
<file path=[Content_Types].xml><?xml version="1.0" encoding="utf-8"?>
<Types xmlns="http://schemas.openxmlformats.org/package/2006/content-types">
  <Default Extension="png" ContentType="image/png"/>
  <Default Extension="jpeg" ContentType="image/jpeg"/>
  <Default Extension="rels" ContentType="application/vnd.openxmlformats-package.relationships+xml"/>
  <Default Extension="xml" ContentType="application/xml"/>
  <Default Extension="wdp" ContentType="image/vnd.ms-photo"/>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theme/theme2.xml" ContentType="application/vnd.openxmlformats-officedocument.theme+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theme/theme3.xml" ContentType="application/vnd.openxmlformats-officedocument.theme+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theme/theme4.xml" ContentType="application/vnd.openxmlformats-officedocument.theme+xml"/>
  <Override PartName="/ppt/theme/theme5.xml" ContentType="application/vnd.openxmlformats-officedocument.theme+xml"/>
  <Override PartName="/ppt/theme/theme6.xml" ContentType="application/vnd.openxmlformats-officedocument.theme+xml"/>
  <Override PartName="/ppt/notesSlides/notesSlide1.xml" ContentType="application/vnd.openxmlformats-officedocument.presentationml.notesSlide+xml"/>
  <Override PartName="/ppt/tags/tag1.xml" ContentType="application/vnd.openxmlformats-officedocument.presentationml.tags+xml"/>
  <Override PartName="/ppt/tags/tag2.xml" ContentType="application/vnd.openxmlformats-officedocument.presentationml.tags+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60" r:id="rId1"/>
    <p:sldMasterId id="2147483724" r:id="rId2"/>
    <p:sldMasterId id="2147483732" r:id="rId3"/>
    <p:sldMasterId id="2147483749" r:id="rId4"/>
  </p:sldMasterIdLst>
  <p:notesMasterIdLst>
    <p:notesMasterId r:id="rId36"/>
  </p:notesMasterIdLst>
  <p:handoutMasterIdLst>
    <p:handoutMasterId r:id="rId37"/>
  </p:handoutMasterIdLst>
  <p:sldIdLst>
    <p:sldId id="257" r:id="rId5"/>
    <p:sldId id="2007577972" r:id="rId6"/>
    <p:sldId id="2007577981" r:id="rId7"/>
    <p:sldId id="261" r:id="rId8"/>
    <p:sldId id="324" r:id="rId9"/>
    <p:sldId id="2007577887" r:id="rId10"/>
    <p:sldId id="2007577881" r:id="rId11"/>
    <p:sldId id="2007577982" r:id="rId12"/>
    <p:sldId id="2007577801" r:id="rId13"/>
    <p:sldId id="2007577983" r:id="rId14"/>
    <p:sldId id="2007577984" r:id="rId15"/>
    <p:sldId id="2007577904" r:id="rId16"/>
    <p:sldId id="339" r:id="rId17"/>
    <p:sldId id="2007577985" r:id="rId18"/>
    <p:sldId id="2007577959" r:id="rId19"/>
    <p:sldId id="2007577963" r:id="rId20"/>
    <p:sldId id="308" r:id="rId21"/>
    <p:sldId id="2007577979" r:id="rId22"/>
    <p:sldId id="2007577978" r:id="rId23"/>
    <p:sldId id="2007577987" r:id="rId24"/>
    <p:sldId id="2007577986" r:id="rId25"/>
    <p:sldId id="2007577889" r:id="rId26"/>
    <p:sldId id="2007577890" r:id="rId27"/>
    <p:sldId id="2007577988" r:id="rId28"/>
    <p:sldId id="2007577892" r:id="rId29"/>
    <p:sldId id="2007577894" r:id="rId30"/>
    <p:sldId id="2007577989" r:id="rId31"/>
    <p:sldId id="2007577990" r:id="rId32"/>
    <p:sldId id="2007577897" r:id="rId33"/>
    <p:sldId id="301" r:id="rId34"/>
    <p:sldId id="2007577960" r:id="rId35"/>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 uri="{2D200454-40CA-4A62-9FC3-DE9A4176ACB9}">
      <p15:notes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FCDDCF"/>
    <a:srgbClr val="FDEFE9"/>
    <a:srgbClr val="EDEDF6"/>
    <a:srgbClr val="F6F6FB"/>
    <a:srgbClr val="101112"/>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93296810-A885-4BE3-A3E7-6D5BEEA58F35}" styleName="Medium Style 2 - Accent 6">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6">
              <a:tint val="20000"/>
            </a:schemeClr>
          </a:solidFill>
        </a:fill>
      </a:tcStyle>
    </a:wholeTbl>
    <a:band1H>
      <a:tcStyle>
        <a:tcBdr/>
        <a:fill>
          <a:solidFill>
            <a:schemeClr val="accent6">
              <a:tint val="40000"/>
            </a:schemeClr>
          </a:solidFill>
        </a:fill>
      </a:tcStyle>
    </a:band1H>
    <a:band2H>
      <a:tcStyle>
        <a:tcBdr/>
      </a:tcStyle>
    </a:band2H>
    <a:band1V>
      <a:tcStyle>
        <a:tcBdr/>
        <a:fill>
          <a:solidFill>
            <a:schemeClr val="accent6">
              <a:tint val="40000"/>
            </a:schemeClr>
          </a:solidFill>
        </a:fill>
      </a:tcStyle>
    </a:band1V>
    <a:band2V>
      <a:tcStyle>
        <a:tcBdr/>
      </a:tcStyle>
    </a:band2V>
    <a:lastCol>
      <a:tcTxStyle b="on">
        <a:fontRef idx="minor">
          <a:prstClr val="black"/>
        </a:fontRef>
        <a:schemeClr val="lt1"/>
      </a:tcTxStyle>
      <a:tcStyle>
        <a:tcBdr/>
        <a:fill>
          <a:solidFill>
            <a:schemeClr val="accent6"/>
          </a:solidFill>
        </a:fill>
      </a:tcStyle>
    </a:lastCol>
    <a:firstCol>
      <a:tcTxStyle b="on">
        <a:fontRef idx="minor">
          <a:prstClr val="black"/>
        </a:fontRef>
        <a:schemeClr val="lt1"/>
      </a:tcTxStyle>
      <a:tcStyle>
        <a:tcBdr/>
        <a:fill>
          <a:solidFill>
            <a:schemeClr val="accent6"/>
          </a:solidFill>
        </a:fill>
      </a:tcStyle>
    </a:firstCol>
    <a:lastRow>
      <a:tcTxStyle b="on">
        <a:fontRef idx="minor">
          <a:prstClr val="black"/>
        </a:fontRef>
        <a:schemeClr val="lt1"/>
      </a:tcTxStyle>
      <a:tcStyle>
        <a:tcBdr>
          <a:top>
            <a:ln w="38100" cmpd="sng">
              <a:solidFill>
                <a:schemeClr val="lt1"/>
              </a:solidFill>
            </a:ln>
          </a:top>
        </a:tcBdr>
        <a:fill>
          <a:solidFill>
            <a:schemeClr val="accent6"/>
          </a:solidFill>
        </a:fill>
      </a:tcStyle>
    </a:lastRow>
    <a:firstRow>
      <a:tcTxStyle b="on">
        <a:fontRef idx="minor">
          <a:prstClr val="black"/>
        </a:fontRef>
        <a:schemeClr val="lt1"/>
      </a:tcTxStyle>
      <a:tcStyle>
        <a:tcBdr>
          <a:bottom>
            <a:ln w="38100" cmpd="sng">
              <a:solidFill>
                <a:schemeClr val="lt1"/>
              </a:solidFill>
            </a:ln>
          </a:bottom>
        </a:tcBdr>
        <a:fill>
          <a:solidFill>
            <a:schemeClr val="accent6"/>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000" autoAdjust="0"/>
    <p:restoredTop sz="94660"/>
  </p:normalViewPr>
  <p:slideViewPr>
    <p:cSldViewPr snapToGrid="0">
      <p:cViewPr varScale="1">
        <p:scale>
          <a:sx n="65" d="100"/>
          <a:sy n="65" d="100"/>
        </p:scale>
        <p:origin x="724" y="56"/>
      </p:cViewPr>
      <p:guideLst/>
    </p:cSldViewPr>
  </p:slideViewPr>
  <p:notesTextViewPr>
    <p:cViewPr>
      <p:scale>
        <a:sx n="1" d="1"/>
        <a:sy n="1" d="1"/>
      </p:scale>
      <p:origin x="0" y="0"/>
    </p:cViewPr>
  </p:notesTextViewPr>
  <p:notesViewPr>
    <p:cSldViewPr snapToGrid="0">
      <p:cViewPr varScale="1">
        <p:scale>
          <a:sx n="48" d="100"/>
          <a:sy n="48" d="100"/>
        </p:scale>
        <p:origin x="2752" y="32"/>
      </p:cViewPr>
      <p:guideLst/>
    </p:cSldViewPr>
  </p:notesViewPr>
  <p:gridSpacing cx="76200" cy="76200"/>
</p:viewPr>
</file>

<file path=ppt/_rels/presentation.xml.rels><?xml version="1.0" encoding="UTF-8" standalone="yes"?>
<Relationships xmlns="http://schemas.openxmlformats.org/package/2006/relationships"><Relationship Id="rId13" Type="http://schemas.openxmlformats.org/officeDocument/2006/relationships/slide" Target="slides/slide9.xml"/><Relationship Id="rId18" Type="http://schemas.openxmlformats.org/officeDocument/2006/relationships/slide" Target="slides/slide14.xml"/><Relationship Id="rId26" Type="http://schemas.openxmlformats.org/officeDocument/2006/relationships/slide" Target="slides/slide22.xml"/><Relationship Id="rId39" Type="http://schemas.openxmlformats.org/officeDocument/2006/relationships/viewProps" Target="viewProps.xml"/><Relationship Id="rId21" Type="http://schemas.openxmlformats.org/officeDocument/2006/relationships/slide" Target="slides/slide17.xml"/><Relationship Id="rId34" Type="http://schemas.openxmlformats.org/officeDocument/2006/relationships/slide" Target="slides/slide30.xml"/><Relationship Id="rId7" Type="http://schemas.openxmlformats.org/officeDocument/2006/relationships/slide" Target="slides/slide3.xml"/><Relationship Id="rId2" Type="http://schemas.openxmlformats.org/officeDocument/2006/relationships/slideMaster" Target="slideMasters/slideMaster2.xml"/><Relationship Id="rId16" Type="http://schemas.openxmlformats.org/officeDocument/2006/relationships/slide" Target="slides/slide12.xml"/><Relationship Id="rId20" Type="http://schemas.openxmlformats.org/officeDocument/2006/relationships/slide" Target="slides/slide16.xml"/><Relationship Id="rId29" Type="http://schemas.openxmlformats.org/officeDocument/2006/relationships/slide" Target="slides/slide25.xml"/><Relationship Id="rId41" Type="http://schemas.openxmlformats.org/officeDocument/2006/relationships/tableStyles" Target="tableStyles.xml"/><Relationship Id="rId1" Type="http://schemas.openxmlformats.org/officeDocument/2006/relationships/slideMaster" Target="slideMasters/slideMaster1.xml"/><Relationship Id="rId6" Type="http://schemas.openxmlformats.org/officeDocument/2006/relationships/slide" Target="slides/slide2.xml"/><Relationship Id="rId11" Type="http://schemas.openxmlformats.org/officeDocument/2006/relationships/slide" Target="slides/slide7.xml"/><Relationship Id="rId24" Type="http://schemas.openxmlformats.org/officeDocument/2006/relationships/slide" Target="slides/slide20.xml"/><Relationship Id="rId32" Type="http://schemas.openxmlformats.org/officeDocument/2006/relationships/slide" Target="slides/slide28.xml"/><Relationship Id="rId37" Type="http://schemas.openxmlformats.org/officeDocument/2006/relationships/handoutMaster" Target="handoutMasters/handoutMaster1.xml"/><Relationship Id="rId40" Type="http://schemas.openxmlformats.org/officeDocument/2006/relationships/theme" Target="theme/theme1.xml"/><Relationship Id="rId5" Type="http://schemas.openxmlformats.org/officeDocument/2006/relationships/slide" Target="slides/slide1.xml"/><Relationship Id="rId15" Type="http://schemas.openxmlformats.org/officeDocument/2006/relationships/slide" Target="slides/slide11.xml"/><Relationship Id="rId23" Type="http://schemas.openxmlformats.org/officeDocument/2006/relationships/slide" Target="slides/slide19.xml"/><Relationship Id="rId28" Type="http://schemas.openxmlformats.org/officeDocument/2006/relationships/slide" Target="slides/slide24.xml"/><Relationship Id="rId36" Type="http://schemas.openxmlformats.org/officeDocument/2006/relationships/notesMaster" Target="notesMasters/notesMaster1.xml"/><Relationship Id="rId10" Type="http://schemas.openxmlformats.org/officeDocument/2006/relationships/slide" Target="slides/slide6.xml"/><Relationship Id="rId19" Type="http://schemas.openxmlformats.org/officeDocument/2006/relationships/slide" Target="slides/slide15.xml"/><Relationship Id="rId31" Type="http://schemas.openxmlformats.org/officeDocument/2006/relationships/slide" Target="slides/slide27.xml"/><Relationship Id="rId4" Type="http://schemas.openxmlformats.org/officeDocument/2006/relationships/slideMaster" Target="slideMasters/slideMaster4.xml"/><Relationship Id="rId9" Type="http://schemas.openxmlformats.org/officeDocument/2006/relationships/slide" Target="slides/slide5.xml"/><Relationship Id="rId14" Type="http://schemas.openxmlformats.org/officeDocument/2006/relationships/slide" Target="slides/slide10.xml"/><Relationship Id="rId22" Type="http://schemas.openxmlformats.org/officeDocument/2006/relationships/slide" Target="slides/slide18.xml"/><Relationship Id="rId27" Type="http://schemas.openxmlformats.org/officeDocument/2006/relationships/slide" Target="slides/slide23.xml"/><Relationship Id="rId30" Type="http://schemas.openxmlformats.org/officeDocument/2006/relationships/slide" Target="slides/slide26.xml"/><Relationship Id="rId35" Type="http://schemas.openxmlformats.org/officeDocument/2006/relationships/slide" Target="slides/slide31.xml"/><Relationship Id="rId8" Type="http://schemas.openxmlformats.org/officeDocument/2006/relationships/slide" Target="slides/slide4.xml"/><Relationship Id="rId3" Type="http://schemas.openxmlformats.org/officeDocument/2006/relationships/slideMaster" Target="slideMasters/slideMaster3.xml"/><Relationship Id="rId12" Type="http://schemas.openxmlformats.org/officeDocument/2006/relationships/slide" Target="slides/slide8.xml"/><Relationship Id="rId17" Type="http://schemas.openxmlformats.org/officeDocument/2006/relationships/slide" Target="slides/slide13.xml"/><Relationship Id="rId25" Type="http://schemas.openxmlformats.org/officeDocument/2006/relationships/slide" Target="slides/slide21.xml"/><Relationship Id="rId33" Type="http://schemas.openxmlformats.org/officeDocument/2006/relationships/slide" Target="slides/slide29.xml"/><Relationship Id="rId38" Type="http://schemas.openxmlformats.org/officeDocument/2006/relationships/presProps" Target="presProps.xml"/></Relationships>
</file>

<file path=ppt/diagrams/colors1.xml><?xml version="1.0" encoding="utf-8"?>
<dgm:colorsDef xmlns:dgm="http://schemas.openxmlformats.org/drawingml/2006/diagram" xmlns:a="http://schemas.openxmlformats.org/drawingml/2006/main" uniqueId="urn:microsoft.com/office/officeart/2005/8/colors/colorful2">
  <dgm:title val=""/>
  <dgm:desc val=""/>
  <dgm:catLst>
    <dgm:cat type="colorful" pri="10200"/>
  </dgm:catLst>
  <dgm:styleLbl name="node0">
    <dgm:fillClrLst meth="repeat">
      <a:schemeClr val="accent1"/>
    </dgm:fillClrLst>
    <dgm:linClrLst meth="repeat">
      <a:schemeClr val="lt1"/>
    </dgm:linClrLst>
    <dgm:effectClrLst/>
    <dgm:txLinClrLst/>
    <dgm:txFillClrLst/>
    <dgm:txEffectClrLst/>
  </dgm:styleLbl>
  <dgm:styleLbl name="node1">
    <dgm:fillClrLst>
      <a:schemeClr val="accent2"/>
      <a:schemeClr val="accent3"/>
    </dgm:fillClrLst>
    <dgm:linClrLst meth="repeat">
      <a:schemeClr val="lt1"/>
    </dgm:linClrLst>
    <dgm:effectClrLst/>
    <dgm:txLinClrLst/>
    <dgm:txFillClrLst/>
    <dgm:txEffectClrLst/>
  </dgm:styleLbl>
  <dgm:styleLbl name="alignNode1">
    <dgm:fillClrLst>
      <a:schemeClr val="accent2"/>
      <a:schemeClr val="accent3"/>
    </dgm:fillClrLst>
    <dgm:linClrLst>
      <a:schemeClr val="accent2"/>
      <a:schemeClr val="accent3"/>
    </dgm:linClrLst>
    <dgm:effectClrLst/>
    <dgm:txLinClrLst/>
    <dgm:txFillClrLst/>
    <dgm:txEffectClrLst/>
  </dgm:styleLbl>
  <dgm:styleLbl name="lnNode1">
    <dgm:fillClrLst>
      <a:schemeClr val="accent2"/>
      <a:schemeClr val="accent3"/>
    </dgm:fillClrLst>
    <dgm:linClrLst meth="repeat">
      <a:schemeClr val="lt1"/>
    </dgm:linClrLst>
    <dgm:effectClrLst/>
    <dgm:txLinClrLst/>
    <dgm:txFillClrLst/>
    <dgm:txEffectClrLst/>
  </dgm:styleLbl>
  <dgm:styleLbl name="vennNode1">
    <dgm:fillClrLst>
      <a:schemeClr val="accent2">
        <a:alpha val="50000"/>
      </a:schemeClr>
      <a:schemeClr val="accent3">
        <a:alpha val="50000"/>
      </a:schemeClr>
    </dgm:fillClrLst>
    <dgm:linClrLst meth="repeat">
      <a:schemeClr val="lt1"/>
    </dgm:linClrLst>
    <dgm:effectClrLst/>
    <dgm:txLinClrLst/>
    <dgm:txFillClrLst/>
    <dgm:txEffectClrLst/>
  </dgm:styleLbl>
  <dgm:styleLbl name="node2">
    <dgm:fillClrLst>
      <a:schemeClr val="accent3"/>
    </dgm:fillClrLst>
    <dgm:linClrLst meth="repeat">
      <a:schemeClr val="lt1"/>
    </dgm:linClrLst>
    <dgm:effectClrLst/>
    <dgm:txLinClrLst/>
    <dgm:txFillClrLst/>
    <dgm:txEffectClrLst/>
  </dgm:styleLbl>
  <dgm:styleLbl name="node3">
    <dgm:fillClrLst>
      <a:schemeClr val="accent4"/>
    </dgm:fillClrLst>
    <dgm:linClrLst meth="repeat">
      <a:schemeClr val="lt1"/>
    </dgm:linClrLst>
    <dgm:effectClrLst/>
    <dgm:txLinClrLst/>
    <dgm:txFillClrLst/>
    <dgm:txEffectClrLst/>
  </dgm:styleLbl>
  <dgm:styleLbl name="node4">
    <dgm:fillClrLst>
      <a:schemeClr val="accent5"/>
    </dgm:fillClrLst>
    <dgm:linClrLst meth="repeat">
      <a:schemeClr val="lt1"/>
    </dgm:linClrLst>
    <dgm:effectClrLst/>
    <dgm:txLinClrLst/>
    <dgm:txFillClrLst/>
    <dgm:txEffectClrLst/>
  </dgm:styleLbl>
  <dgm:styleLbl name="fgImgPlace1">
    <dgm:fillClrLst>
      <a:schemeClr val="accent2">
        <a:tint val="50000"/>
      </a:schemeClr>
      <a:schemeClr val="accent3">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2"/>
      <a:schemeClr val="accent3"/>
    </dgm:fillClrLst>
    <dgm:linClrLst meth="repeat">
      <a:schemeClr val="lt1"/>
    </dgm:linClrLst>
    <dgm:effectClrLst/>
    <dgm:txLinClrLst/>
    <dgm:txFillClrLst/>
    <dgm:txEffectClrLst/>
  </dgm:styleLbl>
  <dgm:styleLbl name="fgSibTrans2D1">
    <dgm:fillClrLst>
      <a:schemeClr val="accent2"/>
      <a:schemeClr val="accent3"/>
    </dgm:fillClrLst>
    <dgm:linClrLst meth="repeat">
      <a:schemeClr val="lt1"/>
    </dgm:linClrLst>
    <dgm:effectClrLst/>
    <dgm:txLinClrLst/>
    <dgm:txFillClrLst meth="repeat">
      <a:schemeClr val="lt1"/>
    </dgm:txFillClrLst>
    <dgm:txEffectClrLst/>
  </dgm:styleLbl>
  <dgm:styleLbl name="bgSibTrans2D1">
    <dgm:fillClrLst>
      <a:schemeClr val="accent2"/>
      <a:schemeClr val="accent3"/>
    </dgm:fillClrLst>
    <dgm:linClrLst meth="repeat">
      <a:schemeClr val="lt1"/>
    </dgm:linClrLst>
    <dgm:effectClrLst/>
    <dgm:txLinClrLst/>
    <dgm:txFillClrLst meth="repeat">
      <a:schemeClr val="lt1"/>
    </dgm:txFillClrLst>
    <dgm:txEffectClrLst/>
  </dgm:styleLbl>
  <dgm:styleLbl name="sibTrans1D1">
    <dgm:fillClrLst/>
    <dgm:linClrLst>
      <a:schemeClr val="accent2"/>
      <a:schemeClr val="accent3"/>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2"/>
    </dgm:fillClrLst>
    <dgm:linClrLst meth="repeat">
      <a:schemeClr val="lt1">
        <a:shade val="80000"/>
      </a:schemeClr>
    </dgm:linClrLst>
    <dgm:effectClrLst/>
    <dgm:txLinClrLst/>
    <dgm:txFillClrLst/>
    <dgm:txEffectClrLst/>
  </dgm:styleLbl>
  <dgm:styleLbl name="asst1">
    <dgm:fillClrLst meth="repeat">
      <a:schemeClr val="accent3"/>
    </dgm:fillClrLst>
    <dgm:linClrLst meth="repeat">
      <a:schemeClr val="lt1">
        <a:shade val="80000"/>
      </a:schemeClr>
    </dgm:linClrLst>
    <dgm:effectClrLst/>
    <dgm:txLinClrLst/>
    <dgm:txFillClrLst/>
    <dgm:txEffectClrLst/>
  </dgm:styleLbl>
  <dgm:styleLbl name="asst2">
    <dgm:fillClrLst>
      <a:schemeClr val="accent4"/>
    </dgm:fillClrLst>
    <dgm:linClrLst meth="repeat">
      <a:schemeClr val="lt1"/>
    </dgm:linClrLst>
    <dgm:effectClrLst/>
    <dgm:txLinClrLst/>
    <dgm:txFillClrLst/>
    <dgm:txEffectClrLst/>
  </dgm:styleLbl>
  <dgm:styleLbl name="asst3">
    <dgm:fillClrLst>
      <a:schemeClr val="accent5"/>
    </dgm:fillClrLst>
    <dgm:linClrLst meth="repeat">
      <a:schemeClr val="lt1"/>
    </dgm:linClrLst>
    <dgm:effectClrLst/>
    <dgm:txLinClrLst/>
    <dgm:txFillClrLst/>
    <dgm:txEffectClrLst/>
  </dgm:styleLbl>
  <dgm:styleLbl name="asst4">
    <dgm:fillClrLst>
      <a:schemeClr val="accent6"/>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2"/>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3"/>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4"/>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5"/>
    </dgm:linClrLst>
    <dgm:effectClrLst/>
    <dgm:txLinClrLst/>
    <dgm:txFillClrLst meth="repeat">
      <a:schemeClr val="tx1"/>
    </dgm:txFillClrLst>
    <dgm:txEffectClrLst/>
  </dgm:styleLbl>
  <dgm:styleLbl name="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con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align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solidFgAcc1">
    <dgm:fillClrLst meth="repeat">
      <a:schemeClr val="lt1"/>
    </dgm:fillClrLst>
    <dgm:linClrLst>
      <a:schemeClr val="accent2"/>
      <a:schemeClr val="accent3"/>
    </dgm:linClrLst>
    <dgm:effectClrLst/>
    <dgm:txLinClrLst/>
    <dgm:txFillClrLst meth="repeat">
      <a:schemeClr val="dk1"/>
    </dgm:txFillClrLst>
    <dgm:txEffectClrLst/>
  </dgm:styleLbl>
  <dgm:styleLbl name="solidAlignAcc1">
    <dgm:fillClrLst meth="repeat">
      <a:schemeClr val="lt1"/>
    </dgm:fillClrLst>
    <dgm:linClrLst>
      <a:schemeClr val="accent2"/>
      <a:schemeClr val="accent3"/>
    </dgm:linClrLst>
    <dgm:effectClrLst/>
    <dgm:txLinClrLst/>
    <dgm:txFillClrLst meth="repeat">
      <a:schemeClr val="dk1"/>
    </dgm:txFillClrLst>
    <dgm:txEffectClrLst/>
  </dgm:styleLbl>
  <dgm:styleLbl name="solidBgAcc1">
    <dgm:fillClrLst meth="repeat">
      <a:schemeClr val="lt1"/>
    </dgm:fillClrLst>
    <dgm:linClrLst>
      <a:schemeClr val="accent2"/>
      <a:schemeClr val="accent3"/>
    </dgm:linClrLst>
    <dgm:effectClrLst/>
    <dgm:txLinClrLst/>
    <dgm:txFillClrLst meth="repeat">
      <a:schemeClr val="dk1"/>
    </dgm:txFillClrLst>
    <dgm:txEffectClrLst/>
  </dgm:styleLbl>
  <dgm:styleLbl name="f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align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b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3"/>
    </dgm:linClrLst>
    <dgm:effectClrLst/>
    <dgm:txLinClrLst/>
    <dgm:txFillClrLst meth="repeat">
      <a:schemeClr val="dk1"/>
    </dgm:txFillClrLst>
    <dgm:txEffectClrLst/>
  </dgm:styleLbl>
  <dgm:styleLbl name="fgAcc3">
    <dgm:fillClrLst meth="repeat">
      <a:schemeClr val="lt1">
        <a:alpha val="90000"/>
      </a:schemeClr>
    </dgm:fillClrLst>
    <dgm:linClrLst>
      <a:schemeClr val="accent4"/>
    </dgm:linClrLst>
    <dgm:effectClrLst/>
    <dgm:txLinClrLst/>
    <dgm:txFillClrLst meth="repeat">
      <a:schemeClr val="dk1"/>
    </dgm:txFillClrLst>
    <dgm:txEffectClrLst/>
  </dgm:styleLbl>
  <dgm:styleLbl name="fgAcc4">
    <dgm:fillClrLst meth="repeat">
      <a:schemeClr val="lt1">
        <a:alpha val="90000"/>
      </a:schemeClr>
    </dgm:fillClrLst>
    <dgm:linClrLst>
      <a:schemeClr val="accent5"/>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08B8BF04-8673-48F1-8802-6BB8E61C6528}" type="doc">
      <dgm:prSet loTypeId="urn:microsoft.com/office/officeart/2005/8/layout/hierarchy6" loCatId="hierarchy" qsTypeId="urn:microsoft.com/office/officeart/2005/8/quickstyle/simple1" qsCatId="simple" csTypeId="urn:microsoft.com/office/officeart/2005/8/colors/colorful2" csCatId="colorful" phldr="1"/>
      <dgm:spPr/>
      <dgm:t>
        <a:bodyPr/>
        <a:lstStyle/>
        <a:p>
          <a:endParaRPr lang="en-SG"/>
        </a:p>
      </dgm:t>
    </dgm:pt>
    <dgm:pt modelId="{090ABA5C-272A-4930-8869-755E3A29FF24}">
      <dgm:prSet phldrT="[Text]" custT="1"/>
      <dgm:spPr/>
      <dgm:t>
        <a:bodyPr/>
        <a:lstStyle/>
        <a:p>
          <a:r>
            <a:rPr lang="vi-VN" sz="2800" b="1" dirty="0">
              <a:solidFill>
                <a:schemeClr val="bg2"/>
              </a:solidFill>
              <a:latin typeface="+mj-lt"/>
            </a:rPr>
            <a:t>Đặc điểm thơ tự do</a:t>
          </a:r>
          <a:endParaRPr lang="en-SG" sz="2800" dirty="0">
            <a:solidFill>
              <a:schemeClr val="bg2"/>
            </a:solidFill>
            <a:latin typeface="+mj-lt"/>
          </a:endParaRPr>
        </a:p>
      </dgm:t>
    </dgm:pt>
    <dgm:pt modelId="{5E8A222A-4E6C-43ED-9AAF-E444BAFE01A1}" type="parTrans" cxnId="{D375C3D9-9C79-4EAF-84D3-C611522E3551}">
      <dgm:prSet/>
      <dgm:spPr/>
      <dgm:t>
        <a:bodyPr/>
        <a:lstStyle/>
        <a:p>
          <a:endParaRPr lang="en-SG">
            <a:latin typeface="+mj-lt"/>
          </a:endParaRPr>
        </a:p>
      </dgm:t>
    </dgm:pt>
    <dgm:pt modelId="{66196A3A-55E8-49C1-A8DC-2FB3E1E1CD72}" type="sibTrans" cxnId="{D375C3D9-9C79-4EAF-84D3-C611522E3551}">
      <dgm:prSet/>
      <dgm:spPr/>
      <dgm:t>
        <a:bodyPr/>
        <a:lstStyle/>
        <a:p>
          <a:endParaRPr lang="en-SG">
            <a:latin typeface="+mj-lt"/>
          </a:endParaRPr>
        </a:p>
      </dgm:t>
    </dgm:pt>
    <dgm:pt modelId="{9FE1D185-F672-4AD0-BBDF-58D4831BD92D}">
      <dgm:prSet phldrT="[Text]"/>
      <dgm:spPr/>
      <dgm:t>
        <a:bodyPr/>
        <a:lstStyle/>
        <a:p>
          <a:r>
            <a:rPr lang="vi-VN" b="1" dirty="0">
              <a:latin typeface="+mj-lt"/>
            </a:rPr>
            <a:t>Hình thức nghệ thuật</a:t>
          </a:r>
          <a:endParaRPr lang="en-SG" b="1" dirty="0">
            <a:latin typeface="+mj-lt"/>
          </a:endParaRPr>
        </a:p>
      </dgm:t>
    </dgm:pt>
    <dgm:pt modelId="{7FF5B8D6-40A2-4E15-967E-87A082A15194}" type="parTrans" cxnId="{DC1EF8A6-3E35-41EF-994E-15192D590118}">
      <dgm:prSet/>
      <dgm:spPr/>
      <dgm:t>
        <a:bodyPr/>
        <a:lstStyle/>
        <a:p>
          <a:endParaRPr lang="en-SG">
            <a:latin typeface="+mj-lt"/>
          </a:endParaRPr>
        </a:p>
      </dgm:t>
    </dgm:pt>
    <dgm:pt modelId="{3E4B9BC8-CF60-434E-8229-C73C40F4ED8B}" type="sibTrans" cxnId="{DC1EF8A6-3E35-41EF-994E-15192D590118}">
      <dgm:prSet/>
      <dgm:spPr/>
      <dgm:t>
        <a:bodyPr/>
        <a:lstStyle/>
        <a:p>
          <a:endParaRPr lang="en-SG">
            <a:latin typeface="+mj-lt"/>
          </a:endParaRPr>
        </a:p>
      </dgm:t>
    </dgm:pt>
    <dgm:pt modelId="{4B46587C-F5D8-409A-A3BA-05CB7688CFE7}">
      <dgm:prSet phldrT="[Text]" custT="1"/>
      <dgm:spPr/>
      <dgm:t>
        <a:bodyPr/>
        <a:lstStyle/>
        <a:p>
          <a:pPr algn="just"/>
          <a:r>
            <a:rPr lang="vi-VN" sz="2400" dirty="0">
              <a:solidFill>
                <a:schemeClr val="accent6"/>
              </a:solidFill>
              <a:latin typeface="+mj-lt"/>
            </a:rPr>
            <a:t>Vần trong bài thơ: có thể có vần, vần gieo linh hoạt (vần chân, vần lưng; vần liền, vần cách); có thể không vần</a:t>
          </a:r>
          <a:endParaRPr lang="en-SG" sz="2400" dirty="0">
            <a:solidFill>
              <a:schemeClr val="accent6"/>
            </a:solidFill>
            <a:latin typeface="+mj-lt"/>
          </a:endParaRPr>
        </a:p>
      </dgm:t>
    </dgm:pt>
    <dgm:pt modelId="{7FD23879-1E5F-4B16-B7E4-0FB219286F1E}" type="parTrans" cxnId="{E6607F67-491D-4189-9F87-E8A14F2618D3}">
      <dgm:prSet/>
      <dgm:spPr/>
      <dgm:t>
        <a:bodyPr/>
        <a:lstStyle/>
        <a:p>
          <a:endParaRPr lang="en-SG">
            <a:latin typeface="+mj-lt"/>
          </a:endParaRPr>
        </a:p>
      </dgm:t>
    </dgm:pt>
    <dgm:pt modelId="{B7B99741-2DCD-4709-8349-E515CCC4B9CB}" type="sibTrans" cxnId="{E6607F67-491D-4189-9F87-E8A14F2618D3}">
      <dgm:prSet/>
      <dgm:spPr/>
      <dgm:t>
        <a:bodyPr/>
        <a:lstStyle/>
        <a:p>
          <a:endParaRPr lang="en-SG">
            <a:latin typeface="+mj-lt"/>
          </a:endParaRPr>
        </a:p>
      </dgm:t>
    </dgm:pt>
    <dgm:pt modelId="{B10222C3-3DDA-4C9B-91F9-0F8010851F35}">
      <dgm:prSet phldrT="[Text]" custT="1"/>
      <dgm:spPr/>
      <dgm:t>
        <a:bodyPr/>
        <a:lstStyle/>
        <a:p>
          <a:pPr algn="just"/>
          <a:r>
            <a:rPr lang="vi-VN" sz="2400" dirty="0">
              <a:solidFill>
                <a:schemeClr val="accent6"/>
              </a:solidFill>
              <a:latin typeface="+mj-lt"/>
            </a:rPr>
            <a:t>Nhịp thơ linh hoạt, phù hợp với cảm xúc</a:t>
          </a:r>
          <a:endParaRPr lang="en-SG" sz="2400" dirty="0">
            <a:solidFill>
              <a:schemeClr val="accent6"/>
            </a:solidFill>
            <a:latin typeface="+mj-lt"/>
          </a:endParaRPr>
        </a:p>
      </dgm:t>
    </dgm:pt>
    <dgm:pt modelId="{C490F47F-DFDB-4DC6-AEFD-15856EA731FD}" type="parTrans" cxnId="{22CAA901-EF9B-46B7-B48A-11B1ECB99045}">
      <dgm:prSet/>
      <dgm:spPr/>
      <dgm:t>
        <a:bodyPr/>
        <a:lstStyle/>
        <a:p>
          <a:endParaRPr lang="en-SG">
            <a:latin typeface="+mj-lt"/>
          </a:endParaRPr>
        </a:p>
      </dgm:t>
    </dgm:pt>
    <dgm:pt modelId="{31DEB6C1-87C0-4B90-B115-8383465635AB}" type="sibTrans" cxnId="{22CAA901-EF9B-46B7-B48A-11B1ECB99045}">
      <dgm:prSet/>
      <dgm:spPr/>
      <dgm:t>
        <a:bodyPr/>
        <a:lstStyle/>
        <a:p>
          <a:endParaRPr lang="en-SG">
            <a:latin typeface="+mj-lt"/>
          </a:endParaRPr>
        </a:p>
      </dgm:t>
    </dgm:pt>
    <dgm:pt modelId="{4760E4AC-B342-462B-BFCD-B6CE5DDC59CE}">
      <dgm:prSet phldrT="[Text]"/>
      <dgm:spPr/>
      <dgm:t>
        <a:bodyPr/>
        <a:lstStyle/>
        <a:p>
          <a:r>
            <a:rPr lang="vi-VN" b="1" dirty="0">
              <a:latin typeface="+mj-lt"/>
            </a:rPr>
            <a:t>Nội dung</a:t>
          </a:r>
          <a:endParaRPr lang="en-SG" b="1" dirty="0">
            <a:latin typeface="+mj-lt"/>
          </a:endParaRPr>
        </a:p>
      </dgm:t>
    </dgm:pt>
    <dgm:pt modelId="{BCB1F9FC-DC52-4B8C-BC00-B814A45822DF}" type="parTrans" cxnId="{30DFF356-ED47-4F67-B7E6-F97D8927FB75}">
      <dgm:prSet/>
      <dgm:spPr/>
      <dgm:t>
        <a:bodyPr/>
        <a:lstStyle/>
        <a:p>
          <a:endParaRPr lang="en-SG">
            <a:latin typeface="+mj-lt"/>
          </a:endParaRPr>
        </a:p>
      </dgm:t>
    </dgm:pt>
    <dgm:pt modelId="{5C4B0D1E-DB33-4E1A-8182-BEEFFFBA3020}" type="sibTrans" cxnId="{30DFF356-ED47-4F67-B7E6-F97D8927FB75}">
      <dgm:prSet/>
      <dgm:spPr/>
      <dgm:t>
        <a:bodyPr/>
        <a:lstStyle/>
        <a:p>
          <a:endParaRPr lang="en-SG">
            <a:latin typeface="+mj-lt"/>
          </a:endParaRPr>
        </a:p>
      </dgm:t>
    </dgm:pt>
    <dgm:pt modelId="{BA91BD31-AF1E-4C10-817B-BEDECD60AD7D}">
      <dgm:prSet phldrT="[Text]" custT="1"/>
      <dgm:spPr/>
      <dgm:t>
        <a:bodyPr/>
        <a:lstStyle/>
        <a:p>
          <a:pPr algn="just"/>
          <a:r>
            <a:rPr lang="vi-VN" sz="2400" dirty="0">
              <a:solidFill>
                <a:schemeClr val="accent6"/>
              </a:solidFill>
              <a:latin typeface="+mj-lt"/>
            </a:rPr>
            <a:t>Cảm xúc chân thực</a:t>
          </a:r>
          <a:endParaRPr lang="en-SG" sz="2400" dirty="0">
            <a:solidFill>
              <a:schemeClr val="accent6"/>
            </a:solidFill>
            <a:latin typeface="+mj-lt"/>
          </a:endParaRPr>
        </a:p>
      </dgm:t>
    </dgm:pt>
    <dgm:pt modelId="{19D5CC10-67E5-4562-A470-479B0A02CF28}" type="parTrans" cxnId="{6DED8E8B-430D-4E71-9364-A92DEF03B838}">
      <dgm:prSet/>
      <dgm:spPr/>
      <dgm:t>
        <a:bodyPr/>
        <a:lstStyle/>
        <a:p>
          <a:endParaRPr lang="en-SG">
            <a:latin typeface="+mj-lt"/>
          </a:endParaRPr>
        </a:p>
      </dgm:t>
    </dgm:pt>
    <dgm:pt modelId="{0399ABCE-9CDF-4860-9E90-D6C2BE32140C}" type="sibTrans" cxnId="{6DED8E8B-430D-4E71-9364-A92DEF03B838}">
      <dgm:prSet/>
      <dgm:spPr/>
      <dgm:t>
        <a:bodyPr/>
        <a:lstStyle/>
        <a:p>
          <a:endParaRPr lang="en-SG">
            <a:latin typeface="+mj-lt"/>
          </a:endParaRPr>
        </a:p>
      </dgm:t>
    </dgm:pt>
    <dgm:pt modelId="{BB124F09-3F6E-4232-9C93-3BC0DA5C7AFB}">
      <dgm:prSet custT="1"/>
      <dgm:spPr/>
      <dgm:t>
        <a:bodyPr/>
        <a:lstStyle/>
        <a:p>
          <a:pPr algn="just"/>
          <a:r>
            <a:rPr lang="vi-VN" sz="2400">
              <a:solidFill>
                <a:schemeClr val="accent6"/>
              </a:solidFill>
              <a:latin typeface="+mj-lt"/>
            </a:rPr>
            <a:t>Hình ảnh sinh động</a:t>
          </a:r>
          <a:endParaRPr lang="en-SG" sz="2400">
            <a:solidFill>
              <a:schemeClr val="accent6"/>
            </a:solidFill>
            <a:latin typeface="+mj-lt"/>
          </a:endParaRPr>
        </a:p>
      </dgm:t>
    </dgm:pt>
    <dgm:pt modelId="{17F5832B-6873-4CDB-B715-AE806C4E1524}" type="parTrans" cxnId="{F2B6A981-3384-4A01-9FE1-9D3BC38D3C02}">
      <dgm:prSet/>
      <dgm:spPr/>
      <dgm:t>
        <a:bodyPr/>
        <a:lstStyle/>
        <a:p>
          <a:endParaRPr lang="en-SG">
            <a:latin typeface="+mj-lt"/>
          </a:endParaRPr>
        </a:p>
      </dgm:t>
    </dgm:pt>
    <dgm:pt modelId="{EDC8FF96-54E6-4CCE-A543-35B7E19F32CA}" type="sibTrans" cxnId="{F2B6A981-3384-4A01-9FE1-9D3BC38D3C02}">
      <dgm:prSet/>
      <dgm:spPr/>
      <dgm:t>
        <a:bodyPr/>
        <a:lstStyle/>
        <a:p>
          <a:endParaRPr lang="en-SG">
            <a:latin typeface="+mj-lt"/>
          </a:endParaRPr>
        </a:p>
      </dgm:t>
    </dgm:pt>
    <dgm:pt modelId="{B5B9BA48-7A5C-400B-964D-0B8FFB4D1EB6}">
      <dgm:prSet custT="1"/>
      <dgm:spPr/>
      <dgm:t>
        <a:bodyPr/>
        <a:lstStyle/>
        <a:p>
          <a:pPr algn="just"/>
          <a:r>
            <a:rPr lang="vi-VN" sz="2400">
              <a:solidFill>
                <a:schemeClr val="accent6"/>
              </a:solidFill>
              <a:latin typeface="+mj-lt"/>
            </a:rPr>
            <a:t>Biện pháp tu từ đa dạng, phong phú</a:t>
          </a:r>
          <a:endParaRPr lang="en-SG" sz="2400">
            <a:solidFill>
              <a:schemeClr val="accent6"/>
            </a:solidFill>
            <a:latin typeface="+mj-lt"/>
          </a:endParaRPr>
        </a:p>
      </dgm:t>
    </dgm:pt>
    <dgm:pt modelId="{A513C3B0-757A-435E-9E33-9814C0609413}" type="parTrans" cxnId="{594DEE7C-659F-431E-A13D-9E4A6C3C4C0F}">
      <dgm:prSet/>
      <dgm:spPr/>
      <dgm:t>
        <a:bodyPr/>
        <a:lstStyle/>
        <a:p>
          <a:endParaRPr lang="en-SG">
            <a:latin typeface="+mj-lt"/>
          </a:endParaRPr>
        </a:p>
      </dgm:t>
    </dgm:pt>
    <dgm:pt modelId="{20F888F1-22F9-4EF7-9461-71FD5E880C4E}" type="sibTrans" cxnId="{594DEE7C-659F-431E-A13D-9E4A6C3C4C0F}">
      <dgm:prSet/>
      <dgm:spPr/>
      <dgm:t>
        <a:bodyPr/>
        <a:lstStyle/>
        <a:p>
          <a:endParaRPr lang="en-SG">
            <a:latin typeface="+mj-lt"/>
          </a:endParaRPr>
        </a:p>
      </dgm:t>
    </dgm:pt>
    <dgm:pt modelId="{3B14B3B2-839D-4265-A7E1-3C48422AEE6D}">
      <dgm:prSet custT="1"/>
      <dgm:spPr/>
      <dgm:t>
        <a:bodyPr/>
        <a:lstStyle/>
        <a:p>
          <a:pPr algn="just"/>
          <a:r>
            <a:rPr lang="vi-VN" sz="2400" dirty="0">
              <a:solidFill>
                <a:schemeClr val="accent6"/>
              </a:solidFill>
              <a:latin typeface="+mj-lt"/>
            </a:rPr>
            <a:t>Từ ngữ đặc sắc</a:t>
          </a:r>
          <a:endParaRPr lang="en-SG" sz="2400" dirty="0">
            <a:solidFill>
              <a:schemeClr val="accent6"/>
            </a:solidFill>
            <a:latin typeface="+mj-lt"/>
          </a:endParaRPr>
        </a:p>
      </dgm:t>
    </dgm:pt>
    <dgm:pt modelId="{2CEAA15F-6C87-4A81-91AF-CB925E8E2065}" type="parTrans" cxnId="{CEF049F5-8FCA-4E2E-9B17-2D9CEAB22CFD}">
      <dgm:prSet/>
      <dgm:spPr/>
      <dgm:t>
        <a:bodyPr/>
        <a:lstStyle/>
        <a:p>
          <a:endParaRPr lang="en-SG">
            <a:latin typeface="+mj-lt"/>
          </a:endParaRPr>
        </a:p>
      </dgm:t>
    </dgm:pt>
    <dgm:pt modelId="{09E03C91-5F22-4941-A0D2-F1EFBC5DDDD1}" type="sibTrans" cxnId="{CEF049F5-8FCA-4E2E-9B17-2D9CEAB22CFD}">
      <dgm:prSet/>
      <dgm:spPr/>
      <dgm:t>
        <a:bodyPr/>
        <a:lstStyle/>
        <a:p>
          <a:endParaRPr lang="en-SG">
            <a:latin typeface="+mj-lt"/>
          </a:endParaRPr>
        </a:p>
      </dgm:t>
    </dgm:pt>
    <dgm:pt modelId="{CFBE2F32-6559-4CC3-B96F-3E04A1ADD6D9}">
      <dgm:prSet custT="1"/>
      <dgm:spPr/>
      <dgm:t>
        <a:bodyPr/>
        <a:lstStyle/>
        <a:p>
          <a:pPr algn="just"/>
          <a:r>
            <a:rPr lang="vi-VN" sz="2400">
              <a:solidFill>
                <a:schemeClr val="accent6"/>
              </a:solidFill>
              <a:latin typeface="+mj-lt"/>
            </a:rPr>
            <a:t>Nội dung, ý nghĩa sâu sắc</a:t>
          </a:r>
          <a:endParaRPr lang="en-SG" sz="2400">
            <a:solidFill>
              <a:schemeClr val="accent6"/>
            </a:solidFill>
            <a:latin typeface="+mj-lt"/>
          </a:endParaRPr>
        </a:p>
      </dgm:t>
    </dgm:pt>
    <dgm:pt modelId="{FE285122-A441-462D-AAEB-7CC40683FA21}" type="parTrans" cxnId="{33BADED9-3BB9-4447-BD63-22DE8C22FFC7}">
      <dgm:prSet/>
      <dgm:spPr/>
      <dgm:t>
        <a:bodyPr/>
        <a:lstStyle/>
        <a:p>
          <a:endParaRPr lang="en-SG">
            <a:latin typeface="+mj-lt"/>
          </a:endParaRPr>
        </a:p>
      </dgm:t>
    </dgm:pt>
    <dgm:pt modelId="{71D4597A-466F-419F-A32C-87C66D42126B}" type="sibTrans" cxnId="{33BADED9-3BB9-4447-BD63-22DE8C22FFC7}">
      <dgm:prSet/>
      <dgm:spPr/>
      <dgm:t>
        <a:bodyPr/>
        <a:lstStyle/>
        <a:p>
          <a:endParaRPr lang="en-SG">
            <a:latin typeface="+mj-lt"/>
          </a:endParaRPr>
        </a:p>
      </dgm:t>
    </dgm:pt>
    <dgm:pt modelId="{CDDF32A8-5628-442C-A7F7-C1B6F9A43416}" type="pres">
      <dgm:prSet presAssocID="{08B8BF04-8673-48F1-8802-6BB8E61C6528}" presName="mainComposite" presStyleCnt="0">
        <dgm:presLayoutVars>
          <dgm:chPref val="1"/>
          <dgm:dir/>
          <dgm:animOne val="branch"/>
          <dgm:animLvl val="lvl"/>
          <dgm:resizeHandles val="exact"/>
        </dgm:presLayoutVars>
      </dgm:prSet>
      <dgm:spPr/>
      <dgm:t>
        <a:bodyPr/>
        <a:lstStyle/>
        <a:p>
          <a:endParaRPr lang="en-US"/>
        </a:p>
      </dgm:t>
    </dgm:pt>
    <dgm:pt modelId="{7D8E0FA7-34E0-46E5-AA02-E0BA5F9AC713}" type="pres">
      <dgm:prSet presAssocID="{08B8BF04-8673-48F1-8802-6BB8E61C6528}" presName="hierFlow" presStyleCnt="0"/>
      <dgm:spPr/>
    </dgm:pt>
    <dgm:pt modelId="{6B104682-04AE-4D41-AE7D-2AD4E704EDBF}" type="pres">
      <dgm:prSet presAssocID="{08B8BF04-8673-48F1-8802-6BB8E61C6528}" presName="hierChild1" presStyleCnt="0">
        <dgm:presLayoutVars>
          <dgm:chPref val="1"/>
          <dgm:animOne val="branch"/>
          <dgm:animLvl val="lvl"/>
        </dgm:presLayoutVars>
      </dgm:prSet>
      <dgm:spPr/>
    </dgm:pt>
    <dgm:pt modelId="{A24CB8DB-BC4A-4B75-A150-027BC395F320}" type="pres">
      <dgm:prSet presAssocID="{090ABA5C-272A-4930-8869-755E3A29FF24}" presName="Name14" presStyleCnt="0"/>
      <dgm:spPr/>
    </dgm:pt>
    <dgm:pt modelId="{C46D61DE-40C9-41E4-8150-D31D624C40C6}" type="pres">
      <dgm:prSet presAssocID="{090ABA5C-272A-4930-8869-755E3A29FF24}" presName="level1Shape" presStyleLbl="node0" presStyleIdx="0" presStyleCnt="1" custScaleX="254879">
        <dgm:presLayoutVars>
          <dgm:chPref val="3"/>
        </dgm:presLayoutVars>
      </dgm:prSet>
      <dgm:spPr/>
      <dgm:t>
        <a:bodyPr/>
        <a:lstStyle/>
        <a:p>
          <a:endParaRPr lang="en-US"/>
        </a:p>
      </dgm:t>
    </dgm:pt>
    <dgm:pt modelId="{9E1CEEDC-CB4D-4891-974B-68D2A1425881}" type="pres">
      <dgm:prSet presAssocID="{090ABA5C-272A-4930-8869-755E3A29FF24}" presName="hierChild2" presStyleCnt="0"/>
      <dgm:spPr/>
    </dgm:pt>
    <dgm:pt modelId="{20AE39C6-1509-4CB0-9032-BB4F66048686}" type="pres">
      <dgm:prSet presAssocID="{7FF5B8D6-40A2-4E15-967E-87A082A15194}" presName="Name19" presStyleLbl="parChTrans1D2" presStyleIdx="0" presStyleCnt="2"/>
      <dgm:spPr/>
      <dgm:t>
        <a:bodyPr/>
        <a:lstStyle/>
        <a:p>
          <a:endParaRPr lang="en-US"/>
        </a:p>
      </dgm:t>
    </dgm:pt>
    <dgm:pt modelId="{B74955F3-BF5C-4974-8BB2-E6E02EA11C9B}" type="pres">
      <dgm:prSet presAssocID="{9FE1D185-F672-4AD0-BBDF-58D4831BD92D}" presName="Name21" presStyleCnt="0"/>
      <dgm:spPr/>
    </dgm:pt>
    <dgm:pt modelId="{9E3390D6-F610-4F3E-A32A-1AD6D1D3FACF}" type="pres">
      <dgm:prSet presAssocID="{9FE1D185-F672-4AD0-BBDF-58D4831BD92D}" presName="level2Shape" presStyleLbl="node2" presStyleIdx="0" presStyleCnt="2" custScaleX="279395"/>
      <dgm:spPr/>
      <dgm:t>
        <a:bodyPr/>
        <a:lstStyle/>
        <a:p>
          <a:endParaRPr lang="en-US"/>
        </a:p>
      </dgm:t>
    </dgm:pt>
    <dgm:pt modelId="{F9E6F8E5-FB7C-4F63-863B-FE7A2D92C12A}" type="pres">
      <dgm:prSet presAssocID="{9FE1D185-F672-4AD0-BBDF-58D4831BD92D}" presName="hierChild3" presStyleCnt="0"/>
      <dgm:spPr/>
    </dgm:pt>
    <dgm:pt modelId="{596CC817-14CE-4CD8-9F28-994708696BC9}" type="pres">
      <dgm:prSet presAssocID="{7FD23879-1E5F-4B16-B7E4-0FB219286F1E}" presName="Name19" presStyleLbl="parChTrans1D3" presStyleIdx="0" presStyleCnt="7"/>
      <dgm:spPr/>
      <dgm:t>
        <a:bodyPr/>
        <a:lstStyle/>
        <a:p>
          <a:endParaRPr lang="en-US"/>
        </a:p>
      </dgm:t>
    </dgm:pt>
    <dgm:pt modelId="{AB1484BB-26C8-425C-BD83-563F3ACE252A}" type="pres">
      <dgm:prSet presAssocID="{4B46587C-F5D8-409A-A3BA-05CB7688CFE7}" presName="Name21" presStyleCnt="0"/>
      <dgm:spPr/>
    </dgm:pt>
    <dgm:pt modelId="{C7E64D6D-6EDB-4DF1-8F4C-D655F02342B8}" type="pres">
      <dgm:prSet presAssocID="{4B46587C-F5D8-409A-A3BA-05CB7688CFE7}" presName="level2Shape" presStyleLbl="node3" presStyleIdx="0" presStyleCnt="7" custScaleX="170942" custScaleY="354953"/>
      <dgm:spPr/>
      <dgm:t>
        <a:bodyPr/>
        <a:lstStyle/>
        <a:p>
          <a:endParaRPr lang="en-US"/>
        </a:p>
      </dgm:t>
    </dgm:pt>
    <dgm:pt modelId="{BA1AE527-E51E-4ECB-AD22-6DBA8E4FD6D6}" type="pres">
      <dgm:prSet presAssocID="{4B46587C-F5D8-409A-A3BA-05CB7688CFE7}" presName="hierChild3" presStyleCnt="0"/>
      <dgm:spPr/>
    </dgm:pt>
    <dgm:pt modelId="{08FA6FBD-7584-4349-A4CB-1A68A3581B7E}" type="pres">
      <dgm:prSet presAssocID="{C490F47F-DFDB-4DC6-AEFD-15856EA731FD}" presName="Name19" presStyleLbl="parChTrans1D3" presStyleIdx="1" presStyleCnt="7"/>
      <dgm:spPr/>
      <dgm:t>
        <a:bodyPr/>
        <a:lstStyle/>
        <a:p>
          <a:endParaRPr lang="en-US"/>
        </a:p>
      </dgm:t>
    </dgm:pt>
    <dgm:pt modelId="{3DE36DC1-01DE-4426-8575-73D5F9C59CD3}" type="pres">
      <dgm:prSet presAssocID="{B10222C3-3DDA-4C9B-91F9-0F8010851F35}" presName="Name21" presStyleCnt="0"/>
      <dgm:spPr/>
    </dgm:pt>
    <dgm:pt modelId="{04E697EB-9409-4AE1-8B02-B6B3C7F18DBA}" type="pres">
      <dgm:prSet presAssocID="{B10222C3-3DDA-4C9B-91F9-0F8010851F35}" presName="level2Shape" presStyleLbl="node3" presStyleIdx="1" presStyleCnt="7" custScaleX="81029" custScaleY="354953"/>
      <dgm:spPr/>
      <dgm:t>
        <a:bodyPr/>
        <a:lstStyle/>
        <a:p>
          <a:endParaRPr lang="en-US"/>
        </a:p>
      </dgm:t>
    </dgm:pt>
    <dgm:pt modelId="{99B0E332-E1F8-4395-AFBE-8CC79FC9418D}" type="pres">
      <dgm:prSet presAssocID="{B10222C3-3DDA-4C9B-91F9-0F8010851F35}" presName="hierChild3" presStyleCnt="0"/>
      <dgm:spPr/>
    </dgm:pt>
    <dgm:pt modelId="{2CD73314-9A78-4122-8EC9-6C71772F1C30}" type="pres">
      <dgm:prSet presAssocID="{17F5832B-6873-4CDB-B715-AE806C4E1524}" presName="Name19" presStyleLbl="parChTrans1D3" presStyleIdx="2" presStyleCnt="7"/>
      <dgm:spPr/>
      <dgm:t>
        <a:bodyPr/>
        <a:lstStyle/>
        <a:p>
          <a:endParaRPr lang="en-US"/>
        </a:p>
      </dgm:t>
    </dgm:pt>
    <dgm:pt modelId="{1BB4E03C-7BF2-4FB0-946D-56216A372E7A}" type="pres">
      <dgm:prSet presAssocID="{BB124F09-3F6E-4232-9C93-3BC0DA5C7AFB}" presName="Name21" presStyleCnt="0"/>
      <dgm:spPr/>
    </dgm:pt>
    <dgm:pt modelId="{14869274-B2AD-4A0D-9E5E-0298B918FAD3}" type="pres">
      <dgm:prSet presAssocID="{BB124F09-3F6E-4232-9C93-3BC0DA5C7AFB}" presName="level2Shape" presStyleLbl="node3" presStyleIdx="2" presStyleCnt="7" custScaleX="72257" custScaleY="354953"/>
      <dgm:spPr/>
      <dgm:t>
        <a:bodyPr/>
        <a:lstStyle/>
        <a:p>
          <a:endParaRPr lang="en-US"/>
        </a:p>
      </dgm:t>
    </dgm:pt>
    <dgm:pt modelId="{4FE0FAAC-2C77-4F8D-B6C7-5AFC49BB5E37}" type="pres">
      <dgm:prSet presAssocID="{BB124F09-3F6E-4232-9C93-3BC0DA5C7AFB}" presName="hierChild3" presStyleCnt="0"/>
      <dgm:spPr/>
    </dgm:pt>
    <dgm:pt modelId="{1FD97ED5-7983-435E-8D77-65EF635C90BA}" type="pres">
      <dgm:prSet presAssocID="{A513C3B0-757A-435E-9E33-9814C0609413}" presName="Name19" presStyleLbl="parChTrans1D3" presStyleIdx="3" presStyleCnt="7"/>
      <dgm:spPr/>
      <dgm:t>
        <a:bodyPr/>
        <a:lstStyle/>
        <a:p>
          <a:endParaRPr lang="en-US"/>
        </a:p>
      </dgm:t>
    </dgm:pt>
    <dgm:pt modelId="{E888CADD-0BCA-4C22-8EE2-5200320E92BC}" type="pres">
      <dgm:prSet presAssocID="{B5B9BA48-7A5C-400B-964D-0B8FFB4D1EB6}" presName="Name21" presStyleCnt="0"/>
      <dgm:spPr/>
    </dgm:pt>
    <dgm:pt modelId="{78C0EED6-0B75-4D5A-B366-57B3089D33D8}" type="pres">
      <dgm:prSet presAssocID="{B5B9BA48-7A5C-400B-964D-0B8FFB4D1EB6}" presName="level2Shape" presStyleLbl="node3" presStyleIdx="3" presStyleCnt="7" custScaleY="354953"/>
      <dgm:spPr/>
      <dgm:t>
        <a:bodyPr/>
        <a:lstStyle/>
        <a:p>
          <a:endParaRPr lang="en-US"/>
        </a:p>
      </dgm:t>
    </dgm:pt>
    <dgm:pt modelId="{81149E1F-B885-49B1-B088-E9F42968FD13}" type="pres">
      <dgm:prSet presAssocID="{B5B9BA48-7A5C-400B-964D-0B8FFB4D1EB6}" presName="hierChild3" presStyleCnt="0"/>
      <dgm:spPr/>
    </dgm:pt>
    <dgm:pt modelId="{A3D81C4F-A7CD-4E89-B9B3-BE4ADD5BB9F2}" type="pres">
      <dgm:prSet presAssocID="{2CEAA15F-6C87-4A81-91AF-CB925E8E2065}" presName="Name19" presStyleLbl="parChTrans1D3" presStyleIdx="4" presStyleCnt="7"/>
      <dgm:spPr/>
      <dgm:t>
        <a:bodyPr/>
        <a:lstStyle/>
        <a:p>
          <a:endParaRPr lang="en-US"/>
        </a:p>
      </dgm:t>
    </dgm:pt>
    <dgm:pt modelId="{0D09B047-E488-49CB-9F28-2B40B9C33884}" type="pres">
      <dgm:prSet presAssocID="{3B14B3B2-839D-4265-A7E1-3C48422AEE6D}" presName="Name21" presStyleCnt="0"/>
      <dgm:spPr/>
    </dgm:pt>
    <dgm:pt modelId="{4A3012E8-3357-4EB8-A0CD-3406348513AE}" type="pres">
      <dgm:prSet presAssocID="{3B14B3B2-839D-4265-A7E1-3C48422AEE6D}" presName="level2Shape" presStyleLbl="node3" presStyleIdx="4" presStyleCnt="7" custScaleX="61292" custScaleY="354953"/>
      <dgm:spPr/>
      <dgm:t>
        <a:bodyPr/>
        <a:lstStyle/>
        <a:p>
          <a:endParaRPr lang="en-US"/>
        </a:p>
      </dgm:t>
    </dgm:pt>
    <dgm:pt modelId="{225FE2C3-2D1D-4BB5-BB25-225001A15DEF}" type="pres">
      <dgm:prSet presAssocID="{3B14B3B2-839D-4265-A7E1-3C48422AEE6D}" presName="hierChild3" presStyleCnt="0"/>
      <dgm:spPr/>
    </dgm:pt>
    <dgm:pt modelId="{8BD08FD4-31E3-4A8F-8012-A314025F99B1}" type="pres">
      <dgm:prSet presAssocID="{BCB1F9FC-DC52-4B8C-BC00-B814A45822DF}" presName="Name19" presStyleLbl="parChTrans1D2" presStyleIdx="1" presStyleCnt="2"/>
      <dgm:spPr/>
      <dgm:t>
        <a:bodyPr/>
        <a:lstStyle/>
        <a:p>
          <a:endParaRPr lang="en-US"/>
        </a:p>
      </dgm:t>
    </dgm:pt>
    <dgm:pt modelId="{9F79017B-EDE8-47B1-9F81-EC43F8DDD701}" type="pres">
      <dgm:prSet presAssocID="{4760E4AC-B342-462B-BFCD-B6CE5DDC59CE}" presName="Name21" presStyleCnt="0"/>
      <dgm:spPr/>
    </dgm:pt>
    <dgm:pt modelId="{52FF1F7C-79A8-4DC2-8359-5A445ABDA634}" type="pres">
      <dgm:prSet presAssocID="{4760E4AC-B342-462B-BFCD-B6CE5DDC59CE}" presName="level2Shape" presStyleLbl="node2" presStyleIdx="1" presStyleCnt="2"/>
      <dgm:spPr/>
      <dgm:t>
        <a:bodyPr/>
        <a:lstStyle/>
        <a:p>
          <a:endParaRPr lang="en-US"/>
        </a:p>
      </dgm:t>
    </dgm:pt>
    <dgm:pt modelId="{9BDEADCB-F315-499A-A591-9CD2511B3826}" type="pres">
      <dgm:prSet presAssocID="{4760E4AC-B342-462B-BFCD-B6CE5DDC59CE}" presName="hierChild3" presStyleCnt="0"/>
      <dgm:spPr/>
    </dgm:pt>
    <dgm:pt modelId="{6B92ED17-3EFC-496A-A60C-C731EB130B28}" type="pres">
      <dgm:prSet presAssocID="{19D5CC10-67E5-4562-A470-479B0A02CF28}" presName="Name19" presStyleLbl="parChTrans1D3" presStyleIdx="5" presStyleCnt="7"/>
      <dgm:spPr/>
      <dgm:t>
        <a:bodyPr/>
        <a:lstStyle/>
        <a:p>
          <a:endParaRPr lang="en-US"/>
        </a:p>
      </dgm:t>
    </dgm:pt>
    <dgm:pt modelId="{1CBDBD7A-D721-4BD7-97B3-EDAE5C124D17}" type="pres">
      <dgm:prSet presAssocID="{BA91BD31-AF1E-4C10-817B-BEDECD60AD7D}" presName="Name21" presStyleCnt="0"/>
      <dgm:spPr/>
    </dgm:pt>
    <dgm:pt modelId="{2897F3F5-127C-49C6-9191-83CBF4B9364D}" type="pres">
      <dgm:prSet presAssocID="{BA91BD31-AF1E-4C10-817B-BEDECD60AD7D}" presName="level2Shape" presStyleLbl="node3" presStyleIdx="5" presStyleCnt="7" custScaleY="354953"/>
      <dgm:spPr/>
      <dgm:t>
        <a:bodyPr/>
        <a:lstStyle/>
        <a:p>
          <a:endParaRPr lang="en-US"/>
        </a:p>
      </dgm:t>
    </dgm:pt>
    <dgm:pt modelId="{026969A9-E318-4A45-AA6D-B671D4A7049E}" type="pres">
      <dgm:prSet presAssocID="{BA91BD31-AF1E-4C10-817B-BEDECD60AD7D}" presName="hierChild3" presStyleCnt="0"/>
      <dgm:spPr/>
    </dgm:pt>
    <dgm:pt modelId="{D1455084-98E7-4101-BBFC-6A8E91EFD7B5}" type="pres">
      <dgm:prSet presAssocID="{FE285122-A441-462D-AAEB-7CC40683FA21}" presName="Name19" presStyleLbl="parChTrans1D3" presStyleIdx="6" presStyleCnt="7"/>
      <dgm:spPr/>
      <dgm:t>
        <a:bodyPr/>
        <a:lstStyle/>
        <a:p>
          <a:endParaRPr lang="en-US"/>
        </a:p>
      </dgm:t>
    </dgm:pt>
    <dgm:pt modelId="{87447B18-5533-48D8-9423-16FE35108642}" type="pres">
      <dgm:prSet presAssocID="{CFBE2F32-6559-4CC3-B96F-3E04A1ADD6D9}" presName="Name21" presStyleCnt="0"/>
      <dgm:spPr/>
    </dgm:pt>
    <dgm:pt modelId="{A1189A46-9C23-4FA4-8FC7-D240B7DB447F}" type="pres">
      <dgm:prSet presAssocID="{CFBE2F32-6559-4CC3-B96F-3E04A1ADD6D9}" presName="level2Shape" presStyleLbl="node3" presStyleIdx="6" presStyleCnt="7" custScaleY="354953"/>
      <dgm:spPr/>
      <dgm:t>
        <a:bodyPr/>
        <a:lstStyle/>
        <a:p>
          <a:endParaRPr lang="en-US"/>
        </a:p>
      </dgm:t>
    </dgm:pt>
    <dgm:pt modelId="{E3E8AFCA-CA02-4256-89D5-93D2FA4F5A8A}" type="pres">
      <dgm:prSet presAssocID="{CFBE2F32-6559-4CC3-B96F-3E04A1ADD6D9}" presName="hierChild3" presStyleCnt="0"/>
      <dgm:spPr/>
    </dgm:pt>
    <dgm:pt modelId="{E6085C9B-BD4C-4977-855F-7CD0DA7FB755}" type="pres">
      <dgm:prSet presAssocID="{08B8BF04-8673-48F1-8802-6BB8E61C6528}" presName="bgShapesFlow" presStyleCnt="0"/>
      <dgm:spPr/>
    </dgm:pt>
  </dgm:ptLst>
  <dgm:cxnLst>
    <dgm:cxn modelId="{6DED8E8B-430D-4E71-9364-A92DEF03B838}" srcId="{4760E4AC-B342-462B-BFCD-B6CE5DDC59CE}" destId="{BA91BD31-AF1E-4C10-817B-BEDECD60AD7D}" srcOrd="0" destOrd="0" parTransId="{19D5CC10-67E5-4562-A470-479B0A02CF28}" sibTransId="{0399ABCE-9CDF-4860-9E90-D6C2BE32140C}"/>
    <dgm:cxn modelId="{E6607F67-491D-4189-9F87-E8A14F2618D3}" srcId="{9FE1D185-F672-4AD0-BBDF-58D4831BD92D}" destId="{4B46587C-F5D8-409A-A3BA-05CB7688CFE7}" srcOrd="0" destOrd="0" parTransId="{7FD23879-1E5F-4B16-B7E4-0FB219286F1E}" sibTransId="{B7B99741-2DCD-4709-8349-E515CCC4B9CB}"/>
    <dgm:cxn modelId="{01369F6D-507D-4540-A056-018E432BF274}" type="presOf" srcId="{9FE1D185-F672-4AD0-BBDF-58D4831BD92D}" destId="{9E3390D6-F610-4F3E-A32A-1AD6D1D3FACF}" srcOrd="0" destOrd="0" presId="urn:microsoft.com/office/officeart/2005/8/layout/hierarchy6"/>
    <dgm:cxn modelId="{D375C3D9-9C79-4EAF-84D3-C611522E3551}" srcId="{08B8BF04-8673-48F1-8802-6BB8E61C6528}" destId="{090ABA5C-272A-4930-8869-755E3A29FF24}" srcOrd="0" destOrd="0" parTransId="{5E8A222A-4E6C-43ED-9AAF-E444BAFE01A1}" sibTransId="{66196A3A-55E8-49C1-A8DC-2FB3E1E1CD72}"/>
    <dgm:cxn modelId="{CF8ADA32-D62F-449A-8855-476CC3E2606E}" type="presOf" srcId="{B10222C3-3DDA-4C9B-91F9-0F8010851F35}" destId="{04E697EB-9409-4AE1-8B02-B6B3C7F18DBA}" srcOrd="0" destOrd="0" presId="urn:microsoft.com/office/officeart/2005/8/layout/hierarchy6"/>
    <dgm:cxn modelId="{CEF049F5-8FCA-4E2E-9B17-2D9CEAB22CFD}" srcId="{9FE1D185-F672-4AD0-BBDF-58D4831BD92D}" destId="{3B14B3B2-839D-4265-A7E1-3C48422AEE6D}" srcOrd="4" destOrd="0" parTransId="{2CEAA15F-6C87-4A81-91AF-CB925E8E2065}" sibTransId="{09E03C91-5F22-4941-A0D2-F1EFBC5DDDD1}"/>
    <dgm:cxn modelId="{30DFF356-ED47-4F67-B7E6-F97D8927FB75}" srcId="{090ABA5C-272A-4930-8869-755E3A29FF24}" destId="{4760E4AC-B342-462B-BFCD-B6CE5DDC59CE}" srcOrd="1" destOrd="0" parTransId="{BCB1F9FC-DC52-4B8C-BC00-B814A45822DF}" sibTransId="{5C4B0D1E-DB33-4E1A-8182-BEEFFFBA3020}"/>
    <dgm:cxn modelId="{CB786CE2-6EF9-49B1-B73C-7208BD450CE1}" type="presOf" srcId="{FE285122-A441-462D-AAEB-7CC40683FA21}" destId="{D1455084-98E7-4101-BBFC-6A8E91EFD7B5}" srcOrd="0" destOrd="0" presId="urn:microsoft.com/office/officeart/2005/8/layout/hierarchy6"/>
    <dgm:cxn modelId="{D809ECA0-9F43-46C7-9E7B-B2E454DE9E78}" type="presOf" srcId="{7FF5B8D6-40A2-4E15-967E-87A082A15194}" destId="{20AE39C6-1509-4CB0-9032-BB4F66048686}" srcOrd="0" destOrd="0" presId="urn:microsoft.com/office/officeart/2005/8/layout/hierarchy6"/>
    <dgm:cxn modelId="{8D075254-4552-454C-A6C5-7427CF86E3CC}" type="presOf" srcId="{4760E4AC-B342-462B-BFCD-B6CE5DDC59CE}" destId="{52FF1F7C-79A8-4DC2-8359-5A445ABDA634}" srcOrd="0" destOrd="0" presId="urn:microsoft.com/office/officeart/2005/8/layout/hierarchy6"/>
    <dgm:cxn modelId="{73BB28A3-8750-46BC-814B-F39AF8F26F36}" type="presOf" srcId="{2CEAA15F-6C87-4A81-91AF-CB925E8E2065}" destId="{A3D81C4F-A7CD-4E89-B9B3-BE4ADD5BB9F2}" srcOrd="0" destOrd="0" presId="urn:microsoft.com/office/officeart/2005/8/layout/hierarchy6"/>
    <dgm:cxn modelId="{CDF46BAD-0080-4537-B9B3-7E544084F7B0}" type="presOf" srcId="{BB124F09-3F6E-4232-9C93-3BC0DA5C7AFB}" destId="{14869274-B2AD-4A0D-9E5E-0298B918FAD3}" srcOrd="0" destOrd="0" presId="urn:microsoft.com/office/officeart/2005/8/layout/hierarchy6"/>
    <dgm:cxn modelId="{22CAA901-EF9B-46B7-B48A-11B1ECB99045}" srcId="{9FE1D185-F672-4AD0-BBDF-58D4831BD92D}" destId="{B10222C3-3DDA-4C9B-91F9-0F8010851F35}" srcOrd="1" destOrd="0" parTransId="{C490F47F-DFDB-4DC6-AEFD-15856EA731FD}" sibTransId="{31DEB6C1-87C0-4B90-B115-8383465635AB}"/>
    <dgm:cxn modelId="{F2B6A981-3384-4A01-9FE1-9D3BC38D3C02}" srcId="{9FE1D185-F672-4AD0-BBDF-58D4831BD92D}" destId="{BB124F09-3F6E-4232-9C93-3BC0DA5C7AFB}" srcOrd="2" destOrd="0" parTransId="{17F5832B-6873-4CDB-B715-AE806C4E1524}" sibTransId="{EDC8FF96-54E6-4CCE-A543-35B7E19F32CA}"/>
    <dgm:cxn modelId="{7A52E396-353B-4160-85A2-4158E88AB511}" type="presOf" srcId="{090ABA5C-272A-4930-8869-755E3A29FF24}" destId="{C46D61DE-40C9-41E4-8150-D31D624C40C6}" srcOrd="0" destOrd="0" presId="urn:microsoft.com/office/officeart/2005/8/layout/hierarchy6"/>
    <dgm:cxn modelId="{F287702F-319B-46F7-AB65-CD1FF67BF700}" type="presOf" srcId="{BCB1F9FC-DC52-4B8C-BC00-B814A45822DF}" destId="{8BD08FD4-31E3-4A8F-8012-A314025F99B1}" srcOrd="0" destOrd="0" presId="urn:microsoft.com/office/officeart/2005/8/layout/hierarchy6"/>
    <dgm:cxn modelId="{33BADED9-3BB9-4447-BD63-22DE8C22FFC7}" srcId="{4760E4AC-B342-462B-BFCD-B6CE5DDC59CE}" destId="{CFBE2F32-6559-4CC3-B96F-3E04A1ADD6D9}" srcOrd="1" destOrd="0" parTransId="{FE285122-A441-462D-AAEB-7CC40683FA21}" sibTransId="{71D4597A-466F-419F-A32C-87C66D42126B}"/>
    <dgm:cxn modelId="{17DF4B88-A806-4C85-8814-F165BF96D441}" type="presOf" srcId="{A513C3B0-757A-435E-9E33-9814C0609413}" destId="{1FD97ED5-7983-435E-8D77-65EF635C90BA}" srcOrd="0" destOrd="0" presId="urn:microsoft.com/office/officeart/2005/8/layout/hierarchy6"/>
    <dgm:cxn modelId="{0721C7A4-1776-4FED-86F4-9EA71318F739}" type="presOf" srcId="{B5B9BA48-7A5C-400B-964D-0B8FFB4D1EB6}" destId="{78C0EED6-0B75-4D5A-B366-57B3089D33D8}" srcOrd="0" destOrd="0" presId="urn:microsoft.com/office/officeart/2005/8/layout/hierarchy6"/>
    <dgm:cxn modelId="{594DEE7C-659F-431E-A13D-9E4A6C3C4C0F}" srcId="{9FE1D185-F672-4AD0-BBDF-58D4831BD92D}" destId="{B5B9BA48-7A5C-400B-964D-0B8FFB4D1EB6}" srcOrd="3" destOrd="0" parTransId="{A513C3B0-757A-435E-9E33-9814C0609413}" sibTransId="{20F888F1-22F9-4EF7-9461-71FD5E880C4E}"/>
    <dgm:cxn modelId="{357BCBFB-6085-4A87-863C-F98D99FC8247}" type="presOf" srcId="{BA91BD31-AF1E-4C10-817B-BEDECD60AD7D}" destId="{2897F3F5-127C-49C6-9191-83CBF4B9364D}" srcOrd="0" destOrd="0" presId="urn:microsoft.com/office/officeart/2005/8/layout/hierarchy6"/>
    <dgm:cxn modelId="{D317E8AB-2C78-4F93-AB34-CB3A430E7775}" type="presOf" srcId="{3B14B3B2-839D-4265-A7E1-3C48422AEE6D}" destId="{4A3012E8-3357-4EB8-A0CD-3406348513AE}" srcOrd="0" destOrd="0" presId="urn:microsoft.com/office/officeart/2005/8/layout/hierarchy6"/>
    <dgm:cxn modelId="{21C26D69-888F-4F86-94BC-3402759ECDF4}" type="presOf" srcId="{08B8BF04-8673-48F1-8802-6BB8E61C6528}" destId="{CDDF32A8-5628-442C-A7F7-C1B6F9A43416}" srcOrd="0" destOrd="0" presId="urn:microsoft.com/office/officeart/2005/8/layout/hierarchy6"/>
    <dgm:cxn modelId="{D5342F22-D76D-425E-B908-D9CCE1E467C6}" type="presOf" srcId="{7FD23879-1E5F-4B16-B7E4-0FB219286F1E}" destId="{596CC817-14CE-4CD8-9F28-994708696BC9}" srcOrd="0" destOrd="0" presId="urn:microsoft.com/office/officeart/2005/8/layout/hierarchy6"/>
    <dgm:cxn modelId="{45F1EBD1-FA28-49DB-B25F-C8FCFFE95146}" type="presOf" srcId="{19D5CC10-67E5-4562-A470-479B0A02CF28}" destId="{6B92ED17-3EFC-496A-A60C-C731EB130B28}" srcOrd="0" destOrd="0" presId="urn:microsoft.com/office/officeart/2005/8/layout/hierarchy6"/>
    <dgm:cxn modelId="{AABB19E3-9546-4D99-8F88-0D2EF8DC7DC8}" type="presOf" srcId="{17F5832B-6873-4CDB-B715-AE806C4E1524}" destId="{2CD73314-9A78-4122-8EC9-6C71772F1C30}" srcOrd="0" destOrd="0" presId="urn:microsoft.com/office/officeart/2005/8/layout/hierarchy6"/>
    <dgm:cxn modelId="{4ED4965A-34A5-49C6-9CFE-3BB17ABFE05B}" type="presOf" srcId="{C490F47F-DFDB-4DC6-AEFD-15856EA731FD}" destId="{08FA6FBD-7584-4349-A4CB-1A68A3581B7E}" srcOrd="0" destOrd="0" presId="urn:microsoft.com/office/officeart/2005/8/layout/hierarchy6"/>
    <dgm:cxn modelId="{0AC5D593-1CD9-4267-A31C-5D7E264F3F0A}" type="presOf" srcId="{4B46587C-F5D8-409A-A3BA-05CB7688CFE7}" destId="{C7E64D6D-6EDB-4DF1-8F4C-D655F02342B8}" srcOrd="0" destOrd="0" presId="urn:microsoft.com/office/officeart/2005/8/layout/hierarchy6"/>
    <dgm:cxn modelId="{0E76342D-3062-4E0A-A19D-64DE9D880D29}" type="presOf" srcId="{CFBE2F32-6559-4CC3-B96F-3E04A1ADD6D9}" destId="{A1189A46-9C23-4FA4-8FC7-D240B7DB447F}" srcOrd="0" destOrd="0" presId="urn:microsoft.com/office/officeart/2005/8/layout/hierarchy6"/>
    <dgm:cxn modelId="{DC1EF8A6-3E35-41EF-994E-15192D590118}" srcId="{090ABA5C-272A-4930-8869-755E3A29FF24}" destId="{9FE1D185-F672-4AD0-BBDF-58D4831BD92D}" srcOrd="0" destOrd="0" parTransId="{7FF5B8D6-40A2-4E15-967E-87A082A15194}" sibTransId="{3E4B9BC8-CF60-434E-8229-C73C40F4ED8B}"/>
    <dgm:cxn modelId="{19823E3F-8CE6-4334-A9D1-34E1201B947F}" type="presParOf" srcId="{CDDF32A8-5628-442C-A7F7-C1B6F9A43416}" destId="{7D8E0FA7-34E0-46E5-AA02-E0BA5F9AC713}" srcOrd="0" destOrd="0" presId="urn:microsoft.com/office/officeart/2005/8/layout/hierarchy6"/>
    <dgm:cxn modelId="{EBD170BD-1AA9-4FA1-BFFC-FC01FB77A10D}" type="presParOf" srcId="{7D8E0FA7-34E0-46E5-AA02-E0BA5F9AC713}" destId="{6B104682-04AE-4D41-AE7D-2AD4E704EDBF}" srcOrd="0" destOrd="0" presId="urn:microsoft.com/office/officeart/2005/8/layout/hierarchy6"/>
    <dgm:cxn modelId="{164C2579-C665-4C6D-97EB-DF12EADF048D}" type="presParOf" srcId="{6B104682-04AE-4D41-AE7D-2AD4E704EDBF}" destId="{A24CB8DB-BC4A-4B75-A150-027BC395F320}" srcOrd="0" destOrd="0" presId="urn:microsoft.com/office/officeart/2005/8/layout/hierarchy6"/>
    <dgm:cxn modelId="{37765CBC-BCF3-4528-BDFF-09CC0848DECD}" type="presParOf" srcId="{A24CB8DB-BC4A-4B75-A150-027BC395F320}" destId="{C46D61DE-40C9-41E4-8150-D31D624C40C6}" srcOrd="0" destOrd="0" presId="urn:microsoft.com/office/officeart/2005/8/layout/hierarchy6"/>
    <dgm:cxn modelId="{DC22ABD0-80EE-4FDC-8400-9A80ABC61F86}" type="presParOf" srcId="{A24CB8DB-BC4A-4B75-A150-027BC395F320}" destId="{9E1CEEDC-CB4D-4891-974B-68D2A1425881}" srcOrd="1" destOrd="0" presId="urn:microsoft.com/office/officeart/2005/8/layout/hierarchy6"/>
    <dgm:cxn modelId="{4792BD6A-EBA9-4818-A184-A56133A87BE2}" type="presParOf" srcId="{9E1CEEDC-CB4D-4891-974B-68D2A1425881}" destId="{20AE39C6-1509-4CB0-9032-BB4F66048686}" srcOrd="0" destOrd="0" presId="urn:microsoft.com/office/officeart/2005/8/layout/hierarchy6"/>
    <dgm:cxn modelId="{CD081025-0E19-4D51-B002-C16A4036CAD2}" type="presParOf" srcId="{9E1CEEDC-CB4D-4891-974B-68D2A1425881}" destId="{B74955F3-BF5C-4974-8BB2-E6E02EA11C9B}" srcOrd="1" destOrd="0" presId="urn:microsoft.com/office/officeart/2005/8/layout/hierarchy6"/>
    <dgm:cxn modelId="{5E47242B-7768-438C-A8F8-9E969734F744}" type="presParOf" srcId="{B74955F3-BF5C-4974-8BB2-E6E02EA11C9B}" destId="{9E3390D6-F610-4F3E-A32A-1AD6D1D3FACF}" srcOrd="0" destOrd="0" presId="urn:microsoft.com/office/officeart/2005/8/layout/hierarchy6"/>
    <dgm:cxn modelId="{DE27F9C6-0EBB-4D28-B7BD-AC4F3BA5FD56}" type="presParOf" srcId="{B74955F3-BF5C-4974-8BB2-E6E02EA11C9B}" destId="{F9E6F8E5-FB7C-4F63-863B-FE7A2D92C12A}" srcOrd="1" destOrd="0" presId="urn:microsoft.com/office/officeart/2005/8/layout/hierarchy6"/>
    <dgm:cxn modelId="{A5EB2E59-F7E8-4BDD-A490-FFC31960882C}" type="presParOf" srcId="{F9E6F8E5-FB7C-4F63-863B-FE7A2D92C12A}" destId="{596CC817-14CE-4CD8-9F28-994708696BC9}" srcOrd="0" destOrd="0" presId="urn:microsoft.com/office/officeart/2005/8/layout/hierarchy6"/>
    <dgm:cxn modelId="{C3279797-81F3-4582-BD83-A802404AD31C}" type="presParOf" srcId="{F9E6F8E5-FB7C-4F63-863B-FE7A2D92C12A}" destId="{AB1484BB-26C8-425C-BD83-563F3ACE252A}" srcOrd="1" destOrd="0" presId="urn:microsoft.com/office/officeart/2005/8/layout/hierarchy6"/>
    <dgm:cxn modelId="{AED2C03A-571A-43B0-849F-39838B20F8EE}" type="presParOf" srcId="{AB1484BB-26C8-425C-BD83-563F3ACE252A}" destId="{C7E64D6D-6EDB-4DF1-8F4C-D655F02342B8}" srcOrd="0" destOrd="0" presId="urn:microsoft.com/office/officeart/2005/8/layout/hierarchy6"/>
    <dgm:cxn modelId="{1541DDB2-CF3C-40BB-BDD4-517C9727E7E3}" type="presParOf" srcId="{AB1484BB-26C8-425C-BD83-563F3ACE252A}" destId="{BA1AE527-E51E-4ECB-AD22-6DBA8E4FD6D6}" srcOrd="1" destOrd="0" presId="urn:microsoft.com/office/officeart/2005/8/layout/hierarchy6"/>
    <dgm:cxn modelId="{1786D776-1004-47D6-A8D1-2FC2732A2BE7}" type="presParOf" srcId="{F9E6F8E5-FB7C-4F63-863B-FE7A2D92C12A}" destId="{08FA6FBD-7584-4349-A4CB-1A68A3581B7E}" srcOrd="2" destOrd="0" presId="urn:microsoft.com/office/officeart/2005/8/layout/hierarchy6"/>
    <dgm:cxn modelId="{B431A3BA-483C-4AA9-9CC1-0E62959E5E83}" type="presParOf" srcId="{F9E6F8E5-FB7C-4F63-863B-FE7A2D92C12A}" destId="{3DE36DC1-01DE-4426-8575-73D5F9C59CD3}" srcOrd="3" destOrd="0" presId="urn:microsoft.com/office/officeart/2005/8/layout/hierarchy6"/>
    <dgm:cxn modelId="{97AA83BA-6140-4555-AA1B-4BA2A2389E11}" type="presParOf" srcId="{3DE36DC1-01DE-4426-8575-73D5F9C59CD3}" destId="{04E697EB-9409-4AE1-8B02-B6B3C7F18DBA}" srcOrd="0" destOrd="0" presId="urn:microsoft.com/office/officeart/2005/8/layout/hierarchy6"/>
    <dgm:cxn modelId="{D16F9DC1-D60B-48FF-A896-3C50F231733E}" type="presParOf" srcId="{3DE36DC1-01DE-4426-8575-73D5F9C59CD3}" destId="{99B0E332-E1F8-4395-AFBE-8CC79FC9418D}" srcOrd="1" destOrd="0" presId="urn:microsoft.com/office/officeart/2005/8/layout/hierarchy6"/>
    <dgm:cxn modelId="{3930A706-6B1E-4949-A285-1D5989D03A1D}" type="presParOf" srcId="{F9E6F8E5-FB7C-4F63-863B-FE7A2D92C12A}" destId="{2CD73314-9A78-4122-8EC9-6C71772F1C30}" srcOrd="4" destOrd="0" presId="urn:microsoft.com/office/officeart/2005/8/layout/hierarchy6"/>
    <dgm:cxn modelId="{B2A095DC-53F3-4707-A2D3-C5A1C4BEA525}" type="presParOf" srcId="{F9E6F8E5-FB7C-4F63-863B-FE7A2D92C12A}" destId="{1BB4E03C-7BF2-4FB0-946D-56216A372E7A}" srcOrd="5" destOrd="0" presId="urn:microsoft.com/office/officeart/2005/8/layout/hierarchy6"/>
    <dgm:cxn modelId="{27700576-7A9D-43EB-9928-38D834C76634}" type="presParOf" srcId="{1BB4E03C-7BF2-4FB0-946D-56216A372E7A}" destId="{14869274-B2AD-4A0D-9E5E-0298B918FAD3}" srcOrd="0" destOrd="0" presId="urn:microsoft.com/office/officeart/2005/8/layout/hierarchy6"/>
    <dgm:cxn modelId="{DB1D88C2-0CBE-43C5-9C14-D620B994A5D9}" type="presParOf" srcId="{1BB4E03C-7BF2-4FB0-946D-56216A372E7A}" destId="{4FE0FAAC-2C77-4F8D-B6C7-5AFC49BB5E37}" srcOrd="1" destOrd="0" presId="urn:microsoft.com/office/officeart/2005/8/layout/hierarchy6"/>
    <dgm:cxn modelId="{CD1E6843-4E13-4051-A21C-075EE9CC1462}" type="presParOf" srcId="{F9E6F8E5-FB7C-4F63-863B-FE7A2D92C12A}" destId="{1FD97ED5-7983-435E-8D77-65EF635C90BA}" srcOrd="6" destOrd="0" presId="urn:microsoft.com/office/officeart/2005/8/layout/hierarchy6"/>
    <dgm:cxn modelId="{309548A1-C962-4565-AFD5-C113D6A0F9AA}" type="presParOf" srcId="{F9E6F8E5-FB7C-4F63-863B-FE7A2D92C12A}" destId="{E888CADD-0BCA-4C22-8EE2-5200320E92BC}" srcOrd="7" destOrd="0" presId="urn:microsoft.com/office/officeart/2005/8/layout/hierarchy6"/>
    <dgm:cxn modelId="{BED804AB-2CCE-49F1-B6D8-B658CC708062}" type="presParOf" srcId="{E888CADD-0BCA-4C22-8EE2-5200320E92BC}" destId="{78C0EED6-0B75-4D5A-B366-57B3089D33D8}" srcOrd="0" destOrd="0" presId="urn:microsoft.com/office/officeart/2005/8/layout/hierarchy6"/>
    <dgm:cxn modelId="{96CCAAB8-8703-49ED-B7A3-FDE0C1BC9399}" type="presParOf" srcId="{E888CADD-0BCA-4C22-8EE2-5200320E92BC}" destId="{81149E1F-B885-49B1-B088-E9F42968FD13}" srcOrd="1" destOrd="0" presId="urn:microsoft.com/office/officeart/2005/8/layout/hierarchy6"/>
    <dgm:cxn modelId="{9FFAB0DA-1E4A-4AA4-82AF-1800E1742A47}" type="presParOf" srcId="{F9E6F8E5-FB7C-4F63-863B-FE7A2D92C12A}" destId="{A3D81C4F-A7CD-4E89-B9B3-BE4ADD5BB9F2}" srcOrd="8" destOrd="0" presId="urn:microsoft.com/office/officeart/2005/8/layout/hierarchy6"/>
    <dgm:cxn modelId="{03F39C03-A4FC-497C-879D-4164C44886D8}" type="presParOf" srcId="{F9E6F8E5-FB7C-4F63-863B-FE7A2D92C12A}" destId="{0D09B047-E488-49CB-9F28-2B40B9C33884}" srcOrd="9" destOrd="0" presId="urn:microsoft.com/office/officeart/2005/8/layout/hierarchy6"/>
    <dgm:cxn modelId="{70104C17-496C-474C-8A55-331A7787B1CD}" type="presParOf" srcId="{0D09B047-E488-49CB-9F28-2B40B9C33884}" destId="{4A3012E8-3357-4EB8-A0CD-3406348513AE}" srcOrd="0" destOrd="0" presId="urn:microsoft.com/office/officeart/2005/8/layout/hierarchy6"/>
    <dgm:cxn modelId="{AE889572-336E-40E6-B896-E0B5BA8A284B}" type="presParOf" srcId="{0D09B047-E488-49CB-9F28-2B40B9C33884}" destId="{225FE2C3-2D1D-4BB5-BB25-225001A15DEF}" srcOrd="1" destOrd="0" presId="urn:microsoft.com/office/officeart/2005/8/layout/hierarchy6"/>
    <dgm:cxn modelId="{4FEEA673-5A48-41EF-B3DD-B8BFE38917B8}" type="presParOf" srcId="{9E1CEEDC-CB4D-4891-974B-68D2A1425881}" destId="{8BD08FD4-31E3-4A8F-8012-A314025F99B1}" srcOrd="2" destOrd="0" presId="urn:microsoft.com/office/officeart/2005/8/layout/hierarchy6"/>
    <dgm:cxn modelId="{8CB3750D-6FE6-4F04-AE10-2BD3BEAF5889}" type="presParOf" srcId="{9E1CEEDC-CB4D-4891-974B-68D2A1425881}" destId="{9F79017B-EDE8-47B1-9F81-EC43F8DDD701}" srcOrd="3" destOrd="0" presId="urn:microsoft.com/office/officeart/2005/8/layout/hierarchy6"/>
    <dgm:cxn modelId="{012E717B-D0C7-4E4C-9D7D-2817103D409B}" type="presParOf" srcId="{9F79017B-EDE8-47B1-9F81-EC43F8DDD701}" destId="{52FF1F7C-79A8-4DC2-8359-5A445ABDA634}" srcOrd="0" destOrd="0" presId="urn:microsoft.com/office/officeart/2005/8/layout/hierarchy6"/>
    <dgm:cxn modelId="{787F3193-2CFF-4D78-8639-545993DA4CF1}" type="presParOf" srcId="{9F79017B-EDE8-47B1-9F81-EC43F8DDD701}" destId="{9BDEADCB-F315-499A-A591-9CD2511B3826}" srcOrd="1" destOrd="0" presId="urn:microsoft.com/office/officeart/2005/8/layout/hierarchy6"/>
    <dgm:cxn modelId="{47D75EC4-5CF6-487A-8BE1-85AC4ADA2027}" type="presParOf" srcId="{9BDEADCB-F315-499A-A591-9CD2511B3826}" destId="{6B92ED17-3EFC-496A-A60C-C731EB130B28}" srcOrd="0" destOrd="0" presId="urn:microsoft.com/office/officeart/2005/8/layout/hierarchy6"/>
    <dgm:cxn modelId="{FB53CA2F-D5FD-41F7-9CD1-3D0C20D1A939}" type="presParOf" srcId="{9BDEADCB-F315-499A-A591-9CD2511B3826}" destId="{1CBDBD7A-D721-4BD7-97B3-EDAE5C124D17}" srcOrd="1" destOrd="0" presId="urn:microsoft.com/office/officeart/2005/8/layout/hierarchy6"/>
    <dgm:cxn modelId="{79E74E65-FA1C-45E4-B066-4D48FAFD04F3}" type="presParOf" srcId="{1CBDBD7A-D721-4BD7-97B3-EDAE5C124D17}" destId="{2897F3F5-127C-49C6-9191-83CBF4B9364D}" srcOrd="0" destOrd="0" presId="urn:microsoft.com/office/officeart/2005/8/layout/hierarchy6"/>
    <dgm:cxn modelId="{EDB705BA-02D2-43D5-89B3-C5D4B1E80E98}" type="presParOf" srcId="{1CBDBD7A-D721-4BD7-97B3-EDAE5C124D17}" destId="{026969A9-E318-4A45-AA6D-B671D4A7049E}" srcOrd="1" destOrd="0" presId="urn:microsoft.com/office/officeart/2005/8/layout/hierarchy6"/>
    <dgm:cxn modelId="{3638F642-998D-46A4-ABDC-E043ECB3FD59}" type="presParOf" srcId="{9BDEADCB-F315-499A-A591-9CD2511B3826}" destId="{D1455084-98E7-4101-BBFC-6A8E91EFD7B5}" srcOrd="2" destOrd="0" presId="urn:microsoft.com/office/officeart/2005/8/layout/hierarchy6"/>
    <dgm:cxn modelId="{B69FDE09-DE92-4F47-853B-5AFF65C7D8E4}" type="presParOf" srcId="{9BDEADCB-F315-499A-A591-9CD2511B3826}" destId="{87447B18-5533-48D8-9423-16FE35108642}" srcOrd="3" destOrd="0" presId="urn:microsoft.com/office/officeart/2005/8/layout/hierarchy6"/>
    <dgm:cxn modelId="{D192AA4F-EFA8-45C3-8E3D-09ACBE60F700}" type="presParOf" srcId="{87447B18-5533-48D8-9423-16FE35108642}" destId="{A1189A46-9C23-4FA4-8FC7-D240B7DB447F}" srcOrd="0" destOrd="0" presId="urn:microsoft.com/office/officeart/2005/8/layout/hierarchy6"/>
    <dgm:cxn modelId="{65B75FF4-2467-4CED-808E-E2CDE461F4BA}" type="presParOf" srcId="{87447B18-5533-48D8-9423-16FE35108642}" destId="{E3E8AFCA-CA02-4256-89D5-93D2FA4F5A8A}" srcOrd="1" destOrd="0" presId="urn:microsoft.com/office/officeart/2005/8/layout/hierarchy6"/>
    <dgm:cxn modelId="{C6F7A28F-EBFD-4CE5-94B5-CBB418E8CC6A}" type="presParOf" srcId="{CDDF32A8-5628-442C-A7F7-C1B6F9A43416}" destId="{E6085C9B-BD4C-4977-855F-7CD0DA7FB755}" srcOrd="1" destOrd="0" presId="urn:microsoft.com/office/officeart/2005/8/layout/hierarchy6"/>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C46D61DE-40C9-41E4-8150-D31D624C40C6}">
      <dsp:nvSpPr>
        <dsp:cNvPr id="0" name=""/>
        <dsp:cNvSpPr/>
      </dsp:nvSpPr>
      <dsp:spPr>
        <a:xfrm>
          <a:off x="4524393" y="560711"/>
          <a:ext cx="3209727" cy="839542"/>
        </a:xfrm>
        <a:prstGeom prst="roundRect">
          <a:avLst>
            <a:gd name="adj" fmla="val 10000"/>
          </a:avLst>
        </a:prstGeom>
        <a:solidFill>
          <a:schemeClr val="accent1">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06680" tIns="106680" rIns="106680" bIns="106680" numCol="1" spcCol="1270" anchor="ctr" anchorCtr="0">
          <a:noAutofit/>
        </a:bodyPr>
        <a:lstStyle/>
        <a:p>
          <a:pPr lvl="0" algn="ctr" defTabSz="1244600">
            <a:lnSpc>
              <a:spcPct val="90000"/>
            </a:lnSpc>
            <a:spcBef>
              <a:spcPct val="0"/>
            </a:spcBef>
            <a:spcAft>
              <a:spcPct val="35000"/>
            </a:spcAft>
          </a:pPr>
          <a:r>
            <a:rPr lang="vi-VN" sz="2800" b="1" kern="1200" dirty="0">
              <a:solidFill>
                <a:schemeClr val="bg2"/>
              </a:solidFill>
              <a:latin typeface="+mj-lt"/>
            </a:rPr>
            <a:t>Đặc điểm thơ tự do</a:t>
          </a:r>
          <a:endParaRPr lang="en-SG" sz="2800" kern="1200" dirty="0">
            <a:solidFill>
              <a:schemeClr val="bg2"/>
            </a:solidFill>
            <a:latin typeface="+mj-lt"/>
          </a:endParaRPr>
        </a:p>
      </dsp:txBody>
      <dsp:txXfrm>
        <a:off x="4548982" y="585300"/>
        <a:ext cx="3160549" cy="790364"/>
      </dsp:txXfrm>
    </dsp:sp>
    <dsp:sp modelId="{20AE39C6-1509-4CB0-9032-BB4F66048686}">
      <dsp:nvSpPr>
        <dsp:cNvPr id="0" name=""/>
        <dsp:cNvSpPr/>
      </dsp:nvSpPr>
      <dsp:spPr>
        <a:xfrm>
          <a:off x="3874691" y="1400254"/>
          <a:ext cx="2254566" cy="335817"/>
        </a:xfrm>
        <a:custGeom>
          <a:avLst/>
          <a:gdLst/>
          <a:ahLst/>
          <a:cxnLst/>
          <a:rect l="0" t="0" r="0" b="0"/>
          <a:pathLst>
            <a:path>
              <a:moveTo>
                <a:pt x="2254566" y="0"/>
              </a:moveTo>
              <a:lnTo>
                <a:pt x="2254566" y="167908"/>
              </a:lnTo>
              <a:lnTo>
                <a:pt x="0" y="167908"/>
              </a:lnTo>
              <a:lnTo>
                <a:pt x="0" y="335817"/>
              </a:lnTo>
            </a:path>
          </a:pathLst>
        </a:custGeom>
        <a:noFill/>
        <a:ln w="25400" cap="flat" cmpd="sng" algn="ctr">
          <a:solidFill>
            <a:schemeClr val="accent3">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9E3390D6-F610-4F3E-A32A-1AD6D1D3FACF}">
      <dsp:nvSpPr>
        <dsp:cNvPr id="0" name=""/>
        <dsp:cNvSpPr/>
      </dsp:nvSpPr>
      <dsp:spPr>
        <a:xfrm>
          <a:off x="2115460" y="1736071"/>
          <a:ext cx="3518461" cy="839542"/>
        </a:xfrm>
        <a:prstGeom prst="roundRect">
          <a:avLst>
            <a:gd name="adj" fmla="val 10000"/>
          </a:avLst>
        </a:prstGeom>
        <a:solidFill>
          <a:schemeClr val="accent3">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87630" tIns="87630" rIns="87630" bIns="87630" numCol="1" spcCol="1270" anchor="ctr" anchorCtr="0">
          <a:noAutofit/>
        </a:bodyPr>
        <a:lstStyle/>
        <a:p>
          <a:pPr lvl="0" algn="ctr" defTabSz="1022350">
            <a:lnSpc>
              <a:spcPct val="90000"/>
            </a:lnSpc>
            <a:spcBef>
              <a:spcPct val="0"/>
            </a:spcBef>
            <a:spcAft>
              <a:spcPct val="35000"/>
            </a:spcAft>
          </a:pPr>
          <a:r>
            <a:rPr lang="vi-VN" sz="2300" b="1" kern="1200" dirty="0">
              <a:latin typeface="+mj-lt"/>
            </a:rPr>
            <a:t>Hình thức nghệ thuật</a:t>
          </a:r>
          <a:endParaRPr lang="en-SG" sz="2300" b="1" kern="1200" dirty="0">
            <a:latin typeface="+mj-lt"/>
          </a:endParaRPr>
        </a:p>
      </dsp:txBody>
      <dsp:txXfrm>
        <a:off x="2140049" y="1760660"/>
        <a:ext cx="3469283" cy="790364"/>
      </dsp:txXfrm>
    </dsp:sp>
    <dsp:sp modelId="{596CC817-14CE-4CD8-9F28-994708696BC9}">
      <dsp:nvSpPr>
        <dsp:cNvPr id="0" name=""/>
        <dsp:cNvSpPr/>
      </dsp:nvSpPr>
      <dsp:spPr>
        <a:xfrm>
          <a:off x="1138340" y="2575614"/>
          <a:ext cx="2736351" cy="335817"/>
        </a:xfrm>
        <a:custGeom>
          <a:avLst/>
          <a:gdLst/>
          <a:ahLst/>
          <a:cxnLst/>
          <a:rect l="0" t="0" r="0" b="0"/>
          <a:pathLst>
            <a:path>
              <a:moveTo>
                <a:pt x="2736351" y="0"/>
              </a:moveTo>
              <a:lnTo>
                <a:pt x="2736351" y="167908"/>
              </a:lnTo>
              <a:lnTo>
                <a:pt x="0" y="167908"/>
              </a:lnTo>
              <a:lnTo>
                <a:pt x="0" y="335817"/>
              </a:lnTo>
            </a:path>
          </a:pathLst>
        </a:custGeom>
        <a:noFill/>
        <a:ln w="25400" cap="flat" cmpd="sng" algn="ctr">
          <a:solidFill>
            <a:schemeClr val="accent4">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C7E64D6D-6EDB-4DF1-8F4C-D655F02342B8}">
      <dsp:nvSpPr>
        <dsp:cNvPr id="0" name=""/>
        <dsp:cNvSpPr/>
      </dsp:nvSpPr>
      <dsp:spPr>
        <a:xfrm>
          <a:off x="61991" y="2911431"/>
          <a:ext cx="2152697" cy="2979982"/>
        </a:xfrm>
        <a:prstGeom prst="roundRect">
          <a:avLst>
            <a:gd name="adj" fmla="val 10000"/>
          </a:avLst>
        </a:prstGeom>
        <a:solidFill>
          <a:schemeClr val="accent4">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91440" tIns="91440" rIns="91440" bIns="91440" numCol="1" spcCol="1270" anchor="ctr" anchorCtr="0">
          <a:noAutofit/>
        </a:bodyPr>
        <a:lstStyle/>
        <a:p>
          <a:pPr lvl="0" algn="just" defTabSz="1066800">
            <a:lnSpc>
              <a:spcPct val="90000"/>
            </a:lnSpc>
            <a:spcBef>
              <a:spcPct val="0"/>
            </a:spcBef>
            <a:spcAft>
              <a:spcPct val="35000"/>
            </a:spcAft>
          </a:pPr>
          <a:r>
            <a:rPr lang="vi-VN" sz="2400" kern="1200" dirty="0">
              <a:solidFill>
                <a:schemeClr val="accent6"/>
              </a:solidFill>
              <a:latin typeface="+mj-lt"/>
            </a:rPr>
            <a:t>Vần trong bài thơ: có thể có vần, vần gieo linh hoạt (vần chân, vần lưng; vần liền, vần cách); có thể không vần</a:t>
          </a:r>
          <a:endParaRPr lang="en-SG" sz="2400" kern="1200" dirty="0">
            <a:solidFill>
              <a:schemeClr val="accent6"/>
            </a:solidFill>
            <a:latin typeface="+mj-lt"/>
          </a:endParaRPr>
        </a:p>
      </dsp:txBody>
      <dsp:txXfrm>
        <a:off x="125041" y="2974481"/>
        <a:ext cx="2026597" cy="2853882"/>
      </dsp:txXfrm>
    </dsp:sp>
    <dsp:sp modelId="{08FA6FBD-7584-4349-A4CB-1A68A3581B7E}">
      <dsp:nvSpPr>
        <dsp:cNvPr id="0" name=""/>
        <dsp:cNvSpPr/>
      </dsp:nvSpPr>
      <dsp:spPr>
        <a:xfrm>
          <a:off x="3102687" y="2575614"/>
          <a:ext cx="772003" cy="335817"/>
        </a:xfrm>
        <a:custGeom>
          <a:avLst/>
          <a:gdLst/>
          <a:ahLst/>
          <a:cxnLst/>
          <a:rect l="0" t="0" r="0" b="0"/>
          <a:pathLst>
            <a:path>
              <a:moveTo>
                <a:pt x="772003" y="0"/>
              </a:moveTo>
              <a:lnTo>
                <a:pt x="772003" y="167908"/>
              </a:lnTo>
              <a:lnTo>
                <a:pt x="0" y="167908"/>
              </a:lnTo>
              <a:lnTo>
                <a:pt x="0" y="335817"/>
              </a:lnTo>
            </a:path>
          </a:pathLst>
        </a:custGeom>
        <a:noFill/>
        <a:ln w="25400" cap="flat" cmpd="sng" algn="ctr">
          <a:solidFill>
            <a:schemeClr val="accent4">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04E697EB-9409-4AE1-8B02-B6B3C7F18DBA}">
      <dsp:nvSpPr>
        <dsp:cNvPr id="0" name=""/>
        <dsp:cNvSpPr/>
      </dsp:nvSpPr>
      <dsp:spPr>
        <a:xfrm>
          <a:off x="2592482" y="2911431"/>
          <a:ext cx="1020409" cy="2979982"/>
        </a:xfrm>
        <a:prstGeom prst="roundRect">
          <a:avLst>
            <a:gd name="adj" fmla="val 10000"/>
          </a:avLst>
        </a:prstGeom>
        <a:solidFill>
          <a:schemeClr val="accent4">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91440" tIns="91440" rIns="91440" bIns="91440" numCol="1" spcCol="1270" anchor="ctr" anchorCtr="0">
          <a:noAutofit/>
        </a:bodyPr>
        <a:lstStyle/>
        <a:p>
          <a:pPr lvl="0" algn="just" defTabSz="1066800">
            <a:lnSpc>
              <a:spcPct val="90000"/>
            </a:lnSpc>
            <a:spcBef>
              <a:spcPct val="0"/>
            </a:spcBef>
            <a:spcAft>
              <a:spcPct val="35000"/>
            </a:spcAft>
          </a:pPr>
          <a:r>
            <a:rPr lang="vi-VN" sz="2400" kern="1200" dirty="0">
              <a:solidFill>
                <a:schemeClr val="accent6"/>
              </a:solidFill>
              <a:latin typeface="+mj-lt"/>
            </a:rPr>
            <a:t>Nhịp thơ linh hoạt, phù hợp với cảm xúc</a:t>
          </a:r>
          <a:endParaRPr lang="en-SG" sz="2400" kern="1200" dirty="0">
            <a:solidFill>
              <a:schemeClr val="accent6"/>
            </a:solidFill>
            <a:latin typeface="+mj-lt"/>
          </a:endParaRPr>
        </a:p>
      </dsp:txBody>
      <dsp:txXfrm>
        <a:off x="2622369" y="2941318"/>
        <a:ext cx="960635" cy="2920208"/>
      </dsp:txXfrm>
    </dsp:sp>
    <dsp:sp modelId="{2CD73314-9A78-4122-8EC9-6C71772F1C30}">
      <dsp:nvSpPr>
        <dsp:cNvPr id="0" name=""/>
        <dsp:cNvSpPr/>
      </dsp:nvSpPr>
      <dsp:spPr>
        <a:xfrm>
          <a:off x="3874691" y="2575614"/>
          <a:ext cx="570966" cy="335817"/>
        </a:xfrm>
        <a:custGeom>
          <a:avLst/>
          <a:gdLst/>
          <a:ahLst/>
          <a:cxnLst/>
          <a:rect l="0" t="0" r="0" b="0"/>
          <a:pathLst>
            <a:path>
              <a:moveTo>
                <a:pt x="0" y="0"/>
              </a:moveTo>
              <a:lnTo>
                <a:pt x="0" y="167908"/>
              </a:lnTo>
              <a:lnTo>
                <a:pt x="570966" y="167908"/>
              </a:lnTo>
              <a:lnTo>
                <a:pt x="570966" y="335817"/>
              </a:lnTo>
            </a:path>
          </a:pathLst>
        </a:custGeom>
        <a:noFill/>
        <a:ln w="25400" cap="flat" cmpd="sng" algn="ctr">
          <a:solidFill>
            <a:schemeClr val="accent4">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14869274-B2AD-4A0D-9E5E-0298B918FAD3}">
      <dsp:nvSpPr>
        <dsp:cNvPr id="0" name=""/>
        <dsp:cNvSpPr/>
      </dsp:nvSpPr>
      <dsp:spPr>
        <a:xfrm>
          <a:off x="3990686" y="2911431"/>
          <a:ext cx="909942" cy="2979982"/>
        </a:xfrm>
        <a:prstGeom prst="roundRect">
          <a:avLst>
            <a:gd name="adj" fmla="val 10000"/>
          </a:avLst>
        </a:prstGeom>
        <a:solidFill>
          <a:schemeClr val="accent4">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91440" tIns="91440" rIns="91440" bIns="91440" numCol="1" spcCol="1270" anchor="ctr" anchorCtr="0">
          <a:noAutofit/>
        </a:bodyPr>
        <a:lstStyle/>
        <a:p>
          <a:pPr lvl="0" algn="just" defTabSz="1066800">
            <a:lnSpc>
              <a:spcPct val="90000"/>
            </a:lnSpc>
            <a:spcBef>
              <a:spcPct val="0"/>
            </a:spcBef>
            <a:spcAft>
              <a:spcPct val="35000"/>
            </a:spcAft>
          </a:pPr>
          <a:r>
            <a:rPr lang="vi-VN" sz="2400" kern="1200">
              <a:solidFill>
                <a:schemeClr val="accent6"/>
              </a:solidFill>
              <a:latin typeface="+mj-lt"/>
            </a:rPr>
            <a:t>Hình ảnh sinh động</a:t>
          </a:r>
          <a:endParaRPr lang="en-SG" sz="2400" kern="1200">
            <a:solidFill>
              <a:schemeClr val="accent6"/>
            </a:solidFill>
            <a:latin typeface="+mj-lt"/>
          </a:endParaRPr>
        </a:p>
      </dsp:txBody>
      <dsp:txXfrm>
        <a:off x="4017337" y="2938082"/>
        <a:ext cx="856640" cy="2926680"/>
      </dsp:txXfrm>
    </dsp:sp>
    <dsp:sp modelId="{1FD97ED5-7983-435E-8D77-65EF635C90BA}">
      <dsp:nvSpPr>
        <dsp:cNvPr id="0" name=""/>
        <dsp:cNvSpPr/>
      </dsp:nvSpPr>
      <dsp:spPr>
        <a:xfrm>
          <a:off x="3874691" y="2575614"/>
          <a:ext cx="2033389" cy="335817"/>
        </a:xfrm>
        <a:custGeom>
          <a:avLst/>
          <a:gdLst/>
          <a:ahLst/>
          <a:cxnLst/>
          <a:rect l="0" t="0" r="0" b="0"/>
          <a:pathLst>
            <a:path>
              <a:moveTo>
                <a:pt x="0" y="0"/>
              </a:moveTo>
              <a:lnTo>
                <a:pt x="0" y="167908"/>
              </a:lnTo>
              <a:lnTo>
                <a:pt x="2033389" y="167908"/>
              </a:lnTo>
              <a:lnTo>
                <a:pt x="2033389" y="335817"/>
              </a:lnTo>
            </a:path>
          </a:pathLst>
        </a:custGeom>
        <a:noFill/>
        <a:ln w="25400" cap="flat" cmpd="sng" algn="ctr">
          <a:solidFill>
            <a:schemeClr val="accent4">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78C0EED6-0B75-4D5A-B366-57B3089D33D8}">
      <dsp:nvSpPr>
        <dsp:cNvPr id="0" name=""/>
        <dsp:cNvSpPr/>
      </dsp:nvSpPr>
      <dsp:spPr>
        <a:xfrm>
          <a:off x="5278423" y="2911431"/>
          <a:ext cx="1259314" cy="2979982"/>
        </a:xfrm>
        <a:prstGeom prst="roundRect">
          <a:avLst>
            <a:gd name="adj" fmla="val 10000"/>
          </a:avLst>
        </a:prstGeom>
        <a:solidFill>
          <a:schemeClr val="accent4">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91440" tIns="91440" rIns="91440" bIns="91440" numCol="1" spcCol="1270" anchor="ctr" anchorCtr="0">
          <a:noAutofit/>
        </a:bodyPr>
        <a:lstStyle/>
        <a:p>
          <a:pPr lvl="0" algn="just" defTabSz="1066800">
            <a:lnSpc>
              <a:spcPct val="90000"/>
            </a:lnSpc>
            <a:spcBef>
              <a:spcPct val="0"/>
            </a:spcBef>
            <a:spcAft>
              <a:spcPct val="35000"/>
            </a:spcAft>
          </a:pPr>
          <a:r>
            <a:rPr lang="vi-VN" sz="2400" kern="1200">
              <a:solidFill>
                <a:schemeClr val="accent6"/>
              </a:solidFill>
              <a:latin typeface="+mj-lt"/>
            </a:rPr>
            <a:t>Biện pháp tu từ đa dạng, phong phú</a:t>
          </a:r>
          <a:endParaRPr lang="en-SG" sz="2400" kern="1200">
            <a:solidFill>
              <a:schemeClr val="accent6"/>
            </a:solidFill>
            <a:latin typeface="+mj-lt"/>
          </a:endParaRPr>
        </a:p>
      </dsp:txBody>
      <dsp:txXfrm>
        <a:off x="5315307" y="2948315"/>
        <a:ext cx="1185546" cy="2906214"/>
      </dsp:txXfrm>
    </dsp:sp>
    <dsp:sp modelId="{A3D81C4F-A7CD-4E89-B9B3-BE4ADD5BB9F2}">
      <dsp:nvSpPr>
        <dsp:cNvPr id="0" name=""/>
        <dsp:cNvSpPr/>
      </dsp:nvSpPr>
      <dsp:spPr>
        <a:xfrm>
          <a:off x="3874691" y="2575614"/>
          <a:ext cx="3426770" cy="335817"/>
        </a:xfrm>
        <a:custGeom>
          <a:avLst/>
          <a:gdLst/>
          <a:ahLst/>
          <a:cxnLst/>
          <a:rect l="0" t="0" r="0" b="0"/>
          <a:pathLst>
            <a:path>
              <a:moveTo>
                <a:pt x="0" y="0"/>
              </a:moveTo>
              <a:lnTo>
                <a:pt x="0" y="167908"/>
              </a:lnTo>
              <a:lnTo>
                <a:pt x="3426770" y="167908"/>
              </a:lnTo>
              <a:lnTo>
                <a:pt x="3426770" y="335817"/>
              </a:lnTo>
            </a:path>
          </a:pathLst>
        </a:custGeom>
        <a:noFill/>
        <a:ln w="25400" cap="flat" cmpd="sng" algn="ctr">
          <a:solidFill>
            <a:schemeClr val="accent4">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4A3012E8-3357-4EB8-A0CD-3406348513AE}">
      <dsp:nvSpPr>
        <dsp:cNvPr id="0" name=""/>
        <dsp:cNvSpPr/>
      </dsp:nvSpPr>
      <dsp:spPr>
        <a:xfrm>
          <a:off x="6915532" y="2911431"/>
          <a:ext cx="771858" cy="2979982"/>
        </a:xfrm>
        <a:prstGeom prst="roundRect">
          <a:avLst>
            <a:gd name="adj" fmla="val 10000"/>
          </a:avLst>
        </a:prstGeom>
        <a:solidFill>
          <a:schemeClr val="accent4">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91440" tIns="91440" rIns="91440" bIns="91440" numCol="1" spcCol="1270" anchor="ctr" anchorCtr="0">
          <a:noAutofit/>
        </a:bodyPr>
        <a:lstStyle/>
        <a:p>
          <a:pPr lvl="0" algn="just" defTabSz="1066800">
            <a:lnSpc>
              <a:spcPct val="90000"/>
            </a:lnSpc>
            <a:spcBef>
              <a:spcPct val="0"/>
            </a:spcBef>
            <a:spcAft>
              <a:spcPct val="35000"/>
            </a:spcAft>
          </a:pPr>
          <a:r>
            <a:rPr lang="vi-VN" sz="2400" kern="1200" dirty="0">
              <a:solidFill>
                <a:schemeClr val="accent6"/>
              </a:solidFill>
              <a:latin typeface="+mj-lt"/>
            </a:rPr>
            <a:t>Từ ngữ đặc sắc</a:t>
          </a:r>
          <a:endParaRPr lang="en-SG" sz="2400" kern="1200" dirty="0">
            <a:solidFill>
              <a:schemeClr val="accent6"/>
            </a:solidFill>
            <a:latin typeface="+mj-lt"/>
          </a:endParaRPr>
        </a:p>
      </dsp:txBody>
      <dsp:txXfrm>
        <a:off x="6938139" y="2934038"/>
        <a:ext cx="726644" cy="2934768"/>
      </dsp:txXfrm>
    </dsp:sp>
    <dsp:sp modelId="{8BD08FD4-31E3-4A8F-8012-A314025F99B1}">
      <dsp:nvSpPr>
        <dsp:cNvPr id="0" name=""/>
        <dsp:cNvSpPr/>
      </dsp:nvSpPr>
      <dsp:spPr>
        <a:xfrm>
          <a:off x="6129257" y="1400254"/>
          <a:ext cx="3384139" cy="335817"/>
        </a:xfrm>
        <a:custGeom>
          <a:avLst/>
          <a:gdLst/>
          <a:ahLst/>
          <a:cxnLst/>
          <a:rect l="0" t="0" r="0" b="0"/>
          <a:pathLst>
            <a:path>
              <a:moveTo>
                <a:pt x="0" y="0"/>
              </a:moveTo>
              <a:lnTo>
                <a:pt x="0" y="167908"/>
              </a:lnTo>
              <a:lnTo>
                <a:pt x="3384139" y="167908"/>
              </a:lnTo>
              <a:lnTo>
                <a:pt x="3384139" y="335817"/>
              </a:lnTo>
            </a:path>
          </a:pathLst>
        </a:custGeom>
        <a:noFill/>
        <a:ln w="25400" cap="flat" cmpd="sng" algn="ctr">
          <a:solidFill>
            <a:schemeClr val="accent3">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52FF1F7C-79A8-4DC2-8359-5A445ABDA634}">
      <dsp:nvSpPr>
        <dsp:cNvPr id="0" name=""/>
        <dsp:cNvSpPr/>
      </dsp:nvSpPr>
      <dsp:spPr>
        <a:xfrm>
          <a:off x="8883739" y="1736071"/>
          <a:ext cx="1259314" cy="839542"/>
        </a:xfrm>
        <a:prstGeom prst="roundRect">
          <a:avLst>
            <a:gd name="adj" fmla="val 10000"/>
          </a:avLst>
        </a:prstGeom>
        <a:solidFill>
          <a:schemeClr val="accent3">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87630" tIns="87630" rIns="87630" bIns="87630" numCol="1" spcCol="1270" anchor="ctr" anchorCtr="0">
          <a:noAutofit/>
        </a:bodyPr>
        <a:lstStyle/>
        <a:p>
          <a:pPr lvl="0" algn="ctr" defTabSz="1022350">
            <a:lnSpc>
              <a:spcPct val="90000"/>
            </a:lnSpc>
            <a:spcBef>
              <a:spcPct val="0"/>
            </a:spcBef>
            <a:spcAft>
              <a:spcPct val="35000"/>
            </a:spcAft>
          </a:pPr>
          <a:r>
            <a:rPr lang="vi-VN" sz="2300" b="1" kern="1200" dirty="0">
              <a:latin typeface="+mj-lt"/>
            </a:rPr>
            <a:t>Nội dung</a:t>
          </a:r>
          <a:endParaRPr lang="en-SG" sz="2300" b="1" kern="1200" dirty="0">
            <a:latin typeface="+mj-lt"/>
          </a:endParaRPr>
        </a:p>
      </dsp:txBody>
      <dsp:txXfrm>
        <a:off x="8908328" y="1760660"/>
        <a:ext cx="1210136" cy="790364"/>
      </dsp:txXfrm>
    </dsp:sp>
    <dsp:sp modelId="{6B92ED17-3EFC-496A-A60C-C731EB130B28}">
      <dsp:nvSpPr>
        <dsp:cNvPr id="0" name=""/>
        <dsp:cNvSpPr/>
      </dsp:nvSpPr>
      <dsp:spPr>
        <a:xfrm>
          <a:off x="8694842" y="2575614"/>
          <a:ext cx="818554" cy="335817"/>
        </a:xfrm>
        <a:custGeom>
          <a:avLst/>
          <a:gdLst/>
          <a:ahLst/>
          <a:cxnLst/>
          <a:rect l="0" t="0" r="0" b="0"/>
          <a:pathLst>
            <a:path>
              <a:moveTo>
                <a:pt x="818554" y="0"/>
              </a:moveTo>
              <a:lnTo>
                <a:pt x="818554" y="167908"/>
              </a:lnTo>
              <a:lnTo>
                <a:pt x="0" y="167908"/>
              </a:lnTo>
              <a:lnTo>
                <a:pt x="0" y="335817"/>
              </a:lnTo>
            </a:path>
          </a:pathLst>
        </a:custGeom>
        <a:noFill/>
        <a:ln w="25400" cap="flat" cmpd="sng" algn="ctr">
          <a:solidFill>
            <a:schemeClr val="accent4">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2897F3F5-127C-49C6-9191-83CBF4B9364D}">
      <dsp:nvSpPr>
        <dsp:cNvPr id="0" name=""/>
        <dsp:cNvSpPr/>
      </dsp:nvSpPr>
      <dsp:spPr>
        <a:xfrm>
          <a:off x="8065185" y="2911431"/>
          <a:ext cx="1259314" cy="2979982"/>
        </a:xfrm>
        <a:prstGeom prst="roundRect">
          <a:avLst>
            <a:gd name="adj" fmla="val 10000"/>
          </a:avLst>
        </a:prstGeom>
        <a:solidFill>
          <a:schemeClr val="accent4">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91440" tIns="91440" rIns="91440" bIns="91440" numCol="1" spcCol="1270" anchor="ctr" anchorCtr="0">
          <a:noAutofit/>
        </a:bodyPr>
        <a:lstStyle/>
        <a:p>
          <a:pPr lvl="0" algn="just" defTabSz="1066800">
            <a:lnSpc>
              <a:spcPct val="90000"/>
            </a:lnSpc>
            <a:spcBef>
              <a:spcPct val="0"/>
            </a:spcBef>
            <a:spcAft>
              <a:spcPct val="35000"/>
            </a:spcAft>
          </a:pPr>
          <a:r>
            <a:rPr lang="vi-VN" sz="2400" kern="1200" dirty="0">
              <a:solidFill>
                <a:schemeClr val="accent6"/>
              </a:solidFill>
              <a:latin typeface="+mj-lt"/>
            </a:rPr>
            <a:t>Cảm xúc chân thực</a:t>
          </a:r>
          <a:endParaRPr lang="en-SG" sz="2400" kern="1200" dirty="0">
            <a:solidFill>
              <a:schemeClr val="accent6"/>
            </a:solidFill>
            <a:latin typeface="+mj-lt"/>
          </a:endParaRPr>
        </a:p>
      </dsp:txBody>
      <dsp:txXfrm>
        <a:off x="8102069" y="2948315"/>
        <a:ext cx="1185546" cy="2906214"/>
      </dsp:txXfrm>
    </dsp:sp>
    <dsp:sp modelId="{D1455084-98E7-4101-BBFC-6A8E91EFD7B5}">
      <dsp:nvSpPr>
        <dsp:cNvPr id="0" name=""/>
        <dsp:cNvSpPr/>
      </dsp:nvSpPr>
      <dsp:spPr>
        <a:xfrm>
          <a:off x="9513397" y="2575614"/>
          <a:ext cx="818554" cy="335817"/>
        </a:xfrm>
        <a:custGeom>
          <a:avLst/>
          <a:gdLst/>
          <a:ahLst/>
          <a:cxnLst/>
          <a:rect l="0" t="0" r="0" b="0"/>
          <a:pathLst>
            <a:path>
              <a:moveTo>
                <a:pt x="0" y="0"/>
              </a:moveTo>
              <a:lnTo>
                <a:pt x="0" y="167908"/>
              </a:lnTo>
              <a:lnTo>
                <a:pt x="818554" y="167908"/>
              </a:lnTo>
              <a:lnTo>
                <a:pt x="818554" y="335817"/>
              </a:lnTo>
            </a:path>
          </a:pathLst>
        </a:custGeom>
        <a:noFill/>
        <a:ln w="25400" cap="flat" cmpd="sng" algn="ctr">
          <a:solidFill>
            <a:schemeClr val="accent4">
              <a:hueOff val="0"/>
              <a:satOff val="0"/>
              <a:lumOff val="0"/>
              <a:alphaOff val="0"/>
            </a:schemeClr>
          </a:solidFill>
          <a:prstDash val="solid"/>
        </a:ln>
        <a:effectLst/>
      </dsp:spPr>
      <dsp:style>
        <a:lnRef idx="2">
          <a:scrgbClr r="0" g="0" b="0"/>
        </a:lnRef>
        <a:fillRef idx="0">
          <a:scrgbClr r="0" g="0" b="0"/>
        </a:fillRef>
        <a:effectRef idx="0">
          <a:scrgbClr r="0" g="0" b="0"/>
        </a:effectRef>
        <a:fontRef idx="minor"/>
      </dsp:style>
    </dsp:sp>
    <dsp:sp modelId="{A1189A46-9C23-4FA4-8FC7-D240B7DB447F}">
      <dsp:nvSpPr>
        <dsp:cNvPr id="0" name=""/>
        <dsp:cNvSpPr/>
      </dsp:nvSpPr>
      <dsp:spPr>
        <a:xfrm>
          <a:off x="9702294" y="2911431"/>
          <a:ext cx="1259314" cy="2979982"/>
        </a:xfrm>
        <a:prstGeom prst="roundRect">
          <a:avLst>
            <a:gd name="adj" fmla="val 10000"/>
          </a:avLst>
        </a:prstGeom>
        <a:solidFill>
          <a:schemeClr val="accent4">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91440" tIns="91440" rIns="91440" bIns="91440" numCol="1" spcCol="1270" anchor="ctr" anchorCtr="0">
          <a:noAutofit/>
        </a:bodyPr>
        <a:lstStyle/>
        <a:p>
          <a:pPr lvl="0" algn="just" defTabSz="1066800">
            <a:lnSpc>
              <a:spcPct val="90000"/>
            </a:lnSpc>
            <a:spcBef>
              <a:spcPct val="0"/>
            </a:spcBef>
            <a:spcAft>
              <a:spcPct val="35000"/>
            </a:spcAft>
          </a:pPr>
          <a:r>
            <a:rPr lang="vi-VN" sz="2400" kern="1200">
              <a:solidFill>
                <a:schemeClr val="accent6"/>
              </a:solidFill>
              <a:latin typeface="+mj-lt"/>
            </a:rPr>
            <a:t>Nội dung, ý nghĩa sâu sắc</a:t>
          </a:r>
          <a:endParaRPr lang="en-SG" sz="2400" kern="1200">
            <a:solidFill>
              <a:schemeClr val="accent6"/>
            </a:solidFill>
            <a:latin typeface="+mj-lt"/>
          </a:endParaRPr>
        </a:p>
      </dsp:txBody>
      <dsp:txXfrm>
        <a:off x="9739178" y="2948315"/>
        <a:ext cx="1185546" cy="2906214"/>
      </dsp:txXfrm>
    </dsp:sp>
  </dsp:spTree>
</dsp:drawing>
</file>

<file path=ppt/diagrams/layout1.xml><?xml version="1.0" encoding="utf-8"?>
<dgm:layoutDef xmlns:dgm="http://schemas.openxmlformats.org/drawingml/2006/diagram" xmlns:a="http://schemas.openxmlformats.org/drawingml/2006/main" uniqueId="urn:microsoft.com/office/officeart/2005/8/layout/hierarchy6">
  <dgm:title val=""/>
  <dgm:desc val=""/>
  <dgm:catLst>
    <dgm:cat type="hierarchy" pri="3000"/>
  </dgm:catLst>
  <dgm:sampData>
    <dgm:dataModel>
      <dgm:ptLst>
        <dgm:pt modelId="0" type="doc"/>
        <dgm:pt modelId="1">
          <dgm:prSet phldr="1"/>
        </dgm:pt>
        <dgm:pt modelId="2">
          <dgm:prSet phldr="1"/>
        </dgm:pt>
        <dgm:pt modelId="21">
          <dgm:prSet phldr="1"/>
        </dgm:pt>
        <dgm:pt modelId="22">
          <dgm:prSet phldr="1"/>
        </dgm:pt>
        <dgm:pt modelId="3">
          <dgm:prSet phldr="1"/>
        </dgm:pt>
        <dgm:pt modelId="31">
          <dgm:prSet phldr="1"/>
        </dgm:pt>
        <dgm:pt modelId="4">
          <dgm:prSet phldr="1"/>
        </dgm:pt>
        <dgm:pt modelId="5">
          <dgm:prSet phldr="1"/>
        </dgm:pt>
        <dgm:pt modelId="6">
          <dgm:prSet phldr="1"/>
        </dgm:pt>
      </dgm:ptLst>
      <dgm:cxnLst>
        <dgm:cxn modelId="7" srcId="0" destId="1" srcOrd="0" destOrd="0"/>
        <dgm:cxn modelId="8" srcId="1" destId="2" srcOrd="0" destOrd="0"/>
        <dgm:cxn modelId="9" srcId="1" destId="3" srcOrd="1" destOrd="0"/>
        <dgm:cxn modelId="23" srcId="2" destId="21" srcOrd="0" destOrd="0"/>
        <dgm:cxn modelId="24" srcId="2" destId="22" srcOrd="1" destOrd="0"/>
        <dgm:cxn modelId="33" srcId="3" destId="31" srcOrd="0" destOrd="0"/>
        <dgm:cxn modelId="10" srcId="0" destId="4" srcOrd="1" destOrd="0"/>
        <dgm:cxn modelId="11" srcId="0" destId="5" srcOrd="2" destOrd="0"/>
        <dgm:cxn modelId="12" srcId="0" destId="6" srcOrd="3" destOrd="0"/>
      </dgm:cxnLst>
      <dgm:bg/>
      <dgm:whole/>
    </dgm:dataModel>
  </dgm:sampData>
  <dgm:styleData>
    <dgm:dataModel>
      <dgm:ptLst>
        <dgm:pt modelId="0" type="doc"/>
        <dgm:pt modelId="1"/>
        <dgm:pt modelId="11"/>
        <dgm:pt modelId="12"/>
        <dgm:pt modelId="2"/>
        <dgm:pt modelId="3"/>
      </dgm:ptLst>
      <dgm:cxnLst>
        <dgm:cxn modelId="4" srcId="0" destId="1" srcOrd="0" destOrd="0"/>
        <dgm:cxn modelId="13" srcId="1" destId="11" srcOrd="0" destOrd="0"/>
        <dgm:cxn modelId="14" srcId="1" destId="12" srcOrd="1" destOrd="0"/>
        <dgm:cxn modelId="5" srcId="0" destId="2" srcOrd="1" destOrd="0"/>
        <dgm:cxn modelId="6" srcId="0" destId="3" srcOrd="2" destOrd="0"/>
      </dgm:cxnLst>
      <dgm:bg/>
      <dgm:whole/>
    </dgm:dataModel>
  </dgm:styleData>
  <dgm:clrData>
    <dgm:dataModel>
      <dgm:ptLst>
        <dgm:pt modelId="0" type="doc"/>
        <dgm:pt modelId="1"/>
        <dgm:pt modelId="2"/>
        <dgm:pt modelId="21"/>
        <dgm:pt modelId="211"/>
        <dgm:pt modelId="3"/>
        <dgm:pt modelId="31"/>
        <dgm:pt modelId="311"/>
        <dgm:pt modelId="4"/>
        <dgm:pt modelId="5"/>
        <dgm:pt modelId="6"/>
        <dgm:pt modelId="7"/>
      </dgm:ptLst>
      <dgm:cxnLst>
        <dgm:cxn modelId="8" srcId="0" destId="1" srcOrd="0" destOrd="0"/>
        <dgm:cxn modelId="9" srcId="1" destId="2" srcOrd="0" destOrd="0"/>
        <dgm:cxn modelId="10" srcId="1" destId="3" srcOrd="1" destOrd="0"/>
        <dgm:cxn modelId="23" srcId="2" destId="21" srcOrd="0" destOrd="0"/>
        <dgm:cxn modelId="24" srcId="21" destId="211" srcOrd="0" destOrd="0"/>
        <dgm:cxn modelId="33" srcId="3" destId="31" srcOrd="0" destOrd="0"/>
        <dgm:cxn modelId="34" srcId="31" destId="311" srcOrd="0" destOrd="0"/>
        <dgm:cxn modelId="11" srcId="0" destId="4" srcOrd="1" destOrd="0"/>
        <dgm:cxn modelId="12" srcId="0" destId="5" srcOrd="2" destOrd="0"/>
        <dgm:cxn modelId="13" srcId="0" destId="6" srcOrd="3" destOrd="0"/>
        <dgm:cxn modelId="14" srcId="0" destId="7" srcOrd="4" destOrd="0"/>
      </dgm:cxnLst>
      <dgm:bg/>
      <dgm:whole/>
    </dgm:dataModel>
  </dgm:clrData>
  <dgm:layoutNode name="mainComposite">
    <dgm:varLst>
      <dgm:chPref val="1"/>
      <dgm:dir/>
      <dgm:animOne val="branch"/>
      <dgm:animLvl val="lvl"/>
      <dgm:resizeHandles val="exact"/>
    </dgm:varLst>
    <dgm:alg type="composite">
      <dgm:param type="vertAlign" val="mid"/>
      <dgm:param type="horzAlign" val="ctr"/>
    </dgm:alg>
    <dgm:shape xmlns:r="http://schemas.openxmlformats.org/officeDocument/2006/relationships" r:blip="">
      <dgm:adjLst/>
    </dgm:shape>
    <dgm:presOf/>
    <dgm:choose name="Name0">
      <dgm:if name="Name1" axis="ch" ptType="node" func="cnt" op="gte" val="2">
        <dgm:choose name="Name2">
          <dgm:if name="Name3" func="var" arg="dir" op="equ" val="norm">
            <dgm:constrLst>
              <dgm:constr type="l" for="ch" forName="hierFlow" refType="w" fact="0.3"/>
              <dgm:constr type="t" for="ch" forName="hierFlow"/>
              <dgm:constr type="r" for="ch" forName="hierFlow" refType="w" fact="0.98"/>
              <dgm:constr type="b" for="ch" forName="hierFlow" refType="h" fact="0.98"/>
              <dgm:constr type="l" for="ch" forName="bgShapesFlow"/>
              <dgm:constr type="t" for="ch" forName="bgShapesFlow"/>
              <dgm:constr type="r" for="ch" forName="bgShapesFlow" refType="w"/>
              <dgm:constr type="b" for="ch" forName="bgShapesFlow" refType="h"/>
              <dgm:constr type="w" for="des" forName="level1Shape" refType="w"/>
              <dgm:constr type="h" for="des" forName="level1Shape" refType="w" refFor="des" refForName="level1Shape" fact="0.66667"/>
              <dgm:constr type="w" for="des" forName="level2Shape" refType="w" refFor="des" refForName="level1Shape" op="equ"/>
              <dgm:constr type="h" for="des" forName="level2Shape" refType="h" refFor="des" refForName="level1Shape" op="equ"/>
              <dgm:constr type="sp" for="des" refType="h" refFor="des" refForName="level1Shape" op="equ" fact="0.4"/>
              <dgm:constr type="sibSp" for="des" forName="hierChild1" refType="w" refFor="des" refForName="level1Shape" op="equ" fact="0.3"/>
              <dgm:constr type="sibSp" for="des" forName="hierChild2" refType="sibSp" refFor="des" refForName="hierChild1" op="equ"/>
              <dgm:constr type="sibSp" for="des" forName="hierChild3" refType="sibSp" refFor="des" refForName="hierChild1" op="equ"/>
              <dgm:constr type="userA" for="des" refType="h" refFor="des" refForName="level1Shape" op="equ"/>
              <dgm:constr type="userB" for="des" refType="sp" refFor="des" op="equ"/>
              <dgm:constr type="h" for="des" forName="firstBuf" refType="h" refFor="des" refForName="level1Shape" fact="0.1"/>
            </dgm:constrLst>
          </dgm:if>
          <dgm:else name="Name4">
            <dgm:constrLst>
              <dgm:constr type="l" for="ch" forName="hierFlow" refType="w" fact="0.02"/>
              <dgm:constr type="t" for="ch" forName="hierFlow"/>
              <dgm:constr type="r" for="ch" forName="hierFlow" refType="w" fact="0.7"/>
              <dgm:constr type="b" for="ch" forName="hierFlow" refType="h" fact="0.98"/>
              <dgm:constr type="l" for="ch" forName="bgShapesFlow"/>
              <dgm:constr type="t" for="ch" forName="bgShapesFlow"/>
              <dgm:constr type="r" for="ch" forName="bgShapesFlow" refType="w"/>
              <dgm:constr type="b" for="ch" forName="bgShapesFlow" refType="h"/>
              <dgm:constr type="w" for="des" forName="level1Shape" refType="w"/>
              <dgm:constr type="h" for="des" forName="level1Shape" refType="w" refFor="des" refForName="level1Shape" fact="0.66667"/>
              <dgm:constr type="w" for="des" forName="level2Shape" refType="w" refFor="des" refForName="level1Shape" op="equ"/>
              <dgm:constr type="h" for="des" forName="level2Shape" refType="h" refFor="des" refForName="level1Shape" op="equ"/>
              <dgm:constr type="sp" for="des" refType="h" refFor="des" refForName="level1Shape" op="equ" fact="0.4"/>
              <dgm:constr type="sibSp" for="des" forName="hierChild1" refType="w" refFor="des" refForName="level1Shape" op="equ" fact="0.3"/>
              <dgm:constr type="sibSp" for="des" forName="hierChild2" refType="sibSp" refFor="des" refForName="hierChild1" op="equ"/>
              <dgm:constr type="sibSp" for="des" forName="hierChild3" refType="sibSp" refFor="des" refForName="hierChild1" op="equ"/>
              <dgm:constr type="userA" for="des" refType="h" refFor="des" refForName="level1Shape" op="equ"/>
              <dgm:constr type="userB" for="des" refType="sp" refFor="des" op="equ"/>
              <dgm:constr type="h" for="des" forName="firstBuf" refType="h" refFor="des" refForName="level1Shape" fact="0.1"/>
            </dgm:constrLst>
          </dgm:else>
        </dgm:choose>
      </dgm:if>
      <dgm:else name="Name5">
        <dgm:constrLst>
          <dgm:constr type="l" for="ch" forName="hierFlow"/>
          <dgm:constr type="t" for="ch" forName="hierFlow"/>
          <dgm:constr type="r" for="ch" forName="hierFlow" refType="w"/>
          <dgm:constr type="b" for="ch" forName="hierFlow" refType="h"/>
          <dgm:constr type="l" for="ch" forName="bgShapesFlow"/>
          <dgm:constr type="t" for="ch" forName="bgShapesFlow"/>
          <dgm:constr type="r" for="ch" forName="bgShapesFlow" refType="w"/>
          <dgm:constr type="b" for="ch" forName="bgShapesFlow" refType="h"/>
          <dgm:constr type="w" for="des" forName="level1Shape" refType="w"/>
          <dgm:constr type="h" for="des" forName="level1Shape" refType="w" refFor="des" refForName="level1Shape" fact="0.66667"/>
          <dgm:constr type="w" for="des" forName="level2Shape" refType="w" refFor="des" refForName="level1Shape" op="equ"/>
          <dgm:constr type="h" for="des" forName="level2Shape" refType="h" refFor="des" refForName="level1Shape" op="equ"/>
          <dgm:constr type="sp" for="des" refType="h" refFor="des" refForName="level1Shape" op="equ" fact="0.4"/>
          <dgm:constr type="sibSp" for="des" forName="hierChild1" refType="w" refFor="des" refForName="level1Shape" op="equ" fact="0.3"/>
          <dgm:constr type="sibSp" for="des" forName="hierChild2" refType="sibSp" refFor="des" refForName="hierChild1" op="equ"/>
          <dgm:constr type="sibSp" for="des" forName="hierChild3" refType="sibSp" refFor="des" refForName="hierChild1" op="equ"/>
          <dgm:constr type="userA" for="des" refType="h" refFor="des" refForName="level1Shape" op="equ"/>
          <dgm:constr type="userB" for="des" refType="sp" refFor="des" op="equ"/>
          <dgm:constr type="h" for="des" forName="firstBuf" refType="h" refFor="des" refForName="level1Shape" fact="0.1"/>
        </dgm:constrLst>
      </dgm:else>
    </dgm:choose>
    <dgm:ruleLst/>
    <dgm:layoutNode name="hierFlow">
      <dgm:alg type="lin">
        <dgm:param type="linDir" val="fromT"/>
        <dgm:param type="nodeVertAlign" val="t"/>
        <dgm:param type="vertAlign" val="t"/>
        <dgm:param type="nodeHorzAlign" val="ctr"/>
        <dgm:param type="fallback" val="2D"/>
      </dgm:alg>
      <dgm:shape xmlns:r="http://schemas.openxmlformats.org/officeDocument/2006/relationships" r:blip="">
        <dgm:adjLst/>
      </dgm:shape>
      <dgm:presOf/>
      <dgm:constrLst/>
      <dgm:ruleLst/>
      <dgm:choose name="Name6">
        <dgm:if name="Name7" axis="ch" ptType="node" func="cnt" op="gte" val="2">
          <dgm:layoutNode name="firstBuf">
            <dgm:alg type="sp"/>
            <dgm:shape xmlns:r="http://schemas.openxmlformats.org/officeDocument/2006/relationships" r:blip="">
              <dgm:adjLst/>
            </dgm:shape>
            <dgm:presOf/>
            <dgm:constrLst/>
            <dgm:ruleLst/>
          </dgm:layoutNode>
        </dgm:if>
        <dgm:else name="Name8"/>
      </dgm:choose>
      <dgm:layoutNode name="hierChild1">
        <dgm:varLst>
          <dgm:chPref val="1"/>
          <dgm:animOne val="branch"/>
          <dgm:animLvl val="lvl"/>
        </dgm:varLst>
        <dgm:choose name="Name9">
          <dgm:if name="Name10" func="var" arg="dir" op="equ" val="norm">
            <dgm:alg type="hierChild">
              <dgm:param type="linDir" val="fromL"/>
              <dgm:param type="vertAlign" val="t"/>
            </dgm:alg>
          </dgm:if>
          <dgm:else name="Name11">
            <dgm:alg type="hierChild">
              <dgm:param type="linDir" val="fromR"/>
              <dgm:param type="vertAlign" val="t"/>
            </dgm:alg>
          </dgm:else>
        </dgm:choose>
        <dgm:shape xmlns:r="http://schemas.openxmlformats.org/officeDocument/2006/relationships" r:blip="">
          <dgm:adjLst/>
        </dgm:shape>
        <dgm:presOf/>
        <dgm:constrLst>
          <dgm:constr type="primFontSz" for="des" ptType="node" op="equ"/>
        </dgm:constrLst>
        <dgm:ruleLst/>
        <dgm:forEach name="Name12" axis="ch" cnt="3">
          <dgm:forEach name="Name13" axis="self" ptType="node">
            <dgm:layoutNode name="Name14">
              <dgm:alg type="hierRoot"/>
              <dgm:shape xmlns:r="http://schemas.openxmlformats.org/officeDocument/2006/relationships" r:blip="">
                <dgm:adjLst/>
              </dgm:shape>
              <dgm:presOf/>
              <dgm:constrLst/>
              <dgm:ruleLst/>
              <dgm:layoutNode name="level1Shape" styleLbl="node0">
                <dgm:varLst>
                  <dgm:chPref val="3"/>
                </dgm:varLst>
                <dgm:alg type="tx"/>
                <dgm:shape xmlns:r="http://schemas.openxmlformats.org/officeDocument/2006/relationships" type="roundRect" r:blip="">
                  <dgm:adjLst>
                    <dgm:adj idx="1" val="0.1"/>
                  </dgm:adjLst>
                </dgm:shape>
                <dgm:presOf axis="self"/>
                <dgm:constrLst>
                  <dgm:constr type="primFontSz" val="65"/>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hierChild2">
                <dgm:choose name="Name15">
                  <dgm:if name="Name16" func="var" arg="dir" op="equ" val="norm">
                    <dgm:alg type="hierChild">
                      <dgm:param type="linDir" val="fromL"/>
                    </dgm:alg>
                  </dgm:if>
                  <dgm:else name="Name17">
                    <dgm:alg type="hierChild">
                      <dgm:param type="linDir" val="fromR"/>
                    </dgm:alg>
                  </dgm:else>
                </dgm:choose>
                <dgm:shape xmlns:r="http://schemas.openxmlformats.org/officeDocument/2006/relationships" r:blip="">
                  <dgm:adjLst/>
                </dgm:shape>
                <dgm:presOf/>
                <dgm:constrLst/>
                <dgm:ruleLst/>
                <dgm:forEach name="repeat" axis="ch">
                  <dgm:forEach name="Name18" axis="self" ptType="parTrans" cnt="1">
                    <dgm:layoutNode name="Name19">
                      <dgm:alg type="conn">
                        <dgm:param type="dim" val="1D"/>
                        <dgm:param type="endSty" val="noArr"/>
                        <dgm:param type="connRout" val="bend"/>
                        <dgm:param type="begPts" val="bCtr"/>
                        <dgm:param type="endPts" val="tCtr"/>
                      </dgm:alg>
                      <dgm:shape xmlns:r="http://schemas.openxmlformats.org/officeDocument/2006/relationships" type="conn" r:blip="">
                        <dgm:adjLst/>
                      </dgm:shape>
                      <dgm:presOf axis="self"/>
                      <dgm:constrLst>
                        <dgm:constr type="w" val="1"/>
                        <dgm:constr type="h" val="1"/>
                        <dgm:constr type="begPad"/>
                        <dgm:constr type="endPad"/>
                      </dgm:constrLst>
                      <dgm:ruleLst/>
                    </dgm:layoutNode>
                  </dgm:forEach>
                  <dgm:forEach name="Name20" axis="self" ptType="node">
                    <dgm:layoutNode name="Name21">
                      <dgm:alg type="hierRoot"/>
                      <dgm:shape xmlns:r="http://schemas.openxmlformats.org/officeDocument/2006/relationships" r:blip="">
                        <dgm:adjLst/>
                      </dgm:shape>
                      <dgm:presOf/>
                      <dgm:constrLst/>
                      <dgm:ruleLst/>
                      <dgm:layoutNode name="level2Shape">
                        <dgm:alg type="tx"/>
                        <dgm:shape xmlns:r="http://schemas.openxmlformats.org/officeDocument/2006/relationships" type="roundRect" r:blip="">
                          <dgm:adjLst>
                            <dgm:adj idx="1" val="0.1"/>
                          </dgm:adjLst>
                        </dgm:shape>
                        <dgm:presOf axis="self"/>
                        <dgm:constrLst>
                          <dgm:constr type="primFontSz" val="65"/>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hierChild3">
                        <dgm:choose name="Name22">
                          <dgm:if name="Name23" func="var" arg="dir" op="equ" val="norm">
                            <dgm:alg type="hierChild">
                              <dgm:param type="linDir" val="fromL"/>
                            </dgm:alg>
                          </dgm:if>
                          <dgm:else name="Name24">
                            <dgm:alg type="hierChild">
                              <dgm:param type="linDir" val="fromR"/>
                            </dgm:alg>
                          </dgm:else>
                        </dgm:choose>
                        <dgm:shape xmlns:r="http://schemas.openxmlformats.org/officeDocument/2006/relationships" r:blip="">
                          <dgm:adjLst/>
                        </dgm:shape>
                        <dgm:presOf/>
                        <dgm:constrLst/>
                        <dgm:ruleLst/>
                        <dgm:forEach name="Name25" ref="repeat"/>
                      </dgm:layoutNode>
                    </dgm:layoutNode>
                  </dgm:forEach>
                </dgm:forEach>
              </dgm:layoutNode>
            </dgm:layoutNode>
          </dgm:forEach>
        </dgm:forEach>
      </dgm:layoutNode>
    </dgm:layoutNode>
    <dgm:layoutNode name="bgShapesFlow">
      <dgm:alg type="lin">
        <dgm:param type="linDir" val="fromT"/>
        <dgm:param type="nodeVertAlign" val="t"/>
        <dgm:param type="vertAlign" val="t"/>
        <dgm:param type="nodeHorzAlign" val="ctr"/>
      </dgm:alg>
      <dgm:shape xmlns:r="http://schemas.openxmlformats.org/officeDocument/2006/relationships" r:blip="">
        <dgm:adjLst/>
      </dgm:shape>
      <dgm:presOf/>
      <dgm:constrLst>
        <dgm:constr type="userB"/>
        <dgm:constr type="w" for="ch" forName="rectComp" refType="w"/>
        <dgm:constr type="h" for="ch" forName="rectComp" refType="h"/>
        <dgm:constr type="w" for="des" forName="bgRect" refType="w"/>
        <dgm:constr type="primFontSz" for="des" forName="bgRectTx" op="equ"/>
      </dgm:constrLst>
      <dgm:ruleLst/>
      <dgm:forEach name="Name26" axis="ch" ptType="node" st="2">
        <dgm:layoutNode name="rectComp">
          <dgm:alg type="composite">
            <dgm:param type="vertAlign" val="t"/>
            <dgm:param type="horzAlign" val="ctr"/>
          </dgm:alg>
          <dgm:shape xmlns:r="http://schemas.openxmlformats.org/officeDocument/2006/relationships" r:blip="">
            <dgm:adjLst/>
          </dgm:shape>
          <dgm:presOf/>
          <dgm:choose name="Name27">
            <dgm:if name="Name28" func="var" arg="dir" op="equ" val="norm">
              <dgm:constrLst>
                <dgm:constr type="userA"/>
                <dgm:constr type="l" for="ch" forName="bgRect"/>
                <dgm:constr type="t" for="ch" forName="bgRect"/>
                <dgm:constr type="h" for="ch" forName="bgRect" refType="userA" fact="1.2"/>
                <dgm:constr type="l" for="ch" forName="bgRectTx"/>
                <dgm:constr type="t" for="ch" forName="bgRectTx"/>
                <dgm:constr type="w" for="ch" forName="bgRectTx" refType="w" refFor="ch" refForName="bgRect" fact="0.3"/>
                <dgm:constr type="h" for="ch" forName="bgRectTx" refType="h" refFor="ch" refForName="bgRect" op="equ"/>
              </dgm:constrLst>
            </dgm:if>
            <dgm:else name="Name29">
              <dgm:constrLst>
                <dgm:constr type="userA"/>
                <dgm:constr type="l" for="ch" forName="bgRect"/>
                <dgm:constr type="t" for="ch" forName="bgRect"/>
                <dgm:constr type="h" for="ch" forName="bgRect" refType="userA" fact="1.2"/>
                <dgm:constr type="r" for="ch" forName="bgRectTx" refType="w"/>
                <dgm:constr type="t" for="ch" forName="bgRectTx"/>
                <dgm:constr type="w" for="ch" forName="bgRectTx" refType="w" refFor="ch" refForName="bgRect" fact="0.3"/>
                <dgm:constr type="h" for="ch" forName="bgRectTx" refType="h" refFor="ch" refForName="bgRect" op="equ"/>
              </dgm:constrLst>
            </dgm:else>
          </dgm:choose>
          <dgm:ruleLst/>
          <dgm:layoutNode name="bgRect" styleLbl="bgShp">
            <dgm:alg type="sp"/>
            <dgm:shape xmlns:r="http://schemas.openxmlformats.org/officeDocument/2006/relationships" type="roundRect" r:blip="" zOrderOff="-999">
              <dgm:adjLst>
                <dgm:adj idx="1" val="0.1"/>
              </dgm:adjLst>
            </dgm:shape>
            <dgm:presOf axis="desOrSelf" ptType="node"/>
            <dgm:constrLst/>
            <dgm:ruleLst/>
          </dgm:layoutNode>
          <dgm:layoutNode name="bgRectTx" styleLbl="bgShp">
            <dgm:varLst>
              <dgm:bulletEnabled val="1"/>
            </dgm:varLst>
            <dgm:alg type="tx"/>
            <dgm:presOf axis="desOrSelf" ptType="node"/>
            <dgm:shape xmlns:r="http://schemas.openxmlformats.org/officeDocument/2006/relationships" type="rect" r:blip="" zOrderOff="-999" hideGeom="1">
              <dgm:adjLst/>
            </dgm:shape>
            <dgm:constrLst>
              <dgm:constr type="primFontSz" val="65"/>
            </dgm:constrLst>
            <dgm:ruleLst>
              <dgm:rule type="primFontSz" val="5" fact="NaN" max="NaN"/>
            </dgm:ruleLst>
          </dgm:layoutNode>
        </dgm:layoutNode>
        <dgm:choose name="Name30">
          <dgm:if name="Name31" axis="self" ptType="node" func="revPos" op="gte" val="2">
            <dgm:layoutNode name="spComp">
              <dgm:alg type="composite">
                <dgm:param type="vertAlign" val="t"/>
                <dgm:param type="horzAlign" val="ctr"/>
              </dgm:alg>
              <dgm:shape xmlns:r="http://schemas.openxmlformats.org/officeDocument/2006/relationships" r:blip="">
                <dgm:adjLst/>
              </dgm:shape>
              <dgm:presOf/>
              <dgm:constrLst>
                <dgm:constr type="userA"/>
                <dgm:constr type="userB"/>
                <dgm:constr type="l" for="ch" forName="vSp"/>
                <dgm:constr type="t" for="ch" forName="vSp"/>
                <dgm:constr type="h" for="ch" forName="vSp" refType="userB"/>
                <dgm:constr type="hOff" for="ch" forName="vSp" refType="userA" fact="-0.2"/>
              </dgm:constrLst>
              <dgm:ruleLst/>
              <dgm:layoutNode name="vSp">
                <dgm:alg type="sp"/>
                <dgm:shape xmlns:r="http://schemas.openxmlformats.org/officeDocument/2006/relationships" r:blip="">
                  <dgm:adjLst/>
                </dgm:shape>
                <dgm:presOf/>
                <dgm:constrLst/>
                <dgm:ruleLst/>
              </dgm:layoutNode>
            </dgm:layoutNode>
          </dgm:if>
          <dgm:else name="Name32"/>
        </dgm:choose>
      </dgm:forEach>
    </dgm:layoutNode>
  </dgm:layoutNode>
</dgm:layoutDef>
</file>

<file path=ppt/diagrams/quickStyle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handoutMasters/_rels/handoutMaster1.xml.rels><?xml version="1.0" encoding="UTF-8" standalone="yes"?>
<Relationships xmlns="http://schemas.openxmlformats.org/package/2006/relationships"><Relationship Id="rId1" Type="http://schemas.openxmlformats.org/officeDocument/2006/relationships/theme" Target="../theme/theme6.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a:extLst>
              <a:ext uri="{FF2B5EF4-FFF2-40B4-BE49-F238E27FC236}">
                <a16:creationId xmlns:a16="http://schemas.microsoft.com/office/drawing/2014/main" xmlns="" id="{983D3719-AB1E-C07B-7D2D-89F0FECECDA0}"/>
              </a:ext>
            </a:extLst>
          </p:cNvPr>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SG"/>
          </a:p>
        </p:txBody>
      </p:sp>
      <p:sp>
        <p:nvSpPr>
          <p:cNvPr id="3" name="Date Placeholder 2">
            <a:extLst>
              <a:ext uri="{FF2B5EF4-FFF2-40B4-BE49-F238E27FC236}">
                <a16:creationId xmlns:a16="http://schemas.microsoft.com/office/drawing/2014/main" xmlns="" id="{C442FD1D-1C28-4116-B2C6-B3798B67F4BA}"/>
              </a:ext>
            </a:extLst>
          </p:cNvPr>
          <p:cNvSpPr>
            <a:spLocks noGrp="1"/>
          </p:cNvSpPr>
          <p:nvPr>
            <p:ph type="dt" sz="quarter" idx="1"/>
          </p:nvPr>
        </p:nvSpPr>
        <p:spPr>
          <a:xfrm>
            <a:off x="3884613" y="0"/>
            <a:ext cx="2971800" cy="458788"/>
          </a:xfrm>
          <a:prstGeom prst="rect">
            <a:avLst/>
          </a:prstGeom>
        </p:spPr>
        <p:txBody>
          <a:bodyPr vert="horz" lIns="91440" tIns="45720" rIns="91440" bIns="45720" rtlCol="0"/>
          <a:lstStyle>
            <a:lvl1pPr algn="r">
              <a:defRPr sz="1200"/>
            </a:lvl1pPr>
          </a:lstStyle>
          <a:p>
            <a:fld id="{4CF1DDA9-04ED-4FE7-8CC9-8EADA810EF62}" type="datetimeFigureOut">
              <a:rPr lang="en-SG" smtClean="0"/>
              <a:t>21/2/2024</a:t>
            </a:fld>
            <a:endParaRPr lang="en-SG"/>
          </a:p>
        </p:txBody>
      </p:sp>
      <p:sp>
        <p:nvSpPr>
          <p:cNvPr id="4" name="Footer Placeholder 3">
            <a:extLst>
              <a:ext uri="{FF2B5EF4-FFF2-40B4-BE49-F238E27FC236}">
                <a16:creationId xmlns:a16="http://schemas.microsoft.com/office/drawing/2014/main" xmlns="" id="{2F458942-200A-202E-B088-55CC3B62FDDD}"/>
              </a:ext>
            </a:extLst>
          </p:cNvPr>
          <p:cNvSpPr>
            <a:spLocks noGrp="1"/>
          </p:cNvSpPr>
          <p:nvPr>
            <p:ph type="ftr" sz="quarter" idx="2"/>
          </p:nvPr>
        </p:nvSpPr>
        <p:spPr>
          <a:xfrm>
            <a:off x="0" y="8685213"/>
            <a:ext cx="2971800" cy="458787"/>
          </a:xfrm>
          <a:prstGeom prst="rect">
            <a:avLst/>
          </a:prstGeom>
        </p:spPr>
        <p:txBody>
          <a:bodyPr vert="horz" lIns="91440" tIns="45720" rIns="91440" bIns="45720" rtlCol="0" anchor="b"/>
          <a:lstStyle>
            <a:lvl1pPr algn="l">
              <a:defRPr sz="1200"/>
            </a:lvl1pPr>
          </a:lstStyle>
          <a:p>
            <a:endParaRPr lang="en-SG"/>
          </a:p>
        </p:txBody>
      </p:sp>
      <p:sp>
        <p:nvSpPr>
          <p:cNvPr id="5" name="Slide Number Placeholder 4">
            <a:extLst>
              <a:ext uri="{FF2B5EF4-FFF2-40B4-BE49-F238E27FC236}">
                <a16:creationId xmlns:a16="http://schemas.microsoft.com/office/drawing/2014/main" xmlns="" id="{5BF8F86C-FEE9-AEC0-8473-DE071B3EAC1C}"/>
              </a:ext>
            </a:extLst>
          </p:cNvPr>
          <p:cNvSpPr>
            <a:spLocks noGrp="1"/>
          </p:cNvSpPr>
          <p:nvPr>
            <p:ph type="sldNum" sz="quarter" idx="3"/>
          </p:nvPr>
        </p:nvSpPr>
        <p:spPr>
          <a:xfrm>
            <a:off x="3884613" y="8685213"/>
            <a:ext cx="2971800" cy="458787"/>
          </a:xfrm>
          <a:prstGeom prst="rect">
            <a:avLst/>
          </a:prstGeom>
        </p:spPr>
        <p:txBody>
          <a:bodyPr vert="horz" lIns="91440" tIns="45720" rIns="91440" bIns="45720" rtlCol="0" anchor="b"/>
          <a:lstStyle>
            <a:lvl1pPr algn="r">
              <a:defRPr sz="1200"/>
            </a:lvl1pPr>
          </a:lstStyle>
          <a:p>
            <a:fld id="{4B58B388-70A8-4731-83F6-87E2BFFE7899}" type="slidenum">
              <a:rPr lang="en-SG" smtClean="0"/>
              <a:t>‹#›</a:t>
            </a:fld>
            <a:endParaRPr lang="en-SG"/>
          </a:p>
        </p:txBody>
      </p:sp>
    </p:spTree>
    <p:extLst>
      <p:ext uri="{BB962C8B-B14F-4D97-AF65-F5344CB8AC3E}">
        <p14:creationId xmlns:p14="http://schemas.microsoft.com/office/powerpoint/2010/main" val="676605115"/>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5.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6D7E0B8C-4DE2-4047-AB7A-F87BB293F087}" type="datetimeFigureOut">
              <a:rPr lang="en-US" smtClean="0"/>
              <a:t>2/21/2024</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43498231-F84F-4CEF-9D00-C6B60018EFC1}" type="slidenum">
              <a:rPr lang="en-US" smtClean="0"/>
              <a:t>‹#›</a:t>
            </a:fld>
            <a:endParaRPr lang="en-US"/>
          </a:p>
        </p:txBody>
      </p:sp>
    </p:spTree>
    <p:extLst>
      <p:ext uri="{BB962C8B-B14F-4D97-AF65-F5344CB8AC3E}">
        <p14:creationId xmlns:p14="http://schemas.microsoft.com/office/powerpoint/2010/main" val="365950712"/>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480"/>
        <p:cNvGrpSpPr/>
        <p:nvPr/>
      </p:nvGrpSpPr>
      <p:grpSpPr>
        <a:xfrm>
          <a:off x="0" y="0"/>
          <a:ext cx="0" cy="0"/>
          <a:chOff x="0" y="0"/>
          <a:chExt cx="0" cy="0"/>
        </a:xfrm>
      </p:grpSpPr>
      <p:sp>
        <p:nvSpPr>
          <p:cNvPr id="7481" name="Google Shape;7481;p: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482" name="Google Shape;7482;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50324074"/>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486"/>
        <p:cNvGrpSpPr/>
        <p:nvPr/>
      </p:nvGrpSpPr>
      <p:grpSpPr>
        <a:xfrm>
          <a:off x="0" y="0"/>
          <a:ext cx="0" cy="0"/>
          <a:chOff x="0" y="0"/>
          <a:chExt cx="0" cy="0"/>
        </a:xfrm>
      </p:grpSpPr>
      <p:sp>
        <p:nvSpPr>
          <p:cNvPr id="7487" name="Google Shape;7487;g13cfddbaeb9_0_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488" name="Google Shape;7488;g13cfddbaeb9_0_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dirty="0" smtClean="0"/>
              <a:t>0981.713.891</a:t>
            </a:r>
          </a:p>
          <a:p>
            <a:pPr marL="0" lvl="0" indent="0" algn="l" rtl="0">
              <a:spcBef>
                <a:spcPts val="0"/>
              </a:spcBef>
              <a:spcAft>
                <a:spcPts val="0"/>
              </a:spcAft>
              <a:buNone/>
            </a:pPr>
            <a:endParaRPr dirty="0"/>
          </a:p>
        </p:txBody>
      </p:sp>
    </p:spTree>
    <p:extLst>
      <p:ext uri="{BB962C8B-B14F-4D97-AF65-F5344CB8AC3E}">
        <p14:creationId xmlns:p14="http://schemas.microsoft.com/office/powerpoint/2010/main" val="1463589591"/>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486"/>
        <p:cNvGrpSpPr/>
        <p:nvPr/>
      </p:nvGrpSpPr>
      <p:grpSpPr>
        <a:xfrm>
          <a:off x="0" y="0"/>
          <a:ext cx="0" cy="0"/>
          <a:chOff x="0" y="0"/>
          <a:chExt cx="0" cy="0"/>
        </a:xfrm>
      </p:grpSpPr>
      <p:sp>
        <p:nvSpPr>
          <p:cNvPr id="7487" name="Google Shape;7487;g13cfddbaeb9_0_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488" name="Google Shape;7488;g13cfddbaeb9_0_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dirty="0" smtClean="0"/>
              <a:t>0981.713.891</a:t>
            </a:r>
          </a:p>
          <a:p>
            <a:pPr marL="0" lvl="0" indent="0" algn="l" rtl="0">
              <a:spcBef>
                <a:spcPts val="0"/>
              </a:spcBef>
              <a:spcAft>
                <a:spcPts val="0"/>
              </a:spcAft>
              <a:buNone/>
            </a:pPr>
            <a:endParaRPr dirty="0"/>
          </a:p>
        </p:txBody>
      </p:sp>
    </p:spTree>
    <p:extLst>
      <p:ext uri="{BB962C8B-B14F-4D97-AF65-F5344CB8AC3E}">
        <p14:creationId xmlns:p14="http://schemas.microsoft.com/office/powerpoint/2010/main" val="270047640"/>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802"/>
        <p:cNvGrpSpPr/>
        <p:nvPr/>
      </p:nvGrpSpPr>
      <p:grpSpPr>
        <a:xfrm>
          <a:off x="0" y="0"/>
          <a:ext cx="0" cy="0"/>
          <a:chOff x="0" y="0"/>
          <a:chExt cx="0" cy="0"/>
        </a:xfrm>
      </p:grpSpPr>
      <p:sp>
        <p:nvSpPr>
          <p:cNvPr id="7803" name="Google Shape;7803;g13d8de14309_0_37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804" name="Google Shape;7804;g13d8de14309_0_37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dirty="0" smtClean="0"/>
              <a:t>0981.713.891</a:t>
            </a:r>
          </a:p>
          <a:p>
            <a:pPr marL="0" lvl="0" indent="0" algn="l" rtl="0">
              <a:spcBef>
                <a:spcPts val="0"/>
              </a:spcBef>
              <a:spcAft>
                <a:spcPts val="0"/>
              </a:spcAft>
              <a:buNone/>
            </a:pPr>
            <a:endParaRPr dirty="0"/>
          </a:p>
        </p:txBody>
      </p:sp>
    </p:spTree>
    <p:extLst>
      <p:ext uri="{BB962C8B-B14F-4D97-AF65-F5344CB8AC3E}">
        <p14:creationId xmlns:p14="http://schemas.microsoft.com/office/powerpoint/2010/main" val="141325182"/>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486"/>
        <p:cNvGrpSpPr/>
        <p:nvPr/>
      </p:nvGrpSpPr>
      <p:grpSpPr>
        <a:xfrm>
          <a:off x="0" y="0"/>
          <a:ext cx="0" cy="0"/>
          <a:chOff x="0" y="0"/>
          <a:chExt cx="0" cy="0"/>
        </a:xfrm>
      </p:grpSpPr>
      <p:sp>
        <p:nvSpPr>
          <p:cNvPr id="7487" name="Google Shape;7487;g13cfddbaeb9_0_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488" name="Google Shape;7488;g13cfddbaeb9_0_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536733797"/>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486"/>
        <p:cNvGrpSpPr/>
        <p:nvPr/>
      </p:nvGrpSpPr>
      <p:grpSpPr>
        <a:xfrm>
          <a:off x="0" y="0"/>
          <a:ext cx="0" cy="0"/>
          <a:chOff x="0" y="0"/>
          <a:chExt cx="0" cy="0"/>
        </a:xfrm>
      </p:grpSpPr>
      <p:sp>
        <p:nvSpPr>
          <p:cNvPr id="7487" name="Google Shape;7487;g13cfddbaeb9_0_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488" name="Google Shape;7488;g13cfddbaeb9_0_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968742717"/>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486"/>
        <p:cNvGrpSpPr/>
        <p:nvPr/>
      </p:nvGrpSpPr>
      <p:grpSpPr>
        <a:xfrm>
          <a:off x="0" y="0"/>
          <a:ext cx="0" cy="0"/>
          <a:chOff x="0" y="0"/>
          <a:chExt cx="0" cy="0"/>
        </a:xfrm>
      </p:grpSpPr>
      <p:sp>
        <p:nvSpPr>
          <p:cNvPr id="7487" name="Google Shape;7487;g13cfddbaeb9_0_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488" name="Google Shape;7488;g13cfddbaeb9_0_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936022013"/>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486"/>
        <p:cNvGrpSpPr/>
        <p:nvPr/>
      </p:nvGrpSpPr>
      <p:grpSpPr>
        <a:xfrm>
          <a:off x="0" y="0"/>
          <a:ext cx="0" cy="0"/>
          <a:chOff x="0" y="0"/>
          <a:chExt cx="0" cy="0"/>
        </a:xfrm>
      </p:grpSpPr>
      <p:sp>
        <p:nvSpPr>
          <p:cNvPr id="7487" name="Google Shape;7487;g13cfddbaeb9_0_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488" name="Google Shape;7488;g13cfddbaeb9_0_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020644737"/>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486"/>
        <p:cNvGrpSpPr/>
        <p:nvPr/>
      </p:nvGrpSpPr>
      <p:grpSpPr>
        <a:xfrm>
          <a:off x="0" y="0"/>
          <a:ext cx="0" cy="0"/>
          <a:chOff x="0" y="0"/>
          <a:chExt cx="0" cy="0"/>
        </a:xfrm>
      </p:grpSpPr>
      <p:sp>
        <p:nvSpPr>
          <p:cNvPr id="7487" name="Google Shape;7487;g13cfddbaeb9_0_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488" name="Google Shape;7488;g13cfddbaeb9_0_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266420676"/>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486"/>
        <p:cNvGrpSpPr/>
        <p:nvPr/>
      </p:nvGrpSpPr>
      <p:grpSpPr>
        <a:xfrm>
          <a:off x="0" y="0"/>
          <a:ext cx="0" cy="0"/>
          <a:chOff x="0" y="0"/>
          <a:chExt cx="0" cy="0"/>
        </a:xfrm>
      </p:grpSpPr>
      <p:sp>
        <p:nvSpPr>
          <p:cNvPr id="7487" name="Google Shape;7487;g13cfddbaeb9_0_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488" name="Google Shape;7488;g13cfddbaeb9_0_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805118987"/>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486"/>
        <p:cNvGrpSpPr/>
        <p:nvPr/>
      </p:nvGrpSpPr>
      <p:grpSpPr>
        <a:xfrm>
          <a:off x="0" y="0"/>
          <a:ext cx="0" cy="0"/>
          <a:chOff x="0" y="0"/>
          <a:chExt cx="0" cy="0"/>
        </a:xfrm>
      </p:grpSpPr>
      <p:sp>
        <p:nvSpPr>
          <p:cNvPr id="7487" name="Google Shape;7487;g13cfddbaeb9_0_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488" name="Google Shape;7488;g13cfddbaeb9_0_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803614018"/>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486"/>
        <p:cNvGrpSpPr/>
        <p:nvPr/>
      </p:nvGrpSpPr>
      <p:grpSpPr>
        <a:xfrm>
          <a:off x="0" y="0"/>
          <a:ext cx="0" cy="0"/>
          <a:chOff x="0" y="0"/>
          <a:chExt cx="0" cy="0"/>
        </a:xfrm>
      </p:grpSpPr>
      <p:sp>
        <p:nvSpPr>
          <p:cNvPr id="7487" name="Google Shape;7487;g13cfddbaeb9_0_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488" name="Google Shape;7488;g13cfddbaeb9_0_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725039806"/>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486"/>
        <p:cNvGrpSpPr/>
        <p:nvPr/>
      </p:nvGrpSpPr>
      <p:grpSpPr>
        <a:xfrm>
          <a:off x="0" y="0"/>
          <a:ext cx="0" cy="0"/>
          <a:chOff x="0" y="0"/>
          <a:chExt cx="0" cy="0"/>
        </a:xfrm>
      </p:grpSpPr>
      <p:sp>
        <p:nvSpPr>
          <p:cNvPr id="7487" name="Google Shape;7487;g13cfddbaeb9_0_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488" name="Google Shape;7488;g13cfddbaeb9_0_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084460524"/>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486"/>
        <p:cNvGrpSpPr/>
        <p:nvPr/>
      </p:nvGrpSpPr>
      <p:grpSpPr>
        <a:xfrm>
          <a:off x="0" y="0"/>
          <a:ext cx="0" cy="0"/>
          <a:chOff x="0" y="0"/>
          <a:chExt cx="0" cy="0"/>
        </a:xfrm>
      </p:grpSpPr>
      <p:sp>
        <p:nvSpPr>
          <p:cNvPr id="7487" name="Google Shape;7487;g13cfddbaeb9_0_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488" name="Google Shape;7488;g13cfddbaeb9_0_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209480208"/>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486"/>
        <p:cNvGrpSpPr/>
        <p:nvPr/>
      </p:nvGrpSpPr>
      <p:grpSpPr>
        <a:xfrm>
          <a:off x="0" y="0"/>
          <a:ext cx="0" cy="0"/>
          <a:chOff x="0" y="0"/>
          <a:chExt cx="0" cy="0"/>
        </a:xfrm>
      </p:grpSpPr>
      <p:sp>
        <p:nvSpPr>
          <p:cNvPr id="7487" name="Google Shape;7487;g13cfddbaeb9_0_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488" name="Google Shape;7488;g13cfddbaeb9_0_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642564660"/>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mtClean="0"/>
              <a:t>0981.713.891</a:t>
            </a:r>
          </a:p>
          <a:p>
            <a:endParaRPr lang="zh-CN" altLang="en-US"/>
          </a:p>
        </p:txBody>
      </p:sp>
      <p:sp>
        <p:nvSpPr>
          <p:cNvPr id="4" name="灯片编号占位符 3"/>
          <p:cNvSpPr>
            <a:spLocks noGrp="1"/>
          </p:cNvSpPr>
          <p:nvPr>
            <p:ph type="sldNum" sz="quarter" idx="10"/>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A6837353-30EB-4A48-80EB-173D804AEFBD}" type="slidenum">
              <a:rPr kumimoji="0" lang="zh-CN" altLang="en-US" sz="1200" b="0" i="0" u="none" strike="noStrike" kern="1200" cap="none" spc="0" normalizeH="0" baseline="0" noProof="0" smtClean="0">
                <a:ln>
                  <a:noFill/>
                </a:ln>
                <a:solidFill>
                  <a:prstClr val="black"/>
                </a:solidFill>
                <a:effectLst/>
                <a:uLnTx/>
                <a:uFillTx/>
                <a:latin typeface="Calibri"/>
                <a:ea typeface="宋体" panose="02010600030101010101" pitchFamily="2" charset="-122"/>
                <a:cs typeface="+mn-cs"/>
              </a:rPr>
              <a:pPr marL="0" marR="0" lvl="0" indent="0" algn="r" defTabSz="457200" rtl="0" eaLnBrk="1" fontAlgn="auto" latinLnBrk="0" hangingPunct="1">
                <a:lnSpc>
                  <a:spcPct val="100000"/>
                </a:lnSpc>
                <a:spcBef>
                  <a:spcPts val="0"/>
                </a:spcBef>
                <a:spcAft>
                  <a:spcPts val="0"/>
                </a:spcAft>
                <a:buClrTx/>
                <a:buSzTx/>
                <a:buFontTx/>
                <a:buNone/>
                <a:tabLst/>
                <a:defRPr/>
              </a:pPr>
              <a:t>30</a:t>
            </a:fld>
            <a:endParaRPr kumimoji="0" lang="zh-CN" altLang="en-US" sz="1200" b="0" i="0" u="none" strike="noStrike" kern="1200" cap="none" spc="0" normalizeH="0" baseline="0" noProof="0">
              <a:ln>
                <a:noFill/>
              </a:ln>
              <a:solidFill>
                <a:prstClr val="black"/>
              </a:solidFill>
              <a:effectLst/>
              <a:uLnTx/>
              <a:uFillTx/>
              <a:latin typeface="Calibri"/>
              <a:ea typeface="宋体" panose="02010600030101010101" pitchFamily="2" charset="-122"/>
              <a:cs typeface="+mn-cs"/>
            </a:endParaRPr>
          </a:p>
        </p:txBody>
      </p:sp>
    </p:spTree>
    <p:extLst>
      <p:ext uri="{BB962C8B-B14F-4D97-AF65-F5344CB8AC3E}">
        <p14:creationId xmlns:p14="http://schemas.microsoft.com/office/powerpoint/2010/main" val="1794731119"/>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486"/>
        <p:cNvGrpSpPr/>
        <p:nvPr/>
      </p:nvGrpSpPr>
      <p:grpSpPr>
        <a:xfrm>
          <a:off x="0" y="0"/>
          <a:ext cx="0" cy="0"/>
          <a:chOff x="0" y="0"/>
          <a:chExt cx="0" cy="0"/>
        </a:xfrm>
      </p:grpSpPr>
      <p:sp>
        <p:nvSpPr>
          <p:cNvPr id="7487" name="Google Shape;7487;g13cfddbaeb9_0_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488" name="Google Shape;7488;g13cfddbaeb9_0_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72425917"/>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486"/>
        <p:cNvGrpSpPr/>
        <p:nvPr/>
      </p:nvGrpSpPr>
      <p:grpSpPr>
        <a:xfrm>
          <a:off x="0" y="0"/>
          <a:ext cx="0" cy="0"/>
          <a:chOff x="0" y="0"/>
          <a:chExt cx="0" cy="0"/>
        </a:xfrm>
      </p:grpSpPr>
      <p:sp>
        <p:nvSpPr>
          <p:cNvPr id="7487" name="Google Shape;7487;g13cfddbaeb9_0_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488" name="Google Shape;7488;g13cfddbaeb9_0_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461099912"/>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802"/>
        <p:cNvGrpSpPr/>
        <p:nvPr/>
      </p:nvGrpSpPr>
      <p:grpSpPr>
        <a:xfrm>
          <a:off x="0" y="0"/>
          <a:ext cx="0" cy="0"/>
          <a:chOff x="0" y="0"/>
          <a:chExt cx="0" cy="0"/>
        </a:xfrm>
      </p:grpSpPr>
      <p:sp>
        <p:nvSpPr>
          <p:cNvPr id="7803" name="Google Shape;7803;g13d8de14309_0_37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804" name="Google Shape;7804;g13d8de14309_0_37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374514966"/>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486"/>
        <p:cNvGrpSpPr/>
        <p:nvPr/>
      </p:nvGrpSpPr>
      <p:grpSpPr>
        <a:xfrm>
          <a:off x="0" y="0"/>
          <a:ext cx="0" cy="0"/>
          <a:chOff x="0" y="0"/>
          <a:chExt cx="0" cy="0"/>
        </a:xfrm>
      </p:grpSpPr>
      <p:sp>
        <p:nvSpPr>
          <p:cNvPr id="7487" name="Google Shape;7487;g13cfddbaeb9_0_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488" name="Google Shape;7488;g13cfddbaeb9_0_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572677107"/>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en-US"/>
          </a:p>
        </p:txBody>
      </p:sp>
    </p:spTree>
    <p:extLst>
      <p:ext uri="{BB962C8B-B14F-4D97-AF65-F5344CB8AC3E}">
        <p14:creationId xmlns:p14="http://schemas.microsoft.com/office/powerpoint/2010/main" val="4014362062"/>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en-US"/>
          </a:p>
        </p:txBody>
      </p:sp>
    </p:spTree>
    <p:extLst>
      <p:ext uri="{BB962C8B-B14F-4D97-AF65-F5344CB8AC3E}">
        <p14:creationId xmlns:p14="http://schemas.microsoft.com/office/powerpoint/2010/main" val="1320417384"/>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486"/>
        <p:cNvGrpSpPr/>
        <p:nvPr/>
      </p:nvGrpSpPr>
      <p:grpSpPr>
        <a:xfrm>
          <a:off x="0" y="0"/>
          <a:ext cx="0" cy="0"/>
          <a:chOff x="0" y="0"/>
          <a:chExt cx="0" cy="0"/>
        </a:xfrm>
      </p:grpSpPr>
      <p:sp>
        <p:nvSpPr>
          <p:cNvPr id="7487" name="Google Shape;7487;g13cfddbaeb9_0_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488" name="Google Shape;7488;g13cfddbaeb9_0_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53798575"/>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486"/>
        <p:cNvGrpSpPr/>
        <p:nvPr/>
      </p:nvGrpSpPr>
      <p:grpSpPr>
        <a:xfrm>
          <a:off x="0" y="0"/>
          <a:ext cx="0" cy="0"/>
          <a:chOff x="0" y="0"/>
          <a:chExt cx="0" cy="0"/>
        </a:xfrm>
      </p:grpSpPr>
      <p:sp>
        <p:nvSpPr>
          <p:cNvPr id="7487" name="Google Shape;7487;g13cfddbaeb9_0_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488" name="Google Shape;7488;g13cfddbaeb9_0_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6619122"/>
      </p:ext>
    </p:extLst>
  </p:cSld>
  <p:clrMapOvr>
    <a:masterClrMapping/>
  </p:clrMapOvr>
</p:notes>
</file>

<file path=ppt/slideLayouts/_rels/slideLayout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slide">
    <p:spTree>
      <p:nvGrpSpPr>
        <p:cNvPr id="1" name="Shape 8"/>
        <p:cNvGrpSpPr/>
        <p:nvPr/>
      </p:nvGrpSpPr>
      <p:grpSpPr>
        <a:xfrm>
          <a:off x="0" y="0"/>
          <a:ext cx="0" cy="0"/>
          <a:chOff x="0" y="0"/>
          <a:chExt cx="0" cy="0"/>
        </a:xfrm>
      </p:grpSpPr>
      <p:sp>
        <p:nvSpPr>
          <p:cNvPr id="9" name="Google Shape;9;p2"/>
          <p:cNvSpPr/>
          <p:nvPr/>
        </p:nvSpPr>
        <p:spPr>
          <a:xfrm>
            <a:off x="8607913" y="4204455"/>
            <a:ext cx="4461467" cy="3546500"/>
          </a:xfrm>
          <a:custGeom>
            <a:avLst/>
            <a:gdLst/>
            <a:ahLst/>
            <a:cxnLst/>
            <a:rect l="l" t="t" r="r" b="b"/>
            <a:pathLst>
              <a:path w="133844" h="106395" extrusionOk="0">
                <a:moveTo>
                  <a:pt x="8062" y="97653"/>
                </a:moveTo>
                <a:cubicBezTo>
                  <a:pt x="-10312" y="92426"/>
                  <a:pt x="7439" y="74581"/>
                  <a:pt x="14925" y="67095"/>
                </a:cubicBezTo>
                <a:cubicBezTo>
                  <a:pt x="22411" y="59609"/>
                  <a:pt x="43429" y="57936"/>
                  <a:pt x="52980" y="52735"/>
                </a:cubicBezTo>
                <a:cubicBezTo>
                  <a:pt x="62531" y="47534"/>
                  <a:pt x="63808" y="41907"/>
                  <a:pt x="72230" y="35891"/>
                </a:cubicBezTo>
                <a:cubicBezTo>
                  <a:pt x="80652" y="29875"/>
                  <a:pt x="95090" y="21855"/>
                  <a:pt x="103512" y="16641"/>
                </a:cubicBezTo>
                <a:cubicBezTo>
                  <a:pt x="111934" y="11427"/>
                  <a:pt x="119154" y="-9027"/>
                  <a:pt x="122763" y="4609"/>
                </a:cubicBezTo>
                <a:cubicBezTo>
                  <a:pt x="126373" y="18245"/>
                  <a:pt x="144286" y="82948"/>
                  <a:pt x="125169" y="98455"/>
                </a:cubicBezTo>
                <a:cubicBezTo>
                  <a:pt x="106052" y="113962"/>
                  <a:pt x="26436" y="102880"/>
                  <a:pt x="8062" y="97653"/>
                </a:cubicBezTo>
                <a:close/>
              </a:path>
            </a:pathLst>
          </a:custGeom>
          <a:solidFill>
            <a:schemeClr val="accent4"/>
          </a:solidFill>
          <a:ln>
            <a:noFill/>
          </a:ln>
        </p:spPr>
      </p:sp>
      <p:sp>
        <p:nvSpPr>
          <p:cNvPr id="10" name="Google Shape;10;p2"/>
          <p:cNvSpPr/>
          <p:nvPr/>
        </p:nvSpPr>
        <p:spPr>
          <a:xfrm>
            <a:off x="-411922" y="-526280"/>
            <a:ext cx="4194300" cy="3358167"/>
          </a:xfrm>
          <a:custGeom>
            <a:avLst/>
            <a:gdLst/>
            <a:ahLst/>
            <a:cxnLst/>
            <a:rect l="l" t="t" r="r" b="b"/>
            <a:pathLst>
              <a:path w="125829" h="100745" extrusionOk="0">
                <a:moveTo>
                  <a:pt x="122086" y="7446"/>
                </a:moveTo>
                <a:cubicBezTo>
                  <a:pt x="136591" y="10654"/>
                  <a:pt x="104841" y="21483"/>
                  <a:pt x="96579" y="26616"/>
                </a:cubicBezTo>
                <a:cubicBezTo>
                  <a:pt x="88317" y="31750"/>
                  <a:pt x="77396" y="31496"/>
                  <a:pt x="72516" y="38247"/>
                </a:cubicBezTo>
                <a:cubicBezTo>
                  <a:pt x="67637" y="44998"/>
                  <a:pt x="76393" y="59637"/>
                  <a:pt x="67302" y="67123"/>
                </a:cubicBezTo>
                <a:cubicBezTo>
                  <a:pt x="58212" y="74609"/>
                  <a:pt x="27999" y="78219"/>
                  <a:pt x="17973" y="83165"/>
                </a:cubicBezTo>
                <a:cubicBezTo>
                  <a:pt x="7947" y="88111"/>
                  <a:pt x="8548" y="109434"/>
                  <a:pt x="7144" y="96801"/>
                </a:cubicBezTo>
                <a:cubicBezTo>
                  <a:pt x="5740" y="84168"/>
                  <a:pt x="-9606" y="22259"/>
                  <a:pt x="9551" y="7366"/>
                </a:cubicBezTo>
                <a:cubicBezTo>
                  <a:pt x="28708" y="-7526"/>
                  <a:pt x="107581" y="4238"/>
                  <a:pt x="122086" y="7446"/>
                </a:cubicBezTo>
                <a:close/>
              </a:path>
            </a:pathLst>
          </a:custGeom>
          <a:solidFill>
            <a:schemeClr val="lt2"/>
          </a:solidFill>
          <a:ln>
            <a:noFill/>
          </a:ln>
        </p:spPr>
      </p:sp>
      <p:pic>
        <p:nvPicPr>
          <p:cNvPr id="11" name="Google Shape;11;p2"/>
          <p:cNvPicPr preferRelativeResize="0"/>
          <p:nvPr/>
        </p:nvPicPr>
        <p:blipFill>
          <a:blip r:embed="rId2">
            <a:alphaModFix/>
          </a:blip>
          <a:stretch>
            <a:fillRect/>
          </a:stretch>
        </p:blipFill>
        <p:spPr>
          <a:xfrm>
            <a:off x="0" y="0"/>
            <a:ext cx="12192000" cy="6858000"/>
          </a:xfrm>
          <a:prstGeom prst="rect">
            <a:avLst/>
          </a:prstGeom>
          <a:noFill/>
          <a:ln>
            <a:noFill/>
          </a:ln>
        </p:spPr>
      </p:pic>
      <p:grpSp>
        <p:nvGrpSpPr>
          <p:cNvPr id="12" name="Google Shape;12;p2"/>
          <p:cNvGrpSpPr/>
          <p:nvPr/>
        </p:nvGrpSpPr>
        <p:grpSpPr>
          <a:xfrm>
            <a:off x="10862563" y="723689"/>
            <a:ext cx="665191" cy="714416"/>
            <a:chOff x="539500" y="356300"/>
            <a:chExt cx="347201" cy="372894"/>
          </a:xfrm>
        </p:grpSpPr>
        <p:sp>
          <p:nvSpPr>
            <p:cNvPr id="13" name="Google Shape;13;p2"/>
            <p:cNvSpPr/>
            <p:nvPr/>
          </p:nvSpPr>
          <p:spPr>
            <a:xfrm>
              <a:off x="545665" y="376864"/>
              <a:ext cx="113034" cy="349271"/>
            </a:xfrm>
            <a:custGeom>
              <a:avLst/>
              <a:gdLst/>
              <a:ahLst/>
              <a:cxnLst/>
              <a:rect l="l" t="t" r="r" b="b"/>
              <a:pathLst>
                <a:path w="2512" h="7762" extrusionOk="0">
                  <a:moveTo>
                    <a:pt x="982" y="799"/>
                  </a:moveTo>
                  <a:cubicBezTo>
                    <a:pt x="982" y="822"/>
                    <a:pt x="960" y="845"/>
                    <a:pt x="960" y="845"/>
                  </a:cubicBezTo>
                  <a:cubicBezTo>
                    <a:pt x="960" y="822"/>
                    <a:pt x="960" y="822"/>
                    <a:pt x="982" y="799"/>
                  </a:cubicBezTo>
                  <a:close/>
                  <a:moveTo>
                    <a:pt x="1233" y="0"/>
                  </a:moveTo>
                  <a:cubicBezTo>
                    <a:pt x="1233" y="0"/>
                    <a:pt x="1211" y="23"/>
                    <a:pt x="1188" y="23"/>
                  </a:cubicBezTo>
                  <a:cubicBezTo>
                    <a:pt x="1165" y="23"/>
                    <a:pt x="1142" y="46"/>
                    <a:pt x="1142" y="46"/>
                  </a:cubicBezTo>
                  <a:cubicBezTo>
                    <a:pt x="1096" y="92"/>
                    <a:pt x="1051" y="115"/>
                    <a:pt x="1005" y="137"/>
                  </a:cubicBezTo>
                  <a:cubicBezTo>
                    <a:pt x="937" y="206"/>
                    <a:pt x="868" y="274"/>
                    <a:pt x="800" y="343"/>
                  </a:cubicBezTo>
                  <a:cubicBezTo>
                    <a:pt x="731" y="411"/>
                    <a:pt x="663" y="480"/>
                    <a:pt x="594" y="548"/>
                  </a:cubicBezTo>
                  <a:cubicBezTo>
                    <a:pt x="572" y="571"/>
                    <a:pt x="549" y="617"/>
                    <a:pt x="526" y="640"/>
                  </a:cubicBezTo>
                  <a:cubicBezTo>
                    <a:pt x="480" y="685"/>
                    <a:pt x="457" y="731"/>
                    <a:pt x="435" y="777"/>
                  </a:cubicBezTo>
                  <a:cubicBezTo>
                    <a:pt x="389" y="845"/>
                    <a:pt x="343" y="936"/>
                    <a:pt x="298" y="1005"/>
                  </a:cubicBezTo>
                  <a:cubicBezTo>
                    <a:pt x="275" y="1028"/>
                    <a:pt x="275" y="1050"/>
                    <a:pt x="252" y="1073"/>
                  </a:cubicBezTo>
                  <a:cubicBezTo>
                    <a:pt x="252" y="1119"/>
                    <a:pt x="229" y="1142"/>
                    <a:pt x="229" y="1187"/>
                  </a:cubicBezTo>
                  <a:cubicBezTo>
                    <a:pt x="206" y="1210"/>
                    <a:pt x="206" y="1210"/>
                    <a:pt x="206" y="1233"/>
                  </a:cubicBezTo>
                  <a:cubicBezTo>
                    <a:pt x="206" y="1256"/>
                    <a:pt x="183" y="1279"/>
                    <a:pt x="183" y="1279"/>
                  </a:cubicBezTo>
                  <a:cubicBezTo>
                    <a:pt x="138" y="1484"/>
                    <a:pt x="92" y="1667"/>
                    <a:pt x="47" y="1872"/>
                  </a:cubicBezTo>
                  <a:cubicBezTo>
                    <a:pt x="47" y="1895"/>
                    <a:pt x="47" y="1941"/>
                    <a:pt x="47" y="1963"/>
                  </a:cubicBezTo>
                  <a:cubicBezTo>
                    <a:pt x="24" y="1986"/>
                    <a:pt x="24" y="2032"/>
                    <a:pt x="24" y="2055"/>
                  </a:cubicBezTo>
                  <a:cubicBezTo>
                    <a:pt x="24" y="2100"/>
                    <a:pt x="24" y="2169"/>
                    <a:pt x="24" y="2237"/>
                  </a:cubicBezTo>
                  <a:cubicBezTo>
                    <a:pt x="24" y="2351"/>
                    <a:pt x="24" y="2488"/>
                    <a:pt x="24" y="2625"/>
                  </a:cubicBezTo>
                  <a:cubicBezTo>
                    <a:pt x="24" y="2625"/>
                    <a:pt x="24" y="2648"/>
                    <a:pt x="24" y="2671"/>
                  </a:cubicBezTo>
                  <a:cubicBezTo>
                    <a:pt x="24" y="2694"/>
                    <a:pt x="24" y="2717"/>
                    <a:pt x="24" y="2740"/>
                  </a:cubicBezTo>
                  <a:cubicBezTo>
                    <a:pt x="1" y="2831"/>
                    <a:pt x="1" y="2922"/>
                    <a:pt x="1" y="3013"/>
                  </a:cubicBezTo>
                  <a:cubicBezTo>
                    <a:pt x="1" y="3059"/>
                    <a:pt x="1" y="3105"/>
                    <a:pt x="1" y="3150"/>
                  </a:cubicBezTo>
                  <a:cubicBezTo>
                    <a:pt x="1" y="3219"/>
                    <a:pt x="24" y="3265"/>
                    <a:pt x="24" y="3310"/>
                  </a:cubicBezTo>
                  <a:cubicBezTo>
                    <a:pt x="24" y="3401"/>
                    <a:pt x="24" y="3493"/>
                    <a:pt x="47" y="3584"/>
                  </a:cubicBezTo>
                  <a:cubicBezTo>
                    <a:pt x="47" y="3744"/>
                    <a:pt x="69" y="3926"/>
                    <a:pt x="115" y="4086"/>
                  </a:cubicBezTo>
                  <a:cubicBezTo>
                    <a:pt x="138" y="4246"/>
                    <a:pt x="183" y="4406"/>
                    <a:pt x="229" y="4566"/>
                  </a:cubicBezTo>
                  <a:cubicBezTo>
                    <a:pt x="275" y="4725"/>
                    <a:pt x="320" y="4885"/>
                    <a:pt x="366" y="5022"/>
                  </a:cubicBezTo>
                  <a:cubicBezTo>
                    <a:pt x="412" y="5182"/>
                    <a:pt x="457" y="5342"/>
                    <a:pt x="549" y="5501"/>
                  </a:cubicBezTo>
                  <a:cubicBezTo>
                    <a:pt x="594" y="5638"/>
                    <a:pt x="663" y="5798"/>
                    <a:pt x="731" y="5935"/>
                  </a:cubicBezTo>
                  <a:cubicBezTo>
                    <a:pt x="777" y="6026"/>
                    <a:pt x="800" y="6095"/>
                    <a:pt x="845" y="6163"/>
                  </a:cubicBezTo>
                  <a:cubicBezTo>
                    <a:pt x="868" y="6232"/>
                    <a:pt x="914" y="6300"/>
                    <a:pt x="960" y="6369"/>
                  </a:cubicBezTo>
                  <a:cubicBezTo>
                    <a:pt x="1119" y="6643"/>
                    <a:pt x="1279" y="6917"/>
                    <a:pt x="1439" y="7190"/>
                  </a:cubicBezTo>
                  <a:cubicBezTo>
                    <a:pt x="1462" y="7236"/>
                    <a:pt x="1507" y="7282"/>
                    <a:pt x="1530" y="7327"/>
                  </a:cubicBezTo>
                  <a:cubicBezTo>
                    <a:pt x="1553" y="7373"/>
                    <a:pt x="1576" y="7419"/>
                    <a:pt x="1621" y="7464"/>
                  </a:cubicBezTo>
                  <a:cubicBezTo>
                    <a:pt x="1644" y="7510"/>
                    <a:pt x="1667" y="7556"/>
                    <a:pt x="1690" y="7578"/>
                  </a:cubicBezTo>
                  <a:cubicBezTo>
                    <a:pt x="1713" y="7624"/>
                    <a:pt x="1736" y="7647"/>
                    <a:pt x="1758" y="7670"/>
                  </a:cubicBezTo>
                  <a:cubicBezTo>
                    <a:pt x="1781" y="7693"/>
                    <a:pt x="1827" y="7738"/>
                    <a:pt x="1873" y="7738"/>
                  </a:cubicBezTo>
                  <a:cubicBezTo>
                    <a:pt x="1918" y="7761"/>
                    <a:pt x="1987" y="7761"/>
                    <a:pt x="2032" y="7761"/>
                  </a:cubicBezTo>
                  <a:cubicBezTo>
                    <a:pt x="2078" y="7761"/>
                    <a:pt x="2124" y="7738"/>
                    <a:pt x="2146" y="7715"/>
                  </a:cubicBezTo>
                  <a:cubicBezTo>
                    <a:pt x="2192" y="7715"/>
                    <a:pt x="2238" y="7693"/>
                    <a:pt x="2261" y="7670"/>
                  </a:cubicBezTo>
                  <a:cubicBezTo>
                    <a:pt x="2306" y="7647"/>
                    <a:pt x="2352" y="7624"/>
                    <a:pt x="2398" y="7578"/>
                  </a:cubicBezTo>
                  <a:cubicBezTo>
                    <a:pt x="2443" y="7556"/>
                    <a:pt x="2466" y="7510"/>
                    <a:pt x="2489" y="7464"/>
                  </a:cubicBezTo>
                  <a:cubicBezTo>
                    <a:pt x="2512" y="7442"/>
                    <a:pt x="2512" y="7419"/>
                    <a:pt x="2512" y="7396"/>
                  </a:cubicBezTo>
                  <a:cubicBezTo>
                    <a:pt x="2512" y="7373"/>
                    <a:pt x="2512" y="7350"/>
                    <a:pt x="2489" y="7327"/>
                  </a:cubicBezTo>
                  <a:cubicBezTo>
                    <a:pt x="2466" y="7282"/>
                    <a:pt x="2443" y="7236"/>
                    <a:pt x="2420" y="7213"/>
                  </a:cubicBezTo>
                  <a:cubicBezTo>
                    <a:pt x="2398" y="7190"/>
                    <a:pt x="2398" y="7168"/>
                    <a:pt x="2375" y="7145"/>
                  </a:cubicBezTo>
                  <a:cubicBezTo>
                    <a:pt x="2329" y="7099"/>
                    <a:pt x="2306" y="7053"/>
                    <a:pt x="2261" y="7008"/>
                  </a:cubicBezTo>
                  <a:cubicBezTo>
                    <a:pt x="2192" y="6894"/>
                    <a:pt x="2101" y="6780"/>
                    <a:pt x="2032" y="6665"/>
                  </a:cubicBezTo>
                  <a:cubicBezTo>
                    <a:pt x="1964" y="6551"/>
                    <a:pt x="1873" y="6460"/>
                    <a:pt x="1804" y="6346"/>
                  </a:cubicBezTo>
                  <a:cubicBezTo>
                    <a:pt x="1713" y="6209"/>
                    <a:pt x="1644" y="6095"/>
                    <a:pt x="1576" y="5981"/>
                  </a:cubicBezTo>
                  <a:cubicBezTo>
                    <a:pt x="1576" y="5958"/>
                    <a:pt x="1576" y="5958"/>
                    <a:pt x="1553" y="5935"/>
                  </a:cubicBezTo>
                  <a:cubicBezTo>
                    <a:pt x="1576" y="5912"/>
                    <a:pt x="1576" y="5867"/>
                    <a:pt x="1553" y="5821"/>
                  </a:cubicBezTo>
                  <a:cubicBezTo>
                    <a:pt x="1530" y="5752"/>
                    <a:pt x="1485" y="5661"/>
                    <a:pt x="1462" y="5593"/>
                  </a:cubicBezTo>
                  <a:cubicBezTo>
                    <a:pt x="1439" y="5547"/>
                    <a:pt x="1416" y="5501"/>
                    <a:pt x="1393" y="5456"/>
                  </a:cubicBezTo>
                  <a:cubicBezTo>
                    <a:pt x="1348" y="5342"/>
                    <a:pt x="1302" y="5227"/>
                    <a:pt x="1256" y="5113"/>
                  </a:cubicBezTo>
                  <a:cubicBezTo>
                    <a:pt x="1211" y="4954"/>
                    <a:pt x="1165" y="4817"/>
                    <a:pt x="1119" y="4680"/>
                  </a:cubicBezTo>
                  <a:cubicBezTo>
                    <a:pt x="1074" y="4543"/>
                    <a:pt x="1028" y="4406"/>
                    <a:pt x="1005" y="4246"/>
                  </a:cubicBezTo>
                  <a:cubicBezTo>
                    <a:pt x="982" y="4155"/>
                    <a:pt x="960" y="4063"/>
                    <a:pt x="937" y="3972"/>
                  </a:cubicBezTo>
                  <a:cubicBezTo>
                    <a:pt x="960" y="3949"/>
                    <a:pt x="982" y="3904"/>
                    <a:pt x="982" y="3858"/>
                  </a:cubicBezTo>
                  <a:cubicBezTo>
                    <a:pt x="982" y="3812"/>
                    <a:pt x="982" y="3744"/>
                    <a:pt x="982" y="3675"/>
                  </a:cubicBezTo>
                  <a:lnTo>
                    <a:pt x="960" y="3538"/>
                  </a:lnTo>
                  <a:cubicBezTo>
                    <a:pt x="960" y="3516"/>
                    <a:pt x="960" y="3493"/>
                    <a:pt x="960" y="3493"/>
                  </a:cubicBezTo>
                  <a:cubicBezTo>
                    <a:pt x="960" y="3447"/>
                    <a:pt x="960" y="3424"/>
                    <a:pt x="960" y="3379"/>
                  </a:cubicBezTo>
                  <a:cubicBezTo>
                    <a:pt x="960" y="3219"/>
                    <a:pt x="960" y="3036"/>
                    <a:pt x="982" y="2854"/>
                  </a:cubicBezTo>
                  <a:cubicBezTo>
                    <a:pt x="982" y="2694"/>
                    <a:pt x="1005" y="2534"/>
                    <a:pt x="1028" y="2374"/>
                  </a:cubicBezTo>
                  <a:cubicBezTo>
                    <a:pt x="1028" y="2283"/>
                    <a:pt x="1028" y="2215"/>
                    <a:pt x="1051" y="2123"/>
                  </a:cubicBezTo>
                  <a:cubicBezTo>
                    <a:pt x="1051" y="2055"/>
                    <a:pt x="1074" y="1986"/>
                    <a:pt x="1074" y="1918"/>
                  </a:cubicBezTo>
                  <a:cubicBezTo>
                    <a:pt x="1096" y="1872"/>
                    <a:pt x="1096" y="1827"/>
                    <a:pt x="1119" y="1781"/>
                  </a:cubicBezTo>
                  <a:cubicBezTo>
                    <a:pt x="1142" y="1735"/>
                    <a:pt x="1142" y="1712"/>
                    <a:pt x="1119" y="1690"/>
                  </a:cubicBezTo>
                  <a:cubicBezTo>
                    <a:pt x="1165" y="1553"/>
                    <a:pt x="1188" y="1438"/>
                    <a:pt x="1233" y="1324"/>
                  </a:cubicBezTo>
                  <a:cubicBezTo>
                    <a:pt x="1256" y="1210"/>
                    <a:pt x="1302" y="1096"/>
                    <a:pt x="1325" y="1005"/>
                  </a:cubicBezTo>
                  <a:cubicBezTo>
                    <a:pt x="1348" y="959"/>
                    <a:pt x="1370" y="891"/>
                    <a:pt x="1393" y="845"/>
                  </a:cubicBezTo>
                  <a:cubicBezTo>
                    <a:pt x="1393" y="822"/>
                    <a:pt x="1393" y="799"/>
                    <a:pt x="1393" y="777"/>
                  </a:cubicBezTo>
                  <a:cubicBezTo>
                    <a:pt x="1416" y="754"/>
                    <a:pt x="1416" y="731"/>
                    <a:pt x="1416" y="708"/>
                  </a:cubicBezTo>
                  <a:cubicBezTo>
                    <a:pt x="1416" y="685"/>
                    <a:pt x="1416" y="640"/>
                    <a:pt x="1393" y="617"/>
                  </a:cubicBezTo>
                  <a:cubicBezTo>
                    <a:pt x="1377" y="567"/>
                    <a:pt x="1325" y="530"/>
                    <a:pt x="1271" y="530"/>
                  </a:cubicBezTo>
                  <a:cubicBezTo>
                    <a:pt x="1251" y="530"/>
                    <a:pt x="1230" y="536"/>
                    <a:pt x="1211" y="548"/>
                  </a:cubicBezTo>
                  <a:cubicBezTo>
                    <a:pt x="1188" y="571"/>
                    <a:pt x="1165" y="571"/>
                    <a:pt x="1142" y="594"/>
                  </a:cubicBezTo>
                  <a:cubicBezTo>
                    <a:pt x="1119" y="594"/>
                    <a:pt x="1119" y="617"/>
                    <a:pt x="1119" y="617"/>
                  </a:cubicBezTo>
                  <a:cubicBezTo>
                    <a:pt x="1096" y="640"/>
                    <a:pt x="1096" y="640"/>
                    <a:pt x="1074" y="662"/>
                  </a:cubicBezTo>
                  <a:cubicBezTo>
                    <a:pt x="1028" y="708"/>
                    <a:pt x="1005" y="754"/>
                    <a:pt x="982" y="799"/>
                  </a:cubicBezTo>
                  <a:cubicBezTo>
                    <a:pt x="982" y="754"/>
                    <a:pt x="982" y="685"/>
                    <a:pt x="937" y="640"/>
                  </a:cubicBezTo>
                  <a:cubicBezTo>
                    <a:pt x="1028" y="548"/>
                    <a:pt x="1119" y="457"/>
                    <a:pt x="1233" y="366"/>
                  </a:cubicBezTo>
                  <a:cubicBezTo>
                    <a:pt x="1256" y="366"/>
                    <a:pt x="1279" y="343"/>
                    <a:pt x="1279" y="343"/>
                  </a:cubicBezTo>
                  <a:cubicBezTo>
                    <a:pt x="1302" y="320"/>
                    <a:pt x="1325" y="320"/>
                    <a:pt x="1348" y="297"/>
                  </a:cubicBezTo>
                  <a:cubicBezTo>
                    <a:pt x="1416" y="297"/>
                    <a:pt x="1462" y="229"/>
                    <a:pt x="1462" y="160"/>
                  </a:cubicBezTo>
                  <a:cubicBezTo>
                    <a:pt x="1462" y="115"/>
                    <a:pt x="1439" y="69"/>
                    <a:pt x="1416" y="46"/>
                  </a:cubicBezTo>
                  <a:cubicBezTo>
                    <a:pt x="1393" y="23"/>
                    <a:pt x="1348" y="0"/>
                    <a:pt x="130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 name="Google Shape;14;p2"/>
            <p:cNvSpPr/>
            <p:nvPr/>
          </p:nvSpPr>
          <p:spPr>
            <a:xfrm>
              <a:off x="589852" y="553527"/>
              <a:ext cx="117128" cy="55482"/>
            </a:xfrm>
            <a:custGeom>
              <a:avLst/>
              <a:gdLst/>
              <a:ahLst/>
              <a:cxnLst/>
              <a:rect l="l" t="t" r="r" b="b"/>
              <a:pathLst>
                <a:path w="2603" h="1233" extrusionOk="0">
                  <a:moveTo>
                    <a:pt x="2397" y="0"/>
                  </a:moveTo>
                  <a:cubicBezTo>
                    <a:pt x="2306" y="46"/>
                    <a:pt x="2192" y="69"/>
                    <a:pt x="2100" y="115"/>
                  </a:cubicBezTo>
                  <a:cubicBezTo>
                    <a:pt x="1986" y="160"/>
                    <a:pt x="1872" y="229"/>
                    <a:pt x="1781" y="297"/>
                  </a:cubicBezTo>
                  <a:cubicBezTo>
                    <a:pt x="1644" y="366"/>
                    <a:pt x="1484" y="457"/>
                    <a:pt x="1347" y="525"/>
                  </a:cubicBezTo>
                  <a:cubicBezTo>
                    <a:pt x="1210" y="594"/>
                    <a:pt x="1050" y="685"/>
                    <a:pt x="913" y="754"/>
                  </a:cubicBezTo>
                  <a:cubicBezTo>
                    <a:pt x="845" y="776"/>
                    <a:pt x="799" y="799"/>
                    <a:pt x="754" y="845"/>
                  </a:cubicBezTo>
                  <a:lnTo>
                    <a:pt x="731" y="845"/>
                  </a:lnTo>
                  <a:cubicBezTo>
                    <a:pt x="731" y="845"/>
                    <a:pt x="731" y="822"/>
                    <a:pt x="754" y="822"/>
                  </a:cubicBezTo>
                  <a:cubicBezTo>
                    <a:pt x="754" y="822"/>
                    <a:pt x="776" y="822"/>
                    <a:pt x="799" y="799"/>
                  </a:cubicBezTo>
                  <a:cubicBezTo>
                    <a:pt x="845" y="776"/>
                    <a:pt x="913" y="754"/>
                    <a:pt x="936" y="685"/>
                  </a:cubicBezTo>
                  <a:cubicBezTo>
                    <a:pt x="959" y="662"/>
                    <a:pt x="982" y="594"/>
                    <a:pt x="959" y="548"/>
                  </a:cubicBezTo>
                  <a:cubicBezTo>
                    <a:pt x="913" y="503"/>
                    <a:pt x="868" y="480"/>
                    <a:pt x="799" y="480"/>
                  </a:cubicBezTo>
                  <a:cubicBezTo>
                    <a:pt x="776" y="503"/>
                    <a:pt x="754" y="503"/>
                    <a:pt x="731" y="503"/>
                  </a:cubicBezTo>
                  <a:cubicBezTo>
                    <a:pt x="685" y="525"/>
                    <a:pt x="662" y="525"/>
                    <a:pt x="617" y="548"/>
                  </a:cubicBezTo>
                  <a:cubicBezTo>
                    <a:pt x="525" y="571"/>
                    <a:pt x="434" y="617"/>
                    <a:pt x="343" y="640"/>
                  </a:cubicBezTo>
                  <a:cubicBezTo>
                    <a:pt x="297" y="662"/>
                    <a:pt x="251" y="685"/>
                    <a:pt x="206" y="708"/>
                  </a:cubicBezTo>
                  <a:cubicBezTo>
                    <a:pt x="183" y="708"/>
                    <a:pt x="160" y="731"/>
                    <a:pt x="160" y="731"/>
                  </a:cubicBezTo>
                  <a:cubicBezTo>
                    <a:pt x="114" y="754"/>
                    <a:pt x="69" y="776"/>
                    <a:pt x="23" y="799"/>
                  </a:cubicBezTo>
                  <a:cubicBezTo>
                    <a:pt x="0" y="822"/>
                    <a:pt x="0" y="891"/>
                    <a:pt x="23" y="913"/>
                  </a:cubicBezTo>
                  <a:cubicBezTo>
                    <a:pt x="23" y="936"/>
                    <a:pt x="46" y="936"/>
                    <a:pt x="69" y="936"/>
                  </a:cubicBezTo>
                  <a:cubicBezTo>
                    <a:pt x="46" y="982"/>
                    <a:pt x="46" y="1005"/>
                    <a:pt x="46" y="1028"/>
                  </a:cubicBezTo>
                  <a:cubicBezTo>
                    <a:pt x="46" y="1050"/>
                    <a:pt x="69" y="1096"/>
                    <a:pt x="92" y="1119"/>
                  </a:cubicBezTo>
                  <a:lnTo>
                    <a:pt x="114" y="1119"/>
                  </a:lnTo>
                  <a:cubicBezTo>
                    <a:pt x="114" y="1142"/>
                    <a:pt x="114" y="1165"/>
                    <a:pt x="114" y="1165"/>
                  </a:cubicBezTo>
                  <a:cubicBezTo>
                    <a:pt x="137" y="1187"/>
                    <a:pt x="160" y="1233"/>
                    <a:pt x="183" y="1233"/>
                  </a:cubicBezTo>
                  <a:lnTo>
                    <a:pt x="343" y="1233"/>
                  </a:lnTo>
                  <a:cubicBezTo>
                    <a:pt x="366" y="1233"/>
                    <a:pt x="388" y="1210"/>
                    <a:pt x="411" y="1210"/>
                  </a:cubicBezTo>
                  <a:lnTo>
                    <a:pt x="503" y="1210"/>
                  </a:lnTo>
                  <a:cubicBezTo>
                    <a:pt x="571" y="1187"/>
                    <a:pt x="639" y="1187"/>
                    <a:pt x="685" y="1165"/>
                  </a:cubicBezTo>
                  <a:cubicBezTo>
                    <a:pt x="708" y="1165"/>
                    <a:pt x="731" y="1165"/>
                    <a:pt x="754" y="1142"/>
                  </a:cubicBezTo>
                  <a:lnTo>
                    <a:pt x="799" y="1142"/>
                  </a:lnTo>
                  <a:cubicBezTo>
                    <a:pt x="845" y="1119"/>
                    <a:pt x="845" y="1119"/>
                    <a:pt x="868" y="1096"/>
                  </a:cubicBezTo>
                  <a:cubicBezTo>
                    <a:pt x="891" y="1096"/>
                    <a:pt x="891" y="1073"/>
                    <a:pt x="913" y="1050"/>
                  </a:cubicBezTo>
                  <a:cubicBezTo>
                    <a:pt x="1005" y="1028"/>
                    <a:pt x="1119" y="959"/>
                    <a:pt x="1210" y="913"/>
                  </a:cubicBezTo>
                  <a:cubicBezTo>
                    <a:pt x="1370" y="845"/>
                    <a:pt x="1530" y="776"/>
                    <a:pt x="1667" y="685"/>
                  </a:cubicBezTo>
                  <a:cubicBezTo>
                    <a:pt x="1758" y="662"/>
                    <a:pt x="1826" y="617"/>
                    <a:pt x="1895" y="571"/>
                  </a:cubicBezTo>
                  <a:cubicBezTo>
                    <a:pt x="1941" y="548"/>
                    <a:pt x="1986" y="525"/>
                    <a:pt x="2009" y="503"/>
                  </a:cubicBezTo>
                  <a:cubicBezTo>
                    <a:pt x="2032" y="503"/>
                    <a:pt x="2055" y="480"/>
                    <a:pt x="2077" y="480"/>
                  </a:cubicBezTo>
                  <a:cubicBezTo>
                    <a:pt x="2123" y="434"/>
                    <a:pt x="2192" y="411"/>
                    <a:pt x="2260" y="388"/>
                  </a:cubicBezTo>
                  <a:cubicBezTo>
                    <a:pt x="2329" y="366"/>
                    <a:pt x="2397" y="343"/>
                    <a:pt x="2465" y="320"/>
                  </a:cubicBezTo>
                  <a:cubicBezTo>
                    <a:pt x="2511" y="297"/>
                    <a:pt x="2557" y="274"/>
                    <a:pt x="2580" y="252"/>
                  </a:cubicBezTo>
                  <a:cubicBezTo>
                    <a:pt x="2602" y="206"/>
                    <a:pt x="2602" y="160"/>
                    <a:pt x="2602" y="137"/>
                  </a:cubicBezTo>
                  <a:cubicBezTo>
                    <a:pt x="2580" y="92"/>
                    <a:pt x="2557" y="46"/>
                    <a:pt x="2534" y="23"/>
                  </a:cubicBezTo>
                  <a:cubicBezTo>
                    <a:pt x="2511" y="23"/>
                    <a:pt x="2465" y="0"/>
                    <a:pt x="244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 name="Google Shape;15;p2"/>
            <p:cNvSpPr/>
            <p:nvPr/>
          </p:nvSpPr>
          <p:spPr>
            <a:xfrm>
              <a:off x="573428" y="359405"/>
              <a:ext cx="309178" cy="243481"/>
            </a:xfrm>
            <a:custGeom>
              <a:avLst/>
              <a:gdLst/>
              <a:ahLst/>
              <a:cxnLst/>
              <a:rect l="l" t="t" r="r" b="b"/>
              <a:pathLst>
                <a:path w="6871" h="5411" extrusionOk="0">
                  <a:moveTo>
                    <a:pt x="811" y="1951"/>
                  </a:moveTo>
                  <a:cubicBezTo>
                    <a:pt x="807" y="1955"/>
                    <a:pt x="803" y="1959"/>
                    <a:pt x="799" y="1963"/>
                  </a:cubicBezTo>
                  <a:cubicBezTo>
                    <a:pt x="804" y="1958"/>
                    <a:pt x="808" y="1955"/>
                    <a:pt x="811" y="1951"/>
                  </a:cubicBezTo>
                  <a:close/>
                  <a:moveTo>
                    <a:pt x="1621" y="0"/>
                  </a:moveTo>
                  <a:cubicBezTo>
                    <a:pt x="1370" y="0"/>
                    <a:pt x="1119" y="46"/>
                    <a:pt x="890" y="160"/>
                  </a:cubicBezTo>
                  <a:cubicBezTo>
                    <a:pt x="822" y="183"/>
                    <a:pt x="753" y="206"/>
                    <a:pt x="685" y="252"/>
                  </a:cubicBezTo>
                  <a:cubicBezTo>
                    <a:pt x="616" y="297"/>
                    <a:pt x="525" y="343"/>
                    <a:pt x="457" y="411"/>
                  </a:cubicBezTo>
                  <a:cubicBezTo>
                    <a:pt x="411" y="457"/>
                    <a:pt x="388" y="503"/>
                    <a:pt x="343" y="548"/>
                  </a:cubicBezTo>
                  <a:cubicBezTo>
                    <a:pt x="320" y="571"/>
                    <a:pt x="297" y="594"/>
                    <a:pt x="297" y="594"/>
                  </a:cubicBezTo>
                  <a:cubicBezTo>
                    <a:pt x="274" y="617"/>
                    <a:pt x="251" y="617"/>
                    <a:pt x="228" y="640"/>
                  </a:cubicBezTo>
                  <a:cubicBezTo>
                    <a:pt x="206" y="662"/>
                    <a:pt x="183" y="662"/>
                    <a:pt x="160" y="685"/>
                  </a:cubicBezTo>
                  <a:cubicBezTo>
                    <a:pt x="137" y="708"/>
                    <a:pt x="114" y="708"/>
                    <a:pt x="91" y="731"/>
                  </a:cubicBezTo>
                  <a:cubicBezTo>
                    <a:pt x="91" y="754"/>
                    <a:pt x="69" y="754"/>
                    <a:pt x="69" y="777"/>
                  </a:cubicBezTo>
                  <a:cubicBezTo>
                    <a:pt x="46" y="777"/>
                    <a:pt x="46" y="799"/>
                    <a:pt x="46" y="799"/>
                  </a:cubicBezTo>
                  <a:cubicBezTo>
                    <a:pt x="0" y="845"/>
                    <a:pt x="0" y="913"/>
                    <a:pt x="0" y="959"/>
                  </a:cubicBezTo>
                  <a:cubicBezTo>
                    <a:pt x="23" y="982"/>
                    <a:pt x="23" y="1028"/>
                    <a:pt x="46" y="1050"/>
                  </a:cubicBezTo>
                  <a:cubicBezTo>
                    <a:pt x="69" y="1050"/>
                    <a:pt x="91" y="1073"/>
                    <a:pt x="114" y="1073"/>
                  </a:cubicBezTo>
                  <a:cubicBezTo>
                    <a:pt x="91" y="1142"/>
                    <a:pt x="114" y="1210"/>
                    <a:pt x="160" y="1256"/>
                  </a:cubicBezTo>
                  <a:cubicBezTo>
                    <a:pt x="183" y="1279"/>
                    <a:pt x="206" y="1279"/>
                    <a:pt x="251" y="1302"/>
                  </a:cubicBezTo>
                  <a:cubicBezTo>
                    <a:pt x="228" y="1302"/>
                    <a:pt x="206" y="1324"/>
                    <a:pt x="206" y="1324"/>
                  </a:cubicBezTo>
                  <a:cubicBezTo>
                    <a:pt x="137" y="1393"/>
                    <a:pt x="46" y="1484"/>
                    <a:pt x="91" y="1575"/>
                  </a:cubicBezTo>
                  <a:cubicBezTo>
                    <a:pt x="91" y="1644"/>
                    <a:pt x="137" y="1690"/>
                    <a:pt x="206" y="1712"/>
                  </a:cubicBezTo>
                  <a:cubicBezTo>
                    <a:pt x="228" y="1720"/>
                    <a:pt x="249" y="1723"/>
                    <a:pt x="268" y="1723"/>
                  </a:cubicBezTo>
                  <a:cubicBezTo>
                    <a:pt x="307" y="1723"/>
                    <a:pt x="343" y="1712"/>
                    <a:pt x="388" y="1712"/>
                  </a:cubicBezTo>
                  <a:cubicBezTo>
                    <a:pt x="343" y="1735"/>
                    <a:pt x="320" y="1781"/>
                    <a:pt x="297" y="1804"/>
                  </a:cubicBezTo>
                  <a:cubicBezTo>
                    <a:pt x="274" y="1826"/>
                    <a:pt x="251" y="1849"/>
                    <a:pt x="251" y="1849"/>
                  </a:cubicBezTo>
                  <a:cubicBezTo>
                    <a:pt x="251" y="1872"/>
                    <a:pt x="228" y="1872"/>
                    <a:pt x="228" y="1895"/>
                  </a:cubicBezTo>
                  <a:cubicBezTo>
                    <a:pt x="206" y="1918"/>
                    <a:pt x="183" y="1941"/>
                    <a:pt x="183" y="1986"/>
                  </a:cubicBezTo>
                  <a:cubicBezTo>
                    <a:pt x="183" y="2032"/>
                    <a:pt x="206" y="2055"/>
                    <a:pt x="228" y="2078"/>
                  </a:cubicBezTo>
                  <a:cubicBezTo>
                    <a:pt x="251" y="2100"/>
                    <a:pt x="274" y="2100"/>
                    <a:pt x="297" y="2123"/>
                  </a:cubicBezTo>
                  <a:cubicBezTo>
                    <a:pt x="251" y="2169"/>
                    <a:pt x="206" y="2215"/>
                    <a:pt x="183" y="2283"/>
                  </a:cubicBezTo>
                  <a:cubicBezTo>
                    <a:pt x="160" y="2306"/>
                    <a:pt x="160" y="2351"/>
                    <a:pt x="137" y="2374"/>
                  </a:cubicBezTo>
                  <a:cubicBezTo>
                    <a:pt x="114" y="2443"/>
                    <a:pt x="160" y="2511"/>
                    <a:pt x="206" y="2557"/>
                  </a:cubicBezTo>
                  <a:cubicBezTo>
                    <a:pt x="231" y="2570"/>
                    <a:pt x="257" y="2575"/>
                    <a:pt x="281" y="2575"/>
                  </a:cubicBezTo>
                  <a:cubicBezTo>
                    <a:pt x="344" y="2575"/>
                    <a:pt x="401" y="2538"/>
                    <a:pt x="434" y="2488"/>
                  </a:cubicBezTo>
                  <a:cubicBezTo>
                    <a:pt x="457" y="2443"/>
                    <a:pt x="479" y="2397"/>
                    <a:pt x="525" y="2374"/>
                  </a:cubicBezTo>
                  <a:cubicBezTo>
                    <a:pt x="616" y="2215"/>
                    <a:pt x="731" y="2078"/>
                    <a:pt x="822" y="1918"/>
                  </a:cubicBezTo>
                  <a:lnTo>
                    <a:pt x="822" y="1918"/>
                  </a:lnTo>
                  <a:cubicBezTo>
                    <a:pt x="822" y="1936"/>
                    <a:pt x="822" y="1940"/>
                    <a:pt x="811" y="1951"/>
                  </a:cubicBezTo>
                  <a:lnTo>
                    <a:pt x="811" y="1951"/>
                  </a:lnTo>
                  <a:cubicBezTo>
                    <a:pt x="873" y="1887"/>
                    <a:pt x="916" y="1822"/>
                    <a:pt x="959" y="1758"/>
                  </a:cubicBezTo>
                  <a:cubicBezTo>
                    <a:pt x="1027" y="1690"/>
                    <a:pt x="1073" y="1621"/>
                    <a:pt x="1141" y="1575"/>
                  </a:cubicBezTo>
                  <a:lnTo>
                    <a:pt x="1187" y="1575"/>
                  </a:lnTo>
                  <a:cubicBezTo>
                    <a:pt x="1187" y="1575"/>
                    <a:pt x="1210" y="1553"/>
                    <a:pt x="1210" y="1553"/>
                  </a:cubicBezTo>
                  <a:lnTo>
                    <a:pt x="1256" y="1553"/>
                  </a:lnTo>
                  <a:cubicBezTo>
                    <a:pt x="1301" y="1530"/>
                    <a:pt x="1324" y="1530"/>
                    <a:pt x="1370" y="1507"/>
                  </a:cubicBezTo>
                  <a:cubicBezTo>
                    <a:pt x="1393" y="1507"/>
                    <a:pt x="1415" y="1507"/>
                    <a:pt x="1461" y="1484"/>
                  </a:cubicBezTo>
                  <a:cubicBezTo>
                    <a:pt x="1484" y="1484"/>
                    <a:pt x="1529" y="1461"/>
                    <a:pt x="1552" y="1461"/>
                  </a:cubicBezTo>
                  <a:cubicBezTo>
                    <a:pt x="1666" y="1438"/>
                    <a:pt x="1781" y="1416"/>
                    <a:pt x="1872" y="1393"/>
                  </a:cubicBezTo>
                  <a:cubicBezTo>
                    <a:pt x="1963" y="1393"/>
                    <a:pt x="2032" y="1370"/>
                    <a:pt x="2100" y="1370"/>
                  </a:cubicBezTo>
                  <a:lnTo>
                    <a:pt x="2328" y="1370"/>
                  </a:lnTo>
                  <a:cubicBezTo>
                    <a:pt x="2397" y="1370"/>
                    <a:pt x="2488" y="1393"/>
                    <a:pt x="2557" y="1416"/>
                  </a:cubicBezTo>
                  <a:cubicBezTo>
                    <a:pt x="2625" y="1416"/>
                    <a:pt x="2694" y="1438"/>
                    <a:pt x="2762" y="1461"/>
                  </a:cubicBezTo>
                  <a:cubicBezTo>
                    <a:pt x="2853" y="1507"/>
                    <a:pt x="2945" y="1553"/>
                    <a:pt x="3013" y="1598"/>
                  </a:cubicBezTo>
                  <a:cubicBezTo>
                    <a:pt x="3104" y="1644"/>
                    <a:pt x="3196" y="1690"/>
                    <a:pt x="3287" y="1735"/>
                  </a:cubicBezTo>
                  <a:cubicBezTo>
                    <a:pt x="3310" y="1758"/>
                    <a:pt x="3333" y="1758"/>
                    <a:pt x="3355" y="1781"/>
                  </a:cubicBezTo>
                  <a:cubicBezTo>
                    <a:pt x="3447" y="1872"/>
                    <a:pt x="3538" y="1941"/>
                    <a:pt x="3629" y="2032"/>
                  </a:cubicBezTo>
                  <a:cubicBezTo>
                    <a:pt x="3744" y="2146"/>
                    <a:pt x="3858" y="2260"/>
                    <a:pt x="3995" y="2374"/>
                  </a:cubicBezTo>
                  <a:cubicBezTo>
                    <a:pt x="4063" y="2420"/>
                    <a:pt x="4109" y="2488"/>
                    <a:pt x="4177" y="2557"/>
                  </a:cubicBezTo>
                  <a:cubicBezTo>
                    <a:pt x="4246" y="2603"/>
                    <a:pt x="4291" y="2671"/>
                    <a:pt x="4360" y="2717"/>
                  </a:cubicBezTo>
                  <a:cubicBezTo>
                    <a:pt x="4394" y="2751"/>
                    <a:pt x="4434" y="2768"/>
                    <a:pt x="4471" y="2768"/>
                  </a:cubicBezTo>
                  <a:cubicBezTo>
                    <a:pt x="4508" y="2768"/>
                    <a:pt x="4542" y="2751"/>
                    <a:pt x="4565" y="2717"/>
                  </a:cubicBezTo>
                  <a:cubicBezTo>
                    <a:pt x="4611" y="2671"/>
                    <a:pt x="4634" y="2625"/>
                    <a:pt x="4611" y="2580"/>
                  </a:cubicBezTo>
                  <a:lnTo>
                    <a:pt x="4611" y="2580"/>
                  </a:lnTo>
                  <a:cubicBezTo>
                    <a:pt x="4611" y="2580"/>
                    <a:pt x="4634" y="2580"/>
                    <a:pt x="4634" y="2603"/>
                  </a:cubicBezTo>
                  <a:cubicBezTo>
                    <a:pt x="4679" y="2625"/>
                    <a:pt x="4725" y="2671"/>
                    <a:pt x="4771" y="2717"/>
                  </a:cubicBezTo>
                  <a:cubicBezTo>
                    <a:pt x="4793" y="2717"/>
                    <a:pt x="4793" y="2739"/>
                    <a:pt x="4816" y="2739"/>
                  </a:cubicBezTo>
                  <a:cubicBezTo>
                    <a:pt x="4862" y="2785"/>
                    <a:pt x="4885" y="2831"/>
                    <a:pt x="4930" y="2854"/>
                  </a:cubicBezTo>
                  <a:cubicBezTo>
                    <a:pt x="4976" y="2899"/>
                    <a:pt x="5022" y="2945"/>
                    <a:pt x="5067" y="2991"/>
                  </a:cubicBezTo>
                  <a:cubicBezTo>
                    <a:pt x="5090" y="3013"/>
                    <a:pt x="5113" y="3036"/>
                    <a:pt x="5136" y="3059"/>
                  </a:cubicBezTo>
                  <a:cubicBezTo>
                    <a:pt x="5182" y="3082"/>
                    <a:pt x="5227" y="3128"/>
                    <a:pt x="5296" y="3150"/>
                  </a:cubicBezTo>
                  <a:cubicBezTo>
                    <a:pt x="5308" y="3156"/>
                    <a:pt x="5320" y="3159"/>
                    <a:pt x="5332" y="3159"/>
                  </a:cubicBezTo>
                  <a:cubicBezTo>
                    <a:pt x="5366" y="3159"/>
                    <a:pt x="5399" y="3138"/>
                    <a:pt x="5433" y="3105"/>
                  </a:cubicBezTo>
                  <a:cubicBezTo>
                    <a:pt x="5478" y="3196"/>
                    <a:pt x="5547" y="3264"/>
                    <a:pt x="5592" y="3356"/>
                  </a:cubicBezTo>
                  <a:cubicBezTo>
                    <a:pt x="5684" y="3470"/>
                    <a:pt x="5775" y="3584"/>
                    <a:pt x="5866" y="3721"/>
                  </a:cubicBezTo>
                  <a:cubicBezTo>
                    <a:pt x="5935" y="3858"/>
                    <a:pt x="6003" y="3995"/>
                    <a:pt x="6095" y="4132"/>
                  </a:cubicBezTo>
                  <a:cubicBezTo>
                    <a:pt x="6209" y="4314"/>
                    <a:pt x="6323" y="4520"/>
                    <a:pt x="6414" y="4702"/>
                  </a:cubicBezTo>
                  <a:cubicBezTo>
                    <a:pt x="6437" y="4771"/>
                    <a:pt x="6460" y="4839"/>
                    <a:pt x="6505" y="4908"/>
                  </a:cubicBezTo>
                  <a:cubicBezTo>
                    <a:pt x="6528" y="4976"/>
                    <a:pt x="6551" y="5045"/>
                    <a:pt x="6597" y="5090"/>
                  </a:cubicBezTo>
                  <a:cubicBezTo>
                    <a:pt x="6619" y="5159"/>
                    <a:pt x="6642" y="5227"/>
                    <a:pt x="6665" y="5296"/>
                  </a:cubicBezTo>
                  <a:cubicBezTo>
                    <a:pt x="6665" y="5296"/>
                    <a:pt x="6665" y="5319"/>
                    <a:pt x="6665" y="5319"/>
                  </a:cubicBezTo>
                  <a:cubicBezTo>
                    <a:pt x="6665" y="5342"/>
                    <a:pt x="6665" y="5364"/>
                    <a:pt x="6688" y="5387"/>
                  </a:cubicBezTo>
                  <a:cubicBezTo>
                    <a:pt x="6711" y="5410"/>
                    <a:pt x="6734" y="5410"/>
                    <a:pt x="6756" y="5410"/>
                  </a:cubicBezTo>
                  <a:cubicBezTo>
                    <a:pt x="6825" y="5410"/>
                    <a:pt x="6871" y="5364"/>
                    <a:pt x="6871" y="5319"/>
                  </a:cubicBezTo>
                  <a:cubicBezTo>
                    <a:pt x="6848" y="5250"/>
                    <a:pt x="6848" y="5182"/>
                    <a:pt x="6825" y="5113"/>
                  </a:cubicBezTo>
                  <a:cubicBezTo>
                    <a:pt x="6802" y="5045"/>
                    <a:pt x="6779" y="4976"/>
                    <a:pt x="6734" y="4908"/>
                  </a:cubicBezTo>
                  <a:cubicBezTo>
                    <a:pt x="6711" y="4839"/>
                    <a:pt x="6688" y="4771"/>
                    <a:pt x="6665" y="4702"/>
                  </a:cubicBezTo>
                  <a:cubicBezTo>
                    <a:pt x="6642" y="4634"/>
                    <a:pt x="6619" y="4588"/>
                    <a:pt x="6597" y="4520"/>
                  </a:cubicBezTo>
                  <a:cubicBezTo>
                    <a:pt x="6528" y="4383"/>
                    <a:pt x="6483" y="4246"/>
                    <a:pt x="6414" y="4132"/>
                  </a:cubicBezTo>
                  <a:cubicBezTo>
                    <a:pt x="6353" y="4031"/>
                    <a:pt x="6311" y="3912"/>
                    <a:pt x="6254" y="3807"/>
                  </a:cubicBezTo>
                  <a:lnTo>
                    <a:pt x="6254" y="3807"/>
                  </a:lnTo>
                  <a:cubicBezTo>
                    <a:pt x="6254" y="3809"/>
                    <a:pt x="6254" y="3810"/>
                    <a:pt x="6254" y="3812"/>
                  </a:cubicBezTo>
                  <a:cubicBezTo>
                    <a:pt x="6253" y="3809"/>
                    <a:pt x="6253" y="3805"/>
                    <a:pt x="6252" y="3802"/>
                  </a:cubicBezTo>
                  <a:lnTo>
                    <a:pt x="6252" y="3802"/>
                  </a:lnTo>
                  <a:cubicBezTo>
                    <a:pt x="6252" y="3804"/>
                    <a:pt x="6253" y="3805"/>
                    <a:pt x="6254" y="3807"/>
                  </a:cubicBezTo>
                  <a:lnTo>
                    <a:pt x="6254" y="3807"/>
                  </a:lnTo>
                  <a:cubicBezTo>
                    <a:pt x="6254" y="3794"/>
                    <a:pt x="6253" y="3790"/>
                    <a:pt x="6245" y="3781"/>
                  </a:cubicBezTo>
                  <a:lnTo>
                    <a:pt x="6245" y="3781"/>
                  </a:lnTo>
                  <a:cubicBezTo>
                    <a:pt x="6248" y="3788"/>
                    <a:pt x="6250" y="3795"/>
                    <a:pt x="6252" y="3802"/>
                  </a:cubicBezTo>
                  <a:lnTo>
                    <a:pt x="6252" y="3802"/>
                  </a:lnTo>
                  <a:cubicBezTo>
                    <a:pt x="6245" y="3790"/>
                    <a:pt x="6238" y="3778"/>
                    <a:pt x="6231" y="3767"/>
                  </a:cubicBezTo>
                  <a:lnTo>
                    <a:pt x="6231" y="3767"/>
                  </a:lnTo>
                  <a:cubicBezTo>
                    <a:pt x="6238" y="3773"/>
                    <a:pt x="6242" y="3777"/>
                    <a:pt x="6245" y="3781"/>
                  </a:cubicBezTo>
                  <a:lnTo>
                    <a:pt x="6245" y="3781"/>
                  </a:lnTo>
                  <a:cubicBezTo>
                    <a:pt x="6221" y="3705"/>
                    <a:pt x="6180" y="3644"/>
                    <a:pt x="6140" y="3584"/>
                  </a:cubicBezTo>
                  <a:cubicBezTo>
                    <a:pt x="6095" y="3516"/>
                    <a:pt x="6072" y="3447"/>
                    <a:pt x="6026" y="3379"/>
                  </a:cubicBezTo>
                  <a:cubicBezTo>
                    <a:pt x="5935" y="3242"/>
                    <a:pt x="5843" y="3128"/>
                    <a:pt x="5752" y="2991"/>
                  </a:cubicBezTo>
                  <a:cubicBezTo>
                    <a:pt x="5706" y="2922"/>
                    <a:pt x="5661" y="2831"/>
                    <a:pt x="5615" y="2762"/>
                  </a:cubicBezTo>
                  <a:cubicBezTo>
                    <a:pt x="5570" y="2694"/>
                    <a:pt x="5524" y="2625"/>
                    <a:pt x="5455" y="2557"/>
                  </a:cubicBezTo>
                  <a:cubicBezTo>
                    <a:pt x="5433" y="2488"/>
                    <a:pt x="5387" y="2443"/>
                    <a:pt x="5341" y="2374"/>
                  </a:cubicBezTo>
                  <a:cubicBezTo>
                    <a:pt x="5273" y="2306"/>
                    <a:pt x="5227" y="2237"/>
                    <a:pt x="5159" y="2169"/>
                  </a:cubicBezTo>
                  <a:cubicBezTo>
                    <a:pt x="5136" y="2146"/>
                    <a:pt x="5090" y="2100"/>
                    <a:pt x="5067" y="2078"/>
                  </a:cubicBezTo>
                  <a:cubicBezTo>
                    <a:pt x="5022" y="2009"/>
                    <a:pt x="4976" y="1963"/>
                    <a:pt x="4930" y="1895"/>
                  </a:cubicBezTo>
                  <a:cubicBezTo>
                    <a:pt x="4862" y="1826"/>
                    <a:pt x="4793" y="1758"/>
                    <a:pt x="4725" y="1690"/>
                  </a:cubicBezTo>
                  <a:cubicBezTo>
                    <a:pt x="4611" y="1575"/>
                    <a:pt x="4497" y="1461"/>
                    <a:pt x="4383" y="1347"/>
                  </a:cubicBezTo>
                  <a:cubicBezTo>
                    <a:pt x="4337" y="1302"/>
                    <a:pt x="4268" y="1233"/>
                    <a:pt x="4223" y="1187"/>
                  </a:cubicBezTo>
                  <a:cubicBezTo>
                    <a:pt x="4154" y="1142"/>
                    <a:pt x="4109" y="1073"/>
                    <a:pt x="4040" y="1028"/>
                  </a:cubicBezTo>
                  <a:cubicBezTo>
                    <a:pt x="3903" y="913"/>
                    <a:pt x="3766" y="799"/>
                    <a:pt x="3607" y="708"/>
                  </a:cubicBezTo>
                  <a:cubicBezTo>
                    <a:pt x="3538" y="662"/>
                    <a:pt x="3470" y="640"/>
                    <a:pt x="3401" y="594"/>
                  </a:cubicBezTo>
                  <a:cubicBezTo>
                    <a:pt x="3333" y="548"/>
                    <a:pt x="3264" y="503"/>
                    <a:pt x="3196" y="480"/>
                  </a:cubicBezTo>
                  <a:cubicBezTo>
                    <a:pt x="3104" y="434"/>
                    <a:pt x="3036" y="411"/>
                    <a:pt x="2967" y="366"/>
                  </a:cubicBezTo>
                  <a:cubicBezTo>
                    <a:pt x="2876" y="320"/>
                    <a:pt x="2808" y="297"/>
                    <a:pt x="2716" y="274"/>
                  </a:cubicBezTo>
                  <a:cubicBezTo>
                    <a:pt x="2648" y="229"/>
                    <a:pt x="2557" y="206"/>
                    <a:pt x="2488" y="183"/>
                  </a:cubicBezTo>
                  <a:cubicBezTo>
                    <a:pt x="2397" y="137"/>
                    <a:pt x="2306" y="115"/>
                    <a:pt x="2214" y="92"/>
                  </a:cubicBezTo>
                  <a:cubicBezTo>
                    <a:pt x="2123" y="46"/>
                    <a:pt x="2054" y="23"/>
                    <a:pt x="1963" y="23"/>
                  </a:cubicBezTo>
                  <a:cubicBezTo>
                    <a:pt x="1872" y="0"/>
                    <a:pt x="1758" y="0"/>
                    <a:pt x="166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 name="Google Shape;16;p2"/>
            <p:cNvSpPr/>
            <p:nvPr/>
          </p:nvSpPr>
          <p:spPr>
            <a:xfrm>
              <a:off x="612441" y="467266"/>
              <a:ext cx="185930" cy="139717"/>
            </a:xfrm>
            <a:custGeom>
              <a:avLst/>
              <a:gdLst/>
              <a:ahLst/>
              <a:cxnLst/>
              <a:rect l="l" t="t" r="r" b="b"/>
              <a:pathLst>
                <a:path w="4132" h="3105" extrusionOk="0">
                  <a:moveTo>
                    <a:pt x="3904" y="0"/>
                  </a:moveTo>
                  <a:cubicBezTo>
                    <a:pt x="3881" y="0"/>
                    <a:pt x="3858" y="0"/>
                    <a:pt x="3835" y="23"/>
                  </a:cubicBezTo>
                  <a:cubicBezTo>
                    <a:pt x="3812" y="23"/>
                    <a:pt x="3790" y="46"/>
                    <a:pt x="3767" y="46"/>
                  </a:cubicBezTo>
                  <a:cubicBezTo>
                    <a:pt x="3767" y="69"/>
                    <a:pt x="3744" y="91"/>
                    <a:pt x="3721" y="91"/>
                  </a:cubicBezTo>
                  <a:cubicBezTo>
                    <a:pt x="3698" y="91"/>
                    <a:pt x="3698" y="91"/>
                    <a:pt x="3675" y="114"/>
                  </a:cubicBezTo>
                  <a:cubicBezTo>
                    <a:pt x="3607" y="137"/>
                    <a:pt x="3561" y="183"/>
                    <a:pt x="3516" y="228"/>
                  </a:cubicBezTo>
                  <a:cubicBezTo>
                    <a:pt x="3493" y="274"/>
                    <a:pt x="3447" y="297"/>
                    <a:pt x="3424" y="320"/>
                  </a:cubicBezTo>
                  <a:cubicBezTo>
                    <a:pt x="3356" y="388"/>
                    <a:pt x="3310" y="457"/>
                    <a:pt x="3242" y="525"/>
                  </a:cubicBezTo>
                  <a:cubicBezTo>
                    <a:pt x="3196" y="571"/>
                    <a:pt x="3150" y="639"/>
                    <a:pt x="3082" y="685"/>
                  </a:cubicBezTo>
                  <a:cubicBezTo>
                    <a:pt x="3059" y="731"/>
                    <a:pt x="3036" y="753"/>
                    <a:pt x="3013" y="776"/>
                  </a:cubicBezTo>
                  <a:cubicBezTo>
                    <a:pt x="2991" y="799"/>
                    <a:pt x="2968" y="822"/>
                    <a:pt x="2945" y="845"/>
                  </a:cubicBezTo>
                  <a:cubicBezTo>
                    <a:pt x="2922" y="867"/>
                    <a:pt x="2922" y="890"/>
                    <a:pt x="2922" y="890"/>
                  </a:cubicBezTo>
                  <a:lnTo>
                    <a:pt x="2854" y="936"/>
                  </a:lnTo>
                  <a:cubicBezTo>
                    <a:pt x="2785" y="982"/>
                    <a:pt x="2717" y="1027"/>
                    <a:pt x="2671" y="1073"/>
                  </a:cubicBezTo>
                  <a:cubicBezTo>
                    <a:pt x="2534" y="1164"/>
                    <a:pt x="2397" y="1256"/>
                    <a:pt x="2283" y="1347"/>
                  </a:cubicBezTo>
                  <a:cubicBezTo>
                    <a:pt x="2169" y="1438"/>
                    <a:pt x="2055" y="1507"/>
                    <a:pt x="1918" y="1598"/>
                  </a:cubicBezTo>
                  <a:cubicBezTo>
                    <a:pt x="1872" y="1644"/>
                    <a:pt x="1804" y="1689"/>
                    <a:pt x="1735" y="1735"/>
                  </a:cubicBezTo>
                  <a:cubicBezTo>
                    <a:pt x="1712" y="1758"/>
                    <a:pt x="1690" y="1780"/>
                    <a:pt x="1667" y="1780"/>
                  </a:cubicBezTo>
                  <a:cubicBezTo>
                    <a:pt x="1621" y="1826"/>
                    <a:pt x="1575" y="1849"/>
                    <a:pt x="1553" y="1872"/>
                  </a:cubicBezTo>
                  <a:cubicBezTo>
                    <a:pt x="1461" y="1917"/>
                    <a:pt x="1370" y="1940"/>
                    <a:pt x="1279" y="1986"/>
                  </a:cubicBezTo>
                  <a:cubicBezTo>
                    <a:pt x="1187" y="2032"/>
                    <a:pt x="1073" y="2077"/>
                    <a:pt x="959" y="2123"/>
                  </a:cubicBezTo>
                  <a:cubicBezTo>
                    <a:pt x="822" y="2191"/>
                    <a:pt x="708" y="2237"/>
                    <a:pt x="571" y="2305"/>
                  </a:cubicBezTo>
                  <a:cubicBezTo>
                    <a:pt x="526" y="2328"/>
                    <a:pt x="457" y="2374"/>
                    <a:pt x="411" y="2397"/>
                  </a:cubicBezTo>
                  <a:lnTo>
                    <a:pt x="389" y="2397"/>
                  </a:lnTo>
                  <a:cubicBezTo>
                    <a:pt x="389" y="2420"/>
                    <a:pt x="389" y="2420"/>
                    <a:pt x="366" y="2420"/>
                  </a:cubicBezTo>
                  <a:cubicBezTo>
                    <a:pt x="343" y="2420"/>
                    <a:pt x="320" y="2442"/>
                    <a:pt x="297" y="2442"/>
                  </a:cubicBezTo>
                  <a:cubicBezTo>
                    <a:pt x="274" y="2465"/>
                    <a:pt x="252" y="2465"/>
                    <a:pt x="229" y="2465"/>
                  </a:cubicBezTo>
                  <a:cubicBezTo>
                    <a:pt x="183" y="2488"/>
                    <a:pt x="160" y="2511"/>
                    <a:pt x="137" y="2557"/>
                  </a:cubicBezTo>
                  <a:cubicBezTo>
                    <a:pt x="115" y="2602"/>
                    <a:pt x="115" y="2671"/>
                    <a:pt x="137" y="2716"/>
                  </a:cubicBezTo>
                  <a:cubicBezTo>
                    <a:pt x="137" y="2739"/>
                    <a:pt x="160" y="2739"/>
                    <a:pt x="160" y="2762"/>
                  </a:cubicBezTo>
                  <a:cubicBezTo>
                    <a:pt x="137" y="2762"/>
                    <a:pt x="115" y="2785"/>
                    <a:pt x="92" y="2808"/>
                  </a:cubicBezTo>
                  <a:cubicBezTo>
                    <a:pt x="69" y="2830"/>
                    <a:pt x="46" y="2853"/>
                    <a:pt x="46" y="2876"/>
                  </a:cubicBezTo>
                  <a:cubicBezTo>
                    <a:pt x="1" y="2922"/>
                    <a:pt x="1" y="2990"/>
                    <a:pt x="46" y="3036"/>
                  </a:cubicBezTo>
                  <a:cubicBezTo>
                    <a:pt x="69" y="3082"/>
                    <a:pt x="115" y="3104"/>
                    <a:pt x="183" y="3104"/>
                  </a:cubicBezTo>
                  <a:lnTo>
                    <a:pt x="252" y="3104"/>
                  </a:lnTo>
                  <a:cubicBezTo>
                    <a:pt x="274" y="3082"/>
                    <a:pt x="274" y="3082"/>
                    <a:pt x="297" y="3082"/>
                  </a:cubicBezTo>
                  <a:lnTo>
                    <a:pt x="320" y="3082"/>
                  </a:lnTo>
                  <a:cubicBezTo>
                    <a:pt x="366" y="3082"/>
                    <a:pt x="411" y="3082"/>
                    <a:pt x="457" y="3059"/>
                  </a:cubicBezTo>
                  <a:cubicBezTo>
                    <a:pt x="480" y="3036"/>
                    <a:pt x="526" y="3013"/>
                    <a:pt x="571" y="2990"/>
                  </a:cubicBezTo>
                  <a:cubicBezTo>
                    <a:pt x="662" y="2945"/>
                    <a:pt x="777" y="2922"/>
                    <a:pt x="868" y="2876"/>
                  </a:cubicBezTo>
                  <a:cubicBezTo>
                    <a:pt x="982" y="2830"/>
                    <a:pt x="1073" y="2808"/>
                    <a:pt x="1187" y="2762"/>
                  </a:cubicBezTo>
                  <a:cubicBezTo>
                    <a:pt x="1233" y="2739"/>
                    <a:pt x="1302" y="2716"/>
                    <a:pt x="1347" y="2693"/>
                  </a:cubicBezTo>
                  <a:cubicBezTo>
                    <a:pt x="1370" y="2671"/>
                    <a:pt x="1416" y="2671"/>
                    <a:pt x="1439" y="2648"/>
                  </a:cubicBezTo>
                  <a:cubicBezTo>
                    <a:pt x="1461" y="2648"/>
                    <a:pt x="1484" y="2625"/>
                    <a:pt x="1484" y="2625"/>
                  </a:cubicBezTo>
                  <a:lnTo>
                    <a:pt x="1530" y="2625"/>
                  </a:lnTo>
                  <a:cubicBezTo>
                    <a:pt x="1553" y="2625"/>
                    <a:pt x="1575" y="2602"/>
                    <a:pt x="1598" y="2579"/>
                  </a:cubicBezTo>
                  <a:cubicBezTo>
                    <a:pt x="1621" y="2579"/>
                    <a:pt x="1644" y="2579"/>
                    <a:pt x="1667" y="2557"/>
                  </a:cubicBezTo>
                  <a:cubicBezTo>
                    <a:pt x="1690" y="2534"/>
                    <a:pt x="1735" y="2534"/>
                    <a:pt x="1758" y="2511"/>
                  </a:cubicBezTo>
                  <a:cubicBezTo>
                    <a:pt x="1849" y="2465"/>
                    <a:pt x="1918" y="2420"/>
                    <a:pt x="1986" y="2374"/>
                  </a:cubicBezTo>
                  <a:cubicBezTo>
                    <a:pt x="2123" y="2305"/>
                    <a:pt x="2260" y="2214"/>
                    <a:pt x="2397" y="2123"/>
                  </a:cubicBezTo>
                  <a:cubicBezTo>
                    <a:pt x="2557" y="2032"/>
                    <a:pt x="2694" y="1940"/>
                    <a:pt x="2831" y="1849"/>
                  </a:cubicBezTo>
                  <a:cubicBezTo>
                    <a:pt x="2899" y="1803"/>
                    <a:pt x="2968" y="1758"/>
                    <a:pt x="3036" y="1712"/>
                  </a:cubicBezTo>
                  <a:cubicBezTo>
                    <a:pt x="3082" y="1689"/>
                    <a:pt x="3128" y="1666"/>
                    <a:pt x="3150" y="1644"/>
                  </a:cubicBezTo>
                  <a:cubicBezTo>
                    <a:pt x="3173" y="1644"/>
                    <a:pt x="3173" y="1621"/>
                    <a:pt x="3173" y="1621"/>
                  </a:cubicBezTo>
                  <a:lnTo>
                    <a:pt x="3196" y="1621"/>
                  </a:lnTo>
                  <a:cubicBezTo>
                    <a:pt x="3219" y="1598"/>
                    <a:pt x="3242" y="1598"/>
                    <a:pt x="3287" y="1575"/>
                  </a:cubicBezTo>
                  <a:cubicBezTo>
                    <a:pt x="3333" y="1552"/>
                    <a:pt x="3356" y="1461"/>
                    <a:pt x="3333" y="1415"/>
                  </a:cubicBezTo>
                  <a:cubicBezTo>
                    <a:pt x="3333" y="1392"/>
                    <a:pt x="3333" y="1392"/>
                    <a:pt x="3333" y="1392"/>
                  </a:cubicBezTo>
                  <a:lnTo>
                    <a:pt x="3379" y="1392"/>
                  </a:lnTo>
                  <a:cubicBezTo>
                    <a:pt x="3401" y="1370"/>
                    <a:pt x="3424" y="1370"/>
                    <a:pt x="3447" y="1347"/>
                  </a:cubicBezTo>
                  <a:cubicBezTo>
                    <a:pt x="3447" y="1324"/>
                    <a:pt x="3470" y="1324"/>
                    <a:pt x="3470" y="1301"/>
                  </a:cubicBezTo>
                  <a:cubicBezTo>
                    <a:pt x="3516" y="1278"/>
                    <a:pt x="3538" y="1256"/>
                    <a:pt x="3561" y="1233"/>
                  </a:cubicBezTo>
                  <a:cubicBezTo>
                    <a:pt x="3630" y="1164"/>
                    <a:pt x="3675" y="1119"/>
                    <a:pt x="3744" y="1050"/>
                  </a:cubicBezTo>
                  <a:cubicBezTo>
                    <a:pt x="3744" y="1050"/>
                    <a:pt x="3767" y="1027"/>
                    <a:pt x="3790" y="1004"/>
                  </a:cubicBezTo>
                  <a:cubicBezTo>
                    <a:pt x="3835" y="959"/>
                    <a:pt x="3881" y="936"/>
                    <a:pt x="3904" y="890"/>
                  </a:cubicBezTo>
                  <a:cubicBezTo>
                    <a:pt x="3949" y="867"/>
                    <a:pt x="3995" y="822"/>
                    <a:pt x="4018" y="776"/>
                  </a:cubicBezTo>
                  <a:cubicBezTo>
                    <a:pt x="4018" y="753"/>
                    <a:pt x="4018" y="753"/>
                    <a:pt x="4018" y="731"/>
                  </a:cubicBezTo>
                  <a:cubicBezTo>
                    <a:pt x="4041" y="708"/>
                    <a:pt x="4063" y="685"/>
                    <a:pt x="4086" y="685"/>
                  </a:cubicBezTo>
                  <a:cubicBezTo>
                    <a:pt x="4086" y="662"/>
                    <a:pt x="4109" y="616"/>
                    <a:pt x="4132" y="594"/>
                  </a:cubicBezTo>
                  <a:cubicBezTo>
                    <a:pt x="4132" y="571"/>
                    <a:pt x="4132" y="548"/>
                    <a:pt x="4132" y="502"/>
                  </a:cubicBezTo>
                  <a:cubicBezTo>
                    <a:pt x="4132" y="479"/>
                    <a:pt x="4132" y="434"/>
                    <a:pt x="4109" y="411"/>
                  </a:cubicBezTo>
                  <a:cubicBezTo>
                    <a:pt x="4132" y="388"/>
                    <a:pt x="4132" y="388"/>
                    <a:pt x="4132" y="365"/>
                  </a:cubicBezTo>
                  <a:cubicBezTo>
                    <a:pt x="4132" y="320"/>
                    <a:pt x="4132" y="251"/>
                    <a:pt x="4086" y="228"/>
                  </a:cubicBezTo>
                  <a:cubicBezTo>
                    <a:pt x="4063" y="206"/>
                    <a:pt x="4041" y="206"/>
                    <a:pt x="4018" y="183"/>
                  </a:cubicBezTo>
                  <a:lnTo>
                    <a:pt x="4041" y="183"/>
                  </a:lnTo>
                  <a:cubicBezTo>
                    <a:pt x="4063" y="137"/>
                    <a:pt x="4041" y="91"/>
                    <a:pt x="4018" y="46"/>
                  </a:cubicBezTo>
                  <a:cubicBezTo>
                    <a:pt x="4018" y="23"/>
                    <a:pt x="3972" y="0"/>
                    <a:pt x="392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 name="Google Shape;17;p2"/>
            <p:cNvSpPr/>
            <p:nvPr/>
          </p:nvSpPr>
          <p:spPr>
            <a:xfrm>
              <a:off x="785996" y="479595"/>
              <a:ext cx="94540" cy="136612"/>
            </a:xfrm>
            <a:custGeom>
              <a:avLst/>
              <a:gdLst/>
              <a:ahLst/>
              <a:cxnLst/>
              <a:rect l="l" t="t" r="r" b="b"/>
              <a:pathLst>
                <a:path w="2101" h="3036" extrusionOk="0">
                  <a:moveTo>
                    <a:pt x="343" y="0"/>
                  </a:moveTo>
                  <a:cubicBezTo>
                    <a:pt x="321" y="0"/>
                    <a:pt x="275" y="23"/>
                    <a:pt x="252" y="46"/>
                  </a:cubicBezTo>
                  <a:cubicBezTo>
                    <a:pt x="229" y="68"/>
                    <a:pt x="206" y="91"/>
                    <a:pt x="206" y="137"/>
                  </a:cubicBezTo>
                  <a:cubicBezTo>
                    <a:pt x="206" y="160"/>
                    <a:pt x="206" y="160"/>
                    <a:pt x="206" y="183"/>
                  </a:cubicBezTo>
                  <a:cubicBezTo>
                    <a:pt x="193" y="176"/>
                    <a:pt x="178" y="173"/>
                    <a:pt x="162" y="173"/>
                  </a:cubicBezTo>
                  <a:cubicBezTo>
                    <a:pt x="125" y="173"/>
                    <a:pt x="86" y="189"/>
                    <a:pt x="69" y="205"/>
                  </a:cubicBezTo>
                  <a:cubicBezTo>
                    <a:pt x="24" y="251"/>
                    <a:pt x="1" y="274"/>
                    <a:pt x="1" y="320"/>
                  </a:cubicBezTo>
                  <a:cubicBezTo>
                    <a:pt x="1" y="365"/>
                    <a:pt x="1" y="388"/>
                    <a:pt x="24" y="411"/>
                  </a:cubicBezTo>
                  <a:cubicBezTo>
                    <a:pt x="24" y="457"/>
                    <a:pt x="69" y="479"/>
                    <a:pt x="92" y="525"/>
                  </a:cubicBezTo>
                  <a:cubicBezTo>
                    <a:pt x="115" y="548"/>
                    <a:pt x="138" y="571"/>
                    <a:pt x="138" y="616"/>
                  </a:cubicBezTo>
                  <a:cubicBezTo>
                    <a:pt x="184" y="662"/>
                    <a:pt x="229" y="730"/>
                    <a:pt x="275" y="799"/>
                  </a:cubicBezTo>
                  <a:cubicBezTo>
                    <a:pt x="366" y="936"/>
                    <a:pt x="435" y="1096"/>
                    <a:pt x="526" y="1233"/>
                  </a:cubicBezTo>
                  <a:cubicBezTo>
                    <a:pt x="594" y="1392"/>
                    <a:pt x="663" y="1575"/>
                    <a:pt x="731" y="1735"/>
                  </a:cubicBezTo>
                  <a:cubicBezTo>
                    <a:pt x="800" y="1895"/>
                    <a:pt x="868" y="2054"/>
                    <a:pt x="914" y="2237"/>
                  </a:cubicBezTo>
                  <a:cubicBezTo>
                    <a:pt x="982" y="2397"/>
                    <a:pt x="1028" y="2579"/>
                    <a:pt x="1097" y="2762"/>
                  </a:cubicBezTo>
                  <a:cubicBezTo>
                    <a:pt x="1119" y="2808"/>
                    <a:pt x="1142" y="2853"/>
                    <a:pt x="1165" y="2899"/>
                  </a:cubicBezTo>
                  <a:cubicBezTo>
                    <a:pt x="1188" y="2967"/>
                    <a:pt x="1234" y="3013"/>
                    <a:pt x="1302" y="3013"/>
                  </a:cubicBezTo>
                  <a:cubicBezTo>
                    <a:pt x="1325" y="3036"/>
                    <a:pt x="1371" y="3036"/>
                    <a:pt x="1393" y="3036"/>
                  </a:cubicBezTo>
                  <a:cubicBezTo>
                    <a:pt x="1462" y="3036"/>
                    <a:pt x="1507" y="3013"/>
                    <a:pt x="1553" y="2967"/>
                  </a:cubicBezTo>
                  <a:cubicBezTo>
                    <a:pt x="1599" y="2944"/>
                    <a:pt x="1622" y="2922"/>
                    <a:pt x="1667" y="2899"/>
                  </a:cubicBezTo>
                  <a:lnTo>
                    <a:pt x="1667" y="2899"/>
                  </a:lnTo>
                  <a:cubicBezTo>
                    <a:pt x="1644" y="2922"/>
                    <a:pt x="1644" y="2922"/>
                    <a:pt x="1644" y="2922"/>
                  </a:cubicBezTo>
                  <a:cubicBezTo>
                    <a:pt x="1667" y="2922"/>
                    <a:pt x="1667" y="2899"/>
                    <a:pt x="1690" y="2876"/>
                  </a:cubicBezTo>
                  <a:cubicBezTo>
                    <a:pt x="1736" y="2876"/>
                    <a:pt x="1781" y="2876"/>
                    <a:pt x="1827" y="2853"/>
                  </a:cubicBezTo>
                  <a:cubicBezTo>
                    <a:pt x="1873" y="2830"/>
                    <a:pt x="1918" y="2785"/>
                    <a:pt x="1941" y="2739"/>
                  </a:cubicBezTo>
                  <a:cubicBezTo>
                    <a:pt x="1964" y="2739"/>
                    <a:pt x="1987" y="2716"/>
                    <a:pt x="2010" y="2716"/>
                  </a:cubicBezTo>
                  <a:lnTo>
                    <a:pt x="1987" y="2716"/>
                  </a:lnTo>
                  <a:cubicBezTo>
                    <a:pt x="2032" y="2716"/>
                    <a:pt x="2055" y="2693"/>
                    <a:pt x="2078" y="2671"/>
                  </a:cubicBezTo>
                  <a:cubicBezTo>
                    <a:pt x="2078" y="2648"/>
                    <a:pt x="2101" y="2625"/>
                    <a:pt x="2078" y="2602"/>
                  </a:cubicBezTo>
                  <a:cubicBezTo>
                    <a:pt x="2078" y="2556"/>
                    <a:pt x="2055" y="2534"/>
                    <a:pt x="2032" y="2511"/>
                  </a:cubicBezTo>
                  <a:lnTo>
                    <a:pt x="1987" y="2511"/>
                  </a:lnTo>
                  <a:cubicBezTo>
                    <a:pt x="1987" y="2488"/>
                    <a:pt x="1987" y="2488"/>
                    <a:pt x="1987" y="2465"/>
                  </a:cubicBezTo>
                  <a:cubicBezTo>
                    <a:pt x="2010" y="2419"/>
                    <a:pt x="1987" y="2374"/>
                    <a:pt x="1987" y="2328"/>
                  </a:cubicBezTo>
                  <a:cubicBezTo>
                    <a:pt x="1964" y="2260"/>
                    <a:pt x="1918" y="2214"/>
                    <a:pt x="1895" y="2168"/>
                  </a:cubicBezTo>
                  <a:cubicBezTo>
                    <a:pt x="1850" y="2100"/>
                    <a:pt x="1827" y="2031"/>
                    <a:pt x="1804" y="1963"/>
                  </a:cubicBezTo>
                  <a:cubicBezTo>
                    <a:pt x="1759" y="1872"/>
                    <a:pt x="1713" y="1803"/>
                    <a:pt x="1690" y="1735"/>
                  </a:cubicBezTo>
                  <a:cubicBezTo>
                    <a:pt x="1622" y="1643"/>
                    <a:pt x="1576" y="1552"/>
                    <a:pt x="1530" y="1461"/>
                  </a:cubicBezTo>
                  <a:cubicBezTo>
                    <a:pt x="1416" y="1301"/>
                    <a:pt x="1302" y="1141"/>
                    <a:pt x="1188" y="982"/>
                  </a:cubicBezTo>
                  <a:cubicBezTo>
                    <a:pt x="1165" y="913"/>
                    <a:pt x="1119" y="845"/>
                    <a:pt x="1074" y="776"/>
                  </a:cubicBezTo>
                  <a:cubicBezTo>
                    <a:pt x="1051" y="753"/>
                    <a:pt x="1028" y="730"/>
                    <a:pt x="1005" y="708"/>
                  </a:cubicBezTo>
                  <a:cubicBezTo>
                    <a:pt x="982" y="662"/>
                    <a:pt x="937" y="616"/>
                    <a:pt x="891" y="571"/>
                  </a:cubicBezTo>
                  <a:cubicBezTo>
                    <a:pt x="868" y="548"/>
                    <a:pt x="823" y="548"/>
                    <a:pt x="800" y="548"/>
                  </a:cubicBezTo>
                  <a:cubicBezTo>
                    <a:pt x="754" y="479"/>
                    <a:pt x="709" y="434"/>
                    <a:pt x="663" y="365"/>
                  </a:cubicBezTo>
                  <a:cubicBezTo>
                    <a:pt x="640" y="342"/>
                    <a:pt x="617" y="320"/>
                    <a:pt x="617" y="297"/>
                  </a:cubicBezTo>
                  <a:cubicBezTo>
                    <a:pt x="572" y="205"/>
                    <a:pt x="526" y="137"/>
                    <a:pt x="458" y="68"/>
                  </a:cubicBezTo>
                  <a:cubicBezTo>
                    <a:pt x="435" y="23"/>
                    <a:pt x="389" y="0"/>
                    <a:pt x="34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 name="Google Shape;18;p2"/>
            <p:cNvSpPr/>
            <p:nvPr/>
          </p:nvSpPr>
          <p:spPr>
            <a:xfrm>
              <a:off x="608346" y="362465"/>
              <a:ext cx="273225" cy="246541"/>
            </a:xfrm>
            <a:custGeom>
              <a:avLst/>
              <a:gdLst/>
              <a:ahLst/>
              <a:cxnLst/>
              <a:rect l="l" t="t" r="r" b="b"/>
              <a:pathLst>
                <a:path w="6072" h="5479" extrusionOk="0">
                  <a:moveTo>
                    <a:pt x="3972" y="2786"/>
                  </a:moveTo>
                  <a:cubicBezTo>
                    <a:pt x="3972" y="2799"/>
                    <a:pt x="3980" y="2805"/>
                    <a:pt x="3986" y="2807"/>
                  </a:cubicBezTo>
                  <a:lnTo>
                    <a:pt x="3986" y="2807"/>
                  </a:lnTo>
                  <a:cubicBezTo>
                    <a:pt x="3981" y="2800"/>
                    <a:pt x="3977" y="2793"/>
                    <a:pt x="3972" y="2786"/>
                  </a:cubicBezTo>
                  <a:close/>
                  <a:moveTo>
                    <a:pt x="183" y="1"/>
                  </a:moveTo>
                  <a:cubicBezTo>
                    <a:pt x="137" y="24"/>
                    <a:pt x="92" y="47"/>
                    <a:pt x="46" y="47"/>
                  </a:cubicBezTo>
                  <a:cubicBezTo>
                    <a:pt x="23" y="69"/>
                    <a:pt x="0" y="92"/>
                    <a:pt x="0" y="138"/>
                  </a:cubicBezTo>
                  <a:cubicBezTo>
                    <a:pt x="23" y="161"/>
                    <a:pt x="46" y="184"/>
                    <a:pt x="92" y="184"/>
                  </a:cubicBezTo>
                  <a:cubicBezTo>
                    <a:pt x="137" y="161"/>
                    <a:pt x="160" y="138"/>
                    <a:pt x="206" y="138"/>
                  </a:cubicBezTo>
                  <a:lnTo>
                    <a:pt x="388" y="138"/>
                  </a:lnTo>
                  <a:cubicBezTo>
                    <a:pt x="457" y="161"/>
                    <a:pt x="502" y="161"/>
                    <a:pt x="548" y="161"/>
                  </a:cubicBezTo>
                  <a:cubicBezTo>
                    <a:pt x="594" y="184"/>
                    <a:pt x="639" y="184"/>
                    <a:pt x="685" y="206"/>
                  </a:cubicBezTo>
                  <a:cubicBezTo>
                    <a:pt x="776" y="229"/>
                    <a:pt x="868" y="275"/>
                    <a:pt x="959" y="298"/>
                  </a:cubicBezTo>
                  <a:cubicBezTo>
                    <a:pt x="1073" y="343"/>
                    <a:pt x="1164" y="389"/>
                    <a:pt x="1256" y="435"/>
                  </a:cubicBezTo>
                  <a:cubicBezTo>
                    <a:pt x="1347" y="480"/>
                    <a:pt x="1438" y="526"/>
                    <a:pt x="1530" y="572"/>
                  </a:cubicBezTo>
                  <a:cubicBezTo>
                    <a:pt x="1621" y="617"/>
                    <a:pt x="1712" y="686"/>
                    <a:pt x="1781" y="731"/>
                  </a:cubicBezTo>
                  <a:cubicBezTo>
                    <a:pt x="1872" y="800"/>
                    <a:pt x="1940" y="845"/>
                    <a:pt x="2032" y="914"/>
                  </a:cubicBezTo>
                  <a:cubicBezTo>
                    <a:pt x="2100" y="960"/>
                    <a:pt x="2169" y="1005"/>
                    <a:pt x="2237" y="1051"/>
                  </a:cubicBezTo>
                  <a:cubicBezTo>
                    <a:pt x="2237" y="1074"/>
                    <a:pt x="2237" y="1074"/>
                    <a:pt x="2260" y="1074"/>
                  </a:cubicBezTo>
                  <a:lnTo>
                    <a:pt x="2237" y="1074"/>
                  </a:lnTo>
                  <a:cubicBezTo>
                    <a:pt x="2283" y="1097"/>
                    <a:pt x="2328" y="1119"/>
                    <a:pt x="2351" y="1165"/>
                  </a:cubicBezTo>
                  <a:cubicBezTo>
                    <a:pt x="2374" y="1165"/>
                    <a:pt x="2374" y="1165"/>
                    <a:pt x="2397" y="1188"/>
                  </a:cubicBezTo>
                  <a:cubicBezTo>
                    <a:pt x="2374" y="1165"/>
                    <a:pt x="2374" y="1165"/>
                    <a:pt x="2374" y="1165"/>
                  </a:cubicBezTo>
                  <a:lnTo>
                    <a:pt x="2374" y="1165"/>
                  </a:lnTo>
                  <a:cubicBezTo>
                    <a:pt x="2488" y="1256"/>
                    <a:pt x="2602" y="1348"/>
                    <a:pt x="2716" y="1439"/>
                  </a:cubicBezTo>
                  <a:cubicBezTo>
                    <a:pt x="2853" y="1553"/>
                    <a:pt x="2968" y="1667"/>
                    <a:pt x="3082" y="1781"/>
                  </a:cubicBezTo>
                  <a:cubicBezTo>
                    <a:pt x="3310" y="1987"/>
                    <a:pt x="3492" y="2238"/>
                    <a:pt x="3698" y="2466"/>
                  </a:cubicBezTo>
                  <a:cubicBezTo>
                    <a:pt x="3789" y="2580"/>
                    <a:pt x="3903" y="2694"/>
                    <a:pt x="3995" y="2808"/>
                  </a:cubicBezTo>
                  <a:cubicBezTo>
                    <a:pt x="3995" y="2808"/>
                    <a:pt x="3991" y="2808"/>
                    <a:pt x="3986" y="2807"/>
                  </a:cubicBezTo>
                  <a:lnTo>
                    <a:pt x="3986" y="2807"/>
                  </a:lnTo>
                  <a:cubicBezTo>
                    <a:pt x="4075" y="2935"/>
                    <a:pt x="4182" y="3044"/>
                    <a:pt x="4269" y="3174"/>
                  </a:cubicBezTo>
                  <a:cubicBezTo>
                    <a:pt x="4360" y="3311"/>
                    <a:pt x="4474" y="3448"/>
                    <a:pt x="4565" y="3607"/>
                  </a:cubicBezTo>
                  <a:cubicBezTo>
                    <a:pt x="4657" y="3744"/>
                    <a:pt x="4725" y="3881"/>
                    <a:pt x="4816" y="4041"/>
                  </a:cubicBezTo>
                  <a:cubicBezTo>
                    <a:pt x="4908" y="4178"/>
                    <a:pt x="4976" y="4315"/>
                    <a:pt x="5067" y="4452"/>
                  </a:cubicBezTo>
                  <a:cubicBezTo>
                    <a:pt x="5136" y="4589"/>
                    <a:pt x="5204" y="4726"/>
                    <a:pt x="5273" y="4840"/>
                  </a:cubicBezTo>
                  <a:cubicBezTo>
                    <a:pt x="5341" y="4954"/>
                    <a:pt x="5410" y="5091"/>
                    <a:pt x="5455" y="5205"/>
                  </a:cubicBezTo>
                  <a:cubicBezTo>
                    <a:pt x="5478" y="5251"/>
                    <a:pt x="5501" y="5274"/>
                    <a:pt x="5501" y="5319"/>
                  </a:cubicBezTo>
                  <a:cubicBezTo>
                    <a:pt x="5501" y="5365"/>
                    <a:pt x="5524" y="5411"/>
                    <a:pt x="5570" y="5433"/>
                  </a:cubicBezTo>
                  <a:cubicBezTo>
                    <a:pt x="5570" y="5433"/>
                    <a:pt x="5592" y="5456"/>
                    <a:pt x="5592" y="5456"/>
                  </a:cubicBezTo>
                  <a:cubicBezTo>
                    <a:pt x="5638" y="5479"/>
                    <a:pt x="5638" y="5479"/>
                    <a:pt x="5684" y="5479"/>
                  </a:cubicBezTo>
                  <a:cubicBezTo>
                    <a:pt x="5707" y="5479"/>
                    <a:pt x="5729" y="5479"/>
                    <a:pt x="5752" y="5456"/>
                  </a:cubicBezTo>
                  <a:cubicBezTo>
                    <a:pt x="5821" y="5433"/>
                    <a:pt x="5866" y="5433"/>
                    <a:pt x="5912" y="5411"/>
                  </a:cubicBezTo>
                  <a:cubicBezTo>
                    <a:pt x="5958" y="5388"/>
                    <a:pt x="5980" y="5388"/>
                    <a:pt x="6003" y="5342"/>
                  </a:cubicBezTo>
                  <a:cubicBezTo>
                    <a:pt x="6049" y="5296"/>
                    <a:pt x="6072" y="5228"/>
                    <a:pt x="6049" y="5159"/>
                  </a:cubicBezTo>
                  <a:cubicBezTo>
                    <a:pt x="6026" y="5091"/>
                    <a:pt x="6003" y="5045"/>
                    <a:pt x="5980" y="4977"/>
                  </a:cubicBezTo>
                  <a:cubicBezTo>
                    <a:pt x="5912" y="4840"/>
                    <a:pt x="5843" y="4726"/>
                    <a:pt x="5775" y="4589"/>
                  </a:cubicBezTo>
                  <a:cubicBezTo>
                    <a:pt x="5752" y="4543"/>
                    <a:pt x="5729" y="4498"/>
                    <a:pt x="5707" y="4475"/>
                  </a:cubicBezTo>
                  <a:cubicBezTo>
                    <a:pt x="5661" y="4383"/>
                    <a:pt x="5638" y="4315"/>
                    <a:pt x="5592" y="4224"/>
                  </a:cubicBezTo>
                  <a:cubicBezTo>
                    <a:pt x="5547" y="4155"/>
                    <a:pt x="5501" y="4064"/>
                    <a:pt x="5455" y="3973"/>
                  </a:cubicBezTo>
                  <a:cubicBezTo>
                    <a:pt x="5364" y="3836"/>
                    <a:pt x="5273" y="3676"/>
                    <a:pt x="5204" y="3539"/>
                  </a:cubicBezTo>
                  <a:cubicBezTo>
                    <a:pt x="5113" y="3379"/>
                    <a:pt x="5022" y="3219"/>
                    <a:pt x="4930" y="3082"/>
                  </a:cubicBezTo>
                  <a:cubicBezTo>
                    <a:pt x="4816" y="2900"/>
                    <a:pt x="4702" y="2717"/>
                    <a:pt x="4565" y="2557"/>
                  </a:cubicBezTo>
                  <a:cubicBezTo>
                    <a:pt x="4451" y="2398"/>
                    <a:pt x="4314" y="2238"/>
                    <a:pt x="4200" y="2055"/>
                  </a:cubicBezTo>
                  <a:cubicBezTo>
                    <a:pt x="4132" y="1987"/>
                    <a:pt x="4063" y="1918"/>
                    <a:pt x="4017" y="1827"/>
                  </a:cubicBezTo>
                  <a:cubicBezTo>
                    <a:pt x="3949" y="1781"/>
                    <a:pt x="3903" y="1713"/>
                    <a:pt x="3835" y="1667"/>
                  </a:cubicBezTo>
                  <a:cubicBezTo>
                    <a:pt x="3766" y="1599"/>
                    <a:pt x="3698" y="1530"/>
                    <a:pt x="3607" y="1462"/>
                  </a:cubicBezTo>
                  <a:cubicBezTo>
                    <a:pt x="3538" y="1393"/>
                    <a:pt x="3447" y="1348"/>
                    <a:pt x="3378" y="1279"/>
                  </a:cubicBezTo>
                  <a:cubicBezTo>
                    <a:pt x="3333" y="1256"/>
                    <a:pt x="3287" y="1211"/>
                    <a:pt x="3241" y="1165"/>
                  </a:cubicBezTo>
                  <a:cubicBezTo>
                    <a:pt x="3207" y="1142"/>
                    <a:pt x="3167" y="1131"/>
                    <a:pt x="3130" y="1131"/>
                  </a:cubicBezTo>
                  <a:cubicBezTo>
                    <a:pt x="3093" y="1131"/>
                    <a:pt x="3059" y="1142"/>
                    <a:pt x="3036" y="1165"/>
                  </a:cubicBezTo>
                  <a:cubicBezTo>
                    <a:pt x="2990" y="1211"/>
                    <a:pt x="2990" y="1234"/>
                    <a:pt x="2990" y="1279"/>
                  </a:cubicBezTo>
                  <a:cubicBezTo>
                    <a:pt x="2945" y="1234"/>
                    <a:pt x="2899" y="1188"/>
                    <a:pt x="2853" y="1165"/>
                  </a:cubicBezTo>
                  <a:cubicBezTo>
                    <a:pt x="2785" y="1119"/>
                    <a:pt x="2739" y="1074"/>
                    <a:pt x="2671" y="1028"/>
                  </a:cubicBezTo>
                  <a:cubicBezTo>
                    <a:pt x="2579" y="937"/>
                    <a:pt x="2465" y="868"/>
                    <a:pt x="2351" y="777"/>
                  </a:cubicBezTo>
                  <a:cubicBezTo>
                    <a:pt x="2351" y="777"/>
                    <a:pt x="2351" y="777"/>
                    <a:pt x="2351" y="800"/>
                  </a:cubicBezTo>
                  <a:cubicBezTo>
                    <a:pt x="2283" y="731"/>
                    <a:pt x="2214" y="686"/>
                    <a:pt x="2146" y="640"/>
                  </a:cubicBezTo>
                  <a:cubicBezTo>
                    <a:pt x="2100" y="594"/>
                    <a:pt x="2032" y="572"/>
                    <a:pt x="1963" y="526"/>
                  </a:cubicBezTo>
                  <a:cubicBezTo>
                    <a:pt x="1826" y="435"/>
                    <a:pt x="1689" y="366"/>
                    <a:pt x="1552" y="298"/>
                  </a:cubicBezTo>
                  <a:cubicBezTo>
                    <a:pt x="1484" y="275"/>
                    <a:pt x="1393" y="252"/>
                    <a:pt x="1324" y="206"/>
                  </a:cubicBezTo>
                  <a:cubicBezTo>
                    <a:pt x="1256" y="184"/>
                    <a:pt x="1164" y="138"/>
                    <a:pt x="1096" y="115"/>
                  </a:cubicBezTo>
                  <a:cubicBezTo>
                    <a:pt x="1050" y="115"/>
                    <a:pt x="1027" y="92"/>
                    <a:pt x="982" y="92"/>
                  </a:cubicBezTo>
                  <a:cubicBezTo>
                    <a:pt x="936" y="69"/>
                    <a:pt x="890" y="69"/>
                    <a:pt x="868" y="69"/>
                  </a:cubicBezTo>
                  <a:cubicBezTo>
                    <a:pt x="799" y="47"/>
                    <a:pt x="731" y="24"/>
                    <a:pt x="662" y="24"/>
                  </a:cubicBezTo>
                  <a:cubicBezTo>
                    <a:pt x="548" y="1"/>
                    <a:pt x="457" y="1"/>
                    <a:pt x="34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 name="Google Shape;19;p2"/>
            <p:cNvSpPr/>
            <p:nvPr/>
          </p:nvSpPr>
          <p:spPr>
            <a:xfrm>
              <a:off x="644299" y="361475"/>
              <a:ext cx="154071" cy="103764"/>
            </a:xfrm>
            <a:custGeom>
              <a:avLst/>
              <a:gdLst/>
              <a:ahLst/>
              <a:cxnLst/>
              <a:rect l="l" t="t" r="r" b="b"/>
              <a:pathLst>
                <a:path w="3424" h="2306" extrusionOk="0">
                  <a:moveTo>
                    <a:pt x="1096" y="525"/>
                  </a:moveTo>
                  <a:cubicBezTo>
                    <a:pt x="1096" y="525"/>
                    <a:pt x="1119" y="548"/>
                    <a:pt x="1119" y="548"/>
                  </a:cubicBezTo>
                  <a:cubicBezTo>
                    <a:pt x="1119" y="548"/>
                    <a:pt x="1096" y="548"/>
                    <a:pt x="1096" y="525"/>
                  </a:cubicBezTo>
                  <a:close/>
                  <a:moveTo>
                    <a:pt x="46" y="0"/>
                  </a:moveTo>
                  <a:cubicBezTo>
                    <a:pt x="23" y="23"/>
                    <a:pt x="0" y="69"/>
                    <a:pt x="23" y="114"/>
                  </a:cubicBezTo>
                  <a:cubicBezTo>
                    <a:pt x="23" y="160"/>
                    <a:pt x="69" y="183"/>
                    <a:pt x="114" y="183"/>
                  </a:cubicBezTo>
                  <a:cubicBezTo>
                    <a:pt x="137" y="183"/>
                    <a:pt x="183" y="206"/>
                    <a:pt x="206" y="206"/>
                  </a:cubicBezTo>
                  <a:cubicBezTo>
                    <a:pt x="297" y="228"/>
                    <a:pt x="365" y="251"/>
                    <a:pt x="457" y="274"/>
                  </a:cubicBezTo>
                  <a:cubicBezTo>
                    <a:pt x="479" y="274"/>
                    <a:pt x="525" y="297"/>
                    <a:pt x="548" y="320"/>
                  </a:cubicBezTo>
                  <a:cubicBezTo>
                    <a:pt x="616" y="342"/>
                    <a:pt x="685" y="365"/>
                    <a:pt x="731" y="388"/>
                  </a:cubicBezTo>
                  <a:cubicBezTo>
                    <a:pt x="845" y="457"/>
                    <a:pt x="982" y="525"/>
                    <a:pt x="1073" y="594"/>
                  </a:cubicBezTo>
                  <a:cubicBezTo>
                    <a:pt x="1187" y="662"/>
                    <a:pt x="1301" y="731"/>
                    <a:pt x="1415" y="822"/>
                  </a:cubicBezTo>
                  <a:cubicBezTo>
                    <a:pt x="1529" y="890"/>
                    <a:pt x="1621" y="959"/>
                    <a:pt x="1735" y="1027"/>
                  </a:cubicBezTo>
                  <a:cubicBezTo>
                    <a:pt x="1735" y="1027"/>
                    <a:pt x="1735" y="1027"/>
                    <a:pt x="1735" y="1027"/>
                  </a:cubicBezTo>
                  <a:lnTo>
                    <a:pt x="1735" y="1027"/>
                  </a:lnTo>
                  <a:lnTo>
                    <a:pt x="1758" y="1050"/>
                  </a:lnTo>
                  <a:cubicBezTo>
                    <a:pt x="1758" y="1045"/>
                    <a:pt x="1757" y="1041"/>
                    <a:pt x="1755" y="1038"/>
                  </a:cubicBezTo>
                  <a:lnTo>
                    <a:pt x="1755" y="1038"/>
                  </a:lnTo>
                  <a:cubicBezTo>
                    <a:pt x="1788" y="1058"/>
                    <a:pt x="1810" y="1080"/>
                    <a:pt x="1849" y="1119"/>
                  </a:cubicBezTo>
                  <a:cubicBezTo>
                    <a:pt x="1872" y="1141"/>
                    <a:pt x="1895" y="1164"/>
                    <a:pt x="1940" y="1210"/>
                  </a:cubicBezTo>
                  <a:cubicBezTo>
                    <a:pt x="1986" y="1233"/>
                    <a:pt x="2009" y="1278"/>
                    <a:pt x="2054" y="1324"/>
                  </a:cubicBezTo>
                  <a:cubicBezTo>
                    <a:pt x="2100" y="1347"/>
                    <a:pt x="2123" y="1392"/>
                    <a:pt x="2169" y="1415"/>
                  </a:cubicBezTo>
                  <a:cubicBezTo>
                    <a:pt x="2191" y="1438"/>
                    <a:pt x="2214" y="1461"/>
                    <a:pt x="2237" y="1461"/>
                  </a:cubicBezTo>
                  <a:cubicBezTo>
                    <a:pt x="2260" y="1484"/>
                    <a:pt x="2283" y="1507"/>
                    <a:pt x="2305" y="1529"/>
                  </a:cubicBezTo>
                  <a:cubicBezTo>
                    <a:pt x="2328" y="1552"/>
                    <a:pt x="2328" y="1552"/>
                    <a:pt x="2351" y="1552"/>
                  </a:cubicBezTo>
                  <a:cubicBezTo>
                    <a:pt x="2374" y="1575"/>
                    <a:pt x="2374" y="1575"/>
                    <a:pt x="2397" y="1575"/>
                  </a:cubicBezTo>
                  <a:cubicBezTo>
                    <a:pt x="2410" y="1582"/>
                    <a:pt x="2424" y="1585"/>
                    <a:pt x="2436" y="1585"/>
                  </a:cubicBezTo>
                  <a:cubicBezTo>
                    <a:pt x="2467" y="1585"/>
                    <a:pt x="2495" y="1568"/>
                    <a:pt x="2511" y="1552"/>
                  </a:cubicBezTo>
                  <a:cubicBezTo>
                    <a:pt x="2557" y="1575"/>
                    <a:pt x="2579" y="1598"/>
                    <a:pt x="2602" y="1621"/>
                  </a:cubicBezTo>
                  <a:cubicBezTo>
                    <a:pt x="2625" y="1644"/>
                    <a:pt x="2625" y="1666"/>
                    <a:pt x="2648" y="1666"/>
                  </a:cubicBezTo>
                  <a:cubicBezTo>
                    <a:pt x="2648" y="1666"/>
                    <a:pt x="2648" y="1689"/>
                    <a:pt x="2671" y="1689"/>
                  </a:cubicBezTo>
                  <a:cubicBezTo>
                    <a:pt x="2671" y="1689"/>
                    <a:pt x="2693" y="1712"/>
                    <a:pt x="2693" y="1712"/>
                  </a:cubicBezTo>
                  <a:cubicBezTo>
                    <a:pt x="2716" y="1712"/>
                    <a:pt x="2739" y="1735"/>
                    <a:pt x="2739" y="1735"/>
                  </a:cubicBezTo>
                  <a:lnTo>
                    <a:pt x="2808" y="1735"/>
                  </a:lnTo>
                  <a:cubicBezTo>
                    <a:pt x="2830" y="1780"/>
                    <a:pt x="2853" y="1803"/>
                    <a:pt x="2899" y="1849"/>
                  </a:cubicBezTo>
                  <a:cubicBezTo>
                    <a:pt x="2990" y="1986"/>
                    <a:pt x="3082" y="2123"/>
                    <a:pt x="3173" y="2237"/>
                  </a:cubicBezTo>
                  <a:cubicBezTo>
                    <a:pt x="3196" y="2283"/>
                    <a:pt x="3218" y="2283"/>
                    <a:pt x="3264" y="2305"/>
                  </a:cubicBezTo>
                  <a:cubicBezTo>
                    <a:pt x="3287" y="2305"/>
                    <a:pt x="3333" y="2305"/>
                    <a:pt x="3355" y="2283"/>
                  </a:cubicBezTo>
                  <a:cubicBezTo>
                    <a:pt x="3401" y="2260"/>
                    <a:pt x="3424" y="2169"/>
                    <a:pt x="3401" y="2123"/>
                  </a:cubicBezTo>
                  <a:cubicBezTo>
                    <a:pt x="3355" y="2054"/>
                    <a:pt x="3333" y="2009"/>
                    <a:pt x="3310" y="1963"/>
                  </a:cubicBezTo>
                  <a:cubicBezTo>
                    <a:pt x="3287" y="1917"/>
                    <a:pt x="3264" y="1895"/>
                    <a:pt x="3218" y="1849"/>
                  </a:cubicBezTo>
                  <a:cubicBezTo>
                    <a:pt x="3173" y="1758"/>
                    <a:pt x="3104" y="1689"/>
                    <a:pt x="3036" y="1621"/>
                  </a:cubicBezTo>
                  <a:cubicBezTo>
                    <a:pt x="2922" y="1461"/>
                    <a:pt x="2808" y="1324"/>
                    <a:pt x="2671" y="1210"/>
                  </a:cubicBezTo>
                  <a:cubicBezTo>
                    <a:pt x="2602" y="1141"/>
                    <a:pt x="2534" y="1073"/>
                    <a:pt x="2465" y="1004"/>
                  </a:cubicBezTo>
                  <a:cubicBezTo>
                    <a:pt x="2442" y="982"/>
                    <a:pt x="2397" y="959"/>
                    <a:pt x="2374" y="936"/>
                  </a:cubicBezTo>
                  <a:cubicBezTo>
                    <a:pt x="2351" y="913"/>
                    <a:pt x="2328" y="913"/>
                    <a:pt x="2305" y="890"/>
                  </a:cubicBezTo>
                  <a:cubicBezTo>
                    <a:pt x="2283" y="867"/>
                    <a:pt x="2260" y="867"/>
                    <a:pt x="2237" y="845"/>
                  </a:cubicBezTo>
                  <a:cubicBezTo>
                    <a:pt x="2123" y="776"/>
                    <a:pt x="2009" y="685"/>
                    <a:pt x="1872" y="639"/>
                  </a:cubicBezTo>
                  <a:cubicBezTo>
                    <a:pt x="1826" y="594"/>
                    <a:pt x="1758" y="548"/>
                    <a:pt x="1712" y="525"/>
                  </a:cubicBezTo>
                  <a:cubicBezTo>
                    <a:pt x="1644" y="479"/>
                    <a:pt x="1575" y="457"/>
                    <a:pt x="1507" y="411"/>
                  </a:cubicBezTo>
                  <a:cubicBezTo>
                    <a:pt x="1461" y="388"/>
                    <a:pt x="1438" y="388"/>
                    <a:pt x="1392" y="365"/>
                  </a:cubicBezTo>
                  <a:cubicBezTo>
                    <a:pt x="1347" y="365"/>
                    <a:pt x="1301" y="342"/>
                    <a:pt x="1255" y="342"/>
                  </a:cubicBezTo>
                  <a:cubicBezTo>
                    <a:pt x="1233" y="342"/>
                    <a:pt x="1210" y="342"/>
                    <a:pt x="1210" y="365"/>
                  </a:cubicBezTo>
                  <a:cubicBezTo>
                    <a:pt x="1187" y="342"/>
                    <a:pt x="1164" y="342"/>
                    <a:pt x="1164" y="342"/>
                  </a:cubicBezTo>
                  <a:cubicBezTo>
                    <a:pt x="1119" y="320"/>
                    <a:pt x="1096" y="297"/>
                    <a:pt x="1050" y="297"/>
                  </a:cubicBezTo>
                  <a:cubicBezTo>
                    <a:pt x="1050" y="274"/>
                    <a:pt x="1027" y="251"/>
                    <a:pt x="1027" y="251"/>
                  </a:cubicBezTo>
                  <a:cubicBezTo>
                    <a:pt x="982" y="228"/>
                    <a:pt x="936" y="228"/>
                    <a:pt x="890" y="206"/>
                  </a:cubicBezTo>
                  <a:cubicBezTo>
                    <a:pt x="867" y="206"/>
                    <a:pt x="822" y="206"/>
                    <a:pt x="799" y="183"/>
                  </a:cubicBezTo>
                  <a:lnTo>
                    <a:pt x="776" y="183"/>
                  </a:lnTo>
                  <a:cubicBezTo>
                    <a:pt x="731" y="160"/>
                    <a:pt x="685" y="160"/>
                    <a:pt x="639" y="137"/>
                  </a:cubicBezTo>
                  <a:cubicBezTo>
                    <a:pt x="571" y="114"/>
                    <a:pt x="525" y="91"/>
                    <a:pt x="457" y="69"/>
                  </a:cubicBezTo>
                  <a:cubicBezTo>
                    <a:pt x="388" y="69"/>
                    <a:pt x="320" y="23"/>
                    <a:pt x="251" y="23"/>
                  </a:cubicBezTo>
                  <a:cubicBezTo>
                    <a:pt x="228" y="23"/>
                    <a:pt x="206" y="0"/>
                    <a:pt x="18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 name="Google Shape;20;p2"/>
            <p:cNvSpPr/>
            <p:nvPr/>
          </p:nvSpPr>
          <p:spPr>
            <a:xfrm>
              <a:off x="766512" y="425147"/>
              <a:ext cx="77081" cy="105474"/>
            </a:xfrm>
            <a:custGeom>
              <a:avLst/>
              <a:gdLst/>
              <a:ahLst/>
              <a:cxnLst/>
              <a:rect l="l" t="t" r="r" b="b"/>
              <a:pathLst>
                <a:path w="1713" h="2344" extrusionOk="0">
                  <a:moveTo>
                    <a:pt x="46" y="0"/>
                  </a:moveTo>
                  <a:cubicBezTo>
                    <a:pt x="0" y="23"/>
                    <a:pt x="0" y="46"/>
                    <a:pt x="0" y="69"/>
                  </a:cubicBezTo>
                  <a:cubicBezTo>
                    <a:pt x="0" y="92"/>
                    <a:pt x="23" y="114"/>
                    <a:pt x="46" y="137"/>
                  </a:cubicBezTo>
                  <a:cubicBezTo>
                    <a:pt x="46" y="137"/>
                    <a:pt x="69" y="160"/>
                    <a:pt x="69" y="160"/>
                  </a:cubicBezTo>
                  <a:cubicBezTo>
                    <a:pt x="92" y="183"/>
                    <a:pt x="114" y="206"/>
                    <a:pt x="160" y="251"/>
                  </a:cubicBezTo>
                  <a:cubicBezTo>
                    <a:pt x="183" y="274"/>
                    <a:pt x="206" y="297"/>
                    <a:pt x="229" y="320"/>
                  </a:cubicBezTo>
                  <a:cubicBezTo>
                    <a:pt x="229" y="343"/>
                    <a:pt x="251" y="343"/>
                    <a:pt x="251" y="365"/>
                  </a:cubicBezTo>
                  <a:lnTo>
                    <a:pt x="274" y="365"/>
                  </a:lnTo>
                  <a:cubicBezTo>
                    <a:pt x="274" y="388"/>
                    <a:pt x="297" y="388"/>
                    <a:pt x="297" y="388"/>
                  </a:cubicBezTo>
                  <a:cubicBezTo>
                    <a:pt x="343" y="457"/>
                    <a:pt x="411" y="525"/>
                    <a:pt x="457" y="571"/>
                  </a:cubicBezTo>
                  <a:cubicBezTo>
                    <a:pt x="502" y="639"/>
                    <a:pt x="548" y="685"/>
                    <a:pt x="594" y="731"/>
                  </a:cubicBezTo>
                  <a:cubicBezTo>
                    <a:pt x="639" y="776"/>
                    <a:pt x="685" y="845"/>
                    <a:pt x="708" y="890"/>
                  </a:cubicBezTo>
                  <a:cubicBezTo>
                    <a:pt x="754" y="936"/>
                    <a:pt x="799" y="1005"/>
                    <a:pt x="845" y="1073"/>
                  </a:cubicBezTo>
                  <a:cubicBezTo>
                    <a:pt x="891" y="1142"/>
                    <a:pt x="936" y="1210"/>
                    <a:pt x="982" y="1278"/>
                  </a:cubicBezTo>
                  <a:cubicBezTo>
                    <a:pt x="1027" y="1347"/>
                    <a:pt x="1073" y="1415"/>
                    <a:pt x="1119" y="1484"/>
                  </a:cubicBezTo>
                  <a:cubicBezTo>
                    <a:pt x="1279" y="1758"/>
                    <a:pt x="1438" y="2032"/>
                    <a:pt x="1575" y="2306"/>
                  </a:cubicBezTo>
                  <a:cubicBezTo>
                    <a:pt x="1589" y="2332"/>
                    <a:pt x="1610" y="2343"/>
                    <a:pt x="1634" y="2343"/>
                  </a:cubicBezTo>
                  <a:cubicBezTo>
                    <a:pt x="1652" y="2343"/>
                    <a:pt x="1670" y="2338"/>
                    <a:pt x="1689" y="2328"/>
                  </a:cubicBezTo>
                  <a:cubicBezTo>
                    <a:pt x="1689" y="2328"/>
                    <a:pt x="1712" y="2306"/>
                    <a:pt x="1712" y="2306"/>
                  </a:cubicBezTo>
                  <a:cubicBezTo>
                    <a:pt x="1712" y="2283"/>
                    <a:pt x="1712" y="2260"/>
                    <a:pt x="1712" y="2237"/>
                  </a:cubicBezTo>
                  <a:cubicBezTo>
                    <a:pt x="1667" y="2146"/>
                    <a:pt x="1621" y="2055"/>
                    <a:pt x="1575" y="1963"/>
                  </a:cubicBezTo>
                  <a:cubicBezTo>
                    <a:pt x="1575" y="1963"/>
                    <a:pt x="1598" y="1940"/>
                    <a:pt x="1598" y="1918"/>
                  </a:cubicBezTo>
                  <a:cubicBezTo>
                    <a:pt x="1598" y="1895"/>
                    <a:pt x="1598" y="1895"/>
                    <a:pt x="1598" y="1895"/>
                  </a:cubicBezTo>
                  <a:cubicBezTo>
                    <a:pt x="1598" y="1872"/>
                    <a:pt x="1598" y="1872"/>
                    <a:pt x="1575" y="1849"/>
                  </a:cubicBezTo>
                  <a:cubicBezTo>
                    <a:pt x="1575" y="1849"/>
                    <a:pt x="1575" y="1826"/>
                    <a:pt x="1552" y="1803"/>
                  </a:cubicBezTo>
                  <a:cubicBezTo>
                    <a:pt x="1552" y="1758"/>
                    <a:pt x="1530" y="1712"/>
                    <a:pt x="1507" y="1667"/>
                  </a:cubicBezTo>
                  <a:cubicBezTo>
                    <a:pt x="1484" y="1644"/>
                    <a:pt x="1461" y="1598"/>
                    <a:pt x="1438" y="1552"/>
                  </a:cubicBezTo>
                  <a:cubicBezTo>
                    <a:pt x="1415" y="1507"/>
                    <a:pt x="1393" y="1484"/>
                    <a:pt x="1370" y="1438"/>
                  </a:cubicBezTo>
                  <a:cubicBezTo>
                    <a:pt x="1324" y="1393"/>
                    <a:pt x="1301" y="1347"/>
                    <a:pt x="1279" y="1301"/>
                  </a:cubicBezTo>
                  <a:cubicBezTo>
                    <a:pt x="1233" y="1256"/>
                    <a:pt x="1210" y="1233"/>
                    <a:pt x="1187" y="1187"/>
                  </a:cubicBezTo>
                  <a:cubicBezTo>
                    <a:pt x="1164" y="1164"/>
                    <a:pt x="1142" y="1119"/>
                    <a:pt x="1096" y="1073"/>
                  </a:cubicBezTo>
                  <a:cubicBezTo>
                    <a:pt x="1050" y="1005"/>
                    <a:pt x="982" y="936"/>
                    <a:pt x="936" y="868"/>
                  </a:cubicBezTo>
                  <a:cubicBezTo>
                    <a:pt x="868" y="776"/>
                    <a:pt x="799" y="708"/>
                    <a:pt x="731" y="639"/>
                  </a:cubicBezTo>
                  <a:cubicBezTo>
                    <a:pt x="685" y="548"/>
                    <a:pt x="617" y="480"/>
                    <a:pt x="548" y="411"/>
                  </a:cubicBezTo>
                  <a:cubicBezTo>
                    <a:pt x="502" y="365"/>
                    <a:pt x="434" y="297"/>
                    <a:pt x="388" y="251"/>
                  </a:cubicBezTo>
                  <a:cubicBezTo>
                    <a:pt x="320" y="183"/>
                    <a:pt x="251" y="114"/>
                    <a:pt x="183" y="69"/>
                  </a:cubicBezTo>
                  <a:cubicBezTo>
                    <a:pt x="160" y="46"/>
                    <a:pt x="137" y="23"/>
                    <a:pt x="11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 name="Google Shape;21;p2"/>
            <p:cNvSpPr/>
            <p:nvPr/>
          </p:nvSpPr>
          <p:spPr>
            <a:xfrm>
              <a:off x="603216" y="468255"/>
              <a:ext cx="202354" cy="143227"/>
            </a:xfrm>
            <a:custGeom>
              <a:avLst/>
              <a:gdLst/>
              <a:ahLst/>
              <a:cxnLst/>
              <a:rect l="l" t="t" r="r" b="b"/>
              <a:pathLst>
                <a:path w="4497" h="3183" extrusionOk="0">
                  <a:moveTo>
                    <a:pt x="4268" y="1"/>
                  </a:moveTo>
                  <a:cubicBezTo>
                    <a:pt x="4223" y="24"/>
                    <a:pt x="4200" y="47"/>
                    <a:pt x="4177" y="92"/>
                  </a:cubicBezTo>
                  <a:cubicBezTo>
                    <a:pt x="4131" y="138"/>
                    <a:pt x="4109" y="184"/>
                    <a:pt x="4063" y="229"/>
                  </a:cubicBezTo>
                  <a:cubicBezTo>
                    <a:pt x="4040" y="252"/>
                    <a:pt x="4017" y="298"/>
                    <a:pt x="3995" y="343"/>
                  </a:cubicBezTo>
                  <a:cubicBezTo>
                    <a:pt x="3949" y="412"/>
                    <a:pt x="3880" y="480"/>
                    <a:pt x="3835" y="572"/>
                  </a:cubicBezTo>
                  <a:cubicBezTo>
                    <a:pt x="3789" y="617"/>
                    <a:pt x="3743" y="663"/>
                    <a:pt x="3698" y="731"/>
                  </a:cubicBezTo>
                  <a:cubicBezTo>
                    <a:pt x="3652" y="777"/>
                    <a:pt x="3606" y="823"/>
                    <a:pt x="3561" y="891"/>
                  </a:cubicBezTo>
                  <a:cubicBezTo>
                    <a:pt x="3447" y="1005"/>
                    <a:pt x="3355" y="1097"/>
                    <a:pt x="3241" y="1211"/>
                  </a:cubicBezTo>
                  <a:cubicBezTo>
                    <a:pt x="3127" y="1302"/>
                    <a:pt x="3013" y="1393"/>
                    <a:pt x="2899" y="1507"/>
                  </a:cubicBezTo>
                  <a:cubicBezTo>
                    <a:pt x="2785" y="1576"/>
                    <a:pt x="2671" y="1667"/>
                    <a:pt x="2557" y="1758"/>
                  </a:cubicBezTo>
                  <a:cubicBezTo>
                    <a:pt x="2540" y="1775"/>
                    <a:pt x="2511" y="1804"/>
                    <a:pt x="2479" y="1827"/>
                  </a:cubicBezTo>
                  <a:lnTo>
                    <a:pt x="2479" y="1827"/>
                  </a:lnTo>
                  <a:cubicBezTo>
                    <a:pt x="2482" y="1827"/>
                    <a:pt x="2485" y="1827"/>
                    <a:pt x="2488" y="1827"/>
                  </a:cubicBezTo>
                  <a:cubicBezTo>
                    <a:pt x="2484" y="1827"/>
                    <a:pt x="2481" y="1828"/>
                    <a:pt x="2477" y="1829"/>
                  </a:cubicBezTo>
                  <a:lnTo>
                    <a:pt x="2477" y="1829"/>
                  </a:lnTo>
                  <a:cubicBezTo>
                    <a:pt x="2466" y="1836"/>
                    <a:pt x="2456" y="1843"/>
                    <a:pt x="2445" y="1849"/>
                  </a:cubicBezTo>
                  <a:lnTo>
                    <a:pt x="2445" y="1849"/>
                  </a:lnTo>
                  <a:cubicBezTo>
                    <a:pt x="2455" y="1839"/>
                    <a:pt x="2466" y="1832"/>
                    <a:pt x="2477" y="1829"/>
                  </a:cubicBezTo>
                  <a:lnTo>
                    <a:pt x="2477" y="1829"/>
                  </a:lnTo>
                  <a:cubicBezTo>
                    <a:pt x="2478" y="1828"/>
                    <a:pt x="2478" y="1828"/>
                    <a:pt x="2479" y="1827"/>
                  </a:cubicBezTo>
                  <a:lnTo>
                    <a:pt x="2479" y="1827"/>
                  </a:lnTo>
                  <a:cubicBezTo>
                    <a:pt x="2465" y="1827"/>
                    <a:pt x="2462" y="1830"/>
                    <a:pt x="2442" y="1850"/>
                  </a:cubicBezTo>
                  <a:cubicBezTo>
                    <a:pt x="2443" y="1849"/>
                    <a:pt x="2444" y="1849"/>
                    <a:pt x="2445" y="1849"/>
                  </a:cubicBezTo>
                  <a:lnTo>
                    <a:pt x="2445" y="1849"/>
                  </a:lnTo>
                  <a:cubicBezTo>
                    <a:pt x="2436" y="1856"/>
                    <a:pt x="2428" y="1864"/>
                    <a:pt x="2420" y="1873"/>
                  </a:cubicBezTo>
                  <a:cubicBezTo>
                    <a:pt x="2283" y="1964"/>
                    <a:pt x="2146" y="2055"/>
                    <a:pt x="2009" y="2124"/>
                  </a:cubicBezTo>
                  <a:cubicBezTo>
                    <a:pt x="1872" y="2215"/>
                    <a:pt x="1735" y="2306"/>
                    <a:pt x="1575" y="2375"/>
                  </a:cubicBezTo>
                  <a:cubicBezTo>
                    <a:pt x="1438" y="2466"/>
                    <a:pt x="1301" y="2535"/>
                    <a:pt x="1164" y="2603"/>
                  </a:cubicBezTo>
                  <a:cubicBezTo>
                    <a:pt x="1096" y="2649"/>
                    <a:pt x="1027" y="2671"/>
                    <a:pt x="959" y="2694"/>
                  </a:cubicBezTo>
                  <a:cubicBezTo>
                    <a:pt x="890" y="2740"/>
                    <a:pt x="822" y="2763"/>
                    <a:pt x="731" y="2808"/>
                  </a:cubicBezTo>
                  <a:cubicBezTo>
                    <a:pt x="685" y="2831"/>
                    <a:pt x="616" y="2854"/>
                    <a:pt x="548" y="2877"/>
                  </a:cubicBezTo>
                  <a:cubicBezTo>
                    <a:pt x="457" y="2923"/>
                    <a:pt x="388" y="2945"/>
                    <a:pt x="320" y="2968"/>
                  </a:cubicBezTo>
                  <a:cubicBezTo>
                    <a:pt x="274" y="2968"/>
                    <a:pt x="228" y="2991"/>
                    <a:pt x="183" y="2991"/>
                  </a:cubicBezTo>
                  <a:cubicBezTo>
                    <a:pt x="137" y="3014"/>
                    <a:pt x="91" y="3014"/>
                    <a:pt x="69" y="3037"/>
                  </a:cubicBezTo>
                  <a:cubicBezTo>
                    <a:pt x="46" y="3037"/>
                    <a:pt x="23" y="3060"/>
                    <a:pt x="0" y="3082"/>
                  </a:cubicBezTo>
                  <a:cubicBezTo>
                    <a:pt x="0" y="3082"/>
                    <a:pt x="0" y="3105"/>
                    <a:pt x="0" y="3128"/>
                  </a:cubicBezTo>
                  <a:cubicBezTo>
                    <a:pt x="17" y="3161"/>
                    <a:pt x="34" y="3183"/>
                    <a:pt x="59" y="3183"/>
                  </a:cubicBezTo>
                  <a:cubicBezTo>
                    <a:pt x="69" y="3183"/>
                    <a:pt x="79" y="3180"/>
                    <a:pt x="91" y="3174"/>
                  </a:cubicBezTo>
                  <a:cubicBezTo>
                    <a:pt x="137" y="3174"/>
                    <a:pt x="206" y="3151"/>
                    <a:pt x="251" y="3151"/>
                  </a:cubicBezTo>
                  <a:cubicBezTo>
                    <a:pt x="297" y="3128"/>
                    <a:pt x="365" y="3128"/>
                    <a:pt x="411" y="3128"/>
                  </a:cubicBezTo>
                  <a:cubicBezTo>
                    <a:pt x="457" y="3105"/>
                    <a:pt x="502" y="3105"/>
                    <a:pt x="571" y="3105"/>
                  </a:cubicBezTo>
                  <a:cubicBezTo>
                    <a:pt x="616" y="3082"/>
                    <a:pt x="662" y="3082"/>
                    <a:pt x="708" y="3060"/>
                  </a:cubicBezTo>
                  <a:cubicBezTo>
                    <a:pt x="753" y="3060"/>
                    <a:pt x="799" y="3037"/>
                    <a:pt x="845" y="3037"/>
                  </a:cubicBezTo>
                  <a:cubicBezTo>
                    <a:pt x="890" y="3014"/>
                    <a:pt x="959" y="3014"/>
                    <a:pt x="1004" y="2991"/>
                  </a:cubicBezTo>
                  <a:cubicBezTo>
                    <a:pt x="1119" y="2968"/>
                    <a:pt x="1210" y="2923"/>
                    <a:pt x="1324" y="2877"/>
                  </a:cubicBezTo>
                  <a:lnTo>
                    <a:pt x="1301" y="2877"/>
                  </a:lnTo>
                  <a:cubicBezTo>
                    <a:pt x="1415" y="2831"/>
                    <a:pt x="1552" y="2786"/>
                    <a:pt x="1666" y="2717"/>
                  </a:cubicBezTo>
                  <a:cubicBezTo>
                    <a:pt x="1803" y="2649"/>
                    <a:pt x="1917" y="2580"/>
                    <a:pt x="2032" y="2512"/>
                  </a:cubicBezTo>
                  <a:cubicBezTo>
                    <a:pt x="2146" y="2466"/>
                    <a:pt x="2260" y="2375"/>
                    <a:pt x="2374" y="2306"/>
                  </a:cubicBezTo>
                  <a:cubicBezTo>
                    <a:pt x="2488" y="2238"/>
                    <a:pt x="2602" y="2169"/>
                    <a:pt x="2716" y="2078"/>
                  </a:cubicBezTo>
                  <a:cubicBezTo>
                    <a:pt x="2739" y="2055"/>
                    <a:pt x="2762" y="2032"/>
                    <a:pt x="2785" y="2010"/>
                  </a:cubicBezTo>
                  <a:cubicBezTo>
                    <a:pt x="2808" y="2010"/>
                    <a:pt x="2808" y="2010"/>
                    <a:pt x="2808" y="1987"/>
                  </a:cubicBezTo>
                  <a:cubicBezTo>
                    <a:pt x="2945" y="1895"/>
                    <a:pt x="3082" y="1804"/>
                    <a:pt x="3196" y="1690"/>
                  </a:cubicBezTo>
                  <a:cubicBezTo>
                    <a:pt x="3264" y="1644"/>
                    <a:pt x="3333" y="1576"/>
                    <a:pt x="3401" y="1530"/>
                  </a:cubicBezTo>
                  <a:cubicBezTo>
                    <a:pt x="3470" y="1462"/>
                    <a:pt x="3515" y="1416"/>
                    <a:pt x="3584" y="1370"/>
                  </a:cubicBezTo>
                  <a:cubicBezTo>
                    <a:pt x="3629" y="1302"/>
                    <a:pt x="3698" y="1256"/>
                    <a:pt x="3743" y="1188"/>
                  </a:cubicBezTo>
                  <a:cubicBezTo>
                    <a:pt x="3812" y="1119"/>
                    <a:pt x="3858" y="1051"/>
                    <a:pt x="3926" y="1005"/>
                  </a:cubicBezTo>
                  <a:cubicBezTo>
                    <a:pt x="4040" y="868"/>
                    <a:pt x="4154" y="709"/>
                    <a:pt x="4268" y="549"/>
                  </a:cubicBezTo>
                  <a:cubicBezTo>
                    <a:pt x="4337" y="457"/>
                    <a:pt x="4383" y="366"/>
                    <a:pt x="4451" y="252"/>
                  </a:cubicBezTo>
                  <a:cubicBezTo>
                    <a:pt x="4497" y="184"/>
                    <a:pt x="4474" y="69"/>
                    <a:pt x="4405" y="24"/>
                  </a:cubicBezTo>
                  <a:cubicBezTo>
                    <a:pt x="4360" y="1"/>
                    <a:pt x="4337" y="1"/>
                    <a:pt x="431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 name="Google Shape;22;p2"/>
            <p:cNvSpPr/>
            <p:nvPr/>
          </p:nvSpPr>
          <p:spPr>
            <a:xfrm>
              <a:off x="539500" y="356300"/>
              <a:ext cx="347201" cy="372894"/>
            </a:xfrm>
            <a:custGeom>
              <a:avLst/>
              <a:gdLst/>
              <a:ahLst/>
              <a:cxnLst/>
              <a:rect l="l" t="t" r="r" b="b"/>
              <a:pathLst>
                <a:path w="7716" h="8287" extrusionOk="0">
                  <a:moveTo>
                    <a:pt x="2580" y="184"/>
                  </a:moveTo>
                  <a:cubicBezTo>
                    <a:pt x="2808" y="206"/>
                    <a:pt x="3060" y="252"/>
                    <a:pt x="3311" y="343"/>
                  </a:cubicBezTo>
                  <a:cubicBezTo>
                    <a:pt x="3653" y="480"/>
                    <a:pt x="3995" y="640"/>
                    <a:pt x="4338" y="868"/>
                  </a:cubicBezTo>
                  <a:cubicBezTo>
                    <a:pt x="4794" y="1188"/>
                    <a:pt x="5228" y="1576"/>
                    <a:pt x="5639" y="2055"/>
                  </a:cubicBezTo>
                  <a:lnTo>
                    <a:pt x="5662" y="2055"/>
                  </a:lnTo>
                  <a:cubicBezTo>
                    <a:pt x="6187" y="2649"/>
                    <a:pt x="6643" y="3356"/>
                    <a:pt x="7008" y="4110"/>
                  </a:cubicBezTo>
                  <a:cubicBezTo>
                    <a:pt x="7168" y="4429"/>
                    <a:pt x="7305" y="4749"/>
                    <a:pt x="7419" y="5068"/>
                  </a:cubicBezTo>
                  <a:cubicBezTo>
                    <a:pt x="7465" y="5182"/>
                    <a:pt x="7488" y="5251"/>
                    <a:pt x="7510" y="5342"/>
                  </a:cubicBezTo>
                  <a:lnTo>
                    <a:pt x="7510" y="5365"/>
                  </a:lnTo>
                  <a:cubicBezTo>
                    <a:pt x="7465" y="5411"/>
                    <a:pt x="7419" y="5433"/>
                    <a:pt x="7373" y="5479"/>
                  </a:cubicBezTo>
                  <a:cubicBezTo>
                    <a:pt x="7259" y="5525"/>
                    <a:pt x="7168" y="5570"/>
                    <a:pt x="7077" y="5593"/>
                  </a:cubicBezTo>
                  <a:cubicBezTo>
                    <a:pt x="6985" y="5616"/>
                    <a:pt x="6894" y="5639"/>
                    <a:pt x="6826" y="5639"/>
                  </a:cubicBezTo>
                  <a:lnTo>
                    <a:pt x="6734" y="5639"/>
                  </a:lnTo>
                  <a:lnTo>
                    <a:pt x="6734" y="5616"/>
                  </a:lnTo>
                  <a:cubicBezTo>
                    <a:pt x="6712" y="5502"/>
                    <a:pt x="6689" y="5433"/>
                    <a:pt x="6666" y="5342"/>
                  </a:cubicBezTo>
                  <a:lnTo>
                    <a:pt x="6643" y="5319"/>
                  </a:lnTo>
                  <a:cubicBezTo>
                    <a:pt x="6552" y="5045"/>
                    <a:pt x="6460" y="4749"/>
                    <a:pt x="6324" y="4475"/>
                  </a:cubicBezTo>
                  <a:cubicBezTo>
                    <a:pt x="6095" y="4018"/>
                    <a:pt x="5844" y="3562"/>
                    <a:pt x="5547" y="3174"/>
                  </a:cubicBezTo>
                  <a:cubicBezTo>
                    <a:pt x="5502" y="3219"/>
                    <a:pt x="5456" y="3265"/>
                    <a:pt x="5433" y="3311"/>
                  </a:cubicBezTo>
                  <a:cubicBezTo>
                    <a:pt x="5296" y="3493"/>
                    <a:pt x="5114" y="3676"/>
                    <a:pt x="4908" y="3858"/>
                  </a:cubicBezTo>
                  <a:cubicBezTo>
                    <a:pt x="4589" y="4132"/>
                    <a:pt x="4224" y="4361"/>
                    <a:pt x="3927" y="4543"/>
                  </a:cubicBezTo>
                  <a:cubicBezTo>
                    <a:pt x="3539" y="4794"/>
                    <a:pt x="3174" y="5000"/>
                    <a:pt x="2831" y="5159"/>
                  </a:cubicBezTo>
                  <a:cubicBezTo>
                    <a:pt x="2375" y="5365"/>
                    <a:pt x="1964" y="5502"/>
                    <a:pt x="1576" y="5570"/>
                  </a:cubicBezTo>
                  <a:lnTo>
                    <a:pt x="1485" y="5570"/>
                  </a:lnTo>
                  <a:cubicBezTo>
                    <a:pt x="1462" y="5593"/>
                    <a:pt x="1439" y="5593"/>
                    <a:pt x="1416" y="5593"/>
                  </a:cubicBezTo>
                  <a:cubicBezTo>
                    <a:pt x="1393" y="5593"/>
                    <a:pt x="1370" y="5593"/>
                    <a:pt x="1348" y="5616"/>
                  </a:cubicBezTo>
                  <a:cubicBezTo>
                    <a:pt x="1462" y="5958"/>
                    <a:pt x="1622" y="6324"/>
                    <a:pt x="1827" y="6666"/>
                  </a:cubicBezTo>
                  <a:cubicBezTo>
                    <a:pt x="2032" y="7077"/>
                    <a:pt x="2306" y="7442"/>
                    <a:pt x="2603" y="7784"/>
                  </a:cubicBezTo>
                  <a:cubicBezTo>
                    <a:pt x="2580" y="7807"/>
                    <a:pt x="2557" y="7830"/>
                    <a:pt x="2535" y="7853"/>
                  </a:cubicBezTo>
                  <a:cubicBezTo>
                    <a:pt x="2512" y="7899"/>
                    <a:pt x="2443" y="7944"/>
                    <a:pt x="2375" y="7967"/>
                  </a:cubicBezTo>
                  <a:cubicBezTo>
                    <a:pt x="2306" y="8013"/>
                    <a:pt x="2238" y="8058"/>
                    <a:pt x="2147" y="8081"/>
                  </a:cubicBezTo>
                  <a:cubicBezTo>
                    <a:pt x="2101" y="8104"/>
                    <a:pt x="2032" y="8104"/>
                    <a:pt x="1987" y="8104"/>
                  </a:cubicBezTo>
                  <a:cubicBezTo>
                    <a:pt x="1644" y="7625"/>
                    <a:pt x="1325" y="7122"/>
                    <a:pt x="1074" y="6597"/>
                  </a:cubicBezTo>
                  <a:lnTo>
                    <a:pt x="1051" y="6575"/>
                  </a:lnTo>
                  <a:cubicBezTo>
                    <a:pt x="709" y="5844"/>
                    <a:pt x="457" y="5091"/>
                    <a:pt x="298" y="4361"/>
                  </a:cubicBezTo>
                  <a:cubicBezTo>
                    <a:pt x="206" y="3790"/>
                    <a:pt x="161" y="3242"/>
                    <a:pt x="206" y="2717"/>
                  </a:cubicBezTo>
                  <a:cubicBezTo>
                    <a:pt x="229" y="2352"/>
                    <a:pt x="298" y="2010"/>
                    <a:pt x="412" y="1690"/>
                  </a:cubicBezTo>
                  <a:cubicBezTo>
                    <a:pt x="480" y="1462"/>
                    <a:pt x="594" y="1234"/>
                    <a:pt x="709" y="1051"/>
                  </a:cubicBezTo>
                  <a:cubicBezTo>
                    <a:pt x="823" y="914"/>
                    <a:pt x="937" y="754"/>
                    <a:pt x="1074" y="640"/>
                  </a:cubicBezTo>
                  <a:cubicBezTo>
                    <a:pt x="1211" y="526"/>
                    <a:pt x="1348" y="435"/>
                    <a:pt x="1485" y="366"/>
                  </a:cubicBezTo>
                  <a:cubicBezTo>
                    <a:pt x="1644" y="298"/>
                    <a:pt x="1804" y="252"/>
                    <a:pt x="1987" y="206"/>
                  </a:cubicBezTo>
                  <a:cubicBezTo>
                    <a:pt x="2101" y="184"/>
                    <a:pt x="2238" y="184"/>
                    <a:pt x="2375" y="184"/>
                  </a:cubicBezTo>
                  <a:close/>
                  <a:moveTo>
                    <a:pt x="2375" y="1"/>
                  </a:moveTo>
                  <a:cubicBezTo>
                    <a:pt x="2055" y="1"/>
                    <a:pt x="1736" y="69"/>
                    <a:pt x="1462" y="184"/>
                  </a:cubicBezTo>
                  <a:cubicBezTo>
                    <a:pt x="1370" y="229"/>
                    <a:pt x="1256" y="298"/>
                    <a:pt x="1165" y="366"/>
                  </a:cubicBezTo>
                  <a:cubicBezTo>
                    <a:pt x="1074" y="412"/>
                    <a:pt x="960" y="503"/>
                    <a:pt x="868" y="594"/>
                  </a:cubicBezTo>
                  <a:cubicBezTo>
                    <a:pt x="709" y="754"/>
                    <a:pt x="549" y="960"/>
                    <a:pt x="435" y="1188"/>
                  </a:cubicBezTo>
                  <a:cubicBezTo>
                    <a:pt x="320" y="1393"/>
                    <a:pt x="229" y="1622"/>
                    <a:pt x="161" y="1895"/>
                  </a:cubicBezTo>
                  <a:cubicBezTo>
                    <a:pt x="92" y="2124"/>
                    <a:pt x="47" y="2375"/>
                    <a:pt x="24" y="2649"/>
                  </a:cubicBezTo>
                  <a:cubicBezTo>
                    <a:pt x="1" y="3105"/>
                    <a:pt x="1" y="3585"/>
                    <a:pt x="92" y="4087"/>
                  </a:cubicBezTo>
                  <a:cubicBezTo>
                    <a:pt x="161" y="4589"/>
                    <a:pt x="275" y="5091"/>
                    <a:pt x="457" y="5593"/>
                  </a:cubicBezTo>
                  <a:cubicBezTo>
                    <a:pt x="617" y="6050"/>
                    <a:pt x="800" y="6506"/>
                    <a:pt x="1051" y="6940"/>
                  </a:cubicBezTo>
                  <a:cubicBezTo>
                    <a:pt x="1256" y="7351"/>
                    <a:pt x="1507" y="7762"/>
                    <a:pt x="1781" y="8127"/>
                  </a:cubicBezTo>
                  <a:lnTo>
                    <a:pt x="1850" y="8241"/>
                  </a:lnTo>
                  <a:cubicBezTo>
                    <a:pt x="1873" y="8264"/>
                    <a:pt x="1895" y="8264"/>
                    <a:pt x="1918" y="8264"/>
                  </a:cubicBezTo>
                  <a:cubicBezTo>
                    <a:pt x="1941" y="8287"/>
                    <a:pt x="1964" y="8287"/>
                    <a:pt x="1987" y="8287"/>
                  </a:cubicBezTo>
                  <a:cubicBezTo>
                    <a:pt x="2124" y="8287"/>
                    <a:pt x="2283" y="8241"/>
                    <a:pt x="2443" y="8150"/>
                  </a:cubicBezTo>
                  <a:cubicBezTo>
                    <a:pt x="2512" y="8127"/>
                    <a:pt x="2580" y="8058"/>
                    <a:pt x="2649" y="8013"/>
                  </a:cubicBezTo>
                  <a:cubicBezTo>
                    <a:pt x="2694" y="7967"/>
                    <a:pt x="2763" y="7899"/>
                    <a:pt x="2786" y="7830"/>
                  </a:cubicBezTo>
                  <a:cubicBezTo>
                    <a:pt x="2808" y="7807"/>
                    <a:pt x="2808" y="7784"/>
                    <a:pt x="2786" y="7762"/>
                  </a:cubicBezTo>
                  <a:cubicBezTo>
                    <a:pt x="2786" y="7739"/>
                    <a:pt x="2786" y="7739"/>
                    <a:pt x="2786" y="7739"/>
                  </a:cubicBezTo>
                  <a:cubicBezTo>
                    <a:pt x="2398" y="7282"/>
                    <a:pt x="2078" y="6803"/>
                    <a:pt x="1804" y="6255"/>
                  </a:cubicBezTo>
                  <a:cubicBezTo>
                    <a:pt x="1713" y="6073"/>
                    <a:pt x="1644" y="5913"/>
                    <a:pt x="1576" y="5753"/>
                  </a:cubicBezTo>
                  <a:cubicBezTo>
                    <a:pt x="1736" y="5730"/>
                    <a:pt x="1895" y="5684"/>
                    <a:pt x="2078" y="5639"/>
                  </a:cubicBezTo>
                  <a:cubicBezTo>
                    <a:pt x="2238" y="5593"/>
                    <a:pt x="2443" y="5525"/>
                    <a:pt x="2649" y="5433"/>
                  </a:cubicBezTo>
                  <a:cubicBezTo>
                    <a:pt x="2991" y="5296"/>
                    <a:pt x="3356" y="5091"/>
                    <a:pt x="3767" y="4863"/>
                  </a:cubicBezTo>
                  <a:cubicBezTo>
                    <a:pt x="3904" y="4771"/>
                    <a:pt x="4064" y="4680"/>
                    <a:pt x="4246" y="4566"/>
                  </a:cubicBezTo>
                  <a:cubicBezTo>
                    <a:pt x="4429" y="4452"/>
                    <a:pt x="4589" y="4338"/>
                    <a:pt x="4726" y="4224"/>
                  </a:cubicBezTo>
                  <a:cubicBezTo>
                    <a:pt x="5068" y="3973"/>
                    <a:pt x="5342" y="3722"/>
                    <a:pt x="5547" y="3470"/>
                  </a:cubicBezTo>
                  <a:cubicBezTo>
                    <a:pt x="5753" y="3767"/>
                    <a:pt x="5936" y="4110"/>
                    <a:pt x="6118" y="4452"/>
                  </a:cubicBezTo>
                  <a:lnTo>
                    <a:pt x="6141" y="4498"/>
                  </a:lnTo>
                  <a:lnTo>
                    <a:pt x="6164" y="4543"/>
                  </a:lnTo>
                  <a:cubicBezTo>
                    <a:pt x="6278" y="4817"/>
                    <a:pt x="6392" y="5091"/>
                    <a:pt x="6483" y="5388"/>
                  </a:cubicBezTo>
                  <a:cubicBezTo>
                    <a:pt x="6506" y="5479"/>
                    <a:pt x="6529" y="5548"/>
                    <a:pt x="6552" y="5639"/>
                  </a:cubicBezTo>
                  <a:lnTo>
                    <a:pt x="6575" y="5662"/>
                  </a:lnTo>
                  <a:lnTo>
                    <a:pt x="6575" y="5684"/>
                  </a:lnTo>
                  <a:lnTo>
                    <a:pt x="6575" y="5730"/>
                  </a:lnTo>
                  <a:cubicBezTo>
                    <a:pt x="6597" y="5753"/>
                    <a:pt x="6620" y="5776"/>
                    <a:pt x="6643" y="5799"/>
                  </a:cubicBezTo>
                  <a:lnTo>
                    <a:pt x="6689" y="5799"/>
                  </a:lnTo>
                  <a:cubicBezTo>
                    <a:pt x="6734" y="5799"/>
                    <a:pt x="6780" y="5821"/>
                    <a:pt x="6826" y="5821"/>
                  </a:cubicBezTo>
                  <a:cubicBezTo>
                    <a:pt x="6940" y="5821"/>
                    <a:pt x="7054" y="5799"/>
                    <a:pt x="7191" y="5753"/>
                  </a:cubicBezTo>
                  <a:cubicBezTo>
                    <a:pt x="7282" y="5707"/>
                    <a:pt x="7351" y="5684"/>
                    <a:pt x="7442" y="5639"/>
                  </a:cubicBezTo>
                  <a:cubicBezTo>
                    <a:pt x="7533" y="5593"/>
                    <a:pt x="7602" y="5548"/>
                    <a:pt x="7670" y="5479"/>
                  </a:cubicBezTo>
                  <a:cubicBezTo>
                    <a:pt x="7693" y="5456"/>
                    <a:pt x="7716" y="5411"/>
                    <a:pt x="7716" y="5365"/>
                  </a:cubicBezTo>
                  <a:lnTo>
                    <a:pt x="7693" y="5365"/>
                  </a:lnTo>
                  <a:lnTo>
                    <a:pt x="7693" y="5342"/>
                  </a:lnTo>
                  <a:lnTo>
                    <a:pt x="7670" y="5296"/>
                  </a:lnTo>
                  <a:cubicBezTo>
                    <a:pt x="7647" y="5205"/>
                    <a:pt x="7625" y="5137"/>
                    <a:pt x="7602" y="5045"/>
                  </a:cubicBezTo>
                  <a:cubicBezTo>
                    <a:pt x="7305" y="4246"/>
                    <a:pt x="6917" y="3470"/>
                    <a:pt x="6438" y="2763"/>
                  </a:cubicBezTo>
                  <a:cubicBezTo>
                    <a:pt x="6164" y="2352"/>
                    <a:pt x="5844" y="1964"/>
                    <a:pt x="5502" y="1622"/>
                  </a:cubicBezTo>
                  <a:cubicBezTo>
                    <a:pt x="5137" y="1234"/>
                    <a:pt x="4749" y="914"/>
                    <a:pt x="4338" y="663"/>
                  </a:cubicBezTo>
                  <a:cubicBezTo>
                    <a:pt x="3858" y="366"/>
                    <a:pt x="3151" y="1"/>
                    <a:pt x="23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 name="Google Shape;23;p2"/>
            <p:cNvSpPr/>
            <p:nvPr/>
          </p:nvSpPr>
          <p:spPr>
            <a:xfrm>
              <a:off x="583687" y="418982"/>
              <a:ext cx="189034" cy="168471"/>
            </a:xfrm>
            <a:custGeom>
              <a:avLst/>
              <a:gdLst/>
              <a:ahLst/>
              <a:cxnLst/>
              <a:rect l="l" t="t" r="r" b="b"/>
              <a:pathLst>
                <a:path w="4201" h="3744" extrusionOk="0">
                  <a:moveTo>
                    <a:pt x="1895" y="183"/>
                  </a:moveTo>
                  <a:cubicBezTo>
                    <a:pt x="2078" y="206"/>
                    <a:pt x="2237" y="251"/>
                    <a:pt x="2420" y="297"/>
                  </a:cubicBezTo>
                  <a:cubicBezTo>
                    <a:pt x="2671" y="388"/>
                    <a:pt x="2922" y="525"/>
                    <a:pt x="3196" y="685"/>
                  </a:cubicBezTo>
                  <a:lnTo>
                    <a:pt x="3173" y="685"/>
                  </a:lnTo>
                  <a:cubicBezTo>
                    <a:pt x="3470" y="891"/>
                    <a:pt x="3721" y="1119"/>
                    <a:pt x="3972" y="1370"/>
                  </a:cubicBezTo>
                  <a:cubicBezTo>
                    <a:pt x="3789" y="1598"/>
                    <a:pt x="3584" y="1804"/>
                    <a:pt x="3356" y="1986"/>
                  </a:cubicBezTo>
                  <a:cubicBezTo>
                    <a:pt x="2876" y="2397"/>
                    <a:pt x="2283" y="2739"/>
                    <a:pt x="1644" y="3059"/>
                  </a:cubicBezTo>
                  <a:cubicBezTo>
                    <a:pt x="1210" y="3242"/>
                    <a:pt x="776" y="3401"/>
                    <a:pt x="320" y="3538"/>
                  </a:cubicBezTo>
                  <a:cubicBezTo>
                    <a:pt x="320" y="3424"/>
                    <a:pt x="297" y="3333"/>
                    <a:pt x="274" y="3242"/>
                  </a:cubicBezTo>
                  <a:cubicBezTo>
                    <a:pt x="183" y="2808"/>
                    <a:pt x="160" y="2420"/>
                    <a:pt x="183" y="2032"/>
                  </a:cubicBezTo>
                  <a:cubicBezTo>
                    <a:pt x="206" y="1758"/>
                    <a:pt x="251" y="1507"/>
                    <a:pt x="320" y="1279"/>
                  </a:cubicBezTo>
                  <a:cubicBezTo>
                    <a:pt x="388" y="1119"/>
                    <a:pt x="457" y="959"/>
                    <a:pt x="548" y="822"/>
                  </a:cubicBezTo>
                  <a:cubicBezTo>
                    <a:pt x="640" y="708"/>
                    <a:pt x="731" y="594"/>
                    <a:pt x="822" y="502"/>
                  </a:cubicBezTo>
                  <a:cubicBezTo>
                    <a:pt x="913" y="434"/>
                    <a:pt x="1005" y="366"/>
                    <a:pt x="1119" y="320"/>
                  </a:cubicBezTo>
                  <a:cubicBezTo>
                    <a:pt x="1210" y="274"/>
                    <a:pt x="1324" y="229"/>
                    <a:pt x="1438" y="206"/>
                  </a:cubicBezTo>
                  <a:cubicBezTo>
                    <a:pt x="1553" y="183"/>
                    <a:pt x="1644" y="183"/>
                    <a:pt x="1758" y="183"/>
                  </a:cubicBezTo>
                  <a:close/>
                  <a:moveTo>
                    <a:pt x="1758" y="0"/>
                  </a:moveTo>
                  <a:cubicBezTo>
                    <a:pt x="1575" y="0"/>
                    <a:pt x="1393" y="23"/>
                    <a:pt x="1210" y="92"/>
                  </a:cubicBezTo>
                  <a:cubicBezTo>
                    <a:pt x="1119" y="114"/>
                    <a:pt x="1028" y="160"/>
                    <a:pt x="936" y="206"/>
                  </a:cubicBezTo>
                  <a:cubicBezTo>
                    <a:pt x="845" y="274"/>
                    <a:pt x="754" y="343"/>
                    <a:pt x="662" y="434"/>
                  </a:cubicBezTo>
                  <a:cubicBezTo>
                    <a:pt x="503" y="571"/>
                    <a:pt x="366" y="754"/>
                    <a:pt x="251" y="1005"/>
                  </a:cubicBezTo>
                  <a:cubicBezTo>
                    <a:pt x="160" y="1187"/>
                    <a:pt x="92" y="1393"/>
                    <a:pt x="46" y="1644"/>
                  </a:cubicBezTo>
                  <a:cubicBezTo>
                    <a:pt x="0" y="1872"/>
                    <a:pt x="0" y="2123"/>
                    <a:pt x="0" y="2397"/>
                  </a:cubicBezTo>
                  <a:cubicBezTo>
                    <a:pt x="0" y="2648"/>
                    <a:pt x="23" y="2899"/>
                    <a:pt x="69" y="3173"/>
                  </a:cubicBezTo>
                  <a:cubicBezTo>
                    <a:pt x="115" y="3356"/>
                    <a:pt x="160" y="3538"/>
                    <a:pt x="206" y="3744"/>
                  </a:cubicBezTo>
                  <a:cubicBezTo>
                    <a:pt x="274" y="3721"/>
                    <a:pt x="320" y="3721"/>
                    <a:pt x="388" y="3698"/>
                  </a:cubicBezTo>
                  <a:cubicBezTo>
                    <a:pt x="1096" y="3493"/>
                    <a:pt x="1781" y="3219"/>
                    <a:pt x="2420" y="2853"/>
                  </a:cubicBezTo>
                  <a:cubicBezTo>
                    <a:pt x="2739" y="2648"/>
                    <a:pt x="3059" y="2443"/>
                    <a:pt x="3356" y="2214"/>
                  </a:cubicBezTo>
                  <a:cubicBezTo>
                    <a:pt x="3630" y="1986"/>
                    <a:pt x="3881" y="1758"/>
                    <a:pt x="4109" y="1507"/>
                  </a:cubicBezTo>
                  <a:lnTo>
                    <a:pt x="4155" y="1438"/>
                  </a:lnTo>
                  <a:lnTo>
                    <a:pt x="4200" y="1370"/>
                  </a:lnTo>
                  <a:cubicBezTo>
                    <a:pt x="4063" y="1210"/>
                    <a:pt x="3904" y="1027"/>
                    <a:pt x="3721" y="891"/>
                  </a:cubicBezTo>
                  <a:cubicBezTo>
                    <a:pt x="3561" y="731"/>
                    <a:pt x="3379" y="594"/>
                    <a:pt x="3173" y="480"/>
                  </a:cubicBezTo>
                  <a:cubicBezTo>
                    <a:pt x="2991" y="343"/>
                    <a:pt x="2785" y="251"/>
                    <a:pt x="2557" y="160"/>
                  </a:cubicBezTo>
                  <a:cubicBezTo>
                    <a:pt x="2351" y="69"/>
                    <a:pt x="2123" y="23"/>
                    <a:pt x="19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4" name="Google Shape;24;p2"/>
          <p:cNvGrpSpPr/>
          <p:nvPr/>
        </p:nvGrpSpPr>
        <p:grpSpPr>
          <a:xfrm>
            <a:off x="775152" y="5702969"/>
            <a:ext cx="462928" cy="680855"/>
            <a:chOff x="3716700" y="1378700"/>
            <a:chExt cx="135825" cy="199750"/>
          </a:xfrm>
        </p:grpSpPr>
        <p:sp>
          <p:nvSpPr>
            <p:cNvPr id="25" name="Google Shape;25;p2"/>
            <p:cNvSpPr/>
            <p:nvPr/>
          </p:nvSpPr>
          <p:spPr>
            <a:xfrm>
              <a:off x="3718975" y="1380975"/>
              <a:ext cx="129550" cy="195175"/>
            </a:xfrm>
            <a:custGeom>
              <a:avLst/>
              <a:gdLst/>
              <a:ahLst/>
              <a:cxnLst/>
              <a:rect l="l" t="t" r="r" b="b"/>
              <a:pathLst>
                <a:path w="5182" h="7807" extrusionOk="0">
                  <a:moveTo>
                    <a:pt x="3401" y="3812"/>
                  </a:moveTo>
                  <a:cubicBezTo>
                    <a:pt x="3470" y="3812"/>
                    <a:pt x="3538" y="3812"/>
                    <a:pt x="3607" y="3835"/>
                  </a:cubicBezTo>
                  <a:cubicBezTo>
                    <a:pt x="3675" y="3835"/>
                    <a:pt x="3721" y="3858"/>
                    <a:pt x="3789" y="3881"/>
                  </a:cubicBezTo>
                  <a:cubicBezTo>
                    <a:pt x="3835" y="3904"/>
                    <a:pt x="3903" y="3927"/>
                    <a:pt x="3949" y="3949"/>
                  </a:cubicBezTo>
                  <a:cubicBezTo>
                    <a:pt x="3995" y="3995"/>
                    <a:pt x="4063" y="4018"/>
                    <a:pt x="4109" y="4041"/>
                  </a:cubicBezTo>
                  <a:lnTo>
                    <a:pt x="4155" y="4086"/>
                  </a:lnTo>
                  <a:cubicBezTo>
                    <a:pt x="4200" y="4109"/>
                    <a:pt x="4246" y="4132"/>
                    <a:pt x="4292" y="4155"/>
                  </a:cubicBezTo>
                  <a:cubicBezTo>
                    <a:pt x="4337" y="4223"/>
                    <a:pt x="4406" y="4269"/>
                    <a:pt x="4451" y="4337"/>
                  </a:cubicBezTo>
                  <a:lnTo>
                    <a:pt x="4451" y="4360"/>
                  </a:lnTo>
                  <a:cubicBezTo>
                    <a:pt x="4520" y="4429"/>
                    <a:pt x="4565" y="4520"/>
                    <a:pt x="4611" y="4589"/>
                  </a:cubicBezTo>
                  <a:cubicBezTo>
                    <a:pt x="4634" y="4634"/>
                    <a:pt x="4657" y="4657"/>
                    <a:pt x="4657" y="4703"/>
                  </a:cubicBezTo>
                  <a:lnTo>
                    <a:pt x="4680" y="4725"/>
                  </a:lnTo>
                  <a:cubicBezTo>
                    <a:pt x="4702" y="4771"/>
                    <a:pt x="4702" y="4817"/>
                    <a:pt x="4725" y="4840"/>
                  </a:cubicBezTo>
                  <a:cubicBezTo>
                    <a:pt x="4748" y="4931"/>
                    <a:pt x="4771" y="4999"/>
                    <a:pt x="4794" y="5068"/>
                  </a:cubicBezTo>
                  <a:lnTo>
                    <a:pt x="4794" y="5091"/>
                  </a:lnTo>
                  <a:cubicBezTo>
                    <a:pt x="4794" y="5159"/>
                    <a:pt x="4817" y="5205"/>
                    <a:pt x="4817" y="5273"/>
                  </a:cubicBezTo>
                  <a:cubicBezTo>
                    <a:pt x="4817" y="5365"/>
                    <a:pt x="4817" y="5456"/>
                    <a:pt x="4817" y="5524"/>
                  </a:cubicBezTo>
                  <a:lnTo>
                    <a:pt x="4794" y="5593"/>
                  </a:lnTo>
                  <a:cubicBezTo>
                    <a:pt x="4794" y="5730"/>
                    <a:pt x="4771" y="5867"/>
                    <a:pt x="4748" y="5958"/>
                  </a:cubicBezTo>
                  <a:cubicBezTo>
                    <a:pt x="4748" y="6027"/>
                    <a:pt x="4702" y="6118"/>
                    <a:pt x="4657" y="6209"/>
                  </a:cubicBezTo>
                  <a:cubicBezTo>
                    <a:pt x="4657" y="6255"/>
                    <a:pt x="4634" y="6278"/>
                    <a:pt x="4611" y="6300"/>
                  </a:cubicBezTo>
                  <a:lnTo>
                    <a:pt x="4611" y="6323"/>
                  </a:lnTo>
                  <a:lnTo>
                    <a:pt x="4588" y="6369"/>
                  </a:lnTo>
                  <a:cubicBezTo>
                    <a:pt x="4565" y="6392"/>
                    <a:pt x="4565" y="6415"/>
                    <a:pt x="4543" y="6437"/>
                  </a:cubicBezTo>
                  <a:cubicBezTo>
                    <a:pt x="4565" y="6415"/>
                    <a:pt x="4565" y="6369"/>
                    <a:pt x="4565" y="6346"/>
                  </a:cubicBezTo>
                  <a:cubicBezTo>
                    <a:pt x="4588" y="6300"/>
                    <a:pt x="4588" y="6255"/>
                    <a:pt x="4588" y="6209"/>
                  </a:cubicBezTo>
                  <a:lnTo>
                    <a:pt x="4611" y="6095"/>
                  </a:lnTo>
                  <a:cubicBezTo>
                    <a:pt x="4611" y="6072"/>
                    <a:pt x="4611" y="6027"/>
                    <a:pt x="4634" y="6004"/>
                  </a:cubicBezTo>
                  <a:cubicBezTo>
                    <a:pt x="4634" y="5958"/>
                    <a:pt x="4634" y="5912"/>
                    <a:pt x="4611" y="5867"/>
                  </a:cubicBezTo>
                  <a:cubicBezTo>
                    <a:pt x="4588" y="5821"/>
                    <a:pt x="4565" y="5798"/>
                    <a:pt x="4520" y="5775"/>
                  </a:cubicBezTo>
                  <a:lnTo>
                    <a:pt x="4474" y="5775"/>
                  </a:lnTo>
                  <a:cubicBezTo>
                    <a:pt x="4383" y="5775"/>
                    <a:pt x="4314" y="5821"/>
                    <a:pt x="4292" y="5890"/>
                  </a:cubicBezTo>
                  <a:cubicBezTo>
                    <a:pt x="4292" y="5912"/>
                    <a:pt x="4292" y="5958"/>
                    <a:pt x="4269" y="5981"/>
                  </a:cubicBezTo>
                  <a:cubicBezTo>
                    <a:pt x="4246" y="6004"/>
                    <a:pt x="4246" y="6027"/>
                    <a:pt x="4223" y="6072"/>
                  </a:cubicBezTo>
                  <a:cubicBezTo>
                    <a:pt x="4200" y="6095"/>
                    <a:pt x="4177" y="6118"/>
                    <a:pt x="4155" y="6163"/>
                  </a:cubicBezTo>
                  <a:lnTo>
                    <a:pt x="4132" y="6186"/>
                  </a:lnTo>
                  <a:cubicBezTo>
                    <a:pt x="4109" y="6232"/>
                    <a:pt x="4063" y="6278"/>
                    <a:pt x="4040" y="6300"/>
                  </a:cubicBezTo>
                  <a:lnTo>
                    <a:pt x="4040" y="6278"/>
                  </a:lnTo>
                  <a:cubicBezTo>
                    <a:pt x="4040" y="6255"/>
                    <a:pt x="4040" y="6255"/>
                    <a:pt x="4040" y="6232"/>
                  </a:cubicBezTo>
                  <a:lnTo>
                    <a:pt x="4040" y="6186"/>
                  </a:lnTo>
                  <a:cubicBezTo>
                    <a:pt x="4063" y="6163"/>
                    <a:pt x="4063" y="6118"/>
                    <a:pt x="4063" y="6095"/>
                  </a:cubicBezTo>
                  <a:cubicBezTo>
                    <a:pt x="4086" y="6072"/>
                    <a:pt x="4086" y="6049"/>
                    <a:pt x="4109" y="6027"/>
                  </a:cubicBezTo>
                  <a:cubicBezTo>
                    <a:pt x="4109" y="6004"/>
                    <a:pt x="4109" y="5981"/>
                    <a:pt x="4132" y="5958"/>
                  </a:cubicBezTo>
                  <a:cubicBezTo>
                    <a:pt x="4155" y="5844"/>
                    <a:pt x="4155" y="5753"/>
                    <a:pt x="4177" y="5661"/>
                  </a:cubicBezTo>
                  <a:cubicBezTo>
                    <a:pt x="4177" y="5593"/>
                    <a:pt x="4155" y="5524"/>
                    <a:pt x="4155" y="5456"/>
                  </a:cubicBezTo>
                  <a:cubicBezTo>
                    <a:pt x="4155" y="5387"/>
                    <a:pt x="4155" y="5296"/>
                    <a:pt x="4132" y="5228"/>
                  </a:cubicBezTo>
                  <a:cubicBezTo>
                    <a:pt x="4132" y="5159"/>
                    <a:pt x="4109" y="5113"/>
                    <a:pt x="4109" y="5045"/>
                  </a:cubicBezTo>
                  <a:cubicBezTo>
                    <a:pt x="4109" y="4999"/>
                    <a:pt x="4086" y="4977"/>
                    <a:pt x="4086" y="4931"/>
                  </a:cubicBezTo>
                  <a:cubicBezTo>
                    <a:pt x="4086" y="4885"/>
                    <a:pt x="4063" y="4862"/>
                    <a:pt x="4063" y="4817"/>
                  </a:cubicBezTo>
                  <a:cubicBezTo>
                    <a:pt x="4018" y="4725"/>
                    <a:pt x="3995" y="4634"/>
                    <a:pt x="3949" y="4543"/>
                  </a:cubicBezTo>
                  <a:cubicBezTo>
                    <a:pt x="3926" y="4497"/>
                    <a:pt x="3903" y="4452"/>
                    <a:pt x="3858" y="4383"/>
                  </a:cubicBezTo>
                  <a:lnTo>
                    <a:pt x="3835" y="4337"/>
                  </a:lnTo>
                  <a:lnTo>
                    <a:pt x="3812" y="4292"/>
                  </a:lnTo>
                  <a:cubicBezTo>
                    <a:pt x="3767" y="4223"/>
                    <a:pt x="3744" y="4178"/>
                    <a:pt x="3698" y="4132"/>
                  </a:cubicBezTo>
                  <a:cubicBezTo>
                    <a:pt x="3652" y="4064"/>
                    <a:pt x="3607" y="4018"/>
                    <a:pt x="3561" y="3949"/>
                  </a:cubicBezTo>
                  <a:cubicBezTo>
                    <a:pt x="3515" y="3904"/>
                    <a:pt x="3470" y="3858"/>
                    <a:pt x="3401" y="3812"/>
                  </a:cubicBezTo>
                  <a:close/>
                  <a:moveTo>
                    <a:pt x="2351" y="754"/>
                  </a:moveTo>
                  <a:cubicBezTo>
                    <a:pt x="2443" y="777"/>
                    <a:pt x="2534" y="822"/>
                    <a:pt x="2602" y="868"/>
                  </a:cubicBezTo>
                  <a:cubicBezTo>
                    <a:pt x="2671" y="891"/>
                    <a:pt x="2739" y="936"/>
                    <a:pt x="2808" y="1005"/>
                  </a:cubicBezTo>
                  <a:cubicBezTo>
                    <a:pt x="2831" y="1028"/>
                    <a:pt x="2854" y="1028"/>
                    <a:pt x="2876" y="1051"/>
                  </a:cubicBezTo>
                  <a:cubicBezTo>
                    <a:pt x="2876" y="1073"/>
                    <a:pt x="2899" y="1096"/>
                    <a:pt x="2922" y="1119"/>
                  </a:cubicBezTo>
                  <a:cubicBezTo>
                    <a:pt x="2945" y="1165"/>
                    <a:pt x="2990" y="1233"/>
                    <a:pt x="3013" y="1302"/>
                  </a:cubicBezTo>
                  <a:cubicBezTo>
                    <a:pt x="3013" y="1347"/>
                    <a:pt x="3036" y="1370"/>
                    <a:pt x="3036" y="1416"/>
                  </a:cubicBezTo>
                  <a:cubicBezTo>
                    <a:pt x="3036" y="1507"/>
                    <a:pt x="3036" y="1598"/>
                    <a:pt x="3036" y="1713"/>
                  </a:cubicBezTo>
                  <a:lnTo>
                    <a:pt x="3036" y="1735"/>
                  </a:lnTo>
                  <a:cubicBezTo>
                    <a:pt x="3036" y="1827"/>
                    <a:pt x="3036" y="1918"/>
                    <a:pt x="3013" y="2009"/>
                  </a:cubicBezTo>
                  <a:cubicBezTo>
                    <a:pt x="2990" y="2078"/>
                    <a:pt x="2990" y="2146"/>
                    <a:pt x="2968" y="2215"/>
                  </a:cubicBezTo>
                  <a:lnTo>
                    <a:pt x="2945" y="2283"/>
                  </a:lnTo>
                  <a:cubicBezTo>
                    <a:pt x="2922" y="2352"/>
                    <a:pt x="2922" y="2397"/>
                    <a:pt x="2899" y="2443"/>
                  </a:cubicBezTo>
                  <a:cubicBezTo>
                    <a:pt x="2854" y="2580"/>
                    <a:pt x="2808" y="2740"/>
                    <a:pt x="2717" y="2877"/>
                  </a:cubicBezTo>
                  <a:cubicBezTo>
                    <a:pt x="2671" y="2968"/>
                    <a:pt x="2625" y="3059"/>
                    <a:pt x="2557" y="3151"/>
                  </a:cubicBezTo>
                  <a:lnTo>
                    <a:pt x="2511" y="3196"/>
                  </a:lnTo>
                  <a:cubicBezTo>
                    <a:pt x="2466" y="3287"/>
                    <a:pt x="2420" y="3379"/>
                    <a:pt x="2351" y="3447"/>
                  </a:cubicBezTo>
                  <a:lnTo>
                    <a:pt x="2329" y="3447"/>
                  </a:lnTo>
                  <a:cubicBezTo>
                    <a:pt x="2306" y="3470"/>
                    <a:pt x="2260" y="3470"/>
                    <a:pt x="2237" y="3470"/>
                  </a:cubicBezTo>
                  <a:cubicBezTo>
                    <a:pt x="2192" y="3493"/>
                    <a:pt x="2146" y="3516"/>
                    <a:pt x="2100" y="3539"/>
                  </a:cubicBezTo>
                  <a:cubicBezTo>
                    <a:pt x="2077" y="3539"/>
                    <a:pt x="2077" y="3561"/>
                    <a:pt x="2055" y="3584"/>
                  </a:cubicBezTo>
                  <a:lnTo>
                    <a:pt x="2032" y="3607"/>
                  </a:lnTo>
                  <a:lnTo>
                    <a:pt x="2009" y="3607"/>
                  </a:lnTo>
                  <a:cubicBezTo>
                    <a:pt x="1986" y="3607"/>
                    <a:pt x="1963" y="3630"/>
                    <a:pt x="1963" y="3653"/>
                  </a:cubicBezTo>
                  <a:cubicBezTo>
                    <a:pt x="1918" y="3676"/>
                    <a:pt x="1918" y="3721"/>
                    <a:pt x="1895" y="3744"/>
                  </a:cubicBezTo>
                  <a:cubicBezTo>
                    <a:pt x="1895" y="3835"/>
                    <a:pt x="1963" y="3904"/>
                    <a:pt x="2055" y="3927"/>
                  </a:cubicBezTo>
                  <a:cubicBezTo>
                    <a:pt x="2100" y="3927"/>
                    <a:pt x="2146" y="3904"/>
                    <a:pt x="2214" y="3881"/>
                  </a:cubicBezTo>
                  <a:cubicBezTo>
                    <a:pt x="2237" y="3858"/>
                    <a:pt x="2237" y="3858"/>
                    <a:pt x="2237" y="3858"/>
                  </a:cubicBezTo>
                  <a:lnTo>
                    <a:pt x="2329" y="3858"/>
                  </a:lnTo>
                  <a:cubicBezTo>
                    <a:pt x="2420" y="3858"/>
                    <a:pt x="2488" y="3858"/>
                    <a:pt x="2580" y="3881"/>
                  </a:cubicBezTo>
                  <a:cubicBezTo>
                    <a:pt x="2625" y="3881"/>
                    <a:pt x="2648" y="3904"/>
                    <a:pt x="2694" y="3904"/>
                  </a:cubicBezTo>
                  <a:cubicBezTo>
                    <a:pt x="2717" y="3927"/>
                    <a:pt x="2762" y="3927"/>
                    <a:pt x="2785" y="3949"/>
                  </a:cubicBezTo>
                  <a:lnTo>
                    <a:pt x="2808" y="3949"/>
                  </a:lnTo>
                  <a:cubicBezTo>
                    <a:pt x="2831" y="3972"/>
                    <a:pt x="2854" y="3995"/>
                    <a:pt x="2876" y="4018"/>
                  </a:cubicBezTo>
                  <a:cubicBezTo>
                    <a:pt x="2945" y="4064"/>
                    <a:pt x="2968" y="4109"/>
                    <a:pt x="3013" y="4155"/>
                  </a:cubicBezTo>
                  <a:lnTo>
                    <a:pt x="3036" y="4155"/>
                  </a:lnTo>
                  <a:cubicBezTo>
                    <a:pt x="3059" y="4200"/>
                    <a:pt x="3105" y="4246"/>
                    <a:pt x="3150" y="4269"/>
                  </a:cubicBezTo>
                  <a:cubicBezTo>
                    <a:pt x="3173" y="4292"/>
                    <a:pt x="3196" y="4292"/>
                    <a:pt x="3242" y="4292"/>
                  </a:cubicBezTo>
                  <a:cubicBezTo>
                    <a:pt x="3287" y="4292"/>
                    <a:pt x="3310" y="4292"/>
                    <a:pt x="3356" y="4246"/>
                  </a:cubicBezTo>
                  <a:lnTo>
                    <a:pt x="3379" y="4246"/>
                  </a:lnTo>
                  <a:cubicBezTo>
                    <a:pt x="3401" y="4292"/>
                    <a:pt x="3424" y="4315"/>
                    <a:pt x="3447" y="4337"/>
                  </a:cubicBezTo>
                  <a:cubicBezTo>
                    <a:pt x="3470" y="4383"/>
                    <a:pt x="3493" y="4429"/>
                    <a:pt x="3515" y="4452"/>
                  </a:cubicBezTo>
                  <a:cubicBezTo>
                    <a:pt x="3515" y="4497"/>
                    <a:pt x="3538" y="4520"/>
                    <a:pt x="3561" y="4566"/>
                  </a:cubicBezTo>
                  <a:cubicBezTo>
                    <a:pt x="3607" y="4634"/>
                    <a:pt x="3652" y="4703"/>
                    <a:pt x="3675" y="4817"/>
                  </a:cubicBezTo>
                  <a:cubicBezTo>
                    <a:pt x="3698" y="4862"/>
                    <a:pt x="3721" y="4931"/>
                    <a:pt x="3744" y="4977"/>
                  </a:cubicBezTo>
                  <a:cubicBezTo>
                    <a:pt x="3744" y="5022"/>
                    <a:pt x="3767" y="5068"/>
                    <a:pt x="3767" y="5113"/>
                  </a:cubicBezTo>
                  <a:lnTo>
                    <a:pt x="3767" y="5159"/>
                  </a:lnTo>
                  <a:cubicBezTo>
                    <a:pt x="3789" y="5205"/>
                    <a:pt x="3789" y="5250"/>
                    <a:pt x="3789" y="5296"/>
                  </a:cubicBezTo>
                  <a:cubicBezTo>
                    <a:pt x="3812" y="5342"/>
                    <a:pt x="3812" y="5410"/>
                    <a:pt x="3812" y="5456"/>
                  </a:cubicBezTo>
                  <a:cubicBezTo>
                    <a:pt x="3835" y="5547"/>
                    <a:pt x="3835" y="5661"/>
                    <a:pt x="3812" y="5775"/>
                  </a:cubicBezTo>
                  <a:cubicBezTo>
                    <a:pt x="3812" y="5821"/>
                    <a:pt x="3789" y="5844"/>
                    <a:pt x="3789" y="5890"/>
                  </a:cubicBezTo>
                  <a:cubicBezTo>
                    <a:pt x="3767" y="5935"/>
                    <a:pt x="3767" y="5958"/>
                    <a:pt x="3767" y="5981"/>
                  </a:cubicBezTo>
                  <a:cubicBezTo>
                    <a:pt x="3744" y="6027"/>
                    <a:pt x="3744" y="6072"/>
                    <a:pt x="3744" y="6118"/>
                  </a:cubicBezTo>
                  <a:cubicBezTo>
                    <a:pt x="3721" y="6141"/>
                    <a:pt x="3721" y="6141"/>
                    <a:pt x="3698" y="6163"/>
                  </a:cubicBezTo>
                  <a:cubicBezTo>
                    <a:pt x="3698" y="6163"/>
                    <a:pt x="3675" y="6186"/>
                    <a:pt x="3675" y="6186"/>
                  </a:cubicBezTo>
                  <a:cubicBezTo>
                    <a:pt x="3630" y="6255"/>
                    <a:pt x="3584" y="6300"/>
                    <a:pt x="3538" y="6346"/>
                  </a:cubicBezTo>
                  <a:lnTo>
                    <a:pt x="3493" y="6415"/>
                  </a:lnTo>
                  <a:cubicBezTo>
                    <a:pt x="3447" y="6460"/>
                    <a:pt x="3379" y="6529"/>
                    <a:pt x="3310" y="6574"/>
                  </a:cubicBezTo>
                  <a:cubicBezTo>
                    <a:pt x="3287" y="6597"/>
                    <a:pt x="3264" y="6620"/>
                    <a:pt x="3242" y="6643"/>
                  </a:cubicBezTo>
                  <a:cubicBezTo>
                    <a:pt x="3219" y="6666"/>
                    <a:pt x="3219" y="6666"/>
                    <a:pt x="3196" y="6688"/>
                  </a:cubicBezTo>
                  <a:lnTo>
                    <a:pt x="3173" y="6711"/>
                  </a:lnTo>
                  <a:cubicBezTo>
                    <a:pt x="3150" y="6734"/>
                    <a:pt x="3105" y="6757"/>
                    <a:pt x="3082" y="6780"/>
                  </a:cubicBezTo>
                  <a:cubicBezTo>
                    <a:pt x="3036" y="6803"/>
                    <a:pt x="2968" y="6848"/>
                    <a:pt x="2899" y="6871"/>
                  </a:cubicBezTo>
                  <a:lnTo>
                    <a:pt x="2876" y="6894"/>
                  </a:lnTo>
                  <a:lnTo>
                    <a:pt x="2831" y="6917"/>
                  </a:lnTo>
                  <a:cubicBezTo>
                    <a:pt x="2785" y="6940"/>
                    <a:pt x="2717" y="6962"/>
                    <a:pt x="2671" y="6985"/>
                  </a:cubicBezTo>
                  <a:cubicBezTo>
                    <a:pt x="2602" y="7008"/>
                    <a:pt x="2534" y="7031"/>
                    <a:pt x="2443" y="7054"/>
                  </a:cubicBezTo>
                  <a:cubicBezTo>
                    <a:pt x="2351" y="7076"/>
                    <a:pt x="2283" y="7099"/>
                    <a:pt x="2192" y="7099"/>
                  </a:cubicBezTo>
                  <a:cubicBezTo>
                    <a:pt x="2100" y="7122"/>
                    <a:pt x="2032" y="7145"/>
                    <a:pt x="1963" y="7145"/>
                  </a:cubicBezTo>
                  <a:lnTo>
                    <a:pt x="1895" y="7168"/>
                  </a:lnTo>
                  <a:cubicBezTo>
                    <a:pt x="1849" y="7168"/>
                    <a:pt x="1804" y="7168"/>
                    <a:pt x="1758" y="7191"/>
                  </a:cubicBezTo>
                  <a:lnTo>
                    <a:pt x="1689" y="7191"/>
                  </a:lnTo>
                  <a:cubicBezTo>
                    <a:pt x="1621" y="7191"/>
                    <a:pt x="1575" y="7191"/>
                    <a:pt x="1507" y="7168"/>
                  </a:cubicBezTo>
                  <a:cubicBezTo>
                    <a:pt x="1438" y="7168"/>
                    <a:pt x="1347" y="7168"/>
                    <a:pt x="1279" y="7145"/>
                  </a:cubicBezTo>
                  <a:lnTo>
                    <a:pt x="1256" y="7145"/>
                  </a:lnTo>
                  <a:cubicBezTo>
                    <a:pt x="1187" y="7122"/>
                    <a:pt x="1119" y="7122"/>
                    <a:pt x="1073" y="7099"/>
                  </a:cubicBezTo>
                  <a:cubicBezTo>
                    <a:pt x="1050" y="7076"/>
                    <a:pt x="1028" y="7076"/>
                    <a:pt x="1005" y="7054"/>
                  </a:cubicBezTo>
                  <a:cubicBezTo>
                    <a:pt x="982" y="7031"/>
                    <a:pt x="936" y="7031"/>
                    <a:pt x="913" y="7008"/>
                  </a:cubicBezTo>
                  <a:cubicBezTo>
                    <a:pt x="891" y="7008"/>
                    <a:pt x="891" y="7008"/>
                    <a:pt x="868" y="6985"/>
                  </a:cubicBezTo>
                  <a:lnTo>
                    <a:pt x="799" y="6985"/>
                  </a:lnTo>
                  <a:cubicBezTo>
                    <a:pt x="776" y="6985"/>
                    <a:pt x="754" y="6985"/>
                    <a:pt x="731" y="7008"/>
                  </a:cubicBezTo>
                  <a:cubicBezTo>
                    <a:pt x="708" y="7008"/>
                    <a:pt x="708" y="7008"/>
                    <a:pt x="708" y="7031"/>
                  </a:cubicBezTo>
                  <a:lnTo>
                    <a:pt x="639" y="6985"/>
                  </a:lnTo>
                  <a:cubicBezTo>
                    <a:pt x="639" y="6985"/>
                    <a:pt x="617" y="6962"/>
                    <a:pt x="617" y="6940"/>
                  </a:cubicBezTo>
                  <a:cubicBezTo>
                    <a:pt x="594" y="6894"/>
                    <a:pt x="594" y="6848"/>
                    <a:pt x="594" y="6803"/>
                  </a:cubicBezTo>
                  <a:lnTo>
                    <a:pt x="594" y="6780"/>
                  </a:lnTo>
                  <a:lnTo>
                    <a:pt x="594" y="6757"/>
                  </a:lnTo>
                  <a:lnTo>
                    <a:pt x="571" y="6734"/>
                  </a:lnTo>
                  <a:cubicBezTo>
                    <a:pt x="571" y="6574"/>
                    <a:pt x="571" y="6437"/>
                    <a:pt x="571" y="6278"/>
                  </a:cubicBezTo>
                  <a:cubicBezTo>
                    <a:pt x="571" y="6163"/>
                    <a:pt x="571" y="6027"/>
                    <a:pt x="571" y="5912"/>
                  </a:cubicBezTo>
                  <a:lnTo>
                    <a:pt x="594" y="5798"/>
                  </a:lnTo>
                  <a:lnTo>
                    <a:pt x="594" y="5616"/>
                  </a:lnTo>
                  <a:cubicBezTo>
                    <a:pt x="594" y="5502"/>
                    <a:pt x="594" y="5387"/>
                    <a:pt x="617" y="5273"/>
                  </a:cubicBezTo>
                  <a:cubicBezTo>
                    <a:pt x="617" y="5205"/>
                    <a:pt x="617" y="5113"/>
                    <a:pt x="617" y="5022"/>
                  </a:cubicBezTo>
                  <a:cubicBezTo>
                    <a:pt x="617" y="4954"/>
                    <a:pt x="617" y="4885"/>
                    <a:pt x="617" y="4840"/>
                  </a:cubicBezTo>
                  <a:lnTo>
                    <a:pt x="617" y="4748"/>
                  </a:lnTo>
                  <a:lnTo>
                    <a:pt x="617" y="4725"/>
                  </a:lnTo>
                  <a:cubicBezTo>
                    <a:pt x="594" y="4406"/>
                    <a:pt x="594" y="4086"/>
                    <a:pt x="594" y="3767"/>
                  </a:cubicBezTo>
                  <a:cubicBezTo>
                    <a:pt x="594" y="3698"/>
                    <a:pt x="594" y="3653"/>
                    <a:pt x="594" y="3584"/>
                  </a:cubicBezTo>
                  <a:lnTo>
                    <a:pt x="594" y="3493"/>
                  </a:lnTo>
                  <a:cubicBezTo>
                    <a:pt x="594" y="3447"/>
                    <a:pt x="594" y="3379"/>
                    <a:pt x="594" y="3333"/>
                  </a:cubicBezTo>
                  <a:lnTo>
                    <a:pt x="594" y="3242"/>
                  </a:lnTo>
                  <a:cubicBezTo>
                    <a:pt x="594" y="3196"/>
                    <a:pt x="594" y="3151"/>
                    <a:pt x="594" y="3082"/>
                  </a:cubicBezTo>
                  <a:lnTo>
                    <a:pt x="594" y="3014"/>
                  </a:lnTo>
                  <a:cubicBezTo>
                    <a:pt x="594" y="2922"/>
                    <a:pt x="594" y="2831"/>
                    <a:pt x="594" y="2762"/>
                  </a:cubicBezTo>
                  <a:lnTo>
                    <a:pt x="594" y="2626"/>
                  </a:lnTo>
                  <a:cubicBezTo>
                    <a:pt x="594" y="2580"/>
                    <a:pt x="571" y="2511"/>
                    <a:pt x="571" y="2443"/>
                  </a:cubicBezTo>
                  <a:cubicBezTo>
                    <a:pt x="571" y="2352"/>
                    <a:pt x="571" y="2238"/>
                    <a:pt x="571" y="2123"/>
                  </a:cubicBezTo>
                  <a:lnTo>
                    <a:pt x="571" y="1941"/>
                  </a:lnTo>
                  <a:cubicBezTo>
                    <a:pt x="594" y="1849"/>
                    <a:pt x="594" y="1781"/>
                    <a:pt x="594" y="1713"/>
                  </a:cubicBezTo>
                  <a:cubicBezTo>
                    <a:pt x="594" y="1667"/>
                    <a:pt x="594" y="1644"/>
                    <a:pt x="594" y="1598"/>
                  </a:cubicBezTo>
                  <a:cubicBezTo>
                    <a:pt x="594" y="1576"/>
                    <a:pt x="594" y="1553"/>
                    <a:pt x="594" y="1530"/>
                  </a:cubicBezTo>
                  <a:cubicBezTo>
                    <a:pt x="594" y="1461"/>
                    <a:pt x="594" y="1393"/>
                    <a:pt x="594" y="1325"/>
                  </a:cubicBezTo>
                  <a:cubicBezTo>
                    <a:pt x="639" y="1279"/>
                    <a:pt x="708" y="1233"/>
                    <a:pt x="754" y="1188"/>
                  </a:cubicBezTo>
                  <a:cubicBezTo>
                    <a:pt x="799" y="1142"/>
                    <a:pt x="845" y="1119"/>
                    <a:pt x="891" y="1073"/>
                  </a:cubicBezTo>
                  <a:cubicBezTo>
                    <a:pt x="959" y="1051"/>
                    <a:pt x="1005" y="1005"/>
                    <a:pt x="1073" y="959"/>
                  </a:cubicBezTo>
                  <a:cubicBezTo>
                    <a:pt x="1142" y="936"/>
                    <a:pt x="1210" y="914"/>
                    <a:pt x="1256" y="891"/>
                  </a:cubicBezTo>
                  <a:cubicBezTo>
                    <a:pt x="1370" y="845"/>
                    <a:pt x="1507" y="822"/>
                    <a:pt x="1667" y="800"/>
                  </a:cubicBezTo>
                  <a:cubicBezTo>
                    <a:pt x="1712" y="777"/>
                    <a:pt x="1735" y="777"/>
                    <a:pt x="1781" y="777"/>
                  </a:cubicBezTo>
                  <a:lnTo>
                    <a:pt x="1872" y="777"/>
                  </a:lnTo>
                  <a:lnTo>
                    <a:pt x="1918" y="754"/>
                  </a:lnTo>
                  <a:close/>
                  <a:moveTo>
                    <a:pt x="2511" y="1"/>
                  </a:moveTo>
                  <a:cubicBezTo>
                    <a:pt x="2351" y="1"/>
                    <a:pt x="2192" y="23"/>
                    <a:pt x="2032" y="46"/>
                  </a:cubicBezTo>
                  <a:cubicBezTo>
                    <a:pt x="1941" y="69"/>
                    <a:pt x="1849" y="92"/>
                    <a:pt x="1758" y="92"/>
                  </a:cubicBezTo>
                  <a:cubicBezTo>
                    <a:pt x="1689" y="115"/>
                    <a:pt x="1621" y="138"/>
                    <a:pt x="1552" y="138"/>
                  </a:cubicBezTo>
                  <a:cubicBezTo>
                    <a:pt x="1370" y="183"/>
                    <a:pt x="1187" y="229"/>
                    <a:pt x="1028" y="320"/>
                  </a:cubicBezTo>
                  <a:cubicBezTo>
                    <a:pt x="959" y="343"/>
                    <a:pt x="913" y="389"/>
                    <a:pt x="845" y="434"/>
                  </a:cubicBezTo>
                  <a:lnTo>
                    <a:pt x="822" y="457"/>
                  </a:lnTo>
                  <a:lnTo>
                    <a:pt x="754" y="480"/>
                  </a:lnTo>
                  <a:cubicBezTo>
                    <a:pt x="708" y="503"/>
                    <a:pt x="662" y="548"/>
                    <a:pt x="594" y="594"/>
                  </a:cubicBezTo>
                  <a:cubicBezTo>
                    <a:pt x="525" y="640"/>
                    <a:pt x="457" y="685"/>
                    <a:pt x="388" y="754"/>
                  </a:cubicBezTo>
                  <a:lnTo>
                    <a:pt x="388" y="777"/>
                  </a:lnTo>
                  <a:lnTo>
                    <a:pt x="274" y="777"/>
                  </a:lnTo>
                  <a:cubicBezTo>
                    <a:pt x="251" y="800"/>
                    <a:pt x="206" y="822"/>
                    <a:pt x="183" y="845"/>
                  </a:cubicBezTo>
                  <a:cubicBezTo>
                    <a:pt x="160" y="868"/>
                    <a:pt x="137" y="891"/>
                    <a:pt x="114" y="914"/>
                  </a:cubicBezTo>
                  <a:cubicBezTo>
                    <a:pt x="92" y="936"/>
                    <a:pt x="92" y="959"/>
                    <a:pt x="69" y="982"/>
                  </a:cubicBezTo>
                  <a:cubicBezTo>
                    <a:pt x="23" y="1073"/>
                    <a:pt x="23" y="1165"/>
                    <a:pt x="0" y="1256"/>
                  </a:cubicBezTo>
                  <a:cubicBezTo>
                    <a:pt x="0" y="1347"/>
                    <a:pt x="0" y="1416"/>
                    <a:pt x="0" y="1484"/>
                  </a:cubicBezTo>
                  <a:lnTo>
                    <a:pt x="0" y="1530"/>
                  </a:lnTo>
                  <a:cubicBezTo>
                    <a:pt x="0" y="1598"/>
                    <a:pt x="0" y="1667"/>
                    <a:pt x="0" y="1735"/>
                  </a:cubicBezTo>
                  <a:cubicBezTo>
                    <a:pt x="0" y="1804"/>
                    <a:pt x="0" y="1895"/>
                    <a:pt x="0" y="1986"/>
                  </a:cubicBezTo>
                  <a:cubicBezTo>
                    <a:pt x="0" y="2055"/>
                    <a:pt x="0" y="2123"/>
                    <a:pt x="0" y="2192"/>
                  </a:cubicBezTo>
                  <a:lnTo>
                    <a:pt x="0" y="2215"/>
                  </a:lnTo>
                  <a:cubicBezTo>
                    <a:pt x="0" y="2397"/>
                    <a:pt x="0" y="2557"/>
                    <a:pt x="0" y="2717"/>
                  </a:cubicBezTo>
                  <a:cubicBezTo>
                    <a:pt x="0" y="2762"/>
                    <a:pt x="0" y="2831"/>
                    <a:pt x="0" y="2877"/>
                  </a:cubicBezTo>
                  <a:lnTo>
                    <a:pt x="0" y="2991"/>
                  </a:lnTo>
                  <a:cubicBezTo>
                    <a:pt x="0" y="3082"/>
                    <a:pt x="0" y="3151"/>
                    <a:pt x="0" y="3242"/>
                  </a:cubicBezTo>
                  <a:cubicBezTo>
                    <a:pt x="23" y="3402"/>
                    <a:pt x="23" y="3539"/>
                    <a:pt x="23" y="3676"/>
                  </a:cubicBezTo>
                  <a:lnTo>
                    <a:pt x="23" y="3767"/>
                  </a:lnTo>
                  <a:cubicBezTo>
                    <a:pt x="23" y="3949"/>
                    <a:pt x="23" y="4132"/>
                    <a:pt x="23" y="4292"/>
                  </a:cubicBezTo>
                  <a:lnTo>
                    <a:pt x="23" y="4566"/>
                  </a:lnTo>
                  <a:lnTo>
                    <a:pt x="23" y="4840"/>
                  </a:lnTo>
                  <a:lnTo>
                    <a:pt x="23" y="4908"/>
                  </a:lnTo>
                  <a:cubicBezTo>
                    <a:pt x="23" y="5045"/>
                    <a:pt x="23" y="5182"/>
                    <a:pt x="23" y="5319"/>
                  </a:cubicBezTo>
                  <a:cubicBezTo>
                    <a:pt x="23" y="5387"/>
                    <a:pt x="23" y="5456"/>
                    <a:pt x="23" y="5547"/>
                  </a:cubicBezTo>
                  <a:lnTo>
                    <a:pt x="23" y="5616"/>
                  </a:lnTo>
                  <a:cubicBezTo>
                    <a:pt x="23" y="5661"/>
                    <a:pt x="23" y="5707"/>
                    <a:pt x="23" y="5775"/>
                  </a:cubicBezTo>
                  <a:lnTo>
                    <a:pt x="23" y="5844"/>
                  </a:lnTo>
                  <a:cubicBezTo>
                    <a:pt x="23" y="6027"/>
                    <a:pt x="23" y="6186"/>
                    <a:pt x="46" y="6346"/>
                  </a:cubicBezTo>
                  <a:cubicBezTo>
                    <a:pt x="46" y="6529"/>
                    <a:pt x="46" y="6688"/>
                    <a:pt x="46" y="6848"/>
                  </a:cubicBezTo>
                  <a:lnTo>
                    <a:pt x="46" y="6917"/>
                  </a:lnTo>
                  <a:cubicBezTo>
                    <a:pt x="46" y="6985"/>
                    <a:pt x="46" y="7031"/>
                    <a:pt x="46" y="7099"/>
                  </a:cubicBezTo>
                  <a:cubicBezTo>
                    <a:pt x="46" y="7191"/>
                    <a:pt x="46" y="7282"/>
                    <a:pt x="69" y="7350"/>
                  </a:cubicBezTo>
                  <a:cubicBezTo>
                    <a:pt x="69" y="7442"/>
                    <a:pt x="114" y="7510"/>
                    <a:pt x="206" y="7556"/>
                  </a:cubicBezTo>
                  <a:cubicBezTo>
                    <a:pt x="229" y="7579"/>
                    <a:pt x="297" y="7601"/>
                    <a:pt x="343" y="7624"/>
                  </a:cubicBezTo>
                  <a:cubicBezTo>
                    <a:pt x="388" y="7647"/>
                    <a:pt x="434" y="7647"/>
                    <a:pt x="503" y="7670"/>
                  </a:cubicBezTo>
                  <a:cubicBezTo>
                    <a:pt x="525" y="7670"/>
                    <a:pt x="548" y="7670"/>
                    <a:pt x="571" y="7693"/>
                  </a:cubicBezTo>
                  <a:cubicBezTo>
                    <a:pt x="662" y="7693"/>
                    <a:pt x="754" y="7716"/>
                    <a:pt x="845" y="7738"/>
                  </a:cubicBezTo>
                  <a:cubicBezTo>
                    <a:pt x="1005" y="7761"/>
                    <a:pt x="1164" y="7761"/>
                    <a:pt x="1324" y="7784"/>
                  </a:cubicBezTo>
                  <a:lnTo>
                    <a:pt x="1438" y="7784"/>
                  </a:lnTo>
                  <a:cubicBezTo>
                    <a:pt x="1484" y="7784"/>
                    <a:pt x="1530" y="7784"/>
                    <a:pt x="1598" y="7807"/>
                  </a:cubicBezTo>
                  <a:lnTo>
                    <a:pt x="1621" y="7807"/>
                  </a:lnTo>
                  <a:cubicBezTo>
                    <a:pt x="1689" y="7807"/>
                    <a:pt x="1781" y="7784"/>
                    <a:pt x="1849" y="7784"/>
                  </a:cubicBezTo>
                  <a:lnTo>
                    <a:pt x="1872" y="7784"/>
                  </a:lnTo>
                  <a:cubicBezTo>
                    <a:pt x="1918" y="7784"/>
                    <a:pt x="1941" y="7761"/>
                    <a:pt x="1986" y="7761"/>
                  </a:cubicBezTo>
                  <a:lnTo>
                    <a:pt x="2146" y="7761"/>
                  </a:lnTo>
                  <a:cubicBezTo>
                    <a:pt x="2192" y="7761"/>
                    <a:pt x="2260" y="7761"/>
                    <a:pt x="2306" y="7738"/>
                  </a:cubicBezTo>
                  <a:cubicBezTo>
                    <a:pt x="2374" y="7738"/>
                    <a:pt x="2420" y="7738"/>
                    <a:pt x="2466" y="7716"/>
                  </a:cubicBezTo>
                  <a:lnTo>
                    <a:pt x="2534" y="7716"/>
                  </a:lnTo>
                  <a:cubicBezTo>
                    <a:pt x="2602" y="7693"/>
                    <a:pt x="2648" y="7693"/>
                    <a:pt x="2717" y="7693"/>
                  </a:cubicBezTo>
                  <a:lnTo>
                    <a:pt x="2762" y="7670"/>
                  </a:lnTo>
                  <a:cubicBezTo>
                    <a:pt x="2831" y="7670"/>
                    <a:pt x="2899" y="7670"/>
                    <a:pt x="2990" y="7647"/>
                  </a:cubicBezTo>
                  <a:cubicBezTo>
                    <a:pt x="3013" y="7647"/>
                    <a:pt x="3059" y="7647"/>
                    <a:pt x="3105" y="7624"/>
                  </a:cubicBezTo>
                  <a:lnTo>
                    <a:pt x="3173" y="7624"/>
                  </a:lnTo>
                  <a:cubicBezTo>
                    <a:pt x="3196" y="7624"/>
                    <a:pt x="3242" y="7601"/>
                    <a:pt x="3264" y="7601"/>
                  </a:cubicBezTo>
                  <a:lnTo>
                    <a:pt x="3333" y="7601"/>
                  </a:lnTo>
                  <a:lnTo>
                    <a:pt x="3356" y="7579"/>
                  </a:lnTo>
                  <a:cubicBezTo>
                    <a:pt x="3401" y="7579"/>
                    <a:pt x="3447" y="7579"/>
                    <a:pt x="3515" y="7556"/>
                  </a:cubicBezTo>
                  <a:cubicBezTo>
                    <a:pt x="3584" y="7533"/>
                    <a:pt x="3652" y="7510"/>
                    <a:pt x="3721" y="7487"/>
                  </a:cubicBezTo>
                  <a:cubicBezTo>
                    <a:pt x="3812" y="7465"/>
                    <a:pt x="3881" y="7419"/>
                    <a:pt x="3972" y="7373"/>
                  </a:cubicBezTo>
                  <a:cubicBezTo>
                    <a:pt x="3995" y="7350"/>
                    <a:pt x="4040" y="7328"/>
                    <a:pt x="4063" y="7328"/>
                  </a:cubicBezTo>
                  <a:cubicBezTo>
                    <a:pt x="4086" y="7305"/>
                    <a:pt x="4132" y="7282"/>
                    <a:pt x="4155" y="7259"/>
                  </a:cubicBezTo>
                  <a:cubicBezTo>
                    <a:pt x="4269" y="7191"/>
                    <a:pt x="4383" y="7099"/>
                    <a:pt x="4520" y="6985"/>
                  </a:cubicBezTo>
                  <a:cubicBezTo>
                    <a:pt x="4543" y="6962"/>
                    <a:pt x="4588" y="6917"/>
                    <a:pt x="4634" y="6871"/>
                  </a:cubicBezTo>
                  <a:lnTo>
                    <a:pt x="4657" y="6848"/>
                  </a:lnTo>
                  <a:lnTo>
                    <a:pt x="4680" y="6825"/>
                  </a:lnTo>
                  <a:cubicBezTo>
                    <a:pt x="4725" y="6780"/>
                    <a:pt x="4771" y="6734"/>
                    <a:pt x="4817" y="6688"/>
                  </a:cubicBezTo>
                  <a:cubicBezTo>
                    <a:pt x="4817" y="6666"/>
                    <a:pt x="4839" y="6620"/>
                    <a:pt x="4862" y="6597"/>
                  </a:cubicBezTo>
                  <a:lnTo>
                    <a:pt x="4862" y="6574"/>
                  </a:lnTo>
                  <a:cubicBezTo>
                    <a:pt x="4885" y="6551"/>
                    <a:pt x="4908" y="6529"/>
                    <a:pt x="4908" y="6483"/>
                  </a:cubicBezTo>
                  <a:cubicBezTo>
                    <a:pt x="4953" y="6437"/>
                    <a:pt x="4976" y="6392"/>
                    <a:pt x="4999" y="6346"/>
                  </a:cubicBezTo>
                  <a:cubicBezTo>
                    <a:pt x="5022" y="6255"/>
                    <a:pt x="5045" y="6186"/>
                    <a:pt x="5068" y="6118"/>
                  </a:cubicBezTo>
                  <a:cubicBezTo>
                    <a:pt x="5090" y="6072"/>
                    <a:pt x="5090" y="6004"/>
                    <a:pt x="5113" y="5935"/>
                  </a:cubicBezTo>
                  <a:lnTo>
                    <a:pt x="5113" y="5844"/>
                  </a:lnTo>
                  <a:cubicBezTo>
                    <a:pt x="5136" y="5775"/>
                    <a:pt x="5136" y="5707"/>
                    <a:pt x="5159" y="5638"/>
                  </a:cubicBezTo>
                  <a:lnTo>
                    <a:pt x="5159" y="5547"/>
                  </a:lnTo>
                  <a:cubicBezTo>
                    <a:pt x="5159" y="5502"/>
                    <a:pt x="5159" y="5456"/>
                    <a:pt x="5159" y="5410"/>
                  </a:cubicBezTo>
                  <a:cubicBezTo>
                    <a:pt x="5182" y="5250"/>
                    <a:pt x="5159" y="5113"/>
                    <a:pt x="5136" y="5022"/>
                  </a:cubicBezTo>
                  <a:lnTo>
                    <a:pt x="5113" y="4977"/>
                  </a:lnTo>
                  <a:cubicBezTo>
                    <a:pt x="5113" y="4931"/>
                    <a:pt x="5090" y="4885"/>
                    <a:pt x="5090" y="4840"/>
                  </a:cubicBezTo>
                  <a:cubicBezTo>
                    <a:pt x="5068" y="4771"/>
                    <a:pt x="5045" y="4680"/>
                    <a:pt x="4999" y="4589"/>
                  </a:cubicBezTo>
                  <a:cubicBezTo>
                    <a:pt x="4976" y="4520"/>
                    <a:pt x="4931" y="4452"/>
                    <a:pt x="4885" y="4383"/>
                  </a:cubicBezTo>
                  <a:cubicBezTo>
                    <a:pt x="4862" y="4337"/>
                    <a:pt x="4839" y="4292"/>
                    <a:pt x="4794" y="4246"/>
                  </a:cubicBezTo>
                  <a:lnTo>
                    <a:pt x="4748" y="4178"/>
                  </a:lnTo>
                  <a:cubicBezTo>
                    <a:pt x="4702" y="4109"/>
                    <a:pt x="4657" y="4041"/>
                    <a:pt x="4588" y="3972"/>
                  </a:cubicBezTo>
                  <a:cubicBezTo>
                    <a:pt x="4520" y="3904"/>
                    <a:pt x="4451" y="3858"/>
                    <a:pt x="4383" y="3812"/>
                  </a:cubicBezTo>
                  <a:lnTo>
                    <a:pt x="4314" y="3767"/>
                  </a:lnTo>
                  <a:cubicBezTo>
                    <a:pt x="4269" y="3744"/>
                    <a:pt x="4223" y="3721"/>
                    <a:pt x="4177" y="3698"/>
                  </a:cubicBezTo>
                  <a:cubicBezTo>
                    <a:pt x="4109" y="3653"/>
                    <a:pt x="4018" y="3607"/>
                    <a:pt x="3949" y="3584"/>
                  </a:cubicBezTo>
                  <a:lnTo>
                    <a:pt x="3903" y="3561"/>
                  </a:lnTo>
                  <a:cubicBezTo>
                    <a:pt x="3858" y="3539"/>
                    <a:pt x="3789" y="3516"/>
                    <a:pt x="3721" y="3493"/>
                  </a:cubicBezTo>
                  <a:cubicBezTo>
                    <a:pt x="3630" y="3470"/>
                    <a:pt x="3538" y="3470"/>
                    <a:pt x="3447" y="3470"/>
                  </a:cubicBezTo>
                  <a:cubicBezTo>
                    <a:pt x="3356" y="3470"/>
                    <a:pt x="3287" y="3447"/>
                    <a:pt x="3196" y="3447"/>
                  </a:cubicBezTo>
                  <a:lnTo>
                    <a:pt x="3219" y="3447"/>
                  </a:lnTo>
                  <a:cubicBezTo>
                    <a:pt x="3287" y="3379"/>
                    <a:pt x="3356" y="3333"/>
                    <a:pt x="3401" y="3287"/>
                  </a:cubicBezTo>
                  <a:cubicBezTo>
                    <a:pt x="3447" y="3242"/>
                    <a:pt x="3493" y="3219"/>
                    <a:pt x="3538" y="3173"/>
                  </a:cubicBezTo>
                  <a:lnTo>
                    <a:pt x="3584" y="3128"/>
                  </a:lnTo>
                  <a:cubicBezTo>
                    <a:pt x="3698" y="3014"/>
                    <a:pt x="3789" y="2899"/>
                    <a:pt x="3881" y="2762"/>
                  </a:cubicBezTo>
                  <a:cubicBezTo>
                    <a:pt x="3903" y="2717"/>
                    <a:pt x="3926" y="2648"/>
                    <a:pt x="3972" y="2603"/>
                  </a:cubicBezTo>
                  <a:cubicBezTo>
                    <a:pt x="4018" y="2511"/>
                    <a:pt x="4040" y="2443"/>
                    <a:pt x="4086" y="2374"/>
                  </a:cubicBezTo>
                  <a:cubicBezTo>
                    <a:pt x="4086" y="2329"/>
                    <a:pt x="4109" y="2283"/>
                    <a:pt x="4132" y="2238"/>
                  </a:cubicBezTo>
                  <a:lnTo>
                    <a:pt x="4132" y="2215"/>
                  </a:lnTo>
                  <a:cubicBezTo>
                    <a:pt x="4155" y="2169"/>
                    <a:pt x="4177" y="2101"/>
                    <a:pt x="4177" y="2055"/>
                  </a:cubicBezTo>
                  <a:cubicBezTo>
                    <a:pt x="4200" y="1918"/>
                    <a:pt x="4223" y="1781"/>
                    <a:pt x="4223" y="1667"/>
                  </a:cubicBezTo>
                  <a:lnTo>
                    <a:pt x="4223" y="1576"/>
                  </a:lnTo>
                  <a:cubicBezTo>
                    <a:pt x="4223" y="1530"/>
                    <a:pt x="4223" y="1484"/>
                    <a:pt x="4223" y="1416"/>
                  </a:cubicBezTo>
                  <a:cubicBezTo>
                    <a:pt x="4223" y="1393"/>
                    <a:pt x="4223" y="1370"/>
                    <a:pt x="4223" y="1347"/>
                  </a:cubicBezTo>
                  <a:lnTo>
                    <a:pt x="4223" y="1279"/>
                  </a:lnTo>
                  <a:cubicBezTo>
                    <a:pt x="4223" y="1233"/>
                    <a:pt x="4223" y="1188"/>
                    <a:pt x="4223" y="1142"/>
                  </a:cubicBezTo>
                  <a:cubicBezTo>
                    <a:pt x="4200" y="959"/>
                    <a:pt x="4177" y="822"/>
                    <a:pt x="4132" y="685"/>
                  </a:cubicBezTo>
                  <a:cubicBezTo>
                    <a:pt x="4086" y="640"/>
                    <a:pt x="4063" y="571"/>
                    <a:pt x="4018" y="503"/>
                  </a:cubicBezTo>
                  <a:cubicBezTo>
                    <a:pt x="3995" y="480"/>
                    <a:pt x="3972" y="434"/>
                    <a:pt x="3926" y="389"/>
                  </a:cubicBezTo>
                  <a:cubicBezTo>
                    <a:pt x="3903" y="366"/>
                    <a:pt x="3881" y="343"/>
                    <a:pt x="3858" y="320"/>
                  </a:cubicBezTo>
                  <a:lnTo>
                    <a:pt x="3835" y="320"/>
                  </a:lnTo>
                  <a:cubicBezTo>
                    <a:pt x="3812" y="275"/>
                    <a:pt x="3767" y="252"/>
                    <a:pt x="3698" y="229"/>
                  </a:cubicBezTo>
                  <a:cubicBezTo>
                    <a:pt x="3630" y="183"/>
                    <a:pt x="3584" y="160"/>
                    <a:pt x="3515" y="138"/>
                  </a:cubicBezTo>
                  <a:cubicBezTo>
                    <a:pt x="3447" y="138"/>
                    <a:pt x="3401" y="115"/>
                    <a:pt x="3356" y="115"/>
                  </a:cubicBezTo>
                  <a:lnTo>
                    <a:pt x="3287" y="92"/>
                  </a:lnTo>
                  <a:cubicBezTo>
                    <a:pt x="3219" y="69"/>
                    <a:pt x="3127" y="69"/>
                    <a:pt x="3059" y="46"/>
                  </a:cubicBezTo>
                  <a:cubicBezTo>
                    <a:pt x="3013" y="46"/>
                    <a:pt x="2968" y="46"/>
                    <a:pt x="2922" y="23"/>
                  </a:cubicBezTo>
                  <a:lnTo>
                    <a:pt x="2785" y="23"/>
                  </a:lnTo>
                  <a:cubicBezTo>
                    <a:pt x="2717" y="1"/>
                    <a:pt x="2648" y="1"/>
                    <a:pt x="25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 name="Google Shape;26;p2"/>
            <p:cNvSpPr/>
            <p:nvPr/>
          </p:nvSpPr>
          <p:spPr>
            <a:xfrm>
              <a:off x="3802275" y="1473425"/>
              <a:ext cx="39400" cy="72725"/>
            </a:xfrm>
            <a:custGeom>
              <a:avLst/>
              <a:gdLst/>
              <a:ahLst/>
              <a:cxnLst/>
              <a:rect l="l" t="t" r="r" b="b"/>
              <a:pathLst>
                <a:path w="1576" h="2909" extrusionOk="0">
                  <a:moveTo>
                    <a:pt x="252" y="0"/>
                  </a:moveTo>
                  <a:cubicBezTo>
                    <a:pt x="206" y="0"/>
                    <a:pt x="183" y="0"/>
                    <a:pt x="138" y="23"/>
                  </a:cubicBezTo>
                  <a:cubicBezTo>
                    <a:pt x="138" y="23"/>
                    <a:pt x="115" y="46"/>
                    <a:pt x="92" y="46"/>
                  </a:cubicBezTo>
                  <a:cubicBezTo>
                    <a:pt x="77" y="46"/>
                    <a:pt x="62" y="36"/>
                    <a:pt x="47" y="36"/>
                  </a:cubicBezTo>
                  <a:cubicBezTo>
                    <a:pt x="39" y="36"/>
                    <a:pt x="31" y="38"/>
                    <a:pt x="24" y="46"/>
                  </a:cubicBezTo>
                  <a:cubicBezTo>
                    <a:pt x="1" y="69"/>
                    <a:pt x="1" y="114"/>
                    <a:pt x="24" y="137"/>
                  </a:cubicBezTo>
                  <a:cubicBezTo>
                    <a:pt x="47" y="137"/>
                    <a:pt x="47" y="160"/>
                    <a:pt x="69" y="160"/>
                  </a:cubicBezTo>
                  <a:cubicBezTo>
                    <a:pt x="69" y="183"/>
                    <a:pt x="69" y="183"/>
                    <a:pt x="69" y="183"/>
                  </a:cubicBezTo>
                  <a:cubicBezTo>
                    <a:pt x="69" y="206"/>
                    <a:pt x="92" y="229"/>
                    <a:pt x="115" y="251"/>
                  </a:cubicBezTo>
                  <a:cubicBezTo>
                    <a:pt x="115" y="274"/>
                    <a:pt x="115" y="274"/>
                    <a:pt x="138" y="297"/>
                  </a:cubicBezTo>
                  <a:cubicBezTo>
                    <a:pt x="161" y="320"/>
                    <a:pt x="183" y="343"/>
                    <a:pt x="229" y="388"/>
                  </a:cubicBezTo>
                  <a:cubicBezTo>
                    <a:pt x="275" y="434"/>
                    <a:pt x="320" y="502"/>
                    <a:pt x="343" y="548"/>
                  </a:cubicBezTo>
                  <a:cubicBezTo>
                    <a:pt x="366" y="594"/>
                    <a:pt x="412" y="639"/>
                    <a:pt x="435" y="685"/>
                  </a:cubicBezTo>
                  <a:cubicBezTo>
                    <a:pt x="435" y="708"/>
                    <a:pt x="457" y="731"/>
                    <a:pt x="457" y="754"/>
                  </a:cubicBezTo>
                  <a:cubicBezTo>
                    <a:pt x="503" y="868"/>
                    <a:pt x="526" y="982"/>
                    <a:pt x="549" y="1119"/>
                  </a:cubicBezTo>
                  <a:cubicBezTo>
                    <a:pt x="571" y="1187"/>
                    <a:pt x="594" y="1256"/>
                    <a:pt x="594" y="1347"/>
                  </a:cubicBezTo>
                  <a:cubicBezTo>
                    <a:pt x="617" y="1393"/>
                    <a:pt x="617" y="1461"/>
                    <a:pt x="617" y="1530"/>
                  </a:cubicBezTo>
                  <a:cubicBezTo>
                    <a:pt x="617" y="1575"/>
                    <a:pt x="617" y="1621"/>
                    <a:pt x="640" y="1644"/>
                  </a:cubicBezTo>
                  <a:cubicBezTo>
                    <a:pt x="640" y="1712"/>
                    <a:pt x="640" y="1758"/>
                    <a:pt x="640" y="1826"/>
                  </a:cubicBezTo>
                  <a:cubicBezTo>
                    <a:pt x="640" y="1940"/>
                    <a:pt x="640" y="2055"/>
                    <a:pt x="640" y="2146"/>
                  </a:cubicBezTo>
                  <a:cubicBezTo>
                    <a:pt x="640" y="2260"/>
                    <a:pt x="640" y="2374"/>
                    <a:pt x="663" y="2465"/>
                  </a:cubicBezTo>
                  <a:cubicBezTo>
                    <a:pt x="663" y="2534"/>
                    <a:pt x="663" y="2580"/>
                    <a:pt x="663" y="2625"/>
                  </a:cubicBezTo>
                  <a:cubicBezTo>
                    <a:pt x="663" y="2648"/>
                    <a:pt x="663" y="2671"/>
                    <a:pt x="663" y="2717"/>
                  </a:cubicBezTo>
                  <a:cubicBezTo>
                    <a:pt x="663" y="2739"/>
                    <a:pt x="663" y="2762"/>
                    <a:pt x="663" y="2785"/>
                  </a:cubicBezTo>
                  <a:cubicBezTo>
                    <a:pt x="663" y="2808"/>
                    <a:pt x="686" y="2831"/>
                    <a:pt x="708" y="2876"/>
                  </a:cubicBezTo>
                  <a:cubicBezTo>
                    <a:pt x="725" y="2892"/>
                    <a:pt x="752" y="2909"/>
                    <a:pt x="791" y="2909"/>
                  </a:cubicBezTo>
                  <a:cubicBezTo>
                    <a:pt x="807" y="2909"/>
                    <a:pt x="825" y="2906"/>
                    <a:pt x="845" y="2899"/>
                  </a:cubicBezTo>
                  <a:cubicBezTo>
                    <a:pt x="868" y="2899"/>
                    <a:pt x="868" y="2899"/>
                    <a:pt x="891" y="2876"/>
                  </a:cubicBezTo>
                  <a:cubicBezTo>
                    <a:pt x="914" y="2853"/>
                    <a:pt x="937" y="2808"/>
                    <a:pt x="937" y="2785"/>
                  </a:cubicBezTo>
                  <a:cubicBezTo>
                    <a:pt x="960" y="2694"/>
                    <a:pt x="960" y="2602"/>
                    <a:pt x="960" y="2534"/>
                  </a:cubicBezTo>
                  <a:cubicBezTo>
                    <a:pt x="960" y="2511"/>
                    <a:pt x="960" y="2488"/>
                    <a:pt x="960" y="2465"/>
                  </a:cubicBezTo>
                  <a:cubicBezTo>
                    <a:pt x="960" y="2488"/>
                    <a:pt x="982" y="2488"/>
                    <a:pt x="982" y="2488"/>
                  </a:cubicBezTo>
                  <a:cubicBezTo>
                    <a:pt x="982" y="2534"/>
                    <a:pt x="982" y="2580"/>
                    <a:pt x="982" y="2602"/>
                  </a:cubicBezTo>
                  <a:cubicBezTo>
                    <a:pt x="1005" y="2671"/>
                    <a:pt x="1074" y="2739"/>
                    <a:pt x="1142" y="2739"/>
                  </a:cubicBezTo>
                  <a:cubicBezTo>
                    <a:pt x="1165" y="2739"/>
                    <a:pt x="1188" y="2739"/>
                    <a:pt x="1211" y="2717"/>
                  </a:cubicBezTo>
                  <a:cubicBezTo>
                    <a:pt x="1237" y="2743"/>
                    <a:pt x="1264" y="2754"/>
                    <a:pt x="1291" y="2754"/>
                  </a:cubicBezTo>
                  <a:cubicBezTo>
                    <a:pt x="1310" y="2754"/>
                    <a:pt x="1329" y="2749"/>
                    <a:pt x="1348" y="2739"/>
                  </a:cubicBezTo>
                  <a:cubicBezTo>
                    <a:pt x="1370" y="2739"/>
                    <a:pt x="1393" y="2739"/>
                    <a:pt x="1416" y="2717"/>
                  </a:cubicBezTo>
                  <a:cubicBezTo>
                    <a:pt x="1439" y="2694"/>
                    <a:pt x="1462" y="2671"/>
                    <a:pt x="1462" y="2648"/>
                  </a:cubicBezTo>
                  <a:cubicBezTo>
                    <a:pt x="1485" y="2602"/>
                    <a:pt x="1485" y="2580"/>
                    <a:pt x="1485" y="2534"/>
                  </a:cubicBezTo>
                  <a:cubicBezTo>
                    <a:pt x="1507" y="2511"/>
                    <a:pt x="1507" y="2465"/>
                    <a:pt x="1530" y="2420"/>
                  </a:cubicBezTo>
                  <a:cubicBezTo>
                    <a:pt x="1530" y="2351"/>
                    <a:pt x="1553" y="2260"/>
                    <a:pt x="1553" y="2169"/>
                  </a:cubicBezTo>
                  <a:cubicBezTo>
                    <a:pt x="1553" y="2055"/>
                    <a:pt x="1553" y="1940"/>
                    <a:pt x="1553" y="1826"/>
                  </a:cubicBezTo>
                  <a:cubicBezTo>
                    <a:pt x="1553" y="1758"/>
                    <a:pt x="1576" y="1712"/>
                    <a:pt x="1576" y="1644"/>
                  </a:cubicBezTo>
                  <a:cubicBezTo>
                    <a:pt x="1576" y="1507"/>
                    <a:pt x="1553" y="1370"/>
                    <a:pt x="1530" y="1256"/>
                  </a:cubicBezTo>
                  <a:cubicBezTo>
                    <a:pt x="1530" y="1187"/>
                    <a:pt x="1507" y="1119"/>
                    <a:pt x="1485" y="1073"/>
                  </a:cubicBezTo>
                  <a:cubicBezTo>
                    <a:pt x="1462" y="1005"/>
                    <a:pt x="1439" y="936"/>
                    <a:pt x="1393" y="868"/>
                  </a:cubicBezTo>
                  <a:cubicBezTo>
                    <a:pt x="1370" y="822"/>
                    <a:pt x="1348" y="799"/>
                    <a:pt x="1325" y="754"/>
                  </a:cubicBezTo>
                  <a:cubicBezTo>
                    <a:pt x="1325" y="731"/>
                    <a:pt x="1302" y="731"/>
                    <a:pt x="1302" y="708"/>
                  </a:cubicBezTo>
                  <a:cubicBezTo>
                    <a:pt x="1256" y="617"/>
                    <a:pt x="1188" y="525"/>
                    <a:pt x="1119" y="457"/>
                  </a:cubicBezTo>
                  <a:cubicBezTo>
                    <a:pt x="1096" y="411"/>
                    <a:pt x="1051" y="388"/>
                    <a:pt x="1005" y="343"/>
                  </a:cubicBezTo>
                  <a:cubicBezTo>
                    <a:pt x="982" y="320"/>
                    <a:pt x="960" y="320"/>
                    <a:pt x="914" y="297"/>
                  </a:cubicBezTo>
                  <a:lnTo>
                    <a:pt x="823" y="297"/>
                  </a:lnTo>
                  <a:cubicBezTo>
                    <a:pt x="823" y="297"/>
                    <a:pt x="800" y="320"/>
                    <a:pt x="800" y="320"/>
                  </a:cubicBezTo>
                  <a:cubicBezTo>
                    <a:pt x="777" y="297"/>
                    <a:pt x="754" y="274"/>
                    <a:pt x="754" y="274"/>
                  </a:cubicBezTo>
                  <a:cubicBezTo>
                    <a:pt x="663" y="183"/>
                    <a:pt x="571" y="114"/>
                    <a:pt x="480" y="69"/>
                  </a:cubicBezTo>
                  <a:cubicBezTo>
                    <a:pt x="412" y="23"/>
                    <a:pt x="320" y="0"/>
                    <a:pt x="2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 name="Google Shape;27;p2"/>
            <p:cNvSpPr/>
            <p:nvPr/>
          </p:nvSpPr>
          <p:spPr>
            <a:xfrm>
              <a:off x="3716700" y="1378700"/>
              <a:ext cx="135825" cy="199750"/>
            </a:xfrm>
            <a:custGeom>
              <a:avLst/>
              <a:gdLst/>
              <a:ahLst/>
              <a:cxnLst/>
              <a:rect l="l" t="t" r="r" b="b"/>
              <a:pathLst>
                <a:path w="5433" h="7990" extrusionOk="0">
                  <a:moveTo>
                    <a:pt x="2671" y="183"/>
                  </a:moveTo>
                  <a:cubicBezTo>
                    <a:pt x="2785" y="183"/>
                    <a:pt x="2922" y="183"/>
                    <a:pt x="3013" y="206"/>
                  </a:cubicBezTo>
                  <a:cubicBezTo>
                    <a:pt x="3264" y="229"/>
                    <a:pt x="3447" y="274"/>
                    <a:pt x="3629" y="343"/>
                  </a:cubicBezTo>
                  <a:lnTo>
                    <a:pt x="3606" y="320"/>
                  </a:lnTo>
                  <a:lnTo>
                    <a:pt x="3606" y="320"/>
                  </a:lnTo>
                  <a:cubicBezTo>
                    <a:pt x="3721" y="388"/>
                    <a:pt x="3812" y="434"/>
                    <a:pt x="3880" y="480"/>
                  </a:cubicBezTo>
                  <a:cubicBezTo>
                    <a:pt x="3949" y="548"/>
                    <a:pt x="4017" y="594"/>
                    <a:pt x="4063" y="662"/>
                  </a:cubicBezTo>
                  <a:cubicBezTo>
                    <a:pt x="4131" y="731"/>
                    <a:pt x="4177" y="822"/>
                    <a:pt x="4200" y="891"/>
                  </a:cubicBezTo>
                  <a:cubicBezTo>
                    <a:pt x="4246" y="1005"/>
                    <a:pt x="4268" y="1096"/>
                    <a:pt x="4291" y="1210"/>
                  </a:cubicBezTo>
                  <a:cubicBezTo>
                    <a:pt x="4314" y="1347"/>
                    <a:pt x="4314" y="1507"/>
                    <a:pt x="4314" y="1667"/>
                  </a:cubicBezTo>
                  <a:lnTo>
                    <a:pt x="4291" y="1689"/>
                  </a:lnTo>
                  <a:cubicBezTo>
                    <a:pt x="4268" y="1918"/>
                    <a:pt x="4223" y="2169"/>
                    <a:pt x="4131" y="2397"/>
                  </a:cubicBezTo>
                  <a:lnTo>
                    <a:pt x="4109" y="2420"/>
                  </a:lnTo>
                  <a:cubicBezTo>
                    <a:pt x="4040" y="2602"/>
                    <a:pt x="3949" y="2762"/>
                    <a:pt x="3835" y="2899"/>
                  </a:cubicBezTo>
                  <a:cubicBezTo>
                    <a:pt x="3743" y="3036"/>
                    <a:pt x="3606" y="3173"/>
                    <a:pt x="3492" y="3264"/>
                  </a:cubicBezTo>
                  <a:cubicBezTo>
                    <a:pt x="3355" y="3356"/>
                    <a:pt x="3241" y="3447"/>
                    <a:pt x="3104" y="3493"/>
                  </a:cubicBezTo>
                  <a:cubicBezTo>
                    <a:pt x="3081" y="3515"/>
                    <a:pt x="3059" y="3515"/>
                    <a:pt x="3036" y="3538"/>
                  </a:cubicBezTo>
                  <a:cubicBezTo>
                    <a:pt x="3036" y="3561"/>
                    <a:pt x="3036" y="3561"/>
                    <a:pt x="3036" y="3584"/>
                  </a:cubicBezTo>
                  <a:cubicBezTo>
                    <a:pt x="3036" y="3607"/>
                    <a:pt x="3036" y="3630"/>
                    <a:pt x="3036" y="3630"/>
                  </a:cubicBezTo>
                  <a:cubicBezTo>
                    <a:pt x="3036" y="3652"/>
                    <a:pt x="3059" y="3675"/>
                    <a:pt x="3081" y="3698"/>
                  </a:cubicBezTo>
                  <a:lnTo>
                    <a:pt x="3196" y="3698"/>
                  </a:lnTo>
                  <a:cubicBezTo>
                    <a:pt x="3287" y="3675"/>
                    <a:pt x="3378" y="3675"/>
                    <a:pt x="3447" y="3675"/>
                  </a:cubicBezTo>
                  <a:lnTo>
                    <a:pt x="3629" y="3675"/>
                  </a:lnTo>
                  <a:cubicBezTo>
                    <a:pt x="3766" y="3698"/>
                    <a:pt x="3903" y="3721"/>
                    <a:pt x="4040" y="3767"/>
                  </a:cubicBezTo>
                  <a:cubicBezTo>
                    <a:pt x="4177" y="3835"/>
                    <a:pt x="4337" y="3926"/>
                    <a:pt x="4474" y="4018"/>
                  </a:cubicBezTo>
                  <a:cubicBezTo>
                    <a:pt x="4588" y="4109"/>
                    <a:pt x="4725" y="4223"/>
                    <a:pt x="4816" y="4360"/>
                  </a:cubicBezTo>
                  <a:cubicBezTo>
                    <a:pt x="4930" y="4497"/>
                    <a:pt x="5022" y="4634"/>
                    <a:pt x="5090" y="4794"/>
                  </a:cubicBezTo>
                  <a:cubicBezTo>
                    <a:pt x="5136" y="4953"/>
                    <a:pt x="5181" y="5090"/>
                    <a:pt x="5227" y="5250"/>
                  </a:cubicBezTo>
                  <a:cubicBezTo>
                    <a:pt x="5227" y="5319"/>
                    <a:pt x="5227" y="5387"/>
                    <a:pt x="5227" y="5478"/>
                  </a:cubicBezTo>
                  <a:cubicBezTo>
                    <a:pt x="5250" y="5570"/>
                    <a:pt x="5227" y="5661"/>
                    <a:pt x="5227" y="5729"/>
                  </a:cubicBezTo>
                  <a:cubicBezTo>
                    <a:pt x="5204" y="5958"/>
                    <a:pt x="5136" y="6163"/>
                    <a:pt x="5067" y="6369"/>
                  </a:cubicBezTo>
                  <a:cubicBezTo>
                    <a:pt x="4999" y="6528"/>
                    <a:pt x="4930" y="6688"/>
                    <a:pt x="4816" y="6825"/>
                  </a:cubicBezTo>
                  <a:cubicBezTo>
                    <a:pt x="4702" y="6962"/>
                    <a:pt x="4588" y="7076"/>
                    <a:pt x="4474" y="7167"/>
                  </a:cubicBezTo>
                  <a:cubicBezTo>
                    <a:pt x="4314" y="7304"/>
                    <a:pt x="4131" y="7396"/>
                    <a:pt x="3949" y="7487"/>
                  </a:cubicBezTo>
                  <a:cubicBezTo>
                    <a:pt x="3675" y="7601"/>
                    <a:pt x="3378" y="7670"/>
                    <a:pt x="3059" y="7738"/>
                  </a:cubicBezTo>
                  <a:cubicBezTo>
                    <a:pt x="2785" y="7784"/>
                    <a:pt x="2511" y="7807"/>
                    <a:pt x="2191" y="7807"/>
                  </a:cubicBezTo>
                  <a:lnTo>
                    <a:pt x="1895" y="7807"/>
                  </a:lnTo>
                  <a:cubicBezTo>
                    <a:pt x="1621" y="7807"/>
                    <a:pt x="1392" y="7807"/>
                    <a:pt x="1164" y="7784"/>
                  </a:cubicBezTo>
                  <a:cubicBezTo>
                    <a:pt x="867" y="7738"/>
                    <a:pt x="639" y="7692"/>
                    <a:pt x="411" y="7601"/>
                  </a:cubicBezTo>
                  <a:cubicBezTo>
                    <a:pt x="365" y="7578"/>
                    <a:pt x="297" y="7556"/>
                    <a:pt x="251" y="7533"/>
                  </a:cubicBezTo>
                  <a:lnTo>
                    <a:pt x="228" y="4999"/>
                  </a:lnTo>
                  <a:lnTo>
                    <a:pt x="205" y="2351"/>
                  </a:lnTo>
                  <a:cubicBezTo>
                    <a:pt x="183" y="1963"/>
                    <a:pt x="183" y="1575"/>
                    <a:pt x="183" y="1187"/>
                  </a:cubicBezTo>
                  <a:cubicBezTo>
                    <a:pt x="274" y="1073"/>
                    <a:pt x="388" y="959"/>
                    <a:pt x="502" y="868"/>
                  </a:cubicBezTo>
                  <a:cubicBezTo>
                    <a:pt x="685" y="731"/>
                    <a:pt x="867" y="617"/>
                    <a:pt x="1096" y="525"/>
                  </a:cubicBezTo>
                  <a:lnTo>
                    <a:pt x="1119" y="502"/>
                  </a:lnTo>
                  <a:cubicBezTo>
                    <a:pt x="1415" y="388"/>
                    <a:pt x="1735" y="274"/>
                    <a:pt x="2077" y="229"/>
                  </a:cubicBezTo>
                  <a:cubicBezTo>
                    <a:pt x="2283" y="206"/>
                    <a:pt x="2488" y="183"/>
                    <a:pt x="2671" y="183"/>
                  </a:cubicBezTo>
                  <a:close/>
                  <a:moveTo>
                    <a:pt x="2648" y="0"/>
                  </a:moveTo>
                  <a:cubicBezTo>
                    <a:pt x="2328" y="0"/>
                    <a:pt x="2009" y="46"/>
                    <a:pt x="1643" y="137"/>
                  </a:cubicBezTo>
                  <a:cubicBezTo>
                    <a:pt x="1324" y="229"/>
                    <a:pt x="1027" y="343"/>
                    <a:pt x="730" y="502"/>
                  </a:cubicBezTo>
                  <a:cubicBezTo>
                    <a:pt x="434" y="662"/>
                    <a:pt x="205" y="868"/>
                    <a:pt x="23" y="1073"/>
                  </a:cubicBezTo>
                  <a:cubicBezTo>
                    <a:pt x="23" y="1096"/>
                    <a:pt x="23" y="1096"/>
                    <a:pt x="23" y="1119"/>
                  </a:cubicBezTo>
                  <a:cubicBezTo>
                    <a:pt x="0" y="1119"/>
                    <a:pt x="0" y="1142"/>
                    <a:pt x="0" y="1142"/>
                  </a:cubicBezTo>
                  <a:lnTo>
                    <a:pt x="46" y="3995"/>
                  </a:lnTo>
                  <a:lnTo>
                    <a:pt x="69" y="6871"/>
                  </a:lnTo>
                  <a:lnTo>
                    <a:pt x="69" y="7213"/>
                  </a:lnTo>
                  <a:lnTo>
                    <a:pt x="69" y="7578"/>
                  </a:lnTo>
                  <a:cubicBezTo>
                    <a:pt x="69" y="7601"/>
                    <a:pt x="69" y="7624"/>
                    <a:pt x="91" y="7647"/>
                  </a:cubicBezTo>
                  <a:cubicBezTo>
                    <a:pt x="114" y="7670"/>
                    <a:pt x="137" y="7670"/>
                    <a:pt x="160" y="7670"/>
                  </a:cubicBezTo>
                  <a:cubicBezTo>
                    <a:pt x="297" y="7761"/>
                    <a:pt x="434" y="7807"/>
                    <a:pt x="616" y="7852"/>
                  </a:cubicBezTo>
                  <a:cubicBezTo>
                    <a:pt x="822" y="7921"/>
                    <a:pt x="1004" y="7944"/>
                    <a:pt x="1187" y="7966"/>
                  </a:cubicBezTo>
                  <a:cubicBezTo>
                    <a:pt x="1415" y="7989"/>
                    <a:pt x="1643" y="7989"/>
                    <a:pt x="1895" y="7989"/>
                  </a:cubicBezTo>
                  <a:cubicBezTo>
                    <a:pt x="2032" y="7989"/>
                    <a:pt x="2191" y="7989"/>
                    <a:pt x="2397" y="7966"/>
                  </a:cubicBezTo>
                  <a:cubicBezTo>
                    <a:pt x="3013" y="7944"/>
                    <a:pt x="3789" y="7852"/>
                    <a:pt x="4428" y="7419"/>
                  </a:cubicBezTo>
                  <a:cubicBezTo>
                    <a:pt x="4702" y="7236"/>
                    <a:pt x="4953" y="6985"/>
                    <a:pt x="5113" y="6688"/>
                  </a:cubicBezTo>
                  <a:cubicBezTo>
                    <a:pt x="5204" y="6551"/>
                    <a:pt x="5273" y="6391"/>
                    <a:pt x="5318" y="6209"/>
                  </a:cubicBezTo>
                  <a:cubicBezTo>
                    <a:pt x="5364" y="6026"/>
                    <a:pt x="5410" y="5821"/>
                    <a:pt x="5410" y="5615"/>
                  </a:cubicBezTo>
                  <a:cubicBezTo>
                    <a:pt x="5432" y="5433"/>
                    <a:pt x="5410" y="5227"/>
                    <a:pt x="5364" y="5022"/>
                  </a:cubicBezTo>
                  <a:cubicBezTo>
                    <a:pt x="5318" y="4862"/>
                    <a:pt x="5227" y="4680"/>
                    <a:pt x="5136" y="4497"/>
                  </a:cubicBezTo>
                  <a:cubicBezTo>
                    <a:pt x="5044" y="4337"/>
                    <a:pt x="4908" y="4177"/>
                    <a:pt x="4771" y="4040"/>
                  </a:cubicBezTo>
                  <a:cubicBezTo>
                    <a:pt x="4634" y="3903"/>
                    <a:pt x="4474" y="3789"/>
                    <a:pt x="4291" y="3698"/>
                  </a:cubicBezTo>
                  <a:cubicBezTo>
                    <a:pt x="4109" y="3607"/>
                    <a:pt x="3926" y="3538"/>
                    <a:pt x="3721" y="3515"/>
                  </a:cubicBezTo>
                  <a:cubicBezTo>
                    <a:pt x="3629" y="3493"/>
                    <a:pt x="3561" y="3493"/>
                    <a:pt x="3470" y="3493"/>
                  </a:cubicBezTo>
                  <a:cubicBezTo>
                    <a:pt x="3538" y="3447"/>
                    <a:pt x="3606" y="3401"/>
                    <a:pt x="3698" y="3333"/>
                  </a:cubicBezTo>
                  <a:cubicBezTo>
                    <a:pt x="3858" y="3196"/>
                    <a:pt x="3994" y="3036"/>
                    <a:pt x="4109" y="2831"/>
                  </a:cubicBezTo>
                  <a:cubicBezTo>
                    <a:pt x="4200" y="2671"/>
                    <a:pt x="4268" y="2511"/>
                    <a:pt x="4360" y="2283"/>
                  </a:cubicBezTo>
                  <a:cubicBezTo>
                    <a:pt x="4405" y="2123"/>
                    <a:pt x="4451" y="1940"/>
                    <a:pt x="4474" y="1758"/>
                  </a:cubicBezTo>
                  <a:cubicBezTo>
                    <a:pt x="4497" y="1575"/>
                    <a:pt x="4497" y="1393"/>
                    <a:pt x="4474" y="1233"/>
                  </a:cubicBezTo>
                  <a:cubicBezTo>
                    <a:pt x="4474" y="1164"/>
                    <a:pt x="4451" y="1073"/>
                    <a:pt x="4428" y="1005"/>
                  </a:cubicBezTo>
                  <a:cubicBezTo>
                    <a:pt x="4405" y="936"/>
                    <a:pt x="4383" y="845"/>
                    <a:pt x="4337" y="776"/>
                  </a:cubicBezTo>
                  <a:cubicBezTo>
                    <a:pt x="4268" y="617"/>
                    <a:pt x="4177" y="480"/>
                    <a:pt x="4040" y="388"/>
                  </a:cubicBezTo>
                  <a:cubicBezTo>
                    <a:pt x="3903" y="274"/>
                    <a:pt x="3743" y="183"/>
                    <a:pt x="3561" y="137"/>
                  </a:cubicBezTo>
                  <a:cubicBezTo>
                    <a:pt x="3424" y="92"/>
                    <a:pt x="3287" y="69"/>
                    <a:pt x="3127" y="46"/>
                  </a:cubicBezTo>
                  <a:cubicBezTo>
                    <a:pt x="2990" y="23"/>
                    <a:pt x="2830" y="0"/>
                    <a:pt x="267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 name="Google Shape;28;p2"/>
            <p:cNvSpPr/>
            <p:nvPr/>
          </p:nvSpPr>
          <p:spPr>
            <a:xfrm>
              <a:off x="3732100" y="1398100"/>
              <a:ext cx="84475" cy="163225"/>
            </a:xfrm>
            <a:custGeom>
              <a:avLst/>
              <a:gdLst/>
              <a:ahLst/>
              <a:cxnLst/>
              <a:rect l="l" t="t" r="r" b="b"/>
              <a:pathLst>
                <a:path w="3379" h="6529" extrusionOk="0">
                  <a:moveTo>
                    <a:pt x="1575" y="183"/>
                  </a:moveTo>
                  <a:cubicBezTo>
                    <a:pt x="1667" y="183"/>
                    <a:pt x="1735" y="183"/>
                    <a:pt x="1826" y="206"/>
                  </a:cubicBezTo>
                  <a:cubicBezTo>
                    <a:pt x="1895" y="206"/>
                    <a:pt x="1986" y="229"/>
                    <a:pt x="2055" y="274"/>
                  </a:cubicBezTo>
                  <a:cubicBezTo>
                    <a:pt x="2123" y="297"/>
                    <a:pt x="2169" y="343"/>
                    <a:pt x="2237" y="388"/>
                  </a:cubicBezTo>
                  <a:cubicBezTo>
                    <a:pt x="2283" y="434"/>
                    <a:pt x="2306" y="480"/>
                    <a:pt x="2351" y="525"/>
                  </a:cubicBezTo>
                  <a:cubicBezTo>
                    <a:pt x="2397" y="571"/>
                    <a:pt x="2420" y="640"/>
                    <a:pt x="2443" y="708"/>
                  </a:cubicBezTo>
                  <a:cubicBezTo>
                    <a:pt x="2465" y="776"/>
                    <a:pt x="2488" y="868"/>
                    <a:pt x="2488" y="936"/>
                  </a:cubicBezTo>
                  <a:cubicBezTo>
                    <a:pt x="2511" y="1073"/>
                    <a:pt x="2488" y="1187"/>
                    <a:pt x="2465" y="1324"/>
                  </a:cubicBezTo>
                  <a:cubicBezTo>
                    <a:pt x="2420" y="1530"/>
                    <a:pt x="2351" y="1735"/>
                    <a:pt x="2260" y="1918"/>
                  </a:cubicBezTo>
                  <a:cubicBezTo>
                    <a:pt x="2169" y="2100"/>
                    <a:pt x="2077" y="2260"/>
                    <a:pt x="1941" y="2420"/>
                  </a:cubicBezTo>
                  <a:cubicBezTo>
                    <a:pt x="1941" y="2443"/>
                    <a:pt x="1941" y="2443"/>
                    <a:pt x="1941" y="2443"/>
                  </a:cubicBezTo>
                  <a:cubicBezTo>
                    <a:pt x="1781" y="2602"/>
                    <a:pt x="1621" y="2739"/>
                    <a:pt x="1438" y="2854"/>
                  </a:cubicBezTo>
                  <a:cubicBezTo>
                    <a:pt x="1370" y="2922"/>
                    <a:pt x="1279" y="2968"/>
                    <a:pt x="1187" y="3013"/>
                  </a:cubicBezTo>
                  <a:cubicBezTo>
                    <a:pt x="1142" y="3036"/>
                    <a:pt x="1119" y="3082"/>
                    <a:pt x="1142" y="3127"/>
                  </a:cubicBezTo>
                  <a:cubicBezTo>
                    <a:pt x="1119" y="3196"/>
                    <a:pt x="1164" y="3219"/>
                    <a:pt x="1210" y="3242"/>
                  </a:cubicBezTo>
                  <a:lnTo>
                    <a:pt x="1324" y="3242"/>
                  </a:lnTo>
                  <a:cubicBezTo>
                    <a:pt x="1530" y="3264"/>
                    <a:pt x="1735" y="3287"/>
                    <a:pt x="1963" y="3310"/>
                  </a:cubicBezTo>
                  <a:cubicBezTo>
                    <a:pt x="2123" y="3356"/>
                    <a:pt x="2283" y="3401"/>
                    <a:pt x="2420" y="3470"/>
                  </a:cubicBezTo>
                  <a:cubicBezTo>
                    <a:pt x="2511" y="3515"/>
                    <a:pt x="2602" y="3561"/>
                    <a:pt x="2671" y="3630"/>
                  </a:cubicBezTo>
                  <a:cubicBezTo>
                    <a:pt x="2762" y="3698"/>
                    <a:pt x="2831" y="3789"/>
                    <a:pt x="2899" y="3881"/>
                  </a:cubicBezTo>
                  <a:cubicBezTo>
                    <a:pt x="2990" y="4018"/>
                    <a:pt x="3036" y="4132"/>
                    <a:pt x="3105" y="4246"/>
                  </a:cubicBezTo>
                  <a:cubicBezTo>
                    <a:pt x="3150" y="4383"/>
                    <a:pt x="3173" y="4520"/>
                    <a:pt x="3173" y="4657"/>
                  </a:cubicBezTo>
                  <a:cubicBezTo>
                    <a:pt x="3196" y="4794"/>
                    <a:pt x="3173" y="4931"/>
                    <a:pt x="3150" y="5068"/>
                  </a:cubicBezTo>
                  <a:cubicBezTo>
                    <a:pt x="3127" y="5182"/>
                    <a:pt x="3082" y="5319"/>
                    <a:pt x="3036" y="5433"/>
                  </a:cubicBezTo>
                  <a:cubicBezTo>
                    <a:pt x="2990" y="5524"/>
                    <a:pt x="2922" y="5638"/>
                    <a:pt x="2854" y="5730"/>
                  </a:cubicBezTo>
                  <a:cubicBezTo>
                    <a:pt x="2762" y="5821"/>
                    <a:pt x="2671" y="5912"/>
                    <a:pt x="2557" y="5981"/>
                  </a:cubicBezTo>
                  <a:cubicBezTo>
                    <a:pt x="2420" y="6072"/>
                    <a:pt x="2260" y="6163"/>
                    <a:pt x="2100" y="6209"/>
                  </a:cubicBezTo>
                  <a:cubicBezTo>
                    <a:pt x="1895" y="6277"/>
                    <a:pt x="1689" y="6323"/>
                    <a:pt x="1484" y="6346"/>
                  </a:cubicBezTo>
                  <a:lnTo>
                    <a:pt x="1279" y="6346"/>
                  </a:lnTo>
                  <a:cubicBezTo>
                    <a:pt x="1050" y="6346"/>
                    <a:pt x="822" y="6323"/>
                    <a:pt x="594" y="6277"/>
                  </a:cubicBezTo>
                  <a:cubicBezTo>
                    <a:pt x="457" y="6255"/>
                    <a:pt x="320" y="6232"/>
                    <a:pt x="206" y="6186"/>
                  </a:cubicBezTo>
                  <a:cubicBezTo>
                    <a:pt x="206" y="6049"/>
                    <a:pt x="206" y="5889"/>
                    <a:pt x="206" y="5752"/>
                  </a:cubicBezTo>
                  <a:lnTo>
                    <a:pt x="206" y="5570"/>
                  </a:lnTo>
                  <a:lnTo>
                    <a:pt x="206" y="4246"/>
                  </a:lnTo>
                  <a:cubicBezTo>
                    <a:pt x="183" y="3379"/>
                    <a:pt x="183" y="2488"/>
                    <a:pt x="183" y="1621"/>
                  </a:cubicBezTo>
                  <a:lnTo>
                    <a:pt x="183" y="708"/>
                  </a:lnTo>
                  <a:cubicBezTo>
                    <a:pt x="229" y="685"/>
                    <a:pt x="297" y="640"/>
                    <a:pt x="343" y="571"/>
                  </a:cubicBezTo>
                  <a:cubicBezTo>
                    <a:pt x="525" y="480"/>
                    <a:pt x="708" y="388"/>
                    <a:pt x="913" y="297"/>
                  </a:cubicBezTo>
                  <a:cubicBezTo>
                    <a:pt x="1096" y="251"/>
                    <a:pt x="1279" y="206"/>
                    <a:pt x="1461" y="183"/>
                  </a:cubicBezTo>
                  <a:close/>
                  <a:moveTo>
                    <a:pt x="1598" y="0"/>
                  </a:moveTo>
                  <a:cubicBezTo>
                    <a:pt x="1530" y="0"/>
                    <a:pt x="1461" y="0"/>
                    <a:pt x="1370" y="23"/>
                  </a:cubicBezTo>
                  <a:cubicBezTo>
                    <a:pt x="1119" y="46"/>
                    <a:pt x="891" y="115"/>
                    <a:pt x="639" y="229"/>
                  </a:cubicBezTo>
                  <a:cubicBezTo>
                    <a:pt x="411" y="320"/>
                    <a:pt x="229" y="434"/>
                    <a:pt x="69" y="571"/>
                  </a:cubicBezTo>
                  <a:cubicBezTo>
                    <a:pt x="46" y="571"/>
                    <a:pt x="0" y="617"/>
                    <a:pt x="0" y="662"/>
                  </a:cubicBezTo>
                  <a:lnTo>
                    <a:pt x="0" y="3287"/>
                  </a:lnTo>
                  <a:lnTo>
                    <a:pt x="23" y="5889"/>
                  </a:lnTo>
                  <a:lnTo>
                    <a:pt x="23" y="6072"/>
                  </a:lnTo>
                  <a:lnTo>
                    <a:pt x="23" y="6232"/>
                  </a:lnTo>
                  <a:cubicBezTo>
                    <a:pt x="23" y="6255"/>
                    <a:pt x="46" y="6277"/>
                    <a:pt x="46" y="6300"/>
                  </a:cubicBezTo>
                  <a:cubicBezTo>
                    <a:pt x="69" y="6323"/>
                    <a:pt x="92" y="6346"/>
                    <a:pt x="114" y="6346"/>
                  </a:cubicBezTo>
                  <a:cubicBezTo>
                    <a:pt x="525" y="6460"/>
                    <a:pt x="913" y="6528"/>
                    <a:pt x="1256" y="6528"/>
                  </a:cubicBezTo>
                  <a:cubicBezTo>
                    <a:pt x="1347" y="6528"/>
                    <a:pt x="1416" y="6528"/>
                    <a:pt x="1484" y="6506"/>
                  </a:cubicBezTo>
                  <a:cubicBezTo>
                    <a:pt x="1986" y="6483"/>
                    <a:pt x="2420" y="6323"/>
                    <a:pt x="2762" y="6049"/>
                  </a:cubicBezTo>
                  <a:cubicBezTo>
                    <a:pt x="2922" y="5935"/>
                    <a:pt x="3036" y="5775"/>
                    <a:pt x="3150" y="5593"/>
                  </a:cubicBezTo>
                  <a:cubicBezTo>
                    <a:pt x="3196" y="5524"/>
                    <a:pt x="3219" y="5433"/>
                    <a:pt x="3264" y="5364"/>
                  </a:cubicBezTo>
                  <a:cubicBezTo>
                    <a:pt x="3310" y="5250"/>
                    <a:pt x="3333" y="5159"/>
                    <a:pt x="3333" y="5068"/>
                  </a:cubicBezTo>
                  <a:cubicBezTo>
                    <a:pt x="3378" y="4885"/>
                    <a:pt x="3378" y="4702"/>
                    <a:pt x="3333" y="4497"/>
                  </a:cubicBezTo>
                  <a:cubicBezTo>
                    <a:pt x="3310" y="4314"/>
                    <a:pt x="3242" y="4109"/>
                    <a:pt x="3150" y="3926"/>
                  </a:cubicBezTo>
                  <a:cubicBezTo>
                    <a:pt x="3059" y="3767"/>
                    <a:pt x="2922" y="3607"/>
                    <a:pt x="2785" y="3493"/>
                  </a:cubicBezTo>
                  <a:cubicBezTo>
                    <a:pt x="2648" y="3379"/>
                    <a:pt x="2511" y="3287"/>
                    <a:pt x="2329" y="3242"/>
                  </a:cubicBezTo>
                  <a:cubicBezTo>
                    <a:pt x="2169" y="3173"/>
                    <a:pt x="1986" y="3127"/>
                    <a:pt x="1804" y="3105"/>
                  </a:cubicBezTo>
                  <a:cubicBezTo>
                    <a:pt x="1689" y="3105"/>
                    <a:pt x="1575" y="3082"/>
                    <a:pt x="1438" y="3059"/>
                  </a:cubicBezTo>
                  <a:cubicBezTo>
                    <a:pt x="1575" y="2991"/>
                    <a:pt x="1689" y="2899"/>
                    <a:pt x="1804" y="2808"/>
                  </a:cubicBezTo>
                  <a:cubicBezTo>
                    <a:pt x="1963" y="2671"/>
                    <a:pt x="2100" y="2511"/>
                    <a:pt x="2237" y="2329"/>
                  </a:cubicBezTo>
                  <a:cubicBezTo>
                    <a:pt x="2351" y="2169"/>
                    <a:pt x="2420" y="2009"/>
                    <a:pt x="2511" y="1804"/>
                  </a:cubicBezTo>
                  <a:cubicBezTo>
                    <a:pt x="2580" y="1644"/>
                    <a:pt x="2625" y="1461"/>
                    <a:pt x="2648" y="1279"/>
                  </a:cubicBezTo>
                  <a:cubicBezTo>
                    <a:pt x="2694" y="1096"/>
                    <a:pt x="2671" y="936"/>
                    <a:pt x="2648" y="754"/>
                  </a:cubicBezTo>
                  <a:cubicBezTo>
                    <a:pt x="2602" y="594"/>
                    <a:pt x="2534" y="434"/>
                    <a:pt x="2420" y="320"/>
                  </a:cubicBezTo>
                  <a:cubicBezTo>
                    <a:pt x="2283" y="183"/>
                    <a:pt x="2123" y="92"/>
                    <a:pt x="1941" y="46"/>
                  </a:cubicBezTo>
                  <a:cubicBezTo>
                    <a:pt x="1826" y="23"/>
                    <a:pt x="1712" y="0"/>
                    <a:pt x="15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9" name="Google Shape;29;p2"/>
          <p:cNvGrpSpPr/>
          <p:nvPr/>
        </p:nvGrpSpPr>
        <p:grpSpPr>
          <a:xfrm rot="-1687898">
            <a:off x="5500469" y="451508"/>
            <a:ext cx="456072" cy="557843"/>
            <a:chOff x="2019050" y="1133325"/>
            <a:chExt cx="153525" cy="187750"/>
          </a:xfrm>
        </p:grpSpPr>
        <p:sp>
          <p:nvSpPr>
            <p:cNvPr id="30" name="Google Shape;30;p2"/>
            <p:cNvSpPr/>
            <p:nvPr/>
          </p:nvSpPr>
          <p:spPr>
            <a:xfrm>
              <a:off x="2021350" y="1136750"/>
              <a:ext cx="150100" cy="183200"/>
            </a:xfrm>
            <a:custGeom>
              <a:avLst/>
              <a:gdLst/>
              <a:ahLst/>
              <a:cxnLst/>
              <a:rect l="l" t="t" r="r" b="b"/>
              <a:pathLst>
                <a:path w="6004" h="7328" extrusionOk="0">
                  <a:moveTo>
                    <a:pt x="3264" y="0"/>
                  </a:moveTo>
                  <a:cubicBezTo>
                    <a:pt x="3218" y="23"/>
                    <a:pt x="3150" y="23"/>
                    <a:pt x="3081" y="23"/>
                  </a:cubicBezTo>
                  <a:cubicBezTo>
                    <a:pt x="3013" y="46"/>
                    <a:pt x="2922" y="46"/>
                    <a:pt x="2853" y="69"/>
                  </a:cubicBezTo>
                  <a:cubicBezTo>
                    <a:pt x="2808" y="69"/>
                    <a:pt x="2739" y="92"/>
                    <a:pt x="2693" y="92"/>
                  </a:cubicBezTo>
                  <a:lnTo>
                    <a:pt x="2602" y="115"/>
                  </a:lnTo>
                  <a:lnTo>
                    <a:pt x="2557" y="137"/>
                  </a:lnTo>
                  <a:cubicBezTo>
                    <a:pt x="2465" y="137"/>
                    <a:pt x="2420" y="160"/>
                    <a:pt x="2351" y="183"/>
                  </a:cubicBezTo>
                  <a:cubicBezTo>
                    <a:pt x="2283" y="206"/>
                    <a:pt x="2214" y="252"/>
                    <a:pt x="2123" y="274"/>
                  </a:cubicBezTo>
                  <a:cubicBezTo>
                    <a:pt x="2054" y="320"/>
                    <a:pt x="1986" y="343"/>
                    <a:pt x="1917" y="388"/>
                  </a:cubicBezTo>
                  <a:cubicBezTo>
                    <a:pt x="1849" y="434"/>
                    <a:pt x="1803" y="457"/>
                    <a:pt x="1735" y="503"/>
                  </a:cubicBezTo>
                  <a:lnTo>
                    <a:pt x="1689" y="525"/>
                  </a:lnTo>
                  <a:lnTo>
                    <a:pt x="1575" y="617"/>
                  </a:lnTo>
                  <a:cubicBezTo>
                    <a:pt x="1552" y="640"/>
                    <a:pt x="1507" y="662"/>
                    <a:pt x="1461" y="685"/>
                  </a:cubicBezTo>
                  <a:cubicBezTo>
                    <a:pt x="1324" y="776"/>
                    <a:pt x="1187" y="913"/>
                    <a:pt x="1050" y="1028"/>
                  </a:cubicBezTo>
                  <a:cubicBezTo>
                    <a:pt x="982" y="1142"/>
                    <a:pt x="845" y="1279"/>
                    <a:pt x="730" y="1438"/>
                  </a:cubicBezTo>
                  <a:cubicBezTo>
                    <a:pt x="639" y="1575"/>
                    <a:pt x="548" y="1712"/>
                    <a:pt x="457" y="1918"/>
                  </a:cubicBezTo>
                  <a:cubicBezTo>
                    <a:pt x="365" y="2078"/>
                    <a:pt x="297" y="2237"/>
                    <a:pt x="251" y="2397"/>
                  </a:cubicBezTo>
                  <a:cubicBezTo>
                    <a:pt x="206" y="2488"/>
                    <a:pt x="183" y="2580"/>
                    <a:pt x="160" y="2671"/>
                  </a:cubicBezTo>
                  <a:cubicBezTo>
                    <a:pt x="114" y="2785"/>
                    <a:pt x="91" y="2899"/>
                    <a:pt x="69" y="3036"/>
                  </a:cubicBezTo>
                  <a:cubicBezTo>
                    <a:pt x="69" y="3105"/>
                    <a:pt x="46" y="3173"/>
                    <a:pt x="46" y="3242"/>
                  </a:cubicBezTo>
                  <a:lnTo>
                    <a:pt x="23" y="3333"/>
                  </a:lnTo>
                  <a:cubicBezTo>
                    <a:pt x="23" y="3401"/>
                    <a:pt x="23" y="3447"/>
                    <a:pt x="0" y="3493"/>
                  </a:cubicBezTo>
                  <a:lnTo>
                    <a:pt x="0" y="3516"/>
                  </a:lnTo>
                  <a:cubicBezTo>
                    <a:pt x="0" y="3561"/>
                    <a:pt x="0" y="3584"/>
                    <a:pt x="0" y="3607"/>
                  </a:cubicBezTo>
                  <a:cubicBezTo>
                    <a:pt x="0" y="3675"/>
                    <a:pt x="23" y="3744"/>
                    <a:pt x="69" y="3767"/>
                  </a:cubicBezTo>
                  <a:lnTo>
                    <a:pt x="69" y="3789"/>
                  </a:lnTo>
                  <a:cubicBezTo>
                    <a:pt x="69" y="3858"/>
                    <a:pt x="91" y="3904"/>
                    <a:pt x="91" y="3949"/>
                  </a:cubicBezTo>
                  <a:lnTo>
                    <a:pt x="91" y="3972"/>
                  </a:lnTo>
                  <a:lnTo>
                    <a:pt x="91" y="4018"/>
                  </a:lnTo>
                  <a:cubicBezTo>
                    <a:pt x="114" y="4177"/>
                    <a:pt x="137" y="4292"/>
                    <a:pt x="160" y="4406"/>
                  </a:cubicBezTo>
                  <a:cubicBezTo>
                    <a:pt x="183" y="4497"/>
                    <a:pt x="206" y="4565"/>
                    <a:pt x="228" y="4634"/>
                  </a:cubicBezTo>
                  <a:cubicBezTo>
                    <a:pt x="251" y="4702"/>
                    <a:pt x="251" y="4771"/>
                    <a:pt x="297" y="4839"/>
                  </a:cubicBezTo>
                  <a:cubicBezTo>
                    <a:pt x="297" y="4839"/>
                    <a:pt x="297" y="4862"/>
                    <a:pt x="297" y="4885"/>
                  </a:cubicBezTo>
                  <a:cubicBezTo>
                    <a:pt x="320" y="4908"/>
                    <a:pt x="320" y="4908"/>
                    <a:pt x="320" y="4931"/>
                  </a:cubicBezTo>
                  <a:cubicBezTo>
                    <a:pt x="320" y="4931"/>
                    <a:pt x="320" y="4954"/>
                    <a:pt x="342" y="4954"/>
                  </a:cubicBezTo>
                  <a:cubicBezTo>
                    <a:pt x="342" y="4976"/>
                    <a:pt x="365" y="4999"/>
                    <a:pt x="365" y="5022"/>
                  </a:cubicBezTo>
                  <a:cubicBezTo>
                    <a:pt x="388" y="5045"/>
                    <a:pt x="388" y="5068"/>
                    <a:pt x="411" y="5090"/>
                  </a:cubicBezTo>
                  <a:cubicBezTo>
                    <a:pt x="411" y="5136"/>
                    <a:pt x="434" y="5136"/>
                    <a:pt x="434" y="5159"/>
                  </a:cubicBezTo>
                  <a:cubicBezTo>
                    <a:pt x="434" y="5159"/>
                    <a:pt x="434" y="5159"/>
                    <a:pt x="434" y="5182"/>
                  </a:cubicBezTo>
                  <a:cubicBezTo>
                    <a:pt x="434" y="5205"/>
                    <a:pt x="457" y="5227"/>
                    <a:pt x="457" y="5250"/>
                  </a:cubicBezTo>
                  <a:lnTo>
                    <a:pt x="457" y="5273"/>
                  </a:lnTo>
                  <a:cubicBezTo>
                    <a:pt x="457" y="5296"/>
                    <a:pt x="479" y="5319"/>
                    <a:pt x="502" y="5364"/>
                  </a:cubicBezTo>
                  <a:lnTo>
                    <a:pt x="502" y="5387"/>
                  </a:lnTo>
                  <a:cubicBezTo>
                    <a:pt x="548" y="5433"/>
                    <a:pt x="571" y="5501"/>
                    <a:pt x="616" y="5547"/>
                  </a:cubicBezTo>
                  <a:cubicBezTo>
                    <a:pt x="639" y="5570"/>
                    <a:pt x="662" y="5615"/>
                    <a:pt x="685" y="5638"/>
                  </a:cubicBezTo>
                  <a:lnTo>
                    <a:pt x="708" y="5661"/>
                  </a:lnTo>
                  <a:lnTo>
                    <a:pt x="730" y="5707"/>
                  </a:lnTo>
                  <a:cubicBezTo>
                    <a:pt x="753" y="5752"/>
                    <a:pt x="799" y="5775"/>
                    <a:pt x="822" y="5821"/>
                  </a:cubicBezTo>
                  <a:lnTo>
                    <a:pt x="867" y="5889"/>
                  </a:lnTo>
                  <a:lnTo>
                    <a:pt x="890" y="5889"/>
                  </a:lnTo>
                  <a:cubicBezTo>
                    <a:pt x="890" y="5912"/>
                    <a:pt x="890" y="5912"/>
                    <a:pt x="913" y="5935"/>
                  </a:cubicBezTo>
                  <a:cubicBezTo>
                    <a:pt x="982" y="6003"/>
                    <a:pt x="1050" y="6072"/>
                    <a:pt x="1119" y="6163"/>
                  </a:cubicBezTo>
                  <a:lnTo>
                    <a:pt x="1141" y="6186"/>
                  </a:lnTo>
                  <a:lnTo>
                    <a:pt x="1210" y="6232"/>
                  </a:lnTo>
                  <a:lnTo>
                    <a:pt x="1255" y="6277"/>
                  </a:lnTo>
                  <a:lnTo>
                    <a:pt x="1278" y="6300"/>
                  </a:lnTo>
                  <a:lnTo>
                    <a:pt x="1301" y="6323"/>
                  </a:lnTo>
                  <a:cubicBezTo>
                    <a:pt x="1324" y="6346"/>
                    <a:pt x="1347" y="6369"/>
                    <a:pt x="1370" y="6369"/>
                  </a:cubicBezTo>
                  <a:cubicBezTo>
                    <a:pt x="1415" y="6437"/>
                    <a:pt x="1484" y="6483"/>
                    <a:pt x="1552" y="6528"/>
                  </a:cubicBezTo>
                  <a:cubicBezTo>
                    <a:pt x="1598" y="6597"/>
                    <a:pt x="1666" y="6643"/>
                    <a:pt x="1758" y="6688"/>
                  </a:cubicBezTo>
                  <a:cubicBezTo>
                    <a:pt x="1803" y="6711"/>
                    <a:pt x="1826" y="6734"/>
                    <a:pt x="1849" y="6734"/>
                  </a:cubicBezTo>
                  <a:cubicBezTo>
                    <a:pt x="1872" y="6757"/>
                    <a:pt x="1895" y="6780"/>
                    <a:pt x="1917" y="6802"/>
                  </a:cubicBezTo>
                  <a:cubicBezTo>
                    <a:pt x="1963" y="6848"/>
                    <a:pt x="2032" y="6871"/>
                    <a:pt x="2077" y="6916"/>
                  </a:cubicBezTo>
                  <a:cubicBezTo>
                    <a:pt x="2146" y="6939"/>
                    <a:pt x="2191" y="6985"/>
                    <a:pt x="2260" y="7008"/>
                  </a:cubicBezTo>
                  <a:cubicBezTo>
                    <a:pt x="2305" y="7053"/>
                    <a:pt x="2374" y="7076"/>
                    <a:pt x="2442" y="7099"/>
                  </a:cubicBezTo>
                  <a:cubicBezTo>
                    <a:pt x="2534" y="7145"/>
                    <a:pt x="2648" y="7168"/>
                    <a:pt x="2762" y="7213"/>
                  </a:cubicBezTo>
                  <a:cubicBezTo>
                    <a:pt x="2853" y="7236"/>
                    <a:pt x="2967" y="7236"/>
                    <a:pt x="3059" y="7259"/>
                  </a:cubicBezTo>
                  <a:lnTo>
                    <a:pt x="3127" y="7259"/>
                  </a:lnTo>
                  <a:cubicBezTo>
                    <a:pt x="3310" y="7282"/>
                    <a:pt x="3470" y="7305"/>
                    <a:pt x="3606" y="7305"/>
                  </a:cubicBezTo>
                  <a:lnTo>
                    <a:pt x="3766" y="7305"/>
                  </a:lnTo>
                  <a:cubicBezTo>
                    <a:pt x="3812" y="7305"/>
                    <a:pt x="3880" y="7327"/>
                    <a:pt x="3926" y="7327"/>
                  </a:cubicBezTo>
                  <a:cubicBezTo>
                    <a:pt x="3995" y="7327"/>
                    <a:pt x="4063" y="7305"/>
                    <a:pt x="4131" y="7305"/>
                  </a:cubicBezTo>
                  <a:cubicBezTo>
                    <a:pt x="4223" y="7305"/>
                    <a:pt x="4314" y="7282"/>
                    <a:pt x="4428" y="7259"/>
                  </a:cubicBezTo>
                  <a:cubicBezTo>
                    <a:pt x="4474" y="7259"/>
                    <a:pt x="4519" y="7236"/>
                    <a:pt x="4565" y="7236"/>
                  </a:cubicBezTo>
                  <a:lnTo>
                    <a:pt x="4656" y="7213"/>
                  </a:lnTo>
                  <a:cubicBezTo>
                    <a:pt x="4793" y="7168"/>
                    <a:pt x="4930" y="7122"/>
                    <a:pt x="5090" y="7031"/>
                  </a:cubicBezTo>
                  <a:lnTo>
                    <a:pt x="5181" y="6985"/>
                  </a:lnTo>
                  <a:lnTo>
                    <a:pt x="5204" y="6985"/>
                  </a:lnTo>
                  <a:cubicBezTo>
                    <a:pt x="5250" y="6962"/>
                    <a:pt x="5273" y="6939"/>
                    <a:pt x="5296" y="6939"/>
                  </a:cubicBezTo>
                  <a:cubicBezTo>
                    <a:pt x="5364" y="6894"/>
                    <a:pt x="5433" y="6848"/>
                    <a:pt x="5501" y="6802"/>
                  </a:cubicBezTo>
                  <a:cubicBezTo>
                    <a:pt x="5638" y="6711"/>
                    <a:pt x="5729" y="6643"/>
                    <a:pt x="5821" y="6551"/>
                  </a:cubicBezTo>
                  <a:cubicBezTo>
                    <a:pt x="5866" y="6528"/>
                    <a:pt x="5889" y="6483"/>
                    <a:pt x="5912" y="6460"/>
                  </a:cubicBezTo>
                  <a:cubicBezTo>
                    <a:pt x="5935" y="6437"/>
                    <a:pt x="5957" y="6414"/>
                    <a:pt x="5980" y="6392"/>
                  </a:cubicBezTo>
                  <a:cubicBezTo>
                    <a:pt x="6003" y="6346"/>
                    <a:pt x="6003" y="6323"/>
                    <a:pt x="6003" y="6255"/>
                  </a:cubicBezTo>
                  <a:cubicBezTo>
                    <a:pt x="6003" y="6186"/>
                    <a:pt x="5980" y="6140"/>
                    <a:pt x="5957" y="6072"/>
                  </a:cubicBezTo>
                  <a:lnTo>
                    <a:pt x="5935" y="6026"/>
                  </a:lnTo>
                  <a:cubicBezTo>
                    <a:pt x="5935" y="6003"/>
                    <a:pt x="5912" y="5981"/>
                    <a:pt x="5889" y="5958"/>
                  </a:cubicBezTo>
                  <a:cubicBezTo>
                    <a:pt x="5843" y="5912"/>
                    <a:pt x="5798" y="5912"/>
                    <a:pt x="5752" y="5912"/>
                  </a:cubicBezTo>
                  <a:lnTo>
                    <a:pt x="5684" y="5912"/>
                  </a:lnTo>
                  <a:cubicBezTo>
                    <a:pt x="5592" y="5935"/>
                    <a:pt x="5524" y="5981"/>
                    <a:pt x="5455" y="6003"/>
                  </a:cubicBezTo>
                  <a:lnTo>
                    <a:pt x="5433" y="6026"/>
                  </a:lnTo>
                  <a:cubicBezTo>
                    <a:pt x="5387" y="6049"/>
                    <a:pt x="5364" y="6049"/>
                    <a:pt x="5318" y="6072"/>
                  </a:cubicBezTo>
                  <a:cubicBezTo>
                    <a:pt x="5273" y="6095"/>
                    <a:pt x="5227" y="6118"/>
                    <a:pt x="5181" y="6118"/>
                  </a:cubicBezTo>
                  <a:cubicBezTo>
                    <a:pt x="5113" y="6163"/>
                    <a:pt x="5044" y="6209"/>
                    <a:pt x="4976" y="6232"/>
                  </a:cubicBezTo>
                  <a:cubicBezTo>
                    <a:pt x="4839" y="6277"/>
                    <a:pt x="4725" y="6300"/>
                    <a:pt x="4611" y="6346"/>
                  </a:cubicBezTo>
                  <a:lnTo>
                    <a:pt x="4565" y="6346"/>
                  </a:lnTo>
                  <a:cubicBezTo>
                    <a:pt x="4497" y="6369"/>
                    <a:pt x="4428" y="6369"/>
                    <a:pt x="4360" y="6392"/>
                  </a:cubicBezTo>
                  <a:cubicBezTo>
                    <a:pt x="4291" y="6414"/>
                    <a:pt x="4223" y="6414"/>
                    <a:pt x="4154" y="6414"/>
                  </a:cubicBezTo>
                  <a:cubicBezTo>
                    <a:pt x="4017" y="6437"/>
                    <a:pt x="3880" y="6437"/>
                    <a:pt x="3698" y="6437"/>
                  </a:cubicBezTo>
                  <a:lnTo>
                    <a:pt x="3492" y="6437"/>
                  </a:lnTo>
                  <a:cubicBezTo>
                    <a:pt x="3424" y="6437"/>
                    <a:pt x="3355" y="6437"/>
                    <a:pt x="3310" y="6414"/>
                  </a:cubicBezTo>
                  <a:cubicBezTo>
                    <a:pt x="3196" y="6414"/>
                    <a:pt x="3081" y="6392"/>
                    <a:pt x="2967" y="6346"/>
                  </a:cubicBezTo>
                  <a:cubicBezTo>
                    <a:pt x="2830" y="6300"/>
                    <a:pt x="2739" y="6277"/>
                    <a:pt x="2648" y="6232"/>
                  </a:cubicBezTo>
                  <a:cubicBezTo>
                    <a:pt x="2488" y="6163"/>
                    <a:pt x="2351" y="6095"/>
                    <a:pt x="2260" y="6026"/>
                  </a:cubicBezTo>
                  <a:cubicBezTo>
                    <a:pt x="2214" y="6003"/>
                    <a:pt x="2146" y="5958"/>
                    <a:pt x="2100" y="5935"/>
                  </a:cubicBezTo>
                  <a:cubicBezTo>
                    <a:pt x="2077" y="5935"/>
                    <a:pt x="2077" y="5912"/>
                    <a:pt x="2054" y="5912"/>
                  </a:cubicBezTo>
                  <a:lnTo>
                    <a:pt x="2032" y="5912"/>
                  </a:lnTo>
                  <a:cubicBezTo>
                    <a:pt x="2009" y="5867"/>
                    <a:pt x="1986" y="5844"/>
                    <a:pt x="1963" y="5821"/>
                  </a:cubicBezTo>
                  <a:lnTo>
                    <a:pt x="1917" y="5775"/>
                  </a:lnTo>
                  <a:cubicBezTo>
                    <a:pt x="1872" y="5730"/>
                    <a:pt x="1826" y="5661"/>
                    <a:pt x="1780" y="5615"/>
                  </a:cubicBezTo>
                  <a:lnTo>
                    <a:pt x="1758" y="5570"/>
                  </a:lnTo>
                  <a:lnTo>
                    <a:pt x="1712" y="5524"/>
                  </a:lnTo>
                  <a:cubicBezTo>
                    <a:pt x="1666" y="5478"/>
                    <a:pt x="1621" y="5433"/>
                    <a:pt x="1575" y="5387"/>
                  </a:cubicBezTo>
                  <a:lnTo>
                    <a:pt x="1461" y="5273"/>
                  </a:lnTo>
                  <a:lnTo>
                    <a:pt x="1461" y="5250"/>
                  </a:lnTo>
                  <a:cubicBezTo>
                    <a:pt x="1415" y="5227"/>
                    <a:pt x="1392" y="5182"/>
                    <a:pt x="1347" y="5159"/>
                  </a:cubicBezTo>
                  <a:lnTo>
                    <a:pt x="1324" y="5113"/>
                  </a:lnTo>
                  <a:lnTo>
                    <a:pt x="1301" y="5068"/>
                  </a:lnTo>
                  <a:lnTo>
                    <a:pt x="1278" y="5022"/>
                  </a:lnTo>
                  <a:cubicBezTo>
                    <a:pt x="1233" y="4908"/>
                    <a:pt x="1187" y="4794"/>
                    <a:pt x="1141" y="4634"/>
                  </a:cubicBezTo>
                  <a:cubicBezTo>
                    <a:pt x="1050" y="4429"/>
                    <a:pt x="982" y="4223"/>
                    <a:pt x="936" y="4018"/>
                  </a:cubicBezTo>
                  <a:cubicBezTo>
                    <a:pt x="936" y="3995"/>
                    <a:pt x="936" y="3972"/>
                    <a:pt x="936" y="3949"/>
                  </a:cubicBezTo>
                  <a:cubicBezTo>
                    <a:pt x="959" y="3904"/>
                    <a:pt x="959" y="3858"/>
                    <a:pt x="959" y="3835"/>
                  </a:cubicBezTo>
                  <a:lnTo>
                    <a:pt x="959" y="3744"/>
                  </a:lnTo>
                  <a:lnTo>
                    <a:pt x="959" y="3630"/>
                  </a:lnTo>
                  <a:cubicBezTo>
                    <a:pt x="982" y="3516"/>
                    <a:pt x="982" y="3401"/>
                    <a:pt x="1004" y="3264"/>
                  </a:cubicBezTo>
                  <a:lnTo>
                    <a:pt x="1004" y="3242"/>
                  </a:lnTo>
                  <a:cubicBezTo>
                    <a:pt x="1027" y="3127"/>
                    <a:pt x="1027" y="3013"/>
                    <a:pt x="1050" y="2899"/>
                  </a:cubicBezTo>
                  <a:lnTo>
                    <a:pt x="1050" y="2854"/>
                  </a:lnTo>
                  <a:cubicBezTo>
                    <a:pt x="1073" y="2762"/>
                    <a:pt x="1073" y="2648"/>
                    <a:pt x="1096" y="2557"/>
                  </a:cubicBezTo>
                  <a:cubicBezTo>
                    <a:pt x="1119" y="2534"/>
                    <a:pt x="1119" y="2488"/>
                    <a:pt x="1119" y="2466"/>
                  </a:cubicBezTo>
                  <a:cubicBezTo>
                    <a:pt x="1141" y="2420"/>
                    <a:pt x="1164" y="2374"/>
                    <a:pt x="1187" y="2306"/>
                  </a:cubicBezTo>
                  <a:cubicBezTo>
                    <a:pt x="1210" y="2237"/>
                    <a:pt x="1255" y="2146"/>
                    <a:pt x="1301" y="2055"/>
                  </a:cubicBezTo>
                  <a:cubicBezTo>
                    <a:pt x="1324" y="2009"/>
                    <a:pt x="1370" y="1963"/>
                    <a:pt x="1392" y="1918"/>
                  </a:cubicBezTo>
                  <a:cubicBezTo>
                    <a:pt x="1415" y="1872"/>
                    <a:pt x="1438" y="1849"/>
                    <a:pt x="1461" y="1804"/>
                  </a:cubicBezTo>
                  <a:lnTo>
                    <a:pt x="1484" y="1781"/>
                  </a:lnTo>
                  <a:lnTo>
                    <a:pt x="1484" y="1758"/>
                  </a:lnTo>
                  <a:cubicBezTo>
                    <a:pt x="1575" y="1667"/>
                    <a:pt x="1644" y="1575"/>
                    <a:pt x="1712" y="1507"/>
                  </a:cubicBezTo>
                  <a:cubicBezTo>
                    <a:pt x="1780" y="1416"/>
                    <a:pt x="1849" y="1347"/>
                    <a:pt x="1940" y="1279"/>
                  </a:cubicBezTo>
                  <a:cubicBezTo>
                    <a:pt x="1963" y="1279"/>
                    <a:pt x="1986" y="1256"/>
                    <a:pt x="2009" y="1233"/>
                  </a:cubicBezTo>
                  <a:cubicBezTo>
                    <a:pt x="2077" y="1187"/>
                    <a:pt x="2146" y="1142"/>
                    <a:pt x="2214" y="1073"/>
                  </a:cubicBezTo>
                  <a:cubicBezTo>
                    <a:pt x="2283" y="1050"/>
                    <a:pt x="2374" y="1005"/>
                    <a:pt x="2442" y="982"/>
                  </a:cubicBezTo>
                  <a:lnTo>
                    <a:pt x="2465" y="959"/>
                  </a:lnTo>
                  <a:cubicBezTo>
                    <a:pt x="2511" y="936"/>
                    <a:pt x="2557" y="913"/>
                    <a:pt x="2602" y="891"/>
                  </a:cubicBezTo>
                  <a:lnTo>
                    <a:pt x="2648" y="891"/>
                  </a:lnTo>
                  <a:cubicBezTo>
                    <a:pt x="2693" y="868"/>
                    <a:pt x="2762" y="845"/>
                    <a:pt x="2808" y="822"/>
                  </a:cubicBezTo>
                  <a:cubicBezTo>
                    <a:pt x="2876" y="799"/>
                    <a:pt x="2967" y="776"/>
                    <a:pt x="3059" y="754"/>
                  </a:cubicBezTo>
                  <a:lnTo>
                    <a:pt x="3127" y="731"/>
                  </a:lnTo>
                  <a:lnTo>
                    <a:pt x="3173" y="731"/>
                  </a:lnTo>
                  <a:lnTo>
                    <a:pt x="3218" y="708"/>
                  </a:lnTo>
                  <a:lnTo>
                    <a:pt x="3241" y="708"/>
                  </a:lnTo>
                  <a:cubicBezTo>
                    <a:pt x="3264" y="708"/>
                    <a:pt x="3287" y="685"/>
                    <a:pt x="3287" y="685"/>
                  </a:cubicBezTo>
                  <a:cubicBezTo>
                    <a:pt x="3310" y="685"/>
                    <a:pt x="3333" y="662"/>
                    <a:pt x="3355" y="640"/>
                  </a:cubicBezTo>
                  <a:lnTo>
                    <a:pt x="3401" y="640"/>
                  </a:lnTo>
                  <a:cubicBezTo>
                    <a:pt x="3447" y="640"/>
                    <a:pt x="3492" y="594"/>
                    <a:pt x="3492" y="525"/>
                  </a:cubicBezTo>
                  <a:cubicBezTo>
                    <a:pt x="3492" y="503"/>
                    <a:pt x="3492" y="480"/>
                    <a:pt x="3470" y="457"/>
                  </a:cubicBezTo>
                  <a:cubicBezTo>
                    <a:pt x="3492" y="411"/>
                    <a:pt x="3492" y="388"/>
                    <a:pt x="3515" y="366"/>
                  </a:cubicBezTo>
                  <a:cubicBezTo>
                    <a:pt x="3515" y="320"/>
                    <a:pt x="3538" y="297"/>
                    <a:pt x="3538" y="274"/>
                  </a:cubicBezTo>
                  <a:cubicBezTo>
                    <a:pt x="3561" y="252"/>
                    <a:pt x="3561" y="206"/>
                    <a:pt x="3538" y="183"/>
                  </a:cubicBezTo>
                  <a:cubicBezTo>
                    <a:pt x="3538" y="137"/>
                    <a:pt x="3515" y="115"/>
                    <a:pt x="3470" y="92"/>
                  </a:cubicBezTo>
                  <a:cubicBezTo>
                    <a:pt x="3470" y="92"/>
                    <a:pt x="3447" y="69"/>
                    <a:pt x="3447" y="69"/>
                  </a:cubicBezTo>
                  <a:lnTo>
                    <a:pt x="3424" y="69"/>
                  </a:lnTo>
                  <a:cubicBezTo>
                    <a:pt x="3401" y="23"/>
                    <a:pt x="3378" y="0"/>
                    <a:pt x="33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 name="Google Shape;31;p2"/>
            <p:cNvSpPr/>
            <p:nvPr/>
          </p:nvSpPr>
          <p:spPr>
            <a:xfrm>
              <a:off x="2056725" y="1280550"/>
              <a:ext cx="91900" cy="33125"/>
            </a:xfrm>
            <a:custGeom>
              <a:avLst/>
              <a:gdLst/>
              <a:ahLst/>
              <a:cxnLst/>
              <a:rect l="l" t="t" r="r" b="b"/>
              <a:pathLst>
                <a:path w="3676" h="1325" extrusionOk="0">
                  <a:moveTo>
                    <a:pt x="69" y="0"/>
                  </a:moveTo>
                  <a:cubicBezTo>
                    <a:pt x="46" y="0"/>
                    <a:pt x="46" y="23"/>
                    <a:pt x="23" y="23"/>
                  </a:cubicBezTo>
                  <a:cubicBezTo>
                    <a:pt x="0" y="46"/>
                    <a:pt x="0" y="92"/>
                    <a:pt x="23" y="115"/>
                  </a:cubicBezTo>
                  <a:cubicBezTo>
                    <a:pt x="69" y="183"/>
                    <a:pt x="114" y="229"/>
                    <a:pt x="183" y="297"/>
                  </a:cubicBezTo>
                  <a:cubicBezTo>
                    <a:pt x="229" y="366"/>
                    <a:pt x="274" y="411"/>
                    <a:pt x="320" y="480"/>
                  </a:cubicBezTo>
                  <a:cubicBezTo>
                    <a:pt x="388" y="525"/>
                    <a:pt x="457" y="594"/>
                    <a:pt x="525" y="640"/>
                  </a:cubicBezTo>
                  <a:cubicBezTo>
                    <a:pt x="594" y="685"/>
                    <a:pt x="662" y="731"/>
                    <a:pt x="708" y="776"/>
                  </a:cubicBezTo>
                  <a:cubicBezTo>
                    <a:pt x="776" y="822"/>
                    <a:pt x="845" y="868"/>
                    <a:pt x="913" y="913"/>
                  </a:cubicBezTo>
                  <a:cubicBezTo>
                    <a:pt x="982" y="959"/>
                    <a:pt x="1050" y="1005"/>
                    <a:pt x="1142" y="1050"/>
                  </a:cubicBezTo>
                  <a:cubicBezTo>
                    <a:pt x="1301" y="1119"/>
                    <a:pt x="1484" y="1187"/>
                    <a:pt x="1644" y="1233"/>
                  </a:cubicBezTo>
                  <a:cubicBezTo>
                    <a:pt x="1803" y="1256"/>
                    <a:pt x="1963" y="1279"/>
                    <a:pt x="2146" y="1301"/>
                  </a:cubicBezTo>
                  <a:cubicBezTo>
                    <a:pt x="2214" y="1301"/>
                    <a:pt x="2306" y="1324"/>
                    <a:pt x="2374" y="1324"/>
                  </a:cubicBezTo>
                  <a:cubicBezTo>
                    <a:pt x="2465" y="1324"/>
                    <a:pt x="2557" y="1324"/>
                    <a:pt x="2648" y="1301"/>
                  </a:cubicBezTo>
                  <a:cubicBezTo>
                    <a:pt x="2716" y="1301"/>
                    <a:pt x="2785" y="1279"/>
                    <a:pt x="2876" y="1279"/>
                  </a:cubicBezTo>
                  <a:cubicBezTo>
                    <a:pt x="2945" y="1256"/>
                    <a:pt x="3036" y="1233"/>
                    <a:pt x="3104" y="1210"/>
                  </a:cubicBezTo>
                  <a:cubicBezTo>
                    <a:pt x="3173" y="1210"/>
                    <a:pt x="3264" y="1187"/>
                    <a:pt x="3333" y="1164"/>
                  </a:cubicBezTo>
                  <a:cubicBezTo>
                    <a:pt x="3424" y="1142"/>
                    <a:pt x="3493" y="1142"/>
                    <a:pt x="3584" y="1096"/>
                  </a:cubicBezTo>
                  <a:cubicBezTo>
                    <a:pt x="3652" y="1073"/>
                    <a:pt x="3675" y="982"/>
                    <a:pt x="3675" y="913"/>
                  </a:cubicBezTo>
                  <a:cubicBezTo>
                    <a:pt x="3652" y="868"/>
                    <a:pt x="3629" y="845"/>
                    <a:pt x="3584" y="822"/>
                  </a:cubicBezTo>
                  <a:cubicBezTo>
                    <a:pt x="3561" y="799"/>
                    <a:pt x="3515" y="776"/>
                    <a:pt x="3470" y="776"/>
                  </a:cubicBezTo>
                  <a:cubicBezTo>
                    <a:pt x="3447" y="799"/>
                    <a:pt x="3401" y="799"/>
                    <a:pt x="3356" y="799"/>
                  </a:cubicBezTo>
                  <a:cubicBezTo>
                    <a:pt x="3310" y="822"/>
                    <a:pt x="3264" y="822"/>
                    <a:pt x="3219" y="845"/>
                  </a:cubicBezTo>
                  <a:cubicBezTo>
                    <a:pt x="3127" y="845"/>
                    <a:pt x="3059" y="868"/>
                    <a:pt x="2968" y="891"/>
                  </a:cubicBezTo>
                  <a:cubicBezTo>
                    <a:pt x="2876" y="913"/>
                    <a:pt x="2785" y="936"/>
                    <a:pt x="2694" y="959"/>
                  </a:cubicBezTo>
                  <a:cubicBezTo>
                    <a:pt x="2625" y="959"/>
                    <a:pt x="2557" y="982"/>
                    <a:pt x="2465" y="982"/>
                  </a:cubicBezTo>
                  <a:cubicBezTo>
                    <a:pt x="2351" y="982"/>
                    <a:pt x="2214" y="982"/>
                    <a:pt x="2100" y="959"/>
                  </a:cubicBezTo>
                  <a:cubicBezTo>
                    <a:pt x="2009" y="959"/>
                    <a:pt x="1940" y="936"/>
                    <a:pt x="1872" y="936"/>
                  </a:cubicBezTo>
                  <a:cubicBezTo>
                    <a:pt x="1826" y="936"/>
                    <a:pt x="1758" y="913"/>
                    <a:pt x="1712" y="913"/>
                  </a:cubicBezTo>
                  <a:cubicBezTo>
                    <a:pt x="1507" y="868"/>
                    <a:pt x="1301" y="799"/>
                    <a:pt x="1096" y="708"/>
                  </a:cubicBezTo>
                  <a:cubicBezTo>
                    <a:pt x="982" y="640"/>
                    <a:pt x="890" y="594"/>
                    <a:pt x="776" y="525"/>
                  </a:cubicBezTo>
                  <a:lnTo>
                    <a:pt x="776" y="525"/>
                  </a:lnTo>
                  <a:cubicBezTo>
                    <a:pt x="799" y="548"/>
                    <a:pt x="799" y="548"/>
                    <a:pt x="799" y="548"/>
                  </a:cubicBezTo>
                  <a:cubicBezTo>
                    <a:pt x="639" y="457"/>
                    <a:pt x="480" y="388"/>
                    <a:pt x="343" y="274"/>
                  </a:cubicBezTo>
                  <a:cubicBezTo>
                    <a:pt x="251" y="183"/>
                    <a:pt x="183" y="115"/>
                    <a:pt x="114" y="23"/>
                  </a:cubicBezTo>
                  <a:cubicBezTo>
                    <a:pt x="92" y="23"/>
                    <a:pt x="92" y="0"/>
                    <a:pt x="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 name="Google Shape;32;p2"/>
            <p:cNvSpPr/>
            <p:nvPr/>
          </p:nvSpPr>
          <p:spPr>
            <a:xfrm>
              <a:off x="2153725" y="1297100"/>
              <a:ext cx="3450" cy="3450"/>
            </a:xfrm>
            <a:custGeom>
              <a:avLst/>
              <a:gdLst/>
              <a:ahLst/>
              <a:cxnLst/>
              <a:rect l="l" t="t" r="r" b="b"/>
              <a:pathLst>
                <a:path w="138" h="138" extrusionOk="0">
                  <a:moveTo>
                    <a:pt x="69" y="0"/>
                  </a:moveTo>
                  <a:cubicBezTo>
                    <a:pt x="46" y="0"/>
                    <a:pt x="1" y="23"/>
                    <a:pt x="1" y="46"/>
                  </a:cubicBezTo>
                  <a:cubicBezTo>
                    <a:pt x="1" y="92"/>
                    <a:pt x="23" y="137"/>
                    <a:pt x="69" y="137"/>
                  </a:cubicBezTo>
                  <a:cubicBezTo>
                    <a:pt x="115" y="137"/>
                    <a:pt x="138" y="114"/>
                    <a:pt x="138" y="69"/>
                  </a:cubicBezTo>
                  <a:cubicBezTo>
                    <a:pt x="138" y="23"/>
                    <a:pt x="115" y="0"/>
                    <a:pt x="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 name="Google Shape;33;p2"/>
            <p:cNvSpPr/>
            <p:nvPr/>
          </p:nvSpPr>
          <p:spPr>
            <a:xfrm>
              <a:off x="2019050" y="1133325"/>
              <a:ext cx="153525" cy="187750"/>
            </a:xfrm>
            <a:custGeom>
              <a:avLst/>
              <a:gdLst/>
              <a:ahLst/>
              <a:cxnLst/>
              <a:rect l="l" t="t" r="r" b="b"/>
              <a:pathLst>
                <a:path w="6141" h="7510" extrusionOk="0">
                  <a:moveTo>
                    <a:pt x="3493" y="183"/>
                  </a:moveTo>
                  <a:lnTo>
                    <a:pt x="3493" y="229"/>
                  </a:lnTo>
                  <a:cubicBezTo>
                    <a:pt x="3516" y="274"/>
                    <a:pt x="3516" y="297"/>
                    <a:pt x="3516" y="343"/>
                  </a:cubicBezTo>
                  <a:cubicBezTo>
                    <a:pt x="3539" y="434"/>
                    <a:pt x="3539" y="548"/>
                    <a:pt x="3516" y="640"/>
                  </a:cubicBezTo>
                  <a:cubicBezTo>
                    <a:pt x="3516" y="662"/>
                    <a:pt x="3516" y="708"/>
                    <a:pt x="3516" y="731"/>
                  </a:cubicBezTo>
                  <a:cubicBezTo>
                    <a:pt x="3310" y="754"/>
                    <a:pt x="3105" y="822"/>
                    <a:pt x="2900" y="891"/>
                  </a:cubicBezTo>
                  <a:cubicBezTo>
                    <a:pt x="2694" y="959"/>
                    <a:pt x="2512" y="1073"/>
                    <a:pt x="2306" y="1187"/>
                  </a:cubicBezTo>
                  <a:cubicBezTo>
                    <a:pt x="1918" y="1438"/>
                    <a:pt x="1576" y="1804"/>
                    <a:pt x="1325" y="2237"/>
                  </a:cubicBezTo>
                  <a:cubicBezTo>
                    <a:pt x="1096" y="2648"/>
                    <a:pt x="982" y="3128"/>
                    <a:pt x="959" y="3607"/>
                  </a:cubicBezTo>
                  <a:cubicBezTo>
                    <a:pt x="959" y="3835"/>
                    <a:pt x="982" y="4063"/>
                    <a:pt x="1028" y="4314"/>
                  </a:cubicBezTo>
                  <a:cubicBezTo>
                    <a:pt x="1074" y="4543"/>
                    <a:pt x="1142" y="4771"/>
                    <a:pt x="1256" y="4999"/>
                  </a:cubicBezTo>
                  <a:cubicBezTo>
                    <a:pt x="1439" y="5387"/>
                    <a:pt x="1713" y="5752"/>
                    <a:pt x="2078" y="6049"/>
                  </a:cubicBezTo>
                  <a:cubicBezTo>
                    <a:pt x="2443" y="6346"/>
                    <a:pt x="2854" y="6551"/>
                    <a:pt x="3310" y="6643"/>
                  </a:cubicBezTo>
                  <a:cubicBezTo>
                    <a:pt x="3516" y="6688"/>
                    <a:pt x="3744" y="6711"/>
                    <a:pt x="3972" y="6711"/>
                  </a:cubicBezTo>
                  <a:cubicBezTo>
                    <a:pt x="4543" y="6711"/>
                    <a:pt x="5091" y="6551"/>
                    <a:pt x="5570" y="6255"/>
                  </a:cubicBezTo>
                  <a:lnTo>
                    <a:pt x="5616" y="6232"/>
                  </a:lnTo>
                  <a:lnTo>
                    <a:pt x="5616" y="6209"/>
                  </a:lnTo>
                  <a:cubicBezTo>
                    <a:pt x="5661" y="6186"/>
                    <a:pt x="5707" y="6163"/>
                    <a:pt x="5753" y="6140"/>
                  </a:cubicBezTo>
                  <a:lnTo>
                    <a:pt x="5821" y="6072"/>
                  </a:lnTo>
                  <a:lnTo>
                    <a:pt x="5844" y="6095"/>
                  </a:lnTo>
                  <a:cubicBezTo>
                    <a:pt x="5867" y="6140"/>
                    <a:pt x="5867" y="6163"/>
                    <a:pt x="5890" y="6186"/>
                  </a:cubicBezTo>
                  <a:cubicBezTo>
                    <a:pt x="5913" y="6255"/>
                    <a:pt x="5935" y="6346"/>
                    <a:pt x="5935" y="6414"/>
                  </a:cubicBezTo>
                  <a:cubicBezTo>
                    <a:pt x="5958" y="6483"/>
                    <a:pt x="5958" y="6529"/>
                    <a:pt x="5958" y="6574"/>
                  </a:cubicBezTo>
                  <a:lnTo>
                    <a:pt x="5935" y="6597"/>
                  </a:lnTo>
                  <a:cubicBezTo>
                    <a:pt x="5684" y="6780"/>
                    <a:pt x="5433" y="6917"/>
                    <a:pt x="5159" y="7031"/>
                  </a:cubicBezTo>
                  <a:cubicBezTo>
                    <a:pt x="4863" y="7168"/>
                    <a:pt x="4566" y="7236"/>
                    <a:pt x="4246" y="7282"/>
                  </a:cubicBezTo>
                  <a:cubicBezTo>
                    <a:pt x="4087" y="7305"/>
                    <a:pt x="3927" y="7327"/>
                    <a:pt x="3790" y="7327"/>
                  </a:cubicBezTo>
                  <a:cubicBezTo>
                    <a:pt x="3607" y="7327"/>
                    <a:pt x="3470" y="7305"/>
                    <a:pt x="3310" y="7282"/>
                  </a:cubicBezTo>
                  <a:cubicBezTo>
                    <a:pt x="3014" y="7236"/>
                    <a:pt x="2694" y="7168"/>
                    <a:pt x="2397" y="7031"/>
                  </a:cubicBezTo>
                  <a:cubicBezTo>
                    <a:pt x="2124" y="6917"/>
                    <a:pt x="1850" y="6757"/>
                    <a:pt x="1621" y="6597"/>
                  </a:cubicBezTo>
                  <a:lnTo>
                    <a:pt x="1599" y="6574"/>
                  </a:lnTo>
                  <a:cubicBezTo>
                    <a:pt x="1370" y="6392"/>
                    <a:pt x="1142" y="6163"/>
                    <a:pt x="959" y="5935"/>
                  </a:cubicBezTo>
                  <a:lnTo>
                    <a:pt x="937" y="5912"/>
                  </a:lnTo>
                  <a:cubicBezTo>
                    <a:pt x="754" y="5684"/>
                    <a:pt x="617" y="5410"/>
                    <a:pt x="480" y="5136"/>
                  </a:cubicBezTo>
                  <a:cubicBezTo>
                    <a:pt x="366" y="4839"/>
                    <a:pt x="298" y="4520"/>
                    <a:pt x="252" y="4223"/>
                  </a:cubicBezTo>
                  <a:cubicBezTo>
                    <a:pt x="206" y="3904"/>
                    <a:pt x="206" y="3607"/>
                    <a:pt x="252" y="3287"/>
                  </a:cubicBezTo>
                  <a:cubicBezTo>
                    <a:pt x="275" y="2991"/>
                    <a:pt x="366" y="2671"/>
                    <a:pt x="480" y="2374"/>
                  </a:cubicBezTo>
                  <a:lnTo>
                    <a:pt x="503" y="2374"/>
                  </a:lnTo>
                  <a:cubicBezTo>
                    <a:pt x="617" y="2078"/>
                    <a:pt x="777" y="1826"/>
                    <a:pt x="959" y="1575"/>
                  </a:cubicBezTo>
                  <a:cubicBezTo>
                    <a:pt x="1142" y="1324"/>
                    <a:pt x="1370" y="1096"/>
                    <a:pt x="1621" y="913"/>
                  </a:cubicBezTo>
                  <a:cubicBezTo>
                    <a:pt x="1850" y="731"/>
                    <a:pt x="2124" y="594"/>
                    <a:pt x="2397" y="457"/>
                  </a:cubicBezTo>
                  <a:cubicBezTo>
                    <a:pt x="2694" y="343"/>
                    <a:pt x="2991" y="252"/>
                    <a:pt x="3288" y="206"/>
                  </a:cubicBezTo>
                  <a:cubicBezTo>
                    <a:pt x="3356" y="206"/>
                    <a:pt x="3425" y="206"/>
                    <a:pt x="3493" y="183"/>
                  </a:cubicBezTo>
                  <a:close/>
                  <a:moveTo>
                    <a:pt x="3562" y="0"/>
                  </a:moveTo>
                  <a:cubicBezTo>
                    <a:pt x="3310" y="23"/>
                    <a:pt x="3059" y="69"/>
                    <a:pt x="2831" y="115"/>
                  </a:cubicBezTo>
                  <a:cubicBezTo>
                    <a:pt x="2603" y="183"/>
                    <a:pt x="2352" y="274"/>
                    <a:pt x="2124" y="389"/>
                  </a:cubicBezTo>
                  <a:cubicBezTo>
                    <a:pt x="1690" y="594"/>
                    <a:pt x="1302" y="891"/>
                    <a:pt x="982" y="1256"/>
                  </a:cubicBezTo>
                  <a:cubicBezTo>
                    <a:pt x="663" y="1621"/>
                    <a:pt x="412" y="2032"/>
                    <a:pt x="252" y="2511"/>
                  </a:cubicBezTo>
                  <a:cubicBezTo>
                    <a:pt x="69" y="2968"/>
                    <a:pt x="1" y="3493"/>
                    <a:pt x="46" y="4018"/>
                  </a:cubicBezTo>
                  <a:cubicBezTo>
                    <a:pt x="46" y="4269"/>
                    <a:pt x="92" y="4497"/>
                    <a:pt x="161" y="4748"/>
                  </a:cubicBezTo>
                  <a:cubicBezTo>
                    <a:pt x="229" y="4976"/>
                    <a:pt x="320" y="5205"/>
                    <a:pt x="434" y="5433"/>
                  </a:cubicBezTo>
                  <a:cubicBezTo>
                    <a:pt x="640" y="5867"/>
                    <a:pt x="937" y="6255"/>
                    <a:pt x="1325" y="6574"/>
                  </a:cubicBezTo>
                  <a:cubicBezTo>
                    <a:pt x="1690" y="6894"/>
                    <a:pt x="2101" y="7145"/>
                    <a:pt x="2580" y="7305"/>
                  </a:cubicBezTo>
                  <a:cubicBezTo>
                    <a:pt x="2945" y="7442"/>
                    <a:pt x="3356" y="7510"/>
                    <a:pt x="3790" y="7510"/>
                  </a:cubicBezTo>
                  <a:cubicBezTo>
                    <a:pt x="3881" y="7510"/>
                    <a:pt x="3995" y="7510"/>
                    <a:pt x="4109" y="7487"/>
                  </a:cubicBezTo>
                  <a:cubicBezTo>
                    <a:pt x="4794" y="7419"/>
                    <a:pt x="5456" y="7190"/>
                    <a:pt x="6004" y="6780"/>
                  </a:cubicBezTo>
                  <a:lnTo>
                    <a:pt x="6027" y="6757"/>
                  </a:lnTo>
                  <a:lnTo>
                    <a:pt x="6049" y="6734"/>
                  </a:lnTo>
                  <a:cubicBezTo>
                    <a:pt x="6095" y="6711"/>
                    <a:pt x="6095" y="6688"/>
                    <a:pt x="6118" y="6665"/>
                  </a:cubicBezTo>
                  <a:cubicBezTo>
                    <a:pt x="6118" y="6665"/>
                    <a:pt x="6118" y="6665"/>
                    <a:pt x="6118" y="6643"/>
                  </a:cubicBezTo>
                  <a:cubicBezTo>
                    <a:pt x="6141" y="6643"/>
                    <a:pt x="6141" y="6620"/>
                    <a:pt x="6141" y="6574"/>
                  </a:cubicBezTo>
                  <a:cubicBezTo>
                    <a:pt x="6141" y="6460"/>
                    <a:pt x="6118" y="6346"/>
                    <a:pt x="6095" y="6232"/>
                  </a:cubicBezTo>
                  <a:cubicBezTo>
                    <a:pt x="6072" y="6118"/>
                    <a:pt x="6004" y="6004"/>
                    <a:pt x="5913" y="5889"/>
                  </a:cubicBezTo>
                  <a:cubicBezTo>
                    <a:pt x="5890" y="5889"/>
                    <a:pt x="5867" y="5867"/>
                    <a:pt x="5844" y="5867"/>
                  </a:cubicBezTo>
                  <a:lnTo>
                    <a:pt x="5821" y="5867"/>
                  </a:lnTo>
                  <a:cubicBezTo>
                    <a:pt x="5798" y="5867"/>
                    <a:pt x="5776" y="5889"/>
                    <a:pt x="5753" y="5889"/>
                  </a:cubicBezTo>
                  <a:cubicBezTo>
                    <a:pt x="5730" y="5912"/>
                    <a:pt x="5730" y="5912"/>
                    <a:pt x="5707" y="5935"/>
                  </a:cubicBezTo>
                  <a:lnTo>
                    <a:pt x="5661" y="5958"/>
                  </a:lnTo>
                  <a:cubicBezTo>
                    <a:pt x="5616" y="6004"/>
                    <a:pt x="5570" y="6026"/>
                    <a:pt x="5525" y="6072"/>
                  </a:cubicBezTo>
                  <a:lnTo>
                    <a:pt x="5502" y="6095"/>
                  </a:lnTo>
                  <a:cubicBezTo>
                    <a:pt x="5342" y="6186"/>
                    <a:pt x="5205" y="6255"/>
                    <a:pt x="5068" y="6300"/>
                  </a:cubicBezTo>
                  <a:cubicBezTo>
                    <a:pt x="4840" y="6414"/>
                    <a:pt x="4611" y="6460"/>
                    <a:pt x="4360" y="6506"/>
                  </a:cubicBezTo>
                  <a:cubicBezTo>
                    <a:pt x="4246" y="6529"/>
                    <a:pt x="4109" y="6529"/>
                    <a:pt x="3972" y="6529"/>
                  </a:cubicBezTo>
                  <a:cubicBezTo>
                    <a:pt x="3835" y="6529"/>
                    <a:pt x="3721" y="6529"/>
                    <a:pt x="3584" y="6506"/>
                  </a:cubicBezTo>
                  <a:cubicBezTo>
                    <a:pt x="3356" y="6460"/>
                    <a:pt x="3105" y="6414"/>
                    <a:pt x="2877" y="6323"/>
                  </a:cubicBezTo>
                  <a:lnTo>
                    <a:pt x="2877" y="6300"/>
                  </a:lnTo>
                  <a:cubicBezTo>
                    <a:pt x="2649" y="6209"/>
                    <a:pt x="2443" y="6095"/>
                    <a:pt x="2260" y="5958"/>
                  </a:cubicBezTo>
                  <a:cubicBezTo>
                    <a:pt x="2055" y="5798"/>
                    <a:pt x="1872" y="5615"/>
                    <a:pt x="1736" y="5433"/>
                  </a:cubicBezTo>
                  <a:cubicBezTo>
                    <a:pt x="1599" y="5250"/>
                    <a:pt x="1462" y="5045"/>
                    <a:pt x="1370" y="4817"/>
                  </a:cubicBezTo>
                  <a:cubicBezTo>
                    <a:pt x="1279" y="4566"/>
                    <a:pt x="1211" y="4314"/>
                    <a:pt x="1165" y="4086"/>
                  </a:cubicBezTo>
                  <a:cubicBezTo>
                    <a:pt x="1142" y="3812"/>
                    <a:pt x="1142" y="3561"/>
                    <a:pt x="1165" y="3310"/>
                  </a:cubicBezTo>
                  <a:cubicBezTo>
                    <a:pt x="1211" y="3082"/>
                    <a:pt x="1256" y="2854"/>
                    <a:pt x="1347" y="2625"/>
                  </a:cubicBezTo>
                  <a:lnTo>
                    <a:pt x="1370" y="2603"/>
                  </a:lnTo>
                  <a:cubicBezTo>
                    <a:pt x="1462" y="2374"/>
                    <a:pt x="1599" y="2169"/>
                    <a:pt x="1736" y="1986"/>
                  </a:cubicBezTo>
                  <a:cubicBezTo>
                    <a:pt x="1895" y="1781"/>
                    <a:pt x="2055" y="1621"/>
                    <a:pt x="2238" y="1461"/>
                  </a:cubicBezTo>
                  <a:cubicBezTo>
                    <a:pt x="2443" y="1324"/>
                    <a:pt x="2649" y="1187"/>
                    <a:pt x="2877" y="1096"/>
                  </a:cubicBezTo>
                  <a:cubicBezTo>
                    <a:pt x="3105" y="1005"/>
                    <a:pt x="3356" y="936"/>
                    <a:pt x="3584" y="913"/>
                  </a:cubicBezTo>
                  <a:cubicBezTo>
                    <a:pt x="3607" y="891"/>
                    <a:pt x="3630" y="891"/>
                    <a:pt x="3653" y="868"/>
                  </a:cubicBezTo>
                  <a:cubicBezTo>
                    <a:pt x="3653" y="845"/>
                    <a:pt x="3676" y="845"/>
                    <a:pt x="3676" y="822"/>
                  </a:cubicBezTo>
                  <a:cubicBezTo>
                    <a:pt x="3698" y="708"/>
                    <a:pt x="3721" y="594"/>
                    <a:pt x="3721" y="480"/>
                  </a:cubicBezTo>
                  <a:cubicBezTo>
                    <a:pt x="3721" y="343"/>
                    <a:pt x="3698" y="229"/>
                    <a:pt x="3653" y="115"/>
                  </a:cubicBezTo>
                  <a:cubicBezTo>
                    <a:pt x="3653" y="92"/>
                    <a:pt x="3653" y="69"/>
                    <a:pt x="3630" y="69"/>
                  </a:cubicBezTo>
                  <a:cubicBezTo>
                    <a:pt x="3630" y="23"/>
                    <a:pt x="3584" y="0"/>
                    <a:pt x="35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74" name="Google Shape;274;p2"/>
          <p:cNvGrpSpPr/>
          <p:nvPr/>
        </p:nvGrpSpPr>
        <p:grpSpPr>
          <a:xfrm>
            <a:off x="5812468" y="5674356"/>
            <a:ext cx="1033573" cy="919945"/>
            <a:chOff x="4748225" y="4600750"/>
            <a:chExt cx="332125" cy="295625"/>
          </a:xfrm>
        </p:grpSpPr>
        <p:sp>
          <p:nvSpPr>
            <p:cNvPr id="275" name="Google Shape;275;p2"/>
            <p:cNvSpPr/>
            <p:nvPr/>
          </p:nvSpPr>
          <p:spPr>
            <a:xfrm>
              <a:off x="4748225" y="4600750"/>
              <a:ext cx="332125" cy="295625"/>
            </a:xfrm>
            <a:custGeom>
              <a:avLst/>
              <a:gdLst/>
              <a:ahLst/>
              <a:cxnLst/>
              <a:rect l="l" t="t" r="r" b="b"/>
              <a:pathLst>
                <a:path w="13285" h="11825" extrusionOk="0">
                  <a:moveTo>
                    <a:pt x="8104" y="1"/>
                  </a:moveTo>
                  <a:cubicBezTo>
                    <a:pt x="7830" y="1"/>
                    <a:pt x="7533" y="24"/>
                    <a:pt x="7259" y="115"/>
                  </a:cubicBezTo>
                  <a:cubicBezTo>
                    <a:pt x="6848" y="229"/>
                    <a:pt x="6460" y="435"/>
                    <a:pt x="6118" y="709"/>
                  </a:cubicBezTo>
                  <a:cubicBezTo>
                    <a:pt x="5844" y="937"/>
                    <a:pt x="5593" y="1188"/>
                    <a:pt x="5364" y="1485"/>
                  </a:cubicBezTo>
                  <a:cubicBezTo>
                    <a:pt x="4976" y="1964"/>
                    <a:pt x="4680" y="2489"/>
                    <a:pt x="4497" y="3060"/>
                  </a:cubicBezTo>
                  <a:cubicBezTo>
                    <a:pt x="4360" y="3402"/>
                    <a:pt x="4269" y="3767"/>
                    <a:pt x="4200" y="4155"/>
                  </a:cubicBezTo>
                  <a:cubicBezTo>
                    <a:pt x="4155" y="4201"/>
                    <a:pt x="4109" y="4224"/>
                    <a:pt x="4063" y="4246"/>
                  </a:cubicBezTo>
                  <a:cubicBezTo>
                    <a:pt x="3356" y="4726"/>
                    <a:pt x="2785" y="5137"/>
                    <a:pt x="2283" y="5547"/>
                  </a:cubicBezTo>
                  <a:cubicBezTo>
                    <a:pt x="1963" y="5821"/>
                    <a:pt x="1667" y="6072"/>
                    <a:pt x="1416" y="6324"/>
                  </a:cubicBezTo>
                  <a:cubicBezTo>
                    <a:pt x="1142" y="6620"/>
                    <a:pt x="914" y="6871"/>
                    <a:pt x="708" y="7145"/>
                  </a:cubicBezTo>
                  <a:cubicBezTo>
                    <a:pt x="685" y="7191"/>
                    <a:pt x="662" y="7214"/>
                    <a:pt x="640" y="7259"/>
                  </a:cubicBezTo>
                  <a:cubicBezTo>
                    <a:pt x="594" y="7328"/>
                    <a:pt x="571" y="7374"/>
                    <a:pt x="548" y="7419"/>
                  </a:cubicBezTo>
                  <a:cubicBezTo>
                    <a:pt x="297" y="7807"/>
                    <a:pt x="137" y="8218"/>
                    <a:pt x="69" y="8606"/>
                  </a:cubicBezTo>
                  <a:cubicBezTo>
                    <a:pt x="1" y="8926"/>
                    <a:pt x="1" y="9245"/>
                    <a:pt x="46" y="9565"/>
                  </a:cubicBezTo>
                  <a:cubicBezTo>
                    <a:pt x="115" y="9907"/>
                    <a:pt x="229" y="10227"/>
                    <a:pt x="411" y="10523"/>
                  </a:cubicBezTo>
                  <a:cubicBezTo>
                    <a:pt x="503" y="10683"/>
                    <a:pt x="617" y="10820"/>
                    <a:pt x="754" y="10957"/>
                  </a:cubicBezTo>
                  <a:cubicBezTo>
                    <a:pt x="822" y="11026"/>
                    <a:pt x="936" y="11163"/>
                    <a:pt x="1119" y="11299"/>
                  </a:cubicBezTo>
                  <a:cubicBezTo>
                    <a:pt x="1393" y="11482"/>
                    <a:pt x="1712" y="11642"/>
                    <a:pt x="2032" y="11733"/>
                  </a:cubicBezTo>
                  <a:cubicBezTo>
                    <a:pt x="2283" y="11779"/>
                    <a:pt x="2534" y="11824"/>
                    <a:pt x="2808" y="11824"/>
                  </a:cubicBezTo>
                  <a:lnTo>
                    <a:pt x="2922" y="11824"/>
                  </a:lnTo>
                  <a:cubicBezTo>
                    <a:pt x="3173" y="11802"/>
                    <a:pt x="3424" y="11779"/>
                    <a:pt x="3675" y="11710"/>
                  </a:cubicBezTo>
                  <a:cubicBezTo>
                    <a:pt x="4063" y="11619"/>
                    <a:pt x="4474" y="11459"/>
                    <a:pt x="4908" y="11254"/>
                  </a:cubicBezTo>
                  <a:cubicBezTo>
                    <a:pt x="5250" y="11071"/>
                    <a:pt x="5593" y="10866"/>
                    <a:pt x="5981" y="10615"/>
                  </a:cubicBezTo>
                  <a:cubicBezTo>
                    <a:pt x="6574" y="10249"/>
                    <a:pt x="7168" y="9793"/>
                    <a:pt x="7875" y="9222"/>
                  </a:cubicBezTo>
                  <a:cubicBezTo>
                    <a:pt x="8104" y="9245"/>
                    <a:pt x="8332" y="9268"/>
                    <a:pt x="8514" y="9291"/>
                  </a:cubicBezTo>
                  <a:lnTo>
                    <a:pt x="8925" y="9291"/>
                  </a:lnTo>
                  <a:cubicBezTo>
                    <a:pt x="9176" y="9291"/>
                    <a:pt x="9427" y="9268"/>
                    <a:pt x="9656" y="9245"/>
                  </a:cubicBezTo>
                  <a:cubicBezTo>
                    <a:pt x="9998" y="9200"/>
                    <a:pt x="10340" y="9131"/>
                    <a:pt x="10683" y="8994"/>
                  </a:cubicBezTo>
                  <a:cubicBezTo>
                    <a:pt x="10979" y="8903"/>
                    <a:pt x="11253" y="8766"/>
                    <a:pt x="11504" y="8629"/>
                  </a:cubicBezTo>
                  <a:cubicBezTo>
                    <a:pt x="12052" y="8287"/>
                    <a:pt x="12486" y="7853"/>
                    <a:pt x="12783" y="7351"/>
                  </a:cubicBezTo>
                  <a:cubicBezTo>
                    <a:pt x="13079" y="6849"/>
                    <a:pt x="13239" y="6301"/>
                    <a:pt x="13262" y="5753"/>
                  </a:cubicBezTo>
                  <a:cubicBezTo>
                    <a:pt x="13285" y="5228"/>
                    <a:pt x="13194" y="4703"/>
                    <a:pt x="12988" y="4224"/>
                  </a:cubicBezTo>
                  <a:cubicBezTo>
                    <a:pt x="12783" y="3744"/>
                    <a:pt x="12463" y="3311"/>
                    <a:pt x="12075" y="2968"/>
                  </a:cubicBezTo>
                  <a:cubicBezTo>
                    <a:pt x="11824" y="2740"/>
                    <a:pt x="11504" y="2535"/>
                    <a:pt x="11185" y="2398"/>
                  </a:cubicBezTo>
                  <a:cubicBezTo>
                    <a:pt x="11094" y="2055"/>
                    <a:pt x="10957" y="1713"/>
                    <a:pt x="10751" y="1416"/>
                  </a:cubicBezTo>
                  <a:cubicBezTo>
                    <a:pt x="10523" y="1074"/>
                    <a:pt x="10226" y="777"/>
                    <a:pt x="9861" y="549"/>
                  </a:cubicBezTo>
                  <a:cubicBezTo>
                    <a:pt x="9656" y="412"/>
                    <a:pt x="9473" y="298"/>
                    <a:pt x="9268" y="229"/>
                  </a:cubicBezTo>
                  <a:cubicBezTo>
                    <a:pt x="9108" y="161"/>
                    <a:pt x="8880" y="69"/>
                    <a:pt x="8583" y="24"/>
                  </a:cubicBezTo>
                  <a:cubicBezTo>
                    <a:pt x="8423" y="1"/>
                    <a:pt x="8263" y="1"/>
                    <a:pt x="8104" y="1"/>
                  </a:cubicBezTo>
                  <a:close/>
                </a:path>
              </a:pathLst>
            </a:custGeom>
            <a:solidFill>
              <a:schemeClr val="accent6"/>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 name="Google Shape;276;p2"/>
            <p:cNvSpPr/>
            <p:nvPr/>
          </p:nvSpPr>
          <p:spPr>
            <a:xfrm>
              <a:off x="4899450" y="4650975"/>
              <a:ext cx="131825" cy="131850"/>
            </a:xfrm>
            <a:custGeom>
              <a:avLst/>
              <a:gdLst/>
              <a:ahLst/>
              <a:cxnLst/>
              <a:rect l="l" t="t" r="r" b="b"/>
              <a:pathLst>
                <a:path w="5273" h="5274" extrusionOk="0">
                  <a:moveTo>
                    <a:pt x="1895" y="1"/>
                  </a:moveTo>
                  <a:cubicBezTo>
                    <a:pt x="1849" y="1"/>
                    <a:pt x="1803" y="23"/>
                    <a:pt x="1758" y="23"/>
                  </a:cubicBezTo>
                  <a:cubicBezTo>
                    <a:pt x="1735" y="46"/>
                    <a:pt x="1712" y="46"/>
                    <a:pt x="1666" y="69"/>
                  </a:cubicBezTo>
                  <a:cubicBezTo>
                    <a:pt x="1598" y="92"/>
                    <a:pt x="1530" y="138"/>
                    <a:pt x="1461" y="183"/>
                  </a:cubicBezTo>
                  <a:cubicBezTo>
                    <a:pt x="1370" y="229"/>
                    <a:pt x="1278" y="297"/>
                    <a:pt x="1210" y="366"/>
                  </a:cubicBezTo>
                  <a:cubicBezTo>
                    <a:pt x="1141" y="434"/>
                    <a:pt x="1096" y="480"/>
                    <a:pt x="1050" y="548"/>
                  </a:cubicBezTo>
                  <a:cubicBezTo>
                    <a:pt x="1027" y="571"/>
                    <a:pt x="982" y="594"/>
                    <a:pt x="959" y="617"/>
                  </a:cubicBezTo>
                  <a:cubicBezTo>
                    <a:pt x="890" y="708"/>
                    <a:pt x="822" y="799"/>
                    <a:pt x="753" y="891"/>
                  </a:cubicBezTo>
                  <a:cubicBezTo>
                    <a:pt x="708" y="959"/>
                    <a:pt x="685" y="1028"/>
                    <a:pt x="639" y="1119"/>
                  </a:cubicBezTo>
                  <a:cubicBezTo>
                    <a:pt x="617" y="1165"/>
                    <a:pt x="594" y="1187"/>
                    <a:pt x="571" y="1233"/>
                  </a:cubicBezTo>
                  <a:cubicBezTo>
                    <a:pt x="548" y="1279"/>
                    <a:pt x="525" y="1302"/>
                    <a:pt x="525" y="1324"/>
                  </a:cubicBezTo>
                  <a:cubicBezTo>
                    <a:pt x="457" y="1439"/>
                    <a:pt x="388" y="1553"/>
                    <a:pt x="343" y="1667"/>
                  </a:cubicBezTo>
                  <a:lnTo>
                    <a:pt x="297" y="1781"/>
                  </a:lnTo>
                  <a:cubicBezTo>
                    <a:pt x="251" y="1872"/>
                    <a:pt x="228" y="1964"/>
                    <a:pt x="183" y="2055"/>
                  </a:cubicBezTo>
                  <a:lnTo>
                    <a:pt x="183" y="2078"/>
                  </a:lnTo>
                  <a:cubicBezTo>
                    <a:pt x="160" y="2169"/>
                    <a:pt x="137" y="2237"/>
                    <a:pt x="114" y="2306"/>
                  </a:cubicBezTo>
                  <a:cubicBezTo>
                    <a:pt x="92" y="2397"/>
                    <a:pt x="92" y="2489"/>
                    <a:pt x="92" y="2580"/>
                  </a:cubicBezTo>
                  <a:cubicBezTo>
                    <a:pt x="69" y="2625"/>
                    <a:pt x="69" y="2694"/>
                    <a:pt x="69" y="2762"/>
                  </a:cubicBezTo>
                  <a:cubicBezTo>
                    <a:pt x="69" y="2785"/>
                    <a:pt x="69" y="2831"/>
                    <a:pt x="69" y="2854"/>
                  </a:cubicBezTo>
                  <a:lnTo>
                    <a:pt x="46" y="2945"/>
                  </a:lnTo>
                  <a:lnTo>
                    <a:pt x="46" y="3014"/>
                  </a:lnTo>
                  <a:lnTo>
                    <a:pt x="23" y="3105"/>
                  </a:lnTo>
                  <a:lnTo>
                    <a:pt x="23" y="3196"/>
                  </a:lnTo>
                  <a:cubicBezTo>
                    <a:pt x="0" y="3333"/>
                    <a:pt x="0" y="3447"/>
                    <a:pt x="0" y="3561"/>
                  </a:cubicBezTo>
                  <a:cubicBezTo>
                    <a:pt x="0" y="3675"/>
                    <a:pt x="0" y="3812"/>
                    <a:pt x="0" y="3927"/>
                  </a:cubicBezTo>
                  <a:cubicBezTo>
                    <a:pt x="0" y="4063"/>
                    <a:pt x="23" y="4200"/>
                    <a:pt x="46" y="4337"/>
                  </a:cubicBezTo>
                  <a:cubicBezTo>
                    <a:pt x="69" y="4406"/>
                    <a:pt x="69" y="4452"/>
                    <a:pt x="92" y="4520"/>
                  </a:cubicBezTo>
                  <a:lnTo>
                    <a:pt x="92" y="4566"/>
                  </a:lnTo>
                  <a:cubicBezTo>
                    <a:pt x="92" y="4611"/>
                    <a:pt x="92" y="4680"/>
                    <a:pt x="114" y="4725"/>
                  </a:cubicBezTo>
                  <a:cubicBezTo>
                    <a:pt x="160" y="4794"/>
                    <a:pt x="228" y="4817"/>
                    <a:pt x="320" y="4817"/>
                  </a:cubicBezTo>
                  <a:lnTo>
                    <a:pt x="343" y="4817"/>
                  </a:lnTo>
                  <a:lnTo>
                    <a:pt x="365" y="4840"/>
                  </a:lnTo>
                  <a:lnTo>
                    <a:pt x="411" y="4840"/>
                  </a:lnTo>
                  <a:cubicBezTo>
                    <a:pt x="457" y="4840"/>
                    <a:pt x="502" y="4840"/>
                    <a:pt x="548" y="4862"/>
                  </a:cubicBezTo>
                  <a:lnTo>
                    <a:pt x="617" y="4862"/>
                  </a:lnTo>
                  <a:cubicBezTo>
                    <a:pt x="731" y="4885"/>
                    <a:pt x="822" y="4908"/>
                    <a:pt x="936" y="4931"/>
                  </a:cubicBezTo>
                  <a:cubicBezTo>
                    <a:pt x="982" y="4954"/>
                    <a:pt x="1027" y="4976"/>
                    <a:pt x="1073" y="4976"/>
                  </a:cubicBezTo>
                  <a:cubicBezTo>
                    <a:pt x="1141" y="4999"/>
                    <a:pt x="1187" y="4999"/>
                    <a:pt x="1233" y="5022"/>
                  </a:cubicBezTo>
                  <a:cubicBezTo>
                    <a:pt x="1301" y="5045"/>
                    <a:pt x="1347" y="5045"/>
                    <a:pt x="1393" y="5068"/>
                  </a:cubicBezTo>
                  <a:cubicBezTo>
                    <a:pt x="1461" y="5068"/>
                    <a:pt x="1507" y="5091"/>
                    <a:pt x="1552" y="5091"/>
                  </a:cubicBezTo>
                  <a:cubicBezTo>
                    <a:pt x="1872" y="5182"/>
                    <a:pt x="2237" y="5228"/>
                    <a:pt x="2716" y="5250"/>
                  </a:cubicBezTo>
                  <a:lnTo>
                    <a:pt x="2739" y="5250"/>
                  </a:lnTo>
                  <a:cubicBezTo>
                    <a:pt x="2808" y="5250"/>
                    <a:pt x="2899" y="5273"/>
                    <a:pt x="2968" y="5273"/>
                  </a:cubicBezTo>
                  <a:lnTo>
                    <a:pt x="2990" y="5273"/>
                  </a:lnTo>
                  <a:cubicBezTo>
                    <a:pt x="3082" y="5250"/>
                    <a:pt x="3173" y="5250"/>
                    <a:pt x="3264" y="5250"/>
                  </a:cubicBezTo>
                  <a:lnTo>
                    <a:pt x="3287" y="5250"/>
                  </a:lnTo>
                  <a:cubicBezTo>
                    <a:pt x="3378" y="5228"/>
                    <a:pt x="3470" y="5228"/>
                    <a:pt x="3538" y="5205"/>
                  </a:cubicBezTo>
                  <a:cubicBezTo>
                    <a:pt x="3629" y="5205"/>
                    <a:pt x="3721" y="5182"/>
                    <a:pt x="3812" y="5159"/>
                  </a:cubicBezTo>
                  <a:cubicBezTo>
                    <a:pt x="3995" y="5091"/>
                    <a:pt x="4154" y="5022"/>
                    <a:pt x="4314" y="4954"/>
                  </a:cubicBezTo>
                  <a:cubicBezTo>
                    <a:pt x="4474" y="4862"/>
                    <a:pt x="4611" y="4748"/>
                    <a:pt x="4725" y="4680"/>
                  </a:cubicBezTo>
                  <a:cubicBezTo>
                    <a:pt x="4771" y="4634"/>
                    <a:pt x="4816" y="4588"/>
                    <a:pt x="4862" y="4520"/>
                  </a:cubicBezTo>
                  <a:cubicBezTo>
                    <a:pt x="4930" y="4474"/>
                    <a:pt x="4976" y="4406"/>
                    <a:pt x="5022" y="4337"/>
                  </a:cubicBezTo>
                  <a:cubicBezTo>
                    <a:pt x="5045" y="4269"/>
                    <a:pt x="5090" y="4178"/>
                    <a:pt x="5136" y="4109"/>
                  </a:cubicBezTo>
                  <a:cubicBezTo>
                    <a:pt x="5159" y="4041"/>
                    <a:pt x="5204" y="3949"/>
                    <a:pt x="5227" y="3858"/>
                  </a:cubicBezTo>
                  <a:cubicBezTo>
                    <a:pt x="5273" y="3790"/>
                    <a:pt x="5250" y="3698"/>
                    <a:pt x="5250" y="3630"/>
                  </a:cubicBezTo>
                  <a:cubicBezTo>
                    <a:pt x="5227" y="3538"/>
                    <a:pt x="5227" y="3447"/>
                    <a:pt x="5182" y="3333"/>
                  </a:cubicBezTo>
                  <a:lnTo>
                    <a:pt x="5182" y="3287"/>
                  </a:lnTo>
                  <a:cubicBezTo>
                    <a:pt x="5159" y="3219"/>
                    <a:pt x="5159" y="3150"/>
                    <a:pt x="5136" y="3082"/>
                  </a:cubicBezTo>
                  <a:cubicBezTo>
                    <a:pt x="5090" y="2991"/>
                    <a:pt x="5045" y="2899"/>
                    <a:pt x="4976" y="2785"/>
                  </a:cubicBezTo>
                  <a:cubicBezTo>
                    <a:pt x="4908" y="2694"/>
                    <a:pt x="4862" y="2625"/>
                    <a:pt x="4794" y="2557"/>
                  </a:cubicBezTo>
                  <a:cubicBezTo>
                    <a:pt x="4748" y="2489"/>
                    <a:pt x="4679" y="2443"/>
                    <a:pt x="4588" y="2374"/>
                  </a:cubicBezTo>
                  <a:cubicBezTo>
                    <a:pt x="4520" y="2306"/>
                    <a:pt x="4428" y="2237"/>
                    <a:pt x="4337" y="2215"/>
                  </a:cubicBezTo>
                  <a:cubicBezTo>
                    <a:pt x="4269" y="2169"/>
                    <a:pt x="4177" y="2123"/>
                    <a:pt x="4063" y="2101"/>
                  </a:cubicBezTo>
                  <a:lnTo>
                    <a:pt x="3812" y="2101"/>
                  </a:lnTo>
                  <a:cubicBezTo>
                    <a:pt x="3766" y="2101"/>
                    <a:pt x="3744" y="2101"/>
                    <a:pt x="3675" y="2123"/>
                  </a:cubicBezTo>
                  <a:lnTo>
                    <a:pt x="3629" y="2123"/>
                  </a:lnTo>
                  <a:cubicBezTo>
                    <a:pt x="3584" y="2123"/>
                    <a:pt x="3561" y="2146"/>
                    <a:pt x="3515" y="2146"/>
                  </a:cubicBezTo>
                  <a:cubicBezTo>
                    <a:pt x="3424" y="2169"/>
                    <a:pt x="3356" y="2215"/>
                    <a:pt x="3264" y="2260"/>
                  </a:cubicBezTo>
                  <a:cubicBezTo>
                    <a:pt x="3150" y="2306"/>
                    <a:pt x="3036" y="2374"/>
                    <a:pt x="2922" y="2466"/>
                  </a:cubicBezTo>
                  <a:cubicBezTo>
                    <a:pt x="2831" y="2534"/>
                    <a:pt x="2739" y="2603"/>
                    <a:pt x="2648" y="2648"/>
                  </a:cubicBezTo>
                  <a:cubicBezTo>
                    <a:pt x="2694" y="2580"/>
                    <a:pt x="2716" y="2489"/>
                    <a:pt x="2785" y="2397"/>
                  </a:cubicBezTo>
                  <a:cubicBezTo>
                    <a:pt x="2831" y="2329"/>
                    <a:pt x="2876" y="2260"/>
                    <a:pt x="2922" y="2192"/>
                  </a:cubicBezTo>
                  <a:lnTo>
                    <a:pt x="2945" y="2123"/>
                  </a:lnTo>
                  <a:cubicBezTo>
                    <a:pt x="2990" y="2078"/>
                    <a:pt x="3013" y="2032"/>
                    <a:pt x="3036" y="1986"/>
                  </a:cubicBezTo>
                  <a:cubicBezTo>
                    <a:pt x="3082" y="1872"/>
                    <a:pt x="3127" y="1781"/>
                    <a:pt x="3150" y="1667"/>
                  </a:cubicBezTo>
                  <a:lnTo>
                    <a:pt x="3173" y="1644"/>
                  </a:lnTo>
                  <a:cubicBezTo>
                    <a:pt x="3196" y="1576"/>
                    <a:pt x="3219" y="1507"/>
                    <a:pt x="3241" y="1439"/>
                  </a:cubicBezTo>
                  <a:cubicBezTo>
                    <a:pt x="3241" y="1347"/>
                    <a:pt x="3264" y="1256"/>
                    <a:pt x="3264" y="1165"/>
                  </a:cubicBezTo>
                  <a:cubicBezTo>
                    <a:pt x="3287" y="1005"/>
                    <a:pt x="3241" y="822"/>
                    <a:pt x="3150" y="663"/>
                  </a:cubicBezTo>
                  <a:cubicBezTo>
                    <a:pt x="3104" y="548"/>
                    <a:pt x="3013" y="480"/>
                    <a:pt x="2968" y="411"/>
                  </a:cubicBezTo>
                  <a:cubicBezTo>
                    <a:pt x="2945" y="389"/>
                    <a:pt x="2922" y="366"/>
                    <a:pt x="2876" y="343"/>
                  </a:cubicBezTo>
                  <a:lnTo>
                    <a:pt x="2853" y="320"/>
                  </a:lnTo>
                  <a:cubicBezTo>
                    <a:pt x="2831" y="297"/>
                    <a:pt x="2831" y="297"/>
                    <a:pt x="2808" y="274"/>
                  </a:cubicBezTo>
                  <a:cubicBezTo>
                    <a:pt x="2785" y="274"/>
                    <a:pt x="2762" y="252"/>
                    <a:pt x="2739" y="252"/>
                  </a:cubicBezTo>
                  <a:cubicBezTo>
                    <a:pt x="2716" y="229"/>
                    <a:pt x="2671" y="206"/>
                    <a:pt x="2648" y="183"/>
                  </a:cubicBezTo>
                  <a:cubicBezTo>
                    <a:pt x="2602" y="160"/>
                    <a:pt x="2534" y="138"/>
                    <a:pt x="2488" y="138"/>
                  </a:cubicBezTo>
                  <a:lnTo>
                    <a:pt x="2443" y="115"/>
                  </a:lnTo>
                  <a:lnTo>
                    <a:pt x="2397" y="92"/>
                  </a:lnTo>
                  <a:cubicBezTo>
                    <a:pt x="2328" y="69"/>
                    <a:pt x="2237" y="23"/>
                    <a:pt x="2146" y="23"/>
                  </a:cubicBezTo>
                  <a:cubicBezTo>
                    <a:pt x="2077" y="1"/>
                    <a:pt x="2032" y="1"/>
                    <a:pt x="1963"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 name="Google Shape;277;p2"/>
            <p:cNvSpPr/>
            <p:nvPr/>
          </p:nvSpPr>
          <p:spPr>
            <a:xfrm>
              <a:off x="4798450" y="4736575"/>
              <a:ext cx="128975" cy="109575"/>
            </a:xfrm>
            <a:custGeom>
              <a:avLst/>
              <a:gdLst/>
              <a:ahLst/>
              <a:cxnLst/>
              <a:rect l="l" t="t" r="r" b="b"/>
              <a:pathLst>
                <a:path w="5159" h="4383" extrusionOk="0">
                  <a:moveTo>
                    <a:pt x="2119" y="3987"/>
                  </a:moveTo>
                  <a:lnTo>
                    <a:pt x="2119" y="3987"/>
                  </a:lnTo>
                  <a:cubicBezTo>
                    <a:pt x="2113" y="3990"/>
                    <a:pt x="2106" y="3992"/>
                    <a:pt x="2100" y="3995"/>
                  </a:cubicBezTo>
                  <a:cubicBezTo>
                    <a:pt x="2109" y="3995"/>
                    <a:pt x="2114" y="3991"/>
                    <a:pt x="2119" y="3987"/>
                  </a:cubicBezTo>
                  <a:close/>
                  <a:moveTo>
                    <a:pt x="3903" y="0"/>
                  </a:moveTo>
                  <a:cubicBezTo>
                    <a:pt x="3880" y="0"/>
                    <a:pt x="3835" y="23"/>
                    <a:pt x="3812" y="23"/>
                  </a:cubicBezTo>
                  <a:cubicBezTo>
                    <a:pt x="3812" y="23"/>
                    <a:pt x="3812" y="46"/>
                    <a:pt x="3812" y="46"/>
                  </a:cubicBezTo>
                  <a:cubicBezTo>
                    <a:pt x="3789" y="46"/>
                    <a:pt x="3789" y="46"/>
                    <a:pt x="3766" y="69"/>
                  </a:cubicBezTo>
                  <a:cubicBezTo>
                    <a:pt x="3743" y="92"/>
                    <a:pt x="3743" y="114"/>
                    <a:pt x="3721" y="137"/>
                  </a:cubicBezTo>
                  <a:cubicBezTo>
                    <a:pt x="3652" y="160"/>
                    <a:pt x="3607" y="206"/>
                    <a:pt x="3538" y="251"/>
                  </a:cubicBezTo>
                  <a:cubicBezTo>
                    <a:pt x="3447" y="297"/>
                    <a:pt x="3355" y="366"/>
                    <a:pt x="3264" y="411"/>
                  </a:cubicBezTo>
                  <a:cubicBezTo>
                    <a:pt x="3173" y="480"/>
                    <a:pt x="3082" y="548"/>
                    <a:pt x="2990" y="594"/>
                  </a:cubicBezTo>
                  <a:cubicBezTo>
                    <a:pt x="2945" y="617"/>
                    <a:pt x="2899" y="662"/>
                    <a:pt x="2853" y="685"/>
                  </a:cubicBezTo>
                  <a:cubicBezTo>
                    <a:pt x="2808" y="708"/>
                    <a:pt x="2762" y="731"/>
                    <a:pt x="2739" y="754"/>
                  </a:cubicBezTo>
                  <a:cubicBezTo>
                    <a:pt x="2648" y="822"/>
                    <a:pt x="2579" y="868"/>
                    <a:pt x="2511" y="936"/>
                  </a:cubicBezTo>
                  <a:cubicBezTo>
                    <a:pt x="2420" y="982"/>
                    <a:pt x="2351" y="1028"/>
                    <a:pt x="2260" y="1073"/>
                  </a:cubicBezTo>
                  <a:cubicBezTo>
                    <a:pt x="2191" y="1142"/>
                    <a:pt x="2123" y="1187"/>
                    <a:pt x="2032" y="1233"/>
                  </a:cubicBezTo>
                  <a:cubicBezTo>
                    <a:pt x="1963" y="1301"/>
                    <a:pt x="1872" y="1370"/>
                    <a:pt x="1803" y="1438"/>
                  </a:cubicBezTo>
                  <a:cubicBezTo>
                    <a:pt x="1712" y="1484"/>
                    <a:pt x="1644" y="1552"/>
                    <a:pt x="1575" y="1621"/>
                  </a:cubicBezTo>
                  <a:cubicBezTo>
                    <a:pt x="1484" y="1689"/>
                    <a:pt x="1392" y="1758"/>
                    <a:pt x="1324" y="1804"/>
                  </a:cubicBezTo>
                  <a:cubicBezTo>
                    <a:pt x="1233" y="1895"/>
                    <a:pt x="1141" y="1963"/>
                    <a:pt x="1050" y="2032"/>
                  </a:cubicBezTo>
                  <a:cubicBezTo>
                    <a:pt x="959" y="2100"/>
                    <a:pt x="890" y="2192"/>
                    <a:pt x="822" y="2260"/>
                  </a:cubicBezTo>
                  <a:cubicBezTo>
                    <a:pt x="799" y="2283"/>
                    <a:pt x="799" y="2306"/>
                    <a:pt x="799" y="2329"/>
                  </a:cubicBezTo>
                  <a:cubicBezTo>
                    <a:pt x="776" y="2351"/>
                    <a:pt x="776" y="2351"/>
                    <a:pt x="753" y="2374"/>
                  </a:cubicBezTo>
                  <a:cubicBezTo>
                    <a:pt x="753" y="2374"/>
                    <a:pt x="753" y="2397"/>
                    <a:pt x="753" y="2397"/>
                  </a:cubicBezTo>
                  <a:cubicBezTo>
                    <a:pt x="731" y="2420"/>
                    <a:pt x="731" y="2420"/>
                    <a:pt x="731" y="2420"/>
                  </a:cubicBezTo>
                  <a:cubicBezTo>
                    <a:pt x="662" y="2488"/>
                    <a:pt x="616" y="2534"/>
                    <a:pt x="571" y="2602"/>
                  </a:cubicBezTo>
                  <a:cubicBezTo>
                    <a:pt x="502" y="2671"/>
                    <a:pt x="457" y="2717"/>
                    <a:pt x="411" y="2785"/>
                  </a:cubicBezTo>
                  <a:cubicBezTo>
                    <a:pt x="365" y="2785"/>
                    <a:pt x="343" y="2785"/>
                    <a:pt x="320" y="2808"/>
                  </a:cubicBezTo>
                  <a:cubicBezTo>
                    <a:pt x="251" y="2808"/>
                    <a:pt x="206" y="2876"/>
                    <a:pt x="183" y="2922"/>
                  </a:cubicBezTo>
                  <a:cubicBezTo>
                    <a:pt x="160" y="2945"/>
                    <a:pt x="160" y="2990"/>
                    <a:pt x="137" y="3013"/>
                  </a:cubicBezTo>
                  <a:cubicBezTo>
                    <a:pt x="114" y="3082"/>
                    <a:pt x="91" y="3127"/>
                    <a:pt x="91" y="3173"/>
                  </a:cubicBezTo>
                  <a:cubicBezTo>
                    <a:pt x="69" y="3219"/>
                    <a:pt x="69" y="3264"/>
                    <a:pt x="69" y="3287"/>
                  </a:cubicBezTo>
                  <a:cubicBezTo>
                    <a:pt x="46" y="3379"/>
                    <a:pt x="23" y="3447"/>
                    <a:pt x="23" y="3538"/>
                  </a:cubicBezTo>
                  <a:cubicBezTo>
                    <a:pt x="23" y="3561"/>
                    <a:pt x="23" y="3607"/>
                    <a:pt x="23" y="3652"/>
                  </a:cubicBezTo>
                  <a:cubicBezTo>
                    <a:pt x="23" y="3698"/>
                    <a:pt x="23" y="3721"/>
                    <a:pt x="46" y="3767"/>
                  </a:cubicBezTo>
                  <a:cubicBezTo>
                    <a:pt x="23" y="3789"/>
                    <a:pt x="23" y="3789"/>
                    <a:pt x="23" y="3812"/>
                  </a:cubicBezTo>
                  <a:cubicBezTo>
                    <a:pt x="0" y="3926"/>
                    <a:pt x="91" y="4040"/>
                    <a:pt x="160" y="4132"/>
                  </a:cubicBezTo>
                  <a:cubicBezTo>
                    <a:pt x="206" y="4177"/>
                    <a:pt x="274" y="4223"/>
                    <a:pt x="320" y="4269"/>
                  </a:cubicBezTo>
                  <a:cubicBezTo>
                    <a:pt x="365" y="4292"/>
                    <a:pt x="411" y="4292"/>
                    <a:pt x="434" y="4314"/>
                  </a:cubicBezTo>
                  <a:cubicBezTo>
                    <a:pt x="502" y="4337"/>
                    <a:pt x="548" y="4360"/>
                    <a:pt x="594" y="4360"/>
                  </a:cubicBezTo>
                  <a:cubicBezTo>
                    <a:pt x="685" y="4383"/>
                    <a:pt x="776" y="4383"/>
                    <a:pt x="868" y="4383"/>
                  </a:cubicBezTo>
                  <a:cubicBezTo>
                    <a:pt x="959" y="4383"/>
                    <a:pt x="1050" y="4360"/>
                    <a:pt x="1119" y="4337"/>
                  </a:cubicBezTo>
                  <a:cubicBezTo>
                    <a:pt x="1278" y="4314"/>
                    <a:pt x="1438" y="4269"/>
                    <a:pt x="1598" y="4200"/>
                  </a:cubicBezTo>
                  <a:cubicBezTo>
                    <a:pt x="1773" y="4135"/>
                    <a:pt x="1948" y="4069"/>
                    <a:pt x="2123" y="3983"/>
                  </a:cubicBezTo>
                  <a:lnTo>
                    <a:pt x="2123" y="3983"/>
                  </a:lnTo>
                  <a:cubicBezTo>
                    <a:pt x="2122" y="3984"/>
                    <a:pt x="2120" y="3986"/>
                    <a:pt x="2119" y="3987"/>
                  </a:cubicBezTo>
                  <a:lnTo>
                    <a:pt x="2119" y="3987"/>
                  </a:lnTo>
                  <a:cubicBezTo>
                    <a:pt x="2224" y="3944"/>
                    <a:pt x="2312" y="3900"/>
                    <a:pt x="2420" y="3835"/>
                  </a:cubicBezTo>
                  <a:cubicBezTo>
                    <a:pt x="2511" y="3789"/>
                    <a:pt x="2602" y="3744"/>
                    <a:pt x="2694" y="3698"/>
                  </a:cubicBezTo>
                  <a:cubicBezTo>
                    <a:pt x="2762" y="3652"/>
                    <a:pt x="2853" y="3584"/>
                    <a:pt x="2922" y="3538"/>
                  </a:cubicBezTo>
                  <a:cubicBezTo>
                    <a:pt x="3013" y="3493"/>
                    <a:pt x="3082" y="3447"/>
                    <a:pt x="3173" y="3379"/>
                  </a:cubicBezTo>
                  <a:cubicBezTo>
                    <a:pt x="3287" y="3287"/>
                    <a:pt x="3424" y="3196"/>
                    <a:pt x="3538" y="3105"/>
                  </a:cubicBezTo>
                  <a:cubicBezTo>
                    <a:pt x="3607" y="3059"/>
                    <a:pt x="3652" y="3013"/>
                    <a:pt x="3698" y="2968"/>
                  </a:cubicBezTo>
                  <a:cubicBezTo>
                    <a:pt x="3766" y="2922"/>
                    <a:pt x="3812" y="2899"/>
                    <a:pt x="3880" y="2854"/>
                  </a:cubicBezTo>
                  <a:cubicBezTo>
                    <a:pt x="3949" y="2785"/>
                    <a:pt x="4017" y="2739"/>
                    <a:pt x="4086" y="2694"/>
                  </a:cubicBezTo>
                  <a:cubicBezTo>
                    <a:pt x="4177" y="2625"/>
                    <a:pt x="4268" y="2557"/>
                    <a:pt x="4337" y="2488"/>
                  </a:cubicBezTo>
                  <a:cubicBezTo>
                    <a:pt x="4360" y="2488"/>
                    <a:pt x="4360" y="2465"/>
                    <a:pt x="4383" y="2465"/>
                  </a:cubicBezTo>
                  <a:cubicBezTo>
                    <a:pt x="4383" y="2443"/>
                    <a:pt x="4405" y="2443"/>
                    <a:pt x="4405" y="2443"/>
                  </a:cubicBezTo>
                  <a:cubicBezTo>
                    <a:pt x="4542" y="2329"/>
                    <a:pt x="4657" y="2237"/>
                    <a:pt x="4793" y="2146"/>
                  </a:cubicBezTo>
                  <a:cubicBezTo>
                    <a:pt x="4862" y="2077"/>
                    <a:pt x="4953" y="2009"/>
                    <a:pt x="5022" y="1941"/>
                  </a:cubicBezTo>
                  <a:cubicBezTo>
                    <a:pt x="5022" y="1941"/>
                    <a:pt x="5045" y="1918"/>
                    <a:pt x="5067" y="1918"/>
                  </a:cubicBezTo>
                  <a:cubicBezTo>
                    <a:pt x="5090" y="1872"/>
                    <a:pt x="5113" y="1849"/>
                    <a:pt x="5113" y="1804"/>
                  </a:cubicBezTo>
                  <a:lnTo>
                    <a:pt x="5136" y="1804"/>
                  </a:lnTo>
                  <a:cubicBezTo>
                    <a:pt x="5136" y="1781"/>
                    <a:pt x="5159" y="1758"/>
                    <a:pt x="5159" y="1712"/>
                  </a:cubicBezTo>
                  <a:cubicBezTo>
                    <a:pt x="5159" y="1667"/>
                    <a:pt x="5113" y="1621"/>
                    <a:pt x="5067" y="1598"/>
                  </a:cubicBezTo>
                  <a:cubicBezTo>
                    <a:pt x="5045" y="1587"/>
                    <a:pt x="5022" y="1581"/>
                    <a:pt x="4999" y="1581"/>
                  </a:cubicBezTo>
                  <a:cubicBezTo>
                    <a:pt x="4976" y="1581"/>
                    <a:pt x="4953" y="1587"/>
                    <a:pt x="4930" y="1598"/>
                  </a:cubicBezTo>
                  <a:lnTo>
                    <a:pt x="4908" y="1598"/>
                  </a:lnTo>
                  <a:cubicBezTo>
                    <a:pt x="4885" y="1621"/>
                    <a:pt x="4885" y="1621"/>
                    <a:pt x="4862" y="1644"/>
                  </a:cubicBezTo>
                  <a:cubicBezTo>
                    <a:pt x="4839" y="1667"/>
                    <a:pt x="4793" y="1667"/>
                    <a:pt x="4771" y="1689"/>
                  </a:cubicBezTo>
                  <a:cubicBezTo>
                    <a:pt x="4725" y="1735"/>
                    <a:pt x="4679" y="1758"/>
                    <a:pt x="4634" y="1804"/>
                  </a:cubicBezTo>
                  <a:cubicBezTo>
                    <a:pt x="4565" y="1849"/>
                    <a:pt x="4520" y="1895"/>
                    <a:pt x="4451" y="1941"/>
                  </a:cubicBezTo>
                  <a:cubicBezTo>
                    <a:pt x="4383" y="2009"/>
                    <a:pt x="4314" y="2055"/>
                    <a:pt x="4246" y="2123"/>
                  </a:cubicBezTo>
                  <a:cubicBezTo>
                    <a:pt x="4223" y="2123"/>
                    <a:pt x="4223" y="2123"/>
                    <a:pt x="4200" y="2146"/>
                  </a:cubicBezTo>
                  <a:cubicBezTo>
                    <a:pt x="4154" y="2169"/>
                    <a:pt x="4109" y="2214"/>
                    <a:pt x="4063" y="2237"/>
                  </a:cubicBezTo>
                  <a:cubicBezTo>
                    <a:pt x="3995" y="2306"/>
                    <a:pt x="3926" y="2351"/>
                    <a:pt x="3858" y="2397"/>
                  </a:cubicBezTo>
                  <a:cubicBezTo>
                    <a:pt x="3789" y="2443"/>
                    <a:pt x="3743" y="2465"/>
                    <a:pt x="3675" y="2511"/>
                  </a:cubicBezTo>
                  <a:cubicBezTo>
                    <a:pt x="3629" y="2557"/>
                    <a:pt x="3584" y="2580"/>
                    <a:pt x="3538" y="2625"/>
                  </a:cubicBezTo>
                  <a:cubicBezTo>
                    <a:pt x="3424" y="2694"/>
                    <a:pt x="3333" y="2785"/>
                    <a:pt x="3219" y="2854"/>
                  </a:cubicBezTo>
                  <a:cubicBezTo>
                    <a:pt x="3082" y="2968"/>
                    <a:pt x="2945" y="3059"/>
                    <a:pt x="2808" y="3150"/>
                  </a:cubicBezTo>
                  <a:cubicBezTo>
                    <a:pt x="2671" y="3242"/>
                    <a:pt x="2557" y="3333"/>
                    <a:pt x="2420" y="3401"/>
                  </a:cubicBezTo>
                  <a:cubicBezTo>
                    <a:pt x="2351" y="3447"/>
                    <a:pt x="2260" y="3493"/>
                    <a:pt x="2191" y="3515"/>
                  </a:cubicBezTo>
                  <a:cubicBezTo>
                    <a:pt x="2123" y="3561"/>
                    <a:pt x="2032" y="3607"/>
                    <a:pt x="1963" y="3630"/>
                  </a:cubicBezTo>
                  <a:cubicBezTo>
                    <a:pt x="1940" y="3652"/>
                    <a:pt x="1895" y="3652"/>
                    <a:pt x="1872" y="3675"/>
                  </a:cubicBezTo>
                  <a:lnTo>
                    <a:pt x="1872" y="3675"/>
                  </a:lnTo>
                  <a:cubicBezTo>
                    <a:pt x="1708" y="3755"/>
                    <a:pt x="1560" y="3818"/>
                    <a:pt x="1392" y="3881"/>
                  </a:cubicBezTo>
                  <a:cubicBezTo>
                    <a:pt x="1278" y="3903"/>
                    <a:pt x="1187" y="3926"/>
                    <a:pt x="1096" y="3949"/>
                  </a:cubicBezTo>
                  <a:cubicBezTo>
                    <a:pt x="1050" y="3972"/>
                    <a:pt x="1004" y="3972"/>
                    <a:pt x="936" y="3995"/>
                  </a:cubicBezTo>
                  <a:lnTo>
                    <a:pt x="731" y="3995"/>
                  </a:lnTo>
                  <a:cubicBezTo>
                    <a:pt x="685" y="3995"/>
                    <a:pt x="639" y="3972"/>
                    <a:pt x="594" y="3972"/>
                  </a:cubicBezTo>
                  <a:cubicBezTo>
                    <a:pt x="594" y="3949"/>
                    <a:pt x="571" y="3949"/>
                    <a:pt x="548" y="3926"/>
                  </a:cubicBezTo>
                  <a:cubicBezTo>
                    <a:pt x="525" y="3926"/>
                    <a:pt x="525" y="3903"/>
                    <a:pt x="502" y="3881"/>
                  </a:cubicBezTo>
                  <a:cubicBezTo>
                    <a:pt x="479" y="3835"/>
                    <a:pt x="457" y="3812"/>
                    <a:pt x="411" y="3767"/>
                  </a:cubicBezTo>
                  <a:cubicBezTo>
                    <a:pt x="388" y="3744"/>
                    <a:pt x="388" y="3744"/>
                    <a:pt x="388" y="3744"/>
                  </a:cubicBezTo>
                  <a:cubicBezTo>
                    <a:pt x="388" y="3721"/>
                    <a:pt x="388" y="3698"/>
                    <a:pt x="365" y="3675"/>
                  </a:cubicBezTo>
                  <a:cubicBezTo>
                    <a:pt x="365" y="3652"/>
                    <a:pt x="365" y="3630"/>
                    <a:pt x="365" y="3607"/>
                  </a:cubicBezTo>
                  <a:cubicBezTo>
                    <a:pt x="388" y="3561"/>
                    <a:pt x="388" y="3515"/>
                    <a:pt x="388" y="3493"/>
                  </a:cubicBezTo>
                  <a:cubicBezTo>
                    <a:pt x="434" y="3424"/>
                    <a:pt x="479" y="3333"/>
                    <a:pt x="502" y="3264"/>
                  </a:cubicBezTo>
                  <a:cubicBezTo>
                    <a:pt x="525" y="3219"/>
                    <a:pt x="548" y="3173"/>
                    <a:pt x="571" y="3127"/>
                  </a:cubicBezTo>
                  <a:cubicBezTo>
                    <a:pt x="685" y="2990"/>
                    <a:pt x="822" y="2876"/>
                    <a:pt x="936" y="2739"/>
                  </a:cubicBezTo>
                  <a:cubicBezTo>
                    <a:pt x="1004" y="2671"/>
                    <a:pt x="1073" y="2602"/>
                    <a:pt x="1141" y="2534"/>
                  </a:cubicBezTo>
                  <a:cubicBezTo>
                    <a:pt x="1187" y="2511"/>
                    <a:pt x="1210" y="2488"/>
                    <a:pt x="1256" y="2465"/>
                  </a:cubicBezTo>
                  <a:cubicBezTo>
                    <a:pt x="1324" y="2397"/>
                    <a:pt x="1392" y="2329"/>
                    <a:pt x="1461" y="2283"/>
                  </a:cubicBezTo>
                  <a:cubicBezTo>
                    <a:pt x="1598" y="2169"/>
                    <a:pt x="1735" y="2077"/>
                    <a:pt x="1872" y="1963"/>
                  </a:cubicBezTo>
                  <a:cubicBezTo>
                    <a:pt x="1940" y="1918"/>
                    <a:pt x="2009" y="1872"/>
                    <a:pt x="2077" y="1826"/>
                  </a:cubicBezTo>
                  <a:cubicBezTo>
                    <a:pt x="2146" y="1758"/>
                    <a:pt x="2191" y="1712"/>
                    <a:pt x="2260" y="1667"/>
                  </a:cubicBezTo>
                  <a:cubicBezTo>
                    <a:pt x="2328" y="1621"/>
                    <a:pt x="2397" y="1552"/>
                    <a:pt x="2442" y="1507"/>
                  </a:cubicBezTo>
                  <a:cubicBezTo>
                    <a:pt x="2511" y="1461"/>
                    <a:pt x="2602" y="1393"/>
                    <a:pt x="2671" y="1347"/>
                  </a:cubicBezTo>
                  <a:cubicBezTo>
                    <a:pt x="2739" y="1301"/>
                    <a:pt x="2808" y="1233"/>
                    <a:pt x="2876" y="1187"/>
                  </a:cubicBezTo>
                  <a:cubicBezTo>
                    <a:pt x="2945" y="1142"/>
                    <a:pt x="3036" y="1073"/>
                    <a:pt x="3127" y="1028"/>
                  </a:cubicBezTo>
                  <a:cubicBezTo>
                    <a:pt x="3196" y="982"/>
                    <a:pt x="3287" y="913"/>
                    <a:pt x="3355" y="868"/>
                  </a:cubicBezTo>
                  <a:cubicBezTo>
                    <a:pt x="3424" y="822"/>
                    <a:pt x="3515" y="776"/>
                    <a:pt x="3584" y="731"/>
                  </a:cubicBezTo>
                  <a:cubicBezTo>
                    <a:pt x="3698" y="662"/>
                    <a:pt x="3812" y="571"/>
                    <a:pt x="3903" y="480"/>
                  </a:cubicBezTo>
                  <a:cubicBezTo>
                    <a:pt x="3949" y="457"/>
                    <a:pt x="3972" y="434"/>
                    <a:pt x="3995" y="388"/>
                  </a:cubicBezTo>
                  <a:cubicBezTo>
                    <a:pt x="4017" y="366"/>
                    <a:pt x="4040" y="343"/>
                    <a:pt x="4063" y="320"/>
                  </a:cubicBezTo>
                  <a:cubicBezTo>
                    <a:pt x="4063" y="297"/>
                    <a:pt x="4086" y="251"/>
                    <a:pt x="4086" y="229"/>
                  </a:cubicBezTo>
                  <a:cubicBezTo>
                    <a:pt x="4109" y="183"/>
                    <a:pt x="4086" y="137"/>
                    <a:pt x="4063" y="92"/>
                  </a:cubicBezTo>
                  <a:cubicBezTo>
                    <a:pt x="4040" y="46"/>
                    <a:pt x="3995" y="23"/>
                    <a:pt x="3949"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 name="Google Shape;278;p2"/>
            <p:cNvSpPr/>
            <p:nvPr/>
          </p:nvSpPr>
          <p:spPr>
            <a:xfrm>
              <a:off x="4902300" y="4649825"/>
              <a:ext cx="77625" cy="121575"/>
            </a:xfrm>
            <a:custGeom>
              <a:avLst/>
              <a:gdLst/>
              <a:ahLst/>
              <a:cxnLst/>
              <a:rect l="l" t="t" r="r" b="b"/>
              <a:pathLst>
                <a:path w="3105" h="4863" extrusionOk="0">
                  <a:moveTo>
                    <a:pt x="1941" y="1"/>
                  </a:moveTo>
                  <a:cubicBezTo>
                    <a:pt x="1895" y="24"/>
                    <a:pt x="1849" y="24"/>
                    <a:pt x="1804" y="24"/>
                  </a:cubicBezTo>
                  <a:cubicBezTo>
                    <a:pt x="1758" y="47"/>
                    <a:pt x="1712" y="69"/>
                    <a:pt x="1667" y="69"/>
                  </a:cubicBezTo>
                  <a:cubicBezTo>
                    <a:pt x="1575" y="115"/>
                    <a:pt x="1484" y="161"/>
                    <a:pt x="1393" y="229"/>
                  </a:cubicBezTo>
                  <a:cubicBezTo>
                    <a:pt x="1324" y="275"/>
                    <a:pt x="1256" y="320"/>
                    <a:pt x="1187" y="389"/>
                  </a:cubicBezTo>
                  <a:cubicBezTo>
                    <a:pt x="1119" y="457"/>
                    <a:pt x="1027" y="526"/>
                    <a:pt x="959" y="617"/>
                  </a:cubicBezTo>
                  <a:cubicBezTo>
                    <a:pt x="913" y="686"/>
                    <a:pt x="845" y="754"/>
                    <a:pt x="799" y="823"/>
                  </a:cubicBezTo>
                  <a:cubicBezTo>
                    <a:pt x="685" y="982"/>
                    <a:pt x="594" y="1142"/>
                    <a:pt x="503" y="1325"/>
                  </a:cubicBezTo>
                  <a:cubicBezTo>
                    <a:pt x="411" y="1507"/>
                    <a:pt x="343" y="1690"/>
                    <a:pt x="274" y="1873"/>
                  </a:cubicBezTo>
                  <a:cubicBezTo>
                    <a:pt x="251" y="1964"/>
                    <a:pt x="206" y="2055"/>
                    <a:pt x="183" y="2147"/>
                  </a:cubicBezTo>
                  <a:cubicBezTo>
                    <a:pt x="137" y="2238"/>
                    <a:pt x="114" y="2329"/>
                    <a:pt x="92" y="2443"/>
                  </a:cubicBezTo>
                  <a:cubicBezTo>
                    <a:pt x="46" y="2626"/>
                    <a:pt x="23" y="2808"/>
                    <a:pt x="23" y="3014"/>
                  </a:cubicBezTo>
                  <a:cubicBezTo>
                    <a:pt x="23" y="3105"/>
                    <a:pt x="23" y="3196"/>
                    <a:pt x="23" y="3288"/>
                  </a:cubicBezTo>
                  <a:cubicBezTo>
                    <a:pt x="23" y="3356"/>
                    <a:pt x="23" y="3425"/>
                    <a:pt x="23" y="3470"/>
                  </a:cubicBezTo>
                  <a:cubicBezTo>
                    <a:pt x="23" y="3516"/>
                    <a:pt x="23" y="3539"/>
                    <a:pt x="46" y="3584"/>
                  </a:cubicBezTo>
                  <a:lnTo>
                    <a:pt x="46" y="3607"/>
                  </a:lnTo>
                  <a:cubicBezTo>
                    <a:pt x="46" y="3653"/>
                    <a:pt x="46" y="3676"/>
                    <a:pt x="46" y="3699"/>
                  </a:cubicBezTo>
                  <a:cubicBezTo>
                    <a:pt x="46" y="3790"/>
                    <a:pt x="46" y="3881"/>
                    <a:pt x="46" y="3973"/>
                  </a:cubicBezTo>
                  <a:cubicBezTo>
                    <a:pt x="46" y="4064"/>
                    <a:pt x="46" y="4155"/>
                    <a:pt x="23" y="4269"/>
                  </a:cubicBezTo>
                  <a:cubicBezTo>
                    <a:pt x="23" y="4338"/>
                    <a:pt x="23" y="4429"/>
                    <a:pt x="23" y="4520"/>
                  </a:cubicBezTo>
                  <a:cubicBezTo>
                    <a:pt x="23" y="4566"/>
                    <a:pt x="23" y="4612"/>
                    <a:pt x="0" y="4657"/>
                  </a:cubicBezTo>
                  <a:cubicBezTo>
                    <a:pt x="0" y="4657"/>
                    <a:pt x="0" y="4680"/>
                    <a:pt x="0" y="4703"/>
                  </a:cubicBezTo>
                  <a:cubicBezTo>
                    <a:pt x="0" y="4726"/>
                    <a:pt x="0" y="4726"/>
                    <a:pt x="0" y="4749"/>
                  </a:cubicBezTo>
                  <a:cubicBezTo>
                    <a:pt x="0" y="4771"/>
                    <a:pt x="23" y="4771"/>
                    <a:pt x="23" y="4794"/>
                  </a:cubicBezTo>
                  <a:cubicBezTo>
                    <a:pt x="23" y="4840"/>
                    <a:pt x="92" y="4863"/>
                    <a:pt x="114" y="4863"/>
                  </a:cubicBezTo>
                  <a:cubicBezTo>
                    <a:pt x="229" y="4863"/>
                    <a:pt x="274" y="4771"/>
                    <a:pt x="297" y="4703"/>
                  </a:cubicBezTo>
                  <a:cubicBezTo>
                    <a:pt x="320" y="4657"/>
                    <a:pt x="343" y="4589"/>
                    <a:pt x="366" y="4543"/>
                  </a:cubicBezTo>
                  <a:cubicBezTo>
                    <a:pt x="411" y="4383"/>
                    <a:pt x="434" y="4246"/>
                    <a:pt x="480" y="4087"/>
                  </a:cubicBezTo>
                  <a:lnTo>
                    <a:pt x="480" y="4087"/>
                  </a:lnTo>
                  <a:lnTo>
                    <a:pt x="457" y="4132"/>
                  </a:lnTo>
                  <a:cubicBezTo>
                    <a:pt x="480" y="4018"/>
                    <a:pt x="503" y="3904"/>
                    <a:pt x="525" y="3790"/>
                  </a:cubicBezTo>
                  <a:cubicBezTo>
                    <a:pt x="548" y="3699"/>
                    <a:pt x="571" y="3607"/>
                    <a:pt x="594" y="3516"/>
                  </a:cubicBezTo>
                  <a:cubicBezTo>
                    <a:pt x="617" y="3379"/>
                    <a:pt x="639" y="3242"/>
                    <a:pt x="685" y="3105"/>
                  </a:cubicBezTo>
                  <a:cubicBezTo>
                    <a:pt x="731" y="2945"/>
                    <a:pt x="754" y="2808"/>
                    <a:pt x="799" y="2649"/>
                  </a:cubicBezTo>
                  <a:cubicBezTo>
                    <a:pt x="891" y="2352"/>
                    <a:pt x="1027" y="2078"/>
                    <a:pt x="1164" y="1804"/>
                  </a:cubicBezTo>
                  <a:lnTo>
                    <a:pt x="1187" y="1781"/>
                  </a:lnTo>
                  <a:cubicBezTo>
                    <a:pt x="1182" y="1781"/>
                    <a:pt x="1178" y="1782"/>
                    <a:pt x="1175" y="1784"/>
                  </a:cubicBezTo>
                  <a:lnTo>
                    <a:pt x="1175" y="1784"/>
                  </a:lnTo>
                  <a:cubicBezTo>
                    <a:pt x="1310" y="1540"/>
                    <a:pt x="1466" y="1296"/>
                    <a:pt x="1644" y="1097"/>
                  </a:cubicBezTo>
                  <a:cubicBezTo>
                    <a:pt x="1735" y="1005"/>
                    <a:pt x="1804" y="937"/>
                    <a:pt x="1895" y="868"/>
                  </a:cubicBezTo>
                  <a:cubicBezTo>
                    <a:pt x="1963" y="800"/>
                    <a:pt x="2055" y="731"/>
                    <a:pt x="2146" y="663"/>
                  </a:cubicBezTo>
                  <a:lnTo>
                    <a:pt x="2146" y="663"/>
                  </a:lnTo>
                  <a:lnTo>
                    <a:pt x="2123" y="686"/>
                  </a:lnTo>
                  <a:cubicBezTo>
                    <a:pt x="2146" y="663"/>
                    <a:pt x="2169" y="663"/>
                    <a:pt x="2192" y="640"/>
                  </a:cubicBezTo>
                  <a:cubicBezTo>
                    <a:pt x="2214" y="640"/>
                    <a:pt x="2237" y="617"/>
                    <a:pt x="2260" y="617"/>
                  </a:cubicBezTo>
                  <a:lnTo>
                    <a:pt x="2283" y="617"/>
                  </a:lnTo>
                  <a:cubicBezTo>
                    <a:pt x="2351" y="617"/>
                    <a:pt x="2420" y="640"/>
                    <a:pt x="2488" y="640"/>
                  </a:cubicBezTo>
                  <a:lnTo>
                    <a:pt x="2511" y="640"/>
                  </a:lnTo>
                  <a:cubicBezTo>
                    <a:pt x="2534" y="663"/>
                    <a:pt x="2557" y="663"/>
                    <a:pt x="2580" y="663"/>
                  </a:cubicBezTo>
                  <a:cubicBezTo>
                    <a:pt x="2625" y="663"/>
                    <a:pt x="2648" y="663"/>
                    <a:pt x="2694" y="640"/>
                  </a:cubicBezTo>
                  <a:cubicBezTo>
                    <a:pt x="2694" y="640"/>
                    <a:pt x="2717" y="663"/>
                    <a:pt x="2739" y="663"/>
                  </a:cubicBezTo>
                  <a:cubicBezTo>
                    <a:pt x="2762" y="686"/>
                    <a:pt x="2808" y="709"/>
                    <a:pt x="2831" y="731"/>
                  </a:cubicBezTo>
                  <a:cubicBezTo>
                    <a:pt x="2876" y="777"/>
                    <a:pt x="2899" y="800"/>
                    <a:pt x="2922" y="845"/>
                  </a:cubicBezTo>
                  <a:cubicBezTo>
                    <a:pt x="2945" y="868"/>
                    <a:pt x="2968" y="914"/>
                    <a:pt x="2990" y="960"/>
                  </a:cubicBezTo>
                  <a:cubicBezTo>
                    <a:pt x="2990" y="1005"/>
                    <a:pt x="2990" y="1051"/>
                    <a:pt x="2990" y="1097"/>
                  </a:cubicBezTo>
                  <a:cubicBezTo>
                    <a:pt x="3007" y="1113"/>
                    <a:pt x="3023" y="1129"/>
                    <a:pt x="3039" y="1129"/>
                  </a:cubicBezTo>
                  <a:cubicBezTo>
                    <a:pt x="3046" y="1129"/>
                    <a:pt x="3052" y="1126"/>
                    <a:pt x="3059" y="1119"/>
                  </a:cubicBezTo>
                  <a:cubicBezTo>
                    <a:pt x="3082" y="1119"/>
                    <a:pt x="3105" y="1097"/>
                    <a:pt x="3105" y="1074"/>
                  </a:cubicBezTo>
                  <a:cubicBezTo>
                    <a:pt x="3082" y="1028"/>
                    <a:pt x="3082" y="960"/>
                    <a:pt x="3059" y="914"/>
                  </a:cubicBezTo>
                  <a:cubicBezTo>
                    <a:pt x="3059" y="891"/>
                    <a:pt x="3059" y="891"/>
                    <a:pt x="3036" y="868"/>
                  </a:cubicBezTo>
                  <a:cubicBezTo>
                    <a:pt x="3036" y="845"/>
                    <a:pt x="3036" y="823"/>
                    <a:pt x="3013" y="823"/>
                  </a:cubicBezTo>
                  <a:cubicBezTo>
                    <a:pt x="2990" y="731"/>
                    <a:pt x="2945" y="663"/>
                    <a:pt x="2876" y="594"/>
                  </a:cubicBezTo>
                  <a:cubicBezTo>
                    <a:pt x="2854" y="549"/>
                    <a:pt x="2808" y="526"/>
                    <a:pt x="2785" y="503"/>
                  </a:cubicBezTo>
                  <a:cubicBezTo>
                    <a:pt x="2785" y="480"/>
                    <a:pt x="2785" y="457"/>
                    <a:pt x="2785" y="457"/>
                  </a:cubicBezTo>
                  <a:cubicBezTo>
                    <a:pt x="2785" y="412"/>
                    <a:pt x="2762" y="389"/>
                    <a:pt x="2739" y="343"/>
                  </a:cubicBezTo>
                  <a:cubicBezTo>
                    <a:pt x="2717" y="298"/>
                    <a:pt x="2671" y="275"/>
                    <a:pt x="2625" y="252"/>
                  </a:cubicBezTo>
                  <a:cubicBezTo>
                    <a:pt x="2580" y="206"/>
                    <a:pt x="2511" y="161"/>
                    <a:pt x="2465" y="138"/>
                  </a:cubicBezTo>
                  <a:cubicBezTo>
                    <a:pt x="2397" y="92"/>
                    <a:pt x="2329" y="47"/>
                    <a:pt x="2237" y="24"/>
                  </a:cubicBezTo>
                  <a:cubicBezTo>
                    <a:pt x="2192" y="1"/>
                    <a:pt x="2123" y="1"/>
                    <a:pt x="2055"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 name="Google Shape;279;p2"/>
            <p:cNvSpPr/>
            <p:nvPr/>
          </p:nvSpPr>
          <p:spPr>
            <a:xfrm>
              <a:off x="4901725" y="4730300"/>
              <a:ext cx="4025" cy="25125"/>
            </a:xfrm>
            <a:custGeom>
              <a:avLst/>
              <a:gdLst/>
              <a:ahLst/>
              <a:cxnLst/>
              <a:rect l="l" t="t" r="r" b="b"/>
              <a:pathLst>
                <a:path w="161" h="1005" extrusionOk="0">
                  <a:moveTo>
                    <a:pt x="69" y="0"/>
                  </a:moveTo>
                  <a:cubicBezTo>
                    <a:pt x="46" y="23"/>
                    <a:pt x="23" y="46"/>
                    <a:pt x="23" y="92"/>
                  </a:cubicBezTo>
                  <a:cubicBezTo>
                    <a:pt x="23" y="114"/>
                    <a:pt x="23" y="137"/>
                    <a:pt x="23" y="160"/>
                  </a:cubicBezTo>
                  <a:cubicBezTo>
                    <a:pt x="23" y="297"/>
                    <a:pt x="23" y="411"/>
                    <a:pt x="23" y="525"/>
                  </a:cubicBezTo>
                  <a:cubicBezTo>
                    <a:pt x="23" y="594"/>
                    <a:pt x="1" y="662"/>
                    <a:pt x="1" y="731"/>
                  </a:cubicBezTo>
                  <a:cubicBezTo>
                    <a:pt x="1" y="799"/>
                    <a:pt x="1" y="868"/>
                    <a:pt x="1" y="936"/>
                  </a:cubicBezTo>
                  <a:cubicBezTo>
                    <a:pt x="1" y="982"/>
                    <a:pt x="23" y="1005"/>
                    <a:pt x="69" y="1005"/>
                  </a:cubicBezTo>
                  <a:cubicBezTo>
                    <a:pt x="92" y="1005"/>
                    <a:pt x="137" y="982"/>
                    <a:pt x="137" y="959"/>
                  </a:cubicBezTo>
                  <a:cubicBezTo>
                    <a:pt x="137" y="868"/>
                    <a:pt x="137" y="776"/>
                    <a:pt x="137" y="708"/>
                  </a:cubicBezTo>
                  <a:cubicBezTo>
                    <a:pt x="137" y="639"/>
                    <a:pt x="160" y="571"/>
                    <a:pt x="160" y="525"/>
                  </a:cubicBezTo>
                  <a:cubicBezTo>
                    <a:pt x="160" y="457"/>
                    <a:pt x="160" y="388"/>
                    <a:pt x="160" y="343"/>
                  </a:cubicBezTo>
                  <a:cubicBezTo>
                    <a:pt x="160" y="297"/>
                    <a:pt x="160" y="274"/>
                    <a:pt x="160" y="251"/>
                  </a:cubicBezTo>
                  <a:cubicBezTo>
                    <a:pt x="160" y="183"/>
                    <a:pt x="160" y="114"/>
                    <a:pt x="160" y="69"/>
                  </a:cubicBezTo>
                  <a:cubicBezTo>
                    <a:pt x="160" y="23"/>
                    <a:pt x="115" y="0"/>
                    <a:pt x="92"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 name="Google Shape;280;p2"/>
            <p:cNvSpPr/>
            <p:nvPr/>
          </p:nvSpPr>
          <p:spPr>
            <a:xfrm>
              <a:off x="4945675" y="4660675"/>
              <a:ext cx="35975" cy="20800"/>
            </a:xfrm>
            <a:custGeom>
              <a:avLst/>
              <a:gdLst/>
              <a:ahLst/>
              <a:cxnLst/>
              <a:rect l="l" t="t" r="r" b="b"/>
              <a:pathLst>
                <a:path w="1439" h="832" extrusionOk="0">
                  <a:moveTo>
                    <a:pt x="502" y="1"/>
                  </a:moveTo>
                  <a:cubicBezTo>
                    <a:pt x="411" y="23"/>
                    <a:pt x="297" y="46"/>
                    <a:pt x="206" y="69"/>
                  </a:cubicBezTo>
                  <a:cubicBezTo>
                    <a:pt x="160" y="92"/>
                    <a:pt x="114" y="115"/>
                    <a:pt x="91" y="138"/>
                  </a:cubicBezTo>
                  <a:cubicBezTo>
                    <a:pt x="69" y="160"/>
                    <a:pt x="23" y="183"/>
                    <a:pt x="23" y="206"/>
                  </a:cubicBezTo>
                  <a:cubicBezTo>
                    <a:pt x="0" y="252"/>
                    <a:pt x="0" y="297"/>
                    <a:pt x="23" y="320"/>
                  </a:cubicBezTo>
                  <a:cubicBezTo>
                    <a:pt x="38" y="320"/>
                    <a:pt x="63" y="330"/>
                    <a:pt x="85" y="330"/>
                  </a:cubicBezTo>
                  <a:cubicBezTo>
                    <a:pt x="96" y="330"/>
                    <a:pt x="107" y="328"/>
                    <a:pt x="114" y="320"/>
                  </a:cubicBezTo>
                  <a:lnTo>
                    <a:pt x="160" y="320"/>
                  </a:lnTo>
                  <a:cubicBezTo>
                    <a:pt x="183" y="320"/>
                    <a:pt x="183" y="297"/>
                    <a:pt x="206" y="297"/>
                  </a:cubicBezTo>
                  <a:cubicBezTo>
                    <a:pt x="274" y="275"/>
                    <a:pt x="320" y="252"/>
                    <a:pt x="365" y="252"/>
                  </a:cubicBezTo>
                  <a:lnTo>
                    <a:pt x="594" y="252"/>
                  </a:lnTo>
                  <a:cubicBezTo>
                    <a:pt x="662" y="252"/>
                    <a:pt x="753" y="275"/>
                    <a:pt x="822" y="297"/>
                  </a:cubicBezTo>
                  <a:cubicBezTo>
                    <a:pt x="822" y="297"/>
                    <a:pt x="822" y="297"/>
                    <a:pt x="822" y="297"/>
                  </a:cubicBezTo>
                  <a:lnTo>
                    <a:pt x="822" y="297"/>
                  </a:lnTo>
                  <a:cubicBezTo>
                    <a:pt x="822" y="297"/>
                    <a:pt x="835" y="297"/>
                    <a:pt x="841" y="307"/>
                  </a:cubicBezTo>
                  <a:lnTo>
                    <a:pt x="841" y="307"/>
                  </a:lnTo>
                  <a:cubicBezTo>
                    <a:pt x="835" y="304"/>
                    <a:pt x="828" y="301"/>
                    <a:pt x="822" y="297"/>
                  </a:cubicBezTo>
                  <a:lnTo>
                    <a:pt x="822" y="297"/>
                  </a:lnTo>
                  <a:cubicBezTo>
                    <a:pt x="822" y="297"/>
                    <a:pt x="845" y="320"/>
                    <a:pt x="845" y="320"/>
                  </a:cubicBezTo>
                  <a:cubicBezTo>
                    <a:pt x="845" y="314"/>
                    <a:pt x="843" y="310"/>
                    <a:pt x="841" y="307"/>
                  </a:cubicBezTo>
                  <a:lnTo>
                    <a:pt x="841" y="307"/>
                  </a:lnTo>
                  <a:cubicBezTo>
                    <a:pt x="880" y="327"/>
                    <a:pt x="920" y="346"/>
                    <a:pt x="959" y="366"/>
                  </a:cubicBezTo>
                  <a:cubicBezTo>
                    <a:pt x="982" y="389"/>
                    <a:pt x="982" y="389"/>
                    <a:pt x="1004" y="411"/>
                  </a:cubicBezTo>
                  <a:cubicBezTo>
                    <a:pt x="1027" y="434"/>
                    <a:pt x="1050" y="434"/>
                    <a:pt x="1073" y="457"/>
                  </a:cubicBezTo>
                  <a:lnTo>
                    <a:pt x="1050" y="457"/>
                  </a:lnTo>
                  <a:lnTo>
                    <a:pt x="1085" y="469"/>
                  </a:lnTo>
                  <a:lnTo>
                    <a:pt x="1085" y="469"/>
                  </a:lnTo>
                  <a:cubicBezTo>
                    <a:pt x="1081" y="466"/>
                    <a:pt x="1078" y="462"/>
                    <a:pt x="1073" y="457"/>
                  </a:cubicBezTo>
                  <a:lnTo>
                    <a:pt x="1073" y="457"/>
                  </a:lnTo>
                  <a:cubicBezTo>
                    <a:pt x="1077" y="461"/>
                    <a:pt x="1081" y="465"/>
                    <a:pt x="1085" y="469"/>
                  </a:cubicBezTo>
                  <a:lnTo>
                    <a:pt x="1085" y="469"/>
                  </a:lnTo>
                  <a:lnTo>
                    <a:pt x="1085" y="469"/>
                  </a:lnTo>
                  <a:lnTo>
                    <a:pt x="1085" y="469"/>
                  </a:lnTo>
                  <a:cubicBezTo>
                    <a:pt x="1087" y="471"/>
                    <a:pt x="1089" y="473"/>
                    <a:pt x="1091" y="474"/>
                  </a:cubicBezTo>
                  <a:lnTo>
                    <a:pt x="1091" y="474"/>
                  </a:lnTo>
                  <a:cubicBezTo>
                    <a:pt x="1089" y="472"/>
                    <a:pt x="1087" y="471"/>
                    <a:pt x="1085" y="469"/>
                  </a:cubicBezTo>
                  <a:lnTo>
                    <a:pt x="1085" y="469"/>
                  </a:lnTo>
                  <a:lnTo>
                    <a:pt x="1119" y="480"/>
                  </a:lnTo>
                  <a:cubicBezTo>
                    <a:pt x="1104" y="480"/>
                    <a:pt x="1099" y="480"/>
                    <a:pt x="1091" y="474"/>
                  </a:cubicBezTo>
                  <a:lnTo>
                    <a:pt x="1091" y="474"/>
                  </a:lnTo>
                  <a:cubicBezTo>
                    <a:pt x="1130" y="509"/>
                    <a:pt x="1170" y="532"/>
                    <a:pt x="1210" y="571"/>
                  </a:cubicBezTo>
                  <a:cubicBezTo>
                    <a:pt x="1233" y="594"/>
                    <a:pt x="1255" y="640"/>
                    <a:pt x="1278" y="663"/>
                  </a:cubicBezTo>
                  <a:cubicBezTo>
                    <a:pt x="1278" y="685"/>
                    <a:pt x="1278" y="685"/>
                    <a:pt x="1278" y="708"/>
                  </a:cubicBezTo>
                  <a:cubicBezTo>
                    <a:pt x="1278" y="731"/>
                    <a:pt x="1278" y="731"/>
                    <a:pt x="1278" y="754"/>
                  </a:cubicBezTo>
                  <a:cubicBezTo>
                    <a:pt x="1278" y="777"/>
                    <a:pt x="1278" y="777"/>
                    <a:pt x="1301" y="799"/>
                  </a:cubicBezTo>
                  <a:cubicBezTo>
                    <a:pt x="1301" y="822"/>
                    <a:pt x="1324" y="822"/>
                    <a:pt x="1347" y="822"/>
                  </a:cubicBezTo>
                  <a:cubicBezTo>
                    <a:pt x="1353" y="828"/>
                    <a:pt x="1362" y="831"/>
                    <a:pt x="1373" y="831"/>
                  </a:cubicBezTo>
                  <a:cubicBezTo>
                    <a:pt x="1401" y="831"/>
                    <a:pt x="1438" y="810"/>
                    <a:pt x="1438" y="777"/>
                  </a:cubicBezTo>
                  <a:cubicBezTo>
                    <a:pt x="1438" y="754"/>
                    <a:pt x="1438" y="731"/>
                    <a:pt x="1438" y="708"/>
                  </a:cubicBezTo>
                  <a:cubicBezTo>
                    <a:pt x="1438" y="685"/>
                    <a:pt x="1438" y="663"/>
                    <a:pt x="1415" y="640"/>
                  </a:cubicBezTo>
                  <a:lnTo>
                    <a:pt x="1438" y="640"/>
                  </a:lnTo>
                  <a:cubicBezTo>
                    <a:pt x="1415" y="594"/>
                    <a:pt x="1392" y="526"/>
                    <a:pt x="1370" y="480"/>
                  </a:cubicBezTo>
                  <a:cubicBezTo>
                    <a:pt x="1347" y="434"/>
                    <a:pt x="1324" y="411"/>
                    <a:pt x="1324" y="389"/>
                  </a:cubicBezTo>
                  <a:cubicBezTo>
                    <a:pt x="1278" y="343"/>
                    <a:pt x="1255" y="297"/>
                    <a:pt x="1210" y="252"/>
                  </a:cubicBezTo>
                  <a:cubicBezTo>
                    <a:pt x="1187" y="229"/>
                    <a:pt x="1164" y="206"/>
                    <a:pt x="1141" y="206"/>
                  </a:cubicBezTo>
                  <a:cubicBezTo>
                    <a:pt x="1119" y="183"/>
                    <a:pt x="1096" y="160"/>
                    <a:pt x="1073" y="138"/>
                  </a:cubicBezTo>
                  <a:cubicBezTo>
                    <a:pt x="1027" y="115"/>
                    <a:pt x="959" y="92"/>
                    <a:pt x="913" y="69"/>
                  </a:cubicBezTo>
                  <a:lnTo>
                    <a:pt x="936" y="69"/>
                  </a:lnTo>
                  <a:cubicBezTo>
                    <a:pt x="890" y="46"/>
                    <a:pt x="867" y="46"/>
                    <a:pt x="845" y="46"/>
                  </a:cubicBezTo>
                  <a:cubicBezTo>
                    <a:pt x="799" y="23"/>
                    <a:pt x="776" y="23"/>
                    <a:pt x="730" y="23"/>
                  </a:cubicBezTo>
                  <a:cubicBezTo>
                    <a:pt x="685" y="1"/>
                    <a:pt x="639" y="1"/>
                    <a:pt x="594"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 name="Google Shape;281;p2"/>
            <p:cNvSpPr/>
            <p:nvPr/>
          </p:nvSpPr>
          <p:spPr>
            <a:xfrm>
              <a:off x="4945100" y="4662950"/>
              <a:ext cx="16000" cy="6875"/>
            </a:xfrm>
            <a:custGeom>
              <a:avLst/>
              <a:gdLst/>
              <a:ahLst/>
              <a:cxnLst/>
              <a:rect l="l" t="t" r="r" b="b"/>
              <a:pathLst>
                <a:path w="640" h="275" extrusionOk="0">
                  <a:moveTo>
                    <a:pt x="594" y="1"/>
                  </a:moveTo>
                  <a:cubicBezTo>
                    <a:pt x="594" y="1"/>
                    <a:pt x="594" y="24"/>
                    <a:pt x="571" y="24"/>
                  </a:cubicBezTo>
                  <a:lnTo>
                    <a:pt x="548" y="24"/>
                  </a:lnTo>
                  <a:cubicBezTo>
                    <a:pt x="502" y="24"/>
                    <a:pt x="457" y="24"/>
                    <a:pt x="411" y="47"/>
                  </a:cubicBezTo>
                  <a:lnTo>
                    <a:pt x="343" y="47"/>
                  </a:lnTo>
                  <a:cubicBezTo>
                    <a:pt x="320" y="69"/>
                    <a:pt x="297" y="69"/>
                    <a:pt x="274" y="69"/>
                  </a:cubicBezTo>
                  <a:cubicBezTo>
                    <a:pt x="251" y="92"/>
                    <a:pt x="206" y="92"/>
                    <a:pt x="183" y="115"/>
                  </a:cubicBezTo>
                  <a:cubicBezTo>
                    <a:pt x="137" y="115"/>
                    <a:pt x="114" y="138"/>
                    <a:pt x="92" y="138"/>
                  </a:cubicBezTo>
                  <a:cubicBezTo>
                    <a:pt x="69" y="161"/>
                    <a:pt x="69" y="161"/>
                    <a:pt x="46" y="184"/>
                  </a:cubicBezTo>
                  <a:cubicBezTo>
                    <a:pt x="23" y="184"/>
                    <a:pt x="0" y="229"/>
                    <a:pt x="23" y="252"/>
                  </a:cubicBezTo>
                  <a:cubicBezTo>
                    <a:pt x="23" y="252"/>
                    <a:pt x="46" y="252"/>
                    <a:pt x="46" y="275"/>
                  </a:cubicBezTo>
                  <a:cubicBezTo>
                    <a:pt x="69" y="275"/>
                    <a:pt x="69" y="275"/>
                    <a:pt x="92" y="252"/>
                  </a:cubicBezTo>
                  <a:cubicBezTo>
                    <a:pt x="114" y="252"/>
                    <a:pt x="137" y="229"/>
                    <a:pt x="160" y="229"/>
                  </a:cubicBezTo>
                  <a:cubicBezTo>
                    <a:pt x="206" y="206"/>
                    <a:pt x="251" y="184"/>
                    <a:pt x="297" y="184"/>
                  </a:cubicBezTo>
                  <a:cubicBezTo>
                    <a:pt x="343" y="161"/>
                    <a:pt x="388" y="138"/>
                    <a:pt x="434" y="138"/>
                  </a:cubicBezTo>
                  <a:cubicBezTo>
                    <a:pt x="480" y="138"/>
                    <a:pt x="525" y="115"/>
                    <a:pt x="571" y="115"/>
                  </a:cubicBezTo>
                  <a:lnTo>
                    <a:pt x="617" y="115"/>
                  </a:lnTo>
                  <a:cubicBezTo>
                    <a:pt x="617" y="115"/>
                    <a:pt x="639" y="92"/>
                    <a:pt x="639" y="92"/>
                  </a:cubicBezTo>
                  <a:cubicBezTo>
                    <a:pt x="639" y="69"/>
                    <a:pt x="639" y="47"/>
                    <a:pt x="639" y="47"/>
                  </a:cubicBezTo>
                  <a:cubicBezTo>
                    <a:pt x="639" y="24"/>
                    <a:pt x="617" y="24"/>
                    <a:pt x="617" y="24"/>
                  </a:cubicBezTo>
                  <a:cubicBezTo>
                    <a:pt x="617" y="24"/>
                    <a:pt x="594" y="1"/>
                    <a:pt x="594"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 name="Google Shape;282;p2"/>
            <p:cNvSpPr/>
            <p:nvPr/>
          </p:nvSpPr>
          <p:spPr>
            <a:xfrm>
              <a:off x="4945675" y="4663525"/>
              <a:ext cx="35400" cy="15250"/>
            </a:xfrm>
            <a:custGeom>
              <a:avLst/>
              <a:gdLst/>
              <a:ahLst/>
              <a:cxnLst/>
              <a:rect l="l" t="t" r="r" b="b"/>
              <a:pathLst>
                <a:path w="1416" h="610" extrusionOk="0">
                  <a:moveTo>
                    <a:pt x="594" y="1"/>
                  </a:moveTo>
                  <a:cubicBezTo>
                    <a:pt x="548" y="1"/>
                    <a:pt x="502" y="1"/>
                    <a:pt x="457" y="24"/>
                  </a:cubicBezTo>
                  <a:cubicBezTo>
                    <a:pt x="388" y="46"/>
                    <a:pt x="342" y="69"/>
                    <a:pt x="274" y="92"/>
                  </a:cubicBezTo>
                  <a:cubicBezTo>
                    <a:pt x="274" y="115"/>
                    <a:pt x="251" y="115"/>
                    <a:pt x="228" y="138"/>
                  </a:cubicBezTo>
                  <a:cubicBezTo>
                    <a:pt x="206" y="138"/>
                    <a:pt x="183" y="161"/>
                    <a:pt x="160" y="161"/>
                  </a:cubicBezTo>
                  <a:cubicBezTo>
                    <a:pt x="114" y="206"/>
                    <a:pt x="69" y="229"/>
                    <a:pt x="23" y="275"/>
                  </a:cubicBezTo>
                  <a:cubicBezTo>
                    <a:pt x="0" y="275"/>
                    <a:pt x="0" y="320"/>
                    <a:pt x="0" y="343"/>
                  </a:cubicBezTo>
                  <a:cubicBezTo>
                    <a:pt x="15" y="343"/>
                    <a:pt x="31" y="353"/>
                    <a:pt x="46" y="353"/>
                  </a:cubicBezTo>
                  <a:cubicBezTo>
                    <a:pt x="53" y="353"/>
                    <a:pt x="61" y="351"/>
                    <a:pt x="69" y="343"/>
                  </a:cubicBezTo>
                  <a:cubicBezTo>
                    <a:pt x="114" y="320"/>
                    <a:pt x="137" y="297"/>
                    <a:pt x="160" y="275"/>
                  </a:cubicBezTo>
                  <a:cubicBezTo>
                    <a:pt x="206" y="252"/>
                    <a:pt x="228" y="229"/>
                    <a:pt x="274" y="206"/>
                  </a:cubicBezTo>
                  <a:cubicBezTo>
                    <a:pt x="342" y="183"/>
                    <a:pt x="411" y="161"/>
                    <a:pt x="457" y="161"/>
                  </a:cubicBezTo>
                  <a:cubicBezTo>
                    <a:pt x="525" y="161"/>
                    <a:pt x="571" y="138"/>
                    <a:pt x="616" y="138"/>
                  </a:cubicBezTo>
                  <a:cubicBezTo>
                    <a:pt x="662" y="161"/>
                    <a:pt x="708" y="161"/>
                    <a:pt x="753" y="183"/>
                  </a:cubicBezTo>
                  <a:cubicBezTo>
                    <a:pt x="845" y="206"/>
                    <a:pt x="913" y="252"/>
                    <a:pt x="982" y="297"/>
                  </a:cubicBezTo>
                  <a:cubicBezTo>
                    <a:pt x="1027" y="343"/>
                    <a:pt x="1073" y="389"/>
                    <a:pt x="1119" y="434"/>
                  </a:cubicBezTo>
                  <a:cubicBezTo>
                    <a:pt x="1141" y="457"/>
                    <a:pt x="1164" y="480"/>
                    <a:pt x="1164" y="480"/>
                  </a:cubicBezTo>
                  <a:cubicBezTo>
                    <a:pt x="1187" y="526"/>
                    <a:pt x="1187" y="526"/>
                    <a:pt x="1210" y="571"/>
                  </a:cubicBezTo>
                  <a:cubicBezTo>
                    <a:pt x="1223" y="598"/>
                    <a:pt x="1260" y="609"/>
                    <a:pt x="1297" y="609"/>
                  </a:cubicBezTo>
                  <a:cubicBezTo>
                    <a:pt x="1324" y="609"/>
                    <a:pt x="1351" y="604"/>
                    <a:pt x="1370" y="594"/>
                  </a:cubicBezTo>
                  <a:cubicBezTo>
                    <a:pt x="1415" y="571"/>
                    <a:pt x="1415" y="503"/>
                    <a:pt x="1415" y="457"/>
                  </a:cubicBezTo>
                  <a:cubicBezTo>
                    <a:pt x="1392" y="434"/>
                    <a:pt x="1392" y="412"/>
                    <a:pt x="1392" y="389"/>
                  </a:cubicBezTo>
                  <a:cubicBezTo>
                    <a:pt x="1370" y="343"/>
                    <a:pt x="1347" y="320"/>
                    <a:pt x="1324" y="297"/>
                  </a:cubicBezTo>
                  <a:cubicBezTo>
                    <a:pt x="1278" y="229"/>
                    <a:pt x="1210" y="183"/>
                    <a:pt x="1141" y="161"/>
                  </a:cubicBezTo>
                  <a:cubicBezTo>
                    <a:pt x="1096" y="115"/>
                    <a:pt x="1027" y="92"/>
                    <a:pt x="959" y="46"/>
                  </a:cubicBezTo>
                  <a:cubicBezTo>
                    <a:pt x="913" y="46"/>
                    <a:pt x="867" y="24"/>
                    <a:pt x="822" y="24"/>
                  </a:cubicBezTo>
                  <a:cubicBezTo>
                    <a:pt x="799" y="1"/>
                    <a:pt x="753" y="1"/>
                    <a:pt x="708"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 name="Google Shape;283;p2"/>
            <p:cNvSpPr/>
            <p:nvPr/>
          </p:nvSpPr>
          <p:spPr>
            <a:xfrm>
              <a:off x="4902300" y="4664100"/>
              <a:ext cx="79900" cy="108450"/>
            </a:xfrm>
            <a:custGeom>
              <a:avLst/>
              <a:gdLst/>
              <a:ahLst/>
              <a:cxnLst/>
              <a:rect l="l" t="t" r="r" b="b"/>
              <a:pathLst>
                <a:path w="3196" h="4338" extrusionOk="0">
                  <a:moveTo>
                    <a:pt x="2420" y="1"/>
                  </a:moveTo>
                  <a:cubicBezTo>
                    <a:pt x="2374" y="1"/>
                    <a:pt x="2329" y="23"/>
                    <a:pt x="2283" y="23"/>
                  </a:cubicBezTo>
                  <a:lnTo>
                    <a:pt x="2214" y="23"/>
                  </a:lnTo>
                  <a:cubicBezTo>
                    <a:pt x="2146" y="46"/>
                    <a:pt x="2100" y="69"/>
                    <a:pt x="2032" y="92"/>
                  </a:cubicBezTo>
                  <a:cubicBezTo>
                    <a:pt x="2009" y="92"/>
                    <a:pt x="1963" y="115"/>
                    <a:pt x="1941" y="138"/>
                  </a:cubicBezTo>
                  <a:cubicBezTo>
                    <a:pt x="1872" y="160"/>
                    <a:pt x="1826" y="206"/>
                    <a:pt x="1781" y="252"/>
                  </a:cubicBezTo>
                  <a:cubicBezTo>
                    <a:pt x="1758" y="274"/>
                    <a:pt x="1735" y="297"/>
                    <a:pt x="1689" y="320"/>
                  </a:cubicBezTo>
                  <a:cubicBezTo>
                    <a:pt x="1575" y="457"/>
                    <a:pt x="1461" y="594"/>
                    <a:pt x="1370" y="754"/>
                  </a:cubicBezTo>
                  <a:cubicBezTo>
                    <a:pt x="1279" y="868"/>
                    <a:pt x="1210" y="1005"/>
                    <a:pt x="1142" y="1142"/>
                  </a:cubicBezTo>
                  <a:cubicBezTo>
                    <a:pt x="1050" y="1302"/>
                    <a:pt x="982" y="1461"/>
                    <a:pt x="913" y="1621"/>
                  </a:cubicBezTo>
                  <a:cubicBezTo>
                    <a:pt x="845" y="1781"/>
                    <a:pt x="776" y="1941"/>
                    <a:pt x="731" y="2123"/>
                  </a:cubicBezTo>
                  <a:cubicBezTo>
                    <a:pt x="662" y="2283"/>
                    <a:pt x="594" y="2443"/>
                    <a:pt x="525" y="2625"/>
                  </a:cubicBezTo>
                  <a:cubicBezTo>
                    <a:pt x="503" y="2694"/>
                    <a:pt x="480" y="2785"/>
                    <a:pt x="457" y="2877"/>
                  </a:cubicBezTo>
                  <a:cubicBezTo>
                    <a:pt x="411" y="2945"/>
                    <a:pt x="388" y="3036"/>
                    <a:pt x="366" y="3128"/>
                  </a:cubicBezTo>
                  <a:cubicBezTo>
                    <a:pt x="297" y="3287"/>
                    <a:pt x="251" y="3470"/>
                    <a:pt x="206" y="3630"/>
                  </a:cubicBezTo>
                  <a:cubicBezTo>
                    <a:pt x="160" y="3744"/>
                    <a:pt x="114" y="3858"/>
                    <a:pt x="69" y="3972"/>
                  </a:cubicBezTo>
                  <a:cubicBezTo>
                    <a:pt x="23" y="4041"/>
                    <a:pt x="0" y="4109"/>
                    <a:pt x="23" y="4200"/>
                  </a:cubicBezTo>
                  <a:cubicBezTo>
                    <a:pt x="23" y="4223"/>
                    <a:pt x="46" y="4246"/>
                    <a:pt x="69" y="4269"/>
                  </a:cubicBezTo>
                  <a:cubicBezTo>
                    <a:pt x="92" y="4292"/>
                    <a:pt x="114" y="4315"/>
                    <a:pt x="137" y="4337"/>
                  </a:cubicBezTo>
                  <a:cubicBezTo>
                    <a:pt x="183" y="4337"/>
                    <a:pt x="251" y="4337"/>
                    <a:pt x="297" y="4315"/>
                  </a:cubicBezTo>
                  <a:cubicBezTo>
                    <a:pt x="320" y="4292"/>
                    <a:pt x="343" y="4269"/>
                    <a:pt x="366" y="4246"/>
                  </a:cubicBezTo>
                  <a:cubicBezTo>
                    <a:pt x="366" y="4223"/>
                    <a:pt x="388" y="4200"/>
                    <a:pt x="388" y="4200"/>
                  </a:cubicBezTo>
                  <a:cubicBezTo>
                    <a:pt x="388" y="4200"/>
                    <a:pt x="388" y="4178"/>
                    <a:pt x="388" y="4178"/>
                  </a:cubicBezTo>
                  <a:cubicBezTo>
                    <a:pt x="411" y="4132"/>
                    <a:pt x="434" y="4086"/>
                    <a:pt x="457" y="4041"/>
                  </a:cubicBezTo>
                  <a:cubicBezTo>
                    <a:pt x="480" y="3995"/>
                    <a:pt x="503" y="3949"/>
                    <a:pt x="503" y="3904"/>
                  </a:cubicBezTo>
                  <a:cubicBezTo>
                    <a:pt x="525" y="3858"/>
                    <a:pt x="548" y="3790"/>
                    <a:pt x="571" y="3744"/>
                  </a:cubicBezTo>
                  <a:cubicBezTo>
                    <a:pt x="594" y="3675"/>
                    <a:pt x="617" y="3607"/>
                    <a:pt x="639" y="3538"/>
                  </a:cubicBezTo>
                  <a:cubicBezTo>
                    <a:pt x="685" y="3356"/>
                    <a:pt x="754" y="3196"/>
                    <a:pt x="799" y="3036"/>
                  </a:cubicBezTo>
                  <a:cubicBezTo>
                    <a:pt x="845" y="2945"/>
                    <a:pt x="868" y="2854"/>
                    <a:pt x="891" y="2785"/>
                  </a:cubicBezTo>
                  <a:cubicBezTo>
                    <a:pt x="936" y="2694"/>
                    <a:pt x="959" y="2603"/>
                    <a:pt x="982" y="2511"/>
                  </a:cubicBezTo>
                  <a:cubicBezTo>
                    <a:pt x="1050" y="2352"/>
                    <a:pt x="1119" y="2192"/>
                    <a:pt x="1164" y="2009"/>
                  </a:cubicBezTo>
                  <a:cubicBezTo>
                    <a:pt x="1233" y="1849"/>
                    <a:pt x="1301" y="1690"/>
                    <a:pt x="1370" y="1553"/>
                  </a:cubicBezTo>
                  <a:cubicBezTo>
                    <a:pt x="1438" y="1393"/>
                    <a:pt x="1507" y="1256"/>
                    <a:pt x="1598" y="1119"/>
                  </a:cubicBezTo>
                  <a:cubicBezTo>
                    <a:pt x="1667" y="982"/>
                    <a:pt x="1781" y="822"/>
                    <a:pt x="1872" y="685"/>
                  </a:cubicBezTo>
                  <a:cubicBezTo>
                    <a:pt x="1941" y="617"/>
                    <a:pt x="2009" y="548"/>
                    <a:pt x="2077" y="503"/>
                  </a:cubicBezTo>
                  <a:cubicBezTo>
                    <a:pt x="2100" y="480"/>
                    <a:pt x="2123" y="480"/>
                    <a:pt x="2169" y="457"/>
                  </a:cubicBezTo>
                  <a:cubicBezTo>
                    <a:pt x="2169" y="457"/>
                    <a:pt x="2192" y="434"/>
                    <a:pt x="2214" y="434"/>
                  </a:cubicBezTo>
                  <a:cubicBezTo>
                    <a:pt x="2283" y="411"/>
                    <a:pt x="2329" y="389"/>
                    <a:pt x="2397" y="389"/>
                  </a:cubicBezTo>
                  <a:lnTo>
                    <a:pt x="2534" y="389"/>
                  </a:lnTo>
                  <a:cubicBezTo>
                    <a:pt x="2580" y="411"/>
                    <a:pt x="2625" y="411"/>
                    <a:pt x="2648" y="434"/>
                  </a:cubicBezTo>
                  <a:cubicBezTo>
                    <a:pt x="2671" y="457"/>
                    <a:pt x="2694" y="457"/>
                    <a:pt x="2717" y="480"/>
                  </a:cubicBezTo>
                  <a:cubicBezTo>
                    <a:pt x="2762" y="503"/>
                    <a:pt x="2785" y="548"/>
                    <a:pt x="2808" y="594"/>
                  </a:cubicBezTo>
                  <a:cubicBezTo>
                    <a:pt x="2854" y="640"/>
                    <a:pt x="2876" y="708"/>
                    <a:pt x="2899" y="754"/>
                  </a:cubicBezTo>
                  <a:cubicBezTo>
                    <a:pt x="2922" y="822"/>
                    <a:pt x="2945" y="891"/>
                    <a:pt x="2945" y="936"/>
                  </a:cubicBezTo>
                  <a:cubicBezTo>
                    <a:pt x="2945" y="974"/>
                    <a:pt x="2945" y="1012"/>
                    <a:pt x="2945" y="1051"/>
                  </a:cubicBezTo>
                  <a:cubicBezTo>
                    <a:pt x="2945" y="1119"/>
                    <a:pt x="2945" y="1165"/>
                    <a:pt x="2922" y="1233"/>
                  </a:cubicBezTo>
                  <a:cubicBezTo>
                    <a:pt x="2922" y="1279"/>
                    <a:pt x="2899" y="1347"/>
                    <a:pt x="2876" y="1416"/>
                  </a:cubicBezTo>
                  <a:cubicBezTo>
                    <a:pt x="2876" y="1416"/>
                    <a:pt x="2876" y="1439"/>
                    <a:pt x="2854" y="1461"/>
                  </a:cubicBezTo>
                  <a:cubicBezTo>
                    <a:pt x="2854" y="1461"/>
                    <a:pt x="2854" y="1484"/>
                    <a:pt x="2854" y="1507"/>
                  </a:cubicBezTo>
                  <a:cubicBezTo>
                    <a:pt x="2831" y="1530"/>
                    <a:pt x="2831" y="1576"/>
                    <a:pt x="2808" y="1598"/>
                  </a:cubicBezTo>
                  <a:cubicBezTo>
                    <a:pt x="2785" y="1644"/>
                    <a:pt x="2762" y="1712"/>
                    <a:pt x="2717" y="1781"/>
                  </a:cubicBezTo>
                  <a:cubicBezTo>
                    <a:pt x="2717" y="1781"/>
                    <a:pt x="2717" y="1781"/>
                    <a:pt x="2717" y="1804"/>
                  </a:cubicBezTo>
                  <a:cubicBezTo>
                    <a:pt x="2694" y="1827"/>
                    <a:pt x="2694" y="1849"/>
                    <a:pt x="2717" y="1872"/>
                  </a:cubicBezTo>
                  <a:cubicBezTo>
                    <a:pt x="2739" y="1872"/>
                    <a:pt x="2785" y="1872"/>
                    <a:pt x="2785" y="1849"/>
                  </a:cubicBezTo>
                  <a:cubicBezTo>
                    <a:pt x="2808" y="1804"/>
                    <a:pt x="2831" y="1758"/>
                    <a:pt x="2854" y="1735"/>
                  </a:cubicBezTo>
                  <a:cubicBezTo>
                    <a:pt x="2876" y="1667"/>
                    <a:pt x="2922" y="1598"/>
                    <a:pt x="2945" y="1530"/>
                  </a:cubicBezTo>
                  <a:cubicBezTo>
                    <a:pt x="2990" y="1461"/>
                    <a:pt x="3036" y="1370"/>
                    <a:pt x="3059" y="1302"/>
                  </a:cubicBezTo>
                  <a:cubicBezTo>
                    <a:pt x="3105" y="1233"/>
                    <a:pt x="3127" y="1165"/>
                    <a:pt x="3150" y="1073"/>
                  </a:cubicBezTo>
                  <a:cubicBezTo>
                    <a:pt x="3173" y="1028"/>
                    <a:pt x="3173" y="959"/>
                    <a:pt x="3173" y="891"/>
                  </a:cubicBezTo>
                  <a:cubicBezTo>
                    <a:pt x="3196" y="845"/>
                    <a:pt x="3196" y="799"/>
                    <a:pt x="3173" y="754"/>
                  </a:cubicBezTo>
                  <a:cubicBezTo>
                    <a:pt x="3173" y="708"/>
                    <a:pt x="3173" y="662"/>
                    <a:pt x="3173" y="617"/>
                  </a:cubicBezTo>
                  <a:cubicBezTo>
                    <a:pt x="3150" y="594"/>
                    <a:pt x="3150" y="548"/>
                    <a:pt x="3150" y="526"/>
                  </a:cubicBezTo>
                  <a:cubicBezTo>
                    <a:pt x="3127" y="480"/>
                    <a:pt x="3105" y="434"/>
                    <a:pt x="3082" y="389"/>
                  </a:cubicBezTo>
                  <a:cubicBezTo>
                    <a:pt x="3059" y="343"/>
                    <a:pt x="3036" y="274"/>
                    <a:pt x="2990" y="229"/>
                  </a:cubicBezTo>
                  <a:cubicBezTo>
                    <a:pt x="2968" y="206"/>
                    <a:pt x="2968" y="206"/>
                    <a:pt x="2945" y="183"/>
                  </a:cubicBezTo>
                  <a:cubicBezTo>
                    <a:pt x="2922" y="160"/>
                    <a:pt x="2876" y="138"/>
                    <a:pt x="2854" y="115"/>
                  </a:cubicBezTo>
                  <a:cubicBezTo>
                    <a:pt x="2785" y="92"/>
                    <a:pt x="2717" y="46"/>
                    <a:pt x="2625" y="23"/>
                  </a:cubicBezTo>
                  <a:cubicBezTo>
                    <a:pt x="2557" y="23"/>
                    <a:pt x="2488" y="1"/>
                    <a:pt x="2420"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 name="Google Shape;284;p2"/>
            <p:cNvSpPr/>
            <p:nvPr/>
          </p:nvSpPr>
          <p:spPr>
            <a:xfrm>
              <a:off x="4903450" y="4765100"/>
              <a:ext cx="107300" cy="19425"/>
            </a:xfrm>
            <a:custGeom>
              <a:avLst/>
              <a:gdLst/>
              <a:ahLst/>
              <a:cxnLst/>
              <a:rect l="l" t="t" r="r" b="b"/>
              <a:pathLst>
                <a:path w="4292" h="777" extrusionOk="0">
                  <a:moveTo>
                    <a:pt x="251" y="1"/>
                  </a:moveTo>
                  <a:cubicBezTo>
                    <a:pt x="205" y="1"/>
                    <a:pt x="183" y="23"/>
                    <a:pt x="137" y="23"/>
                  </a:cubicBezTo>
                  <a:cubicBezTo>
                    <a:pt x="68" y="69"/>
                    <a:pt x="0" y="138"/>
                    <a:pt x="23" y="229"/>
                  </a:cubicBezTo>
                  <a:cubicBezTo>
                    <a:pt x="23" y="275"/>
                    <a:pt x="68" y="343"/>
                    <a:pt x="114" y="366"/>
                  </a:cubicBezTo>
                  <a:cubicBezTo>
                    <a:pt x="160" y="389"/>
                    <a:pt x="205" y="389"/>
                    <a:pt x="251" y="389"/>
                  </a:cubicBezTo>
                  <a:cubicBezTo>
                    <a:pt x="274" y="411"/>
                    <a:pt x="320" y="411"/>
                    <a:pt x="365" y="411"/>
                  </a:cubicBezTo>
                  <a:cubicBezTo>
                    <a:pt x="434" y="434"/>
                    <a:pt x="525" y="457"/>
                    <a:pt x="616" y="457"/>
                  </a:cubicBezTo>
                  <a:cubicBezTo>
                    <a:pt x="685" y="480"/>
                    <a:pt x="776" y="503"/>
                    <a:pt x="845" y="526"/>
                  </a:cubicBezTo>
                  <a:cubicBezTo>
                    <a:pt x="936" y="548"/>
                    <a:pt x="1027" y="548"/>
                    <a:pt x="1096" y="571"/>
                  </a:cubicBezTo>
                  <a:cubicBezTo>
                    <a:pt x="1278" y="594"/>
                    <a:pt x="1438" y="640"/>
                    <a:pt x="1621" y="663"/>
                  </a:cubicBezTo>
                  <a:cubicBezTo>
                    <a:pt x="1689" y="685"/>
                    <a:pt x="1780" y="685"/>
                    <a:pt x="1872" y="708"/>
                  </a:cubicBezTo>
                  <a:cubicBezTo>
                    <a:pt x="1963" y="708"/>
                    <a:pt x="2031" y="731"/>
                    <a:pt x="2123" y="731"/>
                  </a:cubicBezTo>
                  <a:cubicBezTo>
                    <a:pt x="2214" y="754"/>
                    <a:pt x="2305" y="754"/>
                    <a:pt x="2397" y="754"/>
                  </a:cubicBezTo>
                  <a:cubicBezTo>
                    <a:pt x="2488" y="777"/>
                    <a:pt x="2602" y="777"/>
                    <a:pt x="2693" y="777"/>
                  </a:cubicBezTo>
                  <a:cubicBezTo>
                    <a:pt x="2785" y="754"/>
                    <a:pt x="2876" y="754"/>
                    <a:pt x="2967" y="754"/>
                  </a:cubicBezTo>
                  <a:cubicBezTo>
                    <a:pt x="3036" y="754"/>
                    <a:pt x="3127" y="731"/>
                    <a:pt x="3196" y="731"/>
                  </a:cubicBezTo>
                  <a:cubicBezTo>
                    <a:pt x="3310" y="708"/>
                    <a:pt x="3401" y="685"/>
                    <a:pt x="3492" y="663"/>
                  </a:cubicBezTo>
                  <a:cubicBezTo>
                    <a:pt x="3584" y="640"/>
                    <a:pt x="3675" y="617"/>
                    <a:pt x="3743" y="594"/>
                  </a:cubicBezTo>
                  <a:cubicBezTo>
                    <a:pt x="3835" y="571"/>
                    <a:pt x="3903" y="548"/>
                    <a:pt x="3994" y="503"/>
                  </a:cubicBezTo>
                  <a:cubicBezTo>
                    <a:pt x="4063" y="480"/>
                    <a:pt x="4131" y="457"/>
                    <a:pt x="4223" y="434"/>
                  </a:cubicBezTo>
                  <a:cubicBezTo>
                    <a:pt x="4268" y="411"/>
                    <a:pt x="4291" y="366"/>
                    <a:pt x="4268" y="320"/>
                  </a:cubicBezTo>
                  <a:cubicBezTo>
                    <a:pt x="4246" y="275"/>
                    <a:pt x="4200" y="252"/>
                    <a:pt x="4154" y="252"/>
                  </a:cubicBezTo>
                  <a:cubicBezTo>
                    <a:pt x="4063" y="297"/>
                    <a:pt x="3949" y="320"/>
                    <a:pt x="3857" y="343"/>
                  </a:cubicBezTo>
                  <a:lnTo>
                    <a:pt x="3880" y="343"/>
                  </a:lnTo>
                  <a:cubicBezTo>
                    <a:pt x="3766" y="366"/>
                    <a:pt x="3652" y="389"/>
                    <a:pt x="3561" y="389"/>
                  </a:cubicBezTo>
                  <a:cubicBezTo>
                    <a:pt x="3492" y="411"/>
                    <a:pt x="3424" y="411"/>
                    <a:pt x="3355" y="411"/>
                  </a:cubicBezTo>
                  <a:lnTo>
                    <a:pt x="2511" y="411"/>
                  </a:lnTo>
                  <a:cubicBezTo>
                    <a:pt x="2419" y="389"/>
                    <a:pt x="2328" y="389"/>
                    <a:pt x="2214" y="366"/>
                  </a:cubicBezTo>
                  <a:cubicBezTo>
                    <a:pt x="2054" y="343"/>
                    <a:pt x="1872" y="320"/>
                    <a:pt x="1689" y="297"/>
                  </a:cubicBezTo>
                  <a:cubicBezTo>
                    <a:pt x="1529" y="275"/>
                    <a:pt x="1347" y="229"/>
                    <a:pt x="1187" y="183"/>
                  </a:cubicBezTo>
                  <a:cubicBezTo>
                    <a:pt x="1096" y="160"/>
                    <a:pt x="1004" y="160"/>
                    <a:pt x="913" y="138"/>
                  </a:cubicBezTo>
                  <a:cubicBezTo>
                    <a:pt x="845" y="115"/>
                    <a:pt x="753" y="92"/>
                    <a:pt x="685" y="92"/>
                  </a:cubicBezTo>
                  <a:cubicBezTo>
                    <a:pt x="593" y="69"/>
                    <a:pt x="502" y="46"/>
                    <a:pt x="411" y="23"/>
                  </a:cubicBezTo>
                  <a:cubicBezTo>
                    <a:pt x="365" y="23"/>
                    <a:pt x="297" y="1"/>
                    <a:pt x="251"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 name="Google Shape;285;p2"/>
            <p:cNvSpPr/>
            <p:nvPr/>
          </p:nvSpPr>
          <p:spPr>
            <a:xfrm>
              <a:off x="4949100" y="4704050"/>
              <a:ext cx="9725" cy="9725"/>
            </a:xfrm>
            <a:custGeom>
              <a:avLst/>
              <a:gdLst/>
              <a:ahLst/>
              <a:cxnLst/>
              <a:rect l="l" t="t" r="r" b="b"/>
              <a:pathLst>
                <a:path w="389" h="389" extrusionOk="0">
                  <a:moveTo>
                    <a:pt x="183" y="0"/>
                  </a:moveTo>
                  <a:cubicBezTo>
                    <a:pt x="69" y="0"/>
                    <a:pt x="0" y="92"/>
                    <a:pt x="0" y="206"/>
                  </a:cubicBezTo>
                  <a:cubicBezTo>
                    <a:pt x="0" y="297"/>
                    <a:pt x="91" y="388"/>
                    <a:pt x="205" y="388"/>
                  </a:cubicBezTo>
                  <a:cubicBezTo>
                    <a:pt x="320" y="388"/>
                    <a:pt x="388" y="274"/>
                    <a:pt x="388" y="183"/>
                  </a:cubicBezTo>
                  <a:cubicBezTo>
                    <a:pt x="388" y="69"/>
                    <a:pt x="297" y="0"/>
                    <a:pt x="183"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 name="Google Shape;286;p2"/>
            <p:cNvSpPr/>
            <p:nvPr/>
          </p:nvSpPr>
          <p:spPr>
            <a:xfrm>
              <a:off x="4961075" y="4697200"/>
              <a:ext cx="5150" cy="5725"/>
            </a:xfrm>
            <a:custGeom>
              <a:avLst/>
              <a:gdLst/>
              <a:ahLst/>
              <a:cxnLst/>
              <a:rect l="l" t="t" r="r" b="b"/>
              <a:pathLst>
                <a:path w="206" h="229" extrusionOk="0">
                  <a:moveTo>
                    <a:pt x="92" y="0"/>
                  </a:moveTo>
                  <a:cubicBezTo>
                    <a:pt x="46" y="0"/>
                    <a:pt x="0" y="69"/>
                    <a:pt x="0" y="115"/>
                  </a:cubicBezTo>
                  <a:cubicBezTo>
                    <a:pt x="0" y="183"/>
                    <a:pt x="46" y="229"/>
                    <a:pt x="114" y="229"/>
                  </a:cubicBezTo>
                  <a:cubicBezTo>
                    <a:pt x="160" y="229"/>
                    <a:pt x="206" y="160"/>
                    <a:pt x="206" y="115"/>
                  </a:cubicBezTo>
                  <a:cubicBezTo>
                    <a:pt x="206" y="46"/>
                    <a:pt x="160" y="0"/>
                    <a:pt x="92"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 name="Google Shape;287;p2"/>
            <p:cNvSpPr/>
            <p:nvPr/>
          </p:nvSpPr>
          <p:spPr>
            <a:xfrm>
              <a:off x="4959925" y="4685775"/>
              <a:ext cx="4025" cy="4025"/>
            </a:xfrm>
            <a:custGeom>
              <a:avLst/>
              <a:gdLst/>
              <a:ahLst/>
              <a:cxnLst/>
              <a:rect l="l" t="t" r="r" b="b"/>
              <a:pathLst>
                <a:path w="161" h="161" extrusionOk="0">
                  <a:moveTo>
                    <a:pt x="92" y="1"/>
                  </a:moveTo>
                  <a:cubicBezTo>
                    <a:pt x="46" y="1"/>
                    <a:pt x="1" y="47"/>
                    <a:pt x="1" y="92"/>
                  </a:cubicBezTo>
                  <a:cubicBezTo>
                    <a:pt x="24" y="138"/>
                    <a:pt x="46" y="161"/>
                    <a:pt x="92" y="161"/>
                  </a:cubicBezTo>
                  <a:cubicBezTo>
                    <a:pt x="138" y="161"/>
                    <a:pt x="160" y="115"/>
                    <a:pt x="160" y="92"/>
                  </a:cubicBezTo>
                  <a:cubicBezTo>
                    <a:pt x="160" y="47"/>
                    <a:pt x="138" y="1"/>
                    <a:pt x="92"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 name="Google Shape;288;p2"/>
            <p:cNvSpPr/>
            <p:nvPr/>
          </p:nvSpPr>
          <p:spPr>
            <a:xfrm>
              <a:off x="4951375" y="4693775"/>
              <a:ext cx="2875" cy="2875"/>
            </a:xfrm>
            <a:custGeom>
              <a:avLst/>
              <a:gdLst/>
              <a:ahLst/>
              <a:cxnLst/>
              <a:rect l="l" t="t" r="r" b="b"/>
              <a:pathLst>
                <a:path w="115" h="115" extrusionOk="0">
                  <a:moveTo>
                    <a:pt x="46" y="0"/>
                  </a:moveTo>
                  <a:cubicBezTo>
                    <a:pt x="23" y="0"/>
                    <a:pt x="0" y="23"/>
                    <a:pt x="0" y="69"/>
                  </a:cubicBezTo>
                  <a:cubicBezTo>
                    <a:pt x="0" y="92"/>
                    <a:pt x="23" y="115"/>
                    <a:pt x="69" y="115"/>
                  </a:cubicBezTo>
                  <a:cubicBezTo>
                    <a:pt x="92" y="115"/>
                    <a:pt x="114" y="92"/>
                    <a:pt x="114" y="46"/>
                  </a:cubicBezTo>
                  <a:cubicBezTo>
                    <a:pt x="114" y="23"/>
                    <a:pt x="92" y="0"/>
                    <a:pt x="46"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 name="Google Shape;289;p2"/>
            <p:cNvSpPr/>
            <p:nvPr/>
          </p:nvSpPr>
          <p:spPr>
            <a:xfrm>
              <a:off x="4940525" y="4712025"/>
              <a:ext cx="4025" cy="4025"/>
            </a:xfrm>
            <a:custGeom>
              <a:avLst/>
              <a:gdLst/>
              <a:ahLst/>
              <a:cxnLst/>
              <a:rect l="l" t="t" r="r" b="b"/>
              <a:pathLst>
                <a:path w="161" h="161" extrusionOk="0">
                  <a:moveTo>
                    <a:pt x="69" y="1"/>
                  </a:moveTo>
                  <a:cubicBezTo>
                    <a:pt x="23" y="1"/>
                    <a:pt x="1" y="47"/>
                    <a:pt x="1" y="92"/>
                  </a:cubicBezTo>
                  <a:cubicBezTo>
                    <a:pt x="1" y="138"/>
                    <a:pt x="23" y="161"/>
                    <a:pt x="69" y="161"/>
                  </a:cubicBezTo>
                  <a:cubicBezTo>
                    <a:pt x="115" y="161"/>
                    <a:pt x="160" y="115"/>
                    <a:pt x="138" y="69"/>
                  </a:cubicBezTo>
                  <a:cubicBezTo>
                    <a:pt x="138" y="24"/>
                    <a:pt x="115" y="1"/>
                    <a:pt x="69"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 name="Google Shape;290;p2"/>
            <p:cNvSpPr/>
            <p:nvPr/>
          </p:nvSpPr>
          <p:spPr>
            <a:xfrm>
              <a:off x="4954225" y="4726875"/>
              <a:ext cx="4600" cy="4575"/>
            </a:xfrm>
            <a:custGeom>
              <a:avLst/>
              <a:gdLst/>
              <a:ahLst/>
              <a:cxnLst/>
              <a:rect l="l" t="t" r="r" b="b"/>
              <a:pathLst>
                <a:path w="184" h="183" extrusionOk="0">
                  <a:moveTo>
                    <a:pt x="69" y="0"/>
                  </a:moveTo>
                  <a:cubicBezTo>
                    <a:pt x="23" y="0"/>
                    <a:pt x="0" y="46"/>
                    <a:pt x="0" y="92"/>
                  </a:cubicBezTo>
                  <a:cubicBezTo>
                    <a:pt x="0" y="137"/>
                    <a:pt x="46" y="183"/>
                    <a:pt x="92" y="183"/>
                  </a:cubicBezTo>
                  <a:cubicBezTo>
                    <a:pt x="137" y="183"/>
                    <a:pt x="183" y="114"/>
                    <a:pt x="183" y="69"/>
                  </a:cubicBezTo>
                  <a:cubicBezTo>
                    <a:pt x="160" y="23"/>
                    <a:pt x="137" y="0"/>
                    <a:pt x="69"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1" name="Google Shape;291;p2"/>
            <p:cNvSpPr/>
            <p:nvPr/>
          </p:nvSpPr>
          <p:spPr>
            <a:xfrm>
              <a:off x="4935975" y="4734300"/>
              <a:ext cx="6300" cy="5725"/>
            </a:xfrm>
            <a:custGeom>
              <a:avLst/>
              <a:gdLst/>
              <a:ahLst/>
              <a:cxnLst/>
              <a:rect l="l" t="t" r="r" b="b"/>
              <a:pathLst>
                <a:path w="252" h="229" extrusionOk="0">
                  <a:moveTo>
                    <a:pt x="114" y="0"/>
                  </a:moveTo>
                  <a:cubicBezTo>
                    <a:pt x="46" y="0"/>
                    <a:pt x="0" y="69"/>
                    <a:pt x="0" y="114"/>
                  </a:cubicBezTo>
                  <a:cubicBezTo>
                    <a:pt x="0" y="183"/>
                    <a:pt x="69" y="228"/>
                    <a:pt x="137" y="228"/>
                  </a:cubicBezTo>
                  <a:cubicBezTo>
                    <a:pt x="205" y="228"/>
                    <a:pt x="251" y="160"/>
                    <a:pt x="251" y="114"/>
                  </a:cubicBezTo>
                  <a:cubicBezTo>
                    <a:pt x="228" y="46"/>
                    <a:pt x="183" y="0"/>
                    <a:pt x="114"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2" name="Google Shape;292;p2"/>
            <p:cNvSpPr/>
            <p:nvPr/>
          </p:nvSpPr>
          <p:spPr>
            <a:xfrm>
              <a:off x="4935975" y="4724025"/>
              <a:ext cx="2875" cy="2875"/>
            </a:xfrm>
            <a:custGeom>
              <a:avLst/>
              <a:gdLst/>
              <a:ahLst/>
              <a:cxnLst/>
              <a:rect l="l" t="t" r="r" b="b"/>
              <a:pathLst>
                <a:path w="115" h="115" extrusionOk="0">
                  <a:moveTo>
                    <a:pt x="69" y="0"/>
                  </a:moveTo>
                  <a:cubicBezTo>
                    <a:pt x="23" y="0"/>
                    <a:pt x="0" y="46"/>
                    <a:pt x="23" y="69"/>
                  </a:cubicBezTo>
                  <a:cubicBezTo>
                    <a:pt x="23" y="92"/>
                    <a:pt x="46" y="114"/>
                    <a:pt x="69" y="114"/>
                  </a:cubicBezTo>
                  <a:cubicBezTo>
                    <a:pt x="91" y="114"/>
                    <a:pt x="114" y="92"/>
                    <a:pt x="114" y="46"/>
                  </a:cubicBezTo>
                  <a:cubicBezTo>
                    <a:pt x="114" y="23"/>
                    <a:pt x="91" y="0"/>
                    <a:pt x="69"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3" name="Google Shape;293;p2"/>
            <p:cNvSpPr/>
            <p:nvPr/>
          </p:nvSpPr>
          <p:spPr>
            <a:xfrm>
              <a:off x="4988450" y="4724600"/>
              <a:ext cx="8025" cy="8000"/>
            </a:xfrm>
            <a:custGeom>
              <a:avLst/>
              <a:gdLst/>
              <a:ahLst/>
              <a:cxnLst/>
              <a:rect l="l" t="t" r="r" b="b"/>
              <a:pathLst>
                <a:path w="321" h="320" extrusionOk="0">
                  <a:moveTo>
                    <a:pt x="138" y="0"/>
                  </a:moveTo>
                  <a:cubicBezTo>
                    <a:pt x="69" y="0"/>
                    <a:pt x="1" y="91"/>
                    <a:pt x="1" y="183"/>
                  </a:cubicBezTo>
                  <a:cubicBezTo>
                    <a:pt x="1" y="251"/>
                    <a:pt x="69" y="320"/>
                    <a:pt x="161" y="320"/>
                  </a:cubicBezTo>
                  <a:cubicBezTo>
                    <a:pt x="252" y="320"/>
                    <a:pt x="321" y="228"/>
                    <a:pt x="298" y="160"/>
                  </a:cubicBezTo>
                  <a:cubicBezTo>
                    <a:pt x="298" y="69"/>
                    <a:pt x="229" y="0"/>
                    <a:pt x="138"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4" name="Google Shape;294;p2"/>
            <p:cNvSpPr/>
            <p:nvPr/>
          </p:nvSpPr>
          <p:spPr>
            <a:xfrm>
              <a:off x="5008425" y="4722300"/>
              <a:ext cx="7450" cy="6875"/>
            </a:xfrm>
            <a:custGeom>
              <a:avLst/>
              <a:gdLst/>
              <a:ahLst/>
              <a:cxnLst/>
              <a:rect l="l" t="t" r="r" b="b"/>
              <a:pathLst>
                <a:path w="298" h="275" extrusionOk="0">
                  <a:moveTo>
                    <a:pt x="161" y="1"/>
                  </a:moveTo>
                  <a:cubicBezTo>
                    <a:pt x="69" y="1"/>
                    <a:pt x="1" y="69"/>
                    <a:pt x="24" y="138"/>
                  </a:cubicBezTo>
                  <a:cubicBezTo>
                    <a:pt x="24" y="229"/>
                    <a:pt x="92" y="275"/>
                    <a:pt x="161" y="275"/>
                  </a:cubicBezTo>
                  <a:cubicBezTo>
                    <a:pt x="252" y="275"/>
                    <a:pt x="298" y="206"/>
                    <a:pt x="298" y="138"/>
                  </a:cubicBezTo>
                  <a:cubicBezTo>
                    <a:pt x="298" y="46"/>
                    <a:pt x="229" y="1"/>
                    <a:pt x="161"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5" name="Google Shape;295;p2"/>
            <p:cNvSpPr/>
            <p:nvPr/>
          </p:nvSpPr>
          <p:spPr>
            <a:xfrm>
              <a:off x="4998725" y="4709750"/>
              <a:ext cx="5750" cy="5175"/>
            </a:xfrm>
            <a:custGeom>
              <a:avLst/>
              <a:gdLst/>
              <a:ahLst/>
              <a:cxnLst/>
              <a:rect l="l" t="t" r="r" b="b"/>
              <a:pathLst>
                <a:path w="230" h="207" extrusionOk="0">
                  <a:moveTo>
                    <a:pt x="115" y="1"/>
                  </a:moveTo>
                  <a:cubicBezTo>
                    <a:pt x="46" y="1"/>
                    <a:pt x="1" y="69"/>
                    <a:pt x="1" y="115"/>
                  </a:cubicBezTo>
                  <a:cubicBezTo>
                    <a:pt x="24" y="183"/>
                    <a:pt x="69" y="206"/>
                    <a:pt x="115" y="206"/>
                  </a:cubicBezTo>
                  <a:cubicBezTo>
                    <a:pt x="183" y="206"/>
                    <a:pt x="229" y="160"/>
                    <a:pt x="229" y="92"/>
                  </a:cubicBezTo>
                  <a:cubicBezTo>
                    <a:pt x="206" y="46"/>
                    <a:pt x="161" y="1"/>
                    <a:pt x="115"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6" name="Google Shape;296;p2"/>
            <p:cNvSpPr/>
            <p:nvPr/>
          </p:nvSpPr>
          <p:spPr>
            <a:xfrm>
              <a:off x="4985600" y="4712600"/>
              <a:ext cx="4025" cy="4025"/>
            </a:xfrm>
            <a:custGeom>
              <a:avLst/>
              <a:gdLst/>
              <a:ahLst/>
              <a:cxnLst/>
              <a:rect l="l" t="t" r="r" b="b"/>
              <a:pathLst>
                <a:path w="161" h="161" extrusionOk="0">
                  <a:moveTo>
                    <a:pt x="92" y="1"/>
                  </a:moveTo>
                  <a:cubicBezTo>
                    <a:pt x="46" y="1"/>
                    <a:pt x="1" y="46"/>
                    <a:pt x="1" y="92"/>
                  </a:cubicBezTo>
                  <a:cubicBezTo>
                    <a:pt x="1" y="138"/>
                    <a:pt x="46" y="160"/>
                    <a:pt x="92" y="160"/>
                  </a:cubicBezTo>
                  <a:cubicBezTo>
                    <a:pt x="138" y="160"/>
                    <a:pt x="161" y="115"/>
                    <a:pt x="161" y="92"/>
                  </a:cubicBezTo>
                  <a:cubicBezTo>
                    <a:pt x="161" y="46"/>
                    <a:pt x="115" y="1"/>
                    <a:pt x="92"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7" name="Google Shape;297;p2"/>
            <p:cNvSpPr/>
            <p:nvPr/>
          </p:nvSpPr>
          <p:spPr>
            <a:xfrm>
              <a:off x="4973050" y="4724025"/>
              <a:ext cx="4600" cy="4000"/>
            </a:xfrm>
            <a:custGeom>
              <a:avLst/>
              <a:gdLst/>
              <a:ahLst/>
              <a:cxnLst/>
              <a:rect l="l" t="t" r="r" b="b"/>
              <a:pathLst>
                <a:path w="184" h="160" extrusionOk="0">
                  <a:moveTo>
                    <a:pt x="69" y="0"/>
                  </a:moveTo>
                  <a:cubicBezTo>
                    <a:pt x="24" y="0"/>
                    <a:pt x="1" y="46"/>
                    <a:pt x="1" y="92"/>
                  </a:cubicBezTo>
                  <a:cubicBezTo>
                    <a:pt x="1" y="137"/>
                    <a:pt x="46" y="160"/>
                    <a:pt x="92" y="160"/>
                  </a:cubicBezTo>
                  <a:cubicBezTo>
                    <a:pt x="138" y="160"/>
                    <a:pt x="183" y="114"/>
                    <a:pt x="160" y="69"/>
                  </a:cubicBezTo>
                  <a:cubicBezTo>
                    <a:pt x="160" y="23"/>
                    <a:pt x="115" y="0"/>
                    <a:pt x="69"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8" name="Google Shape;298;p2"/>
            <p:cNvSpPr/>
            <p:nvPr/>
          </p:nvSpPr>
          <p:spPr>
            <a:xfrm>
              <a:off x="4985600" y="4738850"/>
              <a:ext cx="4025" cy="4025"/>
            </a:xfrm>
            <a:custGeom>
              <a:avLst/>
              <a:gdLst/>
              <a:ahLst/>
              <a:cxnLst/>
              <a:rect l="l" t="t" r="r" b="b"/>
              <a:pathLst>
                <a:path w="161" h="161" extrusionOk="0">
                  <a:moveTo>
                    <a:pt x="69" y="1"/>
                  </a:moveTo>
                  <a:cubicBezTo>
                    <a:pt x="24" y="1"/>
                    <a:pt x="1" y="46"/>
                    <a:pt x="1" y="92"/>
                  </a:cubicBezTo>
                  <a:cubicBezTo>
                    <a:pt x="1" y="138"/>
                    <a:pt x="24" y="160"/>
                    <a:pt x="69" y="160"/>
                  </a:cubicBezTo>
                  <a:cubicBezTo>
                    <a:pt x="115" y="160"/>
                    <a:pt x="161" y="115"/>
                    <a:pt x="138" y="69"/>
                  </a:cubicBezTo>
                  <a:cubicBezTo>
                    <a:pt x="138" y="46"/>
                    <a:pt x="115" y="1"/>
                    <a:pt x="69"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9" name="Google Shape;299;p2"/>
            <p:cNvSpPr/>
            <p:nvPr/>
          </p:nvSpPr>
          <p:spPr>
            <a:xfrm>
              <a:off x="4949650" y="4744000"/>
              <a:ext cx="5750" cy="5725"/>
            </a:xfrm>
            <a:custGeom>
              <a:avLst/>
              <a:gdLst/>
              <a:ahLst/>
              <a:cxnLst/>
              <a:rect l="l" t="t" r="r" b="b"/>
              <a:pathLst>
                <a:path w="230" h="229" extrusionOk="0">
                  <a:moveTo>
                    <a:pt x="115" y="0"/>
                  </a:moveTo>
                  <a:cubicBezTo>
                    <a:pt x="47" y="0"/>
                    <a:pt x="1" y="69"/>
                    <a:pt x="1" y="137"/>
                  </a:cubicBezTo>
                  <a:cubicBezTo>
                    <a:pt x="24" y="183"/>
                    <a:pt x="69" y="228"/>
                    <a:pt x="138" y="228"/>
                  </a:cubicBezTo>
                  <a:cubicBezTo>
                    <a:pt x="183" y="228"/>
                    <a:pt x="229" y="183"/>
                    <a:pt x="229" y="114"/>
                  </a:cubicBezTo>
                  <a:cubicBezTo>
                    <a:pt x="229" y="46"/>
                    <a:pt x="183" y="0"/>
                    <a:pt x="115"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0" name="Google Shape;300;p2"/>
            <p:cNvSpPr/>
            <p:nvPr/>
          </p:nvSpPr>
          <p:spPr>
            <a:xfrm>
              <a:off x="4930825" y="4753700"/>
              <a:ext cx="5175" cy="5150"/>
            </a:xfrm>
            <a:custGeom>
              <a:avLst/>
              <a:gdLst/>
              <a:ahLst/>
              <a:cxnLst/>
              <a:rect l="l" t="t" r="r" b="b"/>
              <a:pathLst>
                <a:path w="207" h="206" extrusionOk="0">
                  <a:moveTo>
                    <a:pt x="92" y="0"/>
                  </a:moveTo>
                  <a:cubicBezTo>
                    <a:pt x="46" y="0"/>
                    <a:pt x="1" y="46"/>
                    <a:pt x="1" y="114"/>
                  </a:cubicBezTo>
                  <a:cubicBezTo>
                    <a:pt x="1" y="160"/>
                    <a:pt x="46" y="206"/>
                    <a:pt x="115" y="206"/>
                  </a:cubicBezTo>
                  <a:cubicBezTo>
                    <a:pt x="160" y="206"/>
                    <a:pt x="206" y="137"/>
                    <a:pt x="206" y="91"/>
                  </a:cubicBezTo>
                  <a:cubicBezTo>
                    <a:pt x="206" y="46"/>
                    <a:pt x="160" y="0"/>
                    <a:pt x="92"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1" name="Google Shape;301;p2"/>
            <p:cNvSpPr/>
            <p:nvPr/>
          </p:nvSpPr>
          <p:spPr>
            <a:xfrm>
              <a:off x="4966775" y="4746850"/>
              <a:ext cx="2875" cy="2300"/>
            </a:xfrm>
            <a:custGeom>
              <a:avLst/>
              <a:gdLst/>
              <a:ahLst/>
              <a:cxnLst/>
              <a:rect l="l" t="t" r="r" b="b"/>
              <a:pathLst>
                <a:path w="115" h="92" extrusionOk="0">
                  <a:moveTo>
                    <a:pt x="69" y="0"/>
                  </a:moveTo>
                  <a:cubicBezTo>
                    <a:pt x="23" y="0"/>
                    <a:pt x="1" y="23"/>
                    <a:pt x="23" y="46"/>
                  </a:cubicBezTo>
                  <a:cubicBezTo>
                    <a:pt x="23" y="92"/>
                    <a:pt x="46" y="92"/>
                    <a:pt x="69" y="92"/>
                  </a:cubicBezTo>
                  <a:cubicBezTo>
                    <a:pt x="92" y="92"/>
                    <a:pt x="115" y="69"/>
                    <a:pt x="115" y="46"/>
                  </a:cubicBezTo>
                  <a:cubicBezTo>
                    <a:pt x="115" y="23"/>
                    <a:pt x="92" y="0"/>
                    <a:pt x="69"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2" name="Google Shape;302;p2"/>
            <p:cNvSpPr/>
            <p:nvPr/>
          </p:nvSpPr>
          <p:spPr>
            <a:xfrm>
              <a:off x="4977050" y="4758250"/>
              <a:ext cx="4600" cy="4025"/>
            </a:xfrm>
            <a:custGeom>
              <a:avLst/>
              <a:gdLst/>
              <a:ahLst/>
              <a:cxnLst/>
              <a:rect l="l" t="t" r="r" b="b"/>
              <a:pathLst>
                <a:path w="184" h="161" extrusionOk="0">
                  <a:moveTo>
                    <a:pt x="92" y="1"/>
                  </a:moveTo>
                  <a:cubicBezTo>
                    <a:pt x="46" y="1"/>
                    <a:pt x="0" y="46"/>
                    <a:pt x="0" y="92"/>
                  </a:cubicBezTo>
                  <a:cubicBezTo>
                    <a:pt x="0" y="138"/>
                    <a:pt x="46" y="161"/>
                    <a:pt x="92" y="161"/>
                  </a:cubicBezTo>
                  <a:cubicBezTo>
                    <a:pt x="137" y="161"/>
                    <a:pt x="183" y="138"/>
                    <a:pt x="160" y="92"/>
                  </a:cubicBezTo>
                  <a:cubicBezTo>
                    <a:pt x="160" y="46"/>
                    <a:pt x="137" y="1"/>
                    <a:pt x="92"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3" name="Google Shape;303;p2"/>
            <p:cNvSpPr/>
            <p:nvPr/>
          </p:nvSpPr>
          <p:spPr>
            <a:xfrm>
              <a:off x="4796150" y="4730300"/>
              <a:ext cx="139275" cy="118150"/>
            </a:xfrm>
            <a:custGeom>
              <a:avLst/>
              <a:gdLst/>
              <a:ahLst/>
              <a:cxnLst/>
              <a:rect l="l" t="t" r="r" b="b"/>
              <a:pathLst>
                <a:path w="5571" h="4726" extrusionOk="0">
                  <a:moveTo>
                    <a:pt x="4224" y="0"/>
                  </a:moveTo>
                  <a:cubicBezTo>
                    <a:pt x="4109" y="69"/>
                    <a:pt x="3995" y="137"/>
                    <a:pt x="3881" y="206"/>
                  </a:cubicBezTo>
                  <a:cubicBezTo>
                    <a:pt x="3653" y="365"/>
                    <a:pt x="3425" y="502"/>
                    <a:pt x="3196" y="662"/>
                  </a:cubicBezTo>
                  <a:cubicBezTo>
                    <a:pt x="2649" y="1027"/>
                    <a:pt x="2101" y="1415"/>
                    <a:pt x="1576" y="1826"/>
                  </a:cubicBezTo>
                  <a:cubicBezTo>
                    <a:pt x="1325" y="2032"/>
                    <a:pt x="1074" y="2260"/>
                    <a:pt x="845" y="2488"/>
                  </a:cubicBezTo>
                  <a:cubicBezTo>
                    <a:pt x="640" y="2694"/>
                    <a:pt x="457" y="2899"/>
                    <a:pt x="298" y="3150"/>
                  </a:cubicBezTo>
                  <a:cubicBezTo>
                    <a:pt x="161" y="3333"/>
                    <a:pt x="69" y="3538"/>
                    <a:pt x="24" y="3766"/>
                  </a:cubicBezTo>
                  <a:cubicBezTo>
                    <a:pt x="1" y="3858"/>
                    <a:pt x="1" y="3972"/>
                    <a:pt x="1" y="4063"/>
                  </a:cubicBezTo>
                  <a:cubicBezTo>
                    <a:pt x="24" y="4154"/>
                    <a:pt x="69" y="4246"/>
                    <a:pt x="115" y="4337"/>
                  </a:cubicBezTo>
                  <a:cubicBezTo>
                    <a:pt x="138" y="4383"/>
                    <a:pt x="161" y="4428"/>
                    <a:pt x="206" y="4451"/>
                  </a:cubicBezTo>
                  <a:cubicBezTo>
                    <a:pt x="252" y="4497"/>
                    <a:pt x="275" y="4543"/>
                    <a:pt x="320" y="4565"/>
                  </a:cubicBezTo>
                  <a:cubicBezTo>
                    <a:pt x="412" y="4634"/>
                    <a:pt x="503" y="4679"/>
                    <a:pt x="617" y="4702"/>
                  </a:cubicBezTo>
                  <a:cubicBezTo>
                    <a:pt x="708" y="4725"/>
                    <a:pt x="823" y="4725"/>
                    <a:pt x="937" y="4725"/>
                  </a:cubicBezTo>
                  <a:cubicBezTo>
                    <a:pt x="1051" y="4725"/>
                    <a:pt x="1188" y="4702"/>
                    <a:pt x="1302" y="4679"/>
                  </a:cubicBezTo>
                  <a:cubicBezTo>
                    <a:pt x="1599" y="4611"/>
                    <a:pt x="1873" y="4497"/>
                    <a:pt x="2124" y="4360"/>
                  </a:cubicBezTo>
                  <a:cubicBezTo>
                    <a:pt x="2443" y="4200"/>
                    <a:pt x="2740" y="4040"/>
                    <a:pt x="3037" y="3835"/>
                  </a:cubicBezTo>
                  <a:cubicBezTo>
                    <a:pt x="3630" y="3447"/>
                    <a:pt x="4201" y="3013"/>
                    <a:pt x="4771" y="2557"/>
                  </a:cubicBezTo>
                  <a:cubicBezTo>
                    <a:pt x="5000" y="2374"/>
                    <a:pt x="5228" y="2192"/>
                    <a:pt x="5433" y="2009"/>
                  </a:cubicBezTo>
                  <a:cubicBezTo>
                    <a:pt x="5479" y="1963"/>
                    <a:pt x="5525" y="1940"/>
                    <a:pt x="5570" y="1895"/>
                  </a:cubicBezTo>
                  <a:lnTo>
                    <a:pt x="5525" y="1895"/>
                  </a:lnTo>
                  <a:cubicBezTo>
                    <a:pt x="5456" y="1895"/>
                    <a:pt x="5388" y="1872"/>
                    <a:pt x="5319" y="1872"/>
                  </a:cubicBezTo>
                  <a:lnTo>
                    <a:pt x="5296" y="1872"/>
                  </a:lnTo>
                  <a:cubicBezTo>
                    <a:pt x="4908" y="2192"/>
                    <a:pt x="4520" y="2511"/>
                    <a:pt x="4132" y="2831"/>
                  </a:cubicBezTo>
                  <a:cubicBezTo>
                    <a:pt x="3562" y="3264"/>
                    <a:pt x="2968" y="3675"/>
                    <a:pt x="2352" y="4018"/>
                  </a:cubicBezTo>
                  <a:cubicBezTo>
                    <a:pt x="2352" y="4018"/>
                    <a:pt x="2352" y="4040"/>
                    <a:pt x="2352" y="4040"/>
                  </a:cubicBezTo>
                  <a:cubicBezTo>
                    <a:pt x="2009" y="4223"/>
                    <a:pt x="1667" y="4383"/>
                    <a:pt x="1279" y="4474"/>
                  </a:cubicBezTo>
                  <a:cubicBezTo>
                    <a:pt x="1142" y="4520"/>
                    <a:pt x="1005" y="4543"/>
                    <a:pt x="891" y="4543"/>
                  </a:cubicBezTo>
                  <a:cubicBezTo>
                    <a:pt x="800" y="4543"/>
                    <a:pt x="731" y="4520"/>
                    <a:pt x="663" y="4520"/>
                  </a:cubicBezTo>
                  <a:cubicBezTo>
                    <a:pt x="594" y="4497"/>
                    <a:pt x="549" y="4474"/>
                    <a:pt x="503" y="4451"/>
                  </a:cubicBezTo>
                  <a:cubicBezTo>
                    <a:pt x="457" y="4428"/>
                    <a:pt x="412" y="4383"/>
                    <a:pt x="366" y="4337"/>
                  </a:cubicBezTo>
                  <a:cubicBezTo>
                    <a:pt x="320" y="4314"/>
                    <a:pt x="298" y="4269"/>
                    <a:pt x="275" y="4200"/>
                  </a:cubicBezTo>
                  <a:cubicBezTo>
                    <a:pt x="252" y="4177"/>
                    <a:pt x="229" y="4132"/>
                    <a:pt x="206" y="4086"/>
                  </a:cubicBezTo>
                  <a:cubicBezTo>
                    <a:pt x="206" y="4018"/>
                    <a:pt x="206" y="3972"/>
                    <a:pt x="206" y="3926"/>
                  </a:cubicBezTo>
                  <a:cubicBezTo>
                    <a:pt x="206" y="3858"/>
                    <a:pt x="206" y="3789"/>
                    <a:pt x="229" y="3721"/>
                  </a:cubicBezTo>
                  <a:cubicBezTo>
                    <a:pt x="275" y="3607"/>
                    <a:pt x="320" y="3470"/>
                    <a:pt x="389" y="3356"/>
                  </a:cubicBezTo>
                  <a:cubicBezTo>
                    <a:pt x="571" y="3059"/>
                    <a:pt x="800" y="2808"/>
                    <a:pt x="1051" y="2557"/>
                  </a:cubicBezTo>
                  <a:cubicBezTo>
                    <a:pt x="1325" y="2306"/>
                    <a:pt x="1599" y="2055"/>
                    <a:pt x="1895" y="1826"/>
                  </a:cubicBezTo>
                  <a:cubicBezTo>
                    <a:pt x="2398" y="1438"/>
                    <a:pt x="2945" y="1050"/>
                    <a:pt x="3493" y="685"/>
                  </a:cubicBezTo>
                  <a:cubicBezTo>
                    <a:pt x="3721" y="548"/>
                    <a:pt x="3927" y="411"/>
                    <a:pt x="4132" y="274"/>
                  </a:cubicBezTo>
                  <a:cubicBezTo>
                    <a:pt x="4178" y="251"/>
                    <a:pt x="4201" y="251"/>
                    <a:pt x="4224" y="229"/>
                  </a:cubicBezTo>
                  <a:cubicBezTo>
                    <a:pt x="4224" y="160"/>
                    <a:pt x="4224" y="69"/>
                    <a:pt x="4224"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4" name="Google Shape;304;p2"/>
            <p:cNvSpPr/>
            <p:nvPr/>
          </p:nvSpPr>
          <p:spPr>
            <a:xfrm>
              <a:off x="4822400" y="4794200"/>
              <a:ext cx="25" cy="25"/>
            </a:xfrm>
            <a:custGeom>
              <a:avLst/>
              <a:gdLst/>
              <a:ahLst/>
              <a:cxnLst/>
              <a:rect l="l" t="t" r="r" b="b"/>
              <a:pathLst>
                <a:path w="1" h="1" extrusionOk="0">
                  <a:moveTo>
                    <a:pt x="1" y="1"/>
                  </a:moveTo>
                  <a:lnTo>
                    <a:pt x="1" y="1"/>
                  </a:lnTo>
                  <a:cubicBezTo>
                    <a:pt x="1" y="1"/>
                    <a:pt x="1" y="1"/>
                    <a:pt x="1"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5" name="Google Shape;305;p2"/>
            <p:cNvSpPr/>
            <p:nvPr/>
          </p:nvSpPr>
          <p:spPr>
            <a:xfrm>
              <a:off x="4822975" y="4794200"/>
              <a:ext cx="25" cy="25"/>
            </a:xfrm>
            <a:custGeom>
              <a:avLst/>
              <a:gdLst/>
              <a:ahLst/>
              <a:cxnLst/>
              <a:rect l="l" t="t" r="r" b="b"/>
              <a:pathLst>
                <a:path w="1" h="1" extrusionOk="0">
                  <a:moveTo>
                    <a:pt x="1" y="1"/>
                  </a:moveTo>
                  <a:lnTo>
                    <a:pt x="1" y="1"/>
                  </a:ln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6" name="Google Shape;306;p2"/>
            <p:cNvSpPr/>
            <p:nvPr/>
          </p:nvSpPr>
          <p:spPr>
            <a:xfrm>
              <a:off x="4854925" y="483072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7" name="Google Shape;307;p2"/>
            <p:cNvSpPr/>
            <p:nvPr/>
          </p:nvSpPr>
          <p:spPr>
            <a:xfrm>
              <a:off x="4807000" y="4741125"/>
              <a:ext cx="117575" cy="98175"/>
            </a:xfrm>
            <a:custGeom>
              <a:avLst/>
              <a:gdLst/>
              <a:ahLst/>
              <a:cxnLst/>
              <a:rect l="l" t="t" r="r" b="b"/>
              <a:pathLst>
                <a:path w="4703" h="3927" extrusionOk="0">
                  <a:moveTo>
                    <a:pt x="3790" y="1"/>
                  </a:moveTo>
                  <a:cubicBezTo>
                    <a:pt x="3744" y="24"/>
                    <a:pt x="3698" y="47"/>
                    <a:pt x="3653" y="69"/>
                  </a:cubicBezTo>
                  <a:cubicBezTo>
                    <a:pt x="3584" y="115"/>
                    <a:pt x="3538" y="161"/>
                    <a:pt x="3470" y="206"/>
                  </a:cubicBezTo>
                  <a:cubicBezTo>
                    <a:pt x="3287" y="321"/>
                    <a:pt x="3105" y="435"/>
                    <a:pt x="2922" y="549"/>
                  </a:cubicBezTo>
                  <a:cubicBezTo>
                    <a:pt x="2443" y="891"/>
                    <a:pt x="1964" y="1234"/>
                    <a:pt x="1507" y="1622"/>
                  </a:cubicBezTo>
                  <a:cubicBezTo>
                    <a:pt x="1256" y="1804"/>
                    <a:pt x="1028" y="2032"/>
                    <a:pt x="799" y="2238"/>
                  </a:cubicBezTo>
                  <a:cubicBezTo>
                    <a:pt x="594" y="2443"/>
                    <a:pt x="411" y="2626"/>
                    <a:pt x="252" y="2854"/>
                  </a:cubicBezTo>
                  <a:cubicBezTo>
                    <a:pt x="183" y="2945"/>
                    <a:pt x="137" y="3037"/>
                    <a:pt x="92" y="3128"/>
                  </a:cubicBezTo>
                  <a:cubicBezTo>
                    <a:pt x="46" y="3219"/>
                    <a:pt x="23" y="3288"/>
                    <a:pt x="1" y="3379"/>
                  </a:cubicBezTo>
                  <a:cubicBezTo>
                    <a:pt x="1" y="3470"/>
                    <a:pt x="1" y="3539"/>
                    <a:pt x="46" y="3607"/>
                  </a:cubicBezTo>
                  <a:cubicBezTo>
                    <a:pt x="69" y="3699"/>
                    <a:pt x="115" y="3767"/>
                    <a:pt x="183" y="3813"/>
                  </a:cubicBezTo>
                  <a:cubicBezTo>
                    <a:pt x="229" y="3836"/>
                    <a:pt x="297" y="3858"/>
                    <a:pt x="343" y="3881"/>
                  </a:cubicBezTo>
                  <a:cubicBezTo>
                    <a:pt x="411" y="3904"/>
                    <a:pt x="503" y="3927"/>
                    <a:pt x="571" y="3927"/>
                  </a:cubicBezTo>
                  <a:cubicBezTo>
                    <a:pt x="777" y="3927"/>
                    <a:pt x="959" y="3881"/>
                    <a:pt x="1142" y="3813"/>
                  </a:cubicBezTo>
                  <a:cubicBezTo>
                    <a:pt x="1530" y="3676"/>
                    <a:pt x="1872" y="3448"/>
                    <a:pt x="2237" y="3242"/>
                  </a:cubicBezTo>
                  <a:cubicBezTo>
                    <a:pt x="2420" y="3105"/>
                    <a:pt x="2625" y="2991"/>
                    <a:pt x="2831" y="2854"/>
                  </a:cubicBezTo>
                  <a:cubicBezTo>
                    <a:pt x="3082" y="2694"/>
                    <a:pt x="3310" y="2535"/>
                    <a:pt x="3561" y="2352"/>
                  </a:cubicBezTo>
                  <a:cubicBezTo>
                    <a:pt x="3949" y="2055"/>
                    <a:pt x="4337" y="1736"/>
                    <a:pt x="4703" y="1393"/>
                  </a:cubicBezTo>
                  <a:cubicBezTo>
                    <a:pt x="4611" y="1370"/>
                    <a:pt x="4543" y="1348"/>
                    <a:pt x="4474" y="1348"/>
                  </a:cubicBezTo>
                  <a:cubicBezTo>
                    <a:pt x="4018" y="1736"/>
                    <a:pt x="3561" y="2124"/>
                    <a:pt x="3059" y="2466"/>
                  </a:cubicBezTo>
                  <a:cubicBezTo>
                    <a:pt x="2899" y="2580"/>
                    <a:pt x="2762" y="2672"/>
                    <a:pt x="2603" y="2786"/>
                  </a:cubicBezTo>
                  <a:cubicBezTo>
                    <a:pt x="2466" y="2877"/>
                    <a:pt x="2329" y="2945"/>
                    <a:pt x="2215" y="3014"/>
                  </a:cubicBezTo>
                  <a:cubicBezTo>
                    <a:pt x="2009" y="3151"/>
                    <a:pt x="1804" y="3265"/>
                    <a:pt x="1621" y="3379"/>
                  </a:cubicBezTo>
                  <a:cubicBezTo>
                    <a:pt x="1370" y="3516"/>
                    <a:pt x="1142" y="3630"/>
                    <a:pt x="891" y="3699"/>
                  </a:cubicBezTo>
                  <a:cubicBezTo>
                    <a:pt x="799" y="3721"/>
                    <a:pt x="708" y="3721"/>
                    <a:pt x="594" y="3744"/>
                  </a:cubicBezTo>
                  <a:cubicBezTo>
                    <a:pt x="548" y="3721"/>
                    <a:pt x="503" y="3721"/>
                    <a:pt x="434" y="3721"/>
                  </a:cubicBezTo>
                  <a:cubicBezTo>
                    <a:pt x="411" y="3699"/>
                    <a:pt x="366" y="3676"/>
                    <a:pt x="320" y="3676"/>
                  </a:cubicBezTo>
                  <a:cubicBezTo>
                    <a:pt x="297" y="3653"/>
                    <a:pt x="274" y="3630"/>
                    <a:pt x="252" y="3607"/>
                  </a:cubicBezTo>
                  <a:cubicBezTo>
                    <a:pt x="252" y="3607"/>
                    <a:pt x="229" y="3585"/>
                    <a:pt x="229" y="3562"/>
                  </a:cubicBezTo>
                  <a:cubicBezTo>
                    <a:pt x="206" y="3539"/>
                    <a:pt x="206" y="3539"/>
                    <a:pt x="206" y="3516"/>
                  </a:cubicBezTo>
                  <a:cubicBezTo>
                    <a:pt x="206" y="3493"/>
                    <a:pt x="206" y="3470"/>
                    <a:pt x="206" y="3448"/>
                  </a:cubicBezTo>
                  <a:cubicBezTo>
                    <a:pt x="206" y="3425"/>
                    <a:pt x="206" y="3379"/>
                    <a:pt x="206" y="3356"/>
                  </a:cubicBezTo>
                  <a:cubicBezTo>
                    <a:pt x="229" y="3265"/>
                    <a:pt x="274" y="3174"/>
                    <a:pt x="320" y="3105"/>
                  </a:cubicBezTo>
                  <a:cubicBezTo>
                    <a:pt x="320" y="3105"/>
                    <a:pt x="320" y="3128"/>
                    <a:pt x="320" y="3128"/>
                  </a:cubicBezTo>
                  <a:cubicBezTo>
                    <a:pt x="389" y="2991"/>
                    <a:pt x="480" y="2877"/>
                    <a:pt x="571" y="2763"/>
                  </a:cubicBezTo>
                  <a:cubicBezTo>
                    <a:pt x="685" y="2626"/>
                    <a:pt x="799" y="2512"/>
                    <a:pt x="936" y="2375"/>
                  </a:cubicBezTo>
                  <a:cubicBezTo>
                    <a:pt x="1050" y="2283"/>
                    <a:pt x="1165" y="2169"/>
                    <a:pt x="1279" y="2055"/>
                  </a:cubicBezTo>
                  <a:cubicBezTo>
                    <a:pt x="1758" y="1644"/>
                    <a:pt x="2283" y="1234"/>
                    <a:pt x="2808" y="868"/>
                  </a:cubicBezTo>
                  <a:cubicBezTo>
                    <a:pt x="3036" y="731"/>
                    <a:pt x="3242" y="572"/>
                    <a:pt x="3470" y="435"/>
                  </a:cubicBezTo>
                  <a:cubicBezTo>
                    <a:pt x="3584" y="366"/>
                    <a:pt x="3675" y="298"/>
                    <a:pt x="3812" y="229"/>
                  </a:cubicBezTo>
                  <a:cubicBezTo>
                    <a:pt x="3790" y="206"/>
                    <a:pt x="3790" y="184"/>
                    <a:pt x="3790" y="184"/>
                  </a:cubicBezTo>
                  <a:cubicBezTo>
                    <a:pt x="3790" y="115"/>
                    <a:pt x="3790" y="69"/>
                    <a:pt x="3790"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8" name="Google Shape;308;p2"/>
            <p:cNvSpPr/>
            <p:nvPr/>
          </p:nvSpPr>
          <p:spPr>
            <a:xfrm>
              <a:off x="4901725" y="4701775"/>
              <a:ext cx="130700" cy="83700"/>
            </a:xfrm>
            <a:custGeom>
              <a:avLst/>
              <a:gdLst/>
              <a:ahLst/>
              <a:cxnLst/>
              <a:rect l="l" t="t" r="r" b="b"/>
              <a:pathLst>
                <a:path w="5228" h="3348" extrusionOk="0">
                  <a:moveTo>
                    <a:pt x="3767" y="0"/>
                  </a:moveTo>
                  <a:cubicBezTo>
                    <a:pt x="3607" y="0"/>
                    <a:pt x="3447" y="23"/>
                    <a:pt x="3287" y="91"/>
                  </a:cubicBezTo>
                  <a:cubicBezTo>
                    <a:pt x="2968" y="183"/>
                    <a:pt x="2694" y="388"/>
                    <a:pt x="2466" y="616"/>
                  </a:cubicBezTo>
                  <a:cubicBezTo>
                    <a:pt x="2443" y="639"/>
                    <a:pt x="2420" y="662"/>
                    <a:pt x="2420" y="685"/>
                  </a:cubicBezTo>
                  <a:cubicBezTo>
                    <a:pt x="2420" y="708"/>
                    <a:pt x="2420" y="730"/>
                    <a:pt x="2443" y="753"/>
                  </a:cubicBezTo>
                  <a:cubicBezTo>
                    <a:pt x="2456" y="780"/>
                    <a:pt x="2485" y="791"/>
                    <a:pt x="2516" y="791"/>
                  </a:cubicBezTo>
                  <a:cubicBezTo>
                    <a:pt x="2538" y="791"/>
                    <a:pt x="2561" y="786"/>
                    <a:pt x="2580" y="776"/>
                  </a:cubicBezTo>
                  <a:cubicBezTo>
                    <a:pt x="2717" y="639"/>
                    <a:pt x="2854" y="525"/>
                    <a:pt x="2991" y="434"/>
                  </a:cubicBezTo>
                  <a:cubicBezTo>
                    <a:pt x="3128" y="365"/>
                    <a:pt x="3265" y="297"/>
                    <a:pt x="3424" y="251"/>
                  </a:cubicBezTo>
                  <a:cubicBezTo>
                    <a:pt x="3516" y="228"/>
                    <a:pt x="3630" y="205"/>
                    <a:pt x="3744" y="205"/>
                  </a:cubicBezTo>
                  <a:cubicBezTo>
                    <a:pt x="3835" y="205"/>
                    <a:pt x="3949" y="205"/>
                    <a:pt x="4041" y="228"/>
                  </a:cubicBezTo>
                  <a:cubicBezTo>
                    <a:pt x="4132" y="251"/>
                    <a:pt x="4223" y="297"/>
                    <a:pt x="4315" y="342"/>
                  </a:cubicBezTo>
                  <a:cubicBezTo>
                    <a:pt x="4429" y="388"/>
                    <a:pt x="4520" y="457"/>
                    <a:pt x="4588" y="525"/>
                  </a:cubicBezTo>
                  <a:cubicBezTo>
                    <a:pt x="4680" y="616"/>
                    <a:pt x="4748" y="708"/>
                    <a:pt x="4817" y="822"/>
                  </a:cubicBezTo>
                  <a:cubicBezTo>
                    <a:pt x="4817" y="822"/>
                    <a:pt x="4817" y="822"/>
                    <a:pt x="4817" y="799"/>
                  </a:cubicBezTo>
                  <a:cubicBezTo>
                    <a:pt x="4885" y="913"/>
                    <a:pt x="4931" y="1050"/>
                    <a:pt x="4976" y="1164"/>
                  </a:cubicBezTo>
                  <a:cubicBezTo>
                    <a:pt x="4999" y="1278"/>
                    <a:pt x="5022" y="1392"/>
                    <a:pt x="5022" y="1529"/>
                  </a:cubicBezTo>
                  <a:cubicBezTo>
                    <a:pt x="5022" y="1643"/>
                    <a:pt x="5022" y="1758"/>
                    <a:pt x="4999" y="1872"/>
                  </a:cubicBezTo>
                  <a:cubicBezTo>
                    <a:pt x="4954" y="1986"/>
                    <a:pt x="4931" y="2100"/>
                    <a:pt x="4862" y="2191"/>
                  </a:cubicBezTo>
                  <a:cubicBezTo>
                    <a:pt x="4817" y="2305"/>
                    <a:pt x="4748" y="2397"/>
                    <a:pt x="4657" y="2488"/>
                  </a:cubicBezTo>
                  <a:cubicBezTo>
                    <a:pt x="4566" y="2602"/>
                    <a:pt x="4429" y="2693"/>
                    <a:pt x="4315" y="2762"/>
                  </a:cubicBezTo>
                  <a:cubicBezTo>
                    <a:pt x="4109" y="2899"/>
                    <a:pt x="3904" y="2967"/>
                    <a:pt x="3675" y="3036"/>
                  </a:cubicBezTo>
                  <a:lnTo>
                    <a:pt x="3698" y="3036"/>
                  </a:lnTo>
                  <a:cubicBezTo>
                    <a:pt x="3561" y="3059"/>
                    <a:pt x="3424" y="3104"/>
                    <a:pt x="3310" y="3127"/>
                  </a:cubicBezTo>
                  <a:cubicBezTo>
                    <a:pt x="3150" y="3150"/>
                    <a:pt x="3013" y="3150"/>
                    <a:pt x="2877" y="3150"/>
                  </a:cubicBezTo>
                  <a:lnTo>
                    <a:pt x="2899" y="3150"/>
                  </a:lnTo>
                  <a:cubicBezTo>
                    <a:pt x="2827" y="3154"/>
                    <a:pt x="2755" y="3156"/>
                    <a:pt x="2683" y="3156"/>
                  </a:cubicBezTo>
                  <a:cubicBezTo>
                    <a:pt x="2351" y="3156"/>
                    <a:pt x="2032" y="3115"/>
                    <a:pt x="1712" y="3059"/>
                  </a:cubicBezTo>
                  <a:cubicBezTo>
                    <a:pt x="1347" y="2990"/>
                    <a:pt x="959" y="2899"/>
                    <a:pt x="594" y="2830"/>
                  </a:cubicBezTo>
                  <a:lnTo>
                    <a:pt x="617" y="2830"/>
                  </a:lnTo>
                  <a:cubicBezTo>
                    <a:pt x="434" y="2785"/>
                    <a:pt x="274" y="2739"/>
                    <a:pt x="115" y="2716"/>
                  </a:cubicBezTo>
                  <a:cubicBezTo>
                    <a:pt x="107" y="2709"/>
                    <a:pt x="99" y="2706"/>
                    <a:pt x="92" y="2706"/>
                  </a:cubicBezTo>
                  <a:cubicBezTo>
                    <a:pt x="77" y="2706"/>
                    <a:pt x="61" y="2716"/>
                    <a:pt x="46" y="2716"/>
                  </a:cubicBezTo>
                  <a:cubicBezTo>
                    <a:pt x="23" y="2739"/>
                    <a:pt x="1" y="2762"/>
                    <a:pt x="1" y="2785"/>
                  </a:cubicBezTo>
                  <a:cubicBezTo>
                    <a:pt x="1" y="2808"/>
                    <a:pt x="1" y="2853"/>
                    <a:pt x="23" y="2853"/>
                  </a:cubicBezTo>
                  <a:cubicBezTo>
                    <a:pt x="46" y="2876"/>
                    <a:pt x="69" y="2899"/>
                    <a:pt x="92" y="2899"/>
                  </a:cubicBezTo>
                  <a:cubicBezTo>
                    <a:pt x="617" y="3036"/>
                    <a:pt x="1142" y="3150"/>
                    <a:pt x="1667" y="3241"/>
                  </a:cubicBezTo>
                  <a:cubicBezTo>
                    <a:pt x="1941" y="3287"/>
                    <a:pt x="2215" y="3333"/>
                    <a:pt x="2488" y="3333"/>
                  </a:cubicBezTo>
                  <a:cubicBezTo>
                    <a:pt x="2592" y="3342"/>
                    <a:pt x="2700" y="3348"/>
                    <a:pt x="2809" y="3348"/>
                  </a:cubicBezTo>
                  <a:cubicBezTo>
                    <a:pt x="2963" y="3348"/>
                    <a:pt x="3117" y="3336"/>
                    <a:pt x="3265" y="3310"/>
                  </a:cubicBezTo>
                  <a:cubicBezTo>
                    <a:pt x="3493" y="3287"/>
                    <a:pt x="3698" y="3241"/>
                    <a:pt x="3904" y="3173"/>
                  </a:cubicBezTo>
                  <a:cubicBezTo>
                    <a:pt x="4086" y="3104"/>
                    <a:pt x="4246" y="3036"/>
                    <a:pt x="4383" y="2944"/>
                  </a:cubicBezTo>
                  <a:cubicBezTo>
                    <a:pt x="4634" y="2808"/>
                    <a:pt x="4862" y="2602"/>
                    <a:pt x="4999" y="2351"/>
                  </a:cubicBezTo>
                  <a:cubicBezTo>
                    <a:pt x="5136" y="2123"/>
                    <a:pt x="5205" y="1895"/>
                    <a:pt x="5228" y="1643"/>
                  </a:cubicBezTo>
                  <a:cubicBezTo>
                    <a:pt x="5228" y="1392"/>
                    <a:pt x="5182" y="1141"/>
                    <a:pt x="5091" y="936"/>
                  </a:cubicBezTo>
                  <a:cubicBezTo>
                    <a:pt x="4999" y="708"/>
                    <a:pt x="4862" y="502"/>
                    <a:pt x="4680" y="342"/>
                  </a:cubicBezTo>
                  <a:cubicBezTo>
                    <a:pt x="4497" y="205"/>
                    <a:pt x="4292" y="91"/>
                    <a:pt x="4063" y="23"/>
                  </a:cubicBezTo>
                  <a:cubicBezTo>
                    <a:pt x="3972" y="23"/>
                    <a:pt x="3858" y="0"/>
                    <a:pt x="3767"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9" name="Google Shape;309;p2"/>
            <p:cNvSpPr/>
            <p:nvPr/>
          </p:nvSpPr>
          <p:spPr>
            <a:xfrm>
              <a:off x="4897725" y="4648125"/>
              <a:ext cx="85625" cy="125425"/>
            </a:xfrm>
            <a:custGeom>
              <a:avLst/>
              <a:gdLst/>
              <a:ahLst/>
              <a:cxnLst/>
              <a:rect l="l" t="t" r="r" b="b"/>
              <a:pathLst>
                <a:path w="3425" h="5017" extrusionOk="0">
                  <a:moveTo>
                    <a:pt x="3105" y="822"/>
                  </a:moveTo>
                  <a:cubicBezTo>
                    <a:pt x="3105" y="832"/>
                    <a:pt x="3109" y="838"/>
                    <a:pt x="3114" y="841"/>
                  </a:cubicBezTo>
                  <a:lnTo>
                    <a:pt x="3114" y="841"/>
                  </a:lnTo>
                  <a:cubicBezTo>
                    <a:pt x="3111" y="835"/>
                    <a:pt x="3108" y="828"/>
                    <a:pt x="3105" y="822"/>
                  </a:cubicBezTo>
                  <a:close/>
                  <a:moveTo>
                    <a:pt x="2124" y="0"/>
                  </a:moveTo>
                  <a:cubicBezTo>
                    <a:pt x="2032" y="0"/>
                    <a:pt x="1918" y="0"/>
                    <a:pt x="1827" y="46"/>
                  </a:cubicBezTo>
                  <a:cubicBezTo>
                    <a:pt x="1644" y="92"/>
                    <a:pt x="1462" y="183"/>
                    <a:pt x="1302" y="320"/>
                  </a:cubicBezTo>
                  <a:cubicBezTo>
                    <a:pt x="1142" y="434"/>
                    <a:pt x="1005" y="594"/>
                    <a:pt x="868" y="754"/>
                  </a:cubicBezTo>
                  <a:cubicBezTo>
                    <a:pt x="640" y="1073"/>
                    <a:pt x="434" y="1416"/>
                    <a:pt x="297" y="1781"/>
                  </a:cubicBezTo>
                  <a:cubicBezTo>
                    <a:pt x="115" y="2283"/>
                    <a:pt x="46" y="2831"/>
                    <a:pt x="24" y="3356"/>
                  </a:cubicBezTo>
                  <a:cubicBezTo>
                    <a:pt x="1" y="3881"/>
                    <a:pt x="24" y="4429"/>
                    <a:pt x="115" y="4954"/>
                  </a:cubicBezTo>
                  <a:cubicBezTo>
                    <a:pt x="138" y="4976"/>
                    <a:pt x="161" y="4999"/>
                    <a:pt x="161" y="4999"/>
                  </a:cubicBezTo>
                  <a:cubicBezTo>
                    <a:pt x="172" y="5011"/>
                    <a:pt x="189" y="5016"/>
                    <a:pt x="206" y="5016"/>
                  </a:cubicBezTo>
                  <a:cubicBezTo>
                    <a:pt x="223" y="5016"/>
                    <a:pt x="240" y="5011"/>
                    <a:pt x="252" y="4999"/>
                  </a:cubicBezTo>
                  <a:cubicBezTo>
                    <a:pt x="275" y="4999"/>
                    <a:pt x="297" y="4976"/>
                    <a:pt x="297" y="4954"/>
                  </a:cubicBezTo>
                  <a:cubicBezTo>
                    <a:pt x="320" y="4931"/>
                    <a:pt x="320" y="4908"/>
                    <a:pt x="297" y="4885"/>
                  </a:cubicBezTo>
                  <a:lnTo>
                    <a:pt x="297" y="4839"/>
                  </a:lnTo>
                  <a:cubicBezTo>
                    <a:pt x="206" y="4269"/>
                    <a:pt x="183" y="3698"/>
                    <a:pt x="229" y="3128"/>
                  </a:cubicBezTo>
                  <a:lnTo>
                    <a:pt x="229" y="3128"/>
                  </a:lnTo>
                  <a:cubicBezTo>
                    <a:pt x="229" y="3150"/>
                    <a:pt x="229" y="3150"/>
                    <a:pt x="229" y="3173"/>
                  </a:cubicBezTo>
                  <a:cubicBezTo>
                    <a:pt x="252" y="2717"/>
                    <a:pt x="343" y="2260"/>
                    <a:pt x="480" y="1826"/>
                  </a:cubicBezTo>
                  <a:cubicBezTo>
                    <a:pt x="594" y="1530"/>
                    <a:pt x="754" y="1256"/>
                    <a:pt x="937" y="1005"/>
                  </a:cubicBezTo>
                  <a:cubicBezTo>
                    <a:pt x="933" y="1005"/>
                    <a:pt x="931" y="1005"/>
                    <a:pt x="928" y="1006"/>
                  </a:cubicBezTo>
                  <a:lnTo>
                    <a:pt x="928" y="1006"/>
                  </a:lnTo>
                  <a:cubicBezTo>
                    <a:pt x="1062" y="811"/>
                    <a:pt x="1217" y="657"/>
                    <a:pt x="1393" y="503"/>
                  </a:cubicBezTo>
                  <a:cubicBezTo>
                    <a:pt x="1480" y="416"/>
                    <a:pt x="1588" y="349"/>
                    <a:pt x="1716" y="284"/>
                  </a:cubicBezTo>
                  <a:lnTo>
                    <a:pt x="1716" y="284"/>
                  </a:lnTo>
                  <a:cubicBezTo>
                    <a:pt x="1714" y="287"/>
                    <a:pt x="1713" y="292"/>
                    <a:pt x="1713" y="297"/>
                  </a:cubicBezTo>
                  <a:cubicBezTo>
                    <a:pt x="1804" y="252"/>
                    <a:pt x="1872" y="229"/>
                    <a:pt x="1964" y="206"/>
                  </a:cubicBezTo>
                  <a:cubicBezTo>
                    <a:pt x="2055" y="183"/>
                    <a:pt x="2124" y="183"/>
                    <a:pt x="2215" y="183"/>
                  </a:cubicBezTo>
                  <a:cubicBezTo>
                    <a:pt x="2283" y="206"/>
                    <a:pt x="2375" y="229"/>
                    <a:pt x="2443" y="252"/>
                  </a:cubicBezTo>
                  <a:cubicBezTo>
                    <a:pt x="2557" y="297"/>
                    <a:pt x="2648" y="343"/>
                    <a:pt x="2740" y="411"/>
                  </a:cubicBezTo>
                  <a:cubicBezTo>
                    <a:pt x="2831" y="480"/>
                    <a:pt x="2900" y="548"/>
                    <a:pt x="2968" y="617"/>
                  </a:cubicBezTo>
                  <a:cubicBezTo>
                    <a:pt x="3037" y="685"/>
                    <a:pt x="3082" y="777"/>
                    <a:pt x="3128" y="845"/>
                  </a:cubicBezTo>
                  <a:cubicBezTo>
                    <a:pt x="3128" y="845"/>
                    <a:pt x="3120" y="845"/>
                    <a:pt x="3114" y="841"/>
                  </a:cubicBezTo>
                  <a:lnTo>
                    <a:pt x="3114" y="841"/>
                  </a:lnTo>
                  <a:cubicBezTo>
                    <a:pt x="3154" y="926"/>
                    <a:pt x="3175" y="1011"/>
                    <a:pt x="3196" y="1096"/>
                  </a:cubicBezTo>
                  <a:cubicBezTo>
                    <a:pt x="3219" y="1233"/>
                    <a:pt x="3219" y="1347"/>
                    <a:pt x="3219" y="1461"/>
                  </a:cubicBezTo>
                  <a:cubicBezTo>
                    <a:pt x="3196" y="1621"/>
                    <a:pt x="3173" y="1781"/>
                    <a:pt x="3105" y="1918"/>
                  </a:cubicBezTo>
                  <a:cubicBezTo>
                    <a:pt x="3037" y="2100"/>
                    <a:pt x="2945" y="2283"/>
                    <a:pt x="2831" y="2443"/>
                  </a:cubicBezTo>
                  <a:cubicBezTo>
                    <a:pt x="2763" y="2557"/>
                    <a:pt x="2671" y="2671"/>
                    <a:pt x="2557" y="2762"/>
                  </a:cubicBezTo>
                  <a:cubicBezTo>
                    <a:pt x="2534" y="2785"/>
                    <a:pt x="2534" y="2854"/>
                    <a:pt x="2580" y="2899"/>
                  </a:cubicBezTo>
                  <a:cubicBezTo>
                    <a:pt x="2591" y="2911"/>
                    <a:pt x="2614" y="2916"/>
                    <a:pt x="2640" y="2916"/>
                  </a:cubicBezTo>
                  <a:cubicBezTo>
                    <a:pt x="2666" y="2916"/>
                    <a:pt x="2694" y="2911"/>
                    <a:pt x="2717" y="2899"/>
                  </a:cubicBezTo>
                  <a:cubicBezTo>
                    <a:pt x="2831" y="2762"/>
                    <a:pt x="2945" y="2625"/>
                    <a:pt x="3037" y="2488"/>
                  </a:cubicBezTo>
                  <a:cubicBezTo>
                    <a:pt x="3128" y="2329"/>
                    <a:pt x="3219" y="2192"/>
                    <a:pt x="3288" y="2032"/>
                  </a:cubicBezTo>
                  <a:cubicBezTo>
                    <a:pt x="3333" y="1872"/>
                    <a:pt x="3379" y="1712"/>
                    <a:pt x="3402" y="1553"/>
                  </a:cubicBezTo>
                  <a:cubicBezTo>
                    <a:pt x="3425" y="1370"/>
                    <a:pt x="3425" y="1210"/>
                    <a:pt x="3379" y="1050"/>
                  </a:cubicBezTo>
                  <a:cubicBezTo>
                    <a:pt x="3356" y="891"/>
                    <a:pt x="3288" y="731"/>
                    <a:pt x="3196" y="594"/>
                  </a:cubicBezTo>
                  <a:cubicBezTo>
                    <a:pt x="3105" y="457"/>
                    <a:pt x="2968" y="320"/>
                    <a:pt x="2831" y="229"/>
                  </a:cubicBezTo>
                  <a:cubicBezTo>
                    <a:pt x="2740" y="183"/>
                    <a:pt x="2671" y="115"/>
                    <a:pt x="2580" y="92"/>
                  </a:cubicBezTo>
                  <a:cubicBezTo>
                    <a:pt x="2489" y="46"/>
                    <a:pt x="2397" y="23"/>
                    <a:pt x="2306"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 name="Google Shape;310;p2"/>
            <p:cNvSpPr/>
            <p:nvPr/>
          </p:nvSpPr>
          <p:spPr>
            <a:xfrm>
              <a:off x="4899450" y="4650975"/>
              <a:ext cx="131825" cy="131850"/>
            </a:xfrm>
            <a:custGeom>
              <a:avLst/>
              <a:gdLst/>
              <a:ahLst/>
              <a:cxnLst/>
              <a:rect l="l" t="t" r="r" b="b"/>
              <a:pathLst>
                <a:path w="5273" h="5274" extrusionOk="0">
                  <a:moveTo>
                    <a:pt x="1895" y="1"/>
                  </a:moveTo>
                  <a:cubicBezTo>
                    <a:pt x="1849" y="1"/>
                    <a:pt x="1803" y="23"/>
                    <a:pt x="1758" y="23"/>
                  </a:cubicBezTo>
                  <a:cubicBezTo>
                    <a:pt x="1735" y="46"/>
                    <a:pt x="1712" y="46"/>
                    <a:pt x="1666" y="69"/>
                  </a:cubicBezTo>
                  <a:cubicBezTo>
                    <a:pt x="1598" y="92"/>
                    <a:pt x="1530" y="138"/>
                    <a:pt x="1461" y="183"/>
                  </a:cubicBezTo>
                  <a:cubicBezTo>
                    <a:pt x="1370" y="229"/>
                    <a:pt x="1278" y="297"/>
                    <a:pt x="1210" y="366"/>
                  </a:cubicBezTo>
                  <a:cubicBezTo>
                    <a:pt x="1141" y="434"/>
                    <a:pt x="1096" y="480"/>
                    <a:pt x="1050" y="548"/>
                  </a:cubicBezTo>
                  <a:cubicBezTo>
                    <a:pt x="1027" y="571"/>
                    <a:pt x="982" y="594"/>
                    <a:pt x="959" y="617"/>
                  </a:cubicBezTo>
                  <a:cubicBezTo>
                    <a:pt x="890" y="708"/>
                    <a:pt x="822" y="799"/>
                    <a:pt x="753" y="891"/>
                  </a:cubicBezTo>
                  <a:cubicBezTo>
                    <a:pt x="708" y="959"/>
                    <a:pt x="685" y="1028"/>
                    <a:pt x="639" y="1119"/>
                  </a:cubicBezTo>
                  <a:cubicBezTo>
                    <a:pt x="617" y="1165"/>
                    <a:pt x="594" y="1187"/>
                    <a:pt x="571" y="1233"/>
                  </a:cubicBezTo>
                  <a:cubicBezTo>
                    <a:pt x="548" y="1279"/>
                    <a:pt x="525" y="1302"/>
                    <a:pt x="525" y="1324"/>
                  </a:cubicBezTo>
                  <a:cubicBezTo>
                    <a:pt x="457" y="1439"/>
                    <a:pt x="388" y="1553"/>
                    <a:pt x="343" y="1667"/>
                  </a:cubicBezTo>
                  <a:lnTo>
                    <a:pt x="297" y="1781"/>
                  </a:lnTo>
                  <a:cubicBezTo>
                    <a:pt x="251" y="1872"/>
                    <a:pt x="228" y="1964"/>
                    <a:pt x="183" y="2055"/>
                  </a:cubicBezTo>
                  <a:lnTo>
                    <a:pt x="183" y="2078"/>
                  </a:lnTo>
                  <a:cubicBezTo>
                    <a:pt x="160" y="2169"/>
                    <a:pt x="137" y="2237"/>
                    <a:pt x="114" y="2306"/>
                  </a:cubicBezTo>
                  <a:cubicBezTo>
                    <a:pt x="92" y="2397"/>
                    <a:pt x="92" y="2489"/>
                    <a:pt x="92" y="2580"/>
                  </a:cubicBezTo>
                  <a:cubicBezTo>
                    <a:pt x="69" y="2625"/>
                    <a:pt x="69" y="2694"/>
                    <a:pt x="69" y="2762"/>
                  </a:cubicBezTo>
                  <a:cubicBezTo>
                    <a:pt x="69" y="2785"/>
                    <a:pt x="69" y="2831"/>
                    <a:pt x="69" y="2854"/>
                  </a:cubicBezTo>
                  <a:lnTo>
                    <a:pt x="46" y="2945"/>
                  </a:lnTo>
                  <a:lnTo>
                    <a:pt x="46" y="3014"/>
                  </a:lnTo>
                  <a:lnTo>
                    <a:pt x="23" y="3105"/>
                  </a:lnTo>
                  <a:lnTo>
                    <a:pt x="23" y="3196"/>
                  </a:lnTo>
                  <a:cubicBezTo>
                    <a:pt x="0" y="3333"/>
                    <a:pt x="0" y="3447"/>
                    <a:pt x="0" y="3561"/>
                  </a:cubicBezTo>
                  <a:cubicBezTo>
                    <a:pt x="0" y="3675"/>
                    <a:pt x="0" y="3812"/>
                    <a:pt x="0" y="3927"/>
                  </a:cubicBezTo>
                  <a:cubicBezTo>
                    <a:pt x="0" y="4063"/>
                    <a:pt x="23" y="4200"/>
                    <a:pt x="46" y="4337"/>
                  </a:cubicBezTo>
                  <a:cubicBezTo>
                    <a:pt x="69" y="4406"/>
                    <a:pt x="69" y="4452"/>
                    <a:pt x="92" y="4520"/>
                  </a:cubicBezTo>
                  <a:lnTo>
                    <a:pt x="92" y="4566"/>
                  </a:lnTo>
                  <a:cubicBezTo>
                    <a:pt x="92" y="4611"/>
                    <a:pt x="92" y="4680"/>
                    <a:pt x="114" y="4725"/>
                  </a:cubicBezTo>
                  <a:cubicBezTo>
                    <a:pt x="160" y="4794"/>
                    <a:pt x="228" y="4817"/>
                    <a:pt x="320" y="4817"/>
                  </a:cubicBezTo>
                  <a:lnTo>
                    <a:pt x="343" y="4817"/>
                  </a:lnTo>
                  <a:lnTo>
                    <a:pt x="365" y="4840"/>
                  </a:lnTo>
                  <a:lnTo>
                    <a:pt x="411" y="4840"/>
                  </a:lnTo>
                  <a:cubicBezTo>
                    <a:pt x="457" y="4840"/>
                    <a:pt x="502" y="4840"/>
                    <a:pt x="548" y="4862"/>
                  </a:cubicBezTo>
                  <a:lnTo>
                    <a:pt x="617" y="4862"/>
                  </a:lnTo>
                  <a:cubicBezTo>
                    <a:pt x="731" y="4885"/>
                    <a:pt x="822" y="4908"/>
                    <a:pt x="936" y="4931"/>
                  </a:cubicBezTo>
                  <a:cubicBezTo>
                    <a:pt x="982" y="4954"/>
                    <a:pt x="1027" y="4976"/>
                    <a:pt x="1073" y="4976"/>
                  </a:cubicBezTo>
                  <a:cubicBezTo>
                    <a:pt x="1141" y="4999"/>
                    <a:pt x="1187" y="4999"/>
                    <a:pt x="1233" y="5022"/>
                  </a:cubicBezTo>
                  <a:cubicBezTo>
                    <a:pt x="1301" y="5045"/>
                    <a:pt x="1347" y="5045"/>
                    <a:pt x="1393" y="5068"/>
                  </a:cubicBezTo>
                  <a:cubicBezTo>
                    <a:pt x="1461" y="5068"/>
                    <a:pt x="1507" y="5091"/>
                    <a:pt x="1552" y="5091"/>
                  </a:cubicBezTo>
                  <a:cubicBezTo>
                    <a:pt x="1872" y="5182"/>
                    <a:pt x="2237" y="5228"/>
                    <a:pt x="2716" y="5250"/>
                  </a:cubicBezTo>
                  <a:lnTo>
                    <a:pt x="2739" y="5250"/>
                  </a:lnTo>
                  <a:cubicBezTo>
                    <a:pt x="2808" y="5250"/>
                    <a:pt x="2899" y="5273"/>
                    <a:pt x="2968" y="5273"/>
                  </a:cubicBezTo>
                  <a:lnTo>
                    <a:pt x="2990" y="5273"/>
                  </a:lnTo>
                  <a:cubicBezTo>
                    <a:pt x="3082" y="5250"/>
                    <a:pt x="3173" y="5250"/>
                    <a:pt x="3264" y="5250"/>
                  </a:cubicBezTo>
                  <a:lnTo>
                    <a:pt x="3287" y="5250"/>
                  </a:lnTo>
                  <a:cubicBezTo>
                    <a:pt x="3378" y="5228"/>
                    <a:pt x="3470" y="5228"/>
                    <a:pt x="3538" y="5205"/>
                  </a:cubicBezTo>
                  <a:cubicBezTo>
                    <a:pt x="3629" y="5205"/>
                    <a:pt x="3721" y="5182"/>
                    <a:pt x="3812" y="5159"/>
                  </a:cubicBezTo>
                  <a:cubicBezTo>
                    <a:pt x="3995" y="5091"/>
                    <a:pt x="4154" y="5022"/>
                    <a:pt x="4314" y="4954"/>
                  </a:cubicBezTo>
                  <a:cubicBezTo>
                    <a:pt x="4474" y="4862"/>
                    <a:pt x="4611" y="4748"/>
                    <a:pt x="4725" y="4680"/>
                  </a:cubicBezTo>
                  <a:cubicBezTo>
                    <a:pt x="4771" y="4634"/>
                    <a:pt x="4816" y="4588"/>
                    <a:pt x="4862" y="4520"/>
                  </a:cubicBezTo>
                  <a:cubicBezTo>
                    <a:pt x="4930" y="4474"/>
                    <a:pt x="4976" y="4406"/>
                    <a:pt x="5022" y="4337"/>
                  </a:cubicBezTo>
                  <a:cubicBezTo>
                    <a:pt x="5045" y="4269"/>
                    <a:pt x="5090" y="4178"/>
                    <a:pt x="5136" y="4109"/>
                  </a:cubicBezTo>
                  <a:cubicBezTo>
                    <a:pt x="5159" y="4041"/>
                    <a:pt x="5204" y="3949"/>
                    <a:pt x="5227" y="3858"/>
                  </a:cubicBezTo>
                  <a:cubicBezTo>
                    <a:pt x="5273" y="3790"/>
                    <a:pt x="5250" y="3698"/>
                    <a:pt x="5250" y="3630"/>
                  </a:cubicBezTo>
                  <a:cubicBezTo>
                    <a:pt x="5227" y="3538"/>
                    <a:pt x="5227" y="3447"/>
                    <a:pt x="5182" y="3333"/>
                  </a:cubicBezTo>
                  <a:lnTo>
                    <a:pt x="5182" y="3287"/>
                  </a:lnTo>
                  <a:cubicBezTo>
                    <a:pt x="5159" y="3219"/>
                    <a:pt x="5159" y="3150"/>
                    <a:pt x="5136" y="3082"/>
                  </a:cubicBezTo>
                  <a:cubicBezTo>
                    <a:pt x="5090" y="2991"/>
                    <a:pt x="5045" y="2899"/>
                    <a:pt x="4976" y="2785"/>
                  </a:cubicBezTo>
                  <a:cubicBezTo>
                    <a:pt x="4908" y="2694"/>
                    <a:pt x="4862" y="2625"/>
                    <a:pt x="4794" y="2557"/>
                  </a:cubicBezTo>
                  <a:cubicBezTo>
                    <a:pt x="4748" y="2489"/>
                    <a:pt x="4679" y="2443"/>
                    <a:pt x="4588" y="2374"/>
                  </a:cubicBezTo>
                  <a:cubicBezTo>
                    <a:pt x="4520" y="2306"/>
                    <a:pt x="4428" y="2237"/>
                    <a:pt x="4337" y="2215"/>
                  </a:cubicBezTo>
                  <a:cubicBezTo>
                    <a:pt x="4269" y="2169"/>
                    <a:pt x="4177" y="2123"/>
                    <a:pt x="4063" y="2101"/>
                  </a:cubicBezTo>
                  <a:lnTo>
                    <a:pt x="3812" y="2101"/>
                  </a:lnTo>
                  <a:cubicBezTo>
                    <a:pt x="3766" y="2101"/>
                    <a:pt x="3744" y="2101"/>
                    <a:pt x="3675" y="2123"/>
                  </a:cubicBezTo>
                  <a:lnTo>
                    <a:pt x="3629" y="2123"/>
                  </a:lnTo>
                  <a:cubicBezTo>
                    <a:pt x="3584" y="2123"/>
                    <a:pt x="3561" y="2146"/>
                    <a:pt x="3515" y="2146"/>
                  </a:cubicBezTo>
                  <a:cubicBezTo>
                    <a:pt x="3424" y="2169"/>
                    <a:pt x="3356" y="2215"/>
                    <a:pt x="3264" y="2260"/>
                  </a:cubicBezTo>
                  <a:cubicBezTo>
                    <a:pt x="3150" y="2306"/>
                    <a:pt x="3036" y="2374"/>
                    <a:pt x="2922" y="2466"/>
                  </a:cubicBezTo>
                  <a:cubicBezTo>
                    <a:pt x="2831" y="2534"/>
                    <a:pt x="2739" y="2603"/>
                    <a:pt x="2648" y="2648"/>
                  </a:cubicBezTo>
                  <a:cubicBezTo>
                    <a:pt x="2694" y="2580"/>
                    <a:pt x="2716" y="2489"/>
                    <a:pt x="2785" y="2397"/>
                  </a:cubicBezTo>
                  <a:cubicBezTo>
                    <a:pt x="2831" y="2329"/>
                    <a:pt x="2876" y="2260"/>
                    <a:pt x="2922" y="2192"/>
                  </a:cubicBezTo>
                  <a:lnTo>
                    <a:pt x="2945" y="2123"/>
                  </a:lnTo>
                  <a:cubicBezTo>
                    <a:pt x="2990" y="2078"/>
                    <a:pt x="3013" y="2032"/>
                    <a:pt x="3036" y="1986"/>
                  </a:cubicBezTo>
                  <a:cubicBezTo>
                    <a:pt x="3082" y="1872"/>
                    <a:pt x="3127" y="1781"/>
                    <a:pt x="3150" y="1667"/>
                  </a:cubicBezTo>
                  <a:lnTo>
                    <a:pt x="3173" y="1644"/>
                  </a:lnTo>
                  <a:cubicBezTo>
                    <a:pt x="3196" y="1576"/>
                    <a:pt x="3219" y="1507"/>
                    <a:pt x="3241" y="1439"/>
                  </a:cubicBezTo>
                  <a:cubicBezTo>
                    <a:pt x="3241" y="1347"/>
                    <a:pt x="3264" y="1256"/>
                    <a:pt x="3264" y="1165"/>
                  </a:cubicBezTo>
                  <a:cubicBezTo>
                    <a:pt x="3287" y="1005"/>
                    <a:pt x="3241" y="822"/>
                    <a:pt x="3150" y="663"/>
                  </a:cubicBezTo>
                  <a:cubicBezTo>
                    <a:pt x="3104" y="548"/>
                    <a:pt x="3013" y="480"/>
                    <a:pt x="2968" y="411"/>
                  </a:cubicBezTo>
                  <a:cubicBezTo>
                    <a:pt x="2945" y="389"/>
                    <a:pt x="2922" y="366"/>
                    <a:pt x="2876" y="343"/>
                  </a:cubicBezTo>
                  <a:lnTo>
                    <a:pt x="2853" y="320"/>
                  </a:lnTo>
                  <a:cubicBezTo>
                    <a:pt x="2831" y="297"/>
                    <a:pt x="2831" y="297"/>
                    <a:pt x="2808" y="274"/>
                  </a:cubicBezTo>
                  <a:cubicBezTo>
                    <a:pt x="2785" y="274"/>
                    <a:pt x="2762" y="252"/>
                    <a:pt x="2739" y="252"/>
                  </a:cubicBezTo>
                  <a:cubicBezTo>
                    <a:pt x="2716" y="229"/>
                    <a:pt x="2671" y="206"/>
                    <a:pt x="2648" y="183"/>
                  </a:cubicBezTo>
                  <a:cubicBezTo>
                    <a:pt x="2602" y="160"/>
                    <a:pt x="2534" y="138"/>
                    <a:pt x="2488" y="138"/>
                  </a:cubicBezTo>
                  <a:lnTo>
                    <a:pt x="2443" y="115"/>
                  </a:lnTo>
                  <a:lnTo>
                    <a:pt x="2397" y="92"/>
                  </a:lnTo>
                  <a:cubicBezTo>
                    <a:pt x="2328" y="69"/>
                    <a:pt x="2237" y="23"/>
                    <a:pt x="2146" y="23"/>
                  </a:cubicBezTo>
                  <a:cubicBezTo>
                    <a:pt x="2077" y="1"/>
                    <a:pt x="2032" y="1"/>
                    <a:pt x="196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 name="Google Shape;311;p2"/>
            <p:cNvSpPr/>
            <p:nvPr/>
          </p:nvSpPr>
          <p:spPr>
            <a:xfrm>
              <a:off x="4798450" y="4736575"/>
              <a:ext cx="128975" cy="109575"/>
            </a:xfrm>
            <a:custGeom>
              <a:avLst/>
              <a:gdLst/>
              <a:ahLst/>
              <a:cxnLst/>
              <a:rect l="l" t="t" r="r" b="b"/>
              <a:pathLst>
                <a:path w="5159" h="4383" extrusionOk="0">
                  <a:moveTo>
                    <a:pt x="2119" y="3987"/>
                  </a:moveTo>
                  <a:lnTo>
                    <a:pt x="2119" y="3987"/>
                  </a:lnTo>
                  <a:cubicBezTo>
                    <a:pt x="2113" y="3990"/>
                    <a:pt x="2106" y="3992"/>
                    <a:pt x="2100" y="3995"/>
                  </a:cubicBezTo>
                  <a:cubicBezTo>
                    <a:pt x="2109" y="3995"/>
                    <a:pt x="2114" y="3991"/>
                    <a:pt x="2119" y="3987"/>
                  </a:cubicBezTo>
                  <a:close/>
                  <a:moveTo>
                    <a:pt x="3903" y="0"/>
                  </a:moveTo>
                  <a:cubicBezTo>
                    <a:pt x="3880" y="0"/>
                    <a:pt x="3835" y="23"/>
                    <a:pt x="3812" y="23"/>
                  </a:cubicBezTo>
                  <a:cubicBezTo>
                    <a:pt x="3812" y="23"/>
                    <a:pt x="3812" y="46"/>
                    <a:pt x="3812" y="46"/>
                  </a:cubicBezTo>
                  <a:cubicBezTo>
                    <a:pt x="3789" y="46"/>
                    <a:pt x="3789" y="46"/>
                    <a:pt x="3766" y="69"/>
                  </a:cubicBezTo>
                  <a:cubicBezTo>
                    <a:pt x="3743" y="92"/>
                    <a:pt x="3743" y="114"/>
                    <a:pt x="3721" y="137"/>
                  </a:cubicBezTo>
                  <a:cubicBezTo>
                    <a:pt x="3652" y="160"/>
                    <a:pt x="3607" y="206"/>
                    <a:pt x="3538" y="251"/>
                  </a:cubicBezTo>
                  <a:cubicBezTo>
                    <a:pt x="3447" y="297"/>
                    <a:pt x="3355" y="366"/>
                    <a:pt x="3264" y="411"/>
                  </a:cubicBezTo>
                  <a:cubicBezTo>
                    <a:pt x="3173" y="480"/>
                    <a:pt x="3082" y="548"/>
                    <a:pt x="2990" y="594"/>
                  </a:cubicBezTo>
                  <a:cubicBezTo>
                    <a:pt x="2945" y="617"/>
                    <a:pt x="2899" y="662"/>
                    <a:pt x="2853" y="685"/>
                  </a:cubicBezTo>
                  <a:cubicBezTo>
                    <a:pt x="2808" y="708"/>
                    <a:pt x="2762" y="731"/>
                    <a:pt x="2739" y="754"/>
                  </a:cubicBezTo>
                  <a:cubicBezTo>
                    <a:pt x="2648" y="822"/>
                    <a:pt x="2579" y="868"/>
                    <a:pt x="2511" y="936"/>
                  </a:cubicBezTo>
                  <a:cubicBezTo>
                    <a:pt x="2420" y="982"/>
                    <a:pt x="2351" y="1028"/>
                    <a:pt x="2260" y="1073"/>
                  </a:cubicBezTo>
                  <a:cubicBezTo>
                    <a:pt x="2191" y="1142"/>
                    <a:pt x="2123" y="1187"/>
                    <a:pt x="2032" y="1233"/>
                  </a:cubicBezTo>
                  <a:cubicBezTo>
                    <a:pt x="1963" y="1301"/>
                    <a:pt x="1872" y="1370"/>
                    <a:pt x="1803" y="1438"/>
                  </a:cubicBezTo>
                  <a:cubicBezTo>
                    <a:pt x="1712" y="1484"/>
                    <a:pt x="1644" y="1552"/>
                    <a:pt x="1575" y="1621"/>
                  </a:cubicBezTo>
                  <a:cubicBezTo>
                    <a:pt x="1484" y="1689"/>
                    <a:pt x="1392" y="1758"/>
                    <a:pt x="1324" y="1804"/>
                  </a:cubicBezTo>
                  <a:cubicBezTo>
                    <a:pt x="1233" y="1895"/>
                    <a:pt x="1141" y="1963"/>
                    <a:pt x="1050" y="2032"/>
                  </a:cubicBezTo>
                  <a:cubicBezTo>
                    <a:pt x="959" y="2100"/>
                    <a:pt x="890" y="2192"/>
                    <a:pt x="822" y="2260"/>
                  </a:cubicBezTo>
                  <a:cubicBezTo>
                    <a:pt x="799" y="2283"/>
                    <a:pt x="799" y="2306"/>
                    <a:pt x="799" y="2329"/>
                  </a:cubicBezTo>
                  <a:cubicBezTo>
                    <a:pt x="776" y="2351"/>
                    <a:pt x="776" y="2351"/>
                    <a:pt x="753" y="2374"/>
                  </a:cubicBezTo>
                  <a:cubicBezTo>
                    <a:pt x="753" y="2374"/>
                    <a:pt x="753" y="2397"/>
                    <a:pt x="753" y="2397"/>
                  </a:cubicBezTo>
                  <a:cubicBezTo>
                    <a:pt x="731" y="2420"/>
                    <a:pt x="731" y="2420"/>
                    <a:pt x="731" y="2420"/>
                  </a:cubicBezTo>
                  <a:cubicBezTo>
                    <a:pt x="662" y="2488"/>
                    <a:pt x="616" y="2534"/>
                    <a:pt x="571" y="2602"/>
                  </a:cubicBezTo>
                  <a:cubicBezTo>
                    <a:pt x="502" y="2671"/>
                    <a:pt x="457" y="2717"/>
                    <a:pt x="411" y="2785"/>
                  </a:cubicBezTo>
                  <a:cubicBezTo>
                    <a:pt x="365" y="2785"/>
                    <a:pt x="343" y="2785"/>
                    <a:pt x="320" y="2808"/>
                  </a:cubicBezTo>
                  <a:cubicBezTo>
                    <a:pt x="251" y="2808"/>
                    <a:pt x="206" y="2876"/>
                    <a:pt x="183" y="2922"/>
                  </a:cubicBezTo>
                  <a:cubicBezTo>
                    <a:pt x="160" y="2945"/>
                    <a:pt x="160" y="2990"/>
                    <a:pt x="137" y="3013"/>
                  </a:cubicBezTo>
                  <a:cubicBezTo>
                    <a:pt x="114" y="3082"/>
                    <a:pt x="91" y="3127"/>
                    <a:pt x="91" y="3173"/>
                  </a:cubicBezTo>
                  <a:cubicBezTo>
                    <a:pt x="69" y="3219"/>
                    <a:pt x="69" y="3264"/>
                    <a:pt x="69" y="3287"/>
                  </a:cubicBezTo>
                  <a:cubicBezTo>
                    <a:pt x="46" y="3379"/>
                    <a:pt x="23" y="3447"/>
                    <a:pt x="23" y="3538"/>
                  </a:cubicBezTo>
                  <a:cubicBezTo>
                    <a:pt x="23" y="3561"/>
                    <a:pt x="23" y="3607"/>
                    <a:pt x="23" y="3652"/>
                  </a:cubicBezTo>
                  <a:cubicBezTo>
                    <a:pt x="23" y="3698"/>
                    <a:pt x="23" y="3721"/>
                    <a:pt x="46" y="3767"/>
                  </a:cubicBezTo>
                  <a:cubicBezTo>
                    <a:pt x="23" y="3789"/>
                    <a:pt x="23" y="3789"/>
                    <a:pt x="23" y="3812"/>
                  </a:cubicBezTo>
                  <a:cubicBezTo>
                    <a:pt x="0" y="3926"/>
                    <a:pt x="91" y="4040"/>
                    <a:pt x="160" y="4132"/>
                  </a:cubicBezTo>
                  <a:cubicBezTo>
                    <a:pt x="206" y="4177"/>
                    <a:pt x="274" y="4223"/>
                    <a:pt x="320" y="4269"/>
                  </a:cubicBezTo>
                  <a:cubicBezTo>
                    <a:pt x="365" y="4292"/>
                    <a:pt x="411" y="4292"/>
                    <a:pt x="434" y="4314"/>
                  </a:cubicBezTo>
                  <a:cubicBezTo>
                    <a:pt x="502" y="4337"/>
                    <a:pt x="548" y="4360"/>
                    <a:pt x="594" y="4360"/>
                  </a:cubicBezTo>
                  <a:cubicBezTo>
                    <a:pt x="685" y="4383"/>
                    <a:pt x="776" y="4383"/>
                    <a:pt x="868" y="4383"/>
                  </a:cubicBezTo>
                  <a:cubicBezTo>
                    <a:pt x="959" y="4383"/>
                    <a:pt x="1050" y="4360"/>
                    <a:pt x="1119" y="4337"/>
                  </a:cubicBezTo>
                  <a:cubicBezTo>
                    <a:pt x="1278" y="4314"/>
                    <a:pt x="1438" y="4269"/>
                    <a:pt x="1598" y="4200"/>
                  </a:cubicBezTo>
                  <a:cubicBezTo>
                    <a:pt x="1773" y="4135"/>
                    <a:pt x="1948" y="4069"/>
                    <a:pt x="2123" y="3983"/>
                  </a:cubicBezTo>
                  <a:lnTo>
                    <a:pt x="2123" y="3983"/>
                  </a:lnTo>
                  <a:cubicBezTo>
                    <a:pt x="2122" y="3984"/>
                    <a:pt x="2120" y="3986"/>
                    <a:pt x="2119" y="3987"/>
                  </a:cubicBezTo>
                  <a:lnTo>
                    <a:pt x="2119" y="3987"/>
                  </a:lnTo>
                  <a:cubicBezTo>
                    <a:pt x="2224" y="3944"/>
                    <a:pt x="2312" y="3900"/>
                    <a:pt x="2420" y="3835"/>
                  </a:cubicBezTo>
                  <a:cubicBezTo>
                    <a:pt x="2511" y="3789"/>
                    <a:pt x="2602" y="3744"/>
                    <a:pt x="2694" y="3698"/>
                  </a:cubicBezTo>
                  <a:cubicBezTo>
                    <a:pt x="2762" y="3652"/>
                    <a:pt x="2853" y="3584"/>
                    <a:pt x="2922" y="3538"/>
                  </a:cubicBezTo>
                  <a:cubicBezTo>
                    <a:pt x="3013" y="3493"/>
                    <a:pt x="3082" y="3447"/>
                    <a:pt x="3173" y="3379"/>
                  </a:cubicBezTo>
                  <a:cubicBezTo>
                    <a:pt x="3287" y="3287"/>
                    <a:pt x="3424" y="3196"/>
                    <a:pt x="3538" y="3105"/>
                  </a:cubicBezTo>
                  <a:cubicBezTo>
                    <a:pt x="3607" y="3059"/>
                    <a:pt x="3652" y="3013"/>
                    <a:pt x="3698" y="2968"/>
                  </a:cubicBezTo>
                  <a:cubicBezTo>
                    <a:pt x="3766" y="2922"/>
                    <a:pt x="3812" y="2899"/>
                    <a:pt x="3880" y="2854"/>
                  </a:cubicBezTo>
                  <a:cubicBezTo>
                    <a:pt x="3949" y="2785"/>
                    <a:pt x="4017" y="2739"/>
                    <a:pt x="4086" y="2694"/>
                  </a:cubicBezTo>
                  <a:cubicBezTo>
                    <a:pt x="4177" y="2625"/>
                    <a:pt x="4268" y="2557"/>
                    <a:pt x="4337" y="2488"/>
                  </a:cubicBezTo>
                  <a:cubicBezTo>
                    <a:pt x="4360" y="2488"/>
                    <a:pt x="4360" y="2465"/>
                    <a:pt x="4383" y="2465"/>
                  </a:cubicBezTo>
                  <a:cubicBezTo>
                    <a:pt x="4383" y="2443"/>
                    <a:pt x="4405" y="2443"/>
                    <a:pt x="4405" y="2443"/>
                  </a:cubicBezTo>
                  <a:cubicBezTo>
                    <a:pt x="4542" y="2329"/>
                    <a:pt x="4657" y="2237"/>
                    <a:pt x="4793" y="2146"/>
                  </a:cubicBezTo>
                  <a:cubicBezTo>
                    <a:pt x="4862" y="2077"/>
                    <a:pt x="4953" y="2009"/>
                    <a:pt x="5022" y="1941"/>
                  </a:cubicBezTo>
                  <a:cubicBezTo>
                    <a:pt x="5022" y="1941"/>
                    <a:pt x="5045" y="1918"/>
                    <a:pt x="5067" y="1918"/>
                  </a:cubicBezTo>
                  <a:cubicBezTo>
                    <a:pt x="5090" y="1872"/>
                    <a:pt x="5113" y="1849"/>
                    <a:pt x="5113" y="1804"/>
                  </a:cubicBezTo>
                  <a:lnTo>
                    <a:pt x="5136" y="1804"/>
                  </a:lnTo>
                  <a:cubicBezTo>
                    <a:pt x="5136" y="1781"/>
                    <a:pt x="5159" y="1758"/>
                    <a:pt x="5159" y="1712"/>
                  </a:cubicBezTo>
                  <a:cubicBezTo>
                    <a:pt x="5159" y="1667"/>
                    <a:pt x="5113" y="1621"/>
                    <a:pt x="5067" y="1598"/>
                  </a:cubicBezTo>
                  <a:cubicBezTo>
                    <a:pt x="5045" y="1587"/>
                    <a:pt x="5022" y="1581"/>
                    <a:pt x="4999" y="1581"/>
                  </a:cubicBezTo>
                  <a:cubicBezTo>
                    <a:pt x="4976" y="1581"/>
                    <a:pt x="4953" y="1587"/>
                    <a:pt x="4930" y="1598"/>
                  </a:cubicBezTo>
                  <a:lnTo>
                    <a:pt x="4908" y="1598"/>
                  </a:lnTo>
                  <a:cubicBezTo>
                    <a:pt x="4885" y="1621"/>
                    <a:pt x="4885" y="1621"/>
                    <a:pt x="4862" y="1644"/>
                  </a:cubicBezTo>
                  <a:cubicBezTo>
                    <a:pt x="4839" y="1667"/>
                    <a:pt x="4793" y="1667"/>
                    <a:pt x="4771" y="1689"/>
                  </a:cubicBezTo>
                  <a:cubicBezTo>
                    <a:pt x="4725" y="1735"/>
                    <a:pt x="4679" y="1758"/>
                    <a:pt x="4634" y="1804"/>
                  </a:cubicBezTo>
                  <a:cubicBezTo>
                    <a:pt x="4565" y="1849"/>
                    <a:pt x="4520" y="1895"/>
                    <a:pt x="4451" y="1941"/>
                  </a:cubicBezTo>
                  <a:cubicBezTo>
                    <a:pt x="4383" y="2009"/>
                    <a:pt x="4314" y="2055"/>
                    <a:pt x="4246" y="2123"/>
                  </a:cubicBezTo>
                  <a:cubicBezTo>
                    <a:pt x="4223" y="2123"/>
                    <a:pt x="4223" y="2123"/>
                    <a:pt x="4200" y="2146"/>
                  </a:cubicBezTo>
                  <a:cubicBezTo>
                    <a:pt x="4154" y="2169"/>
                    <a:pt x="4109" y="2214"/>
                    <a:pt x="4063" y="2237"/>
                  </a:cubicBezTo>
                  <a:cubicBezTo>
                    <a:pt x="3995" y="2306"/>
                    <a:pt x="3926" y="2351"/>
                    <a:pt x="3858" y="2397"/>
                  </a:cubicBezTo>
                  <a:cubicBezTo>
                    <a:pt x="3789" y="2443"/>
                    <a:pt x="3743" y="2465"/>
                    <a:pt x="3675" y="2511"/>
                  </a:cubicBezTo>
                  <a:cubicBezTo>
                    <a:pt x="3629" y="2557"/>
                    <a:pt x="3584" y="2580"/>
                    <a:pt x="3538" y="2625"/>
                  </a:cubicBezTo>
                  <a:cubicBezTo>
                    <a:pt x="3424" y="2694"/>
                    <a:pt x="3333" y="2785"/>
                    <a:pt x="3219" y="2854"/>
                  </a:cubicBezTo>
                  <a:cubicBezTo>
                    <a:pt x="3082" y="2968"/>
                    <a:pt x="2945" y="3059"/>
                    <a:pt x="2808" y="3150"/>
                  </a:cubicBezTo>
                  <a:cubicBezTo>
                    <a:pt x="2671" y="3242"/>
                    <a:pt x="2557" y="3333"/>
                    <a:pt x="2420" y="3401"/>
                  </a:cubicBezTo>
                  <a:cubicBezTo>
                    <a:pt x="2351" y="3447"/>
                    <a:pt x="2260" y="3493"/>
                    <a:pt x="2191" y="3515"/>
                  </a:cubicBezTo>
                  <a:cubicBezTo>
                    <a:pt x="2123" y="3561"/>
                    <a:pt x="2032" y="3607"/>
                    <a:pt x="1963" y="3630"/>
                  </a:cubicBezTo>
                  <a:cubicBezTo>
                    <a:pt x="1940" y="3652"/>
                    <a:pt x="1895" y="3652"/>
                    <a:pt x="1872" y="3675"/>
                  </a:cubicBezTo>
                  <a:lnTo>
                    <a:pt x="1872" y="3675"/>
                  </a:lnTo>
                  <a:cubicBezTo>
                    <a:pt x="1708" y="3755"/>
                    <a:pt x="1560" y="3818"/>
                    <a:pt x="1392" y="3881"/>
                  </a:cubicBezTo>
                  <a:cubicBezTo>
                    <a:pt x="1278" y="3903"/>
                    <a:pt x="1187" y="3926"/>
                    <a:pt x="1096" y="3949"/>
                  </a:cubicBezTo>
                  <a:cubicBezTo>
                    <a:pt x="1050" y="3972"/>
                    <a:pt x="1004" y="3972"/>
                    <a:pt x="936" y="3995"/>
                  </a:cubicBezTo>
                  <a:lnTo>
                    <a:pt x="731" y="3995"/>
                  </a:lnTo>
                  <a:cubicBezTo>
                    <a:pt x="685" y="3995"/>
                    <a:pt x="639" y="3972"/>
                    <a:pt x="594" y="3972"/>
                  </a:cubicBezTo>
                  <a:cubicBezTo>
                    <a:pt x="594" y="3949"/>
                    <a:pt x="571" y="3949"/>
                    <a:pt x="548" y="3926"/>
                  </a:cubicBezTo>
                  <a:cubicBezTo>
                    <a:pt x="525" y="3926"/>
                    <a:pt x="525" y="3903"/>
                    <a:pt x="502" y="3881"/>
                  </a:cubicBezTo>
                  <a:cubicBezTo>
                    <a:pt x="479" y="3835"/>
                    <a:pt x="457" y="3812"/>
                    <a:pt x="411" y="3767"/>
                  </a:cubicBezTo>
                  <a:cubicBezTo>
                    <a:pt x="388" y="3744"/>
                    <a:pt x="388" y="3744"/>
                    <a:pt x="388" y="3744"/>
                  </a:cubicBezTo>
                  <a:cubicBezTo>
                    <a:pt x="388" y="3721"/>
                    <a:pt x="388" y="3698"/>
                    <a:pt x="365" y="3675"/>
                  </a:cubicBezTo>
                  <a:cubicBezTo>
                    <a:pt x="365" y="3652"/>
                    <a:pt x="365" y="3630"/>
                    <a:pt x="365" y="3607"/>
                  </a:cubicBezTo>
                  <a:cubicBezTo>
                    <a:pt x="388" y="3561"/>
                    <a:pt x="388" y="3515"/>
                    <a:pt x="388" y="3493"/>
                  </a:cubicBezTo>
                  <a:cubicBezTo>
                    <a:pt x="434" y="3424"/>
                    <a:pt x="479" y="3333"/>
                    <a:pt x="502" y="3264"/>
                  </a:cubicBezTo>
                  <a:cubicBezTo>
                    <a:pt x="525" y="3219"/>
                    <a:pt x="548" y="3173"/>
                    <a:pt x="571" y="3127"/>
                  </a:cubicBezTo>
                  <a:cubicBezTo>
                    <a:pt x="685" y="2990"/>
                    <a:pt x="822" y="2876"/>
                    <a:pt x="936" y="2739"/>
                  </a:cubicBezTo>
                  <a:cubicBezTo>
                    <a:pt x="1004" y="2671"/>
                    <a:pt x="1073" y="2602"/>
                    <a:pt x="1141" y="2534"/>
                  </a:cubicBezTo>
                  <a:cubicBezTo>
                    <a:pt x="1187" y="2511"/>
                    <a:pt x="1210" y="2488"/>
                    <a:pt x="1256" y="2465"/>
                  </a:cubicBezTo>
                  <a:cubicBezTo>
                    <a:pt x="1324" y="2397"/>
                    <a:pt x="1392" y="2329"/>
                    <a:pt x="1461" y="2283"/>
                  </a:cubicBezTo>
                  <a:cubicBezTo>
                    <a:pt x="1598" y="2169"/>
                    <a:pt x="1735" y="2077"/>
                    <a:pt x="1872" y="1963"/>
                  </a:cubicBezTo>
                  <a:cubicBezTo>
                    <a:pt x="1940" y="1918"/>
                    <a:pt x="2009" y="1872"/>
                    <a:pt x="2077" y="1826"/>
                  </a:cubicBezTo>
                  <a:cubicBezTo>
                    <a:pt x="2146" y="1758"/>
                    <a:pt x="2191" y="1712"/>
                    <a:pt x="2260" y="1667"/>
                  </a:cubicBezTo>
                  <a:cubicBezTo>
                    <a:pt x="2328" y="1621"/>
                    <a:pt x="2397" y="1552"/>
                    <a:pt x="2442" y="1507"/>
                  </a:cubicBezTo>
                  <a:cubicBezTo>
                    <a:pt x="2511" y="1461"/>
                    <a:pt x="2602" y="1393"/>
                    <a:pt x="2671" y="1347"/>
                  </a:cubicBezTo>
                  <a:cubicBezTo>
                    <a:pt x="2739" y="1301"/>
                    <a:pt x="2808" y="1233"/>
                    <a:pt x="2876" y="1187"/>
                  </a:cubicBezTo>
                  <a:cubicBezTo>
                    <a:pt x="2945" y="1142"/>
                    <a:pt x="3036" y="1073"/>
                    <a:pt x="3127" y="1028"/>
                  </a:cubicBezTo>
                  <a:cubicBezTo>
                    <a:pt x="3196" y="982"/>
                    <a:pt x="3287" y="913"/>
                    <a:pt x="3355" y="868"/>
                  </a:cubicBezTo>
                  <a:cubicBezTo>
                    <a:pt x="3424" y="822"/>
                    <a:pt x="3515" y="776"/>
                    <a:pt x="3584" y="731"/>
                  </a:cubicBezTo>
                  <a:cubicBezTo>
                    <a:pt x="3698" y="662"/>
                    <a:pt x="3812" y="571"/>
                    <a:pt x="3903" y="480"/>
                  </a:cubicBezTo>
                  <a:cubicBezTo>
                    <a:pt x="3949" y="457"/>
                    <a:pt x="3972" y="434"/>
                    <a:pt x="3995" y="388"/>
                  </a:cubicBezTo>
                  <a:cubicBezTo>
                    <a:pt x="4017" y="366"/>
                    <a:pt x="4040" y="343"/>
                    <a:pt x="4063" y="320"/>
                  </a:cubicBezTo>
                  <a:cubicBezTo>
                    <a:pt x="4063" y="297"/>
                    <a:pt x="4086" y="251"/>
                    <a:pt x="4086" y="229"/>
                  </a:cubicBezTo>
                  <a:cubicBezTo>
                    <a:pt x="4109" y="183"/>
                    <a:pt x="4086" y="137"/>
                    <a:pt x="4063" y="92"/>
                  </a:cubicBezTo>
                  <a:cubicBezTo>
                    <a:pt x="4040" y="46"/>
                    <a:pt x="3995" y="23"/>
                    <a:pt x="39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 name="Google Shape;312;p2"/>
            <p:cNvSpPr/>
            <p:nvPr/>
          </p:nvSpPr>
          <p:spPr>
            <a:xfrm>
              <a:off x="4902300" y="4649825"/>
              <a:ext cx="77625" cy="121575"/>
            </a:xfrm>
            <a:custGeom>
              <a:avLst/>
              <a:gdLst/>
              <a:ahLst/>
              <a:cxnLst/>
              <a:rect l="l" t="t" r="r" b="b"/>
              <a:pathLst>
                <a:path w="3105" h="4863" extrusionOk="0">
                  <a:moveTo>
                    <a:pt x="1941" y="1"/>
                  </a:moveTo>
                  <a:cubicBezTo>
                    <a:pt x="1895" y="24"/>
                    <a:pt x="1849" y="24"/>
                    <a:pt x="1804" y="24"/>
                  </a:cubicBezTo>
                  <a:cubicBezTo>
                    <a:pt x="1758" y="47"/>
                    <a:pt x="1712" y="69"/>
                    <a:pt x="1667" y="69"/>
                  </a:cubicBezTo>
                  <a:cubicBezTo>
                    <a:pt x="1575" y="115"/>
                    <a:pt x="1484" y="161"/>
                    <a:pt x="1393" y="229"/>
                  </a:cubicBezTo>
                  <a:cubicBezTo>
                    <a:pt x="1324" y="275"/>
                    <a:pt x="1256" y="320"/>
                    <a:pt x="1187" y="389"/>
                  </a:cubicBezTo>
                  <a:cubicBezTo>
                    <a:pt x="1119" y="457"/>
                    <a:pt x="1027" y="526"/>
                    <a:pt x="959" y="617"/>
                  </a:cubicBezTo>
                  <a:cubicBezTo>
                    <a:pt x="913" y="686"/>
                    <a:pt x="845" y="754"/>
                    <a:pt x="799" y="823"/>
                  </a:cubicBezTo>
                  <a:cubicBezTo>
                    <a:pt x="685" y="982"/>
                    <a:pt x="594" y="1142"/>
                    <a:pt x="503" y="1325"/>
                  </a:cubicBezTo>
                  <a:cubicBezTo>
                    <a:pt x="411" y="1507"/>
                    <a:pt x="343" y="1690"/>
                    <a:pt x="274" y="1873"/>
                  </a:cubicBezTo>
                  <a:cubicBezTo>
                    <a:pt x="251" y="1964"/>
                    <a:pt x="206" y="2055"/>
                    <a:pt x="183" y="2147"/>
                  </a:cubicBezTo>
                  <a:cubicBezTo>
                    <a:pt x="137" y="2238"/>
                    <a:pt x="114" y="2329"/>
                    <a:pt x="92" y="2443"/>
                  </a:cubicBezTo>
                  <a:cubicBezTo>
                    <a:pt x="46" y="2626"/>
                    <a:pt x="23" y="2808"/>
                    <a:pt x="23" y="3014"/>
                  </a:cubicBezTo>
                  <a:cubicBezTo>
                    <a:pt x="23" y="3105"/>
                    <a:pt x="23" y="3196"/>
                    <a:pt x="23" y="3288"/>
                  </a:cubicBezTo>
                  <a:cubicBezTo>
                    <a:pt x="23" y="3356"/>
                    <a:pt x="23" y="3425"/>
                    <a:pt x="23" y="3470"/>
                  </a:cubicBezTo>
                  <a:cubicBezTo>
                    <a:pt x="23" y="3516"/>
                    <a:pt x="23" y="3539"/>
                    <a:pt x="46" y="3584"/>
                  </a:cubicBezTo>
                  <a:lnTo>
                    <a:pt x="46" y="3607"/>
                  </a:lnTo>
                  <a:cubicBezTo>
                    <a:pt x="46" y="3653"/>
                    <a:pt x="46" y="3676"/>
                    <a:pt x="46" y="3699"/>
                  </a:cubicBezTo>
                  <a:cubicBezTo>
                    <a:pt x="46" y="3790"/>
                    <a:pt x="46" y="3881"/>
                    <a:pt x="46" y="3973"/>
                  </a:cubicBezTo>
                  <a:cubicBezTo>
                    <a:pt x="46" y="4064"/>
                    <a:pt x="46" y="4155"/>
                    <a:pt x="23" y="4269"/>
                  </a:cubicBezTo>
                  <a:cubicBezTo>
                    <a:pt x="23" y="4338"/>
                    <a:pt x="23" y="4429"/>
                    <a:pt x="23" y="4520"/>
                  </a:cubicBezTo>
                  <a:cubicBezTo>
                    <a:pt x="23" y="4566"/>
                    <a:pt x="23" y="4612"/>
                    <a:pt x="0" y="4657"/>
                  </a:cubicBezTo>
                  <a:cubicBezTo>
                    <a:pt x="0" y="4657"/>
                    <a:pt x="0" y="4680"/>
                    <a:pt x="0" y="4703"/>
                  </a:cubicBezTo>
                  <a:cubicBezTo>
                    <a:pt x="0" y="4726"/>
                    <a:pt x="0" y="4726"/>
                    <a:pt x="0" y="4749"/>
                  </a:cubicBezTo>
                  <a:cubicBezTo>
                    <a:pt x="0" y="4771"/>
                    <a:pt x="23" y="4771"/>
                    <a:pt x="23" y="4794"/>
                  </a:cubicBezTo>
                  <a:cubicBezTo>
                    <a:pt x="23" y="4840"/>
                    <a:pt x="92" y="4863"/>
                    <a:pt x="114" y="4863"/>
                  </a:cubicBezTo>
                  <a:cubicBezTo>
                    <a:pt x="229" y="4863"/>
                    <a:pt x="274" y="4771"/>
                    <a:pt x="297" y="4703"/>
                  </a:cubicBezTo>
                  <a:cubicBezTo>
                    <a:pt x="320" y="4657"/>
                    <a:pt x="343" y="4589"/>
                    <a:pt x="366" y="4543"/>
                  </a:cubicBezTo>
                  <a:cubicBezTo>
                    <a:pt x="411" y="4383"/>
                    <a:pt x="434" y="4246"/>
                    <a:pt x="480" y="4087"/>
                  </a:cubicBezTo>
                  <a:lnTo>
                    <a:pt x="480" y="4087"/>
                  </a:lnTo>
                  <a:lnTo>
                    <a:pt x="457" y="4132"/>
                  </a:lnTo>
                  <a:cubicBezTo>
                    <a:pt x="480" y="4018"/>
                    <a:pt x="503" y="3904"/>
                    <a:pt x="525" y="3790"/>
                  </a:cubicBezTo>
                  <a:cubicBezTo>
                    <a:pt x="548" y="3699"/>
                    <a:pt x="571" y="3607"/>
                    <a:pt x="594" y="3516"/>
                  </a:cubicBezTo>
                  <a:cubicBezTo>
                    <a:pt x="617" y="3379"/>
                    <a:pt x="639" y="3242"/>
                    <a:pt x="685" y="3105"/>
                  </a:cubicBezTo>
                  <a:cubicBezTo>
                    <a:pt x="731" y="2945"/>
                    <a:pt x="754" y="2808"/>
                    <a:pt x="799" y="2649"/>
                  </a:cubicBezTo>
                  <a:cubicBezTo>
                    <a:pt x="891" y="2352"/>
                    <a:pt x="1027" y="2078"/>
                    <a:pt x="1164" y="1804"/>
                  </a:cubicBezTo>
                  <a:lnTo>
                    <a:pt x="1187" y="1781"/>
                  </a:lnTo>
                  <a:cubicBezTo>
                    <a:pt x="1182" y="1781"/>
                    <a:pt x="1178" y="1782"/>
                    <a:pt x="1175" y="1784"/>
                  </a:cubicBezTo>
                  <a:lnTo>
                    <a:pt x="1175" y="1784"/>
                  </a:lnTo>
                  <a:cubicBezTo>
                    <a:pt x="1310" y="1540"/>
                    <a:pt x="1466" y="1296"/>
                    <a:pt x="1644" y="1097"/>
                  </a:cubicBezTo>
                  <a:cubicBezTo>
                    <a:pt x="1735" y="1005"/>
                    <a:pt x="1804" y="937"/>
                    <a:pt x="1895" y="868"/>
                  </a:cubicBezTo>
                  <a:cubicBezTo>
                    <a:pt x="1963" y="800"/>
                    <a:pt x="2055" y="731"/>
                    <a:pt x="2146" y="663"/>
                  </a:cubicBezTo>
                  <a:lnTo>
                    <a:pt x="2146" y="663"/>
                  </a:lnTo>
                  <a:lnTo>
                    <a:pt x="2123" y="686"/>
                  </a:lnTo>
                  <a:cubicBezTo>
                    <a:pt x="2146" y="663"/>
                    <a:pt x="2169" y="663"/>
                    <a:pt x="2192" y="640"/>
                  </a:cubicBezTo>
                  <a:cubicBezTo>
                    <a:pt x="2214" y="640"/>
                    <a:pt x="2237" y="617"/>
                    <a:pt x="2260" y="617"/>
                  </a:cubicBezTo>
                  <a:lnTo>
                    <a:pt x="2283" y="617"/>
                  </a:lnTo>
                  <a:cubicBezTo>
                    <a:pt x="2351" y="617"/>
                    <a:pt x="2420" y="640"/>
                    <a:pt x="2488" y="640"/>
                  </a:cubicBezTo>
                  <a:lnTo>
                    <a:pt x="2511" y="640"/>
                  </a:lnTo>
                  <a:cubicBezTo>
                    <a:pt x="2534" y="663"/>
                    <a:pt x="2557" y="663"/>
                    <a:pt x="2580" y="663"/>
                  </a:cubicBezTo>
                  <a:cubicBezTo>
                    <a:pt x="2625" y="663"/>
                    <a:pt x="2648" y="663"/>
                    <a:pt x="2694" y="640"/>
                  </a:cubicBezTo>
                  <a:cubicBezTo>
                    <a:pt x="2694" y="640"/>
                    <a:pt x="2717" y="663"/>
                    <a:pt x="2739" y="663"/>
                  </a:cubicBezTo>
                  <a:cubicBezTo>
                    <a:pt x="2762" y="686"/>
                    <a:pt x="2808" y="709"/>
                    <a:pt x="2831" y="731"/>
                  </a:cubicBezTo>
                  <a:cubicBezTo>
                    <a:pt x="2876" y="777"/>
                    <a:pt x="2899" y="800"/>
                    <a:pt x="2922" y="845"/>
                  </a:cubicBezTo>
                  <a:cubicBezTo>
                    <a:pt x="2945" y="868"/>
                    <a:pt x="2968" y="914"/>
                    <a:pt x="2990" y="960"/>
                  </a:cubicBezTo>
                  <a:cubicBezTo>
                    <a:pt x="2990" y="1005"/>
                    <a:pt x="2990" y="1051"/>
                    <a:pt x="2990" y="1097"/>
                  </a:cubicBezTo>
                  <a:cubicBezTo>
                    <a:pt x="3007" y="1113"/>
                    <a:pt x="3023" y="1129"/>
                    <a:pt x="3039" y="1129"/>
                  </a:cubicBezTo>
                  <a:cubicBezTo>
                    <a:pt x="3046" y="1129"/>
                    <a:pt x="3052" y="1126"/>
                    <a:pt x="3059" y="1119"/>
                  </a:cubicBezTo>
                  <a:cubicBezTo>
                    <a:pt x="3082" y="1119"/>
                    <a:pt x="3105" y="1097"/>
                    <a:pt x="3105" y="1074"/>
                  </a:cubicBezTo>
                  <a:cubicBezTo>
                    <a:pt x="3082" y="1028"/>
                    <a:pt x="3082" y="960"/>
                    <a:pt x="3059" y="914"/>
                  </a:cubicBezTo>
                  <a:cubicBezTo>
                    <a:pt x="3059" y="891"/>
                    <a:pt x="3059" y="891"/>
                    <a:pt x="3036" y="868"/>
                  </a:cubicBezTo>
                  <a:cubicBezTo>
                    <a:pt x="3036" y="845"/>
                    <a:pt x="3036" y="823"/>
                    <a:pt x="3013" y="823"/>
                  </a:cubicBezTo>
                  <a:cubicBezTo>
                    <a:pt x="2990" y="731"/>
                    <a:pt x="2945" y="663"/>
                    <a:pt x="2876" y="594"/>
                  </a:cubicBezTo>
                  <a:cubicBezTo>
                    <a:pt x="2854" y="549"/>
                    <a:pt x="2808" y="526"/>
                    <a:pt x="2785" y="503"/>
                  </a:cubicBezTo>
                  <a:cubicBezTo>
                    <a:pt x="2785" y="480"/>
                    <a:pt x="2785" y="457"/>
                    <a:pt x="2785" y="457"/>
                  </a:cubicBezTo>
                  <a:cubicBezTo>
                    <a:pt x="2785" y="412"/>
                    <a:pt x="2762" y="389"/>
                    <a:pt x="2739" y="343"/>
                  </a:cubicBezTo>
                  <a:cubicBezTo>
                    <a:pt x="2717" y="298"/>
                    <a:pt x="2671" y="275"/>
                    <a:pt x="2625" y="252"/>
                  </a:cubicBezTo>
                  <a:cubicBezTo>
                    <a:pt x="2580" y="206"/>
                    <a:pt x="2511" y="161"/>
                    <a:pt x="2465" y="138"/>
                  </a:cubicBezTo>
                  <a:cubicBezTo>
                    <a:pt x="2397" y="92"/>
                    <a:pt x="2329" y="47"/>
                    <a:pt x="2237" y="24"/>
                  </a:cubicBezTo>
                  <a:cubicBezTo>
                    <a:pt x="2192" y="1"/>
                    <a:pt x="2123" y="1"/>
                    <a:pt x="2055"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 name="Google Shape;313;p2"/>
            <p:cNvSpPr/>
            <p:nvPr/>
          </p:nvSpPr>
          <p:spPr>
            <a:xfrm>
              <a:off x="4901725" y="4730300"/>
              <a:ext cx="4025" cy="25125"/>
            </a:xfrm>
            <a:custGeom>
              <a:avLst/>
              <a:gdLst/>
              <a:ahLst/>
              <a:cxnLst/>
              <a:rect l="l" t="t" r="r" b="b"/>
              <a:pathLst>
                <a:path w="161" h="1005" extrusionOk="0">
                  <a:moveTo>
                    <a:pt x="69" y="0"/>
                  </a:moveTo>
                  <a:cubicBezTo>
                    <a:pt x="46" y="23"/>
                    <a:pt x="23" y="46"/>
                    <a:pt x="23" y="92"/>
                  </a:cubicBezTo>
                  <a:cubicBezTo>
                    <a:pt x="23" y="114"/>
                    <a:pt x="23" y="137"/>
                    <a:pt x="23" y="160"/>
                  </a:cubicBezTo>
                  <a:cubicBezTo>
                    <a:pt x="23" y="297"/>
                    <a:pt x="23" y="411"/>
                    <a:pt x="23" y="525"/>
                  </a:cubicBezTo>
                  <a:cubicBezTo>
                    <a:pt x="23" y="594"/>
                    <a:pt x="1" y="662"/>
                    <a:pt x="1" y="731"/>
                  </a:cubicBezTo>
                  <a:cubicBezTo>
                    <a:pt x="1" y="799"/>
                    <a:pt x="1" y="868"/>
                    <a:pt x="1" y="936"/>
                  </a:cubicBezTo>
                  <a:cubicBezTo>
                    <a:pt x="1" y="982"/>
                    <a:pt x="23" y="1005"/>
                    <a:pt x="69" y="1005"/>
                  </a:cubicBezTo>
                  <a:cubicBezTo>
                    <a:pt x="92" y="1005"/>
                    <a:pt x="137" y="982"/>
                    <a:pt x="137" y="959"/>
                  </a:cubicBezTo>
                  <a:cubicBezTo>
                    <a:pt x="137" y="868"/>
                    <a:pt x="137" y="776"/>
                    <a:pt x="137" y="708"/>
                  </a:cubicBezTo>
                  <a:cubicBezTo>
                    <a:pt x="137" y="639"/>
                    <a:pt x="160" y="571"/>
                    <a:pt x="160" y="525"/>
                  </a:cubicBezTo>
                  <a:cubicBezTo>
                    <a:pt x="160" y="457"/>
                    <a:pt x="160" y="388"/>
                    <a:pt x="160" y="343"/>
                  </a:cubicBezTo>
                  <a:cubicBezTo>
                    <a:pt x="160" y="297"/>
                    <a:pt x="160" y="274"/>
                    <a:pt x="160" y="251"/>
                  </a:cubicBezTo>
                  <a:cubicBezTo>
                    <a:pt x="160" y="183"/>
                    <a:pt x="160" y="114"/>
                    <a:pt x="160" y="69"/>
                  </a:cubicBezTo>
                  <a:cubicBezTo>
                    <a:pt x="160" y="23"/>
                    <a:pt x="115" y="0"/>
                    <a:pt x="92"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 name="Google Shape;314;p2"/>
            <p:cNvSpPr/>
            <p:nvPr/>
          </p:nvSpPr>
          <p:spPr>
            <a:xfrm>
              <a:off x="4903450" y="4765100"/>
              <a:ext cx="107300" cy="19425"/>
            </a:xfrm>
            <a:custGeom>
              <a:avLst/>
              <a:gdLst/>
              <a:ahLst/>
              <a:cxnLst/>
              <a:rect l="l" t="t" r="r" b="b"/>
              <a:pathLst>
                <a:path w="4292" h="777" extrusionOk="0">
                  <a:moveTo>
                    <a:pt x="251" y="1"/>
                  </a:moveTo>
                  <a:cubicBezTo>
                    <a:pt x="205" y="1"/>
                    <a:pt x="183" y="23"/>
                    <a:pt x="137" y="23"/>
                  </a:cubicBezTo>
                  <a:cubicBezTo>
                    <a:pt x="68" y="69"/>
                    <a:pt x="0" y="138"/>
                    <a:pt x="23" y="229"/>
                  </a:cubicBezTo>
                  <a:cubicBezTo>
                    <a:pt x="23" y="275"/>
                    <a:pt x="68" y="343"/>
                    <a:pt x="114" y="366"/>
                  </a:cubicBezTo>
                  <a:cubicBezTo>
                    <a:pt x="160" y="389"/>
                    <a:pt x="205" y="389"/>
                    <a:pt x="251" y="389"/>
                  </a:cubicBezTo>
                  <a:cubicBezTo>
                    <a:pt x="274" y="411"/>
                    <a:pt x="320" y="411"/>
                    <a:pt x="365" y="411"/>
                  </a:cubicBezTo>
                  <a:cubicBezTo>
                    <a:pt x="434" y="434"/>
                    <a:pt x="525" y="457"/>
                    <a:pt x="616" y="457"/>
                  </a:cubicBezTo>
                  <a:cubicBezTo>
                    <a:pt x="685" y="480"/>
                    <a:pt x="776" y="503"/>
                    <a:pt x="845" y="526"/>
                  </a:cubicBezTo>
                  <a:cubicBezTo>
                    <a:pt x="936" y="548"/>
                    <a:pt x="1027" y="548"/>
                    <a:pt x="1096" y="571"/>
                  </a:cubicBezTo>
                  <a:cubicBezTo>
                    <a:pt x="1278" y="594"/>
                    <a:pt x="1438" y="640"/>
                    <a:pt x="1621" y="663"/>
                  </a:cubicBezTo>
                  <a:cubicBezTo>
                    <a:pt x="1689" y="685"/>
                    <a:pt x="1780" y="685"/>
                    <a:pt x="1872" y="708"/>
                  </a:cubicBezTo>
                  <a:cubicBezTo>
                    <a:pt x="1963" y="708"/>
                    <a:pt x="2031" y="731"/>
                    <a:pt x="2123" y="731"/>
                  </a:cubicBezTo>
                  <a:cubicBezTo>
                    <a:pt x="2214" y="754"/>
                    <a:pt x="2305" y="754"/>
                    <a:pt x="2397" y="754"/>
                  </a:cubicBezTo>
                  <a:cubicBezTo>
                    <a:pt x="2488" y="777"/>
                    <a:pt x="2602" y="777"/>
                    <a:pt x="2693" y="777"/>
                  </a:cubicBezTo>
                  <a:cubicBezTo>
                    <a:pt x="2785" y="754"/>
                    <a:pt x="2876" y="754"/>
                    <a:pt x="2967" y="754"/>
                  </a:cubicBezTo>
                  <a:cubicBezTo>
                    <a:pt x="3036" y="754"/>
                    <a:pt x="3127" y="731"/>
                    <a:pt x="3196" y="731"/>
                  </a:cubicBezTo>
                  <a:cubicBezTo>
                    <a:pt x="3310" y="708"/>
                    <a:pt x="3401" y="685"/>
                    <a:pt x="3492" y="663"/>
                  </a:cubicBezTo>
                  <a:cubicBezTo>
                    <a:pt x="3584" y="640"/>
                    <a:pt x="3675" y="617"/>
                    <a:pt x="3743" y="594"/>
                  </a:cubicBezTo>
                  <a:cubicBezTo>
                    <a:pt x="3835" y="571"/>
                    <a:pt x="3903" y="548"/>
                    <a:pt x="3994" y="503"/>
                  </a:cubicBezTo>
                  <a:cubicBezTo>
                    <a:pt x="4063" y="480"/>
                    <a:pt x="4131" y="457"/>
                    <a:pt x="4223" y="434"/>
                  </a:cubicBezTo>
                  <a:cubicBezTo>
                    <a:pt x="4268" y="411"/>
                    <a:pt x="4291" y="366"/>
                    <a:pt x="4268" y="320"/>
                  </a:cubicBezTo>
                  <a:cubicBezTo>
                    <a:pt x="4246" y="275"/>
                    <a:pt x="4200" y="252"/>
                    <a:pt x="4154" y="252"/>
                  </a:cubicBezTo>
                  <a:cubicBezTo>
                    <a:pt x="4063" y="297"/>
                    <a:pt x="3949" y="320"/>
                    <a:pt x="3857" y="343"/>
                  </a:cubicBezTo>
                  <a:lnTo>
                    <a:pt x="3880" y="343"/>
                  </a:lnTo>
                  <a:cubicBezTo>
                    <a:pt x="3766" y="366"/>
                    <a:pt x="3652" y="389"/>
                    <a:pt x="3561" y="389"/>
                  </a:cubicBezTo>
                  <a:cubicBezTo>
                    <a:pt x="3492" y="411"/>
                    <a:pt x="3424" y="411"/>
                    <a:pt x="3355" y="411"/>
                  </a:cubicBezTo>
                  <a:lnTo>
                    <a:pt x="2511" y="411"/>
                  </a:lnTo>
                  <a:cubicBezTo>
                    <a:pt x="2419" y="389"/>
                    <a:pt x="2328" y="389"/>
                    <a:pt x="2214" y="366"/>
                  </a:cubicBezTo>
                  <a:cubicBezTo>
                    <a:pt x="2054" y="343"/>
                    <a:pt x="1872" y="320"/>
                    <a:pt x="1689" y="297"/>
                  </a:cubicBezTo>
                  <a:cubicBezTo>
                    <a:pt x="1529" y="275"/>
                    <a:pt x="1347" y="229"/>
                    <a:pt x="1187" y="183"/>
                  </a:cubicBezTo>
                  <a:cubicBezTo>
                    <a:pt x="1096" y="160"/>
                    <a:pt x="1004" y="160"/>
                    <a:pt x="913" y="138"/>
                  </a:cubicBezTo>
                  <a:cubicBezTo>
                    <a:pt x="845" y="115"/>
                    <a:pt x="753" y="92"/>
                    <a:pt x="685" y="92"/>
                  </a:cubicBezTo>
                  <a:cubicBezTo>
                    <a:pt x="593" y="69"/>
                    <a:pt x="502" y="46"/>
                    <a:pt x="411" y="23"/>
                  </a:cubicBezTo>
                  <a:cubicBezTo>
                    <a:pt x="365" y="23"/>
                    <a:pt x="297" y="1"/>
                    <a:pt x="251"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 name="Google Shape;315;p2"/>
            <p:cNvSpPr/>
            <p:nvPr/>
          </p:nvSpPr>
          <p:spPr>
            <a:xfrm>
              <a:off x="4949100" y="4704050"/>
              <a:ext cx="9725" cy="9725"/>
            </a:xfrm>
            <a:custGeom>
              <a:avLst/>
              <a:gdLst/>
              <a:ahLst/>
              <a:cxnLst/>
              <a:rect l="l" t="t" r="r" b="b"/>
              <a:pathLst>
                <a:path w="389" h="389" extrusionOk="0">
                  <a:moveTo>
                    <a:pt x="183" y="0"/>
                  </a:moveTo>
                  <a:cubicBezTo>
                    <a:pt x="69" y="0"/>
                    <a:pt x="0" y="92"/>
                    <a:pt x="0" y="206"/>
                  </a:cubicBezTo>
                  <a:cubicBezTo>
                    <a:pt x="0" y="297"/>
                    <a:pt x="91" y="388"/>
                    <a:pt x="205" y="388"/>
                  </a:cubicBezTo>
                  <a:cubicBezTo>
                    <a:pt x="320" y="388"/>
                    <a:pt x="388" y="274"/>
                    <a:pt x="388" y="183"/>
                  </a:cubicBezTo>
                  <a:cubicBezTo>
                    <a:pt x="388" y="69"/>
                    <a:pt x="297" y="0"/>
                    <a:pt x="183"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 name="Google Shape;316;p2"/>
            <p:cNvSpPr/>
            <p:nvPr/>
          </p:nvSpPr>
          <p:spPr>
            <a:xfrm>
              <a:off x="4961075" y="4697200"/>
              <a:ext cx="5150" cy="5725"/>
            </a:xfrm>
            <a:custGeom>
              <a:avLst/>
              <a:gdLst/>
              <a:ahLst/>
              <a:cxnLst/>
              <a:rect l="l" t="t" r="r" b="b"/>
              <a:pathLst>
                <a:path w="206" h="229" extrusionOk="0">
                  <a:moveTo>
                    <a:pt x="92" y="0"/>
                  </a:moveTo>
                  <a:cubicBezTo>
                    <a:pt x="46" y="0"/>
                    <a:pt x="0" y="69"/>
                    <a:pt x="0" y="115"/>
                  </a:cubicBezTo>
                  <a:cubicBezTo>
                    <a:pt x="0" y="183"/>
                    <a:pt x="46" y="229"/>
                    <a:pt x="114" y="229"/>
                  </a:cubicBezTo>
                  <a:cubicBezTo>
                    <a:pt x="160" y="229"/>
                    <a:pt x="206" y="160"/>
                    <a:pt x="206" y="115"/>
                  </a:cubicBezTo>
                  <a:cubicBezTo>
                    <a:pt x="206" y="46"/>
                    <a:pt x="160" y="0"/>
                    <a:pt x="92"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 name="Google Shape;317;p2"/>
            <p:cNvSpPr/>
            <p:nvPr/>
          </p:nvSpPr>
          <p:spPr>
            <a:xfrm>
              <a:off x="4959925" y="4685775"/>
              <a:ext cx="4025" cy="4025"/>
            </a:xfrm>
            <a:custGeom>
              <a:avLst/>
              <a:gdLst/>
              <a:ahLst/>
              <a:cxnLst/>
              <a:rect l="l" t="t" r="r" b="b"/>
              <a:pathLst>
                <a:path w="161" h="161" extrusionOk="0">
                  <a:moveTo>
                    <a:pt x="92" y="1"/>
                  </a:moveTo>
                  <a:cubicBezTo>
                    <a:pt x="46" y="1"/>
                    <a:pt x="1" y="47"/>
                    <a:pt x="1" y="92"/>
                  </a:cubicBezTo>
                  <a:cubicBezTo>
                    <a:pt x="24" y="138"/>
                    <a:pt x="46" y="161"/>
                    <a:pt x="92" y="161"/>
                  </a:cubicBezTo>
                  <a:cubicBezTo>
                    <a:pt x="138" y="161"/>
                    <a:pt x="160" y="115"/>
                    <a:pt x="160" y="92"/>
                  </a:cubicBezTo>
                  <a:cubicBezTo>
                    <a:pt x="160" y="47"/>
                    <a:pt x="138" y="1"/>
                    <a:pt x="92"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 name="Google Shape;318;p2"/>
            <p:cNvSpPr/>
            <p:nvPr/>
          </p:nvSpPr>
          <p:spPr>
            <a:xfrm>
              <a:off x="4951375" y="4693775"/>
              <a:ext cx="2875" cy="2875"/>
            </a:xfrm>
            <a:custGeom>
              <a:avLst/>
              <a:gdLst/>
              <a:ahLst/>
              <a:cxnLst/>
              <a:rect l="l" t="t" r="r" b="b"/>
              <a:pathLst>
                <a:path w="115" h="115" extrusionOk="0">
                  <a:moveTo>
                    <a:pt x="46" y="0"/>
                  </a:moveTo>
                  <a:cubicBezTo>
                    <a:pt x="23" y="0"/>
                    <a:pt x="0" y="23"/>
                    <a:pt x="0" y="69"/>
                  </a:cubicBezTo>
                  <a:cubicBezTo>
                    <a:pt x="0" y="92"/>
                    <a:pt x="23" y="115"/>
                    <a:pt x="69" y="115"/>
                  </a:cubicBezTo>
                  <a:cubicBezTo>
                    <a:pt x="92" y="115"/>
                    <a:pt x="114" y="92"/>
                    <a:pt x="114" y="46"/>
                  </a:cubicBezTo>
                  <a:cubicBezTo>
                    <a:pt x="114" y="23"/>
                    <a:pt x="92" y="0"/>
                    <a:pt x="46"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 name="Google Shape;319;p2"/>
            <p:cNvSpPr/>
            <p:nvPr/>
          </p:nvSpPr>
          <p:spPr>
            <a:xfrm>
              <a:off x="4940525" y="4712025"/>
              <a:ext cx="4025" cy="4025"/>
            </a:xfrm>
            <a:custGeom>
              <a:avLst/>
              <a:gdLst/>
              <a:ahLst/>
              <a:cxnLst/>
              <a:rect l="l" t="t" r="r" b="b"/>
              <a:pathLst>
                <a:path w="161" h="161" extrusionOk="0">
                  <a:moveTo>
                    <a:pt x="69" y="1"/>
                  </a:moveTo>
                  <a:cubicBezTo>
                    <a:pt x="23" y="1"/>
                    <a:pt x="1" y="47"/>
                    <a:pt x="1" y="92"/>
                  </a:cubicBezTo>
                  <a:cubicBezTo>
                    <a:pt x="1" y="138"/>
                    <a:pt x="23" y="161"/>
                    <a:pt x="69" y="161"/>
                  </a:cubicBezTo>
                  <a:cubicBezTo>
                    <a:pt x="115" y="161"/>
                    <a:pt x="160" y="115"/>
                    <a:pt x="138" y="69"/>
                  </a:cubicBezTo>
                  <a:cubicBezTo>
                    <a:pt x="138" y="24"/>
                    <a:pt x="115" y="1"/>
                    <a:pt x="69"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0" name="Google Shape;320;p2"/>
            <p:cNvSpPr/>
            <p:nvPr/>
          </p:nvSpPr>
          <p:spPr>
            <a:xfrm>
              <a:off x="4954225" y="4726875"/>
              <a:ext cx="4600" cy="4575"/>
            </a:xfrm>
            <a:custGeom>
              <a:avLst/>
              <a:gdLst/>
              <a:ahLst/>
              <a:cxnLst/>
              <a:rect l="l" t="t" r="r" b="b"/>
              <a:pathLst>
                <a:path w="184" h="183" extrusionOk="0">
                  <a:moveTo>
                    <a:pt x="69" y="0"/>
                  </a:moveTo>
                  <a:cubicBezTo>
                    <a:pt x="23" y="0"/>
                    <a:pt x="0" y="46"/>
                    <a:pt x="0" y="92"/>
                  </a:cubicBezTo>
                  <a:cubicBezTo>
                    <a:pt x="0" y="137"/>
                    <a:pt x="46" y="183"/>
                    <a:pt x="92" y="183"/>
                  </a:cubicBezTo>
                  <a:cubicBezTo>
                    <a:pt x="137" y="183"/>
                    <a:pt x="183" y="114"/>
                    <a:pt x="183" y="69"/>
                  </a:cubicBezTo>
                  <a:cubicBezTo>
                    <a:pt x="160" y="23"/>
                    <a:pt x="137" y="0"/>
                    <a:pt x="69"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1" name="Google Shape;321;p2"/>
            <p:cNvSpPr/>
            <p:nvPr/>
          </p:nvSpPr>
          <p:spPr>
            <a:xfrm>
              <a:off x="4935975" y="4734300"/>
              <a:ext cx="6300" cy="5725"/>
            </a:xfrm>
            <a:custGeom>
              <a:avLst/>
              <a:gdLst/>
              <a:ahLst/>
              <a:cxnLst/>
              <a:rect l="l" t="t" r="r" b="b"/>
              <a:pathLst>
                <a:path w="252" h="229" extrusionOk="0">
                  <a:moveTo>
                    <a:pt x="114" y="0"/>
                  </a:moveTo>
                  <a:cubicBezTo>
                    <a:pt x="46" y="0"/>
                    <a:pt x="0" y="69"/>
                    <a:pt x="0" y="114"/>
                  </a:cubicBezTo>
                  <a:cubicBezTo>
                    <a:pt x="0" y="183"/>
                    <a:pt x="69" y="228"/>
                    <a:pt x="137" y="228"/>
                  </a:cubicBezTo>
                  <a:cubicBezTo>
                    <a:pt x="205" y="228"/>
                    <a:pt x="251" y="160"/>
                    <a:pt x="251" y="114"/>
                  </a:cubicBezTo>
                  <a:cubicBezTo>
                    <a:pt x="228" y="46"/>
                    <a:pt x="183" y="0"/>
                    <a:pt x="114"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 name="Google Shape;322;p2"/>
            <p:cNvSpPr/>
            <p:nvPr/>
          </p:nvSpPr>
          <p:spPr>
            <a:xfrm>
              <a:off x="4935975" y="4724025"/>
              <a:ext cx="2875" cy="2875"/>
            </a:xfrm>
            <a:custGeom>
              <a:avLst/>
              <a:gdLst/>
              <a:ahLst/>
              <a:cxnLst/>
              <a:rect l="l" t="t" r="r" b="b"/>
              <a:pathLst>
                <a:path w="115" h="115" extrusionOk="0">
                  <a:moveTo>
                    <a:pt x="69" y="0"/>
                  </a:moveTo>
                  <a:cubicBezTo>
                    <a:pt x="23" y="0"/>
                    <a:pt x="0" y="46"/>
                    <a:pt x="23" y="69"/>
                  </a:cubicBezTo>
                  <a:cubicBezTo>
                    <a:pt x="23" y="92"/>
                    <a:pt x="46" y="114"/>
                    <a:pt x="69" y="114"/>
                  </a:cubicBezTo>
                  <a:cubicBezTo>
                    <a:pt x="91" y="114"/>
                    <a:pt x="114" y="92"/>
                    <a:pt x="114" y="46"/>
                  </a:cubicBezTo>
                  <a:cubicBezTo>
                    <a:pt x="114" y="23"/>
                    <a:pt x="91" y="0"/>
                    <a:pt x="69"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3" name="Google Shape;323;p2"/>
            <p:cNvSpPr/>
            <p:nvPr/>
          </p:nvSpPr>
          <p:spPr>
            <a:xfrm>
              <a:off x="4988450" y="4724600"/>
              <a:ext cx="8025" cy="8000"/>
            </a:xfrm>
            <a:custGeom>
              <a:avLst/>
              <a:gdLst/>
              <a:ahLst/>
              <a:cxnLst/>
              <a:rect l="l" t="t" r="r" b="b"/>
              <a:pathLst>
                <a:path w="321" h="320" extrusionOk="0">
                  <a:moveTo>
                    <a:pt x="138" y="0"/>
                  </a:moveTo>
                  <a:cubicBezTo>
                    <a:pt x="69" y="0"/>
                    <a:pt x="1" y="91"/>
                    <a:pt x="1" y="183"/>
                  </a:cubicBezTo>
                  <a:cubicBezTo>
                    <a:pt x="1" y="251"/>
                    <a:pt x="69" y="320"/>
                    <a:pt x="161" y="320"/>
                  </a:cubicBezTo>
                  <a:cubicBezTo>
                    <a:pt x="252" y="320"/>
                    <a:pt x="321" y="228"/>
                    <a:pt x="298" y="160"/>
                  </a:cubicBezTo>
                  <a:cubicBezTo>
                    <a:pt x="298" y="69"/>
                    <a:pt x="229" y="0"/>
                    <a:pt x="138"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4" name="Google Shape;324;p2"/>
            <p:cNvSpPr/>
            <p:nvPr/>
          </p:nvSpPr>
          <p:spPr>
            <a:xfrm>
              <a:off x="5008425" y="4722300"/>
              <a:ext cx="7450" cy="6875"/>
            </a:xfrm>
            <a:custGeom>
              <a:avLst/>
              <a:gdLst/>
              <a:ahLst/>
              <a:cxnLst/>
              <a:rect l="l" t="t" r="r" b="b"/>
              <a:pathLst>
                <a:path w="298" h="275" extrusionOk="0">
                  <a:moveTo>
                    <a:pt x="161" y="1"/>
                  </a:moveTo>
                  <a:cubicBezTo>
                    <a:pt x="69" y="1"/>
                    <a:pt x="1" y="69"/>
                    <a:pt x="24" y="138"/>
                  </a:cubicBezTo>
                  <a:cubicBezTo>
                    <a:pt x="24" y="229"/>
                    <a:pt x="92" y="275"/>
                    <a:pt x="161" y="275"/>
                  </a:cubicBezTo>
                  <a:cubicBezTo>
                    <a:pt x="252" y="275"/>
                    <a:pt x="298" y="206"/>
                    <a:pt x="298" y="138"/>
                  </a:cubicBezTo>
                  <a:cubicBezTo>
                    <a:pt x="298" y="46"/>
                    <a:pt x="229" y="1"/>
                    <a:pt x="161"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5" name="Google Shape;325;p2"/>
            <p:cNvSpPr/>
            <p:nvPr/>
          </p:nvSpPr>
          <p:spPr>
            <a:xfrm>
              <a:off x="4998725" y="4709750"/>
              <a:ext cx="5750" cy="5175"/>
            </a:xfrm>
            <a:custGeom>
              <a:avLst/>
              <a:gdLst/>
              <a:ahLst/>
              <a:cxnLst/>
              <a:rect l="l" t="t" r="r" b="b"/>
              <a:pathLst>
                <a:path w="230" h="207" extrusionOk="0">
                  <a:moveTo>
                    <a:pt x="115" y="1"/>
                  </a:moveTo>
                  <a:cubicBezTo>
                    <a:pt x="46" y="1"/>
                    <a:pt x="1" y="69"/>
                    <a:pt x="1" y="115"/>
                  </a:cubicBezTo>
                  <a:cubicBezTo>
                    <a:pt x="24" y="183"/>
                    <a:pt x="69" y="206"/>
                    <a:pt x="115" y="206"/>
                  </a:cubicBezTo>
                  <a:cubicBezTo>
                    <a:pt x="183" y="206"/>
                    <a:pt x="229" y="160"/>
                    <a:pt x="229" y="92"/>
                  </a:cubicBezTo>
                  <a:cubicBezTo>
                    <a:pt x="206" y="46"/>
                    <a:pt x="161" y="1"/>
                    <a:pt x="115"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 name="Google Shape;326;p2"/>
            <p:cNvSpPr/>
            <p:nvPr/>
          </p:nvSpPr>
          <p:spPr>
            <a:xfrm>
              <a:off x="4985600" y="4712600"/>
              <a:ext cx="4025" cy="4025"/>
            </a:xfrm>
            <a:custGeom>
              <a:avLst/>
              <a:gdLst/>
              <a:ahLst/>
              <a:cxnLst/>
              <a:rect l="l" t="t" r="r" b="b"/>
              <a:pathLst>
                <a:path w="161" h="161" extrusionOk="0">
                  <a:moveTo>
                    <a:pt x="92" y="1"/>
                  </a:moveTo>
                  <a:cubicBezTo>
                    <a:pt x="46" y="1"/>
                    <a:pt x="1" y="46"/>
                    <a:pt x="1" y="92"/>
                  </a:cubicBezTo>
                  <a:cubicBezTo>
                    <a:pt x="1" y="138"/>
                    <a:pt x="46" y="160"/>
                    <a:pt x="92" y="160"/>
                  </a:cubicBezTo>
                  <a:cubicBezTo>
                    <a:pt x="138" y="160"/>
                    <a:pt x="161" y="115"/>
                    <a:pt x="161" y="92"/>
                  </a:cubicBezTo>
                  <a:cubicBezTo>
                    <a:pt x="161" y="46"/>
                    <a:pt x="115" y="1"/>
                    <a:pt x="92"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 name="Google Shape;327;p2"/>
            <p:cNvSpPr/>
            <p:nvPr/>
          </p:nvSpPr>
          <p:spPr>
            <a:xfrm>
              <a:off x="4973050" y="4724025"/>
              <a:ext cx="4600" cy="4000"/>
            </a:xfrm>
            <a:custGeom>
              <a:avLst/>
              <a:gdLst/>
              <a:ahLst/>
              <a:cxnLst/>
              <a:rect l="l" t="t" r="r" b="b"/>
              <a:pathLst>
                <a:path w="184" h="160" extrusionOk="0">
                  <a:moveTo>
                    <a:pt x="69" y="0"/>
                  </a:moveTo>
                  <a:cubicBezTo>
                    <a:pt x="24" y="0"/>
                    <a:pt x="1" y="46"/>
                    <a:pt x="1" y="92"/>
                  </a:cubicBezTo>
                  <a:cubicBezTo>
                    <a:pt x="1" y="137"/>
                    <a:pt x="46" y="160"/>
                    <a:pt x="92" y="160"/>
                  </a:cubicBezTo>
                  <a:cubicBezTo>
                    <a:pt x="138" y="160"/>
                    <a:pt x="183" y="114"/>
                    <a:pt x="160" y="69"/>
                  </a:cubicBezTo>
                  <a:cubicBezTo>
                    <a:pt x="160" y="23"/>
                    <a:pt x="115" y="0"/>
                    <a:pt x="69"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 name="Google Shape;328;p2"/>
            <p:cNvSpPr/>
            <p:nvPr/>
          </p:nvSpPr>
          <p:spPr>
            <a:xfrm>
              <a:off x="4985600" y="4738850"/>
              <a:ext cx="4025" cy="4025"/>
            </a:xfrm>
            <a:custGeom>
              <a:avLst/>
              <a:gdLst/>
              <a:ahLst/>
              <a:cxnLst/>
              <a:rect l="l" t="t" r="r" b="b"/>
              <a:pathLst>
                <a:path w="161" h="161" extrusionOk="0">
                  <a:moveTo>
                    <a:pt x="69" y="1"/>
                  </a:moveTo>
                  <a:cubicBezTo>
                    <a:pt x="24" y="1"/>
                    <a:pt x="1" y="46"/>
                    <a:pt x="1" y="92"/>
                  </a:cubicBezTo>
                  <a:cubicBezTo>
                    <a:pt x="1" y="138"/>
                    <a:pt x="24" y="160"/>
                    <a:pt x="69" y="160"/>
                  </a:cubicBezTo>
                  <a:cubicBezTo>
                    <a:pt x="115" y="160"/>
                    <a:pt x="161" y="115"/>
                    <a:pt x="138" y="69"/>
                  </a:cubicBezTo>
                  <a:cubicBezTo>
                    <a:pt x="138" y="46"/>
                    <a:pt x="115" y="1"/>
                    <a:pt x="69"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9" name="Google Shape;329;p2"/>
            <p:cNvSpPr/>
            <p:nvPr/>
          </p:nvSpPr>
          <p:spPr>
            <a:xfrm>
              <a:off x="4949650" y="4744000"/>
              <a:ext cx="5750" cy="5725"/>
            </a:xfrm>
            <a:custGeom>
              <a:avLst/>
              <a:gdLst/>
              <a:ahLst/>
              <a:cxnLst/>
              <a:rect l="l" t="t" r="r" b="b"/>
              <a:pathLst>
                <a:path w="230" h="229" extrusionOk="0">
                  <a:moveTo>
                    <a:pt x="115" y="0"/>
                  </a:moveTo>
                  <a:cubicBezTo>
                    <a:pt x="47" y="0"/>
                    <a:pt x="1" y="69"/>
                    <a:pt x="1" y="137"/>
                  </a:cubicBezTo>
                  <a:cubicBezTo>
                    <a:pt x="24" y="183"/>
                    <a:pt x="69" y="228"/>
                    <a:pt x="138" y="228"/>
                  </a:cubicBezTo>
                  <a:cubicBezTo>
                    <a:pt x="183" y="228"/>
                    <a:pt x="229" y="183"/>
                    <a:pt x="229" y="114"/>
                  </a:cubicBezTo>
                  <a:cubicBezTo>
                    <a:pt x="229" y="46"/>
                    <a:pt x="183" y="0"/>
                    <a:pt x="115"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0" name="Google Shape;330;p2"/>
            <p:cNvSpPr/>
            <p:nvPr/>
          </p:nvSpPr>
          <p:spPr>
            <a:xfrm>
              <a:off x="4930825" y="4753700"/>
              <a:ext cx="5175" cy="5150"/>
            </a:xfrm>
            <a:custGeom>
              <a:avLst/>
              <a:gdLst/>
              <a:ahLst/>
              <a:cxnLst/>
              <a:rect l="l" t="t" r="r" b="b"/>
              <a:pathLst>
                <a:path w="207" h="206" extrusionOk="0">
                  <a:moveTo>
                    <a:pt x="92" y="0"/>
                  </a:moveTo>
                  <a:cubicBezTo>
                    <a:pt x="46" y="0"/>
                    <a:pt x="1" y="46"/>
                    <a:pt x="1" y="114"/>
                  </a:cubicBezTo>
                  <a:cubicBezTo>
                    <a:pt x="1" y="160"/>
                    <a:pt x="46" y="206"/>
                    <a:pt x="115" y="206"/>
                  </a:cubicBezTo>
                  <a:cubicBezTo>
                    <a:pt x="160" y="206"/>
                    <a:pt x="206" y="137"/>
                    <a:pt x="206" y="91"/>
                  </a:cubicBezTo>
                  <a:cubicBezTo>
                    <a:pt x="206" y="46"/>
                    <a:pt x="160" y="0"/>
                    <a:pt x="92"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 name="Google Shape;331;p2"/>
            <p:cNvSpPr/>
            <p:nvPr/>
          </p:nvSpPr>
          <p:spPr>
            <a:xfrm>
              <a:off x="4966775" y="4746850"/>
              <a:ext cx="2875" cy="2300"/>
            </a:xfrm>
            <a:custGeom>
              <a:avLst/>
              <a:gdLst/>
              <a:ahLst/>
              <a:cxnLst/>
              <a:rect l="l" t="t" r="r" b="b"/>
              <a:pathLst>
                <a:path w="115" h="92" extrusionOk="0">
                  <a:moveTo>
                    <a:pt x="69" y="0"/>
                  </a:moveTo>
                  <a:cubicBezTo>
                    <a:pt x="23" y="0"/>
                    <a:pt x="1" y="23"/>
                    <a:pt x="23" y="46"/>
                  </a:cubicBezTo>
                  <a:cubicBezTo>
                    <a:pt x="23" y="92"/>
                    <a:pt x="46" y="92"/>
                    <a:pt x="69" y="92"/>
                  </a:cubicBezTo>
                  <a:cubicBezTo>
                    <a:pt x="92" y="92"/>
                    <a:pt x="115" y="69"/>
                    <a:pt x="115" y="46"/>
                  </a:cubicBezTo>
                  <a:cubicBezTo>
                    <a:pt x="115" y="23"/>
                    <a:pt x="92" y="0"/>
                    <a:pt x="69"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2" name="Google Shape;332;p2"/>
            <p:cNvSpPr/>
            <p:nvPr/>
          </p:nvSpPr>
          <p:spPr>
            <a:xfrm>
              <a:off x="4977050" y="4758250"/>
              <a:ext cx="4600" cy="4025"/>
            </a:xfrm>
            <a:custGeom>
              <a:avLst/>
              <a:gdLst/>
              <a:ahLst/>
              <a:cxnLst/>
              <a:rect l="l" t="t" r="r" b="b"/>
              <a:pathLst>
                <a:path w="184" h="161" extrusionOk="0">
                  <a:moveTo>
                    <a:pt x="92" y="1"/>
                  </a:moveTo>
                  <a:cubicBezTo>
                    <a:pt x="46" y="1"/>
                    <a:pt x="0" y="46"/>
                    <a:pt x="0" y="92"/>
                  </a:cubicBezTo>
                  <a:cubicBezTo>
                    <a:pt x="0" y="138"/>
                    <a:pt x="46" y="161"/>
                    <a:pt x="92" y="161"/>
                  </a:cubicBezTo>
                  <a:cubicBezTo>
                    <a:pt x="137" y="161"/>
                    <a:pt x="183" y="138"/>
                    <a:pt x="160" y="92"/>
                  </a:cubicBezTo>
                  <a:cubicBezTo>
                    <a:pt x="160" y="46"/>
                    <a:pt x="137" y="1"/>
                    <a:pt x="92"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 name="Google Shape;333;p2"/>
            <p:cNvSpPr/>
            <p:nvPr/>
          </p:nvSpPr>
          <p:spPr>
            <a:xfrm>
              <a:off x="4796150" y="4730300"/>
              <a:ext cx="139275" cy="118150"/>
            </a:xfrm>
            <a:custGeom>
              <a:avLst/>
              <a:gdLst/>
              <a:ahLst/>
              <a:cxnLst/>
              <a:rect l="l" t="t" r="r" b="b"/>
              <a:pathLst>
                <a:path w="5571" h="4726" extrusionOk="0">
                  <a:moveTo>
                    <a:pt x="4224" y="0"/>
                  </a:moveTo>
                  <a:cubicBezTo>
                    <a:pt x="4109" y="69"/>
                    <a:pt x="3995" y="137"/>
                    <a:pt x="3881" y="206"/>
                  </a:cubicBezTo>
                  <a:cubicBezTo>
                    <a:pt x="3653" y="365"/>
                    <a:pt x="3425" y="502"/>
                    <a:pt x="3196" y="662"/>
                  </a:cubicBezTo>
                  <a:cubicBezTo>
                    <a:pt x="2649" y="1027"/>
                    <a:pt x="2101" y="1415"/>
                    <a:pt x="1576" y="1826"/>
                  </a:cubicBezTo>
                  <a:cubicBezTo>
                    <a:pt x="1325" y="2032"/>
                    <a:pt x="1074" y="2260"/>
                    <a:pt x="845" y="2488"/>
                  </a:cubicBezTo>
                  <a:cubicBezTo>
                    <a:pt x="640" y="2694"/>
                    <a:pt x="457" y="2899"/>
                    <a:pt x="298" y="3150"/>
                  </a:cubicBezTo>
                  <a:cubicBezTo>
                    <a:pt x="161" y="3333"/>
                    <a:pt x="69" y="3538"/>
                    <a:pt x="24" y="3766"/>
                  </a:cubicBezTo>
                  <a:cubicBezTo>
                    <a:pt x="1" y="3858"/>
                    <a:pt x="1" y="3972"/>
                    <a:pt x="1" y="4063"/>
                  </a:cubicBezTo>
                  <a:cubicBezTo>
                    <a:pt x="24" y="4154"/>
                    <a:pt x="69" y="4246"/>
                    <a:pt x="115" y="4337"/>
                  </a:cubicBezTo>
                  <a:cubicBezTo>
                    <a:pt x="138" y="4383"/>
                    <a:pt x="161" y="4428"/>
                    <a:pt x="206" y="4451"/>
                  </a:cubicBezTo>
                  <a:cubicBezTo>
                    <a:pt x="252" y="4497"/>
                    <a:pt x="275" y="4543"/>
                    <a:pt x="320" y="4565"/>
                  </a:cubicBezTo>
                  <a:cubicBezTo>
                    <a:pt x="412" y="4634"/>
                    <a:pt x="503" y="4679"/>
                    <a:pt x="617" y="4702"/>
                  </a:cubicBezTo>
                  <a:cubicBezTo>
                    <a:pt x="708" y="4725"/>
                    <a:pt x="823" y="4725"/>
                    <a:pt x="937" y="4725"/>
                  </a:cubicBezTo>
                  <a:cubicBezTo>
                    <a:pt x="1051" y="4725"/>
                    <a:pt x="1188" y="4702"/>
                    <a:pt x="1302" y="4679"/>
                  </a:cubicBezTo>
                  <a:cubicBezTo>
                    <a:pt x="1599" y="4611"/>
                    <a:pt x="1873" y="4497"/>
                    <a:pt x="2124" y="4360"/>
                  </a:cubicBezTo>
                  <a:cubicBezTo>
                    <a:pt x="2443" y="4200"/>
                    <a:pt x="2740" y="4040"/>
                    <a:pt x="3037" y="3835"/>
                  </a:cubicBezTo>
                  <a:cubicBezTo>
                    <a:pt x="3630" y="3447"/>
                    <a:pt x="4201" y="3013"/>
                    <a:pt x="4771" y="2557"/>
                  </a:cubicBezTo>
                  <a:cubicBezTo>
                    <a:pt x="5000" y="2374"/>
                    <a:pt x="5228" y="2192"/>
                    <a:pt x="5433" y="2009"/>
                  </a:cubicBezTo>
                  <a:cubicBezTo>
                    <a:pt x="5479" y="1963"/>
                    <a:pt x="5525" y="1940"/>
                    <a:pt x="5570" y="1895"/>
                  </a:cubicBezTo>
                  <a:lnTo>
                    <a:pt x="5525" y="1895"/>
                  </a:lnTo>
                  <a:cubicBezTo>
                    <a:pt x="5456" y="1895"/>
                    <a:pt x="5388" y="1872"/>
                    <a:pt x="5319" y="1872"/>
                  </a:cubicBezTo>
                  <a:lnTo>
                    <a:pt x="5296" y="1872"/>
                  </a:lnTo>
                  <a:cubicBezTo>
                    <a:pt x="4908" y="2192"/>
                    <a:pt x="4520" y="2511"/>
                    <a:pt x="4132" y="2831"/>
                  </a:cubicBezTo>
                  <a:cubicBezTo>
                    <a:pt x="3562" y="3264"/>
                    <a:pt x="2968" y="3675"/>
                    <a:pt x="2352" y="4018"/>
                  </a:cubicBezTo>
                  <a:cubicBezTo>
                    <a:pt x="2352" y="4018"/>
                    <a:pt x="2352" y="4040"/>
                    <a:pt x="2352" y="4040"/>
                  </a:cubicBezTo>
                  <a:cubicBezTo>
                    <a:pt x="2009" y="4223"/>
                    <a:pt x="1667" y="4383"/>
                    <a:pt x="1279" y="4474"/>
                  </a:cubicBezTo>
                  <a:cubicBezTo>
                    <a:pt x="1142" y="4520"/>
                    <a:pt x="1005" y="4543"/>
                    <a:pt x="891" y="4543"/>
                  </a:cubicBezTo>
                  <a:cubicBezTo>
                    <a:pt x="800" y="4543"/>
                    <a:pt x="731" y="4520"/>
                    <a:pt x="663" y="4520"/>
                  </a:cubicBezTo>
                  <a:cubicBezTo>
                    <a:pt x="594" y="4497"/>
                    <a:pt x="549" y="4474"/>
                    <a:pt x="503" y="4451"/>
                  </a:cubicBezTo>
                  <a:cubicBezTo>
                    <a:pt x="457" y="4428"/>
                    <a:pt x="412" y="4383"/>
                    <a:pt x="366" y="4337"/>
                  </a:cubicBezTo>
                  <a:cubicBezTo>
                    <a:pt x="320" y="4314"/>
                    <a:pt x="298" y="4269"/>
                    <a:pt x="275" y="4200"/>
                  </a:cubicBezTo>
                  <a:cubicBezTo>
                    <a:pt x="252" y="4177"/>
                    <a:pt x="229" y="4132"/>
                    <a:pt x="206" y="4086"/>
                  </a:cubicBezTo>
                  <a:cubicBezTo>
                    <a:pt x="206" y="4018"/>
                    <a:pt x="206" y="3972"/>
                    <a:pt x="206" y="3926"/>
                  </a:cubicBezTo>
                  <a:cubicBezTo>
                    <a:pt x="206" y="3858"/>
                    <a:pt x="206" y="3789"/>
                    <a:pt x="229" y="3721"/>
                  </a:cubicBezTo>
                  <a:cubicBezTo>
                    <a:pt x="275" y="3607"/>
                    <a:pt x="320" y="3470"/>
                    <a:pt x="389" y="3356"/>
                  </a:cubicBezTo>
                  <a:cubicBezTo>
                    <a:pt x="571" y="3059"/>
                    <a:pt x="800" y="2808"/>
                    <a:pt x="1051" y="2557"/>
                  </a:cubicBezTo>
                  <a:cubicBezTo>
                    <a:pt x="1325" y="2306"/>
                    <a:pt x="1599" y="2055"/>
                    <a:pt x="1895" y="1826"/>
                  </a:cubicBezTo>
                  <a:cubicBezTo>
                    <a:pt x="2398" y="1438"/>
                    <a:pt x="2945" y="1050"/>
                    <a:pt x="3493" y="685"/>
                  </a:cubicBezTo>
                  <a:cubicBezTo>
                    <a:pt x="3721" y="548"/>
                    <a:pt x="3927" y="411"/>
                    <a:pt x="4132" y="274"/>
                  </a:cubicBezTo>
                  <a:cubicBezTo>
                    <a:pt x="4178" y="251"/>
                    <a:pt x="4201" y="251"/>
                    <a:pt x="4224" y="229"/>
                  </a:cubicBezTo>
                  <a:cubicBezTo>
                    <a:pt x="4224" y="160"/>
                    <a:pt x="4224" y="69"/>
                    <a:pt x="422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 name="Google Shape;334;p2"/>
            <p:cNvSpPr/>
            <p:nvPr/>
          </p:nvSpPr>
          <p:spPr>
            <a:xfrm>
              <a:off x="4822400" y="4794200"/>
              <a:ext cx="25" cy="25"/>
            </a:xfrm>
            <a:custGeom>
              <a:avLst/>
              <a:gdLst/>
              <a:ahLst/>
              <a:cxnLst/>
              <a:rect l="l" t="t" r="r" b="b"/>
              <a:pathLst>
                <a:path w="1" h="1" extrusionOk="0">
                  <a:moveTo>
                    <a:pt x="1" y="1"/>
                  </a:moveTo>
                  <a:lnTo>
                    <a:pt x="1" y="1"/>
                  </a:lnTo>
                  <a:cubicBezTo>
                    <a:pt x="1" y="1"/>
                    <a:pt x="1" y="1"/>
                    <a:pt x="1"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 name="Google Shape;335;p2"/>
            <p:cNvSpPr/>
            <p:nvPr/>
          </p:nvSpPr>
          <p:spPr>
            <a:xfrm>
              <a:off x="4822975" y="4794200"/>
              <a:ext cx="25" cy="25"/>
            </a:xfrm>
            <a:custGeom>
              <a:avLst/>
              <a:gdLst/>
              <a:ahLst/>
              <a:cxnLst/>
              <a:rect l="l" t="t" r="r" b="b"/>
              <a:pathLst>
                <a:path w="1" h="1" extrusionOk="0">
                  <a:moveTo>
                    <a:pt x="1" y="1"/>
                  </a:moveTo>
                  <a:lnTo>
                    <a:pt x="1" y="1"/>
                  </a:ln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 name="Google Shape;336;p2"/>
            <p:cNvSpPr/>
            <p:nvPr/>
          </p:nvSpPr>
          <p:spPr>
            <a:xfrm>
              <a:off x="4854925" y="483072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 name="Google Shape;337;p2"/>
            <p:cNvSpPr/>
            <p:nvPr/>
          </p:nvSpPr>
          <p:spPr>
            <a:xfrm>
              <a:off x="4807000" y="4741125"/>
              <a:ext cx="117575" cy="98175"/>
            </a:xfrm>
            <a:custGeom>
              <a:avLst/>
              <a:gdLst/>
              <a:ahLst/>
              <a:cxnLst/>
              <a:rect l="l" t="t" r="r" b="b"/>
              <a:pathLst>
                <a:path w="4703" h="3927" extrusionOk="0">
                  <a:moveTo>
                    <a:pt x="3790" y="1"/>
                  </a:moveTo>
                  <a:cubicBezTo>
                    <a:pt x="3744" y="24"/>
                    <a:pt x="3698" y="47"/>
                    <a:pt x="3653" y="69"/>
                  </a:cubicBezTo>
                  <a:cubicBezTo>
                    <a:pt x="3584" y="115"/>
                    <a:pt x="3538" y="161"/>
                    <a:pt x="3470" y="206"/>
                  </a:cubicBezTo>
                  <a:cubicBezTo>
                    <a:pt x="3287" y="321"/>
                    <a:pt x="3105" y="435"/>
                    <a:pt x="2922" y="549"/>
                  </a:cubicBezTo>
                  <a:cubicBezTo>
                    <a:pt x="2443" y="891"/>
                    <a:pt x="1964" y="1234"/>
                    <a:pt x="1507" y="1622"/>
                  </a:cubicBezTo>
                  <a:cubicBezTo>
                    <a:pt x="1256" y="1804"/>
                    <a:pt x="1028" y="2032"/>
                    <a:pt x="799" y="2238"/>
                  </a:cubicBezTo>
                  <a:cubicBezTo>
                    <a:pt x="594" y="2443"/>
                    <a:pt x="411" y="2626"/>
                    <a:pt x="252" y="2854"/>
                  </a:cubicBezTo>
                  <a:cubicBezTo>
                    <a:pt x="183" y="2945"/>
                    <a:pt x="137" y="3037"/>
                    <a:pt x="92" y="3128"/>
                  </a:cubicBezTo>
                  <a:cubicBezTo>
                    <a:pt x="46" y="3219"/>
                    <a:pt x="23" y="3288"/>
                    <a:pt x="1" y="3379"/>
                  </a:cubicBezTo>
                  <a:cubicBezTo>
                    <a:pt x="1" y="3470"/>
                    <a:pt x="1" y="3539"/>
                    <a:pt x="46" y="3607"/>
                  </a:cubicBezTo>
                  <a:cubicBezTo>
                    <a:pt x="69" y="3699"/>
                    <a:pt x="115" y="3767"/>
                    <a:pt x="183" y="3813"/>
                  </a:cubicBezTo>
                  <a:cubicBezTo>
                    <a:pt x="229" y="3836"/>
                    <a:pt x="297" y="3858"/>
                    <a:pt x="343" y="3881"/>
                  </a:cubicBezTo>
                  <a:cubicBezTo>
                    <a:pt x="411" y="3904"/>
                    <a:pt x="503" y="3927"/>
                    <a:pt x="571" y="3927"/>
                  </a:cubicBezTo>
                  <a:cubicBezTo>
                    <a:pt x="777" y="3927"/>
                    <a:pt x="959" y="3881"/>
                    <a:pt x="1142" y="3813"/>
                  </a:cubicBezTo>
                  <a:cubicBezTo>
                    <a:pt x="1530" y="3676"/>
                    <a:pt x="1872" y="3448"/>
                    <a:pt x="2237" y="3242"/>
                  </a:cubicBezTo>
                  <a:cubicBezTo>
                    <a:pt x="2420" y="3105"/>
                    <a:pt x="2625" y="2991"/>
                    <a:pt x="2831" y="2854"/>
                  </a:cubicBezTo>
                  <a:cubicBezTo>
                    <a:pt x="3082" y="2694"/>
                    <a:pt x="3310" y="2535"/>
                    <a:pt x="3561" y="2352"/>
                  </a:cubicBezTo>
                  <a:cubicBezTo>
                    <a:pt x="3949" y="2055"/>
                    <a:pt x="4337" y="1736"/>
                    <a:pt x="4703" y="1393"/>
                  </a:cubicBezTo>
                  <a:cubicBezTo>
                    <a:pt x="4611" y="1370"/>
                    <a:pt x="4543" y="1348"/>
                    <a:pt x="4474" y="1348"/>
                  </a:cubicBezTo>
                  <a:cubicBezTo>
                    <a:pt x="4018" y="1736"/>
                    <a:pt x="3561" y="2124"/>
                    <a:pt x="3059" y="2466"/>
                  </a:cubicBezTo>
                  <a:cubicBezTo>
                    <a:pt x="2899" y="2580"/>
                    <a:pt x="2762" y="2672"/>
                    <a:pt x="2603" y="2786"/>
                  </a:cubicBezTo>
                  <a:cubicBezTo>
                    <a:pt x="2466" y="2877"/>
                    <a:pt x="2329" y="2945"/>
                    <a:pt x="2215" y="3014"/>
                  </a:cubicBezTo>
                  <a:cubicBezTo>
                    <a:pt x="2009" y="3151"/>
                    <a:pt x="1804" y="3265"/>
                    <a:pt x="1621" y="3379"/>
                  </a:cubicBezTo>
                  <a:cubicBezTo>
                    <a:pt x="1370" y="3516"/>
                    <a:pt x="1142" y="3630"/>
                    <a:pt x="891" y="3699"/>
                  </a:cubicBezTo>
                  <a:cubicBezTo>
                    <a:pt x="799" y="3721"/>
                    <a:pt x="708" y="3721"/>
                    <a:pt x="594" y="3744"/>
                  </a:cubicBezTo>
                  <a:cubicBezTo>
                    <a:pt x="548" y="3721"/>
                    <a:pt x="503" y="3721"/>
                    <a:pt x="434" y="3721"/>
                  </a:cubicBezTo>
                  <a:cubicBezTo>
                    <a:pt x="411" y="3699"/>
                    <a:pt x="366" y="3676"/>
                    <a:pt x="320" y="3676"/>
                  </a:cubicBezTo>
                  <a:cubicBezTo>
                    <a:pt x="297" y="3653"/>
                    <a:pt x="274" y="3630"/>
                    <a:pt x="252" y="3607"/>
                  </a:cubicBezTo>
                  <a:cubicBezTo>
                    <a:pt x="252" y="3607"/>
                    <a:pt x="229" y="3585"/>
                    <a:pt x="229" y="3562"/>
                  </a:cubicBezTo>
                  <a:cubicBezTo>
                    <a:pt x="206" y="3539"/>
                    <a:pt x="206" y="3539"/>
                    <a:pt x="206" y="3516"/>
                  </a:cubicBezTo>
                  <a:cubicBezTo>
                    <a:pt x="206" y="3493"/>
                    <a:pt x="206" y="3470"/>
                    <a:pt x="206" y="3448"/>
                  </a:cubicBezTo>
                  <a:cubicBezTo>
                    <a:pt x="206" y="3425"/>
                    <a:pt x="206" y="3379"/>
                    <a:pt x="206" y="3356"/>
                  </a:cubicBezTo>
                  <a:cubicBezTo>
                    <a:pt x="229" y="3265"/>
                    <a:pt x="274" y="3174"/>
                    <a:pt x="320" y="3105"/>
                  </a:cubicBezTo>
                  <a:cubicBezTo>
                    <a:pt x="320" y="3105"/>
                    <a:pt x="320" y="3128"/>
                    <a:pt x="320" y="3128"/>
                  </a:cubicBezTo>
                  <a:cubicBezTo>
                    <a:pt x="389" y="2991"/>
                    <a:pt x="480" y="2877"/>
                    <a:pt x="571" y="2763"/>
                  </a:cubicBezTo>
                  <a:cubicBezTo>
                    <a:pt x="685" y="2626"/>
                    <a:pt x="799" y="2512"/>
                    <a:pt x="936" y="2375"/>
                  </a:cubicBezTo>
                  <a:cubicBezTo>
                    <a:pt x="1050" y="2283"/>
                    <a:pt x="1165" y="2169"/>
                    <a:pt x="1279" y="2055"/>
                  </a:cubicBezTo>
                  <a:cubicBezTo>
                    <a:pt x="1758" y="1644"/>
                    <a:pt x="2283" y="1234"/>
                    <a:pt x="2808" y="868"/>
                  </a:cubicBezTo>
                  <a:cubicBezTo>
                    <a:pt x="3036" y="731"/>
                    <a:pt x="3242" y="572"/>
                    <a:pt x="3470" y="435"/>
                  </a:cubicBezTo>
                  <a:cubicBezTo>
                    <a:pt x="3584" y="366"/>
                    <a:pt x="3675" y="298"/>
                    <a:pt x="3812" y="229"/>
                  </a:cubicBezTo>
                  <a:cubicBezTo>
                    <a:pt x="3790" y="206"/>
                    <a:pt x="3790" y="184"/>
                    <a:pt x="3790" y="184"/>
                  </a:cubicBezTo>
                  <a:cubicBezTo>
                    <a:pt x="3790" y="115"/>
                    <a:pt x="3790" y="69"/>
                    <a:pt x="3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8" name="Google Shape;338;p2"/>
            <p:cNvSpPr/>
            <p:nvPr/>
          </p:nvSpPr>
          <p:spPr>
            <a:xfrm>
              <a:off x="4901725" y="4701775"/>
              <a:ext cx="130700" cy="83700"/>
            </a:xfrm>
            <a:custGeom>
              <a:avLst/>
              <a:gdLst/>
              <a:ahLst/>
              <a:cxnLst/>
              <a:rect l="l" t="t" r="r" b="b"/>
              <a:pathLst>
                <a:path w="5228" h="3348" extrusionOk="0">
                  <a:moveTo>
                    <a:pt x="3767" y="0"/>
                  </a:moveTo>
                  <a:cubicBezTo>
                    <a:pt x="3607" y="0"/>
                    <a:pt x="3447" y="23"/>
                    <a:pt x="3287" y="91"/>
                  </a:cubicBezTo>
                  <a:cubicBezTo>
                    <a:pt x="2968" y="183"/>
                    <a:pt x="2694" y="388"/>
                    <a:pt x="2466" y="616"/>
                  </a:cubicBezTo>
                  <a:cubicBezTo>
                    <a:pt x="2443" y="639"/>
                    <a:pt x="2420" y="662"/>
                    <a:pt x="2420" y="685"/>
                  </a:cubicBezTo>
                  <a:cubicBezTo>
                    <a:pt x="2420" y="708"/>
                    <a:pt x="2420" y="730"/>
                    <a:pt x="2443" y="753"/>
                  </a:cubicBezTo>
                  <a:cubicBezTo>
                    <a:pt x="2456" y="780"/>
                    <a:pt x="2485" y="791"/>
                    <a:pt x="2516" y="791"/>
                  </a:cubicBezTo>
                  <a:cubicBezTo>
                    <a:pt x="2538" y="791"/>
                    <a:pt x="2561" y="786"/>
                    <a:pt x="2580" y="776"/>
                  </a:cubicBezTo>
                  <a:cubicBezTo>
                    <a:pt x="2717" y="639"/>
                    <a:pt x="2854" y="525"/>
                    <a:pt x="2991" y="434"/>
                  </a:cubicBezTo>
                  <a:cubicBezTo>
                    <a:pt x="3128" y="365"/>
                    <a:pt x="3265" y="297"/>
                    <a:pt x="3424" y="251"/>
                  </a:cubicBezTo>
                  <a:cubicBezTo>
                    <a:pt x="3516" y="228"/>
                    <a:pt x="3630" y="205"/>
                    <a:pt x="3744" y="205"/>
                  </a:cubicBezTo>
                  <a:cubicBezTo>
                    <a:pt x="3835" y="205"/>
                    <a:pt x="3949" y="205"/>
                    <a:pt x="4041" y="228"/>
                  </a:cubicBezTo>
                  <a:cubicBezTo>
                    <a:pt x="4132" y="251"/>
                    <a:pt x="4223" y="297"/>
                    <a:pt x="4315" y="342"/>
                  </a:cubicBezTo>
                  <a:cubicBezTo>
                    <a:pt x="4429" y="388"/>
                    <a:pt x="4520" y="457"/>
                    <a:pt x="4588" y="525"/>
                  </a:cubicBezTo>
                  <a:cubicBezTo>
                    <a:pt x="4680" y="616"/>
                    <a:pt x="4748" y="708"/>
                    <a:pt x="4817" y="822"/>
                  </a:cubicBezTo>
                  <a:cubicBezTo>
                    <a:pt x="4817" y="822"/>
                    <a:pt x="4817" y="822"/>
                    <a:pt x="4817" y="799"/>
                  </a:cubicBezTo>
                  <a:cubicBezTo>
                    <a:pt x="4885" y="913"/>
                    <a:pt x="4931" y="1050"/>
                    <a:pt x="4976" y="1164"/>
                  </a:cubicBezTo>
                  <a:cubicBezTo>
                    <a:pt x="4999" y="1278"/>
                    <a:pt x="5022" y="1392"/>
                    <a:pt x="5022" y="1529"/>
                  </a:cubicBezTo>
                  <a:cubicBezTo>
                    <a:pt x="5022" y="1643"/>
                    <a:pt x="5022" y="1758"/>
                    <a:pt x="4999" y="1872"/>
                  </a:cubicBezTo>
                  <a:cubicBezTo>
                    <a:pt x="4954" y="1986"/>
                    <a:pt x="4931" y="2100"/>
                    <a:pt x="4862" y="2191"/>
                  </a:cubicBezTo>
                  <a:cubicBezTo>
                    <a:pt x="4817" y="2305"/>
                    <a:pt x="4748" y="2397"/>
                    <a:pt x="4657" y="2488"/>
                  </a:cubicBezTo>
                  <a:cubicBezTo>
                    <a:pt x="4566" y="2602"/>
                    <a:pt x="4429" y="2693"/>
                    <a:pt x="4315" y="2762"/>
                  </a:cubicBezTo>
                  <a:cubicBezTo>
                    <a:pt x="4109" y="2899"/>
                    <a:pt x="3904" y="2967"/>
                    <a:pt x="3675" y="3036"/>
                  </a:cubicBezTo>
                  <a:lnTo>
                    <a:pt x="3698" y="3036"/>
                  </a:lnTo>
                  <a:cubicBezTo>
                    <a:pt x="3561" y="3059"/>
                    <a:pt x="3424" y="3104"/>
                    <a:pt x="3310" y="3127"/>
                  </a:cubicBezTo>
                  <a:cubicBezTo>
                    <a:pt x="3150" y="3150"/>
                    <a:pt x="3013" y="3150"/>
                    <a:pt x="2877" y="3150"/>
                  </a:cubicBezTo>
                  <a:lnTo>
                    <a:pt x="2899" y="3150"/>
                  </a:lnTo>
                  <a:cubicBezTo>
                    <a:pt x="2827" y="3154"/>
                    <a:pt x="2755" y="3156"/>
                    <a:pt x="2683" y="3156"/>
                  </a:cubicBezTo>
                  <a:cubicBezTo>
                    <a:pt x="2351" y="3156"/>
                    <a:pt x="2032" y="3115"/>
                    <a:pt x="1712" y="3059"/>
                  </a:cubicBezTo>
                  <a:cubicBezTo>
                    <a:pt x="1347" y="2990"/>
                    <a:pt x="959" y="2899"/>
                    <a:pt x="594" y="2830"/>
                  </a:cubicBezTo>
                  <a:lnTo>
                    <a:pt x="617" y="2830"/>
                  </a:lnTo>
                  <a:cubicBezTo>
                    <a:pt x="434" y="2785"/>
                    <a:pt x="274" y="2739"/>
                    <a:pt x="115" y="2716"/>
                  </a:cubicBezTo>
                  <a:cubicBezTo>
                    <a:pt x="107" y="2709"/>
                    <a:pt x="99" y="2706"/>
                    <a:pt x="92" y="2706"/>
                  </a:cubicBezTo>
                  <a:cubicBezTo>
                    <a:pt x="77" y="2706"/>
                    <a:pt x="61" y="2716"/>
                    <a:pt x="46" y="2716"/>
                  </a:cubicBezTo>
                  <a:cubicBezTo>
                    <a:pt x="23" y="2739"/>
                    <a:pt x="1" y="2762"/>
                    <a:pt x="1" y="2785"/>
                  </a:cubicBezTo>
                  <a:cubicBezTo>
                    <a:pt x="1" y="2808"/>
                    <a:pt x="1" y="2853"/>
                    <a:pt x="23" y="2853"/>
                  </a:cubicBezTo>
                  <a:cubicBezTo>
                    <a:pt x="46" y="2876"/>
                    <a:pt x="69" y="2899"/>
                    <a:pt x="92" y="2899"/>
                  </a:cubicBezTo>
                  <a:cubicBezTo>
                    <a:pt x="617" y="3036"/>
                    <a:pt x="1142" y="3150"/>
                    <a:pt x="1667" y="3241"/>
                  </a:cubicBezTo>
                  <a:cubicBezTo>
                    <a:pt x="1941" y="3287"/>
                    <a:pt x="2215" y="3333"/>
                    <a:pt x="2488" y="3333"/>
                  </a:cubicBezTo>
                  <a:cubicBezTo>
                    <a:pt x="2592" y="3342"/>
                    <a:pt x="2700" y="3348"/>
                    <a:pt x="2809" y="3348"/>
                  </a:cubicBezTo>
                  <a:cubicBezTo>
                    <a:pt x="2963" y="3348"/>
                    <a:pt x="3117" y="3336"/>
                    <a:pt x="3265" y="3310"/>
                  </a:cubicBezTo>
                  <a:cubicBezTo>
                    <a:pt x="3493" y="3287"/>
                    <a:pt x="3698" y="3241"/>
                    <a:pt x="3904" y="3173"/>
                  </a:cubicBezTo>
                  <a:cubicBezTo>
                    <a:pt x="4086" y="3104"/>
                    <a:pt x="4246" y="3036"/>
                    <a:pt x="4383" y="2944"/>
                  </a:cubicBezTo>
                  <a:cubicBezTo>
                    <a:pt x="4634" y="2808"/>
                    <a:pt x="4862" y="2602"/>
                    <a:pt x="4999" y="2351"/>
                  </a:cubicBezTo>
                  <a:cubicBezTo>
                    <a:pt x="5136" y="2123"/>
                    <a:pt x="5205" y="1895"/>
                    <a:pt x="5228" y="1643"/>
                  </a:cubicBezTo>
                  <a:cubicBezTo>
                    <a:pt x="5228" y="1392"/>
                    <a:pt x="5182" y="1141"/>
                    <a:pt x="5091" y="936"/>
                  </a:cubicBezTo>
                  <a:cubicBezTo>
                    <a:pt x="4999" y="708"/>
                    <a:pt x="4862" y="502"/>
                    <a:pt x="4680" y="342"/>
                  </a:cubicBezTo>
                  <a:cubicBezTo>
                    <a:pt x="4497" y="205"/>
                    <a:pt x="4292" y="91"/>
                    <a:pt x="4063" y="23"/>
                  </a:cubicBezTo>
                  <a:cubicBezTo>
                    <a:pt x="3972" y="23"/>
                    <a:pt x="3858" y="0"/>
                    <a:pt x="37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 name="Google Shape;339;p2"/>
            <p:cNvSpPr/>
            <p:nvPr/>
          </p:nvSpPr>
          <p:spPr>
            <a:xfrm>
              <a:off x="4897725" y="4648125"/>
              <a:ext cx="85625" cy="125425"/>
            </a:xfrm>
            <a:custGeom>
              <a:avLst/>
              <a:gdLst/>
              <a:ahLst/>
              <a:cxnLst/>
              <a:rect l="l" t="t" r="r" b="b"/>
              <a:pathLst>
                <a:path w="3425" h="5017" extrusionOk="0">
                  <a:moveTo>
                    <a:pt x="3105" y="822"/>
                  </a:moveTo>
                  <a:cubicBezTo>
                    <a:pt x="3105" y="832"/>
                    <a:pt x="3109" y="838"/>
                    <a:pt x="3114" y="841"/>
                  </a:cubicBezTo>
                  <a:lnTo>
                    <a:pt x="3114" y="841"/>
                  </a:lnTo>
                  <a:cubicBezTo>
                    <a:pt x="3111" y="835"/>
                    <a:pt x="3108" y="828"/>
                    <a:pt x="3105" y="822"/>
                  </a:cubicBezTo>
                  <a:close/>
                  <a:moveTo>
                    <a:pt x="2124" y="0"/>
                  </a:moveTo>
                  <a:cubicBezTo>
                    <a:pt x="2032" y="0"/>
                    <a:pt x="1918" y="0"/>
                    <a:pt x="1827" y="46"/>
                  </a:cubicBezTo>
                  <a:cubicBezTo>
                    <a:pt x="1644" y="92"/>
                    <a:pt x="1462" y="183"/>
                    <a:pt x="1302" y="320"/>
                  </a:cubicBezTo>
                  <a:cubicBezTo>
                    <a:pt x="1142" y="434"/>
                    <a:pt x="1005" y="594"/>
                    <a:pt x="868" y="754"/>
                  </a:cubicBezTo>
                  <a:cubicBezTo>
                    <a:pt x="640" y="1073"/>
                    <a:pt x="434" y="1416"/>
                    <a:pt x="297" y="1781"/>
                  </a:cubicBezTo>
                  <a:cubicBezTo>
                    <a:pt x="115" y="2283"/>
                    <a:pt x="46" y="2831"/>
                    <a:pt x="24" y="3356"/>
                  </a:cubicBezTo>
                  <a:cubicBezTo>
                    <a:pt x="1" y="3881"/>
                    <a:pt x="24" y="4429"/>
                    <a:pt x="115" y="4954"/>
                  </a:cubicBezTo>
                  <a:cubicBezTo>
                    <a:pt x="138" y="4976"/>
                    <a:pt x="161" y="4999"/>
                    <a:pt x="161" y="4999"/>
                  </a:cubicBezTo>
                  <a:cubicBezTo>
                    <a:pt x="172" y="5011"/>
                    <a:pt x="189" y="5016"/>
                    <a:pt x="206" y="5016"/>
                  </a:cubicBezTo>
                  <a:cubicBezTo>
                    <a:pt x="223" y="5016"/>
                    <a:pt x="240" y="5011"/>
                    <a:pt x="252" y="4999"/>
                  </a:cubicBezTo>
                  <a:cubicBezTo>
                    <a:pt x="275" y="4999"/>
                    <a:pt x="297" y="4976"/>
                    <a:pt x="297" y="4954"/>
                  </a:cubicBezTo>
                  <a:cubicBezTo>
                    <a:pt x="320" y="4931"/>
                    <a:pt x="320" y="4908"/>
                    <a:pt x="297" y="4885"/>
                  </a:cubicBezTo>
                  <a:lnTo>
                    <a:pt x="297" y="4839"/>
                  </a:lnTo>
                  <a:cubicBezTo>
                    <a:pt x="206" y="4269"/>
                    <a:pt x="183" y="3698"/>
                    <a:pt x="229" y="3128"/>
                  </a:cubicBezTo>
                  <a:lnTo>
                    <a:pt x="229" y="3128"/>
                  </a:lnTo>
                  <a:cubicBezTo>
                    <a:pt x="229" y="3150"/>
                    <a:pt x="229" y="3150"/>
                    <a:pt x="229" y="3173"/>
                  </a:cubicBezTo>
                  <a:cubicBezTo>
                    <a:pt x="252" y="2717"/>
                    <a:pt x="343" y="2260"/>
                    <a:pt x="480" y="1826"/>
                  </a:cubicBezTo>
                  <a:cubicBezTo>
                    <a:pt x="594" y="1530"/>
                    <a:pt x="754" y="1256"/>
                    <a:pt x="937" y="1005"/>
                  </a:cubicBezTo>
                  <a:cubicBezTo>
                    <a:pt x="933" y="1005"/>
                    <a:pt x="931" y="1005"/>
                    <a:pt x="928" y="1006"/>
                  </a:cubicBezTo>
                  <a:lnTo>
                    <a:pt x="928" y="1006"/>
                  </a:lnTo>
                  <a:cubicBezTo>
                    <a:pt x="1062" y="811"/>
                    <a:pt x="1217" y="657"/>
                    <a:pt x="1393" y="503"/>
                  </a:cubicBezTo>
                  <a:cubicBezTo>
                    <a:pt x="1480" y="416"/>
                    <a:pt x="1588" y="349"/>
                    <a:pt x="1716" y="284"/>
                  </a:cubicBezTo>
                  <a:lnTo>
                    <a:pt x="1716" y="284"/>
                  </a:lnTo>
                  <a:cubicBezTo>
                    <a:pt x="1714" y="287"/>
                    <a:pt x="1713" y="292"/>
                    <a:pt x="1713" y="297"/>
                  </a:cubicBezTo>
                  <a:cubicBezTo>
                    <a:pt x="1804" y="252"/>
                    <a:pt x="1872" y="229"/>
                    <a:pt x="1964" y="206"/>
                  </a:cubicBezTo>
                  <a:cubicBezTo>
                    <a:pt x="2055" y="183"/>
                    <a:pt x="2124" y="183"/>
                    <a:pt x="2215" y="183"/>
                  </a:cubicBezTo>
                  <a:cubicBezTo>
                    <a:pt x="2283" y="206"/>
                    <a:pt x="2375" y="229"/>
                    <a:pt x="2443" y="252"/>
                  </a:cubicBezTo>
                  <a:cubicBezTo>
                    <a:pt x="2557" y="297"/>
                    <a:pt x="2648" y="343"/>
                    <a:pt x="2740" y="411"/>
                  </a:cubicBezTo>
                  <a:cubicBezTo>
                    <a:pt x="2831" y="480"/>
                    <a:pt x="2900" y="548"/>
                    <a:pt x="2968" y="617"/>
                  </a:cubicBezTo>
                  <a:cubicBezTo>
                    <a:pt x="3037" y="685"/>
                    <a:pt x="3082" y="777"/>
                    <a:pt x="3128" y="845"/>
                  </a:cubicBezTo>
                  <a:cubicBezTo>
                    <a:pt x="3128" y="845"/>
                    <a:pt x="3120" y="845"/>
                    <a:pt x="3114" y="841"/>
                  </a:cubicBezTo>
                  <a:lnTo>
                    <a:pt x="3114" y="841"/>
                  </a:lnTo>
                  <a:cubicBezTo>
                    <a:pt x="3154" y="926"/>
                    <a:pt x="3175" y="1011"/>
                    <a:pt x="3196" y="1096"/>
                  </a:cubicBezTo>
                  <a:cubicBezTo>
                    <a:pt x="3219" y="1233"/>
                    <a:pt x="3219" y="1347"/>
                    <a:pt x="3219" y="1461"/>
                  </a:cubicBezTo>
                  <a:cubicBezTo>
                    <a:pt x="3196" y="1621"/>
                    <a:pt x="3173" y="1781"/>
                    <a:pt x="3105" y="1918"/>
                  </a:cubicBezTo>
                  <a:cubicBezTo>
                    <a:pt x="3037" y="2100"/>
                    <a:pt x="2945" y="2283"/>
                    <a:pt x="2831" y="2443"/>
                  </a:cubicBezTo>
                  <a:cubicBezTo>
                    <a:pt x="2763" y="2557"/>
                    <a:pt x="2671" y="2671"/>
                    <a:pt x="2557" y="2762"/>
                  </a:cubicBezTo>
                  <a:cubicBezTo>
                    <a:pt x="2534" y="2785"/>
                    <a:pt x="2534" y="2854"/>
                    <a:pt x="2580" y="2899"/>
                  </a:cubicBezTo>
                  <a:cubicBezTo>
                    <a:pt x="2591" y="2911"/>
                    <a:pt x="2614" y="2916"/>
                    <a:pt x="2640" y="2916"/>
                  </a:cubicBezTo>
                  <a:cubicBezTo>
                    <a:pt x="2666" y="2916"/>
                    <a:pt x="2694" y="2911"/>
                    <a:pt x="2717" y="2899"/>
                  </a:cubicBezTo>
                  <a:cubicBezTo>
                    <a:pt x="2831" y="2762"/>
                    <a:pt x="2945" y="2625"/>
                    <a:pt x="3037" y="2488"/>
                  </a:cubicBezTo>
                  <a:cubicBezTo>
                    <a:pt x="3128" y="2329"/>
                    <a:pt x="3219" y="2192"/>
                    <a:pt x="3288" y="2032"/>
                  </a:cubicBezTo>
                  <a:cubicBezTo>
                    <a:pt x="3333" y="1872"/>
                    <a:pt x="3379" y="1712"/>
                    <a:pt x="3402" y="1553"/>
                  </a:cubicBezTo>
                  <a:cubicBezTo>
                    <a:pt x="3425" y="1370"/>
                    <a:pt x="3425" y="1210"/>
                    <a:pt x="3379" y="1050"/>
                  </a:cubicBezTo>
                  <a:cubicBezTo>
                    <a:pt x="3356" y="891"/>
                    <a:pt x="3288" y="731"/>
                    <a:pt x="3196" y="594"/>
                  </a:cubicBezTo>
                  <a:cubicBezTo>
                    <a:pt x="3105" y="457"/>
                    <a:pt x="2968" y="320"/>
                    <a:pt x="2831" y="229"/>
                  </a:cubicBezTo>
                  <a:cubicBezTo>
                    <a:pt x="2740" y="183"/>
                    <a:pt x="2671" y="115"/>
                    <a:pt x="2580" y="92"/>
                  </a:cubicBezTo>
                  <a:cubicBezTo>
                    <a:pt x="2489" y="46"/>
                    <a:pt x="2397" y="23"/>
                    <a:pt x="23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40" name="Google Shape;340;p2"/>
          <p:cNvSpPr/>
          <p:nvPr/>
        </p:nvSpPr>
        <p:spPr>
          <a:xfrm>
            <a:off x="11390354" y="1768695"/>
            <a:ext cx="277335" cy="233872"/>
          </a:xfrm>
          <a:custGeom>
            <a:avLst/>
            <a:gdLst/>
            <a:ahLst/>
            <a:cxnLst/>
            <a:rect l="l" t="t" r="r" b="b"/>
            <a:pathLst>
              <a:path w="1366" h="1152" extrusionOk="0">
                <a:moveTo>
                  <a:pt x="680" y="1"/>
                </a:moveTo>
                <a:cubicBezTo>
                  <a:pt x="623" y="4"/>
                  <a:pt x="570" y="58"/>
                  <a:pt x="576" y="118"/>
                </a:cubicBezTo>
                <a:cubicBezTo>
                  <a:pt x="582" y="198"/>
                  <a:pt x="590" y="279"/>
                  <a:pt x="596" y="359"/>
                </a:cubicBezTo>
                <a:cubicBezTo>
                  <a:pt x="596" y="422"/>
                  <a:pt x="596" y="489"/>
                  <a:pt x="599" y="552"/>
                </a:cubicBezTo>
                <a:cubicBezTo>
                  <a:pt x="432" y="559"/>
                  <a:pt x="261" y="563"/>
                  <a:pt x="94" y="566"/>
                </a:cubicBezTo>
                <a:cubicBezTo>
                  <a:pt x="41" y="566"/>
                  <a:pt x="1" y="612"/>
                  <a:pt x="5" y="663"/>
                </a:cubicBezTo>
                <a:cubicBezTo>
                  <a:pt x="8" y="714"/>
                  <a:pt x="48" y="753"/>
                  <a:pt x="95" y="753"/>
                </a:cubicBezTo>
                <a:cubicBezTo>
                  <a:pt x="97" y="753"/>
                  <a:pt x="99" y="753"/>
                  <a:pt x="101" y="753"/>
                </a:cubicBezTo>
                <a:cubicBezTo>
                  <a:pt x="269" y="753"/>
                  <a:pt x="432" y="750"/>
                  <a:pt x="599" y="743"/>
                </a:cubicBezTo>
                <a:lnTo>
                  <a:pt x="599" y="743"/>
                </a:lnTo>
                <a:cubicBezTo>
                  <a:pt x="599" y="763"/>
                  <a:pt x="596" y="780"/>
                  <a:pt x="596" y="800"/>
                </a:cubicBezTo>
                <a:cubicBezTo>
                  <a:pt x="593" y="836"/>
                  <a:pt x="590" y="870"/>
                  <a:pt x="590" y="907"/>
                </a:cubicBezTo>
                <a:lnTo>
                  <a:pt x="590" y="1034"/>
                </a:lnTo>
                <a:cubicBezTo>
                  <a:pt x="587" y="1099"/>
                  <a:pt x="649" y="1151"/>
                  <a:pt x="711" y="1151"/>
                </a:cubicBezTo>
                <a:cubicBezTo>
                  <a:pt x="713" y="1151"/>
                  <a:pt x="715" y="1151"/>
                  <a:pt x="717" y="1151"/>
                </a:cubicBezTo>
                <a:cubicBezTo>
                  <a:pt x="783" y="1148"/>
                  <a:pt x="840" y="1088"/>
                  <a:pt x="834" y="1021"/>
                </a:cubicBezTo>
                <a:cubicBezTo>
                  <a:pt x="834" y="984"/>
                  <a:pt x="827" y="944"/>
                  <a:pt x="827" y="904"/>
                </a:cubicBezTo>
                <a:cubicBezTo>
                  <a:pt x="827" y="867"/>
                  <a:pt x="823" y="830"/>
                  <a:pt x="823" y="790"/>
                </a:cubicBezTo>
                <a:cubicBezTo>
                  <a:pt x="823" y="773"/>
                  <a:pt x="827" y="753"/>
                  <a:pt x="827" y="736"/>
                </a:cubicBezTo>
                <a:cubicBezTo>
                  <a:pt x="883" y="733"/>
                  <a:pt x="944" y="733"/>
                  <a:pt x="1001" y="733"/>
                </a:cubicBezTo>
                <a:cubicBezTo>
                  <a:pt x="1048" y="736"/>
                  <a:pt x="1095" y="740"/>
                  <a:pt x="1141" y="743"/>
                </a:cubicBezTo>
                <a:cubicBezTo>
                  <a:pt x="1161" y="743"/>
                  <a:pt x="1184" y="743"/>
                  <a:pt x="1209" y="740"/>
                </a:cubicBezTo>
                <a:cubicBezTo>
                  <a:pt x="1238" y="740"/>
                  <a:pt x="1269" y="740"/>
                  <a:pt x="1298" y="730"/>
                </a:cubicBezTo>
                <a:cubicBezTo>
                  <a:pt x="1312" y="723"/>
                  <a:pt x="1325" y="716"/>
                  <a:pt x="1335" y="703"/>
                </a:cubicBezTo>
                <a:cubicBezTo>
                  <a:pt x="1345" y="693"/>
                  <a:pt x="1352" y="680"/>
                  <a:pt x="1355" y="663"/>
                </a:cubicBezTo>
                <a:cubicBezTo>
                  <a:pt x="1365" y="626"/>
                  <a:pt x="1349" y="583"/>
                  <a:pt x="1312" y="566"/>
                </a:cubicBezTo>
                <a:cubicBezTo>
                  <a:pt x="1295" y="559"/>
                  <a:pt x="1275" y="552"/>
                  <a:pt x="1258" y="549"/>
                </a:cubicBezTo>
                <a:cubicBezTo>
                  <a:pt x="1235" y="546"/>
                  <a:pt x="1215" y="546"/>
                  <a:pt x="1192" y="543"/>
                </a:cubicBezTo>
                <a:cubicBezTo>
                  <a:pt x="1164" y="543"/>
                  <a:pt x="1138" y="539"/>
                  <a:pt x="1108" y="539"/>
                </a:cubicBezTo>
                <a:cubicBezTo>
                  <a:pt x="1074" y="535"/>
                  <a:pt x="1038" y="532"/>
                  <a:pt x="1001" y="532"/>
                </a:cubicBezTo>
                <a:lnTo>
                  <a:pt x="877" y="532"/>
                </a:lnTo>
                <a:cubicBezTo>
                  <a:pt x="860" y="535"/>
                  <a:pt x="840" y="535"/>
                  <a:pt x="820" y="535"/>
                </a:cubicBezTo>
                <a:cubicBezTo>
                  <a:pt x="820" y="475"/>
                  <a:pt x="820" y="412"/>
                  <a:pt x="817" y="348"/>
                </a:cubicBezTo>
                <a:cubicBezTo>
                  <a:pt x="814" y="268"/>
                  <a:pt x="807" y="188"/>
                  <a:pt x="797" y="108"/>
                </a:cubicBezTo>
                <a:cubicBezTo>
                  <a:pt x="794" y="78"/>
                  <a:pt x="783" y="51"/>
                  <a:pt x="763" y="31"/>
                </a:cubicBezTo>
                <a:cubicBezTo>
                  <a:pt x="743" y="10"/>
                  <a:pt x="713" y="1"/>
                  <a:pt x="687" y="1"/>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41" name="Google Shape;341;p2"/>
          <p:cNvSpPr/>
          <p:nvPr/>
        </p:nvSpPr>
        <p:spPr>
          <a:xfrm>
            <a:off x="943445" y="5215219"/>
            <a:ext cx="107267" cy="106245"/>
          </a:xfrm>
          <a:custGeom>
            <a:avLst/>
            <a:gdLst/>
            <a:ahLst/>
            <a:cxnLst/>
            <a:rect l="l" t="t" r="r" b="b"/>
            <a:pathLst>
              <a:path w="774" h="767" extrusionOk="0">
                <a:moveTo>
                  <a:pt x="369" y="1"/>
                </a:moveTo>
                <a:cubicBezTo>
                  <a:pt x="272" y="1"/>
                  <a:pt x="175" y="50"/>
                  <a:pt x="108" y="121"/>
                </a:cubicBezTo>
                <a:cubicBezTo>
                  <a:pt x="38" y="195"/>
                  <a:pt x="1" y="298"/>
                  <a:pt x="4" y="402"/>
                </a:cubicBezTo>
                <a:cubicBezTo>
                  <a:pt x="11" y="499"/>
                  <a:pt x="55" y="596"/>
                  <a:pt x="125" y="663"/>
                </a:cubicBezTo>
                <a:cubicBezTo>
                  <a:pt x="205" y="737"/>
                  <a:pt x="302" y="766"/>
                  <a:pt x="406" y="766"/>
                </a:cubicBezTo>
                <a:cubicBezTo>
                  <a:pt x="503" y="766"/>
                  <a:pt x="603" y="717"/>
                  <a:pt x="666" y="646"/>
                </a:cubicBezTo>
                <a:cubicBezTo>
                  <a:pt x="737" y="569"/>
                  <a:pt x="774" y="469"/>
                  <a:pt x="770" y="365"/>
                </a:cubicBezTo>
                <a:cubicBezTo>
                  <a:pt x="764" y="265"/>
                  <a:pt x="720" y="171"/>
                  <a:pt x="650" y="104"/>
                </a:cubicBezTo>
                <a:cubicBezTo>
                  <a:pt x="573" y="30"/>
                  <a:pt x="476" y="1"/>
                  <a:pt x="369" y="1"/>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42" name="Google Shape;342;p2"/>
          <p:cNvSpPr/>
          <p:nvPr/>
        </p:nvSpPr>
        <p:spPr>
          <a:xfrm>
            <a:off x="3978964" y="6419331"/>
            <a:ext cx="142273" cy="111621"/>
          </a:xfrm>
          <a:custGeom>
            <a:avLst/>
            <a:gdLst/>
            <a:ahLst/>
            <a:cxnLst/>
            <a:rect l="l" t="t" r="r" b="b"/>
            <a:pathLst>
              <a:path w="452" h="446" extrusionOk="0">
                <a:moveTo>
                  <a:pt x="218" y="1"/>
                </a:moveTo>
                <a:cubicBezTo>
                  <a:pt x="98" y="1"/>
                  <a:pt x="0" y="118"/>
                  <a:pt x="7" y="235"/>
                </a:cubicBezTo>
                <a:cubicBezTo>
                  <a:pt x="7" y="292"/>
                  <a:pt x="34" y="345"/>
                  <a:pt x="78" y="385"/>
                </a:cubicBezTo>
                <a:cubicBezTo>
                  <a:pt x="121" y="429"/>
                  <a:pt x="178" y="446"/>
                  <a:pt x="238" y="446"/>
                </a:cubicBezTo>
                <a:cubicBezTo>
                  <a:pt x="358" y="446"/>
                  <a:pt x="452" y="329"/>
                  <a:pt x="448" y="212"/>
                </a:cubicBezTo>
                <a:cubicBezTo>
                  <a:pt x="445" y="155"/>
                  <a:pt x="419" y="101"/>
                  <a:pt x="379" y="61"/>
                </a:cubicBezTo>
                <a:cubicBezTo>
                  <a:pt x="335" y="18"/>
                  <a:pt x="278" y="1"/>
                  <a:pt x="218" y="1"/>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43" name="Google Shape;343;p2"/>
          <p:cNvSpPr/>
          <p:nvPr/>
        </p:nvSpPr>
        <p:spPr>
          <a:xfrm>
            <a:off x="7234281" y="339617"/>
            <a:ext cx="207288" cy="233467"/>
          </a:xfrm>
          <a:custGeom>
            <a:avLst/>
            <a:gdLst/>
            <a:ahLst/>
            <a:cxnLst/>
            <a:rect l="l" t="t" r="r" b="b"/>
            <a:pathLst>
              <a:path w="1014" h="1142" extrusionOk="0">
                <a:moveTo>
                  <a:pt x="555" y="0"/>
                </a:moveTo>
                <a:lnTo>
                  <a:pt x="549" y="3"/>
                </a:lnTo>
                <a:cubicBezTo>
                  <a:pt x="486" y="3"/>
                  <a:pt x="439" y="60"/>
                  <a:pt x="439" y="124"/>
                </a:cubicBezTo>
                <a:cubicBezTo>
                  <a:pt x="442" y="221"/>
                  <a:pt x="446" y="318"/>
                  <a:pt x="446" y="415"/>
                </a:cubicBezTo>
                <a:lnTo>
                  <a:pt x="322" y="415"/>
                </a:lnTo>
                <a:cubicBezTo>
                  <a:pt x="245" y="415"/>
                  <a:pt x="171" y="412"/>
                  <a:pt x="94" y="409"/>
                </a:cubicBezTo>
                <a:cubicBezTo>
                  <a:pt x="92" y="408"/>
                  <a:pt x="89" y="408"/>
                  <a:pt x="87" y="408"/>
                </a:cubicBezTo>
                <a:cubicBezTo>
                  <a:pt x="65" y="408"/>
                  <a:pt x="43" y="423"/>
                  <a:pt x="31" y="438"/>
                </a:cubicBezTo>
                <a:cubicBezTo>
                  <a:pt x="10" y="455"/>
                  <a:pt x="1" y="482"/>
                  <a:pt x="4" y="509"/>
                </a:cubicBezTo>
                <a:cubicBezTo>
                  <a:pt x="4" y="532"/>
                  <a:pt x="14" y="556"/>
                  <a:pt x="34" y="576"/>
                </a:cubicBezTo>
                <a:cubicBezTo>
                  <a:pt x="54" y="593"/>
                  <a:pt x="78" y="599"/>
                  <a:pt x="104" y="599"/>
                </a:cubicBezTo>
                <a:cubicBezTo>
                  <a:pt x="174" y="602"/>
                  <a:pt x="248" y="605"/>
                  <a:pt x="322" y="609"/>
                </a:cubicBezTo>
                <a:lnTo>
                  <a:pt x="452" y="609"/>
                </a:lnTo>
                <a:cubicBezTo>
                  <a:pt x="452" y="693"/>
                  <a:pt x="452" y="776"/>
                  <a:pt x="446" y="863"/>
                </a:cubicBezTo>
                <a:cubicBezTo>
                  <a:pt x="442" y="917"/>
                  <a:pt x="435" y="967"/>
                  <a:pt x="432" y="1024"/>
                </a:cubicBezTo>
                <a:cubicBezTo>
                  <a:pt x="432" y="1054"/>
                  <a:pt x="449" y="1087"/>
                  <a:pt x="472" y="1107"/>
                </a:cubicBezTo>
                <a:cubicBezTo>
                  <a:pt x="493" y="1129"/>
                  <a:pt x="522" y="1141"/>
                  <a:pt x="552" y="1141"/>
                </a:cubicBezTo>
                <a:cubicBezTo>
                  <a:pt x="556" y="1141"/>
                  <a:pt x="559" y="1141"/>
                  <a:pt x="563" y="1141"/>
                </a:cubicBezTo>
                <a:cubicBezTo>
                  <a:pt x="596" y="1141"/>
                  <a:pt x="626" y="1124"/>
                  <a:pt x="646" y="1101"/>
                </a:cubicBezTo>
                <a:cubicBezTo>
                  <a:pt x="653" y="1094"/>
                  <a:pt x="660" y="1084"/>
                  <a:pt x="666" y="1074"/>
                </a:cubicBezTo>
                <a:cubicBezTo>
                  <a:pt x="676" y="1054"/>
                  <a:pt x="683" y="1034"/>
                  <a:pt x="680" y="1011"/>
                </a:cubicBezTo>
                <a:cubicBezTo>
                  <a:pt x="686" y="940"/>
                  <a:pt x="690" y="870"/>
                  <a:pt x="690" y="800"/>
                </a:cubicBezTo>
                <a:cubicBezTo>
                  <a:pt x="693" y="739"/>
                  <a:pt x="690" y="679"/>
                  <a:pt x="686" y="619"/>
                </a:cubicBezTo>
                <a:lnTo>
                  <a:pt x="713" y="619"/>
                </a:lnTo>
                <a:cubicBezTo>
                  <a:pt x="726" y="620"/>
                  <a:pt x="739" y="620"/>
                  <a:pt x="751" y="620"/>
                </a:cubicBezTo>
                <a:cubicBezTo>
                  <a:pt x="806" y="620"/>
                  <a:pt x="859" y="615"/>
                  <a:pt x="910" y="613"/>
                </a:cubicBezTo>
                <a:cubicBezTo>
                  <a:pt x="967" y="613"/>
                  <a:pt x="1014" y="559"/>
                  <a:pt x="1011" y="505"/>
                </a:cubicBezTo>
                <a:cubicBezTo>
                  <a:pt x="1007" y="452"/>
                  <a:pt x="964" y="405"/>
                  <a:pt x="910" y="405"/>
                </a:cubicBezTo>
                <a:lnTo>
                  <a:pt x="901" y="405"/>
                </a:lnTo>
                <a:cubicBezTo>
                  <a:pt x="870" y="405"/>
                  <a:pt x="840" y="412"/>
                  <a:pt x="810" y="412"/>
                </a:cubicBezTo>
                <a:cubicBezTo>
                  <a:pt x="776" y="415"/>
                  <a:pt x="740" y="418"/>
                  <a:pt x="706" y="418"/>
                </a:cubicBezTo>
                <a:lnTo>
                  <a:pt x="680" y="418"/>
                </a:lnTo>
                <a:cubicBezTo>
                  <a:pt x="676" y="318"/>
                  <a:pt x="673" y="215"/>
                  <a:pt x="669" y="114"/>
                </a:cubicBezTo>
                <a:cubicBezTo>
                  <a:pt x="669" y="51"/>
                  <a:pt x="612" y="0"/>
                  <a:pt x="555" y="0"/>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44" name="Google Shape;344;p2"/>
          <p:cNvSpPr/>
          <p:nvPr/>
        </p:nvSpPr>
        <p:spPr>
          <a:xfrm>
            <a:off x="4062040" y="871597"/>
            <a:ext cx="452697" cy="147516"/>
          </a:xfrm>
          <a:custGeom>
            <a:avLst/>
            <a:gdLst/>
            <a:ahLst/>
            <a:cxnLst/>
            <a:rect l="l" t="t" r="r" b="b"/>
            <a:pathLst>
              <a:path w="4232" h="1379" extrusionOk="0">
                <a:moveTo>
                  <a:pt x="2195" y="0"/>
                </a:moveTo>
                <a:cubicBezTo>
                  <a:pt x="2121" y="4"/>
                  <a:pt x="2047" y="31"/>
                  <a:pt x="1987" y="68"/>
                </a:cubicBezTo>
                <a:cubicBezTo>
                  <a:pt x="1924" y="108"/>
                  <a:pt x="1871" y="155"/>
                  <a:pt x="1820" y="208"/>
                </a:cubicBezTo>
                <a:cubicBezTo>
                  <a:pt x="1774" y="258"/>
                  <a:pt x="1737" y="312"/>
                  <a:pt x="1710" y="372"/>
                </a:cubicBezTo>
                <a:cubicBezTo>
                  <a:pt x="1697" y="402"/>
                  <a:pt x="1686" y="432"/>
                  <a:pt x="1677" y="459"/>
                </a:cubicBezTo>
                <a:cubicBezTo>
                  <a:pt x="1650" y="526"/>
                  <a:pt x="1630" y="593"/>
                  <a:pt x="1610" y="659"/>
                </a:cubicBezTo>
                <a:cubicBezTo>
                  <a:pt x="1583" y="763"/>
                  <a:pt x="1556" y="863"/>
                  <a:pt x="1522" y="964"/>
                </a:cubicBezTo>
                <a:cubicBezTo>
                  <a:pt x="1513" y="988"/>
                  <a:pt x="1502" y="1014"/>
                  <a:pt x="1490" y="1038"/>
                </a:cubicBezTo>
                <a:cubicBezTo>
                  <a:pt x="1445" y="1017"/>
                  <a:pt x="1402" y="994"/>
                  <a:pt x="1362" y="964"/>
                </a:cubicBezTo>
                <a:cubicBezTo>
                  <a:pt x="1352" y="957"/>
                  <a:pt x="1342" y="948"/>
                  <a:pt x="1332" y="937"/>
                </a:cubicBezTo>
                <a:cubicBezTo>
                  <a:pt x="1289" y="880"/>
                  <a:pt x="1252" y="820"/>
                  <a:pt x="1221" y="760"/>
                </a:cubicBezTo>
                <a:cubicBezTo>
                  <a:pt x="1201" y="713"/>
                  <a:pt x="1189" y="667"/>
                  <a:pt x="1178" y="619"/>
                </a:cubicBezTo>
                <a:cubicBezTo>
                  <a:pt x="1161" y="566"/>
                  <a:pt x="1148" y="513"/>
                  <a:pt x="1128" y="462"/>
                </a:cubicBezTo>
                <a:cubicBezTo>
                  <a:pt x="1108" y="399"/>
                  <a:pt x="1084" y="338"/>
                  <a:pt x="1055" y="281"/>
                </a:cubicBezTo>
                <a:cubicBezTo>
                  <a:pt x="998" y="168"/>
                  <a:pt x="891" y="85"/>
                  <a:pt x="760" y="68"/>
                </a:cubicBezTo>
                <a:cubicBezTo>
                  <a:pt x="740" y="65"/>
                  <a:pt x="720" y="64"/>
                  <a:pt x="700" y="64"/>
                </a:cubicBezTo>
                <a:cubicBezTo>
                  <a:pt x="639" y="64"/>
                  <a:pt x="577" y="76"/>
                  <a:pt x="519" y="101"/>
                </a:cubicBezTo>
                <a:cubicBezTo>
                  <a:pt x="459" y="125"/>
                  <a:pt x="402" y="151"/>
                  <a:pt x="352" y="191"/>
                </a:cubicBezTo>
                <a:cubicBezTo>
                  <a:pt x="322" y="215"/>
                  <a:pt x="295" y="238"/>
                  <a:pt x="269" y="261"/>
                </a:cubicBezTo>
                <a:cubicBezTo>
                  <a:pt x="238" y="292"/>
                  <a:pt x="218" y="326"/>
                  <a:pt x="195" y="355"/>
                </a:cubicBezTo>
                <a:cubicBezTo>
                  <a:pt x="158" y="412"/>
                  <a:pt x="135" y="479"/>
                  <a:pt x="115" y="542"/>
                </a:cubicBezTo>
                <a:cubicBezTo>
                  <a:pt x="91" y="623"/>
                  <a:pt x="78" y="707"/>
                  <a:pt x="65" y="790"/>
                </a:cubicBezTo>
                <a:cubicBezTo>
                  <a:pt x="45" y="897"/>
                  <a:pt x="25" y="1004"/>
                  <a:pt x="8" y="1111"/>
                </a:cubicBezTo>
                <a:cubicBezTo>
                  <a:pt x="1" y="1144"/>
                  <a:pt x="5" y="1181"/>
                  <a:pt x="25" y="1212"/>
                </a:cubicBezTo>
                <a:cubicBezTo>
                  <a:pt x="45" y="1241"/>
                  <a:pt x="74" y="1261"/>
                  <a:pt x="108" y="1269"/>
                </a:cubicBezTo>
                <a:cubicBezTo>
                  <a:pt x="118" y="1271"/>
                  <a:pt x="127" y="1272"/>
                  <a:pt x="137" y="1272"/>
                </a:cubicBezTo>
                <a:cubicBezTo>
                  <a:pt x="195" y="1272"/>
                  <a:pt x="254" y="1231"/>
                  <a:pt x="266" y="1168"/>
                </a:cubicBezTo>
                <a:cubicBezTo>
                  <a:pt x="286" y="1058"/>
                  <a:pt x="306" y="944"/>
                  <a:pt x="326" y="834"/>
                </a:cubicBezTo>
                <a:cubicBezTo>
                  <a:pt x="339" y="747"/>
                  <a:pt x="359" y="663"/>
                  <a:pt x="386" y="579"/>
                </a:cubicBezTo>
                <a:cubicBezTo>
                  <a:pt x="399" y="546"/>
                  <a:pt x="416" y="516"/>
                  <a:pt x="432" y="486"/>
                </a:cubicBezTo>
                <a:cubicBezTo>
                  <a:pt x="453" y="462"/>
                  <a:pt x="473" y="442"/>
                  <a:pt x="496" y="422"/>
                </a:cubicBezTo>
                <a:cubicBezTo>
                  <a:pt x="522" y="399"/>
                  <a:pt x="553" y="382"/>
                  <a:pt x="583" y="366"/>
                </a:cubicBezTo>
                <a:cubicBezTo>
                  <a:pt x="610" y="355"/>
                  <a:pt x="633" y="346"/>
                  <a:pt x="660" y="338"/>
                </a:cubicBezTo>
                <a:cubicBezTo>
                  <a:pt x="676" y="335"/>
                  <a:pt x="690" y="335"/>
                  <a:pt x="707" y="335"/>
                </a:cubicBezTo>
                <a:cubicBezTo>
                  <a:pt x="717" y="338"/>
                  <a:pt x="730" y="342"/>
                  <a:pt x="740" y="346"/>
                </a:cubicBezTo>
                <a:lnTo>
                  <a:pt x="760" y="355"/>
                </a:lnTo>
                <a:lnTo>
                  <a:pt x="780" y="372"/>
                </a:lnTo>
                <a:cubicBezTo>
                  <a:pt x="790" y="386"/>
                  <a:pt x="797" y="402"/>
                  <a:pt x="807" y="415"/>
                </a:cubicBezTo>
                <a:cubicBezTo>
                  <a:pt x="823" y="459"/>
                  <a:pt x="837" y="506"/>
                  <a:pt x="851" y="549"/>
                </a:cubicBezTo>
                <a:cubicBezTo>
                  <a:pt x="867" y="602"/>
                  <a:pt x="884" y="656"/>
                  <a:pt x="897" y="710"/>
                </a:cubicBezTo>
                <a:cubicBezTo>
                  <a:pt x="911" y="763"/>
                  <a:pt x="924" y="814"/>
                  <a:pt x="944" y="867"/>
                </a:cubicBezTo>
                <a:cubicBezTo>
                  <a:pt x="971" y="928"/>
                  <a:pt x="1004" y="984"/>
                  <a:pt x="1034" y="1044"/>
                </a:cubicBezTo>
                <a:cubicBezTo>
                  <a:pt x="1048" y="1068"/>
                  <a:pt x="1061" y="1091"/>
                  <a:pt x="1078" y="1111"/>
                </a:cubicBezTo>
                <a:cubicBezTo>
                  <a:pt x="1108" y="1158"/>
                  <a:pt x="1144" y="1192"/>
                  <a:pt x="1185" y="1229"/>
                </a:cubicBezTo>
                <a:cubicBezTo>
                  <a:pt x="1238" y="1272"/>
                  <a:pt x="1299" y="1309"/>
                  <a:pt x="1362" y="1339"/>
                </a:cubicBezTo>
                <a:cubicBezTo>
                  <a:pt x="1399" y="1355"/>
                  <a:pt x="1436" y="1369"/>
                  <a:pt x="1473" y="1372"/>
                </a:cubicBezTo>
                <a:cubicBezTo>
                  <a:pt x="1493" y="1375"/>
                  <a:pt x="1519" y="1379"/>
                  <a:pt x="1539" y="1379"/>
                </a:cubicBezTo>
                <a:cubicBezTo>
                  <a:pt x="1563" y="1379"/>
                  <a:pt x="1586" y="1372"/>
                  <a:pt x="1606" y="1365"/>
                </a:cubicBezTo>
                <a:cubicBezTo>
                  <a:pt x="1626" y="1362"/>
                  <a:pt x="1657" y="1345"/>
                  <a:pt x="1670" y="1339"/>
                </a:cubicBezTo>
                <a:cubicBezTo>
                  <a:pt x="1693" y="1329"/>
                  <a:pt x="1706" y="1315"/>
                  <a:pt x="1726" y="1298"/>
                </a:cubicBezTo>
                <a:cubicBezTo>
                  <a:pt x="1760" y="1269"/>
                  <a:pt x="1787" y="1229"/>
                  <a:pt x="1811" y="1188"/>
                </a:cubicBezTo>
                <a:cubicBezTo>
                  <a:pt x="1851" y="1121"/>
                  <a:pt x="1880" y="1044"/>
                  <a:pt x="1907" y="971"/>
                </a:cubicBezTo>
                <a:cubicBezTo>
                  <a:pt x="1951" y="843"/>
                  <a:pt x="1981" y="713"/>
                  <a:pt x="2024" y="586"/>
                </a:cubicBezTo>
                <a:cubicBezTo>
                  <a:pt x="2041" y="553"/>
                  <a:pt x="2055" y="516"/>
                  <a:pt x="2075" y="482"/>
                </a:cubicBezTo>
                <a:cubicBezTo>
                  <a:pt x="2101" y="452"/>
                  <a:pt x="2124" y="426"/>
                  <a:pt x="2155" y="399"/>
                </a:cubicBezTo>
                <a:cubicBezTo>
                  <a:pt x="2168" y="389"/>
                  <a:pt x="2185" y="379"/>
                  <a:pt x="2198" y="369"/>
                </a:cubicBezTo>
                <a:lnTo>
                  <a:pt x="2218" y="362"/>
                </a:lnTo>
                <a:lnTo>
                  <a:pt x="2232" y="362"/>
                </a:lnTo>
                <a:lnTo>
                  <a:pt x="2252" y="366"/>
                </a:lnTo>
                <a:lnTo>
                  <a:pt x="2272" y="379"/>
                </a:lnTo>
                <a:lnTo>
                  <a:pt x="2275" y="379"/>
                </a:lnTo>
                <a:cubicBezTo>
                  <a:pt x="2279" y="389"/>
                  <a:pt x="2285" y="395"/>
                  <a:pt x="2288" y="406"/>
                </a:cubicBezTo>
                <a:cubicBezTo>
                  <a:pt x="2305" y="449"/>
                  <a:pt x="2319" y="492"/>
                  <a:pt x="2328" y="539"/>
                </a:cubicBezTo>
                <a:cubicBezTo>
                  <a:pt x="2342" y="590"/>
                  <a:pt x="2359" y="639"/>
                  <a:pt x="2372" y="690"/>
                </a:cubicBezTo>
                <a:cubicBezTo>
                  <a:pt x="2385" y="743"/>
                  <a:pt x="2396" y="800"/>
                  <a:pt x="2416" y="850"/>
                </a:cubicBezTo>
                <a:cubicBezTo>
                  <a:pt x="2439" y="914"/>
                  <a:pt x="2473" y="977"/>
                  <a:pt x="2509" y="1031"/>
                </a:cubicBezTo>
                <a:cubicBezTo>
                  <a:pt x="2529" y="1061"/>
                  <a:pt x="2556" y="1091"/>
                  <a:pt x="2580" y="1118"/>
                </a:cubicBezTo>
                <a:cubicBezTo>
                  <a:pt x="2609" y="1151"/>
                  <a:pt x="2640" y="1175"/>
                  <a:pt x="2673" y="1198"/>
                </a:cubicBezTo>
                <a:cubicBezTo>
                  <a:pt x="2694" y="1215"/>
                  <a:pt x="2717" y="1225"/>
                  <a:pt x="2737" y="1238"/>
                </a:cubicBezTo>
                <a:cubicBezTo>
                  <a:pt x="2787" y="1261"/>
                  <a:pt x="2837" y="1272"/>
                  <a:pt x="2890" y="1272"/>
                </a:cubicBezTo>
                <a:cubicBezTo>
                  <a:pt x="2910" y="1272"/>
                  <a:pt x="2944" y="1265"/>
                  <a:pt x="2964" y="1258"/>
                </a:cubicBezTo>
                <a:cubicBezTo>
                  <a:pt x="2995" y="1249"/>
                  <a:pt x="3024" y="1232"/>
                  <a:pt x="3048" y="1212"/>
                </a:cubicBezTo>
                <a:cubicBezTo>
                  <a:pt x="3068" y="1198"/>
                  <a:pt x="3081" y="1184"/>
                  <a:pt x="3095" y="1168"/>
                </a:cubicBezTo>
                <a:cubicBezTo>
                  <a:pt x="3111" y="1151"/>
                  <a:pt x="3125" y="1128"/>
                  <a:pt x="3135" y="1108"/>
                </a:cubicBezTo>
                <a:cubicBezTo>
                  <a:pt x="3148" y="1088"/>
                  <a:pt x="3158" y="1068"/>
                  <a:pt x="3168" y="1048"/>
                </a:cubicBezTo>
                <a:cubicBezTo>
                  <a:pt x="3185" y="1008"/>
                  <a:pt x="3202" y="968"/>
                  <a:pt x="3219" y="928"/>
                </a:cubicBezTo>
                <a:cubicBezTo>
                  <a:pt x="3239" y="871"/>
                  <a:pt x="3255" y="814"/>
                  <a:pt x="3275" y="757"/>
                </a:cubicBezTo>
                <a:cubicBezTo>
                  <a:pt x="3282" y="737"/>
                  <a:pt x="3288" y="716"/>
                  <a:pt x="3296" y="696"/>
                </a:cubicBezTo>
                <a:cubicBezTo>
                  <a:pt x="3322" y="627"/>
                  <a:pt x="3352" y="559"/>
                  <a:pt x="3392" y="496"/>
                </a:cubicBezTo>
                <a:cubicBezTo>
                  <a:pt x="3406" y="479"/>
                  <a:pt x="3419" y="462"/>
                  <a:pt x="3432" y="449"/>
                </a:cubicBezTo>
                <a:lnTo>
                  <a:pt x="3449" y="439"/>
                </a:lnTo>
                <a:lnTo>
                  <a:pt x="3452" y="439"/>
                </a:lnTo>
                <a:lnTo>
                  <a:pt x="3469" y="456"/>
                </a:lnTo>
                <a:lnTo>
                  <a:pt x="3472" y="459"/>
                </a:lnTo>
                <a:cubicBezTo>
                  <a:pt x="3483" y="486"/>
                  <a:pt x="3489" y="513"/>
                  <a:pt x="3496" y="539"/>
                </a:cubicBezTo>
                <a:cubicBezTo>
                  <a:pt x="3509" y="573"/>
                  <a:pt x="3520" y="606"/>
                  <a:pt x="3529" y="639"/>
                </a:cubicBezTo>
                <a:cubicBezTo>
                  <a:pt x="3549" y="707"/>
                  <a:pt x="3560" y="780"/>
                  <a:pt x="3583" y="850"/>
                </a:cubicBezTo>
                <a:cubicBezTo>
                  <a:pt x="3613" y="948"/>
                  <a:pt x="3670" y="1024"/>
                  <a:pt x="3737" y="1101"/>
                </a:cubicBezTo>
                <a:cubicBezTo>
                  <a:pt x="3760" y="1128"/>
                  <a:pt x="3787" y="1155"/>
                  <a:pt x="3813" y="1181"/>
                </a:cubicBezTo>
                <a:cubicBezTo>
                  <a:pt x="3841" y="1204"/>
                  <a:pt x="3870" y="1225"/>
                  <a:pt x="3904" y="1245"/>
                </a:cubicBezTo>
                <a:cubicBezTo>
                  <a:pt x="3914" y="1252"/>
                  <a:pt x="3924" y="1255"/>
                  <a:pt x="3934" y="1258"/>
                </a:cubicBezTo>
                <a:cubicBezTo>
                  <a:pt x="3964" y="1275"/>
                  <a:pt x="3994" y="1282"/>
                  <a:pt x="4028" y="1282"/>
                </a:cubicBezTo>
                <a:cubicBezTo>
                  <a:pt x="4074" y="1282"/>
                  <a:pt x="4114" y="1269"/>
                  <a:pt x="4151" y="1245"/>
                </a:cubicBezTo>
                <a:cubicBezTo>
                  <a:pt x="4202" y="1218"/>
                  <a:pt x="4231" y="1158"/>
                  <a:pt x="4228" y="1101"/>
                </a:cubicBezTo>
                <a:cubicBezTo>
                  <a:pt x="4225" y="1048"/>
                  <a:pt x="4195" y="1001"/>
                  <a:pt x="4151" y="971"/>
                </a:cubicBezTo>
                <a:cubicBezTo>
                  <a:pt x="4131" y="957"/>
                  <a:pt x="4114" y="944"/>
                  <a:pt x="4094" y="931"/>
                </a:cubicBezTo>
                <a:cubicBezTo>
                  <a:pt x="4051" y="897"/>
                  <a:pt x="4014" y="854"/>
                  <a:pt x="3978" y="810"/>
                </a:cubicBezTo>
                <a:cubicBezTo>
                  <a:pt x="3961" y="790"/>
                  <a:pt x="3944" y="767"/>
                  <a:pt x="3930" y="740"/>
                </a:cubicBezTo>
                <a:cubicBezTo>
                  <a:pt x="3914" y="700"/>
                  <a:pt x="3904" y="656"/>
                  <a:pt x="3890" y="613"/>
                </a:cubicBezTo>
                <a:cubicBezTo>
                  <a:pt x="3877" y="559"/>
                  <a:pt x="3861" y="509"/>
                  <a:pt x="3841" y="459"/>
                </a:cubicBezTo>
                <a:cubicBezTo>
                  <a:pt x="3833" y="436"/>
                  <a:pt x="3824" y="412"/>
                  <a:pt x="3817" y="389"/>
                </a:cubicBezTo>
                <a:cubicBezTo>
                  <a:pt x="3810" y="379"/>
                  <a:pt x="3807" y="366"/>
                  <a:pt x="3800" y="355"/>
                </a:cubicBezTo>
                <a:cubicBezTo>
                  <a:pt x="3793" y="338"/>
                  <a:pt x="3787" y="322"/>
                  <a:pt x="3777" y="305"/>
                </a:cubicBezTo>
                <a:cubicBezTo>
                  <a:pt x="3764" y="278"/>
                  <a:pt x="3747" y="255"/>
                  <a:pt x="3730" y="232"/>
                </a:cubicBezTo>
                <a:cubicBezTo>
                  <a:pt x="3710" y="212"/>
                  <a:pt x="3693" y="195"/>
                  <a:pt x="3673" y="181"/>
                </a:cubicBezTo>
                <a:cubicBezTo>
                  <a:pt x="3650" y="165"/>
                  <a:pt x="3629" y="148"/>
                  <a:pt x="3606" y="135"/>
                </a:cubicBezTo>
                <a:cubicBezTo>
                  <a:pt x="3580" y="121"/>
                  <a:pt x="3552" y="114"/>
                  <a:pt x="3526" y="105"/>
                </a:cubicBezTo>
                <a:lnTo>
                  <a:pt x="3506" y="101"/>
                </a:lnTo>
                <a:cubicBezTo>
                  <a:pt x="3486" y="98"/>
                  <a:pt x="3463" y="94"/>
                  <a:pt x="3442" y="94"/>
                </a:cubicBezTo>
                <a:cubicBezTo>
                  <a:pt x="3412" y="94"/>
                  <a:pt x="3382" y="98"/>
                  <a:pt x="3356" y="105"/>
                </a:cubicBezTo>
                <a:cubicBezTo>
                  <a:pt x="3312" y="118"/>
                  <a:pt x="3268" y="138"/>
                  <a:pt x="3231" y="165"/>
                </a:cubicBezTo>
                <a:cubicBezTo>
                  <a:pt x="3191" y="195"/>
                  <a:pt x="3155" y="228"/>
                  <a:pt x="3125" y="269"/>
                </a:cubicBezTo>
                <a:cubicBezTo>
                  <a:pt x="3101" y="298"/>
                  <a:pt x="3078" y="332"/>
                  <a:pt x="3058" y="369"/>
                </a:cubicBezTo>
                <a:cubicBezTo>
                  <a:pt x="3027" y="419"/>
                  <a:pt x="3007" y="469"/>
                  <a:pt x="2987" y="522"/>
                </a:cubicBezTo>
                <a:cubicBezTo>
                  <a:pt x="2961" y="590"/>
                  <a:pt x="2938" y="653"/>
                  <a:pt x="2921" y="720"/>
                </a:cubicBezTo>
                <a:cubicBezTo>
                  <a:pt x="2907" y="780"/>
                  <a:pt x="2894" y="843"/>
                  <a:pt x="2874" y="900"/>
                </a:cubicBezTo>
                <a:cubicBezTo>
                  <a:pt x="2870" y="911"/>
                  <a:pt x="2867" y="917"/>
                  <a:pt x="2864" y="928"/>
                </a:cubicBezTo>
                <a:cubicBezTo>
                  <a:pt x="2850" y="914"/>
                  <a:pt x="2840" y="900"/>
                  <a:pt x="2827" y="887"/>
                </a:cubicBezTo>
                <a:cubicBezTo>
                  <a:pt x="2800" y="854"/>
                  <a:pt x="2780" y="817"/>
                  <a:pt x="2760" y="777"/>
                </a:cubicBezTo>
                <a:cubicBezTo>
                  <a:pt x="2740" y="730"/>
                  <a:pt x="2730" y="680"/>
                  <a:pt x="2717" y="633"/>
                </a:cubicBezTo>
                <a:cubicBezTo>
                  <a:pt x="2703" y="582"/>
                  <a:pt x="2690" y="533"/>
                  <a:pt x="2677" y="482"/>
                </a:cubicBezTo>
                <a:cubicBezTo>
                  <a:pt x="2666" y="429"/>
                  <a:pt x="2657" y="375"/>
                  <a:pt x="2640" y="329"/>
                </a:cubicBezTo>
                <a:cubicBezTo>
                  <a:pt x="2623" y="289"/>
                  <a:pt x="2606" y="252"/>
                  <a:pt x="2589" y="218"/>
                </a:cubicBezTo>
                <a:lnTo>
                  <a:pt x="2580" y="198"/>
                </a:lnTo>
                <a:cubicBezTo>
                  <a:pt x="2566" y="178"/>
                  <a:pt x="2546" y="148"/>
                  <a:pt x="2526" y="131"/>
                </a:cubicBezTo>
                <a:cubicBezTo>
                  <a:pt x="2493" y="98"/>
                  <a:pt x="2453" y="68"/>
                  <a:pt x="2409" y="48"/>
                </a:cubicBezTo>
                <a:cubicBezTo>
                  <a:pt x="2348" y="17"/>
                  <a:pt x="2285" y="0"/>
                  <a:pt x="2218" y="0"/>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45" name="Google Shape;345;p2"/>
          <p:cNvSpPr/>
          <p:nvPr/>
        </p:nvSpPr>
        <p:spPr>
          <a:xfrm>
            <a:off x="650999" y="3934937"/>
            <a:ext cx="292448" cy="471631"/>
          </a:xfrm>
          <a:custGeom>
            <a:avLst/>
            <a:gdLst/>
            <a:ahLst/>
            <a:cxnLst/>
            <a:rect l="l" t="t" r="r" b="b"/>
            <a:pathLst>
              <a:path w="2450" h="3951" extrusionOk="0">
                <a:moveTo>
                  <a:pt x="1707" y="1170"/>
                </a:moveTo>
                <a:lnTo>
                  <a:pt x="1703" y="1179"/>
                </a:lnTo>
                <a:lnTo>
                  <a:pt x="1699" y="1179"/>
                </a:lnTo>
                <a:lnTo>
                  <a:pt x="1707" y="1170"/>
                </a:lnTo>
                <a:close/>
                <a:moveTo>
                  <a:pt x="2288" y="1"/>
                </a:moveTo>
                <a:cubicBezTo>
                  <a:pt x="2254" y="1"/>
                  <a:pt x="2219" y="12"/>
                  <a:pt x="2188" y="32"/>
                </a:cubicBezTo>
                <a:cubicBezTo>
                  <a:pt x="2171" y="42"/>
                  <a:pt x="2151" y="55"/>
                  <a:pt x="2131" y="69"/>
                </a:cubicBezTo>
                <a:cubicBezTo>
                  <a:pt x="2085" y="96"/>
                  <a:pt x="2031" y="116"/>
                  <a:pt x="1977" y="133"/>
                </a:cubicBezTo>
                <a:cubicBezTo>
                  <a:pt x="1951" y="139"/>
                  <a:pt x="1924" y="146"/>
                  <a:pt x="1894" y="149"/>
                </a:cubicBezTo>
                <a:cubicBezTo>
                  <a:pt x="1850" y="146"/>
                  <a:pt x="1807" y="142"/>
                  <a:pt x="1764" y="136"/>
                </a:cubicBezTo>
                <a:cubicBezTo>
                  <a:pt x="1710" y="129"/>
                  <a:pt x="1656" y="126"/>
                  <a:pt x="1599" y="122"/>
                </a:cubicBezTo>
                <a:lnTo>
                  <a:pt x="1526" y="122"/>
                </a:lnTo>
                <a:cubicBezTo>
                  <a:pt x="1516" y="119"/>
                  <a:pt x="1503" y="119"/>
                  <a:pt x="1489" y="119"/>
                </a:cubicBezTo>
                <a:cubicBezTo>
                  <a:pt x="1472" y="122"/>
                  <a:pt x="1452" y="122"/>
                  <a:pt x="1435" y="122"/>
                </a:cubicBezTo>
                <a:cubicBezTo>
                  <a:pt x="1406" y="126"/>
                  <a:pt x="1378" y="133"/>
                  <a:pt x="1349" y="142"/>
                </a:cubicBezTo>
                <a:cubicBezTo>
                  <a:pt x="1325" y="149"/>
                  <a:pt x="1302" y="159"/>
                  <a:pt x="1278" y="173"/>
                </a:cubicBezTo>
                <a:cubicBezTo>
                  <a:pt x="1255" y="186"/>
                  <a:pt x="1235" y="202"/>
                  <a:pt x="1211" y="219"/>
                </a:cubicBezTo>
                <a:cubicBezTo>
                  <a:pt x="1188" y="236"/>
                  <a:pt x="1171" y="259"/>
                  <a:pt x="1154" y="279"/>
                </a:cubicBezTo>
                <a:lnTo>
                  <a:pt x="1142" y="296"/>
                </a:lnTo>
                <a:cubicBezTo>
                  <a:pt x="1131" y="316"/>
                  <a:pt x="1121" y="336"/>
                  <a:pt x="1111" y="353"/>
                </a:cubicBezTo>
                <a:cubicBezTo>
                  <a:pt x="1101" y="380"/>
                  <a:pt x="1094" y="410"/>
                  <a:pt x="1091" y="437"/>
                </a:cubicBezTo>
                <a:cubicBezTo>
                  <a:pt x="1085" y="483"/>
                  <a:pt x="1088" y="531"/>
                  <a:pt x="1097" y="577"/>
                </a:cubicBezTo>
                <a:cubicBezTo>
                  <a:pt x="1108" y="624"/>
                  <a:pt x="1125" y="671"/>
                  <a:pt x="1151" y="714"/>
                </a:cubicBezTo>
                <a:cubicBezTo>
                  <a:pt x="1171" y="748"/>
                  <a:pt x="1191" y="784"/>
                  <a:pt x="1218" y="815"/>
                </a:cubicBezTo>
                <a:cubicBezTo>
                  <a:pt x="1251" y="861"/>
                  <a:pt x="1292" y="901"/>
                  <a:pt x="1335" y="942"/>
                </a:cubicBezTo>
                <a:cubicBezTo>
                  <a:pt x="1382" y="989"/>
                  <a:pt x="1435" y="1036"/>
                  <a:pt x="1492" y="1076"/>
                </a:cubicBezTo>
                <a:cubicBezTo>
                  <a:pt x="1539" y="1113"/>
                  <a:pt x="1593" y="1149"/>
                  <a:pt x="1639" y="1190"/>
                </a:cubicBezTo>
                <a:lnTo>
                  <a:pt x="1656" y="1206"/>
                </a:lnTo>
                <a:cubicBezTo>
                  <a:pt x="1643" y="1216"/>
                  <a:pt x="1626" y="1223"/>
                  <a:pt x="1606" y="1230"/>
                </a:cubicBezTo>
                <a:cubicBezTo>
                  <a:pt x="1566" y="1239"/>
                  <a:pt x="1523" y="1243"/>
                  <a:pt x="1483" y="1246"/>
                </a:cubicBezTo>
                <a:cubicBezTo>
                  <a:pt x="1429" y="1246"/>
                  <a:pt x="1382" y="1239"/>
                  <a:pt x="1329" y="1233"/>
                </a:cubicBezTo>
                <a:cubicBezTo>
                  <a:pt x="1278" y="1226"/>
                  <a:pt x="1228" y="1219"/>
                  <a:pt x="1174" y="1213"/>
                </a:cubicBezTo>
                <a:cubicBezTo>
                  <a:pt x="1125" y="1202"/>
                  <a:pt x="1071" y="1190"/>
                  <a:pt x="1021" y="1190"/>
                </a:cubicBezTo>
                <a:cubicBezTo>
                  <a:pt x="1009" y="1188"/>
                  <a:pt x="997" y="1188"/>
                  <a:pt x="985" y="1188"/>
                </a:cubicBezTo>
                <a:cubicBezTo>
                  <a:pt x="957" y="1188"/>
                  <a:pt x="929" y="1191"/>
                  <a:pt x="901" y="1193"/>
                </a:cubicBezTo>
                <a:lnTo>
                  <a:pt x="881" y="1196"/>
                </a:lnTo>
                <a:cubicBezTo>
                  <a:pt x="853" y="1199"/>
                  <a:pt x="820" y="1206"/>
                  <a:pt x="796" y="1216"/>
                </a:cubicBezTo>
                <a:cubicBezTo>
                  <a:pt x="753" y="1236"/>
                  <a:pt x="710" y="1263"/>
                  <a:pt x="673" y="1293"/>
                </a:cubicBezTo>
                <a:cubicBezTo>
                  <a:pt x="623" y="1337"/>
                  <a:pt x="583" y="1394"/>
                  <a:pt x="560" y="1454"/>
                </a:cubicBezTo>
                <a:lnTo>
                  <a:pt x="549" y="1477"/>
                </a:lnTo>
                <a:cubicBezTo>
                  <a:pt x="526" y="1544"/>
                  <a:pt x="523" y="1624"/>
                  <a:pt x="532" y="1694"/>
                </a:cubicBezTo>
                <a:cubicBezTo>
                  <a:pt x="546" y="1764"/>
                  <a:pt x="569" y="1835"/>
                  <a:pt x="600" y="1902"/>
                </a:cubicBezTo>
                <a:cubicBezTo>
                  <a:pt x="626" y="1962"/>
                  <a:pt x="663" y="2019"/>
                  <a:pt x="710" y="2065"/>
                </a:cubicBezTo>
                <a:cubicBezTo>
                  <a:pt x="730" y="2089"/>
                  <a:pt x="750" y="2113"/>
                  <a:pt x="773" y="2133"/>
                </a:cubicBezTo>
                <a:cubicBezTo>
                  <a:pt x="827" y="2179"/>
                  <a:pt x="881" y="2226"/>
                  <a:pt x="934" y="2269"/>
                </a:cubicBezTo>
                <a:cubicBezTo>
                  <a:pt x="1017" y="2333"/>
                  <a:pt x="1101" y="2397"/>
                  <a:pt x="1182" y="2467"/>
                </a:cubicBezTo>
                <a:cubicBezTo>
                  <a:pt x="1198" y="2484"/>
                  <a:pt x="1218" y="2504"/>
                  <a:pt x="1235" y="2524"/>
                </a:cubicBezTo>
                <a:cubicBezTo>
                  <a:pt x="1198" y="2557"/>
                  <a:pt x="1162" y="2587"/>
                  <a:pt x="1121" y="2618"/>
                </a:cubicBezTo>
                <a:cubicBezTo>
                  <a:pt x="1108" y="2624"/>
                  <a:pt x="1094" y="2627"/>
                  <a:pt x="1085" y="2634"/>
                </a:cubicBezTo>
                <a:cubicBezTo>
                  <a:pt x="1014" y="2650"/>
                  <a:pt x="947" y="2661"/>
                  <a:pt x="877" y="2667"/>
                </a:cubicBezTo>
                <a:cubicBezTo>
                  <a:pt x="827" y="2667"/>
                  <a:pt x="780" y="2661"/>
                  <a:pt x="730" y="2654"/>
                </a:cubicBezTo>
                <a:cubicBezTo>
                  <a:pt x="676" y="2647"/>
                  <a:pt x="623" y="2644"/>
                  <a:pt x="566" y="2641"/>
                </a:cubicBezTo>
                <a:cubicBezTo>
                  <a:pt x="521" y="2639"/>
                  <a:pt x="476" y="2636"/>
                  <a:pt x="431" y="2636"/>
                </a:cubicBezTo>
                <a:cubicBezTo>
                  <a:pt x="413" y="2636"/>
                  <a:pt x="394" y="2637"/>
                  <a:pt x="375" y="2638"/>
                </a:cubicBezTo>
                <a:cubicBezTo>
                  <a:pt x="245" y="2650"/>
                  <a:pt x="128" y="2718"/>
                  <a:pt x="64" y="2831"/>
                </a:cubicBezTo>
                <a:cubicBezTo>
                  <a:pt x="24" y="2902"/>
                  <a:pt x="1" y="2985"/>
                  <a:pt x="1" y="3065"/>
                </a:cubicBezTo>
                <a:cubicBezTo>
                  <a:pt x="1" y="3132"/>
                  <a:pt x="4" y="3196"/>
                  <a:pt x="21" y="3260"/>
                </a:cubicBezTo>
                <a:cubicBezTo>
                  <a:pt x="31" y="3293"/>
                  <a:pt x="41" y="3326"/>
                  <a:pt x="54" y="3363"/>
                </a:cubicBezTo>
                <a:cubicBezTo>
                  <a:pt x="71" y="3400"/>
                  <a:pt x="91" y="3433"/>
                  <a:pt x="114" y="3467"/>
                </a:cubicBezTo>
                <a:cubicBezTo>
                  <a:pt x="151" y="3521"/>
                  <a:pt x="205" y="3567"/>
                  <a:pt x="255" y="3610"/>
                </a:cubicBezTo>
                <a:cubicBezTo>
                  <a:pt x="319" y="3664"/>
                  <a:pt x="392" y="3708"/>
                  <a:pt x="462" y="3751"/>
                </a:cubicBezTo>
                <a:cubicBezTo>
                  <a:pt x="552" y="3811"/>
                  <a:pt x="646" y="3868"/>
                  <a:pt x="736" y="3928"/>
                </a:cubicBezTo>
                <a:cubicBezTo>
                  <a:pt x="760" y="3942"/>
                  <a:pt x="786" y="3950"/>
                  <a:pt x="814" y="3950"/>
                </a:cubicBezTo>
                <a:cubicBezTo>
                  <a:pt x="821" y="3950"/>
                  <a:pt x="829" y="3950"/>
                  <a:pt x="836" y="3948"/>
                </a:cubicBezTo>
                <a:cubicBezTo>
                  <a:pt x="870" y="3945"/>
                  <a:pt x="901" y="3925"/>
                  <a:pt x="921" y="3895"/>
                </a:cubicBezTo>
                <a:cubicBezTo>
                  <a:pt x="961" y="3838"/>
                  <a:pt x="950" y="3748"/>
                  <a:pt x="890" y="3711"/>
                </a:cubicBezTo>
                <a:cubicBezTo>
                  <a:pt x="793" y="3651"/>
                  <a:pt x="696" y="3590"/>
                  <a:pt x="603" y="3527"/>
                </a:cubicBezTo>
                <a:cubicBezTo>
                  <a:pt x="529" y="3480"/>
                  <a:pt x="459" y="3430"/>
                  <a:pt x="392" y="3377"/>
                </a:cubicBezTo>
                <a:cubicBezTo>
                  <a:pt x="365" y="3350"/>
                  <a:pt x="342" y="3323"/>
                  <a:pt x="322" y="3293"/>
                </a:cubicBezTo>
                <a:cubicBezTo>
                  <a:pt x="308" y="3266"/>
                  <a:pt x="299" y="3240"/>
                  <a:pt x="288" y="3212"/>
                </a:cubicBezTo>
                <a:cubicBezTo>
                  <a:pt x="279" y="3176"/>
                  <a:pt x="271" y="3143"/>
                  <a:pt x="268" y="3109"/>
                </a:cubicBezTo>
                <a:cubicBezTo>
                  <a:pt x="268" y="3082"/>
                  <a:pt x="271" y="3052"/>
                  <a:pt x="275" y="3025"/>
                </a:cubicBezTo>
                <a:cubicBezTo>
                  <a:pt x="279" y="3012"/>
                  <a:pt x="282" y="2999"/>
                  <a:pt x="288" y="2985"/>
                </a:cubicBezTo>
                <a:cubicBezTo>
                  <a:pt x="295" y="2976"/>
                  <a:pt x="302" y="2965"/>
                  <a:pt x="308" y="2955"/>
                </a:cubicBezTo>
                <a:lnTo>
                  <a:pt x="328" y="2939"/>
                </a:lnTo>
                <a:lnTo>
                  <a:pt x="352" y="2928"/>
                </a:lnTo>
                <a:cubicBezTo>
                  <a:pt x="369" y="2925"/>
                  <a:pt x="385" y="2922"/>
                  <a:pt x="402" y="2922"/>
                </a:cubicBezTo>
                <a:cubicBezTo>
                  <a:pt x="449" y="2922"/>
                  <a:pt x="495" y="2925"/>
                  <a:pt x="543" y="2931"/>
                </a:cubicBezTo>
                <a:cubicBezTo>
                  <a:pt x="596" y="2935"/>
                  <a:pt x="649" y="2942"/>
                  <a:pt x="706" y="2948"/>
                </a:cubicBezTo>
                <a:cubicBezTo>
                  <a:pt x="760" y="2959"/>
                  <a:pt x="813" y="2965"/>
                  <a:pt x="870" y="2965"/>
                </a:cubicBezTo>
                <a:cubicBezTo>
                  <a:pt x="934" y="2965"/>
                  <a:pt x="1001" y="2955"/>
                  <a:pt x="1068" y="2948"/>
                </a:cubicBezTo>
                <a:cubicBezTo>
                  <a:pt x="1094" y="2945"/>
                  <a:pt x="1121" y="2942"/>
                  <a:pt x="1148" y="2935"/>
                </a:cubicBezTo>
                <a:cubicBezTo>
                  <a:pt x="1198" y="2925"/>
                  <a:pt x="1245" y="2905"/>
                  <a:pt x="1295" y="2878"/>
                </a:cubicBezTo>
                <a:cubicBezTo>
                  <a:pt x="1355" y="2845"/>
                  <a:pt x="1412" y="2805"/>
                  <a:pt x="1466" y="2758"/>
                </a:cubicBezTo>
                <a:cubicBezTo>
                  <a:pt x="1492" y="2731"/>
                  <a:pt x="1519" y="2701"/>
                  <a:pt x="1536" y="2671"/>
                </a:cubicBezTo>
                <a:cubicBezTo>
                  <a:pt x="1549" y="2650"/>
                  <a:pt x="1559" y="2627"/>
                  <a:pt x="1569" y="2607"/>
                </a:cubicBezTo>
                <a:cubicBezTo>
                  <a:pt x="1576" y="2587"/>
                  <a:pt x="1579" y="2564"/>
                  <a:pt x="1583" y="2541"/>
                </a:cubicBezTo>
                <a:cubicBezTo>
                  <a:pt x="1586" y="2520"/>
                  <a:pt x="1583" y="2487"/>
                  <a:pt x="1583" y="2474"/>
                </a:cubicBezTo>
                <a:cubicBezTo>
                  <a:pt x="1579" y="2450"/>
                  <a:pt x="1573" y="2430"/>
                  <a:pt x="1566" y="2406"/>
                </a:cubicBezTo>
                <a:cubicBezTo>
                  <a:pt x="1549" y="2363"/>
                  <a:pt x="1523" y="2323"/>
                  <a:pt x="1495" y="2286"/>
                </a:cubicBezTo>
                <a:cubicBezTo>
                  <a:pt x="1452" y="2223"/>
                  <a:pt x="1389" y="2166"/>
                  <a:pt x="1332" y="2113"/>
                </a:cubicBezTo>
                <a:cubicBezTo>
                  <a:pt x="1235" y="2022"/>
                  <a:pt x="1125" y="1945"/>
                  <a:pt x="1024" y="1858"/>
                </a:cubicBezTo>
                <a:cubicBezTo>
                  <a:pt x="997" y="1828"/>
                  <a:pt x="971" y="1801"/>
                  <a:pt x="947" y="1772"/>
                </a:cubicBezTo>
                <a:cubicBezTo>
                  <a:pt x="930" y="1735"/>
                  <a:pt x="914" y="1701"/>
                  <a:pt x="901" y="1664"/>
                </a:cubicBezTo>
                <a:cubicBezTo>
                  <a:pt x="897" y="1647"/>
                  <a:pt x="893" y="1631"/>
                  <a:pt x="890" y="1611"/>
                </a:cubicBezTo>
                <a:lnTo>
                  <a:pt x="890" y="1591"/>
                </a:lnTo>
                <a:lnTo>
                  <a:pt x="897" y="1581"/>
                </a:lnTo>
                <a:lnTo>
                  <a:pt x="907" y="1560"/>
                </a:lnTo>
                <a:lnTo>
                  <a:pt x="927" y="1547"/>
                </a:lnTo>
                <a:cubicBezTo>
                  <a:pt x="937" y="1544"/>
                  <a:pt x="947" y="1544"/>
                  <a:pt x="957" y="1540"/>
                </a:cubicBezTo>
                <a:cubicBezTo>
                  <a:pt x="1004" y="1544"/>
                  <a:pt x="1051" y="1547"/>
                  <a:pt x="1097" y="1554"/>
                </a:cubicBezTo>
                <a:cubicBezTo>
                  <a:pt x="1148" y="1560"/>
                  <a:pt x="1202" y="1567"/>
                  <a:pt x="1255" y="1574"/>
                </a:cubicBezTo>
                <a:cubicBezTo>
                  <a:pt x="1308" y="1581"/>
                  <a:pt x="1362" y="1594"/>
                  <a:pt x="1415" y="1594"/>
                </a:cubicBezTo>
                <a:cubicBezTo>
                  <a:pt x="1427" y="1595"/>
                  <a:pt x="1438" y="1595"/>
                  <a:pt x="1450" y="1595"/>
                </a:cubicBezTo>
                <a:cubicBezTo>
                  <a:pt x="1506" y="1595"/>
                  <a:pt x="1564" y="1589"/>
                  <a:pt x="1619" y="1577"/>
                </a:cubicBezTo>
                <a:cubicBezTo>
                  <a:pt x="1656" y="1571"/>
                  <a:pt x="1690" y="1557"/>
                  <a:pt x="1727" y="1544"/>
                </a:cubicBezTo>
                <a:cubicBezTo>
                  <a:pt x="1767" y="1531"/>
                  <a:pt x="1800" y="1511"/>
                  <a:pt x="1837" y="1487"/>
                </a:cubicBezTo>
                <a:cubicBezTo>
                  <a:pt x="1857" y="1474"/>
                  <a:pt x="1877" y="1460"/>
                  <a:pt x="1897" y="1443"/>
                </a:cubicBezTo>
                <a:cubicBezTo>
                  <a:pt x="1937" y="1410"/>
                  <a:pt x="1967" y="1366"/>
                  <a:pt x="1988" y="1316"/>
                </a:cubicBezTo>
                <a:cubicBezTo>
                  <a:pt x="1994" y="1296"/>
                  <a:pt x="1997" y="1263"/>
                  <a:pt x="2000" y="1243"/>
                </a:cubicBezTo>
                <a:cubicBezTo>
                  <a:pt x="2004" y="1210"/>
                  <a:pt x="2000" y="1176"/>
                  <a:pt x="1991" y="1145"/>
                </a:cubicBezTo>
                <a:cubicBezTo>
                  <a:pt x="1984" y="1122"/>
                  <a:pt x="1980" y="1105"/>
                  <a:pt x="1971" y="1085"/>
                </a:cubicBezTo>
                <a:cubicBezTo>
                  <a:pt x="1960" y="1065"/>
                  <a:pt x="1944" y="1045"/>
                  <a:pt x="1931" y="1025"/>
                </a:cubicBezTo>
                <a:cubicBezTo>
                  <a:pt x="1917" y="1009"/>
                  <a:pt x="1900" y="992"/>
                  <a:pt x="1887" y="975"/>
                </a:cubicBezTo>
                <a:cubicBezTo>
                  <a:pt x="1857" y="942"/>
                  <a:pt x="1827" y="912"/>
                  <a:pt x="1793" y="881"/>
                </a:cubicBezTo>
                <a:cubicBezTo>
                  <a:pt x="1750" y="841"/>
                  <a:pt x="1703" y="801"/>
                  <a:pt x="1656" y="761"/>
                </a:cubicBezTo>
                <a:cubicBezTo>
                  <a:pt x="1643" y="748"/>
                  <a:pt x="1626" y="735"/>
                  <a:pt x="1613" y="721"/>
                </a:cubicBezTo>
                <a:cubicBezTo>
                  <a:pt x="1556" y="668"/>
                  <a:pt x="1506" y="614"/>
                  <a:pt x="1463" y="554"/>
                </a:cubicBezTo>
                <a:cubicBezTo>
                  <a:pt x="1452" y="534"/>
                  <a:pt x="1443" y="517"/>
                  <a:pt x="1435" y="497"/>
                </a:cubicBezTo>
                <a:lnTo>
                  <a:pt x="1432" y="477"/>
                </a:lnTo>
                <a:lnTo>
                  <a:pt x="1435" y="477"/>
                </a:lnTo>
                <a:lnTo>
                  <a:pt x="1455" y="467"/>
                </a:lnTo>
                <a:lnTo>
                  <a:pt x="1459" y="467"/>
                </a:lnTo>
                <a:cubicBezTo>
                  <a:pt x="1486" y="467"/>
                  <a:pt x="1516" y="470"/>
                  <a:pt x="1543" y="474"/>
                </a:cubicBezTo>
                <a:cubicBezTo>
                  <a:pt x="1576" y="477"/>
                  <a:pt x="1613" y="477"/>
                  <a:pt x="1646" y="480"/>
                </a:cubicBezTo>
                <a:cubicBezTo>
                  <a:pt x="1719" y="487"/>
                  <a:pt x="1790" y="507"/>
                  <a:pt x="1860" y="514"/>
                </a:cubicBezTo>
                <a:cubicBezTo>
                  <a:pt x="1871" y="515"/>
                  <a:pt x="1883" y="515"/>
                  <a:pt x="1894" y="515"/>
                </a:cubicBezTo>
                <a:cubicBezTo>
                  <a:pt x="1982" y="515"/>
                  <a:pt x="2068" y="494"/>
                  <a:pt x="2151" y="467"/>
                </a:cubicBezTo>
                <a:cubicBezTo>
                  <a:pt x="2185" y="454"/>
                  <a:pt x="2221" y="440"/>
                  <a:pt x="2255" y="423"/>
                </a:cubicBezTo>
                <a:cubicBezTo>
                  <a:pt x="2289" y="410"/>
                  <a:pt x="2318" y="387"/>
                  <a:pt x="2349" y="367"/>
                </a:cubicBezTo>
                <a:cubicBezTo>
                  <a:pt x="2358" y="360"/>
                  <a:pt x="2366" y="353"/>
                  <a:pt x="2372" y="343"/>
                </a:cubicBezTo>
                <a:cubicBezTo>
                  <a:pt x="2398" y="323"/>
                  <a:pt x="2415" y="296"/>
                  <a:pt x="2429" y="263"/>
                </a:cubicBezTo>
                <a:cubicBezTo>
                  <a:pt x="2449" y="222"/>
                  <a:pt x="2449" y="179"/>
                  <a:pt x="2446" y="136"/>
                </a:cubicBezTo>
                <a:cubicBezTo>
                  <a:pt x="2439" y="79"/>
                  <a:pt x="2392" y="29"/>
                  <a:pt x="2338" y="9"/>
                </a:cubicBezTo>
                <a:cubicBezTo>
                  <a:pt x="2322" y="3"/>
                  <a:pt x="2305" y="1"/>
                  <a:pt x="2288" y="1"/>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346" name="Google Shape;346;p2"/>
          <p:cNvGrpSpPr/>
          <p:nvPr/>
        </p:nvGrpSpPr>
        <p:grpSpPr>
          <a:xfrm>
            <a:off x="11107580" y="4173096"/>
            <a:ext cx="207312" cy="233467"/>
            <a:chOff x="3655550" y="2257032"/>
            <a:chExt cx="192526" cy="161920"/>
          </a:xfrm>
        </p:grpSpPr>
        <p:sp>
          <p:nvSpPr>
            <p:cNvPr id="347" name="Google Shape;347;p2"/>
            <p:cNvSpPr/>
            <p:nvPr/>
          </p:nvSpPr>
          <p:spPr>
            <a:xfrm>
              <a:off x="3655550" y="2331503"/>
              <a:ext cx="192526" cy="31876"/>
            </a:xfrm>
            <a:custGeom>
              <a:avLst/>
              <a:gdLst/>
              <a:ahLst/>
              <a:cxnLst/>
              <a:rect l="l" t="t" r="r" b="b"/>
              <a:pathLst>
                <a:path w="1365" h="226" extrusionOk="0">
                  <a:moveTo>
                    <a:pt x="967" y="1"/>
                  </a:moveTo>
                  <a:cubicBezTo>
                    <a:pt x="936" y="1"/>
                    <a:pt x="906" y="1"/>
                    <a:pt x="876" y="5"/>
                  </a:cubicBezTo>
                  <a:cubicBezTo>
                    <a:pt x="800" y="8"/>
                    <a:pt x="719" y="15"/>
                    <a:pt x="642" y="18"/>
                  </a:cubicBezTo>
                  <a:cubicBezTo>
                    <a:pt x="458" y="31"/>
                    <a:pt x="274" y="31"/>
                    <a:pt x="93" y="35"/>
                  </a:cubicBezTo>
                  <a:cubicBezTo>
                    <a:pt x="40" y="35"/>
                    <a:pt x="0" y="85"/>
                    <a:pt x="3" y="135"/>
                  </a:cubicBezTo>
                  <a:cubicBezTo>
                    <a:pt x="3" y="186"/>
                    <a:pt x="50" y="226"/>
                    <a:pt x="100" y="226"/>
                  </a:cubicBezTo>
                  <a:cubicBezTo>
                    <a:pt x="311" y="222"/>
                    <a:pt x="519" y="218"/>
                    <a:pt x="726" y="209"/>
                  </a:cubicBezTo>
                  <a:cubicBezTo>
                    <a:pt x="789" y="207"/>
                    <a:pt x="854" y="204"/>
                    <a:pt x="918" y="204"/>
                  </a:cubicBezTo>
                  <a:cubicBezTo>
                    <a:pt x="946" y="204"/>
                    <a:pt x="973" y="204"/>
                    <a:pt x="1000" y="206"/>
                  </a:cubicBezTo>
                  <a:cubicBezTo>
                    <a:pt x="1047" y="206"/>
                    <a:pt x="1093" y="212"/>
                    <a:pt x="1141" y="212"/>
                  </a:cubicBezTo>
                  <a:lnTo>
                    <a:pt x="1204" y="212"/>
                  </a:lnTo>
                  <a:cubicBezTo>
                    <a:pt x="1234" y="212"/>
                    <a:pt x="1268" y="212"/>
                    <a:pt x="1294" y="198"/>
                  </a:cubicBezTo>
                  <a:cubicBezTo>
                    <a:pt x="1311" y="195"/>
                    <a:pt x="1325" y="186"/>
                    <a:pt x="1334" y="175"/>
                  </a:cubicBezTo>
                  <a:cubicBezTo>
                    <a:pt x="1345" y="161"/>
                    <a:pt x="1351" y="149"/>
                    <a:pt x="1354" y="135"/>
                  </a:cubicBezTo>
                  <a:cubicBezTo>
                    <a:pt x="1365" y="98"/>
                    <a:pt x="1348" y="51"/>
                    <a:pt x="1311" y="35"/>
                  </a:cubicBezTo>
                  <a:cubicBezTo>
                    <a:pt x="1294" y="28"/>
                    <a:pt x="1274" y="21"/>
                    <a:pt x="1254" y="18"/>
                  </a:cubicBezTo>
                  <a:cubicBezTo>
                    <a:pt x="1234" y="15"/>
                    <a:pt x="1214" y="15"/>
                    <a:pt x="1190" y="15"/>
                  </a:cubicBezTo>
                  <a:cubicBezTo>
                    <a:pt x="1164" y="11"/>
                    <a:pt x="1137" y="11"/>
                    <a:pt x="1107" y="8"/>
                  </a:cubicBezTo>
                  <a:cubicBezTo>
                    <a:pt x="1070" y="5"/>
                    <a:pt x="1033" y="1"/>
                    <a:pt x="9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 name="Google Shape;348;p2"/>
            <p:cNvSpPr/>
            <p:nvPr/>
          </p:nvSpPr>
          <p:spPr>
            <a:xfrm>
              <a:off x="3735240" y="2257032"/>
              <a:ext cx="38223" cy="161920"/>
            </a:xfrm>
            <a:custGeom>
              <a:avLst/>
              <a:gdLst/>
              <a:ahLst/>
              <a:cxnLst/>
              <a:rect l="l" t="t" r="r" b="b"/>
              <a:pathLst>
                <a:path w="271" h="1148" extrusionOk="0">
                  <a:moveTo>
                    <a:pt x="114" y="1"/>
                  </a:moveTo>
                  <a:cubicBezTo>
                    <a:pt x="57" y="1"/>
                    <a:pt x="0" y="55"/>
                    <a:pt x="10" y="118"/>
                  </a:cubicBezTo>
                  <a:cubicBezTo>
                    <a:pt x="17" y="198"/>
                    <a:pt x="23" y="278"/>
                    <a:pt x="27" y="359"/>
                  </a:cubicBezTo>
                  <a:cubicBezTo>
                    <a:pt x="30" y="433"/>
                    <a:pt x="30" y="509"/>
                    <a:pt x="37" y="583"/>
                  </a:cubicBezTo>
                  <a:cubicBezTo>
                    <a:pt x="40" y="657"/>
                    <a:pt x="34" y="726"/>
                    <a:pt x="30" y="800"/>
                  </a:cubicBezTo>
                  <a:cubicBezTo>
                    <a:pt x="27" y="834"/>
                    <a:pt x="23" y="870"/>
                    <a:pt x="23" y="904"/>
                  </a:cubicBezTo>
                  <a:cubicBezTo>
                    <a:pt x="20" y="947"/>
                    <a:pt x="23" y="987"/>
                    <a:pt x="20" y="1031"/>
                  </a:cubicBezTo>
                  <a:cubicBezTo>
                    <a:pt x="20" y="1096"/>
                    <a:pt x="83" y="1148"/>
                    <a:pt x="145" y="1148"/>
                  </a:cubicBezTo>
                  <a:cubicBezTo>
                    <a:pt x="147" y="1148"/>
                    <a:pt x="148" y="1148"/>
                    <a:pt x="150" y="1148"/>
                  </a:cubicBezTo>
                  <a:cubicBezTo>
                    <a:pt x="218" y="1148"/>
                    <a:pt x="271" y="1088"/>
                    <a:pt x="267" y="1021"/>
                  </a:cubicBezTo>
                  <a:cubicBezTo>
                    <a:pt x="267" y="981"/>
                    <a:pt x="261" y="941"/>
                    <a:pt x="261" y="904"/>
                  </a:cubicBezTo>
                  <a:cubicBezTo>
                    <a:pt x="258" y="864"/>
                    <a:pt x="258" y="827"/>
                    <a:pt x="258" y="790"/>
                  </a:cubicBezTo>
                  <a:cubicBezTo>
                    <a:pt x="258" y="754"/>
                    <a:pt x="261" y="720"/>
                    <a:pt x="261" y="686"/>
                  </a:cubicBezTo>
                  <a:cubicBezTo>
                    <a:pt x="261" y="649"/>
                    <a:pt x="258" y="609"/>
                    <a:pt x="255" y="573"/>
                  </a:cubicBezTo>
                  <a:cubicBezTo>
                    <a:pt x="251" y="496"/>
                    <a:pt x="255" y="422"/>
                    <a:pt x="251" y="348"/>
                  </a:cubicBezTo>
                  <a:cubicBezTo>
                    <a:pt x="247" y="268"/>
                    <a:pt x="241" y="188"/>
                    <a:pt x="231" y="104"/>
                  </a:cubicBezTo>
                  <a:cubicBezTo>
                    <a:pt x="227" y="78"/>
                    <a:pt x="218" y="51"/>
                    <a:pt x="194" y="31"/>
                  </a:cubicBezTo>
                  <a:cubicBezTo>
                    <a:pt x="174" y="11"/>
                    <a:pt x="147" y="1"/>
                    <a:pt x="1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49" name="Google Shape;349;p2"/>
          <p:cNvSpPr/>
          <p:nvPr/>
        </p:nvSpPr>
        <p:spPr>
          <a:xfrm>
            <a:off x="9019664" y="339631"/>
            <a:ext cx="142273" cy="111621"/>
          </a:xfrm>
          <a:custGeom>
            <a:avLst/>
            <a:gdLst/>
            <a:ahLst/>
            <a:cxnLst/>
            <a:rect l="l" t="t" r="r" b="b"/>
            <a:pathLst>
              <a:path w="452" h="446" extrusionOk="0">
                <a:moveTo>
                  <a:pt x="218" y="1"/>
                </a:moveTo>
                <a:cubicBezTo>
                  <a:pt x="98" y="1"/>
                  <a:pt x="0" y="118"/>
                  <a:pt x="7" y="235"/>
                </a:cubicBezTo>
                <a:cubicBezTo>
                  <a:pt x="7" y="292"/>
                  <a:pt x="34" y="345"/>
                  <a:pt x="78" y="385"/>
                </a:cubicBezTo>
                <a:cubicBezTo>
                  <a:pt x="121" y="429"/>
                  <a:pt x="178" y="446"/>
                  <a:pt x="238" y="446"/>
                </a:cubicBezTo>
                <a:cubicBezTo>
                  <a:pt x="358" y="446"/>
                  <a:pt x="452" y="329"/>
                  <a:pt x="448" y="212"/>
                </a:cubicBezTo>
                <a:cubicBezTo>
                  <a:pt x="445" y="155"/>
                  <a:pt x="419" y="101"/>
                  <a:pt x="379" y="61"/>
                </a:cubicBezTo>
                <a:cubicBezTo>
                  <a:pt x="335" y="18"/>
                  <a:pt x="278" y="1"/>
                  <a:pt x="218" y="1"/>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50" name="Google Shape;350;p2"/>
          <p:cNvSpPr/>
          <p:nvPr/>
        </p:nvSpPr>
        <p:spPr>
          <a:xfrm>
            <a:off x="2286897" y="161364"/>
            <a:ext cx="142273" cy="111621"/>
          </a:xfrm>
          <a:custGeom>
            <a:avLst/>
            <a:gdLst/>
            <a:ahLst/>
            <a:cxnLst/>
            <a:rect l="l" t="t" r="r" b="b"/>
            <a:pathLst>
              <a:path w="452" h="446" extrusionOk="0">
                <a:moveTo>
                  <a:pt x="218" y="1"/>
                </a:moveTo>
                <a:cubicBezTo>
                  <a:pt x="98" y="1"/>
                  <a:pt x="0" y="118"/>
                  <a:pt x="7" y="235"/>
                </a:cubicBezTo>
                <a:cubicBezTo>
                  <a:pt x="7" y="292"/>
                  <a:pt x="34" y="345"/>
                  <a:pt x="78" y="385"/>
                </a:cubicBezTo>
                <a:cubicBezTo>
                  <a:pt x="121" y="429"/>
                  <a:pt x="178" y="446"/>
                  <a:pt x="238" y="446"/>
                </a:cubicBezTo>
                <a:cubicBezTo>
                  <a:pt x="358" y="446"/>
                  <a:pt x="452" y="329"/>
                  <a:pt x="448" y="212"/>
                </a:cubicBezTo>
                <a:cubicBezTo>
                  <a:pt x="445" y="155"/>
                  <a:pt x="419" y="101"/>
                  <a:pt x="379" y="61"/>
                </a:cubicBezTo>
                <a:cubicBezTo>
                  <a:pt x="335" y="18"/>
                  <a:pt x="278" y="1"/>
                  <a:pt x="218" y="1"/>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51" name="Google Shape;351;p2"/>
          <p:cNvSpPr/>
          <p:nvPr/>
        </p:nvSpPr>
        <p:spPr>
          <a:xfrm>
            <a:off x="11704481" y="6140954"/>
            <a:ext cx="292448" cy="471631"/>
          </a:xfrm>
          <a:custGeom>
            <a:avLst/>
            <a:gdLst/>
            <a:ahLst/>
            <a:cxnLst/>
            <a:rect l="l" t="t" r="r" b="b"/>
            <a:pathLst>
              <a:path w="2450" h="3951" extrusionOk="0">
                <a:moveTo>
                  <a:pt x="1707" y="1170"/>
                </a:moveTo>
                <a:lnTo>
                  <a:pt x="1703" y="1179"/>
                </a:lnTo>
                <a:lnTo>
                  <a:pt x="1699" y="1179"/>
                </a:lnTo>
                <a:lnTo>
                  <a:pt x="1707" y="1170"/>
                </a:lnTo>
                <a:close/>
                <a:moveTo>
                  <a:pt x="2288" y="1"/>
                </a:moveTo>
                <a:cubicBezTo>
                  <a:pt x="2254" y="1"/>
                  <a:pt x="2219" y="12"/>
                  <a:pt x="2188" y="32"/>
                </a:cubicBezTo>
                <a:cubicBezTo>
                  <a:pt x="2171" y="42"/>
                  <a:pt x="2151" y="55"/>
                  <a:pt x="2131" y="69"/>
                </a:cubicBezTo>
                <a:cubicBezTo>
                  <a:pt x="2085" y="96"/>
                  <a:pt x="2031" y="116"/>
                  <a:pt x="1977" y="133"/>
                </a:cubicBezTo>
                <a:cubicBezTo>
                  <a:pt x="1951" y="139"/>
                  <a:pt x="1924" y="146"/>
                  <a:pt x="1894" y="149"/>
                </a:cubicBezTo>
                <a:cubicBezTo>
                  <a:pt x="1850" y="146"/>
                  <a:pt x="1807" y="142"/>
                  <a:pt x="1764" y="136"/>
                </a:cubicBezTo>
                <a:cubicBezTo>
                  <a:pt x="1710" y="129"/>
                  <a:pt x="1656" y="126"/>
                  <a:pt x="1599" y="122"/>
                </a:cubicBezTo>
                <a:lnTo>
                  <a:pt x="1526" y="122"/>
                </a:lnTo>
                <a:cubicBezTo>
                  <a:pt x="1516" y="119"/>
                  <a:pt x="1503" y="119"/>
                  <a:pt x="1489" y="119"/>
                </a:cubicBezTo>
                <a:cubicBezTo>
                  <a:pt x="1472" y="122"/>
                  <a:pt x="1452" y="122"/>
                  <a:pt x="1435" y="122"/>
                </a:cubicBezTo>
                <a:cubicBezTo>
                  <a:pt x="1406" y="126"/>
                  <a:pt x="1378" y="133"/>
                  <a:pt x="1349" y="142"/>
                </a:cubicBezTo>
                <a:cubicBezTo>
                  <a:pt x="1325" y="149"/>
                  <a:pt x="1302" y="159"/>
                  <a:pt x="1278" y="173"/>
                </a:cubicBezTo>
                <a:cubicBezTo>
                  <a:pt x="1255" y="186"/>
                  <a:pt x="1235" y="202"/>
                  <a:pt x="1211" y="219"/>
                </a:cubicBezTo>
                <a:cubicBezTo>
                  <a:pt x="1188" y="236"/>
                  <a:pt x="1171" y="259"/>
                  <a:pt x="1154" y="279"/>
                </a:cubicBezTo>
                <a:lnTo>
                  <a:pt x="1142" y="296"/>
                </a:lnTo>
                <a:cubicBezTo>
                  <a:pt x="1131" y="316"/>
                  <a:pt x="1121" y="336"/>
                  <a:pt x="1111" y="353"/>
                </a:cubicBezTo>
                <a:cubicBezTo>
                  <a:pt x="1101" y="380"/>
                  <a:pt x="1094" y="410"/>
                  <a:pt x="1091" y="437"/>
                </a:cubicBezTo>
                <a:cubicBezTo>
                  <a:pt x="1085" y="483"/>
                  <a:pt x="1088" y="531"/>
                  <a:pt x="1097" y="577"/>
                </a:cubicBezTo>
                <a:cubicBezTo>
                  <a:pt x="1108" y="624"/>
                  <a:pt x="1125" y="671"/>
                  <a:pt x="1151" y="714"/>
                </a:cubicBezTo>
                <a:cubicBezTo>
                  <a:pt x="1171" y="748"/>
                  <a:pt x="1191" y="784"/>
                  <a:pt x="1218" y="815"/>
                </a:cubicBezTo>
                <a:cubicBezTo>
                  <a:pt x="1251" y="861"/>
                  <a:pt x="1292" y="901"/>
                  <a:pt x="1335" y="942"/>
                </a:cubicBezTo>
                <a:cubicBezTo>
                  <a:pt x="1382" y="989"/>
                  <a:pt x="1435" y="1036"/>
                  <a:pt x="1492" y="1076"/>
                </a:cubicBezTo>
                <a:cubicBezTo>
                  <a:pt x="1539" y="1113"/>
                  <a:pt x="1593" y="1149"/>
                  <a:pt x="1639" y="1190"/>
                </a:cubicBezTo>
                <a:lnTo>
                  <a:pt x="1656" y="1206"/>
                </a:lnTo>
                <a:cubicBezTo>
                  <a:pt x="1643" y="1216"/>
                  <a:pt x="1626" y="1223"/>
                  <a:pt x="1606" y="1230"/>
                </a:cubicBezTo>
                <a:cubicBezTo>
                  <a:pt x="1566" y="1239"/>
                  <a:pt x="1523" y="1243"/>
                  <a:pt x="1483" y="1246"/>
                </a:cubicBezTo>
                <a:cubicBezTo>
                  <a:pt x="1429" y="1246"/>
                  <a:pt x="1382" y="1239"/>
                  <a:pt x="1329" y="1233"/>
                </a:cubicBezTo>
                <a:cubicBezTo>
                  <a:pt x="1278" y="1226"/>
                  <a:pt x="1228" y="1219"/>
                  <a:pt x="1174" y="1213"/>
                </a:cubicBezTo>
                <a:cubicBezTo>
                  <a:pt x="1125" y="1202"/>
                  <a:pt x="1071" y="1190"/>
                  <a:pt x="1021" y="1190"/>
                </a:cubicBezTo>
                <a:cubicBezTo>
                  <a:pt x="1009" y="1188"/>
                  <a:pt x="997" y="1188"/>
                  <a:pt x="985" y="1188"/>
                </a:cubicBezTo>
                <a:cubicBezTo>
                  <a:pt x="957" y="1188"/>
                  <a:pt x="929" y="1191"/>
                  <a:pt x="901" y="1193"/>
                </a:cubicBezTo>
                <a:lnTo>
                  <a:pt x="881" y="1196"/>
                </a:lnTo>
                <a:cubicBezTo>
                  <a:pt x="853" y="1199"/>
                  <a:pt x="820" y="1206"/>
                  <a:pt x="796" y="1216"/>
                </a:cubicBezTo>
                <a:cubicBezTo>
                  <a:pt x="753" y="1236"/>
                  <a:pt x="710" y="1263"/>
                  <a:pt x="673" y="1293"/>
                </a:cubicBezTo>
                <a:cubicBezTo>
                  <a:pt x="623" y="1337"/>
                  <a:pt x="583" y="1394"/>
                  <a:pt x="560" y="1454"/>
                </a:cubicBezTo>
                <a:lnTo>
                  <a:pt x="549" y="1477"/>
                </a:lnTo>
                <a:cubicBezTo>
                  <a:pt x="526" y="1544"/>
                  <a:pt x="523" y="1624"/>
                  <a:pt x="532" y="1694"/>
                </a:cubicBezTo>
                <a:cubicBezTo>
                  <a:pt x="546" y="1764"/>
                  <a:pt x="569" y="1835"/>
                  <a:pt x="600" y="1902"/>
                </a:cubicBezTo>
                <a:cubicBezTo>
                  <a:pt x="626" y="1962"/>
                  <a:pt x="663" y="2019"/>
                  <a:pt x="710" y="2065"/>
                </a:cubicBezTo>
                <a:cubicBezTo>
                  <a:pt x="730" y="2089"/>
                  <a:pt x="750" y="2113"/>
                  <a:pt x="773" y="2133"/>
                </a:cubicBezTo>
                <a:cubicBezTo>
                  <a:pt x="827" y="2179"/>
                  <a:pt x="881" y="2226"/>
                  <a:pt x="934" y="2269"/>
                </a:cubicBezTo>
                <a:cubicBezTo>
                  <a:pt x="1017" y="2333"/>
                  <a:pt x="1101" y="2397"/>
                  <a:pt x="1182" y="2467"/>
                </a:cubicBezTo>
                <a:cubicBezTo>
                  <a:pt x="1198" y="2484"/>
                  <a:pt x="1218" y="2504"/>
                  <a:pt x="1235" y="2524"/>
                </a:cubicBezTo>
                <a:cubicBezTo>
                  <a:pt x="1198" y="2557"/>
                  <a:pt x="1162" y="2587"/>
                  <a:pt x="1121" y="2618"/>
                </a:cubicBezTo>
                <a:cubicBezTo>
                  <a:pt x="1108" y="2624"/>
                  <a:pt x="1094" y="2627"/>
                  <a:pt x="1085" y="2634"/>
                </a:cubicBezTo>
                <a:cubicBezTo>
                  <a:pt x="1014" y="2650"/>
                  <a:pt x="947" y="2661"/>
                  <a:pt x="877" y="2667"/>
                </a:cubicBezTo>
                <a:cubicBezTo>
                  <a:pt x="827" y="2667"/>
                  <a:pt x="780" y="2661"/>
                  <a:pt x="730" y="2654"/>
                </a:cubicBezTo>
                <a:cubicBezTo>
                  <a:pt x="676" y="2647"/>
                  <a:pt x="623" y="2644"/>
                  <a:pt x="566" y="2641"/>
                </a:cubicBezTo>
                <a:cubicBezTo>
                  <a:pt x="521" y="2639"/>
                  <a:pt x="476" y="2636"/>
                  <a:pt x="431" y="2636"/>
                </a:cubicBezTo>
                <a:cubicBezTo>
                  <a:pt x="413" y="2636"/>
                  <a:pt x="394" y="2637"/>
                  <a:pt x="375" y="2638"/>
                </a:cubicBezTo>
                <a:cubicBezTo>
                  <a:pt x="245" y="2650"/>
                  <a:pt x="128" y="2718"/>
                  <a:pt x="64" y="2831"/>
                </a:cubicBezTo>
                <a:cubicBezTo>
                  <a:pt x="24" y="2902"/>
                  <a:pt x="1" y="2985"/>
                  <a:pt x="1" y="3065"/>
                </a:cubicBezTo>
                <a:cubicBezTo>
                  <a:pt x="1" y="3132"/>
                  <a:pt x="4" y="3196"/>
                  <a:pt x="21" y="3260"/>
                </a:cubicBezTo>
                <a:cubicBezTo>
                  <a:pt x="31" y="3293"/>
                  <a:pt x="41" y="3326"/>
                  <a:pt x="54" y="3363"/>
                </a:cubicBezTo>
                <a:cubicBezTo>
                  <a:pt x="71" y="3400"/>
                  <a:pt x="91" y="3433"/>
                  <a:pt x="114" y="3467"/>
                </a:cubicBezTo>
                <a:cubicBezTo>
                  <a:pt x="151" y="3521"/>
                  <a:pt x="205" y="3567"/>
                  <a:pt x="255" y="3610"/>
                </a:cubicBezTo>
                <a:cubicBezTo>
                  <a:pt x="319" y="3664"/>
                  <a:pt x="392" y="3708"/>
                  <a:pt x="462" y="3751"/>
                </a:cubicBezTo>
                <a:cubicBezTo>
                  <a:pt x="552" y="3811"/>
                  <a:pt x="646" y="3868"/>
                  <a:pt x="736" y="3928"/>
                </a:cubicBezTo>
                <a:cubicBezTo>
                  <a:pt x="760" y="3942"/>
                  <a:pt x="786" y="3950"/>
                  <a:pt x="814" y="3950"/>
                </a:cubicBezTo>
                <a:cubicBezTo>
                  <a:pt x="821" y="3950"/>
                  <a:pt x="829" y="3950"/>
                  <a:pt x="836" y="3948"/>
                </a:cubicBezTo>
                <a:cubicBezTo>
                  <a:pt x="870" y="3945"/>
                  <a:pt x="901" y="3925"/>
                  <a:pt x="921" y="3895"/>
                </a:cubicBezTo>
                <a:cubicBezTo>
                  <a:pt x="961" y="3838"/>
                  <a:pt x="950" y="3748"/>
                  <a:pt x="890" y="3711"/>
                </a:cubicBezTo>
                <a:cubicBezTo>
                  <a:pt x="793" y="3651"/>
                  <a:pt x="696" y="3590"/>
                  <a:pt x="603" y="3527"/>
                </a:cubicBezTo>
                <a:cubicBezTo>
                  <a:pt x="529" y="3480"/>
                  <a:pt x="459" y="3430"/>
                  <a:pt x="392" y="3377"/>
                </a:cubicBezTo>
                <a:cubicBezTo>
                  <a:pt x="365" y="3350"/>
                  <a:pt x="342" y="3323"/>
                  <a:pt x="322" y="3293"/>
                </a:cubicBezTo>
                <a:cubicBezTo>
                  <a:pt x="308" y="3266"/>
                  <a:pt x="299" y="3240"/>
                  <a:pt x="288" y="3212"/>
                </a:cubicBezTo>
                <a:cubicBezTo>
                  <a:pt x="279" y="3176"/>
                  <a:pt x="271" y="3143"/>
                  <a:pt x="268" y="3109"/>
                </a:cubicBezTo>
                <a:cubicBezTo>
                  <a:pt x="268" y="3082"/>
                  <a:pt x="271" y="3052"/>
                  <a:pt x="275" y="3025"/>
                </a:cubicBezTo>
                <a:cubicBezTo>
                  <a:pt x="279" y="3012"/>
                  <a:pt x="282" y="2999"/>
                  <a:pt x="288" y="2985"/>
                </a:cubicBezTo>
                <a:cubicBezTo>
                  <a:pt x="295" y="2976"/>
                  <a:pt x="302" y="2965"/>
                  <a:pt x="308" y="2955"/>
                </a:cubicBezTo>
                <a:lnTo>
                  <a:pt x="328" y="2939"/>
                </a:lnTo>
                <a:lnTo>
                  <a:pt x="352" y="2928"/>
                </a:lnTo>
                <a:cubicBezTo>
                  <a:pt x="369" y="2925"/>
                  <a:pt x="385" y="2922"/>
                  <a:pt x="402" y="2922"/>
                </a:cubicBezTo>
                <a:cubicBezTo>
                  <a:pt x="449" y="2922"/>
                  <a:pt x="495" y="2925"/>
                  <a:pt x="543" y="2931"/>
                </a:cubicBezTo>
                <a:cubicBezTo>
                  <a:pt x="596" y="2935"/>
                  <a:pt x="649" y="2942"/>
                  <a:pt x="706" y="2948"/>
                </a:cubicBezTo>
                <a:cubicBezTo>
                  <a:pt x="760" y="2959"/>
                  <a:pt x="813" y="2965"/>
                  <a:pt x="870" y="2965"/>
                </a:cubicBezTo>
                <a:cubicBezTo>
                  <a:pt x="934" y="2965"/>
                  <a:pt x="1001" y="2955"/>
                  <a:pt x="1068" y="2948"/>
                </a:cubicBezTo>
                <a:cubicBezTo>
                  <a:pt x="1094" y="2945"/>
                  <a:pt x="1121" y="2942"/>
                  <a:pt x="1148" y="2935"/>
                </a:cubicBezTo>
                <a:cubicBezTo>
                  <a:pt x="1198" y="2925"/>
                  <a:pt x="1245" y="2905"/>
                  <a:pt x="1295" y="2878"/>
                </a:cubicBezTo>
                <a:cubicBezTo>
                  <a:pt x="1355" y="2845"/>
                  <a:pt x="1412" y="2805"/>
                  <a:pt x="1466" y="2758"/>
                </a:cubicBezTo>
                <a:cubicBezTo>
                  <a:pt x="1492" y="2731"/>
                  <a:pt x="1519" y="2701"/>
                  <a:pt x="1536" y="2671"/>
                </a:cubicBezTo>
                <a:cubicBezTo>
                  <a:pt x="1549" y="2650"/>
                  <a:pt x="1559" y="2627"/>
                  <a:pt x="1569" y="2607"/>
                </a:cubicBezTo>
                <a:cubicBezTo>
                  <a:pt x="1576" y="2587"/>
                  <a:pt x="1579" y="2564"/>
                  <a:pt x="1583" y="2541"/>
                </a:cubicBezTo>
                <a:cubicBezTo>
                  <a:pt x="1586" y="2520"/>
                  <a:pt x="1583" y="2487"/>
                  <a:pt x="1583" y="2474"/>
                </a:cubicBezTo>
                <a:cubicBezTo>
                  <a:pt x="1579" y="2450"/>
                  <a:pt x="1573" y="2430"/>
                  <a:pt x="1566" y="2406"/>
                </a:cubicBezTo>
                <a:cubicBezTo>
                  <a:pt x="1549" y="2363"/>
                  <a:pt x="1523" y="2323"/>
                  <a:pt x="1495" y="2286"/>
                </a:cubicBezTo>
                <a:cubicBezTo>
                  <a:pt x="1452" y="2223"/>
                  <a:pt x="1389" y="2166"/>
                  <a:pt x="1332" y="2113"/>
                </a:cubicBezTo>
                <a:cubicBezTo>
                  <a:pt x="1235" y="2022"/>
                  <a:pt x="1125" y="1945"/>
                  <a:pt x="1024" y="1858"/>
                </a:cubicBezTo>
                <a:cubicBezTo>
                  <a:pt x="997" y="1828"/>
                  <a:pt x="971" y="1801"/>
                  <a:pt x="947" y="1772"/>
                </a:cubicBezTo>
                <a:cubicBezTo>
                  <a:pt x="930" y="1735"/>
                  <a:pt x="914" y="1701"/>
                  <a:pt x="901" y="1664"/>
                </a:cubicBezTo>
                <a:cubicBezTo>
                  <a:pt x="897" y="1647"/>
                  <a:pt x="893" y="1631"/>
                  <a:pt x="890" y="1611"/>
                </a:cubicBezTo>
                <a:lnTo>
                  <a:pt x="890" y="1591"/>
                </a:lnTo>
                <a:lnTo>
                  <a:pt x="897" y="1581"/>
                </a:lnTo>
                <a:lnTo>
                  <a:pt x="907" y="1560"/>
                </a:lnTo>
                <a:lnTo>
                  <a:pt x="927" y="1547"/>
                </a:lnTo>
                <a:cubicBezTo>
                  <a:pt x="937" y="1544"/>
                  <a:pt x="947" y="1544"/>
                  <a:pt x="957" y="1540"/>
                </a:cubicBezTo>
                <a:cubicBezTo>
                  <a:pt x="1004" y="1544"/>
                  <a:pt x="1051" y="1547"/>
                  <a:pt x="1097" y="1554"/>
                </a:cubicBezTo>
                <a:cubicBezTo>
                  <a:pt x="1148" y="1560"/>
                  <a:pt x="1202" y="1567"/>
                  <a:pt x="1255" y="1574"/>
                </a:cubicBezTo>
                <a:cubicBezTo>
                  <a:pt x="1308" y="1581"/>
                  <a:pt x="1362" y="1594"/>
                  <a:pt x="1415" y="1594"/>
                </a:cubicBezTo>
                <a:cubicBezTo>
                  <a:pt x="1427" y="1595"/>
                  <a:pt x="1438" y="1595"/>
                  <a:pt x="1450" y="1595"/>
                </a:cubicBezTo>
                <a:cubicBezTo>
                  <a:pt x="1506" y="1595"/>
                  <a:pt x="1564" y="1589"/>
                  <a:pt x="1619" y="1577"/>
                </a:cubicBezTo>
                <a:cubicBezTo>
                  <a:pt x="1656" y="1571"/>
                  <a:pt x="1690" y="1557"/>
                  <a:pt x="1727" y="1544"/>
                </a:cubicBezTo>
                <a:cubicBezTo>
                  <a:pt x="1767" y="1531"/>
                  <a:pt x="1800" y="1511"/>
                  <a:pt x="1837" y="1487"/>
                </a:cubicBezTo>
                <a:cubicBezTo>
                  <a:pt x="1857" y="1474"/>
                  <a:pt x="1877" y="1460"/>
                  <a:pt x="1897" y="1443"/>
                </a:cubicBezTo>
                <a:cubicBezTo>
                  <a:pt x="1937" y="1410"/>
                  <a:pt x="1967" y="1366"/>
                  <a:pt x="1988" y="1316"/>
                </a:cubicBezTo>
                <a:cubicBezTo>
                  <a:pt x="1994" y="1296"/>
                  <a:pt x="1997" y="1263"/>
                  <a:pt x="2000" y="1243"/>
                </a:cubicBezTo>
                <a:cubicBezTo>
                  <a:pt x="2004" y="1210"/>
                  <a:pt x="2000" y="1176"/>
                  <a:pt x="1991" y="1145"/>
                </a:cubicBezTo>
                <a:cubicBezTo>
                  <a:pt x="1984" y="1122"/>
                  <a:pt x="1980" y="1105"/>
                  <a:pt x="1971" y="1085"/>
                </a:cubicBezTo>
                <a:cubicBezTo>
                  <a:pt x="1960" y="1065"/>
                  <a:pt x="1944" y="1045"/>
                  <a:pt x="1931" y="1025"/>
                </a:cubicBezTo>
                <a:cubicBezTo>
                  <a:pt x="1917" y="1009"/>
                  <a:pt x="1900" y="992"/>
                  <a:pt x="1887" y="975"/>
                </a:cubicBezTo>
                <a:cubicBezTo>
                  <a:pt x="1857" y="942"/>
                  <a:pt x="1827" y="912"/>
                  <a:pt x="1793" y="881"/>
                </a:cubicBezTo>
                <a:cubicBezTo>
                  <a:pt x="1750" y="841"/>
                  <a:pt x="1703" y="801"/>
                  <a:pt x="1656" y="761"/>
                </a:cubicBezTo>
                <a:cubicBezTo>
                  <a:pt x="1643" y="748"/>
                  <a:pt x="1626" y="735"/>
                  <a:pt x="1613" y="721"/>
                </a:cubicBezTo>
                <a:cubicBezTo>
                  <a:pt x="1556" y="668"/>
                  <a:pt x="1506" y="614"/>
                  <a:pt x="1463" y="554"/>
                </a:cubicBezTo>
                <a:cubicBezTo>
                  <a:pt x="1452" y="534"/>
                  <a:pt x="1443" y="517"/>
                  <a:pt x="1435" y="497"/>
                </a:cubicBezTo>
                <a:lnTo>
                  <a:pt x="1432" y="477"/>
                </a:lnTo>
                <a:lnTo>
                  <a:pt x="1435" y="477"/>
                </a:lnTo>
                <a:lnTo>
                  <a:pt x="1455" y="467"/>
                </a:lnTo>
                <a:lnTo>
                  <a:pt x="1459" y="467"/>
                </a:lnTo>
                <a:cubicBezTo>
                  <a:pt x="1486" y="467"/>
                  <a:pt x="1516" y="470"/>
                  <a:pt x="1543" y="474"/>
                </a:cubicBezTo>
                <a:cubicBezTo>
                  <a:pt x="1576" y="477"/>
                  <a:pt x="1613" y="477"/>
                  <a:pt x="1646" y="480"/>
                </a:cubicBezTo>
                <a:cubicBezTo>
                  <a:pt x="1719" y="487"/>
                  <a:pt x="1790" y="507"/>
                  <a:pt x="1860" y="514"/>
                </a:cubicBezTo>
                <a:cubicBezTo>
                  <a:pt x="1871" y="515"/>
                  <a:pt x="1883" y="515"/>
                  <a:pt x="1894" y="515"/>
                </a:cubicBezTo>
                <a:cubicBezTo>
                  <a:pt x="1982" y="515"/>
                  <a:pt x="2068" y="494"/>
                  <a:pt x="2151" y="467"/>
                </a:cubicBezTo>
                <a:cubicBezTo>
                  <a:pt x="2185" y="454"/>
                  <a:pt x="2221" y="440"/>
                  <a:pt x="2255" y="423"/>
                </a:cubicBezTo>
                <a:cubicBezTo>
                  <a:pt x="2289" y="410"/>
                  <a:pt x="2318" y="387"/>
                  <a:pt x="2349" y="367"/>
                </a:cubicBezTo>
                <a:cubicBezTo>
                  <a:pt x="2358" y="360"/>
                  <a:pt x="2366" y="353"/>
                  <a:pt x="2372" y="343"/>
                </a:cubicBezTo>
                <a:cubicBezTo>
                  <a:pt x="2398" y="323"/>
                  <a:pt x="2415" y="296"/>
                  <a:pt x="2429" y="263"/>
                </a:cubicBezTo>
                <a:cubicBezTo>
                  <a:pt x="2449" y="222"/>
                  <a:pt x="2449" y="179"/>
                  <a:pt x="2446" y="136"/>
                </a:cubicBezTo>
                <a:cubicBezTo>
                  <a:pt x="2439" y="79"/>
                  <a:pt x="2392" y="29"/>
                  <a:pt x="2338" y="9"/>
                </a:cubicBezTo>
                <a:cubicBezTo>
                  <a:pt x="2322" y="3"/>
                  <a:pt x="2305" y="1"/>
                  <a:pt x="2288" y="1"/>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52" name="Google Shape;352;p2"/>
          <p:cNvSpPr/>
          <p:nvPr/>
        </p:nvSpPr>
        <p:spPr>
          <a:xfrm rot="6568607">
            <a:off x="1309848" y="159618"/>
            <a:ext cx="292449" cy="471637"/>
          </a:xfrm>
          <a:custGeom>
            <a:avLst/>
            <a:gdLst/>
            <a:ahLst/>
            <a:cxnLst/>
            <a:rect l="l" t="t" r="r" b="b"/>
            <a:pathLst>
              <a:path w="2450" h="3951" extrusionOk="0">
                <a:moveTo>
                  <a:pt x="1707" y="1170"/>
                </a:moveTo>
                <a:lnTo>
                  <a:pt x="1703" y="1179"/>
                </a:lnTo>
                <a:lnTo>
                  <a:pt x="1699" y="1179"/>
                </a:lnTo>
                <a:lnTo>
                  <a:pt x="1707" y="1170"/>
                </a:lnTo>
                <a:close/>
                <a:moveTo>
                  <a:pt x="2288" y="1"/>
                </a:moveTo>
                <a:cubicBezTo>
                  <a:pt x="2254" y="1"/>
                  <a:pt x="2219" y="12"/>
                  <a:pt x="2188" y="32"/>
                </a:cubicBezTo>
                <a:cubicBezTo>
                  <a:pt x="2171" y="42"/>
                  <a:pt x="2151" y="55"/>
                  <a:pt x="2131" y="69"/>
                </a:cubicBezTo>
                <a:cubicBezTo>
                  <a:pt x="2085" y="96"/>
                  <a:pt x="2031" y="116"/>
                  <a:pt x="1977" y="133"/>
                </a:cubicBezTo>
                <a:cubicBezTo>
                  <a:pt x="1951" y="139"/>
                  <a:pt x="1924" y="146"/>
                  <a:pt x="1894" y="149"/>
                </a:cubicBezTo>
                <a:cubicBezTo>
                  <a:pt x="1850" y="146"/>
                  <a:pt x="1807" y="142"/>
                  <a:pt x="1764" y="136"/>
                </a:cubicBezTo>
                <a:cubicBezTo>
                  <a:pt x="1710" y="129"/>
                  <a:pt x="1656" y="126"/>
                  <a:pt x="1599" y="122"/>
                </a:cubicBezTo>
                <a:lnTo>
                  <a:pt x="1526" y="122"/>
                </a:lnTo>
                <a:cubicBezTo>
                  <a:pt x="1516" y="119"/>
                  <a:pt x="1503" y="119"/>
                  <a:pt x="1489" y="119"/>
                </a:cubicBezTo>
                <a:cubicBezTo>
                  <a:pt x="1472" y="122"/>
                  <a:pt x="1452" y="122"/>
                  <a:pt x="1435" y="122"/>
                </a:cubicBezTo>
                <a:cubicBezTo>
                  <a:pt x="1406" y="126"/>
                  <a:pt x="1378" y="133"/>
                  <a:pt x="1349" y="142"/>
                </a:cubicBezTo>
                <a:cubicBezTo>
                  <a:pt x="1325" y="149"/>
                  <a:pt x="1302" y="159"/>
                  <a:pt x="1278" y="173"/>
                </a:cubicBezTo>
                <a:cubicBezTo>
                  <a:pt x="1255" y="186"/>
                  <a:pt x="1235" y="202"/>
                  <a:pt x="1211" y="219"/>
                </a:cubicBezTo>
                <a:cubicBezTo>
                  <a:pt x="1188" y="236"/>
                  <a:pt x="1171" y="259"/>
                  <a:pt x="1154" y="279"/>
                </a:cubicBezTo>
                <a:lnTo>
                  <a:pt x="1142" y="296"/>
                </a:lnTo>
                <a:cubicBezTo>
                  <a:pt x="1131" y="316"/>
                  <a:pt x="1121" y="336"/>
                  <a:pt x="1111" y="353"/>
                </a:cubicBezTo>
                <a:cubicBezTo>
                  <a:pt x="1101" y="380"/>
                  <a:pt x="1094" y="410"/>
                  <a:pt x="1091" y="437"/>
                </a:cubicBezTo>
                <a:cubicBezTo>
                  <a:pt x="1085" y="483"/>
                  <a:pt x="1088" y="531"/>
                  <a:pt x="1097" y="577"/>
                </a:cubicBezTo>
                <a:cubicBezTo>
                  <a:pt x="1108" y="624"/>
                  <a:pt x="1125" y="671"/>
                  <a:pt x="1151" y="714"/>
                </a:cubicBezTo>
                <a:cubicBezTo>
                  <a:pt x="1171" y="748"/>
                  <a:pt x="1191" y="784"/>
                  <a:pt x="1218" y="815"/>
                </a:cubicBezTo>
                <a:cubicBezTo>
                  <a:pt x="1251" y="861"/>
                  <a:pt x="1292" y="901"/>
                  <a:pt x="1335" y="942"/>
                </a:cubicBezTo>
                <a:cubicBezTo>
                  <a:pt x="1382" y="989"/>
                  <a:pt x="1435" y="1036"/>
                  <a:pt x="1492" y="1076"/>
                </a:cubicBezTo>
                <a:cubicBezTo>
                  <a:pt x="1539" y="1113"/>
                  <a:pt x="1593" y="1149"/>
                  <a:pt x="1639" y="1190"/>
                </a:cubicBezTo>
                <a:lnTo>
                  <a:pt x="1656" y="1206"/>
                </a:lnTo>
                <a:cubicBezTo>
                  <a:pt x="1643" y="1216"/>
                  <a:pt x="1626" y="1223"/>
                  <a:pt x="1606" y="1230"/>
                </a:cubicBezTo>
                <a:cubicBezTo>
                  <a:pt x="1566" y="1239"/>
                  <a:pt x="1523" y="1243"/>
                  <a:pt x="1483" y="1246"/>
                </a:cubicBezTo>
                <a:cubicBezTo>
                  <a:pt x="1429" y="1246"/>
                  <a:pt x="1382" y="1239"/>
                  <a:pt x="1329" y="1233"/>
                </a:cubicBezTo>
                <a:cubicBezTo>
                  <a:pt x="1278" y="1226"/>
                  <a:pt x="1228" y="1219"/>
                  <a:pt x="1174" y="1213"/>
                </a:cubicBezTo>
                <a:cubicBezTo>
                  <a:pt x="1125" y="1202"/>
                  <a:pt x="1071" y="1190"/>
                  <a:pt x="1021" y="1190"/>
                </a:cubicBezTo>
                <a:cubicBezTo>
                  <a:pt x="1009" y="1188"/>
                  <a:pt x="997" y="1188"/>
                  <a:pt x="985" y="1188"/>
                </a:cubicBezTo>
                <a:cubicBezTo>
                  <a:pt x="957" y="1188"/>
                  <a:pt x="929" y="1191"/>
                  <a:pt x="901" y="1193"/>
                </a:cubicBezTo>
                <a:lnTo>
                  <a:pt x="881" y="1196"/>
                </a:lnTo>
                <a:cubicBezTo>
                  <a:pt x="853" y="1199"/>
                  <a:pt x="820" y="1206"/>
                  <a:pt x="796" y="1216"/>
                </a:cubicBezTo>
                <a:cubicBezTo>
                  <a:pt x="753" y="1236"/>
                  <a:pt x="710" y="1263"/>
                  <a:pt x="673" y="1293"/>
                </a:cubicBezTo>
                <a:cubicBezTo>
                  <a:pt x="623" y="1337"/>
                  <a:pt x="583" y="1394"/>
                  <a:pt x="560" y="1454"/>
                </a:cubicBezTo>
                <a:lnTo>
                  <a:pt x="549" y="1477"/>
                </a:lnTo>
                <a:cubicBezTo>
                  <a:pt x="526" y="1544"/>
                  <a:pt x="523" y="1624"/>
                  <a:pt x="532" y="1694"/>
                </a:cubicBezTo>
                <a:cubicBezTo>
                  <a:pt x="546" y="1764"/>
                  <a:pt x="569" y="1835"/>
                  <a:pt x="600" y="1902"/>
                </a:cubicBezTo>
                <a:cubicBezTo>
                  <a:pt x="626" y="1962"/>
                  <a:pt x="663" y="2019"/>
                  <a:pt x="710" y="2065"/>
                </a:cubicBezTo>
                <a:cubicBezTo>
                  <a:pt x="730" y="2089"/>
                  <a:pt x="750" y="2113"/>
                  <a:pt x="773" y="2133"/>
                </a:cubicBezTo>
                <a:cubicBezTo>
                  <a:pt x="827" y="2179"/>
                  <a:pt x="881" y="2226"/>
                  <a:pt x="934" y="2269"/>
                </a:cubicBezTo>
                <a:cubicBezTo>
                  <a:pt x="1017" y="2333"/>
                  <a:pt x="1101" y="2397"/>
                  <a:pt x="1182" y="2467"/>
                </a:cubicBezTo>
                <a:cubicBezTo>
                  <a:pt x="1198" y="2484"/>
                  <a:pt x="1218" y="2504"/>
                  <a:pt x="1235" y="2524"/>
                </a:cubicBezTo>
                <a:cubicBezTo>
                  <a:pt x="1198" y="2557"/>
                  <a:pt x="1162" y="2587"/>
                  <a:pt x="1121" y="2618"/>
                </a:cubicBezTo>
                <a:cubicBezTo>
                  <a:pt x="1108" y="2624"/>
                  <a:pt x="1094" y="2627"/>
                  <a:pt x="1085" y="2634"/>
                </a:cubicBezTo>
                <a:cubicBezTo>
                  <a:pt x="1014" y="2650"/>
                  <a:pt x="947" y="2661"/>
                  <a:pt x="877" y="2667"/>
                </a:cubicBezTo>
                <a:cubicBezTo>
                  <a:pt x="827" y="2667"/>
                  <a:pt x="780" y="2661"/>
                  <a:pt x="730" y="2654"/>
                </a:cubicBezTo>
                <a:cubicBezTo>
                  <a:pt x="676" y="2647"/>
                  <a:pt x="623" y="2644"/>
                  <a:pt x="566" y="2641"/>
                </a:cubicBezTo>
                <a:cubicBezTo>
                  <a:pt x="521" y="2639"/>
                  <a:pt x="476" y="2636"/>
                  <a:pt x="431" y="2636"/>
                </a:cubicBezTo>
                <a:cubicBezTo>
                  <a:pt x="413" y="2636"/>
                  <a:pt x="394" y="2637"/>
                  <a:pt x="375" y="2638"/>
                </a:cubicBezTo>
                <a:cubicBezTo>
                  <a:pt x="245" y="2650"/>
                  <a:pt x="128" y="2718"/>
                  <a:pt x="64" y="2831"/>
                </a:cubicBezTo>
                <a:cubicBezTo>
                  <a:pt x="24" y="2902"/>
                  <a:pt x="1" y="2985"/>
                  <a:pt x="1" y="3065"/>
                </a:cubicBezTo>
                <a:cubicBezTo>
                  <a:pt x="1" y="3132"/>
                  <a:pt x="4" y="3196"/>
                  <a:pt x="21" y="3260"/>
                </a:cubicBezTo>
                <a:cubicBezTo>
                  <a:pt x="31" y="3293"/>
                  <a:pt x="41" y="3326"/>
                  <a:pt x="54" y="3363"/>
                </a:cubicBezTo>
                <a:cubicBezTo>
                  <a:pt x="71" y="3400"/>
                  <a:pt x="91" y="3433"/>
                  <a:pt x="114" y="3467"/>
                </a:cubicBezTo>
                <a:cubicBezTo>
                  <a:pt x="151" y="3521"/>
                  <a:pt x="205" y="3567"/>
                  <a:pt x="255" y="3610"/>
                </a:cubicBezTo>
                <a:cubicBezTo>
                  <a:pt x="319" y="3664"/>
                  <a:pt x="392" y="3708"/>
                  <a:pt x="462" y="3751"/>
                </a:cubicBezTo>
                <a:cubicBezTo>
                  <a:pt x="552" y="3811"/>
                  <a:pt x="646" y="3868"/>
                  <a:pt x="736" y="3928"/>
                </a:cubicBezTo>
                <a:cubicBezTo>
                  <a:pt x="760" y="3942"/>
                  <a:pt x="786" y="3950"/>
                  <a:pt x="814" y="3950"/>
                </a:cubicBezTo>
                <a:cubicBezTo>
                  <a:pt x="821" y="3950"/>
                  <a:pt x="829" y="3950"/>
                  <a:pt x="836" y="3948"/>
                </a:cubicBezTo>
                <a:cubicBezTo>
                  <a:pt x="870" y="3945"/>
                  <a:pt x="901" y="3925"/>
                  <a:pt x="921" y="3895"/>
                </a:cubicBezTo>
                <a:cubicBezTo>
                  <a:pt x="961" y="3838"/>
                  <a:pt x="950" y="3748"/>
                  <a:pt x="890" y="3711"/>
                </a:cubicBezTo>
                <a:cubicBezTo>
                  <a:pt x="793" y="3651"/>
                  <a:pt x="696" y="3590"/>
                  <a:pt x="603" y="3527"/>
                </a:cubicBezTo>
                <a:cubicBezTo>
                  <a:pt x="529" y="3480"/>
                  <a:pt x="459" y="3430"/>
                  <a:pt x="392" y="3377"/>
                </a:cubicBezTo>
                <a:cubicBezTo>
                  <a:pt x="365" y="3350"/>
                  <a:pt x="342" y="3323"/>
                  <a:pt x="322" y="3293"/>
                </a:cubicBezTo>
                <a:cubicBezTo>
                  <a:pt x="308" y="3266"/>
                  <a:pt x="299" y="3240"/>
                  <a:pt x="288" y="3212"/>
                </a:cubicBezTo>
                <a:cubicBezTo>
                  <a:pt x="279" y="3176"/>
                  <a:pt x="271" y="3143"/>
                  <a:pt x="268" y="3109"/>
                </a:cubicBezTo>
                <a:cubicBezTo>
                  <a:pt x="268" y="3082"/>
                  <a:pt x="271" y="3052"/>
                  <a:pt x="275" y="3025"/>
                </a:cubicBezTo>
                <a:cubicBezTo>
                  <a:pt x="279" y="3012"/>
                  <a:pt x="282" y="2999"/>
                  <a:pt x="288" y="2985"/>
                </a:cubicBezTo>
                <a:cubicBezTo>
                  <a:pt x="295" y="2976"/>
                  <a:pt x="302" y="2965"/>
                  <a:pt x="308" y="2955"/>
                </a:cubicBezTo>
                <a:lnTo>
                  <a:pt x="328" y="2939"/>
                </a:lnTo>
                <a:lnTo>
                  <a:pt x="352" y="2928"/>
                </a:lnTo>
                <a:cubicBezTo>
                  <a:pt x="369" y="2925"/>
                  <a:pt x="385" y="2922"/>
                  <a:pt x="402" y="2922"/>
                </a:cubicBezTo>
                <a:cubicBezTo>
                  <a:pt x="449" y="2922"/>
                  <a:pt x="495" y="2925"/>
                  <a:pt x="543" y="2931"/>
                </a:cubicBezTo>
                <a:cubicBezTo>
                  <a:pt x="596" y="2935"/>
                  <a:pt x="649" y="2942"/>
                  <a:pt x="706" y="2948"/>
                </a:cubicBezTo>
                <a:cubicBezTo>
                  <a:pt x="760" y="2959"/>
                  <a:pt x="813" y="2965"/>
                  <a:pt x="870" y="2965"/>
                </a:cubicBezTo>
                <a:cubicBezTo>
                  <a:pt x="934" y="2965"/>
                  <a:pt x="1001" y="2955"/>
                  <a:pt x="1068" y="2948"/>
                </a:cubicBezTo>
                <a:cubicBezTo>
                  <a:pt x="1094" y="2945"/>
                  <a:pt x="1121" y="2942"/>
                  <a:pt x="1148" y="2935"/>
                </a:cubicBezTo>
                <a:cubicBezTo>
                  <a:pt x="1198" y="2925"/>
                  <a:pt x="1245" y="2905"/>
                  <a:pt x="1295" y="2878"/>
                </a:cubicBezTo>
                <a:cubicBezTo>
                  <a:pt x="1355" y="2845"/>
                  <a:pt x="1412" y="2805"/>
                  <a:pt x="1466" y="2758"/>
                </a:cubicBezTo>
                <a:cubicBezTo>
                  <a:pt x="1492" y="2731"/>
                  <a:pt x="1519" y="2701"/>
                  <a:pt x="1536" y="2671"/>
                </a:cubicBezTo>
                <a:cubicBezTo>
                  <a:pt x="1549" y="2650"/>
                  <a:pt x="1559" y="2627"/>
                  <a:pt x="1569" y="2607"/>
                </a:cubicBezTo>
                <a:cubicBezTo>
                  <a:pt x="1576" y="2587"/>
                  <a:pt x="1579" y="2564"/>
                  <a:pt x="1583" y="2541"/>
                </a:cubicBezTo>
                <a:cubicBezTo>
                  <a:pt x="1586" y="2520"/>
                  <a:pt x="1583" y="2487"/>
                  <a:pt x="1583" y="2474"/>
                </a:cubicBezTo>
                <a:cubicBezTo>
                  <a:pt x="1579" y="2450"/>
                  <a:pt x="1573" y="2430"/>
                  <a:pt x="1566" y="2406"/>
                </a:cubicBezTo>
                <a:cubicBezTo>
                  <a:pt x="1549" y="2363"/>
                  <a:pt x="1523" y="2323"/>
                  <a:pt x="1495" y="2286"/>
                </a:cubicBezTo>
                <a:cubicBezTo>
                  <a:pt x="1452" y="2223"/>
                  <a:pt x="1389" y="2166"/>
                  <a:pt x="1332" y="2113"/>
                </a:cubicBezTo>
                <a:cubicBezTo>
                  <a:pt x="1235" y="2022"/>
                  <a:pt x="1125" y="1945"/>
                  <a:pt x="1024" y="1858"/>
                </a:cubicBezTo>
                <a:cubicBezTo>
                  <a:pt x="997" y="1828"/>
                  <a:pt x="971" y="1801"/>
                  <a:pt x="947" y="1772"/>
                </a:cubicBezTo>
                <a:cubicBezTo>
                  <a:pt x="930" y="1735"/>
                  <a:pt x="914" y="1701"/>
                  <a:pt x="901" y="1664"/>
                </a:cubicBezTo>
                <a:cubicBezTo>
                  <a:pt x="897" y="1647"/>
                  <a:pt x="893" y="1631"/>
                  <a:pt x="890" y="1611"/>
                </a:cubicBezTo>
                <a:lnTo>
                  <a:pt x="890" y="1591"/>
                </a:lnTo>
                <a:lnTo>
                  <a:pt x="897" y="1581"/>
                </a:lnTo>
                <a:lnTo>
                  <a:pt x="907" y="1560"/>
                </a:lnTo>
                <a:lnTo>
                  <a:pt x="927" y="1547"/>
                </a:lnTo>
                <a:cubicBezTo>
                  <a:pt x="937" y="1544"/>
                  <a:pt x="947" y="1544"/>
                  <a:pt x="957" y="1540"/>
                </a:cubicBezTo>
                <a:cubicBezTo>
                  <a:pt x="1004" y="1544"/>
                  <a:pt x="1051" y="1547"/>
                  <a:pt x="1097" y="1554"/>
                </a:cubicBezTo>
                <a:cubicBezTo>
                  <a:pt x="1148" y="1560"/>
                  <a:pt x="1202" y="1567"/>
                  <a:pt x="1255" y="1574"/>
                </a:cubicBezTo>
                <a:cubicBezTo>
                  <a:pt x="1308" y="1581"/>
                  <a:pt x="1362" y="1594"/>
                  <a:pt x="1415" y="1594"/>
                </a:cubicBezTo>
                <a:cubicBezTo>
                  <a:pt x="1427" y="1595"/>
                  <a:pt x="1438" y="1595"/>
                  <a:pt x="1450" y="1595"/>
                </a:cubicBezTo>
                <a:cubicBezTo>
                  <a:pt x="1506" y="1595"/>
                  <a:pt x="1564" y="1589"/>
                  <a:pt x="1619" y="1577"/>
                </a:cubicBezTo>
                <a:cubicBezTo>
                  <a:pt x="1656" y="1571"/>
                  <a:pt x="1690" y="1557"/>
                  <a:pt x="1727" y="1544"/>
                </a:cubicBezTo>
                <a:cubicBezTo>
                  <a:pt x="1767" y="1531"/>
                  <a:pt x="1800" y="1511"/>
                  <a:pt x="1837" y="1487"/>
                </a:cubicBezTo>
                <a:cubicBezTo>
                  <a:pt x="1857" y="1474"/>
                  <a:pt x="1877" y="1460"/>
                  <a:pt x="1897" y="1443"/>
                </a:cubicBezTo>
                <a:cubicBezTo>
                  <a:pt x="1937" y="1410"/>
                  <a:pt x="1967" y="1366"/>
                  <a:pt x="1988" y="1316"/>
                </a:cubicBezTo>
                <a:cubicBezTo>
                  <a:pt x="1994" y="1296"/>
                  <a:pt x="1997" y="1263"/>
                  <a:pt x="2000" y="1243"/>
                </a:cubicBezTo>
                <a:cubicBezTo>
                  <a:pt x="2004" y="1210"/>
                  <a:pt x="2000" y="1176"/>
                  <a:pt x="1991" y="1145"/>
                </a:cubicBezTo>
                <a:cubicBezTo>
                  <a:pt x="1984" y="1122"/>
                  <a:pt x="1980" y="1105"/>
                  <a:pt x="1971" y="1085"/>
                </a:cubicBezTo>
                <a:cubicBezTo>
                  <a:pt x="1960" y="1065"/>
                  <a:pt x="1944" y="1045"/>
                  <a:pt x="1931" y="1025"/>
                </a:cubicBezTo>
                <a:cubicBezTo>
                  <a:pt x="1917" y="1009"/>
                  <a:pt x="1900" y="992"/>
                  <a:pt x="1887" y="975"/>
                </a:cubicBezTo>
                <a:cubicBezTo>
                  <a:pt x="1857" y="942"/>
                  <a:pt x="1827" y="912"/>
                  <a:pt x="1793" y="881"/>
                </a:cubicBezTo>
                <a:cubicBezTo>
                  <a:pt x="1750" y="841"/>
                  <a:pt x="1703" y="801"/>
                  <a:pt x="1656" y="761"/>
                </a:cubicBezTo>
                <a:cubicBezTo>
                  <a:pt x="1643" y="748"/>
                  <a:pt x="1626" y="735"/>
                  <a:pt x="1613" y="721"/>
                </a:cubicBezTo>
                <a:cubicBezTo>
                  <a:pt x="1556" y="668"/>
                  <a:pt x="1506" y="614"/>
                  <a:pt x="1463" y="554"/>
                </a:cubicBezTo>
                <a:cubicBezTo>
                  <a:pt x="1452" y="534"/>
                  <a:pt x="1443" y="517"/>
                  <a:pt x="1435" y="497"/>
                </a:cubicBezTo>
                <a:lnTo>
                  <a:pt x="1432" y="477"/>
                </a:lnTo>
                <a:lnTo>
                  <a:pt x="1435" y="477"/>
                </a:lnTo>
                <a:lnTo>
                  <a:pt x="1455" y="467"/>
                </a:lnTo>
                <a:lnTo>
                  <a:pt x="1459" y="467"/>
                </a:lnTo>
                <a:cubicBezTo>
                  <a:pt x="1486" y="467"/>
                  <a:pt x="1516" y="470"/>
                  <a:pt x="1543" y="474"/>
                </a:cubicBezTo>
                <a:cubicBezTo>
                  <a:pt x="1576" y="477"/>
                  <a:pt x="1613" y="477"/>
                  <a:pt x="1646" y="480"/>
                </a:cubicBezTo>
                <a:cubicBezTo>
                  <a:pt x="1719" y="487"/>
                  <a:pt x="1790" y="507"/>
                  <a:pt x="1860" y="514"/>
                </a:cubicBezTo>
                <a:cubicBezTo>
                  <a:pt x="1871" y="515"/>
                  <a:pt x="1883" y="515"/>
                  <a:pt x="1894" y="515"/>
                </a:cubicBezTo>
                <a:cubicBezTo>
                  <a:pt x="1982" y="515"/>
                  <a:pt x="2068" y="494"/>
                  <a:pt x="2151" y="467"/>
                </a:cubicBezTo>
                <a:cubicBezTo>
                  <a:pt x="2185" y="454"/>
                  <a:pt x="2221" y="440"/>
                  <a:pt x="2255" y="423"/>
                </a:cubicBezTo>
                <a:cubicBezTo>
                  <a:pt x="2289" y="410"/>
                  <a:pt x="2318" y="387"/>
                  <a:pt x="2349" y="367"/>
                </a:cubicBezTo>
                <a:cubicBezTo>
                  <a:pt x="2358" y="360"/>
                  <a:pt x="2366" y="353"/>
                  <a:pt x="2372" y="343"/>
                </a:cubicBezTo>
                <a:cubicBezTo>
                  <a:pt x="2398" y="323"/>
                  <a:pt x="2415" y="296"/>
                  <a:pt x="2429" y="263"/>
                </a:cubicBezTo>
                <a:cubicBezTo>
                  <a:pt x="2449" y="222"/>
                  <a:pt x="2449" y="179"/>
                  <a:pt x="2446" y="136"/>
                </a:cubicBezTo>
                <a:cubicBezTo>
                  <a:pt x="2439" y="79"/>
                  <a:pt x="2392" y="29"/>
                  <a:pt x="2338" y="9"/>
                </a:cubicBezTo>
                <a:cubicBezTo>
                  <a:pt x="2322" y="3"/>
                  <a:pt x="2305" y="1"/>
                  <a:pt x="2288" y="1"/>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53" name="Google Shape;353;p2"/>
          <p:cNvSpPr txBox="1">
            <a:spLocks noGrp="1"/>
          </p:cNvSpPr>
          <p:nvPr>
            <p:ph type="ctrTitle"/>
          </p:nvPr>
        </p:nvSpPr>
        <p:spPr>
          <a:xfrm>
            <a:off x="1751800" y="1339517"/>
            <a:ext cx="8688400" cy="3464400"/>
          </a:xfrm>
          <a:prstGeom prst="rect">
            <a:avLst/>
          </a:prstGeom>
        </p:spPr>
        <p:txBody>
          <a:bodyPr spcFirstLastPara="1" wrap="square" lIns="91425" tIns="91425" rIns="91425" bIns="91425" anchor="ctr" anchorCtr="0">
            <a:noAutofit/>
          </a:bodyPr>
          <a:lstStyle>
            <a:lvl1pPr lvl="0" algn="ctr">
              <a:spcBef>
                <a:spcPts val="0"/>
              </a:spcBef>
              <a:spcAft>
                <a:spcPts val="0"/>
              </a:spcAft>
              <a:buSzPts val="5200"/>
              <a:buNone/>
              <a:defRPr sz="7466"/>
            </a:lvl1pPr>
            <a:lvl2pPr lvl="1" algn="ctr">
              <a:spcBef>
                <a:spcPts val="0"/>
              </a:spcBef>
              <a:spcAft>
                <a:spcPts val="0"/>
              </a:spcAft>
              <a:buClr>
                <a:srgbClr val="191919"/>
              </a:buClr>
              <a:buSzPts val="5200"/>
              <a:buNone/>
              <a:defRPr sz="6933">
                <a:solidFill>
                  <a:srgbClr val="191919"/>
                </a:solidFill>
              </a:defRPr>
            </a:lvl2pPr>
            <a:lvl3pPr lvl="2" algn="ctr">
              <a:spcBef>
                <a:spcPts val="0"/>
              </a:spcBef>
              <a:spcAft>
                <a:spcPts val="0"/>
              </a:spcAft>
              <a:buClr>
                <a:srgbClr val="191919"/>
              </a:buClr>
              <a:buSzPts val="5200"/>
              <a:buNone/>
              <a:defRPr sz="6933">
                <a:solidFill>
                  <a:srgbClr val="191919"/>
                </a:solidFill>
              </a:defRPr>
            </a:lvl3pPr>
            <a:lvl4pPr lvl="3" algn="ctr">
              <a:spcBef>
                <a:spcPts val="0"/>
              </a:spcBef>
              <a:spcAft>
                <a:spcPts val="0"/>
              </a:spcAft>
              <a:buClr>
                <a:srgbClr val="191919"/>
              </a:buClr>
              <a:buSzPts val="5200"/>
              <a:buNone/>
              <a:defRPr sz="6933">
                <a:solidFill>
                  <a:srgbClr val="191919"/>
                </a:solidFill>
              </a:defRPr>
            </a:lvl4pPr>
            <a:lvl5pPr lvl="4" algn="ctr">
              <a:spcBef>
                <a:spcPts val="0"/>
              </a:spcBef>
              <a:spcAft>
                <a:spcPts val="0"/>
              </a:spcAft>
              <a:buClr>
                <a:srgbClr val="191919"/>
              </a:buClr>
              <a:buSzPts val="5200"/>
              <a:buNone/>
              <a:defRPr sz="6933">
                <a:solidFill>
                  <a:srgbClr val="191919"/>
                </a:solidFill>
              </a:defRPr>
            </a:lvl5pPr>
            <a:lvl6pPr lvl="5" algn="ctr">
              <a:spcBef>
                <a:spcPts val="0"/>
              </a:spcBef>
              <a:spcAft>
                <a:spcPts val="0"/>
              </a:spcAft>
              <a:buClr>
                <a:srgbClr val="191919"/>
              </a:buClr>
              <a:buSzPts val="5200"/>
              <a:buNone/>
              <a:defRPr sz="6933">
                <a:solidFill>
                  <a:srgbClr val="191919"/>
                </a:solidFill>
              </a:defRPr>
            </a:lvl6pPr>
            <a:lvl7pPr lvl="6" algn="ctr">
              <a:spcBef>
                <a:spcPts val="0"/>
              </a:spcBef>
              <a:spcAft>
                <a:spcPts val="0"/>
              </a:spcAft>
              <a:buClr>
                <a:srgbClr val="191919"/>
              </a:buClr>
              <a:buSzPts val="5200"/>
              <a:buNone/>
              <a:defRPr sz="6933">
                <a:solidFill>
                  <a:srgbClr val="191919"/>
                </a:solidFill>
              </a:defRPr>
            </a:lvl7pPr>
            <a:lvl8pPr lvl="7" algn="ctr">
              <a:spcBef>
                <a:spcPts val="0"/>
              </a:spcBef>
              <a:spcAft>
                <a:spcPts val="0"/>
              </a:spcAft>
              <a:buClr>
                <a:srgbClr val="191919"/>
              </a:buClr>
              <a:buSzPts val="5200"/>
              <a:buNone/>
              <a:defRPr sz="6933">
                <a:solidFill>
                  <a:srgbClr val="191919"/>
                </a:solidFill>
              </a:defRPr>
            </a:lvl8pPr>
            <a:lvl9pPr lvl="8" algn="ctr">
              <a:spcBef>
                <a:spcPts val="0"/>
              </a:spcBef>
              <a:spcAft>
                <a:spcPts val="0"/>
              </a:spcAft>
              <a:buClr>
                <a:srgbClr val="191919"/>
              </a:buClr>
              <a:buSzPts val="5200"/>
              <a:buNone/>
              <a:defRPr sz="6933">
                <a:solidFill>
                  <a:srgbClr val="191919"/>
                </a:solidFill>
              </a:defRPr>
            </a:lvl9pPr>
          </a:lstStyle>
          <a:p>
            <a:endParaRPr/>
          </a:p>
        </p:txBody>
      </p:sp>
      <p:sp>
        <p:nvSpPr>
          <p:cNvPr id="354" name="Google Shape;354;p2"/>
          <p:cNvSpPr txBox="1">
            <a:spLocks noGrp="1"/>
          </p:cNvSpPr>
          <p:nvPr>
            <p:ph type="subTitle" idx="1"/>
          </p:nvPr>
        </p:nvSpPr>
        <p:spPr>
          <a:xfrm>
            <a:off x="1751800" y="4804084"/>
            <a:ext cx="8688400" cy="714400"/>
          </a:xfrm>
          <a:prstGeom prst="rect">
            <a:avLst/>
          </a:prstGeom>
        </p:spPr>
        <p:txBody>
          <a:bodyPr spcFirstLastPara="1" wrap="square" lIns="91425" tIns="91425" rIns="91425" bIns="91425" anchor="ctr" anchorCtr="0">
            <a:noAutofit/>
          </a:bodyPr>
          <a:lstStyle>
            <a:lvl1pPr lvl="0" algn="ctr">
              <a:lnSpc>
                <a:spcPct val="100000"/>
              </a:lnSpc>
              <a:spcBef>
                <a:spcPts val="0"/>
              </a:spcBef>
              <a:spcAft>
                <a:spcPts val="0"/>
              </a:spcAft>
              <a:buSzPts val="1400"/>
              <a:buNone/>
              <a:defRPr sz="2133"/>
            </a:lvl1pPr>
            <a:lvl2pPr lvl="1" algn="ctr">
              <a:lnSpc>
                <a:spcPct val="100000"/>
              </a:lnSpc>
              <a:spcBef>
                <a:spcPts val="0"/>
              </a:spcBef>
              <a:spcAft>
                <a:spcPts val="0"/>
              </a:spcAft>
              <a:buSzPts val="1800"/>
              <a:buNone/>
              <a:defRPr sz="2400"/>
            </a:lvl2pPr>
            <a:lvl3pPr lvl="2" algn="ctr">
              <a:lnSpc>
                <a:spcPct val="100000"/>
              </a:lnSpc>
              <a:spcBef>
                <a:spcPts val="0"/>
              </a:spcBef>
              <a:spcAft>
                <a:spcPts val="0"/>
              </a:spcAft>
              <a:buSzPts val="1800"/>
              <a:buNone/>
              <a:defRPr sz="2400"/>
            </a:lvl3pPr>
            <a:lvl4pPr lvl="3" algn="ctr">
              <a:lnSpc>
                <a:spcPct val="100000"/>
              </a:lnSpc>
              <a:spcBef>
                <a:spcPts val="0"/>
              </a:spcBef>
              <a:spcAft>
                <a:spcPts val="0"/>
              </a:spcAft>
              <a:buSzPts val="1800"/>
              <a:buNone/>
              <a:defRPr sz="2400"/>
            </a:lvl4pPr>
            <a:lvl5pPr lvl="4" algn="ctr">
              <a:lnSpc>
                <a:spcPct val="100000"/>
              </a:lnSpc>
              <a:spcBef>
                <a:spcPts val="0"/>
              </a:spcBef>
              <a:spcAft>
                <a:spcPts val="0"/>
              </a:spcAft>
              <a:buSzPts val="1800"/>
              <a:buNone/>
              <a:defRPr sz="2400"/>
            </a:lvl5pPr>
            <a:lvl6pPr lvl="5" algn="ctr">
              <a:lnSpc>
                <a:spcPct val="100000"/>
              </a:lnSpc>
              <a:spcBef>
                <a:spcPts val="0"/>
              </a:spcBef>
              <a:spcAft>
                <a:spcPts val="0"/>
              </a:spcAft>
              <a:buSzPts val="1800"/>
              <a:buNone/>
              <a:defRPr sz="2400"/>
            </a:lvl6pPr>
            <a:lvl7pPr lvl="6" algn="ctr">
              <a:lnSpc>
                <a:spcPct val="100000"/>
              </a:lnSpc>
              <a:spcBef>
                <a:spcPts val="0"/>
              </a:spcBef>
              <a:spcAft>
                <a:spcPts val="0"/>
              </a:spcAft>
              <a:buSzPts val="1800"/>
              <a:buNone/>
              <a:defRPr sz="2400"/>
            </a:lvl7pPr>
            <a:lvl8pPr lvl="7" algn="ctr">
              <a:lnSpc>
                <a:spcPct val="100000"/>
              </a:lnSpc>
              <a:spcBef>
                <a:spcPts val="0"/>
              </a:spcBef>
              <a:spcAft>
                <a:spcPts val="0"/>
              </a:spcAft>
              <a:buSzPts val="1800"/>
              <a:buNone/>
              <a:defRPr sz="2400"/>
            </a:lvl8pPr>
            <a:lvl9pPr lvl="8" algn="ctr">
              <a:lnSpc>
                <a:spcPct val="100000"/>
              </a:lnSpc>
              <a:spcBef>
                <a:spcPts val="0"/>
              </a:spcBef>
              <a:spcAft>
                <a:spcPts val="0"/>
              </a:spcAft>
              <a:buSzPts val="1800"/>
              <a:buNone/>
              <a:defRPr sz="2400"/>
            </a:lvl9pPr>
          </a:lstStyle>
          <a:p>
            <a:endParaRPr/>
          </a:p>
        </p:txBody>
      </p:sp>
    </p:spTree>
    <p:extLst>
      <p:ext uri="{BB962C8B-B14F-4D97-AF65-F5344CB8AC3E}">
        <p14:creationId xmlns:p14="http://schemas.microsoft.com/office/powerpoint/2010/main" val="2784475635"/>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Title only 1">
  <p:cSld name="Title only 1">
    <p:spTree>
      <p:nvGrpSpPr>
        <p:cNvPr id="1" name="Shape 1009"/>
        <p:cNvGrpSpPr/>
        <p:nvPr/>
      </p:nvGrpSpPr>
      <p:grpSpPr>
        <a:xfrm>
          <a:off x="0" y="0"/>
          <a:ext cx="0" cy="0"/>
          <a:chOff x="0" y="0"/>
          <a:chExt cx="0" cy="0"/>
        </a:xfrm>
      </p:grpSpPr>
      <p:sp>
        <p:nvSpPr>
          <p:cNvPr id="1010" name="Google Shape;1010;p19"/>
          <p:cNvSpPr/>
          <p:nvPr/>
        </p:nvSpPr>
        <p:spPr>
          <a:xfrm>
            <a:off x="81953" y="88851"/>
            <a:ext cx="12028089" cy="6680287"/>
          </a:xfrm>
          <a:custGeom>
            <a:avLst/>
            <a:gdLst/>
            <a:ahLst/>
            <a:cxnLst/>
            <a:rect l="l" t="t" r="r" b="b"/>
            <a:pathLst>
              <a:path w="364083" h="205463" extrusionOk="0">
                <a:moveTo>
                  <a:pt x="51888" y="451"/>
                </a:moveTo>
                <a:cubicBezTo>
                  <a:pt x="31067" y="994"/>
                  <a:pt x="15970" y="698"/>
                  <a:pt x="9260" y="6668"/>
                </a:cubicBezTo>
                <a:cubicBezTo>
                  <a:pt x="2550" y="12638"/>
                  <a:pt x="12566" y="22703"/>
                  <a:pt x="11628" y="36271"/>
                </a:cubicBezTo>
                <a:cubicBezTo>
                  <a:pt x="10691" y="49839"/>
                  <a:pt x="4326" y="73620"/>
                  <a:pt x="3635" y="88076"/>
                </a:cubicBezTo>
                <a:cubicBezTo>
                  <a:pt x="2944" y="102532"/>
                  <a:pt x="8027" y="108354"/>
                  <a:pt x="7484" y="123007"/>
                </a:cubicBezTo>
                <a:cubicBezTo>
                  <a:pt x="6941" y="137660"/>
                  <a:pt x="-213" y="162428"/>
                  <a:pt x="379" y="175996"/>
                </a:cubicBezTo>
                <a:cubicBezTo>
                  <a:pt x="971" y="189564"/>
                  <a:pt x="-4160" y="200517"/>
                  <a:pt x="11036" y="204415"/>
                </a:cubicBezTo>
                <a:cubicBezTo>
                  <a:pt x="26232" y="208313"/>
                  <a:pt x="64617" y="199629"/>
                  <a:pt x="91556" y="199382"/>
                </a:cubicBezTo>
                <a:cubicBezTo>
                  <a:pt x="118495" y="199135"/>
                  <a:pt x="149825" y="203330"/>
                  <a:pt x="172668" y="202935"/>
                </a:cubicBezTo>
                <a:cubicBezTo>
                  <a:pt x="195512" y="202540"/>
                  <a:pt x="206612" y="196767"/>
                  <a:pt x="228617" y="197014"/>
                </a:cubicBezTo>
                <a:cubicBezTo>
                  <a:pt x="250622" y="197261"/>
                  <a:pt x="285751" y="204267"/>
                  <a:pt x="304697" y="204415"/>
                </a:cubicBezTo>
                <a:cubicBezTo>
                  <a:pt x="323643" y="204563"/>
                  <a:pt x="332474" y="200566"/>
                  <a:pt x="342292" y="197902"/>
                </a:cubicBezTo>
                <a:cubicBezTo>
                  <a:pt x="352110" y="195238"/>
                  <a:pt x="361090" y="200320"/>
                  <a:pt x="363606" y="188429"/>
                </a:cubicBezTo>
                <a:cubicBezTo>
                  <a:pt x="366122" y="176539"/>
                  <a:pt x="357686" y="144123"/>
                  <a:pt x="357390" y="126559"/>
                </a:cubicBezTo>
                <a:cubicBezTo>
                  <a:pt x="357094" y="108995"/>
                  <a:pt x="362570" y="97351"/>
                  <a:pt x="361830" y="83043"/>
                </a:cubicBezTo>
                <a:cubicBezTo>
                  <a:pt x="361090" y="68735"/>
                  <a:pt x="353245" y="52503"/>
                  <a:pt x="352949" y="40711"/>
                </a:cubicBezTo>
                <a:cubicBezTo>
                  <a:pt x="352653" y="28919"/>
                  <a:pt x="363458" y="19051"/>
                  <a:pt x="360054" y="12292"/>
                </a:cubicBezTo>
                <a:cubicBezTo>
                  <a:pt x="356650" y="5533"/>
                  <a:pt x="347818" y="1240"/>
                  <a:pt x="332523" y="155"/>
                </a:cubicBezTo>
                <a:cubicBezTo>
                  <a:pt x="317228" y="-930"/>
                  <a:pt x="287922" y="5435"/>
                  <a:pt x="268285" y="5780"/>
                </a:cubicBezTo>
                <a:cubicBezTo>
                  <a:pt x="248649" y="6125"/>
                  <a:pt x="237054" y="2622"/>
                  <a:pt x="214704" y="2227"/>
                </a:cubicBezTo>
                <a:cubicBezTo>
                  <a:pt x="192354" y="1832"/>
                  <a:pt x="161320" y="3707"/>
                  <a:pt x="134184" y="3411"/>
                </a:cubicBezTo>
                <a:cubicBezTo>
                  <a:pt x="107048" y="3115"/>
                  <a:pt x="72709" y="-92"/>
                  <a:pt x="51888" y="451"/>
                </a:cubicBezTo>
                <a:close/>
              </a:path>
            </a:pathLst>
          </a:custGeom>
          <a:solidFill>
            <a:schemeClr val="lt1"/>
          </a:solidFill>
          <a:ln>
            <a:noFill/>
          </a:ln>
        </p:spPr>
      </p:sp>
      <p:grpSp>
        <p:nvGrpSpPr>
          <p:cNvPr id="1011" name="Google Shape;1011;p19"/>
          <p:cNvGrpSpPr/>
          <p:nvPr/>
        </p:nvGrpSpPr>
        <p:grpSpPr>
          <a:xfrm rot="10800000">
            <a:off x="1158329" y="775073"/>
            <a:ext cx="9875363" cy="5307901"/>
            <a:chOff x="474750" y="1046400"/>
            <a:chExt cx="6583575" cy="3562350"/>
          </a:xfrm>
        </p:grpSpPr>
        <p:sp>
          <p:nvSpPr>
            <p:cNvPr id="1012" name="Google Shape;1012;p19"/>
            <p:cNvSpPr/>
            <p:nvPr/>
          </p:nvSpPr>
          <p:spPr>
            <a:xfrm>
              <a:off x="530125" y="2476325"/>
              <a:ext cx="133075" cy="120275"/>
            </a:xfrm>
            <a:custGeom>
              <a:avLst/>
              <a:gdLst/>
              <a:ahLst/>
              <a:cxnLst/>
              <a:rect l="l" t="t" r="r" b="b"/>
              <a:pathLst>
                <a:path w="5323" h="4811" extrusionOk="0">
                  <a:moveTo>
                    <a:pt x="2727" y="1"/>
                  </a:moveTo>
                  <a:lnTo>
                    <a:pt x="1465" y="1858"/>
                  </a:lnTo>
                  <a:lnTo>
                    <a:pt x="0" y="1858"/>
                  </a:lnTo>
                  <a:lnTo>
                    <a:pt x="1131" y="2787"/>
                  </a:lnTo>
                  <a:lnTo>
                    <a:pt x="357" y="4346"/>
                  </a:lnTo>
                  <a:lnTo>
                    <a:pt x="2310" y="3275"/>
                  </a:lnTo>
                  <a:lnTo>
                    <a:pt x="3477" y="4811"/>
                  </a:lnTo>
                  <a:lnTo>
                    <a:pt x="3620" y="2787"/>
                  </a:lnTo>
                  <a:lnTo>
                    <a:pt x="5322" y="2215"/>
                  </a:lnTo>
                  <a:lnTo>
                    <a:pt x="2953" y="1858"/>
                  </a:lnTo>
                  <a:lnTo>
                    <a:pt x="272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3" name="Google Shape;1013;p19"/>
            <p:cNvSpPr/>
            <p:nvPr/>
          </p:nvSpPr>
          <p:spPr>
            <a:xfrm>
              <a:off x="2282367" y="2292948"/>
              <a:ext cx="71775" cy="65225"/>
            </a:xfrm>
            <a:custGeom>
              <a:avLst/>
              <a:gdLst/>
              <a:ahLst/>
              <a:cxnLst/>
              <a:rect l="l" t="t" r="r" b="b"/>
              <a:pathLst>
                <a:path w="2871" h="2609" extrusionOk="0">
                  <a:moveTo>
                    <a:pt x="1465" y="1"/>
                  </a:moveTo>
                  <a:lnTo>
                    <a:pt x="775" y="1013"/>
                  </a:lnTo>
                  <a:lnTo>
                    <a:pt x="1" y="1013"/>
                  </a:lnTo>
                  <a:lnTo>
                    <a:pt x="608" y="1525"/>
                  </a:lnTo>
                  <a:lnTo>
                    <a:pt x="179" y="2358"/>
                  </a:lnTo>
                  <a:lnTo>
                    <a:pt x="1227" y="1787"/>
                  </a:lnTo>
                  <a:lnTo>
                    <a:pt x="1870" y="2608"/>
                  </a:lnTo>
                  <a:lnTo>
                    <a:pt x="1941" y="1525"/>
                  </a:lnTo>
                  <a:lnTo>
                    <a:pt x="2870" y="1215"/>
                  </a:lnTo>
                  <a:lnTo>
                    <a:pt x="1584" y="1013"/>
                  </a:lnTo>
                  <a:lnTo>
                    <a:pt x="146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4" name="Google Shape;1014;p19"/>
            <p:cNvSpPr/>
            <p:nvPr/>
          </p:nvSpPr>
          <p:spPr>
            <a:xfrm>
              <a:off x="5673625" y="4044375"/>
              <a:ext cx="72350" cy="64925"/>
            </a:xfrm>
            <a:custGeom>
              <a:avLst/>
              <a:gdLst/>
              <a:ahLst/>
              <a:cxnLst/>
              <a:rect l="l" t="t" r="r" b="b"/>
              <a:pathLst>
                <a:path w="2894" h="2597" extrusionOk="0">
                  <a:moveTo>
                    <a:pt x="1488" y="1"/>
                  </a:moveTo>
                  <a:lnTo>
                    <a:pt x="798" y="1013"/>
                  </a:lnTo>
                  <a:lnTo>
                    <a:pt x="0" y="1013"/>
                  </a:lnTo>
                  <a:lnTo>
                    <a:pt x="631" y="1513"/>
                  </a:lnTo>
                  <a:lnTo>
                    <a:pt x="202" y="2358"/>
                  </a:lnTo>
                  <a:lnTo>
                    <a:pt x="1250" y="1787"/>
                  </a:lnTo>
                  <a:lnTo>
                    <a:pt x="1893" y="2596"/>
                  </a:lnTo>
                  <a:lnTo>
                    <a:pt x="1965" y="1513"/>
                  </a:lnTo>
                  <a:lnTo>
                    <a:pt x="2893" y="1203"/>
                  </a:lnTo>
                  <a:lnTo>
                    <a:pt x="1595" y="1013"/>
                  </a:lnTo>
                  <a:lnTo>
                    <a:pt x="148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5" name="Google Shape;1015;p19"/>
            <p:cNvSpPr/>
            <p:nvPr/>
          </p:nvSpPr>
          <p:spPr>
            <a:xfrm>
              <a:off x="850100" y="3423775"/>
              <a:ext cx="72050" cy="64900"/>
            </a:xfrm>
            <a:custGeom>
              <a:avLst/>
              <a:gdLst/>
              <a:ahLst/>
              <a:cxnLst/>
              <a:rect l="l" t="t" r="r" b="b"/>
              <a:pathLst>
                <a:path w="2882" h="2596" extrusionOk="0">
                  <a:moveTo>
                    <a:pt x="1477" y="0"/>
                  </a:moveTo>
                  <a:lnTo>
                    <a:pt x="798" y="1012"/>
                  </a:lnTo>
                  <a:lnTo>
                    <a:pt x="0" y="1012"/>
                  </a:lnTo>
                  <a:lnTo>
                    <a:pt x="619" y="1512"/>
                  </a:lnTo>
                  <a:lnTo>
                    <a:pt x="203" y="2358"/>
                  </a:lnTo>
                  <a:lnTo>
                    <a:pt x="1250" y="1786"/>
                  </a:lnTo>
                  <a:lnTo>
                    <a:pt x="1881" y="2596"/>
                  </a:lnTo>
                  <a:lnTo>
                    <a:pt x="1953" y="1512"/>
                  </a:lnTo>
                  <a:lnTo>
                    <a:pt x="2882" y="1203"/>
                  </a:lnTo>
                  <a:lnTo>
                    <a:pt x="1596" y="1012"/>
                  </a:lnTo>
                  <a:lnTo>
                    <a:pt x="147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6" name="Google Shape;1016;p19"/>
            <p:cNvSpPr/>
            <p:nvPr/>
          </p:nvSpPr>
          <p:spPr>
            <a:xfrm>
              <a:off x="4829897" y="4109569"/>
              <a:ext cx="71775" cy="64925"/>
            </a:xfrm>
            <a:custGeom>
              <a:avLst/>
              <a:gdLst/>
              <a:ahLst/>
              <a:cxnLst/>
              <a:rect l="l" t="t" r="r" b="b"/>
              <a:pathLst>
                <a:path w="2871" h="2597" extrusionOk="0">
                  <a:moveTo>
                    <a:pt x="1465" y="1"/>
                  </a:moveTo>
                  <a:lnTo>
                    <a:pt x="775" y="1001"/>
                  </a:lnTo>
                  <a:lnTo>
                    <a:pt x="1" y="1001"/>
                  </a:lnTo>
                  <a:lnTo>
                    <a:pt x="608" y="1513"/>
                  </a:lnTo>
                  <a:lnTo>
                    <a:pt x="179" y="2358"/>
                  </a:lnTo>
                  <a:lnTo>
                    <a:pt x="1227" y="1786"/>
                  </a:lnTo>
                  <a:lnTo>
                    <a:pt x="1870" y="2596"/>
                  </a:lnTo>
                  <a:lnTo>
                    <a:pt x="1941" y="1513"/>
                  </a:lnTo>
                  <a:lnTo>
                    <a:pt x="2870" y="1203"/>
                  </a:lnTo>
                  <a:lnTo>
                    <a:pt x="1584" y="1001"/>
                  </a:lnTo>
                  <a:lnTo>
                    <a:pt x="146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7" name="Google Shape;1017;p19"/>
            <p:cNvSpPr/>
            <p:nvPr/>
          </p:nvSpPr>
          <p:spPr>
            <a:xfrm>
              <a:off x="2421125" y="3391025"/>
              <a:ext cx="71750" cy="65500"/>
            </a:xfrm>
            <a:custGeom>
              <a:avLst/>
              <a:gdLst/>
              <a:ahLst/>
              <a:cxnLst/>
              <a:rect l="l" t="t" r="r" b="b"/>
              <a:pathLst>
                <a:path w="2870" h="2620" extrusionOk="0">
                  <a:moveTo>
                    <a:pt x="1477" y="0"/>
                  </a:moveTo>
                  <a:lnTo>
                    <a:pt x="786" y="1024"/>
                  </a:lnTo>
                  <a:lnTo>
                    <a:pt x="0" y="1024"/>
                  </a:lnTo>
                  <a:lnTo>
                    <a:pt x="608" y="1513"/>
                  </a:lnTo>
                  <a:lnTo>
                    <a:pt x="191" y="2358"/>
                  </a:lnTo>
                  <a:lnTo>
                    <a:pt x="1251" y="1786"/>
                  </a:lnTo>
                  <a:lnTo>
                    <a:pt x="1870" y="2620"/>
                  </a:lnTo>
                  <a:lnTo>
                    <a:pt x="1941" y="1513"/>
                  </a:lnTo>
                  <a:lnTo>
                    <a:pt x="2870" y="1215"/>
                  </a:lnTo>
                  <a:lnTo>
                    <a:pt x="1596" y="1024"/>
                  </a:lnTo>
                  <a:lnTo>
                    <a:pt x="147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8" name="Google Shape;1018;p19"/>
            <p:cNvSpPr/>
            <p:nvPr/>
          </p:nvSpPr>
          <p:spPr>
            <a:xfrm>
              <a:off x="6727900" y="2031025"/>
              <a:ext cx="72075" cy="65525"/>
            </a:xfrm>
            <a:custGeom>
              <a:avLst/>
              <a:gdLst/>
              <a:ahLst/>
              <a:cxnLst/>
              <a:rect l="l" t="t" r="r" b="b"/>
              <a:pathLst>
                <a:path w="2883" h="2621" extrusionOk="0">
                  <a:moveTo>
                    <a:pt x="1489" y="1"/>
                  </a:moveTo>
                  <a:lnTo>
                    <a:pt x="787" y="1013"/>
                  </a:lnTo>
                  <a:lnTo>
                    <a:pt x="1" y="1013"/>
                  </a:lnTo>
                  <a:lnTo>
                    <a:pt x="608" y="1513"/>
                  </a:lnTo>
                  <a:lnTo>
                    <a:pt x="191" y="2370"/>
                  </a:lnTo>
                  <a:lnTo>
                    <a:pt x="1251" y="1787"/>
                  </a:lnTo>
                  <a:lnTo>
                    <a:pt x="1882" y="2620"/>
                  </a:lnTo>
                  <a:lnTo>
                    <a:pt x="1966" y="1513"/>
                  </a:lnTo>
                  <a:lnTo>
                    <a:pt x="2882" y="1203"/>
                  </a:lnTo>
                  <a:lnTo>
                    <a:pt x="1585" y="1013"/>
                  </a:lnTo>
                  <a:lnTo>
                    <a:pt x="148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9" name="Google Shape;1019;p19"/>
            <p:cNvSpPr/>
            <p:nvPr/>
          </p:nvSpPr>
          <p:spPr>
            <a:xfrm>
              <a:off x="5168200" y="2443575"/>
              <a:ext cx="72050" cy="65225"/>
            </a:xfrm>
            <a:custGeom>
              <a:avLst/>
              <a:gdLst/>
              <a:ahLst/>
              <a:cxnLst/>
              <a:rect l="l" t="t" r="r" b="b"/>
              <a:pathLst>
                <a:path w="2882" h="2609" extrusionOk="0">
                  <a:moveTo>
                    <a:pt x="1465" y="1"/>
                  </a:moveTo>
                  <a:lnTo>
                    <a:pt x="786" y="1013"/>
                  </a:lnTo>
                  <a:lnTo>
                    <a:pt x="0" y="1013"/>
                  </a:lnTo>
                  <a:lnTo>
                    <a:pt x="607" y="1525"/>
                  </a:lnTo>
                  <a:lnTo>
                    <a:pt x="191" y="2358"/>
                  </a:lnTo>
                  <a:lnTo>
                    <a:pt x="1250" y="1787"/>
                  </a:lnTo>
                  <a:lnTo>
                    <a:pt x="1881" y="2608"/>
                  </a:lnTo>
                  <a:lnTo>
                    <a:pt x="1965" y="1525"/>
                  </a:lnTo>
                  <a:lnTo>
                    <a:pt x="2882" y="1203"/>
                  </a:lnTo>
                  <a:lnTo>
                    <a:pt x="1584" y="1013"/>
                  </a:lnTo>
                  <a:lnTo>
                    <a:pt x="146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0" name="Google Shape;1020;p19"/>
            <p:cNvSpPr/>
            <p:nvPr/>
          </p:nvSpPr>
          <p:spPr>
            <a:xfrm>
              <a:off x="4000500" y="1332725"/>
              <a:ext cx="71750" cy="65225"/>
            </a:xfrm>
            <a:custGeom>
              <a:avLst/>
              <a:gdLst/>
              <a:ahLst/>
              <a:cxnLst/>
              <a:rect l="l" t="t" r="r" b="b"/>
              <a:pathLst>
                <a:path w="2870" h="2609" extrusionOk="0">
                  <a:moveTo>
                    <a:pt x="1476" y="1"/>
                  </a:moveTo>
                  <a:lnTo>
                    <a:pt x="786" y="1025"/>
                  </a:lnTo>
                  <a:lnTo>
                    <a:pt x="0" y="1025"/>
                  </a:lnTo>
                  <a:lnTo>
                    <a:pt x="607" y="1513"/>
                  </a:lnTo>
                  <a:lnTo>
                    <a:pt x="191" y="2358"/>
                  </a:lnTo>
                  <a:lnTo>
                    <a:pt x="1250" y="1787"/>
                  </a:lnTo>
                  <a:lnTo>
                    <a:pt x="1881" y="2608"/>
                  </a:lnTo>
                  <a:lnTo>
                    <a:pt x="1953" y="1513"/>
                  </a:lnTo>
                  <a:lnTo>
                    <a:pt x="2869" y="1215"/>
                  </a:lnTo>
                  <a:lnTo>
                    <a:pt x="1595" y="1025"/>
                  </a:lnTo>
                  <a:lnTo>
                    <a:pt x="147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1" name="Google Shape;1021;p19"/>
            <p:cNvSpPr/>
            <p:nvPr/>
          </p:nvSpPr>
          <p:spPr>
            <a:xfrm>
              <a:off x="3651050" y="3229400"/>
              <a:ext cx="72050" cy="65200"/>
            </a:xfrm>
            <a:custGeom>
              <a:avLst/>
              <a:gdLst/>
              <a:ahLst/>
              <a:cxnLst/>
              <a:rect l="l" t="t" r="r" b="b"/>
              <a:pathLst>
                <a:path w="2882" h="2608" extrusionOk="0">
                  <a:moveTo>
                    <a:pt x="1476" y="0"/>
                  </a:moveTo>
                  <a:lnTo>
                    <a:pt x="798" y="1012"/>
                  </a:lnTo>
                  <a:lnTo>
                    <a:pt x="0" y="1012"/>
                  </a:lnTo>
                  <a:lnTo>
                    <a:pt x="619" y="1524"/>
                  </a:lnTo>
                  <a:lnTo>
                    <a:pt x="202" y="2358"/>
                  </a:lnTo>
                  <a:lnTo>
                    <a:pt x="1250" y="1786"/>
                  </a:lnTo>
                  <a:lnTo>
                    <a:pt x="1881" y="2608"/>
                  </a:lnTo>
                  <a:lnTo>
                    <a:pt x="1953" y="1524"/>
                  </a:lnTo>
                  <a:lnTo>
                    <a:pt x="2881" y="1203"/>
                  </a:lnTo>
                  <a:lnTo>
                    <a:pt x="1596" y="1012"/>
                  </a:lnTo>
                  <a:lnTo>
                    <a:pt x="147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2" name="Google Shape;1022;p19"/>
            <p:cNvSpPr/>
            <p:nvPr/>
          </p:nvSpPr>
          <p:spPr>
            <a:xfrm>
              <a:off x="3773975" y="4378650"/>
              <a:ext cx="72050" cy="65200"/>
            </a:xfrm>
            <a:custGeom>
              <a:avLst/>
              <a:gdLst/>
              <a:ahLst/>
              <a:cxnLst/>
              <a:rect l="l" t="t" r="r" b="b"/>
              <a:pathLst>
                <a:path w="2882" h="2608" extrusionOk="0">
                  <a:moveTo>
                    <a:pt x="1489" y="0"/>
                  </a:moveTo>
                  <a:lnTo>
                    <a:pt x="786" y="1012"/>
                  </a:lnTo>
                  <a:lnTo>
                    <a:pt x="0" y="1012"/>
                  </a:lnTo>
                  <a:lnTo>
                    <a:pt x="619" y="1524"/>
                  </a:lnTo>
                  <a:lnTo>
                    <a:pt x="191" y="2358"/>
                  </a:lnTo>
                  <a:lnTo>
                    <a:pt x="1251" y="1786"/>
                  </a:lnTo>
                  <a:lnTo>
                    <a:pt x="1893" y="2608"/>
                  </a:lnTo>
                  <a:lnTo>
                    <a:pt x="1965" y="1524"/>
                  </a:lnTo>
                  <a:lnTo>
                    <a:pt x="2882" y="1215"/>
                  </a:lnTo>
                  <a:lnTo>
                    <a:pt x="1596" y="1012"/>
                  </a:lnTo>
                  <a:lnTo>
                    <a:pt x="148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3" name="Google Shape;1023;p19"/>
            <p:cNvSpPr/>
            <p:nvPr/>
          </p:nvSpPr>
          <p:spPr>
            <a:xfrm>
              <a:off x="6109389" y="1827986"/>
              <a:ext cx="111325" cy="130100"/>
            </a:xfrm>
            <a:custGeom>
              <a:avLst/>
              <a:gdLst/>
              <a:ahLst/>
              <a:cxnLst/>
              <a:rect l="l" t="t" r="r" b="b"/>
              <a:pathLst>
                <a:path w="4453" h="5204" extrusionOk="0">
                  <a:moveTo>
                    <a:pt x="3560" y="0"/>
                  </a:moveTo>
                  <a:lnTo>
                    <a:pt x="1822" y="1655"/>
                  </a:lnTo>
                  <a:lnTo>
                    <a:pt x="214" y="655"/>
                  </a:lnTo>
                  <a:lnTo>
                    <a:pt x="893" y="2810"/>
                  </a:lnTo>
                  <a:lnTo>
                    <a:pt x="0" y="3953"/>
                  </a:lnTo>
                  <a:lnTo>
                    <a:pt x="1417" y="3632"/>
                  </a:lnTo>
                  <a:lnTo>
                    <a:pt x="2155" y="5203"/>
                  </a:lnTo>
                  <a:lnTo>
                    <a:pt x="2536" y="3024"/>
                  </a:lnTo>
                  <a:lnTo>
                    <a:pt x="4453" y="3048"/>
                  </a:lnTo>
                  <a:lnTo>
                    <a:pt x="2953" y="1679"/>
                  </a:lnTo>
                  <a:lnTo>
                    <a:pt x="356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4" name="Google Shape;1024;p19"/>
            <p:cNvSpPr/>
            <p:nvPr/>
          </p:nvSpPr>
          <p:spPr>
            <a:xfrm>
              <a:off x="1635717" y="2153413"/>
              <a:ext cx="111350" cy="130100"/>
            </a:xfrm>
            <a:custGeom>
              <a:avLst/>
              <a:gdLst/>
              <a:ahLst/>
              <a:cxnLst/>
              <a:rect l="l" t="t" r="r" b="b"/>
              <a:pathLst>
                <a:path w="4454" h="5204" extrusionOk="0">
                  <a:moveTo>
                    <a:pt x="3561" y="1"/>
                  </a:moveTo>
                  <a:lnTo>
                    <a:pt x="1810" y="1644"/>
                  </a:lnTo>
                  <a:lnTo>
                    <a:pt x="203" y="644"/>
                  </a:lnTo>
                  <a:lnTo>
                    <a:pt x="894" y="2799"/>
                  </a:lnTo>
                  <a:lnTo>
                    <a:pt x="1" y="3942"/>
                  </a:lnTo>
                  <a:lnTo>
                    <a:pt x="1429" y="3620"/>
                  </a:lnTo>
                  <a:lnTo>
                    <a:pt x="2167" y="5204"/>
                  </a:lnTo>
                  <a:lnTo>
                    <a:pt x="2525" y="3013"/>
                  </a:lnTo>
                  <a:lnTo>
                    <a:pt x="4453" y="3037"/>
                  </a:lnTo>
                  <a:lnTo>
                    <a:pt x="2965" y="1692"/>
                  </a:lnTo>
                  <a:lnTo>
                    <a:pt x="356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5" name="Google Shape;1025;p19"/>
            <p:cNvSpPr/>
            <p:nvPr/>
          </p:nvSpPr>
          <p:spPr>
            <a:xfrm>
              <a:off x="5562600" y="1397925"/>
              <a:ext cx="111050" cy="130100"/>
            </a:xfrm>
            <a:custGeom>
              <a:avLst/>
              <a:gdLst/>
              <a:ahLst/>
              <a:cxnLst/>
              <a:rect l="l" t="t" r="r" b="b"/>
              <a:pathLst>
                <a:path w="4442" h="5204" extrusionOk="0">
                  <a:moveTo>
                    <a:pt x="3548" y="0"/>
                  </a:moveTo>
                  <a:lnTo>
                    <a:pt x="1810" y="1643"/>
                  </a:lnTo>
                  <a:lnTo>
                    <a:pt x="202" y="667"/>
                  </a:lnTo>
                  <a:lnTo>
                    <a:pt x="893" y="2822"/>
                  </a:lnTo>
                  <a:lnTo>
                    <a:pt x="0" y="3953"/>
                  </a:lnTo>
                  <a:lnTo>
                    <a:pt x="0" y="3953"/>
                  </a:lnTo>
                  <a:lnTo>
                    <a:pt x="1429" y="3644"/>
                  </a:lnTo>
                  <a:lnTo>
                    <a:pt x="2167" y="5203"/>
                  </a:lnTo>
                  <a:lnTo>
                    <a:pt x="2524" y="3025"/>
                  </a:lnTo>
                  <a:lnTo>
                    <a:pt x="4441" y="3048"/>
                  </a:lnTo>
                  <a:lnTo>
                    <a:pt x="4441" y="3048"/>
                  </a:lnTo>
                  <a:lnTo>
                    <a:pt x="2953" y="1691"/>
                  </a:lnTo>
                  <a:lnTo>
                    <a:pt x="354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6" name="Google Shape;1026;p19"/>
            <p:cNvSpPr/>
            <p:nvPr/>
          </p:nvSpPr>
          <p:spPr>
            <a:xfrm>
              <a:off x="3263500" y="3979200"/>
              <a:ext cx="111350" cy="130100"/>
            </a:xfrm>
            <a:custGeom>
              <a:avLst/>
              <a:gdLst/>
              <a:ahLst/>
              <a:cxnLst/>
              <a:rect l="l" t="t" r="r" b="b"/>
              <a:pathLst>
                <a:path w="4454" h="5204" extrusionOk="0">
                  <a:moveTo>
                    <a:pt x="3560" y="0"/>
                  </a:moveTo>
                  <a:lnTo>
                    <a:pt x="1810" y="1655"/>
                  </a:lnTo>
                  <a:lnTo>
                    <a:pt x="203" y="655"/>
                  </a:lnTo>
                  <a:lnTo>
                    <a:pt x="905" y="2810"/>
                  </a:lnTo>
                  <a:lnTo>
                    <a:pt x="0" y="3953"/>
                  </a:lnTo>
                  <a:lnTo>
                    <a:pt x="1429" y="3632"/>
                  </a:lnTo>
                  <a:lnTo>
                    <a:pt x="2167" y="5203"/>
                  </a:lnTo>
                  <a:lnTo>
                    <a:pt x="2524" y="3024"/>
                  </a:lnTo>
                  <a:lnTo>
                    <a:pt x="4453" y="3048"/>
                  </a:lnTo>
                  <a:lnTo>
                    <a:pt x="2965" y="1679"/>
                  </a:lnTo>
                  <a:lnTo>
                    <a:pt x="356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7" name="Google Shape;1027;p19"/>
            <p:cNvSpPr/>
            <p:nvPr/>
          </p:nvSpPr>
          <p:spPr>
            <a:xfrm>
              <a:off x="1483200" y="4077125"/>
              <a:ext cx="111050" cy="129800"/>
            </a:xfrm>
            <a:custGeom>
              <a:avLst/>
              <a:gdLst/>
              <a:ahLst/>
              <a:cxnLst/>
              <a:rect l="l" t="t" r="r" b="b"/>
              <a:pathLst>
                <a:path w="4442" h="5192" extrusionOk="0">
                  <a:moveTo>
                    <a:pt x="3549" y="0"/>
                  </a:moveTo>
                  <a:lnTo>
                    <a:pt x="1811" y="1631"/>
                  </a:lnTo>
                  <a:lnTo>
                    <a:pt x="203" y="655"/>
                  </a:lnTo>
                  <a:lnTo>
                    <a:pt x="906" y="2810"/>
                  </a:lnTo>
                  <a:lnTo>
                    <a:pt x="1" y="3941"/>
                  </a:lnTo>
                  <a:lnTo>
                    <a:pt x="1430" y="3632"/>
                  </a:lnTo>
                  <a:lnTo>
                    <a:pt x="2168" y="5191"/>
                  </a:lnTo>
                  <a:lnTo>
                    <a:pt x="2525" y="3013"/>
                  </a:lnTo>
                  <a:lnTo>
                    <a:pt x="4442" y="3036"/>
                  </a:lnTo>
                  <a:lnTo>
                    <a:pt x="2954" y="1679"/>
                  </a:lnTo>
                  <a:lnTo>
                    <a:pt x="354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8" name="Google Shape;1028;p19"/>
            <p:cNvSpPr/>
            <p:nvPr/>
          </p:nvSpPr>
          <p:spPr>
            <a:xfrm>
              <a:off x="3710881" y="2508789"/>
              <a:ext cx="111350" cy="130400"/>
            </a:xfrm>
            <a:custGeom>
              <a:avLst/>
              <a:gdLst/>
              <a:ahLst/>
              <a:cxnLst/>
              <a:rect l="l" t="t" r="r" b="b"/>
              <a:pathLst>
                <a:path w="4454" h="5216" extrusionOk="0">
                  <a:moveTo>
                    <a:pt x="3560" y="1"/>
                  </a:moveTo>
                  <a:lnTo>
                    <a:pt x="1822" y="1644"/>
                  </a:lnTo>
                  <a:lnTo>
                    <a:pt x="226" y="656"/>
                  </a:lnTo>
                  <a:lnTo>
                    <a:pt x="226" y="656"/>
                  </a:lnTo>
                  <a:lnTo>
                    <a:pt x="905" y="2811"/>
                  </a:lnTo>
                  <a:lnTo>
                    <a:pt x="0" y="3965"/>
                  </a:lnTo>
                  <a:lnTo>
                    <a:pt x="1429" y="3632"/>
                  </a:lnTo>
                  <a:lnTo>
                    <a:pt x="2179" y="5216"/>
                  </a:lnTo>
                  <a:lnTo>
                    <a:pt x="2548" y="3025"/>
                  </a:lnTo>
                  <a:lnTo>
                    <a:pt x="4453" y="3037"/>
                  </a:lnTo>
                  <a:lnTo>
                    <a:pt x="2965" y="1680"/>
                  </a:lnTo>
                  <a:lnTo>
                    <a:pt x="356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9" name="Google Shape;1029;p19"/>
            <p:cNvSpPr/>
            <p:nvPr/>
          </p:nvSpPr>
          <p:spPr>
            <a:xfrm>
              <a:off x="474750" y="1046400"/>
              <a:ext cx="111350" cy="130100"/>
            </a:xfrm>
            <a:custGeom>
              <a:avLst/>
              <a:gdLst/>
              <a:ahLst/>
              <a:cxnLst/>
              <a:rect l="l" t="t" r="r" b="b"/>
              <a:pathLst>
                <a:path w="4454" h="5204" extrusionOk="0">
                  <a:moveTo>
                    <a:pt x="3560" y="0"/>
                  </a:moveTo>
                  <a:lnTo>
                    <a:pt x="1822" y="1643"/>
                  </a:lnTo>
                  <a:lnTo>
                    <a:pt x="215" y="655"/>
                  </a:lnTo>
                  <a:lnTo>
                    <a:pt x="893" y="2810"/>
                  </a:lnTo>
                  <a:lnTo>
                    <a:pt x="0" y="3953"/>
                  </a:lnTo>
                  <a:lnTo>
                    <a:pt x="1429" y="3631"/>
                  </a:lnTo>
                  <a:lnTo>
                    <a:pt x="2156" y="5203"/>
                  </a:lnTo>
                  <a:lnTo>
                    <a:pt x="2525" y="3024"/>
                  </a:lnTo>
                  <a:lnTo>
                    <a:pt x="4453" y="3036"/>
                  </a:lnTo>
                  <a:lnTo>
                    <a:pt x="2953" y="1691"/>
                  </a:lnTo>
                  <a:lnTo>
                    <a:pt x="356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0" name="Google Shape;1030;p19"/>
            <p:cNvSpPr/>
            <p:nvPr/>
          </p:nvSpPr>
          <p:spPr>
            <a:xfrm>
              <a:off x="6946975" y="4478350"/>
              <a:ext cx="111350" cy="130400"/>
            </a:xfrm>
            <a:custGeom>
              <a:avLst/>
              <a:gdLst/>
              <a:ahLst/>
              <a:cxnLst/>
              <a:rect l="l" t="t" r="r" b="b"/>
              <a:pathLst>
                <a:path w="4454" h="5216" extrusionOk="0">
                  <a:moveTo>
                    <a:pt x="3561" y="1"/>
                  </a:moveTo>
                  <a:lnTo>
                    <a:pt x="1811" y="1644"/>
                  </a:lnTo>
                  <a:lnTo>
                    <a:pt x="203" y="656"/>
                  </a:lnTo>
                  <a:lnTo>
                    <a:pt x="894" y="2823"/>
                  </a:lnTo>
                  <a:lnTo>
                    <a:pt x="1" y="3954"/>
                  </a:lnTo>
                  <a:lnTo>
                    <a:pt x="1430" y="3632"/>
                  </a:lnTo>
                  <a:lnTo>
                    <a:pt x="2168" y="5216"/>
                  </a:lnTo>
                  <a:lnTo>
                    <a:pt x="2525" y="3025"/>
                  </a:lnTo>
                  <a:lnTo>
                    <a:pt x="4454" y="3037"/>
                  </a:lnTo>
                  <a:lnTo>
                    <a:pt x="4454" y="3037"/>
                  </a:lnTo>
                  <a:lnTo>
                    <a:pt x="2966" y="1692"/>
                  </a:lnTo>
                  <a:lnTo>
                    <a:pt x="356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1" name="Google Shape;1031;p19"/>
            <p:cNvSpPr/>
            <p:nvPr/>
          </p:nvSpPr>
          <p:spPr>
            <a:xfrm>
              <a:off x="5979600" y="3174325"/>
              <a:ext cx="129800" cy="121475"/>
            </a:xfrm>
            <a:custGeom>
              <a:avLst/>
              <a:gdLst/>
              <a:ahLst/>
              <a:cxnLst/>
              <a:rect l="l" t="t" r="r" b="b"/>
              <a:pathLst>
                <a:path w="5192" h="4859" extrusionOk="0">
                  <a:moveTo>
                    <a:pt x="2084" y="1"/>
                  </a:moveTo>
                  <a:lnTo>
                    <a:pt x="1394" y="2156"/>
                  </a:lnTo>
                  <a:lnTo>
                    <a:pt x="1" y="2572"/>
                  </a:lnTo>
                  <a:lnTo>
                    <a:pt x="1334" y="3144"/>
                  </a:lnTo>
                  <a:lnTo>
                    <a:pt x="1037" y="4858"/>
                  </a:lnTo>
                  <a:lnTo>
                    <a:pt x="2608" y="3287"/>
                  </a:lnTo>
                  <a:lnTo>
                    <a:pt x="4156" y="4418"/>
                  </a:lnTo>
                  <a:lnTo>
                    <a:pt x="3715" y="2441"/>
                  </a:lnTo>
                  <a:lnTo>
                    <a:pt x="5192" y="1418"/>
                  </a:lnTo>
                  <a:lnTo>
                    <a:pt x="5192" y="1418"/>
                  </a:lnTo>
                  <a:lnTo>
                    <a:pt x="2811" y="1739"/>
                  </a:lnTo>
                  <a:lnTo>
                    <a:pt x="208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2" name="Google Shape;1032;p19"/>
            <p:cNvSpPr/>
            <p:nvPr/>
          </p:nvSpPr>
          <p:spPr>
            <a:xfrm>
              <a:off x="2236875" y="1142825"/>
              <a:ext cx="67000" cy="67000"/>
            </a:xfrm>
            <a:custGeom>
              <a:avLst/>
              <a:gdLst/>
              <a:ahLst/>
              <a:cxnLst/>
              <a:rect l="l" t="t" r="r" b="b"/>
              <a:pathLst>
                <a:path w="2680" h="2680" extrusionOk="0">
                  <a:moveTo>
                    <a:pt x="1346" y="1"/>
                  </a:moveTo>
                  <a:cubicBezTo>
                    <a:pt x="596" y="1"/>
                    <a:pt x="0" y="596"/>
                    <a:pt x="0" y="1334"/>
                  </a:cubicBezTo>
                  <a:cubicBezTo>
                    <a:pt x="0" y="2084"/>
                    <a:pt x="596" y="2680"/>
                    <a:pt x="1346" y="2680"/>
                  </a:cubicBezTo>
                  <a:cubicBezTo>
                    <a:pt x="2084" y="2680"/>
                    <a:pt x="2679" y="2084"/>
                    <a:pt x="2679" y="1334"/>
                  </a:cubicBezTo>
                  <a:cubicBezTo>
                    <a:pt x="2679" y="596"/>
                    <a:pt x="2084" y="1"/>
                    <a:pt x="134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3" name="Google Shape;1033;p19"/>
            <p:cNvSpPr/>
            <p:nvPr/>
          </p:nvSpPr>
          <p:spPr>
            <a:xfrm>
              <a:off x="4704450" y="1628300"/>
              <a:ext cx="67000" cy="67000"/>
            </a:xfrm>
            <a:custGeom>
              <a:avLst/>
              <a:gdLst/>
              <a:ahLst/>
              <a:cxnLst/>
              <a:rect l="l" t="t" r="r" b="b"/>
              <a:pathLst>
                <a:path w="2680" h="2680" extrusionOk="0">
                  <a:moveTo>
                    <a:pt x="1346" y="1"/>
                  </a:moveTo>
                  <a:cubicBezTo>
                    <a:pt x="596" y="1"/>
                    <a:pt x="0" y="608"/>
                    <a:pt x="0" y="1346"/>
                  </a:cubicBezTo>
                  <a:cubicBezTo>
                    <a:pt x="0" y="2084"/>
                    <a:pt x="596" y="2680"/>
                    <a:pt x="1346" y="2680"/>
                  </a:cubicBezTo>
                  <a:cubicBezTo>
                    <a:pt x="2084" y="2680"/>
                    <a:pt x="2679" y="2084"/>
                    <a:pt x="2679" y="1346"/>
                  </a:cubicBezTo>
                  <a:cubicBezTo>
                    <a:pt x="2679" y="608"/>
                    <a:pt x="2084" y="1"/>
                    <a:pt x="134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4" name="Google Shape;1034;p19"/>
            <p:cNvSpPr/>
            <p:nvPr/>
          </p:nvSpPr>
          <p:spPr>
            <a:xfrm>
              <a:off x="3021181" y="2390935"/>
              <a:ext cx="67000" cy="67000"/>
            </a:xfrm>
            <a:custGeom>
              <a:avLst/>
              <a:gdLst/>
              <a:ahLst/>
              <a:cxnLst/>
              <a:rect l="l" t="t" r="r" b="b"/>
              <a:pathLst>
                <a:path w="2680" h="2680" extrusionOk="0">
                  <a:moveTo>
                    <a:pt x="1334" y="0"/>
                  </a:moveTo>
                  <a:cubicBezTo>
                    <a:pt x="596" y="0"/>
                    <a:pt x="1" y="596"/>
                    <a:pt x="1" y="1334"/>
                  </a:cubicBezTo>
                  <a:cubicBezTo>
                    <a:pt x="1" y="2072"/>
                    <a:pt x="596" y="2679"/>
                    <a:pt x="1334" y="2679"/>
                  </a:cubicBezTo>
                  <a:cubicBezTo>
                    <a:pt x="2073" y="2679"/>
                    <a:pt x="2680" y="2072"/>
                    <a:pt x="2680" y="1334"/>
                  </a:cubicBezTo>
                  <a:cubicBezTo>
                    <a:pt x="2680" y="596"/>
                    <a:pt x="2073" y="0"/>
                    <a:pt x="13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5" name="Google Shape;1035;p19"/>
            <p:cNvSpPr/>
            <p:nvPr/>
          </p:nvSpPr>
          <p:spPr>
            <a:xfrm>
              <a:off x="5210450" y="3140700"/>
              <a:ext cx="67000" cy="67000"/>
            </a:xfrm>
            <a:custGeom>
              <a:avLst/>
              <a:gdLst/>
              <a:ahLst/>
              <a:cxnLst/>
              <a:rect l="l" t="t" r="r" b="b"/>
              <a:pathLst>
                <a:path w="2680" h="2680" extrusionOk="0">
                  <a:moveTo>
                    <a:pt x="1346" y="0"/>
                  </a:moveTo>
                  <a:cubicBezTo>
                    <a:pt x="596" y="0"/>
                    <a:pt x="1" y="607"/>
                    <a:pt x="1" y="1346"/>
                  </a:cubicBezTo>
                  <a:cubicBezTo>
                    <a:pt x="1" y="2084"/>
                    <a:pt x="596" y="2679"/>
                    <a:pt x="1346" y="2679"/>
                  </a:cubicBezTo>
                  <a:cubicBezTo>
                    <a:pt x="2085" y="2679"/>
                    <a:pt x="2680" y="2084"/>
                    <a:pt x="2680" y="1346"/>
                  </a:cubicBezTo>
                  <a:cubicBezTo>
                    <a:pt x="2680" y="607"/>
                    <a:pt x="2085" y="0"/>
                    <a:pt x="134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6" name="Google Shape;1036;p19"/>
            <p:cNvSpPr/>
            <p:nvPr/>
          </p:nvSpPr>
          <p:spPr>
            <a:xfrm>
              <a:off x="852614" y="1757789"/>
              <a:ext cx="67000" cy="67000"/>
            </a:xfrm>
            <a:custGeom>
              <a:avLst/>
              <a:gdLst/>
              <a:ahLst/>
              <a:cxnLst/>
              <a:rect l="l" t="t" r="r" b="b"/>
              <a:pathLst>
                <a:path w="2680" h="2680" extrusionOk="0">
                  <a:moveTo>
                    <a:pt x="1334" y="1"/>
                  </a:moveTo>
                  <a:cubicBezTo>
                    <a:pt x="596" y="1"/>
                    <a:pt x="1" y="596"/>
                    <a:pt x="1" y="1346"/>
                  </a:cubicBezTo>
                  <a:cubicBezTo>
                    <a:pt x="1" y="2085"/>
                    <a:pt x="596" y="2680"/>
                    <a:pt x="1334" y="2680"/>
                  </a:cubicBezTo>
                  <a:cubicBezTo>
                    <a:pt x="2072" y="2680"/>
                    <a:pt x="2680" y="2085"/>
                    <a:pt x="2680" y="1346"/>
                  </a:cubicBezTo>
                  <a:cubicBezTo>
                    <a:pt x="2680" y="596"/>
                    <a:pt x="2072" y="1"/>
                    <a:pt x="133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7" name="Google Shape;1037;p19"/>
            <p:cNvSpPr/>
            <p:nvPr/>
          </p:nvSpPr>
          <p:spPr>
            <a:xfrm>
              <a:off x="782825" y="4344125"/>
              <a:ext cx="67000" cy="67000"/>
            </a:xfrm>
            <a:custGeom>
              <a:avLst/>
              <a:gdLst/>
              <a:ahLst/>
              <a:cxnLst/>
              <a:rect l="l" t="t" r="r" b="b"/>
              <a:pathLst>
                <a:path w="2680" h="2680" extrusionOk="0">
                  <a:moveTo>
                    <a:pt x="1334" y="0"/>
                  </a:moveTo>
                  <a:cubicBezTo>
                    <a:pt x="596" y="0"/>
                    <a:pt x="0" y="595"/>
                    <a:pt x="0" y="1346"/>
                  </a:cubicBezTo>
                  <a:cubicBezTo>
                    <a:pt x="0" y="2084"/>
                    <a:pt x="596" y="2679"/>
                    <a:pt x="1334" y="2679"/>
                  </a:cubicBezTo>
                  <a:cubicBezTo>
                    <a:pt x="2084" y="2679"/>
                    <a:pt x="2679" y="2084"/>
                    <a:pt x="2679" y="1346"/>
                  </a:cubicBezTo>
                  <a:cubicBezTo>
                    <a:pt x="2679" y="595"/>
                    <a:pt x="2084" y="0"/>
                    <a:pt x="13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8" name="Google Shape;1038;p19"/>
            <p:cNvSpPr/>
            <p:nvPr/>
          </p:nvSpPr>
          <p:spPr>
            <a:xfrm>
              <a:off x="4441325" y="3228200"/>
              <a:ext cx="67000" cy="67000"/>
            </a:xfrm>
            <a:custGeom>
              <a:avLst/>
              <a:gdLst/>
              <a:ahLst/>
              <a:cxnLst/>
              <a:rect l="l" t="t" r="r" b="b"/>
              <a:pathLst>
                <a:path w="2680" h="2680" extrusionOk="0">
                  <a:moveTo>
                    <a:pt x="1346" y="1"/>
                  </a:moveTo>
                  <a:cubicBezTo>
                    <a:pt x="607" y="1"/>
                    <a:pt x="0" y="608"/>
                    <a:pt x="0" y="1346"/>
                  </a:cubicBezTo>
                  <a:cubicBezTo>
                    <a:pt x="0" y="2084"/>
                    <a:pt x="607" y="2680"/>
                    <a:pt x="1346" y="2680"/>
                  </a:cubicBezTo>
                  <a:cubicBezTo>
                    <a:pt x="2084" y="2680"/>
                    <a:pt x="2679" y="2084"/>
                    <a:pt x="2679" y="1346"/>
                  </a:cubicBezTo>
                  <a:cubicBezTo>
                    <a:pt x="2679" y="608"/>
                    <a:pt x="2084" y="1"/>
                    <a:pt x="134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9" name="Google Shape;1039;p19"/>
            <p:cNvSpPr/>
            <p:nvPr/>
          </p:nvSpPr>
          <p:spPr>
            <a:xfrm>
              <a:off x="3021200" y="1628300"/>
              <a:ext cx="67000" cy="67000"/>
            </a:xfrm>
            <a:custGeom>
              <a:avLst/>
              <a:gdLst/>
              <a:ahLst/>
              <a:cxnLst/>
              <a:rect l="l" t="t" r="r" b="b"/>
              <a:pathLst>
                <a:path w="2680" h="2680" extrusionOk="0">
                  <a:moveTo>
                    <a:pt x="1346" y="1"/>
                  </a:moveTo>
                  <a:cubicBezTo>
                    <a:pt x="596" y="1"/>
                    <a:pt x="0" y="608"/>
                    <a:pt x="0" y="1346"/>
                  </a:cubicBezTo>
                  <a:cubicBezTo>
                    <a:pt x="0" y="2084"/>
                    <a:pt x="596" y="2680"/>
                    <a:pt x="1346" y="2680"/>
                  </a:cubicBezTo>
                  <a:cubicBezTo>
                    <a:pt x="2084" y="2680"/>
                    <a:pt x="2679" y="2084"/>
                    <a:pt x="2679" y="1346"/>
                  </a:cubicBezTo>
                  <a:cubicBezTo>
                    <a:pt x="2679" y="608"/>
                    <a:pt x="2084" y="1"/>
                    <a:pt x="134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0" name="Google Shape;1040;p19"/>
            <p:cNvSpPr/>
            <p:nvPr/>
          </p:nvSpPr>
          <p:spPr>
            <a:xfrm>
              <a:off x="2354150" y="4310775"/>
              <a:ext cx="67000" cy="67000"/>
            </a:xfrm>
            <a:custGeom>
              <a:avLst/>
              <a:gdLst/>
              <a:ahLst/>
              <a:cxnLst/>
              <a:rect l="l" t="t" r="r" b="b"/>
              <a:pathLst>
                <a:path w="2680" h="2680" extrusionOk="0">
                  <a:moveTo>
                    <a:pt x="1334" y="1"/>
                  </a:moveTo>
                  <a:cubicBezTo>
                    <a:pt x="596" y="1"/>
                    <a:pt x="1" y="596"/>
                    <a:pt x="1" y="1334"/>
                  </a:cubicBezTo>
                  <a:cubicBezTo>
                    <a:pt x="1" y="2072"/>
                    <a:pt x="596" y="2680"/>
                    <a:pt x="1334" y="2680"/>
                  </a:cubicBezTo>
                  <a:cubicBezTo>
                    <a:pt x="2072" y="2680"/>
                    <a:pt x="2679" y="2072"/>
                    <a:pt x="2679" y="1334"/>
                  </a:cubicBezTo>
                  <a:cubicBezTo>
                    <a:pt x="2679" y="596"/>
                    <a:pt x="2072" y="1"/>
                    <a:pt x="133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1" name="Google Shape;1041;p19"/>
            <p:cNvSpPr/>
            <p:nvPr/>
          </p:nvSpPr>
          <p:spPr>
            <a:xfrm>
              <a:off x="6683206" y="3140693"/>
              <a:ext cx="67000" cy="67000"/>
            </a:xfrm>
            <a:custGeom>
              <a:avLst/>
              <a:gdLst/>
              <a:ahLst/>
              <a:cxnLst/>
              <a:rect l="l" t="t" r="r" b="b"/>
              <a:pathLst>
                <a:path w="2680" h="2680" extrusionOk="0">
                  <a:moveTo>
                    <a:pt x="1346" y="0"/>
                  </a:moveTo>
                  <a:cubicBezTo>
                    <a:pt x="607" y="0"/>
                    <a:pt x="0" y="596"/>
                    <a:pt x="0" y="1334"/>
                  </a:cubicBezTo>
                  <a:cubicBezTo>
                    <a:pt x="0" y="2072"/>
                    <a:pt x="607" y="2679"/>
                    <a:pt x="1346" y="2679"/>
                  </a:cubicBezTo>
                  <a:cubicBezTo>
                    <a:pt x="2084" y="2679"/>
                    <a:pt x="2679" y="2072"/>
                    <a:pt x="2679" y="1334"/>
                  </a:cubicBezTo>
                  <a:cubicBezTo>
                    <a:pt x="2679" y="596"/>
                    <a:pt x="2084" y="0"/>
                    <a:pt x="134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2" name="Google Shape;1042;p19"/>
            <p:cNvSpPr/>
            <p:nvPr/>
          </p:nvSpPr>
          <p:spPr>
            <a:xfrm>
              <a:off x="6550500" y="4043475"/>
              <a:ext cx="67000" cy="67000"/>
            </a:xfrm>
            <a:custGeom>
              <a:avLst/>
              <a:gdLst/>
              <a:ahLst/>
              <a:cxnLst/>
              <a:rect l="l" t="t" r="r" b="b"/>
              <a:pathLst>
                <a:path w="2680" h="2680" extrusionOk="0">
                  <a:moveTo>
                    <a:pt x="1346" y="1"/>
                  </a:moveTo>
                  <a:cubicBezTo>
                    <a:pt x="608" y="1"/>
                    <a:pt x="1" y="596"/>
                    <a:pt x="1" y="1346"/>
                  </a:cubicBezTo>
                  <a:cubicBezTo>
                    <a:pt x="1" y="2084"/>
                    <a:pt x="608" y="2680"/>
                    <a:pt x="1346" y="2680"/>
                  </a:cubicBezTo>
                  <a:cubicBezTo>
                    <a:pt x="2084" y="2680"/>
                    <a:pt x="2680" y="2084"/>
                    <a:pt x="2680" y="1346"/>
                  </a:cubicBezTo>
                  <a:cubicBezTo>
                    <a:pt x="2680" y="596"/>
                    <a:pt x="2084" y="1"/>
                    <a:pt x="134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3" name="Google Shape;1043;p19"/>
            <p:cNvSpPr/>
            <p:nvPr/>
          </p:nvSpPr>
          <p:spPr>
            <a:xfrm>
              <a:off x="4300767" y="2184961"/>
              <a:ext cx="67000" cy="67000"/>
            </a:xfrm>
            <a:custGeom>
              <a:avLst/>
              <a:gdLst/>
              <a:ahLst/>
              <a:cxnLst/>
              <a:rect l="l" t="t" r="r" b="b"/>
              <a:pathLst>
                <a:path w="2680" h="2680" extrusionOk="0">
                  <a:moveTo>
                    <a:pt x="1346" y="0"/>
                  </a:moveTo>
                  <a:cubicBezTo>
                    <a:pt x="608" y="0"/>
                    <a:pt x="1" y="596"/>
                    <a:pt x="1" y="1346"/>
                  </a:cubicBezTo>
                  <a:cubicBezTo>
                    <a:pt x="1" y="2084"/>
                    <a:pt x="608" y="2679"/>
                    <a:pt x="1346" y="2679"/>
                  </a:cubicBezTo>
                  <a:cubicBezTo>
                    <a:pt x="2084" y="2679"/>
                    <a:pt x="2680" y="2084"/>
                    <a:pt x="2680" y="1346"/>
                  </a:cubicBezTo>
                  <a:cubicBezTo>
                    <a:pt x="2680" y="596"/>
                    <a:pt x="2084" y="0"/>
                    <a:pt x="134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044" name="Google Shape;1044;p19"/>
          <p:cNvSpPr txBox="1">
            <a:spLocks noGrp="1"/>
          </p:cNvSpPr>
          <p:nvPr>
            <p:ph type="title"/>
          </p:nvPr>
        </p:nvSpPr>
        <p:spPr>
          <a:xfrm>
            <a:off x="960000" y="719333"/>
            <a:ext cx="10272000" cy="763600"/>
          </a:xfrm>
          <a:prstGeom prst="rect">
            <a:avLst/>
          </a:prstGeom>
          <a:ln>
            <a:noFill/>
          </a:ln>
        </p:spPr>
        <p:txBody>
          <a:bodyPr spcFirstLastPara="1" wrap="square" lIns="91425" tIns="91425" rIns="91425" bIns="91425" anchor="t" anchorCtr="0">
            <a:noAutofit/>
          </a:bodyPr>
          <a:lstStyle>
            <a:lvl1pPr lvl="0" algn="ctr" rtl="0">
              <a:spcBef>
                <a:spcPts val="0"/>
              </a:spcBef>
              <a:spcAft>
                <a:spcPts val="0"/>
              </a:spcAft>
              <a:buSzPts val="3000"/>
              <a:buNone/>
              <a:defRPr/>
            </a:lvl1pPr>
            <a:lvl2pPr lvl="1" rtl="0">
              <a:spcBef>
                <a:spcPts val="0"/>
              </a:spcBef>
              <a:spcAft>
                <a:spcPts val="0"/>
              </a:spcAft>
              <a:buSzPts val="3300"/>
              <a:buNone/>
              <a:defRPr/>
            </a:lvl2pPr>
            <a:lvl3pPr lvl="2" rtl="0">
              <a:spcBef>
                <a:spcPts val="0"/>
              </a:spcBef>
              <a:spcAft>
                <a:spcPts val="0"/>
              </a:spcAft>
              <a:buSzPts val="3300"/>
              <a:buNone/>
              <a:defRPr/>
            </a:lvl3pPr>
            <a:lvl4pPr lvl="3" rtl="0">
              <a:spcBef>
                <a:spcPts val="0"/>
              </a:spcBef>
              <a:spcAft>
                <a:spcPts val="0"/>
              </a:spcAft>
              <a:buSzPts val="3300"/>
              <a:buNone/>
              <a:defRPr/>
            </a:lvl4pPr>
            <a:lvl5pPr lvl="4" rtl="0">
              <a:spcBef>
                <a:spcPts val="0"/>
              </a:spcBef>
              <a:spcAft>
                <a:spcPts val="0"/>
              </a:spcAft>
              <a:buSzPts val="3300"/>
              <a:buNone/>
              <a:defRPr/>
            </a:lvl5pPr>
            <a:lvl6pPr lvl="5" rtl="0">
              <a:spcBef>
                <a:spcPts val="0"/>
              </a:spcBef>
              <a:spcAft>
                <a:spcPts val="0"/>
              </a:spcAft>
              <a:buSzPts val="3300"/>
              <a:buNone/>
              <a:defRPr/>
            </a:lvl6pPr>
            <a:lvl7pPr lvl="6" rtl="0">
              <a:spcBef>
                <a:spcPts val="0"/>
              </a:spcBef>
              <a:spcAft>
                <a:spcPts val="0"/>
              </a:spcAft>
              <a:buSzPts val="3300"/>
              <a:buNone/>
              <a:defRPr/>
            </a:lvl7pPr>
            <a:lvl8pPr lvl="7" rtl="0">
              <a:spcBef>
                <a:spcPts val="0"/>
              </a:spcBef>
              <a:spcAft>
                <a:spcPts val="0"/>
              </a:spcAft>
              <a:buSzPts val="3300"/>
              <a:buNone/>
              <a:defRPr/>
            </a:lvl8pPr>
            <a:lvl9pPr lvl="8" rtl="0">
              <a:spcBef>
                <a:spcPts val="0"/>
              </a:spcBef>
              <a:spcAft>
                <a:spcPts val="0"/>
              </a:spcAft>
              <a:buSzPts val="3300"/>
              <a:buNone/>
              <a:defRPr/>
            </a:lvl9pPr>
          </a:lstStyle>
          <a:p>
            <a:endParaRPr/>
          </a:p>
        </p:txBody>
      </p:sp>
      <p:sp>
        <p:nvSpPr>
          <p:cNvPr id="1045" name="Google Shape;1045;p19"/>
          <p:cNvSpPr/>
          <p:nvPr/>
        </p:nvSpPr>
        <p:spPr>
          <a:xfrm>
            <a:off x="-167733" y="-29600"/>
            <a:ext cx="1995100" cy="2634667"/>
          </a:xfrm>
          <a:custGeom>
            <a:avLst/>
            <a:gdLst/>
            <a:ahLst/>
            <a:cxnLst/>
            <a:rect l="l" t="t" r="r" b="b"/>
            <a:pathLst>
              <a:path w="59853" h="79040" extrusionOk="0">
                <a:moveTo>
                  <a:pt x="59205" y="0"/>
                </a:moveTo>
                <a:cubicBezTo>
                  <a:pt x="61008" y="3606"/>
                  <a:pt x="58756" y="10679"/>
                  <a:pt x="54765" y="11249"/>
                </a:cubicBezTo>
                <a:cubicBezTo>
                  <a:pt x="47554" y="12279"/>
                  <a:pt x="40355" y="13397"/>
                  <a:pt x="33155" y="14505"/>
                </a:cubicBezTo>
                <a:cubicBezTo>
                  <a:pt x="27263" y="15411"/>
                  <a:pt x="19440" y="15371"/>
                  <a:pt x="16281" y="20426"/>
                </a:cubicBezTo>
                <a:cubicBezTo>
                  <a:pt x="8923" y="32199"/>
                  <a:pt x="21806" y="48055"/>
                  <a:pt x="20425" y="61870"/>
                </a:cubicBezTo>
                <a:cubicBezTo>
                  <a:pt x="19540" y="70720"/>
                  <a:pt x="8894" y="79040"/>
                  <a:pt x="0" y="79040"/>
                </a:cubicBezTo>
              </a:path>
            </a:pathLst>
          </a:custGeom>
          <a:noFill/>
          <a:ln w="9525" cap="flat" cmpd="sng">
            <a:solidFill>
              <a:schemeClr val="accent3"/>
            </a:solidFill>
            <a:prstDash val="dash"/>
            <a:round/>
            <a:headEnd type="none" w="med" len="med"/>
            <a:tailEnd type="none" w="med" len="med"/>
          </a:ln>
        </p:spPr>
      </p:sp>
      <p:sp>
        <p:nvSpPr>
          <p:cNvPr id="1046" name="Google Shape;1046;p19"/>
          <p:cNvSpPr/>
          <p:nvPr/>
        </p:nvSpPr>
        <p:spPr>
          <a:xfrm>
            <a:off x="10622655" y="-88798"/>
            <a:ext cx="1731600" cy="2868500"/>
          </a:xfrm>
          <a:custGeom>
            <a:avLst/>
            <a:gdLst/>
            <a:ahLst/>
            <a:cxnLst/>
            <a:rect l="l" t="t" r="r" b="b"/>
            <a:pathLst>
              <a:path w="51948" h="86055" extrusionOk="0">
                <a:moveTo>
                  <a:pt x="7840" y="0"/>
                </a:moveTo>
                <a:cubicBezTo>
                  <a:pt x="2082" y="4799"/>
                  <a:pt x="-2535" y="15373"/>
                  <a:pt x="1623" y="21610"/>
                </a:cubicBezTo>
                <a:cubicBezTo>
                  <a:pt x="9612" y="33594"/>
                  <a:pt x="33896" y="25314"/>
                  <a:pt x="41883" y="37299"/>
                </a:cubicBezTo>
                <a:cubicBezTo>
                  <a:pt x="47263" y="45372"/>
                  <a:pt x="38519" y="56411"/>
                  <a:pt x="37147" y="66014"/>
                </a:cubicBezTo>
                <a:cubicBezTo>
                  <a:pt x="36290" y="72011"/>
                  <a:pt x="37211" y="79045"/>
                  <a:pt x="40995" y="83776"/>
                </a:cubicBezTo>
                <a:cubicBezTo>
                  <a:pt x="43316" y="86678"/>
                  <a:pt x="48232" y="85848"/>
                  <a:pt x="51948" y="85848"/>
                </a:cubicBezTo>
              </a:path>
            </a:pathLst>
          </a:custGeom>
          <a:noFill/>
          <a:ln w="9525" cap="flat" cmpd="sng">
            <a:solidFill>
              <a:schemeClr val="accent3"/>
            </a:solidFill>
            <a:prstDash val="dash"/>
            <a:round/>
            <a:headEnd type="none" w="med" len="med"/>
            <a:tailEnd type="none" w="med" len="med"/>
          </a:ln>
        </p:spPr>
      </p:sp>
      <p:grpSp>
        <p:nvGrpSpPr>
          <p:cNvPr id="1047" name="Google Shape;1047;p19"/>
          <p:cNvGrpSpPr/>
          <p:nvPr/>
        </p:nvGrpSpPr>
        <p:grpSpPr>
          <a:xfrm>
            <a:off x="65875" y="256287"/>
            <a:ext cx="1205160" cy="926088"/>
            <a:chOff x="3147471" y="1138214"/>
            <a:chExt cx="1438139" cy="1105117"/>
          </a:xfrm>
        </p:grpSpPr>
        <p:sp>
          <p:nvSpPr>
            <p:cNvPr id="1048" name="Google Shape;1048;p19"/>
            <p:cNvSpPr/>
            <p:nvPr/>
          </p:nvSpPr>
          <p:spPr>
            <a:xfrm>
              <a:off x="3164422" y="1146325"/>
              <a:ext cx="1275318" cy="556844"/>
            </a:xfrm>
            <a:custGeom>
              <a:avLst/>
              <a:gdLst/>
              <a:ahLst/>
              <a:cxnLst/>
              <a:rect l="l" t="t" r="r" b="b"/>
              <a:pathLst>
                <a:path w="33179" h="14487" extrusionOk="0">
                  <a:moveTo>
                    <a:pt x="33108" y="1"/>
                  </a:moveTo>
                  <a:cubicBezTo>
                    <a:pt x="33108" y="1"/>
                    <a:pt x="29198" y="2148"/>
                    <a:pt x="27432" y="2255"/>
                  </a:cubicBezTo>
                  <a:cubicBezTo>
                    <a:pt x="25664" y="2360"/>
                    <a:pt x="17943" y="2850"/>
                    <a:pt x="17524" y="9015"/>
                  </a:cubicBezTo>
                  <a:cubicBezTo>
                    <a:pt x="16215" y="7803"/>
                    <a:pt x="14787" y="7352"/>
                    <a:pt x="13386" y="7352"/>
                  </a:cubicBezTo>
                  <a:cubicBezTo>
                    <a:pt x="9935" y="7352"/>
                    <a:pt x="6644" y="10084"/>
                    <a:pt x="5678" y="10891"/>
                  </a:cubicBezTo>
                  <a:cubicBezTo>
                    <a:pt x="4319" y="12025"/>
                    <a:pt x="0" y="13147"/>
                    <a:pt x="0" y="13147"/>
                  </a:cubicBezTo>
                  <a:lnTo>
                    <a:pt x="1166" y="14486"/>
                  </a:lnTo>
                  <a:lnTo>
                    <a:pt x="14746" y="10767"/>
                  </a:lnTo>
                  <a:cubicBezTo>
                    <a:pt x="15163" y="10858"/>
                    <a:pt x="15562" y="10898"/>
                    <a:pt x="15942" y="10898"/>
                  </a:cubicBezTo>
                  <a:cubicBezTo>
                    <a:pt x="17130" y="10898"/>
                    <a:pt x="18130" y="10504"/>
                    <a:pt x="18905" y="10027"/>
                  </a:cubicBezTo>
                  <a:cubicBezTo>
                    <a:pt x="20088" y="9302"/>
                    <a:pt x="20746" y="8383"/>
                    <a:pt x="20746" y="8383"/>
                  </a:cubicBezTo>
                  <a:lnTo>
                    <a:pt x="33179" y="1775"/>
                  </a:lnTo>
                  <a:lnTo>
                    <a:pt x="3310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9" name="Google Shape;1049;p19"/>
            <p:cNvSpPr/>
            <p:nvPr/>
          </p:nvSpPr>
          <p:spPr>
            <a:xfrm>
              <a:off x="3156043" y="1188683"/>
              <a:ext cx="1420957" cy="1046615"/>
            </a:xfrm>
            <a:custGeom>
              <a:avLst/>
              <a:gdLst/>
              <a:ahLst/>
              <a:cxnLst/>
              <a:rect l="l" t="t" r="r" b="b"/>
              <a:pathLst>
                <a:path w="36968" h="27229" extrusionOk="0">
                  <a:moveTo>
                    <a:pt x="34665" y="0"/>
                  </a:moveTo>
                  <a:lnTo>
                    <a:pt x="33397" y="675"/>
                  </a:lnTo>
                  <a:lnTo>
                    <a:pt x="20964" y="7282"/>
                  </a:lnTo>
                  <a:cubicBezTo>
                    <a:pt x="20964" y="7282"/>
                    <a:pt x="20735" y="7603"/>
                    <a:pt x="20301" y="8017"/>
                  </a:cubicBezTo>
                  <a:cubicBezTo>
                    <a:pt x="20001" y="8301"/>
                    <a:pt x="19607" y="8630"/>
                    <a:pt x="19123" y="8926"/>
                  </a:cubicBezTo>
                  <a:cubicBezTo>
                    <a:pt x="18871" y="9081"/>
                    <a:pt x="18593" y="9229"/>
                    <a:pt x="18294" y="9356"/>
                  </a:cubicBezTo>
                  <a:cubicBezTo>
                    <a:pt x="17677" y="9619"/>
                    <a:pt x="16962" y="9797"/>
                    <a:pt x="16163" y="9797"/>
                  </a:cubicBezTo>
                  <a:cubicBezTo>
                    <a:pt x="15782" y="9797"/>
                    <a:pt x="15382" y="9757"/>
                    <a:pt x="14965" y="9666"/>
                  </a:cubicBezTo>
                  <a:lnTo>
                    <a:pt x="1386" y="13385"/>
                  </a:lnTo>
                  <a:lnTo>
                    <a:pt x="1" y="13766"/>
                  </a:lnTo>
                  <a:lnTo>
                    <a:pt x="9530" y="27229"/>
                  </a:lnTo>
                  <a:lnTo>
                    <a:pt x="20423" y="20378"/>
                  </a:lnTo>
                  <a:cubicBezTo>
                    <a:pt x="20858" y="20479"/>
                    <a:pt x="21247" y="20523"/>
                    <a:pt x="21595" y="20523"/>
                  </a:cubicBezTo>
                  <a:cubicBezTo>
                    <a:pt x="21805" y="20523"/>
                    <a:pt x="22001" y="20507"/>
                    <a:pt x="22182" y="20478"/>
                  </a:cubicBezTo>
                  <a:cubicBezTo>
                    <a:pt x="23120" y="20330"/>
                    <a:pt x="23681" y="19840"/>
                    <a:pt x="23995" y="19434"/>
                  </a:cubicBezTo>
                  <a:cubicBezTo>
                    <a:pt x="24249" y="19101"/>
                    <a:pt x="24342" y="18823"/>
                    <a:pt x="24342" y="18823"/>
                  </a:cubicBezTo>
                  <a:lnTo>
                    <a:pt x="36967" y="16336"/>
                  </a:lnTo>
                  <a:lnTo>
                    <a:pt x="34665"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0" name="Google Shape;1050;p19"/>
            <p:cNvSpPr/>
            <p:nvPr/>
          </p:nvSpPr>
          <p:spPr>
            <a:xfrm>
              <a:off x="3147471" y="1138214"/>
              <a:ext cx="1438139" cy="1105117"/>
            </a:xfrm>
            <a:custGeom>
              <a:avLst/>
              <a:gdLst/>
              <a:ahLst/>
              <a:cxnLst/>
              <a:rect l="l" t="t" r="r" b="b"/>
              <a:pathLst>
                <a:path w="37415" h="28751" extrusionOk="0">
                  <a:moveTo>
                    <a:pt x="33348" y="557"/>
                  </a:moveTo>
                  <a:lnTo>
                    <a:pt x="33399" y="1859"/>
                  </a:lnTo>
                  <a:lnTo>
                    <a:pt x="21085" y="8406"/>
                  </a:lnTo>
                  <a:cubicBezTo>
                    <a:pt x="21083" y="8407"/>
                    <a:pt x="21082" y="8408"/>
                    <a:pt x="21080" y="8409"/>
                  </a:cubicBezTo>
                  <a:cubicBezTo>
                    <a:pt x="21072" y="8413"/>
                    <a:pt x="21066" y="8422"/>
                    <a:pt x="21058" y="8427"/>
                  </a:cubicBezTo>
                  <a:cubicBezTo>
                    <a:pt x="21043" y="8437"/>
                    <a:pt x="21031" y="8449"/>
                    <a:pt x="21021" y="8461"/>
                  </a:cubicBezTo>
                  <a:cubicBezTo>
                    <a:pt x="21018" y="8464"/>
                    <a:pt x="21014" y="8465"/>
                    <a:pt x="21012" y="8469"/>
                  </a:cubicBezTo>
                  <a:cubicBezTo>
                    <a:pt x="21007" y="8477"/>
                    <a:pt x="20467" y="9216"/>
                    <a:pt x="19512" y="9872"/>
                  </a:cubicBezTo>
                  <a:cubicBezTo>
                    <a:pt x="19331" y="7315"/>
                    <a:pt x="22747" y="5475"/>
                    <a:pt x="22783" y="5455"/>
                  </a:cubicBezTo>
                  <a:cubicBezTo>
                    <a:pt x="22887" y="5401"/>
                    <a:pt x="22925" y="5273"/>
                    <a:pt x="22871" y="5170"/>
                  </a:cubicBezTo>
                  <a:cubicBezTo>
                    <a:pt x="22833" y="5098"/>
                    <a:pt x="22760" y="5056"/>
                    <a:pt x="22684" y="5056"/>
                  </a:cubicBezTo>
                  <a:cubicBezTo>
                    <a:pt x="22650" y="5056"/>
                    <a:pt x="22616" y="5064"/>
                    <a:pt x="22585" y="5082"/>
                  </a:cubicBezTo>
                  <a:cubicBezTo>
                    <a:pt x="22423" y="5166"/>
                    <a:pt x="18698" y="7173"/>
                    <a:pt x="19114" y="10121"/>
                  </a:cubicBezTo>
                  <a:cubicBezTo>
                    <a:pt x="18675" y="10379"/>
                    <a:pt x="18227" y="10576"/>
                    <a:pt x="17769" y="10705"/>
                  </a:cubicBezTo>
                  <a:cubicBezTo>
                    <a:pt x="16879" y="9409"/>
                    <a:pt x="15326" y="9092"/>
                    <a:pt x="14020" y="9092"/>
                  </a:cubicBezTo>
                  <a:cubicBezTo>
                    <a:pt x="12828" y="9092"/>
                    <a:pt x="11843" y="9356"/>
                    <a:pt x="11759" y="9380"/>
                  </a:cubicBezTo>
                  <a:cubicBezTo>
                    <a:pt x="11646" y="9411"/>
                    <a:pt x="11581" y="9526"/>
                    <a:pt x="11612" y="9640"/>
                  </a:cubicBezTo>
                  <a:cubicBezTo>
                    <a:pt x="11637" y="9734"/>
                    <a:pt x="11721" y="9796"/>
                    <a:pt x="11814" y="9796"/>
                  </a:cubicBezTo>
                  <a:cubicBezTo>
                    <a:pt x="11833" y="9796"/>
                    <a:pt x="11853" y="9794"/>
                    <a:pt x="11872" y="9788"/>
                  </a:cubicBezTo>
                  <a:cubicBezTo>
                    <a:pt x="11893" y="9783"/>
                    <a:pt x="12858" y="9523"/>
                    <a:pt x="14017" y="9523"/>
                  </a:cubicBezTo>
                  <a:cubicBezTo>
                    <a:pt x="15174" y="9523"/>
                    <a:pt x="16524" y="9781"/>
                    <a:pt x="17324" y="10808"/>
                  </a:cubicBezTo>
                  <a:cubicBezTo>
                    <a:pt x="17015" y="10866"/>
                    <a:pt x="16702" y="10895"/>
                    <a:pt x="16387" y="10895"/>
                  </a:cubicBezTo>
                  <a:cubicBezTo>
                    <a:pt x="16006" y="10895"/>
                    <a:pt x="15621" y="10853"/>
                    <a:pt x="15233" y="10768"/>
                  </a:cubicBezTo>
                  <a:cubicBezTo>
                    <a:pt x="15232" y="10767"/>
                    <a:pt x="15230" y="10767"/>
                    <a:pt x="15229" y="10767"/>
                  </a:cubicBezTo>
                  <a:cubicBezTo>
                    <a:pt x="15226" y="10767"/>
                    <a:pt x="15223" y="10768"/>
                    <a:pt x="15220" y="10768"/>
                  </a:cubicBezTo>
                  <a:cubicBezTo>
                    <a:pt x="15211" y="10767"/>
                    <a:pt x="15203" y="10766"/>
                    <a:pt x="15195" y="10766"/>
                  </a:cubicBezTo>
                  <a:cubicBezTo>
                    <a:pt x="15187" y="10766"/>
                    <a:pt x="15178" y="10767"/>
                    <a:pt x="15170" y="10768"/>
                  </a:cubicBezTo>
                  <a:cubicBezTo>
                    <a:pt x="15161" y="10769"/>
                    <a:pt x="15151" y="10768"/>
                    <a:pt x="15142" y="10771"/>
                  </a:cubicBezTo>
                  <a:cubicBezTo>
                    <a:pt x="15141" y="10771"/>
                    <a:pt x="15139" y="10771"/>
                    <a:pt x="15137" y="10771"/>
                  </a:cubicBezTo>
                  <a:cubicBezTo>
                    <a:pt x="15135" y="10771"/>
                    <a:pt x="15133" y="10771"/>
                    <a:pt x="15131" y="10772"/>
                  </a:cubicBezTo>
                  <a:lnTo>
                    <a:pt x="1679" y="14457"/>
                  </a:lnTo>
                  <a:lnTo>
                    <a:pt x="824" y="13475"/>
                  </a:lnTo>
                  <a:cubicBezTo>
                    <a:pt x="1871" y="13186"/>
                    <a:pt x="5081" y="12246"/>
                    <a:pt x="6255" y="11266"/>
                  </a:cubicBezTo>
                  <a:cubicBezTo>
                    <a:pt x="9043" y="8937"/>
                    <a:pt x="11591" y="7765"/>
                    <a:pt x="13806" y="7765"/>
                  </a:cubicBezTo>
                  <a:cubicBezTo>
                    <a:pt x="15307" y="7765"/>
                    <a:pt x="16655" y="8303"/>
                    <a:pt x="17821" y="9384"/>
                  </a:cubicBezTo>
                  <a:cubicBezTo>
                    <a:pt x="17829" y="9390"/>
                    <a:pt x="17839" y="9392"/>
                    <a:pt x="17846" y="9397"/>
                  </a:cubicBezTo>
                  <a:cubicBezTo>
                    <a:pt x="17857" y="9405"/>
                    <a:pt x="17870" y="9415"/>
                    <a:pt x="17882" y="9420"/>
                  </a:cubicBezTo>
                  <a:cubicBezTo>
                    <a:pt x="17897" y="9426"/>
                    <a:pt x="17911" y="9428"/>
                    <a:pt x="17925" y="9431"/>
                  </a:cubicBezTo>
                  <a:cubicBezTo>
                    <a:pt x="17934" y="9432"/>
                    <a:pt x="17942" y="9437"/>
                    <a:pt x="17951" y="9439"/>
                  </a:cubicBezTo>
                  <a:lnTo>
                    <a:pt x="17965" y="9439"/>
                  </a:lnTo>
                  <a:cubicBezTo>
                    <a:pt x="17966" y="9439"/>
                    <a:pt x="17968" y="9437"/>
                    <a:pt x="17969" y="9437"/>
                  </a:cubicBezTo>
                  <a:cubicBezTo>
                    <a:pt x="17981" y="9437"/>
                    <a:pt x="17992" y="9433"/>
                    <a:pt x="18002" y="9431"/>
                  </a:cubicBezTo>
                  <a:cubicBezTo>
                    <a:pt x="18018" y="9428"/>
                    <a:pt x="18033" y="9427"/>
                    <a:pt x="18047" y="9421"/>
                  </a:cubicBezTo>
                  <a:cubicBezTo>
                    <a:pt x="18056" y="9417"/>
                    <a:pt x="18062" y="9411"/>
                    <a:pt x="18069" y="9405"/>
                  </a:cubicBezTo>
                  <a:cubicBezTo>
                    <a:pt x="18085" y="9396"/>
                    <a:pt x="18099" y="9387"/>
                    <a:pt x="18113" y="9374"/>
                  </a:cubicBezTo>
                  <a:cubicBezTo>
                    <a:pt x="18114" y="9372"/>
                    <a:pt x="18116" y="9371"/>
                    <a:pt x="18119" y="9370"/>
                  </a:cubicBezTo>
                  <a:cubicBezTo>
                    <a:pt x="18125" y="9364"/>
                    <a:pt x="18126" y="9356"/>
                    <a:pt x="18132" y="9349"/>
                  </a:cubicBezTo>
                  <a:cubicBezTo>
                    <a:pt x="18141" y="9335"/>
                    <a:pt x="18151" y="9323"/>
                    <a:pt x="18156" y="9307"/>
                  </a:cubicBezTo>
                  <a:cubicBezTo>
                    <a:pt x="18162" y="9294"/>
                    <a:pt x="18165" y="9281"/>
                    <a:pt x="18167" y="9268"/>
                  </a:cubicBezTo>
                  <a:cubicBezTo>
                    <a:pt x="18170" y="9257"/>
                    <a:pt x="18173" y="9250"/>
                    <a:pt x="18175" y="9240"/>
                  </a:cubicBezTo>
                  <a:cubicBezTo>
                    <a:pt x="18442" y="5311"/>
                    <a:pt x="21799" y="3041"/>
                    <a:pt x="27883" y="2676"/>
                  </a:cubicBezTo>
                  <a:cubicBezTo>
                    <a:pt x="29407" y="2584"/>
                    <a:pt x="32389" y="1065"/>
                    <a:pt x="33348" y="557"/>
                  </a:cubicBezTo>
                  <a:close/>
                  <a:moveTo>
                    <a:pt x="34720" y="1642"/>
                  </a:moveTo>
                  <a:lnTo>
                    <a:pt x="36950" y="17476"/>
                  </a:lnTo>
                  <a:lnTo>
                    <a:pt x="24710" y="19888"/>
                  </a:lnTo>
                  <a:lnTo>
                    <a:pt x="21439" y="8702"/>
                  </a:lnTo>
                  <a:lnTo>
                    <a:pt x="34720" y="1642"/>
                  </a:lnTo>
                  <a:close/>
                  <a:moveTo>
                    <a:pt x="21097" y="9040"/>
                  </a:moveTo>
                  <a:lnTo>
                    <a:pt x="24340" y="20123"/>
                  </a:lnTo>
                  <a:cubicBezTo>
                    <a:pt x="24223" y="20405"/>
                    <a:pt x="23616" y="21618"/>
                    <a:pt x="21820" y="21618"/>
                  </a:cubicBezTo>
                  <a:cubicBezTo>
                    <a:pt x="21512" y="21618"/>
                    <a:pt x="21169" y="21582"/>
                    <a:pt x="20787" y="21500"/>
                  </a:cubicBezTo>
                  <a:lnTo>
                    <a:pt x="15569" y="11261"/>
                  </a:lnTo>
                  <a:lnTo>
                    <a:pt x="15569" y="11261"/>
                  </a:lnTo>
                  <a:cubicBezTo>
                    <a:pt x="15848" y="11300"/>
                    <a:pt x="16123" y="11323"/>
                    <a:pt x="16396" y="11323"/>
                  </a:cubicBezTo>
                  <a:cubicBezTo>
                    <a:pt x="17453" y="11323"/>
                    <a:pt x="18480" y="11020"/>
                    <a:pt x="19458" y="10419"/>
                  </a:cubicBezTo>
                  <a:cubicBezTo>
                    <a:pt x="19460" y="10418"/>
                    <a:pt x="19461" y="10416"/>
                    <a:pt x="19464" y="10415"/>
                  </a:cubicBezTo>
                  <a:cubicBezTo>
                    <a:pt x="20244" y="9935"/>
                    <a:pt x="20797" y="9382"/>
                    <a:pt x="21097" y="9040"/>
                  </a:cubicBezTo>
                  <a:close/>
                  <a:moveTo>
                    <a:pt x="15077" y="11227"/>
                  </a:moveTo>
                  <a:lnTo>
                    <a:pt x="20368" y="21612"/>
                  </a:lnTo>
                  <a:lnTo>
                    <a:pt x="9809" y="28253"/>
                  </a:lnTo>
                  <a:lnTo>
                    <a:pt x="570" y="15200"/>
                  </a:lnTo>
                  <a:lnTo>
                    <a:pt x="15077" y="11227"/>
                  </a:lnTo>
                  <a:close/>
                  <a:moveTo>
                    <a:pt x="33548" y="1"/>
                  </a:moveTo>
                  <a:cubicBezTo>
                    <a:pt x="33513" y="1"/>
                    <a:pt x="33478" y="9"/>
                    <a:pt x="33446" y="26"/>
                  </a:cubicBezTo>
                  <a:cubicBezTo>
                    <a:pt x="33408" y="47"/>
                    <a:pt x="29559" y="2152"/>
                    <a:pt x="27859" y="2255"/>
                  </a:cubicBezTo>
                  <a:cubicBezTo>
                    <a:pt x="21835" y="2617"/>
                    <a:pt x="18282" y="4935"/>
                    <a:pt x="17794" y="8799"/>
                  </a:cubicBezTo>
                  <a:cubicBezTo>
                    <a:pt x="16634" y="7843"/>
                    <a:pt x="15298" y="7368"/>
                    <a:pt x="13830" y="7368"/>
                  </a:cubicBezTo>
                  <a:cubicBezTo>
                    <a:pt x="11496" y="7368"/>
                    <a:pt x="8825" y="8567"/>
                    <a:pt x="5982" y="10942"/>
                  </a:cubicBezTo>
                  <a:cubicBezTo>
                    <a:pt x="4676" y="12033"/>
                    <a:pt x="431" y="13142"/>
                    <a:pt x="388" y="13152"/>
                  </a:cubicBezTo>
                  <a:cubicBezTo>
                    <a:pt x="317" y="13171"/>
                    <a:pt x="260" y="13224"/>
                    <a:pt x="239" y="13295"/>
                  </a:cubicBezTo>
                  <a:cubicBezTo>
                    <a:pt x="218" y="13364"/>
                    <a:pt x="234" y="13441"/>
                    <a:pt x="282" y="13496"/>
                  </a:cubicBezTo>
                  <a:lnTo>
                    <a:pt x="1227" y="14582"/>
                  </a:lnTo>
                  <a:lnTo>
                    <a:pt x="167" y="14872"/>
                  </a:lnTo>
                  <a:cubicBezTo>
                    <a:pt x="100" y="14890"/>
                    <a:pt x="47" y="14941"/>
                    <a:pt x="23" y="15006"/>
                  </a:cubicBezTo>
                  <a:cubicBezTo>
                    <a:pt x="0" y="15070"/>
                    <a:pt x="11" y="15142"/>
                    <a:pt x="49" y="15199"/>
                  </a:cubicBezTo>
                  <a:lnTo>
                    <a:pt x="9579" y="28662"/>
                  </a:lnTo>
                  <a:cubicBezTo>
                    <a:pt x="9620" y="28720"/>
                    <a:pt x="9685" y="28751"/>
                    <a:pt x="9752" y="28751"/>
                  </a:cubicBezTo>
                  <a:cubicBezTo>
                    <a:pt x="9791" y="28751"/>
                    <a:pt x="9829" y="28741"/>
                    <a:pt x="9865" y="28719"/>
                  </a:cubicBezTo>
                  <a:lnTo>
                    <a:pt x="20685" y="21913"/>
                  </a:lnTo>
                  <a:cubicBezTo>
                    <a:pt x="21098" y="22002"/>
                    <a:pt x="21475" y="22044"/>
                    <a:pt x="21812" y="22044"/>
                  </a:cubicBezTo>
                  <a:cubicBezTo>
                    <a:pt x="23776" y="22044"/>
                    <a:pt x="24528" y="20724"/>
                    <a:pt x="24713" y="20319"/>
                  </a:cubicBezTo>
                  <a:lnTo>
                    <a:pt x="37230" y="17853"/>
                  </a:lnTo>
                  <a:cubicBezTo>
                    <a:pt x="37340" y="17832"/>
                    <a:pt x="37415" y="17728"/>
                    <a:pt x="37399" y="17615"/>
                  </a:cubicBezTo>
                  <a:lnTo>
                    <a:pt x="35098" y="1284"/>
                  </a:lnTo>
                  <a:cubicBezTo>
                    <a:pt x="35089" y="1215"/>
                    <a:pt x="35046" y="1156"/>
                    <a:pt x="34984" y="1125"/>
                  </a:cubicBezTo>
                  <a:cubicBezTo>
                    <a:pt x="34954" y="1110"/>
                    <a:pt x="34921" y="1102"/>
                    <a:pt x="34888" y="1102"/>
                  </a:cubicBezTo>
                  <a:cubicBezTo>
                    <a:pt x="34854" y="1102"/>
                    <a:pt x="34820" y="1110"/>
                    <a:pt x="34789" y="1126"/>
                  </a:cubicBezTo>
                  <a:lnTo>
                    <a:pt x="33817" y="1642"/>
                  </a:lnTo>
                  <a:lnTo>
                    <a:pt x="33760" y="204"/>
                  </a:lnTo>
                  <a:cubicBezTo>
                    <a:pt x="33757" y="131"/>
                    <a:pt x="33718" y="65"/>
                    <a:pt x="33653" y="29"/>
                  </a:cubicBezTo>
                  <a:cubicBezTo>
                    <a:pt x="33621" y="10"/>
                    <a:pt x="33584" y="1"/>
                    <a:pt x="335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051" name="Google Shape;1051;p19"/>
          <p:cNvGrpSpPr/>
          <p:nvPr/>
        </p:nvGrpSpPr>
        <p:grpSpPr>
          <a:xfrm>
            <a:off x="10912942" y="74751"/>
            <a:ext cx="1134532" cy="993191"/>
            <a:chOff x="214844" y="3102640"/>
            <a:chExt cx="1408773" cy="1233267"/>
          </a:xfrm>
        </p:grpSpPr>
        <p:sp>
          <p:nvSpPr>
            <p:cNvPr id="1052" name="Google Shape;1052;p19"/>
            <p:cNvSpPr/>
            <p:nvPr/>
          </p:nvSpPr>
          <p:spPr>
            <a:xfrm>
              <a:off x="225299" y="3110789"/>
              <a:ext cx="1398318" cy="1217085"/>
            </a:xfrm>
            <a:custGeom>
              <a:avLst/>
              <a:gdLst/>
              <a:ahLst/>
              <a:cxnLst/>
              <a:rect l="l" t="t" r="r" b="b"/>
              <a:pathLst>
                <a:path w="36379" h="31664" extrusionOk="0">
                  <a:moveTo>
                    <a:pt x="20233" y="17932"/>
                  </a:moveTo>
                  <a:cubicBezTo>
                    <a:pt x="21212" y="17932"/>
                    <a:pt x="22366" y="18522"/>
                    <a:pt x="23242" y="19570"/>
                  </a:cubicBezTo>
                  <a:cubicBezTo>
                    <a:pt x="24538" y="21120"/>
                    <a:pt x="24739" y="23088"/>
                    <a:pt x="23689" y="23965"/>
                  </a:cubicBezTo>
                  <a:cubicBezTo>
                    <a:pt x="23594" y="24044"/>
                    <a:pt x="23492" y="24105"/>
                    <a:pt x="23386" y="24162"/>
                  </a:cubicBezTo>
                  <a:cubicBezTo>
                    <a:pt x="23107" y="24309"/>
                    <a:pt x="22788" y="24380"/>
                    <a:pt x="22449" y="24380"/>
                  </a:cubicBezTo>
                  <a:cubicBezTo>
                    <a:pt x="21471" y="24380"/>
                    <a:pt x="20319" y="23793"/>
                    <a:pt x="19444" y="22746"/>
                  </a:cubicBezTo>
                  <a:cubicBezTo>
                    <a:pt x="18947" y="22152"/>
                    <a:pt x="18613" y="21498"/>
                    <a:pt x="18446" y="20867"/>
                  </a:cubicBezTo>
                  <a:cubicBezTo>
                    <a:pt x="18178" y="19850"/>
                    <a:pt x="18348" y="18893"/>
                    <a:pt x="18996" y="18351"/>
                  </a:cubicBezTo>
                  <a:cubicBezTo>
                    <a:pt x="19335" y="18067"/>
                    <a:pt x="19764" y="17932"/>
                    <a:pt x="20233" y="17932"/>
                  </a:cubicBezTo>
                  <a:close/>
                  <a:moveTo>
                    <a:pt x="13539" y="1"/>
                  </a:moveTo>
                  <a:cubicBezTo>
                    <a:pt x="10821" y="1"/>
                    <a:pt x="8223" y="902"/>
                    <a:pt x="6041" y="3162"/>
                  </a:cubicBezTo>
                  <a:cubicBezTo>
                    <a:pt x="5008" y="4231"/>
                    <a:pt x="4263" y="5400"/>
                    <a:pt x="3756" y="6632"/>
                  </a:cubicBezTo>
                  <a:cubicBezTo>
                    <a:pt x="1" y="15747"/>
                    <a:pt x="9442" y="28376"/>
                    <a:pt x="14597" y="30687"/>
                  </a:cubicBezTo>
                  <a:cubicBezTo>
                    <a:pt x="16144" y="31381"/>
                    <a:pt x="17441" y="31663"/>
                    <a:pt x="18498" y="31663"/>
                  </a:cubicBezTo>
                  <a:cubicBezTo>
                    <a:pt x="21437" y="31663"/>
                    <a:pt x="22508" y="29476"/>
                    <a:pt x="21880" y="27877"/>
                  </a:cubicBezTo>
                  <a:cubicBezTo>
                    <a:pt x="21108" y="25913"/>
                    <a:pt x="22127" y="25339"/>
                    <a:pt x="22835" y="25339"/>
                  </a:cubicBezTo>
                  <a:cubicBezTo>
                    <a:pt x="22911" y="25339"/>
                    <a:pt x="22983" y="25346"/>
                    <a:pt x="23050" y="25358"/>
                  </a:cubicBezTo>
                  <a:cubicBezTo>
                    <a:pt x="24559" y="25635"/>
                    <a:pt x="26324" y="27114"/>
                    <a:pt x="28649" y="27145"/>
                  </a:cubicBezTo>
                  <a:cubicBezTo>
                    <a:pt x="28674" y="27146"/>
                    <a:pt x="28699" y="27146"/>
                    <a:pt x="28724" y="27146"/>
                  </a:cubicBezTo>
                  <a:cubicBezTo>
                    <a:pt x="29709" y="27146"/>
                    <a:pt x="30795" y="26885"/>
                    <a:pt x="32002" y="26158"/>
                  </a:cubicBezTo>
                  <a:cubicBezTo>
                    <a:pt x="36105" y="23691"/>
                    <a:pt x="36379" y="17104"/>
                    <a:pt x="33174" y="11886"/>
                  </a:cubicBezTo>
                  <a:cubicBezTo>
                    <a:pt x="30775" y="7980"/>
                    <a:pt x="21626" y="1"/>
                    <a:pt x="1353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3" name="Google Shape;1053;p19"/>
            <p:cNvSpPr/>
            <p:nvPr/>
          </p:nvSpPr>
          <p:spPr>
            <a:xfrm>
              <a:off x="214844" y="3102640"/>
              <a:ext cx="1395397" cy="1233267"/>
            </a:xfrm>
            <a:custGeom>
              <a:avLst/>
              <a:gdLst/>
              <a:ahLst/>
              <a:cxnLst/>
              <a:rect l="l" t="t" r="r" b="b"/>
              <a:pathLst>
                <a:path w="36303" h="32085" extrusionOk="0">
                  <a:moveTo>
                    <a:pt x="20509" y="18353"/>
                  </a:moveTo>
                  <a:cubicBezTo>
                    <a:pt x="21423" y="18353"/>
                    <a:pt x="22518" y="18919"/>
                    <a:pt x="23354" y="19920"/>
                  </a:cubicBezTo>
                  <a:cubicBezTo>
                    <a:pt x="23952" y="20638"/>
                    <a:pt x="24328" y="21466"/>
                    <a:pt x="24408" y="22256"/>
                  </a:cubicBezTo>
                  <a:cubicBezTo>
                    <a:pt x="24484" y="23013"/>
                    <a:pt x="24278" y="23639"/>
                    <a:pt x="23826" y="24016"/>
                  </a:cubicBezTo>
                  <a:cubicBezTo>
                    <a:pt x="23755" y="24076"/>
                    <a:pt x="23669" y="24131"/>
                    <a:pt x="23560" y="24188"/>
                  </a:cubicBezTo>
                  <a:cubicBezTo>
                    <a:pt x="23311" y="24319"/>
                    <a:pt x="23026" y="24382"/>
                    <a:pt x="22722" y="24382"/>
                  </a:cubicBezTo>
                  <a:cubicBezTo>
                    <a:pt x="21800" y="24382"/>
                    <a:pt x="20700" y="23806"/>
                    <a:pt x="19878" y="22823"/>
                  </a:cubicBezTo>
                  <a:cubicBezTo>
                    <a:pt x="19418" y="22272"/>
                    <a:pt x="19089" y="21652"/>
                    <a:pt x="18924" y="21026"/>
                  </a:cubicBezTo>
                  <a:cubicBezTo>
                    <a:pt x="18667" y="20050"/>
                    <a:pt x="18848" y="19191"/>
                    <a:pt x="19404" y="18725"/>
                  </a:cubicBezTo>
                  <a:cubicBezTo>
                    <a:pt x="19706" y="18473"/>
                    <a:pt x="20089" y="18353"/>
                    <a:pt x="20509" y="18353"/>
                  </a:cubicBezTo>
                  <a:close/>
                  <a:moveTo>
                    <a:pt x="20499" y="17938"/>
                  </a:moveTo>
                  <a:cubicBezTo>
                    <a:pt x="19983" y="17938"/>
                    <a:pt x="19508" y="18087"/>
                    <a:pt x="19132" y="18402"/>
                  </a:cubicBezTo>
                  <a:cubicBezTo>
                    <a:pt x="18447" y="18974"/>
                    <a:pt x="18216" y="19996"/>
                    <a:pt x="18514" y="21133"/>
                  </a:cubicBezTo>
                  <a:cubicBezTo>
                    <a:pt x="18695" y="21818"/>
                    <a:pt x="19055" y="22496"/>
                    <a:pt x="19554" y="23094"/>
                  </a:cubicBezTo>
                  <a:cubicBezTo>
                    <a:pt x="20466" y="24183"/>
                    <a:pt x="21665" y="24807"/>
                    <a:pt x="22712" y="24807"/>
                  </a:cubicBezTo>
                  <a:cubicBezTo>
                    <a:pt x="23087" y="24807"/>
                    <a:pt x="23441" y="24728"/>
                    <a:pt x="23756" y="24564"/>
                  </a:cubicBezTo>
                  <a:cubicBezTo>
                    <a:pt x="23894" y="24491"/>
                    <a:pt x="24000" y="24422"/>
                    <a:pt x="24096" y="24341"/>
                  </a:cubicBezTo>
                  <a:cubicBezTo>
                    <a:pt x="24660" y="23870"/>
                    <a:pt x="24920" y="23114"/>
                    <a:pt x="24828" y="22211"/>
                  </a:cubicBezTo>
                  <a:cubicBezTo>
                    <a:pt x="24739" y="21340"/>
                    <a:pt x="24331" y="20430"/>
                    <a:pt x="23677" y="19648"/>
                  </a:cubicBezTo>
                  <a:cubicBezTo>
                    <a:pt x="22761" y="18551"/>
                    <a:pt x="21544" y="17938"/>
                    <a:pt x="20499" y="17938"/>
                  </a:cubicBezTo>
                  <a:close/>
                  <a:moveTo>
                    <a:pt x="13809" y="425"/>
                  </a:moveTo>
                  <a:cubicBezTo>
                    <a:pt x="14266" y="425"/>
                    <a:pt x="14736" y="450"/>
                    <a:pt x="15216" y="504"/>
                  </a:cubicBezTo>
                  <a:cubicBezTo>
                    <a:pt x="22857" y="1337"/>
                    <a:pt x="31028" y="8567"/>
                    <a:pt x="33266" y="12210"/>
                  </a:cubicBezTo>
                  <a:cubicBezTo>
                    <a:pt x="35165" y="15301"/>
                    <a:pt x="35865" y="18926"/>
                    <a:pt x="35139" y="21904"/>
                  </a:cubicBezTo>
                  <a:cubicBezTo>
                    <a:pt x="34670" y="23820"/>
                    <a:pt x="33642" y="25303"/>
                    <a:pt x="32166" y="26190"/>
                  </a:cubicBezTo>
                  <a:cubicBezTo>
                    <a:pt x="31093" y="26835"/>
                    <a:pt x="30055" y="27147"/>
                    <a:pt x="28991" y="27147"/>
                  </a:cubicBezTo>
                  <a:cubicBezTo>
                    <a:pt x="28969" y="27147"/>
                    <a:pt x="28946" y="27147"/>
                    <a:pt x="28924" y="27146"/>
                  </a:cubicBezTo>
                  <a:cubicBezTo>
                    <a:pt x="27547" y="27128"/>
                    <a:pt x="26355" y="26576"/>
                    <a:pt x="25302" y="26089"/>
                  </a:cubicBezTo>
                  <a:cubicBezTo>
                    <a:pt x="24619" y="25773"/>
                    <a:pt x="23972" y="25474"/>
                    <a:pt x="23361" y="25361"/>
                  </a:cubicBezTo>
                  <a:cubicBezTo>
                    <a:pt x="23282" y="25347"/>
                    <a:pt x="23197" y="25339"/>
                    <a:pt x="23108" y="25339"/>
                  </a:cubicBezTo>
                  <a:cubicBezTo>
                    <a:pt x="22726" y="25339"/>
                    <a:pt x="22283" y="25483"/>
                    <a:pt x="21990" y="25840"/>
                  </a:cubicBezTo>
                  <a:cubicBezTo>
                    <a:pt x="21697" y="26196"/>
                    <a:pt x="21453" y="26889"/>
                    <a:pt x="21955" y="28166"/>
                  </a:cubicBezTo>
                  <a:cubicBezTo>
                    <a:pt x="22307" y="29062"/>
                    <a:pt x="22066" y="30087"/>
                    <a:pt x="21342" y="30779"/>
                  </a:cubicBezTo>
                  <a:cubicBezTo>
                    <a:pt x="20984" y="31121"/>
                    <a:pt x="20188" y="31665"/>
                    <a:pt x="18755" y="31665"/>
                  </a:cubicBezTo>
                  <a:cubicBezTo>
                    <a:pt x="17795" y="31665"/>
                    <a:pt x="16549" y="31421"/>
                    <a:pt x="14956" y="30707"/>
                  </a:cubicBezTo>
                  <a:cubicBezTo>
                    <a:pt x="9931" y="28454"/>
                    <a:pt x="483" y="16010"/>
                    <a:pt x="4224" y="6926"/>
                  </a:cubicBezTo>
                  <a:cubicBezTo>
                    <a:pt x="4738" y="5674"/>
                    <a:pt x="5492" y="4528"/>
                    <a:pt x="6466" y="3521"/>
                  </a:cubicBezTo>
                  <a:cubicBezTo>
                    <a:pt x="8452" y="1462"/>
                    <a:pt x="10918" y="425"/>
                    <a:pt x="13809" y="425"/>
                  </a:cubicBezTo>
                  <a:close/>
                  <a:moveTo>
                    <a:pt x="13805" y="0"/>
                  </a:moveTo>
                  <a:cubicBezTo>
                    <a:pt x="10798" y="0"/>
                    <a:pt x="8232" y="1083"/>
                    <a:pt x="6161" y="3227"/>
                  </a:cubicBezTo>
                  <a:cubicBezTo>
                    <a:pt x="5149" y="4273"/>
                    <a:pt x="4366" y="5463"/>
                    <a:pt x="3830" y="6764"/>
                  </a:cubicBezTo>
                  <a:cubicBezTo>
                    <a:pt x="1" y="16064"/>
                    <a:pt x="9648" y="28792"/>
                    <a:pt x="14781" y="31092"/>
                  </a:cubicBezTo>
                  <a:cubicBezTo>
                    <a:pt x="16426" y="31829"/>
                    <a:pt x="17732" y="32085"/>
                    <a:pt x="18753" y="32085"/>
                  </a:cubicBezTo>
                  <a:cubicBezTo>
                    <a:pt x="20337" y="32085"/>
                    <a:pt x="21231" y="31468"/>
                    <a:pt x="21635" y="31084"/>
                  </a:cubicBezTo>
                  <a:cubicBezTo>
                    <a:pt x="22485" y="30273"/>
                    <a:pt x="22764" y="29067"/>
                    <a:pt x="22349" y="28009"/>
                  </a:cubicBezTo>
                  <a:cubicBezTo>
                    <a:pt x="22012" y="27150"/>
                    <a:pt x="22000" y="26492"/>
                    <a:pt x="22317" y="26108"/>
                  </a:cubicBezTo>
                  <a:cubicBezTo>
                    <a:pt x="22520" y="25862"/>
                    <a:pt x="22838" y="25761"/>
                    <a:pt x="23107" y="25761"/>
                  </a:cubicBezTo>
                  <a:cubicBezTo>
                    <a:pt x="23169" y="25761"/>
                    <a:pt x="23228" y="25767"/>
                    <a:pt x="23282" y="25777"/>
                  </a:cubicBezTo>
                  <a:cubicBezTo>
                    <a:pt x="23841" y="25880"/>
                    <a:pt x="24463" y="26167"/>
                    <a:pt x="25122" y="26472"/>
                  </a:cubicBezTo>
                  <a:cubicBezTo>
                    <a:pt x="26214" y="26977"/>
                    <a:pt x="27450" y="27549"/>
                    <a:pt x="28918" y="27568"/>
                  </a:cubicBezTo>
                  <a:cubicBezTo>
                    <a:pt x="28940" y="27569"/>
                    <a:pt x="28963" y="27569"/>
                    <a:pt x="28986" y="27569"/>
                  </a:cubicBezTo>
                  <a:cubicBezTo>
                    <a:pt x="30120" y="27569"/>
                    <a:pt x="31241" y="27238"/>
                    <a:pt x="32383" y="26551"/>
                  </a:cubicBezTo>
                  <a:cubicBezTo>
                    <a:pt x="33957" y="25604"/>
                    <a:pt x="35053" y="24031"/>
                    <a:pt x="35548" y="22002"/>
                  </a:cubicBezTo>
                  <a:cubicBezTo>
                    <a:pt x="36302" y="18917"/>
                    <a:pt x="35583" y="15172"/>
                    <a:pt x="33625" y="11986"/>
                  </a:cubicBezTo>
                  <a:cubicBezTo>
                    <a:pt x="31352" y="8282"/>
                    <a:pt x="23037" y="928"/>
                    <a:pt x="15261" y="81"/>
                  </a:cubicBezTo>
                  <a:cubicBezTo>
                    <a:pt x="14765" y="27"/>
                    <a:pt x="14280" y="0"/>
                    <a:pt x="138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4" name="Google Shape;1054;p19"/>
            <p:cNvSpPr/>
            <p:nvPr/>
          </p:nvSpPr>
          <p:spPr>
            <a:xfrm>
              <a:off x="1278140" y="3722022"/>
              <a:ext cx="225820" cy="249190"/>
            </a:xfrm>
            <a:custGeom>
              <a:avLst/>
              <a:gdLst/>
              <a:ahLst/>
              <a:cxnLst/>
              <a:rect l="l" t="t" r="r" b="b"/>
              <a:pathLst>
                <a:path w="5875" h="6483" extrusionOk="0">
                  <a:moveTo>
                    <a:pt x="2901" y="0"/>
                  </a:moveTo>
                  <a:cubicBezTo>
                    <a:pt x="1740" y="0"/>
                    <a:pt x="782" y="1026"/>
                    <a:pt x="354" y="2222"/>
                  </a:cubicBezTo>
                  <a:cubicBezTo>
                    <a:pt x="1" y="3210"/>
                    <a:pt x="4" y="4314"/>
                    <a:pt x="555" y="5058"/>
                  </a:cubicBezTo>
                  <a:cubicBezTo>
                    <a:pt x="1364" y="6149"/>
                    <a:pt x="2087" y="6483"/>
                    <a:pt x="2702" y="6483"/>
                  </a:cubicBezTo>
                  <a:cubicBezTo>
                    <a:pt x="3253" y="6483"/>
                    <a:pt x="3717" y="6215"/>
                    <a:pt x="4080" y="5982"/>
                  </a:cubicBezTo>
                  <a:cubicBezTo>
                    <a:pt x="4540" y="5687"/>
                    <a:pt x="5082" y="5062"/>
                    <a:pt x="5404" y="4295"/>
                  </a:cubicBezTo>
                  <a:cubicBezTo>
                    <a:pt x="5854" y="3225"/>
                    <a:pt x="5874" y="1881"/>
                    <a:pt x="4642" y="770"/>
                  </a:cubicBezTo>
                  <a:cubicBezTo>
                    <a:pt x="4039" y="227"/>
                    <a:pt x="3448" y="0"/>
                    <a:pt x="290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5" name="Google Shape;1055;p19"/>
            <p:cNvSpPr/>
            <p:nvPr/>
          </p:nvSpPr>
          <p:spPr>
            <a:xfrm>
              <a:off x="1268262" y="3713911"/>
              <a:ext cx="251958" cy="265334"/>
            </a:xfrm>
            <a:custGeom>
              <a:avLst/>
              <a:gdLst/>
              <a:ahLst/>
              <a:cxnLst/>
              <a:rect l="l" t="t" r="r" b="b"/>
              <a:pathLst>
                <a:path w="6555" h="6903" extrusionOk="0">
                  <a:moveTo>
                    <a:pt x="3163" y="422"/>
                  </a:moveTo>
                  <a:cubicBezTo>
                    <a:pt x="3693" y="422"/>
                    <a:pt x="4228" y="662"/>
                    <a:pt x="4758" y="1140"/>
                  </a:cubicBezTo>
                  <a:cubicBezTo>
                    <a:pt x="6076" y="2329"/>
                    <a:pt x="5767" y="3708"/>
                    <a:pt x="5466" y="4425"/>
                  </a:cubicBezTo>
                  <a:cubicBezTo>
                    <a:pt x="5130" y="5225"/>
                    <a:pt x="4587" y="5781"/>
                    <a:pt x="4223" y="6014"/>
                  </a:cubicBezTo>
                  <a:cubicBezTo>
                    <a:pt x="3839" y="6262"/>
                    <a:pt x="3420" y="6484"/>
                    <a:pt x="2950" y="6484"/>
                  </a:cubicBezTo>
                  <a:cubicBezTo>
                    <a:pt x="2380" y="6484"/>
                    <a:pt x="1733" y="6156"/>
                    <a:pt x="983" y="5144"/>
                  </a:cubicBezTo>
                  <a:cubicBezTo>
                    <a:pt x="518" y="4517"/>
                    <a:pt x="451" y="3505"/>
                    <a:pt x="809" y="2506"/>
                  </a:cubicBezTo>
                  <a:cubicBezTo>
                    <a:pt x="1185" y="1458"/>
                    <a:pt x="1918" y="681"/>
                    <a:pt x="2723" y="478"/>
                  </a:cubicBezTo>
                  <a:cubicBezTo>
                    <a:pt x="2870" y="441"/>
                    <a:pt x="3016" y="422"/>
                    <a:pt x="3163" y="422"/>
                  </a:cubicBezTo>
                  <a:close/>
                  <a:moveTo>
                    <a:pt x="3156" y="1"/>
                  </a:moveTo>
                  <a:cubicBezTo>
                    <a:pt x="2956" y="1"/>
                    <a:pt x="2776" y="28"/>
                    <a:pt x="2619" y="68"/>
                  </a:cubicBezTo>
                  <a:cubicBezTo>
                    <a:pt x="1680" y="306"/>
                    <a:pt x="833" y="1185"/>
                    <a:pt x="411" y="2362"/>
                  </a:cubicBezTo>
                  <a:cubicBezTo>
                    <a:pt x="0" y="3510"/>
                    <a:pt x="87" y="4645"/>
                    <a:pt x="643" y="5395"/>
                  </a:cubicBezTo>
                  <a:cubicBezTo>
                    <a:pt x="1507" y="6561"/>
                    <a:pt x="2308" y="6902"/>
                    <a:pt x="2970" y="6902"/>
                  </a:cubicBezTo>
                  <a:cubicBezTo>
                    <a:pt x="3623" y="6902"/>
                    <a:pt x="4142" y="6570"/>
                    <a:pt x="4453" y="6370"/>
                  </a:cubicBezTo>
                  <a:cubicBezTo>
                    <a:pt x="4999" y="6021"/>
                    <a:pt x="5550" y="5320"/>
                    <a:pt x="5857" y="4588"/>
                  </a:cubicBezTo>
                  <a:cubicBezTo>
                    <a:pt x="6203" y="3768"/>
                    <a:pt x="6554" y="2188"/>
                    <a:pt x="5042" y="825"/>
                  </a:cubicBezTo>
                  <a:cubicBezTo>
                    <a:pt x="4333" y="186"/>
                    <a:pt x="3677" y="1"/>
                    <a:pt x="31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6" name="Google Shape;1056;p19"/>
            <p:cNvSpPr/>
            <p:nvPr/>
          </p:nvSpPr>
          <p:spPr>
            <a:xfrm>
              <a:off x="1117164" y="3410370"/>
              <a:ext cx="213636" cy="246192"/>
            </a:xfrm>
            <a:custGeom>
              <a:avLst/>
              <a:gdLst/>
              <a:ahLst/>
              <a:cxnLst/>
              <a:rect l="l" t="t" r="r" b="b"/>
              <a:pathLst>
                <a:path w="5558" h="6405" extrusionOk="0">
                  <a:moveTo>
                    <a:pt x="2400" y="1"/>
                  </a:moveTo>
                  <a:cubicBezTo>
                    <a:pt x="868" y="1"/>
                    <a:pt x="54" y="1515"/>
                    <a:pt x="22" y="3021"/>
                  </a:cubicBezTo>
                  <a:cubicBezTo>
                    <a:pt x="1" y="4070"/>
                    <a:pt x="356" y="5116"/>
                    <a:pt x="1114" y="5646"/>
                  </a:cubicBezTo>
                  <a:cubicBezTo>
                    <a:pt x="1908" y="6201"/>
                    <a:pt x="2539" y="6404"/>
                    <a:pt x="3047" y="6404"/>
                  </a:cubicBezTo>
                  <a:cubicBezTo>
                    <a:pt x="3888" y="6404"/>
                    <a:pt x="4394" y="5846"/>
                    <a:pt x="4750" y="5402"/>
                  </a:cubicBezTo>
                  <a:cubicBezTo>
                    <a:pt x="5092" y="4976"/>
                    <a:pt x="5407" y="4212"/>
                    <a:pt x="5468" y="3383"/>
                  </a:cubicBezTo>
                  <a:cubicBezTo>
                    <a:pt x="5557" y="2226"/>
                    <a:pt x="5151" y="944"/>
                    <a:pt x="3628" y="284"/>
                  </a:cubicBezTo>
                  <a:cubicBezTo>
                    <a:pt x="3178" y="88"/>
                    <a:pt x="2768" y="1"/>
                    <a:pt x="240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7" name="Google Shape;1057;p19"/>
            <p:cNvSpPr/>
            <p:nvPr/>
          </p:nvSpPr>
          <p:spPr>
            <a:xfrm>
              <a:off x="1108900" y="3402222"/>
              <a:ext cx="229203" cy="262259"/>
            </a:xfrm>
            <a:custGeom>
              <a:avLst/>
              <a:gdLst/>
              <a:ahLst/>
              <a:cxnLst/>
              <a:rect l="l" t="t" r="r" b="b"/>
              <a:pathLst>
                <a:path w="5963" h="6823" extrusionOk="0">
                  <a:moveTo>
                    <a:pt x="2614" y="424"/>
                  </a:moveTo>
                  <a:cubicBezTo>
                    <a:pt x="2967" y="424"/>
                    <a:pt x="3350" y="511"/>
                    <a:pt x="3757" y="691"/>
                  </a:cubicBezTo>
                  <a:cubicBezTo>
                    <a:pt x="5385" y="1398"/>
                    <a:pt x="5529" y="2804"/>
                    <a:pt x="5471" y="3580"/>
                  </a:cubicBezTo>
                  <a:cubicBezTo>
                    <a:pt x="5407" y="4446"/>
                    <a:pt x="5068" y="5147"/>
                    <a:pt x="4798" y="5483"/>
                  </a:cubicBezTo>
                  <a:cubicBezTo>
                    <a:pt x="4418" y="5956"/>
                    <a:pt x="3966" y="6409"/>
                    <a:pt x="3256" y="6409"/>
                  </a:cubicBezTo>
                  <a:cubicBezTo>
                    <a:pt x="2785" y="6409"/>
                    <a:pt x="2200" y="6210"/>
                    <a:pt x="1449" y="5685"/>
                  </a:cubicBezTo>
                  <a:cubicBezTo>
                    <a:pt x="809" y="5237"/>
                    <a:pt x="427" y="4300"/>
                    <a:pt x="448" y="3238"/>
                  </a:cubicBezTo>
                  <a:cubicBezTo>
                    <a:pt x="471" y="2126"/>
                    <a:pt x="920" y="1158"/>
                    <a:pt x="1619" y="709"/>
                  </a:cubicBezTo>
                  <a:cubicBezTo>
                    <a:pt x="1917" y="519"/>
                    <a:pt x="2249" y="424"/>
                    <a:pt x="2614" y="424"/>
                  </a:cubicBezTo>
                  <a:close/>
                  <a:moveTo>
                    <a:pt x="2617" y="0"/>
                  </a:moveTo>
                  <a:cubicBezTo>
                    <a:pt x="2086" y="0"/>
                    <a:pt x="1679" y="167"/>
                    <a:pt x="1392" y="351"/>
                  </a:cubicBezTo>
                  <a:cubicBezTo>
                    <a:pt x="577" y="875"/>
                    <a:pt x="52" y="1977"/>
                    <a:pt x="26" y="3228"/>
                  </a:cubicBezTo>
                  <a:cubicBezTo>
                    <a:pt x="0" y="4448"/>
                    <a:pt x="443" y="5494"/>
                    <a:pt x="1209" y="6030"/>
                  </a:cubicBezTo>
                  <a:cubicBezTo>
                    <a:pt x="2043" y="6614"/>
                    <a:pt x="2720" y="6823"/>
                    <a:pt x="3266" y="6823"/>
                  </a:cubicBezTo>
                  <a:cubicBezTo>
                    <a:pt x="4266" y="6823"/>
                    <a:pt x="4829" y="6122"/>
                    <a:pt x="5130" y="5747"/>
                  </a:cubicBezTo>
                  <a:cubicBezTo>
                    <a:pt x="5536" y="5241"/>
                    <a:pt x="5837" y="4402"/>
                    <a:pt x="5896" y="3610"/>
                  </a:cubicBezTo>
                  <a:cubicBezTo>
                    <a:pt x="5963" y="2722"/>
                    <a:pt x="5796" y="1113"/>
                    <a:pt x="3928" y="301"/>
                  </a:cubicBezTo>
                  <a:cubicBezTo>
                    <a:pt x="3428" y="83"/>
                    <a:pt x="2992" y="0"/>
                    <a:pt x="26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8" name="Google Shape;1058;p19"/>
            <p:cNvSpPr/>
            <p:nvPr/>
          </p:nvSpPr>
          <p:spPr>
            <a:xfrm>
              <a:off x="769958" y="3234058"/>
              <a:ext cx="240004" cy="229433"/>
            </a:xfrm>
            <a:custGeom>
              <a:avLst/>
              <a:gdLst/>
              <a:ahLst/>
              <a:cxnLst/>
              <a:rect l="l" t="t" r="r" b="b"/>
              <a:pathLst>
                <a:path w="6244" h="5969" extrusionOk="0">
                  <a:moveTo>
                    <a:pt x="3054" y="0"/>
                  </a:moveTo>
                  <a:cubicBezTo>
                    <a:pt x="2947" y="0"/>
                    <a:pt x="2838" y="5"/>
                    <a:pt x="2725" y="15"/>
                  </a:cubicBezTo>
                  <a:cubicBezTo>
                    <a:pt x="199" y="230"/>
                    <a:pt x="0" y="2475"/>
                    <a:pt x="856" y="4138"/>
                  </a:cubicBezTo>
                  <a:cubicBezTo>
                    <a:pt x="1335" y="5071"/>
                    <a:pt x="2143" y="5822"/>
                    <a:pt x="3064" y="5927"/>
                  </a:cubicBezTo>
                  <a:cubicBezTo>
                    <a:pt x="3309" y="5955"/>
                    <a:pt x="3534" y="5969"/>
                    <a:pt x="3740" y="5969"/>
                  </a:cubicBezTo>
                  <a:cubicBezTo>
                    <a:pt x="5688" y="5969"/>
                    <a:pt x="5998" y="4796"/>
                    <a:pt x="6148" y="3984"/>
                  </a:cubicBezTo>
                  <a:cubicBezTo>
                    <a:pt x="6244" y="3447"/>
                    <a:pt x="6158" y="2623"/>
                    <a:pt x="5818" y="1864"/>
                  </a:cubicBezTo>
                  <a:cubicBezTo>
                    <a:pt x="5377" y="878"/>
                    <a:pt x="4507" y="0"/>
                    <a:pt x="305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9" name="Google Shape;1059;p19"/>
            <p:cNvSpPr/>
            <p:nvPr/>
          </p:nvSpPr>
          <p:spPr>
            <a:xfrm>
              <a:off x="771111" y="3225909"/>
              <a:ext cx="247576" cy="245654"/>
            </a:xfrm>
            <a:custGeom>
              <a:avLst/>
              <a:gdLst/>
              <a:ahLst/>
              <a:cxnLst/>
              <a:rect l="l" t="t" r="r" b="b"/>
              <a:pathLst>
                <a:path w="6441" h="6391" extrusionOk="0">
                  <a:moveTo>
                    <a:pt x="3020" y="424"/>
                  </a:moveTo>
                  <a:cubicBezTo>
                    <a:pt x="4575" y="424"/>
                    <a:pt x="5296" y="1496"/>
                    <a:pt x="5593" y="2164"/>
                  </a:cubicBezTo>
                  <a:cubicBezTo>
                    <a:pt x="5948" y="2958"/>
                    <a:pt x="5984" y="3734"/>
                    <a:pt x="5907" y="4158"/>
                  </a:cubicBezTo>
                  <a:cubicBezTo>
                    <a:pt x="5742" y="5045"/>
                    <a:pt x="5418" y="5970"/>
                    <a:pt x="3724" y="5970"/>
                  </a:cubicBezTo>
                  <a:cubicBezTo>
                    <a:pt x="3521" y="5970"/>
                    <a:pt x="3299" y="5956"/>
                    <a:pt x="3056" y="5928"/>
                  </a:cubicBezTo>
                  <a:cubicBezTo>
                    <a:pt x="2280" y="5840"/>
                    <a:pt x="1496" y="5198"/>
                    <a:pt x="1011" y="4253"/>
                  </a:cubicBezTo>
                  <a:cubicBezTo>
                    <a:pt x="503" y="3264"/>
                    <a:pt x="438" y="2197"/>
                    <a:pt x="839" y="1470"/>
                  </a:cubicBezTo>
                  <a:cubicBezTo>
                    <a:pt x="1175" y="862"/>
                    <a:pt x="1805" y="514"/>
                    <a:pt x="2711" y="437"/>
                  </a:cubicBezTo>
                  <a:cubicBezTo>
                    <a:pt x="2818" y="427"/>
                    <a:pt x="2920" y="424"/>
                    <a:pt x="3020" y="424"/>
                  </a:cubicBezTo>
                  <a:close/>
                  <a:moveTo>
                    <a:pt x="3032" y="0"/>
                  </a:moveTo>
                  <a:cubicBezTo>
                    <a:pt x="2917" y="0"/>
                    <a:pt x="2799" y="5"/>
                    <a:pt x="2676" y="16"/>
                  </a:cubicBezTo>
                  <a:cubicBezTo>
                    <a:pt x="1361" y="127"/>
                    <a:pt x="750" y="757"/>
                    <a:pt x="470" y="1265"/>
                  </a:cubicBezTo>
                  <a:cubicBezTo>
                    <a:pt x="0" y="2116"/>
                    <a:pt x="63" y="3333"/>
                    <a:pt x="636" y="4446"/>
                  </a:cubicBezTo>
                  <a:cubicBezTo>
                    <a:pt x="1194" y="5531"/>
                    <a:pt x="2079" y="6244"/>
                    <a:pt x="3007" y="6349"/>
                  </a:cubicBezTo>
                  <a:cubicBezTo>
                    <a:pt x="3254" y="6378"/>
                    <a:pt x="3482" y="6391"/>
                    <a:pt x="3693" y="6391"/>
                  </a:cubicBezTo>
                  <a:cubicBezTo>
                    <a:pt x="5927" y="6391"/>
                    <a:pt x="6201" y="4903"/>
                    <a:pt x="6325" y="4234"/>
                  </a:cubicBezTo>
                  <a:cubicBezTo>
                    <a:pt x="6440" y="3597"/>
                    <a:pt x="6306" y="2717"/>
                    <a:pt x="5981" y="1991"/>
                  </a:cubicBezTo>
                  <a:cubicBezTo>
                    <a:pt x="5640" y="1226"/>
                    <a:pt x="4816" y="0"/>
                    <a:pt x="30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0" name="Google Shape;1060;p19"/>
            <p:cNvSpPr/>
            <p:nvPr/>
          </p:nvSpPr>
          <p:spPr>
            <a:xfrm>
              <a:off x="448121" y="3302592"/>
              <a:ext cx="250497" cy="226397"/>
            </a:xfrm>
            <a:custGeom>
              <a:avLst/>
              <a:gdLst/>
              <a:ahLst/>
              <a:cxnLst/>
              <a:rect l="l" t="t" r="r" b="b"/>
              <a:pathLst>
                <a:path w="6517" h="5890" extrusionOk="0">
                  <a:moveTo>
                    <a:pt x="3348" y="0"/>
                  </a:moveTo>
                  <a:cubicBezTo>
                    <a:pt x="3068" y="0"/>
                    <a:pt x="2768" y="39"/>
                    <a:pt x="2450" y="125"/>
                  </a:cubicBezTo>
                  <a:cubicBezTo>
                    <a:pt x="1" y="779"/>
                    <a:pt x="199" y="3024"/>
                    <a:pt x="1332" y="4512"/>
                  </a:cubicBezTo>
                  <a:cubicBezTo>
                    <a:pt x="1940" y="5309"/>
                    <a:pt x="2813" y="5889"/>
                    <a:pt x="3695" y="5889"/>
                  </a:cubicBezTo>
                  <a:cubicBezTo>
                    <a:pt x="3737" y="5889"/>
                    <a:pt x="3778" y="5888"/>
                    <a:pt x="3820" y="5885"/>
                  </a:cubicBezTo>
                  <a:cubicBezTo>
                    <a:pt x="6389" y="5727"/>
                    <a:pt x="6509" y="4343"/>
                    <a:pt x="6514" y="3432"/>
                  </a:cubicBezTo>
                  <a:cubicBezTo>
                    <a:pt x="6516" y="2884"/>
                    <a:pt x="6288" y="2090"/>
                    <a:pt x="5820" y="1403"/>
                  </a:cubicBezTo>
                  <a:cubicBezTo>
                    <a:pt x="5298" y="634"/>
                    <a:pt x="4478" y="0"/>
                    <a:pt x="334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1" name="Google Shape;1061;p19"/>
            <p:cNvSpPr/>
            <p:nvPr/>
          </p:nvSpPr>
          <p:spPr>
            <a:xfrm>
              <a:off x="453041" y="3294366"/>
              <a:ext cx="253803" cy="242733"/>
            </a:xfrm>
            <a:custGeom>
              <a:avLst/>
              <a:gdLst/>
              <a:ahLst/>
              <a:cxnLst/>
              <a:rect l="l" t="t" r="r" b="b"/>
              <a:pathLst>
                <a:path w="6603" h="6315" extrusionOk="0">
                  <a:moveTo>
                    <a:pt x="3215" y="427"/>
                  </a:moveTo>
                  <a:cubicBezTo>
                    <a:pt x="4422" y="427"/>
                    <a:pt x="5156" y="1205"/>
                    <a:pt x="5520" y="1737"/>
                  </a:cubicBezTo>
                  <a:cubicBezTo>
                    <a:pt x="6009" y="2456"/>
                    <a:pt x="6179" y="3214"/>
                    <a:pt x="6176" y="3646"/>
                  </a:cubicBezTo>
                  <a:cubicBezTo>
                    <a:pt x="6171" y="4657"/>
                    <a:pt x="5974" y="5747"/>
                    <a:pt x="3681" y="5889"/>
                  </a:cubicBezTo>
                  <a:cubicBezTo>
                    <a:pt x="3645" y="5892"/>
                    <a:pt x="3608" y="5893"/>
                    <a:pt x="3572" y="5893"/>
                  </a:cubicBezTo>
                  <a:cubicBezTo>
                    <a:pt x="2819" y="5893"/>
                    <a:pt x="1988" y="5402"/>
                    <a:pt x="1375" y="4597"/>
                  </a:cubicBezTo>
                  <a:cubicBezTo>
                    <a:pt x="699" y="3713"/>
                    <a:pt x="448" y="2674"/>
                    <a:pt x="717" y="1888"/>
                  </a:cubicBezTo>
                  <a:cubicBezTo>
                    <a:pt x="940" y="1230"/>
                    <a:pt x="1500" y="778"/>
                    <a:pt x="2378" y="542"/>
                  </a:cubicBezTo>
                  <a:cubicBezTo>
                    <a:pt x="2679" y="461"/>
                    <a:pt x="2957" y="427"/>
                    <a:pt x="3215" y="427"/>
                  </a:cubicBezTo>
                  <a:close/>
                  <a:moveTo>
                    <a:pt x="3230" y="0"/>
                  </a:moveTo>
                  <a:cubicBezTo>
                    <a:pt x="2935" y="0"/>
                    <a:pt x="2614" y="41"/>
                    <a:pt x="2268" y="134"/>
                  </a:cubicBezTo>
                  <a:cubicBezTo>
                    <a:pt x="993" y="475"/>
                    <a:pt x="502" y="1202"/>
                    <a:pt x="314" y="1752"/>
                  </a:cubicBezTo>
                  <a:cubicBezTo>
                    <a:pt x="1" y="2669"/>
                    <a:pt x="278" y="3858"/>
                    <a:pt x="1035" y="4854"/>
                  </a:cubicBezTo>
                  <a:cubicBezTo>
                    <a:pt x="1739" y="5777"/>
                    <a:pt x="2677" y="6314"/>
                    <a:pt x="3570" y="6314"/>
                  </a:cubicBezTo>
                  <a:cubicBezTo>
                    <a:pt x="3615" y="6314"/>
                    <a:pt x="3661" y="6313"/>
                    <a:pt x="3706" y="6310"/>
                  </a:cubicBezTo>
                  <a:cubicBezTo>
                    <a:pt x="6587" y="6132"/>
                    <a:pt x="6594" y="4390"/>
                    <a:pt x="6598" y="3647"/>
                  </a:cubicBezTo>
                  <a:cubicBezTo>
                    <a:pt x="6603" y="2999"/>
                    <a:pt x="6315" y="2155"/>
                    <a:pt x="5868" y="1498"/>
                  </a:cubicBezTo>
                  <a:cubicBezTo>
                    <a:pt x="5456" y="892"/>
                    <a:pt x="4614" y="0"/>
                    <a:pt x="32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205888477"/>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Background">
  <p:cSld name="Background">
    <p:spTree>
      <p:nvGrpSpPr>
        <p:cNvPr id="1" name="Shape 1294"/>
        <p:cNvGrpSpPr/>
        <p:nvPr/>
      </p:nvGrpSpPr>
      <p:grpSpPr>
        <a:xfrm>
          <a:off x="0" y="0"/>
          <a:ext cx="0" cy="0"/>
          <a:chOff x="0" y="0"/>
          <a:chExt cx="0" cy="0"/>
        </a:xfrm>
      </p:grpSpPr>
      <p:sp>
        <p:nvSpPr>
          <p:cNvPr id="1295" name="Google Shape;1295;p24"/>
          <p:cNvSpPr/>
          <p:nvPr/>
        </p:nvSpPr>
        <p:spPr>
          <a:xfrm>
            <a:off x="83819" y="49252"/>
            <a:ext cx="12024367" cy="6759493"/>
          </a:xfrm>
          <a:custGeom>
            <a:avLst/>
            <a:gdLst/>
            <a:ahLst/>
            <a:cxnLst/>
            <a:rect l="l" t="t" r="r" b="b"/>
            <a:pathLst>
              <a:path w="362726" h="205227" extrusionOk="0">
                <a:moveTo>
                  <a:pt x="141705" y="4138"/>
                </a:moveTo>
                <a:cubicBezTo>
                  <a:pt x="116493" y="4326"/>
                  <a:pt x="100453" y="7196"/>
                  <a:pt x="84413" y="6678"/>
                </a:cubicBezTo>
                <a:cubicBezTo>
                  <a:pt x="68373" y="6161"/>
                  <a:pt x="58355" y="-96"/>
                  <a:pt x="45467" y="1033"/>
                </a:cubicBezTo>
                <a:cubicBezTo>
                  <a:pt x="32579" y="2162"/>
                  <a:pt x="14658" y="6019"/>
                  <a:pt x="7085" y="13451"/>
                </a:cubicBezTo>
                <a:cubicBezTo>
                  <a:pt x="-488" y="20883"/>
                  <a:pt x="264" y="32971"/>
                  <a:pt x="29" y="45624"/>
                </a:cubicBezTo>
                <a:cubicBezTo>
                  <a:pt x="-206" y="58277"/>
                  <a:pt x="5438" y="71260"/>
                  <a:pt x="5673" y="89369"/>
                </a:cubicBezTo>
                <a:cubicBezTo>
                  <a:pt x="5908" y="107478"/>
                  <a:pt x="1816" y="137441"/>
                  <a:pt x="1440" y="154280"/>
                </a:cubicBezTo>
                <a:cubicBezTo>
                  <a:pt x="1064" y="171119"/>
                  <a:pt x="-2511" y="181937"/>
                  <a:pt x="3416" y="190404"/>
                </a:cubicBezTo>
                <a:cubicBezTo>
                  <a:pt x="9343" y="198871"/>
                  <a:pt x="16727" y="203904"/>
                  <a:pt x="37000" y="205080"/>
                </a:cubicBezTo>
                <a:cubicBezTo>
                  <a:pt x="57273" y="206256"/>
                  <a:pt x="95655" y="197789"/>
                  <a:pt x="125053" y="197460"/>
                </a:cubicBezTo>
                <a:cubicBezTo>
                  <a:pt x="154451" y="197131"/>
                  <a:pt x="181874" y="202869"/>
                  <a:pt x="213389" y="203104"/>
                </a:cubicBezTo>
                <a:cubicBezTo>
                  <a:pt x="244904" y="203339"/>
                  <a:pt x="289636" y="199624"/>
                  <a:pt x="314142" y="198871"/>
                </a:cubicBezTo>
                <a:cubicBezTo>
                  <a:pt x="338648" y="198119"/>
                  <a:pt x="353466" y="208044"/>
                  <a:pt x="360427" y="198589"/>
                </a:cubicBezTo>
                <a:cubicBezTo>
                  <a:pt x="367389" y="189135"/>
                  <a:pt x="356099" y="162982"/>
                  <a:pt x="355911" y="142144"/>
                </a:cubicBezTo>
                <a:cubicBezTo>
                  <a:pt x="355723" y="121307"/>
                  <a:pt x="358640" y="94119"/>
                  <a:pt x="359298" y="73564"/>
                </a:cubicBezTo>
                <a:cubicBezTo>
                  <a:pt x="359957" y="53009"/>
                  <a:pt x="363766" y="30996"/>
                  <a:pt x="359862" y="18813"/>
                </a:cubicBezTo>
                <a:cubicBezTo>
                  <a:pt x="355958" y="6631"/>
                  <a:pt x="356569" y="2680"/>
                  <a:pt x="335873" y="469"/>
                </a:cubicBezTo>
                <a:cubicBezTo>
                  <a:pt x="315177" y="-1742"/>
                  <a:pt x="268046" y="4938"/>
                  <a:pt x="235685" y="5549"/>
                </a:cubicBezTo>
                <a:cubicBezTo>
                  <a:pt x="203324" y="6161"/>
                  <a:pt x="166917" y="3950"/>
                  <a:pt x="141705" y="4138"/>
                </a:cubicBezTo>
                <a:close/>
              </a:path>
            </a:pathLst>
          </a:custGeom>
          <a:solidFill>
            <a:schemeClr val="lt1"/>
          </a:solidFill>
          <a:ln>
            <a:noFill/>
          </a:ln>
        </p:spPr>
      </p:sp>
      <p:grpSp>
        <p:nvGrpSpPr>
          <p:cNvPr id="1296" name="Google Shape;1296;p24"/>
          <p:cNvGrpSpPr/>
          <p:nvPr/>
        </p:nvGrpSpPr>
        <p:grpSpPr>
          <a:xfrm rot="10800000">
            <a:off x="1158329" y="775073"/>
            <a:ext cx="9875363" cy="5307901"/>
            <a:chOff x="474750" y="1046400"/>
            <a:chExt cx="6583575" cy="3562350"/>
          </a:xfrm>
        </p:grpSpPr>
        <p:sp>
          <p:nvSpPr>
            <p:cNvPr id="1297" name="Google Shape;1297;p24"/>
            <p:cNvSpPr/>
            <p:nvPr/>
          </p:nvSpPr>
          <p:spPr>
            <a:xfrm>
              <a:off x="530125" y="2476325"/>
              <a:ext cx="133075" cy="120275"/>
            </a:xfrm>
            <a:custGeom>
              <a:avLst/>
              <a:gdLst/>
              <a:ahLst/>
              <a:cxnLst/>
              <a:rect l="l" t="t" r="r" b="b"/>
              <a:pathLst>
                <a:path w="5323" h="4811" extrusionOk="0">
                  <a:moveTo>
                    <a:pt x="2727" y="1"/>
                  </a:moveTo>
                  <a:lnTo>
                    <a:pt x="1465" y="1858"/>
                  </a:lnTo>
                  <a:lnTo>
                    <a:pt x="0" y="1858"/>
                  </a:lnTo>
                  <a:lnTo>
                    <a:pt x="1131" y="2787"/>
                  </a:lnTo>
                  <a:lnTo>
                    <a:pt x="357" y="4346"/>
                  </a:lnTo>
                  <a:lnTo>
                    <a:pt x="2310" y="3275"/>
                  </a:lnTo>
                  <a:lnTo>
                    <a:pt x="3477" y="4811"/>
                  </a:lnTo>
                  <a:lnTo>
                    <a:pt x="3620" y="2787"/>
                  </a:lnTo>
                  <a:lnTo>
                    <a:pt x="5322" y="2215"/>
                  </a:lnTo>
                  <a:lnTo>
                    <a:pt x="2953" y="1858"/>
                  </a:lnTo>
                  <a:lnTo>
                    <a:pt x="272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8" name="Google Shape;1298;p24"/>
            <p:cNvSpPr/>
            <p:nvPr/>
          </p:nvSpPr>
          <p:spPr>
            <a:xfrm>
              <a:off x="2282367" y="2292948"/>
              <a:ext cx="71775" cy="65225"/>
            </a:xfrm>
            <a:custGeom>
              <a:avLst/>
              <a:gdLst/>
              <a:ahLst/>
              <a:cxnLst/>
              <a:rect l="l" t="t" r="r" b="b"/>
              <a:pathLst>
                <a:path w="2871" h="2609" extrusionOk="0">
                  <a:moveTo>
                    <a:pt x="1465" y="1"/>
                  </a:moveTo>
                  <a:lnTo>
                    <a:pt x="775" y="1013"/>
                  </a:lnTo>
                  <a:lnTo>
                    <a:pt x="1" y="1013"/>
                  </a:lnTo>
                  <a:lnTo>
                    <a:pt x="608" y="1525"/>
                  </a:lnTo>
                  <a:lnTo>
                    <a:pt x="179" y="2358"/>
                  </a:lnTo>
                  <a:lnTo>
                    <a:pt x="1227" y="1787"/>
                  </a:lnTo>
                  <a:lnTo>
                    <a:pt x="1870" y="2608"/>
                  </a:lnTo>
                  <a:lnTo>
                    <a:pt x="1941" y="1525"/>
                  </a:lnTo>
                  <a:lnTo>
                    <a:pt x="2870" y="1215"/>
                  </a:lnTo>
                  <a:lnTo>
                    <a:pt x="1584" y="1013"/>
                  </a:lnTo>
                  <a:lnTo>
                    <a:pt x="146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9" name="Google Shape;1299;p24"/>
            <p:cNvSpPr/>
            <p:nvPr/>
          </p:nvSpPr>
          <p:spPr>
            <a:xfrm>
              <a:off x="5673625" y="4044375"/>
              <a:ext cx="72350" cy="64925"/>
            </a:xfrm>
            <a:custGeom>
              <a:avLst/>
              <a:gdLst/>
              <a:ahLst/>
              <a:cxnLst/>
              <a:rect l="l" t="t" r="r" b="b"/>
              <a:pathLst>
                <a:path w="2894" h="2597" extrusionOk="0">
                  <a:moveTo>
                    <a:pt x="1488" y="1"/>
                  </a:moveTo>
                  <a:lnTo>
                    <a:pt x="798" y="1013"/>
                  </a:lnTo>
                  <a:lnTo>
                    <a:pt x="0" y="1013"/>
                  </a:lnTo>
                  <a:lnTo>
                    <a:pt x="631" y="1513"/>
                  </a:lnTo>
                  <a:lnTo>
                    <a:pt x="202" y="2358"/>
                  </a:lnTo>
                  <a:lnTo>
                    <a:pt x="1250" y="1787"/>
                  </a:lnTo>
                  <a:lnTo>
                    <a:pt x="1893" y="2596"/>
                  </a:lnTo>
                  <a:lnTo>
                    <a:pt x="1965" y="1513"/>
                  </a:lnTo>
                  <a:lnTo>
                    <a:pt x="2893" y="1203"/>
                  </a:lnTo>
                  <a:lnTo>
                    <a:pt x="1595" y="1013"/>
                  </a:lnTo>
                  <a:lnTo>
                    <a:pt x="148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0" name="Google Shape;1300;p24"/>
            <p:cNvSpPr/>
            <p:nvPr/>
          </p:nvSpPr>
          <p:spPr>
            <a:xfrm>
              <a:off x="850100" y="3423775"/>
              <a:ext cx="72050" cy="64900"/>
            </a:xfrm>
            <a:custGeom>
              <a:avLst/>
              <a:gdLst/>
              <a:ahLst/>
              <a:cxnLst/>
              <a:rect l="l" t="t" r="r" b="b"/>
              <a:pathLst>
                <a:path w="2882" h="2596" extrusionOk="0">
                  <a:moveTo>
                    <a:pt x="1477" y="0"/>
                  </a:moveTo>
                  <a:lnTo>
                    <a:pt x="798" y="1012"/>
                  </a:lnTo>
                  <a:lnTo>
                    <a:pt x="0" y="1012"/>
                  </a:lnTo>
                  <a:lnTo>
                    <a:pt x="619" y="1512"/>
                  </a:lnTo>
                  <a:lnTo>
                    <a:pt x="203" y="2358"/>
                  </a:lnTo>
                  <a:lnTo>
                    <a:pt x="1250" y="1786"/>
                  </a:lnTo>
                  <a:lnTo>
                    <a:pt x="1881" y="2596"/>
                  </a:lnTo>
                  <a:lnTo>
                    <a:pt x="1953" y="1512"/>
                  </a:lnTo>
                  <a:lnTo>
                    <a:pt x="2882" y="1203"/>
                  </a:lnTo>
                  <a:lnTo>
                    <a:pt x="1596" y="1012"/>
                  </a:lnTo>
                  <a:lnTo>
                    <a:pt x="147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1" name="Google Shape;1301;p24"/>
            <p:cNvSpPr/>
            <p:nvPr/>
          </p:nvSpPr>
          <p:spPr>
            <a:xfrm>
              <a:off x="4829897" y="4109569"/>
              <a:ext cx="71775" cy="64925"/>
            </a:xfrm>
            <a:custGeom>
              <a:avLst/>
              <a:gdLst/>
              <a:ahLst/>
              <a:cxnLst/>
              <a:rect l="l" t="t" r="r" b="b"/>
              <a:pathLst>
                <a:path w="2871" h="2597" extrusionOk="0">
                  <a:moveTo>
                    <a:pt x="1465" y="1"/>
                  </a:moveTo>
                  <a:lnTo>
                    <a:pt x="775" y="1001"/>
                  </a:lnTo>
                  <a:lnTo>
                    <a:pt x="1" y="1001"/>
                  </a:lnTo>
                  <a:lnTo>
                    <a:pt x="608" y="1513"/>
                  </a:lnTo>
                  <a:lnTo>
                    <a:pt x="179" y="2358"/>
                  </a:lnTo>
                  <a:lnTo>
                    <a:pt x="1227" y="1786"/>
                  </a:lnTo>
                  <a:lnTo>
                    <a:pt x="1870" y="2596"/>
                  </a:lnTo>
                  <a:lnTo>
                    <a:pt x="1941" y="1513"/>
                  </a:lnTo>
                  <a:lnTo>
                    <a:pt x="2870" y="1203"/>
                  </a:lnTo>
                  <a:lnTo>
                    <a:pt x="1584" y="1001"/>
                  </a:lnTo>
                  <a:lnTo>
                    <a:pt x="146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2" name="Google Shape;1302;p24"/>
            <p:cNvSpPr/>
            <p:nvPr/>
          </p:nvSpPr>
          <p:spPr>
            <a:xfrm>
              <a:off x="2421125" y="3391025"/>
              <a:ext cx="71750" cy="65500"/>
            </a:xfrm>
            <a:custGeom>
              <a:avLst/>
              <a:gdLst/>
              <a:ahLst/>
              <a:cxnLst/>
              <a:rect l="l" t="t" r="r" b="b"/>
              <a:pathLst>
                <a:path w="2870" h="2620" extrusionOk="0">
                  <a:moveTo>
                    <a:pt x="1477" y="0"/>
                  </a:moveTo>
                  <a:lnTo>
                    <a:pt x="786" y="1024"/>
                  </a:lnTo>
                  <a:lnTo>
                    <a:pt x="0" y="1024"/>
                  </a:lnTo>
                  <a:lnTo>
                    <a:pt x="608" y="1513"/>
                  </a:lnTo>
                  <a:lnTo>
                    <a:pt x="191" y="2358"/>
                  </a:lnTo>
                  <a:lnTo>
                    <a:pt x="1251" y="1786"/>
                  </a:lnTo>
                  <a:lnTo>
                    <a:pt x="1870" y="2620"/>
                  </a:lnTo>
                  <a:lnTo>
                    <a:pt x="1941" y="1513"/>
                  </a:lnTo>
                  <a:lnTo>
                    <a:pt x="2870" y="1215"/>
                  </a:lnTo>
                  <a:lnTo>
                    <a:pt x="1596" y="1024"/>
                  </a:lnTo>
                  <a:lnTo>
                    <a:pt x="147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3" name="Google Shape;1303;p24"/>
            <p:cNvSpPr/>
            <p:nvPr/>
          </p:nvSpPr>
          <p:spPr>
            <a:xfrm>
              <a:off x="6727900" y="2031025"/>
              <a:ext cx="72075" cy="65525"/>
            </a:xfrm>
            <a:custGeom>
              <a:avLst/>
              <a:gdLst/>
              <a:ahLst/>
              <a:cxnLst/>
              <a:rect l="l" t="t" r="r" b="b"/>
              <a:pathLst>
                <a:path w="2883" h="2621" extrusionOk="0">
                  <a:moveTo>
                    <a:pt x="1489" y="1"/>
                  </a:moveTo>
                  <a:lnTo>
                    <a:pt x="787" y="1013"/>
                  </a:lnTo>
                  <a:lnTo>
                    <a:pt x="1" y="1013"/>
                  </a:lnTo>
                  <a:lnTo>
                    <a:pt x="608" y="1513"/>
                  </a:lnTo>
                  <a:lnTo>
                    <a:pt x="191" y="2370"/>
                  </a:lnTo>
                  <a:lnTo>
                    <a:pt x="1251" y="1787"/>
                  </a:lnTo>
                  <a:lnTo>
                    <a:pt x="1882" y="2620"/>
                  </a:lnTo>
                  <a:lnTo>
                    <a:pt x="1966" y="1513"/>
                  </a:lnTo>
                  <a:lnTo>
                    <a:pt x="2882" y="1203"/>
                  </a:lnTo>
                  <a:lnTo>
                    <a:pt x="1585" y="1013"/>
                  </a:lnTo>
                  <a:lnTo>
                    <a:pt x="148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4" name="Google Shape;1304;p24"/>
            <p:cNvSpPr/>
            <p:nvPr/>
          </p:nvSpPr>
          <p:spPr>
            <a:xfrm>
              <a:off x="5168200" y="2443575"/>
              <a:ext cx="72050" cy="65225"/>
            </a:xfrm>
            <a:custGeom>
              <a:avLst/>
              <a:gdLst/>
              <a:ahLst/>
              <a:cxnLst/>
              <a:rect l="l" t="t" r="r" b="b"/>
              <a:pathLst>
                <a:path w="2882" h="2609" extrusionOk="0">
                  <a:moveTo>
                    <a:pt x="1465" y="1"/>
                  </a:moveTo>
                  <a:lnTo>
                    <a:pt x="786" y="1013"/>
                  </a:lnTo>
                  <a:lnTo>
                    <a:pt x="0" y="1013"/>
                  </a:lnTo>
                  <a:lnTo>
                    <a:pt x="607" y="1525"/>
                  </a:lnTo>
                  <a:lnTo>
                    <a:pt x="191" y="2358"/>
                  </a:lnTo>
                  <a:lnTo>
                    <a:pt x="1250" y="1787"/>
                  </a:lnTo>
                  <a:lnTo>
                    <a:pt x="1881" y="2608"/>
                  </a:lnTo>
                  <a:lnTo>
                    <a:pt x="1965" y="1525"/>
                  </a:lnTo>
                  <a:lnTo>
                    <a:pt x="2882" y="1203"/>
                  </a:lnTo>
                  <a:lnTo>
                    <a:pt x="1584" y="1013"/>
                  </a:lnTo>
                  <a:lnTo>
                    <a:pt x="146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5" name="Google Shape;1305;p24"/>
            <p:cNvSpPr/>
            <p:nvPr/>
          </p:nvSpPr>
          <p:spPr>
            <a:xfrm>
              <a:off x="4000500" y="1332725"/>
              <a:ext cx="71750" cy="65225"/>
            </a:xfrm>
            <a:custGeom>
              <a:avLst/>
              <a:gdLst/>
              <a:ahLst/>
              <a:cxnLst/>
              <a:rect l="l" t="t" r="r" b="b"/>
              <a:pathLst>
                <a:path w="2870" h="2609" extrusionOk="0">
                  <a:moveTo>
                    <a:pt x="1476" y="1"/>
                  </a:moveTo>
                  <a:lnTo>
                    <a:pt x="786" y="1025"/>
                  </a:lnTo>
                  <a:lnTo>
                    <a:pt x="0" y="1025"/>
                  </a:lnTo>
                  <a:lnTo>
                    <a:pt x="607" y="1513"/>
                  </a:lnTo>
                  <a:lnTo>
                    <a:pt x="191" y="2358"/>
                  </a:lnTo>
                  <a:lnTo>
                    <a:pt x="1250" y="1787"/>
                  </a:lnTo>
                  <a:lnTo>
                    <a:pt x="1881" y="2608"/>
                  </a:lnTo>
                  <a:lnTo>
                    <a:pt x="1953" y="1513"/>
                  </a:lnTo>
                  <a:lnTo>
                    <a:pt x="2869" y="1215"/>
                  </a:lnTo>
                  <a:lnTo>
                    <a:pt x="1595" y="1025"/>
                  </a:lnTo>
                  <a:lnTo>
                    <a:pt x="147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6" name="Google Shape;1306;p24"/>
            <p:cNvSpPr/>
            <p:nvPr/>
          </p:nvSpPr>
          <p:spPr>
            <a:xfrm>
              <a:off x="3651050" y="3229400"/>
              <a:ext cx="72050" cy="65200"/>
            </a:xfrm>
            <a:custGeom>
              <a:avLst/>
              <a:gdLst/>
              <a:ahLst/>
              <a:cxnLst/>
              <a:rect l="l" t="t" r="r" b="b"/>
              <a:pathLst>
                <a:path w="2882" h="2608" extrusionOk="0">
                  <a:moveTo>
                    <a:pt x="1476" y="0"/>
                  </a:moveTo>
                  <a:lnTo>
                    <a:pt x="798" y="1012"/>
                  </a:lnTo>
                  <a:lnTo>
                    <a:pt x="0" y="1012"/>
                  </a:lnTo>
                  <a:lnTo>
                    <a:pt x="619" y="1524"/>
                  </a:lnTo>
                  <a:lnTo>
                    <a:pt x="202" y="2358"/>
                  </a:lnTo>
                  <a:lnTo>
                    <a:pt x="1250" y="1786"/>
                  </a:lnTo>
                  <a:lnTo>
                    <a:pt x="1881" y="2608"/>
                  </a:lnTo>
                  <a:lnTo>
                    <a:pt x="1953" y="1524"/>
                  </a:lnTo>
                  <a:lnTo>
                    <a:pt x="2881" y="1203"/>
                  </a:lnTo>
                  <a:lnTo>
                    <a:pt x="1596" y="1012"/>
                  </a:lnTo>
                  <a:lnTo>
                    <a:pt x="147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7" name="Google Shape;1307;p24"/>
            <p:cNvSpPr/>
            <p:nvPr/>
          </p:nvSpPr>
          <p:spPr>
            <a:xfrm>
              <a:off x="3773975" y="4378650"/>
              <a:ext cx="72050" cy="65200"/>
            </a:xfrm>
            <a:custGeom>
              <a:avLst/>
              <a:gdLst/>
              <a:ahLst/>
              <a:cxnLst/>
              <a:rect l="l" t="t" r="r" b="b"/>
              <a:pathLst>
                <a:path w="2882" h="2608" extrusionOk="0">
                  <a:moveTo>
                    <a:pt x="1489" y="0"/>
                  </a:moveTo>
                  <a:lnTo>
                    <a:pt x="786" y="1012"/>
                  </a:lnTo>
                  <a:lnTo>
                    <a:pt x="0" y="1012"/>
                  </a:lnTo>
                  <a:lnTo>
                    <a:pt x="619" y="1524"/>
                  </a:lnTo>
                  <a:lnTo>
                    <a:pt x="191" y="2358"/>
                  </a:lnTo>
                  <a:lnTo>
                    <a:pt x="1251" y="1786"/>
                  </a:lnTo>
                  <a:lnTo>
                    <a:pt x="1893" y="2608"/>
                  </a:lnTo>
                  <a:lnTo>
                    <a:pt x="1965" y="1524"/>
                  </a:lnTo>
                  <a:lnTo>
                    <a:pt x="2882" y="1215"/>
                  </a:lnTo>
                  <a:lnTo>
                    <a:pt x="1596" y="1012"/>
                  </a:lnTo>
                  <a:lnTo>
                    <a:pt x="148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8" name="Google Shape;1308;p24"/>
            <p:cNvSpPr/>
            <p:nvPr/>
          </p:nvSpPr>
          <p:spPr>
            <a:xfrm>
              <a:off x="6109389" y="1827986"/>
              <a:ext cx="111325" cy="130100"/>
            </a:xfrm>
            <a:custGeom>
              <a:avLst/>
              <a:gdLst/>
              <a:ahLst/>
              <a:cxnLst/>
              <a:rect l="l" t="t" r="r" b="b"/>
              <a:pathLst>
                <a:path w="4453" h="5204" extrusionOk="0">
                  <a:moveTo>
                    <a:pt x="3560" y="0"/>
                  </a:moveTo>
                  <a:lnTo>
                    <a:pt x="1822" y="1655"/>
                  </a:lnTo>
                  <a:lnTo>
                    <a:pt x="214" y="655"/>
                  </a:lnTo>
                  <a:lnTo>
                    <a:pt x="893" y="2810"/>
                  </a:lnTo>
                  <a:lnTo>
                    <a:pt x="0" y="3953"/>
                  </a:lnTo>
                  <a:lnTo>
                    <a:pt x="1417" y="3632"/>
                  </a:lnTo>
                  <a:lnTo>
                    <a:pt x="2155" y="5203"/>
                  </a:lnTo>
                  <a:lnTo>
                    <a:pt x="2536" y="3024"/>
                  </a:lnTo>
                  <a:lnTo>
                    <a:pt x="4453" y="3048"/>
                  </a:lnTo>
                  <a:lnTo>
                    <a:pt x="2953" y="1679"/>
                  </a:lnTo>
                  <a:lnTo>
                    <a:pt x="356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9" name="Google Shape;1309;p24"/>
            <p:cNvSpPr/>
            <p:nvPr/>
          </p:nvSpPr>
          <p:spPr>
            <a:xfrm>
              <a:off x="1635717" y="2153413"/>
              <a:ext cx="111350" cy="130100"/>
            </a:xfrm>
            <a:custGeom>
              <a:avLst/>
              <a:gdLst/>
              <a:ahLst/>
              <a:cxnLst/>
              <a:rect l="l" t="t" r="r" b="b"/>
              <a:pathLst>
                <a:path w="4454" h="5204" extrusionOk="0">
                  <a:moveTo>
                    <a:pt x="3561" y="1"/>
                  </a:moveTo>
                  <a:lnTo>
                    <a:pt x="1810" y="1644"/>
                  </a:lnTo>
                  <a:lnTo>
                    <a:pt x="203" y="644"/>
                  </a:lnTo>
                  <a:lnTo>
                    <a:pt x="894" y="2799"/>
                  </a:lnTo>
                  <a:lnTo>
                    <a:pt x="1" y="3942"/>
                  </a:lnTo>
                  <a:lnTo>
                    <a:pt x="1429" y="3620"/>
                  </a:lnTo>
                  <a:lnTo>
                    <a:pt x="2167" y="5204"/>
                  </a:lnTo>
                  <a:lnTo>
                    <a:pt x="2525" y="3013"/>
                  </a:lnTo>
                  <a:lnTo>
                    <a:pt x="4453" y="3037"/>
                  </a:lnTo>
                  <a:lnTo>
                    <a:pt x="2965" y="1692"/>
                  </a:lnTo>
                  <a:lnTo>
                    <a:pt x="356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0" name="Google Shape;1310;p24"/>
            <p:cNvSpPr/>
            <p:nvPr/>
          </p:nvSpPr>
          <p:spPr>
            <a:xfrm>
              <a:off x="5562600" y="1397925"/>
              <a:ext cx="111050" cy="130100"/>
            </a:xfrm>
            <a:custGeom>
              <a:avLst/>
              <a:gdLst/>
              <a:ahLst/>
              <a:cxnLst/>
              <a:rect l="l" t="t" r="r" b="b"/>
              <a:pathLst>
                <a:path w="4442" h="5204" extrusionOk="0">
                  <a:moveTo>
                    <a:pt x="3548" y="0"/>
                  </a:moveTo>
                  <a:lnTo>
                    <a:pt x="1810" y="1643"/>
                  </a:lnTo>
                  <a:lnTo>
                    <a:pt x="202" y="667"/>
                  </a:lnTo>
                  <a:lnTo>
                    <a:pt x="893" y="2822"/>
                  </a:lnTo>
                  <a:lnTo>
                    <a:pt x="0" y="3953"/>
                  </a:lnTo>
                  <a:lnTo>
                    <a:pt x="0" y="3953"/>
                  </a:lnTo>
                  <a:lnTo>
                    <a:pt x="1429" y="3644"/>
                  </a:lnTo>
                  <a:lnTo>
                    <a:pt x="2167" y="5203"/>
                  </a:lnTo>
                  <a:lnTo>
                    <a:pt x="2524" y="3025"/>
                  </a:lnTo>
                  <a:lnTo>
                    <a:pt x="4441" y="3048"/>
                  </a:lnTo>
                  <a:lnTo>
                    <a:pt x="4441" y="3048"/>
                  </a:lnTo>
                  <a:lnTo>
                    <a:pt x="2953" y="1691"/>
                  </a:lnTo>
                  <a:lnTo>
                    <a:pt x="354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1" name="Google Shape;1311;p24"/>
            <p:cNvSpPr/>
            <p:nvPr/>
          </p:nvSpPr>
          <p:spPr>
            <a:xfrm>
              <a:off x="3263500" y="3979200"/>
              <a:ext cx="111350" cy="130100"/>
            </a:xfrm>
            <a:custGeom>
              <a:avLst/>
              <a:gdLst/>
              <a:ahLst/>
              <a:cxnLst/>
              <a:rect l="l" t="t" r="r" b="b"/>
              <a:pathLst>
                <a:path w="4454" h="5204" extrusionOk="0">
                  <a:moveTo>
                    <a:pt x="3560" y="0"/>
                  </a:moveTo>
                  <a:lnTo>
                    <a:pt x="1810" y="1655"/>
                  </a:lnTo>
                  <a:lnTo>
                    <a:pt x="203" y="655"/>
                  </a:lnTo>
                  <a:lnTo>
                    <a:pt x="905" y="2810"/>
                  </a:lnTo>
                  <a:lnTo>
                    <a:pt x="0" y="3953"/>
                  </a:lnTo>
                  <a:lnTo>
                    <a:pt x="1429" y="3632"/>
                  </a:lnTo>
                  <a:lnTo>
                    <a:pt x="2167" y="5203"/>
                  </a:lnTo>
                  <a:lnTo>
                    <a:pt x="2524" y="3024"/>
                  </a:lnTo>
                  <a:lnTo>
                    <a:pt x="4453" y="3048"/>
                  </a:lnTo>
                  <a:lnTo>
                    <a:pt x="2965" y="1679"/>
                  </a:lnTo>
                  <a:lnTo>
                    <a:pt x="356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2" name="Google Shape;1312;p24"/>
            <p:cNvSpPr/>
            <p:nvPr/>
          </p:nvSpPr>
          <p:spPr>
            <a:xfrm>
              <a:off x="1483200" y="4077125"/>
              <a:ext cx="111050" cy="129800"/>
            </a:xfrm>
            <a:custGeom>
              <a:avLst/>
              <a:gdLst/>
              <a:ahLst/>
              <a:cxnLst/>
              <a:rect l="l" t="t" r="r" b="b"/>
              <a:pathLst>
                <a:path w="4442" h="5192" extrusionOk="0">
                  <a:moveTo>
                    <a:pt x="3549" y="0"/>
                  </a:moveTo>
                  <a:lnTo>
                    <a:pt x="1811" y="1631"/>
                  </a:lnTo>
                  <a:lnTo>
                    <a:pt x="203" y="655"/>
                  </a:lnTo>
                  <a:lnTo>
                    <a:pt x="906" y="2810"/>
                  </a:lnTo>
                  <a:lnTo>
                    <a:pt x="1" y="3941"/>
                  </a:lnTo>
                  <a:lnTo>
                    <a:pt x="1430" y="3632"/>
                  </a:lnTo>
                  <a:lnTo>
                    <a:pt x="2168" y="5191"/>
                  </a:lnTo>
                  <a:lnTo>
                    <a:pt x="2525" y="3013"/>
                  </a:lnTo>
                  <a:lnTo>
                    <a:pt x="4442" y="3036"/>
                  </a:lnTo>
                  <a:lnTo>
                    <a:pt x="2954" y="1679"/>
                  </a:lnTo>
                  <a:lnTo>
                    <a:pt x="354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3" name="Google Shape;1313;p24"/>
            <p:cNvSpPr/>
            <p:nvPr/>
          </p:nvSpPr>
          <p:spPr>
            <a:xfrm>
              <a:off x="3710881" y="2508789"/>
              <a:ext cx="111350" cy="130400"/>
            </a:xfrm>
            <a:custGeom>
              <a:avLst/>
              <a:gdLst/>
              <a:ahLst/>
              <a:cxnLst/>
              <a:rect l="l" t="t" r="r" b="b"/>
              <a:pathLst>
                <a:path w="4454" h="5216" extrusionOk="0">
                  <a:moveTo>
                    <a:pt x="3560" y="1"/>
                  </a:moveTo>
                  <a:lnTo>
                    <a:pt x="1822" y="1644"/>
                  </a:lnTo>
                  <a:lnTo>
                    <a:pt x="226" y="656"/>
                  </a:lnTo>
                  <a:lnTo>
                    <a:pt x="226" y="656"/>
                  </a:lnTo>
                  <a:lnTo>
                    <a:pt x="905" y="2811"/>
                  </a:lnTo>
                  <a:lnTo>
                    <a:pt x="0" y="3965"/>
                  </a:lnTo>
                  <a:lnTo>
                    <a:pt x="1429" y="3632"/>
                  </a:lnTo>
                  <a:lnTo>
                    <a:pt x="2179" y="5216"/>
                  </a:lnTo>
                  <a:lnTo>
                    <a:pt x="2548" y="3025"/>
                  </a:lnTo>
                  <a:lnTo>
                    <a:pt x="4453" y="3037"/>
                  </a:lnTo>
                  <a:lnTo>
                    <a:pt x="2965" y="1680"/>
                  </a:lnTo>
                  <a:lnTo>
                    <a:pt x="356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4" name="Google Shape;1314;p24"/>
            <p:cNvSpPr/>
            <p:nvPr/>
          </p:nvSpPr>
          <p:spPr>
            <a:xfrm>
              <a:off x="474750" y="1046400"/>
              <a:ext cx="111350" cy="130100"/>
            </a:xfrm>
            <a:custGeom>
              <a:avLst/>
              <a:gdLst/>
              <a:ahLst/>
              <a:cxnLst/>
              <a:rect l="l" t="t" r="r" b="b"/>
              <a:pathLst>
                <a:path w="4454" h="5204" extrusionOk="0">
                  <a:moveTo>
                    <a:pt x="3560" y="0"/>
                  </a:moveTo>
                  <a:lnTo>
                    <a:pt x="1822" y="1643"/>
                  </a:lnTo>
                  <a:lnTo>
                    <a:pt x="215" y="655"/>
                  </a:lnTo>
                  <a:lnTo>
                    <a:pt x="893" y="2810"/>
                  </a:lnTo>
                  <a:lnTo>
                    <a:pt x="0" y="3953"/>
                  </a:lnTo>
                  <a:lnTo>
                    <a:pt x="1429" y="3631"/>
                  </a:lnTo>
                  <a:lnTo>
                    <a:pt x="2156" y="5203"/>
                  </a:lnTo>
                  <a:lnTo>
                    <a:pt x="2525" y="3024"/>
                  </a:lnTo>
                  <a:lnTo>
                    <a:pt x="4453" y="3036"/>
                  </a:lnTo>
                  <a:lnTo>
                    <a:pt x="2953" y="1691"/>
                  </a:lnTo>
                  <a:lnTo>
                    <a:pt x="356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5" name="Google Shape;1315;p24"/>
            <p:cNvSpPr/>
            <p:nvPr/>
          </p:nvSpPr>
          <p:spPr>
            <a:xfrm>
              <a:off x="6946975" y="4478350"/>
              <a:ext cx="111350" cy="130400"/>
            </a:xfrm>
            <a:custGeom>
              <a:avLst/>
              <a:gdLst/>
              <a:ahLst/>
              <a:cxnLst/>
              <a:rect l="l" t="t" r="r" b="b"/>
              <a:pathLst>
                <a:path w="4454" h="5216" extrusionOk="0">
                  <a:moveTo>
                    <a:pt x="3561" y="1"/>
                  </a:moveTo>
                  <a:lnTo>
                    <a:pt x="1811" y="1644"/>
                  </a:lnTo>
                  <a:lnTo>
                    <a:pt x="203" y="656"/>
                  </a:lnTo>
                  <a:lnTo>
                    <a:pt x="894" y="2823"/>
                  </a:lnTo>
                  <a:lnTo>
                    <a:pt x="1" y="3954"/>
                  </a:lnTo>
                  <a:lnTo>
                    <a:pt x="1430" y="3632"/>
                  </a:lnTo>
                  <a:lnTo>
                    <a:pt x="2168" y="5216"/>
                  </a:lnTo>
                  <a:lnTo>
                    <a:pt x="2525" y="3025"/>
                  </a:lnTo>
                  <a:lnTo>
                    <a:pt x="4454" y="3037"/>
                  </a:lnTo>
                  <a:lnTo>
                    <a:pt x="4454" y="3037"/>
                  </a:lnTo>
                  <a:lnTo>
                    <a:pt x="2966" y="1692"/>
                  </a:lnTo>
                  <a:lnTo>
                    <a:pt x="356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6" name="Google Shape;1316;p24"/>
            <p:cNvSpPr/>
            <p:nvPr/>
          </p:nvSpPr>
          <p:spPr>
            <a:xfrm>
              <a:off x="5979600" y="3174325"/>
              <a:ext cx="129800" cy="121475"/>
            </a:xfrm>
            <a:custGeom>
              <a:avLst/>
              <a:gdLst/>
              <a:ahLst/>
              <a:cxnLst/>
              <a:rect l="l" t="t" r="r" b="b"/>
              <a:pathLst>
                <a:path w="5192" h="4859" extrusionOk="0">
                  <a:moveTo>
                    <a:pt x="2084" y="1"/>
                  </a:moveTo>
                  <a:lnTo>
                    <a:pt x="1394" y="2156"/>
                  </a:lnTo>
                  <a:lnTo>
                    <a:pt x="1" y="2572"/>
                  </a:lnTo>
                  <a:lnTo>
                    <a:pt x="1334" y="3144"/>
                  </a:lnTo>
                  <a:lnTo>
                    <a:pt x="1037" y="4858"/>
                  </a:lnTo>
                  <a:lnTo>
                    <a:pt x="2608" y="3287"/>
                  </a:lnTo>
                  <a:lnTo>
                    <a:pt x="4156" y="4418"/>
                  </a:lnTo>
                  <a:lnTo>
                    <a:pt x="3715" y="2441"/>
                  </a:lnTo>
                  <a:lnTo>
                    <a:pt x="5192" y="1418"/>
                  </a:lnTo>
                  <a:lnTo>
                    <a:pt x="5192" y="1418"/>
                  </a:lnTo>
                  <a:lnTo>
                    <a:pt x="2811" y="1739"/>
                  </a:lnTo>
                  <a:lnTo>
                    <a:pt x="208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7" name="Google Shape;1317;p24"/>
            <p:cNvSpPr/>
            <p:nvPr/>
          </p:nvSpPr>
          <p:spPr>
            <a:xfrm>
              <a:off x="2236875" y="1142825"/>
              <a:ext cx="67000" cy="67000"/>
            </a:xfrm>
            <a:custGeom>
              <a:avLst/>
              <a:gdLst/>
              <a:ahLst/>
              <a:cxnLst/>
              <a:rect l="l" t="t" r="r" b="b"/>
              <a:pathLst>
                <a:path w="2680" h="2680" extrusionOk="0">
                  <a:moveTo>
                    <a:pt x="1346" y="1"/>
                  </a:moveTo>
                  <a:cubicBezTo>
                    <a:pt x="596" y="1"/>
                    <a:pt x="0" y="596"/>
                    <a:pt x="0" y="1334"/>
                  </a:cubicBezTo>
                  <a:cubicBezTo>
                    <a:pt x="0" y="2084"/>
                    <a:pt x="596" y="2680"/>
                    <a:pt x="1346" y="2680"/>
                  </a:cubicBezTo>
                  <a:cubicBezTo>
                    <a:pt x="2084" y="2680"/>
                    <a:pt x="2679" y="2084"/>
                    <a:pt x="2679" y="1334"/>
                  </a:cubicBezTo>
                  <a:cubicBezTo>
                    <a:pt x="2679" y="596"/>
                    <a:pt x="2084" y="1"/>
                    <a:pt x="134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8" name="Google Shape;1318;p24"/>
            <p:cNvSpPr/>
            <p:nvPr/>
          </p:nvSpPr>
          <p:spPr>
            <a:xfrm>
              <a:off x="4704450" y="1628300"/>
              <a:ext cx="67000" cy="67000"/>
            </a:xfrm>
            <a:custGeom>
              <a:avLst/>
              <a:gdLst/>
              <a:ahLst/>
              <a:cxnLst/>
              <a:rect l="l" t="t" r="r" b="b"/>
              <a:pathLst>
                <a:path w="2680" h="2680" extrusionOk="0">
                  <a:moveTo>
                    <a:pt x="1346" y="1"/>
                  </a:moveTo>
                  <a:cubicBezTo>
                    <a:pt x="596" y="1"/>
                    <a:pt x="0" y="608"/>
                    <a:pt x="0" y="1346"/>
                  </a:cubicBezTo>
                  <a:cubicBezTo>
                    <a:pt x="0" y="2084"/>
                    <a:pt x="596" y="2680"/>
                    <a:pt x="1346" y="2680"/>
                  </a:cubicBezTo>
                  <a:cubicBezTo>
                    <a:pt x="2084" y="2680"/>
                    <a:pt x="2679" y="2084"/>
                    <a:pt x="2679" y="1346"/>
                  </a:cubicBezTo>
                  <a:cubicBezTo>
                    <a:pt x="2679" y="608"/>
                    <a:pt x="2084" y="1"/>
                    <a:pt x="134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9" name="Google Shape;1319;p24"/>
            <p:cNvSpPr/>
            <p:nvPr/>
          </p:nvSpPr>
          <p:spPr>
            <a:xfrm>
              <a:off x="3021181" y="2390935"/>
              <a:ext cx="67000" cy="67000"/>
            </a:xfrm>
            <a:custGeom>
              <a:avLst/>
              <a:gdLst/>
              <a:ahLst/>
              <a:cxnLst/>
              <a:rect l="l" t="t" r="r" b="b"/>
              <a:pathLst>
                <a:path w="2680" h="2680" extrusionOk="0">
                  <a:moveTo>
                    <a:pt x="1334" y="0"/>
                  </a:moveTo>
                  <a:cubicBezTo>
                    <a:pt x="596" y="0"/>
                    <a:pt x="1" y="596"/>
                    <a:pt x="1" y="1334"/>
                  </a:cubicBezTo>
                  <a:cubicBezTo>
                    <a:pt x="1" y="2072"/>
                    <a:pt x="596" y="2679"/>
                    <a:pt x="1334" y="2679"/>
                  </a:cubicBezTo>
                  <a:cubicBezTo>
                    <a:pt x="2073" y="2679"/>
                    <a:pt x="2680" y="2072"/>
                    <a:pt x="2680" y="1334"/>
                  </a:cubicBezTo>
                  <a:cubicBezTo>
                    <a:pt x="2680" y="596"/>
                    <a:pt x="2073" y="0"/>
                    <a:pt x="13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0" name="Google Shape;1320;p24"/>
            <p:cNvSpPr/>
            <p:nvPr/>
          </p:nvSpPr>
          <p:spPr>
            <a:xfrm>
              <a:off x="5210450" y="3140700"/>
              <a:ext cx="67000" cy="67000"/>
            </a:xfrm>
            <a:custGeom>
              <a:avLst/>
              <a:gdLst/>
              <a:ahLst/>
              <a:cxnLst/>
              <a:rect l="l" t="t" r="r" b="b"/>
              <a:pathLst>
                <a:path w="2680" h="2680" extrusionOk="0">
                  <a:moveTo>
                    <a:pt x="1346" y="0"/>
                  </a:moveTo>
                  <a:cubicBezTo>
                    <a:pt x="596" y="0"/>
                    <a:pt x="1" y="607"/>
                    <a:pt x="1" y="1346"/>
                  </a:cubicBezTo>
                  <a:cubicBezTo>
                    <a:pt x="1" y="2084"/>
                    <a:pt x="596" y="2679"/>
                    <a:pt x="1346" y="2679"/>
                  </a:cubicBezTo>
                  <a:cubicBezTo>
                    <a:pt x="2085" y="2679"/>
                    <a:pt x="2680" y="2084"/>
                    <a:pt x="2680" y="1346"/>
                  </a:cubicBezTo>
                  <a:cubicBezTo>
                    <a:pt x="2680" y="607"/>
                    <a:pt x="2085" y="0"/>
                    <a:pt x="134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1" name="Google Shape;1321;p24"/>
            <p:cNvSpPr/>
            <p:nvPr/>
          </p:nvSpPr>
          <p:spPr>
            <a:xfrm>
              <a:off x="852614" y="1757789"/>
              <a:ext cx="67000" cy="67000"/>
            </a:xfrm>
            <a:custGeom>
              <a:avLst/>
              <a:gdLst/>
              <a:ahLst/>
              <a:cxnLst/>
              <a:rect l="l" t="t" r="r" b="b"/>
              <a:pathLst>
                <a:path w="2680" h="2680" extrusionOk="0">
                  <a:moveTo>
                    <a:pt x="1334" y="1"/>
                  </a:moveTo>
                  <a:cubicBezTo>
                    <a:pt x="596" y="1"/>
                    <a:pt x="1" y="596"/>
                    <a:pt x="1" y="1346"/>
                  </a:cubicBezTo>
                  <a:cubicBezTo>
                    <a:pt x="1" y="2085"/>
                    <a:pt x="596" y="2680"/>
                    <a:pt x="1334" y="2680"/>
                  </a:cubicBezTo>
                  <a:cubicBezTo>
                    <a:pt x="2072" y="2680"/>
                    <a:pt x="2680" y="2085"/>
                    <a:pt x="2680" y="1346"/>
                  </a:cubicBezTo>
                  <a:cubicBezTo>
                    <a:pt x="2680" y="596"/>
                    <a:pt x="2072" y="1"/>
                    <a:pt x="133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2" name="Google Shape;1322;p24"/>
            <p:cNvSpPr/>
            <p:nvPr/>
          </p:nvSpPr>
          <p:spPr>
            <a:xfrm>
              <a:off x="782825" y="4344125"/>
              <a:ext cx="67000" cy="67000"/>
            </a:xfrm>
            <a:custGeom>
              <a:avLst/>
              <a:gdLst/>
              <a:ahLst/>
              <a:cxnLst/>
              <a:rect l="l" t="t" r="r" b="b"/>
              <a:pathLst>
                <a:path w="2680" h="2680" extrusionOk="0">
                  <a:moveTo>
                    <a:pt x="1334" y="0"/>
                  </a:moveTo>
                  <a:cubicBezTo>
                    <a:pt x="596" y="0"/>
                    <a:pt x="0" y="595"/>
                    <a:pt x="0" y="1346"/>
                  </a:cubicBezTo>
                  <a:cubicBezTo>
                    <a:pt x="0" y="2084"/>
                    <a:pt x="596" y="2679"/>
                    <a:pt x="1334" y="2679"/>
                  </a:cubicBezTo>
                  <a:cubicBezTo>
                    <a:pt x="2084" y="2679"/>
                    <a:pt x="2679" y="2084"/>
                    <a:pt x="2679" y="1346"/>
                  </a:cubicBezTo>
                  <a:cubicBezTo>
                    <a:pt x="2679" y="595"/>
                    <a:pt x="2084" y="0"/>
                    <a:pt x="13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3" name="Google Shape;1323;p24"/>
            <p:cNvSpPr/>
            <p:nvPr/>
          </p:nvSpPr>
          <p:spPr>
            <a:xfrm>
              <a:off x="4441325" y="3228200"/>
              <a:ext cx="67000" cy="67000"/>
            </a:xfrm>
            <a:custGeom>
              <a:avLst/>
              <a:gdLst/>
              <a:ahLst/>
              <a:cxnLst/>
              <a:rect l="l" t="t" r="r" b="b"/>
              <a:pathLst>
                <a:path w="2680" h="2680" extrusionOk="0">
                  <a:moveTo>
                    <a:pt x="1346" y="1"/>
                  </a:moveTo>
                  <a:cubicBezTo>
                    <a:pt x="607" y="1"/>
                    <a:pt x="0" y="608"/>
                    <a:pt x="0" y="1346"/>
                  </a:cubicBezTo>
                  <a:cubicBezTo>
                    <a:pt x="0" y="2084"/>
                    <a:pt x="607" y="2680"/>
                    <a:pt x="1346" y="2680"/>
                  </a:cubicBezTo>
                  <a:cubicBezTo>
                    <a:pt x="2084" y="2680"/>
                    <a:pt x="2679" y="2084"/>
                    <a:pt x="2679" y="1346"/>
                  </a:cubicBezTo>
                  <a:cubicBezTo>
                    <a:pt x="2679" y="608"/>
                    <a:pt x="2084" y="1"/>
                    <a:pt x="134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4" name="Google Shape;1324;p24"/>
            <p:cNvSpPr/>
            <p:nvPr/>
          </p:nvSpPr>
          <p:spPr>
            <a:xfrm>
              <a:off x="3021200" y="1628300"/>
              <a:ext cx="67000" cy="67000"/>
            </a:xfrm>
            <a:custGeom>
              <a:avLst/>
              <a:gdLst/>
              <a:ahLst/>
              <a:cxnLst/>
              <a:rect l="l" t="t" r="r" b="b"/>
              <a:pathLst>
                <a:path w="2680" h="2680" extrusionOk="0">
                  <a:moveTo>
                    <a:pt x="1346" y="1"/>
                  </a:moveTo>
                  <a:cubicBezTo>
                    <a:pt x="596" y="1"/>
                    <a:pt x="0" y="608"/>
                    <a:pt x="0" y="1346"/>
                  </a:cubicBezTo>
                  <a:cubicBezTo>
                    <a:pt x="0" y="2084"/>
                    <a:pt x="596" y="2680"/>
                    <a:pt x="1346" y="2680"/>
                  </a:cubicBezTo>
                  <a:cubicBezTo>
                    <a:pt x="2084" y="2680"/>
                    <a:pt x="2679" y="2084"/>
                    <a:pt x="2679" y="1346"/>
                  </a:cubicBezTo>
                  <a:cubicBezTo>
                    <a:pt x="2679" y="608"/>
                    <a:pt x="2084" y="1"/>
                    <a:pt x="134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5" name="Google Shape;1325;p24"/>
            <p:cNvSpPr/>
            <p:nvPr/>
          </p:nvSpPr>
          <p:spPr>
            <a:xfrm>
              <a:off x="2354150" y="4310775"/>
              <a:ext cx="67000" cy="67000"/>
            </a:xfrm>
            <a:custGeom>
              <a:avLst/>
              <a:gdLst/>
              <a:ahLst/>
              <a:cxnLst/>
              <a:rect l="l" t="t" r="r" b="b"/>
              <a:pathLst>
                <a:path w="2680" h="2680" extrusionOk="0">
                  <a:moveTo>
                    <a:pt x="1334" y="1"/>
                  </a:moveTo>
                  <a:cubicBezTo>
                    <a:pt x="596" y="1"/>
                    <a:pt x="1" y="596"/>
                    <a:pt x="1" y="1334"/>
                  </a:cubicBezTo>
                  <a:cubicBezTo>
                    <a:pt x="1" y="2072"/>
                    <a:pt x="596" y="2680"/>
                    <a:pt x="1334" y="2680"/>
                  </a:cubicBezTo>
                  <a:cubicBezTo>
                    <a:pt x="2072" y="2680"/>
                    <a:pt x="2679" y="2072"/>
                    <a:pt x="2679" y="1334"/>
                  </a:cubicBezTo>
                  <a:cubicBezTo>
                    <a:pt x="2679" y="596"/>
                    <a:pt x="2072" y="1"/>
                    <a:pt x="133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6" name="Google Shape;1326;p24"/>
            <p:cNvSpPr/>
            <p:nvPr/>
          </p:nvSpPr>
          <p:spPr>
            <a:xfrm>
              <a:off x="6683206" y="3140693"/>
              <a:ext cx="67000" cy="67000"/>
            </a:xfrm>
            <a:custGeom>
              <a:avLst/>
              <a:gdLst/>
              <a:ahLst/>
              <a:cxnLst/>
              <a:rect l="l" t="t" r="r" b="b"/>
              <a:pathLst>
                <a:path w="2680" h="2680" extrusionOk="0">
                  <a:moveTo>
                    <a:pt x="1346" y="0"/>
                  </a:moveTo>
                  <a:cubicBezTo>
                    <a:pt x="607" y="0"/>
                    <a:pt x="0" y="596"/>
                    <a:pt x="0" y="1334"/>
                  </a:cubicBezTo>
                  <a:cubicBezTo>
                    <a:pt x="0" y="2072"/>
                    <a:pt x="607" y="2679"/>
                    <a:pt x="1346" y="2679"/>
                  </a:cubicBezTo>
                  <a:cubicBezTo>
                    <a:pt x="2084" y="2679"/>
                    <a:pt x="2679" y="2072"/>
                    <a:pt x="2679" y="1334"/>
                  </a:cubicBezTo>
                  <a:cubicBezTo>
                    <a:pt x="2679" y="596"/>
                    <a:pt x="2084" y="0"/>
                    <a:pt x="134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7" name="Google Shape;1327;p24"/>
            <p:cNvSpPr/>
            <p:nvPr/>
          </p:nvSpPr>
          <p:spPr>
            <a:xfrm>
              <a:off x="6550500" y="4043475"/>
              <a:ext cx="67000" cy="67000"/>
            </a:xfrm>
            <a:custGeom>
              <a:avLst/>
              <a:gdLst/>
              <a:ahLst/>
              <a:cxnLst/>
              <a:rect l="l" t="t" r="r" b="b"/>
              <a:pathLst>
                <a:path w="2680" h="2680" extrusionOk="0">
                  <a:moveTo>
                    <a:pt x="1346" y="1"/>
                  </a:moveTo>
                  <a:cubicBezTo>
                    <a:pt x="608" y="1"/>
                    <a:pt x="1" y="596"/>
                    <a:pt x="1" y="1346"/>
                  </a:cubicBezTo>
                  <a:cubicBezTo>
                    <a:pt x="1" y="2084"/>
                    <a:pt x="608" y="2680"/>
                    <a:pt x="1346" y="2680"/>
                  </a:cubicBezTo>
                  <a:cubicBezTo>
                    <a:pt x="2084" y="2680"/>
                    <a:pt x="2680" y="2084"/>
                    <a:pt x="2680" y="1346"/>
                  </a:cubicBezTo>
                  <a:cubicBezTo>
                    <a:pt x="2680" y="596"/>
                    <a:pt x="2084" y="1"/>
                    <a:pt x="134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8" name="Google Shape;1328;p24"/>
            <p:cNvSpPr/>
            <p:nvPr/>
          </p:nvSpPr>
          <p:spPr>
            <a:xfrm>
              <a:off x="4300767" y="2184961"/>
              <a:ext cx="67000" cy="67000"/>
            </a:xfrm>
            <a:custGeom>
              <a:avLst/>
              <a:gdLst/>
              <a:ahLst/>
              <a:cxnLst/>
              <a:rect l="l" t="t" r="r" b="b"/>
              <a:pathLst>
                <a:path w="2680" h="2680" extrusionOk="0">
                  <a:moveTo>
                    <a:pt x="1346" y="0"/>
                  </a:moveTo>
                  <a:cubicBezTo>
                    <a:pt x="608" y="0"/>
                    <a:pt x="1" y="596"/>
                    <a:pt x="1" y="1346"/>
                  </a:cubicBezTo>
                  <a:cubicBezTo>
                    <a:pt x="1" y="2084"/>
                    <a:pt x="608" y="2679"/>
                    <a:pt x="1346" y="2679"/>
                  </a:cubicBezTo>
                  <a:cubicBezTo>
                    <a:pt x="2084" y="2679"/>
                    <a:pt x="2680" y="2084"/>
                    <a:pt x="2680" y="1346"/>
                  </a:cubicBezTo>
                  <a:cubicBezTo>
                    <a:pt x="2680" y="596"/>
                    <a:pt x="2084" y="0"/>
                    <a:pt x="134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329" name="Google Shape;1329;p24"/>
          <p:cNvSpPr/>
          <p:nvPr/>
        </p:nvSpPr>
        <p:spPr>
          <a:xfrm>
            <a:off x="-342532" y="-165000"/>
            <a:ext cx="2417733" cy="6444067"/>
          </a:xfrm>
          <a:custGeom>
            <a:avLst/>
            <a:gdLst/>
            <a:ahLst/>
            <a:cxnLst/>
            <a:rect l="l" t="t" r="r" b="b"/>
            <a:pathLst>
              <a:path w="72532" h="193322" extrusionOk="0">
                <a:moveTo>
                  <a:pt x="66605" y="0"/>
                </a:moveTo>
                <a:cubicBezTo>
                  <a:pt x="68771" y="4332"/>
                  <a:pt x="72532" y="8422"/>
                  <a:pt x="72532" y="13265"/>
                </a:cubicBezTo>
                <a:cubicBezTo>
                  <a:pt x="72532" y="19554"/>
                  <a:pt x="69131" y="25644"/>
                  <a:pt x="65476" y="30762"/>
                </a:cubicBezTo>
                <a:cubicBezTo>
                  <a:pt x="59916" y="38549"/>
                  <a:pt x="49065" y="40621"/>
                  <a:pt x="40640" y="45156"/>
                </a:cubicBezTo>
                <a:cubicBezTo>
                  <a:pt x="34138" y="48656"/>
                  <a:pt x="29672" y="56260"/>
                  <a:pt x="28223" y="63500"/>
                </a:cubicBezTo>
                <a:cubicBezTo>
                  <a:pt x="23718" y="86015"/>
                  <a:pt x="30833" y="109419"/>
                  <a:pt x="29916" y="132362"/>
                </a:cubicBezTo>
                <a:cubicBezTo>
                  <a:pt x="29250" y="149019"/>
                  <a:pt x="22222" y="165729"/>
                  <a:pt x="12418" y="179211"/>
                </a:cubicBezTo>
                <a:cubicBezTo>
                  <a:pt x="8733" y="184278"/>
                  <a:pt x="5945" y="191343"/>
                  <a:pt x="0" y="193322"/>
                </a:cubicBezTo>
              </a:path>
            </a:pathLst>
          </a:custGeom>
          <a:noFill/>
          <a:ln w="9525" cap="flat" cmpd="sng">
            <a:solidFill>
              <a:schemeClr val="accent3"/>
            </a:solidFill>
            <a:prstDash val="dash"/>
            <a:round/>
            <a:headEnd type="none" w="med" len="med"/>
            <a:tailEnd type="none" w="med" len="med"/>
          </a:ln>
        </p:spPr>
      </p:sp>
      <p:sp>
        <p:nvSpPr>
          <p:cNvPr id="1330" name="Google Shape;1330;p24"/>
          <p:cNvSpPr/>
          <p:nvPr/>
        </p:nvSpPr>
        <p:spPr>
          <a:xfrm>
            <a:off x="5510870" y="-84665"/>
            <a:ext cx="6680943" cy="5951233"/>
          </a:xfrm>
          <a:custGeom>
            <a:avLst/>
            <a:gdLst/>
            <a:ahLst/>
            <a:cxnLst/>
            <a:rect l="l" t="t" r="r" b="b"/>
            <a:pathLst>
              <a:path w="183576" h="178537" extrusionOk="0">
                <a:moveTo>
                  <a:pt x="10292" y="0"/>
                </a:moveTo>
                <a:cubicBezTo>
                  <a:pt x="2665" y="17794"/>
                  <a:pt x="-5526" y="41747"/>
                  <a:pt x="5212" y="57856"/>
                </a:cubicBezTo>
                <a:cubicBezTo>
                  <a:pt x="12984" y="69515"/>
                  <a:pt x="26991" y="76174"/>
                  <a:pt x="39925" y="81563"/>
                </a:cubicBezTo>
                <a:cubicBezTo>
                  <a:pt x="47282" y="84628"/>
                  <a:pt x="56077" y="87086"/>
                  <a:pt x="60527" y="93698"/>
                </a:cubicBezTo>
                <a:cubicBezTo>
                  <a:pt x="69522" y="107061"/>
                  <a:pt x="69220" y="124752"/>
                  <a:pt x="72381" y="140547"/>
                </a:cubicBezTo>
                <a:cubicBezTo>
                  <a:pt x="74585" y="151561"/>
                  <a:pt x="82921" y="161642"/>
                  <a:pt x="92418" y="167640"/>
                </a:cubicBezTo>
                <a:cubicBezTo>
                  <a:pt x="105230" y="175732"/>
                  <a:pt x="121577" y="177520"/>
                  <a:pt x="136727" y="177800"/>
                </a:cubicBezTo>
                <a:cubicBezTo>
                  <a:pt x="142841" y="177913"/>
                  <a:pt x="149149" y="179319"/>
                  <a:pt x="155072" y="177800"/>
                </a:cubicBezTo>
                <a:cubicBezTo>
                  <a:pt x="166428" y="174889"/>
                  <a:pt x="175286" y="165488"/>
                  <a:pt x="183576" y="157198"/>
                </a:cubicBezTo>
              </a:path>
            </a:pathLst>
          </a:custGeom>
          <a:noFill/>
          <a:ln w="9525" cap="flat" cmpd="sng">
            <a:solidFill>
              <a:schemeClr val="accent3"/>
            </a:solidFill>
            <a:prstDash val="dash"/>
            <a:round/>
            <a:headEnd type="none" w="med" len="med"/>
            <a:tailEnd type="none" w="med" len="med"/>
          </a:ln>
        </p:spPr>
      </p:sp>
      <p:grpSp>
        <p:nvGrpSpPr>
          <p:cNvPr id="1331" name="Google Shape;1331;p24"/>
          <p:cNvGrpSpPr/>
          <p:nvPr/>
        </p:nvGrpSpPr>
        <p:grpSpPr>
          <a:xfrm>
            <a:off x="300376" y="381916"/>
            <a:ext cx="1301176" cy="422085"/>
            <a:chOff x="3434561" y="3738396"/>
            <a:chExt cx="1276163" cy="413972"/>
          </a:xfrm>
        </p:grpSpPr>
        <p:sp>
          <p:nvSpPr>
            <p:cNvPr id="1332" name="Google Shape;1332;p24"/>
            <p:cNvSpPr/>
            <p:nvPr/>
          </p:nvSpPr>
          <p:spPr>
            <a:xfrm>
              <a:off x="4544367" y="3893299"/>
              <a:ext cx="155557" cy="247499"/>
            </a:xfrm>
            <a:custGeom>
              <a:avLst/>
              <a:gdLst/>
              <a:ahLst/>
              <a:cxnLst/>
              <a:rect l="l" t="t" r="r" b="b"/>
              <a:pathLst>
                <a:path w="4047" h="6439" extrusionOk="0">
                  <a:moveTo>
                    <a:pt x="983" y="1"/>
                  </a:moveTo>
                  <a:cubicBezTo>
                    <a:pt x="949" y="674"/>
                    <a:pt x="387" y="5616"/>
                    <a:pt x="0" y="6289"/>
                  </a:cubicBezTo>
                  <a:cubicBezTo>
                    <a:pt x="0" y="6289"/>
                    <a:pt x="1136" y="6386"/>
                    <a:pt x="1901" y="6434"/>
                  </a:cubicBezTo>
                  <a:cubicBezTo>
                    <a:pt x="1952" y="6437"/>
                    <a:pt x="2001" y="6438"/>
                    <a:pt x="2049" y="6438"/>
                  </a:cubicBezTo>
                  <a:cubicBezTo>
                    <a:pt x="2509" y="6438"/>
                    <a:pt x="2855" y="6299"/>
                    <a:pt x="3128" y="6011"/>
                  </a:cubicBezTo>
                  <a:cubicBezTo>
                    <a:pt x="3259" y="5873"/>
                    <a:pt x="3376" y="5705"/>
                    <a:pt x="3479" y="5498"/>
                  </a:cubicBezTo>
                  <a:cubicBezTo>
                    <a:pt x="3816" y="4809"/>
                    <a:pt x="4000" y="2894"/>
                    <a:pt x="4024" y="1418"/>
                  </a:cubicBezTo>
                  <a:cubicBezTo>
                    <a:pt x="4046" y="157"/>
                    <a:pt x="3182" y="64"/>
                    <a:pt x="2928" y="64"/>
                  </a:cubicBezTo>
                  <a:cubicBezTo>
                    <a:pt x="2884" y="64"/>
                    <a:pt x="2858" y="67"/>
                    <a:pt x="2858" y="67"/>
                  </a:cubicBezTo>
                  <a:lnTo>
                    <a:pt x="983"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3" name="Google Shape;1333;p24"/>
            <p:cNvSpPr/>
            <p:nvPr/>
          </p:nvSpPr>
          <p:spPr>
            <a:xfrm>
              <a:off x="3536151" y="3749466"/>
              <a:ext cx="142795" cy="246807"/>
            </a:xfrm>
            <a:custGeom>
              <a:avLst/>
              <a:gdLst/>
              <a:ahLst/>
              <a:cxnLst/>
              <a:rect l="l" t="t" r="r" b="b"/>
              <a:pathLst>
                <a:path w="3715" h="6421" extrusionOk="0">
                  <a:moveTo>
                    <a:pt x="2659" y="0"/>
                  </a:moveTo>
                  <a:cubicBezTo>
                    <a:pt x="2659" y="0"/>
                    <a:pt x="2656" y="1"/>
                    <a:pt x="2650" y="2"/>
                  </a:cubicBezTo>
                  <a:lnTo>
                    <a:pt x="2650" y="2"/>
                  </a:lnTo>
                  <a:cubicBezTo>
                    <a:pt x="2656" y="1"/>
                    <a:pt x="2659" y="0"/>
                    <a:pt x="2659" y="0"/>
                  </a:cubicBezTo>
                  <a:close/>
                  <a:moveTo>
                    <a:pt x="2650" y="2"/>
                  </a:moveTo>
                  <a:cubicBezTo>
                    <a:pt x="2536" y="27"/>
                    <a:pt x="1426" y="274"/>
                    <a:pt x="309" y="743"/>
                  </a:cubicBezTo>
                  <a:cubicBezTo>
                    <a:pt x="573" y="2312"/>
                    <a:pt x="440" y="3910"/>
                    <a:pt x="1" y="5434"/>
                  </a:cubicBezTo>
                  <a:cubicBezTo>
                    <a:pt x="869" y="6023"/>
                    <a:pt x="1677" y="6421"/>
                    <a:pt x="1677" y="6421"/>
                  </a:cubicBezTo>
                  <a:cubicBezTo>
                    <a:pt x="1677" y="6421"/>
                    <a:pt x="1531" y="6251"/>
                    <a:pt x="1905" y="6090"/>
                  </a:cubicBezTo>
                  <a:cubicBezTo>
                    <a:pt x="2259" y="5937"/>
                    <a:pt x="3277" y="5897"/>
                    <a:pt x="3380" y="5369"/>
                  </a:cubicBezTo>
                  <a:cubicBezTo>
                    <a:pt x="3387" y="5338"/>
                    <a:pt x="3391" y="5305"/>
                    <a:pt x="3390" y="5269"/>
                  </a:cubicBezTo>
                  <a:cubicBezTo>
                    <a:pt x="3390" y="5269"/>
                    <a:pt x="1882" y="4280"/>
                    <a:pt x="1996" y="3546"/>
                  </a:cubicBezTo>
                  <a:cubicBezTo>
                    <a:pt x="2110" y="2813"/>
                    <a:pt x="3500" y="2558"/>
                    <a:pt x="3695" y="1962"/>
                  </a:cubicBezTo>
                  <a:cubicBezTo>
                    <a:pt x="3710" y="1914"/>
                    <a:pt x="3714" y="1870"/>
                    <a:pt x="3711" y="1824"/>
                  </a:cubicBezTo>
                  <a:cubicBezTo>
                    <a:pt x="3694" y="1300"/>
                    <a:pt x="2620" y="913"/>
                    <a:pt x="2507" y="494"/>
                  </a:cubicBezTo>
                  <a:cubicBezTo>
                    <a:pt x="2399" y="91"/>
                    <a:pt x="2602" y="14"/>
                    <a:pt x="2650" y="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4" name="Google Shape;1334;p24"/>
            <p:cNvSpPr/>
            <p:nvPr/>
          </p:nvSpPr>
          <p:spPr>
            <a:xfrm>
              <a:off x="3594999" y="3749543"/>
              <a:ext cx="915274" cy="366232"/>
            </a:xfrm>
            <a:custGeom>
              <a:avLst/>
              <a:gdLst/>
              <a:ahLst/>
              <a:cxnLst/>
              <a:rect l="l" t="t" r="r" b="b"/>
              <a:pathLst>
                <a:path w="23812" h="9528" extrusionOk="0">
                  <a:moveTo>
                    <a:pt x="1129" y="0"/>
                  </a:moveTo>
                  <a:cubicBezTo>
                    <a:pt x="1129" y="0"/>
                    <a:pt x="855" y="39"/>
                    <a:pt x="978" y="493"/>
                  </a:cubicBezTo>
                  <a:cubicBezTo>
                    <a:pt x="1091" y="912"/>
                    <a:pt x="2163" y="1300"/>
                    <a:pt x="2182" y="1823"/>
                  </a:cubicBezTo>
                  <a:cubicBezTo>
                    <a:pt x="2183" y="1868"/>
                    <a:pt x="2180" y="1914"/>
                    <a:pt x="2165" y="1962"/>
                  </a:cubicBezTo>
                  <a:cubicBezTo>
                    <a:pt x="1971" y="2556"/>
                    <a:pt x="580" y="2813"/>
                    <a:pt x="466" y="3545"/>
                  </a:cubicBezTo>
                  <a:cubicBezTo>
                    <a:pt x="353" y="4279"/>
                    <a:pt x="1860" y="5270"/>
                    <a:pt x="1860" y="5270"/>
                  </a:cubicBezTo>
                  <a:cubicBezTo>
                    <a:pt x="1862" y="5304"/>
                    <a:pt x="1858" y="5338"/>
                    <a:pt x="1851" y="5369"/>
                  </a:cubicBezTo>
                  <a:cubicBezTo>
                    <a:pt x="1749" y="5896"/>
                    <a:pt x="730" y="5937"/>
                    <a:pt x="375" y="6089"/>
                  </a:cubicBezTo>
                  <a:cubicBezTo>
                    <a:pt x="1" y="6249"/>
                    <a:pt x="147" y="6420"/>
                    <a:pt x="147" y="6420"/>
                  </a:cubicBezTo>
                  <a:lnTo>
                    <a:pt x="22810" y="9527"/>
                  </a:lnTo>
                  <a:cubicBezTo>
                    <a:pt x="22961" y="9191"/>
                    <a:pt x="23094" y="8751"/>
                    <a:pt x="23207" y="8266"/>
                  </a:cubicBezTo>
                  <a:cubicBezTo>
                    <a:pt x="23472" y="7116"/>
                    <a:pt x="23637" y="5700"/>
                    <a:pt x="23726" y="4747"/>
                  </a:cubicBezTo>
                  <a:cubicBezTo>
                    <a:pt x="23784" y="4107"/>
                    <a:pt x="23812" y="3677"/>
                    <a:pt x="23812" y="3677"/>
                  </a:cubicBezTo>
                  <a:lnTo>
                    <a:pt x="112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5" name="Google Shape;1335;p24"/>
            <p:cNvSpPr/>
            <p:nvPr/>
          </p:nvSpPr>
          <p:spPr>
            <a:xfrm>
              <a:off x="4467607" y="3867469"/>
              <a:ext cx="115966" cy="273713"/>
            </a:xfrm>
            <a:custGeom>
              <a:avLst/>
              <a:gdLst/>
              <a:ahLst/>
              <a:cxnLst/>
              <a:rect l="l" t="t" r="r" b="b"/>
              <a:pathLst>
                <a:path w="3017" h="7121" extrusionOk="0">
                  <a:moveTo>
                    <a:pt x="1807" y="13"/>
                  </a:moveTo>
                  <a:cubicBezTo>
                    <a:pt x="1254" y="13"/>
                    <a:pt x="1108" y="609"/>
                    <a:pt x="1108" y="609"/>
                  </a:cubicBezTo>
                  <a:cubicBezTo>
                    <a:pt x="882" y="4080"/>
                    <a:pt x="107" y="6459"/>
                    <a:pt x="107" y="6459"/>
                  </a:cubicBezTo>
                  <a:cubicBezTo>
                    <a:pt x="1" y="6830"/>
                    <a:pt x="887" y="7121"/>
                    <a:pt x="1489" y="7121"/>
                  </a:cubicBezTo>
                  <a:cubicBezTo>
                    <a:pt x="1735" y="7121"/>
                    <a:pt x="1934" y="7072"/>
                    <a:pt x="1998" y="6961"/>
                  </a:cubicBezTo>
                  <a:cubicBezTo>
                    <a:pt x="2385" y="6288"/>
                    <a:pt x="2947" y="1346"/>
                    <a:pt x="2981" y="673"/>
                  </a:cubicBezTo>
                  <a:cubicBezTo>
                    <a:pt x="3016" y="0"/>
                    <a:pt x="2567" y="109"/>
                    <a:pt x="1921" y="21"/>
                  </a:cubicBezTo>
                  <a:cubicBezTo>
                    <a:pt x="1881" y="16"/>
                    <a:pt x="1843" y="13"/>
                    <a:pt x="1807" y="1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6" name="Google Shape;1336;p24"/>
            <p:cNvSpPr/>
            <p:nvPr/>
          </p:nvSpPr>
          <p:spPr>
            <a:xfrm>
              <a:off x="3434561" y="3738396"/>
              <a:ext cx="1276163" cy="413972"/>
            </a:xfrm>
            <a:custGeom>
              <a:avLst/>
              <a:gdLst/>
              <a:ahLst/>
              <a:cxnLst/>
              <a:rect l="l" t="t" r="r" b="b"/>
              <a:pathLst>
                <a:path w="33201" h="10770" extrusionOk="0">
                  <a:moveTo>
                    <a:pt x="5416" y="605"/>
                  </a:moveTo>
                  <a:lnTo>
                    <a:pt x="27672" y="4211"/>
                  </a:lnTo>
                  <a:cubicBezTo>
                    <a:pt x="27659" y="4377"/>
                    <a:pt x="27646" y="4543"/>
                    <a:pt x="27632" y="4704"/>
                  </a:cubicBezTo>
                  <a:lnTo>
                    <a:pt x="14785" y="2961"/>
                  </a:lnTo>
                  <a:lnTo>
                    <a:pt x="6591" y="1849"/>
                  </a:lnTo>
                  <a:cubicBezTo>
                    <a:pt x="6466" y="1549"/>
                    <a:pt x="6156" y="1316"/>
                    <a:pt x="5874" y="1107"/>
                  </a:cubicBezTo>
                  <a:cubicBezTo>
                    <a:pt x="5719" y="991"/>
                    <a:pt x="5458" y="796"/>
                    <a:pt x="5435" y="706"/>
                  </a:cubicBezTo>
                  <a:cubicBezTo>
                    <a:pt x="5423" y="663"/>
                    <a:pt x="5417" y="629"/>
                    <a:pt x="5416" y="605"/>
                  </a:cubicBezTo>
                  <a:close/>
                  <a:moveTo>
                    <a:pt x="4839" y="704"/>
                  </a:moveTo>
                  <a:cubicBezTo>
                    <a:pt x="4845" y="753"/>
                    <a:pt x="4854" y="803"/>
                    <a:pt x="4869" y="858"/>
                  </a:cubicBezTo>
                  <a:cubicBezTo>
                    <a:pt x="4945" y="1144"/>
                    <a:pt x="5226" y="1353"/>
                    <a:pt x="5525" y="1575"/>
                  </a:cubicBezTo>
                  <a:cubicBezTo>
                    <a:pt x="5749" y="1744"/>
                    <a:pt x="6057" y="1973"/>
                    <a:pt x="6064" y="2123"/>
                  </a:cubicBezTo>
                  <a:cubicBezTo>
                    <a:pt x="6065" y="2148"/>
                    <a:pt x="6063" y="2154"/>
                    <a:pt x="6060" y="2158"/>
                  </a:cubicBezTo>
                  <a:cubicBezTo>
                    <a:pt x="6060" y="2159"/>
                    <a:pt x="6060" y="2159"/>
                    <a:pt x="6059" y="2162"/>
                  </a:cubicBezTo>
                  <a:cubicBezTo>
                    <a:pt x="6006" y="2329"/>
                    <a:pt x="5686" y="2518"/>
                    <a:pt x="5404" y="2684"/>
                  </a:cubicBezTo>
                  <a:cubicBezTo>
                    <a:pt x="4948" y="2953"/>
                    <a:pt x="4433" y="3256"/>
                    <a:pt x="4351" y="3791"/>
                  </a:cubicBezTo>
                  <a:cubicBezTo>
                    <a:pt x="4234" y="4541"/>
                    <a:pt x="5232" y="5350"/>
                    <a:pt x="5693" y="5680"/>
                  </a:cubicBezTo>
                  <a:cubicBezTo>
                    <a:pt x="5561" y="5830"/>
                    <a:pt x="5152" y="5923"/>
                    <a:pt x="4892" y="5982"/>
                  </a:cubicBezTo>
                  <a:cubicBezTo>
                    <a:pt x="4712" y="6022"/>
                    <a:pt x="4554" y="6057"/>
                    <a:pt x="4433" y="6110"/>
                  </a:cubicBezTo>
                  <a:cubicBezTo>
                    <a:pt x="4314" y="6161"/>
                    <a:pt x="4220" y="6222"/>
                    <a:pt x="4149" y="6291"/>
                  </a:cubicBezTo>
                  <a:cubicBezTo>
                    <a:pt x="3875" y="6144"/>
                    <a:pt x="3445" y="5902"/>
                    <a:pt x="2982" y="5598"/>
                  </a:cubicBezTo>
                  <a:cubicBezTo>
                    <a:pt x="3005" y="5518"/>
                    <a:pt x="3021" y="5439"/>
                    <a:pt x="3041" y="5359"/>
                  </a:cubicBezTo>
                  <a:cubicBezTo>
                    <a:pt x="3060" y="5280"/>
                    <a:pt x="3080" y="5201"/>
                    <a:pt x="3099" y="5122"/>
                  </a:cubicBezTo>
                  <a:cubicBezTo>
                    <a:pt x="3127" y="4999"/>
                    <a:pt x="3151" y="4877"/>
                    <a:pt x="3173" y="4754"/>
                  </a:cubicBezTo>
                  <a:cubicBezTo>
                    <a:pt x="3188" y="4681"/>
                    <a:pt x="3203" y="4609"/>
                    <a:pt x="3217" y="4537"/>
                  </a:cubicBezTo>
                  <a:cubicBezTo>
                    <a:pt x="3241" y="4397"/>
                    <a:pt x="3260" y="4257"/>
                    <a:pt x="3280" y="4118"/>
                  </a:cubicBezTo>
                  <a:cubicBezTo>
                    <a:pt x="3287" y="4063"/>
                    <a:pt x="3297" y="4008"/>
                    <a:pt x="3303" y="3953"/>
                  </a:cubicBezTo>
                  <a:cubicBezTo>
                    <a:pt x="3327" y="3760"/>
                    <a:pt x="3344" y="3566"/>
                    <a:pt x="3358" y="3374"/>
                  </a:cubicBezTo>
                  <a:cubicBezTo>
                    <a:pt x="3360" y="3337"/>
                    <a:pt x="3360" y="3297"/>
                    <a:pt x="3363" y="3260"/>
                  </a:cubicBezTo>
                  <a:cubicBezTo>
                    <a:pt x="3372" y="3106"/>
                    <a:pt x="3378" y="2951"/>
                    <a:pt x="3379" y="2798"/>
                  </a:cubicBezTo>
                  <a:cubicBezTo>
                    <a:pt x="3380" y="2728"/>
                    <a:pt x="3378" y="2660"/>
                    <a:pt x="3377" y="2592"/>
                  </a:cubicBezTo>
                  <a:cubicBezTo>
                    <a:pt x="3375" y="2469"/>
                    <a:pt x="3374" y="2348"/>
                    <a:pt x="3369" y="2225"/>
                  </a:cubicBezTo>
                  <a:cubicBezTo>
                    <a:pt x="3365" y="2148"/>
                    <a:pt x="3360" y="2072"/>
                    <a:pt x="3354" y="1994"/>
                  </a:cubicBezTo>
                  <a:cubicBezTo>
                    <a:pt x="3347" y="1880"/>
                    <a:pt x="3339" y="1768"/>
                    <a:pt x="3328" y="1655"/>
                  </a:cubicBezTo>
                  <a:cubicBezTo>
                    <a:pt x="3319" y="1575"/>
                    <a:pt x="3310" y="1496"/>
                    <a:pt x="3301" y="1418"/>
                  </a:cubicBezTo>
                  <a:cubicBezTo>
                    <a:pt x="3292" y="1351"/>
                    <a:pt x="3286" y="1282"/>
                    <a:pt x="3277" y="1215"/>
                  </a:cubicBezTo>
                  <a:cubicBezTo>
                    <a:pt x="3871" y="979"/>
                    <a:pt x="4444" y="810"/>
                    <a:pt x="4839" y="704"/>
                  </a:cubicBezTo>
                  <a:close/>
                  <a:moveTo>
                    <a:pt x="6577" y="2438"/>
                  </a:moveTo>
                  <a:lnTo>
                    <a:pt x="13101" y="3322"/>
                  </a:lnTo>
                  <a:lnTo>
                    <a:pt x="27573" y="5286"/>
                  </a:lnTo>
                  <a:cubicBezTo>
                    <a:pt x="27441" y="6467"/>
                    <a:pt x="27257" y="7469"/>
                    <a:pt x="27092" y="8221"/>
                  </a:cubicBezTo>
                  <a:lnTo>
                    <a:pt x="6277" y="5397"/>
                  </a:lnTo>
                  <a:cubicBezTo>
                    <a:pt x="6255" y="5365"/>
                    <a:pt x="6228" y="5337"/>
                    <a:pt x="6194" y="5314"/>
                  </a:cubicBezTo>
                  <a:cubicBezTo>
                    <a:pt x="5650" y="4956"/>
                    <a:pt x="4870" y="4252"/>
                    <a:pt x="4929" y="3880"/>
                  </a:cubicBezTo>
                  <a:cubicBezTo>
                    <a:pt x="4968" y="3620"/>
                    <a:pt x="5341" y="3400"/>
                    <a:pt x="5702" y="3187"/>
                  </a:cubicBezTo>
                  <a:cubicBezTo>
                    <a:pt x="6056" y="2977"/>
                    <a:pt x="6421" y="2761"/>
                    <a:pt x="6577" y="2438"/>
                  </a:cubicBezTo>
                  <a:close/>
                  <a:moveTo>
                    <a:pt x="6203" y="5978"/>
                  </a:moveTo>
                  <a:lnTo>
                    <a:pt x="21427" y="8044"/>
                  </a:lnTo>
                  <a:lnTo>
                    <a:pt x="26960" y="8795"/>
                  </a:lnTo>
                  <a:cubicBezTo>
                    <a:pt x="26885" y="9099"/>
                    <a:pt x="26820" y="9335"/>
                    <a:pt x="26775" y="9493"/>
                  </a:cubicBezTo>
                  <a:lnTo>
                    <a:pt x="5132" y="6527"/>
                  </a:lnTo>
                  <a:cubicBezTo>
                    <a:pt x="5522" y="6436"/>
                    <a:pt x="5986" y="6305"/>
                    <a:pt x="6203" y="5978"/>
                  </a:cubicBezTo>
                  <a:close/>
                  <a:moveTo>
                    <a:pt x="30125" y="4331"/>
                  </a:moveTo>
                  <a:lnTo>
                    <a:pt x="31722" y="4388"/>
                  </a:lnTo>
                  <a:cubicBezTo>
                    <a:pt x="31734" y="4388"/>
                    <a:pt x="31749" y="4388"/>
                    <a:pt x="31763" y="4387"/>
                  </a:cubicBezTo>
                  <a:cubicBezTo>
                    <a:pt x="31764" y="4387"/>
                    <a:pt x="31779" y="4385"/>
                    <a:pt x="31805" y="4385"/>
                  </a:cubicBezTo>
                  <a:cubicBezTo>
                    <a:pt x="31901" y="4385"/>
                    <a:pt x="32145" y="4403"/>
                    <a:pt x="32332" y="4577"/>
                  </a:cubicBezTo>
                  <a:cubicBezTo>
                    <a:pt x="32521" y="4749"/>
                    <a:pt x="32613" y="5040"/>
                    <a:pt x="32606" y="5443"/>
                  </a:cubicBezTo>
                  <a:cubicBezTo>
                    <a:pt x="32581" y="6936"/>
                    <a:pt x="32395" y="8773"/>
                    <a:pt x="32089" y="9398"/>
                  </a:cubicBezTo>
                  <a:cubicBezTo>
                    <a:pt x="32002" y="9575"/>
                    <a:pt x="31904" y="9719"/>
                    <a:pt x="31790" y="9838"/>
                  </a:cubicBezTo>
                  <a:cubicBezTo>
                    <a:pt x="31573" y="10067"/>
                    <a:pt x="31310" y="10175"/>
                    <a:pt x="30937" y="10175"/>
                  </a:cubicBezTo>
                  <a:cubicBezTo>
                    <a:pt x="30890" y="10175"/>
                    <a:pt x="30842" y="10173"/>
                    <a:pt x="30792" y="10170"/>
                  </a:cubicBezTo>
                  <a:cubicBezTo>
                    <a:pt x="30307" y="10140"/>
                    <a:pt x="29675" y="10090"/>
                    <a:pt x="29278" y="10057"/>
                  </a:cubicBezTo>
                  <a:cubicBezTo>
                    <a:pt x="29645" y="8768"/>
                    <a:pt x="30027" y="5379"/>
                    <a:pt x="30125" y="4331"/>
                  </a:cubicBezTo>
                  <a:close/>
                  <a:moveTo>
                    <a:pt x="28697" y="3664"/>
                  </a:moveTo>
                  <a:cubicBezTo>
                    <a:pt x="28717" y="3664"/>
                    <a:pt x="28738" y="3665"/>
                    <a:pt x="28759" y="3668"/>
                  </a:cubicBezTo>
                  <a:cubicBezTo>
                    <a:pt x="28879" y="3684"/>
                    <a:pt x="28994" y="3693"/>
                    <a:pt x="29100" y="3703"/>
                  </a:cubicBezTo>
                  <a:cubicBezTo>
                    <a:pt x="29570" y="3742"/>
                    <a:pt x="29580" y="3750"/>
                    <a:pt x="29566" y="4000"/>
                  </a:cubicBezTo>
                  <a:lnTo>
                    <a:pt x="28603" y="10161"/>
                  </a:lnTo>
                  <a:cubicBezTo>
                    <a:pt x="28553" y="10175"/>
                    <a:pt x="28472" y="10185"/>
                    <a:pt x="28367" y="10185"/>
                  </a:cubicBezTo>
                  <a:cubicBezTo>
                    <a:pt x="28218" y="10185"/>
                    <a:pt x="28023" y="10165"/>
                    <a:pt x="27805" y="10109"/>
                  </a:cubicBezTo>
                  <a:cubicBezTo>
                    <a:pt x="27490" y="10029"/>
                    <a:pt x="27327" y="9925"/>
                    <a:pt x="27278" y="9870"/>
                  </a:cubicBezTo>
                  <a:cubicBezTo>
                    <a:pt x="27417" y="9549"/>
                    <a:pt x="27546" y="9131"/>
                    <a:pt x="27664" y="8621"/>
                  </a:cubicBezTo>
                  <a:cubicBezTo>
                    <a:pt x="27933" y="7459"/>
                    <a:pt x="28098" y="6044"/>
                    <a:pt x="28191" y="5062"/>
                  </a:cubicBezTo>
                  <a:cubicBezTo>
                    <a:pt x="28241" y="4514"/>
                    <a:pt x="28268" y="4122"/>
                    <a:pt x="28275" y="4014"/>
                  </a:cubicBezTo>
                  <a:cubicBezTo>
                    <a:pt x="28305" y="3919"/>
                    <a:pt x="28417" y="3664"/>
                    <a:pt x="28697" y="3664"/>
                  </a:cubicBezTo>
                  <a:close/>
                  <a:moveTo>
                    <a:pt x="5278" y="1"/>
                  </a:moveTo>
                  <a:cubicBezTo>
                    <a:pt x="5272" y="1"/>
                    <a:pt x="5267" y="1"/>
                    <a:pt x="5262" y="2"/>
                  </a:cubicBezTo>
                  <a:cubicBezTo>
                    <a:pt x="5258" y="2"/>
                    <a:pt x="5253" y="5"/>
                    <a:pt x="5249" y="5"/>
                  </a:cubicBezTo>
                  <a:lnTo>
                    <a:pt x="5242" y="5"/>
                  </a:lnTo>
                  <a:cubicBezTo>
                    <a:pt x="5194" y="15"/>
                    <a:pt x="4031" y="261"/>
                    <a:pt x="2840" y="763"/>
                  </a:cubicBezTo>
                  <a:cubicBezTo>
                    <a:pt x="1470" y="1339"/>
                    <a:pt x="632" y="2009"/>
                    <a:pt x="352" y="2756"/>
                  </a:cubicBezTo>
                  <a:cubicBezTo>
                    <a:pt x="1" y="3687"/>
                    <a:pt x="717" y="4766"/>
                    <a:pt x="2480" y="5965"/>
                  </a:cubicBezTo>
                  <a:lnTo>
                    <a:pt x="2482" y="5965"/>
                  </a:lnTo>
                  <a:cubicBezTo>
                    <a:pt x="3357" y="6559"/>
                    <a:pt x="4159" y="6956"/>
                    <a:pt x="4192" y="6972"/>
                  </a:cubicBezTo>
                  <a:cubicBezTo>
                    <a:pt x="4200" y="6974"/>
                    <a:pt x="4207" y="6974"/>
                    <a:pt x="4213" y="6977"/>
                  </a:cubicBezTo>
                  <a:cubicBezTo>
                    <a:pt x="4236" y="6985"/>
                    <a:pt x="4258" y="6995"/>
                    <a:pt x="4282" y="6998"/>
                  </a:cubicBezTo>
                  <a:lnTo>
                    <a:pt x="26725" y="10076"/>
                  </a:lnTo>
                  <a:cubicBezTo>
                    <a:pt x="26789" y="10231"/>
                    <a:pt x="26944" y="10407"/>
                    <a:pt x="27290" y="10553"/>
                  </a:cubicBezTo>
                  <a:cubicBezTo>
                    <a:pt x="27549" y="10662"/>
                    <a:pt x="27978" y="10770"/>
                    <a:pt x="28364" y="10770"/>
                  </a:cubicBezTo>
                  <a:cubicBezTo>
                    <a:pt x="28603" y="10770"/>
                    <a:pt x="28826" y="10727"/>
                    <a:pt x="28981" y="10620"/>
                  </a:cubicBezTo>
                  <a:cubicBezTo>
                    <a:pt x="29300" y="10647"/>
                    <a:pt x="30146" y="10717"/>
                    <a:pt x="30759" y="10754"/>
                  </a:cubicBezTo>
                  <a:cubicBezTo>
                    <a:pt x="30816" y="10758"/>
                    <a:pt x="30870" y="10760"/>
                    <a:pt x="30924" y="10760"/>
                  </a:cubicBezTo>
                  <a:cubicBezTo>
                    <a:pt x="31461" y="10760"/>
                    <a:pt x="31883" y="10589"/>
                    <a:pt x="32214" y="10242"/>
                  </a:cubicBezTo>
                  <a:cubicBezTo>
                    <a:pt x="32372" y="10078"/>
                    <a:pt x="32502" y="9886"/>
                    <a:pt x="32616" y="9657"/>
                  </a:cubicBezTo>
                  <a:cubicBezTo>
                    <a:pt x="33029" y="8814"/>
                    <a:pt x="33173" y="6618"/>
                    <a:pt x="33191" y="5453"/>
                  </a:cubicBezTo>
                  <a:cubicBezTo>
                    <a:pt x="33200" y="4875"/>
                    <a:pt x="33044" y="4435"/>
                    <a:pt x="32726" y="4144"/>
                  </a:cubicBezTo>
                  <a:cubicBezTo>
                    <a:pt x="32395" y="3842"/>
                    <a:pt x="31987" y="3801"/>
                    <a:pt x="31801" y="3801"/>
                  </a:cubicBezTo>
                  <a:cubicBezTo>
                    <a:pt x="31769" y="3801"/>
                    <a:pt x="31744" y="3802"/>
                    <a:pt x="31726" y="3803"/>
                  </a:cubicBezTo>
                  <a:lnTo>
                    <a:pt x="30132" y="3747"/>
                  </a:lnTo>
                  <a:cubicBezTo>
                    <a:pt x="30030" y="3198"/>
                    <a:pt x="29529" y="3155"/>
                    <a:pt x="29147" y="3121"/>
                  </a:cubicBezTo>
                  <a:cubicBezTo>
                    <a:pt x="29051" y="3114"/>
                    <a:pt x="28946" y="3105"/>
                    <a:pt x="28836" y="3089"/>
                  </a:cubicBezTo>
                  <a:cubicBezTo>
                    <a:pt x="28782" y="3082"/>
                    <a:pt x="28731" y="3079"/>
                    <a:pt x="28681" y="3079"/>
                  </a:cubicBezTo>
                  <a:cubicBezTo>
                    <a:pt x="28222" y="3079"/>
                    <a:pt x="27943" y="3370"/>
                    <a:pt x="27801" y="3641"/>
                  </a:cubicBezTo>
                  <a:lnTo>
                    <a:pt x="5349" y="2"/>
                  </a:lnTo>
                  <a:lnTo>
                    <a:pt x="5344" y="2"/>
                  </a:lnTo>
                  <a:cubicBezTo>
                    <a:pt x="5340" y="1"/>
                    <a:pt x="5337" y="1"/>
                    <a:pt x="5333" y="1"/>
                  </a:cubicBezTo>
                  <a:cubicBezTo>
                    <a:pt x="5326" y="1"/>
                    <a:pt x="5318" y="2"/>
                    <a:pt x="5312" y="2"/>
                  </a:cubicBezTo>
                  <a:cubicBezTo>
                    <a:pt x="5300" y="2"/>
                    <a:pt x="5289" y="1"/>
                    <a:pt x="52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337" name="Google Shape;1337;p24"/>
          <p:cNvGrpSpPr/>
          <p:nvPr/>
        </p:nvGrpSpPr>
        <p:grpSpPr>
          <a:xfrm>
            <a:off x="340677" y="504213"/>
            <a:ext cx="1834107" cy="1409392"/>
            <a:chOff x="3147471" y="1138214"/>
            <a:chExt cx="1438139" cy="1105117"/>
          </a:xfrm>
        </p:grpSpPr>
        <p:sp>
          <p:nvSpPr>
            <p:cNvPr id="1338" name="Google Shape;1338;p24"/>
            <p:cNvSpPr/>
            <p:nvPr/>
          </p:nvSpPr>
          <p:spPr>
            <a:xfrm>
              <a:off x="3164422" y="1146325"/>
              <a:ext cx="1275318" cy="556844"/>
            </a:xfrm>
            <a:custGeom>
              <a:avLst/>
              <a:gdLst/>
              <a:ahLst/>
              <a:cxnLst/>
              <a:rect l="l" t="t" r="r" b="b"/>
              <a:pathLst>
                <a:path w="33179" h="14487" extrusionOk="0">
                  <a:moveTo>
                    <a:pt x="33108" y="1"/>
                  </a:moveTo>
                  <a:cubicBezTo>
                    <a:pt x="33108" y="1"/>
                    <a:pt x="29198" y="2148"/>
                    <a:pt x="27432" y="2255"/>
                  </a:cubicBezTo>
                  <a:cubicBezTo>
                    <a:pt x="25664" y="2360"/>
                    <a:pt x="17943" y="2850"/>
                    <a:pt x="17524" y="9015"/>
                  </a:cubicBezTo>
                  <a:cubicBezTo>
                    <a:pt x="16215" y="7803"/>
                    <a:pt x="14787" y="7352"/>
                    <a:pt x="13386" y="7352"/>
                  </a:cubicBezTo>
                  <a:cubicBezTo>
                    <a:pt x="9935" y="7352"/>
                    <a:pt x="6644" y="10084"/>
                    <a:pt x="5678" y="10891"/>
                  </a:cubicBezTo>
                  <a:cubicBezTo>
                    <a:pt x="4319" y="12025"/>
                    <a:pt x="0" y="13147"/>
                    <a:pt x="0" y="13147"/>
                  </a:cubicBezTo>
                  <a:lnTo>
                    <a:pt x="1166" y="14486"/>
                  </a:lnTo>
                  <a:lnTo>
                    <a:pt x="14746" y="10767"/>
                  </a:lnTo>
                  <a:cubicBezTo>
                    <a:pt x="15163" y="10858"/>
                    <a:pt x="15562" y="10898"/>
                    <a:pt x="15942" y="10898"/>
                  </a:cubicBezTo>
                  <a:cubicBezTo>
                    <a:pt x="17130" y="10898"/>
                    <a:pt x="18130" y="10504"/>
                    <a:pt x="18905" y="10027"/>
                  </a:cubicBezTo>
                  <a:cubicBezTo>
                    <a:pt x="20088" y="9302"/>
                    <a:pt x="20746" y="8383"/>
                    <a:pt x="20746" y="8383"/>
                  </a:cubicBezTo>
                  <a:lnTo>
                    <a:pt x="33179" y="1775"/>
                  </a:lnTo>
                  <a:lnTo>
                    <a:pt x="3310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9" name="Google Shape;1339;p24"/>
            <p:cNvSpPr/>
            <p:nvPr/>
          </p:nvSpPr>
          <p:spPr>
            <a:xfrm>
              <a:off x="3156043" y="1188683"/>
              <a:ext cx="1420957" cy="1046615"/>
            </a:xfrm>
            <a:custGeom>
              <a:avLst/>
              <a:gdLst/>
              <a:ahLst/>
              <a:cxnLst/>
              <a:rect l="l" t="t" r="r" b="b"/>
              <a:pathLst>
                <a:path w="36968" h="27229" extrusionOk="0">
                  <a:moveTo>
                    <a:pt x="34665" y="0"/>
                  </a:moveTo>
                  <a:lnTo>
                    <a:pt x="33397" y="675"/>
                  </a:lnTo>
                  <a:lnTo>
                    <a:pt x="20964" y="7282"/>
                  </a:lnTo>
                  <a:cubicBezTo>
                    <a:pt x="20964" y="7282"/>
                    <a:pt x="20735" y="7603"/>
                    <a:pt x="20301" y="8017"/>
                  </a:cubicBezTo>
                  <a:cubicBezTo>
                    <a:pt x="20001" y="8301"/>
                    <a:pt x="19607" y="8630"/>
                    <a:pt x="19123" y="8926"/>
                  </a:cubicBezTo>
                  <a:cubicBezTo>
                    <a:pt x="18871" y="9081"/>
                    <a:pt x="18593" y="9229"/>
                    <a:pt x="18294" y="9356"/>
                  </a:cubicBezTo>
                  <a:cubicBezTo>
                    <a:pt x="17677" y="9619"/>
                    <a:pt x="16962" y="9797"/>
                    <a:pt x="16163" y="9797"/>
                  </a:cubicBezTo>
                  <a:cubicBezTo>
                    <a:pt x="15782" y="9797"/>
                    <a:pt x="15382" y="9757"/>
                    <a:pt x="14965" y="9666"/>
                  </a:cubicBezTo>
                  <a:lnTo>
                    <a:pt x="1386" y="13385"/>
                  </a:lnTo>
                  <a:lnTo>
                    <a:pt x="1" y="13766"/>
                  </a:lnTo>
                  <a:lnTo>
                    <a:pt x="9530" y="27229"/>
                  </a:lnTo>
                  <a:lnTo>
                    <a:pt x="20423" y="20378"/>
                  </a:lnTo>
                  <a:cubicBezTo>
                    <a:pt x="20858" y="20479"/>
                    <a:pt x="21247" y="20523"/>
                    <a:pt x="21595" y="20523"/>
                  </a:cubicBezTo>
                  <a:cubicBezTo>
                    <a:pt x="21805" y="20523"/>
                    <a:pt x="22001" y="20507"/>
                    <a:pt x="22182" y="20478"/>
                  </a:cubicBezTo>
                  <a:cubicBezTo>
                    <a:pt x="23120" y="20330"/>
                    <a:pt x="23681" y="19840"/>
                    <a:pt x="23995" y="19434"/>
                  </a:cubicBezTo>
                  <a:cubicBezTo>
                    <a:pt x="24249" y="19101"/>
                    <a:pt x="24342" y="18823"/>
                    <a:pt x="24342" y="18823"/>
                  </a:cubicBezTo>
                  <a:lnTo>
                    <a:pt x="36967" y="16336"/>
                  </a:lnTo>
                  <a:lnTo>
                    <a:pt x="34665"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0" name="Google Shape;1340;p24"/>
            <p:cNvSpPr/>
            <p:nvPr/>
          </p:nvSpPr>
          <p:spPr>
            <a:xfrm>
              <a:off x="3147471" y="1138214"/>
              <a:ext cx="1438139" cy="1105117"/>
            </a:xfrm>
            <a:custGeom>
              <a:avLst/>
              <a:gdLst/>
              <a:ahLst/>
              <a:cxnLst/>
              <a:rect l="l" t="t" r="r" b="b"/>
              <a:pathLst>
                <a:path w="37415" h="28751" extrusionOk="0">
                  <a:moveTo>
                    <a:pt x="33348" y="557"/>
                  </a:moveTo>
                  <a:lnTo>
                    <a:pt x="33399" y="1859"/>
                  </a:lnTo>
                  <a:lnTo>
                    <a:pt x="21085" y="8406"/>
                  </a:lnTo>
                  <a:cubicBezTo>
                    <a:pt x="21083" y="8407"/>
                    <a:pt x="21082" y="8408"/>
                    <a:pt x="21080" y="8409"/>
                  </a:cubicBezTo>
                  <a:cubicBezTo>
                    <a:pt x="21072" y="8413"/>
                    <a:pt x="21066" y="8422"/>
                    <a:pt x="21058" y="8427"/>
                  </a:cubicBezTo>
                  <a:cubicBezTo>
                    <a:pt x="21043" y="8437"/>
                    <a:pt x="21031" y="8449"/>
                    <a:pt x="21021" y="8461"/>
                  </a:cubicBezTo>
                  <a:cubicBezTo>
                    <a:pt x="21018" y="8464"/>
                    <a:pt x="21014" y="8465"/>
                    <a:pt x="21012" y="8469"/>
                  </a:cubicBezTo>
                  <a:cubicBezTo>
                    <a:pt x="21007" y="8477"/>
                    <a:pt x="20467" y="9216"/>
                    <a:pt x="19512" y="9872"/>
                  </a:cubicBezTo>
                  <a:cubicBezTo>
                    <a:pt x="19331" y="7315"/>
                    <a:pt x="22747" y="5475"/>
                    <a:pt x="22783" y="5455"/>
                  </a:cubicBezTo>
                  <a:cubicBezTo>
                    <a:pt x="22887" y="5401"/>
                    <a:pt x="22925" y="5273"/>
                    <a:pt x="22871" y="5170"/>
                  </a:cubicBezTo>
                  <a:cubicBezTo>
                    <a:pt x="22833" y="5098"/>
                    <a:pt x="22760" y="5056"/>
                    <a:pt x="22684" y="5056"/>
                  </a:cubicBezTo>
                  <a:cubicBezTo>
                    <a:pt x="22650" y="5056"/>
                    <a:pt x="22616" y="5064"/>
                    <a:pt x="22585" y="5082"/>
                  </a:cubicBezTo>
                  <a:cubicBezTo>
                    <a:pt x="22423" y="5166"/>
                    <a:pt x="18698" y="7173"/>
                    <a:pt x="19114" y="10121"/>
                  </a:cubicBezTo>
                  <a:cubicBezTo>
                    <a:pt x="18675" y="10379"/>
                    <a:pt x="18227" y="10576"/>
                    <a:pt x="17769" y="10705"/>
                  </a:cubicBezTo>
                  <a:cubicBezTo>
                    <a:pt x="16879" y="9409"/>
                    <a:pt x="15326" y="9092"/>
                    <a:pt x="14020" y="9092"/>
                  </a:cubicBezTo>
                  <a:cubicBezTo>
                    <a:pt x="12828" y="9092"/>
                    <a:pt x="11843" y="9356"/>
                    <a:pt x="11759" y="9380"/>
                  </a:cubicBezTo>
                  <a:cubicBezTo>
                    <a:pt x="11646" y="9411"/>
                    <a:pt x="11581" y="9526"/>
                    <a:pt x="11612" y="9640"/>
                  </a:cubicBezTo>
                  <a:cubicBezTo>
                    <a:pt x="11637" y="9734"/>
                    <a:pt x="11721" y="9796"/>
                    <a:pt x="11814" y="9796"/>
                  </a:cubicBezTo>
                  <a:cubicBezTo>
                    <a:pt x="11833" y="9796"/>
                    <a:pt x="11853" y="9794"/>
                    <a:pt x="11872" y="9788"/>
                  </a:cubicBezTo>
                  <a:cubicBezTo>
                    <a:pt x="11893" y="9783"/>
                    <a:pt x="12858" y="9523"/>
                    <a:pt x="14017" y="9523"/>
                  </a:cubicBezTo>
                  <a:cubicBezTo>
                    <a:pt x="15174" y="9523"/>
                    <a:pt x="16524" y="9781"/>
                    <a:pt x="17324" y="10808"/>
                  </a:cubicBezTo>
                  <a:cubicBezTo>
                    <a:pt x="17015" y="10866"/>
                    <a:pt x="16702" y="10895"/>
                    <a:pt x="16387" y="10895"/>
                  </a:cubicBezTo>
                  <a:cubicBezTo>
                    <a:pt x="16006" y="10895"/>
                    <a:pt x="15621" y="10853"/>
                    <a:pt x="15233" y="10768"/>
                  </a:cubicBezTo>
                  <a:cubicBezTo>
                    <a:pt x="15232" y="10767"/>
                    <a:pt x="15230" y="10767"/>
                    <a:pt x="15229" y="10767"/>
                  </a:cubicBezTo>
                  <a:cubicBezTo>
                    <a:pt x="15226" y="10767"/>
                    <a:pt x="15223" y="10768"/>
                    <a:pt x="15220" y="10768"/>
                  </a:cubicBezTo>
                  <a:cubicBezTo>
                    <a:pt x="15211" y="10767"/>
                    <a:pt x="15203" y="10766"/>
                    <a:pt x="15195" y="10766"/>
                  </a:cubicBezTo>
                  <a:cubicBezTo>
                    <a:pt x="15187" y="10766"/>
                    <a:pt x="15178" y="10767"/>
                    <a:pt x="15170" y="10768"/>
                  </a:cubicBezTo>
                  <a:cubicBezTo>
                    <a:pt x="15161" y="10769"/>
                    <a:pt x="15151" y="10768"/>
                    <a:pt x="15142" y="10771"/>
                  </a:cubicBezTo>
                  <a:cubicBezTo>
                    <a:pt x="15141" y="10771"/>
                    <a:pt x="15139" y="10771"/>
                    <a:pt x="15137" y="10771"/>
                  </a:cubicBezTo>
                  <a:cubicBezTo>
                    <a:pt x="15135" y="10771"/>
                    <a:pt x="15133" y="10771"/>
                    <a:pt x="15131" y="10772"/>
                  </a:cubicBezTo>
                  <a:lnTo>
                    <a:pt x="1679" y="14457"/>
                  </a:lnTo>
                  <a:lnTo>
                    <a:pt x="824" y="13475"/>
                  </a:lnTo>
                  <a:cubicBezTo>
                    <a:pt x="1871" y="13186"/>
                    <a:pt x="5081" y="12246"/>
                    <a:pt x="6255" y="11266"/>
                  </a:cubicBezTo>
                  <a:cubicBezTo>
                    <a:pt x="9043" y="8937"/>
                    <a:pt x="11591" y="7765"/>
                    <a:pt x="13806" y="7765"/>
                  </a:cubicBezTo>
                  <a:cubicBezTo>
                    <a:pt x="15307" y="7765"/>
                    <a:pt x="16655" y="8303"/>
                    <a:pt x="17821" y="9384"/>
                  </a:cubicBezTo>
                  <a:cubicBezTo>
                    <a:pt x="17829" y="9390"/>
                    <a:pt x="17839" y="9392"/>
                    <a:pt x="17846" y="9397"/>
                  </a:cubicBezTo>
                  <a:cubicBezTo>
                    <a:pt x="17857" y="9405"/>
                    <a:pt x="17870" y="9415"/>
                    <a:pt x="17882" y="9420"/>
                  </a:cubicBezTo>
                  <a:cubicBezTo>
                    <a:pt x="17897" y="9426"/>
                    <a:pt x="17911" y="9428"/>
                    <a:pt x="17925" y="9431"/>
                  </a:cubicBezTo>
                  <a:cubicBezTo>
                    <a:pt x="17934" y="9432"/>
                    <a:pt x="17942" y="9437"/>
                    <a:pt x="17951" y="9439"/>
                  </a:cubicBezTo>
                  <a:lnTo>
                    <a:pt x="17965" y="9439"/>
                  </a:lnTo>
                  <a:cubicBezTo>
                    <a:pt x="17966" y="9439"/>
                    <a:pt x="17968" y="9437"/>
                    <a:pt x="17969" y="9437"/>
                  </a:cubicBezTo>
                  <a:cubicBezTo>
                    <a:pt x="17981" y="9437"/>
                    <a:pt x="17992" y="9433"/>
                    <a:pt x="18002" y="9431"/>
                  </a:cubicBezTo>
                  <a:cubicBezTo>
                    <a:pt x="18018" y="9428"/>
                    <a:pt x="18033" y="9427"/>
                    <a:pt x="18047" y="9421"/>
                  </a:cubicBezTo>
                  <a:cubicBezTo>
                    <a:pt x="18056" y="9417"/>
                    <a:pt x="18062" y="9411"/>
                    <a:pt x="18069" y="9405"/>
                  </a:cubicBezTo>
                  <a:cubicBezTo>
                    <a:pt x="18085" y="9396"/>
                    <a:pt x="18099" y="9387"/>
                    <a:pt x="18113" y="9374"/>
                  </a:cubicBezTo>
                  <a:cubicBezTo>
                    <a:pt x="18114" y="9372"/>
                    <a:pt x="18116" y="9371"/>
                    <a:pt x="18119" y="9370"/>
                  </a:cubicBezTo>
                  <a:cubicBezTo>
                    <a:pt x="18125" y="9364"/>
                    <a:pt x="18126" y="9356"/>
                    <a:pt x="18132" y="9349"/>
                  </a:cubicBezTo>
                  <a:cubicBezTo>
                    <a:pt x="18141" y="9335"/>
                    <a:pt x="18151" y="9323"/>
                    <a:pt x="18156" y="9307"/>
                  </a:cubicBezTo>
                  <a:cubicBezTo>
                    <a:pt x="18162" y="9294"/>
                    <a:pt x="18165" y="9281"/>
                    <a:pt x="18167" y="9268"/>
                  </a:cubicBezTo>
                  <a:cubicBezTo>
                    <a:pt x="18170" y="9257"/>
                    <a:pt x="18173" y="9250"/>
                    <a:pt x="18175" y="9240"/>
                  </a:cubicBezTo>
                  <a:cubicBezTo>
                    <a:pt x="18442" y="5311"/>
                    <a:pt x="21799" y="3041"/>
                    <a:pt x="27883" y="2676"/>
                  </a:cubicBezTo>
                  <a:cubicBezTo>
                    <a:pt x="29407" y="2584"/>
                    <a:pt x="32389" y="1065"/>
                    <a:pt x="33348" y="557"/>
                  </a:cubicBezTo>
                  <a:close/>
                  <a:moveTo>
                    <a:pt x="34720" y="1642"/>
                  </a:moveTo>
                  <a:lnTo>
                    <a:pt x="36950" y="17476"/>
                  </a:lnTo>
                  <a:lnTo>
                    <a:pt x="24710" y="19888"/>
                  </a:lnTo>
                  <a:lnTo>
                    <a:pt x="21439" y="8702"/>
                  </a:lnTo>
                  <a:lnTo>
                    <a:pt x="34720" y="1642"/>
                  </a:lnTo>
                  <a:close/>
                  <a:moveTo>
                    <a:pt x="21097" y="9040"/>
                  </a:moveTo>
                  <a:lnTo>
                    <a:pt x="24340" y="20123"/>
                  </a:lnTo>
                  <a:cubicBezTo>
                    <a:pt x="24223" y="20405"/>
                    <a:pt x="23616" y="21618"/>
                    <a:pt x="21820" y="21618"/>
                  </a:cubicBezTo>
                  <a:cubicBezTo>
                    <a:pt x="21512" y="21618"/>
                    <a:pt x="21169" y="21582"/>
                    <a:pt x="20787" y="21500"/>
                  </a:cubicBezTo>
                  <a:lnTo>
                    <a:pt x="15569" y="11261"/>
                  </a:lnTo>
                  <a:lnTo>
                    <a:pt x="15569" y="11261"/>
                  </a:lnTo>
                  <a:cubicBezTo>
                    <a:pt x="15848" y="11300"/>
                    <a:pt x="16123" y="11323"/>
                    <a:pt x="16396" y="11323"/>
                  </a:cubicBezTo>
                  <a:cubicBezTo>
                    <a:pt x="17453" y="11323"/>
                    <a:pt x="18480" y="11020"/>
                    <a:pt x="19458" y="10419"/>
                  </a:cubicBezTo>
                  <a:cubicBezTo>
                    <a:pt x="19460" y="10418"/>
                    <a:pt x="19461" y="10416"/>
                    <a:pt x="19464" y="10415"/>
                  </a:cubicBezTo>
                  <a:cubicBezTo>
                    <a:pt x="20244" y="9935"/>
                    <a:pt x="20797" y="9382"/>
                    <a:pt x="21097" y="9040"/>
                  </a:cubicBezTo>
                  <a:close/>
                  <a:moveTo>
                    <a:pt x="15077" y="11227"/>
                  </a:moveTo>
                  <a:lnTo>
                    <a:pt x="20368" y="21612"/>
                  </a:lnTo>
                  <a:lnTo>
                    <a:pt x="9809" y="28253"/>
                  </a:lnTo>
                  <a:lnTo>
                    <a:pt x="570" y="15200"/>
                  </a:lnTo>
                  <a:lnTo>
                    <a:pt x="15077" y="11227"/>
                  </a:lnTo>
                  <a:close/>
                  <a:moveTo>
                    <a:pt x="33548" y="1"/>
                  </a:moveTo>
                  <a:cubicBezTo>
                    <a:pt x="33513" y="1"/>
                    <a:pt x="33478" y="9"/>
                    <a:pt x="33446" y="26"/>
                  </a:cubicBezTo>
                  <a:cubicBezTo>
                    <a:pt x="33408" y="47"/>
                    <a:pt x="29559" y="2152"/>
                    <a:pt x="27859" y="2255"/>
                  </a:cubicBezTo>
                  <a:cubicBezTo>
                    <a:pt x="21835" y="2617"/>
                    <a:pt x="18282" y="4935"/>
                    <a:pt x="17794" y="8799"/>
                  </a:cubicBezTo>
                  <a:cubicBezTo>
                    <a:pt x="16634" y="7843"/>
                    <a:pt x="15298" y="7368"/>
                    <a:pt x="13830" y="7368"/>
                  </a:cubicBezTo>
                  <a:cubicBezTo>
                    <a:pt x="11496" y="7368"/>
                    <a:pt x="8825" y="8567"/>
                    <a:pt x="5982" y="10942"/>
                  </a:cubicBezTo>
                  <a:cubicBezTo>
                    <a:pt x="4676" y="12033"/>
                    <a:pt x="431" y="13142"/>
                    <a:pt x="388" y="13152"/>
                  </a:cubicBezTo>
                  <a:cubicBezTo>
                    <a:pt x="317" y="13171"/>
                    <a:pt x="260" y="13224"/>
                    <a:pt x="239" y="13295"/>
                  </a:cubicBezTo>
                  <a:cubicBezTo>
                    <a:pt x="218" y="13364"/>
                    <a:pt x="234" y="13441"/>
                    <a:pt x="282" y="13496"/>
                  </a:cubicBezTo>
                  <a:lnTo>
                    <a:pt x="1227" y="14582"/>
                  </a:lnTo>
                  <a:lnTo>
                    <a:pt x="167" y="14872"/>
                  </a:lnTo>
                  <a:cubicBezTo>
                    <a:pt x="100" y="14890"/>
                    <a:pt x="47" y="14941"/>
                    <a:pt x="23" y="15006"/>
                  </a:cubicBezTo>
                  <a:cubicBezTo>
                    <a:pt x="0" y="15070"/>
                    <a:pt x="11" y="15142"/>
                    <a:pt x="49" y="15199"/>
                  </a:cubicBezTo>
                  <a:lnTo>
                    <a:pt x="9579" y="28662"/>
                  </a:lnTo>
                  <a:cubicBezTo>
                    <a:pt x="9620" y="28720"/>
                    <a:pt x="9685" y="28751"/>
                    <a:pt x="9752" y="28751"/>
                  </a:cubicBezTo>
                  <a:cubicBezTo>
                    <a:pt x="9791" y="28751"/>
                    <a:pt x="9829" y="28741"/>
                    <a:pt x="9865" y="28719"/>
                  </a:cubicBezTo>
                  <a:lnTo>
                    <a:pt x="20685" y="21913"/>
                  </a:lnTo>
                  <a:cubicBezTo>
                    <a:pt x="21098" y="22002"/>
                    <a:pt x="21475" y="22044"/>
                    <a:pt x="21812" y="22044"/>
                  </a:cubicBezTo>
                  <a:cubicBezTo>
                    <a:pt x="23776" y="22044"/>
                    <a:pt x="24528" y="20724"/>
                    <a:pt x="24713" y="20319"/>
                  </a:cubicBezTo>
                  <a:lnTo>
                    <a:pt x="37230" y="17853"/>
                  </a:lnTo>
                  <a:cubicBezTo>
                    <a:pt x="37340" y="17832"/>
                    <a:pt x="37415" y="17728"/>
                    <a:pt x="37399" y="17615"/>
                  </a:cubicBezTo>
                  <a:lnTo>
                    <a:pt x="35098" y="1284"/>
                  </a:lnTo>
                  <a:cubicBezTo>
                    <a:pt x="35089" y="1215"/>
                    <a:pt x="35046" y="1156"/>
                    <a:pt x="34984" y="1125"/>
                  </a:cubicBezTo>
                  <a:cubicBezTo>
                    <a:pt x="34954" y="1110"/>
                    <a:pt x="34921" y="1102"/>
                    <a:pt x="34888" y="1102"/>
                  </a:cubicBezTo>
                  <a:cubicBezTo>
                    <a:pt x="34854" y="1102"/>
                    <a:pt x="34820" y="1110"/>
                    <a:pt x="34789" y="1126"/>
                  </a:cubicBezTo>
                  <a:lnTo>
                    <a:pt x="33817" y="1642"/>
                  </a:lnTo>
                  <a:lnTo>
                    <a:pt x="33760" y="204"/>
                  </a:lnTo>
                  <a:cubicBezTo>
                    <a:pt x="33757" y="131"/>
                    <a:pt x="33718" y="65"/>
                    <a:pt x="33653" y="29"/>
                  </a:cubicBezTo>
                  <a:cubicBezTo>
                    <a:pt x="33621" y="10"/>
                    <a:pt x="33584" y="1"/>
                    <a:pt x="335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341" name="Google Shape;1341;p24"/>
          <p:cNvSpPr/>
          <p:nvPr/>
        </p:nvSpPr>
        <p:spPr>
          <a:xfrm>
            <a:off x="5577825" y="5477067"/>
            <a:ext cx="5663200" cy="802000"/>
          </a:xfrm>
          <a:prstGeom prst="ellipse">
            <a:avLst/>
          </a:pr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1342" name="Google Shape;1342;p24"/>
          <p:cNvGrpSpPr/>
          <p:nvPr/>
        </p:nvGrpSpPr>
        <p:grpSpPr>
          <a:xfrm>
            <a:off x="7835929" y="719316"/>
            <a:ext cx="3089915" cy="5236365"/>
            <a:chOff x="6113346" y="539486"/>
            <a:chExt cx="2317436" cy="3927274"/>
          </a:xfrm>
        </p:grpSpPr>
        <p:sp>
          <p:nvSpPr>
            <p:cNvPr id="1343" name="Google Shape;1343;p24"/>
            <p:cNvSpPr/>
            <p:nvPr/>
          </p:nvSpPr>
          <p:spPr>
            <a:xfrm flipH="1">
              <a:off x="6148397" y="1019103"/>
              <a:ext cx="662388" cy="821781"/>
            </a:xfrm>
            <a:custGeom>
              <a:avLst/>
              <a:gdLst/>
              <a:ahLst/>
              <a:cxnLst/>
              <a:rect l="l" t="t" r="r" b="b"/>
              <a:pathLst>
                <a:path w="9716" h="12054" extrusionOk="0">
                  <a:moveTo>
                    <a:pt x="8950" y="6758"/>
                  </a:moveTo>
                  <a:close/>
                  <a:moveTo>
                    <a:pt x="8950" y="6758"/>
                  </a:moveTo>
                  <a:cubicBezTo>
                    <a:pt x="8651" y="7218"/>
                    <a:pt x="8311" y="7678"/>
                    <a:pt x="7991" y="8137"/>
                  </a:cubicBezTo>
                  <a:cubicBezTo>
                    <a:pt x="7331" y="9037"/>
                    <a:pt x="6652" y="9934"/>
                    <a:pt x="5954" y="10794"/>
                  </a:cubicBezTo>
                  <a:cubicBezTo>
                    <a:pt x="5754" y="11034"/>
                    <a:pt x="5552" y="11273"/>
                    <a:pt x="5353" y="11513"/>
                  </a:cubicBezTo>
                  <a:cubicBezTo>
                    <a:pt x="5193" y="11673"/>
                    <a:pt x="5033" y="11853"/>
                    <a:pt x="4913" y="12053"/>
                  </a:cubicBezTo>
                  <a:cubicBezTo>
                    <a:pt x="4615" y="11752"/>
                    <a:pt x="4295" y="11493"/>
                    <a:pt x="4016" y="11214"/>
                  </a:cubicBezTo>
                  <a:cubicBezTo>
                    <a:pt x="4035" y="10735"/>
                    <a:pt x="4075" y="10254"/>
                    <a:pt x="4136" y="9775"/>
                  </a:cubicBezTo>
                  <a:cubicBezTo>
                    <a:pt x="4136" y="9735"/>
                    <a:pt x="4155" y="9695"/>
                    <a:pt x="4155" y="9655"/>
                  </a:cubicBezTo>
                  <a:cubicBezTo>
                    <a:pt x="4155" y="9675"/>
                    <a:pt x="4155" y="9715"/>
                    <a:pt x="4176" y="9735"/>
                  </a:cubicBezTo>
                  <a:cubicBezTo>
                    <a:pt x="4217" y="10075"/>
                    <a:pt x="4296" y="10395"/>
                    <a:pt x="4376" y="10734"/>
                  </a:cubicBezTo>
                  <a:cubicBezTo>
                    <a:pt x="4416" y="10894"/>
                    <a:pt x="4456" y="11054"/>
                    <a:pt x="4517" y="11213"/>
                  </a:cubicBezTo>
                  <a:cubicBezTo>
                    <a:pt x="4555" y="11373"/>
                    <a:pt x="4616" y="11532"/>
                    <a:pt x="4716" y="11673"/>
                  </a:cubicBezTo>
                  <a:cubicBezTo>
                    <a:pt x="4755" y="11732"/>
                    <a:pt x="4855" y="11712"/>
                    <a:pt x="4855" y="11652"/>
                  </a:cubicBezTo>
                  <a:cubicBezTo>
                    <a:pt x="4835" y="11473"/>
                    <a:pt x="4795" y="11333"/>
                    <a:pt x="4755" y="11173"/>
                  </a:cubicBezTo>
                  <a:cubicBezTo>
                    <a:pt x="4716" y="11013"/>
                    <a:pt x="4656" y="10854"/>
                    <a:pt x="4616" y="10694"/>
                  </a:cubicBezTo>
                  <a:cubicBezTo>
                    <a:pt x="4536" y="10375"/>
                    <a:pt x="4456" y="10054"/>
                    <a:pt x="4397" y="9717"/>
                  </a:cubicBezTo>
                  <a:cubicBezTo>
                    <a:pt x="4336" y="9436"/>
                    <a:pt x="4296" y="9157"/>
                    <a:pt x="4257" y="8877"/>
                  </a:cubicBezTo>
                  <a:cubicBezTo>
                    <a:pt x="4317" y="8497"/>
                    <a:pt x="4376" y="8116"/>
                    <a:pt x="4416" y="7738"/>
                  </a:cubicBezTo>
                  <a:cubicBezTo>
                    <a:pt x="4416" y="7658"/>
                    <a:pt x="4317" y="7658"/>
                    <a:pt x="4296" y="7717"/>
                  </a:cubicBezTo>
                  <a:cubicBezTo>
                    <a:pt x="4257" y="7837"/>
                    <a:pt x="4217" y="7977"/>
                    <a:pt x="4176" y="8098"/>
                  </a:cubicBezTo>
                  <a:cubicBezTo>
                    <a:pt x="4155" y="7977"/>
                    <a:pt x="4155" y="7839"/>
                    <a:pt x="4136" y="7717"/>
                  </a:cubicBezTo>
                  <a:cubicBezTo>
                    <a:pt x="4136" y="7677"/>
                    <a:pt x="4115" y="7658"/>
                    <a:pt x="4096" y="7658"/>
                  </a:cubicBezTo>
                  <a:cubicBezTo>
                    <a:pt x="4056" y="7658"/>
                    <a:pt x="4035" y="7677"/>
                    <a:pt x="4035" y="7717"/>
                  </a:cubicBezTo>
                  <a:cubicBezTo>
                    <a:pt x="4035" y="8017"/>
                    <a:pt x="4016" y="8338"/>
                    <a:pt x="4035" y="8638"/>
                  </a:cubicBezTo>
                  <a:cubicBezTo>
                    <a:pt x="3976" y="8957"/>
                    <a:pt x="3916" y="9257"/>
                    <a:pt x="3876" y="9557"/>
                  </a:cubicBezTo>
                  <a:cubicBezTo>
                    <a:pt x="3796" y="10018"/>
                    <a:pt x="3756" y="10476"/>
                    <a:pt x="3716" y="10915"/>
                  </a:cubicBezTo>
                  <a:cubicBezTo>
                    <a:pt x="3356" y="10556"/>
                    <a:pt x="3036" y="10197"/>
                    <a:pt x="2717" y="9816"/>
                  </a:cubicBezTo>
                  <a:cubicBezTo>
                    <a:pt x="1997" y="8957"/>
                    <a:pt x="1358" y="8037"/>
                    <a:pt x="818" y="7059"/>
                  </a:cubicBezTo>
                  <a:cubicBezTo>
                    <a:pt x="519" y="6560"/>
                    <a:pt x="277" y="6039"/>
                    <a:pt x="0" y="5541"/>
                  </a:cubicBezTo>
                  <a:lnTo>
                    <a:pt x="0" y="5541"/>
                  </a:lnTo>
                  <a:cubicBezTo>
                    <a:pt x="99" y="5640"/>
                    <a:pt x="219" y="5720"/>
                    <a:pt x="319" y="5820"/>
                  </a:cubicBezTo>
                  <a:cubicBezTo>
                    <a:pt x="439" y="5900"/>
                    <a:pt x="558" y="6000"/>
                    <a:pt x="699" y="6079"/>
                  </a:cubicBezTo>
                  <a:cubicBezTo>
                    <a:pt x="959" y="6260"/>
                    <a:pt x="1239" y="6439"/>
                    <a:pt x="1519" y="6598"/>
                  </a:cubicBezTo>
                  <a:cubicBezTo>
                    <a:pt x="2078" y="6899"/>
                    <a:pt x="2657" y="7158"/>
                    <a:pt x="3277" y="7378"/>
                  </a:cubicBezTo>
                  <a:cubicBezTo>
                    <a:pt x="3436" y="7440"/>
                    <a:pt x="3617" y="7478"/>
                    <a:pt x="3776" y="7538"/>
                  </a:cubicBezTo>
                  <a:cubicBezTo>
                    <a:pt x="3876" y="7557"/>
                    <a:pt x="3995" y="7597"/>
                    <a:pt x="4096" y="7618"/>
                  </a:cubicBezTo>
                  <a:cubicBezTo>
                    <a:pt x="4155" y="7618"/>
                    <a:pt x="4217" y="7618"/>
                    <a:pt x="4275" y="7578"/>
                  </a:cubicBezTo>
                  <a:cubicBezTo>
                    <a:pt x="4295" y="7578"/>
                    <a:pt x="4295" y="7557"/>
                    <a:pt x="4295" y="7538"/>
                  </a:cubicBezTo>
                  <a:cubicBezTo>
                    <a:pt x="4335" y="7538"/>
                    <a:pt x="4355" y="7518"/>
                    <a:pt x="4355" y="7498"/>
                  </a:cubicBezTo>
                  <a:cubicBezTo>
                    <a:pt x="4335" y="7337"/>
                    <a:pt x="4335" y="7179"/>
                    <a:pt x="4315" y="6999"/>
                  </a:cubicBezTo>
                  <a:cubicBezTo>
                    <a:pt x="4275" y="6820"/>
                    <a:pt x="4255" y="6638"/>
                    <a:pt x="4235" y="6459"/>
                  </a:cubicBezTo>
                  <a:cubicBezTo>
                    <a:pt x="4195" y="6140"/>
                    <a:pt x="4174" y="5800"/>
                    <a:pt x="4155" y="5459"/>
                  </a:cubicBezTo>
                  <a:cubicBezTo>
                    <a:pt x="4115" y="4760"/>
                    <a:pt x="4096" y="4081"/>
                    <a:pt x="4136" y="3400"/>
                  </a:cubicBezTo>
                  <a:cubicBezTo>
                    <a:pt x="4136" y="3201"/>
                    <a:pt x="4155" y="3001"/>
                    <a:pt x="4176" y="2800"/>
                  </a:cubicBezTo>
                  <a:cubicBezTo>
                    <a:pt x="4176" y="2621"/>
                    <a:pt x="4217" y="2422"/>
                    <a:pt x="4197" y="2222"/>
                  </a:cubicBezTo>
                  <a:cubicBezTo>
                    <a:pt x="4197" y="2142"/>
                    <a:pt x="4096" y="2122"/>
                    <a:pt x="4056" y="2202"/>
                  </a:cubicBezTo>
                  <a:cubicBezTo>
                    <a:pt x="3995" y="2361"/>
                    <a:pt x="3995" y="2541"/>
                    <a:pt x="3976" y="2720"/>
                  </a:cubicBezTo>
                  <a:cubicBezTo>
                    <a:pt x="3976" y="2880"/>
                    <a:pt x="3955" y="3040"/>
                    <a:pt x="3955" y="3220"/>
                  </a:cubicBezTo>
                  <a:cubicBezTo>
                    <a:pt x="3936" y="3579"/>
                    <a:pt x="3916" y="3919"/>
                    <a:pt x="3916" y="4277"/>
                  </a:cubicBezTo>
                  <a:cubicBezTo>
                    <a:pt x="3916" y="4978"/>
                    <a:pt x="3955" y="5656"/>
                    <a:pt x="4035" y="6356"/>
                  </a:cubicBezTo>
                  <a:cubicBezTo>
                    <a:pt x="4056" y="6536"/>
                    <a:pt x="4096" y="6736"/>
                    <a:pt x="4115" y="6917"/>
                  </a:cubicBezTo>
                  <a:cubicBezTo>
                    <a:pt x="4136" y="7016"/>
                    <a:pt x="4136" y="7116"/>
                    <a:pt x="4176" y="7196"/>
                  </a:cubicBezTo>
                  <a:cubicBezTo>
                    <a:pt x="4176" y="7295"/>
                    <a:pt x="4217" y="7357"/>
                    <a:pt x="4237" y="7437"/>
                  </a:cubicBezTo>
                  <a:cubicBezTo>
                    <a:pt x="4157" y="7375"/>
                    <a:pt x="4035" y="7357"/>
                    <a:pt x="3937" y="7335"/>
                  </a:cubicBezTo>
                  <a:cubicBezTo>
                    <a:pt x="3778" y="7295"/>
                    <a:pt x="3618" y="7255"/>
                    <a:pt x="3479" y="7196"/>
                  </a:cubicBezTo>
                  <a:cubicBezTo>
                    <a:pt x="3178" y="7096"/>
                    <a:pt x="2878" y="6996"/>
                    <a:pt x="2598" y="6877"/>
                  </a:cubicBezTo>
                  <a:cubicBezTo>
                    <a:pt x="2020" y="6636"/>
                    <a:pt x="1461" y="6336"/>
                    <a:pt x="920" y="5998"/>
                  </a:cubicBezTo>
                  <a:cubicBezTo>
                    <a:pt x="781" y="5898"/>
                    <a:pt x="621" y="5798"/>
                    <a:pt x="481" y="5697"/>
                  </a:cubicBezTo>
                  <a:cubicBezTo>
                    <a:pt x="362" y="5617"/>
                    <a:pt x="242" y="5518"/>
                    <a:pt x="121" y="5438"/>
                  </a:cubicBezTo>
                  <a:cubicBezTo>
                    <a:pt x="241" y="5319"/>
                    <a:pt x="321" y="5138"/>
                    <a:pt x="422" y="4997"/>
                  </a:cubicBezTo>
                  <a:cubicBezTo>
                    <a:pt x="542" y="4818"/>
                    <a:pt x="662" y="4618"/>
                    <a:pt x="801" y="4438"/>
                  </a:cubicBezTo>
                  <a:cubicBezTo>
                    <a:pt x="1061" y="4058"/>
                    <a:pt x="1321" y="3700"/>
                    <a:pt x="1581" y="3340"/>
                  </a:cubicBezTo>
                  <a:cubicBezTo>
                    <a:pt x="2101" y="2619"/>
                    <a:pt x="2660" y="1921"/>
                    <a:pt x="3239" y="1221"/>
                  </a:cubicBezTo>
                  <a:cubicBezTo>
                    <a:pt x="3399" y="1042"/>
                    <a:pt x="3559" y="842"/>
                    <a:pt x="3718" y="662"/>
                  </a:cubicBezTo>
                  <a:cubicBezTo>
                    <a:pt x="3798" y="560"/>
                    <a:pt x="3878" y="441"/>
                    <a:pt x="3958" y="341"/>
                  </a:cubicBezTo>
                  <a:cubicBezTo>
                    <a:pt x="3998" y="281"/>
                    <a:pt x="4038" y="241"/>
                    <a:pt x="4077" y="182"/>
                  </a:cubicBezTo>
                  <a:lnTo>
                    <a:pt x="4077" y="361"/>
                  </a:lnTo>
                  <a:cubicBezTo>
                    <a:pt x="4057" y="541"/>
                    <a:pt x="4077" y="722"/>
                    <a:pt x="4077" y="900"/>
                  </a:cubicBezTo>
                  <a:cubicBezTo>
                    <a:pt x="4077" y="980"/>
                    <a:pt x="4177" y="999"/>
                    <a:pt x="4198" y="920"/>
                  </a:cubicBezTo>
                  <a:cubicBezTo>
                    <a:pt x="4218" y="741"/>
                    <a:pt x="4258" y="580"/>
                    <a:pt x="4278" y="399"/>
                  </a:cubicBezTo>
                  <a:cubicBezTo>
                    <a:pt x="4278" y="300"/>
                    <a:pt x="4298" y="200"/>
                    <a:pt x="4298" y="120"/>
                  </a:cubicBezTo>
                  <a:cubicBezTo>
                    <a:pt x="4298" y="80"/>
                    <a:pt x="4318" y="40"/>
                    <a:pt x="4318" y="0"/>
                  </a:cubicBezTo>
                  <a:cubicBezTo>
                    <a:pt x="4677" y="300"/>
                    <a:pt x="5038" y="559"/>
                    <a:pt x="5397" y="879"/>
                  </a:cubicBezTo>
                  <a:cubicBezTo>
                    <a:pt x="5777" y="1198"/>
                    <a:pt x="6136" y="1538"/>
                    <a:pt x="6497" y="1898"/>
                  </a:cubicBezTo>
                  <a:cubicBezTo>
                    <a:pt x="7216" y="2636"/>
                    <a:pt x="7895" y="3397"/>
                    <a:pt x="8554" y="4176"/>
                  </a:cubicBezTo>
                  <a:cubicBezTo>
                    <a:pt x="8773" y="4415"/>
                    <a:pt x="8973" y="4655"/>
                    <a:pt x="9193" y="4897"/>
                  </a:cubicBezTo>
                  <a:cubicBezTo>
                    <a:pt x="9292" y="5036"/>
                    <a:pt x="9413" y="5156"/>
                    <a:pt x="9513" y="5275"/>
                  </a:cubicBezTo>
                  <a:cubicBezTo>
                    <a:pt x="9573" y="5336"/>
                    <a:pt x="9633" y="5416"/>
                    <a:pt x="9692" y="5475"/>
                  </a:cubicBezTo>
                  <a:cubicBezTo>
                    <a:pt x="9114" y="5754"/>
                    <a:pt x="8534" y="6034"/>
                    <a:pt x="7935" y="6255"/>
                  </a:cubicBezTo>
                  <a:cubicBezTo>
                    <a:pt x="7234" y="6514"/>
                    <a:pt x="6516" y="6713"/>
                    <a:pt x="5796" y="6854"/>
                  </a:cubicBezTo>
                  <a:cubicBezTo>
                    <a:pt x="5596" y="6894"/>
                    <a:pt x="5397" y="6934"/>
                    <a:pt x="5178" y="6953"/>
                  </a:cubicBezTo>
                  <a:cubicBezTo>
                    <a:pt x="5078" y="6974"/>
                    <a:pt x="4978" y="6993"/>
                    <a:pt x="4859" y="7013"/>
                  </a:cubicBezTo>
                  <a:cubicBezTo>
                    <a:pt x="4758" y="7013"/>
                    <a:pt x="4639" y="7013"/>
                    <a:pt x="4559" y="7073"/>
                  </a:cubicBezTo>
                  <a:cubicBezTo>
                    <a:pt x="4519" y="7113"/>
                    <a:pt x="4499" y="7213"/>
                    <a:pt x="4559" y="7232"/>
                  </a:cubicBezTo>
                  <a:cubicBezTo>
                    <a:pt x="4718" y="7312"/>
                    <a:pt x="4939" y="7232"/>
                    <a:pt x="5099" y="7213"/>
                  </a:cubicBezTo>
                  <a:cubicBezTo>
                    <a:pt x="5299" y="7193"/>
                    <a:pt x="5478" y="7153"/>
                    <a:pt x="5658" y="7133"/>
                  </a:cubicBezTo>
                  <a:cubicBezTo>
                    <a:pt x="6039" y="7053"/>
                    <a:pt x="6396" y="6974"/>
                    <a:pt x="6777" y="6873"/>
                  </a:cubicBezTo>
                  <a:cubicBezTo>
                    <a:pt x="7497" y="6674"/>
                    <a:pt x="8215" y="6433"/>
                    <a:pt x="8916" y="6094"/>
                  </a:cubicBezTo>
                  <a:cubicBezTo>
                    <a:pt x="9176" y="5974"/>
                    <a:pt x="9456" y="5834"/>
                    <a:pt x="9715" y="5674"/>
                  </a:cubicBezTo>
                  <a:cubicBezTo>
                    <a:pt x="9430" y="6020"/>
                    <a:pt x="9210" y="6399"/>
                    <a:pt x="8950" y="675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4" name="Google Shape;1344;p24"/>
            <p:cNvSpPr/>
            <p:nvPr/>
          </p:nvSpPr>
          <p:spPr>
            <a:xfrm flipH="1">
              <a:off x="6159706" y="2144551"/>
              <a:ext cx="51745" cy="89991"/>
            </a:xfrm>
            <a:custGeom>
              <a:avLst/>
              <a:gdLst/>
              <a:ahLst/>
              <a:cxnLst/>
              <a:rect l="l" t="t" r="r" b="b"/>
              <a:pathLst>
                <a:path w="759" h="1320" extrusionOk="0">
                  <a:moveTo>
                    <a:pt x="759" y="361"/>
                  </a:moveTo>
                  <a:lnTo>
                    <a:pt x="759" y="361"/>
                  </a:lnTo>
                  <a:cubicBezTo>
                    <a:pt x="679" y="520"/>
                    <a:pt x="620" y="701"/>
                    <a:pt x="580" y="861"/>
                  </a:cubicBezTo>
                  <a:cubicBezTo>
                    <a:pt x="540" y="962"/>
                    <a:pt x="519" y="1061"/>
                    <a:pt x="479" y="1161"/>
                  </a:cubicBezTo>
                  <a:cubicBezTo>
                    <a:pt x="479" y="1221"/>
                    <a:pt x="460" y="1281"/>
                    <a:pt x="460" y="1320"/>
                  </a:cubicBezTo>
                  <a:cubicBezTo>
                    <a:pt x="420" y="1280"/>
                    <a:pt x="360" y="1261"/>
                    <a:pt x="340" y="1239"/>
                  </a:cubicBezTo>
                  <a:cubicBezTo>
                    <a:pt x="220" y="1119"/>
                    <a:pt x="120" y="999"/>
                    <a:pt x="61" y="860"/>
                  </a:cubicBezTo>
                  <a:cubicBezTo>
                    <a:pt x="0" y="701"/>
                    <a:pt x="21" y="541"/>
                    <a:pt x="80" y="380"/>
                  </a:cubicBezTo>
                  <a:cubicBezTo>
                    <a:pt x="141" y="240"/>
                    <a:pt x="220" y="120"/>
                    <a:pt x="300" y="0"/>
                  </a:cubicBezTo>
                  <a:cubicBezTo>
                    <a:pt x="438" y="142"/>
                    <a:pt x="620" y="241"/>
                    <a:pt x="759" y="36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5" name="Google Shape;1345;p24"/>
            <p:cNvSpPr/>
            <p:nvPr/>
          </p:nvSpPr>
          <p:spPr>
            <a:xfrm flipH="1">
              <a:off x="6395395" y="2186820"/>
              <a:ext cx="381507" cy="469862"/>
            </a:xfrm>
            <a:custGeom>
              <a:avLst/>
              <a:gdLst/>
              <a:ahLst/>
              <a:cxnLst/>
              <a:rect l="l" t="t" r="r" b="b"/>
              <a:pathLst>
                <a:path w="5596" h="6892" extrusionOk="0">
                  <a:moveTo>
                    <a:pt x="3918" y="161"/>
                  </a:moveTo>
                  <a:lnTo>
                    <a:pt x="3918" y="161"/>
                  </a:lnTo>
                  <a:cubicBezTo>
                    <a:pt x="4038" y="81"/>
                    <a:pt x="4177" y="41"/>
                    <a:pt x="4317" y="20"/>
                  </a:cubicBezTo>
                  <a:cubicBezTo>
                    <a:pt x="4618" y="1"/>
                    <a:pt x="4898" y="100"/>
                    <a:pt x="5095" y="300"/>
                  </a:cubicBezTo>
                  <a:cubicBezTo>
                    <a:pt x="5596" y="799"/>
                    <a:pt x="5516" y="1559"/>
                    <a:pt x="5116" y="2078"/>
                  </a:cubicBezTo>
                  <a:cubicBezTo>
                    <a:pt x="5015" y="2217"/>
                    <a:pt x="4876" y="2337"/>
                    <a:pt x="4736" y="2437"/>
                  </a:cubicBezTo>
                  <a:cubicBezTo>
                    <a:pt x="4597" y="2557"/>
                    <a:pt x="4397" y="2637"/>
                    <a:pt x="4276" y="2796"/>
                  </a:cubicBezTo>
                  <a:cubicBezTo>
                    <a:pt x="4256" y="2836"/>
                    <a:pt x="4256" y="2895"/>
                    <a:pt x="4276" y="2935"/>
                  </a:cubicBezTo>
                  <a:cubicBezTo>
                    <a:pt x="4236" y="3057"/>
                    <a:pt x="4195" y="3195"/>
                    <a:pt x="4156" y="3337"/>
                  </a:cubicBezTo>
                  <a:cubicBezTo>
                    <a:pt x="4077" y="3516"/>
                    <a:pt x="4016" y="3697"/>
                    <a:pt x="3936" y="3876"/>
                  </a:cubicBezTo>
                  <a:cubicBezTo>
                    <a:pt x="3797" y="4236"/>
                    <a:pt x="3617" y="4576"/>
                    <a:pt x="3398" y="4895"/>
                  </a:cubicBezTo>
                  <a:cubicBezTo>
                    <a:pt x="2978" y="5495"/>
                    <a:pt x="2438" y="6034"/>
                    <a:pt x="1819" y="6413"/>
                  </a:cubicBezTo>
                  <a:cubicBezTo>
                    <a:pt x="1639" y="6533"/>
                    <a:pt x="1459" y="6633"/>
                    <a:pt x="1279" y="6713"/>
                  </a:cubicBezTo>
                  <a:cubicBezTo>
                    <a:pt x="1140" y="6793"/>
                    <a:pt x="999" y="6833"/>
                    <a:pt x="860" y="6892"/>
                  </a:cubicBezTo>
                  <a:cubicBezTo>
                    <a:pt x="860" y="6852"/>
                    <a:pt x="840" y="6833"/>
                    <a:pt x="840" y="6793"/>
                  </a:cubicBezTo>
                  <a:cubicBezTo>
                    <a:pt x="679" y="6234"/>
                    <a:pt x="441" y="5693"/>
                    <a:pt x="80" y="5214"/>
                  </a:cubicBezTo>
                  <a:cubicBezTo>
                    <a:pt x="60" y="5174"/>
                    <a:pt x="40" y="5153"/>
                    <a:pt x="0" y="5114"/>
                  </a:cubicBezTo>
                  <a:lnTo>
                    <a:pt x="40" y="5114"/>
                  </a:lnTo>
                  <a:cubicBezTo>
                    <a:pt x="219" y="5114"/>
                    <a:pt x="400" y="5074"/>
                    <a:pt x="579" y="5034"/>
                  </a:cubicBezTo>
                  <a:cubicBezTo>
                    <a:pt x="920" y="4954"/>
                    <a:pt x="1238" y="4834"/>
                    <a:pt x="1558" y="4676"/>
                  </a:cubicBezTo>
                  <a:cubicBezTo>
                    <a:pt x="2117" y="4355"/>
                    <a:pt x="2658" y="3877"/>
                    <a:pt x="2997" y="3297"/>
                  </a:cubicBezTo>
                  <a:cubicBezTo>
                    <a:pt x="3076" y="3137"/>
                    <a:pt x="3156" y="2978"/>
                    <a:pt x="3236" y="2796"/>
                  </a:cubicBezTo>
                  <a:cubicBezTo>
                    <a:pt x="3296" y="2617"/>
                    <a:pt x="3396" y="2418"/>
                    <a:pt x="3316" y="2237"/>
                  </a:cubicBezTo>
                  <a:lnTo>
                    <a:pt x="3296" y="2218"/>
                  </a:lnTo>
                  <a:cubicBezTo>
                    <a:pt x="3296" y="2197"/>
                    <a:pt x="3276" y="2178"/>
                    <a:pt x="3257" y="2158"/>
                  </a:cubicBezTo>
                  <a:cubicBezTo>
                    <a:pt x="3236" y="2138"/>
                    <a:pt x="3217" y="2098"/>
                    <a:pt x="3177" y="2058"/>
                  </a:cubicBezTo>
                  <a:lnTo>
                    <a:pt x="3097" y="1979"/>
                  </a:lnTo>
                  <a:cubicBezTo>
                    <a:pt x="3057" y="1918"/>
                    <a:pt x="3017" y="1878"/>
                    <a:pt x="2977" y="1798"/>
                  </a:cubicBezTo>
                  <a:cubicBezTo>
                    <a:pt x="2896" y="1679"/>
                    <a:pt x="2836" y="1559"/>
                    <a:pt x="2836" y="1420"/>
                  </a:cubicBezTo>
                  <a:cubicBezTo>
                    <a:pt x="2816" y="1120"/>
                    <a:pt x="2977" y="840"/>
                    <a:pt x="3196" y="679"/>
                  </a:cubicBezTo>
                  <a:cubicBezTo>
                    <a:pt x="3436" y="499"/>
                    <a:pt x="3837" y="520"/>
                    <a:pt x="3994" y="779"/>
                  </a:cubicBezTo>
                  <a:cubicBezTo>
                    <a:pt x="4055" y="898"/>
                    <a:pt x="4055" y="1018"/>
                    <a:pt x="3975" y="1119"/>
                  </a:cubicBezTo>
                  <a:cubicBezTo>
                    <a:pt x="3935" y="1178"/>
                    <a:pt x="3895" y="1198"/>
                    <a:pt x="3835" y="1218"/>
                  </a:cubicBezTo>
                  <a:cubicBezTo>
                    <a:pt x="3755" y="1258"/>
                    <a:pt x="3674" y="1238"/>
                    <a:pt x="3615" y="1298"/>
                  </a:cubicBezTo>
                  <a:cubicBezTo>
                    <a:pt x="3514" y="1358"/>
                    <a:pt x="3514" y="1457"/>
                    <a:pt x="3575" y="1558"/>
                  </a:cubicBezTo>
                  <a:cubicBezTo>
                    <a:pt x="3655" y="1637"/>
                    <a:pt x="3794" y="1657"/>
                    <a:pt x="3913" y="1617"/>
                  </a:cubicBezTo>
                  <a:cubicBezTo>
                    <a:pt x="3953" y="1717"/>
                    <a:pt x="4054" y="1797"/>
                    <a:pt x="4113" y="1837"/>
                  </a:cubicBezTo>
                  <a:cubicBezTo>
                    <a:pt x="4253" y="1936"/>
                    <a:pt x="4473" y="2016"/>
                    <a:pt x="4614" y="1936"/>
                  </a:cubicBezTo>
                  <a:cubicBezTo>
                    <a:pt x="4734" y="1877"/>
                    <a:pt x="4713" y="1717"/>
                    <a:pt x="4614" y="1657"/>
                  </a:cubicBezTo>
                  <a:cubicBezTo>
                    <a:pt x="4534" y="1577"/>
                    <a:pt x="4394" y="1598"/>
                    <a:pt x="4293" y="1537"/>
                  </a:cubicBezTo>
                  <a:cubicBezTo>
                    <a:pt x="4253" y="1518"/>
                    <a:pt x="4213" y="1497"/>
                    <a:pt x="4193" y="1457"/>
                  </a:cubicBezTo>
                  <a:cubicBezTo>
                    <a:pt x="4293" y="1358"/>
                    <a:pt x="4373" y="1238"/>
                    <a:pt x="4394" y="1077"/>
                  </a:cubicBezTo>
                  <a:cubicBezTo>
                    <a:pt x="4454" y="698"/>
                    <a:pt x="4193" y="338"/>
                    <a:pt x="3835" y="239"/>
                  </a:cubicBezTo>
                  <a:cubicBezTo>
                    <a:pt x="3835" y="219"/>
                    <a:pt x="3835" y="219"/>
                    <a:pt x="3815" y="219"/>
                  </a:cubicBezTo>
                  <a:cubicBezTo>
                    <a:pt x="3858" y="200"/>
                    <a:pt x="3898" y="180"/>
                    <a:pt x="3918" y="161"/>
                  </a:cubicBezTo>
                  <a:close/>
                </a:path>
              </a:pathLst>
            </a:custGeom>
            <a:solidFill>
              <a:srgbClr val="FAC2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6" name="Google Shape;1346;p24"/>
            <p:cNvSpPr/>
            <p:nvPr/>
          </p:nvSpPr>
          <p:spPr>
            <a:xfrm flipH="1">
              <a:off x="6395327" y="2199024"/>
              <a:ext cx="381507" cy="457659"/>
            </a:xfrm>
            <a:custGeom>
              <a:avLst/>
              <a:gdLst/>
              <a:ahLst/>
              <a:cxnLst/>
              <a:rect l="l" t="t" r="r" b="b"/>
              <a:pathLst>
                <a:path w="5596" h="6713" extrusionOk="0">
                  <a:moveTo>
                    <a:pt x="4936" y="1"/>
                  </a:moveTo>
                  <a:cubicBezTo>
                    <a:pt x="4996" y="21"/>
                    <a:pt x="5055" y="81"/>
                    <a:pt x="5096" y="121"/>
                  </a:cubicBezTo>
                  <a:cubicBezTo>
                    <a:pt x="5596" y="620"/>
                    <a:pt x="5516" y="1380"/>
                    <a:pt x="5116" y="1899"/>
                  </a:cubicBezTo>
                  <a:cubicBezTo>
                    <a:pt x="5017" y="2039"/>
                    <a:pt x="4876" y="2159"/>
                    <a:pt x="4736" y="2258"/>
                  </a:cubicBezTo>
                  <a:cubicBezTo>
                    <a:pt x="4597" y="2378"/>
                    <a:pt x="4397" y="2458"/>
                    <a:pt x="4276" y="2617"/>
                  </a:cubicBezTo>
                  <a:cubicBezTo>
                    <a:pt x="4256" y="2657"/>
                    <a:pt x="4256" y="2716"/>
                    <a:pt x="4276" y="2758"/>
                  </a:cubicBezTo>
                  <a:cubicBezTo>
                    <a:pt x="4236" y="2878"/>
                    <a:pt x="4196" y="3016"/>
                    <a:pt x="4157" y="3158"/>
                  </a:cubicBezTo>
                  <a:cubicBezTo>
                    <a:pt x="4077" y="3337"/>
                    <a:pt x="4016" y="3518"/>
                    <a:pt x="3936" y="3698"/>
                  </a:cubicBezTo>
                  <a:cubicBezTo>
                    <a:pt x="3797" y="4057"/>
                    <a:pt x="3617" y="4397"/>
                    <a:pt x="3398" y="4716"/>
                  </a:cubicBezTo>
                  <a:cubicBezTo>
                    <a:pt x="2978" y="5316"/>
                    <a:pt x="2439" y="5855"/>
                    <a:pt x="1820" y="6234"/>
                  </a:cubicBezTo>
                  <a:cubicBezTo>
                    <a:pt x="1641" y="6354"/>
                    <a:pt x="1459" y="6454"/>
                    <a:pt x="1279" y="6534"/>
                  </a:cubicBezTo>
                  <a:cubicBezTo>
                    <a:pt x="1140" y="6614"/>
                    <a:pt x="1000" y="6654"/>
                    <a:pt x="860" y="6713"/>
                  </a:cubicBezTo>
                  <a:cubicBezTo>
                    <a:pt x="860" y="6673"/>
                    <a:pt x="840" y="6654"/>
                    <a:pt x="840" y="6614"/>
                  </a:cubicBezTo>
                  <a:cubicBezTo>
                    <a:pt x="679" y="6055"/>
                    <a:pt x="441" y="5514"/>
                    <a:pt x="80" y="5035"/>
                  </a:cubicBezTo>
                  <a:cubicBezTo>
                    <a:pt x="61" y="4995"/>
                    <a:pt x="40" y="4974"/>
                    <a:pt x="0" y="4936"/>
                  </a:cubicBezTo>
                  <a:lnTo>
                    <a:pt x="40" y="4936"/>
                  </a:lnTo>
                  <a:cubicBezTo>
                    <a:pt x="200" y="4936"/>
                    <a:pt x="360" y="4915"/>
                    <a:pt x="500" y="4876"/>
                  </a:cubicBezTo>
                  <a:cubicBezTo>
                    <a:pt x="759" y="5255"/>
                    <a:pt x="1180" y="5735"/>
                    <a:pt x="1598" y="5755"/>
                  </a:cubicBezTo>
                  <a:cubicBezTo>
                    <a:pt x="2319" y="5775"/>
                    <a:pt x="4056" y="2938"/>
                    <a:pt x="3817" y="2279"/>
                  </a:cubicBezTo>
                  <a:cubicBezTo>
                    <a:pt x="3737" y="2079"/>
                    <a:pt x="3877" y="1859"/>
                    <a:pt x="4077" y="1619"/>
                  </a:cubicBezTo>
                  <a:lnTo>
                    <a:pt x="4117" y="1659"/>
                  </a:lnTo>
                  <a:cubicBezTo>
                    <a:pt x="4256" y="1760"/>
                    <a:pt x="4477" y="1839"/>
                    <a:pt x="4617" y="1760"/>
                  </a:cubicBezTo>
                  <a:cubicBezTo>
                    <a:pt x="4737" y="1699"/>
                    <a:pt x="4717" y="1539"/>
                    <a:pt x="4617" y="1480"/>
                  </a:cubicBezTo>
                  <a:cubicBezTo>
                    <a:pt x="4538" y="1400"/>
                    <a:pt x="4397" y="1420"/>
                    <a:pt x="4296" y="1360"/>
                  </a:cubicBezTo>
                  <a:lnTo>
                    <a:pt x="4296" y="1360"/>
                  </a:lnTo>
                  <a:cubicBezTo>
                    <a:pt x="4637" y="981"/>
                    <a:pt x="5017" y="542"/>
                    <a:pt x="4936" y="1"/>
                  </a:cubicBezTo>
                  <a:close/>
                </a:path>
              </a:pathLst>
            </a:custGeom>
            <a:solidFill>
              <a:srgbClr val="D888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7" name="Google Shape;1347;p24"/>
            <p:cNvSpPr/>
            <p:nvPr/>
          </p:nvSpPr>
          <p:spPr>
            <a:xfrm flipH="1">
              <a:off x="6526159" y="2776678"/>
              <a:ext cx="591145" cy="208479"/>
            </a:xfrm>
            <a:custGeom>
              <a:avLst/>
              <a:gdLst/>
              <a:ahLst/>
              <a:cxnLst/>
              <a:rect l="l" t="t" r="r" b="b"/>
              <a:pathLst>
                <a:path w="8671" h="3058" extrusionOk="0">
                  <a:moveTo>
                    <a:pt x="8171" y="341"/>
                  </a:moveTo>
                  <a:lnTo>
                    <a:pt x="8171" y="341"/>
                  </a:lnTo>
                  <a:cubicBezTo>
                    <a:pt x="8291" y="400"/>
                    <a:pt x="8410" y="500"/>
                    <a:pt x="8471" y="600"/>
                  </a:cubicBezTo>
                  <a:cubicBezTo>
                    <a:pt x="8650" y="859"/>
                    <a:pt x="8670" y="1178"/>
                    <a:pt x="8551" y="1479"/>
                  </a:cubicBezTo>
                  <a:cubicBezTo>
                    <a:pt x="8351" y="2098"/>
                    <a:pt x="7692" y="2539"/>
                    <a:pt x="7052" y="2579"/>
                  </a:cubicBezTo>
                  <a:cubicBezTo>
                    <a:pt x="6852" y="2598"/>
                    <a:pt x="6672" y="2579"/>
                    <a:pt x="6473" y="2539"/>
                  </a:cubicBezTo>
                  <a:cubicBezTo>
                    <a:pt x="6371" y="2518"/>
                    <a:pt x="6251" y="2498"/>
                    <a:pt x="6152" y="2478"/>
                  </a:cubicBezTo>
                  <a:cubicBezTo>
                    <a:pt x="6133" y="2478"/>
                    <a:pt x="6112" y="2459"/>
                    <a:pt x="6112" y="2459"/>
                  </a:cubicBezTo>
                  <a:cubicBezTo>
                    <a:pt x="6013" y="2419"/>
                    <a:pt x="5933" y="2398"/>
                    <a:pt x="5852" y="2419"/>
                  </a:cubicBezTo>
                  <a:cubicBezTo>
                    <a:pt x="5793" y="2419"/>
                    <a:pt x="5772" y="2459"/>
                    <a:pt x="5753" y="2518"/>
                  </a:cubicBezTo>
                  <a:lnTo>
                    <a:pt x="5734" y="2518"/>
                  </a:lnTo>
                  <a:cubicBezTo>
                    <a:pt x="5633" y="2558"/>
                    <a:pt x="5513" y="2579"/>
                    <a:pt x="5414" y="2598"/>
                  </a:cubicBezTo>
                  <a:cubicBezTo>
                    <a:pt x="5334" y="2638"/>
                    <a:pt x="5234" y="2658"/>
                    <a:pt x="5135" y="2678"/>
                  </a:cubicBezTo>
                  <a:cubicBezTo>
                    <a:pt x="5034" y="2698"/>
                    <a:pt x="4935" y="2718"/>
                    <a:pt x="4815" y="2738"/>
                  </a:cubicBezTo>
                  <a:cubicBezTo>
                    <a:pt x="4795" y="2758"/>
                    <a:pt x="4755" y="2758"/>
                    <a:pt x="4715" y="2778"/>
                  </a:cubicBezTo>
                  <a:cubicBezTo>
                    <a:pt x="4356" y="2837"/>
                    <a:pt x="3995" y="2898"/>
                    <a:pt x="3616" y="2938"/>
                  </a:cubicBezTo>
                  <a:cubicBezTo>
                    <a:pt x="2797" y="3037"/>
                    <a:pt x="1977" y="3058"/>
                    <a:pt x="1158" y="2997"/>
                  </a:cubicBezTo>
                  <a:cubicBezTo>
                    <a:pt x="939" y="2978"/>
                    <a:pt x="719" y="2957"/>
                    <a:pt x="500" y="2917"/>
                  </a:cubicBezTo>
                  <a:cubicBezTo>
                    <a:pt x="339" y="2917"/>
                    <a:pt x="160" y="2877"/>
                    <a:pt x="0" y="2858"/>
                  </a:cubicBezTo>
                  <a:cubicBezTo>
                    <a:pt x="21" y="2718"/>
                    <a:pt x="21" y="2558"/>
                    <a:pt x="40" y="2397"/>
                  </a:cubicBezTo>
                  <a:cubicBezTo>
                    <a:pt x="80" y="2158"/>
                    <a:pt x="140" y="1918"/>
                    <a:pt x="240" y="1679"/>
                  </a:cubicBezTo>
                  <a:cubicBezTo>
                    <a:pt x="319" y="1460"/>
                    <a:pt x="420" y="1240"/>
                    <a:pt x="540" y="1040"/>
                  </a:cubicBezTo>
                  <a:cubicBezTo>
                    <a:pt x="599" y="919"/>
                    <a:pt x="659" y="819"/>
                    <a:pt x="719" y="721"/>
                  </a:cubicBezTo>
                  <a:lnTo>
                    <a:pt x="759" y="681"/>
                  </a:lnTo>
                  <a:cubicBezTo>
                    <a:pt x="859" y="760"/>
                    <a:pt x="1019" y="800"/>
                    <a:pt x="1138" y="861"/>
                  </a:cubicBezTo>
                  <a:cubicBezTo>
                    <a:pt x="1317" y="941"/>
                    <a:pt x="1499" y="1000"/>
                    <a:pt x="1678" y="1040"/>
                  </a:cubicBezTo>
                  <a:cubicBezTo>
                    <a:pt x="2059" y="1160"/>
                    <a:pt x="2439" y="1240"/>
                    <a:pt x="2817" y="1300"/>
                  </a:cubicBezTo>
                  <a:cubicBezTo>
                    <a:pt x="3357" y="1380"/>
                    <a:pt x="3877" y="1399"/>
                    <a:pt x="4415" y="1380"/>
                  </a:cubicBezTo>
                  <a:cubicBezTo>
                    <a:pt x="4555" y="1359"/>
                    <a:pt x="4695" y="1359"/>
                    <a:pt x="4835" y="1340"/>
                  </a:cubicBezTo>
                  <a:cubicBezTo>
                    <a:pt x="4956" y="1319"/>
                    <a:pt x="5056" y="1319"/>
                    <a:pt x="5176" y="1300"/>
                  </a:cubicBezTo>
                  <a:cubicBezTo>
                    <a:pt x="5395" y="1279"/>
                    <a:pt x="5594" y="1240"/>
                    <a:pt x="5815" y="1180"/>
                  </a:cubicBezTo>
                  <a:cubicBezTo>
                    <a:pt x="5994" y="1140"/>
                    <a:pt x="6214" y="1120"/>
                    <a:pt x="6393" y="1000"/>
                  </a:cubicBezTo>
                  <a:cubicBezTo>
                    <a:pt x="6434" y="1000"/>
                    <a:pt x="6474" y="981"/>
                    <a:pt x="6514" y="920"/>
                  </a:cubicBezTo>
                  <a:cubicBezTo>
                    <a:pt x="6574" y="800"/>
                    <a:pt x="6593" y="661"/>
                    <a:pt x="6654" y="542"/>
                  </a:cubicBezTo>
                  <a:cubicBezTo>
                    <a:pt x="6694" y="422"/>
                    <a:pt x="6774" y="321"/>
                    <a:pt x="6873" y="240"/>
                  </a:cubicBezTo>
                  <a:cubicBezTo>
                    <a:pt x="6953" y="161"/>
                    <a:pt x="7053" y="100"/>
                    <a:pt x="7173" y="60"/>
                  </a:cubicBezTo>
                  <a:cubicBezTo>
                    <a:pt x="7232" y="41"/>
                    <a:pt x="7312" y="20"/>
                    <a:pt x="7392" y="1"/>
                  </a:cubicBezTo>
                  <a:lnTo>
                    <a:pt x="7432" y="41"/>
                  </a:lnTo>
                  <a:lnTo>
                    <a:pt x="7432" y="41"/>
                  </a:lnTo>
                  <a:lnTo>
                    <a:pt x="7432" y="60"/>
                  </a:lnTo>
                  <a:cubicBezTo>
                    <a:pt x="7452" y="60"/>
                    <a:pt x="7452" y="81"/>
                    <a:pt x="7472" y="100"/>
                  </a:cubicBezTo>
                  <a:cubicBezTo>
                    <a:pt x="7492" y="121"/>
                    <a:pt x="7512" y="161"/>
                    <a:pt x="7532" y="200"/>
                  </a:cubicBezTo>
                  <a:cubicBezTo>
                    <a:pt x="7572" y="300"/>
                    <a:pt x="7692" y="320"/>
                    <a:pt x="7791" y="280"/>
                  </a:cubicBezTo>
                  <a:cubicBezTo>
                    <a:pt x="7812" y="300"/>
                    <a:pt x="7852" y="300"/>
                    <a:pt x="7891" y="280"/>
                  </a:cubicBezTo>
                  <a:cubicBezTo>
                    <a:pt x="7993" y="280"/>
                    <a:pt x="8091" y="301"/>
                    <a:pt x="8171" y="341"/>
                  </a:cubicBezTo>
                  <a:close/>
                </a:path>
              </a:pathLst>
            </a:custGeom>
            <a:solidFill>
              <a:srgbClr val="FAC2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8" name="Google Shape;1348;p24"/>
            <p:cNvSpPr/>
            <p:nvPr/>
          </p:nvSpPr>
          <p:spPr>
            <a:xfrm flipH="1">
              <a:off x="6553361" y="2823038"/>
              <a:ext cx="563944" cy="162120"/>
            </a:xfrm>
            <a:custGeom>
              <a:avLst/>
              <a:gdLst/>
              <a:ahLst/>
              <a:cxnLst/>
              <a:rect l="l" t="t" r="r" b="b"/>
              <a:pathLst>
                <a:path w="8272" h="2378" extrusionOk="0">
                  <a:moveTo>
                    <a:pt x="8271" y="1299"/>
                  </a:moveTo>
                  <a:cubicBezTo>
                    <a:pt x="7971" y="1637"/>
                    <a:pt x="7510" y="1879"/>
                    <a:pt x="7052" y="1899"/>
                  </a:cubicBezTo>
                  <a:cubicBezTo>
                    <a:pt x="6852" y="1919"/>
                    <a:pt x="6672" y="1899"/>
                    <a:pt x="6473" y="1859"/>
                  </a:cubicBezTo>
                  <a:cubicBezTo>
                    <a:pt x="6371" y="1838"/>
                    <a:pt x="6251" y="1818"/>
                    <a:pt x="6152" y="1799"/>
                  </a:cubicBezTo>
                  <a:cubicBezTo>
                    <a:pt x="6133" y="1799"/>
                    <a:pt x="6112" y="1779"/>
                    <a:pt x="6112" y="1779"/>
                  </a:cubicBezTo>
                  <a:cubicBezTo>
                    <a:pt x="6013" y="1739"/>
                    <a:pt x="5933" y="1719"/>
                    <a:pt x="5852" y="1739"/>
                  </a:cubicBezTo>
                  <a:cubicBezTo>
                    <a:pt x="5793" y="1739"/>
                    <a:pt x="5772" y="1779"/>
                    <a:pt x="5753" y="1838"/>
                  </a:cubicBezTo>
                  <a:lnTo>
                    <a:pt x="5734" y="1838"/>
                  </a:lnTo>
                  <a:cubicBezTo>
                    <a:pt x="5633" y="1879"/>
                    <a:pt x="5513" y="1899"/>
                    <a:pt x="5414" y="1918"/>
                  </a:cubicBezTo>
                  <a:cubicBezTo>
                    <a:pt x="5334" y="1959"/>
                    <a:pt x="5234" y="1978"/>
                    <a:pt x="5135" y="1998"/>
                  </a:cubicBezTo>
                  <a:cubicBezTo>
                    <a:pt x="5034" y="2018"/>
                    <a:pt x="4935" y="2038"/>
                    <a:pt x="4815" y="2058"/>
                  </a:cubicBezTo>
                  <a:cubicBezTo>
                    <a:pt x="4795" y="2078"/>
                    <a:pt x="4755" y="2078"/>
                    <a:pt x="4715" y="2098"/>
                  </a:cubicBezTo>
                  <a:cubicBezTo>
                    <a:pt x="4356" y="2157"/>
                    <a:pt x="3995" y="2218"/>
                    <a:pt x="3616" y="2258"/>
                  </a:cubicBezTo>
                  <a:cubicBezTo>
                    <a:pt x="2797" y="2357"/>
                    <a:pt x="1977" y="2378"/>
                    <a:pt x="1158" y="2317"/>
                  </a:cubicBezTo>
                  <a:cubicBezTo>
                    <a:pt x="939" y="2298"/>
                    <a:pt x="719" y="2277"/>
                    <a:pt x="500" y="2237"/>
                  </a:cubicBezTo>
                  <a:cubicBezTo>
                    <a:pt x="339" y="2237"/>
                    <a:pt x="160" y="2197"/>
                    <a:pt x="0" y="2178"/>
                  </a:cubicBezTo>
                  <a:cubicBezTo>
                    <a:pt x="21" y="2038"/>
                    <a:pt x="21" y="1878"/>
                    <a:pt x="40" y="1717"/>
                  </a:cubicBezTo>
                  <a:cubicBezTo>
                    <a:pt x="80" y="1478"/>
                    <a:pt x="140" y="1238"/>
                    <a:pt x="240" y="999"/>
                  </a:cubicBezTo>
                  <a:cubicBezTo>
                    <a:pt x="319" y="780"/>
                    <a:pt x="420" y="560"/>
                    <a:pt x="540" y="360"/>
                  </a:cubicBezTo>
                  <a:cubicBezTo>
                    <a:pt x="599" y="239"/>
                    <a:pt x="659" y="139"/>
                    <a:pt x="719" y="41"/>
                  </a:cubicBezTo>
                  <a:lnTo>
                    <a:pt x="759" y="1"/>
                  </a:lnTo>
                  <a:cubicBezTo>
                    <a:pt x="819" y="61"/>
                    <a:pt x="918" y="80"/>
                    <a:pt x="998" y="120"/>
                  </a:cubicBezTo>
                  <a:cubicBezTo>
                    <a:pt x="759" y="422"/>
                    <a:pt x="579" y="840"/>
                    <a:pt x="998" y="1340"/>
                  </a:cubicBezTo>
                  <a:cubicBezTo>
                    <a:pt x="1758" y="2240"/>
                    <a:pt x="6473" y="1678"/>
                    <a:pt x="7071" y="979"/>
                  </a:cubicBezTo>
                  <a:cubicBezTo>
                    <a:pt x="7591" y="379"/>
                    <a:pt x="7412" y="1618"/>
                    <a:pt x="8271" y="1299"/>
                  </a:cubicBezTo>
                  <a:close/>
                </a:path>
              </a:pathLst>
            </a:custGeom>
            <a:solidFill>
              <a:srgbClr val="D888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9" name="Google Shape;1349;p24"/>
            <p:cNvSpPr/>
            <p:nvPr/>
          </p:nvSpPr>
          <p:spPr>
            <a:xfrm flipH="1">
              <a:off x="6750866" y="3301019"/>
              <a:ext cx="549013" cy="493110"/>
            </a:xfrm>
            <a:custGeom>
              <a:avLst/>
              <a:gdLst/>
              <a:ahLst/>
              <a:cxnLst/>
              <a:rect l="l" t="t" r="r" b="b"/>
              <a:pathLst>
                <a:path w="8053" h="7233" extrusionOk="0">
                  <a:moveTo>
                    <a:pt x="8032" y="6336"/>
                  </a:moveTo>
                  <a:lnTo>
                    <a:pt x="8032" y="6336"/>
                  </a:lnTo>
                  <a:cubicBezTo>
                    <a:pt x="8032" y="6356"/>
                    <a:pt x="8012" y="6376"/>
                    <a:pt x="8012" y="6395"/>
                  </a:cubicBezTo>
                  <a:lnTo>
                    <a:pt x="7893" y="6576"/>
                  </a:lnTo>
                  <a:cubicBezTo>
                    <a:pt x="7832" y="6656"/>
                    <a:pt x="7752" y="6715"/>
                    <a:pt x="7653" y="6755"/>
                  </a:cubicBezTo>
                  <a:cubicBezTo>
                    <a:pt x="7633" y="6775"/>
                    <a:pt x="7633" y="6775"/>
                    <a:pt x="7613" y="6775"/>
                  </a:cubicBezTo>
                  <a:cubicBezTo>
                    <a:pt x="7334" y="6914"/>
                    <a:pt x="6994" y="6935"/>
                    <a:pt x="6713" y="6975"/>
                  </a:cubicBezTo>
                  <a:cubicBezTo>
                    <a:pt x="6354" y="7015"/>
                    <a:pt x="6013" y="7034"/>
                    <a:pt x="5655" y="7034"/>
                  </a:cubicBezTo>
                  <a:lnTo>
                    <a:pt x="5155" y="7034"/>
                  </a:lnTo>
                  <a:cubicBezTo>
                    <a:pt x="4975" y="7015"/>
                    <a:pt x="4795" y="6994"/>
                    <a:pt x="4595" y="6994"/>
                  </a:cubicBezTo>
                  <a:lnTo>
                    <a:pt x="4576" y="6994"/>
                  </a:lnTo>
                  <a:cubicBezTo>
                    <a:pt x="4576" y="6914"/>
                    <a:pt x="4595" y="6815"/>
                    <a:pt x="4616" y="6714"/>
                  </a:cubicBezTo>
                  <a:cubicBezTo>
                    <a:pt x="4656" y="6514"/>
                    <a:pt x="4676" y="6294"/>
                    <a:pt x="4715" y="6075"/>
                  </a:cubicBezTo>
                  <a:cubicBezTo>
                    <a:pt x="4755" y="5676"/>
                    <a:pt x="4795" y="5255"/>
                    <a:pt x="4815" y="4836"/>
                  </a:cubicBezTo>
                  <a:cubicBezTo>
                    <a:pt x="4835" y="4416"/>
                    <a:pt x="4815" y="4016"/>
                    <a:pt x="4795" y="3597"/>
                  </a:cubicBezTo>
                  <a:cubicBezTo>
                    <a:pt x="4776" y="3378"/>
                    <a:pt x="4756" y="3178"/>
                    <a:pt x="4736" y="2977"/>
                  </a:cubicBezTo>
                  <a:cubicBezTo>
                    <a:pt x="4696" y="2757"/>
                    <a:pt x="4635" y="2558"/>
                    <a:pt x="4594" y="2339"/>
                  </a:cubicBezTo>
                  <a:cubicBezTo>
                    <a:pt x="4594" y="2278"/>
                    <a:pt x="4495" y="2278"/>
                    <a:pt x="4495" y="2339"/>
                  </a:cubicBezTo>
                  <a:cubicBezTo>
                    <a:pt x="4514" y="2558"/>
                    <a:pt x="4474" y="2757"/>
                    <a:pt x="4474" y="2977"/>
                  </a:cubicBezTo>
                  <a:lnTo>
                    <a:pt x="4474" y="3597"/>
                  </a:lnTo>
                  <a:cubicBezTo>
                    <a:pt x="4455" y="3998"/>
                    <a:pt x="4435" y="4417"/>
                    <a:pt x="4415" y="4816"/>
                  </a:cubicBezTo>
                  <a:cubicBezTo>
                    <a:pt x="4375" y="5216"/>
                    <a:pt x="4335" y="5636"/>
                    <a:pt x="4295" y="6035"/>
                  </a:cubicBezTo>
                  <a:cubicBezTo>
                    <a:pt x="4255" y="6235"/>
                    <a:pt x="4235" y="6434"/>
                    <a:pt x="4195" y="6634"/>
                  </a:cubicBezTo>
                  <a:cubicBezTo>
                    <a:pt x="4176" y="6754"/>
                    <a:pt x="4155" y="6855"/>
                    <a:pt x="4136" y="6953"/>
                  </a:cubicBezTo>
                  <a:cubicBezTo>
                    <a:pt x="4136" y="6993"/>
                    <a:pt x="4115" y="7033"/>
                    <a:pt x="4115" y="7073"/>
                  </a:cubicBezTo>
                  <a:cubicBezTo>
                    <a:pt x="4075" y="7052"/>
                    <a:pt x="4016" y="7052"/>
                    <a:pt x="3976" y="7052"/>
                  </a:cubicBezTo>
                  <a:cubicBezTo>
                    <a:pt x="3876" y="7052"/>
                    <a:pt x="3796" y="7073"/>
                    <a:pt x="3697" y="7092"/>
                  </a:cubicBezTo>
                  <a:cubicBezTo>
                    <a:pt x="3676" y="7113"/>
                    <a:pt x="3636" y="7113"/>
                    <a:pt x="3596" y="7113"/>
                  </a:cubicBezTo>
                  <a:cubicBezTo>
                    <a:pt x="3457" y="7132"/>
                    <a:pt x="3297" y="7153"/>
                    <a:pt x="3137" y="7172"/>
                  </a:cubicBezTo>
                  <a:cubicBezTo>
                    <a:pt x="2797" y="7212"/>
                    <a:pt x="2457" y="7233"/>
                    <a:pt x="2096" y="7233"/>
                  </a:cubicBezTo>
                  <a:cubicBezTo>
                    <a:pt x="1758" y="7212"/>
                    <a:pt x="1418" y="7193"/>
                    <a:pt x="1078" y="7153"/>
                  </a:cubicBezTo>
                  <a:cubicBezTo>
                    <a:pt x="958" y="7153"/>
                    <a:pt x="838" y="7132"/>
                    <a:pt x="718" y="7092"/>
                  </a:cubicBezTo>
                  <a:cubicBezTo>
                    <a:pt x="698" y="7073"/>
                    <a:pt x="638" y="7052"/>
                    <a:pt x="618" y="7073"/>
                  </a:cubicBezTo>
                  <a:cubicBezTo>
                    <a:pt x="438" y="7052"/>
                    <a:pt x="259" y="7013"/>
                    <a:pt x="80" y="7013"/>
                  </a:cubicBezTo>
                  <a:cubicBezTo>
                    <a:pt x="119" y="6833"/>
                    <a:pt x="99" y="6674"/>
                    <a:pt x="99" y="6492"/>
                  </a:cubicBezTo>
                  <a:cubicBezTo>
                    <a:pt x="80" y="6273"/>
                    <a:pt x="59" y="6053"/>
                    <a:pt x="59" y="5834"/>
                  </a:cubicBezTo>
                  <a:cubicBezTo>
                    <a:pt x="40" y="5395"/>
                    <a:pt x="20" y="4954"/>
                    <a:pt x="20" y="4515"/>
                  </a:cubicBezTo>
                  <a:cubicBezTo>
                    <a:pt x="0" y="3635"/>
                    <a:pt x="0" y="2756"/>
                    <a:pt x="40" y="1878"/>
                  </a:cubicBezTo>
                  <a:cubicBezTo>
                    <a:pt x="40" y="1297"/>
                    <a:pt x="80" y="719"/>
                    <a:pt x="120" y="140"/>
                  </a:cubicBezTo>
                  <a:cubicBezTo>
                    <a:pt x="259" y="219"/>
                    <a:pt x="419" y="280"/>
                    <a:pt x="580" y="320"/>
                  </a:cubicBezTo>
                  <a:cubicBezTo>
                    <a:pt x="840" y="440"/>
                    <a:pt x="1098" y="519"/>
                    <a:pt x="1378" y="599"/>
                  </a:cubicBezTo>
                  <a:cubicBezTo>
                    <a:pt x="1939" y="740"/>
                    <a:pt x="2517" y="839"/>
                    <a:pt x="3076" y="899"/>
                  </a:cubicBezTo>
                  <a:cubicBezTo>
                    <a:pt x="3636" y="939"/>
                    <a:pt x="4195" y="939"/>
                    <a:pt x="4756" y="880"/>
                  </a:cubicBezTo>
                  <a:cubicBezTo>
                    <a:pt x="5036" y="840"/>
                    <a:pt x="5334" y="800"/>
                    <a:pt x="5615" y="740"/>
                  </a:cubicBezTo>
                  <a:cubicBezTo>
                    <a:pt x="5894" y="699"/>
                    <a:pt x="6156" y="619"/>
                    <a:pt x="6434" y="539"/>
                  </a:cubicBezTo>
                  <a:cubicBezTo>
                    <a:pt x="6954" y="400"/>
                    <a:pt x="7452" y="219"/>
                    <a:pt x="7952" y="1"/>
                  </a:cubicBezTo>
                  <a:cubicBezTo>
                    <a:pt x="7992" y="920"/>
                    <a:pt x="8032" y="1838"/>
                    <a:pt x="8032" y="2757"/>
                  </a:cubicBezTo>
                  <a:lnTo>
                    <a:pt x="8032" y="4576"/>
                  </a:lnTo>
                  <a:cubicBezTo>
                    <a:pt x="8032" y="5135"/>
                    <a:pt x="8012" y="5716"/>
                    <a:pt x="8051" y="6294"/>
                  </a:cubicBezTo>
                  <a:cubicBezTo>
                    <a:pt x="8052" y="6296"/>
                    <a:pt x="8032" y="6316"/>
                    <a:pt x="8032" y="633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0" name="Google Shape;1350;p24"/>
            <p:cNvSpPr/>
            <p:nvPr/>
          </p:nvSpPr>
          <p:spPr>
            <a:xfrm flipH="1">
              <a:off x="7015113" y="3310564"/>
              <a:ext cx="284699" cy="483633"/>
            </a:xfrm>
            <a:custGeom>
              <a:avLst/>
              <a:gdLst/>
              <a:ahLst/>
              <a:cxnLst/>
              <a:rect l="l" t="t" r="r" b="b"/>
              <a:pathLst>
                <a:path w="4176" h="7094" extrusionOk="0">
                  <a:moveTo>
                    <a:pt x="2497" y="7074"/>
                  </a:moveTo>
                  <a:cubicBezTo>
                    <a:pt x="2357" y="7094"/>
                    <a:pt x="2237" y="7094"/>
                    <a:pt x="2098" y="7094"/>
                  </a:cubicBezTo>
                  <a:cubicBezTo>
                    <a:pt x="1758" y="7074"/>
                    <a:pt x="1419" y="7054"/>
                    <a:pt x="1078" y="7014"/>
                  </a:cubicBezTo>
                  <a:cubicBezTo>
                    <a:pt x="958" y="7014"/>
                    <a:pt x="839" y="6993"/>
                    <a:pt x="719" y="6953"/>
                  </a:cubicBezTo>
                  <a:cubicBezTo>
                    <a:pt x="698" y="6934"/>
                    <a:pt x="639" y="6914"/>
                    <a:pt x="618" y="6934"/>
                  </a:cubicBezTo>
                  <a:cubicBezTo>
                    <a:pt x="439" y="6915"/>
                    <a:pt x="259" y="6875"/>
                    <a:pt x="80" y="6875"/>
                  </a:cubicBezTo>
                  <a:cubicBezTo>
                    <a:pt x="120" y="6695"/>
                    <a:pt x="99" y="6535"/>
                    <a:pt x="99" y="6354"/>
                  </a:cubicBezTo>
                  <a:cubicBezTo>
                    <a:pt x="80" y="6135"/>
                    <a:pt x="60" y="5914"/>
                    <a:pt x="60" y="5695"/>
                  </a:cubicBezTo>
                  <a:cubicBezTo>
                    <a:pt x="40" y="5256"/>
                    <a:pt x="20" y="4816"/>
                    <a:pt x="20" y="4377"/>
                  </a:cubicBezTo>
                  <a:cubicBezTo>
                    <a:pt x="0" y="3497"/>
                    <a:pt x="0" y="2617"/>
                    <a:pt x="40" y="1739"/>
                  </a:cubicBezTo>
                  <a:cubicBezTo>
                    <a:pt x="40" y="1158"/>
                    <a:pt x="80" y="580"/>
                    <a:pt x="120" y="1"/>
                  </a:cubicBezTo>
                  <a:cubicBezTo>
                    <a:pt x="259" y="81"/>
                    <a:pt x="419" y="141"/>
                    <a:pt x="581" y="181"/>
                  </a:cubicBezTo>
                  <a:cubicBezTo>
                    <a:pt x="840" y="301"/>
                    <a:pt x="1100" y="381"/>
                    <a:pt x="1379" y="460"/>
                  </a:cubicBezTo>
                  <a:cubicBezTo>
                    <a:pt x="1939" y="602"/>
                    <a:pt x="2517" y="700"/>
                    <a:pt x="3076" y="762"/>
                  </a:cubicBezTo>
                  <a:cubicBezTo>
                    <a:pt x="3457" y="781"/>
                    <a:pt x="3815" y="801"/>
                    <a:pt x="4176" y="781"/>
                  </a:cubicBezTo>
                  <a:cubicBezTo>
                    <a:pt x="3035" y="2240"/>
                    <a:pt x="1738" y="4557"/>
                    <a:pt x="2497" y="7074"/>
                  </a:cubicBezTo>
                  <a:close/>
                </a:path>
              </a:pathLst>
            </a:custGeom>
            <a:solidFill>
              <a:srgbClr val="3F2210">
                <a:alpha val="16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1" name="Google Shape;1351;p24"/>
            <p:cNvSpPr/>
            <p:nvPr/>
          </p:nvSpPr>
          <p:spPr>
            <a:xfrm flipH="1">
              <a:off x="6701708" y="3801158"/>
              <a:ext cx="277813" cy="629187"/>
            </a:xfrm>
            <a:custGeom>
              <a:avLst/>
              <a:gdLst/>
              <a:ahLst/>
              <a:cxnLst/>
              <a:rect l="l" t="t" r="r" b="b"/>
              <a:pathLst>
                <a:path w="4075" h="9229" extrusionOk="0">
                  <a:moveTo>
                    <a:pt x="2634" y="359"/>
                  </a:moveTo>
                  <a:lnTo>
                    <a:pt x="2634" y="359"/>
                  </a:lnTo>
                  <a:cubicBezTo>
                    <a:pt x="2554" y="657"/>
                    <a:pt x="2494" y="958"/>
                    <a:pt x="2434" y="1256"/>
                  </a:cubicBezTo>
                  <a:cubicBezTo>
                    <a:pt x="2315" y="1857"/>
                    <a:pt x="2255" y="2475"/>
                    <a:pt x="2196" y="3074"/>
                  </a:cubicBezTo>
                  <a:cubicBezTo>
                    <a:pt x="2116" y="4174"/>
                    <a:pt x="2156" y="5332"/>
                    <a:pt x="2434" y="6411"/>
                  </a:cubicBezTo>
                  <a:cubicBezTo>
                    <a:pt x="2515" y="6711"/>
                    <a:pt x="2614" y="7010"/>
                    <a:pt x="2734" y="7290"/>
                  </a:cubicBezTo>
                  <a:cubicBezTo>
                    <a:pt x="2753" y="7369"/>
                    <a:pt x="2794" y="7430"/>
                    <a:pt x="2814" y="7489"/>
                  </a:cubicBezTo>
                  <a:cubicBezTo>
                    <a:pt x="2833" y="7611"/>
                    <a:pt x="2914" y="7749"/>
                    <a:pt x="2975" y="7851"/>
                  </a:cubicBezTo>
                  <a:cubicBezTo>
                    <a:pt x="2995" y="7870"/>
                    <a:pt x="3015" y="7910"/>
                    <a:pt x="3054" y="7931"/>
                  </a:cubicBezTo>
                  <a:cubicBezTo>
                    <a:pt x="3094" y="8010"/>
                    <a:pt x="3134" y="8070"/>
                    <a:pt x="3195" y="8110"/>
                  </a:cubicBezTo>
                  <a:cubicBezTo>
                    <a:pt x="3214" y="8130"/>
                    <a:pt x="3235" y="8150"/>
                    <a:pt x="3254" y="8150"/>
                  </a:cubicBezTo>
                  <a:cubicBezTo>
                    <a:pt x="3294" y="8170"/>
                    <a:pt x="3334" y="8210"/>
                    <a:pt x="3374" y="8229"/>
                  </a:cubicBezTo>
                  <a:cubicBezTo>
                    <a:pt x="3514" y="8350"/>
                    <a:pt x="3693" y="8430"/>
                    <a:pt x="3874" y="8510"/>
                  </a:cubicBezTo>
                  <a:cubicBezTo>
                    <a:pt x="3935" y="8550"/>
                    <a:pt x="3994" y="8590"/>
                    <a:pt x="4034" y="8650"/>
                  </a:cubicBezTo>
                  <a:cubicBezTo>
                    <a:pt x="4074" y="8710"/>
                    <a:pt x="4074" y="8789"/>
                    <a:pt x="4074" y="8869"/>
                  </a:cubicBezTo>
                  <a:cubicBezTo>
                    <a:pt x="4055" y="8949"/>
                    <a:pt x="3935" y="9009"/>
                    <a:pt x="3855" y="9029"/>
                  </a:cubicBezTo>
                  <a:cubicBezTo>
                    <a:pt x="3715" y="9089"/>
                    <a:pt x="3555" y="9109"/>
                    <a:pt x="3395" y="9149"/>
                  </a:cubicBezTo>
                  <a:cubicBezTo>
                    <a:pt x="3076" y="9209"/>
                    <a:pt x="2756" y="9228"/>
                    <a:pt x="2436" y="9209"/>
                  </a:cubicBezTo>
                  <a:cubicBezTo>
                    <a:pt x="2117" y="9209"/>
                    <a:pt x="1798" y="9169"/>
                    <a:pt x="1496" y="9089"/>
                  </a:cubicBezTo>
                  <a:cubicBezTo>
                    <a:pt x="1337" y="9048"/>
                    <a:pt x="1195" y="8949"/>
                    <a:pt x="1078" y="8829"/>
                  </a:cubicBezTo>
                  <a:cubicBezTo>
                    <a:pt x="1078" y="8770"/>
                    <a:pt x="1078" y="8710"/>
                    <a:pt x="1057" y="8650"/>
                  </a:cubicBezTo>
                  <a:cubicBezTo>
                    <a:pt x="1057" y="8510"/>
                    <a:pt x="1038" y="8370"/>
                    <a:pt x="998" y="8251"/>
                  </a:cubicBezTo>
                  <a:cubicBezTo>
                    <a:pt x="978" y="8111"/>
                    <a:pt x="938" y="7972"/>
                    <a:pt x="878" y="7871"/>
                  </a:cubicBezTo>
                  <a:cubicBezTo>
                    <a:pt x="878" y="7852"/>
                    <a:pt x="858" y="7852"/>
                    <a:pt x="858" y="7852"/>
                  </a:cubicBezTo>
                  <a:cubicBezTo>
                    <a:pt x="818" y="7652"/>
                    <a:pt x="759" y="7452"/>
                    <a:pt x="719" y="7271"/>
                  </a:cubicBezTo>
                  <a:cubicBezTo>
                    <a:pt x="658" y="7012"/>
                    <a:pt x="618" y="6751"/>
                    <a:pt x="559" y="6473"/>
                  </a:cubicBezTo>
                  <a:cubicBezTo>
                    <a:pt x="479" y="5975"/>
                    <a:pt x="399" y="5453"/>
                    <a:pt x="339" y="4934"/>
                  </a:cubicBezTo>
                  <a:cubicBezTo>
                    <a:pt x="219" y="3877"/>
                    <a:pt x="160" y="2816"/>
                    <a:pt x="99" y="1758"/>
                  </a:cubicBezTo>
                  <a:cubicBezTo>
                    <a:pt x="80" y="1459"/>
                    <a:pt x="80" y="1158"/>
                    <a:pt x="59" y="880"/>
                  </a:cubicBezTo>
                  <a:cubicBezTo>
                    <a:pt x="59" y="719"/>
                    <a:pt x="40" y="560"/>
                    <a:pt x="40" y="420"/>
                  </a:cubicBezTo>
                  <a:cubicBezTo>
                    <a:pt x="19" y="320"/>
                    <a:pt x="19" y="240"/>
                    <a:pt x="0" y="160"/>
                  </a:cubicBezTo>
                  <a:cubicBezTo>
                    <a:pt x="160" y="160"/>
                    <a:pt x="299" y="181"/>
                    <a:pt x="459" y="181"/>
                  </a:cubicBezTo>
                  <a:lnTo>
                    <a:pt x="1038" y="181"/>
                  </a:lnTo>
                  <a:cubicBezTo>
                    <a:pt x="1437" y="181"/>
                    <a:pt x="1838" y="141"/>
                    <a:pt x="2256" y="80"/>
                  </a:cubicBezTo>
                  <a:cubicBezTo>
                    <a:pt x="2396" y="61"/>
                    <a:pt x="2575" y="40"/>
                    <a:pt x="2735" y="0"/>
                  </a:cubicBezTo>
                  <a:cubicBezTo>
                    <a:pt x="2694" y="118"/>
                    <a:pt x="2675" y="239"/>
                    <a:pt x="2634" y="359"/>
                  </a:cubicBezTo>
                  <a:close/>
                </a:path>
              </a:pathLst>
            </a:custGeom>
            <a:solidFill>
              <a:srgbClr val="FAC2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2" name="Google Shape;1352;p24"/>
            <p:cNvSpPr/>
            <p:nvPr/>
          </p:nvSpPr>
          <p:spPr>
            <a:xfrm flipH="1">
              <a:off x="6839421" y="3812134"/>
              <a:ext cx="140304" cy="615620"/>
            </a:xfrm>
            <a:custGeom>
              <a:avLst/>
              <a:gdLst/>
              <a:ahLst/>
              <a:cxnLst/>
              <a:rect l="l" t="t" r="r" b="b"/>
              <a:pathLst>
                <a:path w="2058" h="9030" extrusionOk="0">
                  <a:moveTo>
                    <a:pt x="2057" y="9030"/>
                  </a:moveTo>
                  <a:cubicBezTo>
                    <a:pt x="1858" y="9009"/>
                    <a:pt x="1677" y="8990"/>
                    <a:pt x="1498" y="8929"/>
                  </a:cubicBezTo>
                  <a:cubicBezTo>
                    <a:pt x="1339" y="8888"/>
                    <a:pt x="1197" y="8790"/>
                    <a:pt x="1079" y="8671"/>
                  </a:cubicBezTo>
                  <a:cubicBezTo>
                    <a:pt x="1079" y="8610"/>
                    <a:pt x="1079" y="8551"/>
                    <a:pt x="1059" y="8490"/>
                  </a:cubicBezTo>
                  <a:cubicBezTo>
                    <a:pt x="1059" y="8350"/>
                    <a:pt x="1039" y="8210"/>
                    <a:pt x="999" y="8091"/>
                  </a:cubicBezTo>
                  <a:cubicBezTo>
                    <a:pt x="979" y="7951"/>
                    <a:pt x="939" y="7812"/>
                    <a:pt x="879" y="7711"/>
                  </a:cubicBezTo>
                  <a:cubicBezTo>
                    <a:pt x="879" y="7692"/>
                    <a:pt x="860" y="7692"/>
                    <a:pt x="860" y="7692"/>
                  </a:cubicBezTo>
                  <a:cubicBezTo>
                    <a:pt x="820" y="7492"/>
                    <a:pt x="759" y="7292"/>
                    <a:pt x="719" y="7111"/>
                  </a:cubicBezTo>
                  <a:cubicBezTo>
                    <a:pt x="660" y="6853"/>
                    <a:pt x="620" y="6591"/>
                    <a:pt x="560" y="6313"/>
                  </a:cubicBezTo>
                  <a:cubicBezTo>
                    <a:pt x="480" y="5815"/>
                    <a:pt x="400" y="5295"/>
                    <a:pt x="341" y="4776"/>
                  </a:cubicBezTo>
                  <a:cubicBezTo>
                    <a:pt x="221" y="3717"/>
                    <a:pt x="160" y="2657"/>
                    <a:pt x="101" y="1599"/>
                  </a:cubicBezTo>
                  <a:cubicBezTo>
                    <a:pt x="81" y="1299"/>
                    <a:pt x="81" y="998"/>
                    <a:pt x="61" y="720"/>
                  </a:cubicBezTo>
                  <a:cubicBezTo>
                    <a:pt x="61" y="559"/>
                    <a:pt x="41" y="402"/>
                    <a:pt x="41" y="260"/>
                  </a:cubicBezTo>
                  <a:cubicBezTo>
                    <a:pt x="21" y="160"/>
                    <a:pt x="21" y="80"/>
                    <a:pt x="1" y="0"/>
                  </a:cubicBezTo>
                  <a:cubicBezTo>
                    <a:pt x="160" y="0"/>
                    <a:pt x="301" y="21"/>
                    <a:pt x="460" y="21"/>
                  </a:cubicBezTo>
                  <a:lnTo>
                    <a:pt x="1039" y="21"/>
                  </a:lnTo>
                  <a:cubicBezTo>
                    <a:pt x="1219" y="21"/>
                    <a:pt x="1398" y="21"/>
                    <a:pt x="1579" y="0"/>
                  </a:cubicBezTo>
                  <a:cubicBezTo>
                    <a:pt x="861" y="1899"/>
                    <a:pt x="341" y="4916"/>
                    <a:pt x="1899" y="8633"/>
                  </a:cubicBezTo>
                  <a:cubicBezTo>
                    <a:pt x="1957" y="8769"/>
                    <a:pt x="1997" y="8908"/>
                    <a:pt x="2057" y="9030"/>
                  </a:cubicBezTo>
                  <a:close/>
                </a:path>
              </a:pathLst>
            </a:custGeom>
            <a:solidFill>
              <a:srgbClr val="3F2210">
                <a:alpha val="16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3" name="Google Shape;1353;p24"/>
            <p:cNvSpPr/>
            <p:nvPr/>
          </p:nvSpPr>
          <p:spPr>
            <a:xfrm flipH="1">
              <a:off x="7039655" y="3817725"/>
              <a:ext cx="222046" cy="618279"/>
            </a:xfrm>
            <a:custGeom>
              <a:avLst/>
              <a:gdLst/>
              <a:ahLst/>
              <a:cxnLst/>
              <a:rect l="l" t="t" r="r" b="b"/>
              <a:pathLst>
                <a:path w="3257" h="9069" extrusionOk="0">
                  <a:moveTo>
                    <a:pt x="2837" y="195"/>
                  </a:moveTo>
                  <a:lnTo>
                    <a:pt x="2837" y="195"/>
                  </a:lnTo>
                  <a:cubicBezTo>
                    <a:pt x="2717" y="475"/>
                    <a:pt x="2618" y="755"/>
                    <a:pt x="2517" y="1035"/>
                  </a:cubicBezTo>
                  <a:cubicBezTo>
                    <a:pt x="2338" y="1614"/>
                    <a:pt x="2198" y="2194"/>
                    <a:pt x="2078" y="2792"/>
                  </a:cubicBezTo>
                  <a:cubicBezTo>
                    <a:pt x="1859" y="3892"/>
                    <a:pt x="1739" y="5051"/>
                    <a:pt x="1899" y="6171"/>
                  </a:cubicBezTo>
                  <a:cubicBezTo>
                    <a:pt x="1939" y="6489"/>
                    <a:pt x="1998" y="6809"/>
                    <a:pt x="2078" y="7108"/>
                  </a:cubicBezTo>
                  <a:cubicBezTo>
                    <a:pt x="2099" y="7169"/>
                    <a:pt x="2118" y="7248"/>
                    <a:pt x="2158" y="7329"/>
                  </a:cubicBezTo>
                  <a:cubicBezTo>
                    <a:pt x="2139" y="7449"/>
                    <a:pt x="2218" y="7588"/>
                    <a:pt x="2258" y="7689"/>
                  </a:cubicBezTo>
                  <a:cubicBezTo>
                    <a:pt x="2278" y="7748"/>
                    <a:pt x="2318" y="7788"/>
                    <a:pt x="2338" y="7828"/>
                  </a:cubicBezTo>
                  <a:lnTo>
                    <a:pt x="2458" y="8008"/>
                  </a:lnTo>
                  <a:cubicBezTo>
                    <a:pt x="2477" y="8027"/>
                    <a:pt x="2498" y="8027"/>
                    <a:pt x="2517" y="8048"/>
                  </a:cubicBezTo>
                  <a:cubicBezTo>
                    <a:pt x="2538" y="8067"/>
                    <a:pt x="2559" y="8088"/>
                    <a:pt x="2597" y="8110"/>
                  </a:cubicBezTo>
                  <a:cubicBezTo>
                    <a:pt x="2737" y="8249"/>
                    <a:pt x="2897" y="8349"/>
                    <a:pt x="3036" y="8448"/>
                  </a:cubicBezTo>
                  <a:cubicBezTo>
                    <a:pt x="3116" y="8488"/>
                    <a:pt x="3156" y="8528"/>
                    <a:pt x="3216" y="8608"/>
                  </a:cubicBezTo>
                  <a:cubicBezTo>
                    <a:pt x="3256" y="8668"/>
                    <a:pt x="3236" y="8748"/>
                    <a:pt x="3236" y="8828"/>
                  </a:cubicBezTo>
                  <a:cubicBezTo>
                    <a:pt x="3196" y="9029"/>
                    <a:pt x="2777" y="9029"/>
                    <a:pt x="2618" y="9029"/>
                  </a:cubicBezTo>
                  <a:cubicBezTo>
                    <a:pt x="2278" y="9069"/>
                    <a:pt x="1938" y="9048"/>
                    <a:pt x="1619" y="9008"/>
                  </a:cubicBezTo>
                  <a:cubicBezTo>
                    <a:pt x="1299" y="8968"/>
                    <a:pt x="980" y="8889"/>
                    <a:pt x="680" y="8789"/>
                  </a:cubicBezTo>
                  <a:cubicBezTo>
                    <a:pt x="560" y="8749"/>
                    <a:pt x="440" y="8689"/>
                    <a:pt x="359" y="8590"/>
                  </a:cubicBezTo>
                  <a:lnTo>
                    <a:pt x="359" y="8590"/>
                  </a:lnTo>
                  <a:cubicBezTo>
                    <a:pt x="319" y="8550"/>
                    <a:pt x="299" y="8510"/>
                    <a:pt x="280" y="8470"/>
                  </a:cubicBezTo>
                  <a:lnTo>
                    <a:pt x="280" y="8330"/>
                  </a:lnTo>
                  <a:lnTo>
                    <a:pt x="280" y="8270"/>
                  </a:lnTo>
                  <a:lnTo>
                    <a:pt x="280" y="8210"/>
                  </a:lnTo>
                  <a:lnTo>
                    <a:pt x="280" y="8050"/>
                  </a:lnTo>
                  <a:cubicBezTo>
                    <a:pt x="259" y="7991"/>
                    <a:pt x="259" y="7930"/>
                    <a:pt x="259" y="7851"/>
                  </a:cubicBezTo>
                  <a:cubicBezTo>
                    <a:pt x="259" y="7851"/>
                    <a:pt x="259" y="7831"/>
                    <a:pt x="240" y="7831"/>
                  </a:cubicBezTo>
                  <a:cubicBezTo>
                    <a:pt x="240" y="7731"/>
                    <a:pt x="219" y="7592"/>
                    <a:pt x="160" y="7472"/>
                  </a:cubicBezTo>
                  <a:cubicBezTo>
                    <a:pt x="160" y="7412"/>
                    <a:pt x="160" y="7352"/>
                    <a:pt x="139" y="7312"/>
                  </a:cubicBezTo>
                  <a:cubicBezTo>
                    <a:pt x="139" y="7172"/>
                    <a:pt x="120" y="7033"/>
                    <a:pt x="99" y="6913"/>
                  </a:cubicBezTo>
                  <a:cubicBezTo>
                    <a:pt x="80" y="6634"/>
                    <a:pt x="59" y="6373"/>
                    <a:pt x="40" y="6093"/>
                  </a:cubicBezTo>
                  <a:cubicBezTo>
                    <a:pt x="0" y="5573"/>
                    <a:pt x="0" y="5054"/>
                    <a:pt x="0" y="4535"/>
                  </a:cubicBezTo>
                  <a:cubicBezTo>
                    <a:pt x="0" y="3456"/>
                    <a:pt x="59" y="2397"/>
                    <a:pt x="139" y="1337"/>
                  </a:cubicBezTo>
                  <a:lnTo>
                    <a:pt x="200" y="439"/>
                  </a:lnTo>
                  <a:cubicBezTo>
                    <a:pt x="200" y="299"/>
                    <a:pt x="219" y="160"/>
                    <a:pt x="219" y="20"/>
                  </a:cubicBezTo>
                  <a:lnTo>
                    <a:pt x="219" y="0"/>
                  </a:lnTo>
                  <a:cubicBezTo>
                    <a:pt x="299" y="0"/>
                    <a:pt x="359" y="20"/>
                    <a:pt x="439" y="20"/>
                  </a:cubicBezTo>
                  <a:cubicBezTo>
                    <a:pt x="798" y="80"/>
                    <a:pt x="1179" y="120"/>
                    <a:pt x="1539" y="120"/>
                  </a:cubicBezTo>
                  <a:cubicBezTo>
                    <a:pt x="1899" y="120"/>
                    <a:pt x="2258" y="120"/>
                    <a:pt x="2597" y="80"/>
                  </a:cubicBezTo>
                  <a:cubicBezTo>
                    <a:pt x="2697" y="60"/>
                    <a:pt x="2797" y="60"/>
                    <a:pt x="2897" y="40"/>
                  </a:cubicBezTo>
                  <a:cubicBezTo>
                    <a:pt x="2877" y="95"/>
                    <a:pt x="2857" y="135"/>
                    <a:pt x="2837" y="195"/>
                  </a:cubicBezTo>
                  <a:close/>
                </a:path>
              </a:pathLst>
            </a:custGeom>
            <a:solidFill>
              <a:srgbClr val="FAC2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4" name="Google Shape;1354;p24"/>
            <p:cNvSpPr/>
            <p:nvPr/>
          </p:nvSpPr>
          <p:spPr>
            <a:xfrm flipH="1">
              <a:off x="7156780" y="3817588"/>
              <a:ext cx="114534" cy="611530"/>
            </a:xfrm>
            <a:custGeom>
              <a:avLst/>
              <a:gdLst/>
              <a:ahLst/>
              <a:cxnLst/>
              <a:rect l="l" t="t" r="r" b="b"/>
              <a:pathLst>
                <a:path w="1680" h="8970" extrusionOk="0">
                  <a:moveTo>
                    <a:pt x="1499" y="8969"/>
                  </a:moveTo>
                  <a:cubicBezTo>
                    <a:pt x="1281" y="8929"/>
                    <a:pt x="1040" y="8868"/>
                    <a:pt x="821" y="8790"/>
                  </a:cubicBezTo>
                  <a:cubicBezTo>
                    <a:pt x="701" y="8750"/>
                    <a:pt x="581" y="8690"/>
                    <a:pt x="500" y="8591"/>
                  </a:cubicBezTo>
                  <a:lnTo>
                    <a:pt x="500" y="8591"/>
                  </a:lnTo>
                  <a:cubicBezTo>
                    <a:pt x="460" y="8551"/>
                    <a:pt x="440" y="8511"/>
                    <a:pt x="421" y="8471"/>
                  </a:cubicBezTo>
                  <a:lnTo>
                    <a:pt x="421" y="8331"/>
                  </a:lnTo>
                  <a:lnTo>
                    <a:pt x="421" y="8271"/>
                  </a:lnTo>
                  <a:lnTo>
                    <a:pt x="421" y="8211"/>
                  </a:lnTo>
                  <a:lnTo>
                    <a:pt x="421" y="8051"/>
                  </a:lnTo>
                  <a:cubicBezTo>
                    <a:pt x="400" y="7992"/>
                    <a:pt x="400" y="7931"/>
                    <a:pt x="400" y="7851"/>
                  </a:cubicBezTo>
                  <a:cubicBezTo>
                    <a:pt x="400" y="7851"/>
                    <a:pt x="400" y="7832"/>
                    <a:pt x="381" y="7832"/>
                  </a:cubicBezTo>
                  <a:cubicBezTo>
                    <a:pt x="381" y="7732"/>
                    <a:pt x="360" y="7593"/>
                    <a:pt x="301" y="7473"/>
                  </a:cubicBezTo>
                  <a:cubicBezTo>
                    <a:pt x="301" y="7412"/>
                    <a:pt x="301" y="7353"/>
                    <a:pt x="280" y="7313"/>
                  </a:cubicBezTo>
                  <a:cubicBezTo>
                    <a:pt x="280" y="7173"/>
                    <a:pt x="261" y="7034"/>
                    <a:pt x="240" y="6914"/>
                  </a:cubicBezTo>
                  <a:cubicBezTo>
                    <a:pt x="221" y="6635"/>
                    <a:pt x="200" y="6373"/>
                    <a:pt x="181" y="6094"/>
                  </a:cubicBezTo>
                  <a:cubicBezTo>
                    <a:pt x="141" y="5574"/>
                    <a:pt x="141" y="5055"/>
                    <a:pt x="141" y="4536"/>
                  </a:cubicBezTo>
                  <a:cubicBezTo>
                    <a:pt x="141" y="3456"/>
                    <a:pt x="200" y="2397"/>
                    <a:pt x="280" y="1338"/>
                  </a:cubicBezTo>
                  <a:lnTo>
                    <a:pt x="341" y="439"/>
                  </a:lnTo>
                  <a:cubicBezTo>
                    <a:pt x="341" y="300"/>
                    <a:pt x="360" y="160"/>
                    <a:pt x="360" y="21"/>
                  </a:cubicBezTo>
                  <a:lnTo>
                    <a:pt x="360" y="0"/>
                  </a:lnTo>
                  <a:cubicBezTo>
                    <a:pt x="440" y="0"/>
                    <a:pt x="500" y="21"/>
                    <a:pt x="580" y="21"/>
                  </a:cubicBezTo>
                  <a:cubicBezTo>
                    <a:pt x="939" y="80"/>
                    <a:pt x="1320" y="120"/>
                    <a:pt x="1680" y="120"/>
                  </a:cubicBezTo>
                  <a:lnTo>
                    <a:pt x="1680" y="120"/>
                  </a:lnTo>
                  <a:cubicBezTo>
                    <a:pt x="879" y="1835"/>
                    <a:pt x="1" y="4972"/>
                    <a:pt x="1499" y="8969"/>
                  </a:cubicBezTo>
                  <a:close/>
                </a:path>
              </a:pathLst>
            </a:custGeom>
            <a:solidFill>
              <a:srgbClr val="3F2210">
                <a:alpha val="16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5" name="Google Shape;1355;p24"/>
            <p:cNvSpPr/>
            <p:nvPr/>
          </p:nvSpPr>
          <p:spPr>
            <a:xfrm flipH="1">
              <a:off x="7272478" y="3626764"/>
              <a:ext cx="401960" cy="765469"/>
            </a:xfrm>
            <a:custGeom>
              <a:avLst/>
              <a:gdLst/>
              <a:ahLst/>
              <a:cxnLst/>
              <a:rect l="l" t="t" r="r" b="b"/>
              <a:pathLst>
                <a:path w="5896" h="11228" extrusionOk="0">
                  <a:moveTo>
                    <a:pt x="3716" y="11208"/>
                  </a:moveTo>
                  <a:lnTo>
                    <a:pt x="3716" y="11208"/>
                  </a:lnTo>
                  <a:cubicBezTo>
                    <a:pt x="2977" y="11228"/>
                    <a:pt x="2198" y="11188"/>
                    <a:pt x="1477" y="11028"/>
                  </a:cubicBezTo>
                  <a:cubicBezTo>
                    <a:pt x="1317" y="11009"/>
                    <a:pt x="1138" y="10969"/>
                    <a:pt x="1019" y="10868"/>
                  </a:cubicBezTo>
                  <a:cubicBezTo>
                    <a:pt x="958" y="10809"/>
                    <a:pt x="918" y="10769"/>
                    <a:pt x="878" y="10709"/>
                  </a:cubicBezTo>
                  <a:cubicBezTo>
                    <a:pt x="859" y="10649"/>
                    <a:pt x="838" y="10589"/>
                    <a:pt x="838" y="10530"/>
                  </a:cubicBezTo>
                  <a:cubicBezTo>
                    <a:pt x="819" y="10410"/>
                    <a:pt x="838" y="10290"/>
                    <a:pt x="859" y="10170"/>
                  </a:cubicBezTo>
                  <a:cubicBezTo>
                    <a:pt x="899" y="9870"/>
                    <a:pt x="939" y="9570"/>
                    <a:pt x="958" y="9270"/>
                  </a:cubicBezTo>
                  <a:cubicBezTo>
                    <a:pt x="979" y="8972"/>
                    <a:pt x="958" y="8652"/>
                    <a:pt x="878" y="8373"/>
                  </a:cubicBezTo>
                  <a:cubicBezTo>
                    <a:pt x="859" y="8213"/>
                    <a:pt x="799" y="8054"/>
                    <a:pt x="759" y="7913"/>
                  </a:cubicBezTo>
                  <a:cubicBezTo>
                    <a:pt x="719" y="7733"/>
                    <a:pt x="699" y="7572"/>
                    <a:pt x="659" y="7393"/>
                  </a:cubicBezTo>
                  <a:cubicBezTo>
                    <a:pt x="599" y="7052"/>
                    <a:pt x="540" y="6713"/>
                    <a:pt x="500" y="6374"/>
                  </a:cubicBezTo>
                  <a:cubicBezTo>
                    <a:pt x="379" y="5695"/>
                    <a:pt x="299" y="5015"/>
                    <a:pt x="240" y="4316"/>
                  </a:cubicBezTo>
                  <a:cubicBezTo>
                    <a:pt x="101" y="2958"/>
                    <a:pt x="21" y="1579"/>
                    <a:pt x="0" y="200"/>
                  </a:cubicBezTo>
                  <a:lnTo>
                    <a:pt x="0" y="120"/>
                  </a:lnTo>
                  <a:cubicBezTo>
                    <a:pt x="220" y="200"/>
                    <a:pt x="481" y="240"/>
                    <a:pt x="700" y="260"/>
                  </a:cubicBezTo>
                  <a:cubicBezTo>
                    <a:pt x="1000" y="300"/>
                    <a:pt x="1300" y="300"/>
                    <a:pt x="1600" y="280"/>
                  </a:cubicBezTo>
                  <a:cubicBezTo>
                    <a:pt x="1880" y="240"/>
                    <a:pt x="2179" y="200"/>
                    <a:pt x="2460" y="101"/>
                  </a:cubicBezTo>
                  <a:cubicBezTo>
                    <a:pt x="2540" y="61"/>
                    <a:pt x="2639" y="40"/>
                    <a:pt x="2719" y="0"/>
                  </a:cubicBezTo>
                  <a:cubicBezTo>
                    <a:pt x="2678" y="240"/>
                    <a:pt x="2639" y="501"/>
                    <a:pt x="2620" y="761"/>
                  </a:cubicBezTo>
                  <a:cubicBezTo>
                    <a:pt x="2480" y="1859"/>
                    <a:pt x="2440" y="2979"/>
                    <a:pt x="2480" y="4076"/>
                  </a:cubicBezTo>
                  <a:cubicBezTo>
                    <a:pt x="2500" y="4715"/>
                    <a:pt x="2540" y="5336"/>
                    <a:pt x="2580" y="5956"/>
                  </a:cubicBezTo>
                  <a:cubicBezTo>
                    <a:pt x="2599" y="6275"/>
                    <a:pt x="2639" y="6595"/>
                    <a:pt x="2660" y="6895"/>
                  </a:cubicBezTo>
                  <a:cubicBezTo>
                    <a:pt x="2700" y="7235"/>
                    <a:pt x="2740" y="7536"/>
                    <a:pt x="2799" y="7873"/>
                  </a:cubicBezTo>
                  <a:cubicBezTo>
                    <a:pt x="2799" y="7914"/>
                    <a:pt x="2839" y="7953"/>
                    <a:pt x="2879" y="7974"/>
                  </a:cubicBezTo>
                  <a:cubicBezTo>
                    <a:pt x="2899" y="8033"/>
                    <a:pt x="2919" y="8113"/>
                    <a:pt x="2939" y="8173"/>
                  </a:cubicBezTo>
                  <a:cubicBezTo>
                    <a:pt x="3139" y="8652"/>
                    <a:pt x="3459" y="9051"/>
                    <a:pt x="3838" y="9391"/>
                  </a:cubicBezTo>
                  <a:cubicBezTo>
                    <a:pt x="4237" y="9731"/>
                    <a:pt x="4679" y="10011"/>
                    <a:pt x="5158" y="10211"/>
                  </a:cubicBezTo>
                  <a:cubicBezTo>
                    <a:pt x="5397" y="10312"/>
                    <a:pt x="5616" y="10392"/>
                    <a:pt x="5836" y="10470"/>
                  </a:cubicBezTo>
                  <a:cubicBezTo>
                    <a:pt x="5836" y="10491"/>
                    <a:pt x="5856" y="10531"/>
                    <a:pt x="5856" y="10551"/>
                  </a:cubicBezTo>
                  <a:lnTo>
                    <a:pt x="5856" y="10571"/>
                  </a:lnTo>
                  <a:cubicBezTo>
                    <a:pt x="5856" y="10650"/>
                    <a:pt x="5876" y="10730"/>
                    <a:pt x="5876" y="10810"/>
                  </a:cubicBezTo>
                  <a:cubicBezTo>
                    <a:pt x="5876" y="10890"/>
                    <a:pt x="5876" y="10950"/>
                    <a:pt x="5896" y="11010"/>
                  </a:cubicBezTo>
                  <a:lnTo>
                    <a:pt x="5856" y="11010"/>
                  </a:lnTo>
                  <a:cubicBezTo>
                    <a:pt x="5816" y="11029"/>
                    <a:pt x="5756" y="11029"/>
                    <a:pt x="5696" y="11029"/>
                  </a:cubicBezTo>
                  <a:lnTo>
                    <a:pt x="5696" y="11029"/>
                  </a:lnTo>
                  <a:lnTo>
                    <a:pt x="5475" y="11029"/>
                  </a:lnTo>
                  <a:cubicBezTo>
                    <a:pt x="5375" y="11029"/>
                    <a:pt x="5296" y="11050"/>
                    <a:pt x="5216" y="11069"/>
                  </a:cubicBezTo>
                  <a:cubicBezTo>
                    <a:pt x="5195" y="11090"/>
                    <a:pt x="5176" y="11090"/>
                    <a:pt x="5155" y="11110"/>
                  </a:cubicBezTo>
                  <a:cubicBezTo>
                    <a:pt x="5115" y="11110"/>
                    <a:pt x="5056" y="11110"/>
                    <a:pt x="5016" y="11130"/>
                  </a:cubicBezTo>
                  <a:lnTo>
                    <a:pt x="5016" y="11130"/>
                  </a:lnTo>
                  <a:cubicBezTo>
                    <a:pt x="4956" y="11130"/>
                    <a:pt x="4875" y="11130"/>
                    <a:pt x="4815" y="11149"/>
                  </a:cubicBezTo>
                  <a:cubicBezTo>
                    <a:pt x="4456" y="11188"/>
                    <a:pt x="4095" y="11208"/>
                    <a:pt x="3716" y="11208"/>
                  </a:cubicBezTo>
                  <a:close/>
                </a:path>
              </a:pathLst>
            </a:custGeom>
            <a:solidFill>
              <a:srgbClr val="FAC2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6" name="Google Shape;1356;p24"/>
            <p:cNvSpPr/>
            <p:nvPr/>
          </p:nvSpPr>
          <p:spPr>
            <a:xfrm flipH="1">
              <a:off x="7476867" y="3635013"/>
              <a:ext cx="197503" cy="754493"/>
            </a:xfrm>
            <a:custGeom>
              <a:avLst/>
              <a:gdLst/>
              <a:ahLst/>
              <a:cxnLst/>
              <a:rect l="l" t="t" r="r" b="b"/>
              <a:pathLst>
                <a:path w="2897" h="11067" extrusionOk="0">
                  <a:moveTo>
                    <a:pt x="2896" y="11067"/>
                  </a:moveTo>
                  <a:cubicBezTo>
                    <a:pt x="2416" y="11047"/>
                    <a:pt x="1937" y="11007"/>
                    <a:pt x="1477" y="10907"/>
                  </a:cubicBezTo>
                  <a:cubicBezTo>
                    <a:pt x="1318" y="10888"/>
                    <a:pt x="1139" y="10848"/>
                    <a:pt x="1019" y="10747"/>
                  </a:cubicBezTo>
                  <a:cubicBezTo>
                    <a:pt x="958" y="10688"/>
                    <a:pt x="918" y="10648"/>
                    <a:pt x="879" y="10588"/>
                  </a:cubicBezTo>
                  <a:cubicBezTo>
                    <a:pt x="859" y="10528"/>
                    <a:pt x="840" y="10468"/>
                    <a:pt x="840" y="10409"/>
                  </a:cubicBezTo>
                  <a:cubicBezTo>
                    <a:pt x="819" y="10289"/>
                    <a:pt x="840" y="10169"/>
                    <a:pt x="859" y="10049"/>
                  </a:cubicBezTo>
                  <a:cubicBezTo>
                    <a:pt x="899" y="9749"/>
                    <a:pt x="939" y="9449"/>
                    <a:pt x="959" y="9149"/>
                  </a:cubicBezTo>
                  <a:cubicBezTo>
                    <a:pt x="979" y="8851"/>
                    <a:pt x="959" y="8531"/>
                    <a:pt x="879" y="8252"/>
                  </a:cubicBezTo>
                  <a:cubicBezTo>
                    <a:pt x="859" y="8092"/>
                    <a:pt x="799" y="7933"/>
                    <a:pt x="760" y="7792"/>
                  </a:cubicBezTo>
                  <a:cubicBezTo>
                    <a:pt x="720" y="7613"/>
                    <a:pt x="699" y="7451"/>
                    <a:pt x="660" y="7272"/>
                  </a:cubicBezTo>
                  <a:cubicBezTo>
                    <a:pt x="599" y="6931"/>
                    <a:pt x="540" y="6592"/>
                    <a:pt x="500" y="6253"/>
                  </a:cubicBezTo>
                  <a:cubicBezTo>
                    <a:pt x="379" y="5574"/>
                    <a:pt x="299" y="4894"/>
                    <a:pt x="240" y="4195"/>
                  </a:cubicBezTo>
                  <a:cubicBezTo>
                    <a:pt x="101" y="2837"/>
                    <a:pt x="21" y="1458"/>
                    <a:pt x="0" y="80"/>
                  </a:cubicBezTo>
                  <a:lnTo>
                    <a:pt x="0" y="0"/>
                  </a:lnTo>
                  <a:cubicBezTo>
                    <a:pt x="220" y="80"/>
                    <a:pt x="482" y="120"/>
                    <a:pt x="701" y="139"/>
                  </a:cubicBezTo>
                  <a:cubicBezTo>
                    <a:pt x="881" y="160"/>
                    <a:pt x="1040" y="179"/>
                    <a:pt x="1221" y="179"/>
                  </a:cubicBezTo>
                  <a:cubicBezTo>
                    <a:pt x="1200" y="739"/>
                    <a:pt x="1182" y="1338"/>
                    <a:pt x="1160" y="1979"/>
                  </a:cubicBezTo>
                  <a:cubicBezTo>
                    <a:pt x="1077" y="5153"/>
                    <a:pt x="1399" y="8589"/>
                    <a:pt x="2896" y="11067"/>
                  </a:cubicBezTo>
                  <a:close/>
                </a:path>
              </a:pathLst>
            </a:custGeom>
            <a:solidFill>
              <a:srgbClr val="3F2210">
                <a:alpha val="16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7" name="Google Shape;1357;p24"/>
            <p:cNvSpPr/>
            <p:nvPr/>
          </p:nvSpPr>
          <p:spPr>
            <a:xfrm flipH="1">
              <a:off x="7400520" y="2500225"/>
              <a:ext cx="910068" cy="1123592"/>
            </a:xfrm>
            <a:custGeom>
              <a:avLst/>
              <a:gdLst/>
              <a:ahLst/>
              <a:cxnLst/>
              <a:rect l="l" t="t" r="r" b="b"/>
              <a:pathLst>
                <a:path w="13349" h="16481" extrusionOk="0">
                  <a:moveTo>
                    <a:pt x="8832" y="7111"/>
                  </a:moveTo>
                  <a:lnTo>
                    <a:pt x="8832" y="7111"/>
                  </a:lnTo>
                  <a:cubicBezTo>
                    <a:pt x="8752" y="6732"/>
                    <a:pt x="8651" y="6372"/>
                    <a:pt x="8572" y="5994"/>
                  </a:cubicBezTo>
                  <a:cubicBezTo>
                    <a:pt x="8492" y="5673"/>
                    <a:pt x="8412" y="5333"/>
                    <a:pt x="8292" y="5014"/>
                  </a:cubicBezTo>
                  <a:cubicBezTo>
                    <a:pt x="8272" y="4893"/>
                    <a:pt x="8252" y="4774"/>
                    <a:pt x="8232" y="4654"/>
                  </a:cubicBezTo>
                  <a:cubicBezTo>
                    <a:pt x="8212" y="4553"/>
                    <a:pt x="8192" y="4473"/>
                    <a:pt x="8192" y="4374"/>
                  </a:cubicBezTo>
                  <a:cubicBezTo>
                    <a:pt x="8192" y="4294"/>
                    <a:pt x="8212" y="4214"/>
                    <a:pt x="8192" y="4135"/>
                  </a:cubicBezTo>
                  <a:cubicBezTo>
                    <a:pt x="8391" y="4114"/>
                    <a:pt x="8611" y="4074"/>
                    <a:pt x="8752" y="3935"/>
                  </a:cubicBezTo>
                  <a:cubicBezTo>
                    <a:pt x="8791" y="3914"/>
                    <a:pt x="8771" y="3855"/>
                    <a:pt x="8731" y="3855"/>
                  </a:cubicBezTo>
                  <a:cubicBezTo>
                    <a:pt x="8512" y="3755"/>
                    <a:pt x="8233" y="3815"/>
                    <a:pt x="7993" y="3855"/>
                  </a:cubicBezTo>
                  <a:lnTo>
                    <a:pt x="7973" y="3855"/>
                  </a:lnTo>
                  <a:lnTo>
                    <a:pt x="7614" y="3914"/>
                  </a:lnTo>
                  <a:cubicBezTo>
                    <a:pt x="7472" y="3935"/>
                    <a:pt x="7333" y="3914"/>
                    <a:pt x="7233" y="4015"/>
                  </a:cubicBezTo>
                  <a:cubicBezTo>
                    <a:pt x="7193" y="4055"/>
                    <a:pt x="7193" y="4114"/>
                    <a:pt x="7213" y="4175"/>
                  </a:cubicBezTo>
                  <a:cubicBezTo>
                    <a:pt x="7073" y="4774"/>
                    <a:pt x="6974" y="5373"/>
                    <a:pt x="6873" y="5973"/>
                  </a:cubicBezTo>
                  <a:cubicBezTo>
                    <a:pt x="6752" y="6612"/>
                    <a:pt x="6634" y="7251"/>
                    <a:pt x="6495" y="7911"/>
                  </a:cubicBezTo>
                  <a:cubicBezTo>
                    <a:pt x="6195" y="9170"/>
                    <a:pt x="5855" y="10428"/>
                    <a:pt x="5456" y="11668"/>
                  </a:cubicBezTo>
                  <a:cubicBezTo>
                    <a:pt x="5336" y="12007"/>
                    <a:pt x="5214" y="12367"/>
                    <a:pt x="5094" y="12707"/>
                  </a:cubicBezTo>
                  <a:cubicBezTo>
                    <a:pt x="4995" y="12946"/>
                    <a:pt x="4894" y="13186"/>
                    <a:pt x="4835" y="13447"/>
                  </a:cubicBezTo>
                  <a:cubicBezTo>
                    <a:pt x="4715" y="13607"/>
                    <a:pt x="4615" y="13766"/>
                    <a:pt x="4516" y="13926"/>
                  </a:cubicBezTo>
                  <a:cubicBezTo>
                    <a:pt x="4315" y="14245"/>
                    <a:pt x="4155" y="14565"/>
                    <a:pt x="3975" y="14905"/>
                  </a:cubicBezTo>
                  <a:cubicBezTo>
                    <a:pt x="3816" y="15184"/>
                    <a:pt x="3656" y="15485"/>
                    <a:pt x="3496" y="15805"/>
                  </a:cubicBezTo>
                  <a:cubicBezTo>
                    <a:pt x="3437" y="15805"/>
                    <a:pt x="3376" y="15825"/>
                    <a:pt x="3317" y="15844"/>
                  </a:cubicBezTo>
                  <a:cubicBezTo>
                    <a:pt x="3197" y="15884"/>
                    <a:pt x="3057" y="15905"/>
                    <a:pt x="2937" y="15924"/>
                  </a:cubicBezTo>
                  <a:cubicBezTo>
                    <a:pt x="2678" y="15964"/>
                    <a:pt x="2399" y="15964"/>
                    <a:pt x="2138" y="15945"/>
                  </a:cubicBezTo>
                  <a:cubicBezTo>
                    <a:pt x="1619" y="15924"/>
                    <a:pt x="1100" y="15785"/>
                    <a:pt x="639" y="15565"/>
                  </a:cubicBezTo>
                  <a:cubicBezTo>
                    <a:pt x="500" y="15485"/>
                    <a:pt x="380" y="15426"/>
                    <a:pt x="259" y="15346"/>
                  </a:cubicBezTo>
                  <a:cubicBezTo>
                    <a:pt x="160" y="15286"/>
                    <a:pt x="101" y="15226"/>
                    <a:pt x="0" y="15186"/>
                  </a:cubicBezTo>
                  <a:cubicBezTo>
                    <a:pt x="101" y="14827"/>
                    <a:pt x="201" y="14486"/>
                    <a:pt x="300" y="14128"/>
                  </a:cubicBezTo>
                  <a:cubicBezTo>
                    <a:pt x="440" y="13648"/>
                    <a:pt x="580" y="13169"/>
                    <a:pt x="740" y="12690"/>
                  </a:cubicBezTo>
                  <a:cubicBezTo>
                    <a:pt x="799" y="12510"/>
                    <a:pt x="860" y="12329"/>
                    <a:pt x="919" y="12170"/>
                  </a:cubicBezTo>
                  <a:cubicBezTo>
                    <a:pt x="1099" y="11910"/>
                    <a:pt x="1179" y="11569"/>
                    <a:pt x="1258" y="11249"/>
                  </a:cubicBezTo>
                  <a:cubicBezTo>
                    <a:pt x="1338" y="10949"/>
                    <a:pt x="1418" y="10630"/>
                    <a:pt x="1498" y="10311"/>
                  </a:cubicBezTo>
                  <a:cubicBezTo>
                    <a:pt x="1638" y="9712"/>
                    <a:pt x="1757" y="9072"/>
                    <a:pt x="1878" y="8453"/>
                  </a:cubicBezTo>
                  <a:cubicBezTo>
                    <a:pt x="2098" y="7194"/>
                    <a:pt x="2237" y="5915"/>
                    <a:pt x="2298" y="4616"/>
                  </a:cubicBezTo>
                  <a:cubicBezTo>
                    <a:pt x="2298" y="4255"/>
                    <a:pt x="2316" y="3896"/>
                    <a:pt x="2316" y="3537"/>
                  </a:cubicBezTo>
                  <a:cubicBezTo>
                    <a:pt x="2316" y="3417"/>
                    <a:pt x="2316" y="3278"/>
                    <a:pt x="2337" y="3158"/>
                  </a:cubicBezTo>
                  <a:cubicBezTo>
                    <a:pt x="2357" y="2999"/>
                    <a:pt x="2357" y="2858"/>
                    <a:pt x="2377" y="2698"/>
                  </a:cubicBezTo>
                  <a:cubicBezTo>
                    <a:pt x="2417" y="2437"/>
                    <a:pt x="2437" y="2179"/>
                    <a:pt x="2457" y="1917"/>
                  </a:cubicBezTo>
                  <a:cubicBezTo>
                    <a:pt x="2516" y="1419"/>
                    <a:pt x="2556" y="898"/>
                    <a:pt x="2596" y="399"/>
                  </a:cubicBezTo>
                  <a:cubicBezTo>
                    <a:pt x="2617" y="259"/>
                    <a:pt x="2617" y="139"/>
                    <a:pt x="2636" y="0"/>
                  </a:cubicBezTo>
                  <a:cubicBezTo>
                    <a:pt x="2896" y="120"/>
                    <a:pt x="3157" y="219"/>
                    <a:pt x="3416" y="320"/>
                  </a:cubicBezTo>
                  <a:cubicBezTo>
                    <a:pt x="3756" y="459"/>
                    <a:pt x="4096" y="581"/>
                    <a:pt x="4436" y="658"/>
                  </a:cubicBezTo>
                  <a:cubicBezTo>
                    <a:pt x="5136" y="858"/>
                    <a:pt x="5834" y="978"/>
                    <a:pt x="6554" y="1057"/>
                  </a:cubicBezTo>
                  <a:cubicBezTo>
                    <a:pt x="7973" y="1217"/>
                    <a:pt x="9432" y="1137"/>
                    <a:pt x="10810" y="799"/>
                  </a:cubicBezTo>
                  <a:cubicBezTo>
                    <a:pt x="11189" y="698"/>
                    <a:pt x="11570" y="578"/>
                    <a:pt x="11949" y="438"/>
                  </a:cubicBezTo>
                  <a:cubicBezTo>
                    <a:pt x="12230" y="338"/>
                    <a:pt x="12508" y="239"/>
                    <a:pt x="12769" y="98"/>
                  </a:cubicBezTo>
                  <a:cubicBezTo>
                    <a:pt x="12968" y="1557"/>
                    <a:pt x="13109" y="3056"/>
                    <a:pt x="13188" y="4534"/>
                  </a:cubicBezTo>
                  <a:cubicBezTo>
                    <a:pt x="13268" y="5533"/>
                    <a:pt x="13288" y="6532"/>
                    <a:pt x="13348" y="7550"/>
                  </a:cubicBezTo>
                  <a:cubicBezTo>
                    <a:pt x="13328" y="7769"/>
                    <a:pt x="13348" y="7990"/>
                    <a:pt x="13348" y="8209"/>
                  </a:cubicBezTo>
                  <a:cubicBezTo>
                    <a:pt x="13348" y="8488"/>
                    <a:pt x="13348" y="8767"/>
                    <a:pt x="13328" y="9049"/>
                  </a:cubicBezTo>
                  <a:cubicBezTo>
                    <a:pt x="13328" y="9609"/>
                    <a:pt x="13308" y="10168"/>
                    <a:pt x="13248" y="10727"/>
                  </a:cubicBezTo>
                  <a:cubicBezTo>
                    <a:pt x="13208" y="11286"/>
                    <a:pt x="13149" y="11846"/>
                    <a:pt x="13029" y="12385"/>
                  </a:cubicBezTo>
                  <a:cubicBezTo>
                    <a:pt x="12928" y="12924"/>
                    <a:pt x="12789" y="13464"/>
                    <a:pt x="12649" y="14005"/>
                  </a:cubicBezTo>
                  <a:cubicBezTo>
                    <a:pt x="12510" y="14543"/>
                    <a:pt x="12370" y="15062"/>
                    <a:pt x="12230" y="15603"/>
                  </a:cubicBezTo>
                  <a:cubicBezTo>
                    <a:pt x="12190" y="15822"/>
                    <a:pt x="12151" y="16021"/>
                    <a:pt x="12111" y="16241"/>
                  </a:cubicBezTo>
                  <a:cubicBezTo>
                    <a:pt x="11991" y="16282"/>
                    <a:pt x="11871" y="16303"/>
                    <a:pt x="11749" y="16341"/>
                  </a:cubicBezTo>
                  <a:cubicBezTo>
                    <a:pt x="11470" y="16401"/>
                    <a:pt x="11211" y="16460"/>
                    <a:pt x="10931" y="16481"/>
                  </a:cubicBezTo>
                  <a:cubicBezTo>
                    <a:pt x="10652" y="16481"/>
                    <a:pt x="10372" y="16481"/>
                    <a:pt x="10092" y="16441"/>
                  </a:cubicBezTo>
                  <a:cubicBezTo>
                    <a:pt x="9952" y="16420"/>
                    <a:pt x="9812" y="16401"/>
                    <a:pt x="9693" y="16361"/>
                  </a:cubicBezTo>
                  <a:cubicBezTo>
                    <a:pt x="9573" y="16341"/>
                    <a:pt x="9453" y="16281"/>
                    <a:pt x="9313" y="16261"/>
                  </a:cubicBezTo>
                  <a:cubicBezTo>
                    <a:pt x="9313" y="16021"/>
                    <a:pt x="9313" y="15782"/>
                    <a:pt x="9333" y="15542"/>
                  </a:cubicBezTo>
                  <a:lnTo>
                    <a:pt x="9333" y="14982"/>
                  </a:lnTo>
                  <a:lnTo>
                    <a:pt x="9333" y="14721"/>
                  </a:lnTo>
                  <a:cubicBezTo>
                    <a:pt x="9353" y="14582"/>
                    <a:pt x="9373" y="14442"/>
                    <a:pt x="9393" y="14282"/>
                  </a:cubicBezTo>
                  <a:lnTo>
                    <a:pt x="9453" y="13265"/>
                  </a:lnTo>
                  <a:cubicBezTo>
                    <a:pt x="9493" y="12585"/>
                    <a:pt x="9473" y="11886"/>
                    <a:pt x="9433" y="11206"/>
                  </a:cubicBezTo>
                  <a:cubicBezTo>
                    <a:pt x="9370" y="9830"/>
                    <a:pt x="9130" y="8471"/>
                    <a:pt x="8832" y="711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8" name="Google Shape;1358;p24"/>
            <p:cNvSpPr/>
            <p:nvPr/>
          </p:nvSpPr>
          <p:spPr>
            <a:xfrm flipH="1">
              <a:off x="7557254" y="2500157"/>
              <a:ext cx="753402" cy="1123729"/>
            </a:xfrm>
            <a:custGeom>
              <a:avLst/>
              <a:gdLst/>
              <a:ahLst/>
              <a:cxnLst/>
              <a:rect l="l" t="t" r="r" b="b"/>
              <a:pathLst>
                <a:path w="11051" h="16483" extrusionOk="0">
                  <a:moveTo>
                    <a:pt x="8833" y="7112"/>
                  </a:moveTo>
                  <a:lnTo>
                    <a:pt x="8833" y="7112"/>
                  </a:lnTo>
                  <a:cubicBezTo>
                    <a:pt x="8753" y="6733"/>
                    <a:pt x="8652" y="6373"/>
                    <a:pt x="8573" y="5995"/>
                  </a:cubicBezTo>
                  <a:cubicBezTo>
                    <a:pt x="8493" y="5674"/>
                    <a:pt x="8413" y="5334"/>
                    <a:pt x="8293" y="5015"/>
                  </a:cubicBezTo>
                  <a:cubicBezTo>
                    <a:pt x="8273" y="4894"/>
                    <a:pt x="8253" y="4775"/>
                    <a:pt x="8233" y="4655"/>
                  </a:cubicBezTo>
                  <a:cubicBezTo>
                    <a:pt x="8213" y="4554"/>
                    <a:pt x="8193" y="4474"/>
                    <a:pt x="8193" y="4375"/>
                  </a:cubicBezTo>
                  <a:cubicBezTo>
                    <a:pt x="8193" y="4295"/>
                    <a:pt x="8213" y="4215"/>
                    <a:pt x="8193" y="4136"/>
                  </a:cubicBezTo>
                  <a:cubicBezTo>
                    <a:pt x="8392" y="4115"/>
                    <a:pt x="8612" y="4075"/>
                    <a:pt x="8753" y="3936"/>
                  </a:cubicBezTo>
                  <a:cubicBezTo>
                    <a:pt x="8792" y="3915"/>
                    <a:pt x="8772" y="3856"/>
                    <a:pt x="8732" y="3856"/>
                  </a:cubicBezTo>
                  <a:cubicBezTo>
                    <a:pt x="8672" y="3836"/>
                    <a:pt x="8633" y="3816"/>
                    <a:pt x="8573" y="3816"/>
                  </a:cubicBezTo>
                  <a:cubicBezTo>
                    <a:pt x="8932" y="3736"/>
                    <a:pt x="9390" y="3716"/>
                    <a:pt x="9851" y="3836"/>
                  </a:cubicBezTo>
                  <a:cubicBezTo>
                    <a:pt x="11051" y="4176"/>
                    <a:pt x="9571" y="6314"/>
                    <a:pt x="10231" y="9470"/>
                  </a:cubicBezTo>
                  <a:cubicBezTo>
                    <a:pt x="10751" y="12008"/>
                    <a:pt x="10671" y="13886"/>
                    <a:pt x="10572" y="16483"/>
                  </a:cubicBezTo>
                  <a:cubicBezTo>
                    <a:pt x="10411" y="16483"/>
                    <a:pt x="10253" y="16464"/>
                    <a:pt x="10093" y="16443"/>
                  </a:cubicBezTo>
                  <a:cubicBezTo>
                    <a:pt x="9953" y="16424"/>
                    <a:pt x="9812" y="16403"/>
                    <a:pt x="9694" y="16363"/>
                  </a:cubicBezTo>
                  <a:cubicBezTo>
                    <a:pt x="9574" y="16343"/>
                    <a:pt x="9454" y="16283"/>
                    <a:pt x="9314" y="16263"/>
                  </a:cubicBezTo>
                  <a:cubicBezTo>
                    <a:pt x="9314" y="16023"/>
                    <a:pt x="9314" y="15784"/>
                    <a:pt x="9333" y="15544"/>
                  </a:cubicBezTo>
                  <a:lnTo>
                    <a:pt x="9333" y="14984"/>
                  </a:lnTo>
                  <a:lnTo>
                    <a:pt x="9333" y="14723"/>
                  </a:lnTo>
                  <a:cubicBezTo>
                    <a:pt x="9354" y="14584"/>
                    <a:pt x="9373" y="14444"/>
                    <a:pt x="9394" y="14284"/>
                  </a:cubicBezTo>
                  <a:lnTo>
                    <a:pt x="9454" y="13267"/>
                  </a:lnTo>
                  <a:cubicBezTo>
                    <a:pt x="9494" y="12587"/>
                    <a:pt x="9474" y="11888"/>
                    <a:pt x="9434" y="11208"/>
                  </a:cubicBezTo>
                  <a:cubicBezTo>
                    <a:pt x="9371" y="9831"/>
                    <a:pt x="9131" y="8472"/>
                    <a:pt x="8833" y="7112"/>
                  </a:cubicBezTo>
                  <a:close/>
                  <a:moveTo>
                    <a:pt x="1359" y="15825"/>
                  </a:moveTo>
                  <a:cubicBezTo>
                    <a:pt x="1119" y="15764"/>
                    <a:pt x="860" y="15685"/>
                    <a:pt x="639" y="15565"/>
                  </a:cubicBezTo>
                  <a:cubicBezTo>
                    <a:pt x="499" y="15485"/>
                    <a:pt x="379" y="15426"/>
                    <a:pt x="259" y="15346"/>
                  </a:cubicBezTo>
                  <a:cubicBezTo>
                    <a:pt x="160" y="15285"/>
                    <a:pt x="100" y="15226"/>
                    <a:pt x="0" y="15186"/>
                  </a:cubicBezTo>
                  <a:cubicBezTo>
                    <a:pt x="100" y="14827"/>
                    <a:pt x="201" y="14486"/>
                    <a:pt x="299" y="14128"/>
                  </a:cubicBezTo>
                  <a:cubicBezTo>
                    <a:pt x="439" y="13648"/>
                    <a:pt x="579" y="13169"/>
                    <a:pt x="738" y="12690"/>
                  </a:cubicBezTo>
                  <a:cubicBezTo>
                    <a:pt x="799" y="12509"/>
                    <a:pt x="860" y="12329"/>
                    <a:pt x="918" y="12170"/>
                  </a:cubicBezTo>
                  <a:cubicBezTo>
                    <a:pt x="1098" y="11909"/>
                    <a:pt x="1177" y="11568"/>
                    <a:pt x="1257" y="11249"/>
                  </a:cubicBezTo>
                  <a:cubicBezTo>
                    <a:pt x="1337" y="10949"/>
                    <a:pt x="1417" y="10630"/>
                    <a:pt x="1497" y="10310"/>
                  </a:cubicBezTo>
                  <a:cubicBezTo>
                    <a:pt x="1638" y="9712"/>
                    <a:pt x="1757" y="9071"/>
                    <a:pt x="1878" y="8453"/>
                  </a:cubicBezTo>
                  <a:cubicBezTo>
                    <a:pt x="2098" y="7193"/>
                    <a:pt x="2237" y="5915"/>
                    <a:pt x="2297" y="4616"/>
                  </a:cubicBezTo>
                  <a:cubicBezTo>
                    <a:pt x="2297" y="4255"/>
                    <a:pt x="2316" y="3896"/>
                    <a:pt x="2316" y="3537"/>
                  </a:cubicBezTo>
                  <a:cubicBezTo>
                    <a:pt x="2316" y="3417"/>
                    <a:pt x="2316" y="3277"/>
                    <a:pt x="2337" y="3157"/>
                  </a:cubicBezTo>
                  <a:cubicBezTo>
                    <a:pt x="2357" y="2997"/>
                    <a:pt x="2357" y="2858"/>
                    <a:pt x="2377" y="2697"/>
                  </a:cubicBezTo>
                  <a:cubicBezTo>
                    <a:pt x="2417" y="2437"/>
                    <a:pt x="2437" y="2178"/>
                    <a:pt x="2457" y="1917"/>
                  </a:cubicBezTo>
                  <a:cubicBezTo>
                    <a:pt x="2516" y="1418"/>
                    <a:pt x="2556" y="898"/>
                    <a:pt x="2596" y="399"/>
                  </a:cubicBezTo>
                  <a:cubicBezTo>
                    <a:pt x="2617" y="259"/>
                    <a:pt x="2617" y="139"/>
                    <a:pt x="2636" y="0"/>
                  </a:cubicBezTo>
                  <a:cubicBezTo>
                    <a:pt x="2896" y="120"/>
                    <a:pt x="3156" y="219"/>
                    <a:pt x="3416" y="319"/>
                  </a:cubicBezTo>
                  <a:cubicBezTo>
                    <a:pt x="3755" y="459"/>
                    <a:pt x="4096" y="579"/>
                    <a:pt x="4436" y="658"/>
                  </a:cubicBezTo>
                  <a:cubicBezTo>
                    <a:pt x="5135" y="858"/>
                    <a:pt x="5834" y="977"/>
                    <a:pt x="6554" y="1057"/>
                  </a:cubicBezTo>
                  <a:cubicBezTo>
                    <a:pt x="7952" y="1217"/>
                    <a:pt x="9371" y="1137"/>
                    <a:pt x="10729" y="818"/>
                  </a:cubicBezTo>
                  <a:cubicBezTo>
                    <a:pt x="10190" y="1038"/>
                    <a:pt x="8032" y="1857"/>
                    <a:pt x="5515" y="1657"/>
                  </a:cubicBezTo>
                  <a:cubicBezTo>
                    <a:pt x="2597" y="1438"/>
                    <a:pt x="4816" y="5714"/>
                    <a:pt x="2877" y="11428"/>
                  </a:cubicBezTo>
                  <a:cubicBezTo>
                    <a:pt x="2418" y="12788"/>
                    <a:pt x="1879" y="14286"/>
                    <a:pt x="1359" y="15825"/>
                  </a:cubicBezTo>
                  <a:close/>
                </a:path>
              </a:pathLst>
            </a:custGeom>
            <a:solidFill>
              <a:srgbClr val="3F2210">
                <a:alpha val="16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9" name="Google Shape;1359;p24"/>
            <p:cNvSpPr/>
            <p:nvPr/>
          </p:nvSpPr>
          <p:spPr>
            <a:xfrm flipH="1">
              <a:off x="8081930" y="3557293"/>
              <a:ext cx="316059" cy="852733"/>
            </a:xfrm>
            <a:custGeom>
              <a:avLst/>
              <a:gdLst/>
              <a:ahLst/>
              <a:cxnLst/>
              <a:rect l="l" t="t" r="r" b="b"/>
              <a:pathLst>
                <a:path w="4636" h="12508" extrusionOk="0">
                  <a:moveTo>
                    <a:pt x="4258" y="1377"/>
                  </a:moveTo>
                  <a:lnTo>
                    <a:pt x="4258" y="1377"/>
                  </a:lnTo>
                  <a:cubicBezTo>
                    <a:pt x="3659" y="2716"/>
                    <a:pt x="3139" y="4115"/>
                    <a:pt x="2660" y="5494"/>
                  </a:cubicBezTo>
                  <a:cubicBezTo>
                    <a:pt x="2520" y="5893"/>
                    <a:pt x="2400" y="6274"/>
                    <a:pt x="2261" y="6673"/>
                  </a:cubicBezTo>
                  <a:cubicBezTo>
                    <a:pt x="2161" y="7012"/>
                    <a:pt x="2040" y="7351"/>
                    <a:pt x="1960" y="7690"/>
                  </a:cubicBezTo>
                  <a:cubicBezTo>
                    <a:pt x="1920" y="7730"/>
                    <a:pt x="1899" y="7770"/>
                    <a:pt x="1880" y="7830"/>
                  </a:cubicBezTo>
                  <a:cubicBezTo>
                    <a:pt x="1840" y="7910"/>
                    <a:pt x="1820" y="7990"/>
                    <a:pt x="1800" y="8070"/>
                  </a:cubicBezTo>
                  <a:cubicBezTo>
                    <a:pt x="1760" y="8230"/>
                    <a:pt x="1760" y="8410"/>
                    <a:pt x="1760" y="8590"/>
                  </a:cubicBezTo>
                  <a:cubicBezTo>
                    <a:pt x="1760" y="8931"/>
                    <a:pt x="1840" y="9290"/>
                    <a:pt x="1939" y="9610"/>
                  </a:cubicBezTo>
                  <a:cubicBezTo>
                    <a:pt x="2180" y="10288"/>
                    <a:pt x="2600" y="10869"/>
                    <a:pt x="2999" y="11448"/>
                  </a:cubicBezTo>
                  <a:cubicBezTo>
                    <a:pt x="3098" y="11608"/>
                    <a:pt x="3218" y="11748"/>
                    <a:pt x="3298" y="11930"/>
                  </a:cubicBezTo>
                  <a:cubicBezTo>
                    <a:pt x="3338" y="12009"/>
                    <a:pt x="3379" y="12069"/>
                    <a:pt x="3398" y="12169"/>
                  </a:cubicBezTo>
                  <a:lnTo>
                    <a:pt x="3398" y="12188"/>
                  </a:lnTo>
                  <a:cubicBezTo>
                    <a:pt x="3358" y="12248"/>
                    <a:pt x="3278" y="12268"/>
                    <a:pt x="3179" y="12288"/>
                  </a:cubicBezTo>
                  <a:cubicBezTo>
                    <a:pt x="2919" y="12329"/>
                    <a:pt x="2658" y="12369"/>
                    <a:pt x="2399" y="12388"/>
                  </a:cubicBezTo>
                  <a:cubicBezTo>
                    <a:pt x="1858" y="12447"/>
                    <a:pt x="1300" y="12508"/>
                    <a:pt x="761" y="12468"/>
                  </a:cubicBezTo>
                  <a:cubicBezTo>
                    <a:pt x="559" y="12448"/>
                    <a:pt x="360" y="12409"/>
                    <a:pt x="200" y="12249"/>
                  </a:cubicBezTo>
                  <a:cubicBezTo>
                    <a:pt x="61" y="12109"/>
                    <a:pt x="21" y="11890"/>
                    <a:pt x="21" y="11688"/>
                  </a:cubicBezTo>
                  <a:cubicBezTo>
                    <a:pt x="1" y="11408"/>
                    <a:pt x="61" y="11129"/>
                    <a:pt x="80" y="10869"/>
                  </a:cubicBezTo>
                  <a:cubicBezTo>
                    <a:pt x="120" y="10589"/>
                    <a:pt x="141" y="10310"/>
                    <a:pt x="141" y="10050"/>
                  </a:cubicBezTo>
                  <a:cubicBezTo>
                    <a:pt x="160" y="9731"/>
                    <a:pt x="160" y="9410"/>
                    <a:pt x="141" y="9110"/>
                  </a:cubicBezTo>
                  <a:cubicBezTo>
                    <a:pt x="141" y="8971"/>
                    <a:pt x="120" y="8851"/>
                    <a:pt x="101" y="8711"/>
                  </a:cubicBezTo>
                  <a:cubicBezTo>
                    <a:pt x="120" y="8412"/>
                    <a:pt x="101" y="8112"/>
                    <a:pt x="120" y="7813"/>
                  </a:cubicBezTo>
                  <a:cubicBezTo>
                    <a:pt x="120" y="7373"/>
                    <a:pt x="141" y="6913"/>
                    <a:pt x="160" y="6474"/>
                  </a:cubicBezTo>
                  <a:cubicBezTo>
                    <a:pt x="221" y="5574"/>
                    <a:pt x="300" y="4696"/>
                    <a:pt x="440" y="3817"/>
                  </a:cubicBezTo>
                  <a:cubicBezTo>
                    <a:pt x="641" y="2538"/>
                    <a:pt x="900" y="1260"/>
                    <a:pt x="1199" y="1"/>
                  </a:cubicBezTo>
                  <a:cubicBezTo>
                    <a:pt x="1240" y="42"/>
                    <a:pt x="1280" y="60"/>
                    <a:pt x="1300" y="81"/>
                  </a:cubicBezTo>
                  <a:cubicBezTo>
                    <a:pt x="1419" y="160"/>
                    <a:pt x="1539" y="220"/>
                    <a:pt x="1660" y="300"/>
                  </a:cubicBezTo>
                  <a:cubicBezTo>
                    <a:pt x="1920" y="419"/>
                    <a:pt x="2181" y="520"/>
                    <a:pt x="2458" y="599"/>
                  </a:cubicBezTo>
                  <a:cubicBezTo>
                    <a:pt x="2999" y="759"/>
                    <a:pt x="3578" y="779"/>
                    <a:pt x="4136" y="699"/>
                  </a:cubicBezTo>
                  <a:cubicBezTo>
                    <a:pt x="4276" y="679"/>
                    <a:pt x="4436" y="639"/>
                    <a:pt x="4576" y="599"/>
                  </a:cubicBezTo>
                  <a:cubicBezTo>
                    <a:pt x="4596" y="599"/>
                    <a:pt x="4616" y="599"/>
                    <a:pt x="4636" y="579"/>
                  </a:cubicBezTo>
                  <a:cubicBezTo>
                    <a:pt x="4499" y="839"/>
                    <a:pt x="4379" y="1118"/>
                    <a:pt x="4258" y="1377"/>
                  </a:cubicBezTo>
                  <a:close/>
                </a:path>
              </a:pathLst>
            </a:custGeom>
            <a:solidFill>
              <a:srgbClr val="FAC2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0" name="Google Shape;1360;p24"/>
            <p:cNvSpPr/>
            <p:nvPr/>
          </p:nvSpPr>
          <p:spPr>
            <a:xfrm flipH="1">
              <a:off x="8224688" y="3557224"/>
              <a:ext cx="173096" cy="851369"/>
            </a:xfrm>
            <a:custGeom>
              <a:avLst/>
              <a:gdLst/>
              <a:ahLst/>
              <a:cxnLst/>
              <a:rect l="l" t="t" r="r" b="b"/>
              <a:pathLst>
                <a:path w="2539" h="12488" extrusionOk="0">
                  <a:moveTo>
                    <a:pt x="1659" y="12468"/>
                  </a:moveTo>
                  <a:cubicBezTo>
                    <a:pt x="1359" y="12487"/>
                    <a:pt x="1058" y="12487"/>
                    <a:pt x="761" y="12468"/>
                  </a:cubicBezTo>
                  <a:cubicBezTo>
                    <a:pt x="560" y="12447"/>
                    <a:pt x="360" y="12407"/>
                    <a:pt x="201" y="12248"/>
                  </a:cubicBezTo>
                  <a:cubicBezTo>
                    <a:pt x="60" y="12108"/>
                    <a:pt x="20" y="11888"/>
                    <a:pt x="20" y="11688"/>
                  </a:cubicBezTo>
                  <a:cubicBezTo>
                    <a:pt x="1" y="11408"/>
                    <a:pt x="60" y="11129"/>
                    <a:pt x="81" y="10868"/>
                  </a:cubicBezTo>
                  <a:cubicBezTo>
                    <a:pt x="121" y="10588"/>
                    <a:pt x="140" y="10309"/>
                    <a:pt x="140" y="10050"/>
                  </a:cubicBezTo>
                  <a:cubicBezTo>
                    <a:pt x="161" y="9730"/>
                    <a:pt x="161" y="9410"/>
                    <a:pt x="140" y="9110"/>
                  </a:cubicBezTo>
                  <a:cubicBezTo>
                    <a:pt x="140" y="8971"/>
                    <a:pt x="121" y="8851"/>
                    <a:pt x="100" y="8711"/>
                  </a:cubicBezTo>
                  <a:cubicBezTo>
                    <a:pt x="121" y="8412"/>
                    <a:pt x="100" y="8112"/>
                    <a:pt x="121" y="7813"/>
                  </a:cubicBezTo>
                  <a:cubicBezTo>
                    <a:pt x="121" y="7372"/>
                    <a:pt x="140" y="6913"/>
                    <a:pt x="161" y="6474"/>
                  </a:cubicBezTo>
                  <a:cubicBezTo>
                    <a:pt x="220" y="5574"/>
                    <a:pt x="300" y="4696"/>
                    <a:pt x="440" y="3817"/>
                  </a:cubicBezTo>
                  <a:cubicBezTo>
                    <a:pt x="641" y="2538"/>
                    <a:pt x="900" y="1259"/>
                    <a:pt x="1200" y="1"/>
                  </a:cubicBezTo>
                  <a:cubicBezTo>
                    <a:pt x="1240" y="42"/>
                    <a:pt x="1279" y="60"/>
                    <a:pt x="1299" y="80"/>
                  </a:cubicBezTo>
                  <a:cubicBezTo>
                    <a:pt x="1419" y="160"/>
                    <a:pt x="1538" y="220"/>
                    <a:pt x="1660" y="299"/>
                  </a:cubicBezTo>
                  <a:cubicBezTo>
                    <a:pt x="1919" y="419"/>
                    <a:pt x="2180" y="520"/>
                    <a:pt x="2459" y="599"/>
                  </a:cubicBezTo>
                  <a:lnTo>
                    <a:pt x="2539" y="619"/>
                  </a:lnTo>
                  <a:cubicBezTo>
                    <a:pt x="1218" y="4735"/>
                    <a:pt x="201" y="9191"/>
                    <a:pt x="1659" y="12468"/>
                  </a:cubicBezTo>
                  <a:close/>
                </a:path>
              </a:pathLst>
            </a:custGeom>
            <a:solidFill>
              <a:srgbClr val="3F2210">
                <a:alpha val="16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1" name="Google Shape;1361;p24"/>
            <p:cNvSpPr/>
            <p:nvPr/>
          </p:nvSpPr>
          <p:spPr>
            <a:xfrm flipH="1">
              <a:off x="7313392" y="1491903"/>
              <a:ext cx="995969" cy="1066530"/>
            </a:xfrm>
            <a:custGeom>
              <a:avLst/>
              <a:gdLst/>
              <a:ahLst/>
              <a:cxnLst/>
              <a:rect l="l" t="t" r="r" b="b"/>
              <a:pathLst>
                <a:path w="14609" h="15644" extrusionOk="0">
                  <a:moveTo>
                    <a:pt x="6956" y="13011"/>
                  </a:moveTo>
                  <a:lnTo>
                    <a:pt x="6956" y="13011"/>
                  </a:lnTo>
                  <a:cubicBezTo>
                    <a:pt x="6996" y="13011"/>
                    <a:pt x="7036" y="12990"/>
                    <a:pt x="7075" y="12971"/>
                  </a:cubicBezTo>
                  <a:cubicBezTo>
                    <a:pt x="7135" y="12990"/>
                    <a:pt x="7195" y="12990"/>
                    <a:pt x="7235" y="12971"/>
                  </a:cubicBezTo>
                  <a:cubicBezTo>
                    <a:pt x="7255" y="12971"/>
                    <a:pt x="7275" y="12990"/>
                    <a:pt x="7294" y="13011"/>
                  </a:cubicBezTo>
                  <a:cubicBezTo>
                    <a:pt x="7395" y="13070"/>
                    <a:pt x="7496" y="13152"/>
                    <a:pt x="7615" y="13211"/>
                  </a:cubicBezTo>
                  <a:cubicBezTo>
                    <a:pt x="7815" y="13310"/>
                    <a:pt x="8014" y="13410"/>
                    <a:pt x="8235" y="13509"/>
                  </a:cubicBezTo>
                  <a:cubicBezTo>
                    <a:pt x="8655" y="13690"/>
                    <a:pt x="9095" y="13869"/>
                    <a:pt x="9555" y="13951"/>
                  </a:cubicBezTo>
                  <a:cubicBezTo>
                    <a:pt x="9974" y="14010"/>
                    <a:pt x="10433" y="13991"/>
                    <a:pt x="10754" y="13650"/>
                  </a:cubicBezTo>
                  <a:cubicBezTo>
                    <a:pt x="11033" y="13370"/>
                    <a:pt x="11132" y="12931"/>
                    <a:pt x="11052" y="12550"/>
                  </a:cubicBezTo>
                  <a:cubicBezTo>
                    <a:pt x="11013" y="12311"/>
                    <a:pt x="10893" y="12110"/>
                    <a:pt x="10754" y="11911"/>
                  </a:cubicBezTo>
                  <a:cubicBezTo>
                    <a:pt x="10634" y="11752"/>
                    <a:pt x="10494" y="11613"/>
                    <a:pt x="10334" y="11511"/>
                  </a:cubicBezTo>
                  <a:cubicBezTo>
                    <a:pt x="10414" y="11331"/>
                    <a:pt x="10394" y="11091"/>
                    <a:pt x="10315" y="10912"/>
                  </a:cubicBezTo>
                  <a:cubicBezTo>
                    <a:pt x="10254" y="10752"/>
                    <a:pt x="10134" y="10672"/>
                    <a:pt x="9995" y="10632"/>
                  </a:cubicBezTo>
                  <a:cubicBezTo>
                    <a:pt x="9975" y="10611"/>
                    <a:pt x="9955" y="10611"/>
                    <a:pt x="9935" y="10592"/>
                  </a:cubicBezTo>
                  <a:cubicBezTo>
                    <a:pt x="9796" y="10531"/>
                    <a:pt x="9654" y="10472"/>
                    <a:pt x="9515" y="10412"/>
                  </a:cubicBezTo>
                  <a:cubicBezTo>
                    <a:pt x="9236" y="10332"/>
                    <a:pt x="8936" y="10273"/>
                    <a:pt x="8656" y="10252"/>
                  </a:cubicBezTo>
                  <a:cubicBezTo>
                    <a:pt x="8357" y="10233"/>
                    <a:pt x="8076" y="10233"/>
                    <a:pt x="7796" y="10292"/>
                  </a:cubicBezTo>
                  <a:cubicBezTo>
                    <a:pt x="7657" y="10312"/>
                    <a:pt x="7516" y="10352"/>
                    <a:pt x="7377" y="10412"/>
                  </a:cubicBezTo>
                  <a:cubicBezTo>
                    <a:pt x="7316" y="10432"/>
                    <a:pt x="7236" y="10452"/>
                    <a:pt x="7177" y="10492"/>
                  </a:cubicBezTo>
                  <a:cubicBezTo>
                    <a:pt x="7137" y="10452"/>
                    <a:pt x="7077" y="10432"/>
                    <a:pt x="7017" y="10412"/>
                  </a:cubicBezTo>
                  <a:cubicBezTo>
                    <a:pt x="7017" y="10412"/>
                    <a:pt x="7017" y="10392"/>
                    <a:pt x="6997" y="10392"/>
                  </a:cubicBezTo>
                  <a:cubicBezTo>
                    <a:pt x="6898" y="10332"/>
                    <a:pt x="6736" y="10352"/>
                    <a:pt x="6616" y="10352"/>
                  </a:cubicBezTo>
                  <a:cubicBezTo>
                    <a:pt x="6177" y="10332"/>
                    <a:pt x="5717" y="10273"/>
                    <a:pt x="5278" y="10193"/>
                  </a:cubicBezTo>
                  <a:cubicBezTo>
                    <a:pt x="5018" y="10153"/>
                    <a:pt x="4757" y="10092"/>
                    <a:pt x="4498" y="10033"/>
                  </a:cubicBezTo>
                  <a:cubicBezTo>
                    <a:pt x="4377" y="9993"/>
                    <a:pt x="4258" y="9973"/>
                    <a:pt x="4117" y="9933"/>
                  </a:cubicBezTo>
                  <a:cubicBezTo>
                    <a:pt x="4018" y="9913"/>
                    <a:pt x="3898" y="9873"/>
                    <a:pt x="3776" y="9873"/>
                  </a:cubicBezTo>
                  <a:cubicBezTo>
                    <a:pt x="3677" y="9813"/>
                    <a:pt x="3576" y="9714"/>
                    <a:pt x="3477" y="9634"/>
                  </a:cubicBezTo>
                  <a:cubicBezTo>
                    <a:pt x="3217" y="9354"/>
                    <a:pt x="3057" y="8955"/>
                    <a:pt x="3017" y="8574"/>
                  </a:cubicBezTo>
                  <a:cubicBezTo>
                    <a:pt x="2957" y="8095"/>
                    <a:pt x="3057" y="7615"/>
                    <a:pt x="3177" y="7155"/>
                  </a:cubicBezTo>
                  <a:cubicBezTo>
                    <a:pt x="3297" y="6775"/>
                    <a:pt x="3417" y="6375"/>
                    <a:pt x="3597" y="6016"/>
                  </a:cubicBezTo>
                  <a:cubicBezTo>
                    <a:pt x="3677" y="5797"/>
                    <a:pt x="3798" y="5596"/>
                    <a:pt x="3916" y="5416"/>
                  </a:cubicBezTo>
                  <a:cubicBezTo>
                    <a:pt x="3975" y="5317"/>
                    <a:pt x="4055" y="5217"/>
                    <a:pt x="4116" y="5137"/>
                  </a:cubicBezTo>
                  <a:cubicBezTo>
                    <a:pt x="4236" y="5057"/>
                    <a:pt x="4335" y="4977"/>
                    <a:pt x="4435" y="4897"/>
                  </a:cubicBezTo>
                  <a:cubicBezTo>
                    <a:pt x="4497" y="4856"/>
                    <a:pt x="4454" y="4776"/>
                    <a:pt x="4395" y="4798"/>
                  </a:cubicBezTo>
                  <a:cubicBezTo>
                    <a:pt x="4375" y="4798"/>
                    <a:pt x="4355" y="4817"/>
                    <a:pt x="4335" y="4817"/>
                  </a:cubicBezTo>
                  <a:cubicBezTo>
                    <a:pt x="4335" y="4777"/>
                    <a:pt x="4315" y="4758"/>
                    <a:pt x="4275" y="4758"/>
                  </a:cubicBezTo>
                  <a:cubicBezTo>
                    <a:pt x="4175" y="4798"/>
                    <a:pt x="4095" y="4838"/>
                    <a:pt x="4015" y="4918"/>
                  </a:cubicBezTo>
                  <a:cubicBezTo>
                    <a:pt x="3916" y="4998"/>
                    <a:pt x="3836" y="5077"/>
                    <a:pt x="3756" y="5157"/>
                  </a:cubicBezTo>
                  <a:cubicBezTo>
                    <a:pt x="3735" y="5177"/>
                    <a:pt x="3715" y="5197"/>
                    <a:pt x="3695" y="5217"/>
                  </a:cubicBezTo>
                  <a:cubicBezTo>
                    <a:pt x="3556" y="5376"/>
                    <a:pt x="3436" y="5536"/>
                    <a:pt x="3316" y="5716"/>
                  </a:cubicBezTo>
                  <a:cubicBezTo>
                    <a:pt x="3077" y="6095"/>
                    <a:pt x="2897" y="6535"/>
                    <a:pt x="2776" y="6974"/>
                  </a:cubicBezTo>
                  <a:cubicBezTo>
                    <a:pt x="2476" y="7934"/>
                    <a:pt x="2356" y="9113"/>
                    <a:pt x="3157" y="9871"/>
                  </a:cubicBezTo>
                  <a:cubicBezTo>
                    <a:pt x="3336" y="10051"/>
                    <a:pt x="3556" y="10172"/>
                    <a:pt x="3795" y="10252"/>
                  </a:cubicBezTo>
                  <a:cubicBezTo>
                    <a:pt x="3915" y="10292"/>
                    <a:pt x="4054" y="10312"/>
                    <a:pt x="4174" y="10312"/>
                  </a:cubicBezTo>
                  <a:cubicBezTo>
                    <a:pt x="4194" y="10332"/>
                    <a:pt x="4234" y="10332"/>
                    <a:pt x="4254" y="10312"/>
                  </a:cubicBezTo>
                  <a:lnTo>
                    <a:pt x="4274" y="10332"/>
                  </a:lnTo>
                  <a:cubicBezTo>
                    <a:pt x="4494" y="10412"/>
                    <a:pt x="4715" y="10472"/>
                    <a:pt x="4934" y="10531"/>
                  </a:cubicBezTo>
                  <a:cubicBezTo>
                    <a:pt x="5393" y="10632"/>
                    <a:pt x="5872" y="10712"/>
                    <a:pt x="6333" y="10731"/>
                  </a:cubicBezTo>
                  <a:cubicBezTo>
                    <a:pt x="6453" y="10752"/>
                    <a:pt x="6552" y="10752"/>
                    <a:pt x="6652" y="10752"/>
                  </a:cubicBezTo>
                  <a:cubicBezTo>
                    <a:pt x="6732" y="10752"/>
                    <a:pt x="6813" y="10771"/>
                    <a:pt x="6872" y="10752"/>
                  </a:cubicBezTo>
                  <a:lnTo>
                    <a:pt x="6912" y="10791"/>
                  </a:lnTo>
                  <a:cubicBezTo>
                    <a:pt x="6973" y="10831"/>
                    <a:pt x="7013" y="10912"/>
                    <a:pt x="7032" y="10971"/>
                  </a:cubicBezTo>
                  <a:cubicBezTo>
                    <a:pt x="7112" y="11151"/>
                    <a:pt x="7152" y="11350"/>
                    <a:pt x="7152" y="11529"/>
                  </a:cubicBezTo>
                  <a:cubicBezTo>
                    <a:pt x="7172" y="11730"/>
                    <a:pt x="7172" y="11930"/>
                    <a:pt x="7132" y="12109"/>
                  </a:cubicBezTo>
                  <a:cubicBezTo>
                    <a:pt x="7093" y="12288"/>
                    <a:pt x="7032" y="12469"/>
                    <a:pt x="6973" y="12629"/>
                  </a:cubicBezTo>
                  <a:cubicBezTo>
                    <a:pt x="6853" y="12608"/>
                    <a:pt x="6713" y="12589"/>
                    <a:pt x="6593" y="12589"/>
                  </a:cubicBezTo>
                  <a:cubicBezTo>
                    <a:pt x="6414" y="12568"/>
                    <a:pt x="6234" y="12568"/>
                    <a:pt x="6055" y="12549"/>
                  </a:cubicBezTo>
                  <a:cubicBezTo>
                    <a:pt x="5695" y="12509"/>
                    <a:pt x="5336" y="12489"/>
                    <a:pt x="4976" y="12449"/>
                  </a:cubicBezTo>
                  <a:cubicBezTo>
                    <a:pt x="4257" y="12388"/>
                    <a:pt x="3557" y="12288"/>
                    <a:pt x="2877" y="12129"/>
                  </a:cubicBezTo>
                  <a:cubicBezTo>
                    <a:pt x="2837" y="12110"/>
                    <a:pt x="2817" y="12110"/>
                    <a:pt x="2797" y="12110"/>
                  </a:cubicBezTo>
                  <a:cubicBezTo>
                    <a:pt x="2678" y="12070"/>
                    <a:pt x="2537" y="12030"/>
                    <a:pt x="2398" y="11990"/>
                  </a:cubicBezTo>
                  <a:cubicBezTo>
                    <a:pt x="1917" y="11870"/>
                    <a:pt x="1438" y="11690"/>
                    <a:pt x="1019" y="11411"/>
                  </a:cubicBezTo>
                  <a:cubicBezTo>
                    <a:pt x="759" y="11251"/>
                    <a:pt x="539" y="11052"/>
                    <a:pt x="381" y="10791"/>
                  </a:cubicBezTo>
                  <a:cubicBezTo>
                    <a:pt x="221" y="10531"/>
                    <a:pt x="120" y="10233"/>
                    <a:pt x="61" y="9932"/>
                  </a:cubicBezTo>
                  <a:cubicBezTo>
                    <a:pt x="1" y="9572"/>
                    <a:pt x="1" y="9192"/>
                    <a:pt x="21" y="8814"/>
                  </a:cubicBezTo>
                  <a:cubicBezTo>
                    <a:pt x="39" y="8612"/>
                    <a:pt x="81" y="8393"/>
                    <a:pt x="101" y="8193"/>
                  </a:cubicBezTo>
                  <a:cubicBezTo>
                    <a:pt x="141" y="8034"/>
                    <a:pt x="160" y="7873"/>
                    <a:pt x="160" y="7733"/>
                  </a:cubicBezTo>
                  <a:cubicBezTo>
                    <a:pt x="181" y="7713"/>
                    <a:pt x="181" y="7713"/>
                    <a:pt x="181" y="7693"/>
                  </a:cubicBezTo>
                  <a:lnTo>
                    <a:pt x="301" y="7274"/>
                  </a:lnTo>
                  <a:cubicBezTo>
                    <a:pt x="381" y="7032"/>
                    <a:pt x="460" y="6773"/>
                    <a:pt x="540" y="6535"/>
                  </a:cubicBezTo>
                  <a:cubicBezTo>
                    <a:pt x="719" y="6034"/>
                    <a:pt x="901" y="5515"/>
                    <a:pt x="1100" y="5036"/>
                  </a:cubicBezTo>
                  <a:cubicBezTo>
                    <a:pt x="1499" y="4037"/>
                    <a:pt x="1978" y="3118"/>
                    <a:pt x="2479" y="2179"/>
                  </a:cubicBezTo>
                  <a:cubicBezTo>
                    <a:pt x="2618" y="1920"/>
                    <a:pt x="2759" y="1640"/>
                    <a:pt x="2898" y="1380"/>
                  </a:cubicBezTo>
                  <a:cubicBezTo>
                    <a:pt x="2938" y="1320"/>
                    <a:pt x="2978" y="1241"/>
                    <a:pt x="3020" y="1179"/>
                  </a:cubicBezTo>
                  <a:cubicBezTo>
                    <a:pt x="3079" y="1099"/>
                    <a:pt x="3159" y="1039"/>
                    <a:pt x="3219" y="959"/>
                  </a:cubicBezTo>
                  <a:cubicBezTo>
                    <a:pt x="3358" y="839"/>
                    <a:pt x="3499" y="740"/>
                    <a:pt x="3638" y="660"/>
                  </a:cubicBezTo>
                  <a:cubicBezTo>
                    <a:pt x="3798" y="560"/>
                    <a:pt x="3957" y="461"/>
                    <a:pt x="4117" y="381"/>
                  </a:cubicBezTo>
                  <a:cubicBezTo>
                    <a:pt x="4277" y="301"/>
                    <a:pt x="4457" y="240"/>
                    <a:pt x="4637" y="181"/>
                  </a:cubicBezTo>
                  <a:cubicBezTo>
                    <a:pt x="4717" y="161"/>
                    <a:pt x="4797" y="121"/>
                    <a:pt x="4876" y="101"/>
                  </a:cubicBezTo>
                  <a:cubicBezTo>
                    <a:pt x="4956" y="61"/>
                    <a:pt x="5036" y="21"/>
                    <a:pt x="5097" y="1"/>
                  </a:cubicBezTo>
                  <a:cubicBezTo>
                    <a:pt x="5478" y="762"/>
                    <a:pt x="5936" y="1579"/>
                    <a:pt x="6734" y="2000"/>
                  </a:cubicBezTo>
                  <a:cubicBezTo>
                    <a:pt x="7115" y="2200"/>
                    <a:pt x="7534" y="2299"/>
                    <a:pt x="7973" y="2219"/>
                  </a:cubicBezTo>
                  <a:cubicBezTo>
                    <a:pt x="8372" y="2139"/>
                    <a:pt x="8712" y="1900"/>
                    <a:pt x="8953" y="1579"/>
                  </a:cubicBezTo>
                  <a:cubicBezTo>
                    <a:pt x="9172" y="1300"/>
                    <a:pt x="9333" y="1001"/>
                    <a:pt x="9412" y="660"/>
                  </a:cubicBezTo>
                  <a:cubicBezTo>
                    <a:pt x="9591" y="759"/>
                    <a:pt x="9773" y="839"/>
                    <a:pt x="9951" y="940"/>
                  </a:cubicBezTo>
                  <a:cubicBezTo>
                    <a:pt x="10090" y="999"/>
                    <a:pt x="10230" y="1079"/>
                    <a:pt x="10369" y="1161"/>
                  </a:cubicBezTo>
                  <a:cubicBezTo>
                    <a:pt x="10449" y="1201"/>
                    <a:pt x="10510" y="1260"/>
                    <a:pt x="10591" y="1300"/>
                  </a:cubicBezTo>
                  <a:cubicBezTo>
                    <a:pt x="10611" y="1320"/>
                    <a:pt x="10630" y="1320"/>
                    <a:pt x="10651" y="1340"/>
                  </a:cubicBezTo>
                  <a:cubicBezTo>
                    <a:pt x="10870" y="1640"/>
                    <a:pt x="11090" y="1979"/>
                    <a:pt x="11250" y="2318"/>
                  </a:cubicBezTo>
                  <a:cubicBezTo>
                    <a:pt x="11510" y="2839"/>
                    <a:pt x="11708" y="3397"/>
                    <a:pt x="11908" y="3936"/>
                  </a:cubicBezTo>
                  <a:cubicBezTo>
                    <a:pt x="12209" y="4716"/>
                    <a:pt x="12509" y="5495"/>
                    <a:pt x="12788" y="6254"/>
                  </a:cubicBezTo>
                  <a:cubicBezTo>
                    <a:pt x="12589" y="6595"/>
                    <a:pt x="12427" y="6955"/>
                    <a:pt x="12307" y="7314"/>
                  </a:cubicBezTo>
                  <a:cubicBezTo>
                    <a:pt x="12168" y="7733"/>
                    <a:pt x="12107" y="8173"/>
                    <a:pt x="12088" y="8612"/>
                  </a:cubicBezTo>
                  <a:cubicBezTo>
                    <a:pt x="11968" y="8074"/>
                    <a:pt x="11868" y="7514"/>
                    <a:pt x="11707" y="6995"/>
                  </a:cubicBezTo>
                  <a:cubicBezTo>
                    <a:pt x="11808" y="6875"/>
                    <a:pt x="11867" y="6735"/>
                    <a:pt x="11907" y="6595"/>
                  </a:cubicBezTo>
                  <a:cubicBezTo>
                    <a:pt x="11967" y="6436"/>
                    <a:pt x="12008" y="6274"/>
                    <a:pt x="12048" y="6096"/>
                  </a:cubicBezTo>
                  <a:cubicBezTo>
                    <a:pt x="12107" y="5777"/>
                    <a:pt x="12128" y="5416"/>
                    <a:pt x="12088" y="5076"/>
                  </a:cubicBezTo>
                  <a:cubicBezTo>
                    <a:pt x="12008" y="4438"/>
                    <a:pt x="11769" y="3838"/>
                    <a:pt x="11370" y="3318"/>
                  </a:cubicBezTo>
                  <a:cubicBezTo>
                    <a:pt x="11148" y="3058"/>
                    <a:pt x="10891" y="2778"/>
                    <a:pt x="10569" y="2679"/>
                  </a:cubicBezTo>
                  <a:cubicBezTo>
                    <a:pt x="10510" y="2679"/>
                    <a:pt x="10449" y="2738"/>
                    <a:pt x="10489" y="2799"/>
                  </a:cubicBezTo>
                  <a:cubicBezTo>
                    <a:pt x="10649" y="3018"/>
                    <a:pt x="10848" y="3217"/>
                    <a:pt x="11029" y="3437"/>
                  </a:cubicBezTo>
                  <a:cubicBezTo>
                    <a:pt x="11208" y="3656"/>
                    <a:pt x="11348" y="3896"/>
                    <a:pt x="11469" y="4157"/>
                  </a:cubicBezTo>
                  <a:cubicBezTo>
                    <a:pt x="11689" y="4696"/>
                    <a:pt x="11769" y="5296"/>
                    <a:pt x="11668" y="5875"/>
                  </a:cubicBezTo>
                  <a:cubicBezTo>
                    <a:pt x="11649" y="6055"/>
                    <a:pt x="11609" y="6215"/>
                    <a:pt x="11549" y="6374"/>
                  </a:cubicBezTo>
                  <a:cubicBezTo>
                    <a:pt x="11509" y="6534"/>
                    <a:pt x="11409" y="6673"/>
                    <a:pt x="11389" y="6833"/>
                  </a:cubicBezTo>
                  <a:cubicBezTo>
                    <a:pt x="11349" y="6873"/>
                    <a:pt x="11330" y="6913"/>
                    <a:pt x="11349" y="6992"/>
                  </a:cubicBezTo>
                  <a:cubicBezTo>
                    <a:pt x="11429" y="7514"/>
                    <a:pt x="11549" y="8012"/>
                    <a:pt x="11649" y="8531"/>
                  </a:cubicBezTo>
                  <a:cubicBezTo>
                    <a:pt x="11748" y="9051"/>
                    <a:pt x="11849" y="9551"/>
                    <a:pt x="11948" y="10070"/>
                  </a:cubicBezTo>
                  <a:cubicBezTo>
                    <a:pt x="12009" y="10349"/>
                    <a:pt x="12048" y="10628"/>
                    <a:pt x="12107" y="10909"/>
                  </a:cubicBezTo>
                  <a:cubicBezTo>
                    <a:pt x="11987" y="11129"/>
                    <a:pt x="11928" y="11388"/>
                    <a:pt x="11987" y="11648"/>
                  </a:cubicBezTo>
                  <a:cubicBezTo>
                    <a:pt x="12028" y="11888"/>
                    <a:pt x="12166" y="12087"/>
                    <a:pt x="12347" y="12266"/>
                  </a:cubicBezTo>
                  <a:cubicBezTo>
                    <a:pt x="12387" y="12546"/>
                    <a:pt x="12447" y="12825"/>
                    <a:pt x="12487" y="13125"/>
                  </a:cubicBezTo>
                  <a:cubicBezTo>
                    <a:pt x="12567" y="13625"/>
                    <a:pt x="12647" y="14124"/>
                    <a:pt x="12727" y="14625"/>
                  </a:cubicBezTo>
                  <a:cubicBezTo>
                    <a:pt x="12467" y="14705"/>
                    <a:pt x="12227" y="14784"/>
                    <a:pt x="11968" y="14864"/>
                  </a:cubicBezTo>
                  <a:cubicBezTo>
                    <a:pt x="11649" y="14984"/>
                    <a:pt x="11309" y="15083"/>
                    <a:pt x="10968" y="15163"/>
                  </a:cubicBezTo>
                  <a:cubicBezTo>
                    <a:pt x="10288" y="15343"/>
                    <a:pt x="9610" y="15464"/>
                    <a:pt x="8909" y="15524"/>
                  </a:cubicBezTo>
                  <a:cubicBezTo>
                    <a:pt x="7511" y="15643"/>
                    <a:pt x="6113" y="15584"/>
                    <a:pt x="4754" y="15244"/>
                  </a:cubicBezTo>
                  <a:cubicBezTo>
                    <a:pt x="4375" y="15145"/>
                    <a:pt x="3996" y="15045"/>
                    <a:pt x="3615" y="14925"/>
                  </a:cubicBezTo>
                  <a:cubicBezTo>
                    <a:pt x="3275" y="14805"/>
                    <a:pt x="2956" y="14645"/>
                    <a:pt x="2636" y="14524"/>
                  </a:cubicBezTo>
                  <a:cubicBezTo>
                    <a:pt x="2676" y="13886"/>
                    <a:pt x="2716" y="13228"/>
                    <a:pt x="2777" y="12587"/>
                  </a:cubicBezTo>
                  <a:cubicBezTo>
                    <a:pt x="3377" y="12727"/>
                    <a:pt x="3975" y="12826"/>
                    <a:pt x="4596" y="12906"/>
                  </a:cubicBezTo>
                  <a:cubicBezTo>
                    <a:pt x="5015" y="12946"/>
                    <a:pt x="5435" y="12986"/>
                    <a:pt x="5855" y="13006"/>
                  </a:cubicBezTo>
                  <a:cubicBezTo>
                    <a:pt x="6055" y="13006"/>
                    <a:pt x="6274" y="13006"/>
                    <a:pt x="6494" y="13026"/>
                  </a:cubicBezTo>
                  <a:lnTo>
                    <a:pt x="6814" y="13026"/>
                  </a:lnTo>
                  <a:cubicBezTo>
                    <a:pt x="6855" y="13030"/>
                    <a:pt x="6916" y="13011"/>
                    <a:pt x="6956" y="13011"/>
                  </a:cubicBezTo>
                  <a:close/>
                  <a:moveTo>
                    <a:pt x="14127" y="12911"/>
                  </a:moveTo>
                  <a:lnTo>
                    <a:pt x="14127" y="12911"/>
                  </a:lnTo>
                  <a:cubicBezTo>
                    <a:pt x="14228" y="13171"/>
                    <a:pt x="14428" y="13410"/>
                    <a:pt x="14609" y="13611"/>
                  </a:cubicBezTo>
                  <a:cubicBezTo>
                    <a:pt x="14389" y="13711"/>
                    <a:pt x="14168" y="13810"/>
                    <a:pt x="13928" y="13891"/>
                  </a:cubicBezTo>
                  <a:cubicBezTo>
                    <a:pt x="13829" y="13750"/>
                    <a:pt x="13709" y="13611"/>
                    <a:pt x="13610" y="13472"/>
                  </a:cubicBezTo>
                  <a:cubicBezTo>
                    <a:pt x="13449" y="13252"/>
                    <a:pt x="13310" y="13012"/>
                    <a:pt x="13170" y="12773"/>
                  </a:cubicBezTo>
                  <a:lnTo>
                    <a:pt x="13150" y="12752"/>
                  </a:lnTo>
                  <a:cubicBezTo>
                    <a:pt x="13270" y="12793"/>
                    <a:pt x="13370" y="12832"/>
                    <a:pt x="13490" y="12852"/>
                  </a:cubicBezTo>
                  <a:cubicBezTo>
                    <a:pt x="13689" y="12911"/>
                    <a:pt x="13908" y="12950"/>
                    <a:pt x="14127" y="1291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2" name="Google Shape;1362;p24"/>
            <p:cNvSpPr/>
            <p:nvPr/>
          </p:nvSpPr>
          <p:spPr>
            <a:xfrm flipH="1">
              <a:off x="7622566" y="1492176"/>
              <a:ext cx="732063" cy="1066530"/>
            </a:xfrm>
            <a:custGeom>
              <a:avLst/>
              <a:gdLst/>
              <a:ahLst/>
              <a:cxnLst/>
              <a:rect l="l" t="t" r="r" b="b"/>
              <a:pathLst>
                <a:path w="10738" h="15644" extrusionOk="0">
                  <a:moveTo>
                    <a:pt x="7620" y="13007"/>
                  </a:moveTo>
                  <a:lnTo>
                    <a:pt x="7620" y="13007"/>
                  </a:lnTo>
                  <a:cubicBezTo>
                    <a:pt x="7660" y="13007"/>
                    <a:pt x="7700" y="12986"/>
                    <a:pt x="7739" y="12967"/>
                  </a:cubicBezTo>
                  <a:cubicBezTo>
                    <a:pt x="7799" y="12986"/>
                    <a:pt x="7859" y="12986"/>
                    <a:pt x="7899" y="12967"/>
                  </a:cubicBezTo>
                  <a:cubicBezTo>
                    <a:pt x="7919" y="12967"/>
                    <a:pt x="7939" y="12986"/>
                    <a:pt x="7958" y="13007"/>
                  </a:cubicBezTo>
                  <a:cubicBezTo>
                    <a:pt x="8059" y="13066"/>
                    <a:pt x="8160" y="13148"/>
                    <a:pt x="8279" y="13207"/>
                  </a:cubicBezTo>
                  <a:cubicBezTo>
                    <a:pt x="8479" y="13306"/>
                    <a:pt x="8678" y="13406"/>
                    <a:pt x="8899" y="13505"/>
                  </a:cubicBezTo>
                  <a:lnTo>
                    <a:pt x="9319" y="13686"/>
                  </a:lnTo>
                  <a:cubicBezTo>
                    <a:pt x="9599" y="14264"/>
                    <a:pt x="10038" y="14884"/>
                    <a:pt x="10738" y="15364"/>
                  </a:cubicBezTo>
                  <a:cubicBezTo>
                    <a:pt x="10357" y="15425"/>
                    <a:pt x="9977" y="15484"/>
                    <a:pt x="9578" y="15524"/>
                  </a:cubicBezTo>
                  <a:cubicBezTo>
                    <a:pt x="8180" y="15644"/>
                    <a:pt x="6781" y="15585"/>
                    <a:pt x="5423" y="15245"/>
                  </a:cubicBezTo>
                  <a:cubicBezTo>
                    <a:pt x="5043" y="15145"/>
                    <a:pt x="4665" y="15045"/>
                    <a:pt x="4284" y="14925"/>
                  </a:cubicBezTo>
                  <a:cubicBezTo>
                    <a:pt x="3944" y="14806"/>
                    <a:pt x="3624" y="14646"/>
                    <a:pt x="3305" y="14525"/>
                  </a:cubicBezTo>
                  <a:cubicBezTo>
                    <a:pt x="3345" y="13886"/>
                    <a:pt x="3385" y="13228"/>
                    <a:pt x="3445" y="12587"/>
                  </a:cubicBezTo>
                  <a:cubicBezTo>
                    <a:pt x="4045" y="12728"/>
                    <a:pt x="4644" y="12827"/>
                    <a:pt x="5264" y="12907"/>
                  </a:cubicBezTo>
                  <a:cubicBezTo>
                    <a:pt x="5683" y="12946"/>
                    <a:pt x="6104" y="12986"/>
                    <a:pt x="6524" y="13007"/>
                  </a:cubicBezTo>
                  <a:cubicBezTo>
                    <a:pt x="6723" y="13007"/>
                    <a:pt x="6942" y="13007"/>
                    <a:pt x="7162" y="13026"/>
                  </a:cubicBezTo>
                  <a:lnTo>
                    <a:pt x="7483" y="13026"/>
                  </a:lnTo>
                  <a:cubicBezTo>
                    <a:pt x="7519" y="13026"/>
                    <a:pt x="7580" y="13007"/>
                    <a:pt x="7620" y="13007"/>
                  </a:cubicBezTo>
                  <a:close/>
                  <a:moveTo>
                    <a:pt x="8658" y="10270"/>
                  </a:moveTo>
                  <a:cubicBezTo>
                    <a:pt x="8597" y="10270"/>
                    <a:pt x="8517" y="10270"/>
                    <a:pt x="8458" y="10289"/>
                  </a:cubicBezTo>
                  <a:cubicBezTo>
                    <a:pt x="8318" y="10310"/>
                    <a:pt x="8177" y="10350"/>
                    <a:pt x="8037" y="10409"/>
                  </a:cubicBezTo>
                  <a:cubicBezTo>
                    <a:pt x="7978" y="10429"/>
                    <a:pt x="7898" y="10449"/>
                    <a:pt x="7838" y="10489"/>
                  </a:cubicBezTo>
                  <a:cubicBezTo>
                    <a:pt x="7798" y="10449"/>
                    <a:pt x="7738" y="10429"/>
                    <a:pt x="7678" y="10409"/>
                  </a:cubicBezTo>
                  <a:cubicBezTo>
                    <a:pt x="7678" y="10409"/>
                    <a:pt x="7678" y="10389"/>
                    <a:pt x="7658" y="10389"/>
                  </a:cubicBezTo>
                  <a:cubicBezTo>
                    <a:pt x="7558" y="10329"/>
                    <a:pt x="7397" y="10350"/>
                    <a:pt x="7278" y="10350"/>
                  </a:cubicBezTo>
                  <a:cubicBezTo>
                    <a:pt x="6838" y="10329"/>
                    <a:pt x="6378" y="10270"/>
                    <a:pt x="5939" y="10190"/>
                  </a:cubicBezTo>
                  <a:cubicBezTo>
                    <a:pt x="5680" y="10150"/>
                    <a:pt x="5418" y="10089"/>
                    <a:pt x="5158" y="10030"/>
                  </a:cubicBezTo>
                  <a:cubicBezTo>
                    <a:pt x="5038" y="9990"/>
                    <a:pt x="4919" y="9970"/>
                    <a:pt x="4779" y="9930"/>
                  </a:cubicBezTo>
                  <a:cubicBezTo>
                    <a:pt x="4678" y="9910"/>
                    <a:pt x="4558" y="9870"/>
                    <a:pt x="4438" y="9870"/>
                  </a:cubicBezTo>
                  <a:cubicBezTo>
                    <a:pt x="4337" y="9810"/>
                    <a:pt x="4238" y="9711"/>
                    <a:pt x="4138" y="9631"/>
                  </a:cubicBezTo>
                  <a:cubicBezTo>
                    <a:pt x="3879" y="9352"/>
                    <a:pt x="3719" y="8952"/>
                    <a:pt x="3679" y="8571"/>
                  </a:cubicBezTo>
                  <a:cubicBezTo>
                    <a:pt x="3618" y="8092"/>
                    <a:pt x="3719" y="7612"/>
                    <a:pt x="3839" y="7153"/>
                  </a:cubicBezTo>
                  <a:cubicBezTo>
                    <a:pt x="3959" y="6773"/>
                    <a:pt x="4078" y="6374"/>
                    <a:pt x="4257" y="6014"/>
                  </a:cubicBezTo>
                  <a:cubicBezTo>
                    <a:pt x="4337" y="5794"/>
                    <a:pt x="4459" y="5593"/>
                    <a:pt x="4577" y="5413"/>
                  </a:cubicBezTo>
                  <a:cubicBezTo>
                    <a:pt x="4637" y="5314"/>
                    <a:pt x="4717" y="5214"/>
                    <a:pt x="4776" y="5134"/>
                  </a:cubicBezTo>
                  <a:cubicBezTo>
                    <a:pt x="4896" y="5054"/>
                    <a:pt x="4996" y="4974"/>
                    <a:pt x="5096" y="4894"/>
                  </a:cubicBezTo>
                  <a:cubicBezTo>
                    <a:pt x="5157" y="4853"/>
                    <a:pt x="5116" y="4773"/>
                    <a:pt x="5056" y="4795"/>
                  </a:cubicBezTo>
                  <a:cubicBezTo>
                    <a:pt x="5036" y="4795"/>
                    <a:pt x="5016" y="4814"/>
                    <a:pt x="4996" y="4814"/>
                  </a:cubicBezTo>
                  <a:cubicBezTo>
                    <a:pt x="4996" y="4775"/>
                    <a:pt x="4976" y="4755"/>
                    <a:pt x="4936" y="4755"/>
                  </a:cubicBezTo>
                  <a:cubicBezTo>
                    <a:pt x="4856" y="4795"/>
                    <a:pt x="4797" y="4814"/>
                    <a:pt x="4717" y="4875"/>
                  </a:cubicBezTo>
                  <a:cubicBezTo>
                    <a:pt x="4597" y="4596"/>
                    <a:pt x="2698" y="4156"/>
                    <a:pt x="2219" y="5474"/>
                  </a:cubicBezTo>
                  <a:cubicBezTo>
                    <a:pt x="1659" y="6952"/>
                    <a:pt x="1" y="9609"/>
                    <a:pt x="2718" y="10629"/>
                  </a:cubicBezTo>
                  <a:cubicBezTo>
                    <a:pt x="4496" y="11287"/>
                    <a:pt x="6594" y="11489"/>
                    <a:pt x="7833" y="11529"/>
                  </a:cubicBezTo>
                  <a:cubicBezTo>
                    <a:pt x="7833" y="11730"/>
                    <a:pt x="7833" y="11929"/>
                    <a:pt x="7793" y="12107"/>
                  </a:cubicBezTo>
                  <a:cubicBezTo>
                    <a:pt x="7753" y="12287"/>
                    <a:pt x="7694" y="12467"/>
                    <a:pt x="7633" y="12627"/>
                  </a:cubicBezTo>
                  <a:cubicBezTo>
                    <a:pt x="7514" y="12608"/>
                    <a:pt x="7374" y="12587"/>
                    <a:pt x="7255" y="12587"/>
                  </a:cubicBezTo>
                  <a:cubicBezTo>
                    <a:pt x="7075" y="12568"/>
                    <a:pt x="6895" y="12568"/>
                    <a:pt x="6715" y="12547"/>
                  </a:cubicBezTo>
                  <a:cubicBezTo>
                    <a:pt x="6356" y="12507"/>
                    <a:pt x="5997" y="12488"/>
                    <a:pt x="5636" y="12448"/>
                  </a:cubicBezTo>
                  <a:cubicBezTo>
                    <a:pt x="4918" y="12386"/>
                    <a:pt x="4217" y="12286"/>
                    <a:pt x="3538" y="12129"/>
                  </a:cubicBezTo>
                  <a:cubicBezTo>
                    <a:pt x="3498" y="12108"/>
                    <a:pt x="3478" y="12108"/>
                    <a:pt x="3458" y="12108"/>
                  </a:cubicBezTo>
                  <a:cubicBezTo>
                    <a:pt x="3338" y="12068"/>
                    <a:pt x="3199" y="12028"/>
                    <a:pt x="3059" y="11988"/>
                  </a:cubicBezTo>
                  <a:cubicBezTo>
                    <a:pt x="2579" y="11869"/>
                    <a:pt x="2100" y="11690"/>
                    <a:pt x="1680" y="11410"/>
                  </a:cubicBezTo>
                  <a:cubicBezTo>
                    <a:pt x="1421" y="11251"/>
                    <a:pt x="1200" y="11051"/>
                    <a:pt x="1041" y="10790"/>
                  </a:cubicBezTo>
                  <a:cubicBezTo>
                    <a:pt x="881" y="10531"/>
                    <a:pt x="782" y="10231"/>
                    <a:pt x="722" y="9930"/>
                  </a:cubicBezTo>
                  <a:cubicBezTo>
                    <a:pt x="662" y="9571"/>
                    <a:pt x="662" y="9192"/>
                    <a:pt x="682" y="8812"/>
                  </a:cubicBezTo>
                  <a:cubicBezTo>
                    <a:pt x="701" y="8611"/>
                    <a:pt x="742" y="8391"/>
                    <a:pt x="762" y="8192"/>
                  </a:cubicBezTo>
                  <a:cubicBezTo>
                    <a:pt x="802" y="8032"/>
                    <a:pt x="822" y="7871"/>
                    <a:pt x="822" y="7732"/>
                  </a:cubicBezTo>
                  <a:cubicBezTo>
                    <a:pt x="842" y="7711"/>
                    <a:pt x="842" y="7711"/>
                    <a:pt x="842" y="7692"/>
                  </a:cubicBezTo>
                  <a:lnTo>
                    <a:pt x="961" y="7272"/>
                  </a:lnTo>
                  <a:cubicBezTo>
                    <a:pt x="1041" y="7032"/>
                    <a:pt x="1121" y="6772"/>
                    <a:pt x="1201" y="6534"/>
                  </a:cubicBezTo>
                  <a:cubicBezTo>
                    <a:pt x="1381" y="6034"/>
                    <a:pt x="1562" y="5515"/>
                    <a:pt x="1762" y="5036"/>
                  </a:cubicBezTo>
                  <a:cubicBezTo>
                    <a:pt x="2161" y="4037"/>
                    <a:pt x="2640" y="3116"/>
                    <a:pt x="3140" y="2179"/>
                  </a:cubicBezTo>
                  <a:cubicBezTo>
                    <a:pt x="3280" y="1919"/>
                    <a:pt x="3419" y="1638"/>
                    <a:pt x="3559" y="1379"/>
                  </a:cubicBezTo>
                  <a:cubicBezTo>
                    <a:pt x="3599" y="1319"/>
                    <a:pt x="3639" y="1239"/>
                    <a:pt x="3680" y="1177"/>
                  </a:cubicBezTo>
                  <a:cubicBezTo>
                    <a:pt x="3741" y="1098"/>
                    <a:pt x="3821" y="1038"/>
                    <a:pt x="3880" y="958"/>
                  </a:cubicBezTo>
                  <a:cubicBezTo>
                    <a:pt x="4020" y="839"/>
                    <a:pt x="4159" y="738"/>
                    <a:pt x="4300" y="658"/>
                  </a:cubicBezTo>
                  <a:cubicBezTo>
                    <a:pt x="4459" y="559"/>
                    <a:pt x="4619" y="459"/>
                    <a:pt x="4779" y="379"/>
                  </a:cubicBezTo>
                  <a:cubicBezTo>
                    <a:pt x="4938" y="299"/>
                    <a:pt x="5117" y="240"/>
                    <a:pt x="5299" y="179"/>
                  </a:cubicBezTo>
                  <a:cubicBezTo>
                    <a:pt x="5379" y="160"/>
                    <a:pt x="5458" y="120"/>
                    <a:pt x="5538" y="100"/>
                  </a:cubicBezTo>
                  <a:cubicBezTo>
                    <a:pt x="5618" y="60"/>
                    <a:pt x="5698" y="20"/>
                    <a:pt x="5757" y="0"/>
                  </a:cubicBezTo>
                  <a:cubicBezTo>
                    <a:pt x="6058" y="581"/>
                    <a:pt x="6398" y="1199"/>
                    <a:pt x="6897" y="1638"/>
                  </a:cubicBezTo>
                  <a:cubicBezTo>
                    <a:pt x="5740" y="3815"/>
                    <a:pt x="4182" y="8153"/>
                    <a:pt x="8658" y="10270"/>
                  </a:cubicBezTo>
                  <a:close/>
                </a:path>
              </a:pathLst>
            </a:custGeom>
            <a:solidFill>
              <a:srgbClr val="3F2210">
                <a:alpha val="16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3" name="Google Shape;1363;p24"/>
            <p:cNvSpPr/>
            <p:nvPr/>
          </p:nvSpPr>
          <p:spPr>
            <a:xfrm flipH="1">
              <a:off x="7802473" y="2353033"/>
              <a:ext cx="68" cy="2795"/>
            </a:xfrm>
            <a:custGeom>
              <a:avLst/>
              <a:gdLst/>
              <a:ahLst/>
              <a:cxnLst/>
              <a:rect l="l" t="t" r="r" b="b"/>
              <a:pathLst>
                <a:path w="1" h="41" extrusionOk="0">
                  <a:moveTo>
                    <a:pt x="1" y="0"/>
                  </a:moveTo>
                  <a:lnTo>
                    <a:pt x="1" y="0"/>
                  </a:lnTo>
                  <a:lnTo>
                    <a:pt x="1" y="40"/>
                  </a:lnTo>
                  <a:lnTo>
                    <a:pt x="1" y="40"/>
                  </a:lnTo>
                  <a:close/>
                </a:path>
              </a:pathLst>
            </a:custGeom>
            <a:solidFill>
              <a:srgbClr val="FAC2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4" name="Google Shape;1364;p24"/>
            <p:cNvSpPr/>
            <p:nvPr/>
          </p:nvSpPr>
          <p:spPr>
            <a:xfrm flipH="1">
              <a:off x="7581858" y="2215522"/>
              <a:ext cx="216728" cy="200230"/>
            </a:xfrm>
            <a:custGeom>
              <a:avLst/>
              <a:gdLst/>
              <a:ahLst/>
              <a:cxnLst/>
              <a:rect l="l" t="t" r="r" b="b"/>
              <a:pathLst>
                <a:path w="3179" h="2937" extrusionOk="0">
                  <a:moveTo>
                    <a:pt x="2480" y="440"/>
                  </a:moveTo>
                  <a:lnTo>
                    <a:pt x="2480" y="440"/>
                  </a:lnTo>
                  <a:cubicBezTo>
                    <a:pt x="2520" y="560"/>
                    <a:pt x="2500" y="659"/>
                    <a:pt x="2440" y="779"/>
                  </a:cubicBezTo>
                  <a:cubicBezTo>
                    <a:pt x="2401" y="898"/>
                    <a:pt x="2440" y="999"/>
                    <a:pt x="2520" y="1039"/>
                  </a:cubicBezTo>
                  <a:cubicBezTo>
                    <a:pt x="2739" y="1318"/>
                    <a:pt x="2999" y="1537"/>
                    <a:pt x="3099" y="1878"/>
                  </a:cubicBezTo>
                  <a:cubicBezTo>
                    <a:pt x="3178" y="2157"/>
                    <a:pt x="3159" y="2477"/>
                    <a:pt x="2978" y="2678"/>
                  </a:cubicBezTo>
                  <a:cubicBezTo>
                    <a:pt x="2759" y="2936"/>
                    <a:pt x="2419" y="2936"/>
                    <a:pt x="2118" y="2877"/>
                  </a:cubicBezTo>
                  <a:cubicBezTo>
                    <a:pt x="1719" y="2797"/>
                    <a:pt x="1319" y="2658"/>
                    <a:pt x="941" y="2498"/>
                  </a:cubicBezTo>
                  <a:cubicBezTo>
                    <a:pt x="741" y="2416"/>
                    <a:pt x="520" y="2318"/>
                    <a:pt x="320" y="2217"/>
                  </a:cubicBezTo>
                  <a:lnTo>
                    <a:pt x="280" y="2217"/>
                  </a:lnTo>
                  <a:cubicBezTo>
                    <a:pt x="320" y="2157"/>
                    <a:pt x="320" y="2118"/>
                    <a:pt x="341" y="2057"/>
                  </a:cubicBezTo>
                  <a:cubicBezTo>
                    <a:pt x="360" y="1937"/>
                    <a:pt x="381" y="1838"/>
                    <a:pt x="381" y="1738"/>
                  </a:cubicBezTo>
                  <a:cubicBezTo>
                    <a:pt x="400" y="1519"/>
                    <a:pt x="400" y="1319"/>
                    <a:pt x="381" y="1099"/>
                  </a:cubicBezTo>
                  <a:cubicBezTo>
                    <a:pt x="341" y="898"/>
                    <a:pt x="301" y="680"/>
                    <a:pt x="240" y="481"/>
                  </a:cubicBezTo>
                  <a:cubicBezTo>
                    <a:pt x="181" y="341"/>
                    <a:pt x="101" y="200"/>
                    <a:pt x="1" y="81"/>
                  </a:cubicBezTo>
                  <a:cubicBezTo>
                    <a:pt x="121" y="60"/>
                    <a:pt x="221" y="41"/>
                    <a:pt x="341" y="20"/>
                  </a:cubicBezTo>
                  <a:cubicBezTo>
                    <a:pt x="600" y="1"/>
                    <a:pt x="879" y="1"/>
                    <a:pt x="1139" y="20"/>
                  </a:cubicBezTo>
                  <a:cubicBezTo>
                    <a:pt x="1398" y="60"/>
                    <a:pt x="1659" y="120"/>
                    <a:pt x="1899" y="200"/>
                  </a:cubicBezTo>
                  <a:cubicBezTo>
                    <a:pt x="2018" y="241"/>
                    <a:pt x="2138" y="301"/>
                    <a:pt x="2237" y="341"/>
                  </a:cubicBezTo>
                  <a:cubicBezTo>
                    <a:pt x="2321" y="379"/>
                    <a:pt x="2401" y="419"/>
                    <a:pt x="2480" y="440"/>
                  </a:cubicBezTo>
                  <a:close/>
                </a:path>
              </a:pathLst>
            </a:custGeom>
            <a:solidFill>
              <a:srgbClr val="FAC2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5" name="Google Shape;1365;p24"/>
            <p:cNvSpPr/>
            <p:nvPr/>
          </p:nvSpPr>
          <p:spPr>
            <a:xfrm flipH="1">
              <a:off x="7384361" y="561711"/>
              <a:ext cx="867663" cy="531288"/>
            </a:xfrm>
            <a:custGeom>
              <a:avLst/>
              <a:gdLst/>
              <a:ahLst/>
              <a:cxnLst/>
              <a:rect l="l" t="t" r="r" b="b"/>
              <a:pathLst>
                <a:path w="12727" h="7793" extrusionOk="0">
                  <a:moveTo>
                    <a:pt x="699" y="4017"/>
                  </a:moveTo>
                  <a:lnTo>
                    <a:pt x="699" y="4017"/>
                  </a:lnTo>
                  <a:cubicBezTo>
                    <a:pt x="1239" y="2977"/>
                    <a:pt x="1977" y="2018"/>
                    <a:pt x="2936" y="1319"/>
                  </a:cubicBezTo>
                  <a:cubicBezTo>
                    <a:pt x="3836" y="641"/>
                    <a:pt x="4895" y="180"/>
                    <a:pt x="6035" y="81"/>
                  </a:cubicBezTo>
                  <a:cubicBezTo>
                    <a:pt x="7153" y="1"/>
                    <a:pt x="8293" y="260"/>
                    <a:pt x="9271" y="840"/>
                  </a:cubicBezTo>
                  <a:cubicBezTo>
                    <a:pt x="9331" y="880"/>
                    <a:pt x="9390" y="899"/>
                    <a:pt x="9451" y="939"/>
                  </a:cubicBezTo>
                  <a:cubicBezTo>
                    <a:pt x="9510" y="960"/>
                    <a:pt x="9550" y="1000"/>
                    <a:pt x="9610" y="1040"/>
                  </a:cubicBezTo>
                  <a:lnTo>
                    <a:pt x="9710" y="1139"/>
                  </a:lnTo>
                  <a:cubicBezTo>
                    <a:pt x="9850" y="1259"/>
                    <a:pt x="9989" y="1378"/>
                    <a:pt x="10109" y="1520"/>
                  </a:cubicBezTo>
                  <a:cubicBezTo>
                    <a:pt x="10391" y="1780"/>
                    <a:pt x="10630" y="2059"/>
                    <a:pt x="10848" y="2379"/>
                  </a:cubicBezTo>
                  <a:cubicBezTo>
                    <a:pt x="11308" y="2998"/>
                    <a:pt x="11666" y="3677"/>
                    <a:pt x="11946" y="4377"/>
                  </a:cubicBezTo>
                  <a:cubicBezTo>
                    <a:pt x="12385" y="5476"/>
                    <a:pt x="12605" y="6615"/>
                    <a:pt x="12726" y="7793"/>
                  </a:cubicBezTo>
                  <a:cubicBezTo>
                    <a:pt x="12686" y="7534"/>
                    <a:pt x="12627" y="7273"/>
                    <a:pt x="12566" y="7014"/>
                  </a:cubicBezTo>
                  <a:cubicBezTo>
                    <a:pt x="12426" y="6355"/>
                    <a:pt x="12227" y="5694"/>
                    <a:pt x="11987" y="5056"/>
                  </a:cubicBezTo>
                  <a:cubicBezTo>
                    <a:pt x="11748" y="4457"/>
                    <a:pt x="11488" y="3877"/>
                    <a:pt x="11167" y="3319"/>
                  </a:cubicBezTo>
                  <a:cubicBezTo>
                    <a:pt x="10986" y="3019"/>
                    <a:pt x="10807" y="2739"/>
                    <a:pt x="10587" y="2459"/>
                  </a:cubicBezTo>
                  <a:cubicBezTo>
                    <a:pt x="10387" y="2199"/>
                    <a:pt x="10146" y="1938"/>
                    <a:pt x="9868" y="1758"/>
                  </a:cubicBezTo>
                  <a:cubicBezTo>
                    <a:pt x="9788" y="1718"/>
                    <a:pt x="9729" y="1798"/>
                    <a:pt x="9788" y="1838"/>
                  </a:cubicBezTo>
                  <a:cubicBezTo>
                    <a:pt x="9808" y="1878"/>
                    <a:pt x="9828" y="1899"/>
                    <a:pt x="9849" y="1918"/>
                  </a:cubicBezTo>
                  <a:cubicBezTo>
                    <a:pt x="9969" y="2197"/>
                    <a:pt x="10168" y="2438"/>
                    <a:pt x="10328" y="2698"/>
                  </a:cubicBezTo>
                  <a:cubicBezTo>
                    <a:pt x="10507" y="2977"/>
                    <a:pt x="10667" y="3257"/>
                    <a:pt x="10807" y="3537"/>
                  </a:cubicBezTo>
                  <a:lnTo>
                    <a:pt x="10807" y="3558"/>
                  </a:lnTo>
                  <a:cubicBezTo>
                    <a:pt x="10627" y="3319"/>
                    <a:pt x="10427" y="3098"/>
                    <a:pt x="10208" y="2899"/>
                  </a:cubicBezTo>
                  <a:cubicBezTo>
                    <a:pt x="10088" y="2779"/>
                    <a:pt x="9948" y="2659"/>
                    <a:pt x="9809" y="2560"/>
                  </a:cubicBezTo>
                  <a:cubicBezTo>
                    <a:pt x="9748" y="2520"/>
                    <a:pt x="9689" y="2460"/>
                    <a:pt x="9609" y="2420"/>
                  </a:cubicBezTo>
                  <a:lnTo>
                    <a:pt x="9490" y="2360"/>
                  </a:lnTo>
                  <a:cubicBezTo>
                    <a:pt x="9450" y="2340"/>
                    <a:pt x="9410" y="2360"/>
                    <a:pt x="9370" y="2340"/>
                  </a:cubicBezTo>
                  <a:lnTo>
                    <a:pt x="9349" y="2340"/>
                  </a:lnTo>
                  <a:cubicBezTo>
                    <a:pt x="9330" y="2281"/>
                    <a:pt x="9269" y="2300"/>
                    <a:pt x="9250" y="2340"/>
                  </a:cubicBezTo>
                  <a:cubicBezTo>
                    <a:pt x="9229" y="2420"/>
                    <a:pt x="9229" y="2480"/>
                    <a:pt x="9210" y="2560"/>
                  </a:cubicBezTo>
                  <a:cubicBezTo>
                    <a:pt x="9190" y="2600"/>
                    <a:pt x="9150" y="2680"/>
                    <a:pt x="9190" y="2720"/>
                  </a:cubicBezTo>
                  <a:cubicBezTo>
                    <a:pt x="9150" y="2800"/>
                    <a:pt x="9110" y="2879"/>
                    <a:pt x="9070" y="2940"/>
                  </a:cubicBezTo>
                  <a:cubicBezTo>
                    <a:pt x="8990" y="3100"/>
                    <a:pt x="8891" y="3259"/>
                    <a:pt x="8789" y="3419"/>
                  </a:cubicBezTo>
                  <a:cubicBezTo>
                    <a:pt x="8569" y="3720"/>
                    <a:pt x="8330" y="3999"/>
                    <a:pt x="8070" y="4259"/>
                  </a:cubicBezTo>
                  <a:cubicBezTo>
                    <a:pt x="7450" y="4818"/>
                    <a:pt x="6752" y="5238"/>
                    <a:pt x="6052" y="5677"/>
                  </a:cubicBezTo>
                  <a:cubicBezTo>
                    <a:pt x="5471" y="6018"/>
                    <a:pt x="4893" y="6377"/>
                    <a:pt x="4394" y="6837"/>
                  </a:cubicBezTo>
                  <a:cubicBezTo>
                    <a:pt x="4694" y="6537"/>
                    <a:pt x="4992" y="6278"/>
                    <a:pt x="5313" y="6018"/>
                  </a:cubicBezTo>
                  <a:cubicBezTo>
                    <a:pt x="6193" y="5318"/>
                    <a:pt x="7112" y="4660"/>
                    <a:pt x="7771" y="3720"/>
                  </a:cubicBezTo>
                  <a:cubicBezTo>
                    <a:pt x="7930" y="3480"/>
                    <a:pt x="8071" y="3222"/>
                    <a:pt x="8190" y="2940"/>
                  </a:cubicBezTo>
                  <a:cubicBezTo>
                    <a:pt x="8250" y="2819"/>
                    <a:pt x="8290" y="2680"/>
                    <a:pt x="8330" y="2560"/>
                  </a:cubicBezTo>
                  <a:lnTo>
                    <a:pt x="8330" y="2520"/>
                  </a:lnTo>
                  <a:cubicBezTo>
                    <a:pt x="8330" y="2500"/>
                    <a:pt x="8350" y="2480"/>
                    <a:pt x="8350" y="2460"/>
                  </a:cubicBezTo>
                  <a:cubicBezTo>
                    <a:pt x="8390" y="2340"/>
                    <a:pt x="8390" y="2220"/>
                    <a:pt x="8409" y="2099"/>
                  </a:cubicBezTo>
                  <a:cubicBezTo>
                    <a:pt x="8409" y="1999"/>
                    <a:pt x="8430" y="1879"/>
                    <a:pt x="8370" y="1799"/>
                  </a:cubicBezTo>
                  <a:cubicBezTo>
                    <a:pt x="8350" y="1780"/>
                    <a:pt x="8330" y="1780"/>
                    <a:pt x="8310" y="1799"/>
                  </a:cubicBezTo>
                  <a:cubicBezTo>
                    <a:pt x="8290" y="1820"/>
                    <a:pt x="8290" y="1839"/>
                    <a:pt x="8270" y="1860"/>
                  </a:cubicBezTo>
                  <a:cubicBezTo>
                    <a:pt x="8250" y="1860"/>
                    <a:pt x="8210" y="1860"/>
                    <a:pt x="8190" y="1879"/>
                  </a:cubicBezTo>
                  <a:cubicBezTo>
                    <a:pt x="7512" y="2560"/>
                    <a:pt x="6632" y="3039"/>
                    <a:pt x="5693" y="3298"/>
                  </a:cubicBezTo>
                  <a:cubicBezTo>
                    <a:pt x="5193" y="3438"/>
                    <a:pt x="4673" y="3537"/>
                    <a:pt x="4154" y="3599"/>
                  </a:cubicBezTo>
                  <a:cubicBezTo>
                    <a:pt x="3715" y="3658"/>
                    <a:pt x="3195" y="3719"/>
                    <a:pt x="2815" y="3439"/>
                  </a:cubicBezTo>
                  <a:cubicBezTo>
                    <a:pt x="2456" y="3179"/>
                    <a:pt x="2357" y="2640"/>
                    <a:pt x="2556" y="2260"/>
                  </a:cubicBezTo>
                  <a:cubicBezTo>
                    <a:pt x="2596" y="2200"/>
                    <a:pt x="2616" y="2139"/>
                    <a:pt x="2655" y="2099"/>
                  </a:cubicBezTo>
                  <a:cubicBezTo>
                    <a:pt x="2676" y="2079"/>
                    <a:pt x="2676" y="2079"/>
                    <a:pt x="2676" y="2059"/>
                  </a:cubicBezTo>
                  <a:lnTo>
                    <a:pt x="2676" y="2059"/>
                  </a:lnTo>
                  <a:cubicBezTo>
                    <a:pt x="2716" y="1999"/>
                    <a:pt x="2636" y="1919"/>
                    <a:pt x="2596" y="1980"/>
                  </a:cubicBezTo>
                  <a:cubicBezTo>
                    <a:pt x="2556" y="2019"/>
                    <a:pt x="2536" y="2059"/>
                    <a:pt x="2496" y="2079"/>
                  </a:cubicBezTo>
                  <a:lnTo>
                    <a:pt x="2496" y="2079"/>
                  </a:lnTo>
                  <a:cubicBezTo>
                    <a:pt x="2077" y="2419"/>
                    <a:pt x="1737" y="2839"/>
                    <a:pt x="1417" y="3258"/>
                  </a:cubicBezTo>
                  <a:cubicBezTo>
                    <a:pt x="1058" y="3719"/>
                    <a:pt x="738" y="4216"/>
                    <a:pt x="459" y="4717"/>
                  </a:cubicBezTo>
                  <a:cubicBezTo>
                    <a:pt x="299" y="5016"/>
                    <a:pt x="139" y="5335"/>
                    <a:pt x="0" y="5654"/>
                  </a:cubicBezTo>
                  <a:cubicBezTo>
                    <a:pt x="179" y="5095"/>
                    <a:pt x="419" y="4537"/>
                    <a:pt x="699" y="4017"/>
                  </a:cubicBezTo>
                  <a:close/>
                </a:path>
              </a:pathLst>
            </a:custGeom>
            <a:solidFill>
              <a:srgbClr val="6946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6" name="Google Shape;1366;p24"/>
            <p:cNvSpPr/>
            <p:nvPr/>
          </p:nvSpPr>
          <p:spPr>
            <a:xfrm flipH="1">
              <a:off x="7381423" y="739037"/>
              <a:ext cx="338080" cy="748971"/>
            </a:xfrm>
            <a:custGeom>
              <a:avLst/>
              <a:gdLst/>
              <a:ahLst/>
              <a:cxnLst/>
              <a:rect l="l" t="t" r="r" b="b"/>
              <a:pathLst>
                <a:path w="4959" h="10986" extrusionOk="0">
                  <a:moveTo>
                    <a:pt x="4798" y="10147"/>
                  </a:moveTo>
                  <a:lnTo>
                    <a:pt x="4798" y="10147"/>
                  </a:lnTo>
                  <a:cubicBezTo>
                    <a:pt x="4698" y="10227"/>
                    <a:pt x="4558" y="10267"/>
                    <a:pt x="4418" y="10288"/>
                  </a:cubicBezTo>
                  <a:cubicBezTo>
                    <a:pt x="4079" y="10387"/>
                    <a:pt x="3758" y="10467"/>
                    <a:pt x="3419" y="10547"/>
                  </a:cubicBezTo>
                  <a:cubicBezTo>
                    <a:pt x="3078" y="10647"/>
                    <a:pt x="2760" y="10727"/>
                    <a:pt x="2420" y="10786"/>
                  </a:cubicBezTo>
                  <a:cubicBezTo>
                    <a:pt x="2080" y="10866"/>
                    <a:pt x="1761" y="10926"/>
                    <a:pt x="1420" y="10966"/>
                  </a:cubicBezTo>
                  <a:cubicBezTo>
                    <a:pt x="1241" y="10966"/>
                    <a:pt x="1059" y="10986"/>
                    <a:pt x="860" y="10966"/>
                  </a:cubicBezTo>
                  <a:cubicBezTo>
                    <a:pt x="780" y="10966"/>
                    <a:pt x="681" y="10946"/>
                    <a:pt x="580" y="10946"/>
                  </a:cubicBezTo>
                  <a:cubicBezTo>
                    <a:pt x="540" y="10926"/>
                    <a:pt x="520" y="10926"/>
                    <a:pt x="481" y="10926"/>
                  </a:cubicBezTo>
                  <a:cubicBezTo>
                    <a:pt x="279" y="10706"/>
                    <a:pt x="141" y="10447"/>
                    <a:pt x="82" y="10147"/>
                  </a:cubicBezTo>
                  <a:cubicBezTo>
                    <a:pt x="42" y="10008"/>
                    <a:pt x="21" y="9867"/>
                    <a:pt x="1" y="9729"/>
                  </a:cubicBezTo>
                  <a:lnTo>
                    <a:pt x="1" y="9509"/>
                  </a:lnTo>
                  <a:cubicBezTo>
                    <a:pt x="1" y="9449"/>
                    <a:pt x="21" y="9389"/>
                    <a:pt x="1" y="9349"/>
                  </a:cubicBezTo>
                  <a:cubicBezTo>
                    <a:pt x="200" y="9349"/>
                    <a:pt x="421" y="9309"/>
                    <a:pt x="600" y="9269"/>
                  </a:cubicBezTo>
                  <a:cubicBezTo>
                    <a:pt x="860" y="9229"/>
                    <a:pt x="1121" y="9170"/>
                    <a:pt x="1360" y="9070"/>
                  </a:cubicBezTo>
                  <a:cubicBezTo>
                    <a:pt x="1839" y="8870"/>
                    <a:pt x="2280" y="8611"/>
                    <a:pt x="2658" y="8230"/>
                  </a:cubicBezTo>
                  <a:cubicBezTo>
                    <a:pt x="3397" y="7490"/>
                    <a:pt x="3757" y="6473"/>
                    <a:pt x="3717" y="5434"/>
                  </a:cubicBezTo>
                  <a:cubicBezTo>
                    <a:pt x="3717" y="5293"/>
                    <a:pt x="3697" y="5134"/>
                    <a:pt x="3677" y="4995"/>
                  </a:cubicBezTo>
                  <a:cubicBezTo>
                    <a:pt x="3697" y="5054"/>
                    <a:pt x="3717" y="5114"/>
                    <a:pt x="3737" y="5194"/>
                  </a:cubicBezTo>
                  <a:cubicBezTo>
                    <a:pt x="3796" y="5314"/>
                    <a:pt x="3857" y="5475"/>
                    <a:pt x="3897" y="5614"/>
                  </a:cubicBezTo>
                  <a:cubicBezTo>
                    <a:pt x="3916" y="5973"/>
                    <a:pt x="3937" y="6353"/>
                    <a:pt x="3937" y="6712"/>
                  </a:cubicBezTo>
                  <a:cubicBezTo>
                    <a:pt x="3916" y="7373"/>
                    <a:pt x="3857" y="8010"/>
                    <a:pt x="3817" y="8670"/>
                  </a:cubicBezTo>
                  <a:cubicBezTo>
                    <a:pt x="3796" y="8750"/>
                    <a:pt x="3937" y="8771"/>
                    <a:pt x="3956" y="8691"/>
                  </a:cubicBezTo>
                  <a:cubicBezTo>
                    <a:pt x="4136" y="7532"/>
                    <a:pt x="4157" y="6332"/>
                    <a:pt x="4017" y="5174"/>
                  </a:cubicBezTo>
                  <a:lnTo>
                    <a:pt x="4017" y="5114"/>
                  </a:lnTo>
                  <a:cubicBezTo>
                    <a:pt x="3977" y="4695"/>
                    <a:pt x="3897" y="4295"/>
                    <a:pt x="3796" y="3895"/>
                  </a:cubicBezTo>
                  <a:cubicBezTo>
                    <a:pt x="3777" y="3775"/>
                    <a:pt x="3737" y="3635"/>
                    <a:pt x="3697" y="3515"/>
                  </a:cubicBezTo>
                  <a:cubicBezTo>
                    <a:pt x="3637" y="3316"/>
                    <a:pt x="3557" y="3135"/>
                    <a:pt x="3498" y="2956"/>
                  </a:cubicBezTo>
                  <a:cubicBezTo>
                    <a:pt x="3378" y="2697"/>
                    <a:pt x="3256" y="2436"/>
                    <a:pt x="3136" y="2177"/>
                  </a:cubicBezTo>
                  <a:cubicBezTo>
                    <a:pt x="2997" y="1818"/>
                    <a:pt x="2777" y="1496"/>
                    <a:pt x="2537" y="1199"/>
                  </a:cubicBezTo>
                  <a:cubicBezTo>
                    <a:pt x="2398" y="1039"/>
                    <a:pt x="2258" y="858"/>
                    <a:pt x="2098" y="698"/>
                  </a:cubicBezTo>
                  <a:lnTo>
                    <a:pt x="2079" y="698"/>
                  </a:lnTo>
                  <a:cubicBezTo>
                    <a:pt x="1999" y="618"/>
                    <a:pt x="1919" y="538"/>
                    <a:pt x="1819" y="459"/>
                  </a:cubicBezTo>
                  <a:cubicBezTo>
                    <a:pt x="1720" y="379"/>
                    <a:pt x="1600" y="280"/>
                    <a:pt x="1480" y="219"/>
                  </a:cubicBezTo>
                  <a:lnTo>
                    <a:pt x="1480" y="179"/>
                  </a:lnTo>
                  <a:cubicBezTo>
                    <a:pt x="1539" y="139"/>
                    <a:pt x="1560" y="59"/>
                    <a:pt x="1579" y="0"/>
                  </a:cubicBezTo>
                  <a:cubicBezTo>
                    <a:pt x="1600" y="0"/>
                    <a:pt x="1600" y="20"/>
                    <a:pt x="1600" y="20"/>
                  </a:cubicBezTo>
                  <a:cubicBezTo>
                    <a:pt x="1659" y="80"/>
                    <a:pt x="1720" y="120"/>
                    <a:pt x="1759" y="160"/>
                  </a:cubicBezTo>
                  <a:cubicBezTo>
                    <a:pt x="1880" y="259"/>
                    <a:pt x="1981" y="361"/>
                    <a:pt x="2101" y="459"/>
                  </a:cubicBezTo>
                  <a:cubicBezTo>
                    <a:pt x="2300" y="658"/>
                    <a:pt x="2500" y="878"/>
                    <a:pt x="2679" y="1119"/>
                  </a:cubicBezTo>
                  <a:cubicBezTo>
                    <a:pt x="3019" y="1579"/>
                    <a:pt x="3298" y="2077"/>
                    <a:pt x="3499" y="2637"/>
                  </a:cubicBezTo>
                  <a:cubicBezTo>
                    <a:pt x="3558" y="2777"/>
                    <a:pt x="3598" y="2937"/>
                    <a:pt x="3638" y="3076"/>
                  </a:cubicBezTo>
                  <a:cubicBezTo>
                    <a:pt x="3678" y="3156"/>
                    <a:pt x="3698" y="3256"/>
                    <a:pt x="3718" y="3337"/>
                  </a:cubicBezTo>
                  <a:cubicBezTo>
                    <a:pt x="3758" y="3518"/>
                    <a:pt x="3778" y="3697"/>
                    <a:pt x="3798" y="3896"/>
                  </a:cubicBezTo>
                  <a:lnTo>
                    <a:pt x="3818" y="3896"/>
                  </a:lnTo>
                  <a:cubicBezTo>
                    <a:pt x="3838" y="4016"/>
                    <a:pt x="4037" y="3997"/>
                    <a:pt x="4037" y="3856"/>
                  </a:cubicBezTo>
                  <a:cubicBezTo>
                    <a:pt x="4037" y="3697"/>
                    <a:pt x="4037" y="3537"/>
                    <a:pt x="3997" y="3377"/>
                  </a:cubicBezTo>
                  <a:cubicBezTo>
                    <a:pt x="4018" y="3137"/>
                    <a:pt x="3938" y="2857"/>
                    <a:pt x="3877" y="2639"/>
                  </a:cubicBezTo>
                  <a:cubicBezTo>
                    <a:pt x="3858" y="2619"/>
                    <a:pt x="3858" y="2579"/>
                    <a:pt x="3858" y="2559"/>
                  </a:cubicBezTo>
                  <a:cubicBezTo>
                    <a:pt x="3798" y="2338"/>
                    <a:pt x="3738" y="2118"/>
                    <a:pt x="3658" y="1899"/>
                  </a:cubicBezTo>
                  <a:cubicBezTo>
                    <a:pt x="3579" y="1660"/>
                    <a:pt x="3499" y="1438"/>
                    <a:pt x="3398" y="1200"/>
                  </a:cubicBezTo>
                  <a:cubicBezTo>
                    <a:pt x="3579" y="1580"/>
                    <a:pt x="3718" y="1958"/>
                    <a:pt x="3858" y="2358"/>
                  </a:cubicBezTo>
                  <a:cubicBezTo>
                    <a:pt x="4298" y="3597"/>
                    <a:pt x="4618" y="4916"/>
                    <a:pt x="4758" y="6234"/>
                  </a:cubicBezTo>
                  <a:cubicBezTo>
                    <a:pt x="4839" y="6994"/>
                    <a:pt x="4839" y="7752"/>
                    <a:pt x="4858" y="8513"/>
                  </a:cubicBezTo>
                  <a:cubicBezTo>
                    <a:pt x="4858" y="8572"/>
                    <a:pt x="4919" y="8612"/>
                    <a:pt x="4959" y="8633"/>
                  </a:cubicBezTo>
                  <a:cubicBezTo>
                    <a:pt x="4938" y="8872"/>
                    <a:pt x="4938" y="9131"/>
                    <a:pt x="4919" y="9392"/>
                  </a:cubicBezTo>
                  <a:cubicBezTo>
                    <a:pt x="4919" y="9571"/>
                    <a:pt x="4898" y="9771"/>
                    <a:pt x="4919" y="9971"/>
                  </a:cubicBezTo>
                  <a:cubicBezTo>
                    <a:pt x="4897" y="10028"/>
                    <a:pt x="4857" y="10088"/>
                    <a:pt x="4798" y="10147"/>
                  </a:cubicBezTo>
                  <a:close/>
                </a:path>
              </a:pathLst>
            </a:custGeom>
            <a:solidFill>
              <a:srgbClr val="6946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7" name="Google Shape;1367;p24"/>
            <p:cNvSpPr/>
            <p:nvPr/>
          </p:nvSpPr>
          <p:spPr>
            <a:xfrm flipH="1">
              <a:off x="7681191" y="1377709"/>
              <a:ext cx="271268" cy="253543"/>
            </a:xfrm>
            <a:custGeom>
              <a:avLst/>
              <a:gdLst/>
              <a:ahLst/>
              <a:cxnLst/>
              <a:rect l="l" t="t" r="r" b="b"/>
              <a:pathLst>
                <a:path w="3979" h="3719" extrusionOk="0">
                  <a:moveTo>
                    <a:pt x="440" y="1298"/>
                  </a:moveTo>
                  <a:lnTo>
                    <a:pt x="440" y="1298"/>
                  </a:lnTo>
                  <a:cubicBezTo>
                    <a:pt x="700" y="1039"/>
                    <a:pt x="880" y="700"/>
                    <a:pt x="941" y="360"/>
                  </a:cubicBezTo>
                  <a:cubicBezTo>
                    <a:pt x="980" y="239"/>
                    <a:pt x="980" y="119"/>
                    <a:pt x="980" y="0"/>
                  </a:cubicBezTo>
                  <a:cubicBezTo>
                    <a:pt x="1001" y="20"/>
                    <a:pt x="1020" y="40"/>
                    <a:pt x="1020" y="60"/>
                  </a:cubicBezTo>
                  <a:cubicBezTo>
                    <a:pt x="1180" y="239"/>
                    <a:pt x="1380" y="400"/>
                    <a:pt x="1600" y="499"/>
                  </a:cubicBezTo>
                  <a:cubicBezTo>
                    <a:pt x="1859" y="639"/>
                    <a:pt x="2138" y="700"/>
                    <a:pt x="2419" y="720"/>
                  </a:cubicBezTo>
                  <a:cubicBezTo>
                    <a:pt x="2559" y="740"/>
                    <a:pt x="2698" y="720"/>
                    <a:pt x="2838" y="700"/>
                  </a:cubicBezTo>
                  <a:cubicBezTo>
                    <a:pt x="2918" y="700"/>
                    <a:pt x="2999" y="680"/>
                    <a:pt x="3079" y="640"/>
                  </a:cubicBezTo>
                  <a:lnTo>
                    <a:pt x="3079" y="680"/>
                  </a:lnTo>
                  <a:cubicBezTo>
                    <a:pt x="3100" y="979"/>
                    <a:pt x="3199" y="1279"/>
                    <a:pt x="3339" y="1540"/>
                  </a:cubicBezTo>
                  <a:cubicBezTo>
                    <a:pt x="3499" y="1820"/>
                    <a:pt x="3718" y="2019"/>
                    <a:pt x="3979" y="2198"/>
                  </a:cubicBezTo>
                  <a:cubicBezTo>
                    <a:pt x="3879" y="2478"/>
                    <a:pt x="3758" y="2757"/>
                    <a:pt x="3558" y="2958"/>
                  </a:cubicBezTo>
                  <a:cubicBezTo>
                    <a:pt x="3339" y="3197"/>
                    <a:pt x="3079" y="3417"/>
                    <a:pt x="2759" y="3497"/>
                  </a:cubicBezTo>
                  <a:cubicBezTo>
                    <a:pt x="1999" y="3719"/>
                    <a:pt x="1201" y="3298"/>
                    <a:pt x="719" y="2738"/>
                  </a:cubicBezTo>
                  <a:cubicBezTo>
                    <a:pt x="440" y="2398"/>
                    <a:pt x="221" y="1999"/>
                    <a:pt x="1" y="1599"/>
                  </a:cubicBezTo>
                  <a:cubicBezTo>
                    <a:pt x="160" y="1520"/>
                    <a:pt x="301" y="1418"/>
                    <a:pt x="440" y="1298"/>
                  </a:cubicBezTo>
                  <a:close/>
                </a:path>
              </a:pathLst>
            </a:custGeom>
            <a:solidFill>
              <a:srgbClr val="D888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8" name="Google Shape;1368;p24"/>
            <p:cNvSpPr/>
            <p:nvPr/>
          </p:nvSpPr>
          <p:spPr>
            <a:xfrm flipH="1">
              <a:off x="7783316" y="1366732"/>
              <a:ext cx="30065" cy="4227"/>
            </a:xfrm>
            <a:custGeom>
              <a:avLst/>
              <a:gdLst/>
              <a:ahLst/>
              <a:cxnLst/>
              <a:rect l="l" t="t" r="r" b="b"/>
              <a:pathLst>
                <a:path w="441" h="62" extrusionOk="0">
                  <a:moveTo>
                    <a:pt x="200" y="42"/>
                  </a:moveTo>
                  <a:lnTo>
                    <a:pt x="200" y="42"/>
                  </a:lnTo>
                  <a:cubicBezTo>
                    <a:pt x="120" y="21"/>
                    <a:pt x="59" y="1"/>
                    <a:pt x="0" y="1"/>
                  </a:cubicBezTo>
                  <a:lnTo>
                    <a:pt x="99" y="1"/>
                  </a:lnTo>
                  <a:cubicBezTo>
                    <a:pt x="200" y="42"/>
                    <a:pt x="321" y="42"/>
                    <a:pt x="440" y="61"/>
                  </a:cubicBezTo>
                  <a:cubicBezTo>
                    <a:pt x="359" y="61"/>
                    <a:pt x="259" y="42"/>
                    <a:pt x="200" y="42"/>
                  </a:cubicBezTo>
                  <a:close/>
                </a:path>
              </a:pathLst>
            </a:custGeom>
            <a:solidFill>
              <a:srgbClr val="FAC2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9" name="Google Shape;1369;p24"/>
            <p:cNvSpPr/>
            <p:nvPr/>
          </p:nvSpPr>
          <p:spPr>
            <a:xfrm flipH="1">
              <a:off x="7486484" y="763512"/>
              <a:ext cx="532583" cy="599258"/>
            </a:xfrm>
            <a:custGeom>
              <a:avLst/>
              <a:gdLst/>
              <a:ahLst/>
              <a:cxnLst/>
              <a:rect l="l" t="t" r="r" b="b"/>
              <a:pathLst>
                <a:path w="7812" h="8790" extrusionOk="0">
                  <a:moveTo>
                    <a:pt x="1978" y="3655"/>
                  </a:moveTo>
                  <a:lnTo>
                    <a:pt x="1978" y="3655"/>
                  </a:lnTo>
                  <a:cubicBezTo>
                    <a:pt x="1997" y="3674"/>
                    <a:pt x="1997" y="3674"/>
                    <a:pt x="2018" y="3696"/>
                  </a:cubicBezTo>
                  <a:cubicBezTo>
                    <a:pt x="2197" y="3875"/>
                    <a:pt x="2476" y="3855"/>
                    <a:pt x="2657" y="3675"/>
                  </a:cubicBezTo>
                  <a:cubicBezTo>
                    <a:pt x="2776" y="3554"/>
                    <a:pt x="2896" y="3295"/>
                    <a:pt x="2816" y="3116"/>
                  </a:cubicBezTo>
                  <a:lnTo>
                    <a:pt x="2836" y="3116"/>
                  </a:lnTo>
                  <a:cubicBezTo>
                    <a:pt x="3515" y="2676"/>
                    <a:pt x="4234" y="2218"/>
                    <a:pt x="4794" y="1638"/>
                  </a:cubicBezTo>
                  <a:cubicBezTo>
                    <a:pt x="5094" y="1337"/>
                    <a:pt x="5354" y="1018"/>
                    <a:pt x="5555" y="658"/>
                  </a:cubicBezTo>
                  <a:cubicBezTo>
                    <a:pt x="5654" y="479"/>
                    <a:pt x="5734" y="280"/>
                    <a:pt x="5814" y="80"/>
                  </a:cubicBezTo>
                  <a:cubicBezTo>
                    <a:pt x="5814" y="60"/>
                    <a:pt x="5834" y="20"/>
                    <a:pt x="5834" y="0"/>
                  </a:cubicBezTo>
                  <a:cubicBezTo>
                    <a:pt x="5914" y="60"/>
                    <a:pt x="6013" y="120"/>
                    <a:pt x="6093" y="179"/>
                  </a:cubicBezTo>
                  <a:lnTo>
                    <a:pt x="6393" y="479"/>
                  </a:lnTo>
                  <a:cubicBezTo>
                    <a:pt x="6452" y="519"/>
                    <a:pt x="6492" y="579"/>
                    <a:pt x="6532" y="639"/>
                  </a:cubicBezTo>
                  <a:cubicBezTo>
                    <a:pt x="6672" y="799"/>
                    <a:pt x="6792" y="978"/>
                    <a:pt x="6891" y="1177"/>
                  </a:cubicBezTo>
                  <a:cubicBezTo>
                    <a:pt x="7131" y="1678"/>
                    <a:pt x="7332" y="2197"/>
                    <a:pt x="7391" y="2756"/>
                  </a:cubicBezTo>
                  <a:cubicBezTo>
                    <a:pt x="7410" y="2896"/>
                    <a:pt x="7410" y="3057"/>
                    <a:pt x="7410" y="3216"/>
                  </a:cubicBezTo>
                  <a:cubicBezTo>
                    <a:pt x="7410" y="3335"/>
                    <a:pt x="7391" y="3474"/>
                    <a:pt x="7410" y="3594"/>
                  </a:cubicBezTo>
                  <a:cubicBezTo>
                    <a:pt x="7410" y="3734"/>
                    <a:pt x="7431" y="3874"/>
                    <a:pt x="7471" y="4014"/>
                  </a:cubicBezTo>
                  <a:cubicBezTo>
                    <a:pt x="7530" y="4273"/>
                    <a:pt x="7610" y="4553"/>
                    <a:pt x="7690" y="4813"/>
                  </a:cubicBezTo>
                  <a:cubicBezTo>
                    <a:pt x="7812" y="5292"/>
                    <a:pt x="7812" y="5771"/>
                    <a:pt x="7670" y="6252"/>
                  </a:cubicBezTo>
                  <a:cubicBezTo>
                    <a:pt x="7391" y="7190"/>
                    <a:pt x="6712" y="7950"/>
                    <a:pt x="5833" y="8390"/>
                  </a:cubicBezTo>
                  <a:cubicBezTo>
                    <a:pt x="5573" y="8510"/>
                    <a:pt x="5314" y="8610"/>
                    <a:pt x="5035" y="8690"/>
                  </a:cubicBezTo>
                  <a:cubicBezTo>
                    <a:pt x="4835" y="8749"/>
                    <a:pt x="4635" y="8770"/>
                    <a:pt x="4434" y="8789"/>
                  </a:cubicBezTo>
                  <a:cubicBezTo>
                    <a:pt x="4294" y="8770"/>
                    <a:pt x="4135" y="8770"/>
                    <a:pt x="3994" y="8749"/>
                  </a:cubicBezTo>
                  <a:cubicBezTo>
                    <a:pt x="3775" y="8729"/>
                    <a:pt x="3576" y="8670"/>
                    <a:pt x="3356" y="8630"/>
                  </a:cubicBezTo>
                  <a:cubicBezTo>
                    <a:pt x="2957" y="8510"/>
                    <a:pt x="2557" y="8371"/>
                    <a:pt x="2178" y="8171"/>
                  </a:cubicBezTo>
                  <a:cubicBezTo>
                    <a:pt x="1497" y="7831"/>
                    <a:pt x="918" y="7311"/>
                    <a:pt x="499" y="6672"/>
                  </a:cubicBezTo>
                  <a:cubicBezTo>
                    <a:pt x="400" y="6492"/>
                    <a:pt x="299" y="6311"/>
                    <a:pt x="200" y="6132"/>
                  </a:cubicBezTo>
                  <a:cubicBezTo>
                    <a:pt x="160" y="6052"/>
                    <a:pt x="120" y="5953"/>
                    <a:pt x="100" y="5852"/>
                  </a:cubicBezTo>
                  <a:cubicBezTo>
                    <a:pt x="80" y="5811"/>
                    <a:pt x="60" y="5751"/>
                    <a:pt x="40" y="5692"/>
                  </a:cubicBezTo>
                  <a:lnTo>
                    <a:pt x="0" y="5652"/>
                  </a:lnTo>
                  <a:cubicBezTo>
                    <a:pt x="240" y="5213"/>
                    <a:pt x="541" y="4811"/>
                    <a:pt x="900" y="4492"/>
                  </a:cubicBezTo>
                  <a:cubicBezTo>
                    <a:pt x="1239" y="4172"/>
                    <a:pt x="1598" y="3914"/>
                    <a:pt x="1978" y="3655"/>
                  </a:cubicBezTo>
                  <a:close/>
                </a:path>
              </a:pathLst>
            </a:custGeom>
            <a:solidFill>
              <a:srgbClr val="FAC2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0" name="Google Shape;1370;p24"/>
            <p:cNvSpPr/>
            <p:nvPr/>
          </p:nvSpPr>
          <p:spPr>
            <a:xfrm flipH="1">
              <a:off x="7551932" y="763512"/>
              <a:ext cx="467067" cy="599326"/>
            </a:xfrm>
            <a:custGeom>
              <a:avLst/>
              <a:gdLst/>
              <a:ahLst/>
              <a:cxnLst/>
              <a:rect l="l" t="t" r="r" b="b"/>
              <a:pathLst>
                <a:path w="6851" h="8791" extrusionOk="0">
                  <a:moveTo>
                    <a:pt x="1977" y="3655"/>
                  </a:moveTo>
                  <a:lnTo>
                    <a:pt x="1977" y="3655"/>
                  </a:lnTo>
                  <a:cubicBezTo>
                    <a:pt x="1996" y="3674"/>
                    <a:pt x="1996" y="3674"/>
                    <a:pt x="2017" y="3696"/>
                  </a:cubicBezTo>
                  <a:cubicBezTo>
                    <a:pt x="2196" y="3875"/>
                    <a:pt x="2475" y="3855"/>
                    <a:pt x="2656" y="3675"/>
                  </a:cubicBezTo>
                  <a:cubicBezTo>
                    <a:pt x="2775" y="3554"/>
                    <a:pt x="2895" y="3295"/>
                    <a:pt x="2815" y="3116"/>
                  </a:cubicBezTo>
                  <a:lnTo>
                    <a:pt x="2835" y="3116"/>
                  </a:lnTo>
                  <a:cubicBezTo>
                    <a:pt x="3514" y="2676"/>
                    <a:pt x="4233" y="2218"/>
                    <a:pt x="4793" y="1638"/>
                  </a:cubicBezTo>
                  <a:cubicBezTo>
                    <a:pt x="5093" y="1337"/>
                    <a:pt x="5353" y="1018"/>
                    <a:pt x="5554" y="658"/>
                  </a:cubicBezTo>
                  <a:cubicBezTo>
                    <a:pt x="5653" y="479"/>
                    <a:pt x="5733" y="280"/>
                    <a:pt x="5813" y="80"/>
                  </a:cubicBezTo>
                  <a:cubicBezTo>
                    <a:pt x="5813" y="60"/>
                    <a:pt x="5833" y="20"/>
                    <a:pt x="5833" y="0"/>
                  </a:cubicBezTo>
                  <a:cubicBezTo>
                    <a:pt x="5913" y="60"/>
                    <a:pt x="6012" y="120"/>
                    <a:pt x="6092" y="179"/>
                  </a:cubicBezTo>
                  <a:lnTo>
                    <a:pt x="6392" y="479"/>
                  </a:lnTo>
                  <a:cubicBezTo>
                    <a:pt x="6451" y="519"/>
                    <a:pt x="6491" y="579"/>
                    <a:pt x="6531" y="639"/>
                  </a:cubicBezTo>
                  <a:cubicBezTo>
                    <a:pt x="6651" y="778"/>
                    <a:pt x="6771" y="938"/>
                    <a:pt x="6851" y="1098"/>
                  </a:cubicBezTo>
                  <a:cubicBezTo>
                    <a:pt x="6030" y="1797"/>
                    <a:pt x="4693" y="2796"/>
                    <a:pt x="3235" y="3436"/>
                  </a:cubicBezTo>
                  <a:cubicBezTo>
                    <a:pt x="1136" y="4375"/>
                    <a:pt x="1597" y="7871"/>
                    <a:pt x="4514" y="8771"/>
                  </a:cubicBezTo>
                  <a:lnTo>
                    <a:pt x="4434" y="8790"/>
                  </a:lnTo>
                  <a:cubicBezTo>
                    <a:pt x="4295" y="8771"/>
                    <a:pt x="4135" y="8771"/>
                    <a:pt x="3995" y="8751"/>
                  </a:cubicBezTo>
                  <a:cubicBezTo>
                    <a:pt x="3776" y="8731"/>
                    <a:pt x="3576" y="8671"/>
                    <a:pt x="3356" y="8631"/>
                  </a:cubicBezTo>
                  <a:cubicBezTo>
                    <a:pt x="2957" y="8511"/>
                    <a:pt x="2558" y="8372"/>
                    <a:pt x="2178" y="8172"/>
                  </a:cubicBezTo>
                  <a:cubicBezTo>
                    <a:pt x="1498" y="7832"/>
                    <a:pt x="919" y="7312"/>
                    <a:pt x="500" y="6674"/>
                  </a:cubicBezTo>
                  <a:cubicBezTo>
                    <a:pt x="400" y="6495"/>
                    <a:pt x="300" y="6313"/>
                    <a:pt x="200" y="6133"/>
                  </a:cubicBezTo>
                  <a:cubicBezTo>
                    <a:pt x="160" y="6053"/>
                    <a:pt x="120" y="5954"/>
                    <a:pt x="101" y="5854"/>
                  </a:cubicBezTo>
                  <a:cubicBezTo>
                    <a:pt x="80" y="5813"/>
                    <a:pt x="60" y="5753"/>
                    <a:pt x="40" y="5693"/>
                  </a:cubicBezTo>
                  <a:lnTo>
                    <a:pt x="0" y="5653"/>
                  </a:lnTo>
                  <a:cubicBezTo>
                    <a:pt x="240" y="5214"/>
                    <a:pt x="541" y="4813"/>
                    <a:pt x="900" y="4494"/>
                  </a:cubicBezTo>
                  <a:cubicBezTo>
                    <a:pt x="1238" y="4172"/>
                    <a:pt x="1597" y="3914"/>
                    <a:pt x="1977" y="3655"/>
                  </a:cubicBezTo>
                  <a:close/>
                </a:path>
              </a:pathLst>
            </a:custGeom>
            <a:solidFill>
              <a:srgbClr val="3F2210">
                <a:alpha val="16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1" name="Google Shape;1371;p24"/>
            <p:cNvSpPr/>
            <p:nvPr/>
          </p:nvSpPr>
          <p:spPr>
            <a:xfrm flipH="1">
              <a:off x="6801250" y="1780969"/>
              <a:ext cx="661979" cy="424935"/>
            </a:xfrm>
            <a:custGeom>
              <a:avLst/>
              <a:gdLst/>
              <a:ahLst/>
              <a:cxnLst/>
              <a:rect l="l" t="t" r="r" b="b"/>
              <a:pathLst>
                <a:path w="9710" h="6233" extrusionOk="0">
                  <a:moveTo>
                    <a:pt x="877" y="2058"/>
                  </a:moveTo>
                  <a:lnTo>
                    <a:pt x="877" y="2058"/>
                  </a:lnTo>
                  <a:cubicBezTo>
                    <a:pt x="1057" y="1778"/>
                    <a:pt x="1278" y="1539"/>
                    <a:pt x="1536" y="1319"/>
                  </a:cubicBezTo>
                  <a:cubicBezTo>
                    <a:pt x="1837" y="1020"/>
                    <a:pt x="2197" y="800"/>
                    <a:pt x="2575" y="618"/>
                  </a:cubicBezTo>
                  <a:cubicBezTo>
                    <a:pt x="2755" y="539"/>
                    <a:pt x="2976" y="459"/>
                    <a:pt x="3196" y="399"/>
                  </a:cubicBezTo>
                  <a:cubicBezTo>
                    <a:pt x="3435" y="339"/>
                    <a:pt x="3694" y="259"/>
                    <a:pt x="3934" y="219"/>
                  </a:cubicBezTo>
                  <a:cubicBezTo>
                    <a:pt x="4934" y="0"/>
                    <a:pt x="6053" y="80"/>
                    <a:pt x="6950" y="578"/>
                  </a:cubicBezTo>
                  <a:cubicBezTo>
                    <a:pt x="7210" y="720"/>
                    <a:pt x="7450" y="920"/>
                    <a:pt x="7649" y="1140"/>
                  </a:cubicBezTo>
                  <a:cubicBezTo>
                    <a:pt x="7871" y="1359"/>
                    <a:pt x="8050" y="1599"/>
                    <a:pt x="8249" y="1819"/>
                  </a:cubicBezTo>
                  <a:cubicBezTo>
                    <a:pt x="8388" y="1998"/>
                    <a:pt x="8570" y="2180"/>
                    <a:pt x="8790" y="2318"/>
                  </a:cubicBezTo>
                  <a:lnTo>
                    <a:pt x="8790" y="2338"/>
                  </a:lnTo>
                  <a:cubicBezTo>
                    <a:pt x="8889" y="2498"/>
                    <a:pt x="9109" y="2557"/>
                    <a:pt x="9269" y="2578"/>
                  </a:cubicBezTo>
                  <a:cubicBezTo>
                    <a:pt x="9368" y="2578"/>
                    <a:pt x="9470" y="2597"/>
                    <a:pt x="9550" y="2578"/>
                  </a:cubicBezTo>
                  <a:cubicBezTo>
                    <a:pt x="9610" y="2578"/>
                    <a:pt x="9650" y="2578"/>
                    <a:pt x="9709" y="2557"/>
                  </a:cubicBezTo>
                  <a:cubicBezTo>
                    <a:pt x="9530" y="2658"/>
                    <a:pt x="9331" y="2698"/>
                    <a:pt x="9109" y="2717"/>
                  </a:cubicBezTo>
                  <a:cubicBezTo>
                    <a:pt x="8690" y="2757"/>
                    <a:pt x="8289" y="2677"/>
                    <a:pt x="7930" y="2438"/>
                  </a:cubicBezTo>
                  <a:cubicBezTo>
                    <a:pt x="7531" y="2179"/>
                    <a:pt x="7230" y="1779"/>
                    <a:pt x="6891" y="1438"/>
                  </a:cubicBezTo>
                  <a:cubicBezTo>
                    <a:pt x="6532" y="1118"/>
                    <a:pt x="6131" y="878"/>
                    <a:pt x="5693" y="719"/>
                  </a:cubicBezTo>
                  <a:cubicBezTo>
                    <a:pt x="4794" y="419"/>
                    <a:pt x="3794" y="518"/>
                    <a:pt x="2936" y="938"/>
                  </a:cubicBezTo>
                  <a:cubicBezTo>
                    <a:pt x="2176" y="1318"/>
                    <a:pt x="1537" y="1956"/>
                    <a:pt x="1119" y="2696"/>
                  </a:cubicBezTo>
                  <a:cubicBezTo>
                    <a:pt x="1098" y="2736"/>
                    <a:pt x="1079" y="2796"/>
                    <a:pt x="1039" y="2836"/>
                  </a:cubicBezTo>
                  <a:cubicBezTo>
                    <a:pt x="978" y="2976"/>
                    <a:pt x="919" y="3096"/>
                    <a:pt x="859" y="3235"/>
                  </a:cubicBezTo>
                  <a:cubicBezTo>
                    <a:pt x="480" y="4135"/>
                    <a:pt x="360" y="5152"/>
                    <a:pt x="480" y="6112"/>
                  </a:cubicBezTo>
                  <a:cubicBezTo>
                    <a:pt x="380" y="6132"/>
                    <a:pt x="260" y="6172"/>
                    <a:pt x="180" y="6232"/>
                  </a:cubicBezTo>
                  <a:cubicBezTo>
                    <a:pt x="60" y="5753"/>
                    <a:pt x="1" y="5272"/>
                    <a:pt x="1" y="4773"/>
                  </a:cubicBezTo>
                  <a:cubicBezTo>
                    <a:pt x="1" y="4314"/>
                    <a:pt x="81" y="3873"/>
                    <a:pt x="201" y="3434"/>
                  </a:cubicBezTo>
                  <a:cubicBezTo>
                    <a:pt x="301" y="3115"/>
                    <a:pt x="421" y="2814"/>
                    <a:pt x="580" y="2515"/>
                  </a:cubicBezTo>
                  <a:cubicBezTo>
                    <a:pt x="677" y="2357"/>
                    <a:pt x="778" y="2197"/>
                    <a:pt x="877" y="2058"/>
                  </a:cubicBezTo>
                  <a:close/>
                </a:path>
              </a:pathLst>
            </a:custGeom>
            <a:solidFill>
              <a:srgbClr val="6946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2" name="Google Shape;1372;p24"/>
            <p:cNvSpPr/>
            <p:nvPr/>
          </p:nvSpPr>
          <p:spPr>
            <a:xfrm flipH="1">
              <a:off x="6809423" y="2113054"/>
              <a:ext cx="59994" cy="96877"/>
            </a:xfrm>
            <a:custGeom>
              <a:avLst/>
              <a:gdLst/>
              <a:ahLst/>
              <a:cxnLst/>
              <a:rect l="l" t="t" r="r" b="b"/>
              <a:pathLst>
                <a:path w="880" h="1421" extrusionOk="0">
                  <a:moveTo>
                    <a:pt x="581" y="44"/>
                  </a:moveTo>
                  <a:lnTo>
                    <a:pt x="581" y="44"/>
                  </a:lnTo>
                  <a:lnTo>
                    <a:pt x="680" y="143"/>
                  </a:lnTo>
                  <a:cubicBezTo>
                    <a:pt x="720" y="203"/>
                    <a:pt x="780" y="264"/>
                    <a:pt x="800" y="323"/>
                  </a:cubicBezTo>
                  <a:cubicBezTo>
                    <a:pt x="879" y="462"/>
                    <a:pt x="879" y="622"/>
                    <a:pt x="840" y="762"/>
                  </a:cubicBezTo>
                  <a:cubicBezTo>
                    <a:pt x="800" y="941"/>
                    <a:pt x="700" y="1082"/>
                    <a:pt x="579" y="1181"/>
                  </a:cubicBezTo>
                  <a:cubicBezTo>
                    <a:pt x="520" y="1241"/>
                    <a:pt x="440" y="1281"/>
                    <a:pt x="359" y="1321"/>
                  </a:cubicBezTo>
                  <a:cubicBezTo>
                    <a:pt x="299" y="1361"/>
                    <a:pt x="219" y="1381"/>
                    <a:pt x="160" y="1420"/>
                  </a:cubicBezTo>
                  <a:lnTo>
                    <a:pt x="160" y="1381"/>
                  </a:lnTo>
                  <a:cubicBezTo>
                    <a:pt x="80" y="1162"/>
                    <a:pt x="19" y="940"/>
                    <a:pt x="0" y="701"/>
                  </a:cubicBezTo>
                  <a:lnTo>
                    <a:pt x="0" y="661"/>
                  </a:lnTo>
                  <a:cubicBezTo>
                    <a:pt x="80" y="621"/>
                    <a:pt x="139" y="541"/>
                    <a:pt x="219" y="501"/>
                  </a:cubicBezTo>
                  <a:cubicBezTo>
                    <a:pt x="319" y="461"/>
                    <a:pt x="419" y="461"/>
                    <a:pt x="499" y="501"/>
                  </a:cubicBezTo>
                  <a:cubicBezTo>
                    <a:pt x="599" y="541"/>
                    <a:pt x="679" y="421"/>
                    <a:pt x="599" y="361"/>
                  </a:cubicBezTo>
                  <a:cubicBezTo>
                    <a:pt x="459" y="280"/>
                    <a:pt x="319" y="262"/>
                    <a:pt x="179" y="302"/>
                  </a:cubicBezTo>
                  <a:cubicBezTo>
                    <a:pt x="120" y="302"/>
                    <a:pt x="59" y="321"/>
                    <a:pt x="19" y="361"/>
                  </a:cubicBezTo>
                  <a:cubicBezTo>
                    <a:pt x="19" y="321"/>
                    <a:pt x="19" y="262"/>
                    <a:pt x="40" y="221"/>
                  </a:cubicBezTo>
                  <a:cubicBezTo>
                    <a:pt x="219" y="160"/>
                    <a:pt x="399" y="80"/>
                    <a:pt x="559" y="0"/>
                  </a:cubicBezTo>
                  <a:lnTo>
                    <a:pt x="559" y="0"/>
                  </a:lnTo>
                  <a:cubicBezTo>
                    <a:pt x="559" y="23"/>
                    <a:pt x="581" y="44"/>
                    <a:pt x="581" y="44"/>
                  </a:cubicBezTo>
                  <a:close/>
                </a:path>
              </a:pathLst>
            </a:custGeom>
            <a:solidFill>
              <a:srgbClr val="FAC2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3" name="Google Shape;1373;p24"/>
            <p:cNvSpPr/>
            <p:nvPr/>
          </p:nvSpPr>
          <p:spPr>
            <a:xfrm flipH="1">
              <a:off x="6870788" y="2047946"/>
              <a:ext cx="593804" cy="419617"/>
            </a:xfrm>
            <a:custGeom>
              <a:avLst/>
              <a:gdLst/>
              <a:ahLst/>
              <a:cxnLst/>
              <a:rect l="l" t="t" r="r" b="b"/>
              <a:pathLst>
                <a:path w="8710" h="6155" extrusionOk="0">
                  <a:moveTo>
                    <a:pt x="8390" y="4336"/>
                  </a:moveTo>
                  <a:lnTo>
                    <a:pt x="8390" y="4336"/>
                  </a:lnTo>
                  <a:cubicBezTo>
                    <a:pt x="8171" y="4655"/>
                    <a:pt x="7911" y="4914"/>
                    <a:pt x="7631" y="5156"/>
                  </a:cubicBezTo>
                  <a:cubicBezTo>
                    <a:pt x="6890" y="5774"/>
                    <a:pt x="5972" y="6133"/>
                    <a:pt x="5034" y="6154"/>
                  </a:cubicBezTo>
                  <a:cubicBezTo>
                    <a:pt x="4893" y="6154"/>
                    <a:pt x="4754" y="6133"/>
                    <a:pt x="4614" y="6114"/>
                  </a:cubicBezTo>
                  <a:cubicBezTo>
                    <a:pt x="4515" y="6114"/>
                    <a:pt x="4395" y="6094"/>
                    <a:pt x="4275" y="6073"/>
                  </a:cubicBezTo>
                  <a:cubicBezTo>
                    <a:pt x="4255" y="6054"/>
                    <a:pt x="4215" y="6054"/>
                    <a:pt x="4195" y="6054"/>
                  </a:cubicBezTo>
                  <a:cubicBezTo>
                    <a:pt x="3996" y="5993"/>
                    <a:pt x="3814" y="5934"/>
                    <a:pt x="3656" y="5873"/>
                  </a:cubicBezTo>
                  <a:cubicBezTo>
                    <a:pt x="3597" y="5834"/>
                    <a:pt x="3536" y="5814"/>
                    <a:pt x="3496" y="5794"/>
                  </a:cubicBezTo>
                  <a:cubicBezTo>
                    <a:pt x="3416" y="5754"/>
                    <a:pt x="3337" y="5713"/>
                    <a:pt x="3257" y="5673"/>
                  </a:cubicBezTo>
                  <a:cubicBezTo>
                    <a:pt x="3217" y="5653"/>
                    <a:pt x="3177" y="5633"/>
                    <a:pt x="3137" y="5593"/>
                  </a:cubicBezTo>
                  <a:cubicBezTo>
                    <a:pt x="3097" y="5573"/>
                    <a:pt x="3078" y="5553"/>
                    <a:pt x="3038" y="5513"/>
                  </a:cubicBezTo>
                  <a:lnTo>
                    <a:pt x="2918" y="5454"/>
                  </a:lnTo>
                  <a:cubicBezTo>
                    <a:pt x="2838" y="5393"/>
                    <a:pt x="2758" y="5313"/>
                    <a:pt x="2678" y="5254"/>
                  </a:cubicBezTo>
                  <a:cubicBezTo>
                    <a:pt x="2678" y="5234"/>
                    <a:pt x="2658" y="5234"/>
                    <a:pt x="2639" y="5214"/>
                  </a:cubicBezTo>
                  <a:cubicBezTo>
                    <a:pt x="2516" y="5094"/>
                    <a:pt x="2378" y="4974"/>
                    <a:pt x="2277" y="4833"/>
                  </a:cubicBezTo>
                  <a:cubicBezTo>
                    <a:pt x="2178" y="4714"/>
                    <a:pt x="2098" y="4594"/>
                    <a:pt x="1998" y="4495"/>
                  </a:cubicBezTo>
                  <a:cubicBezTo>
                    <a:pt x="1978" y="4453"/>
                    <a:pt x="1958" y="4394"/>
                    <a:pt x="1878" y="4375"/>
                  </a:cubicBezTo>
                  <a:lnTo>
                    <a:pt x="1878" y="4375"/>
                  </a:lnTo>
                  <a:cubicBezTo>
                    <a:pt x="1838" y="4354"/>
                    <a:pt x="1817" y="4354"/>
                    <a:pt x="1779" y="4354"/>
                  </a:cubicBezTo>
                  <a:cubicBezTo>
                    <a:pt x="1638" y="4334"/>
                    <a:pt x="1499" y="4334"/>
                    <a:pt x="1339" y="4295"/>
                  </a:cubicBezTo>
                  <a:cubicBezTo>
                    <a:pt x="1180" y="4274"/>
                    <a:pt x="1000" y="4215"/>
                    <a:pt x="840" y="4154"/>
                  </a:cubicBezTo>
                  <a:cubicBezTo>
                    <a:pt x="701" y="4093"/>
                    <a:pt x="560" y="4013"/>
                    <a:pt x="421" y="3933"/>
                  </a:cubicBezTo>
                  <a:cubicBezTo>
                    <a:pt x="381" y="3893"/>
                    <a:pt x="341" y="3874"/>
                    <a:pt x="300" y="3834"/>
                  </a:cubicBezTo>
                  <a:cubicBezTo>
                    <a:pt x="221" y="3754"/>
                    <a:pt x="141" y="3654"/>
                    <a:pt x="80" y="3555"/>
                  </a:cubicBezTo>
                  <a:cubicBezTo>
                    <a:pt x="0" y="3414"/>
                    <a:pt x="0" y="3255"/>
                    <a:pt x="40" y="3095"/>
                  </a:cubicBezTo>
                  <a:cubicBezTo>
                    <a:pt x="61" y="3036"/>
                    <a:pt x="101" y="2956"/>
                    <a:pt x="160" y="2896"/>
                  </a:cubicBezTo>
                  <a:lnTo>
                    <a:pt x="221" y="2836"/>
                  </a:lnTo>
                  <a:cubicBezTo>
                    <a:pt x="441" y="2596"/>
                    <a:pt x="781" y="2556"/>
                    <a:pt x="1079" y="2655"/>
                  </a:cubicBezTo>
                  <a:cubicBezTo>
                    <a:pt x="1260" y="2696"/>
                    <a:pt x="1419" y="2796"/>
                    <a:pt x="1579" y="2896"/>
                  </a:cubicBezTo>
                  <a:cubicBezTo>
                    <a:pt x="1739" y="2996"/>
                    <a:pt x="1838" y="3175"/>
                    <a:pt x="1998" y="3255"/>
                  </a:cubicBezTo>
                  <a:cubicBezTo>
                    <a:pt x="2058" y="3295"/>
                    <a:pt x="2117" y="3255"/>
                    <a:pt x="2117" y="3195"/>
                  </a:cubicBezTo>
                  <a:cubicBezTo>
                    <a:pt x="2117" y="3156"/>
                    <a:pt x="2117" y="3116"/>
                    <a:pt x="2098" y="3076"/>
                  </a:cubicBezTo>
                  <a:cubicBezTo>
                    <a:pt x="2117" y="3055"/>
                    <a:pt x="2138" y="3036"/>
                    <a:pt x="2138" y="2996"/>
                  </a:cubicBezTo>
                  <a:cubicBezTo>
                    <a:pt x="2138" y="2996"/>
                    <a:pt x="2117" y="3055"/>
                    <a:pt x="2138" y="2996"/>
                  </a:cubicBezTo>
                  <a:lnTo>
                    <a:pt x="2138" y="2975"/>
                  </a:lnTo>
                  <a:cubicBezTo>
                    <a:pt x="2157" y="2935"/>
                    <a:pt x="2138" y="2896"/>
                    <a:pt x="2138" y="2876"/>
                  </a:cubicBezTo>
                  <a:cubicBezTo>
                    <a:pt x="2138" y="2796"/>
                    <a:pt x="2117" y="2736"/>
                    <a:pt x="2098" y="2655"/>
                  </a:cubicBezTo>
                  <a:cubicBezTo>
                    <a:pt x="2077" y="2556"/>
                    <a:pt x="2077" y="2436"/>
                    <a:pt x="2098" y="2316"/>
                  </a:cubicBezTo>
                  <a:cubicBezTo>
                    <a:pt x="2098" y="2296"/>
                    <a:pt x="2117" y="2276"/>
                    <a:pt x="2117" y="2256"/>
                  </a:cubicBezTo>
                  <a:cubicBezTo>
                    <a:pt x="2138" y="2196"/>
                    <a:pt x="2157" y="2136"/>
                    <a:pt x="2178" y="2096"/>
                  </a:cubicBezTo>
                  <a:cubicBezTo>
                    <a:pt x="2197" y="2056"/>
                    <a:pt x="2218" y="2016"/>
                    <a:pt x="2237" y="1997"/>
                  </a:cubicBezTo>
                  <a:cubicBezTo>
                    <a:pt x="2258" y="1957"/>
                    <a:pt x="2277" y="1935"/>
                    <a:pt x="2297" y="1917"/>
                  </a:cubicBezTo>
                  <a:lnTo>
                    <a:pt x="2337" y="1877"/>
                  </a:lnTo>
                  <a:lnTo>
                    <a:pt x="2417" y="1797"/>
                  </a:lnTo>
                  <a:cubicBezTo>
                    <a:pt x="2437" y="1777"/>
                    <a:pt x="2457" y="1757"/>
                    <a:pt x="2497" y="1737"/>
                  </a:cubicBezTo>
                  <a:cubicBezTo>
                    <a:pt x="2698" y="1598"/>
                    <a:pt x="2896" y="1478"/>
                    <a:pt x="3097" y="1298"/>
                  </a:cubicBezTo>
                  <a:cubicBezTo>
                    <a:pt x="3197" y="1236"/>
                    <a:pt x="3318" y="1119"/>
                    <a:pt x="3378" y="1039"/>
                  </a:cubicBezTo>
                  <a:cubicBezTo>
                    <a:pt x="3518" y="898"/>
                    <a:pt x="3638" y="759"/>
                    <a:pt x="3737" y="579"/>
                  </a:cubicBezTo>
                  <a:cubicBezTo>
                    <a:pt x="3837" y="400"/>
                    <a:pt x="3897" y="198"/>
                    <a:pt x="3917" y="1"/>
                  </a:cubicBezTo>
                  <a:cubicBezTo>
                    <a:pt x="4376" y="679"/>
                    <a:pt x="5315" y="1000"/>
                    <a:pt x="6075" y="1178"/>
                  </a:cubicBezTo>
                  <a:cubicBezTo>
                    <a:pt x="6894" y="1358"/>
                    <a:pt x="7754" y="1439"/>
                    <a:pt x="8573" y="1219"/>
                  </a:cubicBezTo>
                  <a:cubicBezTo>
                    <a:pt x="8452" y="1458"/>
                    <a:pt x="8452" y="1718"/>
                    <a:pt x="8452" y="1999"/>
                  </a:cubicBezTo>
                  <a:cubicBezTo>
                    <a:pt x="8472" y="2419"/>
                    <a:pt x="8632" y="2818"/>
                    <a:pt x="8673" y="3258"/>
                  </a:cubicBezTo>
                  <a:cubicBezTo>
                    <a:pt x="8710" y="3656"/>
                    <a:pt x="8610" y="4016"/>
                    <a:pt x="8390" y="4336"/>
                  </a:cubicBezTo>
                  <a:close/>
                </a:path>
              </a:pathLst>
            </a:custGeom>
            <a:solidFill>
              <a:srgbClr val="FAC2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4" name="Google Shape;1374;p24"/>
            <p:cNvSpPr/>
            <p:nvPr/>
          </p:nvSpPr>
          <p:spPr>
            <a:xfrm flipH="1">
              <a:off x="6963435" y="2480931"/>
              <a:ext cx="235681" cy="115897"/>
            </a:xfrm>
            <a:custGeom>
              <a:avLst/>
              <a:gdLst/>
              <a:ahLst/>
              <a:cxnLst/>
              <a:rect l="l" t="t" r="r" b="b"/>
              <a:pathLst>
                <a:path w="3457" h="1700" extrusionOk="0">
                  <a:moveTo>
                    <a:pt x="2717" y="242"/>
                  </a:moveTo>
                  <a:lnTo>
                    <a:pt x="2717" y="242"/>
                  </a:lnTo>
                  <a:cubicBezTo>
                    <a:pt x="2817" y="381"/>
                    <a:pt x="2977" y="522"/>
                    <a:pt x="3137" y="601"/>
                  </a:cubicBezTo>
                  <a:cubicBezTo>
                    <a:pt x="3236" y="641"/>
                    <a:pt x="3356" y="681"/>
                    <a:pt x="3456" y="701"/>
                  </a:cubicBezTo>
                  <a:cubicBezTo>
                    <a:pt x="3436" y="780"/>
                    <a:pt x="3416" y="841"/>
                    <a:pt x="3376" y="901"/>
                  </a:cubicBezTo>
                  <a:cubicBezTo>
                    <a:pt x="3336" y="1021"/>
                    <a:pt x="3256" y="1121"/>
                    <a:pt x="3174" y="1221"/>
                  </a:cubicBezTo>
                  <a:cubicBezTo>
                    <a:pt x="3015" y="1420"/>
                    <a:pt x="2815" y="1580"/>
                    <a:pt x="2576" y="1640"/>
                  </a:cubicBezTo>
                  <a:cubicBezTo>
                    <a:pt x="2296" y="1700"/>
                    <a:pt x="1997" y="1640"/>
                    <a:pt x="1717" y="1600"/>
                  </a:cubicBezTo>
                  <a:cubicBezTo>
                    <a:pt x="1576" y="1579"/>
                    <a:pt x="1417" y="1561"/>
                    <a:pt x="1257" y="1520"/>
                  </a:cubicBezTo>
                  <a:cubicBezTo>
                    <a:pt x="1198" y="1520"/>
                    <a:pt x="1137" y="1499"/>
                    <a:pt x="1078" y="1499"/>
                  </a:cubicBezTo>
                  <a:cubicBezTo>
                    <a:pt x="1018" y="1480"/>
                    <a:pt x="938" y="1459"/>
                    <a:pt x="858" y="1440"/>
                  </a:cubicBezTo>
                  <a:lnTo>
                    <a:pt x="858" y="1440"/>
                  </a:lnTo>
                  <a:lnTo>
                    <a:pt x="858" y="1419"/>
                  </a:lnTo>
                  <a:lnTo>
                    <a:pt x="858" y="1440"/>
                  </a:lnTo>
                  <a:cubicBezTo>
                    <a:pt x="719" y="1400"/>
                    <a:pt x="578" y="1339"/>
                    <a:pt x="439" y="1299"/>
                  </a:cubicBezTo>
                  <a:cubicBezTo>
                    <a:pt x="280" y="1220"/>
                    <a:pt x="160" y="1140"/>
                    <a:pt x="0" y="1080"/>
                  </a:cubicBezTo>
                  <a:lnTo>
                    <a:pt x="0" y="1080"/>
                  </a:lnTo>
                  <a:cubicBezTo>
                    <a:pt x="40" y="1039"/>
                    <a:pt x="80" y="1001"/>
                    <a:pt x="139" y="961"/>
                  </a:cubicBezTo>
                  <a:cubicBezTo>
                    <a:pt x="160" y="940"/>
                    <a:pt x="179" y="920"/>
                    <a:pt x="201" y="900"/>
                  </a:cubicBezTo>
                  <a:cubicBezTo>
                    <a:pt x="281" y="860"/>
                    <a:pt x="361" y="801"/>
                    <a:pt x="420" y="719"/>
                  </a:cubicBezTo>
                  <a:lnTo>
                    <a:pt x="440" y="699"/>
                  </a:lnTo>
                  <a:cubicBezTo>
                    <a:pt x="500" y="679"/>
                    <a:pt x="540" y="660"/>
                    <a:pt x="560" y="599"/>
                  </a:cubicBezTo>
                  <a:cubicBezTo>
                    <a:pt x="620" y="479"/>
                    <a:pt x="659" y="360"/>
                    <a:pt x="659" y="240"/>
                  </a:cubicBezTo>
                  <a:cubicBezTo>
                    <a:pt x="720" y="240"/>
                    <a:pt x="779" y="260"/>
                    <a:pt x="840" y="260"/>
                  </a:cubicBezTo>
                  <a:lnTo>
                    <a:pt x="1240" y="260"/>
                  </a:lnTo>
                  <a:lnTo>
                    <a:pt x="1460" y="260"/>
                  </a:lnTo>
                  <a:cubicBezTo>
                    <a:pt x="1839" y="220"/>
                    <a:pt x="2238" y="141"/>
                    <a:pt x="2598" y="0"/>
                  </a:cubicBezTo>
                  <a:cubicBezTo>
                    <a:pt x="2619" y="84"/>
                    <a:pt x="2658" y="182"/>
                    <a:pt x="2717" y="242"/>
                  </a:cubicBezTo>
                  <a:close/>
                </a:path>
              </a:pathLst>
            </a:custGeom>
            <a:solidFill>
              <a:srgbClr val="D888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5" name="Google Shape;1375;p24"/>
            <p:cNvSpPr/>
            <p:nvPr/>
          </p:nvSpPr>
          <p:spPr>
            <a:xfrm flipH="1">
              <a:off x="7185413" y="2480931"/>
              <a:ext cx="34156" cy="36883"/>
            </a:xfrm>
            <a:custGeom>
              <a:avLst/>
              <a:gdLst/>
              <a:ahLst/>
              <a:cxnLst/>
              <a:rect l="l" t="t" r="r" b="b"/>
              <a:pathLst>
                <a:path w="501" h="541" extrusionOk="0">
                  <a:moveTo>
                    <a:pt x="479" y="262"/>
                  </a:moveTo>
                  <a:lnTo>
                    <a:pt x="479" y="262"/>
                  </a:lnTo>
                  <a:cubicBezTo>
                    <a:pt x="479" y="301"/>
                    <a:pt x="460" y="381"/>
                    <a:pt x="439" y="442"/>
                  </a:cubicBezTo>
                  <a:cubicBezTo>
                    <a:pt x="399" y="461"/>
                    <a:pt x="340" y="501"/>
                    <a:pt x="300" y="541"/>
                  </a:cubicBezTo>
                  <a:cubicBezTo>
                    <a:pt x="260" y="522"/>
                    <a:pt x="220" y="501"/>
                    <a:pt x="200" y="482"/>
                  </a:cubicBezTo>
                  <a:cubicBezTo>
                    <a:pt x="101" y="402"/>
                    <a:pt x="80" y="282"/>
                    <a:pt x="40" y="162"/>
                  </a:cubicBezTo>
                  <a:cubicBezTo>
                    <a:pt x="40" y="101"/>
                    <a:pt x="21" y="61"/>
                    <a:pt x="0" y="0"/>
                  </a:cubicBezTo>
                  <a:cubicBezTo>
                    <a:pt x="180" y="61"/>
                    <a:pt x="340" y="122"/>
                    <a:pt x="501" y="162"/>
                  </a:cubicBezTo>
                  <a:cubicBezTo>
                    <a:pt x="501" y="182"/>
                    <a:pt x="501" y="223"/>
                    <a:pt x="479" y="262"/>
                  </a:cubicBezTo>
                  <a:close/>
                </a:path>
              </a:pathLst>
            </a:custGeom>
            <a:solidFill>
              <a:srgbClr val="D888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6" name="Google Shape;1376;p24"/>
            <p:cNvSpPr/>
            <p:nvPr/>
          </p:nvSpPr>
          <p:spPr>
            <a:xfrm flipH="1">
              <a:off x="7220865" y="2453865"/>
              <a:ext cx="114602" cy="118624"/>
            </a:xfrm>
            <a:custGeom>
              <a:avLst/>
              <a:gdLst/>
              <a:ahLst/>
              <a:cxnLst/>
              <a:rect l="l" t="t" r="r" b="b"/>
              <a:pathLst>
                <a:path w="1681" h="1740" extrusionOk="0">
                  <a:moveTo>
                    <a:pt x="1242" y="179"/>
                  </a:moveTo>
                  <a:lnTo>
                    <a:pt x="1242" y="179"/>
                  </a:lnTo>
                  <a:cubicBezTo>
                    <a:pt x="1261" y="200"/>
                    <a:pt x="1282" y="219"/>
                    <a:pt x="1322" y="219"/>
                  </a:cubicBezTo>
                  <a:lnTo>
                    <a:pt x="1322" y="280"/>
                  </a:lnTo>
                  <a:cubicBezTo>
                    <a:pt x="1362" y="580"/>
                    <a:pt x="1401" y="939"/>
                    <a:pt x="1641" y="1159"/>
                  </a:cubicBezTo>
                  <a:lnTo>
                    <a:pt x="1681" y="1199"/>
                  </a:lnTo>
                  <a:cubicBezTo>
                    <a:pt x="1601" y="1261"/>
                    <a:pt x="1521" y="1320"/>
                    <a:pt x="1421" y="1400"/>
                  </a:cubicBezTo>
                  <a:cubicBezTo>
                    <a:pt x="1279" y="1500"/>
                    <a:pt x="1140" y="1620"/>
                    <a:pt x="1021" y="1740"/>
                  </a:cubicBezTo>
                  <a:cubicBezTo>
                    <a:pt x="840" y="1580"/>
                    <a:pt x="661" y="1440"/>
                    <a:pt x="500" y="1261"/>
                  </a:cubicBezTo>
                  <a:cubicBezTo>
                    <a:pt x="341" y="1099"/>
                    <a:pt x="200" y="920"/>
                    <a:pt x="121" y="700"/>
                  </a:cubicBezTo>
                  <a:cubicBezTo>
                    <a:pt x="61" y="600"/>
                    <a:pt x="41" y="499"/>
                    <a:pt x="21" y="400"/>
                  </a:cubicBezTo>
                  <a:cubicBezTo>
                    <a:pt x="21" y="360"/>
                    <a:pt x="1" y="339"/>
                    <a:pt x="1" y="299"/>
                  </a:cubicBezTo>
                  <a:cubicBezTo>
                    <a:pt x="280" y="280"/>
                    <a:pt x="520" y="200"/>
                    <a:pt x="781" y="100"/>
                  </a:cubicBezTo>
                  <a:cubicBezTo>
                    <a:pt x="840" y="60"/>
                    <a:pt x="901" y="40"/>
                    <a:pt x="941" y="0"/>
                  </a:cubicBezTo>
                  <a:cubicBezTo>
                    <a:pt x="1042" y="80"/>
                    <a:pt x="1141" y="140"/>
                    <a:pt x="1242" y="179"/>
                  </a:cubicBezTo>
                  <a:close/>
                </a:path>
              </a:pathLst>
            </a:custGeom>
            <a:solidFill>
              <a:srgbClr val="D888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7" name="Google Shape;1377;p24"/>
            <p:cNvSpPr/>
            <p:nvPr/>
          </p:nvSpPr>
          <p:spPr>
            <a:xfrm flipH="1">
              <a:off x="6737368" y="2516519"/>
              <a:ext cx="614189" cy="820077"/>
            </a:xfrm>
            <a:custGeom>
              <a:avLst/>
              <a:gdLst/>
              <a:ahLst/>
              <a:cxnLst/>
              <a:rect l="l" t="t" r="r" b="b"/>
              <a:pathLst>
                <a:path w="9009" h="12029" extrusionOk="0">
                  <a:moveTo>
                    <a:pt x="6952" y="100"/>
                  </a:moveTo>
                  <a:lnTo>
                    <a:pt x="6952" y="100"/>
                  </a:lnTo>
                  <a:cubicBezTo>
                    <a:pt x="7091" y="81"/>
                    <a:pt x="7251" y="60"/>
                    <a:pt x="7391" y="41"/>
                  </a:cubicBezTo>
                  <a:cubicBezTo>
                    <a:pt x="7491" y="41"/>
                    <a:pt x="7610" y="20"/>
                    <a:pt x="7712" y="1"/>
                  </a:cubicBezTo>
                  <a:cubicBezTo>
                    <a:pt x="7832" y="160"/>
                    <a:pt x="7972" y="342"/>
                    <a:pt x="8111" y="521"/>
                  </a:cubicBezTo>
                  <a:cubicBezTo>
                    <a:pt x="8271" y="741"/>
                    <a:pt x="8410" y="980"/>
                    <a:pt x="8530" y="1221"/>
                  </a:cubicBezTo>
                  <a:cubicBezTo>
                    <a:pt x="8769" y="1700"/>
                    <a:pt x="8909" y="2198"/>
                    <a:pt x="8969" y="2739"/>
                  </a:cubicBezTo>
                  <a:cubicBezTo>
                    <a:pt x="8989" y="2879"/>
                    <a:pt x="8989" y="3039"/>
                    <a:pt x="9009" y="3178"/>
                  </a:cubicBezTo>
                  <a:lnTo>
                    <a:pt x="9009" y="3418"/>
                  </a:lnTo>
                  <a:cubicBezTo>
                    <a:pt x="8929" y="3458"/>
                    <a:pt x="8849" y="3478"/>
                    <a:pt x="8769" y="3518"/>
                  </a:cubicBezTo>
                  <a:cubicBezTo>
                    <a:pt x="8670" y="3558"/>
                    <a:pt x="8570" y="3598"/>
                    <a:pt x="8450" y="3638"/>
                  </a:cubicBezTo>
                  <a:cubicBezTo>
                    <a:pt x="8271" y="3697"/>
                    <a:pt x="8091" y="3798"/>
                    <a:pt x="7912" y="3877"/>
                  </a:cubicBezTo>
                  <a:cubicBezTo>
                    <a:pt x="7891" y="3798"/>
                    <a:pt x="7872" y="3697"/>
                    <a:pt x="7832" y="3617"/>
                  </a:cubicBezTo>
                  <a:cubicBezTo>
                    <a:pt x="7752" y="3338"/>
                    <a:pt x="7631" y="3077"/>
                    <a:pt x="7532" y="2797"/>
                  </a:cubicBezTo>
                  <a:cubicBezTo>
                    <a:pt x="7472" y="2678"/>
                    <a:pt x="7433" y="2538"/>
                    <a:pt x="7372" y="2417"/>
                  </a:cubicBezTo>
                  <a:cubicBezTo>
                    <a:pt x="7292" y="2277"/>
                    <a:pt x="7212" y="2157"/>
                    <a:pt x="7153" y="2018"/>
                  </a:cubicBezTo>
                  <a:cubicBezTo>
                    <a:pt x="7093" y="1938"/>
                    <a:pt x="6953" y="1998"/>
                    <a:pt x="6973" y="2098"/>
                  </a:cubicBezTo>
                  <a:cubicBezTo>
                    <a:pt x="7053" y="2338"/>
                    <a:pt x="7093" y="2577"/>
                    <a:pt x="7172" y="2817"/>
                  </a:cubicBezTo>
                  <a:cubicBezTo>
                    <a:pt x="7252" y="3056"/>
                    <a:pt x="7313" y="3296"/>
                    <a:pt x="7393" y="3536"/>
                  </a:cubicBezTo>
                  <a:cubicBezTo>
                    <a:pt x="7532" y="3955"/>
                    <a:pt x="7632" y="4354"/>
                    <a:pt x="7753" y="4775"/>
                  </a:cubicBezTo>
                  <a:lnTo>
                    <a:pt x="7593" y="4775"/>
                  </a:lnTo>
                  <a:cubicBezTo>
                    <a:pt x="6853" y="4795"/>
                    <a:pt x="6095" y="4734"/>
                    <a:pt x="5375" y="4575"/>
                  </a:cubicBezTo>
                  <a:cubicBezTo>
                    <a:pt x="5156" y="4516"/>
                    <a:pt x="4956" y="4456"/>
                    <a:pt x="4736" y="4396"/>
                  </a:cubicBezTo>
                  <a:cubicBezTo>
                    <a:pt x="4637" y="4376"/>
                    <a:pt x="4537" y="4356"/>
                    <a:pt x="4457" y="4316"/>
                  </a:cubicBezTo>
                  <a:cubicBezTo>
                    <a:pt x="4398" y="4316"/>
                    <a:pt x="4337" y="4296"/>
                    <a:pt x="4297" y="4277"/>
                  </a:cubicBezTo>
                  <a:lnTo>
                    <a:pt x="4297" y="4176"/>
                  </a:lnTo>
                  <a:cubicBezTo>
                    <a:pt x="4297" y="4136"/>
                    <a:pt x="4278" y="4096"/>
                    <a:pt x="4238" y="4077"/>
                  </a:cubicBezTo>
                  <a:cubicBezTo>
                    <a:pt x="4238" y="4077"/>
                    <a:pt x="4217" y="4055"/>
                    <a:pt x="4198" y="4055"/>
                  </a:cubicBezTo>
                  <a:cubicBezTo>
                    <a:pt x="3998" y="3915"/>
                    <a:pt x="3777" y="3795"/>
                    <a:pt x="3578" y="3656"/>
                  </a:cubicBezTo>
                  <a:cubicBezTo>
                    <a:pt x="3378" y="3516"/>
                    <a:pt x="3178" y="3377"/>
                    <a:pt x="2978" y="3216"/>
                  </a:cubicBezTo>
                  <a:cubicBezTo>
                    <a:pt x="2957" y="3216"/>
                    <a:pt x="2917" y="3235"/>
                    <a:pt x="2938" y="3256"/>
                  </a:cubicBezTo>
                  <a:cubicBezTo>
                    <a:pt x="3077" y="3476"/>
                    <a:pt x="3238" y="3675"/>
                    <a:pt x="3418" y="3856"/>
                  </a:cubicBezTo>
                  <a:cubicBezTo>
                    <a:pt x="3557" y="3995"/>
                    <a:pt x="3697" y="4115"/>
                    <a:pt x="3857" y="4234"/>
                  </a:cubicBezTo>
                  <a:cubicBezTo>
                    <a:pt x="3757" y="4354"/>
                    <a:pt x="3677" y="4494"/>
                    <a:pt x="3617" y="4614"/>
                  </a:cubicBezTo>
                  <a:cubicBezTo>
                    <a:pt x="3477" y="4855"/>
                    <a:pt x="3357" y="5094"/>
                    <a:pt x="3278" y="5354"/>
                  </a:cubicBezTo>
                  <a:cubicBezTo>
                    <a:pt x="3178" y="5594"/>
                    <a:pt x="3118" y="5853"/>
                    <a:pt x="3077" y="6114"/>
                  </a:cubicBezTo>
                  <a:cubicBezTo>
                    <a:pt x="3057" y="6293"/>
                    <a:pt x="3037" y="6493"/>
                    <a:pt x="3037" y="6674"/>
                  </a:cubicBezTo>
                  <a:cubicBezTo>
                    <a:pt x="3018" y="6674"/>
                    <a:pt x="2997" y="6655"/>
                    <a:pt x="2957" y="6655"/>
                  </a:cubicBezTo>
                  <a:cubicBezTo>
                    <a:pt x="2818" y="6615"/>
                    <a:pt x="2658" y="6575"/>
                    <a:pt x="2499" y="6514"/>
                  </a:cubicBezTo>
                  <a:cubicBezTo>
                    <a:pt x="2297" y="6434"/>
                    <a:pt x="2097" y="6355"/>
                    <a:pt x="1919" y="6255"/>
                  </a:cubicBezTo>
                  <a:cubicBezTo>
                    <a:pt x="1820" y="6194"/>
                    <a:pt x="1740" y="6155"/>
                    <a:pt x="1639" y="6093"/>
                  </a:cubicBezTo>
                  <a:cubicBezTo>
                    <a:pt x="1618" y="6093"/>
                    <a:pt x="1599" y="6074"/>
                    <a:pt x="1578" y="6053"/>
                  </a:cubicBezTo>
                  <a:cubicBezTo>
                    <a:pt x="1080" y="5734"/>
                    <a:pt x="659" y="5295"/>
                    <a:pt x="381" y="4756"/>
                  </a:cubicBezTo>
                  <a:cubicBezTo>
                    <a:pt x="121" y="4237"/>
                    <a:pt x="1" y="3616"/>
                    <a:pt x="140" y="3037"/>
                  </a:cubicBezTo>
                  <a:cubicBezTo>
                    <a:pt x="301" y="2459"/>
                    <a:pt x="660" y="1958"/>
                    <a:pt x="1099" y="1539"/>
                  </a:cubicBezTo>
                  <a:cubicBezTo>
                    <a:pt x="1139" y="1479"/>
                    <a:pt x="1199" y="1439"/>
                    <a:pt x="1259" y="1380"/>
                  </a:cubicBezTo>
                  <a:lnTo>
                    <a:pt x="1259" y="1380"/>
                  </a:lnTo>
                  <a:cubicBezTo>
                    <a:pt x="1339" y="1300"/>
                    <a:pt x="1439" y="1220"/>
                    <a:pt x="1519" y="1159"/>
                  </a:cubicBezTo>
                  <a:lnTo>
                    <a:pt x="1538" y="1140"/>
                  </a:lnTo>
                  <a:cubicBezTo>
                    <a:pt x="1660" y="1040"/>
                    <a:pt x="1778" y="938"/>
                    <a:pt x="1900" y="839"/>
                  </a:cubicBezTo>
                  <a:cubicBezTo>
                    <a:pt x="1959" y="779"/>
                    <a:pt x="2020" y="739"/>
                    <a:pt x="2079" y="679"/>
                  </a:cubicBezTo>
                  <a:cubicBezTo>
                    <a:pt x="2079" y="699"/>
                    <a:pt x="2079" y="739"/>
                    <a:pt x="2099" y="759"/>
                  </a:cubicBezTo>
                  <a:cubicBezTo>
                    <a:pt x="2259" y="1018"/>
                    <a:pt x="2619" y="1158"/>
                    <a:pt x="2899" y="1260"/>
                  </a:cubicBezTo>
                  <a:cubicBezTo>
                    <a:pt x="2939" y="1279"/>
                    <a:pt x="2998" y="1300"/>
                    <a:pt x="3038" y="1319"/>
                  </a:cubicBezTo>
                  <a:cubicBezTo>
                    <a:pt x="3178" y="1359"/>
                    <a:pt x="3338" y="1380"/>
                    <a:pt x="3477" y="1420"/>
                  </a:cubicBezTo>
                  <a:cubicBezTo>
                    <a:pt x="3597" y="1439"/>
                    <a:pt x="3717" y="1459"/>
                    <a:pt x="3817" y="1479"/>
                  </a:cubicBezTo>
                  <a:cubicBezTo>
                    <a:pt x="4156" y="1519"/>
                    <a:pt x="4515" y="1579"/>
                    <a:pt x="4856" y="1519"/>
                  </a:cubicBezTo>
                  <a:cubicBezTo>
                    <a:pt x="5175" y="1459"/>
                    <a:pt x="5435" y="1279"/>
                    <a:pt x="5636" y="1018"/>
                  </a:cubicBezTo>
                  <a:cubicBezTo>
                    <a:pt x="5735" y="898"/>
                    <a:pt x="5815" y="739"/>
                    <a:pt x="5855" y="579"/>
                  </a:cubicBezTo>
                  <a:cubicBezTo>
                    <a:pt x="5916" y="459"/>
                    <a:pt x="5956" y="339"/>
                    <a:pt x="5975" y="220"/>
                  </a:cubicBezTo>
                  <a:lnTo>
                    <a:pt x="5975" y="220"/>
                  </a:lnTo>
                  <a:lnTo>
                    <a:pt x="6294" y="220"/>
                  </a:lnTo>
                  <a:cubicBezTo>
                    <a:pt x="6414" y="220"/>
                    <a:pt x="6534" y="220"/>
                    <a:pt x="6614" y="140"/>
                  </a:cubicBezTo>
                  <a:lnTo>
                    <a:pt x="6614" y="140"/>
                  </a:lnTo>
                  <a:cubicBezTo>
                    <a:pt x="6732" y="139"/>
                    <a:pt x="6833" y="120"/>
                    <a:pt x="6952" y="100"/>
                  </a:cubicBezTo>
                  <a:close/>
                  <a:moveTo>
                    <a:pt x="8371" y="7992"/>
                  </a:moveTo>
                  <a:lnTo>
                    <a:pt x="8371" y="7992"/>
                  </a:lnTo>
                  <a:cubicBezTo>
                    <a:pt x="8531" y="9051"/>
                    <a:pt x="8630" y="10131"/>
                    <a:pt x="8689" y="11189"/>
                  </a:cubicBezTo>
                  <a:cubicBezTo>
                    <a:pt x="8231" y="11408"/>
                    <a:pt x="7751" y="11590"/>
                    <a:pt x="7272" y="11709"/>
                  </a:cubicBezTo>
                  <a:cubicBezTo>
                    <a:pt x="6753" y="11850"/>
                    <a:pt x="6213" y="11928"/>
                    <a:pt x="5673" y="11968"/>
                  </a:cubicBezTo>
                  <a:cubicBezTo>
                    <a:pt x="4594" y="12029"/>
                    <a:pt x="3515" y="11968"/>
                    <a:pt x="2456" y="11729"/>
                  </a:cubicBezTo>
                  <a:cubicBezTo>
                    <a:pt x="2156" y="11649"/>
                    <a:pt x="1856" y="11569"/>
                    <a:pt x="1577" y="11470"/>
                  </a:cubicBezTo>
                  <a:cubicBezTo>
                    <a:pt x="1358" y="11409"/>
                    <a:pt x="1138" y="11310"/>
                    <a:pt x="898" y="11251"/>
                  </a:cubicBezTo>
                  <a:cubicBezTo>
                    <a:pt x="999" y="10293"/>
                    <a:pt x="1119" y="9333"/>
                    <a:pt x="1318" y="8373"/>
                  </a:cubicBezTo>
                  <a:cubicBezTo>
                    <a:pt x="1417" y="7915"/>
                    <a:pt x="1537" y="7454"/>
                    <a:pt x="1677" y="7015"/>
                  </a:cubicBezTo>
                  <a:cubicBezTo>
                    <a:pt x="1697" y="6895"/>
                    <a:pt x="1738" y="6775"/>
                    <a:pt x="1777" y="6656"/>
                  </a:cubicBezTo>
                  <a:cubicBezTo>
                    <a:pt x="1936" y="6736"/>
                    <a:pt x="2077" y="6795"/>
                    <a:pt x="2236" y="6855"/>
                  </a:cubicBezTo>
                  <a:cubicBezTo>
                    <a:pt x="2415" y="6935"/>
                    <a:pt x="2597" y="6994"/>
                    <a:pt x="2795" y="7034"/>
                  </a:cubicBezTo>
                  <a:cubicBezTo>
                    <a:pt x="2894" y="7054"/>
                    <a:pt x="2974" y="7074"/>
                    <a:pt x="3075" y="7095"/>
                  </a:cubicBezTo>
                  <a:cubicBezTo>
                    <a:pt x="3195" y="7114"/>
                    <a:pt x="3296" y="7095"/>
                    <a:pt x="3395" y="7095"/>
                  </a:cubicBezTo>
                  <a:cubicBezTo>
                    <a:pt x="3455" y="7114"/>
                    <a:pt x="3515" y="7074"/>
                    <a:pt x="3515" y="7013"/>
                  </a:cubicBezTo>
                  <a:cubicBezTo>
                    <a:pt x="3614" y="7034"/>
                    <a:pt x="3714" y="7054"/>
                    <a:pt x="3814" y="7074"/>
                  </a:cubicBezTo>
                  <a:cubicBezTo>
                    <a:pt x="4034" y="7095"/>
                    <a:pt x="4233" y="7135"/>
                    <a:pt x="4452" y="7154"/>
                  </a:cubicBezTo>
                  <a:cubicBezTo>
                    <a:pt x="4872" y="7194"/>
                    <a:pt x="5271" y="7215"/>
                    <a:pt x="5692" y="7234"/>
                  </a:cubicBezTo>
                  <a:cubicBezTo>
                    <a:pt x="6551" y="7234"/>
                    <a:pt x="7389" y="7135"/>
                    <a:pt x="8209" y="6973"/>
                  </a:cubicBezTo>
                  <a:lnTo>
                    <a:pt x="8209" y="6973"/>
                  </a:lnTo>
                  <a:cubicBezTo>
                    <a:pt x="8271" y="7313"/>
                    <a:pt x="8331" y="7653"/>
                    <a:pt x="8371" y="799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8" name="Google Shape;1378;p24"/>
            <p:cNvSpPr/>
            <p:nvPr/>
          </p:nvSpPr>
          <p:spPr>
            <a:xfrm flipH="1">
              <a:off x="6925259" y="2531381"/>
              <a:ext cx="426503" cy="805147"/>
            </a:xfrm>
            <a:custGeom>
              <a:avLst/>
              <a:gdLst/>
              <a:ahLst/>
              <a:cxnLst/>
              <a:rect l="l" t="t" r="r" b="b"/>
              <a:pathLst>
                <a:path w="6256" h="11810" extrusionOk="0">
                  <a:moveTo>
                    <a:pt x="4118" y="3777"/>
                  </a:moveTo>
                  <a:cubicBezTo>
                    <a:pt x="3918" y="3678"/>
                    <a:pt x="3737" y="3558"/>
                    <a:pt x="3578" y="3438"/>
                  </a:cubicBezTo>
                  <a:cubicBezTo>
                    <a:pt x="3379" y="3298"/>
                    <a:pt x="3179" y="3159"/>
                    <a:pt x="2977" y="2998"/>
                  </a:cubicBezTo>
                  <a:cubicBezTo>
                    <a:pt x="2958" y="2998"/>
                    <a:pt x="2918" y="3017"/>
                    <a:pt x="2937" y="3038"/>
                  </a:cubicBezTo>
                  <a:cubicBezTo>
                    <a:pt x="3078" y="3258"/>
                    <a:pt x="3238" y="3457"/>
                    <a:pt x="3419" y="3638"/>
                  </a:cubicBezTo>
                  <a:cubicBezTo>
                    <a:pt x="3558" y="3777"/>
                    <a:pt x="3698" y="3897"/>
                    <a:pt x="3858" y="4016"/>
                  </a:cubicBezTo>
                  <a:cubicBezTo>
                    <a:pt x="3757" y="4136"/>
                    <a:pt x="3677" y="4276"/>
                    <a:pt x="3618" y="4396"/>
                  </a:cubicBezTo>
                  <a:cubicBezTo>
                    <a:pt x="3478" y="4637"/>
                    <a:pt x="3358" y="4876"/>
                    <a:pt x="3278" y="5136"/>
                  </a:cubicBezTo>
                  <a:cubicBezTo>
                    <a:pt x="3179" y="5376"/>
                    <a:pt x="3119" y="5635"/>
                    <a:pt x="3078" y="5896"/>
                  </a:cubicBezTo>
                  <a:cubicBezTo>
                    <a:pt x="3057" y="6075"/>
                    <a:pt x="3038" y="6275"/>
                    <a:pt x="3038" y="6456"/>
                  </a:cubicBezTo>
                  <a:cubicBezTo>
                    <a:pt x="3017" y="6456"/>
                    <a:pt x="2998" y="6437"/>
                    <a:pt x="2958" y="6437"/>
                  </a:cubicBezTo>
                  <a:cubicBezTo>
                    <a:pt x="2817" y="6397"/>
                    <a:pt x="2658" y="6357"/>
                    <a:pt x="2498" y="6296"/>
                  </a:cubicBezTo>
                  <a:cubicBezTo>
                    <a:pt x="2297" y="6216"/>
                    <a:pt x="2098" y="6137"/>
                    <a:pt x="1920" y="6037"/>
                  </a:cubicBezTo>
                  <a:cubicBezTo>
                    <a:pt x="1820" y="5976"/>
                    <a:pt x="1740" y="5937"/>
                    <a:pt x="1639" y="5875"/>
                  </a:cubicBezTo>
                  <a:cubicBezTo>
                    <a:pt x="1619" y="5875"/>
                    <a:pt x="1599" y="5856"/>
                    <a:pt x="1579" y="5835"/>
                  </a:cubicBezTo>
                  <a:cubicBezTo>
                    <a:pt x="1079" y="5516"/>
                    <a:pt x="660" y="5077"/>
                    <a:pt x="381" y="4538"/>
                  </a:cubicBezTo>
                  <a:cubicBezTo>
                    <a:pt x="120" y="4019"/>
                    <a:pt x="0" y="3398"/>
                    <a:pt x="141" y="2819"/>
                  </a:cubicBezTo>
                  <a:cubicBezTo>
                    <a:pt x="301" y="2241"/>
                    <a:pt x="661" y="1740"/>
                    <a:pt x="1100" y="1321"/>
                  </a:cubicBezTo>
                  <a:cubicBezTo>
                    <a:pt x="1140" y="1261"/>
                    <a:pt x="1199" y="1221"/>
                    <a:pt x="1260" y="1162"/>
                  </a:cubicBezTo>
                  <a:lnTo>
                    <a:pt x="1260" y="1162"/>
                  </a:lnTo>
                  <a:cubicBezTo>
                    <a:pt x="1339" y="1082"/>
                    <a:pt x="1440" y="1002"/>
                    <a:pt x="1520" y="941"/>
                  </a:cubicBezTo>
                  <a:lnTo>
                    <a:pt x="1539" y="922"/>
                  </a:lnTo>
                  <a:cubicBezTo>
                    <a:pt x="1660" y="822"/>
                    <a:pt x="1778" y="720"/>
                    <a:pt x="1899" y="621"/>
                  </a:cubicBezTo>
                  <a:cubicBezTo>
                    <a:pt x="1960" y="561"/>
                    <a:pt x="2019" y="521"/>
                    <a:pt x="2080" y="461"/>
                  </a:cubicBezTo>
                  <a:cubicBezTo>
                    <a:pt x="2080" y="481"/>
                    <a:pt x="2080" y="521"/>
                    <a:pt x="2099" y="541"/>
                  </a:cubicBezTo>
                  <a:cubicBezTo>
                    <a:pt x="2259" y="800"/>
                    <a:pt x="2619" y="940"/>
                    <a:pt x="2900" y="1042"/>
                  </a:cubicBezTo>
                  <a:cubicBezTo>
                    <a:pt x="2938" y="1061"/>
                    <a:pt x="2999" y="1082"/>
                    <a:pt x="3039" y="1101"/>
                  </a:cubicBezTo>
                  <a:cubicBezTo>
                    <a:pt x="3178" y="1141"/>
                    <a:pt x="3338" y="1162"/>
                    <a:pt x="3478" y="1202"/>
                  </a:cubicBezTo>
                  <a:cubicBezTo>
                    <a:pt x="3598" y="1221"/>
                    <a:pt x="3717" y="1241"/>
                    <a:pt x="3817" y="1261"/>
                  </a:cubicBezTo>
                  <a:cubicBezTo>
                    <a:pt x="4156" y="1301"/>
                    <a:pt x="4516" y="1361"/>
                    <a:pt x="4857" y="1301"/>
                  </a:cubicBezTo>
                  <a:cubicBezTo>
                    <a:pt x="5036" y="1261"/>
                    <a:pt x="5196" y="1202"/>
                    <a:pt x="5355" y="1082"/>
                  </a:cubicBezTo>
                  <a:cubicBezTo>
                    <a:pt x="4956" y="1780"/>
                    <a:pt x="4477" y="2720"/>
                    <a:pt x="4118" y="3777"/>
                  </a:cubicBezTo>
                  <a:close/>
                  <a:moveTo>
                    <a:pt x="5955" y="121"/>
                  </a:moveTo>
                  <a:cubicBezTo>
                    <a:pt x="5955" y="82"/>
                    <a:pt x="5976" y="40"/>
                    <a:pt x="5976" y="1"/>
                  </a:cubicBezTo>
                  <a:lnTo>
                    <a:pt x="5976" y="1"/>
                  </a:lnTo>
                  <a:lnTo>
                    <a:pt x="6016" y="1"/>
                  </a:lnTo>
                  <a:close/>
                  <a:moveTo>
                    <a:pt x="3518" y="6794"/>
                  </a:moveTo>
                  <a:cubicBezTo>
                    <a:pt x="3498" y="8593"/>
                    <a:pt x="4138" y="10371"/>
                    <a:pt x="6175" y="11650"/>
                  </a:cubicBezTo>
                  <a:lnTo>
                    <a:pt x="6255" y="11690"/>
                  </a:lnTo>
                  <a:cubicBezTo>
                    <a:pt x="6055" y="11709"/>
                    <a:pt x="5875" y="11730"/>
                    <a:pt x="5676" y="11749"/>
                  </a:cubicBezTo>
                  <a:cubicBezTo>
                    <a:pt x="4597" y="11810"/>
                    <a:pt x="3518" y="11749"/>
                    <a:pt x="2459" y="11510"/>
                  </a:cubicBezTo>
                  <a:cubicBezTo>
                    <a:pt x="2159" y="11430"/>
                    <a:pt x="1859" y="11350"/>
                    <a:pt x="1580" y="11251"/>
                  </a:cubicBezTo>
                  <a:cubicBezTo>
                    <a:pt x="1361" y="11190"/>
                    <a:pt x="1141" y="11091"/>
                    <a:pt x="901" y="11031"/>
                  </a:cubicBezTo>
                  <a:cubicBezTo>
                    <a:pt x="1002" y="10073"/>
                    <a:pt x="1122" y="9113"/>
                    <a:pt x="1321" y="8154"/>
                  </a:cubicBezTo>
                  <a:cubicBezTo>
                    <a:pt x="1420" y="7695"/>
                    <a:pt x="1540" y="7235"/>
                    <a:pt x="1680" y="6796"/>
                  </a:cubicBezTo>
                  <a:cubicBezTo>
                    <a:pt x="1700" y="6676"/>
                    <a:pt x="1741" y="6556"/>
                    <a:pt x="1780" y="6437"/>
                  </a:cubicBezTo>
                  <a:cubicBezTo>
                    <a:pt x="1939" y="6516"/>
                    <a:pt x="2080" y="6576"/>
                    <a:pt x="2239" y="6636"/>
                  </a:cubicBezTo>
                  <a:cubicBezTo>
                    <a:pt x="2418" y="6716"/>
                    <a:pt x="2600" y="6775"/>
                    <a:pt x="2798" y="6815"/>
                  </a:cubicBezTo>
                  <a:cubicBezTo>
                    <a:pt x="2897" y="6833"/>
                    <a:pt x="2977" y="6855"/>
                    <a:pt x="3078" y="6876"/>
                  </a:cubicBezTo>
                  <a:cubicBezTo>
                    <a:pt x="3198" y="6895"/>
                    <a:pt x="3299" y="6876"/>
                    <a:pt x="3398" y="6876"/>
                  </a:cubicBezTo>
                  <a:cubicBezTo>
                    <a:pt x="3458" y="6895"/>
                    <a:pt x="3518" y="6855"/>
                    <a:pt x="3518" y="6794"/>
                  </a:cubicBezTo>
                  <a:close/>
                </a:path>
              </a:pathLst>
            </a:custGeom>
            <a:solidFill>
              <a:srgbClr val="3F2210">
                <a:alpha val="16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1379" name="Google Shape;1379;p24"/>
            <p:cNvGrpSpPr/>
            <p:nvPr/>
          </p:nvGrpSpPr>
          <p:grpSpPr>
            <a:xfrm flipH="1">
              <a:off x="6113346" y="539486"/>
              <a:ext cx="2317436" cy="3927274"/>
              <a:chOff x="4117451" y="106798"/>
              <a:chExt cx="3511798" cy="5951317"/>
            </a:xfrm>
          </p:grpSpPr>
          <p:sp>
            <p:nvSpPr>
              <p:cNvPr id="1380" name="Google Shape;1380;p24"/>
              <p:cNvSpPr/>
              <p:nvPr/>
            </p:nvSpPr>
            <p:spPr>
              <a:xfrm>
                <a:off x="6258396" y="2532782"/>
                <a:ext cx="108891" cy="117363"/>
              </a:xfrm>
              <a:custGeom>
                <a:avLst/>
                <a:gdLst/>
                <a:ahLst/>
                <a:cxnLst/>
                <a:rect l="l" t="t" r="r" b="b"/>
                <a:pathLst>
                  <a:path w="1054" h="1136" extrusionOk="0">
                    <a:moveTo>
                      <a:pt x="514" y="1"/>
                    </a:moveTo>
                    <a:cubicBezTo>
                      <a:pt x="457" y="1"/>
                      <a:pt x="399" y="14"/>
                      <a:pt x="339" y="43"/>
                    </a:cubicBezTo>
                    <a:cubicBezTo>
                      <a:pt x="1" y="203"/>
                      <a:pt x="20" y="803"/>
                      <a:pt x="280" y="1021"/>
                    </a:cubicBezTo>
                    <a:cubicBezTo>
                      <a:pt x="371" y="1101"/>
                      <a:pt x="469" y="1135"/>
                      <a:pt x="564" y="1135"/>
                    </a:cubicBezTo>
                    <a:cubicBezTo>
                      <a:pt x="822" y="1135"/>
                      <a:pt x="1054" y="879"/>
                      <a:pt x="1040" y="602"/>
                    </a:cubicBezTo>
                    <a:cubicBezTo>
                      <a:pt x="1040" y="442"/>
                      <a:pt x="980" y="262"/>
                      <a:pt x="840" y="163"/>
                    </a:cubicBezTo>
                    <a:lnTo>
                      <a:pt x="780" y="102"/>
                    </a:lnTo>
                    <a:cubicBezTo>
                      <a:pt x="704" y="40"/>
                      <a:pt x="612" y="1"/>
                      <a:pt x="5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1" name="Google Shape;1381;p24"/>
              <p:cNvSpPr/>
              <p:nvPr/>
            </p:nvSpPr>
            <p:spPr>
              <a:xfrm>
                <a:off x="6086381" y="2834868"/>
                <a:ext cx="209518" cy="95461"/>
              </a:xfrm>
              <a:custGeom>
                <a:avLst/>
                <a:gdLst/>
                <a:ahLst/>
                <a:cxnLst/>
                <a:rect l="l" t="t" r="r" b="b"/>
                <a:pathLst>
                  <a:path w="2028" h="924" extrusionOk="0">
                    <a:moveTo>
                      <a:pt x="1926" y="0"/>
                    </a:moveTo>
                    <a:cubicBezTo>
                      <a:pt x="1911" y="0"/>
                      <a:pt x="1897" y="5"/>
                      <a:pt x="1887" y="16"/>
                    </a:cubicBezTo>
                    <a:cubicBezTo>
                      <a:pt x="1707" y="275"/>
                      <a:pt x="1527" y="495"/>
                      <a:pt x="1206" y="554"/>
                    </a:cubicBezTo>
                    <a:cubicBezTo>
                      <a:pt x="1171" y="560"/>
                      <a:pt x="1135" y="562"/>
                      <a:pt x="1098" y="562"/>
                    </a:cubicBezTo>
                    <a:cubicBezTo>
                      <a:pt x="989" y="562"/>
                      <a:pt x="877" y="539"/>
                      <a:pt x="787" y="495"/>
                    </a:cubicBezTo>
                    <a:cubicBezTo>
                      <a:pt x="708" y="475"/>
                      <a:pt x="647" y="435"/>
                      <a:pt x="588" y="375"/>
                    </a:cubicBezTo>
                    <a:cubicBezTo>
                      <a:pt x="527" y="335"/>
                      <a:pt x="488" y="275"/>
                      <a:pt x="428" y="235"/>
                    </a:cubicBezTo>
                    <a:cubicBezTo>
                      <a:pt x="381" y="193"/>
                      <a:pt x="326" y="175"/>
                      <a:pt x="274" y="175"/>
                    </a:cubicBezTo>
                    <a:cubicBezTo>
                      <a:pt x="128" y="175"/>
                      <a:pt x="0" y="319"/>
                      <a:pt x="88" y="495"/>
                    </a:cubicBezTo>
                    <a:cubicBezTo>
                      <a:pt x="189" y="674"/>
                      <a:pt x="428" y="814"/>
                      <a:pt x="628" y="876"/>
                    </a:cubicBezTo>
                    <a:cubicBezTo>
                      <a:pt x="738" y="909"/>
                      <a:pt x="854" y="923"/>
                      <a:pt x="972" y="923"/>
                    </a:cubicBezTo>
                    <a:cubicBezTo>
                      <a:pt x="1069" y="923"/>
                      <a:pt x="1168" y="913"/>
                      <a:pt x="1268" y="895"/>
                    </a:cubicBezTo>
                    <a:cubicBezTo>
                      <a:pt x="1606" y="816"/>
                      <a:pt x="2027" y="477"/>
                      <a:pt x="2006" y="78"/>
                    </a:cubicBezTo>
                    <a:cubicBezTo>
                      <a:pt x="2005" y="33"/>
                      <a:pt x="1963" y="0"/>
                      <a:pt x="19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2" name="Google Shape;1382;p24"/>
              <p:cNvSpPr/>
              <p:nvPr/>
            </p:nvSpPr>
            <p:spPr>
              <a:xfrm>
                <a:off x="5938644" y="2576277"/>
                <a:ext cx="107445" cy="124285"/>
              </a:xfrm>
              <a:custGeom>
                <a:avLst/>
                <a:gdLst/>
                <a:ahLst/>
                <a:cxnLst/>
                <a:rect l="l" t="t" r="r" b="b"/>
                <a:pathLst>
                  <a:path w="1040" h="1203" extrusionOk="0">
                    <a:moveTo>
                      <a:pt x="439" y="1"/>
                    </a:moveTo>
                    <a:cubicBezTo>
                      <a:pt x="0" y="21"/>
                      <a:pt x="0" y="581"/>
                      <a:pt x="120" y="861"/>
                    </a:cubicBezTo>
                    <a:cubicBezTo>
                      <a:pt x="180" y="1041"/>
                      <a:pt x="300" y="1201"/>
                      <a:pt x="500" y="1201"/>
                    </a:cubicBezTo>
                    <a:cubicBezTo>
                      <a:pt x="514" y="1202"/>
                      <a:pt x="528" y="1203"/>
                      <a:pt x="542" y="1203"/>
                    </a:cubicBezTo>
                    <a:cubicBezTo>
                      <a:pt x="723" y="1203"/>
                      <a:pt x="866" y="1088"/>
                      <a:pt x="940" y="921"/>
                    </a:cubicBezTo>
                    <a:cubicBezTo>
                      <a:pt x="1020" y="781"/>
                      <a:pt x="1039" y="602"/>
                      <a:pt x="999" y="422"/>
                    </a:cubicBezTo>
                    <a:cubicBezTo>
                      <a:pt x="958" y="261"/>
                      <a:pt x="859" y="81"/>
                      <a:pt x="679" y="81"/>
                    </a:cubicBezTo>
                    <a:cubicBezTo>
                      <a:pt x="599" y="21"/>
                      <a:pt x="519" y="1"/>
                      <a:pt x="4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3" name="Google Shape;1383;p24"/>
              <p:cNvSpPr/>
              <p:nvPr/>
            </p:nvSpPr>
            <p:spPr>
              <a:xfrm>
                <a:off x="5979762" y="2478130"/>
                <a:ext cx="57958" cy="37192"/>
              </a:xfrm>
              <a:custGeom>
                <a:avLst/>
                <a:gdLst/>
                <a:ahLst/>
                <a:cxnLst/>
                <a:rect l="l" t="t" r="r" b="b"/>
                <a:pathLst>
                  <a:path w="561" h="360" extrusionOk="0">
                    <a:moveTo>
                      <a:pt x="263" y="0"/>
                    </a:moveTo>
                    <a:cubicBezTo>
                      <a:pt x="197" y="0"/>
                      <a:pt x="134" y="18"/>
                      <a:pt x="80" y="71"/>
                    </a:cubicBezTo>
                    <a:cubicBezTo>
                      <a:pt x="0" y="172"/>
                      <a:pt x="40" y="311"/>
                      <a:pt x="160" y="351"/>
                    </a:cubicBezTo>
                    <a:cubicBezTo>
                      <a:pt x="184" y="357"/>
                      <a:pt x="208" y="359"/>
                      <a:pt x="231" y="359"/>
                    </a:cubicBezTo>
                    <a:cubicBezTo>
                      <a:pt x="288" y="359"/>
                      <a:pt x="344" y="345"/>
                      <a:pt x="401" y="331"/>
                    </a:cubicBezTo>
                    <a:lnTo>
                      <a:pt x="441" y="331"/>
                    </a:lnTo>
                    <a:cubicBezTo>
                      <a:pt x="460" y="311"/>
                      <a:pt x="480" y="311"/>
                      <a:pt x="501" y="290"/>
                    </a:cubicBezTo>
                    <a:cubicBezTo>
                      <a:pt x="540" y="250"/>
                      <a:pt x="560" y="212"/>
                      <a:pt x="560" y="151"/>
                    </a:cubicBezTo>
                    <a:cubicBezTo>
                      <a:pt x="541" y="71"/>
                      <a:pt x="441" y="11"/>
                      <a:pt x="361" y="11"/>
                    </a:cubicBezTo>
                    <a:cubicBezTo>
                      <a:pt x="328" y="5"/>
                      <a:pt x="295" y="0"/>
                      <a:pt x="2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4" name="Google Shape;1384;p24"/>
              <p:cNvSpPr/>
              <p:nvPr/>
            </p:nvSpPr>
            <p:spPr>
              <a:xfrm>
                <a:off x="5626847" y="2697876"/>
                <a:ext cx="148667" cy="70872"/>
              </a:xfrm>
              <a:custGeom>
                <a:avLst/>
                <a:gdLst/>
                <a:ahLst/>
                <a:cxnLst/>
                <a:rect l="l" t="t" r="r" b="b"/>
                <a:pathLst>
                  <a:path w="1439" h="686" extrusionOk="0">
                    <a:moveTo>
                      <a:pt x="590" y="0"/>
                    </a:moveTo>
                    <a:cubicBezTo>
                      <a:pt x="444" y="0"/>
                      <a:pt x="287" y="76"/>
                      <a:pt x="179" y="183"/>
                    </a:cubicBezTo>
                    <a:cubicBezTo>
                      <a:pt x="80" y="283"/>
                      <a:pt x="0" y="463"/>
                      <a:pt x="60" y="624"/>
                    </a:cubicBezTo>
                    <a:cubicBezTo>
                      <a:pt x="68" y="648"/>
                      <a:pt x="87" y="659"/>
                      <a:pt x="108" y="659"/>
                    </a:cubicBezTo>
                    <a:cubicBezTo>
                      <a:pt x="137" y="659"/>
                      <a:pt x="168" y="638"/>
                      <a:pt x="179" y="603"/>
                    </a:cubicBezTo>
                    <a:cubicBezTo>
                      <a:pt x="200" y="464"/>
                      <a:pt x="219" y="344"/>
                      <a:pt x="339" y="264"/>
                    </a:cubicBezTo>
                    <a:cubicBezTo>
                      <a:pt x="409" y="218"/>
                      <a:pt x="487" y="198"/>
                      <a:pt x="563" y="198"/>
                    </a:cubicBezTo>
                    <a:cubicBezTo>
                      <a:pt x="616" y="198"/>
                      <a:pt x="669" y="208"/>
                      <a:pt x="719" y="224"/>
                    </a:cubicBezTo>
                    <a:cubicBezTo>
                      <a:pt x="858" y="264"/>
                      <a:pt x="958" y="344"/>
                      <a:pt x="1038" y="443"/>
                    </a:cubicBezTo>
                    <a:cubicBezTo>
                      <a:pt x="1118" y="544"/>
                      <a:pt x="1158" y="663"/>
                      <a:pt x="1278" y="685"/>
                    </a:cubicBezTo>
                    <a:cubicBezTo>
                      <a:pt x="1297" y="685"/>
                      <a:pt x="1337" y="665"/>
                      <a:pt x="1358" y="644"/>
                    </a:cubicBezTo>
                    <a:cubicBezTo>
                      <a:pt x="1439" y="486"/>
                      <a:pt x="1257" y="305"/>
                      <a:pt x="1158" y="204"/>
                    </a:cubicBezTo>
                    <a:cubicBezTo>
                      <a:pt x="1020" y="83"/>
                      <a:pt x="839" y="3"/>
                      <a:pt x="639" y="3"/>
                    </a:cubicBezTo>
                    <a:cubicBezTo>
                      <a:pt x="623" y="1"/>
                      <a:pt x="607" y="0"/>
                      <a:pt x="5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5" name="Google Shape;1385;p24"/>
              <p:cNvSpPr/>
              <p:nvPr/>
            </p:nvSpPr>
            <p:spPr>
              <a:xfrm>
                <a:off x="4117451" y="106798"/>
                <a:ext cx="3511798" cy="5951317"/>
              </a:xfrm>
              <a:custGeom>
                <a:avLst/>
                <a:gdLst/>
                <a:ahLst/>
                <a:cxnLst/>
                <a:rect l="l" t="t" r="r" b="b"/>
                <a:pathLst>
                  <a:path w="33992" h="57605" extrusionOk="0">
                    <a:moveTo>
                      <a:pt x="9055" y="391"/>
                    </a:moveTo>
                    <a:cubicBezTo>
                      <a:pt x="10043" y="391"/>
                      <a:pt x="11032" y="653"/>
                      <a:pt x="11895" y="1165"/>
                    </a:cubicBezTo>
                    <a:cubicBezTo>
                      <a:pt x="11954" y="1205"/>
                      <a:pt x="12015" y="1224"/>
                      <a:pt x="12074" y="1264"/>
                    </a:cubicBezTo>
                    <a:cubicBezTo>
                      <a:pt x="12134" y="1285"/>
                      <a:pt x="12174" y="1325"/>
                      <a:pt x="12234" y="1365"/>
                    </a:cubicBezTo>
                    <a:lnTo>
                      <a:pt x="12334" y="1464"/>
                    </a:lnTo>
                    <a:cubicBezTo>
                      <a:pt x="12473" y="1584"/>
                      <a:pt x="12613" y="1703"/>
                      <a:pt x="12733" y="1845"/>
                    </a:cubicBezTo>
                    <a:cubicBezTo>
                      <a:pt x="13014" y="2105"/>
                      <a:pt x="13253" y="2383"/>
                      <a:pt x="13471" y="2704"/>
                    </a:cubicBezTo>
                    <a:cubicBezTo>
                      <a:pt x="13932" y="3323"/>
                      <a:pt x="14290" y="4001"/>
                      <a:pt x="14571" y="4702"/>
                    </a:cubicBezTo>
                    <a:cubicBezTo>
                      <a:pt x="15010" y="5801"/>
                      <a:pt x="15229" y="6938"/>
                      <a:pt x="15351" y="8118"/>
                    </a:cubicBezTo>
                    <a:cubicBezTo>
                      <a:pt x="15311" y="7859"/>
                      <a:pt x="15250" y="7598"/>
                      <a:pt x="15189" y="7338"/>
                    </a:cubicBezTo>
                    <a:cubicBezTo>
                      <a:pt x="15050" y="6679"/>
                      <a:pt x="14850" y="6019"/>
                      <a:pt x="14610" y="5380"/>
                    </a:cubicBezTo>
                    <a:cubicBezTo>
                      <a:pt x="14371" y="4782"/>
                      <a:pt x="14111" y="4201"/>
                      <a:pt x="13790" y="3642"/>
                    </a:cubicBezTo>
                    <a:cubicBezTo>
                      <a:pt x="13609" y="3343"/>
                      <a:pt x="13430" y="3064"/>
                      <a:pt x="13210" y="2783"/>
                    </a:cubicBezTo>
                    <a:cubicBezTo>
                      <a:pt x="13010" y="2523"/>
                      <a:pt x="12770" y="2262"/>
                      <a:pt x="12491" y="2083"/>
                    </a:cubicBezTo>
                    <a:cubicBezTo>
                      <a:pt x="12476" y="2075"/>
                      <a:pt x="12462" y="2072"/>
                      <a:pt x="12449" y="2072"/>
                    </a:cubicBezTo>
                    <a:cubicBezTo>
                      <a:pt x="12393" y="2072"/>
                      <a:pt x="12364" y="2131"/>
                      <a:pt x="12411" y="2163"/>
                    </a:cubicBezTo>
                    <a:cubicBezTo>
                      <a:pt x="12432" y="2203"/>
                      <a:pt x="12451" y="2222"/>
                      <a:pt x="12472" y="2243"/>
                    </a:cubicBezTo>
                    <a:cubicBezTo>
                      <a:pt x="12592" y="2522"/>
                      <a:pt x="12791" y="2763"/>
                      <a:pt x="12951" y="3023"/>
                    </a:cubicBezTo>
                    <a:cubicBezTo>
                      <a:pt x="13130" y="3302"/>
                      <a:pt x="13290" y="3582"/>
                      <a:pt x="13430" y="3862"/>
                    </a:cubicBezTo>
                    <a:lnTo>
                      <a:pt x="13430" y="3882"/>
                    </a:lnTo>
                    <a:cubicBezTo>
                      <a:pt x="13250" y="3642"/>
                      <a:pt x="13050" y="3423"/>
                      <a:pt x="12831" y="3224"/>
                    </a:cubicBezTo>
                    <a:cubicBezTo>
                      <a:pt x="12711" y="3104"/>
                      <a:pt x="12571" y="2984"/>
                      <a:pt x="12432" y="2884"/>
                    </a:cubicBezTo>
                    <a:cubicBezTo>
                      <a:pt x="12372" y="2844"/>
                      <a:pt x="12312" y="2785"/>
                      <a:pt x="12232" y="2745"/>
                    </a:cubicBezTo>
                    <a:lnTo>
                      <a:pt x="12113" y="2684"/>
                    </a:lnTo>
                    <a:cubicBezTo>
                      <a:pt x="12093" y="2674"/>
                      <a:pt x="12073" y="2674"/>
                      <a:pt x="12053" y="2674"/>
                    </a:cubicBezTo>
                    <a:cubicBezTo>
                      <a:pt x="12033" y="2674"/>
                      <a:pt x="12013" y="2674"/>
                      <a:pt x="11993" y="2665"/>
                    </a:cubicBezTo>
                    <a:lnTo>
                      <a:pt x="11972" y="2665"/>
                    </a:lnTo>
                    <a:cubicBezTo>
                      <a:pt x="11964" y="2638"/>
                      <a:pt x="11947" y="2627"/>
                      <a:pt x="11929" y="2627"/>
                    </a:cubicBezTo>
                    <a:cubicBezTo>
                      <a:pt x="11907" y="2627"/>
                      <a:pt x="11884" y="2643"/>
                      <a:pt x="11873" y="2665"/>
                    </a:cubicBezTo>
                    <a:cubicBezTo>
                      <a:pt x="11853" y="2745"/>
                      <a:pt x="11853" y="2804"/>
                      <a:pt x="11833" y="2884"/>
                    </a:cubicBezTo>
                    <a:cubicBezTo>
                      <a:pt x="11813" y="2924"/>
                      <a:pt x="11773" y="3004"/>
                      <a:pt x="11813" y="3043"/>
                    </a:cubicBezTo>
                    <a:cubicBezTo>
                      <a:pt x="11773" y="3123"/>
                      <a:pt x="11733" y="3203"/>
                      <a:pt x="11693" y="3265"/>
                    </a:cubicBezTo>
                    <a:cubicBezTo>
                      <a:pt x="11613" y="3424"/>
                      <a:pt x="11514" y="3584"/>
                      <a:pt x="11412" y="3744"/>
                    </a:cubicBezTo>
                    <a:cubicBezTo>
                      <a:pt x="11193" y="4045"/>
                      <a:pt x="10954" y="4324"/>
                      <a:pt x="10693" y="4583"/>
                    </a:cubicBezTo>
                    <a:cubicBezTo>
                      <a:pt x="10073" y="5142"/>
                      <a:pt x="9375" y="5563"/>
                      <a:pt x="8675" y="6002"/>
                    </a:cubicBezTo>
                    <a:cubicBezTo>
                      <a:pt x="8095" y="6343"/>
                      <a:pt x="7516" y="6702"/>
                      <a:pt x="7017" y="7161"/>
                    </a:cubicBezTo>
                    <a:cubicBezTo>
                      <a:pt x="7317" y="6862"/>
                      <a:pt x="7616" y="6602"/>
                      <a:pt x="7937" y="6343"/>
                    </a:cubicBezTo>
                    <a:cubicBezTo>
                      <a:pt x="8817" y="5643"/>
                      <a:pt x="9735" y="4985"/>
                      <a:pt x="10395" y="4045"/>
                    </a:cubicBezTo>
                    <a:cubicBezTo>
                      <a:pt x="10555" y="3805"/>
                      <a:pt x="10694" y="3545"/>
                      <a:pt x="10814" y="3265"/>
                    </a:cubicBezTo>
                    <a:cubicBezTo>
                      <a:pt x="10874" y="3144"/>
                      <a:pt x="10914" y="3004"/>
                      <a:pt x="10954" y="2884"/>
                    </a:cubicBezTo>
                    <a:lnTo>
                      <a:pt x="10954" y="2844"/>
                    </a:lnTo>
                    <a:cubicBezTo>
                      <a:pt x="10954" y="2824"/>
                      <a:pt x="10973" y="2804"/>
                      <a:pt x="10973" y="2785"/>
                    </a:cubicBezTo>
                    <a:cubicBezTo>
                      <a:pt x="11013" y="2665"/>
                      <a:pt x="11013" y="2545"/>
                      <a:pt x="11034" y="2424"/>
                    </a:cubicBezTo>
                    <a:cubicBezTo>
                      <a:pt x="11034" y="2324"/>
                      <a:pt x="11053" y="2204"/>
                      <a:pt x="10994" y="2124"/>
                    </a:cubicBezTo>
                    <a:cubicBezTo>
                      <a:pt x="10984" y="2114"/>
                      <a:pt x="10974" y="2110"/>
                      <a:pt x="10964" y="2110"/>
                    </a:cubicBezTo>
                    <a:cubicBezTo>
                      <a:pt x="10954" y="2110"/>
                      <a:pt x="10944" y="2114"/>
                      <a:pt x="10933" y="2124"/>
                    </a:cubicBezTo>
                    <a:cubicBezTo>
                      <a:pt x="10914" y="2145"/>
                      <a:pt x="10914" y="2164"/>
                      <a:pt x="10893" y="2185"/>
                    </a:cubicBezTo>
                    <a:cubicBezTo>
                      <a:pt x="10874" y="2185"/>
                      <a:pt x="10834" y="2185"/>
                      <a:pt x="10814" y="2204"/>
                    </a:cubicBezTo>
                    <a:cubicBezTo>
                      <a:pt x="10135" y="2884"/>
                      <a:pt x="9256" y="3363"/>
                      <a:pt x="8316" y="3623"/>
                    </a:cubicBezTo>
                    <a:cubicBezTo>
                      <a:pt x="7817" y="3762"/>
                      <a:pt x="7296" y="3862"/>
                      <a:pt x="6777" y="3924"/>
                    </a:cubicBezTo>
                    <a:cubicBezTo>
                      <a:pt x="6593" y="3949"/>
                      <a:pt x="6394" y="3974"/>
                      <a:pt x="6197" y="3974"/>
                    </a:cubicBezTo>
                    <a:cubicBezTo>
                      <a:pt x="5926" y="3974"/>
                      <a:pt x="5659" y="3926"/>
                      <a:pt x="5439" y="3764"/>
                    </a:cubicBezTo>
                    <a:cubicBezTo>
                      <a:pt x="5080" y="3504"/>
                      <a:pt x="4980" y="2964"/>
                      <a:pt x="5179" y="2585"/>
                    </a:cubicBezTo>
                    <a:cubicBezTo>
                      <a:pt x="5219" y="2525"/>
                      <a:pt x="5240" y="2464"/>
                      <a:pt x="5280" y="2424"/>
                    </a:cubicBezTo>
                    <a:cubicBezTo>
                      <a:pt x="5299" y="2404"/>
                      <a:pt x="5299" y="2404"/>
                      <a:pt x="5299" y="2384"/>
                    </a:cubicBezTo>
                    <a:cubicBezTo>
                      <a:pt x="5329" y="2339"/>
                      <a:pt x="5292" y="2283"/>
                      <a:pt x="5254" y="2283"/>
                    </a:cubicBezTo>
                    <a:cubicBezTo>
                      <a:pt x="5242" y="2283"/>
                      <a:pt x="5229" y="2289"/>
                      <a:pt x="5219" y="2304"/>
                    </a:cubicBezTo>
                    <a:cubicBezTo>
                      <a:pt x="5179" y="2344"/>
                      <a:pt x="5159" y="2384"/>
                      <a:pt x="5119" y="2404"/>
                    </a:cubicBezTo>
                    <a:cubicBezTo>
                      <a:pt x="4700" y="2745"/>
                      <a:pt x="4360" y="3163"/>
                      <a:pt x="4040" y="3583"/>
                    </a:cubicBezTo>
                    <a:cubicBezTo>
                      <a:pt x="3681" y="4044"/>
                      <a:pt x="3361" y="4541"/>
                      <a:pt x="3082" y="5042"/>
                    </a:cubicBezTo>
                    <a:cubicBezTo>
                      <a:pt x="2922" y="5340"/>
                      <a:pt x="2763" y="5660"/>
                      <a:pt x="2623" y="5979"/>
                    </a:cubicBezTo>
                    <a:cubicBezTo>
                      <a:pt x="2802" y="5420"/>
                      <a:pt x="3042" y="4861"/>
                      <a:pt x="3324" y="4341"/>
                    </a:cubicBezTo>
                    <a:cubicBezTo>
                      <a:pt x="3862" y="3302"/>
                      <a:pt x="4601" y="2342"/>
                      <a:pt x="5560" y="1644"/>
                    </a:cubicBezTo>
                    <a:cubicBezTo>
                      <a:pt x="6460" y="965"/>
                      <a:pt x="7519" y="505"/>
                      <a:pt x="8658" y="405"/>
                    </a:cubicBezTo>
                    <a:cubicBezTo>
                      <a:pt x="8790" y="396"/>
                      <a:pt x="8923" y="391"/>
                      <a:pt x="9055" y="391"/>
                    </a:cubicBezTo>
                    <a:close/>
                    <a:moveTo>
                      <a:pt x="11874" y="3285"/>
                    </a:moveTo>
                    <a:cubicBezTo>
                      <a:pt x="11954" y="3345"/>
                      <a:pt x="12054" y="3405"/>
                      <a:pt x="12134" y="3464"/>
                    </a:cubicBezTo>
                    <a:lnTo>
                      <a:pt x="12433" y="3764"/>
                    </a:lnTo>
                    <a:cubicBezTo>
                      <a:pt x="12494" y="3804"/>
                      <a:pt x="12534" y="3863"/>
                      <a:pt x="12572" y="3924"/>
                    </a:cubicBezTo>
                    <a:cubicBezTo>
                      <a:pt x="12713" y="4084"/>
                      <a:pt x="12832" y="4263"/>
                      <a:pt x="12933" y="4462"/>
                    </a:cubicBezTo>
                    <a:cubicBezTo>
                      <a:pt x="13171" y="4963"/>
                      <a:pt x="13373" y="5482"/>
                      <a:pt x="13431" y="6041"/>
                    </a:cubicBezTo>
                    <a:cubicBezTo>
                      <a:pt x="13452" y="6180"/>
                      <a:pt x="13452" y="6342"/>
                      <a:pt x="13452" y="6499"/>
                    </a:cubicBezTo>
                    <a:cubicBezTo>
                      <a:pt x="13452" y="6619"/>
                      <a:pt x="13431" y="6759"/>
                      <a:pt x="13452" y="6879"/>
                    </a:cubicBezTo>
                    <a:cubicBezTo>
                      <a:pt x="13452" y="7018"/>
                      <a:pt x="13471" y="7158"/>
                      <a:pt x="13511" y="7298"/>
                    </a:cubicBezTo>
                    <a:cubicBezTo>
                      <a:pt x="13571" y="7558"/>
                      <a:pt x="13651" y="7838"/>
                      <a:pt x="13731" y="8098"/>
                    </a:cubicBezTo>
                    <a:cubicBezTo>
                      <a:pt x="13852" y="8577"/>
                      <a:pt x="13852" y="9055"/>
                      <a:pt x="13711" y="9536"/>
                    </a:cubicBezTo>
                    <a:cubicBezTo>
                      <a:pt x="13431" y="10474"/>
                      <a:pt x="12753" y="11235"/>
                      <a:pt x="11873" y="11675"/>
                    </a:cubicBezTo>
                    <a:cubicBezTo>
                      <a:pt x="11613" y="11795"/>
                      <a:pt x="11354" y="11894"/>
                      <a:pt x="11075" y="11974"/>
                    </a:cubicBezTo>
                    <a:cubicBezTo>
                      <a:pt x="10875" y="12034"/>
                      <a:pt x="10676" y="12054"/>
                      <a:pt x="10475" y="12074"/>
                    </a:cubicBezTo>
                    <a:cubicBezTo>
                      <a:pt x="10335" y="12054"/>
                      <a:pt x="10175" y="12054"/>
                      <a:pt x="10036" y="12034"/>
                    </a:cubicBezTo>
                    <a:cubicBezTo>
                      <a:pt x="9816" y="12014"/>
                      <a:pt x="9616" y="11954"/>
                      <a:pt x="9397" y="11915"/>
                    </a:cubicBezTo>
                    <a:cubicBezTo>
                      <a:pt x="8998" y="11795"/>
                      <a:pt x="8599" y="11654"/>
                      <a:pt x="8218" y="11455"/>
                    </a:cubicBezTo>
                    <a:cubicBezTo>
                      <a:pt x="7538" y="11116"/>
                      <a:pt x="6959" y="10595"/>
                      <a:pt x="6540" y="9957"/>
                    </a:cubicBezTo>
                    <a:cubicBezTo>
                      <a:pt x="6440" y="9777"/>
                      <a:pt x="6340" y="9596"/>
                      <a:pt x="6240" y="9417"/>
                    </a:cubicBezTo>
                    <a:cubicBezTo>
                      <a:pt x="6200" y="9337"/>
                      <a:pt x="6160" y="9237"/>
                      <a:pt x="6141" y="9137"/>
                    </a:cubicBezTo>
                    <a:cubicBezTo>
                      <a:pt x="6120" y="9096"/>
                      <a:pt x="6101" y="9036"/>
                      <a:pt x="6080" y="8976"/>
                    </a:cubicBezTo>
                    <a:lnTo>
                      <a:pt x="6040" y="8935"/>
                    </a:lnTo>
                    <a:cubicBezTo>
                      <a:pt x="6280" y="8496"/>
                      <a:pt x="6581" y="8096"/>
                      <a:pt x="6940" y="7777"/>
                    </a:cubicBezTo>
                    <a:cubicBezTo>
                      <a:pt x="7279" y="7457"/>
                      <a:pt x="7641" y="7196"/>
                      <a:pt x="8019" y="6937"/>
                    </a:cubicBezTo>
                    <a:cubicBezTo>
                      <a:pt x="8040" y="6957"/>
                      <a:pt x="8040" y="6957"/>
                      <a:pt x="8059" y="6978"/>
                    </a:cubicBezTo>
                    <a:cubicBezTo>
                      <a:pt x="8144" y="7063"/>
                      <a:pt x="8252" y="7104"/>
                      <a:pt x="8360" y="7104"/>
                    </a:cubicBezTo>
                    <a:cubicBezTo>
                      <a:pt x="8481" y="7104"/>
                      <a:pt x="8603" y="7053"/>
                      <a:pt x="8698" y="6959"/>
                    </a:cubicBezTo>
                    <a:cubicBezTo>
                      <a:pt x="8817" y="6840"/>
                      <a:pt x="8936" y="6581"/>
                      <a:pt x="8856" y="6401"/>
                    </a:cubicBezTo>
                    <a:lnTo>
                      <a:pt x="8876" y="6401"/>
                    </a:lnTo>
                    <a:cubicBezTo>
                      <a:pt x="9557" y="5961"/>
                      <a:pt x="10275" y="5501"/>
                      <a:pt x="10835" y="4923"/>
                    </a:cubicBezTo>
                    <a:cubicBezTo>
                      <a:pt x="11134" y="4622"/>
                      <a:pt x="11394" y="4303"/>
                      <a:pt x="11595" y="3943"/>
                    </a:cubicBezTo>
                    <a:cubicBezTo>
                      <a:pt x="11694" y="3764"/>
                      <a:pt x="11774" y="3565"/>
                      <a:pt x="11855" y="3365"/>
                    </a:cubicBezTo>
                    <a:cubicBezTo>
                      <a:pt x="11855" y="3345"/>
                      <a:pt x="11874" y="3305"/>
                      <a:pt x="11874" y="3285"/>
                    </a:cubicBezTo>
                    <a:close/>
                    <a:moveTo>
                      <a:pt x="9155" y="12135"/>
                    </a:moveTo>
                    <a:cubicBezTo>
                      <a:pt x="9256" y="12176"/>
                      <a:pt x="9375" y="12176"/>
                      <a:pt x="9495" y="12195"/>
                    </a:cubicBezTo>
                    <a:cubicBezTo>
                      <a:pt x="9415" y="12195"/>
                      <a:pt x="9315" y="12176"/>
                      <a:pt x="9256" y="12176"/>
                    </a:cubicBezTo>
                    <a:cubicBezTo>
                      <a:pt x="9176" y="12155"/>
                      <a:pt x="9115" y="12135"/>
                      <a:pt x="9056" y="12135"/>
                    </a:cubicBezTo>
                    <a:close/>
                    <a:moveTo>
                      <a:pt x="12012" y="2926"/>
                    </a:moveTo>
                    <a:cubicBezTo>
                      <a:pt x="12033" y="2926"/>
                      <a:pt x="12033" y="2945"/>
                      <a:pt x="12033" y="2945"/>
                    </a:cubicBezTo>
                    <a:cubicBezTo>
                      <a:pt x="12092" y="3006"/>
                      <a:pt x="12153" y="3046"/>
                      <a:pt x="12192" y="3086"/>
                    </a:cubicBezTo>
                    <a:cubicBezTo>
                      <a:pt x="12313" y="3185"/>
                      <a:pt x="12414" y="3286"/>
                      <a:pt x="12534" y="3384"/>
                    </a:cubicBezTo>
                    <a:cubicBezTo>
                      <a:pt x="12733" y="3584"/>
                      <a:pt x="12933" y="3804"/>
                      <a:pt x="13112" y="4045"/>
                    </a:cubicBezTo>
                    <a:cubicBezTo>
                      <a:pt x="13452" y="4503"/>
                      <a:pt x="13731" y="5003"/>
                      <a:pt x="13932" y="5563"/>
                    </a:cubicBezTo>
                    <a:cubicBezTo>
                      <a:pt x="13991" y="5703"/>
                      <a:pt x="14031" y="5863"/>
                      <a:pt x="14071" y="6002"/>
                    </a:cubicBezTo>
                    <a:cubicBezTo>
                      <a:pt x="14111" y="6082"/>
                      <a:pt x="14131" y="6182"/>
                      <a:pt x="14151" y="6263"/>
                    </a:cubicBezTo>
                    <a:cubicBezTo>
                      <a:pt x="14191" y="6442"/>
                      <a:pt x="14211" y="6622"/>
                      <a:pt x="14231" y="6822"/>
                    </a:cubicBezTo>
                    <a:lnTo>
                      <a:pt x="14251" y="6822"/>
                    </a:lnTo>
                    <a:cubicBezTo>
                      <a:pt x="14260" y="6875"/>
                      <a:pt x="14303" y="6900"/>
                      <a:pt x="14350" y="6900"/>
                    </a:cubicBezTo>
                    <a:cubicBezTo>
                      <a:pt x="14408" y="6900"/>
                      <a:pt x="14470" y="6860"/>
                      <a:pt x="14470" y="6782"/>
                    </a:cubicBezTo>
                    <a:cubicBezTo>
                      <a:pt x="14470" y="6622"/>
                      <a:pt x="14470" y="6463"/>
                      <a:pt x="14430" y="6303"/>
                    </a:cubicBezTo>
                    <a:cubicBezTo>
                      <a:pt x="14451" y="6062"/>
                      <a:pt x="14371" y="5783"/>
                      <a:pt x="14310" y="5564"/>
                    </a:cubicBezTo>
                    <a:cubicBezTo>
                      <a:pt x="14291" y="5545"/>
                      <a:pt x="14291" y="5505"/>
                      <a:pt x="14291" y="5484"/>
                    </a:cubicBezTo>
                    <a:cubicBezTo>
                      <a:pt x="14231" y="5264"/>
                      <a:pt x="14171" y="5044"/>
                      <a:pt x="14091" y="4825"/>
                    </a:cubicBezTo>
                    <a:cubicBezTo>
                      <a:pt x="14012" y="4585"/>
                      <a:pt x="13932" y="4364"/>
                      <a:pt x="13831" y="4126"/>
                    </a:cubicBezTo>
                    <a:lnTo>
                      <a:pt x="13831" y="4126"/>
                    </a:lnTo>
                    <a:cubicBezTo>
                      <a:pt x="14012" y="4506"/>
                      <a:pt x="14151" y="4884"/>
                      <a:pt x="14291" y="5283"/>
                    </a:cubicBezTo>
                    <a:cubicBezTo>
                      <a:pt x="14731" y="6522"/>
                      <a:pt x="15051" y="7842"/>
                      <a:pt x="15191" y="9160"/>
                    </a:cubicBezTo>
                    <a:cubicBezTo>
                      <a:pt x="15272" y="9920"/>
                      <a:pt x="15272" y="10678"/>
                      <a:pt x="15291" y="11438"/>
                    </a:cubicBezTo>
                    <a:cubicBezTo>
                      <a:pt x="15291" y="11498"/>
                      <a:pt x="15352" y="11538"/>
                      <a:pt x="15392" y="11558"/>
                    </a:cubicBezTo>
                    <a:cubicBezTo>
                      <a:pt x="15369" y="11796"/>
                      <a:pt x="15369" y="12056"/>
                      <a:pt x="15351" y="12315"/>
                    </a:cubicBezTo>
                    <a:cubicBezTo>
                      <a:pt x="15351" y="12495"/>
                      <a:pt x="15330" y="12695"/>
                      <a:pt x="15351" y="12894"/>
                    </a:cubicBezTo>
                    <a:cubicBezTo>
                      <a:pt x="15330" y="12955"/>
                      <a:pt x="15290" y="13015"/>
                      <a:pt x="15231" y="13073"/>
                    </a:cubicBezTo>
                    <a:cubicBezTo>
                      <a:pt x="15131" y="13153"/>
                      <a:pt x="14991" y="13193"/>
                      <a:pt x="14851" y="13214"/>
                    </a:cubicBezTo>
                    <a:cubicBezTo>
                      <a:pt x="14512" y="13313"/>
                      <a:pt x="14191" y="13393"/>
                      <a:pt x="13852" y="13472"/>
                    </a:cubicBezTo>
                    <a:cubicBezTo>
                      <a:pt x="13511" y="13573"/>
                      <a:pt x="13193" y="13653"/>
                      <a:pt x="12853" y="13712"/>
                    </a:cubicBezTo>
                    <a:cubicBezTo>
                      <a:pt x="12513" y="13792"/>
                      <a:pt x="12194" y="13852"/>
                      <a:pt x="11853" y="13892"/>
                    </a:cubicBezTo>
                    <a:cubicBezTo>
                      <a:pt x="11733" y="13892"/>
                      <a:pt x="11613" y="13901"/>
                      <a:pt x="11487" y="13901"/>
                    </a:cubicBezTo>
                    <a:cubicBezTo>
                      <a:pt x="11424" y="13901"/>
                      <a:pt x="11359" y="13899"/>
                      <a:pt x="11293" y="13892"/>
                    </a:cubicBezTo>
                    <a:cubicBezTo>
                      <a:pt x="11213" y="13892"/>
                      <a:pt x="11114" y="13872"/>
                      <a:pt x="11013" y="13872"/>
                    </a:cubicBezTo>
                    <a:cubicBezTo>
                      <a:pt x="10973" y="13852"/>
                      <a:pt x="10953" y="13852"/>
                      <a:pt x="10914" y="13852"/>
                    </a:cubicBezTo>
                    <a:cubicBezTo>
                      <a:pt x="10712" y="13632"/>
                      <a:pt x="10574" y="13373"/>
                      <a:pt x="10515" y="13073"/>
                    </a:cubicBezTo>
                    <a:cubicBezTo>
                      <a:pt x="10475" y="12933"/>
                      <a:pt x="10454" y="12793"/>
                      <a:pt x="10434" y="12655"/>
                    </a:cubicBezTo>
                    <a:lnTo>
                      <a:pt x="10434" y="12435"/>
                    </a:lnTo>
                    <a:cubicBezTo>
                      <a:pt x="10434" y="12375"/>
                      <a:pt x="10454" y="12315"/>
                      <a:pt x="10434" y="12275"/>
                    </a:cubicBezTo>
                    <a:cubicBezTo>
                      <a:pt x="10633" y="12275"/>
                      <a:pt x="10854" y="12235"/>
                      <a:pt x="11033" y="12195"/>
                    </a:cubicBezTo>
                    <a:cubicBezTo>
                      <a:pt x="11293" y="12155"/>
                      <a:pt x="11554" y="12096"/>
                      <a:pt x="11793" y="11995"/>
                    </a:cubicBezTo>
                    <a:cubicBezTo>
                      <a:pt x="12272" y="11796"/>
                      <a:pt x="12713" y="11537"/>
                      <a:pt x="13091" y="11156"/>
                    </a:cubicBezTo>
                    <a:cubicBezTo>
                      <a:pt x="13830" y="10416"/>
                      <a:pt x="14190" y="9397"/>
                      <a:pt x="14150" y="8358"/>
                    </a:cubicBezTo>
                    <a:cubicBezTo>
                      <a:pt x="14150" y="8219"/>
                      <a:pt x="14130" y="8060"/>
                      <a:pt x="14110" y="7919"/>
                    </a:cubicBezTo>
                    <a:lnTo>
                      <a:pt x="14110" y="7919"/>
                    </a:lnTo>
                    <a:cubicBezTo>
                      <a:pt x="14130" y="7980"/>
                      <a:pt x="14150" y="8039"/>
                      <a:pt x="14170" y="8119"/>
                    </a:cubicBezTo>
                    <a:cubicBezTo>
                      <a:pt x="14229" y="8239"/>
                      <a:pt x="14290" y="8399"/>
                      <a:pt x="14330" y="8540"/>
                    </a:cubicBezTo>
                    <a:cubicBezTo>
                      <a:pt x="14349" y="8899"/>
                      <a:pt x="14370" y="9279"/>
                      <a:pt x="14370" y="9638"/>
                    </a:cubicBezTo>
                    <a:cubicBezTo>
                      <a:pt x="14349" y="10297"/>
                      <a:pt x="14290" y="10936"/>
                      <a:pt x="14250" y="11596"/>
                    </a:cubicBezTo>
                    <a:cubicBezTo>
                      <a:pt x="14238" y="11641"/>
                      <a:pt x="14278" y="11667"/>
                      <a:pt x="14318" y="11667"/>
                    </a:cubicBezTo>
                    <a:cubicBezTo>
                      <a:pt x="14349" y="11667"/>
                      <a:pt x="14381" y="11652"/>
                      <a:pt x="14389" y="11617"/>
                    </a:cubicBezTo>
                    <a:cubicBezTo>
                      <a:pt x="14569" y="10457"/>
                      <a:pt x="14590" y="9258"/>
                      <a:pt x="14450" y="8099"/>
                    </a:cubicBezTo>
                    <a:lnTo>
                      <a:pt x="14450" y="8039"/>
                    </a:lnTo>
                    <a:cubicBezTo>
                      <a:pt x="14410" y="7620"/>
                      <a:pt x="14330" y="7221"/>
                      <a:pt x="14229" y="6821"/>
                    </a:cubicBezTo>
                    <a:cubicBezTo>
                      <a:pt x="14210" y="6701"/>
                      <a:pt x="14170" y="6561"/>
                      <a:pt x="14130" y="6441"/>
                    </a:cubicBezTo>
                    <a:cubicBezTo>
                      <a:pt x="14070" y="6242"/>
                      <a:pt x="13990" y="6060"/>
                      <a:pt x="13931" y="5882"/>
                    </a:cubicBezTo>
                    <a:cubicBezTo>
                      <a:pt x="13811" y="5623"/>
                      <a:pt x="13689" y="5362"/>
                      <a:pt x="13569" y="5102"/>
                    </a:cubicBezTo>
                    <a:cubicBezTo>
                      <a:pt x="13430" y="4743"/>
                      <a:pt x="13210" y="4422"/>
                      <a:pt x="12970" y="4125"/>
                    </a:cubicBezTo>
                    <a:cubicBezTo>
                      <a:pt x="12831" y="3965"/>
                      <a:pt x="12691" y="3784"/>
                      <a:pt x="12531" y="3624"/>
                    </a:cubicBezTo>
                    <a:lnTo>
                      <a:pt x="12512" y="3624"/>
                    </a:lnTo>
                    <a:cubicBezTo>
                      <a:pt x="12432" y="3544"/>
                      <a:pt x="12352" y="3464"/>
                      <a:pt x="12252" y="3384"/>
                    </a:cubicBezTo>
                    <a:cubicBezTo>
                      <a:pt x="12153" y="3305"/>
                      <a:pt x="12033" y="3205"/>
                      <a:pt x="11913" y="3145"/>
                    </a:cubicBezTo>
                    <a:lnTo>
                      <a:pt x="11913" y="3105"/>
                    </a:lnTo>
                    <a:cubicBezTo>
                      <a:pt x="11972" y="3065"/>
                      <a:pt x="11993" y="2985"/>
                      <a:pt x="12012" y="2926"/>
                    </a:cubicBezTo>
                    <a:close/>
                    <a:moveTo>
                      <a:pt x="7996" y="12295"/>
                    </a:moveTo>
                    <a:cubicBezTo>
                      <a:pt x="8017" y="12315"/>
                      <a:pt x="8036" y="12335"/>
                      <a:pt x="8036" y="12355"/>
                    </a:cubicBezTo>
                    <a:cubicBezTo>
                      <a:pt x="8196" y="12534"/>
                      <a:pt x="8396" y="12695"/>
                      <a:pt x="8616" y="12794"/>
                    </a:cubicBezTo>
                    <a:cubicBezTo>
                      <a:pt x="8875" y="12934"/>
                      <a:pt x="9154" y="12995"/>
                      <a:pt x="9435" y="13015"/>
                    </a:cubicBezTo>
                    <a:cubicBezTo>
                      <a:pt x="9476" y="13021"/>
                      <a:pt x="9516" y="13023"/>
                      <a:pt x="9557" y="13023"/>
                    </a:cubicBezTo>
                    <a:cubicBezTo>
                      <a:pt x="9656" y="13023"/>
                      <a:pt x="9755" y="13009"/>
                      <a:pt x="9854" y="12995"/>
                    </a:cubicBezTo>
                    <a:cubicBezTo>
                      <a:pt x="9934" y="12995"/>
                      <a:pt x="10015" y="12975"/>
                      <a:pt x="10095" y="12935"/>
                    </a:cubicBezTo>
                    <a:lnTo>
                      <a:pt x="10095" y="12975"/>
                    </a:lnTo>
                    <a:cubicBezTo>
                      <a:pt x="10116" y="13274"/>
                      <a:pt x="10215" y="13574"/>
                      <a:pt x="10355" y="13835"/>
                    </a:cubicBezTo>
                    <a:cubicBezTo>
                      <a:pt x="10515" y="14115"/>
                      <a:pt x="10734" y="14314"/>
                      <a:pt x="10995" y="14493"/>
                    </a:cubicBezTo>
                    <a:cubicBezTo>
                      <a:pt x="10895" y="14773"/>
                      <a:pt x="10774" y="15052"/>
                      <a:pt x="10574" y="15253"/>
                    </a:cubicBezTo>
                    <a:cubicBezTo>
                      <a:pt x="10355" y="15492"/>
                      <a:pt x="10095" y="15712"/>
                      <a:pt x="9775" y="15792"/>
                    </a:cubicBezTo>
                    <a:cubicBezTo>
                      <a:pt x="9633" y="15833"/>
                      <a:pt x="9491" y="15852"/>
                      <a:pt x="9349" y="15852"/>
                    </a:cubicBezTo>
                    <a:cubicBezTo>
                      <a:pt x="8729" y="15852"/>
                      <a:pt x="8127" y="15489"/>
                      <a:pt x="7735" y="15033"/>
                    </a:cubicBezTo>
                    <a:cubicBezTo>
                      <a:pt x="7456" y="14693"/>
                      <a:pt x="7237" y="14294"/>
                      <a:pt x="7017" y="13894"/>
                    </a:cubicBezTo>
                    <a:cubicBezTo>
                      <a:pt x="7176" y="13815"/>
                      <a:pt x="7317" y="13713"/>
                      <a:pt x="7456" y="13593"/>
                    </a:cubicBezTo>
                    <a:cubicBezTo>
                      <a:pt x="7716" y="13334"/>
                      <a:pt x="7896" y="12995"/>
                      <a:pt x="7957" y="12655"/>
                    </a:cubicBezTo>
                    <a:cubicBezTo>
                      <a:pt x="7996" y="12534"/>
                      <a:pt x="7996" y="12414"/>
                      <a:pt x="7996" y="12295"/>
                    </a:cubicBezTo>
                    <a:close/>
                    <a:moveTo>
                      <a:pt x="28080" y="7035"/>
                    </a:moveTo>
                    <a:cubicBezTo>
                      <a:pt x="28439" y="7335"/>
                      <a:pt x="28800" y="7594"/>
                      <a:pt x="29159" y="7914"/>
                    </a:cubicBezTo>
                    <a:cubicBezTo>
                      <a:pt x="29538" y="8233"/>
                      <a:pt x="29897" y="8573"/>
                      <a:pt x="30259" y="8933"/>
                    </a:cubicBezTo>
                    <a:cubicBezTo>
                      <a:pt x="30978" y="9671"/>
                      <a:pt x="31657" y="10432"/>
                      <a:pt x="32315" y="11211"/>
                    </a:cubicBezTo>
                    <a:cubicBezTo>
                      <a:pt x="32535" y="11450"/>
                      <a:pt x="32735" y="11690"/>
                      <a:pt x="32954" y="11932"/>
                    </a:cubicBezTo>
                    <a:cubicBezTo>
                      <a:pt x="33054" y="12071"/>
                      <a:pt x="33175" y="12191"/>
                      <a:pt x="33275" y="12310"/>
                    </a:cubicBezTo>
                    <a:cubicBezTo>
                      <a:pt x="33335" y="12371"/>
                      <a:pt x="33395" y="12451"/>
                      <a:pt x="33454" y="12510"/>
                    </a:cubicBezTo>
                    <a:cubicBezTo>
                      <a:pt x="32876" y="12789"/>
                      <a:pt x="32296" y="13069"/>
                      <a:pt x="31697" y="13290"/>
                    </a:cubicBezTo>
                    <a:cubicBezTo>
                      <a:pt x="30996" y="13549"/>
                      <a:pt x="30278" y="13748"/>
                      <a:pt x="29558" y="13889"/>
                    </a:cubicBezTo>
                    <a:cubicBezTo>
                      <a:pt x="29358" y="13929"/>
                      <a:pt x="29159" y="13969"/>
                      <a:pt x="28939" y="13988"/>
                    </a:cubicBezTo>
                    <a:cubicBezTo>
                      <a:pt x="28840" y="14009"/>
                      <a:pt x="28739" y="14028"/>
                      <a:pt x="28621" y="14048"/>
                    </a:cubicBezTo>
                    <a:cubicBezTo>
                      <a:pt x="28520" y="14048"/>
                      <a:pt x="28401" y="14048"/>
                      <a:pt x="28321" y="14108"/>
                    </a:cubicBezTo>
                    <a:cubicBezTo>
                      <a:pt x="28281" y="14148"/>
                      <a:pt x="28260" y="14248"/>
                      <a:pt x="28321" y="14267"/>
                    </a:cubicBezTo>
                    <a:cubicBezTo>
                      <a:pt x="28372" y="14293"/>
                      <a:pt x="28430" y="14302"/>
                      <a:pt x="28489" y="14302"/>
                    </a:cubicBezTo>
                    <a:cubicBezTo>
                      <a:pt x="28616" y="14302"/>
                      <a:pt x="28752" y="14261"/>
                      <a:pt x="28861" y="14248"/>
                    </a:cubicBezTo>
                    <a:cubicBezTo>
                      <a:pt x="29061" y="14228"/>
                      <a:pt x="29240" y="14188"/>
                      <a:pt x="29420" y="14168"/>
                    </a:cubicBezTo>
                    <a:cubicBezTo>
                      <a:pt x="29801" y="14088"/>
                      <a:pt x="30158" y="14009"/>
                      <a:pt x="30539" y="13908"/>
                    </a:cubicBezTo>
                    <a:cubicBezTo>
                      <a:pt x="31259" y="13709"/>
                      <a:pt x="31977" y="13468"/>
                      <a:pt x="32678" y="13129"/>
                    </a:cubicBezTo>
                    <a:cubicBezTo>
                      <a:pt x="32938" y="13009"/>
                      <a:pt x="33218" y="12869"/>
                      <a:pt x="33477" y="12709"/>
                    </a:cubicBezTo>
                    <a:lnTo>
                      <a:pt x="33477" y="12709"/>
                    </a:lnTo>
                    <a:cubicBezTo>
                      <a:pt x="33198" y="13050"/>
                      <a:pt x="32979" y="13429"/>
                      <a:pt x="32718" y="13788"/>
                    </a:cubicBezTo>
                    <a:cubicBezTo>
                      <a:pt x="32419" y="14248"/>
                      <a:pt x="32079" y="14709"/>
                      <a:pt x="31758" y="15167"/>
                    </a:cubicBezTo>
                    <a:cubicBezTo>
                      <a:pt x="31099" y="16067"/>
                      <a:pt x="30419" y="16965"/>
                      <a:pt x="29721" y="17825"/>
                    </a:cubicBezTo>
                    <a:cubicBezTo>
                      <a:pt x="29522" y="18064"/>
                      <a:pt x="29320" y="18304"/>
                      <a:pt x="29120" y="18543"/>
                    </a:cubicBezTo>
                    <a:cubicBezTo>
                      <a:pt x="28957" y="18709"/>
                      <a:pt x="28796" y="18889"/>
                      <a:pt x="28675" y="19088"/>
                    </a:cubicBezTo>
                    <a:cubicBezTo>
                      <a:pt x="28377" y="18787"/>
                      <a:pt x="28057" y="18528"/>
                      <a:pt x="27778" y="18249"/>
                    </a:cubicBezTo>
                    <a:cubicBezTo>
                      <a:pt x="27797" y="17770"/>
                      <a:pt x="27837" y="17289"/>
                      <a:pt x="27898" y="16810"/>
                    </a:cubicBezTo>
                    <a:cubicBezTo>
                      <a:pt x="27898" y="16770"/>
                      <a:pt x="27917" y="16730"/>
                      <a:pt x="27917" y="16690"/>
                    </a:cubicBezTo>
                    <a:cubicBezTo>
                      <a:pt x="27917" y="16710"/>
                      <a:pt x="27917" y="16750"/>
                      <a:pt x="27938" y="16770"/>
                    </a:cubicBezTo>
                    <a:cubicBezTo>
                      <a:pt x="27979" y="17110"/>
                      <a:pt x="28058" y="17430"/>
                      <a:pt x="28138" y="17769"/>
                    </a:cubicBezTo>
                    <a:cubicBezTo>
                      <a:pt x="28178" y="17929"/>
                      <a:pt x="28218" y="18089"/>
                      <a:pt x="28277" y="18248"/>
                    </a:cubicBezTo>
                    <a:cubicBezTo>
                      <a:pt x="28317" y="18408"/>
                      <a:pt x="28378" y="18567"/>
                      <a:pt x="28477" y="18708"/>
                    </a:cubicBezTo>
                    <a:cubicBezTo>
                      <a:pt x="28494" y="18732"/>
                      <a:pt x="28521" y="18743"/>
                      <a:pt x="28547" y="18743"/>
                    </a:cubicBezTo>
                    <a:cubicBezTo>
                      <a:pt x="28583" y="18743"/>
                      <a:pt x="28617" y="18722"/>
                      <a:pt x="28617" y="18687"/>
                    </a:cubicBezTo>
                    <a:cubicBezTo>
                      <a:pt x="28597" y="18508"/>
                      <a:pt x="28557" y="18368"/>
                      <a:pt x="28517" y="18208"/>
                    </a:cubicBezTo>
                    <a:cubicBezTo>
                      <a:pt x="28477" y="18048"/>
                      <a:pt x="28418" y="17889"/>
                      <a:pt x="28378" y="17729"/>
                    </a:cubicBezTo>
                    <a:cubicBezTo>
                      <a:pt x="28298" y="17410"/>
                      <a:pt x="28218" y="17089"/>
                      <a:pt x="28158" y="16752"/>
                    </a:cubicBezTo>
                    <a:cubicBezTo>
                      <a:pt x="28098" y="16471"/>
                      <a:pt x="28058" y="16192"/>
                      <a:pt x="28019" y="15912"/>
                    </a:cubicBezTo>
                    <a:cubicBezTo>
                      <a:pt x="28079" y="15532"/>
                      <a:pt x="28138" y="15151"/>
                      <a:pt x="28178" y="14773"/>
                    </a:cubicBezTo>
                    <a:cubicBezTo>
                      <a:pt x="28178" y="14730"/>
                      <a:pt x="28150" y="14710"/>
                      <a:pt x="28120" y="14710"/>
                    </a:cubicBezTo>
                    <a:cubicBezTo>
                      <a:pt x="28094" y="14710"/>
                      <a:pt x="28068" y="14725"/>
                      <a:pt x="28058" y="14752"/>
                    </a:cubicBezTo>
                    <a:cubicBezTo>
                      <a:pt x="28019" y="14872"/>
                      <a:pt x="27979" y="15012"/>
                      <a:pt x="27938" y="15133"/>
                    </a:cubicBezTo>
                    <a:cubicBezTo>
                      <a:pt x="27917" y="15012"/>
                      <a:pt x="27917" y="14874"/>
                      <a:pt x="27898" y="14752"/>
                    </a:cubicBezTo>
                    <a:cubicBezTo>
                      <a:pt x="27898" y="14712"/>
                      <a:pt x="27877" y="14693"/>
                      <a:pt x="27858" y="14693"/>
                    </a:cubicBezTo>
                    <a:cubicBezTo>
                      <a:pt x="27818" y="14693"/>
                      <a:pt x="27797" y="14712"/>
                      <a:pt x="27797" y="14752"/>
                    </a:cubicBezTo>
                    <a:cubicBezTo>
                      <a:pt x="27797" y="15052"/>
                      <a:pt x="27778" y="15373"/>
                      <a:pt x="27797" y="15673"/>
                    </a:cubicBezTo>
                    <a:cubicBezTo>
                      <a:pt x="27738" y="15992"/>
                      <a:pt x="27678" y="16292"/>
                      <a:pt x="27638" y="16592"/>
                    </a:cubicBezTo>
                    <a:cubicBezTo>
                      <a:pt x="27558" y="17053"/>
                      <a:pt x="27518" y="17511"/>
                      <a:pt x="27478" y="17950"/>
                    </a:cubicBezTo>
                    <a:cubicBezTo>
                      <a:pt x="27118" y="17591"/>
                      <a:pt x="26798" y="17232"/>
                      <a:pt x="26479" y="16851"/>
                    </a:cubicBezTo>
                    <a:cubicBezTo>
                      <a:pt x="25759" y="15992"/>
                      <a:pt x="25120" y="15072"/>
                      <a:pt x="24580" y="14094"/>
                    </a:cubicBezTo>
                    <a:cubicBezTo>
                      <a:pt x="24280" y="13595"/>
                      <a:pt x="24039" y="13074"/>
                      <a:pt x="23761" y="12576"/>
                    </a:cubicBezTo>
                    <a:lnTo>
                      <a:pt x="23761" y="12576"/>
                    </a:lnTo>
                    <a:cubicBezTo>
                      <a:pt x="23861" y="12675"/>
                      <a:pt x="23981" y="12755"/>
                      <a:pt x="24080" y="12855"/>
                    </a:cubicBezTo>
                    <a:cubicBezTo>
                      <a:pt x="24200" y="12935"/>
                      <a:pt x="24320" y="13035"/>
                      <a:pt x="24461" y="13114"/>
                    </a:cubicBezTo>
                    <a:cubicBezTo>
                      <a:pt x="24721" y="13295"/>
                      <a:pt x="25001" y="13474"/>
                      <a:pt x="25281" y="13633"/>
                    </a:cubicBezTo>
                    <a:cubicBezTo>
                      <a:pt x="25840" y="13934"/>
                      <a:pt x="26418" y="14193"/>
                      <a:pt x="27039" y="14413"/>
                    </a:cubicBezTo>
                    <a:cubicBezTo>
                      <a:pt x="27198" y="14475"/>
                      <a:pt x="27379" y="14513"/>
                      <a:pt x="27538" y="14573"/>
                    </a:cubicBezTo>
                    <a:cubicBezTo>
                      <a:pt x="27638" y="14592"/>
                      <a:pt x="27757" y="14632"/>
                      <a:pt x="27858" y="14653"/>
                    </a:cubicBezTo>
                    <a:cubicBezTo>
                      <a:pt x="27917" y="14653"/>
                      <a:pt x="27979" y="14653"/>
                      <a:pt x="28037" y="14613"/>
                    </a:cubicBezTo>
                    <a:cubicBezTo>
                      <a:pt x="28057" y="14613"/>
                      <a:pt x="28057" y="14592"/>
                      <a:pt x="28057" y="14573"/>
                    </a:cubicBezTo>
                    <a:cubicBezTo>
                      <a:pt x="28097" y="14573"/>
                      <a:pt x="28117" y="14553"/>
                      <a:pt x="28117" y="14533"/>
                    </a:cubicBezTo>
                    <a:cubicBezTo>
                      <a:pt x="28097" y="14372"/>
                      <a:pt x="28097" y="14214"/>
                      <a:pt x="28077" y="14034"/>
                    </a:cubicBezTo>
                    <a:cubicBezTo>
                      <a:pt x="28037" y="13855"/>
                      <a:pt x="28017" y="13673"/>
                      <a:pt x="27997" y="13494"/>
                    </a:cubicBezTo>
                    <a:cubicBezTo>
                      <a:pt x="27957" y="13175"/>
                      <a:pt x="27936" y="12835"/>
                      <a:pt x="27917" y="12494"/>
                    </a:cubicBezTo>
                    <a:cubicBezTo>
                      <a:pt x="27877" y="11795"/>
                      <a:pt x="27858" y="11116"/>
                      <a:pt x="27898" y="10435"/>
                    </a:cubicBezTo>
                    <a:cubicBezTo>
                      <a:pt x="27898" y="10236"/>
                      <a:pt x="27917" y="10036"/>
                      <a:pt x="27938" y="9835"/>
                    </a:cubicBezTo>
                    <a:cubicBezTo>
                      <a:pt x="27938" y="9656"/>
                      <a:pt x="27979" y="9457"/>
                      <a:pt x="27958" y="9257"/>
                    </a:cubicBezTo>
                    <a:cubicBezTo>
                      <a:pt x="27958" y="9212"/>
                      <a:pt x="27926" y="9186"/>
                      <a:pt x="27891" y="9186"/>
                    </a:cubicBezTo>
                    <a:cubicBezTo>
                      <a:pt x="27864" y="9186"/>
                      <a:pt x="27835" y="9202"/>
                      <a:pt x="27818" y="9237"/>
                    </a:cubicBezTo>
                    <a:cubicBezTo>
                      <a:pt x="27757" y="9396"/>
                      <a:pt x="27757" y="9576"/>
                      <a:pt x="27738" y="9755"/>
                    </a:cubicBezTo>
                    <a:cubicBezTo>
                      <a:pt x="27738" y="9915"/>
                      <a:pt x="27717" y="10075"/>
                      <a:pt x="27717" y="10255"/>
                    </a:cubicBezTo>
                    <a:cubicBezTo>
                      <a:pt x="27698" y="10614"/>
                      <a:pt x="27678" y="10954"/>
                      <a:pt x="27678" y="11312"/>
                    </a:cubicBezTo>
                    <a:cubicBezTo>
                      <a:pt x="27678" y="12013"/>
                      <a:pt x="27717" y="12691"/>
                      <a:pt x="27797" y="13391"/>
                    </a:cubicBezTo>
                    <a:cubicBezTo>
                      <a:pt x="27818" y="13571"/>
                      <a:pt x="27858" y="13771"/>
                      <a:pt x="27877" y="13952"/>
                    </a:cubicBezTo>
                    <a:cubicBezTo>
                      <a:pt x="27898" y="14051"/>
                      <a:pt x="27898" y="14151"/>
                      <a:pt x="27938" y="14231"/>
                    </a:cubicBezTo>
                    <a:cubicBezTo>
                      <a:pt x="27938" y="14330"/>
                      <a:pt x="27979" y="14392"/>
                      <a:pt x="27998" y="14472"/>
                    </a:cubicBezTo>
                    <a:cubicBezTo>
                      <a:pt x="27918" y="14410"/>
                      <a:pt x="27797" y="14392"/>
                      <a:pt x="27699" y="14370"/>
                    </a:cubicBezTo>
                    <a:cubicBezTo>
                      <a:pt x="27540" y="14330"/>
                      <a:pt x="27380" y="14290"/>
                      <a:pt x="27240" y="14231"/>
                    </a:cubicBezTo>
                    <a:cubicBezTo>
                      <a:pt x="26940" y="14131"/>
                      <a:pt x="26640" y="14031"/>
                      <a:pt x="26360" y="13912"/>
                    </a:cubicBezTo>
                    <a:cubicBezTo>
                      <a:pt x="25782" y="13671"/>
                      <a:pt x="25223" y="13371"/>
                      <a:pt x="24682" y="13033"/>
                    </a:cubicBezTo>
                    <a:cubicBezTo>
                      <a:pt x="24542" y="12933"/>
                      <a:pt x="24383" y="12833"/>
                      <a:pt x="24243" y="12732"/>
                    </a:cubicBezTo>
                    <a:cubicBezTo>
                      <a:pt x="24124" y="12652"/>
                      <a:pt x="24004" y="12553"/>
                      <a:pt x="23883" y="12473"/>
                    </a:cubicBezTo>
                    <a:cubicBezTo>
                      <a:pt x="24003" y="12354"/>
                      <a:pt x="24083" y="12173"/>
                      <a:pt x="24183" y="12032"/>
                    </a:cubicBezTo>
                    <a:cubicBezTo>
                      <a:pt x="24303" y="11853"/>
                      <a:pt x="24422" y="11653"/>
                      <a:pt x="24563" y="11473"/>
                    </a:cubicBezTo>
                    <a:cubicBezTo>
                      <a:pt x="24823" y="11093"/>
                      <a:pt x="25083" y="10735"/>
                      <a:pt x="25343" y="10375"/>
                    </a:cubicBezTo>
                    <a:cubicBezTo>
                      <a:pt x="25863" y="9654"/>
                      <a:pt x="26422" y="8956"/>
                      <a:pt x="27000" y="8256"/>
                    </a:cubicBezTo>
                    <a:cubicBezTo>
                      <a:pt x="27161" y="8077"/>
                      <a:pt x="27319" y="7877"/>
                      <a:pt x="27480" y="7697"/>
                    </a:cubicBezTo>
                    <a:cubicBezTo>
                      <a:pt x="27560" y="7595"/>
                      <a:pt x="27640" y="7476"/>
                      <a:pt x="27719" y="7376"/>
                    </a:cubicBezTo>
                    <a:cubicBezTo>
                      <a:pt x="27758" y="7316"/>
                      <a:pt x="27798" y="7276"/>
                      <a:pt x="27838" y="7217"/>
                    </a:cubicBezTo>
                    <a:lnTo>
                      <a:pt x="27838" y="7396"/>
                    </a:lnTo>
                    <a:cubicBezTo>
                      <a:pt x="27819" y="7576"/>
                      <a:pt x="27838" y="7757"/>
                      <a:pt x="27838" y="7935"/>
                    </a:cubicBezTo>
                    <a:cubicBezTo>
                      <a:pt x="27838" y="7980"/>
                      <a:pt x="27870" y="8006"/>
                      <a:pt x="27901" y="8006"/>
                    </a:cubicBezTo>
                    <a:cubicBezTo>
                      <a:pt x="27926" y="8006"/>
                      <a:pt x="27951" y="7990"/>
                      <a:pt x="27960" y="7955"/>
                    </a:cubicBezTo>
                    <a:cubicBezTo>
                      <a:pt x="27980" y="7776"/>
                      <a:pt x="28020" y="7615"/>
                      <a:pt x="28040" y="7434"/>
                    </a:cubicBezTo>
                    <a:cubicBezTo>
                      <a:pt x="28040" y="7335"/>
                      <a:pt x="28060" y="7235"/>
                      <a:pt x="28060" y="7155"/>
                    </a:cubicBezTo>
                    <a:cubicBezTo>
                      <a:pt x="28060" y="7115"/>
                      <a:pt x="28080" y="7075"/>
                      <a:pt x="28080" y="7035"/>
                    </a:cubicBezTo>
                    <a:close/>
                    <a:moveTo>
                      <a:pt x="19183" y="18314"/>
                    </a:moveTo>
                    <a:cubicBezTo>
                      <a:pt x="19867" y="18314"/>
                      <a:pt x="20552" y="18461"/>
                      <a:pt x="21142" y="18788"/>
                    </a:cubicBezTo>
                    <a:cubicBezTo>
                      <a:pt x="21402" y="18930"/>
                      <a:pt x="21642" y="19130"/>
                      <a:pt x="21841" y="19350"/>
                    </a:cubicBezTo>
                    <a:cubicBezTo>
                      <a:pt x="22063" y="19569"/>
                      <a:pt x="22242" y="19809"/>
                      <a:pt x="22441" y="20029"/>
                    </a:cubicBezTo>
                    <a:cubicBezTo>
                      <a:pt x="22580" y="20208"/>
                      <a:pt x="22762" y="20390"/>
                      <a:pt x="22982" y="20528"/>
                    </a:cubicBezTo>
                    <a:lnTo>
                      <a:pt x="22982" y="20548"/>
                    </a:lnTo>
                    <a:cubicBezTo>
                      <a:pt x="23081" y="20708"/>
                      <a:pt x="23301" y="20767"/>
                      <a:pt x="23461" y="20788"/>
                    </a:cubicBezTo>
                    <a:cubicBezTo>
                      <a:pt x="23527" y="20788"/>
                      <a:pt x="23594" y="20796"/>
                      <a:pt x="23655" y="20796"/>
                    </a:cubicBezTo>
                    <a:cubicBezTo>
                      <a:pt x="23686" y="20796"/>
                      <a:pt x="23715" y="20794"/>
                      <a:pt x="23742" y="20788"/>
                    </a:cubicBezTo>
                    <a:cubicBezTo>
                      <a:pt x="23802" y="20788"/>
                      <a:pt x="23842" y="20788"/>
                      <a:pt x="23901" y="20767"/>
                    </a:cubicBezTo>
                    <a:lnTo>
                      <a:pt x="23901" y="20767"/>
                    </a:lnTo>
                    <a:cubicBezTo>
                      <a:pt x="23722" y="20868"/>
                      <a:pt x="23523" y="20908"/>
                      <a:pt x="23301" y="20927"/>
                    </a:cubicBezTo>
                    <a:cubicBezTo>
                      <a:pt x="23233" y="20933"/>
                      <a:pt x="23166" y="20937"/>
                      <a:pt x="23099" y="20937"/>
                    </a:cubicBezTo>
                    <a:cubicBezTo>
                      <a:pt x="22753" y="20937"/>
                      <a:pt x="22423" y="20848"/>
                      <a:pt x="22122" y="20648"/>
                    </a:cubicBezTo>
                    <a:cubicBezTo>
                      <a:pt x="21723" y="20389"/>
                      <a:pt x="21422" y="19989"/>
                      <a:pt x="21083" y="19648"/>
                    </a:cubicBezTo>
                    <a:cubicBezTo>
                      <a:pt x="20724" y="19328"/>
                      <a:pt x="20323" y="19088"/>
                      <a:pt x="19885" y="18929"/>
                    </a:cubicBezTo>
                    <a:cubicBezTo>
                      <a:pt x="19534" y="18812"/>
                      <a:pt x="19167" y="18755"/>
                      <a:pt x="18799" y="18755"/>
                    </a:cubicBezTo>
                    <a:cubicBezTo>
                      <a:pt x="18226" y="18755"/>
                      <a:pt x="17651" y="18892"/>
                      <a:pt x="17128" y="19148"/>
                    </a:cubicBezTo>
                    <a:cubicBezTo>
                      <a:pt x="16368" y="19528"/>
                      <a:pt x="15729" y="20166"/>
                      <a:pt x="15311" y="20906"/>
                    </a:cubicBezTo>
                    <a:cubicBezTo>
                      <a:pt x="15290" y="20946"/>
                      <a:pt x="15271" y="21006"/>
                      <a:pt x="15231" y="21046"/>
                    </a:cubicBezTo>
                    <a:cubicBezTo>
                      <a:pt x="15170" y="21186"/>
                      <a:pt x="15111" y="21306"/>
                      <a:pt x="15051" y="21445"/>
                    </a:cubicBezTo>
                    <a:cubicBezTo>
                      <a:pt x="14672" y="22345"/>
                      <a:pt x="14552" y="23362"/>
                      <a:pt x="14672" y="24322"/>
                    </a:cubicBezTo>
                    <a:cubicBezTo>
                      <a:pt x="14572" y="24342"/>
                      <a:pt x="14452" y="24382"/>
                      <a:pt x="14372" y="24442"/>
                    </a:cubicBezTo>
                    <a:cubicBezTo>
                      <a:pt x="14252" y="23963"/>
                      <a:pt x="14193" y="23482"/>
                      <a:pt x="14193" y="22983"/>
                    </a:cubicBezTo>
                    <a:cubicBezTo>
                      <a:pt x="14193" y="22524"/>
                      <a:pt x="14273" y="22083"/>
                      <a:pt x="14393" y="21644"/>
                    </a:cubicBezTo>
                    <a:cubicBezTo>
                      <a:pt x="14493" y="21325"/>
                      <a:pt x="14613" y="21024"/>
                      <a:pt x="14772" y="20725"/>
                    </a:cubicBezTo>
                    <a:cubicBezTo>
                      <a:pt x="14869" y="20567"/>
                      <a:pt x="14970" y="20407"/>
                      <a:pt x="15069" y="20268"/>
                    </a:cubicBezTo>
                    <a:cubicBezTo>
                      <a:pt x="15249" y="19988"/>
                      <a:pt x="15470" y="19749"/>
                      <a:pt x="15728" y="19529"/>
                    </a:cubicBezTo>
                    <a:cubicBezTo>
                      <a:pt x="16029" y="19230"/>
                      <a:pt x="16389" y="19010"/>
                      <a:pt x="16767" y="18828"/>
                    </a:cubicBezTo>
                    <a:cubicBezTo>
                      <a:pt x="16947" y="18749"/>
                      <a:pt x="17168" y="18669"/>
                      <a:pt x="17388" y="18609"/>
                    </a:cubicBezTo>
                    <a:cubicBezTo>
                      <a:pt x="17627" y="18549"/>
                      <a:pt x="17886" y="18469"/>
                      <a:pt x="18126" y="18429"/>
                    </a:cubicBezTo>
                    <a:cubicBezTo>
                      <a:pt x="18468" y="18354"/>
                      <a:pt x="18825" y="18314"/>
                      <a:pt x="19183" y="18314"/>
                    </a:cubicBezTo>
                    <a:close/>
                    <a:moveTo>
                      <a:pt x="23461" y="23083"/>
                    </a:moveTo>
                    <a:cubicBezTo>
                      <a:pt x="23461" y="23103"/>
                      <a:pt x="23481" y="23123"/>
                      <a:pt x="23481" y="23123"/>
                    </a:cubicBezTo>
                    <a:lnTo>
                      <a:pt x="23582" y="23223"/>
                    </a:lnTo>
                    <a:cubicBezTo>
                      <a:pt x="23622" y="23282"/>
                      <a:pt x="23681" y="23344"/>
                      <a:pt x="23702" y="23402"/>
                    </a:cubicBezTo>
                    <a:cubicBezTo>
                      <a:pt x="23781" y="23543"/>
                      <a:pt x="23781" y="23704"/>
                      <a:pt x="23742" y="23844"/>
                    </a:cubicBezTo>
                    <a:cubicBezTo>
                      <a:pt x="23702" y="24024"/>
                      <a:pt x="23602" y="24164"/>
                      <a:pt x="23483" y="24263"/>
                    </a:cubicBezTo>
                    <a:cubicBezTo>
                      <a:pt x="23422" y="24324"/>
                      <a:pt x="23342" y="24363"/>
                      <a:pt x="23261" y="24403"/>
                    </a:cubicBezTo>
                    <a:cubicBezTo>
                      <a:pt x="23201" y="24443"/>
                      <a:pt x="23121" y="24463"/>
                      <a:pt x="23062" y="24503"/>
                    </a:cubicBezTo>
                    <a:lnTo>
                      <a:pt x="23062" y="24463"/>
                    </a:lnTo>
                    <a:cubicBezTo>
                      <a:pt x="22982" y="24244"/>
                      <a:pt x="22921" y="24022"/>
                      <a:pt x="22902" y="23783"/>
                    </a:cubicBezTo>
                    <a:lnTo>
                      <a:pt x="22902" y="23743"/>
                    </a:lnTo>
                    <a:cubicBezTo>
                      <a:pt x="22982" y="23703"/>
                      <a:pt x="23041" y="23623"/>
                      <a:pt x="23121" y="23583"/>
                    </a:cubicBezTo>
                    <a:cubicBezTo>
                      <a:pt x="23171" y="23563"/>
                      <a:pt x="23221" y="23553"/>
                      <a:pt x="23268" y="23553"/>
                    </a:cubicBezTo>
                    <a:cubicBezTo>
                      <a:pt x="23316" y="23553"/>
                      <a:pt x="23361" y="23563"/>
                      <a:pt x="23401" y="23583"/>
                    </a:cubicBezTo>
                    <a:cubicBezTo>
                      <a:pt x="23414" y="23589"/>
                      <a:pt x="23428" y="23591"/>
                      <a:pt x="23441" y="23591"/>
                    </a:cubicBezTo>
                    <a:cubicBezTo>
                      <a:pt x="23520" y="23591"/>
                      <a:pt x="23570" y="23495"/>
                      <a:pt x="23501" y="23444"/>
                    </a:cubicBezTo>
                    <a:cubicBezTo>
                      <a:pt x="23408" y="23390"/>
                      <a:pt x="23316" y="23363"/>
                      <a:pt x="23223" y="23363"/>
                    </a:cubicBezTo>
                    <a:cubicBezTo>
                      <a:pt x="23176" y="23363"/>
                      <a:pt x="23129" y="23370"/>
                      <a:pt x="23081" y="23384"/>
                    </a:cubicBezTo>
                    <a:cubicBezTo>
                      <a:pt x="23022" y="23384"/>
                      <a:pt x="22961" y="23404"/>
                      <a:pt x="22921" y="23444"/>
                    </a:cubicBezTo>
                    <a:cubicBezTo>
                      <a:pt x="22921" y="23404"/>
                      <a:pt x="22921" y="23344"/>
                      <a:pt x="22942" y="23303"/>
                    </a:cubicBezTo>
                    <a:cubicBezTo>
                      <a:pt x="23121" y="23242"/>
                      <a:pt x="23301" y="23162"/>
                      <a:pt x="23461" y="23083"/>
                    </a:cubicBezTo>
                    <a:close/>
                    <a:moveTo>
                      <a:pt x="32852" y="23543"/>
                    </a:moveTo>
                    <a:cubicBezTo>
                      <a:pt x="32991" y="23684"/>
                      <a:pt x="33173" y="23783"/>
                      <a:pt x="33312" y="23903"/>
                    </a:cubicBezTo>
                    <a:cubicBezTo>
                      <a:pt x="33232" y="24062"/>
                      <a:pt x="33173" y="24244"/>
                      <a:pt x="33133" y="24403"/>
                    </a:cubicBezTo>
                    <a:cubicBezTo>
                      <a:pt x="33093" y="24503"/>
                      <a:pt x="33072" y="24603"/>
                      <a:pt x="33032" y="24702"/>
                    </a:cubicBezTo>
                    <a:cubicBezTo>
                      <a:pt x="33032" y="24763"/>
                      <a:pt x="33013" y="24822"/>
                      <a:pt x="33013" y="24862"/>
                    </a:cubicBezTo>
                    <a:cubicBezTo>
                      <a:pt x="32973" y="24822"/>
                      <a:pt x="32913" y="24803"/>
                      <a:pt x="32893" y="24781"/>
                    </a:cubicBezTo>
                    <a:cubicBezTo>
                      <a:pt x="32773" y="24661"/>
                      <a:pt x="32673" y="24541"/>
                      <a:pt x="32614" y="24402"/>
                    </a:cubicBezTo>
                    <a:cubicBezTo>
                      <a:pt x="32553" y="24243"/>
                      <a:pt x="32574" y="24083"/>
                      <a:pt x="32633" y="23921"/>
                    </a:cubicBezTo>
                    <a:cubicBezTo>
                      <a:pt x="32692" y="23784"/>
                      <a:pt x="32773" y="23664"/>
                      <a:pt x="32852" y="23543"/>
                    </a:cubicBezTo>
                    <a:close/>
                    <a:moveTo>
                      <a:pt x="10013" y="24590"/>
                    </a:moveTo>
                    <a:cubicBezTo>
                      <a:pt x="10147" y="24590"/>
                      <a:pt x="10282" y="24594"/>
                      <a:pt x="10412" y="24604"/>
                    </a:cubicBezTo>
                    <a:cubicBezTo>
                      <a:pt x="10671" y="24644"/>
                      <a:pt x="10932" y="24704"/>
                      <a:pt x="11172" y="24784"/>
                    </a:cubicBezTo>
                    <a:cubicBezTo>
                      <a:pt x="11291" y="24825"/>
                      <a:pt x="11411" y="24885"/>
                      <a:pt x="11510" y="24925"/>
                    </a:cubicBezTo>
                    <a:cubicBezTo>
                      <a:pt x="11590" y="24964"/>
                      <a:pt x="11670" y="25004"/>
                      <a:pt x="11750" y="25025"/>
                    </a:cubicBezTo>
                    <a:cubicBezTo>
                      <a:pt x="11790" y="25145"/>
                      <a:pt x="11771" y="25244"/>
                      <a:pt x="11710" y="25364"/>
                    </a:cubicBezTo>
                    <a:cubicBezTo>
                      <a:pt x="11674" y="25482"/>
                      <a:pt x="11713" y="25583"/>
                      <a:pt x="11793" y="25623"/>
                    </a:cubicBezTo>
                    <a:cubicBezTo>
                      <a:pt x="12012" y="25902"/>
                      <a:pt x="12272" y="26121"/>
                      <a:pt x="12372" y="26462"/>
                    </a:cubicBezTo>
                    <a:cubicBezTo>
                      <a:pt x="12451" y="26741"/>
                      <a:pt x="12432" y="27061"/>
                      <a:pt x="12251" y="27262"/>
                    </a:cubicBezTo>
                    <a:cubicBezTo>
                      <a:pt x="12103" y="27437"/>
                      <a:pt x="11899" y="27493"/>
                      <a:pt x="11690" y="27493"/>
                    </a:cubicBezTo>
                    <a:cubicBezTo>
                      <a:pt x="11590" y="27493"/>
                      <a:pt x="11488" y="27480"/>
                      <a:pt x="11391" y="27461"/>
                    </a:cubicBezTo>
                    <a:cubicBezTo>
                      <a:pt x="10992" y="27381"/>
                      <a:pt x="10592" y="27242"/>
                      <a:pt x="10214" y="27082"/>
                    </a:cubicBezTo>
                    <a:cubicBezTo>
                      <a:pt x="10014" y="27000"/>
                      <a:pt x="9793" y="26902"/>
                      <a:pt x="9593" y="26801"/>
                    </a:cubicBezTo>
                    <a:lnTo>
                      <a:pt x="9553" y="26801"/>
                    </a:lnTo>
                    <a:cubicBezTo>
                      <a:pt x="9593" y="26741"/>
                      <a:pt x="9593" y="26702"/>
                      <a:pt x="9614" y="26641"/>
                    </a:cubicBezTo>
                    <a:cubicBezTo>
                      <a:pt x="9633" y="26521"/>
                      <a:pt x="9654" y="26422"/>
                      <a:pt x="9654" y="26322"/>
                    </a:cubicBezTo>
                    <a:cubicBezTo>
                      <a:pt x="9673" y="26103"/>
                      <a:pt x="9673" y="25903"/>
                      <a:pt x="9654" y="25683"/>
                    </a:cubicBezTo>
                    <a:cubicBezTo>
                      <a:pt x="9614" y="25482"/>
                      <a:pt x="9574" y="25264"/>
                      <a:pt x="9513" y="25065"/>
                    </a:cubicBezTo>
                    <a:cubicBezTo>
                      <a:pt x="9454" y="24925"/>
                      <a:pt x="9374" y="24784"/>
                      <a:pt x="9274" y="24665"/>
                    </a:cubicBezTo>
                    <a:cubicBezTo>
                      <a:pt x="9394" y="24644"/>
                      <a:pt x="9494" y="24625"/>
                      <a:pt x="9614" y="24604"/>
                    </a:cubicBezTo>
                    <a:cubicBezTo>
                      <a:pt x="9743" y="24594"/>
                      <a:pt x="9878" y="24590"/>
                      <a:pt x="10013" y="24590"/>
                    </a:cubicBezTo>
                    <a:close/>
                    <a:moveTo>
                      <a:pt x="14931" y="26721"/>
                    </a:moveTo>
                    <a:lnTo>
                      <a:pt x="14931" y="26721"/>
                    </a:lnTo>
                    <a:cubicBezTo>
                      <a:pt x="15051" y="26761"/>
                      <a:pt x="15151" y="26801"/>
                      <a:pt x="15271" y="26821"/>
                    </a:cubicBezTo>
                    <a:cubicBezTo>
                      <a:pt x="15415" y="26864"/>
                      <a:pt x="15568" y="26897"/>
                      <a:pt x="15725" y="26897"/>
                    </a:cubicBezTo>
                    <a:cubicBezTo>
                      <a:pt x="15786" y="26897"/>
                      <a:pt x="15847" y="26892"/>
                      <a:pt x="15908" y="26881"/>
                    </a:cubicBezTo>
                    <a:cubicBezTo>
                      <a:pt x="16009" y="27141"/>
                      <a:pt x="16209" y="27380"/>
                      <a:pt x="16390" y="27581"/>
                    </a:cubicBezTo>
                    <a:cubicBezTo>
                      <a:pt x="16168" y="27679"/>
                      <a:pt x="15949" y="27779"/>
                      <a:pt x="15709" y="27860"/>
                    </a:cubicBezTo>
                    <a:cubicBezTo>
                      <a:pt x="15610" y="27719"/>
                      <a:pt x="15490" y="27580"/>
                      <a:pt x="15391" y="27439"/>
                    </a:cubicBezTo>
                    <a:cubicBezTo>
                      <a:pt x="15230" y="27220"/>
                      <a:pt x="15091" y="26981"/>
                      <a:pt x="14951" y="26741"/>
                    </a:cubicBezTo>
                    <a:lnTo>
                      <a:pt x="14931" y="26721"/>
                    </a:lnTo>
                    <a:close/>
                    <a:moveTo>
                      <a:pt x="18090" y="22127"/>
                    </a:moveTo>
                    <a:cubicBezTo>
                      <a:pt x="18550" y="22805"/>
                      <a:pt x="19488" y="23126"/>
                      <a:pt x="20249" y="23304"/>
                    </a:cubicBezTo>
                    <a:cubicBezTo>
                      <a:pt x="20718" y="23407"/>
                      <a:pt x="21201" y="23478"/>
                      <a:pt x="21682" y="23478"/>
                    </a:cubicBezTo>
                    <a:cubicBezTo>
                      <a:pt x="22040" y="23478"/>
                      <a:pt x="22397" y="23439"/>
                      <a:pt x="22747" y="23345"/>
                    </a:cubicBezTo>
                    <a:lnTo>
                      <a:pt x="22747" y="23345"/>
                    </a:lnTo>
                    <a:cubicBezTo>
                      <a:pt x="22625" y="23584"/>
                      <a:pt x="22625" y="23844"/>
                      <a:pt x="22625" y="24125"/>
                    </a:cubicBezTo>
                    <a:cubicBezTo>
                      <a:pt x="22645" y="24545"/>
                      <a:pt x="22805" y="24944"/>
                      <a:pt x="22846" y="25384"/>
                    </a:cubicBezTo>
                    <a:cubicBezTo>
                      <a:pt x="22882" y="25782"/>
                      <a:pt x="22782" y="26142"/>
                      <a:pt x="22562" y="26462"/>
                    </a:cubicBezTo>
                    <a:cubicBezTo>
                      <a:pt x="22343" y="26781"/>
                      <a:pt x="22083" y="27040"/>
                      <a:pt x="21803" y="27282"/>
                    </a:cubicBezTo>
                    <a:cubicBezTo>
                      <a:pt x="21062" y="27900"/>
                      <a:pt x="20144" y="28259"/>
                      <a:pt x="19206" y="28280"/>
                    </a:cubicBezTo>
                    <a:cubicBezTo>
                      <a:pt x="19065" y="28280"/>
                      <a:pt x="18926" y="28259"/>
                      <a:pt x="18786" y="28240"/>
                    </a:cubicBezTo>
                    <a:cubicBezTo>
                      <a:pt x="18687" y="28240"/>
                      <a:pt x="18567" y="28220"/>
                      <a:pt x="18447" y="28199"/>
                    </a:cubicBezTo>
                    <a:cubicBezTo>
                      <a:pt x="18427" y="28180"/>
                      <a:pt x="18387" y="28180"/>
                      <a:pt x="18367" y="28180"/>
                    </a:cubicBezTo>
                    <a:cubicBezTo>
                      <a:pt x="18168" y="28119"/>
                      <a:pt x="17986" y="28060"/>
                      <a:pt x="17828" y="27999"/>
                    </a:cubicBezTo>
                    <a:cubicBezTo>
                      <a:pt x="17769" y="27960"/>
                      <a:pt x="17708" y="27940"/>
                      <a:pt x="17668" y="27920"/>
                    </a:cubicBezTo>
                    <a:cubicBezTo>
                      <a:pt x="17588" y="27880"/>
                      <a:pt x="17509" y="27839"/>
                      <a:pt x="17429" y="27799"/>
                    </a:cubicBezTo>
                    <a:cubicBezTo>
                      <a:pt x="17389" y="27779"/>
                      <a:pt x="17349" y="27759"/>
                      <a:pt x="17309" y="27719"/>
                    </a:cubicBezTo>
                    <a:cubicBezTo>
                      <a:pt x="17269" y="27699"/>
                      <a:pt x="17250" y="27679"/>
                      <a:pt x="17210" y="27639"/>
                    </a:cubicBezTo>
                    <a:lnTo>
                      <a:pt x="17090" y="27580"/>
                    </a:lnTo>
                    <a:cubicBezTo>
                      <a:pt x="17010" y="27519"/>
                      <a:pt x="16930" y="27439"/>
                      <a:pt x="16850" y="27380"/>
                    </a:cubicBezTo>
                    <a:cubicBezTo>
                      <a:pt x="16850" y="27360"/>
                      <a:pt x="16830" y="27360"/>
                      <a:pt x="16811" y="27340"/>
                    </a:cubicBezTo>
                    <a:cubicBezTo>
                      <a:pt x="16688" y="27220"/>
                      <a:pt x="16550" y="27100"/>
                      <a:pt x="16449" y="26959"/>
                    </a:cubicBezTo>
                    <a:cubicBezTo>
                      <a:pt x="16350" y="26840"/>
                      <a:pt x="16270" y="26720"/>
                      <a:pt x="16170" y="26621"/>
                    </a:cubicBezTo>
                    <a:cubicBezTo>
                      <a:pt x="16150" y="26579"/>
                      <a:pt x="16130" y="26520"/>
                      <a:pt x="16050" y="26501"/>
                    </a:cubicBezTo>
                    <a:cubicBezTo>
                      <a:pt x="16010" y="26480"/>
                      <a:pt x="15989" y="26480"/>
                      <a:pt x="15951" y="26480"/>
                    </a:cubicBezTo>
                    <a:cubicBezTo>
                      <a:pt x="15810" y="26460"/>
                      <a:pt x="15671" y="26460"/>
                      <a:pt x="15511" y="26421"/>
                    </a:cubicBezTo>
                    <a:cubicBezTo>
                      <a:pt x="15352" y="26400"/>
                      <a:pt x="15172" y="26341"/>
                      <a:pt x="15012" y="26280"/>
                    </a:cubicBezTo>
                    <a:cubicBezTo>
                      <a:pt x="14873" y="26219"/>
                      <a:pt x="14732" y="26139"/>
                      <a:pt x="14593" y="26059"/>
                    </a:cubicBezTo>
                    <a:cubicBezTo>
                      <a:pt x="14553" y="26019"/>
                      <a:pt x="14513" y="26000"/>
                      <a:pt x="14472" y="25960"/>
                    </a:cubicBezTo>
                    <a:cubicBezTo>
                      <a:pt x="14393" y="25880"/>
                      <a:pt x="14313" y="25780"/>
                      <a:pt x="14252" y="25681"/>
                    </a:cubicBezTo>
                    <a:cubicBezTo>
                      <a:pt x="14172" y="25540"/>
                      <a:pt x="14172" y="25381"/>
                      <a:pt x="14212" y="25221"/>
                    </a:cubicBezTo>
                    <a:cubicBezTo>
                      <a:pt x="14233" y="25162"/>
                      <a:pt x="14273" y="25082"/>
                      <a:pt x="14332" y="25022"/>
                    </a:cubicBezTo>
                    <a:lnTo>
                      <a:pt x="14393" y="24962"/>
                    </a:lnTo>
                    <a:cubicBezTo>
                      <a:pt x="14540" y="24801"/>
                      <a:pt x="14740" y="24730"/>
                      <a:pt x="14946" y="24730"/>
                    </a:cubicBezTo>
                    <a:cubicBezTo>
                      <a:pt x="15048" y="24730"/>
                      <a:pt x="15152" y="24748"/>
                      <a:pt x="15251" y="24781"/>
                    </a:cubicBezTo>
                    <a:cubicBezTo>
                      <a:pt x="15432" y="24822"/>
                      <a:pt x="15591" y="24922"/>
                      <a:pt x="15751" y="25022"/>
                    </a:cubicBezTo>
                    <a:cubicBezTo>
                      <a:pt x="15911" y="25122"/>
                      <a:pt x="16010" y="25301"/>
                      <a:pt x="16172" y="25381"/>
                    </a:cubicBezTo>
                    <a:cubicBezTo>
                      <a:pt x="16188" y="25392"/>
                      <a:pt x="16205" y="25397"/>
                      <a:pt x="16220" y="25397"/>
                    </a:cubicBezTo>
                    <a:cubicBezTo>
                      <a:pt x="16260" y="25397"/>
                      <a:pt x="16292" y="25364"/>
                      <a:pt x="16292" y="25321"/>
                    </a:cubicBezTo>
                    <a:cubicBezTo>
                      <a:pt x="16292" y="25282"/>
                      <a:pt x="16292" y="25242"/>
                      <a:pt x="16271" y="25202"/>
                    </a:cubicBezTo>
                    <a:cubicBezTo>
                      <a:pt x="16292" y="25181"/>
                      <a:pt x="16311" y="25162"/>
                      <a:pt x="16311" y="25122"/>
                    </a:cubicBezTo>
                    <a:lnTo>
                      <a:pt x="16311" y="25101"/>
                    </a:lnTo>
                    <a:cubicBezTo>
                      <a:pt x="16331" y="25061"/>
                      <a:pt x="16311" y="25022"/>
                      <a:pt x="16311" y="25002"/>
                    </a:cubicBezTo>
                    <a:cubicBezTo>
                      <a:pt x="16311" y="24922"/>
                      <a:pt x="16292" y="24862"/>
                      <a:pt x="16271" y="24781"/>
                    </a:cubicBezTo>
                    <a:cubicBezTo>
                      <a:pt x="16252" y="24682"/>
                      <a:pt x="16252" y="24562"/>
                      <a:pt x="16271" y="24442"/>
                    </a:cubicBezTo>
                    <a:cubicBezTo>
                      <a:pt x="16271" y="24422"/>
                      <a:pt x="16292" y="24402"/>
                      <a:pt x="16292" y="24382"/>
                    </a:cubicBezTo>
                    <a:cubicBezTo>
                      <a:pt x="16311" y="24322"/>
                      <a:pt x="16331" y="24262"/>
                      <a:pt x="16351" y="24222"/>
                    </a:cubicBezTo>
                    <a:cubicBezTo>
                      <a:pt x="16371" y="24182"/>
                      <a:pt x="16391" y="24142"/>
                      <a:pt x="16411" y="24123"/>
                    </a:cubicBezTo>
                    <a:cubicBezTo>
                      <a:pt x="16431" y="24083"/>
                      <a:pt x="16451" y="24061"/>
                      <a:pt x="16471" y="24043"/>
                    </a:cubicBezTo>
                    <a:lnTo>
                      <a:pt x="16511" y="24003"/>
                    </a:lnTo>
                    <a:lnTo>
                      <a:pt x="16590" y="23923"/>
                    </a:lnTo>
                    <a:cubicBezTo>
                      <a:pt x="16611" y="23903"/>
                      <a:pt x="16630" y="23883"/>
                      <a:pt x="16670" y="23863"/>
                    </a:cubicBezTo>
                    <a:cubicBezTo>
                      <a:pt x="16871" y="23724"/>
                      <a:pt x="17069" y="23604"/>
                      <a:pt x="17270" y="23424"/>
                    </a:cubicBezTo>
                    <a:cubicBezTo>
                      <a:pt x="17371" y="23362"/>
                      <a:pt x="17491" y="23245"/>
                      <a:pt x="17552" y="23165"/>
                    </a:cubicBezTo>
                    <a:cubicBezTo>
                      <a:pt x="17691" y="23024"/>
                      <a:pt x="17811" y="22885"/>
                      <a:pt x="17911" y="22705"/>
                    </a:cubicBezTo>
                    <a:cubicBezTo>
                      <a:pt x="18010" y="22526"/>
                      <a:pt x="18071" y="22324"/>
                      <a:pt x="18090" y="22127"/>
                    </a:cubicBezTo>
                    <a:close/>
                    <a:moveTo>
                      <a:pt x="17766" y="28480"/>
                    </a:moveTo>
                    <a:cubicBezTo>
                      <a:pt x="17946" y="28539"/>
                      <a:pt x="18106" y="28600"/>
                      <a:pt x="18267" y="28640"/>
                    </a:cubicBezTo>
                    <a:cubicBezTo>
                      <a:pt x="18267" y="28660"/>
                      <a:pt x="18267" y="28700"/>
                      <a:pt x="18245" y="28740"/>
                    </a:cubicBezTo>
                    <a:cubicBezTo>
                      <a:pt x="18245" y="28780"/>
                      <a:pt x="18226" y="28859"/>
                      <a:pt x="18205" y="28920"/>
                    </a:cubicBezTo>
                    <a:cubicBezTo>
                      <a:pt x="18165" y="28939"/>
                      <a:pt x="18106" y="28979"/>
                      <a:pt x="18066" y="29019"/>
                    </a:cubicBezTo>
                    <a:cubicBezTo>
                      <a:pt x="18026" y="29000"/>
                      <a:pt x="17986" y="28979"/>
                      <a:pt x="17966" y="28960"/>
                    </a:cubicBezTo>
                    <a:cubicBezTo>
                      <a:pt x="17867" y="28880"/>
                      <a:pt x="17846" y="28760"/>
                      <a:pt x="17806" y="28640"/>
                    </a:cubicBezTo>
                    <a:cubicBezTo>
                      <a:pt x="17806" y="28579"/>
                      <a:pt x="17787" y="28539"/>
                      <a:pt x="17766" y="28480"/>
                    </a:cubicBezTo>
                    <a:close/>
                    <a:moveTo>
                      <a:pt x="6879" y="13973"/>
                    </a:moveTo>
                    <a:cubicBezTo>
                      <a:pt x="7260" y="14733"/>
                      <a:pt x="7718" y="15551"/>
                      <a:pt x="8517" y="15971"/>
                    </a:cubicBezTo>
                    <a:cubicBezTo>
                      <a:pt x="8808" y="16124"/>
                      <a:pt x="9122" y="16219"/>
                      <a:pt x="9451" y="16219"/>
                    </a:cubicBezTo>
                    <a:cubicBezTo>
                      <a:pt x="9551" y="16219"/>
                      <a:pt x="9653" y="16210"/>
                      <a:pt x="9755" y="16192"/>
                    </a:cubicBezTo>
                    <a:cubicBezTo>
                      <a:pt x="10154" y="16112"/>
                      <a:pt x="10494" y="15872"/>
                      <a:pt x="10735" y="15551"/>
                    </a:cubicBezTo>
                    <a:cubicBezTo>
                      <a:pt x="10955" y="15271"/>
                      <a:pt x="11115" y="14972"/>
                      <a:pt x="11195" y="14631"/>
                    </a:cubicBezTo>
                    <a:cubicBezTo>
                      <a:pt x="11374" y="14732"/>
                      <a:pt x="11555" y="14811"/>
                      <a:pt x="11733" y="14911"/>
                    </a:cubicBezTo>
                    <a:cubicBezTo>
                      <a:pt x="11873" y="14971"/>
                      <a:pt x="12012" y="15051"/>
                      <a:pt x="12153" y="15132"/>
                    </a:cubicBezTo>
                    <a:cubicBezTo>
                      <a:pt x="12232" y="15172"/>
                      <a:pt x="12292" y="15231"/>
                      <a:pt x="12373" y="15271"/>
                    </a:cubicBezTo>
                    <a:cubicBezTo>
                      <a:pt x="12393" y="15292"/>
                      <a:pt x="12413" y="15292"/>
                      <a:pt x="12433" y="15311"/>
                    </a:cubicBezTo>
                    <a:cubicBezTo>
                      <a:pt x="12652" y="15611"/>
                      <a:pt x="12872" y="15951"/>
                      <a:pt x="13032" y="16290"/>
                    </a:cubicBezTo>
                    <a:cubicBezTo>
                      <a:pt x="13293" y="16810"/>
                      <a:pt x="13490" y="17369"/>
                      <a:pt x="13690" y="17908"/>
                    </a:cubicBezTo>
                    <a:cubicBezTo>
                      <a:pt x="13991" y="18687"/>
                      <a:pt x="14291" y="19466"/>
                      <a:pt x="14571" y="20226"/>
                    </a:cubicBezTo>
                    <a:cubicBezTo>
                      <a:pt x="14371" y="20567"/>
                      <a:pt x="14210" y="20926"/>
                      <a:pt x="14089" y="21285"/>
                    </a:cubicBezTo>
                    <a:cubicBezTo>
                      <a:pt x="13950" y="21704"/>
                      <a:pt x="13890" y="22145"/>
                      <a:pt x="13870" y="22584"/>
                    </a:cubicBezTo>
                    <a:cubicBezTo>
                      <a:pt x="13750" y="22045"/>
                      <a:pt x="13651" y="21485"/>
                      <a:pt x="13489" y="20966"/>
                    </a:cubicBezTo>
                    <a:cubicBezTo>
                      <a:pt x="13590" y="20846"/>
                      <a:pt x="13649" y="20706"/>
                      <a:pt x="13689" y="20567"/>
                    </a:cubicBezTo>
                    <a:cubicBezTo>
                      <a:pt x="13749" y="20407"/>
                      <a:pt x="13790" y="20246"/>
                      <a:pt x="13830" y="20067"/>
                    </a:cubicBezTo>
                    <a:cubicBezTo>
                      <a:pt x="13890" y="19748"/>
                      <a:pt x="13910" y="19387"/>
                      <a:pt x="13870" y="19049"/>
                    </a:cubicBezTo>
                    <a:cubicBezTo>
                      <a:pt x="13790" y="18410"/>
                      <a:pt x="13551" y="17809"/>
                      <a:pt x="13152" y="17289"/>
                    </a:cubicBezTo>
                    <a:cubicBezTo>
                      <a:pt x="12930" y="17030"/>
                      <a:pt x="12673" y="16750"/>
                      <a:pt x="12352" y="16650"/>
                    </a:cubicBezTo>
                    <a:cubicBezTo>
                      <a:pt x="12292" y="16650"/>
                      <a:pt x="12232" y="16710"/>
                      <a:pt x="12272" y="16770"/>
                    </a:cubicBezTo>
                    <a:cubicBezTo>
                      <a:pt x="12432" y="16990"/>
                      <a:pt x="12632" y="17189"/>
                      <a:pt x="12811" y="17408"/>
                    </a:cubicBezTo>
                    <a:cubicBezTo>
                      <a:pt x="12991" y="17629"/>
                      <a:pt x="13130" y="17868"/>
                      <a:pt x="13251" y="18128"/>
                    </a:cubicBezTo>
                    <a:cubicBezTo>
                      <a:pt x="13471" y="18668"/>
                      <a:pt x="13551" y="19268"/>
                      <a:pt x="13451" y="19847"/>
                    </a:cubicBezTo>
                    <a:cubicBezTo>
                      <a:pt x="13431" y="20026"/>
                      <a:pt x="13391" y="20186"/>
                      <a:pt x="13331" y="20345"/>
                    </a:cubicBezTo>
                    <a:cubicBezTo>
                      <a:pt x="13291" y="20505"/>
                      <a:pt x="13192" y="20645"/>
                      <a:pt x="13171" y="20805"/>
                    </a:cubicBezTo>
                    <a:cubicBezTo>
                      <a:pt x="13131" y="20845"/>
                      <a:pt x="13112" y="20885"/>
                      <a:pt x="13131" y="20965"/>
                    </a:cubicBezTo>
                    <a:cubicBezTo>
                      <a:pt x="13211" y="21485"/>
                      <a:pt x="13331" y="21983"/>
                      <a:pt x="13431" y="22502"/>
                    </a:cubicBezTo>
                    <a:cubicBezTo>
                      <a:pt x="13530" y="23023"/>
                      <a:pt x="13631" y="23522"/>
                      <a:pt x="13730" y="24041"/>
                    </a:cubicBezTo>
                    <a:cubicBezTo>
                      <a:pt x="13792" y="24320"/>
                      <a:pt x="13830" y="24600"/>
                      <a:pt x="13890" y="24880"/>
                    </a:cubicBezTo>
                    <a:cubicBezTo>
                      <a:pt x="13769" y="25100"/>
                      <a:pt x="13711" y="25359"/>
                      <a:pt x="13769" y="25619"/>
                    </a:cubicBezTo>
                    <a:cubicBezTo>
                      <a:pt x="13810" y="25859"/>
                      <a:pt x="13949" y="26058"/>
                      <a:pt x="14129" y="26237"/>
                    </a:cubicBezTo>
                    <a:cubicBezTo>
                      <a:pt x="14169" y="26517"/>
                      <a:pt x="14229" y="26796"/>
                      <a:pt x="14269" y="27096"/>
                    </a:cubicBezTo>
                    <a:cubicBezTo>
                      <a:pt x="14349" y="27597"/>
                      <a:pt x="14429" y="28095"/>
                      <a:pt x="14509" y="28596"/>
                    </a:cubicBezTo>
                    <a:cubicBezTo>
                      <a:pt x="14249" y="28676"/>
                      <a:pt x="14009" y="28756"/>
                      <a:pt x="13750" y="28835"/>
                    </a:cubicBezTo>
                    <a:cubicBezTo>
                      <a:pt x="13431" y="28955"/>
                      <a:pt x="13091" y="29054"/>
                      <a:pt x="12751" y="29134"/>
                    </a:cubicBezTo>
                    <a:cubicBezTo>
                      <a:pt x="12070" y="29314"/>
                      <a:pt x="11392" y="29435"/>
                      <a:pt x="10693" y="29496"/>
                    </a:cubicBezTo>
                    <a:cubicBezTo>
                      <a:pt x="10264" y="29533"/>
                      <a:pt x="9834" y="29552"/>
                      <a:pt x="9407" y="29552"/>
                    </a:cubicBezTo>
                    <a:cubicBezTo>
                      <a:pt x="8439" y="29552"/>
                      <a:pt x="7478" y="29451"/>
                      <a:pt x="6537" y="29216"/>
                    </a:cubicBezTo>
                    <a:cubicBezTo>
                      <a:pt x="6157" y="29116"/>
                      <a:pt x="5778" y="29017"/>
                      <a:pt x="5397" y="28897"/>
                    </a:cubicBezTo>
                    <a:cubicBezTo>
                      <a:pt x="5058" y="28777"/>
                      <a:pt x="4739" y="28618"/>
                      <a:pt x="4420" y="28497"/>
                    </a:cubicBezTo>
                    <a:cubicBezTo>
                      <a:pt x="4460" y="27857"/>
                      <a:pt x="4500" y="27199"/>
                      <a:pt x="4559" y="26559"/>
                    </a:cubicBezTo>
                    <a:cubicBezTo>
                      <a:pt x="5159" y="26698"/>
                      <a:pt x="5758" y="26798"/>
                      <a:pt x="6378" y="26878"/>
                    </a:cubicBezTo>
                    <a:cubicBezTo>
                      <a:pt x="6798" y="26918"/>
                      <a:pt x="7217" y="26958"/>
                      <a:pt x="7637" y="26978"/>
                    </a:cubicBezTo>
                    <a:cubicBezTo>
                      <a:pt x="7837" y="26978"/>
                      <a:pt x="8056" y="26978"/>
                      <a:pt x="8276" y="26998"/>
                    </a:cubicBezTo>
                    <a:lnTo>
                      <a:pt x="8596" y="26998"/>
                    </a:lnTo>
                    <a:cubicBezTo>
                      <a:pt x="8636" y="26998"/>
                      <a:pt x="8697" y="26978"/>
                      <a:pt x="8737" y="26978"/>
                    </a:cubicBezTo>
                    <a:cubicBezTo>
                      <a:pt x="8777" y="26978"/>
                      <a:pt x="8817" y="26958"/>
                      <a:pt x="8856" y="26938"/>
                    </a:cubicBezTo>
                    <a:cubicBezTo>
                      <a:pt x="8886" y="26948"/>
                      <a:pt x="8916" y="26953"/>
                      <a:pt x="8944" y="26953"/>
                    </a:cubicBezTo>
                    <a:cubicBezTo>
                      <a:pt x="8971" y="26953"/>
                      <a:pt x="8996" y="26948"/>
                      <a:pt x="9016" y="26938"/>
                    </a:cubicBezTo>
                    <a:cubicBezTo>
                      <a:pt x="9036" y="26938"/>
                      <a:pt x="9056" y="26958"/>
                      <a:pt x="9075" y="26978"/>
                    </a:cubicBezTo>
                    <a:cubicBezTo>
                      <a:pt x="9176" y="27038"/>
                      <a:pt x="9276" y="27119"/>
                      <a:pt x="9396" y="27177"/>
                    </a:cubicBezTo>
                    <a:cubicBezTo>
                      <a:pt x="9596" y="27277"/>
                      <a:pt x="9795" y="27377"/>
                      <a:pt x="10016" y="27477"/>
                    </a:cubicBezTo>
                    <a:cubicBezTo>
                      <a:pt x="10436" y="27656"/>
                      <a:pt x="10876" y="27836"/>
                      <a:pt x="11335" y="27917"/>
                    </a:cubicBezTo>
                    <a:cubicBezTo>
                      <a:pt x="11447" y="27933"/>
                      <a:pt x="11562" y="27943"/>
                      <a:pt x="11676" y="27943"/>
                    </a:cubicBezTo>
                    <a:cubicBezTo>
                      <a:pt x="11990" y="27943"/>
                      <a:pt x="12299" y="27866"/>
                      <a:pt x="12535" y="27616"/>
                    </a:cubicBezTo>
                    <a:cubicBezTo>
                      <a:pt x="12814" y="27337"/>
                      <a:pt x="12913" y="26898"/>
                      <a:pt x="12833" y="26518"/>
                    </a:cubicBezTo>
                    <a:cubicBezTo>
                      <a:pt x="12794" y="26278"/>
                      <a:pt x="12674" y="26076"/>
                      <a:pt x="12535" y="25879"/>
                    </a:cubicBezTo>
                    <a:cubicBezTo>
                      <a:pt x="12415" y="25720"/>
                      <a:pt x="12275" y="25579"/>
                      <a:pt x="12115" y="25478"/>
                    </a:cubicBezTo>
                    <a:cubicBezTo>
                      <a:pt x="12195" y="25299"/>
                      <a:pt x="12175" y="25059"/>
                      <a:pt x="12096" y="24879"/>
                    </a:cubicBezTo>
                    <a:cubicBezTo>
                      <a:pt x="12035" y="24718"/>
                      <a:pt x="11915" y="24638"/>
                      <a:pt x="11776" y="24598"/>
                    </a:cubicBezTo>
                    <a:cubicBezTo>
                      <a:pt x="11756" y="24579"/>
                      <a:pt x="11736" y="24579"/>
                      <a:pt x="11716" y="24558"/>
                    </a:cubicBezTo>
                    <a:cubicBezTo>
                      <a:pt x="11577" y="24499"/>
                      <a:pt x="11435" y="24439"/>
                      <a:pt x="11295" y="24379"/>
                    </a:cubicBezTo>
                    <a:cubicBezTo>
                      <a:pt x="11015" y="24300"/>
                      <a:pt x="10717" y="24239"/>
                      <a:pt x="10437" y="24220"/>
                    </a:cubicBezTo>
                    <a:cubicBezTo>
                      <a:pt x="10327" y="24212"/>
                      <a:pt x="10219" y="24207"/>
                      <a:pt x="10113" y="24207"/>
                    </a:cubicBezTo>
                    <a:cubicBezTo>
                      <a:pt x="9931" y="24207"/>
                      <a:pt x="9754" y="24221"/>
                      <a:pt x="9577" y="24260"/>
                    </a:cubicBezTo>
                    <a:cubicBezTo>
                      <a:pt x="9438" y="24279"/>
                      <a:pt x="9297" y="24319"/>
                      <a:pt x="9156" y="24379"/>
                    </a:cubicBezTo>
                    <a:cubicBezTo>
                      <a:pt x="9097" y="24399"/>
                      <a:pt x="9017" y="24419"/>
                      <a:pt x="8957" y="24459"/>
                    </a:cubicBezTo>
                    <a:cubicBezTo>
                      <a:pt x="8917" y="24419"/>
                      <a:pt x="8858" y="24399"/>
                      <a:pt x="8797" y="24379"/>
                    </a:cubicBezTo>
                    <a:cubicBezTo>
                      <a:pt x="8797" y="24379"/>
                      <a:pt x="8797" y="24359"/>
                      <a:pt x="8778" y="24359"/>
                    </a:cubicBezTo>
                    <a:cubicBezTo>
                      <a:pt x="8717" y="24323"/>
                      <a:pt x="8634" y="24316"/>
                      <a:pt x="8552" y="24316"/>
                    </a:cubicBezTo>
                    <a:cubicBezTo>
                      <a:pt x="8498" y="24316"/>
                      <a:pt x="8444" y="24319"/>
                      <a:pt x="8397" y="24319"/>
                    </a:cubicBezTo>
                    <a:cubicBezTo>
                      <a:pt x="7958" y="24300"/>
                      <a:pt x="7497" y="24239"/>
                      <a:pt x="7058" y="24159"/>
                    </a:cubicBezTo>
                    <a:cubicBezTo>
                      <a:pt x="6799" y="24119"/>
                      <a:pt x="6538" y="24060"/>
                      <a:pt x="6279" y="24000"/>
                    </a:cubicBezTo>
                    <a:cubicBezTo>
                      <a:pt x="6157" y="23960"/>
                      <a:pt x="6039" y="23940"/>
                      <a:pt x="5898" y="23900"/>
                    </a:cubicBezTo>
                    <a:cubicBezTo>
                      <a:pt x="5798" y="23880"/>
                      <a:pt x="5678" y="23840"/>
                      <a:pt x="5557" y="23840"/>
                    </a:cubicBezTo>
                    <a:cubicBezTo>
                      <a:pt x="5458" y="23781"/>
                      <a:pt x="5357" y="23680"/>
                      <a:pt x="5258" y="23600"/>
                    </a:cubicBezTo>
                    <a:cubicBezTo>
                      <a:pt x="4998" y="23321"/>
                      <a:pt x="4838" y="22922"/>
                      <a:pt x="4798" y="22541"/>
                    </a:cubicBezTo>
                    <a:cubicBezTo>
                      <a:pt x="4737" y="22062"/>
                      <a:pt x="4838" y="21582"/>
                      <a:pt x="4958" y="21123"/>
                    </a:cubicBezTo>
                    <a:cubicBezTo>
                      <a:pt x="5078" y="20742"/>
                      <a:pt x="5198" y="20343"/>
                      <a:pt x="5378" y="19984"/>
                    </a:cubicBezTo>
                    <a:cubicBezTo>
                      <a:pt x="5458" y="19764"/>
                      <a:pt x="5579" y="19563"/>
                      <a:pt x="5697" y="19384"/>
                    </a:cubicBezTo>
                    <a:cubicBezTo>
                      <a:pt x="5756" y="19283"/>
                      <a:pt x="5836" y="19184"/>
                      <a:pt x="5897" y="19104"/>
                    </a:cubicBezTo>
                    <a:cubicBezTo>
                      <a:pt x="6017" y="19025"/>
                      <a:pt x="6116" y="18945"/>
                      <a:pt x="6216" y="18865"/>
                    </a:cubicBezTo>
                    <a:cubicBezTo>
                      <a:pt x="6270" y="18828"/>
                      <a:pt x="6244" y="18761"/>
                      <a:pt x="6196" y="18761"/>
                    </a:cubicBezTo>
                    <a:cubicBezTo>
                      <a:pt x="6190" y="18761"/>
                      <a:pt x="6183" y="18762"/>
                      <a:pt x="6176" y="18765"/>
                    </a:cubicBezTo>
                    <a:cubicBezTo>
                      <a:pt x="6156" y="18765"/>
                      <a:pt x="6136" y="18785"/>
                      <a:pt x="6116" y="18785"/>
                    </a:cubicBezTo>
                    <a:cubicBezTo>
                      <a:pt x="6116" y="18745"/>
                      <a:pt x="6096" y="18725"/>
                      <a:pt x="6056" y="18725"/>
                    </a:cubicBezTo>
                    <a:cubicBezTo>
                      <a:pt x="5956" y="18765"/>
                      <a:pt x="5876" y="18804"/>
                      <a:pt x="5796" y="18884"/>
                    </a:cubicBezTo>
                    <a:cubicBezTo>
                      <a:pt x="5697" y="18964"/>
                      <a:pt x="5617" y="19044"/>
                      <a:pt x="5537" y="19124"/>
                    </a:cubicBezTo>
                    <a:cubicBezTo>
                      <a:pt x="5516" y="19144"/>
                      <a:pt x="5495" y="19164"/>
                      <a:pt x="5476" y="19184"/>
                    </a:cubicBezTo>
                    <a:cubicBezTo>
                      <a:pt x="5336" y="19344"/>
                      <a:pt x="5216" y="19504"/>
                      <a:pt x="5096" y="19683"/>
                    </a:cubicBezTo>
                    <a:cubicBezTo>
                      <a:pt x="4857" y="20062"/>
                      <a:pt x="4678" y="20503"/>
                      <a:pt x="4557" y="20942"/>
                    </a:cubicBezTo>
                    <a:cubicBezTo>
                      <a:pt x="4257" y="21901"/>
                      <a:pt x="4137" y="23080"/>
                      <a:pt x="4936" y="23839"/>
                    </a:cubicBezTo>
                    <a:cubicBezTo>
                      <a:pt x="5117" y="24018"/>
                      <a:pt x="5336" y="24140"/>
                      <a:pt x="5575" y="24220"/>
                    </a:cubicBezTo>
                    <a:cubicBezTo>
                      <a:pt x="5695" y="24260"/>
                      <a:pt x="5835" y="24279"/>
                      <a:pt x="5955" y="24279"/>
                    </a:cubicBezTo>
                    <a:cubicBezTo>
                      <a:pt x="5965" y="24289"/>
                      <a:pt x="5979" y="24294"/>
                      <a:pt x="5994" y="24294"/>
                    </a:cubicBezTo>
                    <a:cubicBezTo>
                      <a:pt x="6009" y="24294"/>
                      <a:pt x="6025" y="24289"/>
                      <a:pt x="6035" y="24279"/>
                    </a:cubicBezTo>
                    <a:lnTo>
                      <a:pt x="6054" y="24300"/>
                    </a:lnTo>
                    <a:cubicBezTo>
                      <a:pt x="6275" y="24379"/>
                      <a:pt x="6496" y="24439"/>
                      <a:pt x="6715" y="24499"/>
                    </a:cubicBezTo>
                    <a:cubicBezTo>
                      <a:pt x="7174" y="24598"/>
                      <a:pt x="7653" y="24678"/>
                      <a:pt x="8113" y="24699"/>
                    </a:cubicBezTo>
                    <a:cubicBezTo>
                      <a:pt x="8233" y="24718"/>
                      <a:pt x="8333" y="24718"/>
                      <a:pt x="8432" y="24718"/>
                    </a:cubicBezTo>
                    <a:cubicBezTo>
                      <a:pt x="8485" y="24718"/>
                      <a:pt x="8540" y="24727"/>
                      <a:pt x="8587" y="24727"/>
                    </a:cubicBezTo>
                    <a:cubicBezTo>
                      <a:pt x="8611" y="24727"/>
                      <a:pt x="8634" y="24725"/>
                      <a:pt x="8653" y="24718"/>
                    </a:cubicBezTo>
                    <a:lnTo>
                      <a:pt x="8693" y="24758"/>
                    </a:lnTo>
                    <a:cubicBezTo>
                      <a:pt x="8754" y="24798"/>
                      <a:pt x="8794" y="24879"/>
                      <a:pt x="8813" y="24938"/>
                    </a:cubicBezTo>
                    <a:cubicBezTo>
                      <a:pt x="8893" y="25117"/>
                      <a:pt x="8933" y="25317"/>
                      <a:pt x="8933" y="25497"/>
                    </a:cubicBezTo>
                    <a:cubicBezTo>
                      <a:pt x="8953" y="25698"/>
                      <a:pt x="8953" y="25897"/>
                      <a:pt x="8913" y="26075"/>
                    </a:cubicBezTo>
                    <a:cubicBezTo>
                      <a:pt x="8874" y="26256"/>
                      <a:pt x="8813" y="26436"/>
                      <a:pt x="8754" y="26595"/>
                    </a:cubicBezTo>
                    <a:cubicBezTo>
                      <a:pt x="8634" y="26576"/>
                      <a:pt x="8494" y="26556"/>
                      <a:pt x="8374" y="26556"/>
                    </a:cubicBezTo>
                    <a:cubicBezTo>
                      <a:pt x="8195" y="26536"/>
                      <a:pt x="8015" y="26536"/>
                      <a:pt x="7836" y="26516"/>
                    </a:cubicBezTo>
                    <a:cubicBezTo>
                      <a:pt x="7476" y="26476"/>
                      <a:pt x="7117" y="26456"/>
                      <a:pt x="6756" y="26416"/>
                    </a:cubicBezTo>
                    <a:cubicBezTo>
                      <a:pt x="6037" y="26355"/>
                      <a:pt x="5338" y="26254"/>
                      <a:pt x="4657" y="26097"/>
                    </a:cubicBezTo>
                    <a:cubicBezTo>
                      <a:pt x="4617" y="26076"/>
                      <a:pt x="4598" y="26076"/>
                      <a:pt x="4577" y="26076"/>
                    </a:cubicBezTo>
                    <a:cubicBezTo>
                      <a:pt x="4457" y="26037"/>
                      <a:pt x="4318" y="25997"/>
                      <a:pt x="4178" y="25957"/>
                    </a:cubicBezTo>
                    <a:cubicBezTo>
                      <a:pt x="3701" y="25842"/>
                      <a:pt x="3221" y="25662"/>
                      <a:pt x="2801" y="25383"/>
                    </a:cubicBezTo>
                    <a:cubicBezTo>
                      <a:pt x="2542" y="25223"/>
                      <a:pt x="2321" y="25024"/>
                      <a:pt x="2163" y="24763"/>
                    </a:cubicBezTo>
                    <a:cubicBezTo>
                      <a:pt x="2003" y="24503"/>
                      <a:pt x="1904" y="24204"/>
                      <a:pt x="1843" y="23903"/>
                    </a:cubicBezTo>
                    <a:cubicBezTo>
                      <a:pt x="1784" y="23543"/>
                      <a:pt x="1784" y="23165"/>
                      <a:pt x="1803" y="22785"/>
                    </a:cubicBezTo>
                    <a:cubicBezTo>
                      <a:pt x="1822" y="22584"/>
                      <a:pt x="1864" y="22364"/>
                      <a:pt x="1883" y="22164"/>
                    </a:cubicBezTo>
                    <a:cubicBezTo>
                      <a:pt x="1923" y="22005"/>
                      <a:pt x="1944" y="21844"/>
                      <a:pt x="1944" y="21704"/>
                    </a:cubicBezTo>
                    <a:cubicBezTo>
                      <a:pt x="1963" y="21684"/>
                      <a:pt x="1963" y="21684"/>
                      <a:pt x="1963" y="21664"/>
                    </a:cubicBezTo>
                    <a:lnTo>
                      <a:pt x="2083" y="21245"/>
                    </a:lnTo>
                    <a:cubicBezTo>
                      <a:pt x="2163" y="21005"/>
                      <a:pt x="2242" y="20745"/>
                      <a:pt x="2322" y="20506"/>
                    </a:cubicBezTo>
                    <a:cubicBezTo>
                      <a:pt x="2503" y="20007"/>
                      <a:pt x="2683" y="19488"/>
                      <a:pt x="2882" y="19009"/>
                    </a:cubicBezTo>
                    <a:cubicBezTo>
                      <a:pt x="3282" y="18008"/>
                      <a:pt x="3761" y="17089"/>
                      <a:pt x="4261" y="16152"/>
                    </a:cubicBezTo>
                    <a:cubicBezTo>
                      <a:pt x="4402" y="15892"/>
                      <a:pt x="4541" y="15611"/>
                      <a:pt x="4680" y="15351"/>
                    </a:cubicBezTo>
                    <a:cubicBezTo>
                      <a:pt x="4720" y="15292"/>
                      <a:pt x="4760" y="15212"/>
                      <a:pt x="4802" y="15150"/>
                    </a:cubicBezTo>
                    <a:cubicBezTo>
                      <a:pt x="4861" y="15070"/>
                      <a:pt x="4941" y="15011"/>
                      <a:pt x="5001" y="14931"/>
                    </a:cubicBezTo>
                    <a:cubicBezTo>
                      <a:pt x="5141" y="14811"/>
                      <a:pt x="5281" y="14711"/>
                      <a:pt x="5420" y="14631"/>
                    </a:cubicBezTo>
                    <a:cubicBezTo>
                      <a:pt x="5580" y="14532"/>
                      <a:pt x="5739" y="14432"/>
                      <a:pt x="5899" y="14352"/>
                    </a:cubicBezTo>
                    <a:cubicBezTo>
                      <a:pt x="6059" y="14272"/>
                      <a:pt x="6239" y="14213"/>
                      <a:pt x="6419" y="14152"/>
                    </a:cubicBezTo>
                    <a:cubicBezTo>
                      <a:pt x="6499" y="14133"/>
                      <a:pt x="6579" y="14093"/>
                      <a:pt x="6659" y="14072"/>
                    </a:cubicBezTo>
                    <a:cubicBezTo>
                      <a:pt x="6740" y="14032"/>
                      <a:pt x="6818" y="13993"/>
                      <a:pt x="6879" y="13973"/>
                    </a:cubicBezTo>
                    <a:close/>
                    <a:moveTo>
                      <a:pt x="17008" y="28080"/>
                    </a:moveTo>
                    <a:cubicBezTo>
                      <a:pt x="17108" y="28160"/>
                      <a:pt x="17207" y="28220"/>
                      <a:pt x="17308" y="28259"/>
                    </a:cubicBezTo>
                    <a:cubicBezTo>
                      <a:pt x="17327" y="28280"/>
                      <a:pt x="17348" y="28299"/>
                      <a:pt x="17388" y="28299"/>
                    </a:cubicBezTo>
                    <a:lnTo>
                      <a:pt x="17388" y="28360"/>
                    </a:lnTo>
                    <a:cubicBezTo>
                      <a:pt x="17428" y="28660"/>
                      <a:pt x="17467" y="29019"/>
                      <a:pt x="17707" y="29239"/>
                    </a:cubicBezTo>
                    <a:lnTo>
                      <a:pt x="17747" y="29279"/>
                    </a:lnTo>
                    <a:cubicBezTo>
                      <a:pt x="17667" y="29341"/>
                      <a:pt x="17587" y="29400"/>
                      <a:pt x="17487" y="29480"/>
                    </a:cubicBezTo>
                    <a:cubicBezTo>
                      <a:pt x="17347" y="29580"/>
                      <a:pt x="17206" y="29700"/>
                      <a:pt x="17087" y="29820"/>
                    </a:cubicBezTo>
                    <a:cubicBezTo>
                      <a:pt x="16906" y="29660"/>
                      <a:pt x="16727" y="29520"/>
                      <a:pt x="16566" y="29341"/>
                    </a:cubicBezTo>
                    <a:cubicBezTo>
                      <a:pt x="16407" y="29179"/>
                      <a:pt x="16266" y="29000"/>
                      <a:pt x="16187" y="28780"/>
                    </a:cubicBezTo>
                    <a:cubicBezTo>
                      <a:pt x="16127" y="28680"/>
                      <a:pt x="16107" y="28579"/>
                      <a:pt x="16087" y="28480"/>
                    </a:cubicBezTo>
                    <a:cubicBezTo>
                      <a:pt x="16087" y="28440"/>
                      <a:pt x="16067" y="28419"/>
                      <a:pt x="16067" y="28379"/>
                    </a:cubicBezTo>
                    <a:cubicBezTo>
                      <a:pt x="16349" y="28360"/>
                      <a:pt x="16588" y="28280"/>
                      <a:pt x="16848" y="28180"/>
                    </a:cubicBezTo>
                    <a:cubicBezTo>
                      <a:pt x="16909" y="28140"/>
                      <a:pt x="16968" y="28120"/>
                      <a:pt x="17008" y="28080"/>
                    </a:cubicBezTo>
                    <a:close/>
                    <a:moveTo>
                      <a:pt x="20667" y="28477"/>
                    </a:moveTo>
                    <a:cubicBezTo>
                      <a:pt x="20686" y="28559"/>
                      <a:pt x="20726" y="28658"/>
                      <a:pt x="20786" y="28717"/>
                    </a:cubicBezTo>
                    <a:cubicBezTo>
                      <a:pt x="20884" y="28859"/>
                      <a:pt x="21043" y="28999"/>
                      <a:pt x="21204" y="29078"/>
                    </a:cubicBezTo>
                    <a:cubicBezTo>
                      <a:pt x="21304" y="29118"/>
                      <a:pt x="21424" y="29158"/>
                      <a:pt x="21523" y="29178"/>
                    </a:cubicBezTo>
                    <a:cubicBezTo>
                      <a:pt x="21504" y="29257"/>
                      <a:pt x="21483" y="29318"/>
                      <a:pt x="21443" y="29378"/>
                    </a:cubicBezTo>
                    <a:cubicBezTo>
                      <a:pt x="21403" y="29498"/>
                      <a:pt x="21324" y="29598"/>
                      <a:pt x="21243" y="29698"/>
                    </a:cubicBezTo>
                    <a:cubicBezTo>
                      <a:pt x="21083" y="29897"/>
                      <a:pt x="20883" y="30057"/>
                      <a:pt x="20644" y="30117"/>
                    </a:cubicBezTo>
                    <a:cubicBezTo>
                      <a:pt x="20559" y="30135"/>
                      <a:pt x="20472" y="30142"/>
                      <a:pt x="20385" y="30142"/>
                    </a:cubicBezTo>
                    <a:cubicBezTo>
                      <a:pt x="20184" y="30142"/>
                      <a:pt x="19979" y="30105"/>
                      <a:pt x="19784" y="30077"/>
                    </a:cubicBezTo>
                    <a:cubicBezTo>
                      <a:pt x="19645" y="30056"/>
                      <a:pt x="19485" y="30038"/>
                      <a:pt x="19325" y="29997"/>
                    </a:cubicBezTo>
                    <a:cubicBezTo>
                      <a:pt x="19265" y="29997"/>
                      <a:pt x="19206" y="29976"/>
                      <a:pt x="19145" y="29976"/>
                    </a:cubicBezTo>
                    <a:cubicBezTo>
                      <a:pt x="19085" y="29957"/>
                      <a:pt x="19006" y="29936"/>
                      <a:pt x="18926" y="29917"/>
                    </a:cubicBezTo>
                    <a:cubicBezTo>
                      <a:pt x="18786" y="29877"/>
                      <a:pt x="18646" y="29816"/>
                      <a:pt x="18506" y="29776"/>
                    </a:cubicBezTo>
                    <a:cubicBezTo>
                      <a:pt x="18347" y="29697"/>
                      <a:pt x="18227" y="29617"/>
                      <a:pt x="18067" y="29557"/>
                    </a:cubicBezTo>
                    <a:cubicBezTo>
                      <a:pt x="18107" y="29516"/>
                      <a:pt x="18147" y="29478"/>
                      <a:pt x="18208" y="29438"/>
                    </a:cubicBezTo>
                    <a:cubicBezTo>
                      <a:pt x="18227" y="29417"/>
                      <a:pt x="18246" y="29397"/>
                      <a:pt x="18268" y="29377"/>
                    </a:cubicBezTo>
                    <a:cubicBezTo>
                      <a:pt x="18348" y="29337"/>
                      <a:pt x="18428" y="29278"/>
                      <a:pt x="18488" y="29196"/>
                    </a:cubicBezTo>
                    <a:lnTo>
                      <a:pt x="18508" y="29176"/>
                    </a:lnTo>
                    <a:cubicBezTo>
                      <a:pt x="18568" y="29156"/>
                      <a:pt x="18608" y="29137"/>
                      <a:pt x="18627" y="29076"/>
                    </a:cubicBezTo>
                    <a:cubicBezTo>
                      <a:pt x="18688" y="28956"/>
                      <a:pt x="18728" y="28837"/>
                      <a:pt x="18728" y="28717"/>
                    </a:cubicBezTo>
                    <a:cubicBezTo>
                      <a:pt x="18787" y="28717"/>
                      <a:pt x="18848" y="28737"/>
                      <a:pt x="18907" y="28737"/>
                    </a:cubicBezTo>
                    <a:lnTo>
                      <a:pt x="19527" y="28737"/>
                    </a:lnTo>
                    <a:cubicBezTo>
                      <a:pt x="19906" y="28697"/>
                      <a:pt x="20305" y="28618"/>
                      <a:pt x="20667" y="28477"/>
                    </a:cubicBezTo>
                    <a:close/>
                    <a:moveTo>
                      <a:pt x="28650" y="24181"/>
                    </a:moveTo>
                    <a:cubicBezTo>
                      <a:pt x="28923" y="24181"/>
                      <a:pt x="29173" y="24279"/>
                      <a:pt x="29354" y="24463"/>
                    </a:cubicBezTo>
                    <a:cubicBezTo>
                      <a:pt x="29855" y="24962"/>
                      <a:pt x="29775" y="25722"/>
                      <a:pt x="29375" y="26241"/>
                    </a:cubicBezTo>
                    <a:cubicBezTo>
                      <a:pt x="29274" y="26380"/>
                      <a:pt x="29135" y="26500"/>
                      <a:pt x="28995" y="26600"/>
                    </a:cubicBezTo>
                    <a:cubicBezTo>
                      <a:pt x="28856" y="26720"/>
                      <a:pt x="28656" y="26800"/>
                      <a:pt x="28535" y="26959"/>
                    </a:cubicBezTo>
                    <a:cubicBezTo>
                      <a:pt x="28515" y="26999"/>
                      <a:pt x="28515" y="27058"/>
                      <a:pt x="28535" y="27098"/>
                    </a:cubicBezTo>
                    <a:cubicBezTo>
                      <a:pt x="28495" y="27220"/>
                      <a:pt x="28455" y="27358"/>
                      <a:pt x="28415" y="27500"/>
                    </a:cubicBezTo>
                    <a:cubicBezTo>
                      <a:pt x="28336" y="27679"/>
                      <a:pt x="28275" y="27860"/>
                      <a:pt x="28195" y="28039"/>
                    </a:cubicBezTo>
                    <a:cubicBezTo>
                      <a:pt x="28056" y="28399"/>
                      <a:pt x="27876" y="28739"/>
                      <a:pt x="27657" y="29058"/>
                    </a:cubicBezTo>
                    <a:cubicBezTo>
                      <a:pt x="27237" y="29658"/>
                      <a:pt x="26697" y="30197"/>
                      <a:pt x="26078" y="30576"/>
                    </a:cubicBezTo>
                    <a:cubicBezTo>
                      <a:pt x="25898" y="30696"/>
                      <a:pt x="25718" y="30796"/>
                      <a:pt x="25538" y="30876"/>
                    </a:cubicBezTo>
                    <a:cubicBezTo>
                      <a:pt x="25399" y="30956"/>
                      <a:pt x="25258" y="30996"/>
                      <a:pt x="25119" y="31055"/>
                    </a:cubicBezTo>
                    <a:cubicBezTo>
                      <a:pt x="25119" y="31015"/>
                      <a:pt x="25099" y="30996"/>
                      <a:pt x="25099" y="30956"/>
                    </a:cubicBezTo>
                    <a:cubicBezTo>
                      <a:pt x="24938" y="30397"/>
                      <a:pt x="24700" y="29856"/>
                      <a:pt x="24339" y="29377"/>
                    </a:cubicBezTo>
                    <a:cubicBezTo>
                      <a:pt x="24319" y="29337"/>
                      <a:pt x="24299" y="29316"/>
                      <a:pt x="24259" y="29277"/>
                    </a:cubicBezTo>
                    <a:lnTo>
                      <a:pt x="24299" y="29277"/>
                    </a:lnTo>
                    <a:cubicBezTo>
                      <a:pt x="24478" y="29277"/>
                      <a:pt x="24659" y="29237"/>
                      <a:pt x="24838" y="29197"/>
                    </a:cubicBezTo>
                    <a:cubicBezTo>
                      <a:pt x="25177" y="29117"/>
                      <a:pt x="25497" y="28997"/>
                      <a:pt x="25817" y="28839"/>
                    </a:cubicBezTo>
                    <a:cubicBezTo>
                      <a:pt x="26376" y="28518"/>
                      <a:pt x="26917" y="28040"/>
                      <a:pt x="27256" y="27460"/>
                    </a:cubicBezTo>
                    <a:cubicBezTo>
                      <a:pt x="27335" y="27300"/>
                      <a:pt x="27415" y="27141"/>
                      <a:pt x="27495" y="26959"/>
                    </a:cubicBezTo>
                    <a:cubicBezTo>
                      <a:pt x="27555" y="26780"/>
                      <a:pt x="27655" y="26581"/>
                      <a:pt x="27575" y="26400"/>
                    </a:cubicBezTo>
                    <a:lnTo>
                      <a:pt x="27555" y="26381"/>
                    </a:lnTo>
                    <a:cubicBezTo>
                      <a:pt x="27555" y="26360"/>
                      <a:pt x="27535" y="26341"/>
                      <a:pt x="27516" y="26321"/>
                    </a:cubicBezTo>
                    <a:cubicBezTo>
                      <a:pt x="27495" y="26301"/>
                      <a:pt x="27476" y="26261"/>
                      <a:pt x="27436" y="26221"/>
                    </a:cubicBezTo>
                    <a:lnTo>
                      <a:pt x="27356" y="26142"/>
                    </a:lnTo>
                    <a:cubicBezTo>
                      <a:pt x="27316" y="26081"/>
                      <a:pt x="27276" y="26041"/>
                      <a:pt x="27236" y="25961"/>
                    </a:cubicBezTo>
                    <a:cubicBezTo>
                      <a:pt x="27155" y="25842"/>
                      <a:pt x="27095" y="25722"/>
                      <a:pt x="27095" y="25583"/>
                    </a:cubicBezTo>
                    <a:cubicBezTo>
                      <a:pt x="27075" y="25283"/>
                      <a:pt x="27236" y="25003"/>
                      <a:pt x="27455" y="24842"/>
                    </a:cubicBezTo>
                    <a:cubicBezTo>
                      <a:pt x="27560" y="24765"/>
                      <a:pt x="27693" y="24725"/>
                      <a:pt x="27824" y="24725"/>
                    </a:cubicBezTo>
                    <a:cubicBezTo>
                      <a:pt x="27997" y="24725"/>
                      <a:pt x="28166" y="24795"/>
                      <a:pt x="28257" y="24944"/>
                    </a:cubicBezTo>
                    <a:cubicBezTo>
                      <a:pt x="28316" y="25064"/>
                      <a:pt x="28316" y="25183"/>
                      <a:pt x="28236" y="25283"/>
                    </a:cubicBezTo>
                    <a:cubicBezTo>
                      <a:pt x="28196" y="25343"/>
                      <a:pt x="28157" y="25363"/>
                      <a:pt x="28097" y="25383"/>
                    </a:cubicBezTo>
                    <a:cubicBezTo>
                      <a:pt x="28017" y="25423"/>
                      <a:pt x="27936" y="25402"/>
                      <a:pt x="27876" y="25463"/>
                    </a:cubicBezTo>
                    <a:cubicBezTo>
                      <a:pt x="27777" y="25522"/>
                      <a:pt x="27777" y="25623"/>
                      <a:pt x="27836" y="25722"/>
                    </a:cubicBezTo>
                    <a:cubicBezTo>
                      <a:pt x="27889" y="25775"/>
                      <a:pt x="27969" y="25802"/>
                      <a:pt x="28052" y="25802"/>
                    </a:cubicBezTo>
                    <a:cubicBezTo>
                      <a:pt x="28093" y="25802"/>
                      <a:pt x="28136" y="25795"/>
                      <a:pt x="28176" y="25781"/>
                    </a:cubicBezTo>
                    <a:cubicBezTo>
                      <a:pt x="28216" y="25881"/>
                      <a:pt x="28315" y="25961"/>
                      <a:pt x="28376" y="26001"/>
                    </a:cubicBezTo>
                    <a:cubicBezTo>
                      <a:pt x="28475" y="26073"/>
                      <a:pt x="28616" y="26134"/>
                      <a:pt x="28740" y="26134"/>
                    </a:cubicBezTo>
                    <a:cubicBezTo>
                      <a:pt x="28789" y="26134"/>
                      <a:pt x="28835" y="26124"/>
                      <a:pt x="28875" y="26102"/>
                    </a:cubicBezTo>
                    <a:cubicBezTo>
                      <a:pt x="28995" y="26041"/>
                      <a:pt x="28975" y="25881"/>
                      <a:pt x="28875" y="25822"/>
                    </a:cubicBezTo>
                    <a:cubicBezTo>
                      <a:pt x="28795" y="25742"/>
                      <a:pt x="28656" y="25762"/>
                      <a:pt x="28555" y="25702"/>
                    </a:cubicBezTo>
                    <a:cubicBezTo>
                      <a:pt x="28515" y="25682"/>
                      <a:pt x="28475" y="25661"/>
                      <a:pt x="28455" y="25623"/>
                    </a:cubicBezTo>
                    <a:cubicBezTo>
                      <a:pt x="28555" y="25522"/>
                      <a:pt x="28634" y="25402"/>
                      <a:pt x="28656" y="25242"/>
                    </a:cubicBezTo>
                    <a:cubicBezTo>
                      <a:pt x="28715" y="24862"/>
                      <a:pt x="28455" y="24503"/>
                      <a:pt x="28097" y="24403"/>
                    </a:cubicBezTo>
                    <a:cubicBezTo>
                      <a:pt x="28097" y="24383"/>
                      <a:pt x="28097" y="24383"/>
                      <a:pt x="28077" y="24383"/>
                    </a:cubicBezTo>
                    <a:cubicBezTo>
                      <a:pt x="28117" y="24363"/>
                      <a:pt x="28157" y="24343"/>
                      <a:pt x="28177" y="24324"/>
                    </a:cubicBezTo>
                    <a:cubicBezTo>
                      <a:pt x="28297" y="24244"/>
                      <a:pt x="28436" y="24204"/>
                      <a:pt x="28576" y="24183"/>
                    </a:cubicBezTo>
                    <a:cubicBezTo>
                      <a:pt x="28601" y="24182"/>
                      <a:pt x="28626" y="24181"/>
                      <a:pt x="28650" y="24181"/>
                    </a:cubicBezTo>
                    <a:close/>
                    <a:moveTo>
                      <a:pt x="29136" y="27021"/>
                    </a:moveTo>
                    <a:cubicBezTo>
                      <a:pt x="29136" y="27181"/>
                      <a:pt x="29157" y="27340"/>
                      <a:pt x="29157" y="27500"/>
                    </a:cubicBezTo>
                    <a:cubicBezTo>
                      <a:pt x="29157" y="27699"/>
                      <a:pt x="29136" y="27921"/>
                      <a:pt x="29117" y="28120"/>
                    </a:cubicBezTo>
                    <a:cubicBezTo>
                      <a:pt x="29077" y="28539"/>
                      <a:pt x="28997" y="28960"/>
                      <a:pt x="28857" y="29359"/>
                    </a:cubicBezTo>
                    <a:cubicBezTo>
                      <a:pt x="28617" y="30198"/>
                      <a:pt x="28196" y="30957"/>
                      <a:pt x="27778" y="31697"/>
                    </a:cubicBezTo>
                    <a:cubicBezTo>
                      <a:pt x="27638" y="31916"/>
                      <a:pt x="27518" y="32116"/>
                      <a:pt x="27379" y="32336"/>
                    </a:cubicBezTo>
                    <a:cubicBezTo>
                      <a:pt x="27299" y="32475"/>
                      <a:pt x="27219" y="32615"/>
                      <a:pt x="27157" y="32754"/>
                    </a:cubicBezTo>
                    <a:lnTo>
                      <a:pt x="27138" y="32754"/>
                    </a:lnTo>
                    <a:cubicBezTo>
                      <a:pt x="27057" y="32595"/>
                      <a:pt x="26899" y="32475"/>
                      <a:pt x="26739" y="32435"/>
                    </a:cubicBezTo>
                    <a:cubicBezTo>
                      <a:pt x="26691" y="32403"/>
                      <a:pt x="26630" y="32390"/>
                      <a:pt x="26567" y="32390"/>
                    </a:cubicBezTo>
                    <a:cubicBezTo>
                      <a:pt x="26472" y="32390"/>
                      <a:pt x="26372" y="32419"/>
                      <a:pt x="26300" y="32455"/>
                    </a:cubicBezTo>
                    <a:cubicBezTo>
                      <a:pt x="26120" y="32515"/>
                      <a:pt x="25960" y="32615"/>
                      <a:pt x="25821" y="32735"/>
                    </a:cubicBezTo>
                    <a:cubicBezTo>
                      <a:pt x="25701" y="32855"/>
                      <a:pt x="25601" y="33014"/>
                      <a:pt x="25539" y="33175"/>
                    </a:cubicBezTo>
                    <a:cubicBezTo>
                      <a:pt x="25499" y="33276"/>
                      <a:pt x="25459" y="33375"/>
                      <a:pt x="25440" y="33495"/>
                    </a:cubicBezTo>
                    <a:cubicBezTo>
                      <a:pt x="25320" y="33515"/>
                      <a:pt x="25200" y="33555"/>
                      <a:pt x="25081" y="33574"/>
                    </a:cubicBezTo>
                    <a:cubicBezTo>
                      <a:pt x="24900" y="33614"/>
                      <a:pt x="24701" y="33654"/>
                      <a:pt x="24522" y="33675"/>
                    </a:cubicBezTo>
                    <a:cubicBezTo>
                      <a:pt x="24362" y="33715"/>
                      <a:pt x="24182" y="33734"/>
                      <a:pt x="24000" y="33755"/>
                    </a:cubicBezTo>
                    <a:cubicBezTo>
                      <a:pt x="23941" y="33534"/>
                      <a:pt x="23881" y="33295"/>
                      <a:pt x="23821" y="33076"/>
                    </a:cubicBezTo>
                    <a:cubicBezTo>
                      <a:pt x="24000" y="33076"/>
                      <a:pt x="24200" y="33076"/>
                      <a:pt x="24400" y="33036"/>
                    </a:cubicBezTo>
                    <a:cubicBezTo>
                      <a:pt x="24500" y="32994"/>
                      <a:pt x="24620" y="32974"/>
                      <a:pt x="24719" y="32914"/>
                    </a:cubicBezTo>
                    <a:cubicBezTo>
                      <a:pt x="24839" y="32874"/>
                      <a:pt x="24979" y="32834"/>
                      <a:pt x="25081" y="32754"/>
                    </a:cubicBezTo>
                    <a:cubicBezTo>
                      <a:pt x="25120" y="32714"/>
                      <a:pt x="25160" y="32674"/>
                      <a:pt x="25160" y="32615"/>
                    </a:cubicBezTo>
                    <a:cubicBezTo>
                      <a:pt x="25220" y="32515"/>
                      <a:pt x="25240" y="32376"/>
                      <a:pt x="25240" y="32255"/>
                    </a:cubicBezTo>
                    <a:cubicBezTo>
                      <a:pt x="25260" y="32114"/>
                      <a:pt x="25260" y="31975"/>
                      <a:pt x="25240" y="31816"/>
                    </a:cubicBezTo>
                    <a:cubicBezTo>
                      <a:pt x="25240" y="31715"/>
                      <a:pt x="25220" y="31616"/>
                      <a:pt x="25200" y="31534"/>
                    </a:cubicBezTo>
                    <a:cubicBezTo>
                      <a:pt x="25360" y="31494"/>
                      <a:pt x="25499" y="31414"/>
                      <a:pt x="25659" y="31355"/>
                    </a:cubicBezTo>
                    <a:cubicBezTo>
                      <a:pt x="25839" y="31275"/>
                      <a:pt x="26019" y="31175"/>
                      <a:pt x="26179" y="31075"/>
                    </a:cubicBezTo>
                    <a:cubicBezTo>
                      <a:pt x="26540" y="30876"/>
                      <a:pt x="26860" y="30636"/>
                      <a:pt x="27157" y="30357"/>
                    </a:cubicBezTo>
                    <a:cubicBezTo>
                      <a:pt x="27778" y="29798"/>
                      <a:pt x="28236" y="29118"/>
                      <a:pt x="28556" y="28358"/>
                    </a:cubicBezTo>
                    <a:cubicBezTo>
                      <a:pt x="28636" y="28139"/>
                      <a:pt x="28696" y="27939"/>
                      <a:pt x="28758" y="27719"/>
                    </a:cubicBezTo>
                    <a:cubicBezTo>
                      <a:pt x="28796" y="27519"/>
                      <a:pt x="28837" y="27320"/>
                      <a:pt x="28837" y="27141"/>
                    </a:cubicBezTo>
                    <a:cubicBezTo>
                      <a:pt x="28937" y="27120"/>
                      <a:pt x="29056" y="27061"/>
                      <a:pt x="29136" y="27021"/>
                    </a:cubicBezTo>
                    <a:close/>
                    <a:moveTo>
                      <a:pt x="23541" y="29000"/>
                    </a:moveTo>
                    <a:cubicBezTo>
                      <a:pt x="23661" y="29159"/>
                      <a:pt x="23800" y="29341"/>
                      <a:pt x="23940" y="29520"/>
                    </a:cubicBezTo>
                    <a:cubicBezTo>
                      <a:pt x="24100" y="29740"/>
                      <a:pt x="24239" y="29979"/>
                      <a:pt x="24359" y="30220"/>
                    </a:cubicBezTo>
                    <a:cubicBezTo>
                      <a:pt x="24598" y="30699"/>
                      <a:pt x="24738" y="31197"/>
                      <a:pt x="24798" y="31738"/>
                    </a:cubicBezTo>
                    <a:cubicBezTo>
                      <a:pt x="24818" y="31878"/>
                      <a:pt x="24818" y="32038"/>
                      <a:pt x="24838" y="32177"/>
                    </a:cubicBezTo>
                    <a:lnTo>
                      <a:pt x="24838" y="32417"/>
                    </a:lnTo>
                    <a:cubicBezTo>
                      <a:pt x="24758" y="32457"/>
                      <a:pt x="24678" y="32477"/>
                      <a:pt x="24598" y="32517"/>
                    </a:cubicBezTo>
                    <a:cubicBezTo>
                      <a:pt x="24499" y="32557"/>
                      <a:pt x="24398" y="32597"/>
                      <a:pt x="24279" y="32637"/>
                    </a:cubicBezTo>
                    <a:cubicBezTo>
                      <a:pt x="24100" y="32696"/>
                      <a:pt x="23919" y="32797"/>
                      <a:pt x="23740" y="32876"/>
                    </a:cubicBezTo>
                    <a:cubicBezTo>
                      <a:pt x="23720" y="32797"/>
                      <a:pt x="23700" y="32696"/>
                      <a:pt x="23661" y="32616"/>
                    </a:cubicBezTo>
                    <a:cubicBezTo>
                      <a:pt x="23581" y="32337"/>
                      <a:pt x="23459" y="32076"/>
                      <a:pt x="23361" y="31796"/>
                    </a:cubicBezTo>
                    <a:cubicBezTo>
                      <a:pt x="23301" y="31677"/>
                      <a:pt x="23261" y="31537"/>
                      <a:pt x="23201" y="31416"/>
                    </a:cubicBezTo>
                    <a:cubicBezTo>
                      <a:pt x="23121" y="31276"/>
                      <a:pt x="23041" y="31156"/>
                      <a:pt x="22982" y="31017"/>
                    </a:cubicBezTo>
                    <a:cubicBezTo>
                      <a:pt x="22962" y="30991"/>
                      <a:pt x="22935" y="30980"/>
                      <a:pt x="22907" y="30980"/>
                    </a:cubicBezTo>
                    <a:cubicBezTo>
                      <a:pt x="22848" y="30980"/>
                      <a:pt x="22789" y="31029"/>
                      <a:pt x="22802" y="31097"/>
                    </a:cubicBezTo>
                    <a:cubicBezTo>
                      <a:pt x="22882" y="31337"/>
                      <a:pt x="22921" y="31576"/>
                      <a:pt x="23001" y="31816"/>
                    </a:cubicBezTo>
                    <a:cubicBezTo>
                      <a:pt x="23081" y="32055"/>
                      <a:pt x="23142" y="32295"/>
                      <a:pt x="23221" y="32535"/>
                    </a:cubicBezTo>
                    <a:cubicBezTo>
                      <a:pt x="23361" y="32954"/>
                      <a:pt x="23461" y="33353"/>
                      <a:pt x="23582" y="33774"/>
                    </a:cubicBezTo>
                    <a:lnTo>
                      <a:pt x="23422" y="33774"/>
                    </a:lnTo>
                    <a:cubicBezTo>
                      <a:pt x="23331" y="33776"/>
                      <a:pt x="23239" y="33778"/>
                      <a:pt x="23147" y="33778"/>
                    </a:cubicBezTo>
                    <a:cubicBezTo>
                      <a:pt x="22495" y="33778"/>
                      <a:pt x="21835" y="33713"/>
                      <a:pt x="21204" y="33574"/>
                    </a:cubicBezTo>
                    <a:cubicBezTo>
                      <a:pt x="20984" y="33515"/>
                      <a:pt x="20784" y="33455"/>
                      <a:pt x="20565" y="33395"/>
                    </a:cubicBezTo>
                    <a:cubicBezTo>
                      <a:pt x="20465" y="33375"/>
                      <a:pt x="20366" y="33355"/>
                      <a:pt x="20286" y="33315"/>
                    </a:cubicBezTo>
                    <a:cubicBezTo>
                      <a:pt x="20225" y="33315"/>
                      <a:pt x="20166" y="33295"/>
                      <a:pt x="20126" y="33276"/>
                    </a:cubicBezTo>
                    <a:lnTo>
                      <a:pt x="20126" y="33175"/>
                    </a:lnTo>
                    <a:cubicBezTo>
                      <a:pt x="20126" y="33135"/>
                      <a:pt x="20106" y="33095"/>
                      <a:pt x="20066" y="33076"/>
                    </a:cubicBezTo>
                    <a:cubicBezTo>
                      <a:pt x="20066" y="33076"/>
                      <a:pt x="20046" y="33054"/>
                      <a:pt x="20026" y="33054"/>
                    </a:cubicBezTo>
                    <a:cubicBezTo>
                      <a:pt x="19826" y="32914"/>
                      <a:pt x="19606" y="32794"/>
                      <a:pt x="19406" y="32655"/>
                    </a:cubicBezTo>
                    <a:cubicBezTo>
                      <a:pt x="19207" y="32515"/>
                      <a:pt x="19007" y="32376"/>
                      <a:pt x="18805" y="32215"/>
                    </a:cubicBezTo>
                    <a:cubicBezTo>
                      <a:pt x="18786" y="32215"/>
                      <a:pt x="18746" y="32234"/>
                      <a:pt x="18765" y="32255"/>
                    </a:cubicBezTo>
                    <a:cubicBezTo>
                      <a:pt x="18906" y="32475"/>
                      <a:pt x="19066" y="32674"/>
                      <a:pt x="19247" y="32855"/>
                    </a:cubicBezTo>
                    <a:cubicBezTo>
                      <a:pt x="19386" y="32994"/>
                      <a:pt x="19526" y="33114"/>
                      <a:pt x="19686" y="33233"/>
                    </a:cubicBezTo>
                    <a:cubicBezTo>
                      <a:pt x="19585" y="33353"/>
                      <a:pt x="19506" y="33493"/>
                      <a:pt x="19446" y="33613"/>
                    </a:cubicBezTo>
                    <a:cubicBezTo>
                      <a:pt x="19306" y="33854"/>
                      <a:pt x="19186" y="34093"/>
                      <a:pt x="19106" y="34353"/>
                    </a:cubicBezTo>
                    <a:cubicBezTo>
                      <a:pt x="19007" y="34593"/>
                      <a:pt x="18947" y="34852"/>
                      <a:pt x="18906" y="35113"/>
                    </a:cubicBezTo>
                    <a:cubicBezTo>
                      <a:pt x="18885" y="35292"/>
                      <a:pt x="18866" y="35492"/>
                      <a:pt x="18866" y="35673"/>
                    </a:cubicBezTo>
                    <a:cubicBezTo>
                      <a:pt x="18845" y="35673"/>
                      <a:pt x="18826" y="35654"/>
                      <a:pt x="18786" y="35654"/>
                    </a:cubicBezTo>
                    <a:cubicBezTo>
                      <a:pt x="18646" y="35614"/>
                      <a:pt x="18486" y="35574"/>
                      <a:pt x="18326" y="35513"/>
                    </a:cubicBezTo>
                    <a:cubicBezTo>
                      <a:pt x="18126" y="35433"/>
                      <a:pt x="17926" y="35354"/>
                      <a:pt x="17748" y="35254"/>
                    </a:cubicBezTo>
                    <a:cubicBezTo>
                      <a:pt x="17648" y="35193"/>
                      <a:pt x="17568" y="35154"/>
                      <a:pt x="17467" y="35092"/>
                    </a:cubicBezTo>
                    <a:cubicBezTo>
                      <a:pt x="17447" y="35092"/>
                      <a:pt x="17428" y="35073"/>
                      <a:pt x="17407" y="35052"/>
                    </a:cubicBezTo>
                    <a:cubicBezTo>
                      <a:pt x="16909" y="34733"/>
                      <a:pt x="16488" y="34294"/>
                      <a:pt x="16209" y="33755"/>
                    </a:cubicBezTo>
                    <a:cubicBezTo>
                      <a:pt x="15948" y="33236"/>
                      <a:pt x="15829" y="32615"/>
                      <a:pt x="15969" y="32036"/>
                    </a:cubicBezTo>
                    <a:cubicBezTo>
                      <a:pt x="16130" y="31458"/>
                      <a:pt x="16489" y="30957"/>
                      <a:pt x="16928" y="30538"/>
                    </a:cubicBezTo>
                    <a:cubicBezTo>
                      <a:pt x="16968" y="30478"/>
                      <a:pt x="17028" y="30438"/>
                      <a:pt x="17088" y="30379"/>
                    </a:cubicBezTo>
                    <a:cubicBezTo>
                      <a:pt x="17168" y="30299"/>
                      <a:pt x="17268" y="30219"/>
                      <a:pt x="17348" y="30158"/>
                    </a:cubicBezTo>
                    <a:lnTo>
                      <a:pt x="17367" y="30139"/>
                    </a:lnTo>
                    <a:cubicBezTo>
                      <a:pt x="17488" y="30039"/>
                      <a:pt x="17607" y="29937"/>
                      <a:pt x="17728" y="29838"/>
                    </a:cubicBezTo>
                    <a:cubicBezTo>
                      <a:pt x="17788" y="29778"/>
                      <a:pt x="17847" y="29738"/>
                      <a:pt x="17908" y="29678"/>
                    </a:cubicBezTo>
                    <a:cubicBezTo>
                      <a:pt x="17908" y="29698"/>
                      <a:pt x="17908" y="29738"/>
                      <a:pt x="17927" y="29758"/>
                    </a:cubicBezTo>
                    <a:cubicBezTo>
                      <a:pt x="18087" y="30017"/>
                      <a:pt x="18448" y="30157"/>
                      <a:pt x="18728" y="30259"/>
                    </a:cubicBezTo>
                    <a:cubicBezTo>
                      <a:pt x="18768" y="30278"/>
                      <a:pt x="18827" y="30299"/>
                      <a:pt x="18867" y="30318"/>
                    </a:cubicBezTo>
                    <a:cubicBezTo>
                      <a:pt x="19007" y="30358"/>
                      <a:pt x="19167" y="30379"/>
                      <a:pt x="19306" y="30419"/>
                    </a:cubicBezTo>
                    <a:cubicBezTo>
                      <a:pt x="19426" y="30438"/>
                      <a:pt x="19546" y="30458"/>
                      <a:pt x="19646" y="30478"/>
                    </a:cubicBezTo>
                    <a:cubicBezTo>
                      <a:pt x="19882" y="30506"/>
                      <a:pt x="20127" y="30543"/>
                      <a:pt x="20370" y="30543"/>
                    </a:cubicBezTo>
                    <a:cubicBezTo>
                      <a:pt x="20476" y="30543"/>
                      <a:pt x="20581" y="30536"/>
                      <a:pt x="20685" y="30518"/>
                    </a:cubicBezTo>
                    <a:cubicBezTo>
                      <a:pt x="21004" y="30458"/>
                      <a:pt x="21263" y="30278"/>
                      <a:pt x="21465" y="30017"/>
                    </a:cubicBezTo>
                    <a:cubicBezTo>
                      <a:pt x="21564" y="29897"/>
                      <a:pt x="21644" y="29738"/>
                      <a:pt x="21684" y="29578"/>
                    </a:cubicBezTo>
                    <a:cubicBezTo>
                      <a:pt x="21743" y="29458"/>
                      <a:pt x="21782" y="29338"/>
                      <a:pt x="21803" y="29219"/>
                    </a:cubicBezTo>
                    <a:lnTo>
                      <a:pt x="22122" y="29219"/>
                    </a:lnTo>
                    <a:cubicBezTo>
                      <a:pt x="22242" y="29219"/>
                      <a:pt x="22361" y="29219"/>
                      <a:pt x="22441" y="29139"/>
                    </a:cubicBezTo>
                    <a:cubicBezTo>
                      <a:pt x="22561" y="29139"/>
                      <a:pt x="22661" y="29119"/>
                      <a:pt x="22780" y="29099"/>
                    </a:cubicBezTo>
                    <a:cubicBezTo>
                      <a:pt x="22920" y="29080"/>
                      <a:pt x="23080" y="29059"/>
                      <a:pt x="23219" y="29040"/>
                    </a:cubicBezTo>
                    <a:cubicBezTo>
                      <a:pt x="23320" y="29040"/>
                      <a:pt x="23439" y="29019"/>
                      <a:pt x="23541" y="29000"/>
                    </a:cubicBezTo>
                    <a:close/>
                    <a:moveTo>
                      <a:pt x="26658" y="32816"/>
                    </a:moveTo>
                    <a:lnTo>
                      <a:pt x="26698" y="32856"/>
                    </a:lnTo>
                    <a:lnTo>
                      <a:pt x="26698" y="32875"/>
                    </a:lnTo>
                    <a:cubicBezTo>
                      <a:pt x="26718" y="32875"/>
                      <a:pt x="26718" y="32896"/>
                      <a:pt x="26738" y="32915"/>
                    </a:cubicBezTo>
                    <a:cubicBezTo>
                      <a:pt x="26758" y="32936"/>
                      <a:pt x="26778" y="32976"/>
                      <a:pt x="26798" y="33015"/>
                    </a:cubicBezTo>
                    <a:cubicBezTo>
                      <a:pt x="26825" y="33083"/>
                      <a:pt x="26890" y="33114"/>
                      <a:pt x="26960" y="33114"/>
                    </a:cubicBezTo>
                    <a:cubicBezTo>
                      <a:pt x="26992" y="33114"/>
                      <a:pt x="27026" y="33108"/>
                      <a:pt x="27057" y="33095"/>
                    </a:cubicBezTo>
                    <a:cubicBezTo>
                      <a:pt x="27067" y="33105"/>
                      <a:pt x="27082" y="33110"/>
                      <a:pt x="27100" y="33110"/>
                    </a:cubicBezTo>
                    <a:cubicBezTo>
                      <a:pt x="27118" y="33110"/>
                      <a:pt x="27137" y="33105"/>
                      <a:pt x="27157" y="33095"/>
                    </a:cubicBezTo>
                    <a:cubicBezTo>
                      <a:pt x="27259" y="33095"/>
                      <a:pt x="27358" y="33115"/>
                      <a:pt x="27438" y="33155"/>
                    </a:cubicBezTo>
                    <a:cubicBezTo>
                      <a:pt x="27558" y="33215"/>
                      <a:pt x="27676" y="33315"/>
                      <a:pt x="27737" y="33415"/>
                    </a:cubicBezTo>
                    <a:cubicBezTo>
                      <a:pt x="27916" y="33675"/>
                      <a:pt x="27936" y="33994"/>
                      <a:pt x="27817" y="34294"/>
                    </a:cubicBezTo>
                    <a:cubicBezTo>
                      <a:pt x="27617" y="34913"/>
                      <a:pt x="26958" y="35354"/>
                      <a:pt x="26318" y="35394"/>
                    </a:cubicBezTo>
                    <a:cubicBezTo>
                      <a:pt x="26264" y="35399"/>
                      <a:pt x="26212" y="35402"/>
                      <a:pt x="26160" y="35402"/>
                    </a:cubicBezTo>
                    <a:cubicBezTo>
                      <a:pt x="26020" y="35402"/>
                      <a:pt x="25884" y="35383"/>
                      <a:pt x="25739" y="35354"/>
                    </a:cubicBezTo>
                    <a:cubicBezTo>
                      <a:pt x="25637" y="35333"/>
                      <a:pt x="25517" y="35313"/>
                      <a:pt x="25418" y="35294"/>
                    </a:cubicBezTo>
                    <a:cubicBezTo>
                      <a:pt x="25399" y="35294"/>
                      <a:pt x="25378" y="35274"/>
                      <a:pt x="25378" y="35274"/>
                    </a:cubicBezTo>
                    <a:cubicBezTo>
                      <a:pt x="25305" y="35244"/>
                      <a:pt x="25243" y="35226"/>
                      <a:pt x="25183" y="35226"/>
                    </a:cubicBezTo>
                    <a:cubicBezTo>
                      <a:pt x="25161" y="35226"/>
                      <a:pt x="25140" y="35229"/>
                      <a:pt x="25118" y="35234"/>
                    </a:cubicBezTo>
                    <a:cubicBezTo>
                      <a:pt x="25059" y="35234"/>
                      <a:pt x="25038" y="35274"/>
                      <a:pt x="25019" y="35333"/>
                    </a:cubicBezTo>
                    <a:lnTo>
                      <a:pt x="25000" y="35333"/>
                    </a:lnTo>
                    <a:cubicBezTo>
                      <a:pt x="24899" y="35374"/>
                      <a:pt x="24779" y="35394"/>
                      <a:pt x="24680" y="35413"/>
                    </a:cubicBezTo>
                    <a:cubicBezTo>
                      <a:pt x="24600" y="35454"/>
                      <a:pt x="24500" y="35473"/>
                      <a:pt x="24401" y="35493"/>
                    </a:cubicBezTo>
                    <a:cubicBezTo>
                      <a:pt x="24300" y="35513"/>
                      <a:pt x="24201" y="35533"/>
                      <a:pt x="24081" y="35553"/>
                    </a:cubicBezTo>
                    <a:cubicBezTo>
                      <a:pt x="24061" y="35573"/>
                      <a:pt x="24021" y="35573"/>
                      <a:pt x="23981" y="35593"/>
                    </a:cubicBezTo>
                    <a:cubicBezTo>
                      <a:pt x="23622" y="35652"/>
                      <a:pt x="23261" y="35713"/>
                      <a:pt x="22882" y="35753"/>
                    </a:cubicBezTo>
                    <a:cubicBezTo>
                      <a:pt x="22370" y="35815"/>
                      <a:pt x="21858" y="35846"/>
                      <a:pt x="21346" y="35846"/>
                    </a:cubicBezTo>
                    <a:cubicBezTo>
                      <a:pt x="21038" y="35846"/>
                      <a:pt x="20731" y="35835"/>
                      <a:pt x="20424" y="35812"/>
                    </a:cubicBezTo>
                    <a:cubicBezTo>
                      <a:pt x="20205" y="35793"/>
                      <a:pt x="19985" y="35772"/>
                      <a:pt x="19766" y="35732"/>
                    </a:cubicBezTo>
                    <a:cubicBezTo>
                      <a:pt x="19605" y="35732"/>
                      <a:pt x="19426" y="35692"/>
                      <a:pt x="19266" y="35673"/>
                    </a:cubicBezTo>
                    <a:cubicBezTo>
                      <a:pt x="19287" y="35533"/>
                      <a:pt x="19287" y="35373"/>
                      <a:pt x="19306" y="35212"/>
                    </a:cubicBezTo>
                    <a:cubicBezTo>
                      <a:pt x="19346" y="34973"/>
                      <a:pt x="19406" y="34733"/>
                      <a:pt x="19506" y="34494"/>
                    </a:cubicBezTo>
                    <a:cubicBezTo>
                      <a:pt x="19585" y="34275"/>
                      <a:pt x="19686" y="34055"/>
                      <a:pt x="19806" y="33855"/>
                    </a:cubicBezTo>
                    <a:cubicBezTo>
                      <a:pt x="19865" y="33734"/>
                      <a:pt x="19925" y="33634"/>
                      <a:pt x="19985" y="33536"/>
                    </a:cubicBezTo>
                    <a:lnTo>
                      <a:pt x="20025" y="33496"/>
                    </a:lnTo>
                    <a:cubicBezTo>
                      <a:pt x="20125" y="33575"/>
                      <a:pt x="20285" y="33615"/>
                      <a:pt x="20404" y="33676"/>
                    </a:cubicBezTo>
                    <a:cubicBezTo>
                      <a:pt x="20583" y="33756"/>
                      <a:pt x="20765" y="33815"/>
                      <a:pt x="20944" y="33855"/>
                    </a:cubicBezTo>
                    <a:cubicBezTo>
                      <a:pt x="21325" y="33975"/>
                      <a:pt x="21705" y="34055"/>
                      <a:pt x="22083" y="34115"/>
                    </a:cubicBezTo>
                    <a:cubicBezTo>
                      <a:pt x="22496" y="34176"/>
                      <a:pt x="22898" y="34202"/>
                      <a:pt x="23305" y="34202"/>
                    </a:cubicBezTo>
                    <a:cubicBezTo>
                      <a:pt x="23429" y="34202"/>
                      <a:pt x="23555" y="34199"/>
                      <a:pt x="23681" y="34195"/>
                    </a:cubicBezTo>
                    <a:cubicBezTo>
                      <a:pt x="23821" y="34174"/>
                      <a:pt x="23961" y="34174"/>
                      <a:pt x="24101" y="34155"/>
                    </a:cubicBezTo>
                    <a:cubicBezTo>
                      <a:pt x="24222" y="34134"/>
                      <a:pt x="24322" y="34134"/>
                      <a:pt x="24442" y="34115"/>
                    </a:cubicBezTo>
                    <a:cubicBezTo>
                      <a:pt x="24661" y="34094"/>
                      <a:pt x="24860" y="34055"/>
                      <a:pt x="25081" y="33995"/>
                    </a:cubicBezTo>
                    <a:cubicBezTo>
                      <a:pt x="25260" y="33955"/>
                      <a:pt x="25480" y="33935"/>
                      <a:pt x="25659" y="33815"/>
                    </a:cubicBezTo>
                    <a:cubicBezTo>
                      <a:pt x="25700" y="33815"/>
                      <a:pt x="25740" y="33796"/>
                      <a:pt x="25780" y="33735"/>
                    </a:cubicBezTo>
                    <a:cubicBezTo>
                      <a:pt x="25840" y="33615"/>
                      <a:pt x="25859" y="33476"/>
                      <a:pt x="25920" y="33357"/>
                    </a:cubicBezTo>
                    <a:cubicBezTo>
                      <a:pt x="25960" y="33237"/>
                      <a:pt x="26040" y="33136"/>
                      <a:pt x="26139" y="33055"/>
                    </a:cubicBezTo>
                    <a:cubicBezTo>
                      <a:pt x="26219" y="32976"/>
                      <a:pt x="26319" y="32915"/>
                      <a:pt x="26439" y="32875"/>
                    </a:cubicBezTo>
                    <a:cubicBezTo>
                      <a:pt x="26498" y="32856"/>
                      <a:pt x="26578" y="32835"/>
                      <a:pt x="26658" y="32816"/>
                    </a:cubicBezTo>
                    <a:close/>
                    <a:moveTo>
                      <a:pt x="17607" y="35655"/>
                    </a:moveTo>
                    <a:cubicBezTo>
                      <a:pt x="17766" y="35735"/>
                      <a:pt x="17907" y="35794"/>
                      <a:pt x="18066" y="35854"/>
                    </a:cubicBezTo>
                    <a:cubicBezTo>
                      <a:pt x="18245" y="35934"/>
                      <a:pt x="18427" y="35993"/>
                      <a:pt x="18625" y="36033"/>
                    </a:cubicBezTo>
                    <a:cubicBezTo>
                      <a:pt x="18724" y="36053"/>
                      <a:pt x="18804" y="36073"/>
                      <a:pt x="18905" y="36094"/>
                    </a:cubicBezTo>
                    <a:cubicBezTo>
                      <a:pt x="18945" y="36100"/>
                      <a:pt x="18983" y="36102"/>
                      <a:pt x="19019" y="36102"/>
                    </a:cubicBezTo>
                    <a:cubicBezTo>
                      <a:pt x="19092" y="36102"/>
                      <a:pt x="19159" y="36094"/>
                      <a:pt x="19225" y="36094"/>
                    </a:cubicBezTo>
                    <a:cubicBezTo>
                      <a:pt x="19235" y="36097"/>
                      <a:pt x="19246" y="36099"/>
                      <a:pt x="19256" y="36099"/>
                    </a:cubicBezTo>
                    <a:cubicBezTo>
                      <a:pt x="19304" y="36099"/>
                      <a:pt x="19345" y="36063"/>
                      <a:pt x="19345" y="36012"/>
                    </a:cubicBezTo>
                    <a:cubicBezTo>
                      <a:pt x="19444" y="36033"/>
                      <a:pt x="19544" y="36053"/>
                      <a:pt x="19644" y="36073"/>
                    </a:cubicBezTo>
                    <a:cubicBezTo>
                      <a:pt x="19864" y="36094"/>
                      <a:pt x="20063" y="36134"/>
                      <a:pt x="20282" y="36153"/>
                    </a:cubicBezTo>
                    <a:cubicBezTo>
                      <a:pt x="20702" y="36193"/>
                      <a:pt x="21101" y="36214"/>
                      <a:pt x="21522" y="36233"/>
                    </a:cubicBezTo>
                    <a:cubicBezTo>
                      <a:pt x="22381" y="36233"/>
                      <a:pt x="23219" y="36134"/>
                      <a:pt x="24039" y="35972"/>
                    </a:cubicBezTo>
                    <a:cubicBezTo>
                      <a:pt x="24100" y="36313"/>
                      <a:pt x="24159" y="36653"/>
                      <a:pt x="24199" y="36991"/>
                    </a:cubicBezTo>
                    <a:cubicBezTo>
                      <a:pt x="24361" y="38050"/>
                      <a:pt x="24460" y="39129"/>
                      <a:pt x="24519" y="40188"/>
                    </a:cubicBezTo>
                    <a:cubicBezTo>
                      <a:pt x="24061" y="40407"/>
                      <a:pt x="23581" y="40589"/>
                      <a:pt x="23102" y="40708"/>
                    </a:cubicBezTo>
                    <a:cubicBezTo>
                      <a:pt x="22583" y="40849"/>
                      <a:pt x="22043" y="40927"/>
                      <a:pt x="21503" y="40967"/>
                    </a:cubicBezTo>
                    <a:cubicBezTo>
                      <a:pt x="21247" y="40982"/>
                      <a:pt x="20992" y="40989"/>
                      <a:pt x="20737" y="40989"/>
                    </a:cubicBezTo>
                    <a:cubicBezTo>
                      <a:pt x="19914" y="40989"/>
                      <a:pt x="19094" y="40911"/>
                      <a:pt x="18286" y="40728"/>
                    </a:cubicBezTo>
                    <a:cubicBezTo>
                      <a:pt x="17986" y="40648"/>
                      <a:pt x="17686" y="40568"/>
                      <a:pt x="17407" y="40469"/>
                    </a:cubicBezTo>
                    <a:cubicBezTo>
                      <a:pt x="17188" y="40408"/>
                      <a:pt x="16968" y="40309"/>
                      <a:pt x="16728" y="40250"/>
                    </a:cubicBezTo>
                    <a:cubicBezTo>
                      <a:pt x="16829" y="39292"/>
                      <a:pt x="16949" y="38332"/>
                      <a:pt x="17148" y="37372"/>
                    </a:cubicBezTo>
                    <a:cubicBezTo>
                      <a:pt x="17247" y="36914"/>
                      <a:pt x="17367" y="36453"/>
                      <a:pt x="17507" y="36014"/>
                    </a:cubicBezTo>
                    <a:cubicBezTo>
                      <a:pt x="17527" y="35894"/>
                      <a:pt x="17568" y="35774"/>
                      <a:pt x="17607" y="35655"/>
                    </a:cubicBezTo>
                    <a:close/>
                    <a:moveTo>
                      <a:pt x="4398" y="28761"/>
                    </a:moveTo>
                    <a:cubicBezTo>
                      <a:pt x="4658" y="28881"/>
                      <a:pt x="4918" y="28981"/>
                      <a:pt x="5178" y="29081"/>
                    </a:cubicBezTo>
                    <a:cubicBezTo>
                      <a:pt x="5517" y="29221"/>
                      <a:pt x="5858" y="29342"/>
                      <a:pt x="6198" y="29422"/>
                    </a:cubicBezTo>
                    <a:cubicBezTo>
                      <a:pt x="6897" y="29621"/>
                      <a:pt x="7596" y="29741"/>
                      <a:pt x="8316" y="29821"/>
                    </a:cubicBezTo>
                    <a:cubicBezTo>
                      <a:pt x="8782" y="29873"/>
                      <a:pt x="9253" y="29900"/>
                      <a:pt x="9724" y="29900"/>
                    </a:cubicBezTo>
                    <a:cubicBezTo>
                      <a:pt x="10685" y="29900"/>
                      <a:pt x="11646" y="29789"/>
                      <a:pt x="12571" y="29561"/>
                    </a:cubicBezTo>
                    <a:cubicBezTo>
                      <a:pt x="12951" y="29462"/>
                      <a:pt x="13332" y="29342"/>
                      <a:pt x="13711" y="29200"/>
                    </a:cubicBezTo>
                    <a:cubicBezTo>
                      <a:pt x="13991" y="29101"/>
                      <a:pt x="14269" y="29001"/>
                      <a:pt x="14531" y="28862"/>
                    </a:cubicBezTo>
                    <a:cubicBezTo>
                      <a:pt x="14730" y="30319"/>
                      <a:pt x="14869" y="31818"/>
                      <a:pt x="14949" y="33296"/>
                    </a:cubicBezTo>
                    <a:cubicBezTo>
                      <a:pt x="15029" y="34296"/>
                      <a:pt x="15050" y="35295"/>
                      <a:pt x="15109" y="36313"/>
                    </a:cubicBezTo>
                    <a:cubicBezTo>
                      <a:pt x="15089" y="36533"/>
                      <a:pt x="15109" y="36752"/>
                      <a:pt x="15109" y="36972"/>
                    </a:cubicBezTo>
                    <a:cubicBezTo>
                      <a:pt x="15109" y="37251"/>
                      <a:pt x="15109" y="37531"/>
                      <a:pt x="15089" y="37811"/>
                    </a:cubicBezTo>
                    <a:cubicBezTo>
                      <a:pt x="15089" y="38371"/>
                      <a:pt x="15069" y="38930"/>
                      <a:pt x="15010" y="39489"/>
                    </a:cubicBezTo>
                    <a:cubicBezTo>
                      <a:pt x="14970" y="40048"/>
                      <a:pt x="14909" y="40608"/>
                      <a:pt x="14789" y="41147"/>
                    </a:cubicBezTo>
                    <a:cubicBezTo>
                      <a:pt x="14690" y="41687"/>
                      <a:pt x="14550" y="42226"/>
                      <a:pt x="14411" y="42767"/>
                    </a:cubicBezTo>
                    <a:cubicBezTo>
                      <a:pt x="14271" y="43307"/>
                      <a:pt x="14131" y="43825"/>
                      <a:pt x="13991" y="44365"/>
                    </a:cubicBezTo>
                    <a:cubicBezTo>
                      <a:pt x="13951" y="44585"/>
                      <a:pt x="13911" y="44785"/>
                      <a:pt x="13871" y="45004"/>
                    </a:cubicBezTo>
                    <a:cubicBezTo>
                      <a:pt x="13752" y="45046"/>
                      <a:pt x="13632" y="45065"/>
                      <a:pt x="13511" y="45104"/>
                    </a:cubicBezTo>
                    <a:cubicBezTo>
                      <a:pt x="13232" y="45163"/>
                      <a:pt x="12973" y="45224"/>
                      <a:pt x="12693" y="45243"/>
                    </a:cubicBezTo>
                    <a:cubicBezTo>
                      <a:pt x="12414" y="45243"/>
                      <a:pt x="12134" y="45243"/>
                      <a:pt x="11853" y="45203"/>
                    </a:cubicBezTo>
                    <a:cubicBezTo>
                      <a:pt x="11713" y="45184"/>
                      <a:pt x="11573" y="45163"/>
                      <a:pt x="11453" y="45123"/>
                    </a:cubicBezTo>
                    <a:cubicBezTo>
                      <a:pt x="11334" y="45104"/>
                      <a:pt x="11214" y="45044"/>
                      <a:pt x="11075" y="45024"/>
                    </a:cubicBezTo>
                    <a:cubicBezTo>
                      <a:pt x="11075" y="44785"/>
                      <a:pt x="11075" y="44545"/>
                      <a:pt x="11094" y="44306"/>
                    </a:cubicBezTo>
                    <a:lnTo>
                      <a:pt x="11094" y="43746"/>
                    </a:lnTo>
                    <a:lnTo>
                      <a:pt x="11094" y="43484"/>
                    </a:lnTo>
                    <a:cubicBezTo>
                      <a:pt x="11115" y="43344"/>
                      <a:pt x="11134" y="43205"/>
                      <a:pt x="11155" y="43045"/>
                    </a:cubicBezTo>
                    <a:lnTo>
                      <a:pt x="11214" y="42027"/>
                    </a:lnTo>
                    <a:cubicBezTo>
                      <a:pt x="11253" y="41347"/>
                      <a:pt x="11232" y="40647"/>
                      <a:pt x="11193" y="39968"/>
                    </a:cubicBezTo>
                    <a:cubicBezTo>
                      <a:pt x="11133" y="38590"/>
                      <a:pt x="10893" y="37231"/>
                      <a:pt x="10592" y="35873"/>
                    </a:cubicBezTo>
                    <a:cubicBezTo>
                      <a:pt x="10512" y="35494"/>
                      <a:pt x="10413" y="35133"/>
                      <a:pt x="10333" y="34755"/>
                    </a:cubicBezTo>
                    <a:cubicBezTo>
                      <a:pt x="10254" y="34434"/>
                      <a:pt x="10174" y="34094"/>
                      <a:pt x="10054" y="33775"/>
                    </a:cubicBezTo>
                    <a:cubicBezTo>
                      <a:pt x="10033" y="33654"/>
                      <a:pt x="10014" y="33536"/>
                      <a:pt x="9994" y="33415"/>
                    </a:cubicBezTo>
                    <a:cubicBezTo>
                      <a:pt x="9974" y="33315"/>
                      <a:pt x="9954" y="33236"/>
                      <a:pt x="9954" y="33135"/>
                    </a:cubicBezTo>
                    <a:cubicBezTo>
                      <a:pt x="9954" y="33055"/>
                      <a:pt x="9974" y="32976"/>
                      <a:pt x="9954" y="32896"/>
                    </a:cubicBezTo>
                    <a:cubicBezTo>
                      <a:pt x="10153" y="32875"/>
                      <a:pt x="10373" y="32836"/>
                      <a:pt x="10512" y="32696"/>
                    </a:cubicBezTo>
                    <a:cubicBezTo>
                      <a:pt x="10552" y="32676"/>
                      <a:pt x="10533" y="32616"/>
                      <a:pt x="10493" y="32616"/>
                    </a:cubicBezTo>
                    <a:cubicBezTo>
                      <a:pt x="10404" y="32576"/>
                      <a:pt x="10305" y="32562"/>
                      <a:pt x="10203" y="32562"/>
                    </a:cubicBezTo>
                    <a:cubicBezTo>
                      <a:pt x="10053" y="32562"/>
                      <a:pt x="9897" y="32593"/>
                      <a:pt x="9754" y="32616"/>
                    </a:cubicBezTo>
                    <a:lnTo>
                      <a:pt x="9735" y="32616"/>
                    </a:lnTo>
                    <a:lnTo>
                      <a:pt x="9375" y="32676"/>
                    </a:lnTo>
                    <a:cubicBezTo>
                      <a:pt x="9234" y="32696"/>
                      <a:pt x="9095" y="32676"/>
                      <a:pt x="8994" y="32776"/>
                    </a:cubicBezTo>
                    <a:cubicBezTo>
                      <a:pt x="8955" y="32816"/>
                      <a:pt x="8955" y="32875"/>
                      <a:pt x="8975" y="32936"/>
                    </a:cubicBezTo>
                    <a:cubicBezTo>
                      <a:pt x="8835" y="33536"/>
                      <a:pt x="8736" y="34134"/>
                      <a:pt x="8635" y="34734"/>
                    </a:cubicBezTo>
                    <a:cubicBezTo>
                      <a:pt x="8514" y="35373"/>
                      <a:pt x="8396" y="36012"/>
                      <a:pt x="8257" y="36672"/>
                    </a:cubicBezTo>
                    <a:cubicBezTo>
                      <a:pt x="7957" y="37931"/>
                      <a:pt x="7616" y="39190"/>
                      <a:pt x="7216" y="40429"/>
                    </a:cubicBezTo>
                    <a:cubicBezTo>
                      <a:pt x="7097" y="40768"/>
                      <a:pt x="6976" y="41129"/>
                      <a:pt x="6856" y="41468"/>
                    </a:cubicBezTo>
                    <a:cubicBezTo>
                      <a:pt x="6757" y="41707"/>
                      <a:pt x="6656" y="41947"/>
                      <a:pt x="6597" y="42208"/>
                    </a:cubicBezTo>
                    <a:cubicBezTo>
                      <a:pt x="6477" y="42368"/>
                      <a:pt x="6377" y="42528"/>
                      <a:pt x="6278" y="42687"/>
                    </a:cubicBezTo>
                    <a:cubicBezTo>
                      <a:pt x="6076" y="43007"/>
                      <a:pt x="5916" y="43326"/>
                      <a:pt x="5737" y="43667"/>
                    </a:cubicBezTo>
                    <a:cubicBezTo>
                      <a:pt x="5577" y="43946"/>
                      <a:pt x="5418" y="44246"/>
                      <a:pt x="5258" y="44566"/>
                    </a:cubicBezTo>
                    <a:cubicBezTo>
                      <a:pt x="5198" y="44566"/>
                      <a:pt x="5138" y="44586"/>
                      <a:pt x="5078" y="44606"/>
                    </a:cubicBezTo>
                    <a:cubicBezTo>
                      <a:pt x="4958" y="44646"/>
                      <a:pt x="4819" y="44666"/>
                      <a:pt x="4699" y="44685"/>
                    </a:cubicBezTo>
                    <a:cubicBezTo>
                      <a:pt x="4547" y="44709"/>
                      <a:pt x="4388" y="44719"/>
                      <a:pt x="4230" y="44719"/>
                    </a:cubicBezTo>
                    <a:cubicBezTo>
                      <a:pt x="4118" y="44719"/>
                      <a:pt x="4007" y="44714"/>
                      <a:pt x="3900" y="44706"/>
                    </a:cubicBezTo>
                    <a:cubicBezTo>
                      <a:pt x="3381" y="44685"/>
                      <a:pt x="2862" y="44546"/>
                      <a:pt x="2401" y="44326"/>
                    </a:cubicBezTo>
                    <a:cubicBezTo>
                      <a:pt x="2261" y="44246"/>
                      <a:pt x="2141" y="44187"/>
                      <a:pt x="2021" y="44107"/>
                    </a:cubicBezTo>
                    <a:cubicBezTo>
                      <a:pt x="1922" y="44047"/>
                      <a:pt x="1862" y="43987"/>
                      <a:pt x="1762" y="43948"/>
                    </a:cubicBezTo>
                    <a:cubicBezTo>
                      <a:pt x="1862" y="43588"/>
                      <a:pt x="1963" y="43247"/>
                      <a:pt x="2061" y="42889"/>
                    </a:cubicBezTo>
                    <a:cubicBezTo>
                      <a:pt x="2201" y="42409"/>
                      <a:pt x="2341" y="41930"/>
                      <a:pt x="2500" y="41451"/>
                    </a:cubicBezTo>
                    <a:cubicBezTo>
                      <a:pt x="2561" y="41272"/>
                      <a:pt x="2621" y="41090"/>
                      <a:pt x="2680" y="40931"/>
                    </a:cubicBezTo>
                    <a:cubicBezTo>
                      <a:pt x="2860" y="40672"/>
                      <a:pt x="2939" y="40331"/>
                      <a:pt x="3019" y="40012"/>
                    </a:cubicBezTo>
                    <a:cubicBezTo>
                      <a:pt x="3099" y="39710"/>
                      <a:pt x="3179" y="39391"/>
                      <a:pt x="3259" y="39072"/>
                    </a:cubicBezTo>
                    <a:cubicBezTo>
                      <a:pt x="3400" y="38473"/>
                      <a:pt x="3519" y="37833"/>
                      <a:pt x="3640" y="37214"/>
                    </a:cubicBezTo>
                    <a:cubicBezTo>
                      <a:pt x="3860" y="35956"/>
                      <a:pt x="3999" y="34676"/>
                      <a:pt x="4059" y="33378"/>
                    </a:cubicBezTo>
                    <a:cubicBezTo>
                      <a:pt x="4059" y="33017"/>
                      <a:pt x="4078" y="32657"/>
                      <a:pt x="4078" y="32298"/>
                    </a:cubicBezTo>
                    <a:cubicBezTo>
                      <a:pt x="4078" y="32178"/>
                      <a:pt x="4078" y="32039"/>
                      <a:pt x="4099" y="31919"/>
                    </a:cubicBezTo>
                    <a:cubicBezTo>
                      <a:pt x="4119" y="31760"/>
                      <a:pt x="4119" y="31619"/>
                      <a:pt x="4139" y="31459"/>
                    </a:cubicBezTo>
                    <a:cubicBezTo>
                      <a:pt x="4179" y="31200"/>
                      <a:pt x="4199" y="30940"/>
                      <a:pt x="4219" y="30679"/>
                    </a:cubicBezTo>
                    <a:cubicBezTo>
                      <a:pt x="4278" y="30180"/>
                      <a:pt x="4318" y="29660"/>
                      <a:pt x="4358" y="29160"/>
                    </a:cubicBezTo>
                    <a:cubicBezTo>
                      <a:pt x="4379" y="29021"/>
                      <a:pt x="4379" y="28902"/>
                      <a:pt x="4398" y="28761"/>
                    </a:cubicBezTo>
                    <a:close/>
                    <a:moveTo>
                      <a:pt x="24540" y="40507"/>
                    </a:moveTo>
                    <a:cubicBezTo>
                      <a:pt x="24580" y="41427"/>
                      <a:pt x="24620" y="42345"/>
                      <a:pt x="24620" y="43264"/>
                    </a:cubicBezTo>
                    <a:lnTo>
                      <a:pt x="24620" y="45083"/>
                    </a:lnTo>
                    <a:cubicBezTo>
                      <a:pt x="24620" y="45642"/>
                      <a:pt x="24600" y="46223"/>
                      <a:pt x="24639" y="46802"/>
                    </a:cubicBezTo>
                    <a:cubicBezTo>
                      <a:pt x="24639" y="46802"/>
                      <a:pt x="24620" y="46822"/>
                      <a:pt x="24620" y="46842"/>
                    </a:cubicBezTo>
                    <a:cubicBezTo>
                      <a:pt x="24620" y="46862"/>
                      <a:pt x="24600" y="46882"/>
                      <a:pt x="24600" y="46901"/>
                    </a:cubicBezTo>
                    <a:lnTo>
                      <a:pt x="24481" y="47082"/>
                    </a:lnTo>
                    <a:cubicBezTo>
                      <a:pt x="24420" y="47162"/>
                      <a:pt x="24340" y="47221"/>
                      <a:pt x="24241" y="47261"/>
                    </a:cubicBezTo>
                    <a:cubicBezTo>
                      <a:pt x="24221" y="47281"/>
                      <a:pt x="24221" y="47281"/>
                      <a:pt x="24201" y="47281"/>
                    </a:cubicBezTo>
                    <a:cubicBezTo>
                      <a:pt x="23922" y="47420"/>
                      <a:pt x="23582" y="47441"/>
                      <a:pt x="23301" y="47481"/>
                    </a:cubicBezTo>
                    <a:cubicBezTo>
                      <a:pt x="22942" y="47521"/>
                      <a:pt x="22601" y="47540"/>
                      <a:pt x="22243" y="47540"/>
                    </a:cubicBezTo>
                    <a:lnTo>
                      <a:pt x="21743" y="47540"/>
                    </a:lnTo>
                    <a:cubicBezTo>
                      <a:pt x="21563" y="47521"/>
                      <a:pt x="21383" y="47500"/>
                      <a:pt x="21183" y="47500"/>
                    </a:cubicBezTo>
                    <a:lnTo>
                      <a:pt x="21164" y="47500"/>
                    </a:lnTo>
                    <a:cubicBezTo>
                      <a:pt x="21164" y="47420"/>
                      <a:pt x="21183" y="47321"/>
                      <a:pt x="21204" y="47220"/>
                    </a:cubicBezTo>
                    <a:cubicBezTo>
                      <a:pt x="21244" y="47020"/>
                      <a:pt x="21264" y="46800"/>
                      <a:pt x="21303" y="46581"/>
                    </a:cubicBezTo>
                    <a:cubicBezTo>
                      <a:pt x="21343" y="46182"/>
                      <a:pt x="21383" y="45761"/>
                      <a:pt x="21403" y="45342"/>
                    </a:cubicBezTo>
                    <a:cubicBezTo>
                      <a:pt x="21423" y="44922"/>
                      <a:pt x="21403" y="44522"/>
                      <a:pt x="21383" y="44103"/>
                    </a:cubicBezTo>
                    <a:cubicBezTo>
                      <a:pt x="21364" y="43884"/>
                      <a:pt x="21344" y="43684"/>
                      <a:pt x="21324" y="43483"/>
                    </a:cubicBezTo>
                    <a:cubicBezTo>
                      <a:pt x="21284" y="43263"/>
                      <a:pt x="21223" y="43064"/>
                      <a:pt x="21182" y="42845"/>
                    </a:cubicBezTo>
                    <a:cubicBezTo>
                      <a:pt x="21182" y="42814"/>
                      <a:pt x="21157" y="42799"/>
                      <a:pt x="21133" y="42799"/>
                    </a:cubicBezTo>
                    <a:cubicBezTo>
                      <a:pt x="21108" y="42799"/>
                      <a:pt x="21083" y="42814"/>
                      <a:pt x="21083" y="42845"/>
                    </a:cubicBezTo>
                    <a:cubicBezTo>
                      <a:pt x="21102" y="43064"/>
                      <a:pt x="21062" y="43263"/>
                      <a:pt x="21062" y="43483"/>
                    </a:cubicBezTo>
                    <a:lnTo>
                      <a:pt x="21062" y="44103"/>
                    </a:lnTo>
                    <a:cubicBezTo>
                      <a:pt x="21043" y="44504"/>
                      <a:pt x="21023" y="44923"/>
                      <a:pt x="21003" y="45322"/>
                    </a:cubicBezTo>
                    <a:cubicBezTo>
                      <a:pt x="20963" y="45722"/>
                      <a:pt x="20923" y="46142"/>
                      <a:pt x="20883" y="46541"/>
                    </a:cubicBezTo>
                    <a:cubicBezTo>
                      <a:pt x="20843" y="46741"/>
                      <a:pt x="20823" y="46940"/>
                      <a:pt x="20783" y="47140"/>
                    </a:cubicBezTo>
                    <a:cubicBezTo>
                      <a:pt x="20764" y="47260"/>
                      <a:pt x="20743" y="47361"/>
                      <a:pt x="20724" y="47459"/>
                    </a:cubicBezTo>
                    <a:cubicBezTo>
                      <a:pt x="20724" y="47499"/>
                      <a:pt x="20703" y="47539"/>
                      <a:pt x="20703" y="47579"/>
                    </a:cubicBezTo>
                    <a:cubicBezTo>
                      <a:pt x="20663" y="47558"/>
                      <a:pt x="20604" y="47558"/>
                      <a:pt x="20564" y="47558"/>
                    </a:cubicBezTo>
                    <a:cubicBezTo>
                      <a:pt x="20464" y="47558"/>
                      <a:pt x="20384" y="47579"/>
                      <a:pt x="20285" y="47598"/>
                    </a:cubicBezTo>
                    <a:cubicBezTo>
                      <a:pt x="20264" y="47619"/>
                      <a:pt x="20224" y="47619"/>
                      <a:pt x="20184" y="47619"/>
                    </a:cubicBezTo>
                    <a:cubicBezTo>
                      <a:pt x="20045" y="47638"/>
                      <a:pt x="19885" y="47659"/>
                      <a:pt x="19725" y="47678"/>
                    </a:cubicBezTo>
                    <a:cubicBezTo>
                      <a:pt x="19385" y="47718"/>
                      <a:pt x="19045" y="47739"/>
                      <a:pt x="18684" y="47739"/>
                    </a:cubicBezTo>
                    <a:cubicBezTo>
                      <a:pt x="18346" y="47718"/>
                      <a:pt x="18006" y="47699"/>
                      <a:pt x="17666" y="47659"/>
                    </a:cubicBezTo>
                    <a:cubicBezTo>
                      <a:pt x="17546" y="47659"/>
                      <a:pt x="17426" y="47638"/>
                      <a:pt x="17306" y="47598"/>
                    </a:cubicBezTo>
                    <a:cubicBezTo>
                      <a:pt x="17292" y="47585"/>
                      <a:pt x="17258" y="47570"/>
                      <a:pt x="17232" y="47570"/>
                    </a:cubicBezTo>
                    <a:cubicBezTo>
                      <a:pt x="17221" y="47570"/>
                      <a:pt x="17212" y="47573"/>
                      <a:pt x="17206" y="47579"/>
                    </a:cubicBezTo>
                    <a:cubicBezTo>
                      <a:pt x="17026" y="47558"/>
                      <a:pt x="16847" y="47519"/>
                      <a:pt x="16668" y="47519"/>
                    </a:cubicBezTo>
                    <a:cubicBezTo>
                      <a:pt x="16707" y="47339"/>
                      <a:pt x="16687" y="47180"/>
                      <a:pt x="16687" y="46998"/>
                    </a:cubicBezTo>
                    <a:cubicBezTo>
                      <a:pt x="16668" y="46779"/>
                      <a:pt x="16647" y="46559"/>
                      <a:pt x="16647" y="46340"/>
                    </a:cubicBezTo>
                    <a:cubicBezTo>
                      <a:pt x="16628" y="45901"/>
                      <a:pt x="16608" y="45460"/>
                      <a:pt x="16608" y="45021"/>
                    </a:cubicBezTo>
                    <a:cubicBezTo>
                      <a:pt x="16588" y="44141"/>
                      <a:pt x="16588" y="43262"/>
                      <a:pt x="16628" y="42384"/>
                    </a:cubicBezTo>
                    <a:cubicBezTo>
                      <a:pt x="16628" y="41803"/>
                      <a:pt x="16668" y="41225"/>
                      <a:pt x="16708" y="40646"/>
                    </a:cubicBezTo>
                    <a:cubicBezTo>
                      <a:pt x="16847" y="40725"/>
                      <a:pt x="17007" y="40786"/>
                      <a:pt x="17168" y="40826"/>
                    </a:cubicBezTo>
                    <a:cubicBezTo>
                      <a:pt x="17428" y="40946"/>
                      <a:pt x="17686" y="41025"/>
                      <a:pt x="17966" y="41105"/>
                    </a:cubicBezTo>
                    <a:cubicBezTo>
                      <a:pt x="18527" y="41246"/>
                      <a:pt x="19105" y="41345"/>
                      <a:pt x="19664" y="41405"/>
                    </a:cubicBezTo>
                    <a:cubicBezTo>
                      <a:pt x="19917" y="41423"/>
                      <a:pt x="20169" y="41433"/>
                      <a:pt x="20421" y="41433"/>
                    </a:cubicBezTo>
                    <a:cubicBezTo>
                      <a:pt x="20728" y="41433"/>
                      <a:pt x="21036" y="41418"/>
                      <a:pt x="21344" y="41386"/>
                    </a:cubicBezTo>
                    <a:cubicBezTo>
                      <a:pt x="21624" y="41346"/>
                      <a:pt x="21922" y="41306"/>
                      <a:pt x="22203" y="41246"/>
                    </a:cubicBezTo>
                    <a:cubicBezTo>
                      <a:pt x="22482" y="41205"/>
                      <a:pt x="22744" y="41125"/>
                      <a:pt x="23022" y="41045"/>
                    </a:cubicBezTo>
                    <a:cubicBezTo>
                      <a:pt x="23542" y="40906"/>
                      <a:pt x="24040" y="40725"/>
                      <a:pt x="24540" y="40507"/>
                    </a:cubicBezTo>
                    <a:close/>
                    <a:moveTo>
                      <a:pt x="14610" y="26982"/>
                    </a:moveTo>
                    <a:lnTo>
                      <a:pt x="14610" y="26982"/>
                    </a:lnTo>
                    <a:cubicBezTo>
                      <a:pt x="14750" y="27222"/>
                      <a:pt x="14909" y="27462"/>
                      <a:pt x="15069" y="27682"/>
                    </a:cubicBezTo>
                    <a:cubicBezTo>
                      <a:pt x="15189" y="27822"/>
                      <a:pt x="15308" y="28002"/>
                      <a:pt x="15470" y="28123"/>
                    </a:cubicBezTo>
                    <a:cubicBezTo>
                      <a:pt x="15470" y="28226"/>
                      <a:pt x="15545" y="28330"/>
                      <a:pt x="15668" y="28330"/>
                    </a:cubicBezTo>
                    <a:cubicBezTo>
                      <a:pt x="15688" y="28330"/>
                      <a:pt x="15708" y="28328"/>
                      <a:pt x="15729" y="28322"/>
                    </a:cubicBezTo>
                    <a:lnTo>
                      <a:pt x="15750" y="28322"/>
                    </a:lnTo>
                    <a:cubicBezTo>
                      <a:pt x="15710" y="28482"/>
                      <a:pt x="15750" y="28683"/>
                      <a:pt x="15790" y="28823"/>
                    </a:cubicBezTo>
                    <a:cubicBezTo>
                      <a:pt x="15889" y="29082"/>
                      <a:pt x="16030" y="29302"/>
                      <a:pt x="16190" y="29502"/>
                    </a:cubicBezTo>
                    <a:cubicBezTo>
                      <a:pt x="16369" y="29701"/>
                      <a:pt x="16569" y="29880"/>
                      <a:pt x="16749" y="30060"/>
                    </a:cubicBezTo>
                    <a:cubicBezTo>
                      <a:pt x="16768" y="30060"/>
                      <a:pt x="16768" y="30081"/>
                      <a:pt x="16789" y="30081"/>
                    </a:cubicBezTo>
                    <a:lnTo>
                      <a:pt x="16749" y="30121"/>
                    </a:lnTo>
                    <a:cubicBezTo>
                      <a:pt x="16249" y="30580"/>
                      <a:pt x="15809" y="31121"/>
                      <a:pt x="15610" y="31760"/>
                    </a:cubicBezTo>
                    <a:cubicBezTo>
                      <a:pt x="15410" y="32400"/>
                      <a:pt x="15470" y="33118"/>
                      <a:pt x="15729" y="33717"/>
                    </a:cubicBezTo>
                    <a:cubicBezTo>
                      <a:pt x="15989" y="34375"/>
                      <a:pt x="16449" y="34916"/>
                      <a:pt x="17028" y="35315"/>
                    </a:cubicBezTo>
                    <a:cubicBezTo>
                      <a:pt x="17108" y="35376"/>
                      <a:pt x="17188" y="35416"/>
                      <a:pt x="17268" y="35476"/>
                    </a:cubicBezTo>
                    <a:cubicBezTo>
                      <a:pt x="17228" y="35555"/>
                      <a:pt x="17207" y="35635"/>
                      <a:pt x="17188" y="35736"/>
                    </a:cubicBezTo>
                    <a:cubicBezTo>
                      <a:pt x="17048" y="36135"/>
                      <a:pt x="16949" y="36534"/>
                      <a:pt x="16848" y="36955"/>
                    </a:cubicBezTo>
                    <a:cubicBezTo>
                      <a:pt x="16649" y="37773"/>
                      <a:pt x="16509" y="38612"/>
                      <a:pt x="16408" y="39453"/>
                    </a:cubicBezTo>
                    <a:cubicBezTo>
                      <a:pt x="16389" y="39751"/>
                      <a:pt x="16349" y="40031"/>
                      <a:pt x="16328" y="40331"/>
                    </a:cubicBezTo>
                    <a:cubicBezTo>
                      <a:pt x="16208" y="41769"/>
                      <a:pt x="16229" y="43207"/>
                      <a:pt x="16288" y="44666"/>
                    </a:cubicBezTo>
                    <a:cubicBezTo>
                      <a:pt x="16309" y="45167"/>
                      <a:pt x="16349" y="45665"/>
                      <a:pt x="16368" y="46165"/>
                    </a:cubicBezTo>
                    <a:cubicBezTo>
                      <a:pt x="16368" y="46404"/>
                      <a:pt x="16389" y="46663"/>
                      <a:pt x="16389" y="46903"/>
                    </a:cubicBezTo>
                    <a:cubicBezTo>
                      <a:pt x="16408" y="47142"/>
                      <a:pt x="16408" y="47402"/>
                      <a:pt x="16488" y="47622"/>
                    </a:cubicBezTo>
                    <a:cubicBezTo>
                      <a:pt x="16448" y="47703"/>
                      <a:pt x="16468" y="47822"/>
                      <a:pt x="16548" y="47863"/>
                    </a:cubicBezTo>
                    <a:cubicBezTo>
                      <a:pt x="16708" y="47922"/>
                      <a:pt x="16868" y="47984"/>
                      <a:pt x="17048" y="48024"/>
                    </a:cubicBezTo>
                    <a:cubicBezTo>
                      <a:pt x="17028" y="48140"/>
                      <a:pt x="17028" y="48280"/>
                      <a:pt x="17008" y="48400"/>
                    </a:cubicBezTo>
                    <a:cubicBezTo>
                      <a:pt x="16968" y="48659"/>
                      <a:pt x="16949" y="48920"/>
                      <a:pt x="16928" y="49179"/>
                    </a:cubicBezTo>
                    <a:cubicBezTo>
                      <a:pt x="16869" y="49719"/>
                      <a:pt x="16829" y="50259"/>
                      <a:pt x="16789" y="50798"/>
                    </a:cubicBezTo>
                    <a:cubicBezTo>
                      <a:pt x="16728" y="51876"/>
                      <a:pt x="16709" y="52957"/>
                      <a:pt x="16768" y="54036"/>
                    </a:cubicBezTo>
                    <a:cubicBezTo>
                      <a:pt x="16768" y="54335"/>
                      <a:pt x="16789" y="54634"/>
                      <a:pt x="16830" y="54934"/>
                    </a:cubicBezTo>
                    <a:cubicBezTo>
                      <a:pt x="16830" y="55033"/>
                      <a:pt x="16849" y="55134"/>
                      <a:pt x="16849" y="55233"/>
                    </a:cubicBezTo>
                    <a:cubicBezTo>
                      <a:pt x="15990" y="54894"/>
                      <a:pt x="15150" y="54413"/>
                      <a:pt x="14612" y="53635"/>
                    </a:cubicBezTo>
                    <a:cubicBezTo>
                      <a:pt x="14452" y="53396"/>
                      <a:pt x="14331" y="53156"/>
                      <a:pt x="14251" y="52896"/>
                    </a:cubicBezTo>
                    <a:lnTo>
                      <a:pt x="14191" y="52717"/>
                    </a:lnTo>
                    <a:cubicBezTo>
                      <a:pt x="14191" y="52557"/>
                      <a:pt x="14191" y="52398"/>
                      <a:pt x="14171" y="52238"/>
                    </a:cubicBezTo>
                    <a:cubicBezTo>
                      <a:pt x="14151" y="51978"/>
                      <a:pt x="14131" y="51697"/>
                      <a:pt x="14111" y="51419"/>
                    </a:cubicBezTo>
                    <a:cubicBezTo>
                      <a:pt x="14071" y="50859"/>
                      <a:pt x="14031" y="50300"/>
                      <a:pt x="14012" y="49741"/>
                    </a:cubicBezTo>
                    <a:cubicBezTo>
                      <a:pt x="13972" y="48623"/>
                      <a:pt x="13972" y="47503"/>
                      <a:pt x="14091" y="46404"/>
                    </a:cubicBezTo>
                    <a:cubicBezTo>
                      <a:pt x="14131" y="45925"/>
                      <a:pt x="14211" y="45464"/>
                      <a:pt x="14310" y="44985"/>
                    </a:cubicBezTo>
                    <a:cubicBezTo>
                      <a:pt x="14331" y="44985"/>
                      <a:pt x="14350" y="44965"/>
                      <a:pt x="14350" y="44944"/>
                    </a:cubicBezTo>
                    <a:cubicBezTo>
                      <a:pt x="14390" y="44924"/>
                      <a:pt x="14371" y="44864"/>
                      <a:pt x="14331" y="44864"/>
                    </a:cubicBezTo>
                    <a:cubicBezTo>
                      <a:pt x="14451" y="44285"/>
                      <a:pt x="14590" y="43726"/>
                      <a:pt x="14730" y="43166"/>
                    </a:cubicBezTo>
                    <a:cubicBezTo>
                      <a:pt x="14869" y="42646"/>
                      <a:pt x="15010" y="42108"/>
                      <a:pt x="15109" y="41568"/>
                    </a:cubicBezTo>
                    <a:cubicBezTo>
                      <a:pt x="15229" y="41009"/>
                      <a:pt x="15289" y="40448"/>
                      <a:pt x="15329" y="39889"/>
                    </a:cubicBezTo>
                    <a:cubicBezTo>
                      <a:pt x="15369" y="39250"/>
                      <a:pt x="15369" y="38631"/>
                      <a:pt x="15348" y="37991"/>
                    </a:cubicBezTo>
                    <a:cubicBezTo>
                      <a:pt x="15329" y="37692"/>
                      <a:pt x="15308" y="37391"/>
                      <a:pt x="15308" y="37071"/>
                    </a:cubicBezTo>
                    <a:cubicBezTo>
                      <a:pt x="15289" y="37012"/>
                      <a:pt x="15289" y="36932"/>
                      <a:pt x="15289" y="36872"/>
                    </a:cubicBezTo>
                    <a:cubicBezTo>
                      <a:pt x="15308" y="36852"/>
                      <a:pt x="15329" y="36832"/>
                      <a:pt x="15329" y="36792"/>
                    </a:cubicBezTo>
                    <a:cubicBezTo>
                      <a:pt x="15388" y="35753"/>
                      <a:pt x="15329" y="34694"/>
                      <a:pt x="15269" y="33655"/>
                    </a:cubicBezTo>
                    <a:cubicBezTo>
                      <a:pt x="15207" y="32617"/>
                      <a:pt x="15127" y="31577"/>
                      <a:pt x="15029" y="30539"/>
                    </a:cubicBezTo>
                    <a:cubicBezTo>
                      <a:pt x="14949" y="29919"/>
                      <a:pt x="14890" y="29300"/>
                      <a:pt x="14829" y="28661"/>
                    </a:cubicBezTo>
                    <a:cubicBezTo>
                      <a:pt x="14850" y="28621"/>
                      <a:pt x="14850" y="28562"/>
                      <a:pt x="14810" y="28540"/>
                    </a:cubicBezTo>
                    <a:cubicBezTo>
                      <a:pt x="14770" y="28161"/>
                      <a:pt x="14710" y="27802"/>
                      <a:pt x="14670" y="27422"/>
                    </a:cubicBezTo>
                    <a:cubicBezTo>
                      <a:pt x="14650" y="27283"/>
                      <a:pt x="14630" y="27124"/>
                      <a:pt x="14610" y="26982"/>
                    </a:cubicBezTo>
                    <a:close/>
                    <a:moveTo>
                      <a:pt x="13812" y="45284"/>
                    </a:moveTo>
                    <a:cubicBezTo>
                      <a:pt x="13770" y="45524"/>
                      <a:pt x="13732" y="45785"/>
                      <a:pt x="13712" y="46045"/>
                    </a:cubicBezTo>
                    <a:cubicBezTo>
                      <a:pt x="13573" y="47143"/>
                      <a:pt x="13533" y="48263"/>
                      <a:pt x="13573" y="49360"/>
                    </a:cubicBezTo>
                    <a:cubicBezTo>
                      <a:pt x="13592" y="49999"/>
                      <a:pt x="13632" y="50620"/>
                      <a:pt x="13672" y="51240"/>
                    </a:cubicBezTo>
                    <a:cubicBezTo>
                      <a:pt x="13692" y="51559"/>
                      <a:pt x="13732" y="51879"/>
                      <a:pt x="13752" y="52179"/>
                    </a:cubicBezTo>
                    <a:cubicBezTo>
                      <a:pt x="13792" y="52519"/>
                      <a:pt x="13831" y="52820"/>
                      <a:pt x="13892" y="53157"/>
                    </a:cubicBezTo>
                    <a:cubicBezTo>
                      <a:pt x="13892" y="53198"/>
                      <a:pt x="13932" y="53237"/>
                      <a:pt x="13972" y="53257"/>
                    </a:cubicBezTo>
                    <a:cubicBezTo>
                      <a:pt x="13991" y="53317"/>
                      <a:pt x="14012" y="53397"/>
                      <a:pt x="14031" y="53456"/>
                    </a:cubicBezTo>
                    <a:cubicBezTo>
                      <a:pt x="14231" y="53935"/>
                      <a:pt x="14552" y="54334"/>
                      <a:pt x="14931" y="54675"/>
                    </a:cubicBezTo>
                    <a:cubicBezTo>
                      <a:pt x="15330" y="55015"/>
                      <a:pt x="15770" y="55295"/>
                      <a:pt x="16249" y="55495"/>
                    </a:cubicBezTo>
                    <a:cubicBezTo>
                      <a:pt x="16489" y="55595"/>
                      <a:pt x="16709" y="55674"/>
                      <a:pt x="16928" y="55754"/>
                    </a:cubicBezTo>
                    <a:cubicBezTo>
                      <a:pt x="16928" y="55775"/>
                      <a:pt x="16949" y="55815"/>
                      <a:pt x="16949" y="55834"/>
                    </a:cubicBezTo>
                    <a:lnTo>
                      <a:pt x="16949" y="55855"/>
                    </a:lnTo>
                    <a:cubicBezTo>
                      <a:pt x="16949" y="55934"/>
                      <a:pt x="16968" y="56014"/>
                      <a:pt x="16968" y="56094"/>
                    </a:cubicBezTo>
                    <a:cubicBezTo>
                      <a:pt x="16968" y="56174"/>
                      <a:pt x="16968" y="56233"/>
                      <a:pt x="16988" y="56294"/>
                    </a:cubicBezTo>
                    <a:cubicBezTo>
                      <a:pt x="16968" y="56293"/>
                      <a:pt x="16968" y="56293"/>
                      <a:pt x="16949" y="56293"/>
                    </a:cubicBezTo>
                    <a:cubicBezTo>
                      <a:pt x="16909" y="56312"/>
                      <a:pt x="16848" y="56312"/>
                      <a:pt x="16789" y="56312"/>
                    </a:cubicBezTo>
                    <a:lnTo>
                      <a:pt x="16568" y="56312"/>
                    </a:lnTo>
                    <a:cubicBezTo>
                      <a:pt x="16468" y="56312"/>
                      <a:pt x="16389" y="56333"/>
                      <a:pt x="16308" y="56352"/>
                    </a:cubicBezTo>
                    <a:cubicBezTo>
                      <a:pt x="16288" y="56372"/>
                      <a:pt x="16269" y="56372"/>
                      <a:pt x="16248" y="56392"/>
                    </a:cubicBezTo>
                    <a:cubicBezTo>
                      <a:pt x="16208" y="56392"/>
                      <a:pt x="16148" y="56392"/>
                      <a:pt x="16108" y="56412"/>
                    </a:cubicBezTo>
                    <a:cubicBezTo>
                      <a:pt x="16049" y="56412"/>
                      <a:pt x="15968" y="56412"/>
                      <a:pt x="15907" y="56432"/>
                    </a:cubicBezTo>
                    <a:cubicBezTo>
                      <a:pt x="15548" y="56472"/>
                      <a:pt x="15188" y="56492"/>
                      <a:pt x="14808" y="56492"/>
                    </a:cubicBezTo>
                    <a:cubicBezTo>
                      <a:pt x="14696" y="56495"/>
                      <a:pt x="14583" y="56497"/>
                      <a:pt x="14469" y="56497"/>
                    </a:cubicBezTo>
                    <a:cubicBezTo>
                      <a:pt x="13834" y="56497"/>
                      <a:pt x="13180" y="56447"/>
                      <a:pt x="12570" y="56312"/>
                    </a:cubicBezTo>
                    <a:cubicBezTo>
                      <a:pt x="12410" y="56293"/>
                      <a:pt x="12230" y="56253"/>
                      <a:pt x="12110" y="56152"/>
                    </a:cubicBezTo>
                    <a:cubicBezTo>
                      <a:pt x="12051" y="56093"/>
                      <a:pt x="12011" y="56053"/>
                      <a:pt x="11971" y="55993"/>
                    </a:cubicBezTo>
                    <a:cubicBezTo>
                      <a:pt x="11951" y="55933"/>
                      <a:pt x="11931" y="55873"/>
                      <a:pt x="11931" y="55814"/>
                    </a:cubicBezTo>
                    <a:cubicBezTo>
                      <a:pt x="11912" y="55694"/>
                      <a:pt x="11931" y="55574"/>
                      <a:pt x="11951" y="55454"/>
                    </a:cubicBezTo>
                    <a:cubicBezTo>
                      <a:pt x="11991" y="55154"/>
                      <a:pt x="12031" y="54853"/>
                      <a:pt x="12051" y="54554"/>
                    </a:cubicBezTo>
                    <a:cubicBezTo>
                      <a:pt x="12070" y="54254"/>
                      <a:pt x="12051" y="53935"/>
                      <a:pt x="11971" y="53656"/>
                    </a:cubicBezTo>
                    <a:cubicBezTo>
                      <a:pt x="11951" y="53496"/>
                      <a:pt x="11891" y="53336"/>
                      <a:pt x="11851" y="53197"/>
                    </a:cubicBezTo>
                    <a:cubicBezTo>
                      <a:pt x="11812" y="53017"/>
                      <a:pt x="11791" y="52856"/>
                      <a:pt x="11751" y="52677"/>
                    </a:cubicBezTo>
                    <a:cubicBezTo>
                      <a:pt x="11692" y="52336"/>
                      <a:pt x="11631" y="51996"/>
                      <a:pt x="11591" y="51658"/>
                    </a:cubicBezTo>
                    <a:cubicBezTo>
                      <a:pt x="11471" y="50979"/>
                      <a:pt x="11391" y="50299"/>
                      <a:pt x="11333" y="49600"/>
                    </a:cubicBezTo>
                    <a:cubicBezTo>
                      <a:pt x="11192" y="48242"/>
                      <a:pt x="11112" y="46863"/>
                      <a:pt x="11093" y="45484"/>
                    </a:cubicBezTo>
                    <a:lnTo>
                      <a:pt x="11093" y="45404"/>
                    </a:lnTo>
                    <a:cubicBezTo>
                      <a:pt x="11312" y="45484"/>
                      <a:pt x="11573" y="45524"/>
                      <a:pt x="11793" y="45544"/>
                    </a:cubicBezTo>
                    <a:cubicBezTo>
                      <a:pt x="11967" y="45567"/>
                      <a:pt x="12142" y="45577"/>
                      <a:pt x="12317" y="45577"/>
                    </a:cubicBezTo>
                    <a:cubicBezTo>
                      <a:pt x="12442" y="45577"/>
                      <a:pt x="12567" y="45572"/>
                      <a:pt x="12692" y="45564"/>
                    </a:cubicBezTo>
                    <a:cubicBezTo>
                      <a:pt x="12971" y="45524"/>
                      <a:pt x="13271" y="45484"/>
                      <a:pt x="13552" y="45385"/>
                    </a:cubicBezTo>
                    <a:cubicBezTo>
                      <a:pt x="13632" y="45345"/>
                      <a:pt x="13732" y="45324"/>
                      <a:pt x="13812" y="45284"/>
                    </a:cubicBezTo>
                    <a:close/>
                    <a:moveTo>
                      <a:pt x="1680" y="44266"/>
                    </a:moveTo>
                    <a:cubicBezTo>
                      <a:pt x="1721" y="44307"/>
                      <a:pt x="1761" y="44325"/>
                      <a:pt x="1781" y="44346"/>
                    </a:cubicBezTo>
                    <a:cubicBezTo>
                      <a:pt x="1900" y="44425"/>
                      <a:pt x="2020" y="44485"/>
                      <a:pt x="2141" y="44565"/>
                    </a:cubicBezTo>
                    <a:cubicBezTo>
                      <a:pt x="2401" y="44684"/>
                      <a:pt x="2662" y="44785"/>
                      <a:pt x="2939" y="44864"/>
                    </a:cubicBezTo>
                    <a:cubicBezTo>
                      <a:pt x="3278" y="44965"/>
                      <a:pt x="3632" y="45010"/>
                      <a:pt x="3986" y="45010"/>
                    </a:cubicBezTo>
                    <a:cubicBezTo>
                      <a:pt x="4198" y="45010"/>
                      <a:pt x="4409" y="44994"/>
                      <a:pt x="4617" y="44964"/>
                    </a:cubicBezTo>
                    <a:cubicBezTo>
                      <a:pt x="4757" y="44944"/>
                      <a:pt x="4917" y="44904"/>
                      <a:pt x="5057" y="44864"/>
                    </a:cubicBezTo>
                    <a:cubicBezTo>
                      <a:pt x="5077" y="44864"/>
                      <a:pt x="5097" y="44864"/>
                      <a:pt x="5117" y="44844"/>
                    </a:cubicBezTo>
                    <a:lnTo>
                      <a:pt x="5117" y="44844"/>
                    </a:lnTo>
                    <a:cubicBezTo>
                      <a:pt x="4980" y="45104"/>
                      <a:pt x="4860" y="45383"/>
                      <a:pt x="4739" y="45642"/>
                    </a:cubicBezTo>
                    <a:cubicBezTo>
                      <a:pt x="4140" y="46981"/>
                      <a:pt x="3620" y="48380"/>
                      <a:pt x="3141" y="49759"/>
                    </a:cubicBezTo>
                    <a:cubicBezTo>
                      <a:pt x="3001" y="50158"/>
                      <a:pt x="2881" y="50539"/>
                      <a:pt x="2742" y="50938"/>
                    </a:cubicBezTo>
                    <a:cubicBezTo>
                      <a:pt x="2642" y="51277"/>
                      <a:pt x="2521" y="51616"/>
                      <a:pt x="2441" y="51955"/>
                    </a:cubicBezTo>
                    <a:cubicBezTo>
                      <a:pt x="2401" y="51995"/>
                      <a:pt x="2380" y="52035"/>
                      <a:pt x="2361" y="52095"/>
                    </a:cubicBezTo>
                    <a:cubicBezTo>
                      <a:pt x="2321" y="52175"/>
                      <a:pt x="2301" y="52255"/>
                      <a:pt x="2281" y="52335"/>
                    </a:cubicBezTo>
                    <a:cubicBezTo>
                      <a:pt x="2241" y="52495"/>
                      <a:pt x="2241" y="52675"/>
                      <a:pt x="2241" y="52855"/>
                    </a:cubicBezTo>
                    <a:cubicBezTo>
                      <a:pt x="2241" y="53196"/>
                      <a:pt x="2321" y="53555"/>
                      <a:pt x="2420" y="53875"/>
                    </a:cubicBezTo>
                    <a:cubicBezTo>
                      <a:pt x="2661" y="54553"/>
                      <a:pt x="3081" y="55134"/>
                      <a:pt x="3480" y="55713"/>
                    </a:cubicBezTo>
                    <a:cubicBezTo>
                      <a:pt x="3579" y="55873"/>
                      <a:pt x="3699" y="56013"/>
                      <a:pt x="3779" y="56195"/>
                    </a:cubicBezTo>
                    <a:cubicBezTo>
                      <a:pt x="3819" y="56274"/>
                      <a:pt x="3860" y="56334"/>
                      <a:pt x="3879" y="56434"/>
                    </a:cubicBezTo>
                    <a:lnTo>
                      <a:pt x="3879" y="56453"/>
                    </a:lnTo>
                    <a:cubicBezTo>
                      <a:pt x="3839" y="56513"/>
                      <a:pt x="3759" y="56533"/>
                      <a:pt x="3660" y="56553"/>
                    </a:cubicBezTo>
                    <a:cubicBezTo>
                      <a:pt x="3400" y="56594"/>
                      <a:pt x="3139" y="56634"/>
                      <a:pt x="2880" y="56653"/>
                    </a:cubicBezTo>
                    <a:cubicBezTo>
                      <a:pt x="2461" y="56699"/>
                      <a:pt x="2030" y="56746"/>
                      <a:pt x="1607" y="56746"/>
                    </a:cubicBezTo>
                    <a:cubicBezTo>
                      <a:pt x="1485" y="56746"/>
                      <a:pt x="1363" y="56742"/>
                      <a:pt x="1242" y="56733"/>
                    </a:cubicBezTo>
                    <a:cubicBezTo>
                      <a:pt x="1040" y="56713"/>
                      <a:pt x="841" y="56674"/>
                      <a:pt x="681" y="56514"/>
                    </a:cubicBezTo>
                    <a:cubicBezTo>
                      <a:pt x="542" y="56374"/>
                      <a:pt x="502" y="56155"/>
                      <a:pt x="502" y="55953"/>
                    </a:cubicBezTo>
                    <a:cubicBezTo>
                      <a:pt x="482" y="55673"/>
                      <a:pt x="542" y="55394"/>
                      <a:pt x="561" y="55134"/>
                    </a:cubicBezTo>
                    <a:cubicBezTo>
                      <a:pt x="601" y="54854"/>
                      <a:pt x="622" y="54575"/>
                      <a:pt x="622" y="54315"/>
                    </a:cubicBezTo>
                    <a:cubicBezTo>
                      <a:pt x="641" y="53996"/>
                      <a:pt x="641" y="53675"/>
                      <a:pt x="622" y="53375"/>
                    </a:cubicBezTo>
                    <a:cubicBezTo>
                      <a:pt x="622" y="53236"/>
                      <a:pt x="601" y="53116"/>
                      <a:pt x="582" y="52976"/>
                    </a:cubicBezTo>
                    <a:cubicBezTo>
                      <a:pt x="601" y="52677"/>
                      <a:pt x="582" y="52377"/>
                      <a:pt x="601" y="52078"/>
                    </a:cubicBezTo>
                    <a:cubicBezTo>
                      <a:pt x="601" y="51638"/>
                      <a:pt x="622" y="51178"/>
                      <a:pt x="641" y="50739"/>
                    </a:cubicBezTo>
                    <a:cubicBezTo>
                      <a:pt x="702" y="49839"/>
                      <a:pt x="781" y="48961"/>
                      <a:pt x="921" y="48082"/>
                    </a:cubicBezTo>
                    <a:cubicBezTo>
                      <a:pt x="1122" y="46803"/>
                      <a:pt x="1381" y="45525"/>
                      <a:pt x="1680" y="44266"/>
                    </a:cubicBezTo>
                    <a:close/>
                    <a:moveTo>
                      <a:pt x="24022" y="47842"/>
                    </a:moveTo>
                    <a:cubicBezTo>
                      <a:pt x="23981" y="47960"/>
                      <a:pt x="23962" y="48081"/>
                      <a:pt x="23921" y="48201"/>
                    </a:cubicBezTo>
                    <a:cubicBezTo>
                      <a:pt x="23841" y="48499"/>
                      <a:pt x="23781" y="48800"/>
                      <a:pt x="23721" y="49098"/>
                    </a:cubicBezTo>
                    <a:cubicBezTo>
                      <a:pt x="23602" y="49699"/>
                      <a:pt x="23542" y="50317"/>
                      <a:pt x="23483" y="50916"/>
                    </a:cubicBezTo>
                    <a:cubicBezTo>
                      <a:pt x="23403" y="52016"/>
                      <a:pt x="23443" y="53174"/>
                      <a:pt x="23721" y="54253"/>
                    </a:cubicBezTo>
                    <a:cubicBezTo>
                      <a:pt x="23802" y="54553"/>
                      <a:pt x="23901" y="54852"/>
                      <a:pt x="24021" y="55132"/>
                    </a:cubicBezTo>
                    <a:cubicBezTo>
                      <a:pt x="24040" y="55211"/>
                      <a:pt x="24081" y="55272"/>
                      <a:pt x="24101" y="55331"/>
                    </a:cubicBezTo>
                    <a:cubicBezTo>
                      <a:pt x="24120" y="55453"/>
                      <a:pt x="24201" y="55591"/>
                      <a:pt x="24262" y="55693"/>
                    </a:cubicBezTo>
                    <a:cubicBezTo>
                      <a:pt x="24282" y="55712"/>
                      <a:pt x="24302" y="55752"/>
                      <a:pt x="24341" y="55773"/>
                    </a:cubicBezTo>
                    <a:cubicBezTo>
                      <a:pt x="24381" y="55852"/>
                      <a:pt x="24421" y="55912"/>
                      <a:pt x="24482" y="55952"/>
                    </a:cubicBezTo>
                    <a:cubicBezTo>
                      <a:pt x="24501" y="55972"/>
                      <a:pt x="24522" y="55992"/>
                      <a:pt x="24541" y="55992"/>
                    </a:cubicBezTo>
                    <a:cubicBezTo>
                      <a:pt x="24581" y="56012"/>
                      <a:pt x="24621" y="56052"/>
                      <a:pt x="24661" y="56071"/>
                    </a:cubicBezTo>
                    <a:cubicBezTo>
                      <a:pt x="24801" y="56192"/>
                      <a:pt x="24980" y="56272"/>
                      <a:pt x="25161" y="56352"/>
                    </a:cubicBezTo>
                    <a:cubicBezTo>
                      <a:pt x="25222" y="56392"/>
                      <a:pt x="25281" y="56432"/>
                      <a:pt x="25321" y="56492"/>
                    </a:cubicBezTo>
                    <a:cubicBezTo>
                      <a:pt x="25361" y="56552"/>
                      <a:pt x="25361" y="56631"/>
                      <a:pt x="25361" y="56711"/>
                    </a:cubicBezTo>
                    <a:cubicBezTo>
                      <a:pt x="25342" y="56791"/>
                      <a:pt x="25222" y="56851"/>
                      <a:pt x="25142" y="56871"/>
                    </a:cubicBezTo>
                    <a:cubicBezTo>
                      <a:pt x="25002" y="56931"/>
                      <a:pt x="24842" y="56951"/>
                      <a:pt x="24682" y="56991"/>
                    </a:cubicBezTo>
                    <a:cubicBezTo>
                      <a:pt x="24442" y="57036"/>
                      <a:pt x="24202" y="57058"/>
                      <a:pt x="23961" y="57058"/>
                    </a:cubicBezTo>
                    <a:cubicBezTo>
                      <a:pt x="23882" y="57058"/>
                      <a:pt x="23803" y="57056"/>
                      <a:pt x="23723" y="57051"/>
                    </a:cubicBezTo>
                    <a:cubicBezTo>
                      <a:pt x="23404" y="57051"/>
                      <a:pt x="23085" y="57011"/>
                      <a:pt x="22783" y="56931"/>
                    </a:cubicBezTo>
                    <a:cubicBezTo>
                      <a:pt x="22624" y="56890"/>
                      <a:pt x="22482" y="56791"/>
                      <a:pt x="22365" y="56671"/>
                    </a:cubicBezTo>
                    <a:cubicBezTo>
                      <a:pt x="22365" y="56612"/>
                      <a:pt x="22365" y="56552"/>
                      <a:pt x="22344" y="56492"/>
                    </a:cubicBezTo>
                    <a:cubicBezTo>
                      <a:pt x="22344" y="56352"/>
                      <a:pt x="22325" y="56212"/>
                      <a:pt x="22285" y="56093"/>
                    </a:cubicBezTo>
                    <a:cubicBezTo>
                      <a:pt x="22265" y="55953"/>
                      <a:pt x="22225" y="55814"/>
                      <a:pt x="22165" y="55713"/>
                    </a:cubicBezTo>
                    <a:cubicBezTo>
                      <a:pt x="22165" y="55694"/>
                      <a:pt x="22145" y="55694"/>
                      <a:pt x="22145" y="55694"/>
                    </a:cubicBezTo>
                    <a:cubicBezTo>
                      <a:pt x="22105" y="55494"/>
                      <a:pt x="22046" y="55294"/>
                      <a:pt x="22006" y="55113"/>
                    </a:cubicBezTo>
                    <a:cubicBezTo>
                      <a:pt x="21945" y="54854"/>
                      <a:pt x="21905" y="54593"/>
                      <a:pt x="21846" y="54315"/>
                    </a:cubicBezTo>
                    <a:cubicBezTo>
                      <a:pt x="21766" y="53817"/>
                      <a:pt x="21686" y="53295"/>
                      <a:pt x="21626" y="52776"/>
                    </a:cubicBezTo>
                    <a:cubicBezTo>
                      <a:pt x="21506" y="51719"/>
                      <a:pt x="21447" y="50658"/>
                      <a:pt x="21386" y="49600"/>
                    </a:cubicBezTo>
                    <a:cubicBezTo>
                      <a:pt x="21367" y="49301"/>
                      <a:pt x="21367" y="49000"/>
                      <a:pt x="21346" y="48722"/>
                    </a:cubicBezTo>
                    <a:cubicBezTo>
                      <a:pt x="21346" y="48561"/>
                      <a:pt x="21327" y="48402"/>
                      <a:pt x="21327" y="48262"/>
                    </a:cubicBezTo>
                    <a:cubicBezTo>
                      <a:pt x="21306" y="48162"/>
                      <a:pt x="21306" y="48082"/>
                      <a:pt x="21287" y="48002"/>
                    </a:cubicBezTo>
                    <a:cubicBezTo>
                      <a:pt x="21447" y="48002"/>
                      <a:pt x="21586" y="48023"/>
                      <a:pt x="21746" y="48023"/>
                    </a:cubicBezTo>
                    <a:lnTo>
                      <a:pt x="22325" y="48023"/>
                    </a:lnTo>
                    <a:cubicBezTo>
                      <a:pt x="22724" y="48023"/>
                      <a:pt x="23125" y="47983"/>
                      <a:pt x="23543" y="47922"/>
                    </a:cubicBezTo>
                    <a:cubicBezTo>
                      <a:pt x="23683" y="47903"/>
                      <a:pt x="23862" y="47882"/>
                      <a:pt x="24022" y="47842"/>
                    </a:cubicBezTo>
                    <a:close/>
                    <a:moveTo>
                      <a:pt x="17367" y="48085"/>
                    </a:moveTo>
                    <a:cubicBezTo>
                      <a:pt x="17447" y="48085"/>
                      <a:pt x="17507" y="48105"/>
                      <a:pt x="17587" y="48105"/>
                    </a:cubicBezTo>
                    <a:cubicBezTo>
                      <a:pt x="17946" y="48165"/>
                      <a:pt x="18327" y="48205"/>
                      <a:pt x="18687" y="48205"/>
                    </a:cubicBezTo>
                    <a:cubicBezTo>
                      <a:pt x="19047" y="48205"/>
                      <a:pt x="19406" y="48205"/>
                      <a:pt x="19745" y="48165"/>
                    </a:cubicBezTo>
                    <a:cubicBezTo>
                      <a:pt x="19845" y="48145"/>
                      <a:pt x="19945" y="48145"/>
                      <a:pt x="20045" y="48125"/>
                    </a:cubicBezTo>
                    <a:lnTo>
                      <a:pt x="20045" y="48125"/>
                    </a:lnTo>
                    <a:cubicBezTo>
                      <a:pt x="20025" y="48180"/>
                      <a:pt x="20005" y="48220"/>
                      <a:pt x="19985" y="48280"/>
                    </a:cubicBezTo>
                    <a:cubicBezTo>
                      <a:pt x="19865" y="48560"/>
                      <a:pt x="19766" y="48840"/>
                      <a:pt x="19665" y="49120"/>
                    </a:cubicBezTo>
                    <a:cubicBezTo>
                      <a:pt x="19486" y="49699"/>
                      <a:pt x="19346" y="50279"/>
                      <a:pt x="19226" y="50877"/>
                    </a:cubicBezTo>
                    <a:cubicBezTo>
                      <a:pt x="19007" y="51977"/>
                      <a:pt x="18886" y="53136"/>
                      <a:pt x="19047" y="54256"/>
                    </a:cubicBezTo>
                    <a:cubicBezTo>
                      <a:pt x="19087" y="54574"/>
                      <a:pt x="19146" y="54894"/>
                      <a:pt x="19226" y="55193"/>
                    </a:cubicBezTo>
                    <a:cubicBezTo>
                      <a:pt x="19247" y="55254"/>
                      <a:pt x="19266" y="55333"/>
                      <a:pt x="19306" y="55414"/>
                    </a:cubicBezTo>
                    <a:cubicBezTo>
                      <a:pt x="19287" y="55534"/>
                      <a:pt x="19366" y="55673"/>
                      <a:pt x="19406" y="55774"/>
                    </a:cubicBezTo>
                    <a:cubicBezTo>
                      <a:pt x="19426" y="55833"/>
                      <a:pt x="19466" y="55873"/>
                      <a:pt x="19486" y="55913"/>
                    </a:cubicBezTo>
                    <a:lnTo>
                      <a:pt x="19606" y="56093"/>
                    </a:lnTo>
                    <a:cubicBezTo>
                      <a:pt x="19625" y="56112"/>
                      <a:pt x="19646" y="56112"/>
                      <a:pt x="19665" y="56133"/>
                    </a:cubicBezTo>
                    <a:cubicBezTo>
                      <a:pt x="19686" y="56152"/>
                      <a:pt x="19707" y="56173"/>
                      <a:pt x="19745" y="56195"/>
                    </a:cubicBezTo>
                    <a:cubicBezTo>
                      <a:pt x="19885" y="56334"/>
                      <a:pt x="20045" y="56434"/>
                      <a:pt x="20184" y="56533"/>
                    </a:cubicBezTo>
                    <a:cubicBezTo>
                      <a:pt x="20264" y="56573"/>
                      <a:pt x="20304" y="56613"/>
                      <a:pt x="20364" y="56693"/>
                    </a:cubicBezTo>
                    <a:cubicBezTo>
                      <a:pt x="20404" y="56753"/>
                      <a:pt x="20384" y="56833"/>
                      <a:pt x="20384" y="56913"/>
                    </a:cubicBezTo>
                    <a:cubicBezTo>
                      <a:pt x="20344" y="57114"/>
                      <a:pt x="19925" y="57114"/>
                      <a:pt x="19766" y="57114"/>
                    </a:cubicBezTo>
                    <a:cubicBezTo>
                      <a:pt x="19637" y="57129"/>
                      <a:pt x="19508" y="57135"/>
                      <a:pt x="19380" y="57135"/>
                    </a:cubicBezTo>
                    <a:cubicBezTo>
                      <a:pt x="19171" y="57135"/>
                      <a:pt x="18965" y="57118"/>
                      <a:pt x="18767" y="57093"/>
                    </a:cubicBezTo>
                    <a:cubicBezTo>
                      <a:pt x="18447" y="57053"/>
                      <a:pt x="18128" y="56974"/>
                      <a:pt x="17828" y="56874"/>
                    </a:cubicBezTo>
                    <a:cubicBezTo>
                      <a:pt x="17708" y="56834"/>
                      <a:pt x="17588" y="56774"/>
                      <a:pt x="17507" y="56675"/>
                    </a:cubicBezTo>
                    <a:cubicBezTo>
                      <a:pt x="17467" y="56635"/>
                      <a:pt x="17447" y="56595"/>
                      <a:pt x="17428" y="56555"/>
                    </a:cubicBezTo>
                    <a:lnTo>
                      <a:pt x="17428" y="56415"/>
                    </a:lnTo>
                    <a:lnTo>
                      <a:pt x="17428" y="56355"/>
                    </a:lnTo>
                    <a:lnTo>
                      <a:pt x="17428" y="56295"/>
                    </a:lnTo>
                    <a:lnTo>
                      <a:pt x="17428" y="56135"/>
                    </a:lnTo>
                    <a:cubicBezTo>
                      <a:pt x="17407" y="56076"/>
                      <a:pt x="17407" y="56015"/>
                      <a:pt x="17407" y="55936"/>
                    </a:cubicBezTo>
                    <a:cubicBezTo>
                      <a:pt x="17407" y="55936"/>
                      <a:pt x="17407" y="55916"/>
                      <a:pt x="17388" y="55916"/>
                    </a:cubicBezTo>
                    <a:cubicBezTo>
                      <a:pt x="17388" y="55816"/>
                      <a:pt x="17367" y="55677"/>
                      <a:pt x="17308" y="55557"/>
                    </a:cubicBezTo>
                    <a:cubicBezTo>
                      <a:pt x="17308" y="55497"/>
                      <a:pt x="17308" y="55437"/>
                      <a:pt x="17287" y="55397"/>
                    </a:cubicBezTo>
                    <a:cubicBezTo>
                      <a:pt x="17287" y="55257"/>
                      <a:pt x="17268" y="55118"/>
                      <a:pt x="17247" y="54998"/>
                    </a:cubicBezTo>
                    <a:cubicBezTo>
                      <a:pt x="17228" y="54719"/>
                      <a:pt x="17207" y="54458"/>
                      <a:pt x="17188" y="54178"/>
                    </a:cubicBezTo>
                    <a:cubicBezTo>
                      <a:pt x="17148" y="53658"/>
                      <a:pt x="17148" y="53139"/>
                      <a:pt x="17148" y="52620"/>
                    </a:cubicBezTo>
                    <a:cubicBezTo>
                      <a:pt x="17148" y="51541"/>
                      <a:pt x="17207" y="50482"/>
                      <a:pt x="17287" y="49422"/>
                    </a:cubicBezTo>
                    <a:lnTo>
                      <a:pt x="17348" y="48524"/>
                    </a:lnTo>
                    <a:cubicBezTo>
                      <a:pt x="17348" y="48384"/>
                      <a:pt x="17367" y="48245"/>
                      <a:pt x="17367" y="48105"/>
                    </a:cubicBezTo>
                    <a:lnTo>
                      <a:pt x="17367" y="48085"/>
                    </a:lnTo>
                    <a:close/>
                    <a:moveTo>
                      <a:pt x="8913" y="0"/>
                    </a:moveTo>
                    <a:cubicBezTo>
                      <a:pt x="7796" y="0"/>
                      <a:pt x="6688" y="386"/>
                      <a:pt x="5756" y="965"/>
                    </a:cubicBezTo>
                    <a:cubicBezTo>
                      <a:pt x="4698" y="1623"/>
                      <a:pt x="3838" y="2544"/>
                      <a:pt x="3199" y="3602"/>
                    </a:cubicBezTo>
                    <a:cubicBezTo>
                      <a:pt x="2520" y="4721"/>
                      <a:pt x="2060" y="5961"/>
                      <a:pt x="1801" y="7239"/>
                    </a:cubicBezTo>
                    <a:cubicBezTo>
                      <a:pt x="1639" y="7959"/>
                      <a:pt x="1540" y="8698"/>
                      <a:pt x="1479" y="9437"/>
                    </a:cubicBezTo>
                    <a:cubicBezTo>
                      <a:pt x="1460" y="9797"/>
                      <a:pt x="1440" y="10156"/>
                      <a:pt x="1420" y="10517"/>
                    </a:cubicBezTo>
                    <a:cubicBezTo>
                      <a:pt x="1400" y="10878"/>
                      <a:pt x="1400" y="11237"/>
                      <a:pt x="1400" y="11616"/>
                    </a:cubicBezTo>
                    <a:lnTo>
                      <a:pt x="1400" y="11796"/>
                    </a:lnTo>
                    <a:cubicBezTo>
                      <a:pt x="1340" y="11916"/>
                      <a:pt x="1380" y="12095"/>
                      <a:pt x="1440" y="12236"/>
                    </a:cubicBezTo>
                    <a:cubicBezTo>
                      <a:pt x="1500" y="12416"/>
                      <a:pt x="1599" y="12576"/>
                      <a:pt x="1740" y="12736"/>
                    </a:cubicBezTo>
                    <a:cubicBezTo>
                      <a:pt x="2020" y="13036"/>
                      <a:pt x="2379" y="13256"/>
                      <a:pt x="2759" y="13394"/>
                    </a:cubicBezTo>
                    <a:cubicBezTo>
                      <a:pt x="3559" y="13735"/>
                      <a:pt x="4416" y="13954"/>
                      <a:pt x="5297" y="14034"/>
                    </a:cubicBezTo>
                    <a:cubicBezTo>
                      <a:pt x="5396" y="14054"/>
                      <a:pt x="5496" y="14054"/>
                      <a:pt x="5597" y="14054"/>
                    </a:cubicBezTo>
                    <a:cubicBezTo>
                      <a:pt x="5457" y="14134"/>
                      <a:pt x="5338" y="14214"/>
                      <a:pt x="5217" y="14313"/>
                    </a:cubicBezTo>
                    <a:cubicBezTo>
                      <a:pt x="5077" y="14454"/>
                      <a:pt x="4957" y="14614"/>
                      <a:pt x="4837" y="14754"/>
                    </a:cubicBezTo>
                    <a:cubicBezTo>
                      <a:pt x="4757" y="14854"/>
                      <a:pt x="4678" y="14954"/>
                      <a:pt x="4618" y="15053"/>
                    </a:cubicBezTo>
                    <a:cubicBezTo>
                      <a:pt x="4598" y="15074"/>
                      <a:pt x="4578" y="15114"/>
                      <a:pt x="4558" y="15133"/>
                    </a:cubicBezTo>
                    <a:cubicBezTo>
                      <a:pt x="4398" y="15353"/>
                      <a:pt x="4238" y="15572"/>
                      <a:pt x="4099" y="15812"/>
                    </a:cubicBezTo>
                    <a:cubicBezTo>
                      <a:pt x="3798" y="16252"/>
                      <a:pt x="3519" y="16712"/>
                      <a:pt x="3279" y="17191"/>
                    </a:cubicBezTo>
                    <a:cubicBezTo>
                      <a:pt x="2760" y="18149"/>
                      <a:pt x="2339" y="19168"/>
                      <a:pt x="1980" y="20187"/>
                    </a:cubicBezTo>
                    <a:cubicBezTo>
                      <a:pt x="1881" y="20469"/>
                      <a:pt x="1781" y="20746"/>
                      <a:pt x="1701" y="21047"/>
                    </a:cubicBezTo>
                    <a:cubicBezTo>
                      <a:pt x="1661" y="21187"/>
                      <a:pt x="1621" y="21348"/>
                      <a:pt x="1581" y="21487"/>
                    </a:cubicBezTo>
                    <a:cubicBezTo>
                      <a:pt x="1541" y="21647"/>
                      <a:pt x="1482" y="21806"/>
                      <a:pt x="1501" y="21966"/>
                    </a:cubicBezTo>
                    <a:cubicBezTo>
                      <a:pt x="1501" y="21987"/>
                      <a:pt x="1522" y="22026"/>
                      <a:pt x="1541" y="22046"/>
                    </a:cubicBezTo>
                    <a:cubicBezTo>
                      <a:pt x="1482" y="22226"/>
                      <a:pt x="1461" y="22405"/>
                      <a:pt x="1421" y="22607"/>
                    </a:cubicBezTo>
                    <a:cubicBezTo>
                      <a:pt x="1362" y="22966"/>
                      <a:pt x="1322" y="23345"/>
                      <a:pt x="1362" y="23705"/>
                    </a:cubicBezTo>
                    <a:cubicBezTo>
                      <a:pt x="1421" y="24406"/>
                      <a:pt x="1681" y="25084"/>
                      <a:pt x="2221" y="25544"/>
                    </a:cubicBezTo>
                    <a:cubicBezTo>
                      <a:pt x="2760" y="26002"/>
                      <a:pt x="3461" y="26262"/>
                      <a:pt x="4119" y="26463"/>
                    </a:cubicBezTo>
                    <a:lnTo>
                      <a:pt x="4139" y="26463"/>
                    </a:lnTo>
                    <a:cubicBezTo>
                      <a:pt x="4119" y="26762"/>
                      <a:pt x="4099" y="27041"/>
                      <a:pt x="4078" y="27342"/>
                    </a:cubicBezTo>
                    <a:cubicBezTo>
                      <a:pt x="3998" y="28382"/>
                      <a:pt x="3918" y="29401"/>
                      <a:pt x="3897" y="30439"/>
                    </a:cubicBezTo>
                    <a:cubicBezTo>
                      <a:pt x="3878" y="30739"/>
                      <a:pt x="3857" y="31039"/>
                      <a:pt x="3857" y="31318"/>
                    </a:cubicBezTo>
                    <a:lnTo>
                      <a:pt x="3857" y="31379"/>
                    </a:lnTo>
                    <a:cubicBezTo>
                      <a:pt x="3798" y="31640"/>
                      <a:pt x="3798" y="31919"/>
                      <a:pt x="3798" y="32178"/>
                    </a:cubicBezTo>
                    <a:cubicBezTo>
                      <a:pt x="3778" y="32498"/>
                      <a:pt x="3758" y="32817"/>
                      <a:pt x="3738" y="33138"/>
                    </a:cubicBezTo>
                    <a:cubicBezTo>
                      <a:pt x="3698" y="33779"/>
                      <a:pt x="3639" y="34417"/>
                      <a:pt x="3559" y="35056"/>
                    </a:cubicBezTo>
                    <a:cubicBezTo>
                      <a:pt x="3399" y="36295"/>
                      <a:pt x="3178" y="37554"/>
                      <a:pt x="2898" y="38772"/>
                    </a:cubicBezTo>
                    <a:cubicBezTo>
                      <a:pt x="2818" y="39113"/>
                      <a:pt x="2739" y="39453"/>
                      <a:pt x="2639" y="39791"/>
                    </a:cubicBezTo>
                    <a:cubicBezTo>
                      <a:pt x="2619" y="39892"/>
                      <a:pt x="2579" y="39991"/>
                      <a:pt x="2557" y="40093"/>
                    </a:cubicBezTo>
                    <a:cubicBezTo>
                      <a:pt x="2158" y="40811"/>
                      <a:pt x="1939" y="41631"/>
                      <a:pt x="1700" y="42410"/>
                    </a:cubicBezTo>
                    <a:cubicBezTo>
                      <a:pt x="1440" y="43270"/>
                      <a:pt x="1221" y="44148"/>
                      <a:pt x="1020" y="45028"/>
                    </a:cubicBezTo>
                    <a:cubicBezTo>
                      <a:pt x="640" y="46786"/>
                      <a:pt x="461" y="48584"/>
                      <a:pt x="381" y="50384"/>
                    </a:cubicBezTo>
                    <a:cubicBezTo>
                      <a:pt x="339" y="50882"/>
                      <a:pt x="339" y="51383"/>
                      <a:pt x="321" y="51881"/>
                    </a:cubicBezTo>
                    <a:cubicBezTo>
                      <a:pt x="321" y="52221"/>
                      <a:pt x="321" y="52562"/>
                      <a:pt x="341" y="52901"/>
                    </a:cubicBezTo>
                    <a:cubicBezTo>
                      <a:pt x="341" y="53060"/>
                      <a:pt x="321" y="53220"/>
                      <a:pt x="321" y="53400"/>
                    </a:cubicBezTo>
                    <a:cubicBezTo>
                      <a:pt x="301" y="53699"/>
                      <a:pt x="281" y="54018"/>
                      <a:pt x="240" y="54338"/>
                    </a:cubicBezTo>
                    <a:cubicBezTo>
                      <a:pt x="219" y="54638"/>
                      <a:pt x="160" y="54958"/>
                      <a:pt x="120" y="55278"/>
                    </a:cubicBezTo>
                    <a:cubicBezTo>
                      <a:pt x="60" y="55597"/>
                      <a:pt x="0" y="55898"/>
                      <a:pt x="60" y="56237"/>
                    </a:cubicBezTo>
                    <a:cubicBezTo>
                      <a:pt x="99" y="56497"/>
                      <a:pt x="219" y="56756"/>
                      <a:pt x="421" y="56915"/>
                    </a:cubicBezTo>
                    <a:cubicBezTo>
                      <a:pt x="640" y="57116"/>
                      <a:pt x="940" y="57196"/>
                      <a:pt x="1240" y="57215"/>
                    </a:cubicBezTo>
                    <a:cubicBezTo>
                      <a:pt x="1376" y="57224"/>
                      <a:pt x="1512" y="57228"/>
                      <a:pt x="1647" y="57228"/>
                    </a:cubicBezTo>
                    <a:cubicBezTo>
                      <a:pt x="2150" y="57228"/>
                      <a:pt x="2649" y="57174"/>
                      <a:pt x="3138" y="57096"/>
                    </a:cubicBezTo>
                    <a:cubicBezTo>
                      <a:pt x="3318" y="57075"/>
                      <a:pt x="3479" y="57056"/>
                      <a:pt x="3658" y="57035"/>
                    </a:cubicBezTo>
                    <a:cubicBezTo>
                      <a:pt x="3798" y="56995"/>
                      <a:pt x="3977" y="56976"/>
                      <a:pt x="4099" y="56856"/>
                    </a:cubicBezTo>
                    <a:cubicBezTo>
                      <a:pt x="4119" y="56856"/>
                      <a:pt x="4119" y="56836"/>
                      <a:pt x="4139" y="56836"/>
                    </a:cubicBezTo>
                    <a:cubicBezTo>
                      <a:pt x="4179" y="56816"/>
                      <a:pt x="4219" y="56796"/>
                      <a:pt x="4238" y="56736"/>
                    </a:cubicBezTo>
                    <a:cubicBezTo>
                      <a:pt x="4259" y="56656"/>
                      <a:pt x="4299" y="56577"/>
                      <a:pt x="4299" y="56497"/>
                    </a:cubicBezTo>
                    <a:cubicBezTo>
                      <a:pt x="4299" y="56417"/>
                      <a:pt x="4278" y="56317"/>
                      <a:pt x="4238" y="56237"/>
                    </a:cubicBezTo>
                    <a:cubicBezTo>
                      <a:pt x="4199" y="56077"/>
                      <a:pt x="4119" y="55917"/>
                      <a:pt x="4038" y="55758"/>
                    </a:cubicBezTo>
                    <a:cubicBezTo>
                      <a:pt x="3857" y="55459"/>
                      <a:pt x="3658" y="55179"/>
                      <a:pt x="3479" y="54898"/>
                    </a:cubicBezTo>
                    <a:cubicBezTo>
                      <a:pt x="3118" y="54320"/>
                      <a:pt x="2799" y="53720"/>
                      <a:pt x="2679" y="53039"/>
                    </a:cubicBezTo>
                    <a:cubicBezTo>
                      <a:pt x="2639" y="52860"/>
                      <a:pt x="2619" y="52679"/>
                      <a:pt x="2619" y="52500"/>
                    </a:cubicBezTo>
                    <a:lnTo>
                      <a:pt x="2619" y="52261"/>
                    </a:lnTo>
                    <a:cubicBezTo>
                      <a:pt x="2619" y="52261"/>
                      <a:pt x="2619" y="52240"/>
                      <a:pt x="2639" y="52240"/>
                    </a:cubicBezTo>
                    <a:cubicBezTo>
                      <a:pt x="2779" y="51902"/>
                      <a:pt x="2858" y="51541"/>
                      <a:pt x="2978" y="51202"/>
                    </a:cubicBezTo>
                    <a:cubicBezTo>
                      <a:pt x="3079" y="50842"/>
                      <a:pt x="3198" y="50483"/>
                      <a:pt x="3318" y="50144"/>
                    </a:cubicBezTo>
                    <a:cubicBezTo>
                      <a:pt x="3537" y="49445"/>
                      <a:pt x="3797" y="48765"/>
                      <a:pt x="4076" y="48086"/>
                    </a:cubicBezTo>
                    <a:cubicBezTo>
                      <a:pt x="4656" y="46748"/>
                      <a:pt x="5295" y="45429"/>
                      <a:pt x="5975" y="44130"/>
                    </a:cubicBezTo>
                    <a:cubicBezTo>
                      <a:pt x="6175" y="43751"/>
                      <a:pt x="6354" y="43390"/>
                      <a:pt x="6554" y="43031"/>
                    </a:cubicBezTo>
                    <a:cubicBezTo>
                      <a:pt x="6654" y="42871"/>
                      <a:pt x="6734" y="42710"/>
                      <a:pt x="6814" y="42531"/>
                    </a:cubicBezTo>
                    <a:cubicBezTo>
                      <a:pt x="6973" y="42290"/>
                      <a:pt x="7074" y="41972"/>
                      <a:pt x="7194" y="41712"/>
                    </a:cubicBezTo>
                    <a:cubicBezTo>
                      <a:pt x="7313" y="41393"/>
                      <a:pt x="7414" y="41092"/>
                      <a:pt x="7533" y="40772"/>
                    </a:cubicBezTo>
                    <a:cubicBezTo>
                      <a:pt x="7733" y="40154"/>
                      <a:pt x="7933" y="39534"/>
                      <a:pt x="8112" y="38915"/>
                    </a:cubicBezTo>
                    <a:cubicBezTo>
                      <a:pt x="8471" y="37656"/>
                      <a:pt x="8772" y="36357"/>
                      <a:pt x="8972" y="35058"/>
                    </a:cubicBezTo>
                    <a:cubicBezTo>
                      <a:pt x="9072" y="34400"/>
                      <a:pt x="9171" y="33720"/>
                      <a:pt x="9171" y="33042"/>
                    </a:cubicBezTo>
                    <a:cubicBezTo>
                      <a:pt x="9251" y="33042"/>
                      <a:pt x="9331" y="33000"/>
                      <a:pt x="9411" y="33000"/>
                    </a:cubicBezTo>
                    <a:cubicBezTo>
                      <a:pt x="9471" y="32980"/>
                      <a:pt x="9530" y="32980"/>
                      <a:pt x="9591" y="32960"/>
                    </a:cubicBezTo>
                    <a:cubicBezTo>
                      <a:pt x="9631" y="33042"/>
                      <a:pt x="9671" y="33101"/>
                      <a:pt x="9690" y="33161"/>
                    </a:cubicBezTo>
                    <a:cubicBezTo>
                      <a:pt x="9751" y="33261"/>
                      <a:pt x="9770" y="33361"/>
                      <a:pt x="9791" y="33460"/>
                    </a:cubicBezTo>
                    <a:cubicBezTo>
                      <a:pt x="9850" y="33641"/>
                      <a:pt x="9890" y="33820"/>
                      <a:pt x="9970" y="34000"/>
                    </a:cubicBezTo>
                    <a:cubicBezTo>
                      <a:pt x="10011" y="34219"/>
                      <a:pt x="10071" y="34439"/>
                      <a:pt x="10110" y="34658"/>
                    </a:cubicBezTo>
                    <a:cubicBezTo>
                      <a:pt x="10190" y="34977"/>
                      <a:pt x="10270" y="35317"/>
                      <a:pt x="10329" y="35657"/>
                    </a:cubicBezTo>
                    <a:cubicBezTo>
                      <a:pt x="10449" y="36316"/>
                      <a:pt x="10549" y="36996"/>
                      <a:pt x="10608" y="37676"/>
                    </a:cubicBezTo>
                    <a:cubicBezTo>
                      <a:pt x="10728" y="39035"/>
                      <a:pt x="10808" y="40394"/>
                      <a:pt x="10789" y="41752"/>
                    </a:cubicBezTo>
                    <a:cubicBezTo>
                      <a:pt x="10789" y="42133"/>
                      <a:pt x="10789" y="42512"/>
                      <a:pt x="10767" y="42891"/>
                    </a:cubicBezTo>
                    <a:lnTo>
                      <a:pt x="10767" y="43131"/>
                    </a:lnTo>
                    <a:cubicBezTo>
                      <a:pt x="10647" y="43471"/>
                      <a:pt x="10666" y="43849"/>
                      <a:pt x="10647" y="44189"/>
                    </a:cubicBezTo>
                    <a:lnTo>
                      <a:pt x="10647" y="45229"/>
                    </a:lnTo>
                    <a:cubicBezTo>
                      <a:pt x="10647" y="45929"/>
                      <a:pt x="10687" y="46628"/>
                      <a:pt x="10727" y="47328"/>
                    </a:cubicBezTo>
                    <a:cubicBezTo>
                      <a:pt x="10826" y="48706"/>
                      <a:pt x="11006" y="50085"/>
                      <a:pt x="11265" y="51443"/>
                    </a:cubicBezTo>
                    <a:cubicBezTo>
                      <a:pt x="11326" y="51845"/>
                      <a:pt x="11406" y="52223"/>
                      <a:pt x="11485" y="52603"/>
                    </a:cubicBezTo>
                    <a:cubicBezTo>
                      <a:pt x="11547" y="52882"/>
                      <a:pt x="11627" y="53162"/>
                      <a:pt x="11707" y="53442"/>
                    </a:cubicBezTo>
                    <a:lnTo>
                      <a:pt x="11707" y="53741"/>
                    </a:lnTo>
                    <a:cubicBezTo>
                      <a:pt x="11707" y="54061"/>
                      <a:pt x="11707" y="54361"/>
                      <a:pt x="11667" y="54662"/>
                    </a:cubicBezTo>
                    <a:cubicBezTo>
                      <a:pt x="11646" y="54960"/>
                      <a:pt x="11566" y="55240"/>
                      <a:pt x="11526" y="55541"/>
                    </a:cubicBezTo>
                    <a:cubicBezTo>
                      <a:pt x="11507" y="55680"/>
                      <a:pt x="11507" y="55960"/>
                      <a:pt x="11587" y="56140"/>
                    </a:cubicBezTo>
                    <a:cubicBezTo>
                      <a:pt x="11587" y="56180"/>
                      <a:pt x="11606" y="56220"/>
                      <a:pt x="11627" y="56261"/>
                    </a:cubicBezTo>
                    <a:cubicBezTo>
                      <a:pt x="11726" y="56420"/>
                      <a:pt x="11866" y="56561"/>
                      <a:pt x="12026" y="56640"/>
                    </a:cubicBezTo>
                    <a:cubicBezTo>
                      <a:pt x="12386" y="56840"/>
                      <a:pt x="12825" y="56859"/>
                      <a:pt x="13204" y="56899"/>
                    </a:cubicBezTo>
                    <a:cubicBezTo>
                      <a:pt x="13648" y="56952"/>
                      <a:pt x="14098" y="56977"/>
                      <a:pt x="14546" y="56977"/>
                    </a:cubicBezTo>
                    <a:cubicBezTo>
                      <a:pt x="14946" y="56977"/>
                      <a:pt x="15346" y="56958"/>
                      <a:pt x="15742" y="56920"/>
                    </a:cubicBezTo>
                    <a:cubicBezTo>
                      <a:pt x="15981" y="56899"/>
                      <a:pt x="16221" y="56880"/>
                      <a:pt x="16463" y="56840"/>
                    </a:cubicBezTo>
                    <a:cubicBezTo>
                      <a:pt x="16622" y="56800"/>
                      <a:pt x="16782" y="56780"/>
                      <a:pt x="16942" y="56740"/>
                    </a:cubicBezTo>
                    <a:lnTo>
                      <a:pt x="17041" y="56740"/>
                    </a:lnTo>
                    <a:lnTo>
                      <a:pt x="17061" y="56760"/>
                    </a:lnTo>
                    <a:cubicBezTo>
                      <a:pt x="17061" y="56780"/>
                      <a:pt x="17081" y="56780"/>
                      <a:pt x="17081" y="56800"/>
                    </a:cubicBezTo>
                    <a:cubicBezTo>
                      <a:pt x="17141" y="56899"/>
                      <a:pt x="17221" y="57019"/>
                      <a:pt x="17301" y="57099"/>
                    </a:cubicBezTo>
                    <a:cubicBezTo>
                      <a:pt x="17560" y="57299"/>
                      <a:pt x="17860" y="57399"/>
                      <a:pt x="18179" y="57479"/>
                    </a:cubicBezTo>
                    <a:cubicBezTo>
                      <a:pt x="18522" y="57564"/>
                      <a:pt x="18870" y="57604"/>
                      <a:pt x="19218" y="57604"/>
                    </a:cubicBezTo>
                    <a:cubicBezTo>
                      <a:pt x="19519" y="57604"/>
                      <a:pt x="19821" y="57574"/>
                      <a:pt x="20118" y="57519"/>
                    </a:cubicBezTo>
                    <a:cubicBezTo>
                      <a:pt x="20417" y="57458"/>
                      <a:pt x="20718" y="57279"/>
                      <a:pt x="20798" y="56958"/>
                    </a:cubicBezTo>
                    <a:lnTo>
                      <a:pt x="20798" y="56858"/>
                    </a:lnTo>
                    <a:cubicBezTo>
                      <a:pt x="20817" y="56778"/>
                      <a:pt x="20777" y="56739"/>
                      <a:pt x="20737" y="56699"/>
                    </a:cubicBezTo>
                    <a:cubicBezTo>
                      <a:pt x="20678" y="56598"/>
                      <a:pt x="20618" y="56499"/>
                      <a:pt x="20558" y="56419"/>
                    </a:cubicBezTo>
                    <a:cubicBezTo>
                      <a:pt x="20439" y="56279"/>
                      <a:pt x="20319" y="56118"/>
                      <a:pt x="20159" y="56000"/>
                    </a:cubicBezTo>
                    <a:cubicBezTo>
                      <a:pt x="20019" y="55900"/>
                      <a:pt x="19899" y="55781"/>
                      <a:pt x="19800" y="55640"/>
                    </a:cubicBezTo>
                    <a:cubicBezTo>
                      <a:pt x="19779" y="55621"/>
                      <a:pt x="19779" y="55600"/>
                      <a:pt x="19779" y="55600"/>
                    </a:cubicBezTo>
                    <a:lnTo>
                      <a:pt x="19660" y="55182"/>
                    </a:lnTo>
                    <a:cubicBezTo>
                      <a:pt x="19600" y="54922"/>
                      <a:pt x="19540" y="54662"/>
                      <a:pt x="19500" y="54382"/>
                    </a:cubicBezTo>
                    <a:cubicBezTo>
                      <a:pt x="19441" y="53842"/>
                      <a:pt x="19420" y="53302"/>
                      <a:pt x="19441" y="52764"/>
                    </a:cubicBezTo>
                    <a:cubicBezTo>
                      <a:pt x="19500" y="51645"/>
                      <a:pt x="19739" y="50547"/>
                      <a:pt x="20019" y="49446"/>
                    </a:cubicBezTo>
                    <a:cubicBezTo>
                      <a:pt x="20099" y="49127"/>
                      <a:pt x="20199" y="48807"/>
                      <a:pt x="20298" y="48488"/>
                    </a:cubicBezTo>
                    <a:lnTo>
                      <a:pt x="20418" y="48069"/>
                    </a:lnTo>
                    <a:cubicBezTo>
                      <a:pt x="20558" y="48049"/>
                      <a:pt x="20697" y="48008"/>
                      <a:pt x="20799" y="47928"/>
                    </a:cubicBezTo>
                    <a:cubicBezTo>
                      <a:pt x="20824" y="47936"/>
                      <a:pt x="20852" y="47941"/>
                      <a:pt x="20880" y="47941"/>
                    </a:cubicBezTo>
                    <a:cubicBezTo>
                      <a:pt x="20922" y="47941"/>
                      <a:pt x="20964" y="47931"/>
                      <a:pt x="20999" y="47907"/>
                    </a:cubicBezTo>
                    <a:lnTo>
                      <a:pt x="21019" y="47928"/>
                    </a:lnTo>
                    <a:cubicBezTo>
                      <a:pt x="20959" y="48149"/>
                      <a:pt x="20979" y="48386"/>
                      <a:pt x="20979" y="48608"/>
                    </a:cubicBezTo>
                    <a:cubicBezTo>
                      <a:pt x="20999" y="48868"/>
                      <a:pt x="20999" y="49148"/>
                      <a:pt x="20999" y="49407"/>
                    </a:cubicBezTo>
                    <a:cubicBezTo>
                      <a:pt x="20999" y="49947"/>
                      <a:pt x="21019" y="50487"/>
                      <a:pt x="21059" y="51028"/>
                    </a:cubicBezTo>
                    <a:cubicBezTo>
                      <a:pt x="21118" y="52107"/>
                      <a:pt x="21220" y="53185"/>
                      <a:pt x="21419" y="54244"/>
                    </a:cubicBezTo>
                    <a:cubicBezTo>
                      <a:pt x="21459" y="54543"/>
                      <a:pt x="21519" y="54822"/>
                      <a:pt x="21579" y="55122"/>
                    </a:cubicBezTo>
                    <a:cubicBezTo>
                      <a:pt x="21638" y="55422"/>
                      <a:pt x="21699" y="55722"/>
                      <a:pt x="21798" y="56002"/>
                    </a:cubicBezTo>
                    <a:cubicBezTo>
                      <a:pt x="21819" y="56021"/>
                      <a:pt x="21819" y="56021"/>
                      <a:pt x="21819" y="56042"/>
                    </a:cubicBezTo>
                    <a:cubicBezTo>
                      <a:pt x="21838" y="56122"/>
                      <a:pt x="21859" y="56221"/>
                      <a:pt x="21859" y="56301"/>
                    </a:cubicBezTo>
                    <a:cubicBezTo>
                      <a:pt x="21898" y="56420"/>
                      <a:pt x="21898" y="56521"/>
                      <a:pt x="21938" y="56620"/>
                    </a:cubicBezTo>
                    <a:cubicBezTo>
                      <a:pt x="21958" y="56740"/>
                      <a:pt x="21978" y="56859"/>
                      <a:pt x="22059" y="56939"/>
                    </a:cubicBezTo>
                    <a:cubicBezTo>
                      <a:pt x="22059" y="56959"/>
                      <a:pt x="22059" y="56959"/>
                      <a:pt x="22080" y="56959"/>
                    </a:cubicBezTo>
                    <a:cubicBezTo>
                      <a:pt x="22120" y="57040"/>
                      <a:pt x="22200" y="57120"/>
                      <a:pt x="22279" y="57199"/>
                    </a:cubicBezTo>
                    <a:cubicBezTo>
                      <a:pt x="22519" y="57378"/>
                      <a:pt x="22839" y="57458"/>
                      <a:pt x="23159" y="57498"/>
                    </a:cubicBezTo>
                    <a:cubicBezTo>
                      <a:pt x="23369" y="57530"/>
                      <a:pt x="23579" y="57546"/>
                      <a:pt x="23788" y="57546"/>
                    </a:cubicBezTo>
                    <a:cubicBezTo>
                      <a:pt x="24236" y="57546"/>
                      <a:pt x="24681" y="57474"/>
                      <a:pt x="25116" y="57338"/>
                    </a:cubicBezTo>
                    <a:cubicBezTo>
                      <a:pt x="25435" y="57239"/>
                      <a:pt x="25796" y="57000"/>
                      <a:pt x="25776" y="56620"/>
                    </a:cubicBezTo>
                    <a:cubicBezTo>
                      <a:pt x="25776" y="56540"/>
                      <a:pt x="25736" y="56481"/>
                      <a:pt x="25676" y="56441"/>
                    </a:cubicBezTo>
                    <a:cubicBezTo>
                      <a:pt x="25636" y="56361"/>
                      <a:pt x="25556" y="56281"/>
                      <a:pt x="25497" y="56221"/>
                    </a:cubicBezTo>
                    <a:cubicBezTo>
                      <a:pt x="25357" y="56082"/>
                      <a:pt x="25217" y="55941"/>
                      <a:pt x="25058" y="55842"/>
                    </a:cubicBezTo>
                    <a:cubicBezTo>
                      <a:pt x="24898" y="55742"/>
                      <a:pt x="24758" y="55643"/>
                      <a:pt x="24638" y="55502"/>
                    </a:cubicBezTo>
                    <a:lnTo>
                      <a:pt x="24619" y="55502"/>
                    </a:lnTo>
                    <a:cubicBezTo>
                      <a:pt x="24598" y="55462"/>
                      <a:pt x="24598" y="55443"/>
                      <a:pt x="24579" y="55403"/>
                    </a:cubicBezTo>
                    <a:cubicBezTo>
                      <a:pt x="24518" y="55303"/>
                      <a:pt x="24478" y="55163"/>
                      <a:pt x="24438" y="55044"/>
                    </a:cubicBezTo>
                    <a:cubicBezTo>
                      <a:pt x="24339" y="54804"/>
                      <a:pt x="24259" y="54564"/>
                      <a:pt x="24199" y="54305"/>
                    </a:cubicBezTo>
                    <a:cubicBezTo>
                      <a:pt x="24060" y="53785"/>
                      <a:pt x="23980" y="53266"/>
                      <a:pt x="23940" y="52726"/>
                    </a:cubicBezTo>
                    <a:cubicBezTo>
                      <a:pt x="23860" y="51628"/>
                      <a:pt x="23959" y="50510"/>
                      <a:pt x="24100" y="49389"/>
                    </a:cubicBezTo>
                    <a:cubicBezTo>
                      <a:pt x="24140" y="49070"/>
                      <a:pt x="24199" y="48749"/>
                      <a:pt x="24260" y="48412"/>
                    </a:cubicBezTo>
                    <a:cubicBezTo>
                      <a:pt x="24281" y="48252"/>
                      <a:pt x="24321" y="48092"/>
                      <a:pt x="24340" y="47911"/>
                    </a:cubicBezTo>
                    <a:cubicBezTo>
                      <a:pt x="24361" y="47850"/>
                      <a:pt x="24380" y="47791"/>
                      <a:pt x="24380" y="47731"/>
                    </a:cubicBezTo>
                    <a:cubicBezTo>
                      <a:pt x="24441" y="47711"/>
                      <a:pt x="24521" y="47671"/>
                      <a:pt x="24580" y="47631"/>
                    </a:cubicBezTo>
                    <a:cubicBezTo>
                      <a:pt x="24720" y="47531"/>
                      <a:pt x="24840" y="47392"/>
                      <a:pt x="24920" y="47231"/>
                    </a:cubicBezTo>
                    <a:cubicBezTo>
                      <a:pt x="24961" y="47151"/>
                      <a:pt x="24979" y="47071"/>
                      <a:pt x="24979" y="46971"/>
                    </a:cubicBezTo>
                    <a:cubicBezTo>
                      <a:pt x="24979" y="46931"/>
                      <a:pt x="24979" y="46891"/>
                      <a:pt x="24960" y="46851"/>
                    </a:cubicBezTo>
                    <a:lnTo>
                      <a:pt x="24960" y="46811"/>
                    </a:lnTo>
                    <a:cubicBezTo>
                      <a:pt x="25000" y="46291"/>
                      <a:pt x="25000" y="45772"/>
                      <a:pt x="25000" y="45253"/>
                    </a:cubicBezTo>
                    <a:cubicBezTo>
                      <a:pt x="25019" y="44714"/>
                      <a:pt x="25019" y="44174"/>
                      <a:pt x="25019" y="43635"/>
                    </a:cubicBezTo>
                    <a:cubicBezTo>
                      <a:pt x="25019" y="42556"/>
                      <a:pt x="25019" y="41477"/>
                      <a:pt x="24960" y="40397"/>
                    </a:cubicBezTo>
                    <a:cubicBezTo>
                      <a:pt x="24878" y="38879"/>
                      <a:pt x="24738" y="37361"/>
                      <a:pt x="24460" y="35883"/>
                    </a:cubicBezTo>
                    <a:cubicBezTo>
                      <a:pt x="24560" y="35862"/>
                      <a:pt x="24640" y="35843"/>
                      <a:pt x="24720" y="35822"/>
                    </a:cubicBezTo>
                    <a:cubicBezTo>
                      <a:pt x="24819" y="35782"/>
                      <a:pt x="24939" y="35743"/>
                      <a:pt x="25059" y="35723"/>
                    </a:cubicBezTo>
                    <a:lnTo>
                      <a:pt x="25239" y="35663"/>
                    </a:lnTo>
                    <a:cubicBezTo>
                      <a:pt x="25258" y="35663"/>
                      <a:pt x="25279" y="35643"/>
                      <a:pt x="25279" y="35643"/>
                    </a:cubicBezTo>
                    <a:cubicBezTo>
                      <a:pt x="25378" y="35683"/>
                      <a:pt x="25458" y="35743"/>
                      <a:pt x="25578" y="35782"/>
                    </a:cubicBezTo>
                    <a:cubicBezTo>
                      <a:pt x="25779" y="35843"/>
                      <a:pt x="26018" y="35883"/>
                      <a:pt x="26237" y="35883"/>
                    </a:cubicBezTo>
                    <a:cubicBezTo>
                      <a:pt x="26677" y="35883"/>
                      <a:pt x="27116" y="35743"/>
                      <a:pt x="27476" y="35484"/>
                    </a:cubicBezTo>
                    <a:cubicBezTo>
                      <a:pt x="27835" y="35224"/>
                      <a:pt x="28114" y="34883"/>
                      <a:pt x="28275" y="34464"/>
                    </a:cubicBezTo>
                    <a:cubicBezTo>
                      <a:pt x="28415" y="34065"/>
                      <a:pt x="28415" y="33586"/>
                      <a:pt x="28155" y="33225"/>
                    </a:cubicBezTo>
                    <a:cubicBezTo>
                      <a:pt x="28016" y="33026"/>
                      <a:pt x="27836" y="32885"/>
                      <a:pt x="27615" y="32806"/>
                    </a:cubicBezTo>
                    <a:lnTo>
                      <a:pt x="27436" y="32746"/>
                    </a:lnTo>
                    <a:cubicBezTo>
                      <a:pt x="27476" y="32706"/>
                      <a:pt x="27516" y="32646"/>
                      <a:pt x="27555" y="32587"/>
                    </a:cubicBezTo>
                    <a:cubicBezTo>
                      <a:pt x="27695" y="32387"/>
                      <a:pt x="27814" y="32206"/>
                      <a:pt x="27956" y="32006"/>
                    </a:cubicBezTo>
                    <a:cubicBezTo>
                      <a:pt x="28195" y="31626"/>
                      <a:pt x="28415" y="31248"/>
                      <a:pt x="28615" y="30847"/>
                    </a:cubicBezTo>
                    <a:cubicBezTo>
                      <a:pt x="29034" y="30049"/>
                      <a:pt x="29334" y="29208"/>
                      <a:pt x="29434" y="28310"/>
                    </a:cubicBezTo>
                    <a:cubicBezTo>
                      <a:pt x="29474" y="28070"/>
                      <a:pt x="29494" y="27831"/>
                      <a:pt x="29474" y="27571"/>
                    </a:cubicBezTo>
                    <a:cubicBezTo>
                      <a:pt x="29474" y="27352"/>
                      <a:pt x="29454" y="27092"/>
                      <a:pt x="29375" y="26891"/>
                    </a:cubicBezTo>
                    <a:cubicBezTo>
                      <a:pt x="29496" y="26790"/>
                      <a:pt x="29596" y="26691"/>
                      <a:pt x="29694" y="26591"/>
                    </a:cubicBezTo>
                    <a:cubicBezTo>
                      <a:pt x="29993" y="26252"/>
                      <a:pt x="30152" y="25831"/>
                      <a:pt x="30174" y="25373"/>
                    </a:cubicBezTo>
                    <a:cubicBezTo>
                      <a:pt x="30194" y="24564"/>
                      <a:pt x="29550" y="23754"/>
                      <a:pt x="28688" y="23754"/>
                    </a:cubicBezTo>
                    <a:cubicBezTo>
                      <a:pt x="28678" y="23754"/>
                      <a:pt x="28667" y="23754"/>
                      <a:pt x="28656" y="23754"/>
                    </a:cubicBezTo>
                    <a:cubicBezTo>
                      <a:pt x="28455" y="23754"/>
                      <a:pt x="28235" y="23814"/>
                      <a:pt x="28056" y="23914"/>
                    </a:cubicBezTo>
                    <a:cubicBezTo>
                      <a:pt x="28056" y="23834"/>
                      <a:pt x="28036" y="23774"/>
                      <a:pt x="28036" y="23714"/>
                    </a:cubicBezTo>
                    <a:cubicBezTo>
                      <a:pt x="28016" y="23555"/>
                      <a:pt x="27996" y="23414"/>
                      <a:pt x="27956" y="23254"/>
                    </a:cubicBezTo>
                    <a:cubicBezTo>
                      <a:pt x="27916" y="22955"/>
                      <a:pt x="27894" y="22633"/>
                      <a:pt x="27854" y="22334"/>
                    </a:cubicBezTo>
                    <a:cubicBezTo>
                      <a:pt x="27795" y="21714"/>
                      <a:pt x="27735" y="21096"/>
                      <a:pt x="27735" y="20497"/>
                    </a:cubicBezTo>
                    <a:cubicBezTo>
                      <a:pt x="27715" y="19958"/>
                      <a:pt x="27715" y="19398"/>
                      <a:pt x="27735" y="18858"/>
                    </a:cubicBezTo>
                    <a:cubicBezTo>
                      <a:pt x="27934" y="19058"/>
                      <a:pt x="28136" y="19238"/>
                      <a:pt x="28355" y="19419"/>
                    </a:cubicBezTo>
                    <a:cubicBezTo>
                      <a:pt x="28376" y="19758"/>
                      <a:pt x="28455" y="20117"/>
                      <a:pt x="28575" y="20458"/>
                    </a:cubicBezTo>
                    <a:cubicBezTo>
                      <a:pt x="28575" y="20458"/>
                      <a:pt x="28555" y="20478"/>
                      <a:pt x="28555" y="20498"/>
                    </a:cubicBezTo>
                    <a:cubicBezTo>
                      <a:pt x="28455" y="20658"/>
                      <a:pt x="28475" y="20877"/>
                      <a:pt x="28555" y="21036"/>
                    </a:cubicBezTo>
                    <a:cubicBezTo>
                      <a:pt x="28649" y="21261"/>
                      <a:pt x="28884" y="21400"/>
                      <a:pt x="29110" y="21400"/>
                    </a:cubicBezTo>
                    <a:cubicBezTo>
                      <a:pt x="29125" y="21400"/>
                      <a:pt x="29140" y="21399"/>
                      <a:pt x="29154" y="21398"/>
                    </a:cubicBezTo>
                    <a:cubicBezTo>
                      <a:pt x="29274" y="21537"/>
                      <a:pt x="29394" y="21638"/>
                      <a:pt x="29534" y="21737"/>
                    </a:cubicBezTo>
                    <a:cubicBezTo>
                      <a:pt x="29774" y="21917"/>
                      <a:pt x="30033" y="22017"/>
                      <a:pt x="30314" y="22097"/>
                    </a:cubicBezTo>
                    <a:lnTo>
                      <a:pt x="30314" y="22118"/>
                    </a:lnTo>
                    <a:cubicBezTo>
                      <a:pt x="30314" y="22137"/>
                      <a:pt x="30334" y="22158"/>
                      <a:pt x="30334" y="22177"/>
                    </a:cubicBezTo>
                    <a:cubicBezTo>
                      <a:pt x="30436" y="22403"/>
                      <a:pt x="30652" y="22527"/>
                      <a:pt x="30868" y="22527"/>
                    </a:cubicBezTo>
                    <a:cubicBezTo>
                      <a:pt x="31034" y="22527"/>
                      <a:pt x="31199" y="22454"/>
                      <a:pt x="31312" y="22297"/>
                    </a:cubicBezTo>
                    <a:lnTo>
                      <a:pt x="31352" y="22257"/>
                    </a:lnTo>
                    <a:cubicBezTo>
                      <a:pt x="31611" y="22297"/>
                      <a:pt x="31852" y="22337"/>
                      <a:pt x="32090" y="22456"/>
                    </a:cubicBezTo>
                    <a:cubicBezTo>
                      <a:pt x="32290" y="22557"/>
                      <a:pt x="32431" y="22696"/>
                      <a:pt x="32551" y="22877"/>
                    </a:cubicBezTo>
                    <a:cubicBezTo>
                      <a:pt x="32631" y="23037"/>
                      <a:pt x="32650" y="23197"/>
                      <a:pt x="32690" y="23356"/>
                    </a:cubicBezTo>
                    <a:cubicBezTo>
                      <a:pt x="32551" y="23476"/>
                      <a:pt x="32431" y="23656"/>
                      <a:pt x="32350" y="23816"/>
                    </a:cubicBezTo>
                    <a:cubicBezTo>
                      <a:pt x="32270" y="24035"/>
                      <a:pt x="32231" y="24256"/>
                      <a:pt x="32290" y="24475"/>
                    </a:cubicBezTo>
                    <a:cubicBezTo>
                      <a:pt x="32350" y="24675"/>
                      <a:pt x="32470" y="24834"/>
                      <a:pt x="32609" y="24975"/>
                    </a:cubicBezTo>
                    <a:cubicBezTo>
                      <a:pt x="32712" y="25095"/>
                      <a:pt x="32905" y="25289"/>
                      <a:pt x="33085" y="25289"/>
                    </a:cubicBezTo>
                    <a:cubicBezTo>
                      <a:pt x="33113" y="25289"/>
                      <a:pt x="33142" y="25285"/>
                      <a:pt x="33169" y="25274"/>
                    </a:cubicBezTo>
                    <a:cubicBezTo>
                      <a:pt x="33190" y="25254"/>
                      <a:pt x="33209" y="25214"/>
                      <a:pt x="33209" y="25194"/>
                    </a:cubicBezTo>
                    <a:cubicBezTo>
                      <a:pt x="33249" y="25174"/>
                      <a:pt x="33289" y="25154"/>
                      <a:pt x="33309" y="25114"/>
                    </a:cubicBezTo>
                    <a:cubicBezTo>
                      <a:pt x="33409" y="24935"/>
                      <a:pt x="33429" y="24715"/>
                      <a:pt x="33489" y="24514"/>
                    </a:cubicBezTo>
                    <a:cubicBezTo>
                      <a:pt x="33549" y="24314"/>
                      <a:pt x="33608" y="24115"/>
                      <a:pt x="33688" y="23914"/>
                    </a:cubicBezTo>
                    <a:cubicBezTo>
                      <a:pt x="33728" y="23854"/>
                      <a:pt x="33669" y="23774"/>
                      <a:pt x="33608" y="23734"/>
                    </a:cubicBezTo>
                    <a:cubicBezTo>
                      <a:pt x="33429" y="23595"/>
                      <a:pt x="33230" y="23414"/>
                      <a:pt x="33008" y="23294"/>
                    </a:cubicBezTo>
                    <a:cubicBezTo>
                      <a:pt x="33048" y="23174"/>
                      <a:pt x="33048" y="23035"/>
                      <a:pt x="33008" y="22894"/>
                    </a:cubicBezTo>
                    <a:cubicBezTo>
                      <a:pt x="32968" y="22695"/>
                      <a:pt x="32849" y="22495"/>
                      <a:pt x="32689" y="22336"/>
                    </a:cubicBezTo>
                    <a:cubicBezTo>
                      <a:pt x="32369" y="22016"/>
                      <a:pt x="31929" y="21877"/>
                      <a:pt x="31490" y="21815"/>
                    </a:cubicBezTo>
                    <a:cubicBezTo>
                      <a:pt x="31450" y="21815"/>
                      <a:pt x="31430" y="21815"/>
                      <a:pt x="31410" y="21795"/>
                    </a:cubicBezTo>
                    <a:cubicBezTo>
                      <a:pt x="31350" y="21616"/>
                      <a:pt x="31211" y="21436"/>
                      <a:pt x="30991" y="21376"/>
                    </a:cubicBezTo>
                    <a:cubicBezTo>
                      <a:pt x="30949" y="21367"/>
                      <a:pt x="30908" y="21362"/>
                      <a:pt x="30867" y="21362"/>
                    </a:cubicBezTo>
                    <a:cubicBezTo>
                      <a:pt x="30652" y="21362"/>
                      <a:pt x="30452" y="21488"/>
                      <a:pt x="30352" y="21656"/>
                    </a:cubicBezTo>
                    <a:cubicBezTo>
                      <a:pt x="30272" y="21616"/>
                      <a:pt x="30192" y="21595"/>
                      <a:pt x="30113" y="21555"/>
                    </a:cubicBezTo>
                    <a:cubicBezTo>
                      <a:pt x="29913" y="21476"/>
                      <a:pt x="29734" y="21356"/>
                      <a:pt x="29574" y="21196"/>
                    </a:cubicBezTo>
                    <a:cubicBezTo>
                      <a:pt x="29734" y="21017"/>
                      <a:pt x="29774" y="20738"/>
                      <a:pt x="29634" y="20518"/>
                    </a:cubicBezTo>
                    <a:cubicBezTo>
                      <a:pt x="29534" y="20377"/>
                      <a:pt x="29373" y="20297"/>
                      <a:pt x="29214" y="20297"/>
                    </a:cubicBezTo>
                    <a:cubicBezTo>
                      <a:pt x="29153" y="20297"/>
                      <a:pt x="29113" y="20297"/>
                      <a:pt x="29054" y="20317"/>
                    </a:cubicBezTo>
                    <a:cubicBezTo>
                      <a:pt x="29034" y="20297"/>
                      <a:pt x="29014" y="20277"/>
                      <a:pt x="28994" y="20277"/>
                    </a:cubicBezTo>
                    <a:cubicBezTo>
                      <a:pt x="28974" y="20277"/>
                      <a:pt x="28974" y="20277"/>
                      <a:pt x="28974" y="20258"/>
                    </a:cubicBezTo>
                    <a:cubicBezTo>
                      <a:pt x="28874" y="20037"/>
                      <a:pt x="28815" y="19818"/>
                      <a:pt x="28735" y="19598"/>
                    </a:cubicBezTo>
                    <a:cubicBezTo>
                      <a:pt x="28796" y="19547"/>
                      <a:pt x="28857" y="19488"/>
                      <a:pt x="28877" y="19427"/>
                    </a:cubicBezTo>
                    <a:cubicBezTo>
                      <a:pt x="29056" y="19307"/>
                      <a:pt x="29216" y="19108"/>
                      <a:pt x="29356" y="18948"/>
                    </a:cubicBezTo>
                    <a:cubicBezTo>
                      <a:pt x="29557" y="18728"/>
                      <a:pt x="29736" y="18508"/>
                      <a:pt x="29916" y="18290"/>
                    </a:cubicBezTo>
                    <a:cubicBezTo>
                      <a:pt x="30277" y="17869"/>
                      <a:pt x="30636" y="17430"/>
                      <a:pt x="30975" y="16991"/>
                    </a:cubicBezTo>
                    <a:cubicBezTo>
                      <a:pt x="31674" y="16072"/>
                      <a:pt x="32353" y="15152"/>
                      <a:pt x="32973" y="14214"/>
                    </a:cubicBezTo>
                    <a:cubicBezTo>
                      <a:pt x="33312" y="13715"/>
                      <a:pt x="33653" y="13234"/>
                      <a:pt x="33892" y="12696"/>
                    </a:cubicBezTo>
                    <a:cubicBezTo>
                      <a:pt x="33972" y="12616"/>
                      <a:pt x="33991" y="12516"/>
                      <a:pt x="33953" y="12436"/>
                    </a:cubicBezTo>
                    <a:cubicBezTo>
                      <a:pt x="33792" y="12177"/>
                      <a:pt x="33573" y="11956"/>
                      <a:pt x="33373" y="11737"/>
                    </a:cubicBezTo>
                    <a:cubicBezTo>
                      <a:pt x="33193" y="11516"/>
                      <a:pt x="32994" y="11295"/>
                      <a:pt x="32794" y="11077"/>
                    </a:cubicBezTo>
                    <a:cubicBezTo>
                      <a:pt x="32455" y="10677"/>
                      <a:pt x="32114" y="10278"/>
                      <a:pt x="31755" y="9898"/>
                    </a:cubicBezTo>
                    <a:cubicBezTo>
                      <a:pt x="31076" y="9119"/>
                      <a:pt x="30376" y="8380"/>
                      <a:pt x="29578" y="7722"/>
                    </a:cubicBezTo>
                    <a:cubicBezTo>
                      <a:pt x="29137" y="7360"/>
                      <a:pt x="28658" y="7003"/>
                      <a:pt x="28139" y="6762"/>
                    </a:cubicBezTo>
                    <a:cubicBezTo>
                      <a:pt x="28125" y="6754"/>
                      <a:pt x="28109" y="6751"/>
                      <a:pt x="28092" y="6751"/>
                    </a:cubicBezTo>
                    <a:cubicBezTo>
                      <a:pt x="28019" y="6751"/>
                      <a:pt x="27939" y="6816"/>
                      <a:pt x="27939" y="6881"/>
                    </a:cubicBezTo>
                    <a:cubicBezTo>
                      <a:pt x="27918" y="6881"/>
                      <a:pt x="27918" y="6881"/>
                      <a:pt x="27899" y="6902"/>
                    </a:cubicBezTo>
                    <a:cubicBezTo>
                      <a:pt x="27876" y="6890"/>
                      <a:pt x="27853" y="6879"/>
                      <a:pt x="27830" y="6879"/>
                    </a:cubicBezTo>
                    <a:cubicBezTo>
                      <a:pt x="27813" y="6879"/>
                      <a:pt x="27796" y="6885"/>
                      <a:pt x="27779" y="6902"/>
                    </a:cubicBezTo>
                    <a:cubicBezTo>
                      <a:pt x="27699" y="6963"/>
                      <a:pt x="27599" y="7023"/>
                      <a:pt x="27519" y="7103"/>
                    </a:cubicBezTo>
                    <a:cubicBezTo>
                      <a:pt x="27439" y="7182"/>
                      <a:pt x="27340" y="7262"/>
                      <a:pt x="27260" y="7342"/>
                    </a:cubicBezTo>
                    <a:cubicBezTo>
                      <a:pt x="27099" y="7502"/>
                      <a:pt x="26959" y="7682"/>
                      <a:pt x="26799" y="7843"/>
                    </a:cubicBezTo>
                    <a:cubicBezTo>
                      <a:pt x="26500" y="8182"/>
                      <a:pt x="26221" y="8521"/>
                      <a:pt x="25920" y="8882"/>
                    </a:cubicBezTo>
                    <a:cubicBezTo>
                      <a:pt x="25341" y="9581"/>
                      <a:pt x="24801" y="10320"/>
                      <a:pt x="24262" y="11059"/>
                    </a:cubicBezTo>
                    <a:cubicBezTo>
                      <a:pt x="24122" y="11259"/>
                      <a:pt x="23981" y="11480"/>
                      <a:pt x="23841" y="11680"/>
                    </a:cubicBezTo>
                    <a:cubicBezTo>
                      <a:pt x="23781" y="11779"/>
                      <a:pt x="23721" y="11879"/>
                      <a:pt x="23641" y="11999"/>
                    </a:cubicBezTo>
                    <a:cubicBezTo>
                      <a:pt x="23561" y="12098"/>
                      <a:pt x="23481" y="12238"/>
                      <a:pt x="23442" y="12379"/>
                    </a:cubicBezTo>
                    <a:cubicBezTo>
                      <a:pt x="23442" y="12399"/>
                      <a:pt x="23442" y="12439"/>
                      <a:pt x="23462" y="12479"/>
                    </a:cubicBezTo>
                    <a:cubicBezTo>
                      <a:pt x="23442" y="12498"/>
                      <a:pt x="23442" y="12519"/>
                      <a:pt x="23462" y="12538"/>
                    </a:cubicBezTo>
                    <a:cubicBezTo>
                      <a:pt x="23622" y="13100"/>
                      <a:pt x="23862" y="13598"/>
                      <a:pt x="24122" y="14117"/>
                    </a:cubicBezTo>
                    <a:cubicBezTo>
                      <a:pt x="24381" y="14618"/>
                      <a:pt x="24681" y="15116"/>
                      <a:pt x="25002" y="15595"/>
                    </a:cubicBezTo>
                    <a:cubicBezTo>
                      <a:pt x="25620" y="16535"/>
                      <a:pt x="26341" y="17435"/>
                      <a:pt x="27139" y="18252"/>
                    </a:cubicBezTo>
                    <a:cubicBezTo>
                      <a:pt x="27238" y="18353"/>
                      <a:pt x="27339" y="18473"/>
                      <a:pt x="27438" y="18572"/>
                    </a:cubicBezTo>
                    <a:cubicBezTo>
                      <a:pt x="27379" y="19751"/>
                      <a:pt x="27419" y="20950"/>
                      <a:pt x="27538" y="22129"/>
                    </a:cubicBezTo>
                    <a:cubicBezTo>
                      <a:pt x="27578" y="22488"/>
                      <a:pt x="27618" y="22828"/>
                      <a:pt x="27678" y="23167"/>
                    </a:cubicBezTo>
                    <a:cubicBezTo>
                      <a:pt x="27698" y="23347"/>
                      <a:pt x="27738" y="23527"/>
                      <a:pt x="27778" y="23708"/>
                    </a:cubicBezTo>
                    <a:cubicBezTo>
                      <a:pt x="27797" y="23807"/>
                      <a:pt x="27818" y="23927"/>
                      <a:pt x="27858" y="24027"/>
                    </a:cubicBezTo>
                    <a:cubicBezTo>
                      <a:pt x="27738" y="24126"/>
                      <a:pt x="27638" y="24246"/>
                      <a:pt x="27618" y="24366"/>
                    </a:cubicBezTo>
                    <a:cubicBezTo>
                      <a:pt x="27398" y="24426"/>
                      <a:pt x="27198" y="24525"/>
                      <a:pt x="27039" y="24666"/>
                    </a:cubicBezTo>
                    <a:cubicBezTo>
                      <a:pt x="26759" y="24927"/>
                      <a:pt x="26640" y="25326"/>
                      <a:pt x="26700" y="25685"/>
                    </a:cubicBezTo>
                    <a:cubicBezTo>
                      <a:pt x="26719" y="25885"/>
                      <a:pt x="26799" y="26064"/>
                      <a:pt x="26919" y="26224"/>
                    </a:cubicBezTo>
                    <a:cubicBezTo>
                      <a:pt x="26980" y="26303"/>
                      <a:pt x="27059" y="26364"/>
                      <a:pt x="27139" y="26444"/>
                    </a:cubicBezTo>
                    <a:cubicBezTo>
                      <a:pt x="27180" y="26463"/>
                      <a:pt x="27198" y="26484"/>
                      <a:pt x="27238" y="26484"/>
                    </a:cubicBezTo>
                    <a:cubicBezTo>
                      <a:pt x="27197" y="26564"/>
                      <a:pt x="27157" y="26663"/>
                      <a:pt x="27118" y="26723"/>
                    </a:cubicBezTo>
                    <a:cubicBezTo>
                      <a:pt x="27057" y="26862"/>
                      <a:pt x="26998" y="26982"/>
                      <a:pt x="26918" y="27124"/>
                    </a:cubicBezTo>
                    <a:cubicBezTo>
                      <a:pt x="26758" y="27363"/>
                      <a:pt x="26578" y="27603"/>
                      <a:pt x="26377" y="27802"/>
                    </a:cubicBezTo>
                    <a:cubicBezTo>
                      <a:pt x="25959" y="28242"/>
                      <a:pt x="25418" y="28540"/>
                      <a:pt x="24839" y="28721"/>
                    </a:cubicBezTo>
                    <a:cubicBezTo>
                      <a:pt x="24660" y="28761"/>
                      <a:pt x="24500" y="28801"/>
                      <a:pt x="24320" y="28822"/>
                    </a:cubicBezTo>
                    <a:cubicBezTo>
                      <a:pt x="24201" y="28862"/>
                      <a:pt x="24061" y="28862"/>
                      <a:pt x="23941" y="28921"/>
                    </a:cubicBezTo>
                    <a:cubicBezTo>
                      <a:pt x="23861" y="28862"/>
                      <a:pt x="23802" y="28801"/>
                      <a:pt x="23721" y="28742"/>
                    </a:cubicBezTo>
                    <a:cubicBezTo>
                      <a:pt x="23702" y="28702"/>
                      <a:pt x="23682" y="28681"/>
                      <a:pt x="23641" y="28662"/>
                    </a:cubicBezTo>
                    <a:cubicBezTo>
                      <a:pt x="23578" y="28626"/>
                      <a:pt x="23506" y="28614"/>
                      <a:pt x="23433" y="28614"/>
                    </a:cubicBezTo>
                    <a:cubicBezTo>
                      <a:pt x="23346" y="28614"/>
                      <a:pt x="23257" y="28631"/>
                      <a:pt x="23182" y="28642"/>
                    </a:cubicBezTo>
                    <a:cubicBezTo>
                      <a:pt x="23022" y="28662"/>
                      <a:pt x="22862" y="28681"/>
                      <a:pt x="22722" y="28721"/>
                    </a:cubicBezTo>
                    <a:cubicBezTo>
                      <a:pt x="22583" y="28742"/>
                      <a:pt x="22423" y="28761"/>
                      <a:pt x="22283" y="28782"/>
                    </a:cubicBezTo>
                    <a:lnTo>
                      <a:pt x="22263" y="28782"/>
                    </a:lnTo>
                    <a:cubicBezTo>
                      <a:pt x="22184" y="28782"/>
                      <a:pt x="22104" y="28801"/>
                      <a:pt x="22024" y="28801"/>
                    </a:cubicBezTo>
                    <a:cubicBezTo>
                      <a:pt x="21823" y="28801"/>
                      <a:pt x="21644" y="28782"/>
                      <a:pt x="21465" y="28721"/>
                    </a:cubicBezTo>
                    <a:cubicBezTo>
                      <a:pt x="21345" y="28681"/>
                      <a:pt x="21244" y="28622"/>
                      <a:pt x="21146" y="28522"/>
                    </a:cubicBezTo>
                    <a:cubicBezTo>
                      <a:pt x="21106" y="28482"/>
                      <a:pt x="21066" y="28423"/>
                      <a:pt x="21026" y="28383"/>
                    </a:cubicBezTo>
                    <a:cubicBezTo>
                      <a:pt x="21026" y="28362"/>
                      <a:pt x="21026" y="28362"/>
                      <a:pt x="21005" y="28343"/>
                    </a:cubicBezTo>
                    <a:cubicBezTo>
                      <a:pt x="21287" y="28223"/>
                      <a:pt x="21527" y="28083"/>
                      <a:pt x="21766" y="27904"/>
                    </a:cubicBezTo>
                    <a:cubicBezTo>
                      <a:pt x="22105" y="27684"/>
                      <a:pt x="22405" y="27404"/>
                      <a:pt x="22665" y="27103"/>
                    </a:cubicBezTo>
                    <a:cubicBezTo>
                      <a:pt x="22947" y="26784"/>
                      <a:pt x="23184" y="26405"/>
                      <a:pt x="23264" y="26005"/>
                    </a:cubicBezTo>
                    <a:cubicBezTo>
                      <a:pt x="23343" y="25605"/>
                      <a:pt x="23284" y="25226"/>
                      <a:pt x="23164" y="24845"/>
                    </a:cubicBezTo>
                    <a:lnTo>
                      <a:pt x="23164" y="24845"/>
                    </a:lnTo>
                    <a:cubicBezTo>
                      <a:pt x="23178" y="24847"/>
                      <a:pt x="23192" y="24848"/>
                      <a:pt x="23206" y="24848"/>
                    </a:cubicBezTo>
                    <a:cubicBezTo>
                      <a:pt x="23311" y="24848"/>
                      <a:pt x="23415" y="24781"/>
                      <a:pt x="23503" y="24745"/>
                    </a:cubicBezTo>
                    <a:cubicBezTo>
                      <a:pt x="23604" y="24685"/>
                      <a:pt x="23703" y="24605"/>
                      <a:pt x="23783" y="24525"/>
                    </a:cubicBezTo>
                    <a:cubicBezTo>
                      <a:pt x="23963" y="24366"/>
                      <a:pt x="24102" y="24126"/>
                      <a:pt x="24142" y="23887"/>
                    </a:cubicBezTo>
                    <a:cubicBezTo>
                      <a:pt x="24184" y="23668"/>
                      <a:pt x="24162" y="23428"/>
                      <a:pt x="24022" y="23227"/>
                    </a:cubicBezTo>
                    <a:cubicBezTo>
                      <a:pt x="23963" y="23127"/>
                      <a:pt x="23883" y="23028"/>
                      <a:pt x="23783" y="22967"/>
                    </a:cubicBezTo>
                    <a:cubicBezTo>
                      <a:pt x="23763" y="22967"/>
                      <a:pt x="23743" y="22948"/>
                      <a:pt x="23723" y="22948"/>
                    </a:cubicBezTo>
                    <a:cubicBezTo>
                      <a:pt x="23862" y="22848"/>
                      <a:pt x="24003" y="22748"/>
                      <a:pt x="24122" y="22648"/>
                    </a:cubicBezTo>
                    <a:cubicBezTo>
                      <a:pt x="24222" y="22547"/>
                      <a:pt x="24322" y="22427"/>
                      <a:pt x="24402" y="22328"/>
                    </a:cubicBezTo>
                    <a:cubicBezTo>
                      <a:pt x="24461" y="22208"/>
                      <a:pt x="24501" y="22088"/>
                      <a:pt x="24541" y="21948"/>
                    </a:cubicBezTo>
                    <a:lnTo>
                      <a:pt x="24541" y="21928"/>
                    </a:lnTo>
                    <a:cubicBezTo>
                      <a:pt x="24562" y="21908"/>
                      <a:pt x="24581" y="21868"/>
                      <a:pt x="24581" y="21847"/>
                    </a:cubicBezTo>
                    <a:cubicBezTo>
                      <a:pt x="24601" y="21807"/>
                      <a:pt x="24581" y="21747"/>
                      <a:pt x="24541" y="21747"/>
                    </a:cubicBezTo>
                    <a:cubicBezTo>
                      <a:pt x="24442" y="21768"/>
                      <a:pt x="24362" y="21807"/>
                      <a:pt x="24262" y="21827"/>
                    </a:cubicBezTo>
                    <a:cubicBezTo>
                      <a:pt x="24182" y="21845"/>
                      <a:pt x="24083" y="21867"/>
                      <a:pt x="23981" y="21867"/>
                    </a:cubicBezTo>
                    <a:lnTo>
                      <a:pt x="23941" y="21867"/>
                    </a:lnTo>
                    <a:cubicBezTo>
                      <a:pt x="24041" y="21805"/>
                      <a:pt x="24141" y="21725"/>
                      <a:pt x="24241" y="21626"/>
                    </a:cubicBezTo>
                    <a:cubicBezTo>
                      <a:pt x="24500" y="21366"/>
                      <a:pt x="24680" y="21047"/>
                      <a:pt x="24760" y="20707"/>
                    </a:cubicBezTo>
                    <a:cubicBezTo>
                      <a:pt x="24800" y="20527"/>
                      <a:pt x="24840" y="20305"/>
                      <a:pt x="24760" y="20126"/>
                    </a:cubicBezTo>
                    <a:cubicBezTo>
                      <a:pt x="24742" y="20073"/>
                      <a:pt x="24693" y="20003"/>
                      <a:pt x="24626" y="20003"/>
                    </a:cubicBezTo>
                    <a:cubicBezTo>
                      <a:pt x="24618" y="20003"/>
                      <a:pt x="24609" y="20004"/>
                      <a:pt x="24600" y="20007"/>
                    </a:cubicBezTo>
                    <a:cubicBezTo>
                      <a:pt x="24500" y="20007"/>
                      <a:pt x="24460" y="20086"/>
                      <a:pt x="24440" y="20166"/>
                    </a:cubicBezTo>
                    <a:cubicBezTo>
                      <a:pt x="24360" y="20206"/>
                      <a:pt x="24300" y="20246"/>
                      <a:pt x="24240" y="20286"/>
                    </a:cubicBezTo>
                    <a:cubicBezTo>
                      <a:pt x="24120" y="20345"/>
                      <a:pt x="24020" y="20385"/>
                      <a:pt x="23901" y="20425"/>
                    </a:cubicBezTo>
                    <a:cubicBezTo>
                      <a:pt x="23852" y="20435"/>
                      <a:pt x="23807" y="20441"/>
                      <a:pt x="23761" y="20441"/>
                    </a:cubicBezTo>
                    <a:cubicBezTo>
                      <a:pt x="23716" y="20441"/>
                      <a:pt x="23671" y="20435"/>
                      <a:pt x="23622" y="20425"/>
                    </a:cubicBezTo>
                    <a:cubicBezTo>
                      <a:pt x="23483" y="20365"/>
                      <a:pt x="23342" y="20304"/>
                      <a:pt x="23223" y="20206"/>
                    </a:cubicBezTo>
                    <a:cubicBezTo>
                      <a:pt x="23023" y="20047"/>
                      <a:pt x="22863" y="19866"/>
                      <a:pt x="22704" y="19667"/>
                    </a:cubicBezTo>
                    <a:cubicBezTo>
                      <a:pt x="22523" y="19447"/>
                      <a:pt x="22365" y="19226"/>
                      <a:pt x="22165" y="19028"/>
                    </a:cubicBezTo>
                    <a:cubicBezTo>
                      <a:pt x="21966" y="18808"/>
                      <a:pt x="21744" y="18629"/>
                      <a:pt x="21505" y="18468"/>
                    </a:cubicBezTo>
                    <a:cubicBezTo>
                      <a:pt x="20804" y="18045"/>
                      <a:pt x="19972" y="17856"/>
                      <a:pt x="19146" y="17856"/>
                    </a:cubicBezTo>
                    <a:cubicBezTo>
                      <a:pt x="18844" y="17856"/>
                      <a:pt x="18542" y="17881"/>
                      <a:pt x="18248" y="17930"/>
                    </a:cubicBezTo>
                    <a:cubicBezTo>
                      <a:pt x="17988" y="17970"/>
                      <a:pt x="17729" y="18049"/>
                      <a:pt x="17467" y="18109"/>
                    </a:cubicBezTo>
                    <a:cubicBezTo>
                      <a:pt x="17228" y="18168"/>
                      <a:pt x="16988" y="18249"/>
                      <a:pt x="16767" y="18329"/>
                    </a:cubicBezTo>
                    <a:cubicBezTo>
                      <a:pt x="16328" y="18508"/>
                      <a:pt x="15928" y="18747"/>
                      <a:pt x="15568" y="19047"/>
                    </a:cubicBezTo>
                    <a:cubicBezTo>
                      <a:pt x="15329" y="19266"/>
                      <a:pt x="15089" y="19506"/>
                      <a:pt x="14888" y="19786"/>
                    </a:cubicBezTo>
                    <a:cubicBezTo>
                      <a:pt x="14649" y="19167"/>
                      <a:pt x="14409" y="18548"/>
                      <a:pt x="14169" y="17927"/>
                    </a:cubicBezTo>
                    <a:cubicBezTo>
                      <a:pt x="13950" y="17349"/>
                      <a:pt x="13750" y="16769"/>
                      <a:pt x="13470" y="16210"/>
                    </a:cubicBezTo>
                    <a:cubicBezTo>
                      <a:pt x="13210" y="15690"/>
                      <a:pt x="12910" y="15172"/>
                      <a:pt x="12430" y="14851"/>
                    </a:cubicBezTo>
                    <a:cubicBezTo>
                      <a:pt x="12350" y="14772"/>
                      <a:pt x="12251" y="14711"/>
                      <a:pt x="12149" y="14652"/>
                    </a:cubicBezTo>
                    <a:cubicBezTo>
                      <a:pt x="11890" y="14512"/>
                      <a:pt x="11651" y="14392"/>
                      <a:pt x="11411" y="14251"/>
                    </a:cubicBezTo>
                    <a:cubicBezTo>
                      <a:pt x="11371" y="14231"/>
                      <a:pt x="11351" y="14210"/>
                      <a:pt x="11331" y="14210"/>
                    </a:cubicBezTo>
                    <a:cubicBezTo>
                      <a:pt x="11471" y="14210"/>
                      <a:pt x="11612" y="14210"/>
                      <a:pt x="11750" y="14231"/>
                    </a:cubicBezTo>
                    <a:cubicBezTo>
                      <a:pt x="12130" y="14231"/>
                      <a:pt x="12530" y="14191"/>
                      <a:pt x="12909" y="14131"/>
                    </a:cubicBezTo>
                    <a:cubicBezTo>
                      <a:pt x="13290" y="14052"/>
                      <a:pt x="13669" y="13952"/>
                      <a:pt x="14029" y="13852"/>
                    </a:cubicBezTo>
                    <a:cubicBezTo>
                      <a:pt x="14388" y="13772"/>
                      <a:pt x="14768" y="13693"/>
                      <a:pt x="15108" y="13552"/>
                    </a:cubicBezTo>
                    <a:cubicBezTo>
                      <a:pt x="15287" y="13493"/>
                      <a:pt x="15468" y="13393"/>
                      <a:pt x="15566" y="13212"/>
                    </a:cubicBezTo>
                    <a:lnTo>
                      <a:pt x="15566" y="13193"/>
                    </a:lnTo>
                    <a:cubicBezTo>
                      <a:pt x="15606" y="13193"/>
                      <a:pt x="15627" y="13153"/>
                      <a:pt x="15647" y="13113"/>
                    </a:cubicBezTo>
                    <a:cubicBezTo>
                      <a:pt x="15706" y="12892"/>
                      <a:pt x="15727" y="12633"/>
                      <a:pt x="15746" y="12394"/>
                    </a:cubicBezTo>
                    <a:cubicBezTo>
                      <a:pt x="15766" y="12133"/>
                      <a:pt x="15786" y="11894"/>
                      <a:pt x="15786" y="11633"/>
                    </a:cubicBezTo>
                    <a:cubicBezTo>
                      <a:pt x="15826" y="11154"/>
                      <a:pt x="15826" y="10654"/>
                      <a:pt x="15826" y="10155"/>
                    </a:cubicBezTo>
                    <a:cubicBezTo>
                      <a:pt x="15846" y="9177"/>
                      <a:pt x="15806" y="8196"/>
                      <a:pt x="15646" y="7238"/>
                    </a:cubicBezTo>
                    <a:cubicBezTo>
                      <a:pt x="15427" y="5620"/>
                      <a:pt x="14867" y="4022"/>
                      <a:pt x="13888" y="2704"/>
                    </a:cubicBezTo>
                    <a:cubicBezTo>
                      <a:pt x="13630" y="2364"/>
                      <a:pt x="13348" y="2023"/>
                      <a:pt x="13029" y="1724"/>
                    </a:cubicBezTo>
                    <a:cubicBezTo>
                      <a:pt x="12869" y="1564"/>
                      <a:pt x="12690" y="1424"/>
                      <a:pt x="12511" y="1304"/>
                    </a:cubicBezTo>
                    <a:cubicBezTo>
                      <a:pt x="12331" y="1165"/>
                      <a:pt x="12149" y="1085"/>
                      <a:pt x="11971" y="965"/>
                    </a:cubicBezTo>
                    <a:cubicBezTo>
                      <a:pt x="11872" y="886"/>
                      <a:pt x="11772" y="824"/>
                      <a:pt x="11672" y="765"/>
                    </a:cubicBezTo>
                    <a:cubicBezTo>
                      <a:pt x="11412" y="605"/>
                      <a:pt x="11151" y="465"/>
                      <a:pt x="10892" y="345"/>
                    </a:cubicBezTo>
                    <a:cubicBezTo>
                      <a:pt x="10333" y="124"/>
                      <a:pt x="9734" y="26"/>
                      <a:pt x="9153" y="6"/>
                    </a:cubicBezTo>
                    <a:cubicBezTo>
                      <a:pt x="9073" y="2"/>
                      <a:pt x="8993" y="0"/>
                      <a:pt x="89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6" name="Google Shape;1386;p24"/>
              <p:cNvSpPr/>
              <p:nvPr/>
            </p:nvSpPr>
            <p:spPr>
              <a:xfrm>
                <a:off x="5324658" y="604248"/>
                <a:ext cx="100110" cy="44218"/>
              </a:xfrm>
              <a:custGeom>
                <a:avLst/>
                <a:gdLst/>
                <a:ahLst/>
                <a:cxnLst/>
                <a:rect l="l" t="t" r="r" b="b"/>
                <a:pathLst>
                  <a:path w="969" h="428" extrusionOk="0">
                    <a:moveTo>
                      <a:pt x="437" y="1"/>
                    </a:moveTo>
                    <a:cubicBezTo>
                      <a:pt x="302" y="1"/>
                      <a:pt x="166" y="50"/>
                      <a:pt x="68" y="148"/>
                    </a:cubicBezTo>
                    <a:cubicBezTo>
                      <a:pt x="1" y="232"/>
                      <a:pt x="62" y="360"/>
                      <a:pt x="156" y="360"/>
                    </a:cubicBezTo>
                    <a:cubicBezTo>
                      <a:pt x="172" y="360"/>
                      <a:pt x="190" y="356"/>
                      <a:pt x="208" y="348"/>
                    </a:cubicBezTo>
                    <a:cubicBezTo>
                      <a:pt x="301" y="285"/>
                      <a:pt x="383" y="235"/>
                      <a:pt x="481" y="235"/>
                    </a:cubicBezTo>
                    <a:cubicBezTo>
                      <a:pt x="508" y="235"/>
                      <a:pt x="536" y="238"/>
                      <a:pt x="567" y="247"/>
                    </a:cubicBezTo>
                    <a:cubicBezTo>
                      <a:pt x="689" y="287"/>
                      <a:pt x="747" y="387"/>
                      <a:pt x="849" y="427"/>
                    </a:cubicBezTo>
                    <a:cubicBezTo>
                      <a:pt x="868" y="427"/>
                      <a:pt x="908" y="407"/>
                      <a:pt x="928" y="387"/>
                    </a:cubicBezTo>
                    <a:cubicBezTo>
                      <a:pt x="968" y="228"/>
                      <a:pt x="748" y="88"/>
                      <a:pt x="607" y="28"/>
                    </a:cubicBezTo>
                    <a:cubicBezTo>
                      <a:pt x="553" y="10"/>
                      <a:pt x="495" y="1"/>
                      <a:pt x="4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7" name="Google Shape;1387;p24"/>
              <p:cNvSpPr/>
              <p:nvPr/>
            </p:nvSpPr>
            <p:spPr>
              <a:xfrm>
                <a:off x="5284056" y="706321"/>
                <a:ext cx="121909" cy="138232"/>
              </a:xfrm>
              <a:custGeom>
                <a:avLst/>
                <a:gdLst/>
                <a:ahLst/>
                <a:cxnLst/>
                <a:rect l="l" t="t" r="r" b="b"/>
                <a:pathLst>
                  <a:path w="1180" h="1338" extrusionOk="0">
                    <a:moveTo>
                      <a:pt x="625" y="0"/>
                    </a:moveTo>
                    <a:cubicBezTo>
                      <a:pt x="504" y="0"/>
                      <a:pt x="380" y="45"/>
                      <a:pt x="281" y="136"/>
                    </a:cubicBezTo>
                    <a:cubicBezTo>
                      <a:pt x="1" y="376"/>
                      <a:pt x="41" y="757"/>
                      <a:pt x="221" y="1036"/>
                    </a:cubicBezTo>
                    <a:cubicBezTo>
                      <a:pt x="321" y="1197"/>
                      <a:pt x="461" y="1337"/>
                      <a:pt x="661" y="1337"/>
                    </a:cubicBezTo>
                    <a:cubicBezTo>
                      <a:pt x="840" y="1337"/>
                      <a:pt x="1000" y="1217"/>
                      <a:pt x="1080" y="1056"/>
                    </a:cubicBezTo>
                    <a:cubicBezTo>
                      <a:pt x="1159" y="876"/>
                      <a:pt x="1180" y="637"/>
                      <a:pt x="1100" y="457"/>
                    </a:cubicBezTo>
                    <a:cubicBezTo>
                      <a:pt x="1100" y="437"/>
                      <a:pt x="1100" y="417"/>
                      <a:pt x="1080" y="396"/>
                    </a:cubicBezTo>
                    <a:cubicBezTo>
                      <a:pt x="1080" y="376"/>
                      <a:pt x="1080" y="376"/>
                      <a:pt x="1060" y="356"/>
                    </a:cubicBezTo>
                    <a:cubicBezTo>
                      <a:pt x="1011" y="121"/>
                      <a:pt x="823" y="0"/>
                      <a:pt x="6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8" name="Google Shape;1388;p24"/>
              <p:cNvSpPr/>
              <p:nvPr/>
            </p:nvSpPr>
            <p:spPr>
              <a:xfrm>
                <a:off x="5081770" y="1050971"/>
                <a:ext cx="262414" cy="124078"/>
              </a:xfrm>
              <a:custGeom>
                <a:avLst/>
                <a:gdLst/>
                <a:ahLst/>
                <a:cxnLst/>
                <a:rect l="l" t="t" r="r" b="b"/>
                <a:pathLst>
                  <a:path w="2540" h="1201" extrusionOk="0">
                    <a:moveTo>
                      <a:pt x="229" y="1"/>
                    </a:moveTo>
                    <a:cubicBezTo>
                      <a:pt x="196" y="1"/>
                      <a:pt x="165" y="8"/>
                      <a:pt x="139" y="21"/>
                    </a:cubicBezTo>
                    <a:cubicBezTo>
                      <a:pt x="40" y="62"/>
                      <a:pt x="0" y="160"/>
                      <a:pt x="20" y="262"/>
                    </a:cubicBezTo>
                    <a:cubicBezTo>
                      <a:pt x="135" y="812"/>
                      <a:pt x="741" y="1201"/>
                      <a:pt x="1282" y="1201"/>
                    </a:cubicBezTo>
                    <a:cubicBezTo>
                      <a:pt x="1308" y="1201"/>
                      <a:pt x="1334" y="1200"/>
                      <a:pt x="1360" y="1198"/>
                    </a:cubicBezTo>
                    <a:cubicBezTo>
                      <a:pt x="1661" y="1179"/>
                      <a:pt x="1960" y="1059"/>
                      <a:pt x="2159" y="859"/>
                    </a:cubicBezTo>
                    <a:cubicBezTo>
                      <a:pt x="2260" y="759"/>
                      <a:pt x="2361" y="660"/>
                      <a:pt x="2419" y="520"/>
                    </a:cubicBezTo>
                    <a:cubicBezTo>
                      <a:pt x="2459" y="440"/>
                      <a:pt x="2539" y="200"/>
                      <a:pt x="2379" y="181"/>
                    </a:cubicBezTo>
                    <a:cubicBezTo>
                      <a:pt x="2260" y="181"/>
                      <a:pt x="2199" y="320"/>
                      <a:pt x="2139" y="380"/>
                    </a:cubicBezTo>
                    <a:cubicBezTo>
                      <a:pt x="2059" y="460"/>
                      <a:pt x="1999" y="540"/>
                      <a:pt x="1919" y="580"/>
                    </a:cubicBezTo>
                    <a:cubicBezTo>
                      <a:pt x="1740" y="719"/>
                      <a:pt x="1540" y="799"/>
                      <a:pt x="1319" y="799"/>
                    </a:cubicBezTo>
                    <a:cubicBezTo>
                      <a:pt x="1119" y="799"/>
                      <a:pt x="920" y="719"/>
                      <a:pt x="760" y="599"/>
                    </a:cubicBezTo>
                    <a:cubicBezTo>
                      <a:pt x="580" y="460"/>
                      <a:pt x="479" y="301"/>
                      <a:pt x="400" y="101"/>
                    </a:cubicBezTo>
                    <a:cubicBezTo>
                      <a:pt x="372" y="33"/>
                      <a:pt x="299" y="1"/>
                      <a:pt x="2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grpSp>
        <p:nvGrpSpPr>
          <p:cNvPr id="1389" name="Google Shape;1389;p24"/>
          <p:cNvGrpSpPr/>
          <p:nvPr/>
        </p:nvGrpSpPr>
        <p:grpSpPr>
          <a:xfrm>
            <a:off x="5766066" y="2315053"/>
            <a:ext cx="1875241" cy="3603096"/>
            <a:chOff x="4560948" y="1736290"/>
            <a:chExt cx="1406431" cy="2702322"/>
          </a:xfrm>
        </p:grpSpPr>
        <p:sp>
          <p:nvSpPr>
            <p:cNvPr id="1390" name="Google Shape;1390;p24"/>
            <p:cNvSpPr/>
            <p:nvPr/>
          </p:nvSpPr>
          <p:spPr>
            <a:xfrm>
              <a:off x="5500957" y="1944431"/>
              <a:ext cx="393731" cy="476959"/>
            </a:xfrm>
            <a:custGeom>
              <a:avLst/>
              <a:gdLst/>
              <a:ahLst/>
              <a:cxnLst/>
              <a:rect l="l" t="t" r="r" b="b"/>
              <a:pathLst>
                <a:path w="8520" h="10321" extrusionOk="0">
                  <a:moveTo>
                    <a:pt x="2721" y="10026"/>
                  </a:moveTo>
                  <a:lnTo>
                    <a:pt x="2721" y="10026"/>
                  </a:lnTo>
                  <a:cubicBezTo>
                    <a:pt x="2098" y="9927"/>
                    <a:pt x="1509" y="9732"/>
                    <a:pt x="1018" y="9372"/>
                  </a:cubicBezTo>
                  <a:cubicBezTo>
                    <a:pt x="787" y="9208"/>
                    <a:pt x="591" y="9010"/>
                    <a:pt x="394" y="8814"/>
                  </a:cubicBezTo>
                  <a:cubicBezTo>
                    <a:pt x="263" y="8650"/>
                    <a:pt x="165" y="8486"/>
                    <a:pt x="34" y="8323"/>
                  </a:cubicBezTo>
                  <a:cubicBezTo>
                    <a:pt x="0" y="7863"/>
                    <a:pt x="34" y="7371"/>
                    <a:pt x="100" y="6881"/>
                  </a:cubicBezTo>
                  <a:cubicBezTo>
                    <a:pt x="165" y="6389"/>
                    <a:pt x="231" y="5899"/>
                    <a:pt x="329" y="5406"/>
                  </a:cubicBezTo>
                  <a:cubicBezTo>
                    <a:pt x="362" y="5341"/>
                    <a:pt x="362" y="5275"/>
                    <a:pt x="394" y="5210"/>
                  </a:cubicBezTo>
                  <a:cubicBezTo>
                    <a:pt x="427" y="4948"/>
                    <a:pt x="493" y="4720"/>
                    <a:pt x="558" y="4491"/>
                  </a:cubicBezTo>
                  <a:cubicBezTo>
                    <a:pt x="591" y="4357"/>
                    <a:pt x="624" y="4260"/>
                    <a:pt x="656" y="4129"/>
                  </a:cubicBezTo>
                  <a:cubicBezTo>
                    <a:pt x="787" y="3770"/>
                    <a:pt x="985" y="3409"/>
                    <a:pt x="1312" y="3180"/>
                  </a:cubicBezTo>
                  <a:cubicBezTo>
                    <a:pt x="1641" y="2918"/>
                    <a:pt x="2033" y="2787"/>
                    <a:pt x="2426" y="2720"/>
                  </a:cubicBezTo>
                  <a:cubicBezTo>
                    <a:pt x="2851" y="2589"/>
                    <a:pt x="3310" y="2524"/>
                    <a:pt x="3736" y="2393"/>
                  </a:cubicBezTo>
                  <a:cubicBezTo>
                    <a:pt x="3900" y="2327"/>
                    <a:pt x="4097" y="2229"/>
                    <a:pt x="4293" y="2131"/>
                  </a:cubicBezTo>
                  <a:cubicBezTo>
                    <a:pt x="4458" y="2065"/>
                    <a:pt x="4622" y="1967"/>
                    <a:pt x="4784" y="1868"/>
                  </a:cubicBezTo>
                  <a:cubicBezTo>
                    <a:pt x="4817" y="1835"/>
                    <a:pt x="4850" y="1835"/>
                    <a:pt x="4882" y="1802"/>
                  </a:cubicBezTo>
                  <a:cubicBezTo>
                    <a:pt x="5275" y="1542"/>
                    <a:pt x="5669" y="1214"/>
                    <a:pt x="5963" y="853"/>
                  </a:cubicBezTo>
                  <a:cubicBezTo>
                    <a:pt x="6127" y="655"/>
                    <a:pt x="6259" y="460"/>
                    <a:pt x="6357" y="263"/>
                  </a:cubicBezTo>
                  <a:cubicBezTo>
                    <a:pt x="6422" y="164"/>
                    <a:pt x="6455" y="66"/>
                    <a:pt x="6488" y="0"/>
                  </a:cubicBezTo>
                  <a:cubicBezTo>
                    <a:pt x="6521" y="0"/>
                    <a:pt x="6521" y="33"/>
                    <a:pt x="6553" y="66"/>
                  </a:cubicBezTo>
                  <a:lnTo>
                    <a:pt x="6848" y="460"/>
                  </a:lnTo>
                  <a:cubicBezTo>
                    <a:pt x="7045" y="722"/>
                    <a:pt x="7207" y="985"/>
                    <a:pt x="7373" y="1280"/>
                  </a:cubicBezTo>
                  <a:cubicBezTo>
                    <a:pt x="7570" y="1574"/>
                    <a:pt x="7733" y="1835"/>
                    <a:pt x="7863" y="2132"/>
                  </a:cubicBezTo>
                  <a:cubicBezTo>
                    <a:pt x="7732" y="2623"/>
                    <a:pt x="7830" y="3147"/>
                    <a:pt x="7994" y="3607"/>
                  </a:cubicBezTo>
                  <a:cubicBezTo>
                    <a:pt x="8061" y="3770"/>
                    <a:pt x="8126" y="3967"/>
                    <a:pt x="8192" y="4162"/>
                  </a:cubicBezTo>
                  <a:cubicBezTo>
                    <a:pt x="8257" y="4359"/>
                    <a:pt x="8290" y="4556"/>
                    <a:pt x="8355" y="4753"/>
                  </a:cubicBezTo>
                  <a:cubicBezTo>
                    <a:pt x="8388" y="4884"/>
                    <a:pt x="8421" y="5047"/>
                    <a:pt x="8421" y="5211"/>
                  </a:cubicBezTo>
                  <a:cubicBezTo>
                    <a:pt x="8519" y="5834"/>
                    <a:pt x="8454" y="6456"/>
                    <a:pt x="8290" y="7046"/>
                  </a:cubicBezTo>
                  <a:cubicBezTo>
                    <a:pt x="8224" y="7241"/>
                    <a:pt x="8126" y="7471"/>
                    <a:pt x="8027" y="7668"/>
                  </a:cubicBezTo>
                  <a:cubicBezTo>
                    <a:pt x="7994" y="7766"/>
                    <a:pt x="7929" y="7864"/>
                    <a:pt x="7863" y="7963"/>
                  </a:cubicBezTo>
                  <a:cubicBezTo>
                    <a:pt x="6815" y="9698"/>
                    <a:pt x="4653" y="10321"/>
                    <a:pt x="2721" y="10026"/>
                  </a:cubicBezTo>
                  <a:close/>
                </a:path>
              </a:pathLst>
            </a:custGeom>
            <a:solidFill>
              <a:srgbClr val="FAC2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1" name="Google Shape;1391;p24"/>
            <p:cNvSpPr/>
            <p:nvPr/>
          </p:nvSpPr>
          <p:spPr>
            <a:xfrm>
              <a:off x="5503961" y="2416769"/>
              <a:ext cx="218123" cy="159063"/>
            </a:xfrm>
            <a:custGeom>
              <a:avLst/>
              <a:gdLst/>
              <a:ahLst/>
              <a:cxnLst/>
              <a:rect l="l" t="t" r="r" b="b"/>
              <a:pathLst>
                <a:path w="4720" h="3442" extrusionOk="0">
                  <a:moveTo>
                    <a:pt x="4393" y="1542"/>
                  </a:moveTo>
                  <a:lnTo>
                    <a:pt x="4393" y="1542"/>
                  </a:lnTo>
                  <a:cubicBezTo>
                    <a:pt x="4524" y="1640"/>
                    <a:pt x="4622" y="1705"/>
                    <a:pt x="4720" y="1771"/>
                  </a:cubicBezTo>
                  <a:lnTo>
                    <a:pt x="4720" y="1804"/>
                  </a:lnTo>
                  <a:cubicBezTo>
                    <a:pt x="4458" y="2295"/>
                    <a:pt x="4032" y="2688"/>
                    <a:pt x="3574" y="2983"/>
                  </a:cubicBezTo>
                  <a:cubicBezTo>
                    <a:pt x="3311" y="3146"/>
                    <a:pt x="3017" y="3244"/>
                    <a:pt x="2722" y="3344"/>
                  </a:cubicBezTo>
                  <a:cubicBezTo>
                    <a:pt x="2524" y="3377"/>
                    <a:pt x="2296" y="3409"/>
                    <a:pt x="2099" y="3442"/>
                  </a:cubicBezTo>
                  <a:lnTo>
                    <a:pt x="1902" y="3344"/>
                  </a:lnTo>
                  <a:cubicBezTo>
                    <a:pt x="1771" y="3245"/>
                    <a:pt x="1606" y="3149"/>
                    <a:pt x="1475" y="3015"/>
                  </a:cubicBezTo>
                  <a:cubicBezTo>
                    <a:pt x="1181" y="2820"/>
                    <a:pt x="950" y="2524"/>
                    <a:pt x="754" y="2261"/>
                  </a:cubicBezTo>
                  <a:cubicBezTo>
                    <a:pt x="557" y="1968"/>
                    <a:pt x="394" y="1640"/>
                    <a:pt x="263" y="1310"/>
                  </a:cubicBezTo>
                  <a:cubicBezTo>
                    <a:pt x="197" y="1147"/>
                    <a:pt x="132" y="983"/>
                    <a:pt x="99" y="820"/>
                  </a:cubicBezTo>
                  <a:cubicBezTo>
                    <a:pt x="65" y="721"/>
                    <a:pt x="32" y="656"/>
                    <a:pt x="32" y="557"/>
                  </a:cubicBezTo>
                  <a:cubicBezTo>
                    <a:pt x="32" y="525"/>
                    <a:pt x="0" y="492"/>
                    <a:pt x="0" y="459"/>
                  </a:cubicBezTo>
                  <a:cubicBezTo>
                    <a:pt x="65" y="459"/>
                    <a:pt x="132" y="426"/>
                    <a:pt x="197" y="426"/>
                  </a:cubicBezTo>
                  <a:cubicBezTo>
                    <a:pt x="394" y="327"/>
                    <a:pt x="557" y="196"/>
                    <a:pt x="656" y="1"/>
                  </a:cubicBezTo>
                  <a:lnTo>
                    <a:pt x="688" y="1"/>
                  </a:lnTo>
                  <a:cubicBezTo>
                    <a:pt x="754" y="164"/>
                    <a:pt x="919" y="327"/>
                    <a:pt x="1017" y="426"/>
                  </a:cubicBezTo>
                  <a:cubicBezTo>
                    <a:pt x="1246" y="622"/>
                    <a:pt x="1508" y="820"/>
                    <a:pt x="1771" y="919"/>
                  </a:cubicBezTo>
                  <a:cubicBezTo>
                    <a:pt x="2393" y="1213"/>
                    <a:pt x="3114" y="1278"/>
                    <a:pt x="3802" y="1082"/>
                  </a:cubicBezTo>
                  <a:cubicBezTo>
                    <a:pt x="3835" y="1082"/>
                    <a:pt x="3901" y="1050"/>
                    <a:pt x="3933" y="1017"/>
                  </a:cubicBezTo>
                  <a:cubicBezTo>
                    <a:pt x="4064" y="1213"/>
                    <a:pt x="4228" y="1410"/>
                    <a:pt x="4393" y="1542"/>
                  </a:cubicBezTo>
                  <a:close/>
                </a:path>
              </a:pathLst>
            </a:custGeom>
            <a:solidFill>
              <a:srgbClr val="D888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2" name="Google Shape;1392;p24"/>
            <p:cNvSpPr/>
            <p:nvPr/>
          </p:nvSpPr>
          <p:spPr>
            <a:xfrm>
              <a:off x="4783369" y="2436548"/>
              <a:ext cx="1141587" cy="1351900"/>
            </a:xfrm>
            <a:custGeom>
              <a:avLst/>
              <a:gdLst/>
              <a:ahLst/>
              <a:cxnLst/>
              <a:rect l="l" t="t" r="r" b="b"/>
              <a:pathLst>
                <a:path w="24703" h="29254" extrusionOk="0">
                  <a:moveTo>
                    <a:pt x="21263" y="1932"/>
                  </a:moveTo>
                  <a:lnTo>
                    <a:pt x="21263" y="1932"/>
                  </a:lnTo>
                  <a:cubicBezTo>
                    <a:pt x="21459" y="2064"/>
                    <a:pt x="21657" y="2195"/>
                    <a:pt x="21821" y="2327"/>
                  </a:cubicBezTo>
                  <a:cubicBezTo>
                    <a:pt x="21788" y="2425"/>
                    <a:pt x="21755" y="2556"/>
                    <a:pt x="21690" y="2654"/>
                  </a:cubicBezTo>
                  <a:cubicBezTo>
                    <a:pt x="21590" y="2819"/>
                    <a:pt x="21459" y="2981"/>
                    <a:pt x="21328" y="3146"/>
                  </a:cubicBezTo>
                  <a:cubicBezTo>
                    <a:pt x="21066" y="3440"/>
                    <a:pt x="20738" y="3671"/>
                    <a:pt x="20346" y="3802"/>
                  </a:cubicBezTo>
                  <a:cubicBezTo>
                    <a:pt x="19986" y="3933"/>
                    <a:pt x="19526" y="3998"/>
                    <a:pt x="19135" y="3933"/>
                  </a:cubicBezTo>
                  <a:cubicBezTo>
                    <a:pt x="18937" y="3900"/>
                    <a:pt x="18708" y="3868"/>
                    <a:pt x="18511" y="3802"/>
                  </a:cubicBezTo>
                  <a:cubicBezTo>
                    <a:pt x="18413" y="3770"/>
                    <a:pt x="18315" y="3737"/>
                    <a:pt x="18217" y="3671"/>
                  </a:cubicBezTo>
                  <a:cubicBezTo>
                    <a:pt x="18117" y="3636"/>
                    <a:pt x="17986" y="3606"/>
                    <a:pt x="17888" y="3538"/>
                  </a:cubicBezTo>
                  <a:lnTo>
                    <a:pt x="17855" y="3538"/>
                  </a:lnTo>
                  <a:lnTo>
                    <a:pt x="17855" y="3538"/>
                  </a:lnTo>
                  <a:cubicBezTo>
                    <a:pt x="17790" y="3538"/>
                    <a:pt x="17757" y="3606"/>
                    <a:pt x="17790" y="3671"/>
                  </a:cubicBezTo>
                  <a:cubicBezTo>
                    <a:pt x="17888" y="3737"/>
                    <a:pt x="17954" y="3834"/>
                    <a:pt x="18052" y="3899"/>
                  </a:cubicBezTo>
                  <a:cubicBezTo>
                    <a:pt x="18151" y="3998"/>
                    <a:pt x="18249" y="4030"/>
                    <a:pt x="18380" y="4096"/>
                  </a:cubicBezTo>
                  <a:cubicBezTo>
                    <a:pt x="18577" y="4194"/>
                    <a:pt x="18839" y="4291"/>
                    <a:pt x="19067" y="4324"/>
                  </a:cubicBezTo>
                  <a:cubicBezTo>
                    <a:pt x="19559" y="4422"/>
                    <a:pt x="20051" y="4389"/>
                    <a:pt x="20509" y="4193"/>
                  </a:cubicBezTo>
                  <a:cubicBezTo>
                    <a:pt x="20933" y="4029"/>
                    <a:pt x="21327" y="3799"/>
                    <a:pt x="21622" y="3439"/>
                  </a:cubicBezTo>
                  <a:cubicBezTo>
                    <a:pt x="21852" y="3209"/>
                    <a:pt x="22049" y="2916"/>
                    <a:pt x="22180" y="2587"/>
                  </a:cubicBezTo>
                  <a:cubicBezTo>
                    <a:pt x="22639" y="2916"/>
                    <a:pt x="23065" y="3308"/>
                    <a:pt x="23457" y="3733"/>
                  </a:cubicBezTo>
                  <a:cubicBezTo>
                    <a:pt x="23654" y="3931"/>
                    <a:pt x="23818" y="4127"/>
                    <a:pt x="23982" y="4323"/>
                  </a:cubicBezTo>
                  <a:cubicBezTo>
                    <a:pt x="23982" y="4355"/>
                    <a:pt x="24014" y="4388"/>
                    <a:pt x="24047" y="4421"/>
                  </a:cubicBezTo>
                  <a:cubicBezTo>
                    <a:pt x="24080" y="4552"/>
                    <a:pt x="24145" y="4650"/>
                    <a:pt x="24178" y="4781"/>
                  </a:cubicBezTo>
                  <a:cubicBezTo>
                    <a:pt x="24276" y="5011"/>
                    <a:pt x="24376" y="5273"/>
                    <a:pt x="24441" y="5567"/>
                  </a:cubicBezTo>
                  <a:cubicBezTo>
                    <a:pt x="24507" y="5830"/>
                    <a:pt x="24572" y="6092"/>
                    <a:pt x="24605" y="6354"/>
                  </a:cubicBezTo>
                  <a:cubicBezTo>
                    <a:pt x="24638" y="6584"/>
                    <a:pt x="24638" y="6812"/>
                    <a:pt x="24703" y="7041"/>
                  </a:cubicBezTo>
                  <a:cubicBezTo>
                    <a:pt x="24670" y="7074"/>
                    <a:pt x="24605" y="7107"/>
                    <a:pt x="24572" y="7140"/>
                  </a:cubicBezTo>
                  <a:cubicBezTo>
                    <a:pt x="24376" y="7238"/>
                    <a:pt x="24147" y="7337"/>
                    <a:pt x="23917" y="7404"/>
                  </a:cubicBezTo>
                  <a:cubicBezTo>
                    <a:pt x="23688" y="7469"/>
                    <a:pt x="23425" y="7502"/>
                    <a:pt x="23196" y="7535"/>
                  </a:cubicBezTo>
                  <a:cubicBezTo>
                    <a:pt x="23098" y="7568"/>
                    <a:pt x="23032" y="7568"/>
                    <a:pt x="22934" y="7568"/>
                  </a:cubicBezTo>
                  <a:cubicBezTo>
                    <a:pt x="22967" y="7272"/>
                    <a:pt x="22999" y="7010"/>
                    <a:pt x="23032" y="6715"/>
                  </a:cubicBezTo>
                  <a:cubicBezTo>
                    <a:pt x="23065" y="6617"/>
                    <a:pt x="22901" y="6550"/>
                    <a:pt x="22868" y="6682"/>
                  </a:cubicBezTo>
                  <a:cubicBezTo>
                    <a:pt x="22737" y="6976"/>
                    <a:pt x="22639" y="7305"/>
                    <a:pt x="22540" y="7632"/>
                  </a:cubicBezTo>
                  <a:cubicBezTo>
                    <a:pt x="22507" y="7763"/>
                    <a:pt x="22442" y="7894"/>
                    <a:pt x="22409" y="8058"/>
                  </a:cubicBezTo>
                  <a:lnTo>
                    <a:pt x="22409" y="8090"/>
                  </a:lnTo>
                  <a:lnTo>
                    <a:pt x="22409" y="8090"/>
                  </a:lnTo>
                  <a:cubicBezTo>
                    <a:pt x="22212" y="8779"/>
                    <a:pt x="22081" y="9467"/>
                    <a:pt x="21950" y="10153"/>
                  </a:cubicBezTo>
                  <a:cubicBezTo>
                    <a:pt x="21720" y="10120"/>
                    <a:pt x="21491" y="10056"/>
                    <a:pt x="21262" y="10023"/>
                  </a:cubicBezTo>
                  <a:cubicBezTo>
                    <a:pt x="21098" y="10023"/>
                    <a:pt x="20900" y="9991"/>
                    <a:pt x="20737" y="10023"/>
                  </a:cubicBezTo>
                  <a:lnTo>
                    <a:pt x="20704" y="9991"/>
                  </a:lnTo>
                  <a:cubicBezTo>
                    <a:pt x="20311" y="9630"/>
                    <a:pt x="19820" y="9434"/>
                    <a:pt x="19329" y="9368"/>
                  </a:cubicBezTo>
                  <a:cubicBezTo>
                    <a:pt x="18346" y="9204"/>
                    <a:pt x="17231" y="9434"/>
                    <a:pt x="16643" y="10286"/>
                  </a:cubicBezTo>
                  <a:cubicBezTo>
                    <a:pt x="16380" y="10647"/>
                    <a:pt x="16281" y="11073"/>
                    <a:pt x="16249" y="11498"/>
                  </a:cubicBezTo>
                  <a:cubicBezTo>
                    <a:pt x="16216" y="12152"/>
                    <a:pt x="16412" y="12840"/>
                    <a:pt x="16610" y="13431"/>
                  </a:cubicBezTo>
                  <a:cubicBezTo>
                    <a:pt x="16643" y="13464"/>
                    <a:pt x="16643" y="13464"/>
                    <a:pt x="16643" y="13496"/>
                  </a:cubicBezTo>
                  <a:cubicBezTo>
                    <a:pt x="16741" y="13759"/>
                    <a:pt x="16839" y="14020"/>
                    <a:pt x="17003" y="14249"/>
                  </a:cubicBezTo>
                  <a:lnTo>
                    <a:pt x="17003" y="14315"/>
                  </a:lnTo>
                  <a:lnTo>
                    <a:pt x="17035" y="14282"/>
                  </a:lnTo>
                  <a:cubicBezTo>
                    <a:pt x="17134" y="14446"/>
                    <a:pt x="17232" y="14611"/>
                    <a:pt x="17397" y="14742"/>
                  </a:cubicBezTo>
                  <a:cubicBezTo>
                    <a:pt x="17757" y="15069"/>
                    <a:pt x="18181" y="15264"/>
                    <a:pt x="18674" y="15331"/>
                  </a:cubicBezTo>
                  <a:cubicBezTo>
                    <a:pt x="19199" y="15430"/>
                    <a:pt x="19754" y="15398"/>
                    <a:pt x="20246" y="15167"/>
                  </a:cubicBezTo>
                  <a:cubicBezTo>
                    <a:pt x="20312" y="15135"/>
                    <a:pt x="20410" y="15102"/>
                    <a:pt x="20476" y="15069"/>
                  </a:cubicBezTo>
                  <a:cubicBezTo>
                    <a:pt x="20738" y="15167"/>
                    <a:pt x="20998" y="15200"/>
                    <a:pt x="21261" y="15232"/>
                  </a:cubicBezTo>
                  <a:cubicBezTo>
                    <a:pt x="21031" y="17950"/>
                    <a:pt x="21098" y="20670"/>
                    <a:pt x="21425" y="23356"/>
                  </a:cubicBezTo>
                  <a:cubicBezTo>
                    <a:pt x="21491" y="24175"/>
                    <a:pt x="21589" y="24962"/>
                    <a:pt x="21720" y="25749"/>
                  </a:cubicBezTo>
                  <a:cubicBezTo>
                    <a:pt x="21818" y="26141"/>
                    <a:pt x="21885" y="26535"/>
                    <a:pt x="21950" y="26928"/>
                  </a:cubicBezTo>
                  <a:cubicBezTo>
                    <a:pt x="22016" y="27223"/>
                    <a:pt x="22081" y="27484"/>
                    <a:pt x="22147" y="27779"/>
                  </a:cubicBezTo>
                  <a:cubicBezTo>
                    <a:pt x="22114" y="27812"/>
                    <a:pt x="22081" y="27877"/>
                    <a:pt x="22049" y="27910"/>
                  </a:cubicBezTo>
                  <a:cubicBezTo>
                    <a:pt x="21917" y="27975"/>
                    <a:pt x="21753" y="28042"/>
                    <a:pt x="21622" y="28140"/>
                  </a:cubicBezTo>
                  <a:lnTo>
                    <a:pt x="21131" y="28435"/>
                  </a:lnTo>
                  <a:cubicBezTo>
                    <a:pt x="20802" y="28598"/>
                    <a:pt x="20443" y="28729"/>
                    <a:pt x="20115" y="28828"/>
                  </a:cubicBezTo>
                  <a:cubicBezTo>
                    <a:pt x="19363" y="29025"/>
                    <a:pt x="18641" y="29122"/>
                    <a:pt x="17888" y="29156"/>
                  </a:cubicBezTo>
                  <a:cubicBezTo>
                    <a:pt x="16119" y="29254"/>
                    <a:pt x="14317" y="29223"/>
                    <a:pt x="12580" y="29025"/>
                  </a:cubicBezTo>
                  <a:cubicBezTo>
                    <a:pt x="12122" y="28993"/>
                    <a:pt x="11695" y="28927"/>
                    <a:pt x="11271" y="28862"/>
                  </a:cubicBezTo>
                  <a:cubicBezTo>
                    <a:pt x="11107" y="28828"/>
                    <a:pt x="10975" y="28795"/>
                    <a:pt x="10811" y="28762"/>
                  </a:cubicBezTo>
                  <a:cubicBezTo>
                    <a:pt x="9468" y="28533"/>
                    <a:pt x="8158" y="28174"/>
                    <a:pt x="6913" y="27649"/>
                  </a:cubicBezTo>
                  <a:cubicBezTo>
                    <a:pt x="6684" y="27584"/>
                    <a:pt x="6454" y="27485"/>
                    <a:pt x="6225" y="27354"/>
                  </a:cubicBezTo>
                  <a:cubicBezTo>
                    <a:pt x="5243" y="26929"/>
                    <a:pt x="4292" y="26372"/>
                    <a:pt x="3408" y="25716"/>
                  </a:cubicBezTo>
                  <a:cubicBezTo>
                    <a:pt x="2720" y="25191"/>
                    <a:pt x="2098" y="24634"/>
                    <a:pt x="1508" y="24012"/>
                  </a:cubicBezTo>
                  <a:cubicBezTo>
                    <a:pt x="950" y="23423"/>
                    <a:pt x="524" y="22768"/>
                    <a:pt x="33" y="22146"/>
                  </a:cubicBezTo>
                  <a:cubicBezTo>
                    <a:pt x="0" y="21851"/>
                    <a:pt x="99" y="21588"/>
                    <a:pt x="295" y="21359"/>
                  </a:cubicBezTo>
                  <a:cubicBezTo>
                    <a:pt x="591" y="21066"/>
                    <a:pt x="885" y="20804"/>
                    <a:pt x="1179" y="20539"/>
                  </a:cubicBezTo>
                  <a:cubicBezTo>
                    <a:pt x="1835" y="20017"/>
                    <a:pt x="2457" y="19393"/>
                    <a:pt x="3048" y="18770"/>
                  </a:cubicBezTo>
                  <a:lnTo>
                    <a:pt x="3277" y="18541"/>
                  </a:lnTo>
                  <a:cubicBezTo>
                    <a:pt x="3408" y="18378"/>
                    <a:pt x="3539" y="18212"/>
                    <a:pt x="3703" y="18049"/>
                  </a:cubicBezTo>
                  <a:cubicBezTo>
                    <a:pt x="4424" y="17230"/>
                    <a:pt x="5079" y="16345"/>
                    <a:pt x="5669" y="15428"/>
                  </a:cubicBezTo>
                  <a:cubicBezTo>
                    <a:pt x="5833" y="15232"/>
                    <a:pt x="5997" y="15004"/>
                    <a:pt x="6127" y="14774"/>
                  </a:cubicBezTo>
                  <a:lnTo>
                    <a:pt x="6159" y="14742"/>
                  </a:lnTo>
                  <a:cubicBezTo>
                    <a:pt x="6421" y="14348"/>
                    <a:pt x="6651" y="13922"/>
                    <a:pt x="6881" y="13529"/>
                  </a:cubicBezTo>
                  <a:cubicBezTo>
                    <a:pt x="7077" y="13202"/>
                    <a:pt x="7240" y="12874"/>
                    <a:pt x="7404" y="12547"/>
                  </a:cubicBezTo>
                  <a:cubicBezTo>
                    <a:pt x="7436" y="12547"/>
                    <a:pt x="7436" y="12514"/>
                    <a:pt x="7469" y="12481"/>
                  </a:cubicBezTo>
                  <a:cubicBezTo>
                    <a:pt x="7568" y="12318"/>
                    <a:pt x="7699" y="12154"/>
                    <a:pt x="7798" y="11990"/>
                  </a:cubicBezTo>
                  <a:cubicBezTo>
                    <a:pt x="7863" y="11858"/>
                    <a:pt x="7929" y="11760"/>
                    <a:pt x="7994" y="11629"/>
                  </a:cubicBezTo>
                  <a:cubicBezTo>
                    <a:pt x="8125" y="11400"/>
                    <a:pt x="8256" y="11139"/>
                    <a:pt x="8354" y="10875"/>
                  </a:cubicBezTo>
                  <a:cubicBezTo>
                    <a:pt x="8552" y="10516"/>
                    <a:pt x="8715" y="10155"/>
                    <a:pt x="8847" y="9763"/>
                  </a:cubicBezTo>
                  <a:cubicBezTo>
                    <a:pt x="8912" y="9565"/>
                    <a:pt x="8978" y="9401"/>
                    <a:pt x="9043" y="9206"/>
                  </a:cubicBezTo>
                  <a:cubicBezTo>
                    <a:pt x="9076" y="9108"/>
                    <a:pt x="9141" y="9008"/>
                    <a:pt x="9141" y="8910"/>
                  </a:cubicBezTo>
                  <a:cubicBezTo>
                    <a:pt x="9175" y="8845"/>
                    <a:pt x="9175" y="8812"/>
                    <a:pt x="9175" y="8746"/>
                  </a:cubicBezTo>
                  <a:cubicBezTo>
                    <a:pt x="9470" y="8550"/>
                    <a:pt x="9732" y="8352"/>
                    <a:pt x="10026" y="8123"/>
                  </a:cubicBezTo>
                  <a:cubicBezTo>
                    <a:pt x="10191" y="7992"/>
                    <a:pt x="10386" y="7830"/>
                    <a:pt x="10551" y="7666"/>
                  </a:cubicBezTo>
                  <a:cubicBezTo>
                    <a:pt x="10715" y="7535"/>
                    <a:pt x="10845" y="7404"/>
                    <a:pt x="10977" y="7272"/>
                  </a:cubicBezTo>
                  <a:lnTo>
                    <a:pt x="11010" y="7272"/>
                  </a:lnTo>
                  <a:cubicBezTo>
                    <a:pt x="11272" y="7041"/>
                    <a:pt x="11534" y="6781"/>
                    <a:pt x="11696" y="6485"/>
                  </a:cubicBezTo>
                  <a:lnTo>
                    <a:pt x="11696" y="6485"/>
                  </a:lnTo>
                  <a:cubicBezTo>
                    <a:pt x="11794" y="6452"/>
                    <a:pt x="11860" y="6387"/>
                    <a:pt x="11894" y="6321"/>
                  </a:cubicBezTo>
                  <a:cubicBezTo>
                    <a:pt x="11959" y="6288"/>
                    <a:pt x="11992" y="6256"/>
                    <a:pt x="12057" y="6190"/>
                  </a:cubicBezTo>
                  <a:cubicBezTo>
                    <a:pt x="12057" y="6157"/>
                    <a:pt x="12090" y="6125"/>
                    <a:pt x="12090" y="6092"/>
                  </a:cubicBezTo>
                  <a:cubicBezTo>
                    <a:pt x="12090" y="6092"/>
                    <a:pt x="12090" y="6059"/>
                    <a:pt x="12123" y="6025"/>
                  </a:cubicBezTo>
                  <a:cubicBezTo>
                    <a:pt x="12221" y="6092"/>
                    <a:pt x="12287" y="6125"/>
                    <a:pt x="12384" y="6157"/>
                  </a:cubicBezTo>
                  <a:cubicBezTo>
                    <a:pt x="12515" y="6190"/>
                    <a:pt x="12580" y="6059"/>
                    <a:pt x="12547" y="5961"/>
                  </a:cubicBezTo>
                  <a:cubicBezTo>
                    <a:pt x="12384" y="5698"/>
                    <a:pt x="12089" y="5534"/>
                    <a:pt x="11827" y="5370"/>
                  </a:cubicBezTo>
                  <a:cubicBezTo>
                    <a:pt x="11794" y="5338"/>
                    <a:pt x="11762" y="5338"/>
                    <a:pt x="11696" y="5305"/>
                  </a:cubicBezTo>
                  <a:cubicBezTo>
                    <a:pt x="11532" y="5108"/>
                    <a:pt x="11205" y="4977"/>
                    <a:pt x="11010" y="4813"/>
                  </a:cubicBezTo>
                  <a:cubicBezTo>
                    <a:pt x="10715" y="4649"/>
                    <a:pt x="10452" y="4454"/>
                    <a:pt x="10191" y="4224"/>
                  </a:cubicBezTo>
                  <a:cubicBezTo>
                    <a:pt x="9928" y="4028"/>
                    <a:pt x="9699" y="3799"/>
                    <a:pt x="9471" y="3536"/>
                  </a:cubicBezTo>
                  <a:cubicBezTo>
                    <a:pt x="9373" y="3405"/>
                    <a:pt x="9242" y="3274"/>
                    <a:pt x="9143" y="3177"/>
                  </a:cubicBezTo>
                  <a:lnTo>
                    <a:pt x="9111" y="3144"/>
                  </a:lnTo>
                  <a:cubicBezTo>
                    <a:pt x="9373" y="2881"/>
                    <a:pt x="9635" y="2586"/>
                    <a:pt x="9898" y="2324"/>
                  </a:cubicBezTo>
                  <a:cubicBezTo>
                    <a:pt x="10225" y="2028"/>
                    <a:pt x="10585" y="1701"/>
                    <a:pt x="10945" y="1440"/>
                  </a:cubicBezTo>
                  <a:cubicBezTo>
                    <a:pt x="11667" y="915"/>
                    <a:pt x="12484" y="522"/>
                    <a:pt x="13337" y="293"/>
                  </a:cubicBezTo>
                  <a:cubicBezTo>
                    <a:pt x="13108" y="817"/>
                    <a:pt x="13402" y="1538"/>
                    <a:pt x="13731" y="1963"/>
                  </a:cubicBezTo>
                  <a:cubicBezTo>
                    <a:pt x="13960" y="2293"/>
                    <a:pt x="14289" y="2553"/>
                    <a:pt x="14648" y="2750"/>
                  </a:cubicBezTo>
                  <a:cubicBezTo>
                    <a:pt x="14811" y="2848"/>
                    <a:pt x="15008" y="2946"/>
                    <a:pt x="15205" y="3013"/>
                  </a:cubicBezTo>
                  <a:cubicBezTo>
                    <a:pt x="15369" y="3078"/>
                    <a:pt x="15598" y="3144"/>
                    <a:pt x="15795" y="3078"/>
                  </a:cubicBezTo>
                  <a:cubicBezTo>
                    <a:pt x="15893" y="3013"/>
                    <a:pt x="15926" y="2881"/>
                    <a:pt x="15828" y="2815"/>
                  </a:cubicBezTo>
                  <a:cubicBezTo>
                    <a:pt x="15697" y="2717"/>
                    <a:pt x="15533" y="2717"/>
                    <a:pt x="15369" y="2684"/>
                  </a:cubicBezTo>
                  <a:cubicBezTo>
                    <a:pt x="15173" y="2652"/>
                    <a:pt x="15041" y="2586"/>
                    <a:pt x="14877" y="2489"/>
                  </a:cubicBezTo>
                  <a:cubicBezTo>
                    <a:pt x="14582" y="2325"/>
                    <a:pt x="14321" y="2127"/>
                    <a:pt x="14091" y="1866"/>
                  </a:cubicBezTo>
                  <a:cubicBezTo>
                    <a:pt x="13895" y="1604"/>
                    <a:pt x="13731" y="1275"/>
                    <a:pt x="13633" y="948"/>
                  </a:cubicBezTo>
                  <a:cubicBezTo>
                    <a:pt x="13600" y="719"/>
                    <a:pt x="13534" y="425"/>
                    <a:pt x="13633" y="195"/>
                  </a:cubicBezTo>
                  <a:cubicBezTo>
                    <a:pt x="13862" y="162"/>
                    <a:pt x="14091" y="97"/>
                    <a:pt x="14321" y="65"/>
                  </a:cubicBezTo>
                  <a:cubicBezTo>
                    <a:pt x="14485" y="65"/>
                    <a:pt x="14616" y="32"/>
                    <a:pt x="14780" y="0"/>
                  </a:cubicBezTo>
                  <a:cubicBezTo>
                    <a:pt x="14976" y="32"/>
                    <a:pt x="15174" y="65"/>
                    <a:pt x="15336" y="65"/>
                  </a:cubicBezTo>
                  <a:lnTo>
                    <a:pt x="15336" y="195"/>
                  </a:lnTo>
                  <a:cubicBezTo>
                    <a:pt x="15369" y="293"/>
                    <a:pt x="15369" y="360"/>
                    <a:pt x="15369" y="458"/>
                  </a:cubicBezTo>
                  <a:cubicBezTo>
                    <a:pt x="15402" y="654"/>
                    <a:pt x="15467" y="818"/>
                    <a:pt x="15533" y="1013"/>
                  </a:cubicBezTo>
                  <a:cubicBezTo>
                    <a:pt x="15664" y="1375"/>
                    <a:pt x="15828" y="1702"/>
                    <a:pt x="16056" y="2028"/>
                  </a:cubicBezTo>
                  <a:cubicBezTo>
                    <a:pt x="16253" y="2357"/>
                    <a:pt x="16515" y="2619"/>
                    <a:pt x="16777" y="2881"/>
                  </a:cubicBezTo>
                  <a:cubicBezTo>
                    <a:pt x="16942" y="3013"/>
                    <a:pt x="17073" y="3144"/>
                    <a:pt x="17237" y="3242"/>
                  </a:cubicBezTo>
                  <a:cubicBezTo>
                    <a:pt x="17302" y="3275"/>
                    <a:pt x="17335" y="3308"/>
                    <a:pt x="17400" y="3339"/>
                  </a:cubicBezTo>
                  <a:lnTo>
                    <a:pt x="17400" y="3339"/>
                  </a:lnTo>
                  <a:cubicBezTo>
                    <a:pt x="17433" y="3373"/>
                    <a:pt x="17499" y="3405"/>
                    <a:pt x="17531" y="3405"/>
                  </a:cubicBezTo>
                  <a:lnTo>
                    <a:pt x="17531" y="3405"/>
                  </a:lnTo>
                  <a:cubicBezTo>
                    <a:pt x="17597" y="3437"/>
                    <a:pt x="17695" y="3470"/>
                    <a:pt x="17792" y="3470"/>
                  </a:cubicBezTo>
                  <a:lnTo>
                    <a:pt x="17792" y="3437"/>
                  </a:lnTo>
                  <a:lnTo>
                    <a:pt x="17859" y="3437"/>
                  </a:lnTo>
                  <a:lnTo>
                    <a:pt x="17859" y="3437"/>
                  </a:lnTo>
                  <a:cubicBezTo>
                    <a:pt x="17990" y="3437"/>
                    <a:pt x="18121" y="3437"/>
                    <a:pt x="18219" y="3405"/>
                  </a:cubicBezTo>
                  <a:cubicBezTo>
                    <a:pt x="18514" y="3372"/>
                    <a:pt x="18777" y="3274"/>
                    <a:pt x="19037" y="3144"/>
                  </a:cubicBezTo>
                  <a:cubicBezTo>
                    <a:pt x="19561" y="2914"/>
                    <a:pt x="20020" y="2553"/>
                    <a:pt x="20381" y="2127"/>
                  </a:cubicBezTo>
                  <a:cubicBezTo>
                    <a:pt x="20479" y="1997"/>
                    <a:pt x="20546" y="1897"/>
                    <a:pt x="20609" y="1768"/>
                  </a:cubicBezTo>
                  <a:cubicBezTo>
                    <a:pt x="20643" y="1735"/>
                    <a:pt x="20708" y="1669"/>
                    <a:pt x="20741" y="1604"/>
                  </a:cubicBezTo>
                  <a:cubicBezTo>
                    <a:pt x="20903" y="1703"/>
                    <a:pt x="21099" y="1834"/>
                    <a:pt x="21263" y="1932"/>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3" name="Google Shape;1393;p24"/>
            <p:cNvSpPr/>
            <p:nvPr/>
          </p:nvSpPr>
          <p:spPr>
            <a:xfrm>
              <a:off x="4783369" y="2436548"/>
              <a:ext cx="959926" cy="1327778"/>
            </a:xfrm>
            <a:custGeom>
              <a:avLst/>
              <a:gdLst/>
              <a:ahLst/>
              <a:cxnLst/>
              <a:rect l="l" t="t" r="r" b="b"/>
              <a:pathLst>
                <a:path w="20772" h="28732" extrusionOk="0">
                  <a:moveTo>
                    <a:pt x="10518" y="28732"/>
                  </a:moveTo>
                  <a:cubicBezTo>
                    <a:pt x="9306" y="28469"/>
                    <a:pt x="8094" y="28141"/>
                    <a:pt x="6914" y="27649"/>
                  </a:cubicBezTo>
                  <a:cubicBezTo>
                    <a:pt x="6684" y="27584"/>
                    <a:pt x="6454" y="27485"/>
                    <a:pt x="6225" y="27354"/>
                  </a:cubicBezTo>
                  <a:cubicBezTo>
                    <a:pt x="5243" y="26929"/>
                    <a:pt x="4292" y="26372"/>
                    <a:pt x="3408" y="25716"/>
                  </a:cubicBezTo>
                  <a:cubicBezTo>
                    <a:pt x="2720" y="25191"/>
                    <a:pt x="2098" y="24634"/>
                    <a:pt x="1508" y="24012"/>
                  </a:cubicBezTo>
                  <a:cubicBezTo>
                    <a:pt x="950" y="23423"/>
                    <a:pt x="524" y="22768"/>
                    <a:pt x="33" y="22146"/>
                  </a:cubicBezTo>
                  <a:cubicBezTo>
                    <a:pt x="0" y="21851"/>
                    <a:pt x="99" y="21588"/>
                    <a:pt x="295" y="21359"/>
                  </a:cubicBezTo>
                  <a:cubicBezTo>
                    <a:pt x="591" y="21066"/>
                    <a:pt x="886" y="20804"/>
                    <a:pt x="1179" y="20539"/>
                  </a:cubicBezTo>
                  <a:cubicBezTo>
                    <a:pt x="1835" y="20017"/>
                    <a:pt x="2457" y="19393"/>
                    <a:pt x="3048" y="18770"/>
                  </a:cubicBezTo>
                  <a:lnTo>
                    <a:pt x="3277" y="18541"/>
                  </a:lnTo>
                  <a:cubicBezTo>
                    <a:pt x="3408" y="18378"/>
                    <a:pt x="3539" y="18212"/>
                    <a:pt x="3703" y="18049"/>
                  </a:cubicBezTo>
                  <a:cubicBezTo>
                    <a:pt x="4424" y="17230"/>
                    <a:pt x="5079" y="16345"/>
                    <a:pt x="5669" y="15428"/>
                  </a:cubicBezTo>
                  <a:cubicBezTo>
                    <a:pt x="5833" y="15232"/>
                    <a:pt x="5997" y="15004"/>
                    <a:pt x="6127" y="14774"/>
                  </a:cubicBezTo>
                  <a:lnTo>
                    <a:pt x="6159" y="14742"/>
                  </a:lnTo>
                  <a:cubicBezTo>
                    <a:pt x="6421" y="14348"/>
                    <a:pt x="6652" y="13922"/>
                    <a:pt x="6881" y="13529"/>
                  </a:cubicBezTo>
                  <a:cubicBezTo>
                    <a:pt x="7077" y="13202"/>
                    <a:pt x="7240" y="12874"/>
                    <a:pt x="7404" y="12547"/>
                  </a:cubicBezTo>
                  <a:cubicBezTo>
                    <a:pt x="7436" y="12547"/>
                    <a:pt x="7436" y="12514"/>
                    <a:pt x="7469" y="12481"/>
                  </a:cubicBezTo>
                  <a:cubicBezTo>
                    <a:pt x="7568" y="12318"/>
                    <a:pt x="7699" y="12154"/>
                    <a:pt x="7798" y="11990"/>
                  </a:cubicBezTo>
                  <a:cubicBezTo>
                    <a:pt x="7863" y="11858"/>
                    <a:pt x="7929" y="11760"/>
                    <a:pt x="7994" y="11629"/>
                  </a:cubicBezTo>
                  <a:cubicBezTo>
                    <a:pt x="8125" y="11400"/>
                    <a:pt x="8256" y="11139"/>
                    <a:pt x="8354" y="10875"/>
                  </a:cubicBezTo>
                  <a:cubicBezTo>
                    <a:pt x="8552" y="10516"/>
                    <a:pt x="8716" y="10155"/>
                    <a:pt x="8847" y="9763"/>
                  </a:cubicBezTo>
                  <a:cubicBezTo>
                    <a:pt x="8912" y="9565"/>
                    <a:pt x="8978" y="9401"/>
                    <a:pt x="9043" y="9206"/>
                  </a:cubicBezTo>
                  <a:cubicBezTo>
                    <a:pt x="9076" y="9108"/>
                    <a:pt x="9141" y="9008"/>
                    <a:pt x="9141" y="8910"/>
                  </a:cubicBezTo>
                  <a:cubicBezTo>
                    <a:pt x="9175" y="8845"/>
                    <a:pt x="9175" y="8812"/>
                    <a:pt x="9175" y="8746"/>
                  </a:cubicBezTo>
                  <a:cubicBezTo>
                    <a:pt x="9470" y="8550"/>
                    <a:pt x="9732" y="8352"/>
                    <a:pt x="10026" y="8123"/>
                  </a:cubicBezTo>
                  <a:cubicBezTo>
                    <a:pt x="10191" y="7992"/>
                    <a:pt x="10387" y="7830"/>
                    <a:pt x="10551" y="7666"/>
                  </a:cubicBezTo>
                  <a:cubicBezTo>
                    <a:pt x="10715" y="7535"/>
                    <a:pt x="10845" y="7404"/>
                    <a:pt x="10977" y="7272"/>
                  </a:cubicBezTo>
                  <a:lnTo>
                    <a:pt x="11010" y="7272"/>
                  </a:lnTo>
                  <a:cubicBezTo>
                    <a:pt x="11272" y="7041"/>
                    <a:pt x="11534" y="6781"/>
                    <a:pt x="11696" y="6485"/>
                  </a:cubicBezTo>
                  <a:lnTo>
                    <a:pt x="11696" y="6485"/>
                  </a:lnTo>
                  <a:cubicBezTo>
                    <a:pt x="11794" y="6452"/>
                    <a:pt x="11860" y="6387"/>
                    <a:pt x="11894" y="6321"/>
                  </a:cubicBezTo>
                  <a:cubicBezTo>
                    <a:pt x="11959" y="6288"/>
                    <a:pt x="11992" y="6256"/>
                    <a:pt x="12057" y="6190"/>
                  </a:cubicBezTo>
                  <a:cubicBezTo>
                    <a:pt x="12057" y="6157"/>
                    <a:pt x="12090" y="6125"/>
                    <a:pt x="12090" y="6092"/>
                  </a:cubicBezTo>
                  <a:cubicBezTo>
                    <a:pt x="12090" y="6092"/>
                    <a:pt x="12090" y="6059"/>
                    <a:pt x="12123" y="6025"/>
                  </a:cubicBezTo>
                  <a:cubicBezTo>
                    <a:pt x="12221" y="6092"/>
                    <a:pt x="12287" y="6125"/>
                    <a:pt x="12384" y="6157"/>
                  </a:cubicBezTo>
                  <a:cubicBezTo>
                    <a:pt x="12515" y="6190"/>
                    <a:pt x="12580" y="6059"/>
                    <a:pt x="12547" y="5961"/>
                  </a:cubicBezTo>
                  <a:cubicBezTo>
                    <a:pt x="12384" y="5698"/>
                    <a:pt x="12089" y="5534"/>
                    <a:pt x="11827" y="5370"/>
                  </a:cubicBezTo>
                  <a:cubicBezTo>
                    <a:pt x="11794" y="5338"/>
                    <a:pt x="11762" y="5338"/>
                    <a:pt x="11696" y="5305"/>
                  </a:cubicBezTo>
                  <a:cubicBezTo>
                    <a:pt x="11532" y="5108"/>
                    <a:pt x="11205" y="4977"/>
                    <a:pt x="11010" y="4813"/>
                  </a:cubicBezTo>
                  <a:cubicBezTo>
                    <a:pt x="10715" y="4649"/>
                    <a:pt x="10452" y="4454"/>
                    <a:pt x="10191" y="4224"/>
                  </a:cubicBezTo>
                  <a:cubicBezTo>
                    <a:pt x="9928" y="4028"/>
                    <a:pt x="9699" y="3799"/>
                    <a:pt x="9471" y="3536"/>
                  </a:cubicBezTo>
                  <a:cubicBezTo>
                    <a:pt x="9373" y="3405"/>
                    <a:pt x="9242" y="3274"/>
                    <a:pt x="9143" y="3177"/>
                  </a:cubicBezTo>
                  <a:lnTo>
                    <a:pt x="9111" y="3144"/>
                  </a:lnTo>
                  <a:cubicBezTo>
                    <a:pt x="9373" y="2881"/>
                    <a:pt x="9635" y="2586"/>
                    <a:pt x="9898" y="2324"/>
                  </a:cubicBezTo>
                  <a:cubicBezTo>
                    <a:pt x="10225" y="2028"/>
                    <a:pt x="10585" y="1701"/>
                    <a:pt x="10945" y="1440"/>
                  </a:cubicBezTo>
                  <a:cubicBezTo>
                    <a:pt x="11667" y="915"/>
                    <a:pt x="12484" y="522"/>
                    <a:pt x="13337" y="293"/>
                  </a:cubicBezTo>
                  <a:cubicBezTo>
                    <a:pt x="13108" y="817"/>
                    <a:pt x="13402" y="1538"/>
                    <a:pt x="13731" y="1963"/>
                  </a:cubicBezTo>
                  <a:cubicBezTo>
                    <a:pt x="13960" y="2293"/>
                    <a:pt x="14289" y="2553"/>
                    <a:pt x="14648" y="2750"/>
                  </a:cubicBezTo>
                  <a:cubicBezTo>
                    <a:pt x="14811" y="2848"/>
                    <a:pt x="15008" y="2946"/>
                    <a:pt x="15205" y="3013"/>
                  </a:cubicBezTo>
                  <a:cubicBezTo>
                    <a:pt x="15369" y="3078"/>
                    <a:pt x="15598" y="3144"/>
                    <a:pt x="15795" y="3078"/>
                  </a:cubicBezTo>
                  <a:cubicBezTo>
                    <a:pt x="15893" y="3013"/>
                    <a:pt x="15926" y="2881"/>
                    <a:pt x="15828" y="2815"/>
                  </a:cubicBezTo>
                  <a:cubicBezTo>
                    <a:pt x="15697" y="2717"/>
                    <a:pt x="15533" y="2717"/>
                    <a:pt x="15369" y="2684"/>
                  </a:cubicBezTo>
                  <a:cubicBezTo>
                    <a:pt x="15173" y="2652"/>
                    <a:pt x="15041" y="2586"/>
                    <a:pt x="14877" y="2489"/>
                  </a:cubicBezTo>
                  <a:cubicBezTo>
                    <a:pt x="14582" y="2325"/>
                    <a:pt x="14321" y="2127"/>
                    <a:pt x="14091" y="1866"/>
                  </a:cubicBezTo>
                  <a:cubicBezTo>
                    <a:pt x="13895" y="1604"/>
                    <a:pt x="13731" y="1275"/>
                    <a:pt x="13633" y="948"/>
                  </a:cubicBezTo>
                  <a:cubicBezTo>
                    <a:pt x="13600" y="719"/>
                    <a:pt x="13534" y="425"/>
                    <a:pt x="13633" y="195"/>
                  </a:cubicBezTo>
                  <a:cubicBezTo>
                    <a:pt x="13862" y="162"/>
                    <a:pt x="14091" y="97"/>
                    <a:pt x="14321" y="65"/>
                  </a:cubicBezTo>
                  <a:cubicBezTo>
                    <a:pt x="14485" y="65"/>
                    <a:pt x="14616" y="32"/>
                    <a:pt x="14780" y="0"/>
                  </a:cubicBezTo>
                  <a:cubicBezTo>
                    <a:pt x="14976" y="32"/>
                    <a:pt x="15174" y="65"/>
                    <a:pt x="15336" y="65"/>
                  </a:cubicBezTo>
                  <a:lnTo>
                    <a:pt x="15336" y="195"/>
                  </a:lnTo>
                  <a:cubicBezTo>
                    <a:pt x="15369" y="293"/>
                    <a:pt x="15369" y="360"/>
                    <a:pt x="15369" y="458"/>
                  </a:cubicBezTo>
                  <a:cubicBezTo>
                    <a:pt x="15402" y="654"/>
                    <a:pt x="15467" y="818"/>
                    <a:pt x="15533" y="1013"/>
                  </a:cubicBezTo>
                  <a:cubicBezTo>
                    <a:pt x="15664" y="1375"/>
                    <a:pt x="15828" y="1702"/>
                    <a:pt x="16056" y="2028"/>
                  </a:cubicBezTo>
                  <a:cubicBezTo>
                    <a:pt x="16253" y="2357"/>
                    <a:pt x="16515" y="2619"/>
                    <a:pt x="16777" y="2881"/>
                  </a:cubicBezTo>
                  <a:cubicBezTo>
                    <a:pt x="16942" y="3013"/>
                    <a:pt x="17073" y="3144"/>
                    <a:pt x="17237" y="3242"/>
                  </a:cubicBezTo>
                  <a:cubicBezTo>
                    <a:pt x="17302" y="3275"/>
                    <a:pt x="17335" y="3308"/>
                    <a:pt x="17400" y="3339"/>
                  </a:cubicBezTo>
                  <a:lnTo>
                    <a:pt x="17400" y="3339"/>
                  </a:lnTo>
                  <a:cubicBezTo>
                    <a:pt x="17433" y="3373"/>
                    <a:pt x="17466" y="3373"/>
                    <a:pt x="17499" y="3405"/>
                  </a:cubicBezTo>
                  <a:cubicBezTo>
                    <a:pt x="12123" y="6846"/>
                    <a:pt x="4817" y="14446"/>
                    <a:pt x="10518" y="28732"/>
                  </a:cubicBezTo>
                  <a:close/>
                  <a:moveTo>
                    <a:pt x="20672" y="1671"/>
                  </a:moveTo>
                  <a:lnTo>
                    <a:pt x="20738" y="1605"/>
                  </a:lnTo>
                  <a:lnTo>
                    <a:pt x="20771" y="1638"/>
                  </a:lnTo>
                  <a:close/>
                </a:path>
              </a:pathLst>
            </a:custGeom>
            <a:solidFill>
              <a:srgbClr val="3F2210">
                <a:alpha val="16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4" name="Google Shape;1394;p24"/>
            <p:cNvSpPr/>
            <p:nvPr/>
          </p:nvSpPr>
          <p:spPr>
            <a:xfrm>
              <a:off x="5837107" y="2814982"/>
              <a:ext cx="1571" cy="1525"/>
            </a:xfrm>
            <a:custGeom>
              <a:avLst/>
              <a:gdLst/>
              <a:ahLst/>
              <a:cxnLst/>
              <a:rect l="l" t="t" r="r" b="b"/>
              <a:pathLst>
                <a:path w="34" h="33" extrusionOk="0">
                  <a:moveTo>
                    <a:pt x="34" y="0"/>
                  </a:moveTo>
                  <a:lnTo>
                    <a:pt x="34" y="0"/>
                  </a:lnTo>
                  <a:lnTo>
                    <a:pt x="1" y="32"/>
                  </a:lnTo>
                  <a:lnTo>
                    <a:pt x="1" y="0"/>
                  </a:lnTo>
                  <a:close/>
                </a:path>
              </a:pathLst>
            </a:custGeom>
            <a:solidFill>
              <a:srgbClr val="FAC2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5" name="Google Shape;1395;p24"/>
            <p:cNvSpPr/>
            <p:nvPr/>
          </p:nvSpPr>
          <p:spPr>
            <a:xfrm>
              <a:off x="5571939" y="2806016"/>
              <a:ext cx="363554" cy="311842"/>
            </a:xfrm>
            <a:custGeom>
              <a:avLst/>
              <a:gdLst/>
              <a:ahLst/>
              <a:cxnLst/>
              <a:rect l="l" t="t" r="r" b="b"/>
              <a:pathLst>
                <a:path w="7867" h="6748" extrusionOk="0">
                  <a:moveTo>
                    <a:pt x="7834" y="5076"/>
                  </a:moveTo>
                  <a:lnTo>
                    <a:pt x="7834" y="5076"/>
                  </a:lnTo>
                  <a:cubicBezTo>
                    <a:pt x="7834" y="5369"/>
                    <a:pt x="7802" y="5699"/>
                    <a:pt x="7605" y="5928"/>
                  </a:cubicBezTo>
                  <a:cubicBezTo>
                    <a:pt x="7277" y="6418"/>
                    <a:pt x="6525" y="6516"/>
                    <a:pt x="5967" y="6650"/>
                  </a:cubicBezTo>
                  <a:cubicBezTo>
                    <a:pt x="5638" y="6715"/>
                    <a:pt x="5279" y="6748"/>
                    <a:pt x="4918" y="6748"/>
                  </a:cubicBezTo>
                  <a:lnTo>
                    <a:pt x="4753" y="6748"/>
                  </a:lnTo>
                  <a:cubicBezTo>
                    <a:pt x="4589" y="6748"/>
                    <a:pt x="4393" y="6715"/>
                    <a:pt x="4229" y="6715"/>
                  </a:cubicBezTo>
                  <a:cubicBezTo>
                    <a:pt x="4196" y="6715"/>
                    <a:pt x="4164" y="6715"/>
                    <a:pt x="4164" y="6682"/>
                  </a:cubicBezTo>
                  <a:lnTo>
                    <a:pt x="3999" y="6682"/>
                  </a:lnTo>
                  <a:cubicBezTo>
                    <a:pt x="4098" y="6583"/>
                    <a:pt x="4196" y="6486"/>
                    <a:pt x="4262" y="6387"/>
                  </a:cubicBezTo>
                  <a:cubicBezTo>
                    <a:pt x="4327" y="6321"/>
                    <a:pt x="4360" y="6256"/>
                    <a:pt x="4393" y="6157"/>
                  </a:cubicBezTo>
                  <a:cubicBezTo>
                    <a:pt x="4458" y="6059"/>
                    <a:pt x="4393" y="5928"/>
                    <a:pt x="4295" y="5895"/>
                  </a:cubicBezTo>
                  <a:cubicBezTo>
                    <a:pt x="4262" y="5863"/>
                    <a:pt x="4196" y="5863"/>
                    <a:pt x="4131" y="5895"/>
                  </a:cubicBezTo>
                  <a:cubicBezTo>
                    <a:pt x="3802" y="6125"/>
                    <a:pt x="3508" y="6385"/>
                    <a:pt x="3146" y="6551"/>
                  </a:cubicBezTo>
                  <a:cubicBezTo>
                    <a:pt x="2787" y="6682"/>
                    <a:pt x="2427" y="6747"/>
                    <a:pt x="2066" y="6715"/>
                  </a:cubicBezTo>
                  <a:cubicBezTo>
                    <a:pt x="1706" y="6715"/>
                    <a:pt x="1377" y="6516"/>
                    <a:pt x="1082" y="6354"/>
                  </a:cubicBezTo>
                  <a:lnTo>
                    <a:pt x="1017" y="6288"/>
                  </a:lnTo>
                  <a:cubicBezTo>
                    <a:pt x="1050" y="6288"/>
                    <a:pt x="1082" y="6256"/>
                    <a:pt x="1115" y="6223"/>
                  </a:cubicBezTo>
                  <a:cubicBezTo>
                    <a:pt x="1279" y="6157"/>
                    <a:pt x="1443" y="6059"/>
                    <a:pt x="1607" y="6026"/>
                  </a:cubicBezTo>
                  <a:cubicBezTo>
                    <a:pt x="1771" y="5993"/>
                    <a:pt x="1738" y="5700"/>
                    <a:pt x="1575" y="5732"/>
                  </a:cubicBezTo>
                  <a:cubicBezTo>
                    <a:pt x="1377" y="5764"/>
                    <a:pt x="1181" y="5797"/>
                    <a:pt x="984" y="5895"/>
                  </a:cubicBezTo>
                  <a:cubicBezTo>
                    <a:pt x="886" y="5928"/>
                    <a:pt x="820" y="5961"/>
                    <a:pt x="722" y="6026"/>
                  </a:cubicBezTo>
                  <a:cubicBezTo>
                    <a:pt x="590" y="5862"/>
                    <a:pt x="492" y="5700"/>
                    <a:pt x="426" y="5504"/>
                  </a:cubicBezTo>
                  <a:cubicBezTo>
                    <a:pt x="394" y="5437"/>
                    <a:pt x="361" y="5339"/>
                    <a:pt x="328" y="5239"/>
                  </a:cubicBezTo>
                  <a:cubicBezTo>
                    <a:pt x="426" y="5174"/>
                    <a:pt x="525" y="5109"/>
                    <a:pt x="622" y="5044"/>
                  </a:cubicBezTo>
                  <a:cubicBezTo>
                    <a:pt x="852" y="4913"/>
                    <a:pt x="1081" y="4880"/>
                    <a:pt x="1310" y="4815"/>
                  </a:cubicBezTo>
                  <a:cubicBezTo>
                    <a:pt x="1409" y="4815"/>
                    <a:pt x="1376" y="4717"/>
                    <a:pt x="1310" y="4685"/>
                  </a:cubicBezTo>
                  <a:cubicBezTo>
                    <a:pt x="1081" y="4587"/>
                    <a:pt x="753" y="4619"/>
                    <a:pt x="492" y="4718"/>
                  </a:cubicBezTo>
                  <a:cubicBezTo>
                    <a:pt x="394" y="4750"/>
                    <a:pt x="295" y="4783"/>
                    <a:pt x="197" y="4849"/>
                  </a:cubicBezTo>
                  <a:cubicBezTo>
                    <a:pt x="132" y="4652"/>
                    <a:pt x="99" y="4423"/>
                    <a:pt x="33" y="4225"/>
                  </a:cubicBezTo>
                  <a:cubicBezTo>
                    <a:pt x="33" y="4127"/>
                    <a:pt x="1" y="3996"/>
                    <a:pt x="1" y="3898"/>
                  </a:cubicBezTo>
                  <a:cubicBezTo>
                    <a:pt x="66" y="3865"/>
                    <a:pt x="99" y="3832"/>
                    <a:pt x="164" y="3800"/>
                  </a:cubicBezTo>
                  <a:cubicBezTo>
                    <a:pt x="328" y="3702"/>
                    <a:pt x="492" y="3668"/>
                    <a:pt x="657" y="3635"/>
                  </a:cubicBezTo>
                  <a:cubicBezTo>
                    <a:pt x="820" y="3602"/>
                    <a:pt x="951" y="3569"/>
                    <a:pt x="1115" y="3569"/>
                  </a:cubicBezTo>
                  <a:cubicBezTo>
                    <a:pt x="1312" y="3569"/>
                    <a:pt x="1509" y="3537"/>
                    <a:pt x="1673" y="3569"/>
                  </a:cubicBezTo>
                  <a:cubicBezTo>
                    <a:pt x="1804" y="3602"/>
                    <a:pt x="1837" y="3438"/>
                    <a:pt x="1738" y="3373"/>
                  </a:cubicBezTo>
                  <a:cubicBezTo>
                    <a:pt x="1542" y="3307"/>
                    <a:pt x="1377" y="3275"/>
                    <a:pt x="1181" y="3242"/>
                  </a:cubicBezTo>
                  <a:cubicBezTo>
                    <a:pt x="984" y="3242"/>
                    <a:pt x="788" y="3242"/>
                    <a:pt x="590" y="3275"/>
                  </a:cubicBezTo>
                  <a:cubicBezTo>
                    <a:pt x="394" y="3308"/>
                    <a:pt x="197" y="3373"/>
                    <a:pt x="33" y="3438"/>
                  </a:cubicBezTo>
                  <a:cubicBezTo>
                    <a:pt x="1" y="3438"/>
                    <a:pt x="1" y="3472"/>
                    <a:pt x="1" y="3472"/>
                  </a:cubicBezTo>
                  <a:cubicBezTo>
                    <a:pt x="1" y="3309"/>
                    <a:pt x="33" y="3178"/>
                    <a:pt x="66" y="3014"/>
                  </a:cubicBezTo>
                  <a:cubicBezTo>
                    <a:pt x="295" y="2325"/>
                    <a:pt x="1082" y="2064"/>
                    <a:pt x="1737" y="2032"/>
                  </a:cubicBezTo>
                  <a:cubicBezTo>
                    <a:pt x="2228" y="1999"/>
                    <a:pt x="2687" y="2097"/>
                    <a:pt x="3112" y="2326"/>
                  </a:cubicBezTo>
                  <a:cubicBezTo>
                    <a:pt x="3243" y="2392"/>
                    <a:pt x="3342" y="2456"/>
                    <a:pt x="3474" y="2554"/>
                  </a:cubicBezTo>
                  <a:cubicBezTo>
                    <a:pt x="3702" y="2718"/>
                    <a:pt x="3931" y="2917"/>
                    <a:pt x="4030" y="3210"/>
                  </a:cubicBezTo>
                  <a:cubicBezTo>
                    <a:pt x="4096" y="3341"/>
                    <a:pt x="4293" y="3276"/>
                    <a:pt x="4261" y="3145"/>
                  </a:cubicBezTo>
                  <a:cubicBezTo>
                    <a:pt x="4194" y="2916"/>
                    <a:pt x="4129" y="2718"/>
                    <a:pt x="4030" y="2522"/>
                  </a:cubicBezTo>
                  <a:lnTo>
                    <a:pt x="4194" y="2522"/>
                  </a:lnTo>
                  <a:cubicBezTo>
                    <a:pt x="4392" y="2489"/>
                    <a:pt x="4621" y="2489"/>
                    <a:pt x="4817" y="2522"/>
                  </a:cubicBezTo>
                  <a:lnTo>
                    <a:pt x="4850" y="2522"/>
                  </a:lnTo>
                  <a:cubicBezTo>
                    <a:pt x="5015" y="2554"/>
                    <a:pt x="5179" y="2587"/>
                    <a:pt x="5342" y="2653"/>
                  </a:cubicBezTo>
                  <a:cubicBezTo>
                    <a:pt x="5375" y="2653"/>
                    <a:pt x="5441" y="2653"/>
                    <a:pt x="5473" y="2685"/>
                  </a:cubicBezTo>
                  <a:cubicBezTo>
                    <a:pt x="5670" y="2751"/>
                    <a:pt x="5866" y="2850"/>
                    <a:pt x="6064" y="2850"/>
                  </a:cubicBezTo>
                  <a:cubicBezTo>
                    <a:pt x="6162" y="2850"/>
                    <a:pt x="6195" y="2751"/>
                    <a:pt x="6129" y="2685"/>
                  </a:cubicBezTo>
                  <a:cubicBezTo>
                    <a:pt x="5998" y="2522"/>
                    <a:pt x="5738" y="2424"/>
                    <a:pt x="5572" y="2358"/>
                  </a:cubicBezTo>
                  <a:cubicBezTo>
                    <a:pt x="5506" y="2358"/>
                    <a:pt x="5441" y="2325"/>
                    <a:pt x="5375" y="2292"/>
                  </a:cubicBezTo>
                  <a:cubicBezTo>
                    <a:pt x="5473" y="1868"/>
                    <a:pt x="5539" y="1440"/>
                    <a:pt x="5604" y="983"/>
                  </a:cubicBezTo>
                  <a:lnTo>
                    <a:pt x="5735" y="983"/>
                  </a:lnTo>
                  <a:cubicBezTo>
                    <a:pt x="6292" y="752"/>
                    <a:pt x="6817" y="458"/>
                    <a:pt x="7308" y="99"/>
                  </a:cubicBezTo>
                  <a:cubicBezTo>
                    <a:pt x="7341" y="66"/>
                    <a:pt x="7374" y="32"/>
                    <a:pt x="7439" y="1"/>
                  </a:cubicBezTo>
                  <a:cubicBezTo>
                    <a:pt x="7505" y="557"/>
                    <a:pt x="7604" y="1081"/>
                    <a:pt x="7669" y="1639"/>
                  </a:cubicBezTo>
                  <a:cubicBezTo>
                    <a:pt x="7768" y="2392"/>
                    <a:pt x="7833" y="3179"/>
                    <a:pt x="7833" y="3932"/>
                  </a:cubicBezTo>
                  <a:cubicBezTo>
                    <a:pt x="7867" y="4323"/>
                    <a:pt x="7867" y="4714"/>
                    <a:pt x="7834" y="5076"/>
                  </a:cubicBezTo>
                  <a:close/>
                </a:path>
              </a:pathLst>
            </a:custGeom>
            <a:solidFill>
              <a:srgbClr val="FAC2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6" name="Google Shape;1396;p24"/>
            <p:cNvSpPr/>
            <p:nvPr/>
          </p:nvSpPr>
          <p:spPr>
            <a:xfrm>
              <a:off x="5571939" y="2805924"/>
              <a:ext cx="363554" cy="311934"/>
            </a:xfrm>
            <a:custGeom>
              <a:avLst/>
              <a:gdLst/>
              <a:ahLst/>
              <a:cxnLst/>
              <a:rect l="l" t="t" r="r" b="b"/>
              <a:pathLst>
                <a:path w="7867" h="6750" extrusionOk="0">
                  <a:moveTo>
                    <a:pt x="7834" y="5078"/>
                  </a:moveTo>
                  <a:lnTo>
                    <a:pt x="7834" y="5078"/>
                  </a:lnTo>
                  <a:cubicBezTo>
                    <a:pt x="7834" y="5371"/>
                    <a:pt x="7802" y="5701"/>
                    <a:pt x="7605" y="5930"/>
                  </a:cubicBezTo>
                  <a:cubicBezTo>
                    <a:pt x="7277" y="6420"/>
                    <a:pt x="6525" y="6518"/>
                    <a:pt x="5967" y="6652"/>
                  </a:cubicBezTo>
                  <a:cubicBezTo>
                    <a:pt x="5638" y="6717"/>
                    <a:pt x="5279" y="6750"/>
                    <a:pt x="4918" y="6750"/>
                  </a:cubicBezTo>
                  <a:lnTo>
                    <a:pt x="4753" y="6750"/>
                  </a:lnTo>
                  <a:cubicBezTo>
                    <a:pt x="4589" y="6750"/>
                    <a:pt x="4393" y="6717"/>
                    <a:pt x="4229" y="6717"/>
                  </a:cubicBezTo>
                  <a:cubicBezTo>
                    <a:pt x="4196" y="6717"/>
                    <a:pt x="4164" y="6717"/>
                    <a:pt x="4164" y="6684"/>
                  </a:cubicBezTo>
                  <a:lnTo>
                    <a:pt x="3999" y="6684"/>
                  </a:lnTo>
                  <a:cubicBezTo>
                    <a:pt x="4098" y="6585"/>
                    <a:pt x="4196" y="6488"/>
                    <a:pt x="4262" y="6389"/>
                  </a:cubicBezTo>
                  <a:cubicBezTo>
                    <a:pt x="4327" y="6323"/>
                    <a:pt x="4360" y="6258"/>
                    <a:pt x="4393" y="6159"/>
                  </a:cubicBezTo>
                  <a:cubicBezTo>
                    <a:pt x="4458" y="6061"/>
                    <a:pt x="4393" y="5930"/>
                    <a:pt x="4295" y="5897"/>
                  </a:cubicBezTo>
                  <a:cubicBezTo>
                    <a:pt x="4262" y="5865"/>
                    <a:pt x="4196" y="5865"/>
                    <a:pt x="4131" y="5897"/>
                  </a:cubicBezTo>
                  <a:cubicBezTo>
                    <a:pt x="3802" y="6127"/>
                    <a:pt x="3508" y="6387"/>
                    <a:pt x="3146" y="6553"/>
                  </a:cubicBezTo>
                  <a:cubicBezTo>
                    <a:pt x="2787" y="6684"/>
                    <a:pt x="2427" y="6749"/>
                    <a:pt x="2066" y="6717"/>
                  </a:cubicBezTo>
                  <a:cubicBezTo>
                    <a:pt x="1706" y="6717"/>
                    <a:pt x="1377" y="6518"/>
                    <a:pt x="1082" y="6356"/>
                  </a:cubicBezTo>
                  <a:lnTo>
                    <a:pt x="1017" y="6290"/>
                  </a:lnTo>
                  <a:cubicBezTo>
                    <a:pt x="1050" y="6290"/>
                    <a:pt x="1082" y="6258"/>
                    <a:pt x="1115" y="6225"/>
                  </a:cubicBezTo>
                  <a:cubicBezTo>
                    <a:pt x="1279" y="6159"/>
                    <a:pt x="1443" y="6061"/>
                    <a:pt x="1607" y="6028"/>
                  </a:cubicBezTo>
                  <a:cubicBezTo>
                    <a:pt x="1771" y="5995"/>
                    <a:pt x="1738" y="5702"/>
                    <a:pt x="1575" y="5734"/>
                  </a:cubicBezTo>
                  <a:cubicBezTo>
                    <a:pt x="1377" y="5766"/>
                    <a:pt x="1181" y="5799"/>
                    <a:pt x="984" y="5897"/>
                  </a:cubicBezTo>
                  <a:cubicBezTo>
                    <a:pt x="886" y="5930"/>
                    <a:pt x="820" y="5963"/>
                    <a:pt x="722" y="6028"/>
                  </a:cubicBezTo>
                  <a:cubicBezTo>
                    <a:pt x="590" y="5864"/>
                    <a:pt x="492" y="5702"/>
                    <a:pt x="426" y="5506"/>
                  </a:cubicBezTo>
                  <a:cubicBezTo>
                    <a:pt x="394" y="5439"/>
                    <a:pt x="361" y="5341"/>
                    <a:pt x="328" y="5241"/>
                  </a:cubicBezTo>
                  <a:cubicBezTo>
                    <a:pt x="426" y="5176"/>
                    <a:pt x="525" y="5111"/>
                    <a:pt x="622" y="5046"/>
                  </a:cubicBezTo>
                  <a:cubicBezTo>
                    <a:pt x="852" y="4915"/>
                    <a:pt x="1081" y="4882"/>
                    <a:pt x="1310" y="4817"/>
                  </a:cubicBezTo>
                  <a:cubicBezTo>
                    <a:pt x="1409" y="4817"/>
                    <a:pt x="1376" y="4719"/>
                    <a:pt x="1310" y="4687"/>
                  </a:cubicBezTo>
                  <a:cubicBezTo>
                    <a:pt x="1081" y="4589"/>
                    <a:pt x="753" y="4621"/>
                    <a:pt x="492" y="4720"/>
                  </a:cubicBezTo>
                  <a:cubicBezTo>
                    <a:pt x="394" y="4752"/>
                    <a:pt x="295" y="4785"/>
                    <a:pt x="197" y="4851"/>
                  </a:cubicBezTo>
                  <a:cubicBezTo>
                    <a:pt x="132" y="4654"/>
                    <a:pt x="99" y="4425"/>
                    <a:pt x="33" y="4227"/>
                  </a:cubicBezTo>
                  <a:cubicBezTo>
                    <a:pt x="33" y="4129"/>
                    <a:pt x="1" y="3998"/>
                    <a:pt x="1" y="3900"/>
                  </a:cubicBezTo>
                  <a:cubicBezTo>
                    <a:pt x="66" y="3867"/>
                    <a:pt x="99" y="3834"/>
                    <a:pt x="164" y="3802"/>
                  </a:cubicBezTo>
                  <a:cubicBezTo>
                    <a:pt x="197" y="3769"/>
                    <a:pt x="230" y="3769"/>
                    <a:pt x="263" y="3735"/>
                  </a:cubicBezTo>
                  <a:cubicBezTo>
                    <a:pt x="1507" y="5111"/>
                    <a:pt x="5176" y="5242"/>
                    <a:pt x="6225" y="4161"/>
                  </a:cubicBezTo>
                  <a:cubicBezTo>
                    <a:pt x="7078" y="3310"/>
                    <a:pt x="6813" y="1640"/>
                    <a:pt x="6520" y="591"/>
                  </a:cubicBezTo>
                  <a:cubicBezTo>
                    <a:pt x="6815" y="459"/>
                    <a:pt x="7045" y="263"/>
                    <a:pt x="7306" y="99"/>
                  </a:cubicBezTo>
                  <a:cubicBezTo>
                    <a:pt x="7338" y="66"/>
                    <a:pt x="7371" y="33"/>
                    <a:pt x="7437" y="0"/>
                  </a:cubicBezTo>
                  <a:cubicBezTo>
                    <a:pt x="7502" y="558"/>
                    <a:pt x="7600" y="1081"/>
                    <a:pt x="7666" y="1640"/>
                  </a:cubicBezTo>
                  <a:cubicBezTo>
                    <a:pt x="7764" y="2393"/>
                    <a:pt x="7830" y="3180"/>
                    <a:pt x="7830" y="3933"/>
                  </a:cubicBezTo>
                  <a:cubicBezTo>
                    <a:pt x="7867" y="4325"/>
                    <a:pt x="7867" y="4716"/>
                    <a:pt x="7834" y="5078"/>
                  </a:cubicBezTo>
                  <a:close/>
                  <a:moveTo>
                    <a:pt x="37" y="3439"/>
                  </a:moveTo>
                  <a:lnTo>
                    <a:pt x="37" y="3439"/>
                  </a:lnTo>
                  <a:cubicBezTo>
                    <a:pt x="4" y="3439"/>
                    <a:pt x="4" y="3473"/>
                    <a:pt x="4" y="3473"/>
                  </a:cubicBezTo>
                  <a:lnTo>
                    <a:pt x="4" y="3375"/>
                  </a:lnTo>
                  <a:cubicBezTo>
                    <a:pt x="6" y="3375"/>
                    <a:pt x="37" y="3408"/>
                    <a:pt x="37" y="3439"/>
                  </a:cubicBezTo>
                  <a:close/>
                </a:path>
              </a:pathLst>
            </a:custGeom>
            <a:solidFill>
              <a:srgbClr val="3F2210">
                <a:alpha val="16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7" name="Google Shape;1397;p24"/>
            <p:cNvSpPr/>
            <p:nvPr/>
          </p:nvSpPr>
          <p:spPr>
            <a:xfrm>
              <a:off x="5455622" y="3806610"/>
              <a:ext cx="475342" cy="599561"/>
            </a:xfrm>
            <a:custGeom>
              <a:avLst/>
              <a:gdLst/>
              <a:ahLst/>
              <a:cxnLst/>
              <a:rect l="l" t="t" r="r" b="b"/>
              <a:pathLst>
                <a:path w="10286" h="12974" extrusionOk="0">
                  <a:moveTo>
                    <a:pt x="5045" y="1279"/>
                  </a:moveTo>
                  <a:lnTo>
                    <a:pt x="5045" y="1279"/>
                  </a:lnTo>
                  <a:cubicBezTo>
                    <a:pt x="5078" y="1867"/>
                    <a:pt x="5176" y="2425"/>
                    <a:pt x="5274" y="3015"/>
                  </a:cubicBezTo>
                  <a:cubicBezTo>
                    <a:pt x="5469" y="4128"/>
                    <a:pt x="5700" y="5243"/>
                    <a:pt x="5962" y="6357"/>
                  </a:cubicBezTo>
                  <a:cubicBezTo>
                    <a:pt x="6323" y="7962"/>
                    <a:pt x="6780" y="9796"/>
                    <a:pt x="8222" y="10780"/>
                  </a:cubicBezTo>
                  <a:cubicBezTo>
                    <a:pt x="8648" y="11074"/>
                    <a:pt x="9170" y="11204"/>
                    <a:pt x="9597" y="11499"/>
                  </a:cubicBezTo>
                  <a:cubicBezTo>
                    <a:pt x="9925" y="11728"/>
                    <a:pt x="10121" y="12089"/>
                    <a:pt x="10286" y="12450"/>
                  </a:cubicBezTo>
                  <a:cubicBezTo>
                    <a:pt x="10286" y="12482"/>
                    <a:pt x="10253" y="12549"/>
                    <a:pt x="10220" y="12580"/>
                  </a:cubicBezTo>
                  <a:cubicBezTo>
                    <a:pt x="10188" y="12614"/>
                    <a:pt x="10122" y="12647"/>
                    <a:pt x="10089" y="12680"/>
                  </a:cubicBezTo>
                  <a:cubicBezTo>
                    <a:pt x="9957" y="12745"/>
                    <a:pt x="9826" y="12778"/>
                    <a:pt x="9663" y="12778"/>
                  </a:cubicBezTo>
                  <a:cubicBezTo>
                    <a:pt x="9335" y="12843"/>
                    <a:pt x="9008" y="12908"/>
                    <a:pt x="8680" y="12942"/>
                  </a:cubicBezTo>
                  <a:cubicBezTo>
                    <a:pt x="7992" y="12974"/>
                    <a:pt x="7271" y="12942"/>
                    <a:pt x="6618" y="12811"/>
                  </a:cubicBezTo>
                  <a:cubicBezTo>
                    <a:pt x="6486" y="12778"/>
                    <a:pt x="6356" y="12745"/>
                    <a:pt x="6223" y="12745"/>
                  </a:cubicBezTo>
                  <a:cubicBezTo>
                    <a:pt x="6125" y="12449"/>
                    <a:pt x="5930" y="12189"/>
                    <a:pt x="5799" y="11959"/>
                  </a:cubicBezTo>
                  <a:cubicBezTo>
                    <a:pt x="5537" y="11531"/>
                    <a:pt x="5274" y="11107"/>
                    <a:pt x="5045" y="10647"/>
                  </a:cubicBezTo>
                  <a:cubicBezTo>
                    <a:pt x="4588" y="9796"/>
                    <a:pt x="4161" y="8944"/>
                    <a:pt x="3735" y="8061"/>
                  </a:cubicBezTo>
                  <a:cubicBezTo>
                    <a:pt x="2851" y="6325"/>
                    <a:pt x="2097" y="4521"/>
                    <a:pt x="1213" y="2754"/>
                  </a:cubicBezTo>
                  <a:cubicBezTo>
                    <a:pt x="984" y="2263"/>
                    <a:pt x="721" y="1772"/>
                    <a:pt x="493" y="1247"/>
                  </a:cubicBezTo>
                  <a:cubicBezTo>
                    <a:pt x="362" y="1018"/>
                    <a:pt x="231" y="755"/>
                    <a:pt x="132" y="525"/>
                  </a:cubicBezTo>
                  <a:cubicBezTo>
                    <a:pt x="67" y="427"/>
                    <a:pt x="34" y="362"/>
                    <a:pt x="1" y="263"/>
                  </a:cubicBezTo>
                  <a:cubicBezTo>
                    <a:pt x="985" y="296"/>
                    <a:pt x="1967" y="296"/>
                    <a:pt x="2917" y="231"/>
                  </a:cubicBezTo>
                  <a:cubicBezTo>
                    <a:pt x="3637" y="198"/>
                    <a:pt x="4325" y="132"/>
                    <a:pt x="5012" y="0"/>
                  </a:cubicBezTo>
                  <a:cubicBezTo>
                    <a:pt x="5012" y="132"/>
                    <a:pt x="4979" y="263"/>
                    <a:pt x="4979" y="394"/>
                  </a:cubicBezTo>
                  <a:cubicBezTo>
                    <a:pt x="4979" y="688"/>
                    <a:pt x="5012" y="984"/>
                    <a:pt x="5045" y="1279"/>
                  </a:cubicBezTo>
                  <a:close/>
                </a:path>
              </a:pathLst>
            </a:custGeom>
            <a:solidFill>
              <a:srgbClr val="FAC2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8" name="Google Shape;1398;p24"/>
            <p:cNvSpPr/>
            <p:nvPr/>
          </p:nvSpPr>
          <p:spPr>
            <a:xfrm>
              <a:off x="5455622" y="3806610"/>
              <a:ext cx="475342" cy="599653"/>
            </a:xfrm>
            <a:custGeom>
              <a:avLst/>
              <a:gdLst/>
              <a:ahLst/>
              <a:cxnLst/>
              <a:rect l="l" t="t" r="r" b="b"/>
              <a:pathLst>
                <a:path w="10286" h="12976" extrusionOk="0">
                  <a:moveTo>
                    <a:pt x="10089" y="12089"/>
                  </a:moveTo>
                  <a:cubicBezTo>
                    <a:pt x="10188" y="12188"/>
                    <a:pt x="10253" y="12319"/>
                    <a:pt x="10286" y="12450"/>
                  </a:cubicBezTo>
                  <a:cubicBezTo>
                    <a:pt x="10286" y="12482"/>
                    <a:pt x="10253" y="12549"/>
                    <a:pt x="10220" y="12582"/>
                  </a:cubicBezTo>
                  <a:cubicBezTo>
                    <a:pt x="10188" y="12614"/>
                    <a:pt x="10122" y="12647"/>
                    <a:pt x="10089" y="12680"/>
                  </a:cubicBezTo>
                  <a:cubicBezTo>
                    <a:pt x="9957" y="12745"/>
                    <a:pt x="9826" y="12778"/>
                    <a:pt x="9663" y="12778"/>
                  </a:cubicBezTo>
                  <a:cubicBezTo>
                    <a:pt x="9335" y="12844"/>
                    <a:pt x="9008" y="12908"/>
                    <a:pt x="8680" y="12942"/>
                  </a:cubicBezTo>
                  <a:cubicBezTo>
                    <a:pt x="7992" y="12975"/>
                    <a:pt x="7271" y="12942"/>
                    <a:pt x="6618" y="12811"/>
                  </a:cubicBezTo>
                  <a:cubicBezTo>
                    <a:pt x="6486" y="12778"/>
                    <a:pt x="6356" y="12745"/>
                    <a:pt x="6223" y="12745"/>
                  </a:cubicBezTo>
                  <a:cubicBezTo>
                    <a:pt x="6125" y="12450"/>
                    <a:pt x="5930" y="12189"/>
                    <a:pt x="5799" y="11959"/>
                  </a:cubicBezTo>
                  <a:cubicBezTo>
                    <a:pt x="5537" y="11531"/>
                    <a:pt x="5274" y="11107"/>
                    <a:pt x="5045" y="10647"/>
                  </a:cubicBezTo>
                  <a:cubicBezTo>
                    <a:pt x="4588" y="9796"/>
                    <a:pt x="4161" y="8944"/>
                    <a:pt x="3735" y="8061"/>
                  </a:cubicBezTo>
                  <a:cubicBezTo>
                    <a:pt x="2851" y="6325"/>
                    <a:pt x="2097" y="4521"/>
                    <a:pt x="1213" y="2754"/>
                  </a:cubicBezTo>
                  <a:cubicBezTo>
                    <a:pt x="984" y="2263"/>
                    <a:pt x="721" y="1772"/>
                    <a:pt x="493" y="1247"/>
                  </a:cubicBezTo>
                  <a:cubicBezTo>
                    <a:pt x="362" y="1018"/>
                    <a:pt x="231" y="755"/>
                    <a:pt x="132" y="525"/>
                  </a:cubicBezTo>
                  <a:cubicBezTo>
                    <a:pt x="67" y="427"/>
                    <a:pt x="34" y="362"/>
                    <a:pt x="1" y="263"/>
                  </a:cubicBezTo>
                  <a:cubicBezTo>
                    <a:pt x="985" y="296"/>
                    <a:pt x="1967" y="296"/>
                    <a:pt x="2917" y="231"/>
                  </a:cubicBezTo>
                  <a:cubicBezTo>
                    <a:pt x="3637" y="198"/>
                    <a:pt x="4325" y="133"/>
                    <a:pt x="5012" y="0"/>
                  </a:cubicBezTo>
                  <a:cubicBezTo>
                    <a:pt x="5012" y="132"/>
                    <a:pt x="4979" y="263"/>
                    <a:pt x="4979" y="394"/>
                  </a:cubicBezTo>
                  <a:cubicBezTo>
                    <a:pt x="4979" y="557"/>
                    <a:pt x="4979" y="689"/>
                    <a:pt x="5012" y="819"/>
                  </a:cubicBezTo>
                  <a:cubicBezTo>
                    <a:pt x="3964" y="1147"/>
                    <a:pt x="2884" y="1736"/>
                    <a:pt x="2948" y="2817"/>
                  </a:cubicBezTo>
                  <a:cubicBezTo>
                    <a:pt x="3014" y="4881"/>
                    <a:pt x="5667" y="10222"/>
                    <a:pt x="6356" y="10975"/>
                  </a:cubicBezTo>
                  <a:cubicBezTo>
                    <a:pt x="6880" y="11532"/>
                    <a:pt x="8321" y="12384"/>
                    <a:pt x="10089" y="12089"/>
                  </a:cubicBezTo>
                  <a:close/>
                </a:path>
              </a:pathLst>
            </a:custGeom>
            <a:solidFill>
              <a:srgbClr val="3F2210">
                <a:alpha val="16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9" name="Google Shape;1399;p24"/>
            <p:cNvSpPr/>
            <p:nvPr/>
          </p:nvSpPr>
          <p:spPr>
            <a:xfrm>
              <a:off x="4613769" y="3687012"/>
              <a:ext cx="617815" cy="386105"/>
            </a:xfrm>
            <a:custGeom>
              <a:avLst/>
              <a:gdLst/>
              <a:ahLst/>
              <a:cxnLst/>
              <a:rect l="l" t="t" r="r" b="b"/>
              <a:pathLst>
                <a:path w="13369" h="8355" extrusionOk="0">
                  <a:moveTo>
                    <a:pt x="9829" y="2983"/>
                  </a:moveTo>
                  <a:lnTo>
                    <a:pt x="9829" y="2983"/>
                  </a:lnTo>
                  <a:cubicBezTo>
                    <a:pt x="9600" y="3048"/>
                    <a:pt x="9372" y="3114"/>
                    <a:pt x="9173" y="3179"/>
                  </a:cubicBezTo>
                  <a:cubicBezTo>
                    <a:pt x="7437" y="3639"/>
                    <a:pt x="5766" y="4260"/>
                    <a:pt x="4129" y="5014"/>
                  </a:cubicBezTo>
                  <a:cubicBezTo>
                    <a:pt x="3669" y="5210"/>
                    <a:pt x="3245" y="5408"/>
                    <a:pt x="2818" y="5636"/>
                  </a:cubicBezTo>
                  <a:cubicBezTo>
                    <a:pt x="2392" y="5865"/>
                    <a:pt x="1868" y="6094"/>
                    <a:pt x="1606" y="6520"/>
                  </a:cubicBezTo>
                  <a:cubicBezTo>
                    <a:pt x="1574" y="6553"/>
                    <a:pt x="1574" y="6618"/>
                    <a:pt x="1574" y="6684"/>
                  </a:cubicBezTo>
                  <a:cubicBezTo>
                    <a:pt x="1574" y="6684"/>
                    <a:pt x="1574" y="6716"/>
                    <a:pt x="1541" y="6716"/>
                  </a:cubicBezTo>
                  <a:cubicBezTo>
                    <a:pt x="1376" y="6944"/>
                    <a:pt x="1245" y="7176"/>
                    <a:pt x="1049" y="7405"/>
                  </a:cubicBezTo>
                  <a:cubicBezTo>
                    <a:pt x="852" y="7634"/>
                    <a:pt x="656" y="7831"/>
                    <a:pt x="428" y="8026"/>
                  </a:cubicBezTo>
                  <a:cubicBezTo>
                    <a:pt x="328" y="8125"/>
                    <a:pt x="197" y="8224"/>
                    <a:pt x="66" y="8355"/>
                  </a:cubicBezTo>
                  <a:cubicBezTo>
                    <a:pt x="1" y="8255"/>
                    <a:pt x="34" y="8060"/>
                    <a:pt x="34" y="7961"/>
                  </a:cubicBezTo>
                  <a:cubicBezTo>
                    <a:pt x="1" y="7536"/>
                    <a:pt x="1" y="7108"/>
                    <a:pt x="1" y="6716"/>
                  </a:cubicBezTo>
                  <a:cubicBezTo>
                    <a:pt x="1" y="6292"/>
                    <a:pt x="34" y="5865"/>
                    <a:pt x="66" y="5439"/>
                  </a:cubicBezTo>
                  <a:cubicBezTo>
                    <a:pt x="66" y="5242"/>
                    <a:pt x="99" y="5014"/>
                    <a:pt x="132" y="4816"/>
                  </a:cubicBezTo>
                  <a:cubicBezTo>
                    <a:pt x="132" y="4685"/>
                    <a:pt x="165" y="4588"/>
                    <a:pt x="165" y="4489"/>
                  </a:cubicBezTo>
                  <a:lnTo>
                    <a:pt x="263" y="4389"/>
                  </a:lnTo>
                  <a:cubicBezTo>
                    <a:pt x="428" y="4226"/>
                    <a:pt x="657" y="4095"/>
                    <a:pt x="853" y="3965"/>
                  </a:cubicBezTo>
                  <a:cubicBezTo>
                    <a:pt x="1376" y="3670"/>
                    <a:pt x="1934" y="3441"/>
                    <a:pt x="2459" y="3179"/>
                  </a:cubicBezTo>
                  <a:cubicBezTo>
                    <a:pt x="3638" y="2556"/>
                    <a:pt x="4816" y="1869"/>
                    <a:pt x="5965" y="1181"/>
                  </a:cubicBezTo>
                  <a:cubicBezTo>
                    <a:pt x="6292" y="1017"/>
                    <a:pt x="6618" y="819"/>
                    <a:pt x="6915" y="623"/>
                  </a:cubicBezTo>
                  <a:cubicBezTo>
                    <a:pt x="7079" y="525"/>
                    <a:pt x="7210" y="426"/>
                    <a:pt x="7373" y="328"/>
                  </a:cubicBezTo>
                  <a:cubicBezTo>
                    <a:pt x="7505" y="230"/>
                    <a:pt x="7668" y="132"/>
                    <a:pt x="7767" y="1"/>
                  </a:cubicBezTo>
                  <a:cubicBezTo>
                    <a:pt x="8423" y="425"/>
                    <a:pt x="9142" y="818"/>
                    <a:pt x="9862" y="1147"/>
                  </a:cubicBezTo>
                  <a:cubicBezTo>
                    <a:pt x="9993" y="1212"/>
                    <a:pt x="10157" y="1245"/>
                    <a:pt x="10289" y="1310"/>
                  </a:cubicBezTo>
                  <a:cubicBezTo>
                    <a:pt x="10387" y="1343"/>
                    <a:pt x="10453" y="1376"/>
                    <a:pt x="10551" y="1409"/>
                  </a:cubicBezTo>
                  <a:cubicBezTo>
                    <a:pt x="11468" y="1769"/>
                    <a:pt x="12417" y="2063"/>
                    <a:pt x="13368" y="2294"/>
                  </a:cubicBezTo>
                  <a:cubicBezTo>
                    <a:pt x="13270" y="2294"/>
                    <a:pt x="13171" y="2294"/>
                    <a:pt x="13074" y="2327"/>
                  </a:cubicBezTo>
                  <a:cubicBezTo>
                    <a:pt x="12648" y="2392"/>
                    <a:pt x="12189" y="2456"/>
                    <a:pt x="11764" y="2555"/>
                  </a:cubicBezTo>
                  <a:cubicBezTo>
                    <a:pt x="11338" y="2620"/>
                    <a:pt x="10944" y="2718"/>
                    <a:pt x="10518" y="2818"/>
                  </a:cubicBezTo>
                  <a:cubicBezTo>
                    <a:pt x="10289" y="2883"/>
                    <a:pt x="10058" y="2916"/>
                    <a:pt x="9829" y="2983"/>
                  </a:cubicBezTo>
                  <a:close/>
                </a:path>
              </a:pathLst>
            </a:custGeom>
            <a:solidFill>
              <a:srgbClr val="FAC2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0" name="Google Shape;1400;p24"/>
            <p:cNvSpPr/>
            <p:nvPr/>
          </p:nvSpPr>
          <p:spPr>
            <a:xfrm>
              <a:off x="4615387" y="3686965"/>
              <a:ext cx="616244" cy="272608"/>
            </a:xfrm>
            <a:custGeom>
              <a:avLst/>
              <a:gdLst/>
              <a:ahLst/>
              <a:cxnLst/>
              <a:rect l="l" t="t" r="r" b="b"/>
              <a:pathLst>
                <a:path w="13335" h="5899" extrusionOk="0">
                  <a:moveTo>
                    <a:pt x="0" y="5898"/>
                  </a:moveTo>
                  <a:cubicBezTo>
                    <a:pt x="0" y="5735"/>
                    <a:pt x="0" y="5604"/>
                    <a:pt x="33" y="5440"/>
                  </a:cubicBezTo>
                  <a:cubicBezTo>
                    <a:pt x="33" y="5243"/>
                    <a:pt x="65" y="5015"/>
                    <a:pt x="98" y="4817"/>
                  </a:cubicBezTo>
                  <a:cubicBezTo>
                    <a:pt x="98" y="4686"/>
                    <a:pt x="131" y="4589"/>
                    <a:pt x="131" y="4490"/>
                  </a:cubicBezTo>
                  <a:lnTo>
                    <a:pt x="229" y="4390"/>
                  </a:lnTo>
                  <a:cubicBezTo>
                    <a:pt x="394" y="4227"/>
                    <a:pt x="623" y="4096"/>
                    <a:pt x="819" y="3966"/>
                  </a:cubicBezTo>
                  <a:cubicBezTo>
                    <a:pt x="1343" y="3671"/>
                    <a:pt x="1900" y="3442"/>
                    <a:pt x="2425" y="3180"/>
                  </a:cubicBezTo>
                  <a:cubicBezTo>
                    <a:pt x="3604" y="2557"/>
                    <a:pt x="4782" y="1870"/>
                    <a:pt x="5931" y="1182"/>
                  </a:cubicBezTo>
                  <a:cubicBezTo>
                    <a:pt x="6258" y="1018"/>
                    <a:pt x="6584" y="820"/>
                    <a:pt x="6882" y="624"/>
                  </a:cubicBezTo>
                  <a:cubicBezTo>
                    <a:pt x="7045" y="526"/>
                    <a:pt x="7176" y="427"/>
                    <a:pt x="7340" y="329"/>
                  </a:cubicBezTo>
                  <a:cubicBezTo>
                    <a:pt x="7471" y="231"/>
                    <a:pt x="7635" y="132"/>
                    <a:pt x="7733" y="0"/>
                  </a:cubicBezTo>
                  <a:cubicBezTo>
                    <a:pt x="8389" y="426"/>
                    <a:pt x="9108" y="819"/>
                    <a:pt x="9828" y="1147"/>
                  </a:cubicBezTo>
                  <a:cubicBezTo>
                    <a:pt x="9959" y="1213"/>
                    <a:pt x="10124" y="1246"/>
                    <a:pt x="10255" y="1311"/>
                  </a:cubicBezTo>
                  <a:cubicBezTo>
                    <a:pt x="10353" y="1344"/>
                    <a:pt x="10419" y="1377"/>
                    <a:pt x="10517" y="1409"/>
                  </a:cubicBezTo>
                  <a:cubicBezTo>
                    <a:pt x="11434" y="1770"/>
                    <a:pt x="12383" y="2064"/>
                    <a:pt x="13334" y="2295"/>
                  </a:cubicBezTo>
                  <a:cubicBezTo>
                    <a:pt x="13236" y="2295"/>
                    <a:pt x="13138" y="2295"/>
                    <a:pt x="13041" y="2327"/>
                  </a:cubicBezTo>
                  <a:cubicBezTo>
                    <a:pt x="12614" y="2393"/>
                    <a:pt x="12155" y="2457"/>
                    <a:pt x="11731" y="2555"/>
                  </a:cubicBezTo>
                  <a:lnTo>
                    <a:pt x="11435" y="2588"/>
                  </a:lnTo>
                  <a:cubicBezTo>
                    <a:pt x="10518" y="2195"/>
                    <a:pt x="9240" y="1801"/>
                    <a:pt x="7767" y="1736"/>
                  </a:cubicBezTo>
                  <a:cubicBezTo>
                    <a:pt x="5536" y="1674"/>
                    <a:pt x="2063" y="3933"/>
                    <a:pt x="0" y="5898"/>
                  </a:cubicBezTo>
                  <a:close/>
                </a:path>
              </a:pathLst>
            </a:custGeom>
            <a:solidFill>
              <a:srgbClr val="3F2210">
                <a:alpha val="16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1" name="Google Shape;1401;p24"/>
            <p:cNvSpPr/>
            <p:nvPr/>
          </p:nvSpPr>
          <p:spPr>
            <a:xfrm>
              <a:off x="5508536" y="2372867"/>
              <a:ext cx="3096" cy="6146"/>
            </a:xfrm>
            <a:custGeom>
              <a:avLst/>
              <a:gdLst/>
              <a:ahLst/>
              <a:cxnLst/>
              <a:rect l="l" t="t" r="r" b="b"/>
              <a:pathLst>
                <a:path w="67" h="133" extrusionOk="0">
                  <a:moveTo>
                    <a:pt x="34" y="133"/>
                  </a:moveTo>
                  <a:lnTo>
                    <a:pt x="34" y="133"/>
                  </a:lnTo>
                  <a:cubicBezTo>
                    <a:pt x="34" y="101"/>
                    <a:pt x="1" y="35"/>
                    <a:pt x="1" y="1"/>
                  </a:cubicBezTo>
                  <a:cubicBezTo>
                    <a:pt x="34" y="35"/>
                    <a:pt x="34" y="35"/>
                    <a:pt x="67" y="67"/>
                  </a:cubicBezTo>
                  <a:cubicBezTo>
                    <a:pt x="34" y="67"/>
                    <a:pt x="34" y="101"/>
                    <a:pt x="34" y="133"/>
                  </a:cubicBezTo>
                  <a:close/>
                </a:path>
              </a:pathLst>
            </a:custGeom>
            <a:solidFill>
              <a:srgbClr val="FAC2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2" name="Google Shape;1402;p24"/>
            <p:cNvSpPr/>
            <p:nvPr/>
          </p:nvSpPr>
          <p:spPr>
            <a:xfrm>
              <a:off x="5286023" y="2092911"/>
              <a:ext cx="16683" cy="136281"/>
            </a:xfrm>
            <a:custGeom>
              <a:avLst/>
              <a:gdLst/>
              <a:ahLst/>
              <a:cxnLst/>
              <a:rect l="l" t="t" r="r" b="b"/>
              <a:pathLst>
                <a:path w="361" h="2949" extrusionOk="0">
                  <a:moveTo>
                    <a:pt x="163" y="2128"/>
                  </a:moveTo>
                  <a:lnTo>
                    <a:pt x="163" y="2128"/>
                  </a:lnTo>
                  <a:cubicBezTo>
                    <a:pt x="131" y="2260"/>
                    <a:pt x="131" y="2391"/>
                    <a:pt x="131" y="2522"/>
                  </a:cubicBezTo>
                  <a:lnTo>
                    <a:pt x="131" y="2686"/>
                  </a:lnTo>
                  <a:lnTo>
                    <a:pt x="131" y="2948"/>
                  </a:lnTo>
                  <a:cubicBezTo>
                    <a:pt x="98" y="2915"/>
                    <a:pt x="98" y="2849"/>
                    <a:pt x="65" y="2785"/>
                  </a:cubicBezTo>
                  <a:cubicBezTo>
                    <a:pt x="65" y="2720"/>
                    <a:pt x="65" y="2654"/>
                    <a:pt x="32" y="2589"/>
                  </a:cubicBezTo>
                  <a:lnTo>
                    <a:pt x="32" y="2129"/>
                  </a:lnTo>
                  <a:lnTo>
                    <a:pt x="32" y="1802"/>
                  </a:lnTo>
                  <a:cubicBezTo>
                    <a:pt x="0" y="1312"/>
                    <a:pt x="65" y="819"/>
                    <a:pt x="98" y="294"/>
                  </a:cubicBezTo>
                  <a:cubicBezTo>
                    <a:pt x="98" y="196"/>
                    <a:pt x="98" y="98"/>
                    <a:pt x="131" y="0"/>
                  </a:cubicBezTo>
                  <a:cubicBezTo>
                    <a:pt x="197" y="66"/>
                    <a:pt x="295" y="132"/>
                    <a:pt x="361" y="196"/>
                  </a:cubicBezTo>
                  <a:cubicBezTo>
                    <a:pt x="263" y="851"/>
                    <a:pt x="197" y="1474"/>
                    <a:pt x="163" y="2128"/>
                  </a:cubicBezTo>
                  <a:close/>
                </a:path>
              </a:pathLst>
            </a:custGeom>
            <a:solidFill>
              <a:srgbClr val="6946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3" name="Google Shape;1403;p24"/>
            <p:cNvSpPr/>
            <p:nvPr/>
          </p:nvSpPr>
          <p:spPr>
            <a:xfrm>
              <a:off x="5305663" y="2080757"/>
              <a:ext cx="1571" cy="6100"/>
            </a:xfrm>
            <a:custGeom>
              <a:avLst/>
              <a:gdLst/>
              <a:ahLst/>
              <a:cxnLst/>
              <a:rect l="l" t="t" r="r" b="b"/>
              <a:pathLst>
                <a:path w="34" h="132" extrusionOk="0">
                  <a:moveTo>
                    <a:pt x="34" y="1"/>
                  </a:moveTo>
                  <a:lnTo>
                    <a:pt x="34" y="1"/>
                  </a:lnTo>
                  <a:cubicBezTo>
                    <a:pt x="34" y="33"/>
                    <a:pt x="34" y="99"/>
                    <a:pt x="1" y="132"/>
                  </a:cubicBezTo>
                  <a:cubicBezTo>
                    <a:pt x="1" y="99"/>
                    <a:pt x="1" y="33"/>
                    <a:pt x="34" y="1"/>
                  </a:cubicBezTo>
                  <a:close/>
                </a:path>
              </a:pathLst>
            </a:custGeom>
            <a:solidFill>
              <a:srgbClr val="6946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4" name="Google Shape;1404;p24"/>
            <p:cNvSpPr/>
            <p:nvPr/>
          </p:nvSpPr>
          <p:spPr>
            <a:xfrm>
              <a:off x="4594129" y="2618255"/>
              <a:ext cx="704140" cy="392205"/>
            </a:xfrm>
            <a:custGeom>
              <a:avLst/>
              <a:gdLst/>
              <a:ahLst/>
              <a:cxnLst/>
              <a:rect l="l" t="t" r="r" b="b"/>
              <a:pathLst>
                <a:path w="15237" h="8487" extrusionOk="0">
                  <a:moveTo>
                    <a:pt x="14547" y="2914"/>
                  </a:moveTo>
                  <a:lnTo>
                    <a:pt x="14547" y="2914"/>
                  </a:lnTo>
                  <a:cubicBezTo>
                    <a:pt x="14416" y="3045"/>
                    <a:pt x="14252" y="3176"/>
                    <a:pt x="14087" y="3342"/>
                  </a:cubicBezTo>
                  <a:cubicBezTo>
                    <a:pt x="13989" y="3408"/>
                    <a:pt x="13924" y="3473"/>
                    <a:pt x="13858" y="3506"/>
                  </a:cubicBezTo>
                  <a:cubicBezTo>
                    <a:pt x="13268" y="3964"/>
                    <a:pt x="12647" y="4390"/>
                    <a:pt x="12023" y="4783"/>
                  </a:cubicBezTo>
                  <a:cubicBezTo>
                    <a:pt x="10746" y="5536"/>
                    <a:pt x="9403" y="6126"/>
                    <a:pt x="7995" y="6552"/>
                  </a:cubicBezTo>
                  <a:cubicBezTo>
                    <a:pt x="7601" y="6683"/>
                    <a:pt x="7208" y="6781"/>
                    <a:pt x="6782" y="6881"/>
                  </a:cubicBezTo>
                  <a:cubicBezTo>
                    <a:pt x="6684" y="6915"/>
                    <a:pt x="6586" y="6915"/>
                    <a:pt x="6455" y="6946"/>
                  </a:cubicBezTo>
                  <a:cubicBezTo>
                    <a:pt x="5963" y="6816"/>
                    <a:pt x="5374" y="7012"/>
                    <a:pt x="4882" y="7209"/>
                  </a:cubicBezTo>
                  <a:cubicBezTo>
                    <a:pt x="4324" y="7439"/>
                    <a:pt x="3769" y="7766"/>
                    <a:pt x="3211" y="8061"/>
                  </a:cubicBezTo>
                  <a:cubicBezTo>
                    <a:pt x="2720" y="8290"/>
                    <a:pt x="2131" y="8486"/>
                    <a:pt x="1606" y="8323"/>
                  </a:cubicBezTo>
                  <a:cubicBezTo>
                    <a:pt x="1409" y="8290"/>
                    <a:pt x="1213" y="8192"/>
                    <a:pt x="1147" y="7994"/>
                  </a:cubicBezTo>
                  <a:cubicBezTo>
                    <a:pt x="1049" y="7766"/>
                    <a:pt x="1245" y="7601"/>
                    <a:pt x="1344" y="7437"/>
                  </a:cubicBezTo>
                  <a:cubicBezTo>
                    <a:pt x="1475" y="7143"/>
                    <a:pt x="1507" y="6814"/>
                    <a:pt x="1311" y="6552"/>
                  </a:cubicBezTo>
                  <a:cubicBezTo>
                    <a:pt x="1245" y="6454"/>
                    <a:pt x="1180" y="6388"/>
                    <a:pt x="1082" y="6323"/>
                  </a:cubicBezTo>
                  <a:cubicBezTo>
                    <a:pt x="851" y="5897"/>
                    <a:pt x="524" y="5569"/>
                    <a:pt x="263" y="5177"/>
                  </a:cubicBezTo>
                  <a:cubicBezTo>
                    <a:pt x="165" y="5012"/>
                    <a:pt x="1" y="4717"/>
                    <a:pt x="132" y="4555"/>
                  </a:cubicBezTo>
                  <a:cubicBezTo>
                    <a:pt x="263" y="4422"/>
                    <a:pt x="492" y="4422"/>
                    <a:pt x="689" y="4422"/>
                  </a:cubicBezTo>
                  <a:cubicBezTo>
                    <a:pt x="985" y="4456"/>
                    <a:pt x="1279" y="4555"/>
                    <a:pt x="1540" y="4620"/>
                  </a:cubicBezTo>
                  <a:cubicBezTo>
                    <a:pt x="1836" y="4718"/>
                    <a:pt x="2162" y="4784"/>
                    <a:pt x="2458" y="4882"/>
                  </a:cubicBezTo>
                  <a:cubicBezTo>
                    <a:pt x="2754" y="4949"/>
                    <a:pt x="3047" y="5047"/>
                    <a:pt x="3342" y="5112"/>
                  </a:cubicBezTo>
                  <a:cubicBezTo>
                    <a:pt x="3473" y="5178"/>
                    <a:pt x="3605" y="5211"/>
                    <a:pt x="3769" y="5243"/>
                  </a:cubicBezTo>
                  <a:cubicBezTo>
                    <a:pt x="3834" y="5243"/>
                    <a:pt x="3933" y="5276"/>
                    <a:pt x="4031" y="5276"/>
                  </a:cubicBezTo>
                  <a:lnTo>
                    <a:pt x="4162" y="5276"/>
                  </a:lnTo>
                  <a:lnTo>
                    <a:pt x="4227" y="5276"/>
                  </a:lnTo>
                  <a:cubicBezTo>
                    <a:pt x="4589" y="5243"/>
                    <a:pt x="4916" y="5145"/>
                    <a:pt x="5245" y="5014"/>
                  </a:cubicBezTo>
                  <a:cubicBezTo>
                    <a:pt x="5539" y="4882"/>
                    <a:pt x="5867" y="4719"/>
                    <a:pt x="6161" y="4588"/>
                  </a:cubicBezTo>
                  <a:cubicBezTo>
                    <a:pt x="6750" y="4293"/>
                    <a:pt x="7340" y="3997"/>
                    <a:pt x="7931" y="3671"/>
                  </a:cubicBezTo>
                  <a:cubicBezTo>
                    <a:pt x="9077" y="3015"/>
                    <a:pt x="10191" y="2263"/>
                    <a:pt x="11239" y="1409"/>
                  </a:cubicBezTo>
                  <a:lnTo>
                    <a:pt x="11304" y="1344"/>
                  </a:lnTo>
                  <a:cubicBezTo>
                    <a:pt x="11502" y="1180"/>
                    <a:pt x="11698" y="1017"/>
                    <a:pt x="11895" y="852"/>
                  </a:cubicBezTo>
                  <a:lnTo>
                    <a:pt x="12059" y="689"/>
                  </a:lnTo>
                  <a:cubicBezTo>
                    <a:pt x="12289" y="458"/>
                    <a:pt x="12518" y="230"/>
                    <a:pt x="12715" y="1"/>
                  </a:cubicBezTo>
                  <a:cubicBezTo>
                    <a:pt x="12878" y="230"/>
                    <a:pt x="13109" y="426"/>
                    <a:pt x="13305" y="589"/>
                  </a:cubicBezTo>
                  <a:cubicBezTo>
                    <a:pt x="13567" y="852"/>
                    <a:pt x="13830" y="1082"/>
                    <a:pt x="14091" y="1311"/>
                  </a:cubicBezTo>
                  <a:cubicBezTo>
                    <a:pt x="14353" y="1541"/>
                    <a:pt x="14615" y="1769"/>
                    <a:pt x="14878" y="1998"/>
                  </a:cubicBezTo>
                  <a:cubicBezTo>
                    <a:pt x="14976" y="2131"/>
                    <a:pt x="15107" y="2230"/>
                    <a:pt x="15237" y="2326"/>
                  </a:cubicBezTo>
                  <a:cubicBezTo>
                    <a:pt x="15040" y="2458"/>
                    <a:pt x="14878" y="2654"/>
                    <a:pt x="14713" y="2784"/>
                  </a:cubicBezTo>
                  <a:cubicBezTo>
                    <a:pt x="14645" y="2849"/>
                    <a:pt x="14613" y="2881"/>
                    <a:pt x="14547" y="2914"/>
                  </a:cubicBezTo>
                  <a:close/>
                </a:path>
              </a:pathLst>
            </a:custGeom>
            <a:solidFill>
              <a:srgbClr val="FAC2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5" name="Google Shape;1405;p24"/>
            <p:cNvSpPr/>
            <p:nvPr/>
          </p:nvSpPr>
          <p:spPr>
            <a:xfrm>
              <a:off x="4665296" y="2618394"/>
              <a:ext cx="632834" cy="392067"/>
            </a:xfrm>
            <a:custGeom>
              <a:avLst/>
              <a:gdLst/>
              <a:ahLst/>
              <a:cxnLst/>
              <a:rect l="l" t="t" r="r" b="b"/>
              <a:pathLst>
                <a:path w="13694" h="8484" extrusionOk="0">
                  <a:moveTo>
                    <a:pt x="13007" y="2911"/>
                  </a:moveTo>
                  <a:lnTo>
                    <a:pt x="13007" y="2911"/>
                  </a:lnTo>
                  <a:cubicBezTo>
                    <a:pt x="12876" y="3042"/>
                    <a:pt x="12712" y="3173"/>
                    <a:pt x="12547" y="3339"/>
                  </a:cubicBezTo>
                  <a:cubicBezTo>
                    <a:pt x="12449" y="3405"/>
                    <a:pt x="12384" y="3470"/>
                    <a:pt x="12318" y="3503"/>
                  </a:cubicBezTo>
                  <a:cubicBezTo>
                    <a:pt x="11728" y="3961"/>
                    <a:pt x="11107" y="4387"/>
                    <a:pt x="10483" y="4780"/>
                  </a:cubicBezTo>
                  <a:cubicBezTo>
                    <a:pt x="9206" y="5533"/>
                    <a:pt x="7863" y="6123"/>
                    <a:pt x="6455" y="6549"/>
                  </a:cubicBezTo>
                  <a:cubicBezTo>
                    <a:pt x="6061" y="6680"/>
                    <a:pt x="5668" y="6778"/>
                    <a:pt x="5242" y="6878"/>
                  </a:cubicBezTo>
                  <a:cubicBezTo>
                    <a:pt x="5144" y="6912"/>
                    <a:pt x="5046" y="6912"/>
                    <a:pt x="4915" y="6943"/>
                  </a:cubicBezTo>
                  <a:cubicBezTo>
                    <a:pt x="4423" y="6813"/>
                    <a:pt x="3834" y="7009"/>
                    <a:pt x="3342" y="7206"/>
                  </a:cubicBezTo>
                  <a:cubicBezTo>
                    <a:pt x="2784" y="7436"/>
                    <a:pt x="2229" y="7763"/>
                    <a:pt x="1671" y="8058"/>
                  </a:cubicBezTo>
                  <a:cubicBezTo>
                    <a:pt x="1180" y="8287"/>
                    <a:pt x="591" y="8483"/>
                    <a:pt x="66" y="8320"/>
                  </a:cubicBezTo>
                  <a:lnTo>
                    <a:pt x="0" y="8320"/>
                  </a:lnTo>
                  <a:cubicBezTo>
                    <a:pt x="885" y="7697"/>
                    <a:pt x="786" y="6452"/>
                    <a:pt x="2621" y="6387"/>
                  </a:cubicBezTo>
                  <a:cubicBezTo>
                    <a:pt x="5307" y="6288"/>
                    <a:pt x="10909" y="3961"/>
                    <a:pt x="11302" y="2325"/>
                  </a:cubicBezTo>
                  <a:cubicBezTo>
                    <a:pt x="11466" y="1637"/>
                    <a:pt x="11171" y="949"/>
                    <a:pt x="10778" y="424"/>
                  </a:cubicBezTo>
                  <a:cubicBezTo>
                    <a:pt x="10909" y="293"/>
                    <a:pt x="11041" y="129"/>
                    <a:pt x="11172" y="0"/>
                  </a:cubicBezTo>
                  <a:cubicBezTo>
                    <a:pt x="11336" y="229"/>
                    <a:pt x="11565" y="424"/>
                    <a:pt x="11763" y="589"/>
                  </a:cubicBezTo>
                  <a:cubicBezTo>
                    <a:pt x="12025" y="851"/>
                    <a:pt x="12287" y="1080"/>
                    <a:pt x="12547" y="1310"/>
                  </a:cubicBezTo>
                  <a:cubicBezTo>
                    <a:pt x="12810" y="1540"/>
                    <a:pt x="13072" y="1768"/>
                    <a:pt x="13334" y="1997"/>
                  </a:cubicBezTo>
                  <a:cubicBezTo>
                    <a:pt x="13433" y="2130"/>
                    <a:pt x="13565" y="2228"/>
                    <a:pt x="13694" y="2325"/>
                  </a:cubicBezTo>
                  <a:cubicBezTo>
                    <a:pt x="13497" y="2456"/>
                    <a:pt x="13334" y="2653"/>
                    <a:pt x="13171" y="2783"/>
                  </a:cubicBezTo>
                  <a:cubicBezTo>
                    <a:pt x="13105" y="2846"/>
                    <a:pt x="13073" y="2878"/>
                    <a:pt x="13007" y="2911"/>
                  </a:cubicBezTo>
                  <a:close/>
                </a:path>
              </a:pathLst>
            </a:custGeom>
            <a:solidFill>
              <a:srgbClr val="D888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6" name="Google Shape;1406;p24"/>
            <p:cNvSpPr/>
            <p:nvPr/>
          </p:nvSpPr>
          <p:spPr>
            <a:xfrm>
              <a:off x="5296605" y="1756715"/>
              <a:ext cx="623823" cy="369330"/>
            </a:xfrm>
            <a:custGeom>
              <a:avLst/>
              <a:gdLst/>
              <a:ahLst/>
              <a:cxnLst/>
              <a:rect l="l" t="t" r="r" b="b"/>
              <a:pathLst>
                <a:path w="13499" h="7992" extrusionOk="0">
                  <a:moveTo>
                    <a:pt x="4915" y="460"/>
                  </a:moveTo>
                  <a:lnTo>
                    <a:pt x="4915" y="460"/>
                  </a:lnTo>
                  <a:cubicBezTo>
                    <a:pt x="5144" y="427"/>
                    <a:pt x="5374" y="361"/>
                    <a:pt x="5636" y="329"/>
                  </a:cubicBezTo>
                  <a:cubicBezTo>
                    <a:pt x="7797" y="1"/>
                    <a:pt x="10059" y="723"/>
                    <a:pt x="11631" y="2228"/>
                  </a:cubicBezTo>
                  <a:cubicBezTo>
                    <a:pt x="12351" y="2916"/>
                    <a:pt x="12975" y="3736"/>
                    <a:pt x="13368" y="4652"/>
                  </a:cubicBezTo>
                  <a:lnTo>
                    <a:pt x="13368" y="4717"/>
                  </a:lnTo>
                  <a:cubicBezTo>
                    <a:pt x="13400" y="4882"/>
                    <a:pt x="13433" y="5080"/>
                    <a:pt x="13466" y="5242"/>
                  </a:cubicBezTo>
                  <a:cubicBezTo>
                    <a:pt x="13466" y="5373"/>
                    <a:pt x="13499" y="5504"/>
                    <a:pt x="13499" y="5667"/>
                  </a:cubicBezTo>
                  <a:cubicBezTo>
                    <a:pt x="13236" y="4781"/>
                    <a:pt x="12811" y="3963"/>
                    <a:pt x="12221" y="3241"/>
                  </a:cubicBezTo>
                  <a:cubicBezTo>
                    <a:pt x="12155" y="3176"/>
                    <a:pt x="12057" y="3241"/>
                    <a:pt x="12057" y="3307"/>
                  </a:cubicBezTo>
                  <a:cubicBezTo>
                    <a:pt x="12057" y="3340"/>
                    <a:pt x="12024" y="3340"/>
                    <a:pt x="12024" y="3372"/>
                  </a:cubicBezTo>
                  <a:cubicBezTo>
                    <a:pt x="12024" y="3536"/>
                    <a:pt x="12122" y="3701"/>
                    <a:pt x="12155" y="3897"/>
                  </a:cubicBezTo>
                  <a:cubicBezTo>
                    <a:pt x="12221" y="4061"/>
                    <a:pt x="12286" y="4258"/>
                    <a:pt x="12353" y="4421"/>
                  </a:cubicBezTo>
                  <a:cubicBezTo>
                    <a:pt x="12451" y="4815"/>
                    <a:pt x="12582" y="5207"/>
                    <a:pt x="12648" y="5601"/>
                  </a:cubicBezTo>
                  <a:cubicBezTo>
                    <a:pt x="12680" y="5765"/>
                    <a:pt x="12713" y="5961"/>
                    <a:pt x="12746" y="6159"/>
                  </a:cubicBezTo>
                  <a:cubicBezTo>
                    <a:pt x="12746" y="6159"/>
                    <a:pt x="12713" y="6125"/>
                    <a:pt x="12713" y="6092"/>
                  </a:cubicBezTo>
                  <a:cubicBezTo>
                    <a:pt x="12582" y="5764"/>
                    <a:pt x="12418" y="5437"/>
                    <a:pt x="12221" y="5109"/>
                  </a:cubicBezTo>
                  <a:cubicBezTo>
                    <a:pt x="12090" y="4881"/>
                    <a:pt x="11959" y="4650"/>
                    <a:pt x="11796" y="4453"/>
                  </a:cubicBezTo>
                  <a:cubicBezTo>
                    <a:pt x="11764" y="4420"/>
                    <a:pt x="11731" y="4355"/>
                    <a:pt x="11665" y="4289"/>
                  </a:cubicBezTo>
                  <a:cubicBezTo>
                    <a:pt x="11600" y="4158"/>
                    <a:pt x="11502" y="4028"/>
                    <a:pt x="11402" y="3865"/>
                  </a:cubicBezTo>
                  <a:cubicBezTo>
                    <a:pt x="11304" y="3734"/>
                    <a:pt x="11206" y="3536"/>
                    <a:pt x="11042" y="3471"/>
                  </a:cubicBezTo>
                  <a:cubicBezTo>
                    <a:pt x="10878" y="3405"/>
                    <a:pt x="10650" y="3536"/>
                    <a:pt x="10715" y="3734"/>
                  </a:cubicBezTo>
                  <a:lnTo>
                    <a:pt x="10419" y="4028"/>
                  </a:lnTo>
                  <a:cubicBezTo>
                    <a:pt x="10288" y="4192"/>
                    <a:pt x="10157" y="4354"/>
                    <a:pt x="9993" y="4487"/>
                  </a:cubicBezTo>
                  <a:cubicBezTo>
                    <a:pt x="9697" y="4815"/>
                    <a:pt x="9370" y="5076"/>
                    <a:pt x="9011" y="5305"/>
                  </a:cubicBezTo>
                  <a:cubicBezTo>
                    <a:pt x="8913" y="5338"/>
                    <a:pt x="8782" y="5405"/>
                    <a:pt x="8682" y="5470"/>
                  </a:cubicBezTo>
                  <a:cubicBezTo>
                    <a:pt x="8519" y="5568"/>
                    <a:pt x="8322" y="5634"/>
                    <a:pt x="8126" y="5699"/>
                  </a:cubicBezTo>
                  <a:cubicBezTo>
                    <a:pt x="8027" y="5732"/>
                    <a:pt x="7961" y="5765"/>
                    <a:pt x="7863" y="5798"/>
                  </a:cubicBezTo>
                  <a:cubicBezTo>
                    <a:pt x="7437" y="5929"/>
                    <a:pt x="6979" y="5993"/>
                    <a:pt x="6553" y="6092"/>
                  </a:cubicBezTo>
                  <a:cubicBezTo>
                    <a:pt x="6126" y="6192"/>
                    <a:pt x="5702" y="6355"/>
                    <a:pt x="5341" y="6616"/>
                  </a:cubicBezTo>
                  <a:cubicBezTo>
                    <a:pt x="4947" y="6911"/>
                    <a:pt x="4687" y="7305"/>
                    <a:pt x="4490" y="7762"/>
                  </a:cubicBezTo>
                  <a:cubicBezTo>
                    <a:pt x="4457" y="7828"/>
                    <a:pt x="4425" y="7926"/>
                    <a:pt x="4392" y="7991"/>
                  </a:cubicBezTo>
                  <a:cubicBezTo>
                    <a:pt x="4490" y="7598"/>
                    <a:pt x="4654" y="7172"/>
                    <a:pt x="4915" y="6845"/>
                  </a:cubicBezTo>
                  <a:cubicBezTo>
                    <a:pt x="4947" y="6813"/>
                    <a:pt x="4947" y="6780"/>
                    <a:pt x="4947" y="6780"/>
                  </a:cubicBezTo>
                  <a:cubicBezTo>
                    <a:pt x="5177" y="6616"/>
                    <a:pt x="5341" y="6420"/>
                    <a:pt x="5538" y="6257"/>
                  </a:cubicBezTo>
                  <a:cubicBezTo>
                    <a:pt x="6194" y="5798"/>
                    <a:pt x="6979" y="5601"/>
                    <a:pt x="7700" y="5305"/>
                  </a:cubicBezTo>
                  <a:cubicBezTo>
                    <a:pt x="7865" y="5273"/>
                    <a:pt x="7996" y="5207"/>
                    <a:pt x="8127" y="5142"/>
                  </a:cubicBezTo>
                  <a:cubicBezTo>
                    <a:pt x="8192" y="5109"/>
                    <a:pt x="8225" y="5109"/>
                    <a:pt x="8291" y="5076"/>
                  </a:cubicBezTo>
                  <a:cubicBezTo>
                    <a:pt x="8520" y="4945"/>
                    <a:pt x="8783" y="4814"/>
                    <a:pt x="8978" y="4650"/>
                  </a:cubicBezTo>
                  <a:cubicBezTo>
                    <a:pt x="9175" y="4487"/>
                    <a:pt x="9306" y="4323"/>
                    <a:pt x="9469" y="4127"/>
                  </a:cubicBezTo>
                  <a:cubicBezTo>
                    <a:pt x="9502" y="4094"/>
                    <a:pt x="9535" y="4028"/>
                    <a:pt x="9569" y="3996"/>
                  </a:cubicBezTo>
                  <a:cubicBezTo>
                    <a:pt x="9600" y="3996"/>
                    <a:pt x="9600" y="3963"/>
                    <a:pt x="9569" y="3930"/>
                  </a:cubicBezTo>
                  <a:cubicBezTo>
                    <a:pt x="9600" y="3930"/>
                    <a:pt x="9600" y="3930"/>
                    <a:pt x="9600" y="3897"/>
                  </a:cubicBezTo>
                  <a:cubicBezTo>
                    <a:pt x="9634" y="3865"/>
                    <a:pt x="9569" y="3832"/>
                    <a:pt x="9535" y="3865"/>
                  </a:cubicBezTo>
                  <a:cubicBezTo>
                    <a:pt x="9535" y="3897"/>
                    <a:pt x="9502" y="3930"/>
                    <a:pt x="9502" y="3930"/>
                  </a:cubicBezTo>
                  <a:cubicBezTo>
                    <a:pt x="9207" y="4028"/>
                    <a:pt x="8945" y="4192"/>
                    <a:pt x="8685" y="4323"/>
                  </a:cubicBezTo>
                  <a:cubicBezTo>
                    <a:pt x="8422" y="4455"/>
                    <a:pt x="8160" y="4585"/>
                    <a:pt x="7930" y="4684"/>
                  </a:cubicBezTo>
                  <a:cubicBezTo>
                    <a:pt x="7865" y="4717"/>
                    <a:pt x="7831" y="4717"/>
                    <a:pt x="7766" y="4751"/>
                  </a:cubicBezTo>
                  <a:cubicBezTo>
                    <a:pt x="7635" y="4817"/>
                    <a:pt x="7471" y="4882"/>
                    <a:pt x="7307" y="4915"/>
                  </a:cubicBezTo>
                  <a:cubicBezTo>
                    <a:pt x="7011" y="5013"/>
                    <a:pt x="6717" y="5112"/>
                    <a:pt x="6390" y="5208"/>
                  </a:cubicBezTo>
                  <a:cubicBezTo>
                    <a:pt x="6227" y="5242"/>
                    <a:pt x="6063" y="5308"/>
                    <a:pt x="5898" y="5340"/>
                  </a:cubicBezTo>
                  <a:cubicBezTo>
                    <a:pt x="5702" y="5373"/>
                    <a:pt x="5505" y="5439"/>
                    <a:pt x="5309" y="5471"/>
                  </a:cubicBezTo>
                  <a:cubicBezTo>
                    <a:pt x="4882" y="5537"/>
                    <a:pt x="4425" y="5602"/>
                    <a:pt x="3965" y="5635"/>
                  </a:cubicBezTo>
                  <a:cubicBezTo>
                    <a:pt x="3670" y="5668"/>
                    <a:pt x="3342" y="5668"/>
                    <a:pt x="3014" y="5668"/>
                  </a:cubicBezTo>
                  <a:cubicBezTo>
                    <a:pt x="2754" y="5668"/>
                    <a:pt x="2489" y="5668"/>
                    <a:pt x="2229" y="5570"/>
                  </a:cubicBezTo>
                  <a:cubicBezTo>
                    <a:pt x="1540" y="5340"/>
                    <a:pt x="1705" y="4619"/>
                    <a:pt x="1573" y="4062"/>
                  </a:cubicBezTo>
                  <a:cubicBezTo>
                    <a:pt x="1573" y="4030"/>
                    <a:pt x="1540" y="3997"/>
                    <a:pt x="1540" y="3964"/>
                  </a:cubicBezTo>
                  <a:cubicBezTo>
                    <a:pt x="1540" y="3899"/>
                    <a:pt x="1507" y="3866"/>
                    <a:pt x="1507" y="3800"/>
                  </a:cubicBezTo>
                  <a:cubicBezTo>
                    <a:pt x="1507" y="3735"/>
                    <a:pt x="1442" y="3702"/>
                    <a:pt x="1409" y="3735"/>
                  </a:cubicBezTo>
                  <a:cubicBezTo>
                    <a:pt x="1343" y="3702"/>
                    <a:pt x="1311" y="3702"/>
                    <a:pt x="1278" y="3735"/>
                  </a:cubicBezTo>
                  <a:cubicBezTo>
                    <a:pt x="1081" y="4225"/>
                    <a:pt x="853" y="4684"/>
                    <a:pt x="721" y="5177"/>
                  </a:cubicBezTo>
                  <a:cubicBezTo>
                    <a:pt x="590" y="5536"/>
                    <a:pt x="492" y="5896"/>
                    <a:pt x="394" y="6290"/>
                  </a:cubicBezTo>
                  <a:cubicBezTo>
                    <a:pt x="361" y="6388"/>
                    <a:pt x="328" y="6519"/>
                    <a:pt x="296" y="6650"/>
                  </a:cubicBezTo>
                  <a:lnTo>
                    <a:pt x="296" y="6716"/>
                  </a:lnTo>
                  <a:lnTo>
                    <a:pt x="296" y="6748"/>
                  </a:lnTo>
                  <a:cubicBezTo>
                    <a:pt x="230" y="6683"/>
                    <a:pt x="132" y="6617"/>
                    <a:pt x="66" y="6553"/>
                  </a:cubicBezTo>
                  <a:cubicBezTo>
                    <a:pt x="66" y="6553"/>
                    <a:pt x="34" y="6520"/>
                    <a:pt x="1" y="6520"/>
                  </a:cubicBezTo>
                  <a:lnTo>
                    <a:pt x="34" y="6488"/>
                  </a:lnTo>
                  <a:cubicBezTo>
                    <a:pt x="66" y="6324"/>
                    <a:pt x="99" y="6193"/>
                    <a:pt x="99" y="6030"/>
                  </a:cubicBezTo>
                  <a:cubicBezTo>
                    <a:pt x="132" y="5965"/>
                    <a:pt x="132" y="5897"/>
                    <a:pt x="165" y="5799"/>
                  </a:cubicBezTo>
                  <a:cubicBezTo>
                    <a:pt x="296" y="5208"/>
                    <a:pt x="427" y="4619"/>
                    <a:pt x="589" y="4062"/>
                  </a:cubicBezTo>
                  <a:cubicBezTo>
                    <a:pt x="622" y="4030"/>
                    <a:pt x="622" y="3997"/>
                    <a:pt x="622" y="3997"/>
                  </a:cubicBezTo>
                  <a:cubicBezTo>
                    <a:pt x="786" y="3540"/>
                    <a:pt x="1016" y="3079"/>
                    <a:pt x="1309" y="2687"/>
                  </a:cubicBezTo>
                  <a:cubicBezTo>
                    <a:pt x="1637" y="2260"/>
                    <a:pt x="2064" y="1867"/>
                    <a:pt x="2521" y="1574"/>
                  </a:cubicBezTo>
                  <a:cubicBezTo>
                    <a:pt x="3013" y="1181"/>
                    <a:pt x="3601" y="918"/>
                    <a:pt x="4192" y="690"/>
                  </a:cubicBezTo>
                  <a:cubicBezTo>
                    <a:pt x="4425" y="592"/>
                    <a:pt x="4685" y="525"/>
                    <a:pt x="4915" y="460"/>
                  </a:cubicBezTo>
                  <a:close/>
                </a:path>
              </a:pathLst>
            </a:custGeom>
            <a:solidFill>
              <a:srgbClr val="6946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7" name="Google Shape;1407;p24"/>
            <p:cNvSpPr/>
            <p:nvPr/>
          </p:nvSpPr>
          <p:spPr>
            <a:xfrm>
              <a:off x="4560948" y="1736290"/>
              <a:ext cx="1406431" cy="2702322"/>
            </a:xfrm>
            <a:custGeom>
              <a:avLst/>
              <a:gdLst/>
              <a:ahLst/>
              <a:cxnLst/>
              <a:rect l="l" t="t" r="r" b="b"/>
              <a:pathLst>
                <a:path w="30434" h="58476" extrusionOk="0">
                  <a:moveTo>
                    <a:pt x="16149" y="7455"/>
                  </a:moveTo>
                  <a:cubicBezTo>
                    <a:pt x="16149" y="7487"/>
                    <a:pt x="16149" y="7553"/>
                    <a:pt x="16116" y="7586"/>
                  </a:cubicBezTo>
                  <a:cubicBezTo>
                    <a:pt x="16116" y="7553"/>
                    <a:pt x="16116" y="7487"/>
                    <a:pt x="16149" y="7455"/>
                  </a:cubicBezTo>
                  <a:close/>
                  <a:moveTo>
                    <a:pt x="22594" y="693"/>
                  </a:moveTo>
                  <a:cubicBezTo>
                    <a:pt x="24421" y="693"/>
                    <a:pt x="26229" y="1405"/>
                    <a:pt x="27550" y="2670"/>
                  </a:cubicBezTo>
                  <a:cubicBezTo>
                    <a:pt x="28270" y="3358"/>
                    <a:pt x="28894" y="4178"/>
                    <a:pt x="29287" y="5094"/>
                  </a:cubicBezTo>
                  <a:lnTo>
                    <a:pt x="29287" y="5159"/>
                  </a:lnTo>
                  <a:cubicBezTo>
                    <a:pt x="29319" y="5324"/>
                    <a:pt x="29352" y="5522"/>
                    <a:pt x="29385" y="5684"/>
                  </a:cubicBezTo>
                  <a:cubicBezTo>
                    <a:pt x="29385" y="5815"/>
                    <a:pt x="29418" y="5946"/>
                    <a:pt x="29418" y="6109"/>
                  </a:cubicBezTo>
                  <a:cubicBezTo>
                    <a:pt x="29155" y="5223"/>
                    <a:pt x="28730" y="4405"/>
                    <a:pt x="28140" y="3683"/>
                  </a:cubicBezTo>
                  <a:cubicBezTo>
                    <a:pt x="28121" y="3664"/>
                    <a:pt x="28099" y="3656"/>
                    <a:pt x="28077" y="3656"/>
                  </a:cubicBezTo>
                  <a:cubicBezTo>
                    <a:pt x="28025" y="3656"/>
                    <a:pt x="27976" y="3702"/>
                    <a:pt x="27976" y="3749"/>
                  </a:cubicBezTo>
                  <a:cubicBezTo>
                    <a:pt x="27976" y="3782"/>
                    <a:pt x="27943" y="3782"/>
                    <a:pt x="27943" y="3814"/>
                  </a:cubicBezTo>
                  <a:cubicBezTo>
                    <a:pt x="27943" y="3978"/>
                    <a:pt x="28041" y="4143"/>
                    <a:pt x="28074" y="4339"/>
                  </a:cubicBezTo>
                  <a:cubicBezTo>
                    <a:pt x="28140" y="4503"/>
                    <a:pt x="28205" y="4700"/>
                    <a:pt x="28272" y="4863"/>
                  </a:cubicBezTo>
                  <a:cubicBezTo>
                    <a:pt x="28370" y="5257"/>
                    <a:pt x="28501" y="5649"/>
                    <a:pt x="28567" y="6043"/>
                  </a:cubicBezTo>
                  <a:cubicBezTo>
                    <a:pt x="28599" y="6207"/>
                    <a:pt x="28632" y="6403"/>
                    <a:pt x="28665" y="6601"/>
                  </a:cubicBezTo>
                  <a:cubicBezTo>
                    <a:pt x="28665" y="6601"/>
                    <a:pt x="28632" y="6567"/>
                    <a:pt x="28632" y="6534"/>
                  </a:cubicBezTo>
                  <a:cubicBezTo>
                    <a:pt x="28501" y="6206"/>
                    <a:pt x="28337" y="5879"/>
                    <a:pt x="28140" y="5551"/>
                  </a:cubicBezTo>
                  <a:cubicBezTo>
                    <a:pt x="28009" y="5323"/>
                    <a:pt x="27878" y="5092"/>
                    <a:pt x="27715" y="4895"/>
                  </a:cubicBezTo>
                  <a:cubicBezTo>
                    <a:pt x="27683" y="4862"/>
                    <a:pt x="27650" y="4797"/>
                    <a:pt x="27584" y="4731"/>
                  </a:cubicBezTo>
                  <a:cubicBezTo>
                    <a:pt x="27519" y="4600"/>
                    <a:pt x="27421" y="4470"/>
                    <a:pt x="27321" y="4307"/>
                  </a:cubicBezTo>
                  <a:cubicBezTo>
                    <a:pt x="27223" y="4176"/>
                    <a:pt x="27125" y="3978"/>
                    <a:pt x="26961" y="3913"/>
                  </a:cubicBezTo>
                  <a:cubicBezTo>
                    <a:pt x="26932" y="3902"/>
                    <a:pt x="26901" y="3896"/>
                    <a:pt x="26869" y="3896"/>
                  </a:cubicBezTo>
                  <a:cubicBezTo>
                    <a:pt x="26725" y="3896"/>
                    <a:pt x="26580" y="4014"/>
                    <a:pt x="26634" y="4176"/>
                  </a:cubicBezTo>
                  <a:lnTo>
                    <a:pt x="26338" y="4470"/>
                  </a:lnTo>
                  <a:cubicBezTo>
                    <a:pt x="26207" y="4634"/>
                    <a:pt x="26076" y="4796"/>
                    <a:pt x="25912" y="4929"/>
                  </a:cubicBezTo>
                  <a:cubicBezTo>
                    <a:pt x="25616" y="5257"/>
                    <a:pt x="25289" y="5518"/>
                    <a:pt x="24930" y="5747"/>
                  </a:cubicBezTo>
                  <a:cubicBezTo>
                    <a:pt x="24832" y="5780"/>
                    <a:pt x="24701" y="5847"/>
                    <a:pt x="24601" y="5912"/>
                  </a:cubicBezTo>
                  <a:cubicBezTo>
                    <a:pt x="24438" y="6010"/>
                    <a:pt x="24241" y="6076"/>
                    <a:pt x="24045" y="6141"/>
                  </a:cubicBezTo>
                  <a:cubicBezTo>
                    <a:pt x="23946" y="6174"/>
                    <a:pt x="23880" y="6207"/>
                    <a:pt x="23782" y="6240"/>
                  </a:cubicBezTo>
                  <a:cubicBezTo>
                    <a:pt x="23356" y="6371"/>
                    <a:pt x="22898" y="6435"/>
                    <a:pt x="22472" y="6534"/>
                  </a:cubicBezTo>
                  <a:cubicBezTo>
                    <a:pt x="22045" y="6634"/>
                    <a:pt x="21621" y="6797"/>
                    <a:pt x="21260" y="7058"/>
                  </a:cubicBezTo>
                  <a:cubicBezTo>
                    <a:pt x="20866" y="7353"/>
                    <a:pt x="20606" y="7747"/>
                    <a:pt x="20409" y="8204"/>
                  </a:cubicBezTo>
                  <a:cubicBezTo>
                    <a:pt x="20376" y="8270"/>
                    <a:pt x="20344" y="8368"/>
                    <a:pt x="20311" y="8433"/>
                  </a:cubicBezTo>
                  <a:cubicBezTo>
                    <a:pt x="20409" y="8040"/>
                    <a:pt x="20573" y="7614"/>
                    <a:pt x="20834" y="7287"/>
                  </a:cubicBezTo>
                  <a:cubicBezTo>
                    <a:pt x="20866" y="7255"/>
                    <a:pt x="20866" y="7222"/>
                    <a:pt x="20866" y="7222"/>
                  </a:cubicBezTo>
                  <a:cubicBezTo>
                    <a:pt x="21096" y="7058"/>
                    <a:pt x="21260" y="6862"/>
                    <a:pt x="21457" y="6699"/>
                  </a:cubicBezTo>
                  <a:cubicBezTo>
                    <a:pt x="22113" y="6240"/>
                    <a:pt x="22898" y="6043"/>
                    <a:pt x="23619" y="5747"/>
                  </a:cubicBezTo>
                  <a:cubicBezTo>
                    <a:pt x="23784" y="5715"/>
                    <a:pt x="23915" y="5649"/>
                    <a:pt x="24046" y="5584"/>
                  </a:cubicBezTo>
                  <a:cubicBezTo>
                    <a:pt x="24111" y="5551"/>
                    <a:pt x="24144" y="5551"/>
                    <a:pt x="24210" y="5518"/>
                  </a:cubicBezTo>
                  <a:cubicBezTo>
                    <a:pt x="24439" y="5387"/>
                    <a:pt x="24702" y="5256"/>
                    <a:pt x="24897" y="5092"/>
                  </a:cubicBezTo>
                  <a:cubicBezTo>
                    <a:pt x="25094" y="4929"/>
                    <a:pt x="25225" y="4765"/>
                    <a:pt x="25388" y="4569"/>
                  </a:cubicBezTo>
                  <a:cubicBezTo>
                    <a:pt x="25421" y="4536"/>
                    <a:pt x="25454" y="4470"/>
                    <a:pt x="25488" y="4438"/>
                  </a:cubicBezTo>
                  <a:cubicBezTo>
                    <a:pt x="25519" y="4438"/>
                    <a:pt x="25519" y="4405"/>
                    <a:pt x="25488" y="4372"/>
                  </a:cubicBezTo>
                  <a:cubicBezTo>
                    <a:pt x="25519" y="4372"/>
                    <a:pt x="25519" y="4372"/>
                    <a:pt x="25519" y="4339"/>
                  </a:cubicBezTo>
                  <a:cubicBezTo>
                    <a:pt x="25543" y="4316"/>
                    <a:pt x="25517" y="4293"/>
                    <a:pt x="25489" y="4293"/>
                  </a:cubicBezTo>
                  <a:cubicBezTo>
                    <a:pt x="25477" y="4293"/>
                    <a:pt x="25464" y="4297"/>
                    <a:pt x="25454" y="4307"/>
                  </a:cubicBezTo>
                  <a:cubicBezTo>
                    <a:pt x="25454" y="4339"/>
                    <a:pt x="25421" y="4372"/>
                    <a:pt x="25421" y="4372"/>
                  </a:cubicBezTo>
                  <a:cubicBezTo>
                    <a:pt x="25126" y="4470"/>
                    <a:pt x="24864" y="4634"/>
                    <a:pt x="24604" y="4765"/>
                  </a:cubicBezTo>
                  <a:cubicBezTo>
                    <a:pt x="24341" y="4897"/>
                    <a:pt x="24079" y="5027"/>
                    <a:pt x="23849" y="5126"/>
                  </a:cubicBezTo>
                  <a:cubicBezTo>
                    <a:pt x="23784" y="5159"/>
                    <a:pt x="23750" y="5159"/>
                    <a:pt x="23685" y="5193"/>
                  </a:cubicBezTo>
                  <a:cubicBezTo>
                    <a:pt x="23554" y="5259"/>
                    <a:pt x="23390" y="5324"/>
                    <a:pt x="23226" y="5357"/>
                  </a:cubicBezTo>
                  <a:cubicBezTo>
                    <a:pt x="22930" y="5455"/>
                    <a:pt x="22636" y="5554"/>
                    <a:pt x="22309" y="5650"/>
                  </a:cubicBezTo>
                  <a:cubicBezTo>
                    <a:pt x="22146" y="5684"/>
                    <a:pt x="21982" y="5750"/>
                    <a:pt x="21817" y="5782"/>
                  </a:cubicBezTo>
                  <a:cubicBezTo>
                    <a:pt x="21621" y="5815"/>
                    <a:pt x="21424" y="5881"/>
                    <a:pt x="21228" y="5913"/>
                  </a:cubicBezTo>
                  <a:cubicBezTo>
                    <a:pt x="20801" y="5979"/>
                    <a:pt x="20344" y="6044"/>
                    <a:pt x="19884" y="6077"/>
                  </a:cubicBezTo>
                  <a:cubicBezTo>
                    <a:pt x="19589" y="6110"/>
                    <a:pt x="19261" y="6110"/>
                    <a:pt x="18933" y="6110"/>
                  </a:cubicBezTo>
                  <a:cubicBezTo>
                    <a:pt x="18673" y="6110"/>
                    <a:pt x="18408" y="6110"/>
                    <a:pt x="18148" y="6012"/>
                  </a:cubicBezTo>
                  <a:cubicBezTo>
                    <a:pt x="17459" y="5782"/>
                    <a:pt x="17624" y="5061"/>
                    <a:pt x="17492" y="4504"/>
                  </a:cubicBezTo>
                  <a:cubicBezTo>
                    <a:pt x="17492" y="4472"/>
                    <a:pt x="17459" y="4439"/>
                    <a:pt x="17459" y="4406"/>
                  </a:cubicBezTo>
                  <a:cubicBezTo>
                    <a:pt x="17459" y="4341"/>
                    <a:pt x="17426" y="4308"/>
                    <a:pt x="17426" y="4242"/>
                  </a:cubicBezTo>
                  <a:cubicBezTo>
                    <a:pt x="17426" y="4194"/>
                    <a:pt x="17391" y="4164"/>
                    <a:pt x="17360" y="4164"/>
                  </a:cubicBezTo>
                  <a:cubicBezTo>
                    <a:pt x="17348" y="4164"/>
                    <a:pt x="17337" y="4168"/>
                    <a:pt x="17328" y="4177"/>
                  </a:cubicBezTo>
                  <a:cubicBezTo>
                    <a:pt x="17295" y="4160"/>
                    <a:pt x="17271" y="4152"/>
                    <a:pt x="17250" y="4152"/>
                  </a:cubicBezTo>
                  <a:cubicBezTo>
                    <a:pt x="17230" y="4152"/>
                    <a:pt x="17214" y="4160"/>
                    <a:pt x="17197" y="4177"/>
                  </a:cubicBezTo>
                  <a:cubicBezTo>
                    <a:pt x="17000" y="4667"/>
                    <a:pt x="16772" y="5126"/>
                    <a:pt x="16640" y="5619"/>
                  </a:cubicBezTo>
                  <a:cubicBezTo>
                    <a:pt x="16509" y="5978"/>
                    <a:pt x="16411" y="6338"/>
                    <a:pt x="16313" y="6732"/>
                  </a:cubicBezTo>
                  <a:cubicBezTo>
                    <a:pt x="16280" y="6830"/>
                    <a:pt x="16247" y="6961"/>
                    <a:pt x="16215" y="7092"/>
                  </a:cubicBezTo>
                  <a:lnTo>
                    <a:pt x="16215" y="7158"/>
                  </a:lnTo>
                  <a:lnTo>
                    <a:pt x="16215" y="7190"/>
                  </a:lnTo>
                  <a:cubicBezTo>
                    <a:pt x="16149" y="7125"/>
                    <a:pt x="16051" y="7059"/>
                    <a:pt x="15985" y="6995"/>
                  </a:cubicBezTo>
                  <a:cubicBezTo>
                    <a:pt x="15985" y="6995"/>
                    <a:pt x="15953" y="6962"/>
                    <a:pt x="15920" y="6962"/>
                  </a:cubicBezTo>
                  <a:lnTo>
                    <a:pt x="15953" y="6930"/>
                  </a:lnTo>
                  <a:cubicBezTo>
                    <a:pt x="15985" y="6766"/>
                    <a:pt x="16018" y="6635"/>
                    <a:pt x="16018" y="6472"/>
                  </a:cubicBezTo>
                  <a:cubicBezTo>
                    <a:pt x="16051" y="6407"/>
                    <a:pt x="16051" y="6339"/>
                    <a:pt x="16084" y="6241"/>
                  </a:cubicBezTo>
                  <a:cubicBezTo>
                    <a:pt x="16215" y="5650"/>
                    <a:pt x="16346" y="5061"/>
                    <a:pt x="16508" y="4504"/>
                  </a:cubicBezTo>
                  <a:cubicBezTo>
                    <a:pt x="16541" y="4472"/>
                    <a:pt x="16541" y="4439"/>
                    <a:pt x="16541" y="4439"/>
                  </a:cubicBezTo>
                  <a:cubicBezTo>
                    <a:pt x="16705" y="3982"/>
                    <a:pt x="16935" y="3521"/>
                    <a:pt x="17228" y="3129"/>
                  </a:cubicBezTo>
                  <a:cubicBezTo>
                    <a:pt x="17556" y="2702"/>
                    <a:pt x="17983" y="2309"/>
                    <a:pt x="18440" y="2016"/>
                  </a:cubicBezTo>
                  <a:cubicBezTo>
                    <a:pt x="18932" y="1623"/>
                    <a:pt x="19520" y="1360"/>
                    <a:pt x="20111" y="1132"/>
                  </a:cubicBezTo>
                  <a:cubicBezTo>
                    <a:pt x="20344" y="1034"/>
                    <a:pt x="20604" y="967"/>
                    <a:pt x="20834" y="902"/>
                  </a:cubicBezTo>
                  <a:cubicBezTo>
                    <a:pt x="21063" y="869"/>
                    <a:pt x="21293" y="803"/>
                    <a:pt x="21555" y="771"/>
                  </a:cubicBezTo>
                  <a:cubicBezTo>
                    <a:pt x="21900" y="719"/>
                    <a:pt x="22247" y="693"/>
                    <a:pt x="22594" y="693"/>
                  </a:cubicBezTo>
                  <a:close/>
                  <a:moveTo>
                    <a:pt x="15821" y="7717"/>
                  </a:moveTo>
                  <a:cubicBezTo>
                    <a:pt x="15887" y="7783"/>
                    <a:pt x="15985" y="7849"/>
                    <a:pt x="16051" y="7913"/>
                  </a:cubicBezTo>
                  <a:cubicBezTo>
                    <a:pt x="15953" y="8568"/>
                    <a:pt x="15887" y="9191"/>
                    <a:pt x="15853" y="9845"/>
                  </a:cubicBezTo>
                  <a:cubicBezTo>
                    <a:pt x="15821" y="9977"/>
                    <a:pt x="15821" y="10108"/>
                    <a:pt x="15821" y="10239"/>
                  </a:cubicBezTo>
                  <a:lnTo>
                    <a:pt x="15821" y="10403"/>
                  </a:lnTo>
                  <a:lnTo>
                    <a:pt x="15821" y="10665"/>
                  </a:lnTo>
                  <a:cubicBezTo>
                    <a:pt x="15788" y="10632"/>
                    <a:pt x="15788" y="10566"/>
                    <a:pt x="15755" y="10502"/>
                  </a:cubicBezTo>
                  <a:cubicBezTo>
                    <a:pt x="15755" y="10437"/>
                    <a:pt x="15755" y="10371"/>
                    <a:pt x="15722" y="10306"/>
                  </a:cubicBezTo>
                  <a:lnTo>
                    <a:pt x="15722" y="9846"/>
                  </a:lnTo>
                  <a:lnTo>
                    <a:pt x="15722" y="9519"/>
                  </a:lnTo>
                  <a:cubicBezTo>
                    <a:pt x="15690" y="9029"/>
                    <a:pt x="15755" y="8536"/>
                    <a:pt x="15788" y="8011"/>
                  </a:cubicBezTo>
                  <a:cubicBezTo>
                    <a:pt x="15788" y="7913"/>
                    <a:pt x="15788" y="7815"/>
                    <a:pt x="15821" y="7717"/>
                  </a:cubicBezTo>
                  <a:close/>
                  <a:moveTo>
                    <a:pt x="20506" y="13776"/>
                  </a:moveTo>
                  <a:lnTo>
                    <a:pt x="20506" y="13776"/>
                  </a:lnTo>
                  <a:cubicBezTo>
                    <a:pt x="20539" y="13810"/>
                    <a:pt x="20539" y="13810"/>
                    <a:pt x="20572" y="13842"/>
                  </a:cubicBezTo>
                  <a:cubicBezTo>
                    <a:pt x="20539" y="13842"/>
                    <a:pt x="20539" y="13876"/>
                    <a:pt x="20539" y="13908"/>
                  </a:cubicBezTo>
                  <a:cubicBezTo>
                    <a:pt x="20539" y="13876"/>
                    <a:pt x="20506" y="13810"/>
                    <a:pt x="20506" y="13776"/>
                  </a:cubicBezTo>
                  <a:close/>
                  <a:moveTo>
                    <a:pt x="26829" y="4504"/>
                  </a:moveTo>
                  <a:cubicBezTo>
                    <a:pt x="26862" y="4504"/>
                    <a:pt x="26862" y="4537"/>
                    <a:pt x="26894" y="4570"/>
                  </a:cubicBezTo>
                  <a:lnTo>
                    <a:pt x="27189" y="4964"/>
                  </a:lnTo>
                  <a:cubicBezTo>
                    <a:pt x="27386" y="5226"/>
                    <a:pt x="27548" y="5489"/>
                    <a:pt x="27714" y="5784"/>
                  </a:cubicBezTo>
                  <a:cubicBezTo>
                    <a:pt x="27911" y="6078"/>
                    <a:pt x="28074" y="6339"/>
                    <a:pt x="28204" y="6636"/>
                  </a:cubicBezTo>
                  <a:cubicBezTo>
                    <a:pt x="28073" y="7127"/>
                    <a:pt x="28171" y="7651"/>
                    <a:pt x="28335" y="8111"/>
                  </a:cubicBezTo>
                  <a:cubicBezTo>
                    <a:pt x="28402" y="8274"/>
                    <a:pt x="28467" y="8471"/>
                    <a:pt x="28533" y="8666"/>
                  </a:cubicBezTo>
                  <a:cubicBezTo>
                    <a:pt x="28598" y="8863"/>
                    <a:pt x="28631" y="9060"/>
                    <a:pt x="28696" y="9257"/>
                  </a:cubicBezTo>
                  <a:cubicBezTo>
                    <a:pt x="28729" y="9388"/>
                    <a:pt x="28762" y="9551"/>
                    <a:pt x="28762" y="9715"/>
                  </a:cubicBezTo>
                  <a:cubicBezTo>
                    <a:pt x="28860" y="10338"/>
                    <a:pt x="28795" y="10960"/>
                    <a:pt x="28631" y="11550"/>
                  </a:cubicBezTo>
                  <a:cubicBezTo>
                    <a:pt x="28565" y="11745"/>
                    <a:pt x="28467" y="11975"/>
                    <a:pt x="28368" y="12172"/>
                  </a:cubicBezTo>
                  <a:cubicBezTo>
                    <a:pt x="28335" y="12270"/>
                    <a:pt x="28270" y="12368"/>
                    <a:pt x="28204" y="12467"/>
                  </a:cubicBezTo>
                  <a:cubicBezTo>
                    <a:pt x="27322" y="13928"/>
                    <a:pt x="25650" y="14600"/>
                    <a:pt x="23991" y="14600"/>
                  </a:cubicBezTo>
                  <a:cubicBezTo>
                    <a:pt x="23679" y="14600"/>
                    <a:pt x="23367" y="14576"/>
                    <a:pt x="23062" y="14530"/>
                  </a:cubicBezTo>
                  <a:cubicBezTo>
                    <a:pt x="22439" y="14431"/>
                    <a:pt x="21850" y="14236"/>
                    <a:pt x="21359" y="13876"/>
                  </a:cubicBezTo>
                  <a:cubicBezTo>
                    <a:pt x="21128" y="13712"/>
                    <a:pt x="20932" y="13514"/>
                    <a:pt x="20735" y="13318"/>
                  </a:cubicBezTo>
                  <a:cubicBezTo>
                    <a:pt x="20604" y="13154"/>
                    <a:pt x="20506" y="12990"/>
                    <a:pt x="20375" y="12827"/>
                  </a:cubicBezTo>
                  <a:cubicBezTo>
                    <a:pt x="20341" y="12367"/>
                    <a:pt x="20375" y="11875"/>
                    <a:pt x="20441" y="11385"/>
                  </a:cubicBezTo>
                  <a:cubicBezTo>
                    <a:pt x="20506" y="10893"/>
                    <a:pt x="20572" y="10403"/>
                    <a:pt x="20670" y="9910"/>
                  </a:cubicBezTo>
                  <a:cubicBezTo>
                    <a:pt x="20703" y="9845"/>
                    <a:pt x="20703" y="9779"/>
                    <a:pt x="20735" y="9714"/>
                  </a:cubicBezTo>
                  <a:cubicBezTo>
                    <a:pt x="20768" y="9452"/>
                    <a:pt x="20834" y="9224"/>
                    <a:pt x="20899" y="8995"/>
                  </a:cubicBezTo>
                  <a:cubicBezTo>
                    <a:pt x="20932" y="8861"/>
                    <a:pt x="20965" y="8764"/>
                    <a:pt x="20997" y="8633"/>
                  </a:cubicBezTo>
                  <a:cubicBezTo>
                    <a:pt x="21128" y="8274"/>
                    <a:pt x="21326" y="7913"/>
                    <a:pt x="21653" y="7684"/>
                  </a:cubicBezTo>
                  <a:cubicBezTo>
                    <a:pt x="21982" y="7422"/>
                    <a:pt x="22374" y="7291"/>
                    <a:pt x="22767" y="7224"/>
                  </a:cubicBezTo>
                  <a:cubicBezTo>
                    <a:pt x="23192" y="7093"/>
                    <a:pt x="23651" y="7028"/>
                    <a:pt x="24077" y="6897"/>
                  </a:cubicBezTo>
                  <a:cubicBezTo>
                    <a:pt x="24241" y="6831"/>
                    <a:pt x="24438" y="6733"/>
                    <a:pt x="24634" y="6635"/>
                  </a:cubicBezTo>
                  <a:cubicBezTo>
                    <a:pt x="24799" y="6569"/>
                    <a:pt x="24963" y="6471"/>
                    <a:pt x="25125" y="6372"/>
                  </a:cubicBezTo>
                  <a:cubicBezTo>
                    <a:pt x="25158" y="6339"/>
                    <a:pt x="25191" y="6339"/>
                    <a:pt x="25223" y="6306"/>
                  </a:cubicBezTo>
                  <a:cubicBezTo>
                    <a:pt x="25616" y="6046"/>
                    <a:pt x="26010" y="5718"/>
                    <a:pt x="26304" y="5357"/>
                  </a:cubicBezTo>
                  <a:cubicBezTo>
                    <a:pt x="26468" y="5159"/>
                    <a:pt x="26600" y="4964"/>
                    <a:pt x="26698" y="4767"/>
                  </a:cubicBezTo>
                  <a:cubicBezTo>
                    <a:pt x="26763" y="4668"/>
                    <a:pt x="26796" y="4570"/>
                    <a:pt x="26829" y="4504"/>
                  </a:cubicBezTo>
                  <a:close/>
                  <a:moveTo>
                    <a:pt x="21094" y="14726"/>
                  </a:moveTo>
                  <a:cubicBezTo>
                    <a:pt x="21160" y="14889"/>
                    <a:pt x="21325" y="15052"/>
                    <a:pt x="21423" y="15151"/>
                  </a:cubicBezTo>
                  <a:cubicBezTo>
                    <a:pt x="21652" y="15347"/>
                    <a:pt x="21914" y="15545"/>
                    <a:pt x="22177" y="15644"/>
                  </a:cubicBezTo>
                  <a:cubicBezTo>
                    <a:pt x="22560" y="15825"/>
                    <a:pt x="22980" y="15919"/>
                    <a:pt x="23407" y="15919"/>
                  </a:cubicBezTo>
                  <a:cubicBezTo>
                    <a:pt x="23674" y="15919"/>
                    <a:pt x="23943" y="15882"/>
                    <a:pt x="24208" y="15807"/>
                  </a:cubicBezTo>
                  <a:cubicBezTo>
                    <a:pt x="24241" y="15807"/>
                    <a:pt x="24307" y="15775"/>
                    <a:pt x="24339" y="15742"/>
                  </a:cubicBezTo>
                  <a:cubicBezTo>
                    <a:pt x="24470" y="15938"/>
                    <a:pt x="24634" y="16135"/>
                    <a:pt x="24799" y="16267"/>
                  </a:cubicBezTo>
                  <a:cubicBezTo>
                    <a:pt x="24930" y="16365"/>
                    <a:pt x="25028" y="16430"/>
                    <a:pt x="25126" y="16496"/>
                  </a:cubicBezTo>
                  <a:lnTo>
                    <a:pt x="25126" y="16529"/>
                  </a:lnTo>
                  <a:cubicBezTo>
                    <a:pt x="24864" y="17020"/>
                    <a:pt x="24438" y="17413"/>
                    <a:pt x="23980" y="17708"/>
                  </a:cubicBezTo>
                  <a:cubicBezTo>
                    <a:pt x="23717" y="17871"/>
                    <a:pt x="23423" y="17969"/>
                    <a:pt x="23128" y="18069"/>
                  </a:cubicBezTo>
                  <a:cubicBezTo>
                    <a:pt x="22930" y="18102"/>
                    <a:pt x="22702" y="18134"/>
                    <a:pt x="22505" y="18167"/>
                  </a:cubicBezTo>
                  <a:lnTo>
                    <a:pt x="22308" y="18069"/>
                  </a:lnTo>
                  <a:cubicBezTo>
                    <a:pt x="22177" y="17970"/>
                    <a:pt x="22012" y="17874"/>
                    <a:pt x="21881" y="17740"/>
                  </a:cubicBezTo>
                  <a:cubicBezTo>
                    <a:pt x="21587" y="17545"/>
                    <a:pt x="21356" y="17249"/>
                    <a:pt x="21160" y="16986"/>
                  </a:cubicBezTo>
                  <a:cubicBezTo>
                    <a:pt x="20963" y="16693"/>
                    <a:pt x="20800" y="16365"/>
                    <a:pt x="20669" y="16035"/>
                  </a:cubicBezTo>
                  <a:cubicBezTo>
                    <a:pt x="20603" y="15872"/>
                    <a:pt x="20538" y="15708"/>
                    <a:pt x="20505" y="15545"/>
                  </a:cubicBezTo>
                  <a:cubicBezTo>
                    <a:pt x="20471" y="15446"/>
                    <a:pt x="20438" y="15381"/>
                    <a:pt x="20438" y="15282"/>
                  </a:cubicBezTo>
                  <a:cubicBezTo>
                    <a:pt x="20438" y="15250"/>
                    <a:pt x="20406" y="15217"/>
                    <a:pt x="20406" y="15184"/>
                  </a:cubicBezTo>
                  <a:cubicBezTo>
                    <a:pt x="20471" y="15184"/>
                    <a:pt x="20538" y="15151"/>
                    <a:pt x="20603" y="15151"/>
                  </a:cubicBezTo>
                  <a:cubicBezTo>
                    <a:pt x="20800" y="15052"/>
                    <a:pt x="20963" y="14921"/>
                    <a:pt x="21062" y="14726"/>
                  </a:cubicBezTo>
                  <a:close/>
                  <a:moveTo>
                    <a:pt x="27649" y="23342"/>
                  </a:moveTo>
                  <a:lnTo>
                    <a:pt x="27616" y="23374"/>
                  </a:lnTo>
                  <a:lnTo>
                    <a:pt x="27616" y="23342"/>
                  </a:lnTo>
                  <a:close/>
                  <a:moveTo>
                    <a:pt x="13433" y="19086"/>
                  </a:moveTo>
                  <a:cubicBezTo>
                    <a:pt x="13596" y="19315"/>
                    <a:pt x="13827" y="19511"/>
                    <a:pt x="14023" y="19674"/>
                  </a:cubicBezTo>
                  <a:cubicBezTo>
                    <a:pt x="14285" y="19937"/>
                    <a:pt x="14548" y="20167"/>
                    <a:pt x="14809" y="20396"/>
                  </a:cubicBezTo>
                  <a:cubicBezTo>
                    <a:pt x="15071" y="20626"/>
                    <a:pt x="15333" y="20854"/>
                    <a:pt x="15596" y="21083"/>
                  </a:cubicBezTo>
                  <a:cubicBezTo>
                    <a:pt x="15694" y="21216"/>
                    <a:pt x="15825" y="21315"/>
                    <a:pt x="15955" y="21411"/>
                  </a:cubicBezTo>
                  <a:cubicBezTo>
                    <a:pt x="15758" y="21543"/>
                    <a:pt x="15596" y="21739"/>
                    <a:pt x="15431" y="21869"/>
                  </a:cubicBezTo>
                  <a:cubicBezTo>
                    <a:pt x="15363" y="21934"/>
                    <a:pt x="15331" y="21966"/>
                    <a:pt x="15265" y="21999"/>
                  </a:cubicBezTo>
                  <a:cubicBezTo>
                    <a:pt x="15134" y="22130"/>
                    <a:pt x="14970" y="22261"/>
                    <a:pt x="14805" y="22427"/>
                  </a:cubicBezTo>
                  <a:cubicBezTo>
                    <a:pt x="14707" y="22493"/>
                    <a:pt x="14642" y="22558"/>
                    <a:pt x="14576" y="22591"/>
                  </a:cubicBezTo>
                  <a:cubicBezTo>
                    <a:pt x="13986" y="23049"/>
                    <a:pt x="13365" y="23475"/>
                    <a:pt x="12741" y="23868"/>
                  </a:cubicBezTo>
                  <a:cubicBezTo>
                    <a:pt x="11464" y="24621"/>
                    <a:pt x="10121" y="25211"/>
                    <a:pt x="8713" y="25637"/>
                  </a:cubicBezTo>
                  <a:cubicBezTo>
                    <a:pt x="8319" y="25768"/>
                    <a:pt x="7926" y="25866"/>
                    <a:pt x="7500" y="25966"/>
                  </a:cubicBezTo>
                  <a:cubicBezTo>
                    <a:pt x="7402" y="26000"/>
                    <a:pt x="7304" y="26000"/>
                    <a:pt x="7173" y="26031"/>
                  </a:cubicBezTo>
                  <a:cubicBezTo>
                    <a:pt x="7063" y="26001"/>
                    <a:pt x="6947" y="25989"/>
                    <a:pt x="6829" y="25989"/>
                  </a:cubicBezTo>
                  <a:cubicBezTo>
                    <a:pt x="6422" y="25989"/>
                    <a:pt x="5981" y="26141"/>
                    <a:pt x="5600" y="26294"/>
                  </a:cubicBezTo>
                  <a:cubicBezTo>
                    <a:pt x="5042" y="26524"/>
                    <a:pt x="4487" y="26851"/>
                    <a:pt x="3929" y="27146"/>
                  </a:cubicBezTo>
                  <a:cubicBezTo>
                    <a:pt x="3564" y="27316"/>
                    <a:pt x="3145" y="27468"/>
                    <a:pt x="2739" y="27468"/>
                  </a:cubicBezTo>
                  <a:cubicBezTo>
                    <a:pt x="2598" y="27468"/>
                    <a:pt x="2459" y="27450"/>
                    <a:pt x="2324" y="27408"/>
                  </a:cubicBezTo>
                  <a:cubicBezTo>
                    <a:pt x="2127" y="27375"/>
                    <a:pt x="1931" y="27277"/>
                    <a:pt x="1865" y="27079"/>
                  </a:cubicBezTo>
                  <a:cubicBezTo>
                    <a:pt x="1767" y="26851"/>
                    <a:pt x="1963" y="26686"/>
                    <a:pt x="2062" y="26522"/>
                  </a:cubicBezTo>
                  <a:cubicBezTo>
                    <a:pt x="2193" y="26228"/>
                    <a:pt x="2225" y="25899"/>
                    <a:pt x="2029" y="25637"/>
                  </a:cubicBezTo>
                  <a:cubicBezTo>
                    <a:pt x="1963" y="25539"/>
                    <a:pt x="1898" y="25473"/>
                    <a:pt x="1800" y="25408"/>
                  </a:cubicBezTo>
                  <a:cubicBezTo>
                    <a:pt x="1569" y="24982"/>
                    <a:pt x="1242" y="24654"/>
                    <a:pt x="981" y="24262"/>
                  </a:cubicBezTo>
                  <a:cubicBezTo>
                    <a:pt x="883" y="24097"/>
                    <a:pt x="719" y="23802"/>
                    <a:pt x="850" y="23640"/>
                  </a:cubicBezTo>
                  <a:cubicBezTo>
                    <a:pt x="981" y="23507"/>
                    <a:pt x="1210" y="23507"/>
                    <a:pt x="1407" y="23507"/>
                  </a:cubicBezTo>
                  <a:cubicBezTo>
                    <a:pt x="1703" y="23541"/>
                    <a:pt x="1997" y="23640"/>
                    <a:pt x="2258" y="23705"/>
                  </a:cubicBezTo>
                  <a:cubicBezTo>
                    <a:pt x="2554" y="23803"/>
                    <a:pt x="2880" y="23869"/>
                    <a:pt x="3176" y="23967"/>
                  </a:cubicBezTo>
                  <a:cubicBezTo>
                    <a:pt x="3472" y="24034"/>
                    <a:pt x="3765" y="24132"/>
                    <a:pt x="4060" y="24197"/>
                  </a:cubicBezTo>
                  <a:cubicBezTo>
                    <a:pt x="4191" y="24263"/>
                    <a:pt x="4323" y="24296"/>
                    <a:pt x="4487" y="24328"/>
                  </a:cubicBezTo>
                  <a:cubicBezTo>
                    <a:pt x="4552" y="24328"/>
                    <a:pt x="4651" y="24361"/>
                    <a:pt x="4749" y="24361"/>
                  </a:cubicBezTo>
                  <a:lnTo>
                    <a:pt x="4945" y="24361"/>
                  </a:lnTo>
                  <a:cubicBezTo>
                    <a:pt x="5307" y="24328"/>
                    <a:pt x="5634" y="24230"/>
                    <a:pt x="5963" y="24099"/>
                  </a:cubicBezTo>
                  <a:cubicBezTo>
                    <a:pt x="6257" y="23967"/>
                    <a:pt x="6585" y="23804"/>
                    <a:pt x="6879" y="23673"/>
                  </a:cubicBezTo>
                  <a:cubicBezTo>
                    <a:pt x="7468" y="23378"/>
                    <a:pt x="8058" y="23082"/>
                    <a:pt x="8649" y="22756"/>
                  </a:cubicBezTo>
                  <a:cubicBezTo>
                    <a:pt x="9795" y="22100"/>
                    <a:pt x="10909" y="21348"/>
                    <a:pt x="11957" y="20494"/>
                  </a:cubicBezTo>
                  <a:lnTo>
                    <a:pt x="12022" y="20429"/>
                  </a:lnTo>
                  <a:cubicBezTo>
                    <a:pt x="12220" y="20265"/>
                    <a:pt x="12416" y="20102"/>
                    <a:pt x="12613" y="19937"/>
                  </a:cubicBezTo>
                  <a:lnTo>
                    <a:pt x="12777" y="19774"/>
                  </a:lnTo>
                  <a:cubicBezTo>
                    <a:pt x="13007" y="19543"/>
                    <a:pt x="13236" y="19315"/>
                    <a:pt x="13433" y="19086"/>
                  </a:cubicBezTo>
                  <a:close/>
                  <a:moveTo>
                    <a:pt x="29316" y="23149"/>
                  </a:moveTo>
                  <a:cubicBezTo>
                    <a:pt x="29382" y="23705"/>
                    <a:pt x="29481" y="24229"/>
                    <a:pt x="29546" y="24787"/>
                  </a:cubicBezTo>
                  <a:cubicBezTo>
                    <a:pt x="29645" y="25540"/>
                    <a:pt x="29710" y="26327"/>
                    <a:pt x="29710" y="27080"/>
                  </a:cubicBezTo>
                  <a:cubicBezTo>
                    <a:pt x="29744" y="27471"/>
                    <a:pt x="29744" y="27862"/>
                    <a:pt x="29711" y="28224"/>
                  </a:cubicBezTo>
                  <a:cubicBezTo>
                    <a:pt x="29711" y="28517"/>
                    <a:pt x="29679" y="28847"/>
                    <a:pt x="29482" y="29076"/>
                  </a:cubicBezTo>
                  <a:cubicBezTo>
                    <a:pt x="29154" y="29566"/>
                    <a:pt x="28402" y="29664"/>
                    <a:pt x="27844" y="29798"/>
                  </a:cubicBezTo>
                  <a:cubicBezTo>
                    <a:pt x="27515" y="29863"/>
                    <a:pt x="27156" y="29896"/>
                    <a:pt x="26795" y="29896"/>
                  </a:cubicBezTo>
                  <a:lnTo>
                    <a:pt x="26630" y="29896"/>
                  </a:lnTo>
                  <a:cubicBezTo>
                    <a:pt x="26466" y="29896"/>
                    <a:pt x="26270" y="29863"/>
                    <a:pt x="26106" y="29863"/>
                  </a:cubicBezTo>
                  <a:cubicBezTo>
                    <a:pt x="26073" y="29863"/>
                    <a:pt x="26041" y="29863"/>
                    <a:pt x="26041" y="29830"/>
                  </a:cubicBezTo>
                  <a:lnTo>
                    <a:pt x="25876" y="29830"/>
                  </a:lnTo>
                  <a:cubicBezTo>
                    <a:pt x="25975" y="29731"/>
                    <a:pt x="26073" y="29634"/>
                    <a:pt x="26139" y="29535"/>
                  </a:cubicBezTo>
                  <a:cubicBezTo>
                    <a:pt x="26204" y="29469"/>
                    <a:pt x="26237" y="29404"/>
                    <a:pt x="26270" y="29305"/>
                  </a:cubicBezTo>
                  <a:cubicBezTo>
                    <a:pt x="26335" y="29207"/>
                    <a:pt x="26270" y="29076"/>
                    <a:pt x="26172" y="29043"/>
                  </a:cubicBezTo>
                  <a:cubicBezTo>
                    <a:pt x="26155" y="29027"/>
                    <a:pt x="26130" y="29019"/>
                    <a:pt x="26102" y="29019"/>
                  </a:cubicBezTo>
                  <a:cubicBezTo>
                    <a:pt x="26073" y="29019"/>
                    <a:pt x="26040" y="29027"/>
                    <a:pt x="26008" y="29043"/>
                  </a:cubicBezTo>
                  <a:cubicBezTo>
                    <a:pt x="25679" y="29273"/>
                    <a:pt x="25385" y="29533"/>
                    <a:pt x="25023" y="29699"/>
                  </a:cubicBezTo>
                  <a:cubicBezTo>
                    <a:pt x="24725" y="29808"/>
                    <a:pt x="24426" y="29871"/>
                    <a:pt x="24126" y="29871"/>
                  </a:cubicBezTo>
                  <a:cubicBezTo>
                    <a:pt x="24065" y="29871"/>
                    <a:pt x="24004" y="29868"/>
                    <a:pt x="23943" y="29863"/>
                  </a:cubicBezTo>
                  <a:cubicBezTo>
                    <a:pt x="23583" y="29863"/>
                    <a:pt x="23254" y="29664"/>
                    <a:pt x="22959" y="29502"/>
                  </a:cubicBezTo>
                  <a:lnTo>
                    <a:pt x="22894" y="29436"/>
                  </a:lnTo>
                  <a:cubicBezTo>
                    <a:pt x="22927" y="29436"/>
                    <a:pt x="22959" y="29404"/>
                    <a:pt x="22992" y="29371"/>
                  </a:cubicBezTo>
                  <a:cubicBezTo>
                    <a:pt x="23156" y="29305"/>
                    <a:pt x="23320" y="29207"/>
                    <a:pt x="23484" y="29174"/>
                  </a:cubicBezTo>
                  <a:cubicBezTo>
                    <a:pt x="23639" y="29143"/>
                    <a:pt x="23618" y="28877"/>
                    <a:pt x="23476" y="28877"/>
                  </a:cubicBezTo>
                  <a:cubicBezTo>
                    <a:pt x="23468" y="28877"/>
                    <a:pt x="23460" y="28878"/>
                    <a:pt x="23452" y="28880"/>
                  </a:cubicBezTo>
                  <a:cubicBezTo>
                    <a:pt x="23254" y="28912"/>
                    <a:pt x="23058" y="28945"/>
                    <a:pt x="22861" y="29043"/>
                  </a:cubicBezTo>
                  <a:cubicBezTo>
                    <a:pt x="22763" y="29076"/>
                    <a:pt x="22697" y="29109"/>
                    <a:pt x="22599" y="29174"/>
                  </a:cubicBezTo>
                  <a:cubicBezTo>
                    <a:pt x="22467" y="29010"/>
                    <a:pt x="22369" y="28848"/>
                    <a:pt x="22303" y="28652"/>
                  </a:cubicBezTo>
                  <a:cubicBezTo>
                    <a:pt x="22271" y="28585"/>
                    <a:pt x="22238" y="28487"/>
                    <a:pt x="22205" y="28387"/>
                  </a:cubicBezTo>
                  <a:cubicBezTo>
                    <a:pt x="22303" y="28322"/>
                    <a:pt x="22402" y="28257"/>
                    <a:pt x="22499" y="28192"/>
                  </a:cubicBezTo>
                  <a:cubicBezTo>
                    <a:pt x="22729" y="28061"/>
                    <a:pt x="22958" y="28028"/>
                    <a:pt x="23187" y="27963"/>
                  </a:cubicBezTo>
                  <a:cubicBezTo>
                    <a:pt x="23286" y="27963"/>
                    <a:pt x="23253" y="27865"/>
                    <a:pt x="23187" y="27833"/>
                  </a:cubicBezTo>
                  <a:cubicBezTo>
                    <a:pt x="23091" y="27792"/>
                    <a:pt x="22977" y="27773"/>
                    <a:pt x="22859" y="27773"/>
                  </a:cubicBezTo>
                  <a:cubicBezTo>
                    <a:pt x="22695" y="27773"/>
                    <a:pt x="22521" y="27808"/>
                    <a:pt x="22369" y="27866"/>
                  </a:cubicBezTo>
                  <a:cubicBezTo>
                    <a:pt x="22271" y="27898"/>
                    <a:pt x="22172" y="27931"/>
                    <a:pt x="22074" y="27997"/>
                  </a:cubicBezTo>
                  <a:cubicBezTo>
                    <a:pt x="22009" y="27800"/>
                    <a:pt x="21976" y="27571"/>
                    <a:pt x="21910" y="27373"/>
                  </a:cubicBezTo>
                  <a:cubicBezTo>
                    <a:pt x="21910" y="27275"/>
                    <a:pt x="21878" y="27144"/>
                    <a:pt x="21878" y="27046"/>
                  </a:cubicBezTo>
                  <a:cubicBezTo>
                    <a:pt x="21943" y="27013"/>
                    <a:pt x="21976" y="26980"/>
                    <a:pt x="22041" y="26948"/>
                  </a:cubicBezTo>
                  <a:cubicBezTo>
                    <a:pt x="22205" y="26850"/>
                    <a:pt x="22369" y="26816"/>
                    <a:pt x="22534" y="26783"/>
                  </a:cubicBezTo>
                  <a:cubicBezTo>
                    <a:pt x="22697" y="26750"/>
                    <a:pt x="22828" y="26717"/>
                    <a:pt x="22992" y="26717"/>
                  </a:cubicBezTo>
                  <a:cubicBezTo>
                    <a:pt x="23124" y="26717"/>
                    <a:pt x="23255" y="26703"/>
                    <a:pt x="23376" y="26703"/>
                  </a:cubicBezTo>
                  <a:cubicBezTo>
                    <a:pt x="23437" y="26703"/>
                    <a:pt x="23495" y="26707"/>
                    <a:pt x="23550" y="26717"/>
                  </a:cubicBezTo>
                  <a:cubicBezTo>
                    <a:pt x="23562" y="26720"/>
                    <a:pt x="23573" y="26722"/>
                    <a:pt x="23583" y="26722"/>
                  </a:cubicBezTo>
                  <a:cubicBezTo>
                    <a:pt x="23686" y="26722"/>
                    <a:pt x="23705" y="26580"/>
                    <a:pt x="23615" y="26521"/>
                  </a:cubicBezTo>
                  <a:cubicBezTo>
                    <a:pt x="23419" y="26455"/>
                    <a:pt x="23254" y="26423"/>
                    <a:pt x="23058" y="26390"/>
                  </a:cubicBezTo>
                  <a:cubicBezTo>
                    <a:pt x="22861" y="26390"/>
                    <a:pt x="22665" y="26390"/>
                    <a:pt x="22467" y="26423"/>
                  </a:cubicBezTo>
                  <a:cubicBezTo>
                    <a:pt x="22271" y="26456"/>
                    <a:pt x="22074" y="26521"/>
                    <a:pt x="21910" y="26586"/>
                  </a:cubicBezTo>
                  <a:cubicBezTo>
                    <a:pt x="21878" y="26586"/>
                    <a:pt x="21878" y="26620"/>
                    <a:pt x="21878" y="26620"/>
                  </a:cubicBezTo>
                  <a:cubicBezTo>
                    <a:pt x="21878" y="26457"/>
                    <a:pt x="21910" y="26326"/>
                    <a:pt x="21943" y="26162"/>
                  </a:cubicBezTo>
                  <a:cubicBezTo>
                    <a:pt x="22172" y="25473"/>
                    <a:pt x="22959" y="25212"/>
                    <a:pt x="23614" y="25180"/>
                  </a:cubicBezTo>
                  <a:cubicBezTo>
                    <a:pt x="23676" y="25176"/>
                    <a:pt x="23737" y="25174"/>
                    <a:pt x="23798" y="25174"/>
                  </a:cubicBezTo>
                  <a:cubicBezTo>
                    <a:pt x="24220" y="25174"/>
                    <a:pt x="24617" y="25274"/>
                    <a:pt x="24989" y="25474"/>
                  </a:cubicBezTo>
                  <a:cubicBezTo>
                    <a:pt x="25120" y="25540"/>
                    <a:pt x="25219" y="25604"/>
                    <a:pt x="25351" y="25702"/>
                  </a:cubicBezTo>
                  <a:cubicBezTo>
                    <a:pt x="25579" y="25866"/>
                    <a:pt x="25808" y="26065"/>
                    <a:pt x="25907" y="26358"/>
                  </a:cubicBezTo>
                  <a:cubicBezTo>
                    <a:pt x="25933" y="26408"/>
                    <a:pt x="25977" y="26430"/>
                    <a:pt x="26020" y="26430"/>
                  </a:cubicBezTo>
                  <a:cubicBezTo>
                    <a:pt x="26090" y="26430"/>
                    <a:pt x="26157" y="26374"/>
                    <a:pt x="26138" y="26293"/>
                  </a:cubicBezTo>
                  <a:cubicBezTo>
                    <a:pt x="26071" y="26064"/>
                    <a:pt x="26006" y="25866"/>
                    <a:pt x="25907" y="25670"/>
                  </a:cubicBezTo>
                  <a:lnTo>
                    <a:pt x="26071" y="25670"/>
                  </a:lnTo>
                  <a:cubicBezTo>
                    <a:pt x="26170" y="25654"/>
                    <a:pt x="26277" y="25645"/>
                    <a:pt x="26383" y="25645"/>
                  </a:cubicBezTo>
                  <a:cubicBezTo>
                    <a:pt x="26490" y="25645"/>
                    <a:pt x="26596" y="25654"/>
                    <a:pt x="26694" y="25670"/>
                  </a:cubicBezTo>
                  <a:lnTo>
                    <a:pt x="26727" y="25670"/>
                  </a:lnTo>
                  <a:cubicBezTo>
                    <a:pt x="26892" y="25702"/>
                    <a:pt x="27056" y="25735"/>
                    <a:pt x="27219" y="25801"/>
                  </a:cubicBezTo>
                  <a:cubicBezTo>
                    <a:pt x="27252" y="25801"/>
                    <a:pt x="27318" y="25801"/>
                    <a:pt x="27350" y="25833"/>
                  </a:cubicBezTo>
                  <a:cubicBezTo>
                    <a:pt x="27547" y="25899"/>
                    <a:pt x="27743" y="25998"/>
                    <a:pt x="27941" y="25998"/>
                  </a:cubicBezTo>
                  <a:cubicBezTo>
                    <a:pt x="28039" y="25998"/>
                    <a:pt x="28072" y="25899"/>
                    <a:pt x="28006" y="25833"/>
                  </a:cubicBezTo>
                  <a:cubicBezTo>
                    <a:pt x="27875" y="25670"/>
                    <a:pt x="27615" y="25572"/>
                    <a:pt x="27449" y="25506"/>
                  </a:cubicBezTo>
                  <a:cubicBezTo>
                    <a:pt x="27383" y="25506"/>
                    <a:pt x="27318" y="25473"/>
                    <a:pt x="27252" y="25440"/>
                  </a:cubicBezTo>
                  <a:cubicBezTo>
                    <a:pt x="27350" y="25016"/>
                    <a:pt x="27416" y="24588"/>
                    <a:pt x="27481" y="24131"/>
                  </a:cubicBezTo>
                  <a:lnTo>
                    <a:pt x="27612" y="24131"/>
                  </a:lnTo>
                  <a:cubicBezTo>
                    <a:pt x="28169" y="23900"/>
                    <a:pt x="28694" y="23606"/>
                    <a:pt x="29185" y="23247"/>
                  </a:cubicBezTo>
                  <a:cubicBezTo>
                    <a:pt x="29218" y="23214"/>
                    <a:pt x="29251" y="23180"/>
                    <a:pt x="29316" y="23149"/>
                  </a:cubicBezTo>
                  <a:close/>
                  <a:moveTo>
                    <a:pt x="19593" y="15153"/>
                  </a:moveTo>
                  <a:cubicBezTo>
                    <a:pt x="19789" y="15185"/>
                    <a:pt x="19987" y="15218"/>
                    <a:pt x="20149" y="15218"/>
                  </a:cubicBezTo>
                  <a:lnTo>
                    <a:pt x="20149" y="15348"/>
                  </a:lnTo>
                  <a:cubicBezTo>
                    <a:pt x="20182" y="15446"/>
                    <a:pt x="20182" y="15513"/>
                    <a:pt x="20182" y="15611"/>
                  </a:cubicBezTo>
                  <a:cubicBezTo>
                    <a:pt x="20215" y="15807"/>
                    <a:pt x="20280" y="15971"/>
                    <a:pt x="20346" y="16166"/>
                  </a:cubicBezTo>
                  <a:cubicBezTo>
                    <a:pt x="20477" y="16528"/>
                    <a:pt x="20641" y="16855"/>
                    <a:pt x="20869" y="17181"/>
                  </a:cubicBezTo>
                  <a:cubicBezTo>
                    <a:pt x="21066" y="17510"/>
                    <a:pt x="21328" y="17772"/>
                    <a:pt x="21590" y="18034"/>
                  </a:cubicBezTo>
                  <a:cubicBezTo>
                    <a:pt x="21755" y="18166"/>
                    <a:pt x="21886" y="18297"/>
                    <a:pt x="22050" y="18395"/>
                  </a:cubicBezTo>
                  <a:cubicBezTo>
                    <a:pt x="22115" y="18428"/>
                    <a:pt x="22148" y="18461"/>
                    <a:pt x="22213" y="18492"/>
                  </a:cubicBezTo>
                  <a:cubicBezTo>
                    <a:pt x="22246" y="18526"/>
                    <a:pt x="22312" y="18558"/>
                    <a:pt x="22344" y="18558"/>
                  </a:cubicBezTo>
                  <a:cubicBezTo>
                    <a:pt x="22410" y="18590"/>
                    <a:pt x="22508" y="18623"/>
                    <a:pt x="22605" y="18623"/>
                  </a:cubicBezTo>
                  <a:lnTo>
                    <a:pt x="22605" y="18590"/>
                  </a:lnTo>
                  <a:lnTo>
                    <a:pt x="22672" y="18590"/>
                  </a:lnTo>
                  <a:cubicBezTo>
                    <a:pt x="22803" y="18590"/>
                    <a:pt x="22934" y="18590"/>
                    <a:pt x="23032" y="18558"/>
                  </a:cubicBezTo>
                  <a:cubicBezTo>
                    <a:pt x="23327" y="18525"/>
                    <a:pt x="23590" y="18427"/>
                    <a:pt x="23850" y="18297"/>
                  </a:cubicBezTo>
                  <a:cubicBezTo>
                    <a:pt x="24374" y="18067"/>
                    <a:pt x="24833" y="17706"/>
                    <a:pt x="25194" y="17280"/>
                  </a:cubicBezTo>
                  <a:cubicBezTo>
                    <a:pt x="25292" y="17150"/>
                    <a:pt x="25359" y="17050"/>
                    <a:pt x="25422" y="16921"/>
                  </a:cubicBezTo>
                  <a:cubicBezTo>
                    <a:pt x="25456" y="16888"/>
                    <a:pt x="25521" y="16822"/>
                    <a:pt x="25554" y="16757"/>
                  </a:cubicBezTo>
                  <a:cubicBezTo>
                    <a:pt x="25716" y="16856"/>
                    <a:pt x="25912" y="16987"/>
                    <a:pt x="26076" y="17085"/>
                  </a:cubicBezTo>
                  <a:cubicBezTo>
                    <a:pt x="26272" y="17217"/>
                    <a:pt x="26470" y="17348"/>
                    <a:pt x="26634" y="17480"/>
                  </a:cubicBezTo>
                  <a:cubicBezTo>
                    <a:pt x="26601" y="17578"/>
                    <a:pt x="26568" y="17709"/>
                    <a:pt x="26503" y="17807"/>
                  </a:cubicBezTo>
                  <a:cubicBezTo>
                    <a:pt x="26403" y="17972"/>
                    <a:pt x="26272" y="18134"/>
                    <a:pt x="26141" y="18299"/>
                  </a:cubicBezTo>
                  <a:cubicBezTo>
                    <a:pt x="25879" y="18593"/>
                    <a:pt x="25551" y="18824"/>
                    <a:pt x="25159" y="18955"/>
                  </a:cubicBezTo>
                  <a:cubicBezTo>
                    <a:pt x="24895" y="19051"/>
                    <a:pt x="24578" y="19111"/>
                    <a:pt x="24273" y="19111"/>
                  </a:cubicBezTo>
                  <a:cubicBezTo>
                    <a:pt x="24162" y="19111"/>
                    <a:pt x="24052" y="19103"/>
                    <a:pt x="23948" y="19086"/>
                  </a:cubicBezTo>
                  <a:cubicBezTo>
                    <a:pt x="23750" y="19053"/>
                    <a:pt x="23521" y="19021"/>
                    <a:pt x="23324" y="18955"/>
                  </a:cubicBezTo>
                  <a:cubicBezTo>
                    <a:pt x="23226" y="18923"/>
                    <a:pt x="23128" y="18890"/>
                    <a:pt x="23030" y="18824"/>
                  </a:cubicBezTo>
                  <a:cubicBezTo>
                    <a:pt x="22930" y="18789"/>
                    <a:pt x="22799" y="18759"/>
                    <a:pt x="22701" y="18691"/>
                  </a:cubicBezTo>
                  <a:lnTo>
                    <a:pt x="22668" y="18691"/>
                  </a:lnTo>
                  <a:cubicBezTo>
                    <a:pt x="22603" y="18691"/>
                    <a:pt x="22570" y="18759"/>
                    <a:pt x="22603" y="18824"/>
                  </a:cubicBezTo>
                  <a:cubicBezTo>
                    <a:pt x="22701" y="18890"/>
                    <a:pt x="22767" y="18987"/>
                    <a:pt x="22865" y="19052"/>
                  </a:cubicBezTo>
                  <a:cubicBezTo>
                    <a:pt x="22964" y="19151"/>
                    <a:pt x="23062" y="19183"/>
                    <a:pt x="23193" y="19249"/>
                  </a:cubicBezTo>
                  <a:cubicBezTo>
                    <a:pt x="23390" y="19347"/>
                    <a:pt x="23652" y="19444"/>
                    <a:pt x="23880" y="19477"/>
                  </a:cubicBezTo>
                  <a:cubicBezTo>
                    <a:pt x="24057" y="19512"/>
                    <a:pt x="24233" y="19531"/>
                    <a:pt x="24407" y="19531"/>
                  </a:cubicBezTo>
                  <a:cubicBezTo>
                    <a:pt x="24720" y="19531"/>
                    <a:pt x="25028" y="19472"/>
                    <a:pt x="25322" y="19346"/>
                  </a:cubicBezTo>
                  <a:cubicBezTo>
                    <a:pt x="25746" y="19182"/>
                    <a:pt x="26140" y="18952"/>
                    <a:pt x="26435" y="18592"/>
                  </a:cubicBezTo>
                  <a:cubicBezTo>
                    <a:pt x="26665" y="18362"/>
                    <a:pt x="26862" y="18069"/>
                    <a:pt x="26993" y="17740"/>
                  </a:cubicBezTo>
                  <a:cubicBezTo>
                    <a:pt x="27452" y="18069"/>
                    <a:pt x="27878" y="18461"/>
                    <a:pt x="28270" y="18886"/>
                  </a:cubicBezTo>
                  <a:cubicBezTo>
                    <a:pt x="28467" y="19084"/>
                    <a:pt x="28631" y="19280"/>
                    <a:pt x="28795" y="19476"/>
                  </a:cubicBezTo>
                  <a:cubicBezTo>
                    <a:pt x="28795" y="19508"/>
                    <a:pt x="28827" y="19541"/>
                    <a:pt x="28860" y="19574"/>
                  </a:cubicBezTo>
                  <a:cubicBezTo>
                    <a:pt x="28893" y="19705"/>
                    <a:pt x="28958" y="19803"/>
                    <a:pt x="28991" y="19934"/>
                  </a:cubicBezTo>
                  <a:cubicBezTo>
                    <a:pt x="29089" y="20164"/>
                    <a:pt x="29189" y="20426"/>
                    <a:pt x="29254" y="20720"/>
                  </a:cubicBezTo>
                  <a:cubicBezTo>
                    <a:pt x="29320" y="20983"/>
                    <a:pt x="29385" y="21245"/>
                    <a:pt x="29418" y="21507"/>
                  </a:cubicBezTo>
                  <a:cubicBezTo>
                    <a:pt x="29451" y="21737"/>
                    <a:pt x="29451" y="21965"/>
                    <a:pt x="29516" y="22194"/>
                  </a:cubicBezTo>
                  <a:cubicBezTo>
                    <a:pt x="29483" y="22227"/>
                    <a:pt x="29418" y="22260"/>
                    <a:pt x="29385" y="22293"/>
                  </a:cubicBezTo>
                  <a:cubicBezTo>
                    <a:pt x="29189" y="22391"/>
                    <a:pt x="28960" y="22490"/>
                    <a:pt x="28730" y="22557"/>
                  </a:cubicBezTo>
                  <a:cubicBezTo>
                    <a:pt x="28501" y="22622"/>
                    <a:pt x="28238" y="22655"/>
                    <a:pt x="28009" y="22688"/>
                  </a:cubicBezTo>
                  <a:cubicBezTo>
                    <a:pt x="27911" y="22721"/>
                    <a:pt x="27845" y="22721"/>
                    <a:pt x="27747" y="22721"/>
                  </a:cubicBezTo>
                  <a:cubicBezTo>
                    <a:pt x="27780" y="22425"/>
                    <a:pt x="27812" y="22163"/>
                    <a:pt x="27845" y="21868"/>
                  </a:cubicBezTo>
                  <a:cubicBezTo>
                    <a:pt x="27865" y="21809"/>
                    <a:pt x="27813" y="21761"/>
                    <a:pt x="27762" y="21761"/>
                  </a:cubicBezTo>
                  <a:cubicBezTo>
                    <a:pt x="27728" y="21761"/>
                    <a:pt x="27694" y="21782"/>
                    <a:pt x="27681" y="21835"/>
                  </a:cubicBezTo>
                  <a:cubicBezTo>
                    <a:pt x="27550" y="22129"/>
                    <a:pt x="27452" y="22458"/>
                    <a:pt x="27353" y="22785"/>
                  </a:cubicBezTo>
                  <a:cubicBezTo>
                    <a:pt x="27320" y="22916"/>
                    <a:pt x="27255" y="23047"/>
                    <a:pt x="27222" y="23211"/>
                  </a:cubicBezTo>
                  <a:lnTo>
                    <a:pt x="27222" y="23243"/>
                  </a:lnTo>
                  <a:cubicBezTo>
                    <a:pt x="27025" y="23932"/>
                    <a:pt x="26894" y="24620"/>
                    <a:pt x="26763" y="25306"/>
                  </a:cubicBezTo>
                  <a:cubicBezTo>
                    <a:pt x="26533" y="25273"/>
                    <a:pt x="26304" y="25209"/>
                    <a:pt x="26075" y="25176"/>
                  </a:cubicBezTo>
                  <a:cubicBezTo>
                    <a:pt x="25965" y="25176"/>
                    <a:pt x="25841" y="25162"/>
                    <a:pt x="25722" y="25162"/>
                  </a:cubicBezTo>
                  <a:cubicBezTo>
                    <a:pt x="25663" y="25162"/>
                    <a:pt x="25605" y="25166"/>
                    <a:pt x="25550" y="25176"/>
                  </a:cubicBezTo>
                  <a:lnTo>
                    <a:pt x="25517" y="25144"/>
                  </a:lnTo>
                  <a:cubicBezTo>
                    <a:pt x="25124" y="24783"/>
                    <a:pt x="24633" y="24587"/>
                    <a:pt x="24142" y="24521"/>
                  </a:cubicBezTo>
                  <a:cubicBezTo>
                    <a:pt x="23948" y="24489"/>
                    <a:pt x="23750" y="24472"/>
                    <a:pt x="23552" y="24472"/>
                  </a:cubicBezTo>
                  <a:cubicBezTo>
                    <a:pt x="22741" y="24472"/>
                    <a:pt x="21929" y="24754"/>
                    <a:pt x="21456" y="25439"/>
                  </a:cubicBezTo>
                  <a:cubicBezTo>
                    <a:pt x="21193" y="25800"/>
                    <a:pt x="21094" y="26226"/>
                    <a:pt x="21062" y="26651"/>
                  </a:cubicBezTo>
                  <a:cubicBezTo>
                    <a:pt x="21029" y="27305"/>
                    <a:pt x="21225" y="27993"/>
                    <a:pt x="21423" y="28584"/>
                  </a:cubicBezTo>
                  <a:cubicBezTo>
                    <a:pt x="21456" y="28617"/>
                    <a:pt x="21456" y="28617"/>
                    <a:pt x="21456" y="28649"/>
                  </a:cubicBezTo>
                  <a:cubicBezTo>
                    <a:pt x="21554" y="28912"/>
                    <a:pt x="21652" y="29173"/>
                    <a:pt x="21816" y="29402"/>
                  </a:cubicBezTo>
                  <a:lnTo>
                    <a:pt x="21816" y="29468"/>
                  </a:lnTo>
                  <a:lnTo>
                    <a:pt x="21848" y="29435"/>
                  </a:lnTo>
                  <a:cubicBezTo>
                    <a:pt x="21947" y="29599"/>
                    <a:pt x="22045" y="29764"/>
                    <a:pt x="22210" y="29895"/>
                  </a:cubicBezTo>
                  <a:cubicBezTo>
                    <a:pt x="22570" y="30222"/>
                    <a:pt x="22994" y="30417"/>
                    <a:pt x="23487" y="30484"/>
                  </a:cubicBezTo>
                  <a:cubicBezTo>
                    <a:pt x="23668" y="30518"/>
                    <a:pt x="23853" y="30537"/>
                    <a:pt x="24038" y="30537"/>
                  </a:cubicBezTo>
                  <a:cubicBezTo>
                    <a:pt x="24388" y="30537"/>
                    <a:pt x="24737" y="30471"/>
                    <a:pt x="25059" y="30320"/>
                  </a:cubicBezTo>
                  <a:cubicBezTo>
                    <a:pt x="25125" y="30288"/>
                    <a:pt x="25223" y="30255"/>
                    <a:pt x="25289" y="30222"/>
                  </a:cubicBezTo>
                  <a:cubicBezTo>
                    <a:pt x="25551" y="30320"/>
                    <a:pt x="25811" y="30353"/>
                    <a:pt x="26074" y="30385"/>
                  </a:cubicBezTo>
                  <a:cubicBezTo>
                    <a:pt x="25844" y="33103"/>
                    <a:pt x="25911" y="35823"/>
                    <a:pt x="26238" y="38509"/>
                  </a:cubicBezTo>
                  <a:cubicBezTo>
                    <a:pt x="26304" y="39328"/>
                    <a:pt x="26402" y="40115"/>
                    <a:pt x="26533" y="40902"/>
                  </a:cubicBezTo>
                  <a:cubicBezTo>
                    <a:pt x="26631" y="41294"/>
                    <a:pt x="26698" y="41688"/>
                    <a:pt x="26763" y="42081"/>
                  </a:cubicBezTo>
                  <a:cubicBezTo>
                    <a:pt x="26829" y="42376"/>
                    <a:pt x="26894" y="42637"/>
                    <a:pt x="26960" y="42932"/>
                  </a:cubicBezTo>
                  <a:cubicBezTo>
                    <a:pt x="26927" y="42965"/>
                    <a:pt x="26894" y="43030"/>
                    <a:pt x="26862" y="43063"/>
                  </a:cubicBezTo>
                  <a:cubicBezTo>
                    <a:pt x="26730" y="43128"/>
                    <a:pt x="26566" y="43195"/>
                    <a:pt x="26435" y="43293"/>
                  </a:cubicBezTo>
                  <a:lnTo>
                    <a:pt x="25944" y="43588"/>
                  </a:lnTo>
                  <a:cubicBezTo>
                    <a:pt x="25615" y="43751"/>
                    <a:pt x="25256" y="43882"/>
                    <a:pt x="24928" y="43981"/>
                  </a:cubicBezTo>
                  <a:cubicBezTo>
                    <a:pt x="24176" y="44178"/>
                    <a:pt x="23454" y="44275"/>
                    <a:pt x="22701" y="44309"/>
                  </a:cubicBezTo>
                  <a:cubicBezTo>
                    <a:pt x="22063" y="44344"/>
                    <a:pt x="21420" y="44363"/>
                    <a:pt x="20777" y="44363"/>
                  </a:cubicBezTo>
                  <a:cubicBezTo>
                    <a:pt x="19640" y="44363"/>
                    <a:pt x="18503" y="44304"/>
                    <a:pt x="17393" y="44178"/>
                  </a:cubicBezTo>
                  <a:cubicBezTo>
                    <a:pt x="16935" y="44146"/>
                    <a:pt x="16508" y="44080"/>
                    <a:pt x="16084" y="44015"/>
                  </a:cubicBezTo>
                  <a:cubicBezTo>
                    <a:pt x="15920" y="43981"/>
                    <a:pt x="15788" y="43948"/>
                    <a:pt x="15624" y="43915"/>
                  </a:cubicBezTo>
                  <a:cubicBezTo>
                    <a:pt x="14281" y="43686"/>
                    <a:pt x="12971" y="43327"/>
                    <a:pt x="11726" y="42802"/>
                  </a:cubicBezTo>
                  <a:cubicBezTo>
                    <a:pt x="11497" y="42737"/>
                    <a:pt x="11267" y="42638"/>
                    <a:pt x="11038" y="42507"/>
                  </a:cubicBezTo>
                  <a:cubicBezTo>
                    <a:pt x="10056" y="42082"/>
                    <a:pt x="9105" y="41525"/>
                    <a:pt x="8221" y="40869"/>
                  </a:cubicBezTo>
                  <a:cubicBezTo>
                    <a:pt x="7533" y="40344"/>
                    <a:pt x="6911" y="39787"/>
                    <a:pt x="6321" y="39165"/>
                  </a:cubicBezTo>
                  <a:cubicBezTo>
                    <a:pt x="5763" y="38576"/>
                    <a:pt x="5337" y="37921"/>
                    <a:pt x="4846" y="37299"/>
                  </a:cubicBezTo>
                  <a:cubicBezTo>
                    <a:pt x="4813" y="37004"/>
                    <a:pt x="4912" y="36741"/>
                    <a:pt x="5108" y="36512"/>
                  </a:cubicBezTo>
                  <a:cubicBezTo>
                    <a:pt x="5404" y="36219"/>
                    <a:pt x="5698" y="35957"/>
                    <a:pt x="5992" y="35692"/>
                  </a:cubicBezTo>
                  <a:cubicBezTo>
                    <a:pt x="6648" y="35170"/>
                    <a:pt x="7270" y="34546"/>
                    <a:pt x="7861" y="33923"/>
                  </a:cubicBezTo>
                  <a:lnTo>
                    <a:pt x="8090" y="33694"/>
                  </a:lnTo>
                  <a:cubicBezTo>
                    <a:pt x="8221" y="33531"/>
                    <a:pt x="8352" y="33365"/>
                    <a:pt x="8516" y="33202"/>
                  </a:cubicBezTo>
                  <a:cubicBezTo>
                    <a:pt x="9237" y="32383"/>
                    <a:pt x="9892" y="31498"/>
                    <a:pt x="10482" y="30581"/>
                  </a:cubicBezTo>
                  <a:cubicBezTo>
                    <a:pt x="10646" y="30385"/>
                    <a:pt x="10810" y="30157"/>
                    <a:pt x="10940" y="29927"/>
                  </a:cubicBezTo>
                  <a:lnTo>
                    <a:pt x="10972" y="29895"/>
                  </a:lnTo>
                  <a:cubicBezTo>
                    <a:pt x="11234" y="29501"/>
                    <a:pt x="11464" y="29075"/>
                    <a:pt x="11694" y="28682"/>
                  </a:cubicBezTo>
                  <a:cubicBezTo>
                    <a:pt x="11890" y="28355"/>
                    <a:pt x="12053" y="28027"/>
                    <a:pt x="12217" y="27700"/>
                  </a:cubicBezTo>
                  <a:cubicBezTo>
                    <a:pt x="12249" y="27700"/>
                    <a:pt x="12249" y="27667"/>
                    <a:pt x="12282" y="27634"/>
                  </a:cubicBezTo>
                  <a:cubicBezTo>
                    <a:pt x="12381" y="27471"/>
                    <a:pt x="12512" y="27307"/>
                    <a:pt x="12611" y="27143"/>
                  </a:cubicBezTo>
                  <a:cubicBezTo>
                    <a:pt x="12676" y="27011"/>
                    <a:pt x="12742" y="26913"/>
                    <a:pt x="12807" y="26782"/>
                  </a:cubicBezTo>
                  <a:cubicBezTo>
                    <a:pt x="12938" y="26553"/>
                    <a:pt x="13069" y="26292"/>
                    <a:pt x="13167" y="26028"/>
                  </a:cubicBezTo>
                  <a:cubicBezTo>
                    <a:pt x="13365" y="25669"/>
                    <a:pt x="13528" y="25308"/>
                    <a:pt x="13660" y="24916"/>
                  </a:cubicBezTo>
                  <a:cubicBezTo>
                    <a:pt x="13725" y="24718"/>
                    <a:pt x="13791" y="24554"/>
                    <a:pt x="13856" y="24359"/>
                  </a:cubicBezTo>
                  <a:cubicBezTo>
                    <a:pt x="13889" y="24261"/>
                    <a:pt x="13954" y="24161"/>
                    <a:pt x="13954" y="24063"/>
                  </a:cubicBezTo>
                  <a:cubicBezTo>
                    <a:pt x="13988" y="23998"/>
                    <a:pt x="13988" y="23965"/>
                    <a:pt x="13988" y="23899"/>
                  </a:cubicBezTo>
                  <a:cubicBezTo>
                    <a:pt x="14283" y="23703"/>
                    <a:pt x="14545" y="23505"/>
                    <a:pt x="14839" y="23276"/>
                  </a:cubicBezTo>
                  <a:cubicBezTo>
                    <a:pt x="15004" y="23145"/>
                    <a:pt x="15199" y="22983"/>
                    <a:pt x="15364" y="22819"/>
                  </a:cubicBezTo>
                  <a:cubicBezTo>
                    <a:pt x="15528" y="22688"/>
                    <a:pt x="15658" y="22557"/>
                    <a:pt x="15790" y="22425"/>
                  </a:cubicBezTo>
                  <a:lnTo>
                    <a:pt x="15823" y="22425"/>
                  </a:lnTo>
                  <a:cubicBezTo>
                    <a:pt x="16085" y="22194"/>
                    <a:pt x="16347" y="21934"/>
                    <a:pt x="16509" y="21638"/>
                  </a:cubicBezTo>
                  <a:cubicBezTo>
                    <a:pt x="16607" y="21605"/>
                    <a:pt x="16673" y="21540"/>
                    <a:pt x="16707" y="21474"/>
                  </a:cubicBezTo>
                  <a:cubicBezTo>
                    <a:pt x="16772" y="21441"/>
                    <a:pt x="16805" y="21409"/>
                    <a:pt x="16870" y="21343"/>
                  </a:cubicBezTo>
                  <a:cubicBezTo>
                    <a:pt x="16870" y="21310"/>
                    <a:pt x="16903" y="21278"/>
                    <a:pt x="16903" y="21245"/>
                  </a:cubicBezTo>
                  <a:cubicBezTo>
                    <a:pt x="16903" y="21245"/>
                    <a:pt x="16903" y="21212"/>
                    <a:pt x="16936" y="21178"/>
                  </a:cubicBezTo>
                  <a:cubicBezTo>
                    <a:pt x="17034" y="21245"/>
                    <a:pt x="17100" y="21278"/>
                    <a:pt x="17197" y="21310"/>
                  </a:cubicBezTo>
                  <a:cubicBezTo>
                    <a:pt x="17211" y="21314"/>
                    <a:pt x="17224" y="21315"/>
                    <a:pt x="17237" y="21315"/>
                  </a:cubicBezTo>
                  <a:cubicBezTo>
                    <a:pt x="17341" y="21315"/>
                    <a:pt x="17390" y="21201"/>
                    <a:pt x="17360" y="21114"/>
                  </a:cubicBezTo>
                  <a:cubicBezTo>
                    <a:pt x="17197" y="20851"/>
                    <a:pt x="16902" y="20687"/>
                    <a:pt x="16640" y="20523"/>
                  </a:cubicBezTo>
                  <a:cubicBezTo>
                    <a:pt x="16607" y="20491"/>
                    <a:pt x="16575" y="20491"/>
                    <a:pt x="16509" y="20458"/>
                  </a:cubicBezTo>
                  <a:cubicBezTo>
                    <a:pt x="16345" y="20261"/>
                    <a:pt x="16018" y="20130"/>
                    <a:pt x="15823" y="19966"/>
                  </a:cubicBezTo>
                  <a:cubicBezTo>
                    <a:pt x="15528" y="19802"/>
                    <a:pt x="15265" y="19607"/>
                    <a:pt x="15004" y="19377"/>
                  </a:cubicBezTo>
                  <a:cubicBezTo>
                    <a:pt x="14741" y="19181"/>
                    <a:pt x="14512" y="18952"/>
                    <a:pt x="14284" y="18689"/>
                  </a:cubicBezTo>
                  <a:cubicBezTo>
                    <a:pt x="14186" y="18558"/>
                    <a:pt x="14055" y="18427"/>
                    <a:pt x="13956" y="18330"/>
                  </a:cubicBezTo>
                  <a:lnTo>
                    <a:pt x="13924" y="18297"/>
                  </a:lnTo>
                  <a:cubicBezTo>
                    <a:pt x="14186" y="18034"/>
                    <a:pt x="14448" y="17739"/>
                    <a:pt x="14711" y="17477"/>
                  </a:cubicBezTo>
                  <a:cubicBezTo>
                    <a:pt x="15038" y="17181"/>
                    <a:pt x="15398" y="16854"/>
                    <a:pt x="15758" y="16593"/>
                  </a:cubicBezTo>
                  <a:cubicBezTo>
                    <a:pt x="16480" y="16068"/>
                    <a:pt x="17297" y="15675"/>
                    <a:pt x="18150" y="15446"/>
                  </a:cubicBezTo>
                  <a:lnTo>
                    <a:pt x="18150" y="15446"/>
                  </a:lnTo>
                  <a:cubicBezTo>
                    <a:pt x="17921" y="15970"/>
                    <a:pt x="18215" y="16691"/>
                    <a:pt x="18544" y="17116"/>
                  </a:cubicBezTo>
                  <a:cubicBezTo>
                    <a:pt x="18773" y="17446"/>
                    <a:pt x="19102" y="17706"/>
                    <a:pt x="19461" y="17903"/>
                  </a:cubicBezTo>
                  <a:cubicBezTo>
                    <a:pt x="19624" y="18001"/>
                    <a:pt x="19821" y="18099"/>
                    <a:pt x="20018" y="18166"/>
                  </a:cubicBezTo>
                  <a:cubicBezTo>
                    <a:pt x="20134" y="18211"/>
                    <a:pt x="20282" y="18258"/>
                    <a:pt x="20429" y="18258"/>
                  </a:cubicBezTo>
                  <a:cubicBezTo>
                    <a:pt x="20490" y="18258"/>
                    <a:pt x="20550" y="18250"/>
                    <a:pt x="20608" y="18231"/>
                  </a:cubicBezTo>
                  <a:cubicBezTo>
                    <a:pt x="20706" y="18166"/>
                    <a:pt x="20739" y="18034"/>
                    <a:pt x="20641" y="17968"/>
                  </a:cubicBezTo>
                  <a:cubicBezTo>
                    <a:pt x="20510" y="17870"/>
                    <a:pt x="20346" y="17870"/>
                    <a:pt x="20182" y="17837"/>
                  </a:cubicBezTo>
                  <a:cubicBezTo>
                    <a:pt x="19986" y="17805"/>
                    <a:pt x="19854" y="17739"/>
                    <a:pt x="19690" y="17642"/>
                  </a:cubicBezTo>
                  <a:cubicBezTo>
                    <a:pt x="19395" y="17478"/>
                    <a:pt x="19134" y="17280"/>
                    <a:pt x="18904" y="17019"/>
                  </a:cubicBezTo>
                  <a:cubicBezTo>
                    <a:pt x="18708" y="16757"/>
                    <a:pt x="18544" y="16428"/>
                    <a:pt x="18446" y="16101"/>
                  </a:cubicBezTo>
                  <a:cubicBezTo>
                    <a:pt x="18413" y="15872"/>
                    <a:pt x="18347" y="15578"/>
                    <a:pt x="18446" y="15348"/>
                  </a:cubicBezTo>
                  <a:cubicBezTo>
                    <a:pt x="18675" y="15315"/>
                    <a:pt x="18904" y="15250"/>
                    <a:pt x="19134" y="15218"/>
                  </a:cubicBezTo>
                  <a:cubicBezTo>
                    <a:pt x="19298" y="15218"/>
                    <a:pt x="19429" y="15185"/>
                    <a:pt x="19593" y="15153"/>
                  </a:cubicBezTo>
                  <a:close/>
                  <a:moveTo>
                    <a:pt x="8910" y="42213"/>
                  </a:moveTo>
                  <a:cubicBezTo>
                    <a:pt x="9566" y="42637"/>
                    <a:pt x="10285" y="43030"/>
                    <a:pt x="11005" y="43359"/>
                  </a:cubicBezTo>
                  <a:cubicBezTo>
                    <a:pt x="11136" y="43424"/>
                    <a:pt x="11300" y="43457"/>
                    <a:pt x="11432" y="43522"/>
                  </a:cubicBezTo>
                  <a:cubicBezTo>
                    <a:pt x="11530" y="43555"/>
                    <a:pt x="11596" y="43588"/>
                    <a:pt x="11694" y="43621"/>
                  </a:cubicBezTo>
                  <a:cubicBezTo>
                    <a:pt x="12611" y="43981"/>
                    <a:pt x="13560" y="44275"/>
                    <a:pt x="14511" y="44506"/>
                  </a:cubicBezTo>
                  <a:cubicBezTo>
                    <a:pt x="14413" y="44506"/>
                    <a:pt x="14314" y="44506"/>
                    <a:pt x="14217" y="44539"/>
                  </a:cubicBezTo>
                  <a:cubicBezTo>
                    <a:pt x="13791" y="44604"/>
                    <a:pt x="13332" y="44668"/>
                    <a:pt x="12907" y="44767"/>
                  </a:cubicBezTo>
                  <a:cubicBezTo>
                    <a:pt x="12481" y="44832"/>
                    <a:pt x="12087" y="44930"/>
                    <a:pt x="11661" y="45030"/>
                  </a:cubicBezTo>
                  <a:cubicBezTo>
                    <a:pt x="11432" y="45095"/>
                    <a:pt x="11201" y="45128"/>
                    <a:pt x="10972" y="45195"/>
                  </a:cubicBezTo>
                  <a:cubicBezTo>
                    <a:pt x="10743" y="45260"/>
                    <a:pt x="10515" y="45326"/>
                    <a:pt x="10316" y="45391"/>
                  </a:cubicBezTo>
                  <a:cubicBezTo>
                    <a:pt x="8580" y="45851"/>
                    <a:pt x="6909" y="46472"/>
                    <a:pt x="5272" y="47226"/>
                  </a:cubicBezTo>
                  <a:cubicBezTo>
                    <a:pt x="4812" y="47422"/>
                    <a:pt x="4388" y="47620"/>
                    <a:pt x="3961" y="47848"/>
                  </a:cubicBezTo>
                  <a:cubicBezTo>
                    <a:pt x="3535" y="48077"/>
                    <a:pt x="3011" y="48306"/>
                    <a:pt x="2749" y="48732"/>
                  </a:cubicBezTo>
                  <a:cubicBezTo>
                    <a:pt x="2717" y="48765"/>
                    <a:pt x="2717" y="48830"/>
                    <a:pt x="2717" y="48896"/>
                  </a:cubicBezTo>
                  <a:cubicBezTo>
                    <a:pt x="2717" y="48896"/>
                    <a:pt x="2717" y="48928"/>
                    <a:pt x="2684" y="48928"/>
                  </a:cubicBezTo>
                  <a:cubicBezTo>
                    <a:pt x="2519" y="49156"/>
                    <a:pt x="2388" y="49388"/>
                    <a:pt x="2192" y="49617"/>
                  </a:cubicBezTo>
                  <a:cubicBezTo>
                    <a:pt x="1995" y="49846"/>
                    <a:pt x="1799" y="50043"/>
                    <a:pt x="1571" y="50238"/>
                  </a:cubicBezTo>
                  <a:cubicBezTo>
                    <a:pt x="1471" y="50337"/>
                    <a:pt x="1340" y="50436"/>
                    <a:pt x="1209" y="50567"/>
                  </a:cubicBezTo>
                  <a:cubicBezTo>
                    <a:pt x="1144" y="50467"/>
                    <a:pt x="1177" y="50272"/>
                    <a:pt x="1177" y="50173"/>
                  </a:cubicBezTo>
                  <a:cubicBezTo>
                    <a:pt x="1144" y="49748"/>
                    <a:pt x="1144" y="49320"/>
                    <a:pt x="1144" y="48928"/>
                  </a:cubicBezTo>
                  <a:cubicBezTo>
                    <a:pt x="1144" y="48504"/>
                    <a:pt x="1177" y="48077"/>
                    <a:pt x="1209" y="47651"/>
                  </a:cubicBezTo>
                  <a:cubicBezTo>
                    <a:pt x="1209" y="47454"/>
                    <a:pt x="1242" y="47226"/>
                    <a:pt x="1275" y="47028"/>
                  </a:cubicBezTo>
                  <a:cubicBezTo>
                    <a:pt x="1275" y="46897"/>
                    <a:pt x="1308" y="46800"/>
                    <a:pt x="1308" y="46701"/>
                  </a:cubicBezTo>
                  <a:lnTo>
                    <a:pt x="1406" y="46601"/>
                  </a:lnTo>
                  <a:cubicBezTo>
                    <a:pt x="1571" y="46438"/>
                    <a:pt x="1800" y="46307"/>
                    <a:pt x="1996" y="46177"/>
                  </a:cubicBezTo>
                  <a:cubicBezTo>
                    <a:pt x="2519" y="45882"/>
                    <a:pt x="3077" y="45653"/>
                    <a:pt x="3602" y="45391"/>
                  </a:cubicBezTo>
                  <a:cubicBezTo>
                    <a:pt x="4781" y="44768"/>
                    <a:pt x="5959" y="44081"/>
                    <a:pt x="7108" y="43393"/>
                  </a:cubicBezTo>
                  <a:cubicBezTo>
                    <a:pt x="7435" y="43229"/>
                    <a:pt x="7761" y="43031"/>
                    <a:pt x="8058" y="42835"/>
                  </a:cubicBezTo>
                  <a:cubicBezTo>
                    <a:pt x="8222" y="42737"/>
                    <a:pt x="8353" y="42638"/>
                    <a:pt x="8516" y="42540"/>
                  </a:cubicBezTo>
                  <a:cubicBezTo>
                    <a:pt x="8648" y="42442"/>
                    <a:pt x="8811" y="42344"/>
                    <a:pt x="8910" y="42213"/>
                  </a:cubicBezTo>
                  <a:close/>
                  <a:moveTo>
                    <a:pt x="24372" y="44800"/>
                  </a:moveTo>
                  <a:cubicBezTo>
                    <a:pt x="24372" y="44932"/>
                    <a:pt x="24339" y="45063"/>
                    <a:pt x="24339" y="45194"/>
                  </a:cubicBezTo>
                  <a:cubicBezTo>
                    <a:pt x="24339" y="45488"/>
                    <a:pt x="24372" y="45784"/>
                    <a:pt x="24405" y="46079"/>
                  </a:cubicBezTo>
                  <a:cubicBezTo>
                    <a:pt x="24438" y="46667"/>
                    <a:pt x="24536" y="47225"/>
                    <a:pt x="24634" y="47815"/>
                  </a:cubicBezTo>
                  <a:cubicBezTo>
                    <a:pt x="24829" y="48928"/>
                    <a:pt x="25060" y="50043"/>
                    <a:pt x="25322" y="51157"/>
                  </a:cubicBezTo>
                  <a:cubicBezTo>
                    <a:pt x="25683" y="52762"/>
                    <a:pt x="26140" y="54596"/>
                    <a:pt x="27582" y="55580"/>
                  </a:cubicBezTo>
                  <a:cubicBezTo>
                    <a:pt x="28008" y="55874"/>
                    <a:pt x="28530" y="56004"/>
                    <a:pt x="28957" y="56299"/>
                  </a:cubicBezTo>
                  <a:cubicBezTo>
                    <a:pt x="29285" y="56528"/>
                    <a:pt x="29481" y="56889"/>
                    <a:pt x="29646" y="57250"/>
                  </a:cubicBezTo>
                  <a:cubicBezTo>
                    <a:pt x="29646" y="57282"/>
                    <a:pt x="29613" y="57349"/>
                    <a:pt x="29580" y="57380"/>
                  </a:cubicBezTo>
                  <a:cubicBezTo>
                    <a:pt x="29548" y="57414"/>
                    <a:pt x="29482" y="57447"/>
                    <a:pt x="29449" y="57480"/>
                  </a:cubicBezTo>
                  <a:cubicBezTo>
                    <a:pt x="29317" y="57545"/>
                    <a:pt x="29186" y="57578"/>
                    <a:pt x="29023" y="57578"/>
                  </a:cubicBezTo>
                  <a:cubicBezTo>
                    <a:pt x="28695" y="57643"/>
                    <a:pt x="28368" y="57708"/>
                    <a:pt x="28040" y="57742"/>
                  </a:cubicBezTo>
                  <a:cubicBezTo>
                    <a:pt x="27879" y="57749"/>
                    <a:pt x="27715" y="57753"/>
                    <a:pt x="27552" y="57753"/>
                  </a:cubicBezTo>
                  <a:cubicBezTo>
                    <a:pt x="27018" y="57753"/>
                    <a:pt x="26478" y="57711"/>
                    <a:pt x="25978" y="57611"/>
                  </a:cubicBezTo>
                  <a:cubicBezTo>
                    <a:pt x="25846" y="57578"/>
                    <a:pt x="25716" y="57545"/>
                    <a:pt x="25583" y="57545"/>
                  </a:cubicBezTo>
                  <a:cubicBezTo>
                    <a:pt x="25485" y="57249"/>
                    <a:pt x="25290" y="56989"/>
                    <a:pt x="25159" y="56759"/>
                  </a:cubicBezTo>
                  <a:cubicBezTo>
                    <a:pt x="24897" y="56331"/>
                    <a:pt x="24634" y="55907"/>
                    <a:pt x="24405" y="55447"/>
                  </a:cubicBezTo>
                  <a:cubicBezTo>
                    <a:pt x="23948" y="54596"/>
                    <a:pt x="23521" y="53744"/>
                    <a:pt x="23095" y="52861"/>
                  </a:cubicBezTo>
                  <a:cubicBezTo>
                    <a:pt x="22211" y="51125"/>
                    <a:pt x="21457" y="49321"/>
                    <a:pt x="20573" y="47554"/>
                  </a:cubicBezTo>
                  <a:cubicBezTo>
                    <a:pt x="20344" y="47063"/>
                    <a:pt x="20081" y="46572"/>
                    <a:pt x="19853" y="46047"/>
                  </a:cubicBezTo>
                  <a:cubicBezTo>
                    <a:pt x="19722" y="45818"/>
                    <a:pt x="19591" y="45555"/>
                    <a:pt x="19492" y="45325"/>
                  </a:cubicBezTo>
                  <a:cubicBezTo>
                    <a:pt x="19427" y="45227"/>
                    <a:pt x="19394" y="45162"/>
                    <a:pt x="19361" y="45063"/>
                  </a:cubicBezTo>
                  <a:lnTo>
                    <a:pt x="19361" y="45063"/>
                  </a:lnTo>
                  <a:cubicBezTo>
                    <a:pt x="19770" y="45076"/>
                    <a:pt x="20180" y="45085"/>
                    <a:pt x="20587" y="45085"/>
                  </a:cubicBezTo>
                  <a:cubicBezTo>
                    <a:pt x="21157" y="45085"/>
                    <a:pt x="21722" y="45069"/>
                    <a:pt x="22277" y="45031"/>
                  </a:cubicBezTo>
                  <a:cubicBezTo>
                    <a:pt x="22997" y="44998"/>
                    <a:pt x="23685" y="44932"/>
                    <a:pt x="24372" y="44800"/>
                  </a:cubicBezTo>
                  <a:close/>
                  <a:moveTo>
                    <a:pt x="22513" y="1"/>
                  </a:moveTo>
                  <a:cubicBezTo>
                    <a:pt x="21822" y="1"/>
                    <a:pt x="21134" y="95"/>
                    <a:pt x="20474" y="283"/>
                  </a:cubicBezTo>
                  <a:lnTo>
                    <a:pt x="19720" y="510"/>
                  </a:lnTo>
                  <a:cubicBezTo>
                    <a:pt x="19228" y="706"/>
                    <a:pt x="18771" y="934"/>
                    <a:pt x="18311" y="1197"/>
                  </a:cubicBezTo>
                  <a:cubicBezTo>
                    <a:pt x="17821" y="1525"/>
                    <a:pt x="17329" y="1919"/>
                    <a:pt x="16903" y="2376"/>
                  </a:cubicBezTo>
                  <a:cubicBezTo>
                    <a:pt x="16871" y="2376"/>
                    <a:pt x="16838" y="2409"/>
                    <a:pt x="16838" y="2409"/>
                  </a:cubicBezTo>
                  <a:cubicBezTo>
                    <a:pt x="16378" y="2868"/>
                    <a:pt x="16118" y="3491"/>
                    <a:pt x="15920" y="4048"/>
                  </a:cubicBezTo>
                  <a:cubicBezTo>
                    <a:pt x="15690" y="4638"/>
                    <a:pt x="15527" y="5260"/>
                    <a:pt x="15429" y="5849"/>
                  </a:cubicBezTo>
                  <a:cubicBezTo>
                    <a:pt x="15426" y="5860"/>
                    <a:pt x="15425" y="5872"/>
                    <a:pt x="15422" y="5884"/>
                  </a:cubicBezTo>
                  <a:cubicBezTo>
                    <a:pt x="15361" y="6192"/>
                    <a:pt x="15321" y="6505"/>
                    <a:pt x="15298" y="6818"/>
                  </a:cubicBezTo>
                  <a:lnTo>
                    <a:pt x="15265" y="7257"/>
                  </a:lnTo>
                  <a:lnTo>
                    <a:pt x="15265" y="7749"/>
                  </a:lnTo>
                  <a:lnTo>
                    <a:pt x="15265" y="8274"/>
                  </a:lnTo>
                  <a:cubicBezTo>
                    <a:pt x="15298" y="8732"/>
                    <a:pt x="15298" y="9158"/>
                    <a:pt x="15396" y="9584"/>
                  </a:cubicBezTo>
                  <a:lnTo>
                    <a:pt x="15396" y="9617"/>
                  </a:lnTo>
                  <a:cubicBezTo>
                    <a:pt x="15396" y="9715"/>
                    <a:pt x="15429" y="9781"/>
                    <a:pt x="15429" y="9846"/>
                  </a:cubicBezTo>
                  <a:cubicBezTo>
                    <a:pt x="15429" y="9880"/>
                    <a:pt x="15396" y="9913"/>
                    <a:pt x="15396" y="9913"/>
                  </a:cubicBezTo>
                  <a:cubicBezTo>
                    <a:pt x="15429" y="10371"/>
                    <a:pt x="15494" y="10828"/>
                    <a:pt x="15560" y="11254"/>
                  </a:cubicBezTo>
                  <a:cubicBezTo>
                    <a:pt x="15560" y="11288"/>
                    <a:pt x="15593" y="11321"/>
                    <a:pt x="15593" y="11321"/>
                  </a:cubicBezTo>
                  <a:cubicBezTo>
                    <a:pt x="15527" y="11517"/>
                    <a:pt x="15625" y="11779"/>
                    <a:pt x="15691" y="11943"/>
                  </a:cubicBezTo>
                  <a:cubicBezTo>
                    <a:pt x="15790" y="12237"/>
                    <a:pt x="15921" y="12465"/>
                    <a:pt x="16085" y="12730"/>
                  </a:cubicBezTo>
                  <a:cubicBezTo>
                    <a:pt x="16380" y="13188"/>
                    <a:pt x="16772" y="13614"/>
                    <a:pt x="17231" y="13941"/>
                  </a:cubicBezTo>
                  <a:cubicBezTo>
                    <a:pt x="17690" y="14267"/>
                    <a:pt x="18247" y="14530"/>
                    <a:pt x="18804" y="14661"/>
                  </a:cubicBezTo>
                  <a:cubicBezTo>
                    <a:pt x="18869" y="14694"/>
                    <a:pt x="18935" y="14694"/>
                    <a:pt x="19000" y="14727"/>
                  </a:cubicBezTo>
                  <a:cubicBezTo>
                    <a:pt x="18804" y="14760"/>
                    <a:pt x="18607" y="14792"/>
                    <a:pt x="18442" y="14825"/>
                  </a:cubicBezTo>
                  <a:cubicBezTo>
                    <a:pt x="17952" y="14923"/>
                    <a:pt x="17460" y="15088"/>
                    <a:pt x="17001" y="15285"/>
                  </a:cubicBezTo>
                  <a:cubicBezTo>
                    <a:pt x="16052" y="15676"/>
                    <a:pt x="15101" y="16168"/>
                    <a:pt x="14348" y="16824"/>
                  </a:cubicBezTo>
                  <a:cubicBezTo>
                    <a:pt x="13921" y="17215"/>
                    <a:pt x="13463" y="17643"/>
                    <a:pt x="13235" y="18167"/>
                  </a:cubicBezTo>
                  <a:cubicBezTo>
                    <a:pt x="13169" y="18298"/>
                    <a:pt x="13235" y="18462"/>
                    <a:pt x="13333" y="18527"/>
                  </a:cubicBezTo>
                  <a:cubicBezTo>
                    <a:pt x="13333" y="18560"/>
                    <a:pt x="13333" y="18560"/>
                    <a:pt x="13366" y="18560"/>
                  </a:cubicBezTo>
                  <a:cubicBezTo>
                    <a:pt x="13300" y="18593"/>
                    <a:pt x="13268" y="18593"/>
                    <a:pt x="13235" y="18626"/>
                  </a:cubicBezTo>
                  <a:cubicBezTo>
                    <a:pt x="12841" y="18954"/>
                    <a:pt x="12448" y="19216"/>
                    <a:pt x="12054" y="19510"/>
                  </a:cubicBezTo>
                  <a:lnTo>
                    <a:pt x="11400" y="20002"/>
                  </a:lnTo>
                  <a:cubicBezTo>
                    <a:pt x="10973" y="20297"/>
                    <a:pt x="10549" y="20623"/>
                    <a:pt x="10122" y="20919"/>
                  </a:cubicBezTo>
                  <a:cubicBezTo>
                    <a:pt x="9009" y="21640"/>
                    <a:pt x="7894" y="22294"/>
                    <a:pt x="6715" y="22886"/>
                  </a:cubicBezTo>
                  <a:cubicBezTo>
                    <a:pt x="6387" y="23049"/>
                    <a:pt x="6061" y="23179"/>
                    <a:pt x="5732" y="23344"/>
                  </a:cubicBezTo>
                  <a:cubicBezTo>
                    <a:pt x="5405" y="23475"/>
                    <a:pt x="5079" y="23639"/>
                    <a:pt x="4782" y="23835"/>
                  </a:cubicBezTo>
                  <a:cubicBezTo>
                    <a:pt x="4651" y="23770"/>
                    <a:pt x="4487" y="23737"/>
                    <a:pt x="4357" y="23671"/>
                  </a:cubicBezTo>
                  <a:cubicBezTo>
                    <a:pt x="4095" y="23573"/>
                    <a:pt x="3832" y="23475"/>
                    <a:pt x="3537" y="23377"/>
                  </a:cubicBezTo>
                  <a:cubicBezTo>
                    <a:pt x="3012" y="23214"/>
                    <a:pt x="2457" y="23082"/>
                    <a:pt x="1899" y="22951"/>
                  </a:cubicBezTo>
                  <a:cubicBezTo>
                    <a:pt x="1672" y="22895"/>
                    <a:pt x="1432" y="22851"/>
                    <a:pt x="1202" y="22851"/>
                  </a:cubicBezTo>
                  <a:cubicBezTo>
                    <a:pt x="901" y="22851"/>
                    <a:pt x="615" y="22926"/>
                    <a:pt x="392" y="23149"/>
                  </a:cubicBezTo>
                  <a:cubicBezTo>
                    <a:pt x="372" y="23168"/>
                    <a:pt x="364" y="23178"/>
                    <a:pt x="352" y="23190"/>
                  </a:cubicBezTo>
                  <a:cubicBezTo>
                    <a:pt x="311" y="23234"/>
                    <a:pt x="273" y="23282"/>
                    <a:pt x="241" y="23334"/>
                  </a:cubicBezTo>
                  <a:cubicBezTo>
                    <a:pt x="0" y="23743"/>
                    <a:pt x="188" y="24234"/>
                    <a:pt x="456" y="24622"/>
                  </a:cubicBezTo>
                  <a:cubicBezTo>
                    <a:pt x="719" y="25016"/>
                    <a:pt x="1014" y="25409"/>
                    <a:pt x="1374" y="25637"/>
                  </a:cubicBezTo>
                  <a:cubicBezTo>
                    <a:pt x="1374" y="25670"/>
                    <a:pt x="1374" y="25670"/>
                    <a:pt x="1407" y="25670"/>
                  </a:cubicBezTo>
                  <a:cubicBezTo>
                    <a:pt x="1441" y="25768"/>
                    <a:pt x="1506" y="25834"/>
                    <a:pt x="1539" y="25933"/>
                  </a:cubicBezTo>
                  <a:cubicBezTo>
                    <a:pt x="1572" y="26163"/>
                    <a:pt x="1309" y="26359"/>
                    <a:pt x="1243" y="26522"/>
                  </a:cubicBezTo>
                  <a:cubicBezTo>
                    <a:pt x="948" y="27112"/>
                    <a:pt x="1309" y="27735"/>
                    <a:pt x="1866" y="27997"/>
                  </a:cubicBezTo>
                  <a:cubicBezTo>
                    <a:pt x="2149" y="28127"/>
                    <a:pt x="2436" y="28182"/>
                    <a:pt x="2722" y="28182"/>
                  </a:cubicBezTo>
                  <a:cubicBezTo>
                    <a:pt x="3661" y="28182"/>
                    <a:pt x="4594" y="27589"/>
                    <a:pt x="5372" y="27112"/>
                  </a:cubicBezTo>
                  <a:cubicBezTo>
                    <a:pt x="5700" y="26948"/>
                    <a:pt x="5995" y="26783"/>
                    <a:pt x="6323" y="26686"/>
                  </a:cubicBezTo>
                  <a:lnTo>
                    <a:pt x="6356" y="26653"/>
                  </a:lnTo>
                  <a:cubicBezTo>
                    <a:pt x="6478" y="26674"/>
                    <a:pt x="6600" y="26682"/>
                    <a:pt x="6722" y="26682"/>
                  </a:cubicBezTo>
                  <a:cubicBezTo>
                    <a:pt x="6992" y="26682"/>
                    <a:pt x="7263" y="26643"/>
                    <a:pt x="7534" y="26621"/>
                  </a:cubicBezTo>
                  <a:cubicBezTo>
                    <a:pt x="7894" y="26555"/>
                    <a:pt x="8255" y="26457"/>
                    <a:pt x="8649" y="26359"/>
                  </a:cubicBezTo>
                  <a:cubicBezTo>
                    <a:pt x="9370" y="26195"/>
                    <a:pt x="10122" y="25933"/>
                    <a:pt x="10811" y="25637"/>
                  </a:cubicBezTo>
                  <a:cubicBezTo>
                    <a:pt x="11662" y="25310"/>
                    <a:pt x="12449" y="24884"/>
                    <a:pt x="13202" y="24426"/>
                  </a:cubicBezTo>
                  <a:lnTo>
                    <a:pt x="13202" y="24426"/>
                  </a:lnTo>
                  <a:lnTo>
                    <a:pt x="13104" y="24720"/>
                  </a:lnTo>
                  <a:cubicBezTo>
                    <a:pt x="12972" y="25082"/>
                    <a:pt x="12841" y="25442"/>
                    <a:pt x="12677" y="25801"/>
                  </a:cubicBezTo>
                  <a:cubicBezTo>
                    <a:pt x="12514" y="26162"/>
                    <a:pt x="12350" y="26522"/>
                    <a:pt x="12185" y="26881"/>
                  </a:cubicBezTo>
                  <a:cubicBezTo>
                    <a:pt x="12152" y="26981"/>
                    <a:pt x="12087" y="27112"/>
                    <a:pt x="12054" y="27210"/>
                  </a:cubicBezTo>
                  <a:cubicBezTo>
                    <a:pt x="11793" y="27570"/>
                    <a:pt x="11596" y="27963"/>
                    <a:pt x="11335" y="28323"/>
                  </a:cubicBezTo>
                  <a:cubicBezTo>
                    <a:pt x="11105" y="28717"/>
                    <a:pt x="10875" y="29077"/>
                    <a:pt x="10613" y="29436"/>
                  </a:cubicBezTo>
                  <a:cubicBezTo>
                    <a:pt x="10121" y="30158"/>
                    <a:pt x="9596" y="30845"/>
                    <a:pt x="9041" y="31501"/>
                  </a:cubicBezTo>
                  <a:cubicBezTo>
                    <a:pt x="8713" y="31926"/>
                    <a:pt x="8352" y="32321"/>
                    <a:pt x="7993" y="32713"/>
                  </a:cubicBezTo>
                  <a:lnTo>
                    <a:pt x="7536" y="33203"/>
                  </a:lnTo>
                  <a:cubicBezTo>
                    <a:pt x="7469" y="33268"/>
                    <a:pt x="7371" y="33368"/>
                    <a:pt x="7305" y="33467"/>
                  </a:cubicBezTo>
                  <a:cubicBezTo>
                    <a:pt x="6682" y="34088"/>
                    <a:pt x="6028" y="34711"/>
                    <a:pt x="5372" y="35333"/>
                  </a:cubicBezTo>
                  <a:cubicBezTo>
                    <a:pt x="5045" y="35661"/>
                    <a:pt x="4716" y="35989"/>
                    <a:pt x="4521" y="36481"/>
                  </a:cubicBezTo>
                  <a:cubicBezTo>
                    <a:pt x="4455" y="36678"/>
                    <a:pt x="4423" y="36906"/>
                    <a:pt x="4423" y="37137"/>
                  </a:cubicBezTo>
                  <a:cubicBezTo>
                    <a:pt x="4325" y="37202"/>
                    <a:pt x="4259" y="37300"/>
                    <a:pt x="4292" y="37431"/>
                  </a:cubicBezTo>
                  <a:cubicBezTo>
                    <a:pt x="4455" y="37793"/>
                    <a:pt x="4652" y="38152"/>
                    <a:pt x="4882" y="38481"/>
                  </a:cubicBezTo>
                  <a:cubicBezTo>
                    <a:pt x="5111" y="38809"/>
                    <a:pt x="5373" y="39135"/>
                    <a:pt x="5635" y="39431"/>
                  </a:cubicBezTo>
                  <a:cubicBezTo>
                    <a:pt x="6126" y="40053"/>
                    <a:pt x="6717" y="40577"/>
                    <a:pt x="7305" y="41103"/>
                  </a:cubicBezTo>
                  <a:cubicBezTo>
                    <a:pt x="7699" y="41398"/>
                    <a:pt x="8092" y="41691"/>
                    <a:pt x="8484" y="41956"/>
                  </a:cubicBezTo>
                  <a:cubicBezTo>
                    <a:pt x="8288" y="42054"/>
                    <a:pt x="8091" y="42216"/>
                    <a:pt x="7894" y="42347"/>
                  </a:cubicBezTo>
                  <a:cubicBezTo>
                    <a:pt x="7599" y="42511"/>
                    <a:pt x="7304" y="42709"/>
                    <a:pt x="7043" y="42871"/>
                  </a:cubicBezTo>
                  <a:cubicBezTo>
                    <a:pt x="6453" y="43231"/>
                    <a:pt x="5832" y="43593"/>
                    <a:pt x="5208" y="43887"/>
                  </a:cubicBezTo>
                  <a:cubicBezTo>
                    <a:pt x="4619" y="44214"/>
                    <a:pt x="3963" y="44478"/>
                    <a:pt x="3341" y="44739"/>
                  </a:cubicBezTo>
                  <a:cubicBezTo>
                    <a:pt x="2750" y="45001"/>
                    <a:pt x="2161" y="45229"/>
                    <a:pt x="1604" y="45557"/>
                  </a:cubicBezTo>
                  <a:cubicBezTo>
                    <a:pt x="1374" y="45689"/>
                    <a:pt x="1079" y="45919"/>
                    <a:pt x="850" y="46179"/>
                  </a:cubicBezTo>
                  <a:cubicBezTo>
                    <a:pt x="818" y="46179"/>
                    <a:pt x="752" y="46245"/>
                    <a:pt x="719" y="46279"/>
                  </a:cubicBezTo>
                  <a:cubicBezTo>
                    <a:pt x="554" y="46508"/>
                    <a:pt x="522" y="46803"/>
                    <a:pt x="489" y="47097"/>
                  </a:cubicBezTo>
                  <a:cubicBezTo>
                    <a:pt x="456" y="47328"/>
                    <a:pt x="423" y="47588"/>
                    <a:pt x="423" y="47818"/>
                  </a:cubicBezTo>
                  <a:cubicBezTo>
                    <a:pt x="391" y="48343"/>
                    <a:pt x="358" y="48834"/>
                    <a:pt x="358" y="49325"/>
                  </a:cubicBezTo>
                  <a:cubicBezTo>
                    <a:pt x="358" y="49588"/>
                    <a:pt x="391" y="49850"/>
                    <a:pt x="391" y="50079"/>
                  </a:cubicBezTo>
                  <a:cubicBezTo>
                    <a:pt x="423" y="50308"/>
                    <a:pt x="423" y="50536"/>
                    <a:pt x="522" y="50768"/>
                  </a:cubicBezTo>
                  <a:cubicBezTo>
                    <a:pt x="620" y="50997"/>
                    <a:pt x="785" y="51192"/>
                    <a:pt x="1014" y="51259"/>
                  </a:cubicBezTo>
                  <a:cubicBezTo>
                    <a:pt x="1079" y="51259"/>
                    <a:pt x="1145" y="51292"/>
                    <a:pt x="1210" y="51292"/>
                  </a:cubicBezTo>
                  <a:cubicBezTo>
                    <a:pt x="1239" y="51298"/>
                    <a:pt x="1268" y="51301"/>
                    <a:pt x="1297" y="51301"/>
                  </a:cubicBezTo>
                  <a:cubicBezTo>
                    <a:pt x="1595" y="51301"/>
                    <a:pt x="1886" y="51013"/>
                    <a:pt x="2096" y="50833"/>
                  </a:cubicBezTo>
                  <a:cubicBezTo>
                    <a:pt x="2359" y="50605"/>
                    <a:pt x="2554" y="50374"/>
                    <a:pt x="2783" y="50112"/>
                  </a:cubicBezTo>
                  <a:cubicBezTo>
                    <a:pt x="2980" y="49851"/>
                    <a:pt x="3143" y="49621"/>
                    <a:pt x="3308" y="49325"/>
                  </a:cubicBezTo>
                  <a:cubicBezTo>
                    <a:pt x="3341" y="49194"/>
                    <a:pt x="3439" y="49063"/>
                    <a:pt x="3472" y="48899"/>
                  </a:cubicBezTo>
                  <a:cubicBezTo>
                    <a:pt x="3701" y="48801"/>
                    <a:pt x="3930" y="48671"/>
                    <a:pt x="4158" y="48573"/>
                  </a:cubicBezTo>
                  <a:cubicBezTo>
                    <a:pt x="4552" y="48377"/>
                    <a:pt x="4944" y="48180"/>
                    <a:pt x="5305" y="48018"/>
                  </a:cubicBezTo>
                  <a:cubicBezTo>
                    <a:pt x="6090" y="47624"/>
                    <a:pt x="6877" y="47296"/>
                    <a:pt x="7664" y="47000"/>
                  </a:cubicBezTo>
                  <a:cubicBezTo>
                    <a:pt x="8746" y="46607"/>
                    <a:pt x="9859" y="46213"/>
                    <a:pt x="10973" y="45920"/>
                  </a:cubicBezTo>
                  <a:lnTo>
                    <a:pt x="11661" y="45723"/>
                  </a:lnTo>
                  <a:cubicBezTo>
                    <a:pt x="12021" y="45625"/>
                    <a:pt x="12382" y="45560"/>
                    <a:pt x="12741" y="45461"/>
                  </a:cubicBezTo>
                  <a:cubicBezTo>
                    <a:pt x="13234" y="45363"/>
                    <a:pt x="13724" y="45231"/>
                    <a:pt x="14216" y="45166"/>
                  </a:cubicBezTo>
                  <a:cubicBezTo>
                    <a:pt x="14445" y="45100"/>
                    <a:pt x="14673" y="45067"/>
                    <a:pt x="14902" y="45002"/>
                  </a:cubicBezTo>
                  <a:cubicBezTo>
                    <a:pt x="15066" y="44969"/>
                    <a:pt x="15231" y="44904"/>
                    <a:pt x="15395" y="44871"/>
                  </a:cubicBezTo>
                  <a:lnTo>
                    <a:pt x="15885" y="44773"/>
                  </a:lnTo>
                  <a:cubicBezTo>
                    <a:pt x="16835" y="44904"/>
                    <a:pt x="17819" y="45002"/>
                    <a:pt x="18767" y="45067"/>
                  </a:cubicBezTo>
                  <a:cubicBezTo>
                    <a:pt x="18801" y="45067"/>
                    <a:pt x="18801" y="45067"/>
                    <a:pt x="18801" y="45100"/>
                  </a:cubicBezTo>
                  <a:cubicBezTo>
                    <a:pt x="18834" y="45198"/>
                    <a:pt x="18899" y="45298"/>
                    <a:pt x="18965" y="45429"/>
                  </a:cubicBezTo>
                  <a:cubicBezTo>
                    <a:pt x="19063" y="45658"/>
                    <a:pt x="19194" y="45887"/>
                    <a:pt x="19292" y="46117"/>
                  </a:cubicBezTo>
                  <a:cubicBezTo>
                    <a:pt x="19521" y="46542"/>
                    <a:pt x="19719" y="47003"/>
                    <a:pt x="19915" y="47460"/>
                  </a:cubicBezTo>
                  <a:cubicBezTo>
                    <a:pt x="20308" y="48378"/>
                    <a:pt x="20701" y="49295"/>
                    <a:pt x="21094" y="50211"/>
                  </a:cubicBezTo>
                  <a:cubicBezTo>
                    <a:pt x="21881" y="52013"/>
                    <a:pt x="22667" y="53815"/>
                    <a:pt x="23585" y="55519"/>
                  </a:cubicBezTo>
                  <a:cubicBezTo>
                    <a:pt x="23847" y="56010"/>
                    <a:pt x="24110" y="56501"/>
                    <a:pt x="24404" y="56994"/>
                  </a:cubicBezTo>
                  <a:cubicBezTo>
                    <a:pt x="24535" y="57223"/>
                    <a:pt x="24698" y="57451"/>
                    <a:pt x="24862" y="57680"/>
                  </a:cubicBezTo>
                  <a:cubicBezTo>
                    <a:pt x="25027" y="57910"/>
                    <a:pt x="25223" y="58140"/>
                    <a:pt x="25453" y="58238"/>
                  </a:cubicBezTo>
                  <a:cubicBezTo>
                    <a:pt x="25518" y="58271"/>
                    <a:pt x="25551" y="58271"/>
                    <a:pt x="25584" y="58271"/>
                  </a:cubicBezTo>
                  <a:cubicBezTo>
                    <a:pt x="25683" y="58271"/>
                    <a:pt x="25748" y="58303"/>
                    <a:pt x="25847" y="58303"/>
                  </a:cubicBezTo>
                  <a:cubicBezTo>
                    <a:pt x="26010" y="58369"/>
                    <a:pt x="26207" y="58402"/>
                    <a:pt x="26371" y="58402"/>
                  </a:cubicBezTo>
                  <a:cubicBezTo>
                    <a:pt x="26732" y="58451"/>
                    <a:pt x="27092" y="58476"/>
                    <a:pt x="27452" y="58476"/>
                  </a:cubicBezTo>
                  <a:cubicBezTo>
                    <a:pt x="27812" y="58476"/>
                    <a:pt x="28173" y="58451"/>
                    <a:pt x="28534" y="58402"/>
                  </a:cubicBezTo>
                  <a:cubicBezTo>
                    <a:pt x="28894" y="58369"/>
                    <a:pt x="29287" y="58303"/>
                    <a:pt x="29647" y="58140"/>
                  </a:cubicBezTo>
                  <a:cubicBezTo>
                    <a:pt x="29778" y="58043"/>
                    <a:pt x="29976" y="57878"/>
                    <a:pt x="30074" y="57713"/>
                  </a:cubicBezTo>
                  <a:cubicBezTo>
                    <a:pt x="30139" y="57713"/>
                    <a:pt x="30205" y="57680"/>
                    <a:pt x="30270" y="57647"/>
                  </a:cubicBezTo>
                  <a:cubicBezTo>
                    <a:pt x="30434" y="57549"/>
                    <a:pt x="30434" y="57385"/>
                    <a:pt x="30369" y="57223"/>
                  </a:cubicBezTo>
                  <a:cubicBezTo>
                    <a:pt x="30205" y="56798"/>
                    <a:pt x="29974" y="56370"/>
                    <a:pt x="29648" y="56044"/>
                  </a:cubicBezTo>
                  <a:cubicBezTo>
                    <a:pt x="29288" y="55650"/>
                    <a:pt x="28861" y="55488"/>
                    <a:pt x="28404" y="55257"/>
                  </a:cubicBezTo>
                  <a:cubicBezTo>
                    <a:pt x="27684" y="54931"/>
                    <a:pt x="27193" y="54340"/>
                    <a:pt x="26831" y="53652"/>
                  </a:cubicBezTo>
                  <a:cubicBezTo>
                    <a:pt x="26472" y="52931"/>
                    <a:pt x="26274" y="52177"/>
                    <a:pt x="26078" y="51390"/>
                  </a:cubicBezTo>
                  <a:cubicBezTo>
                    <a:pt x="25849" y="50342"/>
                    <a:pt x="25620" y="49261"/>
                    <a:pt x="25392" y="48181"/>
                  </a:cubicBezTo>
                  <a:cubicBezTo>
                    <a:pt x="25294" y="47558"/>
                    <a:pt x="25162" y="46937"/>
                    <a:pt x="25063" y="46314"/>
                  </a:cubicBezTo>
                  <a:cubicBezTo>
                    <a:pt x="25031" y="46020"/>
                    <a:pt x="24998" y="45725"/>
                    <a:pt x="24965" y="45397"/>
                  </a:cubicBezTo>
                  <a:cubicBezTo>
                    <a:pt x="24932" y="45168"/>
                    <a:pt x="24900" y="44905"/>
                    <a:pt x="24900" y="44676"/>
                  </a:cubicBezTo>
                  <a:lnTo>
                    <a:pt x="24932" y="44643"/>
                  </a:lnTo>
                  <a:cubicBezTo>
                    <a:pt x="25326" y="44545"/>
                    <a:pt x="25685" y="44411"/>
                    <a:pt x="26046" y="44216"/>
                  </a:cubicBezTo>
                  <a:cubicBezTo>
                    <a:pt x="26111" y="44183"/>
                    <a:pt x="26209" y="44150"/>
                    <a:pt x="26276" y="44118"/>
                  </a:cubicBezTo>
                  <a:cubicBezTo>
                    <a:pt x="26505" y="44020"/>
                    <a:pt x="26734" y="43921"/>
                    <a:pt x="26930" y="43824"/>
                  </a:cubicBezTo>
                  <a:cubicBezTo>
                    <a:pt x="27160" y="43693"/>
                    <a:pt x="27422" y="43595"/>
                    <a:pt x="27586" y="43431"/>
                  </a:cubicBezTo>
                  <a:cubicBezTo>
                    <a:pt x="27651" y="43333"/>
                    <a:pt x="27651" y="43234"/>
                    <a:pt x="27618" y="43134"/>
                  </a:cubicBezTo>
                  <a:lnTo>
                    <a:pt x="27618" y="43101"/>
                  </a:lnTo>
                  <a:cubicBezTo>
                    <a:pt x="27618" y="42741"/>
                    <a:pt x="27553" y="42381"/>
                    <a:pt x="27487" y="42021"/>
                  </a:cubicBezTo>
                  <a:cubicBezTo>
                    <a:pt x="27422" y="41692"/>
                    <a:pt x="27356" y="41333"/>
                    <a:pt x="27323" y="41006"/>
                  </a:cubicBezTo>
                  <a:cubicBezTo>
                    <a:pt x="27191" y="40317"/>
                    <a:pt x="27093" y="39662"/>
                    <a:pt x="27028" y="38975"/>
                  </a:cubicBezTo>
                  <a:cubicBezTo>
                    <a:pt x="26864" y="37598"/>
                    <a:pt x="26766" y="36222"/>
                    <a:pt x="26700" y="34847"/>
                  </a:cubicBezTo>
                  <a:cubicBezTo>
                    <a:pt x="26667" y="33371"/>
                    <a:pt x="26700" y="31929"/>
                    <a:pt x="26766" y="30457"/>
                  </a:cubicBezTo>
                  <a:cubicBezTo>
                    <a:pt x="26914" y="30474"/>
                    <a:pt x="27061" y="30482"/>
                    <a:pt x="27209" y="30482"/>
                  </a:cubicBezTo>
                  <a:cubicBezTo>
                    <a:pt x="27356" y="30482"/>
                    <a:pt x="27503" y="30474"/>
                    <a:pt x="27651" y="30457"/>
                  </a:cubicBezTo>
                  <a:cubicBezTo>
                    <a:pt x="28373" y="30392"/>
                    <a:pt x="29191" y="30229"/>
                    <a:pt x="29779" y="29770"/>
                  </a:cubicBezTo>
                  <a:cubicBezTo>
                    <a:pt x="30402" y="29246"/>
                    <a:pt x="30370" y="28426"/>
                    <a:pt x="30402" y="27673"/>
                  </a:cubicBezTo>
                  <a:cubicBezTo>
                    <a:pt x="30402" y="26853"/>
                    <a:pt x="30370" y="26002"/>
                    <a:pt x="30271" y="25183"/>
                  </a:cubicBezTo>
                  <a:cubicBezTo>
                    <a:pt x="30173" y="24364"/>
                    <a:pt x="30075" y="23511"/>
                    <a:pt x="29812" y="22725"/>
                  </a:cubicBezTo>
                  <a:cubicBezTo>
                    <a:pt x="29910" y="22627"/>
                    <a:pt x="29977" y="22496"/>
                    <a:pt x="30042" y="22398"/>
                  </a:cubicBezTo>
                  <a:cubicBezTo>
                    <a:pt x="30173" y="22070"/>
                    <a:pt x="30140" y="21743"/>
                    <a:pt x="30075" y="21416"/>
                  </a:cubicBezTo>
                  <a:cubicBezTo>
                    <a:pt x="30042" y="21121"/>
                    <a:pt x="29977" y="20825"/>
                    <a:pt x="29877" y="20530"/>
                  </a:cubicBezTo>
                  <a:cubicBezTo>
                    <a:pt x="29812" y="20237"/>
                    <a:pt x="29714" y="19973"/>
                    <a:pt x="29583" y="19679"/>
                  </a:cubicBezTo>
                  <a:cubicBezTo>
                    <a:pt x="29517" y="19319"/>
                    <a:pt x="29255" y="18959"/>
                    <a:pt x="29059" y="18696"/>
                  </a:cubicBezTo>
                  <a:cubicBezTo>
                    <a:pt x="28763" y="18304"/>
                    <a:pt x="28435" y="17943"/>
                    <a:pt x="28075" y="17615"/>
                  </a:cubicBezTo>
                  <a:cubicBezTo>
                    <a:pt x="27355" y="16959"/>
                    <a:pt x="26536" y="16435"/>
                    <a:pt x="25685" y="15977"/>
                  </a:cubicBezTo>
                  <a:cubicBezTo>
                    <a:pt x="25422" y="15846"/>
                    <a:pt x="25194" y="15715"/>
                    <a:pt x="24964" y="15551"/>
                  </a:cubicBezTo>
                  <a:cubicBezTo>
                    <a:pt x="24865" y="15453"/>
                    <a:pt x="24800" y="15355"/>
                    <a:pt x="24734" y="15257"/>
                  </a:cubicBezTo>
                  <a:cubicBezTo>
                    <a:pt x="25062" y="15224"/>
                    <a:pt x="25357" y="15159"/>
                    <a:pt x="25684" y="15093"/>
                  </a:cubicBezTo>
                  <a:cubicBezTo>
                    <a:pt x="25913" y="15027"/>
                    <a:pt x="26175" y="14928"/>
                    <a:pt x="26404" y="14829"/>
                  </a:cubicBezTo>
                  <a:cubicBezTo>
                    <a:pt x="26601" y="15027"/>
                    <a:pt x="26895" y="15124"/>
                    <a:pt x="27157" y="15255"/>
                  </a:cubicBezTo>
                  <a:cubicBezTo>
                    <a:pt x="27420" y="15386"/>
                    <a:pt x="27715" y="15517"/>
                    <a:pt x="28009" y="15583"/>
                  </a:cubicBezTo>
                  <a:cubicBezTo>
                    <a:pt x="28046" y="15588"/>
                    <a:pt x="28082" y="15590"/>
                    <a:pt x="28118" y="15590"/>
                  </a:cubicBezTo>
                  <a:cubicBezTo>
                    <a:pt x="28368" y="15590"/>
                    <a:pt x="28586" y="15489"/>
                    <a:pt x="28730" y="15289"/>
                  </a:cubicBezTo>
                  <a:cubicBezTo>
                    <a:pt x="28796" y="15191"/>
                    <a:pt x="28861" y="15126"/>
                    <a:pt x="28894" y="15027"/>
                  </a:cubicBezTo>
                  <a:cubicBezTo>
                    <a:pt x="28927" y="15027"/>
                    <a:pt x="28927" y="15027"/>
                    <a:pt x="28927" y="14993"/>
                  </a:cubicBezTo>
                  <a:cubicBezTo>
                    <a:pt x="29222" y="14796"/>
                    <a:pt x="29321" y="14404"/>
                    <a:pt x="29418" y="14077"/>
                  </a:cubicBezTo>
                  <a:cubicBezTo>
                    <a:pt x="29516" y="13747"/>
                    <a:pt x="29614" y="13388"/>
                    <a:pt x="29712" y="13059"/>
                  </a:cubicBezTo>
                  <a:cubicBezTo>
                    <a:pt x="29745" y="12830"/>
                    <a:pt x="29811" y="12632"/>
                    <a:pt x="29843" y="12404"/>
                  </a:cubicBezTo>
                  <a:lnTo>
                    <a:pt x="29974" y="11815"/>
                  </a:lnTo>
                  <a:lnTo>
                    <a:pt x="30074" y="11028"/>
                  </a:lnTo>
                  <a:cubicBezTo>
                    <a:pt x="30131" y="10685"/>
                    <a:pt x="30163" y="10316"/>
                    <a:pt x="30171" y="9965"/>
                  </a:cubicBezTo>
                  <a:cubicBezTo>
                    <a:pt x="30173" y="9858"/>
                    <a:pt x="30177" y="9751"/>
                    <a:pt x="30185" y="9646"/>
                  </a:cubicBezTo>
                  <a:lnTo>
                    <a:pt x="30188" y="9637"/>
                  </a:lnTo>
                  <a:cubicBezTo>
                    <a:pt x="30200" y="9486"/>
                    <a:pt x="30206" y="9336"/>
                    <a:pt x="30202" y="9185"/>
                  </a:cubicBezTo>
                  <a:cubicBezTo>
                    <a:pt x="30192" y="8412"/>
                    <a:pt x="30127" y="7641"/>
                    <a:pt x="30007" y="6869"/>
                  </a:cubicBezTo>
                  <a:cubicBezTo>
                    <a:pt x="29942" y="6507"/>
                    <a:pt x="29876" y="6147"/>
                    <a:pt x="29778" y="5754"/>
                  </a:cubicBezTo>
                  <a:cubicBezTo>
                    <a:pt x="29745" y="5558"/>
                    <a:pt x="29680" y="5394"/>
                    <a:pt x="29647" y="5199"/>
                  </a:cubicBezTo>
                  <a:cubicBezTo>
                    <a:pt x="29581" y="5000"/>
                    <a:pt x="29483" y="4836"/>
                    <a:pt x="29418" y="4641"/>
                  </a:cubicBezTo>
                  <a:cubicBezTo>
                    <a:pt x="29418" y="4608"/>
                    <a:pt x="29385" y="4576"/>
                    <a:pt x="29352" y="4576"/>
                  </a:cubicBezTo>
                  <a:cubicBezTo>
                    <a:pt x="29056" y="3854"/>
                    <a:pt x="28663" y="3199"/>
                    <a:pt x="28172" y="2610"/>
                  </a:cubicBezTo>
                  <a:cubicBezTo>
                    <a:pt x="27452" y="1726"/>
                    <a:pt x="26470" y="1004"/>
                    <a:pt x="25421" y="580"/>
                  </a:cubicBezTo>
                  <a:cubicBezTo>
                    <a:pt x="24496" y="194"/>
                    <a:pt x="23502" y="1"/>
                    <a:pt x="225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8" name="Google Shape;1408;p24"/>
            <p:cNvSpPr/>
            <p:nvPr/>
          </p:nvSpPr>
          <p:spPr>
            <a:xfrm>
              <a:off x="5787151" y="2019988"/>
              <a:ext cx="52682" cy="30038"/>
            </a:xfrm>
            <a:custGeom>
              <a:avLst/>
              <a:gdLst/>
              <a:ahLst/>
              <a:cxnLst/>
              <a:rect l="l" t="t" r="r" b="b"/>
              <a:pathLst>
                <a:path w="1140" h="650" extrusionOk="0">
                  <a:moveTo>
                    <a:pt x="455" y="0"/>
                  </a:moveTo>
                  <a:cubicBezTo>
                    <a:pt x="335" y="0"/>
                    <a:pt x="219" y="33"/>
                    <a:pt x="132" y="103"/>
                  </a:cubicBezTo>
                  <a:cubicBezTo>
                    <a:pt x="1" y="233"/>
                    <a:pt x="66" y="497"/>
                    <a:pt x="229" y="530"/>
                  </a:cubicBezTo>
                  <a:cubicBezTo>
                    <a:pt x="294" y="546"/>
                    <a:pt x="360" y="546"/>
                    <a:pt x="425" y="546"/>
                  </a:cubicBezTo>
                  <a:cubicBezTo>
                    <a:pt x="491" y="546"/>
                    <a:pt x="557" y="546"/>
                    <a:pt x="622" y="563"/>
                  </a:cubicBezTo>
                  <a:cubicBezTo>
                    <a:pt x="688" y="563"/>
                    <a:pt x="819" y="595"/>
                    <a:pt x="884" y="628"/>
                  </a:cubicBezTo>
                  <a:cubicBezTo>
                    <a:pt x="906" y="643"/>
                    <a:pt x="931" y="649"/>
                    <a:pt x="956" y="649"/>
                  </a:cubicBezTo>
                  <a:cubicBezTo>
                    <a:pt x="1046" y="649"/>
                    <a:pt x="1140" y="566"/>
                    <a:pt x="1115" y="464"/>
                  </a:cubicBezTo>
                  <a:cubicBezTo>
                    <a:pt x="1049" y="269"/>
                    <a:pt x="951" y="136"/>
                    <a:pt x="753" y="70"/>
                  </a:cubicBezTo>
                  <a:cubicBezTo>
                    <a:pt x="663" y="25"/>
                    <a:pt x="558" y="0"/>
                    <a:pt x="4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09" name="Google Shape;1409;p24"/>
            <p:cNvSpPr/>
            <p:nvPr/>
          </p:nvSpPr>
          <p:spPr>
            <a:xfrm>
              <a:off x="5788630" y="2086811"/>
              <a:ext cx="57581" cy="90068"/>
            </a:xfrm>
            <a:custGeom>
              <a:avLst/>
              <a:gdLst/>
              <a:ahLst/>
              <a:cxnLst/>
              <a:rect l="l" t="t" r="r" b="b"/>
              <a:pathLst>
                <a:path w="1246" h="1949" extrusionOk="0">
                  <a:moveTo>
                    <a:pt x="555" y="0"/>
                  </a:moveTo>
                  <a:cubicBezTo>
                    <a:pt x="460" y="0"/>
                    <a:pt x="360" y="31"/>
                    <a:pt x="263" y="99"/>
                  </a:cubicBezTo>
                  <a:cubicBezTo>
                    <a:pt x="132" y="197"/>
                    <a:pt x="65" y="328"/>
                    <a:pt x="34" y="493"/>
                  </a:cubicBezTo>
                  <a:cubicBezTo>
                    <a:pt x="0" y="657"/>
                    <a:pt x="0" y="820"/>
                    <a:pt x="0" y="983"/>
                  </a:cubicBezTo>
                  <a:cubicBezTo>
                    <a:pt x="34" y="1277"/>
                    <a:pt x="65" y="1639"/>
                    <a:pt x="296" y="1835"/>
                  </a:cubicBezTo>
                  <a:cubicBezTo>
                    <a:pt x="399" y="1912"/>
                    <a:pt x="523" y="1949"/>
                    <a:pt x="646" y="1949"/>
                  </a:cubicBezTo>
                  <a:cubicBezTo>
                    <a:pt x="833" y="1949"/>
                    <a:pt x="1016" y="1863"/>
                    <a:pt x="1115" y="1704"/>
                  </a:cubicBezTo>
                  <a:cubicBezTo>
                    <a:pt x="1214" y="1541"/>
                    <a:pt x="1246" y="1376"/>
                    <a:pt x="1246" y="1211"/>
                  </a:cubicBezTo>
                  <a:cubicBezTo>
                    <a:pt x="1246" y="1080"/>
                    <a:pt x="1214" y="949"/>
                    <a:pt x="1214" y="852"/>
                  </a:cubicBezTo>
                  <a:cubicBezTo>
                    <a:pt x="1181" y="786"/>
                    <a:pt x="1181" y="721"/>
                    <a:pt x="1148" y="654"/>
                  </a:cubicBezTo>
                  <a:cubicBezTo>
                    <a:pt x="1115" y="556"/>
                    <a:pt x="1083" y="490"/>
                    <a:pt x="1050" y="426"/>
                  </a:cubicBezTo>
                  <a:cubicBezTo>
                    <a:pt x="981" y="173"/>
                    <a:pt x="781" y="0"/>
                    <a:pt x="5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0" name="Google Shape;1410;p24"/>
            <p:cNvSpPr/>
            <p:nvPr/>
          </p:nvSpPr>
          <p:spPr>
            <a:xfrm>
              <a:off x="5656878" y="2259138"/>
              <a:ext cx="160542" cy="67193"/>
            </a:xfrm>
            <a:custGeom>
              <a:avLst/>
              <a:gdLst/>
              <a:ahLst/>
              <a:cxnLst/>
              <a:rect l="l" t="t" r="r" b="b"/>
              <a:pathLst>
                <a:path w="3474" h="1454" extrusionOk="0">
                  <a:moveTo>
                    <a:pt x="3253" y="0"/>
                  </a:moveTo>
                  <a:cubicBezTo>
                    <a:pt x="3239" y="0"/>
                    <a:pt x="3226" y="2"/>
                    <a:pt x="3212" y="7"/>
                  </a:cubicBezTo>
                  <a:cubicBezTo>
                    <a:pt x="3147" y="38"/>
                    <a:pt x="3081" y="72"/>
                    <a:pt x="3016" y="105"/>
                  </a:cubicBezTo>
                  <a:cubicBezTo>
                    <a:pt x="2983" y="170"/>
                    <a:pt x="2916" y="203"/>
                    <a:pt x="2885" y="236"/>
                  </a:cubicBezTo>
                  <a:cubicBezTo>
                    <a:pt x="2818" y="301"/>
                    <a:pt x="2720" y="368"/>
                    <a:pt x="2654" y="431"/>
                  </a:cubicBezTo>
                  <a:lnTo>
                    <a:pt x="2589" y="496"/>
                  </a:lnTo>
                  <a:cubicBezTo>
                    <a:pt x="2392" y="628"/>
                    <a:pt x="2131" y="725"/>
                    <a:pt x="1867" y="725"/>
                  </a:cubicBezTo>
                  <a:cubicBezTo>
                    <a:pt x="1828" y="730"/>
                    <a:pt x="1787" y="733"/>
                    <a:pt x="1746" y="733"/>
                  </a:cubicBezTo>
                  <a:cubicBezTo>
                    <a:pt x="1549" y="733"/>
                    <a:pt x="1336" y="670"/>
                    <a:pt x="1147" y="561"/>
                  </a:cubicBezTo>
                  <a:cubicBezTo>
                    <a:pt x="1049" y="495"/>
                    <a:pt x="951" y="430"/>
                    <a:pt x="852" y="333"/>
                  </a:cubicBezTo>
                  <a:cubicBezTo>
                    <a:pt x="721" y="202"/>
                    <a:pt x="623" y="71"/>
                    <a:pt x="426" y="38"/>
                  </a:cubicBezTo>
                  <a:cubicBezTo>
                    <a:pt x="262" y="38"/>
                    <a:pt x="163" y="170"/>
                    <a:pt x="131" y="268"/>
                  </a:cubicBezTo>
                  <a:cubicBezTo>
                    <a:pt x="0" y="661"/>
                    <a:pt x="525" y="1022"/>
                    <a:pt x="818" y="1185"/>
                  </a:cubicBezTo>
                  <a:cubicBezTo>
                    <a:pt x="1104" y="1357"/>
                    <a:pt x="1440" y="1454"/>
                    <a:pt x="1760" y="1454"/>
                  </a:cubicBezTo>
                  <a:cubicBezTo>
                    <a:pt x="1807" y="1454"/>
                    <a:pt x="1854" y="1452"/>
                    <a:pt x="1900" y="1448"/>
                  </a:cubicBezTo>
                  <a:cubicBezTo>
                    <a:pt x="2261" y="1415"/>
                    <a:pt x="2620" y="1283"/>
                    <a:pt x="2915" y="1087"/>
                  </a:cubicBezTo>
                  <a:cubicBezTo>
                    <a:pt x="3046" y="956"/>
                    <a:pt x="3178" y="826"/>
                    <a:pt x="3309" y="662"/>
                  </a:cubicBezTo>
                  <a:cubicBezTo>
                    <a:pt x="3309" y="662"/>
                    <a:pt x="3342" y="630"/>
                    <a:pt x="3342" y="597"/>
                  </a:cubicBezTo>
                  <a:cubicBezTo>
                    <a:pt x="3376" y="564"/>
                    <a:pt x="3407" y="499"/>
                    <a:pt x="3440" y="433"/>
                  </a:cubicBezTo>
                  <a:cubicBezTo>
                    <a:pt x="3473" y="335"/>
                    <a:pt x="3440" y="238"/>
                    <a:pt x="3440" y="139"/>
                  </a:cubicBezTo>
                  <a:cubicBezTo>
                    <a:pt x="3413" y="82"/>
                    <a:pt x="3336" y="0"/>
                    <a:pt x="32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1" name="Google Shape;1411;p24"/>
            <p:cNvSpPr/>
            <p:nvPr/>
          </p:nvSpPr>
          <p:spPr>
            <a:xfrm>
              <a:off x="5567595" y="2084362"/>
              <a:ext cx="69596" cy="92980"/>
            </a:xfrm>
            <a:custGeom>
              <a:avLst/>
              <a:gdLst/>
              <a:ahLst/>
              <a:cxnLst/>
              <a:rect l="l" t="t" r="r" b="b"/>
              <a:pathLst>
                <a:path w="1506" h="2012" extrusionOk="0">
                  <a:moveTo>
                    <a:pt x="725" y="0"/>
                  </a:moveTo>
                  <a:cubicBezTo>
                    <a:pt x="510" y="0"/>
                    <a:pt x="285" y="122"/>
                    <a:pt x="164" y="315"/>
                  </a:cubicBezTo>
                  <a:cubicBezTo>
                    <a:pt x="33" y="543"/>
                    <a:pt x="0" y="839"/>
                    <a:pt x="33" y="1101"/>
                  </a:cubicBezTo>
                  <a:cubicBezTo>
                    <a:pt x="65" y="1366"/>
                    <a:pt x="164" y="1626"/>
                    <a:pt x="326" y="1823"/>
                  </a:cubicBezTo>
                  <a:cubicBezTo>
                    <a:pt x="450" y="1946"/>
                    <a:pt x="601" y="2012"/>
                    <a:pt x="750" y="2012"/>
                  </a:cubicBezTo>
                  <a:cubicBezTo>
                    <a:pt x="879" y="2012"/>
                    <a:pt x="1007" y="1962"/>
                    <a:pt x="1113" y="1856"/>
                  </a:cubicBezTo>
                  <a:cubicBezTo>
                    <a:pt x="1407" y="1595"/>
                    <a:pt x="1506" y="1003"/>
                    <a:pt x="1311" y="644"/>
                  </a:cubicBezTo>
                  <a:cubicBezTo>
                    <a:pt x="1279" y="414"/>
                    <a:pt x="1181" y="183"/>
                    <a:pt x="951" y="52"/>
                  </a:cubicBezTo>
                  <a:cubicBezTo>
                    <a:pt x="881" y="17"/>
                    <a:pt x="804" y="0"/>
                    <a:pt x="7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1034500167"/>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Background 1">
  <p:cSld name="Background 1">
    <p:spTree>
      <p:nvGrpSpPr>
        <p:cNvPr id="1" name="Shape 1412"/>
        <p:cNvGrpSpPr/>
        <p:nvPr/>
      </p:nvGrpSpPr>
      <p:grpSpPr>
        <a:xfrm>
          <a:off x="0" y="0"/>
          <a:ext cx="0" cy="0"/>
          <a:chOff x="0" y="0"/>
          <a:chExt cx="0" cy="0"/>
        </a:xfrm>
      </p:grpSpPr>
      <p:sp>
        <p:nvSpPr>
          <p:cNvPr id="1413" name="Google Shape;1413;p25"/>
          <p:cNvSpPr/>
          <p:nvPr/>
        </p:nvSpPr>
        <p:spPr>
          <a:xfrm>
            <a:off x="83819" y="49252"/>
            <a:ext cx="12024367" cy="6759493"/>
          </a:xfrm>
          <a:custGeom>
            <a:avLst/>
            <a:gdLst/>
            <a:ahLst/>
            <a:cxnLst/>
            <a:rect l="l" t="t" r="r" b="b"/>
            <a:pathLst>
              <a:path w="362726" h="205227" extrusionOk="0">
                <a:moveTo>
                  <a:pt x="141705" y="4138"/>
                </a:moveTo>
                <a:cubicBezTo>
                  <a:pt x="116493" y="4326"/>
                  <a:pt x="100453" y="7196"/>
                  <a:pt x="84413" y="6678"/>
                </a:cubicBezTo>
                <a:cubicBezTo>
                  <a:pt x="68373" y="6161"/>
                  <a:pt x="58355" y="-96"/>
                  <a:pt x="45467" y="1033"/>
                </a:cubicBezTo>
                <a:cubicBezTo>
                  <a:pt x="32579" y="2162"/>
                  <a:pt x="14658" y="6019"/>
                  <a:pt x="7085" y="13451"/>
                </a:cubicBezTo>
                <a:cubicBezTo>
                  <a:pt x="-488" y="20883"/>
                  <a:pt x="264" y="32971"/>
                  <a:pt x="29" y="45624"/>
                </a:cubicBezTo>
                <a:cubicBezTo>
                  <a:pt x="-206" y="58277"/>
                  <a:pt x="5438" y="71260"/>
                  <a:pt x="5673" y="89369"/>
                </a:cubicBezTo>
                <a:cubicBezTo>
                  <a:pt x="5908" y="107478"/>
                  <a:pt x="1816" y="137441"/>
                  <a:pt x="1440" y="154280"/>
                </a:cubicBezTo>
                <a:cubicBezTo>
                  <a:pt x="1064" y="171119"/>
                  <a:pt x="-2511" y="181937"/>
                  <a:pt x="3416" y="190404"/>
                </a:cubicBezTo>
                <a:cubicBezTo>
                  <a:pt x="9343" y="198871"/>
                  <a:pt x="16727" y="203904"/>
                  <a:pt x="37000" y="205080"/>
                </a:cubicBezTo>
                <a:cubicBezTo>
                  <a:pt x="57273" y="206256"/>
                  <a:pt x="95655" y="197789"/>
                  <a:pt x="125053" y="197460"/>
                </a:cubicBezTo>
                <a:cubicBezTo>
                  <a:pt x="154451" y="197131"/>
                  <a:pt x="181874" y="202869"/>
                  <a:pt x="213389" y="203104"/>
                </a:cubicBezTo>
                <a:cubicBezTo>
                  <a:pt x="244904" y="203339"/>
                  <a:pt x="289636" y="199624"/>
                  <a:pt x="314142" y="198871"/>
                </a:cubicBezTo>
                <a:cubicBezTo>
                  <a:pt x="338648" y="198119"/>
                  <a:pt x="353466" y="208044"/>
                  <a:pt x="360427" y="198589"/>
                </a:cubicBezTo>
                <a:cubicBezTo>
                  <a:pt x="367389" y="189135"/>
                  <a:pt x="356099" y="162982"/>
                  <a:pt x="355911" y="142144"/>
                </a:cubicBezTo>
                <a:cubicBezTo>
                  <a:pt x="355723" y="121307"/>
                  <a:pt x="358640" y="94119"/>
                  <a:pt x="359298" y="73564"/>
                </a:cubicBezTo>
                <a:cubicBezTo>
                  <a:pt x="359957" y="53009"/>
                  <a:pt x="363766" y="30996"/>
                  <a:pt x="359862" y="18813"/>
                </a:cubicBezTo>
                <a:cubicBezTo>
                  <a:pt x="355958" y="6631"/>
                  <a:pt x="356569" y="2680"/>
                  <a:pt x="335873" y="469"/>
                </a:cubicBezTo>
                <a:cubicBezTo>
                  <a:pt x="315177" y="-1742"/>
                  <a:pt x="268046" y="4938"/>
                  <a:pt x="235685" y="5549"/>
                </a:cubicBezTo>
                <a:cubicBezTo>
                  <a:pt x="203324" y="6161"/>
                  <a:pt x="166917" y="3950"/>
                  <a:pt x="141705" y="4138"/>
                </a:cubicBezTo>
                <a:close/>
              </a:path>
            </a:pathLst>
          </a:custGeom>
          <a:solidFill>
            <a:schemeClr val="lt1"/>
          </a:solidFill>
          <a:ln>
            <a:noFill/>
          </a:ln>
        </p:spPr>
      </p:sp>
      <p:grpSp>
        <p:nvGrpSpPr>
          <p:cNvPr id="1414" name="Google Shape;1414;p25"/>
          <p:cNvGrpSpPr/>
          <p:nvPr/>
        </p:nvGrpSpPr>
        <p:grpSpPr>
          <a:xfrm flipH="1">
            <a:off x="1158329" y="775073"/>
            <a:ext cx="9875363" cy="5307901"/>
            <a:chOff x="474750" y="1046400"/>
            <a:chExt cx="6583575" cy="3562350"/>
          </a:xfrm>
        </p:grpSpPr>
        <p:sp>
          <p:nvSpPr>
            <p:cNvPr id="1415" name="Google Shape;1415;p25"/>
            <p:cNvSpPr/>
            <p:nvPr/>
          </p:nvSpPr>
          <p:spPr>
            <a:xfrm>
              <a:off x="530125" y="2476325"/>
              <a:ext cx="133075" cy="120275"/>
            </a:xfrm>
            <a:custGeom>
              <a:avLst/>
              <a:gdLst/>
              <a:ahLst/>
              <a:cxnLst/>
              <a:rect l="l" t="t" r="r" b="b"/>
              <a:pathLst>
                <a:path w="5323" h="4811" extrusionOk="0">
                  <a:moveTo>
                    <a:pt x="2727" y="1"/>
                  </a:moveTo>
                  <a:lnTo>
                    <a:pt x="1465" y="1858"/>
                  </a:lnTo>
                  <a:lnTo>
                    <a:pt x="0" y="1858"/>
                  </a:lnTo>
                  <a:lnTo>
                    <a:pt x="1131" y="2787"/>
                  </a:lnTo>
                  <a:lnTo>
                    <a:pt x="357" y="4346"/>
                  </a:lnTo>
                  <a:lnTo>
                    <a:pt x="2310" y="3275"/>
                  </a:lnTo>
                  <a:lnTo>
                    <a:pt x="3477" y="4811"/>
                  </a:lnTo>
                  <a:lnTo>
                    <a:pt x="3620" y="2787"/>
                  </a:lnTo>
                  <a:lnTo>
                    <a:pt x="5322" y="2215"/>
                  </a:lnTo>
                  <a:lnTo>
                    <a:pt x="2953" y="1858"/>
                  </a:lnTo>
                  <a:lnTo>
                    <a:pt x="272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6" name="Google Shape;1416;p25"/>
            <p:cNvSpPr/>
            <p:nvPr/>
          </p:nvSpPr>
          <p:spPr>
            <a:xfrm>
              <a:off x="2282367" y="2292948"/>
              <a:ext cx="71775" cy="65225"/>
            </a:xfrm>
            <a:custGeom>
              <a:avLst/>
              <a:gdLst/>
              <a:ahLst/>
              <a:cxnLst/>
              <a:rect l="l" t="t" r="r" b="b"/>
              <a:pathLst>
                <a:path w="2871" h="2609" extrusionOk="0">
                  <a:moveTo>
                    <a:pt x="1465" y="1"/>
                  </a:moveTo>
                  <a:lnTo>
                    <a:pt x="775" y="1013"/>
                  </a:lnTo>
                  <a:lnTo>
                    <a:pt x="1" y="1013"/>
                  </a:lnTo>
                  <a:lnTo>
                    <a:pt x="608" y="1525"/>
                  </a:lnTo>
                  <a:lnTo>
                    <a:pt x="179" y="2358"/>
                  </a:lnTo>
                  <a:lnTo>
                    <a:pt x="1227" y="1787"/>
                  </a:lnTo>
                  <a:lnTo>
                    <a:pt x="1870" y="2608"/>
                  </a:lnTo>
                  <a:lnTo>
                    <a:pt x="1941" y="1525"/>
                  </a:lnTo>
                  <a:lnTo>
                    <a:pt x="2870" y="1215"/>
                  </a:lnTo>
                  <a:lnTo>
                    <a:pt x="1584" y="1013"/>
                  </a:lnTo>
                  <a:lnTo>
                    <a:pt x="146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7" name="Google Shape;1417;p25"/>
            <p:cNvSpPr/>
            <p:nvPr/>
          </p:nvSpPr>
          <p:spPr>
            <a:xfrm>
              <a:off x="5673625" y="4044375"/>
              <a:ext cx="72350" cy="64925"/>
            </a:xfrm>
            <a:custGeom>
              <a:avLst/>
              <a:gdLst/>
              <a:ahLst/>
              <a:cxnLst/>
              <a:rect l="l" t="t" r="r" b="b"/>
              <a:pathLst>
                <a:path w="2894" h="2597" extrusionOk="0">
                  <a:moveTo>
                    <a:pt x="1488" y="1"/>
                  </a:moveTo>
                  <a:lnTo>
                    <a:pt x="798" y="1013"/>
                  </a:lnTo>
                  <a:lnTo>
                    <a:pt x="0" y="1013"/>
                  </a:lnTo>
                  <a:lnTo>
                    <a:pt x="631" y="1513"/>
                  </a:lnTo>
                  <a:lnTo>
                    <a:pt x="202" y="2358"/>
                  </a:lnTo>
                  <a:lnTo>
                    <a:pt x="1250" y="1787"/>
                  </a:lnTo>
                  <a:lnTo>
                    <a:pt x="1893" y="2596"/>
                  </a:lnTo>
                  <a:lnTo>
                    <a:pt x="1965" y="1513"/>
                  </a:lnTo>
                  <a:lnTo>
                    <a:pt x="2893" y="1203"/>
                  </a:lnTo>
                  <a:lnTo>
                    <a:pt x="1595" y="1013"/>
                  </a:lnTo>
                  <a:lnTo>
                    <a:pt x="148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8" name="Google Shape;1418;p25"/>
            <p:cNvSpPr/>
            <p:nvPr/>
          </p:nvSpPr>
          <p:spPr>
            <a:xfrm>
              <a:off x="850100" y="3423775"/>
              <a:ext cx="72050" cy="64900"/>
            </a:xfrm>
            <a:custGeom>
              <a:avLst/>
              <a:gdLst/>
              <a:ahLst/>
              <a:cxnLst/>
              <a:rect l="l" t="t" r="r" b="b"/>
              <a:pathLst>
                <a:path w="2882" h="2596" extrusionOk="0">
                  <a:moveTo>
                    <a:pt x="1477" y="0"/>
                  </a:moveTo>
                  <a:lnTo>
                    <a:pt x="798" y="1012"/>
                  </a:lnTo>
                  <a:lnTo>
                    <a:pt x="0" y="1012"/>
                  </a:lnTo>
                  <a:lnTo>
                    <a:pt x="619" y="1512"/>
                  </a:lnTo>
                  <a:lnTo>
                    <a:pt x="203" y="2358"/>
                  </a:lnTo>
                  <a:lnTo>
                    <a:pt x="1250" y="1786"/>
                  </a:lnTo>
                  <a:lnTo>
                    <a:pt x="1881" y="2596"/>
                  </a:lnTo>
                  <a:lnTo>
                    <a:pt x="1953" y="1512"/>
                  </a:lnTo>
                  <a:lnTo>
                    <a:pt x="2882" y="1203"/>
                  </a:lnTo>
                  <a:lnTo>
                    <a:pt x="1596" y="1012"/>
                  </a:lnTo>
                  <a:lnTo>
                    <a:pt x="147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9" name="Google Shape;1419;p25"/>
            <p:cNvSpPr/>
            <p:nvPr/>
          </p:nvSpPr>
          <p:spPr>
            <a:xfrm>
              <a:off x="4829897" y="4109569"/>
              <a:ext cx="71775" cy="64925"/>
            </a:xfrm>
            <a:custGeom>
              <a:avLst/>
              <a:gdLst/>
              <a:ahLst/>
              <a:cxnLst/>
              <a:rect l="l" t="t" r="r" b="b"/>
              <a:pathLst>
                <a:path w="2871" h="2597" extrusionOk="0">
                  <a:moveTo>
                    <a:pt x="1465" y="1"/>
                  </a:moveTo>
                  <a:lnTo>
                    <a:pt x="775" y="1001"/>
                  </a:lnTo>
                  <a:lnTo>
                    <a:pt x="1" y="1001"/>
                  </a:lnTo>
                  <a:lnTo>
                    <a:pt x="608" y="1513"/>
                  </a:lnTo>
                  <a:lnTo>
                    <a:pt x="179" y="2358"/>
                  </a:lnTo>
                  <a:lnTo>
                    <a:pt x="1227" y="1786"/>
                  </a:lnTo>
                  <a:lnTo>
                    <a:pt x="1870" y="2596"/>
                  </a:lnTo>
                  <a:lnTo>
                    <a:pt x="1941" y="1513"/>
                  </a:lnTo>
                  <a:lnTo>
                    <a:pt x="2870" y="1203"/>
                  </a:lnTo>
                  <a:lnTo>
                    <a:pt x="1584" y="1001"/>
                  </a:lnTo>
                  <a:lnTo>
                    <a:pt x="146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0" name="Google Shape;1420;p25"/>
            <p:cNvSpPr/>
            <p:nvPr/>
          </p:nvSpPr>
          <p:spPr>
            <a:xfrm>
              <a:off x="2421125" y="3391025"/>
              <a:ext cx="71750" cy="65500"/>
            </a:xfrm>
            <a:custGeom>
              <a:avLst/>
              <a:gdLst/>
              <a:ahLst/>
              <a:cxnLst/>
              <a:rect l="l" t="t" r="r" b="b"/>
              <a:pathLst>
                <a:path w="2870" h="2620" extrusionOk="0">
                  <a:moveTo>
                    <a:pt x="1477" y="0"/>
                  </a:moveTo>
                  <a:lnTo>
                    <a:pt x="786" y="1024"/>
                  </a:lnTo>
                  <a:lnTo>
                    <a:pt x="0" y="1024"/>
                  </a:lnTo>
                  <a:lnTo>
                    <a:pt x="608" y="1513"/>
                  </a:lnTo>
                  <a:lnTo>
                    <a:pt x="191" y="2358"/>
                  </a:lnTo>
                  <a:lnTo>
                    <a:pt x="1251" y="1786"/>
                  </a:lnTo>
                  <a:lnTo>
                    <a:pt x="1870" y="2620"/>
                  </a:lnTo>
                  <a:lnTo>
                    <a:pt x="1941" y="1513"/>
                  </a:lnTo>
                  <a:lnTo>
                    <a:pt x="2870" y="1215"/>
                  </a:lnTo>
                  <a:lnTo>
                    <a:pt x="1596" y="1024"/>
                  </a:lnTo>
                  <a:lnTo>
                    <a:pt x="147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1" name="Google Shape;1421;p25"/>
            <p:cNvSpPr/>
            <p:nvPr/>
          </p:nvSpPr>
          <p:spPr>
            <a:xfrm>
              <a:off x="6727900" y="2031025"/>
              <a:ext cx="72075" cy="65525"/>
            </a:xfrm>
            <a:custGeom>
              <a:avLst/>
              <a:gdLst/>
              <a:ahLst/>
              <a:cxnLst/>
              <a:rect l="l" t="t" r="r" b="b"/>
              <a:pathLst>
                <a:path w="2883" h="2621" extrusionOk="0">
                  <a:moveTo>
                    <a:pt x="1489" y="1"/>
                  </a:moveTo>
                  <a:lnTo>
                    <a:pt x="787" y="1013"/>
                  </a:lnTo>
                  <a:lnTo>
                    <a:pt x="1" y="1013"/>
                  </a:lnTo>
                  <a:lnTo>
                    <a:pt x="608" y="1513"/>
                  </a:lnTo>
                  <a:lnTo>
                    <a:pt x="191" y="2370"/>
                  </a:lnTo>
                  <a:lnTo>
                    <a:pt x="1251" y="1787"/>
                  </a:lnTo>
                  <a:lnTo>
                    <a:pt x="1882" y="2620"/>
                  </a:lnTo>
                  <a:lnTo>
                    <a:pt x="1966" y="1513"/>
                  </a:lnTo>
                  <a:lnTo>
                    <a:pt x="2882" y="1203"/>
                  </a:lnTo>
                  <a:lnTo>
                    <a:pt x="1585" y="1013"/>
                  </a:lnTo>
                  <a:lnTo>
                    <a:pt x="148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2" name="Google Shape;1422;p25"/>
            <p:cNvSpPr/>
            <p:nvPr/>
          </p:nvSpPr>
          <p:spPr>
            <a:xfrm>
              <a:off x="5168200" y="2443575"/>
              <a:ext cx="72050" cy="65225"/>
            </a:xfrm>
            <a:custGeom>
              <a:avLst/>
              <a:gdLst/>
              <a:ahLst/>
              <a:cxnLst/>
              <a:rect l="l" t="t" r="r" b="b"/>
              <a:pathLst>
                <a:path w="2882" h="2609" extrusionOk="0">
                  <a:moveTo>
                    <a:pt x="1465" y="1"/>
                  </a:moveTo>
                  <a:lnTo>
                    <a:pt x="786" y="1013"/>
                  </a:lnTo>
                  <a:lnTo>
                    <a:pt x="0" y="1013"/>
                  </a:lnTo>
                  <a:lnTo>
                    <a:pt x="607" y="1525"/>
                  </a:lnTo>
                  <a:lnTo>
                    <a:pt x="191" y="2358"/>
                  </a:lnTo>
                  <a:lnTo>
                    <a:pt x="1250" y="1787"/>
                  </a:lnTo>
                  <a:lnTo>
                    <a:pt x="1881" y="2608"/>
                  </a:lnTo>
                  <a:lnTo>
                    <a:pt x="1965" y="1525"/>
                  </a:lnTo>
                  <a:lnTo>
                    <a:pt x="2882" y="1203"/>
                  </a:lnTo>
                  <a:lnTo>
                    <a:pt x="1584" y="1013"/>
                  </a:lnTo>
                  <a:lnTo>
                    <a:pt x="146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3" name="Google Shape;1423;p25"/>
            <p:cNvSpPr/>
            <p:nvPr/>
          </p:nvSpPr>
          <p:spPr>
            <a:xfrm>
              <a:off x="4000500" y="1332725"/>
              <a:ext cx="71750" cy="65225"/>
            </a:xfrm>
            <a:custGeom>
              <a:avLst/>
              <a:gdLst/>
              <a:ahLst/>
              <a:cxnLst/>
              <a:rect l="l" t="t" r="r" b="b"/>
              <a:pathLst>
                <a:path w="2870" h="2609" extrusionOk="0">
                  <a:moveTo>
                    <a:pt x="1476" y="1"/>
                  </a:moveTo>
                  <a:lnTo>
                    <a:pt x="786" y="1025"/>
                  </a:lnTo>
                  <a:lnTo>
                    <a:pt x="0" y="1025"/>
                  </a:lnTo>
                  <a:lnTo>
                    <a:pt x="607" y="1513"/>
                  </a:lnTo>
                  <a:lnTo>
                    <a:pt x="191" y="2358"/>
                  </a:lnTo>
                  <a:lnTo>
                    <a:pt x="1250" y="1787"/>
                  </a:lnTo>
                  <a:lnTo>
                    <a:pt x="1881" y="2608"/>
                  </a:lnTo>
                  <a:lnTo>
                    <a:pt x="1953" y="1513"/>
                  </a:lnTo>
                  <a:lnTo>
                    <a:pt x="2869" y="1215"/>
                  </a:lnTo>
                  <a:lnTo>
                    <a:pt x="1595" y="1025"/>
                  </a:lnTo>
                  <a:lnTo>
                    <a:pt x="147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4" name="Google Shape;1424;p25"/>
            <p:cNvSpPr/>
            <p:nvPr/>
          </p:nvSpPr>
          <p:spPr>
            <a:xfrm>
              <a:off x="3651050" y="3229400"/>
              <a:ext cx="72050" cy="65200"/>
            </a:xfrm>
            <a:custGeom>
              <a:avLst/>
              <a:gdLst/>
              <a:ahLst/>
              <a:cxnLst/>
              <a:rect l="l" t="t" r="r" b="b"/>
              <a:pathLst>
                <a:path w="2882" h="2608" extrusionOk="0">
                  <a:moveTo>
                    <a:pt x="1476" y="0"/>
                  </a:moveTo>
                  <a:lnTo>
                    <a:pt x="798" y="1012"/>
                  </a:lnTo>
                  <a:lnTo>
                    <a:pt x="0" y="1012"/>
                  </a:lnTo>
                  <a:lnTo>
                    <a:pt x="619" y="1524"/>
                  </a:lnTo>
                  <a:lnTo>
                    <a:pt x="202" y="2358"/>
                  </a:lnTo>
                  <a:lnTo>
                    <a:pt x="1250" y="1786"/>
                  </a:lnTo>
                  <a:lnTo>
                    <a:pt x="1881" y="2608"/>
                  </a:lnTo>
                  <a:lnTo>
                    <a:pt x="1953" y="1524"/>
                  </a:lnTo>
                  <a:lnTo>
                    <a:pt x="2881" y="1203"/>
                  </a:lnTo>
                  <a:lnTo>
                    <a:pt x="1596" y="1012"/>
                  </a:lnTo>
                  <a:lnTo>
                    <a:pt x="147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5" name="Google Shape;1425;p25"/>
            <p:cNvSpPr/>
            <p:nvPr/>
          </p:nvSpPr>
          <p:spPr>
            <a:xfrm>
              <a:off x="3773975" y="4378650"/>
              <a:ext cx="72050" cy="65200"/>
            </a:xfrm>
            <a:custGeom>
              <a:avLst/>
              <a:gdLst/>
              <a:ahLst/>
              <a:cxnLst/>
              <a:rect l="l" t="t" r="r" b="b"/>
              <a:pathLst>
                <a:path w="2882" h="2608" extrusionOk="0">
                  <a:moveTo>
                    <a:pt x="1489" y="0"/>
                  </a:moveTo>
                  <a:lnTo>
                    <a:pt x="786" y="1012"/>
                  </a:lnTo>
                  <a:lnTo>
                    <a:pt x="0" y="1012"/>
                  </a:lnTo>
                  <a:lnTo>
                    <a:pt x="619" y="1524"/>
                  </a:lnTo>
                  <a:lnTo>
                    <a:pt x="191" y="2358"/>
                  </a:lnTo>
                  <a:lnTo>
                    <a:pt x="1251" y="1786"/>
                  </a:lnTo>
                  <a:lnTo>
                    <a:pt x="1893" y="2608"/>
                  </a:lnTo>
                  <a:lnTo>
                    <a:pt x="1965" y="1524"/>
                  </a:lnTo>
                  <a:lnTo>
                    <a:pt x="2882" y="1215"/>
                  </a:lnTo>
                  <a:lnTo>
                    <a:pt x="1596" y="1012"/>
                  </a:lnTo>
                  <a:lnTo>
                    <a:pt x="148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6" name="Google Shape;1426;p25"/>
            <p:cNvSpPr/>
            <p:nvPr/>
          </p:nvSpPr>
          <p:spPr>
            <a:xfrm>
              <a:off x="6109389" y="1827986"/>
              <a:ext cx="111325" cy="130100"/>
            </a:xfrm>
            <a:custGeom>
              <a:avLst/>
              <a:gdLst/>
              <a:ahLst/>
              <a:cxnLst/>
              <a:rect l="l" t="t" r="r" b="b"/>
              <a:pathLst>
                <a:path w="4453" h="5204" extrusionOk="0">
                  <a:moveTo>
                    <a:pt x="3560" y="0"/>
                  </a:moveTo>
                  <a:lnTo>
                    <a:pt x="1822" y="1655"/>
                  </a:lnTo>
                  <a:lnTo>
                    <a:pt x="214" y="655"/>
                  </a:lnTo>
                  <a:lnTo>
                    <a:pt x="893" y="2810"/>
                  </a:lnTo>
                  <a:lnTo>
                    <a:pt x="0" y="3953"/>
                  </a:lnTo>
                  <a:lnTo>
                    <a:pt x="1417" y="3632"/>
                  </a:lnTo>
                  <a:lnTo>
                    <a:pt x="2155" y="5203"/>
                  </a:lnTo>
                  <a:lnTo>
                    <a:pt x="2536" y="3024"/>
                  </a:lnTo>
                  <a:lnTo>
                    <a:pt x="4453" y="3048"/>
                  </a:lnTo>
                  <a:lnTo>
                    <a:pt x="2953" y="1679"/>
                  </a:lnTo>
                  <a:lnTo>
                    <a:pt x="356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7" name="Google Shape;1427;p25"/>
            <p:cNvSpPr/>
            <p:nvPr/>
          </p:nvSpPr>
          <p:spPr>
            <a:xfrm>
              <a:off x="1635717" y="2153413"/>
              <a:ext cx="111350" cy="130100"/>
            </a:xfrm>
            <a:custGeom>
              <a:avLst/>
              <a:gdLst/>
              <a:ahLst/>
              <a:cxnLst/>
              <a:rect l="l" t="t" r="r" b="b"/>
              <a:pathLst>
                <a:path w="4454" h="5204" extrusionOk="0">
                  <a:moveTo>
                    <a:pt x="3561" y="1"/>
                  </a:moveTo>
                  <a:lnTo>
                    <a:pt x="1810" y="1644"/>
                  </a:lnTo>
                  <a:lnTo>
                    <a:pt x="203" y="644"/>
                  </a:lnTo>
                  <a:lnTo>
                    <a:pt x="894" y="2799"/>
                  </a:lnTo>
                  <a:lnTo>
                    <a:pt x="1" y="3942"/>
                  </a:lnTo>
                  <a:lnTo>
                    <a:pt x="1429" y="3620"/>
                  </a:lnTo>
                  <a:lnTo>
                    <a:pt x="2167" y="5204"/>
                  </a:lnTo>
                  <a:lnTo>
                    <a:pt x="2525" y="3013"/>
                  </a:lnTo>
                  <a:lnTo>
                    <a:pt x="4453" y="3037"/>
                  </a:lnTo>
                  <a:lnTo>
                    <a:pt x="2965" y="1692"/>
                  </a:lnTo>
                  <a:lnTo>
                    <a:pt x="356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8" name="Google Shape;1428;p25"/>
            <p:cNvSpPr/>
            <p:nvPr/>
          </p:nvSpPr>
          <p:spPr>
            <a:xfrm>
              <a:off x="5562600" y="1397925"/>
              <a:ext cx="111050" cy="130100"/>
            </a:xfrm>
            <a:custGeom>
              <a:avLst/>
              <a:gdLst/>
              <a:ahLst/>
              <a:cxnLst/>
              <a:rect l="l" t="t" r="r" b="b"/>
              <a:pathLst>
                <a:path w="4442" h="5204" extrusionOk="0">
                  <a:moveTo>
                    <a:pt x="3548" y="0"/>
                  </a:moveTo>
                  <a:lnTo>
                    <a:pt x="1810" y="1643"/>
                  </a:lnTo>
                  <a:lnTo>
                    <a:pt x="202" y="667"/>
                  </a:lnTo>
                  <a:lnTo>
                    <a:pt x="893" y="2822"/>
                  </a:lnTo>
                  <a:lnTo>
                    <a:pt x="0" y="3953"/>
                  </a:lnTo>
                  <a:lnTo>
                    <a:pt x="0" y="3953"/>
                  </a:lnTo>
                  <a:lnTo>
                    <a:pt x="1429" y="3644"/>
                  </a:lnTo>
                  <a:lnTo>
                    <a:pt x="2167" y="5203"/>
                  </a:lnTo>
                  <a:lnTo>
                    <a:pt x="2524" y="3025"/>
                  </a:lnTo>
                  <a:lnTo>
                    <a:pt x="4441" y="3048"/>
                  </a:lnTo>
                  <a:lnTo>
                    <a:pt x="4441" y="3048"/>
                  </a:lnTo>
                  <a:lnTo>
                    <a:pt x="2953" y="1691"/>
                  </a:lnTo>
                  <a:lnTo>
                    <a:pt x="354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9" name="Google Shape;1429;p25"/>
            <p:cNvSpPr/>
            <p:nvPr/>
          </p:nvSpPr>
          <p:spPr>
            <a:xfrm>
              <a:off x="3263500" y="3979200"/>
              <a:ext cx="111350" cy="130100"/>
            </a:xfrm>
            <a:custGeom>
              <a:avLst/>
              <a:gdLst/>
              <a:ahLst/>
              <a:cxnLst/>
              <a:rect l="l" t="t" r="r" b="b"/>
              <a:pathLst>
                <a:path w="4454" h="5204" extrusionOk="0">
                  <a:moveTo>
                    <a:pt x="3560" y="0"/>
                  </a:moveTo>
                  <a:lnTo>
                    <a:pt x="1810" y="1655"/>
                  </a:lnTo>
                  <a:lnTo>
                    <a:pt x="203" y="655"/>
                  </a:lnTo>
                  <a:lnTo>
                    <a:pt x="905" y="2810"/>
                  </a:lnTo>
                  <a:lnTo>
                    <a:pt x="0" y="3953"/>
                  </a:lnTo>
                  <a:lnTo>
                    <a:pt x="1429" y="3632"/>
                  </a:lnTo>
                  <a:lnTo>
                    <a:pt x="2167" y="5203"/>
                  </a:lnTo>
                  <a:lnTo>
                    <a:pt x="2524" y="3024"/>
                  </a:lnTo>
                  <a:lnTo>
                    <a:pt x="4453" y="3048"/>
                  </a:lnTo>
                  <a:lnTo>
                    <a:pt x="2965" y="1679"/>
                  </a:lnTo>
                  <a:lnTo>
                    <a:pt x="356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0" name="Google Shape;1430;p25"/>
            <p:cNvSpPr/>
            <p:nvPr/>
          </p:nvSpPr>
          <p:spPr>
            <a:xfrm>
              <a:off x="1483200" y="4077125"/>
              <a:ext cx="111050" cy="129800"/>
            </a:xfrm>
            <a:custGeom>
              <a:avLst/>
              <a:gdLst/>
              <a:ahLst/>
              <a:cxnLst/>
              <a:rect l="l" t="t" r="r" b="b"/>
              <a:pathLst>
                <a:path w="4442" h="5192" extrusionOk="0">
                  <a:moveTo>
                    <a:pt x="3549" y="0"/>
                  </a:moveTo>
                  <a:lnTo>
                    <a:pt x="1811" y="1631"/>
                  </a:lnTo>
                  <a:lnTo>
                    <a:pt x="203" y="655"/>
                  </a:lnTo>
                  <a:lnTo>
                    <a:pt x="906" y="2810"/>
                  </a:lnTo>
                  <a:lnTo>
                    <a:pt x="1" y="3941"/>
                  </a:lnTo>
                  <a:lnTo>
                    <a:pt x="1430" y="3632"/>
                  </a:lnTo>
                  <a:lnTo>
                    <a:pt x="2168" y="5191"/>
                  </a:lnTo>
                  <a:lnTo>
                    <a:pt x="2525" y="3013"/>
                  </a:lnTo>
                  <a:lnTo>
                    <a:pt x="4442" y="3036"/>
                  </a:lnTo>
                  <a:lnTo>
                    <a:pt x="2954" y="1679"/>
                  </a:lnTo>
                  <a:lnTo>
                    <a:pt x="354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1" name="Google Shape;1431;p25"/>
            <p:cNvSpPr/>
            <p:nvPr/>
          </p:nvSpPr>
          <p:spPr>
            <a:xfrm>
              <a:off x="3710881" y="2508789"/>
              <a:ext cx="111350" cy="130400"/>
            </a:xfrm>
            <a:custGeom>
              <a:avLst/>
              <a:gdLst/>
              <a:ahLst/>
              <a:cxnLst/>
              <a:rect l="l" t="t" r="r" b="b"/>
              <a:pathLst>
                <a:path w="4454" h="5216" extrusionOk="0">
                  <a:moveTo>
                    <a:pt x="3560" y="1"/>
                  </a:moveTo>
                  <a:lnTo>
                    <a:pt x="1822" y="1644"/>
                  </a:lnTo>
                  <a:lnTo>
                    <a:pt x="226" y="656"/>
                  </a:lnTo>
                  <a:lnTo>
                    <a:pt x="226" y="656"/>
                  </a:lnTo>
                  <a:lnTo>
                    <a:pt x="905" y="2811"/>
                  </a:lnTo>
                  <a:lnTo>
                    <a:pt x="0" y="3965"/>
                  </a:lnTo>
                  <a:lnTo>
                    <a:pt x="1429" y="3632"/>
                  </a:lnTo>
                  <a:lnTo>
                    <a:pt x="2179" y="5216"/>
                  </a:lnTo>
                  <a:lnTo>
                    <a:pt x="2548" y="3025"/>
                  </a:lnTo>
                  <a:lnTo>
                    <a:pt x="4453" y="3037"/>
                  </a:lnTo>
                  <a:lnTo>
                    <a:pt x="2965" y="1680"/>
                  </a:lnTo>
                  <a:lnTo>
                    <a:pt x="356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2" name="Google Shape;1432;p25"/>
            <p:cNvSpPr/>
            <p:nvPr/>
          </p:nvSpPr>
          <p:spPr>
            <a:xfrm>
              <a:off x="474750" y="1046400"/>
              <a:ext cx="111350" cy="130100"/>
            </a:xfrm>
            <a:custGeom>
              <a:avLst/>
              <a:gdLst/>
              <a:ahLst/>
              <a:cxnLst/>
              <a:rect l="l" t="t" r="r" b="b"/>
              <a:pathLst>
                <a:path w="4454" h="5204" extrusionOk="0">
                  <a:moveTo>
                    <a:pt x="3560" y="0"/>
                  </a:moveTo>
                  <a:lnTo>
                    <a:pt x="1822" y="1643"/>
                  </a:lnTo>
                  <a:lnTo>
                    <a:pt x="215" y="655"/>
                  </a:lnTo>
                  <a:lnTo>
                    <a:pt x="893" y="2810"/>
                  </a:lnTo>
                  <a:lnTo>
                    <a:pt x="0" y="3953"/>
                  </a:lnTo>
                  <a:lnTo>
                    <a:pt x="1429" y="3631"/>
                  </a:lnTo>
                  <a:lnTo>
                    <a:pt x="2156" y="5203"/>
                  </a:lnTo>
                  <a:lnTo>
                    <a:pt x="2525" y="3024"/>
                  </a:lnTo>
                  <a:lnTo>
                    <a:pt x="4453" y="3036"/>
                  </a:lnTo>
                  <a:lnTo>
                    <a:pt x="2953" y="1691"/>
                  </a:lnTo>
                  <a:lnTo>
                    <a:pt x="356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3" name="Google Shape;1433;p25"/>
            <p:cNvSpPr/>
            <p:nvPr/>
          </p:nvSpPr>
          <p:spPr>
            <a:xfrm>
              <a:off x="6946975" y="4478350"/>
              <a:ext cx="111350" cy="130400"/>
            </a:xfrm>
            <a:custGeom>
              <a:avLst/>
              <a:gdLst/>
              <a:ahLst/>
              <a:cxnLst/>
              <a:rect l="l" t="t" r="r" b="b"/>
              <a:pathLst>
                <a:path w="4454" h="5216" extrusionOk="0">
                  <a:moveTo>
                    <a:pt x="3561" y="1"/>
                  </a:moveTo>
                  <a:lnTo>
                    <a:pt x="1811" y="1644"/>
                  </a:lnTo>
                  <a:lnTo>
                    <a:pt x="203" y="656"/>
                  </a:lnTo>
                  <a:lnTo>
                    <a:pt x="894" y="2823"/>
                  </a:lnTo>
                  <a:lnTo>
                    <a:pt x="1" y="3954"/>
                  </a:lnTo>
                  <a:lnTo>
                    <a:pt x="1430" y="3632"/>
                  </a:lnTo>
                  <a:lnTo>
                    <a:pt x="2168" y="5216"/>
                  </a:lnTo>
                  <a:lnTo>
                    <a:pt x="2525" y="3025"/>
                  </a:lnTo>
                  <a:lnTo>
                    <a:pt x="4454" y="3037"/>
                  </a:lnTo>
                  <a:lnTo>
                    <a:pt x="4454" y="3037"/>
                  </a:lnTo>
                  <a:lnTo>
                    <a:pt x="2966" y="1692"/>
                  </a:lnTo>
                  <a:lnTo>
                    <a:pt x="356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4" name="Google Shape;1434;p25"/>
            <p:cNvSpPr/>
            <p:nvPr/>
          </p:nvSpPr>
          <p:spPr>
            <a:xfrm>
              <a:off x="5979600" y="3174325"/>
              <a:ext cx="129800" cy="121475"/>
            </a:xfrm>
            <a:custGeom>
              <a:avLst/>
              <a:gdLst/>
              <a:ahLst/>
              <a:cxnLst/>
              <a:rect l="l" t="t" r="r" b="b"/>
              <a:pathLst>
                <a:path w="5192" h="4859" extrusionOk="0">
                  <a:moveTo>
                    <a:pt x="2084" y="1"/>
                  </a:moveTo>
                  <a:lnTo>
                    <a:pt x="1394" y="2156"/>
                  </a:lnTo>
                  <a:lnTo>
                    <a:pt x="1" y="2572"/>
                  </a:lnTo>
                  <a:lnTo>
                    <a:pt x="1334" y="3144"/>
                  </a:lnTo>
                  <a:lnTo>
                    <a:pt x="1037" y="4858"/>
                  </a:lnTo>
                  <a:lnTo>
                    <a:pt x="2608" y="3287"/>
                  </a:lnTo>
                  <a:lnTo>
                    <a:pt x="4156" y="4418"/>
                  </a:lnTo>
                  <a:lnTo>
                    <a:pt x="3715" y="2441"/>
                  </a:lnTo>
                  <a:lnTo>
                    <a:pt x="5192" y="1418"/>
                  </a:lnTo>
                  <a:lnTo>
                    <a:pt x="5192" y="1418"/>
                  </a:lnTo>
                  <a:lnTo>
                    <a:pt x="2811" y="1739"/>
                  </a:lnTo>
                  <a:lnTo>
                    <a:pt x="208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5" name="Google Shape;1435;p25"/>
            <p:cNvSpPr/>
            <p:nvPr/>
          </p:nvSpPr>
          <p:spPr>
            <a:xfrm>
              <a:off x="2236875" y="1142825"/>
              <a:ext cx="67000" cy="67000"/>
            </a:xfrm>
            <a:custGeom>
              <a:avLst/>
              <a:gdLst/>
              <a:ahLst/>
              <a:cxnLst/>
              <a:rect l="l" t="t" r="r" b="b"/>
              <a:pathLst>
                <a:path w="2680" h="2680" extrusionOk="0">
                  <a:moveTo>
                    <a:pt x="1346" y="1"/>
                  </a:moveTo>
                  <a:cubicBezTo>
                    <a:pt x="596" y="1"/>
                    <a:pt x="0" y="596"/>
                    <a:pt x="0" y="1334"/>
                  </a:cubicBezTo>
                  <a:cubicBezTo>
                    <a:pt x="0" y="2084"/>
                    <a:pt x="596" y="2680"/>
                    <a:pt x="1346" y="2680"/>
                  </a:cubicBezTo>
                  <a:cubicBezTo>
                    <a:pt x="2084" y="2680"/>
                    <a:pt x="2679" y="2084"/>
                    <a:pt x="2679" y="1334"/>
                  </a:cubicBezTo>
                  <a:cubicBezTo>
                    <a:pt x="2679" y="596"/>
                    <a:pt x="2084" y="1"/>
                    <a:pt x="134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6" name="Google Shape;1436;p25"/>
            <p:cNvSpPr/>
            <p:nvPr/>
          </p:nvSpPr>
          <p:spPr>
            <a:xfrm>
              <a:off x="4704450" y="1628300"/>
              <a:ext cx="67000" cy="67000"/>
            </a:xfrm>
            <a:custGeom>
              <a:avLst/>
              <a:gdLst/>
              <a:ahLst/>
              <a:cxnLst/>
              <a:rect l="l" t="t" r="r" b="b"/>
              <a:pathLst>
                <a:path w="2680" h="2680" extrusionOk="0">
                  <a:moveTo>
                    <a:pt x="1346" y="1"/>
                  </a:moveTo>
                  <a:cubicBezTo>
                    <a:pt x="596" y="1"/>
                    <a:pt x="0" y="608"/>
                    <a:pt x="0" y="1346"/>
                  </a:cubicBezTo>
                  <a:cubicBezTo>
                    <a:pt x="0" y="2084"/>
                    <a:pt x="596" y="2680"/>
                    <a:pt x="1346" y="2680"/>
                  </a:cubicBezTo>
                  <a:cubicBezTo>
                    <a:pt x="2084" y="2680"/>
                    <a:pt x="2679" y="2084"/>
                    <a:pt x="2679" y="1346"/>
                  </a:cubicBezTo>
                  <a:cubicBezTo>
                    <a:pt x="2679" y="608"/>
                    <a:pt x="2084" y="1"/>
                    <a:pt x="134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7" name="Google Shape;1437;p25"/>
            <p:cNvSpPr/>
            <p:nvPr/>
          </p:nvSpPr>
          <p:spPr>
            <a:xfrm>
              <a:off x="3021181" y="2390935"/>
              <a:ext cx="67000" cy="67000"/>
            </a:xfrm>
            <a:custGeom>
              <a:avLst/>
              <a:gdLst/>
              <a:ahLst/>
              <a:cxnLst/>
              <a:rect l="l" t="t" r="r" b="b"/>
              <a:pathLst>
                <a:path w="2680" h="2680" extrusionOk="0">
                  <a:moveTo>
                    <a:pt x="1334" y="0"/>
                  </a:moveTo>
                  <a:cubicBezTo>
                    <a:pt x="596" y="0"/>
                    <a:pt x="1" y="596"/>
                    <a:pt x="1" y="1334"/>
                  </a:cubicBezTo>
                  <a:cubicBezTo>
                    <a:pt x="1" y="2072"/>
                    <a:pt x="596" y="2679"/>
                    <a:pt x="1334" y="2679"/>
                  </a:cubicBezTo>
                  <a:cubicBezTo>
                    <a:pt x="2073" y="2679"/>
                    <a:pt x="2680" y="2072"/>
                    <a:pt x="2680" y="1334"/>
                  </a:cubicBezTo>
                  <a:cubicBezTo>
                    <a:pt x="2680" y="596"/>
                    <a:pt x="2073" y="0"/>
                    <a:pt x="13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8" name="Google Shape;1438;p25"/>
            <p:cNvSpPr/>
            <p:nvPr/>
          </p:nvSpPr>
          <p:spPr>
            <a:xfrm>
              <a:off x="5210450" y="3140700"/>
              <a:ext cx="67000" cy="67000"/>
            </a:xfrm>
            <a:custGeom>
              <a:avLst/>
              <a:gdLst/>
              <a:ahLst/>
              <a:cxnLst/>
              <a:rect l="l" t="t" r="r" b="b"/>
              <a:pathLst>
                <a:path w="2680" h="2680" extrusionOk="0">
                  <a:moveTo>
                    <a:pt x="1346" y="0"/>
                  </a:moveTo>
                  <a:cubicBezTo>
                    <a:pt x="596" y="0"/>
                    <a:pt x="1" y="607"/>
                    <a:pt x="1" y="1346"/>
                  </a:cubicBezTo>
                  <a:cubicBezTo>
                    <a:pt x="1" y="2084"/>
                    <a:pt x="596" y="2679"/>
                    <a:pt x="1346" y="2679"/>
                  </a:cubicBezTo>
                  <a:cubicBezTo>
                    <a:pt x="2085" y="2679"/>
                    <a:pt x="2680" y="2084"/>
                    <a:pt x="2680" y="1346"/>
                  </a:cubicBezTo>
                  <a:cubicBezTo>
                    <a:pt x="2680" y="607"/>
                    <a:pt x="2085" y="0"/>
                    <a:pt x="134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9" name="Google Shape;1439;p25"/>
            <p:cNvSpPr/>
            <p:nvPr/>
          </p:nvSpPr>
          <p:spPr>
            <a:xfrm>
              <a:off x="852614" y="1757789"/>
              <a:ext cx="67000" cy="67000"/>
            </a:xfrm>
            <a:custGeom>
              <a:avLst/>
              <a:gdLst/>
              <a:ahLst/>
              <a:cxnLst/>
              <a:rect l="l" t="t" r="r" b="b"/>
              <a:pathLst>
                <a:path w="2680" h="2680" extrusionOk="0">
                  <a:moveTo>
                    <a:pt x="1334" y="1"/>
                  </a:moveTo>
                  <a:cubicBezTo>
                    <a:pt x="596" y="1"/>
                    <a:pt x="1" y="596"/>
                    <a:pt x="1" y="1346"/>
                  </a:cubicBezTo>
                  <a:cubicBezTo>
                    <a:pt x="1" y="2085"/>
                    <a:pt x="596" y="2680"/>
                    <a:pt x="1334" y="2680"/>
                  </a:cubicBezTo>
                  <a:cubicBezTo>
                    <a:pt x="2072" y="2680"/>
                    <a:pt x="2680" y="2085"/>
                    <a:pt x="2680" y="1346"/>
                  </a:cubicBezTo>
                  <a:cubicBezTo>
                    <a:pt x="2680" y="596"/>
                    <a:pt x="2072" y="1"/>
                    <a:pt x="133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0" name="Google Shape;1440;p25"/>
            <p:cNvSpPr/>
            <p:nvPr/>
          </p:nvSpPr>
          <p:spPr>
            <a:xfrm>
              <a:off x="782825" y="4344125"/>
              <a:ext cx="67000" cy="67000"/>
            </a:xfrm>
            <a:custGeom>
              <a:avLst/>
              <a:gdLst/>
              <a:ahLst/>
              <a:cxnLst/>
              <a:rect l="l" t="t" r="r" b="b"/>
              <a:pathLst>
                <a:path w="2680" h="2680" extrusionOk="0">
                  <a:moveTo>
                    <a:pt x="1334" y="0"/>
                  </a:moveTo>
                  <a:cubicBezTo>
                    <a:pt x="596" y="0"/>
                    <a:pt x="0" y="595"/>
                    <a:pt x="0" y="1346"/>
                  </a:cubicBezTo>
                  <a:cubicBezTo>
                    <a:pt x="0" y="2084"/>
                    <a:pt x="596" y="2679"/>
                    <a:pt x="1334" y="2679"/>
                  </a:cubicBezTo>
                  <a:cubicBezTo>
                    <a:pt x="2084" y="2679"/>
                    <a:pt x="2679" y="2084"/>
                    <a:pt x="2679" y="1346"/>
                  </a:cubicBezTo>
                  <a:cubicBezTo>
                    <a:pt x="2679" y="595"/>
                    <a:pt x="2084" y="0"/>
                    <a:pt x="13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1" name="Google Shape;1441;p25"/>
            <p:cNvSpPr/>
            <p:nvPr/>
          </p:nvSpPr>
          <p:spPr>
            <a:xfrm>
              <a:off x="4441325" y="3228200"/>
              <a:ext cx="67000" cy="67000"/>
            </a:xfrm>
            <a:custGeom>
              <a:avLst/>
              <a:gdLst/>
              <a:ahLst/>
              <a:cxnLst/>
              <a:rect l="l" t="t" r="r" b="b"/>
              <a:pathLst>
                <a:path w="2680" h="2680" extrusionOk="0">
                  <a:moveTo>
                    <a:pt x="1346" y="1"/>
                  </a:moveTo>
                  <a:cubicBezTo>
                    <a:pt x="607" y="1"/>
                    <a:pt x="0" y="608"/>
                    <a:pt x="0" y="1346"/>
                  </a:cubicBezTo>
                  <a:cubicBezTo>
                    <a:pt x="0" y="2084"/>
                    <a:pt x="607" y="2680"/>
                    <a:pt x="1346" y="2680"/>
                  </a:cubicBezTo>
                  <a:cubicBezTo>
                    <a:pt x="2084" y="2680"/>
                    <a:pt x="2679" y="2084"/>
                    <a:pt x="2679" y="1346"/>
                  </a:cubicBezTo>
                  <a:cubicBezTo>
                    <a:pt x="2679" y="608"/>
                    <a:pt x="2084" y="1"/>
                    <a:pt x="134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2" name="Google Shape;1442;p25"/>
            <p:cNvSpPr/>
            <p:nvPr/>
          </p:nvSpPr>
          <p:spPr>
            <a:xfrm>
              <a:off x="3021200" y="1628300"/>
              <a:ext cx="67000" cy="67000"/>
            </a:xfrm>
            <a:custGeom>
              <a:avLst/>
              <a:gdLst/>
              <a:ahLst/>
              <a:cxnLst/>
              <a:rect l="l" t="t" r="r" b="b"/>
              <a:pathLst>
                <a:path w="2680" h="2680" extrusionOk="0">
                  <a:moveTo>
                    <a:pt x="1346" y="1"/>
                  </a:moveTo>
                  <a:cubicBezTo>
                    <a:pt x="596" y="1"/>
                    <a:pt x="0" y="608"/>
                    <a:pt x="0" y="1346"/>
                  </a:cubicBezTo>
                  <a:cubicBezTo>
                    <a:pt x="0" y="2084"/>
                    <a:pt x="596" y="2680"/>
                    <a:pt x="1346" y="2680"/>
                  </a:cubicBezTo>
                  <a:cubicBezTo>
                    <a:pt x="2084" y="2680"/>
                    <a:pt x="2679" y="2084"/>
                    <a:pt x="2679" y="1346"/>
                  </a:cubicBezTo>
                  <a:cubicBezTo>
                    <a:pt x="2679" y="608"/>
                    <a:pt x="2084" y="1"/>
                    <a:pt x="134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3" name="Google Shape;1443;p25"/>
            <p:cNvSpPr/>
            <p:nvPr/>
          </p:nvSpPr>
          <p:spPr>
            <a:xfrm>
              <a:off x="2354150" y="4310775"/>
              <a:ext cx="67000" cy="67000"/>
            </a:xfrm>
            <a:custGeom>
              <a:avLst/>
              <a:gdLst/>
              <a:ahLst/>
              <a:cxnLst/>
              <a:rect l="l" t="t" r="r" b="b"/>
              <a:pathLst>
                <a:path w="2680" h="2680" extrusionOk="0">
                  <a:moveTo>
                    <a:pt x="1334" y="1"/>
                  </a:moveTo>
                  <a:cubicBezTo>
                    <a:pt x="596" y="1"/>
                    <a:pt x="1" y="596"/>
                    <a:pt x="1" y="1334"/>
                  </a:cubicBezTo>
                  <a:cubicBezTo>
                    <a:pt x="1" y="2072"/>
                    <a:pt x="596" y="2680"/>
                    <a:pt x="1334" y="2680"/>
                  </a:cubicBezTo>
                  <a:cubicBezTo>
                    <a:pt x="2072" y="2680"/>
                    <a:pt x="2679" y="2072"/>
                    <a:pt x="2679" y="1334"/>
                  </a:cubicBezTo>
                  <a:cubicBezTo>
                    <a:pt x="2679" y="596"/>
                    <a:pt x="2072" y="1"/>
                    <a:pt x="133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4" name="Google Shape;1444;p25"/>
            <p:cNvSpPr/>
            <p:nvPr/>
          </p:nvSpPr>
          <p:spPr>
            <a:xfrm>
              <a:off x="6683206" y="3140693"/>
              <a:ext cx="67000" cy="67000"/>
            </a:xfrm>
            <a:custGeom>
              <a:avLst/>
              <a:gdLst/>
              <a:ahLst/>
              <a:cxnLst/>
              <a:rect l="l" t="t" r="r" b="b"/>
              <a:pathLst>
                <a:path w="2680" h="2680" extrusionOk="0">
                  <a:moveTo>
                    <a:pt x="1346" y="0"/>
                  </a:moveTo>
                  <a:cubicBezTo>
                    <a:pt x="607" y="0"/>
                    <a:pt x="0" y="596"/>
                    <a:pt x="0" y="1334"/>
                  </a:cubicBezTo>
                  <a:cubicBezTo>
                    <a:pt x="0" y="2072"/>
                    <a:pt x="607" y="2679"/>
                    <a:pt x="1346" y="2679"/>
                  </a:cubicBezTo>
                  <a:cubicBezTo>
                    <a:pt x="2084" y="2679"/>
                    <a:pt x="2679" y="2072"/>
                    <a:pt x="2679" y="1334"/>
                  </a:cubicBezTo>
                  <a:cubicBezTo>
                    <a:pt x="2679" y="596"/>
                    <a:pt x="2084" y="0"/>
                    <a:pt x="134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5" name="Google Shape;1445;p25"/>
            <p:cNvSpPr/>
            <p:nvPr/>
          </p:nvSpPr>
          <p:spPr>
            <a:xfrm>
              <a:off x="6550500" y="4043475"/>
              <a:ext cx="67000" cy="67000"/>
            </a:xfrm>
            <a:custGeom>
              <a:avLst/>
              <a:gdLst/>
              <a:ahLst/>
              <a:cxnLst/>
              <a:rect l="l" t="t" r="r" b="b"/>
              <a:pathLst>
                <a:path w="2680" h="2680" extrusionOk="0">
                  <a:moveTo>
                    <a:pt x="1346" y="1"/>
                  </a:moveTo>
                  <a:cubicBezTo>
                    <a:pt x="608" y="1"/>
                    <a:pt x="1" y="596"/>
                    <a:pt x="1" y="1346"/>
                  </a:cubicBezTo>
                  <a:cubicBezTo>
                    <a:pt x="1" y="2084"/>
                    <a:pt x="608" y="2680"/>
                    <a:pt x="1346" y="2680"/>
                  </a:cubicBezTo>
                  <a:cubicBezTo>
                    <a:pt x="2084" y="2680"/>
                    <a:pt x="2680" y="2084"/>
                    <a:pt x="2680" y="1346"/>
                  </a:cubicBezTo>
                  <a:cubicBezTo>
                    <a:pt x="2680" y="596"/>
                    <a:pt x="2084" y="1"/>
                    <a:pt x="134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6" name="Google Shape;1446;p25"/>
            <p:cNvSpPr/>
            <p:nvPr/>
          </p:nvSpPr>
          <p:spPr>
            <a:xfrm>
              <a:off x="4300767" y="2184961"/>
              <a:ext cx="67000" cy="67000"/>
            </a:xfrm>
            <a:custGeom>
              <a:avLst/>
              <a:gdLst/>
              <a:ahLst/>
              <a:cxnLst/>
              <a:rect l="l" t="t" r="r" b="b"/>
              <a:pathLst>
                <a:path w="2680" h="2680" extrusionOk="0">
                  <a:moveTo>
                    <a:pt x="1346" y="0"/>
                  </a:moveTo>
                  <a:cubicBezTo>
                    <a:pt x="608" y="0"/>
                    <a:pt x="1" y="596"/>
                    <a:pt x="1" y="1346"/>
                  </a:cubicBezTo>
                  <a:cubicBezTo>
                    <a:pt x="1" y="2084"/>
                    <a:pt x="608" y="2679"/>
                    <a:pt x="1346" y="2679"/>
                  </a:cubicBezTo>
                  <a:cubicBezTo>
                    <a:pt x="2084" y="2679"/>
                    <a:pt x="2680" y="2084"/>
                    <a:pt x="2680" y="1346"/>
                  </a:cubicBezTo>
                  <a:cubicBezTo>
                    <a:pt x="2680" y="596"/>
                    <a:pt x="2084" y="0"/>
                    <a:pt x="134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447" name="Google Shape;1447;p25"/>
          <p:cNvSpPr/>
          <p:nvPr/>
        </p:nvSpPr>
        <p:spPr>
          <a:xfrm>
            <a:off x="-1232367" y="-762000"/>
            <a:ext cx="3810000" cy="3650067"/>
          </a:xfrm>
          <a:custGeom>
            <a:avLst/>
            <a:gdLst/>
            <a:ahLst/>
            <a:cxnLst/>
            <a:rect l="l" t="t" r="r" b="b"/>
            <a:pathLst>
              <a:path w="114300" h="109502" extrusionOk="0">
                <a:moveTo>
                  <a:pt x="114300" y="0"/>
                </a:moveTo>
                <a:cubicBezTo>
                  <a:pt x="114300" y="18213"/>
                  <a:pt x="111548" y="42437"/>
                  <a:pt x="95674" y="51365"/>
                </a:cubicBezTo>
                <a:cubicBezTo>
                  <a:pt x="78053" y="61276"/>
                  <a:pt x="53906" y="54880"/>
                  <a:pt x="36689" y="65476"/>
                </a:cubicBezTo>
                <a:cubicBezTo>
                  <a:pt x="28871" y="70287"/>
                  <a:pt x="21512" y="76836"/>
                  <a:pt x="17216" y="84949"/>
                </a:cubicBezTo>
                <a:cubicBezTo>
                  <a:pt x="12539" y="93783"/>
                  <a:pt x="9484" y="106344"/>
                  <a:pt x="0" y="109502"/>
                </a:cubicBezTo>
              </a:path>
            </a:pathLst>
          </a:custGeom>
          <a:noFill/>
          <a:ln w="9525" cap="flat" cmpd="sng">
            <a:solidFill>
              <a:schemeClr val="accent3"/>
            </a:solidFill>
            <a:prstDash val="dash"/>
            <a:round/>
            <a:headEnd type="none" w="med" len="med"/>
            <a:tailEnd type="none" w="med" len="med"/>
          </a:ln>
        </p:spPr>
      </p:sp>
      <p:sp>
        <p:nvSpPr>
          <p:cNvPr id="1448" name="Google Shape;1448;p25"/>
          <p:cNvSpPr/>
          <p:nvPr/>
        </p:nvSpPr>
        <p:spPr>
          <a:xfrm>
            <a:off x="3367869" y="2669724"/>
            <a:ext cx="5813767" cy="3106400"/>
          </a:xfrm>
          <a:custGeom>
            <a:avLst/>
            <a:gdLst/>
            <a:ahLst/>
            <a:cxnLst/>
            <a:rect l="l" t="t" r="r" b="b"/>
            <a:pathLst>
              <a:path w="174413" h="93192" extrusionOk="0">
                <a:moveTo>
                  <a:pt x="0" y="93192"/>
                </a:moveTo>
                <a:cubicBezTo>
                  <a:pt x="17660" y="69638"/>
                  <a:pt x="67819" y="93787"/>
                  <a:pt x="85231" y="70049"/>
                </a:cubicBezTo>
                <a:cubicBezTo>
                  <a:pt x="88615" y="65435"/>
                  <a:pt x="90611" y="58234"/>
                  <a:pt x="88053" y="53116"/>
                </a:cubicBezTo>
                <a:cubicBezTo>
                  <a:pt x="86065" y="49139"/>
                  <a:pt x="78298" y="48975"/>
                  <a:pt x="74789" y="51705"/>
                </a:cubicBezTo>
                <a:cubicBezTo>
                  <a:pt x="70273" y="55219"/>
                  <a:pt x="73034" y="65203"/>
                  <a:pt x="77611" y="68638"/>
                </a:cubicBezTo>
                <a:cubicBezTo>
                  <a:pt x="80803" y="71034"/>
                  <a:pt x="85678" y="71594"/>
                  <a:pt x="89465" y="70332"/>
                </a:cubicBezTo>
                <a:cubicBezTo>
                  <a:pt x="106619" y="64614"/>
                  <a:pt x="109516" y="40229"/>
                  <a:pt x="119098" y="24894"/>
                </a:cubicBezTo>
                <a:cubicBezTo>
                  <a:pt x="129690" y="7944"/>
                  <a:pt x="155458" y="-4589"/>
                  <a:pt x="174413" y="1752"/>
                </a:cubicBezTo>
              </a:path>
            </a:pathLst>
          </a:custGeom>
          <a:noFill/>
          <a:ln w="9525" cap="flat" cmpd="sng">
            <a:solidFill>
              <a:schemeClr val="accent3"/>
            </a:solidFill>
            <a:prstDash val="dash"/>
            <a:round/>
            <a:headEnd type="none" w="med" len="med"/>
            <a:tailEnd type="none" w="med" len="med"/>
          </a:ln>
        </p:spPr>
      </p:sp>
      <p:grpSp>
        <p:nvGrpSpPr>
          <p:cNvPr id="1449" name="Google Shape;1449;p25"/>
          <p:cNvGrpSpPr/>
          <p:nvPr/>
        </p:nvGrpSpPr>
        <p:grpSpPr>
          <a:xfrm>
            <a:off x="402579" y="314823"/>
            <a:ext cx="1287247" cy="1320047"/>
            <a:chOff x="2252108" y="2131516"/>
            <a:chExt cx="965435" cy="990035"/>
          </a:xfrm>
        </p:grpSpPr>
        <p:sp>
          <p:nvSpPr>
            <p:cNvPr id="1450" name="Google Shape;1450;p25"/>
            <p:cNvSpPr/>
            <p:nvPr/>
          </p:nvSpPr>
          <p:spPr>
            <a:xfrm>
              <a:off x="2253377" y="2141203"/>
              <a:ext cx="962898" cy="970585"/>
            </a:xfrm>
            <a:custGeom>
              <a:avLst/>
              <a:gdLst/>
              <a:ahLst/>
              <a:cxnLst/>
              <a:rect l="l" t="t" r="r" b="b"/>
              <a:pathLst>
                <a:path w="25051" h="25251" extrusionOk="0">
                  <a:moveTo>
                    <a:pt x="9074" y="0"/>
                  </a:moveTo>
                  <a:cubicBezTo>
                    <a:pt x="8552" y="0"/>
                    <a:pt x="8050" y="396"/>
                    <a:pt x="8035" y="1006"/>
                  </a:cubicBezTo>
                  <a:lnTo>
                    <a:pt x="7839" y="8143"/>
                  </a:lnTo>
                  <a:cubicBezTo>
                    <a:pt x="7826" y="8529"/>
                    <a:pt x="7603" y="8877"/>
                    <a:pt x="7255" y="9044"/>
                  </a:cubicBezTo>
                  <a:lnTo>
                    <a:pt x="827" y="12156"/>
                  </a:lnTo>
                  <a:cubicBezTo>
                    <a:pt x="1" y="12555"/>
                    <a:pt x="67" y="13751"/>
                    <a:pt x="931" y="14059"/>
                  </a:cubicBezTo>
                  <a:lnTo>
                    <a:pt x="7659" y="16451"/>
                  </a:lnTo>
                  <a:cubicBezTo>
                    <a:pt x="8022" y="16580"/>
                    <a:pt x="8283" y="16901"/>
                    <a:pt x="8336" y="17283"/>
                  </a:cubicBezTo>
                  <a:lnTo>
                    <a:pt x="9309" y="24358"/>
                  </a:lnTo>
                  <a:cubicBezTo>
                    <a:pt x="9387" y="24919"/>
                    <a:pt x="9859" y="25251"/>
                    <a:pt x="10340" y="25251"/>
                  </a:cubicBezTo>
                  <a:cubicBezTo>
                    <a:pt x="10638" y="25251"/>
                    <a:pt x="10938" y="25124"/>
                    <a:pt x="11152" y="24847"/>
                  </a:cubicBezTo>
                  <a:lnTo>
                    <a:pt x="15506" y="19187"/>
                  </a:lnTo>
                  <a:cubicBezTo>
                    <a:pt x="15703" y="18931"/>
                    <a:pt x="16006" y="18784"/>
                    <a:pt x="16322" y="18784"/>
                  </a:cubicBezTo>
                  <a:cubicBezTo>
                    <a:pt x="16383" y="18784"/>
                    <a:pt x="16445" y="18790"/>
                    <a:pt x="16507" y="18801"/>
                  </a:cubicBezTo>
                  <a:lnTo>
                    <a:pt x="23536" y="20061"/>
                  </a:lnTo>
                  <a:cubicBezTo>
                    <a:pt x="23601" y="20073"/>
                    <a:pt x="23665" y="20078"/>
                    <a:pt x="23728" y="20078"/>
                  </a:cubicBezTo>
                  <a:cubicBezTo>
                    <a:pt x="24526" y="20078"/>
                    <a:pt x="25051" y="19162"/>
                    <a:pt x="24570" y="18461"/>
                  </a:cubicBezTo>
                  <a:lnTo>
                    <a:pt x="20533" y="12571"/>
                  </a:lnTo>
                  <a:cubicBezTo>
                    <a:pt x="20316" y="12253"/>
                    <a:pt x="20293" y="11839"/>
                    <a:pt x="20475" y="11499"/>
                  </a:cubicBezTo>
                  <a:lnTo>
                    <a:pt x="23846" y="5205"/>
                  </a:lnTo>
                  <a:cubicBezTo>
                    <a:pt x="24228" y="4491"/>
                    <a:pt x="23682" y="3682"/>
                    <a:pt x="22943" y="3682"/>
                  </a:cubicBezTo>
                  <a:cubicBezTo>
                    <a:pt x="22846" y="3682"/>
                    <a:pt x="22745" y="3696"/>
                    <a:pt x="22643" y="3726"/>
                  </a:cubicBezTo>
                  <a:lnTo>
                    <a:pt x="15794" y="5747"/>
                  </a:lnTo>
                  <a:cubicBezTo>
                    <a:pt x="15698" y="5774"/>
                    <a:pt x="15601" y="5788"/>
                    <a:pt x="15504" y="5788"/>
                  </a:cubicBezTo>
                  <a:cubicBezTo>
                    <a:pt x="15226" y="5788"/>
                    <a:pt x="14955" y="5677"/>
                    <a:pt x="14757" y="5470"/>
                  </a:cubicBezTo>
                  <a:lnTo>
                    <a:pt x="9811" y="319"/>
                  </a:lnTo>
                  <a:cubicBezTo>
                    <a:pt x="9599" y="99"/>
                    <a:pt x="9334" y="0"/>
                    <a:pt x="90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1" name="Google Shape;1451;p25"/>
            <p:cNvSpPr/>
            <p:nvPr/>
          </p:nvSpPr>
          <p:spPr>
            <a:xfrm>
              <a:off x="2252108" y="2131516"/>
              <a:ext cx="965435" cy="990035"/>
            </a:xfrm>
            <a:custGeom>
              <a:avLst/>
              <a:gdLst/>
              <a:ahLst/>
              <a:cxnLst/>
              <a:rect l="l" t="t" r="r" b="b"/>
              <a:pathLst>
                <a:path w="25117" h="25757" extrusionOk="0">
                  <a:moveTo>
                    <a:pt x="9106" y="504"/>
                  </a:moveTo>
                  <a:cubicBezTo>
                    <a:pt x="9291" y="504"/>
                    <a:pt x="9493" y="569"/>
                    <a:pt x="9663" y="746"/>
                  </a:cubicBezTo>
                  <a:lnTo>
                    <a:pt x="14609" y="5897"/>
                  </a:lnTo>
                  <a:cubicBezTo>
                    <a:pt x="14855" y="6154"/>
                    <a:pt x="15189" y="6293"/>
                    <a:pt x="15533" y="6293"/>
                  </a:cubicBezTo>
                  <a:cubicBezTo>
                    <a:pt x="15655" y="6293"/>
                    <a:pt x="15778" y="6275"/>
                    <a:pt x="15898" y="6240"/>
                  </a:cubicBezTo>
                  <a:lnTo>
                    <a:pt x="22747" y="4222"/>
                  </a:lnTo>
                  <a:cubicBezTo>
                    <a:pt x="22827" y="4198"/>
                    <a:pt x="22903" y="4188"/>
                    <a:pt x="22976" y="4188"/>
                  </a:cubicBezTo>
                  <a:cubicBezTo>
                    <a:pt x="23238" y="4188"/>
                    <a:pt x="23450" y="4325"/>
                    <a:pt x="23575" y="4478"/>
                  </a:cubicBezTo>
                  <a:cubicBezTo>
                    <a:pt x="23733" y="4673"/>
                    <a:pt x="23839" y="5003"/>
                    <a:pt x="23658" y="5340"/>
                  </a:cubicBezTo>
                  <a:lnTo>
                    <a:pt x="20286" y="11634"/>
                  </a:lnTo>
                  <a:cubicBezTo>
                    <a:pt x="20059" y="12058"/>
                    <a:pt x="20086" y="12569"/>
                    <a:pt x="20359" y="12966"/>
                  </a:cubicBezTo>
                  <a:lnTo>
                    <a:pt x="24398" y="18853"/>
                  </a:lnTo>
                  <a:cubicBezTo>
                    <a:pt x="24614" y="19170"/>
                    <a:pt x="24547" y="19509"/>
                    <a:pt x="24410" y="19720"/>
                  </a:cubicBezTo>
                  <a:cubicBezTo>
                    <a:pt x="24292" y="19902"/>
                    <a:pt x="24066" y="20078"/>
                    <a:pt x="23762" y="20078"/>
                  </a:cubicBezTo>
                  <a:cubicBezTo>
                    <a:pt x="23715" y="20078"/>
                    <a:pt x="23667" y="20073"/>
                    <a:pt x="23616" y="20065"/>
                  </a:cubicBezTo>
                  <a:lnTo>
                    <a:pt x="16587" y="18805"/>
                  </a:lnTo>
                  <a:cubicBezTo>
                    <a:pt x="16511" y="18791"/>
                    <a:pt x="16434" y="18784"/>
                    <a:pt x="16358" y="18784"/>
                  </a:cubicBezTo>
                  <a:cubicBezTo>
                    <a:pt x="15964" y="18784"/>
                    <a:pt x="15588" y="18966"/>
                    <a:pt x="15342" y="19286"/>
                  </a:cubicBezTo>
                  <a:lnTo>
                    <a:pt x="10987" y="24945"/>
                  </a:lnTo>
                  <a:cubicBezTo>
                    <a:pt x="10814" y="25170"/>
                    <a:pt x="10580" y="25249"/>
                    <a:pt x="10373" y="25249"/>
                  </a:cubicBezTo>
                  <a:cubicBezTo>
                    <a:pt x="10300" y="25249"/>
                    <a:pt x="10230" y="25240"/>
                    <a:pt x="10168" y="25223"/>
                  </a:cubicBezTo>
                  <a:cubicBezTo>
                    <a:pt x="9925" y="25158"/>
                    <a:pt x="9646" y="24954"/>
                    <a:pt x="9594" y="24573"/>
                  </a:cubicBezTo>
                  <a:lnTo>
                    <a:pt x="8619" y="17499"/>
                  </a:lnTo>
                  <a:cubicBezTo>
                    <a:pt x="8555" y="17022"/>
                    <a:pt x="8231" y="16627"/>
                    <a:pt x="7778" y="16465"/>
                  </a:cubicBezTo>
                  <a:lnTo>
                    <a:pt x="1051" y="14073"/>
                  </a:lnTo>
                  <a:cubicBezTo>
                    <a:pt x="690" y="13945"/>
                    <a:pt x="546" y="13630"/>
                    <a:pt x="531" y="13380"/>
                  </a:cubicBezTo>
                  <a:cubicBezTo>
                    <a:pt x="518" y="13129"/>
                    <a:pt x="627" y="12801"/>
                    <a:pt x="971" y="12634"/>
                  </a:cubicBezTo>
                  <a:lnTo>
                    <a:pt x="7398" y="9523"/>
                  </a:lnTo>
                  <a:cubicBezTo>
                    <a:pt x="7831" y="9312"/>
                    <a:pt x="8109" y="8883"/>
                    <a:pt x="8122" y="8402"/>
                  </a:cubicBezTo>
                  <a:lnTo>
                    <a:pt x="8318" y="1264"/>
                  </a:lnTo>
                  <a:cubicBezTo>
                    <a:pt x="8329" y="881"/>
                    <a:pt x="8583" y="648"/>
                    <a:pt x="8818" y="558"/>
                  </a:cubicBezTo>
                  <a:cubicBezTo>
                    <a:pt x="8902" y="525"/>
                    <a:pt x="9001" y="504"/>
                    <a:pt x="9106" y="504"/>
                  </a:cubicBezTo>
                  <a:close/>
                  <a:moveTo>
                    <a:pt x="9109" y="1"/>
                  </a:moveTo>
                  <a:cubicBezTo>
                    <a:pt x="8952" y="1"/>
                    <a:pt x="8793" y="30"/>
                    <a:pt x="8637" y="90"/>
                  </a:cubicBezTo>
                  <a:cubicBezTo>
                    <a:pt x="8146" y="280"/>
                    <a:pt x="7830" y="725"/>
                    <a:pt x="7816" y="1253"/>
                  </a:cubicBezTo>
                  <a:lnTo>
                    <a:pt x="7619" y="8390"/>
                  </a:lnTo>
                  <a:cubicBezTo>
                    <a:pt x="7611" y="8684"/>
                    <a:pt x="7441" y="8945"/>
                    <a:pt x="7178" y="9073"/>
                  </a:cubicBezTo>
                  <a:lnTo>
                    <a:pt x="752" y="12183"/>
                  </a:lnTo>
                  <a:cubicBezTo>
                    <a:pt x="277" y="12413"/>
                    <a:pt x="1" y="12884"/>
                    <a:pt x="29" y="13410"/>
                  </a:cubicBezTo>
                  <a:cubicBezTo>
                    <a:pt x="58" y="13936"/>
                    <a:pt x="384" y="14372"/>
                    <a:pt x="881" y="14549"/>
                  </a:cubicBezTo>
                  <a:lnTo>
                    <a:pt x="7609" y="16941"/>
                  </a:lnTo>
                  <a:cubicBezTo>
                    <a:pt x="7884" y="17039"/>
                    <a:pt x="8080" y="17280"/>
                    <a:pt x="8121" y="17571"/>
                  </a:cubicBezTo>
                  <a:lnTo>
                    <a:pt x="9094" y="24645"/>
                  </a:lnTo>
                  <a:cubicBezTo>
                    <a:pt x="9167" y="25167"/>
                    <a:pt x="9528" y="25576"/>
                    <a:pt x="10037" y="25711"/>
                  </a:cubicBezTo>
                  <a:cubicBezTo>
                    <a:pt x="10150" y="25742"/>
                    <a:pt x="10264" y="25757"/>
                    <a:pt x="10377" y="25757"/>
                  </a:cubicBezTo>
                  <a:cubicBezTo>
                    <a:pt x="10768" y="25757"/>
                    <a:pt x="11135" y="25578"/>
                    <a:pt x="11384" y="25256"/>
                  </a:cubicBezTo>
                  <a:lnTo>
                    <a:pt x="15739" y="19597"/>
                  </a:lnTo>
                  <a:cubicBezTo>
                    <a:pt x="15888" y="19403"/>
                    <a:pt x="16119" y="19292"/>
                    <a:pt x="16358" y="19292"/>
                  </a:cubicBezTo>
                  <a:cubicBezTo>
                    <a:pt x="16404" y="19292"/>
                    <a:pt x="16450" y="19296"/>
                    <a:pt x="16496" y="19304"/>
                  </a:cubicBezTo>
                  <a:lnTo>
                    <a:pt x="23525" y="20565"/>
                  </a:lnTo>
                  <a:cubicBezTo>
                    <a:pt x="23604" y="20579"/>
                    <a:pt x="23682" y="20586"/>
                    <a:pt x="23759" y="20586"/>
                  </a:cubicBezTo>
                  <a:cubicBezTo>
                    <a:pt x="24189" y="20586"/>
                    <a:pt x="24588" y="20373"/>
                    <a:pt x="24830" y="19997"/>
                  </a:cubicBezTo>
                  <a:cubicBezTo>
                    <a:pt x="25116" y="19556"/>
                    <a:pt x="25108" y="19009"/>
                    <a:pt x="24811" y="18575"/>
                  </a:cubicBezTo>
                  <a:lnTo>
                    <a:pt x="20774" y="12684"/>
                  </a:lnTo>
                  <a:cubicBezTo>
                    <a:pt x="20608" y="12442"/>
                    <a:pt x="20592" y="12132"/>
                    <a:pt x="20730" y="11873"/>
                  </a:cubicBezTo>
                  <a:lnTo>
                    <a:pt x="24101" y="5578"/>
                  </a:lnTo>
                  <a:cubicBezTo>
                    <a:pt x="24351" y="5112"/>
                    <a:pt x="24298" y="4569"/>
                    <a:pt x="23965" y="4161"/>
                  </a:cubicBezTo>
                  <a:cubicBezTo>
                    <a:pt x="23714" y="3852"/>
                    <a:pt x="23357" y="3685"/>
                    <a:pt x="22979" y="3685"/>
                  </a:cubicBezTo>
                  <a:cubicBezTo>
                    <a:pt x="22856" y="3685"/>
                    <a:pt x="22730" y="3703"/>
                    <a:pt x="22606" y="3740"/>
                  </a:cubicBezTo>
                  <a:lnTo>
                    <a:pt x="15757" y="5759"/>
                  </a:lnTo>
                  <a:cubicBezTo>
                    <a:pt x="15684" y="5780"/>
                    <a:pt x="15609" y="5791"/>
                    <a:pt x="15535" y="5791"/>
                  </a:cubicBezTo>
                  <a:cubicBezTo>
                    <a:pt x="15326" y="5791"/>
                    <a:pt x="15122" y="5707"/>
                    <a:pt x="14973" y="5551"/>
                  </a:cubicBezTo>
                  <a:lnTo>
                    <a:pt x="10026" y="399"/>
                  </a:lnTo>
                  <a:cubicBezTo>
                    <a:pt x="9776" y="138"/>
                    <a:pt x="9449" y="1"/>
                    <a:pt x="91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2" name="Google Shape;1452;p25"/>
            <p:cNvSpPr/>
            <p:nvPr/>
          </p:nvSpPr>
          <p:spPr>
            <a:xfrm>
              <a:off x="2347779" y="2220653"/>
              <a:ext cx="782434" cy="804612"/>
            </a:xfrm>
            <a:custGeom>
              <a:avLst/>
              <a:gdLst/>
              <a:ahLst/>
              <a:cxnLst/>
              <a:rect l="l" t="t" r="r" b="b"/>
              <a:pathLst>
                <a:path w="20356" h="20933" extrusionOk="0">
                  <a:moveTo>
                    <a:pt x="7258" y="401"/>
                  </a:moveTo>
                  <a:cubicBezTo>
                    <a:pt x="7309" y="401"/>
                    <a:pt x="7370" y="416"/>
                    <a:pt x="7422" y="471"/>
                  </a:cubicBezTo>
                  <a:lnTo>
                    <a:pt x="11987" y="5227"/>
                  </a:lnTo>
                  <a:cubicBezTo>
                    <a:pt x="12110" y="5354"/>
                    <a:pt x="12275" y="5423"/>
                    <a:pt x="12445" y="5423"/>
                  </a:cubicBezTo>
                  <a:cubicBezTo>
                    <a:pt x="12505" y="5423"/>
                    <a:pt x="12566" y="5414"/>
                    <a:pt x="12625" y="5397"/>
                  </a:cubicBezTo>
                  <a:lnTo>
                    <a:pt x="18947" y="3533"/>
                  </a:lnTo>
                  <a:cubicBezTo>
                    <a:pt x="18971" y="3526"/>
                    <a:pt x="18994" y="3523"/>
                    <a:pt x="19015" y="3523"/>
                  </a:cubicBezTo>
                  <a:cubicBezTo>
                    <a:pt x="19114" y="3523"/>
                    <a:pt x="19177" y="3587"/>
                    <a:pt x="19197" y="3610"/>
                  </a:cubicBezTo>
                  <a:cubicBezTo>
                    <a:pt x="19220" y="3639"/>
                    <a:pt x="19290" y="3743"/>
                    <a:pt x="19221" y="3871"/>
                  </a:cubicBezTo>
                  <a:lnTo>
                    <a:pt x="16110" y="9681"/>
                  </a:lnTo>
                  <a:cubicBezTo>
                    <a:pt x="15998" y="9891"/>
                    <a:pt x="16012" y="10145"/>
                    <a:pt x="16147" y="10341"/>
                  </a:cubicBezTo>
                  <a:lnTo>
                    <a:pt x="19872" y="15778"/>
                  </a:lnTo>
                  <a:cubicBezTo>
                    <a:pt x="19955" y="15898"/>
                    <a:pt x="19896" y="16008"/>
                    <a:pt x="19877" y="16039"/>
                  </a:cubicBezTo>
                  <a:cubicBezTo>
                    <a:pt x="19859" y="16066"/>
                    <a:pt x="19798" y="16146"/>
                    <a:pt x="19684" y="16146"/>
                  </a:cubicBezTo>
                  <a:cubicBezTo>
                    <a:pt x="19670" y="16146"/>
                    <a:pt x="19654" y="16145"/>
                    <a:pt x="19638" y="16142"/>
                  </a:cubicBezTo>
                  <a:lnTo>
                    <a:pt x="13151" y="14978"/>
                  </a:lnTo>
                  <a:cubicBezTo>
                    <a:pt x="13113" y="14972"/>
                    <a:pt x="13075" y="14969"/>
                    <a:pt x="13038" y="14969"/>
                  </a:cubicBezTo>
                  <a:cubicBezTo>
                    <a:pt x="12842" y="14969"/>
                    <a:pt x="12657" y="15058"/>
                    <a:pt x="12535" y="15216"/>
                  </a:cubicBezTo>
                  <a:lnTo>
                    <a:pt x="8515" y="20440"/>
                  </a:lnTo>
                  <a:cubicBezTo>
                    <a:pt x="8456" y="20516"/>
                    <a:pt x="8384" y="20532"/>
                    <a:pt x="8331" y="20532"/>
                  </a:cubicBezTo>
                  <a:cubicBezTo>
                    <a:pt x="8303" y="20532"/>
                    <a:pt x="8280" y="20528"/>
                    <a:pt x="8268" y="20525"/>
                  </a:cubicBezTo>
                  <a:cubicBezTo>
                    <a:pt x="8232" y="20516"/>
                    <a:pt x="8114" y="20473"/>
                    <a:pt x="8095" y="20329"/>
                  </a:cubicBezTo>
                  <a:lnTo>
                    <a:pt x="7196" y="13799"/>
                  </a:lnTo>
                  <a:cubicBezTo>
                    <a:pt x="7164" y="13564"/>
                    <a:pt x="7004" y="13368"/>
                    <a:pt x="6780" y="13287"/>
                  </a:cubicBezTo>
                  <a:lnTo>
                    <a:pt x="569" y="11079"/>
                  </a:lnTo>
                  <a:cubicBezTo>
                    <a:pt x="433" y="11030"/>
                    <a:pt x="415" y="10906"/>
                    <a:pt x="413" y="10870"/>
                  </a:cubicBezTo>
                  <a:cubicBezTo>
                    <a:pt x="410" y="10834"/>
                    <a:pt x="414" y="10708"/>
                    <a:pt x="545" y="10644"/>
                  </a:cubicBezTo>
                  <a:lnTo>
                    <a:pt x="6477" y="7773"/>
                  </a:lnTo>
                  <a:cubicBezTo>
                    <a:pt x="6692" y="7669"/>
                    <a:pt x="6831" y="7456"/>
                    <a:pt x="6837" y="7218"/>
                  </a:cubicBezTo>
                  <a:lnTo>
                    <a:pt x="7018" y="630"/>
                  </a:lnTo>
                  <a:cubicBezTo>
                    <a:pt x="7022" y="484"/>
                    <a:pt x="7134" y="430"/>
                    <a:pt x="7169" y="417"/>
                  </a:cubicBezTo>
                  <a:cubicBezTo>
                    <a:pt x="7184" y="411"/>
                    <a:pt x="7219" y="401"/>
                    <a:pt x="7258" y="401"/>
                  </a:cubicBezTo>
                  <a:close/>
                  <a:moveTo>
                    <a:pt x="7258" y="0"/>
                  </a:moveTo>
                  <a:cubicBezTo>
                    <a:pt x="7181" y="0"/>
                    <a:pt x="7102" y="15"/>
                    <a:pt x="7025" y="45"/>
                  </a:cubicBezTo>
                  <a:cubicBezTo>
                    <a:pt x="6781" y="139"/>
                    <a:pt x="6626" y="359"/>
                    <a:pt x="6619" y="620"/>
                  </a:cubicBezTo>
                  <a:lnTo>
                    <a:pt x="6438" y="7208"/>
                  </a:lnTo>
                  <a:cubicBezTo>
                    <a:pt x="6434" y="7296"/>
                    <a:pt x="6383" y="7375"/>
                    <a:pt x="6304" y="7413"/>
                  </a:cubicBezTo>
                  <a:lnTo>
                    <a:pt x="372" y="10285"/>
                  </a:lnTo>
                  <a:cubicBezTo>
                    <a:pt x="137" y="10399"/>
                    <a:pt x="0" y="10630"/>
                    <a:pt x="15" y="10892"/>
                  </a:cubicBezTo>
                  <a:cubicBezTo>
                    <a:pt x="29" y="11151"/>
                    <a:pt x="191" y="11367"/>
                    <a:pt x="436" y="11455"/>
                  </a:cubicBezTo>
                  <a:lnTo>
                    <a:pt x="6647" y="13664"/>
                  </a:lnTo>
                  <a:cubicBezTo>
                    <a:pt x="6729" y="13694"/>
                    <a:pt x="6789" y="13766"/>
                    <a:pt x="6801" y="13854"/>
                  </a:cubicBezTo>
                  <a:lnTo>
                    <a:pt x="7700" y="20383"/>
                  </a:lnTo>
                  <a:cubicBezTo>
                    <a:pt x="7736" y="20642"/>
                    <a:pt x="7914" y="20844"/>
                    <a:pt x="8166" y="20911"/>
                  </a:cubicBezTo>
                  <a:cubicBezTo>
                    <a:pt x="8222" y="20925"/>
                    <a:pt x="8279" y="20933"/>
                    <a:pt x="8334" y="20933"/>
                  </a:cubicBezTo>
                  <a:cubicBezTo>
                    <a:pt x="8528" y="20933"/>
                    <a:pt x="8709" y="20846"/>
                    <a:pt x="8833" y="20684"/>
                  </a:cubicBezTo>
                  <a:lnTo>
                    <a:pt x="12853" y="15460"/>
                  </a:lnTo>
                  <a:cubicBezTo>
                    <a:pt x="12897" y="15403"/>
                    <a:pt x="12965" y="15369"/>
                    <a:pt x="13037" y="15369"/>
                  </a:cubicBezTo>
                  <a:cubicBezTo>
                    <a:pt x="13052" y="15369"/>
                    <a:pt x="13066" y="15370"/>
                    <a:pt x="13081" y="15373"/>
                  </a:cubicBezTo>
                  <a:lnTo>
                    <a:pt x="19567" y="16536"/>
                  </a:lnTo>
                  <a:cubicBezTo>
                    <a:pt x="19607" y="16543"/>
                    <a:pt x="19646" y="16547"/>
                    <a:pt x="19685" y="16547"/>
                  </a:cubicBezTo>
                  <a:cubicBezTo>
                    <a:pt x="19899" y="16547"/>
                    <a:pt x="20094" y="16441"/>
                    <a:pt x="20214" y="16256"/>
                  </a:cubicBezTo>
                  <a:cubicBezTo>
                    <a:pt x="20356" y="16037"/>
                    <a:pt x="20351" y="15768"/>
                    <a:pt x="20203" y="15552"/>
                  </a:cubicBezTo>
                  <a:lnTo>
                    <a:pt x="16478" y="10115"/>
                  </a:lnTo>
                  <a:cubicBezTo>
                    <a:pt x="16428" y="10042"/>
                    <a:pt x="16423" y="9947"/>
                    <a:pt x="16464" y="9870"/>
                  </a:cubicBezTo>
                  <a:lnTo>
                    <a:pt x="19576" y="4059"/>
                  </a:lnTo>
                  <a:cubicBezTo>
                    <a:pt x="19699" y="3829"/>
                    <a:pt x="19673" y="3562"/>
                    <a:pt x="19508" y="3359"/>
                  </a:cubicBezTo>
                  <a:cubicBezTo>
                    <a:pt x="19384" y="3206"/>
                    <a:pt x="19206" y="3123"/>
                    <a:pt x="19019" y="3123"/>
                  </a:cubicBezTo>
                  <a:cubicBezTo>
                    <a:pt x="18958" y="3123"/>
                    <a:pt x="18896" y="3132"/>
                    <a:pt x="18835" y="3150"/>
                  </a:cubicBezTo>
                  <a:lnTo>
                    <a:pt x="12513" y="5014"/>
                  </a:lnTo>
                  <a:cubicBezTo>
                    <a:pt x="12490" y="5021"/>
                    <a:pt x="12468" y="5024"/>
                    <a:pt x="12445" y="5024"/>
                  </a:cubicBezTo>
                  <a:cubicBezTo>
                    <a:pt x="12382" y="5024"/>
                    <a:pt x="12321" y="4998"/>
                    <a:pt x="12277" y="4951"/>
                  </a:cubicBezTo>
                  <a:lnTo>
                    <a:pt x="7712" y="197"/>
                  </a:lnTo>
                  <a:cubicBezTo>
                    <a:pt x="7589" y="69"/>
                    <a:pt x="7426" y="0"/>
                    <a:pt x="72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3" name="Google Shape;1453;p25"/>
            <p:cNvSpPr/>
            <p:nvPr/>
          </p:nvSpPr>
          <p:spPr>
            <a:xfrm>
              <a:off x="2476391" y="2340155"/>
              <a:ext cx="543391" cy="558612"/>
            </a:xfrm>
            <a:custGeom>
              <a:avLst/>
              <a:gdLst/>
              <a:ahLst/>
              <a:cxnLst/>
              <a:rect l="l" t="t" r="r" b="b"/>
              <a:pathLst>
                <a:path w="14137" h="14533" extrusionOk="0">
                  <a:moveTo>
                    <a:pt x="5054" y="400"/>
                  </a:moveTo>
                  <a:cubicBezTo>
                    <a:pt x="5072" y="400"/>
                    <a:pt x="5094" y="406"/>
                    <a:pt x="5114" y="424"/>
                  </a:cubicBezTo>
                  <a:lnTo>
                    <a:pt x="8275" y="3717"/>
                  </a:lnTo>
                  <a:cubicBezTo>
                    <a:pt x="8368" y="3815"/>
                    <a:pt x="8493" y="3867"/>
                    <a:pt x="8623" y="3867"/>
                  </a:cubicBezTo>
                  <a:cubicBezTo>
                    <a:pt x="8669" y="3867"/>
                    <a:pt x="8716" y="3861"/>
                    <a:pt x="8762" y="3847"/>
                  </a:cubicBezTo>
                  <a:lnTo>
                    <a:pt x="13141" y="2557"/>
                  </a:lnTo>
                  <a:cubicBezTo>
                    <a:pt x="13150" y="2554"/>
                    <a:pt x="13159" y="2553"/>
                    <a:pt x="13167" y="2553"/>
                  </a:cubicBezTo>
                  <a:cubicBezTo>
                    <a:pt x="13199" y="2553"/>
                    <a:pt x="13221" y="2571"/>
                    <a:pt x="13231" y="2585"/>
                  </a:cubicBezTo>
                  <a:cubicBezTo>
                    <a:pt x="13245" y="2601"/>
                    <a:pt x="13263" y="2635"/>
                    <a:pt x="13240" y="2679"/>
                  </a:cubicBezTo>
                  <a:lnTo>
                    <a:pt x="11085" y="6703"/>
                  </a:lnTo>
                  <a:cubicBezTo>
                    <a:pt x="11000" y="6863"/>
                    <a:pt x="11010" y="7057"/>
                    <a:pt x="11113" y="7207"/>
                  </a:cubicBezTo>
                  <a:lnTo>
                    <a:pt x="13694" y="10972"/>
                  </a:lnTo>
                  <a:cubicBezTo>
                    <a:pt x="13721" y="11011"/>
                    <a:pt x="13707" y="11047"/>
                    <a:pt x="13695" y="11066"/>
                  </a:cubicBezTo>
                  <a:cubicBezTo>
                    <a:pt x="13686" y="11081"/>
                    <a:pt x="13665" y="11105"/>
                    <a:pt x="13628" y="11105"/>
                  </a:cubicBezTo>
                  <a:cubicBezTo>
                    <a:pt x="13622" y="11105"/>
                    <a:pt x="13615" y="11104"/>
                    <a:pt x="13608" y="11103"/>
                  </a:cubicBezTo>
                  <a:lnTo>
                    <a:pt x="9115" y="10297"/>
                  </a:lnTo>
                  <a:cubicBezTo>
                    <a:pt x="9088" y="10293"/>
                    <a:pt x="9060" y="10291"/>
                    <a:pt x="9033" y="10291"/>
                  </a:cubicBezTo>
                  <a:cubicBezTo>
                    <a:pt x="8882" y="10291"/>
                    <a:pt x="8739" y="10358"/>
                    <a:pt x="8644" y="10480"/>
                  </a:cubicBezTo>
                  <a:lnTo>
                    <a:pt x="5861" y="14098"/>
                  </a:lnTo>
                  <a:cubicBezTo>
                    <a:pt x="5840" y="14125"/>
                    <a:pt x="5816" y="14132"/>
                    <a:pt x="5796" y="14132"/>
                  </a:cubicBezTo>
                  <a:cubicBezTo>
                    <a:pt x="5787" y="14132"/>
                    <a:pt x="5778" y="14130"/>
                    <a:pt x="5772" y="14129"/>
                  </a:cubicBezTo>
                  <a:cubicBezTo>
                    <a:pt x="5751" y="14123"/>
                    <a:pt x="5715" y="14107"/>
                    <a:pt x="5709" y="14057"/>
                  </a:cubicBezTo>
                  <a:lnTo>
                    <a:pt x="5086" y="9536"/>
                  </a:lnTo>
                  <a:cubicBezTo>
                    <a:pt x="5062" y="9356"/>
                    <a:pt x="4940" y="9206"/>
                    <a:pt x="4768" y="9146"/>
                  </a:cubicBezTo>
                  <a:lnTo>
                    <a:pt x="467" y="7616"/>
                  </a:lnTo>
                  <a:cubicBezTo>
                    <a:pt x="421" y="7599"/>
                    <a:pt x="412" y="7560"/>
                    <a:pt x="410" y="7539"/>
                  </a:cubicBezTo>
                  <a:cubicBezTo>
                    <a:pt x="409" y="7519"/>
                    <a:pt x="415" y="7480"/>
                    <a:pt x="459" y="7458"/>
                  </a:cubicBezTo>
                  <a:lnTo>
                    <a:pt x="4567" y="5470"/>
                  </a:lnTo>
                  <a:cubicBezTo>
                    <a:pt x="4731" y="5389"/>
                    <a:pt x="4836" y="5228"/>
                    <a:pt x="4841" y="5045"/>
                  </a:cubicBezTo>
                  <a:lnTo>
                    <a:pt x="4966" y="484"/>
                  </a:lnTo>
                  <a:cubicBezTo>
                    <a:pt x="4967" y="434"/>
                    <a:pt x="5001" y="413"/>
                    <a:pt x="5021" y="406"/>
                  </a:cubicBezTo>
                  <a:cubicBezTo>
                    <a:pt x="5029" y="403"/>
                    <a:pt x="5041" y="400"/>
                    <a:pt x="5054" y="400"/>
                  </a:cubicBezTo>
                  <a:close/>
                  <a:moveTo>
                    <a:pt x="5051" y="1"/>
                  </a:moveTo>
                  <a:cubicBezTo>
                    <a:pt x="4992" y="1"/>
                    <a:pt x="4933" y="11"/>
                    <a:pt x="4876" y="34"/>
                  </a:cubicBezTo>
                  <a:cubicBezTo>
                    <a:pt x="4692" y="104"/>
                    <a:pt x="4571" y="277"/>
                    <a:pt x="4566" y="473"/>
                  </a:cubicBezTo>
                  <a:lnTo>
                    <a:pt x="4439" y="5035"/>
                  </a:lnTo>
                  <a:cubicBezTo>
                    <a:pt x="4438" y="5067"/>
                    <a:pt x="4421" y="5095"/>
                    <a:pt x="4392" y="5110"/>
                  </a:cubicBezTo>
                  <a:lnTo>
                    <a:pt x="284" y="7099"/>
                  </a:lnTo>
                  <a:cubicBezTo>
                    <a:pt x="108" y="7184"/>
                    <a:pt x="1" y="7365"/>
                    <a:pt x="11" y="7561"/>
                  </a:cubicBezTo>
                  <a:cubicBezTo>
                    <a:pt x="21" y="7758"/>
                    <a:pt x="149" y="7926"/>
                    <a:pt x="333" y="7993"/>
                  </a:cubicBezTo>
                  <a:lnTo>
                    <a:pt x="4634" y="9521"/>
                  </a:lnTo>
                  <a:cubicBezTo>
                    <a:pt x="4665" y="9532"/>
                    <a:pt x="4687" y="9560"/>
                    <a:pt x="4691" y="9591"/>
                  </a:cubicBezTo>
                  <a:lnTo>
                    <a:pt x="5312" y="14112"/>
                  </a:lnTo>
                  <a:cubicBezTo>
                    <a:pt x="5339" y="14307"/>
                    <a:pt x="5479" y="14465"/>
                    <a:pt x="5669" y="14515"/>
                  </a:cubicBezTo>
                  <a:cubicBezTo>
                    <a:pt x="5712" y="14527"/>
                    <a:pt x="5755" y="14532"/>
                    <a:pt x="5798" y="14532"/>
                  </a:cubicBezTo>
                  <a:cubicBezTo>
                    <a:pt x="5944" y="14532"/>
                    <a:pt x="6083" y="14465"/>
                    <a:pt x="6176" y="14342"/>
                  </a:cubicBezTo>
                  <a:lnTo>
                    <a:pt x="8960" y="10724"/>
                  </a:lnTo>
                  <a:cubicBezTo>
                    <a:pt x="8976" y="10703"/>
                    <a:pt x="9001" y="10690"/>
                    <a:pt x="9027" y="10690"/>
                  </a:cubicBezTo>
                  <a:cubicBezTo>
                    <a:pt x="9032" y="10690"/>
                    <a:pt x="9037" y="10690"/>
                    <a:pt x="9043" y="10691"/>
                  </a:cubicBezTo>
                  <a:lnTo>
                    <a:pt x="13536" y="11497"/>
                  </a:lnTo>
                  <a:cubicBezTo>
                    <a:pt x="13565" y="11502"/>
                    <a:pt x="13593" y="11505"/>
                    <a:pt x="13622" y="11505"/>
                  </a:cubicBezTo>
                  <a:cubicBezTo>
                    <a:pt x="13784" y="11505"/>
                    <a:pt x="13940" y="11424"/>
                    <a:pt x="14030" y="11283"/>
                  </a:cubicBezTo>
                  <a:cubicBezTo>
                    <a:pt x="14137" y="11115"/>
                    <a:pt x="14135" y="10909"/>
                    <a:pt x="14022" y="10745"/>
                  </a:cubicBezTo>
                  <a:lnTo>
                    <a:pt x="11442" y="6981"/>
                  </a:lnTo>
                  <a:cubicBezTo>
                    <a:pt x="11425" y="6954"/>
                    <a:pt x="11422" y="6920"/>
                    <a:pt x="11437" y="6892"/>
                  </a:cubicBezTo>
                  <a:lnTo>
                    <a:pt x="13592" y="2868"/>
                  </a:lnTo>
                  <a:cubicBezTo>
                    <a:pt x="13684" y="2694"/>
                    <a:pt x="13664" y="2485"/>
                    <a:pt x="13540" y="2332"/>
                  </a:cubicBezTo>
                  <a:cubicBezTo>
                    <a:pt x="13446" y="2217"/>
                    <a:pt x="13307" y="2153"/>
                    <a:pt x="13163" y="2153"/>
                  </a:cubicBezTo>
                  <a:cubicBezTo>
                    <a:pt x="13117" y="2153"/>
                    <a:pt x="13071" y="2160"/>
                    <a:pt x="13025" y="2173"/>
                  </a:cubicBezTo>
                  <a:lnTo>
                    <a:pt x="8647" y="3464"/>
                  </a:lnTo>
                  <a:cubicBezTo>
                    <a:pt x="8639" y="3466"/>
                    <a:pt x="8631" y="3468"/>
                    <a:pt x="8623" y="3468"/>
                  </a:cubicBezTo>
                  <a:cubicBezTo>
                    <a:pt x="8600" y="3468"/>
                    <a:pt x="8578" y="3459"/>
                    <a:pt x="8562" y="3442"/>
                  </a:cubicBezTo>
                  <a:lnTo>
                    <a:pt x="5400" y="150"/>
                  </a:lnTo>
                  <a:cubicBezTo>
                    <a:pt x="5307" y="53"/>
                    <a:pt x="5180" y="1"/>
                    <a:pt x="505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4" name="Google Shape;1454;p25"/>
            <p:cNvSpPr/>
            <p:nvPr/>
          </p:nvSpPr>
          <p:spPr>
            <a:xfrm>
              <a:off x="2591857" y="2448318"/>
              <a:ext cx="329217" cy="338442"/>
            </a:xfrm>
            <a:custGeom>
              <a:avLst/>
              <a:gdLst/>
              <a:ahLst/>
              <a:cxnLst/>
              <a:rect l="l" t="t" r="r" b="b"/>
              <a:pathLst>
                <a:path w="8565" h="8805" extrusionOk="0">
                  <a:moveTo>
                    <a:pt x="3162" y="551"/>
                  </a:moveTo>
                  <a:lnTo>
                    <a:pt x="4967" y="2431"/>
                  </a:lnTo>
                  <a:cubicBezTo>
                    <a:pt x="5022" y="2490"/>
                    <a:pt x="5097" y="2522"/>
                    <a:pt x="5175" y="2522"/>
                  </a:cubicBezTo>
                  <a:cubicBezTo>
                    <a:pt x="5203" y="2522"/>
                    <a:pt x="5231" y="2518"/>
                    <a:pt x="5260" y="2509"/>
                  </a:cubicBezTo>
                  <a:lnTo>
                    <a:pt x="7760" y="1772"/>
                  </a:lnTo>
                  <a:lnTo>
                    <a:pt x="6530" y="4069"/>
                  </a:lnTo>
                  <a:cubicBezTo>
                    <a:pt x="6477" y="4166"/>
                    <a:pt x="6483" y="4282"/>
                    <a:pt x="6545" y="4373"/>
                  </a:cubicBezTo>
                  <a:lnTo>
                    <a:pt x="8019" y="6523"/>
                  </a:lnTo>
                  <a:lnTo>
                    <a:pt x="5453" y="6062"/>
                  </a:lnTo>
                  <a:cubicBezTo>
                    <a:pt x="5437" y="6059"/>
                    <a:pt x="5420" y="6058"/>
                    <a:pt x="5404" y="6058"/>
                  </a:cubicBezTo>
                  <a:cubicBezTo>
                    <a:pt x="5313" y="6058"/>
                    <a:pt x="5227" y="6099"/>
                    <a:pt x="5172" y="6173"/>
                  </a:cubicBezTo>
                  <a:lnTo>
                    <a:pt x="3582" y="8238"/>
                  </a:lnTo>
                  <a:lnTo>
                    <a:pt x="3227" y="5656"/>
                  </a:lnTo>
                  <a:cubicBezTo>
                    <a:pt x="3212" y="5548"/>
                    <a:pt x="3139" y="5459"/>
                    <a:pt x="3036" y="5422"/>
                  </a:cubicBezTo>
                  <a:lnTo>
                    <a:pt x="579" y="4549"/>
                  </a:lnTo>
                  <a:lnTo>
                    <a:pt x="2928" y="3412"/>
                  </a:lnTo>
                  <a:cubicBezTo>
                    <a:pt x="3026" y="3362"/>
                    <a:pt x="3088" y="3266"/>
                    <a:pt x="3090" y="3157"/>
                  </a:cubicBezTo>
                  <a:lnTo>
                    <a:pt x="3162" y="551"/>
                  </a:lnTo>
                  <a:close/>
                  <a:moveTo>
                    <a:pt x="3061" y="0"/>
                  </a:moveTo>
                  <a:cubicBezTo>
                    <a:pt x="3025" y="0"/>
                    <a:pt x="2989" y="7"/>
                    <a:pt x="2955" y="20"/>
                  </a:cubicBezTo>
                  <a:cubicBezTo>
                    <a:pt x="2845" y="62"/>
                    <a:pt x="2773" y="166"/>
                    <a:pt x="2769" y="284"/>
                  </a:cubicBezTo>
                  <a:lnTo>
                    <a:pt x="2691" y="3084"/>
                  </a:lnTo>
                  <a:lnTo>
                    <a:pt x="171" y="4302"/>
                  </a:lnTo>
                  <a:cubicBezTo>
                    <a:pt x="65" y="4353"/>
                    <a:pt x="1" y="4463"/>
                    <a:pt x="7" y="4581"/>
                  </a:cubicBezTo>
                  <a:cubicBezTo>
                    <a:pt x="13" y="4699"/>
                    <a:pt x="90" y="4801"/>
                    <a:pt x="201" y="4839"/>
                  </a:cubicBezTo>
                  <a:lnTo>
                    <a:pt x="2839" y="5776"/>
                  </a:lnTo>
                  <a:lnTo>
                    <a:pt x="3220" y="8551"/>
                  </a:lnTo>
                  <a:cubicBezTo>
                    <a:pt x="3237" y="8668"/>
                    <a:pt x="3321" y="8764"/>
                    <a:pt x="3435" y="8794"/>
                  </a:cubicBezTo>
                  <a:cubicBezTo>
                    <a:pt x="3460" y="8800"/>
                    <a:pt x="3486" y="8804"/>
                    <a:pt x="3509" y="8804"/>
                  </a:cubicBezTo>
                  <a:cubicBezTo>
                    <a:pt x="3599" y="8804"/>
                    <a:pt x="3684" y="8763"/>
                    <a:pt x="3740" y="8690"/>
                  </a:cubicBezTo>
                  <a:lnTo>
                    <a:pt x="5448" y="6472"/>
                  </a:lnTo>
                  <a:lnTo>
                    <a:pt x="8205" y="6965"/>
                  </a:lnTo>
                  <a:cubicBezTo>
                    <a:pt x="8221" y="6968"/>
                    <a:pt x="8238" y="6969"/>
                    <a:pt x="8254" y="6969"/>
                  </a:cubicBezTo>
                  <a:cubicBezTo>
                    <a:pt x="8352" y="6969"/>
                    <a:pt x="8446" y="6921"/>
                    <a:pt x="8500" y="6836"/>
                  </a:cubicBezTo>
                  <a:cubicBezTo>
                    <a:pt x="8565" y="6736"/>
                    <a:pt x="8562" y="6609"/>
                    <a:pt x="8495" y="6513"/>
                  </a:cubicBezTo>
                  <a:lnTo>
                    <a:pt x="6913" y="4203"/>
                  </a:lnTo>
                  <a:lnTo>
                    <a:pt x="8235" y="1735"/>
                  </a:lnTo>
                  <a:cubicBezTo>
                    <a:pt x="8289" y="1632"/>
                    <a:pt x="8278" y="1504"/>
                    <a:pt x="8204" y="1413"/>
                  </a:cubicBezTo>
                  <a:cubicBezTo>
                    <a:pt x="8147" y="1344"/>
                    <a:pt x="8064" y="1306"/>
                    <a:pt x="7978" y="1306"/>
                  </a:cubicBezTo>
                  <a:cubicBezTo>
                    <a:pt x="7950" y="1306"/>
                    <a:pt x="7923" y="1310"/>
                    <a:pt x="7895" y="1318"/>
                  </a:cubicBezTo>
                  <a:lnTo>
                    <a:pt x="5210" y="2109"/>
                  </a:lnTo>
                  <a:lnTo>
                    <a:pt x="3270" y="90"/>
                  </a:lnTo>
                  <a:cubicBezTo>
                    <a:pt x="3214" y="31"/>
                    <a:pt x="3138" y="0"/>
                    <a:pt x="306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5" name="Google Shape;1455;p25"/>
            <p:cNvSpPr/>
            <p:nvPr/>
          </p:nvSpPr>
          <p:spPr>
            <a:xfrm>
              <a:off x="2700482" y="2549294"/>
              <a:ext cx="128420" cy="131226"/>
            </a:xfrm>
            <a:custGeom>
              <a:avLst/>
              <a:gdLst/>
              <a:ahLst/>
              <a:cxnLst/>
              <a:rect l="l" t="t" r="r" b="b"/>
              <a:pathLst>
                <a:path w="3341" h="3414" extrusionOk="0">
                  <a:moveTo>
                    <a:pt x="1363" y="591"/>
                  </a:moveTo>
                  <a:lnTo>
                    <a:pt x="1809" y="1055"/>
                  </a:lnTo>
                  <a:cubicBezTo>
                    <a:pt x="1860" y="1108"/>
                    <a:pt x="1929" y="1137"/>
                    <a:pt x="2001" y="1137"/>
                  </a:cubicBezTo>
                  <a:cubicBezTo>
                    <a:pt x="2026" y="1137"/>
                    <a:pt x="2052" y="1134"/>
                    <a:pt x="2078" y="1126"/>
                  </a:cubicBezTo>
                  <a:lnTo>
                    <a:pt x="2694" y="945"/>
                  </a:lnTo>
                  <a:lnTo>
                    <a:pt x="2390" y="1512"/>
                  </a:lnTo>
                  <a:cubicBezTo>
                    <a:pt x="2344" y="1601"/>
                    <a:pt x="2349" y="1706"/>
                    <a:pt x="2406" y="1791"/>
                  </a:cubicBezTo>
                  <a:lnTo>
                    <a:pt x="2770" y="2321"/>
                  </a:lnTo>
                  <a:lnTo>
                    <a:pt x="2137" y="2207"/>
                  </a:lnTo>
                  <a:cubicBezTo>
                    <a:pt x="2121" y="2204"/>
                    <a:pt x="2106" y="2203"/>
                    <a:pt x="2090" y="2203"/>
                  </a:cubicBezTo>
                  <a:cubicBezTo>
                    <a:pt x="2009" y="2203"/>
                    <a:pt x="1928" y="2240"/>
                    <a:pt x="1877" y="2306"/>
                  </a:cubicBezTo>
                  <a:lnTo>
                    <a:pt x="1485" y="2816"/>
                  </a:lnTo>
                  <a:lnTo>
                    <a:pt x="1397" y="2179"/>
                  </a:lnTo>
                  <a:cubicBezTo>
                    <a:pt x="1384" y="2079"/>
                    <a:pt x="1316" y="1996"/>
                    <a:pt x="1221" y="1963"/>
                  </a:cubicBezTo>
                  <a:lnTo>
                    <a:pt x="616" y="1747"/>
                  </a:lnTo>
                  <a:lnTo>
                    <a:pt x="1193" y="1467"/>
                  </a:lnTo>
                  <a:cubicBezTo>
                    <a:pt x="1283" y="1424"/>
                    <a:pt x="1342" y="1333"/>
                    <a:pt x="1344" y="1234"/>
                  </a:cubicBezTo>
                  <a:lnTo>
                    <a:pt x="1363" y="591"/>
                  </a:lnTo>
                  <a:close/>
                  <a:moveTo>
                    <a:pt x="1241" y="0"/>
                  </a:moveTo>
                  <a:cubicBezTo>
                    <a:pt x="1209" y="0"/>
                    <a:pt x="1176" y="7"/>
                    <a:pt x="1144" y="19"/>
                  </a:cubicBezTo>
                  <a:cubicBezTo>
                    <a:pt x="1043" y="59"/>
                    <a:pt x="976" y="154"/>
                    <a:pt x="973" y="262"/>
                  </a:cubicBezTo>
                  <a:lnTo>
                    <a:pt x="949" y="1141"/>
                  </a:lnTo>
                  <a:lnTo>
                    <a:pt x="159" y="1523"/>
                  </a:lnTo>
                  <a:cubicBezTo>
                    <a:pt x="61" y="1571"/>
                    <a:pt x="1" y="1670"/>
                    <a:pt x="8" y="1779"/>
                  </a:cubicBezTo>
                  <a:cubicBezTo>
                    <a:pt x="14" y="1887"/>
                    <a:pt x="83" y="1981"/>
                    <a:pt x="186" y="2017"/>
                  </a:cubicBezTo>
                  <a:lnTo>
                    <a:pt x="1013" y="2312"/>
                  </a:lnTo>
                  <a:lnTo>
                    <a:pt x="1132" y="3180"/>
                  </a:lnTo>
                  <a:cubicBezTo>
                    <a:pt x="1147" y="3289"/>
                    <a:pt x="1224" y="3376"/>
                    <a:pt x="1329" y="3405"/>
                  </a:cubicBezTo>
                  <a:cubicBezTo>
                    <a:pt x="1353" y="3411"/>
                    <a:pt x="1375" y="3413"/>
                    <a:pt x="1399" y="3413"/>
                  </a:cubicBezTo>
                  <a:cubicBezTo>
                    <a:pt x="1482" y="3413"/>
                    <a:pt x="1561" y="3376"/>
                    <a:pt x="1609" y="3307"/>
                  </a:cubicBezTo>
                  <a:lnTo>
                    <a:pt x="2145" y="2610"/>
                  </a:lnTo>
                  <a:lnTo>
                    <a:pt x="3010" y="2766"/>
                  </a:lnTo>
                  <a:cubicBezTo>
                    <a:pt x="3026" y="2769"/>
                    <a:pt x="3042" y="2770"/>
                    <a:pt x="3059" y="2770"/>
                  </a:cubicBezTo>
                  <a:cubicBezTo>
                    <a:pt x="3148" y="2770"/>
                    <a:pt x="3232" y="2725"/>
                    <a:pt x="3283" y="2647"/>
                  </a:cubicBezTo>
                  <a:cubicBezTo>
                    <a:pt x="3341" y="2555"/>
                    <a:pt x="3338" y="2439"/>
                    <a:pt x="3278" y="2350"/>
                  </a:cubicBezTo>
                  <a:lnTo>
                    <a:pt x="2781" y="1626"/>
                  </a:lnTo>
                  <a:lnTo>
                    <a:pt x="3196" y="852"/>
                  </a:lnTo>
                  <a:cubicBezTo>
                    <a:pt x="3247" y="757"/>
                    <a:pt x="3236" y="640"/>
                    <a:pt x="3168" y="556"/>
                  </a:cubicBezTo>
                  <a:cubicBezTo>
                    <a:pt x="3116" y="493"/>
                    <a:pt x="3039" y="457"/>
                    <a:pt x="2959" y="457"/>
                  </a:cubicBezTo>
                  <a:cubicBezTo>
                    <a:pt x="2934" y="457"/>
                    <a:pt x="2909" y="461"/>
                    <a:pt x="2884" y="468"/>
                  </a:cubicBezTo>
                  <a:lnTo>
                    <a:pt x="2042" y="716"/>
                  </a:lnTo>
                  <a:lnTo>
                    <a:pt x="1433" y="84"/>
                  </a:lnTo>
                  <a:cubicBezTo>
                    <a:pt x="1382" y="30"/>
                    <a:pt x="1313" y="0"/>
                    <a:pt x="12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456" name="Google Shape;1456;p25"/>
          <p:cNvGrpSpPr/>
          <p:nvPr/>
        </p:nvGrpSpPr>
        <p:grpSpPr>
          <a:xfrm>
            <a:off x="1689836" y="540601"/>
            <a:ext cx="658152" cy="516447"/>
            <a:chOff x="989552" y="1754099"/>
            <a:chExt cx="493614" cy="387335"/>
          </a:xfrm>
        </p:grpSpPr>
        <p:sp>
          <p:nvSpPr>
            <p:cNvPr id="1457" name="Google Shape;1457;p25"/>
            <p:cNvSpPr/>
            <p:nvPr/>
          </p:nvSpPr>
          <p:spPr>
            <a:xfrm>
              <a:off x="999161" y="1764054"/>
              <a:ext cx="472089" cy="367386"/>
            </a:xfrm>
            <a:custGeom>
              <a:avLst/>
              <a:gdLst/>
              <a:ahLst/>
              <a:cxnLst/>
              <a:rect l="l" t="t" r="r" b="b"/>
              <a:pathLst>
                <a:path w="12282" h="9558" extrusionOk="0">
                  <a:moveTo>
                    <a:pt x="7658" y="0"/>
                  </a:moveTo>
                  <a:cubicBezTo>
                    <a:pt x="5499" y="0"/>
                    <a:pt x="5126" y="4111"/>
                    <a:pt x="5126" y="4111"/>
                  </a:cubicBezTo>
                  <a:cubicBezTo>
                    <a:pt x="5126" y="4111"/>
                    <a:pt x="3563" y="3402"/>
                    <a:pt x="2167" y="3402"/>
                  </a:cubicBezTo>
                  <a:cubicBezTo>
                    <a:pt x="1028" y="3402"/>
                    <a:pt x="0" y="3874"/>
                    <a:pt x="23" y="5588"/>
                  </a:cubicBezTo>
                  <a:cubicBezTo>
                    <a:pt x="75" y="9472"/>
                    <a:pt x="8296" y="9557"/>
                    <a:pt x="8296" y="9557"/>
                  </a:cubicBezTo>
                  <a:cubicBezTo>
                    <a:pt x="8296" y="9557"/>
                    <a:pt x="12282" y="2366"/>
                    <a:pt x="8931" y="403"/>
                  </a:cubicBezTo>
                  <a:cubicBezTo>
                    <a:pt x="8449" y="121"/>
                    <a:pt x="8028" y="0"/>
                    <a:pt x="76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8" name="Google Shape;1458;p25"/>
            <p:cNvSpPr/>
            <p:nvPr/>
          </p:nvSpPr>
          <p:spPr>
            <a:xfrm>
              <a:off x="989552" y="1754099"/>
              <a:ext cx="493614" cy="387335"/>
            </a:xfrm>
            <a:custGeom>
              <a:avLst/>
              <a:gdLst/>
              <a:ahLst/>
              <a:cxnLst/>
              <a:rect l="l" t="t" r="r" b="b"/>
              <a:pathLst>
                <a:path w="12842" h="10077" extrusionOk="0">
                  <a:moveTo>
                    <a:pt x="7908" y="521"/>
                  </a:moveTo>
                  <a:cubicBezTo>
                    <a:pt x="8253" y="521"/>
                    <a:pt x="8635" y="643"/>
                    <a:pt x="9050" y="886"/>
                  </a:cubicBezTo>
                  <a:cubicBezTo>
                    <a:pt x="11902" y="2557"/>
                    <a:pt x="8911" y="8566"/>
                    <a:pt x="8393" y="9554"/>
                  </a:cubicBezTo>
                  <a:cubicBezTo>
                    <a:pt x="7277" y="9516"/>
                    <a:pt x="575" y="9151"/>
                    <a:pt x="531" y="5843"/>
                  </a:cubicBezTo>
                  <a:cubicBezTo>
                    <a:pt x="522" y="5061"/>
                    <a:pt x="746" y="4513"/>
                    <a:pt x="1201" y="4215"/>
                  </a:cubicBezTo>
                  <a:cubicBezTo>
                    <a:pt x="1533" y="3997"/>
                    <a:pt x="1961" y="3917"/>
                    <a:pt x="2414" y="3917"/>
                  </a:cubicBezTo>
                  <a:cubicBezTo>
                    <a:pt x="3726" y="3917"/>
                    <a:pt x="5249" y="4596"/>
                    <a:pt x="5269" y="4607"/>
                  </a:cubicBezTo>
                  <a:cubicBezTo>
                    <a:pt x="5303" y="4623"/>
                    <a:pt x="5340" y="4630"/>
                    <a:pt x="5376" y="4630"/>
                  </a:cubicBezTo>
                  <a:cubicBezTo>
                    <a:pt x="5421" y="4630"/>
                    <a:pt x="5465" y="4619"/>
                    <a:pt x="5505" y="4595"/>
                  </a:cubicBezTo>
                  <a:cubicBezTo>
                    <a:pt x="5578" y="4553"/>
                    <a:pt x="5626" y="4478"/>
                    <a:pt x="5634" y="4395"/>
                  </a:cubicBezTo>
                  <a:cubicBezTo>
                    <a:pt x="5638" y="4364"/>
                    <a:pt x="5926" y="1373"/>
                    <a:pt x="7303" y="665"/>
                  </a:cubicBezTo>
                  <a:cubicBezTo>
                    <a:pt x="7489" y="569"/>
                    <a:pt x="7691" y="521"/>
                    <a:pt x="7908" y="521"/>
                  </a:cubicBezTo>
                  <a:close/>
                  <a:moveTo>
                    <a:pt x="7908" y="1"/>
                  </a:moveTo>
                  <a:cubicBezTo>
                    <a:pt x="7611" y="1"/>
                    <a:pt x="7329" y="68"/>
                    <a:pt x="7065" y="204"/>
                  </a:cubicBezTo>
                  <a:cubicBezTo>
                    <a:pt x="5735" y="888"/>
                    <a:pt x="5287" y="3129"/>
                    <a:pt x="5161" y="4001"/>
                  </a:cubicBezTo>
                  <a:cubicBezTo>
                    <a:pt x="4619" y="3789"/>
                    <a:pt x="3486" y="3403"/>
                    <a:pt x="2419" y="3403"/>
                  </a:cubicBezTo>
                  <a:cubicBezTo>
                    <a:pt x="1872" y="3403"/>
                    <a:pt x="1342" y="3504"/>
                    <a:pt x="918" y="3782"/>
                  </a:cubicBezTo>
                  <a:cubicBezTo>
                    <a:pt x="304" y="4184"/>
                    <a:pt x="0" y="4880"/>
                    <a:pt x="13" y="5851"/>
                  </a:cubicBezTo>
                  <a:cubicBezTo>
                    <a:pt x="67" y="9940"/>
                    <a:pt x="8197" y="10073"/>
                    <a:pt x="8543" y="10077"/>
                  </a:cubicBezTo>
                  <a:lnTo>
                    <a:pt x="8545" y="10077"/>
                  </a:lnTo>
                  <a:cubicBezTo>
                    <a:pt x="8640" y="10077"/>
                    <a:pt x="8726" y="10025"/>
                    <a:pt x="8773" y="9943"/>
                  </a:cubicBezTo>
                  <a:cubicBezTo>
                    <a:pt x="8940" y="9639"/>
                    <a:pt x="12841" y="2506"/>
                    <a:pt x="9311" y="438"/>
                  </a:cubicBezTo>
                  <a:cubicBezTo>
                    <a:pt x="8813" y="147"/>
                    <a:pt x="8343" y="1"/>
                    <a:pt x="79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459" name="Google Shape;1459;p25"/>
          <p:cNvGrpSpPr/>
          <p:nvPr/>
        </p:nvGrpSpPr>
        <p:grpSpPr>
          <a:xfrm>
            <a:off x="8841108" y="2170278"/>
            <a:ext cx="1106283" cy="1065897"/>
            <a:chOff x="165605" y="1070257"/>
            <a:chExt cx="829712" cy="799423"/>
          </a:xfrm>
        </p:grpSpPr>
        <p:sp>
          <p:nvSpPr>
            <p:cNvPr id="1460" name="Google Shape;1460;p25"/>
            <p:cNvSpPr/>
            <p:nvPr/>
          </p:nvSpPr>
          <p:spPr>
            <a:xfrm>
              <a:off x="190474" y="1080059"/>
              <a:ext cx="779820" cy="779820"/>
            </a:xfrm>
            <a:custGeom>
              <a:avLst/>
              <a:gdLst/>
              <a:ahLst/>
              <a:cxnLst/>
              <a:rect l="l" t="t" r="r" b="b"/>
              <a:pathLst>
                <a:path w="20288" h="20288" extrusionOk="0">
                  <a:moveTo>
                    <a:pt x="10144" y="0"/>
                  </a:moveTo>
                  <a:cubicBezTo>
                    <a:pt x="7455" y="0"/>
                    <a:pt x="4874" y="1069"/>
                    <a:pt x="2972" y="2971"/>
                  </a:cubicBezTo>
                  <a:cubicBezTo>
                    <a:pt x="1069" y="4873"/>
                    <a:pt x="1" y="7453"/>
                    <a:pt x="1" y="10144"/>
                  </a:cubicBezTo>
                  <a:cubicBezTo>
                    <a:pt x="1" y="12834"/>
                    <a:pt x="1069" y="15414"/>
                    <a:pt x="2972" y="17316"/>
                  </a:cubicBezTo>
                  <a:cubicBezTo>
                    <a:pt x="4874" y="19218"/>
                    <a:pt x="7455" y="20287"/>
                    <a:pt x="10144" y="20287"/>
                  </a:cubicBezTo>
                  <a:cubicBezTo>
                    <a:pt x="12835" y="20287"/>
                    <a:pt x="15414" y="19218"/>
                    <a:pt x="17317" y="17316"/>
                  </a:cubicBezTo>
                  <a:cubicBezTo>
                    <a:pt x="19219" y="15414"/>
                    <a:pt x="20288" y="12834"/>
                    <a:pt x="20288" y="10144"/>
                  </a:cubicBezTo>
                  <a:cubicBezTo>
                    <a:pt x="20288" y="7453"/>
                    <a:pt x="19219" y="4873"/>
                    <a:pt x="17317" y="2971"/>
                  </a:cubicBezTo>
                  <a:cubicBezTo>
                    <a:pt x="15414" y="1069"/>
                    <a:pt x="12835" y="0"/>
                    <a:pt x="1014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1" name="Google Shape;1461;p25"/>
            <p:cNvSpPr/>
            <p:nvPr/>
          </p:nvSpPr>
          <p:spPr>
            <a:xfrm>
              <a:off x="165605" y="1070257"/>
              <a:ext cx="829712" cy="799423"/>
            </a:xfrm>
            <a:custGeom>
              <a:avLst/>
              <a:gdLst/>
              <a:ahLst/>
              <a:cxnLst/>
              <a:rect l="l" t="t" r="r" b="b"/>
              <a:pathLst>
                <a:path w="21586" h="20798" extrusionOk="0">
                  <a:moveTo>
                    <a:pt x="10352" y="519"/>
                  </a:moveTo>
                  <a:cubicBezTo>
                    <a:pt x="9467" y="2811"/>
                    <a:pt x="8869" y="6161"/>
                    <a:pt x="8947" y="9691"/>
                  </a:cubicBezTo>
                  <a:cubicBezTo>
                    <a:pt x="8863" y="9690"/>
                    <a:pt x="8780" y="9690"/>
                    <a:pt x="8692" y="9686"/>
                  </a:cubicBezTo>
                  <a:cubicBezTo>
                    <a:pt x="7125" y="9626"/>
                    <a:pt x="6098" y="9209"/>
                    <a:pt x="5553" y="8416"/>
                  </a:cubicBezTo>
                  <a:cubicBezTo>
                    <a:pt x="4526" y="6920"/>
                    <a:pt x="5407" y="4333"/>
                    <a:pt x="6185" y="2051"/>
                  </a:cubicBezTo>
                  <a:cubicBezTo>
                    <a:pt x="6242" y="1885"/>
                    <a:pt x="6297" y="1724"/>
                    <a:pt x="6350" y="1563"/>
                  </a:cubicBezTo>
                  <a:cubicBezTo>
                    <a:pt x="7591" y="937"/>
                    <a:pt x="8948" y="578"/>
                    <a:pt x="10352" y="519"/>
                  </a:cubicBezTo>
                  <a:close/>
                  <a:moveTo>
                    <a:pt x="10778" y="509"/>
                  </a:moveTo>
                  <a:cubicBezTo>
                    <a:pt x="11025" y="509"/>
                    <a:pt x="11273" y="518"/>
                    <a:pt x="11522" y="537"/>
                  </a:cubicBezTo>
                  <a:cubicBezTo>
                    <a:pt x="12910" y="639"/>
                    <a:pt x="14210" y="1027"/>
                    <a:pt x="15369" y="1634"/>
                  </a:cubicBezTo>
                  <a:cubicBezTo>
                    <a:pt x="14987" y="2459"/>
                    <a:pt x="14772" y="3408"/>
                    <a:pt x="14564" y="4347"/>
                  </a:cubicBezTo>
                  <a:cubicBezTo>
                    <a:pt x="13984" y="6958"/>
                    <a:pt x="13387" y="9655"/>
                    <a:pt x="9201" y="9692"/>
                  </a:cubicBezTo>
                  <a:cubicBezTo>
                    <a:pt x="9121" y="6134"/>
                    <a:pt x="9728" y="2769"/>
                    <a:pt x="10618" y="512"/>
                  </a:cubicBezTo>
                  <a:cubicBezTo>
                    <a:pt x="10672" y="511"/>
                    <a:pt x="10725" y="509"/>
                    <a:pt x="10778" y="509"/>
                  </a:cubicBezTo>
                  <a:close/>
                  <a:moveTo>
                    <a:pt x="6023" y="1735"/>
                  </a:moveTo>
                  <a:cubicBezTo>
                    <a:pt x="5997" y="1813"/>
                    <a:pt x="5971" y="1891"/>
                    <a:pt x="5943" y="1969"/>
                  </a:cubicBezTo>
                  <a:cubicBezTo>
                    <a:pt x="5146" y="4308"/>
                    <a:pt x="4244" y="6960"/>
                    <a:pt x="5342" y="8560"/>
                  </a:cubicBezTo>
                  <a:cubicBezTo>
                    <a:pt x="5937" y="9425"/>
                    <a:pt x="7029" y="9877"/>
                    <a:pt x="8682" y="9942"/>
                  </a:cubicBezTo>
                  <a:cubicBezTo>
                    <a:pt x="8775" y="9946"/>
                    <a:pt x="8863" y="9946"/>
                    <a:pt x="8953" y="9948"/>
                  </a:cubicBezTo>
                  <a:cubicBezTo>
                    <a:pt x="8973" y="10581"/>
                    <a:pt x="9014" y="11220"/>
                    <a:pt x="9080" y="11859"/>
                  </a:cubicBezTo>
                  <a:cubicBezTo>
                    <a:pt x="9164" y="12680"/>
                    <a:pt x="9288" y="13467"/>
                    <a:pt x="9444" y="14222"/>
                  </a:cubicBezTo>
                  <a:cubicBezTo>
                    <a:pt x="7055" y="13911"/>
                    <a:pt x="4214" y="13036"/>
                    <a:pt x="936" y="11205"/>
                  </a:cubicBezTo>
                  <a:cubicBezTo>
                    <a:pt x="895" y="10700"/>
                    <a:pt x="892" y="10188"/>
                    <a:pt x="930" y="9669"/>
                  </a:cubicBezTo>
                  <a:cubicBezTo>
                    <a:pt x="1126" y="7036"/>
                    <a:pt x="2335" y="4635"/>
                    <a:pt x="4334" y="2910"/>
                  </a:cubicBezTo>
                  <a:cubicBezTo>
                    <a:pt x="4861" y="2455"/>
                    <a:pt x="5428" y="2064"/>
                    <a:pt x="6023" y="1735"/>
                  </a:cubicBezTo>
                  <a:close/>
                  <a:moveTo>
                    <a:pt x="15588" y="1754"/>
                  </a:moveTo>
                  <a:cubicBezTo>
                    <a:pt x="18616" y="3440"/>
                    <a:pt x="20639" y="6659"/>
                    <a:pt x="20678" y="10281"/>
                  </a:cubicBezTo>
                  <a:cubicBezTo>
                    <a:pt x="19775" y="11443"/>
                    <a:pt x="18488" y="12531"/>
                    <a:pt x="16801" y="13293"/>
                  </a:cubicBezTo>
                  <a:cubicBezTo>
                    <a:pt x="15606" y="13832"/>
                    <a:pt x="13845" y="14361"/>
                    <a:pt x="11534" y="14361"/>
                  </a:cubicBezTo>
                  <a:cubicBezTo>
                    <a:pt x="10960" y="14361"/>
                    <a:pt x="10351" y="14328"/>
                    <a:pt x="9709" y="14255"/>
                  </a:cubicBezTo>
                  <a:cubicBezTo>
                    <a:pt x="9546" y="13482"/>
                    <a:pt x="9418" y="12674"/>
                    <a:pt x="9332" y="11831"/>
                  </a:cubicBezTo>
                  <a:cubicBezTo>
                    <a:pt x="9267" y="11201"/>
                    <a:pt x="9226" y="10572"/>
                    <a:pt x="9206" y="9948"/>
                  </a:cubicBezTo>
                  <a:cubicBezTo>
                    <a:pt x="13586" y="9910"/>
                    <a:pt x="14209" y="7112"/>
                    <a:pt x="14811" y="4402"/>
                  </a:cubicBezTo>
                  <a:cubicBezTo>
                    <a:pt x="15020" y="3456"/>
                    <a:pt x="15228" y="2536"/>
                    <a:pt x="15588" y="1754"/>
                  </a:cubicBezTo>
                  <a:close/>
                  <a:moveTo>
                    <a:pt x="20676" y="10720"/>
                  </a:moveTo>
                  <a:cubicBezTo>
                    <a:pt x="20672" y="10857"/>
                    <a:pt x="20666" y="10993"/>
                    <a:pt x="20656" y="11131"/>
                  </a:cubicBezTo>
                  <a:cubicBezTo>
                    <a:pt x="20460" y="13764"/>
                    <a:pt x="19250" y="16163"/>
                    <a:pt x="17251" y="17888"/>
                  </a:cubicBezTo>
                  <a:cubicBezTo>
                    <a:pt x="16709" y="18354"/>
                    <a:pt x="16126" y="18756"/>
                    <a:pt x="15513" y="19091"/>
                  </a:cubicBezTo>
                  <a:cubicBezTo>
                    <a:pt x="14161" y="18000"/>
                    <a:pt x="12613" y="17537"/>
                    <a:pt x="11217" y="17537"/>
                  </a:cubicBezTo>
                  <a:cubicBezTo>
                    <a:pt x="11055" y="17537"/>
                    <a:pt x="10894" y="17543"/>
                    <a:pt x="10736" y="17556"/>
                  </a:cubicBezTo>
                  <a:cubicBezTo>
                    <a:pt x="10341" y="16627"/>
                    <a:pt x="10016" y="15611"/>
                    <a:pt x="9769" y="14517"/>
                  </a:cubicBezTo>
                  <a:lnTo>
                    <a:pt x="9769" y="14517"/>
                  </a:lnTo>
                  <a:cubicBezTo>
                    <a:pt x="10390" y="14584"/>
                    <a:pt x="10979" y="14617"/>
                    <a:pt x="11537" y="14617"/>
                  </a:cubicBezTo>
                  <a:cubicBezTo>
                    <a:pt x="13891" y="14617"/>
                    <a:pt x="15689" y="14076"/>
                    <a:pt x="16907" y="13527"/>
                  </a:cubicBezTo>
                  <a:cubicBezTo>
                    <a:pt x="18553" y="12783"/>
                    <a:pt x="19787" y="11783"/>
                    <a:pt x="20676" y="10720"/>
                  </a:cubicBezTo>
                  <a:close/>
                  <a:moveTo>
                    <a:pt x="967" y="11514"/>
                  </a:moveTo>
                  <a:cubicBezTo>
                    <a:pt x="4252" y="13325"/>
                    <a:pt x="7101" y="14185"/>
                    <a:pt x="9500" y="14485"/>
                  </a:cubicBezTo>
                  <a:cubicBezTo>
                    <a:pt x="9747" y="15598"/>
                    <a:pt x="10073" y="16634"/>
                    <a:pt x="10471" y="17582"/>
                  </a:cubicBezTo>
                  <a:cubicBezTo>
                    <a:pt x="10166" y="17619"/>
                    <a:pt x="9873" y="17676"/>
                    <a:pt x="9594" y="17757"/>
                  </a:cubicBezTo>
                  <a:cubicBezTo>
                    <a:pt x="8485" y="18080"/>
                    <a:pt x="7619" y="18715"/>
                    <a:pt x="7067" y="19558"/>
                  </a:cubicBezTo>
                  <a:cubicBezTo>
                    <a:pt x="3755" y="18208"/>
                    <a:pt x="1376" y="15126"/>
                    <a:pt x="967" y="11514"/>
                  </a:cubicBezTo>
                  <a:close/>
                  <a:moveTo>
                    <a:pt x="11216" y="17791"/>
                  </a:moveTo>
                  <a:cubicBezTo>
                    <a:pt x="12529" y="17791"/>
                    <a:pt x="13986" y="18217"/>
                    <a:pt x="15268" y="19220"/>
                  </a:cubicBezTo>
                  <a:cubicBezTo>
                    <a:pt x="14311" y="19707"/>
                    <a:pt x="13284" y="20032"/>
                    <a:pt x="12218" y="20184"/>
                  </a:cubicBezTo>
                  <a:cubicBezTo>
                    <a:pt x="11697" y="19480"/>
                    <a:pt x="11237" y="18683"/>
                    <a:pt x="10843" y="17803"/>
                  </a:cubicBezTo>
                  <a:cubicBezTo>
                    <a:pt x="10966" y="17795"/>
                    <a:pt x="11090" y="17791"/>
                    <a:pt x="11216" y="17791"/>
                  </a:cubicBezTo>
                  <a:close/>
                  <a:moveTo>
                    <a:pt x="10575" y="17826"/>
                  </a:moveTo>
                  <a:cubicBezTo>
                    <a:pt x="10964" y="18708"/>
                    <a:pt x="11418" y="19510"/>
                    <a:pt x="11932" y="20224"/>
                  </a:cubicBezTo>
                  <a:cubicBezTo>
                    <a:pt x="11559" y="20267"/>
                    <a:pt x="11182" y="20288"/>
                    <a:pt x="10802" y="20288"/>
                  </a:cubicBezTo>
                  <a:cubicBezTo>
                    <a:pt x="10557" y="20288"/>
                    <a:pt x="10310" y="20279"/>
                    <a:pt x="10063" y="20261"/>
                  </a:cubicBezTo>
                  <a:cubicBezTo>
                    <a:pt x="9097" y="20189"/>
                    <a:pt x="8174" y="19977"/>
                    <a:pt x="7309" y="19652"/>
                  </a:cubicBezTo>
                  <a:cubicBezTo>
                    <a:pt x="7833" y="18882"/>
                    <a:pt x="8637" y="18300"/>
                    <a:pt x="9666" y="18002"/>
                  </a:cubicBezTo>
                  <a:cubicBezTo>
                    <a:pt x="9953" y="17919"/>
                    <a:pt x="10258" y="17860"/>
                    <a:pt x="10575" y="17826"/>
                  </a:cubicBezTo>
                  <a:close/>
                  <a:moveTo>
                    <a:pt x="10785" y="0"/>
                  </a:moveTo>
                  <a:cubicBezTo>
                    <a:pt x="5397" y="0"/>
                    <a:pt x="827" y="4173"/>
                    <a:pt x="423" y="9632"/>
                  </a:cubicBezTo>
                  <a:cubicBezTo>
                    <a:pt x="0" y="15349"/>
                    <a:pt x="4307" y="20345"/>
                    <a:pt x="10027" y="20769"/>
                  </a:cubicBezTo>
                  <a:cubicBezTo>
                    <a:pt x="10289" y="20788"/>
                    <a:pt x="10550" y="20798"/>
                    <a:pt x="10810" y="20798"/>
                  </a:cubicBezTo>
                  <a:cubicBezTo>
                    <a:pt x="13300" y="20798"/>
                    <a:pt x="15680" y="19915"/>
                    <a:pt x="17584" y="18274"/>
                  </a:cubicBezTo>
                  <a:cubicBezTo>
                    <a:pt x="19688" y="16459"/>
                    <a:pt x="20958" y="13935"/>
                    <a:pt x="21164" y="11165"/>
                  </a:cubicBezTo>
                  <a:cubicBezTo>
                    <a:pt x="21585" y="5448"/>
                    <a:pt x="17278" y="452"/>
                    <a:pt x="11560" y="29"/>
                  </a:cubicBezTo>
                  <a:cubicBezTo>
                    <a:pt x="11300" y="9"/>
                    <a:pt x="11041" y="0"/>
                    <a:pt x="107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462" name="Google Shape;1462;p25"/>
          <p:cNvSpPr/>
          <p:nvPr/>
        </p:nvSpPr>
        <p:spPr>
          <a:xfrm>
            <a:off x="140359" y="5589933"/>
            <a:ext cx="5663200" cy="802000"/>
          </a:xfrm>
          <a:prstGeom prst="ellipse">
            <a:avLst/>
          </a:pr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1463" name="Google Shape;1463;p25"/>
          <p:cNvGrpSpPr/>
          <p:nvPr/>
        </p:nvGrpSpPr>
        <p:grpSpPr>
          <a:xfrm>
            <a:off x="950958" y="874362"/>
            <a:ext cx="4289097" cy="5310761"/>
            <a:chOff x="3072897" y="150803"/>
            <a:chExt cx="4775569" cy="5913111"/>
          </a:xfrm>
        </p:grpSpPr>
        <p:sp>
          <p:nvSpPr>
            <p:cNvPr id="1464" name="Google Shape;1464;p25"/>
            <p:cNvSpPr/>
            <p:nvPr/>
          </p:nvSpPr>
          <p:spPr>
            <a:xfrm>
              <a:off x="7178794" y="2561552"/>
              <a:ext cx="608375" cy="290180"/>
            </a:xfrm>
            <a:custGeom>
              <a:avLst/>
              <a:gdLst/>
              <a:ahLst/>
              <a:cxnLst/>
              <a:rect l="l" t="t" r="r" b="b"/>
              <a:pathLst>
                <a:path w="7166" h="3418" extrusionOk="0">
                  <a:moveTo>
                    <a:pt x="4971" y="3196"/>
                  </a:moveTo>
                  <a:lnTo>
                    <a:pt x="4971" y="3196"/>
                  </a:lnTo>
                  <a:cubicBezTo>
                    <a:pt x="4971" y="3224"/>
                    <a:pt x="4999" y="3224"/>
                    <a:pt x="4999" y="3224"/>
                  </a:cubicBezTo>
                  <a:lnTo>
                    <a:pt x="4971" y="3250"/>
                  </a:lnTo>
                  <a:cubicBezTo>
                    <a:pt x="4638" y="3418"/>
                    <a:pt x="4194" y="3278"/>
                    <a:pt x="3862" y="3140"/>
                  </a:cubicBezTo>
                  <a:cubicBezTo>
                    <a:pt x="3445" y="2946"/>
                    <a:pt x="3027" y="2695"/>
                    <a:pt x="2584" y="2501"/>
                  </a:cubicBezTo>
                  <a:cubicBezTo>
                    <a:pt x="2362" y="2388"/>
                    <a:pt x="2141" y="2307"/>
                    <a:pt x="1917" y="2194"/>
                  </a:cubicBezTo>
                  <a:cubicBezTo>
                    <a:pt x="1833" y="2168"/>
                    <a:pt x="1723" y="2112"/>
                    <a:pt x="1611" y="2084"/>
                  </a:cubicBezTo>
                  <a:cubicBezTo>
                    <a:pt x="1611" y="2056"/>
                    <a:pt x="1584" y="2028"/>
                    <a:pt x="1555" y="2000"/>
                  </a:cubicBezTo>
                  <a:cubicBezTo>
                    <a:pt x="1195" y="1862"/>
                    <a:pt x="806" y="1834"/>
                    <a:pt x="446" y="1778"/>
                  </a:cubicBezTo>
                  <a:cubicBezTo>
                    <a:pt x="278" y="1749"/>
                    <a:pt x="140" y="1723"/>
                    <a:pt x="1" y="1696"/>
                  </a:cubicBezTo>
                  <a:cubicBezTo>
                    <a:pt x="27" y="1473"/>
                    <a:pt x="56" y="1251"/>
                    <a:pt x="84" y="1029"/>
                  </a:cubicBezTo>
                  <a:cubicBezTo>
                    <a:pt x="140" y="697"/>
                    <a:pt x="167" y="335"/>
                    <a:pt x="167" y="1"/>
                  </a:cubicBezTo>
                  <a:cubicBezTo>
                    <a:pt x="196" y="27"/>
                    <a:pt x="223" y="27"/>
                    <a:pt x="250" y="56"/>
                  </a:cubicBezTo>
                  <a:cubicBezTo>
                    <a:pt x="472" y="195"/>
                    <a:pt x="694" y="278"/>
                    <a:pt x="944" y="361"/>
                  </a:cubicBezTo>
                  <a:cubicBezTo>
                    <a:pt x="1167" y="443"/>
                    <a:pt x="1416" y="499"/>
                    <a:pt x="1666" y="555"/>
                  </a:cubicBezTo>
                  <a:cubicBezTo>
                    <a:pt x="1889" y="611"/>
                    <a:pt x="2139" y="666"/>
                    <a:pt x="2360" y="640"/>
                  </a:cubicBezTo>
                  <a:cubicBezTo>
                    <a:pt x="2553" y="668"/>
                    <a:pt x="2750" y="668"/>
                    <a:pt x="2916" y="640"/>
                  </a:cubicBezTo>
                  <a:cubicBezTo>
                    <a:pt x="3417" y="584"/>
                    <a:pt x="3888" y="390"/>
                    <a:pt x="4360" y="334"/>
                  </a:cubicBezTo>
                  <a:cubicBezTo>
                    <a:pt x="4805" y="250"/>
                    <a:pt x="5250" y="277"/>
                    <a:pt x="5693" y="277"/>
                  </a:cubicBezTo>
                  <a:cubicBezTo>
                    <a:pt x="5916" y="305"/>
                    <a:pt x="6138" y="334"/>
                    <a:pt x="6361" y="361"/>
                  </a:cubicBezTo>
                  <a:cubicBezTo>
                    <a:pt x="6471" y="390"/>
                    <a:pt x="6583" y="417"/>
                    <a:pt x="6694" y="443"/>
                  </a:cubicBezTo>
                  <a:cubicBezTo>
                    <a:pt x="6749" y="443"/>
                    <a:pt x="6777" y="472"/>
                    <a:pt x="6805" y="472"/>
                  </a:cubicBezTo>
                  <a:cubicBezTo>
                    <a:pt x="6972" y="584"/>
                    <a:pt x="7110" y="778"/>
                    <a:pt x="7166" y="971"/>
                  </a:cubicBezTo>
                  <a:cubicBezTo>
                    <a:pt x="6220" y="722"/>
                    <a:pt x="5165" y="860"/>
                    <a:pt x="4416" y="1501"/>
                  </a:cubicBezTo>
                  <a:cubicBezTo>
                    <a:pt x="4138" y="1667"/>
                    <a:pt x="3971" y="2055"/>
                    <a:pt x="4082" y="2333"/>
                  </a:cubicBezTo>
                  <a:lnTo>
                    <a:pt x="4082" y="2362"/>
                  </a:lnTo>
                  <a:cubicBezTo>
                    <a:pt x="4082" y="2417"/>
                    <a:pt x="4082" y="2472"/>
                    <a:pt x="4110" y="2500"/>
                  </a:cubicBezTo>
                  <a:cubicBezTo>
                    <a:pt x="4251" y="2750"/>
                    <a:pt x="4527" y="2804"/>
                    <a:pt x="4749" y="3001"/>
                  </a:cubicBezTo>
                  <a:cubicBezTo>
                    <a:pt x="4833" y="3055"/>
                    <a:pt x="4889" y="3140"/>
                    <a:pt x="4971" y="3196"/>
                  </a:cubicBezTo>
                  <a:close/>
                </a:path>
              </a:pathLst>
            </a:custGeom>
            <a:solidFill>
              <a:srgbClr val="FAC2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5" name="Google Shape;1465;p25"/>
            <p:cNvSpPr/>
            <p:nvPr/>
          </p:nvSpPr>
          <p:spPr>
            <a:xfrm>
              <a:off x="6485521" y="2179513"/>
              <a:ext cx="613300" cy="742938"/>
            </a:xfrm>
            <a:custGeom>
              <a:avLst/>
              <a:gdLst/>
              <a:ahLst/>
              <a:cxnLst/>
              <a:rect l="l" t="t" r="r" b="b"/>
              <a:pathLst>
                <a:path w="7224" h="8751" extrusionOk="0">
                  <a:moveTo>
                    <a:pt x="2305" y="8501"/>
                  </a:moveTo>
                  <a:lnTo>
                    <a:pt x="2305" y="8501"/>
                  </a:lnTo>
                  <a:cubicBezTo>
                    <a:pt x="1777" y="8419"/>
                    <a:pt x="1276" y="8251"/>
                    <a:pt x="860" y="7946"/>
                  </a:cubicBezTo>
                  <a:cubicBezTo>
                    <a:pt x="666" y="7806"/>
                    <a:pt x="499" y="7641"/>
                    <a:pt x="333" y="7473"/>
                  </a:cubicBezTo>
                  <a:cubicBezTo>
                    <a:pt x="221" y="7334"/>
                    <a:pt x="139" y="7195"/>
                    <a:pt x="27" y="7057"/>
                  </a:cubicBezTo>
                  <a:cubicBezTo>
                    <a:pt x="1" y="6667"/>
                    <a:pt x="27" y="6250"/>
                    <a:pt x="83" y="5834"/>
                  </a:cubicBezTo>
                  <a:cubicBezTo>
                    <a:pt x="139" y="5417"/>
                    <a:pt x="195" y="5000"/>
                    <a:pt x="277" y="4584"/>
                  </a:cubicBezTo>
                  <a:cubicBezTo>
                    <a:pt x="304" y="4528"/>
                    <a:pt x="304" y="4474"/>
                    <a:pt x="333" y="4418"/>
                  </a:cubicBezTo>
                  <a:cubicBezTo>
                    <a:pt x="360" y="4195"/>
                    <a:pt x="415" y="4001"/>
                    <a:pt x="471" y="3807"/>
                  </a:cubicBezTo>
                  <a:cubicBezTo>
                    <a:pt x="499" y="3696"/>
                    <a:pt x="526" y="3612"/>
                    <a:pt x="555" y="3501"/>
                  </a:cubicBezTo>
                  <a:cubicBezTo>
                    <a:pt x="666" y="3196"/>
                    <a:pt x="833" y="2890"/>
                    <a:pt x="1110" y="2695"/>
                  </a:cubicBezTo>
                  <a:cubicBezTo>
                    <a:pt x="1389" y="2473"/>
                    <a:pt x="1723" y="2361"/>
                    <a:pt x="2056" y="2307"/>
                  </a:cubicBezTo>
                  <a:cubicBezTo>
                    <a:pt x="2416" y="2195"/>
                    <a:pt x="2806" y="2139"/>
                    <a:pt x="3167" y="2028"/>
                  </a:cubicBezTo>
                  <a:cubicBezTo>
                    <a:pt x="3305" y="1972"/>
                    <a:pt x="3471" y="1890"/>
                    <a:pt x="3639" y="1806"/>
                  </a:cubicBezTo>
                  <a:cubicBezTo>
                    <a:pt x="3777" y="1750"/>
                    <a:pt x="3916" y="1668"/>
                    <a:pt x="4055" y="1583"/>
                  </a:cubicBezTo>
                  <a:cubicBezTo>
                    <a:pt x="4084" y="1556"/>
                    <a:pt x="4110" y="1556"/>
                    <a:pt x="4139" y="1528"/>
                  </a:cubicBezTo>
                  <a:cubicBezTo>
                    <a:pt x="4473" y="1306"/>
                    <a:pt x="4806" y="1029"/>
                    <a:pt x="5056" y="723"/>
                  </a:cubicBezTo>
                  <a:cubicBezTo>
                    <a:pt x="5196" y="556"/>
                    <a:pt x="5305" y="390"/>
                    <a:pt x="5390" y="223"/>
                  </a:cubicBezTo>
                  <a:cubicBezTo>
                    <a:pt x="5444" y="140"/>
                    <a:pt x="5472" y="56"/>
                    <a:pt x="5500" y="0"/>
                  </a:cubicBezTo>
                  <a:cubicBezTo>
                    <a:pt x="5528" y="0"/>
                    <a:pt x="5528" y="29"/>
                    <a:pt x="5556" y="56"/>
                  </a:cubicBezTo>
                  <a:cubicBezTo>
                    <a:pt x="5640" y="168"/>
                    <a:pt x="5723" y="279"/>
                    <a:pt x="5807" y="390"/>
                  </a:cubicBezTo>
                  <a:cubicBezTo>
                    <a:pt x="5974" y="613"/>
                    <a:pt x="6112" y="835"/>
                    <a:pt x="6252" y="1084"/>
                  </a:cubicBezTo>
                  <a:cubicBezTo>
                    <a:pt x="6418" y="1334"/>
                    <a:pt x="6556" y="1556"/>
                    <a:pt x="6668" y="1807"/>
                  </a:cubicBezTo>
                  <a:cubicBezTo>
                    <a:pt x="6556" y="2223"/>
                    <a:pt x="6641" y="2668"/>
                    <a:pt x="6779" y="3057"/>
                  </a:cubicBezTo>
                  <a:cubicBezTo>
                    <a:pt x="6835" y="3197"/>
                    <a:pt x="6891" y="3363"/>
                    <a:pt x="6947" y="3529"/>
                  </a:cubicBezTo>
                  <a:cubicBezTo>
                    <a:pt x="7001" y="3696"/>
                    <a:pt x="7029" y="3863"/>
                    <a:pt x="7085" y="4030"/>
                  </a:cubicBezTo>
                  <a:cubicBezTo>
                    <a:pt x="7113" y="4140"/>
                    <a:pt x="7140" y="4280"/>
                    <a:pt x="7140" y="4419"/>
                  </a:cubicBezTo>
                  <a:cubicBezTo>
                    <a:pt x="7224" y="4947"/>
                    <a:pt x="7169" y="5474"/>
                    <a:pt x="7029" y="5976"/>
                  </a:cubicBezTo>
                  <a:cubicBezTo>
                    <a:pt x="6973" y="6143"/>
                    <a:pt x="6891" y="6336"/>
                    <a:pt x="6806" y="6504"/>
                  </a:cubicBezTo>
                  <a:cubicBezTo>
                    <a:pt x="6778" y="6586"/>
                    <a:pt x="6722" y="6670"/>
                    <a:pt x="6667" y="6752"/>
                  </a:cubicBezTo>
                  <a:cubicBezTo>
                    <a:pt x="5778" y="8222"/>
                    <a:pt x="3942" y="8751"/>
                    <a:pt x="2305" y="8501"/>
                  </a:cubicBezTo>
                  <a:close/>
                </a:path>
              </a:pathLst>
            </a:custGeom>
            <a:solidFill>
              <a:srgbClr val="FAC2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6" name="Google Shape;1466;p25"/>
            <p:cNvSpPr/>
            <p:nvPr/>
          </p:nvSpPr>
          <p:spPr>
            <a:xfrm>
              <a:off x="6490106" y="2915065"/>
              <a:ext cx="339760" cy="247731"/>
            </a:xfrm>
            <a:custGeom>
              <a:avLst/>
              <a:gdLst/>
              <a:ahLst/>
              <a:cxnLst/>
              <a:rect l="l" t="t" r="r" b="b"/>
              <a:pathLst>
                <a:path w="4002" h="2918" extrusionOk="0">
                  <a:moveTo>
                    <a:pt x="3723" y="1308"/>
                  </a:moveTo>
                  <a:lnTo>
                    <a:pt x="3723" y="1308"/>
                  </a:lnTo>
                  <a:cubicBezTo>
                    <a:pt x="3834" y="1392"/>
                    <a:pt x="3917" y="1447"/>
                    <a:pt x="4001" y="1503"/>
                  </a:cubicBezTo>
                  <a:lnTo>
                    <a:pt x="4001" y="1530"/>
                  </a:lnTo>
                  <a:cubicBezTo>
                    <a:pt x="3778" y="1947"/>
                    <a:pt x="3417" y="2281"/>
                    <a:pt x="3028" y="2530"/>
                  </a:cubicBezTo>
                  <a:cubicBezTo>
                    <a:pt x="2806" y="2670"/>
                    <a:pt x="2556" y="2752"/>
                    <a:pt x="2305" y="2835"/>
                  </a:cubicBezTo>
                  <a:cubicBezTo>
                    <a:pt x="2139" y="2863"/>
                    <a:pt x="1945" y="2891"/>
                    <a:pt x="1778" y="2917"/>
                  </a:cubicBezTo>
                  <a:cubicBezTo>
                    <a:pt x="1723" y="2891"/>
                    <a:pt x="1667" y="2863"/>
                    <a:pt x="1611" y="2835"/>
                  </a:cubicBezTo>
                  <a:cubicBezTo>
                    <a:pt x="1500" y="2752"/>
                    <a:pt x="1362" y="2669"/>
                    <a:pt x="1250" y="2557"/>
                  </a:cubicBezTo>
                  <a:cubicBezTo>
                    <a:pt x="1001" y="2390"/>
                    <a:pt x="806" y="2141"/>
                    <a:pt x="639" y="1918"/>
                  </a:cubicBezTo>
                  <a:cubicBezTo>
                    <a:pt x="472" y="1668"/>
                    <a:pt x="333" y="1391"/>
                    <a:pt x="223" y="1113"/>
                  </a:cubicBezTo>
                  <a:cubicBezTo>
                    <a:pt x="167" y="975"/>
                    <a:pt x="111" y="835"/>
                    <a:pt x="85" y="697"/>
                  </a:cubicBezTo>
                  <a:cubicBezTo>
                    <a:pt x="56" y="613"/>
                    <a:pt x="29" y="559"/>
                    <a:pt x="29" y="474"/>
                  </a:cubicBezTo>
                  <a:cubicBezTo>
                    <a:pt x="29" y="446"/>
                    <a:pt x="0" y="418"/>
                    <a:pt x="0" y="391"/>
                  </a:cubicBezTo>
                  <a:cubicBezTo>
                    <a:pt x="56" y="391"/>
                    <a:pt x="111" y="363"/>
                    <a:pt x="167" y="363"/>
                  </a:cubicBezTo>
                  <a:cubicBezTo>
                    <a:pt x="333" y="279"/>
                    <a:pt x="472" y="168"/>
                    <a:pt x="556" y="1"/>
                  </a:cubicBezTo>
                  <a:lnTo>
                    <a:pt x="583" y="1"/>
                  </a:lnTo>
                  <a:cubicBezTo>
                    <a:pt x="639" y="139"/>
                    <a:pt x="777" y="277"/>
                    <a:pt x="861" y="363"/>
                  </a:cubicBezTo>
                  <a:cubicBezTo>
                    <a:pt x="1056" y="530"/>
                    <a:pt x="1278" y="697"/>
                    <a:pt x="1500" y="779"/>
                  </a:cubicBezTo>
                  <a:cubicBezTo>
                    <a:pt x="2027" y="1029"/>
                    <a:pt x="2640" y="1084"/>
                    <a:pt x="3222" y="918"/>
                  </a:cubicBezTo>
                  <a:cubicBezTo>
                    <a:pt x="3250" y="918"/>
                    <a:pt x="3304" y="891"/>
                    <a:pt x="3333" y="862"/>
                  </a:cubicBezTo>
                  <a:cubicBezTo>
                    <a:pt x="3445" y="1032"/>
                    <a:pt x="3583" y="1197"/>
                    <a:pt x="3723" y="1308"/>
                  </a:cubicBezTo>
                  <a:close/>
                </a:path>
              </a:pathLst>
            </a:custGeom>
            <a:solidFill>
              <a:srgbClr val="D888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7" name="Google Shape;1467;p25"/>
            <p:cNvSpPr/>
            <p:nvPr/>
          </p:nvSpPr>
          <p:spPr>
            <a:xfrm>
              <a:off x="5367676" y="2946392"/>
              <a:ext cx="1778093" cy="2105798"/>
            </a:xfrm>
            <a:custGeom>
              <a:avLst/>
              <a:gdLst/>
              <a:ahLst/>
              <a:cxnLst/>
              <a:rect l="l" t="t" r="r" b="b"/>
              <a:pathLst>
                <a:path w="20944" h="24804" extrusionOk="0">
                  <a:moveTo>
                    <a:pt x="18028" y="1635"/>
                  </a:moveTo>
                  <a:lnTo>
                    <a:pt x="18028" y="1635"/>
                  </a:lnTo>
                  <a:cubicBezTo>
                    <a:pt x="18194" y="1745"/>
                    <a:pt x="18361" y="1857"/>
                    <a:pt x="18500" y="1968"/>
                  </a:cubicBezTo>
                  <a:cubicBezTo>
                    <a:pt x="18471" y="2052"/>
                    <a:pt x="18444" y="2164"/>
                    <a:pt x="18388" y="2246"/>
                  </a:cubicBezTo>
                  <a:cubicBezTo>
                    <a:pt x="18306" y="2385"/>
                    <a:pt x="18193" y="2524"/>
                    <a:pt x="18083" y="2662"/>
                  </a:cubicBezTo>
                  <a:cubicBezTo>
                    <a:pt x="17861" y="2912"/>
                    <a:pt x="17583" y="3107"/>
                    <a:pt x="17251" y="3219"/>
                  </a:cubicBezTo>
                  <a:cubicBezTo>
                    <a:pt x="16945" y="3330"/>
                    <a:pt x="16556" y="3385"/>
                    <a:pt x="16222" y="3330"/>
                  </a:cubicBezTo>
                  <a:cubicBezTo>
                    <a:pt x="16056" y="3302"/>
                    <a:pt x="15862" y="3274"/>
                    <a:pt x="15694" y="3219"/>
                  </a:cubicBezTo>
                  <a:cubicBezTo>
                    <a:pt x="15611" y="3192"/>
                    <a:pt x="15526" y="3163"/>
                    <a:pt x="15444" y="3107"/>
                  </a:cubicBezTo>
                  <a:cubicBezTo>
                    <a:pt x="15361" y="3079"/>
                    <a:pt x="15250" y="3052"/>
                    <a:pt x="15166" y="2995"/>
                  </a:cubicBezTo>
                  <a:lnTo>
                    <a:pt x="15137" y="2995"/>
                  </a:lnTo>
                  <a:lnTo>
                    <a:pt x="15137" y="2995"/>
                  </a:lnTo>
                  <a:cubicBezTo>
                    <a:pt x="15082" y="2995"/>
                    <a:pt x="15055" y="3052"/>
                    <a:pt x="15082" y="3107"/>
                  </a:cubicBezTo>
                  <a:cubicBezTo>
                    <a:pt x="15166" y="3163"/>
                    <a:pt x="15222" y="3246"/>
                    <a:pt x="15304" y="3301"/>
                  </a:cubicBezTo>
                  <a:cubicBezTo>
                    <a:pt x="15387" y="3384"/>
                    <a:pt x="15472" y="3413"/>
                    <a:pt x="15582" y="3469"/>
                  </a:cubicBezTo>
                  <a:cubicBezTo>
                    <a:pt x="15749" y="3551"/>
                    <a:pt x="15971" y="3635"/>
                    <a:pt x="16165" y="3663"/>
                  </a:cubicBezTo>
                  <a:cubicBezTo>
                    <a:pt x="16581" y="3746"/>
                    <a:pt x="17000" y="3717"/>
                    <a:pt x="17389" y="3551"/>
                  </a:cubicBezTo>
                  <a:cubicBezTo>
                    <a:pt x="17749" y="3413"/>
                    <a:pt x="18083" y="3218"/>
                    <a:pt x="18332" y="2911"/>
                  </a:cubicBezTo>
                  <a:cubicBezTo>
                    <a:pt x="18526" y="2716"/>
                    <a:pt x="18694" y="2467"/>
                    <a:pt x="18804" y="2189"/>
                  </a:cubicBezTo>
                  <a:cubicBezTo>
                    <a:pt x="19193" y="2467"/>
                    <a:pt x="19555" y="2799"/>
                    <a:pt x="19888" y="3162"/>
                  </a:cubicBezTo>
                  <a:cubicBezTo>
                    <a:pt x="20054" y="3328"/>
                    <a:pt x="20193" y="3495"/>
                    <a:pt x="20333" y="3660"/>
                  </a:cubicBezTo>
                  <a:cubicBezTo>
                    <a:pt x="20333" y="3688"/>
                    <a:pt x="20361" y="3716"/>
                    <a:pt x="20388" y="3745"/>
                  </a:cubicBezTo>
                  <a:cubicBezTo>
                    <a:pt x="20417" y="3857"/>
                    <a:pt x="20473" y="3939"/>
                    <a:pt x="20499" y="4050"/>
                  </a:cubicBezTo>
                  <a:cubicBezTo>
                    <a:pt x="20582" y="4245"/>
                    <a:pt x="20667" y="4467"/>
                    <a:pt x="20721" y="4715"/>
                  </a:cubicBezTo>
                  <a:cubicBezTo>
                    <a:pt x="20777" y="4938"/>
                    <a:pt x="20833" y="5160"/>
                    <a:pt x="20861" y="5383"/>
                  </a:cubicBezTo>
                  <a:cubicBezTo>
                    <a:pt x="20887" y="5576"/>
                    <a:pt x="20887" y="5770"/>
                    <a:pt x="20944" y="5967"/>
                  </a:cubicBezTo>
                  <a:cubicBezTo>
                    <a:pt x="20915" y="5993"/>
                    <a:pt x="20861" y="6021"/>
                    <a:pt x="20833" y="6049"/>
                  </a:cubicBezTo>
                  <a:cubicBezTo>
                    <a:pt x="20667" y="6133"/>
                    <a:pt x="20473" y="6217"/>
                    <a:pt x="20277" y="6272"/>
                  </a:cubicBezTo>
                  <a:cubicBezTo>
                    <a:pt x="20083" y="6328"/>
                    <a:pt x="19860" y="6355"/>
                    <a:pt x="19665" y="6384"/>
                  </a:cubicBezTo>
                  <a:cubicBezTo>
                    <a:pt x="19583" y="6411"/>
                    <a:pt x="19527" y="6411"/>
                    <a:pt x="19443" y="6411"/>
                  </a:cubicBezTo>
                  <a:cubicBezTo>
                    <a:pt x="19471" y="6162"/>
                    <a:pt x="19499" y="5938"/>
                    <a:pt x="19526" y="5688"/>
                  </a:cubicBezTo>
                  <a:cubicBezTo>
                    <a:pt x="19552" y="5605"/>
                    <a:pt x="19414" y="5550"/>
                    <a:pt x="19387" y="5661"/>
                  </a:cubicBezTo>
                  <a:cubicBezTo>
                    <a:pt x="19276" y="5911"/>
                    <a:pt x="19192" y="6190"/>
                    <a:pt x="19110" y="6466"/>
                  </a:cubicBezTo>
                  <a:cubicBezTo>
                    <a:pt x="19083" y="6578"/>
                    <a:pt x="19027" y="6688"/>
                    <a:pt x="18998" y="6828"/>
                  </a:cubicBezTo>
                  <a:lnTo>
                    <a:pt x="18998" y="6854"/>
                  </a:lnTo>
                  <a:lnTo>
                    <a:pt x="18998" y="6854"/>
                  </a:lnTo>
                  <a:cubicBezTo>
                    <a:pt x="18832" y="7437"/>
                    <a:pt x="18720" y="8021"/>
                    <a:pt x="18609" y="8603"/>
                  </a:cubicBezTo>
                  <a:cubicBezTo>
                    <a:pt x="18415" y="8576"/>
                    <a:pt x="18220" y="8521"/>
                    <a:pt x="18026" y="8494"/>
                  </a:cubicBezTo>
                  <a:cubicBezTo>
                    <a:pt x="17887" y="8494"/>
                    <a:pt x="17721" y="8467"/>
                    <a:pt x="17582" y="8494"/>
                  </a:cubicBezTo>
                  <a:lnTo>
                    <a:pt x="17554" y="8467"/>
                  </a:lnTo>
                  <a:cubicBezTo>
                    <a:pt x="17220" y="8162"/>
                    <a:pt x="16804" y="7993"/>
                    <a:pt x="16387" y="7937"/>
                  </a:cubicBezTo>
                  <a:cubicBezTo>
                    <a:pt x="15555" y="7799"/>
                    <a:pt x="14610" y="7993"/>
                    <a:pt x="14110" y="8716"/>
                  </a:cubicBezTo>
                  <a:cubicBezTo>
                    <a:pt x="13887" y="9021"/>
                    <a:pt x="13804" y="9384"/>
                    <a:pt x="13776" y="9744"/>
                  </a:cubicBezTo>
                  <a:cubicBezTo>
                    <a:pt x="13749" y="10298"/>
                    <a:pt x="13915" y="10883"/>
                    <a:pt x="14081" y="11384"/>
                  </a:cubicBezTo>
                  <a:cubicBezTo>
                    <a:pt x="14109" y="11413"/>
                    <a:pt x="14109" y="11413"/>
                    <a:pt x="14109" y="11439"/>
                  </a:cubicBezTo>
                  <a:cubicBezTo>
                    <a:pt x="14192" y="11661"/>
                    <a:pt x="14275" y="11882"/>
                    <a:pt x="14414" y="12077"/>
                  </a:cubicBezTo>
                  <a:lnTo>
                    <a:pt x="14414" y="12133"/>
                  </a:lnTo>
                  <a:lnTo>
                    <a:pt x="14442" y="12106"/>
                  </a:lnTo>
                  <a:cubicBezTo>
                    <a:pt x="14525" y="12245"/>
                    <a:pt x="14608" y="12384"/>
                    <a:pt x="14748" y="12495"/>
                  </a:cubicBezTo>
                  <a:cubicBezTo>
                    <a:pt x="15053" y="12773"/>
                    <a:pt x="15415" y="12940"/>
                    <a:pt x="15832" y="12996"/>
                  </a:cubicBezTo>
                  <a:cubicBezTo>
                    <a:pt x="16277" y="13079"/>
                    <a:pt x="16749" y="13051"/>
                    <a:pt x="17165" y="12858"/>
                  </a:cubicBezTo>
                  <a:cubicBezTo>
                    <a:pt x="17220" y="12829"/>
                    <a:pt x="17304" y="12802"/>
                    <a:pt x="17360" y="12774"/>
                  </a:cubicBezTo>
                  <a:cubicBezTo>
                    <a:pt x="17583" y="12858"/>
                    <a:pt x="17804" y="12886"/>
                    <a:pt x="18028" y="12913"/>
                  </a:cubicBezTo>
                  <a:cubicBezTo>
                    <a:pt x="17834" y="15219"/>
                    <a:pt x="17890" y="17526"/>
                    <a:pt x="18166" y="19803"/>
                  </a:cubicBezTo>
                  <a:cubicBezTo>
                    <a:pt x="18221" y="20498"/>
                    <a:pt x="18306" y="21163"/>
                    <a:pt x="18415" y="21832"/>
                  </a:cubicBezTo>
                  <a:cubicBezTo>
                    <a:pt x="18497" y="22164"/>
                    <a:pt x="18553" y="22497"/>
                    <a:pt x="18609" y="22832"/>
                  </a:cubicBezTo>
                  <a:cubicBezTo>
                    <a:pt x="18665" y="23081"/>
                    <a:pt x="18720" y="23304"/>
                    <a:pt x="18776" y="23552"/>
                  </a:cubicBezTo>
                  <a:cubicBezTo>
                    <a:pt x="18747" y="23580"/>
                    <a:pt x="18720" y="23636"/>
                    <a:pt x="18694" y="23664"/>
                  </a:cubicBezTo>
                  <a:cubicBezTo>
                    <a:pt x="18582" y="23720"/>
                    <a:pt x="18444" y="23775"/>
                    <a:pt x="18332" y="23859"/>
                  </a:cubicBezTo>
                  <a:cubicBezTo>
                    <a:pt x="18193" y="23944"/>
                    <a:pt x="18055" y="24027"/>
                    <a:pt x="17916" y="24109"/>
                  </a:cubicBezTo>
                  <a:cubicBezTo>
                    <a:pt x="17639" y="24247"/>
                    <a:pt x="17333" y="24360"/>
                    <a:pt x="17055" y="24442"/>
                  </a:cubicBezTo>
                  <a:cubicBezTo>
                    <a:pt x="16416" y="24610"/>
                    <a:pt x="15805" y="24692"/>
                    <a:pt x="15166" y="24720"/>
                  </a:cubicBezTo>
                  <a:cubicBezTo>
                    <a:pt x="13666" y="24804"/>
                    <a:pt x="12138" y="24777"/>
                    <a:pt x="10667" y="24610"/>
                  </a:cubicBezTo>
                  <a:cubicBezTo>
                    <a:pt x="10278" y="24582"/>
                    <a:pt x="9917" y="24525"/>
                    <a:pt x="9555" y="24471"/>
                  </a:cubicBezTo>
                  <a:cubicBezTo>
                    <a:pt x="9415" y="24444"/>
                    <a:pt x="9305" y="24416"/>
                    <a:pt x="9166" y="24388"/>
                  </a:cubicBezTo>
                  <a:cubicBezTo>
                    <a:pt x="8026" y="24194"/>
                    <a:pt x="6915" y="23889"/>
                    <a:pt x="5859" y="23443"/>
                  </a:cubicBezTo>
                  <a:cubicBezTo>
                    <a:pt x="5664" y="23388"/>
                    <a:pt x="5470" y="23305"/>
                    <a:pt x="5276" y="23194"/>
                  </a:cubicBezTo>
                  <a:cubicBezTo>
                    <a:pt x="4444" y="22833"/>
                    <a:pt x="3636" y="22359"/>
                    <a:pt x="2888" y="21805"/>
                  </a:cubicBezTo>
                  <a:cubicBezTo>
                    <a:pt x="2305" y="21360"/>
                    <a:pt x="1777" y="20888"/>
                    <a:pt x="1278" y="20360"/>
                  </a:cubicBezTo>
                  <a:cubicBezTo>
                    <a:pt x="805" y="19860"/>
                    <a:pt x="443" y="19305"/>
                    <a:pt x="26" y="18777"/>
                  </a:cubicBezTo>
                  <a:cubicBezTo>
                    <a:pt x="0" y="18526"/>
                    <a:pt x="82" y="18304"/>
                    <a:pt x="249" y="18110"/>
                  </a:cubicBezTo>
                  <a:cubicBezTo>
                    <a:pt x="499" y="17860"/>
                    <a:pt x="750" y="17638"/>
                    <a:pt x="999" y="17415"/>
                  </a:cubicBezTo>
                  <a:cubicBezTo>
                    <a:pt x="1555" y="16973"/>
                    <a:pt x="2083" y="16443"/>
                    <a:pt x="2584" y="15915"/>
                  </a:cubicBezTo>
                  <a:cubicBezTo>
                    <a:pt x="2638" y="15861"/>
                    <a:pt x="2723" y="15777"/>
                    <a:pt x="2777" y="15721"/>
                  </a:cubicBezTo>
                  <a:cubicBezTo>
                    <a:pt x="2888" y="15583"/>
                    <a:pt x="3000" y="15444"/>
                    <a:pt x="3138" y="15305"/>
                  </a:cubicBezTo>
                  <a:cubicBezTo>
                    <a:pt x="3749" y="14611"/>
                    <a:pt x="4303" y="13861"/>
                    <a:pt x="4804" y="13085"/>
                  </a:cubicBezTo>
                  <a:cubicBezTo>
                    <a:pt x="4942" y="12917"/>
                    <a:pt x="5082" y="12724"/>
                    <a:pt x="5192" y="12530"/>
                  </a:cubicBezTo>
                  <a:lnTo>
                    <a:pt x="5220" y="12502"/>
                  </a:lnTo>
                  <a:cubicBezTo>
                    <a:pt x="5443" y="12168"/>
                    <a:pt x="5637" y="11807"/>
                    <a:pt x="5832" y="11473"/>
                  </a:cubicBezTo>
                  <a:cubicBezTo>
                    <a:pt x="5999" y="11196"/>
                    <a:pt x="6137" y="10918"/>
                    <a:pt x="6275" y="10640"/>
                  </a:cubicBezTo>
                  <a:cubicBezTo>
                    <a:pt x="6303" y="10640"/>
                    <a:pt x="6303" y="10614"/>
                    <a:pt x="6331" y="10586"/>
                  </a:cubicBezTo>
                  <a:cubicBezTo>
                    <a:pt x="6416" y="10447"/>
                    <a:pt x="6526" y="10307"/>
                    <a:pt x="6610" y="10169"/>
                  </a:cubicBezTo>
                  <a:cubicBezTo>
                    <a:pt x="6664" y="10058"/>
                    <a:pt x="6720" y="9974"/>
                    <a:pt x="6776" y="9864"/>
                  </a:cubicBezTo>
                  <a:cubicBezTo>
                    <a:pt x="6887" y="9670"/>
                    <a:pt x="6999" y="9447"/>
                    <a:pt x="7081" y="9224"/>
                  </a:cubicBezTo>
                  <a:cubicBezTo>
                    <a:pt x="7248" y="8918"/>
                    <a:pt x="7386" y="8614"/>
                    <a:pt x="7497" y="8280"/>
                  </a:cubicBezTo>
                  <a:cubicBezTo>
                    <a:pt x="7553" y="8112"/>
                    <a:pt x="7609" y="7974"/>
                    <a:pt x="7665" y="7806"/>
                  </a:cubicBezTo>
                  <a:cubicBezTo>
                    <a:pt x="7693" y="7724"/>
                    <a:pt x="7747" y="7640"/>
                    <a:pt x="7747" y="7556"/>
                  </a:cubicBezTo>
                  <a:cubicBezTo>
                    <a:pt x="7775" y="7502"/>
                    <a:pt x="7775" y="7474"/>
                    <a:pt x="7775" y="7418"/>
                  </a:cubicBezTo>
                  <a:cubicBezTo>
                    <a:pt x="8026" y="7252"/>
                    <a:pt x="8247" y="7085"/>
                    <a:pt x="8498" y="6889"/>
                  </a:cubicBezTo>
                  <a:cubicBezTo>
                    <a:pt x="8636" y="6779"/>
                    <a:pt x="8803" y="6641"/>
                    <a:pt x="8943" y="6501"/>
                  </a:cubicBezTo>
                  <a:cubicBezTo>
                    <a:pt x="9081" y="6391"/>
                    <a:pt x="9193" y="6279"/>
                    <a:pt x="9304" y="6168"/>
                  </a:cubicBezTo>
                  <a:lnTo>
                    <a:pt x="9331" y="6168"/>
                  </a:lnTo>
                  <a:cubicBezTo>
                    <a:pt x="9553" y="5973"/>
                    <a:pt x="9776" y="5751"/>
                    <a:pt x="9914" y="5501"/>
                  </a:cubicBezTo>
                  <a:lnTo>
                    <a:pt x="9914" y="5501"/>
                  </a:lnTo>
                  <a:cubicBezTo>
                    <a:pt x="9998" y="5474"/>
                    <a:pt x="10054" y="5418"/>
                    <a:pt x="10080" y="5363"/>
                  </a:cubicBezTo>
                  <a:cubicBezTo>
                    <a:pt x="10136" y="5335"/>
                    <a:pt x="10164" y="5307"/>
                    <a:pt x="10219" y="5251"/>
                  </a:cubicBezTo>
                  <a:cubicBezTo>
                    <a:pt x="10219" y="5224"/>
                    <a:pt x="10246" y="5196"/>
                    <a:pt x="10246" y="5167"/>
                  </a:cubicBezTo>
                  <a:cubicBezTo>
                    <a:pt x="10246" y="5167"/>
                    <a:pt x="10246" y="5141"/>
                    <a:pt x="10274" y="5110"/>
                  </a:cubicBezTo>
                  <a:cubicBezTo>
                    <a:pt x="10357" y="5167"/>
                    <a:pt x="10413" y="5194"/>
                    <a:pt x="10497" y="5223"/>
                  </a:cubicBezTo>
                  <a:cubicBezTo>
                    <a:pt x="10608" y="5250"/>
                    <a:pt x="10664" y="5138"/>
                    <a:pt x="10637" y="5056"/>
                  </a:cubicBezTo>
                  <a:cubicBezTo>
                    <a:pt x="10497" y="4834"/>
                    <a:pt x="10248" y="4696"/>
                    <a:pt x="10026" y="4556"/>
                  </a:cubicBezTo>
                  <a:cubicBezTo>
                    <a:pt x="9997" y="4528"/>
                    <a:pt x="9970" y="4528"/>
                    <a:pt x="9914" y="4500"/>
                  </a:cubicBezTo>
                  <a:cubicBezTo>
                    <a:pt x="9776" y="4333"/>
                    <a:pt x="9497" y="4223"/>
                    <a:pt x="9331" y="4082"/>
                  </a:cubicBezTo>
                  <a:cubicBezTo>
                    <a:pt x="9081" y="3944"/>
                    <a:pt x="8859" y="3778"/>
                    <a:pt x="8636" y="3584"/>
                  </a:cubicBezTo>
                  <a:cubicBezTo>
                    <a:pt x="8414" y="3416"/>
                    <a:pt x="8220" y="3222"/>
                    <a:pt x="8026" y="2999"/>
                  </a:cubicBezTo>
                  <a:cubicBezTo>
                    <a:pt x="7942" y="2888"/>
                    <a:pt x="7831" y="2776"/>
                    <a:pt x="7748" y="2694"/>
                  </a:cubicBezTo>
                  <a:lnTo>
                    <a:pt x="7719" y="2667"/>
                  </a:lnTo>
                  <a:cubicBezTo>
                    <a:pt x="7942" y="2445"/>
                    <a:pt x="8164" y="2195"/>
                    <a:pt x="8387" y="1972"/>
                  </a:cubicBezTo>
                  <a:cubicBezTo>
                    <a:pt x="8665" y="1723"/>
                    <a:pt x="8971" y="1445"/>
                    <a:pt x="9276" y="1223"/>
                  </a:cubicBezTo>
                  <a:cubicBezTo>
                    <a:pt x="9889" y="778"/>
                    <a:pt x="10582" y="444"/>
                    <a:pt x="11304" y="250"/>
                  </a:cubicBezTo>
                  <a:cubicBezTo>
                    <a:pt x="11110" y="694"/>
                    <a:pt x="11360" y="1305"/>
                    <a:pt x="11637" y="1666"/>
                  </a:cubicBezTo>
                  <a:cubicBezTo>
                    <a:pt x="11831" y="1945"/>
                    <a:pt x="12109" y="2166"/>
                    <a:pt x="12415" y="2333"/>
                  </a:cubicBezTo>
                  <a:cubicBezTo>
                    <a:pt x="12553" y="2416"/>
                    <a:pt x="12719" y="2500"/>
                    <a:pt x="12886" y="2555"/>
                  </a:cubicBezTo>
                  <a:cubicBezTo>
                    <a:pt x="13025" y="2611"/>
                    <a:pt x="13220" y="2667"/>
                    <a:pt x="13387" y="2611"/>
                  </a:cubicBezTo>
                  <a:cubicBezTo>
                    <a:pt x="13470" y="2555"/>
                    <a:pt x="13498" y="2445"/>
                    <a:pt x="13414" y="2389"/>
                  </a:cubicBezTo>
                  <a:cubicBezTo>
                    <a:pt x="13302" y="2307"/>
                    <a:pt x="13164" y="2307"/>
                    <a:pt x="13025" y="2278"/>
                  </a:cubicBezTo>
                  <a:cubicBezTo>
                    <a:pt x="12857" y="2251"/>
                    <a:pt x="12747" y="2195"/>
                    <a:pt x="12609" y="2110"/>
                  </a:cubicBezTo>
                  <a:cubicBezTo>
                    <a:pt x="12359" y="1971"/>
                    <a:pt x="12137" y="1805"/>
                    <a:pt x="11942" y="1583"/>
                  </a:cubicBezTo>
                  <a:cubicBezTo>
                    <a:pt x="11774" y="1361"/>
                    <a:pt x="11636" y="1083"/>
                    <a:pt x="11552" y="804"/>
                  </a:cubicBezTo>
                  <a:cubicBezTo>
                    <a:pt x="11523" y="611"/>
                    <a:pt x="11468" y="360"/>
                    <a:pt x="11552" y="166"/>
                  </a:cubicBezTo>
                  <a:cubicBezTo>
                    <a:pt x="11748" y="140"/>
                    <a:pt x="11942" y="84"/>
                    <a:pt x="12136" y="56"/>
                  </a:cubicBezTo>
                  <a:cubicBezTo>
                    <a:pt x="12274" y="56"/>
                    <a:pt x="12384" y="29"/>
                    <a:pt x="12524" y="0"/>
                  </a:cubicBezTo>
                  <a:cubicBezTo>
                    <a:pt x="12691" y="29"/>
                    <a:pt x="12857" y="56"/>
                    <a:pt x="12997" y="56"/>
                  </a:cubicBezTo>
                  <a:lnTo>
                    <a:pt x="12997" y="166"/>
                  </a:lnTo>
                  <a:cubicBezTo>
                    <a:pt x="13025" y="250"/>
                    <a:pt x="13025" y="305"/>
                    <a:pt x="13025" y="388"/>
                  </a:cubicBezTo>
                  <a:cubicBezTo>
                    <a:pt x="13051" y="556"/>
                    <a:pt x="13108" y="694"/>
                    <a:pt x="13164" y="860"/>
                  </a:cubicBezTo>
                  <a:cubicBezTo>
                    <a:pt x="13276" y="1167"/>
                    <a:pt x="13414" y="1443"/>
                    <a:pt x="13608" y="1721"/>
                  </a:cubicBezTo>
                  <a:cubicBezTo>
                    <a:pt x="13774" y="2000"/>
                    <a:pt x="13997" y="2222"/>
                    <a:pt x="14219" y="2445"/>
                  </a:cubicBezTo>
                  <a:cubicBezTo>
                    <a:pt x="14357" y="2555"/>
                    <a:pt x="14469" y="2667"/>
                    <a:pt x="14608" y="2749"/>
                  </a:cubicBezTo>
                  <a:cubicBezTo>
                    <a:pt x="14664" y="2776"/>
                    <a:pt x="14691" y="2805"/>
                    <a:pt x="14748" y="2832"/>
                  </a:cubicBezTo>
                  <a:lnTo>
                    <a:pt x="14748" y="2832"/>
                  </a:lnTo>
                  <a:cubicBezTo>
                    <a:pt x="14776" y="2861"/>
                    <a:pt x="14831" y="2888"/>
                    <a:pt x="14859" y="2888"/>
                  </a:cubicBezTo>
                  <a:lnTo>
                    <a:pt x="14859" y="2888"/>
                  </a:lnTo>
                  <a:cubicBezTo>
                    <a:pt x="14915" y="2914"/>
                    <a:pt x="14998" y="2943"/>
                    <a:pt x="15082" y="2943"/>
                  </a:cubicBezTo>
                  <a:lnTo>
                    <a:pt x="15082" y="2914"/>
                  </a:lnTo>
                  <a:lnTo>
                    <a:pt x="15137" y="2914"/>
                  </a:lnTo>
                  <a:lnTo>
                    <a:pt x="15137" y="2914"/>
                  </a:lnTo>
                  <a:cubicBezTo>
                    <a:pt x="15249" y="2914"/>
                    <a:pt x="15360" y="2914"/>
                    <a:pt x="15443" y="2888"/>
                  </a:cubicBezTo>
                  <a:cubicBezTo>
                    <a:pt x="15692" y="2861"/>
                    <a:pt x="15914" y="2776"/>
                    <a:pt x="16137" y="2667"/>
                  </a:cubicBezTo>
                  <a:cubicBezTo>
                    <a:pt x="16581" y="2472"/>
                    <a:pt x="16969" y="2166"/>
                    <a:pt x="17276" y="1805"/>
                  </a:cubicBezTo>
                  <a:cubicBezTo>
                    <a:pt x="17359" y="1694"/>
                    <a:pt x="17414" y="1611"/>
                    <a:pt x="17470" y="1499"/>
                  </a:cubicBezTo>
                  <a:cubicBezTo>
                    <a:pt x="17498" y="1471"/>
                    <a:pt x="17554" y="1417"/>
                    <a:pt x="17582" y="1361"/>
                  </a:cubicBezTo>
                  <a:cubicBezTo>
                    <a:pt x="17721" y="1440"/>
                    <a:pt x="17887" y="1550"/>
                    <a:pt x="18028" y="1635"/>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8" name="Google Shape;1468;p25"/>
            <p:cNvSpPr/>
            <p:nvPr/>
          </p:nvSpPr>
          <p:spPr>
            <a:xfrm>
              <a:off x="5367761" y="2946222"/>
              <a:ext cx="1494875" cy="2068103"/>
            </a:xfrm>
            <a:custGeom>
              <a:avLst/>
              <a:gdLst/>
              <a:ahLst/>
              <a:cxnLst/>
              <a:rect l="l" t="t" r="r" b="b"/>
              <a:pathLst>
                <a:path w="17608" h="24360" extrusionOk="0">
                  <a:moveTo>
                    <a:pt x="8915" y="24360"/>
                  </a:moveTo>
                  <a:cubicBezTo>
                    <a:pt x="7887" y="24137"/>
                    <a:pt x="6861" y="23859"/>
                    <a:pt x="5859" y="23443"/>
                  </a:cubicBezTo>
                  <a:cubicBezTo>
                    <a:pt x="5664" y="23387"/>
                    <a:pt x="5470" y="23305"/>
                    <a:pt x="5277" y="23193"/>
                  </a:cubicBezTo>
                  <a:cubicBezTo>
                    <a:pt x="4444" y="22832"/>
                    <a:pt x="3638" y="22359"/>
                    <a:pt x="2888" y="21805"/>
                  </a:cubicBezTo>
                  <a:cubicBezTo>
                    <a:pt x="2305" y="21360"/>
                    <a:pt x="1778" y="20888"/>
                    <a:pt x="1278" y="20359"/>
                  </a:cubicBezTo>
                  <a:cubicBezTo>
                    <a:pt x="806" y="19860"/>
                    <a:pt x="444" y="19304"/>
                    <a:pt x="28" y="18777"/>
                  </a:cubicBezTo>
                  <a:cubicBezTo>
                    <a:pt x="0" y="18526"/>
                    <a:pt x="83" y="18303"/>
                    <a:pt x="250" y="18109"/>
                  </a:cubicBezTo>
                  <a:cubicBezTo>
                    <a:pt x="499" y="17860"/>
                    <a:pt x="750" y="17637"/>
                    <a:pt x="1000" y="17415"/>
                  </a:cubicBezTo>
                  <a:cubicBezTo>
                    <a:pt x="1556" y="16971"/>
                    <a:pt x="2083" y="16442"/>
                    <a:pt x="2584" y="15915"/>
                  </a:cubicBezTo>
                  <a:cubicBezTo>
                    <a:pt x="2640" y="15859"/>
                    <a:pt x="2723" y="15777"/>
                    <a:pt x="2778" y="15721"/>
                  </a:cubicBezTo>
                  <a:cubicBezTo>
                    <a:pt x="2888" y="15583"/>
                    <a:pt x="3000" y="15443"/>
                    <a:pt x="3138" y="15305"/>
                  </a:cubicBezTo>
                  <a:cubicBezTo>
                    <a:pt x="3749" y="14610"/>
                    <a:pt x="4305" y="13861"/>
                    <a:pt x="4804" y="13083"/>
                  </a:cubicBezTo>
                  <a:cubicBezTo>
                    <a:pt x="4943" y="12917"/>
                    <a:pt x="5083" y="12723"/>
                    <a:pt x="5192" y="12529"/>
                  </a:cubicBezTo>
                  <a:lnTo>
                    <a:pt x="5221" y="12500"/>
                  </a:lnTo>
                  <a:cubicBezTo>
                    <a:pt x="5443" y="12167"/>
                    <a:pt x="5637" y="11806"/>
                    <a:pt x="5833" y="11473"/>
                  </a:cubicBezTo>
                  <a:cubicBezTo>
                    <a:pt x="6000" y="11194"/>
                    <a:pt x="6138" y="10916"/>
                    <a:pt x="6276" y="10640"/>
                  </a:cubicBezTo>
                  <a:cubicBezTo>
                    <a:pt x="6303" y="10640"/>
                    <a:pt x="6303" y="10613"/>
                    <a:pt x="6331" y="10584"/>
                  </a:cubicBezTo>
                  <a:cubicBezTo>
                    <a:pt x="6416" y="10446"/>
                    <a:pt x="6527" y="10306"/>
                    <a:pt x="6610" y="10168"/>
                  </a:cubicBezTo>
                  <a:cubicBezTo>
                    <a:pt x="6666" y="10057"/>
                    <a:pt x="6720" y="9974"/>
                    <a:pt x="6776" y="9863"/>
                  </a:cubicBezTo>
                  <a:cubicBezTo>
                    <a:pt x="6888" y="9670"/>
                    <a:pt x="6999" y="9447"/>
                    <a:pt x="7082" y="9222"/>
                  </a:cubicBezTo>
                  <a:cubicBezTo>
                    <a:pt x="7248" y="8918"/>
                    <a:pt x="7386" y="8612"/>
                    <a:pt x="7498" y="8279"/>
                  </a:cubicBezTo>
                  <a:cubicBezTo>
                    <a:pt x="7553" y="8110"/>
                    <a:pt x="7609" y="7972"/>
                    <a:pt x="7665" y="7806"/>
                  </a:cubicBezTo>
                  <a:cubicBezTo>
                    <a:pt x="7693" y="7723"/>
                    <a:pt x="7747" y="7638"/>
                    <a:pt x="7747" y="7556"/>
                  </a:cubicBezTo>
                  <a:cubicBezTo>
                    <a:pt x="7775" y="7500"/>
                    <a:pt x="7775" y="7474"/>
                    <a:pt x="7775" y="7418"/>
                  </a:cubicBezTo>
                  <a:cubicBezTo>
                    <a:pt x="8026" y="7250"/>
                    <a:pt x="8248" y="7084"/>
                    <a:pt x="8499" y="6889"/>
                  </a:cubicBezTo>
                  <a:cubicBezTo>
                    <a:pt x="8637" y="6778"/>
                    <a:pt x="8804" y="6639"/>
                    <a:pt x="8943" y="6501"/>
                  </a:cubicBezTo>
                  <a:cubicBezTo>
                    <a:pt x="9081" y="6389"/>
                    <a:pt x="9193" y="6279"/>
                    <a:pt x="9304" y="6167"/>
                  </a:cubicBezTo>
                  <a:lnTo>
                    <a:pt x="9331" y="6167"/>
                  </a:lnTo>
                  <a:cubicBezTo>
                    <a:pt x="9554" y="5972"/>
                    <a:pt x="9776" y="5750"/>
                    <a:pt x="9914" y="5500"/>
                  </a:cubicBezTo>
                  <a:lnTo>
                    <a:pt x="9914" y="5500"/>
                  </a:lnTo>
                  <a:cubicBezTo>
                    <a:pt x="9998" y="5474"/>
                    <a:pt x="10054" y="5418"/>
                    <a:pt x="10082" y="5362"/>
                  </a:cubicBezTo>
                  <a:cubicBezTo>
                    <a:pt x="10136" y="5333"/>
                    <a:pt x="10164" y="5306"/>
                    <a:pt x="10220" y="5251"/>
                  </a:cubicBezTo>
                  <a:cubicBezTo>
                    <a:pt x="10220" y="5224"/>
                    <a:pt x="10247" y="5195"/>
                    <a:pt x="10247" y="5167"/>
                  </a:cubicBezTo>
                  <a:cubicBezTo>
                    <a:pt x="10247" y="5167"/>
                    <a:pt x="10247" y="5139"/>
                    <a:pt x="10275" y="5110"/>
                  </a:cubicBezTo>
                  <a:cubicBezTo>
                    <a:pt x="10358" y="5167"/>
                    <a:pt x="10413" y="5194"/>
                    <a:pt x="10498" y="5223"/>
                  </a:cubicBezTo>
                  <a:cubicBezTo>
                    <a:pt x="10608" y="5249"/>
                    <a:pt x="10664" y="5138"/>
                    <a:pt x="10637" y="5055"/>
                  </a:cubicBezTo>
                  <a:cubicBezTo>
                    <a:pt x="10498" y="4833"/>
                    <a:pt x="10248" y="4695"/>
                    <a:pt x="10026" y="4555"/>
                  </a:cubicBezTo>
                  <a:cubicBezTo>
                    <a:pt x="9997" y="4528"/>
                    <a:pt x="9970" y="4528"/>
                    <a:pt x="9914" y="4500"/>
                  </a:cubicBezTo>
                  <a:cubicBezTo>
                    <a:pt x="9776" y="4333"/>
                    <a:pt x="9498" y="4221"/>
                    <a:pt x="9331" y="4082"/>
                  </a:cubicBezTo>
                  <a:cubicBezTo>
                    <a:pt x="9081" y="3943"/>
                    <a:pt x="8859" y="3776"/>
                    <a:pt x="8637" y="3583"/>
                  </a:cubicBezTo>
                  <a:cubicBezTo>
                    <a:pt x="8414" y="3416"/>
                    <a:pt x="8220" y="3222"/>
                    <a:pt x="8026" y="2999"/>
                  </a:cubicBezTo>
                  <a:cubicBezTo>
                    <a:pt x="7943" y="2887"/>
                    <a:pt x="7831" y="2776"/>
                    <a:pt x="7749" y="2693"/>
                  </a:cubicBezTo>
                  <a:lnTo>
                    <a:pt x="7721" y="2667"/>
                  </a:lnTo>
                  <a:cubicBezTo>
                    <a:pt x="7943" y="2444"/>
                    <a:pt x="8165" y="2194"/>
                    <a:pt x="8388" y="1972"/>
                  </a:cubicBezTo>
                  <a:cubicBezTo>
                    <a:pt x="8665" y="1722"/>
                    <a:pt x="8971" y="1444"/>
                    <a:pt x="9277" y="1222"/>
                  </a:cubicBezTo>
                  <a:cubicBezTo>
                    <a:pt x="9889" y="777"/>
                    <a:pt x="10583" y="444"/>
                    <a:pt x="11304" y="250"/>
                  </a:cubicBezTo>
                  <a:cubicBezTo>
                    <a:pt x="11110" y="692"/>
                    <a:pt x="11360" y="1305"/>
                    <a:pt x="11638" y="1665"/>
                  </a:cubicBezTo>
                  <a:cubicBezTo>
                    <a:pt x="11832" y="1945"/>
                    <a:pt x="12109" y="2166"/>
                    <a:pt x="12415" y="2332"/>
                  </a:cubicBezTo>
                  <a:cubicBezTo>
                    <a:pt x="12553" y="2415"/>
                    <a:pt x="12720" y="2499"/>
                    <a:pt x="12887" y="2555"/>
                  </a:cubicBezTo>
                  <a:cubicBezTo>
                    <a:pt x="13025" y="2611"/>
                    <a:pt x="13220" y="2666"/>
                    <a:pt x="13387" y="2611"/>
                  </a:cubicBezTo>
                  <a:cubicBezTo>
                    <a:pt x="13470" y="2555"/>
                    <a:pt x="13499" y="2443"/>
                    <a:pt x="13414" y="2388"/>
                  </a:cubicBezTo>
                  <a:cubicBezTo>
                    <a:pt x="13304" y="2305"/>
                    <a:pt x="13164" y="2305"/>
                    <a:pt x="13025" y="2277"/>
                  </a:cubicBezTo>
                  <a:cubicBezTo>
                    <a:pt x="12859" y="2249"/>
                    <a:pt x="12747" y="2194"/>
                    <a:pt x="12609" y="2110"/>
                  </a:cubicBezTo>
                  <a:cubicBezTo>
                    <a:pt x="12359" y="1970"/>
                    <a:pt x="12137" y="1803"/>
                    <a:pt x="11942" y="1582"/>
                  </a:cubicBezTo>
                  <a:cubicBezTo>
                    <a:pt x="11775" y="1360"/>
                    <a:pt x="11636" y="1082"/>
                    <a:pt x="11553" y="804"/>
                  </a:cubicBezTo>
                  <a:cubicBezTo>
                    <a:pt x="11524" y="610"/>
                    <a:pt x="11468" y="359"/>
                    <a:pt x="11553" y="165"/>
                  </a:cubicBezTo>
                  <a:cubicBezTo>
                    <a:pt x="11748" y="138"/>
                    <a:pt x="11942" y="82"/>
                    <a:pt x="12136" y="56"/>
                  </a:cubicBezTo>
                  <a:cubicBezTo>
                    <a:pt x="12274" y="56"/>
                    <a:pt x="12385" y="29"/>
                    <a:pt x="12525" y="0"/>
                  </a:cubicBezTo>
                  <a:cubicBezTo>
                    <a:pt x="12691" y="29"/>
                    <a:pt x="12859" y="56"/>
                    <a:pt x="12997" y="56"/>
                  </a:cubicBezTo>
                  <a:lnTo>
                    <a:pt x="12997" y="165"/>
                  </a:lnTo>
                  <a:cubicBezTo>
                    <a:pt x="13025" y="250"/>
                    <a:pt x="13025" y="303"/>
                    <a:pt x="13025" y="388"/>
                  </a:cubicBezTo>
                  <a:cubicBezTo>
                    <a:pt x="13053" y="554"/>
                    <a:pt x="13110" y="692"/>
                    <a:pt x="13164" y="860"/>
                  </a:cubicBezTo>
                  <a:cubicBezTo>
                    <a:pt x="13276" y="1166"/>
                    <a:pt x="13414" y="1443"/>
                    <a:pt x="13608" y="1721"/>
                  </a:cubicBezTo>
                  <a:cubicBezTo>
                    <a:pt x="13775" y="1998"/>
                    <a:pt x="13997" y="2221"/>
                    <a:pt x="14219" y="2443"/>
                  </a:cubicBezTo>
                  <a:cubicBezTo>
                    <a:pt x="14359" y="2555"/>
                    <a:pt x="14469" y="2666"/>
                    <a:pt x="14609" y="2749"/>
                  </a:cubicBezTo>
                  <a:cubicBezTo>
                    <a:pt x="14664" y="2776"/>
                    <a:pt x="14692" y="2805"/>
                    <a:pt x="14749" y="2831"/>
                  </a:cubicBezTo>
                  <a:lnTo>
                    <a:pt x="14749" y="2831"/>
                  </a:lnTo>
                  <a:cubicBezTo>
                    <a:pt x="14776" y="2859"/>
                    <a:pt x="14805" y="2859"/>
                    <a:pt x="14832" y="2887"/>
                  </a:cubicBezTo>
                  <a:cubicBezTo>
                    <a:pt x="10277" y="5803"/>
                    <a:pt x="4080" y="12248"/>
                    <a:pt x="8915" y="24360"/>
                  </a:cubicBezTo>
                  <a:close/>
                  <a:moveTo>
                    <a:pt x="17526" y="1414"/>
                  </a:moveTo>
                  <a:lnTo>
                    <a:pt x="17582" y="1358"/>
                  </a:lnTo>
                  <a:lnTo>
                    <a:pt x="17608" y="1386"/>
                  </a:lnTo>
                  <a:close/>
                </a:path>
              </a:pathLst>
            </a:custGeom>
            <a:solidFill>
              <a:srgbClr val="3F2210">
                <a:alpha val="16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9" name="Google Shape;1469;p25"/>
            <p:cNvSpPr/>
            <p:nvPr/>
          </p:nvSpPr>
          <p:spPr>
            <a:xfrm>
              <a:off x="7008999" y="3535496"/>
              <a:ext cx="2377" cy="2377"/>
            </a:xfrm>
            <a:custGeom>
              <a:avLst/>
              <a:gdLst/>
              <a:ahLst/>
              <a:cxnLst/>
              <a:rect l="l" t="t" r="r" b="b"/>
              <a:pathLst>
                <a:path w="28" h="28" extrusionOk="0">
                  <a:moveTo>
                    <a:pt x="28" y="0"/>
                  </a:moveTo>
                  <a:lnTo>
                    <a:pt x="28" y="0"/>
                  </a:lnTo>
                  <a:lnTo>
                    <a:pt x="0" y="28"/>
                  </a:lnTo>
                  <a:lnTo>
                    <a:pt x="0" y="0"/>
                  </a:lnTo>
                  <a:close/>
                </a:path>
              </a:pathLst>
            </a:custGeom>
            <a:solidFill>
              <a:srgbClr val="FAC2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0" name="Google Shape;1470;p25"/>
            <p:cNvSpPr/>
            <p:nvPr/>
          </p:nvSpPr>
          <p:spPr>
            <a:xfrm>
              <a:off x="6596143" y="3520894"/>
              <a:ext cx="566097" cy="486548"/>
            </a:xfrm>
            <a:custGeom>
              <a:avLst/>
              <a:gdLst/>
              <a:ahLst/>
              <a:cxnLst/>
              <a:rect l="l" t="t" r="r" b="b"/>
              <a:pathLst>
                <a:path w="6668" h="5731" extrusionOk="0">
                  <a:moveTo>
                    <a:pt x="6639" y="4311"/>
                  </a:moveTo>
                  <a:lnTo>
                    <a:pt x="6639" y="4311"/>
                  </a:lnTo>
                  <a:cubicBezTo>
                    <a:pt x="6639" y="4561"/>
                    <a:pt x="6613" y="4841"/>
                    <a:pt x="6444" y="5034"/>
                  </a:cubicBezTo>
                  <a:cubicBezTo>
                    <a:pt x="6166" y="5451"/>
                    <a:pt x="5527" y="5533"/>
                    <a:pt x="5056" y="5646"/>
                  </a:cubicBezTo>
                  <a:cubicBezTo>
                    <a:pt x="4778" y="5702"/>
                    <a:pt x="4472" y="5729"/>
                    <a:pt x="4167" y="5729"/>
                  </a:cubicBezTo>
                  <a:lnTo>
                    <a:pt x="4027" y="5729"/>
                  </a:lnTo>
                  <a:cubicBezTo>
                    <a:pt x="3889" y="5729"/>
                    <a:pt x="3723" y="5702"/>
                    <a:pt x="3583" y="5702"/>
                  </a:cubicBezTo>
                  <a:cubicBezTo>
                    <a:pt x="3555" y="5702"/>
                    <a:pt x="3527" y="5702"/>
                    <a:pt x="3527" y="5674"/>
                  </a:cubicBezTo>
                  <a:lnTo>
                    <a:pt x="3389" y="5674"/>
                  </a:lnTo>
                  <a:cubicBezTo>
                    <a:pt x="3472" y="5590"/>
                    <a:pt x="3555" y="5508"/>
                    <a:pt x="3611" y="5423"/>
                  </a:cubicBezTo>
                  <a:cubicBezTo>
                    <a:pt x="3667" y="5368"/>
                    <a:pt x="3694" y="5313"/>
                    <a:pt x="3723" y="5230"/>
                  </a:cubicBezTo>
                  <a:cubicBezTo>
                    <a:pt x="3778" y="5147"/>
                    <a:pt x="3723" y="5036"/>
                    <a:pt x="3640" y="5007"/>
                  </a:cubicBezTo>
                  <a:cubicBezTo>
                    <a:pt x="3612" y="4979"/>
                    <a:pt x="3558" y="4979"/>
                    <a:pt x="3502" y="5007"/>
                  </a:cubicBezTo>
                  <a:cubicBezTo>
                    <a:pt x="3223" y="5202"/>
                    <a:pt x="2974" y="5423"/>
                    <a:pt x="2668" y="5564"/>
                  </a:cubicBezTo>
                  <a:cubicBezTo>
                    <a:pt x="2362" y="5674"/>
                    <a:pt x="2055" y="5730"/>
                    <a:pt x="1751" y="5702"/>
                  </a:cubicBezTo>
                  <a:cubicBezTo>
                    <a:pt x="1445" y="5702"/>
                    <a:pt x="1166" y="5533"/>
                    <a:pt x="917" y="5395"/>
                  </a:cubicBezTo>
                  <a:cubicBezTo>
                    <a:pt x="890" y="5366"/>
                    <a:pt x="890" y="5366"/>
                    <a:pt x="861" y="5339"/>
                  </a:cubicBezTo>
                  <a:cubicBezTo>
                    <a:pt x="889" y="5339"/>
                    <a:pt x="917" y="5310"/>
                    <a:pt x="943" y="5284"/>
                  </a:cubicBezTo>
                  <a:cubicBezTo>
                    <a:pt x="1083" y="5228"/>
                    <a:pt x="1222" y="5145"/>
                    <a:pt x="1360" y="5117"/>
                  </a:cubicBezTo>
                  <a:cubicBezTo>
                    <a:pt x="1499" y="5090"/>
                    <a:pt x="1471" y="4841"/>
                    <a:pt x="1333" y="4868"/>
                  </a:cubicBezTo>
                  <a:cubicBezTo>
                    <a:pt x="1166" y="4894"/>
                    <a:pt x="999" y="4923"/>
                    <a:pt x="833" y="5006"/>
                  </a:cubicBezTo>
                  <a:cubicBezTo>
                    <a:pt x="751" y="5033"/>
                    <a:pt x="695" y="5062"/>
                    <a:pt x="610" y="5117"/>
                  </a:cubicBezTo>
                  <a:cubicBezTo>
                    <a:pt x="500" y="4979"/>
                    <a:pt x="416" y="4841"/>
                    <a:pt x="361" y="4674"/>
                  </a:cubicBezTo>
                  <a:cubicBezTo>
                    <a:pt x="333" y="4618"/>
                    <a:pt x="305" y="4535"/>
                    <a:pt x="278" y="4449"/>
                  </a:cubicBezTo>
                  <a:cubicBezTo>
                    <a:pt x="361" y="4395"/>
                    <a:pt x="445" y="4340"/>
                    <a:pt x="528" y="4283"/>
                  </a:cubicBezTo>
                  <a:cubicBezTo>
                    <a:pt x="723" y="4172"/>
                    <a:pt x="917" y="4145"/>
                    <a:pt x="1111" y="4088"/>
                  </a:cubicBezTo>
                  <a:cubicBezTo>
                    <a:pt x="1193" y="4088"/>
                    <a:pt x="1166" y="4005"/>
                    <a:pt x="1111" y="3977"/>
                  </a:cubicBezTo>
                  <a:cubicBezTo>
                    <a:pt x="917" y="3894"/>
                    <a:pt x="639" y="3922"/>
                    <a:pt x="416" y="4005"/>
                  </a:cubicBezTo>
                  <a:cubicBezTo>
                    <a:pt x="333" y="4033"/>
                    <a:pt x="250" y="4060"/>
                    <a:pt x="166" y="4116"/>
                  </a:cubicBezTo>
                  <a:cubicBezTo>
                    <a:pt x="110" y="3949"/>
                    <a:pt x="82" y="3755"/>
                    <a:pt x="28" y="3588"/>
                  </a:cubicBezTo>
                  <a:cubicBezTo>
                    <a:pt x="28" y="3506"/>
                    <a:pt x="0" y="3393"/>
                    <a:pt x="0" y="3310"/>
                  </a:cubicBezTo>
                  <a:cubicBezTo>
                    <a:pt x="56" y="3281"/>
                    <a:pt x="82" y="3255"/>
                    <a:pt x="138" y="3227"/>
                  </a:cubicBezTo>
                  <a:cubicBezTo>
                    <a:pt x="278" y="3143"/>
                    <a:pt x="416" y="3115"/>
                    <a:pt x="554" y="3088"/>
                  </a:cubicBezTo>
                  <a:cubicBezTo>
                    <a:pt x="695" y="3059"/>
                    <a:pt x="805" y="3033"/>
                    <a:pt x="943" y="3033"/>
                  </a:cubicBezTo>
                  <a:cubicBezTo>
                    <a:pt x="1111" y="3033"/>
                    <a:pt x="1278" y="3005"/>
                    <a:pt x="1416" y="3033"/>
                  </a:cubicBezTo>
                  <a:cubicBezTo>
                    <a:pt x="1527" y="3059"/>
                    <a:pt x="1555" y="2921"/>
                    <a:pt x="1471" y="2865"/>
                  </a:cubicBezTo>
                  <a:cubicBezTo>
                    <a:pt x="1305" y="2810"/>
                    <a:pt x="1165" y="2782"/>
                    <a:pt x="999" y="2755"/>
                  </a:cubicBezTo>
                  <a:cubicBezTo>
                    <a:pt x="833" y="2755"/>
                    <a:pt x="666" y="2755"/>
                    <a:pt x="499" y="2782"/>
                  </a:cubicBezTo>
                  <a:cubicBezTo>
                    <a:pt x="332" y="2808"/>
                    <a:pt x="166" y="2865"/>
                    <a:pt x="28" y="2920"/>
                  </a:cubicBezTo>
                  <a:cubicBezTo>
                    <a:pt x="0" y="2920"/>
                    <a:pt x="0" y="2948"/>
                    <a:pt x="0" y="2948"/>
                  </a:cubicBezTo>
                  <a:cubicBezTo>
                    <a:pt x="0" y="2808"/>
                    <a:pt x="28" y="2699"/>
                    <a:pt x="56" y="2560"/>
                  </a:cubicBezTo>
                  <a:cubicBezTo>
                    <a:pt x="251" y="1976"/>
                    <a:pt x="917" y="1753"/>
                    <a:pt x="1473" y="1725"/>
                  </a:cubicBezTo>
                  <a:cubicBezTo>
                    <a:pt x="1889" y="1698"/>
                    <a:pt x="2278" y="1781"/>
                    <a:pt x="2639" y="1974"/>
                  </a:cubicBezTo>
                  <a:cubicBezTo>
                    <a:pt x="2750" y="2030"/>
                    <a:pt x="2834" y="2084"/>
                    <a:pt x="2945" y="2168"/>
                  </a:cubicBezTo>
                  <a:cubicBezTo>
                    <a:pt x="3139" y="2306"/>
                    <a:pt x="3333" y="2475"/>
                    <a:pt x="3417" y="2725"/>
                  </a:cubicBezTo>
                  <a:cubicBezTo>
                    <a:pt x="3473" y="2836"/>
                    <a:pt x="3640" y="2780"/>
                    <a:pt x="3611" y="2669"/>
                  </a:cubicBezTo>
                  <a:cubicBezTo>
                    <a:pt x="3555" y="2475"/>
                    <a:pt x="3500" y="2306"/>
                    <a:pt x="3417" y="2140"/>
                  </a:cubicBezTo>
                  <a:lnTo>
                    <a:pt x="3555" y="2140"/>
                  </a:lnTo>
                  <a:cubicBezTo>
                    <a:pt x="3723" y="2112"/>
                    <a:pt x="3917" y="2112"/>
                    <a:pt x="4083" y="2140"/>
                  </a:cubicBezTo>
                  <a:lnTo>
                    <a:pt x="4111" y="2140"/>
                  </a:lnTo>
                  <a:cubicBezTo>
                    <a:pt x="4249" y="2167"/>
                    <a:pt x="4388" y="2196"/>
                    <a:pt x="4528" y="2252"/>
                  </a:cubicBezTo>
                  <a:cubicBezTo>
                    <a:pt x="4555" y="2252"/>
                    <a:pt x="4610" y="2252"/>
                    <a:pt x="4639" y="2278"/>
                  </a:cubicBezTo>
                  <a:cubicBezTo>
                    <a:pt x="4806" y="2334"/>
                    <a:pt x="4973" y="2418"/>
                    <a:pt x="5139" y="2418"/>
                  </a:cubicBezTo>
                  <a:cubicBezTo>
                    <a:pt x="5223" y="2418"/>
                    <a:pt x="5251" y="2334"/>
                    <a:pt x="5195" y="2278"/>
                  </a:cubicBezTo>
                  <a:cubicBezTo>
                    <a:pt x="5084" y="2140"/>
                    <a:pt x="4861" y="2055"/>
                    <a:pt x="4723" y="2001"/>
                  </a:cubicBezTo>
                  <a:cubicBezTo>
                    <a:pt x="4667" y="2001"/>
                    <a:pt x="4613" y="1973"/>
                    <a:pt x="4557" y="1945"/>
                  </a:cubicBezTo>
                  <a:cubicBezTo>
                    <a:pt x="4639" y="1584"/>
                    <a:pt x="4695" y="1222"/>
                    <a:pt x="4751" y="834"/>
                  </a:cubicBezTo>
                  <a:lnTo>
                    <a:pt x="4861" y="834"/>
                  </a:lnTo>
                  <a:cubicBezTo>
                    <a:pt x="5333" y="640"/>
                    <a:pt x="5778" y="389"/>
                    <a:pt x="6194" y="85"/>
                  </a:cubicBezTo>
                  <a:cubicBezTo>
                    <a:pt x="6223" y="57"/>
                    <a:pt x="6250" y="29"/>
                    <a:pt x="6306" y="0"/>
                  </a:cubicBezTo>
                  <a:cubicBezTo>
                    <a:pt x="6361" y="473"/>
                    <a:pt x="6444" y="917"/>
                    <a:pt x="6501" y="1390"/>
                  </a:cubicBezTo>
                  <a:cubicBezTo>
                    <a:pt x="6586" y="2029"/>
                    <a:pt x="6639" y="2696"/>
                    <a:pt x="6639" y="3333"/>
                  </a:cubicBezTo>
                  <a:cubicBezTo>
                    <a:pt x="6668" y="3673"/>
                    <a:pt x="6668" y="4006"/>
                    <a:pt x="6639" y="4311"/>
                  </a:cubicBezTo>
                  <a:close/>
                </a:path>
              </a:pathLst>
            </a:custGeom>
            <a:solidFill>
              <a:srgbClr val="FAC2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1" name="Google Shape;1471;p25"/>
            <p:cNvSpPr/>
            <p:nvPr/>
          </p:nvSpPr>
          <p:spPr>
            <a:xfrm>
              <a:off x="6596143" y="3521233"/>
              <a:ext cx="566097" cy="486208"/>
            </a:xfrm>
            <a:custGeom>
              <a:avLst/>
              <a:gdLst/>
              <a:ahLst/>
              <a:cxnLst/>
              <a:rect l="l" t="t" r="r" b="b"/>
              <a:pathLst>
                <a:path w="6668" h="5727" extrusionOk="0">
                  <a:moveTo>
                    <a:pt x="6639" y="4307"/>
                  </a:moveTo>
                  <a:lnTo>
                    <a:pt x="6639" y="4307"/>
                  </a:lnTo>
                  <a:cubicBezTo>
                    <a:pt x="6639" y="4557"/>
                    <a:pt x="6613" y="4837"/>
                    <a:pt x="6444" y="5030"/>
                  </a:cubicBezTo>
                  <a:cubicBezTo>
                    <a:pt x="6166" y="5447"/>
                    <a:pt x="5527" y="5529"/>
                    <a:pt x="5056" y="5642"/>
                  </a:cubicBezTo>
                  <a:cubicBezTo>
                    <a:pt x="4778" y="5698"/>
                    <a:pt x="4472" y="5725"/>
                    <a:pt x="4167" y="5725"/>
                  </a:cubicBezTo>
                  <a:lnTo>
                    <a:pt x="4027" y="5725"/>
                  </a:lnTo>
                  <a:cubicBezTo>
                    <a:pt x="3889" y="5725"/>
                    <a:pt x="3723" y="5698"/>
                    <a:pt x="3583" y="5698"/>
                  </a:cubicBezTo>
                  <a:cubicBezTo>
                    <a:pt x="3555" y="5698"/>
                    <a:pt x="3527" y="5698"/>
                    <a:pt x="3527" y="5670"/>
                  </a:cubicBezTo>
                  <a:lnTo>
                    <a:pt x="3389" y="5670"/>
                  </a:lnTo>
                  <a:cubicBezTo>
                    <a:pt x="3472" y="5586"/>
                    <a:pt x="3555" y="5504"/>
                    <a:pt x="3611" y="5419"/>
                  </a:cubicBezTo>
                  <a:cubicBezTo>
                    <a:pt x="3667" y="5364"/>
                    <a:pt x="3694" y="5309"/>
                    <a:pt x="3723" y="5226"/>
                  </a:cubicBezTo>
                  <a:cubicBezTo>
                    <a:pt x="3778" y="5143"/>
                    <a:pt x="3723" y="5032"/>
                    <a:pt x="3640" y="5003"/>
                  </a:cubicBezTo>
                  <a:cubicBezTo>
                    <a:pt x="3612" y="4975"/>
                    <a:pt x="3558" y="4975"/>
                    <a:pt x="3502" y="5003"/>
                  </a:cubicBezTo>
                  <a:cubicBezTo>
                    <a:pt x="3223" y="5198"/>
                    <a:pt x="2974" y="5419"/>
                    <a:pt x="2668" y="5560"/>
                  </a:cubicBezTo>
                  <a:cubicBezTo>
                    <a:pt x="2362" y="5670"/>
                    <a:pt x="2055" y="5726"/>
                    <a:pt x="1751" y="5698"/>
                  </a:cubicBezTo>
                  <a:cubicBezTo>
                    <a:pt x="1445" y="5698"/>
                    <a:pt x="1166" y="5529"/>
                    <a:pt x="917" y="5391"/>
                  </a:cubicBezTo>
                  <a:cubicBezTo>
                    <a:pt x="890" y="5362"/>
                    <a:pt x="890" y="5362"/>
                    <a:pt x="861" y="5335"/>
                  </a:cubicBezTo>
                  <a:cubicBezTo>
                    <a:pt x="889" y="5335"/>
                    <a:pt x="917" y="5306"/>
                    <a:pt x="943" y="5280"/>
                  </a:cubicBezTo>
                  <a:cubicBezTo>
                    <a:pt x="1083" y="5224"/>
                    <a:pt x="1222" y="5141"/>
                    <a:pt x="1360" y="5113"/>
                  </a:cubicBezTo>
                  <a:cubicBezTo>
                    <a:pt x="1499" y="5086"/>
                    <a:pt x="1471" y="4837"/>
                    <a:pt x="1333" y="4864"/>
                  </a:cubicBezTo>
                  <a:cubicBezTo>
                    <a:pt x="1166" y="4890"/>
                    <a:pt x="999" y="4919"/>
                    <a:pt x="833" y="5002"/>
                  </a:cubicBezTo>
                  <a:cubicBezTo>
                    <a:pt x="751" y="5029"/>
                    <a:pt x="695" y="5058"/>
                    <a:pt x="610" y="5113"/>
                  </a:cubicBezTo>
                  <a:cubicBezTo>
                    <a:pt x="500" y="4975"/>
                    <a:pt x="416" y="4837"/>
                    <a:pt x="361" y="4670"/>
                  </a:cubicBezTo>
                  <a:cubicBezTo>
                    <a:pt x="333" y="4614"/>
                    <a:pt x="305" y="4531"/>
                    <a:pt x="278" y="4445"/>
                  </a:cubicBezTo>
                  <a:cubicBezTo>
                    <a:pt x="361" y="4391"/>
                    <a:pt x="445" y="4336"/>
                    <a:pt x="528" y="4279"/>
                  </a:cubicBezTo>
                  <a:cubicBezTo>
                    <a:pt x="723" y="4168"/>
                    <a:pt x="917" y="4141"/>
                    <a:pt x="1111" y="4084"/>
                  </a:cubicBezTo>
                  <a:cubicBezTo>
                    <a:pt x="1193" y="4084"/>
                    <a:pt x="1166" y="4001"/>
                    <a:pt x="1111" y="3973"/>
                  </a:cubicBezTo>
                  <a:cubicBezTo>
                    <a:pt x="917" y="3890"/>
                    <a:pt x="639" y="3918"/>
                    <a:pt x="416" y="4001"/>
                  </a:cubicBezTo>
                  <a:cubicBezTo>
                    <a:pt x="333" y="4029"/>
                    <a:pt x="250" y="4056"/>
                    <a:pt x="166" y="4112"/>
                  </a:cubicBezTo>
                  <a:cubicBezTo>
                    <a:pt x="110" y="3945"/>
                    <a:pt x="82" y="3751"/>
                    <a:pt x="28" y="3584"/>
                  </a:cubicBezTo>
                  <a:cubicBezTo>
                    <a:pt x="28" y="3502"/>
                    <a:pt x="0" y="3389"/>
                    <a:pt x="0" y="3306"/>
                  </a:cubicBezTo>
                  <a:cubicBezTo>
                    <a:pt x="56" y="3277"/>
                    <a:pt x="82" y="3251"/>
                    <a:pt x="138" y="3223"/>
                  </a:cubicBezTo>
                  <a:cubicBezTo>
                    <a:pt x="166" y="3194"/>
                    <a:pt x="194" y="3194"/>
                    <a:pt x="221" y="3167"/>
                  </a:cubicBezTo>
                  <a:cubicBezTo>
                    <a:pt x="1278" y="4332"/>
                    <a:pt x="4388" y="4444"/>
                    <a:pt x="5276" y="3527"/>
                  </a:cubicBezTo>
                  <a:cubicBezTo>
                    <a:pt x="5999" y="2806"/>
                    <a:pt x="5777" y="1390"/>
                    <a:pt x="5526" y="500"/>
                  </a:cubicBezTo>
                  <a:cubicBezTo>
                    <a:pt x="5776" y="390"/>
                    <a:pt x="5971" y="223"/>
                    <a:pt x="6193" y="84"/>
                  </a:cubicBezTo>
                  <a:cubicBezTo>
                    <a:pt x="6222" y="58"/>
                    <a:pt x="6249" y="29"/>
                    <a:pt x="6304" y="1"/>
                  </a:cubicBezTo>
                  <a:cubicBezTo>
                    <a:pt x="6360" y="474"/>
                    <a:pt x="6443" y="917"/>
                    <a:pt x="6500" y="1390"/>
                  </a:cubicBezTo>
                  <a:cubicBezTo>
                    <a:pt x="6583" y="2029"/>
                    <a:pt x="6638" y="2696"/>
                    <a:pt x="6638" y="3333"/>
                  </a:cubicBezTo>
                  <a:cubicBezTo>
                    <a:pt x="6668" y="3669"/>
                    <a:pt x="6668" y="4002"/>
                    <a:pt x="6639" y="4307"/>
                  </a:cubicBezTo>
                  <a:close/>
                  <a:moveTo>
                    <a:pt x="29" y="2918"/>
                  </a:moveTo>
                  <a:lnTo>
                    <a:pt x="29" y="2918"/>
                  </a:lnTo>
                  <a:cubicBezTo>
                    <a:pt x="1" y="2918"/>
                    <a:pt x="1" y="2947"/>
                    <a:pt x="1" y="2947"/>
                  </a:cubicBezTo>
                  <a:lnTo>
                    <a:pt x="1" y="2863"/>
                  </a:lnTo>
                  <a:cubicBezTo>
                    <a:pt x="1" y="2863"/>
                    <a:pt x="29" y="2892"/>
                    <a:pt x="29" y="2918"/>
                  </a:cubicBezTo>
                  <a:close/>
                </a:path>
              </a:pathLst>
            </a:custGeom>
            <a:solidFill>
              <a:srgbClr val="3F2210">
                <a:alpha val="16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2" name="Google Shape;1472;p25"/>
            <p:cNvSpPr/>
            <p:nvPr/>
          </p:nvSpPr>
          <p:spPr>
            <a:xfrm>
              <a:off x="6414547" y="5080121"/>
              <a:ext cx="740561" cy="933788"/>
            </a:xfrm>
            <a:custGeom>
              <a:avLst/>
              <a:gdLst/>
              <a:ahLst/>
              <a:cxnLst/>
              <a:rect l="l" t="t" r="r" b="b"/>
              <a:pathLst>
                <a:path w="8723" h="10999" extrusionOk="0">
                  <a:moveTo>
                    <a:pt x="4279" y="1085"/>
                  </a:moveTo>
                  <a:lnTo>
                    <a:pt x="4279" y="1085"/>
                  </a:lnTo>
                  <a:cubicBezTo>
                    <a:pt x="4306" y="1583"/>
                    <a:pt x="4391" y="2057"/>
                    <a:pt x="4475" y="2556"/>
                  </a:cubicBezTo>
                  <a:cubicBezTo>
                    <a:pt x="4642" y="3502"/>
                    <a:pt x="4835" y="4445"/>
                    <a:pt x="5058" y="5389"/>
                  </a:cubicBezTo>
                  <a:cubicBezTo>
                    <a:pt x="5362" y="6749"/>
                    <a:pt x="5752" y="8306"/>
                    <a:pt x="6974" y="9139"/>
                  </a:cubicBezTo>
                  <a:cubicBezTo>
                    <a:pt x="7334" y="9389"/>
                    <a:pt x="7779" y="9501"/>
                    <a:pt x="8140" y="9749"/>
                  </a:cubicBezTo>
                  <a:cubicBezTo>
                    <a:pt x="8418" y="9943"/>
                    <a:pt x="8583" y="10250"/>
                    <a:pt x="8722" y="10556"/>
                  </a:cubicBezTo>
                  <a:cubicBezTo>
                    <a:pt x="8722" y="10582"/>
                    <a:pt x="8694" y="10638"/>
                    <a:pt x="8668" y="10666"/>
                  </a:cubicBezTo>
                  <a:cubicBezTo>
                    <a:pt x="8640" y="10695"/>
                    <a:pt x="8583" y="10722"/>
                    <a:pt x="8556" y="10750"/>
                  </a:cubicBezTo>
                  <a:cubicBezTo>
                    <a:pt x="8445" y="10804"/>
                    <a:pt x="8333" y="10833"/>
                    <a:pt x="8195" y="10833"/>
                  </a:cubicBezTo>
                  <a:cubicBezTo>
                    <a:pt x="7917" y="10889"/>
                    <a:pt x="7640" y="10944"/>
                    <a:pt x="7362" y="10972"/>
                  </a:cubicBezTo>
                  <a:cubicBezTo>
                    <a:pt x="6779" y="10998"/>
                    <a:pt x="6166" y="10972"/>
                    <a:pt x="5612" y="10860"/>
                  </a:cubicBezTo>
                  <a:cubicBezTo>
                    <a:pt x="5501" y="10833"/>
                    <a:pt x="5390" y="10804"/>
                    <a:pt x="5279" y="10804"/>
                  </a:cubicBezTo>
                  <a:cubicBezTo>
                    <a:pt x="5196" y="10556"/>
                    <a:pt x="5029" y="10333"/>
                    <a:pt x="4918" y="10139"/>
                  </a:cubicBezTo>
                  <a:cubicBezTo>
                    <a:pt x="4695" y="9777"/>
                    <a:pt x="4473" y="9416"/>
                    <a:pt x="4279" y="9027"/>
                  </a:cubicBezTo>
                  <a:cubicBezTo>
                    <a:pt x="3891" y="8306"/>
                    <a:pt x="3530" y="7582"/>
                    <a:pt x="3169" y="6833"/>
                  </a:cubicBezTo>
                  <a:cubicBezTo>
                    <a:pt x="2419" y="5362"/>
                    <a:pt x="1780" y="3832"/>
                    <a:pt x="1031" y="2334"/>
                  </a:cubicBezTo>
                  <a:cubicBezTo>
                    <a:pt x="837" y="1917"/>
                    <a:pt x="614" y="1500"/>
                    <a:pt x="418" y="1056"/>
                  </a:cubicBezTo>
                  <a:cubicBezTo>
                    <a:pt x="308" y="861"/>
                    <a:pt x="196" y="639"/>
                    <a:pt x="112" y="445"/>
                  </a:cubicBezTo>
                  <a:cubicBezTo>
                    <a:pt x="57" y="361"/>
                    <a:pt x="29" y="306"/>
                    <a:pt x="1" y="223"/>
                  </a:cubicBezTo>
                  <a:cubicBezTo>
                    <a:pt x="834" y="249"/>
                    <a:pt x="1667" y="249"/>
                    <a:pt x="2473" y="195"/>
                  </a:cubicBezTo>
                  <a:cubicBezTo>
                    <a:pt x="3085" y="167"/>
                    <a:pt x="3668" y="111"/>
                    <a:pt x="4250" y="0"/>
                  </a:cubicBezTo>
                  <a:cubicBezTo>
                    <a:pt x="4250" y="111"/>
                    <a:pt x="4224" y="223"/>
                    <a:pt x="4224" y="333"/>
                  </a:cubicBezTo>
                  <a:cubicBezTo>
                    <a:pt x="4224" y="584"/>
                    <a:pt x="4250" y="835"/>
                    <a:pt x="4279" y="1085"/>
                  </a:cubicBezTo>
                  <a:close/>
                </a:path>
              </a:pathLst>
            </a:custGeom>
            <a:solidFill>
              <a:srgbClr val="FAC2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3" name="Google Shape;1473;p25"/>
            <p:cNvSpPr/>
            <p:nvPr/>
          </p:nvSpPr>
          <p:spPr>
            <a:xfrm>
              <a:off x="6414547" y="5080206"/>
              <a:ext cx="740646" cy="933788"/>
            </a:xfrm>
            <a:custGeom>
              <a:avLst/>
              <a:gdLst/>
              <a:ahLst/>
              <a:cxnLst/>
              <a:rect l="l" t="t" r="r" b="b"/>
              <a:pathLst>
                <a:path w="8724" h="10999" extrusionOk="0">
                  <a:moveTo>
                    <a:pt x="8556" y="10250"/>
                  </a:moveTo>
                  <a:cubicBezTo>
                    <a:pt x="8640" y="10335"/>
                    <a:pt x="8696" y="10444"/>
                    <a:pt x="8723" y="10556"/>
                  </a:cubicBezTo>
                  <a:cubicBezTo>
                    <a:pt x="8723" y="10583"/>
                    <a:pt x="8695" y="10638"/>
                    <a:pt x="8668" y="10667"/>
                  </a:cubicBezTo>
                  <a:cubicBezTo>
                    <a:pt x="8640" y="10695"/>
                    <a:pt x="8583" y="10722"/>
                    <a:pt x="8556" y="10750"/>
                  </a:cubicBezTo>
                  <a:cubicBezTo>
                    <a:pt x="8445" y="10805"/>
                    <a:pt x="8333" y="10833"/>
                    <a:pt x="8195" y="10833"/>
                  </a:cubicBezTo>
                  <a:cubicBezTo>
                    <a:pt x="7917" y="10889"/>
                    <a:pt x="7640" y="10944"/>
                    <a:pt x="7362" y="10972"/>
                  </a:cubicBezTo>
                  <a:cubicBezTo>
                    <a:pt x="6779" y="10998"/>
                    <a:pt x="6166" y="10972"/>
                    <a:pt x="5612" y="10860"/>
                  </a:cubicBezTo>
                  <a:cubicBezTo>
                    <a:pt x="5501" y="10834"/>
                    <a:pt x="5390" y="10806"/>
                    <a:pt x="5279" y="10806"/>
                  </a:cubicBezTo>
                  <a:cubicBezTo>
                    <a:pt x="5196" y="10556"/>
                    <a:pt x="5029" y="10334"/>
                    <a:pt x="4918" y="10140"/>
                  </a:cubicBezTo>
                  <a:cubicBezTo>
                    <a:pt x="4695" y="9777"/>
                    <a:pt x="4473" y="9417"/>
                    <a:pt x="4279" y="9028"/>
                  </a:cubicBezTo>
                  <a:cubicBezTo>
                    <a:pt x="3891" y="8306"/>
                    <a:pt x="3530" y="7584"/>
                    <a:pt x="3169" y="6833"/>
                  </a:cubicBezTo>
                  <a:cubicBezTo>
                    <a:pt x="2419" y="5362"/>
                    <a:pt x="1780" y="3832"/>
                    <a:pt x="1031" y="2334"/>
                  </a:cubicBezTo>
                  <a:cubicBezTo>
                    <a:pt x="837" y="1918"/>
                    <a:pt x="614" y="1500"/>
                    <a:pt x="418" y="1056"/>
                  </a:cubicBezTo>
                  <a:cubicBezTo>
                    <a:pt x="308" y="861"/>
                    <a:pt x="196" y="639"/>
                    <a:pt x="112" y="445"/>
                  </a:cubicBezTo>
                  <a:cubicBezTo>
                    <a:pt x="57" y="361"/>
                    <a:pt x="29" y="306"/>
                    <a:pt x="1" y="223"/>
                  </a:cubicBezTo>
                  <a:cubicBezTo>
                    <a:pt x="834" y="249"/>
                    <a:pt x="1667" y="249"/>
                    <a:pt x="2473" y="195"/>
                  </a:cubicBezTo>
                  <a:cubicBezTo>
                    <a:pt x="3085" y="167"/>
                    <a:pt x="3668" y="111"/>
                    <a:pt x="4250" y="0"/>
                  </a:cubicBezTo>
                  <a:cubicBezTo>
                    <a:pt x="4250" y="111"/>
                    <a:pt x="4224" y="223"/>
                    <a:pt x="4224" y="333"/>
                  </a:cubicBezTo>
                  <a:cubicBezTo>
                    <a:pt x="4224" y="472"/>
                    <a:pt x="4224" y="583"/>
                    <a:pt x="4250" y="694"/>
                  </a:cubicBezTo>
                  <a:cubicBezTo>
                    <a:pt x="3363" y="972"/>
                    <a:pt x="2446" y="1473"/>
                    <a:pt x="2502" y="2390"/>
                  </a:cubicBezTo>
                  <a:cubicBezTo>
                    <a:pt x="2557" y="4138"/>
                    <a:pt x="4807" y="8666"/>
                    <a:pt x="5390" y="9305"/>
                  </a:cubicBezTo>
                  <a:cubicBezTo>
                    <a:pt x="5835" y="9777"/>
                    <a:pt x="7056" y="10500"/>
                    <a:pt x="8556" y="10250"/>
                  </a:cubicBezTo>
                  <a:close/>
                </a:path>
              </a:pathLst>
            </a:custGeom>
            <a:solidFill>
              <a:srgbClr val="3F2210">
                <a:alpha val="16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4" name="Google Shape;1474;p25"/>
            <p:cNvSpPr/>
            <p:nvPr/>
          </p:nvSpPr>
          <p:spPr>
            <a:xfrm>
              <a:off x="5839027" y="5085130"/>
              <a:ext cx="511847" cy="655494"/>
            </a:xfrm>
            <a:custGeom>
              <a:avLst/>
              <a:gdLst/>
              <a:ahLst/>
              <a:cxnLst/>
              <a:rect l="l" t="t" r="r" b="b"/>
              <a:pathLst>
                <a:path w="6029" h="7721" extrusionOk="0">
                  <a:moveTo>
                    <a:pt x="5113" y="5416"/>
                  </a:moveTo>
                  <a:lnTo>
                    <a:pt x="5113" y="5416"/>
                  </a:lnTo>
                  <a:cubicBezTo>
                    <a:pt x="5251" y="5582"/>
                    <a:pt x="5418" y="5748"/>
                    <a:pt x="5586" y="5889"/>
                  </a:cubicBezTo>
                  <a:cubicBezTo>
                    <a:pt x="5696" y="6000"/>
                    <a:pt x="5834" y="6166"/>
                    <a:pt x="6002" y="6249"/>
                  </a:cubicBezTo>
                  <a:cubicBezTo>
                    <a:pt x="6028" y="6360"/>
                    <a:pt x="6028" y="6443"/>
                    <a:pt x="6028" y="6528"/>
                  </a:cubicBezTo>
                  <a:cubicBezTo>
                    <a:pt x="6028" y="6722"/>
                    <a:pt x="5973" y="6889"/>
                    <a:pt x="5834" y="7055"/>
                  </a:cubicBezTo>
                  <a:cubicBezTo>
                    <a:pt x="5474" y="7444"/>
                    <a:pt x="4834" y="7554"/>
                    <a:pt x="4306" y="7637"/>
                  </a:cubicBezTo>
                  <a:cubicBezTo>
                    <a:pt x="3695" y="7721"/>
                    <a:pt x="3056" y="7693"/>
                    <a:pt x="2446" y="7583"/>
                  </a:cubicBezTo>
                  <a:cubicBezTo>
                    <a:pt x="1834" y="7471"/>
                    <a:pt x="1196" y="7277"/>
                    <a:pt x="668" y="6944"/>
                  </a:cubicBezTo>
                  <a:cubicBezTo>
                    <a:pt x="418" y="6804"/>
                    <a:pt x="195" y="6610"/>
                    <a:pt x="56" y="6332"/>
                  </a:cubicBezTo>
                  <a:cubicBezTo>
                    <a:pt x="28" y="6277"/>
                    <a:pt x="0" y="6249"/>
                    <a:pt x="0" y="6194"/>
                  </a:cubicBezTo>
                  <a:lnTo>
                    <a:pt x="0" y="6111"/>
                  </a:lnTo>
                  <a:cubicBezTo>
                    <a:pt x="56" y="5889"/>
                    <a:pt x="84" y="5667"/>
                    <a:pt x="140" y="5470"/>
                  </a:cubicBezTo>
                  <a:cubicBezTo>
                    <a:pt x="194" y="5028"/>
                    <a:pt x="250" y="4583"/>
                    <a:pt x="279" y="4138"/>
                  </a:cubicBezTo>
                  <a:cubicBezTo>
                    <a:pt x="306" y="3694"/>
                    <a:pt x="306" y="3277"/>
                    <a:pt x="306" y="2832"/>
                  </a:cubicBezTo>
                  <a:cubicBezTo>
                    <a:pt x="306" y="2636"/>
                    <a:pt x="279" y="2470"/>
                    <a:pt x="250" y="2276"/>
                  </a:cubicBezTo>
                  <a:cubicBezTo>
                    <a:pt x="250" y="2191"/>
                    <a:pt x="279" y="2109"/>
                    <a:pt x="250" y="2026"/>
                  </a:cubicBezTo>
                  <a:lnTo>
                    <a:pt x="250" y="1333"/>
                  </a:lnTo>
                  <a:lnTo>
                    <a:pt x="250" y="722"/>
                  </a:lnTo>
                  <a:cubicBezTo>
                    <a:pt x="555" y="638"/>
                    <a:pt x="861" y="582"/>
                    <a:pt x="1167" y="500"/>
                  </a:cubicBezTo>
                  <a:cubicBezTo>
                    <a:pt x="1583" y="416"/>
                    <a:pt x="2001" y="306"/>
                    <a:pt x="2417" y="250"/>
                  </a:cubicBezTo>
                  <a:cubicBezTo>
                    <a:pt x="2611" y="194"/>
                    <a:pt x="2805" y="167"/>
                    <a:pt x="3000" y="112"/>
                  </a:cubicBezTo>
                  <a:cubicBezTo>
                    <a:pt x="3139" y="85"/>
                    <a:pt x="3278" y="29"/>
                    <a:pt x="3416" y="0"/>
                  </a:cubicBezTo>
                  <a:cubicBezTo>
                    <a:pt x="3333" y="279"/>
                    <a:pt x="3277" y="555"/>
                    <a:pt x="3250" y="834"/>
                  </a:cubicBezTo>
                  <a:cubicBezTo>
                    <a:pt x="3222" y="1002"/>
                    <a:pt x="3194" y="1140"/>
                    <a:pt x="3194" y="1278"/>
                  </a:cubicBezTo>
                  <a:cubicBezTo>
                    <a:pt x="3168" y="1444"/>
                    <a:pt x="3194" y="1584"/>
                    <a:pt x="3168" y="1751"/>
                  </a:cubicBezTo>
                  <a:cubicBezTo>
                    <a:pt x="3168" y="1807"/>
                    <a:pt x="3194" y="1834"/>
                    <a:pt x="3250" y="1863"/>
                  </a:cubicBezTo>
                  <a:cubicBezTo>
                    <a:pt x="3250" y="1945"/>
                    <a:pt x="3278" y="2029"/>
                    <a:pt x="3278" y="2140"/>
                  </a:cubicBezTo>
                  <a:cubicBezTo>
                    <a:pt x="3334" y="2336"/>
                    <a:pt x="3389" y="2528"/>
                    <a:pt x="3473" y="2724"/>
                  </a:cubicBezTo>
                  <a:cubicBezTo>
                    <a:pt x="3529" y="2807"/>
                    <a:pt x="3585" y="2946"/>
                    <a:pt x="3667" y="3029"/>
                  </a:cubicBezTo>
                  <a:cubicBezTo>
                    <a:pt x="3696" y="3112"/>
                    <a:pt x="3723" y="3195"/>
                    <a:pt x="3752" y="3278"/>
                  </a:cubicBezTo>
                  <a:cubicBezTo>
                    <a:pt x="4087" y="4054"/>
                    <a:pt x="4531" y="4777"/>
                    <a:pt x="5113" y="5416"/>
                  </a:cubicBezTo>
                  <a:close/>
                </a:path>
              </a:pathLst>
            </a:custGeom>
            <a:solidFill>
              <a:srgbClr val="D888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5" name="Google Shape;1475;p25"/>
            <p:cNvSpPr/>
            <p:nvPr/>
          </p:nvSpPr>
          <p:spPr>
            <a:xfrm>
              <a:off x="5103475" y="4893771"/>
              <a:ext cx="962398" cy="601499"/>
            </a:xfrm>
            <a:custGeom>
              <a:avLst/>
              <a:gdLst/>
              <a:ahLst/>
              <a:cxnLst/>
              <a:rect l="l" t="t" r="r" b="b"/>
              <a:pathLst>
                <a:path w="11336" h="7085" extrusionOk="0">
                  <a:moveTo>
                    <a:pt x="8332" y="2529"/>
                  </a:moveTo>
                  <a:lnTo>
                    <a:pt x="8332" y="2529"/>
                  </a:lnTo>
                  <a:cubicBezTo>
                    <a:pt x="8139" y="2585"/>
                    <a:pt x="7945" y="2641"/>
                    <a:pt x="7777" y="2697"/>
                  </a:cubicBezTo>
                  <a:cubicBezTo>
                    <a:pt x="6303" y="3086"/>
                    <a:pt x="4888" y="3613"/>
                    <a:pt x="3500" y="4252"/>
                  </a:cubicBezTo>
                  <a:cubicBezTo>
                    <a:pt x="3110" y="4419"/>
                    <a:pt x="2750" y="4586"/>
                    <a:pt x="2389" y="4780"/>
                  </a:cubicBezTo>
                  <a:cubicBezTo>
                    <a:pt x="2029" y="4975"/>
                    <a:pt x="1584" y="5169"/>
                    <a:pt x="1362" y="5529"/>
                  </a:cubicBezTo>
                  <a:cubicBezTo>
                    <a:pt x="1334" y="5557"/>
                    <a:pt x="1334" y="5613"/>
                    <a:pt x="1334" y="5668"/>
                  </a:cubicBezTo>
                  <a:cubicBezTo>
                    <a:pt x="1334" y="5668"/>
                    <a:pt x="1334" y="5697"/>
                    <a:pt x="1307" y="5697"/>
                  </a:cubicBezTo>
                  <a:cubicBezTo>
                    <a:pt x="1168" y="5890"/>
                    <a:pt x="1057" y="6086"/>
                    <a:pt x="891" y="6279"/>
                  </a:cubicBezTo>
                  <a:cubicBezTo>
                    <a:pt x="724" y="6474"/>
                    <a:pt x="557" y="6640"/>
                    <a:pt x="364" y="6806"/>
                  </a:cubicBezTo>
                  <a:cubicBezTo>
                    <a:pt x="280" y="6891"/>
                    <a:pt x="167" y="6974"/>
                    <a:pt x="57" y="7085"/>
                  </a:cubicBezTo>
                  <a:cubicBezTo>
                    <a:pt x="1" y="7000"/>
                    <a:pt x="29" y="6834"/>
                    <a:pt x="29" y="6752"/>
                  </a:cubicBezTo>
                  <a:cubicBezTo>
                    <a:pt x="1" y="6390"/>
                    <a:pt x="1" y="6028"/>
                    <a:pt x="1" y="5697"/>
                  </a:cubicBezTo>
                  <a:cubicBezTo>
                    <a:pt x="1" y="5335"/>
                    <a:pt x="29" y="4975"/>
                    <a:pt x="57" y="4613"/>
                  </a:cubicBezTo>
                  <a:cubicBezTo>
                    <a:pt x="57" y="4445"/>
                    <a:pt x="85" y="4252"/>
                    <a:pt x="113" y="4085"/>
                  </a:cubicBezTo>
                  <a:cubicBezTo>
                    <a:pt x="113" y="3974"/>
                    <a:pt x="141" y="3891"/>
                    <a:pt x="141" y="3807"/>
                  </a:cubicBezTo>
                  <a:lnTo>
                    <a:pt x="224" y="3723"/>
                  </a:lnTo>
                  <a:cubicBezTo>
                    <a:pt x="364" y="3584"/>
                    <a:pt x="559" y="3474"/>
                    <a:pt x="725" y="3362"/>
                  </a:cubicBezTo>
                  <a:cubicBezTo>
                    <a:pt x="1169" y="3113"/>
                    <a:pt x="1642" y="2917"/>
                    <a:pt x="2087" y="2695"/>
                  </a:cubicBezTo>
                  <a:cubicBezTo>
                    <a:pt x="3086" y="2168"/>
                    <a:pt x="4086" y="1583"/>
                    <a:pt x="5059" y="1001"/>
                  </a:cubicBezTo>
                  <a:cubicBezTo>
                    <a:pt x="5337" y="863"/>
                    <a:pt x="5616" y="695"/>
                    <a:pt x="5864" y="528"/>
                  </a:cubicBezTo>
                  <a:cubicBezTo>
                    <a:pt x="6004" y="446"/>
                    <a:pt x="6114" y="361"/>
                    <a:pt x="6252" y="279"/>
                  </a:cubicBezTo>
                  <a:cubicBezTo>
                    <a:pt x="6364" y="195"/>
                    <a:pt x="6503" y="111"/>
                    <a:pt x="6586" y="1"/>
                  </a:cubicBezTo>
                  <a:cubicBezTo>
                    <a:pt x="7142" y="361"/>
                    <a:pt x="7752" y="695"/>
                    <a:pt x="8364" y="973"/>
                  </a:cubicBezTo>
                  <a:cubicBezTo>
                    <a:pt x="8475" y="1028"/>
                    <a:pt x="8613" y="1057"/>
                    <a:pt x="8725" y="1112"/>
                  </a:cubicBezTo>
                  <a:cubicBezTo>
                    <a:pt x="8807" y="1138"/>
                    <a:pt x="8863" y="1166"/>
                    <a:pt x="8947" y="1194"/>
                  </a:cubicBezTo>
                  <a:cubicBezTo>
                    <a:pt x="9724" y="1499"/>
                    <a:pt x="10529" y="1748"/>
                    <a:pt x="11336" y="1944"/>
                  </a:cubicBezTo>
                  <a:cubicBezTo>
                    <a:pt x="11252" y="1944"/>
                    <a:pt x="11168" y="1944"/>
                    <a:pt x="11086" y="1973"/>
                  </a:cubicBezTo>
                  <a:cubicBezTo>
                    <a:pt x="10723" y="2027"/>
                    <a:pt x="10335" y="2082"/>
                    <a:pt x="9975" y="2167"/>
                  </a:cubicBezTo>
                  <a:cubicBezTo>
                    <a:pt x="9614" y="2221"/>
                    <a:pt x="9280" y="2305"/>
                    <a:pt x="8919" y="2389"/>
                  </a:cubicBezTo>
                  <a:cubicBezTo>
                    <a:pt x="8721" y="2446"/>
                    <a:pt x="8528" y="2475"/>
                    <a:pt x="8332" y="2529"/>
                  </a:cubicBezTo>
                  <a:close/>
                </a:path>
              </a:pathLst>
            </a:custGeom>
            <a:solidFill>
              <a:srgbClr val="FAC2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6" name="Google Shape;1476;p25"/>
            <p:cNvSpPr/>
            <p:nvPr/>
          </p:nvSpPr>
          <p:spPr>
            <a:xfrm>
              <a:off x="5105767" y="4893856"/>
              <a:ext cx="959851" cy="424572"/>
            </a:xfrm>
            <a:custGeom>
              <a:avLst/>
              <a:gdLst/>
              <a:ahLst/>
              <a:cxnLst/>
              <a:rect l="l" t="t" r="r" b="b"/>
              <a:pathLst>
                <a:path w="11306" h="5001" extrusionOk="0">
                  <a:moveTo>
                    <a:pt x="0" y="5001"/>
                  </a:moveTo>
                  <a:cubicBezTo>
                    <a:pt x="0" y="4863"/>
                    <a:pt x="0" y="4751"/>
                    <a:pt x="26" y="4613"/>
                  </a:cubicBezTo>
                  <a:cubicBezTo>
                    <a:pt x="26" y="4446"/>
                    <a:pt x="55" y="4253"/>
                    <a:pt x="82" y="4085"/>
                  </a:cubicBezTo>
                  <a:cubicBezTo>
                    <a:pt x="82" y="3975"/>
                    <a:pt x="111" y="3891"/>
                    <a:pt x="111" y="3808"/>
                  </a:cubicBezTo>
                  <a:lnTo>
                    <a:pt x="195" y="3724"/>
                  </a:lnTo>
                  <a:cubicBezTo>
                    <a:pt x="333" y="3584"/>
                    <a:pt x="528" y="3474"/>
                    <a:pt x="695" y="3363"/>
                  </a:cubicBezTo>
                  <a:cubicBezTo>
                    <a:pt x="1138" y="3113"/>
                    <a:pt x="1612" y="2918"/>
                    <a:pt x="2057" y="2696"/>
                  </a:cubicBezTo>
                  <a:cubicBezTo>
                    <a:pt x="3057" y="2168"/>
                    <a:pt x="4057" y="1584"/>
                    <a:pt x="5029" y="1002"/>
                  </a:cubicBezTo>
                  <a:cubicBezTo>
                    <a:pt x="5307" y="863"/>
                    <a:pt x="5585" y="695"/>
                    <a:pt x="5835" y="529"/>
                  </a:cubicBezTo>
                  <a:cubicBezTo>
                    <a:pt x="5973" y="446"/>
                    <a:pt x="6084" y="361"/>
                    <a:pt x="6223" y="279"/>
                  </a:cubicBezTo>
                  <a:cubicBezTo>
                    <a:pt x="6333" y="195"/>
                    <a:pt x="6474" y="113"/>
                    <a:pt x="6556" y="1"/>
                  </a:cubicBezTo>
                  <a:cubicBezTo>
                    <a:pt x="7112" y="361"/>
                    <a:pt x="7723" y="695"/>
                    <a:pt x="8334" y="974"/>
                  </a:cubicBezTo>
                  <a:cubicBezTo>
                    <a:pt x="8446" y="1029"/>
                    <a:pt x="8584" y="1057"/>
                    <a:pt x="8694" y="1112"/>
                  </a:cubicBezTo>
                  <a:cubicBezTo>
                    <a:pt x="8778" y="1139"/>
                    <a:pt x="8834" y="1168"/>
                    <a:pt x="8917" y="1194"/>
                  </a:cubicBezTo>
                  <a:cubicBezTo>
                    <a:pt x="9695" y="1500"/>
                    <a:pt x="10500" y="1749"/>
                    <a:pt x="11305" y="1944"/>
                  </a:cubicBezTo>
                  <a:cubicBezTo>
                    <a:pt x="11223" y="1944"/>
                    <a:pt x="11139" y="1944"/>
                    <a:pt x="11055" y="1973"/>
                  </a:cubicBezTo>
                  <a:cubicBezTo>
                    <a:pt x="10694" y="2029"/>
                    <a:pt x="10306" y="2082"/>
                    <a:pt x="9946" y="2167"/>
                  </a:cubicBezTo>
                  <a:lnTo>
                    <a:pt x="9695" y="2194"/>
                  </a:lnTo>
                  <a:cubicBezTo>
                    <a:pt x="8917" y="1860"/>
                    <a:pt x="7832" y="1527"/>
                    <a:pt x="6583" y="1471"/>
                  </a:cubicBezTo>
                  <a:cubicBezTo>
                    <a:pt x="4695" y="1419"/>
                    <a:pt x="1750" y="3335"/>
                    <a:pt x="0" y="5001"/>
                  </a:cubicBezTo>
                  <a:close/>
                </a:path>
              </a:pathLst>
            </a:custGeom>
            <a:solidFill>
              <a:srgbClr val="3F2210">
                <a:alpha val="16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7" name="Google Shape;1477;p25"/>
            <p:cNvSpPr/>
            <p:nvPr/>
          </p:nvSpPr>
          <p:spPr>
            <a:xfrm>
              <a:off x="3940719" y="3018810"/>
              <a:ext cx="2030833" cy="1191112"/>
            </a:xfrm>
            <a:custGeom>
              <a:avLst/>
              <a:gdLst/>
              <a:ahLst/>
              <a:cxnLst/>
              <a:rect l="l" t="t" r="r" b="b"/>
              <a:pathLst>
                <a:path w="23921" h="14030" extrusionOk="0">
                  <a:moveTo>
                    <a:pt x="18418" y="13115"/>
                  </a:moveTo>
                  <a:lnTo>
                    <a:pt x="18418" y="13115"/>
                  </a:lnTo>
                  <a:cubicBezTo>
                    <a:pt x="17363" y="12226"/>
                    <a:pt x="16251" y="11393"/>
                    <a:pt x="15084" y="10643"/>
                  </a:cubicBezTo>
                  <a:cubicBezTo>
                    <a:pt x="14751" y="10420"/>
                    <a:pt x="14417" y="10227"/>
                    <a:pt x="14085" y="10031"/>
                  </a:cubicBezTo>
                  <a:cubicBezTo>
                    <a:pt x="13752" y="9838"/>
                    <a:pt x="13446" y="9587"/>
                    <a:pt x="13057" y="9476"/>
                  </a:cubicBezTo>
                  <a:cubicBezTo>
                    <a:pt x="13001" y="9448"/>
                    <a:pt x="12945" y="9476"/>
                    <a:pt x="12918" y="9531"/>
                  </a:cubicBezTo>
                  <a:cubicBezTo>
                    <a:pt x="12585" y="9251"/>
                    <a:pt x="12057" y="9169"/>
                    <a:pt x="11639" y="9225"/>
                  </a:cubicBezTo>
                  <a:cubicBezTo>
                    <a:pt x="11029" y="9280"/>
                    <a:pt x="10445" y="9558"/>
                    <a:pt x="10002" y="10002"/>
                  </a:cubicBezTo>
                  <a:cubicBezTo>
                    <a:pt x="9501" y="10447"/>
                    <a:pt x="9112" y="11029"/>
                    <a:pt x="8724" y="11586"/>
                  </a:cubicBezTo>
                  <a:cubicBezTo>
                    <a:pt x="8446" y="11974"/>
                    <a:pt x="8168" y="12363"/>
                    <a:pt x="7890" y="12752"/>
                  </a:cubicBezTo>
                  <a:cubicBezTo>
                    <a:pt x="8084" y="11973"/>
                    <a:pt x="8168" y="11139"/>
                    <a:pt x="8113" y="10334"/>
                  </a:cubicBezTo>
                  <a:lnTo>
                    <a:pt x="8113" y="10001"/>
                  </a:lnTo>
                  <a:cubicBezTo>
                    <a:pt x="8113" y="9973"/>
                    <a:pt x="8113" y="9945"/>
                    <a:pt x="8084" y="9890"/>
                  </a:cubicBezTo>
                  <a:lnTo>
                    <a:pt x="8084" y="9862"/>
                  </a:lnTo>
                  <a:cubicBezTo>
                    <a:pt x="7917" y="8446"/>
                    <a:pt x="7390" y="7056"/>
                    <a:pt x="6417" y="6001"/>
                  </a:cubicBezTo>
                  <a:cubicBezTo>
                    <a:pt x="5389" y="4917"/>
                    <a:pt x="3861" y="4250"/>
                    <a:pt x="2361" y="4473"/>
                  </a:cubicBezTo>
                  <a:cubicBezTo>
                    <a:pt x="1473" y="4584"/>
                    <a:pt x="610" y="5055"/>
                    <a:pt x="0" y="5750"/>
                  </a:cubicBezTo>
                  <a:cubicBezTo>
                    <a:pt x="112" y="5445"/>
                    <a:pt x="223" y="5139"/>
                    <a:pt x="334" y="4863"/>
                  </a:cubicBezTo>
                  <a:cubicBezTo>
                    <a:pt x="805" y="3696"/>
                    <a:pt x="1362" y="2584"/>
                    <a:pt x="2001" y="1473"/>
                  </a:cubicBezTo>
                  <a:cubicBezTo>
                    <a:pt x="2167" y="1168"/>
                    <a:pt x="2361" y="862"/>
                    <a:pt x="2556" y="557"/>
                  </a:cubicBezTo>
                  <a:cubicBezTo>
                    <a:pt x="2641" y="418"/>
                    <a:pt x="2750" y="251"/>
                    <a:pt x="2834" y="111"/>
                  </a:cubicBezTo>
                  <a:cubicBezTo>
                    <a:pt x="2863" y="56"/>
                    <a:pt x="2863" y="28"/>
                    <a:pt x="2890" y="1"/>
                  </a:cubicBezTo>
                  <a:cubicBezTo>
                    <a:pt x="2975" y="111"/>
                    <a:pt x="3085" y="196"/>
                    <a:pt x="3195" y="307"/>
                  </a:cubicBezTo>
                  <a:cubicBezTo>
                    <a:pt x="3445" y="474"/>
                    <a:pt x="3667" y="640"/>
                    <a:pt x="3918" y="806"/>
                  </a:cubicBezTo>
                  <a:cubicBezTo>
                    <a:pt x="3946" y="806"/>
                    <a:pt x="3974" y="834"/>
                    <a:pt x="3974" y="834"/>
                  </a:cubicBezTo>
                  <a:cubicBezTo>
                    <a:pt x="4446" y="1140"/>
                    <a:pt x="4917" y="1418"/>
                    <a:pt x="5418" y="1641"/>
                  </a:cubicBezTo>
                  <a:cubicBezTo>
                    <a:pt x="6473" y="2139"/>
                    <a:pt x="7556" y="2556"/>
                    <a:pt x="8696" y="2806"/>
                  </a:cubicBezTo>
                  <a:cubicBezTo>
                    <a:pt x="9835" y="3056"/>
                    <a:pt x="10973" y="3195"/>
                    <a:pt x="12112" y="3167"/>
                  </a:cubicBezTo>
                  <a:cubicBezTo>
                    <a:pt x="12083" y="3195"/>
                    <a:pt x="12083" y="3251"/>
                    <a:pt x="12112" y="3278"/>
                  </a:cubicBezTo>
                  <a:cubicBezTo>
                    <a:pt x="12194" y="3445"/>
                    <a:pt x="12278" y="3610"/>
                    <a:pt x="12307" y="3805"/>
                  </a:cubicBezTo>
                  <a:cubicBezTo>
                    <a:pt x="12362" y="3999"/>
                    <a:pt x="12335" y="4194"/>
                    <a:pt x="12362" y="4390"/>
                  </a:cubicBezTo>
                  <a:cubicBezTo>
                    <a:pt x="12362" y="4445"/>
                    <a:pt x="12445" y="4501"/>
                    <a:pt x="12500" y="4417"/>
                  </a:cubicBezTo>
                  <a:cubicBezTo>
                    <a:pt x="12694" y="4028"/>
                    <a:pt x="12500" y="3501"/>
                    <a:pt x="12278" y="3167"/>
                  </a:cubicBezTo>
                  <a:lnTo>
                    <a:pt x="12278" y="3167"/>
                  </a:lnTo>
                  <a:cubicBezTo>
                    <a:pt x="12612" y="3167"/>
                    <a:pt x="12945" y="3139"/>
                    <a:pt x="13277" y="3111"/>
                  </a:cubicBezTo>
                  <a:cubicBezTo>
                    <a:pt x="13362" y="3611"/>
                    <a:pt x="13362" y="4111"/>
                    <a:pt x="13251" y="4584"/>
                  </a:cubicBezTo>
                  <a:cubicBezTo>
                    <a:pt x="13195" y="4833"/>
                    <a:pt x="13112" y="5083"/>
                    <a:pt x="13001" y="5335"/>
                  </a:cubicBezTo>
                  <a:cubicBezTo>
                    <a:pt x="12889" y="5556"/>
                    <a:pt x="12751" y="5778"/>
                    <a:pt x="12667" y="6028"/>
                  </a:cubicBezTo>
                  <a:cubicBezTo>
                    <a:pt x="12641" y="6110"/>
                    <a:pt x="12751" y="6195"/>
                    <a:pt x="12806" y="6139"/>
                  </a:cubicBezTo>
                  <a:cubicBezTo>
                    <a:pt x="12889" y="6084"/>
                    <a:pt x="12945" y="6028"/>
                    <a:pt x="13000" y="5972"/>
                  </a:cubicBezTo>
                  <a:cubicBezTo>
                    <a:pt x="13305" y="5612"/>
                    <a:pt x="13472" y="5083"/>
                    <a:pt x="13555" y="4639"/>
                  </a:cubicBezTo>
                  <a:cubicBezTo>
                    <a:pt x="13667" y="4139"/>
                    <a:pt x="13695" y="3611"/>
                    <a:pt x="13583" y="3084"/>
                  </a:cubicBezTo>
                  <a:cubicBezTo>
                    <a:pt x="14306" y="3029"/>
                    <a:pt x="15027" y="2891"/>
                    <a:pt x="15750" y="2697"/>
                  </a:cubicBezTo>
                  <a:cubicBezTo>
                    <a:pt x="16305" y="2558"/>
                    <a:pt x="16833" y="2391"/>
                    <a:pt x="17360" y="2197"/>
                  </a:cubicBezTo>
                  <a:cubicBezTo>
                    <a:pt x="17445" y="2169"/>
                    <a:pt x="17556" y="2140"/>
                    <a:pt x="17639" y="2087"/>
                  </a:cubicBezTo>
                  <a:cubicBezTo>
                    <a:pt x="18221" y="1864"/>
                    <a:pt x="18834" y="1614"/>
                    <a:pt x="19361" y="1280"/>
                  </a:cubicBezTo>
                  <a:cubicBezTo>
                    <a:pt x="19583" y="1280"/>
                    <a:pt x="19806" y="1308"/>
                    <a:pt x="20028" y="1308"/>
                  </a:cubicBezTo>
                  <a:cubicBezTo>
                    <a:pt x="20306" y="1586"/>
                    <a:pt x="20611" y="1836"/>
                    <a:pt x="20918" y="2084"/>
                  </a:cubicBezTo>
                  <a:cubicBezTo>
                    <a:pt x="21390" y="2501"/>
                    <a:pt x="21890" y="2862"/>
                    <a:pt x="22390" y="3252"/>
                  </a:cubicBezTo>
                  <a:cubicBezTo>
                    <a:pt x="22030" y="3502"/>
                    <a:pt x="21668" y="3780"/>
                    <a:pt x="21307" y="4029"/>
                  </a:cubicBezTo>
                  <a:cubicBezTo>
                    <a:pt x="20362" y="4641"/>
                    <a:pt x="19418" y="5196"/>
                    <a:pt x="18418" y="5697"/>
                  </a:cubicBezTo>
                  <a:cubicBezTo>
                    <a:pt x="18139" y="5835"/>
                    <a:pt x="17861" y="5947"/>
                    <a:pt x="17585" y="6085"/>
                  </a:cubicBezTo>
                  <a:cubicBezTo>
                    <a:pt x="17307" y="6196"/>
                    <a:pt x="17028" y="6336"/>
                    <a:pt x="16779" y="6503"/>
                  </a:cubicBezTo>
                  <a:lnTo>
                    <a:pt x="16779" y="6503"/>
                  </a:lnTo>
                  <a:cubicBezTo>
                    <a:pt x="16668" y="6447"/>
                    <a:pt x="16530" y="6418"/>
                    <a:pt x="16418" y="6364"/>
                  </a:cubicBezTo>
                  <a:cubicBezTo>
                    <a:pt x="16196" y="6280"/>
                    <a:pt x="15973" y="6196"/>
                    <a:pt x="15724" y="6113"/>
                  </a:cubicBezTo>
                  <a:cubicBezTo>
                    <a:pt x="15279" y="5973"/>
                    <a:pt x="14808" y="5863"/>
                    <a:pt x="14336" y="5751"/>
                  </a:cubicBezTo>
                  <a:cubicBezTo>
                    <a:pt x="13891" y="5642"/>
                    <a:pt x="13390" y="5585"/>
                    <a:pt x="13058" y="5919"/>
                  </a:cubicBezTo>
                  <a:lnTo>
                    <a:pt x="13002" y="5973"/>
                  </a:lnTo>
                  <a:cubicBezTo>
                    <a:pt x="12698" y="6336"/>
                    <a:pt x="12864" y="6808"/>
                    <a:pt x="13114" y="7169"/>
                  </a:cubicBezTo>
                  <a:cubicBezTo>
                    <a:pt x="13336" y="7502"/>
                    <a:pt x="13585" y="7836"/>
                    <a:pt x="13892" y="8030"/>
                  </a:cubicBezTo>
                  <a:cubicBezTo>
                    <a:pt x="13892" y="8057"/>
                    <a:pt x="13892" y="8057"/>
                    <a:pt x="13920" y="8057"/>
                  </a:cubicBezTo>
                  <a:cubicBezTo>
                    <a:pt x="13948" y="8140"/>
                    <a:pt x="14005" y="8195"/>
                    <a:pt x="14032" y="8280"/>
                  </a:cubicBezTo>
                  <a:cubicBezTo>
                    <a:pt x="14061" y="8475"/>
                    <a:pt x="13838" y="8641"/>
                    <a:pt x="13782" y="8779"/>
                  </a:cubicBezTo>
                  <a:cubicBezTo>
                    <a:pt x="13533" y="9279"/>
                    <a:pt x="13838" y="9808"/>
                    <a:pt x="14309" y="10030"/>
                  </a:cubicBezTo>
                  <a:cubicBezTo>
                    <a:pt x="15338" y="10504"/>
                    <a:pt x="16422" y="9808"/>
                    <a:pt x="17283" y="9280"/>
                  </a:cubicBezTo>
                  <a:cubicBezTo>
                    <a:pt x="17560" y="9142"/>
                    <a:pt x="17810" y="9002"/>
                    <a:pt x="18088" y="8919"/>
                  </a:cubicBezTo>
                  <a:lnTo>
                    <a:pt x="18116" y="8891"/>
                  </a:lnTo>
                  <a:cubicBezTo>
                    <a:pt x="18449" y="8947"/>
                    <a:pt x="18783" y="8891"/>
                    <a:pt x="19116" y="8864"/>
                  </a:cubicBezTo>
                  <a:cubicBezTo>
                    <a:pt x="19421" y="8808"/>
                    <a:pt x="19726" y="8724"/>
                    <a:pt x="20060" y="8641"/>
                  </a:cubicBezTo>
                  <a:cubicBezTo>
                    <a:pt x="20671" y="8503"/>
                    <a:pt x="21310" y="8280"/>
                    <a:pt x="21893" y="8030"/>
                  </a:cubicBezTo>
                  <a:cubicBezTo>
                    <a:pt x="22615" y="7752"/>
                    <a:pt x="23282" y="7391"/>
                    <a:pt x="23921" y="7002"/>
                  </a:cubicBezTo>
                  <a:cubicBezTo>
                    <a:pt x="23892" y="7084"/>
                    <a:pt x="23865" y="7169"/>
                    <a:pt x="23836" y="7251"/>
                  </a:cubicBezTo>
                  <a:cubicBezTo>
                    <a:pt x="23724" y="7558"/>
                    <a:pt x="23614" y="7863"/>
                    <a:pt x="23476" y="8168"/>
                  </a:cubicBezTo>
                  <a:cubicBezTo>
                    <a:pt x="23337" y="8475"/>
                    <a:pt x="23198" y="8779"/>
                    <a:pt x="23060" y="9085"/>
                  </a:cubicBezTo>
                  <a:cubicBezTo>
                    <a:pt x="23031" y="9169"/>
                    <a:pt x="22975" y="9280"/>
                    <a:pt x="22948" y="9363"/>
                  </a:cubicBezTo>
                  <a:cubicBezTo>
                    <a:pt x="22725" y="9668"/>
                    <a:pt x="22559" y="10002"/>
                    <a:pt x="22338" y="10306"/>
                  </a:cubicBezTo>
                  <a:cubicBezTo>
                    <a:pt x="22143" y="10641"/>
                    <a:pt x="21949" y="10945"/>
                    <a:pt x="21726" y="11252"/>
                  </a:cubicBezTo>
                  <a:cubicBezTo>
                    <a:pt x="21310" y="11863"/>
                    <a:pt x="20865" y="12446"/>
                    <a:pt x="20393" y="13001"/>
                  </a:cubicBezTo>
                  <a:cubicBezTo>
                    <a:pt x="20116" y="13362"/>
                    <a:pt x="19810" y="13695"/>
                    <a:pt x="19503" y="14029"/>
                  </a:cubicBezTo>
                  <a:cubicBezTo>
                    <a:pt x="19141" y="13727"/>
                    <a:pt x="18779" y="13420"/>
                    <a:pt x="18418" y="13115"/>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8" name="Google Shape;1478;p25"/>
            <p:cNvSpPr/>
            <p:nvPr/>
          </p:nvSpPr>
          <p:spPr>
            <a:xfrm>
              <a:off x="3940719" y="3018810"/>
              <a:ext cx="1875046" cy="1190942"/>
            </a:xfrm>
            <a:custGeom>
              <a:avLst/>
              <a:gdLst/>
              <a:ahLst/>
              <a:cxnLst/>
              <a:rect l="l" t="t" r="r" b="b"/>
              <a:pathLst>
                <a:path w="22086" h="14028" extrusionOk="0">
                  <a:moveTo>
                    <a:pt x="18418" y="13115"/>
                  </a:moveTo>
                  <a:lnTo>
                    <a:pt x="18418" y="13115"/>
                  </a:lnTo>
                  <a:cubicBezTo>
                    <a:pt x="17363" y="12226"/>
                    <a:pt x="16251" y="11393"/>
                    <a:pt x="15084" y="10643"/>
                  </a:cubicBezTo>
                  <a:cubicBezTo>
                    <a:pt x="14751" y="10420"/>
                    <a:pt x="14417" y="10227"/>
                    <a:pt x="14085" y="10031"/>
                  </a:cubicBezTo>
                  <a:cubicBezTo>
                    <a:pt x="13752" y="9838"/>
                    <a:pt x="13446" y="9587"/>
                    <a:pt x="13057" y="9476"/>
                  </a:cubicBezTo>
                  <a:cubicBezTo>
                    <a:pt x="13001" y="9448"/>
                    <a:pt x="12945" y="9476"/>
                    <a:pt x="12918" y="9531"/>
                  </a:cubicBezTo>
                  <a:cubicBezTo>
                    <a:pt x="12585" y="9251"/>
                    <a:pt x="12057" y="9169"/>
                    <a:pt x="11639" y="9225"/>
                  </a:cubicBezTo>
                  <a:cubicBezTo>
                    <a:pt x="11029" y="9280"/>
                    <a:pt x="10445" y="9558"/>
                    <a:pt x="10002" y="10002"/>
                  </a:cubicBezTo>
                  <a:cubicBezTo>
                    <a:pt x="9501" y="10447"/>
                    <a:pt x="9112" y="11029"/>
                    <a:pt x="8724" y="11586"/>
                  </a:cubicBezTo>
                  <a:cubicBezTo>
                    <a:pt x="8446" y="11974"/>
                    <a:pt x="8168" y="12363"/>
                    <a:pt x="7890" y="12752"/>
                  </a:cubicBezTo>
                  <a:cubicBezTo>
                    <a:pt x="8084" y="11973"/>
                    <a:pt x="8168" y="11139"/>
                    <a:pt x="8113" y="10334"/>
                  </a:cubicBezTo>
                  <a:lnTo>
                    <a:pt x="8113" y="10001"/>
                  </a:lnTo>
                  <a:cubicBezTo>
                    <a:pt x="8113" y="9973"/>
                    <a:pt x="8113" y="9945"/>
                    <a:pt x="8084" y="9890"/>
                  </a:cubicBezTo>
                  <a:lnTo>
                    <a:pt x="8084" y="9862"/>
                  </a:lnTo>
                  <a:cubicBezTo>
                    <a:pt x="7917" y="8446"/>
                    <a:pt x="7390" y="7056"/>
                    <a:pt x="6417" y="6001"/>
                  </a:cubicBezTo>
                  <a:cubicBezTo>
                    <a:pt x="5389" y="4917"/>
                    <a:pt x="3861" y="4250"/>
                    <a:pt x="2361" y="4473"/>
                  </a:cubicBezTo>
                  <a:cubicBezTo>
                    <a:pt x="1473" y="4584"/>
                    <a:pt x="610" y="5055"/>
                    <a:pt x="0" y="5750"/>
                  </a:cubicBezTo>
                  <a:cubicBezTo>
                    <a:pt x="112" y="5445"/>
                    <a:pt x="223" y="5139"/>
                    <a:pt x="334" y="4863"/>
                  </a:cubicBezTo>
                  <a:cubicBezTo>
                    <a:pt x="805" y="3696"/>
                    <a:pt x="1362" y="2584"/>
                    <a:pt x="2001" y="1473"/>
                  </a:cubicBezTo>
                  <a:cubicBezTo>
                    <a:pt x="2167" y="1168"/>
                    <a:pt x="2361" y="862"/>
                    <a:pt x="2556" y="557"/>
                  </a:cubicBezTo>
                  <a:cubicBezTo>
                    <a:pt x="2641" y="418"/>
                    <a:pt x="2750" y="251"/>
                    <a:pt x="2834" y="111"/>
                  </a:cubicBezTo>
                  <a:cubicBezTo>
                    <a:pt x="2863" y="56"/>
                    <a:pt x="2863" y="28"/>
                    <a:pt x="2890" y="1"/>
                  </a:cubicBezTo>
                  <a:cubicBezTo>
                    <a:pt x="2975" y="111"/>
                    <a:pt x="3085" y="196"/>
                    <a:pt x="3195" y="307"/>
                  </a:cubicBezTo>
                  <a:cubicBezTo>
                    <a:pt x="3445" y="474"/>
                    <a:pt x="3667" y="640"/>
                    <a:pt x="3918" y="806"/>
                  </a:cubicBezTo>
                  <a:cubicBezTo>
                    <a:pt x="3946" y="806"/>
                    <a:pt x="3974" y="834"/>
                    <a:pt x="3974" y="834"/>
                  </a:cubicBezTo>
                  <a:cubicBezTo>
                    <a:pt x="4446" y="1140"/>
                    <a:pt x="4917" y="1418"/>
                    <a:pt x="5418" y="1641"/>
                  </a:cubicBezTo>
                  <a:cubicBezTo>
                    <a:pt x="6473" y="2139"/>
                    <a:pt x="7556" y="2556"/>
                    <a:pt x="8696" y="2806"/>
                  </a:cubicBezTo>
                  <a:cubicBezTo>
                    <a:pt x="9835" y="3056"/>
                    <a:pt x="10973" y="3195"/>
                    <a:pt x="12112" y="3167"/>
                  </a:cubicBezTo>
                  <a:cubicBezTo>
                    <a:pt x="12083" y="3195"/>
                    <a:pt x="12083" y="3251"/>
                    <a:pt x="12112" y="3278"/>
                  </a:cubicBezTo>
                  <a:cubicBezTo>
                    <a:pt x="12194" y="3445"/>
                    <a:pt x="12278" y="3610"/>
                    <a:pt x="12307" y="3805"/>
                  </a:cubicBezTo>
                  <a:cubicBezTo>
                    <a:pt x="12362" y="3999"/>
                    <a:pt x="12335" y="4194"/>
                    <a:pt x="12362" y="4390"/>
                  </a:cubicBezTo>
                  <a:cubicBezTo>
                    <a:pt x="12362" y="4445"/>
                    <a:pt x="12445" y="4501"/>
                    <a:pt x="12500" y="4417"/>
                  </a:cubicBezTo>
                  <a:cubicBezTo>
                    <a:pt x="12694" y="4028"/>
                    <a:pt x="12500" y="3501"/>
                    <a:pt x="12278" y="3167"/>
                  </a:cubicBezTo>
                  <a:lnTo>
                    <a:pt x="12278" y="3167"/>
                  </a:lnTo>
                  <a:cubicBezTo>
                    <a:pt x="12612" y="3167"/>
                    <a:pt x="12945" y="3139"/>
                    <a:pt x="13277" y="3111"/>
                  </a:cubicBezTo>
                  <a:cubicBezTo>
                    <a:pt x="13362" y="3611"/>
                    <a:pt x="13362" y="4111"/>
                    <a:pt x="13251" y="4584"/>
                  </a:cubicBezTo>
                  <a:cubicBezTo>
                    <a:pt x="13195" y="4833"/>
                    <a:pt x="13112" y="5083"/>
                    <a:pt x="13001" y="5335"/>
                  </a:cubicBezTo>
                  <a:cubicBezTo>
                    <a:pt x="12889" y="5556"/>
                    <a:pt x="12751" y="5778"/>
                    <a:pt x="12667" y="6028"/>
                  </a:cubicBezTo>
                  <a:cubicBezTo>
                    <a:pt x="12641" y="6110"/>
                    <a:pt x="12751" y="6195"/>
                    <a:pt x="12806" y="6139"/>
                  </a:cubicBezTo>
                  <a:cubicBezTo>
                    <a:pt x="12889" y="6084"/>
                    <a:pt x="12945" y="6028"/>
                    <a:pt x="13000" y="5972"/>
                  </a:cubicBezTo>
                  <a:cubicBezTo>
                    <a:pt x="13305" y="5612"/>
                    <a:pt x="13472" y="5083"/>
                    <a:pt x="13555" y="4639"/>
                  </a:cubicBezTo>
                  <a:cubicBezTo>
                    <a:pt x="13667" y="4139"/>
                    <a:pt x="13695" y="3611"/>
                    <a:pt x="13583" y="3084"/>
                  </a:cubicBezTo>
                  <a:cubicBezTo>
                    <a:pt x="14000" y="3056"/>
                    <a:pt x="14444" y="2973"/>
                    <a:pt x="14860" y="2917"/>
                  </a:cubicBezTo>
                  <a:cubicBezTo>
                    <a:pt x="14860" y="3778"/>
                    <a:pt x="15139" y="4945"/>
                    <a:pt x="16110" y="6251"/>
                  </a:cubicBezTo>
                  <a:cubicBezTo>
                    <a:pt x="15972" y="6195"/>
                    <a:pt x="15862" y="6166"/>
                    <a:pt x="15721" y="6110"/>
                  </a:cubicBezTo>
                  <a:cubicBezTo>
                    <a:pt x="15277" y="5972"/>
                    <a:pt x="14804" y="5862"/>
                    <a:pt x="14333" y="5750"/>
                  </a:cubicBezTo>
                  <a:cubicBezTo>
                    <a:pt x="13889" y="5640"/>
                    <a:pt x="13388" y="5583"/>
                    <a:pt x="13056" y="5916"/>
                  </a:cubicBezTo>
                  <a:lnTo>
                    <a:pt x="13000" y="5972"/>
                  </a:lnTo>
                  <a:cubicBezTo>
                    <a:pt x="12694" y="6335"/>
                    <a:pt x="12862" y="6806"/>
                    <a:pt x="13111" y="7168"/>
                  </a:cubicBezTo>
                  <a:cubicBezTo>
                    <a:pt x="13333" y="7501"/>
                    <a:pt x="13583" y="7835"/>
                    <a:pt x="13890" y="8029"/>
                  </a:cubicBezTo>
                  <a:cubicBezTo>
                    <a:pt x="13890" y="8055"/>
                    <a:pt x="13890" y="8055"/>
                    <a:pt x="13918" y="8055"/>
                  </a:cubicBezTo>
                  <a:cubicBezTo>
                    <a:pt x="13946" y="8139"/>
                    <a:pt x="14003" y="8194"/>
                    <a:pt x="14029" y="8277"/>
                  </a:cubicBezTo>
                  <a:cubicBezTo>
                    <a:pt x="14057" y="8474"/>
                    <a:pt x="13835" y="8640"/>
                    <a:pt x="13780" y="8778"/>
                  </a:cubicBezTo>
                  <a:cubicBezTo>
                    <a:pt x="13530" y="9278"/>
                    <a:pt x="13835" y="9806"/>
                    <a:pt x="14307" y="10028"/>
                  </a:cubicBezTo>
                  <a:cubicBezTo>
                    <a:pt x="15335" y="10501"/>
                    <a:pt x="16418" y="9806"/>
                    <a:pt x="17279" y="9279"/>
                  </a:cubicBezTo>
                  <a:cubicBezTo>
                    <a:pt x="17558" y="9141"/>
                    <a:pt x="17807" y="9000"/>
                    <a:pt x="18086" y="8918"/>
                  </a:cubicBezTo>
                  <a:lnTo>
                    <a:pt x="18114" y="8890"/>
                  </a:lnTo>
                  <a:cubicBezTo>
                    <a:pt x="18391" y="8945"/>
                    <a:pt x="18670" y="8918"/>
                    <a:pt x="18919" y="8890"/>
                  </a:cubicBezTo>
                  <a:cubicBezTo>
                    <a:pt x="19780" y="9501"/>
                    <a:pt x="20837" y="10111"/>
                    <a:pt x="22086" y="10751"/>
                  </a:cubicBezTo>
                  <a:cubicBezTo>
                    <a:pt x="21948" y="10918"/>
                    <a:pt x="21836" y="11083"/>
                    <a:pt x="21725" y="11251"/>
                  </a:cubicBezTo>
                  <a:cubicBezTo>
                    <a:pt x="21309" y="11862"/>
                    <a:pt x="20864" y="12445"/>
                    <a:pt x="20392" y="12999"/>
                  </a:cubicBezTo>
                  <a:cubicBezTo>
                    <a:pt x="20114" y="13361"/>
                    <a:pt x="19809" y="13694"/>
                    <a:pt x="19502" y="14028"/>
                  </a:cubicBezTo>
                  <a:cubicBezTo>
                    <a:pt x="19141" y="13727"/>
                    <a:pt x="18779" y="13420"/>
                    <a:pt x="18418" y="13115"/>
                  </a:cubicBezTo>
                  <a:close/>
                </a:path>
              </a:pathLst>
            </a:custGeom>
            <a:solidFill>
              <a:srgbClr val="3F2210">
                <a:alpha val="16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9" name="Google Shape;1479;p25"/>
            <p:cNvSpPr/>
            <p:nvPr/>
          </p:nvSpPr>
          <p:spPr>
            <a:xfrm>
              <a:off x="3424372" y="3422413"/>
              <a:ext cx="1153248" cy="2473743"/>
            </a:xfrm>
            <a:custGeom>
              <a:avLst/>
              <a:gdLst/>
              <a:ahLst/>
              <a:cxnLst/>
              <a:rect l="l" t="t" r="r" b="b"/>
              <a:pathLst>
                <a:path w="13584" h="29138" extrusionOk="0">
                  <a:moveTo>
                    <a:pt x="5640" y="20445"/>
                  </a:moveTo>
                  <a:lnTo>
                    <a:pt x="5640" y="20445"/>
                  </a:lnTo>
                  <a:cubicBezTo>
                    <a:pt x="5416" y="21140"/>
                    <a:pt x="5250" y="21833"/>
                    <a:pt x="5112" y="22528"/>
                  </a:cubicBezTo>
                  <a:cubicBezTo>
                    <a:pt x="5056" y="22888"/>
                    <a:pt x="5001" y="23221"/>
                    <a:pt x="4974" y="23583"/>
                  </a:cubicBezTo>
                  <a:cubicBezTo>
                    <a:pt x="4974" y="23666"/>
                    <a:pt x="4945" y="23750"/>
                    <a:pt x="4945" y="23833"/>
                  </a:cubicBezTo>
                  <a:cubicBezTo>
                    <a:pt x="4945" y="23889"/>
                    <a:pt x="4945" y="23971"/>
                    <a:pt x="4918" y="24055"/>
                  </a:cubicBezTo>
                  <a:cubicBezTo>
                    <a:pt x="4918" y="24249"/>
                    <a:pt x="4918" y="24444"/>
                    <a:pt x="4889" y="24667"/>
                  </a:cubicBezTo>
                  <a:cubicBezTo>
                    <a:pt x="4889" y="25083"/>
                    <a:pt x="4945" y="25528"/>
                    <a:pt x="5001" y="25944"/>
                  </a:cubicBezTo>
                  <a:cubicBezTo>
                    <a:pt x="5056" y="26333"/>
                    <a:pt x="5168" y="26723"/>
                    <a:pt x="5195" y="27111"/>
                  </a:cubicBezTo>
                  <a:cubicBezTo>
                    <a:pt x="5223" y="27249"/>
                    <a:pt x="5223" y="27415"/>
                    <a:pt x="5139" y="27555"/>
                  </a:cubicBezTo>
                  <a:cubicBezTo>
                    <a:pt x="5111" y="27666"/>
                    <a:pt x="5001" y="27804"/>
                    <a:pt x="4945" y="27944"/>
                  </a:cubicBezTo>
                  <a:cubicBezTo>
                    <a:pt x="4805" y="28082"/>
                    <a:pt x="4639" y="28220"/>
                    <a:pt x="4473" y="28332"/>
                  </a:cubicBezTo>
                  <a:cubicBezTo>
                    <a:pt x="4084" y="28610"/>
                    <a:pt x="3639" y="28806"/>
                    <a:pt x="3167" y="28944"/>
                  </a:cubicBezTo>
                  <a:cubicBezTo>
                    <a:pt x="2666" y="29082"/>
                    <a:pt x="2167" y="29137"/>
                    <a:pt x="1639" y="29110"/>
                  </a:cubicBezTo>
                  <a:cubicBezTo>
                    <a:pt x="1194" y="29110"/>
                    <a:pt x="640" y="29110"/>
                    <a:pt x="279" y="28806"/>
                  </a:cubicBezTo>
                  <a:cubicBezTo>
                    <a:pt x="139" y="28668"/>
                    <a:pt x="1" y="28499"/>
                    <a:pt x="29" y="28332"/>
                  </a:cubicBezTo>
                  <a:cubicBezTo>
                    <a:pt x="29" y="28305"/>
                    <a:pt x="57" y="28249"/>
                    <a:pt x="57" y="28220"/>
                  </a:cubicBezTo>
                  <a:cubicBezTo>
                    <a:pt x="195" y="28166"/>
                    <a:pt x="305" y="28027"/>
                    <a:pt x="390" y="27944"/>
                  </a:cubicBezTo>
                  <a:cubicBezTo>
                    <a:pt x="528" y="27778"/>
                    <a:pt x="668" y="27610"/>
                    <a:pt x="806" y="27415"/>
                  </a:cubicBezTo>
                  <a:cubicBezTo>
                    <a:pt x="1056" y="27083"/>
                    <a:pt x="1278" y="26723"/>
                    <a:pt x="1473" y="26332"/>
                  </a:cubicBezTo>
                  <a:cubicBezTo>
                    <a:pt x="1862" y="25582"/>
                    <a:pt x="2168" y="24750"/>
                    <a:pt x="2250" y="23889"/>
                  </a:cubicBezTo>
                  <a:cubicBezTo>
                    <a:pt x="2306" y="23861"/>
                    <a:pt x="2362" y="23805"/>
                    <a:pt x="2362" y="23721"/>
                  </a:cubicBezTo>
                  <a:cubicBezTo>
                    <a:pt x="2444" y="23028"/>
                    <a:pt x="2500" y="22332"/>
                    <a:pt x="2528" y="21666"/>
                  </a:cubicBezTo>
                  <a:lnTo>
                    <a:pt x="2695" y="19583"/>
                  </a:lnTo>
                  <a:cubicBezTo>
                    <a:pt x="2807" y="18221"/>
                    <a:pt x="2946" y="16860"/>
                    <a:pt x="3111" y="15500"/>
                  </a:cubicBezTo>
                  <a:cubicBezTo>
                    <a:pt x="3445" y="12776"/>
                    <a:pt x="3890" y="10084"/>
                    <a:pt x="4444" y="7389"/>
                  </a:cubicBezTo>
                  <a:lnTo>
                    <a:pt x="4945" y="5139"/>
                  </a:lnTo>
                  <a:cubicBezTo>
                    <a:pt x="5056" y="4583"/>
                    <a:pt x="5223" y="4056"/>
                    <a:pt x="5278" y="3499"/>
                  </a:cubicBezTo>
                  <a:cubicBezTo>
                    <a:pt x="5306" y="3416"/>
                    <a:pt x="5334" y="3360"/>
                    <a:pt x="5361" y="3277"/>
                  </a:cubicBezTo>
                  <a:cubicBezTo>
                    <a:pt x="5416" y="3139"/>
                    <a:pt x="5472" y="2972"/>
                    <a:pt x="5501" y="2806"/>
                  </a:cubicBezTo>
                  <a:cubicBezTo>
                    <a:pt x="5501" y="2806"/>
                    <a:pt x="5528" y="2779"/>
                    <a:pt x="5528" y="2750"/>
                  </a:cubicBezTo>
                  <a:cubicBezTo>
                    <a:pt x="5556" y="2750"/>
                    <a:pt x="5584" y="2723"/>
                    <a:pt x="5611" y="2694"/>
                  </a:cubicBezTo>
                  <a:cubicBezTo>
                    <a:pt x="5722" y="2390"/>
                    <a:pt x="5834" y="2111"/>
                    <a:pt x="6027" y="1833"/>
                  </a:cubicBezTo>
                  <a:cubicBezTo>
                    <a:pt x="6165" y="1583"/>
                    <a:pt x="6361" y="1332"/>
                    <a:pt x="6610" y="1138"/>
                  </a:cubicBezTo>
                  <a:cubicBezTo>
                    <a:pt x="7055" y="722"/>
                    <a:pt x="7611" y="417"/>
                    <a:pt x="8221" y="277"/>
                  </a:cubicBezTo>
                  <a:cubicBezTo>
                    <a:pt x="9527" y="0"/>
                    <a:pt x="10916" y="527"/>
                    <a:pt x="11860" y="1444"/>
                  </a:cubicBezTo>
                  <a:cubicBezTo>
                    <a:pt x="12860" y="2390"/>
                    <a:pt x="13387" y="3696"/>
                    <a:pt x="13584" y="5028"/>
                  </a:cubicBezTo>
                  <a:cubicBezTo>
                    <a:pt x="13139" y="5195"/>
                    <a:pt x="12749" y="5556"/>
                    <a:pt x="12500" y="5916"/>
                  </a:cubicBezTo>
                  <a:cubicBezTo>
                    <a:pt x="12417" y="6054"/>
                    <a:pt x="12332" y="6221"/>
                    <a:pt x="12276" y="6361"/>
                  </a:cubicBezTo>
                  <a:cubicBezTo>
                    <a:pt x="12248" y="6388"/>
                    <a:pt x="12222" y="6417"/>
                    <a:pt x="12222" y="6444"/>
                  </a:cubicBezTo>
                  <a:cubicBezTo>
                    <a:pt x="12027" y="6693"/>
                    <a:pt x="11916" y="7028"/>
                    <a:pt x="11805" y="7332"/>
                  </a:cubicBezTo>
                  <a:cubicBezTo>
                    <a:pt x="11722" y="7610"/>
                    <a:pt x="11612" y="7914"/>
                    <a:pt x="11471" y="8220"/>
                  </a:cubicBezTo>
                  <a:cubicBezTo>
                    <a:pt x="11249" y="8831"/>
                    <a:pt x="11000" y="9414"/>
                    <a:pt x="10722" y="9971"/>
                  </a:cubicBezTo>
                  <a:cubicBezTo>
                    <a:pt x="10165" y="11165"/>
                    <a:pt x="9554" y="12303"/>
                    <a:pt x="8944" y="13443"/>
                  </a:cubicBezTo>
                  <a:cubicBezTo>
                    <a:pt x="7694" y="15722"/>
                    <a:pt x="6444" y="17972"/>
                    <a:pt x="5640" y="20445"/>
                  </a:cubicBezTo>
                  <a:close/>
                </a:path>
              </a:pathLst>
            </a:custGeom>
            <a:solidFill>
              <a:srgbClr val="FAC2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0" name="Google Shape;1480;p25"/>
            <p:cNvSpPr/>
            <p:nvPr/>
          </p:nvSpPr>
          <p:spPr>
            <a:xfrm>
              <a:off x="3424372" y="3422158"/>
              <a:ext cx="1153248" cy="2473998"/>
            </a:xfrm>
            <a:custGeom>
              <a:avLst/>
              <a:gdLst/>
              <a:ahLst/>
              <a:cxnLst/>
              <a:rect l="l" t="t" r="r" b="b"/>
              <a:pathLst>
                <a:path w="13584" h="29141" extrusionOk="0">
                  <a:moveTo>
                    <a:pt x="5640" y="20448"/>
                  </a:moveTo>
                  <a:lnTo>
                    <a:pt x="5640" y="20448"/>
                  </a:lnTo>
                  <a:cubicBezTo>
                    <a:pt x="5416" y="21143"/>
                    <a:pt x="5250" y="21836"/>
                    <a:pt x="5112" y="22531"/>
                  </a:cubicBezTo>
                  <a:cubicBezTo>
                    <a:pt x="5056" y="22891"/>
                    <a:pt x="5001" y="23224"/>
                    <a:pt x="4974" y="23586"/>
                  </a:cubicBezTo>
                  <a:cubicBezTo>
                    <a:pt x="4974" y="23669"/>
                    <a:pt x="4945" y="23753"/>
                    <a:pt x="4945" y="23836"/>
                  </a:cubicBezTo>
                  <a:cubicBezTo>
                    <a:pt x="4945" y="23892"/>
                    <a:pt x="4945" y="23974"/>
                    <a:pt x="4918" y="24058"/>
                  </a:cubicBezTo>
                  <a:cubicBezTo>
                    <a:pt x="4918" y="24252"/>
                    <a:pt x="4918" y="24447"/>
                    <a:pt x="4889" y="24670"/>
                  </a:cubicBezTo>
                  <a:cubicBezTo>
                    <a:pt x="4889" y="25086"/>
                    <a:pt x="4945" y="25531"/>
                    <a:pt x="5001" y="25947"/>
                  </a:cubicBezTo>
                  <a:cubicBezTo>
                    <a:pt x="5056" y="26336"/>
                    <a:pt x="5168" y="26726"/>
                    <a:pt x="5195" y="27114"/>
                  </a:cubicBezTo>
                  <a:cubicBezTo>
                    <a:pt x="5223" y="27252"/>
                    <a:pt x="5223" y="27418"/>
                    <a:pt x="5139" y="27558"/>
                  </a:cubicBezTo>
                  <a:cubicBezTo>
                    <a:pt x="5111" y="27669"/>
                    <a:pt x="5001" y="27807"/>
                    <a:pt x="4945" y="27947"/>
                  </a:cubicBezTo>
                  <a:cubicBezTo>
                    <a:pt x="4805" y="28085"/>
                    <a:pt x="4639" y="28223"/>
                    <a:pt x="4473" y="28335"/>
                  </a:cubicBezTo>
                  <a:cubicBezTo>
                    <a:pt x="4084" y="28613"/>
                    <a:pt x="3639" y="28809"/>
                    <a:pt x="3167" y="28947"/>
                  </a:cubicBezTo>
                  <a:cubicBezTo>
                    <a:pt x="2666" y="29085"/>
                    <a:pt x="2167" y="29140"/>
                    <a:pt x="1639" y="29113"/>
                  </a:cubicBezTo>
                  <a:cubicBezTo>
                    <a:pt x="1194" y="29113"/>
                    <a:pt x="640" y="29113"/>
                    <a:pt x="279" y="28809"/>
                  </a:cubicBezTo>
                  <a:cubicBezTo>
                    <a:pt x="139" y="28671"/>
                    <a:pt x="1" y="28502"/>
                    <a:pt x="29" y="28335"/>
                  </a:cubicBezTo>
                  <a:cubicBezTo>
                    <a:pt x="29" y="28308"/>
                    <a:pt x="57" y="28252"/>
                    <a:pt x="57" y="28223"/>
                  </a:cubicBezTo>
                  <a:cubicBezTo>
                    <a:pt x="195" y="28169"/>
                    <a:pt x="305" y="28030"/>
                    <a:pt x="390" y="27947"/>
                  </a:cubicBezTo>
                  <a:cubicBezTo>
                    <a:pt x="528" y="27809"/>
                    <a:pt x="640" y="27642"/>
                    <a:pt x="779" y="27474"/>
                  </a:cubicBezTo>
                  <a:cubicBezTo>
                    <a:pt x="2279" y="27558"/>
                    <a:pt x="4057" y="27114"/>
                    <a:pt x="4001" y="25587"/>
                  </a:cubicBezTo>
                  <a:cubicBezTo>
                    <a:pt x="3863" y="22919"/>
                    <a:pt x="4501" y="18613"/>
                    <a:pt x="6696" y="14558"/>
                  </a:cubicBezTo>
                  <a:cubicBezTo>
                    <a:pt x="8890" y="10530"/>
                    <a:pt x="8585" y="7502"/>
                    <a:pt x="7445" y="7197"/>
                  </a:cubicBezTo>
                  <a:cubicBezTo>
                    <a:pt x="6335" y="6892"/>
                    <a:pt x="4751" y="4168"/>
                    <a:pt x="6529" y="5502"/>
                  </a:cubicBezTo>
                  <a:cubicBezTo>
                    <a:pt x="8306" y="6808"/>
                    <a:pt x="12223" y="4890"/>
                    <a:pt x="11083" y="2863"/>
                  </a:cubicBezTo>
                  <a:cubicBezTo>
                    <a:pt x="10250" y="1417"/>
                    <a:pt x="7194" y="2251"/>
                    <a:pt x="5501" y="2835"/>
                  </a:cubicBezTo>
                  <a:lnTo>
                    <a:pt x="5501" y="2807"/>
                  </a:lnTo>
                  <a:cubicBezTo>
                    <a:pt x="5501" y="2807"/>
                    <a:pt x="5528" y="2780"/>
                    <a:pt x="5528" y="2752"/>
                  </a:cubicBezTo>
                  <a:cubicBezTo>
                    <a:pt x="5556" y="2752"/>
                    <a:pt x="5584" y="2725"/>
                    <a:pt x="5611" y="2696"/>
                  </a:cubicBezTo>
                  <a:cubicBezTo>
                    <a:pt x="5722" y="2390"/>
                    <a:pt x="5834" y="2113"/>
                    <a:pt x="6027" y="1835"/>
                  </a:cubicBezTo>
                  <a:cubicBezTo>
                    <a:pt x="6165" y="1585"/>
                    <a:pt x="6361" y="1334"/>
                    <a:pt x="6610" y="1140"/>
                  </a:cubicBezTo>
                  <a:cubicBezTo>
                    <a:pt x="7055" y="724"/>
                    <a:pt x="7611" y="417"/>
                    <a:pt x="8221" y="279"/>
                  </a:cubicBezTo>
                  <a:cubicBezTo>
                    <a:pt x="9527" y="1"/>
                    <a:pt x="10916" y="529"/>
                    <a:pt x="11860" y="1446"/>
                  </a:cubicBezTo>
                  <a:cubicBezTo>
                    <a:pt x="12860" y="2390"/>
                    <a:pt x="13387" y="3696"/>
                    <a:pt x="13584" y="5030"/>
                  </a:cubicBezTo>
                  <a:cubicBezTo>
                    <a:pt x="13139" y="5196"/>
                    <a:pt x="12749" y="5558"/>
                    <a:pt x="12500" y="5918"/>
                  </a:cubicBezTo>
                  <a:cubicBezTo>
                    <a:pt x="12417" y="6056"/>
                    <a:pt x="12332" y="6223"/>
                    <a:pt x="12276" y="6363"/>
                  </a:cubicBezTo>
                  <a:cubicBezTo>
                    <a:pt x="12248" y="6390"/>
                    <a:pt x="12222" y="6419"/>
                    <a:pt x="12222" y="6445"/>
                  </a:cubicBezTo>
                  <a:cubicBezTo>
                    <a:pt x="12027" y="6695"/>
                    <a:pt x="11916" y="7030"/>
                    <a:pt x="11805" y="7333"/>
                  </a:cubicBezTo>
                  <a:cubicBezTo>
                    <a:pt x="11722" y="7612"/>
                    <a:pt x="11612" y="7916"/>
                    <a:pt x="11471" y="8222"/>
                  </a:cubicBezTo>
                  <a:cubicBezTo>
                    <a:pt x="11249" y="8833"/>
                    <a:pt x="11000" y="9416"/>
                    <a:pt x="10722" y="9973"/>
                  </a:cubicBezTo>
                  <a:cubicBezTo>
                    <a:pt x="10165" y="11167"/>
                    <a:pt x="9554" y="12305"/>
                    <a:pt x="8944" y="13443"/>
                  </a:cubicBezTo>
                  <a:cubicBezTo>
                    <a:pt x="7694" y="15725"/>
                    <a:pt x="6444" y="17975"/>
                    <a:pt x="5640" y="20448"/>
                  </a:cubicBezTo>
                  <a:close/>
                </a:path>
              </a:pathLst>
            </a:custGeom>
            <a:solidFill>
              <a:srgbClr val="3F2210">
                <a:alpha val="16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1" name="Google Shape;1481;p25"/>
            <p:cNvSpPr/>
            <p:nvPr/>
          </p:nvSpPr>
          <p:spPr>
            <a:xfrm>
              <a:off x="4244652" y="1207691"/>
              <a:ext cx="2195874" cy="2037370"/>
            </a:xfrm>
            <a:custGeom>
              <a:avLst/>
              <a:gdLst/>
              <a:ahLst/>
              <a:cxnLst/>
              <a:rect l="l" t="t" r="r" b="b"/>
              <a:pathLst>
                <a:path w="25865" h="23998" extrusionOk="0">
                  <a:moveTo>
                    <a:pt x="1282" y="15948"/>
                  </a:moveTo>
                  <a:lnTo>
                    <a:pt x="1282" y="15948"/>
                  </a:lnTo>
                  <a:cubicBezTo>
                    <a:pt x="1950" y="14254"/>
                    <a:pt x="2699" y="12587"/>
                    <a:pt x="3505" y="10975"/>
                  </a:cubicBezTo>
                  <a:cubicBezTo>
                    <a:pt x="3728" y="10503"/>
                    <a:pt x="3976" y="10059"/>
                    <a:pt x="4226" y="9586"/>
                  </a:cubicBezTo>
                  <a:cubicBezTo>
                    <a:pt x="4226" y="9559"/>
                    <a:pt x="4253" y="9530"/>
                    <a:pt x="4253" y="9504"/>
                  </a:cubicBezTo>
                  <a:cubicBezTo>
                    <a:pt x="4532" y="9310"/>
                    <a:pt x="4836" y="9114"/>
                    <a:pt x="5143" y="8948"/>
                  </a:cubicBezTo>
                  <a:cubicBezTo>
                    <a:pt x="5310" y="8837"/>
                    <a:pt x="5503" y="8753"/>
                    <a:pt x="5670" y="8643"/>
                  </a:cubicBezTo>
                  <a:cubicBezTo>
                    <a:pt x="5753" y="8587"/>
                    <a:pt x="5864" y="8560"/>
                    <a:pt x="5948" y="8504"/>
                  </a:cubicBezTo>
                  <a:cubicBezTo>
                    <a:pt x="6030" y="8449"/>
                    <a:pt x="6115" y="8365"/>
                    <a:pt x="6198" y="8310"/>
                  </a:cubicBezTo>
                  <a:cubicBezTo>
                    <a:pt x="6253" y="8255"/>
                    <a:pt x="6198" y="8143"/>
                    <a:pt x="6114" y="8143"/>
                  </a:cubicBezTo>
                  <a:cubicBezTo>
                    <a:pt x="6029" y="8143"/>
                    <a:pt x="5920" y="8143"/>
                    <a:pt x="5809" y="8171"/>
                  </a:cubicBezTo>
                  <a:cubicBezTo>
                    <a:pt x="5697" y="8226"/>
                    <a:pt x="5615" y="8255"/>
                    <a:pt x="5503" y="8309"/>
                  </a:cubicBezTo>
                  <a:cubicBezTo>
                    <a:pt x="5310" y="8365"/>
                    <a:pt x="5115" y="8475"/>
                    <a:pt x="4948" y="8558"/>
                  </a:cubicBezTo>
                  <a:cubicBezTo>
                    <a:pt x="4865" y="8586"/>
                    <a:pt x="4780" y="8641"/>
                    <a:pt x="4698" y="8669"/>
                  </a:cubicBezTo>
                  <a:cubicBezTo>
                    <a:pt x="4783" y="8531"/>
                    <a:pt x="4865" y="8365"/>
                    <a:pt x="4948" y="8224"/>
                  </a:cubicBezTo>
                  <a:cubicBezTo>
                    <a:pt x="5003" y="8114"/>
                    <a:pt x="4865" y="8030"/>
                    <a:pt x="4780" y="8142"/>
                  </a:cubicBezTo>
                  <a:cubicBezTo>
                    <a:pt x="4614" y="8392"/>
                    <a:pt x="4420" y="8641"/>
                    <a:pt x="4253" y="8919"/>
                  </a:cubicBezTo>
                  <a:cubicBezTo>
                    <a:pt x="4087" y="9003"/>
                    <a:pt x="3948" y="9085"/>
                    <a:pt x="3781" y="9170"/>
                  </a:cubicBezTo>
                  <a:cubicBezTo>
                    <a:pt x="3421" y="9364"/>
                    <a:pt x="3060" y="9642"/>
                    <a:pt x="2726" y="9946"/>
                  </a:cubicBezTo>
                  <a:cubicBezTo>
                    <a:pt x="2670" y="10002"/>
                    <a:pt x="2616" y="10087"/>
                    <a:pt x="2560" y="10169"/>
                  </a:cubicBezTo>
                  <a:cubicBezTo>
                    <a:pt x="2504" y="10225"/>
                    <a:pt x="2476" y="10252"/>
                    <a:pt x="2419" y="10308"/>
                  </a:cubicBezTo>
                  <a:cubicBezTo>
                    <a:pt x="2448" y="10225"/>
                    <a:pt x="2448" y="10114"/>
                    <a:pt x="2475" y="10030"/>
                  </a:cubicBezTo>
                  <a:cubicBezTo>
                    <a:pt x="2559" y="9696"/>
                    <a:pt x="2613" y="9390"/>
                    <a:pt x="2669" y="9057"/>
                  </a:cubicBezTo>
                  <a:lnTo>
                    <a:pt x="2669" y="9028"/>
                  </a:lnTo>
                  <a:cubicBezTo>
                    <a:pt x="2781" y="8390"/>
                    <a:pt x="2836" y="7722"/>
                    <a:pt x="2807" y="7084"/>
                  </a:cubicBezTo>
                  <a:cubicBezTo>
                    <a:pt x="2781" y="6056"/>
                    <a:pt x="2308" y="5028"/>
                    <a:pt x="1530" y="4334"/>
                  </a:cubicBezTo>
                  <a:cubicBezTo>
                    <a:pt x="1281" y="4084"/>
                    <a:pt x="974" y="3862"/>
                    <a:pt x="640" y="3751"/>
                  </a:cubicBezTo>
                  <a:cubicBezTo>
                    <a:pt x="834" y="3611"/>
                    <a:pt x="1030" y="3473"/>
                    <a:pt x="1224" y="3362"/>
                  </a:cubicBezTo>
                  <a:cubicBezTo>
                    <a:pt x="2585" y="2474"/>
                    <a:pt x="4001" y="1722"/>
                    <a:pt x="5530" y="1168"/>
                  </a:cubicBezTo>
                  <a:cubicBezTo>
                    <a:pt x="7029" y="613"/>
                    <a:pt x="8584" y="222"/>
                    <a:pt x="10196" y="57"/>
                  </a:cubicBezTo>
                  <a:cubicBezTo>
                    <a:pt x="10362" y="57"/>
                    <a:pt x="10529" y="29"/>
                    <a:pt x="10667" y="1"/>
                  </a:cubicBezTo>
                  <a:cubicBezTo>
                    <a:pt x="10694" y="28"/>
                    <a:pt x="10723" y="85"/>
                    <a:pt x="10723" y="140"/>
                  </a:cubicBezTo>
                  <a:cubicBezTo>
                    <a:pt x="10640" y="417"/>
                    <a:pt x="10529" y="668"/>
                    <a:pt x="10500" y="945"/>
                  </a:cubicBezTo>
                  <a:cubicBezTo>
                    <a:pt x="10418" y="1306"/>
                    <a:pt x="10389" y="1640"/>
                    <a:pt x="10389" y="2001"/>
                  </a:cubicBezTo>
                  <a:cubicBezTo>
                    <a:pt x="10418" y="2695"/>
                    <a:pt x="10556" y="3391"/>
                    <a:pt x="10834" y="4029"/>
                  </a:cubicBezTo>
                  <a:cubicBezTo>
                    <a:pt x="11361" y="5251"/>
                    <a:pt x="12390" y="6251"/>
                    <a:pt x="13611" y="6779"/>
                  </a:cubicBezTo>
                  <a:cubicBezTo>
                    <a:pt x="13972" y="6947"/>
                    <a:pt x="14335" y="7057"/>
                    <a:pt x="14695" y="7141"/>
                  </a:cubicBezTo>
                  <a:cubicBezTo>
                    <a:pt x="15057" y="7225"/>
                    <a:pt x="15444" y="7308"/>
                    <a:pt x="15833" y="7225"/>
                  </a:cubicBezTo>
                  <a:cubicBezTo>
                    <a:pt x="15862" y="7225"/>
                    <a:pt x="15889" y="7197"/>
                    <a:pt x="15918" y="7169"/>
                  </a:cubicBezTo>
                  <a:cubicBezTo>
                    <a:pt x="16529" y="7114"/>
                    <a:pt x="17113" y="6864"/>
                    <a:pt x="17612" y="6529"/>
                  </a:cubicBezTo>
                  <a:cubicBezTo>
                    <a:pt x="18336" y="6057"/>
                    <a:pt x="18864" y="5390"/>
                    <a:pt x="19197" y="4613"/>
                  </a:cubicBezTo>
                  <a:cubicBezTo>
                    <a:pt x="19280" y="4391"/>
                    <a:pt x="19363" y="4168"/>
                    <a:pt x="19419" y="3946"/>
                  </a:cubicBezTo>
                  <a:cubicBezTo>
                    <a:pt x="19475" y="3751"/>
                    <a:pt x="19531" y="3530"/>
                    <a:pt x="19475" y="3306"/>
                  </a:cubicBezTo>
                  <a:cubicBezTo>
                    <a:pt x="19976" y="3056"/>
                    <a:pt x="20418" y="2695"/>
                    <a:pt x="20781" y="2279"/>
                  </a:cubicBezTo>
                  <a:cubicBezTo>
                    <a:pt x="20809" y="2223"/>
                    <a:pt x="20863" y="2167"/>
                    <a:pt x="20920" y="2111"/>
                  </a:cubicBezTo>
                  <a:cubicBezTo>
                    <a:pt x="21088" y="2250"/>
                    <a:pt x="21282" y="2361"/>
                    <a:pt x="21475" y="2499"/>
                  </a:cubicBezTo>
                  <a:cubicBezTo>
                    <a:pt x="21726" y="2666"/>
                    <a:pt x="21946" y="2861"/>
                    <a:pt x="22197" y="3055"/>
                  </a:cubicBezTo>
                  <a:cubicBezTo>
                    <a:pt x="22670" y="3499"/>
                    <a:pt x="23114" y="3972"/>
                    <a:pt x="23503" y="4471"/>
                  </a:cubicBezTo>
                  <a:cubicBezTo>
                    <a:pt x="24338" y="5498"/>
                    <a:pt x="25033" y="6638"/>
                    <a:pt x="25698" y="7777"/>
                  </a:cubicBezTo>
                  <a:cubicBezTo>
                    <a:pt x="25754" y="7859"/>
                    <a:pt x="25809" y="7972"/>
                    <a:pt x="25864" y="8055"/>
                  </a:cubicBezTo>
                  <a:cubicBezTo>
                    <a:pt x="25448" y="8222"/>
                    <a:pt x="25059" y="8416"/>
                    <a:pt x="24670" y="8638"/>
                  </a:cubicBezTo>
                  <a:cubicBezTo>
                    <a:pt x="24254" y="8917"/>
                    <a:pt x="23837" y="9250"/>
                    <a:pt x="23476" y="9637"/>
                  </a:cubicBezTo>
                  <a:cubicBezTo>
                    <a:pt x="23449" y="9637"/>
                    <a:pt x="23420" y="9665"/>
                    <a:pt x="23420" y="9665"/>
                  </a:cubicBezTo>
                  <a:cubicBezTo>
                    <a:pt x="23031" y="10054"/>
                    <a:pt x="22810" y="10582"/>
                    <a:pt x="22641" y="11055"/>
                  </a:cubicBezTo>
                  <a:cubicBezTo>
                    <a:pt x="22447" y="11553"/>
                    <a:pt x="22309" y="12083"/>
                    <a:pt x="22225" y="12581"/>
                  </a:cubicBezTo>
                  <a:cubicBezTo>
                    <a:pt x="22196" y="12720"/>
                    <a:pt x="22170" y="12887"/>
                    <a:pt x="22142" y="13025"/>
                  </a:cubicBezTo>
                  <a:lnTo>
                    <a:pt x="22113" y="13025"/>
                  </a:lnTo>
                  <a:cubicBezTo>
                    <a:pt x="21945" y="12858"/>
                    <a:pt x="21780" y="12692"/>
                    <a:pt x="21612" y="12526"/>
                  </a:cubicBezTo>
                  <a:cubicBezTo>
                    <a:pt x="21252" y="12192"/>
                    <a:pt x="20889" y="11832"/>
                    <a:pt x="20585" y="11443"/>
                  </a:cubicBezTo>
                  <a:cubicBezTo>
                    <a:pt x="20417" y="11249"/>
                    <a:pt x="20251" y="11055"/>
                    <a:pt x="20085" y="10859"/>
                  </a:cubicBezTo>
                  <a:cubicBezTo>
                    <a:pt x="19919" y="10664"/>
                    <a:pt x="19752" y="10443"/>
                    <a:pt x="19556" y="10303"/>
                  </a:cubicBezTo>
                  <a:lnTo>
                    <a:pt x="19527" y="10303"/>
                  </a:lnTo>
                  <a:cubicBezTo>
                    <a:pt x="19668" y="10081"/>
                    <a:pt x="19806" y="9859"/>
                    <a:pt x="19944" y="9664"/>
                  </a:cubicBezTo>
                  <a:cubicBezTo>
                    <a:pt x="20249" y="9220"/>
                    <a:pt x="20582" y="8775"/>
                    <a:pt x="20888" y="8330"/>
                  </a:cubicBezTo>
                  <a:cubicBezTo>
                    <a:pt x="20917" y="8274"/>
                    <a:pt x="20832" y="8247"/>
                    <a:pt x="20805" y="8274"/>
                  </a:cubicBezTo>
                  <a:cubicBezTo>
                    <a:pt x="20444" y="8580"/>
                    <a:pt x="20111" y="8969"/>
                    <a:pt x="19805" y="9358"/>
                  </a:cubicBezTo>
                  <a:cubicBezTo>
                    <a:pt x="19499" y="9718"/>
                    <a:pt x="19222" y="10108"/>
                    <a:pt x="18943" y="10497"/>
                  </a:cubicBezTo>
                  <a:cubicBezTo>
                    <a:pt x="18387" y="11303"/>
                    <a:pt x="17916" y="12164"/>
                    <a:pt x="17500" y="13024"/>
                  </a:cubicBezTo>
                  <a:cubicBezTo>
                    <a:pt x="16667" y="14802"/>
                    <a:pt x="16110" y="16663"/>
                    <a:pt x="15806" y="18579"/>
                  </a:cubicBezTo>
                  <a:cubicBezTo>
                    <a:pt x="15721" y="19133"/>
                    <a:pt x="15667" y="19690"/>
                    <a:pt x="15638" y="20245"/>
                  </a:cubicBezTo>
                  <a:cubicBezTo>
                    <a:pt x="15610" y="20524"/>
                    <a:pt x="15610" y="20773"/>
                    <a:pt x="15610" y="21052"/>
                  </a:cubicBezTo>
                  <a:cubicBezTo>
                    <a:pt x="15583" y="21190"/>
                    <a:pt x="15583" y="21329"/>
                    <a:pt x="15610" y="21469"/>
                  </a:cubicBezTo>
                  <a:lnTo>
                    <a:pt x="15610" y="21551"/>
                  </a:lnTo>
                  <a:cubicBezTo>
                    <a:pt x="15583" y="21579"/>
                    <a:pt x="15555" y="21607"/>
                    <a:pt x="15528" y="21636"/>
                  </a:cubicBezTo>
                  <a:cubicBezTo>
                    <a:pt x="15416" y="21748"/>
                    <a:pt x="15333" y="21858"/>
                    <a:pt x="15222" y="21970"/>
                  </a:cubicBezTo>
                  <a:cubicBezTo>
                    <a:pt x="15000" y="22192"/>
                    <a:pt x="14751" y="22386"/>
                    <a:pt x="14501" y="22581"/>
                  </a:cubicBezTo>
                  <a:cubicBezTo>
                    <a:pt x="14361" y="22663"/>
                    <a:pt x="14223" y="22776"/>
                    <a:pt x="14056" y="22860"/>
                  </a:cubicBezTo>
                  <a:cubicBezTo>
                    <a:pt x="13528" y="23082"/>
                    <a:pt x="13001" y="23247"/>
                    <a:pt x="12445" y="23414"/>
                  </a:cubicBezTo>
                  <a:cubicBezTo>
                    <a:pt x="11335" y="23718"/>
                    <a:pt x="10167" y="23859"/>
                    <a:pt x="9028" y="23915"/>
                  </a:cubicBezTo>
                  <a:cubicBezTo>
                    <a:pt x="6779" y="23998"/>
                    <a:pt x="4528" y="23553"/>
                    <a:pt x="2473" y="22637"/>
                  </a:cubicBezTo>
                  <a:cubicBezTo>
                    <a:pt x="1916" y="22386"/>
                    <a:pt x="1390" y="22136"/>
                    <a:pt x="861" y="21831"/>
                  </a:cubicBezTo>
                  <a:cubicBezTo>
                    <a:pt x="834" y="21776"/>
                    <a:pt x="806" y="21749"/>
                    <a:pt x="751" y="21720"/>
                  </a:cubicBezTo>
                  <a:cubicBezTo>
                    <a:pt x="583" y="21526"/>
                    <a:pt x="417" y="21303"/>
                    <a:pt x="279" y="21109"/>
                  </a:cubicBezTo>
                  <a:cubicBezTo>
                    <a:pt x="195" y="20970"/>
                    <a:pt x="112" y="20859"/>
                    <a:pt x="56" y="20721"/>
                  </a:cubicBezTo>
                  <a:cubicBezTo>
                    <a:pt x="56" y="20693"/>
                    <a:pt x="56" y="20637"/>
                    <a:pt x="29" y="20609"/>
                  </a:cubicBezTo>
                  <a:cubicBezTo>
                    <a:pt x="0" y="20276"/>
                    <a:pt x="29" y="19942"/>
                    <a:pt x="56" y="19638"/>
                  </a:cubicBezTo>
                  <a:cubicBezTo>
                    <a:pt x="85" y="19498"/>
                    <a:pt x="112" y="19388"/>
                    <a:pt x="141" y="19275"/>
                  </a:cubicBezTo>
                  <a:cubicBezTo>
                    <a:pt x="195" y="18997"/>
                    <a:pt x="279" y="18748"/>
                    <a:pt x="363" y="18498"/>
                  </a:cubicBezTo>
                  <a:cubicBezTo>
                    <a:pt x="644" y="17643"/>
                    <a:pt x="948" y="16782"/>
                    <a:pt x="1282" y="15948"/>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2" name="Google Shape;1482;p25"/>
            <p:cNvSpPr/>
            <p:nvPr/>
          </p:nvSpPr>
          <p:spPr>
            <a:xfrm>
              <a:off x="4244822" y="1207691"/>
              <a:ext cx="1059011" cy="2037795"/>
            </a:xfrm>
            <a:custGeom>
              <a:avLst/>
              <a:gdLst/>
              <a:ahLst/>
              <a:cxnLst/>
              <a:rect l="l" t="t" r="r" b="b"/>
              <a:pathLst>
                <a:path w="12474" h="24003" extrusionOk="0">
                  <a:moveTo>
                    <a:pt x="1280" y="15948"/>
                  </a:moveTo>
                  <a:lnTo>
                    <a:pt x="1280" y="15948"/>
                  </a:lnTo>
                  <a:cubicBezTo>
                    <a:pt x="1948" y="14254"/>
                    <a:pt x="2697" y="12587"/>
                    <a:pt x="3503" y="10975"/>
                  </a:cubicBezTo>
                  <a:cubicBezTo>
                    <a:pt x="3726" y="10503"/>
                    <a:pt x="3974" y="10059"/>
                    <a:pt x="4224" y="9586"/>
                  </a:cubicBezTo>
                  <a:cubicBezTo>
                    <a:pt x="4224" y="9559"/>
                    <a:pt x="4251" y="9530"/>
                    <a:pt x="4251" y="9504"/>
                  </a:cubicBezTo>
                  <a:cubicBezTo>
                    <a:pt x="4530" y="9310"/>
                    <a:pt x="4834" y="9114"/>
                    <a:pt x="5141" y="8948"/>
                  </a:cubicBezTo>
                  <a:cubicBezTo>
                    <a:pt x="5308" y="8837"/>
                    <a:pt x="5501" y="8753"/>
                    <a:pt x="5668" y="8643"/>
                  </a:cubicBezTo>
                  <a:cubicBezTo>
                    <a:pt x="5751" y="8587"/>
                    <a:pt x="5862" y="8560"/>
                    <a:pt x="5946" y="8504"/>
                  </a:cubicBezTo>
                  <a:cubicBezTo>
                    <a:pt x="6028" y="8449"/>
                    <a:pt x="6113" y="8365"/>
                    <a:pt x="6196" y="8310"/>
                  </a:cubicBezTo>
                  <a:cubicBezTo>
                    <a:pt x="6251" y="8255"/>
                    <a:pt x="6196" y="8143"/>
                    <a:pt x="6112" y="8143"/>
                  </a:cubicBezTo>
                  <a:cubicBezTo>
                    <a:pt x="6027" y="8143"/>
                    <a:pt x="5918" y="8143"/>
                    <a:pt x="5807" y="8171"/>
                  </a:cubicBezTo>
                  <a:cubicBezTo>
                    <a:pt x="5695" y="8226"/>
                    <a:pt x="5613" y="8255"/>
                    <a:pt x="5501" y="8309"/>
                  </a:cubicBezTo>
                  <a:cubicBezTo>
                    <a:pt x="5308" y="8365"/>
                    <a:pt x="5113" y="8475"/>
                    <a:pt x="4946" y="8558"/>
                  </a:cubicBezTo>
                  <a:cubicBezTo>
                    <a:pt x="4863" y="8586"/>
                    <a:pt x="4778" y="8641"/>
                    <a:pt x="4696" y="8669"/>
                  </a:cubicBezTo>
                  <a:cubicBezTo>
                    <a:pt x="4781" y="8531"/>
                    <a:pt x="4863" y="8365"/>
                    <a:pt x="4946" y="8224"/>
                  </a:cubicBezTo>
                  <a:cubicBezTo>
                    <a:pt x="5001" y="8114"/>
                    <a:pt x="4863" y="8030"/>
                    <a:pt x="4778" y="8142"/>
                  </a:cubicBezTo>
                  <a:cubicBezTo>
                    <a:pt x="4612" y="8392"/>
                    <a:pt x="4418" y="8641"/>
                    <a:pt x="4251" y="8919"/>
                  </a:cubicBezTo>
                  <a:cubicBezTo>
                    <a:pt x="4085" y="9003"/>
                    <a:pt x="3946" y="9085"/>
                    <a:pt x="3779" y="9170"/>
                  </a:cubicBezTo>
                  <a:cubicBezTo>
                    <a:pt x="3419" y="9364"/>
                    <a:pt x="3058" y="9642"/>
                    <a:pt x="2724" y="9946"/>
                  </a:cubicBezTo>
                  <a:cubicBezTo>
                    <a:pt x="2668" y="10002"/>
                    <a:pt x="2614" y="10087"/>
                    <a:pt x="2558" y="10169"/>
                  </a:cubicBezTo>
                  <a:cubicBezTo>
                    <a:pt x="2502" y="10225"/>
                    <a:pt x="2474" y="10252"/>
                    <a:pt x="2417" y="10308"/>
                  </a:cubicBezTo>
                  <a:cubicBezTo>
                    <a:pt x="2446" y="10225"/>
                    <a:pt x="2446" y="10114"/>
                    <a:pt x="2473" y="10030"/>
                  </a:cubicBezTo>
                  <a:cubicBezTo>
                    <a:pt x="2557" y="9696"/>
                    <a:pt x="2611" y="9390"/>
                    <a:pt x="2667" y="9057"/>
                  </a:cubicBezTo>
                  <a:lnTo>
                    <a:pt x="2667" y="9028"/>
                  </a:lnTo>
                  <a:cubicBezTo>
                    <a:pt x="2779" y="8390"/>
                    <a:pt x="2834" y="7722"/>
                    <a:pt x="2805" y="7084"/>
                  </a:cubicBezTo>
                  <a:cubicBezTo>
                    <a:pt x="2779" y="6056"/>
                    <a:pt x="2306" y="5028"/>
                    <a:pt x="1528" y="4334"/>
                  </a:cubicBezTo>
                  <a:cubicBezTo>
                    <a:pt x="1279" y="4084"/>
                    <a:pt x="972" y="3862"/>
                    <a:pt x="638" y="3751"/>
                  </a:cubicBezTo>
                  <a:cubicBezTo>
                    <a:pt x="832" y="3611"/>
                    <a:pt x="1028" y="3473"/>
                    <a:pt x="1222" y="3362"/>
                  </a:cubicBezTo>
                  <a:cubicBezTo>
                    <a:pt x="1749" y="3001"/>
                    <a:pt x="2306" y="2668"/>
                    <a:pt x="2861" y="2362"/>
                  </a:cubicBezTo>
                  <a:cubicBezTo>
                    <a:pt x="3166" y="3140"/>
                    <a:pt x="3472" y="4140"/>
                    <a:pt x="3751" y="5307"/>
                  </a:cubicBezTo>
                  <a:cubicBezTo>
                    <a:pt x="4334" y="7778"/>
                    <a:pt x="12083" y="3194"/>
                    <a:pt x="9193" y="195"/>
                  </a:cubicBezTo>
                  <a:cubicBezTo>
                    <a:pt x="9528" y="140"/>
                    <a:pt x="9861" y="113"/>
                    <a:pt x="10195" y="57"/>
                  </a:cubicBezTo>
                  <a:cubicBezTo>
                    <a:pt x="10361" y="57"/>
                    <a:pt x="10528" y="29"/>
                    <a:pt x="10667" y="1"/>
                  </a:cubicBezTo>
                  <a:cubicBezTo>
                    <a:pt x="10693" y="28"/>
                    <a:pt x="10722" y="85"/>
                    <a:pt x="10722" y="140"/>
                  </a:cubicBezTo>
                  <a:cubicBezTo>
                    <a:pt x="10640" y="417"/>
                    <a:pt x="10528" y="668"/>
                    <a:pt x="10499" y="945"/>
                  </a:cubicBezTo>
                  <a:cubicBezTo>
                    <a:pt x="10417" y="1306"/>
                    <a:pt x="10389" y="1640"/>
                    <a:pt x="10389" y="2001"/>
                  </a:cubicBezTo>
                  <a:cubicBezTo>
                    <a:pt x="10417" y="2695"/>
                    <a:pt x="10555" y="3391"/>
                    <a:pt x="10833" y="4029"/>
                  </a:cubicBezTo>
                  <a:cubicBezTo>
                    <a:pt x="11194" y="4835"/>
                    <a:pt x="11750" y="5555"/>
                    <a:pt x="12474" y="6112"/>
                  </a:cubicBezTo>
                  <a:cubicBezTo>
                    <a:pt x="9167" y="7280"/>
                    <a:pt x="3862" y="9945"/>
                    <a:pt x="2890" y="15056"/>
                  </a:cubicBezTo>
                  <a:cubicBezTo>
                    <a:pt x="2084" y="19473"/>
                    <a:pt x="6223" y="22306"/>
                    <a:pt x="9807" y="23863"/>
                  </a:cubicBezTo>
                  <a:cubicBezTo>
                    <a:pt x="9529" y="23892"/>
                    <a:pt x="9280" y="23918"/>
                    <a:pt x="9029" y="23918"/>
                  </a:cubicBezTo>
                  <a:cubicBezTo>
                    <a:pt x="6779" y="24002"/>
                    <a:pt x="4530" y="23558"/>
                    <a:pt x="2473" y="22641"/>
                  </a:cubicBezTo>
                  <a:cubicBezTo>
                    <a:pt x="1918" y="22390"/>
                    <a:pt x="1390" y="22141"/>
                    <a:pt x="863" y="21835"/>
                  </a:cubicBezTo>
                  <a:cubicBezTo>
                    <a:pt x="836" y="21779"/>
                    <a:pt x="807" y="21753"/>
                    <a:pt x="751" y="21725"/>
                  </a:cubicBezTo>
                  <a:cubicBezTo>
                    <a:pt x="585" y="21531"/>
                    <a:pt x="418" y="21306"/>
                    <a:pt x="279" y="21112"/>
                  </a:cubicBezTo>
                  <a:cubicBezTo>
                    <a:pt x="197" y="20974"/>
                    <a:pt x="112" y="20864"/>
                    <a:pt x="57" y="20724"/>
                  </a:cubicBezTo>
                  <a:cubicBezTo>
                    <a:pt x="57" y="20696"/>
                    <a:pt x="57" y="20641"/>
                    <a:pt x="29" y="20614"/>
                  </a:cubicBezTo>
                  <a:cubicBezTo>
                    <a:pt x="1" y="20280"/>
                    <a:pt x="29" y="19947"/>
                    <a:pt x="57" y="19641"/>
                  </a:cubicBezTo>
                  <a:cubicBezTo>
                    <a:pt x="85" y="19503"/>
                    <a:pt x="112" y="19392"/>
                    <a:pt x="141" y="19279"/>
                  </a:cubicBezTo>
                  <a:cubicBezTo>
                    <a:pt x="197" y="19001"/>
                    <a:pt x="279" y="18751"/>
                    <a:pt x="363" y="18503"/>
                  </a:cubicBezTo>
                  <a:cubicBezTo>
                    <a:pt x="642" y="17643"/>
                    <a:pt x="946" y="16782"/>
                    <a:pt x="1280" y="15948"/>
                  </a:cubicBezTo>
                  <a:close/>
                </a:path>
              </a:pathLst>
            </a:custGeom>
            <a:solidFill>
              <a:srgbClr val="3F2210">
                <a:alpha val="16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3" name="Google Shape;1483;p25"/>
            <p:cNvSpPr/>
            <p:nvPr/>
          </p:nvSpPr>
          <p:spPr>
            <a:xfrm>
              <a:off x="3124854" y="1557130"/>
              <a:ext cx="1325250" cy="1313534"/>
            </a:xfrm>
            <a:custGeom>
              <a:avLst/>
              <a:gdLst/>
              <a:ahLst/>
              <a:cxnLst/>
              <a:rect l="l" t="t" r="r" b="b"/>
              <a:pathLst>
                <a:path w="15610" h="15472" extrusionOk="0">
                  <a:moveTo>
                    <a:pt x="9306" y="9055"/>
                  </a:moveTo>
                  <a:lnTo>
                    <a:pt x="9306" y="9055"/>
                  </a:lnTo>
                  <a:cubicBezTo>
                    <a:pt x="9056" y="9303"/>
                    <a:pt x="8805" y="9526"/>
                    <a:pt x="8555" y="9776"/>
                  </a:cubicBezTo>
                  <a:cubicBezTo>
                    <a:pt x="8501" y="9831"/>
                    <a:pt x="8473" y="9860"/>
                    <a:pt x="8417" y="9915"/>
                  </a:cubicBezTo>
                  <a:cubicBezTo>
                    <a:pt x="8278" y="9971"/>
                    <a:pt x="8167" y="10082"/>
                    <a:pt x="8084" y="10193"/>
                  </a:cubicBezTo>
                  <a:cubicBezTo>
                    <a:pt x="8057" y="10249"/>
                    <a:pt x="8028" y="10305"/>
                    <a:pt x="8001" y="10361"/>
                  </a:cubicBezTo>
                  <a:cubicBezTo>
                    <a:pt x="7945" y="10415"/>
                    <a:pt x="7890" y="10471"/>
                    <a:pt x="7862" y="10555"/>
                  </a:cubicBezTo>
                  <a:cubicBezTo>
                    <a:pt x="7834" y="10609"/>
                    <a:pt x="7862" y="10665"/>
                    <a:pt x="7888" y="10665"/>
                  </a:cubicBezTo>
                  <a:cubicBezTo>
                    <a:pt x="7888" y="10776"/>
                    <a:pt x="7888" y="10859"/>
                    <a:pt x="7915" y="10970"/>
                  </a:cubicBezTo>
                  <a:cubicBezTo>
                    <a:pt x="7971" y="11304"/>
                    <a:pt x="8138" y="11582"/>
                    <a:pt x="8276" y="11887"/>
                  </a:cubicBezTo>
                  <a:cubicBezTo>
                    <a:pt x="8388" y="12165"/>
                    <a:pt x="8443" y="12469"/>
                    <a:pt x="8472" y="12748"/>
                  </a:cubicBezTo>
                  <a:cubicBezTo>
                    <a:pt x="8501" y="13333"/>
                    <a:pt x="8389" y="13969"/>
                    <a:pt x="8110" y="14471"/>
                  </a:cubicBezTo>
                  <a:cubicBezTo>
                    <a:pt x="8028" y="14583"/>
                    <a:pt x="7972" y="14694"/>
                    <a:pt x="7861" y="14804"/>
                  </a:cubicBezTo>
                  <a:cubicBezTo>
                    <a:pt x="7834" y="14833"/>
                    <a:pt x="7779" y="14859"/>
                    <a:pt x="7723" y="14886"/>
                  </a:cubicBezTo>
                  <a:cubicBezTo>
                    <a:pt x="7723" y="14886"/>
                    <a:pt x="7668" y="14915"/>
                    <a:pt x="7639" y="14915"/>
                  </a:cubicBezTo>
                  <a:lnTo>
                    <a:pt x="7556" y="14886"/>
                  </a:lnTo>
                  <a:lnTo>
                    <a:pt x="7556" y="14886"/>
                  </a:lnTo>
                  <a:lnTo>
                    <a:pt x="7556" y="14886"/>
                  </a:lnTo>
                  <a:lnTo>
                    <a:pt x="7529" y="14886"/>
                  </a:lnTo>
                  <a:cubicBezTo>
                    <a:pt x="7500" y="14886"/>
                    <a:pt x="7474" y="14859"/>
                    <a:pt x="7474" y="14830"/>
                  </a:cubicBezTo>
                  <a:cubicBezTo>
                    <a:pt x="7418" y="14747"/>
                    <a:pt x="7418" y="14664"/>
                    <a:pt x="7391" y="14553"/>
                  </a:cubicBezTo>
                  <a:cubicBezTo>
                    <a:pt x="7391" y="14192"/>
                    <a:pt x="7362" y="13803"/>
                    <a:pt x="7112" y="13524"/>
                  </a:cubicBezTo>
                  <a:cubicBezTo>
                    <a:pt x="7002" y="13386"/>
                    <a:pt x="6835" y="13276"/>
                    <a:pt x="6668" y="13247"/>
                  </a:cubicBezTo>
                  <a:cubicBezTo>
                    <a:pt x="6613" y="13220"/>
                    <a:pt x="6557" y="13220"/>
                    <a:pt x="6501" y="13220"/>
                  </a:cubicBezTo>
                  <a:cubicBezTo>
                    <a:pt x="6307" y="13220"/>
                    <a:pt x="6112" y="13247"/>
                    <a:pt x="5946" y="13304"/>
                  </a:cubicBezTo>
                  <a:cubicBezTo>
                    <a:pt x="5584" y="13415"/>
                    <a:pt x="5280" y="13609"/>
                    <a:pt x="5000" y="13831"/>
                  </a:cubicBezTo>
                  <a:cubicBezTo>
                    <a:pt x="4444" y="14276"/>
                    <a:pt x="4056" y="14886"/>
                    <a:pt x="3445" y="15222"/>
                  </a:cubicBezTo>
                  <a:cubicBezTo>
                    <a:pt x="3166" y="15388"/>
                    <a:pt x="2833" y="15471"/>
                    <a:pt x="2499" y="15415"/>
                  </a:cubicBezTo>
                  <a:cubicBezTo>
                    <a:pt x="2417" y="15415"/>
                    <a:pt x="2305" y="15388"/>
                    <a:pt x="2222" y="15360"/>
                  </a:cubicBezTo>
                  <a:cubicBezTo>
                    <a:pt x="2250" y="15304"/>
                    <a:pt x="2277" y="15249"/>
                    <a:pt x="2333" y="15193"/>
                  </a:cubicBezTo>
                  <a:cubicBezTo>
                    <a:pt x="2471" y="15027"/>
                    <a:pt x="2611" y="14859"/>
                    <a:pt x="2777" y="14721"/>
                  </a:cubicBezTo>
                  <a:cubicBezTo>
                    <a:pt x="2944" y="14583"/>
                    <a:pt x="3111" y="14443"/>
                    <a:pt x="3278" y="14305"/>
                  </a:cubicBezTo>
                  <a:cubicBezTo>
                    <a:pt x="3472" y="14165"/>
                    <a:pt x="3638" y="13998"/>
                    <a:pt x="3833" y="13888"/>
                  </a:cubicBezTo>
                  <a:cubicBezTo>
                    <a:pt x="3945" y="13832"/>
                    <a:pt x="3861" y="13694"/>
                    <a:pt x="3750" y="13722"/>
                  </a:cubicBezTo>
                  <a:cubicBezTo>
                    <a:pt x="3528" y="13832"/>
                    <a:pt x="3305" y="13916"/>
                    <a:pt x="3083" y="14026"/>
                  </a:cubicBezTo>
                  <a:cubicBezTo>
                    <a:pt x="2889" y="14167"/>
                    <a:pt x="2721" y="14305"/>
                    <a:pt x="2526" y="14445"/>
                  </a:cubicBezTo>
                  <a:cubicBezTo>
                    <a:pt x="2360" y="14583"/>
                    <a:pt x="2193" y="14749"/>
                    <a:pt x="2054" y="14916"/>
                  </a:cubicBezTo>
                  <a:cubicBezTo>
                    <a:pt x="1972" y="14999"/>
                    <a:pt x="1860" y="15110"/>
                    <a:pt x="1777" y="15223"/>
                  </a:cubicBezTo>
                  <a:cubicBezTo>
                    <a:pt x="1693" y="15166"/>
                    <a:pt x="1609" y="15138"/>
                    <a:pt x="1555" y="15110"/>
                  </a:cubicBezTo>
                  <a:cubicBezTo>
                    <a:pt x="1305" y="14999"/>
                    <a:pt x="1082" y="14861"/>
                    <a:pt x="860" y="14722"/>
                  </a:cubicBezTo>
                  <a:cubicBezTo>
                    <a:pt x="942" y="14611"/>
                    <a:pt x="1027" y="14473"/>
                    <a:pt x="1138" y="14389"/>
                  </a:cubicBezTo>
                  <a:cubicBezTo>
                    <a:pt x="1249" y="14220"/>
                    <a:pt x="1387" y="14083"/>
                    <a:pt x="1527" y="13944"/>
                  </a:cubicBezTo>
                  <a:cubicBezTo>
                    <a:pt x="1665" y="13806"/>
                    <a:pt x="1832" y="13694"/>
                    <a:pt x="1972" y="13555"/>
                  </a:cubicBezTo>
                  <a:cubicBezTo>
                    <a:pt x="2139" y="13416"/>
                    <a:pt x="2277" y="13277"/>
                    <a:pt x="2444" y="13139"/>
                  </a:cubicBezTo>
                  <a:cubicBezTo>
                    <a:pt x="2526" y="13083"/>
                    <a:pt x="2473" y="12943"/>
                    <a:pt x="2361" y="13000"/>
                  </a:cubicBezTo>
                  <a:cubicBezTo>
                    <a:pt x="2167" y="13084"/>
                    <a:pt x="1972" y="13167"/>
                    <a:pt x="1778" y="13307"/>
                  </a:cubicBezTo>
                  <a:cubicBezTo>
                    <a:pt x="1612" y="13418"/>
                    <a:pt x="1444" y="13556"/>
                    <a:pt x="1306" y="13667"/>
                  </a:cubicBezTo>
                  <a:cubicBezTo>
                    <a:pt x="1140" y="13807"/>
                    <a:pt x="1001" y="13945"/>
                    <a:pt x="861" y="14112"/>
                  </a:cubicBezTo>
                  <a:cubicBezTo>
                    <a:pt x="751" y="14222"/>
                    <a:pt x="639" y="14334"/>
                    <a:pt x="554" y="14446"/>
                  </a:cubicBezTo>
                  <a:cubicBezTo>
                    <a:pt x="416" y="14308"/>
                    <a:pt x="277" y="14140"/>
                    <a:pt x="167" y="13945"/>
                  </a:cubicBezTo>
                  <a:cubicBezTo>
                    <a:pt x="112" y="13835"/>
                    <a:pt x="56" y="13696"/>
                    <a:pt x="27" y="13585"/>
                  </a:cubicBezTo>
                  <a:cubicBezTo>
                    <a:pt x="223" y="13391"/>
                    <a:pt x="416" y="13197"/>
                    <a:pt x="639" y="13028"/>
                  </a:cubicBezTo>
                  <a:cubicBezTo>
                    <a:pt x="779" y="12918"/>
                    <a:pt x="917" y="12806"/>
                    <a:pt x="1055" y="12724"/>
                  </a:cubicBezTo>
                  <a:cubicBezTo>
                    <a:pt x="1222" y="12612"/>
                    <a:pt x="1360" y="12474"/>
                    <a:pt x="1527" y="12390"/>
                  </a:cubicBezTo>
                  <a:cubicBezTo>
                    <a:pt x="1638" y="12335"/>
                    <a:pt x="1527" y="12196"/>
                    <a:pt x="1416" y="12223"/>
                  </a:cubicBezTo>
                  <a:cubicBezTo>
                    <a:pt x="1249" y="12306"/>
                    <a:pt x="1055" y="12361"/>
                    <a:pt x="889" y="12446"/>
                  </a:cubicBezTo>
                  <a:cubicBezTo>
                    <a:pt x="722" y="12530"/>
                    <a:pt x="583" y="12639"/>
                    <a:pt x="416" y="12751"/>
                  </a:cubicBezTo>
                  <a:cubicBezTo>
                    <a:pt x="278" y="12834"/>
                    <a:pt x="138" y="12945"/>
                    <a:pt x="0" y="13056"/>
                  </a:cubicBezTo>
                  <a:cubicBezTo>
                    <a:pt x="0" y="13028"/>
                    <a:pt x="27" y="13000"/>
                    <a:pt x="27" y="12974"/>
                  </a:cubicBezTo>
                  <a:cubicBezTo>
                    <a:pt x="111" y="12890"/>
                    <a:pt x="167" y="12780"/>
                    <a:pt x="250" y="12668"/>
                  </a:cubicBezTo>
                  <a:cubicBezTo>
                    <a:pt x="332" y="12501"/>
                    <a:pt x="444" y="12335"/>
                    <a:pt x="554" y="12196"/>
                  </a:cubicBezTo>
                  <a:cubicBezTo>
                    <a:pt x="749" y="11919"/>
                    <a:pt x="999" y="11668"/>
                    <a:pt x="1278" y="11474"/>
                  </a:cubicBezTo>
                  <a:cubicBezTo>
                    <a:pt x="1582" y="11280"/>
                    <a:pt x="1889" y="11084"/>
                    <a:pt x="2221" y="10973"/>
                  </a:cubicBezTo>
                  <a:cubicBezTo>
                    <a:pt x="2611" y="10835"/>
                    <a:pt x="3053" y="10807"/>
                    <a:pt x="3472" y="10723"/>
                  </a:cubicBezTo>
                  <a:cubicBezTo>
                    <a:pt x="3694" y="10667"/>
                    <a:pt x="3943" y="10585"/>
                    <a:pt x="4111" y="10445"/>
                  </a:cubicBezTo>
                  <a:cubicBezTo>
                    <a:pt x="4221" y="10390"/>
                    <a:pt x="4306" y="10307"/>
                    <a:pt x="4388" y="10223"/>
                  </a:cubicBezTo>
                  <a:cubicBezTo>
                    <a:pt x="4416" y="10168"/>
                    <a:pt x="4444" y="10112"/>
                    <a:pt x="4444" y="10056"/>
                  </a:cubicBezTo>
                  <a:lnTo>
                    <a:pt x="4444" y="10029"/>
                  </a:lnTo>
                  <a:cubicBezTo>
                    <a:pt x="4916" y="9390"/>
                    <a:pt x="5333" y="8694"/>
                    <a:pt x="5777" y="8029"/>
                  </a:cubicBezTo>
                  <a:cubicBezTo>
                    <a:pt x="6249" y="7362"/>
                    <a:pt x="6722" y="6666"/>
                    <a:pt x="7221" y="6029"/>
                  </a:cubicBezTo>
                  <a:cubicBezTo>
                    <a:pt x="8248" y="4694"/>
                    <a:pt x="9359" y="3444"/>
                    <a:pt x="10583" y="2278"/>
                  </a:cubicBezTo>
                  <a:cubicBezTo>
                    <a:pt x="11444" y="1472"/>
                    <a:pt x="12360" y="693"/>
                    <a:pt x="13304" y="0"/>
                  </a:cubicBezTo>
                  <a:cubicBezTo>
                    <a:pt x="13637" y="139"/>
                    <a:pt x="13972" y="305"/>
                    <a:pt x="14221" y="527"/>
                  </a:cubicBezTo>
                  <a:cubicBezTo>
                    <a:pt x="14582" y="833"/>
                    <a:pt x="14832" y="1222"/>
                    <a:pt x="15054" y="1610"/>
                  </a:cubicBezTo>
                  <a:cubicBezTo>
                    <a:pt x="15249" y="2028"/>
                    <a:pt x="15414" y="2472"/>
                    <a:pt x="15499" y="2945"/>
                  </a:cubicBezTo>
                  <a:cubicBezTo>
                    <a:pt x="15609" y="3528"/>
                    <a:pt x="15609" y="4084"/>
                    <a:pt x="15525" y="4639"/>
                  </a:cubicBezTo>
                  <a:lnTo>
                    <a:pt x="15525" y="4639"/>
                  </a:lnTo>
                  <a:cubicBezTo>
                    <a:pt x="15359" y="4666"/>
                    <a:pt x="15221" y="4750"/>
                    <a:pt x="15080" y="4834"/>
                  </a:cubicBezTo>
                  <a:cubicBezTo>
                    <a:pt x="14942" y="4917"/>
                    <a:pt x="14776" y="5001"/>
                    <a:pt x="14638" y="5083"/>
                  </a:cubicBezTo>
                  <a:cubicBezTo>
                    <a:pt x="14387" y="5250"/>
                    <a:pt x="14108" y="5418"/>
                    <a:pt x="13859" y="5584"/>
                  </a:cubicBezTo>
                  <a:cubicBezTo>
                    <a:pt x="13303" y="5917"/>
                    <a:pt x="12775" y="6279"/>
                    <a:pt x="12275" y="6668"/>
                  </a:cubicBezTo>
                  <a:cubicBezTo>
                    <a:pt x="11250" y="7415"/>
                    <a:pt x="10249" y="8194"/>
                    <a:pt x="9306" y="9055"/>
                  </a:cubicBezTo>
                  <a:close/>
                </a:path>
              </a:pathLst>
            </a:custGeom>
            <a:solidFill>
              <a:srgbClr val="FAC2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4" name="Google Shape;1484;p25"/>
            <p:cNvSpPr/>
            <p:nvPr/>
          </p:nvSpPr>
          <p:spPr>
            <a:xfrm>
              <a:off x="3124854" y="1722255"/>
              <a:ext cx="1325250" cy="1148408"/>
            </a:xfrm>
            <a:custGeom>
              <a:avLst/>
              <a:gdLst/>
              <a:ahLst/>
              <a:cxnLst/>
              <a:rect l="l" t="t" r="r" b="b"/>
              <a:pathLst>
                <a:path w="15610" h="13527" extrusionOk="0">
                  <a:moveTo>
                    <a:pt x="9306" y="7110"/>
                  </a:moveTo>
                  <a:lnTo>
                    <a:pt x="9306" y="7110"/>
                  </a:lnTo>
                  <a:cubicBezTo>
                    <a:pt x="9056" y="7358"/>
                    <a:pt x="8805" y="7581"/>
                    <a:pt x="8555" y="7831"/>
                  </a:cubicBezTo>
                  <a:cubicBezTo>
                    <a:pt x="8501" y="7886"/>
                    <a:pt x="8473" y="7915"/>
                    <a:pt x="8417" y="7970"/>
                  </a:cubicBezTo>
                  <a:cubicBezTo>
                    <a:pt x="8278" y="8026"/>
                    <a:pt x="8167" y="8137"/>
                    <a:pt x="8084" y="8248"/>
                  </a:cubicBezTo>
                  <a:cubicBezTo>
                    <a:pt x="8057" y="8304"/>
                    <a:pt x="8028" y="8360"/>
                    <a:pt x="8001" y="8416"/>
                  </a:cubicBezTo>
                  <a:cubicBezTo>
                    <a:pt x="7945" y="8470"/>
                    <a:pt x="7890" y="8526"/>
                    <a:pt x="7862" y="8610"/>
                  </a:cubicBezTo>
                  <a:cubicBezTo>
                    <a:pt x="7834" y="8664"/>
                    <a:pt x="7862" y="8720"/>
                    <a:pt x="7888" y="8720"/>
                  </a:cubicBezTo>
                  <a:cubicBezTo>
                    <a:pt x="7888" y="8831"/>
                    <a:pt x="7888" y="8914"/>
                    <a:pt x="7915" y="9025"/>
                  </a:cubicBezTo>
                  <a:cubicBezTo>
                    <a:pt x="7971" y="9359"/>
                    <a:pt x="8138" y="9637"/>
                    <a:pt x="8276" y="9942"/>
                  </a:cubicBezTo>
                  <a:cubicBezTo>
                    <a:pt x="8388" y="10220"/>
                    <a:pt x="8443" y="10524"/>
                    <a:pt x="8472" y="10803"/>
                  </a:cubicBezTo>
                  <a:cubicBezTo>
                    <a:pt x="8501" y="11388"/>
                    <a:pt x="8389" y="12024"/>
                    <a:pt x="8110" y="12526"/>
                  </a:cubicBezTo>
                  <a:cubicBezTo>
                    <a:pt x="8028" y="12638"/>
                    <a:pt x="7972" y="12749"/>
                    <a:pt x="7861" y="12859"/>
                  </a:cubicBezTo>
                  <a:cubicBezTo>
                    <a:pt x="7834" y="12888"/>
                    <a:pt x="7779" y="12914"/>
                    <a:pt x="7723" y="12941"/>
                  </a:cubicBezTo>
                  <a:cubicBezTo>
                    <a:pt x="7723" y="12941"/>
                    <a:pt x="7668" y="12970"/>
                    <a:pt x="7639" y="12970"/>
                  </a:cubicBezTo>
                  <a:lnTo>
                    <a:pt x="7556" y="12941"/>
                  </a:lnTo>
                  <a:lnTo>
                    <a:pt x="7556" y="12941"/>
                  </a:lnTo>
                  <a:lnTo>
                    <a:pt x="7556" y="12941"/>
                  </a:lnTo>
                  <a:lnTo>
                    <a:pt x="7529" y="12941"/>
                  </a:lnTo>
                  <a:cubicBezTo>
                    <a:pt x="7500" y="12941"/>
                    <a:pt x="7474" y="12914"/>
                    <a:pt x="7474" y="12885"/>
                  </a:cubicBezTo>
                  <a:cubicBezTo>
                    <a:pt x="7418" y="12802"/>
                    <a:pt x="7418" y="12719"/>
                    <a:pt x="7391" y="12608"/>
                  </a:cubicBezTo>
                  <a:cubicBezTo>
                    <a:pt x="7391" y="12247"/>
                    <a:pt x="7362" y="11858"/>
                    <a:pt x="7112" y="11579"/>
                  </a:cubicBezTo>
                  <a:cubicBezTo>
                    <a:pt x="7002" y="11441"/>
                    <a:pt x="6835" y="11331"/>
                    <a:pt x="6668" y="11302"/>
                  </a:cubicBezTo>
                  <a:cubicBezTo>
                    <a:pt x="6613" y="11275"/>
                    <a:pt x="6557" y="11275"/>
                    <a:pt x="6501" y="11275"/>
                  </a:cubicBezTo>
                  <a:cubicBezTo>
                    <a:pt x="6307" y="11275"/>
                    <a:pt x="6112" y="11302"/>
                    <a:pt x="5946" y="11359"/>
                  </a:cubicBezTo>
                  <a:cubicBezTo>
                    <a:pt x="5584" y="11470"/>
                    <a:pt x="5280" y="11664"/>
                    <a:pt x="5000" y="11886"/>
                  </a:cubicBezTo>
                  <a:cubicBezTo>
                    <a:pt x="4444" y="12331"/>
                    <a:pt x="4056" y="12941"/>
                    <a:pt x="3445" y="13277"/>
                  </a:cubicBezTo>
                  <a:cubicBezTo>
                    <a:pt x="3166" y="13443"/>
                    <a:pt x="2833" y="13526"/>
                    <a:pt x="2499" y="13470"/>
                  </a:cubicBezTo>
                  <a:cubicBezTo>
                    <a:pt x="2417" y="13470"/>
                    <a:pt x="2305" y="13443"/>
                    <a:pt x="2222" y="13415"/>
                  </a:cubicBezTo>
                  <a:cubicBezTo>
                    <a:pt x="2250" y="13359"/>
                    <a:pt x="2277" y="13304"/>
                    <a:pt x="2333" y="13248"/>
                  </a:cubicBezTo>
                  <a:cubicBezTo>
                    <a:pt x="2471" y="13082"/>
                    <a:pt x="2611" y="12914"/>
                    <a:pt x="2777" y="12776"/>
                  </a:cubicBezTo>
                  <a:cubicBezTo>
                    <a:pt x="2944" y="12638"/>
                    <a:pt x="3111" y="12498"/>
                    <a:pt x="3278" y="12360"/>
                  </a:cubicBezTo>
                  <a:cubicBezTo>
                    <a:pt x="3472" y="12220"/>
                    <a:pt x="3638" y="12053"/>
                    <a:pt x="3833" y="11943"/>
                  </a:cubicBezTo>
                  <a:cubicBezTo>
                    <a:pt x="3945" y="11887"/>
                    <a:pt x="3861" y="11749"/>
                    <a:pt x="3750" y="11777"/>
                  </a:cubicBezTo>
                  <a:cubicBezTo>
                    <a:pt x="3528" y="11887"/>
                    <a:pt x="3305" y="11971"/>
                    <a:pt x="3083" y="12081"/>
                  </a:cubicBezTo>
                  <a:cubicBezTo>
                    <a:pt x="2889" y="12222"/>
                    <a:pt x="2721" y="12360"/>
                    <a:pt x="2526" y="12500"/>
                  </a:cubicBezTo>
                  <a:cubicBezTo>
                    <a:pt x="2360" y="12638"/>
                    <a:pt x="2193" y="12804"/>
                    <a:pt x="2054" y="12971"/>
                  </a:cubicBezTo>
                  <a:cubicBezTo>
                    <a:pt x="1972" y="13054"/>
                    <a:pt x="1860" y="13165"/>
                    <a:pt x="1777" y="13278"/>
                  </a:cubicBezTo>
                  <a:cubicBezTo>
                    <a:pt x="1693" y="13221"/>
                    <a:pt x="1609" y="13193"/>
                    <a:pt x="1555" y="13165"/>
                  </a:cubicBezTo>
                  <a:cubicBezTo>
                    <a:pt x="1305" y="13054"/>
                    <a:pt x="1082" y="12916"/>
                    <a:pt x="860" y="12777"/>
                  </a:cubicBezTo>
                  <a:cubicBezTo>
                    <a:pt x="942" y="12666"/>
                    <a:pt x="1027" y="12528"/>
                    <a:pt x="1138" y="12444"/>
                  </a:cubicBezTo>
                  <a:cubicBezTo>
                    <a:pt x="1249" y="12275"/>
                    <a:pt x="1387" y="12138"/>
                    <a:pt x="1527" y="11999"/>
                  </a:cubicBezTo>
                  <a:cubicBezTo>
                    <a:pt x="1638" y="11915"/>
                    <a:pt x="1722" y="11805"/>
                    <a:pt x="1832" y="11721"/>
                  </a:cubicBezTo>
                  <a:cubicBezTo>
                    <a:pt x="3221" y="11833"/>
                    <a:pt x="4749" y="10887"/>
                    <a:pt x="5332" y="10055"/>
                  </a:cubicBezTo>
                  <a:cubicBezTo>
                    <a:pt x="6249" y="8665"/>
                    <a:pt x="7555" y="7359"/>
                    <a:pt x="10721" y="4582"/>
                  </a:cubicBezTo>
                  <a:cubicBezTo>
                    <a:pt x="12638" y="2860"/>
                    <a:pt x="14250" y="1112"/>
                    <a:pt x="15193" y="1"/>
                  </a:cubicBezTo>
                  <a:cubicBezTo>
                    <a:pt x="15331" y="333"/>
                    <a:pt x="15416" y="667"/>
                    <a:pt x="15499" y="1000"/>
                  </a:cubicBezTo>
                  <a:cubicBezTo>
                    <a:pt x="15609" y="1583"/>
                    <a:pt x="15609" y="2139"/>
                    <a:pt x="15525" y="2694"/>
                  </a:cubicBezTo>
                  <a:lnTo>
                    <a:pt x="15525" y="2694"/>
                  </a:lnTo>
                  <a:cubicBezTo>
                    <a:pt x="15359" y="2721"/>
                    <a:pt x="15221" y="2805"/>
                    <a:pt x="15080" y="2889"/>
                  </a:cubicBezTo>
                  <a:cubicBezTo>
                    <a:pt x="14942" y="2972"/>
                    <a:pt x="14776" y="3056"/>
                    <a:pt x="14638" y="3138"/>
                  </a:cubicBezTo>
                  <a:cubicBezTo>
                    <a:pt x="14387" y="3305"/>
                    <a:pt x="14108" y="3473"/>
                    <a:pt x="13859" y="3639"/>
                  </a:cubicBezTo>
                  <a:cubicBezTo>
                    <a:pt x="13303" y="3972"/>
                    <a:pt x="12775" y="4334"/>
                    <a:pt x="12275" y="4723"/>
                  </a:cubicBezTo>
                  <a:cubicBezTo>
                    <a:pt x="11250" y="5470"/>
                    <a:pt x="10249" y="6249"/>
                    <a:pt x="9306" y="7110"/>
                  </a:cubicBezTo>
                  <a:close/>
                  <a:moveTo>
                    <a:pt x="1389" y="11664"/>
                  </a:moveTo>
                  <a:lnTo>
                    <a:pt x="1306" y="11720"/>
                  </a:lnTo>
                  <a:cubicBezTo>
                    <a:pt x="1140" y="11859"/>
                    <a:pt x="1001" y="11998"/>
                    <a:pt x="861" y="12165"/>
                  </a:cubicBezTo>
                  <a:cubicBezTo>
                    <a:pt x="751" y="12274"/>
                    <a:pt x="639" y="12387"/>
                    <a:pt x="554" y="12499"/>
                  </a:cubicBezTo>
                  <a:cubicBezTo>
                    <a:pt x="416" y="12360"/>
                    <a:pt x="277" y="12193"/>
                    <a:pt x="167" y="11998"/>
                  </a:cubicBezTo>
                  <a:cubicBezTo>
                    <a:pt x="112" y="11886"/>
                    <a:pt x="56" y="11748"/>
                    <a:pt x="27" y="11638"/>
                  </a:cubicBezTo>
                  <a:cubicBezTo>
                    <a:pt x="167" y="11470"/>
                    <a:pt x="332" y="11332"/>
                    <a:pt x="472" y="11220"/>
                  </a:cubicBezTo>
                  <a:cubicBezTo>
                    <a:pt x="751" y="11444"/>
                    <a:pt x="1055" y="11582"/>
                    <a:pt x="1389" y="11664"/>
                  </a:cubicBezTo>
                  <a:close/>
                  <a:moveTo>
                    <a:pt x="194" y="10970"/>
                  </a:moveTo>
                  <a:cubicBezTo>
                    <a:pt x="138" y="10997"/>
                    <a:pt x="83" y="11053"/>
                    <a:pt x="0" y="11108"/>
                  </a:cubicBezTo>
                  <a:cubicBezTo>
                    <a:pt x="0" y="11081"/>
                    <a:pt x="27" y="11053"/>
                    <a:pt x="27" y="11025"/>
                  </a:cubicBezTo>
                  <a:cubicBezTo>
                    <a:pt x="56" y="10999"/>
                    <a:pt x="111" y="10943"/>
                    <a:pt x="138" y="10887"/>
                  </a:cubicBezTo>
                  <a:close/>
                </a:path>
              </a:pathLst>
            </a:custGeom>
            <a:solidFill>
              <a:srgbClr val="3F2210">
                <a:alpha val="16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5" name="Google Shape;1485;p25"/>
            <p:cNvSpPr/>
            <p:nvPr/>
          </p:nvSpPr>
          <p:spPr>
            <a:xfrm>
              <a:off x="5157640" y="1245471"/>
              <a:ext cx="704989" cy="544957"/>
            </a:xfrm>
            <a:custGeom>
              <a:avLst/>
              <a:gdLst/>
              <a:ahLst/>
              <a:cxnLst/>
              <a:rect l="l" t="t" r="r" b="b"/>
              <a:pathLst>
                <a:path w="8304" h="6419" extrusionOk="0">
                  <a:moveTo>
                    <a:pt x="4917" y="6419"/>
                  </a:moveTo>
                  <a:lnTo>
                    <a:pt x="4917" y="6419"/>
                  </a:lnTo>
                  <a:cubicBezTo>
                    <a:pt x="4668" y="6363"/>
                    <a:pt x="4389" y="6335"/>
                    <a:pt x="4138" y="6307"/>
                  </a:cubicBezTo>
                  <a:cubicBezTo>
                    <a:pt x="3861" y="6222"/>
                    <a:pt x="3555" y="6140"/>
                    <a:pt x="3277" y="6029"/>
                  </a:cubicBezTo>
                  <a:cubicBezTo>
                    <a:pt x="2694" y="5835"/>
                    <a:pt x="2167" y="5502"/>
                    <a:pt x="1723" y="5085"/>
                  </a:cubicBezTo>
                  <a:cubicBezTo>
                    <a:pt x="750" y="4224"/>
                    <a:pt x="194" y="3056"/>
                    <a:pt x="55" y="1779"/>
                  </a:cubicBezTo>
                  <a:cubicBezTo>
                    <a:pt x="0" y="1196"/>
                    <a:pt x="0" y="585"/>
                    <a:pt x="111" y="1"/>
                  </a:cubicBezTo>
                  <a:cubicBezTo>
                    <a:pt x="167" y="113"/>
                    <a:pt x="223" y="195"/>
                    <a:pt x="250" y="308"/>
                  </a:cubicBezTo>
                  <a:cubicBezTo>
                    <a:pt x="279" y="419"/>
                    <a:pt x="279" y="557"/>
                    <a:pt x="332" y="697"/>
                  </a:cubicBezTo>
                  <a:cubicBezTo>
                    <a:pt x="417" y="946"/>
                    <a:pt x="499" y="1196"/>
                    <a:pt x="611" y="1447"/>
                  </a:cubicBezTo>
                  <a:cubicBezTo>
                    <a:pt x="859" y="1919"/>
                    <a:pt x="1193" y="2364"/>
                    <a:pt x="1554" y="2752"/>
                  </a:cubicBezTo>
                  <a:cubicBezTo>
                    <a:pt x="1914" y="3140"/>
                    <a:pt x="2360" y="3474"/>
                    <a:pt x="2834" y="3779"/>
                  </a:cubicBezTo>
                  <a:cubicBezTo>
                    <a:pt x="2944" y="3864"/>
                    <a:pt x="3056" y="3919"/>
                    <a:pt x="3194" y="4002"/>
                  </a:cubicBezTo>
                  <a:cubicBezTo>
                    <a:pt x="3220" y="4029"/>
                    <a:pt x="3249" y="4029"/>
                    <a:pt x="3305" y="4058"/>
                  </a:cubicBezTo>
                  <a:cubicBezTo>
                    <a:pt x="3639" y="4253"/>
                    <a:pt x="4028" y="4362"/>
                    <a:pt x="4415" y="4391"/>
                  </a:cubicBezTo>
                  <a:cubicBezTo>
                    <a:pt x="4860" y="4418"/>
                    <a:pt x="5332" y="4306"/>
                    <a:pt x="5749" y="4168"/>
                  </a:cubicBezTo>
                  <a:cubicBezTo>
                    <a:pt x="5971" y="4058"/>
                    <a:pt x="6194" y="3974"/>
                    <a:pt x="6416" y="3835"/>
                  </a:cubicBezTo>
                  <a:cubicBezTo>
                    <a:pt x="6582" y="3752"/>
                    <a:pt x="6693" y="3613"/>
                    <a:pt x="6832" y="3501"/>
                  </a:cubicBezTo>
                  <a:cubicBezTo>
                    <a:pt x="6887" y="3501"/>
                    <a:pt x="6914" y="3501"/>
                    <a:pt x="6970" y="3473"/>
                  </a:cubicBezTo>
                  <a:cubicBezTo>
                    <a:pt x="7415" y="3390"/>
                    <a:pt x="7887" y="3250"/>
                    <a:pt x="8304" y="3084"/>
                  </a:cubicBezTo>
                  <a:cubicBezTo>
                    <a:pt x="8304" y="3140"/>
                    <a:pt x="8275" y="3222"/>
                    <a:pt x="8275" y="3278"/>
                  </a:cubicBezTo>
                  <a:cubicBezTo>
                    <a:pt x="8219" y="3473"/>
                    <a:pt x="8163" y="3666"/>
                    <a:pt x="8081" y="3833"/>
                  </a:cubicBezTo>
                  <a:cubicBezTo>
                    <a:pt x="7942" y="4167"/>
                    <a:pt x="7775" y="4500"/>
                    <a:pt x="7553" y="4806"/>
                  </a:cubicBezTo>
                  <a:cubicBezTo>
                    <a:pt x="7081" y="5389"/>
                    <a:pt x="6442" y="5861"/>
                    <a:pt x="5746" y="6139"/>
                  </a:cubicBezTo>
                  <a:cubicBezTo>
                    <a:pt x="5473" y="6253"/>
                    <a:pt x="5196" y="6335"/>
                    <a:pt x="4917" y="6419"/>
                  </a:cubicBezTo>
                  <a:close/>
                </a:path>
              </a:pathLst>
            </a:custGeom>
            <a:solidFill>
              <a:srgbClr val="D888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6" name="Google Shape;1486;p25"/>
            <p:cNvSpPr/>
            <p:nvPr/>
          </p:nvSpPr>
          <p:spPr>
            <a:xfrm>
              <a:off x="4976044" y="547613"/>
              <a:ext cx="1169803" cy="976406"/>
            </a:xfrm>
            <a:custGeom>
              <a:avLst/>
              <a:gdLst/>
              <a:ahLst/>
              <a:cxnLst/>
              <a:rect l="l" t="t" r="r" b="b"/>
              <a:pathLst>
                <a:path w="13779" h="11501" extrusionOk="0">
                  <a:moveTo>
                    <a:pt x="1251" y="6389"/>
                  </a:moveTo>
                  <a:lnTo>
                    <a:pt x="1251" y="6389"/>
                  </a:lnTo>
                  <a:cubicBezTo>
                    <a:pt x="973" y="6138"/>
                    <a:pt x="750" y="5862"/>
                    <a:pt x="584" y="5528"/>
                  </a:cubicBezTo>
                  <a:cubicBezTo>
                    <a:pt x="252" y="4917"/>
                    <a:pt x="1" y="3889"/>
                    <a:pt x="668" y="3389"/>
                  </a:cubicBezTo>
                  <a:cubicBezTo>
                    <a:pt x="835" y="3251"/>
                    <a:pt x="1029" y="3194"/>
                    <a:pt x="1251" y="3223"/>
                  </a:cubicBezTo>
                  <a:cubicBezTo>
                    <a:pt x="1501" y="3251"/>
                    <a:pt x="1723" y="3389"/>
                    <a:pt x="1946" y="3501"/>
                  </a:cubicBezTo>
                  <a:lnTo>
                    <a:pt x="2001" y="3501"/>
                  </a:lnTo>
                  <a:cubicBezTo>
                    <a:pt x="2001" y="3668"/>
                    <a:pt x="2056" y="3834"/>
                    <a:pt x="2084" y="3946"/>
                  </a:cubicBezTo>
                  <a:cubicBezTo>
                    <a:pt x="2168" y="4168"/>
                    <a:pt x="2250" y="4446"/>
                    <a:pt x="2472" y="4557"/>
                  </a:cubicBezTo>
                  <a:lnTo>
                    <a:pt x="2472" y="4557"/>
                  </a:lnTo>
                  <a:cubicBezTo>
                    <a:pt x="2472" y="4612"/>
                    <a:pt x="2584" y="4640"/>
                    <a:pt x="2584" y="4584"/>
                  </a:cubicBezTo>
                  <a:cubicBezTo>
                    <a:pt x="2639" y="4473"/>
                    <a:pt x="2695" y="4390"/>
                    <a:pt x="2751" y="4279"/>
                  </a:cubicBezTo>
                  <a:cubicBezTo>
                    <a:pt x="2779" y="4168"/>
                    <a:pt x="2807" y="4028"/>
                    <a:pt x="2833" y="3918"/>
                  </a:cubicBezTo>
                  <a:cubicBezTo>
                    <a:pt x="2916" y="3695"/>
                    <a:pt x="2972" y="3445"/>
                    <a:pt x="3055" y="3223"/>
                  </a:cubicBezTo>
                  <a:cubicBezTo>
                    <a:pt x="3111" y="3056"/>
                    <a:pt x="3223" y="2889"/>
                    <a:pt x="3361" y="2751"/>
                  </a:cubicBezTo>
                  <a:cubicBezTo>
                    <a:pt x="3499" y="2584"/>
                    <a:pt x="3694" y="2528"/>
                    <a:pt x="3888" y="2473"/>
                  </a:cubicBezTo>
                  <a:cubicBezTo>
                    <a:pt x="4110" y="2446"/>
                    <a:pt x="4333" y="2418"/>
                    <a:pt x="4555" y="2362"/>
                  </a:cubicBezTo>
                  <a:cubicBezTo>
                    <a:pt x="4749" y="2277"/>
                    <a:pt x="4971" y="2195"/>
                    <a:pt x="5139" y="2084"/>
                  </a:cubicBezTo>
                  <a:cubicBezTo>
                    <a:pt x="5555" y="1861"/>
                    <a:pt x="5861" y="1557"/>
                    <a:pt x="6138" y="1195"/>
                  </a:cubicBezTo>
                  <a:cubicBezTo>
                    <a:pt x="6305" y="973"/>
                    <a:pt x="6445" y="750"/>
                    <a:pt x="6583" y="528"/>
                  </a:cubicBezTo>
                  <a:cubicBezTo>
                    <a:pt x="6639" y="417"/>
                    <a:pt x="6694" y="278"/>
                    <a:pt x="6777" y="167"/>
                  </a:cubicBezTo>
                  <a:cubicBezTo>
                    <a:pt x="6805" y="112"/>
                    <a:pt x="6833" y="56"/>
                    <a:pt x="6861" y="1"/>
                  </a:cubicBezTo>
                  <a:cubicBezTo>
                    <a:pt x="7084" y="334"/>
                    <a:pt x="7417" y="612"/>
                    <a:pt x="7751" y="835"/>
                  </a:cubicBezTo>
                  <a:cubicBezTo>
                    <a:pt x="8196" y="1142"/>
                    <a:pt x="8695" y="1362"/>
                    <a:pt x="9223" y="1529"/>
                  </a:cubicBezTo>
                  <a:cubicBezTo>
                    <a:pt x="9835" y="1696"/>
                    <a:pt x="10445" y="1778"/>
                    <a:pt x="11056" y="1806"/>
                  </a:cubicBezTo>
                  <a:cubicBezTo>
                    <a:pt x="11640" y="1834"/>
                    <a:pt x="12251" y="1752"/>
                    <a:pt x="12806" y="1834"/>
                  </a:cubicBezTo>
                  <a:cubicBezTo>
                    <a:pt x="13113" y="1861"/>
                    <a:pt x="13417" y="2028"/>
                    <a:pt x="13611" y="2250"/>
                  </a:cubicBezTo>
                  <a:cubicBezTo>
                    <a:pt x="13638" y="2279"/>
                    <a:pt x="13638" y="2307"/>
                    <a:pt x="13667" y="2335"/>
                  </a:cubicBezTo>
                  <a:cubicBezTo>
                    <a:pt x="13723" y="2417"/>
                    <a:pt x="13750" y="2473"/>
                    <a:pt x="13779" y="2584"/>
                  </a:cubicBezTo>
                  <a:lnTo>
                    <a:pt x="13779" y="2751"/>
                  </a:lnTo>
                  <a:cubicBezTo>
                    <a:pt x="13779" y="2861"/>
                    <a:pt x="13751" y="2973"/>
                    <a:pt x="13751" y="3084"/>
                  </a:cubicBezTo>
                  <a:cubicBezTo>
                    <a:pt x="13723" y="3306"/>
                    <a:pt x="13695" y="3500"/>
                    <a:pt x="13639" y="3696"/>
                  </a:cubicBezTo>
                  <a:cubicBezTo>
                    <a:pt x="13529" y="4113"/>
                    <a:pt x="13391" y="4530"/>
                    <a:pt x="13223" y="4946"/>
                  </a:cubicBezTo>
                  <a:cubicBezTo>
                    <a:pt x="13140" y="5113"/>
                    <a:pt x="13057" y="5279"/>
                    <a:pt x="13001" y="5476"/>
                  </a:cubicBezTo>
                  <a:cubicBezTo>
                    <a:pt x="12696" y="6114"/>
                    <a:pt x="12418" y="6753"/>
                    <a:pt x="12307" y="7446"/>
                  </a:cubicBezTo>
                  <a:cubicBezTo>
                    <a:pt x="12251" y="7669"/>
                    <a:pt x="12223" y="7891"/>
                    <a:pt x="12223" y="8141"/>
                  </a:cubicBezTo>
                  <a:cubicBezTo>
                    <a:pt x="12196" y="8253"/>
                    <a:pt x="12223" y="8392"/>
                    <a:pt x="12223" y="8504"/>
                  </a:cubicBezTo>
                  <a:cubicBezTo>
                    <a:pt x="12223" y="8670"/>
                    <a:pt x="12196" y="8808"/>
                    <a:pt x="12167" y="8946"/>
                  </a:cubicBezTo>
                  <a:cubicBezTo>
                    <a:pt x="12111" y="9114"/>
                    <a:pt x="12056" y="9252"/>
                    <a:pt x="11973" y="9390"/>
                  </a:cubicBezTo>
                  <a:cubicBezTo>
                    <a:pt x="11891" y="9502"/>
                    <a:pt x="11835" y="9585"/>
                    <a:pt x="11751" y="9669"/>
                  </a:cubicBezTo>
                  <a:cubicBezTo>
                    <a:pt x="11418" y="10086"/>
                    <a:pt x="11001" y="10420"/>
                    <a:pt x="10557" y="10668"/>
                  </a:cubicBezTo>
                  <a:cubicBezTo>
                    <a:pt x="9640" y="11196"/>
                    <a:pt x="8585" y="11501"/>
                    <a:pt x="7528" y="11446"/>
                  </a:cubicBezTo>
                  <a:cubicBezTo>
                    <a:pt x="7167" y="11419"/>
                    <a:pt x="6805" y="11334"/>
                    <a:pt x="6473" y="11252"/>
                  </a:cubicBezTo>
                  <a:lnTo>
                    <a:pt x="6473" y="11252"/>
                  </a:lnTo>
                  <a:cubicBezTo>
                    <a:pt x="6251" y="11169"/>
                    <a:pt x="6057" y="11085"/>
                    <a:pt x="5861" y="11003"/>
                  </a:cubicBezTo>
                  <a:cubicBezTo>
                    <a:pt x="5445" y="10809"/>
                    <a:pt x="5083" y="10586"/>
                    <a:pt x="4723" y="10335"/>
                  </a:cubicBezTo>
                  <a:cubicBezTo>
                    <a:pt x="4028" y="9863"/>
                    <a:pt x="3445" y="9224"/>
                    <a:pt x="3001" y="8504"/>
                  </a:cubicBezTo>
                  <a:cubicBezTo>
                    <a:pt x="2889" y="8307"/>
                    <a:pt x="2778" y="8085"/>
                    <a:pt x="2695" y="7865"/>
                  </a:cubicBezTo>
                  <a:cubicBezTo>
                    <a:pt x="2584" y="7643"/>
                    <a:pt x="2528" y="7392"/>
                    <a:pt x="2390" y="7198"/>
                  </a:cubicBezTo>
                  <a:cubicBezTo>
                    <a:pt x="2363" y="7170"/>
                    <a:pt x="2334" y="7142"/>
                    <a:pt x="2307" y="7113"/>
                  </a:cubicBezTo>
                  <a:cubicBezTo>
                    <a:pt x="2279" y="7057"/>
                    <a:pt x="2252" y="7029"/>
                    <a:pt x="2196" y="6975"/>
                  </a:cubicBezTo>
                  <a:cubicBezTo>
                    <a:pt x="2112" y="6947"/>
                    <a:pt x="2030" y="6864"/>
                    <a:pt x="1946" y="6835"/>
                  </a:cubicBezTo>
                  <a:cubicBezTo>
                    <a:pt x="1862" y="6779"/>
                    <a:pt x="1779" y="6753"/>
                    <a:pt x="1696" y="6697"/>
                  </a:cubicBezTo>
                  <a:cubicBezTo>
                    <a:pt x="1528" y="6611"/>
                    <a:pt x="1389" y="6501"/>
                    <a:pt x="1251" y="6389"/>
                  </a:cubicBezTo>
                  <a:close/>
                </a:path>
              </a:pathLst>
            </a:custGeom>
            <a:solidFill>
              <a:srgbClr val="FAC2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7" name="Google Shape;1487;p25"/>
            <p:cNvSpPr/>
            <p:nvPr/>
          </p:nvSpPr>
          <p:spPr>
            <a:xfrm>
              <a:off x="5063403" y="189091"/>
              <a:ext cx="1082528" cy="462437"/>
            </a:xfrm>
            <a:custGeom>
              <a:avLst/>
              <a:gdLst/>
              <a:ahLst/>
              <a:cxnLst/>
              <a:rect l="l" t="t" r="r" b="b"/>
              <a:pathLst>
                <a:path w="12751" h="5447" extrusionOk="0">
                  <a:moveTo>
                    <a:pt x="888" y="2752"/>
                  </a:moveTo>
                  <a:lnTo>
                    <a:pt x="888" y="2752"/>
                  </a:lnTo>
                  <a:cubicBezTo>
                    <a:pt x="1721" y="1529"/>
                    <a:pt x="3193" y="780"/>
                    <a:pt x="4611" y="391"/>
                  </a:cubicBezTo>
                  <a:cubicBezTo>
                    <a:pt x="6111" y="1"/>
                    <a:pt x="7721" y="56"/>
                    <a:pt x="9167" y="668"/>
                  </a:cubicBezTo>
                  <a:cubicBezTo>
                    <a:pt x="10499" y="1224"/>
                    <a:pt x="11583" y="2223"/>
                    <a:pt x="12195" y="3529"/>
                  </a:cubicBezTo>
                  <a:cubicBezTo>
                    <a:pt x="12471" y="4140"/>
                    <a:pt x="12666" y="4779"/>
                    <a:pt x="12751" y="5447"/>
                  </a:cubicBezTo>
                  <a:cubicBezTo>
                    <a:pt x="12669" y="5141"/>
                    <a:pt x="12557" y="4863"/>
                    <a:pt x="12446" y="4586"/>
                  </a:cubicBezTo>
                  <a:cubicBezTo>
                    <a:pt x="12224" y="4002"/>
                    <a:pt x="11862" y="3476"/>
                    <a:pt x="11473" y="2974"/>
                  </a:cubicBezTo>
                  <a:cubicBezTo>
                    <a:pt x="10668" y="1974"/>
                    <a:pt x="9557" y="1197"/>
                    <a:pt x="8307" y="835"/>
                  </a:cubicBezTo>
                  <a:cubicBezTo>
                    <a:pt x="5724" y="56"/>
                    <a:pt x="2835" y="946"/>
                    <a:pt x="1169" y="3057"/>
                  </a:cubicBezTo>
                  <a:cubicBezTo>
                    <a:pt x="639" y="3724"/>
                    <a:pt x="223" y="4503"/>
                    <a:pt x="1" y="5307"/>
                  </a:cubicBezTo>
                  <a:cubicBezTo>
                    <a:pt x="82" y="4390"/>
                    <a:pt x="334" y="3501"/>
                    <a:pt x="888" y="2752"/>
                  </a:cubicBezTo>
                  <a:close/>
                </a:path>
              </a:pathLst>
            </a:custGeom>
            <a:solidFill>
              <a:srgbClr val="6946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8" name="Google Shape;1488;p25"/>
            <p:cNvSpPr/>
            <p:nvPr/>
          </p:nvSpPr>
          <p:spPr>
            <a:xfrm>
              <a:off x="6065618" y="1049867"/>
              <a:ext cx="54250" cy="158249"/>
            </a:xfrm>
            <a:custGeom>
              <a:avLst/>
              <a:gdLst/>
              <a:ahLst/>
              <a:cxnLst/>
              <a:rect l="l" t="t" r="r" b="b"/>
              <a:pathLst>
                <a:path w="639" h="1864" extrusionOk="0">
                  <a:moveTo>
                    <a:pt x="639" y="307"/>
                  </a:moveTo>
                  <a:lnTo>
                    <a:pt x="639" y="307"/>
                  </a:lnTo>
                  <a:cubicBezTo>
                    <a:pt x="639" y="586"/>
                    <a:pt x="556" y="862"/>
                    <a:pt x="472" y="1112"/>
                  </a:cubicBezTo>
                  <a:cubicBezTo>
                    <a:pt x="362" y="1363"/>
                    <a:pt x="194" y="1612"/>
                    <a:pt x="28" y="1835"/>
                  </a:cubicBezTo>
                  <a:cubicBezTo>
                    <a:pt x="0" y="1835"/>
                    <a:pt x="0" y="1863"/>
                    <a:pt x="0" y="1863"/>
                  </a:cubicBezTo>
                  <a:cubicBezTo>
                    <a:pt x="0" y="1808"/>
                    <a:pt x="0" y="1752"/>
                    <a:pt x="28" y="1697"/>
                  </a:cubicBezTo>
                  <a:cubicBezTo>
                    <a:pt x="112" y="1252"/>
                    <a:pt x="250" y="836"/>
                    <a:pt x="417" y="419"/>
                  </a:cubicBezTo>
                  <a:cubicBezTo>
                    <a:pt x="472" y="279"/>
                    <a:pt x="528" y="141"/>
                    <a:pt x="583" y="1"/>
                  </a:cubicBezTo>
                  <a:cubicBezTo>
                    <a:pt x="639" y="113"/>
                    <a:pt x="639" y="222"/>
                    <a:pt x="639" y="307"/>
                  </a:cubicBezTo>
                  <a:close/>
                </a:path>
              </a:pathLst>
            </a:custGeom>
            <a:solidFill>
              <a:srgbClr val="FAC2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9" name="Google Shape;1489;p25"/>
            <p:cNvSpPr/>
            <p:nvPr/>
          </p:nvSpPr>
          <p:spPr>
            <a:xfrm>
              <a:off x="6497237" y="2846808"/>
              <a:ext cx="4839" cy="9593"/>
            </a:xfrm>
            <a:custGeom>
              <a:avLst/>
              <a:gdLst/>
              <a:ahLst/>
              <a:cxnLst/>
              <a:rect l="l" t="t" r="r" b="b"/>
              <a:pathLst>
                <a:path w="57" h="113" extrusionOk="0">
                  <a:moveTo>
                    <a:pt x="28" y="113"/>
                  </a:moveTo>
                  <a:lnTo>
                    <a:pt x="28" y="113"/>
                  </a:lnTo>
                  <a:cubicBezTo>
                    <a:pt x="28" y="84"/>
                    <a:pt x="1" y="31"/>
                    <a:pt x="1" y="1"/>
                  </a:cubicBezTo>
                  <a:cubicBezTo>
                    <a:pt x="28" y="29"/>
                    <a:pt x="28" y="29"/>
                    <a:pt x="57" y="56"/>
                  </a:cubicBezTo>
                  <a:cubicBezTo>
                    <a:pt x="28" y="56"/>
                    <a:pt x="28" y="84"/>
                    <a:pt x="28" y="113"/>
                  </a:cubicBezTo>
                  <a:close/>
                </a:path>
              </a:pathLst>
            </a:custGeom>
            <a:solidFill>
              <a:srgbClr val="FAC2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0" name="Google Shape;1490;p25"/>
            <p:cNvSpPr/>
            <p:nvPr/>
          </p:nvSpPr>
          <p:spPr>
            <a:xfrm>
              <a:off x="6150516" y="2410519"/>
              <a:ext cx="26064" cy="212329"/>
            </a:xfrm>
            <a:custGeom>
              <a:avLst/>
              <a:gdLst/>
              <a:ahLst/>
              <a:cxnLst/>
              <a:rect l="l" t="t" r="r" b="b"/>
              <a:pathLst>
                <a:path w="307" h="2501" extrusionOk="0">
                  <a:moveTo>
                    <a:pt x="138" y="1806"/>
                  </a:moveTo>
                  <a:lnTo>
                    <a:pt x="138" y="1806"/>
                  </a:lnTo>
                  <a:cubicBezTo>
                    <a:pt x="111" y="1918"/>
                    <a:pt x="111" y="2029"/>
                    <a:pt x="111" y="2140"/>
                  </a:cubicBezTo>
                  <a:lnTo>
                    <a:pt x="111" y="2278"/>
                  </a:lnTo>
                  <a:lnTo>
                    <a:pt x="111" y="2501"/>
                  </a:lnTo>
                  <a:cubicBezTo>
                    <a:pt x="84" y="2473"/>
                    <a:pt x="84" y="2419"/>
                    <a:pt x="55" y="2363"/>
                  </a:cubicBezTo>
                  <a:cubicBezTo>
                    <a:pt x="55" y="2307"/>
                    <a:pt x="55" y="2251"/>
                    <a:pt x="29" y="2196"/>
                  </a:cubicBezTo>
                  <a:lnTo>
                    <a:pt x="29" y="1806"/>
                  </a:lnTo>
                  <a:lnTo>
                    <a:pt x="29" y="1529"/>
                  </a:lnTo>
                  <a:cubicBezTo>
                    <a:pt x="0" y="1113"/>
                    <a:pt x="55" y="694"/>
                    <a:pt x="84" y="252"/>
                  </a:cubicBezTo>
                  <a:cubicBezTo>
                    <a:pt x="84" y="167"/>
                    <a:pt x="84" y="84"/>
                    <a:pt x="111" y="1"/>
                  </a:cubicBezTo>
                  <a:cubicBezTo>
                    <a:pt x="167" y="58"/>
                    <a:pt x="249" y="112"/>
                    <a:pt x="306" y="167"/>
                  </a:cubicBezTo>
                  <a:cubicBezTo>
                    <a:pt x="222" y="725"/>
                    <a:pt x="167" y="1252"/>
                    <a:pt x="138" y="1806"/>
                  </a:cubicBezTo>
                  <a:close/>
                </a:path>
              </a:pathLst>
            </a:custGeom>
            <a:solidFill>
              <a:srgbClr val="6946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1" name="Google Shape;1491;p25"/>
            <p:cNvSpPr/>
            <p:nvPr/>
          </p:nvSpPr>
          <p:spPr>
            <a:xfrm>
              <a:off x="6181249" y="2391757"/>
              <a:ext cx="2377" cy="9509"/>
            </a:xfrm>
            <a:custGeom>
              <a:avLst/>
              <a:gdLst/>
              <a:ahLst/>
              <a:cxnLst/>
              <a:rect l="l" t="t" r="r" b="b"/>
              <a:pathLst>
                <a:path w="28" h="112" extrusionOk="0">
                  <a:moveTo>
                    <a:pt x="27" y="0"/>
                  </a:moveTo>
                  <a:lnTo>
                    <a:pt x="27" y="0"/>
                  </a:lnTo>
                  <a:cubicBezTo>
                    <a:pt x="27" y="27"/>
                    <a:pt x="27" y="84"/>
                    <a:pt x="0" y="111"/>
                  </a:cubicBezTo>
                  <a:cubicBezTo>
                    <a:pt x="0" y="84"/>
                    <a:pt x="0" y="29"/>
                    <a:pt x="27" y="0"/>
                  </a:cubicBezTo>
                  <a:close/>
                </a:path>
              </a:pathLst>
            </a:custGeom>
            <a:solidFill>
              <a:srgbClr val="6946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2" name="Google Shape;1492;p25"/>
            <p:cNvSpPr/>
            <p:nvPr/>
          </p:nvSpPr>
          <p:spPr>
            <a:xfrm>
              <a:off x="5072742" y="3228846"/>
              <a:ext cx="1096961" cy="611177"/>
            </a:xfrm>
            <a:custGeom>
              <a:avLst/>
              <a:gdLst/>
              <a:ahLst/>
              <a:cxnLst/>
              <a:rect l="l" t="t" r="r" b="b"/>
              <a:pathLst>
                <a:path w="12921" h="7199" extrusionOk="0">
                  <a:moveTo>
                    <a:pt x="12334" y="2474"/>
                  </a:moveTo>
                  <a:lnTo>
                    <a:pt x="12334" y="2474"/>
                  </a:lnTo>
                  <a:cubicBezTo>
                    <a:pt x="12223" y="2585"/>
                    <a:pt x="12085" y="2697"/>
                    <a:pt x="11945" y="2836"/>
                  </a:cubicBezTo>
                  <a:cubicBezTo>
                    <a:pt x="11863" y="2892"/>
                    <a:pt x="11807" y="2946"/>
                    <a:pt x="11751" y="2974"/>
                  </a:cubicBezTo>
                  <a:cubicBezTo>
                    <a:pt x="11250" y="3364"/>
                    <a:pt x="10723" y="3724"/>
                    <a:pt x="10195" y="4057"/>
                  </a:cubicBezTo>
                  <a:cubicBezTo>
                    <a:pt x="9112" y="4696"/>
                    <a:pt x="7974" y="5197"/>
                    <a:pt x="6780" y="5557"/>
                  </a:cubicBezTo>
                  <a:cubicBezTo>
                    <a:pt x="6446" y="5669"/>
                    <a:pt x="6112" y="5751"/>
                    <a:pt x="5752" y="5835"/>
                  </a:cubicBezTo>
                  <a:cubicBezTo>
                    <a:pt x="5668" y="5864"/>
                    <a:pt x="5585" y="5864"/>
                    <a:pt x="5474" y="5891"/>
                  </a:cubicBezTo>
                  <a:cubicBezTo>
                    <a:pt x="5057" y="5782"/>
                    <a:pt x="4558" y="5947"/>
                    <a:pt x="4140" y="6115"/>
                  </a:cubicBezTo>
                  <a:cubicBezTo>
                    <a:pt x="3669" y="6309"/>
                    <a:pt x="3196" y="6587"/>
                    <a:pt x="2724" y="6837"/>
                  </a:cubicBezTo>
                  <a:cubicBezTo>
                    <a:pt x="2306" y="7032"/>
                    <a:pt x="1807" y="7198"/>
                    <a:pt x="1362" y="7059"/>
                  </a:cubicBezTo>
                  <a:cubicBezTo>
                    <a:pt x="1195" y="7031"/>
                    <a:pt x="1029" y="6947"/>
                    <a:pt x="973" y="6780"/>
                  </a:cubicBezTo>
                  <a:cubicBezTo>
                    <a:pt x="891" y="6586"/>
                    <a:pt x="1057" y="6447"/>
                    <a:pt x="1140" y="6307"/>
                  </a:cubicBezTo>
                  <a:cubicBezTo>
                    <a:pt x="1251" y="6058"/>
                    <a:pt x="1279" y="5779"/>
                    <a:pt x="1113" y="5557"/>
                  </a:cubicBezTo>
                  <a:cubicBezTo>
                    <a:pt x="1057" y="5474"/>
                    <a:pt x="1002" y="5419"/>
                    <a:pt x="917" y="5363"/>
                  </a:cubicBezTo>
                  <a:cubicBezTo>
                    <a:pt x="723" y="5003"/>
                    <a:pt x="446" y="4723"/>
                    <a:pt x="224" y="4391"/>
                  </a:cubicBezTo>
                  <a:cubicBezTo>
                    <a:pt x="140" y="4252"/>
                    <a:pt x="0" y="4002"/>
                    <a:pt x="112" y="3863"/>
                  </a:cubicBezTo>
                  <a:cubicBezTo>
                    <a:pt x="224" y="3752"/>
                    <a:pt x="418" y="3752"/>
                    <a:pt x="584" y="3752"/>
                  </a:cubicBezTo>
                  <a:cubicBezTo>
                    <a:pt x="834" y="3780"/>
                    <a:pt x="1085" y="3863"/>
                    <a:pt x="1307" y="3919"/>
                  </a:cubicBezTo>
                  <a:cubicBezTo>
                    <a:pt x="1556" y="4001"/>
                    <a:pt x="1834" y="4057"/>
                    <a:pt x="2085" y="4142"/>
                  </a:cubicBezTo>
                  <a:cubicBezTo>
                    <a:pt x="2335" y="4197"/>
                    <a:pt x="2585" y="4280"/>
                    <a:pt x="2836" y="4335"/>
                  </a:cubicBezTo>
                  <a:cubicBezTo>
                    <a:pt x="2946" y="4391"/>
                    <a:pt x="3058" y="4419"/>
                    <a:pt x="3196" y="4447"/>
                  </a:cubicBezTo>
                  <a:cubicBezTo>
                    <a:pt x="3252" y="4447"/>
                    <a:pt x="3334" y="4473"/>
                    <a:pt x="3418" y="4473"/>
                  </a:cubicBezTo>
                  <a:lnTo>
                    <a:pt x="3529" y="4473"/>
                  </a:lnTo>
                  <a:lnTo>
                    <a:pt x="3585" y="4473"/>
                  </a:lnTo>
                  <a:cubicBezTo>
                    <a:pt x="3891" y="4447"/>
                    <a:pt x="4170" y="4363"/>
                    <a:pt x="4446" y="4251"/>
                  </a:cubicBezTo>
                  <a:cubicBezTo>
                    <a:pt x="4696" y="4140"/>
                    <a:pt x="4974" y="4001"/>
                    <a:pt x="5225" y="3891"/>
                  </a:cubicBezTo>
                  <a:cubicBezTo>
                    <a:pt x="5723" y="3640"/>
                    <a:pt x="6225" y="3390"/>
                    <a:pt x="6725" y="3112"/>
                  </a:cubicBezTo>
                  <a:cubicBezTo>
                    <a:pt x="7697" y="2556"/>
                    <a:pt x="8642" y="1918"/>
                    <a:pt x="9530" y="1194"/>
                  </a:cubicBezTo>
                  <a:cubicBezTo>
                    <a:pt x="9530" y="1194"/>
                    <a:pt x="9559" y="1168"/>
                    <a:pt x="9585" y="1140"/>
                  </a:cubicBezTo>
                  <a:cubicBezTo>
                    <a:pt x="9753" y="1001"/>
                    <a:pt x="9919" y="861"/>
                    <a:pt x="10086" y="722"/>
                  </a:cubicBezTo>
                  <a:cubicBezTo>
                    <a:pt x="10113" y="694"/>
                    <a:pt x="10169" y="639"/>
                    <a:pt x="10224" y="583"/>
                  </a:cubicBezTo>
                  <a:cubicBezTo>
                    <a:pt x="10420" y="389"/>
                    <a:pt x="10614" y="195"/>
                    <a:pt x="10781" y="0"/>
                  </a:cubicBezTo>
                  <a:cubicBezTo>
                    <a:pt x="10919" y="194"/>
                    <a:pt x="11114" y="361"/>
                    <a:pt x="11281" y="499"/>
                  </a:cubicBezTo>
                  <a:cubicBezTo>
                    <a:pt x="11504" y="721"/>
                    <a:pt x="11726" y="916"/>
                    <a:pt x="11948" y="1111"/>
                  </a:cubicBezTo>
                  <a:cubicBezTo>
                    <a:pt x="12171" y="1305"/>
                    <a:pt x="12393" y="1499"/>
                    <a:pt x="12616" y="1694"/>
                  </a:cubicBezTo>
                  <a:cubicBezTo>
                    <a:pt x="12698" y="1805"/>
                    <a:pt x="12810" y="1889"/>
                    <a:pt x="12920" y="1971"/>
                  </a:cubicBezTo>
                  <a:cubicBezTo>
                    <a:pt x="12754" y="2083"/>
                    <a:pt x="12616" y="2249"/>
                    <a:pt x="12476" y="2360"/>
                  </a:cubicBezTo>
                  <a:cubicBezTo>
                    <a:pt x="12418" y="2418"/>
                    <a:pt x="12390" y="2447"/>
                    <a:pt x="12334" y="2474"/>
                  </a:cubicBezTo>
                  <a:close/>
                </a:path>
              </a:pathLst>
            </a:custGeom>
            <a:solidFill>
              <a:srgbClr val="FAC2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3" name="Google Shape;1493;p25"/>
            <p:cNvSpPr/>
            <p:nvPr/>
          </p:nvSpPr>
          <p:spPr>
            <a:xfrm>
              <a:off x="5183703" y="3229016"/>
              <a:ext cx="985830" cy="611007"/>
            </a:xfrm>
            <a:custGeom>
              <a:avLst/>
              <a:gdLst/>
              <a:ahLst/>
              <a:cxnLst/>
              <a:rect l="l" t="t" r="r" b="b"/>
              <a:pathLst>
                <a:path w="11612" h="7197" extrusionOk="0">
                  <a:moveTo>
                    <a:pt x="11027" y="2472"/>
                  </a:moveTo>
                  <a:lnTo>
                    <a:pt x="11027" y="2472"/>
                  </a:lnTo>
                  <a:cubicBezTo>
                    <a:pt x="10916" y="2583"/>
                    <a:pt x="10778" y="2695"/>
                    <a:pt x="10638" y="2834"/>
                  </a:cubicBezTo>
                  <a:cubicBezTo>
                    <a:pt x="10556" y="2890"/>
                    <a:pt x="10500" y="2944"/>
                    <a:pt x="10444" y="2972"/>
                  </a:cubicBezTo>
                  <a:cubicBezTo>
                    <a:pt x="9943" y="3362"/>
                    <a:pt x="9416" y="3722"/>
                    <a:pt x="8888" y="4055"/>
                  </a:cubicBezTo>
                  <a:cubicBezTo>
                    <a:pt x="7805" y="4694"/>
                    <a:pt x="6667" y="5195"/>
                    <a:pt x="5473" y="5555"/>
                  </a:cubicBezTo>
                  <a:cubicBezTo>
                    <a:pt x="5139" y="5667"/>
                    <a:pt x="4805" y="5749"/>
                    <a:pt x="4445" y="5833"/>
                  </a:cubicBezTo>
                  <a:cubicBezTo>
                    <a:pt x="4361" y="5862"/>
                    <a:pt x="4278" y="5862"/>
                    <a:pt x="4167" y="5889"/>
                  </a:cubicBezTo>
                  <a:cubicBezTo>
                    <a:pt x="3750" y="5780"/>
                    <a:pt x="3251" y="5945"/>
                    <a:pt x="2833" y="6113"/>
                  </a:cubicBezTo>
                  <a:cubicBezTo>
                    <a:pt x="2362" y="6307"/>
                    <a:pt x="1889" y="6585"/>
                    <a:pt x="1417" y="6835"/>
                  </a:cubicBezTo>
                  <a:cubicBezTo>
                    <a:pt x="999" y="7030"/>
                    <a:pt x="500" y="7196"/>
                    <a:pt x="55" y="7057"/>
                  </a:cubicBezTo>
                  <a:lnTo>
                    <a:pt x="0" y="7057"/>
                  </a:lnTo>
                  <a:cubicBezTo>
                    <a:pt x="750" y="6528"/>
                    <a:pt x="665" y="5473"/>
                    <a:pt x="2222" y="5417"/>
                  </a:cubicBezTo>
                  <a:cubicBezTo>
                    <a:pt x="4501" y="5333"/>
                    <a:pt x="9251" y="3362"/>
                    <a:pt x="9583" y="1973"/>
                  </a:cubicBezTo>
                  <a:cubicBezTo>
                    <a:pt x="9722" y="1389"/>
                    <a:pt x="9471" y="807"/>
                    <a:pt x="9138" y="362"/>
                  </a:cubicBezTo>
                  <a:cubicBezTo>
                    <a:pt x="9249" y="250"/>
                    <a:pt x="9361" y="112"/>
                    <a:pt x="9471" y="1"/>
                  </a:cubicBezTo>
                  <a:cubicBezTo>
                    <a:pt x="9610" y="194"/>
                    <a:pt x="9805" y="362"/>
                    <a:pt x="9972" y="500"/>
                  </a:cubicBezTo>
                  <a:cubicBezTo>
                    <a:pt x="10194" y="723"/>
                    <a:pt x="10417" y="918"/>
                    <a:pt x="10639" y="1111"/>
                  </a:cubicBezTo>
                  <a:cubicBezTo>
                    <a:pt x="10862" y="1305"/>
                    <a:pt x="11084" y="1499"/>
                    <a:pt x="11306" y="1694"/>
                  </a:cubicBezTo>
                  <a:cubicBezTo>
                    <a:pt x="11390" y="1806"/>
                    <a:pt x="11500" y="1890"/>
                    <a:pt x="11612" y="1973"/>
                  </a:cubicBezTo>
                  <a:cubicBezTo>
                    <a:pt x="11444" y="2084"/>
                    <a:pt x="11306" y="2251"/>
                    <a:pt x="11168" y="2360"/>
                  </a:cubicBezTo>
                  <a:cubicBezTo>
                    <a:pt x="11111" y="2416"/>
                    <a:pt x="11083" y="2445"/>
                    <a:pt x="11027" y="2472"/>
                  </a:cubicBezTo>
                  <a:close/>
                </a:path>
              </a:pathLst>
            </a:custGeom>
            <a:solidFill>
              <a:srgbClr val="D888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4" name="Google Shape;1494;p25"/>
            <p:cNvSpPr/>
            <p:nvPr/>
          </p:nvSpPr>
          <p:spPr>
            <a:xfrm>
              <a:off x="6167495" y="1887211"/>
              <a:ext cx="971143" cy="575011"/>
            </a:xfrm>
            <a:custGeom>
              <a:avLst/>
              <a:gdLst/>
              <a:ahLst/>
              <a:cxnLst/>
              <a:rect l="l" t="t" r="r" b="b"/>
              <a:pathLst>
                <a:path w="11439" h="6773" extrusionOk="0">
                  <a:moveTo>
                    <a:pt x="4161" y="389"/>
                  </a:moveTo>
                  <a:lnTo>
                    <a:pt x="4161" y="389"/>
                  </a:lnTo>
                  <a:cubicBezTo>
                    <a:pt x="4357" y="361"/>
                    <a:pt x="4551" y="305"/>
                    <a:pt x="4773" y="277"/>
                  </a:cubicBezTo>
                  <a:cubicBezTo>
                    <a:pt x="6606" y="0"/>
                    <a:pt x="8522" y="611"/>
                    <a:pt x="9855" y="1889"/>
                  </a:cubicBezTo>
                  <a:cubicBezTo>
                    <a:pt x="10467" y="2472"/>
                    <a:pt x="10995" y="3167"/>
                    <a:pt x="11328" y="3944"/>
                  </a:cubicBezTo>
                  <a:lnTo>
                    <a:pt x="11328" y="4000"/>
                  </a:lnTo>
                  <a:cubicBezTo>
                    <a:pt x="11355" y="4140"/>
                    <a:pt x="11384" y="4307"/>
                    <a:pt x="11410" y="4445"/>
                  </a:cubicBezTo>
                  <a:cubicBezTo>
                    <a:pt x="11410" y="4557"/>
                    <a:pt x="11438" y="4667"/>
                    <a:pt x="11438" y="4805"/>
                  </a:cubicBezTo>
                  <a:cubicBezTo>
                    <a:pt x="11216" y="4056"/>
                    <a:pt x="10856" y="3361"/>
                    <a:pt x="10355" y="2750"/>
                  </a:cubicBezTo>
                  <a:cubicBezTo>
                    <a:pt x="10300" y="2694"/>
                    <a:pt x="10217" y="2750"/>
                    <a:pt x="10217" y="2806"/>
                  </a:cubicBezTo>
                  <a:cubicBezTo>
                    <a:pt x="10217" y="2832"/>
                    <a:pt x="10190" y="2832"/>
                    <a:pt x="10190" y="2861"/>
                  </a:cubicBezTo>
                  <a:cubicBezTo>
                    <a:pt x="10190" y="3001"/>
                    <a:pt x="10273" y="3139"/>
                    <a:pt x="10301" y="3305"/>
                  </a:cubicBezTo>
                  <a:cubicBezTo>
                    <a:pt x="10357" y="3445"/>
                    <a:pt x="10412" y="3611"/>
                    <a:pt x="10468" y="3750"/>
                  </a:cubicBezTo>
                  <a:cubicBezTo>
                    <a:pt x="10552" y="4084"/>
                    <a:pt x="10663" y="4417"/>
                    <a:pt x="10719" y="4750"/>
                  </a:cubicBezTo>
                  <a:cubicBezTo>
                    <a:pt x="10747" y="4888"/>
                    <a:pt x="10775" y="5056"/>
                    <a:pt x="10802" y="5221"/>
                  </a:cubicBezTo>
                  <a:cubicBezTo>
                    <a:pt x="10802" y="5221"/>
                    <a:pt x="10774" y="5195"/>
                    <a:pt x="10774" y="5167"/>
                  </a:cubicBezTo>
                  <a:cubicBezTo>
                    <a:pt x="10662" y="4887"/>
                    <a:pt x="10524" y="4610"/>
                    <a:pt x="10357" y="4332"/>
                  </a:cubicBezTo>
                  <a:cubicBezTo>
                    <a:pt x="10245" y="4138"/>
                    <a:pt x="10135" y="3943"/>
                    <a:pt x="9996" y="3776"/>
                  </a:cubicBezTo>
                  <a:cubicBezTo>
                    <a:pt x="9969" y="3749"/>
                    <a:pt x="9941" y="3692"/>
                    <a:pt x="9885" y="3636"/>
                  </a:cubicBezTo>
                  <a:cubicBezTo>
                    <a:pt x="9829" y="3525"/>
                    <a:pt x="9747" y="3416"/>
                    <a:pt x="9663" y="3276"/>
                  </a:cubicBezTo>
                  <a:cubicBezTo>
                    <a:pt x="9579" y="3165"/>
                    <a:pt x="9496" y="2997"/>
                    <a:pt x="9357" y="2943"/>
                  </a:cubicBezTo>
                  <a:cubicBezTo>
                    <a:pt x="9219" y="2887"/>
                    <a:pt x="9024" y="2997"/>
                    <a:pt x="9080" y="3165"/>
                  </a:cubicBezTo>
                  <a:lnTo>
                    <a:pt x="8830" y="3414"/>
                  </a:lnTo>
                  <a:cubicBezTo>
                    <a:pt x="8718" y="3553"/>
                    <a:pt x="8608" y="3692"/>
                    <a:pt x="8470" y="3801"/>
                  </a:cubicBezTo>
                  <a:cubicBezTo>
                    <a:pt x="8220" y="4081"/>
                    <a:pt x="7942" y="4302"/>
                    <a:pt x="7637" y="4496"/>
                  </a:cubicBezTo>
                  <a:cubicBezTo>
                    <a:pt x="7553" y="4523"/>
                    <a:pt x="7443" y="4580"/>
                    <a:pt x="7359" y="4634"/>
                  </a:cubicBezTo>
                  <a:cubicBezTo>
                    <a:pt x="7220" y="4717"/>
                    <a:pt x="7054" y="4773"/>
                    <a:pt x="6887" y="4828"/>
                  </a:cubicBezTo>
                  <a:cubicBezTo>
                    <a:pt x="6804" y="4855"/>
                    <a:pt x="6747" y="4884"/>
                    <a:pt x="6664" y="4912"/>
                  </a:cubicBezTo>
                  <a:cubicBezTo>
                    <a:pt x="6303" y="5024"/>
                    <a:pt x="5915" y="5079"/>
                    <a:pt x="5553" y="5163"/>
                  </a:cubicBezTo>
                  <a:cubicBezTo>
                    <a:pt x="5193" y="5247"/>
                    <a:pt x="4831" y="5386"/>
                    <a:pt x="4526" y="5607"/>
                  </a:cubicBezTo>
                  <a:cubicBezTo>
                    <a:pt x="4193" y="5857"/>
                    <a:pt x="3970" y="6190"/>
                    <a:pt x="3805" y="6579"/>
                  </a:cubicBezTo>
                  <a:cubicBezTo>
                    <a:pt x="3778" y="6635"/>
                    <a:pt x="3749" y="6718"/>
                    <a:pt x="3722" y="6773"/>
                  </a:cubicBezTo>
                  <a:cubicBezTo>
                    <a:pt x="3805" y="6440"/>
                    <a:pt x="3944" y="6079"/>
                    <a:pt x="4165" y="5801"/>
                  </a:cubicBezTo>
                  <a:cubicBezTo>
                    <a:pt x="4194" y="5773"/>
                    <a:pt x="4194" y="5745"/>
                    <a:pt x="4194" y="5745"/>
                  </a:cubicBezTo>
                  <a:cubicBezTo>
                    <a:pt x="4389" y="5607"/>
                    <a:pt x="4527" y="5440"/>
                    <a:pt x="4694" y="5301"/>
                  </a:cubicBezTo>
                  <a:cubicBezTo>
                    <a:pt x="5250" y="4912"/>
                    <a:pt x="5917" y="4746"/>
                    <a:pt x="6527" y="4496"/>
                  </a:cubicBezTo>
                  <a:cubicBezTo>
                    <a:pt x="6666" y="4469"/>
                    <a:pt x="6777" y="4412"/>
                    <a:pt x="6889" y="4358"/>
                  </a:cubicBezTo>
                  <a:cubicBezTo>
                    <a:pt x="6944" y="4331"/>
                    <a:pt x="6971" y="4331"/>
                    <a:pt x="7027" y="4302"/>
                  </a:cubicBezTo>
                  <a:cubicBezTo>
                    <a:pt x="7221" y="4192"/>
                    <a:pt x="7443" y="4080"/>
                    <a:pt x="7610" y="3941"/>
                  </a:cubicBezTo>
                  <a:cubicBezTo>
                    <a:pt x="7776" y="3801"/>
                    <a:pt x="7888" y="3662"/>
                    <a:pt x="8026" y="3497"/>
                  </a:cubicBezTo>
                  <a:cubicBezTo>
                    <a:pt x="8053" y="3470"/>
                    <a:pt x="8082" y="3414"/>
                    <a:pt x="8109" y="3385"/>
                  </a:cubicBezTo>
                  <a:cubicBezTo>
                    <a:pt x="8138" y="3385"/>
                    <a:pt x="8138" y="3359"/>
                    <a:pt x="8109" y="3330"/>
                  </a:cubicBezTo>
                  <a:cubicBezTo>
                    <a:pt x="8138" y="3330"/>
                    <a:pt x="8138" y="3330"/>
                    <a:pt x="8138" y="3303"/>
                  </a:cubicBezTo>
                  <a:cubicBezTo>
                    <a:pt x="8164" y="3276"/>
                    <a:pt x="8109" y="3247"/>
                    <a:pt x="8082" y="3276"/>
                  </a:cubicBezTo>
                  <a:cubicBezTo>
                    <a:pt x="8082" y="3303"/>
                    <a:pt x="8053" y="3332"/>
                    <a:pt x="8053" y="3332"/>
                  </a:cubicBezTo>
                  <a:cubicBezTo>
                    <a:pt x="7804" y="3416"/>
                    <a:pt x="7581" y="3554"/>
                    <a:pt x="7359" y="3665"/>
                  </a:cubicBezTo>
                  <a:cubicBezTo>
                    <a:pt x="7136" y="3776"/>
                    <a:pt x="6914" y="3886"/>
                    <a:pt x="6720" y="3970"/>
                  </a:cubicBezTo>
                  <a:cubicBezTo>
                    <a:pt x="6664" y="3998"/>
                    <a:pt x="6638" y="3998"/>
                    <a:pt x="6582" y="4027"/>
                  </a:cubicBezTo>
                  <a:cubicBezTo>
                    <a:pt x="6470" y="4083"/>
                    <a:pt x="6332" y="4138"/>
                    <a:pt x="6193" y="4165"/>
                  </a:cubicBezTo>
                  <a:cubicBezTo>
                    <a:pt x="5943" y="4249"/>
                    <a:pt x="5692" y="4332"/>
                    <a:pt x="5414" y="4415"/>
                  </a:cubicBezTo>
                  <a:cubicBezTo>
                    <a:pt x="5275" y="4444"/>
                    <a:pt x="5136" y="4499"/>
                    <a:pt x="4998" y="4526"/>
                  </a:cubicBezTo>
                  <a:cubicBezTo>
                    <a:pt x="4831" y="4553"/>
                    <a:pt x="4665" y="4609"/>
                    <a:pt x="4497" y="4637"/>
                  </a:cubicBezTo>
                  <a:cubicBezTo>
                    <a:pt x="4137" y="4693"/>
                    <a:pt x="3748" y="4748"/>
                    <a:pt x="3358" y="4776"/>
                  </a:cubicBezTo>
                  <a:cubicBezTo>
                    <a:pt x="3109" y="4803"/>
                    <a:pt x="2831" y="4803"/>
                    <a:pt x="2553" y="4803"/>
                  </a:cubicBezTo>
                  <a:cubicBezTo>
                    <a:pt x="2330" y="4803"/>
                    <a:pt x="2108" y="4803"/>
                    <a:pt x="1887" y="4718"/>
                  </a:cubicBezTo>
                  <a:cubicBezTo>
                    <a:pt x="1304" y="4525"/>
                    <a:pt x="1442" y="3913"/>
                    <a:pt x="1331" y="3441"/>
                  </a:cubicBezTo>
                  <a:cubicBezTo>
                    <a:pt x="1331" y="3414"/>
                    <a:pt x="1304" y="3385"/>
                    <a:pt x="1304" y="3359"/>
                  </a:cubicBezTo>
                  <a:cubicBezTo>
                    <a:pt x="1304" y="3303"/>
                    <a:pt x="1275" y="3276"/>
                    <a:pt x="1275" y="3220"/>
                  </a:cubicBezTo>
                  <a:cubicBezTo>
                    <a:pt x="1275" y="3165"/>
                    <a:pt x="1219" y="3138"/>
                    <a:pt x="1193" y="3165"/>
                  </a:cubicBezTo>
                  <a:cubicBezTo>
                    <a:pt x="1137" y="3138"/>
                    <a:pt x="1109" y="3138"/>
                    <a:pt x="1081" y="3165"/>
                  </a:cubicBezTo>
                  <a:cubicBezTo>
                    <a:pt x="915" y="3581"/>
                    <a:pt x="721" y="3970"/>
                    <a:pt x="610" y="4387"/>
                  </a:cubicBezTo>
                  <a:cubicBezTo>
                    <a:pt x="498" y="4691"/>
                    <a:pt x="414" y="4997"/>
                    <a:pt x="332" y="5330"/>
                  </a:cubicBezTo>
                  <a:cubicBezTo>
                    <a:pt x="305" y="5414"/>
                    <a:pt x="276" y="5524"/>
                    <a:pt x="249" y="5635"/>
                  </a:cubicBezTo>
                  <a:lnTo>
                    <a:pt x="249" y="5691"/>
                  </a:lnTo>
                  <a:lnTo>
                    <a:pt x="249" y="5718"/>
                  </a:lnTo>
                  <a:cubicBezTo>
                    <a:pt x="194" y="5663"/>
                    <a:pt x="111" y="5607"/>
                    <a:pt x="55" y="5551"/>
                  </a:cubicBezTo>
                  <a:cubicBezTo>
                    <a:pt x="55" y="5551"/>
                    <a:pt x="26" y="5523"/>
                    <a:pt x="0" y="5523"/>
                  </a:cubicBezTo>
                  <a:lnTo>
                    <a:pt x="26" y="5495"/>
                  </a:lnTo>
                  <a:cubicBezTo>
                    <a:pt x="55" y="5357"/>
                    <a:pt x="82" y="5247"/>
                    <a:pt x="82" y="5107"/>
                  </a:cubicBezTo>
                  <a:cubicBezTo>
                    <a:pt x="111" y="5053"/>
                    <a:pt x="111" y="4996"/>
                    <a:pt x="138" y="4912"/>
                  </a:cubicBezTo>
                  <a:cubicBezTo>
                    <a:pt x="249" y="4412"/>
                    <a:pt x="360" y="3912"/>
                    <a:pt x="498" y="3440"/>
                  </a:cubicBezTo>
                  <a:cubicBezTo>
                    <a:pt x="527" y="3413"/>
                    <a:pt x="527" y="3384"/>
                    <a:pt x="527" y="3384"/>
                  </a:cubicBezTo>
                  <a:cubicBezTo>
                    <a:pt x="666" y="2995"/>
                    <a:pt x="860" y="2606"/>
                    <a:pt x="1110" y="2273"/>
                  </a:cubicBezTo>
                  <a:cubicBezTo>
                    <a:pt x="1388" y="1912"/>
                    <a:pt x="1748" y="1580"/>
                    <a:pt x="2137" y="1329"/>
                  </a:cubicBezTo>
                  <a:cubicBezTo>
                    <a:pt x="2555" y="996"/>
                    <a:pt x="3054" y="772"/>
                    <a:pt x="3555" y="578"/>
                  </a:cubicBezTo>
                  <a:cubicBezTo>
                    <a:pt x="3744" y="499"/>
                    <a:pt x="3967" y="443"/>
                    <a:pt x="4161" y="389"/>
                  </a:cubicBezTo>
                  <a:close/>
                </a:path>
              </a:pathLst>
            </a:custGeom>
            <a:solidFill>
              <a:srgbClr val="6946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5" name="Google Shape;1495;p25"/>
            <p:cNvSpPr/>
            <p:nvPr/>
          </p:nvSpPr>
          <p:spPr>
            <a:xfrm>
              <a:off x="7605574" y="2665382"/>
              <a:ext cx="172342" cy="61381"/>
            </a:xfrm>
            <a:custGeom>
              <a:avLst/>
              <a:gdLst/>
              <a:ahLst/>
              <a:cxnLst/>
              <a:rect l="l" t="t" r="r" b="b"/>
              <a:pathLst>
                <a:path w="2030" h="723" extrusionOk="0">
                  <a:moveTo>
                    <a:pt x="1556" y="473"/>
                  </a:moveTo>
                  <a:lnTo>
                    <a:pt x="1556" y="473"/>
                  </a:lnTo>
                  <a:cubicBezTo>
                    <a:pt x="1140" y="583"/>
                    <a:pt x="695" y="555"/>
                    <a:pt x="279" y="639"/>
                  </a:cubicBezTo>
                  <a:cubicBezTo>
                    <a:pt x="194" y="667"/>
                    <a:pt x="112" y="695"/>
                    <a:pt x="0" y="723"/>
                  </a:cubicBezTo>
                  <a:cubicBezTo>
                    <a:pt x="0" y="667"/>
                    <a:pt x="28" y="639"/>
                    <a:pt x="28" y="583"/>
                  </a:cubicBezTo>
                  <a:cubicBezTo>
                    <a:pt x="84" y="445"/>
                    <a:pt x="138" y="279"/>
                    <a:pt x="223" y="167"/>
                  </a:cubicBezTo>
                  <a:cubicBezTo>
                    <a:pt x="251" y="167"/>
                    <a:pt x="251" y="167"/>
                    <a:pt x="251" y="140"/>
                  </a:cubicBezTo>
                  <a:cubicBezTo>
                    <a:pt x="834" y="1"/>
                    <a:pt x="1446" y="1"/>
                    <a:pt x="2029" y="167"/>
                  </a:cubicBezTo>
                  <a:cubicBezTo>
                    <a:pt x="1916" y="306"/>
                    <a:pt x="1722" y="417"/>
                    <a:pt x="1556" y="473"/>
                  </a:cubicBezTo>
                  <a:close/>
                </a:path>
              </a:pathLst>
            </a:custGeom>
            <a:solidFill>
              <a:srgbClr val="FAC2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1496" name="Google Shape;1496;p25"/>
            <p:cNvGrpSpPr/>
            <p:nvPr/>
          </p:nvGrpSpPr>
          <p:grpSpPr>
            <a:xfrm>
              <a:off x="3072896" y="150803"/>
              <a:ext cx="4775569" cy="5913111"/>
              <a:chOff x="3072897" y="150803"/>
              <a:chExt cx="4775569" cy="5913111"/>
            </a:xfrm>
          </p:grpSpPr>
          <p:sp>
            <p:nvSpPr>
              <p:cNvPr id="1497" name="Google Shape;1497;p25"/>
              <p:cNvSpPr/>
              <p:nvPr/>
            </p:nvSpPr>
            <p:spPr>
              <a:xfrm>
                <a:off x="3072896" y="150803"/>
                <a:ext cx="4775569" cy="5913111"/>
              </a:xfrm>
              <a:custGeom>
                <a:avLst/>
                <a:gdLst/>
                <a:ahLst/>
                <a:cxnLst/>
                <a:rect l="l" t="t" r="r" b="b"/>
                <a:pathLst>
                  <a:path w="56251" h="69650" extrusionOk="0">
                    <a:moveTo>
                      <a:pt x="29967" y="594"/>
                    </a:moveTo>
                    <a:cubicBezTo>
                      <a:pt x="30868" y="594"/>
                      <a:pt x="31769" y="762"/>
                      <a:pt x="32613" y="1119"/>
                    </a:cubicBezTo>
                    <a:cubicBezTo>
                      <a:pt x="33945" y="1675"/>
                      <a:pt x="35029" y="2674"/>
                      <a:pt x="35641" y="3980"/>
                    </a:cubicBezTo>
                    <a:cubicBezTo>
                      <a:pt x="35917" y="4591"/>
                      <a:pt x="36112" y="5230"/>
                      <a:pt x="36197" y="5898"/>
                    </a:cubicBezTo>
                    <a:cubicBezTo>
                      <a:pt x="36115" y="5592"/>
                      <a:pt x="36003" y="5314"/>
                      <a:pt x="35892" y="5037"/>
                    </a:cubicBezTo>
                    <a:cubicBezTo>
                      <a:pt x="35670" y="4453"/>
                      <a:pt x="35308" y="3927"/>
                      <a:pt x="34919" y="3425"/>
                    </a:cubicBezTo>
                    <a:cubicBezTo>
                      <a:pt x="34114" y="2425"/>
                      <a:pt x="33003" y="1648"/>
                      <a:pt x="31753" y="1286"/>
                    </a:cubicBezTo>
                    <a:cubicBezTo>
                      <a:pt x="31130" y="1099"/>
                      <a:pt x="30489" y="1008"/>
                      <a:pt x="29852" y="1008"/>
                    </a:cubicBezTo>
                    <a:cubicBezTo>
                      <a:pt x="27847" y="1008"/>
                      <a:pt x="25879" y="1906"/>
                      <a:pt x="24615" y="3508"/>
                    </a:cubicBezTo>
                    <a:cubicBezTo>
                      <a:pt x="24085" y="4175"/>
                      <a:pt x="23669" y="4954"/>
                      <a:pt x="23447" y="5758"/>
                    </a:cubicBezTo>
                    <a:cubicBezTo>
                      <a:pt x="23528" y="4841"/>
                      <a:pt x="23780" y="3952"/>
                      <a:pt x="24334" y="3203"/>
                    </a:cubicBezTo>
                    <a:cubicBezTo>
                      <a:pt x="25167" y="1980"/>
                      <a:pt x="26639" y="1231"/>
                      <a:pt x="28057" y="842"/>
                    </a:cubicBezTo>
                    <a:cubicBezTo>
                      <a:pt x="28681" y="679"/>
                      <a:pt x="29324" y="594"/>
                      <a:pt x="29967" y="594"/>
                    </a:cubicBezTo>
                    <a:close/>
                    <a:moveTo>
                      <a:pt x="35834" y="10591"/>
                    </a:moveTo>
                    <a:cubicBezTo>
                      <a:pt x="35890" y="10703"/>
                      <a:pt x="35890" y="10812"/>
                      <a:pt x="35890" y="10897"/>
                    </a:cubicBezTo>
                    <a:cubicBezTo>
                      <a:pt x="35890" y="11176"/>
                      <a:pt x="35807" y="11452"/>
                      <a:pt x="35723" y="11702"/>
                    </a:cubicBezTo>
                    <a:cubicBezTo>
                      <a:pt x="35613" y="11953"/>
                      <a:pt x="35445" y="12202"/>
                      <a:pt x="35279" y="12425"/>
                    </a:cubicBezTo>
                    <a:cubicBezTo>
                      <a:pt x="35251" y="12425"/>
                      <a:pt x="35251" y="12453"/>
                      <a:pt x="35251" y="12453"/>
                    </a:cubicBezTo>
                    <a:cubicBezTo>
                      <a:pt x="35251" y="12398"/>
                      <a:pt x="35251" y="12342"/>
                      <a:pt x="35279" y="12287"/>
                    </a:cubicBezTo>
                    <a:cubicBezTo>
                      <a:pt x="35363" y="11842"/>
                      <a:pt x="35501" y="11426"/>
                      <a:pt x="35668" y="11009"/>
                    </a:cubicBezTo>
                    <a:cubicBezTo>
                      <a:pt x="35723" y="10869"/>
                      <a:pt x="35779" y="10731"/>
                      <a:pt x="35834" y="10591"/>
                    </a:cubicBezTo>
                    <a:close/>
                    <a:moveTo>
                      <a:pt x="29278" y="4675"/>
                    </a:moveTo>
                    <a:cubicBezTo>
                      <a:pt x="29501" y="5008"/>
                      <a:pt x="29834" y="5286"/>
                      <a:pt x="30168" y="5509"/>
                    </a:cubicBezTo>
                    <a:cubicBezTo>
                      <a:pt x="30613" y="5816"/>
                      <a:pt x="31112" y="6036"/>
                      <a:pt x="31640" y="6203"/>
                    </a:cubicBezTo>
                    <a:cubicBezTo>
                      <a:pt x="32252" y="6370"/>
                      <a:pt x="32862" y="6452"/>
                      <a:pt x="33473" y="6480"/>
                    </a:cubicBezTo>
                    <a:cubicBezTo>
                      <a:pt x="33564" y="6485"/>
                      <a:pt x="33655" y="6486"/>
                      <a:pt x="33746" y="6486"/>
                    </a:cubicBezTo>
                    <a:cubicBezTo>
                      <a:pt x="34036" y="6486"/>
                      <a:pt x="34328" y="6470"/>
                      <a:pt x="34615" y="6470"/>
                    </a:cubicBezTo>
                    <a:cubicBezTo>
                      <a:pt x="34822" y="6470"/>
                      <a:pt x="35026" y="6479"/>
                      <a:pt x="35223" y="6508"/>
                    </a:cubicBezTo>
                    <a:cubicBezTo>
                      <a:pt x="35530" y="6535"/>
                      <a:pt x="35834" y="6702"/>
                      <a:pt x="36028" y="6924"/>
                    </a:cubicBezTo>
                    <a:cubicBezTo>
                      <a:pt x="36055" y="6953"/>
                      <a:pt x="36055" y="6981"/>
                      <a:pt x="36084" y="7009"/>
                    </a:cubicBezTo>
                    <a:cubicBezTo>
                      <a:pt x="36140" y="7091"/>
                      <a:pt x="36167" y="7147"/>
                      <a:pt x="36196" y="7258"/>
                    </a:cubicBezTo>
                    <a:lnTo>
                      <a:pt x="36196" y="7425"/>
                    </a:lnTo>
                    <a:cubicBezTo>
                      <a:pt x="36196" y="7535"/>
                      <a:pt x="36168" y="7647"/>
                      <a:pt x="36168" y="7758"/>
                    </a:cubicBezTo>
                    <a:cubicBezTo>
                      <a:pt x="36140" y="7980"/>
                      <a:pt x="36112" y="8174"/>
                      <a:pt x="36056" y="8370"/>
                    </a:cubicBezTo>
                    <a:cubicBezTo>
                      <a:pt x="35946" y="8787"/>
                      <a:pt x="35808" y="9204"/>
                      <a:pt x="35640" y="9620"/>
                    </a:cubicBezTo>
                    <a:cubicBezTo>
                      <a:pt x="35557" y="9787"/>
                      <a:pt x="35474" y="9953"/>
                      <a:pt x="35418" y="10150"/>
                    </a:cubicBezTo>
                    <a:cubicBezTo>
                      <a:pt x="35113" y="10788"/>
                      <a:pt x="34835" y="11427"/>
                      <a:pt x="34724" y="12120"/>
                    </a:cubicBezTo>
                    <a:cubicBezTo>
                      <a:pt x="34668" y="12343"/>
                      <a:pt x="34640" y="12565"/>
                      <a:pt x="34640" y="12815"/>
                    </a:cubicBezTo>
                    <a:cubicBezTo>
                      <a:pt x="34613" y="12927"/>
                      <a:pt x="34640" y="13066"/>
                      <a:pt x="34640" y="13178"/>
                    </a:cubicBezTo>
                    <a:cubicBezTo>
                      <a:pt x="34640" y="13344"/>
                      <a:pt x="34613" y="13482"/>
                      <a:pt x="34584" y="13620"/>
                    </a:cubicBezTo>
                    <a:cubicBezTo>
                      <a:pt x="34528" y="13788"/>
                      <a:pt x="34473" y="13926"/>
                      <a:pt x="34390" y="14064"/>
                    </a:cubicBezTo>
                    <a:cubicBezTo>
                      <a:pt x="34308" y="14176"/>
                      <a:pt x="34252" y="14259"/>
                      <a:pt x="34168" y="14343"/>
                    </a:cubicBezTo>
                    <a:cubicBezTo>
                      <a:pt x="33835" y="14760"/>
                      <a:pt x="33418" y="15094"/>
                      <a:pt x="32974" y="15342"/>
                    </a:cubicBezTo>
                    <a:cubicBezTo>
                      <a:pt x="32127" y="15830"/>
                      <a:pt x="31164" y="16127"/>
                      <a:pt x="30190" y="16127"/>
                    </a:cubicBezTo>
                    <a:cubicBezTo>
                      <a:pt x="30109" y="16127"/>
                      <a:pt x="30027" y="16124"/>
                      <a:pt x="29945" y="16120"/>
                    </a:cubicBezTo>
                    <a:cubicBezTo>
                      <a:pt x="29584" y="16093"/>
                      <a:pt x="29222" y="16008"/>
                      <a:pt x="28890" y="15926"/>
                    </a:cubicBezTo>
                    <a:cubicBezTo>
                      <a:pt x="28668" y="15843"/>
                      <a:pt x="28474" y="15759"/>
                      <a:pt x="28278" y="15677"/>
                    </a:cubicBezTo>
                    <a:cubicBezTo>
                      <a:pt x="27862" y="15483"/>
                      <a:pt x="27500" y="15260"/>
                      <a:pt x="27140" y="15009"/>
                    </a:cubicBezTo>
                    <a:cubicBezTo>
                      <a:pt x="26445" y="14537"/>
                      <a:pt x="25862" y="13898"/>
                      <a:pt x="25418" y="13178"/>
                    </a:cubicBezTo>
                    <a:cubicBezTo>
                      <a:pt x="25306" y="12981"/>
                      <a:pt x="25195" y="12759"/>
                      <a:pt x="25112" y="12539"/>
                    </a:cubicBezTo>
                    <a:cubicBezTo>
                      <a:pt x="25001" y="12317"/>
                      <a:pt x="24945" y="12066"/>
                      <a:pt x="24807" y="11872"/>
                    </a:cubicBezTo>
                    <a:cubicBezTo>
                      <a:pt x="24780" y="11844"/>
                      <a:pt x="24751" y="11816"/>
                      <a:pt x="24724" y="11787"/>
                    </a:cubicBezTo>
                    <a:cubicBezTo>
                      <a:pt x="24696" y="11731"/>
                      <a:pt x="24669" y="11703"/>
                      <a:pt x="24613" y="11649"/>
                    </a:cubicBezTo>
                    <a:cubicBezTo>
                      <a:pt x="24529" y="11621"/>
                      <a:pt x="24447" y="11538"/>
                      <a:pt x="24363" y="11509"/>
                    </a:cubicBezTo>
                    <a:cubicBezTo>
                      <a:pt x="24279" y="11453"/>
                      <a:pt x="24196" y="11427"/>
                      <a:pt x="24113" y="11371"/>
                    </a:cubicBezTo>
                    <a:cubicBezTo>
                      <a:pt x="23945" y="11285"/>
                      <a:pt x="23806" y="11175"/>
                      <a:pt x="23668" y="11063"/>
                    </a:cubicBezTo>
                    <a:cubicBezTo>
                      <a:pt x="23390" y="10812"/>
                      <a:pt x="23167" y="10536"/>
                      <a:pt x="23001" y="10202"/>
                    </a:cubicBezTo>
                    <a:cubicBezTo>
                      <a:pt x="22669" y="9591"/>
                      <a:pt x="22418" y="8563"/>
                      <a:pt x="23085" y="8063"/>
                    </a:cubicBezTo>
                    <a:cubicBezTo>
                      <a:pt x="23224" y="7949"/>
                      <a:pt x="23381" y="7890"/>
                      <a:pt x="23559" y="7890"/>
                    </a:cubicBezTo>
                    <a:cubicBezTo>
                      <a:pt x="23594" y="7890"/>
                      <a:pt x="23631" y="7892"/>
                      <a:pt x="23668" y="7897"/>
                    </a:cubicBezTo>
                    <a:cubicBezTo>
                      <a:pt x="23918" y="7925"/>
                      <a:pt x="24140" y="8063"/>
                      <a:pt x="24363" y="8175"/>
                    </a:cubicBezTo>
                    <a:lnTo>
                      <a:pt x="24418" y="8175"/>
                    </a:lnTo>
                    <a:cubicBezTo>
                      <a:pt x="24418" y="8342"/>
                      <a:pt x="24473" y="8508"/>
                      <a:pt x="24501" y="8620"/>
                    </a:cubicBezTo>
                    <a:cubicBezTo>
                      <a:pt x="24585" y="8842"/>
                      <a:pt x="24667" y="9120"/>
                      <a:pt x="24889" y="9231"/>
                    </a:cubicBezTo>
                    <a:cubicBezTo>
                      <a:pt x="24889" y="9265"/>
                      <a:pt x="24932" y="9288"/>
                      <a:pt x="24964" y="9288"/>
                    </a:cubicBezTo>
                    <a:cubicBezTo>
                      <a:pt x="24985" y="9288"/>
                      <a:pt x="25001" y="9279"/>
                      <a:pt x="25001" y="9258"/>
                    </a:cubicBezTo>
                    <a:cubicBezTo>
                      <a:pt x="25056" y="9147"/>
                      <a:pt x="25112" y="9064"/>
                      <a:pt x="25168" y="8953"/>
                    </a:cubicBezTo>
                    <a:cubicBezTo>
                      <a:pt x="25196" y="8842"/>
                      <a:pt x="25224" y="8702"/>
                      <a:pt x="25250" y="8592"/>
                    </a:cubicBezTo>
                    <a:cubicBezTo>
                      <a:pt x="25333" y="8369"/>
                      <a:pt x="25389" y="8119"/>
                      <a:pt x="25472" y="7897"/>
                    </a:cubicBezTo>
                    <a:cubicBezTo>
                      <a:pt x="25528" y="7730"/>
                      <a:pt x="25640" y="7563"/>
                      <a:pt x="25778" y="7425"/>
                    </a:cubicBezTo>
                    <a:cubicBezTo>
                      <a:pt x="25916" y="7258"/>
                      <a:pt x="26111" y="7202"/>
                      <a:pt x="26305" y="7147"/>
                    </a:cubicBezTo>
                    <a:cubicBezTo>
                      <a:pt x="26527" y="7120"/>
                      <a:pt x="26750" y="7092"/>
                      <a:pt x="26972" y="7036"/>
                    </a:cubicBezTo>
                    <a:cubicBezTo>
                      <a:pt x="27166" y="6951"/>
                      <a:pt x="27388" y="6869"/>
                      <a:pt x="27556" y="6758"/>
                    </a:cubicBezTo>
                    <a:cubicBezTo>
                      <a:pt x="27972" y="6535"/>
                      <a:pt x="28278" y="6231"/>
                      <a:pt x="28555" y="5869"/>
                    </a:cubicBezTo>
                    <a:cubicBezTo>
                      <a:pt x="28722" y="5647"/>
                      <a:pt x="28862" y="5424"/>
                      <a:pt x="29000" y="5202"/>
                    </a:cubicBezTo>
                    <a:cubicBezTo>
                      <a:pt x="29056" y="5091"/>
                      <a:pt x="29111" y="4952"/>
                      <a:pt x="29194" y="4841"/>
                    </a:cubicBezTo>
                    <a:cubicBezTo>
                      <a:pt x="29222" y="4786"/>
                      <a:pt x="29250" y="4730"/>
                      <a:pt x="29278" y="4675"/>
                    </a:cubicBezTo>
                    <a:close/>
                    <a:moveTo>
                      <a:pt x="24667" y="12895"/>
                    </a:moveTo>
                    <a:cubicBezTo>
                      <a:pt x="24723" y="13007"/>
                      <a:pt x="24779" y="13089"/>
                      <a:pt x="24806" y="13202"/>
                    </a:cubicBezTo>
                    <a:cubicBezTo>
                      <a:pt x="24835" y="13313"/>
                      <a:pt x="24835" y="13451"/>
                      <a:pt x="24888" y="13591"/>
                    </a:cubicBezTo>
                    <a:cubicBezTo>
                      <a:pt x="24973" y="13840"/>
                      <a:pt x="25055" y="14090"/>
                      <a:pt x="25167" y="14341"/>
                    </a:cubicBezTo>
                    <a:cubicBezTo>
                      <a:pt x="25415" y="14813"/>
                      <a:pt x="25749" y="15258"/>
                      <a:pt x="26110" y="15646"/>
                    </a:cubicBezTo>
                    <a:cubicBezTo>
                      <a:pt x="26470" y="16034"/>
                      <a:pt x="26916" y="16368"/>
                      <a:pt x="27390" y="16673"/>
                    </a:cubicBezTo>
                    <a:cubicBezTo>
                      <a:pt x="27500" y="16758"/>
                      <a:pt x="27612" y="16813"/>
                      <a:pt x="27750" y="16896"/>
                    </a:cubicBezTo>
                    <a:cubicBezTo>
                      <a:pt x="27776" y="16923"/>
                      <a:pt x="27805" y="16923"/>
                      <a:pt x="27861" y="16952"/>
                    </a:cubicBezTo>
                    <a:cubicBezTo>
                      <a:pt x="28195" y="17147"/>
                      <a:pt x="28584" y="17256"/>
                      <a:pt x="28971" y="17285"/>
                    </a:cubicBezTo>
                    <a:cubicBezTo>
                      <a:pt x="29017" y="17288"/>
                      <a:pt x="29063" y="17289"/>
                      <a:pt x="29109" y="17289"/>
                    </a:cubicBezTo>
                    <a:cubicBezTo>
                      <a:pt x="29513" y="17289"/>
                      <a:pt x="29931" y="17186"/>
                      <a:pt x="30305" y="17062"/>
                    </a:cubicBezTo>
                    <a:cubicBezTo>
                      <a:pt x="30527" y="16952"/>
                      <a:pt x="30750" y="16868"/>
                      <a:pt x="30972" y="16729"/>
                    </a:cubicBezTo>
                    <a:cubicBezTo>
                      <a:pt x="31138" y="16646"/>
                      <a:pt x="31249" y="16507"/>
                      <a:pt x="31388" y="16395"/>
                    </a:cubicBezTo>
                    <a:cubicBezTo>
                      <a:pt x="31443" y="16395"/>
                      <a:pt x="31470" y="16395"/>
                      <a:pt x="31526" y="16367"/>
                    </a:cubicBezTo>
                    <a:cubicBezTo>
                      <a:pt x="31971" y="16284"/>
                      <a:pt x="32443" y="16144"/>
                      <a:pt x="32860" y="15978"/>
                    </a:cubicBezTo>
                    <a:lnTo>
                      <a:pt x="32860" y="15978"/>
                    </a:lnTo>
                    <a:cubicBezTo>
                      <a:pt x="32860" y="16034"/>
                      <a:pt x="32831" y="16116"/>
                      <a:pt x="32831" y="16172"/>
                    </a:cubicBezTo>
                    <a:cubicBezTo>
                      <a:pt x="32775" y="16367"/>
                      <a:pt x="32719" y="16560"/>
                      <a:pt x="32637" y="16727"/>
                    </a:cubicBezTo>
                    <a:cubicBezTo>
                      <a:pt x="32498" y="17061"/>
                      <a:pt x="32331" y="17394"/>
                      <a:pt x="32109" y="17700"/>
                    </a:cubicBezTo>
                    <a:cubicBezTo>
                      <a:pt x="31637" y="18283"/>
                      <a:pt x="30998" y="18755"/>
                      <a:pt x="30302" y="19033"/>
                    </a:cubicBezTo>
                    <a:cubicBezTo>
                      <a:pt x="30029" y="19147"/>
                      <a:pt x="29752" y="19229"/>
                      <a:pt x="29473" y="19313"/>
                    </a:cubicBezTo>
                    <a:cubicBezTo>
                      <a:pt x="29224" y="19257"/>
                      <a:pt x="28945" y="19229"/>
                      <a:pt x="28694" y="19201"/>
                    </a:cubicBezTo>
                    <a:cubicBezTo>
                      <a:pt x="28417" y="19116"/>
                      <a:pt x="28111" y="19034"/>
                      <a:pt x="27833" y="18923"/>
                    </a:cubicBezTo>
                    <a:cubicBezTo>
                      <a:pt x="27250" y="18729"/>
                      <a:pt x="26723" y="18396"/>
                      <a:pt x="26279" y="17979"/>
                    </a:cubicBezTo>
                    <a:cubicBezTo>
                      <a:pt x="25306" y="17118"/>
                      <a:pt x="24750" y="15950"/>
                      <a:pt x="24611" y="14673"/>
                    </a:cubicBezTo>
                    <a:cubicBezTo>
                      <a:pt x="24556" y="14090"/>
                      <a:pt x="24556" y="13479"/>
                      <a:pt x="24667" y="12895"/>
                    </a:cubicBezTo>
                    <a:close/>
                    <a:moveTo>
                      <a:pt x="36640" y="26396"/>
                    </a:moveTo>
                    <a:cubicBezTo>
                      <a:pt x="36640" y="26423"/>
                      <a:pt x="36640" y="26480"/>
                      <a:pt x="36613" y="26507"/>
                    </a:cubicBezTo>
                    <a:cubicBezTo>
                      <a:pt x="36613" y="26480"/>
                      <a:pt x="36613" y="26425"/>
                      <a:pt x="36640" y="26396"/>
                    </a:cubicBezTo>
                    <a:close/>
                    <a:moveTo>
                      <a:pt x="42103" y="20665"/>
                    </a:moveTo>
                    <a:cubicBezTo>
                      <a:pt x="43652" y="20665"/>
                      <a:pt x="45185" y="21268"/>
                      <a:pt x="46306" y="22342"/>
                    </a:cubicBezTo>
                    <a:cubicBezTo>
                      <a:pt x="46918" y="22925"/>
                      <a:pt x="47446" y="23620"/>
                      <a:pt x="47779" y="24397"/>
                    </a:cubicBezTo>
                    <a:lnTo>
                      <a:pt x="47779" y="24453"/>
                    </a:lnTo>
                    <a:cubicBezTo>
                      <a:pt x="47806" y="24593"/>
                      <a:pt x="47835" y="24760"/>
                      <a:pt x="47861" y="24898"/>
                    </a:cubicBezTo>
                    <a:cubicBezTo>
                      <a:pt x="47861" y="25010"/>
                      <a:pt x="47889" y="25120"/>
                      <a:pt x="47889" y="25258"/>
                    </a:cubicBezTo>
                    <a:cubicBezTo>
                      <a:pt x="47667" y="24509"/>
                      <a:pt x="47307" y="23814"/>
                      <a:pt x="46806" y="23203"/>
                    </a:cubicBezTo>
                    <a:cubicBezTo>
                      <a:pt x="46790" y="23187"/>
                      <a:pt x="46771" y="23180"/>
                      <a:pt x="46753" y="23180"/>
                    </a:cubicBezTo>
                    <a:cubicBezTo>
                      <a:pt x="46710" y="23180"/>
                      <a:pt x="46668" y="23219"/>
                      <a:pt x="46668" y="23259"/>
                    </a:cubicBezTo>
                    <a:cubicBezTo>
                      <a:pt x="46668" y="23285"/>
                      <a:pt x="46641" y="23285"/>
                      <a:pt x="46641" y="23314"/>
                    </a:cubicBezTo>
                    <a:cubicBezTo>
                      <a:pt x="46641" y="23454"/>
                      <a:pt x="46724" y="23592"/>
                      <a:pt x="46752" y="23758"/>
                    </a:cubicBezTo>
                    <a:cubicBezTo>
                      <a:pt x="46808" y="23898"/>
                      <a:pt x="46863" y="24064"/>
                      <a:pt x="46919" y="24203"/>
                    </a:cubicBezTo>
                    <a:cubicBezTo>
                      <a:pt x="47003" y="24537"/>
                      <a:pt x="47114" y="24870"/>
                      <a:pt x="47170" y="25203"/>
                    </a:cubicBezTo>
                    <a:cubicBezTo>
                      <a:pt x="47198" y="25341"/>
                      <a:pt x="47226" y="25509"/>
                      <a:pt x="47253" y="25674"/>
                    </a:cubicBezTo>
                    <a:cubicBezTo>
                      <a:pt x="47253" y="25674"/>
                      <a:pt x="47225" y="25648"/>
                      <a:pt x="47225" y="25620"/>
                    </a:cubicBezTo>
                    <a:cubicBezTo>
                      <a:pt x="47113" y="25340"/>
                      <a:pt x="46975" y="25063"/>
                      <a:pt x="46808" y="24785"/>
                    </a:cubicBezTo>
                    <a:cubicBezTo>
                      <a:pt x="46696" y="24591"/>
                      <a:pt x="46586" y="24396"/>
                      <a:pt x="46447" y="24229"/>
                    </a:cubicBezTo>
                    <a:cubicBezTo>
                      <a:pt x="46420" y="24202"/>
                      <a:pt x="46392" y="24145"/>
                      <a:pt x="46336" y="24089"/>
                    </a:cubicBezTo>
                    <a:cubicBezTo>
                      <a:pt x="46280" y="23978"/>
                      <a:pt x="46198" y="23869"/>
                      <a:pt x="46114" y="23729"/>
                    </a:cubicBezTo>
                    <a:cubicBezTo>
                      <a:pt x="46030" y="23618"/>
                      <a:pt x="45947" y="23450"/>
                      <a:pt x="45808" y="23396"/>
                    </a:cubicBezTo>
                    <a:cubicBezTo>
                      <a:pt x="45783" y="23386"/>
                      <a:pt x="45757" y="23381"/>
                      <a:pt x="45730" y="23381"/>
                    </a:cubicBezTo>
                    <a:cubicBezTo>
                      <a:pt x="45608" y="23381"/>
                      <a:pt x="45485" y="23480"/>
                      <a:pt x="45531" y="23618"/>
                    </a:cubicBezTo>
                    <a:lnTo>
                      <a:pt x="45281" y="23867"/>
                    </a:lnTo>
                    <a:cubicBezTo>
                      <a:pt x="45169" y="24006"/>
                      <a:pt x="45059" y="24145"/>
                      <a:pt x="44921" y="24254"/>
                    </a:cubicBezTo>
                    <a:cubicBezTo>
                      <a:pt x="44671" y="24534"/>
                      <a:pt x="44393" y="24755"/>
                      <a:pt x="44088" y="24949"/>
                    </a:cubicBezTo>
                    <a:cubicBezTo>
                      <a:pt x="44004" y="24976"/>
                      <a:pt x="43894" y="25033"/>
                      <a:pt x="43810" y="25087"/>
                    </a:cubicBezTo>
                    <a:cubicBezTo>
                      <a:pt x="43671" y="25170"/>
                      <a:pt x="43505" y="25226"/>
                      <a:pt x="43338" y="25281"/>
                    </a:cubicBezTo>
                    <a:cubicBezTo>
                      <a:pt x="43255" y="25308"/>
                      <a:pt x="43198" y="25337"/>
                      <a:pt x="43115" y="25365"/>
                    </a:cubicBezTo>
                    <a:cubicBezTo>
                      <a:pt x="42754" y="25477"/>
                      <a:pt x="42366" y="25532"/>
                      <a:pt x="42004" y="25616"/>
                    </a:cubicBezTo>
                    <a:cubicBezTo>
                      <a:pt x="41644" y="25700"/>
                      <a:pt x="41282" y="25839"/>
                      <a:pt x="40977" y="26060"/>
                    </a:cubicBezTo>
                    <a:cubicBezTo>
                      <a:pt x="40644" y="26310"/>
                      <a:pt x="40421" y="26643"/>
                      <a:pt x="40256" y="27032"/>
                    </a:cubicBezTo>
                    <a:cubicBezTo>
                      <a:pt x="40229" y="27088"/>
                      <a:pt x="40200" y="27171"/>
                      <a:pt x="40173" y="27226"/>
                    </a:cubicBezTo>
                    <a:cubicBezTo>
                      <a:pt x="40256" y="26893"/>
                      <a:pt x="40395" y="26532"/>
                      <a:pt x="40616" y="26254"/>
                    </a:cubicBezTo>
                    <a:cubicBezTo>
                      <a:pt x="40645" y="26226"/>
                      <a:pt x="40645" y="26198"/>
                      <a:pt x="40645" y="26198"/>
                    </a:cubicBezTo>
                    <a:cubicBezTo>
                      <a:pt x="40840" y="26060"/>
                      <a:pt x="40978" y="25893"/>
                      <a:pt x="41145" y="25754"/>
                    </a:cubicBezTo>
                    <a:cubicBezTo>
                      <a:pt x="41701" y="25365"/>
                      <a:pt x="42368" y="25199"/>
                      <a:pt x="42978" y="24949"/>
                    </a:cubicBezTo>
                    <a:cubicBezTo>
                      <a:pt x="43117" y="24922"/>
                      <a:pt x="43228" y="24865"/>
                      <a:pt x="43340" y="24811"/>
                    </a:cubicBezTo>
                    <a:cubicBezTo>
                      <a:pt x="43395" y="24784"/>
                      <a:pt x="43422" y="24784"/>
                      <a:pt x="43478" y="24755"/>
                    </a:cubicBezTo>
                    <a:cubicBezTo>
                      <a:pt x="43672" y="24645"/>
                      <a:pt x="43894" y="24533"/>
                      <a:pt x="44061" y="24394"/>
                    </a:cubicBezTo>
                    <a:cubicBezTo>
                      <a:pt x="44227" y="24254"/>
                      <a:pt x="44339" y="24115"/>
                      <a:pt x="44477" y="23950"/>
                    </a:cubicBezTo>
                    <a:cubicBezTo>
                      <a:pt x="44504" y="23923"/>
                      <a:pt x="44533" y="23867"/>
                      <a:pt x="44560" y="23838"/>
                    </a:cubicBezTo>
                    <a:cubicBezTo>
                      <a:pt x="44589" y="23838"/>
                      <a:pt x="44589" y="23812"/>
                      <a:pt x="44560" y="23783"/>
                    </a:cubicBezTo>
                    <a:cubicBezTo>
                      <a:pt x="44589" y="23783"/>
                      <a:pt x="44589" y="23783"/>
                      <a:pt x="44589" y="23756"/>
                    </a:cubicBezTo>
                    <a:cubicBezTo>
                      <a:pt x="44607" y="23737"/>
                      <a:pt x="44585" y="23717"/>
                      <a:pt x="44561" y="23717"/>
                    </a:cubicBezTo>
                    <a:cubicBezTo>
                      <a:pt x="44551" y="23717"/>
                      <a:pt x="44541" y="23720"/>
                      <a:pt x="44533" y="23729"/>
                    </a:cubicBezTo>
                    <a:cubicBezTo>
                      <a:pt x="44533" y="23756"/>
                      <a:pt x="44504" y="23785"/>
                      <a:pt x="44504" y="23785"/>
                    </a:cubicBezTo>
                    <a:cubicBezTo>
                      <a:pt x="44255" y="23869"/>
                      <a:pt x="44032" y="24007"/>
                      <a:pt x="43810" y="24118"/>
                    </a:cubicBezTo>
                    <a:cubicBezTo>
                      <a:pt x="43587" y="24229"/>
                      <a:pt x="43365" y="24339"/>
                      <a:pt x="43171" y="24423"/>
                    </a:cubicBezTo>
                    <a:cubicBezTo>
                      <a:pt x="43115" y="24451"/>
                      <a:pt x="43089" y="24451"/>
                      <a:pt x="43033" y="24480"/>
                    </a:cubicBezTo>
                    <a:cubicBezTo>
                      <a:pt x="42921" y="24536"/>
                      <a:pt x="42783" y="24591"/>
                      <a:pt x="42644" y="24618"/>
                    </a:cubicBezTo>
                    <a:cubicBezTo>
                      <a:pt x="42394" y="24702"/>
                      <a:pt x="42143" y="24785"/>
                      <a:pt x="41865" y="24868"/>
                    </a:cubicBezTo>
                    <a:cubicBezTo>
                      <a:pt x="41726" y="24897"/>
                      <a:pt x="41587" y="24952"/>
                      <a:pt x="41449" y="24979"/>
                    </a:cubicBezTo>
                    <a:cubicBezTo>
                      <a:pt x="41282" y="25006"/>
                      <a:pt x="41116" y="25062"/>
                      <a:pt x="40948" y="25090"/>
                    </a:cubicBezTo>
                    <a:cubicBezTo>
                      <a:pt x="40588" y="25146"/>
                      <a:pt x="40199" y="25201"/>
                      <a:pt x="39809" y="25229"/>
                    </a:cubicBezTo>
                    <a:cubicBezTo>
                      <a:pt x="39560" y="25256"/>
                      <a:pt x="39282" y="25256"/>
                      <a:pt x="39004" y="25256"/>
                    </a:cubicBezTo>
                    <a:cubicBezTo>
                      <a:pt x="38781" y="25256"/>
                      <a:pt x="38559" y="25256"/>
                      <a:pt x="38338" y="25171"/>
                    </a:cubicBezTo>
                    <a:cubicBezTo>
                      <a:pt x="37755" y="24978"/>
                      <a:pt x="37893" y="24366"/>
                      <a:pt x="37782" y="23894"/>
                    </a:cubicBezTo>
                    <a:cubicBezTo>
                      <a:pt x="37782" y="23867"/>
                      <a:pt x="37755" y="23838"/>
                      <a:pt x="37755" y="23812"/>
                    </a:cubicBezTo>
                    <a:cubicBezTo>
                      <a:pt x="37755" y="23756"/>
                      <a:pt x="37726" y="23729"/>
                      <a:pt x="37726" y="23673"/>
                    </a:cubicBezTo>
                    <a:cubicBezTo>
                      <a:pt x="37726" y="23633"/>
                      <a:pt x="37696" y="23607"/>
                      <a:pt x="37670" y="23607"/>
                    </a:cubicBezTo>
                    <a:cubicBezTo>
                      <a:pt x="37660" y="23607"/>
                      <a:pt x="37651" y="23611"/>
                      <a:pt x="37644" y="23618"/>
                    </a:cubicBezTo>
                    <a:cubicBezTo>
                      <a:pt x="37616" y="23604"/>
                      <a:pt x="37595" y="23598"/>
                      <a:pt x="37577" y="23598"/>
                    </a:cubicBezTo>
                    <a:cubicBezTo>
                      <a:pt x="37560" y="23598"/>
                      <a:pt x="37546" y="23604"/>
                      <a:pt x="37532" y="23618"/>
                    </a:cubicBezTo>
                    <a:cubicBezTo>
                      <a:pt x="37366" y="24034"/>
                      <a:pt x="37172" y="24423"/>
                      <a:pt x="37061" y="24840"/>
                    </a:cubicBezTo>
                    <a:cubicBezTo>
                      <a:pt x="36949" y="25144"/>
                      <a:pt x="36865" y="25450"/>
                      <a:pt x="36783" y="25783"/>
                    </a:cubicBezTo>
                    <a:cubicBezTo>
                      <a:pt x="36756" y="25867"/>
                      <a:pt x="36727" y="25977"/>
                      <a:pt x="36700" y="26088"/>
                    </a:cubicBezTo>
                    <a:lnTo>
                      <a:pt x="36700" y="26144"/>
                    </a:lnTo>
                    <a:lnTo>
                      <a:pt x="36700" y="26171"/>
                    </a:lnTo>
                    <a:cubicBezTo>
                      <a:pt x="36645" y="26116"/>
                      <a:pt x="36562" y="26060"/>
                      <a:pt x="36506" y="26004"/>
                    </a:cubicBezTo>
                    <a:cubicBezTo>
                      <a:pt x="36506" y="26004"/>
                      <a:pt x="36477" y="25976"/>
                      <a:pt x="36451" y="25976"/>
                    </a:cubicBezTo>
                    <a:lnTo>
                      <a:pt x="36477" y="25948"/>
                    </a:lnTo>
                    <a:cubicBezTo>
                      <a:pt x="36506" y="25810"/>
                      <a:pt x="36533" y="25700"/>
                      <a:pt x="36533" y="25560"/>
                    </a:cubicBezTo>
                    <a:cubicBezTo>
                      <a:pt x="36562" y="25506"/>
                      <a:pt x="36562" y="25449"/>
                      <a:pt x="36589" y="25365"/>
                    </a:cubicBezTo>
                    <a:cubicBezTo>
                      <a:pt x="36700" y="24865"/>
                      <a:pt x="36811" y="24365"/>
                      <a:pt x="36949" y="23893"/>
                    </a:cubicBezTo>
                    <a:cubicBezTo>
                      <a:pt x="36978" y="23866"/>
                      <a:pt x="36978" y="23837"/>
                      <a:pt x="36978" y="23837"/>
                    </a:cubicBezTo>
                    <a:cubicBezTo>
                      <a:pt x="37117" y="23448"/>
                      <a:pt x="37311" y="23059"/>
                      <a:pt x="37561" y="22726"/>
                    </a:cubicBezTo>
                    <a:cubicBezTo>
                      <a:pt x="37839" y="22365"/>
                      <a:pt x="38199" y="22033"/>
                      <a:pt x="38588" y="21782"/>
                    </a:cubicBezTo>
                    <a:cubicBezTo>
                      <a:pt x="39006" y="21449"/>
                      <a:pt x="39505" y="21225"/>
                      <a:pt x="40006" y="21031"/>
                    </a:cubicBezTo>
                    <a:cubicBezTo>
                      <a:pt x="40195" y="20952"/>
                      <a:pt x="40418" y="20896"/>
                      <a:pt x="40612" y="20842"/>
                    </a:cubicBezTo>
                    <a:cubicBezTo>
                      <a:pt x="40808" y="20814"/>
                      <a:pt x="41002" y="20758"/>
                      <a:pt x="41224" y="20730"/>
                    </a:cubicBezTo>
                    <a:cubicBezTo>
                      <a:pt x="41516" y="20686"/>
                      <a:pt x="41810" y="20665"/>
                      <a:pt x="42103" y="20665"/>
                    </a:cubicBezTo>
                    <a:close/>
                    <a:moveTo>
                      <a:pt x="36362" y="26618"/>
                    </a:moveTo>
                    <a:cubicBezTo>
                      <a:pt x="36418" y="26675"/>
                      <a:pt x="36500" y="26729"/>
                      <a:pt x="36557" y="26784"/>
                    </a:cubicBezTo>
                    <a:cubicBezTo>
                      <a:pt x="36473" y="27342"/>
                      <a:pt x="36418" y="27869"/>
                      <a:pt x="36389" y="28423"/>
                    </a:cubicBezTo>
                    <a:cubicBezTo>
                      <a:pt x="36362" y="28535"/>
                      <a:pt x="36362" y="28646"/>
                      <a:pt x="36362" y="28757"/>
                    </a:cubicBezTo>
                    <a:lnTo>
                      <a:pt x="36362" y="28895"/>
                    </a:lnTo>
                    <a:lnTo>
                      <a:pt x="36362" y="29118"/>
                    </a:lnTo>
                    <a:cubicBezTo>
                      <a:pt x="36335" y="29090"/>
                      <a:pt x="36335" y="29036"/>
                      <a:pt x="36306" y="28980"/>
                    </a:cubicBezTo>
                    <a:cubicBezTo>
                      <a:pt x="36306" y="28924"/>
                      <a:pt x="36306" y="28868"/>
                      <a:pt x="36280" y="28813"/>
                    </a:cubicBezTo>
                    <a:lnTo>
                      <a:pt x="36280" y="28423"/>
                    </a:lnTo>
                    <a:lnTo>
                      <a:pt x="36280" y="28146"/>
                    </a:lnTo>
                    <a:cubicBezTo>
                      <a:pt x="36251" y="27730"/>
                      <a:pt x="36306" y="27311"/>
                      <a:pt x="36335" y="26869"/>
                    </a:cubicBezTo>
                    <a:cubicBezTo>
                      <a:pt x="36335" y="26784"/>
                      <a:pt x="36335" y="26701"/>
                      <a:pt x="36362" y="26618"/>
                    </a:cubicBezTo>
                    <a:close/>
                    <a:moveTo>
                      <a:pt x="54490" y="29658"/>
                    </a:moveTo>
                    <a:cubicBezTo>
                      <a:pt x="54802" y="29658"/>
                      <a:pt x="55115" y="29699"/>
                      <a:pt x="55419" y="29786"/>
                    </a:cubicBezTo>
                    <a:cubicBezTo>
                      <a:pt x="55306" y="29925"/>
                      <a:pt x="55112" y="30036"/>
                      <a:pt x="54946" y="30092"/>
                    </a:cubicBezTo>
                    <a:cubicBezTo>
                      <a:pt x="54530" y="30202"/>
                      <a:pt x="54085" y="30174"/>
                      <a:pt x="53669" y="30258"/>
                    </a:cubicBezTo>
                    <a:cubicBezTo>
                      <a:pt x="53584" y="30286"/>
                      <a:pt x="53502" y="30314"/>
                      <a:pt x="53390" y="30342"/>
                    </a:cubicBezTo>
                    <a:cubicBezTo>
                      <a:pt x="53390" y="30286"/>
                      <a:pt x="53418" y="30258"/>
                      <a:pt x="53418" y="30202"/>
                    </a:cubicBezTo>
                    <a:cubicBezTo>
                      <a:pt x="53474" y="30064"/>
                      <a:pt x="53528" y="29898"/>
                      <a:pt x="53613" y="29786"/>
                    </a:cubicBezTo>
                    <a:cubicBezTo>
                      <a:pt x="53641" y="29786"/>
                      <a:pt x="53641" y="29786"/>
                      <a:pt x="53641" y="29759"/>
                    </a:cubicBezTo>
                    <a:cubicBezTo>
                      <a:pt x="53919" y="29692"/>
                      <a:pt x="54205" y="29658"/>
                      <a:pt x="54490" y="29658"/>
                    </a:cubicBezTo>
                    <a:close/>
                    <a:moveTo>
                      <a:pt x="48530" y="28397"/>
                    </a:moveTo>
                    <a:cubicBezTo>
                      <a:pt x="48559" y="28423"/>
                      <a:pt x="48586" y="28423"/>
                      <a:pt x="48613" y="28452"/>
                    </a:cubicBezTo>
                    <a:cubicBezTo>
                      <a:pt x="48835" y="28591"/>
                      <a:pt x="49057" y="28674"/>
                      <a:pt x="49307" y="28757"/>
                    </a:cubicBezTo>
                    <a:cubicBezTo>
                      <a:pt x="49530" y="28839"/>
                      <a:pt x="49779" y="28895"/>
                      <a:pt x="50029" y="28951"/>
                    </a:cubicBezTo>
                    <a:cubicBezTo>
                      <a:pt x="50212" y="28997"/>
                      <a:pt x="50414" y="29042"/>
                      <a:pt x="50603" y="29042"/>
                    </a:cubicBezTo>
                    <a:cubicBezTo>
                      <a:pt x="50643" y="29042"/>
                      <a:pt x="50683" y="29040"/>
                      <a:pt x="50723" y="29036"/>
                    </a:cubicBezTo>
                    <a:cubicBezTo>
                      <a:pt x="50819" y="29050"/>
                      <a:pt x="50917" y="29057"/>
                      <a:pt x="51011" y="29057"/>
                    </a:cubicBezTo>
                    <a:cubicBezTo>
                      <a:pt x="51105" y="29057"/>
                      <a:pt x="51196" y="29050"/>
                      <a:pt x="51279" y="29036"/>
                    </a:cubicBezTo>
                    <a:cubicBezTo>
                      <a:pt x="51780" y="28980"/>
                      <a:pt x="52251" y="28786"/>
                      <a:pt x="52723" y="28730"/>
                    </a:cubicBezTo>
                    <a:cubicBezTo>
                      <a:pt x="52993" y="28679"/>
                      <a:pt x="53263" y="28669"/>
                      <a:pt x="53532" y="28669"/>
                    </a:cubicBezTo>
                    <a:cubicBezTo>
                      <a:pt x="53707" y="28669"/>
                      <a:pt x="53882" y="28673"/>
                      <a:pt x="54056" y="28673"/>
                    </a:cubicBezTo>
                    <a:cubicBezTo>
                      <a:pt x="54279" y="28701"/>
                      <a:pt x="54501" y="28730"/>
                      <a:pt x="54724" y="28757"/>
                    </a:cubicBezTo>
                    <a:cubicBezTo>
                      <a:pt x="54834" y="28786"/>
                      <a:pt x="54946" y="28813"/>
                      <a:pt x="55057" y="28839"/>
                    </a:cubicBezTo>
                    <a:cubicBezTo>
                      <a:pt x="55112" y="28839"/>
                      <a:pt x="55140" y="28868"/>
                      <a:pt x="55168" y="28868"/>
                    </a:cubicBezTo>
                    <a:cubicBezTo>
                      <a:pt x="55335" y="28980"/>
                      <a:pt x="55473" y="29174"/>
                      <a:pt x="55529" y="29367"/>
                    </a:cubicBezTo>
                    <a:cubicBezTo>
                      <a:pt x="55238" y="29291"/>
                      <a:pt x="54936" y="29250"/>
                      <a:pt x="54636" y="29250"/>
                    </a:cubicBezTo>
                    <a:cubicBezTo>
                      <a:pt x="53962" y="29250"/>
                      <a:pt x="53297" y="29453"/>
                      <a:pt x="52779" y="29897"/>
                    </a:cubicBezTo>
                    <a:cubicBezTo>
                      <a:pt x="52501" y="30063"/>
                      <a:pt x="52334" y="30451"/>
                      <a:pt x="52445" y="30729"/>
                    </a:cubicBezTo>
                    <a:lnTo>
                      <a:pt x="52445" y="30758"/>
                    </a:lnTo>
                    <a:cubicBezTo>
                      <a:pt x="52445" y="30813"/>
                      <a:pt x="52445" y="30868"/>
                      <a:pt x="52473" y="30896"/>
                    </a:cubicBezTo>
                    <a:cubicBezTo>
                      <a:pt x="52614" y="31146"/>
                      <a:pt x="52890" y="31200"/>
                      <a:pt x="53112" y="31397"/>
                    </a:cubicBezTo>
                    <a:cubicBezTo>
                      <a:pt x="53196" y="31451"/>
                      <a:pt x="53252" y="31536"/>
                      <a:pt x="53334" y="31592"/>
                    </a:cubicBezTo>
                    <a:cubicBezTo>
                      <a:pt x="53334" y="31620"/>
                      <a:pt x="53362" y="31620"/>
                      <a:pt x="53362" y="31620"/>
                    </a:cubicBezTo>
                    <a:lnTo>
                      <a:pt x="53334" y="31646"/>
                    </a:lnTo>
                    <a:cubicBezTo>
                      <a:pt x="53226" y="31701"/>
                      <a:pt x="53106" y="31723"/>
                      <a:pt x="52981" y="31723"/>
                    </a:cubicBezTo>
                    <a:cubicBezTo>
                      <a:pt x="52724" y="31723"/>
                      <a:pt x="52448" y="31629"/>
                      <a:pt x="52225" y="31536"/>
                    </a:cubicBezTo>
                    <a:cubicBezTo>
                      <a:pt x="51808" y="31342"/>
                      <a:pt x="51390" y="31091"/>
                      <a:pt x="50947" y="30897"/>
                    </a:cubicBezTo>
                    <a:cubicBezTo>
                      <a:pt x="50725" y="30784"/>
                      <a:pt x="50504" y="30703"/>
                      <a:pt x="50280" y="30590"/>
                    </a:cubicBezTo>
                    <a:cubicBezTo>
                      <a:pt x="50196" y="30564"/>
                      <a:pt x="50086" y="30508"/>
                      <a:pt x="49974" y="30480"/>
                    </a:cubicBezTo>
                    <a:cubicBezTo>
                      <a:pt x="49974" y="30452"/>
                      <a:pt x="49947" y="30424"/>
                      <a:pt x="49918" y="30396"/>
                    </a:cubicBezTo>
                    <a:cubicBezTo>
                      <a:pt x="49558" y="30258"/>
                      <a:pt x="49169" y="30230"/>
                      <a:pt x="48809" y="30174"/>
                    </a:cubicBezTo>
                    <a:cubicBezTo>
                      <a:pt x="48641" y="30145"/>
                      <a:pt x="48503" y="30119"/>
                      <a:pt x="48364" y="30092"/>
                    </a:cubicBezTo>
                    <a:cubicBezTo>
                      <a:pt x="48390" y="29869"/>
                      <a:pt x="48419" y="29647"/>
                      <a:pt x="48447" y="29425"/>
                    </a:cubicBezTo>
                    <a:cubicBezTo>
                      <a:pt x="48503" y="29093"/>
                      <a:pt x="48530" y="28731"/>
                      <a:pt x="48530" y="28397"/>
                    </a:cubicBezTo>
                    <a:close/>
                    <a:moveTo>
                      <a:pt x="40336" y="31757"/>
                    </a:moveTo>
                    <a:cubicBezTo>
                      <a:pt x="40363" y="31785"/>
                      <a:pt x="40363" y="31785"/>
                      <a:pt x="40392" y="31812"/>
                    </a:cubicBezTo>
                    <a:cubicBezTo>
                      <a:pt x="40363" y="31812"/>
                      <a:pt x="40363" y="31840"/>
                      <a:pt x="40363" y="31869"/>
                    </a:cubicBezTo>
                    <a:cubicBezTo>
                      <a:pt x="40363" y="31840"/>
                      <a:pt x="40336" y="31787"/>
                      <a:pt x="40336" y="31757"/>
                    </a:cubicBezTo>
                    <a:close/>
                    <a:moveTo>
                      <a:pt x="13916" y="16565"/>
                    </a:moveTo>
                    <a:cubicBezTo>
                      <a:pt x="14249" y="16704"/>
                      <a:pt x="14584" y="16870"/>
                      <a:pt x="14833" y="17092"/>
                    </a:cubicBezTo>
                    <a:cubicBezTo>
                      <a:pt x="15194" y="17398"/>
                      <a:pt x="15444" y="17787"/>
                      <a:pt x="15666" y="18175"/>
                    </a:cubicBezTo>
                    <a:cubicBezTo>
                      <a:pt x="15861" y="18593"/>
                      <a:pt x="16026" y="19037"/>
                      <a:pt x="16111" y="19510"/>
                    </a:cubicBezTo>
                    <a:cubicBezTo>
                      <a:pt x="16221" y="20093"/>
                      <a:pt x="16221" y="20649"/>
                      <a:pt x="16137" y="21204"/>
                    </a:cubicBezTo>
                    <a:cubicBezTo>
                      <a:pt x="15971" y="21231"/>
                      <a:pt x="15833" y="21315"/>
                      <a:pt x="15692" y="21399"/>
                    </a:cubicBezTo>
                    <a:cubicBezTo>
                      <a:pt x="15554" y="21482"/>
                      <a:pt x="15388" y="21566"/>
                      <a:pt x="15250" y="21648"/>
                    </a:cubicBezTo>
                    <a:cubicBezTo>
                      <a:pt x="14999" y="21815"/>
                      <a:pt x="14720" y="21983"/>
                      <a:pt x="14471" y="22149"/>
                    </a:cubicBezTo>
                    <a:cubicBezTo>
                      <a:pt x="13915" y="22482"/>
                      <a:pt x="13387" y="22844"/>
                      <a:pt x="12887" y="23233"/>
                    </a:cubicBezTo>
                    <a:cubicBezTo>
                      <a:pt x="11862" y="23980"/>
                      <a:pt x="10861" y="24759"/>
                      <a:pt x="9918" y="25620"/>
                    </a:cubicBezTo>
                    <a:cubicBezTo>
                      <a:pt x="9668" y="25868"/>
                      <a:pt x="9417" y="26091"/>
                      <a:pt x="9167" y="26341"/>
                    </a:cubicBezTo>
                    <a:cubicBezTo>
                      <a:pt x="9113" y="26396"/>
                      <a:pt x="9085" y="26425"/>
                      <a:pt x="9029" y="26480"/>
                    </a:cubicBezTo>
                    <a:cubicBezTo>
                      <a:pt x="8890" y="26536"/>
                      <a:pt x="8779" y="26647"/>
                      <a:pt x="8696" y="26758"/>
                    </a:cubicBezTo>
                    <a:cubicBezTo>
                      <a:pt x="8669" y="26814"/>
                      <a:pt x="8640" y="26870"/>
                      <a:pt x="8613" y="26926"/>
                    </a:cubicBezTo>
                    <a:cubicBezTo>
                      <a:pt x="8557" y="26980"/>
                      <a:pt x="8502" y="27036"/>
                      <a:pt x="8474" y="27120"/>
                    </a:cubicBezTo>
                    <a:cubicBezTo>
                      <a:pt x="8446" y="27174"/>
                      <a:pt x="8474" y="27230"/>
                      <a:pt x="8500" y="27230"/>
                    </a:cubicBezTo>
                    <a:cubicBezTo>
                      <a:pt x="8500" y="27341"/>
                      <a:pt x="8500" y="27424"/>
                      <a:pt x="8527" y="27535"/>
                    </a:cubicBezTo>
                    <a:cubicBezTo>
                      <a:pt x="8583" y="27869"/>
                      <a:pt x="8750" y="28147"/>
                      <a:pt x="8888" y="28452"/>
                    </a:cubicBezTo>
                    <a:cubicBezTo>
                      <a:pt x="9000" y="28730"/>
                      <a:pt x="9055" y="29034"/>
                      <a:pt x="9084" y="29313"/>
                    </a:cubicBezTo>
                    <a:cubicBezTo>
                      <a:pt x="9113" y="29898"/>
                      <a:pt x="9001" y="30534"/>
                      <a:pt x="8722" y="31036"/>
                    </a:cubicBezTo>
                    <a:cubicBezTo>
                      <a:pt x="8640" y="31148"/>
                      <a:pt x="8584" y="31259"/>
                      <a:pt x="8473" y="31369"/>
                    </a:cubicBezTo>
                    <a:cubicBezTo>
                      <a:pt x="8446" y="31398"/>
                      <a:pt x="8391" y="31424"/>
                      <a:pt x="8335" y="31451"/>
                    </a:cubicBezTo>
                    <a:cubicBezTo>
                      <a:pt x="8335" y="31451"/>
                      <a:pt x="8280" y="31480"/>
                      <a:pt x="8251" y="31480"/>
                    </a:cubicBezTo>
                    <a:lnTo>
                      <a:pt x="8168" y="31451"/>
                    </a:lnTo>
                    <a:lnTo>
                      <a:pt x="8141" y="31451"/>
                    </a:lnTo>
                    <a:cubicBezTo>
                      <a:pt x="8112" y="31451"/>
                      <a:pt x="8086" y="31424"/>
                      <a:pt x="8086" y="31395"/>
                    </a:cubicBezTo>
                    <a:cubicBezTo>
                      <a:pt x="8030" y="31312"/>
                      <a:pt x="8030" y="31229"/>
                      <a:pt x="8003" y="31118"/>
                    </a:cubicBezTo>
                    <a:cubicBezTo>
                      <a:pt x="8003" y="30757"/>
                      <a:pt x="7974" y="30368"/>
                      <a:pt x="7724" y="30089"/>
                    </a:cubicBezTo>
                    <a:cubicBezTo>
                      <a:pt x="7614" y="29951"/>
                      <a:pt x="7447" y="29841"/>
                      <a:pt x="7280" y="29812"/>
                    </a:cubicBezTo>
                    <a:cubicBezTo>
                      <a:pt x="7225" y="29785"/>
                      <a:pt x="7169" y="29785"/>
                      <a:pt x="7113" y="29785"/>
                    </a:cubicBezTo>
                    <a:cubicBezTo>
                      <a:pt x="6919" y="29785"/>
                      <a:pt x="6724" y="29812"/>
                      <a:pt x="6558" y="29869"/>
                    </a:cubicBezTo>
                    <a:cubicBezTo>
                      <a:pt x="6196" y="29980"/>
                      <a:pt x="5892" y="30174"/>
                      <a:pt x="5612" y="30396"/>
                    </a:cubicBezTo>
                    <a:cubicBezTo>
                      <a:pt x="5056" y="30841"/>
                      <a:pt x="4668" y="31451"/>
                      <a:pt x="4057" y="31787"/>
                    </a:cubicBezTo>
                    <a:cubicBezTo>
                      <a:pt x="3837" y="31918"/>
                      <a:pt x="3582" y="31998"/>
                      <a:pt x="3321" y="31998"/>
                    </a:cubicBezTo>
                    <a:cubicBezTo>
                      <a:pt x="3251" y="31998"/>
                      <a:pt x="3181" y="31992"/>
                      <a:pt x="3111" y="31980"/>
                    </a:cubicBezTo>
                    <a:cubicBezTo>
                      <a:pt x="3029" y="31980"/>
                      <a:pt x="2917" y="31953"/>
                      <a:pt x="2834" y="31925"/>
                    </a:cubicBezTo>
                    <a:cubicBezTo>
                      <a:pt x="2862" y="31869"/>
                      <a:pt x="2889" y="31814"/>
                      <a:pt x="2945" y="31758"/>
                    </a:cubicBezTo>
                    <a:cubicBezTo>
                      <a:pt x="3083" y="31592"/>
                      <a:pt x="3223" y="31424"/>
                      <a:pt x="3389" y="31286"/>
                    </a:cubicBezTo>
                    <a:cubicBezTo>
                      <a:pt x="3556" y="31148"/>
                      <a:pt x="3723" y="31008"/>
                      <a:pt x="3890" y="30870"/>
                    </a:cubicBezTo>
                    <a:cubicBezTo>
                      <a:pt x="4084" y="30730"/>
                      <a:pt x="4250" y="30563"/>
                      <a:pt x="4445" y="30453"/>
                    </a:cubicBezTo>
                    <a:cubicBezTo>
                      <a:pt x="4547" y="30402"/>
                      <a:pt x="4486" y="30283"/>
                      <a:pt x="4391" y="30283"/>
                    </a:cubicBezTo>
                    <a:cubicBezTo>
                      <a:pt x="4382" y="30283"/>
                      <a:pt x="4372" y="30284"/>
                      <a:pt x="4362" y="30287"/>
                    </a:cubicBezTo>
                    <a:cubicBezTo>
                      <a:pt x="4140" y="30397"/>
                      <a:pt x="3917" y="30481"/>
                      <a:pt x="3695" y="30591"/>
                    </a:cubicBezTo>
                    <a:cubicBezTo>
                      <a:pt x="3501" y="30732"/>
                      <a:pt x="3333" y="30870"/>
                      <a:pt x="3138" y="31010"/>
                    </a:cubicBezTo>
                    <a:cubicBezTo>
                      <a:pt x="2972" y="31148"/>
                      <a:pt x="2805" y="31314"/>
                      <a:pt x="2666" y="31481"/>
                    </a:cubicBezTo>
                    <a:cubicBezTo>
                      <a:pt x="2584" y="31564"/>
                      <a:pt x="2472" y="31675"/>
                      <a:pt x="2389" y="31788"/>
                    </a:cubicBezTo>
                    <a:cubicBezTo>
                      <a:pt x="2305" y="31731"/>
                      <a:pt x="2221" y="31703"/>
                      <a:pt x="2167" y="31675"/>
                    </a:cubicBezTo>
                    <a:cubicBezTo>
                      <a:pt x="1917" y="31564"/>
                      <a:pt x="1694" y="31426"/>
                      <a:pt x="1472" y="31287"/>
                    </a:cubicBezTo>
                    <a:cubicBezTo>
                      <a:pt x="1554" y="31176"/>
                      <a:pt x="1639" y="31038"/>
                      <a:pt x="1750" y="30954"/>
                    </a:cubicBezTo>
                    <a:cubicBezTo>
                      <a:pt x="1861" y="30785"/>
                      <a:pt x="1999" y="30648"/>
                      <a:pt x="2139" y="30509"/>
                    </a:cubicBezTo>
                    <a:cubicBezTo>
                      <a:pt x="2277" y="30371"/>
                      <a:pt x="2444" y="30259"/>
                      <a:pt x="2584" y="30120"/>
                    </a:cubicBezTo>
                    <a:cubicBezTo>
                      <a:pt x="2751" y="29981"/>
                      <a:pt x="2889" y="29842"/>
                      <a:pt x="3056" y="29704"/>
                    </a:cubicBezTo>
                    <a:cubicBezTo>
                      <a:pt x="3125" y="29657"/>
                      <a:pt x="3099" y="29551"/>
                      <a:pt x="3023" y="29551"/>
                    </a:cubicBezTo>
                    <a:cubicBezTo>
                      <a:pt x="3008" y="29551"/>
                      <a:pt x="2991" y="29555"/>
                      <a:pt x="2973" y="29565"/>
                    </a:cubicBezTo>
                    <a:cubicBezTo>
                      <a:pt x="2779" y="29649"/>
                      <a:pt x="2584" y="29732"/>
                      <a:pt x="2390" y="29872"/>
                    </a:cubicBezTo>
                    <a:cubicBezTo>
                      <a:pt x="2224" y="29983"/>
                      <a:pt x="2056" y="30121"/>
                      <a:pt x="1918" y="30232"/>
                    </a:cubicBezTo>
                    <a:cubicBezTo>
                      <a:pt x="1752" y="30372"/>
                      <a:pt x="1613" y="30510"/>
                      <a:pt x="1473" y="30677"/>
                    </a:cubicBezTo>
                    <a:cubicBezTo>
                      <a:pt x="1363" y="30787"/>
                      <a:pt x="1251" y="30899"/>
                      <a:pt x="1166" y="31011"/>
                    </a:cubicBezTo>
                    <a:cubicBezTo>
                      <a:pt x="1028" y="30873"/>
                      <a:pt x="889" y="30705"/>
                      <a:pt x="779" y="30510"/>
                    </a:cubicBezTo>
                    <a:cubicBezTo>
                      <a:pt x="724" y="30400"/>
                      <a:pt x="668" y="30261"/>
                      <a:pt x="639" y="30150"/>
                    </a:cubicBezTo>
                    <a:cubicBezTo>
                      <a:pt x="835" y="29956"/>
                      <a:pt x="1028" y="29762"/>
                      <a:pt x="1251" y="29593"/>
                    </a:cubicBezTo>
                    <a:cubicBezTo>
                      <a:pt x="1391" y="29483"/>
                      <a:pt x="1529" y="29371"/>
                      <a:pt x="1667" y="29289"/>
                    </a:cubicBezTo>
                    <a:cubicBezTo>
                      <a:pt x="1834" y="29177"/>
                      <a:pt x="1972" y="29039"/>
                      <a:pt x="2139" y="28955"/>
                    </a:cubicBezTo>
                    <a:cubicBezTo>
                      <a:pt x="2240" y="28905"/>
                      <a:pt x="2157" y="28785"/>
                      <a:pt x="2057" y="28785"/>
                    </a:cubicBezTo>
                    <a:cubicBezTo>
                      <a:pt x="2047" y="28785"/>
                      <a:pt x="2037" y="28786"/>
                      <a:pt x="2028" y="28788"/>
                    </a:cubicBezTo>
                    <a:cubicBezTo>
                      <a:pt x="1861" y="28871"/>
                      <a:pt x="1667" y="28926"/>
                      <a:pt x="1501" y="29011"/>
                    </a:cubicBezTo>
                    <a:cubicBezTo>
                      <a:pt x="1334" y="29095"/>
                      <a:pt x="1195" y="29204"/>
                      <a:pt x="1028" y="29316"/>
                    </a:cubicBezTo>
                    <a:cubicBezTo>
                      <a:pt x="890" y="29399"/>
                      <a:pt x="750" y="29510"/>
                      <a:pt x="612" y="29621"/>
                    </a:cubicBezTo>
                    <a:cubicBezTo>
                      <a:pt x="612" y="29593"/>
                      <a:pt x="639" y="29565"/>
                      <a:pt x="639" y="29539"/>
                    </a:cubicBezTo>
                    <a:cubicBezTo>
                      <a:pt x="723" y="29455"/>
                      <a:pt x="779" y="29345"/>
                      <a:pt x="862" y="29233"/>
                    </a:cubicBezTo>
                    <a:cubicBezTo>
                      <a:pt x="944" y="29066"/>
                      <a:pt x="1056" y="28900"/>
                      <a:pt x="1166" y="28761"/>
                    </a:cubicBezTo>
                    <a:cubicBezTo>
                      <a:pt x="1361" y="28484"/>
                      <a:pt x="1611" y="28233"/>
                      <a:pt x="1890" y="28039"/>
                    </a:cubicBezTo>
                    <a:cubicBezTo>
                      <a:pt x="2194" y="27845"/>
                      <a:pt x="2501" y="27649"/>
                      <a:pt x="2833" y="27538"/>
                    </a:cubicBezTo>
                    <a:cubicBezTo>
                      <a:pt x="3223" y="27400"/>
                      <a:pt x="3665" y="27372"/>
                      <a:pt x="4084" y="27288"/>
                    </a:cubicBezTo>
                    <a:cubicBezTo>
                      <a:pt x="4306" y="27232"/>
                      <a:pt x="4555" y="27150"/>
                      <a:pt x="4723" y="27010"/>
                    </a:cubicBezTo>
                    <a:cubicBezTo>
                      <a:pt x="4833" y="26955"/>
                      <a:pt x="4918" y="26872"/>
                      <a:pt x="5000" y="26788"/>
                    </a:cubicBezTo>
                    <a:cubicBezTo>
                      <a:pt x="5028" y="26733"/>
                      <a:pt x="5056" y="26677"/>
                      <a:pt x="5056" y="26621"/>
                    </a:cubicBezTo>
                    <a:lnTo>
                      <a:pt x="5056" y="26594"/>
                    </a:lnTo>
                    <a:cubicBezTo>
                      <a:pt x="5528" y="25955"/>
                      <a:pt x="5945" y="25259"/>
                      <a:pt x="6389" y="24594"/>
                    </a:cubicBezTo>
                    <a:cubicBezTo>
                      <a:pt x="6861" y="23927"/>
                      <a:pt x="7334" y="23231"/>
                      <a:pt x="7833" y="22594"/>
                    </a:cubicBezTo>
                    <a:cubicBezTo>
                      <a:pt x="8860" y="21259"/>
                      <a:pt x="9971" y="20009"/>
                      <a:pt x="11195" y="18843"/>
                    </a:cubicBezTo>
                    <a:cubicBezTo>
                      <a:pt x="12056" y="18037"/>
                      <a:pt x="12972" y="17258"/>
                      <a:pt x="13916" y="16565"/>
                    </a:cubicBezTo>
                    <a:close/>
                    <a:moveTo>
                      <a:pt x="45697" y="23896"/>
                    </a:moveTo>
                    <a:cubicBezTo>
                      <a:pt x="45725" y="23896"/>
                      <a:pt x="45725" y="23925"/>
                      <a:pt x="45753" y="23952"/>
                    </a:cubicBezTo>
                    <a:cubicBezTo>
                      <a:pt x="45837" y="24064"/>
                      <a:pt x="45920" y="24175"/>
                      <a:pt x="46004" y="24286"/>
                    </a:cubicBezTo>
                    <a:cubicBezTo>
                      <a:pt x="46171" y="24509"/>
                      <a:pt x="46309" y="24731"/>
                      <a:pt x="46449" y="24980"/>
                    </a:cubicBezTo>
                    <a:cubicBezTo>
                      <a:pt x="46615" y="25230"/>
                      <a:pt x="46753" y="25452"/>
                      <a:pt x="46865" y="25703"/>
                    </a:cubicBezTo>
                    <a:cubicBezTo>
                      <a:pt x="46753" y="26119"/>
                      <a:pt x="46838" y="26564"/>
                      <a:pt x="46976" y="26953"/>
                    </a:cubicBezTo>
                    <a:cubicBezTo>
                      <a:pt x="47032" y="27093"/>
                      <a:pt x="47088" y="27259"/>
                      <a:pt x="47144" y="27425"/>
                    </a:cubicBezTo>
                    <a:cubicBezTo>
                      <a:pt x="47198" y="27592"/>
                      <a:pt x="47226" y="27759"/>
                      <a:pt x="47282" y="27926"/>
                    </a:cubicBezTo>
                    <a:cubicBezTo>
                      <a:pt x="47310" y="28036"/>
                      <a:pt x="47337" y="28176"/>
                      <a:pt x="47337" y="28315"/>
                    </a:cubicBezTo>
                    <a:cubicBezTo>
                      <a:pt x="47421" y="28843"/>
                      <a:pt x="47366" y="29370"/>
                      <a:pt x="47226" y="29872"/>
                    </a:cubicBezTo>
                    <a:cubicBezTo>
                      <a:pt x="47170" y="30039"/>
                      <a:pt x="47088" y="30232"/>
                      <a:pt x="47003" y="30400"/>
                    </a:cubicBezTo>
                    <a:cubicBezTo>
                      <a:pt x="46975" y="30482"/>
                      <a:pt x="46919" y="30566"/>
                      <a:pt x="46864" y="30648"/>
                    </a:cubicBezTo>
                    <a:cubicBezTo>
                      <a:pt x="46115" y="31886"/>
                      <a:pt x="44695" y="32456"/>
                      <a:pt x="43288" y="32456"/>
                    </a:cubicBezTo>
                    <a:cubicBezTo>
                      <a:pt x="43024" y="32456"/>
                      <a:pt x="42760" y="32436"/>
                      <a:pt x="42502" y="32397"/>
                    </a:cubicBezTo>
                    <a:cubicBezTo>
                      <a:pt x="41974" y="32315"/>
                      <a:pt x="41473" y="32147"/>
                      <a:pt x="41057" y="31842"/>
                    </a:cubicBezTo>
                    <a:cubicBezTo>
                      <a:pt x="40863" y="31702"/>
                      <a:pt x="40696" y="31537"/>
                      <a:pt x="40530" y="31369"/>
                    </a:cubicBezTo>
                    <a:cubicBezTo>
                      <a:pt x="40418" y="31230"/>
                      <a:pt x="40336" y="31091"/>
                      <a:pt x="40224" y="30953"/>
                    </a:cubicBezTo>
                    <a:cubicBezTo>
                      <a:pt x="40198" y="30563"/>
                      <a:pt x="40224" y="30146"/>
                      <a:pt x="40280" y="29730"/>
                    </a:cubicBezTo>
                    <a:cubicBezTo>
                      <a:pt x="40336" y="29313"/>
                      <a:pt x="40392" y="28896"/>
                      <a:pt x="40474" y="28480"/>
                    </a:cubicBezTo>
                    <a:cubicBezTo>
                      <a:pt x="40501" y="28424"/>
                      <a:pt x="40501" y="28370"/>
                      <a:pt x="40530" y="28314"/>
                    </a:cubicBezTo>
                    <a:cubicBezTo>
                      <a:pt x="40557" y="28091"/>
                      <a:pt x="40612" y="27897"/>
                      <a:pt x="40668" y="27703"/>
                    </a:cubicBezTo>
                    <a:cubicBezTo>
                      <a:pt x="40696" y="27592"/>
                      <a:pt x="40723" y="27508"/>
                      <a:pt x="40752" y="27397"/>
                    </a:cubicBezTo>
                    <a:cubicBezTo>
                      <a:pt x="40863" y="27092"/>
                      <a:pt x="41030" y="26786"/>
                      <a:pt x="41307" y="26591"/>
                    </a:cubicBezTo>
                    <a:cubicBezTo>
                      <a:pt x="41586" y="26369"/>
                      <a:pt x="41920" y="26257"/>
                      <a:pt x="42253" y="26203"/>
                    </a:cubicBezTo>
                    <a:cubicBezTo>
                      <a:pt x="42613" y="26091"/>
                      <a:pt x="43003" y="26035"/>
                      <a:pt x="43364" y="25924"/>
                    </a:cubicBezTo>
                    <a:cubicBezTo>
                      <a:pt x="43502" y="25868"/>
                      <a:pt x="43668" y="25786"/>
                      <a:pt x="43836" y="25702"/>
                    </a:cubicBezTo>
                    <a:cubicBezTo>
                      <a:pt x="43974" y="25646"/>
                      <a:pt x="44113" y="25564"/>
                      <a:pt x="44252" y="25479"/>
                    </a:cubicBezTo>
                    <a:cubicBezTo>
                      <a:pt x="44281" y="25452"/>
                      <a:pt x="44307" y="25452"/>
                      <a:pt x="44336" y="25424"/>
                    </a:cubicBezTo>
                    <a:cubicBezTo>
                      <a:pt x="44670" y="25202"/>
                      <a:pt x="45003" y="24925"/>
                      <a:pt x="45253" y="24619"/>
                    </a:cubicBezTo>
                    <a:cubicBezTo>
                      <a:pt x="45393" y="24452"/>
                      <a:pt x="45502" y="24286"/>
                      <a:pt x="45587" y="24119"/>
                    </a:cubicBezTo>
                    <a:cubicBezTo>
                      <a:pt x="45641" y="24036"/>
                      <a:pt x="45669" y="23952"/>
                      <a:pt x="45697" y="23896"/>
                    </a:cubicBezTo>
                    <a:close/>
                    <a:moveTo>
                      <a:pt x="40834" y="32561"/>
                    </a:moveTo>
                    <a:cubicBezTo>
                      <a:pt x="40890" y="32699"/>
                      <a:pt x="41028" y="32837"/>
                      <a:pt x="41112" y="32923"/>
                    </a:cubicBezTo>
                    <a:cubicBezTo>
                      <a:pt x="41307" y="33090"/>
                      <a:pt x="41529" y="33257"/>
                      <a:pt x="41751" y="33339"/>
                    </a:cubicBezTo>
                    <a:cubicBezTo>
                      <a:pt x="42076" y="33493"/>
                      <a:pt x="42433" y="33573"/>
                      <a:pt x="42796" y="33573"/>
                    </a:cubicBezTo>
                    <a:cubicBezTo>
                      <a:pt x="43022" y="33573"/>
                      <a:pt x="43250" y="33542"/>
                      <a:pt x="43473" y="33478"/>
                    </a:cubicBezTo>
                    <a:cubicBezTo>
                      <a:pt x="43501" y="33478"/>
                      <a:pt x="43555" y="33451"/>
                      <a:pt x="43584" y="33422"/>
                    </a:cubicBezTo>
                    <a:cubicBezTo>
                      <a:pt x="43696" y="33592"/>
                      <a:pt x="43834" y="33757"/>
                      <a:pt x="43974" y="33868"/>
                    </a:cubicBezTo>
                    <a:cubicBezTo>
                      <a:pt x="44085" y="33952"/>
                      <a:pt x="44168" y="34007"/>
                      <a:pt x="44252" y="34063"/>
                    </a:cubicBezTo>
                    <a:lnTo>
                      <a:pt x="44252" y="34090"/>
                    </a:lnTo>
                    <a:cubicBezTo>
                      <a:pt x="44029" y="34507"/>
                      <a:pt x="43668" y="34841"/>
                      <a:pt x="43279" y="35090"/>
                    </a:cubicBezTo>
                    <a:cubicBezTo>
                      <a:pt x="43057" y="35230"/>
                      <a:pt x="42807" y="35312"/>
                      <a:pt x="42556" y="35395"/>
                    </a:cubicBezTo>
                    <a:cubicBezTo>
                      <a:pt x="42390" y="35423"/>
                      <a:pt x="42196" y="35451"/>
                      <a:pt x="42029" y="35477"/>
                    </a:cubicBezTo>
                    <a:cubicBezTo>
                      <a:pt x="41974" y="35451"/>
                      <a:pt x="41918" y="35423"/>
                      <a:pt x="41862" y="35395"/>
                    </a:cubicBezTo>
                    <a:cubicBezTo>
                      <a:pt x="41751" y="35312"/>
                      <a:pt x="41613" y="35229"/>
                      <a:pt x="41501" y="35117"/>
                    </a:cubicBezTo>
                    <a:cubicBezTo>
                      <a:pt x="41252" y="34950"/>
                      <a:pt x="41057" y="34701"/>
                      <a:pt x="40890" y="34478"/>
                    </a:cubicBezTo>
                    <a:cubicBezTo>
                      <a:pt x="40723" y="34228"/>
                      <a:pt x="40584" y="33951"/>
                      <a:pt x="40474" y="33673"/>
                    </a:cubicBezTo>
                    <a:cubicBezTo>
                      <a:pt x="40418" y="33535"/>
                      <a:pt x="40362" y="33395"/>
                      <a:pt x="40336" y="33257"/>
                    </a:cubicBezTo>
                    <a:cubicBezTo>
                      <a:pt x="40307" y="33173"/>
                      <a:pt x="40280" y="33119"/>
                      <a:pt x="40280" y="33034"/>
                    </a:cubicBezTo>
                    <a:cubicBezTo>
                      <a:pt x="40280" y="33006"/>
                      <a:pt x="40251" y="32978"/>
                      <a:pt x="40251" y="32951"/>
                    </a:cubicBezTo>
                    <a:cubicBezTo>
                      <a:pt x="40307" y="32951"/>
                      <a:pt x="40362" y="32923"/>
                      <a:pt x="40418" y="32923"/>
                    </a:cubicBezTo>
                    <a:cubicBezTo>
                      <a:pt x="40584" y="32839"/>
                      <a:pt x="40723" y="32728"/>
                      <a:pt x="40807" y="32561"/>
                    </a:cubicBezTo>
                    <a:close/>
                    <a:moveTo>
                      <a:pt x="24469" y="12450"/>
                    </a:moveTo>
                    <a:cubicBezTo>
                      <a:pt x="24496" y="12477"/>
                      <a:pt x="24525" y="12534"/>
                      <a:pt x="24525" y="12589"/>
                    </a:cubicBezTo>
                    <a:cubicBezTo>
                      <a:pt x="24442" y="12866"/>
                      <a:pt x="24331" y="13117"/>
                      <a:pt x="24302" y="13394"/>
                    </a:cubicBezTo>
                    <a:cubicBezTo>
                      <a:pt x="24220" y="13755"/>
                      <a:pt x="24191" y="14089"/>
                      <a:pt x="24191" y="14450"/>
                    </a:cubicBezTo>
                    <a:cubicBezTo>
                      <a:pt x="24220" y="15144"/>
                      <a:pt x="24358" y="15840"/>
                      <a:pt x="24636" y="16478"/>
                    </a:cubicBezTo>
                    <a:cubicBezTo>
                      <a:pt x="25163" y="17700"/>
                      <a:pt x="26192" y="18700"/>
                      <a:pt x="27413" y="19228"/>
                    </a:cubicBezTo>
                    <a:cubicBezTo>
                      <a:pt x="27774" y="19396"/>
                      <a:pt x="28137" y="19506"/>
                      <a:pt x="28497" y="19590"/>
                    </a:cubicBezTo>
                    <a:cubicBezTo>
                      <a:pt x="28753" y="19649"/>
                      <a:pt x="29022" y="19709"/>
                      <a:pt x="29295" y="19709"/>
                    </a:cubicBezTo>
                    <a:cubicBezTo>
                      <a:pt x="29408" y="19709"/>
                      <a:pt x="29521" y="19698"/>
                      <a:pt x="29635" y="19674"/>
                    </a:cubicBezTo>
                    <a:cubicBezTo>
                      <a:pt x="29664" y="19674"/>
                      <a:pt x="29691" y="19646"/>
                      <a:pt x="29720" y="19618"/>
                    </a:cubicBezTo>
                    <a:cubicBezTo>
                      <a:pt x="30331" y="19563"/>
                      <a:pt x="30915" y="19313"/>
                      <a:pt x="31414" y="18978"/>
                    </a:cubicBezTo>
                    <a:cubicBezTo>
                      <a:pt x="32138" y="18506"/>
                      <a:pt x="32666" y="17839"/>
                      <a:pt x="32999" y="17062"/>
                    </a:cubicBezTo>
                    <a:cubicBezTo>
                      <a:pt x="33082" y="16840"/>
                      <a:pt x="33165" y="16617"/>
                      <a:pt x="33221" y="16395"/>
                    </a:cubicBezTo>
                    <a:cubicBezTo>
                      <a:pt x="33277" y="16200"/>
                      <a:pt x="33333" y="15979"/>
                      <a:pt x="33277" y="15755"/>
                    </a:cubicBezTo>
                    <a:cubicBezTo>
                      <a:pt x="33778" y="15505"/>
                      <a:pt x="34220" y="15144"/>
                      <a:pt x="34583" y="14728"/>
                    </a:cubicBezTo>
                    <a:cubicBezTo>
                      <a:pt x="34611" y="14672"/>
                      <a:pt x="34665" y="14616"/>
                      <a:pt x="34722" y="14560"/>
                    </a:cubicBezTo>
                    <a:cubicBezTo>
                      <a:pt x="34890" y="14699"/>
                      <a:pt x="35084" y="14810"/>
                      <a:pt x="35277" y="14948"/>
                    </a:cubicBezTo>
                    <a:cubicBezTo>
                      <a:pt x="35528" y="15115"/>
                      <a:pt x="35748" y="15310"/>
                      <a:pt x="35999" y="15504"/>
                    </a:cubicBezTo>
                    <a:cubicBezTo>
                      <a:pt x="36472" y="15948"/>
                      <a:pt x="36916" y="16421"/>
                      <a:pt x="37305" y="16920"/>
                    </a:cubicBezTo>
                    <a:cubicBezTo>
                      <a:pt x="38140" y="17947"/>
                      <a:pt x="38835" y="19087"/>
                      <a:pt x="39500" y="20226"/>
                    </a:cubicBezTo>
                    <a:cubicBezTo>
                      <a:pt x="39556" y="20308"/>
                      <a:pt x="39611" y="20421"/>
                      <a:pt x="39666" y="20504"/>
                    </a:cubicBezTo>
                    <a:cubicBezTo>
                      <a:pt x="39250" y="20671"/>
                      <a:pt x="38861" y="20865"/>
                      <a:pt x="38472" y="21087"/>
                    </a:cubicBezTo>
                    <a:cubicBezTo>
                      <a:pt x="38056" y="21366"/>
                      <a:pt x="37639" y="21699"/>
                      <a:pt x="37278" y="22086"/>
                    </a:cubicBezTo>
                    <a:cubicBezTo>
                      <a:pt x="37251" y="22086"/>
                      <a:pt x="37222" y="22114"/>
                      <a:pt x="37222" y="22114"/>
                    </a:cubicBezTo>
                    <a:cubicBezTo>
                      <a:pt x="36833" y="22503"/>
                      <a:pt x="36612" y="23031"/>
                      <a:pt x="36443" y="23504"/>
                    </a:cubicBezTo>
                    <a:cubicBezTo>
                      <a:pt x="36249" y="24002"/>
                      <a:pt x="36111" y="24532"/>
                      <a:pt x="36027" y="25030"/>
                    </a:cubicBezTo>
                    <a:cubicBezTo>
                      <a:pt x="35998" y="25169"/>
                      <a:pt x="35972" y="25336"/>
                      <a:pt x="35944" y="25474"/>
                    </a:cubicBezTo>
                    <a:lnTo>
                      <a:pt x="35915" y="25474"/>
                    </a:lnTo>
                    <a:cubicBezTo>
                      <a:pt x="35747" y="25307"/>
                      <a:pt x="35582" y="25141"/>
                      <a:pt x="35414" y="24975"/>
                    </a:cubicBezTo>
                    <a:cubicBezTo>
                      <a:pt x="35054" y="24641"/>
                      <a:pt x="34691" y="24281"/>
                      <a:pt x="34387" y="23892"/>
                    </a:cubicBezTo>
                    <a:cubicBezTo>
                      <a:pt x="34219" y="23698"/>
                      <a:pt x="34053" y="23504"/>
                      <a:pt x="33887" y="23308"/>
                    </a:cubicBezTo>
                    <a:cubicBezTo>
                      <a:pt x="33721" y="23113"/>
                      <a:pt x="33554" y="22892"/>
                      <a:pt x="33358" y="22752"/>
                    </a:cubicBezTo>
                    <a:lnTo>
                      <a:pt x="33329" y="22752"/>
                    </a:lnTo>
                    <a:cubicBezTo>
                      <a:pt x="33470" y="22530"/>
                      <a:pt x="33608" y="22308"/>
                      <a:pt x="33746" y="22113"/>
                    </a:cubicBezTo>
                    <a:cubicBezTo>
                      <a:pt x="34051" y="21669"/>
                      <a:pt x="34384" y="21224"/>
                      <a:pt x="34690" y="20779"/>
                    </a:cubicBezTo>
                    <a:cubicBezTo>
                      <a:pt x="34711" y="20738"/>
                      <a:pt x="34671" y="20713"/>
                      <a:pt x="34638" y="20713"/>
                    </a:cubicBezTo>
                    <a:cubicBezTo>
                      <a:pt x="34626" y="20713"/>
                      <a:pt x="34614" y="20716"/>
                      <a:pt x="34607" y="20723"/>
                    </a:cubicBezTo>
                    <a:cubicBezTo>
                      <a:pt x="34246" y="21029"/>
                      <a:pt x="33913" y="21418"/>
                      <a:pt x="33607" y="21807"/>
                    </a:cubicBezTo>
                    <a:cubicBezTo>
                      <a:pt x="33301" y="22167"/>
                      <a:pt x="33024" y="22557"/>
                      <a:pt x="32745" y="22946"/>
                    </a:cubicBezTo>
                    <a:cubicBezTo>
                      <a:pt x="32189" y="23752"/>
                      <a:pt x="31718" y="24613"/>
                      <a:pt x="31302" y="25473"/>
                    </a:cubicBezTo>
                    <a:cubicBezTo>
                      <a:pt x="30469" y="27251"/>
                      <a:pt x="29912" y="29112"/>
                      <a:pt x="29608" y="31028"/>
                    </a:cubicBezTo>
                    <a:cubicBezTo>
                      <a:pt x="29523" y="31582"/>
                      <a:pt x="29469" y="32139"/>
                      <a:pt x="29440" y="32694"/>
                    </a:cubicBezTo>
                    <a:cubicBezTo>
                      <a:pt x="29412" y="32973"/>
                      <a:pt x="29412" y="33222"/>
                      <a:pt x="29412" y="33501"/>
                    </a:cubicBezTo>
                    <a:cubicBezTo>
                      <a:pt x="29385" y="33639"/>
                      <a:pt x="29385" y="33778"/>
                      <a:pt x="29412" y="33918"/>
                    </a:cubicBezTo>
                    <a:lnTo>
                      <a:pt x="29412" y="34000"/>
                    </a:lnTo>
                    <a:cubicBezTo>
                      <a:pt x="29385" y="34028"/>
                      <a:pt x="29357" y="34056"/>
                      <a:pt x="29330" y="34085"/>
                    </a:cubicBezTo>
                    <a:cubicBezTo>
                      <a:pt x="29218" y="34197"/>
                      <a:pt x="29135" y="34307"/>
                      <a:pt x="29024" y="34419"/>
                    </a:cubicBezTo>
                    <a:cubicBezTo>
                      <a:pt x="28802" y="34641"/>
                      <a:pt x="28553" y="34835"/>
                      <a:pt x="28303" y="35030"/>
                    </a:cubicBezTo>
                    <a:cubicBezTo>
                      <a:pt x="28163" y="35112"/>
                      <a:pt x="28025" y="35225"/>
                      <a:pt x="27858" y="35309"/>
                    </a:cubicBezTo>
                    <a:cubicBezTo>
                      <a:pt x="27330" y="35531"/>
                      <a:pt x="26803" y="35696"/>
                      <a:pt x="26247" y="35863"/>
                    </a:cubicBezTo>
                    <a:cubicBezTo>
                      <a:pt x="25137" y="36167"/>
                      <a:pt x="23969" y="36308"/>
                      <a:pt x="22830" y="36364"/>
                    </a:cubicBezTo>
                    <a:cubicBezTo>
                      <a:pt x="22652" y="36370"/>
                      <a:pt x="22474" y="36373"/>
                      <a:pt x="22296" y="36373"/>
                    </a:cubicBezTo>
                    <a:cubicBezTo>
                      <a:pt x="20225" y="36373"/>
                      <a:pt x="18168" y="35929"/>
                      <a:pt x="16275" y="35086"/>
                    </a:cubicBezTo>
                    <a:cubicBezTo>
                      <a:pt x="15718" y="34835"/>
                      <a:pt x="15192" y="34585"/>
                      <a:pt x="14663" y="34280"/>
                    </a:cubicBezTo>
                    <a:cubicBezTo>
                      <a:pt x="14636" y="34225"/>
                      <a:pt x="14608" y="34198"/>
                      <a:pt x="14553" y="34169"/>
                    </a:cubicBezTo>
                    <a:cubicBezTo>
                      <a:pt x="14385" y="33975"/>
                      <a:pt x="14219" y="33752"/>
                      <a:pt x="14081" y="33558"/>
                    </a:cubicBezTo>
                    <a:cubicBezTo>
                      <a:pt x="13997" y="33419"/>
                      <a:pt x="13914" y="33308"/>
                      <a:pt x="13858" y="33170"/>
                    </a:cubicBezTo>
                    <a:cubicBezTo>
                      <a:pt x="13858" y="33142"/>
                      <a:pt x="13858" y="33086"/>
                      <a:pt x="13831" y="33058"/>
                    </a:cubicBezTo>
                    <a:cubicBezTo>
                      <a:pt x="13802" y="32725"/>
                      <a:pt x="13831" y="32391"/>
                      <a:pt x="13858" y="32087"/>
                    </a:cubicBezTo>
                    <a:cubicBezTo>
                      <a:pt x="13887" y="31947"/>
                      <a:pt x="13914" y="31837"/>
                      <a:pt x="13943" y="31724"/>
                    </a:cubicBezTo>
                    <a:cubicBezTo>
                      <a:pt x="13997" y="31446"/>
                      <a:pt x="14081" y="31197"/>
                      <a:pt x="14165" y="30947"/>
                    </a:cubicBezTo>
                    <a:cubicBezTo>
                      <a:pt x="14446" y="30092"/>
                      <a:pt x="14750" y="29231"/>
                      <a:pt x="15084" y="28397"/>
                    </a:cubicBezTo>
                    <a:cubicBezTo>
                      <a:pt x="15752" y="26703"/>
                      <a:pt x="16501" y="25036"/>
                      <a:pt x="17307" y="23424"/>
                    </a:cubicBezTo>
                    <a:cubicBezTo>
                      <a:pt x="17530" y="22952"/>
                      <a:pt x="17778" y="22508"/>
                      <a:pt x="18028" y="22035"/>
                    </a:cubicBezTo>
                    <a:cubicBezTo>
                      <a:pt x="18028" y="22008"/>
                      <a:pt x="18055" y="21979"/>
                      <a:pt x="18055" y="21953"/>
                    </a:cubicBezTo>
                    <a:cubicBezTo>
                      <a:pt x="18334" y="21759"/>
                      <a:pt x="18638" y="21563"/>
                      <a:pt x="18945" y="21397"/>
                    </a:cubicBezTo>
                    <a:cubicBezTo>
                      <a:pt x="19112" y="21286"/>
                      <a:pt x="19305" y="21202"/>
                      <a:pt x="19472" y="21092"/>
                    </a:cubicBezTo>
                    <a:cubicBezTo>
                      <a:pt x="19555" y="21036"/>
                      <a:pt x="19666" y="21009"/>
                      <a:pt x="19750" y="20953"/>
                    </a:cubicBezTo>
                    <a:cubicBezTo>
                      <a:pt x="19832" y="20898"/>
                      <a:pt x="19917" y="20814"/>
                      <a:pt x="20000" y="20759"/>
                    </a:cubicBezTo>
                    <a:cubicBezTo>
                      <a:pt x="20055" y="20704"/>
                      <a:pt x="20000" y="20592"/>
                      <a:pt x="19916" y="20592"/>
                    </a:cubicBezTo>
                    <a:cubicBezTo>
                      <a:pt x="19831" y="20592"/>
                      <a:pt x="19722" y="20592"/>
                      <a:pt x="19611" y="20620"/>
                    </a:cubicBezTo>
                    <a:cubicBezTo>
                      <a:pt x="19499" y="20675"/>
                      <a:pt x="19417" y="20704"/>
                      <a:pt x="19305" y="20758"/>
                    </a:cubicBezTo>
                    <a:cubicBezTo>
                      <a:pt x="19112" y="20814"/>
                      <a:pt x="18917" y="20924"/>
                      <a:pt x="18750" y="21007"/>
                    </a:cubicBezTo>
                    <a:cubicBezTo>
                      <a:pt x="18667" y="21035"/>
                      <a:pt x="18582" y="21090"/>
                      <a:pt x="18500" y="21118"/>
                    </a:cubicBezTo>
                    <a:cubicBezTo>
                      <a:pt x="18585" y="20980"/>
                      <a:pt x="18667" y="20814"/>
                      <a:pt x="18750" y="20673"/>
                    </a:cubicBezTo>
                    <a:cubicBezTo>
                      <a:pt x="18786" y="20600"/>
                      <a:pt x="18738" y="20538"/>
                      <a:pt x="18676" y="20538"/>
                    </a:cubicBezTo>
                    <a:cubicBezTo>
                      <a:pt x="18645" y="20538"/>
                      <a:pt x="18611" y="20554"/>
                      <a:pt x="18582" y="20591"/>
                    </a:cubicBezTo>
                    <a:cubicBezTo>
                      <a:pt x="18416" y="20841"/>
                      <a:pt x="18222" y="21090"/>
                      <a:pt x="18055" y="21368"/>
                    </a:cubicBezTo>
                    <a:cubicBezTo>
                      <a:pt x="17889" y="21452"/>
                      <a:pt x="17750" y="21534"/>
                      <a:pt x="17583" y="21619"/>
                    </a:cubicBezTo>
                    <a:cubicBezTo>
                      <a:pt x="17223" y="21813"/>
                      <a:pt x="16862" y="22091"/>
                      <a:pt x="16528" y="22395"/>
                    </a:cubicBezTo>
                    <a:cubicBezTo>
                      <a:pt x="16472" y="22451"/>
                      <a:pt x="16418" y="22536"/>
                      <a:pt x="16362" y="22618"/>
                    </a:cubicBezTo>
                    <a:cubicBezTo>
                      <a:pt x="16306" y="22674"/>
                      <a:pt x="16278" y="22701"/>
                      <a:pt x="16221" y="22757"/>
                    </a:cubicBezTo>
                    <a:cubicBezTo>
                      <a:pt x="16250" y="22674"/>
                      <a:pt x="16250" y="22563"/>
                      <a:pt x="16277" y="22479"/>
                    </a:cubicBezTo>
                    <a:cubicBezTo>
                      <a:pt x="16361" y="22145"/>
                      <a:pt x="16415" y="21839"/>
                      <a:pt x="16471" y="21506"/>
                    </a:cubicBezTo>
                    <a:lnTo>
                      <a:pt x="16471" y="21477"/>
                    </a:lnTo>
                    <a:cubicBezTo>
                      <a:pt x="16583" y="20839"/>
                      <a:pt x="16638" y="20171"/>
                      <a:pt x="16609" y="19533"/>
                    </a:cubicBezTo>
                    <a:cubicBezTo>
                      <a:pt x="16583" y="18505"/>
                      <a:pt x="16110" y="17477"/>
                      <a:pt x="15332" y="16783"/>
                    </a:cubicBezTo>
                    <a:cubicBezTo>
                      <a:pt x="15083" y="16533"/>
                      <a:pt x="14776" y="16311"/>
                      <a:pt x="14442" y="16200"/>
                    </a:cubicBezTo>
                    <a:cubicBezTo>
                      <a:pt x="14636" y="16060"/>
                      <a:pt x="14832" y="15922"/>
                      <a:pt x="15026" y="15811"/>
                    </a:cubicBezTo>
                    <a:cubicBezTo>
                      <a:pt x="16387" y="14923"/>
                      <a:pt x="17803" y="14171"/>
                      <a:pt x="19332" y="13617"/>
                    </a:cubicBezTo>
                    <a:cubicBezTo>
                      <a:pt x="20831" y="13062"/>
                      <a:pt x="22386" y="12671"/>
                      <a:pt x="23998" y="12506"/>
                    </a:cubicBezTo>
                    <a:cubicBezTo>
                      <a:pt x="24164" y="12506"/>
                      <a:pt x="24331" y="12478"/>
                      <a:pt x="24469" y="12450"/>
                    </a:cubicBezTo>
                    <a:close/>
                    <a:moveTo>
                      <a:pt x="33169" y="23038"/>
                    </a:moveTo>
                    <a:cubicBezTo>
                      <a:pt x="33253" y="23231"/>
                      <a:pt x="33391" y="23425"/>
                      <a:pt x="33502" y="23593"/>
                    </a:cubicBezTo>
                    <a:cubicBezTo>
                      <a:pt x="33669" y="23815"/>
                      <a:pt x="33807" y="24009"/>
                      <a:pt x="33974" y="24232"/>
                    </a:cubicBezTo>
                    <a:cubicBezTo>
                      <a:pt x="34308" y="24621"/>
                      <a:pt x="34668" y="25008"/>
                      <a:pt x="35029" y="25371"/>
                    </a:cubicBezTo>
                    <a:cubicBezTo>
                      <a:pt x="35167" y="25538"/>
                      <a:pt x="35307" y="25676"/>
                      <a:pt x="35472" y="25816"/>
                    </a:cubicBezTo>
                    <a:cubicBezTo>
                      <a:pt x="35612" y="25954"/>
                      <a:pt x="35723" y="26066"/>
                      <a:pt x="35861" y="26205"/>
                    </a:cubicBezTo>
                    <a:cubicBezTo>
                      <a:pt x="35890" y="26205"/>
                      <a:pt x="35890" y="26205"/>
                      <a:pt x="35890" y="26232"/>
                    </a:cubicBezTo>
                    <a:lnTo>
                      <a:pt x="35890" y="26648"/>
                    </a:lnTo>
                    <a:lnTo>
                      <a:pt x="35890" y="27093"/>
                    </a:lnTo>
                    <a:cubicBezTo>
                      <a:pt x="35917" y="27481"/>
                      <a:pt x="35917" y="27843"/>
                      <a:pt x="36002" y="28204"/>
                    </a:cubicBezTo>
                    <a:lnTo>
                      <a:pt x="36002" y="28230"/>
                    </a:lnTo>
                    <a:cubicBezTo>
                      <a:pt x="36002" y="28315"/>
                      <a:pt x="36030" y="28371"/>
                      <a:pt x="36030" y="28427"/>
                    </a:cubicBezTo>
                    <a:cubicBezTo>
                      <a:pt x="36030" y="28455"/>
                      <a:pt x="36002" y="28481"/>
                      <a:pt x="36002" y="28481"/>
                    </a:cubicBezTo>
                    <a:cubicBezTo>
                      <a:pt x="36030" y="28871"/>
                      <a:pt x="36085" y="29259"/>
                      <a:pt x="36140" y="29620"/>
                    </a:cubicBezTo>
                    <a:cubicBezTo>
                      <a:pt x="36140" y="29648"/>
                      <a:pt x="36168" y="29677"/>
                      <a:pt x="36168" y="29677"/>
                    </a:cubicBezTo>
                    <a:cubicBezTo>
                      <a:pt x="36112" y="29843"/>
                      <a:pt x="36196" y="30064"/>
                      <a:pt x="36250" y="30204"/>
                    </a:cubicBezTo>
                    <a:cubicBezTo>
                      <a:pt x="36335" y="30453"/>
                      <a:pt x="36444" y="30648"/>
                      <a:pt x="36585" y="30871"/>
                    </a:cubicBezTo>
                    <a:cubicBezTo>
                      <a:pt x="36834" y="31261"/>
                      <a:pt x="37167" y="31621"/>
                      <a:pt x="37556" y="31899"/>
                    </a:cubicBezTo>
                    <a:cubicBezTo>
                      <a:pt x="37946" y="32177"/>
                      <a:pt x="38417" y="32398"/>
                      <a:pt x="38890" y="32510"/>
                    </a:cubicBezTo>
                    <a:cubicBezTo>
                      <a:pt x="38945" y="32536"/>
                      <a:pt x="39001" y="32536"/>
                      <a:pt x="39056" y="32564"/>
                    </a:cubicBezTo>
                    <a:cubicBezTo>
                      <a:pt x="38890" y="32591"/>
                      <a:pt x="38723" y="32619"/>
                      <a:pt x="38585" y="32647"/>
                    </a:cubicBezTo>
                    <a:cubicBezTo>
                      <a:pt x="38169" y="32729"/>
                      <a:pt x="37752" y="32869"/>
                      <a:pt x="37362" y="33035"/>
                    </a:cubicBezTo>
                    <a:cubicBezTo>
                      <a:pt x="36557" y="33367"/>
                      <a:pt x="35752" y="33785"/>
                      <a:pt x="35113" y="34341"/>
                    </a:cubicBezTo>
                    <a:cubicBezTo>
                      <a:pt x="34752" y="34673"/>
                      <a:pt x="34363" y="35036"/>
                      <a:pt x="34169" y="35481"/>
                    </a:cubicBezTo>
                    <a:cubicBezTo>
                      <a:pt x="34114" y="35591"/>
                      <a:pt x="34169" y="35729"/>
                      <a:pt x="34252" y="35785"/>
                    </a:cubicBezTo>
                    <a:cubicBezTo>
                      <a:pt x="34252" y="35813"/>
                      <a:pt x="34252" y="35813"/>
                      <a:pt x="34281" y="35813"/>
                    </a:cubicBezTo>
                    <a:cubicBezTo>
                      <a:pt x="34225" y="35840"/>
                      <a:pt x="34196" y="35840"/>
                      <a:pt x="34169" y="35869"/>
                    </a:cubicBezTo>
                    <a:cubicBezTo>
                      <a:pt x="33836" y="36146"/>
                      <a:pt x="33503" y="36368"/>
                      <a:pt x="33169" y="36618"/>
                    </a:cubicBezTo>
                    <a:cubicBezTo>
                      <a:pt x="32696" y="36285"/>
                      <a:pt x="32252" y="35952"/>
                      <a:pt x="31807" y="35619"/>
                    </a:cubicBezTo>
                    <a:cubicBezTo>
                      <a:pt x="31474" y="35340"/>
                      <a:pt x="31140" y="35091"/>
                      <a:pt x="30808" y="34785"/>
                    </a:cubicBezTo>
                    <a:cubicBezTo>
                      <a:pt x="30667" y="34646"/>
                      <a:pt x="30502" y="34507"/>
                      <a:pt x="30336" y="34341"/>
                    </a:cubicBezTo>
                    <a:cubicBezTo>
                      <a:pt x="30225" y="34230"/>
                      <a:pt x="30113" y="34119"/>
                      <a:pt x="30002" y="34036"/>
                    </a:cubicBezTo>
                    <a:lnTo>
                      <a:pt x="30002" y="33591"/>
                    </a:lnTo>
                    <a:cubicBezTo>
                      <a:pt x="30002" y="33342"/>
                      <a:pt x="30031" y="33091"/>
                      <a:pt x="30031" y="32870"/>
                    </a:cubicBezTo>
                    <a:cubicBezTo>
                      <a:pt x="30057" y="32397"/>
                      <a:pt x="30113" y="31925"/>
                      <a:pt x="30169" y="31452"/>
                    </a:cubicBezTo>
                    <a:cubicBezTo>
                      <a:pt x="30280" y="30509"/>
                      <a:pt x="30476" y="29592"/>
                      <a:pt x="30696" y="28704"/>
                    </a:cubicBezTo>
                    <a:cubicBezTo>
                      <a:pt x="31197" y="26871"/>
                      <a:pt x="31947" y="25093"/>
                      <a:pt x="32890" y="23454"/>
                    </a:cubicBezTo>
                    <a:cubicBezTo>
                      <a:pt x="33002" y="23314"/>
                      <a:pt x="33084" y="23176"/>
                      <a:pt x="33169" y="23038"/>
                    </a:cubicBezTo>
                    <a:close/>
                    <a:moveTo>
                      <a:pt x="46391" y="39868"/>
                    </a:moveTo>
                    <a:lnTo>
                      <a:pt x="46363" y="39896"/>
                    </a:lnTo>
                    <a:lnTo>
                      <a:pt x="46363" y="39868"/>
                    </a:lnTo>
                    <a:close/>
                    <a:moveTo>
                      <a:pt x="34337" y="36256"/>
                    </a:moveTo>
                    <a:cubicBezTo>
                      <a:pt x="34475" y="36450"/>
                      <a:pt x="34670" y="36617"/>
                      <a:pt x="34837" y="36755"/>
                    </a:cubicBezTo>
                    <a:cubicBezTo>
                      <a:pt x="35060" y="36977"/>
                      <a:pt x="35282" y="37172"/>
                      <a:pt x="35504" y="37367"/>
                    </a:cubicBezTo>
                    <a:cubicBezTo>
                      <a:pt x="35727" y="37561"/>
                      <a:pt x="35949" y="37755"/>
                      <a:pt x="36172" y="37950"/>
                    </a:cubicBezTo>
                    <a:cubicBezTo>
                      <a:pt x="36254" y="38061"/>
                      <a:pt x="36366" y="38145"/>
                      <a:pt x="36476" y="38227"/>
                    </a:cubicBezTo>
                    <a:cubicBezTo>
                      <a:pt x="36310" y="38339"/>
                      <a:pt x="36172" y="38505"/>
                      <a:pt x="36032" y="38616"/>
                    </a:cubicBezTo>
                    <a:cubicBezTo>
                      <a:pt x="35974" y="38674"/>
                      <a:pt x="35946" y="38703"/>
                      <a:pt x="35890" y="38730"/>
                    </a:cubicBezTo>
                    <a:cubicBezTo>
                      <a:pt x="35779" y="38841"/>
                      <a:pt x="35641" y="38953"/>
                      <a:pt x="35501" y="39092"/>
                    </a:cubicBezTo>
                    <a:cubicBezTo>
                      <a:pt x="35419" y="39148"/>
                      <a:pt x="35363" y="39202"/>
                      <a:pt x="35307" y="39230"/>
                    </a:cubicBezTo>
                    <a:cubicBezTo>
                      <a:pt x="34806" y="39620"/>
                      <a:pt x="34279" y="39980"/>
                      <a:pt x="33751" y="40313"/>
                    </a:cubicBezTo>
                    <a:cubicBezTo>
                      <a:pt x="32668" y="40952"/>
                      <a:pt x="31530" y="41453"/>
                      <a:pt x="30336" y="41813"/>
                    </a:cubicBezTo>
                    <a:cubicBezTo>
                      <a:pt x="30002" y="41925"/>
                      <a:pt x="29668" y="42007"/>
                      <a:pt x="29308" y="42091"/>
                    </a:cubicBezTo>
                    <a:cubicBezTo>
                      <a:pt x="29224" y="42120"/>
                      <a:pt x="29141" y="42120"/>
                      <a:pt x="29030" y="42147"/>
                    </a:cubicBezTo>
                    <a:cubicBezTo>
                      <a:pt x="28936" y="42123"/>
                      <a:pt x="28839" y="42112"/>
                      <a:pt x="28739" y="42112"/>
                    </a:cubicBezTo>
                    <a:cubicBezTo>
                      <a:pt x="28394" y="42112"/>
                      <a:pt x="28020" y="42241"/>
                      <a:pt x="27696" y="42371"/>
                    </a:cubicBezTo>
                    <a:cubicBezTo>
                      <a:pt x="27225" y="42565"/>
                      <a:pt x="26752" y="42843"/>
                      <a:pt x="26280" y="43093"/>
                    </a:cubicBezTo>
                    <a:cubicBezTo>
                      <a:pt x="25970" y="43237"/>
                      <a:pt x="25615" y="43366"/>
                      <a:pt x="25270" y="43366"/>
                    </a:cubicBezTo>
                    <a:cubicBezTo>
                      <a:pt x="25151" y="43366"/>
                      <a:pt x="25033" y="43351"/>
                      <a:pt x="24918" y="43315"/>
                    </a:cubicBezTo>
                    <a:cubicBezTo>
                      <a:pt x="24751" y="43287"/>
                      <a:pt x="24585" y="43203"/>
                      <a:pt x="24529" y="43036"/>
                    </a:cubicBezTo>
                    <a:cubicBezTo>
                      <a:pt x="24447" y="42842"/>
                      <a:pt x="24613" y="42703"/>
                      <a:pt x="24696" y="42563"/>
                    </a:cubicBezTo>
                    <a:cubicBezTo>
                      <a:pt x="24807" y="42314"/>
                      <a:pt x="24835" y="42035"/>
                      <a:pt x="24669" y="41813"/>
                    </a:cubicBezTo>
                    <a:cubicBezTo>
                      <a:pt x="24613" y="41730"/>
                      <a:pt x="24558" y="41675"/>
                      <a:pt x="24473" y="41619"/>
                    </a:cubicBezTo>
                    <a:cubicBezTo>
                      <a:pt x="24279" y="41259"/>
                      <a:pt x="24002" y="40979"/>
                      <a:pt x="23780" y="40647"/>
                    </a:cubicBezTo>
                    <a:cubicBezTo>
                      <a:pt x="23696" y="40508"/>
                      <a:pt x="23556" y="40258"/>
                      <a:pt x="23668" y="40119"/>
                    </a:cubicBezTo>
                    <a:cubicBezTo>
                      <a:pt x="23780" y="40008"/>
                      <a:pt x="23974" y="40008"/>
                      <a:pt x="24140" y="40008"/>
                    </a:cubicBezTo>
                    <a:cubicBezTo>
                      <a:pt x="24390" y="40036"/>
                      <a:pt x="24641" y="40119"/>
                      <a:pt x="24863" y="40175"/>
                    </a:cubicBezTo>
                    <a:cubicBezTo>
                      <a:pt x="25112" y="40257"/>
                      <a:pt x="25390" y="40313"/>
                      <a:pt x="25641" y="40398"/>
                    </a:cubicBezTo>
                    <a:cubicBezTo>
                      <a:pt x="25891" y="40453"/>
                      <a:pt x="26141" y="40536"/>
                      <a:pt x="26392" y="40591"/>
                    </a:cubicBezTo>
                    <a:cubicBezTo>
                      <a:pt x="26502" y="40647"/>
                      <a:pt x="26614" y="40675"/>
                      <a:pt x="26752" y="40703"/>
                    </a:cubicBezTo>
                    <a:cubicBezTo>
                      <a:pt x="26808" y="40703"/>
                      <a:pt x="26890" y="40729"/>
                      <a:pt x="26974" y="40729"/>
                    </a:cubicBezTo>
                    <a:lnTo>
                      <a:pt x="27141" y="40729"/>
                    </a:lnTo>
                    <a:cubicBezTo>
                      <a:pt x="27447" y="40703"/>
                      <a:pt x="27726" y="40619"/>
                      <a:pt x="28002" y="40507"/>
                    </a:cubicBezTo>
                    <a:cubicBezTo>
                      <a:pt x="28252" y="40396"/>
                      <a:pt x="28530" y="40257"/>
                      <a:pt x="28781" y="40147"/>
                    </a:cubicBezTo>
                    <a:cubicBezTo>
                      <a:pt x="29279" y="39896"/>
                      <a:pt x="29781" y="39646"/>
                      <a:pt x="30281" y="39368"/>
                    </a:cubicBezTo>
                    <a:cubicBezTo>
                      <a:pt x="31253" y="38812"/>
                      <a:pt x="32198" y="38174"/>
                      <a:pt x="33086" y="37450"/>
                    </a:cubicBezTo>
                    <a:cubicBezTo>
                      <a:pt x="33086" y="37450"/>
                      <a:pt x="33115" y="37424"/>
                      <a:pt x="33141" y="37396"/>
                    </a:cubicBezTo>
                    <a:cubicBezTo>
                      <a:pt x="33309" y="37257"/>
                      <a:pt x="33475" y="37117"/>
                      <a:pt x="33642" y="36978"/>
                    </a:cubicBezTo>
                    <a:cubicBezTo>
                      <a:pt x="33669" y="36950"/>
                      <a:pt x="33725" y="36895"/>
                      <a:pt x="33780" y="36839"/>
                    </a:cubicBezTo>
                    <a:cubicBezTo>
                      <a:pt x="33976" y="36645"/>
                      <a:pt x="34170" y="36451"/>
                      <a:pt x="34337" y="36256"/>
                    </a:cubicBezTo>
                    <a:close/>
                    <a:moveTo>
                      <a:pt x="47806" y="39696"/>
                    </a:moveTo>
                    <a:cubicBezTo>
                      <a:pt x="47861" y="40169"/>
                      <a:pt x="47944" y="40613"/>
                      <a:pt x="48001" y="41086"/>
                    </a:cubicBezTo>
                    <a:cubicBezTo>
                      <a:pt x="48086" y="41725"/>
                      <a:pt x="48139" y="42392"/>
                      <a:pt x="48139" y="43029"/>
                    </a:cubicBezTo>
                    <a:cubicBezTo>
                      <a:pt x="48168" y="43369"/>
                      <a:pt x="48168" y="43702"/>
                      <a:pt x="48139" y="44007"/>
                    </a:cubicBezTo>
                    <a:cubicBezTo>
                      <a:pt x="48139" y="44257"/>
                      <a:pt x="48113" y="44537"/>
                      <a:pt x="47944" y="44730"/>
                    </a:cubicBezTo>
                    <a:cubicBezTo>
                      <a:pt x="47666" y="45147"/>
                      <a:pt x="47027" y="45229"/>
                      <a:pt x="46556" y="45342"/>
                    </a:cubicBezTo>
                    <a:cubicBezTo>
                      <a:pt x="46278" y="45398"/>
                      <a:pt x="45972" y="45425"/>
                      <a:pt x="45667" y="45425"/>
                    </a:cubicBezTo>
                    <a:lnTo>
                      <a:pt x="45527" y="45425"/>
                    </a:lnTo>
                    <a:cubicBezTo>
                      <a:pt x="45389" y="45425"/>
                      <a:pt x="45223" y="45398"/>
                      <a:pt x="45083" y="45398"/>
                    </a:cubicBezTo>
                    <a:cubicBezTo>
                      <a:pt x="45055" y="45398"/>
                      <a:pt x="45027" y="45398"/>
                      <a:pt x="45027" y="45370"/>
                    </a:cubicBezTo>
                    <a:lnTo>
                      <a:pt x="44889" y="45370"/>
                    </a:lnTo>
                    <a:cubicBezTo>
                      <a:pt x="44972" y="45286"/>
                      <a:pt x="45055" y="45204"/>
                      <a:pt x="45111" y="45119"/>
                    </a:cubicBezTo>
                    <a:cubicBezTo>
                      <a:pt x="45167" y="45064"/>
                      <a:pt x="45194" y="45009"/>
                      <a:pt x="45223" y="44926"/>
                    </a:cubicBezTo>
                    <a:cubicBezTo>
                      <a:pt x="45278" y="44843"/>
                      <a:pt x="45223" y="44732"/>
                      <a:pt x="45140" y="44703"/>
                    </a:cubicBezTo>
                    <a:cubicBezTo>
                      <a:pt x="45126" y="44689"/>
                      <a:pt x="45105" y="44682"/>
                      <a:pt x="45081" y="44682"/>
                    </a:cubicBezTo>
                    <a:cubicBezTo>
                      <a:pt x="45057" y="44682"/>
                      <a:pt x="45030" y="44689"/>
                      <a:pt x="45002" y="44703"/>
                    </a:cubicBezTo>
                    <a:cubicBezTo>
                      <a:pt x="44723" y="44898"/>
                      <a:pt x="44474" y="45119"/>
                      <a:pt x="44168" y="45260"/>
                    </a:cubicBezTo>
                    <a:cubicBezTo>
                      <a:pt x="43916" y="45351"/>
                      <a:pt x="43662" y="45405"/>
                      <a:pt x="43410" y="45405"/>
                    </a:cubicBezTo>
                    <a:cubicBezTo>
                      <a:pt x="43357" y="45405"/>
                      <a:pt x="43304" y="45403"/>
                      <a:pt x="43251" y="45398"/>
                    </a:cubicBezTo>
                    <a:cubicBezTo>
                      <a:pt x="42945" y="45398"/>
                      <a:pt x="42666" y="45229"/>
                      <a:pt x="42417" y="45091"/>
                    </a:cubicBezTo>
                    <a:cubicBezTo>
                      <a:pt x="42390" y="45062"/>
                      <a:pt x="42390" y="45062"/>
                      <a:pt x="42361" y="45035"/>
                    </a:cubicBezTo>
                    <a:cubicBezTo>
                      <a:pt x="42389" y="45035"/>
                      <a:pt x="42417" y="45006"/>
                      <a:pt x="42443" y="44980"/>
                    </a:cubicBezTo>
                    <a:cubicBezTo>
                      <a:pt x="42583" y="44924"/>
                      <a:pt x="42722" y="44841"/>
                      <a:pt x="42860" y="44813"/>
                    </a:cubicBezTo>
                    <a:cubicBezTo>
                      <a:pt x="42992" y="44788"/>
                      <a:pt x="42974" y="44562"/>
                      <a:pt x="42854" y="44562"/>
                    </a:cubicBezTo>
                    <a:cubicBezTo>
                      <a:pt x="42847" y="44562"/>
                      <a:pt x="42841" y="44563"/>
                      <a:pt x="42833" y="44564"/>
                    </a:cubicBezTo>
                    <a:cubicBezTo>
                      <a:pt x="42666" y="44590"/>
                      <a:pt x="42499" y="44619"/>
                      <a:pt x="42333" y="44702"/>
                    </a:cubicBezTo>
                    <a:cubicBezTo>
                      <a:pt x="42251" y="44729"/>
                      <a:pt x="42195" y="44758"/>
                      <a:pt x="42110" y="44813"/>
                    </a:cubicBezTo>
                    <a:cubicBezTo>
                      <a:pt x="42000" y="44675"/>
                      <a:pt x="41916" y="44537"/>
                      <a:pt x="41861" y="44370"/>
                    </a:cubicBezTo>
                    <a:cubicBezTo>
                      <a:pt x="41833" y="44314"/>
                      <a:pt x="41805" y="44231"/>
                      <a:pt x="41778" y="44145"/>
                    </a:cubicBezTo>
                    <a:cubicBezTo>
                      <a:pt x="41861" y="44091"/>
                      <a:pt x="41945" y="44036"/>
                      <a:pt x="42028" y="43979"/>
                    </a:cubicBezTo>
                    <a:cubicBezTo>
                      <a:pt x="42223" y="43868"/>
                      <a:pt x="42417" y="43841"/>
                      <a:pt x="42611" y="43784"/>
                    </a:cubicBezTo>
                    <a:cubicBezTo>
                      <a:pt x="42693" y="43784"/>
                      <a:pt x="42666" y="43701"/>
                      <a:pt x="42611" y="43673"/>
                    </a:cubicBezTo>
                    <a:cubicBezTo>
                      <a:pt x="42530" y="43638"/>
                      <a:pt x="42434" y="43623"/>
                      <a:pt x="42334" y="43623"/>
                    </a:cubicBezTo>
                    <a:cubicBezTo>
                      <a:pt x="42194" y="43623"/>
                      <a:pt x="42046" y="43653"/>
                      <a:pt x="41916" y="43701"/>
                    </a:cubicBezTo>
                    <a:cubicBezTo>
                      <a:pt x="41833" y="43729"/>
                      <a:pt x="41750" y="43756"/>
                      <a:pt x="41666" y="43812"/>
                    </a:cubicBezTo>
                    <a:cubicBezTo>
                      <a:pt x="41610" y="43645"/>
                      <a:pt x="41582" y="43451"/>
                      <a:pt x="41528" y="43284"/>
                    </a:cubicBezTo>
                    <a:cubicBezTo>
                      <a:pt x="41528" y="43202"/>
                      <a:pt x="41500" y="43089"/>
                      <a:pt x="41500" y="43006"/>
                    </a:cubicBezTo>
                    <a:cubicBezTo>
                      <a:pt x="41556" y="42977"/>
                      <a:pt x="41582" y="42951"/>
                      <a:pt x="41638" y="42923"/>
                    </a:cubicBezTo>
                    <a:cubicBezTo>
                      <a:pt x="41778" y="42839"/>
                      <a:pt x="41916" y="42811"/>
                      <a:pt x="42054" y="42784"/>
                    </a:cubicBezTo>
                    <a:cubicBezTo>
                      <a:pt x="42195" y="42755"/>
                      <a:pt x="42305" y="42729"/>
                      <a:pt x="42443" y="42729"/>
                    </a:cubicBezTo>
                    <a:cubicBezTo>
                      <a:pt x="42555" y="42729"/>
                      <a:pt x="42666" y="42717"/>
                      <a:pt x="42769" y="42717"/>
                    </a:cubicBezTo>
                    <a:cubicBezTo>
                      <a:pt x="42820" y="42717"/>
                      <a:pt x="42870" y="42720"/>
                      <a:pt x="42916" y="42729"/>
                    </a:cubicBezTo>
                    <a:cubicBezTo>
                      <a:pt x="42925" y="42731"/>
                      <a:pt x="42934" y="42732"/>
                      <a:pt x="42942" y="42732"/>
                    </a:cubicBezTo>
                    <a:cubicBezTo>
                      <a:pt x="43031" y="42732"/>
                      <a:pt x="43048" y="42612"/>
                      <a:pt x="42971" y="42561"/>
                    </a:cubicBezTo>
                    <a:cubicBezTo>
                      <a:pt x="42805" y="42506"/>
                      <a:pt x="42665" y="42478"/>
                      <a:pt x="42499" y="42451"/>
                    </a:cubicBezTo>
                    <a:cubicBezTo>
                      <a:pt x="42333" y="42451"/>
                      <a:pt x="42166" y="42451"/>
                      <a:pt x="41999" y="42478"/>
                    </a:cubicBezTo>
                    <a:cubicBezTo>
                      <a:pt x="41832" y="42504"/>
                      <a:pt x="41666" y="42561"/>
                      <a:pt x="41528" y="42616"/>
                    </a:cubicBezTo>
                    <a:cubicBezTo>
                      <a:pt x="41500" y="42616"/>
                      <a:pt x="41500" y="42644"/>
                      <a:pt x="41500" y="42644"/>
                    </a:cubicBezTo>
                    <a:cubicBezTo>
                      <a:pt x="41500" y="42504"/>
                      <a:pt x="41528" y="42395"/>
                      <a:pt x="41556" y="42256"/>
                    </a:cubicBezTo>
                    <a:cubicBezTo>
                      <a:pt x="41751" y="41672"/>
                      <a:pt x="42417" y="41449"/>
                      <a:pt x="42973" y="41421"/>
                    </a:cubicBezTo>
                    <a:cubicBezTo>
                      <a:pt x="43023" y="41417"/>
                      <a:pt x="43073" y="41416"/>
                      <a:pt x="43122" y="41416"/>
                    </a:cubicBezTo>
                    <a:cubicBezTo>
                      <a:pt x="43482" y="41416"/>
                      <a:pt x="43822" y="41500"/>
                      <a:pt x="44139" y="41670"/>
                    </a:cubicBezTo>
                    <a:cubicBezTo>
                      <a:pt x="44250" y="41726"/>
                      <a:pt x="44334" y="41780"/>
                      <a:pt x="44445" y="41864"/>
                    </a:cubicBezTo>
                    <a:cubicBezTo>
                      <a:pt x="44639" y="42002"/>
                      <a:pt x="44833" y="42171"/>
                      <a:pt x="44917" y="42421"/>
                    </a:cubicBezTo>
                    <a:cubicBezTo>
                      <a:pt x="44939" y="42463"/>
                      <a:pt x="44976" y="42481"/>
                      <a:pt x="45012" y="42481"/>
                    </a:cubicBezTo>
                    <a:cubicBezTo>
                      <a:pt x="45072" y="42481"/>
                      <a:pt x="45129" y="42434"/>
                      <a:pt x="45111" y="42365"/>
                    </a:cubicBezTo>
                    <a:cubicBezTo>
                      <a:pt x="45055" y="42171"/>
                      <a:pt x="45000" y="42002"/>
                      <a:pt x="44917" y="41836"/>
                    </a:cubicBezTo>
                    <a:lnTo>
                      <a:pt x="45055" y="41836"/>
                    </a:lnTo>
                    <a:cubicBezTo>
                      <a:pt x="45139" y="41822"/>
                      <a:pt x="45229" y="41815"/>
                      <a:pt x="45320" y="41815"/>
                    </a:cubicBezTo>
                    <a:cubicBezTo>
                      <a:pt x="45410" y="41815"/>
                      <a:pt x="45500" y="41822"/>
                      <a:pt x="45583" y="41836"/>
                    </a:cubicBezTo>
                    <a:lnTo>
                      <a:pt x="45611" y="41836"/>
                    </a:lnTo>
                    <a:cubicBezTo>
                      <a:pt x="45749" y="41863"/>
                      <a:pt x="45888" y="41892"/>
                      <a:pt x="46028" y="41948"/>
                    </a:cubicBezTo>
                    <a:cubicBezTo>
                      <a:pt x="46055" y="41948"/>
                      <a:pt x="46110" y="41948"/>
                      <a:pt x="46139" y="41974"/>
                    </a:cubicBezTo>
                    <a:cubicBezTo>
                      <a:pt x="46306" y="42030"/>
                      <a:pt x="46473" y="42114"/>
                      <a:pt x="46639" y="42114"/>
                    </a:cubicBezTo>
                    <a:cubicBezTo>
                      <a:pt x="46723" y="42114"/>
                      <a:pt x="46751" y="42030"/>
                      <a:pt x="46695" y="41974"/>
                    </a:cubicBezTo>
                    <a:cubicBezTo>
                      <a:pt x="46584" y="41836"/>
                      <a:pt x="46361" y="41751"/>
                      <a:pt x="46223" y="41697"/>
                    </a:cubicBezTo>
                    <a:cubicBezTo>
                      <a:pt x="46167" y="41697"/>
                      <a:pt x="46113" y="41669"/>
                      <a:pt x="46057" y="41641"/>
                    </a:cubicBezTo>
                    <a:cubicBezTo>
                      <a:pt x="46139" y="41280"/>
                      <a:pt x="46195" y="40918"/>
                      <a:pt x="46251" y="40530"/>
                    </a:cubicBezTo>
                    <a:lnTo>
                      <a:pt x="46361" y="40530"/>
                    </a:lnTo>
                    <a:cubicBezTo>
                      <a:pt x="46833" y="40336"/>
                      <a:pt x="47278" y="40085"/>
                      <a:pt x="47694" y="39781"/>
                    </a:cubicBezTo>
                    <a:cubicBezTo>
                      <a:pt x="47723" y="39753"/>
                      <a:pt x="47750" y="39725"/>
                      <a:pt x="47806" y="39696"/>
                    </a:cubicBezTo>
                    <a:close/>
                    <a:moveTo>
                      <a:pt x="13112" y="33783"/>
                    </a:moveTo>
                    <a:cubicBezTo>
                      <a:pt x="13197" y="33893"/>
                      <a:pt x="13307" y="33978"/>
                      <a:pt x="13417" y="34089"/>
                    </a:cubicBezTo>
                    <a:cubicBezTo>
                      <a:pt x="13667" y="34256"/>
                      <a:pt x="13889" y="34422"/>
                      <a:pt x="14140" y="34588"/>
                    </a:cubicBezTo>
                    <a:cubicBezTo>
                      <a:pt x="14168" y="34588"/>
                      <a:pt x="14196" y="34616"/>
                      <a:pt x="14196" y="34616"/>
                    </a:cubicBezTo>
                    <a:cubicBezTo>
                      <a:pt x="14668" y="34922"/>
                      <a:pt x="15139" y="35200"/>
                      <a:pt x="15640" y="35423"/>
                    </a:cubicBezTo>
                    <a:cubicBezTo>
                      <a:pt x="16695" y="35921"/>
                      <a:pt x="17778" y="36338"/>
                      <a:pt x="18918" y="36588"/>
                    </a:cubicBezTo>
                    <a:cubicBezTo>
                      <a:pt x="19959" y="36816"/>
                      <a:pt x="20999" y="36952"/>
                      <a:pt x="22039" y="36952"/>
                    </a:cubicBezTo>
                    <a:cubicBezTo>
                      <a:pt x="22137" y="36952"/>
                      <a:pt x="22235" y="36951"/>
                      <a:pt x="22334" y="36949"/>
                    </a:cubicBezTo>
                    <a:lnTo>
                      <a:pt x="22334" y="36949"/>
                    </a:lnTo>
                    <a:cubicBezTo>
                      <a:pt x="22305" y="36977"/>
                      <a:pt x="22305" y="37033"/>
                      <a:pt x="22334" y="37060"/>
                    </a:cubicBezTo>
                    <a:cubicBezTo>
                      <a:pt x="22416" y="37227"/>
                      <a:pt x="22500" y="37392"/>
                      <a:pt x="22529" y="37587"/>
                    </a:cubicBezTo>
                    <a:cubicBezTo>
                      <a:pt x="22584" y="37781"/>
                      <a:pt x="22557" y="37976"/>
                      <a:pt x="22584" y="38172"/>
                    </a:cubicBezTo>
                    <a:cubicBezTo>
                      <a:pt x="22584" y="38207"/>
                      <a:pt x="22617" y="38242"/>
                      <a:pt x="22655" y="38242"/>
                    </a:cubicBezTo>
                    <a:cubicBezTo>
                      <a:pt x="22678" y="38242"/>
                      <a:pt x="22702" y="38230"/>
                      <a:pt x="22722" y="38199"/>
                    </a:cubicBezTo>
                    <a:cubicBezTo>
                      <a:pt x="22916" y="37810"/>
                      <a:pt x="22722" y="37283"/>
                      <a:pt x="22500" y="36949"/>
                    </a:cubicBezTo>
                    <a:cubicBezTo>
                      <a:pt x="22834" y="36949"/>
                      <a:pt x="23167" y="36921"/>
                      <a:pt x="23499" y="36893"/>
                    </a:cubicBezTo>
                    <a:lnTo>
                      <a:pt x="23499" y="36893"/>
                    </a:lnTo>
                    <a:cubicBezTo>
                      <a:pt x="23584" y="37393"/>
                      <a:pt x="23584" y="37893"/>
                      <a:pt x="23473" y="38366"/>
                    </a:cubicBezTo>
                    <a:cubicBezTo>
                      <a:pt x="23417" y="38615"/>
                      <a:pt x="23334" y="38865"/>
                      <a:pt x="23223" y="39117"/>
                    </a:cubicBezTo>
                    <a:cubicBezTo>
                      <a:pt x="23111" y="39338"/>
                      <a:pt x="22973" y="39560"/>
                      <a:pt x="22889" y="39810"/>
                    </a:cubicBezTo>
                    <a:cubicBezTo>
                      <a:pt x="22869" y="39874"/>
                      <a:pt x="22931" y="39939"/>
                      <a:pt x="22985" y="39939"/>
                    </a:cubicBezTo>
                    <a:cubicBezTo>
                      <a:pt x="23001" y="39939"/>
                      <a:pt x="23016" y="39933"/>
                      <a:pt x="23028" y="39921"/>
                    </a:cubicBezTo>
                    <a:cubicBezTo>
                      <a:pt x="23111" y="39866"/>
                      <a:pt x="23167" y="39810"/>
                      <a:pt x="23222" y="39754"/>
                    </a:cubicBezTo>
                    <a:cubicBezTo>
                      <a:pt x="23527" y="39394"/>
                      <a:pt x="23694" y="38865"/>
                      <a:pt x="23777" y="38421"/>
                    </a:cubicBezTo>
                    <a:cubicBezTo>
                      <a:pt x="23889" y="37921"/>
                      <a:pt x="23917" y="37393"/>
                      <a:pt x="23805" y="36866"/>
                    </a:cubicBezTo>
                    <a:cubicBezTo>
                      <a:pt x="24528" y="36811"/>
                      <a:pt x="25249" y="36673"/>
                      <a:pt x="25972" y="36479"/>
                    </a:cubicBezTo>
                    <a:cubicBezTo>
                      <a:pt x="26527" y="36340"/>
                      <a:pt x="27055" y="36173"/>
                      <a:pt x="27582" y="35979"/>
                    </a:cubicBezTo>
                    <a:cubicBezTo>
                      <a:pt x="27667" y="35951"/>
                      <a:pt x="27778" y="35922"/>
                      <a:pt x="27861" y="35869"/>
                    </a:cubicBezTo>
                    <a:cubicBezTo>
                      <a:pt x="28443" y="35646"/>
                      <a:pt x="29056" y="35396"/>
                      <a:pt x="29583" y="35062"/>
                    </a:cubicBezTo>
                    <a:cubicBezTo>
                      <a:pt x="29805" y="35062"/>
                      <a:pt x="30028" y="35090"/>
                      <a:pt x="30250" y="35090"/>
                    </a:cubicBezTo>
                    <a:cubicBezTo>
                      <a:pt x="30528" y="35368"/>
                      <a:pt x="30833" y="35618"/>
                      <a:pt x="31140" y="35866"/>
                    </a:cubicBezTo>
                    <a:cubicBezTo>
                      <a:pt x="31612" y="36283"/>
                      <a:pt x="32112" y="36644"/>
                      <a:pt x="32612" y="37034"/>
                    </a:cubicBezTo>
                    <a:cubicBezTo>
                      <a:pt x="32252" y="37284"/>
                      <a:pt x="31890" y="37562"/>
                      <a:pt x="31529" y="37811"/>
                    </a:cubicBezTo>
                    <a:cubicBezTo>
                      <a:pt x="30584" y="38423"/>
                      <a:pt x="29640" y="38978"/>
                      <a:pt x="28640" y="39479"/>
                    </a:cubicBezTo>
                    <a:cubicBezTo>
                      <a:pt x="28361" y="39617"/>
                      <a:pt x="28083" y="39729"/>
                      <a:pt x="27807" y="39867"/>
                    </a:cubicBezTo>
                    <a:cubicBezTo>
                      <a:pt x="27529" y="39978"/>
                      <a:pt x="27250" y="40118"/>
                      <a:pt x="27001" y="40285"/>
                    </a:cubicBezTo>
                    <a:cubicBezTo>
                      <a:pt x="26890" y="40229"/>
                      <a:pt x="26752" y="40200"/>
                      <a:pt x="26640" y="40146"/>
                    </a:cubicBezTo>
                    <a:cubicBezTo>
                      <a:pt x="26418" y="40062"/>
                      <a:pt x="26195" y="39978"/>
                      <a:pt x="25946" y="39895"/>
                    </a:cubicBezTo>
                    <a:cubicBezTo>
                      <a:pt x="25501" y="39755"/>
                      <a:pt x="25030" y="39645"/>
                      <a:pt x="24558" y="39533"/>
                    </a:cubicBezTo>
                    <a:cubicBezTo>
                      <a:pt x="24364" y="39486"/>
                      <a:pt x="24161" y="39448"/>
                      <a:pt x="23965" y="39448"/>
                    </a:cubicBezTo>
                    <a:cubicBezTo>
                      <a:pt x="23710" y="39448"/>
                      <a:pt x="23468" y="39512"/>
                      <a:pt x="23280" y="39701"/>
                    </a:cubicBezTo>
                    <a:lnTo>
                      <a:pt x="23224" y="39755"/>
                    </a:lnTo>
                    <a:cubicBezTo>
                      <a:pt x="22920" y="40118"/>
                      <a:pt x="23086" y="40590"/>
                      <a:pt x="23336" y="40951"/>
                    </a:cubicBezTo>
                    <a:cubicBezTo>
                      <a:pt x="23558" y="41284"/>
                      <a:pt x="23807" y="41618"/>
                      <a:pt x="24114" y="41812"/>
                    </a:cubicBezTo>
                    <a:cubicBezTo>
                      <a:pt x="24114" y="41839"/>
                      <a:pt x="24114" y="41839"/>
                      <a:pt x="24142" y="41839"/>
                    </a:cubicBezTo>
                    <a:cubicBezTo>
                      <a:pt x="24170" y="41922"/>
                      <a:pt x="24227" y="41977"/>
                      <a:pt x="24254" y="42062"/>
                    </a:cubicBezTo>
                    <a:cubicBezTo>
                      <a:pt x="24283" y="42257"/>
                      <a:pt x="24060" y="42423"/>
                      <a:pt x="24004" y="42561"/>
                    </a:cubicBezTo>
                    <a:cubicBezTo>
                      <a:pt x="23755" y="43061"/>
                      <a:pt x="24060" y="43590"/>
                      <a:pt x="24531" y="43812"/>
                    </a:cubicBezTo>
                    <a:cubicBezTo>
                      <a:pt x="24772" y="43923"/>
                      <a:pt x="25015" y="43970"/>
                      <a:pt x="25258" y="43970"/>
                    </a:cubicBezTo>
                    <a:cubicBezTo>
                      <a:pt x="26054" y="43970"/>
                      <a:pt x="26845" y="43467"/>
                      <a:pt x="27505" y="43062"/>
                    </a:cubicBezTo>
                    <a:cubicBezTo>
                      <a:pt x="27782" y="42924"/>
                      <a:pt x="28032" y="42784"/>
                      <a:pt x="28310" y="42701"/>
                    </a:cubicBezTo>
                    <a:lnTo>
                      <a:pt x="28338" y="42673"/>
                    </a:lnTo>
                    <a:cubicBezTo>
                      <a:pt x="28442" y="42690"/>
                      <a:pt x="28545" y="42697"/>
                      <a:pt x="28649" y="42697"/>
                    </a:cubicBezTo>
                    <a:cubicBezTo>
                      <a:pt x="28878" y="42697"/>
                      <a:pt x="29108" y="42664"/>
                      <a:pt x="29338" y="42646"/>
                    </a:cubicBezTo>
                    <a:cubicBezTo>
                      <a:pt x="29643" y="42590"/>
                      <a:pt x="29948" y="42506"/>
                      <a:pt x="30282" y="42423"/>
                    </a:cubicBezTo>
                    <a:cubicBezTo>
                      <a:pt x="30893" y="42285"/>
                      <a:pt x="31532" y="42062"/>
                      <a:pt x="32115" y="41812"/>
                    </a:cubicBezTo>
                    <a:cubicBezTo>
                      <a:pt x="32837" y="41534"/>
                      <a:pt x="33504" y="41173"/>
                      <a:pt x="34143" y="40784"/>
                    </a:cubicBezTo>
                    <a:lnTo>
                      <a:pt x="34143" y="40784"/>
                    </a:lnTo>
                    <a:cubicBezTo>
                      <a:pt x="34114" y="40866"/>
                      <a:pt x="34087" y="40951"/>
                      <a:pt x="34058" y="41033"/>
                    </a:cubicBezTo>
                    <a:cubicBezTo>
                      <a:pt x="33946" y="41340"/>
                      <a:pt x="33836" y="41645"/>
                      <a:pt x="33698" y="41950"/>
                    </a:cubicBezTo>
                    <a:cubicBezTo>
                      <a:pt x="33559" y="42257"/>
                      <a:pt x="33420" y="42561"/>
                      <a:pt x="33282" y="42867"/>
                    </a:cubicBezTo>
                    <a:cubicBezTo>
                      <a:pt x="33253" y="42951"/>
                      <a:pt x="33197" y="43062"/>
                      <a:pt x="33170" y="43145"/>
                    </a:cubicBezTo>
                    <a:cubicBezTo>
                      <a:pt x="32947" y="43450"/>
                      <a:pt x="32781" y="43784"/>
                      <a:pt x="32560" y="44088"/>
                    </a:cubicBezTo>
                    <a:cubicBezTo>
                      <a:pt x="32365" y="44423"/>
                      <a:pt x="32171" y="44727"/>
                      <a:pt x="31948" y="45034"/>
                    </a:cubicBezTo>
                    <a:cubicBezTo>
                      <a:pt x="31532" y="45645"/>
                      <a:pt x="31087" y="46228"/>
                      <a:pt x="30615" y="46783"/>
                    </a:cubicBezTo>
                    <a:cubicBezTo>
                      <a:pt x="30338" y="47144"/>
                      <a:pt x="30032" y="47477"/>
                      <a:pt x="29725" y="47811"/>
                    </a:cubicBezTo>
                    <a:cubicBezTo>
                      <a:pt x="29363" y="47509"/>
                      <a:pt x="29001" y="47202"/>
                      <a:pt x="28640" y="46897"/>
                    </a:cubicBezTo>
                    <a:cubicBezTo>
                      <a:pt x="27585" y="46008"/>
                      <a:pt x="26473" y="45175"/>
                      <a:pt x="25306" y="44425"/>
                    </a:cubicBezTo>
                    <a:cubicBezTo>
                      <a:pt x="24973" y="44202"/>
                      <a:pt x="24639" y="44009"/>
                      <a:pt x="24307" y="43813"/>
                    </a:cubicBezTo>
                    <a:cubicBezTo>
                      <a:pt x="23974" y="43620"/>
                      <a:pt x="23668" y="43369"/>
                      <a:pt x="23279" y="43258"/>
                    </a:cubicBezTo>
                    <a:cubicBezTo>
                      <a:pt x="23264" y="43250"/>
                      <a:pt x="23249" y="43247"/>
                      <a:pt x="23234" y="43247"/>
                    </a:cubicBezTo>
                    <a:cubicBezTo>
                      <a:pt x="23195" y="43247"/>
                      <a:pt x="23160" y="43273"/>
                      <a:pt x="23140" y="43313"/>
                    </a:cubicBezTo>
                    <a:cubicBezTo>
                      <a:pt x="22872" y="43088"/>
                      <a:pt x="22477" y="42991"/>
                      <a:pt x="22115" y="42991"/>
                    </a:cubicBezTo>
                    <a:cubicBezTo>
                      <a:pt x="22028" y="42991"/>
                      <a:pt x="21943" y="42996"/>
                      <a:pt x="21861" y="43007"/>
                    </a:cubicBezTo>
                    <a:cubicBezTo>
                      <a:pt x="21251" y="43062"/>
                      <a:pt x="20667" y="43340"/>
                      <a:pt x="20224" y="43784"/>
                    </a:cubicBezTo>
                    <a:cubicBezTo>
                      <a:pt x="19723" y="44229"/>
                      <a:pt x="19334" y="44811"/>
                      <a:pt x="18946" y="45368"/>
                    </a:cubicBezTo>
                    <a:cubicBezTo>
                      <a:pt x="18668" y="45756"/>
                      <a:pt x="18390" y="46145"/>
                      <a:pt x="18112" y="46534"/>
                    </a:cubicBezTo>
                    <a:cubicBezTo>
                      <a:pt x="18306" y="45755"/>
                      <a:pt x="18390" y="44921"/>
                      <a:pt x="18335" y="44116"/>
                    </a:cubicBezTo>
                    <a:lnTo>
                      <a:pt x="18335" y="43783"/>
                    </a:lnTo>
                    <a:cubicBezTo>
                      <a:pt x="18335" y="43755"/>
                      <a:pt x="18335" y="43727"/>
                      <a:pt x="18306" y="43672"/>
                    </a:cubicBezTo>
                    <a:lnTo>
                      <a:pt x="18306" y="43644"/>
                    </a:lnTo>
                    <a:cubicBezTo>
                      <a:pt x="18139" y="42228"/>
                      <a:pt x="17612" y="40838"/>
                      <a:pt x="16639" y="39783"/>
                    </a:cubicBezTo>
                    <a:cubicBezTo>
                      <a:pt x="15744" y="38840"/>
                      <a:pt x="14470" y="38212"/>
                      <a:pt x="13166" y="38212"/>
                    </a:cubicBezTo>
                    <a:cubicBezTo>
                      <a:pt x="12972" y="38212"/>
                      <a:pt x="12777" y="38226"/>
                      <a:pt x="12583" y="38255"/>
                    </a:cubicBezTo>
                    <a:cubicBezTo>
                      <a:pt x="11695" y="38366"/>
                      <a:pt x="10832" y="38837"/>
                      <a:pt x="10222" y="39532"/>
                    </a:cubicBezTo>
                    <a:cubicBezTo>
                      <a:pt x="10334" y="39227"/>
                      <a:pt x="10445" y="38921"/>
                      <a:pt x="10556" y="38645"/>
                    </a:cubicBezTo>
                    <a:cubicBezTo>
                      <a:pt x="11027" y="37478"/>
                      <a:pt x="11584" y="36366"/>
                      <a:pt x="12223" y="35255"/>
                    </a:cubicBezTo>
                    <a:cubicBezTo>
                      <a:pt x="12389" y="34950"/>
                      <a:pt x="12583" y="34644"/>
                      <a:pt x="12778" y="34339"/>
                    </a:cubicBezTo>
                    <a:cubicBezTo>
                      <a:pt x="12863" y="34200"/>
                      <a:pt x="12972" y="34033"/>
                      <a:pt x="13056" y="33893"/>
                    </a:cubicBezTo>
                    <a:cubicBezTo>
                      <a:pt x="13085" y="33838"/>
                      <a:pt x="13085" y="33810"/>
                      <a:pt x="13112" y="33783"/>
                    </a:cubicBezTo>
                    <a:close/>
                    <a:moveTo>
                      <a:pt x="39554" y="32929"/>
                    </a:moveTo>
                    <a:cubicBezTo>
                      <a:pt x="39721" y="32958"/>
                      <a:pt x="39887" y="32985"/>
                      <a:pt x="40027" y="32985"/>
                    </a:cubicBezTo>
                    <a:lnTo>
                      <a:pt x="40027" y="33095"/>
                    </a:lnTo>
                    <a:cubicBezTo>
                      <a:pt x="40055" y="33179"/>
                      <a:pt x="40055" y="33234"/>
                      <a:pt x="40055" y="33317"/>
                    </a:cubicBezTo>
                    <a:cubicBezTo>
                      <a:pt x="40081" y="33485"/>
                      <a:pt x="40138" y="33623"/>
                      <a:pt x="40194" y="33789"/>
                    </a:cubicBezTo>
                    <a:cubicBezTo>
                      <a:pt x="40306" y="34096"/>
                      <a:pt x="40444" y="34372"/>
                      <a:pt x="40638" y="34650"/>
                    </a:cubicBezTo>
                    <a:cubicBezTo>
                      <a:pt x="40804" y="34929"/>
                      <a:pt x="41027" y="35151"/>
                      <a:pt x="41249" y="35374"/>
                    </a:cubicBezTo>
                    <a:cubicBezTo>
                      <a:pt x="41387" y="35484"/>
                      <a:pt x="41499" y="35596"/>
                      <a:pt x="41638" y="35678"/>
                    </a:cubicBezTo>
                    <a:cubicBezTo>
                      <a:pt x="41694" y="35705"/>
                      <a:pt x="41721" y="35734"/>
                      <a:pt x="41778" y="35761"/>
                    </a:cubicBezTo>
                    <a:cubicBezTo>
                      <a:pt x="41806" y="35790"/>
                      <a:pt x="41861" y="35817"/>
                      <a:pt x="41889" y="35817"/>
                    </a:cubicBezTo>
                    <a:cubicBezTo>
                      <a:pt x="41945" y="35843"/>
                      <a:pt x="42028" y="35872"/>
                      <a:pt x="42112" y="35872"/>
                    </a:cubicBezTo>
                    <a:lnTo>
                      <a:pt x="42112" y="35843"/>
                    </a:lnTo>
                    <a:lnTo>
                      <a:pt x="42167" y="35843"/>
                    </a:lnTo>
                    <a:cubicBezTo>
                      <a:pt x="42279" y="35843"/>
                      <a:pt x="42390" y="35843"/>
                      <a:pt x="42473" y="35817"/>
                    </a:cubicBezTo>
                    <a:cubicBezTo>
                      <a:pt x="42722" y="35790"/>
                      <a:pt x="42944" y="35705"/>
                      <a:pt x="43167" y="35596"/>
                    </a:cubicBezTo>
                    <a:cubicBezTo>
                      <a:pt x="43611" y="35401"/>
                      <a:pt x="43999" y="35095"/>
                      <a:pt x="44306" y="34734"/>
                    </a:cubicBezTo>
                    <a:cubicBezTo>
                      <a:pt x="44389" y="34623"/>
                      <a:pt x="44444" y="34540"/>
                      <a:pt x="44500" y="34428"/>
                    </a:cubicBezTo>
                    <a:cubicBezTo>
                      <a:pt x="44528" y="34400"/>
                      <a:pt x="44584" y="34346"/>
                      <a:pt x="44612" y="34290"/>
                    </a:cubicBezTo>
                    <a:cubicBezTo>
                      <a:pt x="44751" y="34369"/>
                      <a:pt x="44917" y="34479"/>
                      <a:pt x="45058" y="34564"/>
                    </a:cubicBezTo>
                    <a:cubicBezTo>
                      <a:pt x="45224" y="34674"/>
                      <a:pt x="45391" y="34786"/>
                      <a:pt x="45530" y="34897"/>
                    </a:cubicBezTo>
                    <a:cubicBezTo>
                      <a:pt x="45501" y="34981"/>
                      <a:pt x="45474" y="35093"/>
                      <a:pt x="45418" y="35175"/>
                    </a:cubicBezTo>
                    <a:cubicBezTo>
                      <a:pt x="45336" y="35314"/>
                      <a:pt x="45223" y="35453"/>
                      <a:pt x="45113" y="35591"/>
                    </a:cubicBezTo>
                    <a:cubicBezTo>
                      <a:pt x="44891" y="35841"/>
                      <a:pt x="44613" y="36036"/>
                      <a:pt x="44281" y="36148"/>
                    </a:cubicBezTo>
                    <a:cubicBezTo>
                      <a:pt x="44057" y="36229"/>
                      <a:pt x="43789" y="36281"/>
                      <a:pt x="43530" y="36281"/>
                    </a:cubicBezTo>
                    <a:cubicBezTo>
                      <a:pt x="43435" y="36281"/>
                      <a:pt x="43342" y="36274"/>
                      <a:pt x="43252" y="36259"/>
                    </a:cubicBezTo>
                    <a:cubicBezTo>
                      <a:pt x="43086" y="36231"/>
                      <a:pt x="42892" y="36203"/>
                      <a:pt x="42724" y="36148"/>
                    </a:cubicBezTo>
                    <a:cubicBezTo>
                      <a:pt x="42641" y="36121"/>
                      <a:pt x="42556" y="36092"/>
                      <a:pt x="42474" y="36036"/>
                    </a:cubicBezTo>
                    <a:cubicBezTo>
                      <a:pt x="42391" y="36008"/>
                      <a:pt x="42280" y="35981"/>
                      <a:pt x="42196" y="35924"/>
                    </a:cubicBezTo>
                    <a:lnTo>
                      <a:pt x="42167" y="35924"/>
                    </a:lnTo>
                    <a:cubicBezTo>
                      <a:pt x="42112" y="35924"/>
                      <a:pt x="42085" y="35981"/>
                      <a:pt x="42112" y="36036"/>
                    </a:cubicBezTo>
                    <a:cubicBezTo>
                      <a:pt x="42196" y="36092"/>
                      <a:pt x="42252" y="36175"/>
                      <a:pt x="42334" y="36230"/>
                    </a:cubicBezTo>
                    <a:cubicBezTo>
                      <a:pt x="42417" y="36313"/>
                      <a:pt x="42502" y="36342"/>
                      <a:pt x="42612" y="36398"/>
                    </a:cubicBezTo>
                    <a:cubicBezTo>
                      <a:pt x="42779" y="36480"/>
                      <a:pt x="43001" y="36564"/>
                      <a:pt x="43195" y="36592"/>
                    </a:cubicBezTo>
                    <a:cubicBezTo>
                      <a:pt x="43344" y="36621"/>
                      <a:pt x="43493" y="36637"/>
                      <a:pt x="43641" y="36637"/>
                    </a:cubicBezTo>
                    <a:cubicBezTo>
                      <a:pt x="43907" y="36637"/>
                      <a:pt x="44169" y="36587"/>
                      <a:pt x="44419" y="36480"/>
                    </a:cubicBezTo>
                    <a:cubicBezTo>
                      <a:pt x="44779" y="36342"/>
                      <a:pt x="45113" y="36147"/>
                      <a:pt x="45362" y="35840"/>
                    </a:cubicBezTo>
                    <a:cubicBezTo>
                      <a:pt x="45556" y="35645"/>
                      <a:pt x="45724" y="35396"/>
                      <a:pt x="45834" y="35118"/>
                    </a:cubicBezTo>
                    <a:cubicBezTo>
                      <a:pt x="46223" y="35396"/>
                      <a:pt x="46585" y="35728"/>
                      <a:pt x="46918" y="36091"/>
                    </a:cubicBezTo>
                    <a:cubicBezTo>
                      <a:pt x="47084" y="36257"/>
                      <a:pt x="47223" y="36424"/>
                      <a:pt x="47363" y="36589"/>
                    </a:cubicBezTo>
                    <a:cubicBezTo>
                      <a:pt x="47363" y="36617"/>
                      <a:pt x="47391" y="36645"/>
                      <a:pt x="47418" y="36674"/>
                    </a:cubicBezTo>
                    <a:cubicBezTo>
                      <a:pt x="47447" y="36786"/>
                      <a:pt x="47503" y="36868"/>
                      <a:pt x="47529" y="36979"/>
                    </a:cubicBezTo>
                    <a:cubicBezTo>
                      <a:pt x="47612" y="37174"/>
                      <a:pt x="47697" y="37396"/>
                      <a:pt x="47751" y="37644"/>
                    </a:cubicBezTo>
                    <a:cubicBezTo>
                      <a:pt x="47807" y="37867"/>
                      <a:pt x="47863" y="38089"/>
                      <a:pt x="47891" y="38312"/>
                    </a:cubicBezTo>
                    <a:cubicBezTo>
                      <a:pt x="47917" y="38505"/>
                      <a:pt x="47917" y="38699"/>
                      <a:pt x="47974" y="38896"/>
                    </a:cubicBezTo>
                    <a:cubicBezTo>
                      <a:pt x="47945" y="38922"/>
                      <a:pt x="47891" y="38950"/>
                      <a:pt x="47863" y="38978"/>
                    </a:cubicBezTo>
                    <a:cubicBezTo>
                      <a:pt x="47697" y="39062"/>
                      <a:pt x="47503" y="39146"/>
                      <a:pt x="47307" y="39201"/>
                    </a:cubicBezTo>
                    <a:cubicBezTo>
                      <a:pt x="47113" y="39257"/>
                      <a:pt x="46890" y="39284"/>
                      <a:pt x="46695" y="39313"/>
                    </a:cubicBezTo>
                    <a:cubicBezTo>
                      <a:pt x="46613" y="39340"/>
                      <a:pt x="46557" y="39340"/>
                      <a:pt x="46473" y="39340"/>
                    </a:cubicBezTo>
                    <a:cubicBezTo>
                      <a:pt x="46501" y="39091"/>
                      <a:pt x="46529" y="38867"/>
                      <a:pt x="46556" y="38617"/>
                    </a:cubicBezTo>
                    <a:cubicBezTo>
                      <a:pt x="46572" y="38567"/>
                      <a:pt x="46529" y="38528"/>
                      <a:pt x="46486" y="38528"/>
                    </a:cubicBezTo>
                    <a:cubicBezTo>
                      <a:pt x="46457" y="38528"/>
                      <a:pt x="46428" y="38545"/>
                      <a:pt x="46417" y="38590"/>
                    </a:cubicBezTo>
                    <a:cubicBezTo>
                      <a:pt x="46306" y="38840"/>
                      <a:pt x="46222" y="39119"/>
                      <a:pt x="46140" y="39395"/>
                    </a:cubicBezTo>
                    <a:cubicBezTo>
                      <a:pt x="46113" y="39507"/>
                      <a:pt x="46057" y="39617"/>
                      <a:pt x="46028" y="39757"/>
                    </a:cubicBezTo>
                    <a:lnTo>
                      <a:pt x="46028" y="39783"/>
                    </a:lnTo>
                    <a:cubicBezTo>
                      <a:pt x="45862" y="40366"/>
                      <a:pt x="45750" y="40950"/>
                      <a:pt x="45639" y="41532"/>
                    </a:cubicBezTo>
                    <a:cubicBezTo>
                      <a:pt x="45445" y="41505"/>
                      <a:pt x="45250" y="41450"/>
                      <a:pt x="45056" y="41423"/>
                    </a:cubicBezTo>
                    <a:cubicBezTo>
                      <a:pt x="44964" y="41423"/>
                      <a:pt x="44859" y="41411"/>
                      <a:pt x="44758" y="41411"/>
                    </a:cubicBezTo>
                    <a:cubicBezTo>
                      <a:pt x="44707" y="41411"/>
                      <a:pt x="44658" y="41414"/>
                      <a:pt x="44612" y="41423"/>
                    </a:cubicBezTo>
                    <a:lnTo>
                      <a:pt x="44584" y="41396"/>
                    </a:lnTo>
                    <a:cubicBezTo>
                      <a:pt x="44250" y="41091"/>
                      <a:pt x="43834" y="40922"/>
                      <a:pt x="43417" y="40866"/>
                    </a:cubicBezTo>
                    <a:cubicBezTo>
                      <a:pt x="43254" y="40839"/>
                      <a:pt x="43086" y="40825"/>
                      <a:pt x="42918" y="40825"/>
                    </a:cubicBezTo>
                    <a:cubicBezTo>
                      <a:pt x="42231" y="40825"/>
                      <a:pt x="41542" y="41064"/>
                      <a:pt x="41140" y="41645"/>
                    </a:cubicBezTo>
                    <a:cubicBezTo>
                      <a:pt x="40917" y="41950"/>
                      <a:pt x="40834" y="42313"/>
                      <a:pt x="40806" y="42673"/>
                    </a:cubicBezTo>
                    <a:cubicBezTo>
                      <a:pt x="40779" y="43227"/>
                      <a:pt x="40945" y="43812"/>
                      <a:pt x="41111" y="44313"/>
                    </a:cubicBezTo>
                    <a:cubicBezTo>
                      <a:pt x="41139" y="44342"/>
                      <a:pt x="41139" y="44342"/>
                      <a:pt x="41139" y="44368"/>
                    </a:cubicBezTo>
                    <a:cubicBezTo>
                      <a:pt x="41222" y="44590"/>
                      <a:pt x="41305" y="44811"/>
                      <a:pt x="41444" y="45006"/>
                    </a:cubicBezTo>
                    <a:lnTo>
                      <a:pt x="41444" y="45062"/>
                    </a:lnTo>
                    <a:lnTo>
                      <a:pt x="41472" y="45035"/>
                    </a:lnTo>
                    <a:cubicBezTo>
                      <a:pt x="41555" y="45174"/>
                      <a:pt x="41638" y="45313"/>
                      <a:pt x="41778" y="45424"/>
                    </a:cubicBezTo>
                    <a:cubicBezTo>
                      <a:pt x="42083" y="45702"/>
                      <a:pt x="42445" y="45869"/>
                      <a:pt x="42862" y="45925"/>
                    </a:cubicBezTo>
                    <a:cubicBezTo>
                      <a:pt x="43016" y="45953"/>
                      <a:pt x="43173" y="45969"/>
                      <a:pt x="43330" y="45969"/>
                    </a:cubicBezTo>
                    <a:cubicBezTo>
                      <a:pt x="43627" y="45969"/>
                      <a:pt x="43923" y="45913"/>
                      <a:pt x="44195" y="45787"/>
                    </a:cubicBezTo>
                    <a:cubicBezTo>
                      <a:pt x="44250" y="45758"/>
                      <a:pt x="44334" y="45731"/>
                      <a:pt x="44390" y="45703"/>
                    </a:cubicBezTo>
                    <a:cubicBezTo>
                      <a:pt x="44613" y="45787"/>
                      <a:pt x="44834" y="45815"/>
                      <a:pt x="45058" y="45842"/>
                    </a:cubicBezTo>
                    <a:cubicBezTo>
                      <a:pt x="44864" y="48148"/>
                      <a:pt x="44920" y="50455"/>
                      <a:pt x="45196" y="52732"/>
                    </a:cubicBezTo>
                    <a:cubicBezTo>
                      <a:pt x="45251" y="53427"/>
                      <a:pt x="45336" y="54092"/>
                      <a:pt x="45445" y="54761"/>
                    </a:cubicBezTo>
                    <a:cubicBezTo>
                      <a:pt x="45527" y="55093"/>
                      <a:pt x="45583" y="55426"/>
                      <a:pt x="45639" y="55761"/>
                    </a:cubicBezTo>
                    <a:cubicBezTo>
                      <a:pt x="45695" y="56010"/>
                      <a:pt x="45750" y="56233"/>
                      <a:pt x="45806" y="56481"/>
                    </a:cubicBezTo>
                    <a:cubicBezTo>
                      <a:pt x="45777" y="56509"/>
                      <a:pt x="45750" y="56565"/>
                      <a:pt x="45724" y="56593"/>
                    </a:cubicBezTo>
                    <a:cubicBezTo>
                      <a:pt x="45612" y="56649"/>
                      <a:pt x="45474" y="56704"/>
                      <a:pt x="45362" y="56788"/>
                    </a:cubicBezTo>
                    <a:cubicBezTo>
                      <a:pt x="45223" y="56873"/>
                      <a:pt x="45085" y="56956"/>
                      <a:pt x="44946" y="57038"/>
                    </a:cubicBezTo>
                    <a:cubicBezTo>
                      <a:pt x="44669" y="57176"/>
                      <a:pt x="44363" y="57289"/>
                      <a:pt x="44085" y="57371"/>
                    </a:cubicBezTo>
                    <a:cubicBezTo>
                      <a:pt x="43446" y="57539"/>
                      <a:pt x="42835" y="57621"/>
                      <a:pt x="42196" y="57649"/>
                    </a:cubicBezTo>
                    <a:cubicBezTo>
                      <a:pt x="41654" y="57679"/>
                      <a:pt x="41109" y="57695"/>
                      <a:pt x="40564" y="57695"/>
                    </a:cubicBezTo>
                    <a:cubicBezTo>
                      <a:pt x="39600" y="57695"/>
                      <a:pt x="38636" y="57646"/>
                      <a:pt x="37697" y="57539"/>
                    </a:cubicBezTo>
                    <a:cubicBezTo>
                      <a:pt x="37308" y="57511"/>
                      <a:pt x="36947" y="57454"/>
                      <a:pt x="36585" y="57400"/>
                    </a:cubicBezTo>
                    <a:cubicBezTo>
                      <a:pt x="36445" y="57373"/>
                      <a:pt x="36335" y="57345"/>
                      <a:pt x="36196" y="57317"/>
                    </a:cubicBezTo>
                    <a:cubicBezTo>
                      <a:pt x="35056" y="57123"/>
                      <a:pt x="33945" y="56818"/>
                      <a:pt x="32889" y="56372"/>
                    </a:cubicBezTo>
                    <a:cubicBezTo>
                      <a:pt x="32694" y="56317"/>
                      <a:pt x="32500" y="56234"/>
                      <a:pt x="32306" y="56123"/>
                    </a:cubicBezTo>
                    <a:cubicBezTo>
                      <a:pt x="31474" y="55762"/>
                      <a:pt x="30666" y="55288"/>
                      <a:pt x="29918" y="54734"/>
                    </a:cubicBezTo>
                    <a:cubicBezTo>
                      <a:pt x="29335" y="54289"/>
                      <a:pt x="28807" y="53817"/>
                      <a:pt x="28308" y="53289"/>
                    </a:cubicBezTo>
                    <a:cubicBezTo>
                      <a:pt x="27835" y="52789"/>
                      <a:pt x="27473" y="52234"/>
                      <a:pt x="27056" y="51706"/>
                    </a:cubicBezTo>
                    <a:cubicBezTo>
                      <a:pt x="27030" y="51455"/>
                      <a:pt x="27112" y="51233"/>
                      <a:pt x="27279" y="51039"/>
                    </a:cubicBezTo>
                    <a:cubicBezTo>
                      <a:pt x="27529" y="50789"/>
                      <a:pt x="27780" y="50567"/>
                      <a:pt x="28029" y="50344"/>
                    </a:cubicBezTo>
                    <a:cubicBezTo>
                      <a:pt x="28585" y="49902"/>
                      <a:pt x="29113" y="49372"/>
                      <a:pt x="29614" y="48844"/>
                    </a:cubicBezTo>
                    <a:cubicBezTo>
                      <a:pt x="29668" y="48790"/>
                      <a:pt x="29753" y="48706"/>
                      <a:pt x="29807" y="48650"/>
                    </a:cubicBezTo>
                    <a:cubicBezTo>
                      <a:pt x="29918" y="48512"/>
                      <a:pt x="30030" y="48373"/>
                      <a:pt x="30168" y="48234"/>
                    </a:cubicBezTo>
                    <a:cubicBezTo>
                      <a:pt x="30779" y="47540"/>
                      <a:pt x="31333" y="46790"/>
                      <a:pt x="31834" y="46014"/>
                    </a:cubicBezTo>
                    <a:cubicBezTo>
                      <a:pt x="31972" y="45846"/>
                      <a:pt x="32112" y="45653"/>
                      <a:pt x="32222" y="45459"/>
                    </a:cubicBezTo>
                    <a:lnTo>
                      <a:pt x="32250" y="45431"/>
                    </a:lnTo>
                    <a:cubicBezTo>
                      <a:pt x="32473" y="45097"/>
                      <a:pt x="32667" y="44736"/>
                      <a:pt x="32862" y="44402"/>
                    </a:cubicBezTo>
                    <a:cubicBezTo>
                      <a:pt x="33029" y="44125"/>
                      <a:pt x="33167" y="43847"/>
                      <a:pt x="33305" y="43569"/>
                    </a:cubicBezTo>
                    <a:cubicBezTo>
                      <a:pt x="33333" y="43569"/>
                      <a:pt x="33333" y="43543"/>
                      <a:pt x="33361" y="43515"/>
                    </a:cubicBezTo>
                    <a:cubicBezTo>
                      <a:pt x="33446" y="43376"/>
                      <a:pt x="33556" y="43236"/>
                      <a:pt x="33640" y="43098"/>
                    </a:cubicBezTo>
                    <a:cubicBezTo>
                      <a:pt x="33694" y="42987"/>
                      <a:pt x="33750" y="42903"/>
                      <a:pt x="33806" y="42793"/>
                    </a:cubicBezTo>
                    <a:cubicBezTo>
                      <a:pt x="33917" y="42599"/>
                      <a:pt x="34029" y="42376"/>
                      <a:pt x="34111" y="42153"/>
                    </a:cubicBezTo>
                    <a:cubicBezTo>
                      <a:pt x="34278" y="41847"/>
                      <a:pt x="34416" y="41543"/>
                      <a:pt x="34527" y="41209"/>
                    </a:cubicBezTo>
                    <a:cubicBezTo>
                      <a:pt x="34583" y="41041"/>
                      <a:pt x="34639" y="40903"/>
                      <a:pt x="34695" y="40735"/>
                    </a:cubicBezTo>
                    <a:cubicBezTo>
                      <a:pt x="34723" y="40653"/>
                      <a:pt x="34777" y="40569"/>
                      <a:pt x="34777" y="40485"/>
                    </a:cubicBezTo>
                    <a:cubicBezTo>
                      <a:pt x="34805" y="40431"/>
                      <a:pt x="34805" y="40403"/>
                      <a:pt x="34805" y="40347"/>
                    </a:cubicBezTo>
                    <a:cubicBezTo>
                      <a:pt x="35056" y="40181"/>
                      <a:pt x="35277" y="40014"/>
                      <a:pt x="35528" y="39818"/>
                    </a:cubicBezTo>
                    <a:cubicBezTo>
                      <a:pt x="35666" y="39708"/>
                      <a:pt x="35833" y="39570"/>
                      <a:pt x="35973" y="39430"/>
                    </a:cubicBezTo>
                    <a:cubicBezTo>
                      <a:pt x="36111" y="39320"/>
                      <a:pt x="36223" y="39208"/>
                      <a:pt x="36334" y="39097"/>
                    </a:cubicBezTo>
                    <a:lnTo>
                      <a:pt x="36361" y="39097"/>
                    </a:lnTo>
                    <a:cubicBezTo>
                      <a:pt x="36583" y="38902"/>
                      <a:pt x="36806" y="38680"/>
                      <a:pt x="36944" y="38430"/>
                    </a:cubicBezTo>
                    <a:cubicBezTo>
                      <a:pt x="37028" y="38403"/>
                      <a:pt x="37084" y="38347"/>
                      <a:pt x="37110" y="38292"/>
                    </a:cubicBezTo>
                    <a:cubicBezTo>
                      <a:pt x="37166" y="38264"/>
                      <a:pt x="37194" y="38236"/>
                      <a:pt x="37249" y="38180"/>
                    </a:cubicBezTo>
                    <a:cubicBezTo>
                      <a:pt x="37249" y="38153"/>
                      <a:pt x="37276" y="38125"/>
                      <a:pt x="37276" y="38096"/>
                    </a:cubicBezTo>
                    <a:cubicBezTo>
                      <a:pt x="37276" y="38096"/>
                      <a:pt x="37276" y="38070"/>
                      <a:pt x="37304" y="38039"/>
                    </a:cubicBezTo>
                    <a:cubicBezTo>
                      <a:pt x="37387" y="38096"/>
                      <a:pt x="37443" y="38123"/>
                      <a:pt x="37527" y="38152"/>
                    </a:cubicBezTo>
                    <a:cubicBezTo>
                      <a:pt x="37538" y="38155"/>
                      <a:pt x="37549" y="38156"/>
                      <a:pt x="37560" y="38156"/>
                    </a:cubicBezTo>
                    <a:cubicBezTo>
                      <a:pt x="37649" y="38156"/>
                      <a:pt x="37691" y="38059"/>
                      <a:pt x="37667" y="37985"/>
                    </a:cubicBezTo>
                    <a:cubicBezTo>
                      <a:pt x="37527" y="37763"/>
                      <a:pt x="37278" y="37625"/>
                      <a:pt x="37056" y="37485"/>
                    </a:cubicBezTo>
                    <a:cubicBezTo>
                      <a:pt x="37027" y="37457"/>
                      <a:pt x="37000" y="37457"/>
                      <a:pt x="36944" y="37429"/>
                    </a:cubicBezTo>
                    <a:cubicBezTo>
                      <a:pt x="36806" y="37262"/>
                      <a:pt x="36527" y="37152"/>
                      <a:pt x="36361" y="37011"/>
                    </a:cubicBezTo>
                    <a:cubicBezTo>
                      <a:pt x="36111" y="36873"/>
                      <a:pt x="35889" y="36707"/>
                      <a:pt x="35666" y="36513"/>
                    </a:cubicBezTo>
                    <a:cubicBezTo>
                      <a:pt x="35444" y="36345"/>
                      <a:pt x="35250" y="36151"/>
                      <a:pt x="35056" y="35928"/>
                    </a:cubicBezTo>
                    <a:cubicBezTo>
                      <a:pt x="34972" y="35817"/>
                      <a:pt x="34861" y="35705"/>
                      <a:pt x="34778" y="35623"/>
                    </a:cubicBezTo>
                    <a:lnTo>
                      <a:pt x="34749" y="35596"/>
                    </a:lnTo>
                    <a:cubicBezTo>
                      <a:pt x="34972" y="35374"/>
                      <a:pt x="35194" y="35124"/>
                      <a:pt x="35417" y="34901"/>
                    </a:cubicBezTo>
                    <a:cubicBezTo>
                      <a:pt x="35695" y="34652"/>
                      <a:pt x="36001" y="34374"/>
                      <a:pt x="36306" y="34152"/>
                    </a:cubicBezTo>
                    <a:cubicBezTo>
                      <a:pt x="36919" y="33707"/>
                      <a:pt x="37612" y="33373"/>
                      <a:pt x="38334" y="33179"/>
                    </a:cubicBezTo>
                    <a:lnTo>
                      <a:pt x="38334" y="33179"/>
                    </a:lnTo>
                    <a:cubicBezTo>
                      <a:pt x="38140" y="33623"/>
                      <a:pt x="38390" y="34234"/>
                      <a:pt x="38667" y="34595"/>
                    </a:cubicBezTo>
                    <a:cubicBezTo>
                      <a:pt x="38861" y="34874"/>
                      <a:pt x="39139" y="35095"/>
                      <a:pt x="39445" y="35262"/>
                    </a:cubicBezTo>
                    <a:cubicBezTo>
                      <a:pt x="39583" y="35345"/>
                      <a:pt x="39749" y="35429"/>
                      <a:pt x="39916" y="35484"/>
                    </a:cubicBezTo>
                    <a:cubicBezTo>
                      <a:pt x="40014" y="35524"/>
                      <a:pt x="40141" y="35563"/>
                      <a:pt x="40265" y="35563"/>
                    </a:cubicBezTo>
                    <a:cubicBezTo>
                      <a:pt x="40317" y="35563"/>
                      <a:pt x="40368" y="35556"/>
                      <a:pt x="40417" y="35540"/>
                    </a:cubicBezTo>
                    <a:cubicBezTo>
                      <a:pt x="40500" y="35484"/>
                      <a:pt x="40528" y="35374"/>
                      <a:pt x="40444" y="35318"/>
                    </a:cubicBezTo>
                    <a:cubicBezTo>
                      <a:pt x="40332" y="35236"/>
                      <a:pt x="40194" y="35236"/>
                      <a:pt x="40055" y="35207"/>
                    </a:cubicBezTo>
                    <a:cubicBezTo>
                      <a:pt x="39887" y="35180"/>
                      <a:pt x="39777" y="35124"/>
                      <a:pt x="39639" y="35039"/>
                    </a:cubicBezTo>
                    <a:cubicBezTo>
                      <a:pt x="39389" y="34900"/>
                      <a:pt x="39167" y="34734"/>
                      <a:pt x="38972" y="34512"/>
                    </a:cubicBezTo>
                    <a:cubicBezTo>
                      <a:pt x="38804" y="34290"/>
                      <a:pt x="38666" y="34012"/>
                      <a:pt x="38582" y="33733"/>
                    </a:cubicBezTo>
                    <a:cubicBezTo>
                      <a:pt x="38553" y="33540"/>
                      <a:pt x="38498" y="33289"/>
                      <a:pt x="38582" y="33095"/>
                    </a:cubicBezTo>
                    <a:cubicBezTo>
                      <a:pt x="38778" y="33069"/>
                      <a:pt x="38972" y="33013"/>
                      <a:pt x="39166" y="32985"/>
                    </a:cubicBezTo>
                    <a:cubicBezTo>
                      <a:pt x="39304" y="32985"/>
                      <a:pt x="39414" y="32958"/>
                      <a:pt x="39554" y="32929"/>
                    </a:cubicBezTo>
                    <a:close/>
                    <a:moveTo>
                      <a:pt x="30504" y="55868"/>
                    </a:moveTo>
                    <a:cubicBezTo>
                      <a:pt x="31060" y="56228"/>
                      <a:pt x="31670" y="56562"/>
                      <a:pt x="32282" y="56840"/>
                    </a:cubicBezTo>
                    <a:cubicBezTo>
                      <a:pt x="32393" y="56895"/>
                      <a:pt x="32531" y="56924"/>
                      <a:pt x="32643" y="56979"/>
                    </a:cubicBezTo>
                    <a:cubicBezTo>
                      <a:pt x="32725" y="57005"/>
                      <a:pt x="32781" y="57033"/>
                      <a:pt x="32865" y="57061"/>
                    </a:cubicBezTo>
                    <a:cubicBezTo>
                      <a:pt x="33642" y="57366"/>
                      <a:pt x="34447" y="57615"/>
                      <a:pt x="35254" y="57811"/>
                    </a:cubicBezTo>
                    <a:cubicBezTo>
                      <a:pt x="35170" y="57811"/>
                      <a:pt x="35086" y="57811"/>
                      <a:pt x="35004" y="57840"/>
                    </a:cubicBezTo>
                    <a:cubicBezTo>
                      <a:pt x="34641" y="57894"/>
                      <a:pt x="34253" y="57949"/>
                      <a:pt x="33893" y="58034"/>
                    </a:cubicBezTo>
                    <a:cubicBezTo>
                      <a:pt x="33532" y="58088"/>
                      <a:pt x="33198" y="58172"/>
                      <a:pt x="32837" y="58256"/>
                    </a:cubicBezTo>
                    <a:cubicBezTo>
                      <a:pt x="32639" y="58313"/>
                      <a:pt x="32446" y="58342"/>
                      <a:pt x="32250" y="58396"/>
                    </a:cubicBezTo>
                    <a:cubicBezTo>
                      <a:pt x="32057" y="58452"/>
                      <a:pt x="31863" y="58508"/>
                      <a:pt x="31695" y="58564"/>
                    </a:cubicBezTo>
                    <a:cubicBezTo>
                      <a:pt x="30221" y="58953"/>
                      <a:pt x="28806" y="59480"/>
                      <a:pt x="27418" y="60119"/>
                    </a:cubicBezTo>
                    <a:cubicBezTo>
                      <a:pt x="27028" y="60286"/>
                      <a:pt x="26668" y="60453"/>
                      <a:pt x="26307" y="60647"/>
                    </a:cubicBezTo>
                    <a:cubicBezTo>
                      <a:pt x="25947" y="60842"/>
                      <a:pt x="25502" y="61036"/>
                      <a:pt x="25280" y="61396"/>
                    </a:cubicBezTo>
                    <a:cubicBezTo>
                      <a:pt x="25252" y="61424"/>
                      <a:pt x="25252" y="61480"/>
                      <a:pt x="25252" y="61535"/>
                    </a:cubicBezTo>
                    <a:cubicBezTo>
                      <a:pt x="25252" y="61535"/>
                      <a:pt x="25252" y="61564"/>
                      <a:pt x="25225" y="61564"/>
                    </a:cubicBezTo>
                    <a:cubicBezTo>
                      <a:pt x="25086" y="61757"/>
                      <a:pt x="24975" y="61953"/>
                      <a:pt x="24809" y="62146"/>
                    </a:cubicBezTo>
                    <a:cubicBezTo>
                      <a:pt x="24642" y="62341"/>
                      <a:pt x="24475" y="62507"/>
                      <a:pt x="24282" y="62673"/>
                    </a:cubicBezTo>
                    <a:cubicBezTo>
                      <a:pt x="24198" y="62758"/>
                      <a:pt x="24085" y="62841"/>
                      <a:pt x="23975" y="62952"/>
                    </a:cubicBezTo>
                    <a:cubicBezTo>
                      <a:pt x="23919" y="62867"/>
                      <a:pt x="23947" y="62701"/>
                      <a:pt x="23947" y="62619"/>
                    </a:cubicBezTo>
                    <a:cubicBezTo>
                      <a:pt x="23919" y="62257"/>
                      <a:pt x="23919" y="61895"/>
                      <a:pt x="23919" y="61564"/>
                    </a:cubicBezTo>
                    <a:cubicBezTo>
                      <a:pt x="23919" y="61202"/>
                      <a:pt x="23947" y="60842"/>
                      <a:pt x="23975" y="60480"/>
                    </a:cubicBezTo>
                    <a:cubicBezTo>
                      <a:pt x="23975" y="60312"/>
                      <a:pt x="24003" y="60119"/>
                      <a:pt x="24031" y="59952"/>
                    </a:cubicBezTo>
                    <a:cubicBezTo>
                      <a:pt x="24031" y="59841"/>
                      <a:pt x="24059" y="59758"/>
                      <a:pt x="24059" y="59674"/>
                    </a:cubicBezTo>
                    <a:lnTo>
                      <a:pt x="24142" y="59590"/>
                    </a:lnTo>
                    <a:cubicBezTo>
                      <a:pt x="24282" y="59451"/>
                      <a:pt x="24477" y="59341"/>
                      <a:pt x="24643" y="59229"/>
                    </a:cubicBezTo>
                    <a:cubicBezTo>
                      <a:pt x="25087" y="58980"/>
                      <a:pt x="25560" y="58784"/>
                      <a:pt x="26005" y="58562"/>
                    </a:cubicBezTo>
                    <a:cubicBezTo>
                      <a:pt x="27004" y="58035"/>
                      <a:pt x="28004" y="57450"/>
                      <a:pt x="28977" y="56868"/>
                    </a:cubicBezTo>
                    <a:cubicBezTo>
                      <a:pt x="29255" y="56730"/>
                      <a:pt x="29534" y="56562"/>
                      <a:pt x="29782" y="56395"/>
                    </a:cubicBezTo>
                    <a:cubicBezTo>
                      <a:pt x="29922" y="56313"/>
                      <a:pt x="30032" y="56228"/>
                      <a:pt x="30170" y="56146"/>
                    </a:cubicBezTo>
                    <a:cubicBezTo>
                      <a:pt x="30282" y="56062"/>
                      <a:pt x="30421" y="55978"/>
                      <a:pt x="30504" y="55868"/>
                    </a:cubicBezTo>
                    <a:close/>
                    <a:moveTo>
                      <a:pt x="35998" y="58121"/>
                    </a:moveTo>
                    <a:cubicBezTo>
                      <a:pt x="35915" y="58400"/>
                      <a:pt x="35859" y="58676"/>
                      <a:pt x="35832" y="58955"/>
                    </a:cubicBezTo>
                    <a:cubicBezTo>
                      <a:pt x="35804" y="59123"/>
                      <a:pt x="35776" y="59261"/>
                      <a:pt x="35776" y="59399"/>
                    </a:cubicBezTo>
                    <a:cubicBezTo>
                      <a:pt x="35750" y="59565"/>
                      <a:pt x="35776" y="59705"/>
                      <a:pt x="35750" y="59872"/>
                    </a:cubicBezTo>
                    <a:cubicBezTo>
                      <a:pt x="35750" y="59928"/>
                      <a:pt x="35776" y="59955"/>
                      <a:pt x="35832" y="59984"/>
                    </a:cubicBezTo>
                    <a:cubicBezTo>
                      <a:pt x="35832" y="60066"/>
                      <a:pt x="35860" y="60150"/>
                      <a:pt x="35860" y="60261"/>
                    </a:cubicBezTo>
                    <a:cubicBezTo>
                      <a:pt x="35916" y="60457"/>
                      <a:pt x="35971" y="60649"/>
                      <a:pt x="36055" y="60845"/>
                    </a:cubicBezTo>
                    <a:cubicBezTo>
                      <a:pt x="36111" y="60928"/>
                      <a:pt x="36167" y="61067"/>
                      <a:pt x="36249" y="61150"/>
                    </a:cubicBezTo>
                    <a:cubicBezTo>
                      <a:pt x="36278" y="61233"/>
                      <a:pt x="36305" y="61316"/>
                      <a:pt x="36334" y="61399"/>
                    </a:cubicBezTo>
                    <a:cubicBezTo>
                      <a:pt x="36669" y="62175"/>
                      <a:pt x="37113" y="62898"/>
                      <a:pt x="37695" y="63537"/>
                    </a:cubicBezTo>
                    <a:cubicBezTo>
                      <a:pt x="37833" y="63703"/>
                      <a:pt x="38000" y="63869"/>
                      <a:pt x="38168" y="64010"/>
                    </a:cubicBezTo>
                    <a:cubicBezTo>
                      <a:pt x="38278" y="64121"/>
                      <a:pt x="38416" y="64287"/>
                      <a:pt x="38584" y="64370"/>
                    </a:cubicBezTo>
                    <a:cubicBezTo>
                      <a:pt x="38610" y="64481"/>
                      <a:pt x="38610" y="64564"/>
                      <a:pt x="38610" y="64649"/>
                    </a:cubicBezTo>
                    <a:cubicBezTo>
                      <a:pt x="38610" y="64843"/>
                      <a:pt x="38555" y="65010"/>
                      <a:pt x="38416" y="65176"/>
                    </a:cubicBezTo>
                    <a:cubicBezTo>
                      <a:pt x="38056" y="65565"/>
                      <a:pt x="37416" y="65675"/>
                      <a:pt x="36888" y="65758"/>
                    </a:cubicBezTo>
                    <a:cubicBezTo>
                      <a:pt x="36646" y="65791"/>
                      <a:pt x="36400" y="65807"/>
                      <a:pt x="36153" y="65807"/>
                    </a:cubicBezTo>
                    <a:cubicBezTo>
                      <a:pt x="35776" y="65807"/>
                      <a:pt x="35396" y="65771"/>
                      <a:pt x="35028" y="65704"/>
                    </a:cubicBezTo>
                    <a:cubicBezTo>
                      <a:pt x="34416" y="65592"/>
                      <a:pt x="33778" y="65398"/>
                      <a:pt x="33250" y="65065"/>
                    </a:cubicBezTo>
                    <a:cubicBezTo>
                      <a:pt x="33000" y="64925"/>
                      <a:pt x="32777" y="64731"/>
                      <a:pt x="32638" y="64453"/>
                    </a:cubicBezTo>
                    <a:cubicBezTo>
                      <a:pt x="32610" y="64398"/>
                      <a:pt x="32582" y="64370"/>
                      <a:pt x="32582" y="64315"/>
                    </a:cubicBezTo>
                    <a:lnTo>
                      <a:pt x="32582" y="64232"/>
                    </a:lnTo>
                    <a:cubicBezTo>
                      <a:pt x="32638" y="64010"/>
                      <a:pt x="32666" y="63788"/>
                      <a:pt x="32722" y="63591"/>
                    </a:cubicBezTo>
                    <a:cubicBezTo>
                      <a:pt x="32776" y="63149"/>
                      <a:pt x="32832" y="62704"/>
                      <a:pt x="32861" y="62259"/>
                    </a:cubicBezTo>
                    <a:cubicBezTo>
                      <a:pt x="32888" y="61815"/>
                      <a:pt x="32888" y="61398"/>
                      <a:pt x="32888" y="60953"/>
                    </a:cubicBezTo>
                    <a:cubicBezTo>
                      <a:pt x="32888" y="60757"/>
                      <a:pt x="32861" y="60591"/>
                      <a:pt x="32832" y="60397"/>
                    </a:cubicBezTo>
                    <a:cubicBezTo>
                      <a:pt x="32832" y="60312"/>
                      <a:pt x="32861" y="60230"/>
                      <a:pt x="32832" y="60147"/>
                    </a:cubicBezTo>
                    <a:lnTo>
                      <a:pt x="32832" y="59454"/>
                    </a:lnTo>
                    <a:lnTo>
                      <a:pt x="32832" y="58843"/>
                    </a:lnTo>
                    <a:cubicBezTo>
                      <a:pt x="33137" y="58759"/>
                      <a:pt x="33443" y="58703"/>
                      <a:pt x="33749" y="58621"/>
                    </a:cubicBezTo>
                    <a:cubicBezTo>
                      <a:pt x="34165" y="58537"/>
                      <a:pt x="34583" y="58427"/>
                      <a:pt x="34999" y="58371"/>
                    </a:cubicBezTo>
                    <a:cubicBezTo>
                      <a:pt x="35193" y="58315"/>
                      <a:pt x="35387" y="58288"/>
                      <a:pt x="35582" y="58233"/>
                    </a:cubicBezTo>
                    <a:cubicBezTo>
                      <a:pt x="35721" y="58206"/>
                      <a:pt x="35860" y="58150"/>
                      <a:pt x="35998" y="58121"/>
                    </a:cubicBezTo>
                    <a:close/>
                    <a:moveTo>
                      <a:pt x="13074" y="38739"/>
                    </a:moveTo>
                    <a:cubicBezTo>
                      <a:pt x="14154" y="38739"/>
                      <a:pt x="15227" y="39229"/>
                      <a:pt x="16000" y="39980"/>
                    </a:cubicBezTo>
                    <a:cubicBezTo>
                      <a:pt x="17000" y="40926"/>
                      <a:pt x="17527" y="42232"/>
                      <a:pt x="17724" y="43564"/>
                    </a:cubicBezTo>
                    <a:cubicBezTo>
                      <a:pt x="17279" y="43731"/>
                      <a:pt x="16889" y="44092"/>
                      <a:pt x="16640" y="44452"/>
                    </a:cubicBezTo>
                    <a:cubicBezTo>
                      <a:pt x="16557" y="44590"/>
                      <a:pt x="16472" y="44757"/>
                      <a:pt x="16416" y="44897"/>
                    </a:cubicBezTo>
                    <a:cubicBezTo>
                      <a:pt x="16388" y="44924"/>
                      <a:pt x="16362" y="44953"/>
                      <a:pt x="16362" y="44980"/>
                    </a:cubicBezTo>
                    <a:cubicBezTo>
                      <a:pt x="16167" y="45229"/>
                      <a:pt x="16056" y="45564"/>
                      <a:pt x="15945" y="45868"/>
                    </a:cubicBezTo>
                    <a:cubicBezTo>
                      <a:pt x="15862" y="46146"/>
                      <a:pt x="15752" y="46450"/>
                      <a:pt x="15611" y="46756"/>
                    </a:cubicBezTo>
                    <a:cubicBezTo>
                      <a:pt x="15389" y="47367"/>
                      <a:pt x="15140" y="47950"/>
                      <a:pt x="14862" y="48507"/>
                    </a:cubicBezTo>
                    <a:cubicBezTo>
                      <a:pt x="14305" y="49701"/>
                      <a:pt x="13694" y="50839"/>
                      <a:pt x="13084" y="51979"/>
                    </a:cubicBezTo>
                    <a:cubicBezTo>
                      <a:pt x="11834" y="54258"/>
                      <a:pt x="10584" y="56508"/>
                      <a:pt x="9780" y="58981"/>
                    </a:cubicBezTo>
                    <a:cubicBezTo>
                      <a:pt x="9556" y="59676"/>
                      <a:pt x="9390" y="60369"/>
                      <a:pt x="9252" y="61064"/>
                    </a:cubicBezTo>
                    <a:cubicBezTo>
                      <a:pt x="9196" y="61424"/>
                      <a:pt x="9141" y="61757"/>
                      <a:pt x="9114" y="62119"/>
                    </a:cubicBezTo>
                    <a:cubicBezTo>
                      <a:pt x="9114" y="62202"/>
                      <a:pt x="9085" y="62286"/>
                      <a:pt x="9085" y="62369"/>
                    </a:cubicBezTo>
                    <a:cubicBezTo>
                      <a:pt x="9085" y="62425"/>
                      <a:pt x="9085" y="62507"/>
                      <a:pt x="9058" y="62591"/>
                    </a:cubicBezTo>
                    <a:cubicBezTo>
                      <a:pt x="9058" y="62785"/>
                      <a:pt x="9058" y="62980"/>
                      <a:pt x="9029" y="63203"/>
                    </a:cubicBezTo>
                    <a:cubicBezTo>
                      <a:pt x="9029" y="63619"/>
                      <a:pt x="9085" y="64064"/>
                      <a:pt x="9141" y="64480"/>
                    </a:cubicBezTo>
                    <a:cubicBezTo>
                      <a:pt x="9196" y="64869"/>
                      <a:pt x="9308" y="65259"/>
                      <a:pt x="9335" y="65647"/>
                    </a:cubicBezTo>
                    <a:cubicBezTo>
                      <a:pt x="9363" y="65785"/>
                      <a:pt x="9363" y="65951"/>
                      <a:pt x="9279" y="66091"/>
                    </a:cubicBezTo>
                    <a:cubicBezTo>
                      <a:pt x="9251" y="66202"/>
                      <a:pt x="9141" y="66340"/>
                      <a:pt x="9085" y="66480"/>
                    </a:cubicBezTo>
                    <a:cubicBezTo>
                      <a:pt x="8945" y="66618"/>
                      <a:pt x="8779" y="66756"/>
                      <a:pt x="8613" y="66868"/>
                    </a:cubicBezTo>
                    <a:cubicBezTo>
                      <a:pt x="8224" y="67146"/>
                      <a:pt x="7779" y="67342"/>
                      <a:pt x="7307" y="67480"/>
                    </a:cubicBezTo>
                    <a:cubicBezTo>
                      <a:pt x="6889" y="67595"/>
                      <a:pt x="6471" y="67653"/>
                      <a:pt x="6037" y="67653"/>
                    </a:cubicBezTo>
                    <a:cubicBezTo>
                      <a:pt x="5952" y="67653"/>
                      <a:pt x="5866" y="67651"/>
                      <a:pt x="5779" y="67646"/>
                    </a:cubicBezTo>
                    <a:cubicBezTo>
                      <a:pt x="5334" y="67646"/>
                      <a:pt x="4780" y="67646"/>
                      <a:pt x="4419" y="67342"/>
                    </a:cubicBezTo>
                    <a:cubicBezTo>
                      <a:pt x="4279" y="67204"/>
                      <a:pt x="4141" y="67035"/>
                      <a:pt x="4169" y="66868"/>
                    </a:cubicBezTo>
                    <a:cubicBezTo>
                      <a:pt x="4169" y="66841"/>
                      <a:pt x="4197" y="66785"/>
                      <a:pt x="4197" y="66756"/>
                    </a:cubicBezTo>
                    <a:cubicBezTo>
                      <a:pt x="4335" y="66702"/>
                      <a:pt x="4445" y="66563"/>
                      <a:pt x="4530" y="66480"/>
                    </a:cubicBezTo>
                    <a:cubicBezTo>
                      <a:pt x="4668" y="66314"/>
                      <a:pt x="4808" y="66146"/>
                      <a:pt x="4946" y="65951"/>
                    </a:cubicBezTo>
                    <a:cubicBezTo>
                      <a:pt x="5196" y="65619"/>
                      <a:pt x="5418" y="65259"/>
                      <a:pt x="5613" y="64868"/>
                    </a:cubicBezTo>
                    <a:cubicBezTo>
                      <a:pt x="6002" y="64118"/>
                      <a:pt x="6308" y="63286"/>
                      <a:pt x="6390" y="62425"/>
                    </a:cubicBezTo>
                    <a:cubicBezTo>
                      <a:pt x="6446" y="62397"/>
                      <a:pt x="6502" y="62341"/>
                      <a:pt x="6502" y="62257"/>
                    </a:cubicBezTo>
                    <a:cubicBezTo>
                      <a:pt x="6584" y="61564"/>
                      <a:pt x="6640" y="60868"/>
                      <a:pt x="6668" y="60202"/>
                    </a:cubicBezTo>
                    <a:lnTo>
                      <a:pt x="6835" y="58119"/>
                    </a:lnTo>
                    <a:cubicBezTo>
                      <a:pt x="6947" y="56757"/>
                      <a:pt x="7086" y="55396"/>
                      <a:pt x="7251" y="54036"/>
                    </a:cubicBezTo>
                    <a:cubicBezTo>
                      <a:pt x="7585" y="51312"/>
                      <a:pt x="8030" y="48620"/>
                      <a:pt x="8584" y="45925"/>
                    </a:cubicBezTo>
                    <a:lnTo>
                      <a:pt x="9085" y="43675"/>
                    </a:lnTo>
                    <a:cubicBezTo>
                      <a:pt x="9196" y="43119"/>
                      <a:pt x="9363" y="42592"/>
                      <a:pt x="9418" y="42035"/>
                    </a:cubicBezTo>
                    <a:cubicBezTo>
                      <a:pt x="9446" y="41952"/>
                      <a:pt x="9474" y="41896"/>
                      <a:pt x="9501" y="41813"/>
                    </a:cubicBezTo>
                    <a:cubicBezTo>
                      <a:pt x="9556" y="41675"/>
                      <a:pt x="9612" y="41508"/>
                      <a:pt x="9641" y="41342"/>
                    </a:cubicBezTo>
                    <a:cubicBezTo>
                      <a:pt x="9641" y="41342"/>
                      <a:pt x="9668" y="41315"/>
                      <a:pt x="9668" y="41286"/>
                    </a:cubicBezTo>
                    <a:cubicBezTo>
                      <a:pt x="9696" y="41286"/>
                      <a:pt x="9724" y="41259"/>
                      <a:pt x="9751" y="41230"/>
                    </a:cubicBezTo>
                    <a:cubicBezTo>
                      <a:pt x="9862" y="40926"/>
                      <a:pt x="9974" y="40647"/>
                      <a:pt x="10167" y="40369"/>
                    </a:cubicBezTo>
                    <a:cubicBezTo>
                      <a:pt x="10305" y="40119"/>
                      <a:pt x="10501" y="39868"/>
                      <a:pt x="10750" y="39674"/>
                    </a:cubicBezTo>
                    <a:cubicBezTo>
                      <a:pt x="11195" y="39258"/>
                      <a:pt x="11751" y="38953"/>
                      <a:pt x="12361" y="38813"/>
                    </a:cubicBezTo>
                    <a:cubicBezTo>
                      <a:pt x="12597" y="38763"/>
                      <a:pt x="12836" y="38739"/>
                      <a:pt x="13074" y="38739"/>
                    </a:cubicBezTo>
                    <a:close/>
                    <a:moveTo>
                      <a:pt x="43611" y="58062"/>
                    </a:moveTo>
                    <a:cubicBezTo>
                      <a:pt x="43611" y="58173"/>
                      <a:pt x="43585" y="58285"/>
                      <a:pt x="43585" y="58395"/>
                    </a:cubicBezTo>
                    <a:cubicBezTo>
                      <a:pt x="43585" y="58646"/>
                      <a:pt x="43611" y="58897"/>
                      <a:pt x="43640" y="59147"/>
                    </a:cubicBezTo>
                    <a:cubicBezTo>
                      <a:pt x="43667" y="59645"/>
                      <a:pt x="43752" y="60119"/>
                      <a:pt x="43836" y="60618"/>
                    </a:cubicBezTo>
                    <a:cubicBezTo>
                      <a:pt x="44003" y="61564"/>
                      <a:pt x="44196" y="62507"/>
                      <a:pt x="44419" y="63451"/>
                    </a:cubicBezTo>
                    <a:cubicBezTo>
                      <a:pt x="44723" y="64811"/>
                      <a:pt x="45113" y="66368"/>
                      <a:pt x="46335" y="67201"/>
                    </a:cubicBezTo>
                    <a:cubicBezTo>
                      <a:pt x="46695" y="67451"/>
                      <a:pt x="47140" y="67563"/>
                      <a:pt x="47501" y="67811"/>
                    </a:cubicBezTo>
                    <a:cubicBezTo>
                      <a:pt x="47779" y="68005"/>
                      <a:pt x="47944" y="68312"/>
                      <a:pt x="48083" y="68618"/>
                    </a:cubicBezTo>
                    <a:cubicBezTo>
                      <a:pt x="48083" y="68644"/>
                      <a:pt x="48055" y="68700"/>
                      <a:pt x="48029" y="68728"/>
                    </a:cubicBezTo>
                    <a:cubicBezTo>
                      <a:pt x="48001" y="68757"/>
                      <a:pt x="47944" y="68784"/>
                      <a:pt x="47917" y="68812"/>
                    </a:cubicBezTo>
                    <a:cubicBezTo>
                      <a:pt x="47806" y="68866"/>
                      <a:pt x="47694" y="68895"/>
                      <a:pt x="47556" y="68895"/>
                    </a:cubicBezTo>
                    <a:cubicBezTo>
                      <a:pt x="47278" y="68951"/>
                      <a:pt x="47001" y="69006"/>
                      <a:pt x="46723" y="69034"/>
                    </a:cubicBezTo>
                    <a:cubicBezTo>
                      <a:pt x="46587" y="69040"/>
                      <a:pt x="46450" y="69043"/>
                      <a:pt x="46312" y="69043"/>
                    </a:cubicBezTo>
                    <a:cubicBezTo>
                      <a:pt x="45858" y="69043"/>
                      <a:pt x="45398" y="69008"/>
                      <a:pt x="44973" y="68922"/>
                    </a:cubicBezTo>
                    <a:cubicBezTo>
                      <a:pt x="44862" y="68895"/>
                      <a:pt x="44751" y="68866"/>
                      <a:pt x="44640" y="68866"/>
                    </a:cubicBezTo>
                    <a:cubicBezTo>
                      <a:pt x="44557" y="68618"/>
                      <a:pt x="44390" y="68395"/>
                      <a:pt x="44279" y="68201"/>
                    </a:cubicBezTo>
                    <a:cubicBezTo>
                      <a:pt x="44056" y="67839"/>
                      <a:pt x="43834" y="67478"/>
                      <a:pt x="43640" y="67089"/>
                    </a:cubicBezTo>
                    <a:cubicBezTo>
                      <a:pt x="43252" y="66368"/>
                      <a:pt x="42891" y="65644"/>
                      <a:pt x="42530" y="64895"/>
                    </a:cubicBezTo>
                    <a:cubicBezTo>
                      <a:pt x="41780" y="63424"/>
                      <a:pt x="41141" y="61894"/>
                      <a:pt x="40392" y="60396"/>
                    </a:cubicBezTo>
                    <a:cubicBezTo>
                      <a:pt x="40198" y="59979"/>
                      <a:pt x="39975" y="59562"/>
                      <a:pt x="39779" y="59118"/>
                    </a:cubicBezTo>
                    <a:cubicBezTo>
                      <a:pt x="39669" y="58923"/>
                      <a:pt x="39557" y="58701"/>
                      <a:pt x="39473" y="58507"/>
                    </a:cubicBezTo>
                    <a:cubicBezTo>
                      <a:pt x="39418" y="58423"/>
                      <a:pt x="39390" y="58368"/>
                      <a:pt x="39362" y="58285"/>
                    </a:cubicBezTo>
                    <a:lnTo>
                      <a:pt x="39362" y="58285"/>
                    </a:lnTo>
                    <a:cubicBezTo>
                      <a:pt x="39705" y="58295"/>
                      <a:pt x="40048" y="58302"/>
                      <a:pt x="40389" y="58302"/>
                    </a:cubicBezTo>
                    <a:cubicBezTo>
                      <a:pt x="40876" y="58302"/>
                      <a:pt x="41360" y="58289"/>
                      <a:pt x="41834" y="58257"/>
                    </a:cubicBezTo>
                    <a:cubicBezTo>
                      <a:pt x="42446" y="58229"/>
                      <a:pt x="43029" y="58173"/>
                      <a:pt x="43611" y="58062"/>
                    </a:cubicBezTo>
                    <a:close/>
                    <a:moveTo>
                      <a:pt x="29965" y="0"/>
                    </a:moveTo>
                    <a:cubicBezTo>
                      <a:pt x="29464" y="0"/>
                      <a:pt x="28963" y="50"/>
                      <a:pt x="28473" y="149"/>
                    </a:cubicBezTo>
                    <a:cubicBezTo>
                      <a:pt x="27612" y="317"/>
                      <a:pt x="26833" y="623"/>
                      <a:pt x="26056" y="1038"/>
                    </a:cubicBezTo>
                    <a:cubicBezTo>
                      <a:pt x="25389" y="1427"/>
                      <a:pt x="24750" y="1899"/>
                      <a:pt x="24251" y="2509"/>
                    </a:cubicBezTo>
                    <a:cubicBezTo>
                      <a:pt x="23751" y="3120"/>
                      <a:pt x="23390" y="3871"/>
                      <a:pt x="23223" y="4648"/>
                    </a:cubicBezTo>
                    <a:cubicBezTo>
                      <a:pt x="23057" y="5453"/>
                      <a:pt x="23029" y="6260"/>
                      <a:pt x="23113" y="7066"/>
                    </a:cubicBezTo>
                    <a:cubicBezTo>
                      <a:pt x="23141" y="7204"/>
                      <a:pt x="23167" y="7371"/>
                      <a:pt x="23167" y="7509"/>
                    </a:cubicBezTo>
                    <a:lnTo>
                      <a:pt x="23141" y="7509"/>
                    </a:lnTo>
                    <a:cubicBezTo>
                      <a:pt x="22669" y="7703"/>
                      <a:pt x="22335" y="8092"/>
                      <a:pt x="22196" y="8565"/>
                    </a:cubicBezTo>
                    <a:cubicBezTo>
                      <a:pt x="21945" y="9538"/>
                      <a:pt x="22389" y="10619"/>
                      <a:pt x="23084" y="11315"/>
                    </a:cubicBezTo>
                    <a:cubicBezTo>
                      <a:pt x="23251" y="11483"/>
                      <a:pt x="23473" y="11649"/>
                      <a:pt x="23695" y="11787"/>
                    </a:cubicBezTo>
                    <a:cubicBezTo>
                      <a:pt x="23777" y="11843"/>
                      <a:pt x="23889" y="11899"/>
                      <a:pt x="24000" y="11954"/>
                    </a:cubicBezTo>
                    <a:cubicBezTo>
                      <a:pt x="23777" y="11981"/>
                      <a:pt x="23584" y="11981"/>
                      <a:pt x="23389" y="12010"/>
                    </a:cubicBezTo>
                    <a:cubicBezTo>
                      <a:pt x="22972" y="12038"/>
                      <a:pt x="22556" y="12094"/>
                      <a:pt x="22139" y="12176"/>
                    </a:cubicBezTo>
                    <a:cubicBezTo>
                      <a:pt x="21333" y="12315"/>
                      <a:pt x="20527" y="12510"/>
                      <a:pt x="19749" y="12760"/>
                    </a:cubicBezTo>
                    <a:cubicBezTo>
                      <a:pt x="18165" y="13288"/>
                      <a:pt x="16638" y="14010"/>
                      <a:pt x="15250" y="14899"/>
                    </a:cubicBezTo>
                    <a:cubicBezTo>
                      <a:pt x="13832" y="15815"/>
                      <a:pt x="12526" y="16870"/>
                      <a:pt x="11332" y="18037"/>
                    </a:cubicBezTo>
                    <a:cubicBezTo>
                      <a:pt x="10110" y="19233"/>
                      <a:pt x="9000" y="20510"/>
                      <a:pt x="7972" y="21842"/>
                    </a:cubicBezTo>
                    <a:cubicBezTo>
                      <a:pt x="6943" y="23176"/>
                      <a:pt x="5971" y="24565"/>
                      <a:pt x="5054" y="26010"/>
                    </a:cubicBezTo>
                    <a:cubicBezTo>
                      <a:pt x="4972" y="26120"/>
                      <a:pt x="4888" y="26288"/>
                      <a:pt x="4805" y="26426"/>
                    </a:cubicBezTo>
                    <a:cubicBezTo>
                      <a:pt x="4776" y="26426"/>
                      <a:pt x="4750" y="26453"/>
                      <a:pt x="4694" y="26453"/>
                    </a:cubicBezTo>
                    <a:cubicBezTo>
                      <a:pt x="4611" y="26508"/>
                      <a:pt x="4528" y="26537"/>
                      <a:pt x="4444" y="26564"/>
                    </a:cubicBezTo>
                    <a:cubicBezTo>
                      <a:pt x="4222" y="26648"/>
                      <a:pt x="4028" y="26676"/>
                      <a:pt x="3806" y="26733"/>
                    </a:cubicBezTo>
                    <a:cubicBezTo>
                      <a:pt x="3389" y="26788"/>
                      <a:pt x="2972" y="26843"/>
                      <a:pt x="2556" y="26982"/>
                    </a:cubicBezTo>
                    <a:cubicBezTo>
                      <a:pt x="1805" y="27260"/>
                      <a:pt x="1166" y="27760"/>
                      <a:pt x="695" y="28399"/>
                    </a:cubicBezTo>
                    <a:cubicBezTo>
                      <a:pt x="555" y="28537"/>
                      <a:pt x="444" y="28732"/>
                      <a:pt x="334" y="28900"/>
                    </a:cubicBezTo>
                    <a:cubicBezTo>
                      <a:pt x="57" y="29260"/>
                      <a:pt x="1" y="29789"/>
                      <a:pt x="57" y="30206"/>
                    </a:cubicBezTo>
                    <a:cubicBezTo>
                      <a:pt x="83" y="30232"/>
                      <a:pt x="83" y="30261"/>
                      <a:pt x="83" y="30288"/>
                    </a:cubicBezTo>
                    <a:cubicBezTo>
                      <a:pt x="221" y="30984"/>
                      <a:pt x="722" y="31538"/>
                      <a:pt x="1307" y="31928"/>
                    </a:cubicBezTo>
                    <a:cubicBezTo>
                      <a:pt x="1611" y="32122"/>
                      <a:pt x="1945" y="32288"/>
                      <a:pt x="2306" y="32428"/>
                    </a:cubicBezTo>
                    <a:cubicBezTo>
                      <a:pt x="2624" y="32541"/>
                      <a:pt x="2961" y="32636"/>
                      <a:pt x="3302" y="32636"/>
                    </a:cubicBezTo>
                    <a:cubicBezTo>
                      <a:pt x="3378" y="32636"/>
                      <a:pt x="3454" y="32632"/>
                      <a:pt x="3530" y="32621"/>
                    </a:cubicBezTo>
                    <a:cubicBezTo>
                      <a:pt x="4335" y="32538"/>
                      <a:pt x="4918" y="32011"/>
                      <a:pt x="5446" y="31455"/>
                    </a:cubicBezTo>
                    <a:cubicBezTo>
                      <a:pt x="5723" y="31149"/>
                      <a:pt x="6029" y="30816"/>
                      <a:pt x="6389" y="30620"/>
                    </a:cubicBezTo>
                    <a:cubicBezTo>
                      <a:pt x="6555" y="30538"/>
                      <a:pt x="6722" y="30453"/>
                      <a:pt x="6918" y="30426"/>
                    </a:cubicBezTo>
                    <a:lnTo>
                      <a:pt x="7168" y="30426"/>
                    </a:lnTo>
                    <a:cubicBezTo>
                      <a:pt x="7250" y="30538"/>
                      <a:pt x="7306" y="30648"/>
                      <a:pt x="7334" y="30787"/>
                    </a:cubicBezTo>
                    <a:cubicBezTo>
                      <a:pt x="7361" y="31067"/>
                      <a:pt x="7334" y="31343"/>
                      <a:pt x="7417" y="31593"/>
                    </a:cubicBezTo>
                    <a:cubicBezTo>
                      <a:pt x="7557" y="31926"/>
                      <a:pt x="7861" y="32120"/>
                      <a:pt x="8196" y="32148"/>
                    </a:cubicBezTo>
                    <a:cubicBezTo>
                      <a:pt x="8529" y="32148"/>
                      <a:pt x="8834" y="31982"/>
                      <a:pt x="9029" y="31758"/>
                    </a:cubicBezTo>
                    <a:cubicBezTo>
                      <a:pt x="9446" y="31286"/>
                      <a:pt x="9668" y="30591"/>
                      <a:pt x="9696" y="30008"/>
                    </a:cubicBezTo>
                    <a:cubicBezTo>
                      <a:pt x="9752" y="29341"/>
                      <a:pt x="9557" y="28731"/>
                      <a:pt x="9280" y="28176"/>
                    </a:cubicBezTo>
                    <a:cubicBezTo>
                      <a:pt x="9142" y="27897"/>
                      <a:pt x="8947" y="27592"/>
                      <a:pt x="8976" y="27287"/>
                    </a:cubicBezTo>
                    <a:cubicBezTo>
                      <a:pt x="8976" y="27175"/>
                      <a:pt x="9030" y="27037"/>
                      <a:pt x="9086" y="26953"/>
                    </a:cubicBezTo>
                    <a:cubicBezTo>
                      <a:pt x="9170" y="26871"/>
                      <a:pt x="9280" y="26815"/>
                      <a:pt x="9392" y="26759"/>
                    </a:cubicBezTo>
                    <a:cubicBezTo>
                      <a:pt x="9447" y="26704"/>
                      <a:pt x="9475" y="26620"/>
                      <a:pt x="9447" y="26564"/>
                    </a:cubicBezTo>
                    <a:cubicBezTo>
                      <a:pt x="9614" y="26398"/>
                      <a:pt x="9808" y="26260"/>
                      <a:pt x="10003" y="26092"/>
                    </a:cubicBezTo>
                    <a:cubicBezTo>
                      <a:pt x="10504" y="25704"/>
                      <a:pt x="11004" y="25314"/>
                      <a:pt x="11503" y="24926"/>
                    </a:cubicBezTo>
                    <a:cubicBezTo>
                      <a:pt x="12337" y="24315"/>
                      <a:pt x="13198" y="23705"/>
                      <a:pt x="14059" y="23120"/>
                    </a:cubicBezTo>
                    <a:cubicBezTo>
                      <a:pt x="14142" y="23286"/>
                      <a:pt x="14281" y="23425"/>
                      <a:pt x="14419" y="23536"/>
                    </a:cubicBezTo>
                    <a:cubicBezTo>
                      <a:pt x="14613" y="23702"/>
                      <a:pt x="14836" y="23814"/>
                      <a:pt x="15087" y="23842"/>
                    </a:cubicBezTo>
                    <a:cubicBezTo>
                      <a:pt x="15123" y="23847"/>
                      <a:pt x="15160" y="23849"/>
                      <a:pt x="15198" y="23849"/>
                    </a:cubicBezTo>
                    <a:cubicBezTo>
                      <a:pt x="15559" y="23849"/>
                      <a:pt x="15947" y="23619"/>
                      <a:pt x="16197" y="23341"/>
                    </a:cubicBezTo>
                    <a:lnTo>
                      <a:pt x="16364" y="23174"/>
                    </a:lnTo>
                    <a:cubicBezTo>
                      <a:pt x="16447" y="23119"/>
                      <a:pt x="16558" y="23035"/>
                      <a:pt x="16642" y="22981"/>
                    </a:cubicBezTo>
                    <a:cubicBezTo>
                      <a:pt x="16726" y="22925"/>
                      <a:pt x="16809" y="22897"/>
                      <a:pt x="16892" y="22841"/>
                    </a:cubicBezTo>
                    <a:cubicBezTo>
                      <a:pt x="17030" y="22731"/>
                      <a:pt x="17170" y="22647"/>
                      <a:pt x="17310" y="22537"/>
                    </a:cubicBezTo>
                    <a:lnTo>
                      <a:pt x="17310" y="22537"/>
                    </a:lnTo>
                    <a:cubicBezTo>
                      <a:pt x="17225" y="22647"/>
                      <a:pt x="17170" y="22759"/>
                      <a:pt x="17087" y="22869"/>
                    </a:cubicBezTo>
                    <a:cubicBezTo>
                      <a:pt x="16615" y="23674"/>
                      <a:pt x="16199" y="24481"/>
                      <a:pt x="15781" y="25313"/>
                    </a:cubicBezTo>
                    <a:cubicBezTo>
                      <a:pt x="14976" y="26979"/>
                      <a:pt x="14254" y="28703"/>
                      <a:pt x="13670" y="30452"/>
                    </a:cubicBezTo>
                    <a:cubicBezTo>
                      <a:pt x="13532" y="30925"/>
                      <a:pt x="13364" y="31398"/>
                      <a:pt x="13226" y="31897"/>
                    </a:cubicBezTo>
                    <a:cubicBezTo>
                      <a:pt x="13086" y="32313"/>
                      <a:pt x="12948" y="32757"/>
                      <a:pt x="12948" y="33202"/>
                    </a:cubicBezTo>
                    <a:cubicBezTo>
                      <a:pt x="12948" y="33229"/>
                      <a:pt x="12920" y="33229"/>
                      <a:pt x="12892" y="33258"/>
                    </a:cubicBezTo>
                    <a:cubicBezTo>
                      <a:pt x="12837" y="33258"/>
                      <a:pt x="12809" y="33285"/>
                      <a:pt x="12782" y="33342"/>
                    </a:cubicBezTo>
                    <a:cubicBezTo>
                      <a:pt x="12615" y="33509"/>
                      <a:pt x="12477" y="33730"/>
                      <a:pt x="12365" y="33925"/>
                    </a:cubicBezTo>
                    <a:cubicBezTo>
                      <a:pt x="12171" y="34203"/>
                      <a:pt x="12005" y="34452"/>
                      <a:pt x="11837" y="34729"/>
                    </a:cubicBezTo>
                    <a:cubicBezTo>
                      <a:pt x="11504" y="35285"/>
                      <a:pt x="11199" y="35840"/>
                      <a:pt x="10921" y="36424"/>
                    </a:cubicBezTo>
                    <a:cubicBezTo>
                      <a:pt x="10339" y="37591"/>
                      <a:pt x="9838" y="38785"/>
                      <a:pt x="9422" y="40035"/>
                    </a:cubicBezTo>
                    <a:cubicBezTo>
                      <a:pt x="9310" y="40369"/>
                      <a:pt x="9228" y="40729"/>
                      <a:pt x="9116" y="41064"/>
                    </a:cubicBezTo>
                    <a:cubicBezTo>
                      <a:pt x="9087" y="41230"/>
                      <a:pt x="9033" y="41425"/>
                      <a:pt x="9005" y="41591"/>
                    </a:cubicBezTo>
                    <a:cubicBezTo>
                      <a:pt x="8977" y="41702"/>
                      <a:pt x="8949" y="41840"/>
                      <a:pt x="8949" y="41951"/>
                    </a:cubicBezTo>
                    <a:cubicBezTo>
                      <a:pt x="8783" y="42370"/>
                      <a:pt x="8673" y="42812"/>
                      <a:pt x="8589" y="43257"/>
                    </a:cubicBezTo>
                    <a:cubicBezTo>
                      <a:pt x="8394" y="43923"/>
                      <a:pt x="8255" y="44590"/>
                      <a:pt x="8088" y="45285"/>
                    </a:cubicBezTo>
                    <a:cubicBezTo>
                      <a:pt x="7810" y="46647"/>
                      <a:pt x="7532" y="48007"/>
                      <a:pt x="7309" y="49368"/>
                    </a:cubicBezTo>
                    <a:cubicBezTo>
                      <a:pt x="6838" y="52090"/>
                      <a:pt x="6477" y="54841"/>
                      <a:pt x="6254" y="57591"/>
                    </a:cubicBezTo>
                    <a:cubicBezTo>
                      <a:pt x="6200" y="58368"/>
                      <a:pt x="6171" y="59147"/>
                      <a:pt x="6116" y="59925"/>
                    </a:cubicBezTo>
                    <a:cubicBezTo>
                      <a:pt x="6088" y="60424"/>
                      <a:pt x="6088" y="60924"/>
                      <a:pt x="6088" y="61452"/>
                    </a:cubicBezTo>
                    <a:cubicBezTo>
                      <a:pt x="6033" y="61674"/>
                      <a:pt x="6006" y="61925"/>
                      <a:pt x="5950" y="62175"/>
                    </a:cubicBezTo>
                    <a:cubicBezTo>
                      <a:pt x="5865" y="62563"/>
                      <a:pt x="5783" y="62980"/>
                      <a:pt x="5645" y="63369"/>
                    </a:cubicBezTo>
                    <a:cubicBezTo>
                      <a:pt x="5396" y="64120"/>
                      <a:pt x="5033" y="64840"/>
                      <a:pt x="4590" y="65508"/>
                    </a:cubicBezTo>
                    <a:cubicBezTo>
                      <a:pt x="4451" y="65674"/>
                      <a:pt x="4312" y="65868"/>
                      <a:pt x="4174" y="66036"/>
                    </a:cubicBezTo>
                    <a:cubicBezTo>
                      <a:pt x="4145" y="66062"/>
                      <a:pt x="4091" y="66119"/>
                      <a:pt x="4062" y="66146"/>
                    </a:cubicBezTo>
                    <a:cubicBezTo>
                      <a:pt x="3924" y="66231"/>
                      <a:pt x="3812" y="66340"/>
                      <a:pt x="3758" y="66452"/>
                    </a:cubicBezTo>
                    <a:cubicBezTo>
                      <a:pt x="3619" y="66674"/>
                      <a:pt x="3590" y="66950"/>
                      <a:pt x="3646" y="67201"/>
                    </a:cubicBezTo>
                    <a:cubicBezTo>
                      <a:pt x="3841" y="67784"/>
                      <a:pt x="4451" y="68090"/>
                      <a:pt x="5008" y="68174"/>
                    </a:cubicBezTo>
                    <a:cubicBezTo>
                      <a:pt x="5324" y="68224"/>
                      <a:pt x="5650" y="68250"/>
                      <a:pt x="5977" y="68250"/>
                    </a:cubicBezTo>
                    <a:cubicBezTo>
                      <a:pt x="6914" y="68250"/>
                      <a:pt x="7865" y="68037"/>
                      <a:pt x="8647" y="67562"/>
                    </a:cubicBezTo>
                    <a:cubicBezTo>
                      <a:pt x="8925" y="67395"/>
                      <a:pt x="9175" y="67201"/>
                      <a:pt x="9398" y="66950"/>
                    </a:cubicBezTo>
                    <a:cubicBezTo>
                      <a:pt x="9452" y="66894"/>
                      <a:pt x="9536" y="66812"/>
                      <a:pt x="9593" y="66701"/>
                    </a:cubicBezTo>
                    <a:cubicBezTo>
                      <a:pt x="9675" y="66646"/>
                      <a:pt x="9759" y="66563"/>
                      <a:pt x="9815" y="66478"/>
                    </a:cubicBezTo>
                    <a:cubicBezTo>
                      <a:pt x="9897" y="66312"/>
                      <a:pt x="9953" y="66118"/>
                      <a:pt x="9982" y="65923"/>
                    </a:cubicBezTo>
                    <a:cubicBezTo>
                      <a:pt x="10037" y="65478"/>
                      <a:pt x="9871" y="65034"/>
                      <a:pt x="9759" y="64617"/>
                    </a:cubicBezTo>
                    <a:cubicBezTo>
                      <a:pt x="9677" y="64173"/>
                      <a:pt x="9621" y="63728"/>
                      <a:pt x="9564" y="63284"/>
                    </a:cubicBezTo>
                    <a:cubicBezTo>
                      <a:pt x="9536" y="63062"/>
                      <a:pt x="9508" y="62866"/>
                      <a:pt x="9481" y="62645"/>
                    </a:cubicBezTo>
                    <a:cubicBezTo>
                      <a:pt x="9508" y="62534"/>
                      <a:pt x="9508" y="62422"/>
                      <a:pt x="9537" y="62340"/>
                    </a:cubicBezTo>
                    <a:cubicBezTo>
                      <a:pt x="9565" y="62006"/>
                      <a:pt x="9649" y="61702"/>
                      <a:pt x="9703" y="61395"/>
                    </a:cubicBezTo>
                    <a:cubicBezTo>
                      <a:pt x="9815" y="60756"/>
                      <a:pt x="9982" y="60145"/>
                      <a:pt x="10175" y="59535"/>
                    </a:cubicBezTo>
                    <a:cubicBezTo>
                      <a:pt x="10563" y="58339"/>
                      <a:pt x="11064" y="57145"/>
                      <a:pt x="11619" y="56007"/>
                    </a:cubicBezTo>
                    <a:cubicBezTo>
                      <a:pt x="12509" y="54200"/>
                      <a:pt x="13509" y="52478"/>
                      <a:pt x="14454" y="50701"/>
                    </a:cubicBezTo>
                    <a:cubicBezTo>
                      <a:pt x="14482" y="50701"/>
                      <a:pt x="14509" y="50730"/>
                      <a:pt x="14538" y="50730"/>
                    </a:cubicBezTo>
                    <a:lnTo>
                      <a:pt x="14509" y="50756"/>
                    </a:lnTo>
                    <a:cubicBezTo>
                      <a:pt x="14381" y="50886"/>
                      <a:pt x="14492" y="51064"/>
                      <a:pt x="14643" y="51064"/>
                    </a:cubicBezTo>
                    <a:cubicBezTo>
                      <a:pt x="14654" y="51064"/>
                      <a:pt x="14665" y="51063"/>
                      <a:pt x="14676" y="51062"/>
                    </a:cubicBezTo>
                    <a:cubicBezTo>
                      <a:pt x="14844" y="51033"/>
                      <a:pt x="14983" y="50950"/>
                      <a:pt x="15148" y="50868"/>
                    </a:cubicBezTo>
                    <a:cubicBezTo>
                      <a:pt x="15288" y="50756"/>
                      <a:pt x="15426" y="50674"/>
                      <a:pt x="15566" y="50562"/>
                    </a:cubicBezTo>
                    <a:cubicBezTo>
                      <a:pt x="15815" y="50367"/>
                      <a:pt x="16094" y="50117"/>
                      <a:pt x="16316" y="49869"/>
                    </a:cubicBezTo>
                    <a:cubicBezTo>
                      <a:pt x="16788" y="49368"/>
                      <a:pt x="17205" y="48814"/>
                      <a:pt x="17510" y="48173"/>
                    </a:cubicBezTo>
                    <a:cubicBezTo>
                      <a:pt x="17593" y="48062"/>
                      <a:pt x="17678" y="47950"/>
                      <a:pt x="17760" y="47868"/>
                    </a:cubicBezTo>
                    <a:cubicBezTo>
                      <a:pt x="17982" y="47562"/>
                      <a:pt x="18232" y="47314"/>
                      <a:pt x="18455" y="47007"/>
                    </a:cubicBezTo>
                    <a:cubicBezTo>
                      <a:pt x="18677" y="46729"/>
                      <a:pt x="18898" y="46453"/>
                      <a:pt x="19121" y="46146"/>
                    </a:cubicBezTo>
                    <a:cubicBezTo>
                      <a:pt x="19510" y="45646"/>
                      <a:pt x="19870" y="45091"/>
                      <a:pt x="20286" y="44590"/>
                    </a:cubicBezTo>
                    <a:cubicBezTo>
                      <a:pt x="20453" y="44368"/>
                      <a:pt x="20675" y="44145"/>
                      <a:pt x="20898" y="43951"/>
                    </a:cubicBezTo>
                    <a:cubicBezTo>
                      <a:pt x="21094" y="43785"/>
                      <a:pt x="21314" y="43618"/>
                      <a:pt x="21565" y="43507"/>
                    </a:cubicBezTo>
                    <a:cubicBezTo>
                      <a:pt x="21843" y="43422"/>
                      <a:pt x="22148" y="43369"/>
                      <a:pt x="22426" y="43369"/>
                    </a:cubicBezTo>
                    <a:cubicBezTo>
                      <a:pt x="22704" y="43369"/>
                      <a:pt x="23009" y="43479"/>
                      <a:pt x="23260" y="43618"/>
                    </a:cubicBezTo>
                    <a:cubicBezTo>
                      <a:pt x="23269" y="43627"/>
                      <a:pt x="23278" y="43630"/>
                      <a:pt x="23287" y="43630"/>
                    </a:cubicBezTo>
                    <a:cubicBezTo>
                      <a:pt x="23306" y="43630"/>
                      <a:pt x="23325" y="43618"/>
                      <a:pt x="23343" y="43618"/>
                    </a:cubicBezTo>
                    <a:cubicBezTo>
                      <a:pt x="23538" y="43785"/>
                      <a:pt x="23788" y="43923"/>
                      <a:pt x="24010" y="44061"/>
                    </a:cubicBezTo>
                    <a:cubicBezTo>
                      <a:pt x="24288" y="44255"/>
                      <a:pt x="24566" y="44451"/>
                      <a:pt x="24844" y="44673"/>
                    </a:cubicBezTo>
                    <a:cubicBezTo>
                      <a:pt x="25400" y="45061"/>
                      <a:pt x="25955" y="45479"/>
                      <a:pt x="26484" y="45895"/>
                    </a:cubicBezTo>
                    <a:cubicBezTo>
                      <a:pt x="27456" y="46644"/>
                      <a:pt x="28429" y="47423"/>
                      <a:pt x="29344" y="48227"/>
                    </a:cubicBezTo>
                    <a:cubicBezTo>
                      <a:pt x="29290" y="48283"/>
                      <a:pt x="29205" y="48365"/>
                      <a:pt x="29149" y="48450"/>
                    </a:cubicBezTo>
                    <a:cubicBezTo>
                      <a:pt x="28622" y="48977"/>
                      <a:pt x="28066" y="49506"/>
                      <a:pt x="27512" y="50032"/>
                    </a:cubicBezTo>
                    <a:cubicBezTo>
                      <a:pt x="27233" y="50310"/>
                      <a:pt x="26955" y="50588"/>
                      <a:pt x="26788" y="51005"/>
                    </a:cubicBezTo>
                    <a:cubicBezTo>
                      <a:pt x="26733" y="51171"/>
                      <a:pt x="26706" y="51365"/>
                      <a:pt x="26706" y="51560"/>
                    </a:cubicBezTo>
                    <a:cubicBezTo>
                      <a:pt x="26622" y="51616"/>
                      <a:pt x="26566" y="51699"/>
                      <a:pt x="26595" y="51810"/>
                    </a:cubicBezTo>
                    <a:cubicBezTo>
                      <a:pt x="26735" y="52115"/>
                      <a:pt x="26900" y="52420"/>
                      <a:pt x="27095" y="52699"/>
                    </a:cubicBezTo>
                    <a:cubicBezTo>
                      <a:pt x="27289" y="52978"/>
                      <a:pt x="27512" y="53254"/>
                      <a:pt x="27734" y="53503"/>
                    </a:cubicBezTo>
                    <a:cubicBezTo>
                      <a:pt x="28150" y="54033"/>
                      <a:pt x="28651" y="54476"/>
                      <a:pt x="29149" y="54921"/>
                    </a:cubicBezTo>
                    <a:cubicBezTo>
                      <a:pt x="29484" y="55170"/>
                      <a:pt x="29817" y="55420"/>
                      <a:pt x="30151" y="55643"/>
                    </a:cubicBezTo>
                    <a:cubicBezTo>
                      <a:pt x="29983" y="55726"/>
                      <a:pt x="29817" y="55864"/>
                      <a:pt x="29650" y="55976"/>
                    </a:cubicBezTo>
                    <a:cubicBezTo>
                      <a:pt x="29400" y="56114"/>
                      <a:pt x="29149" y="56281"/>
                      <a:pt x="28928" y="56421"/>
                    </a:cubicBezTo>
                    <a:cubicBezTo>
                      <a:pt x="28429" y="56727"/>
                      <a:pt x="27900" y="57032"/>
                      <a:pt x="27374" y="57283"/>
                    </a:cubicBezTo>
                    <a:cubicBezTo>
                      <a:pt x="26873" y="57559"/>
                      <a:pt x="26319" y="57784"/>
                      <a:pt x="25789" y="58004"/>
                    </a:cubicBezTo>
                    <a:cubicBezTo>
                      <a:pt x="25289" y="58226"/>
                      <a:pt x="24790" y="58421"/>
                      <a:pt x="24317" y="58699"/>
                    </a:cubicBezTo>
                    <a:cubicBezTo>
                      <a:pt x="24123" y="58811"/>
                      <a:pt x="23872" y="59005"/>
                      <a:pt x="23678" y="59227"/>
                    </a:cubicBezTo>
                    <a:cubicBezTo>
                      <a:pt x="23651" y="59227"/>
                      <a:pt x="23595" y="59281"/>
                      <a:pt x="23566" y="59310"/>
                    </a:cubicBezTo>
                    <a:cubicBezTo>
                      <a:pt x="23427" y="59505"/>
                      <a:pt x="23400" y="59756"/>
                      <a:pt x="23371" y="60004"/>
                    </a:cubicBezTo>
                    <a:cubicBezTo>
                      <a:pt x="23343" y="60198"/>
                      <a:pt x="23316" y="60421"/>
                      <a:pt x="23316" y="60615"/>
                    </a:cubicBezTo>
                    <a:cubicBezTo>
                      <a:pt x="23287" y="61059"/>
                      <a:pt x="23260" y="61476"/>
                      <a:pt x="23260" y="61892"/>
                    </a:cubicBezTo>
                    <a:cubicBezTo>
                      <a:pt x="23260" y="62114"/>
                      <a:pt x="23287" y="62337"/>
                      <a:pt x="23287" y="62532"/>
                    </a:cubicBezTo>
                    <a:cubicBezTo>
                      <a:pt x="23316" y="62727"/>
                      <a:pt x="23316" y="62921"/>
                      <a:pt x="23399" y="63116"/>
                    </a:cubicBezTo>
                    <a:cubicBezTo>
                      <a:pt x="23481" y="63310"/>
                      <a:pt x="23621" y="63476"/>
                      <a:pt x="23815" y="63532"/>
                    </a:cubicBezTo>
                    <a:cubicBezTo>
                      <a:pt x="23870" y="63532"/>
                      <a:pt x="23926" y="63558"/>
                      <a:pt x="23982" y="63558"/>
                    </a:cubicBezTo>
                    <a:cubicBezTo>
                      <a:pt x="24006" y="63563"/>
                      <a:pt x="24031" y="63566"/>
                      <a:pt x="24056" y="63566"/>
                    </a:cubicBezTo>
                    <a:cubicBezTo>
                      <a:pt x="24309" y="63566"/>
                      <a:pt x="24554" y="63321"/>
                      <a:pt x="24731" y="63169"/>
                    </a:cubicBezTo>
                    <a:cubicBezTo>
                      <a:pt x="24953" y="62976"/>
                      <a:pt x="25121" y="62781"/>
                      <a:pt x="25315" y="62558"/>
                    </a:cubicBezTo>
                    <a:cubicBezTo>
                      <a:pt x="25481" y="62337"/>
                      <a:pt x="25619" y="62142"/>
                      <a:pt x="25760" y="61891"/>
                    </a:cubicBezTo>
                    <a:cubicBezTo>
                      <a:pt x="25788" y="61780"/>
                      <a:pt x="25870" y="61669"/>
                      <a:pt x="25898" y="61531"/>
                    </a:cubicBezTo>
                    <a:cubicBezTo>
                      <a:pt x="26092" y="61447"/>
                      <a:pt x="26287" y="61337"/>
                      <a:pt x="26481" y="61252"/>
                    </a:cubicBezTo>
                    <a:cubicBezTo>
                      <a:pt x="26815" y="61086"/>
                      <a:pt x="27148" y="60919"/>
                      <a:pt x="27453" y="60780"/>
                    </a:cubicBezTo>
                    <a:cubicBezTo>
                      <a:pt x="28121" y="60447"/>
                      <a:pt x="28787" y="60169"/>
                      <a:pt x="29454" y="59919"/>
                    </a:cubicBezTo>
                    <a:cubicBezTo>
                      <a:pt x="30370" y="59586"/>
                      <a:pt x="31314" y="59252"/>
                      <a:pt x="32258" y="59003"/>
                    </a:cubicBezTo>
                    <a:lnTo>
                      <a:pt x="32258" y="59280"/>
                    </a:lnTo>
                    <a:cubicBezTo>
                      <a:pt x="32258" y="59559"/>
                      <a:pt x="32258" y="59808"/>
                      <a:pt x="32286" y="60087"/>
                    </a:cubicBezTo>
                    <a:cubicBezTo>
                      <a:pt x="32286" y="60253"/>
                      <a:pt x="32313" y="60447"/>
                      <a:pt x="32342" y="60641"/>
                    </a:cubicBezTo>
                    <a:lnTo>
                      <a:pt x="32342" y="60948"/>
                    </a:lnTo>
                    <a:cubicBezTo>
                      <a:pt x="32369" y="61364"/>
                      <a:pt x="32342" y="61809"/>
                      <a:pt x="32313" y="62225"/>
                    </a:cubicBezTo>
                    <a:cubicBezTo>
                      <a:pt x="32286" y="62613"/>
                      <a:pt x="32257" y="63030"/>
                      <a:pt x="32175" y="63419"/>
                    </a:cubicBezTo>
                    <a:cubicBezTo>
                      <a:pt x="32175" y="63502"/>
                      <a:pt x="32148" y="63585"/>
                      <a:pt x="32148" y="63669"/>
                    </a:cubicBezTo>
                    <a:cubicBezTo>
                      <a:pt x="32036" y="63863"/>
                      <a:pt x="32008" y="64114"/>
                      <a:pt x="32036" y="64336"/>
                    </a:cubicBezTo>
                    <a:cubicBezTo>
                      <a:pt x="32036" y="64447"/>
                      <a:pt x="32036" y="64557"/>
                      <a:pt x="32119" y="64641"/>
                    </a:cubicBezTo>
                    <a:cubicBezTo>
                      <a:pt x="32201" y="64919"/>
                      <a:pt x="32398" y="65141"/>
                      <a:pt x="32620" y="65335"/>
                    </a:cubicBezTo>
                    <a:cubicBezTo>
                      <a:pt x="33175" y="65808"/>
                      <a:pt x="33952" y="66086"/>
                      <a:pt x="34647" y="66225"/>
                    </a:cubicBezTo>
                    <a:cubicBezTo>
                      <a:pt x="35132" y="66333"/>
                      <a:pt x="35629" y="66394"/>
                      <a:pt x="36130" y="66394"/>
                    </a:cubicBezTo>
                    <a:cubicBezTo>
                      <a:pt x="36403" y="66394"/>
                      <a:pt x="36678" y="66375"/>
                      <a:pt x="36953" y="66337"/>
                    </a:cubicBezTo>
                    <a:cubicBezTo>
                      <a:pt x="37619" y="66252"/>
                      <a:pt x="38425" y="66115"/>
                      <a:pt x="38870" y="65558"/>
                    </a:cubicBezTo>
                    <a:cubicBezTo>
                      <a:pt x="39120" y="65279"/>
                      <a:pt x="39231" y="64919"/>
                      <a:pt x="39203" y="64556"/>
                    </a:cubicBezTo>
                    <a:cubicBezTo>
                      <a:pt x="39203" y="64446"/>
                      <a:pt x="39175" y="64336"/>
                      <a:pt x="39120" y="64224"/>
                    </a:cubicBezTo>
                    <a:lnTo>
                      <a:pt x="39120" y="64085"/>
                    </a:lnTo>
                    <a:cubicBezTo>
                      <a:pt x="39093" y="63863"/>
                      <a:pt x="38842" y="63723"/>
                      <a:pt x="38702" y="63613"/>
                    </a:cubicBezTo>
                    <a:cubicBezTo>
                      <a:pt x="38536" y="63474"/>
                      <a:pt x="38398" y="63335"/>
                      <a:pt x="38286" y="63197"/>
                    </a:cubicBezTo>
                    <a:cubicBezTo>
                      <a:pt x="38009" y="62917"/>
                      <a:pt x="37759" y="62613"/>
                      <a:pt x="37564" y="62307"/>
                    </a:cubicBezTo>
                    <a:cubicBezTo>
                      <a:pt x="37121" y="61669"/>
                      <a:pt x="36758" y="60945"/>
                      <a:pt x="36509" y="60225"/>
                    </a:cubicBezTo>
                    <a:cubicBezTo>
                      <a:pt x="36425" y="60002"/>
                      <a:pt x="36370" y="59780"/>
                      <a:pt x="36315" y="59557"/>
                    </a:cubicBezTo>
                    <a:cubicBezTo>
                      <a:pt x="36259" y="59446"/>
                      <a:pt x="36259" y="59335"/>
                      <a:pt x="36204" y="59252"/>
                    </a:cubicBezTo>
                    <a:cubicBezTo>
                      <a:pt x="36204" y="59225"/>
                      <a:pt x="36204" y="59197"/>
                      <a:pt x="36176" y="59197"/>
                    </a:cubicBezTo>
                    <a:cubicBezTo>
                      <a:pt x="36204" y="59170"/>
                      <a:pt x="36204" y="59141"/>
                      <a:pt x="36204" y="59114"/>
                    </a:cubicBezTo>
                    <a:cubicBezTo>
                      <a:pt x="36232" y="58835"/>
                      <a:pt x="36287" y="58585"/>
                      <a:pt x="36342" y="58336"/>
                    </a:cubicBezTo>
                    <a:cubicBezTo>
                      <a:pt x="36369" y="58224"/>
                      <a:pt x="36397" y="58113"/>
                      <a:pt x="36425" y="58030"/>
                    </a:cubicBezTo>
                    <a:cubicBezTo>
                      <a:pt x="37230" y="58142"/>
                      <a:pt x="38064" y="58224"/>
                      <a:pt x="38870" y="58280"/>
                    </a:cubicBezTo>
                    <a:cubicBezTo>
                      <a:pt x="38896" y="58280"/>
                      <a:pt x="38896" y="58280"/>
                      <a:pt x="38896" y="58307"/>
                    </a:cubicBezTo>
                    <a:cubicBezTo>
                      <a:pt x="38925" y="58391"/>
                      <a:pt x="38981" y="58474"/>
                      <a:pt x="39036" y="58585"/>
                    </a:cubicBezTo>
                    <a:cubicBezTo>
                      <a:pt x="39119" y="58781"/>
                      <a:pt x="39231" y="58975"/>
                      <a:pt x="39313" y="59170"/>
                    </a:cubicBezTo>
                    <a:cubicBezTo>
                      <a:pt x="39507" y="59530"/>
                      <a:pt x="39674" y="59919"/>
                      <a:pt x="39841" y="60309"/>
                    </a:cubicBezTo>
                    <a:cubicBezTo>
                      <a:pt x="40174" y="61087"/>
                      <a:pt x="40507" y="61864"/>
                      <a:pt x="40840" y="62643"/>
                    </a:cubicBezTo>
                    <a:cubicBezTo>
                      <a:pt x="41507" y="64171"/>
                      <a:pt x="42173" y="65698"/>
                      <a:pt x="42951" y="67143"/>
                    </a:cubicBezTo>
                    <a:cubicBezTo>
                      <a:pt x="43173" y="67559"/>
                      <a:pt x="43397" y="67976"/>
                      <a:pt x="43646" y="68393"/>
                    </a:cubicBezTo>
                    <a:cubicBezTo>
                      <a:pt x="43757" y="68587"/>
                      <a:pt x="43895" y="68783"/>
                      <a:pt x="44034" y="68977"/>
                    </a:cubicBezTo>
                    <a:cubicBezTo>
                      <a:pt x="44174" y="69172"/>
                      <a:pt x="44340" y="69366"/>
                      <a:pt x="44535" y="69450"/>
                    </a:cubicBezTo>
                    <a:cubicBezTo>
                      <a:pt x="44591" y="69477"/>
                      <a:pt x="44618" y="69477"/>
                      <a:pt x="44647" y="69477"/>
                    </a:cubicBezTo>
                    <a:cubicBezTo>
                      <a:pt x="44730" y="69477"/>
                      <a:pt x="44785" y="69505"/>
                      <a:pt x="44869" y="69505"/>
                    </a:cubicBezTo>
                    <a:cubicBezTo>
                      <a:pt x="45007" y="69561"/>
                      <a:pt x="45174" y="69588"/>
                      <a:pt x="45314" y="69588"/>
                    </a:cubicBezTo>
                    <a:cubicBezTo>
                      <a:pt x="45620" y="69629"/>
                      <a:pt x="45925" y="69650"/>
                      <a:pt x="46231" y="69650"/>
                    </a:cubicBezTo>
                    <a:cubicBezTo>
                      <a:pt x="46536" y="69650"/>
                      <a:pt x="46841" y="69629"/>
                      <a:pt x="47147" y="69588"/>
                    </a:cubicBezTo>
                    <a:cubicBezTo>
                      <a:pt x="47453" y="69561"/>
                      <a:pt x="47786" y="69505"/>
                      <a:pt x="48092" y="69366"/>
                    </a:cubicBezTo>
                    <a:cubicBezTo>
                      <a:pt x="48203" y="69283"/>
                      <a:pt x="48371" y="69144"/>
                      <a:pt x="48453" y="69003"/>
                    </a:cubicBezTo>
                    <a:cubicBezTo>
                      <a:pt x="48509" y="69003"/>
                      <a:pt x="48565" y="68977"/>
                      <a:pt x="48619" y="68949"/>
                    </a:cubicBezTo>
                    <a:cubicBezTo>
                      <a:pt x="48759" y="68865"/>
                      <a:pt x="48759" y="68726"/>
                      <a:pt x="48703" y="68587"/>
                    </a:cubicBezTo>
                    <a:cubicBezTo>
                      <a:pt x="48565" y="68227"/>
                      <a:pt x="48368" y="67865"/>
                      <a:pt x="48092" y="67588"/>
                    </a:cubicBezTo>
                    <a:cubicBezTo>
                      <a:pt x="47788" y="67255"/>
                      <a:pt x="47425" y="67116"/>
                      <a:pt x="47036" y="66921"/>
                    </a:cubicBezTo>
                    <a:cubicBezTo>
                      <a:pt x="46424" y="66642"/>
                      <a:pt x="46008" y="66144"/>
                      <a:pt x="45703" y="65561"/>
                    </a:cubicBezTo>
                    <a:cubicBezTo>
                      <a:pt x="45397" y="64951"/>
                      <a:pt x="45231" y="64310"/>
                      <a:pt x="45064" y="63643"/>
                    </a:cubicBezTo>
                    <a:cubicBezTo>
                      <a:pt x="44870" y="62755"/>
                      <a:pt x="44675" y="61837"/>
                      <a:pt x="44482" y="60921"/>
                    </a:cubicBezTo>
                    <a:cubicBezTo>
                      <a:pt x="44398" y="60395"/>
                      <a:pt x="44288" y="59865"/>
                      <a:pt x="44203" y="59337"/>
                    </a:cubicBezTo>
                    <a:cubicBezTo>
                      <a:pt x="44176" y="59089"/>
                      <a:pt x="44147" y="58839"/>
                      <a:pt x="44121" y="58561"/>
                    </a:cubicBezTo>
                    <a:cubicBezTo>
                      <a:pt x="44094" y="58366"/>
                      <a:pt x="44065" y="58144"/>
                      <a:pt x="44065" y="57949"/>
                    </a:cubicBezTo>
                    <a:lnTo>
                      <a:pt x="44094" y="57922"/>
                    </a:lnTo>
                    <a:cubicBezTo>
                      <a:pt x="44427" y="57840"/>
                      <a:pt x="44732" y="57727"/>
                      <a:pt x="45037" y="57560"/>
                    </a:cubicBezTo>
                    <a:cubicBezTo>
                      <a:pt x="45093" y="57533"/>
                      <a:pt x="45176" y="57504"/>
                      <a:pt x="45231" y="57477"/>
                    </a:cubicBezTo>
                    <a:cubicBezTo>
                      <a:pt x="45427" y="57393"/>
                      <a:pt x="45621" y="57311"/>
                      <a:pt x="45787" y="57227"/>
                    </a:cubicBezTo>
                    <a:cubicBezTo>
                      <a:pt x="45982" y="57117"/>
                      <a:pt x="46205" y="57032"/>
                      <a:pt x="46343" y="56894"/>
                    </a:cubicBezTo>
                    <a:cubicBezTo>
                      <a:pt x="46399" y="56811"/>
                      <a:pt x="46399" y="56728"/>
                      <a:pt x="46371" y="56643"/>
                    </a:cubicBezTo>
                    <a:lnTo>
                      <a:pt x="46371" y="56616"/>
                    </a:lnTo>
                    <a:cubicBezTo>
                      <a:pt x="46371" y="56311"/>
                      <a:pt x="46317" y="56006"/>
                      <a:pt x="46261" y="55699"/>
                    </a:cubicBezTo>
                    <a:cubicBezTo>
                      <a:pt x="46205" y="55422"/>
                      <a:pt x="46149" y="55116"/>
                      <a:pt x="46123" y="54838"/>
                    </a:cubicBezTo>
                    <a:cubicBezTo>
                      <a:pt x="46011" y="54254"/>
                      <a:pt x="45929" y="53700"/>
                      <a:pt x="45873" y="53116"/>
                    </a:cubicBezTo>
                    <a:cubicBezTo>
                      <a:pt x="45735" y="51950"/>
                      <a:pt x="45651" y="50783"/>
                      <a:pt x="45595" y="49617"/>
                    </a:cubicBezTo>
                    <a:cubicBezTo>
                      <a:pt x="45567" y="48365"/>
                      <a:pt x="45595" y="47143"/>
                      <a:pt x="45651" y="45894"/>
                    </a:cubicBezTo>
                    <a:cubicBezTo>
                      <a:pt x="45775" y="45908"/>
                      <a:pt x="45901" y="45915"/>
                      <a:pt x="46026" y="45915"/>
                    </a:cubicBezTo>
                    <a:cubicBezTo>
                      <a:pt x="46151" y="45915"/>
                      <a:pt x="46276" y="45908"/>
                      <a:pt x="46400" y="45894"/>
                    </a:cubicBezTo>
                    <a:cubicBezTo>
                      <a:pt x="47012" y="45838"/>
                      <a:pt x="47706" y="45700"/>
                      <a:pt x="48205" y="45311"/>
                    </a:cubicBezTo>
                    <a:cubicBezTo>
                      <a:pt x="48732" y="44866"/>
                      <a:pt x="48706" y="44172"/>
                      <a:pt x="48732" y="43533"/>
                    </a:cubicBezTo>
                    <a:cubicBezTo>
                      <a:pt x="48732" y="42838"/>
                      <a:pt x="48704" y="42115"/>
                      <a:pt x="48622" y="41422"/>
                    </a:cubicBezTo>
                    <a:cubicBezTo>
                      <a:pt x="48538" y="40727"/>
                      <a:pt x="48455" y="40004"/>
                      <a:pt x="48233" y="39338"/>
                    </a:cubicBezTo>
                    <a:cubicBezTo>
                      <a:pt x="48315" y="39255"/>
                      <a:pt x="48371" y="39144"/>
                      <a:pt x="48428" y="39061"/>
                    </a:cubicBezTo>
                    <a:cubicBezTo>
                      <a:pt x="48538" y="38783"/>
                      <a:pt x="48510" y="38505"/>
                      <a:pt x="48455" y="38228"/>
                    </a:cubicBezTo>
                    <a:cubicBezTo>
                      <a:pt x="48428" y="37977"/>
                      <a:pt x="48371" y="37728"/>
                      <a:pt x="48288" y="37478"/>
                    </a:cubicBezTo>
                    <a:cubicBezTo>
                      <a:pt x="48233" y="37228"/>
                      <a:pt x="48150" y="37005"/>
                      <a:pt x="48039" y="36755"/>
                    </a:cubicBezTo>
                    <a:cubicBezTo>
                      <a:pt x="47983" y="36450"/>
                      <a:pt x="47761" y="36145"/>
                      <a:pt x="47594" y="35921"/>
                    </a:cubicBezTo>
                    <a:cubicBezTo>
                      <a:pt x="47344" y="35589"/>
                      <a:pt x="47066" y="35282"/>
                      <a:pt x="46759" y="35006"/>
                    </a:cubicBezTo>
                    <a:cubicBezTo>
                      <a:pt x="46148" y="34450"/>
                      <a:pt x="45453" y="34006"/>
                      <a:pt x="44732" y="33617"/>
                    </a:cubicBezTo>
                    <a:cubicBezTo>
                      <a:pt x="44510" y="33506"/>
                      <a:pt x="44316" y="33395"/>
                      <a:pt x="44121" y="33257"/>
                    </a:cubicBezTo>
                    <a:cubicBezTo>
                      <a:pt x="44038" y="33173"/>
                      <a:pt x="43982" y="33090"/>
                      <a:pt x="43927" y="33007"/>
                    </a:cubicBezTo>
                    <a:cubicBezTo>
                      <a:pt x="44204" y="32980"/>
                      <a:pt x="44454" y="32925"/>
                      <a:pt x="44732" y="32869"/>
                    </a:cubicBezTo>
                    <a:cubicBezTo>
                      <a:pt x="44926" y="32813"/>
                      <a:pt x="45149" y="32729"/>
                      <a:pt x="45344" y="32647"/>
                    </a:cubicBezTo>
                    <a:cubicBezTo>
                      <a:pt x="45510" y="32814"/>
                      <a:pt x="45760" y="32897"/>
                      <a:pt x="45982" y="33008"/>
                    </a:cubicBezTo>
                    <a:cubicBezTo>
                      <a:pt x="46205" y="33120"/>
                      <a:pt x="46455" y="33230"/>
                      <a:pt x="46704" y="33286"/>
                    </a:cubicBezTo>
                    <a:cubicBezTo>
                      <a:pt x="46735" y="33290"/>
                      <a:pt x="46766" y="33291"/>
                      <a:pt x="46796" y="33291"/>
                    </a:cubicBezTo>
                    <a:cubicBezTo>
                      <a:pt x="47009" y="33291"/>
                      <a:pt x="47193" y="33206"/>
                      <a:pt x="47316" y="33037"/>
                    </a:cubicBezTo>
                    <a:cubicBezTo>
                      <a:pt x="47372" y="32954"/>
                      <a:pt x="47426" y="32899"/>
                      <a:pt x="47455" y="32814"/>
                    </a:cubicBezTo>
                    <a:cubicBezTo>
                      <a:pt x="47482" y="32814"/>
                      <a:pt x="47482" y="32814"/>
                      <a:pt x="47482" y="32786"/>
                    </a:cubicBezTo>
                    <a:cubicBezTo>
                      <a:pt x="47732" y="32619"/>
                      <a:pt x="47816" y="32287"/>
                      <a:pt x="47899" y="32009"/>
                    </a:cubicBezTo>
                    <a:cubicBezTo>
                      <a:pt x="47983" y="31730"/>
                      <a:pt x="48065" y="31425"/>
                      <a:pt x="48150" y="31148"/>
                    </a:cubicBezTo>
                    <a:cubicBezTo>
                      <a:pt x="48177" y="30953"/>
                      <a:pt x="48233" y="30786"/>
                      <a:pt x="48261" y="30592"/>
                    </a:cubicBezTo>
                    <a:cubicBezTo>
                      <a:pt x="48372" y="30592"/>
                      <a:pt x="48484" y="30619"/>
                      <a:pt x="48594" y="30619"/>
                    </a:cubicBezTo>
                    <a:cubicBezTo>
                      <a:pt x="48900" y="30675"/>
                      <a:pt x="49233" y="30730"/>
                      <a:pt x="49540" y="30730"/>
                    </a:cubicBezTo>
                    <a:cubicBezTo>
                      <a:pt x="49817" y="31009"/>
                      <a:pt x="50234" y="31203"/>
                      <a:pt x="50595" y="31398"/>
                    </a:cubicBezTo>
                    <a:cubicBezTo>
                      <a:pt x="50983" y="31620"/>
                      <a:pt x="51400" y="31842"/>
                      <a:pt x="51816" y="32036"/>
                    </a:cubicBezTo>
                    <a:cubicBezTo>
                      <a:pt x="52153" y="32204"/>
                      <a:pt x="52532" y="32352"/>
                      <a:pt x="52935" y="32352"/>
                    </a:cubicBezTo>
                    <a:cubicBezTo>
                      <a:pt x="52997" y="32352"/>
                      <a:pt x="53059" y="32348"/>
                      <a:pt x="53122" y="32341"/>
                    </a:cubicBezTo>
                    <a:cubicBezTo>
                      <a:pt x="53483" y="32286"/>
                      <a:pt x="53983" y="32009"/>
                      <a:pt x="53817" y="31563"/>
                    </a:cubicBezTo>
                    <a:cubicBezTo>
                      <a:pt x="53734" y="31341"/>
                      <a:pt x="53567" y="31229"/>
                      <a:pt x="53372" y="31091"/>
                    </a:cubicBezTo>
                    <a:cubicBezTo>
                      <a:pt x="53345" y="31035"/>
                      <a:pt x="53289" y="31009"/>
                      <a:pt x="53260" y="30953"/>
                    </a:cubicBezTo>
                    <a:cubicBezTo>
                      <a:pt x="53260" y="30953"/>
                      <a:pt x="53288" y="30953"/>
                      <a:pt x="53288" y="30925"/>
                    </a:cubicBezTo>
                    <a:cubicBezTo>
                      <a:pt x="53362" y="30897"/>
                      <a:pt x="53474" y="30868"/>
                      <a:pt x="53557" y="30841"/>
                    </a:cubicBezTo>
                    <a:cubicBezTo>
                      <a:pt x="53807" y="30815"/>
                      <a:pt x="54029" y="30815"/>
                      <a:pt x="54251" y="30815"/>
                    </a:cubicBezTo>
                    <a:cubicBezTo>
                      <a:pt x="54309" y="30818"/>
                      <a:pt x="54367" y="30819"/>
                      <a:pt x="54425" y="30819"/>
                    </a:cubicBezTo>
                    <a:cubicBezTo>
                      <a:pt x="54866" y="30819"/>
                      <a:pt x="55299" y="30727"/>
                      <a:pt x="55667" y="30481"/>
                    </a:cubicBezTo>
                    <a:cubicBezTo>
                      <a:pt x="56057" y="30176"/>
                      <a:pt x="56251" y="29677"/>
                      <a:pt x="56083" y="29176"/>
                    </a:cubicBezTo>
                    <a:cubicBezTo>
                      <a:pt x="55972" y="28843"/>
                      <a:pt x="55667" y="28592"/>
                      <a:pt x="55334" y="28537"/>
                    </a:cubicBezTo>
                    <a:cubicBezTo>
                      <a:pt x="55306" y="28509"/>
                      <a:pt x="55250" y="28509"/>
                      <a:pt x="55222" y="28482"/>
                    </a:cubicBezTo>
                    <a:cubicBezTo>
                      <a:pt x="55111" y="28427"/>
                      <a:pt x="55000" y="28371"/>
                      <a:pt x="54889" y="28342"/>
                    </a:cubicBezTo>
                    <a:cubicBezTo>
                      <a:pt x="54695" y="28232"/>
                      <a:pt x="54473" y="28176"/>
                      <a:pt x="54250" y="28121"/>
                    </a:cubicBezTo>
                    <a:cubicBezTo>
                      <a:pt x="53935" y="28047"/>
                      <a:pt x="53619" y="28010"/>
                      <a:pt x="53304" y="28010"/>
                    </a:cubicBezTo>
                    <a:cubicBezTo>
                      <a:pt x="53147" y="28010"/>
                      <a:pt x="52990" y="28019"/>
                      <a:pt x="52833" y="28038"/>
                    </a:cubicBezTo>
                    <a:cubicBezTo>
                      <a:pt x="52361" y="28092"/>
                      <a:pt x="51889" y="28232"/>
                      <a:pt x="51389" y="28342"/>
                    </a:cubicBezTo>
                    <a:cubicBezTo>
                      <a:pt x="51195" y="28398"/>
                      <a:pt x="50972" y="28427"/>
                      <a:pt x="50750" y="28427"/>
                    </a:cubicBezTo>
                    <a:cubicBezTo>
                      <a:pt x="50612" y="28427"/>
                      <a:pt x="50472" y="28427"/>
                      <a:pt x="50332" y="28399"/>
                    </a:cubicBezTo>
                    <a:lnTo>
                      <a:pt x="50194" y="28399"/>
                    </a:lnTo>
                    <a:cubicBezTo>
                      <a:pt x="49945" y="28343"/>
                      <a:pt x="49694" y="28289"/>
                      <a:pt x="49444" y="28233"/>
                    </a:cubicBezTo>
                    <a:cubicBezTo>
                      <a:pt x="49222" y="28177"/>
                      <a:pt x="48972" y="28123"/>
                      <a:pt x="48723" y="28095"/>
                    </a:cubicBezTo>
                    <a:cubicBezTo>
                      <a:pt x="48667" y="28095"/>
                      <a:pt x="48611" y="28067"/>
                      <a:pt x="48556" y="28067"/>
                    </a:cubicBezTo>
                    <a:cubicBezTo>
                      <a:pt x="48556" y="27344"/>
                      <a:pt x="48501" y="26621"/>
                      <a:pt x="48389" y="25900"/>
                    </a:cubicBezTo>
                    <a:cubicBezTo>
                      <a:pt x="48333" y="25595"/>
                      <a:pt x="48278" y="25289"/>
                      <a:pt x="48195" y="24956"/>
                    </a:cubicBezTo>
                    <a:cubicBezTo>
                      <a:pt x="48168" y="24789"/>
                      <a:pt x="48113" y="24651"/>
                      <a:pt x="48084" y="24485"/>
                    </a:cubicBezTo>
                    <a:cubicBezTo>
                      <a:pt x="48029" y="24316"/>
                      <a:pt x="47944" y="24178"/>
                      <a:pt x="47888" y="24012"/>
                    </a:cubicBezTo>
                    <a:cubicBezTo>
                      <a:pt x="47888" y="23983"/>
                      <a:pt x="47860" y="23956"/>
                      <a:pt x="47834" y="23956"/>
                    </a:cubicBezTo>
                    <a:cubicBezTo>
                      <a:pt x="47584" y="23344"/>
                      <a:pt x="47250" y="22789"/>
                      <a:pt x="46833" y="22289"/>
                    </a:cubicBezTo>
                    <a:cubicBezTo>
                      <a:pt x="46222" y="21539"/>
                      <a:pt x="45389" y="20928"/>
                      <a:pt x="44500" y="20567"/>
                    </a:cubicBezTo>
                    <a:cubicBezTo>
                      <a:pt x="43715" y="20240"/>
                      <a:pt x="42872" y="20076"/>
                      <a:pt x="42035" y="20076"/>
                    </a:cubicBezTo>
                    <a:cubicBezTo>
                      <a:pt x="41449" y="20076"/>
                      <a:pt x="40865" y="20156"/>
                      <a:pt x="40306" y="20316"/>
                    </a:cubicBezTo>
                    <a:cubicBezTo>
                      <a:pt x="40279" y="20260"/>
                      <a:pt x="40250" y="20233"/>
                      <a:pt x="40223" y="20177"/>
                    </a:cubicBezTo>
                    <a:cubicBezTo>
                      <a:pt x="39528" y="19011"/>
                      <a:pt x="38835" y="17816"/>
                      <a:pt x="38000" y="16761"/>
                    </a:cubicBezTo>
                    <a:cubicBezTo>
                      <a:pt x="37555" y="16177"/>
                      <a:pt x="37057" y="15651"/>
                      <a:pt x="36527" y="15179"/>
                    </a:cubicBezTo>
                    <a:cubicBezTo>
                      <a:pt x="36249" y="14928"/>
                      <a:pt x="35973" y="14706"/>
                      <a:pt x="35666" y="14512"/>
                    </a:cubicBezTo>
                    <a:cubicBezTo>
                      <a:pt x="35444" y="14374"/>
                      <a:pt x="35222" y="14206"/>
                      <a:pt x="34972" y="14123"/>
                    </a:cubicBezTo>
                    <a:cubicBezTo>
                      <a:pt x="35028" y="13984"/>
                      <a:pt x="35084" y="13873"/>
                      <a:pt x="35111" y="13762"/>
                    </a:cubicBezTo>
                    <a:cubicBezTo>
                      <a:pt x="35137" y="13651"/>
                      <a:pt x="35137" y="13541"/>
                      <a:pt x="35166" y="13401"/>
                    </a:cubicBezTo>
                    <a:lnTo>
                      <a:pt x="35166" y="13263"/>
                    </a:lnTo>
                    <a:cubicBezTo>
                      <a:pt x="35277" y="13180"/>
                      <a:pt x="35360" y="13094"/>
                      <a:pt x="35444" y="13012"/>
                    </a:cubicBezTo>
                    <a:cubicBezTo>
                      <a:pt x="35556" y="12874"/>
                      <a:pt x="35666" y="12734"/>
                      <a:pt x="35778" y="12569"/>
                    </a:cubicBezTo>
                    <a:cubicBezTo>
                      <a:pt x="36001" y="12264"/>
                      <a:pt x="36194" y="11929"/>
                      <a:pt x="36278" y="11597"/>
                    </a:cubicBezTo>
                    <a:cubicBezTo>
                      <a:pt x="36389" y="11235"/>
                      <a:pt x="36417" y="10846"/>
                      <a:pt x="36305" y="10485"/>
                    </a:cubicBezTo>
                    <a:cubicBezTo>
                      <a:pt x="36278" y="10374"/>
                      <a:pt x="36167" y="10235"/>
                      <a:pt x="36055" y="10152"/>
                    </a:cubicBezTo>
                    <a:cubicBezTo>
                      <a:pt x="36278" y="9624"/>
                      <a:pt x="36472" y="9096"/>
                      <a:pt x="36556" y="8513"/>
                    </a:cubicBezTo>
                    <a:cubicBezTo>
                      <a:pt x="36583" y="8375"/>
                      <a:pt x="36612" y="8207"/>
                      <a:pt x="36612" y="8068"/>
                    </a:cubicBezTo>
                    <a:cubicBezTo>
                      <a:pt x="36750" y="7539"/>
                      <a:pt x="36806" y="6957"/>
                      <a:pt x="36778" y="6428"/>
                    </a:cubicBezTo>
                    <a:cubicBezTo>
                      <a:pt x="36751" y="5679"/>
                      <a:pt x="36612" y="4928"/>
                      <a:pt x="36334" y="4235"/>
                    </a:cubicBezTo>
                    <a:cubicBezTo>
                      <a:pt x="35778" y="2761"/>
                      <a:pt x="34723" y="1567"/>
                      <a:pt x="33361" y="817"/>
                    </a:cubicBezTo>
                    <a:cubicBezTo>
                      <a:pt x="32311" y="272"/>
                      <a:pt x="31137" y="0"/>
                      <a:pt x="2996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8" name="Google Shape;1498;p25"/>
              <p:cNvSpPr/>
              <p:nvPr/>
            </p:nvSpPr>
            <p:spPr>
              <a:xfrm>
                <a:off x="6931063" y="2297351"/>
                <a:ext cx="82266" cy="46609"/>
              </a:xfrm>
              <a:custGeom>
                <a:avLst/>
                <a:gdLst/>
                <a:ahLst/>
                <a:cxnLst/>
                <a:rect l="l" t="t" r="r" b="b"/>
                <a:pathLst>
                  <a:path w="969" h="549" extrusionOk="0">
                    <a:moveTo>
                      <a:pt x="387" y="0"/>
                    </a:moveTo>
                    <a:cubicBezTo>
                      <a:pt x="286" y="0"/>
                      <a:pt x="187" y="28"/>
                      <a:pt x="113" y="87"/>
                    </a:cubicBezTo>
                    <a:cubicBezTo>
                      <a:pt x="0" y="195"/>
                      <a:pt x="56" y="418"/>
                      <a:pt x="195" y="446"/>
                    </a:cubicBezTo>
                    <a:cubicBezTo>
                      <a:pt x="251" y="461"/>
                      <a:pt x="306" y="461"/>
                      <a:pt x="362" y="461"/>
                    </a:cubicBezTo>
                    <a:cubicBezTo>
                      <a:pt x="417" y="461"/>
                      <a:pt x="473" y="461"/>
                      <a:pt x="528" y="475"/>
                    </a:cubicBezTo>
                    <a:cubicBezTo>
                      <a:pt x="584" y="475"/>
                      <a:pt x="696" y="502"/>
                      <a:pt x="751" y="531"/>
                    </a:cubicBezTo>
                    <a:cubicBezTo>
                      <a:pt x="769" y="543"/>
                      <a:pt x="790" y="549"/>
                      <a:pt x="812" y="549"/>
                    </a:cubicBezTo>
                    <a:cubicBezTo>
                      <a:pt x="888" y="549"/>
                      <a:pt x="968" y="479"/>
                      <a:pt x="946" y="393"/>
                    </a:cubicBezTo>
                    <a:cubicBezTo>
                      <a:pt x="890" y="225"/>
                      <a:pt x="806" y="114"/>
                      <a:pt x="640" y="59"/>
                    </a:cubicBezTo>
                    <a:cubicBezTo>
                      <a:pt x="563" y="21"/>
                      <a:pt x="474" y="0"/>
                      <a:pt x="387" y="0"/>
                    </a:cubicBezTo>
                    <a:close/>
                  </a:path>
                </a:pathLst>
              </a:custGeom>
              <a:solidFill>
                <a:srgbClr val="3F221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9" name="Google Shape;1499;p25"/>
              <p:cNvSpPr/>
              <p:nvPr/>
            </p:nvSpPr>
            <p:spPr>
              <a:xfrm>
                <a:off x="6933525" y="2401181"/>
                <a:ext cx="89567" cy="140505"/>
              </a:xfrm>
              <a:custGeom>
                <a:avLst/>
                <a:gdLst/>
                <a:ahLst/>
                <a:cxnLst/>
                <a:rect l="l" t="t" r="r" b="b"/>
                <a:pathLst>
                  <a:path w="1055" h="1655" extrusionOk="0">
                    <a:moveTo>
                      <a:pt x="470" y="1"/>
                    </a:moveTo>
                    <a:cubicBezTo>
                      <a:pt x="390" y="1"/>
                      <a:pt x="305" y="27"/>
                      <a:pt x="222" y="84"/>
                    </a:cubicBezTo>
                    <a:cubicBezTo>
                      <a:pt x="110" y="169"/>
                      <a:pt x="56" y="278"/>
                      <a:pt x="28" y="417"/>
                    </a:cubicBezTo>
                    <a:cubicBezTo>
                      <a:pt x="1" y="557"/>
                      <a:pt x="1" y="696"/>
                      <a:pt x="1" y="834"/>
                    </a:cubicBezTo>
                    <a:cubicBezTo>
                      <a:pt x="28" y="1084"/>
                      <a:pt x="57" y="1390"/>
                      <a:pt x="251" y="1557"/>
                    </a:cubicBezTo>
                    <a:cubicBezTo>
                      <a:pt x="339" y="1623"/>
                      <a:pt x="444" y="1654"/>
                      <a:pt x="547" y="1654"/>
                    </a:cubicBezTo>
                    <a:cubicBezTo>
                      <a:pt x="706" y="1654"/>
                      <a:pt x="861" y="1581"/>
                      <a:pt x="945" y="1446"/>
                    </a:cubicBezTo>
                    <a:cubicBezTo>
                      <a:pt x="1027" y="1308"/>
                      <a:pt x="1055" y="1168"/>
                      <a:pt x="1055" y="1028"/>
                    </a:cubicBezTo>
                    <a:cubicBezTo>
                      <a:pt x="1055" y="917"/>
                      <a:pt x="1027" y="805"/>
                      <a:pt x="1027" y="723"/>
                    </a:cubicBezTo>
                    <a:cubicBezTo>
                      <a:pt x="999" y="667"/>
                      <a:pt x="999" y="613"/>
                      <a:pt x="972" y="557"/>
                    </a:cubicBezTo>
                    <a:cubicBezTo>
                      <a:pt x="945" y="473"/>
                      <a:pt x="917" y="417"/>
                      <a:pt x="889" y="363"/>
                    </a:cubicBezTo>
                    <a:cubicBezTo>
                      <a:pt x="830" y="147"/>
                      <a:pt x="662" y="1"/>
                      <a:pt x="470" y="1"/>
                    </a:cubicBezTo>
                    <a:close/>
                  </a:path>
                </a:pathLst>
              </a:custGeom>
              <a:solidFill>
                <a:srgbClr val="3F221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0" name="Google Shape;1500;p25"/>
              <p:cNvSpPr/>
              <p:nvPr/>
            </p:nvSpPr>
            <p:spPr>
              <a:xfrm>
                <a:off x="6728328" y="2669626"/>
                <a:ext cx="249938" cy="104848"/>
              </a:xfrm>
              <a:custGeom>
                <a:avLst/>
                <a:gdLst/>
                <a:ahLst/>
                <a:cxnLst/>
                <a:rect l="l" t="t" r="r" b="b"/>
                <a:pathLst>
                  <a:path w="2944" h="1235" extrusionOk="0">
                    <a:moveTo>
                      <a:pt x="2756" y="1"/>
                    </a:moveTo>
                    <a:cubicBezTo>
                      <a:pt x="2745" y="1"/>
                      <a:pt x="2733" y="2"/>
                      <a:pt x="2721" y="6"/>
                    </a:cubicBezTo>
                    <a:cubicBezTo>
                      <a:pt x="2667" y="33"/>
                      <a:pt x="2611" y="61"/>
                      <a:pt x="2555" y="90"/>
                    </a:cubicBezTo>
                    <a:cubicBezTo>
                      <a:pt x="2527" y="146"/>
                      <a:pt x="2473" y="173"/>
                      <a:pt x="2444" y="201"/>
                    </a:cubicBezTo>
                    <a:cubicBezTo>
                      <a:pt x="2388" y="257"/>
                      <a:pt x="2305" y="312"/>
                      <a:pt x="2250" y="368"/>
                    </a:cubicBezTo>
                    <a:cubicBezTo>
                      <a:pt x="2222" y="395"/>
                      <a:pt x="2222" y="395"/>
                      <a:pt x="2194" y="424"/>
                    </a:cubicBezTo>
                    <a:cubicBezTo>
                      <a:pt x="2027" y="535"/>
                      <a:pt x="1805" y="618"/>
                      <a:pt x="1583" y="618"/>
                    </a:cubicBezTo>
                    <a:cubicBezTo>
                      <a:pt x="1549" y="623"/>
                      <a:pt x="1515" y="625"/>
                      <a:pt x="1479" y="625"/>
                    </a:cubicBezTo>
                    <a:cubicBezTo>
                      <a:pt x="1313" y="625"/>
                      <a:pt x="1133" y="571"/>
                      <a:pt x="973" y="480"/>
                    </a:cubicBezTo>
                    <a:cubicBezTo>
                      <a:pt x="890" y="424"/>
                      <a:pt x="805" y="368"/>
                      <a:pt x="722" y="286"/>
                    </a:cubicBezTo>
                    <a:cubicBezTo>
                      <a:pt x="610" y="174"/>
                      <a:pt x="528" y="63"/>
                      <a:pt x="360" y="35"/>
                    </a:cubicBezTo>
                    <a:cubicBezTo>
                      <a:pt x="222" y="35"/>
                      <a:pt x="138" y="146"/>
                      <a:pt x="112" y="230"/>
                    </a:cubicBezTo>
                    <a:cubicBezTo>
                      <a:pt x="0" y="562"/>
                      <a:pt x="445" y="869"/>
                      <a:pt x="695" y="1007"/>
                    </a:cubicBezTo>
                    <a:cubicBezTo>
                      <a:pt x="937" y="1152"/>
                      <a:pt x="1221" y="1235"/>
                      <a:pt x="1493" y="1235"/>
                    </a:cubicBezTo>
                    <a:cubicBezTo>
                      <a:pt x="1533" y="1235"/>
                      <a:pt x="1572" y="1233"/>
                      <a:pt x="1612" y="1229"/>
                    </a:cubicBezTo>
                    <a:cubicBezTo>
                      <a:pt x="1916" y="1202"/>
                      <a:pt x="2223" y="1091"/>
                      <a:pt x="2473" y="922"/>
                    </a:cubicBezTo>
                    <a:cubicBezTo>
                      <a:pt x="2583" y="812"/>
                      <a:pt x="2695" y="702"/>
                      <a:pt x="2806" y="562"/>
                    </a:cubicBezTo>
                    <a:cubicBezTo>
                      <a:pt x="2806" y="562"/>
                      <a:pt x="2833" y="536"/>
                      <a:pt x="2833" y="507"/>
                    </a:cubicBezTo>
                    <a:cubicBezTo>
                      <a:pt x="2862" y="479"/>
                      <a:pt x="2888" y="424"/>
                      <a:pt x="2916" y="368"/>
                    </a:cubicBezTo>
                    <a:cubicBezTo>
                      <a:pt x="2944" y="286"/>
                      <a:pt x="2916" y="201"/>
                      <a:pt x="2916" y="118"/>
                    </a:cubicBezTo>
                    <a:cubicBezTo>
                      <a:pt x="2893" y="69"/>
                      <a:pt x="2827" y="1"/>
                      <a:pt x="2756" y="1"/>
                    </a:cubicBezTo>
                    <a:close/>
                  </a:path>
                </a:pathLst>
              </a:custGeom>
              <a:solidFill>
                <a:srgbClr val="3F221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1" name="Google Shape;1501;p25"/>
              <p:cNvSpPr/>
              <p:nvPr/>
            </p:nvSpPr>
            <p:spPr>
              <a:xfrm>
                <a:off x="6589181" y="2397445"/>
                <a:ext cx="108329" cy="144835"/>
              </a:xfrm>
              <a:custGeom>
                <a:avLst/>
                <a:gdLst/>
                <a:ahLst/>
                <a:cxnLst/>
                <a:rect l="l" t="t" r="r" b="b"/>
                <a:pathLst>
                  <a:path w="1276" h="1706" extrusionOk="0">
                    <a:moveTo>
                      <a:pt x="614" y="1"/>
                    </a:moveTo>
                    <a:cubicBezTo>
                      <a:pt x="431" y="1"/>
                      <a:pt x="239" y="104"/>
                      <a:pt x="138" y="269"/>
                    </a:cubicBezTo>
                    <a:cubicBezTo>
                      <a:pt x="26" y="463"/>
                      <a:pt x="0" y="711"/>
                      <a:pt x="26" y="934"/>
                    </a:cubicBezTo>
                    <a:cubicBezTo>
                      <a:pt x="54" y="1156"/>
                      <a:pt x="138" y="1378"/>
                      <a:pt x="276" y="1546"/>
                    </a:cubicBezTo>
                    <a:cubicBezTo>
                      <a:pt x="380" y="1650"/>
                      <a:pt x="508" y="1705"/>
                      <a:pt x="634" y="1705"/>
                    </a:cubicBezTo>
                    <a:cubicBezTo>
                      <a:pt x="744" y="1705"/>
                      <a:pt x="852" y="1663"/>
                      <a:pt x="943" y="1572"/>
                    </a:cubicBezTo>
                    <a:cubicBezTo>
                      <a:pt x="1193" y="1352"/>
                      <a:pt x="1275" y="850"/>
                      <a:pt x="1110" y="545"/>
                    </a:cubicBezTo>
                    <a:cubicBezTo>
                      <a:pt x="1084" y="351"/>
                      <a:pt x="1000" y="156"/>
                      <a:pt x="805" y="44"/>
                    </a:cubicBezTo>
                    <a:cubicBezTo>
                      <a:pt x="746" y="14"/>
                      <a:pt x="680" y="1"/>
                      <a:pt x="614" y="1"/>
                    </a:cubicBezTo>
                    <a:close/>
                  </a:path>
                </a:pathLst>
              </a:custGeom>
              <a:solidFill>
                <a:srgbClr val="3F221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2" name="Google Shape;1502;p25"/>
              <p:cNvSpPr/>
              <p:nvPr/>
            </p:nvSpPr>
            <p:spPr>
              <a:xfrm>
                <a:off x="5858383" y="789826"/>
                <a:ext cx="105952" cy="55268"/>
              </a:xfrm>
              <a:custGeom>
                <a:avLst/>
                <a:gdLst/>
                <a:ahLst/>
                <a:cxnLst/>
                <a:rect l="l" t="t" r="r" b="b"/>
                <a:pathLst>
                  <a:path w="1248" h="651" extrusionOk="0">
                    <a:moveTo>
                      <a:pt x="837" y="1"/>
                    </a:moveTo>
                    <a:cubicBezTo>
                      <a:pt x="716" y="1"/>
                      <a:pt x="592" y="33"/>
                      <a:pt x="495" y="64"/>
                    </a:cubicBezTo>
                    <a:cubicBezTo>
                      <a:pt x="329" y="92"/>
                      <a:pt x="108" y="203"/>
                      <a:pt x="52" y="370"/>
                    </a:cubicBezTo>
                    <a:cubicBezTo>
                      <a:pt x="0" y="474"/>
                      <a:pt x="45" y="651"/>
                      <a:pt x="189" y="651"/>
                    </a:cubicBezTo>
                    <a:cubicBezTo>
                      <a:pt x="199" y="651"/>
                      <a:pt x="209" y="650"/>
                      <a:pt x="219" y="648"/>
                    </a:cubicBezTo>
                    <a:cubicBezTo>
                      <a:pt x="357" y="648"/>
                      <a:pt x="468" y="592"/>
                      <a:pt x="608" y="565"/>
                    </a:cubicBezTo>
                    <a:cubicBezTo>
                      <a:pt x="678" y="537"/>
                      <a:pt x="748" y="537"/>
                      <a:pt x="817" y="537"/>
                    </a:cubicBezTo>
                    <a:cubicBezTo>
                      <a:pt x="886" y="537"/>
                      <a:pt x="956" y="537"/>
                      <a:pt x="1025" y="509"/>
                    </a:cubicBezTo>
                    <a:cubicBezTo>
                      <a:pt x="1220" y="426"/>
                      <a:pt x="1247" y="203"/>
                      <a:pt x="1081" y="64"/>
                    </a:cubicBezTo>
                    <a:cubicBezTo>
                      <a:pt x="1010" y="18"/>
                      <a:pt x="924" y="1"/>
                      <a:pt x="8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3" name="Google Shape;1503;p25"/>
              <p:cNvSpPr/>
              <p:nvPr/>
            </p:nvSpPr>
            <p:spPr>
              <a:xfrm>
                <a:off x="5827311" y="906985"/>
                <a:ext cx="148740" cy="174549"/>
              </a:xfrm>
              <a:custGeom>
                <a:avLst/>
                <a:gdLst/>
                <a:ahLst/>
                <a:cxnLst/>
                <a:rect l="l" t="t" r="r" b="b"/>
                <a:pathLst>
                  <a:path w="1752" h="2056" extrusionOk="0">
                    <a:moveTo>
                      <a:pt x="988" y="0"/>
                    </a:moveTo>
                    <a:cubicBezTo>
                      <a:pt x="903" y="0"/>
                      <a:pt x="821" y="20"/>
                      <a:pt x="751" y="73"/>
                    </a:cubicBezTo>
                    <a:cubicBezTo>
                      <a:pt x="557" y="131"/>
                      <a:pt x="389" y="240"/>
                      <a:pt x="335" y="407"/>
                    </a:cubicBezTo>
                    <a:cubicBezTo>
                      <a:pt x="56" y="741"/>
                      <a:pt x="0" y="1324"/>
                      <a:pt x="167" y="1658"/>
                    </a:cubicBezTo>
                    <a:cubicBezTo>
                      <a:pt x="289" y="1898"/>
                      <a:pt x="537" y="2056"/>
                      <a:pt x="801" y="2056"/>
                    </a:cubicBezTo>
                    <a:cubicBezTo>
                      <a:pt x="840" y="2056"/>
                      <a:pt x="879" y="2052"/>
                      <a:pt x="918" y="2045"/>
                    </a:cubicBezTo>
                    <a:cubicBezTo>
                      <a:pt x="1197" y="1990"/>
                      <a:pt x="1391" y="1767"/>
                      <a:pt x="1501" y="1517"/>
                    </a:cubicBezTo>
                    <a:cubicBezTo>
                      <a:pt x="1669" y="1268"/>
                      <a:pt x="1751" y="962"/>
                      <a:pt x="1695" y="656"/>
                    </a:cubicBezTo>
                    <a:cubicBezTo>
                      <a:pt x="1640" y="378"/>
                      <a:pt x="1418" y="102"/>
                      <a:pt x="1140" y="18"/>
                    </a:cubicBezTo>
                    <a:cubicBezTo>
                      <a:pt x="1089" y="7"/>
                      <a:pt x="1038" y="0"/>
                      <a:pt x="9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4" name="Google Shape;1504;p25"/>
              <p:cNvSpPr/>
              <p:nvPr/>
            </p:nvSpPr>
            <p:spPr>
              <a:xfrm>
                <a:off x="5490183" y="1221954"/>
                <a:ext cx="266069" cy="136260"/>
              </a:xfrm>
              <a:custGeom>
                <a:avLst/>
                <a:gdLst/>
                <a:ahLst/>
                <a:cxnLst/>
                <a:rect l="l" t="t" r="r" b="b"/>
                <a:pathLst>
                  <a:path w="3134" h="1605" extrusionOk="0">
                    <a:moveTo>
                      <a:pt x="432" y="1"/>
                    </a:moveTo>
                    <a:cubicBezTo>
                      <a:pt x="380" y="1"/>
                      <a:pt x="329" y="21"/>
                      <a:pt x="305" y="58"/>
                    </a:cubicBezTo>
                    <a:cubicBezTo>
                      <a:pt x="0" y="725"/>
                      <a:pt x="610" y="1418"/>
                      <a:pt x="1249" y="1557"/>
                    </a:cubicBezTo>
                    <a:cubicBezTo>
                      <a:pt x="1373" y="1589"/>
                      <a:pt x="1506" y="1604"/>
                      <a:pt x="1640" y="1604"/>
                    </a:cubicBezTo>
                    <a:cubicBezTo>
                      <a:pt x="1865" y="1604"/>
                      <a:pt x="2096" y="1561"/>
                      <a:pt x="2305" y="1474"/>
                    </a:cubicBezTo>
                    <a:cubicBezTo>
                      <a:pt x="2472" y="1390"/>
                      <a:pt x="2610" y="1308"/>
                      <a:pt x="2749" y="1196"/>
                    </a:cubicBezTo>
                    <a:cubicBezTo>
                      <a:pt x="2887" y="1058"/>
                      <a:pt x="3054" y="947"/>
                      <a:pt x="3109" y="753"/>
                    </a:cubicBezTo>
                    <a:cubicBezTo>
                      <a:pt x="3133" y="611"/>
                      <a:pt x="3017" y="429"/>
                      <a:pt x="2879" y="429"/>
                    </a:cubicBezTo>
                    <a:cubicBezTo>
                      <a:pt x="2854" y="429"/>
                      <a:pt x="2829" y="435"/>
                      <a:pt x="2803" y="448"/>
                    </a:cubicBezTo>
                    <a:cubicBezTo>
                      <a:pt x="2665" y="504"/>
                      <a:pt x="2555" y="586"/>
                      <a:pt x="2443" y="698"/>
                    </a:cubicBezTo>
                    <a:cubicBezTo>
                      <a:pt x="2359" y="780"/>
                      <a:pt x="2248" y="836"/>
                      <a:pt x="2139" y="891"/>
                    </a:cubicBezTo>
                    <a:cubicBezTo>
                      <a:pt x="1975" y="994"/>
                      <a:pt x="1794" y="1051"/>
                      <a:pt x="1610" y="1051"/>
                    </a:cubicBezTo>
                    <a:cubicBezTo>
                      <a:pt x="1546" y="1051"/>
                      <a:pt x="1481" y="1044"/>
                      <a:pt x="1417" y="1029"/>
                    </a:cubicBezTo>
                    <a:cubicBezTo>
                      <a:pt x="916" y="974"/>
                      <a:pt x="667" y="585"/>
                      <a:pt x="583" y="112"/>
                    </a:cubicBezTo>
                    <a:cubicBezTo>
                      <a:pt x="567" y="35"/>
                      <a:pt x="499" y="1"/>
                      <a:pt x="4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5" name="Google Shape;1505;p25"/>
              <p:cNvSpPr/>
              <p:nvPr/>
            </p:nvSpPr>
            <p:spPr>
              <a:xfrm>
                <a:off x="5548932" y="696693"/>
                <a:ext cx="89737" cy="86426"/>
              </a:xfrm>
              <a:custGeom>
                <a:avLst/>
                <a:gdLst/>
                <a:ahLst/>
                <a:cxnLst/>
                <a:rect l="l" t="t" r="r" b="b"/>
                <a:pathLst>
                  <a:path w="1057" h="1018" extrusionOk="0">
                    <a:moveTo>
                      <a:pt x="267" y="1"/>
                    </a:moveTo>
                    <a:cubicBezTo>
                      <a:pt x="225" y="1"/>
                      <a:pt x="182" y="8"/>
                      <a:pt x="141" y="23"/>
                    </a:cubicBezTo>
                    <a:cubicBezTo>
                      <a:pt x="56" y="49"/>
                      <a:pt x="0" y="134"/>
                      <a:pt x="56" y="245"/>
                    </a:cubicBezTo>
                    <a:cubicBezTo>
                      <a:pt x="113" y="383"/>
                      <a:pt x="308" y="466"/>
                      <a:pt x="420" y="579"/>
                    </a:cubicBezTo>
                    <a:cubicBezTo>
                      <a:pt x="531" y="690"/>
                      <a:pt x="615" y="857"/>
                      <a:pt x="725" y="967"/>
                    </a:cubicBezTo>
                    <a:cubicBezTo>
                      <a:pt x="759" y="1002"/>
                      <a:pt x="802" y="1018"/>
                      <a:pt x="845" y="1018"/>
                    </a:cubicBezTo>
                    <a:cubicBezTo>
                      <a:pt x="938" y="1018"/>
                      <a:pt x="1030" y="943"/>
                      <a:pt x="1030" y="828"/>
                    </a:cubicBezTo>
                    <a:cubicBezTo>
                      <a:pt x="1056" y="579"/>
                      <a:pt x="918" y="412"/>
                      <a:pt x="752" y="245"/>
                    </a:cubicBezTo>
                    <a:cubicBezTo>
                      <a:pt x="639" y="131"/>
                      <a:pt x="452" y="1"/>
                      <a:pt x="2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6" name="Google Shape;1506;p25"/>
              <p:cNvSpPr/>
              <p:nvPr/>
            </p:nvSpPr>
            <p:spPr>
              <a:xfrm>
                <a:off x="5426510" y="816314"/>
                <a:ext cx="158164" cy="184312"/>
              </a:xfrm>
              <a:custGeom>
                <a:avLst/>
                <a:gdLst/>
                <a:ahLst/>
                <a:cxnLst/>
                <a:rect l="l" t="t" r="r" b="b"/>
                <a:pathLst>
                  <a:path w="1863" h="2171" extrusionOk="0">
                    <a:moveTo>
                      <a:pt x="779" y="1252"/>
                    </a:moveTo>
                    <a:lnTo>
                      <a:pt x="779" y="1252"/>
                    </a:lnTo>
                    <a:cubicBezTo>
                      <a:pt x="767" y="1276"/>
                      <a:pt x="760" y="1284"/>
                      <a:pt x="758" y="1284"/>
                    </a:cubicBezTo>
                    <a:cubicBezTo>
                      <a:pt x="755" y="1284"/>
                      <a:pt x="762" y="1268"/>
                      <a:pt x="779" y="1252"/>
                    </a:cubicBezTo>
                    <a:close/>
                    <a:moveTo>
                      <a:pt x="1112" y="1"/>
                    </a:moveTo>
                    <a:cubicBezTo>
                      <a:pt x="972" y="27"/>
                      <a:pt x="862" y="56"/>
                      <a:pt x="779" y="140"/>
                    </a:cubicBezTo>
                    <a:cubicBezTo>
                      <a:pt x="585" y="169"/>
                      <a:pt x="334" y="390"/>
                      <a:pt x="250" y="530"/>
                    </a:cubicBezTo>
                    <a:cubicBezTo>
                      <a:pt x="112" y="835"/>
                      <a:pt x="1" y="1224"/>
                      <a:pt x="84" y="1585"/>
                    </a:cubicBezTo>
                    <a:cubicBezTo>
                      <a:pt x="139" y="1862"/>
                      <a:pt x="388" y="2113"/>
                      <a:pt x="723" y="2168"/>
                    </a:cubicBezTo>
                    <a:cubicBezTo>
                      <a:pt x="746" y="2170"/>
                      <a:pt x="769" y="2171"/>
                      <a:pt x="792" y="2171"/>
                    </a:cubicBezTo>
                    <a:cubicBezTo>
                      <a:pt x="1122" y="2171"/>
                      <a:pt x="1402" y="1982"/>
                      <a:pt x="1584" y="1696"/>
                    </a:cubicBezTo>
                    <a:cubicBezTo>
                      <a:pt x="1750" y="1417"/>
                      <a:pt x="1862" y="1029"/>
                      <a:pt x="1806" y="668"/>
                    </a:cubicBezTo>
                    <a:cubicBezTo>
                      <a:pt x="1750" y="334"/>
                      <a:pt x="1472" y="1"/>
                      <a:pt x="11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7" name="Google Shape;1507;p25"/>
              <p:cNvSpPr/>
              <p:nvPr/>
            </p:nvSpPr>
            <p:spPr>
              <a:xfrm>
                <a:off x="5023162" y="863602"/>
                <a:ext cx="129808" cy="182020"/>
              </a:xfrm>
              <a:custGeom>
                <a:avLst/>
                <a:gdLst/>
                <a:ahLst/>
                <a:cxnLst/>
                <a:rect l="l" t="t" r="r" b="b"/>
                <a:pathLst>
                  <a:path w="1529" h="2144" extrusionOk="0">
                    <a:moveTo>
                      <a:pt x="527" y="0"/>
                    </a:moveTo>
                    <a:cubicBezTo>
                      <a:pt x="463" y="0"/>
                      <a:pt x="398" y="9"/>
                      <a:pt x="334" y="28"/>
                    </a:cubicBezTo>
                    <a:cubicBezTo>
                      <a:pt x="112" y="111"/>
                      <a:pt x="0" y="389"/>
                      <a:pt x="84" y="611"/>
                    </a:cubicBezTo>
                    <a:cubicBezTo>
                      <a:pt x="95" y="646"/>
                      <a:pt x="122" y="661"/>
                      <a:pt x="146" y="661"/>
                    </a:cubicBezTo>
                    <a:cubicBezTo>
                      <a:pt x="180" y="661"/>
                      <a:pt x="211" y="631"/>
                      <a:pt x="194" y="582"/>
                    </a:cubicBezTo>
                    <a:cubicBezTo>
                      <a:pt x="194" y="472"/>
                      <a:pt x="250" y="360"/>
                      <a:pt x="332" y="305"/>
                    </a:cubicBezTo>
                    <a:cubicBezTo>
                      <a:pt x="374" y="277"/>
                      <a:pt x="422" y="263"/>
                      <a:pt x="471" y="263"/>
                    </a:cubicBezTo>
                    <a:cubicBezTo>
                      <a:pt x="519" y="263"/>
                      <a:pt x="568" y="277"/>
                      <a:pt x="610" y="305"/>
                    </a:cubicBezTo>
                    <a:cubicBezTo>
                      <a:pt x="833" y="388"/>
                      <a:pt x="945" y="556"/>
                      <a:pt x="1027" y="750"/>
                    </a:cubicBezTo>
                    <a:cubicBezTo>
                      <a:pt x="1110" y="972"/>
                      <a:pt x="1167" y="1195"/>
                      <a:pt x="1193" y="1415"/>
                    </a:cubicBezTo>
                    <a:cubicBezTo>
                      <a:pt x="1196" y="1556"/>
                      <a:pt x="1196" y="1668"/>
                      <a:pt x="1196" y="1779"/>
                    </a:cubicBezTo>
                    <a:cubicBezTo>
                      <a:pt x="1196" y="1890"/>
                      <a:pt x="1196" y="2001"/>
                      <a:pt x="1250" y="2084"/>
                    </a:cubicBezTo>
                    <a:cubicBezTo>
                      <a:pt x="1267" y="2119"/>
                      <a:pt x="1306" y="2143"/>
                      <a:pt x="1347" y="2143"/>
                    </a:cubicBezTo>
                    <a:cubicBezTo>
                      <a:pt x="1371" y="2143"/>
                      <a:pt x="1397" y="2134"/>
                      <a:pt x="1418" y="2113"/>
                    </a:cubicBezTo>
                    <a:cubicBezTo>
                      <a:pt x="1529" y="2001"/>
                      <a:pt x="1529" y="1835"/>
                      <a:pt x="1529" y="1696"/>
                    </a:cubicBezTo>
                    <a:cubicBezTo>
                      <a:pt x="1529" y="1501"/>
                      <a:pt x="1501" y="1334"/>
                      <a:pt x="1473" y="1167"/>
                    </a:cubicBezTo>
                    <a:cubicBezTo>
                      <a:pt x="1418" y="834"/>
                      <a:pt x="1306" y="500"/>
                      <a:pt x="1084" y="250"/>
                    </a:cubicBezTo>
                    <a:cubicBezTo>
                      <a:pt x="955" y="100"/>
                      <a:pt x="744" y="0"/>
                      <a:pt x="5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8" name="Google Shape;1508;p25"/>
              <p:cNvSpPr/>
              <p:nvPr/>
            </p:nvSpPr>
            <p:spPr>
              <a:xfrm>
                <a:off x="3986903" y="3926449"/>
                <a:ext cx="142628" cy="76153"/>
              </a:xfrm>
              <a:custGeom>
                <a:avLst/>
                <a:gdLst/>
                <a:ahLst/>
                <a:cxnLst/>
                <a:rect l="l" t="t" r="r" b="b"/>
                <a:pathLst>
                  <a:path w="1680" h="897" extrusionOk="0">
                    <a:moveTo>
                      <a:pt x="125" y="1"/>
                    </a:moveTo>
                    <a:cubicBezTo>
                      <a:pt x="58" y="1"/>
                      <a:pt x="1" y="59"/>
                      <a:pt x="40" y="118"/>
                    </a:cubicBezTo>
                    <a:cubicBezTo>
                      <a:pt x="207" y="368"/>
                      <a:pt x="401" y="591"/>
                      <a:pt x="652" y="702"/>
                    </a:cubicBezTo>
                    <a:cubicBezTo>
                      <a:pt x="790" y="786"/>
                      <a:pt x="929" y="841"/>
                      <a:pt x="1068" y="869"/>
                    </a:cubicBezTo>
                    <a:cubicBezTo>
                      <a:pt x="1123" y="882"/>
                      <a:pt x="1199" y="896"/>
                      <a:pt x="1276" y="896"/>
                    </a:cubicBezTo>
                    <a:cubicBezTo>
                      <a:pt x="1352" y="896"/>
                      <a:pt x="1428" y="882"/>
                      <a:pt x="1484" y="840"/>
                    </a:cubicBezTo>
                    <a:cubicBezTo>
                      <a:pt x="1679" y="618"/>
                      <a:pt x="1068" y="562"/>
                      <a:pt x="985" y="562"/>
                    </a:cubicBezTo>
                    <a:cubicBezTo>
                      <a:pt x="679" y="479"/>
                      <a:pt x="373" y="284"/>
                      <a:pt x="207" y="35"/>
                    </a:cubicBezTo>
                    <a:cubicBezTo>
                      <a:pt x="182" y="11"/>
                      <a:pt x="153" y="1"/>
                      <a:pt x="1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Tree>
    <p:extLst>
      <p:ext uri="{BB962C8B-B14F-4D97-AF65-F5344CB8AC3E}">
        <p14:creationId xmlns:p14="http://schemas.microsoft.com/office/powerpoint/2010/main" val="4225009431"/>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showMasterSp="0" type="title" preserve="1">
  <p:cSld name="标题幻灯片">
    <p:spTree>
      <p:nvGrpSpPr>
        <p:cNvPr id="1" name=""/>
        <p:cNvGrpSpPr/>
        <p:nvPr/>
      </p:nvGrpSpPr>
      <p:grpSpPr>
        <a:xfrm>
          <a:off x="0" y="0"/>
          <a:ext cx="0" cy="0"/>
          <a:chOff x="0" y="0"/>
          <a:chExt cx="0" cy="0"/>
        </a:xfrm>
      </p:grpSpPr>
    </p:spTree>
    <p:extLst>
      <p:ext uri="{BB962C8B-B14F-4D97-AF65-F5344CB8AC3E}">
        <p14:creationId xmlns:p14="http://schemas.microsoft.com/office/powerpoint/2010/main" val="1371532101"/>
      </p:ext>
    </p:extLst>
  </p:cSld>
  <p:clrMapOvr>
    <a:masterClrMapping/>
  </p:clrMapOvr>
  <mc:AlternateContent xmlns:mc="http://schemas.openxmlformats.org/markup-compatibility/2006" xmlns:p14="http://schemas.microsoft.com/office/powerpoint/2010/main">
    <mc:Choice Requires="p14">
      <p:transition spd="slow" advTm="3000">
        <p14:flash/>
      </p:transition>
    </mc:Choice>
    <mc:Fallback xmlns="">
      <p:transition spd="slow" advTm="3000">
        <p:fade/>
      </p:transition>
    </mc:Fallback>
  </mc:AlternateContent>
</p:sldLayout>
</file>

<file path=ppt/slideLayouts/slideLayout14.xml><?xml version="1.0" encoding="utf-8"?>
<p:sldLayout xmlns:a="http://schemas.openxmlformats.org/drawingml/2006/main" xmlns:r="http://schemas.openxmlformats.org/officeDocument/2006/relationships" xmlns:p="http://schemas.openxmlformats.org/presentationml/2006/main" showMasterSp="0" preserve="1" userDrawn="1">
  <p:cSld name="自定义版式">
    <p:spTree>
      <p:nvGrpSpPr>
        <p:cNvPr id="1" name=""/>
        <p:cNvGrpSpPr/>
        <p:nvPr/>
      </p:nvGrpSpPr>
      <p:grpSpPr>
        <a:xfrm>
          <a:off x="0" y="0"/>
          <a:ext cx="0" cy="0"/>
          <a:chOff x="0" y="0"/>
          <a:chExt cx="0" cy="0"/>
        </a:xfrm>
      </p:grpSpPr>
    </p:spTree>
    <p:extLst>
      <p:ext uri="{BB962C8B-B14F-4D97-AF65-F5344CB8AC3E}">
        <p14:creationId xmlns:p14="http://schemas.microsoft.com/office/powerpoint/2010/main" val="4231602231"/>
      </p:ext>
    </p:extLst>
  </p:cSld>
  <p:clrMapOvr>
    <a:masterClrMapping/>
  </p:clrMapOvr>
  <mc:AlternateContent xmlns:mc="http://schemas.openxmlformats.org/markup-compatibility/2006" xmlns:p14="http://schemas.microsoft.com/office/powerpoint/2010/main">
    <mc:Choice Requires="p14">
      <p:transition spd="slow" advTm="3000">
        <p14:flash/>
      </p:transition>
    </mc:Choice>
    <mc:Fallback xmlns="">
      <p:transition spd="slow" advTm="3000">
        <p:fade/>
      </p:transition>
    </mc:Fallback>
  </mc:AlternateContent>
</p:sldLayout>
</file>

<file path=ppt/slideLayouts/slideLayout15.xml><?xml version="1.0" encoding="utf-8"?>
<p:sldLayout xmlns:a="http://schemas.openxmlformats.org/drawingml/2006/main" xmlns:r="http://schemas.openxmlformats.org/officeDocument/2006/relationships" xmlns:p="http://schemas.openxmlformats.org/presentationml/2006/main" showMasterSp="0" preserve="1" userDrawn="1">
  <p:cSld name="3_自定义版式">
    <p:spTree>
      <p:nvGrpSpPr>
        <p:cNvPr id="1" name=""/>
        <p:cNvGrpSpPr/>
        <p:nvPr/>
      </p:nvGrpSpPr>
      <p:grpSpPr>
        <a:xfrm>
          <a:off x="0" y="0"/>
          <a:ext cx="0" cy="0"/>
          <a:chOff x="0" y="0"/>
          <a:chExt cx="0" cy="0"/>
        </a:xfrm>
      </p:grpSpPr>
      <p:sp>
        <p:nvSpPr>
          <p:cNvPr id="2" name="标题 1"/>
          <p:cNvSpPr>
            <a:spLocks noGrp="1"/>
          </p:cNvSpPr>
          <p:nvPr>
            <p:ph type="title"/>
          </p:nvPr>
        </p:nvSpPr>
        <p:spPr>
          <a:xfrm>
            <a:off x="838200" y="365125"/>
            <a:ext cx="10515600" cy="1325563"/>
          </a:xfrm>
          <a:prstGeom prst="rect">
            <a:avLst/>
          </a:prstGeom>
        </p:spPr>
        <p:txBody>
          <a:bodyPr/>
          <a:lstStyle/>
          <a:p>
            <a:r>
              <a:rPr lang="zh-CN" altLang="en-US"/>
              <a:t>单击此处编辑母版标题样式</a:t>
            </a:r>
          </a:p>
        </p:txBody>
      </p:sp>
    </p:spTree>
    <p:extLst>
      <p:ext uri="{BB962C8B-B14F-4D97-AF65-F5344CB8AC3E}">
        <p14:creationId xmlns:p14="http://schemas.microsoft.com/office/powerpoint/2010/main" val="4220988189"/>
      </p:ext>
    </p:extLst>
  </p:cSld>
  <p:clrMapOvr>
    <a:masterClrMapping/>
  </p:clrMapOvr>
  <mc:AlternateContent xmlns:mc="http://schemas.openxmlformats.org/markup-compatibility/2006" xmlns:p14="http://schemas.microsoft.com/office/powerpoint/2010/main">
    <mc:Choice Requires="p14">
      <p:transition spd="slow" advTm="3000">
        <p14:flash/>
      </p:transition>
    </mc:Choice>
    <mc:Fallback xmlns="">
      <p:transition spd="slow" advTm="3000">
        <p:fade/>
      </p:transition>
    </mc:Fallback>
  </mc:AlternateContent>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2_自定义版式">
    <p:spTree>
      <p:nvGrpSpPr>
        <p:cNvPr id="1" name=""/>
        <p:cNvGrpSpPr/>
        <p:nvPr/>
      </p:nvGrpSpPr>
      <p:grpSpPr>
        <a:xfrm>
          <a:off x="0" y="0"/>
          <a:ext cx="0" cy="0"/>
          <a:chOff x="0" y="0"/>
          <a:chExt cx="0" cy="0"/>
        </a:xfrm>
      </p:grpSpPr>
      <p:sp>
        <p:nvSpPr>
          <p:cNvPr id="2" name="标题 1"/>
          <p:cNvSpPr>
            <a:spLocks noGrp="1"/>
          </p:cNvSpPr>
          <p:nvPr>
            <p:ph type="title"/>
          </p:nvPr>
        </p:nvSpPr>
        <p:spPr>
          <a:xfrm>
            <a:off x="609600" y="274638"/>
            <a:ext cx="10972800" cy="1143000"/>
          </a:xfrm>
          <a:prstGeom prst="rect">
            <a:avLst/>
          </a:prstGeom>
        </p:spPr>
        <p:txBody>
          <a:bodyPr/>
          <a:lstStyle/>
          <a:p>
            <a:r>
              <a:rPr lang="zh-CN" altLang="en-US"/>
              <a:t>单击此处编辑母版标题样式</a:t>
            </a:r>
          </a:p>
        </p:txBody>
      </p:sp>
    </p:spTree>
    <p:extLst>
      <p:ext uri="{BB962C8B-B14F-4D97-AF65-F5344CB8AC3E}">
        <p14:creationId xmlns:p14="http://schemas.microsoft.com/office/powerpoint/2010/main" val="298758770"/>
      </p:ext>
    </p:extLst>
  </p:cSld>
  <p:clrMapOvr>
    <a:masterClrMapping/>
  </p:clrMapOvr>
  <mc:AlternateContent xmlns:mc="http://schemas.openxmlformats.org/markup-compatibility/2006" xmlns:p14="http://schemas.microsoft.com/office/powerpoint/2010/main">
    <mc:Choice Requires="p14">
      <p:transition spd="slow" advTm="3000">
        <p14:flash/>
      </p:transition>
    </mc:Choice>
    <mc:Fallback xmlns="">
      <p:transition spd="slow" advTm="3000">
        <p:fade/>
      </p:transition>
    </mc:Fallback>
  </mc:AlternateContent>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9_自定义版式">
    <p:spTree>
      <p:nvGrpSpPr>
        <p:cNvPr id="1" name=""/>
        <p:cNvGrpSpPr/>
        <p:nvPr/>
      </p:nvGrpSpPr>
      <p:grpSpPr>
        <a:xfrm>
          <a:off x="0" y="0"/>
          <a:ext cx="0" cy="0"/>
          <a:chOff x="0" y="0"/>
          <a:chExt cx="0" cy="0"/>
        </a:xfrm>
      </p:grpSpPr>
      <p:sp>
        <p:nvSpPr>
          <p:cNvPr id="2" name="标题 1"/>
          <p:cNvSpPr>
            <a:spLocks noGrp="1"/>
          </p:cNvSpPr>
          <p:nvPr>
            <p:ph type="title"/>
          </p:nvPr>
        </p:nvSpPr>
        <p:spPr>
          <a:xfrm>
            <a:off x="609600" y="274638"/>
            <a:ext cx="10972800" cy="1143000"/>
          </a:xfrm>
          <a:prstGeom prst="rect">
            <a:avLst/>
          </a:prstGeom>
        </p:spPr>
        <p:txBody>
          <a:bodyPr/>
          <a:lstStyle/>
          <a:p>
            <a:r>
              <a:rPr lang="zh-CN" altLang="en-US"/>
              <a:t>单击此处编辑母版标题样式</a:t>
            </a:r>
          </a:p>
        </p:txBody>
      </p:sp>
      <p:sp>
        <p:nvSpPr>
          <p:cNvPr id="4" name="矩形 3"/>
          <p:cNvSpPr/>
          <p:nvPr userDrawn="1"/>
        </p:nvSpPr>
        <p:spPr>
          <a:xfrm>
            <a:off x="8325228" y="6545425"/>
            <a:ext cx="775136" cy="230832"/>
          </a:xfrm>
          <a:prstGeom prst="rect">
            <a:avLst/>
          </a:prstGeom>
        </p:spPr>
        <p:txBody>
          <a:bodyPr wrap="square">
            <a:spAutoFit/>
          </a:bodyPr>
          <a:lstStyle/>
          <a:p>
            <a:pPr defTabSz="914400"/>
            <a:r>
              <a:rPr lang="en-US" altLang="zh-CN" sz="100" dirty="0">
                <a:solidFill>
                  <a:prstClr val="white"/>
                </a:solidFill>
                <a:latin typeface="Calibri"/>
                <a:ea typeface="宋体"/>
              </a:rPr>
              <a:t>PPT</a:t>
            </a:r>
            <a:r>
              <a:rPr lang="zh-CN" altLang="en-US" sz="100" dirty="0">
                <a:solidFill>
                  <a:prstClr val="white"/>
                </a:solidFill>
                <a:latin typeface="Calibri"/>
                <a:ea typeface="宋体"/>
              </a:rPr>
              <a:t>模板下载：</a:t>
            </a:r>
            <a:r>
              <a:rPr lang="en-US" altLang="zh-CN" sz="100" dirty="0">
                <a:solidFill>
                  <a:prstClr val="white"/>
                </a:solidFill>
                <a:latin typeface="Calibri"/>
                <a:ea typeface="宋体"/>
              </a:rPr>
              <a:t>www.1ppt.com/moban/          </a:t>
            </a:r>
            <a:r>
              <a:rPr lang="zh-CN" altLang="en-US" sz="100" dirty="0">
                <a:solidFill>
                  <a:prstClr val="white"/>
                </a:solidFill>
                <a:latin typeface="Calibri"/>
                <a:ea typeface="宋体"/>
              </a:rPr>
              <a:t>行业</a:t>
            </a:r>
            <a:r>
              <a:rPr lang="en-US" altLang="zh-CN" sz="100" dirty="0">
                <a:solidFill>
                  <a:prstClr val="white"/>
                </a:solidFill>
                <a:latin typeface="Calibri"/>
                <a:ea typeface="宋体"/>
              </a:rPr>
              <a:t>PPT</a:t>
            </a:r>
            <a:r>
              <a:rPr lang="zh-CN" altLang="en-US" sz="100" dirty="0">
                <a:solidFill>
                  <a:prstClr val="white"/>
                </a:solidFill>
                <a:latin typeface="Calibri"/>
                <a:ea typeface="宋体"/>
              </a:rPr>
              <a:t>模板：</a:t>
            </a:r>
            <a:r>
              <a:rPr lang="en-US" altLang="zh-CN" sz="100" dirty="0">
                <a:solidFill>
                  <a:prstClr val="white"/>
                </a:solidFill>
                <a:latin typeface="Calibri"/>
                <a:ea typeface="宋体"/>
              </a:rPr>
              <a:t>www.1ppt.com/hangye/ </a:t>
            </a:r>
          </a:p>
          <a:p>
            <a:pPr defTabSz="914400"/>
            <a:r>
              <a:rPr lang="zh-CN" altLang="en-US" sz="100" dirty="0">
                <a:solidFill>
                  <a:prstClr val="white"/>
                </a:solidFill>
                <a:latin typeface="Calibri"/>
                <a:ea typeface="宋体"/>
              </a:rPr>
              <a:t>节日</a:t>
            </a:r>
            <a:r>
              <a:rPr lang="en-US" altLang="zh-CN" sz="100" dirty="0">
                <a:solidFill>
                  <a:prstClr val="white"/>
                </a:solidFill>
                <a:latin typeface="Calibri"/>
                <a:ea typeface="宋体"/>
              </a:rPr>
              <a:t>PPT</a:t>
            </a:r>
            <a:r>
              <a:rPr lang="zh-CN" altLang="en-US" sz="100" dirty="0">
                <a:solidFill>
                  <a:prstClr val="white"/>
                </a:solidFill>
                <a:latin typeface="Calibri"/>
                <a:ea typeface="宋体"/>
              </a:rPr>
              <a:t>模板：</a:t>
            </a:r>
            <a:r>
              <a:rPr lang="en-US" altLang="zh-CN" sz="100" dirty="0">
                <a:solidFill>
                  <a:prstClr val="white"/>
                </a:solidFill>
                <a:latin typeface="Calibri"/>
                <a:ea typeface="宋体"/>
              </a:rPr>
              <a:t>www.1ppt.com/jieri/          PPT</a:t>
            </a:r>
            <a:r>
              <a:rPr lang="zh-CN" altLang="en-US" sz="100" dirty="0">
                <a:solidFill>
                  <a:prstClr val="white"/>
                </a:solidFill>
                <a:latin typeface="Calibri"/>
                <a:ea typeface="宋体"/>
              </a:rPr>
              <a:t>素材：</a:t>
            </a:r>
            <a:r>
              <a:rPr lang="en-US" altLang="zh-CN" sz="100" dirty="0">
                <a:solidFill>
                  <a:prstClr val="white"/>
                </a:solidFill>
                <a:latin typeface="Calibri"/>
                <a:ea typeface="宋体"/>
              </a:rPr>
              <a:t>www.1ppt.com/sucai/</a:t>
            </a:r>
          </a:p>
          <a:p>
            <a:pPr defTabSz="914400"/>
            <a:r>
              <a:rPr lang="en-US" altLang="zh-CN" sz="100" dirty="0">
                <a:solidFill>
                  <a:prstClr val="white"/>
                </a:solidFill>
                <a:latin typeface="Calibri"/>
                <a:ea typeface="宋体"/>
              </a:rPr>
              <a:t>PPT</a:t>
            </a:r>
            <a:r>
              <a:rPr lang="zh-CN" altLang="en-US" sz="100" dirty="0">
                <a:solidFill>
                  <a:prstClr val="white"/>
                </a:solidFill>
                <a:latin typeface="Calibri"/>
                <a:ea typeface="宋体"/>
              </a:rPr>
              <a:t>背景图片：</a:t>
            </a:r>
            <a:r>
              <a:rPr lang="en-US" altLang="zh-CN" sz="100" dirty="0">
                <a:solidFill>
                  <a:prstClr val="white"/>
                </a:solidFill>
                <a:latin typeface="Calibri"/>
                <a:ea typeface="宋体"/>
              </a:rPr>
              <a:t>www.1ppt.com/beijing/        PPT</a:t>
            </a:r>
            <a:r>
              <a:rPr lang="zh-CN" altLang="en-US" sz="100" dirty="0">
                <a:solidFill>
                  <a:prstClr val="white"/>
                </a:solidFill>
                <a:latin typeface="Calibri"/>
                <a:ea typeface="宋体"/>
              </a:rPr>
              <a:t>图表：</a:t>
            </a:r>
            <a:r>
              <a:rPr lang="en-US" altLang="zh-CN" sz="100" dirty="0">
                <a:solidFill>
                  <a:prstClr val="white"/>
                </a:solidFill>
                <a:latin typeface="Calibri"/>
                <a:ea typeface="宋体"/>
              </a:rPr>
              <a:t>www.1ppt.com/tubiao/      </a:t>
            </a:r>
          </a:p>
          <a:p>
            <a:pPr defTabSz="914400"/>
            <a:r>
              <a:rPr lang="zh-CN" altLang="en-US" sz="100" dirty="0">
                <a:solidFill>
                  <a:prstClr val="white"/>
                </a:solidFill>
                <a:latin typeface="Calibri"/>
                <a:ea typeface="宋体"/>
              </a:rPr>
              <a:t>精美</a:t>
            </a:r>
            <a:r>
              <a:rPr lang="en-US" altLang="zh-CN" sz="100" dirty="0">
                <a:solidFill>
                  <a:prstClr val="white"/>
                </a:solidFill>
                <a:latin typeface="Calibri"/>
                <a:ea typeface="宋体"/>
              </a:rPr>
              <a:t>PPT</a:t>
            </a:r>
            <a:r>
              <a:rPr lang="zh-CN" altLang="en-US" sz="100" dirty="0">
                <a:solidFill>
                  <a:prstClr val="white"/>
                </a:solidFill>
                <a:latin typeface="Calibri"/>
                <a:ea typeface="宋体"/>
              </a:rPr>
              <a:t>下载：</a:t>
            </a:r>
            <a:r>
              <a:rPr lang="en-US" altLang="zh-CN" sz="100" dirty="0">
                <a:solidFill>
                  <a:prstClr val="white"/>
                </a:solidFill>
                <a:latin typeface="Calibri"/>
                <a:ea typeface="宋体"/>
              </a:rPr>
              <a:t>www.1ppt.com/xiazai/         PPT</a:t>
            </a:r>
            <a:r>
              <a:rPr lang="zh-CN" altLang="en-US" sz="100" dirty="0">
                <a:solidFill>
                  <a:prstClr val="white"/>
                </a:solidFill>
                <a:latin typeface="Calibri"/>
                <a:ea typeface="宋体"/>
              </a:rPr>
              <a:t>教程： </a:t>
            </a:r>
            <a:r>
              <a:rPr lang="en-US" altLang="zh-CN" sz="100" dirty="0">
                <a:solidFill>
                  <a:prstClr val="white"/>
                </a:solidFill>
                <a:latin typeface="Calibri"/>
                <a:ea typeface="宋体"/>
              </a:rPr>
              <a:t>www.1ppt.com/powerpoint/      </a:t>
            </a:r>
          </a:p>
          <a:p>
            <a:pPr defTabSz="914400"/>
            <a:r>
              <a:rPr lang="en-US" altLang="zh-CN" sz="100" dirty="0">
                <a:solidFill>
                  <a:prstClr val="white"/>
                </a:solidFill>
                <a:latin typeface="Calibri"/>
                <a:ea typeface="宋体"/>
              </a:rPr>
              <a:t>PPT</a:t>
            </a:r>
            <a:r>
              <a:rPr lang="zh-CN" altLang="en-US" sz="100" dirty="0">
                <a:solidFill>
                  <a:prstClr val="white"/>
                </a:solidFill>
                <a:latin typeface="Calibri"/>
                <a:ea typeface="宋体"/>
              </a:rPr>
              <a:t>课件：</a:t>
            </a:r>
            <a:r>
              <a:rPr lang="en-US" altLang="zh-CN" sz="100" dirty="0">
                <a:solidFill>
                  <a:prstClr val="white"/>
                </a:solidFill>
                <a:latin typeface="Calibri"/>
                <a:ea typeface="宋体"/>
              </a:rPr>
              <a:t>www.1ppt.com/kejian/             </a:t>
            </a:r>
            <a:r>
              <a:rPr lang="zh-CN" altLang="en-US" sz="100" dirty="0">
                <a:solidFill>
                  <a:prstClr val="white"/>
                </a:solidFill>
                <a:latin typeface="Calibri"/>
                <a:ea typeface="宋体"/>
              </a:rPr>
              <a:t>字体下载：</a:t>
            </a:r>
            <a:r>
              <a:rPr lang="en-US" altLang="zh-CN" sz="100" dirty="0">
                <a:solidFill>
                  <a:prstClr val="white"/>
                </a:solidFill>
                <a:latin typeface="Calibri"/>
                <a:ea typeface="宋体"/>
              </a:rPr>
              <a:t>www.1ppt.com/ziti/</a:t>
            </a:r>
          </a:p>
          <a:p>
            <a:pPr defTabSz="914400"/>
            <a:r>
              <a:rPr lang="zh-CN" altLang="en-US" sz="100" dirty="0">
                <a:solidFill>
                  <a:prstClr val="white"/>
                </a:solidFill>
                <a:latin typeface="Calibri"/>
                <a:ea typeface="宋体"/>
              </a:rPr>
              <a:t>工作总结</a:t>
            </a:r>
            <a:r>
              <a:rPr lang="en-US" altLang="zh-CN" sz="100" dirty="0">
                <a:solidFill>
                  <a:prstClr val="white"/>
                </a:solidFill>
                <a:latin typeface="Calibri"/>
                <a:ea typeface="宋体"/>
              </a:rPr>
              <a:t>PPT</a:t>
            </a:r>
            <a:r>
              <a:rPr lang="zh-CN" altLang="en-US" sz="100" dirty="0">
                <a:solidFill>
                  <a:prstClr val="white"/>
                </a:solidFill>
                <a:latin typeface="Calibri"/>
                <a:ea typeface="宋体"/>
              </a:rPr>
              <a:t>：</a:t>
            </a:r>
            <a:r>
              <a:rPr lang="en-US" altLang="zh-CN" sz="100" dirty="0">
                <a:solidFill>
                  <a:prstClr val="white"/>
                </a:solidFill>
                <a:latin typeface="Calibri"/>
                <a:ea typeface="宋体"/>
              </a:rPr>
              <a:t>www.1ppt.com/xiazai/zongjie/ </a:t>
            </a:r>
            <a:r>
              <a:rPr lang="zh-CN" altLang="en-US" sz="100" dirty="0">
                <a:solidFill>
                  <a:prstClr val="white"/>
                </a:solidFill>
                <a:latin typeface="Calibri"/>
                <a:ea typeface="宋体"/>
              </a:rPr>
              <a:t>工作计划：</a:t>
            </a:r>
            <a:r>
              <a:rPr lang="en-US" altLang="zh-CN" sz="100" dirty="0">
                <a:solidFill>
                  <a:prstClr val="white"/>
                </a:solidFill>
                <a:latin typeface="Calibri"/>
                <a:ea typeface="宋体"/>
              </a:rPr>
              <a:t>www.1ppt.com/xiazai/jihua/</a:t>
            </a:r>
          </a:p>
          <a:p>
            <a:pPr defTabSz="914400"/>
            <a:r>
              <a:rPr lang="zh-CN" altLang="en-US" sz="100" dirty="0">
                <a:solidFill>
                  <a:prstClr val="white"/>
                </a:solidFill>
                <a:latin typeface="Calibri"/>
                <a:ea typeface="宋体"/>
              </a:rPr>
              <a:t>商务</a:t>
            </a:r>
            <a:r>
              <a:rPr lang="en-US" altLang="zh-CN" sz="100" dirty="0">
                <a:solidFill>
                  <a:prstClr val="white"/>
                </a:solidFill>
                <a:latin typeface="Calibri"/>
                <a:ea typeface="宋体"/>
              </a:rPr>
              <a:t>PPT</a:t>
            </a:r>
            <a:r>
              <a:rPr lang="zh-CN" altLang="en-US" sz="100" dirty="0">
                <a:solidFill>
                  <a:prstClr val="white"/>
                </a:solidFill>
                <a:latin typeface="Calibri"/>
                <a:ea typeface="宋体"/>
              </a:rPr>
              <a:t>模板：</a:t>
            </a:r>
            <a:r>
              <a:rPr lang="en-US" altLang="zh-CN" sz="100" dirty="0">
                <a:solidFill>
                  <a:prstClr val="white"/>
                </a:solidFill>
                <a:latin typeface="Calibri"/>
                <a:ea typeface="宋体"/>
              </a:rPr>
              <a:t>www.1ppt.com/moban/shangwu/  </a:t>
            </a:r>
            <a:r>
              <a:rPr lang="zh-CN" altLang="en-US" sz="100" dirty="0">
                <a:solidFill>
                  <a:prstClr val="white"/>
                </a:solidFill>
                <a:latin typeface="Calibri"/>
                <a:ea typeface="宋体"/>
              </a:rPr>
              <a:t>个人简历</a:t>
            </a:r>
            <a:r>
              <a:rPr lang="en-US" altLang="zh-CN" sz="100" dirty="0">
                <a:solidFill>
                  <a:prstClr val="white"/>
                </a:solidFill>
                <a:latin typeface="Calibri"/>
                <a:ea typeface="宋体"/>
              </a:rPr>
              <a:t>PPT</a:t>
            </a:r>
            <a:r>
              <a:rPr lang="zh-CN" altLang="en-US" sz="100" dirty="0">
                <a:solidFill>
                  <a:prstClr val="white"/>
                </a:solidFill>
                <a:latin typeface="Calibri"/>
                <a:ea typeface="宋体"/>
              </a:rPr>
              <a:t>：</a:t>
            </a:r>
            <a:r>
              <a:rPr lang="en-US" altLang="zh-CN" sz="100" dirty="0">
                <a:solidFill>
                  <a:prstClr val="white"/>
                </a:solidFill>
                <a:latin typeface="Calibri"/>
                <a:ea typeface="宋体"/>
              </a:rPr>
              <a:t>www.1ppt.com/xiazai/jianli/  </a:t>
            </a:r>
          </a:p>
          <a:p>
            <a:pPr defTabSz="914400"/>
            <a:r>
              <a:rPr lang="zh-CN" altLang="en-US" sz="100" dirty="0">
                <a:solidFill>
                  <a:prstClr val="white"/>
                </a:solidFill>
                <a:latin typeface="Calibri"/>
                <a:ea typeface="宋体"/>
              </a:rPr>
              <a:t>毕业答辩</a:t>
            </a:r>
            <a:r>
              <a:rPr lang="en-US" altLang="zh-CN" sz="100" dirty="0">
                <a:solidFill>
                  <a:prstClr val="white"/>
                </a:solidFill>
                <a:latin typeface="Calibri"/>
                <a:ea typeface="宋体"/>
              </a:rPr>
              <a:t>PPT</a:t>
            </a:r>
            <a:r>
              <a:rPr lang="zh-CN" altLang="en-US" sz="100" dirty="0">
                <a:solidFill>
                  <a:prstClr val="white"/>
                </a:solidFill>
                <a:latin typeface="Calibri"/>
                <a:ea typeface="宋体"/>
              </a:rPr>
              <a:t>：</a:t>
            </a:r>
            <a:r>
              <a:rPr lang="en-US" altLang="zh-CN" sz="100" dirty="0">
                <a:solidFill>
                  <a:prstClr val="white"/>
                </a:solidFill>
                <a:latin typeface="Calibri"/>
                <a:ea typeface="宋体"/>
              </a:rPr>
              <a:t>www.1ppt.com/xiazai/dabian/  </a:t>
            </a:r>
            <a:r>
              <a:rPr lang="zh-CN" altLang="en-US" sz="100" dirty="0">
                <a:solidFill>
                  <a:prstClr val="white"/>
                </a:solidFill>
                <a:latin typeface="Calibri"/>
                <a:ea typeface="宋体"/>
              </a:rPr>
              <a:t>工作汇报</a:t>
            </a:r>
            <a:r>
              <a:rPr lang="en-US" altLang="zh-CN" sz="100" dirty="0">
                <a:solidFill>
                  <a:prstClr val="white"/>
                </a:solidFill>
                <a:latin typeface="Calibri"/>
                <a:ea typeface="宋体"/>
              </a:rPr>
              <a:t>PPT</a:t>
            </a:r>
            <a:r>
              <a:rPr lang="zh-CN" altLang="en-US" sz="100" dirty="0">
                <a:solidFill>
                  <a:prstClr val="white"/>
                </a:solidFill>
                <a:latin typeface="Calibri"/>
                <a:ea typeface="宋体"/>
              </a:rPr>
              <a:t>：</a:t>
            </a:r>
            <a:r>
              <a:rPr lang="en-US" altLang="zh-CN" sz="100" dirty="0">
                <a:solidFill>
                  <a:prstClr val="white"/>
                </a:solidFill>
                <a:latin typeface="Calibri"/>
                <a:ea typeface="宋体"/>
              </a:rPr>
              <a:t>www.1ppt.com/xiazai/huibao/    </a:t>
            </a:r>
          </a:p>
          <a:p>
            <a:pPr defTabSz="914400"/>
            <a:r>
              <a:rPr lang="en-US" altLang="zh-CN" sz="100" dirty="0">
                <a:solidFill>
                  <a:prstClr val="white"/>
                </a:solidFill>
                <a:latin typeface="Calibri"/>
                <a:ea typeface="宋体"/>
              </a:rPr>
              <a:t> </a:t>
            </a:r>
          </a:p>
        </p:txBody>
      </p:sp>
    </p:spTree>
    <p:extLst>
      <p:ext uri="{BB962C8B-B14F-4D97-AF65-F5344CB8AC3E}">
        <p14:creationId xmlns:p14="http://schemas.microsoft.com/office/powerpoint/2010/main" val="61420240"/>
      </p:ext>
    </p:extLst>
  </p:cSld>
  <p:clrMapOvr>
    <a:masterClrMapping/>
  </p:clrMapOvr>
  <mc:AlternateContent xmlns:mc="http://schemas.openxmlformats.org/markup-compatibility/2006" xmlns:p14="http://schemas.microsoft.com/office/powerpoint/2010/main">
    <mc:Choice Requires="p14">
      <p:transition spd="slow" advTm="3000">
        <p14:flash/>
      </p:transition>
    </mc:Choice>
    <mc:Fallback xmlns="">
      <p:transition spd="slow" advTm="3000">
        <p:fade/>
      </p:transition>
    </mc:Fallback>
  </mc:AlternateContent>
</p:sldLayout>
</file>

<file path=ppt/slideLayouts/slideLayout18.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xmlns="" id="{BA448E4C-D8F9-40E9-8CA8-A75B4564C30B}"/>
              </a:ext>
            </a:extLst>
          </p:cNvPr>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p>
        </p:txBody>
      </p:sp>
      <p:sp>
        <p:nvSpPr>
          <p:cNvPr id="3" name="副标题 2">
            <a:extLst>
              <a:ext uri="{FF2B5EF4-FFF2-40B4-BE49-F238E27FC236}">
                <a16:creationId xmlns:a16="http://schemas.microsoft.com/office/drawing/2014/main" xmlns="" id="{96082831-AD50-401F-90BD-C48D0C6ED374}"/>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p>
        </p:txBody>
      </p:sp>
      <p:sp>
        <p:nvSpPr>
          <p:cNvPr id="4" name="日期占位符 3">
            <a:extLst>
              <a:ext uri="{FF2B5EF4-FFF2-40B4-BE49-F238E27FC236}">
                <a16:creationId xmlns:a16="http://schemas.microsoft.com/office/drawing/2014/main" xmlns="" id="{A18006B5-B24B-4390-8D9C-BEE5C1410F27}"/>
              </a:ext>
            </a:extLst>
          </p:cNvPr>
          <p:cNvSpPr>
            <a:spLocks noGrp="1"/>
          </p:cNvSpPr>
          <p:nvPr>
            <p:ph type="dt" sz="half" idx="10"/>
          </p:nvPr>
        </p:nvSpPr>
        <p:spPr/>
        <p:txBody>
          <a:bodyPr/>
          <a:lstStyle/>
          <a:p>
            <a:fld id="{2A00D888-544E-4077-B3F0-7E1D3E6D39A3}" type="datetimeFigureOut">
              <a:rPr lang="zh-CN" altLang="en-US" smtClean="0"/>
              <a:t>2024/2/21</a:t>
            </a:fld>
            <a:endParaRPr lang="zh-CN" altLang="en-US"/>
          </a:p>
        </p:txBody>
      </p:sp>
      <p:sp>
        <p:nvSpPr>
          <p:cNvPr id="5" name="页脚占位符 4">
            <a:extLst>
              <a:ext uri="{FF2B5EF4-FFF2-40B4-BE49-F238E27FC236}">
                <a16:creationId xmlns:a16="http://schemas.microsoft.com/office/drawing/2014/main" xmlns="" id="{3A2CCD10-AE61-4E7B-9215-8271C8E6911F}"/>
              </a:ext>
            </a:extLst>
          </p:cNvPr>
          <p:cNvSpPr>
            <a:spLocks noGrp="1"/>
          </p:cNvSpPr>
          <p:nvPr>
            <p:ph type="ftr" sz="quarter" idx="11"/>
          </p:nvPr>
        </p:nvSpPr>
        <p:spPr/>
        <p:txBody>
          <a:bodyPr/>
          <a:lstStyle/>
          <a:p>
            <a:endParaRPr lang="zh-CN" altLang="en-US"/>
          </a:p>
        </p:txBody>
      </p:sp>
      <p:sp>
        <p:nvSpPr>
          <p:cNvPr id="6" name="灯片编号占位符 5">
            <a:extLst>
              <a:ext uri="{FF2B5EF4-FFF2-40B4-BE49-F238E27FC236}">
                <a16:creationId xmlns:a16="http://schemas.microsoft.com/office/drawing/2014/main" xmlns="" id="{6DBB2643-111C-41B5-9F8C-F5AE4B36BED6}"/>
              </a:ext>
            </a:extLst>
          </p:cNvPr>
          <p:cNvSpPr>
            <a:spLocks noGrp="1"/>
          </p:cNvSpPr>
          <p:nvPr>
            <p:ph type="sldNum" sz="quarter" idx="12"/>
          </p:nvPr>
        </p:nvSpPr>
        <p:spPr/>
        <p:txBody>
          <a:bodyPr/>
          <a:lstStyle/>
          <a:p>
            <a:fld id="{C57A6F8C-78BF-48EB-A58E-20A03D149246}" type="slidenum">
              <a:rPr lang="zh-CN" altLang="en-US" smtClean="0"/>
              <a:t>‹#›</a:t>
            </a:fld>
            <a:endParaRPr lang="zh-CN" altLang="en-US"/>
          </a:p>
        </p:txBody>
      </p:sp>
    </p:spTree>
    <p:extLst>
      <p:ext uri="{BB962C8B-B14F-4D97-AF65-F5344CB8AC3E}">
        <p14:creationId xmlns:p14="http://schemas.microsoft.com/office/powerpoint/2010/main" val="3416076738"/>
      </p:ext>
    </p:extLst>
  </p:cSld>
  <p:clrMapOvr>
    <a:masterClrMapping/>
  </p:clrMapOvr>
  <mc:AlternateContent xmlns:mc="http://schemas.openxmlformats.org/markup-compatibility/2006" xmlns:p14="http://schemas.microsoft.com/office/powerpoint/2010/main">
    <mc:Choice Requires="p14">
      <p:transition spd="slow" p14:dur="1500" advClick="0">
        <p:random/>
      </p:transition>
    </mc:Choice>
    <mc:Fallback xmlns="">
      <p:transition spd="slow" advClick="0">
        <p:random/>
      </p:transition>
    </mc:Fallback>
  </mc:AlternateContent>
</p:sldLayout>
</file>

<file path=ppt/slideLayouts/slideLayout19.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xmlns="" id="{AC5C462F-4A90-4080-86DD-897451C43A26}"/>
              </a:ext>
            </a:extLst>
          </p:cNvPr>
          <p:cNvSpPr>
            <a:spLocks noGrp="1"/>
          </p:cNvSpPr>
          <p:nvPr>
            <p:ph type="title"/>
          </p:nvPr>
        </p:nvSpPr>
        <p:spPr/>
        <p:txBody>
          <a:bodyPr/>
          <a:lstStyle/>
          <a:p>
            <a:r>
              <a:rPr lang="zh-CN" altLang="en-US"/>
              <a:t>单击此处编辑母版标题样式</a:t>
            </a:r>
          </a:p>
        </p:txBody>
      </p:sp>
      <p:sp>
        <p:nvSpPr>
          <p:cNvPr id="3" name="内容占位符 2">
            <a:extLst>
              <a:ext uri="{FF2B5EF4-FFF2-40B4-BE49-F238E27FC236}">
                <a16:creationId xmlns:a16="http://schemas.microsoft.com/office/drawing/2014/main" xmlns="" id="{B0C1A31F-627E-4EFF-AB5B-4EE228A528DE}"/>
              </a:ext>
            </a:extLst>
          </p:cNvPr>
          <p:cNvSpPr>
            <a:spLocks noGrp="1"/>
          </p:cNvSpPr>
          <p:nvPr>
            <p:ph idx="1"/>
          </p:nvPr>
        </p:nvSpPr>
        <p:spPr/>
        <p:txBody>
          <a:body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日期占位符 3">
            <a:extLst>
              <a:ext uri="{FF2B5EF4-FFF2-40B4-BE49-F238E27FC236}">
                <a16:creationId xmlns:a16="http://schemas.microsoft.com/office/drawing/2014/main" xmlns="" id="{D2BEC41D-BF1C-4F25-A35D-00F45BEF6706}"/>
              </a:ext>
            </a:extLst>
          </p:cNvPr>
          <p:cNvSpPr>
            <a:spLocks noGrp="1"/>
          </p:cNvSpPr>
          <p:nvPr>
            <p:ph type="dt" sz="half" idx="10"/>
          </p:nvPr>
        </p:nvSpPr>
        <p:spPr/>
        <p:txBody>
          <a:bodyPr/>
          <a:lstStyle/>
          <a:p>
            <a:fld id="{2A00D888-544E-4077-B3F0-7E1D3E6D39A3}" type="datetimeFigureOut">
              <a:rPr lang="zh-CN" altLang="en-US" smtClean="0"/>
              <a:t>2024/2/21</a:t>
            </a:fld>
            <a:endParaRPr lang="zh-CN" altLang="en-US"/>
          </a:p>
        </p:txBody>
      </p:sp>
      <p:sp>
        <p:nvSpPr>
          <p:cNvPr id="5" name="页脚占位符 4">
            <a:extLst>
              <a:ext uri="{FF2B5EF4-FFF2-40B4-BE49-F238E27FC236}">
                <a16:creationId xmlns:a16="http://schemas.microsoft.com/office/drawing/2014/main" xmlns="" id="{DAA8E386-83A6-4346-8EC6-91EBC307132B}"/>
              </a:ext>
            </a:extLst>
          </p:cNvPr>
          <p:cNvSpPr>
            <a:spLocks noGrp="1"/>
          </p:cNvSpPr>
          <p:nvPr>
            <p:ph type="ftr" sz="quarter" idx="11"/>
          </p:nvPr>
        </p:nvSpPr>
        <p:spPr/>
        <p:txBody>
          <a:bodyPr/>
          <a:lstStyle/>
          <a:p>
            <a:endParaRPr lang="zh-CN" altLang="en-US"/>
          </a:p>
        </p:txBody>
      </p:sp>
      <p:sp>
        <p:nvSpPr>
          <p:cNvPr id="6" name="灯片编号占位符 5">
            <a:extLst>
              <a:ext uri="{FF2B5EF4-FFF2-40B4-BE49-F238E27FC236}">
                <a16:creationId xmlns:a16="http://schemas.microsoft.com/office/drawing/2014/main" xmlns="" id="{97DC17E9-F8E1-4197-8E10-893C5B2BD9EF}"/>
              </a:ext>
            </a:extLst>
          </p:cNvPr>
          <p:cNvSpPr>
            <a:spLocks noGrp="1"/>
          </p:cNvSpPr>
          <p:nvPr>
            <p:ph type="sldNum" sz="quarter" idx="12"/>
          </p:nvPr>
        </p:nvSpPr>
        <p:spPr/>
        <p:txBody>
          <a:bodyPr/>
          <a:lstStyle/>
          <a:p>
            <a:fld id="{C57A6F8C-78BF-48EB-A58E-20A03D149246}" type="slidenum">
              <a:rPr lang="zh-CN" altLang="en-US" smtClean="0"/>
              <a:t>‹#›</a:t>
            </a:fld>
            <a:endParaRPr lang="zh-CN" altLang="en-US"/>
          </a:p>
        </p:txBody>
      </p:sp>
    </p:spTree>
    <p:extLst>
      <p:ext uri="{BB962C8B-B14F-4D97-AF65-F5344CB8AC3E}">
        <p14:creationId xmlns:p14="http://schemas.microsoft.com/office/powerpoint/2010/main" val="163009733"/>
      </p:ext>
    </p:extLst>
  </p:cSld>
  <p:clrMapOvr>
    <a:masterClrMapping/>
  </p:clrMapOvr>
  <mc:AlternateContent xmlns:mc="http://schemas.openxmlformats.org/markup-compatibility/2006" xmlns:p14="http://schemas.microsoft.com/office/powerpoint/2010/main">
    <mc:Choice Requires="p14">
      <p:transition spd="slow" p14:dur="1500" advClick="0">
        <p:random/>
      </p:transition>
    </mc:Choice>
    <mc:Fallback xmlns="">
      <p:transition spd="slow" advClick="0">
        <p:random/>
      </p:transition>
    </mc:Fallback>
  </mc:AlternateContent>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Section header" type="secHead">
  <p:cSld name="Section header">
    <p:spTree>
      <p:nvGrpSpPr>
        <p:cNvPr id="1" name="Shape 355"/>
        <p:cNvGrpSpPr/>
        <p:nvPr/>
      </p:nvGrpSpPr>
      <p:grpSpPr>
        <a:xfrm>
          <a:off x="0" y="0"/>
          <a:ext cx="0" cy="0"/>
          <a:chOff x="0" y="0"/>
          <a:chExt cx="0" cy="0"/>
        </a:xfrm>
      </p:grpSpPr>
      <p:sp>
        <p:nvSpPr>
          <p:cNvPr id="356" name="Google Shape;356;p3"/>
          <p:cNvSpPr/>
          <p:nvPr/>
        </p:nvSpPr>
        <p:spPr>
          <a:xfrm>
            <a:off x="-543152" y="-416539"/>
            <a:ext cx="2489167" cy="2733933"/>
          </a:xfrm>
          <a:custGeom>
            <a:avLst/>
            <a:gdLst/>
            <a:ahLst/>
            <a:cxnLst/>
            <a:rect l="l" t="t" r="r" b="b"/>
            <a:pathLst>
              <a:path w="74675" h="82018" extrusionOk="0">
                <a:moveTo>
                  <a:pt x="308" y="68310"/>
                </a:moveTo>
                <a:cubicBezTo>
                  <a:pt x="771" y="81111"/>
                  <a:pt x="7896" y="83196"/>
                  <a:pt x="13167" y="81516"/>
                </a:cubicBezTo>
                <a:cubicBezTo>
                  <a:pt x="18438" y="79836"/>
                  <a:pt x="26026" y="62865"/>
                  <a:pt x="31934" y="58231"/>
                </a:cubicBezTo>
                <a:cubicBezTo>
                  <a:pt x="37842" y="53597"/>
                  <a:pt x="45604" y="58057"/>
                  <a:pt x="48616" y="53713"/>
                </a:cubicBezTo>
                <a:cubicBezTo>
                  <a:pt x="51628" y="49369"/>
                  <a:pt x="47747" y="36742"/>
                  <a:pt x="50006" y="32166"/>
                </a:cubicBezTo>
                <a:cubicBezTo>
                  <a:pt x="52265" y="27590"/>
                  <a:pt x="60142" y="29270"/>
                  <a:pt x="62169" y="26258"/>
                </a:cubicBezTo>
                <a:cubicBezTo>
                  <a:pt x="64196" y="23246"/>
                  <a:pt x="60489" y="17512"/>
                  <a:pt x="62169" y="14095"/>
                </a:cubicBezTo>
                <a:cubicBezTo>
                  <a:pt x="63849" y="10678"/>
                  <a:pt x="80878" y="7318"/>
                  <a:pt x="72248" y="5754"/>
                </a:cubicBezTo>
                <a:cubicBezTo>
                  <a:pt x="63618" y="4190"/>
                  <a:pt x="22377" y="-5715"/>
                  <a:pt x="10387" y="4711"/>
                </a:cubicBezTo>
                <a:cubicBezTo>
                  <a:pt x="-1603" y="15137"/>
                  <a:pt x="-155" y="55509"/>
                  <a:pt x="308" y="68310"/>
                </a:cubicBezTo>
                <a:close/>
              </a:path>
            </a:pathLst>
          </a:custGeom>
          <a:solidFill>
            <a:schemeClr val="accent4"/>
          </a:solidFill>
          <a:ln>
            <a:noFill/>
          </a:ln>
        </p:spPr>
      </p:sp>
      <p:sp>
        <p:nvSpPr>
          <p:cNvPr id="357" name="Google Shape;357;p3"/>
          <p:cNvSpPr/>
          <p:nvPr/>
        </p:nvSpPr>
        <p:spPr>
          <a:xfrm>
            <a:off x="5864933" y="-674565"/>
            <a:ext cx="7211900" cy="6705900"/>
          </a:xfrm>
          <a:custGeom>
            <a:avLst/>
            <a:gdLst/>
            <a:ahLst/>
            <a:cxnLst/>
            <a:rect l="l" t="t" r="r" b="b"/>
            <a:pathLst>
              <a:path w="216357" h="201177" extrusionOk="0">
                <a:moveTo>
                  <a:pt x="19714" y="9116"/>
                </a:moveTo>
                <a:cubicBezTo>
                  <a:pt x="-11622" y="10611"/>
                  <a:pt x="2452" y="17851"/>
                  <a:pt x="7897" y="23643"/>
                </a:cubicBezTo>
                <a:cubicBezTo>
                  <a:pt x="13342" y="29435"/>
                  <a:pt x="42767" y="35343"/>
                  <a:pt x="52382" y="43869"/>
                </a:cubicBezTo>
                <a:cubicBezTo>
                  <a:pt x="61997" y="52395"/>
                  <a:pt x="56089" y="68544"/>
                  <a:pt x="65588" y="74800"/>
                </a:cubicBezTo>
                <a:cubicBezTo>
                  <a:pt x="75087" y="81056"/>
                  <a:pt x="100573" y="75148"/>
                  <a:pt x="109377" y="81403"/>
                </a:cubicBezTo>
                <a:cubicBezTo>
                  <a:pt x="118181" y="87659"/>
                  <a:pt x="113258" y="104861"/>
                  <a:pt x="118413" y="112333"/>
                </a:cubicBezTo>
                <a:cubicBezTo>
                  <a:pt x="123568" y="119805"/>
                  <a:pt x="135095" y="119342"/>
                  <a:pt x="140308" y="126235"/>
                </a:cubicBezTo>
                <a:cubicBezTo>
                  <a:pt x="145521" y="133128"/>
                  <a:pt x="144131" y="146253"/>
                  <a:pt x="149691" y="153690"/>
                </a:cubicBezTo>
                <a:cubicBezTo>
                  <a:pt x="155252" y="161127"/>
                  <a:pt x="166605" y="163444"/>
                  <a:pt x="173671" y="170858"/>
                </a:cubicBezTo>
                <a:cubicBezTo>
                  <a:pt x="180738" y="178272"/>
                  <a:pt x="185661" y="196691"/>
                  <a:pt x="192090" y="198174"/>
                </a:cubicBezTo>
                <a:cubicBezTo>
                  <a:pt x="198519" y="199657"/>
                  <a:pt x="211610" y="210338"/>
                  <a:pt x="212247" y="179755"/>
                </a:cubicBezTo>
                <a:cubicBezTo>
                  <a:pt x="212884" y="149172"/>
                  <a:pt x="228002" y="43116"/>
                  <a:pt x="195913" y="14676"/>
                </a:cubicBezTo>
                <a:cubicBezTo>
                  <a:pt x="163824" y="-13764"/>
                  <a:pt x="51050" y="7622"/>
                  <a:pt x="19714" y="9116"/>
                </a:cubicBezTo>
                <a:close/>
              </a:path>
            </a:pathLst>
          </a:custGeom>
          <a:solidFill>
            <a:schemeClr val="accent3"/>
          </a:solidFill>
          <a:ln>
            <a:noFill/>
          </a:ln>
        </p:spPr>
      </p:sp>
      <p:pic>
        <p:nvPicPr>
          <p:cNvPr id="358" name="Google Shape;358;p3"/>
          <p:cNvPicPr preferRelativeResize="0"/>
          <p:nvPr/>
        </p:nvPicPr>
        <p:blipFill>
          <a:blip r:embed="rId2">
            <a:alphaModFix/>
          </a:blip>
          <a:stretch>
            <a:fillRect/>
          </a:stretch>
        </p:blipFill>
        <p:spPr>
          <a:xfrm>
            <a:off x="0" y="0"/>
            <a:ext cx="12192000" cy="6858000"/>
          </a:xfrm>
          <a:prstGeom prst="rect">
            <a:avLst/>
          </a:prstGeom>
          <a:noFill/>
          <a:ln>
            <a:noFill/>
          </a:ln>
        </p:spPr>
      </p:pic>
      <p:grpSp>
        <p:nvGrpSpPr>
          <p:cNvPr id="359" name="Google Shape;359;p3"/>
          <p:cNvGrpSpPr/>
          <p:nvPr/>
        </p:nvGrpSpPr>
        <p:grpSpPr>
          <a:xfrm rot="3230776">
            <a:off x="10306552" y="5777117"/>
            <a:ext cx="665187" cy="714412"/>
            <a:chOff x="539500" y="356300"/>
            <a:chExt cx="347201" cy="372894"/>
          </a:xfrm>
        </p:grpSpPr>
        <p:sp>
          <p:nvSpPr>
            <p:cNvPr id="360" name="Google Shape;360;p3"/>
            <p:cNvSpPr/>
            <p:nvPr/>
          </p:nvSpPr>
          <p:spPr>
            <a:xfrm>
              <a:off x="545665" y="376864"/>
              <a:ext cx="113034" cy="349271"/>
            </a:xfrm>
            <a:custGeom>
              <a:avLst/>
              <a:gdLst/>
              <a:ahLst/>
              <a:cxnLst/>
              <a:rect l="l" t="t" r="r" b="b"/>
              <a:pathLst>
                <a:path w="2512" h="7762" extrusionOk="0">
                  <a:moveTo>
                    <a:pt x="982" y="799"/>
                  </a:moveTo>
                  <a:cubicBezTo>
                    <a:pt x="982" y="822"/>
                    <a:pt x="960" y="845"/>
                    <a:pt x="960" y="845"/>
                  </a:cubicBezTo>
                  <a:cubicBezTo>
                    <a:pt x="960" y="822"/>
                    <a:pt x="960" y="822"/>
                    <a:pt x="982" y="799"/>
                  </a:cubicBezTo>
                  <a:close/>
                  <a:moveTo>
                    <a:pt x="1233" y="0"/>
                  </a:moveTo>
                  <a:cubicBezTo>
                    <a:pt x="1233" y="0"/>
                    <a:pt x="1211" y="23"/>
                    <a:pt x="1188" y="23"/>
                  </a:cubicBezTo>
                  <a:cubicBezTo>
                    <a:pt x="1165" y="23"/>
                    <a:pt x="1142" y="46"/>
                    <a:pt x="1142" y="46"/>
                  </a:cubicBezTo>
                  <a:cubicBezTo>
                    <a:pt x="1096" y="92"/>
                    <a:pt x="1051" y="115"/>
                    <a:pt x="1005" y="137"/>
                  </a:cubicBezTo>
                  <a:cubicBezTo>
                    <a:pt x="937" y="206"/>
                    <a:pt x="868" y="274"/>
                    <a:pt x="800" y="343"/>
                  </a:cubicBezTo>
                  <a:cubicBezTo>
                    <a:pt x="731" y="411"/>
                    <a:pt x="663" y="480"/>
                    <a:pt x="594" y="548"/>
                  </a:cubicBezTo>
                  <a:cubicBezTo>
                    <a:pt x="572" y="571"/>
                    <a:pt x="549" y="617"/>
                    <a:pt x="526" y="640"/>
                  </a:cubicBezTo>
                  <a:cubicBezTo>
                    <a:pt x="480" y="685"/>
                    <a:pt x="457" y="731"/>
                    <a:pt x="435" y="777"/>
                  </a:cubicBezTo>
                  <a:cubicBezTo>
                    <a:pt x="389" y="845"/>
                    <a:pt x="343" y="936"/>
                    <a:pt x="298" y="1005"/>
                  </a:cubicBezTo>
                  <a:cubicBezTo>
                    <a:pt x="275" y="1028"/>
                    <a:pt x="275" y="1050"/>
                    <a:pt x="252" y="1073"/>
                  </a:cubicBezTo>
                  <a:cubicBezTo>
                    <a:pt x="252" y="1119"/>
                    <a:pt x="229" y="1142"/>
                    <a:pt x="229" y="1187"/>
                  </a:cubicBezTo>
                  <a:cubicBezTo>
                    <a:pt x="206" y="1210"/>
                    <a:pt x="206" y="1210"/>
                    <a:pt x="206" y="1233"/>
                  </a:cubicBezTo>
                  <a:cubicBezTo>
                    <a:pt x="206" y="1256"/>
                    <a:pt x="183" y="1279"/>
                    <a:pt x="183" y="1279"/>
                  </a:cubicBezTo>
                  <a:cubicBezTo>
                    <a:pt x="138" y="1484"/>
                    <a:pt x="92" y="1667"/>
                    <a:pt x="47" y="1872"/>
                  </a:cubicBezTo>
                  <a:cubicBezTo>
                    <a:pt x="47" y="1895"/>
                    <a:pt x="47" y="1941"/>
                    <a:pt x="47" y="1963"/>
                  </a:cubicBezTo>
                  <a:cubicBezTo>
                    <a:pt x="24" y="1986"/>
                    <a:pt x="24" y="2032"/>
                    <a:pt x="24" y="2055"/>
                  </a:cubicBezTo>
                  <a:cubicBezTo>
                    <a:pt x="24" y="2100"/>
                    <a:pt x="24" y="2169"/>
                    <a:pt x="24" y="2237"/>
                  </a:cubicBezTo>
                  <a:cubicBezTo>
                    <a:pt x="24" y="2351"/>
                    <a:pt x="24" y="2488"/>
                    <a:pt x="24" y="2625"/>
                  </a:cubicBezTo>
                  <a:cubicBezTo>
                    <a:pt x="24" y="2625"/>
                    <a:pt x="24" y="2648"/>
                    <a:pt x="24" y="2671"/>
                  </a:cubicBezTo>
                  <a:cubicBezTo>
                    <a:pt x="24" y="2694"/>
                    <a:pt x="24" y="2717"/>
                    <a:pt x="24" y="2740"/>
                  </a:cubicBezTo>
                  <a:cubicBezTo>
                    <a:pt x="1" y="2831"/>
                    <a:pt x="1" y="2922"/>
                    <a:pt x="1" y="3013"/>
                  </a:cubicBezTo>
                  <a:cubicBezTo>
                    <a:pt x="1" y="3059"/>
                    <a:pt x="1" y="3105"/>
                    <a:pt x="1" y="3150"/>
                  </a:cubicBezTo>
                  <a:cubicBezTo>
                    <a:pt x="1" y="3219"/>
                    <a:pt x="24" y="3265"/>
                    <a:pt x="24" y="3310"/>
                  </a:cubicBezTo>
                  <a:cubicBezTo>
                    <a:pt x="24" y="3401"/>
                    <a:pt x="24" y="3493"/>
                    <a:pt x="47" y="3584"/>
                  </a:cubicBezTo>
                  <a:cubicBezTo>
                    <a:pt x="47" y="3744"/>
                    <a:pt x="69" y="3926"/>
                    <a:pt x="115" y="4086"/>
                  </a:cubicBezTo>
                  <a:cubicBezTo>
                    <a:pt x="138" y="4246"/>
                    <a:pt x="183" y="4406"/>
                    <a:pt x="229" y="4566"/>
                  </a:cubicBezTo>
                  <a:cubicBezTo>
                    <a:pt x="275" y="4725"/>
                    <a:pt x="320" y="4885"/>
                    <a:pt x="366" y="5022"/>
                  </a:cubicBezTo>
                  <a:cubicBezTo>
                    <a:pt x="412" y="5182"/>
                    <a:pt x="457" y="5342"/>
                    <a:pt x="549" y="5501"/>
                  </a:cubicBezTo>
                  <a:cubicBezTo>
                    <a:pt x="594" y="5638"/>
                    <a:pt x="663" y="5798"/>
                    <a:pt x="731" y="5935"/>
                  </a:cubicBezTo>
                  <a:cubicBezTo>
                    <a:pt x="777" y="6026"/>
                    <a:pt x="800" y="6095"/>
                    <a:pt x="845" y="6163"/>
                  </a:cubicBezTo>
                  <a:cubicBezTo>
                    <a:pt x="868" y="6232"/>
                    <a:pt x="914" y="6300"/>
                    <a:pt x="960" y="6369"/>
                  </a:cubicBezTo>
                  <a:cubicBezTo>
                    <a:pt x="1119" y="6643"/>
                    <a:pt x="1279" y="6917"/>
                    <a:pt x="1439" y="7190"/>
                  </a:cubicBezTo>
                  <a:cubicBezTo>
                    <a:pt x="1462" y="7236"/>
                    <a:pt x="1507" y="7282"/>
                    <a:pt x="1530" y="7327"/>
                  </a:cubicBezTo>
                  <a:cubicBezTo>
                    <a:pt x="1553" y="7373"/>
                    <a:pt x="1576" y="7419"/>
                    <a:pt x="1621" y="7464"/>
                  </a:cubicBezTo>
                  <a:cubicBezTo>
                    <a:pt x="1644" y="7510"/>
                    <a:pt x="1667" y="7556"/>
                    <a:pt x="1690" y="7578"/>
                  </a:cubicBezTo>
                  <a:cubicBezTo>
                    <a:pt x="1713" y="7624"/>
                    <a:pt x="1736" y="7647"/>
                    <a:pt x="1758" y="7670"/>
                  </a:cubicBezTo>
                  <a:cubicBezTo>
                    <a:pt x="1781" y="7693"/>
                    <a:pt x="1827" y="7738"/>
                    <a:pt x="1873" y="7738"/>
                  </a:cubicBezTo>
                  <a:cubicBezTo>
                    <a:pt x="1918" y="7761"/>
                    <a:pt x="1987" y="7761"/>
                    <a:pt x="2032" y="7761"/>
                  </a:cubicBezTo>
                  <a:cubicBezTo>
                    <a:pt x="2078" y="7761"/>
                    <a:pt x="2124" y="7738"/>
                    <a:pt x="2146" y="7715"/>
                  </a:cubicBezTo>
                  <a:cubicBezTo>
                    <a:pt x="2192" y="7715"/>
                    <a:pt x="2238" y="7693"/>
                    <a:pt x="2261" y="7670"/>
                  </a:cubicBezTo>
                  <a:cubicBezTo>
                    <a:pt x="2306" y="7647"/>
                    <a:pt x="2352" y="7624"/>
                    <a:pt x="2398" y="7578"/>
                  </a:cubicBezTo>
                  <a:cubicBezTo>
                    <a:pt x="2443" y="7556"/>
                    <a:pt x="2466" y="7510"/>
                    <a:pt x="2489" y="7464"/>
                  </a:cubicBezTo>
                  <a:cubicBezTo>
                    <a:pt x="2512" y="7442"/>
                    <a:pt x="2512" y="7419"/>
                    <a:pt x="2512" y="7396"/>
                  </a:cubicBezTo>
                  <a:cubicBezTo>
                    <a:pt x="2512" y="7373"/>
                    <a:pt x="2512" y="7350"/>
                    <a:pt x="2489" y="7327"/>
                  </a:cubicBezTo>
                  <a:cubicBezTo>
                    <a:pt x="2466" y="7282"/>
                    <a:pt x="2443" y="7236"/>
                    <a:pt x="2420" y="7213"/>
                  </a:cubicBezTo>
                  <a:cubicBezTo>
                    <a:pt x="2398" y="7190"/>
                    <a:pt x="2398" y="7168"/>
                    <a:pt x="2375" y="7145"/>
                  </a:cubicBezTo>
                  <a:cubicBezTo>
                    <a:pt x="2329" y="7099"/>
                    <a:pt x="2306" y="7053"/>
                    <a:pt x="2261" y="7008"/>
                  </a:cubicBezTo>
                  <a:cubicBezTo>
                    <a:pt x="2192" y="6894"/>
                    <a:pt x="2101" y="6780"/>
                    <a:pt x="2032" y="6665"/>
                  </a:cubicBezTo>
                  <a:cubicBezTo>
                    <a:pt x="1964" y="6551"/>
                    <a:pt x="1873" y="6460"/>
                    <a:pt x="1804" y="6346"/>
                  </a:cubicBezTo>
                  <a:cubicBezTo>
                    <a:pt x="1713" y="6209"/>
                    <a:pt x="1644" y="6095"/>
                    <a:pt x="1576" y="5981"/>
                  </a:cubicBezTo>
                  <a:cubicBezTo>
                    <a:pt x="1576" y="5958"/>
                    <a:pt x="1576" y="5958"/>
                    <a:pt x="1553" y="5935"/>
                  </a:cubicBezTo>
                  <a:cubicBezTo>
                    <a:pt x="1576" y="5912"/>
                    <a:pt x="1576" y="5867"/>
                    <a:pt x="1553" y="5821"/>
                  </a:cubicBezTo>
                  <a:cubicBezTo>
                    <a:pt x="1530" y="5752"/>
                    <a:pt x="1485" y="5661"/>
                    <a:pt x="1462" y="5593"/>
                  </a:cubicBezTo>
                  <a:cubicBezTo>
                    <a:pt x="1439" y="5547"/>
                    <a:pt x="1416" y="5501"/>
                    <a:pt x="1393" y="5456"/>
                  </a:cubicBezTo>
                  <a:cubicBezTo>
                    <a:pt x="1348" y="5342"/>
                    <a:pt x="1302" y="5227"/>
                    <a:pt x="1256" y="5113"/>
                  </a:cubicBezTo>
                  <a:cubicBezTo>
                    <a:pt x="1211" y="4954"/>
                    <a:pt x="1165" y="4817"/>
                    <a:pt x="1119" y="4680"/>
                  </a:cubicBezTo>
                  <a:cubicBezTo>
                    <a:pt x="1074" y="4543"/>
                    <a:pt x="1028" y="4406"/>
                    <a:pt x="1005" y="4246"/>
                  </a:cubicBezTo>
                  <a:cubicBezTo>
                    <a:pt x="982" y="4155"/>
                    <a:pt x="960" y="4063"/>
                    <a:pt x="937" y="3972"/>
                  </a:cubicBezTo>
                  <a:cubicBezTo>
                    <a:pt x="960" y="3949"/>
                    <a:pt x="982" y="3904"/>
                    <a:pt x="982" y="3858"/>
                  </a:cubicBezTo>
                  <a:cubicBezTo>
                    <a:pt x="982" y="3812"/>
                    <a:pt x="982" y="3744"/>
                    <a:pt x="982" y="3675"/>
                  </a:cubicBezTo>
                  <a:lnTo>
                    <a:pt x="960" y="3538"/>
                  </a:lnTo>
                  <a:cubicBezTo>
                    <a:pt x="960" y="3516"/>
                    <a:pt x="960" y="3493"/>
                    <a:pt x="960" y="3493"/>
                  </a:cubicBezTo>
                  <a:cubicBezTo>
                    <a:pt x="960" y="3447"/>
                    <a:pt x="960" y="3424"/>
                    <a:pt x="960" y="3379"/>
                  </a:cubicBezTo>
                  <a:cubicBezTo>
                    <a:pt x="960" y="3219"/>
                    <a:pt x="960" y="3036"/>
                    <a:pt x="982" y="2854"/>
                  </a:cubicBezTo>
                  <a:cubicBezTo>
                    <a:pt x="982" y="2694"/>
                    <a:pt x="1005" y="2534"/>
                    <a:pt x="1028" y="2374"/>
                  </a:cubicBezTo>
                  <a:cubicBezTo>
                    <a:pt x="1028" y="2283"/>
                    <a:pt x="1028" y="2215"/>
                    <a:pt x="1051" y="2123"/>
                  </a:cubicBezTo>
                  <a:cubicBezTo>
                    <a:pt x="1051" y="2055"/>
                    <a:pt x="1074" y="1986"/>
                    <a:pt x="1074" y="1918"/>
                  </a:cubicBezTo>
                  <a:cubicBezTo>
                    <a:pt x="1096" y="1872"/>
                    <a:pt x="1096" y="1827"/>
                    <a:pt x="1119" y="1781"/>
                  </a:cubicBezTo>
                  <a:cubicBezTo>
                    <a:pt x="1142" y="1735"/>
                    <a:pt x="1142" y="1712"/>
                    <a:pt x="1119" y="1690"/>
                  </a:cubicBezTo>
                  <a:cubicBezTo>
                    <a:pt x="1165" y="1553"/>
                    <a:pt x="1188" y="1438"/>
                    <a:pt x="1233" y="1324"/>
                  </a:cubicBezTo>
                  <a:cubicBezTo>
                    <a:pt x="1256" y="1210"/>
                    <a:pt x="1302" y="1096"/>
                    <a:pt x="1325" y="1005"/>
                  </a:cubicBezTo>
                  <a:cubicBezTo>
                    <a:pt x="1348" y="959"/>
                    <a:pt x="1370" y="891"/>
                    <a:pt x="1393" y="845"/>
                  </a:cubicBezTo>
                  <a:cubicBezTo>
                    <a:pt x="1393" y="822"/>
                    <a:pt x="1393" y="799"/>
                    <a:pt x="1393" y="777"/>
                  </a:cubicBezTo>
                  <a:cubicBezTo>
                    <a:pt x="1416" y="754"/>
                    <a:pt x="1416" y="731"/>
                    <a:pt x="1416" y="708"/>
                  </a:cubicBezTo>
                  <a:cubicBezTo>
                    <a:pt x="1416" y="685"/>
                    <a:pt x="1416" y="640"/>
                    <a:pt x="1393" y="617"/>
                  </a:cubicBezTo>
                  <a:cubicBezTo>
                    <a:pt x="1377" y="567"/>
                    <a:pt x="1325" y="530"/>
                    <a:pt x="1271" y="530"/>
                  </a:cubicBezTo>
                  <a:cubicBezTo>
                    <a:pt x="1251" y="530"/>
                    <a:pt x="1230" y="536"/>
                    <a:pt x="1211" y="548"/>
                  </a:cubicBezTo>
                  <a:cubicBezTo>
                    <a:pt x="1188" y="571"/>
                    <a:pt x="1165" y="571"/>
                    <a:pt x="1142" y="594"/>
                  </a:cubicBezTo>
                  <a:cubicBezTo>
                    <a:pt x="1119" y="594"/>
                    <a:pt x="1119" y="617"/>
                    <a:pt x="1119" y="617"/>
                  </a:cubicBezTo>
                  <a:cubicBezTo>
                    <a:pt x="1096" y="640"/>
                    <a:pt x="1096" y="640"/>
                    <a:pt x="1074" y="662"/>
                  </a:cubicBezTo>
                  <a:cubicBezTo>
                    <a:pt x="1028" y="708"/>
                    <a:pt x="1005" y="754"/>
                    <a:pt x="982" y="799"/>
                  </a:cubicBezTo>
                  <a:cubicBezTo>
                    <a:pt x="982" y="754"/>
                    <a:pt x="982" y="685"/>
                    <a:pt x="937" y="640"/>
                  </a:cubicBezTo>
                  <a:cubicBezTo>
                    <a:pt x="1028" y="548"/>
                    <a:pt x="1119" y="457"/>
                    <a:pt x="1233" y="366"/>
                  </a:cubicBezTo>
                  <a:cubicBezTo>
                    <a:pt x="1256" y="366"/>
                    <a:pt x="1279" y="343"/>
                    <a:pt x="1279" y="343"/>
                  </a:cubicBezTo>
                  <a:cubicBezTo>
                    <a:pt x="1302" y="320"/>
                    <a:pt x="1325" y="320"/>
                    <a:pt x="1348" y="297"/>
                  </a:cubicBezTo>
                  <a:cubicBezTo>
                    <a:pt x="1416" y="297"/>
                    <a:pt x="1462" y="229"/>
                    <a:pt x="1462" y="160"/>
                  </a:cubicBezTo>
                  <a:cubicBezTo>
                    <a:pt x="1462" y="115"/>
                    <a:pt x="1439" y="69"/>
                    <a:pt x="1416" y="46"/>
                  </a:cubicBezTo>
                  <a:cubicBezTo>
                    <a:pt x="1393" y="23"/>
                    <a:pt x="1348" y="0"/>
                    <a:pt x="130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 name="Google Shape;361;p3"/>
            <p:cNvSpPr/>
            <p:nvPr/>
          </p:nvSpPr>
          <p:spPr>
            <a:xfrm>
              <a:off x="589852" y="553527"/>
              <a:ext cx="117128" cy="55482"/>
            </a:xfrm>
            <a:custGeom>
              <a:avLst/>
              <a:gdLst/>
              <a:ahLst/>
              <a:cxnLst/>
              <a:rect l="l" t="t" r="r" b="b"/>
              <a:pathLst>
                <a:path w="2603" h="1233" extrusionOk="0">
                  <a:moveTo>
                    <a:pt x="2397" y="0"/>
                  </a:moveTo>
                  <a:cubicBezTo>
                    <a:pt x="2306" y="46"/>
                    <a:pt x="2192" y="69"/>
                    <a:pt x="2100" y="115"/>
                  </a:cubicBezTo>
                  <a:cubicBezTo>
                    <a:pt x="1986" y="160"/>
                    <a:pt x="1872" y="229"/>
                    <a:pt x="1781" y="297"/>
                  </a:cubicBezTo>
                  <a:cubicBezTo>
                    <a:pt x="1644" y="366"/>
                    <a:pt x="1484" y="457"/>
                    <a:pt x="1347" y="525"/>
                  </a:cubicBezTo>
                  <a:cubicBezTo>
                    <a:pt x="1210" y="594"/>
                    <a:pt x="1050" y="685"/>
                    <a:pt x="913" y="754"/>
                  </a:cubicBezTo>
                  <a:cubicBezTo>
                    <a:pt x="845" y="776"/>
                    <a:pt x="799" y="799"/>
                    <a:pt x="754" y="845"/>
                  </a:cubicBezTo>
                  <a:lnTo>
                    <a:pt x="731" y="845"/>
                  </a:lnTo>
                  <a:cubicBezTo>
                    <a:pt x="731" y="845"/>
                    <a:pt x="731" y="822"/>
                    <a:pt x="754" y="822"/>
                  </a:cubicBezTo>
                  <a:cubicBezTo>
                    <a:pt x="754" y="822"/>
                    <a:pt x="776" y="822"/>
                    <a:pt x="799" y="799"/>
                  </a:cubicBezTo>
                  <a:cubicBezTo>
                    <a:pt x="845" y="776"/>
                    <a:pt x="913" y="754"/>
                    <a:pt x="936" y="685"/>
                  </a:cubicBezTo>
                  <a:cubicBezTo>
                    <a:pt x="959" y="662"/>
                    <a:pt x="982" y="594"/>
                    <a:pt x="959" y="548"/>
                  </a:cubicBezTo>
                  <a:cubicBezTo>
                    <a:pt x="913" y="503"/>
                    <a:pt x="868" y="480"/>
                    <a:pt x="799" y="480"/>
                  </a:cubicBezTo>
                  <a:cubicBezTo>
                    <a:pt x="776" y="503"/>
                    <a:pt x="754" y="503"/>
                    <a:pt x="731" y="503"/>
                  </a:cubicBezTo>
                  <a:cubicBezTo>
                    <a:pt x="685" y="525"/>
                    <a:pt x="662" y="525"/>
                    <a:pt x="617" y="548"/>
                  </a:cubicBezTo>
                  <a:cubicBezTo>
                    <a:pt x="525" y="571"/>
                    <a:pt x="434" y="617"/>
                    <a:pt x="343" y="640"/>
                  </a:cubicBezTo>
                  <a:cubicBezTo>
                    <a:pt x="297" y="662"/>
                    <a:pt x="251" y="685"/>
                    <a:pt x="206" y="708"/>
                  </a:cubicBezTo>
                  <a:cubicBezTo>
                    <a:pt x="183" y="708"/>
                    <a:pt x="160" y="731"/>
                    <a:pt x="160" y="731"/>
                  </a:cubicBezTo>
                  <a:cubicBezTo>
                    <a:pt x="114" y="754"/>
                    <a:pt x="69" y="776"/>
                    <a:pt x="23" y="799"/>
                  </a:cubicBezTo>
                  <a:cubicBezTo>
                    <a:pt x="0" y="822"/>
                    <a:pt x="0" y="891"/>
                    <a:pt x="23" y="913"/>
                  </a:cubicBezTo>
                  <a:cubicBezTo>
                    <a:pt x="23" y="936"/>
                    <a:pt x="46" y="936"/>
                    <a:pt x="69" y="936"/>
                  </a:cubicBezTo>
                  <a:cubicBezTo>
                    <a:pt x="46" y="982"/>
                    <a:pt x="46" y="1005"/>
                    <a:pt x="46" y="1028"/>
                  </a:cubicBezTo>
                  <a:cubicBezTo>
                    <a:pt x="46" y="1050"/>
                    <a:pt x="69" y="1096"/>
                    <a:pt x="92" y="1119"/>
                  </a:cubicBezTo>
                  <a:lnTo>
                    <a:pt x="114" y="1119"/>
                  </a:lnTo>
                  <a:cubicBezTo>
                    <a:pt x="114" y="1142"/>
                    <a:pt x="114" y="1165"/>
                    <a:pt x="114" y="1165"/>
                  </a:cubicBezTo>
                  <a:cubicBezTo>
                    <a:pt x="137" y="1187"/>
                    <a:pt x="160" y="1233"/>
                    <a:pt x="183" y="1233"/>
                  </a:cubicBezTo>
                  <a:lnTo>
                    <a:pt x="343" y="1233"/>
                  </a:lnTo>
                  <a:cubicBezTo>
                    <a:pt x="366" y="1233"/>
                    <a:pt x="388" y="1210"/>
                    <a:pt x="411" y="1210"/>
                  </a:cubicBezTo>
                  <a:lnTo>
                    <a:pt x="503" y="1210"/>
                  </a:lnTo>
                  <a:cubicBezTo>
                    <a:pt x="571" y="1187"/>
                    <a:pt x="639" y="1187"/>
                    <a:pt x="685" y="1165"/>
                  </a:cubicBezTo>
                  <a:cubicBezTo>
                    <a:pt x="708" y="1165"/>
                    <a:pt x="731" y="1165"/>
                    <a:pt x="754" y="1142"/>
                  </a:cubicBezTo>
                  <a:lnTo>
                    <a:pt x="799" y="1142"/>
                  </a:lnTo>
                  <a:cubicBezTo>
                    <a:pt x="845" y="1119"/>
                    <a:pt x="845" y="1119"/>
                    <a:pt x="868" y="1096"/>
                  </a:cubicBezTo>
                  <a:cubicBezTo>
                    <a:pt x="891" y="1096"/>
                    <a:pt x="891" y="1073"/>
                    <a:pt x="913" y="1050"/>
                  </a:cubicBezTo>
                  <a:cubicBezTo>
                    <a:pt x="1005" y="1028"/>
                    <a:pt x="1119" y="959"/>
                    <a:pt x="1210" y="913"/>
                  </a:cubicBezTo>
                  <a:cubicBezTo>
                    <a:pt x="1370" y="845"/>
                    <a:pt x="1530" y="776"/>
                    <a:pt x="1667" y="685"/>
                  </a:cubicBezTo>
                  <a:cubicBezTo>
                    <a:pt x="1758" y="662"/>
                    <a:pt x="1826" y="617"/>
                    <a:pt x="1895" y="571"/>
                  </a:cubicBezTo>
                  <a:cubicBezTo>
                    <a:pt x="1941" y="548"/>
                    <a:pt x="1986" y="525"/>
                    <a:pt x="2009" y="503"/>
                  </a:cubicBezTo>
                  <a:cubicBezTo>
                    <a:pt x="2032" y="503"/>
                    <a:pt x="2055" y="480"/>
                    <a:pt x="2077" y="480"/>
                  </a:cubicBezTo>
                  <a:cubicBezTo>
                    <a:pt x="2123" y="434"/>
                    <a:pt x="2192" y="411"/>
                    <a:pt x="2260" y="388"/>
                  </a:cubicBezTo>
                  <a:cubicBezTo>
                    <a:pt x="2329" y="366"/>
                    <a:pt x="2397" y="343"/>
                    <a:pt x="2465" y="320"/>
                  </a:cubicBezTo>
                  <a:cubicBezTo>
                    <a:pt x="2511" y="297"/>
                    <a:pt x="2557" y="274"/>
                    <a:pt x="2580" y="252"/>
                  </a:cubicBezTo>
                  <a:cubicBezTo>
                    <a:pt x="2602" y="206"/>
                    <a:pt x="2602" y="160"/>
                    <a:pt x="2602" y="137"/>
                  </a:cubicBezTo>
                  <a:cubicBezTo>
                    <a:pt x="2580" y="92"/>
                    <a:pt x="2557" y="46"/>
                    <a:pt x="2534" y="23"/>
                  </a:cubicBezTo>
                  <a:cubicBezTo>
                    <a:pt x="2511" y="23"/>
                    <a:pt x="2465" y="0"/>
                    <a:pt x="244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 name="Google Shape;362;p3"/>
            <p:cNvSpPr/>
            <p:nvPr/>
          </p:nvSpPr>
          <p:spPr>
            <a:xfrm>
              <a:off x="573428" y="359405"/>
              <a:ext cx="309178" cy="243481"/>
            </a:xfrm>
            <a:custGeom>
              <a:avLst/>
              <a:gdLst/>
              <a:ahLst/>
              <a:cxnLst/>
              <a:rect l="l" t="t" r="r" b="b"/>
              <a:pathLst>
                <a:path w="6871" h="5411" extrusionOk="0">
                  <a:moveTo>
                    <a:pt x="811" y="1951"/>
                  </a:moveTo>
                  <a:cubicBezTo>
                    <a:pt x="807" y="1955"/>
                    <a:pt x="803" y="1959"/>
                    <a:pt x="799" y="1963"/>
                  </a:cubicBezTo>
                  <a:cubicBezTo>
                    <a:pt x="804" y="1958"/>
                    <a:pt x="808" y="1955"/>
                    <a:pt x="811" y="1951"/>
                  </a:cubicBezTo>
                  <a:close/>
                  <a:moveTo>
                    <a:pt x="1621" y="0"/>
                  </a:moveTo>
                  <a:cubicBezTo>
                    <a:pt x="1370" y="0"/>
                    <a:pt x="1119" y="46"/>
                    <a:pt x="890" y="160"/>
                  </a:cubicBezTo>
                  <a:cubicBezTo>
                    <a:pt x="822" y="183"/>
                    <a:pt x="753" y="206"/>
                    <a:pt x="685" y="252"/>
                  </a:cubicBezTo>
                  <a:cubicBezTo>
                    <a:pt x="616" y="297"/>
                    <a:pt x="525" y="343"/>
                    <a:pt x="457" y="411"/>
                  </a:cubicBezTo>
                  <a:cubicBezTo>
                    <a:pt x="411" y="457"/>
                    <a:pt x="388" y="503"/>
                    <a:pt x="343" y="548"/>
                  </a:cubicBezTo>
                  <a:cubicBezTo>
                    <a:pt x="320" y="571"/>
                    <a:pt x="297" y="594"/>
                    <a:pt x="297" y="594"/>
                  </a:cubicBezTo>
                  <a:cubicBezTo>
                    <a:pt x="274" y="617"/>
                    <a:pt x="251" y="617"/>
                    <a:pt x="228" y="640"/>
                  </a:cubicBezTo>
                  <a:cubicBezTo>
                    <a:pt x="206" y="662"/>
                    <a:pt x="183" y="662"/>
                    <a:pt x="160" y="685"/>
                  </a:cubicBezTo>
                  <a:cubicBezTo>
                    <a:pt x="137" y="708"/>
                    <a:pt x="114" y="708"/>
                    <a:pt x="91" y="731"/>
                  </a:cubicBezTo>
                  <a:cubicBezTo>
                    <a:pt x="91" y="754"/>
                    <a:pt x="69" y="754"/>
                    <a:pt x="69" y="777"/>
                  </a:cubicBezTo>
                  <a:cubicBezTo>
                    <a:pt x="46" y="777"/>
                    <a:pt x="46" y="799"/>
                    <a:pt x="46" y="799"/>
                  </a:cubicBezTo>
                  <a:cubicBezTo>
                    <a:pt x="0" y="845"/>
                    <a:pt x="0" y="913"/>
                    <a:pt x="0" y="959"/>
                  </a:cubicBezTo>
                  <a:cubicBezTo>
                    <a:pt x="23" y="982"/>
                    <a:pt x="23" y="1028"/>
                    <a:pt x="46" y="1050"/>
                  </a:cubicBezTo>
                  <a:cubicBezTo>
                    <a:pt x="69" y="1050"/>
                    <a:pt x="91" y="1073"/>
                    <a:pt x="114" y="1073"/>
                  </a:cubicBezTo>
                  <a:cubicBezTo>
                    <a:pt x="91" y="1142"/>
                    <a:pt x="114" y="1210"/>
                    <a:pt x="160" y="1256"/>
                  </a:cubicBezTo>
                  <a:cubicBezTo>
                    <a:pt x="183" y="1279"/>
                    <a:pt x="206" y="1279"/>
                    <a:pt x="251" y="1302"/>
                  </a:cubicBezTo>
                  <a:cubicBezTo>
                    <a:pt x="228" y="1302"/>
                    <a:pt x="206" y="1324"/>
                    <a:pt x="206" y="1324"/>
                  </a:cubicBezTo>
                  <a:cubicBezTo>
                    <a:pt x="137" y="1393"/>
                    <a:pt x="46" y="1484"/>
                    <a:pt x="91" y="1575"/>
                  </a:cubicBezTo>
                  <a:cubicBezTo>
                    <a:pt x="91" y="1644"/>
                    <a:pt x="137" y="1690"/>
                    <a:pt x="206" y="1712"/>
                  </a:cubicBezTo>
                  <a:cubicBezTo>
                    <a:pt x="228" y="1720"/>
                    <a:pt x="249" y="1723"/>
                    <a:pt x="268" y="1723"/>
                  </a:cubicBezTo>
                  <a:cubicBezTo>
                    <a:pt x="307" y="1723"/>
                    <a:pt x="343" y="1712"/>
                    <a:pt x="388" y="1712"/>
                  </a:cubicBezTo>
                  <a:cubicBezTo>
                    <a:pt x="343" y="1735"/>
                    <a:pt x="320" y="1781"/>
                    <a:pt x="297" y="1804"/>
                  </a:cubicBezTo>
                  <a:cubicBezTo>
                    <a:pt x="274" y="1826"/>
                    <a:pt x="251" y="1849"/>
                    <a:pt x="251" y="1849"/>
                  </a:cubicBezTo>
                  <a:cubicBezTo>
                    <a:pt x="251" y="1872"/>
                    <a:pt x="228" y="1872"/>
                    <a:pt x="228" y="1895"/>
                  </a:cubicBezTo>
                  <a:cubicBezTo>
                    <a:pt x="206" y="1918"/>
                    <a:pt x="183" y="1941"/>
                    <a:pt x="183" y="1986"/>
                  </a:cubicBezTo>
                  <a:cubicBezTo>
                    <a:pt x="183" y="2032"/>
                    <a:pt x="206" y="2055"/>
                    <a:pt x="228" y="2078"/>
                  </a:cubicBezTo>
                  <a:cubicBezTo>
                    <a:pt x="251" y="2100"/>
                    <a:pt x="274" y="2100"/>
                    <a:pt x="297" y="2123"/>
                  </a:cubicBezTo>
                  <a:cubicBezTo>
                    <a:pt x="251" y="2169"/>
                    <a:pt x="206" y="2215"/>
                    <a:pt x="183" y="2283"/>
                  </a:cubicBezTo>
                  <a:cubicBezTo>
                    <a:pt x="160" y="2306"/>
                    <a:pt x="160" y="2351"/>
                    <a:pt x="137" y="2374"/>
                  </a:cubicBezTo>
                  <a:cubicBezTo>
                    <a:pt x="114" y="2443"/>
                    <a:pt x="160" y="2511"/>
                    <a:pt x="206" y="2557"/>
                  </a:cubicBezTo>
                  <a:cubicBezTo>
                    <a:pt x="231" y="2570"/>
                    <a:pt x="257" y="2575"/>
                    <a:pt x="281" y="2575"/>
                  </a:cubicBezTo>
                  <a:cubicBezTo>
                    <a:pt x="344" y="2575"/>
                    <a:pt x="401" y="2538"/>
                    <a:pt x="434" y="2488"/>
                  </a:cubicBezTo>
                  <a:cubicBezTo>
                    <a:pt x="457" y="2443"/>
                    <a:pt x="479" y="2397"/>
                    <a:pt x="525" y="2374"/>
                  </a:cubicBezTo>
                  <a:cubicBezTo>
                    <a:pt x="616" y="2215"/>
                    <a:pt x="731" y="2078"/>
                    <a:pt x="822" y="1918"/>
                  </a:cubicBezTo>
                  <a:lnTo>
                    <a:pt x="822" y="1918"/>
                  </a:lnTo>
                  <a:cubicBezTo>
                    <a:pt x="822" y="1936"/>
                    <a:pt x="822" y="1940"/>
                    <a:pt x="811" y="1951"/>
                  </a:cubicBezTo>
                  <a:lnTo>
                    <a:pt x="811" y="1951"/>
                  </a:lnTo>
                  <a:cubicBezTo>
                    <a:pt x="873" y="1887"/>
                    <a:pt x="916" y="1822"/>
                    <a:pt x="959" y="1758"/>
                  </a:cubicBezTo>
                  <a:cubicBezTo>
                    <a:pt x="1027" y="1690"/>
                    <a:pt x="1073" y="1621"/>
                    <a:pt x="1141" y="1575"/>
                  </a:cubicBezTo>
                  <a:lnTo>
                    <a:pt x="1187" y="1575"/>
                  </a:lnTo>
                  <a:cubicBezTo>
                    <a:pt x="1187" y="1575"/>
                    <a:pt x="1210" y="1553"/>
                    <a:pt x="1210" y="1553"/>
                  </a:cubicBezTo>
                  <a:lnTo>
                    <a:pt x="1256" y="1553"/>
                  </a:lnTo>
                  <a:cubicBezTo>
                    <a:pt x="1301" y="1530"/>
                    <a:pt x="1324" y="1530"/>
                    <a:pt x="1370" y="1507"/>
                  </a:cubicBezTo>
                  <a:cubicBezTo>
                    <a:pt x="1393" y="1507"/>
                    <a:pt x="1415" y="1507"/>
                    <a:pt x="1461" y="1484"/>
                  </a:cubicBezTo>
                  <a:cubicBezTo>
                    <a:pt x="1484" y="1484"/>
                    <a:pt x="1529" y="1461"/>
                    <a:pt x="1552" y="1461"/>
                  </a:cubicBezTo>
                  <a:cubicBezTo>
                    <a:pt x="1666" y="1438"/>
                    <a:pt x="1781" y="1416"/>
                    <a:pt x="1872" y="1393"/>
                  </a:cubicBezTo>
                  <a:cubicBezTo>
                    <a:pt x="1963" y="1393"/>
                    <a:pt x="2032" y="1370"/>
                    <a:pt x="2100" y="1370"/>
                  </a:cubicBezTo>
                  <a:lnTo>
                    <a:pt x="2328" y="1370"/>
                  </a:lnTo>
                  <a:cubicBezTo>
                    <a:pt x="2397" y="1370"/>
                    <a:pt x="2488" y="1393"/>
                    <a:pt x="2557" y="1416"/>
                  </a:cubicBezTo>
                  <a:cubicBezTo>
                    <a:pt x="2625" y="1416"/>
                    <a:pt x="2694" y="1438"/>
                    <a:pt x="2762" y="1461"/>
                  </a:cubicBezTo>
                  <a:cubicBezTo>
                    <a:pt x="2853" y="1507"/>
                    <a:pt x="2945" y="1553"/>
                    <a:pt x="3013" y="1598"/>
                  </a:cubicBezTo>
                  <a:cubicBezTo>
                    <a:pt x="3104" y="1644"/>
                    <a:pt x="3196" y="1690"/>
                    <a:pt x="3287" y="1735"/>
                  </a:cubicBezTo>
                  <a:cubicBezTo>
                    <a:pt x="3310" y="1758"/>
                    <a:pt x="3333" y="1758"/>
                    <a:pt x="3355" y="1781"/>
                  </a:cubicBezTo>
                  <a:cubicBezTo>
                    <a:pt x="3447" y="1872"/>
                    <a:pt x="3538" y="1941"/>
                    <a:pt x="3629" y="2032"/>
                  </a:cubicBezTo>
                  <a:cubicBezTo>
                    <a:pt x="3744" y="2146"/>
                    <a:pt x="3858" y="2260"/>
                    <a:pt x="3995" y="2374"/>
                  </a:cubicBezTo>
                  <a:cubicBezTo>
                    <a:pt x="4063" y="2420"/>
                    <a:pt x="4109" y="2488"/>
                    <a:pt x="4177" y="2557"/>
                  </a:cubicBezTo>
                  <a:cubicBezTo>
                    <a:pt x="4246" y="2603"/>
                    <a:pt x="4291" y="2671"/>
                    <a:pt x="4360" y="2717"/>
                  </a:cubicBezTo>
                  <a:cubicBezTo>
                    <a:pt x="4394" y="2751"/>
                    <a:pt x="4434" y="2768"/>
                    <a:pt x="4471" y="2768"/>
                  </a:cubicBezTo>
                  <a:cubicBezTo>
                    <a:pt x="4508" y="2768"/>
                    <a:pt x="4542" y="2751"/>
                    <a:pt x="4565" y="2717"/>
                  </a:cubicBezTo>
                  <a:cubicBezTo>
                    <a:pt x="4611" y="2671"/>
                    <a:pt x="4634" y="2625"/>
                    <a:pt x="4611" y="2580"/>
                  </a:cubicBezTo>
                  <a:lnTo>
                    <a:pt x="4611" y="2580"/>
                  </a:lnTo>
                  <a:cubicBezTo>
                    <a:pt x="4611" y="2580"/>
                    <a:pt x="4634" y="2580"/>
                    <a:pt x="4634" y="2603"/>
                  </a:cubicBezTo>
                  <a:cubicBezTo>
                    <a:pt x="4679" y="2625"/>
                    <a:pt x="4725" y="2671"/>
                    <a:pt x="4771" y="2717"/>
                  </a:cubicBezTo>
                  <a:cubicBezTo>
                    <a:pt x="4793" y="2717"/>
                    <a:pt x="4793" y="2739"/>
                    <a:pt x="4816" y="2739"/>
                  </a:cubicBezTo>
                  <a:cubicBezTo>
                    <a:pt x="4862" y="2785"/>
                    <a:pt x="4885" y="2831"/>
                    <a:pt x="4930" y="2854"/>
                  </a:cubicBezTo>
                  <a:cubicBezTo>
                    <a:pt x="4976" y="2899"/>
                    <a:pt x="5022" y="2945"/>
                    <a:pt x="5067" y="2991"/>
                  </a:cubicBezTo>
                  <a:cubicBezTo>
                    <a:pt x="5090" y="3013"/>
                    <a:pt x="5113" y="3036"/>
                    <a:pt x="5136" y="3059"/>
                  </a:cubicBezTo>
                  <a:cubicBezTo>
                    <a:pt x="5182" y="3082"/>
                    <a:pt x="5227" y="3128"/>
                    <a:pt x="5296" y="3150"/>
                  </a:cubicBezTo>
                  <a:cubicBezTo>
                    <a:pt x="5308" y="3156"/>
                    <a:pt x="5320" y="3159"/>
                    <a:pt x="5332" y="3159"/>
                  </a:cubicBezTo>
                  <a:cubicBezTo>
                    <a:pt x="5366" y="3159"/>
                    <a:pt x="5399" y="3138"/>
                    <a:pt x="5433" y="3105"/>
                  </a:cubicBezTo>
                  <a:cubicBezTo>
                    <a:pt x="5478" y="3196"/>
                    <a:pt x="5547" y="3264"/>
                    <a:pt x="5592" y="3356"/>
                  </a:cubicBezTo>
                  <a:cubicBezTo>
                    <a:pt x="5684" y="3470"/>
                    <a:pt x="5775" y="3584"/>
                    <a:pt x="5866" y="3721"/>
                  </a:cubicBezTo>
                  <a:cubicBezTo>
                    <a:pt x="5935" y="3858"/>
                    <a:pt x="6003" y="3995"/>
                    <a:pt x="6095" y="4132"/>
                  </a:cubicBezTo>
                  <a:cubicBezTo>
                    <a:pt x="6209" y="4314"/>
                    <a:pt x="6323" y="4520"/>
                    <a:pt x="6414" y="4702"/>
                  </a:cubicBezTo>
                  <a:cubicBezTo>
                    <a:pt x="6437" y="4771"/>
                    <a:pt x="6460" y="4839"/>
                    <a:pt x="6505" y="4908"/>
                  </a:cubicBezTo>
                  <a:cubicBezTo>
                    <a:pt x="6528" y="4976"/>
                    <a:pt x="6551" y="5045"/>
                    <a:pt x="6597" y="5090"/>
                  </a:cubicBezTo>
                  <a:cubicBezTo>
                    <a:pt x="6619" y="5159"/>
                    <a:pt x="6642" y="5227"/>
                    <a:pt x="6665" y="5296"/>
                  </a:cubicBezTo>
                  <a:cubicBezTo>
                    <a:pt x="6665" y="5296"/>
                    <a:pt x="6665" y="5319"/>
                    <a:pt x="6665" y="5319"/>
                  </a:cubicBezTo>
                  <a:cubicBezTo>
                    <a:pt x="6665" y="5342"/>
                    <a:pt x="6665" y="5364"/>
                    <a:pt x="6688" y="5387"/>
                  </a:cubicBezTo>
                  <a:cubicBezTo>
                    <a:pt x="6711" y="5410"/>
                    <a:pt x="6734" y="5410"/>
                    <a:pt x="6756" y="5410"/>
                  </a:cubicBezTo>
                  <a:cubicBezTo>
                    <a:pt x="6825" y="5410"/>
                    <a:pt x="6871" y="5364"/>
                    <a:pt x="6871" y="5319"/>
                  </a:cubicBezTo>
                  <a:cubicBezTo>
                    <a:pt x="6848" y="5250"/>
                    <a:pt x="6848" y="5182"/>
                    <a:pt x="6825" y="5113"/>
                  </a:cubicBezTo>
                  <a:cubicBezTo>
                    <a:pt x="6802" y="5045"/>
                    <a:pt x="6779" y="4976"/>
                    <a:pt x="6734" y="4908"/>
                  </a:cubicBezTo>
                  <a:cubicBezTo>
                    <a:pt x="6711" y="4839"/>
                    <a:pt x="6688" y="4771"/>
                    <a:pt x="6665" y="4702"/>
                  </a:cubicBezTo>
                  <a:cubicBezTo>
                    <a:pt x="6642" y="4634"/>
                    <a:pt x="6619" y="4588"/>
                    <a:pt x="6597" y="4520"/>
                  </a:cubicBezTo>
                  <a:cubicBezTo>
                    <a:pt x="6528" y="4383"/>
                    <a:pt x="6483" y="4246"/>
                    <a:pt x="6414" y="4132"/>
                  </a:cubicBezTo>
                  <a:cubicBezTo>
                    <a:pt x="6353" y="4031"/>
                    <a:pt x="6311" y="3912"/>
                    <a:pt x="6254" y="3807"/>
                  </a:cubicBezTo>
                  <a:lnTo>
                    <a:pt x="6254" y="3807"/>
                  </a:lnTo>
                  <a:cubicBezTo>
                    <a:pt x="6254" y="3809"/>
                    <a:pt x="6254" y="3810"/>
                    <a:pt x="6254" y="3812"/>
                  </a:cubicBezTo>
                  <a:cubicBezTo>
                    <a:pt x="6253" y="3809"/>
                    <a:pt x="6253" y="3805"/>
                    <a:pt x="6252" y="3802"/>
                  </a:cubicBezTo>
                  <a:lnTo>
                    <a:pt x="6252" y="3802"/>
                  </a:lnTo>
                  <a:cubicBezTo>
                    <a:pt x="6252" y="3804"/>
                    <a:pt x="6253" y="3805"/>
                    <a:pt x="6254" y="3807"/>
                  </a:cubicBezTo>
                  <a:lnTo>
                    <a:pt x="6254" y="3807"/>
                  </a:lnTo>
                  <a:cubicBezTo>
                    <a:pt x="6254" y="3794"/>
                    <a:pt x="6253" y="3790"/>
                    <a:pt x="6245" y="3781"/>
                  </a:cubicBezTo>
                  <a:lnTo>
                    <a:pt x="6245" y="3781"/>
                  </a:lnTo>
                  <a:cubicBezTo>
                    <a:pt x="6248" y="3788"/>
                    <a:pt x="6250" y="3795"/>
                    <a:pt x="6252" y="3802"/>
                  </a:cubicBezTo>
                  <a:lnTo>
                    <a:pt x="6252" y="3802"/>
                  </a:lnTo>
                  <a:cubicBezTo>
                    <a:pt x="6245" y="3790"/>
                    <a:pt x="6238" y="3778"/>
                    <a:pt x="6231" y="3767"/>
                  </a:cubicBezTo>
                  <a:lnTo>
                    <a:pt x="6231" y="3767"/>
                  </a:lnTo>
                  <a:cubicBezTo>
                    <a:pt x="6238" y="3773"/>
                    <a:pt x="6242" y="3777"/>
                    <a:pt x="6245" y="3781"/>
                  </a:cubicBezTo>
                  <a:lnTo>
                    <a:pt x="6245" y="3781"/>
                  </a:lnTo>
                  <a:cubicBezTo>
                    <a:pt x="6221" y="3705"/>
                    <a:pt x="6180" y="3644"/>
                    <a:pt x="6140" y="3584"/>
                  </a:cubicBezTo>
                  <a:cubicBezTo>
                    <a:pt x="6095" y="3516"/>
                    <a:pt x="6072" y="3447"/>
                    <a:pt x="6026" y="3379"/>
                  </a:cubicBezTo>
                  <a:cubicBezTo>
                    <a:pt x="5935" y="3242"/>
                    <a:pt x="5843" y="3128"/>
                    <a:pt x="5752" y="2991"/>
                  </a:cubicBezTo>
                  <a:cubicBezTo>
                    <a:pt x="5706" y="2922"/>
                    <a:pt x="5661" y="2831"/>
                    <a:pt x="5615" y="2762"/>
                  </a:cubicBezTo>
                  <a:cubicBezTo>
                    <a:pt x="5570" y="2694"/>
                    <a:pt x="5524" y="2625"/>
                    <a:pt x="5455" y="2557"/>
                  </a:cubicBezTo>
                  <a:cubicBezTo>
                    <a:pt x="5433" y="2488"/>
                    <a:pt x="5387" y="2443"/>
                    <a:pt x="5341" y="2374"/>
                  </a:cubicBezTo>
                  <a:cubicBezTo>
                    <a:pt x="5273" y="2306"/>
                    <a:pt x="5227" y="2237"/>
                    <a:pt x="5159" y="2169"/>
                  </a:cubicBezTo>
                  <a:cubicBezTo>
                    <a:pt x="5136" y="2146"/>
                    <a:pt x="5090" y="2100"/>
                    <a:pt x="5067" y="2078"/>
                  </a:cubicBezTo>
                  <a:cubicBezTo>
                    <a:pt x="5022" y="2009"/>
                    <a:pt x="4976" y="1963"/>
                    <a:pt x="4930" y="1895"/>
                  </a:cubicBezTo>
                  <a:cubicBezTo>
                    <a:pt x="4862" y="1826"/>
                    <a:pt x="4793" y="1758"/>
                    <a:pt x="4725" y="1690"/>
                  </a:cubicBezTo>
                  <a:cubicBezTo>
                    <a:pt x="4611" y="1575"/>
                    <a:pt x="4497" y="1461"/>
                    <a:pt x="4383" y="1347"/>
                  </a:cubicBezTo>
                  <a:cubicBezTo>
                    <a:pt x="4337" y="1302"/>
                    <a:pt x="4268" y="1233"/>
                    <a:pt x="4223" y="1187"/>
                  </a:cubicBezTo>
                  <a:cubicBezTo>
                    <a:pt x="4154" y="1142"/>
                    <a:pt x="4109" y="1073"/>
                    <a:pt x="4040" y="1028"/>
                  </a:cubicBezTo>
                  <a:cubicBezTo>
                    <a:pt x="3903" y="913"/>
                    <a:pt x="3766" y="799"/>
                    <a:pt x="3607" y="708"/>
                  </a:cubicBezTo>
                  <a:cubicBezTo>
                    <a:pt x="3538" y="662"/>
                    <a:pt x="3470" y="640"/>
                    <a:pt x="3401" y="594"/>
                  </a:cubicBezTo>
                  <a:cubicBezTo>
                    <a:pt x="3333" y="548"/>
                    <a:pt x="3264" y="503"/>
                    <a:pt x="3196" y="480"/>
                  </a:cubicBezTo>
                  <a:cubicBezTo>
                    <a:pt x="3104" y="434"/>
                    <a:pt x="3036" y="411"/>
                    <a:pt x="2967" y="366"/>
                  </a:cubicBezTo>
                  <a:cubicBezTo>
                    <a:pt x="2876" y="320"/>
                    <a:pt x="2808" y="297"/>
                    <a:pt x="2716" y="274"/>
                  </a:cubicBezTo>
                  <a:cubicBezTo>
                    <a:pt x="2648" y="229"/>
                    <a:pt x="2557" y="206"/>
                    <a:pt x="2488" y="183"/>
                  </a:cubicBezTo>
                  <a:cubicBezTo>
                    <a:pt x="2397" y="137"/>
                    <a:pt x="2306" y="115"/>
                    <a:pt x="2214" y="92"/>
                  </a:cubicBezTo>
                  <a:cubicBezTo>
                    <a:pt x="2123" y="46"/>
                    <a:pt x="2054" y="23"/>
                    <a:pt x="1963" y="23"/>
                  </a:cubicBezTo>
                  <a:cubicBezTo>
                    <a:pt x="1872" y="0"/>
                    <a:pt x="1758" y="0"/>
                    <a:pt x="166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 name="Google Shape;363;p3"/>
            <p:cNvSpPr/>
            <p:nvPr/>
          </p:nvSpPr>
          <p:spPr>
            <a:xfrm>
              <a:off x="612441" y="467266"/>
              <a:ext cx="185930" cy="139717"/>
            </a:xfrm>
            <a:custGeom>
              <a:avLst/>
              <a:gdLst/>
              <a:ahLst/>
              <a:cxnLst/>
              <a:rect l="l" t="t" r="r" b="b"/>
              <a:pathLst>
                <a:path w="4132" h="3105" extrusionOk="0">
                  <a:moveTo>
                    <a:pt x="3904" y="0"/>
                  </a:moveTo>
                  <a:cubicBezTo>
                    <a:pt x="3881" y="0"/>
                    <a:pt x="3858" y="0"/>
                    <a:pt x="3835" y="23"/>
                  </a:cubicBezTo>
                  <a:cubicBezTo>
                    <a:pt x="3812" y="23"/>
                    <a:pt x="3790" y="46"/>
                    <a:pt x="3767" y="46"/>
                  </a:cubicBezTo>
                  <a:cubicBezTo>
                    <a:pt x="3767" y="69"/>
                    <a:pt x="3744" y="91"/>
                    <a:pt x="3721" y="91"/>
                  </a:cubicBezTo>
                  <a:cubicBezTo>
                    <a:pt x="3698" y="91"/>
                    <a:pt x="3698" y="91"/>
                    <a:pt x="3675" y="114"/>
                  </a:cubicBezTo>
                  <a:cubicBezTo>
                    <a:pt x="3607" y="137"/>
                    <a:pt x="3561" y="183"/>
                    <a:pt x="3516" y="228"/>
                  </a:cubicBezTo>
                  <a:cubicBezTo>
                    <a:pt x="3493" y="274"/>
                    <a:pt x="3447" y="297"/>
                    <a:pt x="3424" y="320"/>
                  </a:cubicBezTo>
                  <a:cubicBezTo>
                    <a:pt x="3356" y="388"/>
                    <a:pt x="3310" y="457"/>
                    <a:pt x="3242" y="525"/>
                  </a:cubicBezTo>
                  <a:cubicBezTo>
                    <a:pt x="3196" y="571"/>
                    <a:pt x="3150" y="639"/>
                    <a:pt x="3082" y="685"/>
                  </a:cubicBezTo>
                  <a:cubicBezTo>
                    <a:pt x="3059" y="731"/>
                    <a:pt x="3036" y="753"/>
                    <a:pt x="3013" y="776"/>
                  </a:cubicBezTo>
                  <a:cubicBezTo>
                    <a:pt x="2991" y="799"/>
                    <a:pt x="2968" y="822"/>
                    <a:pt x="2945" y="845"/>
                  </a:cubicBezTo>
                  <a:cubicBezTo>
                    <a:pt x="2922" y="867"/>
                    <a:pt x="2922" y="890"/>
                    <a:pt x="2922" y="890"/>
                  </a:cubicBezTo>
                  <a:lnTo>
                    <a:pt x="2854" y="936"/>
                  </a:lnTo>
                  <a:cubicBezTo>
                    <a:pt x="2785" y="982"/>
                    <a:pt x="2717" y="1027"/>
                    <a:pt x="2671" y="1073"/>
                  </a:cubicBezTo>
                  <a:cubicBezTo>
                    <a:pt x="2534" y="1164"/>
                    <a:pt x="2397" y="1256"/>
                    <a:pt x="2283" y="1347"/>
                  </a:cubicBezTo>
                  <a:cubicBezTo>
                    <a:pt x="2169" y="1438"/>
                    <a:pt x="2055" y="1507"/>
                    <a:pt x="1918" y="1598"/>
                  </a:cubicBezTo>
                  <a:cubicBezTo>
                    <a:pt x="1872" y="1644"/>
                    <a:pt x="1804" y="1689"/>
                    <a:pt x="1735" y="1735"/>
                  </a:cubicBezTo>
                  <a:cubicBezTo>
                    <a:pt x="1712" y="1758"/>
                    <a:pt x="1690" y="1780"/>
                    <a:pt x="1667" y="1780"/>
                  </a:cubicBezTo>
                  <a:cubicBezTo>
                    <a:pt x="1621" y="1826"/>
                    <a:pt x="1575" y="1849"/>
                    <a:pt x="1553" y="1872"/>
                  </a:cubicBezTo>
                  <a:cubicBezTo>
                    <a:pt x="1461" y="1917"/>
                    <a:pt x="1370" y="1940"/>
                    <a:pt x="1279" y="1986"/>
                  </a:cubicBezTo>
                  <a:cubicBezTo>
                    <a:pt x="1187" y="2032"/>
                    <a:pt x="1073" y="2077"/>
                    <a:pt x="959" y="2123"/>
                  </a:cubicBezTo>
                  <a:cubicBezTo>
                    <a:pt x="822" y="2191"/>
                    <a:pt x="708" y="2237"/>
                    <a:pt x="571" y="2305"/>
                  </a:cubicBezTo>
                  <a:cubicBezTo>
                    <a:pt x="526" y="2328"/>
                    <a:pt x="457" y="2374"/>
                    <a:pt x="411" y="2397"/>
                  </a:cubicBezTo>
                  <a:lnTo>
                    <a:pt x="389" y="2397"/>
                  </a:lnTo>
                  <a:cubicBezTo>
                    <a:pt x="389" y="2420"/>
                    <a:pt x="389" y="2420"/>
                    <a:pt x="366" y="2420"/>
                  </a:cubicBezTo>
                  <a:cubicBezTo>
                    <a:pt x="343" y="2420"/>
                    <a:pt x="320" y="2442"/>
                    <a:pt x="297" y="2442"/>
                  </a:cubicBezTo>
                  <a:cubicBezTo>
                    <a:pt x="274" y="2465"/>
                    <a:pt x="252" y="2465"/>
                    <a:pt x="229" y="2465"/>
                  </a:cubicBezTo>
                  <a:cubicBezTo>
                    <a:pt x="183" y="2488"/>
                    <a:pt x="160" y="2511"/>
                    <a:pt x="137" y="2557"/>
                  </a:cubicBezTo>
                  <a:cubicBezTo>
                    <a:pt x="115" y="2602"/>
                    <a:pt x="115" y="2671"/>
                    <a:pt x="137" y="2716"/>
                  </a:cubicBezTo>
                  <a:cubicBezTo>
                    <a:pt x="137" y="2739"/>
                    <a:pt x="160" y="2739"/>
                    <a:pt x="160" y="2762"/>
                  </a:cubicBezTo>
                  <a:cubicBezTo>
                    <a:pt x="137" y="2762"/>
                    <a:pt x="115" y="2785"/>
                    <a:pt x="92" y="2808"/>
                  </a:cubicBezTo>
                  <a:cubicBezTo>
                    <a:pt x="69" y="2830"/>
                    <a:pt x="46" y="2853"/>
                    <a:pt x="46" y="2876"/>
                  </a:cubicBezTo>
                  <a:cubicBezTo>
                    <a:pt x="1" y="2922"/>
                    <a:pt x="1" y="2990"/>
                    <a:pt x="46" y="3036"/>
                  </a:cubicBezTo>
                  <a:cubicBezTo>
                    <a:pt x="69" y="3082"/>
                    <a:pt x="115" y="3104"/>
                    <a:pt x="183" y="3104"/>
                  </a:cubicBezTo>
                  <a:lnTo>
                    <a:pt x="252" y="3104"/>
                  </a:lnTo>
                  <a:cubicBezTo>
                    <a:pt x="274" y="3082"/>
                    <a:pt x="274" y="3082"/>
                    <a:pt x="297" y="3082"/>
                  </a:cubicBezTo>
                  <a:lnTo>
                    <a:pt x="320" y="3082"/>
                  </a:lnTo>
                  <a:cubicBezTo>
                    <a:pt x="366" y="3082"/>
                    <a:pt x="411" y="3082"/>
                    <a:pt x="457" y="3059"/>
                  </a:cubicBezTo>
                  <a:cubicBezTo>
                    <a:pt x="480" y="3036"/>
                    <a:pt x="526" y="3013"/>
                    <a:pt x="571" y="2990"/>
                  </a:cubicBezTo>
                  <a:cubicBezTo>
                    <a:pt x="662" y="2945"/>
                    <a:pt x="777" y="2922"/>
                    <a:pt x="868" y="2876"/>
                  </a:cubicBezTo>
                  <a:cubicBezTo>
                    <a:pt x="982" y="2830"/>
                    <a:pt x="1073" y="2808"/>
                    <a:pt x="1187" y="2762"/>
                  </a:cubicBezTo>
                  <a:cubicBezTo>
                    <a:pt x="1233" y="2739"/>
                    <a:pt x="1302" y="2716"/>
                    <a:pt x="1347" y="2693"/>
                  </a:cubicBezTo>
                  <a:cubicBezTo>
                    <a:pt x="1370" y="2671"/>
                    <a:pt x="1416" y="2671"/>
                    <a:pt x="1439" y="2648"/>
                  </a:cubicBezTo>
                  <a:cubicBezTo>
                    <a:pt x="1461" y="2648"/>
                    <a:pt x="1484" y="2625"/>
                    <a:pt x="1484" y="2625"/>
                  </a:cubicBezTo>
                  <a:lnTo>
                    <a:pt x="1530" y="2625"/>
                  </a:lnTo>
                  <a:cubicBezTo>
                    <a:pt x="1553" y="2625"/>
                    <a:pt x="1575" y="2602"/>
                    <a:pt x="1598" y="2579"/>
                  </a:cubicBezTo>
                  <a:cubicBezTo>
                    <a:pt x="1621" y="2579"/>
                    <a:pt x="1644" y="2579"/>
                    <a:pt x="1667" y="2557"/>
                  </a:cubicBezTo>
                  <a:cubicBezTo>
                    <a:pt x="1690" y="2534"/>
                    <a:pt x="1735" y="2534"/>
                    <a:pt x="1758" y="2511"/>
                  </a:cubicBezTo>
                  <a:cubicBezTo>
                    <a:pt x="1849" y="2465"/>
                    <a:pt x="1918" y="2420"/>
                    <a:pt x="1986" y="2374"/>
                  </a:cubicBezTo>
                  <a:cubicBezTo>
                    <a:pt x="2123" y="2305"/>
                    <a:pt x="2260" y="2214"/>
                    <a:pt x="2397" y="2123"/>
                  </a:cubicBezTo>
                  <a:cubicBezTo>
                    <a:pt x="2557" y="2032"/>
                    <a:pt x="2694" y="1940"/>
                    <a:pt x="2831" y="1849"/>
                  </a:cubicBezTo>
                  <a:cubicBezTo>
                    <a:pt x="2899" y="1803"/>
                    <a:pt x="2968" y="1758"/>
                    <a:pt x="3036" y="1712"/>
                  </a:cubicBezTo>
                  <a:cubicBezTo>
                    <a:pt x="3082" y="1689"/>
                    <a:pt x="3128" y="1666"/>
                    <a:pt x="3150" y="1644"/>
                  </a:cubicBezTo>
                  <a:cubicBezTo>
                    <a:pt x="3173" y="1644"/>
                    <a:pt x="3173" y="1621"/>
                    <a:pt x="3173" y="1621"/>
                  </a:cubicBezTo>
                  <a:lnTo>
                    <a:pt x="3196" y="1621"/>
                  </a:lnTo>
                  <a:cubicBezTo>
                    <a:pt x="3219" y="1598"/>
                    <a:pt x="3242" y="1598"/>
                    <a:pt x="3287" y="1575"/>
                  </a:cubicBezTo>
                  <a:cubicBezTo>
                    <a:pt x="3333" y="1552"/>
                    <a:pt x="3356" y="1461"/>
                    <a:pt x="3333" y="1415"/>
                  </a:cubicBezTo>
                  <a:cubicBezTo>
                    <a:pt x="3333" y="1392"/>
                    <a:pt x="3333" y="1392"/>
                    <a:pt x="3333" y="1392"/>
                  </a:cubicBezTo>
                  <a:lnTo>
                    <a:pt x="3379" y="1392"/>
                  </a:lnTo>
                  <a:cubicBezTo>
                    <a:pt x="3401" y="1370"/>
                    <a:pt x="3424" y="1370"/>
                    <a:pt x="3447" y="1347"/>
                  </a:cubicBezTo>
                  <a:cubicBezTo>
                    <a:pt x="3447" y="1324"/>
                    <a:pt x="3470" y="1324"/>
                    <a:pt x="3470" y="1301"/>
                  </a:cubicBezTo>
                  <a:cubicBezTo>
                    <a:pt x="3516" y="1278"/>
                    <a:pt x="3538" y="1256"/>
                    <a:pt x="3561" y="1233"/>
                  </a:cubicBezTo>
                  <a:cubicBezTo>
                    <a:pt x="3630" y="1164"/>
                    <a:pt x="3675" y="1119"/>
                    <a:pt x="3744" y="1050"/>
                  </a:cubicBezTo>
                  <a:cubicBezTo>
                    <a:pt x="3744" y="1050"/>
                    <a:pt x="3767" y="1027"/>
                    <a:pt x="3790" y="1004"/>
                  </a:cubicBezTo>
                  <a:cubicBezTo>
                    <a:pt x="3835" y="959"/>
                    <a:pt x="3881" y="936"/>
                    <a:pt x="3904" y="890"/>
                  </a:cubicBezTo>
                  <a:cubicBezTo>
                    <a:pt x="3949" y="867"/>
                    <a:pt x="3995" y="822"/>
                    <a:pt x="4018" y="776"/>
                  </a:cubicBezTo>
                  <a:cubicBezTo>
                    <a:pt x="4018" y="753"/>
                    <a:pt x="4018" y="753"/>
                    <a:pt x="4018" y="731"/>
                  </a:cubicBezTo>
                  <a:cubicBezTo>
                    <a:pt x="4041" y="708"/>
                    <a:pt x="4063" y="685"/>
                    <a:pt x="4086" y="685"/>
                  </a:cubicBezTo>
                  <a:cubicBezTo>
                    <a:pt x="4086" y="662"/>
                    <a:pt x="4109" y="616"/>
                    <a:pt x="4132" y="594"/>
                  </a:cubicBezTo>
                  <a:cubicBezTo>
                    <a:pt x="4132" y="571"/>
                    <a:pt x="4132" y="548"/>
                    <a:pt x="4132" y="502"/>
                  </a:cubicBezTo>
                  <a:cubicBezTo>
                    <a:pt x="4132" y="479"/>
                    <a:pt x="4132" y="434"/>
                    <a:pt x="4109" y="411"/>
                  </a:cubicBezTo>
                  <a:cubicBezTo>
                    <a:pt x="4132" y="388"/>
                    <a:pt x="4132" y="388"/>
                    <a:pt x="4132" y="365"/>
                  </a:cubicBezTo>
                  <a:cubicBezTo>
                    <a:pt x="4132" y="320"/>
                    <a:pt x="4132" y="251"/>
                    <a:pt x="4086" y="228"/>
                  </a:cubicBezTo>
                  <a:cubicBezTo>
                    <a:pt x="4063" y="206"/>
                    <a:pt x="4041" y="206"/>
                    <a:pt x="4018" y="183"/>
                  </a:cubicBezTo>
                  <a:lnTo>
                    <a:pt x="4041" y="183"/>
                  </a:lnTo>
                  <a:cubicBezTo>
                    <a:pt x="4063" y="137"/>
                    <a:pt x="4041" y="91"/>
                    <a:pt x="4018" y="46"/>
                  </a:cubicBezTo>
                  <a:cubicBezTo>
                    <a:pt x="4018" y="23"/>
                    <a:pt x="3972" y="0"/>
                    <a:pt x="392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 name="Google Shape;364;p3"/>
            <p:cNvSpPr/>
            <p:nvPr/>
          </p:nvSpPr>
          <p:spPr>
            <a:xfrm>
              <a:off x="785996" y="479595"/>
              <a:ext cx="94540" cy="136612"/>
            </a:xfrm>
            <a:custGeom>
              <a:avLst/>
              <a:gdLst/>
              <a:ahLst/>
              <a:cxnLst/>
              <a:rect l="l" t="t" r="r" b="b"/>
              <a:pathLst>
                <a:path w="2101" h="3036" extrusionOk="0">
                  <a:moveTo>
                    <a:pt x="343" y="0"/>
                  </a:moveTo>
                  <a:cubicBezTo>
                    <a:pt x="321" y="0"/>
                    <a:pt x="275" y="23"/>
                    <a:pt x="252" y="46"/>
                  </a:cubicBezTo>
                  <a:cubicBezTo>
                    <a:pt x="229" y="68"/>
                    <a:pt x="206" y="91"/>
                    <a:pt x="206" y="137"/>
                  </a:cubicBezTo>
                  <a:cubicBezTo>
                    <a:pt x="206" y="160"/>
                    <a:pt x="206" y="160"/>
                    <a:pt x="206" y="183"/>
                  </a:cubicBezTo>
                  <a:cubicBezTo>
                    <a:pt x="193" y="176"/>
                    <a:pt x="178" y="173"/>
                    <a:pt x="162" y="173"/>
                  </a:cubicBezTo>
                  <a:cubicBezTo>
                    <a:pt x="125" y="173"/>
                    <a:pt x="86" y="189"/>
                    <a:pt x="69" y="205"/>
                  </a:cubicBezTo>
                  <a:cubicBezTo>
                    <a:pt x="24" y="251"/>
                    <a:pt x="1" y="274"/>
                    <a:pt x="1" y="320"/>
                  </a:cubicBezTo>
                  <a:cubicBezTo>
                    <a:pt x="1" y="365"/>
                    <a:pt x="1" y="388"/>
                    <a:pt x="24" y="411"/>
                  </a:cubicBezTo>
                  <a:cubicBezTo>
                    <a:pt x="24" y="457"/>
                    <a:pt x="69" y="479"/>
                    <a:pt x="92" y="525"/>
                  </a:cubicBezTo>
                  <a:cubicBezTo>
                    <a:pt x="115" y="548"/>
                    <a:pt x="138" y="571"/>
                    <a:pt x="138" y="616"/>
                  </a:cubicBezTo>
                  <a:cubicBezTo>
                    <a:pt x="184" y="662"/>
                    <a:pt x="229" y="730"/>
                    <a:pt x="275" y="799"/>
                  </a:cubicBezTo>
                  <a:cubicBezTo>
                    <a:pt x="366" y="936"/>
                    <a:pt x="435" y="1096"/>
                    <a:pt x="526" y="1233"/>
                  </a:cubicBezTo>
                  <a:cubicBezTo>
                    <a:pt x="594" y="1392"/>
                    <a:pt x="663" y="1575"/>
                    <a:pt x="731" y="1735"/>
                  </a:cubicBezTo>
                  <a:cubicBezTo>
                    <a:pt x="800" y="1895"/>
                    <a:pt x="868" y="2054"/>
                    <a:pt x="914" y="2237"/>
                  </a:cubicBezTo>
                  <a:cubicBezTo>
                    <a:pt x="982" y="2397"/>
                    <a:pt x="1028" y="2579"/>
                    <a:pt x="1097" y="2762"/>
                  </a:cubicBezTo>
                  <a:cubicBezTo>
                    <a:pt x="1119" y="2808"/>
                    <a:pt x="1142" y="2853"/>
                    <a:pt x="1165" y="2899"/>
                  </a:cubicBezTo>
                  <a:cubicBezTo>
                    <a:pt x="1188" y="2967"/>
                    <a:pt x="1234" y="3013"/>
                    <a:pt x="1302" y="3013"/>
                  </a:cubicBezTo>
                  <a:cubicBezTo>
                    <a:pt x="1325" y="3036"/>
                    <a:pt x="1371" y="3036"/>
                    <a:pt x="1393" y="3036"/>
                  </a:cubicBezTo>
                  <a:cubicBezTo>
                    <a:pt x="1462" y="3036"/>
                    <a:pt x="1507" y="3013"/>
                    <a:pt x="1553" y="2967"/>
                  </a:cubicBezTo>
                  <a:cubicBezTo>
                    <a:pt x="1599" y="2944"/>
                    <a:pt x="1622" y="2922"/>
                    <a:pt x="1667" y="2899"/>
                  </a:cubicBezTo>
                  <a:lnTo>
                    <a:pt x="1667" y="2899"/>
                  </a:lnTo>
                  <a:cubicBezTo>
                    <a:pt x="1644" y="2922"/>
                    <a:pt x="1644" y="2922"/>
                    <a:pt x="1644" y="2922"/>
                  </a:cubicBezTo>
                  <a:cubicBezTo>
                    <a:pt x="1667" y="2922"/>
                    <a:pt x="1667" y="2899"/>
                    <a:pt x="1690" y="2876"/>
                  </a:cubicBezTo>
                  <a:cubicBezTo>
                    <a:pt x="1736" y="2876"/>
                    <a:pt x="1781" y="2876"/>
                    <a:pt x="1827" y="2853"/>
                  </a:cubicBezTo>
                  <a:cubicBezTo>
                    <a:pt x="1873" y="2830"/>
                    <a:pt x="1918" y="2785"/>
                    <a:pt x="1941" y="2739"/>
                  </a:cubicBezTo>
                  <a:cubicBezTo>
                    <a:pt x="1964" y="2739"/>
                    <a:pt x="1987" y="2716"/>
                    <a:pt x="2010" y="2716"/>
                  </a:cubicBezTo>
                  <a:lnTo>
                    <a:pt x="1987" y="2716"/>
                  </a:lnTo>
                  <a:cubicBezTo>
                    <a:pt x="2032" y="2716"/>
                    <a:pt x="2055" y="2693"/>
                    <a:pt x="2078" y="2671"/>
                  </a:cubicBezTo>
                  <a:cubicBezTo>
                    <a:pt x="2078" y="2648"/>
                    <a:pt x="2101" y="2625"/>
                    <a:pt x="2078" y="2602"/>
                  </a:cubicBezTo>
                  <a:cubicBezTo>
                    <a:pt x="2078" y="2556"/>
                    <a:pt x="2055" y="2534"/>
                    <a:pt x="2032" y="2511"/>
                  </a:cubicBezTo>
                  <a:lnTo>
                    <a:pt x="1987" y="2511"/>
                  </a:lnTo>
                  <a:cubicBezTo>
                    <a:pt x="1987" y="2488"/>
                    <a:pt x="1987" y="2488"/>
                    <a:pt x="1987" y="2465"/>
                  </a:cubicBezTo>
                  <a:cubicBezTo>
                    <a:pt x="2010" y="2419"/>
                    <a:pt x="1987" y="2374"/>
                    <a:pt x="1987" y="2328"/>
                  </a:cubicBezTo>
                  <a:cubicBezTo>
                    <a:pt x="1964" y="2260"/>
                    <a:pt x="1918" y="2214"/>
                    <a:pt x="1895" y="2168"/>
                  </a:cubicBezTo>
                  <a:cubicBezTo>
                    <a:pt x="1850" y="2100"/>
                    <a:pt x="1827" y="2031"/>
                    <a:pt x="1804" y="1963"/>
                  </a:cubicBezTo>
                  <a:cubicBezTo>
                    <a:pt x="1759" y="1872"/>
                    <a:pt x="1713" y="1803"/>
                    <a:pt x="1690" y="1735"/>
                  </a:cubicBezTo>
                  <a:cubicBezTo>
                    <a:pt x="1622" y="1643"/>
                    <a:pt x="1576" y="1552"/>
                    <a:pt x="1530" y="1461"/>
                  </a:cubicBezTo>
                  <a:cubicBezTo>
                    <a:pt x="1416" y="1301"/>
                    <a:pt x="1302" y="1141"/>
                    <a:pt x="1188" y="982"/>
                  </a:cubicBezTo>
                  <a:cubicBezTo>
                    <a:pt x="1165" y="913"/>
                    <a:pt x="1119" y="845"/>
                    <a:pt x="1074" y="776"/>
                  </a:cubicBezTo>
                  <a:cubicBezTo>
                    <a:pt x="1051" y="753"/>
                    <a:pt x="1028" y="730"/>
                    <a:pt x="1005" y="708"/>
                  </a:cubicBezTo>
                  <a:cubicBezTo>
                    <a:pt x="982" y="662"/>
                    <a:pt x="937" y="616"/>
                    <a:pt x="891" y="571"/>
                  </a:cubicBezTo>
                  <a:cubicBezTo>
                    <a:pt x="868" y="548"/>
                    <a:pt x="823" y="548"/>
                    <a:pt x="800" y="548"/>
                  </a:cubicBezTo>
                  <a:cubicBezTo>
                    <a:pt x="754" y="479"/>
                    <a:pt x="709" y="434"/>
                    <a:pt x="663" y="365"/>
                  </a:cubicBezTo>
                  <a:cubicBezTo>
                    <a:pt x="640" y="342"/>
                    <a:pt x="617" y="320"/>
                    <a:pt x="617" y="297"/>
                  </a:cubicBezTo>
                  <a:cubicBezTo>
                    <a:pt x="572" y="205"/>
                    <a:pt x="526" y="137"/>
                    <a:pt x="458" y="68"/>
                  </a:cubicBezTo>
                  <a:cubicBezTo>
                    <a:pt x="435" y="23"/>
                    <a:pt x="389" y="0"/>
                    <a:pt x="34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 name="Google Shape;365;p3"/>
            <p:cNvSpPr/>
            <p:nvPr/>
          </p:nvSpPr>
          <p:spPr>
            <a:xfrm>
              <a:off x="608346" y="362465"/>
              <a:ext cx="273225" cy="246541"/>
            </a:xfrm>
            <a:custGeom>
              <a:avLst/>
              <a:gdLst/>
              <a:ahLst/>
              <a:cxnLst/>
              <a:rect l="l" t="t" r="r" b="b"/>
              <a:pathLst>
                <a:path w="6072" h="5479" extrusionOk="0">
                  <a:moveTo>
                    <a:pt x="3972" y="2786"/>
                  </a:moveTo>
                  <a:cubicBezTo>
                    <a:pt x="3972" y="2799"/>
                    <a:pt x="3980" y="2805"/>
                    <a:pt x="3986" y="2807"/>
                  </a:cubicBezTo>
                  <a:lnTo>
                    <a:pt x="3986" y="2807"/>
                  </a:lnTo>
                  <a:cubicBezTo>
                    <a:pt x="3981" y="2800"/>
                    <a:pt x="3977" y="2793"/>
                    <a:pt x="3972" y="2786"/>
                  </a:cubicBezTo>
                  <a:close/>
                  <a:moveTo>
                    <a:pt x="183" y="1"/>
                  </a:moveTo>
                  <a:cubicBezTo>
                    <a:pt x="137" y="24"/>
                    <a:pt x="92" y="47"/>
                    <a:pt x="46" y="47"/>
                  </a:cubicBezTo>
                  <a:cubicBezTo>
                    <a:pt x="23" y="69"/>
                    <a:pt x="0" y="92"/>
                    <a:pt x="0" y="138"/>
                  </a:cubicBezTo>
                  <a:cubicBezTo>
                    <a:pt x="23" y="161"/>
                    <a:pt x="46" y="184"/>
                    <a:pt x="92" y="184"/>
                  </a:cubicBezTo>
                  <a:cubicBezTo>
                    <a:pt x="137" y="161"/>
                    <a:pt x="160" y="138"/>
                    <a:pt x="206" y="138"/>
                  </a:cubicBezTo>
                  <a:lnTo>
                    <a:pt x="388" y="138"/>
                  </a:lnTo>
                  <a:cubicBezTo>
                    <a:pt x="457" y="161"/>
                    <a:pt x="502" y="161"/>
                    <a:pt x="548" y="161"/>
                  </a:cubicBezTo>
                  <a:cubicBezTo>
                    <a:pt x="594" y="184"/>
                    <a:pt x="639" y="184"/>
                    <a:pt x="685" y="206"/>
                  </a:cubicBezTo>
                  <a:cubicBezTo>
                    <a:pt x="776" y="229"/>
                    <a:pt x="868" y="275"/>
                    <a:pt x="959" y="298"/>
                  </a:cubicBezTo>
                  <a:cubicBezTo>
                    <a:pt x="1073" y="343"/>
                    <a:pt x="1164" y="389"/>
                    <a:pt x="1256" y="435"/>
                  </a:cubicBezTo>
                  <a:cubicBezTo>
                    <a:pt x="1347" y="480"/>
                    <a:pt x="1438" y="526"/>
                    <a:pt x="1530" y="572"/>
                  </a:cubicBezTo>
                  <a:cubicBezTo>
                    <a:pt x="1621" y="617"/>
                    <a:pt x="1712" y="686"/>
                    <a:pt x="1781" y="731"/>
                  </a:cubicBezTo>
                  <a:cubicBezTo>
                    <a:pt x="1872" y="800"/>
                    <a:pt x="1940" y="845"/>
                    <a:pt x="2032" y="914"/>
                  </a:cubicBezTo>
                  <a:cubicBezTo>
                    <a:pt x="2100" y="960"/>
                    <a:pt x="2169" y="1005"/>
                    <a:pt x="2237" y="1051"/>
                  </a:cubicBezTo>
                  <a:cubicBezTo>
                    <a:pt x="2237" y="1074"/>
                    <a:pt x="2237" y="1074"/>
                    <a:pt x="2260" y="1074"/>
                  </a:cubicBezTo>
                  <a:lnTo>
                    <a:pt x="2237" y="1074"/>
                  </a:lnTo>
                  <a:cubicBezTo>
                    <a:pt x="2283" y="1097"/>
                    <a:pt x="2328" y="1119"/>
                    <a:pt x="2351" y="1165"/>
                  </a:cubicBezTo>
                  <a:cubicBezTo>
                    <a:pt x="2374" y="1165"/>
                    <a:pt x="2374" y="1165"/>
                    <a:pt x="2397" y="1188"/>
                  </a:cubicBezTo>
                  <a:cubicBezTo>
                    <a:pt x="2374" y="1165"/>
                    <a:pt x="2374" y="1165"/>
                    <a:pt x="2374" y="1165"/>
                  </a:cubicBezTo>
                  <a:lnTo>
                    <a:pt x="2374" y="1165"/>
                  </a:lnTo>
                  <a:cubicBezTo>
                    <a:pt x="2488" y="1256"/>
                    <a:pt x="2602" y="1348"/>
                    <a:pt x="2716" y="1439"/>
                  </a:cubicBezTo>
                  <a:cubicBezTo>
                    <a:pt x="2853" y="1553"/>
                    <a:pt x="2968" y="1667"/>
                    <a:pt x="3082" y="1781"/>
                  </a:cubicBezTo>
                  <a:cubicBezTo>
                    <a:pt x="3310" y="1987"/>
                    <a:pt x="3492" y="2238"/>
                    <a:pt x="3698" y="2466"/>
                  </a:cubicBezTo>
                  <a:cubicBezTo>
                    <a:pt x="3789" y="2580"/>
                    <a:pt x="3903" y="2694"/>
                    <a:pt x="3995" y="2808"/>
                  </a:cubicBezTo>
                  <a:cubicBezTo>
                    <a:pt x="3995" y="2808"/>
                    <a:pt x="3991" y="2808"/>
                    <a:pt x="3986" y="2807"/>
                  </a:cubicBezTo>
                  <a:lnTo>
                    <a:pt x="3986" y="2807"/>
                  </a:lnTo>
                  <a:cubicBezTo>
                    <a:pt x="4075" y="2935"/>
                    <a:pt x="4182" y="3044"/>
                    <a:pt x="4269" y="3174"/>
                  </a:cubicBezTo>
                  <a:cubicBezTo>
                    <a:pt x="4360" y="3311"/>
                    <a:pt x="4474" y="3448"/>
                    <a:pt x="4565" y="3607"/>
                  </a:cubicBezTo>
                  <a:cubicBezTo>
                    <a:pt x="4657" y="3744"/>
                    <a:pt x="4725" y="3881"/>
                    <a:pt x="4816" y="4041"/>
                  </a:cubicBezTo>
                  <a:cubicBezTo>
                    <a:pt x="4908" y="4178"/>
                    <a:pt x="4976" y="4315"/>
                    <a:pt x="5067" y="4452"/>
                  </a:cubicBezTo>
                  <a:cubicBezTo>
                    <a:pt x="5136" y="4589"/>
                    <a:pt x="5204" y="4726"/>
                    <a:pt x="5273" y="4840"/>
                  </a:cubicBezTo>
                  <a:cubicBezTo>
                    <a:pt x="5341" y="4954"/>
                    <a:pt x="5410" y="5091"/>
                    <a:pt x="5455" y="5205"/>
                  </a:cubicBezTo>
                  <a:cubicBezTo>
                    <a:pt x="5478" y="5251"/>
                    <a:pt x="5501" y="5274"/>
                    <a:pt x="5501" y="5319"/>
                  </a:cubicBezTo>
                  <a:cubicBezTo>
                    <a:pt x="5501" y="5365"/>
                    <a:pt x="5524" y="5411"/>
                    <a:pt x="5570" y="5433"/>
                  </a:cubicBezTo>
                  <a:cubicBezTo>
                    <a:pt x="5570" y="5433"/>
                    <a:pt x="5592" y="5456"/>
                    <a:pt x="5592" y="5456"/>
                  </a:cubicBezTo>
                  <a:cubicBezTo>
                    <a:pt x="5638" y="5479"/>
                    <a:pt x="5638" y="5479"/>
                    <a:pt x="5684" y="5479"/>
                  </a:cubicBezTo>
                  <a:cubicBezTo>
                    <a:pt x="5707" y="5479"/>
                    <a:pt x="5729" y="5479"/>
                    <a:pt x="5752" y="5456"/>
                  </a:cubicBezTo>
                  <a:cubicBezTo>
                    <a:pt x="5821" y="5433"/>
                    <a:pt x="5866" y="5433"/>
                    <a:pt x="5912" y="5411"/>
                  </a:cubicBezTo>
                  <a:cubicBezTo>
                    <a:pt x="5958" y="5388"/>
                    <a:pt x="5980" y="5388"/>
                    <a:pt x="6003" y="5342"/>
                  </a:cubicBezTo>
                  <a:cubicBezTo>
                    <a:pt x="6049" y="5296"/>
                    <a:pt x="6072" y="5228"/>
                    <a:pt x="6049" y="5159"/>
                  </a:cubicBezTo>
                  <a:cubicBezTo>
                    <a:pt x="6026" y="5091"/>
                    <a:pt x="6003" y="5045"/>
                    <a:pt x="5980" y="4977"/>
                  </a:cubicBezTo>
                  <a:cubicBezTo>
                    <a:pt x="5912" y="4840"/>
                    <a:pt x="5843" y="4726"/>
                    <a:pt x="5775" y="4589"/>
                  </a:cubicBezTo>
                  <a:cubicBezTo>
                    <a:pt x="5752" y="4543"/>
                    <a:pt x="5729" y="4498"/>
                    <a:pt x="5707" y="4475"/>
                  </a:cubicBezTo>
                  <a:cubicBezTo>
                    <a:pt x="5661" y="4383"/>
                    <a:pt x="5638" y="4315"/>
                    <a:pt x="5592" y="4224"/>
                  </a:cubicBezTo>
                  <a:cubicBezTo>
                    <a:pt x="5547" y="4155"/>
                    <a:pt x="5501" y="4064"/>
                    <a:pt x="5455" y="3973"/>
                  </a:cubicBezTo>
                  <a:cubicBezTo>
                    <a:pt x="5364" y="3836"/>
                    <a:pt x="5273" y="3676"/>
                    <a:pt x="5204" y="3539"/>
                  </a:cubicBezTo>
                  <a:cubicBezTo>
                    <a:pt x="5113" y="3379"/>
                    <a:pt x="5022" y="3219"/>
                    <a:pt x="4930" y="3082"/>
                  </a:cubicBezTo>
                  <a:cubicBezTo>
                    <a:pt x="4816" y="2900"/>
                    <a:pt x="4702" y="2717"/>
                    <a:pt x="4565" y="2557"/>
                  </a:cubicBezTo>
                  <a:cubicBezTo>
                    <a:pt x="4451" y="2398"/>
                    <a:pt x="4314" y="2238"/>
                    <a:pt x="4200" y="2055"/>
                  </a:cubicBezTo>
                  <a:cubicBezTo>
                    <a:pt x="4132" y="1987"/>
                    <a:pt x="4063" y="1918"/>
                    <a:pt x="4017" y="1827"/>
                  </a:cubicBezTo>
                  <a:cubicBezTo>
                    <a:pt x="3949" y="1781"/>
                    <a:pt x="3903" y="1713"/>
                    <a:pt x="3835" y="1667"/>
                  </a:cubicBezTo>
                  <a:cubicBezTo>
                    <a:pt x="3766" y="1599"/>
                    <a:pt x="3698" y="1530"/>
                    <a:pt x="3607" y="1462"/>
                  </a:cubicBezTo>
                  <a:cubicBezTo>
                    <a:pt x="3538" y="1393"/>
                    <a:pt x="3447" y="1348"/>
                    <a:pt x="3378" y="1279"/>
                  </a:cubicBezTo>
                  <a:cubicBezTo>
                    <a:pt x="3333" y="1256"/>
                    <a:pt x="3287" y="1211"/>
                    <a:pt x="3241" y="1165"/>
                  </a:cubicBezTo>
                  <a:cubicBezTo>
                    <a:pt x="3207" y="1142"/>
                    <a:pt x="3167" y="1131"/>
                    <a:pt x="3130" y="1131"/>
                  </a:cubicBezTo>
                  <a:cubicBezTo>
                    <a:pt x="3093" y="1131"/>
                    <a:pt x="3059" y="1142"/>
                    <a:pt x="3036" y="1165"/>
                  </a:cubicBezTo>
                  <a:cubicBezTo>
                    <a:pt x="2990" y="1211"/>
                    <a:pt x="2990" y="1234"/>
                    <a:pt x="2990" y="1279"/>
                  </a:cubicBezTo>
                  <a:cubicBezTo>
                    <a:pt x="2945" y="1234"/>
                    <a:pt x="2899" y="1188"/>
                    <a:pt x="2853" y="1165"/>
                  </a:cubicBezTo>
                  <a:cubicBezTo>
                    <a:pt x="2785" y="1119"/>
                    <a:pt x="2739" y="1074"/>
                    <a:pt x="2671" y="1028"/>
                  </a:cubicBezTo>
                  <a:cubicBezTo>
                    <a:pt x="2579" y="937"/>
                    <a:pt x="2465" y="868"/>
                    <a:pt x="2351" y="777"/>
                  </a:cubicBezTo>
                  <a:cubicBezTo>
                    <a:pt x="2351" y="777"/>
                    <a:pt x="2351" y="777"/>
                    <a:pt x="2351" y="800"/>
                  </a:cubicBezTo>
                  <a:cubicBezTo>
                    <a:pt x="2283" y="731"/>
                    <a:pt x="2214" y="686"/>
                    <a:pt x="2146" y="640"/>
                  </a:cubicBezTo>
                  <a:cubicBezTo>
                    <a:pt x="2100" y="594"/>
                    <a:pt x="2032" y="572"/>
                    <a:pt x="1963" y="526"/>
                  </a:cubicBezTo>
                  <a:cubicBezTo>
                    <a:pt x="1826" y="435"/>
                    <a:pt x="1689" y="366"/>
                    <a:pt x="1552" y="298"/>
                  </a:cubicBezTo>
                  <a:cubicBezTo>
                    <a:pt x="1484" y="275"/>
                    <a:pt x="1393" y="252"/>
                    <a:pt x="1324" y="206"/>
                  </a:cubicBezTo>
                  <a:cubicBezTo>
                    <a:pt x="1256" y="184"/>
                    <a:pt x="1164" y="138"/>
                    <a:pt x="1096" y="115"/>
                  </a:cubicBezTo>
                  <a:cubicBezTo>
                    <a:pt x="1050" y="115"/>
                    <a:pt x="1027" y="92"/>
                    <a:pt x="982" y="92"/>
                  </a:cubicBezTo>
                  <a:cubicBezTo>
                    <a:pt x="936" y="69"/>
                    <a:pt x="890" y="69"/>
                    <a:pt x="868" y="69"/>
                  </a:cubicBezTo>
                  <a:cubicBezTo>
                    <a:pt x="799" y="47"/>
                    <a:pt x="731" y="24"/>
                    <a:pt x="662" y="24"/>
                  </a:cubicBezTo>
                  <a:cubicBezTo>
                    <a:pt x="548" y="1"/>
                    <a:pt x="457" y="1"/>
                    <a:pt x="34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 name="Google Shape;366;p3"/>
            <p:cNvSpPr/>
            <p:nvPr/>
          </p:nvSpPr>
          <p:spPr>
            <a:xfrm>
              <a:off x="644299" y="361475"/>
              <a:ext cx="154071" cy="103764"/>
            </a:xfrm>
            <a:custGeom>
              <a:avLst/>
              <a:gdLst/>
              <a:ahLst/>
              <a:cxnLst/>
              <a:rect l="l" t="t" r="r" b="b"/>
              <a:pathLst>
                <a:path w="3424" h="2306" extrusionOk="0">
                  <a:moveTo>
                    <a:pt x="1096" y="525"/>
                  </a:moveTo>
                  <a:cubicBezTo>
                    <a:pt x="1096" y="525"/>
                    <a:pt x="1119" y="548"/>
                    <a:pt x="1119" y="548"/>
                  </a:cubicBezTo>
                  <a:cubicBezTo>
                    <a:pt x="1119" y="548"/>
                    <a:pt x="1096" y="548"/>
                    <a:pt x="1096" y="525"/>
                  </a:cubicBezTo>
                  <a:close/>
                  <a:moveTo>
                    <a:pt x="46" y="0"/>
                  </a:moveTo>
                  <a:cubicBezTo>
                    <a:pt x="23" y="23"/>
                    <a:pt x="0" y="69"/>
                    <a:pt x="23" y="114"/>
                  </a:cubicBezTo>
                  <a:cubicBezTo>
                    <a:pt x="23" y="160"/>
                    <a:pt x="69" y="183"/>
                    <a:pt x="114" y="183"/>
                  </a:cubicBezTo>
                  <a:cubicBezTo>
                    <a:pt x="137" y="183"/>
                    <a:pt x="183" y="206"/>
                    <a:pt x="206" y="206"/>
                  </a:cubicBezTo>
                  <a:cubicBezTo>
                    <a:pt x="297" y="228"/>
                    <a:pt x="365" y="251"/>
                    <a:pt x="457" y="274"/>
                  </a:cubicBezTo>
                  <a:cubicBezTo>
                    <a:pt x="479" y="274"/>
                    <a:pt x="525" y="297"/>
                    <a:pt x="548" y="320"/>
                  </a:cubicBezTo>
                  <a:cubicBezTo>
                    <a:pt x="616" y="342"/>
                    <a:pt x="685" y="365"/>
                    <a:pt x="731" y="388"/>
                  </a:cubicBezTo>
                  <a:cubicBezTo>
                    <a:pt x="845" y="457"/>
                    <a:pt x="982" y="525"/>
                    <a:pt x="1073" y="594"/>
                  </a:cubicBezTo>
                  <a:cubicBezTo>
                    <a:pt x="1187" y="662"/>
                    <a:pt x="1301" y="731"/>
                    <a:pt x="1415" y="822"/>
                  </a:cubicBezTo>
                  <a:cubicBezTo>
                    <a:pt x="1529" y="890"/>
                    <a:pt x="1621" y="959"/>
                    <a:pt x="1735" y="1027"/>
                  </a:cubicBezTo>
                  <a:cubicBezTo>
                    <a:pt x="1735" y="1027"/>
                    <a:pt x="1735" y="1027"/>
                    <a:pt x="1735" y="1027"/>
                  </a:cubicBezTo>
                  <a:lnTo>
                    <a:pt x="1735" y="1027"/>
                  </a:lnTo>
                  <a:lnTo>
                    <a:pt x="1758" y="1050"/>
                  </a:lnTo>
                  <a:cubicBezTo>
                    <a:pt x="1758" y="1045"/>
                    <a:pt x="1757" y="1041"/>
                    <a:pt x="1755" y="1038"/>
                  </a:cubicBezTo>
                  <a:lnTo>
                    <a:pt x="1755" y="1038"/>
                  </a:lnTo>
                  <a:cubicBezTo>
                    <a:pt x="1788" y="1058"/>
                    <a:pt x="1810" y="1080"/>
                    <a:pt x="1849" y="1119"/>
                  </a:cubicBezTo>
                  <a:cubicBezTo>
                    <a:pt x="1872" y="1141"/>
                    <a:pt x="1895" y="1164"/>
                    <a:pt x="1940" y="1210"/>
                  </a:cubicBezTo>
                  <a:cubicBezTo>
                    <a:pt x="1986" y="1233"/>
                    <a:pt x="2009" y="1278"/>
                    <a:pt x="2054" y="1324"/>
                  </a:cubicBezTo>
                  <a:cubicBezTo>
                    <a:pt x="2100" y="1347"/>
                    <a:pt x="2123" y="1392"/>
                    <a:pt x="2169" y="1415"/>
                  </a:cubicBezTo>
                  <a:cubicBezTo>
                    <a:pt x="2191" y="1438"/>
                    <a:pt x="2214" y="1461"/>
                    <a:pt x="2237" y="1461"/>
                  </a:cubicBezTo>
                  <a:cubicBezTo>
                    <a:pt x="2260" y="1484"/>
                    <a:pt x="2283" y="1507"/>
                    <a:pt x="2305" y="1529"/>
                  </a:cubicBezTo>
                  <a:cubicBezTo>
                    <a:pt x="2328" y="1552"/>
                    <a:pt x="2328" y="1552"/>
                    <a:pt x="2351" y="1552"/>
                  </a:cubicBezTo>
                  <a:cubicBezTo>
                    <a:pt x="2374" y="1575"/>
                    <a:pt x="2374" y="1575"/>
                    <a:pt x="2397" y="1575"/>
                  </a:cubicBezTo>
                  <a:cubicBezTo>
                    <a:pt x="2410" y="1582"/>
                    <a:pt x="2424" y="1585"/>
                    <a:pt x="2436" y="1585"/>
                  </a:cubicBezTo>
                  <a:cubicBezTo>
                    <a:pt x="2467" y="1585"/>
                    <a:pt x="2495" y="1568"/>
                    <a:pt x="2511" y="1552"/>
                  </a:cubicBezTo>
                  <a:cubicBezTo>
                    <a:pt x="2557" y="1575"/>
                    <a:pt x="2579" y="1598"/>
                    <a:pt x="2602" y="1621"/>
                  </a:cubicBezTo>
                  <a:cubicBezTo>
                    <a:pt x="2625" y="1644"/>
                    <a:pt x="2625" y="1666"/>
                    <a:pt x="2648" y="1666"/>
                  </a:cubicBezTo>
                  <a:cubicBezTo>
                    <a:pt x="2648" y="1666"/>
                    <a:pt x="2648" y="1689"/>
                    <a:pt x="2671" y="1689"/>
                  </a:cubicBezTo>
                  <a:cubicBezTo>
                    <a:pt x="2671" y="1689"/>
                    <a:pt x="2693" y="1712"/>
                    <a:pt x="2693" y="1712"/>
                  </a:cubicBezTo>
                  <a:cubicBezTo>
                    <a:pt x="2716" y="1712"/>
                    <a:pt x="2739" y="1735"/>
                    <a:pt x="2739" y="1735"/>
                  </a:cubicBezTo>
                  <a:lnTo>
                    <a:pt x="2808" y="1735"/>
                  </a:lnTo>
                  <a:cubicBezTo>
                    <a:pt x="2830" y="1780"/>
                    <a:pt x="2853" y="1803"/>
                    <a:pt x="2899" y="1849"/>
                  </a:cubicBezTo>
                  <a:cubicBezTo>
                    <a:pt x="2990" y="1986"/>
                    <a:pt x="3082" y="2123"/>
                    <a:pt x="3173" y="2237"/>
                  </a:cubicBezTo>
                  <a:cubicBezTo>
                    <a:pt x="3196" y="2283"/>
                    <a:pt x="3218" y="2283"/>
                    <a:pt x="3264" y="2305"/>
                  </a:cubicBezTo>
                  <a:cubicBezTo>
                    <a:pt x="3287" y="2305"/>
                    <a:pt x="3333" y="2305"/>
                    <a:pt x="3355" y="2283"/>
                  </a:cubicBezTo>
                  <a:cubicBezTo>
                    <a:pt x="3401" y="2260"/>
                    <a:pt x="3424" y="2169"/>
                    <a:pt x="3401" y="2123"/>
                  </a:cubicBezTo>
                  <a:cubicBezTo>
                    <a:pt x="3355" y="2054"/>
                    <a:pt x="3333" y="2009"/>
                    <a:pt x="3310" y="1963"/>
                  </a:cubicBezTo>
                  <a:cubicBezTo>
                    <a:pt x="3287" y="1917"/>
                    <a:pt x="3264" y="1895"/>
                    <a:pt x="3218" y="1849"/>
                  </a:cubicBezTo>
                  <a:cubicBezTo>
                    <a:pt x="3173" y="1758"/>
                    <a:pt x="3104" y="1689"/>
                    <a:pt x="3036" y="1621"/>
                  </a:cubicBezTo>
                  <a:cubicBezTo>
                    <a:pt x="2922" y="1461"/>
                    <a:pt x="2808" y="1324"/>
                    <a:pt x="2671" y="1210"/>
                  </a:cubicBezTo>
                  <a:cubicBezTo>
                    <a:pt x="2602" y="1141"/>
                    <a:pt x="2534" y="1073"/>
                    <a:pt x="2465" y="1004"/>
                  </a:cubicBezTo>
                  <a:cubicBezTo>
                    <a:pt x="2442" y="982"/>
                    <a:pt x="2397" y="959"/>
                    <a:pt x="2374" y="936"/>
                  </a:cubicBezTo>
                  <a:cubicBezTo>
                    <a:pt x="2351" y="913"/>
                    <a:pt x="2328" y="913"/>
                    <a:pt x="2305" y="890"/>
                  </a:cubicBezTo>
                  <a:cubicBezTo>
                    <a:pt x="2283" y="867"/>
                    <a:pt x="2260" y="867"/>
                    <a:pt x="2237" y="845"/>
                  </a:cubicBezTo>
                  <a:cubicBezTo>
                    <a:pt x="2123" y="776"/>
                    <a:pt x="2009" y="685"/>
                    <a:pt x="1872" y="639"/>
                  </a:cubicBezTo>
                  <a:cubicBezTo>
                    <a:pt x="1826" y="594"/>
                    <a:pt x="1758" y="548"/>
                    <a:pt x="1712" y="525"/>
                  </a:cubicBezTo>
                  <a:cubicBezTo>
                    <a:pt x="1644" y="479"/>
                    <a:pt x="1575" y="457"/>
                    <a:pt x="1507" y="411"/>
                  </a:cubicBezTo>
                  <a:cubicBezTo>
                    <a:pt x="1461" y="388"/>
                    <a:pt x="1438" y="388"/>
                    <a:pt x="1392" y="365"/>
                  </a:cubicBezTo>
                  <a:cubicBezTo>
                    <a:pt x="1347" y="365"/>
                    <a:pt x="1301" y="342"/>
                    <a:pt x="1255" y="342"/>
                  </a:cubicBezTo>
                  <a:cubicBezTo>
                    <a:pt x="1233" y="342"/>
                    <a:pt x="1210" y="342"/>
                    <a:pt x="1210" y="365"/>
                  </a:cubicBezTo>
                  <a:cubicBezTo>
                    <a:pt x="1187" y="342"/>
                    <a:pt x="1164" y="342"/>
                    <a:pt x="1164" y="342"/>
                  </a:cubicBezTo>
                  <a:cubicBezTo>
                    <a:pt x="1119" y="320"/>
                    <a:pt x="1096" y="297"/>
                    <a:pt x="1050" y="297"/>
                  </a:cubicBezTo>
                  <a:cubicBezTo>
                    <a:pt x="1050" y="274"/>
                    <a:pt x="1027" y="251"/>
                    <a:pt x="1027" y="251"/>
                  </a:cubicBezTo>
                  <a:cubicBezTo>
                    <a:pt x="982" y="228"/>
                    <a:pt x="936" y="228"/>
                    <a:pt x="890" y="206"/>
                  </a:cubicBezTo>
                  <a:cubicBezTo>
                    <a:pt x="867" y="206"/>
                    <a:pt x="822" y="206"/>
                    <a:pt x="799" y="183"/>
                  </a:cubicBezTo>
                  <a:lnTo>
                    <a:pt x="776" y="183"/>
                  </a:lnTo>
                  <a:cubicBezTo>
                    <a:pt x="731" y="160"/>
                    <a:pt x="685" y="160"/>
                    <a:pt x="639" y="137"/>
                  </a:cubicBezTo>
                  <a:cubicBezTo>
                    <a:pt x="571" y="114"/>
                    <a:pt x="525" y="91"/>
                    <a:pt x="457" y="69"/>
                  </a:cubicBezTo>
                  <a:cubicBezTo>
                    <a:pt x="388" y="69"/>
                    <a:pt x="320" y="23"/>
                    <a:pt x="251" y="23"/>
                  </a:cubicBezTo>
                  <a:cubicBezTo>
                    <a:pt x="228" y="23"/>
                    <a:pt x="206" y="0"/>
                    <a:pt x="18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 name="Google Shape;367;p3"/>
            <p:cNvSpPr/>
            <p:nvPr/>
          </p:nvSpPr>
          <p:spPr>
            <a:xfrm>
              <a:off x="766512" y="425147"/>
              <a:ext cx="77081" cy="105474"/>
            </a:xfrm>
            <a:custGeom>
              <a:avLst/>
              <a:gdLst/>
              <a:ahLst/>
              <a:cxnLst/>
              <a:rect l="l" t="t" r="r" b="b"/>
              <a:pathLst>
                <a:path w="1713" h="2344" extrusionOk="0">
                  <a:moveTo>
                    <a:pt x="46" y="0"/>
                  </a:moveTo>
                  <a:cubicBezTo>
                    <a:pt x="0" y="23"/>
                    <a:pt x="0" y="46"/>
                    <a:pt x="0" y="69"/>
                  </a:cubicBezTo>
                  <a:cubicBezTo>
                    <a:pt x="0" y="92"/>
                    <a:pt x="23" y="114"/>
                    <a:pt x="46" y="137"/>
                  </a:cubicBezTo>
                  <a:cubicBezTo>
                    <a:pt x="46" y="137"/>
                    <a:pt x="69" y="160"/>
                    <a:pt x="69" y="160"/>
                  </a:cubicBezTo>
                  <a:cubicBezTo>
                    <a:pt x="92" y="183"/>
                    <a:pt x="114" y="206"/>
                    <a:pt x="160" y="251"/>
                  </a:cubicBezTo>
                  <a:cubicBezTo>
                    <a:pt x="183" y="274"/>
                    <a:pt x="206" y="297"/>
                    <a:pt x="229" y="320"/>
                  </a:cubicBezTo>
                  <a:cubicBezTo>
                    <a:pt x="229" y="343"/>
                    <a:pt x="251" y="343"/>
                    <a:pt x="251" y="365"/>
                  </a:cubicBezTo>
                  <a:lnTo>
                    <a:pt x="274" y="365"/>
                  </a:lnTo>
                  <a:cubicBezTo>
                    <a:pt x="274" y="388"/>
                    <a:pt x="297" y="388"/>
                    <a:pt x="297" y="388"/>
                  </a:cubicBezTo>
                  <a:cubicBezTo>
                    <a:pt x="343" y="457"/>
                    <a:pt x="411" y="525"/>
                    <a:pt x="457" y="571"/>
                  </a:cubicBezTo>
                  <a:cubicBezTo>
                    <a:pt x="502" y="639"/>
                    <a:pt x="548" y="685"/>
                    <a:pt x="594" y="731"/>
                  </a:cubicBezTo>
                  <a:cubicBezTo>
                    <a:pt x="639" y="776"/>
                    <a:pt x="685" y="845"/>
                    <a:pt x="708" y="890"/>
                  </a:cubicBezTo>
                  <a:cubicBezTo>
                    <a:pt x="754" y="936"/>
                    <a:pt x="799" y="1005"/>
                    <a:pt x="845" y="1073"/>
                  </a:cubicBezTo>
                  <a:cubicBezTo>
                    <a:pt x="891" y="1142"/>
                    <a:pt x="936" y="1210"/>
                    <a:pt x="982" y="1278"/>
                  </a:cubicBezTo>
                  <a:cubicBezTo>
                    <a:pt x="1027" y="1347"/>
                    <a:pt x="1073" y="1415"/>
                    <a:pt x="1119" y="1484"/>
                  </a:cubicBezTo>
                  <a:cubicBezTo>
                    <a:pt x="1279" y="1758"/>
                    <a:pt x="1438" y="2032"/>
                    <a:pt x="1575" y="2306"/>
                  </a:cubicBezTo>
                  <a:cubicBezTo>
                    <a:pt x="1589" y="2332"/>
                    <a:pt x="1610" y="2343"/>
                    <a:pt x="1634" y="2343"/>
                  </a:cubicBezTo>
                  <a:cubicBezTo>
                    <a:pt x="1652" y="2343"/>
                    <a:pt x="1670" y="2338"/>
                    <a:pt x="1689" y="2328"/>
                  </a:cubicBezTo>
                  <a:cubicBezTo>
                    <a:pt x="1689" y="2328"/>
                    <a:pt x="1712" y="2306"/>
                    <a:pt x="1712" y="2306"/>
                  </a:cubicBezTo>
                  <a:cubicBezTo>
                    <a:pt x="1712" y="2283"/>
                    <a:pt x="1712" y="2260"/>
                    <a:pt x="1712" y="2237"/>
                  </a:cubicBezTo>
                  <a:cubicBezTo>
                    <a:pt x="1667" y="2146"/>
                    <a:pt x="1621" y="2055"/>
                    <a:pt x="1575" y="1963"/>
                  </a:cubicBezTo>
                  <a:cubicBezTo>
                    <a:pt x="1575" y="1963"/>
                    <a:pt x="1598" y="1940"/>
                    <a:pt x="1598" y="1918"/>
                  </a:cubicBezTo>
                  <a:cubicBezTo>
                    <a:pt x="1598" y="1895"/>
                    <a:pt x="1598" y="1895"/>
                    <a:pt x="1598" y="1895"/>
                  </a:cubicBezTo>
                  <a:cubicBezTo>
                    <a:pt x="1598" y="1872"/>
                    <a:pt x="1598" y="1872"/>
                    <a:pt x="1575" y="1849"/>
                  </a:cubicBezTo>
                  <a:cubicBezTo>
                    <a:pt x="1575" y="1849"/>
                    <a:pt x="1575" y="1826"/>
                    <a:pt x="1552" y="1803"/>
                  </a:cubicBezTo>
                  <a:cubicBezTo>
                    <a:pt x="1552" y="1758"/>
                    <a:pt x="1530" y="1712"/>
                    <a:pt x="1507" y="1667"/>
                  </a:cubicBezTo>
                  <a:cubicBezTo>
                    <a:pt x="1484" y="1644"/>
                    <a:pt x="1461" y="1598"/>
                    <a:pt x="1438" y="1552"/>
                  </a:cubicBezTo>
                  <a:cubicBezTo>
                    <a:pt x="1415" y="1507"/>
                    <a:pt x="1393" y="1484"/>
                    <a:pt x="1370" y="1438"/>
                  </a:cubicBezTo>
                  <a:cubicBezTo>
                    <a:pt x="1324" y="1393"/>
                    <a:pt x="1301" y="1347"/>
                    <a:pt x="1279" y="1301"/>
                  </a:cubicBezTo>
                  <a:cubicBezTo>
                    <a:pt x="1233" y="1256"/>
                    <a:pt x="1210" y="1233"/>
                    <a:pt x="1187" y="1187"/>
                  </a:cubicBezTo>
                  <a:cubicBezTo>
                    <a:pt x="1164" y="1164"/>
                    <a:pt x="1142" y="1119"/>
                    <a:pt x="1096" y="1073"/>
                  </a:cubicBezTo>
                  <a:cubicBezTo>
                    <a:pt x="1050" y="1005"/>
                    <a:pt x="982" y="936"/>
                    <a:pt x="936" y="868"/>
                  </a:cubicBezTo>
                  <a:cubicBezTo>
                    <a:pt x="868" y="776"/>
                    <a:pt x="799" y="708"/>
                    <a:pt x="731" y="639"/>
                  </a:cubicBezTo>
                  <a:cubicBezTo>
                    <a:pt x="685" y="548"/>
                    <a:pt x="617" y="480"/>
                    <a:pt x="548" y="411"/>
                  </a:cubicBezTo>
                  <a:cubicBezTo>
                    <a:pt x="502" y="365"/>
                    <a:pt x="434" y="297"/>
                    <a:pt x="388" y="251"/>
                  </a:cubicBezTo>
                  <a:cubicBezTo>
                    <a:pt x="320" y="183"/>
                    <a:pt x="251" y="114"/>
                    <a:pt x="183" y="69"/>
                  </a:cubicBezTo>
                  <a:cubicBezTo>
                    <a:pt x="160" y="46"/>
                    <a:pt x="137" y="23"/>
                    <a:pt x="11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 name="Google Shape;368;p3"/>
            <p:cNvSpPr/>
            <p:nvPr/>
          </p:nvSpPr>
          <p:spPr>
            <a:xfrm>
              <a:off x="603216" y="468255"/>
              <a:ext cx="202354" cy="143227"/>
            </a:xfrm>
            <a:custGeom>
              <a:avLst/>
              <a:gdLst/>
              <a:ahLst/>
              <a:cxnLst/>
              <a:rect l="l" t="t" r="r" b="b"/>
              <a:pathLst>
                <a:path w="4497" h="3183" extrusionOk="0">
                  <a:moveTo>
                    <a:pt x="4268" y="1"/>
                  </a:moveTo>
                  <a:cubicBezTo>
                    <a:pt x="4223" y="24"/>
                    <a:pt x="4200" y="47"/>
                    <a:pt x="4177" y="92"/>
                  </a:cubicBezTo>
                  <a:cubicBezTo>
                    <a:pt x="4131" y="138"/>
                    <a:pt x="4109" y="184"/>
                    <a:pt x="4063" y="229"/>
                  </a:cubicBezTo>
                  <a:cubicBezTo>
                    <a:pt x="4040" y="252"/>
                    <a:pt x="4017" y="298"/>
                    <a:pt x="3995" y="343"/>
                  </a:cubicBezTo>
                  <a:cubicBezTo>
                    <a:pt x="3949" y="412"/>
                    <a:pt x="3880" y="480"/>
                    <a:pt x="3835" y="572"/>
                  </a:cubicBezTo>
                  <a:cubicBezTo>
                    <a:pt x="3789" y="617"/>
                    <a:pt x="3743" y="663"/>
                    <a:pt x="3698" y="731"/>
                  </a:cubicBezTo>
                  <a:cubicBezTo>
                    <a:pt x="3652" y="777"/>
                    <a:pt x="3606" y="823"/>
                    <a:pt x="3561" y="891"/>
                  </a:cubicBezTo>
                  <a:cubicBezTo>
                    <a:pt x="3447" y="1005"/>
                    <a:pt x="3355" y="1097"/>
                    <a:pt x="3241" y="1211"/>
                  </a:cubicBezTo>
                  <a:cubicBezTo>
                    <a:pt x="3127" y="1302"/>
                    <a:pt x="3013" y="1393"/>
                    <a:pt x="2899" y="1507"/>
                  </a:cubicBezTo>
                  <a:cubicBezTo>
                    <a:pt x="2785" y="1576"/>
                    <a:pt x="2671" y="1667"/>
                    <a:pt x="2557" y="1758"/>
                  </a:cubicBezTo>
                  <a:cubicBezTo>
                    <a:pt x="2540" y="1775"/>
                    <a:pt x="2511" y="1804"/>
                    <a:pt x="2479" y="1827"/>
                  </a:cubicBezTo>
                  <a:lnTo>
                    <a:pt x="2479" y="1827"/>
                  </a:lnTo>
                  <a:cubicBezTo>
                    <a:pt x="2482" y="1827"/>
                    <a:pt x="2485" y="1827"/>
                    <a:pt x="2488" y="1827"/>
                  </a:cubicBezTo>
                  <a:cubicBezTo>
                    <a:pt x="2484" y="1827"/>
                    <a:pt x="2481" y="1828"/>
                    <a:pt x="2477" y="1829"/>
                  </a:cubicBezTo>
                  <a:lnTo>
                    <a:pt x="2477" y="1829"/>
                  </a:lnTo>
                  <a:cubicBezTo>
                    <a:pt x="2466" y="1836"/>
                    <a:pt x="2456" y="1843"/>
                    <a:pt x="2445" y="1849"/>
                  </a:cubicBezTo>
                  <a:lnTo>
                    <a:pt x="2445" y="1849"/>
                  </a:lnTo>
                  <a:cubicBezTo>
                    <a:pt x="2455" y="1839"/>
                    <a:pt x="2466" y="1832"/>
                    <a:pt x="2477" y="1829"/>
                  </a:cubicBezTo>
                  <a:lnTo>
                    <a:pt x="2477" y="1829"/>
                  </a:lnTo>
                  <a:cubicBezTo>
                    <a:pt x="2478" y="1828"/>
                    <a:pt x="2478" y="1828"/>
                    <a:pt x="2479" y="1827"/>
                  </a:cubicBezTo>
                  <a:lnTo>
                    <a:pt x="2479" y="1827"/>
                  </a:lnTo>
                  <a:cubicBezTo>
                    <a:pt x="2465" y="1827"/>
                    <a:pt x="2462" y="1830"/>
                    <a:pt x="2442" y="1850"/>
                  </a:cubicBezTo>
                  <a:cubicBezTo>
                    <a:pt x="2443" y="1849"/>
                    <a:pt x="2444" y="1849"/>
                    <a:pt x="2445" y="1849"/>
                  </a:cubicBezTo>
                  <a:lnTo>
                    <a:pt x="2445" y="1849"/>
                  </a:lnTo>
                  <a:cubicBezTo>
                    <a:pt x="2436" y="1856"/>
                    <a:pt x="2428" y="1864"/>
                    <a:pt x="2420" y="1873"/>
                  </a:cubicBezTo>
                  <a:cubicBezTo>
                    <a:pt x="2283" y="1964"/>
                    <a:pt x="2146" y="2055"/>
                    <a:pt x="2009" y="2124"/>
                  </a:cubicBezTo>
                  <a:cubicBezTo>
                    <a:pt x="1872" y="2215"/>
                    <a:pt x="1735" y="2306"/>
                    <a:pt x="1575" y="2375"/>
                  </a:cubicBezTo>
                  <a:cubicBezTo>
                    <a:pt x="1438" y="2466"/>
                    <a:pt x="1301" y="2535"/>
                    <a:pt x="1164" y="2603"/>
                  </a:cubicBezTo>
                  <a:cubicBezTo>
                    <a:pt x="1096" y="2649"/>
                    <a:pt x="1027" y="2671"/>
                    <a:pt x="959" y="2694"/>
                  </a:cubicBezTo>
                  <a:cubicBezTo>
                    <a:pt x="890" y="2740"/>
                    <a:pt x="822" y="2763"/>
                    <a:pt x="731" y="2808"/>
                  </a:cubicBezTo>
                  <a:cubicBezTo>
                    <a:pt x="685" y="2831"/>
                    <a:pt x="616" y="2854"/>
                    <a:pt x="548" y="2877"/>
                  </a:cubicBezTo>
                  <a:cubicBezTo>
                    <a:pt x="457" y="2923"/>
                    <a:pt x="388" y="2945"/>
                    <a:pt x="320" y="2968"/>
                  </a:cubicBezTo>
                  <a:cubicBezTo>
                    <a:pt x="274" y="2968"/>
                    <a:pt x="228" y="2991"/>
                    <a:pt x="183" y="2991"/>
                  </a:cubicBezTo>
                  <a:cubicBezTo>
                    <a:pt x="137" y="3014"/>
                    <a:pt x="91" y="3014"/>
                    <a:pt x="69" y="3037"/>
                  </a:cubicBezTo>
                  <a:cubicBezTo>
                    <a:pt x="46" y="3037"/>
                    <a:pt x="23" y="3060"/>
                    <a:pt x="0" y="3082"/>
                  </a:cubicBezTo>
                  <a:cubicBezTo>
                    <a:pt x="0" y="3082"/>
                    <a:pt x="0" y="3105"/>
                    <a:pt x="0" y="3128"/>
                  </a:cubicBezTo>
                  <a:cubicBezTo>
                    <a:pt x="17" y="3161"/>
                    <a:pt x="34" y="3183"/>
                    <a:pt x="59" y="3183"/>
                  </a:cubicBezTo>
                  <a:cubicBezTo>
                    <a:pt x="69" y="3183"/>
                    <a:pt x="79" y="3180"/>
                    <a:pt x="91" y="3174"/>
                  </a:cubicBezTo>
                  <a:cubicBezTo>
                    <a:pt x="137" y="3174"/>
                    <a:pt x="206" y="3151"/>
                    <a:pt x="251" y="3151"/>
                  </a:cubicBezTo>
                  <a:cubicBezTo>
                    <a:pt x="297" y="3128"/>
                    <a:pt x="365" y="3128"/>
                    <a:pt x="411" y="3128"/>
                  </a:cubicBezTo>
                  <a:cubicBezTo>
                    <a:pt x="457" y="3105"/>
                    <a:pt x="502" y="3105"/>
                    <a:pt x="571" y="3105"/>
                  </a:cubicBezTo>
                  <a:cubicBezTo>
                    <a:pt x="616" y="3082"/>
                    <a:pt x="662" y="3082"/>
                    <a:pt x="708" y="3060"/>
                  </a:cubicBezTo>
                  <a:cubicBezTo>
                    <a:pt x="753" y="3060"/>
                    <a:pt x="799" y="3037"/>
                    <a:pt x="845" y="3037"/>
                  </a:cubicBezTo>
                  <a:cubicBezTo>
                    <a:pt x="890" y="3014"/>
                    <a:pt x="959" y="3014"/>
                    <a:pt x="1004" y="2991"/>
                  </a:cubicBezTo>
                  <a:cubicBezTo>
                    <a:pt x="1119" y="2968"/>
                    <a:pt x="1210" y="2923"/>
                    <a:pt x="1324" y="2877"/>
                  </a:cubicBezTo>
                  <a:lnTo>
                    <a:pt x="1301" y="2877"/>
                  </a:lnTo>
                  <a:cubicBezTo>
                    <a:pt x="1415" y="2831"/>
                    <a:pt x="1552" y="2786"/>
                    <a:pt x="1666" y="2717"/>
                  </a:cubicBezTo>
                  <a:cubicBezTo>
                    <a:pt x="1803" y="2649"/>
                    <a:pt x="1917" y="2580"/>
                    <a:pt x="2032" y="2512"/>
                  </a:cubicBezTo>
                  <a:cubicBezTo>
                    <a:pt x="2146" y="2466"/>
                    <a:pt x="2260" y="2375"/>
                    <a:pt x="2374" y="2306"/>
                  </a:cubicBezTo>
                  <a:cubicBezTo>
                    <a:pt x="2488" y="2238"/>
                    <a:pt x="2602" y="2169"/>
                    <a:pt x="2716" y="2078"/>
                  </a:cubicBezTo>
                  <a:cubicBezTo>
                    <a:pt x="2739" y="2055"/>
                    <a:pt x="2762" y="2032"/>
                    <a:pt x="2785" y="2010"/>
                  </a:cubicBezTo>
                  <a:cubicBezTo>
                    <a:pt x="2808" y="2010"/>
                    <a:pt x="2808" y="2010"/>
                    <a:pt x="2808" y="1987"/>
                  </a:cubicBezTo>
                  <a:cubicBezTo>
                    <a:pt x="2945" y="1895"/>
                    <a:pt x="3082" y="1804"/>
                    <a:pt x="3196" y="1690"/>
                  </a:cubicBezTo>
                  <a:cubicBezTo>
                    <a:pt x="3264" y="1644"/>
                    <a:pt x="3333" y="1576"/>
                    <a:pt x="3401" y="1530"/>
                  </a:cubicBezTo>
                  <a:cubicBezTo>
                    <a:pt x="3470" y="1462"/>
                    <a:pt x="3515" y="1416"/>
                    <a:pt x="3584" y="1370"/>
                  </a:cubicBezTo>
                  <a:cubicBezTo>
                    <a:pt x="3629" y="1302"/>
                    <a:pt x="3698" y="1256"/>
                    <a:pt x="3743" y="1188"/>
                  </a:cubicBezTo>
                  <a:cubicBezTo>
                    <a:pt x="3812" y="1119"/>
                    <a:pt x="3858" y="1051"/>
                    <a:pt x="3926" y="1005"/>
                  </a:cubicBezTo>
                  <a:cubicBezTo>
                    <a:pt x="4040" y="868"/>
                    <a:pt x="4154" y="709"/>
                    <a:pt x="4268" y="549"/>
                  </a:cubicBezTo>
                  <a:cubicBezTo>
                    <a:pt x="4337" y="457"/>
                    <a:pt x="4383" y="366"/>
                    <a:pt x="4451" y="252"/>
                  </a:cubicBezTo>
                  <a:cubicBezTo>
                    <a:pt x="4497" y="184"/>
                    <a:pt x="4474" y="69"/>
                    <a:pt x="4405" y="24"/>
                  </a:cubicBezTo>
                  <a:cubicBezTo>
                    <a:pt x="4360" y="1"/>
                    <a:pt x="4337" y="1"/>
                    <a:pt x="431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 name="Google Shape;369;p3"/>
            <p:cNvSpPr/>
            <p:nvPr/>
          </p:nvSpPr>
          <p:spPr>
            <a:xfrm>
              <a:off x="539500" y="356300"/>
              <a:ext cx="347201" cy="372894"/>
            </a:xfrm>
            <a:custGeom>
              <a:avLst/>
              <a:gdLst/>
              <a:ahLst/>
              <a:cxnLst/>
              <a:rect l="l" t="t" r="r" b="b"/>
              <a:pathLst>
                <a:path w="7716" h="8287" extrusionOk="0">
                  <a:moveTo>
                    <a:pt x="2580" y="184"/>
                  </a:moveTo>
                  <a:cubicBezTo>
                    <a:pt x="2808" y="206"/>
                    <a:pt x="3060" y="252"/>
                    <a:pt x="3311" y="343"/>
                  </a:cubicBezTo>
                  <a:cubicBezTo>
                    <a:pt x="3653" y="480"/>
                    <a:pt x="3995" y="640"/>
                    <a:pt x="4338" y="868"/>
                  </a:cubicBezTo>
                  <a:cubicBezTo>
                    <a:pt x="4794" y="1188"/>
                    <a:pt x="5228" y="1576"/>
                    <a:pt x="5639" y="2055"/>
                  </a:cubicBezTo>
                  <a:lnTo>
                    <a:pt x="5662" y="2055"/>
                  </a:lnTo>
                  <a:cubicBezTo>
                    <a:pt x="6187" y="2649"/>
                    <a:pt x="6643" y="3356"/>
                    <a:pt x="7008" y="4110"/>
                  </a:cubicBezTo>
                  <a:cubicBezTo>
                    <a:pt x="7168" y="4429"/>
                    <a:pt x="7305" y="4749"/>
                    <a:pt x="7419" y="5068"/>
                  </a:cubicBezTo>
                  <a:cubicBezTo>
                    <a:pt x="7465" y="5182"/>
                    <a:pt x="7488" y="5251"/>
                    <a:pt x="7510" y="5342"/>
                  </a:cubicBezTo>
                  <a:lnTo>
                    <a:pt x="7510" y="5365"/>
                  </a:lnTo>
                  <a:cubicBezTo>
                    <a:pt x="7465" y="5411"/>
                    <a:pt x="7419" y="5433"/>
                    <a:pt x="7373" y="5479"/>
                  </a:cubicBezTo>
                  <a:cubicBezTo>
                    <a:pt x="7259" y="5525"/>
                    <a:pt x="7168" y="5570"/>
                    <a:pt x="7077" y="5593"/>
                  </a:cubicBezTo>
                  <a:cubicBezTo>
                    <a:pt x="6985" y="5616"/>
                    <a:pt x="6894" y="5639"/>
                    <a:pt x="6826" y="5639"/>
                  </a:cubicBezTo>
                  <a:lnTo>
                    <a:pt x="6734" y="5639"/>
                  </a:lnTo>
                  <a:lnTo>
                    <a:pt x="6734" y="5616"/>
                  </a:lnTo>
                  <a:cubicBezTo>
                    <a:pt x="6712" y="5502"/>
                    <a:pt x="6689" y="5433"/>
                    <a:pt x="6666" y="5342"/>
                  </a:cubicBezTo>
                  <a:lnTo>
                    <a:pt x="6643" y="5319"/>
                  </a:lnTo>
                  <a:cubicBezTo>
                    <a:pt x="6552" y="5045"/>
                    <a:pt x="6460" y="4749"/>
                    <a:pt x="6324" y="4475"/>
                  </a:cubicBezTo>
                  <a:cubicBezTo>
                    <a:pt x="6095" y="4018"/>
                    <a:pt x="5844" y="3562"/>
                    <a:pt x="5547" y="3174"/>
                  </a:cubicBezTo>
                  <a:cubicBezTo>
                    <a:pt x="5502" y="3219"/>
                    <a:pt x="5456" y="3265"/>
                    <a:pt x="5433" y="3311"/>
                  </a:cubicBezTo>
                  <a:cubicBezTo>
                    <a:pt x="5296" y="3493"/>
                    <a:pt x="5114" y="3676"/>
                    <a:pt x="4908" y="3858"/>
                  </a:cubicBezTo>
                  <a:cubicBezTo>
                    <a:pt x="4589" y="4132"/>
                    <a:pt x="4224" y="4361"/>
                    <a:pt x="3927" y="4543"/>
                  </a:cubicBezTo>
                  <a:cubicBezTo>
                    <a:pt x="3539" y="4794"/>
                    <a:pt x="3174" y="5000"/>
                    <a:pt x="2831" y="5159"/>
                  </a:cubicBezTo>
                  <a:cubicBezTo>
                    <a:pt x="2375" y="5365"/>
                    <a:pt x="1964" y="5502"/>
                    <a:pt x="1576" y="5570"/>
                  </a:cubicBezTo>
                  <a:lnTo>
                    <a:pt x="1485" y="5570"/>
                  </a:lnTo>
                  <a:cubicBezTo>
                    <a:pt x="1462" y="5593"/>
                    <a:pt x="1439" y="5593"/>
                    <a:pt x="1416" y="5593"/>
                  </a:cubicBezTo>
                  <a:cubicBezTo>
                    <a:pt x="1393" y="5593"/>
                    <a:pt x="1370" y="5593"/>
                    <a:pt x="1348" y="5616"/>
                  </a:cubicBezTo>
                  <a:cubicBezTo>
                    <a:pt x="1462" y="5958"/>
                    <a:pt x="1622" y="6324"/>
                    <a:pt x="1827" y="6666"/>
                  </a:cubicBezTo>
                  <a:cubicBezTo>
                    <a:pt x="2032" y="7077"/>
                    <a:pt x="2306" y="7442"/>
                    <a:pt x="2603" y="7784"/>
                  </a:cubicBezTo>
                  <a:cubicBezTo>
                    <a:pt x="2580" y="7807"/>
                    <a:pt x="2557" y="7830"/>
                    <a:pt x="2535" y="7853"/>
                  </a:cubicBezTo>
                  <a:cubicBezTo>
                    <a:pt x="2512" y="7899"/>
                    <a:pt x="2443" y="7944"/>
                    <a:pt x="2375" y="7967"/>
                  </a:cubicBezTo>
                  <a:cubicBezTo>
                    <a:pt x="2306" y="8013"/>
                    <a:pt x="2238" y="8058"/>
                    <a:pt x="2147" y="8081"/>
                  </a:cubicBezTo>
                  <a:cubicBezTo>
                    <a:pt x="2101" y="8104"/>
                    <a:pt x="2032" y="8104"/>
                    <a:pt x="1987" y="8104"/>
                  </a:cubicBezTo>
                  <a:cubicBezTo>
                    <a:pt x="1644" y="7625"/>
                    <a:pt x="1325" y="7122"/>
                    <a:pt x="1074" y="6597"/>
                  </a:cubicBezTo>
                  <a:lnTo>
                    <a:pt x="1051" y="6575"/>
                  </a:lnTo>
                  <a:cubicBezTo>
                    <a:pt x="709" y="5844"/>
                    <a:pt x="457" y="5091"/>
                    <a:pt x="298" y="4361"/>
                  </a:cubicBezTo>
                  <a:cubicBezTo>
                    <a:pt x="206" y="3790"/>
                    <a:pt x="161" y="3242"/>
                    <a:pt x="206" y="2717"/>
                  </a:cubicBezTo>
                  <a:cubicBezTo>
                    <a:pt x="229" y="2352"/>
                    <a:pt x="298" y="2010"/>
                    <a:pt x="412" y="1690"/>
                  </a:cubicBezTo>
                  <a:cubicBezTo>
                    <a:pt x="480" y="1462"/>
                    <a:pt x="594" y="1234"/>
                    <a:pt x="709" y="1051"/>
                  </a:cubicBezTo>
                  <a:cubicBezTo>
                    <a:pt x="823" y="914"/>
                    <a:pt x="937" y="754"/>
                    <a:pt x="1074" y="640"/>
                  </a:cubicBezTo>
                  <a:cubicBezTo>
                    <a:pt x="1211" y="526"/>
                    <a:pt x="1348" y="435"/>
                    <a:pt x="1485" y="366"/>
                  </a:cubicBezTo>
                  <a:cubicBezTo>
                    <a:pt x="1644" y="298"/>
                    <a:pt x="1804" y="252"/>
                    <a:pt x="1987" y="206"/>
                  </a:cubicBezTo>
                  <a:cubicBezTo>
                    <a:pt x="2101" y="184"/>
                    <a:pt x="2238" y="184"/>
                    <a:pt x="2375" y="184"/>
                  </a:cubicBezTo>
                  <a:close/>
                  <a:moveTo>
                    <a:pt x="2375" y="1"/>
                  </a:moveTo>
                  <a:cubicBezTo>
                    <a:pt x="2055" y="1"/>
                    <a:pt x="1736" y="69"/>
                    <a:pt x="1462" y="184"/>
                  </a:cubicBezTo>
                  <a:cubicBezTo>
                    <a:pt x="1370" y="229"/>
                    <a:pt x="1256" y="298"/>
                    <a:pt x="1165" y="366"/>
                  </a:cubicBezTo>
                  <a:cubicBezTo>
                    <a:pt x="1074" y="412"/>
                    <a:pt x="960" y="503"/>
                    <a:pt x="868" y="594"/>
                  </a:cubicBezTo>
                  <a:cubicBezTo>
                    <a:pt x="709" y="754"/>
                    <a:pt x="549" y="960"/>
                    <a:pt x="435" y="1188"/>
                  </a:cubicBezTo>
                  <a:cubicBezTo>
                    <a:pt x="320" y="1393"/>
                    <a:pt x="229" y="1622"/>
                    <a:pt x="161" y="1895"/>
                  </a:cubicBezTo>
                  <a:cubicBezTo>
                    <a:pt x="92" y="2124"/>
                    <a:pt x="47" y="2375"/>
                    <a:pt x="24" y="2649"/>
                  </a:cubicBezTo>
                  <a:cubicBezTo>
                    <a:pt x="1" y="3105"/>
                    <a:pt x="1" y="3585"/>
                    <a:pt x="92" y="4087"/>
                  </a:cubicBezTo>
                  <a:cubicBezTo>
                    <a:pt x="161" y="4589"/>
                    <a:pt x="275" y="5091"/>
                    <a:pt x="457" y="5593"/>
                  </a:cubicBezTo>
                  <a:cubicBezTo>
                    <a:pt x="617" y="6050"/>
                    <a:pt x="800" y="6506"/>
                    <a:pt x="1051" y="6940"/>
                  </a:cubicBezTo>
                  <a:cubicBezTo>
                    <a:pt x="1256" y="7351"/>
                    <a:pt x="1507" y="7762"/>
                    <a:pt x="1781" y="8127"/>
                  </a:cubicBezTo>
                  <a:lnTo>
                    <a:pt x="1850" y="8241"/>
                  </a:lnTo>
                  <a:cubicBezTo>
                    <a:pt x="1873" y="8264"/>
                    <a:pt x="1895" y="8264"/>
                    <a:pt x="1918" y="8264"/>
                  </a:cubicBezTo>
                  <a:cubicBezTo>
                    <a:pt x="1941" y="8287"/>
                    <a:pt x="1964" y="8287"/>
                    <a:pt x="1987" y="8287"/>
                  </a:cubicBezTo>
                  <a:cubicBezTo>
                    <a:pt x="2124" y="8287"/>
                    <a:pt x="2283" y="8241"/>
                    <a:pt x="2443" y="8150"/>
                  </a:cubicBezTo>
                  <a:cubicBezTo>
                    <a:pt x="2512" y="8127"/>
                    <a:pt x="2580" y="8058"/>
                    <a:pt x="2649" y="8013"/>
                  </a:cubicBezTo>
                  <a:cubicBezTo>
                    <a:pt x="2694" y="7967"/>
                    <a:pt x="2763" y="7899"/>
                    <a:pt x="2786" y="7830"/>
                  </a:cubicBezTo>
                  <a:cubicBezTo>
                    <a:pt x="2808" y="7807"/>
                    <a:pt x="2808" y="7784"/>
                    <a:pt x="2786" y="7762"/>
                  </a:cubicBezTo>
                  <a:cubicBezTo>
                    <a:pt x="2786" y="7739"/>
                    <a:pt x="2786" y="7739"/>
                    <a:pt x="2786" y="7739"/>
                  </a:cubicBezTo>
                  <a:cubicBezTo>
                    <a:pt x="2398" y="7282"/>
                    <a:pt x="2078" y="6803"/>
                    <a:pt x="1804" y="6255"/>
                  </a:cubicBezTo>
                  <a:cubicBezTo>
                    <a:pt x="1713" y="6073"/>
                    <a:pt x="1644" y="5913"/>
                    <a:pt x="1576" y="5753"/>
                  </a:cubicBezTo>
                  <a:cubicBezTo>
                    <a:pt x="1736" y="5730"/>
                    <a:pt x="1895" y="5684"/>
                    <a:pt x="2078" y="5639"/>
                  </a:cubicBezTo>
                  <a:cubicBezTo>
                    <a:pt x="2238" y="5593"/>
                    <a:pt x="2443" y="5525"/>
                    <a:pt x="2649" y="5433"/>
                  </a:cubicBezTo>
                  <a:cubicBezTo>
                    <a:pt x="2991" y="5296"/>
                    <a:pt x="3356" y="5091"/>
                    <a:pt x="3767" y="4863"/>
                  </a:cubicBezTo>
                  <a:cubicBezTo>
                    <a:pt x="3904" y="4771"/>
                    <a:pt x="4064" y="4680"/>
                    <a:pt x="4246" y="4566"/>
                  </a:cubicBezTo>
                  <a:cubicBezTo>
                    <a:pt x="4429" y="4452"/>
                    <a:pt x="4589" y="4338"/>
                    <a:pt x="4726" y="4224"/>
                  </a:cubicBezTo>
                  <a:cubicBezTo>
                    <a:pt x="5068" y="3973"/>
                    <a:pt x="5342" y="3722"/>
                    <a:pt x="5547" y="3470"/>
                  </a:cubicBezTo>
                  <a:cubicBezTo>
                    <a:pt x="5753" y="3767"/>
                    <a:pt x="5936" y="4110"/>
                    <a:pt x="6118" y="4452"/>
                  </a:cubicBezTo>
                  <a:lnTo>
                    <a:pt x="6141" y="4498"/>
                  </a:lnTo>
                  <a:lnTo>
                    <a:pt x="6164" y="4543"/>
                  </a:lnTo>
                  <a:cubicBezTo>
                    <a:pt x="6278" y="4817"/>
                    <a:pt x="6392" y="5091"/>
                    <a:pt x="6483" y="5388"/>
                  </a:cubicBezTo>
                  <a:cubicBezTo>
                    <a:pt x="6506" y="5479"/>
                    <a:pt x="6529" y="5548"/>
                    <a:pt x="6552" y="5639"/>
                  </a:cubicBezTo>
                  <a:lnTo>
                    <a:pt x="6575" y="5662"/>
                  </a:lnTo>
                  <a:lnTo>
                    <a:pt x="6575" y="5684"/>
                  </a:lnTo>
                  <a:lnTo>
                    <a:pt x="6575" y="5730"/>
                  </a:lnTo>
                  <a:cubicBezTo>
                    <a:pt x="6597" y="5753"/>
                    <a:pt x="6620" y="5776"/>
                    <a:pt x="6643" y="5799"/>
                  </a:cubicBezTo>
                  <a:lnTo>
                    <a:pt x="6689" y="5799"/>
                  </a:lnTo>
                  <a:cubicBezTo>
                    <a:pt x="6734" y="5799"/>
                    <a:pt x="6780" y="5821"/>
                    <a:pt x="6826" y="5821"/>
                  </a:cubicBezTo>
                  <a:cubicBezTo>
                    <a:pt x="6940" y="5821"/>
                    <a:pt x="7054" y="5799"/>
                    <a:pt x="7191" y="5753"/>
                  </a:cubicBezTo>
                  <a:cubicBezTo>
                    <a:pt x="7282" y="5707"/>
                    <a:pt x="7351" y="5684"/>
                    <a:pt x="7442" y="5639"/>
                  </a:cubicBezTo>
                  <a:cubicBezTo>
                    <a:pt x="7533" y="5593"/>
                    <a:pt x="7602" y="5548"/>
                    <a:pt x="7670" y="5479"/>
                  </a:cubicBezTo>
                  <a:cubicBezTo>
                    <a:pt x="7693" y="5456"/>
                    <a:pt x="7716" y="5411"/>
                    <a:pt x="7716" y="5365"/>
                  </a:cubicBezTo>
                  <a:lnTo>
                    <a:pt x="7693" y="5365"/>
                  </a:lnTo>
                  <a:lnTo>
                    <a:pt x="7693" y="5342"/>
                  </a:lnTo>
                  <a:lnTo>
                    <a:pt x="7670" y="5296"/>
                  </a:lnTo>
                  <a:cubicBezTo>
                    <a:pt x="7647" y="5205"/>
                    <a:pt x="7625" y="5137"/>
                    <a:pt x="7602" y="5045"/>
                  </a:cubicBezTo>
                  <a:cubicBezTo>
                    <a:pt x="7305" y="4246"/>
                    <a:pt x="6917" y="3470"/>
                    <a:pt x="6438" y="2763"/>
                  </a:cubicBezTo>
                  <a:cubicBezTo>
                    <a:pt x="6164" y="2352"/>
                    <a:pt x="5844" y="1964"/>
                    <a:pt x="5502" y="1622"/>
                  </a:cubicBezTo>
                  <a:cubicBezTo>
                    <a:pt x="5137" y="1234"/>
                    <a:pt x="4749" y="914"/>
                    <a:pt x="4338" y="663"/>
                  </a:cubicBezTo>
                  <a:cubicBezTo>
                    <a:pt x="3858" y="366"/>
                    <a:pt x="3151" y="1"/>
                    <a:pt x="23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 name="Google Shape;370;p3"/>
            <p:cNvSpPr/>
            <p:nvPr/>
          </p:nvSpPr>
          <p:spPr>
            <a:xfrm>
              <a:off x="583687" y="418982"/>
              <a:ext cx="189034" cy="168471"/>
            </a:xfrm>
            <a:custGeom>
              <a:avLst/>
              <a:gdLst/>
              <a:ahLst/>
              <a:cxnLst/>
              <a:rect l="l" t="t" r="r" b="b"/>
              <a:pathLst>
                <a:path w="4201" h="3744" extrusionOk="0">
                  <a:moveTo>
                    <a:pt x="1895" y="183"/>
                  </a:moveTo>
                  <a:cubicBezTo>
                    <a:pt x="2078" y="206"/>
                    <a:pt x="2237" y="251"/>
                    <a:pt x="2420" y="297"/>
                  </a:cubicBezTo>
                  <a:cubicBezTo>
                    <a:pt x="2671" y="388"/>
                    <a:pt x="2922" y="525"/>
                    <a:pt x="3196" y="685"/>
                  </a:cubicBezTo>
                  <a:lnTo>
                    <a:pt x="3173" y="685"/>
                  </a:lnTo>
                  <a:cubicBezTo>
                    <a:pt x="3470" y="891"/>
                    <a:pt x="3721" y="1119"/>
                    <a:pt x="3972" y="1370"/>
                  </a:cubicBezTo>
                  <a:cubicBezTo>
                    <a:pt x="3789" y="1598"/>
                    <a:pt x="3584" y="1804"/>
                    <a:pt x="3356" y="1986"/>
                  </a:cubicBezTo>
                  <a:cubicBezTo>
                    <a:pt x="2876" y="2397"/>
                    <a:pt x="2283" y="2739"/>
                    <a:pt x="1644" y="3059"/>
                  </a:cubicBezTo>
                  <a:cubicBezTo>
                    <a:pt x="1210" y="3242"/>
                    <a:pt x="776" y="3401"/>
                    <a:pt x="320" y="3538"/>
                  </a:cubicBezTo>
                  <a:cubicBezTo>
                    <a:pt x="320" y="3424"/>
                    <a:pt x="297" y="3333"/>
                    <a:pt x="274" y="3242"/>
                  </a:cubicBezTo>
                  <a:cubicBezTo>
                    <a:pt x="183" y="2808"/>
                    <a:pt x="160" y="2420"/>
                    <a:pt x="183" y="2032"/>
                  </a:cubicBezTo>
                  <a:cubicBezTo>
                    <a:pt x="206" y="1758"/>
                    <a:pt x="251" y="1507"/>
                    <a:pt x="320" y="1279"/>
                  </a:cubicBezTo>
                  <a:cubicBezTo>
                    <a:pt x="388" y="1119"/>
                    <a:pt x="457" y="959"/>
                    <a:pt x="548" y="822"/>
                  </a:cubicBezTo>
                  <a:cubicBezTo>
                    <a:pt x="640" y="708"/>
                    <a:pt x="731" y="594"/>
                    <a:pt x="822" y="502"/>
                  </a:cubicBezTo>
                  <a:cubicBezTo>
                    <a:pt x="913" y="434"/>
                    <a:pt x="1005" y="366"/>
                    <a:pt x="1119" y="320"/>
                  </a:cubicBezTo>
                  <a:cubicBezTo>
                    <a:pt x="1210" y="274"/>
                    <a:pt x="1324" y="229"/>
                    <a:pt x="1438" y="206"/>
                  </a:cubicBezTo>
                  <a:cubicBezTo>
                    <a:pt x="1553" y="183"/>
                    <a:pt x="1644" y="183"/>
                    <a:pt x="1758" y="183"/>
                  </a:cubicBezTo>
                  <a:close/>
                  <a:moveTo>
                    <a:pt x="1758" y="0"/>
                  </a:moveTo>
                  <a:cubicBezTo>
                    <a:pt x="1575" y="0"/>
                    <a:pt x="1393" y="23"/>
                    <a:pt x="1210" y="92"/>
                  </a:cubicBezTo>
                  <a:cubicBezTo>
                    <a:pt x="1119" y="114"/>
                    <a:pt x="1028" y="160"/>
                    <a:pt x="936" y="206"/>
                  </a:cubicBezTo>
                  <a:cubicBezTo>
                    <a:pt x="845" y="274"/>
                    <a:pt x="754" y="343"/>
                    <a:pt x="662" y="434"/>
                  </a:cubicBezTo>
                  <a:cubicBezTo>
                    <a:pt x="503" y="571"/>
                    <a:pt x="366" y="754"/>
                    <a:pt x="251" y="1005"/>
                  </a:cubicBezTo>
                  <a:cubicBezTo>
                    <a:pt x="160" y="1187"/>
                    <a:pt x="92" y="1393"/>
                    <a:pt x="46" y="1644"/>
                  </a:cubicBezTo>
                  <a:cubicBezTo>
                    <a:pt x="0" y="1872"/>
                    <a:pt x="0" y="2123"/>
                    <a:pt x="0" y="2397"/>
                  </a:cubicBezTo>
                  <a:cubicBezTo>
                    <a:pt x="0" y="2648"/>
                    <a:pt x="23" y="2899"/>
                    <a:pt x="69" y="3173"/>
                  </a:cubicBezTo>
                  <a:cubicBezTo>
                    <a:pt x="115" y="3356"/>
                    <a:pt x="160" y="3538"/>
                    <a:pt x="206" y="3744"/>
                  </a:cubicBezTo>
                  <a:cubicBezTo>
                    <a:pt x="274" y="3721"/>
                    <a:pt x="320" y="3721"/>
                    <a:pt x="388" y="3698"/>
                  </a:cubicBezTo>
                  <a:cubicBezTo>
                    <a:pt x="1096" y="3493"/>
                    <a:pt x="1781" y="3219"/>
                    <a:pt x="2420" y="2853"/>
                  </a:cubicBezTo>
                  <a:cubicBezTo>
                    <a:pt x="2739" y="2648"/>
                    <a:pt x="3059" y="2443"/>
                    <a:pt x="3356" y="2214"/>
                  </a:cubicBezTo>
                  <a:cubicBezTo>
                    <a:pt x="3630" y="1986"/>
                    <a:pt x="3881" y="1758"/>
                    <a:pt x="4109" y="1507"/>
                  </a:cubicBezTo>
                  <a:lnTo>
                    <a:pt x="4155" y="1438"/>
                  </a:lnTo>
                  <a:lnTo>
                    <a:pt x="4200" y="1370"/>
                  </a:lnTo>
                  <a:cubicBezTo>
                    <a:pt x="4063" y="1210"/>
                    <a:pt x="3904" y="1027"/>
                    <a:pt x="3721" y="891"/>
                  </a:cubicBezTo>
                  <a:cubicBezTo>
                    <a:pt x="3561" y="731"/>
                    <a:pt x="3379" y="594"/>
                    <a:pt x="3173" y="480"/>
                  </a:cubicBezTo>
                  <a:cubicBezTo>
                    <a:pt x="2991" y="343"/>
                    <a:pt x="2785" y="251"/>
                    <a:pt x="2557" y="160"/>
                  </a:cubicBezTo>
                  <a:cubicBezTo>
                    <a:pt x="2351" y="69"/>
                    <a:pt x="2123" y="23"/>
                    <a:pt x="19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71" name="Google Shape;371;p3"/>
          <p:cNvGrpSpPr/>
          <p:nvPr/>
        </p:nvGrpSpPr>
        <p:grpSpPr>
          <a:xfrm rot="-669813">
            <a:off x="519704" y="5910777"/>
            <a:ext cx="462921" cy="680844"/>
            <a:chOff x="3716700" y="1378700"/>
            <a:chExt cx="135825" cy="199750"/>
          </a:xfrm>
        </p:grpSpPr>
        <p:sp>
          <p:nvSpPr>
            <p:cNvPr id="372" name="Google Shape;372;p3"/>
            <p:cNvSpPr/>
            <p:nvPr/>
          </p:nvSpPr>
          <p:spPr>
            <a:xfrm>
              <a:off x="3718975" y="1380975"/>
              <a:ext cx="129550" cy="195175"/>
            </a:xfrm>
            <a:custGeom>
              <a:avLst/>
              <a:gdLst/>
              <a:ahLst/>
              <a:cxnLst/>
              <a:rect l="l" t="t" r="r" b="b"/>
              <a:pathLst>
                <a:path w="5182" h="7807" extrusionOk="0">
                  <a:moveTo>
                    <a:pt x="3401" y="3812"/>
                  </a:moveTo>
                  <a:cubicBezTo>
                    <a:pt x="3470" y="3812"/>
                    <a:pt x="3538" y="3812"/>
                    <a:pt x="3607" y="3835"/>
                  </a:cubicBezTo>
                  <a:cubicBezTo>
                    <a:pt x="3675" y="3835"/>
                    <a:pt x="3721" y="3858"/>
                    <a:pt x="3789" y="3881"/>
                  </a:cubicBezTo>
                  <a:cubicBezTo>
                    <a:pt x="3835" y="3904"/>
                    <a:pt x="3903" y="3927"/>
                    <a:pt x="3949" y="3949"/>
                  </a:cubicBezTo>
                  <a:cubicBezTo>
                    <a:pt x="3995" y="3995"/>
                    <a:pt x="4063" y="4018"/>
                    <a:pt x="4109" y="4041"/>
                  </a:cubicBezTo>
                  <a:lnTo>
                    <a:pt x="4155" y="4086"/>
                  </a:lnTo>
                  <a:cubicBezTo>
                    <a:pt x="4200" y="4109"/>
                    <a:pt x="4246" y="4132"/>
                    <a:pt x="4292" y="4155"/>
                  </a:cubicBezTo>
                  <a:cubicBezTo>
                    <a:pt x="4337" y="4223"/>
                    <a:pt x="4406" y="4269"/>
                    <a:pt x="4451" y="4337"/>
                  </a:cubicBezTo>
                  <a:lnTo>
                    <a:pt x="4451" y="4360"/>
                  </a:lnTo>
                  <a:cubicBezTo>
                    <a:pt x="4520" y="4429"/>
                    <a:pt x="4565" y="4520"/>
                    <a:pt x="4611" y="4589"/>
                  </a:cubicBezTo>
                  <a:cubicBezTo>
                    <a:pt x="4634" y="4634"/>
                    <a:pt x="4657" y="4657"/>
                    <a:pt x="4657" y="4703"/>
                  </a:cubicBezTo>
                  <a:lnTo>
                    <a:pt x="4680" y="4725"/>
                  </a:lnTo>
                  <a:cubicBezTo>
                    <a:pt x="4702" y="4771"/>
                    <a:pt x="4702" y="4817"/>
                    <a:pt x="4725" y="4840"/>
                  </a:cubicBezTo>
                  <a:cubicBezTo>
                    <a:pt x="4748" y="4931"/>
                    <a:pt x="4771" y="4999"/>
                    <a:pt x="4794" y="5068"/>
                  </a:cubicBezTo>
                  <a:lnTo>
                    <a:pt x="4794" y="5091"/>
                  </a:lnTo>
                  <a:cubicBezTo>
                    <a:pt x="4794" y="5159"/>
                    <a:pt x="4817" y="5205"/>
                    <a:pt x="4817" y="5273"/>
                  </a:cubicBezTo>
                  <a:cubicBezTo>
                    <a:pt x="4817" y="5365"/>
                    <a:pt x="4817" y="5456"/>
                    <a:pt x="4817" y="5524"/>
                  </a:cubicBezTo>
                  <a:lnTo>
                    <a:pt x="4794" y="5593"/>
                  </a:lnTo>
                  <a:cubicBezTo>
                    <a:pt x="4794" y="5730"/>
                    <a:pt x="4771" y="5867"/>
                    <a:pt x="4748" y="5958"/>
                  </a:cubicBezTo>
                  <a:cubicBezTo>
                    <a:pt x="4748" y="6027"/>
                    <a:pt x="4702" y="6118"/>
                    <a:pt x="4657" y="6209"/>
                  </a:cubicBezTo>
                  <a:cubicBezTo>
                    <a:pt x="4657" y="6255"/>
                    <a:pt x="4634" y="6278"/>
                    <a:pt x="4611" y="6300"/>
                  </a:cubicBezTo>
                  <a:lnTo>
                    <a:pt x="4611" y="6323"/>
                  </a:lnTo>
                  <a:lnTo>
                    <a:pt x="4588" y="6369"/>
                  </a:lnTo>
                  <a:cubicBezTo>
                    <a:pt x="4565" y="6392"/>
                    <a:pt x="4565" y="6415"/>
                    <a:pt x="4543" y="6437"/>
                  </a:cubicBezTo>
                  <a:cubicBezTo>
                    <a:pt x="4565" y="6415"/>
                    <a:pt x="4565" y="6369"/>
                    <a:pt x="4565" y="6346"/>
                  </a:cubicBezTo>
                  <a:cubicBezTo>
                    <a:pt x="4588" y="6300"/>
                    <a:pt x="4588" y="6255"/>
                    <a:pt x="4588" y="6209"/>
                  </a:cubicBezTo>
                  <a:lnTo>
                    <a:pt x="4611" y="6095"/>
                  </a:lnTo>
                  <a:cubicBezTo>
                    <a:pt x="4611" y="6072"/>
                    <a:pt x="4611" y="6027"/>
                    <a:pt x="4634" y="6004"/>
                  </a:cubicBezTo>
                  <a:cubicBezTo>
                    <a:pt x="4634" y="5958"/>
                    <a:pt x="4634" y="5912"/>
                    <a:pt x="4611" y="5867"/>
                  </a:cubicBezTo>
                  <a:cubicBezTo>
                    <a:pt x="4588" y="5821"/>
                    <a:pt x="4565" y="5798"/>
                    <a:pt x="4520" y="5775"/>
                  </a:cubicBezTo>
                  <a:lnTo>
                    <a:pt x="4474" y="5775"/>
                  </a:lnTo>
                  <a:cubicBezTo>
                    <a:pt x="4383" y="5775"/>
                    <a:pt x="4314" y="5821"/>
                    <a:pt x="4292" y="5890"/>
                  </a:cubicBezTo>
                  <a:cubicBezTo>
                    <a:pt x="4292" y="5912"/>
                    <a:pt x="4292" y="5958"/>
                    <a:pt x="4269" y="5981"/>
                  </a:cubicBezTo>
                  <a:cubicBezTo>
                    <a:pt x="4246" y="6004"/>
                    <a:pt x="4246" y="6027"/>
                    <a:pt x="4223" y="6072"/>
                  </a:cubicBezTo>
                  <a:cubicBezTo>
                    <a:pt x="4200" y="6095"/>
                    <a:pt x="4177" y="6118"/>
                    <a:pt x="4155" y="6163"/>
                  </a:cubicBezTo>
                  <a:lnTo>
                    <a:pt x="4132" y="6186"/>
                  </a:lnTo>
                  <a:cubicBezTo>
                    <a:pt x="4109" y="6232"/>
                    <a:pt x="4063" y="6278"/>
                    <a:pt x="4040" y="6300"/>
                  </a:cubicBezTo>
                  <a:lnTo>
                    <a:pt x="4040" y="6278"/>
                  </a:lnTo>
                  <a:cubicBezTo>
                    <a:pt x="4040" y="6255"/>
                    <a:pt x="4040" y="6255"/>
                    <a:pt x="4040" y="6232"/>
                  </a:cubicBezTo>
                  <a:lnTo>
                    <a:pt x="4040" y="6186"/>
                  </a:lnTo>
                  <a:cubicBezTo>
                    <a:pt x="4063" y="6163"/>
                    <a:pt x="4063" y="6118"/>
                    <a:pt x="4063" y="6095"/>
                  </a:cubicBezTo>
                  <a:cubicBezTo>
                    <a:pt x="4086" y="6072"/>
                    <a:pt x="4086" y="6049"/>
                    <a:pt x="4109" y="6027"/>
                  </a:cubicBezTo>
                  <a:cubicBezTo>
                    <a:pt x="4109" y="6004"/>
                    <a:pt x="4109" y="5981"/>
                    <a:pt x="4132" y="5958"/>
                  </a:cubicBezTo>
                  <a:cubicBezTo>
                    <a:pt x="4155" y="5844"/>
                    <a:pt x="4155" y="5753"/>
                    <a:pt x="4177" y="5661"/>
                  </a:cubicBezTo>
                  <a:cubicBezTo>
                    <a:pt x="4177" y="5593"/>
                    <a:pt x="4155" y="5524"/>
                    <a:pt x="4155" y="5456"/>
                  </a:cubicBezTo>
                  <a:cubicBezTo>
                    <a:pt x="4155" y="5387"/>
                    <a:pt x="4155" y="5296"/>
                    <a:pt x="4132" y="5228"/>
                  </a:cubicBezTo>
                  <a:cubicBezTo>
                    <a:pt x="4132" y="5159"/>
                    <a:pt x="4109" y="5113"/>
                    <a:pt x="4109" y="5045"/>
                  </a:cubicBezTo>
                  <a:cubicBezTo>
                    <a:pt x="4109" y="4999"/>
                    <a:pt x="4086" y="4977"/>
                    <a:pt x="4086" y="4931"/>
                  </a:cubicBezTo>
                  <a:cubicBezTo>
                    <a:pt x="4086" y="4885"/>
                    <a:pt x="4063" y="4862"/>
                    <a:pt x="4063" y="4817"/>
                  </a:cubicBezTo>
                  <a:cubicBezTo>
                    <a:pt x="4018" y="4725"/>
                    <a:pt x="3995" y="4634"/>
                    <a:pt x="3949" y="4543"/>
                  </a:cubicBezTo>
                  <a:cubicBezTo>
                    <a:pt x="3926" y="4497"/>
                    <a:pt x="3903" y="4452"/>
                    <a:pt x="3858" y="4383"/>
                  </a:cubicBezTo>
                  <a:lnTo>
                    <a:pt x="3835" y="4337"/>
                  </a:lnTo>
                  <a:lnTo>
                    <a:pt x="3812" y="4292"/>
                  </a:lnTo>
                  <a:cubicBezTo>
                    <a:pt x="3767" y="4223"/>
                    <a:pt x="3744" y="4178"/>
                    <a:pt x="3698" y="4132"/>
                  </a:cubicBezTo>
                  <a:cubicBezTo>
                    <a:pt x="3652" y="4064"/>
                    <a:pt x="3607" y="4018"/>
                    <a:pt x="3561" y="3949"/>
                  </a:cubicBezTo>
                  <a:cubicBezTo>
                    <a:pt x="3515" y="3904"/>
                    <a:pt x="3470" y="3858"/>
                    <a:pt x="3401" y="3812"/>
                  </a:cubicBezTo>
                  <a:close/>
                  <a:moveTo>
                    <a:pt x="2351" y="754"/>
                  </a:moveTo>
                  <a:cubicBezTo>
                    <a:pt x="2443" y="777"/>
                    <a:pt x="2534" y="822"/>
                    <a:pt x="2602" y="868"/>
                  </a:cubicBezTo>
                  <a:cubicBezTo>
                    <a:pt x="2671" y="891"/>
                    <a:pt x="2739" y="936"/>
                    <a:pt x="2808" y="1005"/>
                  </a:cubicBezTo>
                  <a:cubicBezTo>
                    <a:pt x="2831" y="1028"/>
                    <a:pt x="2854" y="1028"/>
                    <a:pt x="2876" y="1051"/>
                  </a:cubicBezTo>
                  <a:cubicBezTo>
                    <a:pt x="2876" y="1073"/>
                    <a:pt x="2899" y="1096"/>
                    <a:pt x="2922" y="1119"/>
                  </a:cubicBezTo>
                  <a:cubicBezTo>
                    <a:pt x="2945" y="1165"/>
                    <a:pt x="2990" y="1233"/>
                    <a:pt x="3013" y="1302"/>
                  </a:cubicBezTo>
                  <a:cubicBezTo>
                    <a:pt x="3013" y="1347"/>
                    <a:pt x="3036" y="1370"/>
                    <a:pt x="3036" y="1416"/>
                  </a:cubicBezTo>
                  <a:cubicBezTo>
                    <a:pt x="3036" y="1507"/>
                    <a:pt x="3036" y="1598"/>
                    <a:pt x="3036" y="1713"/>
                  </a:cubicBezTo>
                  <a:lnTo>
                    <a:pt x="3036" y="1735"/>
                  </a:lnTo>
                  <a:cubicBezTo>
                    <a:pt x="3036" y="1827"/>
                    <a:pt x="3036" y="1918"/>
                    <a:pt x="3013" y="2009"/>
                  </a:cubicBezTo>
                  <a:cubicBezTo>
                    <a:pt x="2990" y="2078"/>
                    <a:pt x="2990" y="2146"/>
                    <a:pt x="2968" y="2215"/>
                  </a:cubicBezTo>
                  <a:lnTo>
                    <a:pt x="2945" y="2283"/>
                  </a:lnTo>
                  <a:cubicBezTo>
                    <a:pt x="2922" y="2352"/>
                    <a:pt x="2922" y="2397"/>
                    <a:pt x="2899" y="2443"/>
                  </a:cubicBezTo>
                  <a:cubicBezTo>
                    <a:pt x="2854" y="2580"/>
                    <a:pt x="2808" y="2740"/>
                    <a:pt x="2717" y="2877"/>
                  </a:cubicBezTo>
                  <a:cubicBezTo>
                    <a:pt x="2671" y="2968"/>
                    <a:pt x="2625" y="3059"/>
                    <a:pt x="2557" y="3151"/>
                  </a:cubicBezTo>
                  <a:lnTo>
                    <a:pt x="2511" y="3196"/>
                  </a:lnTo>
                  <a:cubicBezTo>
                    <a:pt x="2466" y="3287"/>
                    <a:pt x="2420" y="3379"/>
                    <a:pt x="2351" y="3447"/>
                  </a:cubicBezTo>
                  <a:lnTo>
                    <a:pt x="2329" y="3447"/>
                  </a:lnTo>
                  <a:cubicBezTo>
                    <a:pt x="2306" y="3470"/>
                    <a:pt x="2260" y="3470"/>
                    <a:pt x="2237" y="3470"/>
                  </a:cubicBezTo>
                  <a:cubicBezTo>
                    <a:pt x="2192" y="3493"/>
                    <a:pt x="2146" y="3516"/>
                    <a:pt x="2100" y="3539"/>
                  </a:cubicBezTo>
                  <a:cubicBezTo>
                    <a:pt x="2077" y="3539"/>
                    <a:pt x="2077" y="3561"/>
                    <a:pt x="2055" y="3584"/>
                  </a:cubicBezTo>
                  <a:lnTo>
                    <a:pt x="2032" y="3607"/>
                  </a:lnTo>
                  <a:lnTo>
                    <a:pt x="2009" y="3607"/>
                  </a:lnTo>
                  <a:cubicBezTo>
                    <a:pt x="1986" y="3607"/>
                    <a:pt x="1963" y="3630"/>
                    <a:pt x="1963" y="3653"/>
                  </a:cubicBezTo>
                  <a:cubicBezTo>
                    <a:pt x="1918" y="3676"/>
                    <a:pt x="1918" y="3721"/>
                    <a:pt x="1895" y="3744"/>
                  </a:cubicBezTo>
                  <a:cubicBezTo>
                    <a:pt x="1895" y="3835"/>
                    <a:pt x="1963" y="3904"/>
                    <a:pt x="2055" y="3927"/>
                  </a:cubicBezTo>
                  <a:cubicBezTo>
                    <a:pt x="2100" y="3927"/>
                    <a:pt x="2146" y="3904"/>
                    <a:pt x="2214" y="3881"/>
                  </a:cubicBezTo>
                  <a:cubicBezTo>
                    <a:pt x="2237" y="3858"/>
                    <a:pt x="2237" y="3858"/>
                    <a:pt x="2237" y="3858"/>
                  </a:cubicBezTo>
                  <a:lnTo>
                    <a:pt x="2329" y="3858"/>
                  </a:lnTo>
                  <a:cubicBezTo>
                    <a:pt x="2420" y="3858"/>
                    <a:pt x="2488" y="3858"/>
                    <a:pt x="2580" y="3881"/>
                  </a:cubicBezTo>
                  <a:cubicBezTo>
                    <a:pt x="2625" y="3881"/>
                    <a:pt x="2648" y="3904"/>
                    <a:pt x="2694" y="3904"/>
                  </a:cubicBezTo>
                  <a:cubicBezTo>
                    <a:pt x="2717" y="3927"/>
                    <a:pt x="2762" y="3927"/>
                    <a:pt x="2785" y="3949"/>
                  </a:cubicBezTo>
                  <a:lnTo>
                    <a:pt x="2808" y="3949"/>
                  </a:lnTo>
                  <a:cubicBezTo>
                    <a:pt x="2831" y="3972"/>
                    <a:pt x="2854" y="3995"/>
                    <a:pt x="2876" y="4018"/>
                  </a:cubicBezTo>
                  <a:cubicBezTo>
                    <a:pt x="2945" y="4064"/>
                    <a:pt x="2968" y="4109"/>
                    <a:pt x="3013" y="4155"/>
                  </a:cubicBezTo>
                  <a:lnTo>
                    <a:pt x="3036" y="4155"/>
                  </a:lnTo>
                  <a:cubicBezTo>
                    <a:pt x="3059" y="4200"/>
                    <a:pt x="3105" y="4246"/>
                    <a:pt x="3150" y="4269"/>
                  </a:cubicBezTo>
                  <a:cubicBezTo>
                    <a:pt x="3173" y="4292"/>
                    <a:pt x="3196" y="4292"/>
                    <a:pt x="3242" y="4292"/>
                  </a:cubicBezTo>
                  <a:cubicBezTo>
                    <a:pt x="3287" y="4292"/>
                    <a:pt x="3310" y="4292"/>
                    <a:pt x="3356" y="4246"/>
                  </a:cubicBezTo>
                  <a:lnTo>
                    <a:pt x="3379" y="4246"/>
                  </a:lnTo>
                  <a:cubicBezTo>
                    <a:pt x="3401" y="4292"/>
                    <a:pt x="3424" y="4315"/>
                    <a:pt x="3447" y="4337"/>
                  </a:cubicBezTo>
                  <a:cubicBezTo>
                    <a:pt x="3470" y="4383"/>
                    <a:pt x="3493" y="4429"/>
                    <a:pt x="3515" y="4452"/>
                  </a:cubicBezTo>
                  <a:cubicBezTo>
                    <a:pt x="3515" y="4497"/>
                    <a:pt x="3538" y="4520"/>
                    <a:pt x="3561" y="4566"/>
                  </a:cubicBezTo>
                  <a:cubicBezTo>
                    <a:pt x="3607" y="4634"/>
                    <a:pt x="3652" y="4703"/>
                    <a:pt x="3675" y="4817"/>
                  </a:cubicBezTo>
                  <a:cubicBezTo>
                    <a:pt x="3698" y="4862"/>
                    <a:pt x="3721" y="4931"/>
                    <a:pt x="3744" y="4977"/>
                  </a:cubicBezTo>
                  <a:cubicBezTo>
                    <a:pt x="3744" y="5022"/>
                    <a:pt x="3767" y="5068"/>
                    <a:pt x="3767" y="5113"/>
                  </a:cubicBezTo>
                  <a:lnTo>
                    <a:pt x="3767" y="5159"/>
                  </a:lnTo>
                  <a:cubicBezTo>
                    <a:pt x="3789" y="5205"/>
                    <a:pt x="3789" y="5250"/>
                    <a:pt x="3789" y="5296"/>
                  </a:cubicBezTo>
                  <a:cubicBezTo>
                    <a:pt x="3812" y="5342"/>
                    <a:pt x="3812" y="5410"/>
                    <a:pt x="3812" y="5456"/>
                  </a:cubicBezTo>
                  <a:cubicBezTo>
                    <a:pt x="3835" y="5547"/>
                    <a:pt x="3835" y="5661"/>
                    <a:pt x="3812" y="5775"/>
                  </a:cubicBezTo>
                  <a:cubicBezTo>
                    <a:pt x="3812" y="5821"/>
                    <a:pt x="3789" y="5844"/>
                    <a:pt x="3789" y="5890"/>
                  </a:cubicBezTo>
                  <a:cubicBezTo>
                    <a:pt x="3767" y="5935"/>
                    <a:pt x="3767" y="5958"/>
                    <a:pt x="3767" y="5981"/>
                  </a:cubicBezTo>
                  <a:cubicBezTo>
                    <a:pt x="3744" y="6027"/>
                    <a:pt x="3744" y="6072"/>
                    <a:pt x="3744" y="6118"/>
                  </a:cubicBezTo>
                  <a:cubicBezTo>
                    <a:pt x="3721" y="6141"/>
                    <a:pt x="3721" y="6141"/>
                    <a:pt x="3698" y="6163"/>
                  </a:cubicBezTo>
                  <a:cubicBezTo>
                    <a:pt x="3698" y="6163"/>
                    <a:pt x="3675" y="6186"/>
                    <a:pt x="3675" y="6186"/>
                  </a:cubicBezTo>
                  <a:cubicBezTo>
                    <a:pt x="3630" y="6255"/>
                    <a:pt x="3584" y="6300"/>
                    <a:pt x="3538" y="6346"/>
                  </a:cubicBezTo>
                  <a:lnTo>
                    <a:pt x="3493" y="6415"/>
                  </a:lnTo>
                  <a:cubicBezTo>
                    <a:pt x="3447" y="6460"/>
                    <a:pt x="3379" y="6529"/>
                    <a:pt x="3310" y="6574"/>
                  </a:cubicBezTo>
                  <a:cubicBezTo>
                    <a:pt x="3287" y="6597"/>
                    <a:pt x="3264" y="6620"/>
                    <a:pt x="3242" y="6643"/>
                  </a:cubicBezTo>
                  <a:cubicBezTo>
                    <a:pt x="3219" y="6666"/>
                    <a:pt x="3219" y="6666"/>
                    <a:pt x="3196" y="6688"/>
                  </a:cubicBezTo>
                  <a:lnTo>
                    <a:pt x="3173" y="6711"/>
                  </a:lnTo>
                  <a:cubicBezTo>
                    <a:pt x="3150" y="6734"/>
                    <a:pt x="3105" y="6757"/>
                    <a:pt x="3082" y="6780"/>
                  </a:cubicBezTo>
                  <a:cubicBezTo>
                    <a:pt x="3036" y="6803"/>
                    <a:pt x="2968" y="6848"/>
                    <a:pt x="2899" y="6871"/>
                  </a:cubicBezTo>
                  <a:lnTo>
                    <a:pt x="2876" y="6894"/>
                  </a:lnTo>
                  <a:lnTo>
                    <a:pt x="2831" y="6917"/>
                  </a:lnTo>
                  <a:cubicBezTo>
                    <a:pt x="2785" y="6940"/>
                    <a:pt x="2717" y="6962"/>
                    <a:pt x="2671" y="6985"/>
                  </a:cubicBezTo>
                  <a:cubicBezTo>
                    <a:pt x="2602" y="7008"/>
                    <a:pt x="2534" y="7031"/>
                    <a:pt x="2443" y="7054"/>
                  </a:cubicBezTo>
                  <a:cubicBezTo>
                    <a:pt x="2351" y="7076"/>
                    <a:pt x="2283" y="7099"/>
                    <a:pt x="2192" y="7099"/>
                  </a:cubicBezTo>
                  <a:cubicBezTo>
                    <a:pt x="2100" y="7122"/>
                    <a:pt x="2032" y="7145"/>
                    <a:pt x="1963" y="7145"/>
                  </a:cubicBezTo>
                  <a:lnTo>
                    <a:pt x="1895" y="7168"/>
                  </a:lnTo>
                  <a:cubicBezTo>
                    <a:pt x="1849" y="7168"/>
                    <a:pt x="1804" y="7168"/>
                    <a:pt x="1758" y="7191"/>
                  </a:cubicBezTo>
                  <a:lnTo>
                    <a:pt x="1689" y="7191"/>
                  </a:lnTo>
                  <a:cubicBezTo>
                    <a:pt x="1621" y="7191"/>
                    <a:pt x="1575" y="7191"/>
                    <a:pt x="1507" y="7168"/>
                  </a:cubicBezTo>
                  <a:cubicBezTo>
                    <a:pt x="1438" y="7168"/>
                    <a:pt x="1347" y="7168"/>
                    <a:pt x="1279" y="7145"/>
                  </a:cubicBezTo>
                  <a:lnTo>
                    <a:pt x="1256" y="7145"/>
                  </a:lnTo>
                  <a:cubicBezTo>
                    <a:pt x="1187" y="7122"/>
                    <a:pt x="1119" y="7122"/>
                    <a:pt x="1073" y="7099"/>
                  </a:cubicBezTo>
                  <a:cubicBezTo>
                    <a:pt x="1050" y="7076"/>
                    <a:pt x="1028" y="7076"/>
                    <a:pt x="1005" y="7054"/>
                  </a:cubicBezTo>
                  <a:cubicBezTo>
                    <a:pt x="982" y="7031"/>
                    <a:pt x="936" y="7031"/>
                    <a:pt x="913" y="7008"/>
                  </a:cubicBezTo>
                  <a:cubicBezTo>
                    <a:pt x="891" y="7008"/>
                    <a:pt x="891" y="7008"/>
                    <a:pt x="868" y="6985"/>
                  </a:cubicBezTo>
                  <a:lnTo>
                    <a:pt x="799" y="6985"/>
                  </a:lnTo>
                  <a:cubicBezTo>
                    <a:pt x="776" y="6985"/>
                    <a:pt x="754" y="6985"/>
                    <a:pt x="731" y="7008"/>
                  </a:cubicBezTo>
                  <a:cubicBezTo>
                    <a:pt x="708" y="7008"/>
                    <a:pt x="708" y="7008"/>
                    <a:pt x="708" y="7031"/>
                  </a:cubicBezTo>
                  <a:lnTo>
                    <a:pt x="639" y="6985"/>
                  </a:lnTo>
                  <a:cubicBezTo>
                    <a:pt x="639" y="6985"/>
                    <a:pt x="617" y="6962"/>
                    <a:pt x="617" y="6940"/>
                  </a:cubicBezTo>
                  <a:cubicBezTo>
                    <a:pt x="594" y="6894"/>
                    <a:pt x="594" y="6848"/>
                    <a:pt x="594" y="6803"/>
                  </a:cubicBezTo>
                  <a:lnTo>
                    <a:pt x="594" y="6780"/>
                  </a:lnTo>
                  <a:lnTo>
                    <a:pt x="594" y="6757"/>
                  </a:lnTo>
                  <a:lnTo>
                    <a:pt x="571" y="6734"/>
                  </a:lnTo>
                  <a:cubicBezTo>
                    <a:pt x="571" y="6574"/>
                    <a:pt x="571" y="6437"/>
                    <a:pt x="571" y="6278"/>
                  </a:cubicBezTo>
                  <a:cubicBezTo>
                    <a:pt x="571" y="6163"/>
                    <a:pt x="571" y="6027"/>
                    <a:pt x="571" y="5912"/>
                  </a:cubicBezTo>
                  <a:lnTo>
                    <a:pt x="594" y="5798"/>
                  </a:lnTo>
                  <a:lnTo>
                    <a:pt x="594" y="5616"/>
                  </a:lnTo>
                  <a:cubicBezTo>
                    <a:pt x="594" y="5502"/>
                    <a:pt x="594" y="5387"/>
                    <a:pt x="617" y="5273"/>
                  </a:cubicBezTo>
                  <a:cubicBezTo>
                    <a:pt x="617" y="5205"/>
                    <a:pt x="617" y="5113"/>
                    <a:pt x="617" y="5022"/>
                  </a:cubicBezTo>
                  <a:cubicBezTo>
                    <a:pt x="617" y="4954"/>
                    <a:pt x="617" y="4885"/>
                    <a:pt x="617" y="4840"/>
                  </a:cubicBezTo>
                  <a:lnTo>
                    <a:pt x="617" y="4748"/>
                  </a:lnTo>
                  <a:lnTo>
                    <a:pt x="617" y="4725"/>
                  </a:lnTo>
                  <a:cubicBezTo>
                    <a:pt x="594" y="4406"/>
                    <a:pt x="594" y="4086"/>
                    <a:pt x="594" y="3767"/>
                  </a:cubicBezTo>
                  <a:cubicBezTo>
                    <a:pt x="594" y="3698"/>
                    <a:pt x="594" y="3653"/>
                    <a:pt x="594" y="3584"/>
                  </a:cubicBezTo>
                  <a:lnTo>
                    <a:pt x="594" y="3493"/>
                  </a:lnTo>
                  <a:cubicBezTo>
                    <a:pt x="594" y="3447"/>
                    <a:pt x="594" y="3379"/>
                    <a:pt x="594" y="3333"/>
                  </a:cubicBezTo>
                  <a:lnTo>
                    <a:pt x="594" y="3242"/>
                  </a:lnTo>
                  <a:cubicBezTo>
                    <a:pt x="594" y="3196"/>
                    <a:pt x="594" y="3151"/>
                    <a:pt x="594" y="3082"/>
                  </a:cubicBezTo>
                  <a:lnTo>
                    <a:pt x="594" y="3014"/>
                  </a:lnTo>
                  <a:cubicBezTo>
                    <a:pt x="594" y="2922"/>
                    <a:pt x="594" y="2831"/>
                    <a:pt x="594" y="2762"/>
                  </a:cubicBezTo>
                  <a:lnTo>
                    <a:pt x="594" y="2626"/>
                  </a:lnTo>
                  <a:cubicBezTo>
                    <a:pt x="594" y="2580"/>
                    <a:pt x="571" y="2511"/>
                    <a:pt x="571" y="2443"/>
                  </a:cubicBezTo>
                  <a:cubicBezTo>
                    <a:pt x="571" y="2352"/>
                    <a:pt x="571" y="2238"/>
                    <a:pt x="571" y="2123"/>
                  </a:cubicBezTo>
                  <a:lnTo>
                    <a:pt x="571" y="1941"/>
                  </a:lnTo>
                  <a:cubicBezTo>
                    <a:pt x="594" y="1849"/>
                    <a:pt x="594" y="1781"/>
                    <a:pt x="594" y="1713"/>
                  </a:cubicBezTo>
                  <a:cubicBezTo>
                    <a:pt x="594" y="1667"/>
                    <a:pt x="594" y="1644"/>
                    <a:pt x="594" y="1598"/>
                  </a:cubicBezTo>
                  <a:cubicBezTo>
                    <a:pt x="594" y="1576"/>
                    <a:pt x="594" y="1553"/>
                    <a:pt x="594" y="1530"/>
                  </a:cubicBezTo>
                  <a:cubicBezTo>
                    <a:pt x="594" y="1461"/>
                    <a:pt x="594" y="1393"/>
                    <a:pt x="594" y="1325"/>
                  </a:cubicBezTo>
                  <a:cubicBezTo>
                    <a:pt x="639" y="1279"/>
                    <a:pt x="708" y="1233"/>
                    <a:pt x="754" y="1188"/>
                  </a:cubicBezTo>
                  <a:cubicBezTo>
                    <a:pt x="799" y="1142"/>
                    <a:pt x="845" y="1119"/>
                    <a:pt x="891" y="1073"/>
                  </a:cubicBezTo>
                  <a:cubicBezTo>
                    <a:pt x="959" y="1051"/>
                    <a:pt x="1005" y="1005"/>
                    <a:pt x="1073" y="959"/>
                  </a:cubicBezTo>
                  <a:cubicBezTo>
                    <a:pt x="1142" y="936"/>
                    <a:pt x="1210" y="914"/>
                    <a:pt x="1256" y="891"/>
                  </a:cubicBezTo>
                  <a:cubicBezTo>
                    <a:pt x="1370" y="845"/>
                    <a:pt x="1507" y="822"/>
                    <a:pt x="1667" y="800"/>
                  </a:cubicBezTo>
                  <a:cubicBezTo>
                    <a:pt x="1712" y="777"/>
                    <a:pt x="1735" y="777"/>
                    <a:pt x="1781" y="777"/>
                  </a:cubicBezTo>
                  <a:lnTo>
                    <a:pt x="1872" y="777"/>
                  </a:lnTo>
                  <a:lnTo>
                    <a:pt x="1918" y="754"/>
                  </a:lnTo>
                  <a:close/>
                  <a:moveTo>
                    <a:pt x="2511" y="1"/>
                  </a:moveTo>
                  <a:cubicBezTo>
                    <a:pt x="2351" y="1"/>
                    <a:pt x="2192" y="23"/>
                    <a:pt x="2032" y="46"/>
                  </a:cubicBezTo>
                  <a:cubicBezTo>
                    <a:pt x="1941" y="69"/>
                    <a:pt x="1849" y="92"/>
                    <a:pt x="1758" y="92"/>
                  </a:cubicBezTo>
                  <a:cubicBezTo>
                    <a:pt x="1689" y="115"/>
                    <a:pt x="1621" y="138"/>
                    <a:pt x="1552" y="138"/>
                  </a:cubicBezTo>
                  <a:cubicBezTo>
                    <a:pt x="1370" y="183"/>
                    <a:pt x="1187" y="229"/>
                    <a:pt x="1028" y="320"/>
                  </a:cubicBezTo>
                  <a:cubicBezTo>
                    <a:pt x="959" y="343"/>
                    <a:pt x="913" y="389"/>
                    <a:pt x="845" y="434"/>
                  </a:cubicBezTo>
                  <a:lnTo>
                    <a:pt x="822" y="457"/>
                  </a:lnTo>
                  <a:lnTo>
                    <a:pt x="754" y="480"/>
                  </a:lnTo>
                  <a:cubicBezTo>
                    <a:pt x="708" y="503"/>
                    <a:pt x="662" y="548"/>
                    <a:pt x="594" y="594"/>
                  </a:cubicBezTo>
                  <a:cubicBezTo>
                    <a:pt x="525" y="640"/>
                    <a:pt x="457" y="685"/>
                    <a:pt x="388" y="754"/>
                  </a:cubicBezTo>
                  <a:lnTo>
                    <a:pt x="388" y="777"/>
                  </a:lnTo>
                  <a:lnTo>
                    <a:pt x="274" y="777"/>
                  </a:lnTo>
                  <a:cubicBezTo>
                    <a:pt x="251" y="800"/>
                    <a:pt x="206" y="822"/>
                    <a:pt x="183" y="845"/>
                  </a:cubicBezTo>
                  <a:cubicBezTo>
                    <a:pt x="160" y="868"/>
                    <a:pt x="137" y="891"/>
                    <a:pt x="114" y="914"/>
                  </a:cubicBezTo>
                  <a:cubicBezTo>
                    <a:pt x="92" y="936"/>
                    <a:pt x="92" y="959"/>
                    <a:pt x="69" y="982"/>
                  </a:cubicBezTo>
                  <a:cubicBezTo>
                    <a:pt x="23" y="1073"/>
                    <a:pt x="23" y="1165"/>
                    <a:pt x="0" y="1256"/>
                  </a:cubicBezTo>
                  <a:cubicBezTo>
                    <a:pt x="0" y="1347"/>
                    <a:pt x="0" y="1416"/>
                    <a:pt x="0" y="1484"/>
                  </a:cubicBezTo>
                  <a:lnTo>
                    <a:pt x="0" y="1530"/>
                  </a:lnTo>
                  <a:cubicBezTo>
                    <a:pt x="0" y="1598"/>
                    <a:pt x="0" y="1667"/>
                    <a:pt x="0" y="1735"/>
                  </a:cubicBezTo>
                  <a:cubicBezTo>
                    <a:pt x="0" y="1804"/>
                    <a:pt x="0" y="1895"/>
                    <a:pt x="0" y="1986"/>
                  </a:cubicBezTo>
                  <a:cubicBezTo>
                    <a:pt x="0" y="2055"/>
                    <a:pt x="0" y="2123"/>
                    <a:pt x="0" y="2192"/>
                  </a:cubicBezTo>
                  <a:lnTo>
                    <a:pt x="0" y="2215"/>
                  </a:lnTo>
                  <a:cubicBezTo>
                    <a:pt x="0" y="2397"/>
                    <a:pt x="0" y="2557"/>
                    <a:pt x="0" y="2717"/>
                  </a:cubicBezTo>
                  <a:cubicBezTo>
                    <a:pt x="0" y="2762"/>
                    <a:pt x="0" y="2831"/>
                    <a:pt x="0" y="2877"/>
                  </a:cubicBezTo>
                  <a:lnTo>
                    <a:pt x="0" y="2991"/>
                  </a:lnTo>
                  <a:cubicBezTo>
                    <a:pt x="0" y="3082"/>
                    <a:pt x="0" y="3151"/>
                    <a:pt x="0" y="3242"/>
                  </a:cubicBezTo>
                  <a:cubicBezTo>
                    <a:pt x="23" y="3402"/>
                    <a:pt x="23" y="3539"/>
                    <a:pt x="23" y="3676"/>
                  </a:cubicBezTo>
                  <a:lnTo>
                    <a:pt x="23" y="3767"/>
                  </a:lnTo>
                  <a:cubicBezTo>
                    <a:pt x="23" y="3949"/>
                    <a:pt x="23" y="4132"/>
                    <a:pt x="23" y="4292"/>
                  </a:cubicBezTo>
                  <a:lnTo>
                    <a:pt x="23" y="4566"/>
                  </a:lnTo>
                  <a:lnTo>
                    <a:pt x="23" y="4840"/>
                  </a:lnTo>
                  <a:lnTo>
                    <a:pt x="23" y="4908"/>
                  </a:lnTo>
                  <a:cubicBezTo>
                    <a:pt x="23" y="5045"/>
                    <a:pt x="23" y="5182"/>
                    <a:pt x="23" y="5319"/>
                  </a:cubicBezTo>
                  <a:cubicBezTo>
                    <a:pt x="23" y="5387"/>
                    <a:pt x="23" y="5456"/>
                    <a:pt x="23" y="5547"/>
                  </a:cubicBezTo>
                  <a:lnTo>
                    <a:pt x="23" y="5616"/>
                  </a:lnTo>
                  <a:cubicBezTo>
                    <a:pt x="23" y="5661"/>
                    <a:pt x="23" y="5707"/>
                    <a:pt x="23" y="5775"/>
                  </a:cubicBezTo>
                  <a:lnTo>
                    <a:pt x="23" y="5844"/>
                  </a:lnTo>
                  <a:cubicBezTo>
                    <a:pt x="23" y="6027"/>
                    <a:pt x="23" y="6186"/>
                    <a:pt x="46" y="6346"/>
                  </a:cubicBezTo>
                  <a:cubicBezTo>
                    <a:pt x="46" y="6529"/>
                    <a:pt x="46" y="6688"/>
                    <a:pt x="46" y="6848"/>
                  </a:cubicBezTo>
                  <a:lnTo>
                    <a:pt x="46" y="6917"/>
                  </a:lnTo>
                  <a:cubicBezTo>
                    <a:pt x="46" y="6985"/>
                    <a:pt x="46" y="7031"/>
                    <a:pt x="46" y="7099"/>
                  </a:cubicBezTo>
                  <a:cubicBezTo>
                    <a:pt x="46" y="7191"/>
                    <a:pt x="46" y="7282"/>
                    <a:pt x="69" y="7350"/>
                  </a:cubicBezTo>
                  <a:cubicBezTo>
                    <a:pt x="69" y="7442"/>
                    <a:pt x="114" y="7510"/>
                    <a:pt x="206" y="7556"/>
                  </a:cubicBezTo>
                  <a:cubicBezTo>
                    <a:pt x="229" y="7579"/>
                    <a:pt x="297" y="7601"/>
                    <a:pt x="343" y="7624"/>
                  </a:cubicBezTo>
                  <a:cubicBezTo>
                    <a:pt x="388" y="7647"/>
                    <a:pt x="434" y="7647"/>
                    <a:pt x="503" y="7670"/>
                  </a:cubicBezTo>
                  <a:cubicBezTo>
                    <a:pt x="525" y="7670"/>
                    <a:pt x="548" y="7670"/>
                    <a:pt x="571" y="7693"/>
                  </a:cubicBezTo>
                  <a:cubicBezTo>
                    <a:pt x="662" y="7693"/>
                    <a:pt x="754" y="7716"/>
                    <a:pt x="845" y="7738"/>
                  </a:cubicBezTo>
                  <a:cubicBezTo>
                    <a:pt x="1005" y="7761"/>
                    <a:pt x="1164" y="7761"/>
                    <a:pt x="1324" y="7784"/>
                  </a:cubicBezTo>
                  <a:lnTo>
                    <a:pt x="1438" y="7784"/>
                  </a:lnTo>
                  <a:cubicBezTo>
                    <a:pt x="1484" y="7784"/>
                    <a:pt x="1530" y="7784"/>
                    <a:pt x="1598" y="7807"/>
                  </a:cubicBezTo>
                  <a:lnTo>
                    <a:pt x="1621" y="7807"/>
                  </a:lnTo>
                  <a:cubicBezTo>
                    <a:pt x="1689" y="7807"/>
                    <a:pt x="1781" y="7784"/>
                    <a:pt x="1849" y="7784"/>
                  </a:cubicBezTo>
                  <a:lnTo>
                    <a:pt x="1872" y="7784"/>
                  </a:lnTo>
                  <a:cubicBezTo>
                    <a:pt x="1918" y="7784"/>
                    <a:pt x="1941" y="7761"/>
                    <a:pt x="1986" y="7761"/>
                  </a:cubicBezTo>
                  <a:lnTo>
                    <a:pt x="2146" y="7761"/>
                  </a:lnTo>
                  <a:cubicBezTo>
                    <a:pt x="2192" y="7761"/>
                    <a:pt x="2260" y="7761"/>
                    <a:pt x="2306" y="7738"/>
                  </a:cubicBezTo>
                  <a:cubicBezTo>
                    <a:pt x="2374" y="7738"/>
                    <a:pt x="2420" y="7738"/>
                    <a:pt x="2466" y="7716"/>
                  </a:cubicBezTo>
                  <a:lnTo>
                    <a:pt x="2534" y="7716"/>
                  </a:lnTo>
                  <a:cubicBezTo>
                    <a:pt x="2602" y="7693"/>
                    <a:pt x="2648" y="7693"/>
                    <a:pt x="2717" y="7693"/>
                  </a:cubicBezTo>
                  <a:lnTo>
                    <a:pt x="2762" y="7670"/>
                  </a:lnTo>
                  <a:cubicBezTo>
                    <a:pt x="2831" y="7670"/>
                    <a:pt x="2899" y="7670"/>
                    <a:pt x="2990" y="7647"/>
                  </a:cubicBezTo>
                  <a:cubicBezTo>
                    <a:pt x="3013" y="7647"/>
                    <a:pt x="3059" y="7647"/>
                    <a:pt x="3105" y="7624"/>
                  </a:cubicBezTo>
                  <a:lnTo>
                    <a:pt x="3173" y="7624"/>
                  </a:lnTo>
                  <a:cubicBezTo>
                    <a:pt x="3196" y="7624"/>
                    <a:pt x="3242" y="7601"/>
                    <a:pt x="3264" y="7601"/>
                  </a:cubicBezTo>
                  <a:lnTo>
                    <a:pt x="3333" y="7601"/>
                  </a:lnTo>
                  <a:lnTo>
                    <a:pt x="3356" y="7579"/>
                  </a:lnTo>
                  <a:cubicBezTo>
                    <a:pt x="3401" y="7579"/>
                    <a:pt x="3447" y="7579"/>
                    <a:pt x="3515" y="7556"/>
                  </a:cubicBezTo>
                  <a:cubicBezTo>
                    <a:pt x="3584" y="7533"/>
                    <a:pt x="3652" y="7510"/>
                    <a:pt x="3721" y="7487"/>
                  </a:cubicBezTo>
                  <a:cubicBezTo>
                    <a:pt x="3812" y="7465"/>
                    <a:pt x="3881" y="7419"/>
                    <a:pt x="3972" y="7373"/>
                  </a:cubicBezTo>
                  <a:cubicBezTo>
                    <a:pt x="3995" y="7350"/>
                    <a:pt x="4040" y="7328"/>
                    <a:pt x="4063" y="7328"/>
                  </a:cubicBezTo>
                  <a:cubicBezTo>
                    <a:pt x="4086" y="7305"/>
                    <a:pt x="4132" y="7282"/>
                    <a:pt x="4155" y="7259"/>
                  </a:cubicBezTo>
                  <a:cubicBezTo>
                    <a:pt x="4269" y="7191"/>
                    <a:pt x="4383" y="7099"/>
                    <a:pt x="4520" y="6985"/>
                  </a:cubicBezTo>
                  <a:cubicBezTo>
                    <a:pt x="4543" y="6962"/>
                    <a:pt x="4588" y="6917"/>
                    <a:pt x="4634" y="6871"/>
                  </a:cubicBezTo>
                  <a:lnTo>
                    <a:pt x="4657" y="6848"/>
                  </a:lnTo>
                  <a:lnTo>
                    <a:pt x="4680" y="6825"/>
                  </a:lnTo>
                  <a:cubicBezTo>
                    <a:pt x="4725" y="6780"/>
                    <a:pt x="4771" y="6734"/>
                    <a:pt x="4817" y="6688"/>
                  </a:cubicBezTo>
                  <a:cubicBezTo>
                    <a:pt x="4817" y="6666"/>
                    <a:pt x="4839" y="6620"/>
                    <a:pt x="4862" y="6597"/>
                  </a:cubicBezTo>
                  <a:lnTo>
                    <a:pt x="4862" y="6574"/>
                  </a:lnTo>
                  <a:cubicBezTo>
                    <a:pt x="4885" y="6551"/>
                    <a:pt x="4908" y="6529"/>
                    <a:pt x="4908" y="6483"/>
                  </a:cubicBezTo>
                  <a:cubicBezTo>
                    <a:pt x="4953" y="6437"/>
                    <a:pt x="4976" y="6392"/>
                    <a:pt x="4999" y="6346"/>
                  </a:cubicBezTo>
                  <a:cubicBezTo>
                    <a:pt x="5022" y="6255"/>
                    <a:pt x="5045" y="6186"/>
                    <a:pt x="5068" y="6118"/>
                  </a:cubicBezTo>
                  <a:cubicBezTo>
                    <a:pt x="5090" y="6072"/>
                    <a:pt x="5090" y="6004"/>
                    <a:pt x="5113" y="5935"/>
                  </a:cubicBezTo>
                  <a:lnTo>
                    <a:pt x="5113" y="5844"/>
                  </a:lnTo>
                  <a:cubicBezTo>
                    <a:pt x="5136" y="5775"/>
                    <a:pt x="5136" y="5707"/>
                    <a:pt x="5159" y="5638"/>
                  </a:cubicBezTo>
                  <a:lnTo>
                    <a:pt x="5159" y="5547"/>
                  </a:lnTo>
                  <a:cubicBezTo>
                    <a:pt x="5159" y="5502"/>
                    <a:pt x="5159" y="5456"/>
                    <a:pt x="5159" y="5410"/>
                  </a:cubicBezTo>
                  <a:cubicBezTo>
                    <a:pt x="5182" y="5250"/>
                    <a:pt x="5159" y="5113"/>
                    <a:pt x="5136" y="5022"/>
                  </a:cubicBezTo>
                  <a:lnTo>
                    <a:pt x="5113" y="4977"/>
                  </a:lnTo>
                  <a:cubicBezTo>
                    <a:pt x="5113" y="4931"/>
                    <a:pt x="5090" y="4885"/>
                    <a:pt x="5090" y="4840"/>
                  </a:cubicBezTo>
                  <a:cubicBezTo>
                    <a:pt x="5068" y="4771"/>
                    <a:pt x="5045" y="4680"/>
                    <a:pt x="4999" y="4589"/>
                  </a:cubicBezTo>
                  <a:cubicBezTo>
                    <a:pt x="4976" y="4520"/>
                    <a:pt x="4931" y="4452"/>
                    <a:pt x="4885" y="4383"/>
                  </a:cubicBezTo>
                  <a:cubicBezTo>
                    <a:pt x="4862" y="4337"/>
                    <a:pt x="4839" y="4292"/>
                    <a:pt x="4794" y="4246"/>
                  </a:cubicBezTo>
                  <a:lnTo>
                    <a:pt x="4748" y="4178"/>
                  </a:lnTo>
                  <a:cubicBezTo>
                    <a:pt x="4702" y="4109"/>
                    <a:pt x="4657" y="4041"/>
                    <a:pt x="4588" y="3972"/>
                  </a:cubicBezTo>
                  <a:cubicBezTo>
                    <a:pt x="4520" y="3904"/>
                    <a:pt x="4451" y="3858"/>
                    <a:pt x="4383" y="3812"/>
                  </a:cubicBezTo>
                  <a:lnTo>
                    <a:pt x="4314" y="3767"/>
                  </a:lnTo>
                  <a:cubicBezTo>
                    <a:pt x="4269" y="3744"/>
                    <a:pt x="4223" y="3721"/>
                    <a:pt x="4177" y="3698"/>
                  </a:cubicBezTo>
                  <a:cubicBezTo>
                    <a:pt x="4109" y="3653"/>
                    <a:pt x="4018" y="3607"/>
                    <a:pt x="3949" y="3584"/>
                  </a:cubicBezTo>
                  <a:lnTo>
                    <a:pt x="3903" y="3561"/>
                  </a:lnTo>
                  <a:cubicBezTo>
                    <a:pt x="3858" y="3539"/>
                    <a:pt x="3789" y="3516"/>
                    <a:pt x="3721" y="3493"/>
                  </a:cubicBezTo>
                  <a:cubicBezTo>
                    <a:pt x="3630" y="3470"/>
                    <a:pt x="3538" y="3470"/>
                    <a:pt x="3447" y="3470"/>
                  </a:cubicBezTo>
                  <a:cubicBezTo>
                    <a:pt x="3356" y="3470"/>
                    <a:pt x="3287" y="3447"/>
                    <a:pt x="3196" y="3447"/>
                  </a:cubicBezTo>
                  <a:lnTo>
                    <a:pt x="3219" y="3447"/>
                  </a:lnTo>
                  <a:cubicBezTo>
                    <a:pt x="3287" y="3379"/>
                    <a:pt x="3356" y="3333"/>
                    <a:pt x="3401" y="3287"/>
                  </a:cubicBezTo>
                  <a:cubicBezTo>
                    <a:pt x="3447" y="3242"/>
                    <a:pt x="3493" y="3219"/>
                    <a:pt x="3538" y="3173"/>
                  </a:cubicBezTo>
                  <a:lnTo>
                    <a:pt x="3584" y="3128"/>
                  </a:lnTo>
                  <a:cubicBezTo>
                    <a:pt x="3698" y="3014"/>
                    <a:pt x="3789" y="2899"/>
                    <a:pt x="3881" y="2762"/>
                  </a:cubicBezTo>
                  <a:cubicBezTo>
                    <a:pt x="3903" y="2717"/>
                    <a:pt x="3926" y="2648"/>
                    <a:pt x="3972" y="2603"/>
                  </a:cubicBezTo>
                  <a:cubicBezTo>
                    <a:pt x="4018" y="2511"/>
                    <a:pt x="4040" y="2443"/>
                    <a:pt x="4086" y="2374"/>
                  </a:cubicBezTo>
                  <a:cubicBezTo>
                    <a:pt x="4086" y="2329"/>
                    <a:pt x="4109" y="2283"/>
                    <a:pt x="4132" y="2238"/>
                  </a:cubicBezTo>
                  <a:lnTo>
                    <a:pt x="4132" y="2215"/>
                  </a:lnTo>
                  <a:cubicBezTo>
                    <a:pt x="4155" y="2169"/>
                    <a:pt x="4177" y="2101"/>
                    <a:pt x="4177" y="2055"/>
                  </a:cubicBezTo>
                  <a:cubicBezTo>
                    <a:pt x="4200" y="1918"/>
                    <a:pt x="4223" y="1781"/>
                    <a:pt x="4223" y="1667"/>
                  </a:cubicBezTo>
                  <a:lnTo>
                    <a:pt x="4223" y="1576"/>
                  </a:lnTo>
                  <a:cubicBezTo>
                    <a:pt x="4223" y="1530"/>
                    <a:pt x="4223" y="1484"/>
                    <a:pt x="4223" y="1416"/>
                  </a:cubicBezTo>
                  <a:cubicBezTo>
                    <a:pt x="4223" y="1393"/>
                    <a:pt x="4223" y="1370"/>
                    <a:pt x="4223" y="1347"/>
                  </a:cubicBezTo>
                  <a:lnTo>
                    <a:pt x="4223" y="1279"/>
                  </a:lnTo>
                  <a:cubicBezTo>
                    <a:pt x="4223" y="1233"/>
                    <a:pt x="4223" y="1188"/>
                    <a:pt x="4223" y="1142"/>
                  </a:cubicBezTo>
                  <a:cubicBezTo>
                    <a:pt x="4200" y="959"/>
                    <a:pt x="4177" y="822"/>
                    <a:pt x="4132" y="685"/>
                  </a:cubicBezTo>
                  <a:cubicBezTo>
                    <a:pt x="4086" y="640"/>
                    <a:pt x="4063" y="571"/>
                    <a:pt x="4018" y="503"/>
                  </a:cubicBezTo>
                  <a:cubicBezTo>
                    <a:pt x="3995" y="480"/>
                    <a:pt x="3972" y="434"/>
                    <a:pt x="3926" y="389"/>
                  </a:cubicBezTo>
                  <a:cubicBezTo>
                    <a:pt x="3903" y="366"/>
                    <a:pt x="3881" y="343"/>
                    <a:pt x="3858" y="320"/>
                  </a:cubicBezTo>
                  <a:lnTo>
                    <a:pt x="3835" y="320"/>
                  </a:lnTo>
                  <a:cubicBezTo>
                    <a:pt x="3812" y="275"/>
                    <a:pt x="3767" y="252"/>
                    <a:pt x="3698" y="229"/>
                  </a:cubicBezTo>
                  <a:cubicBezTo>
                    <a:pt x="3630" y="183"/>
                    <a:pt x="3584" y="160"/>
                    <a:pt x="3515" y="138"/>
                  </a:cubicBezTo>
                  <a:cubicBezTo>
                    <a:pt x="3447" y="138"/>
                    <a:pt x="3401" y="115"/>
                    <a:pt x="3356" y="115"/>
                  </a:cubicBezTo>
                  <a:lnTo>
                    <a:pt x="3287" y="92"/>
                  </a:lnTo>
                  <a:cubicBezTo>
                    <a:pt x="3219" y="69"/>
                    <a:pt x="3127" y="69"/>
                    <a:pt x="3059" y="46"/>
                  </a:cubicBezTo>
                  <a:cubicBezTo>
                    <a:pt x="3013" y="46"/>
                    <a:pt x="2968" y="46"/>
                    <a:pt x="2922" y="23"/>
                  </a:cubicBezTo>
                  <a:lnTo>
                    <a:pt x="2785" y="23"/>
                  </a:lnTo>
                  <a:cubicBezTo>
                    <a:pt x="2717" y="1"/>
                    <a:pt x="2648" y="1"/>
                    <a:pt x="25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 name="Google Shape;373;p3"/>
            <p:cNvSpPr/>
            <p:nvPr/>
          </p:nvSpPr>
          <p:spPr>
            <a:xfrm>
              <a:off x="3802275" y="1473425"/>
              <a:ext cx="39400" cy="72725"/>
            </a:xfrm>
            <a:custGeom>
              <a:avLst/>
              <a:gdLst/>
              <a:ahLst/>
              <a:cxnLst/>
              <a:rect l="l" t="t" r="r" b="b"/>
              <a:pathLst>
                <a:path w="1576" h="2909" extrusionOk="0">
                  <a:moveTo>
                    <a:pt x="252" y="0"/>
                  </a:moveTo>
                  <a:cubicBezTo>
                    <a:pt x="206" y="0"/>
                    <a:pt x="183" y="0"/>
                    <a:pt x="138" y="23"/>
                  </a:cubicBezTo>
                  <a:cubicBezTo>
                    <a:pt x="138" y="23"/>
                    <a:pt x="115" y="46"/>
                    <a:pt x="92" y="46"/>
                  </a:cubicBezTo>
                  <a:cubicBezTo>
                    <a:pt x="77" y="46"/>
                    <a:pt x="62" y="36"/>
                    <a:pt x="47" y="36"/>
                  </a:cubicBezTo>
                  <a:cubicBezTo>
                    <a:pt x="39" y="36"/>
                    <a:pt x="31" y="38"/>
                    <a:pt x="24" y="46"/>
                  </a:cubicBezTo>
                  <a:cubicBezTo>
                    <a:pt x="1" y="69"/>
                    <a:pt x="1" y="114"/>
                    <a:pt x="24" y="137"/>
                  </a:cubicBezTo>
                  <a:cubicBezTo>
                    <a:pt x="47" y="137"/>
                    <a:pt x="47" y="160"/>
                    <a:pt x="69" y="160"/>
                  </a:cubicBezTo>
                  <a:cubicBezTo>
                    <a:pt x="69" y="183"/>
                    <a:pt x="69" y="183"/>
                    <a:pt x="69" y="183"/>
                  </a:cubicBezTo>
                  <a:cubicBezTo>
                    <a:pt x="69" y="206"/>
                    <a:pt x="92" y="229"/>
                    <a:pt x="115" y="251"/>
                  </a:cubicBezTo>
                  <a:cubicBezTo>
                    <a:pt x="115" y="274"/>
                    <a:pt x="115" y="274"/>
                    <a:pt x="138" y="297"/>
                  </a:cubicBezTo>
                  <a:cubicBezTo>
                    <a:pt x="161" y="320"/>
                    <a:pt x="183" y="343"/>
                    <a:pt x="229" y="388"/>
                  </a:cubicBezTo>
                  <a:cubicBezTo>
                    <a:pt x="275" y="434"/>
                    <a:pt x="320" y="502"/>
                    <a:pt x="343" y="548"/>
                  </a:cubicBezTo>
                  <a:cubicBezTo>
                    <a:pt x="366" y="594"/>
                    <a:pt x="412" y="639"/>
                    <a:pt x="435" y="685"/>
                  </a:cubicBezTo>
                  <a:cubicBezTo>
                    <a:pt x="435" y="708"/>
                    <a:pt x="457" y="731"/>
                    <a:pt x="457" y="754"/>
                  </a:cubicBezTo>
                  <a:cubicBezTo>
                    <a:pt x="503" y="868"/>
                    <a:pt x="526" y="982"/>
                    <a:pt x="549" y="1119"/>
                  </a:cubicBezTo>
                  <a:cubicBezTo>
                    <a:pt x="571" y="1187"/>
                    <a:pt x="594" y="1256"/>
                    <a:pt x="594" y="1347"/>
                  </a:cubicBezTo>
                  <a:cubicBezTo>
                    <a:pt x="617" y="1393"/>
                    <a:pt x="617" y="1461"/>
                    <a:pt x="617" y="1530"/>
                  </a:cubicBezTo>
                  <a:cubicBezTo>
                    <a:pt x="617" y="1575"/>
                    <a:pt x="617" y="1621"/>
                    <a:pt x="640" y="1644"/>
                  </a:cubicBezTo>
                  <a:cubicBezTo>
                    <a:pt x="640" y="1712"/>
                    <a:pt x="640" y="1758"/>
                    <a:pt x="640" y="1826"/>
                  </a:cubicBezTo>
                  <a:cubicBezTo>
                    <a:pt x="640" y="1940"/>
                    <a:pt x="640" y="2055"/>
                    <a:pt x="640" y="2146"/>
                  </a:cubicBezTo>
                  <a:cubicBezTo>
                    <a:pt x="640" y="2260"/>
                    <a:pt x="640" y="2374"/>
                    <a:pt x="663" y="2465"/>
                  </a:cubicBezTo>
                  <a:cubicBezTo>
                    <a:pt x="663" y="2534"/>
                    <a:pt x="663" y="2580"/>
                    <a:pt x="663" y="2625"/>
                  </a:cubicBezTo>
                  <a:cubicBezTo>
                    <a:pt x="663" y="2648"/>
                    <a:pt x="663" y="2671"/>
                    <a:pt x="663" y="2717"/>
                  </a:cubicBezTo>
                  <a:cubicBezTo>
                    <a:pt x="663" y="2739"/>
                    <a:pt x="663" y="2762"/>
                    <a:pt x="663" y="2785"/>
                  </a:cubicBezTo>
                  <a:cubicBezTo>
                    <a:pt x="663" y="2808"/>
                    <a:pt x="686" y="2831"/>
                    <a:pt x="708" y="2876"/>
                  </a:cubicBezTo>
                  <a:cubicBezTo>
                    <a:pt x="725" y="2892"/>
                    <a:pt x="752" y="2909"/>
                    <a:pt x="791" y="2909"/>
                  </a:cubicBezTo>
                  <a:cubicBezTo>
                    <a:pt x="807" y="2909"/>
                    <a:pt x="825" y="2906"/>
                    <a:pt x="845" y="2899"/>
                  </a:cubicBezTo>
                  <a:cubicBezTo>
                    <a:pt x="868" y="2899"/>
                    <a:pt x="868" y="2899"/>
                    <a:pt x="891" y="2876"/>
                  </a:cubicBezTo>
                  <a:cubicBezTo>
                    <a:pt x="914" y="2853"/>
                    <a:pt x="937" y="2808"/>
                    <a:pt x="937" y="2785"/>
                  </a:cubicBezTo>
                  <a:cubicBezTo>
                    <a:pt x="960" y="2694"/>
                    <a:pt x="960" y="2602"/>
                    <a:pt x="960" y="2534"/>
                  </a:cubicBezTo>
                  <a:cubicBezTo>
                    <a:pt x="960" y="2511"/>
                    <a:pt x="960" y="2488"/>
                    <a:pt x="960" y="2465"/>
                  </a:cubicBezTo>
                  <a:cubicBezTo>
                    <a:pt x="960" y="2488"/>
                    <a:pt x="982" y="2488"/>
                    <a:pt x="982" y="2488"/>
                  </a:cubicBezTo>
                  <a:cubicBezTo>
                    <a:pt x="982" y="2534"/>
                    <a:pt x="982" y="2580"/>
                    <a:pt x="982" y="2602"/>
                  </a:cubicBezTo>
                  <a:cubicBezTo>
                    <a:pt x="1005" y="2671"/>
                    <a:pt x="1074" y="2739"/>
                    <a:pt x="1142" y="2739"/>
                  </a:cubicBezTo>
                  <a:cubicBezTo>
                    <a:pt x="1165" y="2739"/>
                    <a:pt x="1188" y="2739"/>
                    <a:pt x="1211" y="2717"/>
                  </a:cubicBezTo>
                  <a:cubicBezTo>
                    <a:pt x="1237" y="2743"/>
                    <a:pt x="1264" y="2754"/>
                    <a:pt x="1291" y="2754"/>
                  </a:cubicBezTo>
                  <a:cubicBezTo>
                    <a:pt x="1310" y="2754"/>
                    <a:pt x="1329" y="2749"/>
                    <a:pt x="1348" y="2739"/>
                  </a:cubicBezTo>
                  <a:cubicBezTo>
                    <a:pt x="1370" y="2739"/>
                    <a:pt x="1393" y="2739"/>
                    <a:pt x="1416" y="2717"/>
                  </a:cubicBezTo>
                  <a:cubicBezTo>
                    <a:pt x="1439" y="2694"/>
                    <a:pt x="1462" y="2671"/>
                    <a:pt x="1462" y="2648"/>
                  </a:cubicBezTo>
                  <a:cubicBezTo>
                    <a:pt x="1485" y="2602"/>
                    <a:pt x="1485" y="2580"/>
                    <a:pt x="1485" y="2534"/>
                  </a:cubicBezTo>
                  <a:cubicBezTo>
                    <a:pt x="1507" y="2511"/>
                    <a:pt x="1507" y="2465"/>
                    <a:pt x="1530" y="2420"/>
                  </a:cubicBezTo>
                  <a:cubicBezTo>
                    <a:pt x="1530" y="2351"/>
                    <a:pt x="1553" y="2260"/>
                    <a:pt x="1553" y="2169"/>
                  </a:cubicBezTo>
                  <a:cubicBezTo>
                    <a:pt x="1553" y="2055"/>
                    <a:pt x="1553" y="1940"/>
                    <a:pt x="1553" y="1826"/>
                  </a:cubicBezTo>
                  <a:cubicBezTo>
                    <a:pt x="1553" y="1758"/>
                    <a:pt x="1576" y="1712"/>
                    <a:pt x="1576" y="1644"/>
                  </a:cubicBezTo>
                  <a:cubicBezTo>
                    <a:pt x="1576" y="1507"/>
                    <a:pt x="1553" y="1370"/>
                    <a:pt x="1530" y="1256"/>
                  </a:cubicBezTo>
                  <a:cubicBezTo>
                    <a:pt x="1530" y="1187"/>
                    <a:pt x="1507" y="1119"/>
                    <a:pt x="1485" y="1073"/>
                  </a:cubicBezTo>
                  <a:cubicBezTo>
                    <a:pt x="1462" y="1005"/>
                    <a:pt x="1439" y="936"/>
                    <a:pt x="1393" y="868"/>
                  </a:cubicBezTo>
                  <a:cubicBezTo>
                    <a:pt x="1370" y="822"/>
                    <a:pt x="1348" y="799"/>
                    <a:pt x="1325" y="754"/>
                  </a:cubicBezTo>
                  <a:cubicBezTo>
                    <a:pt x="1325" y="731"/>
                    <a:pt x="1302" y="731"/>
                    <a:pt x="1302" y="708"/>
                  </a:cubicBezTo>
                  <a:cubicBezTo>
                    <a:pt x="1256" y="617"/>
                    <a:pt x="1188" y="525"/>
                    <a:pt x="1119" y="457"/>
                  </a:cubicBezTo>
                  <a:cubicBezTo>
                    <a:pt x="1096" y="411"/>
                    <a:pt x="1051" y="388"/>
                    <a:pt x="1005" y="343"/>
                  </a:cubicBezTo>
                  <a:cubicBezTo>
                    <a:pt x="982" y="320"/>
                    <a:pt x="960" y="320"/>
                    <a:pt x="914" y="297"/>
                  </a:cubicBezTo>
                  <a:lnTo>
                    <a:pt x="823" y="297"/>
                  </a:lnTo>
                  <a:cubicBezTo>
                    <a:pt x="823" y="297"/>
                    <a:pt x="800" y="320"/>
                    <a:pt x="800" y="320"/>
                  </a:cubicBezTo>
                  <a:cubicBezTo>
                    <a:pt x="777" y="297"/>
                    <a:pt x="754" y="274"/>
                    <a:pt x="754" y="274"/>
                  </a:cubicBezTo>
                  <a:cubicBezTo>
                    <a:pt x="663" y="183"/>
                    <a:pt x="571" y="114"/>
                    <a:pt x="480" y="69"/>
                  </a:cubicBezTo>
                  <a:cubicBezTo>
                    <a:pt x="412" y="23"/>
                    <a:pt x="320" y="0"/>
                    <a:pt x="2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 name="Google Shape;374;p3"/>
            <p:cNvSpPr/>
            <p:nvPr/>
          </p:nvSpPr>
          <p:spPr>
            <a:xfrm>
              <a:off x="3716700" y="1378700"/>
              <a:ext cx="135825" cy="199750"/>
            </a:xfrm>
            <a:custGeom>
              <a:avLst/>
              <a:gdLst/>
              <a:ahLst/>
              <a:cxnLst/>
              <a:rect l="l" t="t" r="r" b="b"/>
              <a:pathLst>
                <a:path w="5433" h="7990" extrusionOk="0">
                  <a:moveTo>
                    <a:pt x="2671" y="183"/>
                  </a:moveTo>
                  <a:cubicBezTo>
                    <a:pt x="2785" y="183"/>
                    <a:pt x="2922" y="183"/>
                    <a:pt x="3013" y="206"/>
                  </a:cubicBezTo>
                  <a:cubicBezTo>
                    <a:pt x="3264" y="229"/>
                    <a:pt x="3447" y="274"/>
                    <a:pt x="3629" y="343"/>
                  </a:cubicBezTo>
                  <a:lnTo>
                    <a:pt x="3606" y="320"/>
                  </a:lnTo>
                  <a:lnTo>
                    <a:pt x="3606" y="320"/>
                  </a:lnTo>
                  <a:cubicBezTo>
                    <a:pt x="3721" y="388"/>
                    <a:pt x="3812" y="434"/>
                    <a:pt x="3880" y="480"/>
                  </a:cubicBezTo>
                  <a:cubicBezTo>
                    <a:pt x="3949" y="548"/>
                    <a:pt x="4017" y="594"/>
                    <a:pt x="4063" y="662"/>
                  </a:cubicBezTo>
                  <a:cubicBezTo>
                    <a:pt x="4131" y="731"/>
                    <a:pt x="4177" y="822"/>
                    <a:pt x="4200" y="891"/>
                  </a:cubicBezTo>
                  <a:cubicBezTo>
                    <a:pt x="4246" y="1005"/>
                    <a:pt x="4268" y="1096"/>
                    <a:pt x="4291" y="1210"/>
                  </a:cubicBezTo>
                  <a:cubicBezTo>
                    <a:pt x="4314" y="1347"/>
                    <a:pt x="4314" y="1507"/>
                    <a:pt x="4314" y="1667"/>
                  </a:cubicBezTo>
                  <a:lnTo>
                    <a:pt x="4291" y="1689"/>
                  </a:lnTo>
                  <a:cubicBezTo>
                    <a:pt x="4268" y="1918"/>
                    <a:pt x="4223" y="2169"/>
                    <a:pt x="4131" y="2397"/>
                  </a:cubicBezTo>
                  <a:lnTo>
                    <a:pt x="4109" y="2420"/>
                  </a:lnTo>
                  <a:cubicBezTo>
                    <a:pt x="4040" y="2602"/>
                    <a:pt x="3949" y="2762"/>
                    <a:pt x="3835" y="2899"/>
                  </a:cubicBezTo>
                  <a:cubicBezTo>
                    <a:pt x="3743" y="3036"/>
                    <a:pt x="3606" y="3173"/>
                    <a:pt x="3492" y="3264"/>
                  </a:cubicBezTo>
                  <a:cubicBezTo>
                    <a:pt x="3355" y="3356"/>
                    <a:pt x="3241" y="3447"/>
                    <a:pt x="3104" y="3493"/>
                  </a:cubicBezTo>
                  <a:cubicBezTo>
                    <a:pt x="3081" y="3515"/>
                    <a:pt x="3059" y="3515"/>
                    <a:pt x="3036" y="3538"/>
                  </a:cubicBezTo>
                  <a:cubicBezTo>
                    <a:pt x="3036" y="3561"/>
                    <a:pt x="3036" y="3561"/>
                    <a:pt x="3036" y="3584"/>
                  </a:cubicBezTo>
                  <a:cubicBezTo>
                    <a:pt x="3036" y="3607"/>
                    <a:pt x="3036" y="3630"/>
                    <a:pt x="3036" y="3630"/>
                  </a:cubicBezTo>
                  <a:cubicBezTo>
                    <a:pt x="3036" y="3652"/>
                    <a:pt x="3059" y="3675"/>
                    <a:pt x="3081" y="3698"/>
                  </a:cubicBezTo>
                  <a:lnTo>
                    <a:pt x="3196" y="3698"/>
                  </a:lnTo>
                  <a:cubicBezTo>
                    <a:pt x="3287" y="3675"/>
                    <a:pt x="3378" y="3675"/>
                    <a:pt x="3447" y="3675"/>
                  </a:cubicBezTo>
                  <a:lnTo>
                    <a:pt x="3629" y="3675"/>
                  </a:lnTo>
                  <a:cubicBezTo>
                    <a:pt x="3766" y="3698"/>
                    <a:pt x="3903" y="3721"/>
                    <a:pt x="4040" y="3767"/>
                  </a:cubicBezTo>
                  <a:cubicBezTo>
                    <a:pt x="4177" y="3835"/>
                    <a:pt x="4337" y="3926"/>
                    <a:pt x="4474" y="4018"/>
                  </a:cubicBezTo>
                  <a:cubicBezTo>
                    <a:pt x="4588" y="4109"/>
                    <a:pt x="4725" y="4223"/>
                    <a:pt x="4816" y="4360"/>
                  </a:cubicBezTo>
                  <a:cubicBezTo>
                    <a:pt x="4930" y="4497"/>
                    <a:pt x="5022" y="4634"/>
                    <a:pt x="5090" y="4794"/>
                  </a:cubicBezTo>
                  <a:cubicBezTo>
                    <a:pt x="5136" y="4953"/>
                    <a:pt x="5181" y="5090"/>
                    <a:pt x="5227" y="5250"/>
                  </a:cubicBezTo>
                  <a:cubicBezTo>
                    <a:pt x="5227" y="5319"/>
                    <a:pt x="5227" y="5387"/>
                    <a:pt x="5227" y="5478"/>
                  </a:cubicBezTo>
                  <a:cubicBezTo>
                    <a:pt x="5250" y="5570"/>
                    <a:pt x="5227" y="5661"/>
                    <a:pt x="5227" y="5729"/>
                  </a:cubicBezTo>
                  <a:cubicBezTo>
                    <a:pt x="5204" y="5958"/>
                    <a:pt x="5136" y="6163"/>
                    <a:pt x="5067" y="6369"/>
                  </a:cubicBezTo>
                  <a:cubicBezTo>
                    <a:pt x="4999" y="6528"/>
                    <a:pt x="4930" y="6688"/>
                    <a:pt x="4816" y="6825"/>
                  </a:cubicBezTo>
                  <a:cubicBezTo>
                    <a:pt x="4702" y="6962"/>
                    <a:pt x="4588" y="7076"/>
                    <a:pt x="4474" y="7167"/>
                  </a:cubicBezTo>
                  <a:cubicBezTo>
                    <a:pt x="4314" y="7304"/>
                    <a:pt x="4131" y="7396"/>
                    <a:pt x="3949" y="7487"/>
                  </a:cubicBezTo>
                  <a:cubicBezTo>
                    <a:pt x="3675" y="7601"/>
                    <a:pt x="3378" y="7670"/>
                    <a:pt x="3059" y="7738"/>
                  </a:cubicBezTo>
                  <a:cubicBezTo>
                    <a:pt x="2785" y="7784"/>
                    <a:pt x="2511" y="7807"/>
                    <a:pt x="2191" y="7807"/>
                  </a:cubicBezTo>
                  <a:lnTo>
                    <a:pt x="1895" y="7807"/>
                  </a:lnTo>
                  <a:cubicBezTo>
                    <a:pt x="1621" y="7807"/>
                    <a:pt x="1392" y="7807"/>
                    <a:pt x="1164" y="7784"/>
                  </a:cubicBezTo>
                  <a:cubicBezTo>
                    <a:pt x="867" y="7738"/>
                    <a:pt x="639" y="7692"/>
                    <a:pt x="411" y="7601"/>
                  </a:cubicBezTo>
                  <a:cubicBezTo>
                    <a:pt x="365" y="7578"/>
                    <a:pt x="297" y="7556"/>
                    <a:pt x="251" y="7533"/>
                  </a:cubicBezTo>
                  <a:lnTo>
                    <a:pt x="228" y="4999"/>
                  </a:lnTo>
                  <a:lnTo>
                    <a:pt x="205" y="2351"/>
                  </a:lnTo>
                  <a:cubicBezTo>
                    <a:pt x="183" y="1963"/>
                    <a:pt x="183" y="1575"/>
                    <a:pt x="183" y="1187"/>
                  </a:cubicBezTo>
                  <a:cubicBezTo>
                    <a:pt x="274" y="1073"/>
                    <a:pt x="388" y="959"/>
                    <a:pt x="502" y="868"/>
                  </a:cubicBezTo>
                  <a:cubicBezTo>
                    <a:pt x="685" y="731"/>
                    <a:pt x="867" y="617"/>
                    <a:pt x="1096" y="525"/>
                  </a:cubicBezTo>
                  <a:lnTo>
                    <a:pt x="1119" y="502"/>
                  </a:lnTo>
                  <a:cubicBezTo>
                    <a:pt x="1415" y="388"/>
                    <a:pt x="1735" y="274"/>
                    <a:pt x="2077" y="229"/>
                  </a:cubicBezTo>
                  <a:cubicBezTo>
                    <a:pt x="2283" y="206"/>
                    <a:pt x="2488" y="183"/>
                    <a:pt x="2671" y="183"/>
                  </a:cubicBezTo>
                  <a:close/>
                  <a:moveTo>
                    <a:pt x="2648" y="0"/>
                  </a:moveTo>
                  <a:cubicBezTo>
                    <a:pt x="2328" y="0"/>
                    <a:pt x="2009" y="46"/>
                    <a:pt x="1643" y="137"/>
                  </a:cubicBezTo>
                  <a:cubicBezTo>
                    <a:pt x="1324" y="229"/>
                    <a:pt x="1027" y="343"/>
                    <a:pt x="730" y="502"/>
                  </a:cubicBezTo>
                  <a:cubicBezTo>
                    <a:pt x="434" y="662"/>
                    <a:pt x="205" y="868"/>
                    <a:pt x="23" y="1073"/>
                  </a:cubicBezTo>
                  <a:cubicBezTo>
                    <a:pt x="23" y="1096"/>
                    <a:pt x="23" y="1096"/>
                    <a:pt x="23" y="1119"/>
                  </a:cubicBezTo>
                  <a:cubicBezTo>
                    <a:pt x="0" y="1119"/>
                    <a:pt x="0" y="1142"/>
                    <a:pt x="0" y="1142"/>
                  </a:cubicBezTo>
                  <a:lnTo>
                    <a:pt x="46" y="3995"/>
                  </a:lnTo>
                  <a:lnTo>
                    <a:pt x="69" y="6871"/>
                  </a:lnTo>
                  <a:lnTo>
                    <a:pt x="69" y="7213"/>
                  </a:lnTo>
                  <a:lnTo>
                    <a:pt x="69" y="7578"/>
                  </a:lnTo>
                  <a:cubicBezTo>
                    <a:pt x="69" y="7601"/>
                    <a:pt x="69" y="7624"/>
                    <a:pt x="91" y="7647"/>
                  </a:cubicBezTo>
                  <a:cubicBezTo>
                    <a:pt x="114" y="7670"/>
                    <a:pt x="137" y="7670"/>
                    <a:pt x="160" y="7670"/>
                  </a:cubicBezTo>
                  <a:cubicBezTo>
                    <a:pt x="297" y="7761"/>
                    <a:pt x="434" y="7807"/>
                    <a:pt x="616" y="7852"/>
                  </a:cubicBezTo>
                  <a:cubicBezTo>
                    <a:pt x="822" y="7921"/>
                    <a:pt x="1004" y="7944"/>
                    <a:pt x="1187" y="7966"/>
                  </a:cubicBezTo>
                  <a:cubicBezTo>
                    <a:pt x="1415" y="7989"/>
                    <a:pt x="1643" y="7989"/>
                    <a:pt x="1895" y="7989"/>
                  </a:cubicBezTo>
                  <a:cubicBezTo>
                    <a:pt x="2032" y="7989"/>
                    <a:pt x="2191" y="7989"/>
                    <a:pt x="2397" y="7966"/>
                  </a:cubicBezTo>
                  <a:cubicBezTo>
                    <a:pt x="3013" y="7944"/>
                    <a:pt x="3789" y="7852"/>
                    <a:pt x="4428" y="7419"/>
                  </a:cubicBezTo>
                  <a:cubicBezTo>
                    <a:pt x="4702" y="7236"/>
                    <a:pt x="4953" y="6985"/>
                    <a:pt x="5113" y="6688"/>
                  </a:cubicBezTo>
                  <a:cubicBezTo>
                    <a:pt x="5204" y="6551"/>
                    <a:pt x="5273" y="6391"/>
                    <a:pt x="5318" y="6209"/>
                  </a:cubicBezTo>
                  <a:cubicBezTo>
                    <a:pt x="5364" y="6026"/>
                    <a:pt x="5410" y="5821"/>
                    <a:pt x="5410" y="5615"/>
                  </a:cubicBezTo>
                  <a:cubicBezTo>
                    <a:pt x="5432" y="5433"/>
                    <a:pt x="5410" y="5227"/>
                    <a:pt x="5364" y="5022"/>
                  </a:cubicBezTo>
                  <a:cubicBezTo>
                    <a:pt x="5318" y="4862"/>
                    <a:pt x="5227" y="4680"/>
                    <a:pt x="5136" y="4497"/>
                  </a:cubicBezTo>
                  <a:cubicBezTo>
                    <a:pt x="5044" y="4337"/>
                    <a:pt x="4908" y="4177"/>
                    <a:pt x="4771" y="4040"/>
                  </a:cubicBezTo>
                  <a:cubicBezTo>
                    <a:pt x="4634" y="3903"/>
                    <a:pt x="4474" y="3789"/>
                    <a:pt x="4291" y="3698"/>
                  </a:cubicBezTo>
                  <a:cubicBezTo>
                    <a:pt x="4109" y="3607"/>
                    <a:pt x="3926" y="3538"/>
                    <a:pt x="3721" y="3515"/>
                  </a:cubicBezTo>
                  <a:cubicBezTo>
                    <a:pt x="3629" y="3493"/>
                    <a:pt x="3561" y="3493"/>
                    <a:pt x="3470" y="3493"/>
                  </a:cubicBezTo>
                  <a:cubicBezTo>
                    <a:pt x="3538" y="3447"/>
                    <a:pt x="3606" y="3401"/>
                    <a:pt x="3698" y="3333"/>
                  </a:cubicBezTo>
                  <a:cubicBezTo>
                    <a:pt x="3858" y="3196"/>
                    <a:pt x="3994" y="3036"/>
                    <a:pt x="4109" y="2831"/>
                  </a:cubicBezTo>
                  <a:cubicBezTo>
                    <a:pt x="4200" y="2671"/>
                    <a:pt x="4268" y="2511"/>
                    <a:pt x="4360" y="2283"/>
                  </a:cubicBezTo>
                  <a:cubicBezTo>
                    <a:pt x="4405" y="2123"/>
                    <a:pt x="4451" y="1940"/>
                    <a:pt x="4474" y="1758"/>
                  </a:cubicBezTo>
                  <a:cubicBezTo>
                    <a:pt x="4497" y="1575"/>
                    <a:pt x="4497" y="1393"/>
                    <a:pt x="4474" y="1233"/>
                  </a:cubicBezTo>
                  <a:cubicBezTo>
                    <a:pt x="4474" y="1164"/>
                    <a:pt x="4451" y="1073"/>
                    <a:pt x="4428" y="1005"/>
                  </a:cubicBezTo>
                  <a:cubicBezTo>
                    <a:pt x="4405" y="936"/>
                    <a:pt x="4383" y="845"/>
                    <a:pt x="4337" y="776"/>
                  </a:cubicBezTo>
                  <a:cubicBezTo>
                    <a:pt x="4268" y="617"/>
                    <a:pt x="4177" y="480"/>
                    <a:pt x="4040" y="388"/>
                  </a:cubicBezTo>
                  <a:cubicBezTo>
                    <a:pt x="3903" y="274"/>
                    <a:pt x="3743" y="183"/>
                    <a:pt x="3561" y="137"/>
                  </a:cubicBezTo>
                  <a:cubicBezTo>
                    <a:pt x="3424" y="92"/>
                    <a:pt x="3287" y="69"/>
                    <a:pt x="3127" y="46"/>
                  </a:cubicBezTo>
                  <a:cubicBezTo>
                    <a:pt x="2990" y="23"/>
                    <a:pt x="2830" y="0"/>
                    <a:pt x="267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 name="Google Shape;375;p3"/>
            <p:cNvSpPr/>
            <p:nvPr/>
          </p:nvSpPr>
          <p:spPr>
            <a:xfrm>
              <a:off x="3732100" y="1398100"/>
              <a:ext cx="84475" cy="163225"/>
            </a:xfrm>
            <a:custGeom>
              <a:avLst/>
              <a:gdLst/>
              <a:ahLst/>
              <a:cxnLst/>
              <a:rect l="l" t="t" r="r" b="b"/>
              <a:pathLst>
                <a:path w="3379" h="6529" extrusionOk="0">
                  <a:moveTo>
                    <a:pt x="1575" y="183"/>
                  </a:moveTo>
                  <a:cubicBezTo>
                    <a:pt x="1667" y="183"/>
                    <a:pt x="1735" y="183"/>
                    <a:pt x="1826" y="206"/>
                  </a:cubicBezTo>
                  <a:cubicBezTo>
                    <a:pt x="1895" y="206"/>
                    <a:pt x="1986" y="229"/>
                    <a:pt x="2055" y="274"/>
                  </a:cubicBezTo>
                  <a:cubicBezTo>
                    <a:pt x="2123" y="297"/>
                    <a:pt x="2169" y="343"/>
                    <a:pt x="2237" y="388"/>
                  </a:cubicBezTo>
                  <a:cubicBezTo>
                    <a:pt x="2283" y="434"/>
                    <a:pt x="2306" y="480"/>
                    <a:pt x="2351" y="525"/>
                  </a:cubicBezTo>
                  <a:cubicBezTo>
                    <a:pt x="2397" y="571"/>
                    <a:pt x="2420" y="640"/>
                    <a:pt x="2443" y="708"/>
                  </a:cubicBezTo>
                  <a:cubicBezTo>
                    <a:pt x="2465" y="776"/>
                    <a:pt x="2488" y="868"/>
                    <a:pt x="2488" y="936"/>
                  </a:cubicBezTo>
                  <a:cubicBezTo>
                    <a:pt x="2511" y="1073"/>
                    <a:pt x="2488" y="1187"/>
                    <a:pt x="2465" y="1324"/>
                  </a:cubicBezTo>
                  <a:cubicBezTo>
                    <a:pt x="2420" y="1530"/>
                    <a:pt x="2351" y="1735"/>
                    <a:pt x="2260" y="1918"/>
                  </a:cubicBezTo>
                  <a:cubicBezTo>
                    <a:pt x="2169" y="2100"/>
                    <a:pt x="2077" y="2260"/>
                    <a:pt x="1941" y="2420"/>
                  </a:cubicBezTo>
                  <a:cubicBezTo>
                    <a:pt x="1941" y="2443"/>
                    <a:pt x="1941" y="2443"/>
                    <a:pt x="1941" y="2443"/>
                  </a:cubicBezTo>
                  <a:cubicBezTo>
                    <a:pt x="1781" y="2602"/>
                    <a:pt x="1621" y="2739"/>
                    <a:pt x="1438" y="2854"/>
                  </a:cubicBezTo>
                  <a:cubicBezTo>
                    <a:pt x="1370" y="2922"/>
                    <a:pt x="1279" y="2968"/>
                    <a:pt x="1187" y="3013"/>
                  </a:cubicBezTo>
                  <a:cubicBezTo>
                    <a:pt x="1142" y="3036"/>
                    <a:pt x="1119" y="3082"/>
                    <a:pt x="1142" y="3127"/>
                  </a:cubicBezTo>
                  <a:cubicBezTo>
                    <a:pt x="1119" y="3196"/>
                    <a:pt x="1164" y="3219"/>
                    <a:pt x="1210" y="3242"/>
                  </a:cubicBezTo>
                  <a:lnTo>
                    <a:pt x="1324" y="3242"/>
                  </a:lnTo>
                  <a:cubicBezTo>
                    <a:pt x="1530" y="3264"/>
                    <a:pt x="1735" y="3287"/>
                    <a:pt x="1963" y="3310"/>
                  </a:cubicBezTo>
                  <a:cubicBezTo>
                    <a:pt x="2123" y="3356"/>
                    <a:pt x="2283" y="3401"/>
                    <a:pt x="2420" y="3470"/>
                  </a:cubicBezTo>
                  <a:cubicBezTo>
                    <a:pt x="2511" y="3515"/>
                    <a:pt x="2602" y="3561"/>
                    <a:pt x="2671" y="3630"/>
                  </a:cubicBezTo>
                  <a:cubicBezTo>
                    <a:pt x="2762" y="3698"/>
                    <a:pt x="2831" y="3789"/>
                    <a:pt x="2899" y="3881"/>
                  </a:cubicBezTo>
                  <a:cubicBezTo>
                    <a:pt x="2990" y="4018"/>
                    <a:pt x="3036" y="4132"/>
                    <a:pt x="3105" y="4246"/>
                  </a:cubicBezTo>
                  <a:cubicBezTo>
                    <a:pt x="3150" y="4383"/>
                    <a:pt x="3173" y="4520"/>
                    <a:pt x="3173" y="4657"/>
                  </a:cubicBezTo>
                  <a:cubicBezTo>
                    <a:pt x="3196" y="4794"/>
                    <a:pt x="3173" y="4931"/>
                    <a:pt x="3150" y="5068"/>
                  </a:cubicBezTo>
                  <a:cubicBezTo>
                    <a:pt x="3127" y="5182"/>
                    <a:pt x="3082" y="5319"/>
                    <a:pt x="3036" y="5433"/>
                  </a:cubicBezTo>
                  <a:cubicBezTo>
                    <a:pt x="2990" y="5524"/>
                    <a:pt x="2922" y="5638"/>
                    <a:pt x="2854" y="5730"/>
                  </a:cubicBezTo>
                  <a:cubicBezTo>
                    <a:pt x="2762" y="5821"/>
                    <a:pt x="2671" y="5912"/>
                    <a:pt x="2557" y="5981"/>
                  </a:cubicBezTo>
                  <a:cubicBezTo>
                    <a:pt x="2420" y="6072"/>
                    <a:pt x="2260" y="6163"/>
                    <a:pt x="2100" y="6209"/>
                  </a:cubicBezTo>
                  <a:cubicBezTo>
                    <a:pt x="1895" y="6277"/>
                    <a:pt x="1689" y="6323"/>
                    <a:pt x="1484" y="6346"/>
                  </a:cubicBezTo>
                  <a:lnTo>
                    <a:pt x="1279" y="6346"/>
                  </a:lnTo>
                  <a:cubicBezTo>
                    <a:pt x="1050" y="6346"/>
                    <a:pt x="822" y="6323"/>
                    <a:pt x="594" y="6277"/>
                  </a:cubicBezTo>
                  <a:cubicBezTo>
                    <a:pt x="457" y="6255"/>
                    <a:pt x="320" y="6232"/>
                    <a:pt x="206" y="6186"/>
                  </a:cubicBezTo>
                  <a:cubicBezTo>
                    <a:pt x="206" y="6049"/>
                    <a:pt x="206" y="5889"/>
                    <a:pt x="206" y="5752"/>
                  </a:cubicBezTo>
                  <a:lnTo>
                    <a:pt x="206" y="5570"/>
                  </a:lnTo>
                  <a:lnTo>
                    <a:pt x="206" y="4246"/>
                  </a:lnTo>
                  <a:cubicBezTo>
                    <a:pt x="183" y="3379"/>
                    <a:pt x="183" y="2488"/>
                    <a:pt x="183" y="1621"/>
                  </a:cubicBezTo>
                  <a:lnTo>
                    <a:pt x="183" y="708"/>
                  </a:lnTo>
                  <a:cubicBezTo>
                    <a:pt x="229" y="685"/>
                    <a:pt x="297" y="640"/>
                    <a:pt x="343" y="571"/>
                  </a:cubicBezTo>
                  <a:cubicBezTo>
                    <a:pt x="525" y="480"/>
                    <a:pt x="708" y="388"/>
                    <a:pt x="913" y="297"/>
                  </a:cubicBezTo>
                  <a:cubicBezTo>
                    <a:pt x="1096" y="251"/>
                    <a:pt x="1279" y="206"/>
                    <a:pt x="1461" y="183"/>
                  </a:cubicBezTo>
                  <a:close/>
                  <a:moveTo>
                    <a:pt x="1598" y="0"/>
                  </a:moveTo>
                  <a:cubicBezTo>
                    <a:pt x="1530" y="0"/>
                    <a:pt x="1461" y="0"/>
                    <a:pt x="1370" y="23"/>
                  </a:cubicBezTo>
                  <a:cubicBezTo>
                    <a:pt x="1119" y="46"/>
                    <a:pt x="891" y="115"/>
                    <a:pt x="639" y="229"/>
                  </a:cubicBezTo>
                  <a:cubicBezTo>
                    <a:pt x="411" y="320"/>
                    <a:pt x="229" y="434"/>
                    <a:pt x="69" y="571"/>
                  </a:cubicBezTo>
                  <a:cubicBezTo>
                    <a:pt x="46" y="571"/>
                    <a:pt x="0" y="617"/>
                    <a:pt x="0" y="662"/>
                  </a:cubicBezTo>
                  <a:lnTo>
                    <a:pt x="0" y="3287"/>
                  </a:lnTo>
                  <a:lnTo>
                    <a:pt x="23" y="5889"/>
                  </a:lnTo>
                  <a:lnTo>
                    <a:pt x="23" y="6072"/>
                  </a:lnTo>
                  <a:lnTo>
                    <a:pt x="23" y="6232"/>
                  </a:lnTo>
                  <a:cubicBezTo>
                    <a:pt x="23" y="6255"/>
                    <a:pt x="46" y="6277"/>
                    <a:pt x="46" y="6300"/>
                  </a:cubicBezTo>
                  <a:cubicBezTo>
                    <a:pt x="69" y="6323"/>
                    <a:pt x="92" y="6346"/>
                    <a:pt x="114" y="6346"/>
                  </a:cubicBezTo>
                  <a:cubicBezTo>
                    <a:pt x="525" y="6460"/>
                    <a:pt x="913" y="6528"/>
                    <a:pt x="1256" y="6528"/>
                  </a:cubicBezTo>
                  <a:cubicBezTo>
                    <a:pt x="1347" y="6528"/>
                    <a:pt x="1416" y="6528"/>
                    <a:pt x="1484" y="6506"/>
                  </a:cubicBezTo>
                  <a:cubicBezTo>
                    <a:pt x="1986" y="6483"/>
                    <a:pt x="2420" y="6323"/>
                    <a:pt x="2762" y="6049"/>
                  </a:cubicBezTo>
                  <a:cubicBezTo>
                    <a:pt x="2922" y="5935"/>
                    <a:pt x="3036" y="5775"/>
                    <a:pt x="3150" y="5593"/>
                  </a:cubicBezTo>
                  <a:cubicBezTo>
                    <a:pt x="3196" y="5524"/>
                    <a:pt x="3219" y="5433"/>
                    <a:pt x="3264" y="5364"/>
                  </a:cubicBezTo>
                  <a:cubicBezTo>
                    <a:pt x="3310" y="5250"/>
                    <a:pt x="3333" y="5159"/>
                    <a:pt x="3333" y="5068"/>
                  </a:cubicBezTo>
                  <a:cubicBezTo>
                    <a:pt x="3378" y="4885"/>
                    <a:pt x="3378" y="4702"/>
                    <a:pt x="3333" y="4497"/>
                  </a:cubicBezTo>
                  <a:cubicBezTo>
                    <a:pt x="3310" y="4314"/>
                    <a:pt x="3242" y="4109"/>
                    <a:pt x="3150" y="3926"/>
                  </a:cubicBezTo>
                  <a:cubicBezTo>
                    <a:pt x="3059" y="3767"/>
                    <a:pt x="2922" y="3607"/>
                    <a:pt x="2785" y="3493"/>
                  </a:cubicBezTo>
                  <a:cubicBezTo>
                    <a:pt x="2648" y="3379"/>
                    <a:pt x="2511" y="3287"/>
                    <a:pt x="2329" y="3242"/>
                  </a:cubicBezTo>
                  <a:cubicBezTo>
                    <a:pt x="2169" y="3173"/>
                    <a:pt x="1986" y="3127"/>
                    <a:pt x="1804" y="3105"/>
                  </a:cubicBezTo>
                  <a:cubicBezTo>
                    <a:pt x="1689" y="3105"/>
                    <a:pt x="1575" y="3082"/>
                    <a:pt x="1438" y="3059"/>
                  </a:cubicBezTo>
                  <a:cubicBezTo>
                    <a:pt x="1575" y="2991"/>
                    <a:pt x="1689" y="2899"/>
                    <a:pt x="1804" y="2808"/>
                  </a:cubicBezTo>
                  <a:cubicBezTo>
                    <a:pt x="1963" y="2671"/>
                    <a:pt x="2100" y="2511"/>
                    <a:pt x="2237" y="2329"/>
                  </a:cubicBezTo>
                  <a:cubicBezTo>
                    <a:pt x="2351" y="2169"/>
                    <a:pt x="2420" y="2009"/>
                    <a:pt x="2511" y="1804"/>
                  </a:cubicBezTo>
                  <a:cubicBezTo>
                    <a:pt x="2580" y="1644"/>
                    <a:pt x="2625" y="1461"/>
                    <a:pt x="2648" y="1279"/>
                  </a:cubicBezTo>
                  <a:cubicBezTo>
                    <a:pt x="2694" y="1096"/>
                    <a:pt x="2671" y="936"/>
                    <a:pt x="2648" y="754"/>
                  </a:cubicBezTo>
                  <a:cubicBezTo>
                    <a:pt x="2602" y="594"/>
                    <a:pt x="2534" y="434"/>
                    <a:pt x="2420" y="320"/>
                  </a:cubicBezTo>
                  <a:cubicBezTo>
                    <a:pt x="2283" y="183"/>
                    <a:pt x="2123" y="92"/>
                    <a:pt x="1941" y="46"/>
                  </a:cubicBezTo>
                  <a:cubicBezTo>
                    <a:pt x="1826" y="23"/>
                    <a:pt x="1712" y="0"/>
                    <a:pt x="15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76" name="Google Shape;376;p3"/>
          <p:cNvSpPr/>
          <p:nvPr/>
        </p:nvSpPr>
        <p:spPr>
          <a:xfrm>
            <a:off x="3978964" y="6419331"/>
            <a:ext cx="142273" cy="111621"/>
          </a:xfrm>
          <a:custGeom>
            <a:avLst/>
            <a:gdLst/>
            <a:ahLst/>
            <a:cxnLst/>
            <a:rect l="l" t="t" r="r" b="b"/>
            <a:pathLst>
              <a:path w="452" h="446" extrusionOk="0">
                <a:moveTo>
                  <a:pt x="218" y="1"/>
                </a:moveTo>
                <a:cubicBezTo>
                  <a:pt x="98" y="1"/>
                  <a:pt x="0" y="118"/>
                  <a:pt x="7" y="235"/>
                </a:cubicBezTo>
                <a:cubicBezTo>
                  <a:pt x="7" y="292"/>
                  <a:pt x="34" y="345"/>
                  <a:pt x="78" y="385"/>
                </a:cubicBezTo>
                <a:cubicBezTo>
                  <a:pt x="121" y="429"/>
                  <a:pt x="178" y="446"/>
                  <a:pt x="238" y="446"/>
                </a:cubicBezTo>
                <a:cubicBezTo>
                  <a:pt x="358" y="446"/>
                  <a:pt x="452" y="329"/>
                  <a:pt x="448" y="212"/>
                </a:cubicBezTo>
                <a:cubicBezTo>
                  <a:pt x="445" y="155"/>
                  <a:pt x="419" y="101"/>
                  <a:pt x="379" y="61"/>
                </a:cubicBezTo>
                <a:cubicBezTo>
                  <a:pt x="335" y="18"/>
                  <a:pt x="278" y="1"/>
                  <a:pt x="218" y="1"/>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77" name="Google Shape;377;p3"/>
          <p:cNvSpPr/>
          <p:nvPr/>
        </p:nvSpPr>
        <p:spPr>
          <a:xfrm>
            <a:off x="1586081" y="671451"/>
            <a:ext cx="207288" cy="233467"/>
          </a:xfrm>
          <a:custGeom>
            <a:avLst/>
            <a:gdLst/>
            <a:ahLst/>
            <a:cxnLst/>
            <a:rect l="l" t="t" r="r" b="b"/>
            <a:pathLst>
              <a:path w="1014" h="1142" extrusionOk="0">
                <a:moveTo>
                  <a:pt x="555" y="0"/>
                </a:moveTo>
                <a:lnTo>
                  <a:pt x="549" y="3"/>
                </a:lnTo>
                <a:cubicBezTo>
                  <a:pt x="486" y="3"/>
                  <a:pt x="439" y="60"/>
                  <a:pt x="439" y="124"/>
                </a:cubicBezTo>
                <a:cubicBezTo>
                  <a:pt x="442" y="221"/>
                  <a:pt x="446" y="318"/>
                  <a:pt x="446" y="415"/>
                </a:cubicBezTo>
                <a:lnTo>
                  <a:pt x="322" y="415"/>
                </a:lnTo>
                <a:cubicBezTo>
                  <a:pt x="245" y="415"/>
                  <a:pt x="171" y="412"/>
                  <a:pt x="94" y="409"/>
                </a:cubicBezTo>
                <a:cubicBezTo>
                  <a:pt x="92" y="408"/>
                  <a:pt x="89" y="408"/>
                  <a:pt x="87" y="408"/>
                </a:cubicBezTo>
                <a:cubicBezTo>
                  <a:pt x="65" y="408"/>
                  <a:pt x="43" y="423"/>
                  <a:pt x="31" y="438"/>
                </a:cubicBezTo>
                <a:cubicBezTo>
                  <a:pt x="10" y="455"/>
                  <a:pt x="1" y="482"/>
                  <a:pt x="4" y="509"/>
                </a:cubicBezTo>
                <a:cubicBezTo>
                  <a:pt x="4" y="532"/>
                  <a:pt x="14" y="556"/>
                  <a:pt x="34" y="576"/>
                </a:cubicBezTo>
                <a:cubicBezTo>
                  <a:pt x="54" y="593"/>
                  <a:pt x="78" y="599"/>
                  <a:pt x="104" y="599"/>
                </a:cubicBezTo>
                <a:cubicBezTo>
                  <a:pt x="174" y="602"/>
                  <a:pt x="248" y="605"/>
                  <a:pt x="322" y="609"/>
                </a:cubicBezTo>
                <a:lnTo>
                  <a:pt x="452" y="609"/>
                </a:lnTo>
                <a:cubicBezTo>
                  <a:pt x="452" y="693"/>
                  <a:pt x="452" y="776"/>
                  <a:pt x="446" y="863"/>
                </a:cubicBezTo>
                <a:cubicBezTo>
                  <a:pt x="442" y="917"/>
                  <a:pt x="435" y="967"/>
                  <a:pt x="432" y="1024"/>
                </a:cubicBezTo>
                <a:cubicBezTo>
                  <a:pt x="432" y="1054"/>
                  <a:pt x="449" y="1087"/>
                  <a:pt x="472" y="1107"/>
                </a:cubicBezTo>
                <a:cubicBezTo>
                  <a:pt x="493" y="1129"/>
                  <a:pt x="522" y="1141"/>
                  <a:pt x="552" y="1141"/>
                </a:cubicBezTo>
                <a:cubicBezTo>
                  <a:pt x="556" y="1141"/>
                  <a:pt x="559" y="1141"/>
                  <a:pt x="563" y="1141"/>
                </a:cubicBezTo>
                <a:cubicBezTo>
                  <a:pt x="596" y="1141"/>
                  <a:pt x="626" y="1124"/>
                  <a:pt x="646" y="1101"/>
                </a:cubicBezTo>
                <a:cubicBezTo>
                  <a:pt x="653" y="1094"/>
                  <a:pt x="660" y="1084"/>
                  <a:pt x="666" y="1074"/>
                </a:cubicBezTo>
                <a:cubicBezTo>
                  <a:pt x="676" y="1054"/>
                  <a:pt x="683" y="1034"/>
                  <a:pt x="680" y="1011"/>
                </a:cubicBezTo>
                <a:cubicBezTo>
                  <a:pt x="686" y="940"/>
                  <a:pt x="690" y="870"/>
                  <a:pt x="690" y="800"/>
                </a:cubicBezTo>
                <a:cubicBezTo>
                  <a:pt x="693" y="739"/>
                  <a:pt x="690" y="679"/>
                  <a:pt x="686" y="619"/>
                </a:cubicBezTo>
                <a:lnTo>
                  <a:pt x="713" y="619"/>
                </a:lnTo>
                <a:cubicBezTo>
                  <a:pt x="726" y="620"/>
                  <a:pt x="739" y="620"/>
                  <a:pt x="751" y="620"/>
                </a:cubicBezTo>
                <a:cubicBezTo>
                  <a:pt x="806" y="620"/>
                  <a:pt x="859" y="615"/>
                  <a:pt x="910" y="613"/>
                </a:cubicBezTo>
                <a:cubicBezTo>
                  <a:pt x="967" y="613"/>
                  <a:pt x="1014" y="559"/>
                  <a:pt x="1011" y="505"/>
                </a:cubicBezTo>
                <a:cubicBezTo>
                  <a:pt x="1007" y="452"/>
                  <a:pt x="964" y="405"/>
                  <a:pt x="910" y="405"/>
                </a:cubicBezTo>
                <a:lnTo>
                  <a:pt x="901" y="405"/>
                </a:lnTo>
                <a:cubicBezTo>
                  <a:pt x="870" y="405"/>
                  <a:pt x="840" y="412"/>
                  <a:pt x="810" y="412"/>
                </a:cubicBezTo>
                <a:cubicBezTo>
                  <a:pt x="776" y="415"/>
                  <a:pt x="740" y="418"/>
                  <a:pt x="706" y="418"/>
                </a:cubicBezTo>
                <a:lnTo>
                  <a:pt x="680" y="418"/>
                </a:lnTo>
                <a:cubicBezTo>
                  <a:pt x="676" y="318"/>
                  <a:pt x="673" y="215"/>
                  <a:pt x="669" y="114"/>
                </a:cubicBezTo>
                <a:cubicBezTo>
                  <a:pt x="669" y="51"/>
                  <a:pt x="612" y="0"/>
                  <a:pt x="555" y="0"/>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78" name="Google Shape;378;p3"/>
          <p:cNvSpPr/>
          <p:nvPr/>
        </p:nvSpPr>
        <p:spPr>
          <a:xfrm rot="1576848">
            <a:off x="4386405" y="431362"/>
            <a:ext cx="452699" cy="147519"/>
          </a:xfrm>
          <a:custGeom>
            <a:avLst/>
            <a:gdLst/>
            <a:ahLst/>
            <a:cxnLst/>
            <a:rect l="l" t="t" r="r" b="b"/>
            <a:pathLst>
              <a:path w="4232" h="1379" extrusionOk="0">
                <a:moveTo>
                  <a:pt x="2195" y="0"/>
                </a:moveTo>
                <a:cubicBezTo>
                  <a:pt x="2121" y="4"/>
                  <a:pt x="2047" y="31"/>
                  <a:pt x="1987" y="68"/>
                </a:cubicBezTo>
                <a:cubicBezTo>
                  <a:pt x="1924" y="108"/>
                  <a:pt x="1871" y="155"/>
                  <a:pt x="1820" y="208"/>
                </a:cubicBezTo>
                <a:cubicBezTo>
                  <a:pt x="1774" y="258"/>
                  <a:pt x="1737" y="312"/>
                  <a:pt x="1710" y="372"/>
                </a:cubicBezTo>
                <a:cubicBezTo>
                  <a:pt x="1697" y="402"/>
                  <a:pt x="1686" y="432"/>
                  <a:pt x="1677" y="459"/>
                </a:cubicBezTo>
                <a:cubicBezTo>
                  <a:pt x="1650" y="526"/>
                  <a:pt x="1630" y="593"/>
                  <a:pt x="1610" y="659"/>
                </a:cubicBezTo>
                <a:cubicBezTo>
                  <a:pt x="1583" y="763"/>
                  <a:pt x="1556" y="863"/>
                  <a:pt x="1522" y="964"/>
                </a:cubicBezTo>
                <a:cubicBezTo>
                  <a:pt x="1513" y="988"/>
                  <a:pt x="1502" y="1014"/>
                  <a:pt x="1490" y="1038"/>
                </a:cubicBezTo>
                <a:cubicBezTo>
                  <a:pt x="1445" y="1017"/>
                  <a:pt x="1402" y="994"/>
                  <a:pt x="1362" y="964"/>
                </a:cubicBezTo>
                <a:cubicBezTo>
                  <a:pt x="1352" y="957"/>
                  <a:pt x="1342" y="948"/>
                  <a:pt x="1332" y="937"/>
                </a:cubicBezTo>
                <a:cubicBezTo>
                  <a:pt x="1289" y="880"/>
                  <a:pt x="1252" y="820"/>
                  <a:pt x="1221" y="760"/>
                </a:cubicBezTo>
                <a:cubicBezTo>
                  <a:pt x="1201" y="713"/>
                  <a:pt x="1189" y="667"/>
                  <a:pt x="1178" y="619"/>
                </a:cubicBezTo>
                <a:cubicBezTo>
                  <a:pt x="1161" y="566"/>
                  <a:pt x="1148" y="513"/>
                  <a:pt x="1128" y="462"/>
                </a:cubicBezTo>
                <a:cubicBezTo>
                  <a:pt x="1108" y="399"/>
                  <a:pt x="1084" y="338"/>
                  <a:pt x="1055" y="281"/>
                </a:cubicBezTo>
                <a:cubicBezTo>
                  <a:pt x="998" y="168"/>
                  <a:pt x="891" y="85"/>
                  <a:pt x="760" y="68"/>
                </a:cubicBezTo>
                <a:cubicBezTo>
                  <a:pt x="740" y="65"/>
                  <a:pt x="720" y="64"/>
                  <a:pt x="700" y="64"/>
                </a:cubicBezTo>
                <a:cubicBezTo>
                  <a:pt x="639" y="64"/>
                  <a:pt x="577" y="76"/>
                  <a:pt x="519" y="101"/>
                </a:cubicBezTo>
                <a:cubicBezTo>
                  <a:pt x="459" y="125"/>
                  <a:pt x="402" y="151"/>
                  <a:pt x="352" y="191"/>
                </a:cubicBezTo>
                <a:cubicBezTo>
                  <a:pt x="322" y="215"/>
                  <a:pt x="295" y="238"/>
                  <a:pt x="269" y="261"/>
                </a:cubicBezTo>
                <a:cubicBezTo>
                  <a:pt x="238" y="292"/>
                  <a:pt x="218" y="326"/>
                  <a:pt x="195" y="355"/>
                </a:cubicBezTo>
                <a:cubicBezTo>
                  <a:pt x="158" y="412"/>
                  <a:pt x="135" y="479"/>
                  <a:pt x="115" y="542"/>
                </a:cubicBezTo>
                <a:cubicBezTo>
                  <a:pt x="91" y="623"/>
                  <a:pt x="78" y="707"/>
                  <a:pt x="65" y="790"/>
                </a:cubicBezTo>
                <a:cubicBezTo>
                  <a:pt x="45" y="897"/>
                  <a:pt x="25" y="1004"/>
                  <a:pt x="8" y="1111"/>
                </a:cubicBezTo>
                <a:cubicBezTo>
                  <a:pt x="1" y="1144"/>
                  <a:pt x="5" y="1181"/>
                  <a:pt x="25" y="1212"/>
                </a:cubicBezTo>
                <a:cubicBezTo>
                  <a:pt x="45" y="1241"/>
                  <a:pt x="74" y="1261"/>
                  <a:pt x="108" y="1269"/>
                </a:cubicBezTo>
                <a:cubicBezTo>
                  <a:pt x="118" y="1271"/>
                  <a:pt x="127" y="1272"/>
                  <a:pt x="137" y="1272"/>
                </a:cubicBezTo>
                <a:cubicBezTo>
                  <a:pt x="195" y="1272"/>
                  <a:pt x="254" y="1231"/>
                  <a:pt x="266" y="1168"/>
                </a:cubicBezTo>
                <a:cubicBezTo>
                  <a:pt x="286" y="1058"/>
                  <a:pt x="306" y="944"/>
                  <a:pt x="326" y="834"/>
                </a:cubicBezTo>
                <a:cubicBezTo>
                  <a:pt x="339" y="747"/>
                  <a:pt x="359" y="663"/>
                  <a:pt x="386" y="579"/>
                </a:cubicBezTo>
                <a:cubicBezTo>
                  <a:pt x="399" y="546"/>
                  <a:pt x="416" y="516"/>
                  <a:pt x="432" y="486"/>
                </a:cubicBezTo>
                <a:cubicBezTo>
                  <a:pt x="453" y="462"/>
                  <a:pt x="473" y="442"/>
                  <a:pt x="496" y="422"/>
                </a:cubicBezTo>
                <a:cubicBezTo>
                  <a:pt x="522" y="399"/>
                  <a:pt x="553" y="382"/>
                  <a:pt x="583" y="366"/>
                </a:cubicBezTo>
                <a:cubicBezTo>
                  <a:pt x="610" y="355"/>
                  <a:pt x="633" y="346"/>
                  <a:pt x="660" y="338"/>
                </a:cubicBezTo>
                <a:cubicBezTo>
                  <a:pt x="676" y="335"/>
                  <a:pt x="690" y="335"/>
                  <a:pt x="707" y="335"/>
                </a:cubicBezTo>
                <a:cubicBezTo>
                  <a:pt x="717" y="338"/>
                  <a:pt x="730" y="342"/>
                  <a:pt x="740" y="346"/>
                </a:cubicBezTo>
                <a:lnTo>
                  <a:pt x="760" y="355"/>
                </a:lnTo>
                <a:lnTo>
                  <a:pt x="780" y="372"/>
                </a:lnTo>
                <a:cubicBezTo>
                  <a:pt x="790" y="386"/>
                  <a:pt x="797" y="402"/>
                  <a:pt x="807" y="415"/>
                </a:cubicBezTo>
                <a:cubicBezTo>
                  <a:pt x="823" y="459"/>
                  <a:pt x="837" y="506"/>
                  <a:pt x="851" y="549"/>
                </a:cubicBezTo>
                <a:cubicBezTo>
                  <a:pt x="867" y="602"/>
                  <a:pt x="884" y="656"/>
                  <a:pt x="897" y="710"/>
                </a:cubicBezTo>
                <a:cubicBezTo>
                  <a:pt x="911" y="763"/>
                  <a:pt x="924" y="814"/>
                  <a:pt x="944" y="867"/>
                </a:cubicBezTo>
                <a:cubicBezTo>
                  <a:pt x="971" y="928"/>
                  <a:pt x="1004" y="984"/>
                  <a:pt x="1034" y="1044"/>
                </a:cubicBezTo>
                <a:cubicBezTo>
                  <a:pt x="1048" y="1068"/>
                  <a:pt x="1061" y="1091"/>
                  <a:pt x="1078" y="1111"/>
                </a:cubicBezTo>
                <a:cubicBezTo>
                  <a:pt x="1108" y="1158"/>
                  <a:pt x="1144" y="1192"/>
                  <a:pt x="1185" y="1229"/>
                </a:cubicBezTo>
                <a:cubicBezTo>
                  <a:pt x="1238" y="1272"/>
                  <a:pt x="1299" y="1309"/>
                  <a:pt x="1362" y="1339"/>
                </a:cubicBezTo>
                <a:cubicBezTo>
                  <a:pt x="1399" y="1355"/>
                  <a:pt x="1436" y="1369"/>
                  <a:pt x="1473" y="1372"/>
                </a:cubicBezTo>
                <a:cubicBezTo>
                  <a:pt x="1493" y="1375"/>
                  <a:pt x="1519" y="1379"/>
                  <a:pt x="1539" y="1379"/>
                </a:cubicBezTo>
                <a:cubicBezTo>
                  <a:pt x="1563" y="1379"/>
                  <a:pt x="1586" y="1372"/>
                  <a:pt x="1606" y="1365"/>
                </a:cubicBezTo>
                <a:cubicBezTo>
                  <a:pt x="1626" y="1362"/>
                  <a:pt x="1657" y="1345"/>
                  <a:pt x="1670" y="1339"/>
                </a:cubicBezTo>
                <a:cubicBezTo>
                  <a:pt x="1693" y="1329"/>
                  <a:pt x="1706" y="1315"/>
                  <a:pt x="1726" y="1298"/>
                </a:cubicBezTo>
                <a:cubicBezTo>
                  <a:pt x="1760" y="1269"/>
                  <a:pt x="1787" y="1229"/>
                  <a:pt x="1811" y="1188"/>
                </a:cubicBezTo>
                <a:cubicBezTo>
                  <a:pt x="1851" y="1121"/>
                  <a:pt x="1880" y="1044"/>
                  <a:pt x="1907" y="971"/>
                </a:cubicBezTo>
                <a:cubicBezTo>
                  <a:pt x="1951" y="843"/>
                  <a:pt x="1981" y="713"/>
                  <a:pt x="2024" y="586"/>
                </a:cubicBezTo>
                <a:cubicBezTo>
                  <a:pt x="2041" y="553"/>
                  <a:pt x="2055" y="516"/>
                  <a:pt x="2075" y="482"/>
                </a:cubicBezTo>
                <a:cubicBezTo>
                  <a:pt x="2101" y="452"/>
                  <a:pt x="2124" y="426"/>
                  <a:pt x="2155" y="399"/>
                </a:cubicBezTo>
                <a:cubicBezTo>
                  <a:pt x="2168" y="389"/>
                  <a:pt x="2185" y="379"/>
                  <a:pt x="2198" y="369"/>
                </a:cubicBezTo>
                <a:lnTo>
                  <a:pt x="2218" y="362"/>
                </a:lnTo>
                <a:lnTo>
                  <a:pt x="2232" y="362"/>
                </a:lnTo>
                <a:lnTo>
                  <a:pt x="2252" y="366"/>
                </a:lnTo>
                <a:lnTo>
                  <a:pt x="2272" y="379"/>
                </a:lnTo>
                <a:lnTo>
                  <a:pt x="2275" y="379"/>
                </a:lnTo>
                <a:cubicBezTo>
                  <a:pt x="2279" y="389"/>
                  <a:pt x="2285" y="395"/>
                  <a:pt x="2288" y="406"/>
                </a:cubicBezTo>
                <a:cubicBezTo>
                  <a:pt x="2305" y="449"/>
                  <a:pt x="2319" y="492"/>
                  <a:pt x="2328" y="539"/>
                </a:cubicBezTo>
                <a:cubicBezTo>
                  <a:pt x="2342" y="590"/>
                  <a:pt x="2359" y="639"/>
                  <a:pt x="2372" y="690"/>
                </a:cubicBezTo>
                <a:cubicBezTo>
                  <a:pt x="2385" y="743"/>
                  <a:pt x="2396" y="800"/>
                  <a:pt x="2416" y="850"/>
                </a:cubicBezTo>
                <a:cubicBezTo>
                  <a:pt x="2439" y="914"/>
                  <a:pt x="2473" y="977"/>
                  <a:pt x="2509" y="1031"/>
                </a:cubicBezTo>
                <a:cubicBezTo>
                  <a:pt x="2529" y="1061"/>
                  <a:pt x="2556" y="1091"/>
                  <a:pt x="2580" y="1118"/>
                </a:cubicBezTo>
                <a:cubicBezTo>
                  <a:pt x="2609" y="1151"/>
                  <a:pt x="2640" y="1175"/>
                  <a:pt x="2673" y="1198"/>
                </a:cubicBezTo>
                <a:cubicBezTo>
                  <a:pt x="2694" y="1215"/>
                  <a:pt x="2717" y="1225"/>
                  <a:pt x="2737" y="1238"/>
                </a:cubicBezTo>
                <a:cubicBezTo>
                  <a:pt x="2787" y="1261"/>
                  <a:pt x="2837" y="1272"/>
                  <a:pt x="2890" y="1272"/>
                </a:cubicBezTo>
                <a:cubicBezTo>
                  <a:pt x="2910" y="1272"/>
                  <a:pt x="2944" y="1265"/>
                  <a:pt x="2964" y="1258"/>
                </a:cubicBezTo>
                <a:cubicBezTo>
                  <a:pt x="2995" y="1249"/>
                  <a:pt x="3024" y="1232"/>
                  <a:pt x="3048" y="1212"/>
                </a:cubicBezTo>
                <a:cubicBezTo>
                  <a:pt x="3068" y="1198"/>
                  <a:pt x="3081" y="1184"/>
                  <a:pt x="3095" y="1168"/>
                </a:cubicBezTo>
                <a:cubicBezTo>
                  <a:pt x="3111" y="1151"/>
                  <a:pt x="3125" y="1128"/>
                  <a:pt x="3135" y="1108"/>
                </a:cubicBezTo>
                <a:cubicBezTo>
                  <a:pt x="3148" y="1088"/>
                  <a:pt x="3158" y="1068"/>
                  <a:pt x="3168" y="1048"/>
                </a:cubicBezTo>
                <a:cubicBezTo>
                  <a:pt x="3185" y="1008"/>
                  <a:pt x="3202" y="968"/>
                  <a:pt x="3219" y="928"/>
                </a:cubicBezTo>
                <a:cubicBezTo>
                  <a:pt x="3239" y="871"/>
                  <a:pt x="3255" y="814"/>
                  <a:pt x="3275" y="757"/>
                </a:cubicBezTo>
                <a:cubicBezTo>
                  <a:pt x="3282" y="737"/>
                  <a:pt x="3288" y="716"/>
                  <a:pt x="3296" y="696"/>
                </a:cubicBezTo>
                <a:cubicBezTo>
                  <a:pt x="3322" y="627"/>
                  <a:pt x="3352" y="559"/>
                  <a:pt x="3392" y="496"/>
                </a:cubicBezTo>
                <a:cubicBezTo>
                  <a:pt x="3406" y="479"/>
                  <a:pt x="3419" y="462"/>
                  <a:pt x="3432" y="449"/>
                </a:cubicBezTo>
                <a:lnTo>
                  <a:pt x="3449" y="439"/>
                </a:lnTo>
                <a:lnTo>
                  <a:pt x="3452" y="439"/>
                </a:lnTo>
                <a:lnTo>
                  <a:pt x="3469" y="456"/>
                </a:lnTo>
                <a:lnTo>
                  <a:pt x="3472" y="459"/>
                </a:lnTo>
                <a:cubicBezTo>
                  <a:pt x="3483" y="486"/>
                  <a:pt x="3489" y="513"/>
                  <a:pt x="3496" y="539"/>
                </a:cubicBezTo>
                <a:cubicBezTo>
                  <a:pt x="3509" y="573"/>
                  <a:pt x="3520" y="606"/>
                  <a:pt x="3529" y="639"/>
                </a:cubicBezTo>
                <a:cubicBezTo>
                  <a:pt x="3549" y="707"/>
                  <a:pt x="3560" y="780"/>
                  <a:pt x="3583" y="850"/>
                </a:cubicBezTo>
                <a:cubicBezTo>
                  <a:pt x="3613" y="948"/>
                  <a:pt x="3670" y="1024"/>
                  <a:pt x="3737" y="1101"/>
                </a:cubicBezTo>
                <a:cubicBezTo>
                  <a:pt x="3760" y="1128"/>
                  <a:pt x="3787" y="1155"/>
                  <a:pt x="3813" y="1181"/>
                </a:cubicBezTo>
                <a:cubicBezTo>
                  <a:pt x="3841" y="1204"/>
                  <a:pt x="3870" y="1225"/>
                  <a:pt x="3904" y="1245"/>
                </a:cubicBezTo>
                <a:cubicBezTo>
                  <a:pt x="3914" y="1252"/>
                  <a:pt x="3924" y="1255"/>
                  <a:pt x="3934" y="1258"/>
                </a:cubicBezTo>
                <a:cubicBezTo>
                  <a:pt x="3964" y="1275"/>
                  <a:pt x="3994" y="1282"/>
                  <a:pt x="4028" y="1282"/>
                </a:cubicBezTo>
                <a:cubicBezTo>
                  <a:pt x="4074" y="1282"/>
                  <a:pt x="4114" y="1269"/>
                  <a:pt x="4151" y="1245"/>
                </a:cubicBezTo>
                <a:cubicBezTo>
                  <a:pt x="4202" y="1218"/>
                  <a:pt x="4231" y="1158"/>
                  <a:pt x="4228" y="1101"/>
                </a:cubicBezTo>
                <a:cubicBezTo>
                  <a:pt x="4225" y="1048"/>
                  <a:pt x="4195" y="1001"/>
                  <a:pt x="4151" y="971"/>
                </a:cubicBezTo>
                <a:cubicBezTo>
                  <a:pt x="4131" y="957"/>
                  <a:pt x="4114" y="944"/>
                  <a:pt x="4094" y="931"/>
                </a:cubicBezTo>
                <a:cubicBezTo>
                  <a:pt x="4051" y="897"/>
                  <a:pt x="4014" y="854"/>
                  <a:pt x="3978" y="810"/>
                </a:cubicBezTo>
                <a:cubicBezTo>
                  <a:pt x="3961" y="790"/>
                  <a:pt x="3944" y="767"/>
                  <a:pt x="3930" y="740"/>
                </a:cubicBezTo>
                <a:cubicBezTo>
                  <a:pt x="3914" y="700"/>
                  <a:pt x="3904" y="656"/>
                  <a:pt x="3890" y="613"/>
                </a:cubicBezTo>
                <a:cubicBezTo>
                  <a:pt x="3877" y="559"/>
                  <a:pt x="3861" y="509"/>
                  <a:pt x="3841" y="459"/>
                </a:cubicBezTo>
                <a:cubicBezTo>
                  <a:pt x="3833" y="436"/>
                  <a:pt x="3824" y="412"/>
                  <a:pt x="3817" y="389"/>
                </a:cubicBezTo>
                <a:cubicBezTo>
                  <a:pt x="3810" y="379"/>
                  <a:pt x="3807" y="366"/>
                  <a:pt x="3800" y="355"/>
                </a:cubicBezTo>
                <a:cubicBezTo>
                  <a:pt x="3793" y="338"/>
                  <a:pt x="3787" y="322"/>
                  <a:pt x="3777" y="305"/>
                </a:cubicBezTo>
                <a:cubicBezTo>
                  <a:pt x="3764" y="278"/>
                  <a:pt x="3747" y="255"/>
                  <a:pt x="3730" y="232"/>
                </a:cubicBezTo>
                <a:cubicBezTo>
                  <a:pt x="3710" y="212"/>
                  <a:pt x="3693" y="195"/>
                  <a:pt x="3673" y="181"/>
                </a:cubicBezTo>
                <a:cubicBezTo>
                  <a:pt x="3650" y="165"/>
                  <a:pt x="3629" y="148"/>
                  <a:pt x="3606" y="135"/>
                </a:cubicBezTo>
                <a:cubicBezTo>
                  <a:pt x="3580" y="121"/>
                  <a:pt x="3552" y="114"/>
                  <a:pt x="3526" y="105"/>
                </a:cubicBezTo>
                <a:lnTo>
                  <a:pt x="3506" y="101"/>
                </a:lnTo>
                <a:cubicBezTo>
                  <a:pt x="3486" y="98"/>
                  <a:pt x="3463" y="94"/>
                  <a:pt x="3442" y="94"/>
                </a:cubicBezTo>
                <a:cubicBezTo>
                  <a:pt x="3412" y="94"/>
                  <a:pt x="3382" y="98"/>
                  <a:pt x="3356" y="105"/>
                </a:cubicBezTo>
                <a:cubicBezTo>
                  <a:pt x="3312" y="118"/>
                  <a:pt x="3268" y="138"/>
                  <a:pt x="3231" y="165"/>
                </a:cubicBezTo>
                <a:cubicBezTo>
                  <a:pt x="3191" y="195"/>
                  <a:pt x="3155" y="228"/>
                  <a:pt x="3125" y="269"/>
                </a:cubicBezTo>
                <a:cubicBezTo>
                  <a:pt x="3101" y="298"/>
                  <a:pt x="3078" y="332"/>
                  <a:pt x="3058" y="369"/>
                </a:cubicBezTo>
                <a:cubicBezTo>
                  <a:pt x="3027" y="419"/>
                  <a:pt x="3007" y="469"/>
                  <a:pt x="2987" y="522"/>
                </a:cubicBezTo>
                <a:cubicBezTo>
                  <a:pt x="2961" y="590"/>
                  <a:pt x="2938" y="653"/>
                  <a:pt x="2921" y="720"/>
                </a:cubicBezTo>
                <a:cubicBezTo>
                  <a:pt x="2907" y="780"/>
                  <a:pt x="2894" y="843"/>
                  <a:pt x="2874" y="900"/>
                </a:cubicBezTo>
                <a:cubicBezTo>
                  <a:pt x="2870" y="911"/>
                  <a:pt x="2867" y="917"/>
                  <a:pt x="2864" y="928"/>
                </a:cubicBezTo>
                <a:cubicBezTo>
                  <a:pt x="2850" y="914"/>
                  <a:pt x="2840" y="900"/>
                  <a:pt x="2827" y="887"/>
                </a:cubicBezTo>
                <a:cubicBezTo>
                  <a:pt x="2800" y="854"/>
                  <a:pt x="2780" y="817"/>
                  <a:pt x="2760" y="777"/>
                </a:cubicBezTo>
                <a:cubicBezTo>
                  <a:pt x="2740" y="730"/>
                  <a:pt x="2730" y="680"/>
                  <a:pt x="2717" y="633"/>
                </a:cubicBezTo>
                <a:cubicBezTo>
                  <a:pt x="2703" y="582"/>
                  <a:pt x="2690" y="533"/>
                  <a:pt x="2677" y="482"/>
                </a:cubicBezTo>
                <a:cubicBezTo>
                  <a:pt x="2666" y="429"/>
                  <a:pt x="2657" y="375"/>
                  <a:pt x="2640" y="329"/>
                </a:cubicBezTo>
                <a:cubicBezTo>
                  <a:pt x="2623" y="289"/>
                  <a:pt x="2606" y="252"/>
                  <a:pt x="2589" y="218"/>
                </a:cubicBezTo>
                <a:lnTo>
                  <a:pt x="2580" y="198"/>
                </a:lnTo>
                <a:cubicBezTo>
                  <a:pt x="2566" y="178"/>
                  <a:pt x="2546" y="148"/>
                  <a:pt x="2526" y="131"/>
                </a:cubicBezTo>
                <a:cubicBezTo>
                  <a:pt x="2493" y="98"/>
                  <a:pt x="2453" y="68"/>
                  <a:pt x="2409" y="48"/>
                </a:cubicBezTo>
                <a:cubicBezTo>
                  <a:pt x="2348" y="17"/>
                  <a:pt x="2285" y="0"/>
                  <a:pt x="2218" y="0"/>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79" name="Google Shape;379;p3"/>
          <p:cNvSpPr/>
          <p:nvPr/>
        </p:nvSpPr>
        <p:spPr>
          <a:xfrm rot="-2332220">
            <a:off x="285503" y="3582361"/>
            <a:ext cx="452696" cy="147519"/>
          </a:xfrm>
          <a:custGeom>
            <a:avLst/>
            <a:gdLst/>
            <a:ahLst/>
            <a:cxnLst/>
            <a:rect l="l" t="t" r="r" b="b"/>
            <a:pathLst>
              <a:path w="4232" h="1379" extrusionOk="0">
                <a:moveTo>
                  <a:pt x="2195" y="0"/>
                </a:moveTo>
                <a:cubicBezTo>
                  <a:pt x="2121" y="4"/>
                  <a:pt x="2047" y="31"/>
                  <a:pt x="1987" y="68"/>
                </a:cubicBezTo>
                <a:cubicBezTo>
                  <a:pt x="1924" y="108"/>
                  <a:pt x="1871" y="155"/>
                  <a:pt x="1820" y="208"/>
                </a:cubicBezTo>
                <a:cubicBezTo>
                  <a:pt x="1774" y="258"/>
                  <a:pt x="1737" y="312"/>
                  <a:pt x="1710" y="372"/>
                </a:cubicBezTo>
                <a:cubicBezTo>
                  <a:pt x="1697" y="402"/>
                  <a:pt x="1686" y="432"/>
                  <a:pt x="1677" y="459"/>
                </a:cubicBezTo>
                <a:cubicBezTo>
                  <a:pt x="1650" y="526"/>
                  <a:pt x="1630" y="593"/>
                  <a:pt x="1610" y="659"/>
                </a:cubicBezTo>
                <a:cubicBezTo>
                  <a:pt x="1583" y="763"/>
                  <a:pt x="1556" y="863"/>
                  <a:pt x="1522" y="964"/>
                </a:cubicBezTo>
                <a:cubicBezTo>
                  <a:pt x="1513" y="988"/>
                  <a:pt x="1502" y="1014"/>
                  <a:pt x="1490" y="1038"/>
                </a:cubicBezTo>
                <a:cubicBezTo>
                  <a:pt x="1445" y="1017"/>
                  <a:pt x="1402" y="994"/>
                  <a:pt x="1362" y="964"/>
                </a:cubicBezTo>
                <a:cubicBezTo>
                  <a:pt x="1352" y="957"/>
                  <a:pt x="1342" y="948"/>
                  <a:pt x="1332" y="937"/>
                </a:cubicBezTo>
                <a:cubicBezTo>
                  <a:pt x="1289" y="880"/>
                  <a:pt x="1252" y="820"/>
                  <a:pt x="1221" y="760"/>
                </a:cubicBezTo>
                <a:cubicBezTo>
                  <a:pt x="1201" y="713"/>
                  <a:pt x="1189" y="667"/>
                  <a:pt x="1178" y="619"/>
                </a:cubicBezTo>
                <a:cubicBezTo>
                  <a:pt x="1161" y="566"/>
                  <a:pt x="1148" y="513"/>
                  <a:pt x="1128" y="462"/>
                </a:cubicBezTo>
                <a:cubicBezTo>
                  <a:pt x="1108" y="399"/>
                  <a:pt x="1084" y="338"/>
                  <a:pt x="1055" y="281"/>
                </a:cubicBezTo>
                <a:cubicBezTo>
                  <a:pt x="998" y="168"/>
                  <a:pt x="891" y="85"/>
                  <a:pt x="760" y="68"/>
                </a:cubicBezTo>
                <a:cubicBezTo>
                  <a:pt x="740" y="65"/>
                  <a:pt x="720" y="64"/>
                  <a:pt x="700" y="64"/>
                </a:cubicBezTo>
                <a:cubicBezTo>
                  <a:pt x="639" y="64"/>
                  <a:pt x="577" y="76"/>
                  <a:pt x="519" y="101"/>
                </a:cubicBezTo>
                <a:cubicBezTo>
                  <a:pt x="459" y="125"/>
                  <a:pt x="402" y="151"/>
                  <a:pt x="352" y="191"/>
                </a:cubicBezTo>
                <a:cubicBezTo>
                  <a:pt x="322" y="215"/>
                  <a:pt x="295" y="238"/>
                  <a:pt x="269" y="261"/>
                </a:cubicBezTo>
                <a:cubicBezTo>
                  <a:pt x="238" y="292"/>
                  <a:pt x="218" y="326"/>
                  <a:pt x="195" y="355"/>
                </a:cubicBezTo>
                <a:cubicBezTo>
                  <a:pt x="158" y="412"/>
                  <a:pt x="135" y="479"/>
                  <a:pt x="115" y="542"/>
                </a:cubicBezTo>
                <a:cubicBezTo>
                  <a:pt x="91" y="623"/>
                  <a:pt x="78" y="707"/>
                  <a:pt x="65" y="790"/>
                </a:cubicBezTo>
                <a:cubicBezTo>
                  <a:pt x="45" y="897"/>
                  <a:pt x="25" y="1004"/>
                  <a:pt x="8" y="1111"/>
                </a:cubicBezTo>
                <a:cubicBezTo>
                  <a:pt x="1" y="1144"/>
                  <a:pt x="5" y="1181"/>
                  <a:pt x="25" y="1212"/>
                </a:cubicBezTo>
                <a:cubicBezTo>
                  <a:pt x="45" y="1241"/>
                  <a:pt x="74" y="1261"/>
                  <a:pt x="108" y="1269"/>
                </a:cubicBezTo>
                <a:cubicBezTo>
                  <a:pt x="118" y="1271"/>
                  <a:pt x="127" y="1272"/>
                  <a:pt x="137" y="1272"/>
                </a:cubicBezTo>
                <a:cubicBezTo>
                  <a:pt x="195" y="1272"/>
                  <a:pt x="254" y="1231"/>
                  <a:pt x="266" y="1168"/>
                </a:cubicBezTo>
                <a:cubicBezTo>
                  <a:pt x="286" y="1058"/>
                  <a:pt x="306" y="944"/>
                  <a:pt x="326" y="834"/>
                </a:cubicBezTo>
                <a:cubicBezTo>
                  <a:pt x="339" y="747"/>
                  <a:pt x="359" y="663"/>
                  <a:pt x="386" y="579"/>
                </a:cubicBezTo>
                <a:cubicBezTo>
                  <a:pt x="399" y="546"/>
                  <a:pt x="416" y="516"/>
                  <a:pt x="432" y="486"/>
                </a:cubicBezTo>
                <a:cubicBezTo>
                  <a:pt x="453" y="462"/>
                  <a:pt x="473" y="442"/>
                  <a:pt x="496" y="422"/>
                </a:cubicBezTo>
                <a:cubicBezTo>
                  <a:pt x="522" y="399"/>
                  <a:pt x="553" y="382"/>
                  <a:pt x="583" y="366"/>
                </a:cubicBezTo>
                <a:cubicBezTo>
                  <a:pt x="610" y="355"/>
                  <a:pt x="633" y="346"/>
                  <a:pt x="660" y="338"/>
                </a:cubicBezTo>
                <a:cubicBezTo>
                  <a:pt x="676" y="335"/>
                  <a:pt x="690" y="335"/>
                  <a:pt x="707" y="335"/>
                </a:cubicBezTo>
                <a:cubicBezTo>
                  <a:pt x="717" y="338"/>
                  <a:pt x="730" y="342"/>
                  <a:pt x="740" y="346"/>
                </a:cubicBezTo>
                <a:lnTo>
                  <a:pt x="760" y="355"/>
                </a:lnTo>
                <a:lnTo>
                  <a:pt x="780" y="372"/>
                </a:lnTo>
                <a:cubicBezTo>
                  <a:pt x="790" y="386"/>
                  <a:pt x="797" y="402"/>
                  <a:pt x="807" y="415"/>
                </a:cubicBezTo>
                <a:cubicBezTo>
                  <a:pt x="823" y="459"/>
                  <a:pt x="837" y="506"/>
                  <a:pt x="851" y="549"/>
                </a:cubicBezTo>
                <a:cubicBezTo>
                  <a:pt x="867" y="602"/>
                  <a:pt x="884" y="656"/>
                  <a:pt x="897" y="710"/>
                </a:cubicBezTo>
                <a:cubicBezTo>
                  <a:pt x="911" y="763"/>
                  <a:pt x="924" y="814"/>
                  <a:pt x="944" y="867"/>
                </a:cubicBezTo>
                <a:cubicBezTo>
                  <a:pt x="971" y="928"/>
                  <a:pt x="1004" y="984"/>
                  <a:pt x="1034" y="1044"/>
                </a:cubicBezTo>
                <a:cubicBezTo>
                  <a:pt x="1048" y="1068"/>
                  <a:pt x="1061" y="1091"/>
                  <a:pt x="1078" y="1111"/>
                </a:cubicBezTo>
                <a:cubicBezTo>
                  <a:pt x="1108" y="1158"/>
                  <a:pt x="1144" y="1192"/>
                  <a:pt x="1185" y="1229"/>
                </a:cubicBezTo>
                <a:cubicBezTo>
                  <a:pt x="1238" y="1272"/>
                  <a:pt x="1299" y="1309"/>
                  <a:pt x="1362" y="1339"/>
                </a:cubicBezTo>
                <a:cubicBezTo>
                  <a:pt x="1399" y="1355"/>
                  <a:pt x="1436" y="1369"/>
                  <a:pt x="1473" y="1372"/>
                </a:cubicBezTo>
                <a:cubicBezTo>
                  <a:pt x="1493" y="1375"/>
                  <a:pt x="1519" y="1379"/>
                  <a:pt x="1539" y="1379"/>
                </a:cubicBezTo>
                <a:cubicBezTo>
                  <a:pt x="1563" y="1379"/>
                  <a:pt x="1586" y="1372"/>
                  <a:pt x="1606" y="1365"/>
                </a:cubicBezTo>
                <a:cubicBezTo>
                  <a:pt x="1626" y="1362"/>
                  <a:pt x="1657" y="1345"/>
                  <a:pt x="1670" y="1339"/>
                </a:cubicBezTo>
                <a:cubicBezTo>
                  <a:pt x="1693" y="1329"/>
                  <a:pt x="1706" y="1315"/>
                  <a:pt x="1726" y="1298"/>
                </a:cubicBezTo>
                <a:cubicBezTo>
                  <a:pt x="1760" y="1269"/>
                  <a:pt x="1787" y="1229"/>
                  <a:pt x="1811" y="1188"/>
                </a:cubicBezTo>
                <a:cubicBezTo>
                  <a:pt x="1851" y="1121"/>
                  <a:pt x="1880" y="1044"/>
                  <a:pt x="1907" y="971"/>
                </a:cubicBezTo>
                <a:cubicBezTo>
                  <a:pt x="1951" y="843"/>
                  <a:pt x="1981" y="713"/>
                  <a:pt x="2024" y="586"/>
                </a:cubicBezTo>
                <a:cubicBezTo>
                  <a:pt x="2041" y="553"/>
                  <a:pt x="2055" y="516"/>
                  <a:pt x="2075" y="482"/>
                </a:cubicBezTo>
                <a:cubicBezTo>
                  <a:pt x="2101" y="452"/>
                  <a:pt x="2124" y="426"/>
                  <a:pt x="2155" y="399"/>
                </a:cubicBezTo>
                <a:cubicBezTo>
                  <a:pt x="2168" y="389"/>
                  <a:pt x="2185" y="379"/>
                  <a:pt x="2198" y="369"/>
                </a:cubicBezTo>
                <a:lnTo>
                  <a:pt x="2218" y="362"/>
                </a:lnTo>
                <a:lnTo>
                  <a:pt x="2232" y="362"/>
                </a:lnTo>
                <a:lnTo>
                  <a:pt x="2252" y="366"/>
                </a:lnTo>
                <a:lnTo>
                  <a:pt x="2272" y="379"/>
                </a:lnTo>
                <a:lnTo>
                  <a:pt x="2275" y="379"/>
                </a:lnTo>
                <a:cubicBezTo>
                  <a:pt x="2279" y="389"/>
                  <a:pt x="2285" y="395"/>
                  <a:pt x="2288" y="406"/>
                </a:cubicBezTo>
                <a:cubicBezTo>
                  <a:pt x="2305" y="449"/>
                  <a:pt x="2319" y="492"/>
                  <a:pt x="2328" y="539"/>
                </a:cubicBezTo>
                <a:cubicBezTo>
                  <a:pt x="2342" y="590"/>
                  <a:pt x="2359" y="639"/>
                  <a:pt x="2372" y="690"/>
                </a:cubicBezTo>
                <a:cubicBezTo>
                  <a:pt x="2385" y="743"/>
                  <a:pt x="2396" y="800"/>
                  <a:pt x="2416" y="850"/>
                </a:cubicBezTo>
                <a:cubicBezTo>
                  <a:pt x="2439" y="914"/>
                  <a:pt x="2473" y="977"/>
                  <a:pt x="2509" y="1031"/>
                </a:cubicBezTo>
                <a:cubicBezTo>
                  <a:pt x="2529" y="1061"/>
                  <a:pt x="2556" y="1091"/>
                  <a:pt x="2580" y="1118"/>
                </a:cubicBezTo>
                <a:cubicBezTo>
                  <a:pt x="2609" y="1151"/>
                  <a:pt x="2640" y="1175"/>
                  <a:pt x="2673" y="1198"/>
                </a:cubicBezTo>
                <a:cubicBezTo>
                  <a:pt x="2694" y="1215"/>
                  <a:pt x="2717" y="1225"/>
                  <a:pt x="2737" y="1238"/>
                </a:cubicBezTo>
                <a:cubicBezTo>
                  <a:pt x="2787" y="1261"/>
                  <a:pt x="2837" y="1272"/>
                  <a:pt x="2890" y="1272"/>
                </a:cubicBezTo>
                <a:cubicBezTo>
                  <a:pt x="2910" y="1272"/>
                  <a:pt x="2944" y="1265"/>
                  <a:pt x="2964" y="1258"/>
                </a:cubicBezTo>
                <a:cubicBezTo>
                  <a:pt x="2995" y="1249"/>
                  <a:pt x="3024" y="1232"/>
                  <a:pt x="3048" y="1212"/>
                </a:cubicBezTo>
                <a:cubicBezTo>
                  <a:pt x="3068" y="1198"/>
                  <a:pt x="3081" y="1184"/>
                  <a:pt x="3095" y="1168"/>
                </a:cubicBezTo>
                <a:cubicBezTo>
                  <a:pt x="3111" y="1151"/>
                  <a:pt x="3125" y="1128"/>
                  <a:pt x="3135" y="1108"/>
                </a:cubicBezTo>
                <a:cubicBezTo>
                  <a:pt x="3148" y="1088"/>
                  <a:pt x="3158" y="1068"/>
                  <a:pt x="3168" y="1048"/>
                </a:cubicBezTo>
                <a:cubicBezTo>
                  <a:pt x="3185" y="1008"/>
                  <a:pt x="3202" y="968"/>
                  <a:pt x="3219" y="928"/>
                </a:cubicBezTo>
                <a:cubicBezTo>
                  <a:pt x="3239" y="871"/>
                  <a:pt x="3255" y="814"/>
                  <a:pt x="3275" y="757"/>
                </a:cubicBezTo>
                <a:cubicBezTo>
                  <a:pt x="3282" y="737"/>
                  <a:pt x="3288" y="716"/>
                  <a:pt x="3296" y="696"/>
                </a:cubicBezTo>
                <a:cubicBezTo>
                  <a:pt x="3322" y="627"/>
                  <a:pt x="3352" y="559"/>
                  <a:pt x="3392" y="496"/>
                </a:cubicBezTo>
                <a:cubicBezTo>
                  <a:pt x="3406" y="479"/>
                  <a:pt x="3419" y="462"/>
                  <a:pt x="3432" y="449"/>
                </a:cubicBezTo>
                <a:lnTo>
                  <a:pt x="3449" y="439"/>
                </a:lnTo>
                <a:lnTo>
                  <a:pt x="3452" y="439"/>
                </a:lnTo>
                <a:lnTo>
                  <a:pt x="3469" y="456"/>
                </a:lnTo>
                <a:lnTo>
                  <a:pt x="3472" y="459"/>
                </a:lnTo>
                <a:cubicBezTo>
                  <a:pt x="3483" y="486"/>
                  <a:pt x="3489" y="513"/>
                  <a:pt x="3496" y="539"/>
                </a:cubicBezTo>
                <a:cubicBezTo>
                  <a:pt x="3509" y="573"/>
                  <a:pt x="3520" y="606"/>
                  <a:pt x="3529" y="639"/>
                </a:cubicBezTo>
                <a:cubicBezTo>
                  <a:pt x="3549" y="707"/>
                  <a:pt x="3560" y="780"/>
                  <a:pt x="3583" y="850"/>
                </a:cubicBezTo>
                <a:cubicBezTo>
                  <a:pt x="3613" y="948"/>
                  <a:pt x="3670" y="1024"/>
                  <a:pt x="3737" y="1101"/>
                </a:cubicBezTo>
                <a:cubicBezTo>
                  <a:pt x="3760" y="1128"/>
                  <a:pt x="3787" y="1155"/>
                  <a:pt x="3813" y="1181"/>
                </a:cubicBezTo>
                <a:cubicBezTo>
                  <a:pt x="3841" y="1204"/>
                  <a:pt x="3870" y="1225"/>
                  <a:pt x="3904" y="1245"/>
                </a:cubicBezTo>
                <a:cubicBezTo>
                  <a:pt x="3914" y="1252"/>
                  <a:pt x="3924" y="1255"/>
                  <a:pt x="3934" y="1258"/>
                </a:cubicBezTo>
                <a:cubicBezTo>
                  <a:pt x="3964" y="1275"/>
                  <a:pt x="3994" y="1282"/>
                  <a:pt x="4028" y="1282"/>
                </a:cubicBezTo>
                <a:cubicBezTo>
                  <a:pt x="4074" y="1282"/>
                  <a:pt x="4114" y="1269"/>
                  <a:pt x="4151" y="1245"/>
                </a:cubicBezTo>
                <a:cubicBezTo>
                  <a:pt x="4202" y="1218"/>
                  <a:pt x="4231" y="1158"/>
                  <a:pt x="4228" y="1101"/>
                </a:cubicBezTo>
                <a:cubicBezTo>
                  <a:pt x="4225" y="1048"/>
                  <a:pt x="4195" y="1001"/>
                  <a:pt x="4151" y="971"/>
                </a:cubicBezTo>
                <a:cubicBezTo>
                  <a:pt x="4131" y="957"/>
                  <a:pt x="4114" y="944"/>
                  <a:pt x="4094" y="931"/>
                </a:cubicBezTo>
                <a:cubicBezTo>
                  <a:pt x="4051" y="897"/>
                  <a:pt x="4014" y="854"/>
                  <a:pt x="3978" y="810"/>
                </a:cubicBezTo>
                <a:cubicBezTo>
                  <a:pt x="3961" y="790"/>
                  <a:pt x="3944" y="767"/>
                  <a:pt x="3930" y="740"/>
                </a:cubicBezTo>
                <a:cubicBezTo>
                  <a:pt x="3914" y="700"/>
                  <a:pt x="3904" y="656"/>
                  <a:pt x="3890" y="613"/>
                </a:cubicBezTo>
                <a:cubicBezTo>
                  <a:pt x="3877" y="559"/>
                  <a:pt x="3861" y="509"/>
                  <a:pt x="3841" y="459"/>
                </a:cubicBezTo>
                <a:cubicBezTo>
                  <a:pt x="3833" y="436"/>
                  <a:pt x="3824" y="412"/>
                  <a:pt x="3817" y="389"/>
                </a:cubicBezTo>
                <a:cubicBezTo>
                  <a:pt x="3810" y="379"/>
                  <a:pt x="3807" y="366"/>
                  <a:pt x="3800" y="355"/>
                </a:cubicBezTo>
                <a:cubicBezTo>
                  <a:pt x="3793" y="338"/>
                  <a:pt x="3787" y="322"/>
                  <a:pt x="3777" y="305"/>
                </a:cubicBezTo>
                <a:cubicBezTo>
                  <a:pt x="3764" y="278"/>
                  <a:pt x="3747" y="255"/>
                  <a:pt x="3730" y="232"/>
                </a:cubicBezTo>
                <a:cubicBezTo>
                  <a:pt x="3710" y="212"/>
                  <a:pt x="3693" y="195"/>
                  <a:pt x="3673" y="181"/>
                </a:cubicBezTo>
                <a:cubicBezTo>
                  <a:pt x="3650" y="165"/>
                  <a:pt x="3629" y="148"/>
                  <a:pt x="3606" y="135"/>
                </a:cubicBezTo>
                <a:cubicBezTo>
                  <a:pt x="3580" y="121"/>
                  <a:pt x="3552" y="114"/>
                  <a:pt x="3526" y="105"/>
                </a:cubicBezTo>
                <a:lnTo>
                  <a:pt x="3506" y="101"/>
                </a:lnTo>
                <a:cubicBezTo>
                  <a:pt x="3486" y="98"/>
                  <a:pt x="3463" y="94"/>
                  <a:pt x="3442" y="94"/>
                </a:cubicBezTo>
                <a:cubicBezTo>
                  <a:pt x="3412" y="94"/>
                  <a:pt x="3382" y="98"/>
                  <a:pt x="3356" y="105"/>
                </a:cubicBezTo>
                <a:cubicBezTo>
                  <a:pt x="3312" y="118"/>
                  <a:pt x="3268" y="138"/>
                  <a:pt x="3231" y="165"/>
                </a:cubicBezTo>
                <a:cubicBezTo>
                  <a:pt x="3191" y="195"/>
                  <a:pt x="3155" y="228"/>
                  <a:pt x="3125" y="269"/>
                </a:cubicBezTo>
                <a:cubicBezTo>
                  <a:pt x="3101" y="298"/>
                  <a:pt x="3078" y="332"/>
                  <a:pt x="3058" y="369"/>
                </a:cubicBezTo>
                <a:cubicBezTo>
                  <a:pt x="3027" y="419"/>
                  <a:pt x="3007" y="469"/>
                  <a:pt x="2987" y="522"/>
                </a:cubicBezTo>
                <a:cubicBezTo>
                  <a:pt x="2961" y="590"/>
                  <a:pt x="2938" y="653"/>
                  <a:pt x="2921" y="720"/>
                </a:cubicBezTo>
                <a:cubicBezTo>
                  <a:pt x="2907" y="780"/>
                  <a:pt x="2894" y="843"/>
                  <a:pt x="2874" y="900"/>
                </a:cubicBezTo>
                <a:cubicBezTo>
                  <a:pt x="2870" y="911"/>
                  <a:pt x="2867" y="917"/>
                  <a:pt x="2864" y="928"/>
                </a:cubicBezTo>
                <a:cubicBezTo>
                  <a:pt x="2850" y="914"/>
                  <a:pt x="2840" y="900"/>
                  <a:pt x="2827" y="887"/>
                </a:cubicBezTo>
                <a:cubicBezTo>
                  <a:pt x="2800" y="854"/>
                  <a:pt x="2780" y="817"/>
                  <a:pt x="2760" y="777"/>
                </a:cubicBezTo>
                <a:cubicBezTo>
                  <a:pt x="2740" y="730"/>
                  <a:pt x="2730" y="680"/>
                  <a:pt x="2717" y="633"/>
                </a:cubicBezTo>
                <a:cubicBezTo>
                  <a:pt x="2703" y="582"/>
                  <a:pt x="2690" y="533"/>
                  <a:pt x="2677" y="482"/>
                </a:cubicBezTo>
                <a:cubicBezTo>
                  <a:pt x="2666" y="429"/>
                  <a:pt x="2657" y="375"/>
                  <a:pt x="2640" y="329"/>
                </a:cubicBezTo>
                <a:cubicBezTo>
                  <a:pt x="2623" y="289"/>
                  <a:pt x="2606" y="252"/>
                  <a:pt x="2589" y="218"/>
                </a:cubicBezTo>
                <a:lnTo>
                  <a:pt x="2580" y="198"/>
                </a:lnTo>
                <a:cubicBezTo>
                  <a:pt x="2566" y="178"/>
                  <a:pt x="2546" y="148"/>
                  <a:pt x="2526" y="131"/>
                </a:cubicBezTo>
                <a:cubicBezTo>
                  <a:pt x="2493" y="98"/>
                  <a:pt x="2453" y="68"/>
                  <a:pt x="2409" y="48"/>
                </a:cubicBezTo>
                <a:cubicBezTo>
                  <a:pt x="2348" y="17"/>
                  <a:pt x="2285" y="0"/>
                  <a:pt x="2218" y="0"/>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80" name="Google Shape;380;p3"/>
          <p:cNvSpPr/>
          <p:nvPr/>
        </p:nvSpPr>
        <p:spPr>
          <a:xfrm>
            <a:off x="8752548" y="6358401"/>
            <a:ext cx="207288" cy="233467"/>
          </a:xfrm>
          <a:custGeom>
            <a:avLst/>
            <a:gdLst/>
            <a:ahLst/>
            <a:cxnLst/>
            <a:rect l="l" t="t" r="r" b="b"/>
            <a:pathLst>
              <a:path w="1014" h="1142" extrusionOk="0">
                <a:moveTo>
                  <a:pt x="555" y="0"/>
                </a:moveTo>
                <a:lnTo>
                  <a:pt x="549" y="3"/>
                </a:lnTo>
                <a:cubicBezTo>
                  <a:pt x="486" y="3"/>
                  <a:pt x="439" y="60"/>
                  <a:pt x="439" y="124"/>
                </a:cubicBezTo>
                <a:cubicBezTo>
                  <a:pt x="442" y="221"/>
                  <a:pt x="446" y="318"/>
                  <a:pt x="446" y="415"/>
                </a:cubicBezTo>
                <a:lnTo>
                  <a:pt x="322" y="415"/>
                </a:lnTo>
                <a:cubicBezTo>
                  <a:pt x="245" y="415"/>
                  <a:pt x="171" y="412"/>
                  <a:pt x="94" y="409"/>
                </a:cubicBezTo>
                <a:cubicBezTo>
                  <a:pt x="92" y="408"/>
                  <a:pt x="89" y="408"/>
                  <a:pt x="87" y="408"/>
                </a:cubicBezTo>
                <a:cubicBezTo>
                  <a:pt x="65" y="408"/>
                  <a:pt x="43" y="423"/>
                  <a:pt x="31" y="438"/>
                </a:cubicBezTo>
                <a:cubicBezTo>
                  <a:pt x="10" y="455"/>
                  <a:pt x="1" y="482"/>
                  <a:pt x="4" y="509"/>
                </a:cubicBezTo>
                <a:cubicBezTo>
                  <a:pt x="4" y="532"/>
                  <a:pt x="14" y="556"/>
                  <a:pt x="34" y="576"/>
                </a:cubicBezTo>
                <a:cubicBezTo>
                  <a:pt x="54" y="593"/>
                  <a:pt x="78" y="599"/>
                  <a:pt x="104" y="599"/>
                </a:cubicBezTo>
                <a:cubicBezTo>
                  <a:pt x="174" y="602"/>
                  <a:pt x="248" y="605"/>
                  <a:pt x="322" y="609"/>
                </a:cubicBezTo>
                <a:lnTo>
                  <a:pt x="452" y="609"/>
                </a:lnTo>
                <a:cubicBezTo>
                  <a:pt x="452" y="693"/>
                  <a:pt x="452" y="776"/>
                  <a:pt x="446" y="863"/>
                </a:cubicBezTo>
                <a:cubicBezTo>
                  <a:pt x="442" y="917"/>
                  <a:pt x="435" y="967"/>
                  <a:pt x="432" y="1024"/>
                </a:cubicBezTo>
                <a:cubicBezTo>
                  <a:pt x="432" y="1054"/>
                  <a:pt x="449" y="1087"/>
                  <a:pt x="472" y="1107"/>
                </a:cubicBezTo>
                <a:cubicBezTo>
                  <a:pt x="493" y="1129"/>
                  <a:pt x="522" y="1141"/>
                  <a:pt x="552" y="1141"/>
                </a:cubicBezTo>
                <a:cubicBezTo>
                  <a:pt x="556" y="1141"/>
                  <a:pt x="559" y="1141"/>
                  <a:pt x="563" y="1141"/>
                </a:cubicBezTo>
                <a:cubicBezTo>
                  <a:pt x="596" y="1141"/>
                  <a:pt x="626" y="1124"/>
                  <a:pt x="646" y="1101"/>
                </a:cubicBezTo>
                <a:cubicBezTo>
                  <a:pt x="653" y="1094"/>
                  <a:pt x="660" y="1084"/>
                  <a:pt x="666" y="1074"/>
                </a:cubicBezTo>
                <a:cubicBezTo>
                  <a:pt x="676" y="1054"/>
                  <a:pt x="683" y="1034"/>
                  <a:pt x="680" y="1011"/>
                </a:cubicBezTo>
                <a:cubicBezTo>
                  <a:pt x="686" y="940"/>
                  <a:pt x="690" y="870"/>
                  <a:pt x="690" y="800"/>
                </a:cubicBezTo>
                <a:cubicBezTo>
                  <a:pt x="693" y="739"/>
                  <a:pt x="690" y="679"/>
                  <a:pt x="686" y="619"/>
                </a:cubicBezTo>
                <a:lnTo>
                  <a:pt x="713" y="619"/>
                </a:lnTo>
                <a:cubicBezTo>
                  <a:pt x="726" y="620"/>
                  <a:pt x="739" y="620"/>
                  <a:pt x="751" y="620"/>
                </a:cubicBezTo>
                <a:cubicBezTo>
                  <a:pt x="806" y="620"/>
                  <a:pt x="859" y="615"/>
                  <a:pt x="910" y="613"/>
                </a:cubicBezTo>
                <a:cubicBezTo>
                  <a:pt x="967" y="613"/>
                  <a:pt x="1014" y="559"/>
                  <a:pt x="1011" y="505"/>
                </a:cubicBezTo>
                <a:cubicBezTo>
                  <a:pt x="1007" y="452"/>
                  <a:pt x="964" y="405"/>
                  <a:pt x="910" y="405"/>
                </a:cubicBezTo>
                <a:lnTo>
                  <a:pt x="901" y="405"/>
                </a:lnTo>
                <a:cubicBezTo>
                  <a:pt x="870" y="405"/>
                  <a:pt x="840" y="412"/>
                  <a:pt x="810" y="412"/>
                </a:cubicBezTo>
                <a:cubicBezTo>
                  <a:pt x="776" y="415"/>
                  <a:pt x="740" y="418"/>
                  <a:pt x="706" y="418"/>
                </a:cubicBezTo>
                <a:lnTo>
                  <a:pt x="680" y="418"/>
                </a:lnTo>
                <a:cubicBezTo>
                  <a:pt x="676" y="318"/>
                  <a:pt x="673" y="215"/>
                  <a:pt x="669" y="114"/>
                </a:cubicBezTo>
                <a:cubicBezTo>
                  <a:pt x="669" y="51"/>
                  <a:pt x="612" y="0"/>
                  <a:pt x="555" y="0"/>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81" name="Google Shape;381;p3"/>
          <p:cNvSpPr txBox="1">
            <a:spLocks noGrp="1"/>
          </p:cNvSpPr>
          <p:nvPr>
            <p:ph type="title"/>
          </p:nvPr>
        </p:nvSpPr>
        <p:spPr>
          <a:xfrm>
            <a:off x="960000" y="2831417"/>
            <a:ext cx="4067600" cy="2034400"/>
          </a:xfrm>
          <a:prstGeom prst="rect">
            <a:avLst/>
          </a:prstGeom>
        </p:spPr>
        <p:txBody>
          <a:bodyPr spcFirstLastPara="1" wrap="square" lIns="91425" tIns="91425" rIns="91425" bIns="91425" anchor="ctr" anchorCtr="0">
            <a:noAutofit/>
          </a:bodyPr>
          <a:lstStyle>
            <a:lvl1pPr lvl="0">
              <a:spcBef>
                <a:spcPts val="0"/>
              </a:spcBef>
              <a:spcAft>
                <a:spcPts val="0"/>
              </a:spcAft>
              <a:buSzPts val="3600"/>
              <a:buNone/>
              <a:defRPr sz="6667">
                <a:solidFill>
                  <a:schemeClr val="lt2"/>
                </a:solidFill>
              </a:defRPr>
            </a:lvl1pPr>
            <a:lvl2pPr lvl="1" algn="ctr">
              <a:spcBef>
                <a:spcPts val="0"/>
              </a:spcBef>
              <a:spcAft>
                <a:spcPts val="0"/>
              </a:spcAft>
              <a:buSzPts val="3600"/>
              <a:buNone/>
              <a:defRPr sz="4800"/>
            </a:lvl2pPr>
            <a:lvl3pPr lvl="2" algn="ctr">
              <a:spcBef>
                <a:spcPts val="0"/>
              </a:spcBef>
              <a:spcAft>
                <a:spcPts val="0"/>
              </a:spcAft>
              <a:buSzPts val="3600"/>
              <a:buNone/>
              <a:defRPr sz="4800"/>
            </a:lvl3pPr>
            <a:lvl4pPr lvl="3" algn="ctr">
              <a:spcBef>
                <a:spcPts val="0"/>
              </a:spcBef>
              <a:spcAft>
                <a:spcPts val="0"/>
              </a:spcAft>
              <a:buSzPts val="3600"/>
              <a:buNone/>
              <a:defRPr sz="4800"/>
            </a:lvl4pPr>
            <a:lvl5pPr lvl="4" algn="ctr">
              <a:spcBef>
                <a:spcPts val="0"/>
              </a:spcBef>
              <a:spcAft>
                <a:spcPts val="0"/>
              </a:spcAft>
              <a:buSzPts val="3600"/>
              <a:buNone/>
              <a:defRPr sz="4800"/>
            </a:lvl5pPr>
            <a:lvl6pPr lvl="5" algn="ctr">
              <a:spcBef>
                <a:spcPts val="0"/>
              </a:spcBef>
              <a:spcAft>
                <a:spcPts val="0"/>
              </a:spcAft>
              <a:buSzPts val="3600"/>
              <a:buNone/>
              <a:defRPr sz="4800"/>
            </a:lvl6pPr>
            <a:lvl7pPr lvl="6" algn="ctr">
              <a:spcBef>
                <a:spcPts val="0"/>
              </a:spcBef>
              <a:spcAft>
                <a:spcPts val="0"/>
              </a:spcAft>
              <a:buSzPts val="3600"/>
              <a:buNone/>
              <a:defRPr sz="4800"/>
            </a:lvl7pPr>
            <a:lvl8pPr lvl="7" algn="ctr">
              <a:spcBef>
                <a:spcPts val="0"/>
              </a:spcBef>
              <a:spcAft>
                <a:spcPts val="0"/>
              </a:spcAft>
              <a:buSzPts val="3600"/>
              <a:buNone/>
              <a:defRPr sz="4800"/>
            </a:lvl8pPr>
            <a:lvl9pPr lvl="8" algn="ctr">
              <a:spcBef>
                <a:spcPts val="0"/>
              </a:spcBef>
              <a:spcAft>
                <a:spcPts val="0"/>
              </a:spcAft>
              <a:buSzPts val="3600"/>
              <a:buNone/>
              <a:defRPr sz="4800"/>
            </a:lvl9pPr>
          </a:lstStyle>
          <a:p>
            <a:endParaRPr/>
          </a:p>
        </p:txBody>
      </p:sp>
      <p:sp>
        <p:nvSpPr>
          <p:cNvPr id="382" name="Google Shape;382;p3"/>
          <p:cNvSpPr txBox="1">
            <a:spLocks noGrp="1"/>
          </p:cNvSpPr>
          <p:nvPr>
            <p:ph type="title" idx="2" hasCustomPrompt="1"/>
          </p:nvPr>
        </p:nvSpPr>
        <p:spPr>
          <a:xfrm>
            <a:off x="2170600" y="1403433"/>
            <a:ext cx="1646400" cy="1122400"/>
          </a:xfrm>
          <a:prstGeom prst="rect">
            <a:avLst/>
          </a:prstGeom>
        </p:spPr>
        <p:txBody>
          <a:bodyPr spcFirstLastPara="1" wrap="square" lIns="91425" tIns="91425" rIns="91425" bIns="91425" anchor="ctr" anchorCtr="0">
            <a:noAutofit/>
          </a:bodyPr>
          <a:lstStyle>
            <a:lvl1pPr lvl="0" rtl="0">
              <a:spcBef>
                <a:spcPts val="0"/>
              </a:spcBef>
              <a:spcAft>
                <a:spcPts val="0"/>
              </a:spcAft>
              <a:buSzPts val="6000"/>
              <a:buNone/>
              <a:defRPr sz="8000"/>
            </a:lvl1pPr>
            <a:lvl2pPr lvl="1" algn="ctr" rtl="0">
              <a:spcBef>
                <a:spcPts val="0"/>
              </a:spcBef>
              <a:spcAft>
                <a:spcPts val="0"/>
              </a:spcAft>
              <a:buSzPts val="6000"/>
              <a:buNone/>
              <a:defRPr sz="8000"/>
            </a:lvl2pPr>
            <a:lvl3pPr lvl="2" algn="ctr" rtl="0">
              <a:spcBef>
                <a:spcPts val="0"/>
              </a:spcBef>
              <a:spcAft>
                <a:spcPts val="0"/>
              </a:spcAft>
              <a:buSzPts val="6000"/>
              <a:buNone/>
              <a:defRPr sz="8000"/>
            </a:lvl3pPr>
            <a:lvl4pPr lvl="3" algn="ctr" rtl="0">
              <a:spcBef>
                <a:spcPts val="0"/>
              </a:spcBef>
              <a:spcAft>
                <a:spcPts val="0"/>
              </a:spcAft>
              <a:buSzPts val="6000"/>
              <a:buNone/>
              <a:defRPr sz="8000"/>
            </a:lvl4pPr>
            <a:lvl5pPr lvl="4" algn="ctr" rtl="0">
              <a:spcBef>
                <a:spcPts val="0"/>
              </a:spcBef>
              <a:spcAft>
                <a:spcPts val="0"/>
              </a:spcAft>
              <a:buSzPts val="6000"/>
              <a:buNone/>
              <a:defRPr sz="8000"/>
            </a:lvl5pPr>
            <a:lvl6pPr lvl="5" algn="ctr" rtl="0">
              <a:spcBef>
                <a:spcPts val="0"/>
              </a:spcBef>
              <a:spcAft>
                <a:spcPts val="0"/>
              </a:spcAft>
              <a:buSzPts val="6000"/>
              <a:buNone/>
              <a:defRPr sz="8000"/>
            </a:lvl6pPr>
            <a:lvl7pPr lvl="6" algn="ctr" rtl="0">
              <a:spcBef>
                <a:spcPts val="0"/>
              </a:spcBef>
              <a:spcAft>
                <a:spcPts val="0"/>
              </a:spcAft>
              <a:buSzPts val="6000"/>
              <a:buNone/>
              <a:defRPr sz="8000"/>
            </a:lvl7pPr>
            <a:lvl8pPr lvl="7" algn="ctr" rtl="0">
              <a:spcBef>
                <a:spcPts val="0"/>
              </a:spcBef>
              <a:spcAft>
                <a:spcPts val="0"/>
              </a:spcAft>
              <a:buSzPts val="6000"/>
              <a:buNone/>
              <a:defRPr sz="8000"/>
            </a:lvl8pPr>
            <a:lvl9pPr lvl="8" algn="ctr" rtl="0">
              <a:spcBef>
                <a:spcPts val="0"/>
              </a:spcBef>
              <a:spcAft>
                <a:spcPts val="0"/>
              </a:spcAft>
              <a:buSzPts val="6000"/>
              <a:buNone/>
              <a:defRPr sz="8000"/>
            </a:lvl9pPr>
          </a:lstStyle>
          <a:p>
            <a:r>
              <a:t>xx%</a:t>
            </a:r>
          </a:p>
        </p:txBody>
      </p:sp>
      <p:sp>
        <p:nvSpPr>
          <p:cNvPr id="383" name="Google Shape;383;p3"/>
          <p:cNvSpPr txBox="1">
            <a:spLocks noGrp="1"/>
          </p:cNvSpPr>
          <p:nvPr>
            <p:ph type="subTitle" idx="1"/>
          </p:nvPr>
        </p:nvSpPr>
        <p:spPr>
          <a:xfrm>
            <a:off x="960000" y="4865851"/>
            <a:ext cx="4067600" cy="804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2133"/>
              </a:spcBef>
              <a:spcAft>
                <a:spcPts val="0"/>
              </a:spcAft>
              <a:buSzPts val="1400"/>
              <a:buNone/>
              <a:defRPr/>
            </a:lvl3pPr>
            <a:lvl4pPr lvl="3" algn="ctr" rtl="0">
              <a:lnSpc>
                <a:spcPct val="100000"/>
              </a:lnSpc>
              <a:spcBef>
                <a:spcPts val="2133"/>
              </a:spcBef>
              <a:spcAft>
                <a:spcPts val="0"/>
              </a:spcAft>
              <a:buSzPts val="1400"/>
              <a:buNone/>
              <a:defRPr/>
            </a:lvl4pPr>
            <a:lvl5pPr lvl="4" algn="ctr" rtl="0">
              <a:lnSpc>
                <a:spcPct val="100000"/>
              </a:lnSpc>
              <a:spcBef>
                <a:spcPts val="2133"/>
              </a:spcBef>
              <a:spcAft>
                <a:spcPts val="0"/>
              </a:spcAft>
              <a:buSzPts val="1400"/>
              <a:buNone/>
              <a:defRPr/>
            </a:lvl5pPr>
            <a:lvl6pPr lvl="5" algn="ctr" rtl="0">
              <a:lnSpc>
                <a:spcPct val="100000"/>
              </a:lnSpc>
              <a:spcBef>
                <a:spcPts val="2133"/>
              </a:spcBef>
              <a:spcAft>
                <a:spcPts val="0"/>
              </a:spcAft>
              <a:buSzPts val="1400"/>
              <a:buNone/>
              <a:defRPr/>
            </a:lvl6pPr>
            <a:lvl7pPr lvl="6" algn="ctr" rtl="0">
              <a:lnSpc>
                <a:spcPct val="100000"/>
              </a:lnSpc>
              <a:spcBef>
                <a:spcPts val="2133"/>
              </a:spcBef>
              <a:spcAft>
                <a:spcPts val="0"/>
              </a:spcAft>
              <a:buSzPts val="1400"/>
              <a:buNone/>
              <a:defRPr/>
            </a:lvl7pPr>
            <a:lvl8pPr lvl="7" algn="ctr" rtl="0">
              <a:lnSpc>
                <a:spcPct val="100000"/>
              </a:lnSpc>
              <a:spcBef>
                <a:spcPts val="2133"/>
              </a:spcBef>
              <a:spcAft>
                <a:spcPts val="0"/>
              </a:spcAft>
              <a:buSzPts val="1400"/>
              <a:buNone/>
              <a:defRPr/>
            </a:lvl8pPr>
            <a:lvl9pPr lvl="8" algn="ctr" rtl="0">
              <a:lnSpc>
                <a:spcPct val="100000"/>
              </a:lnSpc>
              <a:spcBef>
                <a:spcPts val="2133"/>
              </a:spcBef>
              <a:spcAft>
                <a:spcPts val="2133"/>
              </a:spcAft>
              <a:buSzPts val="1400"/>
              <a:buNone/>
              <a:defRPr/>
            </a:lvl9pPr>
          </a:lstStyle>
          <a:p>
            <a:endParaRPr/>
          </a:p>
        </p:txBody>
      </p:sp>
    </p:spTree>
    <p:extLst>
      <p:ext uri="{BB962C8B-B14F-4D97-AF65-F5344CB8AC3E}">
        <p14:creationId xmlns:p14="http://schemas.microsoft.com/office/powerpoint/2010/main" val="389683095"/>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20.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xmlns="" id="{52761295-5AD5-43D2-A248-1C1413001FBF}"/>
              </a:ext>
            </a:extLst>
          </p:cNvPr>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p>
        </p:txBody>
      </p:sp>
      <p:sp>
        <p:nvSpPr>
          <p:cNvPr id="3" name="文本占位符 2">
            <a:extLst>
              <a:ext uri="{FF2B5EF4-FFF2-40B4-BE49-F238E27FC236}">
                <a16:creationId xmlns:a16="http://schemas.microsoft.com/office/drawing/2014/main" xmlns="" id="{38F1CBE9-4A74-421A-88C3-2674932FD62D}"/>
              </a:ext>
            </a:extLst>
          </p:cNvPr>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编辑母版文本样式</a:t>
            </a:r>
          </a:p>
        </p:txBody>
      </p:sp>
      <p:sp>
        <p:nvSpPr>
          <p:cNvPr id="4" name="日期占位符 3">
            <a:extLst>
              <a:ext uri="{FF2B5EF4-FFF2-40B4-BE49-F238E27FC236}">
                <a16:creationId xmlns:a16="http://schemas.microsoft.com/office/drawing/2014/main" xmlns="" id="{CA043132-6FB2-4829-B2F3-F1719C8C8857}"/>
              </a:ext>
            </a:extLst>
          </p:cNvPr>
          <p:cNvSpPr>
            <a:spLocks noGrp="1"/>
          </p:cNvSpPr>
          <p:nvPr>
            <p:ph type="dt" sz="half" idx="10"/>
          </p:nvPr>
        </p:nvSpPr>
        <p:spPr/>
        <p:txBody>
          <a:bodyPr/>
          <a:lstStyle/>
          <a:p>
            <a:fld id="{2A00D888-544E-4077-B3F0-7E1D3E6D39A3}" type="datetimeFigureOut">
              <a:rPr lang="zh-CN" altLang="en-US" smtClean="0"/>
              <a:t>2024/2/21</a:t>
            </a:fld>
            <a:endParaRPr lang="zh-CN" altLang="en-US"/>
          </a:p>
        </p:txBody>
      </p:sp>
      <p:sp>
        <p:nvSpPr>
          <p:cNvPr id="5" name="页脚占位符 4">
            <a:extLst>
              <a:ext uri="{FF2B5EF4-FFF2-40B4-BE49-F238E27FC236}">
                <a16:creationId xmlns:a16="http://schemas.microsoft.com/office/drawing/2014/main" xmlns="" id="{D812A6BB-8924-42C9-8331-0214705A5AF0}"/>
              </a:ext>
            </a:extLst>
          </p:cNvPr>
          <p:cNvSpPr>
            <a:spLocks noGrp="1"/>
          </p:cNvSpPr>
          <p:nvPr>
            <p:ph type="ftr" sz="quarter" idx="11"/>
          </p:nvPr>
        </p:nvSpPr>
        <p:spPr/>
        <p:txBody>
          <a:bodyPr/>
          <a:lstStyle/>
          <a:p>
            <a:endParaRPr lang="zh-CN" altLang="en-US"/>
          </a:p>
        </p:txBody>
      </p:sp>
      <p:sp>
        <p:nvSpPr>
          <p:cNvPr id="6" name="灯片编号占位符 5">
            <a:extLst>
              <a:ext uri="{FF2B5EF4-FFF2-40B4-BE49-F238E27FC236}">
                <a16:creationId xmlns:a16="http://schemas.microsoft.com/office/drawing/2014/main" xmlns="" id="{B6FF261A-1130-4F14-BC03-329CD617804B}"/>
              </a:ext>
            </a:extLst>
          </p:cNvPr>
          <p:cNvSpPr>
            <a:spLocks noGrp="1"/>
          </p:cNvSpPr>
          <p:nvPr>
            <p:ph type="sldNum" sz="quarter" idx="12"/>
          </p:nvPr>
        </p:nvSpPr>
        <p:spPr/>
        <p:txBody>
          <a:bodyPr/>
          <a:lstStyle/>
          <a:p>
            <a:fld id="{C57A6F8C-78BF-48EB-A58E-20A03D149246}" type="slidenum">
              <a:rPr lang="zh-CN" altLang="en-US" smtClean="0"/>
              <a:t>‹#›</a:t>
            </a:fld>
            <a:endParaRPr lang="zh-CN" altLang="en-US"/>
          </a:p>
        </p:txBody>
      </p:sp>
    </p:spTree>
    <p:extLst>
      <p:ext uri="{BB962C8B-B14F-4D97-AF65-F5344CB8AC3E}">
        <p14:creationId xmlns:p14="http://schemas.microsoft.com/office/powerpoint/2010/main" val="2071878006"/>
      </p:ext>
    </p:extLst>
  </p:cSld>
  <p:clrMapOvr>
    <a:masterClrMapping/>
  </p:clrMapOvr>
  <mc:AlternateContent xmlns:mc="http://schemas.openxmlformats.org/markup-compatibility/2006" xmlns:p14="http://schemas.microsoft.com/office/powerpoint/2010/main">
    <mc:Choice Requires="p14">
      <p:transition spd="slow" p14:dur="1500" advClick="0">
        <p:random/>
      </p:transition>
    </mc:Choice>
    <mc:Fallback xmlns="">
      <p:transition spd="slow" advClick="0">
        <p:random/>
      </p:transition>
    </mc:Fallback>
  </mc:AlternateContent>
</p:sldLayout>
</file>

<file path=ppt/slideLayouts/slideLayout21.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xmlns="" id="{F97CF2C0-F5EC-4BCF-94F6-5188FF2BE1F2}"/>
              </a:ext>
            </a:extLst>
          </p:cNvPr>
          <p:cNvSpPr>
            <a:spLocks noGrp="1"/>
          </p:cNvSpPr>
          <p:nvPr>
            <p:ph type="title"/>
          </p:nvPr>
        </p:nvSpPr>
        <p:spPr/>
        <p:txBody>
          <a:bodyPr/>
          <a:lstStyle/>
          <a:p>
            <a:r>
              <a:rPr lang="zh-CN" altLang="en-US"/>
              <a:t>单击此处编辑母版标题样式</a:t>
            </a:r>
          </a:p>
        </p:txBody>
      </p:sp>
      <p:sp>
        <p:nvSpPr>
          <p:cNvPr id="3" name="内容占位符 2">
            <a:extLst>
              <a:ext uri="{FF2B5EF4-FFF2-40B4-BE49-F238E27FC236}">
                <a16:creationId xmlns:a16="http://schemas.microsoft.com/office/drawing/2014/main" xmlns="" id="{840F69B3-4B27-4017-8317-8D7F32F226CC}"/>
              </a:ext>
            </a:extLst>
          </p:cNvPr>
          <p:cNvSpPr>
            <a:spLocks noGrp="1"/>
          </p:cNvSpPr>
          <p:nvPr>
            <p:ph sz="half" idx="1"/>
          </p:nvPr>
        </p:nvSpPr>
        <p:spPr>
          <a:xfrm>
            <a:off x="838200" y="1825625"/>
            <a:ext cx="5181600" cy="4351338"/>
          </a:xfrm>
        </p:spPr>
        <p:txBody>
          <a:body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内容占位符 3">
            <a:extLst>
              <a:ext uri="{FF2B5EF4-FFF2-40B4-BE49-F238E27FC236}">
                <a16:creationId xmlns:a16="http://schemas.microsoft.com/office/drawing/2014/main" xmlns="" id="{94661E3F-B0D5-446A-ACCC-B7B6BD647D59}"/>
              </a:ext>
            </a:extLst>
          </p:cNvPr>
          <p:cNvSpPr>
            <a:spLocks noGrp="1"/>
          </p:cNvSpPr>
          <p:nvPr>
            <p:ph sz="half" idx="2"/>
          </p:nvPr>
        </p:nvSpPr>
        <p:spPr>
          <a:xfrm>
            <a:off x="6172200" y="1825625"/>
            <a:ext cx="5181600" cy="4351338"/>
          </a:xfrm>
        </p:spPr>
        <p:txBody>
          <a:body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5" name="日期占位符 4">
            <a:extLst>
              <a:ext uri="{FF2B5EF4-FFF2-40B4-BE49-F238E27FC236}">
                <a16:creationId xmlns:a16="http://schemas.microsoft.com/office/drawing/2014/main" xmlns="" id="{674B621A-4319-43E9-BC0C-5CBBC3D88E66}"/>
              </a:ext>
            </a:extLst>
          </p:cNvPr>
          <p:cNvSpPr>
            <a:spLocks noGrp="1"/>
          </p:cNvSpPr>
          <p:nvPr>
            <p:ph type="dt" sz="half" idx="10"/>
          </p:nvPr>
        </p:nvSpPr>
        <p:spPr/>
        <p:txBody>
          <a:bodyPr/>
          <a:lstStyle/>
          <a:p>
            <a:fld id="{2A00D888-544E-4077-B3F0-7E1D3E6D39A3}" type="datetimeFigureOut">
              <a:rPr lang="zh-CN" altLang="en-US" smtClean="0"/>
              <a:t>2024/2/21</a:t>
            </a:fld>
            <a:endParaRPr lang="zh-CN" altLang="en-US"/>
          </a:p>
        </p:txBody>
      </p:sp>
      <p:sp>
        <p:nvSpPr>
          <p:cNvPr id="6" name="页脚占位符 5">
            <a:extLst>
              <a:ext uri="{FF2B5EF4-FFF2-40B4-BE49-F238E27FC236}">
                <a16:creationId xmlns:a16="http://schemas.microsoft.com/office/drawing/2014/main" xmlns="" id="{09343777-540A-4198-A5A6-2CBBE423FD3A}"/>
              </a:ext>
            </a:extLst>
          </p:cNvPr>
          <p:cNvSpPr>
            <a:spLocks noGrp="1"/>
          </p:cNvSpPr>
          <p:nvPr>
            <p:ph type="ftr" sz="quarter" idx="11"/>
          </p:nvPr>
        </p:nvSpPr>
        <p:spPr/>
        <p:txBody>
          <a:bodyPr/>
          <a:lstStyle/>
          <a:p>
            <a:endParaRPr lang="zh-CN" altLang="en-US"/>
          </a:p>
        </p:txBody>
      </p:sp>
      <p:sp>
        <p:nvSpPr>
          <p:cNvPr id="7" name="灯片编号占位符 6">
            <a:extLst>
              <a:ext uri="{FF2B5EF4-FFF2-40B4-BE49-F238E27FC236}">
                <a16:creationId xmlns:a16="http://schemas.microsoft.com/office/drawing/2014/main" xmlns="" id="{D37FF6A1-8632-403A-88EE-6A1433DC3877}"/>
              </a:ext>
            </a:extLst>
          </p:cNvPr>
          <p:cNvSpPr>
            <a:spLocks noGrp="1"/>
          </p:cNvSpPr>
          <p:nvPr>
            <p:ph type="sldNum" sz="quarter" idx="12"/>
          </p:nvPr>
        </p:nvSpPr>
        <p:spPr/>
        <p:txBody>
          <a:bodyPr/>
          <a:lstStyle/>
          <a:p>
            <a:fld id="{C57A6F8C-78BF-48EB-A58E-20A03D149246}" type="slidenum">
              <a:rPr lang="zh-CN" altLang="en-US" smtClean="0"/>
              <a:t>‹#›</a:t>
            </a:fld>
            <a:endParaRPr lang="zh-CN" altLang="en-US"/>
          </a:p>
        </p:txBody>
      </p:sp>
    </p:spTree>
    <p:extLst>
      <p:ext uri="{BB962C8B-B14F-4D97-AF65-F5344CB8AC3E}">
        <p14:creationId xmlns:p14="http://schemas.microsoft.com/office/powerpoint/2010/main" val="1661027638"/>
      </p:ext>
    </p:extLst>
  </p:cSld>
  <p:clrMapOvr>
    <a:masterClrMapping/>
  </p:clrMapOvr>
  <mc:AlternateContent xmlns:mc="http://schemas.openxmlformats.org/markup-compatibility/2006" xmlns:p14="http://schemas.microsoft.com/office/powerpoint/2010/main">
    <mc:Choice Requires="p14">
      <p:transition spd="slow" p14:dur="1500" advClick="0">
        <p:random/>
      </p:transition>
    </mc:Choice>
    <mc:Fallback xmlns="">
      <p:transition spd="slow" advClick="0">
        <p:random/>
      </p:transition>
    </mc:Fallback>
  </mc:AlternateContent>
</p:sldLayout>
</file>

<file path=ppt/slideLayouts/slideLayout22.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xmlns="" id="{20E63300-84CF-487C-8FA5-CF6DBAAF6815}"/>
              </a:ext>
            </a:extLst>
          </p:cNvPr>
          <p:cNvSpPr>
            <a:spLocks noGrp="1"/>
          </p:cNvSpPr>
          <p:nvPr>
            <p:ph type="title"/>
          </p:nvPr>
        </p:nvSpPr>
        <p:spPr>
          <a:xfrm>
            <a:off x="839788" y="365125"/>
            <a:ext cx="10515600" cy="1325563"/>
          </a:xfrm>
        </p:spPr>
        <p:txBody>
          <a:bodyPr/>
          <a:lstStyle/>
          <a:p>
            <a:r>
              <a:rPr lang="zh-CN" altLang="en-US"/>
              <a:t>单击此处编辑母版标题样式</a:t>
            </a:r>
          </a:p>
        </p:txBody>
      </p:sp>
      <p:sp>
        <p:nvSpPr>
          <p:cNvPr id="3" name="文本占位符 2">
            <a:extLst>
              <a:ext uri="{FF2B5EF4-FFF2-40B4-BE49-F238E27FC236}">
                <a16:creationId xmlns:a16="http://schemas.microsoft.com/office/drawing/2014/main" xmlns="" id="{AE0C3A55-A1DA-40F6-AA54-C5F6AD99C2CE}"/>
              </a:ext>
            </a:extLst>
          </p:cNvPr>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编辑母版文本样式</a:t>
            </a:r>
          </a:p>
        </p:txBody>
      </p:sp>
      <p:sp>
        <p:nvSpPr>
          <p:cNvPr id="4" name="内容占位符 3">
            <a:extLst>
              <a:ext uri="{FF2B5EF4-FFF2-40B4-BE49-F238E27FC236}">
                <a16:creationId xmlns:a16="http://schemas.microsoft.com/office/drawing/2014/main" xmlns="" id="{0583C1EC-92E0-4401-8BA2-9C930B0830AA}"/>
              </a:ext>
            </a:extLst>
          </p:cNvPr>
          <p:cNvSpPr>
            <a:spLocks noGrp="1"/>
          </p:cNvSpPr>
          <p:nvPr>
            <p:ph sz="half" idx="2"/>
          </p:nvPr>
        </p:nvSpPr>
        <p:spPr>
          <a:xfrm>
            <a:off x="839788" y="2505075"/>
            <a:ext cx="5157787" cy="3684588"/>
          </a:xfrm>
        </p:spPr>
        <p:txBody>
          <a:body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5" name="文本占位符 4">
            <a:extLst>
              <a:ext uri="{FF2B5EF4-FFF2-40B4-BE49-F238E27FC236}">
                <a16:creationId xmlns:a16="http://schemas.microsoft.com/office/drawing/2014/main" xmlns="" id="{FFB45DF5-EE32-4128-A239-15515989A94C}"/>
              </a:ext>
            </a:extLst>
          </p:cNvPr>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编辑母版文本样式</a:t>
            </a:r>
          </a:p>
        </p:txBody>
      </p:sp>
      <p:sp>
        <p:nvSpPr>
          <p:cNvPr id="6" name="内容占位符 5">
            <a:extLst>
              <a:ext uri="{FF2B5EF4-FFF2-40B4-BE49-F238E27FC236}">
                <a16:creationId xmlns:a16="http://schemas.microsoft.com/office/drawing/2014/main" xmlns="" id="{D7D8731D-0B1E-4617-A523-716DA7D33F4B}"/>
              </a:ext>
            </a:extLst>
          </p:cNvPr>
          <p:cNvSpPr>
            <a:spLocks noGrp="1"/>
          </p:cNvSpPr>
          <p:nvPr>
            <p:ph sz="quarter" idx="4"/>
          </p:nvPr>
        </p:nvSpPr>
        <p:spPr>
          <a:xfrm>
            <a:off x="6172200" y="2505075"/>
            <a:ext cx="5183188" cy="3684588"/>
          </a:xfrm>
        </p:spPr>
        <p:txBody>
          <a:body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7" name="日期占位符 6">
            <a:extLst>
              <a:ext uri="{FF2B5EF4-FFF2-40B4-BE49-F238E27FC236}">
                <a16:creationId xmlns:a16="http://schemas.microsoft.com/office/drawing/2014/main" xmlns="" id="{6C76733D-96D2-464D-999F-1CFB982CCCBC}"/>
              </a:ext>
            </a:extLst>
          </p:cNvPr>
          <p:cNvSpPr>
            <a:spLocks noGrp="1"/>
          </p:cNvSpPr>
          <p:nvPr>
            <p:ph type="dt" sz="half" idx="10"/>
          </p:nvPr>
        </p:nvSpPr>
        <p:spPr/>
        <p:txBody>
          <a:bodyPr/>
          <a:lstStyle/>
          <a:p>
            <a:fld id="{2A00D888-544E-4077-B3F0-7E1D3E6D39A3}" type="datetimeFigureOut">
              <a:rPr lang="zh-CN" altLang="en-US" smtClean="0"/>
              <a:t>2024/2/21</a:t>
            </a:fld>
            <a:endParaRPr lang="zh-CN" altLang="en-US"/>
          </a:p>
        </p:txBody>
      </p:sp>
      <p:sp>
        <p:nvSpPr>
          <p:cNvPr id="8" name="页脚占位符 7">
            <a:extLst>
              <a:ext uri="{FF2B5EF4-FFF2-40B4-BE49-F238E27FC236}">
                <a16:creationId xmlns:a16="http://schemas.microsoft.com/office/drawing/2014/main" xmlns="" id="{8679606B-1FB4-45B5-802D-D79F31083FA2}"/>
              </a:ext>
            </a:extLst>
          </p:cNvPr>
          <p:cNvSpPr>
            <a:spLocks noGrp="1"/>
          </p:cNvSpPr>
          <p:nvPr>
            <p:ph type="ftr" sz="quarter" idx="11"/>
          </p:nvPr>
        </p:nvSpPr>
        <p:spPr/>
        <p:txBody>
          <a:bodyPr/>
          <a:lstStyle/>
          <a:p>
            <a:endParaRPr lang="zh-CN" altLang="en-US"/>
          </a:p>
        </p:txBody>
      </p:sp>
      <p:sp>
        <p:nvSpPr>
          <p:cNvPr id="9" name="灯片编号占位符 8">
            <a:extLst>
              <a:ext uri="{FF2B5EF4-FFF2-40B4-BE49-F238E27FC236}">
                <a16:creationId xmlns:a16="http://schemas.microsoft.com/office/drawing/2014/main" xmlns="" id="{2ED9FDED-03FD-4ACA-A5D2-8E72F4A35169}"/>
              </a:ext>
            </a:extLst>
          </p:cNvPr>
          <p:cNvSpPr>
            <a:spLocks noGrp="1"/>
          </p:cNvSpPr>
          <p:nvPr>
            <p:ph type="sldNum" sz="quarter" idx="12"/>
          </p:nvPr>
        </p:nvSpPr>
        <p:spPr/>
        <p:txBody>
          <a:bodyPr/>
          <a:lstStyle/>
          <a:p>
            <a:fld id="{C57A6F8C-78BF-48EB-A58E-20A03D149246}" type="slidenum">
              <a:rPr lang="zh-CN" altLang="en-US" smtClean="0"/>
              <a:t>‹#›</a:t>
            </a:fld>
            <a:endParaRPr lang="zh-CN" altLang="en-US"/>
          </a:p>
        </p:txBody>
      </p:sp>
    </p:spTree>
    <p:extLst>
      <p:ext uri="{BB962C8B-B14F-4D97-AF65-F5344CB8AC3E}">
        <p14:creationId xmlns:p14="http://schemas.microsoft.com/office/powerpoint/2010/main" val="3928588795"/>
      </p:ext>
    </p:extLst>
  </p:cSld>
  <p:clrMapOvr>
    <a:masterClrMapping/>
  </p:clrMapOvr>
  <mc:AlternateContent xmlns:mc="http://schemas.openxmlformats.org/markup-compatibility/2006" xmlns:p14="http://schemas.microsoft.com/office/powerpoint/2010/main">
    <mc:Choice Requires="p14">
      <p:transition spd="slow" p14:dur="1500" advClick="0">
        <p:random/>
      </p:transition>
    </mc:Choice>
    <mc:Fallback xmlns="">
      <p:transition spd="slow" advClick="0">
        <p:random/>
      </p:transition>
    </mc:Fallback>
  </mc:AlternateContent>
</p:sldLayout>
</file>

<file path=ppt/slideLayouts/slideLayout23.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xmlns="" id="{36832A10-1890-4012-9557-C32285029D2A}"/>
              </a:ext>
            </a:extLst>
          </p:cNvPr>
          <p:cNvSpPr>
            <a:spLocks noGrp="1"/>
          </p:cNvSpPr>
          <p:nvPr>
            <p:ph type="title"/>
          </p:nvPr>
        </p:nvSpPr>
        <p:spPr/>
        <p:txBody>
          <a:bodyPr/>
          <a:lstStyle/>
          <a:p>
            <a:r>
              <a:rPr lang="zh-CN" altLang="en-US"/>
              <a:t>单击此处编辑母版标题样式</a:t>
            </a:r>
          </a:p>
        </p:txBody>
      </p:sp>
      <p:sp>
        <p:nvSpPr>
          <p:cNvPr id="3" name="日期占位符 2">
            <a:extLst>
              <a:ext uri="{FF2B5EF4-FFF2-40B4-BE49-F238E27FC236}">
                <a16:creationId xmlns:a16="http://schemas.microsoft.com/office/drawing/2014/main" xmlns="" id="{A4B3A02E-2C7B-416E-9E9A-AA17EDE97439}"/>
              </a:ext>
            </a:extLst>
          </p:cNvPr>
          <p:cNvSpPr>
            <a:spLocks noGrp="1"/>
          </p:cNvSpPr>
          <p:nvPr>
            <p:ph type="dt" sz="half" idx="10"/>
          </p:nvPr>
        </p:nvSpPr>
        <p:spPr/>
        <p:txBody>
          <a:bodyPr/>
          <a:lstStyle/>
          <a:p>
            <a:fld id="{2A00D888-544E-4077-B3F0-7E1D3E6D39A3}" type="datetimeFigureOut">
              <a:rPr lang="zh-CN" altLang="en-US" smtClean="0"/>
              <a:t>2024/2/21</a:t>
            </a:fld>
            <a:endParaRPr lang="zh-CN" altLang="en-US"/>
          </a:p>
        </p:txBody>
      </p:sp>
      <p:sp>
        <p:nvSpPr>
          <p:cNvPr id="4" name="页脚占位符 3">
            <a:extLst>
              <a:ext uri="{FF2B5EF4-FFF2-40B4-BE49-F238E27FC236}">
                <a16:creationId xmlns:a16="http://schemas.microsoft.com/office/drawing/2014/main" xmlns="" id="{5877476C-4C98-4D31-805C-FB546A69C4D7}"/>
              </a:ext>
            </a:extLst>
          </p:cNvPr>
          <p:cNvSpPr>
            <a:spLocks noGrp="1"/>
          </p:cNvSpPr>
          <p:nvPr>
            <p:ph type="ftr" sz="quarter" idx="11"/>
          </p:nvPr>
        </p:nvSpPr>
        <p:spPr/>
        <p:txBody>
          <a:bodyPr/>
          <a:lstStyle/>
          <a:p>
            <a:endParaRPr lang="zh-CN" altLang="en-US"/>
          </a:p>
        </p:txBody>
      </p:sp>
      <p:sp>
        <p:nvSpPr>
          <p:cNvPr id="5" name="灯片编号占位符 4">
            <a:extLst>
              <a:ext uri="{FF2B5EF4-FFF2-40B4-BE49-F238E27FC236}">
                <a16:creationId xmlns:a16="http://schemas.microsoft.com/office/drawing/2014/main" xmlns="" id="{D6E61F00-ADA6-41F0-9CBF-062BF5DD8113}"/>
              </a:ext>
            </a:extLst>
          </p:cNvPr>
          <p:cNvSpPr>
            <a:spLocks noGrp="1"/>
          </p:cNvSpPr>
          <p:nvPr>
            <p:ph type="sldNum" sz="quarter" idx="12"/>
          </p:nvPr>
        </p:nvSpPr>
        <p:spPr/>
        <p:txBody>
          <a:bodyPr/>
          <a:lstStyle/>
          <a:p>
            <a:fld id="{C57A6F8C-78BF-48EB-A58E-20A03D149246}" type="slidenum">
              <a:rPr lang="zh-CN" altLang="en-US" smtClean="0"/>
              <a:t>‹#›</a:t>
            </a:fld>
            <a:endParaRPr lang="zh-CN" altLang="en-US"/>
          </a:p>
        </p:txBody>
      </p:sp>
    </p:spTree>
    <p:extLst>
      <p:ext uri="{BB962C8B-B14F-4D97-AF65-F5344CB8AC3E}">
        <p14:creationId xmlns:p14="http://schemas.microsoft.com/office/powerpoint/2010/main" val="2365161243"/>
      </p:ext>
    </p:extLst>
  </p:cSld>
  <p:clrMapOvr>
    <a:masterClrMapping/>
  </p:clrMapOvr>
  <mc:AlternateContent xmlns:mc="http://schemas.openxmlformats.org/markup-compatibility/2006" xmlns:p14="http://schemas.microsoft.com/office/powerpoint/2010/main">
    <mc:Choice Requires="p14">
      <p:transition spd="slow" p14:dur="1500" advClick="0">
        <p:random/>
      </p:transition>
    </mc:Choice>
    <mc:Fallback xmlns="">
      <p:transition spd="slow" advClick="0">
        <p:random/>
      </p:transition>
    </mc:Fallback>
  </mc:AlternateContent>
</p:sldLayout>
</file>

<file path=ppt/slideLayouts/slideLayout24.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a:extLst>
              <a:ext uri="{FF2B5EF4-FFF2-40B4-BE49-F238E27FC236}">
                <a16:creationId xmlns:a16="http://schemas.microsoft.com/office/drawing/2014/main" xmlns="" id="{85974B89-9D3C-4B11-BFAC-00B12AACAC2E}"/>
              </a:ext>
            </a:extLst>
          </p:cNvPr>
          <p:cNvSpPr>
            <a:spLocks noGrp="1"/>
          </p:cNvSpPr>
          <p:nvPr>
            <p:ph type="dt" sz="half" idx="10"/>
          </p:nvPr>
        </p:nvSpPr>
        <p:spPr/>
        <p:txBody>
          <a:bodyPr/>
          <a:lstStyle/>
          <a:p>
            <a:fld id="{2A00D888-544E-4077-B3F0-7E1D3E6D39A3}" type="datetimeFigureOut">
              <a:rPr lang="zh-CN" altLang="en-US" smtClean="0"/>
              <a:t>2024/2/21</a:t>
            </a:fld>
            <a:endParaRPr lang="zh-CN" altLang="en-US"/>
          </a:p>
        </p:txBody>
      </p:sp>
      <p:sp>
        <p:nvSpPr>
          <p:cNvPr id="3" name="页脚占位符 2">
            <a:extLst>
              <a:ext uri="{FF2B5EF4-FFF2-40B4-BE49-F238E27FC236}">
                <a16:creationId xmlns:a16="http://schemas.microsoft.com/office/drawing/2014/main" xmlns="" id="{C9F7A01F-16DC-4271-9163-603DC8EB94A8}"/>
              </a:ext>
            </a:extLst>
          </p:cNvPr>
          <p:cNvSpPr>
            <a:spLocks noGrp="1"/>
          </p:cNvSpPr>
          <p:nvPr>
            <p:ph type="ftr" sz="quarter" idx="11"/>
          </p:nvPr>
        </p:nvSpPr>
        <p:spPr/>
        <p:txBody>
          <a:bodyPr/>
          <a:lstStyle/>
          <a:p>
            <a:endParaRPr lang="zh-CN" altLang="en-US"/>
          </a:p>
        </p:txBody>
      </p:sp>
      <p:sp>
        <p:nvSpPr>
          <p:cNvPr id="4" name="灯片编号占位符 3">
            <a:extLst>
              <a:ext uri="{FF2B5EF4-FFF2-40B4-BE49-F238E27FC236}">
                <a16:creationId xmlns:a16="http://schemas.microsoft.com/office/drawing/2014/main" xmlns="" id="{2D4B5988-0A61-4324-AC85-123A75D9AEEF}"/>
              </a:ext>
            </a:extLst>
          </p:cNvPr>
          <p:cNvSpPr>
            <a:spLocks noGrp="1"/>
          </p:cNvSpPr>
          <p:nvPr>
            <p:ph type="sldNum" sz="quarter" idx="12"/>
          </p:nvPr>
        </p:nvSpPr>
        <p:spPr/>
        <p:txBody>
          <a:bodyPr/>
          <a:lstStyle/>
          <a:p>
            <a:fld id="{C57A6F8C-78BF-48EB-A58E-20A03D149246}" type="slidenum">
              <a:rPr lang="zh-CN" altLang="en-US" smtClean="0"/>
              <a:t>‹#›</a:t>
            </a:fld>
            <a:endParaRPr lang="zh-CN" altLang="en-US"/>
          </a:p>
        </p:txBody>
      </p:sp>
    </p:spTree>
    <p:extLst>
      <p:ext uri="{BB962C8B-B14F-4D97-AF65-F5344CB8AC3E}">
        <p14:creationId xmlns:p14="http://schemas.microsoft.com/office/powerpoint/2010/main" val="803170390"/>
      </p:ext>
    </p:extLst>
  </p:cSld>
  <p:clrMapOvr>
    <a:masterClrMapping/>
  </p:clrMapOvr>
  <mc:AlternateContent xmlns:mc="http://schemas.openxmlformats.org/markup-compatibility/2006" xmlns:p14="http://schemas.microsoft.com/office/powerpoint/2010/main">
    <mc:Choice Requires="p14">
      <p:transition spd="slow" p14:dur="1500" advClick="0">
        <p:random/>
      </p:transition>
    </mc:Choice>
    <mc:Fallback xmlns="">
      <p:transition spd="slow" advClick="0">
        <p:random/>
      </p:transition>
    </mc:Fallback>
  </mc:AlternateContent>
</p:sldLayout>
</file>

<file path=ppt/slideLayouts/slideLayout25.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xmlns="" id="{D3B776ED-6332-499F-A510-202AA67E2298}"/>
              </a:ext>
            </a:extLst>
          </p:cNvPr>
          <p:cNvSpPr>
            <a:spLocks noGrp="1"/>
          </p:cNvSpPr>
          <p:nvPr>
            <p:ph type="title"/>
          </p:nvPr>
        </p:nvSpPr>
        <p:spPr>
          <a:xfrm>
            <a:off x="839788" y="457200"/>
            <a:ext cx="3932237" cy="1600200"/>
          </a:xfrm>
        </p:spPr>
        <p:txBody>
          <a:bodyPr anchor="b"/>
          <a:lstStyle>
            <a:lvl1pPr>
              <a:defRPr sz="3200"/>
            </a:lvl1pPr>
          </a:lstStyle>
          <a:p>
            <a:r>
              <a:rPr lang="zh-CN" altLang="en-US"/>
              <a:t>单击此处编辑母版标题样式</a:t>
            </a:r>
          </a:p>
        </p:txBody>
      </p:sp>
      <p:sp>
        <p:nvSpPr>
          <p:cNvPr id="3" name="内容占位符 2">
            <a:extLst>
              <a:ext uri="{FF2B5EF4-FFF2-40B4-BE49-F238E27FC236}">
                <a16:creationId xmlns:a16="http://schemas.microsoft.com/office/drawing/2014/main" xmlns="" id="{F136A2E8-5045-4518-AF9D-8FB129DAAE03}"/>
              </a:ext>
            </a:extLst>
          </p:cNvPr>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文本占位符 3">
            <a:extLst>
              <a:ext uri="{FF2B5EF4-FFF2-40B4-BE49-F238E27FC236}">
                <a16:creationId xmlns:a16="http://schemas.microsoft.com/office/drawing/2014/main" xmlns="" id="{09B2D7A7-5F13-48E8-88BE-6CB0A4FBFFA1}"/>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a:t>编辑母版文本样式</a:t>
            </a:r>
          </a:p>
        </p:txBody>
      </p:sp>
      <p:sp>
        <p:nvSpPr>
          <p:cNvPr id="5" name="日期占位符 4">
            <a:extLst>
              <a:ext uri="{FF2B5EF4-FFF2-40B4-BE49-F238E27FC236}">
                <a16:creationId xmlns:a16="http://schemas.microsoft.com/office/drawing/2014/main" xmlns="" id="{F5C72E07-5683-4744-BD13-5753DADD9678}"/>
              </a:ext>
            </a:extLst>
          </p:cNvPr>
          <p:cNvSpPr>
            <a:spLocks noGrp="1"/>
          </p:cNvSpPr>
          <p:nvPr>
            <p:ph type="dt" sz="half" idx="10"/>
          </p:nvPr>
        </p:nvSpPr>
        <p:spPr/>
        <p:txBody>
          <a:bodyPr/>
          <a:lstStyle/>
          <a:p>
            <a:fld id="{2A00D888-544E-4077-B3F0-7E1D3E6D39A3}" type="datetimeFigureOut">
              <a:rPr lang="zh-CN" altLang="en-US" smtClean="0"/>
              <a:t>2024/2/21</a:t>
            </a:fld>
            <a:endParaRPr lang="zh-CN" altLang="en-US"/>
          </a:p>
        </p:txBody>
      </p:sp>
      <p:sp>
        <p:nvSpPr>
          <p:cNvPr id="6" name="页脚占位符 5">
            <a:extLst>
              <a:ext uri="{FF2B5EF4-FFF2-40B4-BE49-F238E27FC236}">
                <a16:creationId xmlns:a16="http://schemas.microsoft.com/office/drawing/2014/main" xmlns="" id="{06B5290A-F425-45F3-9E56-7D065E370CB3}"/>
              </a:ext>
            </a:extLst>
          </p:cNvPr>
          <p:cNvSpPr>
            <a:spLocks noGrp="1"/>
          </p:cNvSpPr>
          <p:nvPr>
            <p:ph type="ftr" sz="quarter" idx="11"/>
          </p:nvPr>
        </p:nvSpPr>
        <p:spPr/>
        <p:txBody>
          <a:bodyPr/>
          <a:lstStyle/>
          <a:p>
            <a:endParaRPr lang="zh-CN" altLang="en-US"/>
          </a:p>
        </p:txBody>
      </p:sp>
      <p:sp>
        <p:nvSpPr>
          <p:cNvPr id="7" name="灯片编号占位符 6">
            <a:extLst>
              <a:ext uri="{FF2B5EF4-FFF2-40B4-BE49-F238E27FC236}">
                <a16:creationId xmlns:a16="http://schemas.microsoft.com/office/drawing/2014/main" xmlns="" id="{397CDACB-CA36-4D9C-9C8A-81A6414DA41A}"/>
              </a:ext>
            </a:extLst>
          </p:cNvPr>
          <p:cNvSpPr>
            <a:spLocks noGrp="1"/>
          </p:cNvSpPr>
          <p:nvPr>
            <p:ph type="sldNum" sz="quarter" idx="12"/>
          </p:nvPr>
        </p:nvSpPr>
        <p:spPr/>
        <p:txBody>
          <a:bodyPr/>
          <a:lstStyle/>
          <a:p>
            <a:fld id="{C57A6F8C-78BF-48EB-A58E-20A03D149246}" type="slidenum">
              <a:rPr lang="zh-CN" altLang="en-US" smtClean="0"/>
              <a:t>‹#›</a:t>
            </a:fld>
            <a:endParaRPr lang="zh-CN" altLang="en-US"/>
          </a:p>
        </p:txBody>
      </p:sp>
    </p:spTree>
    <p:extLst>
      <p:ext uri="{BB962C8B-B14F-4D97-AF65-F5344CB8AC3E}">
        <p14:creationId xmlns:p14="http://schemas.microsoft.com/office/powerpoint/2010/main" val="1599538284"/>
      </p:ext>
    </p:extLst>
  </p:cSld>
  <p:clrMapOvr>
    <a:masterClrMapping/>
  </p:clrMapOvr>
  <mc:AlternateContent xmlns:mc="http://schemas.openxmlformats.org/markup-compatibility/2006" xmlns:p14="http://schemas.microsoft.com/office/powerpoint/2010/main">
    <mc:Choice Requires="p14">
      <p:transition spd="slow" p14:dur="1500" advClick="0">
        <p:random/>
      </p:transition>
    </mc:Choice>
    <mc:Fallback xmlns="">
      <p:transition spd="slow" advClick="0">
        <p:random/>
      </p:transition>
    </mc:Fallback>
  </mc:AlternateContent>
</p:sldLayout>
</file>

<file path=ppt/slideLayouts/slideLayout26.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xmlns="" id="{EC5DBAE9-5A80-4BBF-BE2A-CD8D29C9EEDE}"/>
              </a:ext>
            </a:extLst>
          </p:cNvPr>
          <p:cNvSpPr>
            <a:spLocks noGrp="1"/>
          </p:cNvSpPr>
          <p:nvPr>
            <p:ph type="title"/>
          </p:nvPr>
        </p:nvSpPr>
        <p:spPr>
          <a:xfrm>
            <a:off x="839788" y="457200"/>
            <a:ext cx="3932237" cy="1600200"/>
          </a:xfrm>
        </p:spPr>
        <p:txBody>
          <a:bodyPr anchor="b"/>
          <a:lstStyle>
            <a:lvl1pPr>
              <a:defRPr sz="3200"/>
            </a:lvl1pPr>
          </a:lstStyle>
          <a:p>
            <a:r>
              <a:rPr lang="zh-CN" altLang="en-US"/>
              <a:t>单击此处编辑母版标题样式</a:t>
            </a:r>
          </a:p>
        </p:txBody>
      </p:sp>
      <p:sp>
        <p:nvSpPr>
          <p:cNvPr id="3" name="图片占位符 2">
            <a:extLst>
              <a:ext uri="{FF2B5EF4-FFF2-40B4-BE49-F238E27FC236}">
                <a16:creationId xmlns:a16="http://schemas.microsoft.com/office/drawing/2014/main" xmlns="" id="{F7867C28-013F-4B9D-9A54-54109F53AD4A}"/>
              </a:ext>
            </a:extLst>
          </p:cNvPr>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a:extLst>
              <a:ext uri="{FF2B5EF4-FFF2-40B4-BE49-F238E27FC236}">
                <a16:creationId xmlns:a16="http://schemas.microsoft.com/office/drawing/2014/main" xmlns="" id="{DD8878E6-51B0-485A-8262-6AE32A36B1C8}"/>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a:t>编辑母版文本样式</a:t>
            </a:r>
          </a:p>
        </p:txBody>
      </p:sp>
      <p:sp>
        <p:nvSpPr>
          <p:cNvPr id="5" name="日期占位符 4">
            <a:extLst>
              <a:ext uri="{FF2B5EF4-FFF2-40B4-BE49-F238E27FC236}">
                <a16:creationId xmlns:a16="http://schemas.microsoft.com/office/drawing/2014/main" xmlns="" id="{3E24F2A2-1E2A-4C92-9B62-52826469E876}"/>
              </a:ext>
            </a:extLst>
          </p:cNvPr>
          <p:cNvSpPr>
            <a:spLocks noGrp="1"/>
          </p:cNvSpPr>
          <p:nvPr>
            <p:ph type="dt" sz="half" idx="10"/>
          </p:nvPr>
        </p:nvSpPr>
        <p:spPr/>
        <p:txBody>
          <a:bodyPr/>
          <a:lstStyle/>
          <a:p>
            <a:fld id="{2A00D888-544E-4077-B3F0-7E1D3E6D39A3}" type="datetimeFigureOut">
              <a:rPr lang="zh-CN" altLang="en-US" smtClean="0"/>
              <a:t>2024/2/21</a:t>
            </a:fld>
            <a:endParaRPr lang="zh-CN" altLang="en-US"/>
          </a:p>
        </p:txBody>
      </p:sp>
      <p:sp>
        <p:nvSpPr>
          <p:cNvPr id="6" name="页脚占位符 5">
            <a:extLst>
              <a:ext uri="{FF2B5EF4-FFF2-40B4-BE49-F238E27FC236}">
                <a16:creationId xmlns:a16="http://schemas.microsoft.com/office/drawing/2014/main" xmlns="" id="{441A2A51-DA88-45AE-B070-95FF3D946094}"/>
              </a:ext>
            </a:extLst>
          </p:cNvPr>
          <p:cNvSpPr>
            <a:spLocks noGrp="1"/>
          </p:cNvSpPr>
          <p:nvPr>
            <p:ph type="ftr" sz="quarter" idx="11"/>
          </p:nvPr>
        </p:nvSpPr>
        <p:spPr/>
        <p:txBody>
          <a:bodyPr/>
          <a:lstStyle/>
          <a:p>
            <a:endParaRPr lang="zh-CN" altLang="en-US"/>
          </a:p>
        </p:txBody>
      </p:sp>
      <p:sp>
        <p:nvSpPr>
          <p:cNvPr id="7" name="灯片编号占位符 6">
            <a:extLst>
              <a:ext uri="{FF2B5EF4-FFF2-40B4-BE49-F238E27FC236}">
                <a16:creationId xmlns:a16="http://schemas.microsoft.com/office/drawing/2014/main" xmlns="" id="{E6CF88B7-695A-4564-BE4C-93B99EC027D7}"/>
              </a:ext>
            </a:extLst>
          </p:cNvPr>
          <p:cNvSpPr>
            <a:spLocks noGrp="1"/>
          </p:cNvSpPr>
          <p:nvPr>
            <p:ph type="sldNum" sz="quarter" idx="12"/>
          </p:nvPr>
        </p:nvSpPr>
        <p:spPr/>
        <p:txBody>
          <a:bodyPr/>
          <a:lstStyle/>
          <a:p>
            <a:fld id="{C57A6F8C-78BF-48EB-A58E-20A03D149246}" type="slidenum">
              <a:rPr lang="zh-CN" altLang="en-US" smtClean="0"/>
              <a:t>‹#›</a:t>
            </a:fld>
            <a:endParaRPr lang="zh-CN" altLang="en-US"/>
          </a:p>
        </p:txBody>
      </p:sp>
    </p:spTree>
    <p:extLst>
      <p:ext uri="{BB962C8B-B14F-4D97-AF65-F5344CB8AC3E}">
        <p14:creationId xmlns:p14="http://schemas.microsoft.com/office/powerpoint/2010/main" val="173516187"/>
      </p:ext>
    </p:extLst>
  </p:cSld>
  <p:clrMapOvr>
    <a:masterClrMapping/>
  </p:clrMapOvr>
  <mc:AlternateContent xmlns:mc="http://schemas.openxmlformats.org/markup-compatibility/2006" xmlns:p14="http://schemas.microsoft.com/office/powerpoint/2010/main">
    <mc:Choice Requires="p14">
      <p:transition spd="slow" p14:dur="1500" advClick="0">
        <p:random/>
      </p:transition>
    </mc:Choice>
    <mc:Fallback xmlns="">
      <p:transition spd="slow" advClick="0">
        <p:random/>
      </p:transition>
    </mc:Fallback>
  </mc:AlternateContent>
</p:sldLayout>
</file>

<file path=ppt/slideLayouts/slideLayout27.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xmlns="" id="{14AD2BEC-48A8-47E7-B9FC-43C85E9FF118}"/>
              </a:ext>
            </a:extLst>
          </p:cNvPr>
          <p:cNvSpPr>
            <a:spLocks noGrp="1"/>
          </p:cNvSpPr>
          <p:nvPr>
            <p:ph type="title"/>
          </p:nvPr>
        </p:nvSpPr>
        <p:spPr/>
        <p:txBody>
          <a:bodyPr/>
          <a:lstStyle/>
          <a:p>
            <a:r>
              <a:rPr lang="zh-CN" altLang="en-US"/>
              <a:t>单击此处编辑母版标题样式</a:t>
            </a:r>
          </a:p>
        </p:txBody>
      </p:sp>
      <p:sp>
        <p:nvSpPr>
          <p:cNvPr id="3" name="竖排文字占位符 2">
            <a:extLst>
              <a:ext uri="{FF2B5EF4-FFF2-40B4-BE49-F238E27FC236}">
                <a16:creationId xmlns:a16="http://schemas.microsoft.com/office/drawing/2014/main" xmlns="" id="{5A9E9E81-C02B-42A9-96F1-689AD239AB1A}"/>
              </a:ext>
            </a:extLst>
          </p:cNvPr>
          <p:cNvSpPr>
            <a:spLocks noGrp="1"/>
          </p:cNvSpPr>
          <p:nvPr>
            <p:ph type="body" orient="vert" idx="1"/>
          </p:nvPr>
        </p:nvSpPr>
        <p:spPr/>
        <p:txBody>
          <a:bodyPr vert="eaVert"/>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日期占位符 3">
            <a:extLst>
              <a:ext uri="{FF2B5EF4-FFF2-40B4-BE49-F238E27FC236}">
                <a16:creationId xmlns:a16="http://schemas.microsoft.com/office/drawing/2014/main" xmlns="" id="{01AE4E2B-1E73-41B0-B161-0C02B9A70486}"/>
              </a:ext>
            </a:extLst>
          </p:cNvPr>
          <p:cNvSpPr>
            <a:spLocks noGrp="1"/>
          </p:cNvSpPr>
          <p:nvPr>
            <p:ph type="dt" sz="half" idx="10"/>
          </p:nvPr>
        </p:nvSpPr>
        <p:spPr/>
        <p:txBody>
          <a:bodyPr/>
          <a:lstStyle/>
          <a:p>
            <a:fld id="{2A00D888-544E-4077-B3F0-7E1D3E6D39A3}" type="datetimeFigureOut">
              <a:rPr lang="zh-CN" altLang="en-US" smtClean="0"/>
              <a:t>2024/2/21</a:t>
            </a:fld>
            <a:endParaRPr lang="zh-CN" altLang="en-US"/>
          </a:p>
        </p:txBody>
      </p:sp>
      <p:sp>
        <p:nvSpPr>
          <p:cNvPr id="5" name="页脚占位符 4">
            <a:extLst>
              <a:ext uri="{FF2B5EF4-FFF2-40B4-BE49-F238E27FC236}">
                <a16:creationId xmlns:a16="http://schemas.microsoft.com/office/drawing/2014/main" xmlns="" id="{3F3F3BFE-390A-44C7-9FA2-3ED96DC7C62B}"/>
              </a:ext>
            </a:extLst>
          </p:cNvPr>
          <p:cNvSpPr>
            <a:spLocks noGrp="1"/>
          </p:cNvSpPr>
          <p:nvPr>
            <p:ph type="ftr" sz="quarter" idx="11"/>
          </p:nvPr>
        </p:nvSpPr>
        <p:spPr/>
        <p:txBody>
          <a:bodyPr/>
          <a:lstStyle/>
          <a:p>
            <a:endParaRPr lang="zh-CN" altLang="en-US"/>
          </a:p>
        </p:txBody>
      </p:sp>
      <p:sp>
        <p:nvSpPr>
          <p:cNvPr id="6" name="灯片编号占位符 5">
            <a:extLst>
              <a:ext uri="{FF2B5EF4-FFF2-40B4-BE49-F238E27FC236}">
                <a16:creationId xmlns:a16="http://schemas.microsoft.com/office/drawing/2014/main" xmlns="" id="{345D0D4A-B7A2-42FC-81A9-7B6DB6BCB7A8}"/>
              </a:ext>
            </a:extLst>
          </p:cNvPr>
          <p:cNvSpPr>
            <a:spLocks noGrp="1"/>
          </p:cNvSpPr>
          <p:nvPr>
            <p:ph type="sldNum" sz="quarter" idx="12"/>
          </p:nvPr>
        </p:nvSpPr>
        <p:spPr/>
        <p:txBody>
          <a:bodyPr/>
          <a:lstStyle/>
          <a:p>
            <a:fld id="{C57A6F8C-78BF-48EB-A58E-20A03D149246}" type="slidenum">
              <a:rPr lang="zh-CN" altLang="en-US" smtClean="0"/>
              <a:t>‹#›</a:t>
            </a:fld>
            <a:endParaRPr lang="zh-CN" altLang="en-US"/>
          </a:p>
        </p:txBody>
      </p:sp>
    </p:spTree>
    <p:extLst>
      <p:ext uri="{BB962C8B-B14F-4D97-AF65-F5344CB8AC3E}">
        <p14:creationId xmlns:p14="http://schemas.microsoft.com/office/powerpoint/2010/main" val="3002240043"/>
      </p:ext>
    </p:extLst>
  </p:cSld>
  <p:clrMapOvr>
    <a:masterClrMapping/>
  </p:clrMapOvr>
  <mc:AlternateContent xmlns:mc="http://schemas.openxmlformats.org/markup-compatibility/2006" xmlns:p14="http://schemas.microsoft.com/office/powerpoint/2010/main">
    <mc:Choice Requires="p14">
      <p:transition spd="slow" p14:dur="1500" advClick="0">
        <p:random/>
      </p:transition>
    </mc:Choice>
    <mc:Fallback xmlns="">
      <p:transition spd="slow" advClick="0">
        <p:random/>
      </p:transition>
    </mc:Fallback>
  </mc:AlternateContent>
</p:sldLayout>
</file>

<file path=ppt/slideLayouts/slideLayout28.xml><?xml version="1.0" encoding="utf-8"?>
<p:sldLayout xmlns:a="http://schemas.openxmlformats.org/drawingml/2006/main" xmlns:r="http://schemas.openxmlformats.org/officeDocument/2006/relationships" xmlns:p="http://schemas.openxmlformats.org/presentationml/2006/main" type="vertTitleAndTx" preserve="1">
  <p:cSld name="竖排标题与文本">
    <p:spTree>
      <p:nvGrpSpPr>
        <p:cNvPr id="1" name=""/>
        <p:cNvGrpSpPr/>
        <p:nvPr/>
      </p:nvGrpSpPr>
      <p:grpSpPr>
        <a:xfrm>
          <a:off x="0" y="0"/>
          <a:ext cx="0" cy="0"/>
          <a:chOff x="0" y="0"/>
          <a:chExt cx="0" cy="0"/>
        </a:xfrm>
      </p:grpSpPr>
      <p:sp>
        <p:nvSpPr>
          <p:cNvPr id="2" name="竖排标题 1">
            <a:extLst>
              <a:ext uri="{FF2B5EF4-FFF2-40B4-BE49-F238E27FC236}">
                <a16:creationId xmlns:a16="http://schemas.microsoft.com/office/drawing/2014/main" xmlns="" id="{6FAE9DAA-C1C6-40E4-9F4B-44E665AE7DB1}"/>
              </a:ext>
            </a:extLst>
          </p:cNvPr>
          <p:cNvSpPr>
            <a:spLocks noGrp="1"/>
          </p:cNvSpPr>
          <p:nvPr>
            <p:ph type="title" orient="vert"/>
          </p:nvPr>
        </p:nvSpPr>
        <p:spPr>
          <a:xfrm>
            <a:off x="8724900" y="365125"/>
            <a:ext cx="2628900" cy="5811838"/>
          </a:xfrm>
        </p:spPr>
        <p:txBody>
          <a:bodyPr vert="eaVert"/>
          <a:lstStyle/>
          <a:p>
            <a:r>
              <a:rPr lang="zh-CN" altLang="en-US"/>
              <a:t>单击此处编辑母版标题样式</a:t>
            </a:r>
          </a:p>
        </p:txBody>
      </p:sp>
      <p:sp>
        <p:nvSpPr>
          <p:cNvPr id="3" name="竖排文字占位符 2">
            <a:extLst>
              <a:ext uri="{FF2B5EF4-FFF2-40B4-BE49-F238E27FC236}">
                <a16:creationId xmlns:a16="http://schemas.microsoft.com/office/drawing/2014/main" xmlns="" id="{A0897D10-2400-40B2-ACCF-5357112D85DE}"/>
              </a:ext>
            </a:extLst>
          </p:cNvPr>
          <p:cNvSpPr>
            <a:spLocks noGrp="1"/>
          </p:cNvSpPr>
          <p:nvPr>
            <p:ph type="body" orient="vert" idx="1"/>
          </p:nvPr>
        </p:nvSpPr>
        <p:spPr>
          <a:xfrm>
            <a:off x="838200" y="365125"/>
            <a:ext cx="7734300" cy="5811838"/>
          </a:xfrm>
        </p:spPr>
        <p:txBody>
          <a:bodyPr vert="eaVert"/>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日期占位符 3">
            <a:extLst>
              <a:ext uri="{FF2B5EF4-FFF2-40B4-BE49-F238E27FC236}">
                <a16:creationId xmlns:a16="http://schemas.microsoft.com/office/drawing/2014/main" xmlns="" id="{A26F1F44-AE81-492F-A017-E60E2B9706DB}"/>
              </a:ext>
            </a:extLst>
          </p:cNvPr>
          <p:cNvSpPr>
            <a:spLocks noGrp="1"/>
          </p:cNvSpPr>
          <p:nvPr>
            <p:ph type="dt" sz="half" idx="10"/>
          </p:nvPr>
        </p:nvSpPr>
        <p:spPr/>
        <p:txBody>
          <a:bodyPr/>
          <a:lstStyle/>
          <a:p>
            <a:fld id="{2A00D888-544E-4077-B3F0-7E1D3E6D39A3}" type="datetimeFigureOut">
              <a:rPr lang="zh-CN" altLang="en-US" smtClean="0"/>
              <a:t>2024/2/21</a:t>
            </a:fld>
            <a:endParaRPr lang="zh-CN" altLang="en-US"/>
          </a:p>
        </p:txBody>
      </p:sp>
      <p:sp>
        <p:nvSpPr>
          <p:cNvPr id="5" name="页脚占位符 4">
            <a:extLst>
              <a:ext uri="{FF2B5EF4-FFF2-40B4-BE49-F238E27FC236}">
                <a16:creationId xmlns:a16="http://schemas.microsoft.com/office/drawing/2014/main" xmlns="" id="{B1487E45-48E0-43C6-8C56-6C80E0EA051D}"/>
              </a:ext>
            </a:extLst>
          </p:cNvPr>
          <p:cNvSpPr>
            <a:spLocks noGrp="1"/>
          </p:cNvSpPr>
          <p:nvPr>
            <p:ph type="ftr" sz="quarter" idx="11"/>
          </p:nvPr>
        </p:nvSpPr>
        <p:spPr/>
        <p:txBody>
          <a:bodyPr/>
          <a:lstStyle/>
          <a:p>
            <a:endParaRPr lang="zh-CN" altLang="en-US"/>
          </a:p>
        </p:txBody>
      </p:sp>
      <p:sp>
        <p:nvSpPr>
          <p:cNvPr id="6" name="灯片编号占位符 5">
            <a:extLst>
              <a:ext uri="{FF2B5EF4-FFF2-40B4-BE49-F238E27FC236}">
                <a16:creationId xmlns:a16="http://schemas.microsoft.com/office/drawing/2014/main" xmlns="" id="{D9EB30BD-EDDB-4B65-BBFB-50BC413438B4}"/>
              </a:ext>
            </a:extLst>
          </p:cNvPr>
          <p:cNvSpPr>
            <a:spLocks noGrp="1"/>
          </p:cNvSpPr>
          <p:nvPr>
            <p:ph type="sldNum" sz="quarter" idx="12"/>
          </p:nvPr>
        </p:nvSpPr>
        <p:spPr/>
        <p:txBody>
          <a:bodyPr/>
          <a:lstStyle/>
          <a:p>
            <a:fld id="{C57A6F8C-78BF-48EB-A58E-20A03D149246}" type="slidenum">
              <a:rPr lang="zh-CN" altLang="en-US" smtClean="0"/>
              <a:t>‹#›</a:t>
            </a:fld>
            <a:endParaRPr lang="zh-CN" altLang="en-US"/>
          </a:p>
        </p:txBody>
      </p:sp>
    </p:spTree>
    <p:extLst>
      <p:ext uri="{BB962C8B-B14F-4D97-AF65-F5344CB8AC3E}">
        <p14:creationId xmlns:p14="http://schemas.microsoft.com/office/powerpoint/2010/main" val="827459636"/>
      </p:ext>
    </p:extLst>
  </p:cSld>
  <p:clrMapOvr>
    <a:masterClrMapping/>
  </p:clrMapOvr>
  <mc:AlternateContent xmlns:mc="http://schemas.openxmlformats.org/markup-compatibility/2006" xmlns:p14="http://schemas.microsoft.com/office/powerpoint/2010/main">
    <mc:Choice Requires="p14">
      <p:transition spd="slow" p14:dur="1500" advClick="0">
        <p:random/>
      </p:transition>
    </mc:Choice>
    <mc:Fallback xmlns="">
      <p:transition spd="slow" advClick="0">
        <p:random/>
      </p:transition>
    </mc:Fallback>
  </mc:AlternateContent>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and body" type="tx">
  <p:cSld name="Title and body">
    <p:spTree>
      <p:nvGrpSpPr>
        <p:cNvPr id="1" name="Shape 384"/>
        <p:cNvGrpSpPr/>
        <p:nvPr/>
      </p:nvGrpSpPr>
      <p:grpSpPr>
        <a:xfrm>
          <a:off x="0" y="0"/>
          <a:ext cx="0" cy="0"/>
          <a:chOff x="0" y="0"/>
          <a:chExt cx="0" cy="0"/>
        </a:xfrm>
      </p:grpSpPr>
      <p:sp>
        <p:nvSpPr>
          <p:cNvPr id="385" name="Google Shape;385;p4"/>
          <p:cNvSpPr/>
          <p:nvPr/>
        </p:nvSpPr>
        <p:spPr>
          <a:xfrm>
            <a:off x="-1378550" y="-1324840"/>
            <a:ext cx="3717100" cy="3513300"/>
          </a:xfrm>
          <a:custGeom>
            <a:avLst/>
            <a:gdLst/>
            <a:ahLst/>
            <a:cxnLst/>
            <a:rect l="l" t="t" r="r" b="b"/>
            <a:pathLst>
              <a:path w="111513" h="105399" extrusionOk="0">
                <a:moveTo>
                  <a:pt x="4178" y="101700"/>
                </a:moveTo>
                <a:cubicBezTo>
                  <a:pt x="6451" y="114400"/>
                  <a:pt x="16878" y="89535"/>
                  <a:pt x="24231" y="85658"/>
                </a:cubicBezTo>
                <a:cubicBezTo>
                  <a:pt x="31584" y="81781"/>
                  <a:pt x="43080" y="83385"/>
                  <a:pt x="48294" y="78439"/>
                </a:cubicBezTo>
                <a:cubicBezTo>
                  <a:pt x="53508" y="73493"/>
                  <a:pt x="49364" y="61595"/>
                  <a:pt x="55513" y="55980"/>
                </a:cubicBezTo>
                <a:cubicBezTo>
                  <a:pt x="61663" y="50365"/>
                  <a:pt x="79309" y="50232"/>
                  <a:pt x="85191" y="44751"/>
                </a:cubicBezTo>
                <a:cubicBezTo>
                  <a:pt x="91073" y="39270"/>
                  <a:pt x="87062" y="29778"/>
                  <a:pt x="90805" y="23094"/>
                </a:cubicBezTo>
                <a:cubicBezTo>
                  <a:pt x="94548" y="16410"/>
                  <a:pt x="121017" y="6919"/>
                  <a:pt x="107649" y="4646"/>
                </a:cubicBezTo>
                <a:cubicBezTo>
                  <a:pt x="94281" y="2373"/>
                  <a:pt x="27840" y="-6718"/>
                  <a:pt x="10595" y="9458"/>
                </a:cubicBezTo>
                <a:cubicBezTo>
                  <a:pt x="-6650" y="25634"/>
                  <a:pt x="1905" y="89000"/>
                  <a:pt x="4178" y="101700"/>
                </a:cubicBezTo>
                <a:close/>
              </a:path>
            </a:pathLst>
          </a:custGeom>
          <a:solidFill>
            <a:schemeClr val="accent4"/>
          </a:solidFill>
          <a:ln>
            <a:noFill/>
          </a:ln>
        </p:spPr>
      </p:sp>
      <p:sp>
        <p:nvSpPr>
          <p:cNvPr id="386" name="Google Shape;386;p4"/>
          <p:cNvSpPr/>
          <p:nvPr/>
        </p:nvSpPr>
        <p:spPr>
          <a:xfrm>
            <a:off x="9881534" y="3580799"/>
            <a:ext cx="3251029" cy="3834285"/>
          </a:xfrm>
          <a:custGeom>
            <a:avLst/>
            <a:gdLst/>
            <a:ahLst/>
            <a:cxnLst/>
            <a:rect l="l" t="t" r="r" b="b"/>
            <a:pathLst>
              <a:path w="89824" h="105939" extrusionOk="0">
                <a:moveTo>
                  <a:pt x="3695" y="96234"/>
                </a:moveTo>
                <a:cubicBezTo>
                  <a:pt x="-7534" y="92223"/>
                  <a:pt x="10380" y="79657"/>
                  <a:pt x="16529" y="74577"/>
                </a:cubicBezTo>
                <a:cubicBezTo>
                  <a:pt x="22679" y="69497"/>
                  <a:pt x="36047" y="71369"/>
                  <a:pt x="40592" y="65754"/>
                </a:cubicBezTo>
                <a:cubicBezTo>
                  <a:pt x="45137" y="60139"/>
                  <a:pt x="39790" y="46637"/>
                  <a:pt x="43800" y="40889"/>
                </a:cubicBezTo>
                <a:cubicBezTo>
                  <a:pt x="47811" y="35141"/>
                  <a:pt x="58372" y="37681"/>
                  <a:pt x="64655" y="31264"/>
                </a:cubicBezTo>
                <a:cubicBezTo>
                  <a:pt x="70938" y="24847"/>
                  <a:pt x="78291" y="-8841"/>
                  <a:pt x="81499" y="2388"/>
                </a:cubicBezTo>
                <a:cubicBezTo>
                  <a:pt x="84707" y="13618"/>
                  <a:pt x="96872" y="83000"/>
                  <a:pt x="83905" y="98641"/>
                </a:cubicBezTo>
                <a:cubicBezTo>
                  <a:pt x="70938" y="114282"/>
                  <a:pt x="14924" y="100245"/>
                  <a:pt x="3695" y="96234"/>
                </a:cubicBezTo>
                <a:close/>
              </a:path>
            </a:pathLst>
          </a:custGeom>
          <a:solidFill>
            <a:schemeClr val="accent3"/>
          </a:solidFill>
          <a:ln>
            <a:noFill/>
          </a:ln>
        </p:spPr>
      </p:sp>
      <p:pic>
        <p:nvPicPr>
          <p:cNvPr id="387" name="Google Shape;387;p4"/>
          <p:cNvPicPr preferRelativeResize="0"/>
          <p:nvPr/>
        </p:nvPicPr>
        <p:blipFill>
          <a:blip r:embed="rId2">
            <a:alphaModFix/>
          </a:blip>
          <a:stretch>
            <a:fillRect/>
          </a:stretch>
        </p:blipFill>
        <p:spPr>
          <a:xfrm>
            <a:off x="0" y="0"/>
            <a:ext cx="12192000" cy="6858000"/>
          </a:xfrm>
          <a:prstGeom prst="rect">
            <a:avLst/>
          </a:prstGeom>
          <a:noFill/>
          <a:ln>
            <a:noFill/>
          </a:ln>
        </p:spPr>
      </p:pic>
      <p:grpSp>
        <p:nvGrpSpPr>
          <p:cNvPr id="388" name="Google Shape;388;p4"/>
          <p:cNvGrpSpPr/>
          <p:nvPr/>
        </p:nvGrpSpPr>
        <p:grpSpPr>
          <a:xfrm rot="-5400000">
            <a:off x="-206600" y="799465"/>
            <a:ext cx="481694" cy="516573"/>
            <a:chOff x="818450" y="719950"/>
            <a:chExt cx="162075" cy="177950"/>
          </a:xfrm>
        </p:grpSpPr>
        <p:sp>
          <p:nvSpPr>
            <p:cNvPr id="389" name="Google Shape;389;p4"/>
            <p:cNvSpPr/>
            <p:nvPr/>
          </p:nvSpPr>
          <p:spPr>
            <a:xfrm>
              <a:off x="917175" y="719950"/>
              <a:ext cx="63350" cy="82425"/>
            </a:xfrm>
            <a:custGeom>
              <a:avLst/>
              <a:gdLst/>
              <a:ahLst/>
              <a:cxnLst/>
              <a:rect l="l" t="t" r="r" b="b"/>
              <a:pathLst>
                <a:path w="2534" h="3297" extrusionOk="0">
                  <a:moveTo>
                    <a:pt x="459" y="1"/>
                  </a:moveTo>
                  <a:cubicBezTo>
                    <a:pt x="401" y="1"/>
                    <a:pt x="332" y="17"/>
                    <a:pt x="251" y="33"/>
                  </a:cubicBezTo>
                  <a:cubicBezTo>
                    <a:pt x="206" y="56"/>
                    <a:pt x="137" y="78"/>
                    <a:pt x="91" y="124"/>
                  </a:cubicBezTo>
                  <a:cubicBezTo>
                    <a:pt x="91" y="124"/>
                    <a:pt x="91" y="147"/>
                    <a:pt x="69" y="147"/>
                  </a:cubicBezTo>
                  <a:cubicBezTo>
                    <a:pt x="46" y="193"/>
                    <a:pt x="0" y="261"/>
                    <a:pt x="0" y="330"/>
                  </a:cubicBezTo>
                  <a:cubicBezTo>
                    <a:pt x="0" y="398"/>
                    <a:pt x="23" y="489"/>
                    <a:pt x="23" y="558"/>
                  </a:cubicBezTo>
                  <a:cubicBezTo>
                    <a:pt x="46" y="626"/>
                    <a:pt x="91" y="695"/>
                    <a:pt x="137" y="786"/>
                  </a:cubicBezTo>
                  <a:cubicBezTo>
                    <a:pt x="251" y="991"/>
                    <a:pt x="388" y="1174"/>
                    <a:pt x="502" y="1334"/>
                  </a:cubicBezTo>
                  <a:cubicBezTo>
                    <a:pt x="662" y="1516"/>
                    <a:pt x="822" y="1722"/>
                    <a:pt x="1027" y="1950"/>
                  </a:cubicBezTo>
                  <a:cubicBezTo>
                    <a:pt x="1187" y="2110"/>
                    <a:pt x="1370" y="2293"/>
                    <a:pt x="1598" y="2521"/>
                  </a:cubicBezTo>
                  <a:cubicBezTo>
                    <a:pt x="1758" y="2681"/>
                    <a:pt x="1917" y="2817"/>
                    <a:pt x="2077" y="2977"/>
                  </a:cubicBezTo>
                  <a:lnTo>
                    <a:pt x="2146" y="3046"/>
                  </a:lnTo>
                  <a:cubicBezTo>
                    <a:pt x="2191" y="3091"/>
                    <a:pt x="2260" y="3160"/>
                    <a:pt x="2328" y="3206"/>
                  </a:cubicBezTo>
                  <a:lnTo>
                    <a:pt x="2328" y="3228"/>
                  </a:lnTo>
                  <a:cubicBezTo>
                    <a:pt x="2351" y="3274"/>
                    <a:pt x="2397" y="3297"/>
                    <a:pt x="2442" y="3297"/>
                  </a:cubicBezTo>
                  <a:lnTo>
                    <a:pt x="2465" y="3297"/>
                  </a:lnTo>
                  <a:cubicBezTo>
                    <a:pt x="2465" y="3297"/>
                    <a:pt x="2488" y="3274"/>
                    <a:pt x="2511" y="3274"/>
                  </a:cubicBezTo>
                  <a:cubicBezTo>
                    <a:pt x="2534" y="3251"/>
                    <a:pt x="2534" y="3228"/>
                    <a:pt x="2534" y="3183"/>
                  </a:cubicBezTo>
                  <a:cubicBezTo>
                    <a:pt x="2534" y="3160"/>
                    <a:pt x="2511" y="3160"/>
                    <a:pt x="2488" y="3137"/>
                  </a:cubicBezTo>
                  <a:lnTo>
                    <a:pt x="2488" y="3114"/>
                  </a:lnTo>
                  <a:cubicBezTo>
                    <a:pt x="2283" y="2544"/>
                    <a:pt x="2077" y="2064"/>
                    <a:pt x="1872" y="1608"/>
                  </a:cubicBezTo>
                  <a:cubicBezTo>
                    <a:pt x="1712" y="1243"/>
                    <a:pt x="1552" y="969"/>
                    <a:pt x="1392" y="718"/>
                  </a:cubicBezTo>
                  <a:cubicBezTo>
                    <a:pt x="1301" y="581"/>
                    <a:pt x="1210" y="466"/>
                    <a:pt x="1119" y="375"/>
                  </a:cubicBezTo>
                  <a:cubicBezTo>
                    <a:pt x="1027" y="261"/>
                    <a:pt x="936" y="170"/>
                    <a:pt x="845" y="124"/>
                  </a:cubicBezTo>
                  <a:cubicBezTo>
                    <a:pt x="731" y="56"/>
                    <a:pt x="639" y="10"/>
                    <a:pt x="525" y="10"/>
                  </a:cubicBezTo>
                  <a:cubicBezTo>
                    <a:pt x="505" y="3"/>
                    <a:pt x="483" y="1"/>
                    <a:pt x="459" y="1"/>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 name="Google Shape;390;p4"/>
            <p:cNvSpPr/>
            <p:nvPr/>
          </p:nvSpPr>
          <p:spPr>
            <a:xfrm>
              <a:off x="818450" y="783525"/>
              <a:ext cx="125000" cy="45675"/>
            </a:xfrm>
            <a:custGeom>
              <a:avLst/>
              <a:gdLst/>
              <a:ahLst/>
              <a:cxnLst/>
              <a:rect l="l" t="t" r="r" b="b"/>
              <a:pathLst>
                <a:path w="5000" h="1827" extrusionOk="0">
                  <a:moveTo>
                    <a:pt x="434" y="1"/>
                  </a:moveTo>
                  <a:cubicBezTo>
                    <a:pt x="343" y="23"/>
                    <a:pt x="251" y="46"/>
                    <a:pt x="183" y="92"/>
                  </a:cubicBezTo>
                  <a:cubicBezTo>
                    <a:pt x="160" y="92"/>
                    <a:pt x="160" y="115"/>
                    <a:pt x="137" y="138"/>
                  </a:cubicBezTo>
                  <a:cubicBezTo>
                    <a:pt x="92" y="160"/>
                    <a:pt x="69" y="206"/>
                    <a:pt x="46" y="252"/>
                  </a:cubicBezTo>
                  <a:cubicBezTo>
                    <a:pt x="23" y="320"/>
                    <a:pt x="0" y="411"/>
                    <a:pt x="0" y="526"/>
                  </a:cubicBezTo>
                  <a:cubicBezTo>
                    <a:pt x="23" y="617"/>
                    <a:pt x="46" y="708"/>
                    <a:pt x="92" y="799"/>
                  </a:cubicBezTo>
                  <a:cubicBezTo>
                    <a:pt x="160" y="959"/>
                    <a:pt x="320" y="1119"/>
                    <a:pt x="548" y="1233"/>
                  </a:cubicBezTo>
                  <a:cubicBezTo>
                    <a:pt x="799" y="1393"/>
                    <a:pt x="1096" y="1461"/>
                    <a:pt x="1324" y="1530"/>
                  </a:cubicBezTo>
                  <a:cubicBezTo>
                    <a:pt x="1575" y="1598"/>
                    <a:pt x="1872" y="1644"/>
                    <a:pt x="2237" y="1690"/>
                  </a:cubicBezTo>
                  <a:cubicBezTo>
                    <a:pt x="2534" y="1735"/>
                    <a:pt x="2854" y="1758"/>
                    <a:pt x="3219" y="1781"/>
                  </a:cubicBezTo>
                  <a:cubicBezTo>
                    <a:pt x="3515" y="1804"/>
                    <a:pt x="3835" y="1804"/>
                    <a:pt x="4223" y="1804"/>
                  </a:cubicBezTo>
                  <a:lnTo>
                    <a:pt x="4428" y="1804"/>
                  </a:lnTo>
                  <a:cubicBezTo>
                    <a:pt x="4588" y="1827"/>
                    <a:pt x="4748" y="1827"/>
                    <a:pt x="4885" y="1827"/>
                  </a:cubicBezTo>
                  <a:cubicBezTo>
                    <a:pt x="4908" y="1827"/>
                    <a:pt x="4953" y="1827"/>
                    <a:pt x="4976" y="1804"/>
                  </a:cubicBezTo>
                  <a:cubicBezTo>
                    <a:pt x="4976" y="1804"/>
                    <a:pt x="4976" y="1781"/>
                    <a:pt x="4976" y="1781"/>
                  </a:cubicBezTo>
                  <a:cubicBezTo>
                    <a:pt x="4999" y="1735"/>
                    <a:pt x="4976" y="1667"/>
                    <a:pt x="4931" y="1667"/>
                  </a:cubicBezTo>
                  <a:cubicBezTo>
                    <a:pt x="4931" y="1644"/>
                    <a:pt x="4931" y="1644"/>
                    <a:pt x="4931" y="1644"/>
                  </a:cubicBezTo>
                  <a:cubicBezTo>
                    <a:pt x="4657" y="1553"/>
                    <a:pt x="4406" y="1439"/>
                    <a:pt x="4155" y="1347"/>
                  </a:cubicBezTo>
                  <a:cubicBezTo>
                    <a:pt x="4040" y="1302"/>
                    <a:pt x="3949" y="1256"/>
                    <a:pt x="3835" y="1188"/>
                  </a:cubicBezTo>
                  <a:cubicBezTo>
                    <a:pt x="3744" y="1165"/>
                    <a:pt x="3652" y="1119"/>
                    <a:pt x="3584" y="1073"/>
                  </a:cubicBezTo>
                  <a:lnTo>
                    <a:pt x="3333" y="959"/>
                  </a:lnTo>
                  <a:cubicBezTo>
                    <a:pt x="2899" y="731"/>
                    <a:pt x="2374" y="480"/>
                    <a:pt x="1804" y="274"/>
                  </a:cubicBezTo>
                  <a:cubicBezTo>
                    <a:pt x="1530" y="183"/>
                    <a:pt x="1279" y="92"/>
                    <a:pt x="1050" y="46"/>
                  </a:cubicBezTo>
                  <a:cubicBezTo>
                    <a:pt x="913" y="23"/>
                    <a:pt x="822" y="1"/>
                    <a:pt x="708" y="1"/>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 name="Google Shape;391;p4"/>
            <p:cNvSpPr/>
            <p:nvPr/>
          </p:nvSpPr>
          <p:spPr>
            <a:xfrm>
              <a:off x="869800" y="871675"/>
              <a:ext cx="85625" cy="26225"/>
            </a:xfrm>
            <a:custGeom>
              <a:avLst/>
              <a:gdLst/>
              <a:ahLst/>
              <a:cxnLst/>
              <a:rect l="l" t="t" r="r" b="b"/>
              <a:pathLst>
                <a:path w="3425" h="1049" extrusionOk="0">
                  <a:moveTo>
                    <a:pt x="1109" y="0"/>
                  </a:moveTo>
                  <a:cubicBezTo>
                    <a:pt x="1029" y="0"/>
                    <a:pt x="949" y="4"/>
                    <a:pt x="868" y="13"/>
                  </a:cubicBezTo>
                  <a:cubicBezTo>
                    <a:pt x="685" y="35"/>
                    <a:pt x="503" y="104"/>
                    <a:pt x="297" y="195"/>
                  </a:cubicBezTo>
                  <a:cubicBezTo>
                    <a:pt x="229" y="218"/>
                    <a:pt x="183" y="264"/>
                    <a:pt x="115" y="286"/>
                  </a:cubicBezTo>
                  <a:cubicBezTo>
                    <a:pt x="115" y="309"/>
                    <a:pt x="92" y="309"/>
                    <a:pt x="92" y="332"/>
                  </a:cubicBezTo>
                  <a:cubicBezTo>
                    <a:pt x="46" y="355"/>
                    <a:pt x="23" y="378"/>
                    <a:pt x="23" y="423"/>
                  </a:cubicBezTo>
                  <a:cubicBezTo>
                    <a:pt x="1" y="469"/>
                    <a:pt x="1" y="515"/>
                    <a:pt x="23" y="560"/>
                  </a:cubicBezTo>
                  <a:cubicBezTo>
                    <a:pt x="23" y="629"/>
                    <a:pt x="69" y="652"/>
                    <a:pt x="115" y="697"/>
                  </a:cubicBezTo>
                  <a:cubicBezTo>
                    <a:pt x="160" y="720"/>
                    <a:pt x="206" y="766"/>
                    <a:pt x="252" y="789"/>
                  </a:cubicBezTo>
                  <a:cubicBezTo>
                    <a:pt x="343" y="834"/>
                    <a:pt x="411" y="857"/>
                    <a:pt x="503" y="903"/>
                  </a:cubicBezTo>
                  <a:cubicBezTo>
                    <a:pt x="594" y="926"/>
                    <a:pt x="708" y="971"/>
                    <a:pt x="822" y="994"/>
                  </a:cubicBezTo>
                  <a:cubicBezTo>
                    <a:pt x="936" y="1017"/>
                    <a:pt x="1028" y="1040"/>
                    <a:pt x="1165" y="1040"/>
                  </a:cubicBezTo>
                  <a:cubicBezTo>
                    <a:pt x="1226" y="1046"/>
                    <a:pt x="1289" y="1049"/>
                    <a:pt x="1353" y="1049"/>
                  </a:cubicBezTo>
                  <a:cubicBezTo>
                    <a:pt x="1529" y="1049"/>
                    <a:pt x="1717" y="1027"/>
                    <a:pt x="1918" y="994"/>
                  </a:cubicBezTo>
                  <a:cubicBezTo>
                    <a:pt x="2192" y="971"/>
                    <a:pt x="2443" y="903"/>
                    <a:pt x="2648" y="834"/>
                  </a:cubicBezTo>
                  <a:cubicBezTo>
                    <a:pt x="2854" y="789"/>
                    <a:pt x="3082" y="720"/>
                    <a:pt x="3265" y="652"/>
                  </a:cubicBezTo>
                  <a:lnTo>
                    <a:pt x="3356" y="629"/>
                  </a:lnTo>
                  <a:cubicBezTo>
                    <a:pt x="3379" y="606"/>
                    <a:pt x="3379" y="606"/>
                    <a:pt x="3379" y="606"/>
                  </a:cubicBezTo>
                  <a:cubicBezTo>
                    <a:pt x="3402" y="583"/>
                    <a:pt x="3424" y="537"/>
                    <a:pt x="3402" y="492"/>
                  </a:cubicBezTo>
                  <a:cubicBezTo>
                    <a:pt x="3402" y="469"/>
                    <a:pt x="3356" y="446"/>
                    <a:pt x="3310" y="446"/>
                  </a:cubicBezTo>
                  <a:cubicBezTo>
                    <a:pt x="3310" y="423"/>
                    <a:pt x="3287" y="423"/>
                    <a:pt x="3242" y="401"/>
                  </a:cubicBezTo>
                  <a:cubicBezTo>
                    <a:pt x="3014" y="355"/>
                    <a:pt x="2785" y="309"/>
                    <a:pt x="2557" y="241"/>
                  </a:cubicBezTo>
                  <a:cubicBezTo>
                    <a:pt x="2397" y="195"/>
                    <a:pt x="2237" y="172"/>
                    <a:pt x="2078" y="127"/>
                  </a:cubicBezTo>
                  <a:cubicBezTo>
                    <a:pt x="1781" y="71"/>
                    <a:pt x="1454" y="0"/>
                    <a:pt x="1109" y="0"/>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92" name="Google Shape;392;p4"/>
          <p:cNvGrpSpPr/>
          <p:nvPr/>
        </p:nvGrpSpPr>
        <p:grpSpPr>
          <a:xfrm rot="672145">
            <a:off x="11591394" y="4676289"/>
            <a:ext cx="439524" cy="565119"/>
            <a:chOff x="3526675" y="707075"/>
            <a:chExt cx="187750" cy="241400"/>
          </a:xfrm>
        </p:grpSpPr>
        <p:sp>
          <p:nvSpPr>
            <p:cNvPr id="393" name="Google Shape;393;p4"/>
            <p:cNvSpPr/>
            <p:nvPr/>
          </p:nvSpPr>
          <p:spPr>
            <a:xfrm>
              <a:off x="3633950" y="834325"/>
              <a:ext cx="80475" cy="92450"/>
            </a:xfrm>
            <a:custGeom>
              <a:avLst/>
              <a:gdLst/>
              <a:ahLst/>
              <a:cxnLst/>
              <a:rect l="l" t="t" r="r" b="b"/>
              <a:pathLst>
                <a:path w="3219" h="3698" extrusionOk="0">
                  <a:moveTo>
                    <a:pt x="2648" y="0"/>
                  </a:moveTo>
                  <a:cubicBezTo>
                    <a:pt x="2557" y="0"/>
                    <a:pt x="2443" y="23"/>
                    <a:pt x="2306" y="69"/>
                  </a:cubicBezTo>
                  <a:cubicBezTo>
                    <a:pt x="2169" y="114"/>
                    <a:pt x="2032" y="183"/>
                    <a:pt x="1895" y="274"/>
                  </a:cubicBezTo>
                  <a:cubicBezTo>
                    <a:pt x="1781" y="342"/>
                    <a:pt x="1667" y="457"/>
                    <a:pt x="1553" y="593"/>
                  </a:cubicBezTo>
                  <a:cubicBezTo>
                    <a:pt x="1438" y="685"/>
                    <a:pt x="1347" y="822"/>
                    <a:pt x="1233" y="982"/>
                  </a:cubicBezTo>
                  <a:cubicBezTo>
                    <a:pt x="1028" y="1301"/>
                    <a:pt x="868" y="1621"/>
                    <a:pt x="754" y="1917"/>
                  </a:cubicBezTo>
                  <a:cubicBezTo>
                    <a:pt x="662" y="2100"/>
                    <a:pt x="571" y="2305"/>
                    <a:pt x="503" y="2488"/>
                  </a:cubicBezTo>
                  <a:cubicBezTo>
                    <a:pt x="434" y="2625"/>
                    <a:pt x="388" y="2762"/>
                    <a:pt x="343" y="2876"/>
                  </a:cubicBezTo>
                  <a:cubicBezTo>
                    <a:pt x="229" y="3104"/>
                    <a:pt x="137" y="3333"/>
                    <a:pt x="0" y="3561"/>
                  </a:cubicBezTo>
                  <a:cubicBezTo>
                    <a:pt x="0" y="3584"/>
                    <a:pt x="0" y="3606"/>
                    <a:pt x="0" y="3629"/>
                  </a:cubicBezTo>
                  <a:cubicBezTo>
                    <a:pt x="0" y="3652"/>
                    <a:pt x="23" y="3675"/>
                    <a:pt x="46" y="3675"/>
                  </a:cubicBezTo>
                  <a:lnTo>
                    <a:pt x="69" y="3675"/>
                  </a:lnTo>
                  <a:cubicBezTo>
                    <a:pt x="92" y="3698"/>
                    <a:pt x="92" y="3698"/>
                    <a:pt x="115" y="3698"/>
                  </a:cubicBezTo>
                  <a:cubicBezTo>
                    <a:pt x="137" y="3698"/>
                    <a:pt x="160" y="3698"/>
                    <a:pt x="183" y="3675"/>
                  </a:cubicBezTo>
                  <a:cubicBezTo>
                    <a:pt x="685" y="3355"/>
                    <a:pt x="1119" y="3059"/>
                    <a:pt x="1484" y="2739"/>
                  </a:cubicBezTo>
                  <a:cubicBezTo>
                    <a:pt x="1849" y="2465"/>
                    <a:pt x="2192" y="2168"/>
                    <a:pt x="2511" y="1849"/>
                  </a:cubicBezTo>
                  <a:cubicBezTo>
                    <a:pt x="2671" y="1666"/>
                    <a:pt x="2808" y="1484"/>
                    <a:pt x="2922" y="1324"/>
                  </a:cubicBezTo>
                  <a:cubicBezTo>
                    <a:pt x="3059" y="1118"/>
                    <a:pt x="3127" y="936"/>
                    <a:pt x="3173" y="753"/>
                  </a:cubicBezTo>
                  <a:cubicBezTo>
                    <a:pt x="3219" y="593"/>
                    <a:pt x="3219" y="434"/>
                    <a:pt x="3150" y="297"/>
                  </a:cubicBezTo>
                  <a:cubicBezTo>
                    <a:pt x="3127" y="228"/>
                    <a:pt x="3082" y="183"/>
                    <a:pt x="3036" y="137"/>
                  </a:cubicBezTo>
                  <a:cubicBezTo>
                    <a:pt x="3013" y="114"/>
                    <a:pt x="2968" y="91"/>
                    <a:pt x="2945" y="69"/>
                  </a:cubicBezTo>
                  <a:cubicBezTo>
                    <a:pt x="2922" y="46"/>
                    <a:pt x="2876" y="46"/>
                    <a:pt x="2831" y="23"/>
                  </a:cubicBezTo>
                  <a:cubicBezTo>
                    <a:pt x="2785" y="23"/>
                    <a:pt x="2717" y="0"/>
                    <a:pt x="2648" y="0"/>
                  </a:cubicBezTo>
                  <a:close/>
                </a:path>
              </a:pathLst>
            </a:cu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 name="Google Shape;394;p4"/>
            <p:cNvSpPr/>
            <p:nvPr/>
          </p:nvSpPr>
          <p:spPr>
            <a:xfrm>
              <a:off x="3584875" y="707075"/>
              <a:ext cx="43950" cy="152950"/>
            </a:xfrm>
            <a:custGeom>
              <a:avLst/>
              <a:gdLst/>
              <a:ahLst/>
              <a:cxnLst/>
              <a:rect l="l" t="t" r="r" b="b"/>
              <a:pathLst>
                <a:path w="1758" h="6118" extrusionOk="0">
                  <a:moveTo>
                    <a:pt x="1119" y="0"/>
                  </a:moveTo>
                  <a:cubicBezTo>
                    <a:pt x="1073" y="0"/>
                    <a:pt x="1050" y="23"/>
                    <a:pt x="1005" y="23"/>
                  </a:cubicBezTo>
                  <a:cubicBezTo>
                    <a:pt x="936" y="46"/>
                    <a:pt x="868" y="68"/>
                    <a:pt x="799" y="114"/>
                  </a:cubicBezTo>
                  <a:cubicBezTo>
                    <a:pt x="685" y="205"/>
                    <a:pt x="571" y="320"/>
                    <a:pt x="480" y="479"/>
                  </a:cubicBezTo>
                  <a:cubicBezTo>
                    <a:pt x="411" y="593"/>
                    <a:pt x="343" y="753"/>
                    <a:pt x="274" y="936"/>
                  </a:cubicBezTo>
                  <a:cubicBezTo>
                    <a:pt x="252" y="1050"/>
                    <a:pt x="206" y="1187"/>
                    <a:pt x="160" y="1347"/>
                  </a:cubicBezTo>
                  <a:cubicBezTo>
                    <a:pt x="115" y="1552"/>
                    <a:pt x="92" y="1758"/>
                    <a:pt x="69" y="1986"/>
                  </a:cubicBezTo>
                  <a:cubicBezTo>
                    <a:pt x="23" y="2397"/>
                    <a:pt x="0" y="2830"/>
                    <a:pt x="23" y="3355"/>
                  </a:cubicBezTo>
                  <a:cubicBezTo>
                    <a:pt x="46" y="3857"/>
                    <a:pt x="92" y="4360"/>
                    <a:pt x="160" y="4839"/>
                  </a:cubicBezTo>
                  <a:cubicBezTo>
                    <a:pt x="183" y="5227"/>
                    <a:pt x="229" y="5638"/>
                    <a:pt x="252" y="6026"/>
                  </a:cubicBezTo>
                  <a:cubicBezTo>
                    <a:pt x="252" y="6072"/>
                    <a:pt x="297" y="6117"/>
                    <a:pt x="343" y="6117"/>
                  </a:cubicBezTo>
                  <a:cubicBezTo>
                    <a:pt x="366" y="6117"/>
                    <a:pt x="388" y="6094"/>
                    <a:pt x="411" y="6072"/>
                  </a:cubicBezTo>
                  <a:cubicBezTo>
                    <a:pt x="434" y="6072"/>
                    <a:pt x="434" y="6049"/>
                    <a:pt x="434" y="6026"/>
                  </a:cubicBezTo>
                  <a:lnTo>
                    <a:pt x="434" y="6003"/>
                  </a:lnTo>
                  <a:cubicBezTo>
                    <a:pt x="525" y="5752"/>
                    <a:pt x="617" y="5501"/>
                    <a:pt x="708" y="5250"/>
                  </a:cubicBezTo>
                  <a:cubicBezTo>
                    <a:pt x="868" y="4839"/>
                    <a:pt x="1028" y="4382"/>
                    <a:pt x="1165" y="3949"/>
                  </a:cubicBezTo>
                  <a:cubicBezTo>
                    <a:pt x="1301" y="3584"/>
                    <a:pt x="1393" y="3218"/>
                    <a:pt x="1484" y="2899"/>
                  </a:cubicBezTo>
                  <a:cubicBezTo>
                    <a:pt x="1575" y="2579"/>
                    <a:pt x="1644" y="2237"/>
                    <a:pt x="1689" y="1895"/>
                  </a:cubicBezTo>
                  <a:cubicBezTo>
                    <a:pt x="1712" y="1621"/>
                    <a:pt x="1758" y="1347"/>
                    <a:pt x="1758" y="1050"/>
                  </a:cubicBezTo>
                  <a:cubicBezTo>
                    <a:pt x="1758" y="890"/>
                    <a:pt x="1735" y="730"/>
                    <a:pt x="1712" y="593"/>
                  </a:cubicBezTo>
                  <a:cubicBezTo>
                    <a:pt x="1689" y="434"/>
                    <a:pt x="1621" y="320"/>
                    <a:pt x="1553" y="205"/>
                  </a:cubicBezTo>
                  <a:cubicBezTo>
                    <a:pt x="1507" y="160"/>
                    <a:pt x="1461" y="114"/>
                    <a:pt x="1416" y="91"/>
                  </a:cubicBezTo>
                  <a:cubicBezTo>
                    <a:pt x="1370" y="46"/>
                    <a:pt x="1301" y="23"/>
                    <a:pt x="1210" y="23"/>
                  </a:cubicBezTo>
                  <a:cubicBezTo>
                    <a:pt x="1187" y="0"/>
                    <a:pt x="1165" y="0"/>
                    <a:pt x="1119" y="0"/>
                  </a:cubicBezTo>
                  <a:close/>
                </a:path>
              </a:pathLst>
            </a:cu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 name="Google Shape;395;p4"/>
            <p:cNvSpPr/>
            <p:nvPr/>
          </p:nvSpPr>
          <p:spPr>
            <a:xfrm>
              <a:off x="3526675" y="785800"/>
              <a:ext cx="46800" cy="162675"/>
            </a:xfrm>
            <a:custGeom>
              <a:avLst/>
              <a:gdLst/>
              <a:ahLst/>
              <a:cxnLst/>
              <a:rect l="l" t="t" r="r" b="b"/>
              <a:pathLst>
                <a:path w="1872" h="6507" extrusionOk="0">
                  <a:moveTo>
                    <a:pt x="776" y="1"/>
                  </a:moveTo>
                  <a:cubicBezTo>
                    <a:pt x="708" y="1"/>
                    <a:pt x="617" y="24"/>
                    <a:pt x="548" y="47"/>
                  </a:cubicBezTo>
                  <a:cubicBezTo>
                    <a:pt x="480" y="69"/>
                    <a:pt x="411" y="115"/>
                    <a:pt x="343" y="161"/>
                  </a:cubicBezTo>
                  <a:cubicBezTo>
                    <a:pt x="297" y="206"/>
                    <a:pt x="251" y="252"/>
                    <a:pt x="206" y="343"/>
                  </a:cubicBezTo>
                  <a:cubicBezTo>
                    <a:pt x="160" y="389"/>
                    <a:pt x="137" y="480"/>
                    <a:pt x="92" y="572"/>
                  </a:cubicBezTo>
                  <a:cubicBezTo>
                    <a:pt x="69" y="640"/>
                    <a:pt x="46" y="731"/>
                    <a:pt x="46" y="845"/>
                  </a:cubicBezTo>
                  <a:cubicBezTo>
                    <a:pt x="23" y="937"/>
                    <a:pt x="0" y="1051"/>
                    <a:pt x="0" y="1165"/>
                  </a:cubicBezTo>
                  <a:cubicBezTo>
                    <a:pt x="0" y="1370"/>
                    <a:pt x="0" y="1621"/>
                    <a:pt x="46" y="1895"/>
                  </a:cubicBezTo>
                  <a:cubicBezTo>
                    <a:pt x="69" y="2169"/>
                    <a:pt x="114" y="2420"/>
                    <a:pt x="183" y="2740"/>
                  </a:cubicBezTo>
                  <a:cubicBezTo>
                    <a:pt x="274" y="3242"/>
                    <a:pt x="411" y="3790"/>
                    <a:pt x="594" y="4452"/>
                  </a:cubicBezTo>
                  <a:cubicBezTo>
                    <a:pt x="753" y="5022"/>
                    <a:pt x="959" y="5616"/>
                    <a:pt x="1233" y="6415"/>
                  </a:cubicBezTo>
                  <a:cubicBezTo>
                    <a:pt x="1256" y="6460"/>
                    <a:pt x="1278" y="6483"/>
                    <a:pt x="1324" y="6483"/>
                  </a:cubicBezTo>
                  <a:lnTo>
                    <a:pt x="1347" y="6483"/>
                  </a:lnTo>
                  <a:cubicBezTo>
                    <a:pt x="1347" y="6506"/>
                    <a:pt x="1370" y="6506"/>
                    <a:pt x="1370" y="6506"/>
                  </a:cubicBezTo>
                  <a:cubicBezTo>
                    <a:pt x="1415" y="6506"/>
                    <a:pt x="1461" y="6460"/>
                    <a:pt x="1461" y="6438"/>
                  </a:cubicBezTo>
                  <a:cubicBezTo>
                    <a:pt x="1507" y="6209"/>
                    <a:pt x="1552" y="5981"/>
                    <a:pt x="1598" y="5753"/>
                  </a:cubicBezTo>
                  <a:cubicBezTo>
                    <a:pt x="1598" y="5684"/>
                    <a:pt x="1621" y="5593"/>
                    <a:pt x="1621" y="5525"/>
                  </a:cubicBezTo>
                  <a:lnTo>
                    <a:pt x="1621" y="5456"/>
                  </a:lnTo>
                  <a:lnTo>
                    <a:pt x="1644" y="5410"/>
                  </a:lnTo>
                  <a:cubicBezTo>
                    <a:pt x="1644" y="5388"/>
                    <a:pt x="1644" y="5388"/>
                    <a:pt x="1644" y="5388"/>
                  </a:cubicBezTo>
                  <a:cubicBezTo>
                    <a:pt x="1666" y="5205"/>
                    <a:pt x="1689" y="5045"/>
                    <a:pt x="1712" y="4863"/>
                  </a:cubicBezTo>
                  <a:cubicBezTo>
                    <a:pt x="1781" y="4269"/>
                    <a:pt x="1826" y="3699"/>
                    <a:pt x="1826" y="3151"/>
                  </a:cubicBezTo>
                  <a:cubicBezTo>
                    <a:pt x="1872" y="2420"/>
                    <a:pt x="1826" y="1873"/>
                    <a:pt x="1758" y="1370"/>
                  </a:cubicBezTo>
                  <a:cubicBezTo>
                    <a:pt x="1712" y="1097"/>
                    <a:pt x="1666" y="868"/>
                    <a:pt x="1575" y="663"/>
                  </a:cubicBezTo>
                  <a:cubicBezTo>
                    <a:pt x="1507" y="457"/>
                    <a:pt x="1393" y="298"/>
                    <a:pt x="1278" y="183"/>
                  </a:cubicBezTo>
                  <a:cubicBezTo>
                    <a:pt x="1210" y="115"/>
                    <a:pt x="1142" y="69"/>
                    <a:pt x="1050" y="47"/>
                  </a:cubicBezTo>
                  <a:cubicBezTo>
                    <a:pt x="982" y="24"/>
                    <a:pt x="890" y="1"/>
                    <a:pt x="799" y="1"/>
                  </a:cubicBezTo>
                  <a:close/>
                </a:path>
              </a:pathLst>
            </a:cu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97" name="Google Shape;397;p4"/>
          <p:cNvSpPr/>
          <p:nvPr/>
        </p:nvSpPr>
        <p:spPr>
          <a:xfrm>
            <a:off x="9978597" y="351247"/>
            <a:ext cx="142273" cy="111621"/>
          </a:xfrm>
          <a:custGeom>
            <a:avLst/>
            <a:gdLst/>
            <a:ahLst/>
            <a:cxnLst/>
            <a:rect l="l" t="t" r="r" b="b"/>
            <a:pathLst>
              <a:path w="452" h="446" extrusionOk="0">
                <a:moveTo>
                  <a:pt x="218" y="1"/>
                </a:moveTo>
                <a:cubicBezTo>
                  <a:pt x="98" y="1"/>
                  <a:pt x="0" y="118"/>
                  <a:pt x="7" y="235"/>
                </a:cubicBezTo>
                <a:cubicBezTo>
                  <a:pt x="7" y="292"/>
                  <a:pt x="34" y="345"/>
                  <a:pt x="78" y="385"/>
                </a:cubicBezTo>
                <a:cubicBezTo>
                  <a:pt x="121" y="429"/>
                  <a:pt x="178" y="446"/>
                  <a:pt x="238" y="446"/>
                </a:cubicBezTo>
                <a:cubicBezTo>
                  <a:pt x="358" y="446"/>
                  <a:pt x="452" y="329"/>
                  <a:pt x="448" y="212"/>
                </a:cubicBezTo>
                <a:cubicBezTo>
                  <a:pt x="445" y="155"/>
                  <a:pt x="419" y="101"/>
                  <a:pt x="379" y="61"/>
                </a:cubicBezTo>
                <a:cubicBezTo>
                  <a:pt x="335" y="18"/>
                  <a:pt x="278" y="1"/>
                  <a:pt x="218" y="1"/>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399" name="Google Shape;399;p4"/>
          <p:cNvGrpSpPr/>
          <p:nvPr/>
        </p:nvGrpSpPr>
        <p:grpSpPr>
          <a:xfrm>
            <a:off x="11008677" y="5613190"/>
            <a:ext cx="996747" cy="1042300"/>
            <a:chOff x="6290250" y="1718800"/>
            <a:chExt cx="911325" cy="952975"/>
          </a:xfrm>
        </p:grpSpPr>
        <p:sp>
          <p:nvSpPr>
            <p:cNvPr id="400" name="Google Shape;400;p4"/>
            <p:cNvSpPr/>
            <p:nvPr/>
          </p:nvSpPr>
          <p:spPr>
            <a:xfrm>
              <a:off x="6290250" y="1718800"/>
              <a:ext cx="911325" cy="952975"/>
            </a:xfrm>
            <a:custGeom>
              <a:avLst/>
              <a:gdLst/>
              <a:ahLst/>
              <a:cxnLst/>
              <a:rect l="l" t="t" r="r" b="b"/>
              <a:pathLst>
                <a:path w="36453" h="38119" extrusionOk="0">
                  <a:moveTo>
                    <a:pt x="26774" y="0"/>
                  </a:moveTo>
                  <a:cubicBezTo>
                    <a:pt x="26181" y="0"/>
                    <a:pt x="25587" y="69"/>
                    <a:pt x="25040" y="206"/>
                  </a:cubicBezTo>
                  <a:cubicBezTo>
                    <a:pt x="24492" y="343"/>
                    <a:pt x="23944" y="525"/>
                    <a:pt x="23419" y="799"/>
                  </a:cubicBezTo>
                  <a:cubicBezTo>
                    <a:pt x="22917" y="1073"/>
                    <a:pt x="22415" y="1415"/>
                    <a:pt x="21981" y="1803"/>
                  </a:cubicBezTo>
                  <a:cubicBezTo>
                    <a:pt x="21776" y="2009"/>
                    <a:pt x="21570" y="2214"/>
                    <a:pt x="21365" y="2443"/>
                  </a:cubicBezTo>
                  <a:cubicBezTo>
                    <a:pt x="21136" y="2443"/>
                    <a:pt x="20885" y="2443"/>
                    <a:pt x="20657" y="2465"/>
                  </a:cubicBezTo>
                  <a:lnTo>
                    <a:pt x="20497" y="2465"/>
                  </a:lnTo>
                  <a:cubicBezTo>
                    <a:pt x="20064" y="2465"/>
                    <a:pt x="19630" y="2511"/>
                    <a:pt x="19196" y="2557"/>
                  </a:cubicBezTo>
                  <a:lnTo>
                    <a:pt x="19105" y="2557"/>
                  </a:lnTo>
                  <a:cubicBezTo>
                    <a:pt x="19082" y="2557"/>
                    <a:pt x="19059" y="2579"/>
                    <a:pt x="19014" y="2579"/>
                  </a:cubicBezTo>
                  <a:lnTo>
                    <a:pt x="18922" y="2579"/>
                  </a:lnTo>
                  <a:cubicBezTo>
                    <a:pt x="18192" y="2694"/>
                    <a:pt x="17439" y="2853"/>
                    <a:pt x="16686" y="3082"/>
                  </a:cubicBezTo>
                  <a:cubicBezTo>
                    <a:pt x="15955" y="3310"/>
                    <a:pt x="15202" y="3607"/>
                    <a:pt x="14449" y="3949"/>
                  </a:cubicBezTo>
                  <a:cubicBezTo>
                    <a:pt x="13741" y="4291"/>
                    <a:pt x="13033" y="4679"/>
                    <a:pt x="12372" y="5113"/>
                  </a:cubicBezTo>
                  <a:cubicBezTo>
                    <a:pt x="11687" y="5547"/>
                    <a:pt x="11002" y="6049"/>
                    <a:pt x="10294" y="6665"/>
                  </a:cubicBezTo>
                  <a:cubicBezTo>
                    <a:pt x="8993" y="7761"/>
                    <a:pt x="7738" y="9085"/>
                    <a:pt x="6574" y="10568"/>
                  </a:cubicBezTo>
                  <a:cubicBezTo>
                    <a:pt x="5661" y="11732"/>
                    <a:pt x="4794" y="13011"/>
                    <a:pt x="3995" y="14403"/>
                  </a:cubicBezTo>
                  <a:lnTo>
                    <a:pt x="3972" y="14449"/>
                  </a:lnTo>
                  <a:cubicBezTo>
                    <a:pt x="3903" y="14563"/>
                    <a:pt x="3858" y="14654"/>
                    <a:pt x="3789" y="14745"/>
                  </a:cubicBezTo>
                  <a:cubicBezTo>
                    <a:pt x="3721" y="14882"/>
                    <a:pt x="3652" y="14996"/>
                    <a:pt x="3584" y="15111"/>
                  </a:cubicBezTo>
                  <a:cubicBezTo>
                    <a:pt x="3584" y="15133"/>
                    <a:pt x="3561" y="15179"/>
                    <a:pt x="3561" y="15179"/>
                  </a:cubicBezTo>
                  <a:cubicBezTo>
                    <a:pt x="2694" y="16754"/>
                    <a:pt x="1963" y="18420"/>
                    <a:pt x="1370" y="20109"/>
                  </a:cubicBezTo>
                  <a:cubicBezTo>
                    <a:pt x="845" y="21593"/>
                    <a:pt x="434" y="23122"/>
                    <a:pt x="160" y="24629"/>
                  </a:cubicBezTo>
                  <a:cubicBezTo>
                    <a:pt x="137" y="24720"/>
                    <a:pt x="114" y="24811"/>
                    <a:pt x="114" y="24880"/>
                  </a:cubicBezTo>
                  <a:lnTo>
                    <a:pt x="91" y="24903"/>
                  </a:lnTo>
                  <a:cubicBezTo>
                    <a:pt x="91" y="24971"/>
                    <a:pt x="69" y="25040"/>
                    <a:pt x="69" y="25108"/>
                  </a:cubicBezTo>
                  <a:cubicBezTo>
                    <a:pt x="0" y="25496"/>
                    <a:pt x="46" y="25907"/>
                    <a:pt x="206" y="26272"/>
                  </a:cubicBezTo>
                  <a:cubicBezTo>
                    <a:pt x="228" y="26318"/>
                    <a:pt x="251" y="26363"/>
                    <a:pt x="274" y="26409"/>
                  </a:cubicBezTo>
                  <a:cubicBezTo>
                    <a:pt x="822" y="27459"/>
                    <a:pt x="1598" y="28509"/>
                    <a:pt x="2625" y="29605"/>
                  </a:cubicBezTo>
                  <a:cubicBezTo>
                    <a:pt x="3036" y="30038"/>
                    <a:pt x="3515" y="30472"/>
                    <a:pt x="4040" y="30951"/>
                  </a:cubicBezTo>
                  <a:cubicBezTo>
                    <a:pt x="4474" y="31362"/>
                    <a:pt x="4953" y="31750"/>
                    <a:pt x="5501" y="32161"/>
                  </a:cubicBezTo>
                  <a:cubicBezTo>
                    <a:pt x="6505" y="32960"/>
                    <a:pt x="7555" y="33713"/>
                    <a:pt x="8628" y="34421"/>
                  </a:cubicBezTo>
                  <a:cubicBezTo>
                    <a:pt x="9769" y="35151"/>
                    <a:pt x="11002" y="35836"/>
                    <a:pt x="12280" y="36498"/>
                  </a:cubicBezTo>
                  <a:cubicBezTo>
                    <a:pt x="12600" y="36635"/>
                    <a:pt x="12897" y="36795"/>
                    <a:pt x="13216" y="36954"/>
                  </a:cubicBezTo>
                  <a:cubicBezTo>
                    <a:pt x="13513" y="37091"/>
                    <a:pt x="13855" y="37251"/>
                    <a:pt x="14243" y="37388"/>
                  </a:cubicBezTo>
                  <a:cubicBezTo>
                    <a:pt x="14928" y="37685"/>
                    <a:pt x="15658" y="37867"/>
                    <a:pt x="16412" y="38004"/>
                  </a:cubicBezTo>
                  <a:cubicBezTo>
                    <a:pt x="16937" y="38073"/>
                    <a:pt x="17507" y="38118"/>
                    <a:pt x="18078" y="38118"/>
                  </a:cubicBezTo>
                  <a:cubicBezTo>
                    <a:pt x="18260" y="38118"/>
                    <a:pt x="18466" y="38118"/>
                    <a:pt x="18648" y="38096"/>
                  </a:cubicBezTo>
                  <a:cubicBezTo>
                    <a:pt x="19402" y="38073"/>
                    <a:pt x="20132" y="37981"/>
                    <a:pt x="20863" y="37822"/>
                  </a:cubicBezTo>
                  <a:cubicBezTo>
                    <a:pt x="22164" y="37548"/>
                    <a:pt x="23396" y="37091"/>
                    <a:pt x="24515" y="36429"/>
                  </a:cubicBezTo>
                  <a:cubicBezTo>
                    <a:pt x="24583" y="36384"/>
                    <a:pt x="24674" y="36338"/>
                    <a:pt x="24743" y="36292"/>
                  </a:cubicBezTo>
                  <a:lnTo>
                    <a:pt x="24834" y="36292"/>
                  </a:lnTo>
                  <a:cubicBezTo>
                    <a:pt x="25199" y="36292"/>
                    <a:pt x="25587" y="36247"/>
                    <a:pt x="25998" y="36178"/>
                  </a:cubicBezTo>
                  <a:cubicBezTo>
                    <a:pt x="26683" y="36064"/>
                    <a:pt x="27345" y="35882"/>
                    <a:pt x="27984" y="35585"/>
                  </a:cubicBezTo>
                  <a:cubicBezTo>
                    <a:pt x="29125" y="35105"/>
                    <a:pt x="30198" y="34352"/>
                    <a:pt x="31180" y="33348"/>
                  </a:cubicBezTo>
                  <a:cubicBezTo>
                    <a:pt x="31978" y="32503"/>
                    <a:pt x="32709" y="31522"/>
                    <a:pt x="33394" y="30358"/>
                  </a:cubicBezTo>
                  <a:cubicBezTo>
                    <a:pt x="33964" y="29353"/>
                    <a:pt x="34466" y="28258"/>
                    <a:pt x="34900" y="27071"/>
                  </a:cubicBezTo>
                  <a:cubicBezTo>
                    <a:pt x="35402" y="25656"/>
                    <a:pt x="35813" y="24172"/>
                    <a:pt x="36064" y="22620"/>
                  </a:cubicBezTo>
                  <a:cubicBezTo>
                    <a:pt x="36315" y="21114"/>
                    <a:pt x="36452" y="19561"/>
                    <a:pt x="36429" y="18009"/>
                  </a:cubicBezTo>
                  <a:cubicBezTo>
                    <a:pt x="36429" y="17233"/>
                    <a:pt x="36384" y="16480"/>
                    <a:pt x="36315" y="15727"/>
                  </a:cubicBezTo>
                  <a:cubicBezTo>
                    <a:pt x="36247" y="14928"/>
                    <a:pt x="36155" y="14312"/>
                    <a:pt x="36019" y="13741"/>
                  </a:cubicBezTo>
                  <a:cubicBezTo>
                    <a:pt x="35859" y="13033"/>
                    <a:pt x="35631" y="12394"/>
                    <a:pt x="35334" y="11824"/>
                  </a:cubicBezTo>
                  <a:cubicBezTo>
                    <a:pt x="35014" y="11162"/>
                    <a:pt x="34581" y="10591"/>
                    <a:pt x="34056" y="10112"/>
                  </a:cubicBezTo>
                  <a:cubicBezTo>
                    <a:pt x="34284" y="9655"/>
                    <a:pt x="34444" y="9176"/>
                    <a:pt x="34581" y="8719"/>
                  </a:cubicBezTo>
                  <a:cubicBezTo>
                    <a:pt x="34672" y="8354"/>
                    <a:pt x="34763" y="7989"/>
                    <a:pt x="34809" y="7624"/>
                  </a:cubicBezTo>
                  <a:cubicBezTo>
                    <a:pt x="34854" y="7259"/>
                    <a:pt x="34877" y="6893"/>
                    <a:pt x="34877" y="6483"/>
                  </a:cubicBezTo>
                  <a:cubicBezTo>
                    <a:pt x="34854" y="6095"/>
                    <a:pt x="34809" y="5684"/>
                    <a:pt x="34717" y="5296"/>
                  </a:cubicBezTo>
                  <a:cubicBezTo>
                    <a:pt x="34649" y="4930"/>
                    <a:pt x="34512" y="4565"/>
                    <a:pt x="34352" y="4223"/>
                  </a:cubicBezTo>
                  <a:cubicBezTo>
                    <a:pt x="33850" y="3150"/>
                    <a:pt x="32960" y="2260"/>
                    <a:pt x="31636" y="1461"/>
                  </a:cubicBezTo>
                  <a:cubicBezTo>
                    <a:pt x="31134" y="1164"/>
                    <a:pt x="30609" y="890"/>
                    <a:pt x="30107" y="685"/>
                  </a:cubicBezTo>
                  <a:cubicBezTo>
                    <a:pt x="29582" y="457"/>
                    <a:pt x="29011" y="297"/>
                    <a:pt x="28441" y="183"/>
                  </a:cubicBezTo>
                  <a:cubicBezTo>
                    <a:pt x="27893" y="46"/>
                    <a:pt x="27322" y="0"/>
                    <a:pt x="26774" y="0"/>
                  </a:cubicBezTo>
                  <a:close/>
                </a:path>
              </a:pathLst>
            </a:custGeom>
            <a:solidFill>
              <a:schemeClr val="accent6"/>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 name="Google Shape;401;p4"/>
            <p:cNvSpPr/>
            <p:nvPr/>
          </p:nvSpPr>
          <p:spPr>
            <a:xfrm>
              <a:off x="6765575" y="2011525"/>
              <a:ext cx="57100" cy="44525"/>
            </a:xfrm>
            <a:custGeom>
              <a:avLst/>
              <a:gdLst/>
              <a:ahLst/>
              <a:cxnLst/>
              <a:rect l="l" t="t" r="r" b="b"/>
              <a:pathLst>
                <a:path w="2284" h="1781" extrusionOk="0">
                  <a:moveTo>
                    <a:pt x="526" y="1"/>
                  </a:moveTo>
                  <a:cubicBezTo>
                    <a:pt x="526" y="1"/>
                    <a:pt x="503" y="23"/>
                    <a:pt x="480" y="23"/>
                  </a:cubicBezTo>
                  <a:lnTo>
                    <a:pt x="343" y="23"/>
                  </a:lnTo>
                  <a:cubicBezTo>
                    <a:pt x="320" y="23"/>
                    <a:pt x="275" y="23"/>
                    <a:pt x="229" y="46"/>
                  </a:cubicBezTo>
                  <a:cubicBezTo>
                    <a:pt x="206" y="46"/>
                    <a:pt x="183" y="46"/>
                    <a:pt x="160" y="69"/>
                  </a:cubicBezTo>
                  <a:lnTo>
                    <a:pt x="115" y="69"/>
                  </a:lnTo>
                  <a:cubicBezTo>
                    <a:pt x="46" y="92"/>
                    <a:pt x="1" y="138"/>
                    <a:pt x="1" y="206"/>
                  </a:cubicBezTo>
                  <a:cubicBezTo>
                    <a:pt x="1" y="297"/>
                    <a:pt x="46" y="389"/>
                    <a:pt x="69" y="457"/>
                  </a:cubicBezTo>
                  <a:lnTo>
                    <a:pt x="92" y="503"/>
                  </a:lnTo>
                  <a:cubicBezTo>
                    <a:pt x="138" y="594"/>
                    <a:pt x="160" y="662"/>
                    <a:pt x="206" y="731"/>
                  </a:cubicBezTo>
                  <a:cubicBezTo>
                    <a:pt x="252" y="799"/>
                    <a:pt x="320" y="891"/>
                    <a:pt x="389" y="959"/>
                  </a:cubicBezTo>
                  <a:cubicBezTo>
                    <a:pt x="412" y="982"/>
                    <a:pt x="434" y="1005"/>
                    <a:pt x="457" y="1028"/>
                  </a:cubicBezTo>
                  <a:lnTo>
                    <a:pt x="480" y="1051"/>
                  </a:lnTo>
                  <a:lnTo>
                    <a:pt x="503" y="1073"/>
                  </a:lnTo>
                  <a:lnTo>
                    <a:pt x="548" y="1142"/>
                  </a:lnTo>
                  <a:cubicBezTo>
                    <a:pt x="617" y="1187"/>
                    <a:pt x="663" y="1256"/>
                    <a:pt x="754" y="1302"/>
                  </a:cubicBezTo>
                  <a:cubicBezTo>
                    <a:pt x="845" y="1370"/>
                    <a:pt x="937" y="1416"/>
                    <a:pt x="1005" y="1461"/>
                  </a:cubicBezTo>
                  <a:cubicBezTo>
                    <a:pt x="1188" y="1553"/>
                    <a:pt x="1347" y="1644"/>
                    <a:pt x="1507" y="1690"/>
                  </a:cubicBezTo>
                  <a:cubicBezTo>
                    <a:pt x="1621" y="1735"/>
                    <a:pt x="1735" y="1758"/>
                    <a:pt x="1872" y="1758"/>
                  </a:cubicBezTo>
                  <a:lnTo>
                    <a:pt x="1918" y="1781"/>
                  </a:lnTo>
                  <a:lnTo>
                    <a:pt x="2101" y="1781"/>
                  </a:lnTo>
                  <a:cubicBezTo>
                    <a:pt x="2146" y="1758"/>
                    <a:pt x="2169" y="1735"/>
                    <a:pt x="2215" y="1690"/>
                  </a:cubicBezTo>
                  <a:cubicBezTo>
                    <a:pt x="2283" y="1621"/>
                    <a:pt x="2283" y="1530"/>
                    <a:pt x="2283" y="1439"/>
                  </a:cubicBezTo>
                  <a:cubicBezTo>
                    <a:pt x="2283" y="1370"/>
                    <a:pt x="2260" y="1279"/>
                    <a:pt x="2238" y="1210"/>
                  </a:cubicBezTo>
                  <a:cubicBezTo>
                    <a:pt x="2146" y="1005"/>
                    <a:pt x="1986" y="822"/>
                    <a:pt x="1850" y="685"/>
                  </a:cubicBezTo>
                  <a:cubicBezTo>
                    <a:pt x="1735" y="548"/>
                    <a:pt x="1576" y="411"/>
                    <a:pt x="1370" y="274"/>
                  </a:cubicBezTo>
                  <a:cubicBezTo>
                    <a:pt x="1188" y="183"/>
                    <a:pt x="1005" y="92"/>
                    <a:pt x="800" y="46"/>
                  </a:cubicBezTo>
                  <a:cubicBezTo>
                    <a:pt x="731" y="23"/>
                    <a:pt x="685" y="23"/>
                    <a:pt x="617" y="23"/>
                  </a:cubicBezTo>
                  <a:cubicBezTo>
                    <a:pt x="594" y="23"/>
                    <a:pt x="571" y="1"/>
                    <a:pt x="526" y="1"/>
                  </a:cubicBezTo>
                  <a:close/>
                </a:path>
              </a:pathLst>
            </a:custGeom>
            <a:solidFill>
              <a:srgbClr val="FA93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 name="Google Shape;402;p4"/>
            <p:cNvSpPr/>
            <p:nvPr/>
          </p:nvSpPr>
          <p:spPr>
            <a:xfrm>
              <a:off x="6339325" y="1831200"/>
              <a:ext cx="681925" cy="786925"/>
            </a:xfrm>
            <a:custGeom>
              <a:avLst/>
              <a:gdLst/>
              <a:ahLst/>
              <a:cxnLst/>
              <a:rect l="l" t="t" r="r" b="b"/>
              <a:pathLst>
                <a:path w="27277" h="31477" extrusionOk="0">
                  <a:moveTo>
                    <a:pt x="17576" y="7214"/>
                  </a:moveTo>
                  <a:cubicBezTo>
                    <a:pt x="17621" y="7214"/>
                    <a:pt x="17644" y="7236"/>
                    <a:pt x="17667" y="7236"/>
                  </a:cubicBezTo>
                  <a:cubicBezTo>
                    <a:pt x="17735" y="7236"/>
                    <a:pt x="17781" y="7236"/>
                    <a:pt x="17850" y="7259"/>
                  </a:cubicBezTo>
                  <a:cubicBezTo>
                    <a:pt x="18055" y="7305"/>
                    <a:pt x="18238" y="7396"/>
                    <a:pt x="18420" y="7487"/>
                  </a:cubicBezTo>
                  <a:cubicBezTo>
                    <a:pt x="18626" y="7624"/>
                    <a:pt x="18785" y="7761"/>
                    <a:pt x="18900" y="7898"/>
                  </a:cubicBezTo>
                  <a:cubicBezTo>
                    <a:pt x="19036" y="8035"/>
                    <a:pt x="19196" y="8218"/>
                    <a:pt x="19288" y="8423"/>
                  </a:cubicBezTo>
                  <a:cubicBezTo>
                    <a:pt x="19310" y="8492"/>
                    <a:pt x="19333" y="8583"/>
                    <a:pt x="19333" y="8652"/>
                  </a:cubicBezTo>
                  <a:cubicBezTo>
                    <a:pt x="19333" y="8743"/>
                    <a:pt x="19333" y="8834"/>
                    <a:pt x="19265" y="8903"/>
                  </a:cubicBezTo>
                  <a:cubicBezTo>
                    <a:pt x="19219" y="8948"/>
                    <a:pt x="19196" y="8971"/>
                    <a:pt x="19151" y="8994"/>
                  </a:cubicBezTo>
                  <a:lnTo>
                    <a:pt x="18968" y="8994"/>
                  </a:lnTo>
                  <a:lnTo>
                    <a:pt x="18922" y="8971"/>
                  </a:lnTo>
                  <a:cubicBezTo>
                    <a:pt x="18785" y="8971"/>
                    <a:pt x="18671" y="8948"/>
                    <a:pt x="18557" y="8903"/>
                  </a:cubicBezTo>
                  <a:cubicBezTo>
                    <a:pt x="18397" y="8857"/>
                    <a:pt x="18238" y="8766"/>
                    <a:pt x="18055" y="8674"/>
                  </a:cubicBezTo>
                  <a:cubicBezTo>
                    <a:pt x="17987" y="8629"/>
                    <a:pt x="17895" y="8583"/>
                    <a:pt x="17804" y="8515"/>
                  </a:cubicBezTo>
                  <a:cubicBezTo>
                    <a:pt x="17713" y="8469"/>
                    <a:pt x="17667" y="8400"/>
                    <a:pt x="17598" y="8355"/>
                  </a:cubicBezTo>
                  <a:lnTo>
                    <a:pt x="17553" y="8286"/>
                  </a:lnTo>
                  <a:lnTo>
                    <a:pt x="17530" y="8264"/>
                  </a:lnTo>
                  <a:lnTo>
                    <a:pt x="17507" y="8241"/>
                  </a:lnTo>
                  <a:cubicBezTo>
                    <a:pt x="17484" y="8218"/>
                    <a:pt x="17462" y="8195"/>
                    <a:pt x="17439" y="8172"/>
                  </a:cubicBezTo>
                  <a:cubicBezTo>
                    <a:pt x="17370" y="8104"/>
                    <a:pt x="17302" y="8012"/>
                    <a:pt x="17256" y="7944"/>
                  </a:cubicBezTo>
                  <a:cubicBezTo>
                    <a:pt x="17210" y="7875"/>
                    <a:pt x="17188" y="7807"/>
                    <a:pt x="17142" y="7716"/>
                  </a:cubicBezTo>
                  <a:lnTo>
                    <a:pt x="17119" y="7670"/>
                  </a:lnTo>
                  <a:cubicBezTo>
                    <a:pt x="17096" y="7602"/>
                    <a:pt x="17051" y="7510"/>
                    <a:pt x="17051" y="7419"/>
                  </a:cubicBezTo>
                  <a:cubicBezTo>
                    <a:pt x="17051" y="7351"/>
                    <a:pt x="17096" y="7305"/>
                    <a:pt x="17165" y="7282"/>
                  </a:cubicBezTo>
                  <a:lnTo>
                    <a:pt x="17210" y="7282"/>
                  </a:lnTo>
                  <a:cubicBezTo>
                    <a:pt x="17233" y="7259"/>
                    <a:pt x="17256" y="7259"/>
                    <a:pt x="17279" y="7259"/>
                  </a:cubicBezTo>
                  <a:cubicBezTo>
                    <a:pt x="17325" y="7236"/>
                    <a:pt x="17370" y="7236"/>
                    <a:pt x="17393" y="7236"/>
                  </a:cubicBezTo>
                  <a:lnTo>
                    <a:pt x="17530" y="7236"/>
                  </a:lnTo>
                  <a:cubicBezTo>
                    <a:pt x="17553" y="7236"/>
                    <a:pt x="17576" y="7214"/>
                    <a:pt x="17576" y="7214"/>
                  </a:cubicBezTo>
                  <a:close/>
                  <a:moveTo>
                    <a:pt x="10614" y="5616"/>
                  </a:moveTo>
                  <a:cubicBezTo>
                    <a:pt x="10660" y="5616"/>
                    <a:pt x="10705" y="5639"/>
                    <a:pt x="10751" y="5639"/>
                  </a:cubicBezTo>
                  <a:cubicBezTo>
                    <a:pt x="10774" y="5639"/>
                    <a:pt x="10819" y="5639"/>
                    <a:pt x="10865" y="5661"/>
                  </a:cubicBezTo>
                  <a:cubicBezTo>
                    <a:pt x="10934" y="5684"/>
                    <a:pt x="11002" y="5684"/>
                    <a:pt x="11070" y="5707"/>
                  </a:cubicBezTo>
                  <a:lnTo>
                    <a:pt x="11139" y="5707"/>
                  </a:lnTo>
                  <a:cubicBezTo>
                    <a:pt x="11207" y="5707"/>
                    <a:pt x="11253" y="5707"/>
                    <a:pt x="11299" y="5730"/>
                  </a:cubicBezTo>
                  <a:cubicBezTo>
                    <a:pt x="11390" y="5753"/>
                    <a:pt x="11458" y="5776"/>
                    <a:pt x="11550" y="5798"/>
                  </a:cubicBezTo>
                  <a:lnTo>
                    <a:pt x="11573" y="5821"/>
                  </a:lnTo>
                  <a:cubicBezTo>
                    <a:pt x="11664" y="5844"/>
                    <a:pt x="11732" y="5890"/>
                    <a:pt x="11824" y="5913"/>
                  </a:cubicBezTo>
                  <a:lnTo>
                    <a:pt x="11961" y="5981"/>
                  </a:lnTo>
                  <a:lnTo>
                    <a:pt x="12029" y="6004"/>
                  </a:lnTo>
                  <a:cubicBezTo>
                    <a:pt x="12052" y="5981"/>
                    <a:pt x="12098" y="5958"/>
                    <a:pt x="12143" y="5958"/>
                  </a:cubicBezTo>
                  <a:lnTo>
                    <a:pt x="12166" y="5958"/>
                  </a:lnTo>
                  <a:cubicBezTo>
                    <a:pt x="12212" y="5958"/>
                    <a:pt x="12280" y="6004"/>
                    <a:pt x="12303" y="6027"/>
                  </a:cubicBezTo>
                  <a:cubicBezTo>
                    <a:pt x="12349" y="6049"/>
                    <a:pt x="12394" y="6049"/>
                    <a:pt x="12417" y="6072"/>
                  </a:cubicBezTo>
                  <a:cubicBezTo>
                    <a:pt x="12440" y="6095"/>
                    <a:pt x="12463" y="6095"/>
                    <a:pt x="12463" y="6118"/>
                  </a:cubicBezTo>
                  <a:cubicBezTo>
                    <a:pt x="12508" y="6118"/>
                    <a:pt x="12554" y="6141"/>
                    <a:pt x="12577" y="6186"/>
                  </a:cubicBezTo>
                  <a:cubicBezTo>
                    <a:pt x="12623" y="6232"/>
                    <a:pt x="12645" y="6255"/>
                    <a:pt x="12668" y="6301"/>
                  </a:cubicBezTo>
                  <a:cubicBezTo>
                    <a:pt x="12714" y="6392"/>
                    <a:pt x="12714" y="6483"/>
                    <a:pt x="12714" y="6552"/>
                  </a:cubicBezTo>
                  <a:cubicBezTo>
                    <a:pt x="12714" y="6666"/>
                    <a:pt x="12714" y="6757"/>
                    <a:pt x="12691" y="6848"/>
                  </a:cubicBezTo>
                  <a:cubicBezTo>
                    <a:pt x="12691" y="6962"/>
                    <a:pt x="12691" y="7077"/>
                    <a:pt x="12668" y="7168"/>
                  </a:cubicBezTo>
                  <a:cubicBezTo>
                    <a:pt x="12668" y="7328"/>
                    <a:pt x="12645" y="7487"/>
                    <a:pt x="12623" y="7670"/>
                  </a:cubicBezTo>
                  <a:cubicBezTo>
                    <a:pt x="12600" y="7830"/>
                    <a:pt x="12577" y="7990"/>
                    <a:pt x="12554" y="8172"/>
                  </a:cubicBezTo>
                  <a:cubicBezTo>
                    <a:pt x="12508" y="8309"/>
                    <a:pt x="12486" y="8446"/>
                    <a:pt x="12486" y="8583"/>
                  </a:cubicBezTo>
                  <a:lnTo>
                    <a:pt x="12463" y="8720"/>
                  </a:lnTo>
                  <a:lnTo>
                    <a:pt x="12417" y="8903"/>
                  </a:lnTo>
                  <a:cubicBezTo>
                    <a:pt x="12394" y="9017"/>
                    <a:pt x="12394" y="9131"/>
                    <a:pt x="12371" y="9245"/>
                  </a:cubicBezTo>
                  <a:cubicBezTo>
                    <a:pt x="12349" y="9336"/>
                    <a:pt x="12349" y="9405"/>
                    <a:pt x="12349" y="9473"/>
                  </a:cubicBezTo>
                  <a:cubicBezTo>
                    <a:pt x="12326" y="9565"/>
                    <a:pt x="12303" y="9679"/>
                    <a:pt x="12303" y="9770"/>
                  </a:cubicBezTo>
                  <a:cubicBezTo>
                    <a:pt x="12280" y="9838"/>
                    <a:pt x="12280" y="9884"/>
                    <a:pt x="12280" y="9953"/>
                  </a:cubicBezTo>
                  <a:lnTo>
                    <a:pt x="12257" y="10044"/>
                  </a:lnTo>
                  <a:cubicBezTo>
                    <a:pt x="12257" y="10112"/>
                    <a:pt x="12235" y="10181"/>
                    <a:pt x="12235" y="10249"/>
                  </a:cubicBezTo>
                  <a:lnTo>
                    <a:pt x="12235" y="10295"/>
                  </a:lnTo>
                  <a:lnTo>
                    <a:pt x="12212" y="10409"/>
                  </a:lnTo>
                  <a:cubicBezTo>
                    <a:pt x="12212" y="10455"/>
                    <a:pt x="12212" y="10500"/>
                    <a:pt x="12189" y="10569"/>
                  </a:cubicBezTo>
                  <a:lnTo>
                    <a:pt x="12189" y="10637"/>
                  </a:lnTo>
                  <a:cubicBezTo>
                    <a:pt x="12189" y="10706"/>
                    <a:pt x="12189" y="10774"/>
                    <a:pt x="12166" y="10843"/>
                  </a:cubicBezTo>
                  <a:lnTo>
                    <a:pt x="12166" y="10911"/>
                  </a:lnTo>
                  <a:cubicBezTo>
                    <a:pt x="12166" y="10980"/>
                    <a:pt x="12143" y="11048"/>
                    <a:pt x="12143" y="11117"/>
                  </a:cubicBezTo>
                  <a:cubicBezTo>
                    <a:pt x="12143" y="11185"/>
                    <a:pt x="12120" y="11231"/>
                    <a:pt x="12120" y="11276"/>
                  </a:cubicBezTo>
                  <a:lnTo>
                    <a:pt x="12098" y="11368"/>
                  </a:lnTo>
                  <a:lnTo>
                    <a:pt x="12075" y="11482"/>
                  </a:lnTo>
                  <a:cubicBezTo>
                    <a:pt x="12075" y="11528"/>
                    <a:pt x="12075" y="11596"/>
                    <a:pt x="12052" y="11642"/>
                  </a:cubicBezTo>
                  <a:cubicBezTo>
                    <a:pt x="12052" y="11733"/>
                    <a:pt x="12029" y="11824"/>
                    <a:pt x="12029" y="11938"/>
                  </a:cubicBezTo>
                  <a:lnTo>
                    <a:pt x="12006" y="11961"/>
                  </a:lnTo>
                  <a:cubicBezTo>
                    <a:pt x="12006" y="12007"/>
                    <a:pt x="12006" y="12075"/>
                    <a:pt x="11983" y="12121"/>
                  </a:cubicBezTo>
                  <a:cubicBezTo>
                    <a:pt x="12029" y="12167"/>
                    <a:pt x="12052" y="12235"/>
                    <a:pt x="12052" y="12304"/>
                  </a:cubicBezTo>
                  <a:lnTo>
                    <a:pt x="12029" y="12441"/>
                  </a:lnTo>
                  <a:cubicBezTo>
                    <a:pt x="12029" y="12532"/>
                    <a:pt x="12006" y="12623"/>
                    <a:pt x="11983" y="12714"/>
                  </a:cubicBezTo>
                  <a:cubicBezTo>
                    <a:pt x="11961" y="12806"/>
                    <a:pt x="11938" y="12920"/>
                    <a:pt x="11938" y="13011"/>
                  </a:cubicBezTo>
                  <a:cubicBezTo>
                    <a:pt x="11915" y="13102"/>
                    <a:pt x="11892" y="13217"/>
                    <a:pt x="11892" y="13308"/>
                  </a:cubicBezTo>
                  <a:cubicBezTo>
                    <a:pt x="11892" y="13399"/>
                    <a:pt x="11869" y="13468"/>
                    <a:pt x="11869" y="13536"/>
                  </a:cubicBezTo>
                  <a:lnTo>
                    <a:pt x="11869" y="13605"/>
                  </a:lnTo>
                  <a:cubicBezTo>
                    <a:pt x="11869" y="13673"/>
                    <a:pt x="11869" y="13719"/>
                    <a:pt x="11869" y="13787"/>
                  </a:cubicBezTo>
                  <a:cubicBezTo>
                    <a:pt x="11847" y="13833"/>
                    <a:pt x="11847" y="13879"/>
                    <a:pt x="11847" y="13924"/>
                  </a:cubicBezTo>
                  <a:cubicBezTo>
                    <a:pt x="11847" y="13993"/>
                    <a:pt x="11847" y="14061"/>
                    <a:pt x="11824" y="14130"/>
                  </a:cubicBezTo>
                  <a:cubicBezTo>
                    <a:pt x="11801" y="14198"/>
                    <a:pt x="11755" y="14244"/>
                    <a:pt x="11687" y="14267"/>
                  </a:cubicBezTo>
                  <a:lnTo>
                    <a:pt x="11892" y="14426"/>
                  </a:lnTo>
                  <a:cubicBezTo>
                    <a:pt x="12212" y="14677"/>
                    <a:pt x="12486" y="14883"/>
                    <a:pt x="12737" y="15065"/>
                  </a:cubicBezTo>
                  <a:cubicBezTo>
                    <a:pt x="12919" y="15202"/>
                    <a:pt x="13079" y="15317"/>
                    <a:pt x="13239" y="15431"/>
                  </a:cubicBezTo>
                  <a:cubicBezTo>
                    <a:pt x="13239" y="15385"/>
                    <a:pt x="13262" y="15339"/>
                    <a:pt x="13307" y="15294"/>
                  </a:cubicBezTo>
                  <a:cubicBezTo>
                    <a:pt x="13307" y="15271"/>
                    <a:pt x="13330" y="15271"/>
                    <a:pt x="13353" y="15271"/>
                  </a:cubicBezTo>
                  <a:cubicBezTo>
                    <a:pt x="13376" y="15225"/>
                    <a:pt x="13399" y="15180"/>
                    <a:pt x="13421" y="15134"/>
                  </a:cubicBezTo>
                  <a:lnTo>
                    <a:pt x="13444" y="15111"/>
                  </a:lnTo>
                  <a:cubicBezTo>
                    <a:pt x="13490" y="15020"/>
                    <a:pt x="13558" y="14951"/>
                    <a:pt x="13604" y="14860"/>
                  </a:cubicBezTo>
                  <a:lnTo>
                    <a:pt x="13627" y="14837"/>
                  </a:lnTo>
                  <a:cubicBezTo>
                    <a:pt x="13673" y="14792"/>
                    <a:pt x="13695" y="14723"/>
                    <a:pt x="13741" y="14677"/>
                  </a:cubicBezTo>
                  <a:lnTo>
                    <a:pt x="13809" y="14586"/>
                  </a:lnTo>
                  <a:cubicBezTo>
                    <a:pt x="13832" y="14540"/>
                    <a:pt x="13855" y="14495"/>
                    <a:pt x="13878" y="14472"/>
                  </a:cubicBezTo>
                  <a:cubicBezTo>
                    <a:pt x="13901" y="14404"/>
                    <a:pt x="13946" y="14358"/>
                    <a:pt x="13969" y="14312"/>
                  </a:cubicBezTo>
                  <a:lnTo>
                    <a:pt x="14038" y="14221"/>
                  </a:lnTo>
                  <a:cubicBezTo>
                    <a:pt x="14061" y="14175"/>
                    <a:pt x="14083" y="14130"/>
                    <a:pt x="14129" y="14084"/>
                  </a:cubicBezTo>
                  <a:cubicBezTo>
                    <a:pt x="14175" y="14015"/>
                    <a:pt x="14220" y="13947"/>
                    <a:pt x="14266" y="13856"/>
                  </a:cubicBezTo>
                  <a:lnTo>
                    <a:pt x="14289" y="13833"/>
                  </a:lnTo>
                  <a:cubicBezTo>
                    <a:pt x="14334" y="13764"/>
                    <a:pt x="14380" y="13673"/>
                    <a:pt x="14426" y="13605"/>
                  </a:cubicBezTo>
                  <a:cubicBezTo>
                    <a:pt x="14471" y="13559"/>
                    <a:pt x="14494" y="13513"/>
                    <a:pt x="14540" y="13491"/>
                  </a:cubicBezTo>
                  <a:lnTo>
                    <a:pt x="14586" y="13399"/>
                  </a:lnTo>
                  <a:lnTo>
                    <a:pt x="14631" y="13376"/>
                  </a:lnTo>
                  <a:cubicBezTo>
                    <a:pt x="14654" y="13308"/>
                    <a:pt x="14700" y="13262"/>
                    <a:pt x="14768" y="13217"/>
                  </a:cubicBezTo>
                  <a:cubicBezTo>
                    <a:pt x="14814" y="13171"/>
                    <a:pt x="14859" y="13148"/>
                    <a:pt x="14905" y="13125"/>
                  </a:cubicBezTo>
                  <a:cubicBezTo>
                    <a:pt x="14951" y="13102"/>
                    <a:pt x="14974" y="13080"/>
                    <a:pt x="15019" y="13057"/>
                  </a:cubicBezTo>
                  <a:cubicBezTo>
                    <a:pt x="15042" y="13034"/>
                    <a:pt x="15088" y="13011"/>
                    <a:pt x="15156" y="12966"/>
                  </a:cubicBezTo>
                  <a:cubicBezTo>
                    <a:pt x="15202" y="12943"/>
                    <a:pt x="15225" y="12897"/>
                    <a:pt x="15270" y="12874"/>
                  </a:cubicBezTo>
                  <a:cubicBezTo>
                    <a:pt x="15293" y="12851"/>
                    <a:pt x="15316" y="12829"/>
                    <a:pt x="15362" y="12806"/>
                  </a:cubicBezTo>
                  <a:cubicBezTo>
                    <a:pt x="15453" y="12737"/>
                    <a:pt x="15521" y="12692"/>
                    <a:pt x="15613" y="12646"/>
                  </a:cubicBezTo>
                  <a:cubicBezTo>
                    <a:pt x="15704" y="12577"/>
                    <a:pt x="15795" y="12555"/>
                    <a:pt x="15887" y="12509"/>
                  </a:cubicBezTo>
                  <a:cubicBezTo>
                    <a:pt x="15955" y="12486"/>
                    <a:pt x="16001" y="12463"/>
                    <a:pt x="16069" y="12441"/>
                  </a:cubicBezTo>
                  <a:cubicBezTo>
                    <a:pt x="16115" y="12441"/>
                    <a:pt x="16160" y="12441"/>
                    <a:pt x="16229" y="12418"/>
                  </a:cubicBezTo>
                  <a:cubicBezTo>
                    <a:pt x="16275" y="12418"/>
                    <a:pt x="16297" y="12463"/>
                    <a:pt x="16320" y="12486"/>
                  </a:cubicBezTo>
                  <a:cubicBezTo>
                    <a:pt x="16366" y="12509"/>
                    <a:pt x="16412" y="12532"/>
                    <a:pt x="16434" y="12555"/>
                  </a:cubicBezTo>
                  <a:cubicBezTo>
                    <a:pt x="16457" y="12577"/>
                    <a:pt x="16457" y="12600"/>
                    <a:pt x="16480" y="12646"/>
                  </a:cubicBezTo>
                  <a:cubicBezTo>
                    <a:pt x="16480" y="12669"/>
                    <a:pt x="16480" y="12669"/>
                    <a:pt x="16480" y="12692"/>
                  </a:cubicBezTo>
                  <a:cubicBezTo>
                    <a:pt x="16480" y="12714"/>
                    <a:pt x="16480" y="12737"/>
                    <a:pt x="16480" y="12760"/>
                  </a:cubicBezTo>
                  <a:cubicBezTo>
                    <a:pt x="16480" y="12806"/>
                    <a:pt x="16480" y="12851"/>
                    <a:pt x="16480" y="12897"/>
                  </a:cubicBezTo>
                  <a:cubicBezTo>
                    <a:pt x="16457" y="12988"/>
                    <a:pt x="16434" y="13057"/>
                    <a:pt x="16412" y="13125"/>
                  </a:cubicBezTo>
                  <a:cubicBezTo>
                    <a:pt x="16389" y="13217"/>
                    <a:pt x="16366" y="13285"/>
                    <a:pt x="16343" y="13376"/>
                  </a:cubicBezTo>
                  <a:lnTo>
                    <a:pt x="16297" y="13468"/>
                  </a:lnTo>
                  <a:cubicBezTo>
                    <a:pt x="16275" y="13536"/>
                    <a:pt x="16252" y="13582"/>
                    <a:pt x="16229" y="13627"/>
                  </a:cubicBezTo>
                  <a:cubicBezTo>
                    <a:pt x="16206" y="13696"/>
                    <a:pt x="16183" y="13787"/>
                    <a:pt x="16183" y="13856"/>
                  </a:cubicBezTo>
                  <a:cubicBezTo>
                    <a:pt x="16160" y="13924"/>
                    <a:pt x="16138" y="13970"/>
                    <a:pt x="16115" y="14038"/>
                  </a:cubicBezTo>
                  <a:cubicBezTo>
                    <a:pt x="16092" y="14084"/>
                    <a:pt x="16092" y="14152"/>
                    <a:pt x="16069" y="14198"/>
                  </a:cubicBezTo>
                  <a:cubicBezTo>
                    <a:pt x="16046" y="14289"/>
                    <a:pt x="16001" y="14381"/>
                    <a:pt x="15978" y="14449"/>
                  </a:cubicBezTo>
                  <a:cubicBezTo>
                    <a:pt x="15932" y="14518"/>
                    <a:pt x="15887" y="14609"/>
                    <a:pt x="15818" y="14677"/>
                  </a:cubicBezTo>
                  <a:lnTo>
                    <a:pt x="15795" y="14723"/>
                  </a:lnTo>
                  <a:cubicBezTo>
                    <a:pt x="15750" y="14792"/>
                    <a:pt x="15727" y="14860"/>
                    <a:pt x="15681" y="14906"/>
                  </a:cubicBezTo>
                  <a:lnTo>
                    <a:pt x="15613" y="15043"/>
                  </a:lnTo>
                  <a:cubicBezTo>
                    <a:pt x="15521" y="15157"/>
                    <a:pt x="15453" y="15271"/>
                    <a:pt x="15362" y="15385"/>
                  </a:cubicBezTo>
                  <a:cubicBezTo>
                    <a:pt x="15316" y="15453"/>
                    <a:pt x="15270" y="15545"/>
                    <a:pt x="15202" y="15613"/>
                  </a:cubicBezTo>
                  <a:lnTo>
                    <a:pt x="15156" y="15705"/>
                  </a:lnTo>
                  <a:cubicBezTo>
                    <a:pt x="15133" y="15750"/>
                    <a:pt x="15111" y="15796"/>
                    <a:pt x="15065" y="15842"/>
                  </a:cubicBezTo>
                  <a:cubicBezTo>
                    <a:pt x="15042" y="15887"/>
                    <a:pt x="15019" y="15933"/>
                    <a:pt x="14996" y="15978"/>
                  </a:cubicBezTo>
                  <a:lnTo>
                    <a:pt x="14928" y="16070"/>
                  </a:lnTo>
                  <a:lnTo>
                    <a:pt x="14905" y="16115"/>
                  </a:lnTo>
                  <a:cubicBezTo>
                    <a:pt x="14882" y="16138"/>
                    <a:pt x="14859" y="16161"/>
                    <a:pt x="14837" y="16184"/>
                  </a:cubicBezTo>
                  <a:lnTo>
                    <a:pt x="14837" y="16207"/>
                  </a:lnTo>
                  <a:cubicBezTo>
                    <a:pt x="14814" y="16230"/>
                    <a:pt x="14791" y="16252"/>
                    <a:pt x="14745" y="16275"/>
                  </a:cubicBezTo>
                  <a:cubicBezTo>
                    <a:pt x="14745" y="16298"/>
                    <a:pt x="14745" y="16298"/>
                    <a:pt x="14745" y="16321"/>
                  </a:cubicBezTo>
                  <a:cubicBezTo>
                    <a:pt x="14768" y="16298"/>
                    <a:pt x="14791" y="16275"/>
                    <a:pt x="14837" y="16275"/>
                  </a:cubicBezTo>
                  <a:cubicBezTo>
                    <a:pt x="14859" y="16275"/>
                    <a:pt x="14882" y="16298"/>
                    <a:pt x="14905" y="16298"/>
                  </a:cubicBezTo>
                  <a:cubicBezTo>
                    <a:pt x="14928" y="16275"/>
                    <a:pt x="14951" y="16230"/>
                    <a:pt x="14996" y="16207"/>
                  </a:cubicBezTo>
                  <a:cubicBezTo>
                    <a:pt x="15042" y="16184"/>
                    <a:pt x="15088" y="16161"/>
                    <a:pt x="15133" y="16138"/>
                  </a:cubicBezTo>
                  <a:cubicBezTo>
                    <a:pt x="15202" y="16115"/>
                    <a:pt x="15293" y="16093"/>
                    <a:pt x="15362" y="16047"/>
                  </a:cubicBezTo>
                  <a:cubicBezTo>
                    <a:pt x="15407" y="16024"/>
                    <a:pt x="15453" y="16001"/>
                    <a:pt x="15521" y="15978"/>
                  </a:cubicBezTo>
                  <a:lnTo>
                    <a:pt x="15613" y="15933"/>
                  </a:lnTo>
                  <a:cubicBezTo>
                    <a:pt x="15704" y="15887"/>
                    <a:pt x="15795" y="15842"/>
                    <a:pt x="15864" y="15796"/>
                  </a:cubicBezTo>
                  <a:cubicBezTo>
                    <a:pt x="15909" y="15773"/>
                    <a:pt x="15955" y="15750"/>
                    <a:pt x="16024" y="15727"/>
                  </a:cubicBezTo>
                  <a:cubicBezTo>
                    <a:pt x="16115" y="15659"/>
                    <a:pt x="16206" y="15613"/>
                    <a:pt x="16320" y="15545"/>
                  </a:cubicBezTo>
                  <a:lnTo>
                    <a:pt x="16412" y="15499"/>
                  </a:lnTo>
                  <a:cubicBezTo>
                    <a:pt x="16526" y="15453"/>
                    <a:pt x="16640" y="15385"/>
                    <a:pt x="16754" y="15339"/>
                  </a:cubicBezTo>
                  <a:cubicBezTo>
                    <a:pt x="16868" y="15271"/>
                    <a:pt x="17005" y="15202"/>
                    <a:pt x="17119" y="15157"/>
                  </a:cubicBezTo>
                  <a:cubicBezTo>
                    <a:pt x="17165" y="15134"/>
                    <a:pt x="17210" y="15111"/>
                    <a:pt x="17279" y="15088"/>
                  </a:cubicBezTo>
                  <a:lnTo>
                    <a:pt x="17416" y="15088"/>
                  </a:lnTo>
                  <a:cubicBezTo>
                    <a:pt x="17439" y="15111"/>
                    <a:pt x="17439" y="15111"/>
                    <a:pt x="17462" y="15111"/>
                  </a:cubicBezTo>
                  <a:cubicBezTo>
                    <a:pt x="17507" y="15088"/>
                    <a:pt x="17576" y="15088"/>
                    <a:pt x="17621" y="15088"/>
                  </a:cubicBezTo>
                  <a:cubicBezTo>
                    <a:pt x="17713" y="15065"/>
                    <a:pt x="17781" y="15043"/>
                    <a:pt x="17850" y="15043"/>
                  </a:cubicBezTo>
                  <a:cubicBezTo>
                    <a:pt x="17941" y="15020"/>
                    <a:pt x="18032" y="14997"/>
                    <a:pt x="18101" y="14997"/>
                  </a:cubicBezTo>
                  <a:cubicBezTo>
                    <a:pt x="18192" y="14974"/>
                    <a:pt x="18306" y="14974"/>
                    <a:pt x="18420" y="14974"/>
                  </a:cubicBezTo>
                  <a:lnTo>
                    <a:pt x="18671" y="14974"/>
                  </a:lnTo>
                  <a:cubicBezTo>
                    <a:pt x="18717" y="14997"/>
                    <a:pt x="18785" y="14997"/>
                    <a:pt x="18854" y="15020"/>
                  </a:cubicBezTo>
                  <a:cubicBezTo>
                    <a:pt x="18968" y="15065"/>
                    <a:pt x="19059" y="15134"/>
                    <a:pt x="19105" y="15248"/>
                  </a:cubicBezTo>
                  <a:cubicBezTo>
                    <a:pt x="19151" y="15317"/>
                    <a:pt x="19128" y="15431"/>
                    <a:pt x="19082" y="15522"/>
                  </a:cubicBezTo>
                  <a:lnTo>
                    <a:pt x="19082" y="15545"/>
                  </a:lnTo>
                  <a:cubicBezTo>
                    <a:pt x="19082" y="15568"/>
                    <a:pt x="19059" y="15590"/>
                    <a:pt x="19036" y="15613"/>
                  </a:cubicBezTo>
                  <a:cubicBezTo>
                    <a:pt x="19036" y="15636"/>
                    <a:pt x="19014" y="15659"/>
                    <a:pt x="18991" y="15682"/>
                  </a:cubicBezTo>
                  <a:cubicBezTo>
                    <a:pt x="18945" y="15705"/>
                    <a:pt x="18922" y="15727"/>
                    <a:pt x="18877" y="15773"/>
                  </a:cubicBezTo>
                  <a:cubicBezTo>
                    <a:pt x="18831" y="15796"/>
                    <a:pt x="18808" y="15819"/>
                    <a:pt x="18763" y="15842"/>
                  </a:cubicBezTo>
                  <a:lnTo>
                    <a:pt x="18740" y="15887"/>
                  </a:lnTo>
                  <a:cubicBezTo>
                    <a:pt x="18717" y="15910"/>
                    <a:pt x="18671" y="15956"/>
                    <a:pt x="18648" y="16001"/>
                  </a:cubicBezTo>
                  <a:cubicBezTo>
                    <a:pt x="18603" y="16024"/>
                    <a:pt x="18534" y="16070"/>
                    <a:pt x="18489" y="16115"/>
                  </a:cubicBezTo>
                  <a:cubicBezTo>
                    <a:pt x="18443" y="16138"/>
                    <a:pt x="18420" y="16161"/>
                    <a:pt x="18375" y="16161"/>
                  </a:cubicBezTo>
                  <a:cubicBezTo>
                    <a:pt x="18352" y="16207"/>
                    <a:pt x="18329" y="16230"/>
                    <a:pt x="18306" y="16275"/>
                  </a:cubicBezTo>
                  <a:lnTo>
                    <a:pt x="18283" y="16298"/>
                  </a:lnTo>
                  <a:cubicBezTo>
                    <a:pt x="18260" y="16344"/>
                    <a:pt x="18238" y="16389"/>
                    <a:pt x="18192" y="16435"/>
                  </a:cubicBezTo>
                  <a:cubicBezTo>
                    <a:pt x="18146" y="16503"/>
                    <a:pt x="18123" y="16549"/>
                    <a:pt x="18055" y="16595"/>
                  </a:cubicBezTo>
                  <a:cubicBezTo>
                    <a:pt x="18009" y="16640"/>
                    <a:pt x="17918" y="16686"/>
                    <a:pt x="17827" y="16732"/>
                  </a:cubicBezTo>
                  <a:cubicBezTo>
                    <a:pt x="17804" y="16732"/>
                    <a:pt x="17781" y="16755"/>
                    <a:pt x="17758" y="16755"/>
                  </a:cubicBezTo>
                  <a:cubicBezTo>
                    <a:pt x="17713" y="16777"/>
                    <a:pt x="17690" y="16800"/>
                    <a:pt x="17644" y="16800"/>
                  </a:cubicBezTo>
                  <a:cubicBezTo>
                    <a:pt x="17598" y="16823"/>
                    <a:pt x="17553" y="16846"/>
                    <a:pt x="17507" y="16869"/>
                  </a:cubicBezTo>
                  <a:cubicBezTo>
                    <a:pt x="17462" y="16891"/>
                    <a:pt x="17416" y="16914"/>
                    <a:pt x="17370" y="16937"/>
                  </a:cubicBezTo>
                  <a:cubicBezTo>
                    <a:pt x="17325" y="16960"/>
                    <a:pt x="17279" y="16983"/>
                    <a:pt x="17233" y="17006"/>
                  </a:cubicBezTo>
                  <a:lnTo>
                    <a:pt x="17142" y="17051"/>
                  </a:lnTo>
                  <a:cubicBezTo>
                    <a:pt x="17096" y="17074"/>
                    <a:pt x="17028" y="17120"/>
                    <a:pt x="16982" y="17143"/>
                  </a:cubicBezTo>
                  <a:lnTo>
                    <a:pt x="16959" y="17165"/>
                  </a:lnTo>
                  <a:lnTo>
                    <a:pt x="16914" y="17188"/>
                  </a:lnTo>
                  <a:cubicBezTo>
                    <a:pt x="16868" y="17211"/>
                    <a:pt x="16822" y="17257"/>
                    <a:pt x="16777" y="17279"/>
                  </a:cubicBezTo>
                  <a:lnTo>
                    <a:pt x="16708" y="17302"/>
                  </a:lnTo>
                  <a:cubicBezTo>
                    <a:pt x="16663" y="17325"/>
                    <a:pt x="16617" y="17348"/>
                    <a:pt x="16571" y="17371"/>
                  </a:cubicBezTo>
                  <a:lnTo>
                    <a:pt x="16526" y="17394"/>
                  </a:lnTo>
                  <a:lnTo>
                    <a:pt x="16457" y="17439"/>
                  </a:lnTo>
                  <a:cubicBezTo>
                    <a:pt x="16434" y="17462"/>
                    <a:pt x="16412" y="17462"/>
                    <a:pt x="16366" y="17485"/>
                  </a:cubicBezTo>
                  <a:lnTo>
                    <a:pt x="16389" y="17485"/>
                  </a:lnTo>
                  <a:cubicBezTo>
                    <a:pt x="16457" y="17531"/>
                    <a:pt x="16526" y="17553"/>
                    <a:pt x="16594" y="17599"/>
                  </a:cubicBezTo>
                  <a:cubicBezTo>
                    <a:pt x="16663" y="17668"/>
                    <a:pt x="16731" y="17713"/>
                    <a:pt x="16800" y="17759"/>
                  </a:cubicBezTo>
                  <a:cubicBezTo>
                    <a:pt x="16891" y="17804"/>
                    <a:pt x="16982" y="17873"/>
                    <a:pt x="17074" y="17919"/>
                  </a:cubicBezTo>
                  <a:cubicBezTo>
                    <a:pt x="17142" y="17964"/>
                    <a:pt x="17210" y="18010"/>
                    <a:pt x="17279" y="18056"/>
                  </a:cubicBezTo>
                  <a:cubicBezTo>
                    <a:pt x="17347" y="18101"/>
                    <a:pt x="17439" y="18147"/>
                    <a:pt x="17507" y="18193"/>
                  </a:cubicBezTo>
                  <a:cubicBezTo>
                    <a:pt x="17598" y="18238"/>
                    <a:pt x="17667" y="18284"/>
                    <a:pt x="17735" y="18329"/>
                  </a:cubicBezTo>
                  <a:cubicBezTo>
                    <a:pt x="17850" y="18375"/>
                    <a:pt x="17941" y="18444"/>
                    <a:pt x="18032" y="18512"/>
                  </a:cubicBezTo>
                  <a:lnTo>
                    <a:pt x="18192" y="18626"/>
                  </a:lnTo>
                  <a:cubicBezTo>
                    <a:pt x="18283" y="18672"/>
                    <a:pt x="18397" y="18740"/>
                    <a:pt x="18489" y="18809"/>
                  </a:cubicBezTo>
                  <a:lnTo>
                    <a:pt x="18603" y="18854"/>
                  </a:lnTo>
                  <a:cubicBezTo>
                    <a:pt x="18671" y="18900"/>
                    <a:pt x="18740" y="18946"/>
                    <a:pt x="18808" y="18991"/>
                  </a:cubicBezTo>
                  <a:cubicBezTo>
                    <a:pt x="18854" y="18991"/>
                    <a:pt x="18900" y="19014"/>
                    <a:pt x="18922" y="19037"/>
                  </a:cubicBezTo>
                  <a:cubicBezTo>
                    <a:pt x="18968" y="19060"/>
                    <a:pt x="18991" y="19060"/>
                    <a:pt x="19014" y="19083"/>
                  </a:cubicBezTo>
                  <a:cubicBezTo>
                    <a:pt x="19082" y="19128"/>
                    <a:pt x="19173" y="19151"/>
                    <a:pt x="19219" y="19174"/>
                  </a:cubicBezTo>
                  <a:lnTo>
                    <a:pt x="19196" y="19174"/>
                  </a:lnTo>
                  <a:cubicBezTo>
                    <a:pt x="19288" y="19220"/>
                    <a:pt x="19379" y="19265"/>
                    <a:pt x="19470" y="19334"/>
                  </a:cubicBezTo>
                  <a:cubicBezTo>
                    <a:pt x="19584" y="19379"/>
                    <a:pt x="19653" y="19425"/>
                    <a:pt x="19721" y="19494"/>
                  </a:cubicBezTo>
                  <a:cubicBezTo>
                    <a:pt x="19744" y="19471"/>
                    <a:pt x="19767" y="19471"/>
                    <a:pt x="19790" y="19471"/>
                  </a:cubicBezTo>
                  <a:cubicBezTo>
                    <a:pt x="19835" y="19471"/>
                    <a:pt x="19858" y="19494"/>
                    <a:pt x="19881" y="19494"/>
                  </a:cubicBezTo>
                  <a:cubicBezTo>
                    <a:pt x="19972" y="19562"/>
                    <a:pt x="19995" y="19676"/>
                    <a:pt x="19949" y="19767"/>
                  </a:cubicBezTo>
                  <a:cubicBezTo>
                    <a:pt x="19927" y="19790"/>
                    <a:pt x="19904" y="19836"/>
                    <a:pt x="19881" y="19882"/>
                  </a:cubicBezTo>
                  <a:cubicBezTo>
                    <a:pt x="19858" y="19950"/>
                    <a:pt x="19835" y="20041"/>
                    <a:pt x="19790" y="20110"/>
                  </a:cubicBezTo>
                  <a:lnTo>
                    <a:pt x="19790" y="20155"/>
                  </a:lnTo>
                  <a:lnTo>
                    <a:pt x="19767" y="20247"/>
                  </a:lnTo>
                  <a:cubicBezTo>
                    <a:pt x="19744" y="20315"/>
                    <a:pt x="19721" y="20384"/>
                    <a:pt x="19698" y="20475"/>
                  </a:cubicBezTo>
                  <a:cubicBezTo>
                    <a:pt x="19653" y="20680"/>
                    <a:pt x="19561" y="20909"/>
                    <a:pt x="19470" y="21068"/>
                  </a:cubicBezTo>
                  <a:cubicBezTo>
                    <a:pt x="19402" y="21205"/>
                    <a:pt x="19333" y="21342"/>
                    <a:pt x="19265" y="21479"/>
                  </a:cubicBezTo>
                  <a:lnTo>
                    <a:pt x="19196" y="21593"/>
                  </a:lnTo>
                  <a:cubicBezTo>
                    <a:pt x="19151" y="21685"/>
                    <a:pt x="19082" y="21776"/>
                    <a:pt x="19036" y="21890"/>
                  </a:cubicBezTo>
                  <a:cubicBezTo>
                    <a:pt x="19014" y="21913"/>
                    <a:pt x="18991" y="21959"/>
                    <a:pt x="18991" y="21981"/>
                  </a:cubicBezTo>
                  <a:cubicBezTo>
                    <a:pt x="18968" y="22027"/>
                    <a:pt x="18945" y="22050"/>
                    <a:pt x="18922" y="22096"/>
                  </a:cubicBezTo>
                  <a:lnTo>
                    <a:pt x="18900" y="22141"/>
                  </a:lnTo>
                  <a:lnTo>
                    <a:pt x="18831" y="22278"/>
                  </a:lnTo>
                  <a:cubicBezTo>
                    <a:pt x="18763" y="22392"/>
                    <a:pt x="18694" y="22506"/>
                    <a:pt x="18603" y="22666"/>
                  </a:cubicBezTo>
                  <a:cubicBezTo>
                    <a:pt x="18534" y="22803"/>
                    <a:pt x="18443" y="22940"/>
                    <a:pt x="18352" y="23077"/>
                  </a:cubicBezTo>
                  <a:lnTo>
                    <a:pt x="18283" y="23168"/>
                  </a:lnTo>
                  <a:lnTo>
                    <a:pt x="18215" y="23283"/>
                  </a:lnTo>
                  <a:cubicBezTo>
                    <a:pt x="18146" y="23397"/>
                    <a:pt x="18055" y="23511"/>
                    <a:pt x="17987" y="23625"/>
                  </a:cubicBezTo>
                  <a:cubicBezTo>
                    <a:pt x="17964" y="23693"/>
                    <a:pt x="17918" y="23762"/>
                    <a:pt x="17895" y="23808"/>
                  </a:cubicBezTo>
                  <a:cubicBezTo>
                    <a:pt x="17827" y="23899"/>
                    <a:pt x="17781" y="23990"/>
                    <a:pt x="17735" y="24081"/>
                  </a:cubicBezTo>
                  <a:cubicBezTo>
                    <a:pt x="17713" y="24127"/>
                    <a:pt x="17667" y="24173"/>
                    <a:pt x="17644" y="24218"/>
                  </a:cubicBezTo>
                  <a:cubicBezTo>
                    <a:pt x="17621" y="24264"/>
                    <a:pt x="17598" y="24287"/>
                    <a:pt x="17576" y="24333"/>
                  </a:cubicBezTo>
                  <a:cubicBezTo>
                    <a:pt x="17530" y="24424"/>
                    <a:pt x="17484" y="24492"/>
                    <a:pt x="17439" y="24584"/>
                  </a:cubicBezTo>
                  <a:lnTo>
                    <a:pt x="16982" y="25246"/>
                  </a:lnTo>
                  <a:lnTo>
                    <a:pt x="16822" y="25497"/>
                  </a:lnTo>
                  <a:cubicBezTo>
                    <a:pt x="16777" y="25542"/>
                    <a:pt x="16754" y="25611"/>
                    <a:pt x="16708" y="25656"/>
                  </a:cubicBezTo>
                  <a:lnTo>
                    <a:pt x="16663" y="25725"/>
                  </a:lnTo>
                  <a:cubicBezTo>
                    <a:pt x="16640" y="25770"/>
                    <a:pt x="16594" y="25816"/>
                    <a:pt x="16571" y="25862"/>
                  </a:cubicBezTo>
                  <a:lnTo>
                    <a:pt x="16503" y="25953"/>
                  </a:lnTo>
                  <a:cubicBezTo>
                    <a:pt x="16480" y="25999"/>
                    <a:pt x="16434" y="26067"/>
                    <a:pt x="16412" y="26113"/>
                  </a:cubicBezTo>
                  <a:lnTo>
                    <a:pt x="16343" y="26204"/>
                  </a:lnTo>
                  <a:lnTo>
                    <a:pt x="16297" y="26273"/>
                  </a:lnTo>
                  <a:cubicBezTo>
                    <a:pt x="16252" y="26318"/>
                    <a:pt x="16229" y="26364"/>
                    <a:pt x="16183" y="26410"/>
                  </a:cubicBezTo>
                  <a:lnTo>
                    <a:pt x="16069" y="26569"/>
                  </a:lnTo>
                  <a:cubicBezTo>
                    <a:pt x="16001" y="26661"/>
                    <a:pt x="15932" y="26775"/>
                    <a:pt x="15864" y="26866"/>
                  </a:cubicBezTo>
                  <a:cubicBezTo>
                    <a:pt x="15795" y="26935"/>
                    <a:pt x="15750" y="27003"/>
                    <a:pt x="15704" y="27072"/>
                  </a:cubicBezTo>
                  <a:cubicBezTo>
                    <a:pt x="15636" y="27163"/>
                    <a:pt x="15567" y="27231"/>
                    <a:pt x="15521" y="27300"/>
                  </a:cubicBezTo>
                  <a:cubicBezTo>
                    <a:pt x="15453" y="27391"/>
                    <a:pt x="15384" y="27460"/>
                    <a:pt x="15339" y="27551"/>
                  </a:cubicBezTo>
                  <a:cubicBezTo>
                    <a:pt x="15179" y="27756"/>
                    <a:pt x="15019" y="27962"/>
                    <a:pt x="14837" y="28167"/>
                  </a:cubicBezTo>
                  <a:lnTo>
                    <a:pt x="14814" y="28190"/>
                  </a:lnTo>
                  <a:cubicBezTo>
                    <a:pt x="14768" y="28236"/>
                    <a:pt x="14723" y="28281"/>
                    <a:pt x="14700" y="28350"/>
                  </a:cubicBezTo>
                  <a:cubicBezTo>
                    <a:pt x="14677" y="28373"/>
                    <a:pt x="14654" y="28395"/>
                    <a:pt x="14608" y="28441"/>
                  </a:cubicBezTo>
                  <a:cubicBezTo>
                    <a:pt x="14586" y="28464"/>
                    <a:pt x="14563" y="28487"/>
                    <a:pt x="14563" y="28510"/>
                  </a:cubicBezTo>
                  <a:cubicBezTo>
                    <a:pt x="14563" y="28532"/>
                    <a:pt x="14540" y="28532"/>
                    <a:pt x="14540" y="28555"/>
                  </a:cubicBezTo>
                  <a:cubicBezTo>
                    <a:pt x="14540" y="28601"/>
                    <a:pt x="14517" y="28624"/>
                    <a:pt x="14494" y="28646"/>
                  </a:cubicBezTo>
                  <a:cubicBezTo>
                    <a:pt x="14471" y="28692"/>
                    <a:pt x="14403" y="28715"/>
                    <a:pt x="14357" y="28715"/>
                  </a:cubicBezTo>
                  <a:lnTo>
                    <a:pt x="14312" y="28715"/>
                  </a:lnTo>
                  <a:cubicBezTo>
                    <a:pt x="14289" y="28692"/>
                    <a:pt x="14243" y="28692"/>
                    <a:pt x="14220" y="28669"/>
                  </a:cubicBezTo>
                  <a:lnTo>
                    <a:pt x="14175" y="28646"/>
                  </a:lnTo>
                  <a:cubicBezTo>
                    <a:pt x="14129" y="28624"/>
                    <a:pt x="14106" y="28601"/>
                    <a:pt x="14061" y="28601"/>
                  </a:cubicBezTo>
                  <a:cubicBezTo>
                    <a:pt x="14015" y="28578"/>
                    <a:pt x="13969" y="28555"/>
                    <a:pt x="13924" y="28532"/>
                  </a:cubicBezTo>
                  <a:lnTo>
                    <a:pt x="13832" y="28487"/>
                  </a:lnTo>
                  <a:lnTo>
                    <a:pt x="13809" y="28464"/>
                  </a:lnTo>
                  <a:cubicBezTo>
                    <a:pt x="13764" y="28441"/>
                    <a:pt x="13695" y="28418"/>
                    <a:pt x="13650" y="28395"/>
                  </a:cubicBezTo>
                  <a:cubicBezTo>
                    <a:pt x="13627" y="28373"/>
                    <a:pt x="13581" y="28373"/>
                    <a:pt x="13558" y="28350"/>
                  </a:cubicBezTo>
                  <a:cubicBezTo>
                    <a:pt x="13513" y="28327"/>
                    <a:pt x="13467" y="28304"/>
                    <a:pt x="13444" y="28281"/>
                  </a:cubicBezTo>
                  <a:lnTo>
                    <a:pt x="13262" y="28190"/>
                  </a:lnTo>
                  <a:cubicBezTo>
                    <a:pt x="13148" y="28144"/>
                    <a:pt x="13056" y="28099"/>
                    <a:pt x="12942" y="28030"/>
                  </a:cubicBezTo>
                  <a:cubicBezTo>
                    <a:pt x="12874" y="27985"/>
                    <a:pt x="12805" y="27962"/>
                    <a:pt x="12714" y="27916"/>
                  </a:cubicBezTo>
                  <a:cubicBezTo>
                    <a:pt x="12645" y="27870"/>
                    <a:pt x="12577" y="27825"/>
                    <a:pt x="12486" y="27779"/>
                  </a:cubicBezTo>
                  <a:cubicBezTo>
                    <a:pt x="12417" y="27756"/>
                    <a:pt x="12349" y="27711"/>
                    <a:pt x="12257" y="27665"/>
                  </a:cubicBezTo>
                  <a:cubicBezTo>
                    <a:pt x="12212" y="27642"/>
                    <a:pt x="12166" y="27619"/>
                    <a:pt x="12120" y="27574"/>
                  </a:cubicBezTo>
                  <a:cubicBezTo>
                    <a:pt x="12098" y="27574"/>
                    <a:pt x="12052" y="27551"/>
                    <a:pt x="12029" y="27528"/>
                  </a:cubicBezTo>
                  <a:cubicBezTo>
                    <a:pt x="11869" y="27437"/>
                    <a:pt x="11710" y="27345"/>
                    <a:pt x="11550" y="27254"/>
                  </a:cubicBezTo>
                  <a:cubicBezTo>
                    <a:pt x="11390" y="27163"/>
                    <a:pt x="11207" y="27072"/>
                    <a:pt x="11048" y="26980"/>
                  </a:cubicBezTo>
                  <a:cubicBezTo>
                    <a:pt x="10956" y="26912"/>
                    <a:pt x="10842" y="26843"/>
                    <a:pt x="10728" y="26775"/>
                  </a:cubicBezTo>
                  <a:lnTo>
                    <a:pt x="10614" y="26706"/>
                  </a:lnTo>
                  <a:cubicBezTo>
                    <a:pt x="10545" y="26661"/>
                    <a:pt x="10477" y="26615"/>
                    <a:pt x="10386" y="26569"/>
                  </a:cubicBezTo>
                  <a:cubicBezTo>
                    <a:pt x="10317" y="26524"/>
                    <a:pt x="10226" y="26455"/>
                    <a:pt x="10135" y="26410"/>
                  </a:cubicBezTo>
                  <a:lnTo>
                    <a:pt x="9952" y="26295"/>
                  </a:lnTo>
                  <a:lnTo>
                    <a:pt x="9678" y="26136"/>
                  </a:lnTo>
                  <a:cubicBezTo>
                    <a:pt x="9610" y="26090"/>
                    <a:pt x="9518" y="26022"/>
                    <a:pt x="9450" y="25976"/>
                  </a:cubicBezTo>
                  <a:cubicBezTo>
                    <a:pt x="9381" y="25930"/>
                    <a:pt x="9290" y="25885"/>
                    <a:pt x="9222" y="25839"/>
                  </a:cubicBezTo>
                  <a:cubicBezTo>
                    <a:pt x="8925" y="25656"/>
                    <a:pt x="8605" y="25451"/>
                    <a:pt x="8309" y="25246"/>
                  </a:cubicBezTo>
                  <a:cubicBezTo>
                    <a:pt x="8217" y="25177"/>
                    <a:pt x="8126" y="25109"/>
                    <a:pt x="8035" y="25063"/>
                  </a:cubicBezTo>
                  <a:cubicBezTo>
                    <a:pt x="7898" y="24949"/>
                    <a:pt x="7761" y="24857"/>
                    <a:pt x="7601" y="24743"/>
                  </a:cubicBezTo>
                  <a:cubicBezTo>
                    <a:pt x="7441" y="24629"/>
                    <a:pt x="7281" y="24515"/>
                    <a:pt x="7099" y="24378"/>
                  </a:cubicBezTo>
                  <a:cubicBezTo>
                    <a:pt x="6962" y="24287"/>
                    <a:pt x="6825" y="24173"/>
                    <a:pt x="6665" y="24059"/>
                  </a:cubicBezTo>
                  <a:cubicBezTo>
                    <a:pt x="6597" y="24013"/>
                    <a:pt x="6505" y="23967"/>
                    <a:pt x="6437" y="23899"/>
                  </a:cubicBezTo>
                  <a:cubicBezTo>
                    <a:pt x="6368" y="23853"/>
                    <a:pt x="6300" y="23808"/>
                    <a:pt x="6231" y="23762"/>
                  </a:cubicBezTo>
                  <a:cubicBezTo>
                    <a:pt x="6095" y="23671"/>
                    <a:pt x="5958" y="23556"/>
                    <a:pt x="5798" y="23419"/>
                  </a:cubicBezTo>
                  <a:cubicBezTo>
                    <a:pt x="5707" y="23374"/>
                    <a:pt x="5638" y="23305"/>
                    <a:pt x="5547" y="23260"/>
                  </a:cubicBezTo>
                  <a:cubicBezTo>
                    <a:pt x="5501" y="23214"/>
                    <a:pt x="5455" y="23191"/>
                    <a:pt x="5410" y="23146"/>
                  </a:cubicBezTo>
                  <a:lnTo>
                    <a:pt x="5318" y="23077"/>
                  </a:lnTo>
                  <a:cubicBezTo>
                    <a:pt x="5113" y="22940"/>
                    <a:pt x="4908" y="22780"/>
                    <a:pt x="4702" y="22621"/>
                  </a:cubicBezTo>
                  <a:cubicBezTo>
                    <a:pt x="4611" y="22552"/>
                    <a:pt x="4542" y="22484"/>
                    <a:pt x="4451" y="22415"/>
                  </a:cubicBezTo>
                  <a:cubicBezTo>
                    <a:pt x="4428" y="22392"/>
                    <a:pt x="4405" y="22370"/>
                    <a:pt x="4360" y="22347"/>
                  </a:cubicBezTo>
                  <a:cubicBezTo>
                    <a:pt x="4314" y="22324"/>
                    <a:pt x="4291" y="22278"/>
                    <a:pt x="4246" y="22255"/>
                  </a:cubicBezTo>
                  <a:cubicBezTo>
                    <a:pt x="4177" y="22210"/>
                    <a:pt x="4109" y="22164"/>
                    <a:pt x="4063" y="22096"/>
                  </a:cubicBezTo>
                  <a:cubicBezTo>
                    <a:pt x="4017" y="22073"/>
                    <a:pt x="3949" y="22027"/>
                    <a:pt x="3903" y="21981"/>
                  </a:cubicBezTo>
                  <a:lnTo>
                    <a:pt x="3835" y="21936"/>
                  </a:lnTo>
                  <a:lnTo>
                    <a:pt x="3766" y="21890"/>
                  </a:lnTo>
                  <a:lnTo>
                    <a:pt x="3629" y="21753"/>
                  </a:lnTo>
                  <a:cubicBezTo>
                    <a:pt x="3538" y="21685"/>
                    <a:pt x="3447" y="21616"/>
                    <a:pt x="3355" y="21548"/>
                  </a:cubicBezTo>
                  <a:cubicBezTo>
                    <a:pt x="3310" y="21502"/>
                    <a:pt x="3241" y="21457"/>
                    <a:pt x="3196" y="21411"/>
                  </a:cubicBezTo>
                  <a:lnTo>
                    <a:pt x="3173" y="21388"/>
                  </a:lnTo>
                  <a:lnTo>
                    <a:pt x="2990" y="21251"/>
                  </a:lnTo>
                  <a:cubicBezTo>
                    <a:pt x="2945" y="21205"/>
                    <a:pt x="2876" y="21137"/>
                    <a:pt x="2831" y="21091"/>
                  </a:cubicBezTo>
                  <a:lnTo>
                    <a:pt x="2808" y="21068"/>
                  </a:lnTo>
                  <a:lnTo>
                    <a:pt x="2716" y="21000"/>
                  </a:lnTo>
                  <a:lnTo>
                    <a:pt x="2602" y="20886"/>
                  </a:lnTo>
                  <a:lnTo>
                    <a:pt x="2579" y="20863"/>
                  </a:lnTo>
                  <a:cubicBezTo>
                    <a:pt x="2511" y="20817"/>
                    <a:pt x="2442" y="20749"/>
                    <a:pt x="2397" y="20680"/>
                  </a:cubicBezTo>
                  <a:cubicBezTo>
                    <a:pt x="2328" y="20635"/>
                    <a:pt x="2283" y="20566"/>
                    <a:pt x="2214" y="20498"/>
                  </a:cubicBezTo>
                  <a:cubicBezTo>
                    <a:pt x="2169" y="20429"/>
                    <a:pt x="2100" y="20361"/>
                    <a:pt x="2054" y="20247"/>
                  </a:cubicBezTo>
                  <a:cubicBezTo>
                    <a:pt x="2032" y="20178"/>
                    <a:pt x="2054" y="20087"/>
                    <a:pt x="2054" y="20019"/>
                  </a:cubicBezTo>
                  <a:cubicBezTo>
                    <a:pt x="2077" y="19996"/>
                    <a:pt x="2077" y="19950"/>
                    <a:pt x="2100" y="19927"/>
                  </a:cubicBezTo>
                  <a:cubicBezTo>
                    <a:pt x="2077" y="19904"/>
                    <a:pt x="2054" y="19882"/>
                    <a:pt x="2054" y="19836"/>
                  </a:cubicBezTo>
                  <a:cubicBezTo>
                    <a:pt x="2054" y="19813"/>
                    <a:pt x="2054" y="19790"/>
                    <a:pt x="2054" y="19767"/>
                  </a:cubicBezTo>
                  <a:cubicBezTo>
                    <a:pt x="2054" y="19722"/>
                    <a:pt x="2054" y="19676"/>
                    <a:pt x="2077" y="19608"/>
                  </a:cubicBezTo>
                  <a:cubicBezTo>
                    <a:pt x="2100" y="19585"/>
                    <a:pt x="2100" y="19539"/>
                    <a:pt x="2123" y="19494"/>
                  </a:cubicBezTo>
                  <a:lnTo>
                    <a:pt x="2146" y="19357"/>
                  </a:lnTo>
                  <a:lnTo>
                    <a:pt x="2191" y="19220"/>
                  </a:lnTo>
                  <a:cubicBezTo>
                    <a:pt x="2237" y="19060"/>
                    <a:pt x="2283" y="18900"/>
                    <a:pt x="2328" y="18740"/>
                  </a:cubicBezTo>
                  <a:lnTo>
                    <a:pt x="2328" y="18695"/>
                  </a:lnTo>
                  <a:cubicBezTo>
                    <a:pt x="2374" y="18535"/>
                    <a:pt x="2420" y="18375"/>
                    <a:pt x="2511" y="18170"/>
                  </a:cubicBezTo>
                  <a:cubicBezTo>
                    <a:pt x="2534" y="18101"/>
                    <a:pt x="2557" y="18010"/>
                    <a:pt x="2602" y="17919"/>
                  </a:cubicBezTo>
                  <a:cubicBezTo>
                    <a:pt x="2625" y="17827"/>
                    <a:pt x="2671" y="17713"/>
                    <a:pt x="2694" y="17622"/>
                  </a:cubicBezTo>
                  <a:cubicBezTo>
                    <a:pt x="2808" y="17302"/>
                    <a:pt x="2945" y="16983"/>
                    <a:pt x="3104" y="16595"/>
                  </a:cubicBezTo>
                  <a:cubicBezTo>
                    <a:pt x="3287" y="16184"/>
                    <a:pt x="3424" y="15887"/>
                    <a:pt x="3561" y="15613"/>
                  </a:cubicBezTo>
                  <a:cubicBezTo>
                    <a:pt x="3561" y="15590"/>
                    <a:pt x="3584" y="15568"/>
                    <a:pt x="3607" y="15545"/>
                  </a:cubicBezTo>
                  <a:lnTo>
                    <a:pt x="3584" y="15545"/>
                  </a:lnTo>
                  <a:lnTo>
                    <a:pt x="3607" y="15499"/>
                  </a:lnTo>
                  <a:lnTo>
                    <a:pt x="3629" y="15476"/>
                  </a:lnTo>
                  <a:lnTo>
                    <a:pt x="3629" y="15453"/>
                  </a:lnTo>
                  <a:cubicBezTo>
                    <a:pt x="3744" y="15248"/>
                    <a:pt x="3812" y="15065"/>
                    <a:pt x="3903" y="14928"/>
                  </a:cubicBezTo>
                  <a:lnTo>
                    <a:pt x="3949" y="14814"/>
                  </a:lnTo>
                  <a:cubicBezTo>
                    <a:pt x="4040" y="14700"/>
                    <a:pt x="4109" y="14563"/>
                    <a:pt x="4177" y="14426"/>
                  </a:cubicBezTo>
                  <a:lnTo>
                    <a:pt x="4200" y="14404"/>
                  </a:lnTo>
                  <a:cubicBezTo>
                    <a:pt x="4246" y="14335"/>
                    <a:pt x="4291" y="14267"/>
                    <a:pt x="4337" y="14198"/>
                  </a:cubicBezTo>
                  <a:cubicBezTo>
                    <a:pt x="4360" y="14152"/>
                    <a:pt x="4383" y="14107"/>
                    <a:pt x="4405" y="14061"/>
                  </a:cubicBezTo>
                  <a:cubicBezTo>
                    <a:pt x="4428" y="14038"/>
                    <a:pt x="4451" y="13993"/>
                    <a:pt x="4474" y="13947"/>
                  </a:cubicBezTo>
                  <a:cubicBezTo>
                    <a:pt x="4497" y="13901"/>
                    <a:pt x="4520" y="13879"/>
                    <a:pt x="4542" y="13833"/>
                  </a:cubicBezTo>
                  <a:cubicBezTo>
                    <a:pt x="4565" y="13787"/>
                    <a:pt x="4588" y="13742"/>
                    <a:pt x="4611" y="13696"/>
                  </a:cubicBezTo>
                  <a:lnTo>
                    <a:pt x="4634" y="13650"/>
                  </a:lnTo>
                  <a:cubicBezTo>
                    <a:pt x="4679" y="13605"/>
                    <a:pt x="4725" y="13536"/>
                    <a:pt x="4748" y="13468"/>
                  </a:cubicBezTo>
                  <a:cubicBezTo>
                    <a:pt x="4793" y="13422"/>
                    <a:pt x="4816" y="13376"/>
                    <a:pt x="4839" y="13331"/>
                  </a:cubicBezTo>
                  <a:lnTo>
                    <a:pt x="4885" y="13239"/>
                  </a:lnTo>
                  <a:lnTo>
                    <a:pt x="4953" y="13148"/>
                  </a:lnTo>
                  <a:cubicBezTo>
                    <a:pt x="4976" y="13102"/>
                    <a:pt x="4999" y="13034"/>
                    <a:pt x="5045" y="12988"/>
                  </a:cubicBezTo>
                  <a:cubicBezTo>
                    <a:pt x="5136" y="12829"/>
                    <a:pt x="5227" y="12669"/>
                    <a:pt x="5341" y="12509"/>
                  </a:cubicBezTo>
                  <a:lnTo>
                    <a:pt x="5387" y="12441"/>
                  </a:lnTo>
                  <a:cubicBezTo>
                    <a:pt x="5455" y="12326"/>
                    <a:pt x="5547" y="12189"/>
                    <a:pt x="5638" y="12075"/>
                  </a:cubicBezTo>
                  <a:cubicBezTo>
                    <a:pt x="5729" y="11916"/>
                    <a:pt x="5843" y="11779"/>
                    <a:pt x="5980" y="11619"/>
                  </a:cubicBezTo>
                  <a:lnTo>
                    <a:pt x="6072" y="11528"/>
                  </a:lnTo>
                  <a:cubicBezTo>
                    <a:pt x="6095" y="11482"/>
                    <a:pt x="6117" y="11459"/>
                    <a:pt x="6163" y="11413"/>
                  </a:cubicBezTo>
                  <a:lnTo>
                    <a:pt x="6140" y="11413"/>
                  </a:lnTo>
                  <a:cubicBezTo>
                    <a:pt x="6277" y="11254"/>
                    <a:pt x="6437" y="11117"/>
                    <a:pt x="6574" y="10980"/>
                  </a:cubicBezTo>
                  <a:cubicBezTo>
                    <a:pt x="6642" y="10911"/>
                    <a:pt x="6734" y="10820"/>
                    <a:pt x="6825" y="10729"/>
                  </a:cubicBezTo>
                  <a:lnTo>
                    <a:pt x="6871" y="10683"/>
                  </a:lnTo>
                  <a:cubicBezTo>
                    <a:pt x="6871" y="10660"/>
                    <a:pt x="6871" y="10637"/>
                    <a:pt x="6893" y="10615"/>
                  </a:cubicBezTo>
                  <a:cubicBezTo>
                    <a:pt x="6916" y="10592"/>
                    <a:pt x="6939" y="10569"/>
                    <a:pt x="6962" y="10546"/>
                  </a:cubicBezTo>
                  <a:cubicBezTo>
                    <a:pt x="6985" y="10523"/>
                    <a:pt x="7008" y="10523"/>
                    <a:pt x="7053" y="10523"/>
                  </a:cubicBezTo>
                  <a:cubicBezTo>
                    <a:pt x="7099" y="10523"/>
                    <a:pt x="7144" y="10546"/>
                    <a:pt x="7190" y="10569"/>
                  </a:cubicBezTo>
                  <a:cubicBezTo>
                    <a:pt x="7213" y="10592"/>
                    <a:pt x="7259" y="10615"/>
                    <a:pt x="7281" y="10660"/>
                  </a:cubicBezTo>
                  <a:lnTo>
                    <a:pt x="7304" y="10683"/>
                  </a:lnTo>
                  <a:cubicBezTo>
                    <a:pt x="7373" y="10729"/>
                    <a:pt x="7418" y="10797"/>
                    <a:pt x="7487" y="10843"/>
                  </a:cubicBezTo>
                  <a:lnTo>
                    <a:pt x="7624" y="10980"/>
                  </a:lnTo>
                  <a:lnTo>
                    <a:pt x="7692" y="11025"/>
                  </a:lnTo>
                  <a:lnTo>
                    <a:pt x="7806" y="11140"/>
                  </a:lnTo>
                  <a:cubicBezTo>
                    <a:pt x="7875" y="11185"/>
                    <a:pt x="7943" y="11231"/>
                    <a:pt x="7989" y="11299"/>
                  </a:cubicBezTo>
                  <a:cubicBezTo>
                    <a:pt x="8172" y="11436"/>
                    <a:pt x="8354" y="11596"/>
                    <a:pt x="8514" y="11733"/>
                  </a:cubicBezTo>
                  <a:lnTo>
                    <a:pt x="8605" y="11801"/>
                  </a:lnTo>
                  <a:cubicBezTo>
                    <a:pt x="8628" y="11824"/>
                    <a:pt x="8628" y="11847"/>
                    <a:pt x="8651" y="11847"/>
                  </a:cubicBezTo>
                  <a:cubicBezTo>
                    <a:pt x="8651" y="11801"/>
                    <a:pt x="8651" y="11756"/>
                    <a:pt x="8651" y="11710"/>
                  </a:cubicBezTo>
                  <a:cubicBezTo>
                    <a:pt x="8674" y="11596"/>
                    <a:pt x="8697" y="11482"/>
                    <a:pt x="8697" y="11391"/>
                  </a:cubicBezTo>
                  <a:lnTo>
                    <a:pt x="8719" y="11276"/>
                  </a:lnTo>
                  <a:cubicBezTo>
                    <a:pt x="8719" y="11162"/>
                    <a:pt x="8742" y="11071"/>
                    <a:pt x="8742" y="10980"/>
                  </a:cubicBezTo>
                  <a:lnTo>
                    <a:pt x="8765" y="10934"/>
                  </a:lnTo>
                  <a:lnTo>
                    <a:pt x="8765" y="10888"/>
                  </a:lnTo>
                  <a:cubicBezTo>
                    <a:pt x="8765" y="10683"/>
                    <a:pt x="8788" y="10478"/>
                    <a:pt x="8811" y="10249"/>
                  </a:cubicBezTo>
                  <a:cubicBezTo>
                    <a:pt x="8834" y="10044"/>
                    <a:pt x="8879" y="9816"/>
                    <a:pt x="8902" y="9656"/>
                  </a:cubicBezTo>
                  <a:cubicBezTo>
                    <a:pt x="8925" y="9565"/>
                    <a:pt x="8925" y="9496"/>
                    <a:pt x="8948" y="9405"/>
                  </a:cubicBezTo>
                  <a:lnTo>
                    <a:pt x="8948" y="9336"/>
                  </a:lnTo>
                  <a:cubicBezTo>
                    <a:pt x="8971" y="9268"/>
                    <a:pt x="8971" y="9199"/>
                    <a:pt x="8993" y="9131"/>
                  </a:cubicBezTo>
                  <a:cubicBezTo>
                    <a:pt x="8993" y="8971"/>
                    <a:pt x="8993" y="8834"/>
                    <a:pt x="9016" y="8697"/>
                  </a:cubicBezTo>
                  <a:lnTo>
                    <a:pt x="9016" y="8652"/>
                  </a:lnTo>
                  <a:cubicBezTo>
                    <a:pt x="9039" y="8469"/>
                    <a:pt x="9039" y="8309"/>
                    <a:pt x="9062" y="8127"/>
                  </a:cubicBezTo>
                  <a:cubicBezTo>
                    <a:pt x="9062" y="8058"/>
                    <a:pt x="9085" y="7990"/>
                    <a:pt x="9085" y="7898"/>
                  </a:cubicBezTo>
                  <a:cubicBezTo>
                    <a:pt x="9107" y="7807"/>
                    <a:pt x="9107" y="7716"/>
                    <a:pt x="9130" y="7624"/>
                  </a:cubicBezTo>
                  <a:lnTo>
                    <a:pt x="9130" y="7556"/>
                  </a:lnTo>
                  <a:cubicBezTo>
                    <a:pt x="9153" y="7419"/>
                    <a:pt x="9153" y="7282"/>
                    <a:pt x="9176" y="7145"/>
                  </a:cubicBezTo>
                  <a:cubicBezTo>
                    <a:pt x="9199" y="7077"/>
                    <a:pt x="9199" y="7031"/>
                    <a:pt x="9199" y="6962"/>
                  </a:cubicBezTo>
                  <a:cubicBezTo>
                    <a:pt x="9222" y="6848"/>
                    <a:pt x="9244" y="6734"/>
                    <a:pt x="9267" y="6597"/>
                  </a:cubicBezTo>
                  <a:lnTo>
                    <a:pt x="9290" y="6552"/>
                  </a:lnTo>
                  <a:cubicBezTo>
                    <a:pt x="9313" y="6392"/>
                    <a:pt x="9359" y="6232"/>
                    <a:pt x="9404" y="6072"/>
                  </a:cubicBezTo>
                  <a:cubicBezTo>
                    <a:pt x="9450" y="5958"/>
                    <a:pt x="9496" y="5821"/>
                    <a:pt x="9610" y="5753"/>
                  </a:cubicBezTo>
                  <a:cubicBezTo>
                    <a:pt x="9655" y="5730"/>
                    <a:pt x="9747" y="5707"/>
                    <a:pt x="9838" y="5684"/>
                  </a:cubicBezTo>
                  <a:cubicBezTo>
                    <a:pt x="9952" y="5684"/>
                    <a:pt x="10112" y="5661"/>
                    <a:pt x="10272" y="5661"/>
                  </a:cubicBezTo>
                  <a:lnTo>
                    <a:pt x="10317" y="5661"/>
                  </a:lnTo>
                  <a:cubicBezTo>
                    <a:pt x="10340" y="5661"/>
                    <a:pt x="10386" y="5661"/>
                    <a:pt x="10386" y="5684"/>
                  </a:cubicBezTo>
                  <a:cubicBezTo>
                    <a:pt x="10409" y="5661"/>
                    <a:pt x="10454" y="5661"/>
                    <a:pt x="10477" y="5639"/>
                  </a:cubicBezTo>
                  <a:cubicBezTo>
                    <a:pt x="10500" y="5639"/>
                    <a:pt x="10545" y="5616"/>
                    <a:pt x="10614" y="5616"/>
                  </a:cubicBezTo>
                  <a:close/>
                  <a:moveTo>
                    <a:pt x="18352" y="1"/>
                  </a:moveTo>
                  <a:cubicBezTo>
                    <a:pt x="18146" y="24"/>
                    <a:pt x="17964" y="24"/>
                    <a:pt x="17781" y="46"/>
                  </a:cubicBezTo>
                  <a:cubicBezTo>
                    <a:pt x="17690" y="46"/>
                    <a:pt x="17598" y="46"/>
                    <a:pt x="17530" y="69"/>
                  </a:cubicBezTo>
                  <a:lnTo>
                    <a:pt x="17416" y="69"/>
                  </a:lnTo>
                  <a:cubicBezTo>
                    <a:pt x="17393" y="46"/>
                    <a:pt x="17347" y="24"/>
                    <a:pt x="17279" y="24"/>
                  </a:cubicBezTo>
                  <a:lnTo>
                    <a:pt x="17233" y="24"/>
                  </a:lnTo>
                  <a:cubicBezTo>
                    <a:pt x="17165" y="46"/>
                    <a:pt x="17074" y="46"/>
                    <a:pt x="16982" y="69"/>
                  </a:cubicBezTo>
                  <a:cubicBezTo>
                    <a:pt x="16937" y="92"/>
                    <a:pt x="16868" y="92"/>
                    <a:pt x="16822" y="115"/>
                  </a:cubicBezTo>
                  <a:lnTo>
                    <a:pt x="16777" y="115"/>
                  </a:lnTo>
                  <a:cubicBezTo>
                    <a:pt x="16685" y="138"/>
                    <a:pt x="16617" y="161"/>
                    <a:pt x="16526" y="183"/>
                  </a:cubicBezTo>
                  <a:lnTo>
                    <a:pt x="16457" y="206"/>
                  </a:lnTo>
                  <a:lnTo>
                    <a:pt x="16366" y="229"/>
                  </a:lnTo>
                  <a:lnTo>
                    <a:pt x="16252" y="275"/>
                  </a:lnTo>
                  <a:lnTo>
                    <a:pt x="16115" y="275"/>
                  </a:lnTo>
                  <a:cubicBezTo>
                    <a:pt x="16024" y="298"/>
                    <a:pt x="15932" y="320"/>
                    <a:pt x="15841" y="343"/>
                  </a:cubicBezTo>
                  <a:cubicBezTo>
                    <a:pt x="15772" y="343"/>
                    <a:pt x="15681" y="366"/>
                    <a:pt x="15567" y="412"/>
                  </a:cubicBezTo>
                  <a:cubicBezTo>
                    <a:pt x="15544" y="434"/>
                    <a:pt x="15499" y="434"/>
                    <a:pt x="15476" y="457"/>
                  </a:cubicBezTo>
                  <a:lnTo>
                    <a:pt x="15430" y="457"/>
                  </a:lnTo>
                  <a:lnTo>
                    <a:pt x="15407" y="480"/>
                  </a:lnTo>
                  <a:lnTo>
                    <a:pt x="15339" y="503"/>
                  </a:lnTo>
                  <a:lnTo>
                    <a:pt x="15202" y="549"/>
                  </a:lnTo>
                  <a:cubicBezTo>
                    <a:pt x="15156" y="549"/>
                    <a:pt x="15111" y="571"/>
                    <a:pt x="15065" y="594"/>
                  </a:cubicBezTo>
                  <a:cubicBezTo>
                    <a:pt x="14996" y="617"/>
                    <a:pt x="14905" y="640"/>
                    <a:pt x="14814" y="686"/>
                  </a:cubicBezTo>
                  <a:lnTo>
                    <a:pt x="14745" y="708"/>
                  </a:lnTo>
                  <a:cubicBezTo>
                    <a:pt x="14677" y="731"/>
                    <a:pt x="14608" y="754"/>
                    <a:pt x="14540" y="777"/>
                  </a:cubicBezTo>
                  <a:lnTo>
                    <a:pt x="14471" y="800"/>
                  </a:lnTo>
                  <a:lnTo>
                    <a:pt x="14403" y="822"/>
                  </a:lnTo>
                  <a:cubicBezTo>
                    <a:pt x="14357" y="845"/>
                    <a:pt x="14312" y="868"/>
                    <a:pt x="14266" y="891"/>
                  </a:cubicBezTo>
                  <a:cubicBezTo>
                    <a:pt x="14061" y="959"/>
                    <a:pt x="13878" y="1051"/>
                    <a:pt x="13718" y="1119"/>
                  </a:cubicBezTo>
                  <a:cubicBezTo>
                    <a:pt x="13558" y="1211"/>
                    <a:pt x="13376" y="1302"/>
                    <a:pt x="13216" y="1370"/>
                  </a:cubicBezTo>
                  <a:cubicBezTo>
                    <a:pt x="13102" y="1416"/>
                    <a:pt x="13011" y="1462"/>
                    <a:pt x="12896" y="1530"/>
                  </a:cubicBezTo>
                  <a:lnTo>
                    <a:pt x="12737" y="1599"/>
                  </a:lnTo>
                  <a:cubicBezTo>
                    <a:pt x="12645" y="1644"/>
                    <a:pt x="12577" y="1690"/>
                    <a:pt x="12486" y="1735"/>
                  </a:cubicBezTo>
                  <a:lnTo>
                    <a:pt x="12417" y="1781"/>
                  </a:lnTo>
                  <a:lnTo>
                    <a:pt x="12371" y="1827"/>
                  </a:lnTo>
                  <a:lnTo>
                    <a:pt x="12349" y="1827"/>
                  </a:lnTo>
                  <a:cubicBezTo>
                    <a:pt x="12326" y="1827"/>
                    <a:pt x="12303" y="1850"/>
                    <a:pt x="12257" y="1850"/>
                  </a:cubicBezTo>
                  <a:cubicBezTo>
                    <a:pt x="12189" y="1895"/>
                    <a:pt x="12120" y="1918"/>
                    <a:pt x="12075" y="1941"/>
                  </a:cubicBezTo>
                  <a:cubicBezTo>
                    <a:pt x="11983" y="1987"/>
                    <a:pt x="11915" y="2032"/>
                    <a:pt x="11847" y="2078"/>
                  </a:cubicBezTo>
                  <a:lnTo>
                    <a:pt x="11801" y="2101"/>
                  </a:lnTo>
                  <a:cubicBezTo>
                    <a:pt x="11664" y="2192"/>
                    <a:pt x="11504" y="2306"/>
                    <a:pt x="11367" y="2397"/>
                  </a:cubicBezTo>
                  <a:lnTo>
                    <a:pt x="11276" y="2443"/>
                  </a:lnTo>
                  <a:cubicBezTo>
                    <a:pt x="11139" y="2534"/>
                    <a:pt x="11002" y="2649"/>
                    <a:pt x="10819" y="2785"/>
                  </a:cubicBezTo>
                  <a:lnTo>
                    <a:pt x="10751" y="2831"/>
                  </a:lnTo>
                  <a:cubicBezTo>
                    <a:pt x="10682" y="2877"/>
                    <a:pt x="10614" y="2922"/>
                    <a:pt x="10545" y="2968"/>
                  </a:cubicBezTo>
                  <a:cubicBezTo>
                    <a:pt x="10454" y="3059"/>
                    <a:pt x="10363" y="3128"/>
                    <a:pt x="10249" y="3219"/>
                  </a:cubicBezTo>
                  <a:cubicBezTo>
                    <a:pt x="10226" y="3242"/>
                    <a:pt x="10203" y="3265"/>
                    <a:pt x="10180" y="3288"/>
                  </a:cubicBezTo>
                  <a:lnTo>
                    <a:pt x="10157" y="3310"/>
                  </a:lnTo>
                  <a:lnTo>
                    <a:pt x="10135" y="3333"/>
                  </a:lnTo>
                  <a:lnTo>
                    <a:pt x="10089" y="3379"/>
                  </a:lnTo>
                  <a:cubicBezTo>
                    <a:pt x="10020" y="3425"/>
                    <a:pt x="9975" y="3470"/>
                    <a:pt x="9906" y="3516"/>
                  </a:cubicBezTo>
                  <a:cubicBezTo>
                    <a:pt x="9815" y="3584"/>
                    <a:pt x="9747" y="3630"/>
                    <a:pt x="9678" y="3698"/>
                  </a:cubicBezTo>
                  <a:lnTo>
                    <a:pt x="9632" y="3721"/>
                  </a:lnTo>
                  <a:lnTo>
                    <a:pt x="9587" y="3767"/>
                  </a:lnTo>
                  <a:cubicBezTo>
                    <a:pt x="9541" y="3813"/>
                    <a:pt x="9496" y="3835"/>
                    <a:pt x="9450" y="3858"/>
                  </a:cubicBezTo>
                  <a:cubicBezTo>
                    <a:pt x="9313" y="3972"/>
                    <a:pt x="9176" y="4086"/>
                    <a:pt x="9062" y="4201"/>
                  </a:cubicBezTo>
                  <a:lnTo>
                    <a:pt x="8993" y="4269"/>
                  </a:lnTo>
                  <a:cubicBezTo>
                    <a:pt x="8856" y="4383"/>
                    <a:pt x="8742" y="4475"/>
                    <a:pt x="8628" y="4589"/>
                  </a:cubicBezTo>
                  <a:lnTo>
                    <a:pt x="8605" y="4611"/>
                  </a:lnTo>
                  <a:lnTo>
                    <a:pt x="8537" y="4680"/>
                  </a:lnTo>
                  <a:cubicBezTo>
                    <a:pt x="8377" y="4817"/>
                    <a:pt x="8240" y="4977"/>
                    <a:pt x="8149" y="5091"/>
                  </a:cubicBezTo>
                  <a:cubicBezTo>
                    <a:pt x="8080" y="5136"/>
                    <a:pt x="8035" y="5205"/>
                    <a:pt x="7989" y="5251"/>
                  </a:cubicBezTo>
                  <a:lnTo>
                    <a:pt x="7966" y="5273"/>
                  </a:lnTo>
                  <a:cubicBezTo>
                    <a:pt x="7898" y="5319"/>
                    <a:pt x="7852" y="5388"/>
                    <a:pt x="7806" y="5433"/>
                  </a:cubicBezTo>
                  <a:lnTo>
                    <a:pt x="7647" y="5616"/>
                  </a:lnTo>
                  <a:lnTo>
                    <a:pt x="7555" y="5684"/>
                  </a:lnTo>
                  <a:lnTo>
                    <a:pt x="7510" y="5753"/>
                  </a:lnTo>
                  <a:lnTo>
                    <a:pt x="7441" y="5821"/>
                  </a:lnTo>
                  <a:lnTo>
                    <a:pt x="7418" y="5844"/>
                  </a:lnTo>
                  <a:cubicBezTo>
                    <a:pt x="7396" y="5867"/>
                    <a:pt x="7373" y="5890"/>
                    <a:pt x="7350" y="5913"/>
                  </a:cubicBezTo>
                  <a:cubicBezTo>
                    <a:pt x="7327" y="5935"/>
                    <a:pt x="7327" y="5958"/>
                    <a:pt x="7304" y="5981"/>
                  </a:cubicBezTo>
                  <a:lnTo>
                    <a:pt x="7259" y="6027"/>
                  </a:lnTo>
                  <a:cubicBezTo>
                    <a:pt x="7190" y="6118"/>
                    <a:pt x="7122" y="6186"/>
                    <a:pt x="7076" y="6255"/>
                  </a:cubicBezTo>
                  <a:cubicBezTo>
                    <a:pt x="6985" y="6369"/>
                    <a:pt x="6893" y="6460"/>
                    <a:pt x="6802" y="6574"/>
                  </a:cubicBezTo>
                  <a:lnTo>
                    <a:pt x="6756" y="6620"/>
                  </a:lnTo>
                  <a:lnTo>
                    <a:pt x="6756" y="6643"/>
                  </a:lnTo>
                  <a:lnTo>
                    <a:pt x="6688" y="6711"/>
                  </a:lnTo>
                  <a:cubicBezTo>
                    <a:pt x="6665" y="6734"/>
                    <a:pt x="6642" y="6757"/>
                    <a:pt x="6620" y="6780"/>
                  </a:cubicBezTo>
                  <a:lnTo>
                    <a:pt x="6620" y="6803"/>
                  </a:lnTo>
                  <a:cubicBezTo>
                    <a:pt x="6574" y="6848"/>
                    <a:pt x="6551" y="6871"/>
                    <a:pt x="6528" y="6917"/>
                  </a:cubicBezTo>
                  <a:lnTo>
                    <a:pt x="6460" y="6985"/>
                  </a:lnTo>
                  <a:lnTo>
                    <a:pt x="6437" y="7008"/>
                  </a:lnTo>
                  <a:cubicBezTo>
                    <a:pt x="6391" y="7054"/>
                    <a:pt x="6368" y="7099"/>
                    <a:pt x="6346" y="7145"/>
                  </a:cubicBezTo>
                  <a:cubicBezTo>
                    <a:pt x="6277" y="7191"/>
                    <a:pt x="6231" y="7259"/>
                    <a:pt x="6186" y="7328"/>
                  </a:cubicBezTo>
                  <a:lnTo>
                    <a:pt x="6140" y="7373"/>
                  </a:lnTo>
                  <a:lnTo>
                    <a:pt x="6095" y="7419"/>
                  </a:lnTo>
                  <a:cubicBezTo>
                    <a:pt x="5935" y="7624"/>
                    <a:pt x="5798" y="7807"/>
                    <a:pt x="5638" y="8012"/>
                  </a:cubicBezTo>
                  <a:cubicBezTo>
                    <a:pt x="5615" y="8058"/>
                    <a:pt x="5570" y="8104"/>
                    <a:pt x="5524" y="8172"/>
                  </a:cubicBezTo>
                  <a:lnTo>
                    <a:pt x="5524" y="8195"/>
                  </a:lnTo>
                  <a:lnTo>
                    <a:pt x="5455" y="8286"/>
                  </a:lnTo>
                  <a:lnTo>
                    <a:pt x="5410" y="8332"/>
                  </a:lnTo>
                  <a:lnTo>
                    <a:pt x="5387" y="8378"/>
                  </a:lnTo>
                  <a:lnTo>
                    <a:pt x="5364" y="8423"/>
                  </a:lnTo>
                  <a:cubicBezTo>
                    <a:pt x="5273" y="8537"/>
                    <a:pt x="5204" y="8652"/>
                    <a:pt x="5113" y="8766"/>
                  </a:cubicBezTo>
                  <a:cubicBezTo>
                    <a:pt x="5022" y="8925"/>
                    <a:pt x="4908" y="9085"/>
                    <a:pt x="4816" y="9245"/>
                  </a:cubicBezTo>
                  <a:lnTo>
                    <a:pt x="4611" y="9542"/>
                  </a:lnTo>
                  <a:lnTo>
                    <a:pt x="4497" y="9724"/>
                  </a:lnTo>
                  <a:cubicBezTo>
                    <a:pt x="4405" y="9884"/>
                    <a:pt x="4291" y="10067"/>
                    <a:pt x="4200" y="10226"/>
                  </a:cubicBezTo>
                  <a:cubicBezTo>
                    <a:pt x="4154" y="10272"/>
                    <a:pt x="4132" y="10341"/>
                    <a:pt x="4086" y="10386"/>
                  </a:cubicBezTo>
                  <a:lnTo>
                    <a:pt x="4063" y="10409"/>
                  </a:lnTo>
                  <a:lnTo>
                    <a:pt x="4063" y="10432"/>
                  </a:lnTo>
                  <a:cubicBezTo>
                    <a:pt x="3995" y="10523"/>
                    <a:pt x="3949" y="10615"/>
                    <a:pt x="3880" y="10706"/>
                  </a:cubicBezTo>
                  <a:cubicBezTo>
                    <a:pt x="3812" y="10843"/>
                    <a:pt x="3721" y="11003"/>
                    <a:pt x="3629" y="11162"/>
                  </a:cubicBezTo>
                  <a:cubicBezTo>
                    <a:pt x="3447" y="11482"/>
                    <a:pt x="3264" y="11779"/>
                    <a:pt x="3104" y="12098"/>
                  </a:cubicBezTo>
                  <a:cubicBezTo>
                    <a:pt x="3013" y="12304"/>
                    <a:pt x="2922" y="12463"/>
                    <a:pt x="2853" y="12623"/>
                  </a:cubicBezTo>
                  <a:cubicBezTo>
                    <a:pt x="2808" y="12692"/>
                    <a:pt x="2785" y="12760"/>
                    <a:pt x="2762" y="12806"/>
                  </a:cubicBezTo>
                  <a:lnTo>
                    <a:pt x="2694" y="12920"/>
                  </a:lnTo>
                  <a:lnTo>
                    <a:pt x="2648" y="13011"/>
                  </a:lnTo>
                  <a:lnTo>
                    <a:pt x="2602" y="13102"/>
                  </a:lnTo>
                  <a:lnTo>
                    <a:pt x="2579" y="13171"/>
                  </a:lnTo>
                  <a:lnTo>
                    <a:pt x="2488" y="13331"/>
                  </a:lnTo>
                  <a:lnTo>
                    <a:pt x="2488" y="13354"/>
                  </a:lnTo>
                  <a:cubicBezTo>
                    <a:pt x="2420" y="13491"/>
                    <a:pt x="2374" y="13605"/>
                    <a:pt x="2306" y="13719"/>
                  </a:cubicBezTo>
                  <a:lnTo>
                    <a:pt x="2191" y="13993"/>
                  </a:lnTo>
                  <a:lnTo>
                    <a:pt x="2100" y="14175"/>
                  </a:lnTo>
                  <a:lnTo>
                    <a:pt x="2100" y="14221"/>
                  </a:lnTo>
                  <a:cubicBezTo>
                    <a:pt x="2054" y="14289"/>
                    <a:pt x="2032" y="14358"/>
                    <a:pt x="1986" y="14449"/>
                  </a:cubicBezTo>
                  <a:lnTo>
                    <a:pt x="1940" y="14563"/>
                  </a:lnTo>
                  <a:lnTo>
                    <a:pt x="1940" y="14586"/>
                  </a:lnTo>
                  <a:cubicBezTo>
                    <a:pt x="1918" y="14632"/>
                    <a:pt x="1895" y="14677"/>
                    <a:pt x="1872" y="14723"/>
                  </a:cubicBezTo>
                  <a:cubicBezTo>
                    <a:pt x="1803" y="14906"/>
                    <a:pt x="1735" y="15088"/>
                    <a:pt x="1666" y="15317"/>
                  </a:cubicBezTo>
                  <a:cubicBezTo>
                    <a:pt x="1644" y="15339"/>
                    <a:pt x="1644" y="15385"/>
                    <a:pt x="1621" y="15408"/>
                  </a:cubicBezTo>
                  <a:lnTo>
                    <a:pt x="1598" y="15453"/>
                  </a:lnTo>
                  <a:lnTo>
                    <a:pt x="1598" y="15476"/>
                  </a:lnTo>
                  <a:cubicBezTo>
                    <a:pt x="1552" y="15613"/>
                    <a:pt x="1507" y="15750"/>
                    <a:pt x="1461" y="15887"/>
                  </a:cubicBezTo>
                  <a:cubicBezTo>
                    <a:pt x="1415" y="16024"/>
                    <a:pt x="1370" y="16161"/>
                    <a:pt x="1324" y="16275"/>
                  </a:cubicBezTo>
                  <a:lnTo>
                    <a:pt x="1301" y="16344"/>
                  </a:lnTo>
                  <a:lnTo>
                    <a:pt x="1278" y="16389"/>
                  </a:lnTo>
                  <a:lnTo>
                    <a:pt x="1278" y="16412"/>
                  </a:lnTo>
                  <a:lnTo>
                    <a:pt x="1233" y="16549"/>
                  </a:lnTo>
                  <a:cubicBezTo>
                    <a:pt x="1187" y="16640"/>
                    <a:pt x="1164" y="16709"/>
                    <a:pt x="1141" y="16777"/>
                  </a:cubicBezTo>
                  <a:lnTo>
                    <a:pt x="1164" y="16755"/>
                  </a:lnTo>
                  <a:lnTo>
                    <a:pt x="1119" y="16823"/>
                  </a:lnTo>
                  <a:lnTo>
                    <a:pt x="1096" y="16914"/>
                  </a:lnTo>
                  <a:lnTo>
                    <a:pt x="1073" y="16960"/>
                  </a:lnTo>
                  <a:cubicBezTo>
                    <a:pt x="1073" y="16983"/>
                    <a:pt x="1073" y="16983"/>
                    <a:pt x="1073" y="16983"/>
                  </a:cubicBezTo>
                  <a:cubicBezTo>
                    <a:pt x="1004" y="17143"/>
                    <a:pt x="959" y="17279"/>
                    <a:pt x="913" y="17416"/>
                  </a:cubicBezTo>
                  <a:lnTo>
                    <a:pt x="890" y="17508"/>
                  </a:lnTo>
                  <a:cubicBezTo>
                    <a:pt x="845" y="17645"/>
                    <a:pt x="822" y="17759"/>
                    <a:pt x="776" y="17873"/>
                  </a:cubicBezTo>
                  <a:lnTo>
                    <a:pt x="731" y="18033"/>
                  </a:lnTo>
                  <a:cubicBezTo>
                    <a:pt x="685" y="18215"/>
                    <a:pt x="639" y="18398"/>
                    <a:pt x="594" y="18581"/>
                  </a:cubicBezTo>
                  <a:lnTo>
                    <a:pt x="571" y="18649"/>
                  </a:lnTo>
                  <a:lnTo>
                    <a:pt x="548" y="18672"/>
                  </a:lnTo>
                  <a:cubicBezTo>
                    <a:pt x="502" y="18809"/>
                    <a:pt x="457" y="18969"/>
                    <a:pt x="411" y="19128"/>
                  </a:cubicBezTo>
                  <a:cubicBezTo>
                    <a:pt x="388" y="19242"/>
                    <a:pt x="365" y="19379"/>
                    <a:pt x="320" y="19516"/>
                  </a:cubicBezTo>
                  <a:lnTo>
                    <a:pt x="297" y="19653"/>
                  </a:lnTo>
                  <a:lnTo>
                    <a:pt x="274" y="19745"/>
                  </a:lnTo>
                  <a:lnTo>
                    <a:pt x="274" y="19790"/>
                  </a:lnTo>
                  <a:cubicBezTo>
                    <a:pt x="274" y="19836"/>
                    <a:pt x="251" y="19859"/>
                    <a:pt x="251" y="19904"/>
                  </a:cubicBezTo>
                  <a:lnTo>
                    <a:pt x="228" y="19950"/>
                  </a:lnTo>
                  <a:lnTo>
                    <a:pt x="228" y="19996"/>
                  </a:lnTo>
                  <a:lnTo>
                    <a:pt x="228" y="20019"/>
                  </a:lnTo>
                  <a:cubicBezTo>
                    <a:pt x="183" y="20110"/>
                    <a:pt x="160" y="20178"/>
                    <a:pt x="137" y="20270"/>
                  </a:cubicBezTo>
                  <a:lnTo>
                    <a:pt x="114" y="20338"/>
                  </a:lnTo>
                  <a:cubicBezTo>
                    <a:pt x="114" y="20384"/>
                    <a:pt x="91" y="20407"/>
                    <a:pt x="91" y="20452"/>
                  </a:cubicBezTo>
                  <a:cubicBezTo>
                    <a:pt x="69" y="20475"/>
                    <a:pt x="69" y="20498"/>
                    <a:pt x="69" y="20521"/>
                  </a:cubicBezTo>
                  <a:lnTo>
                    <a:pt x="69" y="20544"/>
                  </a:lnTo>
                  <a:cubicBezTo>
                    <a:pt x="46" y="20566"/>
                    <a:pt x="46" y="20589"/>
                    <a:pt x="23" y="20612"/>
                  </a:cubicBezTo>
                  <a:cubicBezTo>
                    <a:pt x="0" y="20726"/>
                    <a:pt x="0" y="20840"/>
                    <a:pt x="46" y="20977"/>
                  </a:cubicBezTo>
                  <a:cubicBezTo>
                    <a:pt x="69" y="21068"/>
                    <a:pt x="114" y="21160"/>
                    <a:pt x="137" y="21205"/>
                  </a:cubicBezTo>
                  <a:cubicBezTo>
                    <a:pt x="160" y="21274"/>
                    <a:pt x="206" y="21342"/>
                    <a:pt x="228" y="21388"/>
                  </a:cubicBezTo>
                  <a:lnTo>
                    <a:pt x="251" y="21411"/>
                  </a:lnTo>
                  <a:cubicBezTo>
                    <a:pt x="320" y="21502"/>
                    <a:pt x="365" y="21593"/>
                    <a:pt x="434" y="21662"/>
                  </a:cubicBezTo>
                  <a:lnTo>
                    <a:pt x="457" y="21708"/>
                  </a:lnTo>
                  <a:cubicBezTo>
                    <a:pt x="457" y="21708"/>
                    <a:pt x="480" y="21730"/>
                    <a:pt x="480" y="21730"/>
                  </a:cubicBezTo>
                  <a:lnTo>
                    <a:pt x="502" y="21753"/>
                  </a:lnTo>
                  <a:lnTo>
                    <a:pt x="548" y="21822"/>
                  </a:lnTo>
                  <a:cubicBezTo>
                    <a:pt x="571" y="21867"/>
                    <a:pt x="616" y="21936"/>
                    <a:pt x="639" y="21981"/>
                  </a:cubicBezTo>
                  <a:lnTo>
                    <a:pt x="639" y="21959"/>
                  </a:lnTo>
                  <a:lnTo>
                    <a:pt x="731" y="22096"/>
                  </a:lnTo>
                  <a:lnTo>
                    <a:pt x="708" y="22050"/>
                  </a:lnTo>
                  <a:lnTo>
                    <a:pt x="708" y="22050"/>
                  </a:lnTo>
                  <a:cubicBezTo>
                    <a:pt x="753" y="22141"/>
                    <a:pt x="799" y="22210"/>
                    <a:pt x="868" y="22255"/>
                  </a:cubicBezTo>
                  <a:cubicBezTo>
                    <a:pt x="890" y="22301"/>
                    <a:pt x="913" y="22347"/>
                    <a:pt x="959" y="22370"/>
                  </a:cubicBezTo>
                  <a:cubicBezTo>
                    <a:pt x="982" y="22415"/>
                    <a:pt x="1004" y="22438"/>
                    <a:pt x="1027" y="22461"/>
                  </a:cubicBezTo>
                  <a:lnTo>
                    <a:pt x="1119" y="22598"/>
                  </a:lnTo>
                  <a:lnTo>
                    <a:pt x="1141" y="22621"/>
                  </a:lnTo>
                  <a:lnTo>
                    <a:pt x="1164" y="22666"/>
                  </a:lnTo>
                  <a:cubicBezTo>
                    <a:pt x="1233" y="22735"/>
                    <a:pt x="1301" y="22826"/>
                    <a:pt x="1370" y="22895"/>
                  </a:cubicBezTo>
                  <a:cubicBezTo>
                    <a:pt x="1415" y="22963"/>
                    <a:pt x="1484" y="23031"/>
                    <a:pt x="1552" y="23100"/>
                  </a:cubicBezTo>
                  <a:cubicBezTo>
                    <a:pt x="1598" y="23146"/>
                    <a:pt x="1644" y="23191"/>
                    <a:pt x="1689" y="23260"/>
                  </a:cubicBezTo>
                  <a:lnTo>
                    <a:pt x="1712" y="23305"/>
                  </a:lnTo>
                  <a:cubicBezTo>
                    <a:pt x="1826" y="23419"/>
                    <a:pt x="1918" y="23534"/>
                    <a:pt x="2032" y="23648"/>
                  </a:cubicBezTo>
                  <a:lnTo>
                    <a:pt x="2100" y="23716"/>
                  </a:lnTo>
                  <a:lnTo>
                    <a:pt x="2214" y="23853"/>
                  </a:lnTo>
                  <a:cubicBezTo>
                    <a:pt x="2306" y="23944"/>
                    <a:pt x="2397" y="24059"/>
                    <a:pt x="2511" y="24150"/>
                  </a:cubicBezTo>
                  <a:cubicBezTo>
                    <a:pt x="2625" y="24264"/>
                    <a:pt x="2762" y="24401"/>
                    <a:pt x="2899" y="24515"/>
                  </a:cubicBezTo>
                  <a:cubicBezTo>
                    <a:pt x="2990" y="24584"/>
                    <a:pt x="3082" y="24675"/>
                    <a:pt x="3173" y="24766"/>
                  </a:cubicBezTo>
                  <a:lnTo>
                    <a:pt x="3310" y="24880"/>
                  </a:lnTo>
                  <a:lnTo>
                    <a:pt x="3355" y="24926"/>
                  </a:lnTo>
                  <a:cubicBezTo>
                    <a:pt x="3470" y="25040"/>
                    <a:pt x="3584" y="25131"/>
                    <a:pt x="3721" y="25246"/>
                  </a:cubicBezTo>
                  <a:cubicBezTo>
                    <a:pt x="3858" y="25360"/>
                    <a:pt x="4017" y="25497"/>
                    <a:pt x="4154" y="25611"/>
                  </a:cubicBezTo>
                  <a:lnTo>
                    <a:pt x="4269" y="25679"/>
                  </a:lnTo>
                  <a:lnTo>
                    <a:pt x="4360" y="25770"/>
                  </a:lnTo>
                  <a:cubicBezTo>
                    <a:pt x="4428" y="25816"/>
                    <a:pt x="4497" y="25862"/>
                    <a:pt x="4565" y="25930"/>
                  </a:cubicBezTo>
                  <a:cubicBezTo>
                    <a:pt x="4634" y="25976"/>
                    <a:pt x="4702" y="26044"/>
                    <a:pt x="4771" y="26090"/>
                  </a:cubicBezTo>
                  <a:lnTo>
                    <a:pt x="4999" y="26250"/>
                  </a:lnTo>
                  <a:cubicBezTo>
                    <a:pt x="5113" y="26364"/>
                    <a:pt x="5250" y="26478"/>
                    <a:pt x="5410" y="26569"/>
                  </a:cubicBezTo>
                  <a:lnTo>
                    <a:pt x="5455" y="26615"/>
                  </a:lnTo>
                  <a:cubicBezTo>
                    <a:pt x="5707" y="26798"/>
                    <a:pt x="5980" y="26980"/>
                    <a:pt x="6231" y="27163"/>
                  </a:cubicBezTo>
                  <a:lnTo>
                    <a:pt x="6437" y="27323"/>
                  </a:lnTo>
                  <a:cubicBezTo>
                    <a:pt x="6688" y="27482"/>
                    <a:pt x="6916" y="27642"/>
                    <a:pt x="7144" y="27779"/>
                  </a:cubicBezTo>
                  <a:cubicBezTo>
                    <a:pt x="7213" y="27825"/>
                    <a:pt x="7281" y="27870"/>
                    <a:pt x="7350" y="27916"/>
                  </a:cubicBezTo>
                  <a:lnTo>
                    <a:pt x="7418" y="27962"/>
                  </a:lnTo>
                  <a:lnTo>
                    <a:pt x="7464" y="27985"/>
                  </a:lnTo>
                  <a:lnTo>
                    <a:pt x="7601" y="28076"/>
                  </a:lnTo>
                  <a:cubicBezTo>
                    <a:pt x="7669" y="28121"/>
                    <a:pt x="7738" y="28167"/>
                    <a:pt x="7806" y="28190"/>
                  </a:cubicBezTo>
                  <a:lnTo>
                    <a:pt x="7829" y="28213"/>
                  </a:lnTo>
                  <a:lnTo>
                    <a:pt x="7875" y="28236"/>
                  </a:lnTo>
                  <a:cubicBezTo>
                    <a:pt x="7943" y="28281"/>
                    <a:pt x="8012" y="28327"/>
                    <a:pt x="8103" y="28373"/>
                  </a:cubicBezTo>
                  <a:cubicBezTo>
                    <a:pt x="8400" y="28578"/>
                    <a:pt x="8719" y="28761"/>
                    <a:pt x="9039" y="28966"/>
                  </a:cubicBezTo>
                  <a:cubicBezTo>
                    <a:pt x="9359" y="29171"/>
                    <a:pt x="9655" y="29331"/>
                    <a:pt x="9952" y="29491"/>
                  </a:cubicBezTo>
                  <a:cubicBezTo>
                    <a:pt x="10089" y="29559"/>
                    <a:pt x="10249" y="29651"/>
                    <a:pt x="10386" y="29719"/>
                  </a:cubicBezTo>
                  <a:cubicBezTo>
                    <a:pt x="10545" y="29788"/>
                    <a:pt x="10705" y="29879"/>
                    <a:pt x="10865" y="29970"/>
                  </a:cubicBezTo>
                  <a:lnTo>
                    <a:pt x="11116" y="30084"/>
                  </a:lnTo>
                  <a:lnTo>
                    <a:pt x="11139" y="30107"/>
                  </a:lnTo>
                  <a:cubicBezTo>
                    <a:pt x="11322" y="30199"/>
                    <a:pt x="11527" y="30290"/>
                    <a:pt x="11710" y="30404"/>
                  </a:cubicBezTo>
                  <a:cubicBezTo>
                    <a:pt x="11847" y="30450"/>
                    <a:pt x="12006" y="30518"/>
                    <a:pt x="12143" y="30564"/>
                  </a:cubicBezTo>
                  <a:lnTo>
                    <a:pt x="12166" y="30587"/>
                  </a:lnTo>
                  <a:lnTo>
                    <a:pt x="12212" y="30609"/>
                  </a:lnTo>
                  <a:cubicBezTo>
                    <a:pt x="12326" y="30655"/>
                    <a:pt x="12440" y="30701"/>
                    <a:pt x="12577" y="30746"/>
                  </a:cubicBezTo>
                  <a:lnTo>
                    <a:pt x="12668" y="30792"/>
                  </a:lnTo>
                  <a:lnTo>
                    <a:pt x="12760" y="30838"/>
                  </a:lnTo>
                  <a:cubicBezTo>
                    <a:pt x="12805" y="30861"/>
                    <a:pt x="12874" y="30906"/>
                    <a:pt x="12919" y="30929"/>
                  </a:cubicBezTo>
                  <a:lnTo>
                    <a:pt x="12965" y="30929"/>
                  </a:lnTo>
                  <a:cubicBezTo>
                    <a:pt x="13033" y="30975"/>
                    <a:pt x="13102" y="30997"/>
                    <a:pt x="13170" y="31043"/>
                  </a:cubicBezTo>
                  <a:lnTo>
                    <a:pt x="13353" y="31112"/>
                  </a:lnTo>
                  <a:cubicBezTo>
                    <a:pt x="13490" y="31180"/>
                    <a:pt x="13627" y="31226"/>
                    <a:pt x="13764" y="31271"/>
                  </a:cubicBezTo>
                  <a:lnTo>
                    <a:pt x="13855" y="31317"/>
                  </a:lnTo>
                  <a:lnTo>
                    <a:pt x="13878" y="31317"/>
                  </a:lnTo>
                  <a:cubicBezTo>
                    <a:pt x="13969" y="31363"/>
                    <a:pt x="14038" y="31386"/>
                    <a:pt x="14129" y="31408"/>
                  </a:cubicBezTo>
                  <a:cubicBezTo>
                    <a:pt x="14175" y="31431"/>
                    <a:pt x="14220" y="31431"/>
                    <a:pt x="14243" y="31454"/>
                  </a:cubicBezTo>
                  <a:lnTo>
                    <a:pt x="14289" y="31454"/>
                  </a:lnTo>
                  <a:cubicBezTo>
                    <a:pt x="14312" y="31454"/>
                    <a:pt x="14357" y="31477"/>
                    <a:pt x="14380" y="31477"/>
                  </a:cubicBezTo>
                  <a:cubicBezTo>
                    <a:pt x="14426" y="31477"/>
                    <a:pt x="14449" y="31454"/>
                    <a:pt x="14494" y="31431"/>
                  </a:cubicBezTo>
                  <a:cubicBezTo>
                    <a:pt x="14494" y="31431"/>
                    <a:pt x="14517" y="31408"/>
                    <a:pt x="14540" y="31408"/>
                  </a:cubicBezTo>
                  <a:cubicBezTo>
                    <a:pt x="14540" y="31363"/>
                    <a:pt x="14540" y="31317"/>
                    <a:pt x="14586" y="31294"/>
                  </a:cubicBezTo>
                  <a:cubicBezTo>
                    <a:pt x="14586" y="31294"/>
                    <a:pt x="14586" y="31294"/>
                    <a:pt x="14586" y="31271"/>
                  </a:cubicBezTo>
                  <a:cubicBezTo>
                    <a:pt x="14586" y="31249"/>
                    <a:pt x="14586" y="31226"/>
                    <a:pt x="14586" y="31226"/>
                  </a:cubicBezTo>
                  <a:cubicBezTo>
                    <a:pt x="14654" y="31180"/>
                    <a:pt x="14723" y="31134"/>
                    <a:pt x="14791" y="31089"/>
                  </a:cubicBezTo>
                  <a:cubicBezTo>
                    <a:pt x="14814" y="31089"/>
                    <a:pt x="14837" y="31066"/>
                    <a:pt x="14837" y="31066"/>
                  </a:cubicBezTo>
                  <a:cubicBezTo>
                    <a:pt x="14859" y="31043"/>
                    <a:pt x="14882" y="31020"/>
                    <a:pt x="14905" y="30997"/>
                  </a:cubicBezTo>
                  <a:cubicBezTo>
                    <a:pt x="14974" y="30929"/>
                    <a:pt x="15019" y="30883"/>
                    <a:pt x="15088" y="30838"/>
                  </a:cubicBezTo>
                  <a:cubicBezTo>
                    <a:pt x="15202" y="30746"/>
                    <a:pt x="15316" y="30655"/>
                    <a:pt x="15384" y="30564"/>
                  </a:cubicBezTo>
                  <a:cubicBezTo>
                    <a:pt x="15430" y="30541"/>
                    <a:pt x="15476" y="30495"/>
                    <a:pt x="15499" y="30472"/>
                  </a:cubicBezTo>
                  <a:lnTo>
                    <a:pt x="15521" y="30450"/>
                  </a:lnTo>
                  <a:cubicBezTo>
                    <a:pt x="15567" y="30404"/>
                    <a:pt x="15590" y="30358"/>
                    <a:pt x="15636" y="30336"/>
                  </a:cubicBezTo>
                  <a:lnTo>
                    <a:pt x="15750" y="30199"/>
                  </a:lnTo>
                  <a:lnTo>
                    <a:pt x="15864" y="30107"/>
                  </a:lnTo>
                  <a:cubicBezTo>
                    <a:pt x="15887" y="30062"/>
                    <a:pt x="15932" y="30039"/>
                    <a:pt x="15978" y="29993"/>
                  </a:cubicBezTo>
                  <a:lnTo>
                    <a:pt x="16001" y="29970"/>
                  </a:lnTo>
                  <a:cubicBezTo>
                    <a:pt x="16024" y="29948"/>
                    <a:pt x="16046" y="29902"/>
                    <a:pt x="16092" y="29879"/>
                  </a:cubicBezTo>
                  <a:cubicBezTo>
                    <a:pt x="16160" y="29788"/>
                    <a:pt x="16252" y="29719"/>
                    <a:pt x="16320" y="29628"/>
                  </a:cubicBezTo>
                  <a:cubicBezTo>
                    <a:pt x="16366" y="29582"/>
                    <a:pt x="16412" y="29537"/>
                    <a:pt x="16457" y="29491"/>
                  </a:cubicBezTo>
                  <a:lnTo>
                    <a:pt x="16549" y="29377"/>
                  </a:lnTo>
                  <a:cubicBezTo>
                    <a:pt x="16571" y="29354"/>
                    <a:pt x="16594" y="29331"/>
                    <a:pt x="16617" y="29286"/>
                  </a:cubicBezTo>
                  <a:lnTo>
                    <a:pt x="16663" y="29240"/>
                  </a:lnTo>
                  <a:lnTo>
                    <a:pt x="16731" y="29194"/>
                  </a:lnTo>
                  <a:lnTo>
                    <a:pt x="16754" y="29149"/>
                  </a:lnTo>
                  <a:lnTo>
                    <a:pt x="16800" y="29126"/>
                  </a:lnTo>
                  <a:cubicBezTo>
                    <a:pt x="16822" y="29080"/>
                    <a:pt x="16845" y="29057"/>
                    <a:pt x="16868" y="29035"/>
                  </a:cubicBezTo>
                  <a:lnTo>
                    <a:pt x="16914" y="28989"/>
                  </a:lnTo>
                  <a:lnTo>
                    <a:pt x="16937" y="28966"/>
                  </a:lnTo>
                  <a:lnTo>
                    <a:pt x="16959" y="28943"/>
                  </a:lnTo>
                  <a:lnTo>
                    <a:pt x="17051" y="28829"/>
                  </a:lnTo>
                  <a:cubicBezTo>
                    <a:pt x="17165" y="28669"/>
                    <a:pt x="17302" y="28510"/>
                    <a:pt x="17439" y="28373"/>
                  </a:cubicBezTo>
                  <a:cubicBezTo>
                    <a:pt x="17690" y="28099"/>
                    <a:pt x="17941" y="27825"/>
                    <a:pt x="18169" y="27551"/>
                  </a:cubicBezTo>
                  <a:cubicBezTo>
                    <a:pt x="18306" y="27391"/>
                    <a:pt x="18420" y="27254"/>
                    <a:pt x="18534" y="27094"/>
                  </a:cubicBezTo>
                  <a:cubicBezTo>
                    <a:pt x="18671" y="26935"/>
                    <a:pt x="18785" y="26798"/>
                    <a:pt x="18922" y="26638"/>
                  </a:cubicBezTo>
                  <a:lnTo>
                    <a:pt x="18991" y="26547"/>
                  </a:lnTo>
                  <a:cubicBezTo>
                    <a:pt x="19014" y="26501"/>
                    <a:pt x="19059" y="26455"/>
                    <a:pt x="19105" y="26410"/>
                  </a:cubicBezTo>
                  <a:lnTo>
                    <a:pt x="19173" y="26318"/>
                  </a:lnTo>
                  <a:cubicBezTo>
                    <a:pt x="19196" y="26273"/>
                    <a:pt x="19219" y="26250"/>
                    <a:pt x="19265" y="26204"/>
                  </a:cubicBezTo>
                  <a:cubicBezTo>
                    <a:pt x="19310" y="26136"/>
                    <a:pt x="19356" y="26090"/>
                    <a:pt x="19402" y="26044"/>
                  </a:cubicBezTo>
                  <a:cubicBezTo>
                    <a:pt x="19470" y="25953"/>
                    <a:pt x="19539" y="25862"/>
                    <a:pt x="19607" y="25770"/>
                  </a:cubicBezTo>
                  <a:cubicBezTo>
                    <a:pt x="19653" y="25702"/>
                    <a:pt x="19698" y="25634"/>
                    <a:pt x="19744" y="25565"/>
                  </a:cubicBezTo>
                  <a:cubicBezTo>
                    <a:pt x="19881" y="25382"/>
                    <a:pt x="19995" y="25200"/>
                    <a:pt x="20132" y="25040"/>
                  </a:cubicBezTo>
                  <a:cubicBezTo>
                    <a:pt x="20246" y="24880"/>
                    <a:pt x="20360" y="24698"/>
                    <a:pt x="20497" y="24538"/>
                  </a:cubicBezTo>
                  <a:lnTo>
                    <a:pt x="20657" y="24310"/>
                  </a:lnTo>
                  <a:cubicBezTo>
                    <a:pt x="20840" y="24036"/>
                    <a:pt x="21045" y="23785"/>
                    <a:pt x="21228" y="23511"/>
                  </a:cubicBezTo>
                  <a:cubicBezTo>
                    <a:pt x="21456" y="23168"/>
                    <a:pt x="21707" y="22803"/>
                    <a:pt x="21958" y="22415"/>
                  </a:cubicBezTo>
                  <a:lnTo>
                    <a:pt x="21958" y="22415"/>
                  </a:lnTo>
                  <a:lnTo>
                    <a:pt x="21935" y="22438"/>
                  </a:lnTo>
                  <a:lnTo>
                    <a:pt x="22004" y="22324"/>
                  </a:lnTo>
                  <a:lnTo>
                    <a:pt x="22118" y="22187"/>
                  </a:lnTo>
                  <a:lnTo>
                    <a:pt x="22095" y="22187"/>
                  </a:lnTo>
                  <a:cubicBezTo>
                    <a:pt x="22186" y="22050"/>
                    <a:pt x="22278" y="21913"/>
                    <a:pt x="22392" y="21753"/>
                  </a:cubicBezTo>
                  <a:lnTo>
                    <a:pt x="22415" y="21730"/>
                  </a:lnTo>
                  <a:lnTo>
                    <a:pt x="22437" y="21708"/>
                  </a:lnTo>
                  <a:cubicBezTo>
                    <a:pt x="22552" y="21525"/>
                    <a:pt x="22643" y="21365"/>
                    <a:pt x="22757" y="21205"/>
                  </a:cubicBezTo>
                  <a:cubicBezTo>
                    <a:pt x="22871" y="21023"/>
                    <a:pt x="22985" y="20840"/>
                    <a:pt x="23099" y="20658"/>
                  </a:cubicBezTo>
                  <a:lnTo>
                    <a:pt x="23145" y="20589"/>
                  </a:lnTo>
                  <a:lnTo>
                    <a:pt x="23168" y="20544"/>
                  </a:lnTo>
                  <a:cubicBezTo>
                    <a:pt x="23259" y="20407"/>
                    <a:pt x="23328" y="20247"/>
                    <a:pt x="23419" y="20110"/>
                  </a:cubicBezTo>
                  <a:lnTo>
                    <a:pt x="23465" y="20064"/>
                  </a:lnTo>
                  <a:lnTo>
                    <a:pt x="23487" y="20019"/>
                  </a:lnTo>
                  <a:lnTo>
                    <a:pt x="23465" y="20019"/>
                  </a:lnTo>
                  <a:lnTo>
                    <a:pt x="23487" y="19996"/>
                  </a:lnTo>
                  <a:cubicBezTo>
                    <a:pt x="23716" y="19676"/>
                    <a:pt x="23921" y="19334"/>
                    <a:pt x="24172" y="18923"/>
                  </a:cubicBezTo>
                  <a:lnTo>
                    <a:pt x="24263" y="18763"/>
                  </a:lnTo>
                  <a:lnTo>
                    <a:pt x="24286" y="18740"/>
                  </a:lnTo>
                  <a:lnTo>
                    <a:pt x="24309" y="18695"/>
                  </a:lnTo>
                  <a:cubicBezTo>
                    <a:pt x="24378" y="18558"/>
                    <a:pt x="24446" y="18444"/>
                    <a:pt x="24515" y="18307"/>
                  </a:cubicBezTo>
                  <a:lnTo>
                    <a:pt x="24583" y="18215"/>
                  </a:lnTo>
                  <a:lnTo>
                    <a:pt x="24629" y="18101"/>
                  </a:lnTo>
                  <a:cubicBezTo>
                    <a:pt x="24697" y="17964"/>
                    <a:pt x="24788" y="17850"/>
                    <a:pt x="24857" y="17713"/>
                  </a:cubicBezTo>
                  <a:lnTo>
                    <a:pt x="24857" y="17690"/>
                  </a:lnTo>
                  <a:cubicBezTo>
                    <a:pt x="24857" y="17690"/>
                    <a:pt x="24857" y="17690"/>
                    <a:pt x="24857" y="17668"/>
                  </a:cubicBezTo>
                  <a:lnTo>
                    <a:pt x="24903" y="17599"/>
                  </a:lnTo>
                  <a:cubicBezTo>
                    <a:pt x="24925" y="17531"/>
                    <a:pt x="24948" y="17462"/>
                    <a:pt x="24994" y="17416"/>
                  </a:cubicBezTo>
                  <a:lnTo>
                    <a:pt x="25040" y="17302"/>
                  </a:lnTo>
                  <a:cubicBezTo>
                    <a:pt x="25040" y="17257"/>
                    <a:pt x="25062" y="17211"/>
                    <a:pt x="25085" y="17165"/>
                  </a:cubicBezTo>
                  <a:cubicBezTo>
                    <a:pt x="25154" y="17006"/>
                    <a:pt x="25222" y="16846"/>
                    <a:pt x="25291" y="16686"/>
                  </a:cubicBezTo>
                  <a:lnTo>
                    <a:pt x="25291" y="16640"/>
                  </a:lnTo>
                  <a:cubicBezTo>
                    <a:pt x="25382" y="16458"/>
                    <a:pt x="25450" y="16298"/>
                    <a:pt x="25519" y="16115"/>
                  </a:cubicBezTo>
                  <a:cubicBezTo>
                    <a:pt x="25587" y="15978"/>
                    <a:pt x="25633" y="15842"/>
                    <a:pt x="25701" y="15705"/>
                  </a:cubicBezTo>
                  <a:lnTo>
                    <a:pt x="25770" y="15568"/>
                  </a:lnTo>
                  <a:cubicBezTo>
                    <a:pt x="25770" y="15522"/>
                    <a:pt x="25793" y="15499"/>
                    <a:pt x="25816" y="15453"/>
                  </a:cubicBezTo>
                  <a:cubicBezTo>
                    <a:pt x="25838" y="15408"/>
                    <a:pt x="25861" y="15362"/>
                    <a:pt x="25884" y="15317"/>
                  </a:cubicBezTo>
                  <a:lnTo>
                    <a:pt x="25907" y="15248"/>
                  </a:lnTo>
                  <a:lnTo>
                    <a:pt x="25953" y="15180"/>
                  </a:lnTo>
                  <a:cubicBezTo>
                    <a:pt x="25953" y="15157"/>
                    <a:pt x="25975" y="15134"/>
                    <a:pt x="25975" y="15111"/>
                  </a:cubicBezTo>
                  <a:lnTo>
                    <a:pt x="25998" y="15065"/>
                  </a:lnTo>
                  <a:cubicBezTo>
                    <a:pt x="26090" y="14906"/>
                    <a:pt x="26135" y="14746"/>
                    <a:pt x="26204" y="14586"/>
                  </a:cubicBezTo>
                  <a:cubicBezTo>
                    <a:pt x="26249" y="14495"/>
                    <a:pt x="26272" y="14404"/>
                    <a:pt x="26295" y="14312"/>
                  </a:cubicBezTo>
                  <a:lnTo>
                    <a:pt x="26341" y="14175"/>
                  </a:lnTo>
                  <a:cubicBezTo>
                    <a:pt x="26455" y="13833"/>
                    <a:pt x="26546" y="13513"/>
                    <a:pt x="26637" y="13217"/>
                  </a:cubicBezTo>
                  <a:lnTo>
                    <a:pt x="26637" y="13171"/>
                  </a:lnTo>
                  <a:cubicBezTo>
                    <a:pt x="26660" y="13102"/>
                    <a:pt x="26683" y="13057"/>
                    <a:pt x="26683" y="12988"/>
                  </a:cubicBezTo>
                  <a:lnTo>
                    <a:pt x="26706" y="12897"/>
                  </a:lnTo>
                  <a:cubicBezTo>
                    <a:pt x="26729" y="12851"/>
                    <a:pt x="26729" y="12806"/>
                    <a:pt x="26751" y="12737"/>
                  </a:cubicBezTo>
                  <a:lnTo>
                    <a:pt x="26751" y="12692"/>
                  </a:lnTo>
                  <a:cubicBezTo>
                    <a:pt x="26774" y="12623"/>
                    <a:pt x="26797" y="12555"/>
                    <a:pt x="26797" y="12509"/>
                  </a:cubicBezTo>
                  <a:cubicBezTo>
                    <a:pt x="26820" y="12418"/>
                    <a:pt x="26843" y="12349"/>
                    <a:pt x="26843" y="12258"/>
                  </a:cubicBezTo>
                  <a:cubicBezTo>
                    <a:pt x="26866" y="12167"/>
                    <a:pt x="26888" y="12098"/>
                    <a:pt x="26888" y="12007"/>
                  </a:cubicBezTo>
                  <a:cubicBezTo>
                    <a:pt x="26911" y="11916"/>
                    <a:pt x="26934" y="11824"/>
                    <a:pt x="26957" y="11733"/>
                  </a:cubicBezTo>
                  <a:cubicBezTo>
                    <a:pt x="26980" y="11573"/>
                    <a:pt x="27003" y="11391"/>
                    <a:pt x="27025" y="11231"/>
                  </a:cubicBezTo>
                  <a:cubicBezTo>
                    <a:pt x="27025" y="11140"/>
                    <a:pt x="27048" y="11048"/>
                    <a:pt x="27071" y="10957"/>
                  </a:cubicBezTo>
                  <a:cubicBezTo>
                    <a:pt x="27071" y="10866"/>
                    <a:pt x="27094" y="10774"/>
                    <a:pt x="27117" y="10683"/>
                  </a:cubicBezTo>
                  <a:cubicBezTo>
                    <a:pt x="27117" y="10637"/>
                    <a:pt x="27117" y="10592"/>
                    <a:pt x="27117" y="10546"/>
                  </a:cubicBezTo>
                  <a:lnTo>
                    <a:pt x="27139" y="10455"/>
                  </a:lnTo>
                  <a:cubicBezTo>
                    <a:pt x="27139" y="10386"/>
                    <a:pt x="27162" y="10318"/>
                    <a:pt x="27162" y="10272"/>
                  </a:cubicBezTo>
                  <a:lnTo>
                    <a:pt x="27162" y="10204"/>
                  </a:lnTo>
                  <a:cubicBezTo>
                    <a:pt x="27185" y="10112"/>
                    <a:pt x="27185" y="10021"/>
                    <a:pt x="27185" y="9907"/>
                  </a:cubicBezTo>
                  <a:cubicBezTo>
                    <a:pt x="27185" y="9838"/>
                    <a:pt x="27185" y="9747"/>
                    <a:pt x="27208" y="9679"/>
                  </a:cubicBezTo>
                  <a:lnTo>
                    <a:pt x="27208" y="9587"/>
                  </a:lnTo>
                  <a:cubicBezTo>
                    <a:pt x="27208" y="9496"/>
                    <a:pt x="27231" y="9405"/>
                    <a:pt x="27231" y="9313"/>
                  </a:cubicBezTo>
                  <a:lnTo>
                    <a:pt x="27231" y="9268"/>
                  </a:lnTo>
                  <a:cubicBezTo>
                    <a:pt x="27254" y="9177"/>
                    <a:pt x="27254" y="9085"/>
                    <a:pt x="27276" y="8994"/>
                  </a:cubicBezTo>
                  <a:cubicBezTo>
                    <a:pt x="27276" y="8971"/>
                    <a:pt x="27276" y="8925"/>
                    <a:pt x="27276" y="8903"/>
                  </a:cubicBezTo>
                  <a:lnTo>
                    <a:pt x="27276" y="8834"/>
                  </a:lnTo>
                  <a:cubicBezTo>
                    <a:pt x="27276" y="8743"/>
                    <a:pt x="27276" y="8629"/>
                    <a:pt x="27276" y="8515"/>
                  </a:cubicBezTo>
                  <a:cubicBezTo>
                    <a:pt x="27254" y="8400"/>
                    <a:pt x="27254" y="8286"/>
                    <a:pt x="27254" y="8172"/>
                  </a:cubicBezTo>
                  <a:cubicBezTo>
                    <a:pt x="27254" y="8104"/>
                    <a:pt x="27254" y="8035"/>
                    <a:pt x="27254" y="7967"/>
                  </a:cubicBezTo>
                  <a:cubicBezTo>
                    <a:pt x="27231" y="7875"/>
                    <a:pt x="27231" y="7807"/>
                    <a:pt x="27231" y="7716"/>
                  </a:cubicBezTo>
                  <a:cubicBezTo>
                    <a:pt x="27208" y="7647"/>
                    <a:pt x="27208" y="7579"/>
                    <a:pt x="27185" y="7487"/>
                  </a:cubicBezTo>
                  <a:lnTo>
                    <a:pt x="27185" y="7465"/>
                  </a:lnTo>
                  <a:cubicBezTo>
                    <a:pt x="27162" y="7396"/>
                    <a:pt x="27162" y="7351"/>
                    <a:pt x="27162" y="7282"/>
                  </a:cubicBezTo>
                  <a:cubicBezTo>
                    <a:pt x="27162" y="7259"/>
                    <a:pt x="27162" y="7236"/>
                    <a:pt x="27162" y="7191"/>
                  </a:cubicBezTo>
                  <a:lnTo>
                    <a:pt x="27162" y="7122"/>
                  </a:lnTo>
                  <a:cubicBezTo>
                    <a:pt x="27139" y="7008"/>
                    <a:pt x="27139" y="6894"/>
                    <a:pt x="27117" y="6803"/>
                  </a:cubicBezTo>
                  <a:cubicBezTo>
                    <a:pt x="27117" y="6711"/>
                    <a:pt x="27094" y="6643"/>
                    <a:pt x="27071" y="6552"/>
                  </a:cubicBezTo>
                  <a:cubicBezTo>
                    <a:pt x="27071" y="6552"/>
                    <a:pt x="27071" y="6529"/>
                    <a:pt x="27048" y="6506"/>
                  </a:cubicBezTo>
                  <a:cubicBezTo>
                    <a:pt x="27048" y="6460"/>
                    <a:pt x="27025" y="6437"/>
                    <a:pt x="27025" y="6415"/>
                  </a:cubicBezTo>
                  <a:lnTo>
                    <a:pt x="27003" y="6346"/>
                  </a:lnTo>
                  <a:cubicBezTo>
                    <a:pt x="27003" y="6323"/>
                    <a:pt x="27003" y="6301"/>
                    <a:pt x="27003" y="6278"/>
                  </a:cubicBezTo>
                  <a:cubicBezTo>
                    <a:pt x="26980" y="6255"/>
                    <a:pt x="26957" y="6232"/>
                    <a:pt x="26934" y="6209"/>
                  </a:cubicBezTo>
                  <a:cubicBezTo>
                    <a:pt x="26911" y="6164"/>
                    <a:pt x="26888" y="6072"/>
                    <a:pt x="26866" y="6004"/>
                  </a:cubicBezTo>
                  <a:lnTo>
                    <a:pt x="26843" y="5958"/>
                  </a:lnTo>
                  <a:cubicBezTo>
                    <a:pt x="26820" y="5890"/>
                    <a:pt x="26797" y="5821"/>
                    <a:pt x="26774" y="5753"/>
                  </a:cubicBezTo>
                  <a:cubicBezTo>
                    <a:pt x="26729" y="5593"/>
                    <a:pt x="26683" y="5433"/>
                    <a:pt x="26637" y="5273"/>
                  </a:cubicBezTo>
                  <a:cubicBezTo>
                    <a:pt x="26614" y="5228"/>
                    <a:pt x="26592" y="5159"/>
                    <a:pt x="26569" y="5091"/>
                  </a:cubicBezTo>
                  <a:cubicBezTo>
                    <a:pt x="26546" y="5000"/>
                    <a:pt x="26500" y="4931"/>
                    <a:pt x="26478" y="4840"/>
                  </a:cubicBezTo>
                  <a:cubicBezTo>
                    <a:pt x="26432" y="4703"/>
                    <a:pt x="26386" y="4566"/>
                    <a:pt x="26341" y="4452"/>
                  </a:cubicBezTo>
                  <a:cubicBezTo>
                    <a:pt x="26341" y="4429"/>
                    <a:pt x="26318" y="4406"/>
                    <a:pt x="26318" y="4406"/>
                  </a:cubicBezTo>
                  <a:lnTo>
                    <a:pt x="26318" y="4383"/>
                  </a:lnTo>
                  <a:cubicBezTo>
                    <a:pt x="26318" y="4383"/>
                    <a:pt x="26295" y="4360"/>
                    <a:pt x="26295" y="4360"/>
                  </a:cubicBezTo>
                  <a:cubicBezTo>
                    <a:pt x="26249" y="4246"/>
                    <a:pt x="26181" y="4132"/>
                    <a:pt x="26135" y="4018"/>
                  </a:cubicBezTo>
                  <a:cubicBezTo>
                    <a:pt x="26112" y="3972"/>
                    <a:pt x="26090" y="3927"/>
                    <a:pt x="26044" y="3881"/>
                  </a:cubicBezTo>
                  <a:cubicBezTo>
                    <a:pt x="25998" y="3790"/>
                    <a:pt x="25930" y="3721"/>
                    <a:pt x="25884" y="3630"/>
                  </a:cubicBezTo>
                  <a:lnTo>
                    <a:pt x="25816" y="3562"/>
                  </a:lnTo>
                  <a:lnTo>
                    <a:pt x="25793" y="3516"/>
                  </a:lnTo>
                  <a:cubicBezTo>
                    <a:pt x="25701" y="3425"/>
                    <a:pt x="25633" y="3333"/>
                    <a:pt x="25542" y="3242"/>
                  </a:cubicBezTo>
                  <a:cubicBezTo>
                    <a:pt x="25473" y="3173"/>
                    <a:pt x="25405" y="3082"/>
                    <a:pt x="25336" y="3014"/>
                  </a:cubicBezTo>
                  <a:lnTo>
                    <a:pt x="25268" y="2922"/>
                  </a:lnTo>
                  <a:lnTo>
                    <a:pt x="25222" y="2877"/>
                  </a:lnTo>
                  <a:cubicBezTo>
                    <a:pt x="25176" y="2831"/>
                    <a:pt x="25131" y="2785"/>
                    <a:pt x="25085" y="2740"/>
                  </a:cubicBezTo>
                  <a:cubicBezTo>
                    <a:pt x="25040" y="2671"/>
                    <a:pt x="24971" y="2626"/>
                    <a:pt x="24903" y="2557"/>
                  </a:cubicBezTo>
                  <a:cubicBezTo>
                    <a:pt x="24834" y="2489"/>
                    <a:pt x="24766" y="2420"/>
                    <a:pt x="24697" y="2375"/>
                  </a:cubicBezTo>
                  <a:lnTo>
                    <a:pt x="24629" y="2306"/>
                  </a:lnTo>
                  <a:lnTo>
                    <a:pt x="24537" y="2238"/>
                  </a:lnTo>
                  <a:lnTo>
                    <a:pt x="24446" y="2146"/>
                  </a:lnTo>
                  <a:lnTo>
                    <a:pt x="24400" y="2124"/>
                  </a:lnTo>
                  <a:lnTo>
                    <a:pt x="24355" y="2055"/>
                  </a:lnTo>
                  <a:lnTo>
                    <a:pt x="24309" y="2032"/>
                  </a:lnTo>
                  <a:cubicBezTo>
                    <a:pt x="24286" y="2009"/>
                    <a:pt x="24263" y="1987"/>
                    <a:pt x="24218" y="1941"/>
                  </a:cubicBezTo>
                  <a:cubicBezTo>
                    <a:pt x="24172" y="1895"/>
                    <a:pt x="24104" y="1850"/>
                    <a:pt x="24035" y="1804"/>
                  </a:cubicBezTo>
                  <a:lnTo>
                    <a:pt x="24035" y="1781"/>
                  </a:lnTo>
                  <a:lnTo>
                    <a:pt x="23967" y="1735"/>
                  </a:lnTo>
                  <a:cubicBezTo>
                    <a:pt x="23898" y="1667"/>
                    <a:pt x="23830" y="1621"/>
                    <a:pt x="23761" y="1553"/>
                  </a:cubicBezTo>
                  <a:lnTo>
                    <a:pt x="23716" y="1530"/>
                  </a:lnTo>
                  <a:lnTo>
                    <a:pt x="23670" y="1484"/>
                  </a:lnTo>
                  <a:lnTo>
                    <a:pt x="23647" y="1484"/>
                  </a:lnTo>
                  <a:cubicBezTo>
                    <a:pt x="23602" y="1439"/>
                    <a:pt x="23533" y="1370"/>
                    <a:pt x="23487" y="1325"/>
                  </a:cubicBezTo>
                  <a:cubicBezTo>
                    <a:pt x="23373" y="1256"/>
                    <a:pt x="23259" y="1188"/>
                    <a:pt x="23145" y="1119"/>
                  </a:cubicBezTo>
                  <a:cubicBezTo>
                    <a:pt x="23054" y="1074"/>
                    <a:pt x="22962" y="1028"/>
                    <a:pt x="22871" y="982"/>
                  </a:cubicBezTo>
                  <a:cubicBezTo>
                    <a:pt x="22803" y="937"/>
                    <a:pt x="22757" y="891"/>
                    <a:pt x="22689" y="868"/>
                  </a:cubicBezTo>
                  <a:cubicBezTo>
                    <a:pt x="22666" y="845"/>
                    <a:pt x="22620" y="845"/>
                    <a:pt x="22597" y="822"/>
                  </a:cubicBezTo>
                  <a:lnTo>
                    <a:pt x="22415" y="754"/>
                  </a:lnTo>
                  <a:lnTo>
                    <a:pt x="22369" y="708"/>
                  </a:lnTo>
                  <a:lnTo>
                    <a:pt x="22323" y="708"/>
                  </a:lnTo>
                  <a:cubicBezTo>
                    <a:pt x="22278" y="686"/>
                    <a:pt x="22232" y="663"/>
                    <a:pt x="22186" y="640"/>
                  </a:cubicBezTo>
                  <a:cubicBezTo>
                    <a:pt x="22164" y="640"/>
                    <a:pt x="22141" y="617"/>
                    <a:pt x="22095" y="617"/>
                  </a:cubicBezTo>
                  <a:lnTo>
                    <a:pt x="22049" y="617"/>
                  </a:lnTo>
                  <a:lnTo>
                    <a:pt x="22049" y="594"/>
                  </a:lnTo>
                  <a:cubicBezTo>
                    <a:pt x="22004" y="594"/>
                    <a:pt x="21935" y="571"/>
                    <a:pt x="21912" y="549"/>
                  </a:cubicBezTo>
                  <a:cubicBezTo>
                    <a:pt x="21912" y="526"/>
                    <a:pt x="21912" y="526"/>
                    <a:pt x="21912" y="503"/>
                  </a:cubicBezTo>
                  <a:cubicBezTo>
                    <a:pt x="21798" y="457"/>
                    <a:pt x="21707" y="434"/>
                    <a:pt x="21570" y="389"/>
                  </a:cubicBezTo>
                  <a:cubicBezTo>
                    <a:pt x="21410" y="343"/>
                    <a:pt x="21228" y="275"/>
                    <a:pt x="21045" y="252"/>
                  </a:cubicBezTo>
                  <a:cubicBezTo>
                    <a:pt x="20954" y="206"/>
                    <a:pt x="20840" y="206"/>
                    <a:pt x="20726" y="183"/>
                  </a:cubicBezTo>
                  <a:cubicBezTo>
                    <a:pt x="20680" y="183"/>
                    <a:pt x="20611" y="161"/>
                    <a:pt x="20566" y="161"/>
                  </a:cubicBezTo>
                  <a:lnTo>
                    <a:pt x="20474" y="138"/>
                  </a:lnTo>
                  <a:cubicBezTo>
                    <a:pt x="20292" y="115"/>
                    <a:pt x="20109" y="92"/>
                    <a:pt x="19927" y="69"/>
                  </a:cubicBezTo>
                  <a:cubicBezTo>
                    <a:pt x="19721" y="46"/>
                    <a:pt x="19539" y="46"/>
                    <a:pt x="19356" y="24"/>
                  </a:cubicBezTo>
                  <a:lnTo>
                    <a:pt x="19151" y="24"/>
                  </a:lnTo>
                  <a:cubicBezTo>
                    <a:pt x="19059" y="1"/>
                    <a:pt x="18945" y="1"/>
                    <a:pt x="18854" y="1"/>
                  </a:cubicBezTo>
                  <a:close/>
                </a:path>
              </a:pathLst>
            </a:custGeom>
            <a:solidFill>
              <a:srgbClr val="4EB7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 name="Google Shape;403;p4"/>
            <p:cNvSpPr/>
            <p:nvPr/>
          </p:nvSpPr>
          <p:spPr>
            <a:xfrm>
              <a:off x="6702250" y="1840900"/>
              <a:ext cx="397750" cy="781800"/>
            </a:xfrm>
            <a:custGeom>
              <a:avLst/>
              <a:gdLst/>
              <a:ahLst/>
              <a:cxnLst/>
              <a:rect l="l" t="t" r="r" b="b"/>
              <a:pathLst>
                <a:path w="15910" h="31272" extrusionOk="0">
                  <a:moveTo>
                    <a:pt x="13421" y="4497"/>
                  </a:moveTo>
                  <a:cubicBezTo>
                    <a:pt x="13444" y="4520"/>
                    <a:pt x="13444" y="4543"/>
                    <a:pt x="13467" y="4566"/>
                  </a:cubicBezTo>
                  <a:cubicBezTo>
                    <a:pt x="13513" y="4634"/>
                    <a:pt x="13535" y="4680"/>
                    <a:pt x="13558" y="4726"/>
                  </a:cubicBezTo>
                  <a:lnTo>
                    <a:pt x="13421" y="4497"/>
                  </a:lnTo>
                  <a:close/>
                  <a:moveTo>
                    <a:pt x="7487" y="1"/>
                  </a:moveTo>
                  <a:cubicBezTo>
                    <a:pt x="7441" y="1"/>
                    <a:pt x="7418" y="24"/>
                    <a:pt x="7395" y="46"/>
                  </a:cubicBezTo>
                  <a:cubicBezTo>
                    <a:pt x="7373" y="69"/>
                    <a:pt x="7373" y="115"/>
                    <a:pt x="7395" y="161"/>
                  </a:cubicBezTo>
                  <a:cubicBezTo>
                    <a:pt x="7418" y="183"/>
                    <a:pt x="7487" y="206"/>
                    <a:pt x="7532" y="206"/>
                  </a:cubicBezTo>
                  <a:lnTo>
                    <a:pt x="7532" y="229"/>
                  </a:lnTo>
                  <a:lnTo>
                    <a:pt x="7578" y="229"/>
                  </a:lnTo>
                  <a:cubicBezTo>
                    <a:pt x="7624" y="229"/>
                    <a:pt x="7647" y="252"/>
                    <a:pt x="7669" y="252"/>
                  </a:cubicBezTo>
                  <a:cubicBezTo>
                    <a:pt x="7715" y="275"/>
                    <a:pt x="7761" y="298"/>
                    <a:pt x="7806" y="320"/>
                  </a:cubicBezTo>
                  <a:lnTo>
                    <a:pt x="7852" y="320"/>
                  </a:lnTo>
                  <a:lnTo>
                    <a:pt x="7898" y="366"/>
                  </a:lnTo>
                  <a:lnTo>
                    <a:pt x="8080" y="434"/>
                  </a:lnTo>
                  <a:cubicBezTo>
                    <a:pt x="8149" y="480"/>
                    <a:pt x="8194" y="503"/>
                    <a:pt x="8263" y="526"/>
                  </a:cubicBezTo>
                  <a:lnTo>
                    <a:pt x="8331" y="549"/>
                  </a:lnTo>
                  <a:cubicBezTo>
                    <a:pt x="8423" y="594"/>
                    <a:pt x="8491" y="640"/>
                    <a:pt x="8560" y="686"/>
                  </a:cubicBezTo>
                  <a:cubicBezTo>
                    <a:pt x="8628" y="708"/>
                    <a:pt x="8674" y="754"/>
                    <a:pt x="8719" y="777"/>
                  </a:cubicBezTo>
                  <a:cubicBezTo>
                    <a:pt x="8788" y="823"/>
                    <a:pt x="8856" y="868"/>
                    <a:pt x="8925" y="914"/>
                  </a:cubicBezTo>
                  <a:lnTo>
                    <a:pt x="9016" y="959"/>
                  </a:lnTo>
                  <a:cubicBezTo>
                    <a:pt x="9062" y="982"/>
                    <a:pt x="9085" y="1005"/>
                    <a:pt x="9130" y="1028"/>
                  </a:cubicBezTo>
                  <a:cubicBezTo>
                    <a:pt x="9176" y="1051"/>
                    <a:pt x="9244" y="1096"/>
                    <a:pt x="9290" y="1142"/>
                  </a:cubicBezTo>
                  <a:cubicBezTo>
                    <a:pt x="9358" y="1165"/>
                    <a:pt x="9404" y="1211"/>
                    <a:pt x="9450" y="1256"/>
                  </a:cubicBezTo>
                  <a:lnTo>
                    <a:pt x="9495" y="1279"/>
                  </a:lnTo>
                  <a:cubicBezTo>
                    <a:pt x="9610" y="1393"/>
                    <a:pt x="9746" y="1484"/>
                    <a:pt x="9861" y="1599"/>
                  </a:cubicBezTo>
                  <a:cubicBezTo>
                    <a:pt x="9952" y="1644"/>
                    <a:pt x="10020" y="1713"/>
                    <a:pt x="10089" y="1781"/>
                  </a:cubicBezTo>
                  <a:cubicBezTo>
                    <a:pt x="10203" y="1850"/>
                    <a:pt x="10294" y="1941"/>
                    <a:pt x="10386" y="2032"/>
                  </a:cubicBezTo>
                  <a:lnTo>
                    <a:pt x="10477" y="2101"/>
                  </a:lnTo>
                  <a:lnTo>
                    <a:pt x="10523" y="2146"/>
                  </a:lnTo>
                  <a:lnTo>
                    <a:pt x="10568" y="2192"/>
                  </a:lnTo>
                  <a:cubicBezTo>
                    <a:pt x="10568" y="2192"/>
                    <a:pt x="10568" y="2215"/>
                    <a:pt x="10545" y="2215"/>
                  </a:cubicBezTo>
                  <a:cubicBezTo>
                    <a:pt x="10545" y="2261"/>
                    <a:pt x="10545" y="2306"/>
                    <a:pt x="10568" y="2352"/>
                  </a:cubicBezTo>
                  <a:cubicBezTo>
                    <a:pt x="10614" y="2397"/>
                    <a:pt x="10659" y="2443"/>
                    <a:pt x="10705" y="2489"/>
                  </a:cubicBezTo>
                  <a:lnTo>
                    <a:pt x="10751" y="2534"/>
                  </a:lnTo>
                  <a:lnTo>
                    <a:pt x="10819" y="2626"/>
                  </a:lnTo>
                  <a:cubicBezTo>
                    <a:pt x="10888" y="2694"/>
                    <a:pt x="10956" y="2785"/>
                    <a:pt x="11025" y="2854"/>
                  </a:cubicBezTo>
                  <a:cubicBezTo>
                    <a:pt x="11139" y="2991"/>
                    <a:pt x="11253" y="3105"/>
                    <a:pt x="11367" y="3242"/>
                  </a:cubicBezTo>
                  <a:cubicBezTo>
                    <a:pt x="11458" y="3379"/>
                    <a:pt x="11550" y="3493"/>
                    <a:pt x="11618" y="3630"/>
                  </a:cubicBezTo>
                  <a:cubicBezTo>
                    <a:pt x="11664" y="3744"/>
                    <a:pt x="11732" y="3858"/>
                    <a:pt x="11778" y="3972"/>
                  </a:cubicBezTo>
                  <a:cubicBezTo>
                    <a:pt x="11778" y="3972"/>
                    <a:pt x="11801" y="3995"/>
                    <a:pt x="11801" y="3995"/>
                  </a:cubicBezTo>
                  <a:lnTo>
                    <a:pt x="11801" y="4018"/>
                  </a:lnTo>
                  <a:cubicBezTo>
                    <a:pt x="11801" y="4018"/>
                    <a:pt x="11824" y="4041"/>
                    <a:pt x="11824" y="4064"/>
                  </a:cubicBezTo>
                  <a:cubicBezTo>
                    <a:pt x="11869" y="4178"/>
                    <a:pt x="11915" y="4315"/>
                    <a:pt x="11961" y="4452"/>
                  </a:cubicBezTo>
                  <a:cubicBezTo>
                    <a:pt x="11983" y="4543"/>
                    <a:pt x="12029" y="4612"/>
                    <a:pt x="12052" y="4703"/>
                  </a:cubicBezTo>
                  <a:cubicBezTo>
                    <a:pt x="12075" y="4771"/>
                    <a:pt x="12097" y="4817"/>
                    <a:pt x="12120" y="4885"/>
                  </a:cubicBezTo>
                  <a:cubicBezTo>
                    <a:pt x="12166" y="5045"/>
                    <a:pt x="12212" y="5205"/>
                    <a:pt x="12257" y="5365"/>
                  </a:cubicBezTo>
                  <a:cubicBezTo>
                    <a:pt x="12280" y="5433"/>
                    <a:pt x="12303" y="5502"/>
                    <a:pt x="12326" y="5570"/>
                  </a:cubicBezTo>
                  <a:lnTo>
                    <a:pt x="12349" y="5616"/>
                  </a:lnTo>
                  <a:cubicBezTo>
                    <a:pt x="12371" y="5684"/>
                    <a:pt x="12394" y="5776"/>
                    <a:pt x="12417" y="5821"/>
                  </a:cubicBezTo>
                  <a:cubicBezTo>
                    <a:pt x="12440" y="5867"/>
                    <a:pt x="12486" y="5890"/>
                    <a:pt x="12531" y="5913"/>
                  </a:cubicBezTo>
                  <a:cubicBezTo>
                    <a:pt x="12531" y="5935"/>
                    <a:pt x="12531" y="5981"/>
                    <a:pt x="12531" y="6004"/>
                  </a:cubicBezTo>
                  <a:cubicBezTo>
                    <a:pt x="12554" y="6141"/>
                    <a:pt x="12577" y="6278"/>
                    <a:pt x="12600" y="6415"/>
                  </a:cubicBezTo>
                  <a:cubicBezTo>
                    <a:pt x="12622" y="6506"/>
                    <a:pt x="12622" y="6620"/>
                    <a:pt x="12645" y="6734"/>
                  </a:cubicBezTo>
                  <a:lnTo>
                    <a:pt x="12645" y="6803"/>
                  </a:lnTo>
                  <a:cubicBezTo>
                    <a:pt x="12645" y="6848"/>
                    <a:pt x="12645" y="6871"/>
                    <a:pt x="12645" y="6894"/>
                  </a:cubicBezTo>
                  <a:cubicBezTo>
                    <a:pt x="12645" y="6963"/>
                    <a:pt x="12668" y="7008"/>
                    <a:pt x="12668" y="7077"/>
                  </a:cubicBezTo>
                  <a:lnTo>
                    <a:pt x="12668" y="7099"/>
                  </a:lnTo>
                  <a:cubicBezTo>
                    <a:pt x="12691" y="7191"/>
                    <a:pt x="12691" y="7259"/>
                    <a:pt x="12714" y="7328"/>
                  </a:cubicBezTo>
                  <a:cubicBezTo>
                    <a:pt x="12714" y="7442"/>
                    <a:pt x="12737" y="7556"/>
                    <a:pt x="12737" y="7670"/>
                  </a:cubicBezTo>
                  <a:cubicBezTo>
                    <a:pt x="12759" y="7807"/>
                    <a:pt x="12759" y="7921"/>
                    <a:pt x="12759" y="8035"/>
                  </a:cubicBezTo>
                  <a:cubicBezTo>
                    <a:pt x="12782" y="8172"/>
                    <a:pt x="12782" y="8286"/>
                    <a:pt x="12759" y="8378"/>
                  </a:cubicBezTo>
                  <a:cubicBezTo>
                    <a:pt x="12759" y="8400"/>
                    <a:pt x="12759" y="8446"/>
                    <a:pt x="12759" y="8469"/>
                  </a:cubicBezTo>
                  <a:cubicBezTo>
                    <a:pt x="12759" y="8515"/>
                    <a:pt x="12759" y="8560"/>
                    <a:pt x="12759" y="8606"/>
                  </a:cubicBezTo>
                  <a:cubicBezTo>
                    <a:pt x="12737" y="8697"/>
                    <a:pt x="12737" y="8789"/>
                    <a:pt x="12714" y="8880"/>
                  </a:cubicBezTo>
                  <a:lnTo>
                    <a:pt x="12714" y="8925"/>
                  </a:lnTo>
                  <a:cubicBezTo>
                    <a:pt x="12714" y="9017"/>
                    <a:pt x="12691" y="9108"/>
                    <a:pt x="12691" y="9199"/>
                  </a:cubicBezTo>
                  <a:lnTo>
                    <a:pt x="12691" y="9291"/>
                  </a:lnTo>
                  <a:cubicBezTo>
                    <a:pt x="12668" y="9359"/>
                    <a:pt x="12668" y="9450"/>
                    <a:pt x="12668" y="9519"/>
                  </a:cubicBezTo>
                  <a:cubicBezTo>
                    <a:pt x="12668" y="9633"/>
                    <a:pt x="12668" y="9724"/>
                    <a:pt x="12645" y="9816"/>
                  </a:cubicBezTo>
                  <a:lnTo>
                    <a:pt x="12645" y="9884"/>
                  </a:lnTo>
                  <a:cubicBezTo>
                    <a:pt x="12645" y="9930"/>
                    <a:pt x="12622" y="9998"/>
                    <a:pt x="12622" y="10067"/>
                  </a:cubicBezTo>
                  <a:lnTo>
                    <a:pt x="12600" y="10158"/>
                  </a:lnTo>
                  <a:cubicBezTo>
                    <a:pt x="12600" y="10204"/>
                    <a:pt x="12600" y="10249"/>
                    <a:pt x="12600" y="10295"/>
                  </a:cubicBezTo>
                  <a:cubicBezTo>
                    <a:pt x="12577" y="10386"/>
                    <a:pt x="12554" y="10478"/>
                    <a:pt x="12554" y="10569"/>
                  </a:cubicBezTo>
                  <a:cubicBezTo>
                    <a:pt x="12531" y="10660"/>
                    <a:pt x="12508" y="10752"/>
                    <a:pt x="12508" y="10843"/>
                  </a:cubicBezTo>
                  <a:cubicBezTo>
                    <a:pt x="12486" y="11003"/>
                    <a:pt x="12463" y="11185"/>
                    <a:pt x="12440" y="11345"/>
                  </a:cubicBezTo>
                  <a:cubicBezTo>
                    <a:pt x="12417" y="11436"/>
                    <a:pt x="12394" y="11528"/>
                    <a:pt x="12371" y="11619"/>
                  </a:cubicBezTo>
                  <a:cubicBezTo>
                    <a:pt x="12349" y="11710"/>
                    <a:pt x="12349" y="11779"/>
                    <a:pt x="12326" y="11870"/>
                  </a:cubicBezTo>
                  <a:cubicBezTo>
                    <a:pt x="12326" y="11961"/>
                    <a:pt x="12303" y="12030"/>
                    <a:pt x="12280" y="12098"/>
                  </a:cubicBezTo>
                  <a:cubicBezTo>
                    <a:pt x="12280" y="12167"/>
                    <a:pt x="12257" y="12235"/>
                    <a:pt x="12234" y="12304"/>
                  </a:cubicBezTo>
                  <a:lnTo>
                    <a:pt x="12234" y="12349"/>
                  </a:lnTo>
                  <a:cubicBezTo>
                    <a:pt x="12212" y="12418"/>
                    <a:pt x="12212" y="12463"/>
                    <a:pt x="12189" y="12509"/>
                  </a:cubicBezTo>
                  <a:lnTo>
                    <a:pt x="12166" y="12600"/>
                  </a:lnTo>
                  <a:cubicBezTo>
                    <a:pt x="12166" y="12669"/>
                    <a:pt x="12143" y="12714"/>
                    <a:pt x="12120" y="12783"/>
                  </a:cubicBezTo>
                  <a:lnTo>
                    <a:pt x="12120" y="12829"/>
                  </a:lnTo>
                  <a:cubicBezTo>
                    <a:pt x="12029" y="13125"/>
                    <a:pt x="11938" y="13445"/>
                    <a:pt x="11824" y="13787"/>
                  </a:cubicBezTo>
                  <a:lnTo>
                    <a:pt x="11778" y="13924"/>
                  </a:lnTo>
                  <a:cubicBezTo>
                    <a:pt x="11755" y="14016"/>
                    <a:pt x="11732" y="14107"/>
                    <a:pt x="11687" y="14198"/>
                  </a:cubicBezTo>
                  <a:cubicBezTo>
                    <a:pt x="11641" y="14358"/>
                    <a:pt x="11573" y="14518"/>
                    <a:pt x="11481" y="14677"/>
                  </a:cubicBezTo>
                  <a:lnTo>
                    <a:pt x="11458" y="14723"/>
                  </a:lnTo>
                  <a:cubicBezTo>
                    <a:pt x="11458" y="14746"/>
                    <a:pt x="11436" y="14769"/>
                    <a:pt x="11436" y="14792"/>
                  </a:cubicBezTo>
                  <a:lnTo>
                    <a:pt x="11390" y="14860"/>
                  </a:lnTo>
                  <a:lnTo>
                    <a:pt x="11367" y="14929"/>
                  </a:lnTo>
                  <a:cubicBezTo>
                    <a:pt x="11344" y="14974"/>
                    <a:pt x="11321" y="15020"/>
                    <a:pt x="11299" y="15065"/>
                  </a:cubicBezTo>
                  <a:cubicBezTo>
                    <a:pt x="11276" y="15111"/>
                    <a:pt x="11253" y="15134"/>
                    <a:pt x="11253" y="15180"/>
                  </a:cubicBezTo>
                  <a:lnTo>
                    <a:pt x="11184" y="15317"/>
                  </a:lnTo>
                  <a:cubicBezTo>
                    <a:pt x="11116" y="15454"/>
                    <a:pt x="11070" y="15590"/>
                    <a:pt x="11002" y="15727"/>
                  </a:cubicBezTo>
                  <a:cubicBezTo>
                    <a:pt x="10933" y="15910"/>
                    <a:pt x="10865" y="16070"/>
                    <a:pt x="10774" y="16252"/>
                  </a:cubicBezTo>
                  <a:lnTo>
                    <a:pt x="10774" y="16298"/>
                  </a:lnTo>
                  <a:cubicBezTo>
                    <a:pt x="10705" y="16458"/>
                    <a:pt x="10637" y="16618"/>
                    <a:pt x="10568" y="16777"/>
                  </a:cubicBezTo>
                  <a:cubicBezTo>
                    <a:pt x="10545" y="16823"/>
                    <a:pt x="10523" y="16869"/>
                    <a:pt x="10523" y="16891"/>
                  </a:cubicBezTo>
                  <a:lnTo>
                    <a:pt x="10477" y="17028"/>
                  </a:lnTo>
                  <a:cubicBezTo>
                    <a:pt x="10431" y="17074"/>
                    <a:pt x="10408" y="17143"/>
                    <a:pt x="10386" y="17211"/>
                  </a:cubicBezTo>
                  <a:lnTo>
                    <a:pt x="10340" y="17280"/>
                  </a:lnTo>
                  <a:cubicBezTo>
                    <a:pt x="10271" y="17462"/>
                    <a:pt x="10180" y="17645"/>
                    <a:pt x="10112" y="17805"/>
                  </a:cubicBezTo>
                  <a:cubicBezTo>
                    <a:pt x="10066" y="17850"/>
                    <a:pt x="10043" y="17919"/>
                    <a:pt x="10020" y="17987"/>
                  </a:cubicBezTo>
                  <a:lnTo>
                    <a:pt x="9975" y="18056"/>
                  </a:lnTo>
                  <a:cubicBezTo>
                    <a:pt x="9952" y="18124"/>
                    <a:pt x="9906" y="18193"/>
                    <a:pt x="9861" y="18284"/>
                  </a:cubicBezTo>
                  <a:lnTo>
                    <a:pt x="9861" y="18307"/>
                  </a:lnTo>
                  <a:lnTo>
                    <a:pt x="9792" y="18398"/>
                  </a:lnTo>
                  <a:lnTo>
                    <a:pt x="9792" y="18421"/>
                  </a:lnTo>
                  <a:lnTo>
                    <a:pt x="9769" y="18466"/>
                  </a:lnTo>
                  <a:cubicBezTo>
                    <a:pt x="9769" y="18489"/>
                    <a:pt x="9746" y="18512"/>
                    <a:pt x="9724" y="18535"/>
                  </a:cubicBezTo>
                  <a:lnTo>
                    <a:pt x="9701" y="18603"/>
                  </a:lnTo>
                  <a:lnTo>
                    <a:pt x="9655" y="18672"/>
                  </a:lnTo>
                  <a:cubicBezTo>
                    <a:pt x="9587" y="18763"/>
                    <a:pt x="9541" y="18854"/>
                    <a:pt x="9473" y="18969"/>
                  </a:cubicBezTo>
                  <a:cubicBezTo>
                    <a:pt x="9450" y="19037"/>
                    <a:pt x="9404" y="19106"/>
                    <a:pt x="9381" y="19151"/>
                  </a:cubicBezTo>
                  <a:lnTo>
                    <a:pt x="9336" y="19242"/>
                  </a:lnTo>
                  <a:lnTo>
                    <a:pt x="9222" y="19402"/>
                  </a:lnTo>
                  <a:cubicBezTo>
                    <a:pt x="9107" y="19562"/>
                    <a:pt x="9016" y="19722"/>
                    <a:pt x="8902" y="19882"/>
                  </a:cubicBezTo>
                  <a:cubicBezTo>
                    <a:pt x="8833" y="19973"/>
                    <a:pt x="8765" y="20064"/>
                    <a:pt x="8719" y="20133"/>
                  </a:cubicBezTo>
                  <a:cubicBezTo>
                    <a:pt x="8651" y="20224"/>
                    <a:pt x="8605" y="20292"/>
                    <a:pt x="8560" y="20384"/>
                  </a:cubicBezTo>
                  <a:cubicBezTo>
                    <a:pt x="8491" y="20452"/>
                    <a:pt x="8445" y="20544"/>
                    <a:pt x="8400" y="20612"/>
                  </a:cubicBezTo>
                  <a:cubicBezTo>
                    <a:pt x="8331" y="20703"/>
                    <a:pt x="8286" y="20795"/>
                    <a:pt x="8217" y="20886"/>
                  </a:cubicBezTo>
                  <a:cubicBezTo>
                    <a:pt x="8126" y="21046"/>
                    <a:pt x="8035" y="21205"/>
                    <a:pt x="7920" y="21365"/>
                  </a:cubicBezTo>
                  <a:cubicBezTo>
                    <a:pt x="7875" y="21457"/>
                    <a:pt x="7806" y="21548"/>
                    <a:pt x="7761" y="21639"/>
                  </a:cubicBezTo>
                  <a:cubicBezTo>
                    <a:pt x="7715" y="21708"/>
                    <a:pt x="7669" y="21776"/>
                    <a:pt x="7624" y="21845"/>
                  </a:cubicBezTo>
                  <a:cubicBezTo>
                    <a:pt x="7510" y="22050"/>
                    <a:pt x="7350" y="22255"/>
                    <a:pt x="7236" y="22438"/>
                  </a:cubicBezTo>
                  <a:cubicBezTo>
                    <a:pt x="7167" y="22529"/>
                    <a:pt x="7099" y="22621"/>
                    <a:pt x="7053" y="22689"/>
                  </a:cubicBezTo>
                  <a:cubicBezTo>
                    <a:pt x="7030" y="22735"/>
                    <a:pt x="6985" y="22780"/>
                    <a:pt x="6962" y="22803"/>
                  </a:cubicBezTo>
                  <a:lnTo>
                    <a:pt x="6939" y="22849"/>
                  </a:lnTo>
                  <a:lnTo>
                    <a:pt x="6916" y="22895"/>
                  </a:lnTo>
                  <a:lnTo>
                    <a:pt x="6893" y="22917"/>
                  </a:lnTo>
                  <a:cubicBezTo>
                    <a:pt x="6802" y="23054"/>
                    <a:pt x="6711" y="23168"/>
                    <a:pt x="6619" y="23305"/>
                  </a:cubicBezTo>
                  <a:cubicBezTo>
                    <a:pt x="6528" y="23420"/>
                    <a:pt x="6460" y="23556"/>
                    <a:pt x="6368" y="23671"/>
                  </a:cubicBezTo>
                  <a:lnTo>
                    <a:pt x="6300" y="23762"/>
                  </a:lnTo>
                  <a:lnTo>
                    <a:pt x="6323" y="23762"/>
                  </a:lnTo>
                  <a:cubicBezTo>
                    <a:pt x="6277" y="23808"/>
                    <a:pt x="6254" y="23830"/>
                    <a:pt x="6231" y="23876"/>
                  </a:cubicBezTo>
                  <a:cubicBezTo>
                    <a:pt x="6163" y="23945"/>
                    <a:pt x="6140" y="24013"/>
                    <a:pt x="6094" y="24081"/>
                  </a:cubicBezTo>
                  <a:lnTo>
                    <a:pt x="6003" y="24196"/>
                  </a:lnTo>
                  <a:lnTo>
                    <a:pt x="5957" y="24264"/>
                  </a:lnTo>
                  <a:lnTo>
                    <a:pt x="5843" y="24401"/>
                  </a:lnTo>
                  <a:lnTo>
                    <a:pt x="5798" y="24469"/>
                  </a:lnTo>
                  <a:cubicBezTo>
                    <a:pt x="5798" y="24469"/>
                    <a:pt x="5798" y="24492"/>
                    <a:pt x="5798" y="24492"/>
                  </a:cubicBezTo>
                  <a:lnTo>
                    <a:pt x="5775" y="24492"/>
                  </a:lnTo>
                  <a:cubicBezTo>
                    <a:pt x="5775" y="24492"/>
                    <a:pt x="5775" y="24515"/>
                    <a:pt x="5775" y="24515"/>
                  </a:cubicBezTo>
                  <a:cubicBezTo>
                    <a:pt x="5638" y="24675"/>
                    <a:pt x="5501" y="24858"/>
                    <a:pt x="5387" y="25017"/>
                  </a:cubicBezTo>
                  <a:cubicBezTo>
                    <a:pt x="5273" y="25131"/>
                    <a:pt x="5181" y="25268"/>
                    <a:pt x="5090" y="25382"/>
                  </a:cubicBezTo>
                  <a:cubicBezTo>
                    <a:pt x="5022" y="25474"/>
                    <a:pt x="4953" y="25565"/>
                    <a:pt x="4885" y="25656"/>
                  </a:cubicBezTo>
                  <a:cubicBezTo>
                    <a:pt x="4839" y="25702"/>
                    <a:pt x="4793" y="25748"/>
                    <a:pt x="4748" y="25816"/>
                  </a:cubicBezTo>
                  <a:cubicBezTo>
                    <a:pt x="4702" y="25862"/>
                    <a:pt x="4679" y="25885"/>
                    <a:pt x="4656" y="25930"/>
                  </a:cubicBezTo>
                  <a:lnTo>
                    <a:pt x="4588" y="26022"/>
                  </a:lnTo>
                  <a:cubicBezTo>
                    <a:pt x="4542" y="26067"/>
                    <a:pt x="4497" y="26113"/>
                    <a:pt x="4474" y="26159"/>
                  </a:cubicBezTo>
                  <a:lnTo>
                    <a:pt x="4405" y="26250"/>
                  </a:lnTo>
                  <a:cubicBezTo>
                    <a:pt x="4268" y="26410"/>
                    <a:pt x="4154" y="26547"/>
                    <a:pt x="4017" y="26706"/>
                  </a:cubicBezTo>
                  <a:cubicBezTo>
                    <a:pt x="3903" y="26866"/>
                    <a:pt x="3789" y="27003"/>
                    <a:pt x="3652" y="27163"/>
                  </a:cubicBezTo>
                  <a:cubicBezTo>
                    <a:pt x="3424" y="27437"/>
                    <a:pt x="3173" y="27711"/>
                    <a:pt x="2922" y="27985"/>
                  </a:cubicBezTo>
                  <a:cubicBezTo>
                    <a:pt x="2785" y="28122"/>
                    <a:pt x="2648" y="28281"/>
                    <a:pt x="2534" y="28441"/>
                  </a:cubicBezTo>
                  <a:cubicBezTo>
                    <a:pt x="2420" y="28578"/>
                    <a:pt x="2305" y="28715"/>
                    <a:pt x="2191" y="28829"/>
                  </a:cubicBezTo>
                  <a:cubicBezTo>
                    <a:pt x="2123" y="28920"/>
                    <a:pt x="2054" y="28989"/>
                    <a:pt x="1963" y="29080"/>
                  </a:cubicBezTo>
                  <a:cubicBezTo>
                    <a:pt x="1917" y="29126"/>
                    <a:pt x="1872" y="29171"/>
                    <a:pt x="1826" y="29217"/>
                  </a:cubicBezTo>
                  <a:cubicBezTo>
                    <a:pt x="1735" y="29331"/>
                    <a:pt x="1621" y="29445"/>
                    <a:pt x="1507" y="29560"/>
                  </a:cubicBezTo>
                  <a:lnTo>
                    <a:pt x="1370" y="29719"/>
                  </a:lnTo>
                  <a:lnTo>
                    <a:pt x="1233" y="29856"/>
                  </a:lnTo>
                  <a:cubicBezTo>
                    <a:pt x="1141" y="29925"/>
                    <a:pt x="1073" y="29993"/>
                    <a:pt x="1004" y="30062"/>
                  </a:cubicBezTo>
                  <a:lnTo>
                    <a:pt x="913" y="30153"/>
                  </a:lnTo>
                  <a:cubicBezTo>
                    <a:pt x="822" y="30244"/>
                    <a:pt x="708" y="30336"/>
                    <a:pt x="571" y="30450"/>
                  </a:cubicBezTo>
                  <a:cubicBezTo>
                    <a:pt x="525" y="30495"/>
                    <a:pt x="457" y="30541"/>
                    <a:pt x="388" y="30609"/>
                  </a:cubicBezTo>
                  <a:cubicBezTo>
                    <a:pt x="365" y="30632"/>
                    <a:pt x="342" y="30655"/>
                    <a:pt x="320" y="30678"/>
                  </a:cubicBezTo>
                  <a:cubicBezTo>
                    <a:pt x="297" y="30701"/>
                    <a:pt x="251" y="30746"/>
                    <a:pt x="228" y="30769"/>
                  </a:cubicBezTo>
                  <a:cubicBezTo>
                    <a:pt x="206" y="30769"/>
                    <a:pt x="206" y="30792"/>
                    <a:pt x="183" y="30792"/>
                  </a:cubicBezTo>
                  <a:cubicBezTo>
                    <a:pt x="160" y="30815"/>
                    <a:pt x="114" y="30861"/>
                    <a:pt x="114" y="30906"/>
                  </a:cubicBezTo>
                  <a:lnTo>
                    <a:pt x="69" y="30906"/>
                  </a:lnTo>
                  <a:cubicBezTo>
                    <a:pt x="23" y="30929"/>
                    <a:pt x="0" y="30998"/>
                    <a:pt x="23" y="31043"/>
                  </a:cubicBezTo>
                  <a:cubicBezTo>
                    <a:pt x="46" y="31089"/>
                    <a:pt x="91" y="31112"/>
                    <a:pt x="160" y="31134"/>
                  </a:cubicBezTo>
                  <a:lnTo>
                    <a:pt x="228" y="31134"/>
                  </a:lnTo>
                  <a:cubicBezTo>
                    <a:pt x="251" y="31157"/>
                    <a:pt x="274" y="31157"/>
                    <a:pt x="297" y="31157"/>
                  </a:cubicBezTo>
                  <a:cubicBezTo>
                    <a:pt x="320" y="31157"/>
                    <a:pt x="365" y="31157"/>
                    <a:pt x="388" y="31180"/>
                  </a:cubicBezTo>
                  <a:lnTo>
                    <a:pt x="525" y="31180"/>
                  </a:lnTo>
                  <a:cubicBezTo>
                    <a:pt x="685" y="31226"/>
                    <a:pt x="867" y="31249"/>
                    <a:pt x="1073" y="31249"/>
                  </a:cubicBezTo>
                  <a:cubicBezTo>
                    <a:pt x="1233" y="31271"/>
                    <a:pt x="1370" y="31271"/>
                    <a:pt x="1529" y="31271"/>
                  </a:cubicBezTo>
                  <a:lnTo>
                    <a:pt x="1621" y="31271"/>
                  </a:lnTo>
                  <a:cubicBezTo>
                    <a:pt x="1803" y="31271"/>
                    <a:pt x="1986" y="31271"/>
                    <a:pt x="2191" y="31249"/>
                  </a:cubicBezTo>
                  <a:cubicBezTo>
                    <a:pt x="2283" y="31249"/>
                    <a:pt x="2374" y="31226"/>
                    <a:pt x="2465" y="31226"/>
                  </a:cubicBezTo>
                  <a:cubicBezTo>
                    <a:pt x="2534" y="31203"/>
                    <a:pt x="2602" y="31203"/>
                    <a:pt x="2671" y="31203"/>
                  </a:cubicBezTo>
                  <a:cubicBezTo>
                    <a:pt x="2853" y="31180"/>
                    <a:pt x="3013" y="31157"/>
                    <a:pt x="3173" y="31134"/>
                  </a:cubicBezTo>
                  <a:cubicBezTo>
                    <a:pt x="3333" y="31089"/>
                    <a:pt x="3492" y="31066"/>
                    <a:pt x="3652" y="31020"/>
                  </a:cubicBezTo>
                  <a:cubicBezTo>
                    <a:pt x="3835" y="30998"/>
                    <a:pt x="3995" y="30952"/>
                    <a:pt x="4154" y="30929"/>
                  </a:cubicBezTo>
                  <a:lnTo>
                    <a:pt x="4223" y="30906"/>
                  </a:lnTo>
                  <a:lnTo>
                    <a:pt x="4246" y="30906"/>
                  </a:lnTo>
                  <a:cubicBezTo>
                    <a:pt x="4611" y="30815"/>
                    <a:pt x="4953" y="30701"/>
                    <a:pt x="5273" y="30609"/>
                  </a:cubicBezTo>
                  <a:lnTo>
                    <a:pt x="5364" y="30564"/>
                  </a:lnTo>
                  <a:cubicBezTo>
                    <a:pt x="5410" y="30564"/>
                    <a:pt x="5455" y="30541"/>
                    <a:pt x="5501" y="30541"/>
                  </a:cubicBezTo>
                  <a:cubicBezTo>
                    <a:pt x="5547" y="30518"/>
                    <a:pt x="5592" y="30518"/>
                    <a:pt x="5638" y="30495"/>
                  </a:cubicBezTo>
                  <a:cubicBezTo>
                    <a:pt x="5729" y="30473"/>
                    <a:pt x="5798" y="30427"/>
                    <a:pt x="5889" y="30404"/>
                  </a:cubicBezTo>
                  <a:cubicBezTo>
                    <a:pt x="5935" y="30358"/>
                    <a:pt x="6003" y="30336"/>
                    <a:pt x="6049" y="30313"/>
                  </a:cubicBezTo>
                  <a:lnTo>
                    <a:pt x="6117" y="30290"/>
                  </a:lnTo>
                  <a:cubicBezTo>
                    <a:pt x="6163" y="30267"/>
                    <a:pt x="6209" y="30244"/>
                    <a:pt x="6254" y="30221"/>
                  </a:cubicBezTo>
                  <a:lnTo>
                    <a:pt x="6346" y="30176"/>
                  </a:lnTo>
                  <a:cubicBezTo>
                    <a:pt x="6414" y="30153"/>
                    <a:pt x="6460" y="30107"/>
                    <a:pt x="6528" y="30084"/>
                  </a:cubicBezTo>
                  <a:lnTo>
                    <a:pt x="6551" y="30062"/>
                  </a:lnTo>
                  <a:cubicBezTo>
                    <a:pt x="6642" y="30016"/>
                    <a:pt x="6711" y="29970"/>
                    <a:pt x="6779" y="29925"/>
                  </a:cubicBezTo>
                  <a:lnTo>
                    <a:pt x="6825" y="29902"/>
                  </a:lnTo>
                  <a:cubicBezTo>
                    <a:pt x="6939" y="29833"/>
                    <a:pt x="7053" y="29788"/>
                    <a:pt x="7144" y="29719"/>
                  </a:cubicBezTo>
                  <a:lnTo>
                    <a:pt x="7167" y="29719"/>
                  </a:lnTo>
                  <a:cubicBezTo>
                    <a:pt x="7167" y="29719"/>
                    <a:pt x="7190" y="29696"/>
                    <a:pt x="7190" y="29696"/>
                  </a:cubicBezTo>
                  <a:cubicBezTo>
                    <a:pt x="7236" y="29674"/>
                    <a:pt x="7259" y="29651"/>
                    <a:pt x="7281" y="29628"/>
                  </a:cubicBezTo>
                  <a:cubicBezTo>
                    <a:pt x="7304" y="29605"/>
                    <a:pt x="7304" y="29582"/>
                    <a:pt x="7327" y="29582"/>
                  </a:cubicBezTo>
                  <a:cubicBezTo>
                    <a:pt x="7350" y="29560"/>
                    <a:pt x="7350" y="29537"/>
                    <a:pt x="7373" y="29514"/>
                  </a:cubicBezTo>
                  <a:lnTo>
                    <a:pt x="7395" y="29491"/>
                  </a:lnTo>
                  <a:cubicBezTo>
                    <a:pt x="7418" y="29468"/>
                    <a:pt x="7441" y="29445"/>
                    <a:pt x="7487" y="29423"/>
                  </a:cubicBezTo>
                  <a:cubicBezTo>
                    <a:pt x="7487" y="29400"/>
                    <a:pt x="7487" y="29400"/>
                    <a:pt x="7487" y="29400"/>
                  </a:cubicBezTo>
                  <a:cubicBezTo>
                    <a:pt x="7532" y="29354"/>
                    <a:pt x="7578" y="29286"/>
                    <a:pt x="7624" y="29240"/>
                  </a:cubicBezTo>
                  <a:cubicBezTo>
                    <a:pt x="7624" y="29171"/>
                    <a:pt x="7647" y="29126"/>
                    <a:pt x="7669" y="29080"/>
                  </a:cubicBezTo>
                  <a:cubicBezTo>
                    <a:pt x="7692" y="29057"/>
                    <a:pt x="7715" y="29035"/>
                    <a:pt x="7715" y="29035"/>
                  </a:cubicBezTo>
                  <a:cubicBezTo>
                    <a:pt x="7738" y="29012"/>
                    <a:pt x="7761" y="28989"/>
                    <a:pt x="7784" y="28966"/>
                  </a:cubicBezTo>
                  <a:lnTo>
                    <a:pt x="7875" y="28875"/>
                  </a:lnTo>
                  <a:lnTo>
                    <a:pt x="7920" y="28806"/>
                  </a:lnTo>
                  <a:cubicBezTo>
                    <a:pt x="7989" y="28738"/>
                    <a:pt x="8035" y="28669"/>
                    <a:pt x="8103" y="28601"/>
                  </a:cubicBezTo>
                  <a:lnTo>
                    <a:pt x="8194" y="28464"/>
                  </a:lnTo>
                  <a:cubicBezTo>
                    <a:pt x="8331" y="28281"/>
                    <a:pt x="8445" y="28122"/>
                    <a:pt x="8537" y="27962"/>
                  </a:cubicBezTo>
                  <a:cubicBezTo>
                    <a:pt x="8605" y="27893"/>
                    <a:pt x="8651" y="27802"/>
                    <a:pt x="8719" y="27711"/>
                  </a:cubicBezTo>
                  <a:cubicBezTo>
                    <a:pt x="8742" y="27642"/>
                    <a:pt x="8788" y="27597"/>
                    <a:pt x="8833" y="27551"/>
                  </a:cubicBezTo>
                  <a:lnTo>
                    <a:pt x="8902" y="27437"/>
                  </a:lnTo>
                  <a:cubicBezTo>
                    <a:pt x="8970" y="27345"/>
                    <a:pt x="9016" y="27254"/>
                    <a:pt x="9085" y="27163"/>
                  </a:cubicBezTo>
                  <a:cubicBezTo>
                    <a:pt x="9153" y="27049"/>
                    <a:pt x="9222" y="26957"/>
                    <a:pt x="9290" y="26843"/>
                  </a:cubicBezTo>
                  <a:cubicBezTo>
                    <a:pt x="9427" y="26661"/>
                    <a:pt x="9564" y="26455"/>
                    <a:pt x="9678" y="26250"/>
                  </a:cubicBezTo>
                  <a:cubicBezTo>
                    <a:pt x="9746" y="26159"/>
                    <a:pt x="9792" y="26067"/>
                    <a:pt x="9861" y="25953"/>
                  </a:cubicBezTo>
                  <a:cubicBezTo>
                    <a:pt x="9883" y="25907"/>
                    <a:pt x="9929" y="25862"/>
                    <a:pt x="9952" y="25793"/>
                  </a:cubicBezTo>
                  <a:cubicBezTo>
                    <a:pt x="9975" y="25748"/>
                    <a:pt x="9998" y="25725"/>
                    <a:pt x="10020" y="25679"/>
                  </a:cubicBezTo>
                  <a:cubicBezTo>
                    <a:pt x="10066" y="25634"/>
                    <a:pt x="10089" y="25588"/>
                    <a:pt x="10112" y="25519"/>
                  </a:cubicBezTo>
                  <a:cubicBezTo>
                    <a:pt x="10135" y="25474"/>
                    <a:pt x="10157" y="25451"/>
                    <a:pt x="10180" y="25405"/>
                  </a:cubicBezTo>
                  <a:cubicBezTo>
                    <a:pt x="10249" y="25314"/>
                    <a:pt x="10294" y="25200"/>
                    <a:pt x="10363" y="25109"/>
                  </a:cubicBezTo>
                  <a:cubicBezTo>
                    <a:pt x="10477" y="24926"/>
                    <a:pt x="10614" y="24698"/>
                    <a:pt x="10705" y="24515"/>
                  </a:cubicBezTo>
                  <a:cubicBezTo>
                    <a:pt x="10774" y="24424"/>
                    <a:pt x="10819" y="24333"/>
                    <a:pt x="10888" y="24241"/>
                  </a:cubicBezTo>
                  <a:cubicBezTo>
                    <a:pt x="10933" y="24150"/>
                    <a:pt x="11002" y="24036"/>
                    <a:pt x="11048" y="23945"/>
                  </a:cubicBezTo>
                  <a:cubicBezTo>
                    <a:pt x="11070" y="23876"/>
                    <a:pt x="11116" y="23830"/>
                    <a:pt x="11139" y="23785"/>
                  </a:cubicBezTo>
                  <a:cubicBezTo>
                    <a:pt x="11162" y="23739"/>
                    <a:pt x="11184" y="23716"/>
                    <a:pt x="11207" y="23671"/>
                  </a:cubicBezTo>
                  <a:cubicBezTo>
                    <a:pt x="11230" y="23602"/>
                    <a:pt x="11276" y="23534"/>
                    <a:pt x="11299" y="23488"/>
                  </a:cubicBezTo>
                  <a:lnTo>
                    <a:pt x="11367" y="23397"/>
                  </a:lnTo>
                  <a:cubicBezTo>
                    <a:pt x="11390" y="23328"/>
                    <a:pt x="11413" y="23283"/>
                    <a:pt x="11458" y="23214"/>
                  </a:cubicBezTo>
                  <a:cubicBezTo>
                    <a:pt x="11481" y="23191"/>
                    <a:pt x="11504" y="23146"/>
                    <a:pt x="11527" y="23100"/>
                  </a:cubicBezTo>
                  <a:lnTo>
                    <a:pt x="11550" y="23054"/>
                  </a:lnTo>
                  <a:cubicBezTo>
                    <a:pt x="11595" y="22986"/>
                    <a:pt x="11641" y="22895"/>
                    <a:pt x="11687" y="22803"/>
                  </a:cubicBezTo>
                  <a:cubicBezTo>
                    <a:pt x="11755" y="22712"/>
                    <a:pt x="11824" y="22621"/>
                    <a:pt x="11869" y="22507"/>
                  </a:cubicBezTo>
                  <a:cubicBezTo>
                    <a:pt x="11892" y="22461"/>
                    <a:pt x="11915" y="22415"/>
                    <a:pt x="11938" y="22392"/>
                  </a:cubicBezTo>
                  <a:cubicBezTo>
                    <a:pt x="11983" y="22324"/>
                    <a:pt x="12006" y="22278"/>
                    <a:pt x="12029" y="22233"/>
                  </a:cubicBezTo>
                  <a:lnTo>
                    <a:pt x="12097" y="22118"/>
                  </a:lnTo>
                  <a:cubicBezTo>
                    <a:pt x="12143" y="22073"/>
                    <a:pt x="12166" y="22004"/>
                    <a:pt x="12212" y="21936"/>
                  </a:cubicBezTo>
                  <a:cubicBezTo>
                    <a:pt x="12234" y="21890"/>
                    <a:pt x="12257" y="21845"/>
                    <a:pt x="12280" y="21799"/>
                  </a:cubicBezTo>
                  <a:cubicBezTo>
                    <a:pt x="12303" y="21753"/>
                    <a:pt x="12349" y="21708"/>
                    <a:pt x="12371" y="21639"/>
                  </a:cubicBezTo>
                  <a:cubicBezTo>
                    <a:pt x="12417" y="21548"/>
                    <a:pt x="12463" y="21457"/>
                    <a:pt x="12531" y="21388"/>
                  </a:cubicBezTo>
                  <a:cubicBezTo>
                    <a:pt x="12577" y="21274"/>
                    <a:pt x="12645" y="21183"/>
                    <a:pt x="12691" y="21069"/>
                  </a:cubicBezTo>
                  <a:cubicBezTo>
                    <a:pt x="12737" y="20977"/>
                    <a:pt x="12805" y="20886"/>
                    <a:pt x="12851" y="20795"/>
                  </a:cubicBezTo>
                  <a:lnTo>
                    <a:pt x="12896" y="20726"/>
                  </a:lnTo>
                  <a:lnTo>
                    <a:pt x="12919" y="20658"/>
                  </a:lnTo>
                  <a:cubicBezTo>
                    <a:pt x="12942" y="20612"/>
                    <a:pt x="12965" y="20589"/>
                    <a:pt x="12965" y="20566"/>
                  </a:cubicBezTo>
                  <a:lnTo>
                    <a:pt x="13011" y="20498"/>
                  </a:lnTo>
                  <a:cubicBezTo>
                    <a:pt x="13079" y="20361"/>
                    <a:pt x="13170" y="20201"/>
                    <a:pt x="13239" y="20064"/>
                  </a:cubicBezTo>
                  <a:lnTo>
                    <a:pt x="13307" y="19950"/>
                  </a:lnTo>
                  <a:cubicBezTo>
                    <a:pt x="13353" y="19836"/>
                    <a:pt x="13421" y="19722"/>
                    <a:pt x="13467" y="19608"/>
                  </a:cubicBezTo>
                  <a:cubicBezTo>
                    <a:pt x="13535" y="19516"/>
                    <a:pt x="13581" y="19402"/>
                    <a:pt x="13627" y="19311"/>
                  </a:cubicBezTo>
                  <a:cubicBezTo>
                    <a:pt x="13718" y="19128"/>
                    <a:pt x="13809" y="18946"/>
                    <a:pt x="13901" y="18763"/>
                  </a:cubicBezTo>
                  <a:lnTo>
                    <a:pt x="13901" y="18740"/>
                  </a:lnTo>
                  <a:lnTo>
                    <a:pt x="13901" y="18718"/>
                  </a:lnTo>
                  <a:lnTo>
                    <a:pt x="13924" y="18718"/>
                  </a:lnTo>
                  <a:cubicBezTo>
                    <a:pt x="13969" y="18603"/>
                    <a:pt x="14015" y="18466"/>
                    <a:pt x="14083" y="18352"/>
                  </a:cubicBezTo>
                  <a:lnTo>
                    <a:pt x="14175" y="18124"/>
                  </a:lnTo>
                  <a:cubicBezTo>
                    <a:pt x="14266" y="17941"/>
                    <a:pt x="14357" y="17736"/>
                    <a:pt x="14448" y="17531"/>
                  </a:cubicBezTo>
                  <a:cubicBezTo>
                    <a:pt x="14608" y="17120"/>
                    <a:pt x="14768" y="16777"/>
                    <a:pt x="14905" y="16435"/>
                  </a:cubicBezTo>
                  <a:cubicBezTo>
                    <a:pt x="14973" y="16252"/>
                    <a:pt x="15042" y="16047"/>
                    <a:pt x="15110" y="15842"/>
                  </a:cubicBezTo>
                  <a:cubicBezTo>
                    <a:pt x="15156" y="15705"/>
                    <a:pt x="15179" y="15568"/>
                    <a:pt x="15225" y="15408"/>
                  </a:cubicBezTo>
                  <a:lnTo>
                    <a:pt x="15270" y="15225"/>
                  </a:lnTo>
                  <a:cubicBezTo>
                    <a:pt x="15316" y="15111"/>
                    <a:pt x="15339" y="14997"/>
                    <a:pt x="15384" y="14883"/>
                  </a:cubicBezTo>
                  <a:cubicBezTo>
                    <a:pt x="15407" y="14792"/>
                    <a:pt x="15430" y="14700"/>
                    <a:pt x="15453" y="14609"/>
                  </a:cubicBezTo>
                  <a:cubicBezTo>
                    <a:pt x="15453" y="14540"/>
                    <a:pt x="15476" y="14472"/>
                    <a:pt x="15498" y="14404"/>
                  </a:cubicBezTo>
                  <a:lnTo>
                    <a:pt x="15521" y="14289"/>
                  </a:lnTo>
                  <a:lnTo>
                    <a:pt x="15521" y="14267"/>
                  </a:lnTo>
                  <a:cubicBezTo>
                    <a:pt x="15544" y="14175"/>
                    <a:pt x="15567" y="14061"/>
                    <a:pt x="15590" y="13970"/>
                  </a:cubicBezTo>
                  <a:lnTo>
                    <a:pt x="15613" y="13879"/>
                  </a:lnTo>
                  <a:cubicBezTo>
                    <a:pt x="15635" y="13787"/>
                    <a:pt x="15658" y="13696"/>
                    <a:pt x="15681" y="13605"/>
                  </a:cubicBezTo>
                  <a:cubicBezTo>
                    <a:pt x="15704" y="13422"/>
                    <a:pt x="15727" y="13217"/>
                    <a:pt x="15772" y="13034"/>
                  </a:cubicBezTo>
                  <a:cubicBezTo>
                    <a:pt x="15772" y="12920"/>
                    <a:pt x="15795" y="12806"/>
                    <a:pt x="15795" y="12669"/>
                  </a:cubicBezTo>
                  <a:lnTo>
                    <a:pt x="15818" y="12532"/>
                  </a:lnTo>
                  <a:cubicBezTo>
                    <a:pt x="15818" y="12418"/>
                    <a:pt x="15841" y="12281"/>
                    <a:pt x="15864" y="12167"/>
                  </a:cubicBezTo>
                  <a:lnTo>
                    <a:pt x="15886" y="11961"/>
                  </a:lnTo>
                  <a:cubicBezTo>
                    <a:pt x="15886" y="11847"/>
                    <a:pt x="15886" y="11733"/>
                    <a:pt x="15909" y="11619"/>
                  </a:cubicBezTo>
                  <a:cubicBezTo>
                    <a:pt x="15909" y="11505"/>
                    <a:pt x="15909" y="11413"/>
                    <a:pt x="15909" y="11299"/>
                  </a:cubicBezTo>
                  <a:cubicBezTo>
                    <a:pt x="15909" y="11231"/>
                    <a:pt x="15909" y="11162"/>
                    <a:pt x="15909" y="11094"/>
                  </a:cubicBezTo>
                  <a:cubicBezTo>
                    <a:pt x="15909" y="11025"/>
                    <a:pt x="15909" y="10957"/>
                    <a:pt x="15909" y="10911"/>
                  </a:cubicBezTo>
                  <a:cubicBezTo>
                    <a:pt x="15909" y="10820"/>
                    <a:pt x="15909" y="10752"/>
                    <a:pt x="15909" y="10660"/>
                  </a:cubicBezTo>
                  <a:lnTo>
                    <a:pt x="15909" y="10546"/>
                  </a:lnTo>
                  <a:cubicBezTo>
                    <a:pt x="15909" y="10432"/>
                    <a:pt x="15886" y="10295"/>
                    <a:pt x="15886" y="10181"/>
                  </a:cubicBezTo>
                  <a:lnTo>
                    <a:pt x="15886" y="10067"/>
                  </a:lnTo>
                  <a:cubicBezTo>
                    <a:pt x="15886" y="9975"/>
                    <a:pt x="15864" y="9907"/>
                    <a:pt x="15864" y="9838"/>
                  </a:cubicBezTo>
                  <a:lnTo>
                    <a:pt x="15864" y="9816"/>
                  </a:lnTo>
                  <a:cubicBezTo>
                    <a:pt x="15864" y="9747"/>
                    <a:pt x="15864" y="9702"/>
                    <a:pt x="15841" y="9656"/>
                  </a:cubicBezTo>
                  <a:cubicBezTo>
                    <a:pt x="15841" y="9610"/>
                    <a:pt x="15841" y="9565"/>
                    <a:pt x="15841" y="9519"/>
                  </a:cubicBezTo>
                  <a:cubicBezTo>
                    <a:pt x="15818" y="9382"/>
                    <a:pt x="15818" y="9268"/>
                    <a:pt x="15795" y="9154"/>
                  </a:cubicBezTo>
                  <a:cubicBezTo>
                    <a:pt x="15795" y="9040"/>
                    <a:pt x="15772" y="8925"/>
                    <a:pt x="15750" y="8811"/>
                  </a:cubicBezTo>
                  <a:cubicBezTo>
                    <a:pt x="15727" y="8697"/>
                    <a:pt x="15704" y="8606"/>
                    <a:pt x="15681" y="8492"/>
                  </a:cubicBezTo>
                  <a:cubicBezTo>
                    <a:pt x="15681" y="8423"/>
                    <a:pt x="15658" y="8378"/>
                    <a:pt x="15658" y="8332"/>
                  </a:cubicBezTo>
                  <a:cubicBezTo>
                    <a:pt x="15635" y="8264"/>
                    <a:pt x="15635" y="8218"/>
                    <a:pt x="15613" y="8149"/>
                  </a:cubicBezTo>
                  <a:cubicBezTo>
                    <a:pt x="15590" y="8035"/>
                    <a:pt x="15567" y="7921"/>
                    <a:pt x="15544" y="7830"/>
                  </a:cubicBezTo>
                  <a:cubicBezTo>
                    <a:pt x="15521" y="7739"/>
                    <a:pt x="15498" y="7670"/>
                    <a:pt x="15476" y="7602"/>
                  </a:cubicBezTo>
                  <a:lnTo>
                    <a:pt x="15453" y="7510"/>
                  </a:lnTo>
                  <a:cubicBezTo>
                    <a:pt x="15407" y="7419"/>
                    <a:pt x="15384" y="7328"/>
                    <a:pt x="15362" y="7236"/>
                  </a:cubicBezTo>
                  <a:cubicBezTo>
                    <a:pt x="15339" y="7214"/>
                    <a:pt x="15339" y="7168"/>
                    <a:pt x="15316" y="7145"/>
                  </a:cubicBezTo>
                  <a:lnTo>
                    <a:pt x="15339" y="7145"/>
                  </a:lnTo>
                  <a:cubicBezTo>
                    <a:pt x="15339" y="7122"/>
                    <a:pt x="15362" y="7122"/>
                    <a:pt x="15362" y="7122"/>
                  </a:cubicBezTo>
                  <a:cubicBezTo>
                    <a:pt x="15339" y="7054"/>
                    <a:pt x="15316" y="6985"/>
                    <a:pt x="15293" y="6917"/>
                  </a:cubicBezTo>
                  <a:lnTo>
                    <a:pt x="15247" y="6826"/>
                  </a:lnTo>
                  <a:cubicBezTo>
                    <a:pt x="15202" y="6711"/>
                    <a:pt x="15179" y="6597"/>
                    <a:pt x="15133" y="6483"/>
                  </a:cubicBezTo>
                  <a:cubicBezTo>
                    <a:pt x="15110" y="6415"/>
                    <a:pt x="15088" y="6369"/>
                    <a:pt x="15065" y="6323"/>
                  </a:cubicBezTo>
                  <a:lnTo>
                    <a:pt x="15065" y="6278"/>
                  </a:lnTo>
                  <a:cubicBezTo>
                    <a:pt x="15065" y="6278"/>
                    <a:pt x="15065" y="6255"/>
                    <a:pt x="15065" y="6232"/>
                  </a:cubicBezTo>
                  <a:lnTo>
                    <a:pt x="15042" y="6209"/>
                  </a:lnTo>
                  <a:lnTo>
                    <a:pt x="15019" y="6164"/>
                  </a:lnTo>
                  <a:lnTo>
                    <a:pt x="14996" y="6141"/>
                  </a:lnTo>
                  <a:cubicBezTo>
                    <a:pt x="14973" y="6118"/>
                    <a:pt x="14973" y="6095"/>
                    <a:pt x="14973" y="6072"/>
                  </a:cubicBezTo>
                  <a:lnTo>
                    <a:pt x="14928" y="6072"/>
                  </a:lnTo>
                  <a:cubicBezTo>
                    <a:pt x="14905" y="6049"/>
                    <a:pt x="14905" y="6049"/>
                    <a:pt x="14905" y="6027"/>
                  </a:cubicBezTo>
                  <a:lnTo>
                    <a:pt x="14882" y="6004"/>
                  </a:lnTo>
                  <a:cubicBezTo>
                    <a:pt x="14882" y="5935"/>
                    <a:pt x="14859" y="5890"/>
                    <a:pt x="14837" y="5821"/>
                  </a:cubicBezTo>
                  <a:cubicBezTo>
                    <a:pt x="14768" y="5707"/>
                    <a:pt x="14700" y="5570"/>
                    <a:pt x="14608" y="5410"/>
                  </a:cubicBezTo>
                  <a:cubicBezTo>
                    <a:pt x="14540" y="5296"/>
                    <a:pt x="14471" y="5159"/>
                    <a:pt x="14403" y="5022"/>
                  </a:cubicBezTo>
                  <a:lnTo>
                    <a:pt x="14357" y="4954"/>
                  </a:lnTo>
                  <a:cubicBezTo>
                    <a:pt x="14334" y="4931"/>
                    <a:pt x="14312" y="4908"/>
                    <a:pt x="14289" y="4863"/>
                  </a:cubicBezTo>
                  <a:lnTo>
                    <a:pt x="14266" y="4840"/>
                  </a:lnTo>
                  <a:cubicBezTo>
                    <a:pt x="14243" y="4817"/>
                    <a:pt x="14220" y="4794"/>
                    <a:pt x="14197" y="4771"/>
                  </a:cubicBezTo>
                  <a:cubicBezTo>
                    <a:pt x="14197" y="4748"/>
                    <a:pt x="14175" y="4748"/>
                    <a:pt x="14175" y="4726"/>
                  </a:cubicBezTo>
                  <a:cubicBezTo>
                    <a:pt x="14152" y="4703"/>
                    <a:pt x="14129" y="4703"/>
                    <a:pt x="14106" y="4703"/>
                  </a:cubicBezTo>
                  <a:cubicBezTo>
                    <a:pt x="14083" y="4634"/>
                    <a:pt x="14038" y="4612"/>
                    <a:pt x="14015" y="4566"/>
                  </a:cubicBezTo>
                  <a:cubicBezTo>
                    <a:pt x="13969" y="4497"/>
                    <a:pt x="13901" y="4406"/>
                    <a:pt x="13855" y="4338"/>
                  </a:cubicBezTo>
                  <a:cubicBezTo>
                    <a:pt x="13787" y="4246"/>
                    <a:pt x="13718" y="4132"/>
                    <a:pt x="13650" y="4041"/>
                  </a:cubicBezTo>
                  <a:cubicBezTo>
                    <a:pt x="13558" y="3904"/>
                    <a:pt x="13444" y="3790"/>
                    <a:pt x="13376" y="3698"/>
                  </a:cubicBezTo>
                  <a:cubicBezTo>
                    <a:pt x="13307" y="3630"/>
                    <a:pt x="13262" y="3562"/>
                    <a:pt x="13193" y="3493"/>
                  </a:cubicBezTo>
                  <a:cubicBezTo>
                    <a:pt x="13125" y="3425"/>
                    <a:pt x="13079" y="3379"/>
                    <a:pt x="13011" y="3310"/>
                  </a:cubicBezTo>
                  <a:lnTo>
                    <a:pt x="12919" y="3219"/>
                  </a:lnTo>
                  <a:cubicBezTo>
                    <a:pt x="12828" y="3128"/>
                    <a:pt x="12737" y="3037"/>
                    <a:pt x="12622" y="2945"/>
                  </a:cubicBezTo>
                  <a:cubicBezTo>
                    <a:pt x="12531" y="2854"/>
                    <a:pt x="12417" y="2763"/>
                    <a:pt x="12303" y="2671"/>
                  </a:cubicBezTo>
                  <a:lnTo>
                    <a:pt x="12280" y="2649"/>
                  </a:lnTo>
                  <a:cubicBezTo>
                    <a:pt x="12234" y="2603"/>
                    <a:pt x="12189" y="2580"/>
                    <a:pt x="12166" y="2534"/>
                  </a:cubicBezTo>
                  <a:lnTo>
                    <a:pt x="12143" y="2512"/>
                  </a:lnTo>
                  <a:cubicBezTo>
                    <a:pt x="12097" y="2489"/>
                    <a:pt x="12052" y="2443"/>
                    <a:pt x="12006" y="2397"/>
                  </a:cubicBezTo>
                  <a:cubicBezTo>
                    <a:pt x="11961" y="2375"/>
                    <a:pt x="11915" y="2329"/>
                    <a:pt x="11869" y="2283"/>
                  </a:cubicBezTo>
                  <a:cubicBezTo>
                    <a:pt x="11824" y="2238"/>
                    <a:pt x="11778" y="2215"/>
                    <a:pt x="11732" y="2169"/>
                  </a:cubicBezTo>
                  <a:lnTo>
                    <a:pt x="11664" y="2124"/>
                  </a:lnTo>
                  <a:lnTo>
                    <a:pt x="11573" y="2055"/>
                  </a:lnTo>
                  <a:cubicBezTo>
                    <a:pt x="11527" y="2009"/>
                    <a:pt x="11481" y="1987"/>
                    <a:pt x="11436" y="1941"/>
                  </a:cubicBezTo>
                  <a:cubicBezTo>
                    <a:pt x="11436" y="1918"/>
                    <a:pt x="11413" y="1895"/>
                    <a:pt x="11390" y="1872"/>
                  </a:cubicBezTo>
                  <a:cubicBezTo>
                    <a:pt x="11344" y="1827"/>
                    <a:pt x="11276" y="1781"/>
                    <a:pt x="11207" y="1758"/>
                  </a:cubicBezTo>
                  <a:lnTo>
                    <a:pt x="11207" y="1736"/>
                  </a:lnTo>
                  <a:cubicBezTo>
                    <a:pt x="11116" y="1690"/>
                    <a:pt x="11025" y="1621"/>
                    <a:pt x="10933" y="1553"/>
                  </a:cubicBezTo>
                  <a:cubicBezTo>
                    <a:pt x="10865" y="1507"/>
                    <a:pt x="10774" y="1462"/>
                    <a:pt x="10682" y="1393"/>
                  </a:cubicBezTo>
                  <a:lnTo>
                    <a:pt x="10500" y="1302"/>
                  </a:lnTo>
                  <a:cubicBezTo>
                    <a:pt x="10386" y="1211"/>
                    <a:pt x="10271" y="1142"/>
                    <a:pt x="10157" y="1074"/>
                  </a:cubicBezTo>
                  <a:cubicBezTo>
                    <a:pt x="10112" y="1051"/>
                    <a:pt x="10066" y="1028"/>
                    <a:pt x="10043" y="1005"/>
                  </a:cubicBezTo>
                  <a:lnTo>
                    <a:pt x="10020" y="1005"/>
                  </a:lnTo>
                  <a:lnTo>
                    <a:pt x="9975" y="982"/>
                  </a:lnTo>
                  <a:lnTo>
                    <a:pt x="9952" y="959"/>
                  </a:lnTo>
                  <a:cubicBezTo>
                    <a:pt x="9906" y="937"/>
                    <a:pt x="9861" y="914"/>
                    <a:pt x="9815" y="914"/>
                  </a:cubicBezTo>
                  <a:lnTo>
                    <a:pt x="9587" y="914"/>
                  </a:lnTo>
                  <a:cubicBezTo>
                    <a:pt x="9564" y="891"/>
                    <a:pt x="9518" y="845"/>
                    <a:pt x="9473" y="823"/>
                  </a:cubicBezTo>
                  <a:cubicBezTo>
                    <a:pt x="9450" y="800"/>
                    <a:pt x="9404" y="777"/>
                    <a:pt x="9381" y="754"/>
                  </a:cubicBezTo>
                  <a:cubicBezTo>
                    <a:pt x="9336" y="731"/>
                    <a:pt x="9290" y="708"/>
                    <a:pt x="9244" y="686"/>
                  </a:cubicBezTo>
                  <a:cubicBezTo>
                    <a:pt x="9176" y="663"/>
                    <a:pt x="9107" y="617"/>
                    <a:pt x="9039" y="571"/>
                  </a:cubicBezTo>
                  <a:lnTo>
                    <a:pt x="8993" y="549"/>
                  </a:lnTo>
                  <a:cubicBezTo>
                    <a:pt x="8925" y="526"/>
                    <a:pt x="8856" y="480"/>
                    <a:pt x="8788" y="457"/>
                  </a:cubicBezTo>
                  <a:cubicBezTo>
                    <a:pt x="8719" y="412"/>
                    <a:pt x="8628" y="389"/>
                    <a:pt x="8560" y="343"/>
                  </a:cubicBezTo>
                  <a:lnTo>
                    <a:pt x="8514" y="343"/>
                  </a:lnTo>
                  <a:lnTo>
                    <a:pt x="8400" y="298"/>
                  </a:lnTo>
                  <a:lnTo>
                    <a:pt x="8263" y="229"/>
                  </a:lnTo>
                  <a:cubicBezTo>
                    <a:pt x="8149" y="183"/>
                    <a:pt x="8035" y="138"/>
                    <a:pt x="7966" y="115"/>
                  </a:cubicBezTo>
                  <a:cubicBezTo>
                    <a:pt x="7875" y="92"/>
                    <a:pt x="7806" y="69"/>
                    <a:pt x="7738" y="46"/>
                  </a:cubicBezTo>
                  <a:cubicBezTo>
                    <a:pt x="7692" y="46"/>
                    <a:pt x="7669" y="24"/>
                    <a:pt x="7624" y="24"/>
                  </a:cubicBezTo>
                  <a:cubicBezTo>
                    <a:pt x="7578" y="1"/>
                    <a:pt x="7532" y="1"/>
                    <a:pt x="7487" y="1"/>
                  </a:cubicBezTo>
                  <a:close/>
                </a:path>
              </a:pathLst>
            </a:custGeom>
            <a:solidFill>
              <a:srgbClr val="4BAA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 name="Google Shape;404;p4"/>
            <p:cNvSpPr/>
            <p:nvPr/>
          </p:nvSpPr>
          <p:spPr>
            <a:xfrm>
              <a:off x="6390675" y="2094275"/>
              <a:ext cx="448550" cy="454800"/>
            </a:xfrm>
            <a:custGeom>
              <a:avLst/>
              <a:gdLst/>
              <a:ahLst/>
              <a:cxnLst/>
              <a:rect l="l" t="t" r="r" b="b"/>
              <a:pathLst>
                <a:path w="17942" h="18192" extrusionOk="0">
                  <a:moveTo>
                    <a:pt x="4999" y="0"/>
                  </a:moveTo>
                  <a:cubicBezTo>
                    <a:pt x="4976" y="0"/>
                    <a:pt x="4931" y="0"/>
                    <a:pt x="4908" y="23"/>
                  </a:cubicBezTo>
                  <a:cubicBezTo>
                    <a:pt x="4885" y="46"/>
                    <a:pt x="4862" y="69"/>
                    <a:pt x="4839" y="92"/>
                  </a:cubicBezTo>
                  <a:cubicBezTo>
                    <a:pt x="4817" y="114"/>
                    <a:pt x="4817" y="137"/>
                    <a:pt x="4817" y="160"/>
                  </a:cubicBezTo>
                  <a:lnTo>
                    <a:pt x="4771" y="206"/>
                  </a:lnTo>
                  <a:cubicBezTo>
                    <a:pt x="4680" y="297"/>
                    <a:pt x="4588" y="388"/>
                    <a:pt x="4520" y="457"/>
                  </a:cubicBezTo>
                  <a:cubicBezTo>
                    <a:pt x="4383" y="594"/>
                    <a:pt x="4223" y="731"/>
                    <a:pt x="4109" y="890"/>
                  </a:cubicBezTo>
                  <a:cubicBezTo>
                    <a:pt x="4063" y="936"/>
                    <a:pt x="4041" y="959"/>
                    <a:pt x="4018" y="1005"/>
                  </a:cubicBezTo>
                  <a:lnTo>
                    <a:pt x="3926" y="1096"/>
                  </a:lnTo>
                  <a:cubicBezTo>
                    <a:pt x="3789" y="1256"/>
                    <a:pt x="3675" y="1393"/>
                    <a:pt x="3584" y="1552"/>
                  </a:cubicBezTo>
                  <a:cubicBezTo>
                    <a:pt x="3493" y="1666"/>
                    <a:pt x="3424" y="1803"/>
                    <a:pt x="3333" y="1918"/>
                  </a:cubicBezTo>
                  <a:lnTo>
                    <a:pt x="3287" y="1986"/>
                  </a:lnTo>
                  <a:cubicBezTo>
                    <a:pt x="3173" y="2146"/>
                    <a:pt x="3082" y="2306"/>
                    <a:pt x="2991" y="2465"/>
                  </a:cubicBezTo>
                  <a:cubicBezTo>
                    <a:pt x="2945" y="2511"/>
                    <a:pt x="2922" y="2579"/>
                    <a:pt x="2899" y="2625"/>
                  </a:cubicBezTo>
                  <a:lnTo>
                    <a:pt x="2831" y="2716"/>
                  </a:lnTo>
                  <a:lnTo>
                    <a:pt x="2785" y="2808"/>
                  </a:lnTo>
                  <a:cubicBezTo>
                    <a:pt x="2762" y="2853"/>
                    <a:pt x="2739" y="2899"/>
                    <a:pt x="2694" y="2945"/>
                  </a:cubicBezTo>
                  <a:cubicBezTo>
                    <a:pt x="2671" y="3013"/>
                    <a:pt x="2625" y="3082"/>
                    <a:pt x="2580" y="3127"/>
                  </a:cubicBezTo>
                  <a:lnTo>
                    <a:pt x="2557" y="3173"/>
                  </a:lnTo>
                  <a:cubicBezTo>
                    <a:pt x="2534" y="3219"/>
                    <a:pt x="2511" y="3264"/>
                    <a:pt x="2488" y="3310"/>
                  </a:cubicBezTo>
                  <a:cubicBezTo>
                    <a:pt x="2466" y="3356"/>
                    <a:pt x="2443" y="3378"/>
                    <a:pt x="2420" y="3424"/>
                  </a:cubicBezTo>
                  <a:cubicBezTo>
                    <a:pt x="2397" y="3470"/>
                    <a:pt x="2374" y="3515"/>
                    <a:pt x="2351" y="3538"/>
                  </a:cubicBezTo>
                  <a:cubicBezTo>
                    <a:pt x="2329" y="3584"/>
                    <a:pt x="2306" y="3629"/>
                    <a:pt x="2283" y="3675"/>
                  </a:cubicBezTo>
                  <a:cubicBezTo>
                    <a:pt x="2237" y="3744"/>
                    <a:pt x="2192" y="3812"/>
                    <a:pt x="2146" y="3881"/>
                  </a:cubicBezTo>
                  <a:lnTo>
                    <a:pt x="2123" y="3903"/>
                  </a:lnTo>
                  <a:cubicBezTo>
                    <a:pt x="2055" y="4040"/>
                    <a:pt x="1986" y="4177"/>
                    <a:pt x="1895" y="4291"/>
                  </a:cubicBezTo>
                  <a:lnTo>
                    <a:pt x="1849" y="4405"/>
                  </a:lnTo>
                  <a:cubicBezTo>
                    <a:pt x="1758" y="4542"/>
                    <a:pt x="1690" y="4725"/>
                    <a:pt x="1575" y="4930"/>
                  </a:cubicBezTo>
                  <a:lnTo>
                    <a:pt x="1575" y="4953"/>
                  </a:lnTo>
                  <a:lnTo>
                    <a:pt x="1553" y="4976"/>
                  </a:lnTo>
                  <a:lnTo>
                    <a:pt x="1530" y="5022"/>
                  </a:lnTo>
                  <a:lnTo>
                    <a:pt x="1553" y="4999"/>
                  </a:lnTo>
                  <a:lnTo>
                    <a:pt x="1553" y="4999"/>
                  </a:lnTo>
                  <a:cubicBezTo>
                    <a:pt x="1530" y="5045"/>
                    <a:pt x="1507" y="5067"/>
                    <a:pt x="1507" y="5090"/>
                  </a:cubicBezTo>
                  <a:cubicBezTo>
                    <a:pt x="1370" y="5364"/>
                    <a:pt x="1233" y="5661"/>
                    <a:pt x="1050" y="6072"/>
                  </a:cubicBezTo>
                  <a:cubicBezTo>
                    <a:pt x="891" y="6460"/>
                    <a:pt x="754" y="6779"/>
                    <a:pt x="640" y="7099"/>
                  </a:cubicBezTo>
                  <a:cubicBezTo>
                    <a:pt x="617" y="7190"/>
                    <a:pt x="571" y="7304"/>
                    <a:pt x="548" y="7396"/>
                  </a:cubicBezTo>
                  <a:cubicBezTo>
                    <a:pt x="503" y="7487"/>
                    <a:pt x="480" y="7578"/>
                    <a:pt x="457" y="7647"/>
                  </a:cubicBezTo>
                  <a:cubicBezTo>
                    <a:pt x="366" y="7852"/>
                    <a:pt x="320" y="8012"/>
                    <a:pt x="274" y="8172"/>
                  </a:cubicBezTo>
                  <a:lnTo>
                    <a:pt x="274" y="8217"/>
                  </a:lnTo>
                  <a:cubicBezTo>
                    <a:pt x="229" y="8377"/>
                    <a:pt x="183" y="8537"/>
                    <a:pt x="137" y="8697"/>
                  </a:cubicBezTo>
                  <a:lnTo>
                    <a:pt x="92" y="8834"/>
                  </a:lnTo>
                  <a:lnTo>
                    <a:pt x="69" y="8971"/>
                  </a:lnTo>
                  <a:cubicBezTo>
                    <a:pt x="46" y="9016"/>
                    <a:pt x="46" y="9062"/>
                    <a:pt x="23" y="9085"/>
                  </a:cubicBezTo>
                  <a:cubicBezTo>
                    <a:pt x="0" y="9153"/>
                    <a:pt x="0" y="9199"/>
                    <a:pt x="0" y="9244"/>
                  </a:cubicBezTo>
                  <a:cubicBezTo>
                    <a:pt x="0" y="9267"/>
                    <a:pt x="0" y="9290"/>
                    <a:pt x="0" y="9313"/>
                  </a:cubicBezTo>
                  <a:cubicBezTo>
                    <a:pt x="0" y="9359"/>
                    <a:pt x="23" y="9381"/>
                    <a:pt x="46" y="9404"/>
                  </a:cubicBezTo>
                  <a:cubicBezTo>
                    <a:pt x="23" y="9427"/>
                    <a:pt x="23" y="9473"/>
                    <a:pt x="0" y="9496"/>
                  </a:cubicBezTo>
                  <a:cubicBezTo>
                    <a:pt x="0" y="9564"/>
                    <a:pt x="0" y="9655"/>
                    <a:pt x="0" y="9724"/>
                  </a:cubicBezTo>
                  <a:cubicBezTo>
                    <a:pt x="46" y="9838"/>
                    <a:pt x="115" y="9906"/>
                    <a:pt x="160" y="9975"/>
                  </a:cubicBezTo>
                  <a:cubicBezTo>
                    <a:pt x="229" y="10043"/>
                    <a:pt x="274" y="10112"/>
                    <a:pt x="343" y="10157"/>
                  </a:cubicBezTo>
                  <a:cubicBezTo>
                    <a:pt x="411" y="10226"/>
                    <a:pt x="457" y="10294"/>
                    <a:pt x="525" y="10340"/>
                  </a:cubicBezTo>
                  <a:lnTo>
                    <a:pt x="548" y="10363"/>
                  </a:lnTo>
                  <a:lnTo>
                    <a:pt x="662" y="10477"/>
                  </a:lnTo>
                  <a:lnTo>
                    <a:pt x="754" y="10545"/>
                  </a:lnTo>
                  <a:lnTo>
                    <a:pt x="777" y="10568"/>
                  </a:lnTo>
                  <a:cubicBezTo>
                    <a:pt x="822" y="10614"/>
                    <a:pt x="891" y="10682"/>
                    <a:pt x="936" y="10728"/>
                  </a:cubicBezTo>
                  <a:lnTo>
                    <a:pt x="1119" y="10865"/>
                  </a:lnTo>
                  <a:lnTo>
                    <a:pt x="1142" y="10888"/>
                  </a:lnTo>
                  <a:cubicBezTo>
                    <a:pt x="1210" y="10934"/>
                    <a:pt x="1256" y="10979"/>
                    <a:pt x="1301" y="11025"/>
                  </a:cubicBezTo>
                  <a:cubicBezTo>
                    <a:pt x="1393" y="11093"/>
                    <a:pt x="1484" y="11162"/>
                    <a:pt x="1575" y="11230"/>
                  </a:cubicBezTo>
                  <a:lnTo>
                    <a:pt x="1712" y="11367"/>
                  </a:lnTo>
                  <a:lnTo>
                    <a:pt x="1781" y="11413"/>
                  </a:lnTo>
                  <a:lnTo>
                    <a:pt x="1849" y="11458"/>
                  </a:lnTo>
                  <a:cubicBezTo>
                    <a:pt x="1895" y="11504"/>
                    <a:pt x="1963" y="11550"/>
                    <a:pt x="2009" y="11573"/>
                  </a:cubicBezTo>
                  <a:cubicBezTo>
                    <a:pt x="2055" y="11641"/>
                    <a:pt x="2123" y="11687"/>
                    <a:pt x="2192" y="11732"/>
                  </a:cubicBezTo>
                  <a:cubicBezTo>
                    <a:pt x="2237" y="11755"/>
                    <a:pt x="2260" y="11801"/>
                    <a:pt x="2306" y="11824"/>
                  </a:cubicBezTo>
                  <a:cubicBezTo>
                    <a:pt x="2351" y="11847"/>
                    <a:pt x="2374" y="11869"/>
                    <a:pt x="2397" y="11892"/>
                  </a:cubicBezTo>
                  <a:cubicBezTo>
                    <a:pt x="2488" y="11961"/>
                    <a:pt x="2557" y="12029"/>
                    <a:pt x="2648" y="12098"/>
                  </a:cubicBezTo>
                  <a:cubicBezTo>
                    <a:pt x="2854" y="12257"/>
                    <a:pt x="3059" y="12417"/>
                    <a:pt x="3264" y="12554"/>
                  </a:cubicBezTo>
                  <a:lnTo>
                    <a:pt x="3356" y="12623"/>
                  </a:lnTo>
                  <a:cubicBezTo>
                    <a:pt x="3401" y="12668"/>
                    <a:pt x="3447" y="12691"/>
                    <a:pt x="3516" y="12737"/>
                  </a:cubicBezTo>
                  <a:cubicBezTo>
                    <a:pt x="3584" y="12782"/>
                    <a:pt x="3653" y="12851"/>
                    <a:pt x="3744" y="12896"/>
                  </a:cubicBezTo>
                  <a:cubicBezTo>
                    <a:pt x="3904" y="13033"/>
                    <a:pt x="4041" y="13148"/>
                    <a:pt x="4177" y="13239"/>
                  </a:cubicBezTo>
                  <a:cubicBezTo>
                    <a:pt x="4246" y="13285"/>
                    <a:pt x="4314" y="13330"/>
                    <a:pt x="4383" y="13376"/>
                  </a:cubicBezTo>
                  <a:cubicBezTo>
                    <a:pt x="4451" y="13444"/>
                    <a:pt x="4543" y="13490"/>
                    <a:pt x="4611" y="13536"/>
                  </a:cubicBezTo>
                  <a:cubicBezTo>
                    <a:pt x="4771" y="13650"/>
                    <a:pt x="4908" y="13764"/>
                    <a:pt x="5045" y="13855"/>
                  </a:cubicBezTo>
                  <a:cubicBezTo>
                    <a:pt x="5227" y="13992"/>
                    <a:pt x="5387" y="14106"/>
                    <a:pt x="5547" y="14220"/>
                  </a:cubicBezTo>
                  <a:cubicBezTo>
                    <a:pt x="5707" y="14334"/>
                    <a:pt x="5844" y="14426"/>
                    <a:pt x="5981" y="14540"/>
                  </a:cubicBezTo>
                  <a:cubicBezTo>
                    <a:pt x="6072" y="14586"/>
                    <a:pt x="6163" y="14654"/>
                    <a:pt x="6255" y="14723"/>
                  </a:cubicBezTo>
                  <a:cubicBezTo>
                    <a:pt x="6551" y="14928"/>
                    <a:pt x="6871" y="15133"/>
                    <a:pt x="7168" y="15316"/>
                  </a:cubicBezTo>
                  <a:cubicBezTo>
                    <a:pt x="7236" y="15362"/>
                    <a:pt x="7327" y="15407"/>
                    <a:pt x="7396" y="15453"/>
                  </a:cubicBezTo>
                  <a:cubicBezTo>
                    <a:pt x="7464" y="15499"/>
                    <a:pt x="7556" y="15567"/>
                    <a:pt x="7624" y="15613"/>
                  </a:cubicBezTo>
                  <a:lnTo>
                    <a:pt x="7898" y="15772"/>
                  </a:lnTo>
                  <a:lnTo>
                    <a:pt x="8081" y="15887"/>
                  </a:lnTo>
                  <a:cubicBezTo>
                    <a:pt x="8172" y="15932"/>
                    <a:pt x="8263" y="16001"/>
                    <a:pt x="8332" y="16046"/>
                  </a:cubicBezTo>
                  <a:cubicBezTo>
                    <a:pt x="8423" y="16092"/>
                    <a:pt x="8491" y="16138"/>
                    <a:pt x="8560" y="16183"/>
                  </a:cubicBezTo>
                  <a:lnTo>
                    <a:pt x="8674" y="16252"/>
                  </a:lnTo>
                  <a:cubicBezTo>
                    <a:pt x="8788" y="16320"/>
                    <a:pt x="8902" y="16389"/>
                    <a:pt x="8994" y="16457"/>
                  </a:cubicBezTo>
                  <a:cubicBezTo>
                    <a:pt x="9153" y="16549"/>
                    <a:pt x="9336" y="16640"/>
                    <a:pt x="9496" y="16731"/>
                  </a:cubicBezTo>
                  <a:cubicBezTo>
                    <a:pt x="9656" y="16822"/>
                    <a:pt x="9815" y="16914"/>
                    <a:pt x="9975" y="17005"/>
                  </a:cubicBezTo>
                  <a:cubicBezTo>
                    <a:pt x="9998" y="17028"/>
                    <a:pt x="10044" y="17051"/>
                    <a:pt x="10066" y="17051"/>
                  </a:cubicBezTo>
                  <a:cubicBezTo>
                    <a:pt x="10112" y="17096"/>
                    <a:pt x="10158" y="17119"/>
                    <a:pt x="10203" y="17142"/>
                  </a:cubicBezTo>
                  <a:cubicBezTo>
                    <a:pt x="10295" y="17188"/>
                    <a:pt x="10363" y="17233"/>
                    <a:pt x="10432" y="17256"/>
                  </a:cubicBezTo>
                  <a:cubicBezTo>
                    <a:pt x="10523" y="17302"/>
                    <a:pt x="10591" y="17347"/>
                    <a:pt x="10660" y="17393"/>
                  </a:cubicBezTo>
                  <a:cubicBezTo>
                    <a:pt x="10751" y="17439"/>
                    <a:pt x="10820" y="17462"/>
                    <a:pt x="10888" y="17507"/>
                  </a:cubicBezTo>
                  <a:cubicBezTo>
                    <a:pt x="11002" y="17576"/>
                    <a:pt x="11094" y="17621"/>
                    <a:pt x="11208" y="17667"/>
                  </a:cubicBezTo>
                  <a:lnTo>
                    <a:pt x="11390" y="17758"/>
                  </a:lnTo>
                  <a:cubicBezTo>
                    <a:pt x="11413" y="17781"/>
                    <a:pt x="11459" y="17804"/>
                    <a:pt x="11504" y="17827"/>
                  </a:cubicBezTo>
                  <a:cubicBezTo>
                    <a:pt x="11527" y="17850"/>
                    <a:pt x="11573" y="17850"/>
                    <a:pt x="11596" y="17872"/>
                  </a:cubicBezTo>
                  <a:cubicBezTo>
                    <a:pt x="11641" y="17895"/>
                    <a:pt x="11710" y="17918"/>
                    <a:pt x="11755" y="17941"/>
                  </a:cubicBezTo>
                  <a:lnTo>
                    <a:pt x="11778" y="17964"/>
                  </a:lnTo>
                  <a:lnTo>
                    <a:pt x="11870" y="18009"/>
                  </a:lnTo>
                  <a:cubicBezTo>
                    <a:pt x="11915" y="18032"/>
                    <a:pt x="11961" y="18055"/>
                    <a:pt x="12007" y="18078"/>
                  </a:cubicBezTo>
                  <a:cubicBezTo>
                    <a:pt x="12052" y="18078"/>
                    <a:pt x="12075" y="18101"/>
                    <a:pt x="12121" y="18123"/>
                  </a:cubicBezTo>
                  <a:lnTo>
                    <a:pt x="12166" y="18146"/>
                  </a:lnTo>
                  <a:cubicBezTo>
                    <a:pt x="12189" y="18169"/>
                    <a:pt x="12235" y="18169"/>
                    <a:pt x="12258" y="18192"/>
                  </a:cubicBezTo>
                  <a:lnTo>
                    <a:pt x="12303" y="18192"/>
                  </a:lnTo>
                  <a:cubicBezTo>
                    <a:pt x="12349" y="18192"/>
                    <a:pt x="12417" y="18169"/>
                    <a:pt x="12440" y="18123"/>
                  </a:cubicBezTo>
                  <a:cubicBezTo>
                    <a:pt x="12463" y="18101"/>
                    <a:pt x="12486" y="18078"/>
                    <a:pt x="12486" y="18032"/>
                  </a:cubicBezTo>
                  <a:cubicBezTo>
                    <a:pt x="12486" y="18009"/>
                    <a:pt x="12509" y="18009"/>
                    <a:pt x="12509" y="17987"/>
                  </a:cubicBezTo>
                  <a:cubicBezTo>
                    <a:pt x="12509" y="17964"/>
                    <a:pt x="12532" y="17941"/>
                    <a:pt x="12554" y="17918"/>
                  </a:cubicBezTo>
                  <a:cubicBezTo>
                    <a:pt x="12600" y="17872"/>
                    <a:pt x="12623" y="17850"/>
                    <a:pt x="12646" y="17827"/>
                  </a:cubicBezTo>
                  <a:cubicBezTo>
                    <a:pt x="12669" y="17758"/>
                    <a:pt x="12714" y="17713"/>
                    <a:pt x="12760" y="17667"/>
                  </a:cubicBezTo>
                  <a:lnTo>
                    <a:pt x="12783" y="17644"/>
                  </a:lnTo>
                  <a:cubicBezTo>
                    <a:pt x="12965" y="17439"/>
                    <a:pt x="13125" y="17233"/>
                    <a:pt x="13285" y="17028"/>
                  </a:cubicBezTo>
                  <a:cubicBezTo>
                    <a:pt x="13330" y="16937"/>
                    <a:pt x="13399" y="16868"/>
                    <a:pt x="13467" y="16777"/>
                  </a:cubicBezTo>
                  <a:cubicBezTo>
                    <a:pt x="13513" y="16708"/>
                    <a:pt x="13582" y="16617"/>
                    <a:pt x="13650" y="16549"/>
                  </a:cubicBezTo>
                  <a:cubicBezTo>
                    <a:pt x="13696" y="16480"/>
                    <a:pt x="13741" y="16412"/>
                    <a:pt x="13810" y="16343"/>
                  </a:cubicBezTo>
                  <a:cubicBezTo>
                    <a:pt x="13878" y="16252"/>
                    <a:pt x="13947" y="16138"/>
                    <a:pt x="14015" y="16046"/>
                  </a:cubicBezTo>
                  <a:lnTo>
                    <a:pt x="14129" y="15887"/>
                  </a:lnTo>
                  <a:cubicBezTo>
                    <a:pt x="14175" y="15841"/>
                    <a:pt x="14198" y="15795"/>
                    <a:pt x="14243" y="15750"/>
                  </a:cubicBezTo>
                  <a:lnTo>
                    <a:pt x="14289" y="15681"/>
                  </a:lnTo>
                  <a:lnTo>
                    <a:pt x="14358" y="15590"/>
                  </a:lnTo>
                  <a:cubicBezTo>
                    <a:pt x="14380" y="15521"/>
                    <a:pt x="14426" y="15476"/>
                    <a:pt x="14449" y="15430"/>
                  </a:cubicBezTo>
                  <a:lnTo>
                    <a:pt x="14517" y="15339"/>
                  </a:lnTo>
                  <a:cubicBezTo>
                    <a:pt x="14540" y="15293"/>
                    <a:pt x="14586" y="15247"/>
                    <a:pt x="14609" y="15202"/>
                  </a:cubicBezTo>
                  <a:lnTo>
                    <a:pt x="14654" y="15133"/>
                  </a:lnTo>
                  <a:cubicBezTo>
                    <a:pt x="14700" y="15088"/>
                    <a:pt x="14723" y="15019"/>
                    <a:pt x="14768" y="14974"/>
                  </a:cubicBezTo>
                  <a:lnTo>
                    <a:pt x="14928" y="14723"/>
                  </a:lnTo>
                  <a:lnTo>
                    <a:pt x="15385" y="14061"/>
                  </a:lnTo>
                  <a:cubicBezTo>
                    <a:pt x="15430" y="13969"/>
                    <a:pt x="15476" y="13901"/>
                    <a:pt x="15522" y="13810"/>
                  </a:cubicBezTo>
                  <a:cubicBezTo>
                    <a:pt x="15544" y="13764"/>
                    <a:pt x="15567" y="13741"/>
                    <a:pt x="15590" y="13695"/>
                  </a:cubicBezTo>
                  <a:cubicBezTo>
                    <a:pt x="15613" y="13650"/>
                    <a:pt x="15659" y="13604"/>
                    <a:pt x="15681" y="13558"/>
                  </a:cubicBezTo>
                  <a:cubicBezTo>
                    <a:pt x="15727" y="13467"/>
                    <a:pt x="15773" y="13376"/>
                    <a:pt x="15841" y="13285"/>
                  </a:cubicBezTo>
                  <a:cubicBezTo>
                    <a:pt x="15864" y="13239"/>
                    <a:pt x="15910" y="13170"/>
                    <a:pt x="15933" y="13102"/>
                  </a:cubicBezTo>
                  <a:cubicBezTo>
                    <a:pt x="16001" y="12988"/>
                    <a:pt x="16092" y="12874"/>
                    <a:pt x="16161" y="12760"/>
                  </a:cubicBezTo>
                  <a:lnTo>
                    <a:pt x="16229" y="12645"/>
                  </a:lnTo>
                  <a:lnTo>
                    <a:pt x="16298" y="12554"/>
                  </a:lnTo>
                  <a:cubicBezTo>
                    <a:pt x="16389" y="12417"/>
                    <a:pt x="16480" y="12280"/>
                    <a:pt x="16549" y="12143"/>
                  </a:cubicBezTo>
                  <a:cubicBezTo>
                    <a:pt x="16640" y="11983"/>
                    <a:pt x="16709" y="11869"/>
                    <a:pt x="16777" y="11755"/>
                  </a:cubicBezTo>
                  <a:lnTo>
                    <a:pt x="16846" y="11618"/>
                  </a:lnTo>
                  <a:lnTo>
                    <a:pt x="16891" y="11573"/>
                  </a:lnTo>
                  <a:cubicBezTo>
                    <a:pt x="16891" y="11527"/>
                    <a:pt x="16914" y="11504"/>
                    <a:pt x="16937" y="11458"/>
                  </a:cubicBezTo>
                  <a:cubicBezTo>
                    <a:pt x="16937" y="11436"/>
                    <a:pt x="16960" y="11390"/>
                    <a:pt x="16982" y="11367"/>
                  </a:cubicBezTo>
                  <a:cubicBezTo>
                    <a:pt x="17028" y="11253"/>
                    <a:pt x="17097" y="11162"/>
                    <a:pt x="17142" y="11070"/>
                  </a:cubicBezTo>
                  <a:lnTo>
                    <a:pt x="17211" y="10956"/>
                  </a:lnTo>
                  <a:cubicBezTo>
                    <a:pt x="17279" y="10819"/>
                    <a:pt x="17348" y="10682"/>
                    <a:pt x="17416" y="10545"/>
                  </a:cubicBezTo>
                  <a:cubicBezTo>
                    <a:pt x="17507" y="10386"/>
                    <a:pt x="17599" y="10157"/>
                    <a:pt x="17644" y="9952"/>
                  </a:cubicBezTo>
                  <a:cubicBezTo>
                    <a:pt x="17667" y="9861"/>
                    <a:pt x="17690" y="9792"/>
                    <a:pt x="17713" y="9724"/>
                  </a:cubicBezTo>
                  <a:lnTo>
                    <a:pt x="17736" y="9632"/>
                  </a:lnTo>
                  <a:lnTo>
                    <a:pt x="17736" y="9587"/>
                  </a:lnTo>
                  <a:cubicBezTo>
                    <a:pt x="17781" y="9518"/>
                    <a:pt x="17804" y="9427"/>
                    <a:pt x="17827" y="9359"/>
                  </a:cubicBezTo>
                  <a:cubicBezTo>
                    <a:pt x="17850" y="9313"/>
                    <a:pt x="17873" y="9267"/>
                    <a:pt x="17895" y="9244"/>
                  </a:cubicBezTo>
                  <a:cubicBezTo>
                    <a:pt x="17941" y="9153"/>
                    <a:pt x="17918" y="9039"/>
                    <a:pt x="17827" y="8971"/>
                  </a:cubicBezTo>
                  <a:cubicBezTo>
                    <a:pt x="17804" y="8971"/>
                    <a:pt x="17781" y="8948"/>
                    <a:pt x="17736" y="8948"/>
                  </a:cubicBezTo>
                  <a:cubicBezTo>
                    <a:pt x="17713" y="8948"/>
                    <a:pt x="17690" y="8948"/>
                    <a:pt x="17667" y="8971"/>
                  </a:cubicBezTo>
                  <a:cubicBezTo>
                    <a:pt x="17599" y="8902"/>
                    <a:pt x="17530" y="8856"/>
                    <a:pt x="17439" y="8811"/>
                  </a:cubicBezTo>
                  <a:cubicBezTo>
                    <a:pt x="17325" y="8742"/>
                    <a:pt x="17234" y="8697"/>
                    <a:pt x="17142" y="8651"/>
                  </a:cubicBezTo>
                  <a:lnTo>
                    <a:pt x="17165" y="8651"/>
                  </a:lnTo>
                  <a:cubicBezTo>
                    <a:pt x="17119" y="8628"/>
                    <a:pt x="17051" y="8605"/>
                    <a:pt x="16960" y="8560"/>
                  </a:cubicBezTo>
                  <a:cubicBezTo>
                    <a:pt x="16937" y="8537"/>
                    <a:pt x="16914" y="8537"/>
                    <a:pt x="16868" y="8514"/>
                  </a:cubicBezTo>
                  <a:cubicBezTo>
                    <a:pt x="16846" y="8491"/>
                    <a:pt x="16800" y="8468"/>
                    <a:pt x="16754" y="8468"/>
                  </a:cubicBezTo>
                  <a:cubicBezTo>
                    <a:pt x="16686" y="8423"/>
                    <a:pt x="16617" y="8377"/>
                    <a:pt x="16549" y="8331"/>
                  </a:cubicBezTo>
                  <a:lnTo>
                    <a:pt x="16435" y="8286"/>
                  </a:lnTo>
                  <a:cubicBezTo>
                    <a:pt x="16343" y="8217"/>
                    <a:pt x="16229" y="8149"/>
                    <a:pt x="16138" y="8103"/>
                  </a:cubicBezTo>
                  <a:lnTo>
                    <a:pt x="15978" y="7989"/>
                  </a:lnTo>
                  <a:cubicBezTo>
                    <a:pt x="15887" y="7921"/>
                    <a:pt x="15796" y="7852"/>
                    <a:pt x="15681" y="7806"/>
                  </a:cubicBezTo>
                  <a:cubicBezTo>
                    <a:pt x="15613" y="7761"/>
                    <a:pt x="15544" y="7715"/>
                    <a:pt x="15453" y="7670"/>
                  </a:cubicBezTo>
                  <a:cubicBezTo>
                    <a:pt x="15385" y="7624"/>
                    <a:pt x="15293" y="7578"/>
                    <a:pt x="15225" y="7533"/>
                  </a:cubicBezTo>
                  <a:cubicBezTo>
                    <a:pt x="15156" y="7487"/>
                    <a:pt x="15088" y="7441"/>
                    <a:pt x="15020" y="7396"/>
                  </a:cubicBezTo>
                  <a:cubicBezTo>
                    <a:pt x="14928" y="7350"/>
                    <a:pt x="14837" y="7281"/>
                    <a:pt x="14746" y="7236"/>
                  </a:cubicBezTo>
                  <a:cubicBezTo>
                    <a:pt x="14677" y="7190"/>
                    <a:pt x="14609" y="7145"/>
                    <a:pt x="14540" y="7076"/>
                  </a:cubicBezTo>
                  <a:cubicBezTo>
                    <a:pt x="14472" y="7030"/>
                    <a:pt x="14403" y="7008"/>
                    <a:pt x="14335" y="6962"/>
                  </a:cubicBezTo>
                  <a:lnTo>
                    <a:pt x="14243" y="6962"/>
                  </a:lnTo>
                  <a:cubicBezTo>
                    <a:pt x="14198" y="6962"/>
                    <a:pt x="14152" y="6962"/>
                    <a:pt x="14106" y="6916"/>
                  </a:cubicBezTo>
                  <a:cubicBezTo>
                    <a:pt x="14084" y="6916"/>
                    <a:pt x="14038" y="6893"/>
                    <a:pt x="14015" y="6871"/>
                  </a:cubicBezTo>
                  <a:cubicBezTo>
                    <a:pt x="13992" y="6848"/>
                    <a:pt x="13992" y="6848"/>
                    <a:pt x="13970" y="6825"/>
                  </a:cubicBezTo>
                  <a:cubicBezTo>
                    <a:pt x="13924" y="6802"/>
                    <a:pt x="13878" y="6779"/>
                    <a:pt x="13855" y="6779"/>
                  </a:cubicBezTo>
                  <a:lnTo>
                    <a:pt x="13787" y="6734"/>
                  </a:lnTo>
                  <a:lnTo>
                    <a:pt x="13582" y="6620"/>
                  </a:lnTo>
                  <a:cubicBezTo>
                    <a:pt x="13559" y="6597"/>
                    <a:pt x="13536" y="6597"/>
                    <a:pt x="13513" y="6574"/>
                  </a:cubicBezTo>
                  <a:cubicBezTo>
                    <a:pt x="13490" y="6551"/>
                    <a:pt x="13467" y="6551"/>
                    <a:pt x="13445" y="6528"/>
                  </a:cubicBezTo>
                  <a:cubicBezTo>
                    <a:pt x="13330" y="6460"/>
                    <a:pt x="13239" y="6414"/>
                    <a:pt x="13148" y="6346"/>
                  </a:cubicBezTo>
                  <a:cubicBezTo>
                    <a:pt x="13079" y="6300"/>
                    <a:pt x="13011" y="6254"/>
                    <a:pt x="12942" y="6209"/>
                  </a:cubicBezTo>
                  <a:cubicBezTo>
                    <a:pt x="12874" y="6140"/>
                    <a:pt x="12783" y="6072"/>
                    <a:pt x="12691" y="6026"/>
                  </a:cubicBezTo>
                  <a:cubicBezTo>
                    <a:pt x="12669" y="6003"/>
                    <a:pt x="12646" y="5980"/>
                    <a:pt x="12646" y="5935"/>
                  </a:cubicBezTo>
                  <a:cubicBezTo>
                    <a:pt x="12623" y="5935"/>
                    <a:pt x="12623" y="5912"/>
                    <a:pt x="12623" y="5889"/>
                  </a:cubicBezTo>
                  <a:lnTo>
                    <a:pt x="12623" y="5866"/>
                  </a:lnTo>
                  <a:cubicBezTo>
                    <a:pt x="12577" y="5889"/>
                    <a:pt x="12554" y="5889"/>
                    <a:pt x="12509" y="5889"/>
                  </a:cubicBezTo>
                  <a:lnTo>
                    <a:pt x="12463" y="5889"/>
                  </a:lnTo>
                  <a:cubicBezTo>
                    <a:pt x="12417" y="5889"/>
                    <a:pt x="12372" y="5866"/>
                    <a:pt x="12326" y="5821"/>
                  </a:cubicBezTo>
                  <a:cubicBezTo>
                    <a:pt x="12280" y="5798"/>
                    <a:pt x="12258" y="5775"/>
                    <a:pt x="12212" y="5752"/>
                  </a:cubicBezTo>
                  <a:cubicBezTo>
                    <a:pt x="12121" y="5684"/>
                    <a:pt x="12052" y="5638"/>
                    <a:pt x="11961" y="5592"/>
                  </a:cubicBezTo>
                  <a:lnTo>
                    <a:pt x="11892" y="5547"/>
                  </a:lnTo>
                  <a:cubicBezTo>
                    <a:pt x="11778" y="5478"/>
                    <a:pt x="11687" y="5387"/>
                    <a:pt x="11573" y="5319"/>
                  </a:cubicBezTo>
                  <a:cubicBezTo>
                    <a:pt x="11504" y="5250"/>
                    <a:pt x="11436" y="5204"/>
                    <a:pt x="11390" y="5159"/>
                  </a:cubicBezTo>
                  <a:cubicBezTo>
                    <a:pt x="11345" y="5113"/>
                    <a:pt x="11299" y="5067"/>
                    <a:pt x="11253" y="5045"/>
                  </a:cubicBezTo>
                  <a:lnTo>
                    <a:pt x="11231" y="5022"/>
                  </a:lnTo>
                  <a:cubicBezTo>
                    <a:pt x="11208" y="4976"/>
                    <a:pt x="11208" y="4953"/>
                    <a:pt x="11185" y="4908"/>
                  </a:cubicBezTo>
                  <a:cubicBezTo>
                    <a:pt x="11025" y="4794"/>
                    <a:pt x="10865" y="4679"/>
                    <a:pt x="10683" y="4542"/>
                  </a:cubicBezTo>
                  <a:cubicBezTo>
                    <a:pt x="10432" y="4360"/>
                    <a:pt x="10158" y="4154"/>
                    <a:pt x="9838" y="3903"/>
                  </a:cubicBezTo>
                  <a:lnTo>
                    <a:pt x="9633" y="3744"/>
                  </a:lnTo>
                  <a:cubicBezTo>
                    <a:pt x="9610" y="3766"/>
                    <a:pt x="9587" y="3766"/>
                    <a:pt x="9564" y="3766"/>
                  </a:cubicBezTo>
                  <a:cubicBezTo>
                    <a:pt x="9519" y="3766"/>
                    <a:pt x="9496" y="3744"/>
                    <a:pt x="9473" y="3744"/>
                  </a:cubicBezTo>
                  <a:cubicBezTo>
                    <a:pt x="9404" y="3721"/>
                    <a:pt x="9382" y="3675"/>
                    <a:pt x="9359" y="3629"/>
                  </a:cubicBezTo>
                  <a:cubicBezTo>
                    <a:pt x="9336" y="3607"/>
                    <a:pt x="9336" y="3584"/>
                    <a:pt x="9313" y="3561"/>
                  </a:cubicBezTo>
                  <a:cubicBezTo>
                    <a:pt x="9290" y="3538"/>
                    <a:pt x="9268" y="3492"/>
                    <a:pt x="9222" y="3470"/>
                  </a:cubicBezTo>
                  <a:cubicBezTo>
                    <a:pt x="9222" y="3447"/>
                    <a:pt x="9222" y="3447"/>
                    <a:pt x="9199" y="3447"/>
                  </a:cubicBezTo>
                  <a:cubicBezTo>
                    <a:pt x="9153" y="3401"/>
                    <a:pt x="9108" y="3356"/>
                    <a:pt x="9062" y="3333"/>
                  </a:cubicBezTo>
                  <a:cubicBezTo>
                    <a:pt x="8994" y="3287"/>
                    <a:pt x="8925" y="3241"/>
                    <a:pt x="8857" y="3196"/>
                  </a:cubicBezTo>
                  <a:cubicBezTo>
                    <a:pt x="8720" y="3082"/>
                    <a:pt x="8583" y="2968"/>
                    <a:pt x="8423" y="2876"/>
                  </a:cubicBezTo>
                  <a:cubicBezTo>
                    <a:pt x="8126" y="2671"/>
                    <a:pt x="7852" y="2443"/>
                    <a:pt x="7601" y="2214"/>
                  </a:cubicBezTo>
                  <a:cubicBezTo>
                    <a:pt x="7533" y="2169"/>
                    <a:pt x="7464" y="2100"/>
                    <a:pt x="7396" y="2054"/>
                  </a:cubicBezTo>
                  <a:cubicBezTo>
                    <a:pt x="7373" y="2032"/>
                    <a:pt x="7327" y="2009"/>
                    <a:pt x="7305" y="2009"/>
                  </a:cubicBezTo>
                  <a:cubicBezTo>
                    <a:pt x="7259" y="1963"/>
                    <a:pt x="7213" y="1940"/>
                    <a:pt x="7168" y="1895"/>
                  </a:cubicBezTo>
                  <a:cubicBezTo>
                    <a:pt x="7145" y="1872"/>
                    <a:pt x="7099" y="1849"/>
                    <a:pt x="7076" y="1826"/>
                  </a:cubicBezTo>
                  <a:cubicBezTo>
                    <a:pt x="7031" y="1781"/>
                    <a:pt x="7008" y="1758"/>
                    <a:pt x="6962" y="1735"/>
                  </a:cubicBezTo>
                  <a:cubicBezTo>
                    <a:pt x="6917" y="1689"/>
                    <a:pt x="6894" y="1666"/>
                    <a:pt x="6848" y="1644"/>
                  </a:cubicBezTo>
                  <a:lnTo>
                    <a:pt x="6780" y="1598"/>
                  </a:lnTo>
                  <a:lnTo>
                    <a:pt x="6757" y="1575"/>
                  </a:lnTo>
                  <a:cubicBezTo>
                    <a:pt x="6734" y="1552"/>
                    <a:pt x="6711" y="1552"/>
                    <a:pt x="6711" y="1530"/>
                  </a:cubicBezTo>
                  <a:cubicBezTo>
                    <a:pt x="6643" y="1484"/>
                    <a:pt x="6597" y="1415"/>
                    <a:pt x="6597" y="1347"/>
                  </a:cubicBezTo>
                  <a:cubicBezTo>
                    <a:pt x="6597" y="1347"/>
                    <a:pt x="6597" y="1347"/>
                    <a:pt x="6597" y="1324"/>
                  </a:cubicBezTo>
                  <a:cubicBezTo>
                    <a:pt x="6574" y="1324"/>
                    <a:pt x="6574" y="1301"/>
                    <a:pt x="6551" y="1278"/>
                  </a:cubicBezTo>
                  <a:lnTo>
                    <a:pt x="6460" y="1210"/>
                  </a:lnTo>
                  <a:cubicBezTo>
                    <a:pt x="6300" y="1073"/>
                    <a:pt x="6118" y="913"/>
                    <a:pt x="5935" y="776"/>
                  </a:cubicBezTo>
                  <a:cubicBezTo>
                    <a:pt x="5889" y="708"/>
                    <a:pt x="5821" y="662"/>
                    <a:pt x="5752" y="617"/>
                  </a:cubicBezTo>
                  <a:lnTo>
                    <a:pt x="5638" y="502"/>
                  </a:lnTo>
                  <a:lnTo>
                    <a:pt x="5570" y="457"/>
                  </a:lnTo>
                  <a:lnTo>
                    <a:pt x="5433" y="320"/>
                  </a:lnTo>
                  <a:cubicBezTo>
                    <a:pt x="5364" y="274"/>
                    <a:pt x="5319" y="206"/>
                    <a:pt x="5250" y="160"/>
                  </a:cubicBezTo>
                  <a:lnTo>
                    <a:pt x="5227" y="137"/>
                  </a:lnTo>
                  <a:cubicBezTo>
                    <a:pt x="5205" y="92"/>
                    <a:pt x="5159" y="69"/>
                    <a:pt x="5136" y="46"/>
                  </a:cubicBezTo>
                  <a:cubicBezTo>
                    <a:pt x="5090" y="23"/>
                    <a:pt x="5045" y="0"/>
                    <a:pt x="4999" y="0"/>
                  </a:cubicBezTo>
                  <a:close/>
                </a:path>
              </a:pathLst>
            </a:custGeom>
            <a:solidFill>
              <a:srgbClr val="FEC4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 name="Google Shape;405;p4"/>
            <p:cNvSpPr/>
            <p:nvPr/>
          </p:nvSpPr>
          <p:spPr>
            <a:xfrm>
              <a:off x="6872850" y="2453200"/>
              <a:ext cx="44550" cy="42250"/>
            </a:xfrm>
            <a:custGeom>
              <a:avLst/>
              <a:gdLst/>
              <a:ahLst/>
              <a:cxnLst/>
              <a:rect l="l" t="t" r="r" b="b"/>
              <a:pathLst>
                <a:path w="1782" h="1690" extrusionOk="0">
                  <a:moveTo>
                    <a:pt x="457" y="1531"/>
                  </a:moveTo>
                  <a:cubicBezTo>
                    <a:pt x="459" y="1552"/>
                    <a:pt x="480" y="1552"/>
                    <a:pt x="480" y="1552"/>
                  </a:cubicBezTo>
                  <a:cubicBezTo>
                    <a:pt x="473" y="1545"/>
                    <a:pt x="465" y="1538"/>
                    <a:pt x="457" y="1531"/>
                  </a:cubicBezTo>
                  <a:close/>
                  <a:moveTo>
                    <a:pt x="366" y="0"/>
                  </a:moveTo>
                  <a:cubicBezTo>
                    <a:pt x="320" y="0"/>
                    <a:pt x="298" y="23"/>
                    <a:pt x="275" y="46"/>
                  </a:cubicBezTo>
                  <a:cubicBezTo>
                    <a:pt x="252" y="69"/>
                    <a:pt x="229" y="92"/>
                    <a:pt x="229" y="137"/>
                  </a:cubicBezTo>
                  <a:cubicBezTo>
                    <a:pt x="183" y="160"/>
                    <a:pt x="161" y="206"/>
                    <a:pt x="138" y="251"/>
                  </a:cubicBezTo>
                  <a:cubicBezTo>
                    <a:pt x="92" y="320"/>
                    <a:pt x="69" y="411"/>
                    <a:pt x="46" y="480"/>
                  </a:cubicBezTo>
                  <a:cubicBezTo>
                    <a:pt x="24" y="548"/>
                    <a:pt x="1" y="617"/>
                    <a:pt x="1" y="708"/>
                  </a:cubicBezTo>
                  <a:cubicBezTo>
                    <a:pt x="1" y="776"/>
                    <a:pt x="24" y="845"/>
                    <a:pt x="24" y="913"/>
                  </a:cubicBezTo>
                  <a:cubicBezTo>
                    <a:pt x="46" y="982"/>
                    <a:pt x="92" y="1050"/>
                    <a:pt x="115" y="1096"/>
                  </a:cubicBezTo>
                  <a:cubicBezTo>
                    <a:pt x="138" y="1164"/>
                    <a:pt x="183" y="1210"/>
                    <a:pt x="206" y="1279"/>
                  </a:cubicBezTo>
                  <a:cubicBezTo>
                    <a:pt x="252" y="1324"/>
                    <a:pt x="298" y="1393"/>
                    <a:pt x="343" y="1438"/>
                  </a:cubicBezTo>
                  <a:cubicBezTo>
                    <a:pt x="381" y="1476"/>
                    <a:pt x="419" y="1499"/>
                    <a:pt x="457" y="1531"/>
                  </a:cubicBezTo>
                  <a:lnTo>
                    <a:pt x="457" y="1531"/>
                  </a:lnTo>
                  <a:cubicBezTo>
                    <a:pt x="457" y="1531"/>
                    <a:pt x="457" y="1530"/>
                    <a:pt x="457" y="1530"/>
                  </a:cubicBezTo>
                  <a:lnTo>
                    <a:pt x="457" y="1530"/>
                  </a:lnTo>
                  <a:lnTo>
                    <a:pt x="503" y="1575"/>
                  </a:lnTo>
                  <a:cubicBezTo>
                    <a:pt x="503" y="1573"/>
                    <a:pt x="503" y="1572"/>
                    <a:pt x="503" y="1570"/>
                  </a:cubicBezTo>
                  <a:lnTo>
                    <a:pt x="503" y="1570"/>
                  </a:lnTo>
                  <a:cubicBezTo>
                    <a:pt x="526" y="1586"/>
                    <a:pt x="555" y="1598"/>
                    <a:pt x="571" y="1598"/>
                  </a:cubicBezTo>
                  <a:cubicBezTo>
                    <a:pt x="617" y="1621"/>
                    <a:pt x="663" y="1644"/>
                    <a:pt x="708" y="1667"/>
                  </a:cubicBezTo>
                  <a:cubicBezTo>
                    <a:pt x="777" y="1689"/>
                    <a:pt x="868" y="1689"/>
                    <a:pt x="937" y="1689"/>
                  </a:cubicBezTo>
                  <a:cubicBezTo>
                    <a:pt x="982" y="1689"/>
                    <a:pt x="1051" y="1689"/>
                    <a:pt x="1096" y="1667"/>
                  </a:cubicBezTo>
                  <a:cubicBezTo>
                    <a:pt x="1119" y="1667"/>
                    <a:pt x="1142" y="1667"/>
                    <a:pt x="1188" y="1644"/>
                  </a:cubicBezTo>
                  <a:cubicBezTo>
                    <a:pt x="1256" y="1621"/>
                    <a:pt x="1325" y="1598"/>
                    <a:pt x="1370" y="1552"/>
                  </a:cubicBezTo>
                  <a:cubicBezTo>
                    <a:pt x="1439" y="1507"/>
                    <a:pt x="1484" y="1461"/>
                    <a:pt x="1530" y="1393"/>
                  </a:cubicBezTo>
                  <a:cubicBezTo>
                    <a:pt x="1576" y="1347"/>
                    <a:pt x="1621" y="1279"/>
                    <a:pt x="1644" y="1210"/>
                  </a:cubicBezTo>
                  <a:cubicBezTo>
                    <a:pt x="1667" y="1164"/>
                    <a:pt x="1690" y="1142"/>
                    <a:pt x="1713" y="1096"/>
                  </a:cubicBezTo>
                  <a:cubicBezTo>
                    <a:pt x="1736" y="1050"/>
                    <a:pt x="1736" y="1027"/>
                    <a:pt x="1736" y="982"/>
                  </a:cubicBezTo>
                  <a:cubicBezTo>
                    <a:pt x="1736" y="959"/>
                    <a:pt x="1736" y="959"/>
                    <a:pt x="1736" y="959"/>
                  </a:cubicBezTo>
                  <a:cubicBezTo>
                    <a:pt x="1758" y="936"/>
                    <a:pt x="1758" y="913"/>
                    <a:pt x="1758" y="890"/>
                  </a:cubicBezTo>
                  <a:cubicBezTo>
                    <a:pt x="1781" y="845"/>
                    <a:pt x="1758" y="776"/>
                    <a:pt x="1713" y="754"/>
                  </a:cubicBezTo>
                  <a:cubicBezTo>
                    <a:pt x="1690" y="731"/>
                    <a:pt x="1644" y="708"/>
                    <a:pt x="1621" y="708"/>
                  </a:cubicBezTo>
                  <a:lnTo>
                    <a:pt x="1507" y="708"/>
                  </a:lnTo>
                  <a:cubicBezTo>
                    <a:pt x="1416" y="639"/>
                    <a:pt x="1348" y="594"/>
                    <a:pt x="1256" y="548"/>
                  </a:cubicBezTo>
                  <a:cubicBezTo>
                    <a:pt x="1188" y="525"/>
                    <a:pt x="1142" y="502"/>
                    <a:pt x="1096" y="457"/>
                  </a:cubicBezTo>
                  <a:cubicBezTo>
                    <a:pt x="1028" y="434"/>
                    <a:pt x="982" y="411"/>
                    <a:pt x="937" y="366"/>
                  </a:cubicBezTo>
                  <a:cubicBezTo>
                    <a:pt x="868" y="343"/>
                    <a:pt x="823" y="297"/>
                    <a:pt x="754" y="251"/>
                  </a:cubicBezTo>
                  <a:cubicBezTo>
                    <a:pt x="731" y="206"/>
                    <a:pt x="686" y="183"/>
                    <a:pt x="640" y="160"/>
                  </a:cubicBezTo>
                  <a:cubicBezTo>
                    <a:pt x="617" y="137"/>
                    <a:pt x="617" y="137"/>
                    <a:pt x="594" y="114"/>
                  </a:cubicBezTo>
                  <a:cubicBezTo>
                    <a:pt x="571" y="114"/>
                    <a:pt x="571" y="114"/>
                    <a:pt x="571" y="92"/>
                  </a:cubicBezTo>
                  <a:lnTo>
                    <a:pt x="480" y="92"/>
                  </a:lnTo>
                  <a:cubicBezTo>
                    <a:pt x="457" y="69"/>
                    <a:pt x="457" y="46"/>
                    <a:pt x="435" y="46"/>
                  </a:cubicBezTo>
                  <a:cubicBezTo>
                    <a:pt x="412" y="23"/>
                    <a:pt x="389" y="0"/>
                    <a:pt x="366" y="0"/>
                  </a:cubicBezTo>
                  <a:close/>
                </a:path>
              </a:pathLst>
            </a:custGeom>
            <a:solidFill>
              <a:srgbClr val="FEC4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 name="Google Shape;406;p4"/>
            <p:cNvSpPr/>
            <p:nvPr/>
          </p:nvSpPr>
          <p:spPr>
            <a:xfrm>
              <a:off x="6892250" y="2468600"/>
              <a:ext cx="17725" cy="11300"/>
            </a:xfrm>
            <a:custGeom>
              <a:avLst/>
              <a:gdLst/>
              <a:ahLst/>
              <a:cxnLst/>
              <a:rect l="l" t="t" r="r" b="b"/>
              <a:pathLst>
                <a:path w="709" h="452" extrusionOk="0">
                  <a:moveTo>
                    <a:pt x="47" y="1"/>
                  </a:moveTo>
                  <a:cubicBezTo>
                    <a:pt x="47" y="1"/>
                    <a:pt x="24" y="1"/>
                    <a:pt x="24" y="23"/>
                  </a:cubicBezTo>
                  <a:cubicBezTo>
                    <a:pt x="1" y="23"/>
                    <a:pt x="1" y="46"/>
                    <a:pt x="1" y="46"/>
                  </a:cubicBezTo>
                  <a:cubicBezTo>
                    <a:pt x="1" y="69"/>
                    <a:pt x="1" y="69"/>
                    <a:pt x="24" y="92"/>
                  </a:cubicBezTo>
                  <a:cubicBezTo>
                    <a:pt x="47" y="115"/>
                    <a:pt x="69" y="138"/>
                    <a:pt x="92" y="160"/>
                  </a:cubicBezTo>
                  <a:cubicBezTo>
                    <a:pt x="115" y="183"/>
                    <a:pt x="115" y="183"/>
                    <a:pt x="138" y="206"/>
                  </a:cubicBezTo>
                  <a:cubicBezTo>
                    <a:pt x="161" y="229"/>
                    <a:pt x="184" y="229"/>
                    <a:pt x="206" y="252"/>
                  </a:cubicBezTo>
                  <a:cubicBezTo>
                    <a:pt x="206" y="252"/>
                    <a:pt x="229" y="274"/>
                    <a:pt x="252" y="274"/>
                  </a:cubicBezTo>
                  <a:cubicBezTo>
                    <a:pt x="275" y="297"/>
                    <a:pt x="275" y="297"/>
                    <a:pt x="298" y="297"/>
                  </a:cubicBezTo>
                  <a:cubicBezTo>
                    <a:pt x="320" y="320"/>
                    <a:pt x="366" y="320"/>
                    <a:pt x="389" y="343"/>
                  </a:cubicBezTo>
                  <a:cubicBezTo>
                    <a:pt x="480" y="366"/>
                    <a:pt x="549" y="411"/>
                    <a:pt x="640" y="434"/>
                  </a:cubicBezTo>
                  <a:cubicBezTo>
                    <a:pt x="651" y="446"/>
                    <a:pt x="657" y="451"/>
                    <a:pt x="663" y="451"/>
                  </a:cubicBezTo>
                  <a:cubicBezTo>
                    <a:pt x="669" y="451"/>
                    <a:pt x="674" y="446"/>
                    <a:pt x="686" y="434"/>
                  </a:cubicBezTo>
                  <a:cubicBezTo>
                    <a:pt x="686" y="434"/>
                    <a:pt x="708" y="434"/>
                    <a:pt x="708" y="411"/>
                  </a:cubicBezTo>
                  <a:cubicBezTo>
                    <a:pt x="708" y="411"/>
                    <a:pt x="708" y="389"/>
                    <a:pt x="708" y="389"/>
                  </a:cubicBezTo>
                  <a:cubicBezTo>
                    <a:pt x="708" y="366"/>
                    <a:pt x="708" y="366"/>
                    <a:pt x="686" y="366"/>
                  </a:cubicBezTo>
                  <a:cubicBezTo>
                    <a:pt x="640" y="343"/>
                    <a:pt x="572" y="320"/>
                    <a:pt x="526" y="297"/>
                  </a:cubicBezTo>
                  <a:lnTo>
                    <a:pt x="412" y="252"/>
                  </a:lnTo>
                  <a:cubicBezTo>
                    <a:pt x="389" y="229"/>
                    <a:pt x="366" y="229"/>
                    <a:pt x="343" y="229"/>
                  </a:cubicBezTo>
                  <a:cubicBezTo>
                    <a:pt x="320" y="206"/>
                    <a:pt x="275" y="183"/>
                    <a:pt x="252" y="160"/>
                  </a:cubicBezTo>
                  <a:cubicBezTo>
                    <a:pt x="206" y="138"/>
                    <a:pt x="184" y="115"/>
                    <a:pt x="161" y="92"/>
                  </a:cubicBezTo>
                  <a:cubicBezTo>
                    <a:pt x="138" y="69"/>
                    <a:pt x="115" y="46"/>
                    <a:pt x="92" y="23"/>
                  </a:cubicBezTo>
                  <a:cubicBezTo>
                    <a:pt x="69" y="1"/>
                    <a:pt x="69" y="1"/>
                    <a:pt x="47" y="1"/>
                  </a:cubicBezTo>
                  <a:close/>
                </a:path>
              </a:pathLst>
            </a:custGeom>
            <a:solidFill>
              <a:srgbClr val="FEC4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 name="Google Shape;407;p4"/>
            <p:cNvSpPr/>
            <p:nvPr/>
          </p:nvSpPr>
          <p:spPr>
            <a:xfrm>
              <a:off x="6908800" y="2476600"/>
              <a:ext cx="7450" cy="9150"/>
            </a:xfrm>
            <a:custGeom>
              <a:avLst/>
              <a:gdLst/>
              <a:ahLst/>
              <a:cxnLst/>
              <a:rect l="l" t="t" r="r" b="b"/>
              <a:pathLst>
                <a:path w="298" h="366" extrusionOk="0">
                  <a:moveTo>
                    <a:pt x="206" y="0"/>
                  </a:moveTo>
                  <a:cubicBezTo>
                    <a:pt x="183" y="46"/>
                    <a:pt x="161" y="69"/>
                    <a:pt x="115" y="114"/>
                  </a:cubicBezTo>
                  <a:cubicBezTo>
                    <a:pt x="115" y="137"/>
                    <a:pt x="92" y="160"/>
                    <a:pt x="69" y="183"/>
                  </a:cubicBezTo>
                  <a:cubicBezTo>
                    <a:pt x="46" y="206"/>
                    <a:pt x="24" y="251"/>
                    <a:pt x="1" y="297"/>
                  </a:cubicBezTo>
                  <a:cubicBezTo>
                    <a:pt x="1" y="320"/>
                    <a:pt x="1" y="343"/>
                    <a:pt x="24" y="365"/>
                  </a:cubicBezTo>
                  <a:cubicBezTo>
                    <a:pt x="46" y="365"/>
                    <a:pt x="69" y="365"/>
                    <a:pt x="92" y="343"/>
                  </a:cubicBezTo>
                  <a:cubicBezTo>
                    <a:pt x="115" y="320"/>
                    <a:pt x="115" y="297"/>
                    <a:pt x="138" y="251"/>
                  </a:cubicBezTo>
                  <a:cubicBezTo>
                    <a:pt x="161" y="228"/>
                    <a:pt x="161" y="206"/>
                    <a:pt x="183" y="183"/>
                  </a:cubicBezTo>
                  <a:cubicBezTo>
                    <a:pt x="183" y="183"/>
                    <a:pt x="183" y="206"/>
                    <a:pt x="183" y="206"/>
                  </a:cubicBezTo>
                  <a:cubicBezTo>
                    <a:pt x="183" y="183"/>
                    <a:pt x="206" y="160"/>
                    <a:pt x="206" y="160"/>
                  </a:cubicBezTo>
                  <a:cubicBezTo>
                    <a:pt x="229" y="114"/>
                    <a:pt x="252" y="91"/>
                    <a:pt x="275" y="69"/>
                  </a:cubicBezTo>
                  <a:cubicBezTo>
                    <a:pt x="298" y="69"/>
                    <a:pt x="298" y="23"/>
                    <a:pt x="275" y="0"/>
                  </a:cubicBezTo>
                  <a:close/>
                </a:path>
              </a:pathLst>
            </a:custGeom>
            <a:solidFill>
              <a:srgbClr val="FEC4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8" name="Google Shape;408;p4"/>
            <p:cNvSpPr/>
            <p:nvPr/>
          </p:nvSpPr>
          <p:spPr>
            <a:xfrm>
              <a:off x="6892250" y="1988700"/>
              <a:ext cx="258525" cy="587775"/>
            </a:xfrm>
            <a:custGeom>
              <a:avLst/>
              <a:gdLst/>
              <a:ahLst/>
              <a:cxnLst/>
              <a:rect l="l" t="t" r="r" b="b"/>
              <a:pathLst>
                <a:path w="10341" h="23511" extrusionOk="0">
                  <a:moveTo>
                    <a:pt x="7510" y="1"/>
                  </a:moveTo>
                  <a:cubicBezTo>
                    <a:pt x="7488" y="1"/>
                    <a:pt x="7442" y="1"/>
                    <a:pt x="7419" y="23"/>
                  </a:cubicBezTo>
                  <a:cubicBezTo>
                    <a:pt x="7373" y="69"/>
                    <a:pt x="7351" y="160"/>
                    <a:pt x="7396" y="229"/>
                  </a:cubicBezTo>
                  <a:lnTo>
                    <a:pt x="7419" y="252"/>
                  </a:lnTo>
                  <a:lnTo>
                    <a:pt x="7442" y="297"/>
                  </a:lnTo>
                  <a:lnTo>
                    <a:pt x="7465" y="320"/>
                  </a:lnTo>
                  <a:cubicBezTo>
                    <a:pt x="7465" y="343"/>
                    <a:pt x="7465" y="366"/>
                    <a:pt x="7465" y="366"/>
                  </a:cubicBezTo>
                  <a:lnTo>
                    <a:pt x="7465" y="411"/>
                  </a:lnTo>
                  <a:cubicBezTo>
                    <a:pt x="7488" y="457"/>
                    <a:pt x="7510" y="503"/>
                    <a:pt x="7533" y="571"/>
                  </a:cubicBezTo>
                  <a:cubicBezTo>
                    <a:pt x="7579" y="685"/>
                    <a:pt x="7602" y="799"/>
                    <a:pt x="7647" y="914"/>
                  </a:cubicBezTo>
                  <a:lnTo>
                    <a:pt x="7693" y="1005"/>
                  </a:lnTo>
                  <a:cubicBezTo>
                    <a:pt x="7762" y="1187"/>
                    <a:pt x="7807" y="1370"/>
                    <a:pt x="7876" y="1530"/>
                  </a:cubicBezTo>
                  <a:cubicBezTo>
                    <a:pt x="7876" y="1598"/>
                    <a:pt x="7898" y="1690"/>
                    <a:pt x="7921" y="1758"/>
                  </a:cubicBezTo>
                  <a:lnTo>
                    <a:pt x="7944" y="1804"/>
                  </a:lnTo>
                  <a:lnTo>
                    <a:pt x="7944" y="1849"/>
                  </a:lnTo>
                  <a:cubicBezTo>
                    <a:pt x="7967" y="1918"/>
                    <a:pt x="7990" y="1986"/>
                    <a:pt x="8013" y="2055"/>
                  </a:cubicBezTo>
                  <a:cubicBezTo>
                    <a:pt x="8058" y="2123"/>
                    <a:pt x="8081" y="2192"/>
                    <a:pt x="8104" y="2260"/>
                  </a:cubicBezTo>
                  <a:cubicBezTo>
                    <a:pt x="8127" y="2306"/>
                    <a:pt x="8150" y="2352"/>
                    <a:pt x="8150" y="2397"/>
                  </a:cubicBezTo>
                  <a:cubicBezTo>
                    <a:pt x="8172" y="2443"/>
                    <a:pt x="8195" y="2488"/>
                    <a:pt x="8218" y="2534"/>
                  </a:cubicBezTo>
                  <a:lnTo>
                    <a:pt x="8218" y="2557"/>
                  </a:lnTo>
                  <a:lnTo>
                    <a:pt x="8286" y="2694"/>
                  </a:lnTo>
                  <a:lnTo>
                    <a:pt x="8286" y="2717"/>
                  </a:lnTo>
                  <a:cubicBezTo>
                    <a:pt x="8309" y="2762"/>
                    <a:pt x="8355" y="2831"/>
                    <a:pt x="8401" y="2877"/>
                  </a:cubicBezTo>
                  <a:cubicBezTo>
                    <a:pt x="8423" y="2899"/>
                    <a:pt x="8446" y="2899"/>
                    <a:pt x="8469" y="2899"/>
                  </a:cubicBezTo>
                  <a:cubicBezTo>
                    <a:pt x="8492" y="2991"/>
                    <a:pt x="8492" y="3082"/>
                    <a:pt x="8515" y="3150"/>
                  </a:cubicBezTo>
                  <a:lnTo>
                    <a:pt x="8515" y="3265"/>
                  </a:lnTo>
                  <a:cubicBezTo>
                    <a:pt x="8538" y="3402"/>
                    <a:pt x="8560" y="3561"/>
                    <a:pt x="8583" y="3698"/>
                  </a:cubicBezTo>
                  <a:cubicBezTo>
                    <a:pt x="8583" y="3767"/>
                    <a:pt x="8583" y="3812"/>
                    <a:pt x="8606" y="3881"/>
                  </a:cubicBezTo>
                  <a:lnTo>
                    <a:pt x="8606" y="3972"/>
                  </a:lnTo>
                  <a:cubicBezTo>
                    <a:pt x="8629" y="4063"/>
                    <a:pt x="8629" y="4155"/>
                    <a:pt x="8629" y="4246"/>
                  </a:cubicBezTo>
                  <a:lnTo>
                    <a:pt x="8652" y="4429"/>
                  </a:lnTo>
                  <a:cubicBezTo>
                    <a:pt x="8675" y="4566"/>
                    <a:pt x="8697" y="4703"/>
                    <a:pt x="8697" y="4840"/>
                  </a:cubicBezTo>
                  <a:cubicBezTo>
                    <a:pt x="8720" y="5205"/>
                    <a:pt x="8743" y="5547"/>
                    <a:pt x="8743" y="5844"/>
                  </a:cubicBezTo>
                  <a:lnTo>
                    <a:pt x="8743" y="5867"/>
                  </a:lnTo>
                  <a:lnTo>
                    <a:pt x="8743" y="5889"/>
                  </a:lnTo>
                  <a:cubicBezTo>
                    <a:pt x="8743" y="5958"/>
                    <a:pt x="8743" y="6049"/>
                    <a:pt x="8743" y="6141"/>
                  </a:cubicBezTo>
                  <a:lnTo>
                    <a:pt x="8743" y="6255"/>
                  </a:lnTo>
                  <a:cubicBezTo>
                    <a:pt x="8720" y="6346"/>
                    <a:pt x="8720" y="6437"/>
                    <a:pt x="8720" y="6506"/>
                  </a:cubicBezTo>
                  <a:cubicBezTo>
                    <a:pt x="8720" y="6574"/>
                    <a:pt x="8720" y="6666"/>
                    <a:pt x="8720" y="6734"/>
                  </a:cubicBezTo>
                  <a:lnTo>
                    <a:pt x="8720" y="6917"/>
                  </a:lnTo>
                  <a:lnTo>
                    <a:pt x="8720" y="6962"/>
                  </a:lnTo>
                  <a:lnTo>
                    <a:pt x="8720" y="7054"/>
                  </a:lnTo>
                  <a:cubicBezTo>
                    <a:pt x="8720" y="7145"/>
                    <a:pt x="8720" y="7236"/>
                    <a:pt x="8720" y="7327"/>
                  </a:cubicBezTo>
                  <a:cubicBezTo>
                    <a:pt x="8720" y="7442"/>
                    <a:pt x="8720" y="7579"/>
                    <a:pt x="8720" y="7693"/>
                  </a:cubicBezTo>
                  <a:cubicBezTo>
                    <a:pt x="8720" y="7830"/>
                    <a:pt x="8720" y="7967"/>
                    <a:pt x="8697" y="8104"/>
                  </a:cubicBezTo>
                  <a:lnTo>
                    <a:pt x="8697" y="8149"/>
                  </a:lnTo>
                  <a:cubicBezTo>
                    <a:pt x="8697" y="8218"/>
                    <a:pt x="8697" y="8286"/>
                    <a:pt x="8697" y="8355"/>
                  </a:cubicBezTo>
                  <a:cubicBezTo>
                    <a:pt x="8697" y="8423"/>
                    <a:pt x="8675" y="8492"/>
                    <a:pt x="8675" y="8537"/>
                  </a:cubicBezTo>
                  <a:lnTo>
                    <a:pt x="8675" y="8606"/>
                  </a:lnTo>
                  <a:lnTo>
                    <a:pt x="8652" y="8811"/>
                  </a:lnTo>
                  <a:cubicBezTo>
                    <a:pt x="8629" y="8902"/>
                    <a:pt x="8629" y="9017"/>
                    <a:pt x="8629" y="9108"/>
                  </a:cubicBezTo>
                  <a:cubicBezTo>
                    <a:pt x="8606" y="9176"/>
                    <a:pt x="8606" y="9268"/>
                    <a:pt x="8583" y="9336"/>
                  </a:cubicBezTo>
                  <a:cubicBezTo>
                    <a:pt x="8583" y="9405"/>
                    <a:pt x="8560" y="9450"/>
                    <a:pt x="8560" y="9519"/>
                  </a:cubicBezTo>
                  <a:cubicBezTo>
                    <a:pt x="8492" y="9633"/>
                    <a:pt x="8469" y="9747"/>
                    <a:pt x="8446" y="9861"/>
                  </a:cubicBezTo>
                  <a:lnTo>
                    <a:pt x="8446" y="9884"/>
                  </a:lnTo>
                  <a:cubicBezTo>
                    <a:pt x="8446" y="9930"/>
                    <a:pt x="8423" y="9975"/>
                    <a:pt x="8423" y="10021"/>
                  </a:cubicBezTo>
                  <a:cubicBezTo>
                    <a:pt x="8423" y="10066"/>
                    <a:pt x="8401" y="10112"/>
                    <a:pt x="8401" y="10181"/>
                  </a:cubicBezTo>
                  <a:cubicBezTo>
                    <a:pt x="8355" y="10340"/>
                    <a:pt x="8309" y="10523"/>
                    <a:pt x="8286" y="10706"/>
                  </a:cubicBezTo>
                  <a:cubicBezTo>
                    <a:pt x="8264" y="10774"/>
                    <a:pt x="8241" y="10843"/>
                    <a:pt x="8241" y="10888"/>
                  </a:cubicBezTo>
                  <a:cubicBezTo>
                    <a:pt x="8195" y="11025"/>
                    <a:pt x="8172" y="11162"/>
                    <a:pt x="8127" y="11276"/>
                  </a:cubicBezTo>
                  <a:lnTo>
                    <a:pt x="8104" y="11345"/>
                  </a:lnTo>
                  <a:cubicBezTo>
                    <a:pt x="8104" y="11413"/>
                    <a:pt x="8081" y="11482"/>
                    <a:pt x="8058" y="11550"/>
                  </a:cubicBezTo>
                  <a:cubicBezTo>
                    <a:pt x="8035" y="11596"/>
                    <a:pt x="8013" y="11664"/>
                    <a:pt x="8013" y="11710"/>
                  </a:cubicBezTo>
                  <a:cubicBezTo>
                    <a:pt x="7990" y="11733"/>
                    <a:pt x="7990" y="11778"/>
                    <a:pt x="7967" y="11801"/>
                  </a:cubicBezTo>
                  <a:cubicBezTo>
                    <a:pt x="7944" y="11870"/>
                    <a:pt x="7921" y="11938"/>
                    <a:pt x="7898" y="12007"/>
                  </a:cubicBezTo>
                  <a:cubicBezTo>
                    <a:pt x="7876" y="12098"/>
                    <a:pt x="7853" y="12189"/>
                    <a:pt x="7830" y="12281"/>
                  </a:cubicBezTo>
                  <a:cubicBezTo>
                    <a:pt x="7784" y="12372"/>
                    <a:pt x="7762" y="12463"/>
                    <a:pt x="7739" y="12554"/>
                  </a:cubicBezTo>
                  <a:cubicBezTo>
                    <a:pt x="7716" y="12623"/>
                    <a:pt x="7693" y="12714"/>
                    <a:pt x="7670" y="12783"/>
                  </a:cubicBezTo>
                  <a:lnTo>
                    <a:pt x="7647" y="12828"/>
                  </a:lnTo>
                  <a:cubicBezTo>
                    <a:pt x="7579" y="13148"/>
                    <a:pt x="7465" y="13513"/>
                    <a:pt x="7351" y="13878"/>
                  </a:cubicBezTo>
                  <a:cubicBezTo>
                    <a:pt x="7328" y="13970"/>
                    <a:pt x="7305" y="14038"/>
                    <a:pt x="7282" y="14107"/>
                  </a:cubicBezTo>
                  <a:lnTo>
                    <a:pt x="7259" y="14129"/>
                  </a:lnTo>
                  <a:lnTo>
                    <a:pt x="7237" y="14198"/>
                  </a:lnTo>
                  <a:lnTo>
                    <a:pt x="7191" y="14312"/>
                  </a:lnTo>
                  <a:lnTo>
                    <a:pt x="7168" y="14358"/>
                  </a:lnTo>
                  <a:lnTo>
                    <a:pt x="7191" y="14335"/>
                  </a:lnTo>
                  <a:lnTo>
                    <a:pt x="7191" y="14335"/>
                  </a:lnTo>
                  <a:cubicBezTo>
                    <a:pt x="7122" y="14495"/>
                    <a:pt x="7054" y="14654"/>
                    <a:pt x="7008" y="14814"/>
                  </a:cubicBezTo>
                  <a:lnTo>
                    <a:pt x="6917" y="14997"/>
                  </a:lnTo>
                  <a:cubicBezTo>
                    <a:pt x="6871" y="15111"/>
                    <a:pt x="6826" y="15248"/>
                    <a:pt x="6780" y="15362"/>
                  </a:cubicBezTo>
                  <a:cubicBezTo>
                    <a:pt x="6620" y="15704"/>
                    <a:pt x="6438" y="16070"/>
                    <a:pt x="6255" y="16412"/>
                  </a:cubicBezTo>
                  <a:lnTo>
                    <a:pt x="6187" y="16549"/>
                  </a:lnTo>
                  <a:cubicBezTo>
                    <a:pt x="6118" y="16686"/>
                    <a:pt x="6050" y="16846"/>
                    <a:pt x="5958" y="16983"/>
                  </a:cubicBezTo>
                  <a:lnTo>
                    <a:pt x="5935" y="17005"/>
                  </a:lnTo>
                  <a:cubicBezTo>
                    <a:pt x="5890" y="17097"/>
                    <a:pt x="5844" y="17165"/>
                    <a:pt x="5799" y="17234"/>
                  </a:cubicBezTo>
                  <a:cubicBezTo>
                    <a:pt x="5753" y="17325"/>
                    <a:pt x="5684" y="17416"/>
                    <a:pt x="5639" y="17485"/>
                  </a:cubicBezTo>
                  <a:lnTo>
                    <a:pt x="5570" y="17553"/>
                  </a:lnTo>
                  <a:cubicBezTo>
                    <a:pt x="5502" y="17644"/>
                    <a:pt x="5456" y="17736"/>
                    <a:pt x="5388" y="17827"/>
                  </a:cubicBezTo>
                  <a:cubicBezTo>
                    <a:pt x="5365" y="17873"/>
                    <a:pt x="5365" y="17918"/>
                    <a:pt x="5365" y="17964"/>
                  </a:cubicBezTo>
                  <a:cubicBezTo>
                    <a:pt x="5296" y="18055"/>
                    <a:pt x="5205" y="18147"/>
                    <a:pt x="5137" y="18238"/>
                  </a:cubicBezTo>
                  <a:cubicBezTo>
                    <a:pt x="5091" y="18284"/>
                    <a:pt x="5068" y="18306"/>
                    <a:pt x="5022" y="18352"/>
                  </a:cubicBezTo>
                  <a:cubicBezTo>
                    <a:pt x="4954" y="18443"/>
                    <a:pt x="4863" y="18535"/>
                    <a:pt x="4794" y="18626"/>
                  </a:cubicBezTo>
                  <a:cubicBezTo>
                    <a:pt x="4749" y="18694"/>
                    <a:pt x="4680" y="18763"/>
                    <a:pt x="4634" y="18831"/>
                  </a:cubicBezTo>
                  <a:cubicBezTo>
                    <a:pt x="4497" y="18968"/>
                    <a:pt x="4361" y="19105"/>
                    <a:pt x="4224" y="19242"/>
                  </a:cubicBezTo>
                  <a:cubicBezTo>
                    <a:pt x="4155" y="19311"/>
                    <a:pt x="4087" y="19379"/>
                    <a:pt x="4018" y="19448"/>
                  </a:cubicBezTo>
                  <a:cubicBezTo>
                    <a:pt x="3950" y="19516"/>
                    <a:pt x="3881" y="19585"/>
                    <a:pt x="3813" y="19653"/>
                  </a:cubicBezTo>
                  <a:cubicBezTo>
                    <a:pt x="3721" y="19744"/>
                    <a:pt x="3630" y="19836"/>
                    <a:pt x="3516" y="19927"/>
                  </a:cubicBezTo>
                  <a:lnTo>
                    <a:pt x="3470" y="19973"/>
                  </a:lnTo>
                  <a:lnTo>
                    <a:pt x="3379" y="20041"/>
                  </a:lnTo>
                  <a:lnTo>
                    <a:pt x="3311" y="20110"/>
                  </a:lnTo>
                  <a:lnTo>
                    <a:pt x="3242" y="20178"/>
                  </a:lnTo>
                  <a:cubicBezTo>
                    <a:pt x="3219" y="20201"/>
                    <a:pt x="3174" y="20224"/>
                    <a:pt x="3151" y="20247"/>
                  </a:cubicBezTo>
                  <a:cubicBezTo>
                    <a:pt x="3105" y="20269"/>
                    <a:pt x="3082" y="20315"/>
                    <a:pt x="3037" y="20338"/>
                  </a:cubicBezTo>
                  <a:cubicBezTo>
                    <a:pt x="3014" y="20361"/>
                    <a:pt x="2968" y="20384"/>
                    <a:pt x="2923" y="20406"/>
                  </a:cubicBezTo>
                  <a:cubicBezTo>
                    <a:pt x="2854" y="20452"/>
                    <a:pt x="2763" y="20520"/>
                    <a:pt x="2671" y="20589"/>
                  </a:cubicBezTo>
                  <a:cubicBezTo>
                    <a:pt x="2580" y="20657"/>
                    <a:pt x="2489" y="20726"/>
                    <a:pt x="2398" y="20772"/>
                  </a:cubicBezTo>
                  <a:cubicBezTo>
                    <a:pt x="2352" y="20794"/>
                    <a:pt x="2306" y="20817"/>
                    <a:pt x="2261" y="20840"/>
                  </a:cubicBezTo>
                  <a:lnTo>
                    <a:pt x="2238" y="20863"/>
                  </a:lnTo>
                  <a:lnTo>
                    <a:pt x="2192" y="20886"/>
                  </a:lnTo>
                  <a:lnTo>
                    <a:pt x="2101" y="20931"/>
                  </a:lnTo>
                  <a:lnTo>
                    <a:pt x="2055" y="20954"/>
                  </a:lnTo>
                  <a:cubicBezTo>
                    <a:pt x="1987" y="20977"/>
                    <a:pt x="1941" y="21000"/>
                    <a:pt x="1895" y="21023"/>
                  </a:cubicBezTo>
                  <a:lnTo>
                    <a:pt x="1827" y="21068"/>
                  </a:lnTo>
                  <a:lnTo>
                    <a:pt x="1781" y="21091"/>
                  </a:lnTo>
                  <a:cubicBezTo>
                    <a:pt x="1781" y="21091"/>
                    <a:pt x="1758" y="21068"/>
                    <a:pt x="1758" y="21068"/>
                  </a:cubicBezTo>
                  <a:lnTo>
                    <a:pt x="1690" y="21068"/>
                  </a:lnTo>
                  <a:cubicBezTo>
                    <a:pt x="1644" y="21068"/>
                    <a:pt x="1599" y="21091"/>
                    <a:pt x="1576" y="21114"/>
                  </a:cubicBezTo>
                  <a:cubicBezTo>
                    <a:pt x="1462" y="21342"/>
                    <a:pt x="1325" y="21570"/>
                    <a:pt x="1119" y="21867"/>
                  </a:cubicBezTo>
                  <a:cubicBezTo>
                    <a:pt x="1074" y="21913"/>
                    <a:pt x="1028" y="21981"/>
                    <a:pt x="1005" y="22027"/>
                  </a:cubicBezTo>
                  <a:cubicBezTo>
                    <a:pt x="960" y="22095"/>
                    <a:pt x="914" y="22141"/>
                    <a:pt x="868" y="22187"/>
                  </a:cubicBezTo>
                  <a:lnTo>
                    <a:pt x="845" y="22232"/>
                  </a:lnTo>
                  <a:cubicBezTo>
                    <a:pt x="777" y="22324"/>
                    <a:pt x="708" y="22438"/>
                    <a:pt x="617" y="22529"/>
                  </a:cubicBezTo>
                  <a:lnTo>
                    <a:pt x="503" y="22689"/>
                  </a:lnTo>
                  <a:cubicBezTo>
                    <a:pt x="435" y="22757"/>
                    <a:pt x="389" y="22826"/>
                    <a:pt x="320" y="22894"/>
                  </a:cubicBezTo>
                  <a:lnTo>
                    <a:pt x="275" y="22963"/>
                  </a:lnTo>
                  <a:lnTo>
                    <a:pt x="184" y="23054"/>
                  </a:lnTo>
                  <a:cubicBezTo>
                    <a:pt x="161" y="23077"/>
                    <a:pt x="138" y="23100"/>
                    <a:pt x="115" y="23123"/>
                  </a:cubicBezTo>
                  <a:cubicBezTo>
                    <a:pt x="115" y="23123"/>
                    <a:pt x="92" y="23145"/>
                    <a:pt x="69" y="23168"/>
                  </a:cubicBezTo>
                  <a:cubicBezTo>
                    <a:pt x="24" y="23237"/>
                    <a:pt x="1" y="23328"/>
                    <a:pt x="47" y="23396"/>
                  </a:cubicBezTo>
                  <a:cubicBezTo>
                    <a:pt x="92" y="23442"/>
                    <a:pt x="161" y="23488"/>
                    <a:pt x="229" y="23488"/>
                  </a:cubicBezTo>
                  <a:cubicBezTo>
                    <a:pt x="252" y="23488"/>
                    <a:pt x="275" y="23465"/>
                    <a:pt x="298" y="23465"/>
                  </a:cubicBezTo>
                  <a:cubicBezTo>
                    <a:pt x="343" y="23488"/>
                    <a:pt x="366" y="23511"/>
                    <a:pt x="389" y="23511"/>
                  </a:cubicBezTo>
                  <a:lnTo>
                    <a:pt x="549" y="23511"/>
                  </a:lnTo>
                  <a:lnTo>
                    <a:pt x="617" y="23488"/>
                  </a:lnTo>
                  <a:lnTo>
                    <a:pt x="800" y="23488"/>
                  </a:lnTo>
                  <a:lnTo>
                    <a:pt x="845" y="23465"/>
                  </a:lnTo>
                  <a:lnTo>
                    <a:pt x="1005" y="23465"/>
                  </a:lnTo>
                  <a:cubicBezTo>
                    <a:pt x="1119" y="23442"/>
                    <a:pt x="1233" y="23419"/>
                    <a:pt x="1348" y="23419"/>
                  </a:cubicBezTo>
                  <a:cubicBezTo>
                    <a:pt x="1462" y="23419"/>
                    <a:pt x="1576" y="23396"/>
                    <a:pt x="1690" y="23374"/>
                  </a:cubicBezTo>
                  <a:lnTo>
                    <a:pt x="1736" y="23351"/>
                  </a:lnTo>
                  <a:lnTo>
                    <a:pt x="1850" y="23351"/>
                  </a:lnTo>
                  <a:cubicBezTo>
                    <a:pt x="1918" y="23328"/>
                    <a:pt x="1987" y="23328"/>
                    <a:pt x="2032" y="23305"/>
                  </a:cubicBezTo>
                  <a:cubicBezTo>
                    <a:pt x="2101" y="23305"/>
                    <a:pt x="2169" y="23282"/>
                    <a:pt x="2238" y="23259"/>
                  </a:cubicBezTo>
                  <a:lnTo>
                    <a:pt x="2283" y="23237"/>
                  </a:lnTo>
                  <a:cubicBezTo>
                    <a:pt x="2306" y="23237"/>
                    <a:pt x="2352" y="23214"/>
                    <a:pt x="2375" y="23214"/>
                  </a:cubicBezTo>
                  <a:lnTo>
                    <a:pt x="2420" y="23191"/>
                  </a:lnTo>
                  <a:lnTo>
                    <a:pt x="2466" y="23168"/>
                  </a:lnTo>
                  <a:cubicBezTo>
                    <a:pt x="2512" y="23168"/>
                    <a:pt x="2535" y="23145"/>
                    <a:pt x="2557" y="23145"/>
                  </a:cubicBezTo>
                  <a:cubicBezTo>
                    <a:pt x="2671" y="23100"/>
                    <a:pt x="2808" y="23054"/>
                    <a:pt x="2900" y="22986"/>
                  </a:cubicBezTo>
                  <a:cubicBezTo>
                    <a:pt x="2991" y="22963"/>
                    <a:pt x="3059" y="22917"/>
                    <a:pt x="3128" y="22894"/>
                  </a:cubicBezTo>
                  <a:cubicBezTo>
                    <a:pt x="3196" y="22871"/>
                    <a:pt x="3288" y="22849"/>
                    <a:pt x="3356" y="22803"/>
                  </a:cubicBezTo>
                  <a:cubicBezTo>
                    <a:pt x="3448" y="22780"/>
                    <a:pt x="3539" y="22735"/>
                    <a:pt x="3630" y="22689"/>
                  </a:cubicBezTo>
                  <a:lnTo>
                    <a:pt x="3699" y="22643"/>
                  </a:lnTo>
                  <a:cubicBezTo>
                    <a:pt x="3767" y="22598"/>
                    <a:pt x="3813" y="22575"/>
                    <a:pt x="3858" y="22552"/>
                  </a:cubicBezTo>
                  <a:lnTo>
                    <a:pt x="3927" y="22529"/>
                  </a:lnTo>
                  <a:cubicBezTo>
                    <a:pt x="3995" y="22483"/>
                    <a:pt x="4041" y="22461"/>
                    <a:pt x="4109" y="22438"/>
                  </a:cubicBezTo>
                  <a:cubicBezTo>
                    <a:pt x="4201" y="22392"/>
                    <a:pt x="4269" y="22346"/>
                    <a:pt x="4361" y="22278"/>
                  </a:cubicBezTo>
                  <a:cubicBezTo>
                    <a:pt x="4497" y="22210"/>
                    <a:pt x="4634" y="22118"/>
                    <a:pt x="4749" y="22027"/>
                  </a:cubicBezTo>
                  <a:cubicBezTo>
                    <a:pt x="4886" y="21936"/>
                    <a:pt x="5000" y="21821"/>
                    <a:pt x="5114" y="21730"/>
                  </a:cubicBezTo>
                  <a:lnTo>
                    <a:pt x="5159" y="21662"/>
                  </a:lnTo>
                  <a:cubicBezTo>
                    <a:pt x="5205" y="21616"/>
                    <a:pt x="5251" y="21570"/>
                    <a:pt x="5274" y="21525"/>
                  </a:cubicBezTo>
                  <a:cubicBezTo>
                    <a:pt x="5342" y="21479"/>
                    <a:pt x="5388" y="21433"/>
                    <a:pt x="5433" y="21388"/>
                  </a:cubicBezTo>
                  <a:lnTo>
                    <a:pt x="5479" y="21342"/>
                  </a:lnTo>
                  <a:lnTo>
                    <a:pt x="5525" y="21297"/>
                  </a:lnTo>
                  <a:cubicBezTo>
                    <a:pt x="5570" y="21251"/>
                    <a:pt x="5616" y="21205"/>
                    <a:pt x="5662" y="21160"/>
                  </a:cubicBezTo>
                  <a:cubicBezTo>
                    <a:pt x="5730" y="21091"/>
                    <a:pt x="5799" y="21023"/>
                    <a:pt x="5867" y="20954"/>
                  </a:cubicBezTo>
                  <a:cubicBezTo>
                    <a:pt x="5890" y="20908"/>
                    <a:pt x="5935" y="20863"/>
                    <a:pt x="5981" y="20794"/>
                  </a:cubicBezTo>
                  <a:lnTo>
                    <a:pt x="6050" y="20726"/>
                  </a:lnTo>
                  <a:lnTo>
                    <a:pt x="6118" y="20635"/>
                  </a:lnTo>
                  <a:cubicBezTo>
                    <a:pt x="6141" y="20589"/>
                    <a:pt x="6187" y="20543"/>
                    <a:pt x="6209" y="20520"/>
                  </a:cubicBezTo>
                  <a:lnTo>
                    <a:pt x="6324" y="20384"/>
                  </a:lnTo>
                  <a:cubicBezTo>
                    <a:pt x="6392" y="20292"/>
                    <a:pt x="6460" y="20201"/>
                    <a:pt x="6529" y="20110"/>
                  </a:cubicBezTo>
                  <a:cubicBezTo>
                    <a:pt x="6643" y="19973"/>
                    <a:pt x="6734" y="19836"/>
                    <a:pt x="6826" y="19699"/>
                  </a:cubicBezTo>
                  <a:cubicBezTo>
                    <a:pt x="6871" y="19653"/>
                    <a:pt x="6894" y="19607"/>
                    <a:pt x="6940" y="19539"/>
                  </a:cubicBezTo>
                  <a:lnTo>
                    <a:pt x="6963" y="19516"/>
                  </a:lnTo>
                  <a:cubicBezTo>
                    <a:pt x="7054" y="19402"/>
                    <a:pt x="7145" y="19265"/>
                    <a:pt x="7237" y="19105"/>
                  </a:cubicBezTo>
                  <a:cubicBezTo>
                    <a:pt x="7328" y="18991"/>
                    <a:pt x="7396" y="18854"/>
                    <a:pt x="7465" y="18740"/>
                  </a:cubicBezTo>
                  <a:lnTo>
                    <a:pt x="7510" y="18649"/>
                  </a:lnTo>
                  <a:cubicBezTo>
                    <a:pt x="7579" y="18489"/>
                    <a:pt x="7670" y="18329"/>
                    <a:pt x="7739" y="18169"/>
                  </a:cubicBezTo>
                  <a:cubicBezTo>
                    <a:pt x="7784" y="18101"/>
                    <a:pt x="7830" y="18010"/>
                    <a:pt x="7876" y="17918"/>
                  </a:cubicBezTo>
                  <a:cubicBezTo>
                    <a:pt x="7898" y="17850"/>
                    <a:pt x="7944" y="17781"/>
                    <a:pt x="7967" y="17713"/>
                  </a:cubicBezTo>
                  <a:cubicBezTo>
                    <a:pt x="8013" y="17599"/>
                    <a:pt x="8081" y="17508"/>
                    <a:pt x="8127" y="17393"/>
                  </a:cubicBezTo>
                  <a:lnTo>
                    <a:pt x="8195" y="17234"/>
                  </a:lnTo>
                  <a:lnTo>
                    <a:pt x="8241" y="17119"/>
                  </a:lnTo>
                  <a:cubicBezTo>
                    <a:pt x="8309" y="17005"/>
                    <a:pt x="8378" y="16868"/>
                    <a:pt x="8423" y="16754"/>
                  </a:cubicBezTo>
                  <a:cubicBezTo>
                    <a:pt x="8492" y="16595"/>
                    <a:pt x="8560" y="16412"/>
                    <a:pt x="8629" y="16252"/>
                  </a:cubicBezTo>
                  <a:lnTo>
                    <a:pt x="8697" y="16115"/>
                  </a:lnTo>
                  <a:cubicBezTo>
                    <a:pt x="8743" y="16001"/>
                    <a:pt x="8789" y="15864"/>
                    <a:pt x="8834" y="15750"/>
                  </a:cubicBezTo>
                  <a:lnTo>
                    <a:pt x="8880" y="15636"/>
                  </a:lnTo>
                  <a:cubicBezTo>
                    <a:pt x="8903" y="15567"/>
                    <a:pt x="8926" y="15476"/>
                    <a:pt x="8971" y="15408"/>
                  </a:cubicBezTo>
                  <a:lnTo>
                    <a:pt x="9017" y="15271"/>
                  </a:lnTo>
                  <a:lnTo>
                    <a:pt x="9017" y="15225"/>
                  </a:lnTo>
                  <a:cubicBezTo>
                    <a:pt x="9040" y="15225"/>
                    <a:pt x="9040" y="15202"/>
                    <a:pt x="9040" y="15179"/>
                  </a:cubicBezTo>
                  <a:lnTo>
                    <a:pt x="9063" y="15157"/>
                  </a:lnTo>
                  <a:lnTo>
                    <a:pt x="9063" y="15111"/>
                  </a:lnTo>
                  <a:lnTo>
                    <a:pt x="9085" y="15111"/>
                  </a:lnTo>
                  <a:lnTo>
                    <a:pt x="9085" y="15088"/>
                  </a:lnTo>
                  <a:cubicBezTo>
                    <a:pt x="9154" y="14883"/>
                    <a:pt x="9222" y="14677"/>
                    <a:pt x="9291" y="14495"/>
                  </a:cubicBezTo>
                  <a:cubicBezTo>
                    <a:pt x="9336" y="14335"/>
                    <a:pt x="9405" y="14152"/>
                    <a:pt x="9473" y="13970"/>
                  </a:cubicBezTo>
                  <a:cubicBezTo>
                    <a:pt x="9496" y="13878"/>
                    <a:pt x="9519" y="13810"/>
                    <a:pt x="9542" y="13719"/>
                  </a:cubicBezTo>
                  <a:cubicBezTo>
                    <a:pt x="9565" y="13627"/>
                    <a:pt x="9588" y="13536"/>
                    <a:pt x="9610" y="13422"/>
                  </a:cubicBezTo>
                  <a:lnTo>
                    <a:pt x="9656" y="13285"/>
                  </a:lnTo>
                  <a:cubicBezTo>
                    <a:pt x="9702" y="13148"/>
                    <a:pt x="9747" y="12988"/>
                    <a:pt x="9770" y="12851"/>
                  </a:cubicBezTo>
                  <a:cubicBezTo>
                    <a:pt x="9793" y="12760"/>
                    <a:pt x="9816" y="12669"/>
                    <a:pt x="9816" y="12577"/>
                  </a:cubicBezTo>
                  <a:cubicBezTo>
                    <a:pt x="9861" y="12372"/>
                    <a:pt x="9907" y="12189"/>
                    <a:pt x="9930" y="12029"/>
                  </a:cubicBezTo>
                  <a:cubicBezTo>
                    <a:pt x="9953" y="11938"/>
                    <a:pt x="9953" y="11847"/>
                    <a:pt x="9976" y="11756"/>
                  </a:cubicBezTo>
                  <a:cubicBezTo>
                    <a:pt x="9976" y="11687"/>
                    <a:pt x="9976" y="11641"/>
                    <a:pt x="9976" y="11573"/>
                  </a:cubicBezTo>
                  <a:cubicBezTo>
                    <a:pt x="9976" y="11527"/>
                    <a:pt x="9976" y="11459"/>
                    <a:pt x="9976" y="11413"/>
                  </a:cubicBezTo>
                  <a:cubicBezTo>
                    <a:pt x="9976" y="11413"/>
                    <a:pt x="9976" y="11390"/>
                    <a:pt x="9953" y="11390"/>
                  </a:cubicBezTo>
                  <a:cubicBezTo>
                    <a:pt x="10021" y="11162"/>
                    <a:pt x="10067" y="10888"/>
                    <a:pt x="10090" y="10614"/>
                  </a:cubicBezTo>
                  <a:lnTo>
                    <a:pt x="10113" y="10523"/>
                  </a:lnTo>
                  <a:cubicBezTo>
                    <a:pt x="10113" y="10386"/>
                    <a:pt x="10135" y="10249"/>
                    <a:pt x="10158" y="10135"/>
                  </a:cubicBezTo>
                  <a:lnTo>
                    <a:pt x="10158" y="10089"/>
                  </a:lnTo>
                  <a:cubicBezTo>
                    <a:pt x="10158" y="10021"/>
                    <a:pt x="10181" y="9930"/>
                    <a:pt x="10181" y="9838"/>
                  </a:cubicBezTo>
                  <a:cubicBezTo>
                    <a:pt x="10181" y="9815"/>
                    <a:pt x="10181" y="9770"/>
                    <a:pt x="10181" y="9747"/>
                  </a:cubicBezTo>
                  <a:cubicBezTo>
                    <a:pt x="10181" y="9724"/>
                    <a:pt x="10204" y="9701"/>
                    <a:pt x="10204" y="9678"/>
                  </a:cubicBezTo>
                  <a:cubicBezTo>
                    <a:pt x="10227" y="9564"/>
                    <a:pt x="10227" y="9473"/>
                    <a:pt x="10249" y="9359"/>
                  </a:cubicBezTo>
                  <a:cubicBezTo>
                    <a:pt x="10249" y="9313"/>
                    <a:pt x="10249" y="9268"/>
                    <a:pt x="10249" y="9199"/>
                  </a:cubicBezTo>
                  <a:cubicBezTo>
                    <a:pt x="10272" y="9062"/>
                    <a:pt x="10295" y="8902"/>
                    <a:pt x="10295" y="8765"/>
                  </a:cubicBezTo>
                  <a:cubicBezTo>
                    <a:pt x="10295" y="8697"/>
                    <a:pt x="10295" y="8628"/>
                    <a:pt x="10318" y="8583"/>
                  </a:cubicBezTo>
                  <a:cubicBezTo>
                    <a:pt x="10318" y="8492"/>
                    <a:pt x="10318" y="8400"/>
                    <a:pt x="10318" y="8309"/>
                  </a:cubicBezTo>
                  <a:cubicBezTo>
                    <a:pt x="10341" y="8149"/>
                    <a:pt x="10341" y="7989"/>
                    <a:pt x="10341" y="7830"/>
                  </a:cubicBezTo>
                  <a:cubicBezTo>
                    <a:pt x="10341" y="7647"/>
                    <a:pt x="10341" y="7442"/>
                    <a:pt x="10341" y="7259"/>
                  </a:cubicBezTo>
                  <a:cubicBezTo>
                    <a:pt x="10341" y="7054"/>
                    <a:pt x="10341" y="6871"/>
                    <a:pt x="10341" y="6666"/>
                  </a:cubicBezTo>
                  <a:cubicBezTo>
                    <a:pt x="10318" y="6277"/>
                    <a:pt x="10318" y="5912"/>
                    <a:pt x="10295" y="5570"/>
                  </a:cubicBezTo>
                  <a:cubicBezTo>
                    <a:pt x="10295" y="5479"/>
                    <a:pt x="10272" y="5387"/>
                    <a:pt x="10272" y="5296"/>
                  </a:cubicBezTo>
                  <a:cubicBezTo>
                    <a:pt x="10272" y="5250"/>
                    <a:pt x="10272" y="5205"/>
                    <a:pt x="10272" y="5182"/>
                  </a:cubicBezTo>
                  <a:cubicBezTo>
                    <a:pt x="10249" y="5113"/>
                    <a:pt x="10249" y="5068"/>
                    <a:pt x="10249" y="4999"/>
                  </a:cubicBezTo>
                  <a:cubicBezTo>
                    <a:pt x="10227" y="4817"/>
                    <a:pt x="10204" y="4611"/>
                    <a:pt x="10158" y="4406"/>
                  </a:cubicBezTo>
                  <a:cubicBezTo>
                    <a:pt x="10158" y="4315"/>
                    <a:pt x="10135" y="4200"/>
                    <a:pt x="10113" y="4086"/>
                  </a:cubicBezTo>
                  <a:lnTo>
                    <a:pt x="10090" y="3904"/>
                  </a:lnTo>
                  <a:cubicBezTo>
                    <a:pt x="10090" y="3858"/>
                    <a:pt x="10067" y="3812"/>
                    <a:pt x="10067" y="3744"/>
                  </a:cubicBezTo>
                  <a:cubicBezTo>
                    <a:pt x="10067" y="3721"/>
                    <a:pt x="10044" y="3675"/>
                    <a:pt x="10044" y="3630"/>
                  </a:cubicBezTo>
                  <a:cubicBezTo>
                    <a:pt x="10044" y="3538"/>
                    <a:pt x="10021" y="3470"/>
                    <a:pt x="9998" y="3379"/>
                  </a:cubicBezTo>
                  <a:cubicBezTo>
                    <a:pt x="9976" y="3219"/>
                    <a:pt x="9930" y="3059"/>
                    <a:pt x="9884" y="2899"/>
                  </a:cubicBezTo>
                  <a:lnTo>
                    <a:pt x="9884" y="2922"/>
                  </a:lnTo>
                  <a:cubicBezTo>
                    <a:pt x="9861" y="2854"/>
                    <a:pt x="9839" y="2762"/>
                    <a:pt x="9816" y="2671"/>
                  </a:cubicBezTo>
                  <a:cubicBezTo>
                    <a:pt x="9793" y="2580"/>
                    <a:pt x="9770" y="2511"/>
                    <a:pt x="9724" y="2443"/>
                  </a:cubicBezTo>
                  <a:cubicBezTo>
                    <a:pt x="9702" y="2352"/>
                    <a:pt x="9656" y="2283"/>
                    <a:pt x="9633" y="2215"/>
                  </a:cubicBezTo>
                  <a:cubicBezTo>
                    <a:pt x="9588" y="2123"/>
                    <a:pt x="9542" y="2055"/>
                    <a:pt x="9496" y="1964"/>
                  </a:cubicBezTo>
                  <a:lnTo>
                    <a:pt x="9359" y="1781"/>
                  </a:lnTo>
                  <a:cubicBezTo>
                    <a:pt x="9336" y="1735"/>
                    <a:pt x="9314" y="1712"/>
                    <a:pt x="9291" y="1667"/>
                  </a:cubicBezTo>
                  <a:cubicBezTo>
                    <a:pt x="9268" y="1621"/>
                    <a:pt x="9245" y="1598"/>
                    <a:pt x="9222" y="1575"/>
                  </a:cubicBezTo>
                  <a:cubicBezTo>
                    <a:pt x="9177" y="1484"/>
                    <a:pt x="9131" y="1416"/>
                    <a:pt x="9085" y="1347"/>
                  </a:cubicBezTo>
                  <a:cubicBezTo>
                    <a:pt x="9017" y="1256"/>
                    <a:pt x="8948" y="1187"/>
                    <a:pt x="8880" y="1096"/>
                  </a:cubicBezTo>
                  <a:cubicBezTo>
                    <a:pt x="8857" y="1051"/>
                    <a:pt x="8811" y="1005"/>
                    <a:pt x="8789" y="982"/>
                  </a:cubicBezTo>
                  <a:lnTo>
                    <a:pt x="8766" y="936"/>
                  </a:lnTo>
                  <a:cubicBezTo>
                    <a:pt x="8720" y="891"/>
                    <a:pt x="8652" y="822"/>
                    <a:pt x="8606" y="777"/>
                  </a:cubicBezTo>
                  <a:lnTo>
                    <a:pt x="8583" y="754"/>
                  </a:lnTo>
                  <a:cubicBezTo>
                    <a:pt x="8492" y="640"/>
                    <a:pt x="8423" y="571"/>
                    <a:pt x="8332" y="503"/>
                  </a:cubicBezTo>
                  <a:cubicBezTo>
                    <a:pt x="8286" y="457"/>
                    <a:pt x="8241" y="434"/>
                    <a:pt x="8195" y="389"/>
                  </a:cubicBezTo>
                  <a:cubicBezTo>
                    <a:pt x="8172" y="366"/>
                    <a:pt x="8104" y="343"/>
                    <a:pt x="8058" y="320"/>
                  </a:cubicBezTo>
                  <a:lnTo>
                    <a:pt x="8035" y="297"/>
                  </a:lnTo>
                  <a:lnTo>
                    <a:pt x="7990" y="297"/>
                  </a:lnTo>
                  <a:cubicBezTo>
                    <a:pt x="7967" y="274"/>
                    <a:pt x="7944" y="274"/>
                    <a:pt x="7944" y="274"/>
                  </a:cubicBezTo>
                  <a:cubicBezTo>
                    <a:pt x="7898" y="297"/>
                    <a:pt x="7898" y="297"/>
                    <a:pt x="7876" y="297"/>
                  </a:cubicBezTo>
                  <a:lnTo>
                    <a:pt x="7762" y="297"/>
                  </a:lnTo>
                  <a:cubicBezTo>
                    <a:pt x="7716" y="206"/>
                    <a:pt x="7670" y="115"/>
                    <a:pt x="7625" y="46"/>
                  </a:cubicBezTo>
                  <a:cubicBezTo>
                    <a:pt x="7602" y="23"/>
                    <a:pt x="7556" y="1"/>
                    <a:pt x="7510" y="1"/>
                  </a:cubicBezTo>
                  <a:close/>
                </a:path>
              </a:pathLst>
            </a:custGeom>
            <a:solidFill>
              <a:srgbClr val="FEC4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9" name="Google Shape;409;p4"/>
            <p:cNvSpPr/>
            <p:nvPr/>
          </p:nvSpPr>
          <p:spPr>
            <a:xfrm>
              <a:off x="6848900" y="1768425"/>
              <a:ext cx="265350" cy="220300"/>
            </a:xfrm>
            <a:custGeom>
              <a:avLst/>
              <a:gdLst/>
              <a:ahLst/>
              <a:cxnLst/>
              <a:rect l="l" t="t" r="r" b="b"/>
              <a:pathLst>
                <a:path w="10614" h="8812" extrusionOk="0">
                  <a:moveTo>
                    <a:pt x="4474" y="1"/>
                  </a:moveTo>
                  <a:cubicBezTo>
                    <a:pt x="4291" y="1"/>
                    <a:pt x="4086" y="24"/>
                    <a:pt x="3903" y="69"/>
                  </a:cubicBezTo>
                  <a:cubicBezTo>
                    <a:pt x="3858" y="69"/>
                    <a:pt x="3835" y="92"/>
                    <a:pt x="3812" y="138"/>
                  </a:cubicBezTo>
                  <a:cubicBezTo>
                    <a:pt x="3721" y="138"/>
                    <a:pt x="3652" y="138"/>
                    <a:pt x="3561" y="161"/>
                  </a:cubicBezTo>
                  <a:lnTo>
                    <a:pt x="3515" y="161"/>
                  </a:lnTo>
                  <a:cubicBezTo>
                    <a:pt x="3470" y="161"/>
                    <a:pt x="3424" y="184"/>
                    <a:pt x="3378" y="184"/>
                  </a:cubicBezTo>
                  <a:lnTo>
                    <a:pt x="3333" y="184"/>
                  </a:lnTo>
                  <a:cubicBezTo>
                    <a:pt x="3264" y="206"/>
                    <a:pt x="3196" y="206"/>
                    <a:pt x="3127" y="229"/>
                  </a:cubicBezTo>
                  <a:cubicBezTo>
                    <a:pt x="3059" y="252"/>
                    <a:pt x="2967" y="252"/>
                    <a:pt x="2876" y="298"/>
                  </a:cubicBezTo>
                  <a:cubicBezTo>
                    <a:pt x="2831" y="298"/>
                    <a:pt x="2785" y="321"/>
                    <a:pt x="2739" y="343"/>
                  </a:cubicBezTo>
                  <a:lnTo>
                    <a:pt x="2625" y="389"/>
                  </a:lnTo>
                  <a:cubicBezTo>
                    <a:pt x="2557" y="412"/>
                    <a:pt x="2465" y="435"/>
                    <a:pt x="2397" y="458"/>
                  </a:cubicBezTo>
                  <a:cubicBezTo>
                    <a:pt x="2260" y="503"/>
                    <a:pt x="2123" y="572"/>
                    <a:pt x="1986" y="640"/>
                  </a:cubicBezTo>
                  <a:lnTo>
                    <a:pt x="1895" y="686"/>
                  </a:lnTo>
                  <a:cubicBezTo>
                    <a:pt x="1803" y="709"/>
                    <a:pt x="1735" y="754"/>
                    <a:pt x="1666" y="777"/>
                  </a:cubicBezTo>
                  <a:lnTo>
                    <a:pt x="1644" y="800"/>
                  </a:lnTo>
                  <a:cubicBezTo>
                    <a:pt x="1552" y="846"/>
                    <a:pt x="1484" y="891"/>
                    <a:pt x="1393" y="937"/>
                  </a:cubicBezTo>
                  <a:cubicBezTo>
                    <a:pt x="1347" y="982"/>
                    <a:pt x="1301" y="1005"/>
                    <a:pt x="1278" y="1051"/>
                  </a:cubicBezTo>
                  <a:lnTo>
                    <a:pt x="1210" y="1097"/>
                  </a:lnTo>
                  <a:cubicBezTo>
                    <a:pt x="1187" y="1119"/>
                    <a:pt x="1164" y="1142"/>
                    <a:pt x="1141" y="1165"/>
                  </a:cubicBezTo>
                  <a:cubicBezTo>
                    <a:pt x="1119" y="1165"/>
                    <a:pt x="1096" y="1188"/>
                    <a:pt x="1073" y="1211"/>
                  </a:cubicBezTo>
                  <a:cubicBezTo>
                    <a:pt x="1027" y="1256"/>
                    <a:pt x="982" y="1279"/>
                    <a:pt x="959" y="1325"/>
                  </a:cubicBezTo>
                  <a:lnTo>
                    <a:pt x="913" y="1371"/>
                  </a:lnTo>
                  <a:cubicBezTo>
                    <a:pt x="890" y="1393"/>
                    <a:pt x="868" y="1416"/>
                    <a:pt x="845" y="1439"/>
                  </a:cubicBezTo>
                  <a:lnTo>
                    <a:pt x="822" y="1462"/>
                  </a:lnTo>
                  <a:cubicBezTo>
                    <a:pt x="776" y="1485"/>
                    <a:pt x="753" y="1530"/>
                    <a:pt x="708" y="1553"/>
                  </a:cubicBezTo>
                  <a:cubicBezTo>
                    <a:pt x="685" y="1576"/>
                    <a:pt x="662" y="1599"/>
                    <a:pt x="639" y="1622"/>
                  </a:cubicBezTo>
                  <a:cubicBezTo>
                    <a:pt x="594" y="1667"/>
                    <a:pt x="548" y="1690"/>
                    <a:pt x="502" y="1736"/>
                  </a:cubicBezTo>
                  <a:cubicBezTo>
                    <a:pt x="480" y="1781"/>
                    <a:pt x="434" y="1804"/>
                    <a:pt x="411" y="1850"/>
                  </a:cubicBezTo>
                  <a:cubicBezTo>
                    <a:pt x="388" y="1873"/>
                    <a:pt x="365" y="1895"/>
                    <a:pt x="343" y="1918"/>
                  </a:cubicBezTo>
                  <a:cubicBezTo>
                    <a:pt x="274" y="2010"/>
                    <a:pt x="206" y="2078"/>
                    <a:pt x="114" y="2124"/>
                  </a:cubicBezTo>
                  <a:cubicBezTo>
                    <a:pt x="91" y="2169"/>
                    <a:pt x="69" y="2215"/>
                    <a:pt x="91" y="2261"/>
                  </a:cubicBezTo>
                  <a:cubicBezTo>
                    <a:pt x="46" y="2284"/>
                    <a:pt x="23" y="2329"/>
                    <a:pt x="23" y="2352"/>
                  </a:cubicBezTo>
                  <a:cubicBezTo>
                    <a:pt x="0" y="2398"/>
                    <a:pt x="23" y="2443"/>
                    <a:pt x="46" y="2466"/>
                  </a:cubicBezTo>
                  <a:cubicBezTo>
                    <a:pt x="46" y="2512"/>
                    <a:pt x="91" y="2535"/>
                    <a:pt x="137" y="2557"/>
                  </a:cubicBezTo>
                  <a:cubicBezTo>
                    <a:pt x="206" y="2557"/>
                    <a:pt x="274" y="2557"/>
                    <a:pt x="365" y="2580"/>
                  </a:cubicBezTo>
                  <a:cubicBezTo>
                    <a:pt x="753" y="2626"/>
                    <a:pt x="1073" y="2694"/>
                    <a:pt x="1370" y="2809"/>
                  </a:cubicBezTo>
                  <a:lnTo>
                    <a:pt x="1415" y="2809"/>
                  </a:lnTo>
                  <a:cubicBezTo>
                    <a:pt x="1438" y="2831"/>
                    <a:pt x="1461" y="2831"/>
                    <a:pt x="1484" y="2831"/>
                  </a:cubicBezTo>
                  <a:lnTo>
                    <a:pt x="1552" y="2831"/>
                  </a:lnTo>
                  <a:cubicBezTo>
                    <a:pt x="1621" y="2809"/>
                    <a:pt x="1666" y="2763"/>
                    <a:pt x="1689" y="2740"/>
                  </a:cubicBezTo>
                  <a:cubicBezTo>
                    <a:pt x="1712" y="2694"/>
                    <a:pt x="1758" y="2672"/>
                    <a:pt x="1781" y="2626"/>
                  </a:cubicBezTo>
                  <a:lnTo>
                    <a:pt x="1826" y="2580"/>
                  </a:lnTo>
                  <a:cubicBezTo>
                    <a:pt x="1872" y="2512"/>
                    <a:pt x="1940" y="2466"/>
                    <a:pt x="2009" y="2398"/>
                  </a:cubicBezTo>
                  <a:lnTo>
                    <a:pt x="2054" y="2352"/>
                  </a:lnTo>
                  <a:cubicBezTo>
                    <a:pt x="2077" y="2329"/>
                    <a:pt x="2100" y="2306"/>
                    <a:pt x="2123" y="2284"/>
                  </a:cubicBezTo>
                  <a:lnTo>
                    <a:pt x="2214" y="2238"/>
                  </a:lnTo>
                  <a:cubicBezTo>
                    <a:pt x="2260" y="2192"/>
                    <a:pt x="2306" y="2169"/>
                    <a:pt x="2328" y="2147"/>
                  </a:cubicBezTo>
                  <a:lnTo>
                    <a:pt x="2306" y="2147"/>
                  </a:lnTo>
                  <a:cubicBezTo>
                    <a:pt x="2442" y="2055"/>
                    <a:pt x="2602" y="1964"/>
                    <a:pt x="2739" y="1895"/>
                  </a:cubicBezTo>
                  <a:lnTo>
                    <a:pt x="2785" y="1873"/>
                  </a:lnTo>
                  <a:cubicBezTo>
                    <a:pt x="2853" y="1804"/>
                    <a:pt x="2945" y="1781"/>
                    <a:pt x="3013" y="1736"/>
                  </a:cubicBezTo>
                  <a:cubicBezTo>
                    <a:pt x="3104" y="1690"/>
                    <a:pt x="3196" y="1644"/>
                    <a:pt x="3264" y="1599"/>
                  </a:cubicBezTo>
                  <a:cubicBezTo>
                    <a:pt x="3310" y="1599"/>
                    <a:pt x="3356" y="1576"/>
                    <a:pt x="3378" y="1553"/>
                  </a:cubicBezTo>
                  <a:cubicBezTo>
                    <a:pt x="3424" y="1553"/>
                    <a:pt x="3470" y="1530"/>
                    <a:pt x="3515" y="1507"/>
                  </a:cubicBezTo>
                  <a:lnTo>
                    <a:pt x="3561" y="1485"/>
                  </a:lnTo>
                  <a:cubicBezTo>
                    <a:pt x="3629" y="1462"/>
                    <a:pt x="3721" y="1439"/>
                    <a:pt x="3789" y="1416"/>
                  </a:cubicBezTo>
                  <a:cubicBezTo>
                    <a:pt x="3903" y="1371"/>
                    <a:pt x="4017" y="1348"/>
                    <a:pt x="4132" y="1325"/>
                  </a:cubicBezTo>
                  <a:cubicBezTo>
                    <a:pt x="4223" y="1279"/>
                    <a:pt x="4337" y="1256"/>
                    <a:pt x="4451" y="1256"/>
                  </a:cubicBezTo>
                  <a:cubicBezTo>
                    <a:pt x="4542" y="1234"/>
                    <a:pt x="4657" y="1234"/>
                    <a:pt x="4748" y="1234"/>
                  </a:cubicBezTo>
                  <a:lnTo>
                    <a:pt x="4885" y="1234"/>
                  </a:lnTo>
                  <a:cubicBezTo>
                    <a:pt x="5022" y="1234"/>
                    <a:pt x="5182" y="1256"/>
                    <a:pt x="5318" y="1279"/>
                  </a:cubicBezTo>
                  <a:cubicBezTo>
                    <a:pt x="5433" y="1279"/>
                    <a:pt x="5524" y="1302"/>
                    <a:pt x="5615" y="1325"/>
                  </a:cubicBezTo>
                  <a:lnTo>
                    <a:pt x="5775" y="1325"/>
                  </a:lnTo>
                  <a:cubicBezTo>
                    <a:pt x="5821" y="1348"/>
                    <a:pt x="5866" y="1348"/>
                    <a:pt x="5912" y="1348"/>
                  </a:cubicBezTo>
                  <a:cubicBezTo>
                    <a:pt x="6003" y="1371"/>
                    <a:pt x="6117" y="1393"/>
                    <a:pt x="6209" y="1416"/>
                  </a:cubicBezTo>
                  <a:cubicBezTo>
                    <a:pt x="6300" y="1439"/>
                    <a:pt x="6391" y="1462"/>
                    <a:pt x="6483" y="1485"/>
                  </a:cubicBezTo>
                  <a:cubicBezTo>
                    <a:pt x="6620" y="1553"/>
                    <a:pt x="6756" y="1622"/>
                    <a:pt x="6871" y="1690"/>
                  </a:cubicBezTo>
                  <a:cubicBezTo>
                    <a:pt x="6985" y="1759"/>
                    <a:pt x="7099" y="1850"/>
                    <a:pt x="7236" y="1941"/>
                  </a:cubicBezTo>
                  <a:lnTo>
                    <a:pt x="7259" y="1941"/>
                  </a:lnTo>
                  <a:lnTo>
                    <a:pt x="7396" y="2055"/>
                  </a:lnTo>
                  <a:lnTo>
                    <a:pt x="7533" y="2169"/>
                  </a:lnTo>
                  <a:cubicBezTo>
                    <a:pt x="7601" y="2215"/>
                    <a:pt x="7692" y="2284"/>
                    <a:pt x="7784" y="2352"/>
                  </a:cubicBezTo>
                  <a:cubicBezTo>
                    <a:pt x="7875" y="2420"/>
                    <a:pt x="7943" y="2512"/>
                    <a:pt x="8035" y="2580"/>
                  </a:cubicBezTo>
                  <a:cubicBezTo>
                    <a:pt x="8058" y="2603"/>
                    <a:pt x="8103" y="2649"/>
                    <a:pt x="8126" y="2672"/>
                  </a:cubicBezTo>
                  <a:cubicBezTo>
                    <a:pt x="8172" y="2717"/>
                    <a:pt x="8217" y="2763"/>
                    <a:pt x="8263" y="2809"/>
                  </a:cubicBezTo>
                  <a:cubicBezTo>
                    <a:pt x="8331" y="2900"/>
                    <a:pt x="8400" y="2968"/>
                    <a:pt x="8446" y="3014"/>
                  </a:cubicBezTo>
                  <a:cubicBezTo>
                    <a:pt x="8605" y="3219"/>
                    <a:pt x="8742" y="3402"/>
                    <a:pt x="8834" y="3607"/>
                  </a:cubicBezTo>
                  <a:lnTo>
                    <a:pt x="8879" y="3699"/>
                  </a:lnTo>
                  <a:cubicBezTo>
                    <a:pt x="8902" y="3767"/>
                    <a:pt x="8925" y="3836"/>
                    <a:pt x="8971" y="3904"/>
                  </a:cubicBezTo>
                  <a:lnTo>
                    <a:pt x="8971" y="3927"/>
                  </a:lnTo>
                  <a:cubicBezTo>
                    <a:pt x="8993" y="3973"/>
                    <a:pt x="8993" y="3995"/>
                    <a:pt x="9016" y="4041"/>
                  </a:cubicBezTo>
                  <a:cubicBezTo>
                    <a:pt x="9016" y="4087"/>
                    <a:pt x="9039" y="4132"/>
                    <a:pt x="9039" y="4178"/>
                  </a:cubicBezTo>
                  <a:cubicBezTo>
                    <a:pt x="9062" y="4246"/>
                    <a:pt x="9062" y="4292"/>
                    <a:pt x="9085" y="4361"/>
                  </a:cubicBezTo>
                  <a:cubicBezTo>
                    <a:pt x="9085" y="4429"/>
                    <a:pt x="9107" y="4498"/>
                    <a:pt x="9107" y="4566"/>
                  </a:cubicBezTo>
                  <a:cubicBezTo>
                    <a:pt x="9107" y="4612"/>
                    <a:pt x="9107" y="4680"/>
                    <a:pt x="9130" y="4749"/>
                  </a:cubicBezTo>
                  <a:lnTo>
                    <a:pt x="9130" y="4817"/>
                  </a:lnTo>
                  <a:lnTo>
                    <a:pt x="9130" y="4908"/>
                  </a:lnTo>
                  <a:cubicBezTo>
                    <a:pt x="9153" y="5023"/>
                    <a:pt x="9153" y="5160"/>
                    <a:pt x="9153" y="5274"/>
                  </a:cubicBezTo>
                  <a:cubicBezTo>
                    <a:pt x="9130" y="5365"/>
                    <a:pt x="9107" y="5433"/>
                    <a:pt x="9085" y="5525"/>
                  </a:cubicBezTo>
                  <a:cubicBezTo>
                    <a:pt x="9039" y="5616"/>
                    <a:pt x="9016" y="5707"/>
                    <a:pt x="8993" y="5799"/>
                  </a:cubicBezTo>
                  <a:cubicBezTo>
                    <a:pt x="8971" y="5913"/>
                    <a:pt x="8948" y="6004"/>
                    <a:pt x="8925" y="6095"/>
                  </a:cubicBezTo>
                  <a:cubicBezTo>
                    <a:pt x="8902" y="6164"/>
                    <a:pt x="8879" y="6255"/>
                    <a:pt x="8834" y="6346"/>
                  </a:cubicBezTo>
                  <a:cubicBezTo>
                    <a:pt x="8788" y="6461"/>
                    <a:pt x="8719" y="6597"/>
                    <a:pt x="8628" y="6780"/>
                  </a:cubicBezTo>
                  <a:cubicBezTo>
                    <a:pt x="8605" y="6803"/>
                    <a:pt x="8605" y="6849"/>
                    <a:pt x="8582" y="6894"/>
                  </a:cubicBezTo>
                  <a:cubicBezTo>
                    <a:pt x="8560" y="6917"/>
                    <a:pt x="8537" y="6963"/>
                    <a:pt x="8514" y="6986"/>
                  </a:cubicBezTo>
                  <a:cubicBezTo>
                    <a:pt x="8491" y="7054"/>
                    <a:pt x="8468" y="7100"/>
                    <a:pt x="8423" y="7145"/>
                  </a:cubicBezTo>
                  <a:cubicBezTo>
                    <a:pt x="8400" y="7191"/>
                    <a:pt x="8377" y="7214"/>
                    <a:pt x="8354" y="7259"/>
                  </a:cubicBezTo>
                  <a:cubicBezTo>
                    <a:pt x="8309" y="7328"/>
                    <a:pt x="8263" y="7396"/>
                    <a:pt x="8263" y="7488"/>
                  </a:cubicBezTo>
                  <a:cubicBezTo>
                    <a:pt x="8286" y="7533"/>
                    <a:pt x="8286" y="7602"/>
                    <a:pt x="8331" y="7670"/>
                  </a:cubicBezTo>
                  <a:cubicBezTo>
                    <a:pt x="8354" y="7693"/>
                    <a:pt x="8377" y="7716"/>
                    <a:pt x="8400" y="7739"/>
                  </a:cubicBezTo>
                  <a:lnTo>
                    <a:pt x="8423" y="7762"/>
                  </a:lnTo>
                  <a:lnTo>
                    <a:pt x="8446" y="7807"/>
                  </a:lnTo>
                  <a:lnTo>
                    <a:pt x="8468" y="7830"/>
                  </a:lnTo>
                  <a:cubicBezTo>
                    <a:pt x="8491" y="7853"/>
                    <a:pt x="8514" y="7899"/>
                    <a:pt x="8560" y="7944"/>
                  </a:cubicBezTo>
                  <a:cubicBezTo>
                    <a:pt x="8582" y="7967"/>
                    <a:pt x="8582" y="7990"/>
                    <a:pt x="8605" y="8013"/>
                  </a:cubicBezTo>
                  <a:cubicBezTo>
                    <a:pt x="8605" y="8035"/>
                    <a:pt x="8628" y="8035"/>
                    <a:pt x="8628" y="8058"/>
                  </a:cubicBezTo>
                  <a:lnTo>
                    <a:pt x="8651" y="8081"/>
                  </a:lnTo>
                  <a:cubicBezTo>
                    <a:pt x="8674" y="8127"/>
                    <a:pt x="8697" y="8172"/>
                    <a:pt x="8742" y="8218"/>
                  </a:cubicBezTo>
                  <a:lnTo>
                    <a:pt x="8765" y="8241"/>
                  </a:lnTo>
                  <a:cubicBezTo>
                    <a:pt x="8765" y="8264"/>
                    <a:pt x="8788" y="8287"/>
                    <a:pt x="8788" y="8309"/>
                  </a:cubicBezTo>
                  <a:cubicBezTo>
                    <a:pt x="8811" y="8332"/>
                    <a:pt x="8834" y="8378"/>
                    <a:pt x="8856" y="8424"/>
                  </a:cubicBezTo>
                  <a:lnTo>
                    <a:pt x="8879" y="8469"/>
                  </a:lnTo>
                  <a:cubicBezTo>
                    <a:pt x="8902" y="8515"/>
                    <a:pt x="8925" y="8583"/>
                    <a:pt x="8971" y="8652"/>
                  </a:cubicBezTo>
                  <a:cubicBezTo>
                    <a:pt x="8971" y="8675"/>
                    <a:pt x="8993" y="8697"/>
                    <a:pt x="8993" y="8697"/>
                  </a:cubicBezTo>
                  <a:cubicBezTo>
                    <a:pt x="8993" y="8720"/>
                    <a:pt x="9016" y="8720"/>
                    <a:pt x="9016" y="8743"/>
                  </a:cubicBezTo>
                  <a:cubicBezTo>
                    <a:pt x="9062" y="8789"/>
                    <a:pt x="9130" y="8812"/>
                    <a:pt x="9176" y="8812"/>
                  </a:cubicBezTo>
                  <a:cubicBezTo>
                    <a:pt x="9199" y="8812"/>
                    <a:pt x="9222" y="8812"/>
                    <a:pt x="9244" y="8789"/>
                  </a:cubicBezTo>
                  <a:lnTo>
                    <a:pt x="9153" y="8789"/>
                  </a:lnTo>
                  <a:cubicBezTo>
                    <a:pt x="9153" y="8789"/>
                    <a:pt x="9130" y="8766"/>
                    <a:pt x="9130" y="8766"/>
                  </a:cubicBezTo>
                  <a:cubicBezTo>
                    <a:pt x="9130" y="8743"/>
                    <a:pt x="9130" y="8743"/>
                    <a:pt x="9130" y="8720"/>
                  </a:cubicBezTo>
                  <a:cubicBezTo>
                    <a:pt x="9153" y="8697"/>
                    <a:pt x="9176" y="8675"/>
                    <a:pt x="9176" y="8652"/>
                  </a:cubicBezTo>
                  <a:lnTo>
                    <a:pt x="9199" y="8629"/>
                  </a:lnTo>
                  <a:cubicBezTo>
                    <a:pt x="9222" y="8583"/>
                    <a:pt x="9244" y="8560"/>
                    <a:pt x="9267" y="8538"/>
                  </a:cubicBezTo>
                  <a:cubicBezTo>
                    <a:pt x="9290" y="8492"/>
                    <a:pt x="9336" y="8446"/>
                    <a:pt x="9359" y="8424"/>
                  </a:cubicBezTo>
                  <a:cubicBezTo>
                    <a:pt x="9359" y="8378"/>
                    <a:pt x="9336" y="8332"/>
                    <a:pt x="9336" y="8287"/>
                  </a:cubicBezTo>
                  <a:cubicBezTo>
                    <a:pt x="9336" y="8264"/>
                    <a:pt x="9313" y="8264"/>
                    <a:pt x="9313" y="8241"/>
                  </a:cubicBezTo>
                  <a:lnTo>
                    <a:pt x="9336" y="8195"/>
                  </a:lnTo>
                  <a:cubicBezTo>
                    <a:pt x="9359" y="8150"/>
                    <a:pt x="9404" y="8104"/>
                    <a:pt x="9427" y="8058"/>
                  </a:cubicBezTo>
                  <a:cubicBezTo>
                    <a:pt x="9450" y="8035"/>
                    <a:pt x="9473" y="7990"/>
                    <a:pt x="9496" y="7967"/>
                  </a:cubicBezTo>
                  <a:cubicBezTo>
                    <a:pt x="9564" y="7853"/>
                    <a:pt x="9632" y="7739"/>
                    <a:pt x="9701" y="7647"/>
                  </a:cubicBezTo>
                  <a:cubicBezTo>
                    <a:pt x="9769" y="7511"/>
                    <a:pt x="9838" y="7374"/>
                    <a:pt x="9906" y="7282"/>
                  </a:cubicBezTo>
                  <a:cubicBezTo>
                    <a:pt x="9952" y="7168"/>
                    <a:pt x="9998" y="7031"/>
                    <a:pt x="10066" y="6894"/>
                  </a:cubicBezTo>
                  <a:cubicBezTo>
                    <a:pt x="10089" y="6849"/>
                    <a:pt x="10112" y="6803"/>
                    <a:pt x="10135" y="6757"/>
                  </a:cubicBezTo>
                  <a:cubicBezTo>
                    <a:pt x="10135" y="6734"/>
                    <a:pt x="10135" y="6712"/>
                    <a:pt x="10135" y="6689"/>
                  </a:cubicBezTo>
                  <a:cubicBezTo>
                    <a:pt x="10157" y="6666"/>
                    <a:pt x="10157" y="6643"/>
                    <a:pt x="10157" y="6620"/>
                  </a:cubicBezTo>
                  <a:lnTo>
                    <a:pt x="10203" y="6552"/>
                  </a:lnTo>
                  <a:cubicBezTo>
                    <a:pt x="10226" y="6461"/>
                    <a:pt x="10272" y="6369"/>
                    <a:pt x="10294" y="6255"/>
                  </a:cubicBezTo>
                  <a:cubicBezTo>
                    <a:pt x="10340" y="6141"/>
                    <a:pt x="10363" y="6027"/>
                    <a:pt x="10363" y="5867"/>
                  </a:cubicBezTo>
                  <a:lnTo>
                    <a:pt x="10363" y="5890"/>
                  </a:lnTo>
                  <a:cubicBezTo>
                    <a:pt x="10386" y="5799"/>
                    <a:pt x="10409" y="5684"/>
                    <a:pt x="10431" y="5593"/>
                  </a:cubicBezTo>
                  <a:cubicBezTo>
                    <a:pt x="10454" y="5525"/>
                    <a:pt x="10454" y="5456"/>
                    <a:pt x="10477" y="5388"/>
                  </a:cubicBezTo>
                  <a:lnTo>
                    <a:pt x="10523" y="5251"/>
                  </a:lnTo>
                  <a:lnTo>
                    <a:pt x="10523" y="5205"/>
                  </a:lnTo>
                  <a:cubicBezTo>
                    <a:pt x="10568" y="5091"/>
                    <a:pt x="10591" y="4977"/>
                    <a:pt x="10591" y="4863"/>
                  </a:cubicBezTo>
                  <a:cubicBezTo>
                    <a:pt x="10614" y="4771"/>
                    <a:pt x="10591" y="4657"/>
                    <a:pt x="10591" y="4566"/>
                  </a:cubicBezTo>
                  <a:cubicBezTo>
                    <a:pt x="10614" y="4543"/>
                    <a:pt x="10614" y="4498"/>
                    <a:pt x="10591" y="4452"/>
                  </a:cubicBezTo>
                  <a:cubicBezTo>
                    <a:pt x="10591" y="4429"/>
                    <a:pt x="10591" y="4429"/>
                    <a:pt x="10591" y="4406"/>
                  </a:cubicBezTo>
                  <a:cubicBezTo>
                    <a:pt x="10568" y="4315"/>
                    <a:pt x="10568" y="4246"/>
                    <a:pt x="10568" y="4178"/>
                  </a:cubicBezTo>
                  <a:lnTo>
                    <a:pt x="10568" y="4087"/>
                  </a:lnTo>
                  <a:cubicBezTo>
                    <a:pt x="10568" y="3950"/>
                    <a:pt x="10523" y="3836"/>
                    <a:pt x="10477" y="3722"/>
                  </a:cubicBezTo>
                  <a:cubicBezTo>
                    <a:pt x="10477" y="3676"/>
                    <a:pt x="10454" y="3630"/>
                    <a:pt x="10454" y="3607"/>
                  </a:cubicBezTo>
                  <a:lnTo>
                    <a:pt x="10431" y="3539"/>
                  </a:lnTo>
                  <a:cubicBezTo>
                    <a:pt x="10409" y="3448"/>
                    <a:pt x="10363" y="3379"/>
                    <a:pt x="10340" y="3288"/>
                  </a:cubicBezTo>
                  <a:lnTo>
                    <a:pt x="10317" y="3265"/>
                  </a:lnTo>
                  <a:cubicBezTo>
                    <a:pt x="10272" y="3174"/>
                    <a:pt x="10226" y="3082"/>
                    <a:pt x="10180" y="2991"/>
                  </a:cubicBezTo>
                  <a:cubicBezTo>
                    <a:pt x="10180" y="2991"/>
                    <a:pt x="10157" y="2968"/>
                    <a:pt x="10157" y="2968"/>
                  </a:cubicBezTo>
                  <a:cubicBezTo>
                    <a:pt x="10135" y="2877"/>
                    <a:pt x="10089" y="2809"/>
                    <a:pt x="10043" y="2717"/>
                  </a:cubicBezTo>
                  <a:cubicBezTo>
                    <a:pt x="9998" y="2649"/>
                    <a:pt x="9952" y="2580"/>
                    <a:pt x="9884" y="2512"/>
                  </a:cubicBezTo>
                  <a:cubicBezTo>
                    <a:pt x="9838" y="2420"/>
                    <a:pt x="9769" y="2329"/>
                    <a:pt x="9701" y="2261"/>
                  </a:cubicBezTo>
                  <a:cubicBezTo>
                    <a:pt x="9632" y="2192"/>
                    <a:pt x="9564" y="2147"/>
                    <a:pt x="9518" y="2078"/>
                  </a:cubicBezTo>
                  <a:cubicBezTo>
                    <a:pt x="9427" y="2010"/>
                    <a:pt x="9359" y="1941"/>
                    <a:pt x="9290" y="1873"/>
                  </a:cubicBezTo>
                  <a:cubicBezTo>
                    <a:pt x="9199" y="1804"/>
                    <a:pt x="9107" y="1759"/>
                    <a:pt x="9016" y="1713"/>
                  </a:cubicBezTo>
                  <a:cubicBezTo>
                    <a:pt x="8971" y="1667"/>
                    <a:pt x="8902" y="1622"/>
                    <a:pt x="8834" y="1599"/>
                  </a:cubicBezTo>
                  <a:cubicBezTo>
                    <a:pt x="8742" y="1530"/>
                    <a:pt x="8651" y="1485"/>
                    <a:pt x="8560" y="1439"/>
                  </a:cubicBezTo>
                  <a:cubicBezTo>
                    <a:pt x="8468" y="1393"/>
                    <a:pt x="8400" y="1348"/>
                    <a:pt x="8331" y="1279"/>
                  </a:cubicBezTo>
                  <a:cubicBezTo>
                    <a:pt x="8240" y="1234"/>
                    <a:pt x="8172" y="1188"/>
                    <a:pt x="8080" y="1119"/>
                  </a:cubicBezTo>
                  <a:cubicBezTo>
                    <a:pt x="7943" y="1051"/>
                    <a:pt x="7806" y="982"/>
                    <a:pt x="7601" y="891"/>
                  </a:cubicBezTo>
                  <a:cubicBezTo>
                    <a:pt x="7510" y="846"/>
                    <a:pt x="7418" y="800"/>
                    <a:pt x="7304" y="777"/>
                  </a:cubicBezTo>
                  <a:cubicBezTo>
                    <a:pt x="7281" y="709"/>
                    <a:pt x="7236" y="663"/>
                    <a:pt x="7145" y="640"/>
                  </a:cubicBezTo>
                  <a:cubicBezTo>
                    <a:pt x="7099" y="594"/>
                    <a:pt x="7053" y="572"/>
                    <a:pt x="7008" y="572"/>
                  </a:cubicBezTo>
                  <a:cubicBezTo>
                    <a:pt x="6893" y="526"/>
                    <a:pt x="6779" y="480"/>
                    <a:pt x="6665" y="435"/>
                  </a:cubicBezTo>
                  <a:cubicBezTo>
                    <a:pt x="6505" y="366"/>
                    <a:pt x="6323" y="321"/>
                    <a:pt x="6163" y="275"/>
                  </a:cubicBezTo>
                  <a:lnTo>
                    <a:pt x="6095" y="252"/>
                  </a:lnTo>
                  <a:cubicBezTo>
                    <a:pt x="5866" y="206"/>
                    <a:pt x="5684" y="161"/>
                    <a:pt x="5501" y="138"/>
                  </a:cubicBezTo>
                  <a:cubicBezTo>
                    <a:pt x="5318" y="92"/>
                    <a:pt x="5136" y="69"/>
                    <a:pt x="4953" y="47"/>
                  </a:cubicBezTo>
                  <a:lnTo>
                    <a:pt x="4885" y="24"/>
                  </a:lnTo>
                  <a:cubicBezTo>
                    <a:pt x="4748" y="24"/>
                    <a:pt x="4611" y="1"/>
                    <a:pt x="4474" y="1"/>
                  </a:cubicBezTo>
                  <a:close/>
                </a:path>
              </a:pathLst>
            </a:custGeom>
            <a:solidFill>
              <a:srgbClr val="FEC4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0" name="Google Shape;410;p4"/>
            <p:cNvSpPr/>
            <p:nvPr/>
          </p:nvSpPr>
          <p:spPr>
            <a:xfrm>
              <a:off x="6947600" y="1952750"/>
              <a:ext cx="121000" cy="432225"/>
            </a:xfrm>
            <a:custGeom>
              <a:avLst/>
              <a:gdLst/>
              <a:ahLst/>
              <a:cxnLst/>
              <a:rect l="l" t="t" r="r" b="b"/>
              <a:pathLst>
                <a:path w="4840" h="17289" extrusionOk="0">
                  <a:moveTo>
                    <a:pt x="3448" y="1"/>
                  </a:moveTo>
                  <a:cubicBezTo>
                    <a:pt x="3448" y="1"/>
                    <a:pt x="3425" y="23"/>
                    <a:pt x="3425" y="23"/>
                  </a:cubicBezTo>
                  <a:cubicBezTo>
                    <a:pt x="3402" y="23"/>
                    <a:pt x="3379" y="46"/>
                    <a:pt x="3379" y="92"/>
                  </a:cubicBezTo>
                  <a:cubicBezTo>
                    <a:pt x="3379" y="160"/>
                    <a:pt x="3402" y="229"/>
                    <a:pt x="3425" y="297"/>
                  </a:cubicBezTo>
                  <a:cubicBezTo>
                    <a:pt x="3448" y="366"/>
                    <a:pt x="3470" y="411"/>
                    <a:pt x="3470" y="480"/>
                  </a:cubicBezTo>
                  <a:cubicBezTo>
                    <a:pt x="3493" y="548"/>
                    <a:pt x="3516" y="594"/>
                    <a:pt x="3539" y="662"/>
                  </a:cubicBezTo>
                  <a:cubicBezTo>
                    <a:pt x="3585" y="799"/>
                    <a:pt x="3630" y="936"/>
                    <a:pt x="3676" y="1073"/>
                  </a:cubicBezTo>
                  <a:cubicBezTo>
                    <a:pt x="3656" y="1053"/>
                    <a:pt x="3653" y="1051"/>
                    <a:pt x="3653" y="1051"/>
                  </a:cubicBezTo>
                  <a:lnTo>
                    <a:pt x="3653" y="1051"/>
                  </a:lnTo>
                  <a:cubicBezTo>
                    <a:pt x="3676" y="1073"/>
                    <a:pt x="3676" y="1096"/>
                    <a:pt x="3676" y="1119"/>
                  </a:cubicBezTo>
                  <a:cubicBezTo>
                    <a:pt x="3699" y="1142"/>
                    <a:pt x="3699" y="1165"/>
                    <a:pt x="3699" y="1165"/>
                  </a:cubicBezTo>
                  <a:cubicBezTo>
                    <a:pt x="3699" y="1210"/>
                    <a:pt x="3699" y="1233"/>
                    <a:pt x="3699" y="1279"/>
                  </a:cubicBezTo>
                  <a:cubicBezTo>
                    <a:pt x="3721" y="1324"/>
                    <a:pt x="3721" y="1347"/>
                    <a:pt x="3721" y="1393"/>
                  </a:cubicBezTo>
                  <a:cubicBezTo>
                    <a:pt x="3744" y="1461"/>
                    <a:pt x="3744" y="1530"/>
                    <a:pt x="3767" y="1598"/>
                  </a:cubicBezTo>
                  <a:cubicBezTo>
                    <a:pt x="3790" y="1758"/>
                    <a:pt x="3813" y="1895"/>
                    <a:pt x="3836" y="2055"/>
                  </a:cubicBezTo>
                  <a:cubicBezTo>
                    <a:pt x="3858" y="2192"/>
                    <a:pt x="3904" y="2352"/>
                    <a:pt x="3927" y="2489"/>
                  </a:cubicBezTo>
                  <a:cubicBezTo>
                    <a:pt x="3950" y="2580"/>
                    <a:pt x="3973" y="2648"/>
                    <a:pt x="3995" y="2740"/>
                  </a:cubicBezTo>
                  <a:cubicBezTo>
                    <a:pt x="3995" y="2762"/>
                    <a:pt x="3995" y="2785"/>
                    <a:pt x="3995" y="2831"/>
                  </a:cubicBezTo>
                  <a:cubicBezTo>
                    <a:pt x="3950" y="2854"/>
                    <a:pt x="3927" y="2899"/>
                    <a:pt x="3927" y="2968"/>
                  </a:cubicBezTo>
                  <a:cubicBezTo>
                    <a:pt x="3904" y="3036"/>
                    <a:pt x="3927" y="3105"/>
                    <a:pt x="3927" y="3173"/>
                  </a:cubicBezTo>
                  <a:lnTo>
                    <a:pt x="3927" y="3356"/>
                  </a:lnTo>
                  <a:cubicBezTo>
                    <a:pt x="3950" y="3447"/>
                    <a:pt x="3950" y="3516"/>
                    <a:pt x="3973" y="3607"/>
                  </a:cubicBezTo>
                  <a:cubicBezTo>
                    <a:pt x="3973" y="3698"/>
                    <a:pt x="3973" y="3790"/>
                    <a:pt x="3973" y="3881"/>
                  </a:cubicBezTo>
                  <a:cubicBezTo>
                    <a:pt x="3973" y="3949"/>
                    <a:pt x="3973" y="3995"/>
                    <a:pt x="3973" y="4063"/>
                  </a:cubicBezTo>
                  <a:cubicBezTo>
                    <a:pt x="3973" y="4132"/>
                    <a:pt x="3973" y="4178"/>
                    <a:pt x="3973" y="4246"/>
                  </a:cubicBezTo>
                  <a:cubicBezTo>
                    <a:pt x="3973" y="4360"/>
                    <a:pt x="3973" y="4474"/>
                    <a:pt x="3973" y="4588"/>
                  </a:cubicBezTo>
                  <a:cubicBezTo>
                    <a:pt x="3950" y="4794"/>
                    <a:pt x="3950" y="4999"/>
                    <a:pt x="3950" y="5205"/>
                  </a:cubicBezTo>
                  <a:cubicBezTo>
                    <a:pt x="3927" y="5410"/>
                    <a:pt x="3927" y="5616"/>
                    <a:pt x="3904" y="5798"/>
                  </a:cubicBezTo>
                  <a:cubicBezTo>
                    <a:pt x="3904" y="5889"/>
                    <a:pt x="3904" y="5981"/>
                    <a:pt x="3904" y="6072"/>
                  </a:cubicBezTo>
                  <a:cubicBezTo>
                    <a:pt x="3904" y="6118"/>
                    <a:pt x="3904" y="6141"/>
                    <a:pt x="3881" y="6186"/>
                  </a:cubicBezTo>
                  <a:cubicBezTo>
                    <a:pt x="3881" y="6232"/>
                    <a:pt x="3881" y="6300"/>
                    <a:pt x="3881" y="6369"/>
                  </a:cubicBezTo>
                  <a:cubicBezTo>
                    <a:pt x="3881" y="6392"/>
                    <a:pt x="3881" y="6392"/>
                    <a:pt x="3881" y="6414"/>
                  </a:cubicBezTo>
                  <a:cubicBezTo>
                    <a:pt x="3836" y="6620"/>
                    <a:pt x="3813" y="6825"/>
                    <a:pt x="3767" y="7031"/>
                  </a:cubicBezTo>
                  <a:cubicBezTo>
                    <a:pt x="3744" y="7213"/>
                    <a:pt x="3699" y="7396"/>
                    <a:pt x="3676" y="7579"/>
                  </a:cubicBezTo>
                  <a:cubicBezTo>
                    <a:pt x="3653" y="7693"/>
                    <a:pt x="3607" y="7807"/>
                    <a:pt x="3585" y="7898"/>
                  </a:cubicBezTo>
                  <a:cubicBezTo>
                    <a:pt x="3585" y="7944"/>
                    <a:pt x="3585" y="7989"/>
                    <a:pt x="3562" y="8035"/>
                  </a:cubicBezTo>
                  <a:cubicBezTo>
                    <a:pt x="3539" y="8126"/>
                    <a:pt x="3516" y="8218"/>
                    <a:pt x="3493" y="8309"/>
                  </a:cubicBezTo>
                  <a:cubicBezTo>
                    <a:pt x="3493" y="8355"/>
                    <a:pt x="3493" y="8377"/>
                    <a:pt x="3470" y="8423"/>
                  </a:cubicBezTo>
                  <a:cubicBezTo>
                    <a:pt x="3470" y="8492"/>
                    <a:pt x="3448" y="8583"/>
                    <a:pt x="3425" y="8651"/>
                  </a:cubicBezTo>
                  <a:cubicBezTo>
                    <a:pt x="3402" y="8674"/>
                    <a:pt x="3402" y="8697"/>
                    <a:pt x="3379" y="8720"/>
                  </a:cubicBezTo>
                  <a:cubicBezTo>
                    <a:pt x="3356" y="8788"/>
                    <a:pt x="3333" y="8834"/>
                    <a:pt x="3311" y="8902"/>
                  </a:cubicBezTo>
                  <a:cubicBezTo>
                    <a:pt x="3265" y="8971"/>
                    <a:pt x="3242" y="9039"/>
                    <a:pt x="3219" y="9108"/>
                  </a:cubicBezTo>
                  <a:cubicBezTo>
                    <a:pt x="3219" y="9153"/>
                    <a:pt x="3197" y="9199"/>
                    <a:pt x="3174" y="9268"/>
                  </a:cubicBezTo>
                  <a:cubicBezTo>
                    <a:pt x="3151" y="9359"/>
                    <a:pt x="3105" y="9450"/>
                    <a:pt x="3082" y="9542"/>
                  </a:cubicBezTo>
                  <a:cubicBezTo>
                    <a:pt x="3014" y="9770"/>
                    <a:pt x="2945" y="9998"/>
                    <a:pt x="2877" y="10226"/>
                  </a:cubicBezTo>
                  <a:cubicBezTo>
                    <a:pt x="2854" y="10318"/>
                    <a:pt x="2831" y="10409"/>
                    <a:pt x="2786" y="10500"/>
                  </a:cubicBezTo>
                  <a:cubicBezTo>
                    <a:pt x="2740" y="10591"/>
                    <a:pt x="2694" y="10683"/>
                    <a:pt x="2649" y="10751"/>
                  </a:cubicBezTo>
                  <a:cubicBezTo>
                    <a:pt x="2603" y="10843"/>
                    <a:pt x="2557" y="10934"/>
                    <a:pt x="2512" y="11048"/>
                  </a:cubicBezTo>
                  <a:cubicBezTo>
                    <a:pt x="2398" y="11253"/>
                    <a:pt x="2306" y="11459"/>
                    <a:pt x="2215" y="11687"/>
                  </a:cubicBezTo>
                  <a:cubicBezTo>
                    <a:pt x="2032" y="12052"/>
                    <a:pt x="1873" y="12417"/>
                    <a:pt x="1736" y="12806"/>
                  </a:cubicBezTo>
                  <a:cubicBezTo>
                    <a:pt x="1690" y="12920"/>
                    <a:pt x="1644" y="13034"/>
                    <a:pt x="1599" y="13148"/>
                  </a:cubicBezTo>
                  <a:cubicBezTo>
                    <a:pt x="1576" y="13216"/>
                    <a:pt x="1553" y="13262"/>
                    <a:pt x="1553" y="13308"/>
                  </a:cubicBezTo>
                  <a:cubicBezTo>
                    <a:pt x="1530" y="13353"/>
                    <a:pt x="1530" y="13376"/>
                    <a:pt x="1530" y="13399"/>
                  </a:cubicBezTo>
                  <a:lnTo>
                    <a:pt x="1507" y="13467"/>
                  </a:lnTo>
                  <a:cubicBezTo>
                    <a:pt x="1485" y="13490"/>
                    <a:pt x="1485" y="13536"/>
                    <a:pt x="1462" y="13582"/>
                  </a:cubicBezTo>
                  <a:cubicBezTo>
                    <a:pt x="1462" y="13604"/>
                    <a:pt x="1462" y="13627"/>
                    <a:pt x="1485" y="13650"/>
                  </a:cubicBezTo>
                  <a:cubicBezTo>
                    <a:pt x="1462" y="13719"/>
                    <a:pt x="1439" y="13764"/>
                    <a:pt x="1393" y="13810"/>
                  </a:cubicBezTo>
                  <a:cubicBezTo>
                    <a:pt x="1348" y="13901"/>
                    <a:pt x="1302" y="13970"/>
                    <a:pt x="1279" y="14038"/>
                  </a:cubicBezTo>
                  <a:cubicBezTo>
                    <a:pt x="1234" y="14084"/>
                    <a:pt x="1211" y="14129"/>
                    <a:pt x="1188" y="14198"/>
                  </a:cubicBezTo>
                  <a:cubicBezTo>
                    <a:pt x="1165" y="14266"/>
                    <a:pt x="1119" y="14312"/>
                    <a:pt x="1097" y="14380"/>
                  </a:cubicBezTo>
                  <a:cubicBezTo>
                    <a:pt x="1051" y="14472"/>
                    <a:pt x="1005" y="14563"/>
                    <a:pt x="960" y="14654"/>
                  </a:cubicBezTo>
                  <a:cubicBezTo>
                    <a:pt x="914" y="14746"/>
                    <a:pt x="891" y="14837"/>
                    <a:pt x="845" y="14928"/>
                  </a:cubicBezTo>
                  <a:cubicBezTo>
                    <a:pt x="845" y="14928"/>
                    <a:pt x="845" y="14951"/>
                    <a:pt x="845" y="14951"/>
                  </a:cubicBezTo>
                  <a:cubicBezTo>
                    <a:pt x="754" y="15088"/>
                    <a:pt x="709" y="15248"/>
                    <a:pt x="640" y="15385"/>
                  </a:cubicBezTo>
                  <a:cubicBezTo>
                    <a:pt x="572" y="15499"/>
                    <a:pt x="503" y="15613"/>
                    <a:pt x="435" y="15727"/>
                  </a:cubicBezTo>
                  <a:cubicBezTo>
                    <a:pt x="389" y="15841"/>
                    <a:pt x="321" y="15978"/>
                    <a:pt x="252" y="16092"/>
                  </a:cubicBezTo>
                  <a:cubicBezTo>
                    <a:pt x="206" y="16138"/>
                    <a:pt x="184" y="16206"/>
                    <a:pt x="138" y="16275"/>
                  </a:cubicBezTo>
                  <a:cubicBezTo>
                    <a:pt x="138" y="16298"/>
                    <a:pt x="115" y="16321"/>
                    <a:pt x="92" y="16343"/>
                  </a:cubicBezTo>
                  <a:cubicBezTo>
                    <a:pt x="92" y="16366"/>
                    <a:pt x="92" y="16366"/>
                    <a:pt x="69" y="16389"/>
                  </a:cubicBezTo>
                  <a:cubicBezTo>
                    <a:pt x="69" y="16412"/>
                    <a:pt x="47" y="16435"/>
                    <a:pt x="47" y="16458"/>
                  </a:cubicBezTo>
                  <a:cubicBezTo>
                    <a:pt x="24" y="16458"/>
                    <a:pt x="24" y="16480"/>
                    <a:pt x="24" y="16480"/>
                  </a:cubicBezTo>
                  <a:cubicBezTo>
                    <a:pt x="24" y="16503"/>
                    <a:pt x="1" y="16526"/>
                    <a:pt x="1" y="16549"/>
                  </a:cubicBezTo>
                  <a:cubicBezTo>
                    <a:pt x="1" y="16572"/>
                    <a:pt x="1" y="16617"/>
                    <a:pt x="24" y="16640"/>
                  </a:cubicBezTo>
                  <a:cubicBezTo>
                    <a:pt x="47" y="16686"/>
                    <a:pt x="92" y="16709"/>
                    <a:pt x="138" y="16731"/>
                  </a:cubicBezTo>
                  <a:cubicBezTo>
                    <a:pt x="138" y="16754"/>
                    <a:pt x="115" y="16777"/>
                    <a:pt x="115" y="16800"/>
                  </a:cubicBezTo>
                  <a:cubicBezTo>
                    <a:pt x="115" y="16846"/>
                    <a:pt x="92" y="16891"/>
                    <a:pt x="115" y="16914"/>
                  </a:cubicBezTo>
                  <a:cubicBezTo>
                    <a:pt x="115" y="16960"/>
                    <a:pt x="138" y="16983"/>
                    <a:pt x="161" y="17005"/>
                  </a:cubicBezTo>
                  <a:cubicBezTo>
                    <a:pt x="161" y="17028"/>
                    <a:pt x="184" y="17051"/>
                    <a:pt x="206" y="17051"/>
                  </a:cubicBezTo>
                  <a:cubicBezTo>
                    <a:pt x="229" y="17074"/>
                    <a:pt x="275" y="17097"/>
                    <a:pt x="298" y="17097"/>
                  </a:cubicBezTo>
                  <a:cubicBezTo>
                    <a:pt x="343" y="17097"/>
                    <a:pt x="389" y="17074"/>
                    <a:pt x="435" y="17074"/>
                  </a:cubicBezTo>
                  <a:cubicBezTo>
                    <a:pt x="457" y="17051"/>
                    <a:pt x="480" y="17028"/>
                    <a:pt x="503" y="17005"/>
                  </a:cubicBezTo>
                  <a:cubicBezTo>
                    <a:pt x="526" y="17028"/>
                    <a:pt x="572" y="17051"/>
                    <a:pt x="594" y="17051"/>
                  </a:cubicBezTo>
                  <a:cubicBezTo>
                    <a:pt x="594" y="17074"/>
                    <a:pt x="594" y="17097"/>
                    <a:pt x="617" y="17119"/>
                  </a:cubicBezTo>
                  <a:cubicBezTo>
                    <a:pt x="617" y="17165"/>
                    <a:pt x="617" y="17188"/>
                    <a:pt x="640" y="17211"/>
                  </a:cubicBezTo>
                  <a:cubicBezTo>
                    <a:pt x="663" y="17234"/>
                    <a:pt x="709" y="17256"/>
                    <a:pt x="731" y="17279"/>
                  </a:cubicBezTo>
                  <a:cubicBezTo>
                    <a:pt x="750" y="17285"/>
                    <a:pt x="768" y="17288"/>
                    <a:pt x="786" y="17288"/>
                  </a:cubicBezTo>
                  <a:cubicBezTo>
                    <a:pt x="835" y="17288"/>
                    <a:pt x="881" y="17267"/>
                    <a:pt x="914" y="17234"/>
                  </a:cubicBezTo>
                  <a:cubicBezTo>
                    <a:pt x="982" y="17188"/>
                    <a:pt x="1028" y="17119"/>
                    <a:pt x="1074" y="17051"/>
                  </a:cubicBezTo>
                  <a:cubicBezTo>
                    <a:pt x="1097" y="17005"/>
                    <a:pt x="1119" y="16983"/>
                    <a:pt x="1142" y="16937"/>
                  </a:cubicBezTo>
                  <a:cubicBezTo>
                    <a:pt x="1165" y="16914"/>
                    <a:pt x="1188" y="16891"/>
                    <a:pt x="1188" y="16868"/>
                  </a:cubicBezTo>
                  <a:cubicBezTo>
                    <a:pt x="1211" y="16846"/>
                    <a:pt x="1234" y="16846"/>
                    <a:pt x="1256" y="16823"/>
                  </a:cubicBezTo>
                  <a:cubicBezTo>
                    <a:pt x="1279" y="16800"/>
                    <a:pt x="1302" y="16754"/>
                    <a:pt x="1325" y="16731"/>
                  </a:cubicBezTo>
                  <a:cubicBezTo>
                    <a:pt x="1348" y="16686"/>
                    <a:pt x="1370" y="16640"/>
                    <a:pt x="1416" y="16617"/>
                  </a:cubicBezTo>
                  <a:cubicBezTo>
                    <a:pt x="1439" y="16549"/>
                    <a:pt x="1462" y="16503"/>
                    <a:pt x="1507" y="16458"/>
                  </a:cubicBezTo>
                  <a:cubicBezTo>
                    <a:pt x="1553" y="16366"/>
                    <a:pt x="1622" y="16275"/>
                    <a:pt x="1667" y="16184"/>
                  </a:cubicBezTo>
                  <a:cubicBezTo>
                    <a:pt x="1781" y="16001"/>
                    <a:pt x="1873" y="15841"/>
                    <a:pt x="1964" y="15659"/>
                  </a:cubicBezTo>
                  <a:cubicBezTo>
                    <a:pt x="2078" y="15476"/>
                    <a:pt x="2192" y="15293"/>
                    <a:pt x="2283" y="15111"/>
                  </a:cubicBezTo>
                  <a:cubicBezTo>
                    <a:pt x="2398" y="14905"/>
                    <a:pt x="2512" y="14723"/>
                    <a:pt x="2603" y="14517"/>
                  </a:cubicBezTo>
                  <a:cubicBezTo>
                    <a:pt x="2649" y="14426"/>
                    <a:pt x="2694" y="14312"/>
                    <a:pt x="2740" y="14221"/>
                  </a:cubicBezTo>
                  <a:cubicBezTo>
                    <a:pt x="2786" y="14107"/>
                    <a:pt x="2831" y="14015"/>
                    <a:pt x="2877" y="13924"/>
                  </a:cubicBezTo>
                  <a:cubicBezTo>
                    <a:pt x="2923" y="13833"/>
                    <a:pt x="2968" y="13741"/>
                    <a:pt x="3014" y="13650"/>
                  </a:cubicBezTo>
                  <a:cubicBezTo>
                    <a:pt x="3037" y="13627"/>
                    <a:pt x="3082" y="13604"/>
                    <a:pt x="3105" y="13536"/>
                  </a:cubicBezTo>
                  <a:cubicBezTo>
                    <a:pt x="3174" y="13353"/>
                    <a:pt x="3265" y="13125"/>
                    <a:pt x="3333" y="12920"/>
                  </a:cubicBezTo>
                  <a:cubicBezTo>
                    <a:pt x="3402" y="12737"/>
                    <a:pt x="3470" y="12532"/>
                    <a:pt x="3516" y="12349"/>
                  </a:cubicBezTo>
                  <a:cubicBezTo>
                    <a:pt x="3585" y="12166"/>
                    <a:pt x="3653" y="11984"/>
                    <a:pt x="3699" y="11824"/>
                  </a:cubicBezTo>
                  <a:cubicBezTo>
                    <a:pt x="3721" y="11756"/>
                    <a:pt x="3767" y="11687"/>
                    <a:pt x="3790" y="11596"/>
                  </a:cubicBezTo>
                  <a:cubicBezTo>
                    <a:pt x="3790" y="11550"/>
                    <a:pt x="3813" y="11527"/>
                    <a:pt x="3836" y="11482"/>
                  </a:cubicBezTo>
                  <a:cubicBezTo>
                    <a:pt x="3858" y="11413"/>
                    <a:pt x="3881" y="11345"/>
                    <a:pt x="3881" y="11276"/>
                  </a:cubicBezTo>
                  <a:cubicBezTo>
                    <a:pt x="3904" y="11253"/>
                    <a:pt x="3904" y="11208"/>
                    <a:pt x="3904" y="11185"/>
                  </a:cubicBezTo>
                  <a:cubicBezTo>
                    <a:pt x="3927" y="11116"/>
                    <a:pt x="3950" y="11048"/>
                    <a:pt x="3973" y="10980"/>
                  </a:cubicBezTo>
                  <a:cubicBezTo>
                    <a:pt x="3995" y="10957"/>
                    <a:pt x="4018" y="10934"/>
                    <a:pt x="4018" y="10911"/>
                  </a:cubicBezTo>
                  <a:cubicBezTo>
                    <a:pt x="4041" y="10865"/>
                    <a:pt x="4064" y="10820"/>
                    <a:pt x="4064" y="10774"/>
                  </a:cubicBezTo>
                  <a:cubicBezTo>
                    <a:pt x="4087" y="10706"/>
                    <a:pt x="4087" y="10660"/>
                    <a:pt x="4110" y="10614"/>
                  </a:cubicBezTo>
                  <a:cubicBezTo>
                    <a:pt x="4132" y="10500"/>
                    <a:pt x="4155" y="10409"/>
                    <a:pt x="4178" y="10318"/>
                  </a:cubicBezTo>
                  <a:cubicBezTo>
                    <a:pt x="4246" y="10112"/>
                    <a:pt x="4292" y="9884"/>
                    <a:pt x="4338" y="9656"/>
                  </a:cubicBezTo>
                  <a:cubicBezTo>
                    <a:pt x="4383" y="9450"/>
                    <a:pt x="4429" y="9222"/>
                    <a:pt x="4475" y="9017"/>
                  </a:cubicBezTo>
                  <a:cubicBezTo>
                    <a:pt x="4520" y="8788"/>
                    <a:pt x="4543" y="8583"/>
                    <a:pt x="4589" y="8377"/>
                  </a:cubicBezTo>
                  <a:cubicBezTo>
                    <a:pt x="4589" y="8309"/>
                    <a:pt x="4612" y="8240"/>
                    <a:pt x="4612" y="8172"/>
                  </a:cubicBezTo>
                  <a:cubicBezTo>
                    <a:pt x="4612" y="8126"/>
                    <a:pt x="4634" y="8081"/>
                    <a:pt x="4634" y="8035"/>
                  </a:cubicBezTo>
                  <a:cubicBezTo>
                    <a:pt x="4634" y="7967"/>
                    <a:pt x="4657" y="7898"/>
                    <a:pt x="4657" y="7830"/>
                  </a:cubicBezTo>
                  <a:cubicBezTo>
                    <a:pt x="4657" y="7784"/>
                    <a:pt x="4657" y="7761"/>
                    <a:pt x="4634" y="7738"/>
                  </a:cubicBezTo>
                  <a:cubicBezTo>
                    <a:pt x="4657" y="7693"/>
                    <a:pt x="4657" y="7670"/>
                    <a:pt x="4657" y="7624"/>
                  </a:cubicBezTo>
                  <a:cubicBezTo>
                    <a:pt x="4657" y="7579"/>
                    <a:pt x="4657" y="7533"/>
                    <a:pt x="4680" y="7464"/>
                  </a:cubicBezTo>
                  <a:cubicBezTo>
                    <a:pt x="4680" y="7373"/>
                    <a:pt x="4703" y="7282"/>
                    <a:pt x="4703" y="7168"/>
                  </a:cubicBezTo>
                  <a:cubicBezTo>
                    <a:pt x="4726" y="7076"/>
                    <a:pt x="4726" y="6985"/>
                    <a:pt x="4726" y="6894"/>
                  </a:cubicBezTo>
                  <a:cubicBezTo>
                    <a:pt x="4794" y="6871"/>
                    <a:pt x="4817" y="6802"/>
                    <a:pt x="4817" y="6734"/>
                  </a:cubicBezTo>
                  <a:cubicBezTo>
                    <a:pt x="4840" y="6597"/>
                    <a:pt x="4840" y="6460"/>
                    <a:pt x="4840" y="6323"/>
                  </a:cubicBezTo>
                  <a:cubicBezTo>
                    <a:pt x="4840" y="6186"/>
                    <a:pt x="4840" y="6049"/>
                    <a:pt x="4840" y="5912"/>
                  </a:cubicBezTo>
                  <a:cubicBezTo>
                    <a:pt x="4840" y="5798"/>
                    <a:pt x="4840" y="5661"/>
                    <a:pt x="4817" y="5547"/>
                  </a:cubicBezTo>
                  <a:cubicBezTo>
                    <a:pt x="4817" y="5456"/>
                    <a:pt x="4817" y="5364"/>
                    <a:pt x="4817" y="5273"/>
                  </a:cubicBezTo>
                  <a:cubicBezTo>
                    <a:pt x="4817" y="5273"/>
                    <a:pt x="4817" y="5250"/>
                    <a:pt x="4817" y="5250"/>
                  </a:cubicBezTo>
                  <a:cubicBezTo>
                    <a:pt x="4817" y="5136"/>
                    <a:pt x="4817" y="4999"/>
                    <a:pt x="4840" y="4885"/>
                  </a:cubicBezTo>
                  <a:cubicBezTo>
                    <a:pt x="4840" y="4817"/>
                    <a:pt x="4840" y="4725"/>
                    <a:pt x="4840" y="4657"/>
                  </a:cubicBezTo>
                  <a:cubicBezTo>
                    <a:pt x="4840" y="4634"/>
                    <a:pt x="4840" y="4611"/>
                    <a:pt x="4840" y="4566"/>
                  </a:cubicBezTo>
                  <a:cubicBezTo>
                    <a:pt x="4840" y="4543"/>
                    <a:pt x="4840" y="4520"/>
                    <a:pt x="4840" y="4497"/>
                  </a:cubicBezTo>
                  <a:cubicBezTo>
                    <a:pt x="4840" y="4474"/>
                    <a:pt x="4840" y="4429"/>
                    <a:pt x="4840" y="4406"/>
                  </a:cubicBezTo>
                  <a:cubicBezTo>
                    <a:pt x="4840" y="4360"/>
                    <a:pt x="4817" y="4337"/>
                    <a:pt x="4794" y="4315"/>
                  </a:cubicBezTo>
                  <a:cubicBezTo>
                    <a:pt x="4794" y="4292"/>
                    <a:pt x="4771" y="4292"/>
                    <a:pt x="4749" y="4269"/>
                  </a:cubicBezTo>
                  <a:cubicBezTo>
                    <a:pt x="4749" y="4246"/>
                    <a:pt x="4749" y="4200"/>
                    <a:pt x="4726" y="4178"/>
                  </a:cubicBezTo>
                  <a:cubicBezTo>
                    <a:pt x="4726" y="4155"/>
                    <a:pt x="4726" y="4132"/>
                    <a:pt x="4726" y="4109"/>
                  </a:cubicBezTo>
                  <a:cubicBezTo>
                    <a:pt x="4726" y="4041"/>
                    <a:pt x="4726" y="3949"/>
                    <a:pt x="4703" y="3881"/>
                  </a:cubicBezTo>
                  <a:cubicBezTo>
                    <a:pt x="4703" y="3835"/>
                    <a:pt x="4703" y="3790"/>
                    <a:pt x="4703" y="3744"/>
                  </a:cubicBezTo>
                  <a:cubicBezTo>
                    <a:pt x="4703" y="3653"/>
                    <a:pt x="4680" y="3538"/>
                    <a:pt x="4680" y="3447"/>
                  </a:cubicBezTo>
                  <a:cubicBezTo>
                    <a:pt x="4657" y="3242"/>
                    <a:pt x="4612" y="3059"/>
                    <a:pt x="4566" y="2854"/>
                  </a:cubicBezTo>
                  <a:cubicBezTo>
                    <a:pt x="4543" y="2762"/>
                    <a:pt x="4520" y="2694"/>
                    <a:pt x="4498" y="2603"/>
                  </a:cubicBezTo>
                  <a:cubicBezTo>
                    <a:pt x="4475" y="2511"/>
                    <a:pt x="4452" y="2397"/>
                    <a:pt x="4429" y="2283"/>
                  </a:cubicBezTo>
                  <a:cubicBezTo>
                    <a:pt x="4406" y="2192"/>
                    <a:pt x="4383" y="2100"/>
                    <a:pt x="4361" y="1986"/>
                  </a:cubicBezTo>
                  <a:cubicBezTo>
                    <a:pt x="4315" y="1849"/>
                    <a:pt x="4292" y="1712"/>
                    <a:pt x="4224" y="1575"/>
                  </a:cubicBezTo>
                  <a:cubicBezTo>
                    <a:pt x="4201" y="1530"/>
                    <a:pt x="4178" y="1484"/>
                    <a:pt x="4132" y="1484"/>
                  </a:cubicBezTo>
                  <a:cubicBezTo>
                    <a:pt x="4132" y="1484"/>
                    <a:pt x="4132" y="1461"/>
                    <a:pt x="4110" y="1461"/>
                  </a:cubicBezTo>
                  <a:cubicBezTo>
                    <a:pt x="4087" y="1416"/>
                    <a:pt x="4041" y="1370"/>
                    <a:pt x="3995" y="1370"/>
                  </a:cubicBezTo>
                  <a:cubicBezTo>
                    <a:pt x="3995" y="1370"/>
                    <a:pt x="3995" y="1347"/>
                    <a:pt x="3995" y="1347"/>
                  </a:cubicBezTo>
                  <a:cubicBezTo>
                    <a:pt x="3973" y="1256"/>
                    <a:pt x="3950" y="1187"/>
                    <a:pt x="3927" y="1096"/>
                  </a:cubicBezTo>
                  <a:cubicBezTo>
                    <a:pt x="3927" y="1096"/>
                    <a:pt x="3927" y="1073"/>
                    <a:pt x="3904" y="1051"/>
                  </a:cubicBezTo>
                  <a:cubicBezTo>
                    <a:pt x="3904" y="1051"/>
                    <a:pt x="3904" y="1028"/>
                    <a:pt x="3881" y="1028"/>
                  </a:cubicBezTo>
                  <a:cubicBezTo>
                    <a:pt x="3858" y="936"/>
                    <a:pt x="3836" y="845"/>
                    <a:pt x="3813" y="754"/>
                  </a:cubicBezTo>
                  <a:cubicBezTo>
                    <a:pt x="3767" y="662"/>
                    <a:pt x="3721" y="548"/>
                    <a:pt x="3699" y="434"/>
                  </a:cubicBezTo>
                  <a:cubicBezTo>
                    <a:pt x="3676" y="366"/>
                    <a:pt x="3653" y="297"/>
                    <a:pt x="3630" y="229"/>
                  </a:cubicBezTo>
                  <a:cubicBezTo>
                    <a:pt x="3607" y="206"/>
                    <a:pt x="3585" y="183"/>
                    <a:pt x="3539" y="183"/>
                  </a:cubicBezTo>
                  <a:cubicBezTo>
                    <a:pt x="3539" y="138"/>
                    <a:pt x="3516" y="92"/>
                    <a:pt x="3493" y="46"/>
                  </a:cubicBezTo>
                  <a:cubicBezTo>
                    <a:pt x="3493" y="23"/>
                    <a:pt x="3470" y="1"/>
                    <a:pt x="3448" y="1"/>
                  </a:cubicBezTo>
                  <a:close/>
                </a:path>
              </a:pathLst>
            </a:custGeom>
            <a:solidFill>
              <a:srgbClr val="DCDC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1" name="Google Shape;411;p4"/>
            <p:cNvSpPr/>
            <p:nvPr/>
          </p:nvSpPr>
          <p:spPr>
            <a:xfrm>
              <a:off x="6888825" y="2347625"/>
              <a:ext cx="86775" cy="121000"/>
            </a:xfrm>
            <a:custGeom>
              <a:avLst/>
              <a:gdLst/>
              <a:ahLst/>
              <a:cxnLst/>
              <a:rect l="l" t="t" r="r" b="b"/>
              <a:pathLst>
                <a:path w="3471" h="4840" extrusionOk="0">
                  <a:moveTo>
                    <a:pt x="2900" y="1"/>
                  </a:moveTo>
                  <a:cubicBezTo>
                    <a:pt x="2877" y="1"/>
                    <a:pt x="2831" y="23"/>
                    <a:pt x="2808" y="23"/>
                  </a:cubicBezTo>
                  <a:cubicBezTo>
                    <a:pt x="2808" y="46"/>
                    <a:pt x="2808" y="46"/>
                    <a:pt x="2808" y="46"/>
                  </a:cubicBezTo>
                  <a:lnTo>
                    <a:pt x="2763" y="46"/>
                  </a:lnTo>
                  <a:cubicBezTo>
                    <a:pt x="2740" y="69"/>
                    <a:pt x="2740" y="92"/>
                    <a:pt x="2717" y="115"/>
                  </a:cubicBezTo>
                  <a:cubicBezTo>
                    <a:pt x="2694" y="138"/>
                    <a:pt x="2672" y="160"/>
                    <a:pt x="2672" y="183"/>
                  </a:cubicBezTo>
                  <a:cubicBezTo>
                    <a:pt x="2626" y="252"/>
                    <a:pt x="2580" y="297"/>
                    <a:pt x="2535" y="366"/>
                  </a:cubicBezTo>
                  <a:cubicBezTo>
                    <a:pt x="2466" y="457"/>
                    <a:pt x="2420" y="548"/>
                    <a:pt x="2352" y="640"/>
                  </a:cubicBezTo>
                  <a:cubicBezTo>
                    <a:pt x="2283" y="754"/>
                    <a:pt x="2192" y="891"/>
                    <a:pt x="2124" y="1005"/>
                  </a:cubicBezTo>
                  <a:cubicBezTo>
                    <a:pt x="2101" y="1051"/>
                    <a:pt x="2055" y="1096"/>
                    <a:pt x="2032" y="1142"/>
                  </a:cubicBezTo>
                  <a:cubicBezTo>
                    <a:pt x="1964" y="1256"/>
                    <a:pt x="1895" y="1370"/>
                    <a:pt x="1827" y="1484"/>
                  </a:cubicBezTo>
                  <a:cubicBezTo>
                    <a:pt x="1759" y="1576"/>
                    <a:pt x="1713" y="1667"/>
                    <a:pt x="1667" y="1735"/>
                  </a:cubicBezTo>
                  <a:cubicBezTo>
                    <a:pt x="1576" y="1918"/>
                    <a:pt x="1462" y="2078"/>
                    <a:pt x="1370" y="2238"/>
                  </a:cubicBezTo>
                  <a:cubicBezTo>
                    <a:pt x="1348" y="2283"/>
                    <a:pt x="1325" y="2329"/>
                    <a:pt x="1302" y="2374"/>
                  </a:cubicBezTo>
                  <a:lnTo>
                    <a:pt x="1279" y="2374"/>
                  </a:lnTo>
                  <a:cubicBezTo>
                    <a:pt x="1256" y="2397"/>
                    <a:pt x="1234" y="2420"/>
                    <a:pt x="1234" y="2443"/>
                  </a:cubicBezTo>
                  <a:cubicBezTo>
                    <a:pt x="1211" y="2443"/>
                    <a:pt x="1211" y="2466"/>
                    <a:pt x="1188" y="2489"/>
                  </a:cubicBezTo>
                  <a:cubicBezTo>
                    <a:pt x="1165" y="2511"/>
                    <a:pt x="1142" y="2557"/>
                    <a:pt x="1119" y="2580"/>
                  </a:cubicBezTo>
                  <a:cubicBezTo>
                    <a:pt x="1074" y="2626"/>
                    <a:pt x="1051" y="2671"/>
                    <a:pt x="1005" y="2717"/>
                  </a:cubicBezTo>
                  <a:cubicBezTo>
                    <a:pt x="982" y="2762"/>
                    <a:pt x="937" y="2785"/>
                    <a:pt x="914" y="2831"/>
                  </a:cubicBezTo>
                  <a:cubicBezTo>
                    <a:pt x="868" y="2899"/>
                    <a:pt x="845" y="2945"/>
                    <a:pt x="800" y="2991"/>
                  </a:cubicBezTo>
                  <a:cubicBezTo>
                    <a:pt x="686" y="3151"/>
                    <a:pt x="572" y="3310"/>
                    <a:pt x="480" y="3470"/>
                  </a:cubicBezTo>
                  <a:cubicBezTo>
                    <a:pt x="435" y="3516"/>
                    <a:pt x="412" y="3584"/>
                    <a:pt x="389" y="3630"/>
                  </a:cubicBezTo>
                  <a:cubicBezTo>
                    <a:pt x="343" y="3676"/>
                    <a:pt x="321" y="3721"/>
                    <a:pt x="298" y="3744"/>
                  </a:cubicBezTo>
                  <a:cubicBezTo>
                    <a:pt x="229" y="3835"/>
                    <a:pt x="184" y="3904"/>
                    <a:pt x="115" y="3972"/>
                  </a:cubicBezTo>
                  <a:cubicBezTo>
                    <a:pt x="115" y="3995"/>
                    <a:pt x="115" y="3995"/>
                    <a:pt x="115" y="3995"/>
                  </a:cubicBezTo>
                  <a:cubicBezTo>
                    <a:pt x="92" y="4018"/>
                    <a:pt x="47" y="4041"/>
                    <a:pt x="47" y="4064"/>
                  </a:cubicBezTo>
                  <a:cubicBezTo>
                    <a:pt x="24" y="4086"/>
                    <a:pt x="1" y="4132"/>
                    <a:pt x="1" y="4155"/>
                  </a:cubicBezTo>
                  <a:cubicBezTo>
                    <a:pt x="1" y="4200"/>
                    <a:pt x="24" y="4223"/>
                    <a:pt x="24" y="4246"/>
                  </a:cubicBezTo>
                  <a:cubicBezTo>
                    <a:pt x="24" y="4269"/>
                    <a:pt x="47" y="4292"/>
                    <a:pt x="47" y="4315"/>
                  </a:cubicBezTo>
                  <a:cubicBezTo>
                    <a:pt x="69" y="4315"/>
                    <a:pt x="69" y="4337"/>
                    <a:pt x="92" y="4337"/>
                  </a:cubicBezTo>
                  <a:cubicBezTo>
                    <a:pt x="115" y="4360"/>
                    <a:pt x="138" y="4406"/>
                    <a:pt x="184" y="4406"/>
                  </a:cubicBezTo>
                  <a:cubicBezTo>
                    <a:pt x="206" y="4429"/>
                    <a:pt x="206" y="4429"/>
                    <a:pt x="229" y="4452"/>
                  </a:cubicBezTo>
                  <a:cubicBezTo>
                    <a:pt x="275" y="4474"/>
                    <a:pt x="298" y="4474"/>
                    <a:pt x="343" y="4497"/>
                  </a:cubicBezTo>
                  <a:cubicBezTo>
                    <a:pt x="366" y="4566"/>
                    <a:pt x="412" y="4611"/>
                    <a:pt x="457" y="4657"/>
                  </a:cubicBezTo>
                  <a:cubicBezTo>
                    <a:pt x="480" y="4680"/>
                    <a:pt x="503" y="4703"/>
                    <a:pt x="526" y="4703"/>
                  </a:cubicBezTo>
                  <a:cubicBezTo>
                    <a:pt x="549" y="4725"/>
                    <a:pt x="572" y="4748"/>
                    <a:pt x="594" y="4771"/>
                  </a:cubicBezTo>
                  <a:cubicBezTo>
                    <a:pt x="640" y="4771"/>
                    <a:pt x="663" y="4794"/>
                    <a:pt x="709" y="4794"/>
                  </a:cubicBezTo>
                  <a:cubicBezTo>
                    <a:pt x="731" y="4817"/>
                    <a:pt x="777" y="4817"/>
                    <a:pt x="823" y="4840"/>
                  </a:cubicBezTo>
                  <a:cubicBezTo>
                    <a:pt x="868" y="4840"/>
                    <a:pt x="891" y="4840"/>
                    <a:pt x="937" y="4817"/>
                  </a:cubicBezTo>
                  <a:cubicBezTo>
                    <a:pt x="982" y="4817"/>
                    <a:pt x="1028" y="4794"/>
                    <a:pt x="1074" y="4771"/>
                  </a:cubicBezTo>
                  <a:cubicBezTo>
                    <a:pt x="1074" y="4748"/>
                    <a:pt x="1097" y="4748"/>
                    <a:pt x="1097" y="4725"/>
                  </a:cubicBezTo>
                  <a:cubicBezTo>
                    <a:pt x="1119" y="4725"/>
                    <a:pt x="1142" y="4703"/>
                    <a:pt x="1165" y="4680"/>
                  </a:cubicBezTo>
                  <a:cubicBezTo>
                    <a:pt x="1188" y="4634"/>
                    <a:pt x="1211" y="4611"/>
                    <a:pt x="1234" y="4589"/>
                  </a:cubicBezTo>
                  <a:cubicBezTo>
                    <a:pt x="1256" y="4566"/>
                    <a:pt x="1279" y="4543"/>
                    <a:pt x="1302" y="4497"/>
                  </a:cubicBezTo>
                  <a:cubicBezTo>
                    <a:pt x="1325" y="4474"/>
                    <a:pt x="1348" y="4429"/>
                    <a:pt x="1370" y="4406"/>
                  </a:cubicBezTo>
                  <a:cubicBezTo>
                    <a:pt x="1393" y="4360"/>
                    <a:pt x="1416" y="4315"/>
                    <a:pt x="1462" y="4269"/>
                  </a:cubicBezTo>
                  <a:cubicBezTo>
                    <a:pt x="1507" y="4200"/>
                    <a:pt x="1553" y="4155"/>
                    <a:pt x="1599" y="4086"/>
                  </a:cubicBezTo>
                  <a:cubicBezTo>
                    <a:pt x="1644" y="3995"/>
                    <a:pt x="1713" y="3927"/>
                    <a:pt x="1781" y="3835"/>
                  </a:cubicBezTo>
                  <a:cubicBezTo>
                    <a:pt x="1781" y="3835"/>
                    <a:pt x="1781" y="3812"/>
                    <a:pt x="1804" y="3812"/>
                  </a:cubicBezTo>
                  <a:cubicBezTo>
                    <a:pt x="1827" y="3812"/>
                    <a:pt x="1873" y="3812"/>
                    <a:pt x="1895" y="3790"/>
                  </a:cubicBezTo>
                  <a:cubicBezTo>
                    <a:pt x="1918" y="3790"/>
                    <a:pt x="1964" y="3767"/>
                    <a:pt x="1987" y="3721"/>
                  </a:cubicBezTo>
                  <a:lnTo>
                    <a:pt x="2010" y="3698"/>
                  </a:lnTo>
                  <a:cubicBezTo>
                    <a:pt x="2010" y="3676"/>
                    <a:pt x="2032" y="3653"/>
                    <a:pt x="2032" y="3630"/>
                  </a:cubicBezTo>
                  <a:cubicBezTo>
                    <a:pt x="2055" y="3584"/>
                    <a:pt x="2078" y="3539"/>
                    <a:pt x="2124" y="3493"/>
                  </a:cubicBezTo>
                  <a:cubicBezTo>
                    <a:pt x="2169" y="3402"/>
                    <a:pt x="2215" y="3310"/>
                    <a:pt x="2283" y="3219"/>
                  </a:cubicBezTo>
                  <a:cubicBezTo>
                    <a:pt x="2375" y="3036"/>
                    <a:pt x="2489" y="2854"/>
                    <a:pt x="2603" y="2671"/>
                  </a:cubicBezTo>
                  <a:cubicBezTo>
                    <a:pt x="2649" y="2603"/>
                    <a:pt x="2694" y="2534"/>
                    <a:pt x="2740" y="2443"/>
                  </a:cubicBezTo>
                  <a:cubicBezTo>
                    <a:pt x="2740" y="2443"/>
                    <a:pt x="2763" y="2420"/>
                    <a:pt x="2763" y="2397"/>
                  </a:cubicBezTo>
                  <a:cubicBezTo>
                    <a:pt x="2900" y="2215"/>
                    <a:pt x="3014" y="2032"/>
                    <a:pt x="3128" y="1827"/>
                  </a:cubicBezTo>
                  <a:cubicBezTo>
                    <a:pt x="3196" y="1758"/>
                    <a:pt x="3242" y="1667"/>
                    <a:pt x="3311" y="1576"/>
                  </a:cubicBezTo>
                  <a:cubicBezTo>
                    <a:pt x="3333" y="1553"/>
                    <a:pt x="3356" y="1507"/>
                    <a:pt x="3379" y="1461"/>
                  </a:cubicBezTo>
                  <a:cubicBezTo>
                    <a:pt x="3379" y="1439"/>
                    <a:pt x="3402" y="1416"/>
                    <a:pt x="3425" y="1393"/>
                  </a:cubicBezTo>
                  <a:cubicBezTo>
                    <a:pt x="3425" y="1370"/>
                    <a:pt x="3448" y="1370"/>
                    <a:pt x="3448" y="1324"/>
                  </a:cubicBezTo>
                  <a:cubicBezTo>
                    <a:pt x="3470" y="1302"/>
                    <a:pt x="3470" y="1256"/>
                    <a:pt x="3470" y="1210"/>
                  </a:cubicBezTo>
                  <a:cubicBezTo>
                    <a:pt x="3448" y="1142"/>
                    <a:pt x="3425" y="1096"/>
                    <a:pt x="3356" y="1073"/>
                  </a:cubicBezTo>
                  <a:cubicBezTo>
                    <a:pt x="3333" y="1028"/>
                    <a:pt x="3288" y="1005"/>
                    <a:pt x="3242" y="1005"/>
                  </a:cubicBezTo>
                  <a:lnTo>
                    <a:pt x="3219" y="1005"/>
                  </a:lnTo>
                  <a:cubicBezTo>
                    <a:pt x="3219" y="959"/>
                    <a:pt x="3196" y="936"/>
                    <a:pt x="3174" y="914"/>
                  </a:cubicBezTo>
                  <a:cubicBezTo>
                    <a:pt x="3151" y="891"/>
                    <a:pt x="3151" y="868"/>
                    <a:pt x="3128" y="868"/>
                  </a:cubicBezTo>
                  <a:cubicBezTo>
                    <a:pt x="3128" y="868"/>
                    <a:pt x="3128" y="845"/>
                    <a:pt x="3128" y="845"/>
                  </a:cubicBezTo>
                  <a:cubicBezTo>
                    <a:pt x="3128" y="800"/>
                    <a:pt x="3105" y="777"/>
                    <a:pt x="3082" y="754"/>
                  </a:cubicBezTo>
                  <a:cubicBezTo>
                    <a:pt x="3060" y="731"/>
                    <a:pt x="3037" y="708"/>
                    <a:pt x="3014" y="708"/>
                  </a:cubicBezTo>
                  <a:cubicBezTo>
                    <a:pt x="2991" y="708"/>
                    <a:pt x="2991" y="708"/>
                    <a:pt x="2968" y="685"/>
                  </a:cubicBezTo>
                  <a:cubicBezTo>
                    <a:pt x="2991" y="685"/>
                    <a:pt x="2991" y="663"/>
                    <a:pt x="2991" y="663"/>
                  </a:cubicBezTo>
                  <a:cubicBezTo>
                    <a:pt x="3014" y="640"/>
                    <a:pt x="3014" y="617"/>
                    <a:pt x="3014" y="571"/>
                  </a:cubicBezTo>
                  <a:cubicBezTo>
                    <a:pt x="2991" y="548"/>
                    <a:pt x="2968" y="503"/>
                    <a:pt x="2945" y="480"/>
                  </a:cubicBezTo>
                  <a:cubicBezTo>
                    <a:pt x="2927" y="471"/>
                    <a:pt x="2900" y="465"/>
                    <a:pt x="2872" y="465"/>
                  </a:cubicBezTo>
                  <a:cubicBezTo>
                    <a:pt x="2832" y="465"/>
                    <a:pt x="2790" y="476"/>
                    <a:pt x="2763" y="503"/>
                  </a:cubicBezTo>
                  <a:cubicBezTo>
                    <a:pt x="2831" y="411"/>
                    <a:pt x="2900" y="320"/>
                    <a:pt x="2968" y="229"/>
                  </a:cubicBezTo>
                  <a:cubicBezTo>
                    <a:pt x="2968" y="206"/>
                    <a:pt x="2991" y="206"/>
                    <a:pt x="2991" y="183"/>
                  </a:cubicBezTo>
                  <a:cubicBezTo>
                    <a:pt x="3037" y="138"/>
                    <a:pt x="3014" y="69"/>
                    <a:pt x="2968" y="23"/>
                  </a:cubicBezTo>
                  <a:cubicBezTo>
                    <a:pt x="2945" y="1"/>
                    <a:pt x="2923" y="1"/>
                    <a:pt x="2900" y="1"/>
                  </a:cubicBezTo>
                  <a:close/>
                </a:path>
              </a:pathLst>
            </a:custGeom>
            <a:solidFill>
              <a:srgbClr val="DCDC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2" name="Google Shape;412;p4"/>
            <p:cNvSpPr/>
            <p:nvPr/>
          </p:nvSpPr>
          <p:spPr>
            <a:xfrm>
              <a:off x="6555575" y="1972150"/>
              <a:ext cx="101600" cy="216300"/>
            </a:xfrm>
            <a:custGeom>
              <a:avLst/>
              <a:gdLst/>
              <a:ahLst/>
              <a:cxnLst/>
              <a:rect l="l" t="t" r="r" b="b"/>
              <a:pathLst>
                <a:path w="4064" h="8652" extrusionOk="0">
                  <a:moveTo>
                    <a:pt x="1827" y="1"/>
                  </a:moveTo>
                  <a:cubicBezTo>
                    <a:pt x="1804" y="23"/>
                    <a:pt x="1759" y="23"/>
                    <a:pt x="1736" y="46"/>
                  </a:cubicBezTo>
                  <a:cubicBezTo>
                    <a:pt x="1736" y="23"/>
                    <a:pt x="1690" y="23"/>
                    <a:pt x="1667" y="23"/>
                  </a:cubicBezTo>
                  <a:lnTo>
                    <a:pt x="1622" y="23"/>
                  </a:lnTo>
                  <a:cubicBezTo>
                    <a:pt x="1462" y="23"/>
                    <a:pt x="1302" y="46"/>
                    <a:pt x="1188" y="46"/>
                  </a:cubicBezTo>
                  <a:cubicBezTo>
                    <a:pt x="1097" y="69"/>
                    <a:pt x="1005" y="69"/>
                    <a:pt x="960" y="115"/>
                  </a:cubicBezTo>
                  <a:cubicBezTo>
                    <a:pt x="846" y="183"/>
                    <a:pt x="800" y="320"/>
                    <a:pt x="754" y="411"/>
                  </a:cubicBezTo>
                  <a:cubicBezTo>
                    <a:pt x="709" y="594"/>
                    <a:pt x="663" y="754"/>
                    <a:pt x="640" y="914"/>
                  </a:cubicBezTo>
                  <a:lnTo>
                    <a:pt x="617" y="982"/>
                  </a:lnTo>
                  <a:cubicBezTo>
                    <a:pt x="594" y="1096"/>
                    <a:pt x="572" y="1210"/>
                    <a:pt x="549" y="1324"/>
                  </a:cubicBezTo>
                  <a:cubicBezTo>
                    <a:pt x="549" y="1393"/>
                    <a:pt x="549" y="1439"/>
                    <a:pt x="526" y="1507"/>
                  </a:cubicBezTo>
                  <a:cubicBezTo>
                    <a:pt x="503" y="1644"/>
                    <a:pt x="503" y="1781"/>
                    <a:pt x="480" y="1918"/>
                  </a:cubicBezTo>
                  <a:lnTo>
                    <a:pt x="480" y="1964"/>
                  </a:lnTo>
                  <a:cubicBezTo>
                    <a:pt x="457" y="2078"/>
                    <a:pt x="457" y="2169"/>
                    <a:pt x="435" y="2260"/>
                  </a:cubicBezTo>
                  <a:cubicBezTo>
                    <a:pt x="435" y="2352"/>
                    <a:pt x="412" y="2420"/>
                    <a:pt x="412" y="2489"/>
                  </a:cubicBezTo>
                  <a:cubicBezTo>
                    <a:pt x="389" y="2671"/>
                    <a:pt x="389" y="2831"/>
                    <a:pt x="366" y="3014"/>
                  </a:cubicBezTo>
                  <a:lnTo>
                    <a:pt x="366" y="3059"/>
                  </a:lnTo>
                  <a:cubicBezTo>
                    <a:pt x="343" y="3196"/>
                    <a:pt x="343" y="3333"/>
                    <a:pt x="343" y="3493"/>
                  </a:cubicBezTo>
                  <a:cubicBezTo>
                    <a:pt x="321" y="3561"/>
                    <a:pt x="321" y="3630"/>
                    <a:pt x="298" y="3698"/>
                  </a:cubicBezTo>
                  <a:lnTo>
                    <a:pt x="298" y="3767"/>
                  </a:lnTo>
                  <a:cubicBezTo>
                    <a:pt x="275" y="3858"/>
                    <a:pt x="275" y="3927"/>
                    <a:pt x="252" y="4018"/>
                  </a:cubicBezTo>
                  <a:cubicBezTo>
                    <a:pt x="229" y="4178"/>
                    <a:pt x="184" y="4406"/>
                    <a:pt x="161" y="4611"/>
                  </a:cubicBezTo>
                  <a:cubicBezTo>
                    <a:pt x="138" y="4840"/>
                    <a:pt x="138" y="5045"/>
                    <a:pt x="115" y="5250"/>
                  </a:cubicBezTo>
                  <a:lnTo>
                    <a:pt x="115" y="5296"/>
                  </a:lnTo>
                  <a:lnTo>
                    <a:pt x="92" y="5342"/>
                  </a:lnTo>
                  <a:cubicBezTo>
                    <a:pt x="92" y="5433"/>
                    <a:pt x="69" y="5524"/>
                    <a:pt x="69" y="5638"/>
                  </a:cubicBezTo>
                  <a:lnTo>
                    <a:pt x="47" y="5753"/>
                  </a:lnTo>
                  <a:cubicBezTo>
                    <a:pt x="47" y="5844"/>
                    <a:pt x="24" y="5958"/>
                    <a:pt x="24" y="6072"/>
                  </a:cubicBezTo>
                  <a:cubicBezTo>
                    <a:pt x="1" y="6141"/>
                    <a:pt x="1" y="6186"/>
                    <a:pt x="1" y="6232"/>
                  </a:cubicBezTo>
                  <a:cubicBezTo>
                    <a:pt x="1" y="6300"/>
                    <a:pt x="47" y="6369"/>
                    <a:pt x="115" y="6415"/>
                  </a:cubicBezTo>
                  <a:cubicBezTo>
                    <a:pt x="115" y="6437"/>
                    <a:pt x="138" y="6437"/>
                    <a:pt x="161" y="6460"/>
                  </a:cubicBezTo>
                  <a:lnTo>
                    <a:pt x="184" y="6483"/>
                  </a:lnTo>
                  <a:lnTo>
                    <a:pt x="252" y="6529"/>
                  </a:lnTo>
                  <a:cubicBezTo>
                    <a:pt x="298" y="6551"/>
                    <a:pt x="321" y="6574"/>
                    <a:pt x="366" y="6620"/>
                  </a:cubicBezTo>
                  <a:cubicBezTo>
                    <a:pt x="412" y="6643"/>
                    <a:pt x="435" y="6666"/>
                    <a:pt x="480" y="6711"/>
                  </a:cubicBezTo>
                  <a:cubicBezTo>
                    <a:pt x="503" y="6734"/>
                    <a:pt x="549" y="6757"/>
                    <a:pt x="572" y="6780"/>
                  </a:cubicBezTo>
                  <a:cubicBezTo>
                    <a:pt x="617" y="6825"/>
                    <a:pt x="663" y="6848"/>
                    <a:pt x="709" y="6894"/>
                  </a:cubicBezTo>
                  <a:cubicBezTo>
                    <a:pt x="731" y="6894"/>
                    <a:pt x="777" y="6917"/>
                    <a:pt x="800" y="6939"/>
                  </a:cubicBezTo>
                  <a:cubicBezTo>
                    <a:pt x="868" y="6985"/>
                    <a:pt x="937" y="7054"/>
                    <a:pt x="1005" y="7099"/>
                  </a:cubicBezTo>
                  <a:cubicBezTo>
                    <a:pt x="1256" y="7328"/>
                    <a:pt x="1530" y="7556"/>
                    <a:pt x="1827" y="7761"/>
                  </a:cubicBezTo>
                  <a:cubicBezTo>
                    <a:pt x="1964" y="7853"/>
                    <a:pt x="2124" y="7967"/>
                    <a:pt x="2261" y="8081"/>
                  </a:cubicBezTo>
                  <a:cubicBezTo>
                    <a:pt x="2329" y="8126"/>
                    <a:pt x="2398" y="8172"/>
                    <a:pt x="2466" y="8218"/>
                  </a:cubicBezTo>
                  <a:cubicBezTo>
                    <a:pt x="2512" y="8241"/>
                    <a:pt x="2557" y="8286"/>
                    <a:pt x="2603" y="8332"/>
                  </a:cubicBezTo>
                  <a:cubicBezTo>
                    <a:pt x="2626" y="8332"/>
                    <a:pt x="2626" y="8332"/>
                    <a:pt x="2626" y="8355"/>
                  </a:cubicBezTo>
                  <a:cubicBezTo>
                    <a:pt x="2672" y="8377"/>
                    <a:pt x="2694" y="8400"/>
                    <a:pt x="2717" y="8446"/>
                  </a:cubicBezTo>
                  <a:cubicBezTo>
                    <a:pt x="2740" y="8469"/>
                    <a:pt x="2740" y="8492"/>
                    <a:pt x="2763" y="8514"/>
                  </a:cubicBezTo>
                  <a:cubicBezTo>
                    <a:pt x="2786" y="8560"/>
                    <a:pt x="2808" y="8606"/>
                    <a:pt x="2877" y="8629"/>
                  </a:cubicBezTo>
                  <a:cubicBezTo>
                    <a:pt x="2900" y="8629"/>
                    <a:pt x="2923" y="8651"/>
                    <a:pt x="2968" y="8651"/>
                  </a:cubicBezTo>
                  <a:cubicBezTo>
                    <a:pt x="2991" y="8651"/>
                    <a:pt x="3014" y="8651"/>
                    <a:pt x="3037" y="8629"/>
                  </a:cubicBezTo>
                  <a:cubicBezTo>
                    <a:pt x="3105" y="8606"/>
                    <a:pt x="3151" y="8560"/>
                    <a:pt x="3174" y="8492"/>
                  </a:cubicBezTo>
                  <a:cubicBezTo>
                    <a:pt x="3197" y="8423"/>
                    <a:pt x="3197" y="8355"/>
                    <a:pt x="3197" y="8263"/>
                  </a:cubicBezTo>
                  <a:cubicBezTo>
                    <a:pt x="3197" y="8241"/>
                    <a:pt x="3219" y="8195"/>
                    <a:pt x="3219" y="8149"/>
                  </a:cubicBezTo>
                  <a:cubicBezTo>
                    <a:pt x="3219" y="8081"/>
                    <a:pt x="3219" y="8035"/>
                    <a:pt x="3219" y="7967"/>
                  </a:cubicBezTo>
                  <a:lnTo>
                    <a:pt x="3219" y="7898"/>
                  </a:lnTo>
                  <a:cubicBezTo>
                    <a:pt x="3219" y="7830"/>
                    <a:pt x="3242" y="7761"/>
                    <a:pt x="3242" y="7670"/>
                  </a:cubicBezTo>
                  <a:cubicBezTo>
                    <a:pt x="3242" y="7579"/>
                    <a:pt x="3265" y="7464"/>
                    <a:pt x="3288" y="7373"/>
                  </a:cubicBezTo>
                  <a:cubicBezTo>
                    <a:pt x="3288" y="7282"/>
                    <a:pt x="3311" y="7168"/>
                    <a:pt x="3333" y="7076"/>
                  </a:cubicBezTo>
                  <a:cubicBezTo>
                    <a:pt x="3356" y="6985"/>
                    <a:pt x="3379" y="6894"/>
                    <a:pt x="3379" y="6803"/>
                  </a:cubicBezTo>
                  <a:lnTo>
                    <a:pt x="3402" y="6666"/>
                  </a:lnTo>
                  <a:cubicBezTo>
                    <a:pt x="3402" y="6597"/>
                    <a:pt x="3379" y="6529"/>
                    <a:pt x="3333" y="6483"/>
                  </a:cubicBezTo>
                  <a:cubicBezTo>
                    <a:pt x="3356" y="6437"/>
                    <a:pt x="3356" y="6369"/>
                    <a:pt x="3356" y="6323"/>
                  </a:cubicBezTo>
                  <a:lnTo>
                    <a:pt x="3379" y="6300"/>
                  </a:lnTo>
                  <a:cubicBezTo>
                    <a:pt x="3379" y="6186"/>
                    <a:pt x="3402" y="6095"/>
                    <a:pt x="3402" y="6004"/>
                  </a:cubicBezTo>
                  <a:cubicBezTo>
                    <a:pt x="3425" y="5958"/>
                    <a:pt x="3425" y="5890"/>
                    <a:pt x="3425" y="5844"/>
                  </a:cubicBezTo>
                  <a:lnTo>
                    <a:pt x="3448" y="5730"/>
                  </a:lnTo>
                  <a:lnTo>
                    <a:pt x="3470" y="5638"/>
                  </a:lnTo>
                  <a:cubicBezTo>
                    <a:pt x="3470" y="5593"/>
                    <a:pt x="3493" y="5524"/>
                    <a:pt x="3493" y="5479"/>
                  </a:cubicBezTo>
                  <a:cubicBezTo>
                    <a:pt x="3493" y="5410"/>
                    <a:pt x="3516" y="5342"/>
                    <a:pt x="3516" y="5273"/>
                  </a:cubicBezTo>
                  <a:lnTo>
                    <a:pt x="3516" y="5205"/>
                  </a:lnTo>
                  <a:cubicBezTo>
                    <a:pt x="3539" y="5136"/>
                    <a:pt x="3539" y="5068"/>
                    <a:pt x="3539" y="4999"/>
                  </a:cubicBezTo>
                  <a:lnTo>
                    <a:pt x="3539" y="4931"/>
                  </a:lnTo>
                  <a:cubicBezTo>
                    <a:pt x="3562" y="4862"/>
                    <a:pt x="3562" y="4817"/>
                    <a:pt x="3562" y="4771"/>
                  </a:cubicBezTo>
                  <a:lnTo>
                    <a:pt x="3585" y="4657"/>
                  </a:lnTo>
                  <a:lnTo>
                    <a:pt x="3585" y="4611"/>
                  </a:lnTo>
                  <a:cubicBezTo>
                    <a:pt x="3585" y="4543"/>
                    <a:pt x="3607" y="4474"/>
                    <a:pt x="3607" y="4406"/>
                  </a:cubicBezTo>
                  <a:lnTo>
                    <a:pt x="3630" y="4315"/>
                  </a:lnTo>
                  <a:cubicBezTo>
                    <a:pt x="3630" y="4246"/>
                    <a:pt x="3630" y="4200"/>
                    <a:pt x="3653" y="4132"/>
                  </a:cubicBezTo>
                  <a:cubicBezTo>
                    <a:pt x="3653" y="4041"/>
                    <a:pt x="3676" y="3927"/>
                    <a:pt x="3699" y="3835"/>
                  </a:cubicBezTo>
                  <a:cubicBezTo>
                    <a:pt x="3699" y="3767"/>
                    <a:pt x="3699" y="3698"/>
                    <a:pt x="3721" y="3607"/>
                  </a:cubicBezTo>
                  <a:cubicBezTo>
                    <a:pt x="3744" y="3493"/>
                    <a:pt x="3744" y="3379"/>
                    <a:pt x="3767" y="3265"/>
                  </a:cubicBezTo>
                  <a:lnTo>
                    <a:pt x="3813" y="3082"/>
                  </a:lnTo>
                  <a:lnTo>
                    <a:pt x="3836" y="2945"/>
                  </a:lnTo>
                  <a:cubicBezTo>
                    <a:pt x="3858" y="2808"/>
                    <a:pt x="3858" y="2671"/>
                    <a:pt x="3904" y="2534"/>
                  </a:cubicBezTo>
                  <a:cubicBezTo>
                    <a:pt x="3927" y="2352"/>
                    <a:pt x="3950" y="2192"/>
                    <a:pt x="3973" y="2032"/>
                  </a:cubicBezTo>
                  <a:cubicBezTo>
                    <a:pt x="3995" y="1849"/>
                    <a:pt x="4018" y="1690"/>
                    <a:pt x="4018" y="1530"/>
                  </a:cubicBezTo>
                  <a:cubicBezTo>
                    <a:pt x="4041" y="1439"/>
                    <a:pt x="4041" y="1324"/>
                    <a:pt x="4041" y="1210"/>
                  </a:cubicBezTo>
                  <a:cubicBezTo>
                    <a:pt x="4064" y="1119"/>
                    <a:pt x="4064" y="1028"/>
                    <a:pt x="4064" y="914"/>
                  </a:cubicBezTo>
                  <a:cubicBezTo>
                    <a:pt x="4064" y="845"/>
                    <a:pt x="4064" y="754"/>
                    <a:pt x="4018" y="663"/>
                  </a:cubicBezTo>
                  <a:cubicBezTo>
                    <a:pt x="3995" y="617"/>
                    <a:pt x="3973" y="594"/>
                    <a:pt x="3927" y="548"/>
                  </a:cubicBezTo>
                  <a:cubicBezTo>
                    <a:pt x="3904" y="503"/>
                    <a:pt x="3858" y="480"/>
                    <a:pt x="3813" y="480"/>
                  </a:cubicBezTo>
                  <a:cubicBezTo>
                    <a:pt x="3813" y="457"/>
                    <a:pt x="3790" y="457"/>
                    <a:pt x="3767" y="434"/>
                  </a:cubicBezTo>
                  <a:cubicBezTo>
                    <a:pt x="3744" y="411"/>
                    <a:pt x="3699" y="389"/>
                    <a:pt x="3676" y="389"/>
                  </a:cubicBezTo>
                  <a:cubicBezTo>
                    <a:pt x="3630" y="366"/>
                    <a:pt x="3562" y="320"/>
                    <a:pt x="3516" y="320"/>
                  </a:cubicBezTo>
                  <a:lnTo>
                    <a:pt x="3493" y="320"/>
                  </a:lnTo>
                  <a:cubicBezTo>
                    <a:pt x="3448" y="320"/>
                    <a:pt x="3402" y="343"/>
                    <a:pt x="3379" y="366"/>
                  </a:cubicBezTo>
                  <a:lnTo>
                    <a:pt x="3311" y="343"/>
                  </a:lnTo>
                  <a:lnTo>
                    <a:pt x="3174" y="275"/>
                  </a:lnTo>
                  <a:cubicBezTo>
                    <a:pt x="3082" y="252"/>
                    <a:pt x="3014" y="206"/>
                    <a:pt x="2923" y="183"/>
                  </a:cubicBezTo>
                  <a:lnTo>
                    <a:pt x="2900" y="160"/>
                  </a:lnTo>
                  <a:cubicBezTo>
                    <a:pt x="2808" y="138"/>
                    <a:pt x="2740" y="92"/>
                    <a:pt x="2649" y="92"/>
                  </a:cubicBezTo>
                  <a:cubicBezTo>
                    <a:pt x="2603" y="69"/>
                    <a:pt x="2535" y="69"/>
                    <a:pt x="2489" y="69"/>
                  </a:cubicBezTo>
                  <a:lnTo>
                    <a:pt x="2420" y="69"/>
                  </a:lnTo>
                  <a:cubicBezTo>
                    <a:pt x="2352" y="46"/>
                    <a:pt x="2284" y="46"/>
                    <a:pt x="2215" y="23"/>
                  </a:cubicBezTo>
                  <a:cubicBezTo>
                    <a:pt x="2169" y="1"/>
                    <a:pt x="2124" y="1"/>
                    <a:pt x="2101" y="1"/>
                  </a:cubicBezTo>
                  <a:close/>
                </a:path>
              </a:pathLst>
            </a:custGeom>
            <a:solidFill>
              <a:srgbClr val="DCDC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3" name="Google Shape;413;p4"/>
            <p:cNvSpPr/>
            <p:nvPr/>
          </p:nvSpPr>
          <p:spPr>
            <a:xfrm>
              <a:off x="6670275" y="2141625"/>
              <a:ext cx="81075" cy="99900"/>
            </a:xfrm>
            <a:custGeom>
              <a:avLst/>
              <a:gdLst/>
              <a:ahLst/>
              <a:cxnLst/>
              <a:rect l="l" t="t" r="r" b="b"/>
              <a:pathLst>
                <a:path w="3243" h="3996" extrusionOk="0">
                  <a:moveTo>
                    <a:pt x="2991" y="1"/>
                  </a:moveTo>
                  <a:cubicBezTo>
                    <a:pt x="2922" y="24"/>
                    <a:pt x="2877" y="24"/>
                    <a:pt x="2831" y="24"/>
                  </a:cubicBezTo>
                  <a:cubicBezTo>
                    <a:pt x="2763" y="46"/>
                    <a:pt x="2717" y="69"/>
                    <a:pt x="2649" y="92"/>
                  </a:cubicBezTo>
                  <a:cubicBezTo>
                    <a:pt x="2557" y="138"/>
                    <a:pt x="2466" y="160"/>
                    <a:pt x="2375" y="229"/>
                  </a:cubicBezTo>
                  <a:cubicBezTo>
                    <a:pt x="2283" y="275"/>
                    <a:pt x="2215" y="320"/>
                    <a:pt x="2124" y="389"/>
                  </a:cubicBezTo>
                  <a:cubicBezTo>
                    <a:pt x="2078" y="412"/>
                    <a:pt x="2055" y="434"/>
                    <a:pt x="2032" y="457"/>
                  </a:cubicBezTo>
                  <a:cubicBezTo>
                    <a:pt x="1987" y="480"/>
                    <a:pt x="1964" y="526"/>
                    <a:pt x="1918" y="549"/>
                  </a:cubicBezTo>
                  <a:cubicBezTo>
                    <a:pt x="1850" y="594"/>
                    <a:pt x="1804" y="617"/>
                    <a:pt x="1781" y="640"/>
                  </a:cubicBezTo>
                  <a:cubicBezTo>
                    <a:pt x="1736" y="663"/>
                    <a:pt x="1713" y="685"/>
                    <a:pt x="1667" y="708"/>
                  </a:cubicBezTo>
                  <a:cubicBezTo>
                    <a:pt x="1621" y="731"/>
                    <a:pt x="1576" y="754"/>
                    <a:pt x="1530" y="800"/>
                  </a:cubicBezTo>
                  <a:cubicBezTo>
                    <a:pt x="1462" y="845"/>
                    <a:pt x="1416" y="891"/>
                    <a:pt x="1393" y="959"/>
                  </a:cubicBezTo>
                  <a:lnTo>
                    <a:pt x="1348" y="982"/>
                  </a:lnTo>
                  <a:lnTo>
                    <a:pt x="1302" y="1074"/>
                  </a:lnTo>
                  <a:cubicBezTo>
                    <a:pt x="1256" y="1096"/>
                    <a:pt x="1233" y="1142"/>
                    <a:pt x="1188" y="1188"/>
                  </a:cubicBezTo>
                  <a:cubicBezTo>
                    <a:pt x="1142" y="1256"/>
                    <a:pt x="1096" y="1347"/>
                    <a:pt x="1051" y="1416"/>
                  </a:cubicBezTo>
                  <a:lnTo>
                    <a:pt x="1028" y="1439"/>
                  </a:lnTo>
                  <a:cubicBezTo>
                    <a:pt x="982" y="1530"/>
                    <a:pt x="937" y="1598"/>
                    <a:pt x="891" y="1667"/>
                  </a:cubicBezTo>
                  <a:cubicBezTo>
                    <a:pt x="845" y="1713"/>
                    <a:pt x="823" y="1758"/>
                    <a:pt x="800" y="1804"/>
                  </a:cubicBezTo>
                  <a:lnTo>
                    <a:pt x="731" y="1895"/>
                  </a:lnTo>
                  <a:cubicBezTo>
                    <a:pt x="708" y="1941"/>
                    <a:pt x="663" y="1987"/>
                    <a:pt x="640" y="2055"/>
                  </a:cubicBezTo>
                  <a:cubicBezTo>
                    <a:pt x="617" y="2078"/>
                    <a:pt x="594" y="2123"/>
                    <a:pt x="571" y="2169"/>
                  </a:cubicBezTo>
                  <a:lnTo>
                    <a:pt x="503" y="2260"/>
                  </a:lnTo>
                  <a:cubicBezTo>
                    <a:pt x="457" y="2306"/>
                    <a:pt x="435" y="2375"/>
                    <a:pt x="389" y="2420"/>
                  </a:cubicBezTo>
                  <a:lnTo>
                    <a:pt x="366" y="2443"/>
                  </a:lnTo>
                  <a:cubicBezTo>
                    <a:pt x="320" y="2534"/>
                    <a:pt x="252" y="2603"/>
                    <a:pt x="206" y="2694"/>
                  </a:cubicBezTo>
                  <a:lnTo>
                    <a:pt x="183" y="2717"/>
                  </a:lnTo>
                  <a:cubicBezTo>
                    <a:pt x="161" y="2763"/>
                    <a:pt x="138" y="2808"/>
                    <a:pt x="115" y="2854"/>
                  </a:cubicBezTo>
                  <a:cubicBezTo>
                    <a:pt x="92" y="2854"/>
                    <a:pt x="69" y="2854"/>
                    <a:pt x="69" y="2877"/>
                  </a:cubicBezTo>
                  <a:cubicBezTo>
                    <a:pt x="1" y="2945"/>
                    <a:pt x="1" y="3059"/>
                    <a:pt x="47" y="3128"/>
                  </a:cubicBezTo>
                  <a:lnTo>
                    <a:pt x="69" y="3151"/>
                  </a:lnTo>
                  <a:cubicBezTo>
                    <a:pt x="115" y="3173"/>
                    <a:pt x="161" y="3219"/>
                    <a:pt x="206" y="3265"/>
                  </a:cubicBezTo>
                  <a:cubicBezTo>
                    <a:pt x="252" y="3310"/>
                    <a:pt x="320" y="3356"/>
                    <a:pt x="389" y="3425"/>
                  </a:cubicBezTo>
                  <a:cubicBezTo>
                    <a:pt x="503" y="3493"/>
                    <a:pt x="594" y="3584"/>
                    <a:pt x="708" y="3653"/>
                  </a:cubicBezTo>
                  <a:lnTo>
                    <a:pt x="777" y="3698"/>
                  </a:lnTo>
                  <a:cubicBezTo>
                    <a:pt x="868" y="3744"/>
                    <a:pt x="937" y="3790"/>
                    <a:pt x="1028" y="3858"/>
                  </a:cubicBezTo>
                  <a:cubicBezTo>
                    <a:pt x="1074" y="3881"/>
                    <a:pt x="1096" y="3904"/>
                    <a:pt x="1142" y="3927"/>
                  </a:cubicBezTo>
                  <a:cubicBezTo>
                    <a:pt x="1188" y="3972"/>
                    <a:pt x="1233" y="3995"/>
                    <a:pt x="1279" y="3995"/>
                  </a:cubicBezTo>
                  <a:lnTo>
                    <a:pt x="1325" y="3995"/>
                  </a:lnTo>
                  <a:cubicBezTo>
                    <a:pt x="1370" y="3995"/>
                    <a:pt x="1416" y="3995"/>
                    <a:pt x="1462" y="3949"/>
                  </a:cubicBezTo>
                  <a:cubicBezTo>
                    <a:pt x="1462" y="3949"/>
                    <a:pt x="1462" y="3927"/>
                    <a:pt x="1462" y="3927"/>
                  </a:cubicBezTo>
                  <a:cubicBezTo>
                    <a:pt x="1485" y="3904"/>
                    <a:pt x="1485" y="3904"/>
                    <a:pt x="1507" y="3904"/>
                  </a:cubicBezTo>
                  <a:cubicBezTo>
                    <a:pt x="1507" y="3881"/>
                    <a:pt x="1507" y="3881"/>
                    <a:pt x="1507" y="3858"/>
                  </a:cubicBezTo>
                  <a:cubicBezTo>
                    <a:pt x="1553" y="3835"/>
                    <a:pt x="1576" y="3813"/>
                    <a:pt x="1599" y="3790"/>
                  </a:cubicBezTo>
                  <a:lnTo>
                    <a:pt x="1599" y="3767"/>
                  </a:lnTo>
                  <a:cubicBezTo>
                    <a:pt x="1621" y="3744"/>
                    <a:pt x="1644" y="3721"/>
                    <a:pt x="1667" y="3698"/>
                  </a:cubicBezTo>
                  <a:lnTo>
                    <a:pt x="1690" y="3653"/>
                  </a:lnTo>
                  <a:lnTo>
                    <a:pt x="1758" y="3561"/>
                  </a:lnTo>
                  <a:cubicBezTo>
                    <a:pt x="1781" y="3516"/>
                    <a:pt x="1804" y="3470"/>
                    <a:pt x="1827" y="3425"/>
                  </a:cubicBezTo>
                  <a:cubicBezTo>
                    <a:pt x="1873" y="3379"/>
                    <a:pt x="1895" y="3333"/>
                    <a:pt x="1918" y="3288"/>
                  </a:cubicBezTo>
                  <a:lnTo>
                    <a:pt x="1964" y="3196"/>
                  </a:lnTo>
                  <a:cubicBezTo>
                    <a:pt x="2032" y="3128"/>
                    <a:pt x="2078" y="3036"/>
                    <a:pt x="2124" y="2968"/>
                  </a:cubicBezTo>
                  <a:cubicBezTo>
                    <a:pt x="2215" y="2854"/>
                    <a:pt x="2283" y="2740"/>
                    <a:pt x="2375" y="2626"/>
                  </a:cubicBezTo>
                  <a:lnTo>
                    <a:pt x="2443" y="2489"/>
                  </a:lnTo>
                  <a:cubicBezTo>
                    <a:pt x="2489" y="2443"/>
                    <a:pt x="2512" y="2375"/>
                    <a:pt x="2557" y="2306"/>
                  </a:cubicBezTo>
                  <a:lnTo>
                    <a:pt x="2580" y="2260"/>
                  </a:lnTo>
                  <a:cubicBezTo>
                    <a:pt x="2649" y="2192"/>
                    <a:pt x="2694" y="2101"/>
                    <a:pt x="2740" y="2032"/>
                  </a:cubicBezTo>
                  <a:cubicBezTo>
                    <a:pt x="2763" y="1964"/>
                    <a:pt x="2808" y="1872"/>
                    <a:pt x="2831" y="1781"/>
                  </a:cubicBezTo>
                  <a:cubicBezTo>
                    <a:pt x="2854" y="1735"/>
                    <a:pt x="2854" y="1667"/>
                    <a:pt x="2877" y="1621"/>
                  </a:cubicBezTo>
                  <a:cubicBezTo>
                    <a:pt x="2900" y="1553"/>
                    <a:pt x="2922" y="1507"/>
                    <a:pt x="2945" y="1439"/>
                  </a:cubicBezTo>
                  <a:cubicBezTo>
                    <a:pt x="2945" y="1370"/>
                    <a:pt x="2968" y="1279"/>
                    <a:pt x="2991" y="1210"/>
                  </a:cubicBezTo>
                  <a:cubicBezTo>
                    <a:pt x="3014" y="1165"/>
                    <a:pt x="3037" y="1119"/>
                    <a:pt x="3059" y="1051"/>
                  </a:cubicBezTo>
                  <a:lnTo>
                    <a:pt x="3105" y="959"/>
                  </a:lnTo>
                  <a:cubicBezTo>
                    <a:pt x="3128" y="868"/>
                    <a:pt x="3151" y="800"/>
                    <a:pt x="3174" y="708"/>
                  </a:cubicBezTo>
                  <a:cubicBezTo>
                    <a:pt x="3196" y="640"/>
                    <a:pt x="3219" y="571"/>
                    <a:pt x="3242" y="480"/>
                  </a:cubicBezTo>
                  <a:cubicBezTo>
                    <a:pt x="3242" y="434"/>
                    <a:pt x="3242" y="389"/>
                    <a:pt x="3242" y="343"/>
                  </a:cubicBezTo>
                  <a:cubicBezTo>
                    <a:pt x="3242" y="320"/>
                    <a:pt x="3242" y="297"/>
                    <a:pt x="3242" y="275"/>
                  </a:cubicBezTo>
                  <a:cubicBezTo>
                    <a:pt x="3242" y="252"/>
                    <a:pt x="3242" y="252"/>
                    <a:pt x="3242" y="229"/>
                  </a:cubicBezTo>
                  <a:cubicBezTo>
                    <a:pt x="3219" y="183"/>
                    <a:pt x="3219" y="160"/>
                    <a:pt x="3196" y="138"/>
                  </a:cubicBezTo>
                  <a:cubicBezTo>
                    <a:pt x="3174" y="115"/>
                    <a:pt x="3128" y="92"/>
                    <a:pt x="3082" y="69"/>
                  </a:cubicBezTo>
                  <a:cubicBezTo>
                    <a:pt x="3059" y="46"/>
                    <a:pt x="3037" y="1"/>
                    <a:pt x="2991" y="1"/>
                  </a:cubicBezTo>
                  <a:close/>
                </a:path>
              </a:pathLst>
            </a:custGeom>
            <a:solidFill>
              <a:srgbClr val="C133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4" name="Google Shape;414;p4"/>
            <p:cNvSpPr/>
            <p:nvPr/>
          </p:nvSpPr>
          <p:spPr>
            <a:xfrm>
              <a:off x="6701100" y="2168450"/>
              <a:ext cx="37675" cy="26275"/>
            </a:xfrm>
            <a:custGeom>
              <a:avLst/>
              <a:gdLst/>
              <a:ahLst/>
              <a:cxnLst/>
              <a:rect l="l" t="t" r="r" b="b"/>
              <a:pathLst>
                <a:path w="1507" h="1051" extrusionOk="0">
                  <a:moveTo>
                    <a:pt x="69" y="1"/>
                  </a:moveTo>
                  <a:cubicBezTo>
                    <a:pt x="46" y="1"/>
                    <a:pt x="23" y="23"/>
                    <a:pt x="0" y="46"/>
                  </a:cubicBezTo>
                  <a:cubicBezTo>
                    <a:pt x="0" y="69"/>
                    <a:pt x="0" y="92"/>
                    <a:pt x="0" y="115"/>
                  </a:cubicBezTo>
                  <a:cubicBezTo>
                    <a:pt x="0" y="137"/>
                    <a:pt x="23" y="160"/>
                    <a:pt x="46" y="183"/>
                  </a:cubicBezTo>
                  <a:cubicBezTo>
                    <a:pt x="92" y="206"/>
                    <a:pt x="115" y="206"/>
                    <a:pt x="160" y="229"/>
                  </a:cubicBezTo>
                  <a:cubicBezTo>
                    <a:pt x="274" y="274"/>
                    <a:pt x="411" y="320"/>
                    <a:pt x="525" y="389"/>
                  </a:cubicBezTo>
                  <a:cubicBezTo>
                    <a:pt x="571" y="434"/>
                    <a:pt x="640" y="480"/>
                    <a:pt x="685" y="503"/>
                  </a:cubicBezTo>
                  <a:cubicBezTo>
                    <a:pt x="754" y="548"/>
                    <a:pt x="799" y="594"/>
                    <a:pt x="868" y="640"/>
                  </a:cubicBezTo>
                  <a:cubicBezTo>
                    <a:pt x="891" y="662"/>
                    <a:pt x="913" y="685"/>
                    <a:pt x="936" y="685"/>
                  </a:cubicBezTo>
                  <a:cubicBezTo>
                    <a:pt x="1028" y="754"/>
                    <a:pt x="1096" y="799"/>
                    <a:pt x="1165" y="868"/>
                  </a:cubicBezTo>
                  <a:cubicBezTo>
                    <a:pt x="1233" y="914"/>
                    <a:pt x="1301" y="982"/>
                    <a:pt x="1370" y="1050"/>
                  </a:cubicBezTo>
                  <a:lnTo>
                    <a:pt x="1438" y="1050"/>
                  </a:lnTo>
                  <a:cubicBezTo>
                    <a:pt x="1461" y="1050"/>
                    <a:pt x="1484" y="1028"/>
                    <a:pt x="1507" y="1005"/>
                  </a:cubicBezTo>
                  <a:cubicBezTo>
                    <a:pt x="1507" y="982"/>
                    <a:pt x="1507" y="959"/>
                    <a:pt x="1507" y="936"/>
                  </a:cubicBezTo>
                  <a:cubicBezTo>
                    <a:pt x="1507" y="920"/>
                    <a:pt x="1496" y="905"/>
                    <a:pt x="1481" y="889"/>
                  </a:cubicBezTo>
                  <a:lnTo>
                    <a:pt x="1481" y="889"/>
                  </a:lnTo>
                  <a:cubicBezTo>
                    <a:pt x="1482" y="889"/>
                    <a:pt x="1483" y="890"/>
                    <a:pt x="1484" y="891"/>
                  </a:cubicBezTo>
                  <a:cubicBezTo>
                    <a:pt x="1468" y="875"/>
                    <a:pt x="1464" y="870"/>
                    <a:pt x="1462" y="869"/>
                  </a:cubicBezTo>
                  <a:lnTo>
                    <a:pt x="1462" y="869"/>
                  </a:lnTo>
                  <a:cubicBezTo>
                    <a:pt x="1469" y="875"/>
                    <a:pt x="1475" y="882"/>
                    <a:pt x="1481" y="889"/>
                  </a:cubicBezTo>
                  <a:lnTo>
                    <a:pt x="1481" y="889"/>
                  </a:lnTo>
                  <a:cubicBezTo>
                    <a:pt x="1391" y="821"/>
                    <a:pt x="1324" y="753"/>
                    <a:pt x="1256" y="685"/>
                  </a:cubicBezTo>
                  <a:cubicBezTo>
                    <a:pt x="1165" y="617"/>
                    <a:pt x="1096" y="571"/>
                    <a:pt x="1005" y="503"/>
                  </a:cubicBezTo>
                  <a:cubicBezTo>
                    <a:pt x="982" y="480"/>
                    <a:pt x="982" y="480"/>
                    <a:pt x="959" y="480"/>
                  </a:cubicBezTo>
                  <a:lnTo>
                    <a:pt x="982" y="480"/>
                  </a:lnTo>
                  <a:cubicBezTo>
                    <a:pt x="913" y="434"/>
                    <a:pt x="845" y="389"/>
                    <a:pt x="776" y="343"/>
                  </a:cubicBezTo>
                  <a:cubicBezTo>
                    <a:pt x="731" y="297"/>
                    <a:pt x="662" y="252"/>
                    <a:pt x="594" y="206"/>
                  </a:cubicBezTo>
                  <a:cubicBezTo>
                    <a:pt x="457" y="137"/>
                    <a:pt x="320" y="92"/>
                    <a:pt x="183" y="23"/>
                  </a:cubicBezTo>
                  <a:cubicBezTo>
                    <a:pt x="183" y="23"/>
                    <a:pt x="160" y="23"/>
                    <a:pt x="137" y="1"/>
                  </a:cubicBezTo>
                  <a:close/>
                </a:path>
              </a:pathLst>
            </a:custGeom>
            <a:solidFill>
              <a:srgbClr val="F5E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5" name="Google Shape;415;p4"/>
            <p:cNvSpPr/>
            <p:nvPr/>
          </p:nvSpPr>
          <p:spPr>
            <a:xfrm>
              <a:off x="6706225" y="2205550"/>
              <a:ext cx="111875" cy="62775"/>
            </a:xfrm>
            <a:custGeom>
              <a:avLst/>
              <a:gdLst/>
              <a:ahLst/>
              <a:cxnLst/>
              <a:rect l="l" t="t" r="r" b="b"/>
              <a:pathLst>
                <a:path w="4475" h="2511" extrusionOk="0">
                  <a:moveTo>
                    <a:pt x="3744" y="0"/>
                  </a:moveTo>
                  <a:cubicBezTo>
                    <a:pt x="3630" y="0"/>
                    <a:pt x="3516" y="0"/>
                    <a:pt x="3425" y="23"/>
                  </a:cubicBezTo>
                  <a:cubicBezTo>
                    <a:pt x="3356" y="23"/>
                    <a:pt x="3265" y="46"/>
                    <a:pt x="3174" y="69"/>
                  </a:cubicBezTo>
                  <a:cubicBezTo>
                    <a:pt x="3105" y="69"/>
                    <a:pt x="3037" y="91"/>
                    <a:pt x="2945" y="91"/>
                  </a:cubicBezTo>
                  <a:cubicBezTo>
                    <a:pt x="2900" y="114"/>
                    <a:pt x="2831" y="114"/>
                    <a:pt x="2786" y="137"/>
                  </a:cubicBezTo>
                  <a:cubicBezTo>
                    <a:pt x="2763" y="137"/>
                    <a:pt x="2763" y="137"/>
                    <a:pt x="2740" y="114"/>
                  </a:cubicBezTo>
                  <a:lnTo>
                    <a:pt x="2603" y="114"/>
                  </a:lnTo>
                  <a:cubicBezTo>
                    <a:pt x="2534" y="137"/>
                    <a:pt x="2489" y="160"/>
                    <a:pt x="2443" y="183"/>
                  </a:cubicBezTo>
                  <a:cubicBezTo>
                    <a:pt x="2329" y="228"/>
                    <a:pt x="2192" y="297"/>
                    <a:pt x="2078" y="365"/>
                  </a:cubicBezTo>
                  <a:cubicBezTo>
                    <a:pt x="1964" y="411"/>
                    <a:pt x="1850" y="479"/>
                    <a:pt x="1736" y="525"/>
                  </a:cubicBezTo>
                  <a:lnTo>
                    <a:pt x="1644" y="571"/>
                  </a:lnTo>
                  <a:cubicBezTo>
                    <a:pt x="1530" y="639"/>
                    <a:pt x="1439" y="685"/>
                    <a:pt x="1348" y="753"/>
                  </a:cubicBezTo>
                  <a:cubicBezTo>
                    <a:pt x="1279" y="776"/>
                    <a:pt x="1233" y="799"/>
                    <a:pt x="1188" y="822"/>
                  </a:cubicBezTo>
                  <a:cubicBezTo>
                    <a:pt x="1119" y="868"/>
                    <a:pt x="1028" y="913"/>
                    <a:pt x="937" y="959"/>
                  </a:cubicBezTo>
                  <a:lnTo>
                    <a:pt x="845" y="1004"/>
                  </a:lnTo>
                  <a:cubicBezTo>
                    <a:pt x="777" y="1027"/>
                    <a:pt x="731" y="1050"/>
                    <a:pt x="686" y="1073"/>
                  </a:cubicBezTo>
                  <a:cubicBezTo>
                    <a:pt x="617" y="1119"/>
                    <a:pt x="526" y="1141"/>
                    <a:pt x="457" y="1164"/>
                  </a:cubicBezTo>
                  <a:cubicBezTo>
                    <a:pt x="412" y="1187"/>
                    <a:pt x="366" y="1210"/>
                    <a:pt x="320" y="1233"/>
                  </a:cubicBezTo>
                  <a:cubicBezTo>
                    <a:pt x="275" y="1256"/>
                    <a:pt x="252" y="1301"/>
                    <a:pt x="229" y="1324"/>
                  </a:cubicBezTo>
                  <a:cubicBezTo>
                    <a:pt x="206" y="1301"/>
                    <a:pt x="183" y="1301"/>
                    <a:pt x="161" y="1301"/>
                  </a:cubicBezTo>
                  <a:cubicBezTo>
                    <a:pt x="115" y="1301"/>
                    <a:pt x="69" y="1324"/>
                    <a:pt x="24" y="1370"/>
                  </a:cubicBezTo>
                  <a:cubicBezTo>
                    <a:pt x="24" y="1415"/>
                    <a:pt x="1" y="1461"/>
                    <a:pt x="24" y="1484"/>
                  </a:cubicBezTo>
                  <a:cubicBezTo>
                    <a:pt x="24" y="1529"/>
                    <a:pt x="47" y="1552"/>
                    <a:pt x="69" y="1575"/>
                  </a:cubicBezTo>
                  <a:cubicBezTo>
                    <a:pt x="161" y="1621"/>
                    <a:pt x="252" y="1689"/>
                    <a:pt x="320" y="1758"/>
                  </a:cubicBezTo>
                  <a:cubicBezTo>
                    <a:pt x="389" y="1803"/>
                    <a:pt x="457" y="1849"/>
                    <a:pt x="526" y="1895"/>
                  </a:cubicBezTo>
                  <a:cubicBezTo>
                    <a:pt x="617" y="1963"/>
                    <a:pt x="708" y="2009"/>
                    <a:pt x="823" y="2077"/>
                  </a:cubicBezTo>
                  <a:cubicBezTo>
                    <a:pt x="845" y="2100"/>
                    <a:pt x="868" y="2100"/>
                    <a:pt x="891" y="2123"/>
                  </a:cubicBezTo>
                  <a:cubicBezTo>
                    <a:pt x="914" y="2146"/>
                    <a:pt x="937" y="2146"/>
                    <a:pt x="960" y="2169"/>
                  </a:cubicBezTo>
                  <a:lnTo>
                    <a:pt x="1142" y="2283"/>
                  </a:lnTo>
                  <a:lnTo>
                    <a:pt x="1233" y="2328"/>
                  </a:lnTo>
                  <a:cubicBezTo>
                    <a:pt x="1256" y="2351"/>
                    <a:pt x="1302" y="2351"/>
                    <a:pt x="1348" y="2374"/>
                  </a:cubicBezTo>
                  <a:cubicBezTo>
                    <a:pt x="1370" y="2397"/>
                    <a:pt x="1370" y="2397"/>
                    <a:pt x="1393" y="2420"/>
                  </a:cubicBezTo>
                  <a:cubicBezTo>
                    <a:pt x="1416" y="2442"/>
                    <a:pt x="1462" y="2465"/>
                    <a:pt x="1484" y="2465"/>
                  </a:cubicBezTo>
                  <a:cubicBezTo>
                    <a:pt x="1530" y="2511"/>
                    <a:pt x="1576" y="2511"/>
                    <a:pt x="1621" y="2511"/>
                  </a:cubicBezTo>
                  <a:lnTo>
                    <a:pt x="1667" y="2511"/>
                  </a:lnTo>
                  <a:cubicBezTo>
                    <a:pt x="1713" y="2511"/>
                    <a:pt x="1736" y="2488"/>
                    <a:pt x="1781" y="2465"/>
                  </a:cubicBezTo>
                  <a:lnTo>
                    <a:pt x="1850" y="2420"/>
                  </a:lnTo>
                  <a:lnTo>
                    <a:pt x="1895" y="2397"/>
                  </a:lnTo>
                  <a:cubicBezTo>
                    <a:pt x="1941" y="2374"/>
                    <a:pt x="1987" y="2351"/>
                    <a:pt x="2032" y="2328"/>
                  </a:cubicBezTo>
                  <a:lnTo>
                    <a:pt x="2078" y="2305"/>
                  </a:lnTo>
                  <a:cubicBezTo>
                    <a:pt x="2146" y="2283"/>
                    <a:pt x="2192" y="2237"/>
                    <a:pt x="2238" y="2214"/>
                  </a:cubicBezTo>
                  <a:lnTo>
                    <a:pt x="2283" y="2191"/>
                  </a:lnTo>
                  <a:lnTo>
                    <a:pt x="2306" y="2169"/>
                  </a:lnTo>
                  <a:cubicBezTo>
                    <a:pt x="2352" y="2146"/>
                    <a:pt x="2420" y="2100"/>
                    <a:pt x="2466" y="2077"/>
                  </a:cubicBezTo>
                  <a:lnTo>
                    <a:pt x="2557" y="2032"/>
                  </a:lnTo>
                  <a:cubicBezTo>
                    <a:pt x="2603" y="2009"/>
                    <a:pt x="2649" y="1986"/>
                    <a:pt x="2694" y="1963"/>
                  </a:cubicBezTo>
                  <a:cubicBezTo>
                    <a:pt x="2740" y="1940"/>
                    <a:pt x="2786" y="1917"/>
                    <a:pt x="2831" y="1895"/>
                  </a:cubicBezTo>
                  <a:cubicBezTo>
                    <a:pt x="2877" y="1872"/>
                    <a:pt x="2922" y="1849"/>
                    <a:pt x="2968" y="1826"/>
                  </a:cubicBezTo>
                  <a:cubicBezTo>
                    <a:pt x="3014" y="1826"/>
                    <a:pt x="3037" y="1803"/>
                    <a:pt x="3082" y="1781"/>
                  </a:cubicBezTo>
                  <a:cubicBezTo>
                    <a:pt x="3105" y="1781"/>
                    <a:pt x="3128" y="1758"/>
                    <a:pt x="3151" y="1758"/>
                  </a:cubicBezTo>
                  <a:cubicBezTo>
                    <a:pt x="3242" y="1712"/>
                    <a:pt x="3333" y="1666"/>
                    <a:pt x="3379" y="1621"/>
                  </a:cubicBezTo>
                  <a:cubicBezTo>
                    <a:pt x="3447" y="1575"/>
                    <a:pt x="3470" y="1529"/>
                    <a:pt x="3516" y="1461"/>
                  </a:cubicBezTo>
                  <a:cubicBezTo>
                    <a:pt x="3562" y="1415"/>
                    <a:pt x="3584" y="1370"/>
                    <a:pt x="3607" y="1324"/>
                  </a:cubicBezTo>
                  <a:lnTo>
                    <a:pt x="3630" y="1301"/>
                  </a:lnTo>
                  <a:cubicBezTo>
                    <a:pt x="3653" y="1256"/>
                    <a:pt x="3676" y="1233"/>
                    <a:pt x="3699" y="1187"/>
                  </a:cubicBezTo>
                  <a:cubicBezTo>
                    <a:pt x="3744" y="1187"/>
                    <a:pt x="3767" y="1164"/>
                    <a:pt x="3813" y="1141"/>
                  </a:cubicBezTo>
                  <a:cubicBezTo>
                    <a:pt x="3858" y="1096"/>
                    <a:pt x="3927" y="1050"/>
                    <a:pt x="3972" y="1027"/>
                  </a:cubicBezTo>
                  <a:cubicBezTo>
                    <a:pt x="3995" y="982"/>
                    <a:pt x="4041" y="936"/>
                    <a:pt x="4064" y="913"/>
                  </a:cubicBezTo>
                  <a:lnTo>
                    <a:pt x="4087" y="868"/>
                  </a:lnTo>
                  <a:cubicBezTo>
                    <a:pt x="4132" y="845"/>
                    <a:pt x="4155" y="822"/>
                    <a:pt x="4201" y="799"/>
                  </a:cubicBezTo>
                  <a:cubicBezTo>
                    <a:pt x="4246" y="753"/>
                    <a:pt x="4269" y="731"/>
                    <a:pt x="4315" y="708"/>
                  </a:cubicBezTo>
                  <a:cubicBezTo>
                    <a:pt x="4338" y="685"/>
                    <a:pt x="4360" y="662"/>
                    <a:pt x="4360" y="639"/>
                  </a:cubicBezTo>
                  <a:cubicBezTo>
                    <a:pt x="4383" y="616"/>
                    <a:pt x="4406" y="594"/>
                    <a:pt x="4406" y="571"/>
                  </a:cubicBezTo>
                  <a:lnTo>
                    <a:pt x="4406" y="548"/>
                  </a:lnTo>
                  <a:cubicBezTo>
                    <a:pt x="4452" y="457"/>
                    <a:pt x="4475" y="343"/>
                    <a:pt x="4429" y="274"/>
                  </a:cubicBezTo>
                  <a:cubicBezTo>
                    <a:pt x="4383" y="160"/>
                    <a:pt x="4292" y="91"/>
                    <a:pt x="4178" y="46"/>
                  </a:cubicBezTo>
                  <a:cubicBezTo>
                    <a:pt x="4109" y="23"/>
                    <a:pt x="4041" y="23"/>
                    <a:pt x="3995" y="0"/>
                  </a:cubicBezTo>
                  <a:close/>
                </a:path>
              </a:pathLst>
            </a:custGeom>
            <a:solidFill>
              <a:srgbClr val="55C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6" name="Google Shape;416;p4"/>
            <p:cNvSpPr/>
            <p:nvPr/>
          </p:nvSpPr>
          <p:spPr>
            <a:xfrm>
              <a:off x="6760450" y="2211825"/>
              <a:ext cx="22275" cy="40125"/>
            </a:xfrm>
            <a:custGeom>
              <a:avLst/>
              <a:gdLst/>
              <a:ahLst/>
              <a:cxnLst/>
              <a:rect l="l" t="t" r="r" b="b"/>
              <a:pathLst>
                <a:path w="891" h="1605" extrusionOk="0">
                  <a:moveTo>
                    <a:pt x="92" y="0"/>
                  </a:moveTo>
                  <a:cubicBezTo>
                    <a:pt x="69" y="0"/>
                    <a:pt x="46" y="0"/>
                    <a:pt x="23" y="23"/>
                  </a:cubicBezTo>
                  <a:cubicBezTo>
                    <a:pt x="0" y="46"/>
                    <a:pt x="0" y="69"/>
                    <a:pt x="0" y="92"/>
                  </a:cubicBezTo>
                  <a:cubicBezTo>
                    <a:pt x="0" y="114"/>
                    <a:pt x="0" y="137"/>
                    <a:pt x="23" y="160"/>
                  </a:cubicBezTo>
                  <a:cubicBezTo>
                    <a:pt x="23" y="160"/>
                    <a:pt x="46" y="183"/>
                    <a:pt x="46" y="183"/>
                  </a:cubicBezTo>
                  <a:cubicBezTo>
                    <a:pt x="137" y="297"/>
                    <a:pt x="206" y="434"/>
                    <a:pt x="274" y="571"/>
                  </a:cubicBezTo>
                  <a:cubicBezTo>
                    <a:pt x="297" y="617"/>
                    <a:pt x="320" y="662"/>
                    <a:pt x="343" y="708"/>
                  </a:cubicBezTo>
                  <a:cubicBezTo>
                    <a:pt x="365" y="753"/>
                    <a:pt x="388" y="776"/>
                    <a:pt x="411" y="822"/>
                  </a:cubicBezTo>
                  <a:cubicBezTo>
                    <a:pt x="434" y="868"/>
                    <a:pt x="457" y="913"/>
                    <a:pt x="480" y="936"/>
                  </a:cubicBezTo>
                  <a:cubicBezTo>
                    <a:pt x="502" y="1005"/>
                    <a:pt x="525" y="1050"/>
                    <a:pt x="548" y="1119"/>
                  </a:cubicBezTo>
                  <a:cubicBezTo>
                    <a:pt x="594" y="1187"/>
                    <a:pt x="617" y="1278"/>
                    <a:pt x="639" y="1370"/>
                  </a:cubicBezTo>
                  <a:cubicBezTo>
                    <a:pt x="662" y="1393"/>
                    <a:pt x="662" y="1415"/>
                    <a:pt x="662" y="1438"/>
                  </a:cubicBezTo>
                  <a:cubicBezTo>
                    <a:pt x="685" y="1461"/>
                    <a:pt x="685" y="1507"/>
                    <a:pt x="685" y="1530"/>
                  </a:cubicBezTo>
                  <a:cubicBezTo>
                    <a:pt x="704" y="1567"/>
                    <a:pt x="738" y="1604"/>
                    <a:pt x="774" y="1604"/>
                  </a:cubicBezTo>
                  <a:cubicBezTo>
                    <a:pt x="782" y="1604"/>
                    <a:pt x="791" y="1602"/>
                    <a:pt x="799" y="1598"/>
                  </a:cubicBezTo>
                  <a:cubicBezTo>
                    <a:pt x="868" y="1598"/>
                    <a:pt x="890" y="1530"/>
                    <a:pt x="890" y="1484"/>
                  </a:cubicBezTo>
                  <a:cubicBezTo>
                    <a:pt x="890" y="1461"/>
                    <a:pt x="868" y="1461"/>
                    <a:pt x="868" y="1438"/>
                  </a:cubicBezTo>
                  <a:cubicBezTo>
                    <a:pt x="868" y="1415"/>
                    <a:pt x="868" y="1393"/>
                    <a:pt x="845" y="1370"/>
                  </a:cubicBezTo>
                  <a:cubicBezTo>
                    <a:pt x="845" y="1324"/>
                    <a:pt x="822" y="1278"/>
                    <a:pt x="799" y="1233"/>
                  </a:cubicBezTo>
                  <a:cubicBezTo>
                    <a:pt x="753" y="1119"/>
                    <a:pt x="731" y="1027"/>
                    <a:pt x="685" y="913"/>
                  </a:cubicBezTo>
                  <a:cubicBezTo>
                    <a:pt x="639" y="822"/>
                    <a:pt x="594" y="731"/>
                    <a:pt x="548" y="639"/>
                  </a:cubicBezTo>
                  <a:cubicBezTo>
                    <a:pt x="525" y="617"/>
                    <a:pt x="502" y="571"/>
                    <a:pt x="480" y="525"/>
                  </a:cubicBezTo>
                  <a:cubicBezTo>
                    <a:pt x="457" y="480"/>
                    <a:pt x="434" y="457"/>
                    <a:pt x="411" y="411"/>
                  </a:cubicBezTo>
                  <a:cubicBezTo>
                    <a:pt x="365" y="343"/>
                    <a:pt x="343" y="274"/>
                    <a:pt x="297" y="206"/>
                  </a:cubicBezTo>
                  <a:cubicBezTo>
                    <a:pt x="274" y="183"/>
                    <a:pt x="251" y="160"/>
                    <a:pt x="229" y="114"/>
                  </a:cubicBezTo>
                  <a:cubicBezTo>
                    <a:pt x="206" y="92"/>
                    <a:pt x="206" y="46"/>
                    <a:pt x="160" y="23"/>
                  </a:cubicBezTo>
                  <a:cubicBezTo>
                    <a:pt x="137" y="0"/>
                    <a:pt x="114" y="0"/>
                    <a:pt x="92" y="0"/>
                  </a:cubicBezTo>
                  <a:close/>
                </a:path>
              </a:pathLst>
            </a:custGeom>
            <a:solidFill>
              <a:srgbClr val="F5E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7" name="Google Shape;417;p4"/>
            <p:cNvSpPr/>
            <p:nvPr/>
          </p:nvSpPr>
          <p:spPr>
            <a:xfrm>
              <a:off x="6340450" y="1829500"/>
              <a:ext cx="583800" cy="629425"/>
            </a:xfrm>
            <a:custGeom>
              <a:avLst/>
              <a:gdLst/>
              <a:ahLst/>
              <a:cxnLst/>
              <a:rect l="l" t="t" r="r" b="b"/>
              <a:pathLst>
                <a:path w="23352" h="25177" extrusionOk="0">
                  <a:moveTo>
                    <a:pt x="21000" y="343"/>
                  </a:moveTo>
                  <a:lnTo>
                    <a:pt x="21023" y="350"/>
                  </a:lnTo>
                  <a:lnTo>
                    <a:pt x="21023" y="350"/>
                  </a:lnTo>
                  <a:cubicBezTo>
                    <a:pt x="21023" y="346"/>
                    <a:pt x="21023" y="343"/>
                    <a:pt x="21023" y="343"/>
                  </a:cubicBezTo>
                  <a:close/>
                  <a:moveTo>
                    <a:pt x="17827" y="0"/>
                  </a:moveTo>
                  <a:cubicBezTo>
                    <a:pt x="17759" y="23"/>
                    <a:pt x="17668" y="23"/>
                    <a:pt x="17599" y="23"/>
                  </a:cubicBezTo>
                  <a:lnTo>
                    <a:pt x="17508" y="46"/>
                  </a:lnTo>
                  <a:cubicBezTo>
                    <a:pt x="17394" y="46"/>
                    <a:pt x="17302" y="46"/>
                    <a:pt x="17188" y="69"/>
                  </a:cubicBezTo>
                  <a:cubicBezTo>
                    <a:pt x="16823" y="114"/>
                    <a:pt x="16481" y="206"/>
                    <a:pt x="16138" y="297"/>
                  </a:cubicBezTo>
                  <a:lnTo>
                    <a:pt x="16024" y="343"/>
                  </a:lnTo>
                  <a:cubicBezTo>
                    <a:pt x="15910" y="366"/>
                    <a:pt x="15819" y="411"/>
                    <a:pt x="15705" y="434"/>
                  </a:cubicBezTo>
                  <a:cubicBezTo>
                    <a:pt x="15636" y="457"/>
                    <a:pt x="15591" y="480"/>
                    <a:pt x="15522" y="502"/>
                  </a:cubicBezTo>
                  <a:lnTo>
                    <a:pt x="15408" y="525"/>
                  </a:lnTo>
                  <a:cubicBezTo>
                    <a:pt x="15317" y="548"/>
                    <a:pt x="15225" y="571"/>
                    <a:pt x="15134" y="594"/>
                  </a:cubicBezTo>
                  <a:cubicBezTo>
                    <a:pt x="15043" y="639"/>
                    <a:pt x="14951" y="662"/>
                    <a:pt x="14860" y="685"/>
                  </a:cubicBezTo>
                  <a:cubicBezTo>
                    <a:pt x="14814" y="708"/>
                    <a:pt x="14746" y="731"/>
                    <a:pt x="14700" y="754"/>
                  </a:cubicBezTo>
                  <a:lnTo>
                    <a:pt x="14586" y="776"/>
                  </a:lnTo>
                  <a:lnTo>
                    <a:pt x="14518" y="799"/>
                  </a:lnTo>
                  <a:cubicBezTo>
                    <a:pt x="14449" y="822"/>
                    <a:pt x="14381" y="868"/>
                    <a:pt x="14312" y="890"/>
                  </a:cubicBezTo>
                  <a:cubicBezTo>
                    <a:pt x="14198" y="936"/>
                    <a:pt x="14061" y="982"/>
                    <a:pt x="13947" y="1005"/>
                  </a:cubicBezTo>
                  <a:cubicBezTo>
                    <a:pt x="13879" y="1027"/>
                    <a:pt x="13833" y="1050"/>
                    <a:pt x="13764" y="1073"/>
                  </a:cubicBezTo>
                  <a:lnTo>
                    <a:pt x="13673" y="1096"/>
                  </a:lnTo>
                  <a:cubicBezTo>
                    <a:pt x="13605" y="1119"/>
                    <a:pt x="13536" y="1142"/>
                    <a:pt x="13468" y="1187"/>
                  </a:cubicBezTo>
                  <a:cubicBezTo>
                    <a:pt x="13376" y="1210"/>
                    <a:pt x="13262" y="1256"/>
                    <a:pt x="13171" y="1301"/>
                  </a:cubicBezTo>
                  <a:cubicBezTo>
                    <a:pt x="13080" y="1347"/>
                    <a:pt x="12966" y="1415"/>
                    <a:pt x="12829" y="1484"/>
                  </a:cubicBezTo>
                  <a:cubicBezTo>
                    <a:pt x="12806" y="1507"/>
                    <a:pt x="12760" y="1530"/>
                    <a:pt x="12715" y="1552"/>
                  </a:cubicBezTo>
                  <a:cubicBezTo>
                    <a:pt x="12669" y="1575"/>
                    <a:pt x="12600" y="1598"/>
                    <a:pt x="12555" y="1621"/>
                  </a:cubicBezTo>
                  <a:cubicBezTo>
                    <a:pt x="12372" y="1735"/>
                    <a:pt x="12190" y="1849"/>
                    <a:pt x="12007" y="1963"/>
                  </a:cubicBezTo>
                  <a:cubicBezTo>
                    <a:pt x="11893" y="2009"/>
                    <a:pt x="11802" y="2077"/>
                    <a:pt x="11687" y="2146"/>
                  </a:cubicBezTo>
                  <a:cubicBezTo>
                    <a:pt x="11596" y="2192"/>
                    <a:pt x="11505" y="2237"/>
                    <a:pt x="11436" y="2283"/>
                  </a:cubicBezTo>
                  <a:cubicBezTo>
                    <a:pt x="11117" y="2488"/>
                    <a:pt x="10797" y="2694"/>
                    <a:pt x="10478" y="2945"/>
                  </a:cubicBezTo>
                  <a:cubicBezTo>
                    <a:pt x="10409" y="2990"/>
                    <a:pt x="10318" y="3059"/>
                    <a:pt x="10249" y="3105"/>
                  </a:cubicBezTo>
                  <a:cubicBezTo>
                    <a:pt x="10204" y="3150"/>
                    <a:pt x="10158" y="3196"/>
                    <a:pt x="10112" y="3219"/>
                  </a:cubicBezTo>
                  <a:lnTo>
                    <a:pt x="10044" y="3287"/>
                  </a:lnTo>
                  <a:lnTo>
                    <a:pt x="9953" y="3356"/>
                  </a:lnTo>
                  <a:cubicBezTo>
                    <a:pt x="9816" y="3470"/>
                    <a:pt x="9679" y="3584"/>
                    <a:pt x="9565" y="3698"/>
                  </a:cubicBezTo>
                  <a:lnTo>
                    <a:pt x="9542" y="3721"/>
                  </a:lnTo>
                  <a:lnTo>
                    <a:pt x="9496" y="3744"/>
                  </a:lnTo>
                  <a:lnTo>
                    <a:pt x="9451" y="3789"/>
                  </a:lnTo>
                  <a:cubicBezTo>
                    <a:pt x="9405" y="3835"/>
                    <a:pt x="9359" y="3881"/>
                    <a:pt x="9314" y="3903"/>
                  </a:cubicBezTo>
                  <a:lnTo>
                    <a:pt x="9131" y="4063"/>
                  </a:lnTo>
                  <a:cubicBezTo>
                    <a:pt x="9040" y="4154"/>
                    <a:pt x="8926" y="4246"/>
                    <a:pt x="8834" y="4337"/>
                  </a:cubicBezTo>
                  <a:lnTo>
                    <a:pt x="8811" y="4360"/>
                  </a:lnTo>
                  <a:cubicBezTo>
                    <a:pt x="8789" y="4383"/>
                    <a:pt x="8766" y="4383"/>
                    <a:pt x="8743" y="4406"/>
                  </a:cubicBezTo>
                  <a:lnTo>
                    <a:pt x="8720" y="4428"/>
                  </a:lnTo>
                  <a:lnTo>
                    <a:pt x="8720" y="4451"/>
                  </a:lnTo>
                  <a:cubicBezTo>
                    <a:pt x="8674" y="4474"/>
                    <a:pt x="8652" y="4497"/>
                    <a:pt x="8606" y="4543"/>
                  </a:cubicBezTo>
                  <a:cubicBezTo>
                    <a:pt x="8446" y="4679"/>
                    <a:pt x="8286" y="4816"/>
                    <a:pt x="8149" y="4976"/>
                  </a:cubicBezTo>
                  <a:lnTo>
                    <a:pt x="8081" y="5045"/>
                  </a:lnTo>
                  <a:cubicBezTo>
                    <a:pt x="8013" y="5090"/>
                    <a:pt x="7967" y="5136"/>
                    <a:pt x="7921" y="5204"/>
                  </a:cubicBezTo>
                  <a:lnTo>
                    <a:pt x="7830" y="5296"/>
                  </a:lnTo>
                  <a:cubicBezTo>
                    <a:pt x="7784" y="5319"/>
                    <a:pt x="7739" y="5364"/>
                    <a:pt x="7693" y="5410"/>
                  </a:cubicBezTo>
                  <a:cubicBezTo>
                    <a:pt x="7556" y="5547"/>
                    <a:pt x="7442" y="5707"/>
                    <a:pt x="7305" y="5866"/>
                  </a:cubicBezTo>
                  <a:lnTo>
                    <a:pt x="7282" y="5889"/>
                  </a:lnTo>
                  <a:lnTo>
                    <a:pt x="7008" y="6209"/>
                  </a:lnTo>
                  <a:lnTo>
                    <a:pt x="6848" y="6391"/>
                  </a:lnTo>
                  <a:lnTo>
                    <a:pt x="6460" y="6848"/>
                  </a:lnTo>
                  <a:lnTo>
                    <a:pt x="6072" y="7327"/>
                  </a:lnTo>
                  <a:lnTo>
                    <a:pt x="6050" y="7350"/>
                  </a:lnTo>
                  <a:cubicBezTo>
                    <a:pt x="5981" y="7419"/>
                    <a:pt x="5935" y="7487"/>
                    <a:pt x="5867" y="7555"/>
                  </a:cubicBezTo>
                  <a:cubicBezTo>
                    <a:pt x="5844" y="7601"/>
                    <a:pt x="5798" y="7647"/>
                    <a:pt x="5776" y="7692"/>
                  </a:cubicBezTo>
                  <a:cubicBezTo>
                    <a:pt x="5730" y="7738"/>
                    <a:pt x="5684" y="7784"/>
                    <a:pt x="5662" y="7852"/>
                  </a:cubicBezTo>
                  <a:lnTo>
                    <a:pt x="5593" y="7943"/>
                  </a:lnTo>
                  <a:cubicBezTo>
                    <a:pt x="5479" y="8080"/>
                    <a:pt x="5388" y="8217"/>
                    <a:pt x="5296" y="8354"/>
                  </a:cubicBezTo>
                  <a:cubicBezTo>
                    <a:pt x="5205" y="8491"/>
                    <a:pt x="5114" y="8651"/>
                    <a:pt x="5000" y="8788"/>
                  </a:cubicBezTo>
                  <a:lnTo>
                    <a:pt x="4840" y="9039"/>
                  </a:lnTo>
                  <a:cubicBezTo>
                    <a:pt x="4657" y="9290"/>
                    <a:pt x="4497" y="9541"/>
                    <a:pt x="4360" y="9792"/>
                  </a:cubicBezTo>
                  <a:lnTo>
                    <a:pt x="4338" y="9815"/>
                  </a:lnTo>
                  <a:lnTo>
                    <a:pt x="4246" y="9929"/>
                  </a:lnTo>
                  <a:lnTo>
                    <a:pt x="4178" y="10066"/>
                  </a:lnTo>
                  <a:lnTo>
                    <a:pt x="4132" y="10112"/>
                  </a:lnTo>
                  <a:lnTo>
                    <a:pt x="4087" y="10203"/>
                  </a:lnTo>
                  <a:lnTo>
                    <a:pt x="4018" y="10317"/>
                  </a:lnTo>
                  <a:lnTo>
                    <a:pt x="3995" y="10340"/>
                  </a:lnTo>
                  <a:lnTo>
                    <a:pt x="3858" y="10568"/>
                  </a:lnTo>
                  <a:lnTo>
                    <a:pt x="3767" y="10705"/>
                  </a:lnTo>
                  <a:cubicBezTo>
                    <a:pt x="3653" y="10888"/>
                    <a:pt x="3539" y="11071"/>
                    <a:pt x="3447" y="11253"/>
                  </a:cubicBezTo>
                  <a:cubicBezTo>
                    <a:pt x="3333" y="11459"/>
                    <a:pt x="3242" y="11641"/>
                    <a:pt x="3151" y="11824"/>
                  </a:cubicBezTo>
                  <a:lnTo>
                    <a:pt x="3082" y="11938"/>
                  </a:lnTo>
                  <a:cubicBezTo>
                    <a:pt x="3014" y="12075"/>
                    <a:pt x="2968" y="12189"/>
                    <a:pt x="2900" y="12326"/>
                  </a:cubicBezTo>
                  <a:cubicBezTo>
                    <a:pt x="2854" y="12394"/>
                    <a:pt x="2831" y="12486"/>
                    <a:pt x="2786" y="12577"/>
                  </a:cubicBezTo>
                  <a:cubicBezTo>
                    <a:pt x="2740" y="12668"/>
                    <a:pt x="2717" y="12760"/>
                    <a:pt x="2671" y="12851"/>
                  </a:cubicBezTo>
                  <a:cubicBezTo>
                    <a:pt x="2603" y="12965"/>
                    <a:pt x="2557" y="13079"/>
                    <a:pt x="2512" y="13216"/>
                  </a:cubicBezTo>
                  <a:lnTo>
                    <a:pt x="2443" y="13376"/>
                  </a:lnTo>
                  <a:cubicBezTo>
                    <a:pt x="2420" y="13422"/>
                    <a:pt x="2397" y="13467"/>
                    <a:pt x="2375" y="13513"/>
                  </a:cubicBezTo>
                  <a:cubicBezTo>
                    <a:pt x="2352" y="13559"/>
                    <a:pt x="2329" y="13604"/>
                    <a:pt x="2306" y="13673"/>
                  </a:cubicBezTo>
                  <a:lnTo>
                    <a:pt x="2261" y="13741"/>
                  </a:lnTo>
                  <a:cubicBezTo>
                    <a:pt x="2238" y="13810"/>
                    <a:pt x="2215" y="13878"/>
                    <a:pt x="2169" y="13947"/>
                  </a:cubicBezTo>
                  <a:cubicBezTo>
                    <a:pt x="1987" y="14357"/>
                    <a:pt x="1827" y="14723"/>
                    <a:pt x="1690" y="15088"/>
                  </a:cubicBezTo>
                  <a:cubicBezTo>
                    <a:pt x="1644" y="15225"/>
                    <a:pt x="1599" y="15339"/>
                    <a:pt x="1553" y="15476"/>
                  </a:cubicBezTo>
                  <a:lnTo>
                    <a:pt x="1507" y="15567"/>
                  </a:lnTo>
                  <a:cubicBezTo>
                    <a:pt x="1462" y="15681"/>
                    <a:pt x="1439" y="15773"/>
                    <a:pt x="1393" y="15864"/>
                  </a:cubicBezTo>
                  <a:cubicBezTo>
                    <a:pt x="1370" y="15955"/>
                    <a:pt x="1348" y="16024"/>
                    <a:pt x="1325" y="16092"/>
                  </a:cubicBezTo>
                  <a:lnTo>
                    <a:pt x="1279" y="16183"/>
                  </a:lnTo>
                  <a:cubicBezTo>
                    <a:pt x="1233" y="16320"/>
                    <a:pt x="1188" y="16457"/>
                    <a:pt x="1142" y="16594"/>
                  </a:cubicBezTo>
                  <a:cubicBezTo>
                    <a:pt x="1119" y="16640"/>
                    <a:pt x="1096" y="16708"/>
                    <a:pt x="1074" y="16754"/>
                  </a:cubicBezTo>
                  <a:lnTo>
                    <a:pt x="1051" y="16845"/>
                  </a:lnTo>
                  <a:cubicBezTo>
                    <a:pt x="1005" y="16937"/>
                    <a:pt x="982" y="17051"/>
                    <a:pt x="959" y="17142"/>
                  </a:cubicBezTo>
                  <a:lnTo>
                    <a:pt x="959" y="17119"/>
                  </a:lnTo>
                  <a:cubicBezTo>
                    <a:pt x="914" y="17279"/>
                    <a:pt x="868" y="17439"/>
                    <a:pt x="823" y="17599"/>
                  </a:cubicBezTo>
                  <a:lnTo>
                    <a:pt x="754" y="17804"/>
                  </a:lnTo>
                  <a:lnTo>
                    <a:pt x="708" y="18032"/>
                  </a:lnTo>
                  <a:cubicBezTo>
                    <a:pt x="663" y="18192"/>
                    <a:pt x="617" y="18375"/>
                    <a:pt x="549" y="18534"/>
                  </a:cubicBezTo>
                  <a:lnTo>
                    <a:pt x="571" y="18512"/>
                  </a:lnTo>
                  <a:lnTo>
                    <a:pt x="571" y="18512"/>
                  </a:lnTo>
                  <a:cubicBezTo>
                    <a:pt x="526" y="18603"/>
                    <a:pt x="503" y="18694"/>
                    <a:pt x="480" y="18808"/>
                  </a:cubicBezTo>
                  <a:cubicBezTo>
                    <a:pt x="457" y="18854"/>
                    <a:pt x="435" y="18922"/>
                    <a:pt x="435" y="18968"/>
                  </a:cubicBezTo>
                  <a:lnTo>
                    <a:pt x="389" y="19105"/>
                  </a:lnTo>
                  <a:lnTo>
                    <a:pt x="366" y="19151"/>
                  </a:lnTo>
                  <a:cubicBezTo>
                    <a:pt x="343" y="19242"/>
                    <a:pt x="320" y="19310"/>
                    <a:pt x="298" y="19402"/>
                  </a:cubicBezTo>
                  <a:cubicBezTo>
                    <a:pt x="275" y="19493"/>
                    <a:pt x="252" y="19607"/>
                    <a:pt x="229" y="19698"/>
                  </a:cubicBezTo>
                  <a:cubicBezTo>
                    <a:pt x="183" y="19904"/>
                    <a:pt x="161" y="20087"/>
                    <a:pt x="115" y="20269"/>
                  </a:cubicBezTo>
                  <a:lnTo>
                    <a:pt x="115" y="20315"/>
                  </a:lnTo>
                  <a:cubicBezTo>
                    <a:pt x="92" y="20406"/>
                    <a:pt x="69" y="20475"/>
                    <a:pt x="46" y="20566"/>
                  </a:cubicBezTo>
                  <a:cubicBezTo>
                    <a:pt x="46" y="20612"/>
                    <a:pt x="24" y="20680"/>
                    <a:pt x="24" y="20726"/>
                  </a:cubicBezTo>
                  <a:cubicBezTo>
                    <a:pt x="24" y="20748"/>
                    <a:pt x="24" y="20794"/>
                    <a:pt x="24" y="20817"/>
                  </a:cubicBezTo>
                  <a:cubicBezTo>
                    <a:pt x="1" y="20863"/>
                    <a:pt x="1" y="20885"/>
                    <a:pt x="1" y="20908"/>
                  </a:cubicBezTo>
                  <a:cubicBezTo>
                    <a:pt x="1" y="20954"/>
                    <a:pt x="1" y="21000"/>
                    <a:pt x="46" y="21045"/>
                  </a:cubicBezTo>
                  <a:lnTo>
                    <a:pt x="69" y="21136"/>
                  </a:lnTo>
                  <a:lnTo>
                    <a:pt x="115" y="21228"/>
                  </a:lnTo>
                  <a:cubicBezTo>
                    <a:pt x="138" y="21319"/>
                    <a:pt x="183" y="21388"/>
                    <a:pt x="229" y="21479"/>
                  </a:cubicBezTo>
                  <a:lnTo>
                    <a:pt x="275" y="21525"/>
                  </a:lnTo>
                  <a:lnTo>
                    <a:pt x="298" y="21593"/>
                  </a:lnTo>
                  <a:cubicBezTo>
                    <a:pt x="320" y="21616"/>
                    <a:pt x="320" y="21639"/>
                    <a:pt x="343" y="21661"/>
                  </a:cubicBezTo>
                  <a:lnTo>
                    <a:pt x="366" y="21707"/>
                  </a:lnTo>
                  <a:cubicBezTo>
                    <a:pt x="412" y="21798"/>
                    <a:pt x="457" y="21867"/>
                    <a:pt x="503" y="21935"/>
                  </a:cubicBezTo>
                  <a:lnTo>
                    <a:pt x="571" y="22049"/>
                  </a:lnTo>
                  <a:lnTo>
                    <a:pt x="640" y="22141"/>
                  </a:lnTo>
                  <a:lnTo>
                    <a:pt x="686" y="22209"/>
                  </a:lnTo>
                  <a:cubicBezTo>
                    <a:pt x="731" y="22255"/>
                    <a:pt x="754" y="22323"/>
                    <a:pt x="800" y="22369"/>
                  </a:cubicBezTo>
                  <a:cubicBezTo>
                    <a:pt x="914" y="22529"/>
                    <a:pt x="1051" y="22666"/>
                    <a:pt x="1188" y="22803"/>
                  </a:cubicBezTo>
                  <a:lnTo>
                    <a:pt x="1165" y="22780"/>
                  </a:lnTo>
                  <a:lnTo>
                    <a:pt x="1165" y="22780"/>
                  </a:lnTo>
                  <a:cubicBezTo>
                    <a:pt x="1211" y="22826"/>
                    <a:pt x="1256" y="22894"/>
                    <a:pt x="1302" y="22940"/>
                  </a:cubicBezTo>
                  <a:lnTo>
                    <a:pt x="1370" y="23031"/>
                  </a:lnTo>
                  <a:cubicBezTo>
                    <a:pt x="1439" y="23099"/>
                    <a:pt x="1530" y="23191"/>
                    <a:pt x="1599" y="23259"/>
                  </a:cubicBezTo>
                  <a:lnTo>
                    <a:pt x="1667" y="23328"/>
                  </a:lnTo>
                  <a:cubicBezTo>
                    <a:pt x="1736" y="23396"/>
                    <a:pt x="1781" y="23465"/>
                    <a:pt x="1850" y="23510"/>
                  </a:cubicBezTo>
                  <a:cubicBezTo>
                    <a:pt x="1918" y="23579"/>
                    <a:pt x="1964" y="23647"/>
                    <a:pt x="2032" y="23716"/>
                  </a:cubicBezTo>
                  <a:cubicBezTo>
                    <a:pt x="2101" y="23761"/>
                    <a:pt x="2146" y="23830"/>
                    <a:pt x="2192" y="23876"/>
                  </a:cubicBezTo>
                  <a:cubicBezTo>
                    <a:pt x="2238" y="23921"/>
                    <a:pt x="2283" y="23967"/>
                    <a:pt x="2329" y="24012"/>
                  </a:cubicBezTo>
                  <a:lnTo>
                    <a:pt x="2397" y="24081"/>
                  </a:lnTo>
                  <a:cubicBezTo>
                    <a:pt x="2489" y="24172"/>
                    <a:pt x="2603" y="24286"/>
                    <a:pt x="2717" y="24378"/>
                  </a:cubicBezTo>
                  <a:lnTo>
                    <a:pt x="2763" y="24401"/>
                  </a:lnTo>
                  <a:cubicBezTo>
                    <a:pt x="2831" y="24469"/>
                    <a:pt x="2900" y="24537"/>
                    <a:pt x="2968" y="24606"/>
                  </a:cubicBezTo>
                  <a:cubicBezTo>
                    <a:pt x="3037" y="24652"/>
                    <a:pt x="3082" y="24697"/>
                    <a:pt x="3128" y="24743"/>
                  </a:cubicBezTo>
                  <a:cubicBezTo>
                    <a:pt x="3196" y="24789"/>
                    <a:pt x="3242" y="24834"/>
                    <a:pt x="3288" y="24880"/>
                  </a:cubicBezTo>
                  <a:lnTo>
                    <a:pt x="3310" y="24903"/>
                  </a:lnTo>
                  <a:cubicBezTo>
                    <a:pt x="3333" y="24925"/>
                    <a:pt x="3356" y="24948"/>
                    <a:pt x="3402" y="24971"/>
                  </a:cubicBezTo>
                  <a:lnTo>
                    <a:pt x="3425" y="25017"/>
                  </a:lnTo>
                  <a:cubicBezTo>
                    <a:pt x="3425" y="25040"/>
                    <a:pt x="3447" y="25062"/>
                    <a:pt x="3447" y="25085"/>
                  </a:cubicBezTo>
                  <a:cubicBezTo>
                    <a:pt x="3470" y="25131"/>
                    <a:pt x="3539" y="25177"/>
                    <a:pt x="3584" y="25177"/>
                  </a:cubicBezTo>
                  <a:lnTo>
                    <a:pt x="3630" y="25177"/>
                  </a:lnTo>
                  <a:cubicBezTo>
                    <a:pt x="3699" y="25154"/>
                    <a:pt x="3744" y="25085"/>
                    <a:pt x="3744" y="25017"/>
                  </a:cubicBezTo>
                  <a:cubicBezTo>
                    <a:pt x="3744" y="24971"/>
                    <a:pt x="3767" y="24925"/>
                    <a:pt x="3767" y="24880"/>
                  </a:cubicBezTo>
                  <a:cubicBezTo>
                    <a:pt x="3790" y="24834"/>
                    <a:pt x="3790" y="24766"/>
                    <a:pt x="3813" y="24720"/>
                  </a:cubicBezTo>
                  <a:cubicBezTo>
                    <a:pt x="3858" y="24560"/>
                    <a:pt x="3904" y="24401"/>
                    <a:pt x="3950" y="24241"/>
                  </a:cubicBezTo>
                  <a:cubicBezTo>
                    <a:pt x="3995" y="24081"/>
                    <a:pt x="4041" y="23898"/>
                    <a:pt x="4109" y="23739"/>
                  </a:cubicBezTo>
                  <a:cubicBezTo>
                    <a:pt x="4132" y="23602"/>
                    <a:pt x="4201" y="23465"/>
                    <a:pt x="4246" y="23328"/>
                  </a:cubicBezTo>
                  <a:lnTo>
                    <a:pt x="4269" y="23259"/>
                  </a:lnTo>
                  <a:lnTo>
                    <a:pt x="4292" y="23168"/>
                  </a:lnTo>
                  <a:cubicBezTo>
                    <a:pt x="4360" y="23031"/>
                    <a:pt x="4406" y="22871"/>
                    <a:pt x="4475" y="22734"/>
                  </a:cubicBezTo>
                  <a:cubicBezTo>
                    <a:pt x="4497" y="22689"/>
                    <a:pt x="4520" y="22643"/>
                    <a:pt x="4543" y="22597"/>
                  </a:cubicBezTo>
                  <a:cubicBezTo>
                    <a:pt x="4566" y="22552"/>
                    <a:pt x="4566" y="22506"/>
                    <a:pt x="4520" y="22483"/>
                  </a:cubicBezTo>
                  <a:cubicBezTo>
                    <a:pt x="4497" y="22460"/>
                    <a:pt x="4497" y="22460"/>
                    <a:pt x="4475" y="22460"/>
                  </a:cubicBezTo>
                  <a:cubicBezTo>
                    <a:pt x="4429" y="22460"/>
                    <a:pt x="4406" y="22483"/>
                    <a:pt x="4406" y="22506"/>
                  </a:cubicBezTo>
                  <a:cubicBezTo>
                    <a:pt x="4360" y="22460"/>
                    <a:pt x="4315" y="22438"/>
                    <a:pt x="4269" y="22392"/>
                  </a:cubicBezTo>
                  <a:cubicBezTo>
                    <a:pt x="4246" y="22369"/>
                    <a:pt x="4224" y="22346"/>
                    <a:pt x="4201" y="22346"/>
                  </a:cubicBezTo>
                  <a:lnTo>
                    <a:pt x="4132" y="22301"/>
                  </a:lnTo>
                  <a:cubicBezTo>
                    <a:pt x="4087" y="22255"/>
                    <a:pt x="4041" y="22209"/>
                    <a:pt x="3995" y="22186"/>
                  </a:cubicBezTo>
                  <a:lnTo>
                    <a:pt x="3950" y="22141"/>
                  </a:lnTo>
                  <a:cubicBezTo>
                    <a:pt x="3904" y="22118"/>
                    <a:pt x="3881" y="22095"/>
                    <a:pt x="3858" y="22072"/>
                  </a:cubicBezTo>
                  <a:cubicBezTo>
                    <a:pt x="3813" y="22027"/>
                    <a:pt x="3767" y="22004"/>
                    <a:pt x="3744" y="21981"/>
                  </a:cubicBezTo>
                  <a:cubicBezTo>
                    <a:pt x="3699" y="21935"/>
                    <a:pt x="3653" y="21890"/>
                    <a:pt x="3607" y="21844"/>
                  </a:cubicBezTo>
                  <a:lnTo>
                    <a:pt x="3562" y="21798"/>
                  </a:lnTo>
                  <a:cubicBezTo>
                    <a:pt x="3516" y="21753"/>
                    <a:pt x="3447" y="21707"/>
                    <a:pt x="3402" y="21661"/>
                  </a:cubicBezTo>
                  <a:lnTo>
                    <a:pt x="3333" y="21616"/>
                  </a:lnTo>
                  <a:cubicBezTo>
                    <a:pt x="3196" y="21502"/>
                    <a:pt x="3059" y="21365"/>
                    <a:pt x="2900" y="21251"/>
                  </a:cubicBezTo>
                  <a:lnTo>
                    <a:pt x="2854" y="21228"/>
                  </a:lnTo>
                  <a:cubicBezTo>
                    <a:pt x="2808" y="21182"/>
                    <a:pt x="2740" y="21136"/>
                    <a:pt x="2671" y="21068"/>
                  </a:cubicBezTo>
                  <a:cubicBezTo>
                    <a:pt x="2603" y="21022"/>
                    <a:pt x="2512" y="20954"/>
                    <a:pt x="2443" y="20908"/>
                  </a:cubicBezTo>
                  <a:cubicBezTo>
                    <a:pt x="2397" y="20863"/>
                    <a:pt x="2352" y="20840"/>
                    <a:pt x="2306" y="20794"/>
                  </a:cubicBezTo>
                  <a:cubicBezTo>
                    <a:pt x="2283" y="20771"/>
                    <a:pt x="2238" y="20726"/>
                    <a:pt x="2215" y="20703"/>
                  </a:cubicBezTo>
                  <a:lnTo>
                    <a:pt x="2146" y="20657"/>
                  </a:lnTo>
                  <a:cubicBezTo>
                    <a:pt x="2101" y="20612"/>
                    <a:pt x="2055" y="20566"/>
                    <a:pt x="2009" y="20543"/>
                  </a:cubicBezTo>
                  <a:cubicBezTo>
                    <a:pt x="2009" y="20520"/>
                    <a:pt x="2009" y="20497"/>
                    <a:pt x="2009" y="20475"/>
                  </a:cubicBezTo>
                  <a:cubicBezTo>
                    <a:pt x="2009" y="20452"/>
                    <a:pt x="2009" y="20452"/>
                    <a:pt x="2009" y="20429"/>
                  </a:cubicBezTo>
                  <a:cubicBezTo>
                    <a:pt x="2009" y="20406"/>
                    <a:pt x="2009" y="20406"/>
                    <a:pt x="2009" y="20383"/>
                  </a:cubicBezTo>
                  <a:cubicBezTo>
                    <a:pt x="1987" y="20338"/>
                    <a:pt x="1964" y="20269"/>
                    <a:pt x="1987" y="20201"/>
                  </a:cubicBezTo>
                  <a:cubicBezTo>
                    <a:pt x="1987" y="20155"/>
                    <a:pt x="2009" y="20087"/>
                    <a:pt x="2009" y="20018"/>
                  </a:cubicBezTo>
                  <a:cubicBezTo>
                    <a:pt x="2032" y="19972"/>
                    <a:pt x="2032" y="19950"/>
                    <a:pt x="2032" y="19904"/>
                  </a:cubicBezTo>
                  <a:cubicBezTo>
                    <a:pt x="2032" y="19790"/>
                    <a:pt x="2055" y="19653"/>
                    <a:pt x="2078" y="19539"/>
                  </a:cubicBezTo>
                  <a:cubicBezTo>
                    <a:pt x="2101" y="19379"/>
                    <a:pt x="2146" y="19242"/>
                    <a:pt x="2192" y="19082"/>
                  </a:cubicBezTo>
                  <a:cubicBezTo>
                    <a:pt x="2238" y="18922"/>
                    <a:pt x="2283" y="18740"/>
                    <a:pt x="2352" y="18580"/>
                  </a:cubicBezTo>
                  <a:lnTo>
                    <a:pt x="2352" y="18534"/>
                  </a:lnTo>
                  <a:cubicBezTo>
                    <a:pt x="2466" y="18215"/>
                    <a:pt x="2580" y="17872"/>
                    <a:pt x="2694" y="17553"/>
                  </a:cubicBezTo>
                  <a:cubicBezTo>
                    <a:pt x="2763" y="17393"/>
                    <a:pt x="2831" y="17211"/>
                    <a:pt x="2922" y="17028"/>
                  </a:cubicBezTo>
                  <a:lnTo>
                    <a:pt x="2991" y="16868"/>
                  </a:lnTo>
                  <a:cubicBezTo>
                    <a:pt x="3054" y="16763"/>
                    <a:pt x="3098" y="16658"/>
                    <a:pt x="3140" y="16553"/>
                  </a:cubicBezTo>
                  <a:lnTo>
                    <a:pt x="3140" y="16553"/>
                  </a:lnTo>
                  <a:cubicBezTo>
                    <a:pt x="3181" y="16487"/>
                    <a:pt x="3221" y="16404"/>
                    <a:pt x="3242" y="16320"/>
                  </a:cubicBezTo>
                  <a:lnTo>
                    <a:pt x="3310" y="16206"/>
                  </a:lnTo>
                  <a:cubicBezTo>
                    <a:pt x="3310" y="16183"/>
                    <a:pt x="3333" y="16161"/>
                    <a:pt x="3333" y="16115"/>
                  </a:cubicBezTo>
                  <a:lnTo>
                    <a:pt x="3356" y="16092"/>
                  </a:lnTo>
                  <a:lnTo>
                    <a:pt x="3425" y="15955"/>
                  </a:lnTo>
                  <a:cubicBezTo>
                    <a:pt x="3493" y="15795"/>
                    <a:pt x="3562" y="15658"/>
                    <a:pt x="3653" y="15521"/>
                  </a:cubicBezTo>
                  <a:cubicBezTo>
                    <a:pt x="3676" y="15430"/>
                    <a:pt x="3721" y="15339"/>
                    <a:pt x="3767" y="15248"/>
                  </a:cubicBezTo>
                  <a:cubicBezTo>
                    <a:pt x="3835" y="15133"/>
                    <a:pt x="3904" y="14996"/>
                    <a:pt x="3972" y="14882"/>
                  </a:cubicBezTo>
                  <a:lnTo>
                    <a:pt x="4018" y="14768"/>
                  </a:lnTo>
                  <a:lnTo>
                    <a:pt x="4041" y="14700"/>
                  </a:lnTo>
                  <a:cubicBezTo>
                    <a:pt x="4246" y="14289"/>
                    <a:pt x="4429" y="13992"/>
                    <a:pt x="4612" y="13695"/>
                  </a:cubicBezTo>
                  <a:cubicBezTo>
                    <a:pt x="4612" y="13673"/>
                    <a:pt x="4634" y="13650"/>
                    <a:pt x="4657" y="13604"/>
                  </a:cubicBezTo>
                  <a:cubicBezTo>
                    <a:pt x="4703" y="13536"/>
                    <a:pt x="4748" y="13467"/>
                    <a:pt x="4794" y="13399"/>
                  </a:cubicBezTo>
                  <a:cubicBezTo>
                    <a:pt x="4863" y="13262"/>
                    <a:pt x="4954" y="13125"/>
                    <a:pt x="5091" y="12942"/>
                  </a:cubicBezTo>
                  <a:cubicBezTo>
                    <a:pt x="5205" y="12782"/>
                    <a:pt x="5319" y="12623"/>
                    <a:pt x="5433" y="12486"/>
                  </a:cubicBezTo>
                  <a:lnTo>
                    <a:pt x="5456" y="12440"/>
                  </a:lnTo>
                  <a:cubicBezTo>
                    <a:pt x="5479" y="12394"/>
                    <a:pt x="5502" y="12372"/>
                    <a:pt x="5525" y="12326"/>
                  </a:cubicBezTo>
                  <a:cubicBezTo>
                    <a:pt x="5639" y="12189"/>
                    <a:pt x="5753" y="12029"/>
                    <a:pt x="5867" y="11869"/>
                  </a:cubicBezTo>
                  <a:lnTo>
                    <a:pt x="5935" y="11801"/>
                  </a:lnTo>
                  <a:cubicBezTo>
                    <a:pt x="5958" y="11778"/>
                    <a:pt x="5981" y="11755"/>
                    <a:pt x="6004" y="11732"/>
                  </a:cubicBezTo>
                  <a:cubicBezTo>
                    <a:pt x="6072" y="11641"/>
                    <a:pt x="6141" y="11527"/>
                    <a:pt x="6209" y="11436"/>
                  </a:cubicBezTo>
                  <a:lnTo>
                    <a:pt x="6255" y="11390"/>
                  </a:lnTo>
                  <a:lnTo>
                    <a:pt x="6278" y="11367"/>
                  </a:lnTo>
                  <a:cubicBezTo>
                    <a:pt x="6369" y="11230"/>
                    <a:pt x="6460" y="11116"/>
                    <a:pt x="6575" y="10979"/>
                  </a:cubicBezTo>
                  <a:cubicBezTo>
                    <a:pt x="6666" y="10888"/>
                    <a:pt x="6757" y="10797"/>
                    <a:pt x="6848" y="10705"/>
                  </a:cubicBezTo>
                  <a:cubicBezTo>
                    <a:pt x="6871" y="10683"/>
                    <a:pt x="6871" y="10683"/>
                    <a:pt x="6894" y="10683"/>
                  </a:cubicBezTo>
                  <a:cubicBezTo>
                    <a:pt x="6917" y="10637"/>
                    <a:pt x="6940" y="10614"/>
                    <a:pt x="6963" y="10591"/>
                  </a:cubicBezTo>
                  <a:cubicBezTo>
                    <a:pt x="6963" y="10614"/>
                    <a:pt x="6985" y="10614"/>
                    <a:pt x="6985" y="10637"/>
                  </a:cubicBezTo>
                  <a:lnTo>
                    <a:pt x="7031" y="10660"/>
                  </a:lnTo>
                  <a:cubicBezTo>
                    <a:pt x="7054" y="10660"/>
                    <a:pt x="7077" y="10683"/>
                    <a:pt x="7122" y="10705"/>
                  </a:cubicBezTo>
                  <a:cubicBezTo>
                    <a:pt x="7145" y="10705"/>
                    <a:pt x="7191" y="10705"/>
                    <a:pt x="7214" y="10728"/>
                  </a:cubicBezTo>
                  <a:cubicBezTo>
                    <a:pt x="7259" y="10774"/>
                    <a:pt x="7328" y="10819"/>
                    <a:pt x="7373" y="10865"/>
                  </a:cubicBezTo>
                  <a:cubicBezTo>
                    <a:pt x="7465" y="10934"/>
                    <a:pt x="7556" y="11025"/>
                    <a:pt x="7647" y="11093"/>
                  </a:cubicBezTo>
                  <a:cubicBezTo>
                    <a:pt x="7716" y="11139"/>
                    <a:pt x="7784" y="11208"/>
                    <a:pt x="7853" y="11253"/>
                  </a:cubicBezTo>
                  <a:cubicBezTo>
                    <a:pt x="7876" y="11276"/>
                    <a:pt x="7898" y="11299"/>
                    <a:pt x="7921" y="11322"/>
                  </a:cubicBezTo>
                  <a:cubicBezTo>
                    <a:pt x="7967" y="11367"/>
                    <a:pt x="8013" y="11390"/>
                    <a:pt x="8058" y="11436"/>
                  </a:cubicBezTo>
                  <a:cubicBezTo>
                    <a:pt x="8104" y="11481"/>
                    <a:pt x="8172" y="11527"/>
                    <a:pt x="8241" y="11596"/>
                  </a:cubicBezTo>
                  <a:cubicBezTo>
                    <a:pt x="8309" y="11664"/>
                    <a:pt x="8401" y="11732"/>
                    <a:pt x="8492" y="11801"/>
                  </a:cubicBezTo>
                  <a:lnTo>
                    <a:pt x="8515" y="11824"/>
                  </a:lnTo>
                  <a:cubicBezTo>
                    <a:pt x="8537" y="11801"/>
                    <a:pt x="8560" y="11801"/>
                    <a:pt x="8583" y="11778"/>
                  </a:cubicBezTo>
                  <a:cubicBezTo>
                    <a:pt x="8606" y="11732"/>
                    <a:pt x="8606" y="11664"/>
                    <a:pt x="8629" y="11618"/>
                  </a:cubicBezTo>
                  <a:cubicBezTo>
                    <a:pt x="8629" y="11573"/>
                    <a:pt x="8629" y="11550"/>
                    <a:pt x="8629" y="11527"/>
                  </a:cubicBezTo>
                  <a:cubicBezTo>
                    <a:pt x="8674" y="11390"/>
                    <a:pt x="8697" y="11276"/>
                    <a:pt x="8720" y="11139"/>
                  </a:cubicBezTo>
                  <a:lnTo>
                    <a:pt x="8720" y="11071"/>
                  </a:lnTo>
                  <a:cubicBezTo>
                    <a:pt x="8743" y="11002"/>
                    <a:pt x="8743" y="10934"/>
                    <a:pt x="8743" y="10865"/>
                  </a:cubicBezTo>
                  <a:cubicBezTo>
                    <a:pt x="8743" y="10797"/>
                    <a:pt x="8743" y="10728"/>
                    <a:pt x="8766" y="10660"/>
                  </a:cubicBezTo>
                  <a:cubicBezTo>
                    <a:pt x="8766" y="10591"/>
                    <a:pt x="8766" y="10546"/>
                    <a:pt x="8766" y="10477"/>
                  </a:cubicBezTo>
                  <a:cubicBezTo>
                    <a:pt x="8789" y="10363"/>
                    <a:pt x="8789" y="10226"/>
                    <a:pt x="8811" y="10112"/>
                  </a:cubicBezTo>
                  <a:lnTo>
                    <a:pt x="8834" y="9952"/>
                  </a:lnTo>
                  <a:cubicBezTo>
                    <a:pt x="8857" y="9838"/>
                    <a:pt x="8857" y="9724"/>
                    <a:pt x="8880" y="9610"/>
                  </a:cubicBezTo>
                  <a:cubicBezTo>
                    <a:pt x="8880" y="9564"/>
                    <a:pt x="8880" y="9541"/>
                    <a:pt x="8903" y="9496"/>
                  </a:cubicBezTo>
                  <a:cubicBezTo>
                    <a:pt x="8903" y="9450"/>
                    <a:pt x="8903" y="9404"/>
                    <a:pt x="8903" y="9336"/>
                  </a:cubicBezTo>
                  <a:lnTo>
                    <a:pt x="8926" y="9290"/>
                  </a:lnTo>
                  <a:cubicBezTo>
                    <a:pt x="8926" y="9222"/>
                    <a:pt x="8926" y="9153"/>
                    <a:pt x="8948" y="9108"/>
                  </a:cubicBezTo>
                  <a:cubicBezTo>
                    <a:pt x="8948" y="8948"/>
                    <a:pt x="8971" y="8765"/>
                    <a:pt x="8994" y="8605"/>
                  </a:cubicBezTo>
                  <a:cubicBezTo>
                    <a:pt x="8994" y="8560"/>
                    <a:pt x="8994" y="8514"/>
                    <a:pt x="8994" y="8468"/>
                  </a:cubicBezTo>
                  <a:cubicBezTo>
                    <a:pt x="8994" y="8423"/>
                    <a:pt x="8994" y="8377"/>
                    <a:pt x="8994" y="8332"/>
                  </a:cubicBezTo>
                  <a:cubicBezTo>
                    <a:pt x="8994" y="8263"/>
                    <a:pt x="8994" y="8217"/>
                    <a:pt x="9017" y="8172"/>
                  </a:cubicBezTo>
                  <a:lnTo>
                    <a:pt x="9017" y="8103"/>
                  </a:lnTo>
                  <a:cubicBezTo>
                    <a:pt x="9017" y="8058"/>
                    <a:pt x="9017" y="7989"/>
                    <a:pt x="9040" y="7943"/>
                  </a:cubicBezTo>
                  <a:cubicBezTo>
                    <a:pt x="9040" y="7875"/>
                    <a:pt x="9040" y="7807"/>
                    <a:pt x="9062" y="7738"/>
                  </a:cubicBezTo>
                  <a:cubicBezTo>
                    <a:pt x="9062" y="7670"/>
                    <a:pt x="9085" y="7601"/>
                    <a:pt x="9085" y="7555"/>
                  </a:cubicBezTo>
                  <a:cubicBezTo>
                    <a:pt x="9108" y="7487"/>
                    <a:pt x="9108" y="7419"/>
                    <a:pt x="9131" y="7350"/>
                  </a:cubicBezTo>
                  <a:cubicBezTo>
                    <a:pt x="9131" y="7282"/>
                    <a:pt x="9154" y="7213"/>
                    <a:pt x="9154" y="7145"/>
                  </a:cubicBezTo>
                  <a:cubicBezTo>
                    <a:pt x="9154" y="7076"/>
                    <a:pt x="9154" y="7030"/>
                    <a:pt x="9177" y="6962"/>
                  </a:cubicBezTo>
                  <a:lnTo>
                    <a:pt x="9177" y="6939"/>
                  </a:lnTo>
                  <a:cubicBezTo>
                    <a:pt x="9199" y="6802"/>
                    <a:pt x="9222" y="6665"/>
                    <a:pt x="9245" y="6528"/>
                  </a:cubicBezTo>
                  <a:cubicBezTo>
                    <a:pt x="9245" y="6528"/>
                    <a:pt x="9245" y="6505"/>
                    <a:pt x="9245" y="6505"/>
                  </a:cubicBezTo>
                  <a:lnTo>
                    <a:pt x="9245" y="6483"/>
                  </a:lnTo>
                  <a:lnTo>
                    <a:pt x="9268" y="6483"/>
                  </a:lnTo>
                  <a:cubicBezTo>
                    <a:pt x="9291" y="6369"/>
                    <a:pt x="9314" y="6254"/>
                    <a:pt x="9359" y="6163"/>
                  </a:cubicBezTo>
                  <a:cubicBezTo>
                    <a:pt x="9382" y="6117"/>
                    <a:pt x="9405" y="6095"/>
                    <a:pt x="9405" y="6072"/>
                  </a:cubicBezTo>
                  <a:cubicBezTo>
                    <a:pt x="9451" y="6049"/>
                    <a:pt x="9496" y="6003"/>
                    <a:pt x="9542" y="5981"/>
                  </a:cubicBezTo>
                  <a:cubicBezTo>
                    <a:pt x="9656" y="5912"/>
                    <a:pt x="9770" y="5866"/>
                    <a:pt x="9861" y="5844"/>
                  </a:cubicBezTo>
                  <a:cubicBezTo>
                    <a:pt x="9975" y="5821"/>
                    <a:pt x="10090" y="5798"/>
                    <a:pt x="10227" y="5775"/>
                  </a:cubicBezTo>
                  <a:lnTo>
                    <a:pt x="10341" y="5775"/>
                  </a:lnTo>
                  <a:cubicBezTo>
                    <a:pt x="10409" y="5752"/>
                    <a:pt x="10500" y="5752"/>
                    <a:pt x="10569" y="5752"/>
                  </a:cubicBezTo>
                  <a:lnTo>
                    <a:pt x="10569" y="5729"/>
                  </a:lnTo>
                  <a:lnTo>
                    <a:pt x="10592" y="5752"/>
                  </a:lnTo>
                  <a:lnTo>
                    <a:pt x="10866" y="5752"/>
                  </a:lnTo>
                  <a:cubicBezTo>
                    <a:pt x="10957" y="5775"/>
                    <a:pt x="11048" y="5775"/>
                    <a:pt x="11117" y="5798"/>
                  </a:cubicBezTo>
                  <a:lnTo>
                    <a:pt x="11140" y="5798"/>
                  </a:lnTo>
                  <a:cubicBezTo>
                    <a:pt x="11208" y="5821"/>
                    <a:pt x="11277" y="5844"/>
                    <a:pt x="11345" y="5866"/>
                  </a:cubicBezTo>
                  <a:lnTo>
                    <a:pt x="11436" y="5866"/>
                  </a:lnTo>
                  <a:cubicBezTo>
                    <a:pt x="11459" y="5889"/>
                    <a:pt x="11505" y="5889"/>
                    <a:pt x="11550" y="5889"/>
                  </a:cubicBezTo>
                  <a:cubicBezTo>
                    <a:pt x="11619" y="5912"/>
                    <a:pt x="11665" y="5912"/>
                    <a:pt x="11710" y="5912"/>
                  </a:cubicBezTo>
                  <a:cubicBezTo>
                    <a:pt x="11802" y="5935"/>
                    <a:pt x="11870" y="5935"/>
                    <a:pt x="11938" y="5958"/>
                  </a:cubicBezTo>
                  <a:cubicBezTo>
                    <a:pt x="11961" y="5958"/>
                    <a:pt x="11961" y="5981"/>
                    <a:pt x="11984" y="5981"/>
                  </a:cubicBezTo>
                  <a:cubicBezTo>
                    <a:pt x="12007" y="6003"/>
                    <a:pt x="12053" y="6026"/>
                    <a:pt x="12098" y="6026"/>
                  </a:cubicBezTo>
                  <a:lnTo>
                    <a:pt x="12121" y="6026"/>
                  </a:lnTo>
                  <a:cubicBezTo>
                    <a:pt x="12167" y="6026"/>
                    <a:pt x="12235" y="5981"/>
                    <a:pt x="12258" y="5935"/>
                  </a:cubicBezTo>
                  <a:cubicBezTo>
                    <a:pt x="12281" y="5912"/>
                    <a:pt x="12304" y="5866"/>
                    <a:pt x="12326" y="5821"/>
                  </a:cubicBezTo>
                  <a:cubicBezTo>
                    <a:pt x="12349" y="5775"/>
                    <a:pt x="12372" y="5752"/>
                    <a:pt x="12418" y="5707"/>
                  </a:cubicBezTo>
                  <a:lnTo>
                    <a:pt x="12418" y="5684"/>
                  </a:lnTo>
                  <a:cubicBezTo>
                    <a:pt x="12486" y="5592"/>
                    <a:pt x="12578" y="5501"/>
                    <a:pt x="12623" y="5410"/>
                  </a:cubicBezTo>
                  <a:lnTo>
                    <a:pt x="12669" y="5364"/>
                  </a:lnTo>
                  <a:cubicBezTo>
                    <a:pt x="12806" y="5204"/>
                    <a:pt x="12943" y="5022"/>
                    <a:pt x="13103" y="4862"/>
                  </a:cubicBezTo>
                  <a:cubicBezTo>
                    <a:pt x="13217" y="4748"/>
                    <a:pt x="13354" y="4611"/>
                    <a:pt x="13468" y="4497"/>
                  </a:cubicBezTo>
                  <a:lnTo>
                    <a:pt x="13491" y="4474"/>
                  </a:lnTo>
                  <a:cubicBezTo>
                    <a:pt x="13628" y="4337"/>
                    <a:pt x="13764" y="4223"/>
                    <a:pt x="13901" y="4086"/>
                  </a:cubicBezTo>
                  <a:lnTo>
                    <a:pt x="13970" y="4018"/>
                  </a:lnTo>
                  <a:cubicBezTo>
                    <a:pt x="14038" y="3972"/>
                    <a:pt x="14084" y="3926"/>
                    <a:pt x="14130" y="3903"/>
                  </a:cubicBezTo>
                  <a:cubicBezTo>
                    <a:pt x="14198" y="3835"/>
                    <a:pt x="14244" y="3789"/>
                    <a:pt x="14312" y="3744"/>
                  </a:cubicBezTo>
                  <a:lnTo>
                    <a:pt x="14358" y="3721"/>
                  </a:lnTo>
                  <a:cubicBezTo>
                    <a:pt x="14495" y="3607"/>
                    <a:pt x="14609" y="3538"/>
                    <a:pt x="14746" y="3447"/>
                  </a:cubicBezTo>
                  <a:lnTo>
                    <a:pt x="14837" y="3378"/>
                  </a:lnTo>
                  <a:cubicBezTo>
                    <a:pt x="14974" y="3264"/>
                    <a:pt x="15134" y="3173"/>
                    <a:pt x="15294" y="3059"/>
                  </a:cubicBezTo>
                  <a:lnTo>
                    <a:pt x="15408" y="2990"/>
                  </a:lnTo>
                  <a:lnTo>
                    <a:pt x="15591" y="2876"/>
                  </a:lnTo>
                  <a:cubicBezTo>
                    <a:pt x="15705" y="2785"/>
                    <a:pt x="15842" y="2694"/>
                    <a:pt x="15979" y="2602"/>
                  </a:cubicBezTo>
                  <a:cubicBezTo>
                    <a:pt x="16321" y="2420"/>
                    <a:pt x="16663" y="2237"/>
                    <a:pt x="17006" y="2077"/>
                  </a:cubicBezTo>
                  <a:cubicBezTo>
                    <a:pt x="17165" y="2009"/>
                    <a:pt x="17325" y="1940"/>
                    <a:pt x="17485" y="1872"/>
                  </a:cubicBezTo>
                  <a:lnTo>
                    <a:pt x="17576" y="1849"/>
                  </a:lnTo>
                  <a:lnTo>
                    <a:pt x="17622" y="1826"/>
                  </a:lnTo>
                  <a:cubicBezTo>
                    <a:pt x="17690" y="1803"/>
                    <a:pt x="17759" y="1781"/>
                    <a:pt x="17827" y="1758"/>
                  </a:cubicBezTo>
                  <a:cubicBezTo>
                    <a:pt x="17919" y="1712"/>
                    <a:pt x="18033" y="1689"/>
                    <a:pt x="18124" y="1667"/>
                  </a:cubicBezTo>
                  <a:lnTo>
                    <a:pt x="18307" y="1598"/>
                  </a:lnTo>
                  <a:cubicBezTo>
                    <a:pt x="18489" y="1530"/>
                    <a:pt x="18672" y="1484"/>
                    <a:pt x="18855" y="1415"/>
                  </a:cubicBezTo>
                  <a:cubicBezTo>
                    <a:pt x="19220" y="1324"/>
                    <a:pt x="19585" y="1279"/>
                    <a:pt x="19904" y="1210"/>
                  </a:cubicBezTo>
                  <a:cubicBezTo>
                    <a:pt x="20064" y="1187"/>
                    <a:pt x="20247" y="1164"/>
                    <a:pt x="20407" y="1142"/>
                  </a:cubicBezTo>
                  <a:cubicBezTo>
                    <a:pt x="20589" y="1119"/>
                    <a:pt x="20749" y="1096"/>
                    <a:pt x="20954" y="1096"/>
                  </a:cubicBezTo>
                  <a:lnTo>
                    <a:pt x="21434" y="1096"/>
                  </a:lnTo>
                  <a:cubicBezTo>
                    <a:pt x="21594" y="1096"/>
                    <a:pt x="21753" y="1096"/>
                    <a:pt x="21890" y="1119"/>
                  </a:cubicBezTo>
                  <a:cubicBezTo>
                    <a:pt x="22004" y="1142"/>
                    <a:pt x="22141" y="1164"/>
                    <a:pt x="22256" y="1187"/>
                  </a:cubicBezTo>
                  <a:lnTo>
                    <a:pt x="22347" y="1187"/>
                  </a:lnTo>
                  <a:cubicBezTo>
                    <a:pt x="22415" y="1210"/>
                    <a:pt x="22461" y="1210"/>
                    <a:pt x="22529" y="1233"/>
                  </a:cubicBezTo>
                  <a:cubicBezTo>
                    <a:pt x="22621" y="1233"/>
                    <a:pt x="22712" y="1256"/>
                    <a:pt x="22803" y="1279"/>
                  </a:cubicBezTo>
                  <a:cubicBezTo>
                    <a:pt x="22872" y="1279"/>
                    <a:pt x="22917" y="1301"/>
                    <a:pt x="22986" y="1324"/>
                  </a:cubicBezTo>
                  <a:lnTo>
                    <a:pt x="23032" y="1347"/>
                  </a:lnTo>
                  <a:cubicBezTo>
                    <a:pt x="23100" y="1370"/>
                    <a:pt x="23146" y="1393"/>
                    <a:pt x="23191" y="1393"/>
                  </a:cubicBezTo>
                  <a:cubicBezTo>
                    <a:pt x="23214" y="1415"/>
                    <a:pt x="23214" y="1415"/>
                    <a:pt x="23237" y="1415"/>
                  </a:cubicBezTo>
                  <a:cubicBezTo>
                    <a:pt x="23283" y="1415"/>
                    <a:pt x="23328" y="1370"/>
                    <a:pt x="23351" y="1347"/>
                  </a:cubicBezTo>
                  <a:cubicBezTo>
                    <a:pt x="23351" y="1301"/>
                    <a:pt x="23351" y="1279"/>
                    <a:pt x="23351" y="1256"/>
                  </a:cubicBezTo>
                  <a:cubicBezTo>
                    <a:pt x="23328" y="1210"/>
                    <a:pt x="23305" y="1210"/>
                    <a:pt x="23283" y="1187"/>
                  </a:cubicBezTo>
                  <a:cubicBezTo>
                    <a:pt x="23191" y="1164"/>
                    <a:pt x="23123" y="1142"/>
                    <a:pt x="23054" y="1096"/>
                  </a:cubicBezTo>
                  <a:lnTo>
                    <a:pt x="23009" y="1096"/>
                  </a:lnTo>
                  <a:cubicBezTo>
                    <a:pt x="22940" y="1050"/>
                    <a:pt x="22849" y="1027"/>
                    <a:pt x="22735" y="1005"/>
                  </a:cubicBezTo>
                  <a:cubicBezTo>
                    <a:pt x="22621" y="982"/>
                    <a:pt x="22507" y="936"/>
                    <a:pt x="22392" y="913"/>
                  </a:cubicBezTo>
                  <a:lnTo>
                    <a:pt x="22370" y="913"/>
                  </a:lnTo>
                  <a:cubicBezTo>
                    <a:pt x="22392" y="890"/>
                    <a:pt x="22392" y="868"/>
                    <a:pt x="22370" y="845"/>
                  </a:cubicBezTo>
                  <a:cubicBezTo>
                    <a:pt x="22370" y="822"/>
                    <a:pt x="22347" y="799"/>
                    <a:pt x="22324" y="799"/>
                  </a:cubicBezTo>
                  <a:cubicBezTo>
                    <a:pt x="22256" y="754"/>
                    <a:pt x="22164" y="731"/>
                    <a:pt x="22096" y="685"/>
                  </a:cubicBezTo>
                  <a:cubicBezTo>
                    <a:pt x="22027" y="662"/>
                    <a:pt x="21982" y="662"/>
                    <a:pt x="21913" y="639"/>
                  </a:cubicBezTo>
                  <a:lnTo>
                    <a:pt x="21845" y="617"/>
                  </a:lnTo>
                  <a:cubicBezTo>
                    <a:pt x="21776" y="594"/>
                    <a:pt x="21731" y="571"/>
                    <a:pt x="21662" y="548"/>
                  </a:cubicBezTo>
                  <a:cubicBezTo>
                    <a:pt x="21594" y="525"/>
                    <a:pt x="21525" y="502"/>
                    <a:pt x="21457" y="480"/>
                  </a:cubicBezTo>
                  <a:cubicBezTo>
                    <a:pt x="21342" y="457"/>
                    <a:pt x="21251" y="411"/>
                    <a:pt x="21137" y="388"/>
                  </a:cubicBezTo>
                  <a:lnTo>
                    <a:pt x="21023" y="350"/>
                  </a:lnTo>
                  <a:lnTo>
                    <a:pt x="21023" y="350"/>
                  </a:lnTo>
                  <a:cubicBezTo>
                    <a:pt x="21023" y="357"/>
                    <a:pt x="21023" y="366"/>
                    <a:pt x="21023" y="366"/>
                  </a:cubicBezTo>
                  <a:cubicBezTo>
                    <a:pt x="20818" y="297"/>
                    <a:pt x="20658" y="251"/>
                    <a:pt x="20498" y="206"/>
                  </a:cubicBezTo>
                  <a:cubicBezTo>
                    <a:pt x="20407" y="183"/>
                    <a:pt x="20315" y="183"/>
                    <a:pt x="20224" y="160"/>
                  </a:cubicBezTo>
                  <a:cubicBezTo>
                    <a:pt x="20156" y="137"/>
                    <a:pt x="20064" y="114"/>
                    <a:pt x="19996" y="92"/>
                  </a:cubicBezTo>
                  <a:lnTo>
                    <a:pt x="19950" y="92"/>
                  </a:lnTo>
                  <a:cubicBezTo>
                    <a:pt x="19882" y="69"/>
                    <a:pt x="19813" y="46"/>
                    <a:pt x="19745" y="46"/>
                  </a:cubicBezTo>
                  <a:cubicBezTo>
                    <a:pt x="19631" y="46"/>
                    <a:pt x="19539" y="23"/>
                    <a:pt x="19425" y="23"/>
                  </a:cubicBezTo>
                  <a:lnTo>
                    <a:pt x="18718" y="23"/>
                  </a:lnTo>
                  <a:lnTo>
                    <a:pt x="18603" y="0"/>
                  </a:lnTo>
                  <a:lnTo>
                    <a:pt x="18649" y="23"/>
                  </a:lnTo>
                  <a:lnTo>
                    <a:pt x="18535" y="0"/>
                  </a:lnTo>
                  <a:close/>
                </a:path>
              </a:pathLst>
            </a:custGeom>
            <a:solidFill>
              <a:srgbClr val="56CC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8" name="Google Shape;418;p4"/>
            <p:cNvSpPr/>
            <p:nvPr/>
          </p:nvSpPr>
          <p:spPr>
            <a:xfrm>
              <a:off x="6816375" y="1851750"/>
              <a:ext cx="116425" cy="17725"/>
            </a:xfrm>
            <a:custGeom>
              <a:avLst/>
              <a:gdLst/>
              <a:ahLst/>
              <a:cxnLst/>
              <a:rect l="l" t="t" r="r" b="b"/>
              <a:pathLst>
                <a:path w="4657" h="709" extrusionOk="0">
                  <a:moveTo>
                    <a:pt x="1575" y="0"/>
                  </a:moveTo>
                  <a:cubicBezTo>
                    <a:pt x="1370" y="0"/>
                    <a:pt x="1164" y="23"/>
                    <a:pt x="959" y="46"/>
                  </a:cubicBezTo>
                  <a:cubicBezTo>
                    <a:pt x="753" y="69"/>
                    <a:pt x="548" y="92"/>
                    <a:pt x="343" y="137"/>
                  </a:cubicBezTo>
                  <a:cubicBezTo>
                    <a:pt x="274" y="160"/>
                    <a:pt x="183" y="160"/>
                    <a:pt x="91" y="183"/>
                  </a:cubicBezTo>
                  <a:cubicBezTo>
                    <a:pt x="23" y="206"/>
                    <a:pt x="0" y="252"/>
                    <a:pt x="0" y="320"/>
                  </a:cubicBezTo>
                  <a:cubicBezTo>
                    <a:pt x="19" y="357"/>
                    <a:pt x="53" y="395"/>
                    <a:pt x="102" y="395"/>
                  </a:cubicBezTo>
                  <a:cubicBezTo>
                    <a:pt x="113" y="395"/>
                    <a:pt x="125" y="393"/>
                    <a:pt x="137" y="389"/>
                  </a:cubicBezTo>
                  <a:cubicBezTo>
                    <a:pt x="251" y="366"/>
                    <a:pt x="388" y="343"/>
                    <a:pt x="525" y="320"/>
                  </a:cubicBezTo>
                  <a:cubicBezTo>
                    <a:pt x="639" y="320"/>
                    <a:pt x="753" y="297"/>
                    <a:pt x="867" y="297"/>
                  </a:cubicBezTo>
                  <a:cubicBezTo>
                    <a:pt x="982" y="274"/>
                    <a:pt x="1096" y="274"/>
                    <a:pt x="1210" y="252"/>
                  </a:cubicBezTo>
                  <a:cubicBezTo>
                    <a:pt x="1278" y="252"/>
                    <a:pt x="1324" y="252"/>
                    <a:pt x="1392" y="229"/>
                  </a:cubicBezTo>
                  <a:lnTo>
                    <a:pt x="1529" y="229"/>
                  </a:lnTo>
                  <a:cubicBezTo>
                    <a:pt x="1651" y="229"/>
                    <a:pt x="1773" y="219"/>
                    <a:pt x="1888" y="219"/>
                  </a:cubicBezTo>
                  <a:cubicBezTo>
                    <a:pt x="1945" y="219"/>
                    <a:pt x="2001" y="221"/>
                    <a:pt x="2054" y="229"/>
                  </a:cubicBezTo>
                  <a:lnTo>
                    <a:pt x="2328" y="229"/>
                  </a:lnTo>
                  <a:cubicBezTo>
                    <a:pt x="2420" y="252"/>
                    <a:pt x="2511" y="252"/>
                    <a:pt x="2602" y="252"/>
                  </a:cubicBezTo>
                  <a:cubicBezTo>
                    <a:pt x="2648" y="274"/>
                    <a:pt x="2694" y="274"/>
                    <a:pt x="2716" y="274"/>
                  </a:cubicBezTo>
                  <a:cubicBezTo>
                    <a:pt x="2785" y="274"/>
                    <a:pt x="2830" y="274"/>
                    <a:pt x="2876" y="297"/>
                  </a:cubicBezTo>
                  <a:cubicBezTo>
                    <a:pt x="2967" y="297"/>
                    <a:pt x="3059" y="320"/>
                    <a:pt x="3150" y="320"/>
                  </a:cubicBezTo>
                  <a:cubicBezTo>
                    <a:pt x="3310" y="366"/>
                    <a:pt x="3470" y="389"/>
                    <a:pt x="3652" y="411"/>
                  </a:cubicBezTo>
                  <a:cubicBezTo>
                    <a:pt x="3675" y="411"/>
                    <a:pt x="3698" y="434"/>
                    <a:pt x="3721" y="434"/>
                  </a:cubicBezTo>
                  <a:cubicBezTo>
                    <a:pt x="3789" y="457"/>
                    <a:pt x="3858" y="457"/>
                    <a:pt x="3949" y="480"/>
                  </a:cubicBezTo>
                  <a:cubicBezTo>
                    <a:pt x="4017" y="503"/>
                    <a:pt x="4109" y="525"/>
                    <a:pt x="4177" y="548"/>
                  </a:cubicBezTo>
                  <a:cubicBezTo>
                    <a:pt x="4268" y="571"/>
                    <a:pt x="4337" y="594"/>
                    <a:pt x="4405" y="640"/>
                  </a:cubicBezTo>
                  <a:cubicBezTo>
                    <a:pt x="4451" y="662"/>
                    <a:pt x="4520" y="685"/>
                    <a:pt x="4588" y="708"/>
                  </a:cubicBezTo>
                  <a:cubicBezTo>
                    <a:pt x="4611" y="708"/>
                    <a:pt x="4634" y="708"/>
                    <a:pt x="4657" y="685"/>
                  </a:cubicBezTo>
                  <a:cubicBezTo>
                    <a:pt x="4657" y="662"/>
                    <a:pt x="4657" y="617"/>
                    <a:pt x="4611" y="617"/>
                  </a:cubicBezTo>
                  <a:cubicBezTo>
                    <a:pt x="4565" y="594"/>
                    <a:pt x="4497" y="571"/>
                    <a:pt x="4428" y="525"/>
                  </a:cubicBezTo>
                  <a:cubicBezTo>
                    <a:pt x="4337" y="503"/>
                    <a:pt x="4268" y="480"/>
                    <a:pt x="4200" y="434"/>
                  </a:cubicBezTo>
                  <a:cubicBezTo>
                    <a:pt x="4109" y="411"/>
                    <a:pt x="4017" y="389"/>
                    <a:pt x="3926" y="343"/>
                  </a:cubicBezTo>
                  <a:cubicBezTo>
                    <a:pt x="3858" y="320"/>
                    <a:pt x="3789" y="297"/>
                    <a:pt x="3698" y="274"/>
                  </a:cubicBezTo>
                  <a:cubicBezTo>
                    <a:pt x="3538" y="229"/>
                    <a:pt x="3355" y="183"/>
                    <a:pt x="3196" y="160"/>
                  </a:cubicBezTo>
                  <a:cubicBezTo>
                    <a:pt x="3104" y="137"/>
                    <a:pt x="3013" y="115"/>
                    <a:pt x="2922" y="115"/>
                  </a:cubicBezTo>
                  <a:cubicBezTo>
                    <a:pt x="2830" y="92"/>
                    <a:pt x="2739" y="69"/>
                    <a:pt x="2648" y="69"/>
                  </a:cubicBezTo>
                  <a:cubicBezTo>
                    <a:pt x="2465" y="46"/>
                    <a:pt x="2283" y="23"/>
                    <a:pt x="2100" y="0"/>
                  </a:cubicBezTo>
                  <a:close/>
                </a:path>
              </a:pathLst>
            </a:custGeom>
            <a:solidFill>
              <a:srgbClr val="56CC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9" name="Google Shape;419;p4"/>
            <p:cNvSpPr/>
            <p:nvPr/>
          </p:nvSpPr>
          <p:spPr>
            <a:xfrm>
              <a:off x="6751325" y="1871725"/>
              <a:ext cx="170625" cy="36225"/>
            </a:xfrm>
            <a:custGeom>
              <a:avLst/>
              <a:gdLst/>
              <a:ahLst/>
              <a:cxnLst/>
              <a:rect l="l" t="t" r="r" b="b"/>
              <a:pathLst>
                <a:path w="6825" h="1449" extrusionOk="0">
                  <a:moveTo>
                    <a:pt x="1803" y="828"/>
                  </a:moveTo>
                  <a:cubicBezTo>
                    <a:pt x="1788" y="832"/>
                    <a:pt x="1773" y="837"/>
                    <a:pt x="1758" y="845"/>
                  </a:cubicBezTo>
                  <a:cubicBezTo>
                    <a:pt x="1778" y="845"/>
                    <a:pt x="1799" y="845"/>
                    <a:pt x="1803" y="828"/>
                  </a:cubicBezTo>
                  <a:close/>
                  <a:moveTo>
                    <a:pt x="4246" y="0"/>
                  </a:moveTo>
                  <a:cubicBezTo>
                    <a:pt x="4154" y="0"/>
                    <a:pt x="4040" y="23"/>
                    <a:pt x="3926" y="23"/>
                  </a:cubicBezTo>
                  <a:cubicBezTo>
                    <a:pt x="3835" y="23"/>
                    <a:pt x="3743" y="46"/>
                    <a:pt x="3629" y="46"/>
                  </a:cubicBezTo>
                  <a:cubicBezTo>
                    <a:pt x="3447" y="69"/>
                    <a:pt x="3241" y="114"/>
                    <a:pt x="3059" y="137"/>
                  </a:cubicBezTo>
                  <a:cubicBezTo>
                    <a:pt x="2876" y="183"/>
                    <a:pt x="2671" y="229"/>
                    <a:pt x="2488" y="274"/>
                  </a:cubicBezTo>
                  <a:cubicBezTo>
                    <a:pt x="2283" y="297"/>
                    <a:pt x="2100" y="343"/>
                    <a:pt x="1917" y="388"/>
                  </a:cubicBezTo>
                  <a:cubicBezTo>
                    <a:pt x="1854" y="410"/>
                    <a:pt x="1810" y="431"/>
                    <a:pt x="1750" y="452"/>
                  </a:cubicBezTo>
                  <a:lnTo>
                    <a:pt x="1750" y="452"/>
                  </a:lnTo>
                  <a:cubicBezTo>
                    <a:pt x="1754" y="448"/>
                    <a:pt x="1758" y="443"/>
                    <a:pt x="1758" y="434"/>
                  </a:cubicBezTo>
                  <a:lnTo>
                    <a:pt x="1758" y="434"/>
                  </a:lnTo>
                  <a:cubicBezTo>
                    <a:pt x="1689" y="457"/>
                    <a:pt x="1621" y="480"/>
                    <a:pt x="1552" y="503"/>
                  </a:cubicBezTo>
                  <a:lnTo>
                    <a:pt x="1598" y="503"/>
                  </a:lnTo>
                  <a:cubicBezTo>
                    <a:pt x="1461" y="548"/>
                    <a:pt x="1324" y="594"/>
                    <a:pt x="1164" y="639"/>
                  </a:cubicBezTo>
                  <a:cubicBezTo>
                    <a:pt x="1050" y="685"/>
                    <a:pt x="913" y="731"/>
                    <a:pt x="799" y="776"/>
                  </a:cubicBezTo>
                  <a:cubicBezTo>
                    <a:pt x="662" y="822"/>
                    <a:pt x="548" y="891"/>
                    <a:pt x="411" y="936"/>
                  </a:cubicBezTo>
                  <a:cubicBezTo>
                    <a:pt x="365" y="959"/>
                    <a:pt x="297" y="982"/>
                    <a:pt x="228" y="1028"/>
                  </a:cubicBezTo>
                  <a:cubicBezTo>
                    <a:pt x="205" y="1050"/>
                    <a:pt x="160" y="1050"/>
                    <a:pt x="114" y="1073"/>
                  </a:cubicBezTo>
                  <a:cubicBezTo>
                    <a:pt x="69" y="1096"/>
                    <a:pt x="46" y="1142"/>
                    <a:pt x="23" y="1187"/>
                  </a:cubicBezTo>
                  <a:cubicBezTo>
                    <a:pt x="0" y="1233"/>
                    <a:pt x="0" y="1279"/>
                    <a:pt x="23" y="1347"/>
                  </a:cubicBezTo>
                  <a:cubicBezTo>
                    <a:pt x="53" y="1408"/>
                    <a:pt x="114" y="1449"/>
                    <a:pt x="178" y="1449"/>
                  </a:cubicBezTo>
                  <a:cubicBezTo>
                    <a:pt x="211" y="1449"/>
                    <a:pt x="244" y="1438"/>
                    <a:pt x="274" y="1416"/>
                  </a:cubicBezTo>
                  <a:cubicBezTo>
                    <a:pt x="320" y="1416"/>
                    <a:pt x="342" y="1393"/>
                    <a:pt x="365" y="1393"/>
                  </a:cubicBezTo>
                  <a:cubicBezTo>
                    <a:pt x="434" y="1370"/>
                    <a:pt x="479" y="1347"/>
                    <a:pt x="525" y="1324"/>
                  </a:cubicBezTo>
                  <a:cubicBezTo>
                    <a:pt x="639" y="1256"/>
                    <a:pt x="753" y="1210"/>
                    <a:pt x="867" y="1164"/>
                  </a:cubicBezTo>
                  <a:cubicBezTo>
                    <a:pt x="959" y="1119"/>
                    <a:pt x="1073" y="1096"/>
                    <a:pt x="1164" y="1050"/>
                  </a:cubicBezTo>
                  <a:cubicBezTo>
                    <a:pt x="1278" y="1005"/>
                    <a:pt x="1392" y="959"/>
                    <a:pt x="1507" y="936"/>
                  </a:cubicBezTo>
                  <a:lnTo>
                    <a:pt x="1484" y="936"/>
                  </a:lnTo>
                  <a:cubicBezTo>
                    <a:pt x="1598" y="891"/>
                    <a:pt x="1712" y="868"/>
                    <a:pt x="1803" y="822"/>
                  </a:cubicBezTo>
                  <a:lnTo>
                    <a:pt x="1803" y="822"/>
                  </a:lnTo>
                  <a:cubicBezTo>
                    <a:pt x="1803" y="824"/>
                    <a:pt x="1803" y="826"/>
                    <a:pt x="1803" y="828"/>
                  </a:cubicBezTo>
                  <a:lnTo>
                    <a:pt x="1803" y="828"/>
                  </a:lnTo>
                  <a:cubicBezTo>
                    <a:pt x="1833" y="820"/>
                    <a:pt x="1864" y="815"/>
                    <a:pt x="1895" y="799"/>
                  </a:cubicBezTo>
                  <a:cubicBezTo>
                    <a:pt x="1986" y="776"/>
                    <a:pt x="2054" y="754"/>
                    <a:pt x="2146" y="731"/>
                  </a:cubicBezTo>
                  <a:cubicBezTo>
                    <a:pt x="2237" y="708"/>
                    <a:pt x="2328" y="685"/>
                    <a:pt x="2442" y="662"/>
                  </a:cubicBezTo>
                  <a:cubicBezTo>
                    <a:pt x="2534" y="639"/>
                    <a:pt x="2625" y="617"/>
                    <a:pt x="2716" y="594"/>
                  </a:cubicBezTo>
                  <a:cubicBezTo>
                    <a:pt x="2808" y="571"/>
                    <a:pt x="2922" y="548"/>
                    <a:pt x="3013" y="548"/>
                  </a:cubicBezTo>
                  <a:cubicBezTo>
                    <a:pt x="3104" y="525"/>
                    <a:pt x="3196" y="503"/>
                    <a:pt x="3287" y="480"/>
                  </a:cubicBezTo>
                  <a:cubicBezTo>
                    <a:pt x="3378" y="457"/>
                    <a:pt x="3469" y="457"/>
                    <a:pt x="3561" y="434"/>
                  </a:cubicBezTo>
                  <a:cubicBezTo>
                    <a:pt x="3766" y="411"/>
                    <a:pt x="3949" y="366"/>
                    <a:pt x="4154" y="366"/>
                  </a:cubicBezTo>
                  <a:cubicBezTo>
                    <a:pt x="4268" y="343"/>
                    <a:pt x="4383" y="343"/>
                    <a:pt x="4497" y="320"/>
                  </a:cubicBezTo>
                  <a:cubicBezTo>
                    <a:pt x="4611" y="320"/>
                    <a:pt x="4725" y="297"/>
                    <a:pt x="4862" y="297"/>
                  </a:cubicBezTo>
                  <a:lnTo>
                    <a:pt x="4999" y="297"/>
                  </a:lnTo>
                  <a:cubicBezTo>
                    <a:pt x="5090" y="274"/>
                    <a:pt x="5204" y="274"/>
                    <a:pt x="5296" y="274"/>
                  </a:cubicBezTo>
                  <a:lnTo>
                    <a:pt x="6003" y="274"/>
                  </a:lnTo>
                  <a:cubicBezTo>
                    <a:pt x="6072" y="274"/>
                    <a:pt x="6140" y="274"/>
                    <a:pt x="6209" y="297"/>
                  </a:cubicBezTo>
                  <a:lnTo>
                    <a:pt x="6391" y="297"/>
                  </a:lnTo>
                  <a:cubicBezTo>
                    <a:pt x="6505" y="320"/>
                    <a:pt x="6642" y="320"/>
                    <a:pt x="6756" y="343"/>
                  </a:cubicBezTo>
                  <a:cubicBezTo>
                    <a:pt x="6779" y="343"/>
                    <a:pt x="6802" y="320"/>
                    <a:pt x="6802" y="297"/>
                  </a:cubicBezTo>
                  <a:cubicBezTo>
                    <a:pt x="6825" y="274"/>
                    <a:pt x="6802" y="251"/>
                    <a:pt x="6756" y="229"/>
                  </a:cubicBezTo>
                  <a:cubicBezTo>
                    <a:pt x="6665" y="229"/>
                    <a:pt x="6574" y="229"/>
                    <a:pt x="6482" y="206"/>
                  </a:cubicBezTo>
                  <a:cubicBezTo>
                    <a:pt x="6391" y="183"/>
                    <a:pt x="6300" y="160"/>
                    <a:pt x="6231" y="160"/>
                  </a:cubicBezTo>
                  <a:cubicBezTo>
                    <a:pt x="6026" y="114"/>
                    <a:pt x="5843" y="92"/>
                    <a:pt x="5638" y="69"/>
                  </a:cubicBezTo>
                  <a:cubicBezTo>
                    <a:pt x="5547" y="46"/>
                    <a:pt x="5455" y="46"/>
                    <a:pt x="5364" y="23"/>
                  </a:cubicBezTo>
                  <a:cubicBezTo>
                    <a:pt x="5273" y="23"/>
                    <a:pt x="5159" y="0"/>
                    <a:pt x="5067" y="0"/>
                  </a:cubicBezTo>
                  <a:close/>
                </a:path>
              </a:pathLst>
            </a:custGeom>
            <a:solidFill>
              <a:srgbClr val="56CC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0" name="Google Shape;420;p4"/>
            <p:cNvSpPr/>
            <p:nvPr/>
          </p:nvSpPr>
          <p:spPr>
            <a:xfrm>
              <a:off x="6750175" y="1900825"/>
              <a:ext cx="99300" cy="36700"/>
            </a:xfrm>
            <a:custGeom>
              <a:avLst/>
              <a:gdLst/>
              <a:ahLst/>
              <a:cxnLst/>
              <a:rect l="l" t="t" r="r" b="b"/>
              <a:pathLst>
                <a:path w="3972" h="1468" extrusionOk="0">
                  <a:moveTo>
                    <a:pt x="3904" y="0"/>
                  </a:moveTo>
                  <a:cubicBezTo>
                    <a:pt x="3812" y="23"/>
                    <a:pt x="3721" y="23"/>
                    <a:pt x="3630" y="46"/>
                  </a:cubicBezTo>
                  <a:cubicBezTo>
                    <a:pt x="3561" y="69"/>
                    <a:pt x="3470" y="69"/>
                    <a:pt x="3379" y="92"/>
                  </a:cubicBezTo>
                  <a:cubicBezTo>
                    <a:pt x="3196" y="115"/>
                    <a:pt x="3013" y="160"/>
                    <a:pt x="2831" y="183"/>
                  </a:cubicBezTo>
                  <a:cubicBezTo>
                    <a:pt x="2739" y="206"/>
                    <a:pt x="2648" y="229"/>
                    <a:pt x="2534" y="252"/>
                  </a:cubicBezTo>
                  <a:cubicBezTo>
                    <a:pt x="2443" y="274"/>
                    <a:pt x="2351" y="274"/>
                    <a:pt x="2260" y="297"/>
                  </a:cubicBezTo>
                  <a:cubicBezTo>
                    <a:pt x="2146" y="320"/>
                    <a:pt x="2055" y="343"/>
                    <a:pt x="1963" y="366"/>
                  </a:cubicBezTo>
                  <a:cubicBezTo>
                    <a:pt x="1872" y="388"/>
                    <a:pt x="1781" y="434"/>
                    <a:pt x="1667" y="457"/>
                  </a:cubicBezTo>
                  <a:cubicBezTo>
                    <a:pt x="1598" y="480"/>
                    <a:pt x="1507" y="525"/>
                    <a:pt x="1438" y="548"/>
                  </a:cubicBezTo>
                  <a:lnTo>
                    <a:pt x="1416" y="548"/>
                  </a:lnTo>
                  <a:cubicBezTo>
                    <a:pt x="1279" y="594"/>
                    <a:pt x="1164" y="640"/>
                    <a:pt x="1050" y="685"/>
                  </a:cubicBezTo>
                  <a:cubicBezTo>
                    <a:pt x="936" y="708"/>
                    <a:pt x="822" y="754"/>
                    <a:pt x="708" y="822"/>
                  </a:cubicBezTo>
                  <a:cubicBezTo>
                    <a:pt x="594" y="868"/>
                    <a:pt x="503" y="936"/>
                    <a:pt x="388" y="982"/>
                  </a:cubicBezTo>
                  <a:cubicBezTo>
                    <a:pt x="320" y="1028"/>
                    <a:pt x="274" y="1050"/>
                    <a:pt x="229" y="1073"/>
                  </a:cubicBezTo>
                  <a:cubicBezTo>
                    <a:pt x="183" y="1096"/>
                    <a:pt x="115" y="1119"/>
                    <a:pt x="69" y="1165"/>
                  </a:cubicBezTo>
                  <a:cubicBezTo>
                    <a:pt x="23" y="1233"/>
                    <a:pt x="0" y="1301"/>
                    <a:pt x="23" y="1370"/>
                  </a:cubicBezTo>
                  <a:cubicBezTo>
                    <a:pt x="61" y="1426"/>
                    <a:pt x="114" y="1467"/>
                    <a:pt x="170" y="1467"/>
                  </a:cubicBezTo>
                  <a:cubicBezTo>
                    <a:pt x="182" y="1467"/>
                    <a:pt x="194" y="1465"/>
                    <a:pt x="206" y="1461"/>
                  </a:cubicBezTo>
                  <a:cubicBezTo>
                    <a:pt x="251" y="1461"/>
                    <a:pt x="297" y="1438"/>
                    <a:pt x="343" y="1416"/>
                  </a:cubicBezTo>
                  <a:cubicBezTo>
                    <a:pt x="388" y="1416"/>
                    <a:pt x="434" y="1393"/>
                    <a:pt x="457" y="1370"/>
                  </a:cubicBezTo>
                  <a:cubicBezTo>
                    <a:pt x="548" y="1324"/>
                    <a:pt x="640" y="1279"/>
                    <a:pt x="708" y="1233"/>
                  </a:cubicBezTo>
                  <a:cubicBezTo>
                    <a:pt x="799" y="1187"/>
                    <a:pt x="891" y="1119"/>
                    <a:pt x="982" y="1096"/>
                  </a:cubicBezTo>
                  <a:cubicBezTo>
                    <a:pt x="1050" y="1050"/>
                    <a:pt x="1142" y="1005"/>
                    <a:pt x="1233" y="982"/>
                  </a:cubicBezTo>
                  <a:cubicBezTo>
                    <a:pt x="1324" y="936"/>
                    <a:pt x="1393" y="891"/>
                    <a:pt x="1484" y="868"/>
                  </a:cubicBezTo>
                  <a:cubicBezTo>
                    <a:pt x="1575" y="822"/>
                    <a:pt x="1667" y="799"/>
                    <a:pt x="1758" y="754"/>
                  </a:cubicBezTo>
                  <a:cubicBezTo>
                    <a:pt x="1849" y="708"/>
                    <a:pt x="1941" y="662"/>
                    <a:pt x="2032" y="640"/>
                  </a:cubicBezTo>
                  <a:cubicBezTo>
                    <a:pt x="2123" y="594"/>
                    <a:pt x="2214" y="571"/>
                    <a:pt x="2306" y="548"/>
                  </a:cubicBezTo>
                  <a:cubicBezTo>
                    <a:pt x="2329" y="548"/>
                    <a:pt x="2329" y="548"/>
                    <a:pt x="2329" y="525"/>
                  </a:cubicBezTo>
                  <a:cubicBezTo>
                    <a:pt x="2466" y="503"/>
                    <a:pt x="2602" y="457"/>
                    <a:pt x="2739" y="411"/>
                  </a:cubicBezTo>
                  <a:cubicBezTo>
                    <a:pt x="2876" y="366"/>
                    <a:pt x="3013" y="343"/>
                    <a:pt x="3150" y="297"/>
                  </a:cubicBezTo>
                  <a:cubicBezTo>
                    <a:pt x="3287" y="274"/>
                    <a:pt x="3401" y="229"/>
                    <a:pt x="3538" y="206"/>
                  </a:cubicBezTo>
                  <a:cubicBezTo>
                    <a:pt x="3607" y="183"/>
                    <a:pt x="3652" y="183"/>
                    <a:pt x="3721" y="160"/>
                  </a:cubicBezTo>
                  <a:cubicBezTo>
                    <a:pt x="3789" y="137"/>
                    <a:pt x="3858" y="137"/>
                    <a:pt x="3926" y="137"/>
                  </a:cubicBezTo>
                  <a:cubicBezTo>
                    <a:pt x="3949" y="115"/>
                    <a:pt x="3972" y="92"/>
                    <a:pt x="3972" y="46"/>
                  </a:cubicBezTo>
                  <a:cubicBezTo>
                    <a:pt x="3972" y="23"/>
                    <a:pt x="3949" y="0"/>
                    <a:pt x="3904" y="0"/>
                  </a:cubicBezTo>
                  <a:close/>
                </a:path>
              </a:pathLst>
            </a:custGeom>
            <a:solidFill>
              <a:srgbClr val="56CC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1" name="Google Shape;421;p4"/>
            <p:cNvSpPr/>
            <p:nvPr/>
          </p:nvSpPr>
          <p:spPr>
            <a:xfrm>
              <a:off x="6857450" y="1899675"/>
              <a:ext cx="2875" cy="2875"/>
            </a:xfrm>
            <a:custGeom>
              <a:avLst/>
              <a:gdLst/>
              <a:ahLst/>
              <a:cxnLst/>
              <a:rect l="l" t="t" r="r" b="b"/>
              <a:pathLst>
                <a:path w="115" h="115" extrusionOk="0">
                  <a:moveTo>
                    <a:pt x="69" y="1"/>
                  </a:moveTo>
                  <a:cubicBezTo>
                    <a:pt x="46" y="1"/>
                    <a:pt x="23" y="24"/>
                    <a:pt x="1" y="46"/>
                  </a:cubicBezTo>
                  <a:cubicBezTo>
                    <a:pt x="1" y="69"/>
                    <a:pt x="23" y="115"/>
                    <a:pt x="46" y="115"/>
                  </a:cubicBezTo>
                  <a:cubicBezTo>
                    <a:pt x="92" y="115"/>
                    <a:pt x="115" y="92"/>
                    <a:pt x="115" y="69"/>
                  </a:cubicBezTo>
                  <a:cubicBezTo>
                    <a:pt x="115" y="46"/>
                    <a:pt x="92" y="1"/>
                    <a:pt x="69" y="1"/>
                  </a:cubicBezTo>
                  <a:close/>
                </a:path>
              </a:pathLst>
            </a:custGeom>
            <a:solidFill>
              <a:srgbClr val="56CC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2" name="Google Shape;422;p4"/>
            <p:cNvSpPr/>
            <p:nvPr/>
          </p:nvSpPr>
          <p:spPr>
            <a:xfrm>
              <a:off x="6446025" y="2407550"/>
              <a:ext cx="30850" cy="71925"/>
            </a:xfrm>
            <a:custGeom>
              <a:avLst/>
              <a:gdLst/>
              <a:ahLst/>
              <a:cxnLst/>
              <a:rect l="l" t="t" r="r" b="b"/>
              <a:pathLst>
                <a:path w="1234" h="2877" extrusionOk="0">
                  <a:moveTo>
                    <a:pt x="1073" y="0"/>
                  </a:moveTo>
                  <a:cubicBezTo>
                    <a:pt x="1028" y="0"/>
                    <a:pt x="982" y="23"/>
                    <a:pt x="959" y="46"/>
                  </a:cubicBezTo>
                  <a:cubicBezTo>
                    <a:pt x="868" y="206"/>
                    <a:pt x="799" y="365"/>
                    <a:pt x="708" y="548"/>
                  </a:cubicBezTo>
                  <a:cubicBezTo>
                    <a:pt x="662" y="685"/>
                    <a:pt x="594" y="845"/>
                    <a:pt x="525" y="1005"/>
                  </a:cubicBezTo>
                  <a:cubicBezTo>
                    <a:pt x="411" y="1324"/>
                    <a:pt x="274" y="1644"/>
                    <a:pt x="183" y="1963"/>
                  </a:cubicBezTo>
                  <a:cubicBezTo>
                    <a:pt x="137" y="2077"/>
                    <a:pt x="115" y="2192"/>
                    <a:pt x="92" y="2306"/>
                  </a:cubicBezTo>
                  <a:cubicBezTo>
                    <a:pt x="69" y="2374"/>
                    <a:pt x="46" y="2443"/>
                    <a:pt x="46" y="2534"/>
                  </a:cubicBezTo>
                  <a:cubicBezTo>
                    <a:pt x="23" y="2602"/>
                    <a:pt x="1" y="2671"/>
                    <a:pt x="23" y="2739"/>
                  </a:cubicBezTo>
                  <a:cubicBezTo>
                    <a:pt x="46" y="2808"/>
                    <a:pt x="115" y="2876"/>
                    <a:pt x="183" y="2876"/>
                  </a:cubicBezTo>
                  <a:cubicBezTo>
                    <a:pt x="252" y="2876"/>
                    <a:pt x="297" y="2876"/>
                    <a:pt x="320" y="2853"/>
                  </a:cubicBezTo>
                  <a:cubicBezTo>
                    <a:pt x="366" y="2808"/>
                    <a:pt x="366" y="2785"/>
                    <a:pt x="389" y="2739"/>
                  </a:cubicBezTo>
                  <a:cubicBezTo>
                    <a:pt x="411" y="2694"/>
                    <a:pt x="411" y="2625"/>
                    <a:pt x="434" y="2580"/>
                  </a:cubicBezTo>
                  <a:cubicBezTo>
                    <a:pt x="434" y="2511"/>
                    <a:pt x="434" y="2465"/>
                    <a:pt x="457" y="2420"/>
                  </a:cubicBezTo>
                  <a:cubicBezTo>
                    <a:pt x="525" y="2077"/>
                    <a:pt x="640" y="1758"/>
                    <a:pt x="754" y="1438"/>
                  </a:cubicBezTo>
                  <a:cubicBezTo>
                    <a:pt x="822" y="1279"/>
                    <a:pt x="868" y="1119"/>
                    <a:pt x="936" y="959"/>
                  </a:cubicBezTo>
                  <a:cubicBezTo>
                    <a:pt x="959" y="868"/>
                    <a:pt x="982" y="799"/>
                    <a:pt x="1005" y="708"/>
                  </a:cubicBezTo>
                  <a:cubicBezTo>
                    <a:pt x="1028" y="639"/>
                    <a:pt x="1050" y="571"/>
                    <a:pt x="1073" y="480"/>
                  </a:cubicBezTo>
                  <a:cubicBezTo>
                    <a:pt x="1096" y="411"/>
                    <a:pt x="1119" y="365"/>
                    <a:pt x="1165" y="297"/>
                  </a:cubicBezTo>
                  <a:cubicBezTo>
                    <a:pt x="1165" y="274"/>
                    <a:pt x="1187" y="251"/>
                    <a:pt x="1187" y="229"/>
                  </a:cubicBezTo>
                  <a:cubicBezTo>
                    <a:pt x="1210" y="206"/>
                    <a:pt x="1233" y="160"/>
                    <a:pt x="1233" y="114"/>
                  </a:cubicBezTo>
                  <a:cubicBezTo>
                    <a:pt x="1210" y="114"/>
                    <a:pt x="1210" y="114"/>
                    <a:pt x="1210" y="92"/>
                  </a:cubicBezTo>
                  <a:cubicBezTo>
                    <a:pt x="1210" y="92"/>
                    <a:pt x="1187" y="69"/>
                    <a:pt x="1187" y="69"/>
                  </a:cubicBezTo>
                  <a:cubicBezTo>
                    <a:pt x="1142" y="46"/>
                    <a:pt x="1119" y="23"/>
                    <a:pt x="1096" y="0"/>
                  </a:cubicBezTo>
                  <a:close/>
                </a:path>
              </a:pathLst>
            </a:custGeom>
            <a:solidFill>
              <a:srgbClr val="56CC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3" name="Google Shape;423;p4"/>
            <p:cNvSpPr/>
            <p:nvPr/>
          </p:nvSpPr>
          <p:spPr>
            <a:xfrm>
              <a:off x="6389525" y="2095400"/>
              <a:ext cx="196325" cy="316725"/>
            </a:xfrm>
            <a:custGeom>
              <a:avLst/>
              <a:gdLst/>
              <a:ahLst/>
              <a:cxnLst/>
              <a:rect l="l" t="t" r="r" b="b"/>
              <a:pathLst>
                <a:path w="7853" h="12669" extrusionOk="0">
                  <a:moveTo>
                    <a:pt x="5022" y="1"/>
                  </a:moveTo>
                  <a:cubicBezTo>
                    <a:pt x="4977" y="1"/>
                    <a:pt x="4931" y="24"/>
                    <a:pt x="4885" y="69"/>
                  </a:cubicBezTo>
                  <a:cubicBezTo>
                    <a:pt x="4794" y="161"/>
                    <a:pt x="4703" y="252"/>
                    <a:pt x="4612" y="343"/>
                  </a:cubicBezTo>
                  <a:cubicBezTo>
                    <a:pt x="4497" y="480"/>
                    <a:pt x="4406" y="594"/>
                    <a:pt x="4315" y="731"/>
                  </a:cubicBezTo>
                  <a:lnTo>
                    <a:pt x="4292" y="754"/>
                  </a:lnTo>
                  <a:lnTo>
                    <a:pt x="4246" y="800"/>
                  </a:lnTo>
                  <a:cubicBezTo>
                    <a:pt x="4178" y="891"/>
                    <a:pt x="4109" y="1005"/>
                    <a:pt x="4018" y="1096"/>
                  </a:cubicBezTo>
                  <a:cubicBezTo>
                    <a:pt x="3972" y="1188"/>
                    <a:pt x="3904" y="1256"/>
                    <a:pt x="3858" y="1348"/>
                  </a:cubicBezTo>
                  <a:lnTo>
                    <a:pt x="3721" y="1507"/>
                  </a:lnTo>
                  <a:lnTo>
                    <a:pt x="3721" y="1530"/>
                  </a:lnTo>
                  <a:cubicBezTo>
                    <a:pt x="3653" y="1599"/>
                    <a:pt x="3584" y="1667"/>
                    <a:pt x="3539" y="1758"/>
                  </a:cubicBezTo>
                  <a:lnTo>
                    <a:pt x="3493" y="1804"/>
                  </a:lnTo>
                  <a:lnTo>
                    <a:pt x="3470" y="1850"/>
                  </a:lnTo>
                  <a:cubicBezTo>
                    <a:pt x="3356" y="1987"/>
                    <a:pt x="3242" y="2146"/>
                    <a:pt x="3128" y="2306"/>
                  </a:cubicBezTo>
                  <a:cubicBezTo>
                    <a:pt x="2991" y="2489"/>
                    <a:pt x="2900" y="2626"/>
                    <a:pt x="2831" y="2763"/>
                  </a:cubicBezTo>
                  <a:cubicBezTo>
                    <a:pt x="2785" y="2831"/>
                    <a:pt x="2740" y="2923"/>
                    <a:pt x="2671" y="3014"/>
                  </a:cubicBezTo>
                  <a:cubicBezTo>
                    <a:pt x="2626" y="3082"/>
                    <a:pt x="2580" y="3174"/>
                    <a:pt x="2534" y="3242"/>
                  </a:cubicBezTo>
                  <a:cubicBezTo>
                    <a:pt x="2512" y="3311"/>
                    <a:pt x="2466" y="3356"/>
                    <a:pt x="2443" y="3425"/>
                  </a:cubicBezTo>
                  <a:lnTo>
                    <a:pt x="2420" y="3447"/>
                  </a:lnTo>
                  <a:cubicBezTo>
                    <a:pt x="2397" y="3516"/>
                    <a:pt x="2352" y="3607"/>
                    <a:pt x="2306" y="3699"/>
                  </a:cubicBezTo>
                  <a:cubicBezTo>
                    <a:pt x="2283" y="3744"/>
                    <a:pt x="2283" y="3790"/>
                    <a:pt x="2261" y="3813"/>
                  </a:cubicBezTo>
                  <a:lnTo>
                    <a:pt x="2238" y="3858"/>
                  </a:lnTo>
                  <a:cubicBezTo>
                    <a:pt x="2146" y="4064"/>
                    <a:pt x="2055" y="4246"/>
                    <a:pt x="1941" y="4406"/>
                  </a:cubicBezTo>
                  <a:cubicBezTo>
                    <a:pt x="1850" y="4589"/>
                    <a:pt x="1758" y="4771"/>
                    <a:pt x="1667" y="4931"/>
                  </a:cubicBezTo>
                  <a:cubicBezTo>
                    <a:pt x="1576" y="5114"/>
                    <a:pt x="1507" y="5274"/>
                    <a:pt x="1416" y="5456"/>
                  </a:cubicBezTo>
                  <a:cubicBezTo>
                    <a:pt x="1325" y="5639"/>
                    <a:pt x="1256" y="5821"/>
                    <a:pt x="1142" y="6095"/>
                  </a:cubicBezTo>
                  <a:lnTo>
                    <a:pt x="1051" y="6323"/>
                  </a:lnTo>
                  <a:cubicBezTo>
                    <a:pt x="982" y="6438"/>
                    <a:pt x="937" y="6575"/>
                    <a:pt x="891" y="6711"/>
                  </a:cubicBezTo>
                  <a:lnTo>
                    <a:pt x="823" y="6826"/>
                  </a:lnTo>
                  <a:cubicBezTo>
                    <a:pt x="777" y="6963"/>
                    <a:pt x="708" y="7100"/>
                    <a:pt x="663" y="7259"/>
                  </a:cubicBezTo>
                  <a:lnTo>
                    <a:pt x="617" y="7373"/>
                  </a:lnTo>
                  <a:cubicBezTo>
                    <a:pt x="571" y="7510"/>
                    <a:pt x="526" y="7647"/>
                    <a:pt x="480" y="7807"/>
                  </a:cubicBezTo>
                  <a:cubicBezTo>
                    <a:pt x="412" y="7967"/>
                    <a:pt x="366" y="8149"/>
                    <a:pt x="298" y="8309"/>
                  </a:cubicBezTo>
                  <a:cubicBezTo>
                    <a:pt x="275" y="8423"/>
                    <a:pt x="229" y="8560"/>
                    <a:pt x="206" y="8652"/>
                  </a:cubicBezTo>
                  <a:cubicBezTo>
                    <a:pt x="206" y="8720"/>
                    <a:pt x="183" y="8789"/>
                    <a:pt x="161" y="8857"/>
                  </a:cubicBezTo>
                  <a:cubicBezTo>
                    <a:pt x="138" y="8971"/>
                    <a:pt x="115" y="9108"/>
                    <a:pt x="92" y="9222"/>
                  </a:cubicBezTo>
                  <a:cubicBezTo>
                    <a:pt x="69" y="9268"/>
                    <a:pt x="69" y="9336"/>
                    <a:pt x="46" y="9382"/>
                  </a:cubicBezTo>
                  <a:cubicBezTo>
                    <a:pt x="46" y="9451"/>
                    <a:pt x="24" y="9519"/>
                    <a:pt x="24" y="9565"/>
                  </a:cubicBezTo>
                  <a:cubicBezTo>
                    <a:pt x="1" y="9679"/>
                    <a:pt x="46" y="9793"/>
                    <a:pt x="161" y="9816"/>
                  </a:cubicBezTo>
                  <a:lnTo>
                    <a:pt x="206" y="9816"/>
                  </a:lnTo>
                  <a:cubicBezTo>
                    <a:pt x="206" y="9839"/>
                    <a:pt x="229" y="9861"/>
                    <a:pt x="275" y="9884"/>
                  </a:cubicBezTo>
                  <a:cubicBezTo>
                    <a:pt x="343" y="9930"/>
                    <a:pt x="412" y="9976"/>
                    <a:pt x="480" y="10021"/>
                  </a:cubicBezTo>
                  <a:cubicBezTo>
                    <a:pt x="526" y="10067"/>
                    <a:pt x="594" y="10090"/>
                    <a:pt x="640" y="10135"/>
                  </a:cubicBezTo>
                  <a:cubicBezTo>
                    <a:pt x="686" y="10181"/>
                    <a:pt x="754" y="10227"/>
                    <a:pt x="800" y="10272"/>
                  </a:cubicBezTo>
                  <a:lnTo>
                    <a:pt x="845" y="10295"/>
                  </a:lnTo>
                  <a:lnTo>
                    <a:pt x="959" y="10386"/>
                  </a:lnTo>
                  <a:lnTo>
                    <a:pt x="1051" y="10500"/>
                  </a:lnTo>
                  <a:lnTo>
                    <a:pt x="1165" y="10569"/>
                  </a:lnTo>
                  <a:cubicBezTo>
                    <a:pt x="1279" y="10660"/>
                    <a:pt x="1370" y="10752"/>
                    <a:pt x="1484" y="10866"/>
                  </a:cubicBezTo>
                  <a:lnTo>
                    <a:pt x="1530" y="10911"/>
                  </a:lnTo>
                  <a:cubicBezTo>
                    <a:pt x="1576" y="10957"/>
                    <a:pt x="1644" y="11003"/>
                    <a:pt x="1690" y="11048"/>
                  </a:cubicBezTo>
                  <a:cubicBezTo>
                    <a:pt x="1758" y="11117"/>
                    <a:pt x="1827" y="11185"/>
                    <a:pt x="1895" y="11231"/>
                  </a:cubicBezTo>
                  <a:cubicBezTo>
                    <a:pt x="2009" y="11322"/>
                    <a:pt x="2101" y="11413"/>
                    <a:pt x="2215" y="11482"/>
                  </a:cubicBezTo>
                  <a:lnTo>
                    <a:pt x="2306" y="11573"/>
                  </a:lnTo>
                  <a:cubicBezTo>
                    <a:pt x="2466" y="11687"/>
                    <a:pt x="2603" y="11802"/>
                    <a:pt x="2740" y="11916"/>
                  </a:cubicBezTo>
                  <a:cubicBezTo>
                    <a:pt x="2763" y="11938"/>
                    <a:pt x="2808" y="11961"/>
                    <a:pt x="2831" y="11984"/>
                  </a:cubicBezTo>
                  <a:cubicBezTo>
                    <a:pt x="2854" y="12007"/>
                    <a:pt x="2900" y="12053"/>
                    <a:pt x="2922" y="12075"/>
                  </a:cubicBezTo>
                  <a:cubicBezTo>
                    <a:pt x="2968" y="12121"/>
                    <a:pt x="3037" y="12167"/>
                    <a:pt x="3082" y="12212"/>
                  </a:cubicBezTo>
                  <a:lnTo>
                    <a:pt x="3151" y="12281"/>
                  </a:lnTo>
                  <a:cubicBezTo>
                    <a:pt x="3242" y="12372"/>
                    <a:pt x="3333" y="12463"/>
                    <a:pt x="3447" y="12555"/>
                  </a:cubicBezTo>
                  <a:cubicBezTo>
                    <a:pt x="3539" y="12646"/>
                    <a:pt x="3630" y="12669"/>
                    <a:pt x="3699" y="12669"/>
                  </a:cubicBezTo>
                  <a:cubicBezTo>
                    <a:pt x="3744" y="12669"/>
                    <a:pt x="3790" y="12669"/>
                    <a:pt x="3813" y="12646"/>
                  </a:cubicBezTo>
                  <a:cubicBezTo>
                    <a:pt x="3881" y="12600"/>
                    <a:pt x="3904" y="12532"/>
                    <a:pt x="3950" y="12486"/>
                  </a:cubicBezTo>
                  <a:lnTo>
                    <a:pt x="3972" y="12418"/>
                  </a:lnTo>
                  <a:cubicBezTo>
                    <a:pt x="4018" y="12372"/>
                    <a:pt x="4064" y="12304"/>
                    <a:pt x="4087" y="12235"/>
                  </a:cubicBezTo>
                  <a:lnTo>
                    <a:pt x="4109" y="12212"/>
                  </a:lnTo>
                  <a:cubicBezTo>
                    <a:pt x="4155" y="12121"/>
                    <a:pt x="4201" y="12053"/>
                    <a:pt x="4246" y="11961"/>
                  </a:cubicBezTo>
                  <a:cubicBezTo>
                    <a:pt x="4292" y="11893"/>
                    <a:pt x="4315" y="11802"/>
                    <a:pt x="4360" y="11733"/>
                  </a:cubicBezTo>
                  <a:lnTo>
                    <a:pt x="4406" y="11665"/>
                  </a:lnTo>
                  <a:cubicBezTo>
                    <a:pt x="4429" y="11596"/>
                    <a:pt x="4475" y="11550"/>
                    <a:pt x="4497" y="11505"/>
                  </a:cubicBezTo>
                  <a:lnTo>
                    <a:pt x="4589" y="11322"/>
                  </a:lnTo>
                  <a:cubicBezTo>
                    <a:pt x="4634" y="11231"/>
                    <a:pt x="4680" y="11117"/>
                    <a:pt x="4726" y="11025"/>
                  </a:cubicBezTo>
                  <a:lnTo>
                    <a:pt x="4863" y="10774"/>
                  </a:lnTo>
                  <a:lnTo>
                    <a:pt x="4977" y="10523"/>
                  </a:lnTo>
                  <a:cubicBezTo>
                    <a:pt x="5045" y="10409"/>
                    <a:pt x="5091" y="10295"/>
                    <a:pt x="5136" y="10181"/>
                  </a:cubicBezTo>
                  <a:cubicBezTo>
                    <a:pt x="5182" y="10067"/>
                    <a:pt x="5228" y="9976"/>
                    <a:pt x="5273" y="9861"/>
                  </a:cubicBezTo>
                  <a:lnTo>
                    <a:pt x="5296" y="9839"/>
                  </a:lnTo>
                  <a:lnTo>
                    <a:pt x="5296" y="9816"/>
                  </a:lnTo>
                  <a:cubicBezTo>
                    <a:pt x="5319" y="9747"/>
                    <a:pt x="5365" y="9679"/>
                    <a:pt x="5388" y="9587"/>
                  </a:cubicBezTo>
                  <a:lnTo>
                    <a:pt x="5433" y="9473"/>
                  </a:lnTo>
                  <a:cubicBezTo>
                    <a:pt x="5502" y="9314"/>
                    <a:pt x="5570" y="9131"/>
                    <a:pt x="5639" y="8948"/>
                  </a:cubicBezTo>
                  <a:cubicBezTo>
                    <a:pt x="5707" y="8743"/>
                    <a:pt x="5776" y="8560"/>
                    <a:pt x="5821" y="8355"/>
                  </a:cubicBezTo>
                  <a:cubicBezTo>
                    <a:pt x="5867" y="8195"/>
                    <a:pt x="5913" y="7990"/>
                    <a:pt x="5958" y="7784"/>
                  </a:cubicBezTo>
                  <a:cubicBezTo>
                    <a:pt x="5958" y="7739"/>
                    <a:pt x="5958" y="7693"/>
                    <a:pt x="5958" y="7625"/>
                  </a:cubicBezTo>
                  <a:cubicBezTo>
                    <a:pt x="5958" y="7579"/>
                    <a:pt x="5958" y="7533"/>
                    <a:pt x="5958" y="7510"/>
                  </a:cubicBezTo>
                  <a:cubicBezTo>
                    <a:pt x="5958" y="7396"/>
                    <a:pt x="5935" y="7305"/>
                    <a:pt x="5913" y="7214"/>
                  </a:cubicBezTo>
                  <a:cubicBezTo>
                    <a:pt x="5890" y="7168"/>
                    <a:pt x="5890" y="7122"/>
                    <a:pt x="5867" y="7077"/>
                  </a:cubicBezTo>
                  <a:lnTo>
                    <a:pt x="5844" y="7054"/>
                  </a:lnTo>
                  <a:cubicBezTo>
                    <a:pt x="5821" y="7008"/>
                    <a:pt x="5798" y="6985"/>
                    <a:pt x="5776" y="6940"/>
                  </a:cubicBezTo>
                  <a:cubicBezTo>
                    <a:pt x="5753" y="6894"/>
                    <a:pt x="5730" y="6871"/>
                    <a:pt x="5707" y="6848"/>
                  </a:cubicBezTo>
                  <a:cubicBezTo>
                    <a:pt x="5684" y="6826"/>
                    <a:pt x="5661" y="6826"/>
                    <a:pt x="5639" y="6803"/>
                  </a:cubicBezTo>
                  <a:lnTo>
                    <a:pt x="5639" y="6780"/>
                  </a:lnTo>
                  <a:cubicBezTo>
                    <a:pt x="5593" y="6757"/>
                    <a:pt x="5525" y="6734"/>
                    <a:pt x="5479" y="6711"/>
                  </a:cubicBezTo>
                  <a:cubicBezTo>
                    <a:pt x="5410" y="6689"/>
                    <a:pt x="5365" y="6666"/>
                    <a:pt x="5296" y="6666"/>
                  </a:cubicBezTo>
                  <a:cubicBezTo>
                    <a:pt x="5228" y="6666"/>
                    <a:pt x="5182" y="6689"/>
                    <a:pt x="5136" y="6689"/>
                  </a:cubicBezTo>
                  <a:cubicBezTo>
                    <a:pt x="5022" y="6711"/>
                    <a:pt x="4931" y="6757"/>
                    <a:pt x="4840" y="6803"/>
                  </a:cubicBezTo>
                  <a:cubicBezTo>
                    <a:pt x="4771" y="6826"/>
                    <a:pt x="4703" y="6871"/>
                    <a:pt x="4634" y="6917"/>
                  </a:cubicBezTo>
                  <a:cubicBezTo>
                    <a:pt x="4657" y="6894"/>
                    <a:pt x="4680" y="6848"/>
                    <a:pt x="4703" y="6803"/>
                  </a:cubicBezTo>
                  <a:lnTo>
                    <a:pt x="4794" y="6620"/>
                  </a:lnTo>
                  <a:cubicBezTo>
                    <a:pt x="4863" y="6506"/>
                    <a:pt x="4931" y="6392"/>
                    <a:pt x="4977" y="6301"/>
                  </a:cubicBezTo>
                  <a:cubicBezTo>
                    <a:pt x="5091" y="6118"/>
                    <a:pt x="5182" y="5935"/>
                    <a:pt x="5296" y="5776"/>
                  </a:cubicBezTo>
                  <a:cubicBezTo>
                    <a:pt x="5753" y="5091"/>
                    <a:pt x="6232" y="4429"/>
                    <a:pt x="6689" y="3813"/>
                  </a:cubicBezTo>
                  <a:lnTo>
                    <a:pt x="6757" y="3721"/>
                  </a:lnTo>
                  <a:lnTo>
                    <a:pt x="6826" y="3653"/>
                  </a:lnTo>
                  <a:cubicBezTo>
                    <a:pt x="6871" y="3562"/>
                    <a:pt x="6940" y="3493"/>
                    <a:pt x="6985" y="3402"/>
                  </a:cubicBezTo>
                  <a:lnTo>
                    <a:pt x="7099" y="3265"/>
                  </a:lnTo>
                  <a:cubicBezTo>
                    <a:pt x="7214" y="3128"/>
                    <a:pt x="7305" y="2991"/>
                    <a:pt x="7442" y="2854"/>
                  </a:cubicBezTo>
                  <a:cubicBezTo>
                    <a:pt x="7488" y="2786"/>
                    <a:pt x="7556" y="2717"/>
                    <a:pt x="7602" y="2649"/>
                  </a:cubicBezTo>
                  <a:cubicBezTo>
                    <a:pt x="7670" y="2580"/>
                    <a:pt x="7739" y="2512"/>
                    <a:pt x="7807" y="2420"/>
                  </a:cubicBezTo>
                  <a:cubicBezTo>
                    <a:pt x="7853" y="2375"/>
                    <a:pt x="7853" y="2306"/>
                    <a:pt x="7807" y="2261"/>
                  </a:cubicBezTo>
                  <a:cubicBezTo>
                    <a:pt x="7784" y="2238"/>
                    <a:pt x="7761" y="2238"/>
                    <a:pt x="7716" y="2238"/>
                  </a:cubicBezTo>
                  <a:cubicBezTo>
                    <a:pt x="7693" y="2192"/>
                    <a:pt x="7670" y="2169"/>
                    <a:pt x="7624" y="2146"/>
                  </a:cubicBezTo>
                  <a:lnTo>
                    <a:pt x="7533" y="2078"/>
                  </a:lnTo>
                  <a:cubicBezTo>
                    <a:pt x="7465" y="2009"/>
                    <a:pt x="7396" y="1941"/>
                    <a:pt x="7328" y="1873"/>
                  </a:cubicBezTo>
                  <a:cubicBezTo>
                    <a:pt x="7236" y="1781"/>
                    <a:pt x="7122" y="1690"/>
                    <a:pt x="7031" y="1599"/>
                  </a:cubicBezTo>
                  <a:lnTo>
                    <a:pt x="6940" y="1530"/>
                  </a:lnTo>
                  <a:cubicBezTo>
                    <a:pt x="6848" y="1462"/>
                    <a:pt x="6780" y="1393"/>
                    <a:pt x="6734" y="1348"/>
                  </a:cubicBezTo>
                  <a:cubicBezTo>
                    <a:pt x="6689" y="1302"/>
                    <a:pt x="6643" y="1256"/>
                    <a:pt x="6597" y="1211"/>
                  </a:cubicBezTo>
                  <a:lnTo>
                    <a:pt x="6529" y="1165"/>
                  </a:lnTo>
                  <a:cubicBezTo>
                    <a:pt x="6438" y="1096"/>
                    <a:pt x="6346" y="1028"/>
                    <a:pt x="6278" y="960"/>
                  </a:cubicBezTo>
                  <a:cubicBezTo>
                    <a:pt x="6209" y="891"/>
                    <a:pt x="6141" y="845"/>
                    <a:pt x="6095" y="800"/>
                  </a:cubicBezTo>
                  <a:cubicBezTo>
                    <a:pt x="6050" y="754"/>
                    <a:pt x="6004" y="731"/>
                    <a:pt x="5958" y="686"/>
                  </a:cubicBezTo>
                  <a:cubicBezTo>
                    <a:pt x="5935" y="663"/>
                    <a:pt x="5913" y="640"/>
                    <a:pt x="5890" y="617"/>
                  </a:cubicBezTo>
                  <a:cubicBezTo>
                    <a:pt x="5821" y="572"/>
                    <a:pt x="5753" y="503"/>
                    <a:pt x="5684" y="457"/>
                  </a:cubicBezTo>
                  <a:cubicBezTo>
                    <a:pt x="5593" y="389"/>
                    <a:pt x="5502" y="298"/>
                    <a:pt x="5410" y="229"/>
                  </a:cubicBezTo>
                  <a:cubicBezTo>
                    <a:pt x="5365" y="183"/>
                    <a:pt x="5296" y="138"/>
                    <a:pt x="5251" y="92"/>
                  </a:cubicBezTo>
                  <a:cubicBezTo>
                    <a:pt x="5228" y="69"/>
                    <a:pt x="5182" y="69"/>
                    <a:pt x="5159" y="69"/>
                  </a:cubicBezTo>
                  <a:cubicBezTo>
                    <a:pt x="5114" y="24"/>
                    <a:pt x="5068" y="1"/>
                    <a:pt x="5022" y="1"/>
                  </a:cubicBezTo>
                  <a:close/>
                </a:path>
              </a:pathLst>
            </a:custGeom>
            <a:solidFill>
              <a:srgbClr val="FECE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4" name="Google Shape;424;p4"/>
            <p:cNvSpPr/>
            <p:nvPr/>
          </p:nvSpPr>
          <p:spPr>
            <a:xfrm>
              <a:off x="6536175" y="2175300"/>
              <a:ext cx="53675" cy="69300"/>
            </a:xfrm>
            <a:custGeom>
              <a:avLst/>
              <a:gdLst/>
              <a:ahLst/>
              <a:cxnLst/>
              <a:rect l="l" t="t" r="r" b="b"/>
              <a:pathLst>
                <a:path w="2147" h="2772" extrusionOk="0">
                  <a:moveTo>
                    <a:pt x="2055" y="0"/>
                  </a:moveTo>
                  <a:cubicBezTo>
                    <a:pt x="2032" y="0"/>
                    <a:pt x="2010" y="0"/>
                    <a:pt x="1987" y="23"/>
                  </a:cubicBezTo>
                  <a:cubicBezTo>
                    <a:pt x="1918" y="115"/>
                    <a:pt x="1850" y="183"/>
                    <a:pt x="1781" y="251"/>
                  </a:cubicBezTo>
                  <a:cubicBezTo>
                    <a:pt x="1713" y="343"/>
                    <a:pt x="1644" y="411"/>
                    <a:pt x="1576" y="480"/>
                  </a:cubicBezTo>
                  <a:cubicBezTo>
                    <a:pt x="1439" y="640"/>
                    <a:pt x="1325" y="776"/>
                    <a:pt x="1188" y="936"/>
                  </a:cubicBezTo>
                  <a:cubicBezTo>
                    <a:pt x="1051" y="1096"/>
                    <a:pt x="937" y="1256"/>
                    <a:pt x="823" y="1393"/>
                  </a:cubicBezTo>
                  <a:cubicBezTo>
                    <a:pt x="686" y="1553"/>
                    <a:pt x="572" y="1712"/>
                    <a:pt x="457" y="1872"/>
                  </a:cubicBezTo>
                  <a:cubicBezTo>
                    <a:pt x="389" y="1963"/>
                    <a:pt x="320" y="2078"/>
                    <a:pt x="229" y="2169"/>
                  </a:cubicBezTo>
                  <a:cubicBezTo>
                    <a:pt x="206" y="2214"/>
                    <a:pt x="184" y="2260"/>
                    <a:pt x="161" y="2306"/>
                  </a:cubicBezTo>
                  <a:cubicBezTo>
                    <a:pt x="138" y="2329"/>
                    <a:pt x="115" y="2374"/>
                    <a:pt x="92" y="2397"/>
                  </a:cubicBezTo>
                  <a:cubicBezTo>
                    <a:pt x="69" y="2443"/>
                    <a:pt x="47" y="2511"/>
                    <a:pt x="24" y="2580"/>
                  </a:cubicBezTo>
                  <a:cubicBezTo>
                    <a:pt x="1" y="2648"/>
                    <a:pt x="69" y="2762"/>
                    <a:pt x="161" y="2762"/>
                  </a:cubicBezTo>
                  <a:cubicBezTo>
                    <a:pt x="174" y="2769"/>
                    <a:pt x="187" y="2772"/>
                    <a:pt x="200" y="2772"/>
                  </a:cubicBezTo>
                  <a:cubicBezTo>
                    <a:pt x="231" y="2772"/>
                    <a:pt x="259" y="2756"/>
                    <a:pt x="275" y="2739"/>
                  </a:cubicBezTo>
                  <a:cubicBezTo>
                    <a:pt x="320" y="2717"/>
                    <a:pt x="343" y="2694"/>
                    <a:pt x="366" y="2648"/>
                  </a:cubicBezTo>
                  <a:cubicBezTo>
                    <a:pt x="389" y="2557"/>
                    <a:pt x="435" y="2488"/>
                    <a:pt x="480" y="2420"/>
                  </a:cubicBezTo>
                  <a:cubicBezTo>
                    <a:pt x="526" y="2351"/>
                    <a:pt x="572" y="2283"/>
                    <a:pt x="617" y="2214"/>
                  </a:cubicBezTo>
                  <a:cubicBezTo>
                    <a:pt x="708" y="2078"/>
                    <a:pt x="800" y="1941"/>
                    <a:pt x="891" y="1804"/>
                  </a:cubicBezTo>
                  <a:cubicBezTo>
                    <a:pt x="982" y="1667"/>
                    <a:pt x="1074" y="1530"/>
                    <a:pt x="1165" y="1393"/>
                  </a:cubicBezTo>
                  <a:cubicBezTo>
                    <a:pt x="1256" y="1256"/>
                    <a:pt x="1348" y="1119"/>
                    <a:pt x="1439" y="1005"/>
                  </a:cubicBezTo>
                  <a:cubicBezTo>
                    <a:pt x="1530" y="845"/>
                    <a:pt x="1644" y="708"/>
                    <a:pt x="1758" y="571"/>
                  </a:cubicBezTo>
                  <a:cubicBezTo>
                    <a:pt x="1804" y="503"/>
                    <a:pt x="1850" y="434"/>
                    <a:pt x="1918" y="366"/>
                  </a:cubicBezTo>
                  <a:cubicBezTo>
                    <a:pt x="1964" y="274"/>
                    <a:pt x="2032" y="206"/>
                    <a:pt x="2101" y="137"/>
                  </a:cubicBezTo>
                  <a:cubicBezTo>
                    <a:pt x="2146" y="115"/>
                    <a:pt x="2124" y="46"/>
                    <a:pt x="2101" y="23"/>
                  </a:cubicBezTo>
                  <a:cubicBezTo>
                    <a:pt x="2078" y="0"/>
                    <a:pt x="2078" y="0"/>
                    <a:pt x="2055" y="0"/>
                  </a:cubicBezTo>
                  <a:close/>
                </a:path>
              </a:pathLst>
            </a:custGeom>
            <a:solidFill>
              <a:srgbClr val="FECE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5" name="Google Shape;425;p4"/>
            <p:cNvSpPr/>
            <p:nvPr/>
          </p:nvSpPr>
          <p:spPr>
            <a:xfrm>
              <a:off x="6541900" y="2210100"/>
              <a:ext cx="43950" cy="56200"/>
            </a:xfrm>
            <a:custGeom>
              <a:avLst/>
              <a:gdLst/>
              <a:ahLst/>
              <a:cxnLst/>
              <a:rect l="l" t="t" r="r" b="b"/>
              <a:pathLst>
                <a:path w="1758" h="2248" extrusionOk="0">
                  <a:moveTo>
                    <a:pt x="1164" y="845"/>
                  </a:moveTo>
                  <a:cubicBezTo>
                    <a:pt x="1158" y="853"/>
                    <a:pt x="1153" y="860"/>
                    <a:pt x="1147" y="868"/>
                  </a:cubicBezTo>
                  <a:lnTo>
                    <a:pt x="1147" y="868"/>
                  </a:lnTo>
                  <a:cubicBezTo>
                    <a:pt x="1164" y="864"/>
                    <a:pt x="1164" y="845"/>
                    <a:pt x="1164" y="845"/>
                  </a:cubicBezTo>
                  <a:close/>
                  <a:moveTo>
                    <a:pt x="1644" y="1"/>
                  </a:moveTo>
                  <a:cubicBezTo>
                    <a:pt x="1621" y="1"/>
                    <a:pt x="1598" y="1"/>
                    <a:pt x="1575" y="24"/>
                  </a:cubicBezTo>
                  <a:cubicBezTo>
                    <a:pt x="1461" y="138"/>
                    <a:pt x="1347" y="275"/>
                    <a:pt x="1233" y="412"/>
                  </a:cubicBezTo>
                  <a:cubicBezTo>
                    <a:pt x="1141" y="526"/>
                    <a:pt x="1027" y="663"/>
                    <a:pt x="936" y="777"/>
                  </a:cubicBezTo>
                  <a:cubicBezTo>
                    <a:pt x="731" y="1028"/>
                    <a:pt x="525" y="1279"/>
                    <a:pt x="343" y="1530"/>
                  </a:cubicBezTo>
                  <a:cubicBezTo>
                    <a:pt x="343" y="1530"/>
                    <a:pt x="343" y="1530"/>
                    <a:pt x="343" y="1553"/>
                  </a:cubicBezTo>
                  <a:lnTo>
                    <a:pt x="320" y="1553"/>
                  </a:lnTo>
                  <a:cubicBezTo>
                    <a:pt x="297" y="1621"/>
                    <a:pt x="251" y="1667"/>
                    <a:pt x="206" y="1735"/>
                  </a:cubicBezTo>
                  <a:cubicBezTo>
                    <a:pt x="206" y="1735"/>
                    <a:pt x="227" y="1714"/>
                    <a:pt x="228" y="1713"/>
                  </a:cubicBezTo>
                  <a:lnTo>
                    <a:pt x="228" y="1713"/>
                  </a:lnTo>
                  <a:cubicBezTo>
                    <a:pt x="183" y="1758"/>
                    <a:pt x="160" y="1804"/>
                    <a:pt x="114" y="1850"/>
                  </a:cubicBezTo>
                  <a:cubicBezTo>
                    <a:pt x="91" y="1895"/>
                    <a:pt x="46" y="1941"/>
                    <a:pt x="23" y="2009"/>
                  </a:cubicBezTo>
                  <a:cubicBezTo>
                    <a:pt x="0" y="2055"/>
                    <a:pt x="0" y="2078"/>
                    <a:pt x="23" y="2123"/>
                  </a:cubicBezTo>
                  <a:cubicBezTo>
                    <a:pt x="23" y="2169"/>
                    <a:pt x="69" y="2215"/>
                    <a:pt x="91" y="2238"/>
                  </a:cubicBezTo>
                  <a:cubicBezTo>
                    <a:pt x="122" y="2238"/>
                    <a:pt x="152" y="2248"/>
                    <a:pt x="183" y="2248"/>
                  </a:cubicBezTo>
                  <a:cubicBezTo>
                    <a:pt x="198" y="2248"/>
                    <a:pt x="213" y="2245"/>
                    <a:pt x="228" y="2238"/>
                  </a:cubicBezTo>
                  <a:cubicBezTo>
                    <a:pt x="274" y="2215"/>
                    <a:pt x="297" y="2192"/>
                    <a:pt x="320" y="2146"/>
                  </a:cubicBezTo>
                  <a:cubicBezTo>
                    <a:pt x="343" y="2123"/>
                    <a:pt x="365" y="2101"/>
                    <a:pt x="388" y="2055"/>
                  </a:cubicBezTo>
                  <a:cubicBezTo>
                    <a:pt x="388" y="2032"/>
                    <a:pt x="411" y="2009"/>
                    <a:pt x="434" y="1987"/>
                  </a:cubicBezTo>
                  <a:cubicBezTo>
                    <a:pt x="457" y="1918"/>
                    <a:pt x="502" y="1872"/>
                    <a:pt x="525" y="1827"/>
                  </a:cubicBezTo>
                  <a:cubicBezTo>
                    <a:pt x="594" y="1713"/>
                    <a:pt x="662" y="1599"/>
                    <a:pt x="731" y="1507"/>
                  </a:cubicBezTo>
                  <a:cubicBezTo>
                    <a:pt x="863" y="1287"/>
                    <a:pt x="995" y="1067"/>
                    <a:pt x="1147" y="868"/>
                  </a:cubicBezTo>
                  <a:lnTo>
                    <a:pt x="1147" y="868"/>
                  </a:lnTo>
                  <a:cubicBezTo>
                    <a:pt x="1145" y="868"/>
                    <a:pt x="1143" y="868"/>
                    <a:pt x="1141" y="868"/>
                  </a:cubicBezTo>
                  <a:cubicBezTo>
                    <a:pt x="1233" y="754"/>
                    <a:pt x="1324" y="617"/>
                    <a:pt x="1415" y="503"/>
                  </a:cubicBezTo>
                  <a:cubicBezTo>
                    <a:pt x="1461" y="457"/>
                    <a:pt x="1507" y="389"/>
                    <a:pt x="1552" y="343"/>
                  </a:cubicBezTo>
                  <a:cubicBezTo>
                    <a:pt x="1598" y="275"/>
                    <a:pt x="1666" y="206"/>
                    <a:pt x="1712" y="161"/>
                  </a:cubicBezTo>
                  <a:cubicBezTo>
                    <a:pt x="1758" y="115"/>
                    <a:pt x="1758" y="46"/>
                    <a:pt x="1712" y="24"/>
                  </a:cubicBezTo>
                  <a:cubicBezTo>
                    <a:pt x="1689" y="1"/>
                    <a:pt x="1666" y="1"/>
                    <a:pt x="1644" y="1"/>
                  </a:cubicBezTo>
                  <a:close/>
                </a:path>
              </a:pathLst>
            </a:custGeom>
            <a:solidFill>
              <a:srgbClr val="FECE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6" name="Google Shape;426;p4"/>
            <p:cNvSpPr/>
            <p:nvPr/>
          </p:nvSpPr>
          <p:spPr>
            <a:xfrm>
              <a:off x="6850025" y="1767875"/>
              <a:ext cx="178075" cy="66775"/>
            </a:xfrm>
            <a:custGeom>
              <a:avLst/>
              <a:gdLst/>
              <a:ahLst/>
              <a:cxnLst/>
              <a:rect l="l" t="t" r="r" b="b"/>
              <a:pathLst>
                <a:path w="7123" h="2671" extrusionOk="0">
                  <a:moveTo>
                    <a:pt x="2740" y="776"/>
                  </a:moveTo>
                  <a:cubicBezTo>
                    <a:pt x="2649" y="822"/>
                    <a:pt x="2557" y="845"/>
                    <a:pt x="2466" y="890"/>
                  </a:cubicBezTo>
                  <a:cubicBezTo>
                    <a:pt x="2466" y="890"/>
                    <a:pt x="2466" y="890"/>
                    <a:pt x="2466" y="868"/>
                  </a:cubicBezTo>
                  <a:cubicBezTo>
                    <a:pt x="2534" y="845"/>
                    <a:pt x="2626" y="799"/>
                    <a:pt x="2717" y="776"/>
                  </a:cubicBezTo>
                  <a:close/>
                  <a:moveTo>
                    <a:pt x="4497" y="0"/>
                  </a:moveTo>
                  <a:cubicBezTo>
                    <a:pt x="4406" y="0"/>
                    <a:pt x="4315" y="23"/>
                    <a:pt x="4224" y="23"/>
                  </a:cubicBezTo>
                  <a:cubicBezTo>
                    <a:pt x="4109" y="46"/>
                    <a:pt x="4018" y="69"/>
                    <a:pt x="3927" y="91"/>
                  </a:cubicBezTo>
                  <a:cubicBezTo>
                    <a:pt x="3881" y="91"/>
                    <a:pt x="3835" y="114"/>
                    <a:pt x="3790" y="114"/>
                  </a:cubicBezTo>
                  <a:cubicBezTo>
                    <a:pt x="3767" y="103"/>
                    <a:pt x="3738" y="97"/>
                    <a:pt x="3710" y="97"/>
                  </a:cubicBezTo>
                  <a:cubicBezTo>
                    <a:pt x="3681" y="97"/>
                    <a:pt x="3653" y="103"/>
                    <a:pt x="3630" y="114"/>
                  </a:cubicBezTo>
                  <a:lnTo>
                    <a:pt x="3539" y="114"/>
                  </a:lnTo>
                  <a:cubicBezTo>
                    <a:pt x="3470" y="137"/>
                    <a:pt x="3402" y="137"/>
                    <a:pt x="3333" y="160"/>
                  </a:cubicBezTo>
                  <a:cubicBezTo>
                    <a:pt x="3174" y="183"/>
                    <a:pt x="3014" y="206"/>
                    <a:pt x="2877" y="251"/>
                  </a:cubicBezTo>
                  <a:cubicBezTo>
                    <a:pt x="2786" y="274"/>
                    <a:pt x="2717" y="320"/>
                    <a:pt x="2649" y="343"/>
                  </a:cubicBezTo>
                  <a:cubicBezTo>
                    <a:pt x="2603" y="365"/>
                    <a:pt x="2580" y="365"/>
                    <a:pt x="2557" y="388"/>
                  </a:cubicBezTo>
                  <a:cubicBezTo>
                    <a:pt x="2489" y="411"/>
                    <a:pt x="2420" y="434"/>
                    <a:pt x="2375" y="457"/>
                  </a:cubicBezTo>
                  <a:cubicBezTo>
                    <a:pt x="2215" y="502"/>
                    <a:pt x="2078" y="571"/>
                    <a:pt x="1918" y="662"/>
                  </a:cubicBezTo>
                  <a:cubicBezTo>
                    <a:pt x="1850" y="685"/>
                    <a:pt x="1781" y="731"/>
                    <a:pt x="1713" y="776"/>
                  </a:cubicBezTo>
                  <a:cubicBezTo>
                    <a:pt x="1667" y="799"/>
                    <a:pt x="1644" y="822"/>
                    <a:pt x="1599" y="845"/>
                  </a:cubicBezTo>
                  <a:cubicBezTo>
                    <a:pt x="1599" y="845"/>
                    <a:pt x="1576" y="868"/>
                    <a:pt x="1553" y="868"/>
                  </a:cubicBezTo>
                  <a:cubicBezTo>
                    <a:pt x="1530" y="890"/>
                    <a:pt x="1507" y="913"/>
                    <a:pt x="1484" y="959"/>
                  </a:cubicBezTo>
                  <a:cubicBezTo>
                    <a:pt x="1462" y="1004"/>
                    <a:pt x="1462" y="1027"/>
                    <a:pt x="1484" y="1073"/>
                  </a:cubicBezTo>
                  <a:cubicBezTo>
                    <a:pt x="1416" y="1096"/>
                    <a:pt x="1370" y="1141"/>
                    <a:pt x="1302" y="1164"/>
                  </a:cubicBezTo>
                  <a:cubicBezTo>
                    <a:pt x="1119" y="1278"/>
                    <a:pt x="937" y="1393"/>
                    <a:pt x="777" y="1529"/>
                  </a:cubicBezTo>
                  <a:cubicBezTo>
                    <a:pt x="686" y="1598"/>
                    <a:pt x="617" y="1666"/>
                    <a:pt x="526" y="1735"/>
                  </a:cubicBezTo>
                  <a:cubicBezTo>
                    <a:pt x="457" y="1803"/>
                    <a:pt x="389" y="1872"/>
                    <a:pt x="320" y="1963"/>
                  </a:cubicBezTo>
                  <a:cubicBezTo>
                    <a:pt x="252" y="2032"/>
                    <a:pt x="183" y="2123"/>
                    <a:pt x="115" y="2191"/>
                  </a:cubicBezTo>
                  <a:cubicBezTo>
                    <a:pt x="92" y="2237"/>
                    <a:pt x="46" y="2283"/>
                    <a:pt x="24" y="2328"/>
                  </a:cubicBezTo>
                  <a:cubicBezTo>
                    <a:pt x="1" y="2374"/>
                    <a:pt x="1" y="2420"/>
                    <a:pt x="1" y="2442"/>
                  </a:cubicBezTo>
                  <a:cubicBezTo>
                    <a:pt x="1" y="2488"/>
                    <a:pt x="24" y="2534"/>
                    <a:pt x="46" y="2557"/>
                  </a:cubicBezTo>
                  <a:cubicBezTo>
                    <a:pt x="69" y="2579"/>
                    <a:pt x="92" y="2602"/>
                    <a:pt x="115" y="2625"/>
                  </a:cubicBezTo>
                  <a:cubicBezTo>
                    <a:pt x="161" y="2625"/>
                    <a:pt x="183" y="2648"/>
                    <a:pt x="206" y="2648"/>
                  </a:cubicBezTo>
                  <a:lnTo>
                    <a:pt x="275" y="2648"/>
                  </a:lnTo>
                  <a:cubicBezTo>
                    <a:pt x="320" y="2671"/>
                    <a:pt x="366" y="2671"/>
                    <a:pt x="412" y="2671"/>
                  </a:cubicBezTo>
                  <a:lnTo>
                    <a:pt x="571" y="2671"/>
                  </a:lnTo>
                  <a:cubicBezTo>
                    <a:pt x="617" y="2671"/>
                    <a:pt x="663" y="2671"/>
                    <a:pt x="708" y="2648"/>
                  </a:cubicBezTo>
                  <a:cubicBezTo>
                    <a:pt x="754" y="2648"/>
                    <a:pt x="800" y="2602"/>
                    <a:pt x="845" y="2557"/>
                  </a:cubicBezTo>
                  <a:cubicBezTo>
                    <a:pt x="908" y="2494"/>
                    <a:pt x="971" y="2412"/>
                    <a:pt x="1034" y="2328"/>
                  </a:cubicBezTo>
                  <a:lnTo>
                    <a:pt x="1034" y="2328"/>
                  </a:lnTo>
                  <a:cubicBezTo>
                    <a:pt x="1032" y="2328"/>
                    <a:pt x="1030" y="2328"/>
                    <a:pt x="1028" y="2328"/>
                  </a:cubicBezTo>
                  <a:cubicBezTo>
                    <a:pt x="1031" y="2327"/>
                    <a:pt x="1034" y="2325"/>
                    <a:pt x="1037" y="2324"/>
                  </a:cubicBezTo>
                  <a:lnTo>
                    <a:pt x="1037" y="2324"/>
                  </a:lnTo>
                  <a:cubicBezTo>
                    <a:pt x="1036" y="2325"/>
                    <a:pt x="1035" y="2327"/>
                    <a:pt x="1034" y="2328"/>
                  </a:cubicBezTo>
                  <a:lnTo>
                    <a:pt x="1034" y="2328"/>
                  </a:lnTo>
                  <a:cubicBezTo>
                    <a:pt x="1047" y="2328"/>
                    <a:pt x="1050" y="2327"/>
                    <a:pt x="1051" y="2316"/>
                  </a:cubicBezTo>
                  <a:lnTo>
                    <a:pt x="1051" y="2316"/>
                  </a:lnTo>
                  <a:cubicBezTo>
                    <a:pt x="1046" y="2318"/>
                    <a:pt x="1042" y="2321"/>
                    <a:pt x="1037" y="2324"/>
                  </a:cubicBezTo>
                  <a:lnTo>
                    <a:pt x="1037" y="2324"/>
                  </a:lnTo>
                  <a:cubicBezTo>
                    <a:pt x="1042" y="2318"/>
                    <a:pt x="1046" y="2312"/>
                    <a:pt x="1051" y="2306"/>
                  </a:cubicBezTo>
                  <a:lnTo>
                    <a:pt x="1051" y="2306"/>
                  </a:lnTo>
                  <a:cubicBezTo>
                    <a:pt x="1051" y="2310"/>
                    <a:pt x="1051" y="2313"/>
                    <a:pt x="1051" y="2316"/>
                  </a:cubicBezTo>
                  <a:lnTo>
                    <a:pt x="1051" y="2316"/>
                  </a:lnTo>
                  <a:cubicBezTo>
                    <a:pt x="1082" y="2297"/>
                    <a:pt x="1101" y="2279"/>
                    <a:pt x="1119" y="2260"/>
                  </a:cubicBezTo>
                  <a:cubicBezTo>
                    <a:pt x="1142" y="2237"/>
                    <a:pt x="1188" y="2191"/>
                    <a:pt x="1233" y="2169"/>
                  </a:cubicBezTo>
                  <a:cubicBezTo>
                    <a:pt x="1279" y="2123"/>
                    <a:pt x="1325" y="2077"/>
                    <a:pt x="1370" y="2032"/>
                  </a:cubicBezTo>
                  <a:cubicBezTo>
                    <a:pt x="1462" y="1963"/>
                    <a:pt x="1553" y="1895"/>
                    <a:pt x="1644" y="1849"/>
                  </a:cubicBezTo>
                  <a:cubicBezTo>
                    <a:pt x="1736" y="1758"/>
                    <a:pt x="1850" y="1689"/>
                    <a:pt x="1941" y="1621"/>
                  </a:cubicBezTo>
                  <a:cubicBezTo>
                    <a:pt x="2009" y="1598"/>
                    <a:pt x="2055" y="1552"/>
                    <a:pt x="2101" y="1529"/>
                  </a:cubicBezTo>
                  <a:cubicBezTo>
                    <a:pt x="2146" y="1484"/>
                    <a:pt x="2192" y="1461"/>
                    <a:pt x="2238" y="1438"/>
                  </a:cubicBezTo>
                  <a:cubicBezTo>
                    <a:pt x="2375" y="1347"/>
                    <a:pt x="2534" y="1278"/>
                    <a:pt x="2694" y="1210"/>
                  </a:cubicBezTo>
                  <a:cubicBezTo>
                    <a:pt x="2877" y="1119"/>
                    <a:pt x="3037" y="1050"/>
                    <a:pt x="3219" y="982"/>
                  </a:cubicBezTo>
                  <a:cubicBezTo>
                    <a:pt x="3402" y="913"/>
                    <a:pt x="3562" y="845"/>
                    <a:pt x="3744" y="799"/>
                  </a:cubicBezTo>
                  <a:cubicBezTo>
                    <a:pt x="3904" y="731"/>
                    <a:pt x="4087" y="685"/>
                    <a:pt x="4246" y="639"/>
                  </a:cubicBezTo>
                  <a:cubicBezTo>
                    <a:pt x="4452" y="594"/>
                    <a:pt x="4634" y="548"/>
                    <a:pt x="4817" y="525"/>
                  </a:cubicBezTo>
                  <a:cubicBezTo>
                    <a:pt x="4931" y="525"/>
                    <a:pt x="5022" y="502"/>
                    <a:pt x="5114" y="502"/>
                  </a:cubicBezTo>
                  <a:cubicBezTo>
                    <a:pt x="5205" y="480"/>
                    <a:pt x="5319" y="480"/>
                    <a:pt x="5410" y="480"/>
                  </a:cubicBezTo>
                  <a:cubicBezTo>
                    <a:pt x="5479" y="480"/>
                    <a:pt x="5547" y="480"/>
                    <a:pt x="5616" y="502"/>
                  </a:cubicBezTo>
                  <a:cubicBezTo>
                    <a:pt x="5684" y="502"/>
                    <a:pt x="5753" y="502"/>
                    <a:pt x="5821" y="525"/>
                  </a:cubicBezTo>
                  <a:cubicBezTo>
                    <a:pt x="5958" y="548"/>
                    <a:pt x="6095" y="548"/>
                    <a:pt x="6255" y="571"/>
                  </a:cubicBezTo>
                  <a:cubicBezTo>
                    <a:pt x="6369" y="594"/>
                    <a:pt x="6506" y="594"/>
                    <a:pt x="6643" y="616"/>
                  </a:cubicBezTo>
                  <a:cubicBezTo>
                    <a:pt x="6780" y="639"/>
                    <a:pt x="6894" y="685"/>
                    <a:pt x="7031" y="708"/>
                  </a:cubicBezTo>
                  <a:cubicBezTo>
                    <a:pt x="7077" y="708"/>
                    <a:pt x="7100" y="685"/>
                    <a:pt x="7122" y="639"/>
                  </a:cubicBezTo>
                  <a:cubicBezTo>
                    <a:pt x="7122" y="616"/>
                    <a:pt x="7100" y="571"/>
                    <a:pt x="7054" y="571"/>
                  </a:cubicBezTo>
                  <a:cubicBezTo>
                    <a:pt x="6963" y="548"/>
                    <a:pt x="6871" y="525"/>
                    <a:pt x="6803" y="502"/>
                  </a:cubicBezTo>
                  <a:cubicBezTo>
                    <a:pt x="6711" y="480"/>
                    <a:pt x="6620" y="457"/>
                    <a:pt x="6529" y="434"/>
                  </a:cubicBezTo>
                  <a:cubicBezTo>
                    <a:pt x="6438" y="411"/>
                    <a:pt x="6369" y="411"/>
                    <a:pt x="6278" y="388"/>
                  </a:cubicBezTo>
                  <a:cubicBezTo>
                    <a:pt x="6186" y="365"/>
                    <a:pt x="6072" y="365"/>
                    <a:pt x="5981" y="343"/>
                  </a:cubicBezTo>
                  <a:cubicBezTo>
                    <a:pt x="5890" y="320"/>
                    <a:pt x="5821" y="297"/>
                    <a:pt x="5730" y="274"/>
                  </a:cubicBezTo>
                  <a:cubicBezTo>
                    <a:pt x="5639" y="251"/>
                    <a:pt x="5525" y="251"/>
                    <a:pt x="5433" y="228"/>
                  </a:cubicBezTo>
                  <a:lnTo>
                    <a:pt x="5319" y="228"/>
                  </a:lnTo>
                  <a:cubicBezTo>
                    <a:pt x="5365" y="183"/>
                    <a:pt x="5365" y="137"/>
                    <a:pt x="5342" y="114"/>
                  </a:cubicBezTo>
                  <a:cubicBezTo>
                    <a:pt x="5319" y="69"/>
                    <a:pt x="5296" y="46"/>
                    <a:pt x="5251" y="23"/>
                  </a:cubicBezTo>
                  <a:lnTo>
                    <a:pt x="4840" y="23"/>
                  </a:lnTo>
                  <a:cubicBezTo>
                    <a:pt x="4840" y="23"/>
                    <a:pt x="4817" y="0"/>
                    <a:pt x="4794" y="0"/>
                  </a:cubicBezTo>
                  <a:close/>
                </a:path>
              </a:pathLst>
            </a:custGeom>
            <a:solidFill>
              <a:srgbClr val="FECE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7" name="Google Shape;427;p4"/>
            <p:cNvSpPr/>
            <p:nvPr/>
          </p:nvSpPr>
          <p:spPr>
            <a:xfrm>
              <a:off x="6873425" y="2455475"/>
              <a:ext cx="20575" cy="37700"/>
            </a:xfrm>
            <a:custGeom>
              <a:avLst/>
              <a:gdLst/>
              <a:ahLst/>
              <a:cxnLst/>
              <a:rect l="l" t="t" r="r" b="b"/>
              <a:pathLst>
                <a:path w="823" h="1508" extrusionOk="0">
                  <a:moveTo>
                    <a:pt x="389" y="1"/>
                  </a:moveTo>
                  <a:cubicBezTo>
                    <a:pt x="343" y="1"/>
                    <a:pt x="320" y="23"/>
                    <a:pt x="275" y="69"/>
                  </a:cubicBezTo>
                  <a:cubicBezTo>
                    <a:pt x="275" y="69"/>
                    <a:pt x="252" y="92"/>
                    <a:pt x="229" y="115"/>
                  </a:cubicBezTo>
                  <a:cubicBezTo>
                    <a:pt x="183" y="183"/>
                    <a:pt x="138" y="252"/>
                    <a:pt x="92" y="320"/>
                  </a:cubicBezTo>
                  <a:cubicBezTo>
                    <a:pt x="46" y="457"/>
                    <a:pt x="1" y="617"/>
                    <a:pt x="1" y="754"/>
                  </a:cubicBezTo>
                  <a:cubicBezTo>
                    <a:pt x="1" y="799"/>
                    <a:pt x="1" y="845"/>
                    <a:pt x="1" y="891"/>
                  </a:cubicBezTo>
                  <a:cubicBezTo>
                    <a:pt x="1" y="982"/>
                    <a:pt x="23" y="1051"/>
                    <a:pt x="46" y="1119"/>
                  </a:cubicBezTo>
                  <a:cubicBezTo>
                    <a:pt x="69" y="1188"/>
                    <a:pt x="115" y="1279"/>
                    <a:pt x="160" y="1347"/>
                  </a:cubicBezTo>
                  <a:cubicBezTo>
                    <a:pt x="160" y="1370"/>
                    <a:pt x="183" y="1393"/>
                    <a:pt x="206" y="1416"/>
                  </a:cubicBezTo>
                  <a:cubicBezTo>
                    <a:pt x="229" y="1439"/>
                    <a:pt x="229" y="1461"/>
                    <a:pt x="252" y="1484"/>
                  </a:cubicBezTo>
                  <a:cubicBezTo>
                    <a:pt x="275" y="1484"/>
                    <a:pt x="297" y="1507"/>
                    <a:pt x="320" y="1507"/>
                  </a:cubicBezTo>
                  <a:lnTo>
                    <a:pt x="389" y="1507"/>
                  </a:lnTo>
                  <a:cubicBezTo>
                    <a:pt x="457" y="1484"/>
                    <a:pt x="503" y="1416"/>
                    <a:pt x="480" y="1347"/>
                  </a:cubicBezTo>
                  <a:cubicBezTo>
                    <a:pt x="480" y="1324"/>
                    <a:pt x="480" y="1302"/>
                    <a:pt x="480" y="1302"/>
                  </a:cubicBezTo>
                  <a:cubicBezTo>
                    <a:pt x="457" y="1256"/>
                    <a:pt x="457" y="1210"/>
                    <a:pt x="457" y="1142"/>
                  </a:cubicBezTo>
                  <a:cubicBezTo>
                    <a:pt x="457" y="1057"/>
                    <a:pt x="477" y="951"/>
                    <a:pt x="517" y="845"/>
                  </a:cubicBezTo>
                  <a:lnTo>
                    <a:pt x="517" y="845"/>
                  </a:lnTo>
                  <a:cubicBezTo>
                    <a:pt x="514" y="845"/>
                    <a:pt x="509" y="845"/>
                    <a:pt x="503" y="845"/>
                  </a:cubicBezTo>
                  <a:cubicBezTo>
                    <a:pt x="511" y="845"/>
                    <a:pt x="516" y="842"/>
                    <a:pt x="519" y="839"/>
                  </a:cubicBezTo>
                  <a:lnTo>
                    <a:pt x="519" y="839"/>
                  </a:lnTo>
                  <a:cubicBezTo>
                    <a:pt x="518" y="841"/>
                    <a:pt x="518" y="843"/>
                    <a:pt x="517" y="845"/>
                  </a:cubicBezTo>
                  <a:lnTo>
                    <a:pt x="517" y="845"/>
                  </a:lnTo>
                  <a:cubicBezTo>
                    <a:pt x="526" y="843"/>
                    <a:pt x="526" y="839"/>
                    <a:pt x="526" y="822"/>
                  </a:cubicBezTo>
                  <a:lnTo>
                    <a:pt x="526" y="822"/>
                  </a:lnTo>
                  <a:cubicBezTo>
                    <a:pt x="526" y="823"/>
                    <a:pt x="526" y="832"/>
                    <a:pt x="519" y="839"/>
                  </a:cubicBezTo>
                  <a:lnTo>
                    <a:pt x="519" y="839"/>
                  </a:lnTo>
                  <a:cubicBezTo>
                    <a:pt x="521" y="833"/>
                    <a:pt x="523" y="828"/>
                    <a:pt x="526" y="822"/>
                  </a:cubicBezTo>
                  <a:cubicBezTo>
                    <a:pt x="548" y="754"/>
                    <a:pt x="571" y="685"/>
                    <a:pt x="594" y="640"/>
                  </a:cubicBezTo>
                  <a:cubicBezTo>
                    <a:pt x="617" y="571"/>
                    <a:pt x="640" y="526"/>
                    <a:pt x="685" y="457"/>
                  </a:cubicBezTo>
                  <a:cubicBezTo>
                    <a:pt x="685" y="457"/>
                    <a:pt x="708" y="434"/>
                    <a:pt x="708" y="411"/>
                  </a:cubicBezTo>
                  <a:cubicBezTo>
                    <a:pt x="731" y="411"/>
                    <a:pt x="731" y="389"/>
                    <a:pt x="754" y="389"/>
                  </a:cubicBezTo>
                  <a:cubicBezTo>
                    <a:pt x="800" y="343"/>
                    <a:pt x="822" y="275"/>
                    <a:pt x="777" y="206"/>
                  </a:cubicBezTo>
                  <a:cubicBezTo>
                    <a:pt x="763" y="179"/>
                    <a:pt x="734" y="168"/>
                    <a:pt x="703" y="168"/>
                  </a:cubicBezTo>
                  <a:cubicBezTo>
                    <a:pt x="682" y="168"/>
                    <a:pt x="659" y="174"/>
                    <a:pt x="640" y="183"/>
                  </a:cubicBezTo>
                  <a:cubicBezTo>
                    <a:pt x="640" y="160"/>
                    <a:pt x="617" y="160"/>
                    <a:pt x="617" y="138"/>
                  </a:cubicBezTo>
                  <a:cubicBezTo>
                    <a:pt x="594" y="115"/>
                    <a:pt x="548" y="92"/>
                    <a:pt x="526" y="69"/>
                  </a:cubicBezTo>
                  <a:cubicBezTo>
                    <a:pt x="526" y="69"/>
                    <a:pt x="526" y="46"/>
                    <a:pt x="526" y="46"/>
                  </a:cubicBezTo>
                  <a:cubicBezTo>
                    <a:pt x="503" y="46"/>
                    <a:pt x="503" y="23"/>
                    <a:pt x="480" y="23"/>
                  </a:cubicBezTo>
                  <a:cubicBezTo>
                    <a:pt x="457" y="1"/>
                    <a:pt x="434" y="1"/>
                    <a:pt x="412" y="1"/>
                  </a:cubicBezTo>
                  <a:close/>
                </a:path>
              </a:pathLst>
            </a:custGeom>
            <a:solidFill>
              <a:srgbClr val="FECE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8" name="Google Shape;428;p4"/>
            <p:cNvSpPr/>
            <p:nvPr/>
          </p:nvSpPr>
          <p:spPr>
            <a:xfrm>
              <a:off x="6565300" y="1972725"/>
              <a:ext cx="28550" cy="167225"/>
            </a:xfrm>
            <a:custGeom>
              <a:avLst/>
              <a:gdLst/>
              <a:ahLst/>
              <a:cxnLst/>
              <a:rect l="l" t="t" r="r" b="b"/>
              <a:pathLst>
                <a:path w="1142" h="6689" extrusionOk="0">
                  <a:moveTo>
                    <a:pt x="1050" y="0"/>
                  </a:moveTo>
                  <a:cubicBezTo>
                    <a:pt x="1027" y="0"/>
                    <a:pt x="1004" y="0"/>
                    <a:pt x="981" y="23"/>
                  </a:cubicBezTo>
                  <a:cubicBezTo>
                    <a:pt x="981" y="46"/>
                    <a:pt x="959" y="69"/>
                    <a:pt x="959" y="92"/>
                  </a:cubicBezTo>
                  <a:cubicBezTo>
                    <a:pt x="959" y="115"/>
                    <a:pt x="959" y="137"/>
                    <a:pt x="959" y="160"/>
                  </a:cubicBezTo>
                  <a:cubicBezTo>
                    <a:pt x="913" y="388"/>
                    <a:pt x="867" y="617"/>
                    <a:pt x="822" y="845"/>
                  </a:cubicBezTo>
                  <a:cubicBezTo>
                    <a:pt x="799" y="1073"/>
                    <a:pt x="753" y="1301"/>
                    <a:pt x="708" y="1553"/>
                  </a:cubicBezTo>
                  <a:cubicBezTo>
                    <a:pt x="616" y="2078"/>
                    <a:pt x="548" y="2580"/>
                    <a:pt x="479" y="3105"/>
                  </a:cubicBezTo>
                  <a:cubicBezTo>
                    <a:pt x="342" y="4109"/>
                    <a:pt x="205" y="5090"/>
                    <a:pt x="68" y="6072"/>
                  </a:cubicBezTo>
                  <a:cubicBezTo>
                    <a:pt x="46" y="6186"/>
                    <a:pt x="46" y="6300"/>
                    <a:pt x="23" y="6414"/>
                  </a:cubicBezTo>
                  <a:cubicBezTo>
                    <a:pt x="23" y="6437"/>
                    <a:pt x="23" y="6460"/>
                    <a:pt x="23" y="6483"/>
                  </a:cubicBezTo>
                  <a:cubicBezTo>
                    <a:pt x="23" y="6506"/>
                    <a:pt x="23" y="6506"/>
                    <a:pt x="23" y="6528"/>
                  </a:cubicBezTo>
                  <a:cubicBezTo>
                    <a:pt x="0" y="6528"/>
                    <a:pt x="23" y="6551"/>
                    <a:pt x="23" y="6574"/>
                  </a:cubicBezTo>
                  <a:cubicBezTo>
                    <a:pt x="23" y="6620"/>
                    <a:pt x="68" y="6665"/>
                    <a:pt x="114" y="6688"/>
                  </a:cubicBezTo>
                  <a:lnTo>
                    <a:pt x="205" y="6688"/>
                  </a:lnTo>
                  <a:cubicBezTo>
                    <a:pt x="228" y="6665"/>
                    <a:pt x="274" y="6643"/>
                    <a:pt x="297" y="6620"/>
                  </a:cubicBezTo>
                  <a:cubicBezTo>
                    <a:pt x="320" y="6574"/>
                    <a:pt x="320" y="6574"/>
                    <a:pt x="320" y="6551"/>
                  </a:cubicBezTo>
                  <a:cubicBezTo>
                    <a:pt x="320" y="6540"/>
                    <a:pt x="320" y="6534"/>
                    <a:pt x="320" y="6528"/>
                  </a:cubicBezTo>
                  <a:cubicBezTo>
                    <a:pt x="342" y="6392"/>
                    <a:pt x="365" y="6277"/>
                    <a:pt x="388" y="6140"/>
                  </a:cubicBezTo>
                  <a:cubicBezTo>
                    <a:pt x="388" y="6118"/>
                    <a:pt x="388" y="6118"/>
                    <a:pt x="388" y="6118"/>
                  </a:cubicBezTo>
                  <a:cubicBezTo>
                    <a:pt x="388" y="6095"/>
                    <a:pt x="388" y="6072"/>
                    <a:pt x="388" y="6072"/>
                  </a:cubicBezTo>
                  <a:cubicBezTo>
                    <a:pt x="525" y="5068"/>
                    <a:pt x="662" y="4086"/>
                    <a:pt x="799" y="3082"/>
                  </a:cubicBezTo>
                  <a:cubicBezTo>
                    <a:pt x="867" y="2557"/>
                    <a:pt x="936" y="2055"/>
                    <a:pt x="981" y="1530"/>
                  </a:cubicBezTo>
                  <a:cubicBezTo>
                    <a:pt x="1004" y="1301"/>
                    <a:pt x="1027" y="1050"/>
                    <a:pt x="1050" y="822"/>
                  </a:cubicBezTo>
                  <a:cubicBezTo>
                    <a:pt x="1073" y="594"/>
                    <a:pt x="1096" y="343"/>
                    <a:pt x="1118" y="115"/>
                  </a:cubicBezTo>
                  <a:lnTo>
                    <a:pt x="1141" y="92"/>
                  </a:lnTo>
                  <a:cubicBezTo>
                    <a:pt x="1141" y="46"/>
                    <a:pt x="1096" y="0"/>
                    <a:pt x="1050" y="0"/>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9" name="Google Shape;429;p4"/>
            <p:cNvSpPr/>
            <p:nvPr/>
          </p:nvSpPr>
          <p:spPr>
            <a:xfrm>
              <a:off x="6556725" y="1976725"/>
              <a:ext cx="34825" cy="159650"/>
            </a:xfrm>
            <a:custGeom>
              <a:avLst/>
              <a:gdLst/>
              <a:ahLst/>
              <a:cxnLst/>
              <a:rect l="l" t="t" r="r" b="b"/>
              <a:pathLst>
                <a:path w="1393" h="6386" extrusionOk="0">
                  <a:moveTo>
                    <a:pt x="1279" y="0"/>
                  </a:moveTo>
                  <a:cubicBezTo>
                    <a:pt x="1188" y="0"/>
                    <a:pt x="1096" y="0"/>
                    <a:pt x="1028" y="23"/>
                  </a:cubicBezTo>
                  <a:cubicBezTo>
                    <a:pt x="959" y="46"/>
                    <a:pt x="914" y="69"/>
                    <a:pt x="868" y="114"/>
                  </a:cubicBezTo>
                  <a:cubicBezTo>
                    <a:pt x="845" y="137"/>
                    <a:pt x="822" y="160"/>
                    <a:pt x="822" y="183"/>
                  </a:cubicBezTo>
                  <a:cubicBezTo>
                    <a:pt x="800" y="206"/>
                    <a:pt x="777" y="251"/>
                    <a:pt x="777" y="274"/>
                  </a:cubicBezTo>
                  <a:cubicBezTo>
                    <a:pt x="731" y="343"/>
                    <a:pt x="708" y="411"/>
                    <a:pt x="708" y="480"/>
                  </a:cubicBezTo>
                  <a:cubicBezTo>
                    <a:pt x="685" y="571"/>
                    <a:pt x="663" y="685"/>
                    <a:pt x="640" y="799"/>
                  </a:cubicBezTo>
                  <a:cubicBezTo>
                    <a:pt x="640" y="845"/>
                    <a:pt x="640" y="913"/>
                    <a:pt x="617" y="959"/>
                  </a:cubicBezTo>
                  <a:cubicBezTo>
                    <a:pt x="617" y="1005"/>
                    <a:pt x="617" y="1027"/>
                    <a:pt x="617" y="1050"/>
                  </a:cubicBezTo>
                  <a:cubicBezTo>
                    <a:pt x="617" y="1073"/>
                    <a:pt x="617" y="1119"/>
                    <a:pt x="617" y="1141"/>
                  </a:cubicBezTo>
                  <a:cubicBezTo>
                    <a:pt x="617" y="1164"/>
                    <a:pt x="617" y="1187"/>
                    <a:pt x="640" y="1210"/>
                  </a:cubicBezTo>
                  <a:cubicBezTo>
                    <a:pt x="640" y="1210"/>
                    <a:pt x="640" y="1210"/>
                    <a:pt x="640" y="1233"/>
                  </a:cubicBezTo>
                  <a:cubicBezTo>
                    <a:pt x="640" y="1324"/>
                    <a:pt x="617" y="1393"/>
                    <a:pt x="617" y="1484"/>
                  </a:cubicBezTo>
                  <a:cubicBezTo>
                    <a:pt x="571" y="1666"/>
                    <a:pt x="548" y="1849"/>
                    <a:pt x="526" y="2032"/>
                  </a:cubicBezTo>
                  <a:cubicBezTo>
                    <a:pt x="480" y="2260"/>
                    <a:pt x="457" y="2488"/>
                    <a:pt x="434" y="2716"/>
                  </a:cubicBezTo>
                  <a:cubicBezTo>
                    <a:pt x="411" y="2762"/>
                    <a:pt x="411" y="2808"/>
                    <a:pt x="411" y="2831"/>
                  </a:cubicBezTo>
                  <a:cubicBezTo>
                    <a:pt x="389" y="2922"/>
                    <a:pt x="389" y="2990"/>
                    <a:pt x="366" y="3082"/>
                  </a:cubicBezTo>
                  <a:cubicBezTo>
                    <a:pt x="343" y="3196"/>
                    <a:pt x="343" y="3287"/>
                    <a:pt x="320" y="3401"/>
                  </a:cubicBezTo>
                  <a:cubicBezTo>
                    <a:pt x="297" y="3492"/>
                    <a:pt x="297" y="3607"/>
                    <a:pt x="275" y="3721"/>
                  </a:cubicBezTo>
                  <a:cubicBezTo>
                    <a:pt x="252" y="3812"/>
                    <a:pt x="252" y="3926"/>
                    <a:pt x="229" y="4040"/>
                  </a:cubicBezTo>
                  <a:cubicBezTo>
                    <a:pt x="229" y="4132"/>
                    <a:pt x="206" y="4246"/>
                    <a:pt x="206" y="4360"/>
                  </a:cubicBezTo>
                  <a:cubicBezTo>
                    <a:pt x="206" y="4428"/>
                    <a:pt x="206" y="4474"/>
                    <a:pt x="183" y="4542"/>
                  </a:cubicBezTo>
                  <a:cubicBezTo>
                    <a:pt x="183" y="4588"/>
                    <a:pt x="160" y="4657"/>
                    <a:pt x="160" y="4725"/>
                  </a:cubicBezTo>
                  <a:cubicBezTo>
                    <a:pt x="138" y="4771"/>
                    <a:pt x="138" y="4839"/>
                    <a:pt x="115" y="4908"/>
                  </a:cubicBezTo>
                  <a:cubicBezTo>
                    <a:pt x="92" y="5045"/>
                    <a:pt x="69" y="5182"/>
                    <a:pt x="69" y="5319"/>
                  </a:cubicBezTo>
                  <a:cubicBezTo>
                    <a:pt x="46" y="5433"/>
                    <a:pt x="46" y="5547"/>
                    <a:pt x="23" y="5661"/>
                  </a:cubicBezTo>
                  <a:cubicBezTo>
                    <a:pt x="23" y="5775"/>
                    <a:pt x="1" y="5889"/>
                    <a:pt x="1" y="6003"/>
                  </a:cubicBezTo>
                  <a:cubicBezTo>
                    <a:pt x="1" y="6049"/>
                    <a:pt x="23" y="6117"/>
                    <a:pt x="69" y="6140"/>
                  </a:cubicBezTo>
                  <a:cubicBezTo>
                    <a:pt x="92" y="6163"/>
                    <a:pt x="115" y="6163"/>
                    <a:pt x="138" y="6186"/>
                  </a:cubicBezTo>
                  <a:cubicBezTo>
                    <a:pt x="138" y="6232"/>
                    <a:pt x="138" y="6277"/>
                    <a:pt x="160" y="6300"/>
                  </a:cubicBezTo>
                  <a:cubicBezTo>
                    <a:pt x="206" y="6346"/>
                    <a:pt x="229" y="6368"/>
                    <a:pt x="275" y="6368"/>
                  </a:cubicBezTo>
                  <a:cubicBezTo>
                    <a:pt x="286" y="6380"/>
                    <a:pt x="297" y="6386"/>
                    <a:pt x="312" y="6386"/>
                  </a:cubicBezTo>
                  <a:cubicBezTo>
                    <a:pt x="326" y="6386"/>
                    <a:pt x="343" y="6380"/>
                    <a:pt x="366" y="6368"/>
                  </a:cubicBezTo>
                  <a:cubicBezTo>
                    <a:pt x="389" y="6368"/>
                    <a:pt x="411" y="6346"/>
                    <a:pt x="434" y="6346"/>
                  </a:cubicBezTo>
                  <a:cubicBezTo>
                    <a:pt x="457" y="6323"/>
                    <a:pt x="503" y="6300"/>
                    <a:pt x="503" y="6277"/>
                  </a:cubicBezTo>
                  <a:cubicBezTo>
                    <a:pt x="548" y="6232"/>
                    <a:pt x="526" y="6186"/>
                    <a:pt x="526" y="6140"/>
                  </a:cubicBezTo>
                  <a:lnTo>
                    <a:pt x="526" y="6140"/>
                  </a:lnTo>
                  <a:cubicBezTo>
                    <a:pt x="526" y="6110"/>
                    <a:pt x="526" y="6079"/>
                    <a:pt x="526" y="6049"/>
                  </a:cubicBezTo>
                  <a:cubicBezTo>
                    <a:pt x="526" y="6003"/>
                    <a:pt x="548" y="5935"/>
                    <a:pt x="526" y="5889"/>
                  </a:cubicBezTo>
                  <a:cubicBezTo>
                    <a:pt x="503" y="5866"/>
                    <a:pt x="503" y="5843"/>
                    <a:pt x="480" y="5821"/>
                  </a:cubicBezTo>
                  <a:cubicBezTo>
                    <a:pt x="480" y="5798"/>
                    <a:pt x="480" y="5775"/>
                    <a:pt x="503" y="5752"/>
                  </a:cubicBezTo>
                  <a:cubicBezTo>
                    <a:pt x="503" y="5707"/>
                    <a:pt x="503" y="5661"/>
                    <a:pt x="503" y="5615"/>
                  </a:cubicBezTo>
                  <a:cubicBezTo>
                    <a:pt x="503" y="5592"/>
                    <a:pt x="503" y="5592"/>
                    <a:pt x="503" y="5570"/>
                  </a:cubicBezTo>
                  <a:cubicBezTo>
                    <a:pt x="526" y="5501"/>
                    <a:pt x="526" y="5433"/>
                    <a:pt x="526" y="5364"/>
                  </a:cubicBezTo>
                  <a:cubicBezTo>
                    <a:pt x="548" y="5250"/>
                    <a:pt x="571" y="5136"/>
                    <a:pt x="594" y="5022"/>
                  </a:cubicBezTo>
                  <a:cubicBezTo>
                    <a:pt x="617" y="4999"/>
                    <a:pt x="617" y="4953"/>
                    <a:pt x="640" y="4930"/>
                  </a:cubicBezTo>
                  <a:cubicBezTo>
                    <a:pt x="663" y="4771"/>
                    <a:pt x="685" y="4611"/>
                    <a:pt x="708" y="4428"/>
                  </a:cubicBezTo>
                  <a:cubicBezTo>
                    <a:pt x="731" y="4291"/>
                    <a:pt x="731" y="4132"/>
                    <a:pt x="754" y="3995"/>
                  </a:cubicBezTo>
                  <a:cubicBezTo>
                    <a:pt x="754" y="3972"/>
                    <a:pt x="754" y="3972"/>
                    <a:pt x="754" y="3972"/>
                  </a:cubicBezTo>
                  <a:cubicBezTo>
                    <a:pt x="800" y="3789"/>
                    <a:pt x="822" y="3607"/>
                    <a:pt x="845" y="3424"/>
                  </a:cubicBezTo>
                  <a:cubicBezTo>
                    <a:pt x="868" y="3333"/>
                    <a:pt x="868" y="3241"/>
                    <a:pt x="891" y="3150"/>
                  </a:cubicBezTo>
                  <a:cubicBezTo>
                    <a:pt x="914" y="3104"/>
                    <a:pt x="914" y="3059"/>
                    <a:pt x="936" y="3013"/>
                  </a:cubicBezTo>
                  <a:cubicBezTo>
                    <a:pt x="936" y="2990"/>
                    <a:pt x="936" y="2967"/>
                    <a:pt x="936" y="2945"/>
                  </a:cubicBezTo>
                  <a:cubicBezTo>
                    <a:pt x="936" y="2899"/>
                    <a:pt x="959" y="2876"/>
                    <a:pt x="959" y="2853"/>
                  </a:cubicBezTo>
                  <a:cubicBezTo>
                    <a:pt x="959" y="2808"/>
                    <a:pt x="936" y="2762"/>
                    <a:pt x="891" y="2716"/>
                  </a:cubicBezTo>
                  <a:cubicBezTo>
                    <a:pt x="914" y="2625"/>
                    <a:pt x="914" y="2534"/>
                    <a:pt x="936" y="2443"/>
                  </a:cubicBezTo>
                  <a:cubicBezTo>
                    <a:pt x="936" y="2397"/>
                    <a:pt x="936" y="2351"/>
                    <a:pt x="959" y="2306"/>
                  </a:cubicBezTo>
                  <a:cubicBezTo>
                    <a:pt x="959" y="2306"/>
                    <a:pt x="982" y="2306"/>
                    <a:pt x="982" y="2283"/>
                  </a:cubicBezTo>
                  <a:cubicBezTo>
                    <a:pt x="1028" y="2260"/>
                    <a:pt x="1051" y="2237"/>
                    <a:pt x="1073" y="2191"/>
                  </a:cubicBezTo>
                  <a:cubicBezTo>
                    <a:pt x="1073" y="2146"/>
                    <a:pt x="1073" y="2100"/>
                    <a:pt x="1073" y="2077"/>
                  </a:cubicBezTo>
                  <a:cubicBezTo>
                    <a:pt x="1096" y="2032"/>
                    <a:pt x="1096" y="2009"/>
                    <a:pt x="1096" y="1986"/>
                  </a:cubicBezTo>
                  <a:cubicBezTo>
                    <a:pt x="1096" y="1918"/>
                    <a:pt x="1096" y="1849"/>
                    <a:pt x="1119" y="1781"/>
                  </a:cubicBezTo>
                  <a:cubicBezTo>
                    <a:pt x="1119" y="1758"/>
                    <a:pt x="1119" y="1735"/>
                    <a:pt x="1119" y="1712"/>
                  </a:cubicBezTo>
                  <a:cubicBezTo>
                    <a:pt x="1142" y="1552"/>
                    <a:pt x="1142" y="1415"/>
                    <a:pt x="1165" y="1278"/>
                  </a:cubicBezTo>
                  <a:cubicBezTo>
                    <a:pt x="1165" y="1278"/>
                    <a:pt x="1165" y="1278"/>
                    <a:pt x="1165" y="1256"/>
                  </a:cubicBezTo>
                  <a:lnTo>
                    <a:pt x="1165" y="1210"/>
                  </a:lnTo>
                  <a:cubicBezTo>
                    <a:pt x="1165" y="1210"/>
                    <a:pt x="1188" y="1187"/>
                    <a:pt x="1188" y="1187"/>
                  </a:cubicBezTo>
                  <a:cubicBezTo>
                    <a:pt x="1188" y="1187"/>
                    <a:pt x="1188" y="1187"/>
                    <a:pt x="1188" y="1164"/>
                  </a:cubicBezTo>
                  <a:lnTo>
                    <a:pt x="1188" y="1141"/>
                  </a:lnTo>
                  <a:cubicBezTo>
                    <a:pt x="1210" y="1005"/>
                    <a:pt x="1210" y="890"/>
                    <a:pt x="1233" y="776"/>
                  </a:cubicBezTo>
                  <a:cubicBezTo>
                    <a:pt x="1256" y="639"/>
                    <a:pt x="1279" y="525"/>
                    <a:pt x="1279" y="388"/>
                  </a:cubicBezTo>
                  <a:cubicBezTo>
                    <a:pt x="1302" y="365"/>
                    <a:pt x="1302" y="320"/>
                    <a:pt x="1302" y="274"/>
                  </a:cubicBezTo>
                  <a:cubicBezTo>
                    <a:pt x="1279" y="251"/>
                    <a:pt x="1279" y="251"/>
                    <a:pt x="1256" y="228"/>
                  </a:cubicBezTo>
                  <a:lnTo>
                    <a:pt x="1279" y="228"/>
                  </a:lnTo>
                  <a:cubicBezTo>
                    <a:pt x="1347" y="228"/>
                    <a:pt x="1393" y="183"/>
                    <a:pt x="1393" y="114"/>
                  </a:cubicBezTo>
                  <a:cubicBezTo>
                    <a:pt x="1393" y="46"/>
                    <a:pt x="1347" y="0"/>
                    <a:pt x="1279" y="0"/>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0" name="Google Shape;430;p4"/>
            <p:cNvSpPr/>
            <p:nvPr/>
          </p:nvSpPr>
          <p:spPr>
            <a:xfrm>
              <a:off x="6579550" y="2013250"/>
              <a:ext cx="21700" cy="119425"/>
            </a:xfrm>
            <a:custGeom>
              <a:avLst/>
              <a:gdLst/>
              <a:ahLst/>
              <a:cxnLst/>
              <a:rect l="l" t="t" r="r" b="b"/>
              <a:pathLst>
                <a:path w="868" h="4777" extrusionOk="0">
                  <a:moveTo>
                    <a:pt x="777" y="0"/>
                  </a:moveTo>
                  <a:cubicBezTo>
                    <a:pt x="754" y="0"/>
                    <a:pt x="731" y="23"/>
                    <a:pt x="708" y="69"/>
                  </a:cubicBezTo>
                  <a:cubicBezTo>
                    <a:pt x="708" y="88"/>
                    <a:pt x="708" y="122"/>
                    <a:pt x="708" y="160"/>
                  </a:cubicBezTo>
                  <a:cubicBezTo>
                    <a:pt x="685" y="365"/>
                    <a:pt x="640" y="548"/>
                    <a:pt x="617" y="753"/>
                  </a:cubicBezTo>
                  <a:cubicBezTo>
                    <a:pt x="571" y="936"/>
                    <a:pt x="548" y="1141"/>
                    <a:pt x="503" y="1324"/>
                  </a:cubicBezTo>
                  <a:cubicBezTo>
                    <a:pt x="457" y="1643"/>
                    <a:pt x="411" y="1986"/>
                    <a:pt x="343" y="2305"/>
                  </a:cubicBezTo>
                  <a:cubicBezTo>
                    <a:pt x="275" y="2762"/>
                    <a:pt x="206" y="3196"/>
                    <a:pt x="138" y="3652"/>
                  </a:cubicBezTo>
                  <a:cubicBezTo>
                    <a:pt x="115" y="3835"/>
                    <a:pt x="92" y="4017"/>
                    <a:pt x="46" y="4177"/>
                  </a:cubicBezTo>
                  <a:cubicBezTo>
                    <a:pt x="46" y="4268"/>
                    <a:pt x="23" y="4360"/>
                    <a:pt x="23" y="4451"/>
                  </a:cubicBezTo>
                  <a:cubicBezTo>
                    <a:pt x="23" y="4474"/>
                    <a:pt x="1" y="4497"/>
                    <a:pt x="1" y="4519"/>
                  </a:cubicBezTo>
                  <a:cubicBezTo>
                    <a:pt x="1" y="4542"/>
                    <a:pt x="1" y="4588"/>
                    <a:pt x="1" y="4611"/>
                  </a:cubicBezTo>
                  <a:cubicBezTo>
                    <a:pt x="1" y="4679"/>
                    <a:pt x="46" y="4748"/>
                    <a:pt x="115" y="4771"/>
                  </a:cubicBezTo>
                  <a:cubicBezTo>
                    <a:pt x="130" y="4774"/>
                    <a:pt x="146" y="4776"/>
                    <a:pt x="161" y="4776"/>
                  </a:cubicBezTo>
                  <a:cubicBezTo>
                    <a:pt x="235" y="4776"/>
                    <a:pt x="301" y="4732"/>
                    <a:pt x="320" y="4656"/>
                  </a:cubicBezTo>
                  <a:cubicBezTo>
                    <a:pt x="343" y="4611"/>
                    <a:pt x="343" y="4565"/>
                    <a:pt x="343" y="4519"/>
                  </a:cubicBezTo>
                  <a:cubicBezTo>
                    <a:pt x="366" y="4428"/>
                    <a:pt x="366" y="4337"/>
                    <a:pt x="389" y="4268"/>
                  </a:cubicBezTo>
                  <a:cubicBezTo>
                    <a:pt x="411" y="4063"/>
                    <a:pt x="411" y="3880"/>
                    <a:pt x="434" y="3698"/>
                  </a:cubicBezTo>
                  <a:cubicBezTo>
                    <a:pt x="503" y="3241"/>
                    <a:pt x="548" y="2785"/>
                    <a:pt x="617" y="2328"/>
                  </a:cubicBezTo>
                  <a:cubicBezTo>
                    <a:pt x="640" y="1986"/>
                    <a:pt x="685" y="1643"/>
                    <a:pt x="708" y="1324"/>
                  </a:cubicBezTo>
                  <a:cubicBezTo>
                    <a:pt x="731" y="1118"/>
                    <a:pt x="754" y="913"/>
                    <a:pt x="777" y="708"/>
                  </a:cubicBezTo>
                  <a:cubicBezTo>
                    <a:pt x="800" y="502"/>
                    <a:pt x="822" y="274"/>
                    <a:pt x="845" y="69"/>
                  </a:cubicBezTo>
                  <a:cubicBezTo>
                    <a:pt x="868" y="23"/>
                    <a:pt x="822" y="0"/>
                    <a:pt x="777" y="0"/>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1" name="Google Shape;431;p4"/>
            <p:cNvSpPr/>
            <p:nvPr/>
          </p:nvSpPr>
          <p:spPr>
            <a:xfrm>
              <a:off x="6578975" y="2137075"/>
              <a:ext cx="6300" cy="5725"/>
            </a:xfrm>
            <a:custGeom>
              <a:avLst/>
              <a:gdLst/>
              <a:ahLst/>
              <a:cxnLst/>
              <a:rect l="l" t="t" r="r" b="b"/>
              <a:pathLst>
                <a:path w="252" h="229" extrusionOk="0">
                  <a:moveTo>
                    <a:pt x="115" y="0"/>
                  </a:moveTo>
                  <a:cubicBezTo>
                    <a:pt x="46" y="0"/>
                    <a:pt x="1" y="46"/>
                    <a:pt x="1" y="114"/>
                  </a:cubicBezTo>
                  <a:cubicBezTo>
                    <a:pt x="1" y="183"/>
                    <a:pt x="46" y="228"/>
                    <a:pt x="115" y="228"/>
                  </a:cubicBezTo>
                  <a:cubicBezTo>
                    <a:pt x="183" y="228"/>
                    <a:pt x="252" y="183"/>
                    <a:pt x="252" y="114"/>
                  </a:cubicBezTo>
                  <a:cubicBezTo>
                    <a:pt x="252" y="46"/>
                    <a:pt x="183" y="0"/>
                    <a:pt x="115" y="0"/>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2" name="Google Shape;432;p4"/>
            <p:cNvSpPr/>
            <p:nvPr/>
          </p:nvSpPr>
          <p:spPr>
            <a:xfrm>
              <a:off x="7062300" y="1838625"/>
              <a:ext cx="49100" cy="144400"/>
            </a:xfrm>
            <a:custGeom>
              <a:avLst/>
              <a:gdLst/>
              <a:ahLst/>
              <a:cxnLst/>
              <a:rect l="l" t="t" r="r" b="b"/>
              <a:pathLst>
                <a:path w="1964" h="5776" extrusionOk="0">
                  <a:moveTo>
                    <a:pt x="823" y="3470"/>
                  </a:moveTo>
                  <a:lnTo>
                    <a:pt x="823" y="3470"/>
                  </a:lnTo>
                  <a:cubicBezTo>
                    <a:pt x="820" y="3476"/>
                    <a:pt x="818" y="3482"/>
                    <a:pt x="816" y="3488"/>
                  </a:cubicBezTo>
                  <a:lnTo>
                    <a:pt x="816" y="3488"/>
                  </a:lnTo>
                  <a:cubicBezTo>
                    <a:pt x="820" y="3483"/>
                    <a:pt x="823" y="3478"/>
                    <a:pt x="823" y="3470"/>
                  </a:cubicBezTo>
                  <a:close/>
                  <a:moveTo>
                    <a:pt x="1462" y="1"/>
                  </a:moveTo>
                  <a:cubicBezTo>
                    <a:pt x="1393" y="1"/>
                    <a:pt x="1370" y="69"/>
                    <a:pt x="1393" y="115"/>
                  </a:cubicBezTo>
                  <a:cubicBezTo>
                    <a:pt x="1393" y="206"/>
                    <a:pt x="1416" y="274"/>
                    <a:pt x="1439" y="366"/>
                  </a:cubicBezTo>
                  <a:cubicBezTo>
                    <a:pt x="1439" y="525"/>
                    <a:pt x="1439" y="685"/>
                    <a:pt x="1439" y="845"/>
                  </a:cubicBezTo>
                  <a:cubicBezTo>
                    <a:pt x="1439" y="936"/>
                    <a:pt x="1439" y="1005"/>
                    <a:pt x="1439" y="1096"/>
                  </a:cubicBezTo>
                  <a:cubicBezTo>
                    <a:pt x="1439" y="1165"/>
                    <a:pt x="1416" y="1256"/>
                    <a:pt x="1416" y="1347"/>
                  </a:cubicBezTo>
                  <a:cubicBezTo>
                    <a:pt x="1393" y="1507"/>
                    <a:pt x="1348" y="1667"/>
                    <a:pt x="1325" y="1827"/>
                  </a:cubicBezTo>
                  <a:cubicBezTo>
                    <a:pt x="1302" y="1918"/>
                    <a:pt x="1279" y="2009"/>
                    <a:pt x="1256" y="2100"/>
                  </a:cubicBezTo>
                  <a:lnTo>
                    <a:pt x="1188" y="2352"/>
                  </a:lnTo>
                  <a:cubicBezTo>
                    <a:pt x="1142" y="2534"/>
                    <a:pt x="1096" y="2694"/>
                    <a:pt x="1051" y="2876"/>
                  </a:cubicBezTo>
                  <a:cubicBezTo>
                    <a:pt x="1005" y="3036"/>
                    <a:pt x="937" y="3219"/>
                    <a:pt x="868" y="3379"/>
                  </a:cubicBezTo>
                  <a:cubicBezTo>
                    <a:pt x="845" y="3401"/>
                    <a:pt x="845" y="3424"/>
                    <a:pt x="823" y="3447"/>
                  </a:cubicBezTo>
                  <a:cubicBezTo>
                    <a:pt x="828" y="3447"/>
                    <a:pt x="832" y="3447"/>
                    <a:pt x="835" y="3447"/>
                  </a:cubicBezTo>
                  <a:lnTo>
                    <a:pt x="835" y="3447"/>
                  </a:lnTo>
                  <a:cubicBezTo>
                    <a:pt x="825" y="3472"/>
                    <a:pt x="820" y="3489"/>
                    <a:pt x="810" y="3504"/>
                  </a:cubicBezTo>
                  <a:lnTo>
                    <a:pt x="810" y="3504"/>
                  </a:lnTo>
                  <a:cubicBezTo>
                    <a:pt x="812" y="3499"/>
                    <a:pt x="814" y="3493"/>
                    <a:pt x="816" y="3488"/>
                  </a:cubicBezTo>
                  <a:lnTo>
                    <a:pt x="816" y="3488"/>
                  </a:lnTo>
                  <a:cubicBezTo>
                    <a:pt x="809" y="3496"/>
                    <a:pt x="800" y="3501"/>
                    <a:pt x="800" y="3516"/>
                  </a:cubicBezTo>
                  <a:cubicBezTo>
                    <a:pt x="804" y="3512"/>
                    <a:pt x="807" y="3508"/>
                    <a:pt x="810" y="3504"/>
                  </a:cubicBezTo>
                  <a:lnTo>
                    <a:pt x="810" y="3504"/>
                  </a:lnTo>
                  <a:cubicBezTo>
                    <a:pt x="743" y="3675"/>
                    <a:pt x="659" y="3846"/>
                    <a:pt x="594" y="4018"/>
                  </a:cubicBezTo>
                  <a:cubicBezTo>
                    <a:pt x="549" y="4086"/>
                    <a:pt x="503" y="4178"/>
                    <a:pt x="457" y="4269"/>
                  </a:cubicBezTo>
                  <a:cubicBezTo>
                    <a:pt x="412" y="4360"/>
                    <a:pt x="366" y="4429"/>
                    <a:pt x="320" y="4497"/>
                  </a:cubicBezTo>
                  <a:cubicBezTo>
                    <a:pt x="298" y="4543"/>
                    <a:pt x="275" y="4588"/>
                    <a:pt x="252" y="4634"/>
                  </a:cubicBezTo>
                  <a:cubicBezTo>
                    <a:pt x="229" y="4680"/>
                    <a:pt x="206" y="4703"/>
                    <a:pt x="183" y="4748"/>
                  </a:cubicBezTo>
                  <a:cubicBezTo>
                    <a:pt x="138" y="4794"/>
                    <a:pt x="92" y="4839"/>
                    <a:pt x="69" y="4908"/>
                  </a:cubicBezTo>
                  <a:cubicBezTo>
                    <a:pt x="46" y="4908"/>
                    <a:pt x="46" y="4908"/>
                    <a:pt x="46" y="4931"/>
                  </a:cubicBezTo>
                  <a:cubicBezTo>
                    <a:pt x="1" y="4976"/>
                    <a:pt x="1" y="5045"/>
                    <a:pt x="24" y="5091"/>
                  </a:cubicBezTo>
                  <a:cubicBezTo>
                    <a:pt x="24" y="5136"/>
                    <a:pt x="69" y="5182"/>
                    <a:pt x="92" y="5227"/>
                  </a:cubicBezTo>
                  <a:cubicBezTo>
                    <a:pt x="138" y="5296"/>
                    <a:pt x="183" y="5364"/>
                    <a:pt x="229" y="5456"/>
                  </a:cubicBezTo>
                  <a:cubicBezTo>
                    <a:pt x="252" y="5479"/>
                    <a:pt x="252" y="5501"/>
                    <a:pt x="275" y="5547"/>
                  </a:cubicBezTo>
                  <a:cubicBezTo>
                    <a:pt x="275" y="5547"/>
                    <a:pt x="275" y="5547"/>
                    <a:pt x="275" y="5570"/>
                  </a:cubicBezTo>
                  <a:cubicBezTo>
                    <a:pt x="275" y="5638"/>
                    <a:pt x="320" y="5707"/>
                    <a:pt x="366" y="5752"/>
                  </a:cubicBezTo>
                  <a:cubicBezTo>
                    <a:pt x="396" y="5768"/>
                    <a:pt x="432" y="5775"/>
                    <a:pt x="467" y="5775"/>
                  </a:cubicBezTo>
                  <a:cubicBezTo>
                    <a:pt x="539" y="5775"/>
                    <a:pt x="610" y="5745"/>
                    <a:pt x="640" y="5684"/>
                  </a:cubicBezTo>
                  <a:cubicBezTo>
                    <a:pt x="640" y="5661"/>
                    <a:pt x="663" y="5638"/>
                    <a:pt x="663" y="5616"/>
                  </a:cubicBezTo>
                  <a:cubicBezTo>
                    <a:pt x="708" y="5616"/>
                    <a:pt x="754" y="5593"/>
                    <a:pt x="777" y="5570"/>
                  </a:cubicBezTo>
                  <a:cubicBezTo>
                    <a:pt x="845" y="5479"/>
                    <a:pt x="891" y="5387"/>
                    <a:pt x="960" y="5296"/>
                  </a:cubicBezTo>
                  <a:cubicBezTo>
                    <a:pt x="1005" y="5205"/>
                    <a:pt x="1051" y="5113"/>
                    <a:pt x="1096" y="5045"/>
                  </a:cubicBezTo>
                  <a:cubicBezTo>
                    <a:pt x="1142" y="4954"/>
                    <a:pt x="1188" y="4862"/>
                    <a:pt x="1233" y="4794"/>
                  </a:cubicBezTo>
                  <a:cubicBezTo>
                    <a:pt x="1279" y="4680"/>
                    <a:pt x="1325" y="4588"/>
                    <a:pt x="1370" y="4474"/>
                  </a:cubicBezTo>
                  <a:cubicBezTo>
                    <a:pt x="1439" y="4314"/>
                    <a:pt x="1484" y="4132"/>
                    <a:pt x="1553" y="3972"/>
                  </a:cubicBezTo>
                  <a:cubicBezTo>
                    <a:pt x="1599" y="3789"/>
                    <a:pt x="1667" y="3630"/>
                    <a:pt x="1713" y="3447"/>
                  </a:cubicBezTo>
                  <a:cubicBezTo>
                    <a:pt x="1758" y="3265"/>
                    <a:pt x="1804" y="3059"/>
                    <a:pt x="1850" y="2876"/>
                  </a:cubicBezTo>
                  <a:cubicBezTo>
                    <a:pt x="1873" y="2785"/>
                    <a:pt x="1895" y="2671"/>
                    <a:pt x="1895" y="2557"/>
                  </a:cubicBezTo>
                  <a:cubicBezTo>
                    <a:pt x="1918" y="2466"/>
                    <a:pt x="1918" y="2374"/>
                    <a:pt x="1918" y="2260"/>
                  </a:cubicBezTo>
                  <a:cubicBezTo>
                    <a:pt x="1941" y="2100"/>
                    <a:pt x="1941" y="1941"/>
                    <a:pt x="1941" y="1781"/>
                  </a:cubicBezTo>
                  <a:cubicBezTo>
                    <a:pt x="1941" y="1598"/>
                    <a:pt x="1964" y="1416"/>
                    <a:pt x="1941" y="1233"/>
                  </a:cubicBezTo>
                  <a:cubicBezTo>
                    <a:pt x="1941" y="1165"/>
                    <a:pt x="1941" y="1119"/>
                    <a:pt x="1918" y="1073"/>
                  </a:cubicBezTo>
                  <a:cubicBezTo>
                    <a:pt x="1918" y="982"/>
                    <a:pt x="1918" y="914"/>
                    <a:pt x="1895" y="822"/>
                  </a:cubicBezTo>
                  <a:cubicBezTo>
                    <a:pt x="1895" y="754"/>
                    <a:pt x="1873" y="662"/>
                    <a:pt x="1804" y="640"/>
                  </a:cubicBezTo>
                  <a:cubicBezTo>
                    <a:pt x="1781" y="617"/>
                    <a:pt x="1736" y="617"/>
                    <a:pt x="1713" y="617"/>
                  </a:cubicBezTo>
                  <a:cubicBezTo>
                    <a:pt x="1713" y="617"/>
                    <a:pt x="1690" y="640"/>
                    <a:pt x="1690" y="640"/>
                  </a:cubicBezTo>
                  <a:cubicBezTo>
                    <a:pt x="1667" y="594"/>
                    <a:pt x="1667" y="525"/>
                    <a:pt x="1667" y="480"/>
                  </a:cubicBezTo>
                  <a:cubicBezTo>
                    <a:pt x="1644" y="343"/>
                    <a:pt x="1599" y="206"/>
                    <a:pt x="1576" y="69"/>
                  </a:cubicBezTo>
                  <a:cubicBezTo>
                    <a:pt x="1553" y="23"/>
                    <a:pt x="1507" y="1"/>
                    <a:pt x="1484" y="1"/>
                  </a:cubicBezTo>
                  <a:close/>
                </a:path>
              </a:pathLst>
            </a:custGeom>
            <a:solidFill>
              <a:srgbClr val="EFB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3" name="Google Shape;433;p4"/>
            <p:cNvSpPr/>
            <p:nvPr/>
          </p:nvSpPr>
          <p:spPr>
            <a:xfrm>
              <a:off x="7033200" y="1994975"/>
              <a:ext cx="107300" cy="521575"/>
            </a:xfrm>
            <a:custGeom>
              <a:avLst/>
              <a:gdLst/>
              <a:ahLst/>
              <a:cxnLst/>
              <a:rect l="l" t="t" r="r" b="b"/>
              <a:pathLst>
                <a:path w="4292" h="20863" extrusionOk="0">
                  <a:moveTo>
                    <a:pt x="2877" y="1941"/>
                  </a:moveTo>
                  <a:cubicBezTo>
                    <a:pt x="2877" y="1941"/>
                    <a:pt x="2877" y="1951"/>
                    <a:pt x="2883" y="1958"/>
                  </a:cubicBezTo>
                  <a:lnTo>
                    <a:pt x="2883" y="1958"/>
                  </a:lnTo>
                  <a:cubicBezTo>
                    <a:pt x="2881" y="1952"/>
                    <a:pt x="2879" y="1946"/>
                    <a:pt x="2877" y="1941"/>
                  </a:cubicBezTo>
                  <a:close/>
                  <a:moveTo>
                    <a:pt x="1918" y="1"/>
                  </a:moveTo>
                  <a:cubicBezTo>
                    <a:pt x="1895" y="1"/>
                    <a:pt x="1872" y="1"/>
                    <a:pt x="1850" y="23"/>
                  </a:cubicBezTo>
                  <a:cubicBezTo>
                    <a:pt x="1804" y="69"/>
                    <a:pt x="1804" y="160"/>
                    <a:pt x="1850" y="183"/>
                  </a:cubicBezTo>
                  <a:cubicBezTo>
                    <a:pt x="1918" y="252"/>
                    <a:pt x="1987" y="320"/>
                    <a:pt x="2055" y="411"/>
                  </a:cubicBezTo>
                  <a:cubicBezTo>
                    <a:pt x="2146" y="526"/>
                    <a:pt x="2215" y="640"/>
                    <a:pt x="2283" y="754"/>
                  </a:cubicBezTo>
                  <a:cubicBezTo>
                    <a:pt x="2375" y="891"/>
                    <a:pt x="2443" y="1028"/>
                    <a:pt x="2512" y="1165"/>
                  </a:cubicBezTo>
                  <a:cubicBezTo>
                    <a:pt x="2580" y="1279"/>
                    <a:pt x="2648" y="1416"/>
                    <a:pt x="2717" y="1553"/>
                  </a:cubicBezTo>
                  <a:cubicBezTo>
                    <a:pt x="2763" y="1690"/>
                    <a:pt x="2831" y="1827"/>
                    <a:pt x="2900" y="1964"/>
                  </a:cubicBezTo>
                  <a:cubicBezTo>
                    <a:pt x="2892" y="1964"/>
                    <a:pt x="2887" y="1961"/>
                    <a:pt x="2883" y="1958"/>
                  </a:cubicBezTo>
                  <a:lnTo>
                    <a:pt x="2883" y="1958"/>
                  </a:lnTo>
                  <a:cubicBezTo>
                    <a:pt x="3017" y="2295"/>
                    <a:pt x="3130" y="2655"/>
                    <a:pt x="3242" y="3036"/>
                  </a:cubicBezTo>
                  <a:cubicBezTo>
                    <a:pt x="3288" y="3128"/>
                    <a:pt x="3310" y="3219"/>
                    <a:pt x="3333" y="3310"/>
                  </a:cubicBezTo>
                  <a:cubicBezTo>
                    <a:pt x="3356" y="3402"/>
                    <a:pt x="3379" y="3493"/>
                    <a:pt x="3402" y="3584"/>
                  </a:cubicBezTo>
                  <a:cubicBezTo>
                    <a:pt x="3447" y="3790"/>
                    <a:pt x="3516" y="3972"/>
                    <a:pt x="3562" y="4178"/>
                  </a:cubicBezTo>
                  <a:cubicBezTo>
                    <a:pt x="3584" y="4315"/>
                    <a:pt x="3630" y="4474"/>
                    <a:pt x="3653" y="4611"/>
                  </a:cubicBezTo>
                  <a:cubicBezTo>
                    <a:pt x="3676" y="4748"/>
                    <a:pt x="3698" y="4885"/>
                    <a:pt x="3721" y="5022"/>
                  </a:cubicBezTo>
                  <a:cubicBezTo>
                    <a:pt x="3744" y="5228"/>
                    <a:pt x="3767" y="5410"/>
                    <a:pt x="3790" y="5593"/>
                  </a:cubicBezTo>
                  <a:cubicBezTo>
                    <a:pt x="3790" y="5684"/>
                    <a:pt x="3790" y="5775"/>
                    <a:pt x="3813" y="5867"/>
                  </a:cubicBezTo>
                  <a:cubicBezTo>
                    <a:pt x="3813" y="5958"/>
                    <a:pt x="3813" y="6072"/>
                    <a:pt x="3835" y="6163"/>
                  </a:cubicBezTo>
                  <a:cubicBezTo>
                    <a:pt x="3835" y="6278"/>
                    <a:pt x="3835" y="6369"/>
                    <a:pt x="3835" y="6483"/>
                  </a:cubicBezTo>
                  <a:cubicBezTo>
                    <a:pt x="3858" y="6574"/>
                    <a:pt x="3858" y="6688"/>
                    <a:pt x="3858" y="6780"/>
                  </a:cubicBezTo>
                  <a:cubicBezTo>
                    <a:pt x="3858" y="6985"/>
                    <a:pt x="3881" y="7191"/>
                    <a:pt x="3881" y="7373"/>
                  </a:cubicBezTo>
                  <a:cubicBezTo>
                    <a:pt x="3881" y="7487"/>
                    <a:pt x="3881" y="7579"/>
                    <a:pt x="3881" y="7693"/>
                  </a:cubicBezTo>
                  <a:cubicBezTo>
                    <a:pt x="3881" y="7784"/>
                    <a:pt x="3904" y="7898"/>
                    <a:pt x="3904" y="7989"/>
                  </a:cubicBezTo>
                  <a:cubicBezTo>
                    <a:pt x="3904" y="8195"/>
                    <a:pt x="3904" y="8400"/>
                    <a:pt x="3904" y="8606"/>
                  </a:cubicBezTo>
                  <a:cubicBezTo>
                    <a:pt x="3904" y="8697"/>
                    <a:pt x="3904" y="8811"/>
                    <a:pt x="3904" y="8902"/>
                  </a:cubicBezTo>
                  <a:cubicBezTo>
                    <a:pt x="3881" y="9017"/>
                    <a:pt x="3881" y="9108"/>
                    <a:pt x="3881" y="9222"/>
                  </a:cubicBezTo>
                  <a:cubicBezTo>
                    <a:pt x="3881" y="9427"/>
                    <a:pt x="3858" y="9633"/>
                    <a:pt x="3858" y="9838"/>
                  </a:cubicBezTo>
                  <a:cubicBezTo>
                    <a:pt x="3835" y="10067"/>
                    <a:pt x="3813" y="10295"/>
                    <a:pt x="3790" y="10523"/>
                  </a:cubicBezTo>
                  <a:cubicBezTo>
                    <a:pt x="3790" y="10546"/>
                    <a:pt x="3790" y="10569"/>
                    <a:pt x="3790" y="10592"/>
                  </a:cubicBezTo>
                  <a:cubicBezTo>
                    <a:pt x="3767" y="10683"/>
                    <a:pt x="3744" y="10797"/>
                    <a:pt x="3744" y="10888"/>
                  </a:cubicBezTo>
                  <a:cubicBezTo>
                    <a:pt x="3721" y="10957"/>
                    <a:pt x="3721" y="11025"/>
                    <a:pt x="3721" y="11094"/>
                  </a:cubicBezTo>
                  <a:cubicBezTo>
                    <a:pt x="3653" y="11482"/>
                    <a:pt x="3607" y="11870"/>
                    <a:pt x="3516" y="12258"/>
                  </a:cubicBezTo>
                  <a:cubicBezTo>
                    <a:pt x="3493" y="12463"/>
                    <a:pt x="3447" y="12646"/>
                    <a:pt x="3402" y="12851"/>
                  </a:cubicBezTo>
                  <a:cubicBezTo>
                    <a:pt x="3379" y="13034"/>
                    <a:pt x="3333" y="13216"/>
                    <a:pt x="3288" y="13399"/>
                  </a:cubicBezTo>
                  <a:cubicBezTo>
                    <a:pt x="3242" y="13582"/>
                    <a:pt x="3196" y="13741"/>
                    <a:pt x="3151" y="13924"/>
                  </a:cubicBezTo>
                  <a:cubicBezTo>
                    <a:pt x="3105" y="14107"/>
                    <a:pt x="3059" y="14289"/>
                    <a:pt x="3014" y="14449"/>
                  </a:cubicBezTo>
                  <a:cubicBezTo>
                    <a:pt x="2945" y="14632"/>
                    <a:pt x="2900" y="14814"/>
                    <a:pt x="2831" y="14974"/>
                  </a:cubicBezTo>
                  <a:cubicBezTo>
                    <a:pt x="2785" y="15157"/>
                    <a:pt x="2717" y="15316"/>
                    <a:pt x="2648" y="15476"/>
                  </a:cubicBezTo>
                  <a:cubicBezTo>
                    <a:pt x="2603" y="15590"/>
                    <a:pt x="2580" y="15704"/>
                    <a:pt x="2534" y="15796"/>
                  </a:cubicBezTo>
                  <a:cubicBezTo>
                    <a:pt x="2489" y="15910"/>
                    <a:pt x="2466" y="16024"/>
                    <a:pt x="2420" y="16138"/>
                  </a:cubicBezTo>
                  <a:cubicBezTo>
                    <a:pt x="2375" y="16275"/>
                    <a:pt x="2329" y="16389"/>
                    <a:pt x="2283" y="16503"/>
                  </a:cubicBezTo>
                  <a:cubicBezTo>
                    <a:pt x="2238" y="16617"/>
                    <a:pt x="2192" y="16709"/>
                    <a:pt x="2169" y="16823"/>
                  </a:cubicBezTo>
                  <a:cubicBezTo>
                    <a:pt x="2146" y="16823"/>
                    <a:pt x="2146" y="16823"/>
                    <a:pt x="2146" y="16846"/>
                  </a:cubicBezTo>
                  <a:cubicBezTo>
                    <a:pt x="2124" y="16891"/>
                    <a:pt x="2101" y="16937"/>
                    <a:pt x="2101" y="16960"/>
                  </a:cubicBezTo>
                  <a:lnTo>
                    <a:pt x="2101" y="16960"/>
                  </a:lnTo>
                  <a:cubicBezTo>
                    <a:pt x="2101" y="16960"/>
                    <a:pt x="2101" y="16937"/>
                    <a:pt x="2124" y="16914"/>
                  </a:cubicBezTo>
                  <a:lnTo>
                    <a:pt x="2124" y="16914"/>
                  </a:lnTo>
                  <a:cubicBezTo>
                    <a:pt x="2055" y="17074"/>
                    <a:pt x="1987" y="17211"/>
                    <a:pt x="1918" y="17371"/>
                  </a:cubicBezTo>
                  <a:cubicBezTo>
                    <a:pt x="1850" y="17530"/>
                    <a:pt x="1758" y="17690"/>
                    <a:pt x="1690" y="17850"/>
                  </a:cubicBezTo>
                  <a:cubicBezTo>
                    <a:pt x="1621" y="18010"/>
                    <a:pt x="1553" y="18170"/>
                    <a:pt x="1484" y="18329"/>
                  </a:cubicBezTo>
                  <a:cubicBezTo>
                    <a:pt x="1393" y="18489"/>
                    <a:pt x="1302" y="18649"/>
                    <a:pt x="1210" y="18809"/>
                  </a:cubicBezTo>
                  <a:cubicBezTo>
                    <a:pt x="1142" y="18900"/>
                    <a:pt x="1096" y="18991"/>
                    <a:pt x="1051" y="19060"/>
                  </a:cubicBezTo>
                  <a:cubicBezTo>
                    <a:pt x="1005" y="19151"/>
                    <a:pt x="959" y="19242"/>
                    <a:pt x="914" y="19311"/>
                  </a:cubicBezTo>
                  <a:cubicBezTo>
                    <a:pt x="822" y="19471"/>
                    <a:pt x="731" y="19630"/>
                    <a:pt x="640" y="19790"/>
                  </a:cubicBezTo>
                  <a:cubicBezTo>
                    <a:pt x="594" y="19859"/>
                    <a:pt x="549" y="19927"/>
                    <a:pt x="480" y="19996"/>
                  </a:cubicBezTo>
                  <a:cubicBezTo>
                    <a:pt x="434" y="20064"/>
                    <a:pt x="389" y="20155"/>
                    <a:pt x="343" y="20224"/>
                  </a:cubicBezTo>
                  <a:cubicBezTo>
                    <a:pt x="252" y="20361"/>
                    <a:pt x="138" y="20521"/>
                    <a:pt x="46" y="20657"/>
                  </a:cubicBezTo>
                  <a:cubicBezTo>
                    <a:pt x="1" y="20726"/>
                    <a:pt x="24" y="20794"/>
                    <a:pt x="69" y="20840"/>
                  </a:cubicBezTo>
                  <a:cubicBezTo>
                    <a:pt x="69" y="20863"/>
                    <a:pt x="92" y="20863"/>
                    <a:pt x="92" y="20863"/>
                  </a:cubicBezTo>
                  <a:cubicBezTo>
                    <a:pt x="115" y="20840"/>
                    <a:pt x="138" y="20817"/>
                    <a:pt x="161" y="20794"/>
                  </a:cubicBezTo>
                  <a:lnTo>
                    <a:pt x="297" y="20635"/>
                  </a:lnTo>
                  <a:lnTo>
                    <a:pt x="343" y="20566"/>
                  </a:lnTo>
                  <a:cubicBezTo>
                    <a:pt x="366" y="20543"/>
                    <a:pt x="389" y="20521"/>
                    <a:pt x="412" y="20498"/>
                  </a:cubicBezTo>
                  <a:cubicBezTo>
                    <a:pt x="457" y="20452"/>
                    <a:pt x="503" y="20406"/>
                    <a:pt x="549" y="20384"/>
                  </a:cubicBezTo>
                  <a:cubicBezTo>
                    <a:pt x="549" y="20361"/>
                    <a:pt x="549" y="20361"/>
                    <a:pt x="571" y="20361"/>
                  </a:cubicBezTo>
                  <a:cubicBezTo>
                    <a:pt x="640" y="20269"/>
                    <a:pt x="708" y="20178"/>
                    <a:pt x="777" y="20087"/>
                  </a:cubicBezTo>
                  <a:cubicBezTo>
                    <a:pt x="822" y="20041"/>
                    <a:pt x="845" y="19996"/>
                    <a:pt x="891" y="19950"/>
                  </a:cubicBezTo>
                  <a:cubicBezTo>
                    <a:pt x="937" y="19881"/>
                    <a:pt x="982" y="19836"/>
                    <a:pt x="1028" y="19767"/>
                  </a:cubicBezTo>
                  <a:cubicBezTo>
                    <a:pt x="1051" y="19744"/>
                    <a:pt x="1074" y="19699"/>
                    <a:pt x="1096" y="19676"/>
                  </a:cubicBezTo>
                  <a:cubicBezTo>
                    <a:pt x="1165" y="19585"/>
                    <a:pt x="1210" y="19516"/>
                    <a:pt x="1256" y="19425"/>
                  </a:cubicBezTo>
                  <a:cubicBezTo>
                    <a:pt x="1302" y="19334"/>
                    <a:pt x="1347" y="19265"/>
                    <a:pt x="1393" y="19174"/>
                  </a:cubicBezTo>
                  <a:cubicBezTo>
                    <a:pt x="1439" y="19083"/>
                    <a:pt x="1507" y="18991"/>
                    <a:pt x="1553" y="18923"/>
                  </a:cubicBezTo>
                  <a:cubicBezTo>
                    <a:pt x="1599" y="18831"/>
                    <a:pt x="1644" y="18763"/>
                    <a:pt x="1690" y="18672"/>
                  </a:cubicBezTo>
                  <a:cubicBezTo>
                    <a:pt x="1735" y="18603"/>
                    <a:pt x="1781" y="18512"/>
                    <a:pt x="1827" y="18443"/>
                  </a:cubicBezTo>
                  <a:cubicBezTo>
                    <a:pt x="1895" y="18261"/>
                    <a:pt x="1987" y="18101"/>
                    <a:pt x="2055" y="17941"/>
                  </a:cubicBezTo>
                  <a:cubicBezTo>
                    <a:pt x="2101" y="17850"/>
                    <a:pt x="2146" y="17759"/>
                    <a:pt x="2192" y="17667"/>
                  </a:cubicBezTo>
                  <a:cubicBezTo>
                    <a:pt x="2215" y="17599"/>
                    <a:pt x="2260" y="17508"/>
                    <a:pt x="2306" y="17416"/>
                  </a:cubicBezTo>
                  <a:cubicBezTo>
                    <a:pt x="2397" y="17234"/>
                    <a:pt x="2489" y="17051"/>
                    <a:pt x="2557" y="16868"/>
                  </a:cubicBezTo>
                  <a:cubicBezTo>
                    <a:pt x="2557" y="16823"/>
                    <a:pt x="2580" y="16800"/>
                    <a:pt x="2580" y="16777"/>
                  </a:cubicBezTo>
                  <a:cubicBezTo>
                    <a:pt x="2580" y="16777"/>
                    <a:pt x="2580" y="16800"/>
                    <a:pt x="2580" y="16823"/>
                  </a:cubicBezTo>
                  <a:cubicBezTo>
                    <a:pt x="2648" y="16617"/>
                    <a:pt x="2740" y="16412"/>
                    <a:pt x="2808" y="16207"/>
                  </a:cubicBezTo>
                  <a:cubicBezTo>
                    <a:pt x="2877" y="16024"/>
                    <a:pt x="2922" y="15864"/>
                    <a:pt x="2991" y="15682"/>
                  </a:cubicBezTo>
                  <a:cubicBezTo>
                    <a:pt x="3128" y="15339"/>
                    <a:pt x="3242" y="14997"/>
                    <a:pt x="3356" y="14654"/>
                  </a:cubicBezTo>
                  <a:cubicBezTo>
                    <a:pt x="3470" y="14312"/>
                    <a:pt x="3562" y="13947"/>
                    <a:pt x="3653" y="13582"/>
                  </a:cubicBezTo>
                  <a:cubicBezTo>
                    <a:pt x="3721" y="13216"/>
                    <a:pt x="3813" y="12828"/>
                    <a:pt x="3881" y="12463"/>
                  </a:cubicBezTo>
                  <a:cubicBezTo>
                    <a:pt x="3972" y="11984"/>
                    <a:pt x="4041" y="11527"/>
                    <a:pt x="4109" y="11048"/>
                  </a:cubicBezTo>
                  <a:cubicBezTo>
                    <a:pt x="4132" y="10934"/>
                    <a:pt x="4132" y="10843"/>
                    <a:pt x="4155" y="10728"/>
                  </a:cubicBezTo>
                  <a:cubicBezTo>
                    <a:pt x="4155" y="10706"/>
                    <a:pt x="4155" y="10660"/>
                    <a:pt x="4155" y="10637"/>
                  </a:cubicBezTo>
                  <a:cubicBezTo>
                    <a:pt x="4155" y="10637"/>
                    <a:pt x="4155" y="10614"/>
                    <a:pt x="4178" y="10614"/>
                  </a:cubicBezTo>
                  <a:cubicBezTo>
                    <a:pt x="4223" y="10204"/>
                    <a:pt x="4246" y="9815"/>
                    <a:pt x="4269" y="9405"/>
                  </a:cubicBezTo>
                  <a:cubicBezTo>
                    <a:pt x="4269" y="9313"/>
                    <a:pt x="4269" y="9199"/>
                    <a:pt x="4269" y="9085"/>
                  </a:cubicBezTo>
                  <a:cubicBezTo>
                    <a:pt x="4292" y="8994"/>
                    <a:pt x="4292" y="8902"/>
                    <a:pt x="4292" y="8788"/>
                  </a:cubicBezTo>
                  <a:cubicBezTo>
                    <a:pt x="4292" y="8583"/>
                    <a:pt x="4292" y="8377"/>
                    <a:pt x="4292" y="8172"/>
                  </a:cubicBezTo>
                  <a:cubicBezTo>
                    <a:pt x="4292" y="8081"/>
                    <a:pt x="4292" y="7967"/>
                    <a:pt x="4292" y="7875"/>
                  </a:cubicBezTo>
                  <a:cubicBezTo>
                    <a:pt x="4269" y="7761"/>
                    <a:pt x="4269" y="7670"/>
                    <a:pt x="4269" y="7556"/>
                  </a:cubicBezTo>
                  <a:cubicBezTo>
                    <a:pt x="4269" y="7373"/>
                    <a:pt x="4269" y="7168"/>
                    <a:pt x="4246" y="6962"/>
                  </a:cubicBezTo>
                  <a:cubicBezTo>
                    <a:pt x="4246" y="6871"/>
                    <a:pt x="4246" y="6757"/>
                    <a:pt x="4246" y="6666"/>
                  </a:cubicBezTo>
                  <a:cubicBezTo>
                    <a:pt x="4246" y="6551"/>
                    <a:pt x="4223" y="6460"/>
                    <a:pt x="4223" y="6369"/>
                  </a:cubicBezTo>
                  <a:cubicBezTo>
                    <a:pt x="4223" y="6163"/>
                    <a:pt x="4201" y="5958"/>
                    <a:pt x="4178" y="5753"/>
                  </a:cubicBezTo>
                  <a:cubicBezTo>
                    <a:pt x="4155" y="5342"/>
                    <a:pt x="4109" y="4954"/>
                    <a:pt x="4041" y="4566"/>
                  </a:cubicBezTo>
                  <a:cubicBezTo>
                    <a:pt x="3995" y="4360"/>
                    <a:pt x="3950" y="4178"/>
                    <a:pt x="3904" y="3995"/>
                  </a:cubicBezTo>
                  <a:cubicBezTo>
                    <a:pt x="3858" y="3790"/>
                    <a:pt x="3813" y="3607"/>
                    <a:pt x="3767" y="3402"/>
                  </a:cubicBezTo>
                  <a:cubicBezTo>
                    <a:pt x="3653" y="3036"/>
                    <a:pt x="3539" y="2671"/>
                    <a:pt x="3425" y="2306"/>
                  </a:cubicBezTo>
                  <a:cubicBezTo>
                    <a:pt x="3379" y="2215"/>
                    <a:pt x="3356" y="2123"/>
                    <a:pt x="3310" y="2032"/>
                  </a:cubicBezTo>
                  <a:cubicBezTo>
                    <a:pt x="3288" y="1918"/>
                    <a:pt x="3219" y="1827"/>
                    <a:pt x="3173" y="1735"/>
                  </a:cubicBezTo>
                  <a:cubicBezTo>
                    <a:pt x="3105" y="1553"/>
                    <a:pt x="3014" y="1370"/>
                    <a:pt x="2922" y="1210"/>
                  </a:cubicBezTo>
                  <a:cubicBezTo>
                    <a:pt x="2877" y="1119"/>
                    <a:pt x="2831" y="1028"/>
                    <a:pt x="2763" y="936"/>
                  </a:cubicBezTo>
                  <a:cubicBezTo>
                    <a:pt x="2694" y="822"/>
                    <a:pt x="2603" y="708"/>
                    <a:pt x="2534" y="594"/>
                  </a:cubicBezTo>
                  <a:cubicBezTo>
                    <a:pt x="2443" y="480"/>
                    <a:pt x="2375" y="389"/>
                    <a:pt x="2283" y="297"/>
                  </a:cubicBezTo>
                  <a:cubicBezTo>
                    <a:pt x="2192" y="206"/>
                    <a:pt x="2101" y="115"/>
                    <a:pt x="2009" y="23"/>
                  </a:cubicBezTo>
                  <a:cubicBezTo>
                    <a:pt x="1987" y="1"/>
                    <a:pt x="1941" y="1"/>
                    <a:pt x="1918" y="1"/>
                  </a:cubicBezTo>
                  <a:close/>
                </a:path>
              </a:pathLst>
            </a:custGeom>
            <a:solidFill>
              <a:srgbClr val="EFB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 name="Google Shape;434;p4"/>
            <p:cNvSpPr/>
            <p:nvPr/>
          </p:nvSpPr>
          <p:spPr>
            <a:xfrm>
              <a:off x="7137625" y="2260325"/>
              <a:ext cx="25" cy="25"/>
            </a:xfrm>
            <a:custGeom>
              <a:avLst/>
              <a:gdLst/>
              <a:ahLst/>
              <a:cxnLst/>
              <a:rect l="l" t="t" r="r" b="b"/>
              <a:pathLst>
                <a:path w="1" h="1" extrusionOk="0">
                  <a:moveTo>
                    <a:pt x="1" y="0"/>
                  </a:moveTo>
                  <a:lnTo>
                    <a:pt x="1" y="0"/>
                  </a:lnTo>
                  <a:cubicBezTo>
                    <a:pt x="1" y="0"/>
                    <a:pt x="1" y="0"/>
                    <a:pt x="1" y="0"/>
                  </a:cubicBezTo>
                  <a:lnTo>
                    <a:pt x="1" y="0"/>
                  </a:lnTo>
                  <a:close/>
                </a:path>
              </a:pathLst>
            </a:custGeom>
            <a:solidFill>
              <a:srgbClr val="EFB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5" name="Google Shape;435;p4"/>
            <p:cNvSpPr/>
            <p:nvPr/>
          </p:nvSpPr>
          <p:spPr>
            <a:xfrm>
              <a:off x="7137050" y="2260325"/>
              <a:ext cx="600" cy="25"/>
            </a:xfrm>
            <a:custGeom>
              <a:avLst/>
              <a:gdLst/>
              <a:ahLst/>
              <a:cxnLst/>
              <a:rect l="l" t="t" r="r" b="b"/>
              <a:pathLst>
                <a:path w="24" h="1" extrusionOk="0">
                  <a:moveTo>
                    <a:pt x="1" y="0"/>
                  </a:moveTo>
                  <a:cubicBezTo>
                    <a:pt x="24" y="0"/>
                    <a:pt x="24" y="0"/>
                    <a:pt x="24" y="0"/>
                  </a:cubicBezTo>
                  <a:close/>
                </a:path>
              </a:pathLst>
            </a:custGeom>
            <a:solidFill>
              <a:srgbClr val="EFB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 name="Google Shape;436;p4"/>
            <p:cNvSpPr/>
            <p:nvPr/>
          </p:nvSpPr>
          <p:spPr>
            <a:xfrm>
              <a:off x="7137050" y="2260325"/>
              <a:ext cx="25" cy="600"/>
            </a:xfrm>
            <a:custGeom>
              <a:avLst/>
              <a:gdLst/>
              <a:ahLst/>
              <a:cxnLst/>
              <a:rect l="l" t="t" r="r" b="b"/>
              <a:pathLst>
                <a:path w="1" h="24" extrusionOk="0">
                  <a:moveTo>
                    <a:pt x="1" y="23"/>
                  </a:moveTo>
                  <a:cubicBezTo>
                    <a:pt x="1" y="23"/>
                    <a:pt x="1" y="23"/>
                    <a:pt x="1" y="0"/>
                  </a:cubicBezTo>
                  <a:cubicBezTo>
                    <a:pt x="1" y="23"/>
                    <a:pt x="1" y="23"/>
                    <a:pt x="1" y="23"/>
                  </a:cubicBezTo>
                  <a:close/>
                </a:path>
              </a:pathLst>
            </a:custGeom>
            <a:solidFill>
              <a:srgbClr val="EFB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 name="Google Shape;437;p4"/>
            <p:cNvSpPr/>
            <p:nvPr/>
          </p:nvSpPr>
          <p:spPr>
            <a:xfrm>
              <a:off x="7137050" y="226090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EFB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8" name="Google Shape;438;p4"/>
            <p:cNvSpPr/>
            <p:nvPr/>
          </p:nvSpPr>
          <p:spPr>
            <a:xfrm>
              <a:off x="7087425" y="2415525"/>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EFB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9" name="Google Shape;439;p4"/>
            <p:cNvSpPr/>
            <p:nvPr/>
          </p:nvSpPr>
          <p:spPr>
            <a:xfrm>
              <a:off x="7075425" y="2441200"/>
              <a:ext cx="25" cy="25"/>
            </a:xfrm>
            <a:custGeom>
              <a:avLst/>
              <a:gdLst/>
              <a:ahLst/>
              <a:cxnLst/>
              <a:rect l="l" t="t" r="r" b="b"/>
              <a:pathLst>
                <a:path w="1" h="1" extrusionOk="0">
                  <a:moveTo>
                    <a:pt x="1" y="1"/>
                  </a:moveTo>
                  <a:cubicBezTo>
                    <a:pt x="1" y="1"/>
                    <a:pt x="1" y="1"/>
                    <a:pt x="1" y="1"/>
                  </a:cubicBezTo>
                  <a:cubicBezTo>
                    <a:pt x="1" y="1"/>
                    <a:pt x="1" y="1"/>
                    <a:pt x="1" y="1"/>
                  </a:cubicBezTo>
                  <a:cubicBezTo>
                    <a:pt x="1" y="1"/>
                    <a:pt x="1" y="1"/>
                    <a:pt x="1" y="1"/>
                  </a:cubicBezTo>
                  <a:close/>
                </a:path>
              </a:pathLst>
            </a:custGeom>
            <a:solidFill>
              <a:srgbClr val="EFB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0" name="Google Shape;440;p4"/>
            <p:cNvSpPr/>
            <p:nvPr/>
          </p:nvSpPr>
          <p:spPr>
            <a:xfrm>
              <a:off x="7077725" y="1990975"/>
              <a:ext cx="72475" cy="440825"/>
            </a:xfrm>
            <a:custGeom>
              <a:avLst/>
              <a:gdLst/>
              <a:ahLst/>
              <a:cxnLst/>
              <a:rect l="l" t="t" r="r" b="b"/>
              <a:pathLst>
                <a:path w="2899" h="17633" extrusionOk="0">
                  <a:moveTo>
                    <a:pt x="114" y="1"/>
                  </a:moveTo>
                  <a:cubicBezTo>
                    <a:pt x="91" y="1"/>
                    <a:pt x="46" y="24"/>
                    <a:pt x="46" y="69"/>
                  </a:cubicBezTo>
                  <a:cubicBezTo>
                    <a:pt x="0" y="115"/>
                    <a:pt x="23" y="183"/>
                    <a:pt x="69" y="229"/>
                  </a:cubicBezTo>
                  <a:cubicBezTo>
                    <a:pt x="137" y="298"/>
                    <a:pt x="228" y="366"/>
                    <a:pt x="297" y="435"/>
                  </a:cubicBezTo>
                  <a:cubicBezTo>
                    <a:pt x="343" y="480"/>
                    <a:pt x="388" y="503"/>
                    <a:pt x="434" y="549"/>
                  </a:cubicBezTo>
                  <a:cubicBezTo>
                    <a:pt x="457" y="571"/>
                    <a:pt x="479" y="594"/>
                    <a:pt x="502" y="594"/>
                  </a:cubicBezTo>
                  <a:cubicBezTo>
                    <a:pt x="525" y="617"/>
                    <a:pt x="548" y="640"/>
                    <a:pt x="571" y="640"/>
                  </a:cubicBezTo>
                  <a:cubicBezTo>
                    <a:pt x="594" y="686"/>
                    <a:pt x="639" y="754"/>
                    <a:pt x="685" y="800"/>
                  </a:cubicBezTo>
                  <a:cubicBezTo>
                    <a:pt x="753" y="868"/>
                    <a:pt x="822" y="960"/>
                    <a:pt x="867" y="1028"/>
                  </a:cubicBezTo>
                  <a:cubicBezTo>
                    <a:pt x="890" y="1051"/>
                    <a:pt x="890" y="1096"/>
                    <a:pt x="913" y="1119"/>
                  </a:cubicBezTo>
                  <a:lnTo>
                    <a:pt x="959" y="1233"/>
                  </a:lnTo>
                  <a:cubicBezTo>
                    <a:pt x="982" y="1302"/>
                    <a:pt x="1027" y="1370"/>
                    <a:pt x="1050" y="1439"/>
                  </a:cubicBezTo>
                  <a:cubicBezTo>
                    <a:pt x="1119" y="1553"/>
                    <a:pt x="1187" y="1690"/>
                    <a:pt x="1233" y="1804"/>
                  </a:cubicBezTo>
                  <a:cubicBezTo>
                    <a:pt x="1301" y="1941"/>
                    <a:pt x="1370" y="2078"/>
                    <a:pt x="1438" y="2215"/>
                  </a:cubicBezTo>
                  <a:cubicBezTo>
                    <a:pt x="1438" y="2261"/>
                    <a:pt x="1461" y="2283"/>
                    <a:pt x="1484" y="2329"/>
                  </a:cubicBezTo>
                  <a:cubicBezTo>
                    <a:pt x="1461" y="2352"/>
                    <a:pt x="1461" y="2397"/>
                    <a:pt x="1461" y="2420"/>
                  </a:cubicBezTo>
                  <a:cubicBezTo>
                    <a:pt x="1484" y="2443"/>
                    <a:pt x="1484" y="2466"/>
                    <a:pt x="1484" y="2489"/>
                  </a:cubicBezTo>
                  <a:lnTo>
                    <a:pt x="1507" y="2534"/>
                  </a:lnTo>
                  <a:cubicBezTo>
                    <a:pt x="1507" y="2580"/>
                    <a:pt x="1529" y="2626"/>
                    <a:pt x="1529" y="2671"/>
                  </a:cubicBezTo>
                  <a:cubicBezTo>
                    <a:pt x="1552" y="2763"/>
                    <a:pt x="1598" y="2854"/>
                    <a:pt x="1621" y="2922"/>
                  </a:cubicBezTo>
                  <a:cubicBezTo>
                    <a:pt x="1666" y="3105"/>
                    <a:pt x="1712" y="3265"/>
                    <a:pt x="1758" y="3425"/>
                  </a:cubicBezTo>
                  <a:cubicBezTo>
                    <a:pt x="1803" y="3607"/>
                    <a:pt x="1849" y="3790"/>
                    <a:pt x="1895" y="3972"/>
                  </a:cubicBezTo>
                  <a:cubicBezTo>
                    <a:pt x="1917" y="4041"/>
                    <a:pt x="1940" y="4109"/>
                    <a:pt x="1963" y="4178"/>
                  </a:cubicBezTo>
                  <a:cubicBezTo>
                    <a:pt x="1963" y="4224"/>
                    <a:pt x="1986" y="4269"/>
                    <a:pt x="1986" y="4315"/>
                  </a:cubicBezTo>
                  <a:cubicBezTo>
                    <a:pt x="2009" y="4429"/>
                    <a:pt x="2032" y="4520"/>
                    <a:pt x="2054" y="4634"/>
                  </a:cubicBezTo>
                  <a:cubicBezTo>
                    <a:pt x="2054" y="4657"/>
                    <a:pt x="2054" y="4680"/>
                    <a:pt x="2054" y="4703"/>
                  </a:cubicBezTo>
                  <a:cubicBezTo>
                    <a:pt x="2077" y="4726"/>
                    <a:pt x="2077" y="4771"/>
                    <a:pt x="2077" y="4817"/>
                  </a:cubicBezTo>
                  <a:cubicBezTo>
                    <a:pt x="2077" y="4908"/>
                    <a:pt x="2100" y="5022"/>
                    <a:pt x="2100" y="5137"/>
                  </a:cubicBezTo>
                  <a:lnTo>
                    <a:pt x="2169" y="5776"/>
                  </a:lnTo>
                  <a:cubicBezTo>
                    <a:pt x="2214" y="6186"/>
                    <a:pt x="2237" y="6597"/>
                    <a:pt x="2260" y="7008"/>
                  </a:cubicBezTo>
                  <a:cubicBezTo>
                    <a:pt x="2283" y="7054"/>
                    <a:pt x="2283" y="7100"/>
                    <a:pt x="2283" y="7168"/>
                  </a:cubicBezTo>
                  <a:lnTo>
                    <a:pt x="2283" y="7236"/>
                  </a:lnTo>
                  <a:cubicBezTo>
                    <a:pt x="2283" y="7259"/>
                    <a:pt x="2283" y="7305"/>
                    <a:pt x="2305" y="7351"/>
                  </a:cubicBezTo>
                  <a:cubicBezTo>
                    <a:pt x="2305" y="7373"/>
                    <a:pt x="2328" y="7396"/>
                    <a:pt x="2351" y="7419"/>
                  </a:cubicBezTo>
                  <a:cubicBezTo>
                    <a:pt x="2351" y="7465"/>
                    <a:pt x="2351" y="7488"/>
                    <a:pt x="2351" y="7510"/>
                  </a:cubicBezTo>
                  <a:cubicBezTo>
                    <a:pt x="2351" y="7716"/>
                    <a:pt x="2328" y="7921"/>
                    <a:pt x="2328" y="8127"/>
                  </a:cubicBezTo>
                  <a:cubicBezTo>
                    <a:pt x="2328" y="8355"/>
                    <a:pt x="2328" y="8560"/>
                    <a:pt x="2328" y="8789"/>
                  </a:cubicBezTo>
                  <a:cubicBezTo>
                    <a:pt x="2328" y="8880"/>
                    <a:pt x="2328" y="8971"/>
                    <a:pt x="2328" y="9085"/>
                  </a:cubicBezTo>
                  <a:cubicBezTo>
                    <a:pt x="2328" y="9177"/>
                    <a:pt x="2328" y="9291"/>
                    <a:pt x="2328" y="9382"/>
                  </a:cubicBezTo>
                  <a:cubicBezTo>
                    <a:pt x="2328" y="9428"/>
                    <a:pt x="2351" y="9473"/>
                    <a:pt x="2374" y="9496"/>
                  </a:cubicBezTo>
                  <a:cubicBezTo>
                    <a:pt x="2374" y="9519"/>
                    <a:pt x="2374" y="9542"/>
                    <a:pt x="2374" y="9565"/>
                  </a:cubicBezTo>
                  <a:cubicBezTo>
                    <a:pt x="2351" y="9587"/>
                    <a:pt x="2351" y="9633"/>
                    <a:pt x="2351" y="9679"/>
                  </a:cubicBezTo>
                  <a:cubicBezTo>
                    <a:pt x="2351" y="9747"/>
                    <a:pt x="2328" y="9793"/>
                    <a:pt x="2328" y="9861"/>
                  </a:cubicBezTo>
                  <a:cubicBezTo>
                    <a:pt x="2305" y="9975"/>
                    <a:pt x="2305" y="10112"/>
                    <a:pt x="2283" y="10227"/>
                  </a:cubicBezTo>
                  <a:cubicBezTo>
                    <a:pt x="2260" y="10341"/>
                    <a:pt x="2260" y="10478"/>
                    <a:pt x="2237" y="10592"/>
                  </a:cubicBezTo>
                  <a:cubicBezTo>
                    <a:pt x="2237" y="10660"/>
                    <a:pt x="2237" y="10729"/>
                    <a:pt x="2237" y="10797"/>
                  </a:cubicBezTo>
                  <a:cubicBezTo>
                    <a:pt x="2237" y="10820"/>
                    <a:pt x="2237" y="10820"/>
                    <a:pt x="2237" y="10843"/>
                  </a:cubicBezTo>
                  <a:cubicBezTo>
                    <a:pt x="2214" y="10934"/>
                    <a:pt x="2191" y="11003"/>
                    <a:pt x="2191" y="11094"/>
                  </a:cubicBezTo>
                  <a:cubicBezTo>
                    <a:pt x="2169" y="11208"/>
                    <a:pt x="2146" y="11322"/>
                    <a:pt x="2123" y="11436"/>
                  </a:cubicBezTo>
                  <a:cubicBezTo>
                    <a:pt x="2123" y="11482"/>
                    <a:pt x="2100" y="11528"/>
                    <a:pt x="2100" y="11596"/>
                  </a:cubicBezTo>
                  <a:cubicBezTo>
                    <a:pt x="2077" y="11687"/>
                    <a:pt x="2054" y="11779"/>
                    <a:pt x="2054" y="11870"/>
                  </a:cubicBezTo>
                  <a:cubicBezTo>
                    <a:pt x="2054" y="11916"/>
                    <a:pt x="2077" y="11938"/>
                    <a:pt x="2077" y="11961"/>
                  </a:cubicBezTo>
                  <a:cubicBezTo>
                    <a:pt x="2077" y="12030"/>
                    <a:pt x="2054" y="12075"/>
                    <a:pt x="2054" y="12121"/>
                  </a:cubicBezTo>
                  <a:cubicBezTo>
                    <a:pt x="2032" y="12212"/>
                    <a:pt x="2009" y="12304"/>
                    <a:pt x="1986" y="12395"/>
                  </a:cubicBezTo>
                  <a:cubicBezTo>
                    <a:pt x="1986" y="12463"/>
                    <a:pt x="1963" y="12509"/>
                    <a:pt x="1940" y="12555"/>
                  </a:cubicBezTo>
                  <a:cubicBezTo>
                    <a:pt x="1940" y="12600"/>
                    <a:pt x="1940" y="12646"/>
                    <a:pt x="1917" y="12669"/>
                  </a:cubicBezTo>
                  <a:cubicBezTo>
                    <a:pt x="1917" y="12692"/>
                    <a:pt x="1917" y="12715"/>
                    <a:pt x="1917" y="12737"/>
                  </a:cubicBezTo>
                  <a:cubicBezTo>
                    <a:pt x="1917" y="12760"/>
                    <a:pt x="1917" y="12783"/>
                    <a:pt x="1917" y="12806"/>
                  </a:cubicBezTo>
                  <a:cubicBezTo>
                    <a:pt x="1872" y="12966"/>
                    <a:pt x="1826" y="13125"/>
                    <a:pt x="1781" y="13285"/>
                  </a:cubicBezTo>
                  <a:cubicBezTo>
                    <a:pt x="1758" y="13376"/>
                    <a:pt x="1735" y="13445"/>
                    <a:pt x="1712" y="13536"/>
                  </a:cubicBezTo>
                  <a:cubicBezTo>
                    <a:pt x="1689" y="13582"/>
                    <a:pt x="1689" y="13628"/>
                    <a:pt x="1666" y="13673"/>
                  </a:cubicBezTo>
                  <a:cubicBezTo>
                    <a:pt x="1666" y="13696"/>
                    <a:pt x="1666" y="13696"/>
                    <a:pt x="1666" y="13719"/>
                  </a:cubicBezTo>
                  <a:cubicBezTo>
                    <a:pt x="1666" y="13742"/>
                    <a:pt x="1666" y="13742"/>
                    <a:pt x="1666" y="13764"/>
                  </a:cubicBezTo>
                  <a:cubicBezTo>
                    <a:pt x="1644" y="13764"/>
                    <a:pt x="1644" y="13787"/>
                    <a:pt x="1644" y="13810"/>
                  </a:cubicBezTo>
                  <a:cubicBezTo>
                    <a:pt x="1644" y="13810"/>
                    <a:pt x="1644" y="13833"/>
                    <a:pt x="1666" y="13856"/>
                  </a:cubicBezTo>
                  <a:cubicBezTo>
                    <a:pt x="1666" y="13879"/>
                    <a:pt x="1666" y="13901"/>
                    <a:pt x="1689" y="13901"/>
                  </a:cubicBezTo>
                  <a:cubicBezTo>
                    <a:pt x="1666" y="13924"/>
                    <a:pt x="1666" y="13947"/>
                    <a:pt x="1666" y="13970"/>
                  </a:cubicBezTo>
                  <a:cubicBezTo>
                    <a:pt x="1666" y="13993"/>
                    <a:pt x="1644" y="13993"/>
                    <a:pt x="1644" y="13993"/>
                  </a:cubicBezTo>
                  <a:cubicBezTo>
                    <a:pt x="1621" y="14016"/>
                    <a:pt x="1621" y="14061"/>
                    <a:pt x="1598" y="14084"/>
                  </a:cubicBezTo>
                  <a:cubicBezTo>
                    <a:pt x="1598" y="14107"/>
                    <a:pt x="1598" y="14130"/>
                    <a:pt x="1575" y="14153"/>
                  </a:cubicBezTo>
                  <a:cubicBezTo>
                    <a:pt x="1575" y="14175"/>
                    <a:pt x="1552" y="14221"/>
                    <a:pt x="1552" y="14267"/>
                  </a:cubicBezTo>
                  <a:cubicBezTo>
                    <a:pt x="1507" y="14358"/>
                    <a:pt x="1484" y="14426"/>
                    <a:pt x="1461" y="14518"/>
                  </a:cubicBezTo>
                  <a:cubicBezTo>
                    <a:pt x="1415" y="14609"/>
                    <a:pt x="1392" y="14700"/>
                    <a:pt x="1370" y="14769"/>
                  </a:cubicBezTo>
                  <a:cubicBezTo>
                    <a:pt x="1370" y="14814"/>
                    <a:pt x="1347" y="14860"/>
                    <a:pt x="1347" y="14906"/>
                  </a:cubicBezTo>
                  <a:cubicBezTo>
                    <a:pt x="1324" y="14951"/>
                    <a:pt x="1301" y="15020"/>
                    <a:pt x="1301" y="15066"/>
                  </a:cubicBezTo>
                  <a:cubicBezTo>
                    <a:pt x="1301" y="15111"/>
                    <a:pt x="1301" y="15134"/>
                    <a:pt x="1301" y="15157"/>
                  </a:cubicBezTo>
                  <a:cubicBezTo>
                    <a:pt x="1301" y="15157"/>
                    <a:pt x="1301" y="15180"/>
                    <a:pt x="1301" y="15180"/>
                  </a:cubicBezTo>
                  <a:cubicBezTo>
                    <a:pt x="1278" y="15248"/>
                    <a:pt x="1256" y="15294"/>
                    <a:pt x="1233" y="15362"/>
                  </a:cubicBezTo>
                  <a:cubicBezTo>
                    <a:pt x="1164" y="15522"/>
                    <a:pt x="1096" y="15682"/>
                    <a:pt x="1004" y="15842"/>
                  </a:cubicBezTo>
                  <a:cubicBezTo>
                    <a:pt x="1004" y="15864"/>
                    <a:pt x="1004" y="15864"/>
                    <a:pt x="982" y="15864"/>
                  </a:cubicBezTo>
                  <a:cubicBezTo>
                    <a:pt x="959" y="15910"/>
                    <a:pt x="936" y="15956"/>
                    <a:pt x="936" y="16001"/>
                  </a:cubicBezTo>
                  <a:cubicBezTo>
                    <a:pt x="890" y="16070"/>
                    <a:pt x="867" y="16138"/>
                    <a:pt x="822" y="16230"/>
                  </a:cubicBezTo>
                  <a:cubicBezTo>
                    <a:pt x="822" y="16252"/>
                    <a:pt x="799" y="16298"/>
                    <a:pt x="776" y="16344"/>
                  </a:cubicBezTo>
                  <a:cubicBezTo>
                    <a:pt x="776" y="16367"/>
                    <a:pt x="776" y="16389"/>
                    <a:pt x="776" y="16435"/>
                  </a:cubicBezTo>
                  <a:cubicBezTo>
                    <a:pt x="799" y="16458"/>
                    <a:pt x="822" y="16504"/>
                    <a:pt x="845" y="16504"/>
                  </a:cubicBezTo>
                  <a:cubicBezTo>
                    <a:pt x="822" y="16572"/>
                    <a:pt x="799" y="16618"/>
                    <a:pt x="799" y="16663"/>
                  </a:cubicBezTo>
                  <a:cubicBezTo>
                    <a:pt x="731" y="16777"/>
                    <a:pt x="685" y="16914"/>
                    <a:pt x="616" y="17028"/>
                  </a:cubicBezTo>
                  <a:cubicBezTo>
                    <a:pt x="594" y="17097"/>
                    <a:pt x="571" y="17165"/>
                    <a:pt x="525" y="17234"/>
                  </a:cubicBezTo>
                  <a:cubicBezTo>
                    <a:pt x="525" y="17280"/>
                    <a:pt x="502" y="17325"/>
                    <a:pt x="479" y="17348"/>
                  </a:cubicBezTo>
                  <a:cubicBezTo>
                    <a:pt x="457" y="17394"/>
                    <a:pt x="457" y="17417"/>
                    <a:pt x="457" y="17462"/>
                  </a:cubicBezTo>
                  <a:cubicBezTo>
                    <a:pt x="457" y="17485"/>
                    <a:pt x="434" y="17531"/>
                    <a:pt x="434" y="17553"/>
                  </a:cubicBezTo>
                  <a:cubicBezTo>
                    <a:pt x="419" y="17598"/>
                    <a:pt x="462" y="17633"/>
                    <a:pt x="500" y="17633"/>
                  </a:cubicBezTo>
                  <a:cubicBezTo>
                    <a:pt x="521" y="17633"/>
                    <a:pt x="540" y="17623"/>
                    <a:pt x="548" y="17599"/>
                  </a:cubicBezTo>
                  <a:cubicBezTo>
                    <a:pt x="548" y="17576"/>
                    <a:pt x="571" y="17553"/>
                    <a:pt x="571" y="17553"/>
                  </a:cubicBezTo>
                  <a:cubicBezTo>
                    <a:pt x="594" y="17553"/>
                    <a:pt x="616" y="17531"/>
                    <a:pt x="616" y="17531"/>
                  </a:cubicBezTo>
                  <a:cubicBezTo>
                    <a:pt x="662" y="17508"/>
                    <a:pt x="685" y="17439"/>
                    <a:pt x="708" y="17394"/>
                  </a:cubicBezTo>
                  <a:cubicBezTo>
                    <a:pt x="731" y="17348"/>
                    <a:pt x="731" y="17302"/>
                    <a:pt x="753" y="17257"/>
                  </a:cubicBezTo>
                  <a:cubicBezTo>
                    <a:pt x="799" y="17165"/>
                    <a:pt x="822" y="17074"/>
                    <a:pt x="867" y="16983"/>
                  </a:cubicBezTo>
                  <a:cubicBezTo>
                    <a:pt x="936" y="16800"/>
                    <a:pt x="1004" y="16595"/>
                    <a:pt x="1073" y="16412"/>
                  </a:cubicBezTo>
                  <a:cubicBezTo>
                    <a:pt x="1096" y="16344"/>
                    <a:pt x="1119" y="16275"/>
                    <a:pt x="1141" y="16184"/>
                  </a:cubicBezTo>
                  <a:lnTo>
                    <a:pt x="1164" y="16184"/>
                  </a:lnTo>
                  <a:cubicBezTo>
                    <a:pt x="1187" y="16093"/>
                    <a:pt x="1233" y="16001"/>
                    <a:pt x="1278" y="15933"/>
                  </a:cubicBezTo>
                  <a:cubicBezTo>
                    <a:pt x="1370" y="15727"/>
                    <a:pt x="1461" y="15522"/>
                    <a:pt x="1552" y="15317"/>
                  </a:cubicBezTo>
                  <a:cubicBezTo>
                    <a:pt x="1552" y="15271"/>
                    <a:pt x="1575" y="15248"/>
                    <a:pt x="1575" y="15202"/>
                  </a:cubicBezTo>
                  <a:cubicBezTo>
                    <a:pt x="1598" y="15180"/>
                    <a:pt x="1598" y="15180"/>
                    <a:pt x="1621" y="15157"/>
                  </a:cubicBezTo>
                  <a:cubicBezTo>
                    <a:pt x="1621" y="15134"/>
                    <a:pt x="1644" y="15111"/>
                    <a:pt x="1644" y="15066"/>
                  </a:cubicBezTo>
                  <a:cubicBezTo>
                    <a:pt x="1666" y="15043"/>
                    <a:pt x="1666" y="14997"/>
                    <a:pt x="1689" y="14951"/>
                  </a:cubicBezTo>
                  <a:cubicBezTo>
                    <a:pt x="1712" y="14883"/>
                    <a:pt x="1735" y="14792"/>
                    <a:pt x="1781" y="14723"/>
                  </a:cubicBezTo>
                  <a:cubicBezTo>
                    <a:pt x="1826" y="14541"/>
                    <a:pt x="1872" y="14358"/>
                    <a:pt x="1917" y="14175"/>
                  </a:cubicBezTo>
                  <a:cubicBezTo>
                    <a:pt x="1940" y="14084"/>
                    <a:pt x="1963" y="13993"/>
                    <a:pt x="1986" y="13901"/>
                  </a:cubicBezTo>
                  <a:cubicBezTo>
                    <a:pt x="2009" y="13810"/>
                    <a:pt x="2032" y="13719"/>
                    <a:pt x="2054" y="13605"/>
                  </a:cubicBezTo>
                  <a:cubicBezTo>
                    <a:pt x="2054" y="13536"/>
                    <a:pt x="2077" y="13445"/>
                    <a:pt x="2100" y="13376"/>
                  </a:cubicBezTo>
                  <a:cubicBezTo>
                    <a:pt x="2100" y="13331"/>
                    <a:pt x="2100" y="13285"/>
                    <a:pt x="2123" y="13239"/>
                  </a:cubicBezTo>
                  <a:cubicBezTo>
                    <a:pt x="2146" y="13103"/>
                    <a:pt x="2191" y="12988"/>
                    <a:pt x="2214" y="12874"/>
                  </a:cubicBezTo>
                  <a:cubicBezTo>
                    <a:pt x="2237" y="12851"/>
                    <a:pt x="2237" y="12851"/>
                    <a:pt x="2237" y="12829"/>
                  </a:cubicBezTo>
                  <a:cubicBezTo>
                    <a:pt x="2260" y="12783"/>
                    <a:pt x="2283" y="12737"/>
                    <a:pt x="2305" y="12669"/>
                  </a:cubicBezTo>
                  <a:cubicBezTo>
                    <a:pt x="2305" y="12646"/>
                    <a:pt x="2328" y="12600"/>
                    <a:pt x="2328" y="12555"/>
                  </a:cubicBezTo>
                  <a:cubicBezTo>
                    <a:pt x="2351" y="12463"/>
                    <a:pt x="2374" y="12395"/>
                    <a:pt x="2397" y="12304"/>
                  </a:cubicBezTo>
                  <a:cubicBezTo>
                    <a:pt x="2420" y="12212"/>
                    <a:pt x="2442" y="12098"/>
                    <a:pt x="2442" y="12007"/>
                  </a:cubicBezTo>
                  <a:cubicBezTo>
                    <a:pt x="2465" y="11916"/>
                    <a:pt x="2488" y="11824"/>
                    <a:pt x="2488" y="11756"/>
                  </a:cubicBezTo>
                  <a:cubicBezTo>
                    <a:pt x="2534" y="11573"/>
                    <a:pt x="2557" y="11391"/>
                    <a:pt x="2579" y="11185"/>
                  </a:cubicBezTo>
                  <a:cubicBezTo>
                    <a:pt x="2579" y="11162"/>
                    <a:pt x="2579" y="11117"/>
                    <a:pt x="2579" y="11071"/>
                  </a:cubicBezTo>
                  <a:cubicBezTo>
                    <a:pt x="2625" y="11025"/>
                    <a:pt x="2625" y="10957"/>
                    <a:pt x="2625" y="10888"/>
                  </a:cubicBezTo>
                  <a:cubicBezTo>
                    <a:pt x="2648" y="10866"/>
                    <a:pt x="2648" y="10820"/>
                    <a:pt x="2648" y="10774"/>
                  </a:cubicBezTo>
                  <a:cubicBezTo>
                    <a:pt x="2671" y="10660"/>
                    <a:pt x="2671" y="10569"/>
                    <a:pt x="2694" y="10455"/>
                  </a:cubicBezTo>
                  <a:cubicBezTo>
                    <a:pt x="2716" y="10318"/>
                    <a:pt x="2739" y="10181"/>
                    <a:pt x="2739" y="10021"/>
                  </a:cubicBezTo>
                  <a:cubicBezTo>
                    <a:pt x="2762" y="9975"/>
                    <a:pt x="2762" y="9930"/>
                    <a:pt x="2762" y="9884"/>
                  </a:cubicBezTo>
                  <a:cubicBezTo>
                    <a:pt x="2762" y="9861"/>
                    <a:pt x="2762" y="9839"/>
                    <a:pt x="2785" y="9816"/>
                  </a:cubicBezTo>
                  <a:cubicBezTo>
                    <a:pt x="2785" y="9770"/>
                    <a:pt x="2785" y="9724"/>
                    <a:pt x="2785" y="9679"/>
                  </a:cubicBezTo>
                  <a:cubicBezTo>
                    <a:pt x="2808" y="9565"/>
                    <a:pt x="2808" y="9451"/>
                    <a:pt x="2830" y="9359"/>
                  </a:cubicBezTo>
                  <a:cubicBezTo>
                    <a:pt x="2830" y="9154"/>
                    <a:pt x="2853" y="8971"/>
                    <a:pt x="2853" y="8766"/>
                  </a:cubicBezTo>
                  <a:cubicBezTo>
                    <a:pt x="2876" y="8560"/>
                    <a:pt x="2876" y="8332"/>
                    <a:pt x="2899" y="8127"/>
                  </a:cubicBezTo>
                  <a:cubicBezTo>
                    <a:pt x="2899" y="8035"/>
                    <a:pt x="2899" y="7944"/>
                    <a:pt x="2899" y="7853"/>
                  </a:cubicBezTo>
                  <a:cubicBezTo>
                    <a:pt x="2899" y="7739"/>
                    <a:pt x="2899" y="7624"/>
                    <a:pt x="2899" y="7533"/>
                  </a:cubicBezTo>
                  <a:cubicBezTo>
                    <a:pt x="2899" y="7510"/>
                    <a:pt x="2876" y="7488"/>
                    <a:pt x="2876" y="7465"/>
                  </a:cubicBezTo>
                  <a:cubicBezTo>
                    <a:pt x="2876" y="7259"/>
                    <a:pt x="2876" y="7077"/>
                    <a:pt x="2876" y="6871"/>
                  </a:cubicBezTo>
                  <a:cubicBezTo>
                    <a:pt x="2876" y="6666"/>
                    <a:pt x="2876" y="6460"/>
                    <a:pt x="2876" y="6232"/>
                  </a:cubicBezTo>
                  <a:cubicBezTo>
                    <a:pt x="2876" y="6050"/>
                    <a:pt x="2853" y="5890"/>
                    <a:pt x="2853" y="5707"/>
                  </a:cubicBezTo>
                  <a:cubicBezTo>
                    <a:pt x="2853" y="5547"/>
                    <a:pt x="2830" y="5388"/>
                    <a:pt x="2830" y="5205"/>
                  </a:cubicBezTo>
                  <a:cubicBezTo>
                    <a:pt x="2830" y="5205"/>
                    <a:pt x="2808" y="5182"/>
                    <a:pt x="2808" y="5159"/>
                  </a:cubicBezTo>
                  <a:cubicBezTo>
                    <a:pt x="2808" y="5137"/>
                    <a:pt x="2808" y="5114"/>
                    <a:pt x="2785" y="5091"/>
                  </a:cubicBezTo>
                  <a:cubicBezTo>
                    <a:pt x="2785" y="5068"/>
                    <a:pt x="2762" y="5022"/>
                    <a:pt x="2762" y="4977"/>
                  </a:cubicBezTo>
                  <a:cubicBezTo>
                    <a:pt x="2762" y="4908"/>
                    <a:pt x="2739" y="4863"/>
                    <a:pt x="2739" y="4794"/>
                  </a:cubicBezTo>
                  <a:cubicBezTo>
                    <a:pt x="2716" y="4749"/>
                    <a:pt x="2716" y="4726"/>
                    <a:pt x="2716" y="4680"/>
                  </a:cubicBezTo>
                  <a:lnTo>
                    <a:pt x="2694" y="4657"/>
                  </a:lnTo>
                  <a:cubicBezTo>
                    <a:pt x="2671" y="4452"/>
                    <a:pt x="2648" y="4246"/>
                    <a:pt x="2648" y="4041"/>
                  </a:cubicBezTo>
                  <a:cubicBezTo>
                    <a:pt x="2648" y="4041"/>
                    <a:pt x="2648" y="4018"/>
                    <a:pt x="2625" y="3995"/>
                  </a:cubicBezTo>
                  <a:cubicBezTo>
                    <a:pt x="2625" y="3972"/>
                    <a:pt x="2625" y="3950"/>
                    <a:pt x="2625" y="3927"/>
                  </a:cubicBezTo>
                  <a:cubicBezTo>
                    <a:pt x="2602" y="3744"/>
                    <a:pt x="2602" y="3562"/>
                    <a:pt x="2579" y="3379"/>
                  </a:cubicBezTo>
                  <a:cubicBezTo>
                    <a:pt x="2557" y="3288"/>
                    <a:pt x="2534" y="3174"/>
                    <a:pt x="2534" y="3082"/>
                  </a:cubicBezTo>
                  <a:cubicBezTo>
                    <a:pt x="2511" y="3014"/>
                    <a:pt x="2511" y="2922"/>
                    <a:pt x="2488" y="2831"/>
                  </a:cubicBezTo>
                  <a:cubicBezTo>
                    <a:pt x="2465" y="2786"/>
                    <a:pt x="2442" y="2740"/>
                    <a:pt x="2374" y="2717"/>
                  </a:cubicBezTo>
                  <a:cubicBezTo>
                    <a:pt x="2374" y="2694"/>
                    <a:pt x="2374" y="2649"/>
                    <a:pt x="2351" y="2626"/>
                  </a:cubicBezTo>
                  <a:cubicBezTo>
                    <a:pt x="2351" y="2603"/>
                    <a:pt x="2328" y="2557"/>
                    <a:pt x="2305" y="2534"/>
                  </a:cubicBezTo>
                  <a:cubicBezTo>
                    <a:pt x="2305" y="2512"/>
                    <a:pt x="2283" y="2489"/>
                    <a:pt x="2260" y="2466"/>
                  </a:cubicBezTo>
                  <a:cubicBezTo>
                    <a:pt x="2260" y="2443"/>
                    <a:pt x="2237" y="2443"/>
                    <a:pt x="2214" y="2443"/>
                  </a:cubicBezTo>
                  <a:cubicBezTo>
                    <a:pt x="2214" y="2352"/>
                    <a:pt x="2191" y="2283"/>
                    <a:pt x="2169" y="2215"/>
                  </a:cubicBezTo>
                  <a:cubicBezTo>
                    <a:pt x="2146" y="2124"/>
                    <a:pt x="2100" y="2009"/>
                    <a:pt x="2054" y="1918"/>
                  </a:cubicBezTo>
                  <a:cubicBezTo>
                    <a:pt x="2009" y="1827"/>
                    <a:pt x="1986" y="1736"/>
                    <a:pt x="1940" y="1667"/>
                  </a:cubicBezTo>
                  <a:cubicBezTo>
                    <a:pt x="1895" y="1621"/>
                    <a:pt x="1872" y="1576"/>
                    <a:pt x="1849" y="1530"/>
                  </a:cubicBezTo>
                  <a:cubicBezTo>
                    <a:pt x="1826" y="1507"/>
                    <a:pt x="1803" y="1462"/>
                    <a:pt x="1781" y="1416"/>
                  </a:cubicBezTo>
                  <a:cubicBezTo>
                    <a:pt x="1735" y="1370"/>
                    <a:pt x="1689" y="1325"/>
                    <a:pt x="1644" y="1256"/>
                  </a:cubicBezTo>
                  <a:cubicBezTo>
                    <a:pt x="1575" y="1142"/>
                    <a:pt x="1507" y="1028"/>
                    <a:pt x="1438" y="914"/>
                  </a:cubicBezTo>
                  <a:cubicBezTo>
                    <a:pt x="1392" y="845"/>
                    <a:pt x="1324" y="823"/>
                    <a:pt x="1256" y="823"/>
                  </a:cubicBezTo>
                  <a:cubicBezTo>
                    <a:pt x="1233" y="823"/>
                    <a:pt x="1210" y="800"/>
                    <a:pt x="1164" y="777"/>
                  </a:cubicBezTo>
                  <a:cubicBezTo>
                    <a:pt x="1141" y="754"/>
                    <a:pt x="1096" y="731"/>
                    <a:pt x="1073" y="731"/>
                  </a:cubicBezTo>
                  <a:lnTo>
                    <a:pt x="1050" y="731"/>
                  </a:lnTo>
                  <a:cubicBezTo>
                    <a:pt x="1027" y="708"/>
                    <a:pt x="1004" y="686"/>
                    <a:pt x="982" y="663"/>
                  </a:cubicBezTo>
                  <a:lnTo>
                    <a:pt x="982" y="663"/>
                  </a:lnTo>
                  <a:lnTo>
                    <a:pt x="1027" y="686"/>
                  </a:lnTo>
                  <a:cubicBezTo>
                    <a:pt x="959" y="594"/>
                    <a:pt x="890" y="526"/>
                    <a:pt x="822" y="435"/>
                  </a:cubicBezTo>
                  <a:cubicBezTo>
                    <a:pt x="776" y="366"/>
                    <a:pt x="708" y="320"/>
                    <a:pt x="662" y="252"/>
                  </a:cubicBezTo>
                  <a:cubicBezTo>
                    <a:pt x="616" y="229"/>
                    <a:pt x="594" y="183"/>
                    <a:pt x="548" y="161"/>
                  </a:cubicBezTo>
                  <a:cubicBezTo>
                    <a:pt x="525" y="138"/>
                    <a:pt x="502" y="115"/>
                    <a:pt x="457" y="92"/>
                  </a:cubicBezTo>
                  <a:cubicBezTo>
                    <a:pt x="434" y="69"/>
                    <a:pt x="411" y="46"/>
                    <a:pt x="388" y="46"/>
                  </a:cubicBezTo>
                  <a:lnTo>
                    <a:pt x="320" y="46"/>
                  </a:lnTo>
                  <a:cubicBezTo>
                    <a:pt x="274" y="24"/>
                    <a:pt x="228" y="1"/>
                    <a:pt x="206" y="1"/>
                  </a:cubicBezTo>
                  <a:close/>
                </a:path>
              </a:pathLst>
            </a:custGeom>
            <a:solidFill>
              <a:srgbClr val="EFB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1" name="Google Shape;441;p4"/>
            <p:cNvSpPr/>
            <p:nvPr/>
          </p:nvSpPr>
          <p:spPr>
            <a:xfrm>
              <a:off x="7077150" y="2396125"/>
              <a:ext cx="26850" cy="54800"/>
            </a:xfrm>
            <a:custGeom>
              <a:avLst/>
              <a:gdLst/>
              <a:ahLst/>
              <a:cxnLst/>
              <a:rect l="l" t="t" r="r" b="b"/>
              <a:pathLst>
                <a:path w="1074" h="2192" extrusionOk="0">
                  <a:moveTo>
                    <a:pt x="1005" y="1"/>
                  </a:moveTo>
                  <a:cubicBezTo>
                    <a:pt x="982" y="1"/>
                    <a:pt x="959" y="24"/>
                    <a:pt x="959" y="46"/>
                  </a:cubicBezTo>
                  <a:cubicBezTo>
                    <a:pt x="936" y="138"/>
                    <a:pt x="913" y="229"/>
                    <a:pt x="890" y="320"/>
                  </a:cubicBezTo>
                  <a:cubicBezTo>
                    <a:pt x="868" y="343"/>
                    <a:pt x="868" y="389"/>
                    <a:pt x="845" y="434"/>
                  </a:cubicBezTo>
                  <a:cubicBezTo>
                    <a:pt x="822" y="480"/>
                    <a:pt x="822" y="526"/>
                    <a:pt x="799" y="571"/>
                  </a:cubicBezTo>
                  <a:cubicBezTo>
                    <a:pt x="776" y="640"/>
                    <a:pt x="731" y="708"/>
                    <a:pt x="708" y="777"/>
                  </a:cubicBezTo>
                  <a:cubicBezTo>
                    <a:pt x="708" y="800"/>
                    <a:pt x="685" y="822"/>
                    <a:pt x="685" y="845"/>
                  </a:cubicBezTo>
                  <a:lnTo>
                    <a:pt x="617" y="959"/>
                  </a:lnTo>
                  <a:cubicBezTo>
                    <a:pt x="594" y="1005"/>
                    <a:pt x="594" y="1028"/>
                    <a:pt x="571" y="1051"/>
                  </a:cubicBezTo>
                  <a:cubicBezTo>
                    <a:pt x="548" y="1074"/>
                    <a:pt x="548" y="1119"/>
                    <a:pt x="525" y="1142"/>
                  </a:cubicBezTo>
                  <a:cubicBezTo>
                    <a:pt x="502" y="1211"/>
                    <a:pt x="457" y="1256"/>
                    <a:pt x="434" y="1325"/>
                  </a:cubicBezTo>
                  <a:cubicBezTo>
                    <a:pt x="388" y="1393"/>
                    <a:pt x="366" y="1462"/>
                    <a:pt x="320" y="1507"/>
                  </a:cubicBezTo>
                  <a:cubicBezTo>
                    <a:pt x="274" y="1576"/>
                    <a:pt x="251" y="1644"/>
                    <a:pt x="206" y="1713"/>
                  </a:cubicBezTo>
                  <a:cubicBezTo>
                    <a:pt x="137" y="1850"/>
                    <a:pt x="69" y="1987"/>
                    <a:pt x="0" y="2124"/>
                  </a:cubicBezTo>
                  <a:cubicBezTo>
                    <a:pt x="0" y="2146"/>
                    <a:pt x="0" y="2169"/>
                    <a:pt x="23" y="2192"/>
                  </a:cubicBezTo>
                  <a:cubicBezTo>
                    <a:pt x="46" y="2192"/>
                    <a:pt x="69" y="2192"/>
                    <a:pt x="92" y="2169"/>
                  </a:cubicBezTo>
                  <a:cubicBezTo>
                    <a:pt x="183" y="1987"/>
                    <a:pt x="274" y="1804"/>
                    <a:pt x="366" y="1644"/>
                  </a:cubicBezTo>
                  <a:cubicBezTo>
                    <a:pt x="411" y="1553"/>
                    <a:pt x="457" y="1462"/>
                    <a:pt x="502" y="1393"/>
                  </a:cubicBezTo>
                  <a:cubicBezTo>
                    <a:pt x="548" y="1325"/>
                    <a:pt x="594" y="1233"/>
                    <a:pt x="617" y="1165"/>
                  </a:cubicBezTo>
                  <a:cubicBezTo>
                    <a:pt x="639" y="1119"/>
                    <a:pt x="685" y="1074"/>
                    <a:pt x="708" y="1028"/>
                  </a:cubicBezTo>
                  <a:cubicBezTo>
                    <a:pt x="708" y="1005"/>
                    <a:pt x="708" y="982"/>
                    <a:pt x="708" y="982"/>
                  </a:cubicBezTo>
                  <a:cubicBezTo>
                    <a:pt x="731" y="937"/>
                    <a:pt x="754" y="914"/>
                    <a:pt x="776" y="868"/>
                  </a:cubicBezTo>
                  <a:cubicBezTo>
                    <a:pt x="776" y="845"/>
                    <a:pt x="799" y="822"/>
                    <a:pt x="822" y="777"/>
                  </a:cubicBezTo>
                  <a:cubicBezTo>
                    <a:pt x="845" y="731"/>
                    <a:pt x="868" y="686"/>
                    <a:pt x="890" y="617"/>
                  </a:cubicBezTo>
                  <a:cubicBezTo>
                    <a:pt x="890" y="571"/>
                    <a:pt x="913" y="526"/>
                    <a:pt x="936" y="480"/>
                  </a:cubicBezTo>
                  <a:cubicBezTo>
                    <a:pt x="959" y="434"/>
                    <a:pt x="959" y="389"/>
                    <a:pt x="982" y="366"/>
                  </a:cubicBezTo>
                  <a:cubicBezTo>
                    <a:pt x="1005" y="252"/>
                    <a:pt x="1027" y="161"/>
                    <a:pt x="1050" y="69"/>
                  </a:cubicBezTo>
                  <a:cubicBezTo>
                    <a:pt x="1073" y="46"/>
                    <a:pt x="1050" y="24"/>
                    <a:pt x="1027" y="1"/>
                  </a:cubicBezTo>
                  <a:close/>
                </a:path>
              </a:pathLst>
            </a:custGeom>
            <a:solidFill>
              <a:srgbClr val="EFB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2" name="Google Shape;442;p4"/>
            <p:cNvSpPr/>
            <p:nvPr/>
          </p:nvSpPr>
          <p:spPr>
            <a:xfrm>
              <a:off x="6894550" y="2446925"/>
              <a:ext cx="126125" cy="131275"/>
            </a:xfrm>
            <a:custGeom>
              <a:avLst/>
              <a:gdLst/>
              <a:ahLst/>
              <a:cxnLst/>
              <a:rect l="l" t="t" r="r" b="b"/>
              <a:pathLst>
                <a:path w="5045" h="5251" extrusionOk="0">
                  <a:moveTo>
                    <a:pt x="2488" y="2808"/>
                  </a:moveTo>
                  <a:cubicBezTo>
                    <a:pt x="2488" y="2808"/>
                    <a:pt x="2488" y="2831"/>
                    <a:pt x="2488" y="2831"/>
                  </a:cubicBezTo>
                  <a:cubicBezTo>
                    <a:pt x="2465" y="2831"/>
                    <a:pt x="2465" y="2853"/>
                    <a:pt x="2443" y="2853"/>
                  </a:cubicBezTo>
                  <a:lnTo>
                    <a:pt x="2465" y="2853"/>
                  </a:lnTo>
                  <a:cubicBezTo>
                    <a:pt x="2397" y="2899"/>
                    <a:pt x="2351" y="2945"/>
                    <a:pt x="2306" y="3013"/>
                  </a:cubicBezTo>
                  <a:cubicBezTo>
                    <a:pt x="2306" y="3013"/>
                    <a:pt x="2306" y="3013"/>
                    <a:pt x="2306" y="2990"/>
                  </a:cubicBezTo>
                  <a:cubicBezTo>
                    <a:pt x="2328" y="2968"/>
                    <a:pt x="2351" y="2945"/>
                    <a:pt x="2351" y="2922"/>
                  </a:cubicBezTo>
                  <a:cubicBezTo>
                    <a:pt x="2374" y="2922"/>
                    <a:pt x="2374" y="2899"/>
                    <a:pt x="2397" y="2899"/>
                  </a:cubicBezTo>
                  <a:cubicBezTo>
                    <a:pt x="2397" y="2876"/>
                    <a:pt x="2397" y="2876"/>
                    <a:pt x="2397" y="2876"/>
                  </a:cubicBezTo>
                  <a:cubicBezTo>
                    <a:pt x="2443" y="2853"/>
                    <a:pt x="2465" y="2831"/>
                    <a:pt x="2488" y="2808"/>
                  </a:cubicBezTo>
                  <a:close/>
                  <a:moveTo>
                    <a:pt x="4953" y="0"/>
                  </a:moveTo>
                  <a:cubicBezTo>
                    <a:pt x="4930" y="0"/>
                    <a:pt x="4908" y="23"/>
                    <a:pt x="4908" y="46"/>
                  </a:cubicBezTo>
                  <a:cubicBezTo>
                    <a:pt x="4794" y="206"/>
                    <a:pt x="4679" y="343"/>
                    <a:pt x="4565" y="502"/>
                  </a:cubicBezTo>
                  <a:cubicBezTo>
                    <a:pt x="4520" y="571"/>
                    <a:pt x="4474" y="639"/>
                    <a:pt x="4405" y="708"/>
                  </a:cubicBezTo>
                  <a:cubicBezTo>
                    <a:pt x="4360" y="776"/>
                    <a:pt x="4291" y="845"/>
                    <a:pt x="4246" y="913"/>
                  </a:cubicBezTo>
                  <a:cubicBezTo>
                    <a:pt x="4177" y="982"/>
                    <a:pt x="4109" y="1050"/>
                    <a:pt x="4063" y="1119"/>
                  </a:cubicBezTo>
                  <a:cubicBezTo>
                    <a:pt x="3995" y="1187"/>
                    <a:pt x="3949" y="1278"/>
                    <a:pt x="3881" y="1347"/>
                  </a:cubicBezTo>
                  <a:cubicBezTo>
                    <a:pt x="3858" y="1393"/>
                    <a:pt x="3812" y="1415"/>
                    <a:pt x="3789" y="1461"/>
                  </a:cubicBezTo>
                  <a:cubicBezTo>
                    <a:pt x="3766" y="1438"/>
                    <a:pt x="3721" y="1438"/>
                    <a:pt x="3698" y="1438"/>
                  </a:cubicBezTo>
                  <a:cubicBezTo>
                    <a:pt x="3675" y="1461"/>
                    <a:pt x="3652" y="1461"/>
                    <a:pt x="3629" y="1484"/>
                  </a:cubicBezTo>
                  <a:cubicBezTo>
                    <a:pt x="3607" y="1484"/>
                    <a:pt x="3607" y="1507"/>
                    <a:pt x="3584" y="1507"/>
                  </a:cubicBezTo>
                  <a:cubicBezTo>
                    <a:pt x="3561" y="1530"/>
                    <a:pt x="3538" y="1552"/>
                    <a:pt x="3515" y="1575"/>
                  </a:cubicBezTo>
                  <a:lnTo>
                    <a:pt x="3356" y="1758"/>
                  </a:lnTo>
                  <a:cubicBezTo>
                    <a:pt x="3356" y="1758"/>
                    <a:pt x="3333" y="1781"/>
                    <a:pt x="3333" y="1781"/>
                  </a:cubicBezTo>
                  <a:lnTo>
                    <a:pt x="3310" y="1781"/>
                  </a:lnTo>
                  <a:cubicBezTo>
                    <a:pt x="3287" y="1781"/>
                    <a:pt x="3241" y="1803"/>
                    <a:pt x="3219" y="1803"/>
                  </a:cubicBezTo>
                  <a:cubicBezTo>
                    <a:pt x="3196" y="1826"/>
                    <a:pt x="3173" y="1849"/>
                    <a:pt x="3150" y="1872"/>
                  </a:cubicBezTo>
                  <a:cubicBezTo>
                    <a:pt x="3127" y="1895"/>
                    <a:pt x="3104" y="1918"/>
                    <a:pt x="3082" y="1940"/>
                  </a:cubicBezTo>
                  <a:cubicBezTo>
                    <a:pt x="3036" y="1986"/>
                    <a:pt x="2990" y="2032"/>
                    <a:pt x="2922" y="2077"/>
                  </a:cubicBezTo>
                  <a:cubicBezTo>
                    <a:pt x="2831" y="2169"/>
                    <a:pt x="2739" y="2237"/>
                    <a:pt x="2625" y="2328"/>
                  </a:cubicBezTo>
                  <a:cubicBezTo>
                    <a:pt x="2625" y="2328"/>
                    <a:pt x="2602" y="2351"/>
                    <a:pt x="2602" y="2351"/>
                  </a:cubicBezTo>
                  <a:cubicBezTo>
                    <a:pt x="2590" y="2348"/>
                    <a:pt x="2577" y="2347"/>
                    <a:pt x="2565" y="2347"/>
                  </a:cubicBezTo>
                  <a:cubicBezTo>
                    <a:pt x="2486" y="2347"/>
                    <a:pt x="2410" y="2403"/>
                    <a:pt x="2351" y="2443"/>
                  </a:cubicBezTo>
                  <a:cubicBezTo>
                    <a:pt x="2306" y="2465"/>
                    <a:pt x="2260" y="2488"/>
                    <a:pt x="2214" y="2534"/>
                  </a:cubicBezTo>
                  <a:cubicBezTo>
                    <a:pt x="2169" y="2557"/>
                    <a:pt x="2146" y="2579"/>
                    <a:pt x="2100" y="2602"/>
                  </a:cubicBezTo>
                  <a:cubicBezTo>
                    <a:pt x="2100" y="2602"/>
                    <a:pt x="2077" y="2625"/>
                    <a:pt x="2054" y="2625"/>
                  </a:cubicBezTo>
                  <a:cubicBezTo>
                    <a:pt x="2032" y="2648"/>
                    <a:pt x="2009" y="2671"/>
                    <a:pt x="1963" y="2694"/>
                  </a:cubicBezTo>
                  <a:cubicBezTo>
                    <a:pt x="1918" y="2716"/>
                    <a:pt x="1872" y="2739"/>
                    <a:pt x="1826" y="2785"/>
                  </a:cubicBezTo>
                  <a:cubicBezTo>
                    <a:pt x="1803" y="2785"/>
                    <a:pt x="1781" y="2785"/>
                    <a:pt x="1781" y="2808"/>
                  </a:cubicBezTo>
                  <a:cubicBezTo>
                    <a:pt x="1758" y="2762"/>
                    <a:pt x="1712" y="2739"/>
                    <a:pt x="1689" y="2739"/>
                  </a:cubicBezTo>
                  <a:cubicBezTo>
                    <a:pt x="1674" y="2739"/>
                    <a:pt x="1659" y="2729"/>
                    <a:pt x="1637" y="2729"/>
                  </a:cubicBezTo>
                  <a:cubicBezTo>
                    <a:pt x="1626" y="2729"/>
                    <a:pt x="1613" y="2732"/>
                    <a:pt x="1598" y="2739"/>
                  </a:cubicBezTo>
                  <a:cubicBezTo>
                    <a:pt x="1575" y="2739"/>
                    <a:pt x="1552" y="2739"/>
                    <a:pt x="1530" y="2762"/>
                  </a:cubicBezTo>
                  <a:cubicBezTo>
                    <a:pt x="1461" y="2808"/>
                    <a:pt x="1438" y="2853"/>
                    <a:pt x="1393" y="2899"/>
                  </a:cubicBezTo>
                  <a:cubicBezTo>
                    <a:pt x="1370" y="2945"/>
                    <a:pt x="1347" y="2990"/>
                    <a:pt x="1301" y="3036"/>
                  </a:cubicBezTo>
                  <a:cubicBezTo>
                    <a:pt x="1256" y="3127"/>
                    <a:pt x="1210" y="3196"/>
                    <a:pt x="1164" y="3264"/>
                  </a:cubicBezTo>
                  <a:cubicBezTo>
                    <a:pt x="1096" y="3356"/>
                    <a:pt x="1050" y="3424"/>
                    <a:pt x="1005" y="3515"/>
                  </a:cubicBezTo>
                  <a:cubicBezTo>
                    <a:pt x="959" y="3607"/>
                    <a:pt x="913" y="3675"/>
                    <a:pt x="868" y="3766"/>
                  </a:cubicBezTo>
                  <a:cubicBezTo>
                    <a:pt x="799" y="3835"/>
                    <a:pt x="753" y="3926"/>
                    <a:pt x="685" y="4017"/>
                  </a:cubicBezTo>
                  <a:cubicBezTo>
                    <a:pt x="639" y="4109"/>
                    <a:pt x="594" y="4177"/>
                    <a:pt x="525" y="4269"/>
                  </a:cubicBezTo>
                  <a:cubicBezTo>
                    <a:pt x="411" y="4428"/>
                    <a:pt x="297" y="4588"/>
                    <a:pt x="183" y="4748"/>
                  </a:cubicBezTo>
                  <a:cubicBezTo>
                    <a:pt x="137" y="4794"/>
                    <a:pt x="114" y="4816"/>
                    <a:pt x="92" y="4862"/>
                  </a:cubicBezTo>
                  <a:cubicBezTo>
                    <a:pt x="46" y="4908"/>
                    <a:pt x="23" y="4953"/>
                    <a:pt x="0" y="5022"/>
                  </a:cubicBezTo>
                  <a:cubicBezTo>
                    <a:pt x="0" y="5090"/>
                    <a:pt x="46" y="5182"/>
                    <a:pt x="137" y="5204"/>
                  </a:cubicBezTo>
                  <a:cubicBezTo>
                    <a:pt x="160" y="5227"/>
                    <a:pt x="206" y="5227"/>
                    <a:pt x="251" y="5227"/>
                  </a:cubicBezTo>
                  <a:cubicBezTo>
                    <a:pt x="297" y="5227"/>
                    <a:pt x="320" y="5250"/>
                    <a:pt x="365" y="5250"/>
                  </a:cubicBezTo>
                  <a:cubicBezTo>
                    <a:pt x="457" y="5250"/>
                    <a:pt x="571" y="5227"/>
                    <a:pt x="662" y="5227"/>
                  </a:cubicBezTo>
                  <a:cubicBezTo>
                    <a:pt x="753" y="5204"/>
                    <a:pt x="845" y="5182"/>
                    <a:pt x="936" y="5182"/>
                  </a:cubicBezTo>
                  <a:cubicBezTo>
                    <a:pt x="1005" y="5182"/>
                    <a:pt x="1050" y="5159"/>
                    <a:pt x="1119" y="5136"/>
                  </a:cubicBezTo>
                  <a:cubicBezTo>
                    <a:pt x="1187" y="5113"/>
                    <a:pt x="1256" y="5067"/>
                    <a:pt x="1301" y="5022"/>
                  </a:cubicBezTo>
                  <a:cubicBezTo>
                    <a:pt x="1370" y="4976"/>
                    <a:pt x="1415" y="4930"/>
                    <a:pt x="1438" y="4862"/>
                  </a:cubicBezTo>
                  <a:cubicBezTo>
                    <a:pt x="1484" y="4771"/>
                    <a:pt x="1530" y="4702"/>
                    <a:pt x="1552" y="4634"/>
                  </a:cubicBezTo>
                  <a:cubicBezTo>
                    <a:pt x="1644" y="4497"/>
                    <a:pt x="1712" y="4360"/>
                    <a:pt x="1803" y="4246"/>
                  </a:cubicBezTo>
                  <a:cubicBezTo>
                    <a:pt x="1918" y="4086"/>
                    <a:pt x="2032" y="3949"/>
                    <a:pt x="2146" y="3812"/>
                  </a:cubicBezTo>
                  <a:cubicBezTo>
                    <a:pt x="2237" y="3652"/>
                    <a:pt x="2351" y="3515"/>
                    <a:pt x="2465" y="3401"/>
                  </a:cubicBezTo>
                  <a:cubicBezTo>
                    <a:pt x="2579" y="3264"/>
                    <a:pt x="2694" y="3150"/>
                    <a:pt x="2808" y="3013"/>
                  </a:cubicBezTo>
                  <a:cubicBezTo>
                    <a:pt x="2831" y="3013"/>
                    <a:pt x="2831" y="2990"/>
                    <a:pt x="2853" y="2968"/>
                  </a:cubicBezTo>
                  <a:cubicBezTo>
                    <a:pt x="2990" y="2831"/>
                    <a:pt x="3127" y="2694"/>
                    <a:pt x="3264" y="2534"/>
                  </a:cubicBezTo>
                  <a:cubicBezTo>
                    <a:pt x="3378" y="2420"/>
                    <a:pt x="3515" y="2283"/>
                    <a:pt x="3629" y="2146"/>
                  </a:cubicBezTo>
                  <a:cubicBezTo>
                    <a:pt x="3744" y="2009"/>
                    <a:pt x="3858" y="1849"/>
                    <a:pt x="3972" y="1712"/>
                  </a:cubicBezTo>
                  <a:cubicBezTo>
                    <a:pt x="4086" y="1575"/>
                    <a:pt x="4177" y="1415"/>
                    <a:pt x="4269" y="1278"/>
                  </a:cubicBezTo>
                  <a:cubicBezTo>
                    <a:pt x="4337" y="1164"/>
                    <a:pt x="4405" y="1096"/>
                    <a:pt x="4451" y="982"/>
                  </a:cubicBezTo>
                  <a:cubicBezTo>
                    <a:pt x="4520" y="890"/>
                    <a:pt x="4588" y="799"/>
                    <a:pt x="4634" y="708"/>
                  </a:cubicBezTo>
                  <a:cubicBezTo>
                    <a:pt x="4771" y="502"/>
                    <a:pt x="4908" y="320"/>
                    <a:pt x="5022" y="114"/>
                  </a:cubicBezTo>
                  <a:cubicBezTo>
                    <a:pt x="5045" y="92"/>
                    <a:pt x="5045" y="46"/>
                    <a:pt x="4999" y="23"/>
                  </a:cubicBezTo>
                  <a:cubicBezTo>
                    <a:pt x="4999" y="23"/>
                    <a:pt x="4976" y="0"/>
                    <a:pt x="4953" y="0"/>
                  </a:cubicBezTo>
                  <a:close/>
                </a:path>
              </a:pathLst>
            </a:custGeom>
            <a:solidFill>
              <a:srgbClr val="EFB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3" name="Google Shape;443;p4"/>
            <p:cNvSpPr/>
            <p:nvPr/>
          </p:nvSpPr>
          <p:spPr>
            <a:xfrm>
              <a:off x="6677700" y="2313950"/>
              <a:ext cx="152375" cy="234150"/>
            </a:xfrm>
            <a:custGeom>
              <a:avLst/>
              <a:gdLst/>
              <a:ahLst/>
              <a:cxnLst/>
              <a:rect l="l" t="t" r="r" b="b"/>
              <a:pathLst>
                <a:path w="6095" h="9366" extrusionOk="0">
                  <a:moveTo>
                    <a:pt x="199" y="8744"/>
                  </a:moveTo>
                  <a:cubicBezTo>
                    <a:pt x="193" y="8746"/>
                    <a:pt x="184" y="8751"/>
                    <a:pt x="183" y="8764"/>
                  </a:cubicBezTo>
                  <a:lnTo>
                    <a:pt x="183" y="8764"/>
                  </a:lnTo>
                  <a:cubicBezTo>
                    <a:pt x="189" y="8757"/>
                    <a:pt x="194" y="8751"/>
                    <a:pt x="199" y="8744"/>
                  </a:cubicBezTo>
                  <a:close/>
                  <a:moveTo>
                    <a:pt x="5981" y="1"/>
                  </a:moveTo>
                  <a:cubicBezTo>
                    <a:pt x="5935" y="1"/>
                    <a:pt x="5890" y="24"/>
                    <a:pt x="5890" y="69"/>
                  </a:cubicBezTo>
                  <a:cubicBezTo>
                    <a:pt x="5844" y="184"/>
                    <a:pt x="5798" y="320"/>
                    <a:pt x="5753" y="435"/>
                  </a:cubicBezTo>
                  <a:cubicBezTo>
                    <a:pt x="5684" y="572"/>
                    <a:pt x="5638" y="709"/>
                    <a:pt x="5570" y="845"/>
                  </a:cubicBezTo>
                  <a:cubicBezTo>
                    <a:pt x="5433" y="1119"/>
                    <a:pt x="5296" y="1370"/>
                    <a:pt x="5136" y="1644"/>
                  </a:cubicBezTo>
                  <a:cubicBezTo>
                    <a:pt x="5098" y="1720"/>
                    <a:pt x="5060" y="1797"/>
                    <a:pt x="5022" y="1873"/>
                  </a:cubicBezTo>
                  <a:cubicBezTo>
                    <a:pt x="4931" y="2032"/>
                    <a:pt x="4840" y="2169"/>
                    <a:pt x="4748" y="2329"/>
                  </a:cubicBezTo>
                  <a:cubicBezTo>
                    <a:pt x="4634" y="2489"/>
                    <a:pt x="4543" y="2649"/>
                    <a:pt x="4452" y="2808"/>
                  </a:cubicBezTo>
                  <a:cubicBezTo>
                    <a:pt x="4246" y="3151"/>
                    <a:pt x="4041" y="3470"/>
                    <a:pt x="3812" y="3790"/>
                  </a:cubicBezTo>
                  <a:cubicBezTo>
                    <a:pt x="3767" y="3881"/>
                    <a:pt x="3698" y="3950"/>
                    <a:pt x="3653" y="4041"/>
                  </a:cubicBezTo>
                  <a:cubicBezTo>
                    <a:pt x="3607" y="4132"/>
                    <a:pt x="3539" y="4201"/>
                    <a:pt x="3470" y="4292"/>
                  </a:cubicBezTo>
                  <a:cubicBezTo>
                    <a:pt x="3424" y="4361"/>
                    <a:pt x="3379" y="4452"/>
                    <a:pt x="3310" y="4543"/>
                  </a:cubicBezTo>
                  <a:cubicBezTo>
                    <a:pt x="3265" y="4612"/>
                    <a:pt x="3196" y="4680"/>
                    <a:pt x="3150" y="4771"/>
                  </a:cubicBezTo>
                  <a:cubicBezTo>
                    <a:pt x="3082" y="4840"/>
                    <a:pt x="3036" y="4931"/>
                    <a:pt x="2991" y="5000"/>
                  </a:cubicBezTo>
                  <a:cubicBezTo>
                    <a:pt x="2922" y="5091"/>
                    <a:pt x="2877" y="5159"/>
                    <a:pt x="2808" y="5228"/>
                  </a:cubicBezTo>
                  <a:cubicBezTo>
                    <a:pt x="2717" y="5388"/>
                    <a:pt x="2603" y="5547"/>
                    <a:pt x="2489" y="5684"/>
                  </a:cubicBezTo>
                  <a:cubicBezTo>
                    <a:pt x="2374" y="5844"/>
                    <a:pt x="2260" y="6004"/>
                    <a:pt x="2146" y="6164"/>
                  </a:cubicBezTo>
                  <a:cubicBezTo>
                    <a:pt x="2032" y="6324"/>
                    <a:pt x="1918" y="6460"/>
                    <a:pt x="1804" y="6620"/>
                  </a:cubicBezTo>
                  <a:cubicBezTo>
                    <a:pt x="1735" y="6689"/>
                    <a:pt x="1667" y="6780"/>
                    <a:pt x="1621" y="6871"/>
                  </a:cubicBezTo>
                  <a:cubicBezTo>
                    <a:pt x="1553" y="6940"/>
                    <a:pt x="1507" y="7031"/>
                    <a:pt x="1439" y="7100"/>
                  </a:cubicBezTo>
                  <a:cubicBezTo>
                    <a:pt x="1324" y="7259"/>
                    <a:pt x="1210" y="7419"/>
                    <a:pt x="1096" y="7556"/>
                  </a:cubicBezTo>
                  <a:lnTo>
                    <a:pt x="617" y="8195"/>
                  </a:lnTo>
                  <a:lnTo>
                    <a:pt x="389" y="8469"/>
                  </a:lnTo>
                  <a:cubicBezTo>
                    <a:pt x="366" y="8538"/>
                    <a:pt x="320" y="8583"/>
                    <a:pt x="274" y="8652"/>
                  </a:cubicBezTo>
                  <a:cubicBezTo>
                    <a:pt x="244" y="8683"/>
                    <a:pt x="223" y="8713"/>
                    <a:pt x="199" y="8744"/>
                  </a:cubicBezTo>
                  <a:lnTo>
                    <a:pt x="199" y="8744"/>
                  </a:lnTo>
                  <a:cubicBezTo>
                    <a:pt x="203" y="8743"/>
                    <a:pt x="206" y="8743"/>
                    <a:pt x="206" y="8743"/>
                  </a:cubicBezTo>
                  <a:lnTo>
                    <a:pt x="206" y="8743"/>
                  </a:lnTo>
                  <a:lnTo>
                    <a:pt x="183" y="8766"/>
                  </a:lnTo>
                  <a:cubicBezTo>
                    <a:pt x="183" y="8765"/>
                    <a:pt x="183" y="8764"/>
                    <a:pt x="183" y="8764"/>
                  </a:cubicBezTo>
                  <a:lnTo>
                    <a:pt x="183" y="8764"/>
                  </a:lnTo>
                  <a:cubicBezTo>
                    <a:pt x="176" y="8772"/>
                    <a:pt x="169" y="8780"/>
                    <a:pt x="160" y="8789"/>
                  </a:cubicBezTo>
                  <a:cubicBezTo>
                    <a:pt x="138" y="8811"/>
                    <a:pt x="138" y="8811"/>
                    <a:pt x="115" y="8857"/>
                  </a:cubicBezTo>
                  <a:cubicBezTo>
                    <a:pt x="92" y="8880"/>
                    <a:pt x="92" y="8880"/>
                    <a:pt x="69" y="8880"/>
                  </a:cubicBezTo>
                  <a:cubicBezTo>
                    <a:pt x="69" y="8903"/>
                    <a:pt x="46" y="8903"/>
                    <a:pt x="46" y="8926"/>
                  </a:cubicBezTo>
                  <a:cubicBezTo>
                    <a:pt x="23" y="8948"/>
                    <a:pt x="1" y="8994"/>
                    <a:pt x="1" y="9017"/>
                  </a:cubicBezTo>
                  <a:cubicBezTo>
                    <a:pt x="1" y="9085"/>
                    <a:pt x="46" y="9108"/>
                    <a:pt x="92" y="9131"/>
                  </a:cubicBezTo>
                  <a:cubicBezTo>
                    <a:pt x="115" y="9154"/>
                    <a:pt x="138" y="9154"/>
                    <a:pt x="160" y="9154"/>
                  </a:cubicBezTo>
                  <a:cubicBezTo>
                    <a:pt x="183" y="9154"/>
                    <a:pt x="229" y="9177"/>
                    <a:pt x="252" y="9177"/>
                  </a:cubicBezTo>
                  <a:cubicBezTo>
                    <a:pt x="343" y="9222"/>
                    <a:pt x="411" y="9245"/>
                    <a:pt x="480" y="9291"/>
                  </a:cubicBezTo>
                  <a:cubicBezTo>
                    <a:pt x="526" y="9314"/>
                    <a:pt x="548" y="9314"/>
                    <a:pt x="594" y="9314"/>
                  </a:cubicBezTo>
                  <a:cubicBezTo>
                    <a:pt x="617" y="9336"/>
                    <a:pt x="663" y="9359"/>
                    <a:pt x="708" y="9359"/>
                  </a:cubicBezTo>
                  <a:cubicBezTo>
                    <a:pt x="724" y="9363"/>
                    <a:pt x="740" y="9365"/>
                    <a:pt x="755" y="9365"/>
                  </a:cubicBezTo>
                  <a:cubicBezTo>
                    <a:pt x="829" y="9365"/>
                    <a:pt x="899" y="9321"/>
                    <a:pt x="936" y="9245"/>
                  </a:cubicBezTo>
                  <a:cubicBezTo>
                    <a:pt x="982" y="9200"/>
                    <a:pt x="1005" y="9131"/>
                    <a:pt x="1051" y="9085"/>
                  </a:cubicBezTo>
                  <a:cubicBezTo>
                    <a:pt x="1096" y="9017"/>
                    <a:pt x="1142" y="8971"/>
                    <a:pt x="1188" y="8903"/>
                  </a:cubicBezTo>
                  <a:cubicBezTo>
                    <a:pt x="1233" y="8811"/>
                    <a:pt x="1302" y="8720"/>
                    <a:pt x="1370" y="8629"/>
                  </a:cubicBezTo>
                  <a:cubicBezTo>
                    <a:pt x="1393" y="8652"/>
                    <a:pt x="1416" y="8652"/>
                    <a:pt x="1439" y="8652"/>
                  </a:cubicBezTo>
                  <a:cubicBezTo>
                    <a:pt x="1461" y="8652"/>
                    <a:pt x="1484" y="8629"/>
                    <a:pt x="1484" y="8629"/>
                  </a:cubicBezTo>
                  <a:cubicBezTo>
                    <a:pt x="1530" y="8629"/>
                    <a:pt x="1553" y="8606"/>
                    <a:pt x="1576" y="8583"/>
                  </a:cubicBezTo>
                  <a:cubicBezTo>
                    <a:pt x="1621" y="8515"/>
                    <a:pt x="1667" y="8469"/>
                    <a:pt x="1712" y="8401"/>
                  </a:cubicBezTo>
                  <a:cubicBezTo>
                    <a:pt x="1735" y="8355"/>
                    <a:pt x="1758" y="8332"/>
                    <a:pt x="1804" y="8287"/>
                  </a:cubicBezTo>
                  <a:cubicBezTo>
                    <a:pt x="1849" y="8218"/>
                    <a:pt x="1918" y="8127"/>
                    <a:pt x="1964" y="8058"/>
                  </a:cubicBezTo>
                  <a:cubicBezTo>
                    <a:pt x="2032" y="7967"/>
                    <a:pt x="2101" y="7853"/>
                    <a:pt x="2169" y="7762"/>
                  </a:cubicBezTo>
                  <a:cubicBezTo>
                    <a:pt x="2237" y="7670"/>
                    <a:pt x="2283" y="7579"/>
                    <a:pt x="2352" y="7488"/>
                  </a:cubicBezTo>
                  <a:cubicBezTo>
                    <a:pt x="2397" y="7396"/>
                    <a:pt x="2466" y="7305"/>
                    <a:pt x="2511" y="7214"/>
                  </a:cubicBezTo>
                  <a:cubicBezTo>
                    <a:pt x="2557" y="7145"/>
                    <a:pt x="2625" y="7054"/>
                    <a:pt x="2671" y="6985"/>
                  </a:cubicBezTo>
                  <a:cubicBezTo>
                    <a:pt x="2785" y="6780"/>
                    <a:pt x="2899" y="6597"/>
                    <a:pt x="2991" y="6392"/>
                  </a:cubicBezTo>
                  <a:cubicBezTo>
                    <a:pt x="3036" y="6324"/>
                    <a:pt x="3082" y="6232"/>
                    <a:pt x="3128" y="6164"/>
                  </a:cubicBezTo>
                  <a:cubicBezTo>
                    <a:pt x="3173" y="6095"/>
                    <a:pt x="3219" y="6027"/>
                    <a:pt x="3265" y="5958"/>
                  </a:cubicBezTo>
                  <a:cubicBezTo>
                    <a:pt x="3333" y="5844"/>
                    <a:pt x="3402" y="5753"/>
                    <a:pt x="3470" y="5662"/>
                  </a:cubicBezTo>
                  <a:cubicBezTo>
                    <a:pt x="3539" y="5570"/>
                    <a:pt x="3516" y="5456"/>
                    <a:pt x="3447" y="5411"/>
                  </a:cubicBezTo>
                  <a:cubicBezTo>
                    <a:pt x="3409" y="5382"/>
                    <a:pt x="3367" y="5369"/>
                    <a:pt x="3327" y="5369"/>
                  </a:cubicBezTo>
                  <a:cubicBezTo>
                    <a:pt x="3272" y="5369"/>
                    <a:pt x="3223" y="5394"/>
                    <a:pt x="3196" y="5433"/>
                  </a:cubicBezTo>
                  <a:cubicBezTo>
                    <a:pt x="3105" y="5525"/>
                    <a:pt x="3036" y="5616"/>
                    <a:pt x="2968" y="5730"/>
                  </a:cubicBezTo>
                  <a:cubicBezTo>
                    <a:pt x="2945" y="5753"/>
                    <a:pt x="2922" y="5776"/>
                    <a:pt x="2899" y="5821"/>
                  </a:cubicBezTo>
                  <a:lnTo>
                    <a:pt x="2877" y="5821"/>
                  </a:lnTo>
                  <a:cubicBezTo>
                    <a:pt x="2968" y="5684"/>
                    <a:pt x="3059" y="5547"/>
                    <a:pt x="3150" y="5411"/>
                  </a:cubicBezTo>
                  <a:cubicBezTo>
                    <a:pt x="3219" y="5342"/>
                    <a:pt x="3265" y="5274"/>
                    <a:pt x="3310" y="5205"/>
                  </a:cubicBezTo>
                  <a:cubicBezTo>
                    <a:pt x="3379" y="5114"/>
                    <a:pt x="3424" y="5045"/>
                    <a:pt x="3493" y="4954"/>
                  </a:cubicBezTo>
                  <a:cubicBezTo>
                    <a:pt x="3539" y="4886"/>
                    <a:pt x="3607" y="4794"/>
                    <a:pt x="3653" y="4726"/>
                  </a:cubicBezTo>
                  <a:cubicBezTo>
                    <a:pt x="3721" y="4634"/>
                    <a:pt x="3767" y="4566"/>
                    <a:pt x="3835" y="4475"/>
                  </a:cubicBezTo>
                  <a:cubicBezTo>
                    <a:pt x="3949" y="4315"/>
                    <a:pt x="4041" y="4132"/>
                    <a:pt x="4155" y="3973"/>
                  </a:cubicBezTo>
                  <a:cubicBezTo>
                    <a:pt x="4269" y="3813"/>
                    <a:pt x="4383" y="3653"/>
                    <a:pt x="4474" y="3493"/>
                  </a:cubicBezTo>
                  <a:cubicBezTo>
                    <a:pt x="4604" y="3299"/>
                    <a:pt x="4713" y="3105"/>
                    <a:pt x="4840" y="2892"/>
                  </a:cubicBezTo>
                  <a:lnTo>
                    <a:pt x="4840" y="2892"/>
                  </a:lnTo>
                  <a:cubicBezTo>
                    <a:pt x="4840" y="2894"/>
                    <a:pt x="4840" y="2897"/>
                    <a:pt x="4840" y="2900"/>
                  </a:cubicBezTo>
                  <a:cubicBezTo>
                    <a:pt x="4931" y="2717"/>
                    <a:pt x="5045" y="2557"/>
                    <a:pt x="5136" y="2375"/>
                  </a:cubicBezTo>
                  <a:cubicBezTo>
                    <a:pt x="5228" y="2215"/>
                    <a:pt x="5319" y="2032"/>
                    <a:pt x="5410" y="1873"/>
                  </a:cubicBezTo>
                  <a:cubicBezTo>
                    <a:pt x="5501" y="1713"/>
                    <a:pt x="5570" y="1553"/>
                    <a:pt x="5661" y="1370"/>
                  </a:cubicBezTo>
                  <a:cubicBezTo>
                    <a:pt x="5730" y="1211"/>
                    <a:pt x="5798" y="1028"/>
                    <a:pt x="5867" y="845"/>
                  </a:cubicBezTo>
                  <a:cubicBezTo>
                    <a:pt x="5890" y="777"/>
                    <a:pt x="5912" y="709"/>
                    <a:pt x="5935" y="640"/>
                  </a:cubicBezTo>
                  <a:cubicBezTo>
                    <a:pt x="5958" y="572"/>
                    <a:pt x="5958" y="503"/>
                    <a:pt x="5981" y="435"/>
                  </a:cubicBezTo>
                  <a:cubicBezTo>
                    <a:pt x="5981" y="435"/>
                    <a:pt x="5981" y="435"/>
                    <a:pt x="5981" y="457"/>
                  </a:cubicBezTo>
                  <a:cubicBezTo>
                    <a:pt x="6004" y="412"/>
                    <a:pt x="6004" y="366"/>
                    <a:pt x="6004" y="320"/>
                  </a:cubicBezTo>
                  <a:lnTo>
                    <a:pt x="6004" y="366"/>
                  </a:lnTo>
                  <a:cubicBezTo>
                    <a:pt x="6026" y="275"/>
                    <a:pt x="6049" y="206"/>
                    <a:pt x="6072" y="138"/>
                  </a:cubicBezTo>
                  <a:cubicBezTo>
                    <a:pt x="6095" y="92"/>
                    <a:pt x="6072" y="24"/>
                    <a:pt x="6026" y="1"/>
                  </a:cubicBezTo>
                  <a:close/>
                </a:path>
              </a:pathLst>
            </a:custGeom>
            <a:solidFill>
              <a:srgbClr val="EFB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4" name="Google Shape;444;p4"/>
            <p:cNvSpPr/>
            <p:nvPr/>
          </p:nvSpPr>
          <p:spPr>
            <a:xfrm>
              <a:off x="6751875" y="2319100"/>
              <a:ext cx="84475" cy="144625"/>
            </a:xfrm>
            <a:custGeom>
              <a:avLst/>
              <a:gdLst/>
              <a:ahLst/>
              <a:cxnLst/>
              <a:rect l="l" t="t" r="r" b="b"/>
              <a:pathLst>
                <a:path w="3379" h="5785" extrusionOk="0">
                  <a:moveTo>
                    <a:pt x="3128" y="0"/>
                  </a:moveTo>
                  <a:lnTo>
                    <a:pt x="3082" y="23"/>
                  </a:lnTo>
                  <a:cubicBezTo>
                    <a:pt x="3059" y="23"/>
                    <a:pt x="3059" y="46"/>
                    <a:pt x="3037" y="69"/>
                  </a:cubicBezTo>
                  <a:cubicBezTo>
                    <a:pt x="3037" y="69"/>
                    <a:pt x="3037" y="69"/>
                    <a:pt x="3037" y="92"/>
                  </a:cubicBezTo>
                  <a:lnTo>
                    <a:pt x="3014" y="92"/>
                  </a:lnTo>
                  <a:cubicBezTo>
                    <a:pt x="3014" y="114"/>
                    <a:pt x="2991" y="137"/>
                    <a:pt x="2991" y="137"/>
                  </a:cubicBezTo>
                  <a:cubicBezTo>
                    <a:pt x="2991" y="160"/>
                    <a:pt x="2968" y="183"/>
                    <a:pt x="2968" y="229"/>
                  </a:cubicBezTo>
                  <a:cubicBezTo>
                    <a:pt x="2945" y="274"/>
                    <a:pt x="2923" y="320"/>
                    <a:pt x="2900" y="366"/>
                  </a:cubicBezTo>
                  <a:cubicBezTo>
                    <a:pt x="2900" y="388"/>
                    <a:pt x="2900" y="411"/>
                    <a:pt x="2877" y="434"/>
                  </a:cubicBezTo>
                  <a:cubicBezTo>
                    <a:pt x="2877" y="480"/>
                    <a:pt x="2854" y="503"/>
                    <a:pt x="2854" y="548"/>
                  </a:cubicBezTo>
                  <a:cubicBezTo>
                    <a:pt x="2854" y="571"/>
                    <a:pt x="2854" y="594"/>
                    <a:pt x="2877" y="594"/>
                  </a:cubicBezTo>
                  <a:cubicBezTo>
                    <a:pt x="2877" y="617"/>
                    <a:pt x="2877" y="617"/>
                    <a:pt x="2900" y="617"/>
                  </a:cubicBezTo>
                  <a:cubicBezTo>
                    <a:pt x="2877" y="639"/>
                    <a:pt x="2877" y="685"/>
                    <a:pt x="2854" y="708"/>
                  </a:cubicBezTo>
                  <a:cubicBezTo>
                    <a:pt x="2854" y="708"/>
                    <a:pt x="2854" y="731"/>
                    <a:pt x="2854" y="731"/>
                  </a:cubicBezTo>
                  <a:cubicBezTo>
                    <a:pt x="2786" y="822"/>
                    <a:pt x="2740" y="936"/>
                    <a:pt x="2694" y="1028"/>
                  </a:cubicBezTo>
                  <a:cubicBezTo>
                    <a:pt x="2649" y="1096"/>
                    <a:pt x="2603" y="1187"/>
                    <a:pt x="2557" y="1256"/>
                  </a:cubicBezTo>
                  <a:cubicBezTo>
                    <a:pt x="2466" y="1438"/>
                    <a:pt x="2375" y="1598"/>
                    <a:pt x="2283" y="1781"/>
                  </a:cubicBezTo>
                  <a:cubicBezTo>
                    <a:pt x="2283" y="1781"/>
                    <a:pt x="2283" y="1758"/>
                    <a:pt x="2283" y="1758"/>
                  </a:cubicBezTo>
                  <a:cubicBezTo>
                    <a:pt x="2261" y="1804"/>
                    <a:pt x="2238" y="1849"/>
                    <a:pt x="2215" y="1895"/>
                  </a:cubicBezTo>
                  <a:cubicBezTo>
                    <a:pt x="2192" y="1941"/>
                    <a:pt x="2146" y="1986"/>
                    <a:pt x="2124" y="2055"/>
                  </a:cubicBezTo>
                  <a:cubicBezTo>
                    <a:pt x="2124" y="2055"/>
                    <a:pt x="2101" y="2055"/>
                    <a:pt x="2101" y="2077"/>
                  </a:cubicBezTo>
                  <a:cubicBezTo>
                    <a:pt x="2078" y="2123"/>
                    <a:pt x="2032" y="2192"/>
                    <a:pt x="1987" y="2260"/>
                  </a:cubicBezTo>
                  <a:cubicBezTo>
                    <a:pt x="1987" y="2260"/>
                    <a:pt x="1987" y="2283"/>
                    <a:pt x="1964" y="2306"/>
                  </a:cubicBezTo>
                  <a:cubicBezTo>
                    <a:pt x="1964" y="2329"/>
                    <a:pt x="1941" y="2329"/>
                    <a:pt x="1941" y="2351"/>
                  </a:cubicBezTo>
                  <a:cubicBezTo>
                    <a:pt x="1827" y="2557"/>
                    <a:pt x="1690" y="2739"/>
                    <a:pt x="1576" y="2945"/>
                  </a:cubicBezTo>
                  <a:cubicBezTo>
                    <a:pt x="1462" y="3105"/>
                    <a:pt x="1348" y="3287"/>
                    <a:pt x="1233" y="3447"/>
                  </a:cubicBezTo>
                  <a:cubicBezTo>
                    <a:pt x="1119" y="3607"/>
                    <a:pt x="1005" y="3789"/>
                    <a:pt x="891" y="3949"/>
                  </a:cubicBezTo>
                  <a:cubicBezTo>
                    <a:pt x="754" y="4177"/>
                    <a:pt x="594" y="4383"/>
                    <a:pt x="435" y="4588"/>
                  </a:cubicBezTo>
                  <a:cubicBezTo>
                    <a:pt x="298" y="4794"/>
                    <a:pt x="161" y="4999"/>
                    <a:pt x="24" y="5205"/>
                  </a:cubicBezTo>
                  <a:cubicBezTo>
                    <a:pt x="24" y="5227"/>
                    <a:pt x="1" y="5273"/>
                    <a:pt x="1" y="5296"/>
                  </a:cubicBezTo>
                  <a:cubicBezTo>
                    <a:pt x="1" y="5319"/>
                    <a:pt x="1" y="5364"/>
                    <a:pt x="1" y="5387"/>
                  </a:cubicBezTo>
                  <a:cubicBezTo>
                    <a:pt x="24" y="5410"/>
                    <a:pt x="47" y="5433"/>
                    <a:pt x="69" y="5456"/>
                  </a:cubicBezTo>
                  <a:cubicBezTo>
                    <a:pt x="92" y="5478"/>
                    <a:pt x="115" y="5478"/>
                    <a:pt x="138" y="5478"/>
                  </a:cubicBezTo>
                  <a:cubicBezTo>
                    <a:pt x="115" y="5524"/>
                    <a:pt x="115" y="5547"/>
                    <a:pt x="92" y="5570"/>
                  </a:cubicBezTo>
                  <a:cubicBezTo>
                    <a:pt x="69" y="5593"/>
                    <a:pt x="69" y="5615"/>
                    <a:pt x="69" y="5638"/>
                  </a:cubicBezTo>
                  <a:cubicBezTo>
                    <a:pt x="92" y="5684"/>
                    <a:pt x="115" y="5730"/>
                    <a:pt x="138" y="5752"/>
                  </a:cubicBezTo>
                  <a:cubicBezTo>
                    <a:pt x="170" y="5768"/>
                    <a:pt x="191" y="5785"/>
                    <a:pt x="217" y="5785"/>
                  </a:cubicBezTo>
                  <a:cubicBezTo>
                    <a:pt x="227" y="5785"/>
                    <a:pt x="239" y="5782"/>
                    <a:pt x="252" y="5775"/>
                  </a:cubicBezTo>
                  <a:cubicBezTo>
                    <a:pt x="298" y="5775"/>
                    <a:pt x="343" y="5752"/>
                    <a:pt x="366" y="5730"/>
                  </a:cubicBezTo>
                  <a:cubicBezTo>
                    <a:pt x="412" y="5638"/>
                    <a:pt x="457" y="5570"/>
                    <a:pt x="503" y="5501"/>
                  </a:cubicBezTo>
                  <a:cubicBezTo>
                    <a:pt x="503" y="5478"/>
                    <a:pt x="526" y="5478"/>
                    <a:pt x="549" y="5456"/>
                  </a:cubicBezTo>
                  <a:cubicBezTo>
                    <a:pt x="617" y="5364"/>
                    <a:pt x="686" y="5273"/>
                    <a:pt x="754" y="5182"/>
                  </a:cubicBezTo>
                  <a:cubicBezTo>
                    <a:pt x="823" y="5090"/>
                    <a:pt x="868" y="4999"/>
                    <a:pt x="937" y="4931"/>
                  </a:cubicBezTo>
                  <a:cubicBezTo>
                    <a:pt x="1005" y="4839"/>
                    <a:pt x="1051" y="4748"/>
                    <a:pt x="1119" y="4657"/>
                  </a:cubicBezTo>
                  <a:cubicBezTo>
                    <a:pt x="1188" y="4565"/>
                    <a:pt x="1233" y="4474"/>
                    <a:pt x="1302" y="4406"/>
                  </a:cubicBezTo>
                  <a:cubicBezTo>
                    <a:pt x="1416" y="4223"/>
                    <a:pt x="1530" y="4040"/>
                    <a:pt x="1644" y="3858"/>
                  </a:cubicBezTo>
                  <a:lnTo>
                    <a:pt x="1690" y="3767"/>
                  </a:lnTo>
                  <a:cubicBezTo>
                    <a:pt x="1713" y="3744"/>
                    <a:pt x="1713" y="3721"/>
                    <a:pt x="1713" y="3721"/>
                  </a:cubicBezTo>
                  <a:cubicBezTo>
                    <a:pt x="1736" y="3675"/>
                    <a:pt x="1758" y="3652"/>
                    <a:pt x="1758" y="3630"/>
                  </a:cubicBezTo>
                  <a:cubicBezTo>
                    <a:pt x="1827" y="3515"/>
                    <a:pt x="1895" y="3401"/>
                    <a:pt x="1964" y="3287"/>
                  </a:cubicBezTo>
                  <a:cubicBezTo>
                    <a:pt x="1987" y="3219"/>
                    <a:pt x="2010" y="3173"/>
                    <a:pt x="2055" y="3127"/>
                  </a:cubicBezTo>
                  <a:cubicBezTo>
                    <a:pt x="2101" y="3013"/>
                    <a:pt x="2169" y="2922"/>
                    <a:pt x="2215" y="2831"/>
                  </a:cubicBezTo>
                  <a:cubicBezTo>
                    <a:pt x="2238" y="2808"/>
                    <a:pt x="2238" y="2785"/>
                    <a:pt x="2238" y="2762"/>
                  </a:cubicBezTo>
                  <a:cubicBezTo>
                    <a:pt x="2306" y="2671"/>
                    <a:pt x="2352" y="2557"/>
                    <a:pt x="2420" y="2465"/>
                  </a:cubicBezTo>
                  <a:cubicBezTo>
                    <a:pt x="2466" y="2374"/>
                    <a:pt x="2534" y="2260"/>
                    <a:pt x="2580" y="2169"/>
                  </a:cubicBezTo>
                  <a:cubicBezTo>
                    <a:pt x="2671" y="1986"/>
                    <a:pt x="2786" y="1804"/>
                    <a:pt x="2877" y="1621"/>
                  </a:cubicBezTo>
                  <a:cubicBezTo>
                    <a:pt x="2923" y="1575"/>
                    <a:pt x="2945" y="1507"/>
                    <a:pt x="2968" y="1461"/>
                  </a:cubicBezTo>
                  <a:cubicBezTo>
                    <a:pt x="2991" y="1416"/>
                    <a:pt x="3014" y="1370"/>
                    <a:pt x="3037" y="1301"/>
                  </a:cubicBezTo>
                  <a:cubicBezTo>
                    <a:pt x="3082" y="1210"/>
                    <a:pt x="3128" y="1119"/>
                    <a:pt x="3174" y="1028"/>
                  </a:cubicBezTo>
                  <a:cubicBezTo>
                    <a:pt x="3219" y="936"/>
                    <a:pt x="3242" y="845"/>
                    <a:pt x="3288" y="754"/>
                  </a:cubicBezTo>
                  <a:cubicBezTo>
                    <a:pt x="3311" y="662"/>
                    <a:pt x="3333" y="594"/>
                    <a:pt x="3356" y="503"/>
                  </a:cubicBezTo>
                  <a:cubicBezTo>
                    <a:pt x="3379" y="434"/>
                    <a:pt x="3379" y="388"/>
                    <a:pt x="3379" y="320"/>
                  </a:cubicBezTo>
                  <a:cubicBezTo>
                    <a:pt x="3379" y="274"/>
                    <a:pt x="3356" y="206"/>
                    <a:pt x="3311" y="160"/>
                  </a:cubicBezTo>
                  <a:cubicBezTo>
                    <a:pt x="3311" y="137"/>
                    <a:pt x="3311" y="114"/>
                    <a:pt x="3288" y="69"/>
                  </a:cubicBezTo>
                  <a:cubicBezTo>
                    <a:pt x="3288" y="23"/>
                    <a:pt x="3242" y="0"/>
                    <a:pt x="3196" y="0"/>
                  </a:cubicBezTo>
                  <a:close/>
                </a:path>
              </a:pathLst>
            </a:custGeom>
            <a:solidFill>
              <a:srgbClr val="EFB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5" name="Google Shape;445;p4"/>
            <p:cNvSpPr/>
            <p:nvPr/>
          </p:nvSpPr>
          <p:spPr>
            <a:xfrm>
              <a:off x="6739900" y="2313400"/>
              <a:ext cx="87900" cy="151300"/>
            </a:xfrm>
            <a:custGeom>
              <a:avLst/>
              <a:gdLst/>
              <a:ahLst/>
              <a:cxnLst/>
              <a:rect l="l" t="t" r="r" b="b"/>
              <a:pathLst>
                <a:path w="3516" h="6052" extrusionOk="0">
                  <a:moveTo>
                    <a:pt x="3379" y="0"/>
                  </a:moveTo>
                  <a:cubicBezTo>
                    <a:pt x="3310" y="0"/>
                    <a:pt x="3265" y="23"/>
                    <a:pt x="3242" y="69"/>
                  </a:cubicBezTo>
                  <a:cubicBezTo>
                    <a:pt x="3150" y="251"/>
                    <a:pt x="3082" y="434"/>
                    <a:pt x="2991" y="616"/>
                  </a:cubicBezTo>
                  <a:cubicBezTo>
                    <a:pt x="2922" y="776"/>
                    <a:pt x="2854" y="913"/>
                    <a:pt x="2785" y="1073"/>
                  </a:cubicBezTo>
                  <a:cubicBezTo>
                    <a:pt x="2717" y="1256"/>
                    <a:pt x="2625" y="1415"/>
                    <a:pt x="2534" y="1575"/>
                  </a:cubicBezTo>
                  <a:cubicBezTo>
                    <a:pt x="2443" y="1758"/>
                    <a:pt x="2352" y="1917"/>
                    <a:pt x="2260" y="2100"/>
                  </a:cubicBezTo>
                  <a:cubicBezTo>
                    <a:pt x="2078" y="2420"/>
                    <a:pt x="1872" y="2739"/>
                    <a:pt x="1690" y="3082"/>
                  </a:cubicBezTo>
                  <a:cubicBezTo>
                    <a:pt x="1598" y="3241"/>
                    <a:pt x="1484" y="3401"/>
                    <a:pt x="1393" y="3561"/>
                  </a:cubicBezTo>
                  <a:cubicBezTo>
                    <a:pt x="1302" y="3721"/>
                    <a:pt x="1187" y="3880"/>
                    <a:pt x="1096" y="4040"/>
                  </a:cubicBezTo>
                  <a:cubicBezTo>
                    <a:pt x="1005" y="4177"/>
                    <a:pt x="914" y="4314"/>
                    <a:pt x="845" y="4451"/>
                  </a:cubicBezTo>
                  <a:cubicBezTo>
                    <a:pt x="754" y="4611"/>
                    <a:pt x="662" y="4748"/>
                    <a:pt x="571" y="4885"/>
                  </a:cubicBezTo>
                  <a:cubicBezTo>
                    <a:pt x="411" y="5159"/>
                    <a:pt x="274" y="5433"/>
                    <a:pt x="92" y="5684"/>
                  </a:cubicBezTo>
                  <a:cubicBezTo>
                    <a:pt x="69" y="5706"/>
                    <a:pt x="46" y="5729"/>
                    <a:pt x="46" y="5752"/>
                  </a:cubicBezTo>
                  <a:cubicBezTo>
                    <a:pt x="1" y="5775"/>
                    <a:pt x="1" y="5821"/>
                    <a:pt x="1" y="5866"/>
                  </a:cubicBezTo>
                  <a:cubicBezTo>
                    <a:pt x="1" y="5912"/>
                    <a:pt x="23" y="5958"/>
                    <a:pt x="46" y="6003"/>
                  </a:cubicBezTo>
                  <a:cubicBezTo>
                    <a:pt x="78" y="6035"/>
                    <a:pt x="120" y="6052"/>
                    <a:pt x="162" y="6052"/>
                  </a:cubicBezTo>
                  <a:cubicBezTo>
                    <a:pt x="211" y="6052"/>
                    <a:pt x="261" y="6029"/>
                    <a:pt x="297" y="5980"/>
                  </a:cubicBezTo>
                  <a:cubicBezTo>
                    <a:pt x="389" y="5889"/>
                    <a:pt x="480" y="5775"/>
                    <a:pt x="548" y="5661"/>
                  </a:cubicBezTo>
                  <a:cubicBezTo>
                    <a:pt x="617" y="5592"/>
                    <a:pt x="662" y="5501"/>
                    <a:pt x="708" y="5433"/>
                  </a:cubicBezTo>
                  <a:cubicBezTo>
                    <a:pt x="799" y="5250"/>
                    <a:pt x="914" y="5090"/>
                    <a:pt x="1005" y="4930"/>
                  </a:cubicBezTo>
                  <a:cubicBezTo>
                    <a:pt x="1096" y="4771"/>
                    <a:pt x="1210" y="4588"/>
                    <a:pt x="1324" y="4428"/>
                  </a:cubicBezTo>
                  <a:cubicBezTo>
                    <a:pt x="1416" y="4268"/>
                    <a:pt x="1530" y="4086"/>
                    <a:pt x="1621" y="3926"/>
                  </a:cubicBezTo>
                  <a:cubicBezTo>
                    <a:pt x="1735" y="3766"/>
                    <a:pt x="1827" y="3607"/>
                    <a:pt x="1918" y="3447"/>
                  </a:cubicBezTo>
                  <a:cubicBezTo>
                    <a:pt x="2009" y="3287"/>
                    <a:pt x="2100" y="3104"/>
                    <a:pt x="2192" y="2945"/>
                  </a:cubicBezTo>
                  <a:cubicBezTo>
                    <a:pt x="2283" y="2785"/>
                    <a:pt x="2374" y="2625"/>
                    <a:pt x="2466" y="2465"/>
                  </a:cubicBezTo>
                  <a:cubicBezTo>
                    <a:pt x="2580" y="2283"/>
                    <a:pt x="2648" y="2123"/>
                    <a:pt x="2740" y="1963"/>
                  </a:cubicBezTo>
                  <a:cubicBezTo>
                    <a:pt x="2808" y="1826"/>
                    <a:pt x="2877" y="1712"/>
                    <a:pt x="2922" y="1598"/>
                  </a:cubicBezTo>
                  <a:cubicBezTo>
                    <a:pt x="2991" y="1461"/>
                    <a:pt x="3036" y="1324"/>
                    <a:pt x="3082" y="1187"/>
                  </a:cubicBezTo>
                  <a:cubicBezTo>
                    <a:pt x="3173" y="982"/>
                    <a:pt x="3265" y="753"/>
                    <a:pt x="3333" y="525"/>
                  </a:cubicBezTo>
                  <a:cubicBezTo>
                    <a:pt x="3379" y="411"/>
                    <a:pt x="3424" y="297"/>
                    <a:pt x="3493" y="206"/>
                  </a:cubicBezTo>
                  <a:cubicBezTo>
                    <a:pt x="3516" y="137"/>
                    <a:pt x="3493" y="46"/>
                    <a:pt x="3424" y="23"/>
                  </a:cubicBezTo>
                  <a:cubicBezTo>
                    <a:pt x="3424" y="0"/>
                    <a:pt x="3402" y="0"/>
                    <a:pt x="3379" y="0"/>
                  </a:cubicBezTo>
                  <a:close/>
                </a:path>
              </a:pathLst>
            </a:custGeom>
            <a:solidFill>
              <a:srgbClr val="EFB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6" name="Google Shape;446;p4"/>
            <p:cNvSpPr/>
            <p:nvPr/>
          </p:nvSpPr>
          <p:spPr>
            <a:xfrm>
              <a:off x="6744475" y="2312825"/>
              <a:ext cx="81625" cy="151825"/>
            </a:xfrm>
            <a:custGeom>
              <a:avLst/>
              <a:gdLst/>
              <a:ahLst/>
              <a:cxnLst/>
              <a:rect l="l" t="t" r="r" b="b"/>
              <a:pathLst>
                <a:path w="3265" h="6073" extrusionOk="0">
                  <a:moveTo>
                    <a:pt x="3150" y="0"/>
                  </a:moveTo>
                  <a:cubicBezTo>
                    <a:pt x="3127" y="0"/>
                    <a:pt x="3082" y="23"/>
                    <a:pt x="3059" y="69"/>
                  </a:cubicBezTo>
                  <a:cubicBezTo>
                    <a:pt x="2990" y="251"/>
                    <a:pt x="2922" y="411"/>
                    <a:pt x="2830" y="594"/>
                  </a:cubicBezTo>
                  <a:cubicBezTo>
                    <a:pt x="2739" y="754"/>
                    <a:pt x="2648" y="913"/>
                    <a:pt x="2579" y="1073"/>
                  </a:cubicBezTo>
                  <a:cubicBezTo>
                    <a:pt x="2511" y="1233"/>
                    <a:pt x="2420" y="1393"/>
                    <a:pt x="2351" y="1552"/>
                  </a:cubicBezTo>
                  <a:cubicBezTo>
                    <a:pt x="2260" y="1712"/>
                    <a:pt x="2191" y="1849"/>
                    <a:pt x="2100" y="2009"/>
                  </a:cubicBezTo>
                  <a:cubicBezTo>
                    <a:pt x="2032" y="2169"/>
                    <a:pt x="1940" y="2351"/>
                    <a:pt x="1849" y="2511"/>
                  </a:cubicBezTo>
                  <a:cubicBezTo>
                    <a:pt x="1758" y="2671"/>
                    <a:pt x="1666" y="2853"/>
                    <a:pt x="1575" y="3013"/>
                  </a:cubicBezTo>
                  <a:cubicBezTo>
                    <a:pt x="1484" y="3196"/>
                    <a:pt x="1392" y="3356"/>
                    <a:pt x="1301" y="3538"/>
                  </a:cubicBezTo>
                  <a:cubicBezTo>
                    <a:pt x="1210" y="3698"/>
                    <a:pt x="1119" y="3858"/>
                    <a:pt x="1050" y="4018"/>
                  </a:cubicBezTo>
                  <a:cubicBezTo>
                    <a:pt x="890" y="4314"/>
                    <a:pt x="753" y="4611"/>
                    <a:pt x="571" y="4885"/>
                  </a:cubicBezTo>
                  <a:cubicBezTo>
                    <a:pt x="479" y="5045"/>
                    <a:pt x="388" y="5182"/>
                    <a:pt x="297" y="5341"/>
                  </a:cubicBezTo>
                  <a:cubicBezTo>
                    <a:pt x="206" y="5501"/>
                    <a:pt x="114" y="5684"/>
                    <a:pt x="46" y="5844"/>
                  </a:cubicBezTo>
                  <a:cubicBezTo>
                    <a:pt x="0" y="5935"/>
                    <a:pt x="23" y="6026"/>
                    <a:pt x="91" y="6049"/>
                  </a:cubicBezTo>
                  <a:cubicBezTo>
                    <a:pt x="124" y="6065"/>
                    <a:pt x="156" y="6073"/>
                    <a:pt x="186" y="6073"/>
                  </a:cubicBezTo>
                  <a:cubicBezTo>
                    <a:pt x="242" y="6073"/>
                    <a:pt x="290" y="6048"/>
                    <a:pt x="320" y="6003"/>
                  </a:cubicBezTo>
                  <a:cubicBezTo>
                    <a:pt x="365" y="5889"/>
                    <a:pt x="434" y="5775"/>
                    <a:pt x="502" y="5661"/>
                  </a:cubicBezTo>
                  <a:cubicBezTo>
                    <a:pt x="525" y="5615"/>
                    <a:pt x="548" y="5570"/>
                    <a:pt x="571" y="5547"/>
                  </a:cubicBezTo>
                  <a:cubicBezTo>
                    <a:pt x="594" y="5501"/>
                    <a:pt x="639" y="5456"/>
                    <a:pt x="662" y="5410"/>
                  </a:cubicBezTo>
                  <a:cubicBezTo>
                    <a:pt x="776" y="5227"/>
                    <a:pt x="890" y="5068"/>
                    <a:pt x="982" y="4885"/>
                  </a:cubicBezTo>
                  <a:cubicBezTo>
                    <a:pt x="1187" y="4543"/>
                    <a:pt x="1347" y="4200"/>
                    <a:pt x="1529" y="3858"/>
                  </a:cubicBezTo>
                  <a:cubicBezTo>
                    <a:pt x="1621" y="3675"/>
                    <a:pt x="1712" y="3515"/>
                    <a:pt x="1781" y="3356"/>
                  </a:cubicBezTo>
                  <a:cubicBezTo>
                    <a:pt x="1895" y="3173"/>
                    <a:pt x="1963" y="2990"/>
                    <a:pt x="2054" y="2831"/>
                  </a:cubicBezTo>
                  <a:cubicBezTo>
                    <a:pt x="2146" y="2648"/>
                    <a:pt x="2237" y="2488"/>
                    <a:pt x="2306" y="2306"/>
                  </a:cubicBezTo>
                  <a:cubicBezTo>
                    <a:pt x="2397" y="2169"/>
                    <a:pt x="2465" y="1986"/>
                    <a:pt x="2534" y="1826"/>
                  </a:cubicBezTo>
                  <a:cubicBezTo>
                    <a:pt x="2648" y="1575"/>
                    <a:pt x="2762" y="1301"/>
                    <a:pt x="2876" y="1027"/>
                  </a:cubicBezTo>
                  <a:cubicBezTo>
                    <a:pt x="2945" y="890"/>
                    <a:pt x="3013" y="754"/>
                    <a:pt x="3059" y="617"/>
                  </a:cubicBezTo>
                  <a:cubicBezTo>
                    <a:pt x="3127" y="457"/>
                    <a:pt x="3196" y="320"/>
                    <a:pt x="3241" y="160"/>
                  </a:cubicBezTo>
                  <a:cubicBezTo>
                    <a:pt x="3264" y="137"/>
                    <a:pt x="3264" y="114"/>
                    <a:pt x="3264" y="69"/>
                  </a:cubicBezTo>
                  <a:cubicBezTo>
                    <a:pt x="3241" y="46"/>
                    <a:pt x="3241" y="23"/>
                    <a:pt x="3196" y="23"/>
                  </a:cubicBezTo>
                  <a:cubicBezTo>
                    <a:pt x="3196" y="0"/>
                    <a:pt x="3173" y="0"/>
                    <a:pt x="3150" y="0"/>
                  </a:cubicBezTo>
                  <a:close/>
                </a:path>
              </a:pathLst>
            </a:custGeom>
            <a:solidFill>
              <a:srgbClr val="EFB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7" name="Google Shape;447;p4"/>
            <p:cNvSpPr/>
            <p:nvPr/>
          </p:nvSpPr>
          <p:spPr>
            <a:xfrm>
              <a:off x="6697100" y="2341925"/>
              <a:ext cx="95900" cy="144950"/>
            </a:xfrm>
            <a:custGeom>
              <a:avLst/>
              <a:gdLst/>
              <a:ahLst/>
              <a:cxnLst/>
              <a:rect l="l" t="t" r="r" b="b"/>
              <a:pathLst>
                <a:path w="3836" h="5798" extrusionOk="0">
                  <a:moveTo>
                    <a:pt x="1393" y="3630"/>
                  </a:moveTo>
                  <a:cubicBezTo>
                    <a:pt x="1389" y="3637"/>
                    <a:pt x="1385" y="3646"/>
                    <a:pt x="1380" y="3654"/>
                  </a:cubicBezTo>
                  <a:lnTo>
                    <a:pt x="1380" y="3654"/>
                  </a:lnTo>
                  <a:cubicBezTo>
                    <a:pt x="1386" y="3648"/>
                    <a:pt x="1393" y="3642"/>
                    <a:pt x="1393" y="3630"/>
                  </a:cubicBezTo>
                  <a:close/>
                  <a:moveTo>
                    <a:pt x="1380" y="3654"/>
                  </a:moveTo>
                  <a:cubicBezTo>
                    <a:pt x="1376" y="3658"/>
                    <a:pt x="1372" y="3663"/>
                    <a:pt x="1371" y="3669"/>
                  </a:cubicBezTo>
                  <a:lnTo>
                    <a:pt x="1371" y="3669"/>
                  </a:lnTo>
                  <a:cubicBezTo>
                    <a:pt x="1374" y="3664"/>
                    <a:pt x="1377" y="3659"/>
                    <a:pt x="1380" y="3654"/>
                  </a:cubicBezTo>
                  <a:close/>
                  <a:moveTo>
                    <a:pt x="1552" y="4055"/>
                  </a:moveTo>
                  <a:cubicBezTo>
                    <a:pt x="1545" y="4065"/>
                    <a:pt x="1537" y="4076"/>
                    <a:pt x="1530" y="4086"/>
                  </a:cubicBezTo>
                  <a:cubicBezTo>
                    <a:pt x="1547" y="4069"/>
                    <a:pt x="1551" y="4065"/>
                    <a:pt x="1552" y="4055"/>
                  </a:cubicBezTo>
                  <a:close/>
                  <a:moveTo>
                    <a:pt x="1022" y="4153"/>
                  </a:moveTo>
                  <a:cubicBezTo>
                    <a:pt x="1018" y="4160"/>
                    <a:pt x="1014" y="4166"/>
                    <a:pt x="1008" y="4173"/>
                  </a:cubicBezTo>
                  <a:lnTo>
                    <a:pt x="1008" y="4173"/>
                  </a:lnTo>
                  <a:cubicBezTo>
                    <a:pt x="1013" y="4166"/>
                    <a:pt x="1017" y="4159"/>
                    <a:pt x="1022" y="4153"/>
                  </a:cubicBezTo>
                  <a:close/>
                  <a:moveTo>
                    <a:pt x="868" y="4337"/>
                  </a:moveTo>
                  <a:cubicBezTo>
                    <a:pt x="863" y="4351"/>
                    <a:pt x="858" y="4364"/>
                    <a:pt x="852" y="4376"/>
                  </a:cubicBezTo>
                  <a:lnTo>
                    <a:pt x="852" y="4376"/>
                  </a:lnTo>
                  <a:cubicBezTo>
                    <a:pt x="868" y="4360"/>
                    <a:pt x="868" y="4358"/>
                    <a:pt x="868" y="4337"/>
                  </a:cubicBezTo>
                  <a:close/>
                  <a:moveTo>
                    <a:pt x="3767" y="0"/>
                  </a:moveTo>
                  <a:cubicBezTo>
                    <a:pt x="3744" y="0"/>
                    <a:pt x="3744" y="0"/>
                    <a:pt x="3721" y="23"/>
                  </a:cubicBezTo>
                  <a:cubicBezTo>
                    <a:pt x="3676" y="115"/>
                    <a:pt x="3630" y="206"/>
                    <a:pt x="3584" y="297"/>
                  </a:cubicBezTo>
                  <a:cubicBezTo>
                    <a:pt x="3561" y="366"/>
                    <a:pt x="3516" y="457"/>
                    <a:pt x="3470" y="525"/>
                  </a:cubicBezTo>
                  <a:cubicBezTo>
                    <a:pt x="3424" y="617"/>
                    <a:pt x="3379" y="685"/>
                    <a:pt x="3333" y="776"/>
                  </a:cubicBezTo>
                  <a:cubicBezTo>
                    <a:pt x="3287" y="845"/>
                    <a:pt x="3242" y="936"/>
                    <a:pt x="3196" y="1005"/>
                  </a:cubicBezTo>
                  <a:cubicBezTo>
                    <a:pt x="3105" y="1164"/>
                    <a:pt x="2991" y="1324"/>
                    <a:pt x="2877" y="1461"/>
                  </a:cubicBezTo>
                  <a:cubicBezTo>
                    <a:pt x="2785" y="1621"/>
                    <a:pt x="2694" y="1781"/>
                    <a:pt x="2580" y="1918"/>
                  </a:cubicBezTo>
                  <a:cubicBezTo>
                    <a:pt x="2489" y="2055"/>
                    <a:pt x="2397" y="2214"/>
                    <a:pt x="2283" y="2351"/>
                  </a:cubicBezTo>
                  <a:cubicBezTo>
                    <a:pt x="2192" y="2488"/>
                    <a:pt x="2101" y="2625"/>
                    <a:pt x="2009" y="2762"/>
                  </a:cubicBezTo>
                  <a:cubicBezTo>
                    <a:pt x="1918" y="2899"/>
                    <a:pt x="1827" y="3036"/>
                    <a:pt x="1735" y="3173"/>
                  </a:cubicBezTo>
                  <a:cubicBezTo>
                    <a:pt x="1621" y="3310"/>
                    <a:pt x="1530" y="3447"/>
                    <a:pt x="1439" y="3584"/>
                  </a:cubicBezTo>
                  <a:cubicBezTo>
                    <a:pt x="1416" y="3607"/>
                    <a:pt x="1393" y="3652"/>
                    <a:pt x="1370" y="3675"/>
                  </a:cubicBezTo>
                  <a:cubicBezTo>
                    <a:pt x="1370" y="3673"/>
                    <a:pt x="1370" y="3671"/>
                    <a:pt x="1371" y="3669"/>
                  </a:cubicBezTo>
                  <a:lnTo>
                    <a:pt x="1371" y="3669"/>
                  </a:lnTo>
                  <a:cubicBezTo>
                    <a:pt x="1346" y="3710"/>
                    <a:pt x="1313" y="3756"/>
                    <a:pt x="1279" y="3789"/>
                  </a:cubicBezTo>
                  <a:cubicBezTo>
                    <a:pt x="1233" y="3881"/>
                    <a:pt x="1165" y="3949"/>
                    <a:pt x="1096" y="4040"/>
                  </a:cubicBezTo>
                  <a:cubicBezTo>
                    <a:pt x="1119" y="4018"/>
                    <a:pt x="1119" y="4018"/>
                    <a:pt x="1142" y="3995"/>
                  </a:cubicBezTo>
                  <a:lnTo>
                    <a:pt x="1142" y="3995"/>
                  </a:lnTo>
                  <a:cubicBezTo>
                    <a:pt x="1102" y="4055"/>
                    <a:pt x="1062" y="4097"/>
                    <a:pt x="1022" y="4153"/>
                  </a:cubicBezTo>
                  <a:lnTo>
                    <a:pt x="1022" y="4153"/>
                  </a:lnTo>
                  <a:cubicBezTo>
                    <a:pt x="1026" y="4146"/>
                    <a:pt x="1028" y="4139"/>
                    <a:pt x="1028" y="4132"/>
                  </a:cubicBezTo>
                  <a:lnTo>
                    <a:pt x="1028" y="4132"/>
                  </a:lnTo>
                  <a:lnTo>
                    <a:pt x="1006" y="4175"/>
                  </a:lnTo>
                  <a:lnTo>
                    <a:pt x="1006" y="4175"/>
                  </a:lnTo>
                  <a:cubicBezTo>
                    <a:pt x="1007" y="4174"/>
                    <a:pt x="1007" y="4174"/>
                    <a:pt x="1008" y="4173"/>
                  </a:cubicBezTo>
                  <a:lnTo>
                    <a:pt x="1008" y="4173"/>
                  </a:lnTo>
                  <a:cubicBezTo>
                    <a:pt x="1007" y="4175"/>
                    <a:pt x="1006" y="4176"/>
                    <a:pt x="1005" y="4177"/>
                  </a:cubicBezTo>
                  <a:lnTo>
                    <a:pt x="1006" y="4175"/>
                  </a:lnTo>
                  <a:lnTo>
                    <a:pt x="1006" y="4175"/>
                  </a:lnTo>
                  <a:cubicBezTo>
                    <a:pt x="999" y="4184"/>
                    <a:pt x="990" y="4192"/>
                    <a:pt x="982" y="4200"/>
                  </a:cubicBezTo>
                  <a:cubicBezTo>
                    <a:pt x="959" y="4223"/>
                    <a:pt x="936" y="4269"/>
                    <a:pt x="914" y="4292"/>
                  </a:cubicBezTo>
                  <a:cubicBezTo>
                    <a:pt x="908" y="4297"/>
                    <a:pt x="902" y="4303"/>
                    <a:pt x="891" y="4314"/>
                  </a:cubicBezTo>
                  <a:cubicBezTo>
                    <a:pt x="891" y="4335"/>
                    <a:pt x="872" y="4356"/>
                    <a:pt x="852" y="4376"/>
                  </a:cubicBezTo>
                  <a:lnTo>
                    <a:pt x="852" y="4376"/>
                  </a:lnTo>
                  <a:cubicBezTo>
                    <a:pt x="852" y="4376"/>
                    <a:pt x="852" y="4376"/>
                    <a:pt x="852" y="4376"/>
                  </a:cubicBezTo>
                  <a:lnTo>
                    <a:pt x="852" y="4376"/>
                  </a:lnTo>
                  <a:cubicBezTo>
                    <a:pt x="850" y="4378"/>
                    <a:pt x="848" y="4380"/>
                    <a:pt x="846" y="4382"/>
                  </a:cubicBezTo>
                  <a:lnTo>
                    <a:pt x="846" y="4382"/>
                  </a:lnTo>
                  <a:cubicBezTo>
                    <a:pt x="848" y="4380"/>
                    <a:pt x="850" y="4378"/>
                    <a:pt x="852" y="4376"/>
                  </a:cubicBezTo>
                  <a:lnTo>
                    <a:pt x="852" y="4376"/>
                  </a:lnTo>
                  <a:cubicBezTo>
                    <a:pt x="828" y="4424"/>
                    <a:pt x="795" y="4461"/>
                    <a:pt x="777" y="4497"/>
                  </a:cubicBezTo>
                  <a:cubicBezTo>
                    <a:pt x="754" y="4543"/>
                    <a:pt x="708" y="4565"/>
                    <a:pt x="685" y="4611"/>
                  </a:cubicBezTo>
                  <a:cubicBezTo>
                    <a:pt x="663" y="4657"/>
                    <a:pt x="640" y="4680"/>
                    <a:pt x="617" y="4702"/>
                  </a:cubicBezTo>
                  <a:cubicBezTo>
                    <a:pt x="594" y="4725"/>
                    <a:pt x="594" y="4725"/>
                    <a:pt x="594" y="4748"/>
                  </a:cubicBezTo>
                  <a:cubicBezTo>
                    <a:pt x="575" y="4767"/>
                    <a:pt x="557" y="4785"/>
                    <a:pt x="538" y="4817"/>
                  </a:cubicBezTo>
                  <a:lnTo>
                    <a:pt x="538" y="4817"/>
                  </a:lnTo>
                  <a:cubicBezTo>
                    <a:pt x="526" y="4817"/>
                    <a:pt x="526" y="4821"/>
                    <a:pt x="526" y="4839"/>
                  </a:cubicBezTo>
                  <a:cubicBezTo>
                    <a:pt x="526" y="4829"/>
                    <a:pt x="531" y="4823"/>
                    <a:pt x="536" y="4820"/>
                  </a:cubicBezTo>
                  <a:lnTo>
                    <a:pt x="536" y="4820"/>
                  </a:lnTo>
                  <a:cubicBezTo>
                    <a:pt x="533" y="4826"/>
                    <a:pt x="529" y="4832"/>
                    <a:pt x="526" y="4839"/>
                  </a:cubicBezTo>
                  <a:cubicBezTo>
                    <a:pt x="480" y="4885"/>
                    <a:pt x="457" y="4931"/>
                    <a:pt x="412" y="4976"/>
                  </a:cubicBezTo>
                  <a:cubicBezTo>
                    <a:pt x="389" y="4999"/>
                    <a:pt x="366" y="5045"/>
                    <a:pt x="343" y="5090"/>
                  </a:cubicBezTo>
                  <a:cubicBezTo>
                    <a:pt x="320" y="5113"/>
                    <a:pt x="297" y="5159"/>
                    <a:pt x="275" y="5182"/>
                  </a:cubicBezTo>
                  <a:cubicBezTo>
                    <a:pt x="183" y="5296"/>
                    <a:pt x="115" y="5410"/>
                    <a:pt x="46" y="5524"/>
                  </a:cubicBezTo>
                  <a:cubicBezTo>
                    <a:pt x="1" y="5593"/>
                    <a:pt x="23" y="5684"/>
                    <a:pt x="69" y="5730"/>
                  </a:cubicBezTo>
                  <a:cubicBezTo>
                    <a:pt x="115" y="5775"/>
                    <a:pt x="160" y="5798"/>
                    <a:pt x="206" y="5798"/>
                  </a:cubicBezTo>
                  <a:cubicBezTo>
                    <a:pt x="252" y="5798"/>
                    <a:pt x="297" y="5775"/>
                    <a:pt x="320" y="5730"/>
                  </a:cubicBezTo>
                  <a:cubicBezTo>
                    <a:pt x="366" y="5707"/>
                    <a:pt x="389" y="5661"/>
                    <a:pt x="412" y="5638"/>
                  </a:cubicBezTo>
                  <a:cubicBezTo>
                    <a:pt x="434" y="5615"/>
                    <a:pt x="457" y="5570"/>
                    <a:pt x="480" y="5547"/>
                  </a:cubicBezTo>
                  <a:cubicBezTo>
                    <a:pt x="548" y="5478"/>
                    <a:pt x="594" y="5387"/>
                    <a:pt x="640" y="5319"/>
                  </a:cubicBezTo>
                  <a:cubicBezTo>
                    <a:pt x="640" y="5319"/>
                    <a:pt x="640" y="5341"/>
                    <a:pt x="640" y="5341"/>
                  </a:cubicBezTo>
                  <a:cubicBezTo>
                    <a:pt x="644" y="5332"/>
                    <a:pt x="649" y="5323"/>
                    <a:pt x="654" y="5314"/>
                  </a:cubicBezTo>
                  <a:lnTo>
                    <a:pt x="654" y="5314"/>
                  </a:lnTo>
                  <a:cubicBezTo>
                    <a:pt x="659" y="5310"/>
                    <a:pt x="661" y="5304"/>
                    <a:pt x="662" y="5300"/>
                  </a:cubicBezTo>
                  <a:lnTo>
                    <a:pt x="662" y="5300"/>
                  </a:lnTo>
                  <a:cubicBezTo>
                    <a:pt x="706" y="5222"/>
                    <a:pt x="764" y="5145"/>
                    <a:pt x="822" y="5068"/>
                  </a:cubicBezTo>
                  <a:cubicBezTo>
                    <a:pt x="914" y="4953"/>
                    <a:pt x="982" y="4839"/>
                    <a:pt x="1073" y="4748"/>
                  </a:cubicBezTo>
                  <a:cubicBezTo>
                    <a:pt x="1051" y="4748"/>
                    <a:pt x="1051" y="4771"/>
                    <a:pt x="1028" y="4771"/>
                  </a:cubicBezTo>
                  <a:cubicBezTo>
                    <a:pt x="1210" y="4543"/>
                    <a:pt x="1393" y="4292"/>
                    <a:pt x="1553" y="4040"/>
                  </a:cubicBezTo>
                  <a:lnTo>
                    <a:pt x="1553" y="4040"/>
                  </a:lnTo>
                  <a:cubicBezTo>
                    <a:pt x="1553" y="4047"/>
                    <a:pt x="1553" y="4051"/>
                    <a:pt x="1552" y="4055"/>
                  </a:cubicBezTo>
                  <a:lnTo>
                    <a:pt x="1552" y="4055"/>
                  </a:lnTo>
                  <a:cubicBezTo>
                    <a:pt x="1662" y="3903"/>
                    <a:pt x="1788" y="3733"/>
                    <a:pt x="1895" y="3584"/>
                  </a:cubicBezTo>
                  <a:cubicBezTo>
                    <a:pt x="1986" y="3424"/>
                    <a:pt x="2078" y="3264"/>
                    <a:pt x="2192" y="3105"/>
                  </a:cubicBezTo>
                  <a:cubicBezTo>
                    <a:pt x="2283" y="2945"/>
                    <a:pt x="2374" y="2808"/>
                    <a:pt x="2466" y="2648"/>
                  </a:cubicBezTo>
                  <a:cubicBezTo>
                    <a:pt x="2511" y="2557"/>
                    <a:pt x="2557" y="2488"/>
                    <a:pt x="2603" y="2397"/>
                  </a:cubicBezTo>
                  <a:cubicBezTo>
                    <a:pt x="2648" y="2329"/>
                    <a:pt x="2694" y="2237"/>
                    <a:pt x="2763" y="2146"/>
                  </a:cubicBezTo>
                  <a:cubicBezTo>
                    <a:pt x="2808" y="2077"/>
                    <a:pt x="2854" y="1986"/>
                    <a:pt x="2899" y="1895"/>
                  </a:cubicBezTo>
                  <a:cubicBezTo>
                    <a:pt x="2922" y="1826"/>
                    <a:pt x="2968" y="1735"/>
                    <a:pt x="3014" y="1667"/>
                  </a:cubicBezTo>
                  <a:cubicBezTo>
                    <a:pt x="3059" y="1575"/>
                    <a:pt x="3105" y="1507"/>
                    <a:pt x="3151" y="1416"/>
                  </a:cubicBezTo>
                  <a:cubicBezTo>
                    <a:pt x="3196" y="1347"/>
                    <a:pt x="3219" y="1256"/>
                    <a:pt x="3265" y="1164"/>
                  </a:cubicBezTo>
                  <a:cubicBezTo>
                    <a:pt x="3356" y="1005"/>
                    <a:pt x="3424" y="845"/>
                    <a:pt x="3516" y="662"/>
                  </a:cubicBezTo>
                  <a:cubicBezTo>
                    <a:pt x="3561" y="594"/>
                    <a:pt x="3607" y="525"/>
                    <a:pt x="3630" y="434"/>
                  </a:cubicBezTo>
                  <a:cubicBezTo>
                    <a:pt x="3676" y="366"/>
                    <a:pt x="3721" y="274"/>
                    <a:pt x="3744" y="183"/>
                  </a:cubicBezTo>
                  <a:cubicBezTo>
                    <a:pt x="3767" y="160"/>
                    <a:pt x="3790" y="115"/>
                    <a:pt x="3812" y="69"/>
                  </a:cubicBezTo>
                  <a:cubicBezTo>
                    <a:pt x="3835" y="46"/>
                    <a:pt x="3812" y="23"/>
                    <a:pt x="3790" y="0"/>
                  </a:cubicBezTo>
                  <a:close/>
                </a:path>
              </a:pathLst>
            </a:custGeom>
            <a:solidFill>
              <a:srgbClr val="EFB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8" name="Google Shape;448;p4"/>
            <p:cNvSpPr/>
            <p:nvPr/>
          </p:nvSpPr>
          <p:spPr>
            <a:xfrm>
              <a:off x="6689675" y="2492575"/>
              <a:ext cx="6300" cy="6300"/>
            </a:xfrm>
            <a:custGeom>
              <a:avLst/>
              <a:gdLst/>
              <a:ahLst/>
              <a:cxnLst/>
              <a:rect l="l" t="t" r="r" b="b"/>
              <a:pathLst>
                <a:path w="252" h="252" extrusionOk="0">
                  <a:moveTo>
                    <a:pt x="115" y="0"/>
                  </a:moveTo>
                  <a:cubicBezTo>
                    <a:pt x="47" y="0"/>
                    <a:pt x="1" y="46"/>
                    <a:pt x="1" y="114"/>
                  </a:cubicBezTo>
                  <a:cubicBezTo>
                    <a:pt x="1" y="183"/>
                    <a:pt x="47" y="251"/>
                    <a:pt x="115" y="251"/>
                  </a:cubicBezTo>
                  <a:cubicBezTo>
                    <a:pt x="184" y="251"/>
                    <a:pt x="252" y="183"/>
                    <a:pt x="252" y="114"/>
                  </a:cubicBezTo>
                  <a:cubicBezTo>
                    <a:pt x="252" y="46"/>
                    <a:pt x="184" y="0"/>
                    <a:pt x="115" y="0"/>
                  </a:cubicBezTo>
                  <a:close/>
                </a:path>
              </a:pathLst>
            </a:custGeom>
            <a:solidFill>
              <a:srgbClr val="EFB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9" name="Google Shape;449;p4"/>
            <p:cNvSpPr/>
            <p:nvPr/>
          </p:nvSpPr>
          <p:spPr>
            <a:xfrm>
              <a:off x="6713075" y="2141050"/>
              <a:ext cx="34850" cy="25000"/>
            </a:xfrm>
            <a:custGeom>
              <a:avLst/>
              <a:gdLst/>
              <a:ahLst/>
              <a:cxnLst/>
              <a:rect l="l" t="t" r="r" b="b"/>
              <a:pathLst>
                <a:path w="1394" h="1000" extrusionOk="0">
                  <a:moveTo>
                    <a:pt x="1279" y="1"/>
                  </a:moveTo>
                  <a:cubicBezTo>
                    <a:pt x="1210" y="24"/>
                    <a:pt x="1165" y="69"/>
                    <a:pt x="1096" y="92"/>
                  </a:cubicBezTo>
                  <a:cubicBezTo>
                    <a:pt x="1085" y="81"/>
                    <a:pt x="1068" y="75"/>
                    <a:pt x="1051" y="75"/>
                  </a:cubicBezTo>
                  <a:cubicBezTo>
                    <a:pt x="1034" y="75"/>
                    <a:pt x="1016" y="81"/>
                    <a:pt x="1005" y="92"/>
                  </a:cubicBezTo>
                  <a:cubicBezTo>
                    <a:pt x="914" y="115"/>
                    <a:pt x="845" y="161"/>
                    <a:pt x="754" y="206"/>
                  </a:cubicBezTo>
                  <a:cubicBezTo>
                    <a:pt x="686" y="252"/>
                    <a:pt x="617" y="298"/>
                    <a:pt x="526" y="343"/>
                  </a:cubicBezTo>
                  <a:cubicBezTo>
                    <a:pt x="457" y="412"/>
                    <a:pt x="366" y="457"/>
                    <a:pt x="275" y="526"/>
                  </a:cubicBezTo>
                  <a:cubicBezTo>
                    <a:pt x="252" y="572"/>
                    <a:pt x="206" y="594"/>
                    <a:pt x="183" y="617"/>
                  </a:cubicBezTo>
                  <a:cubicBezTo>
                    <a:pt x="161" y="640"/>
                    <a:pt x="138" y="640"/>
                    <a:pt x="115" y="663"/>
                  </a:cubicBezTo>
                  <a:cubicBezTo>
                    <a:pt x="92" y="686"/>
                    <a:pt x="69" y="708"/>
                    <a:pt x="46" y="731"/>
                  </a:cubicBezTo>
                  <a:cubicBezTo>
                    <a:pt x="46" y="754"/>
                    <a:pt x="24" y="754"/>
                    <a:pt x="24" y="777"/>
                  </a:cubicBezTo>
                  <a:cubicBezTo>
                    <a:pt x="1" y="823"/>
                    <a:pt x="24" y="868"/>
                    <a:pt x="46" y="914"/>
                  </a:cubicBezTo>
                  <a:cubicBezTo>
                    <a:pt x="92" y="937"/>
                    <a:pt x="115" y="960"/>
                    <a:pt x="161" y="960"/>
                  </a:cubicBezTo>
                  <a:lnTo>
                    <a:pt x="138" y="960"/>
                  </a:lnTo>
                  <a:cubicBezTo>
                    <a:pt x="183" y="960"/>
                    <a:pt x="206" y="982"/>
                    <a:pt x="252" y="982"/>
                  </a:cubicBezTo>
                  <a:lnTo>
                    <a:pt x="343" y="982"/>
                  </a:lnTo>
                  <a:cubicBezTo>
                    <a:pt x="355" y="994"/>
                    <a:pt x="372" y="999"/>
                    <a:pt x="389" y="999"/>
                  </a:cubicBezTo>
                  <a:cubicBezTo>
                    <a:pt x="406" y="999"/>
                    <a:pt x="423" y="994"/>
                    <a:pt x="434" y="982"/>
                  </a:cubicBezTo>
                  <a:cubicBezTo>
                    <a:pt x="457" y="960"/>
                    <a:pt x="457" y="960"/>
                    <a:pt x="480" y="960"/>
                  </a:cubicBezTo>
                  <a:cubicBezTo>
                    <a:pt x="503" y="937"/>
                    <a:pt x="503" y="914"/>
                    <a:pt x="503" y="914"/>
                  </a:cubicBezTo>
                  <a:cubicBezTo>
                    <a:pt x="503" y="891"/>
                    <a:pt x="526" y="891"/>
                    <a:pt x="526" y="868"/>
                  </a:cubicBezTo>
                  <a:cubicBezTo>
                    <a:pt x="549" y="868"/>
                    <a:pt x="549" y="845"/>
                    <a:pt x="549" y="845"/>
                  </a:cubicBezTo>
                  <a:cubicBezTo>
                    <a:pt x="556" y="838"/>
                    <a:pt x="564" y="831"/>
                    <a:pt x="571" y="823"/>
                  </a:cubicBezTo>
                  <a:lnTo>
                    <a:pt x="571" y="823"/>
                  </a:lnTo>
                  <a:cubicBezTo>
                    <a:pt x="571" y="826"/>
                    <a:pt x="570" y="845"/>
                    <a:pt x="549" y="845"/>
                  </a:cubicBezTo>
                  <a:cubicBezTo>
                    <a:pt x="571" y="845"/>
                    <a:pt x="571" y="845"/>
                    <a:pt x="571" y="823"/>
                  </a:cubicBezTo>
                  <a:lnTo>
                    <a:pt x="571" y="823"/>
                  </a:lnTo>
                  <a:cubicBezTo>
                    <a:pt x="571" y="823"/>
                    <a:pt x="571" y="823"/>
                    <a:pt x="571" y="823"/>
                  </a:cubicBezTo>
                  <a:lnTo>
                    <a:pt x="571" y="823"/>
                  </a:lnTo>
                  <a:cubicBezTo>
                    <a:pt x="571" y="823"/>
                    <a:pt x="571" y="823"/>
                    <a:pt x="571" y="823"/>
                  </a:cubicBezTo>
                  <a:lnTo>
                    <a:pt x="571" y="823"/>
                  </a:lnTo>
                  <a:cubicBezTo>
                    <a:pt x="571" y="823"/>
                    <a:pt x="571" y="823"/>
                    <a:pt x="571" y="823"/>
                  </a:cubicBezTo>
                  <a:lnTo>
                    <a:pt x="571" y="823"/>
                  </a:lnTo>
                  <a:cubicBezTo>
                    <a:pt x="658" y="739"/>
                    <a:pt x="761" y="653"/>
                    <a:pt x="845" y="549"/>
                  </a:cubicBezTo>
                  <a:cubicBezTo>
                    <a:pt x="891" y="503"/>
                    <a:pt x="959" y="435"/>
                    <a:pt x="1005" y="389"/>
                  </a:cubicBezTo>
                  <a:cubicBezTo>
                    <a:pt x="1074" y="320"/>
                    <a:pt x="1142" y="252"/>
                    <a:pt x="1233" y="206"/>
                  </a:cubicBezTo>
                  <a:cubicBezTo>
                    <a:pt x="1256" y="183"/>
                    <a:pt x="1302" y="161"/>
                    <a:pt x="1347" y="138"/>
                  </a:cubicBezTo>
                  <a:cubicBezTo>
                    <a:pt x="1370" y="115"/>
                    <a:pt x="1393" y="69"/>
                    <a:pt x="1370" y="24"/>
                  </a:cubicBezTo>
                  <a:cubicBezTo>
                    <a:pt x="1370" y="1"/>
                    <a:pt x="1325" y="1"/>
                    <a:pt x="1302" y="1"/>
                  </a:cubicBezTo>
                  <a:close/>
                </a:path>
              </a:pathLst>
            </a:custGeom>
            <a:solidFill>
              <a:srgbClr val="D438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0" name="Google Shape;450;p4"/>
            <p:cNvSpPr/>
            <p:nvPr/>
          </p:nvSpPr>
          <p:spPr>
            <a:xfrm>
              <a:off x="6681125" y="2178725"/>
              <a:ext cx="26275" cy="36550"/>
            </a:xfrm>
            <a:custGeom>
              <a:avLst/>
              <a:gdLst/>
              <a:ahLst/>
              <a:cxnLst/>
              <a:rect l="l" t="t" r="r" b="b"/>
              <a:pathLst>
                <a:path w="1051" h="1462" extrusionOk="0">
                  <a:moveTo>
                    <a:pt x="982" y="0"/>
                  </a:moveTo>
                  <a:cubicBezTo>
                    <a:pt x="982" y="0"/>
                    <a:pt x="959" y="23"/>
                    <a:pt x="959" y="23"/>
                  </a:cubicBezTo>
                  <a:cubicBezTo>
                    <a:pt x="936" y="46"/>
                    <a:pt x="914" y="69"/>
                    <a:pt x="891" y="114"/>
                  </a:cubicBezTo>
                  <a:cubicBezTo>
                    <a:pt x="868" y="114"/>
                    <a:pt x="845" y="137"/>
                    <a:pt x="845" y="160"/>
                  </a:cubicBezTo>
                  <a:cubicBezTo>
                    <a:pt x="822" y="206"/>
                    <a:pt x="799" y="229"/>
                    <a:pt x="777" y="251"/>
                  </a:cubicBezTo>
                  <a:cubicBezTo>
                    <a:pt x="754" y="274"/>
                    <a:pt x="731" y="297"/>
                    <a:pt x="708" y="343"/>
                  </a:cubicBezTo>
                  <a:cubicBezTo>
                    <a:pt x="617" y="457"/>
                    <a:pt x="526" y="571"/>
                    <a:pt x="434" y="708"/>
                  </a:cubicBezTo>
                  <a:cubicBezTo>
                    <a:pt x="389" y="754"/>
                    <a:pt x="343" y="822"/>
                    <a:pt x="297" y="891"/>
                  </a:cubicBezTo>
                  <a:cubicBezTo>
                    <a:pt x="274" y="936"/>
                    <a:pt x="229" y="982"/>
                    <a:pt x="206" y="1027"/>
                  </a:cubicBezTo>
                  <a:cubicBezTo>
                    <a:pt x="183" y="1073"/>
                    <a:pt x="137" y="1119"/>
                    <a:pt x="115" y="1164"/>
                  </a:cubicBezTo>
                  <a:cubicBezTo>
                    <a:pt x="115" y="1187"/>
                    <a:pt x="92" y="1210"/>
                    <a:pt x="69" y="1233"/>
                  </a:cubicBezTo>
                  <a:cubicBezTo>
                    <a:pt x="46" y="1256"/>
                    <a:pt x="23" y="1279"/>
                    <a:pt x="23" y="1301"/>
                  </a:cubicBezTo>
                  <a:cubicBezTo>
                    <a:pt x="1" y="1347"/>
                    <a:pt x="1" y="1393"/>
                    <a:pt x="23" y="1438"/>
                  </a:cubicBezTo>
                  <a:cubicBezTo>
                    <a:pt x="46" y="1461"/>
                    <a:pt x="69" y="1461"/>
                    <a:pt x="92" y="1461"/>
                  </a:cubicBezTo>
                  <a:cubicBezTo>
                    <a:pt x="115" y="1461"/>
                    <a:pt x="137" y="1461"/>
                    <a:pt x="160" y="1438"/>
                  </a:cubicBezTo>
                  <a:cubicBezTo>
                    <a:pt x="206" y="1393"/>
                    <a:pt x="252" y="1347"/>
                    <a:pt x="274" y="1301"/>
                  </a:cubicBezTo>
                  <a:cubicBezTo>
                    <a:pt x="320" y="1256"/>
                    <a:pt x="343" y="1210"/>
                    <a:pt x="366" y="1164"/>
                  </a:cubicBezTo>
                  <a:cubicBezTo>
                    <a:pt x="389" y="1119"/>
                    <a:pt x="411" y="1050"/>
                    <a:pt x="434" y="1005"/>
                  </a:cubicBezTo>
                  <a:cubicBezTo>
                    <a:pt x="480" y="959"/>
                    <a:pt x="503" y="891"/>
                    <a:pt x="548" y="822"/>
                  </a:cubicBezTo>
                  <a:cubicBezTo>
                    <a:pt x="594" y="754"/>
                    <a:pt x="617" y="708"/>
                    <a:pt x="662" y="639"/>
                  </a:cubicBezTo>
                  <a:cubicBezTo>
                    <a:pt x="708" y="571"/>
                    <a:pt x="731" y="503"/>
                    <a:pt x="777" y="434"/>
                  </a:cubicBezTo>
                  <a:cubicBezTo>
                    <a:pt x="845" y="343"/>
                    <a:pt x="914" y="229"/>
                    <a:pt x="982" y="137"/>
                  </a:cubicBezTo>
                  <a:cubicBezTo>
                    <a:pt x="1005" y="114"/>
                    <a:pt x="1005" y="114"/>
                    <a:pt x="1028" y="92"/>
                  </a:cubicBezTo>
                  <a:cubicBezTo>
                    <a:pt x="1028" y="69"/>
                    <a:pt x="1051" y="46"/>
                    <a:pt x="1028" y="23"/>
                  </a:cubicBezTo>
                  <a:cubicBezTo>
                    <a:pt x="1005" y="23"/>
                    <a:pt x="1005" y="0"/>
                    <a:pt x="982" y="0"/>
                  </a:cubicBezTo>
                  <a:close/>
                </a:path>
              </a:pathLst>
            </a:custGeom>
            <a:solidFill>
              <a:srgbClr val="D438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1" name="Google Shape;451;p4"/>
            <p:cNvSpPr/>
            <p:nvPr/>
          </p:nvSpPr>
          <p:spPr>
            <a:xfrm>
              <a:off x="6777000" y="2206100"/>
              <a:ext cx="38825" cy="12600"/>
            </a:xfrm>
            <a:custGeom>
              <a:avLst/>
              <a:gdLst/>
              <a:ahLst/>
              <a:cxnLst/>
              <a:rect l="l" t="t" r="r" b="b"/>
              <a:pathLst>
                <a:path w="1553" h="504" extrusionOk="0">
                  <a:moveTo>
                    <a:pt x="890" y="1"/>
                  </a:moveTo>
                  <a:cubicBezTo>
                    <a:pt x="776" y="24"/>
                    <a:pt x="662" y="24"/>
                    <a:pt x="571" y="47"/>
                  </a:cubicBezTo>
                  <a:cubicBezTo>
                    <a:pt x="457" y="69"/>
                    <a:pt x="343" y="69"/>
                    <a:pt x="251" y="92"/>
                  </a:cubicBezTo>
                  <a:cubicBezTo>
                    <a:pt x="228" y="92"/>
                    <a:pt x="183" y="115"/>
                    <a:pt x="160" y="115"/>
                  </a:cubicBezTo>
                  <a:cubicBezTo>
                    <a:pt x="91" y="138"/>
                    <a:pt x="23" y="138"/>
                    <a:pt x="0" y="206"/>
                  </a:cubicBezTo>
                  <a:cubicBezTo>
                    <a:pt x="0" y="229"/>
                    <a:pt x="0" y="252"/>
                    <a:pt x="0" y="275"/>
                  </a:cubicBezTo>
                  <a:cubicBezTo>
                    <a:pt x="0" y="298"/>
                    <a:pt x="23" y="298"/>
                    <a:pt x="23" y="321"/>
                  </a:cubicBezTo>
                  <a:cubicBezTo>
                    <a:pt x="23" y="343"/>
                    <a:pt x="46" y="343"/>
                    <a:pt x="69" y="366"/>
                  </a:cubicBezTo>
                  <a:cubicBezTo>
                    <a:pt x="91" y="389"/>
                    <a:pt x="114" y="412"/>
                    <a:pt x="137" y="435"/>
                  </a:cubicBezTo>
                  <a:cubicBezTo>
                    <a:pt x="160" y="457"/>
                    <a:pt x="183" y="480"/>
                    <a:pt x="228" y="503"/>
                  </a:cubicBezTo>
                  <a:lnTo>
                    <a:pt x="320" y="503"/>
                  </a:lnTo>
                  <a:cubicBezTo>
                    <a:pt x="343" y="503"/>
                    <a:pt x="343" y="480"/>
                    <a:pt x="365" y="480"/>
                  </a:cubicBezTo>
                  <a:cubicBezTo>
                    <a:pt x="434" y="435"/>
                    <a:pt x="525" y="412"/>
                    <a:pt x="594" y="389"/>
                  </a:cubicBezTo>
                  <a:cubicBezTo>
                    <a:pt x="616" y="366"/>
                    <a:pt x="662" y="366"/>
                    <a:pt x="708" y="343"/>
                  </a:cubicBezTo>
                  <a:cubicBezTo>
                    <a:pt x="753" y="343"/>
                    <a:pt x="822" y="321"/>
                    <a:pt x="868" y="321"/>
                  </a:cubicBezTo>
                  <a:cubicBezTo>
                    <a:pt x="936" y="298"/>
                    <a:pt x="982" y="275"/>
                    <a:pt x="1050" y="275"/>
                  </a:cubicBezTo>
                  <a:cubicBezTo>
                    <a:pt x="1119" y="252"/>
                    <a:pt x="1187" y="252"/>
                    <a:pt x="1256" y="252"/>
                  </a:cubicBezTo>
                  <a:lnTo>
                    <a:pt x="1461" y="252"/>
                  </a:lnTo>
                  <a:cubicBezTo>
                    <a:pt x="1467" y="255"/>
                    <a:pt x="1474" y="257"/>
                    <a:pt x="1480" y="257"/>
                  </a:cubicBezTo>
                  <a:cubicBezTo>
                    <a:pt x="1519" y="257"/>
                    <a:pt x="1552" y="203"/>
                    <a:pt x="1552" y="184"/>
                  </a:cubicBezTo>
                  <a:cubicBezTo>
                    <a:pt x="1552" y="161"/>
                    <a:pt x="1529" y="138"/>
                    <a:pt x="1529" y="115"/>
                  </a:cubicBezTo>
                  <a:cubicBezTo>
                    <a:pt x="1507" y="92"/>
                    <a:pt x="1484" y="92"/>
                    <a:pt x="1461" y="92"/>
                  </a:cubicBezTo>
                  <a:cubicBezTo>
                    <a:pt x="1438" y="69"/>
                    <a:pt x="1415" y="69"/>
                    <a:pt x="1393" y="69"/>
                  </a:cubicBezTo>
                  <a:lnTo>
                    <a:pt x="1301" y="69"/>
                  </a:lnTo>
                  <a:cubicBezTo>
                    <a:pt x="1278" y="69"/>
                    <a:pt x="1278" y="47"/>
                    <a:pt x="1278" y="47"/>
                  </a:cubicBezTo>
                  <a:cubicBezTo>
                    <a:pt x="1256" y="24"/>
                    <a:pt x="1233" y="24"/>
                    <a:pt x="1210" y="1"/>
                  </a:cubicBezTo>
                  <a:close/>
                </a:path>
              </a:pathLst>
            </a:custGeom>
            <a:solidFill>
              <a:srgbClr val="61D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2" name="Google Shape;452;p4"/>
            <p:cNvSpPr/>
            <p:nvPr/>
          </p:nvSpPr>
          <p:spPr>
            <a:xfrm>
              <a:off x="6721075" y="2223800"/>
              <a:ext cx="41675" cy="21700"/>
            </a:xfrm>
            <a:custGeom>
              <a:avLst/>
              <a:gdLst/>
              <a:ahLst/>
              <a:cxnLst/>
              <a:rect l="l" t="t" r="r" b="b"/>
              <a:pathLst>
                <a:path w="1667" h="868" extrusionOk="0">
                  <a:moveTo>
                    <a:pt x="1598" y="1"/>
                  </a:moveTo>
                  <a:cubicBezTo>
                    <a:pt x="1507" y="46"/>
                    <a:pt x="1415" y="92"/>
                    <a:pt x="1324" y="115"/>
                  </a:cubicBezTo>
                  <a:cubicBezTo>
                    <a:pt x="1233" y="160"/>
                    <a:pt x="1142" y="206"/>
                    <a:pt x="1027" y="252"/>
                  </a:cubicBezTo>
                  <a:cubicBezTo>
                    <a:pt x="959" y="297"/>
                    <a:pt x="868" y="320"/>
                    <a:pt x="776" y="366"/>
                  </a:cubicBezTo>
                  <a:cubicBezTo>
                    <a:pt x="685" y="389"/>
                    <a:pt x="594" y="434"/>
                    <a:pt x="480" y="457"/>
                  </a:cubicBezTo>
                  <a:cubicBezTo>
                    <a:pt x="457" y="480"/>
                    <a:pt x="411" y="503"/>
                    <a:pt x="366" y="503"/>
                  </a:cubicBezTo>
                  <a:cubicBezTo>
                    <a:pt x="297" y="526"/>
                    <a:pt x="251" y="548"/>
                    <a:pt x="206" y="571"/>
                  </a:cubicBezTo>
                  <a:cubicBezTo>
                    <a:pt x="137" y="594"/>
                    <a:pt x="92" y="617"/>
                    <a:pt x="46" y="662"/>
                  </a:cubicBezTo>
                  <a:cubicBezTo>
                    <a:pt x="0" y="708"/>
                    <a:pt x="0" y="754"/>
                    <a:pt x="23" y="799"/>
                  </a:cubicBezTo>
                  <a:cubicBezTo>
                    <a:pt x="23" y="845"/>
                    <a:pt x="46" y="868"/>
                    <a:pt x="92" y="868"/>
                  </a:cubicBezTo>
                  <a:lnTo>
                    <a:pt x="183" y="868"/>
                  </a:lnTo>
                  <a:cubicBezTo>
                    <a:pt x="183" y="845"/>
                    <a:pt x="206" y="845"/>
                    <a:pt x="229" y="845"/>
                  </a:cubicBezTo>
                  <a:cubicBezTo>
                    <a:pt x="251" y="822"/>
                    <a:pt x="297" y="799"/>
                    <a:pt x="320" y="799"/>
                  </a:cubicBezTo>
                  <a:cubicBezTo>
                    <a:pt x="366" y="777"/>
                    <a:pt x="434" y="754"/>
                    <a:pt x="480" y="708"/>
                  </a:cubicBezTo>
                  <a:cubicBezTo>
                    <a:pt x="525" y="685"/>
                    <a:pt x="594" y="662"/>
                    <a:pt x="639" y="640"/>
                  </a:cubicBezTo>
                  <a:cubicBezTo>
                    <a:pt x="731" y="617"/>
                    <a:pt x="799" y="571"/>
                    <a:pt x="868" y="526"/>
                  </a:cubicBezTo>
                  <a:cubicBezTo>
                    <a:pt x="936" y="503"/>
                    <a:pt x="982" y="480"/>
                    <a:pt x="1050" y="434"/>
                  </a:cubicBezTo>
                  <a:cubicBezTo>
                    <a:pt x="1119" y="389"/>
                    <a:pt x="1187" y="343"/>
                    <a:pt x="1256" y="320"/>
                  </a:cubicBezTo>
                  <a:cubicBezTo>
                    <a:pt x="1324" y="274"/>
                    <a:pt x="1370" y="229"/>
                    <a:pt x="1438" y="206"/>
                  </a:cubicBezTo>
                  <a:cubicBezTo>
                    <a:pt x="1507" y="160"/>
                    <a:pt x="1575" y="138"/>
                    <a:pt x="1644" y="92"/>
                  </a:cubicBezTo>
                  <a:cubicBezTo>
                    <a:pt x="1667" y="69"/>
                    <a:pt x="1667" y="46"/>
                    <a:pt x="1667" y="23"/>
                  </a:cubicBezTo>
                  <a:cubicBezTo>
                    <a:pt x="1644" y="1"/>
                    <a:pt x="1644" y="1"/>
                    <a:pt x="1621" y="1"/>
                  </a:cubicBezTo>
                  <a:close/>
                </a:path>
              </a:pathLst>
            </a:custGeom>
            <a:solidFill>
              <a:srgbClr val="61D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3" name="Google Shape;453;p4"/>
            <p:cNvSpPr/>
            <p:nvPr/>
          </p:nvSpPr>
          <p:spPr>
            <a:xfrm>
              <a:off x="6717075" y="2243200"/>
              <a:ext cx="2300" cy="2875"/>
            </a:xfrm>
            <a:custGeom>
              <a:avLst/>
              <a:gdLst/>
              <a:ahLst/>
              <a:cxnLst/>
              <a:rect l="l" t="t" r="r" b="b"/>
              <a:pathLst>
                <a:path w="92" h="115" extrusionOk="0">
                  <a:moveTo>
                    <a:pt x="46" y="1"/>
                  </a:moveTo>
                  <a:cubicBezTo>
                    <a:pt x="23" y="1"/>
                    <a:pt x="1" y="23"/>
                    <a:pt x="1" y="46"/>
                  </a:cubicBezTo>
                  <a:cubicBezTo>
                    <a:pt x="1" y="92"/>
                    <a:pt x="23" y="115"/>
                    <a:pt x="46" y="115"/>
                  </a:cubicBezTo>
                  <a:cubicBezTo>
                    <a:pt x="69" y="115"/>
                    <a:pt x="92" y="92"/>
                    <a:pt x="92" y="69"/>
                  </a:cubicBezTo>
                  <a:cubicBezTo>
                    <a:pt x="92" y="46"/>
                    <a:pt x="92" y="1"/>
                    <a:pt x="46" y="1"/>
                  </a:cubicBezTo>
                  <a:close/>
                </a:path>
              </a:pathLst>
            </a:custGeom>
            <a:solidFill>
              <a:srgbClr val="61D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4" name="Google Shape;454;p4"/>
            <p:cNvSpPr/>
            <p:nvPr/>
          </p:nvSpPr>
          <p:spPr>
            <a:xfrm>
              <a:off x="6702800" y="2203250"/>
              <a:ext cx="116450" cy="67375"/>
            </a:xfrm>
            <a:custGeom>
              <a:avLst/>
              <a:gdLst/>
              <a:ahLst/>
              <a:cxnLst/>
              <a:rect l="l" t="t" r="r" b="b"/>
              <a:pathLst>
                <a:path w="4658" h="2695" extrusionOk="0">
                  <a:moveTo>
                    <a:pt x="4041" y="206"/>
                  </a:moveTo>
                  <a:cubicBezTo>
                    <a:pt x="4132" y="206"/>
                    <a:pt x="4201" y="229"/>
                    <a:pt x="4269" y="252"/>
                  </a:cubicBezTo>
                  <a:cubicBezTo>
                    <a:pt x="4292" y="252"/>
                    <a:pt x="4338" y="275"/>
                    <a:pt x="4361" y="275"/>
                  </a:cubicBezTo>
                  <a:cubicBezTo>
                    <a:pt x="4383" y="298"/>
                    <a:pt x="4383" y="298"/>
                    <a:pt x="4406" y="320"/>
                  </a:cubicBezTo>
                  <a:lnTo>
                    <a:pt x="4429" y="343"/>
                  </a:lnTo>
                  <a:cubicBezTo>
                    <a:pt x="4429" y="366"/>
                    <a:pt x="4429" y="389"/>
                    <a:pt x="4452" y="389"/>
                  </a:cubicBezTo>
                  <a:cubicBezTo>
                    <a:pt x="4452" y="412"/>
                    <a:pt x="4452" y="435"/>
                    <a:pt x="4452" y="457"/>
                  </a:cubicBezTo>
                  <a:cubicBezTo>
                    <a:pt x="4452" y="480"/>
                    <a:pt x="4429" y="503"/>
                    <a:pt x="4429" y="526"/>
                  </a:cubicBezTo>
                  <a:cubicBezTo>
                    <a:pt x="4406" y="571"/>
                    <a:pt x="4383" y="617"/>
                    <a:pt x="4361" y="663"/>
                  </a:cubicBezTo>
                  <a:cubicBezTo>
                    <a:pt x="4292" y="777"/>
                    <a:pt x="4201" y="891"/>
                    <a:pt x="4087" y="1005"/>
                  </a:cubicBezTo>
                  <a:cubicBezTo>
                    <a:pt x="3995" y="1074"/>
                    <a:pt x="3904" y="1142"/>
                    <a:pt x="3813" y="1233"/>
                  </a:cubicBezTo>
                  <a:cubicBezTo>
                    <a:pt x="3721" y="1302"/>
                    <a:pt x="3653" y="1370"/>
                    <a:pt x="3562" y="1439"/>
                  </a:cubicBezTo>
                  <a:cubicBezTo>
                    <a:pt x="3516" y="1233"/>
                    <a:pt x="3448" y="1028"/>
                    <a:pt x="3356" y="845"/>
                  </a:cubicBezTo>
                  <a:cubicBezTo>
                    <a:pt x="3265" y="640"/>
                    <a:pt x="3151" y="480"/>
                    <a:pt x="3037" y="320"/>
                  </a:cubicBezTo>
                  <a:lnTo>
                    <a:pt x="3082" y="320"/>
                  </a:lnTo>
                  <a:cubicBezTo>
                    <a:pt x="3174" y="298"/>
                    <a:pt x="3265" y="275"/>
                    <a:pt x="3356" y="252"/>
                  </a:cubicBezTo>
                  <a:cubicBezTo>
                    <a:pt x="3516" y="229"/>
                    <a:pt x="3744" y="206"/>
                    <a:pt x="3950" y="206"/>
                  </a:cubicBezTo>
                  <a:close/>
                  <a:moveTo>
                    <a:pt x="3950" y="1"/>
                  </a:moveTo>
                  <a:cubicBezTo>
                    <a:pt x="3858" y="1"/>
                    <a:pt x="3790" y="1"/>
                    <a:pt x="3699" y="24"/>
                  </a:cubicBezTo>
                  <a:cubicBezTo>
                    <a:pt x="3539" y="24"/>
                    <a:pt x="3356" y="46"/>
                    <a:pt x="3219" y="69"/>
                  </a:cubicBezTo>
                  <a:lnTo>
                    <a:pt x="3037" y="115"/>
                  </a:lnTo>
                  <a:cubicBezTo>
                    <a:pt x="2991" y="115"/>
                    <a:pt x="2923" y="138"/>
                    <a:pt x="2877" y="138"/>
                  </a:cubicBezTo>
                  <a:lnTo>
                    <a:pt x="2854" y="115"/>
                  </a:lnTo>
                  <a:lnTo>
                    <a:pt x="2831" y="115"/>
                  </a:lnTo>
                  <a:cubicBezTo>
                    <a:pt x="2831" y="115"/>
                    <a:pt x="2808" y="92"/>
                    <a:pt x="2786" y="92"/>
                  </a:cubicBezTo>
                  <a:lnTo>
                    <a:pt x="2740" y="92"/>
                  </a:lnTo>
                  <a:cubicBezTo>
                    <a:pt x="2740" y="92"/>
                    <a:pt x="2717" y="115"/>
                    <a:pt x="2694" y="115"/>
                  </a:cubicBezTo>
                  <a:cubicBezTo>
                    <a:pt x="1827" y="549"/>
                    <a:pt x="960" y="982"/>
                    <a:pt x="92" y="1416"/>
                  </a:cubicBezTo>
                  <a:cubicBezTo>
                    <a:pt x="47" y="1462"/>
                    <a:pt x="24" y="1507"/>
                    <a:pt x="1" y="1553"/>
                  </a:cubicBezTo>
                  <a:cubicBezTo>
                    <a:pt x="24" y="1576"/>
                    <a:pt x="69" y="1599"/>
                    <a:pt x="115" y="1621"/>
                  </a:cubicBezTo>
                  <a:cubicBezTo>
                    <a:pt x="823" y="1279"/>
                    <a:pt x="1530" y="937"/>
                    <a:pt x="2238" y="571"/>
                  </a:cubicBezTo>
                  <a:lnTo>
                    <a:pt x="2763" y="320"/>
                  </a:lnTo>
                  <a:lnTo>
                    <a:pt x="2786" y="343"/>
                  </a:lnTo>
                  <a:cubicBezTo>
                    <a:pt x="2923" y="480"/>
                    <a:pt x="3014" y="640"/>
                    <a:pt x="3128" y="800"/>
                  </a:cubicBezTo>
                  <a:cubicBezTo>
                    <a:pt x="3219" y="1005"/>
                    <a:pt x="3311" y="1211"/>
                    <a:pt x="3356" y="1439"/>
                  </a:cubicBezTo>
                  <a:cubicBezTo>
                    <a:pt x="3379" y="1507"/>
                    <a:pt x="3402" y="1576"/>
                    <a:pt x="3402" y="1644"/>
                  </a:cubicBezTo>
                  <a:lnTo>
                    <a:pt x="2968" y="1873"/>
                  </a:lnTo>
                  <a:lnTo>
                    <a:pt x="1553" y="2557"/>
                  </a:lnTo>
                  <a:cubicBezTo>
                    <a:pt x="1621" y="2603"/>
                    <a:pt x="1690" y="2649"/>
                    <a:pt x="1758" y="2694"/>
                  </a:cubicBezTo>
                  <a:lnTo>
                    <a:pt x="2649" y="2261"/>
                  </a:lnTo>
                  <a:lnTo>
                    <a:pt x="3516" y="1804"/>
                  </a:lnTo>
                  <a:cubicBezTo>
                    <a:pt x="3539" y="1804"/>
                    <a:pt x="3562" y="1781"/>
                    <a:pt x="3562" y="1758"/>
                  </a:cubicBezTo>
                  <a:cubicBezTo>
                    <a:pt x="3607" y="1736"/>
                    <a:pt x="3607" y="1713"/>
                    <a:pt x="3607" y="1667"/>
                  </a:cubicBezTo>
                  <a:cubicBezTo>
                    <a:pt x="3744" y="1553"/>
                    <a:pt x="3881" y="1439"/>
                    <a:pt x="4018" y="1325"/>
                  </a:cubicBezTo>
                  <a:cubicBezTo>
                    <a:pt x="4155" y="1211"/>
                    <a:pt x="4269" y="1096"/>
                    <a:pt x="4383" y="982"/>
                  </a:cubicBezTo>
                  <a:cubicBezTo>
                    <a:pt x="4429" y="914"/>
                    <a:pt x="4497" y="845"/>
                    <a:pt x="4520" y="777"/>
                  </a:cubicBezTo>
                  <a:cubicBezTo>
                    <a:pt x="4589" y="708"/>
                    <a:pt x="4612" y="640"/>
                    <a:pt x="4634" y="571"/>
                  </a:cubicBezTo>
                  <a:cubicBezTo>
                    <a:pt x="4657" y="503"/>
                    <a:pt x="4657" y="435"/>
                    <a:pt x="4634" y="366"/>
                  </a:cubicBezTo>
                  <a:cubicBezTo>
                    <a:pt x="4634" y="298"/>
                    <a:pt x="4589" y="229"/>
                    <a:pt x="4543" y="161"/>
                  </a:cubicBezTo>
                  <a:cubicBezTo>
                    <a:pt x="4520" y="138"/>
                    <a:pt x="4497" y="115"/>
                    <a:pt x="4452" y="115"/>
                  </a:cubicBezTo>
                  <a:cubicBezTo>
                    <a:pt x="4383" y="69"/>
                    <a:pt x="4292" y="46"/>
                    <a:pt x="4201" y="24"/>
                  </a:cubicBezTo>
                  <a:cubicBezTo>
                    <a:pt x="4132" y="1"/>
                    <a:pt x="4041" y="1"/>
                    <a:pt x="3973" y="1"/>
                  </a:cubicBezTo>
                  <a:close/>
                </a:path>
              </a:pathLst>
            </a:custGeom>
            <a:solidFill>
              <a:srgbClr val="469C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5" name="Google Shape;455;p4"/>
            <p:cNvSpPr/>
            <p:nvPr/>
          </p:nvSpPr>
          <p:spPr>
            <a:xfrm>
              <a:off x="6552725" y="1979000"/>
              <a:ext cx="24575" cy="151825"/>
            </a:xfrm>
            <a:custGeom>
              <a:avLst/>
              <a:gdLst/>
              <a:ahLst/>
              <a:cxnLst/>
              <a:rect l="l" t="t" r="r" b="b"/>
              <a:pathLst>
                <a:path w="983" h="6073" extrusionOk="0">
                  <a:moveTo>
                    <a:pt x="868" y="1"/>
                  </a:moveTo>
                  <a:cubicBezTo>
                    <a:pt x="845" y="1"/>
                    <a:pt x="823" y="23"/>
                    <a:pt x="800" y="46"/>
                  </a:cubicBezTo>
                  <a:cubicBezTo>
                    <a:pt x="800" y="46"/>
                    <a:pt x="777" y="69"/>
                    <a:pt x="777" y="115"/>
                  </a:cubicBezTo>
                  <a:cubicBezTo>
                    <a:pt x="526" y="2032"/>
                    <a:pt x="252" y="3972"/>
                    <a:pt x="1" y="5912"/>
                  </a:cubicBezTo>
                  <a:cubicBezTo>
                    <a:pt x="46" y="5958"/>
                    <a:pt x="115" y="6026"/>
                    <a:pt x="161" y="6072"/>
                  </a:cubicBezTo>
                  <a:cubicBezTo>
                    <a:pt x="412" y="4360"/>
                    <a:pt x="640" y="2625"/>
                    <a:pt x="868" y="914"/>
                  </a:cubicBezTo>
                  <a:cubicBezTo>
                    <a:pt x="891" y="640"/>
                    <a:pt x="937" y="366"/>
                    <a:pt x="982" y="115"/>
                  </a:cubicBezTo>
                  <a:cubicBezTo>
                    <a:pt x="982" y="92"/>
                    <a:pt x="960" y="69"/>
                    <a:pt x="937" y="46"/>
                  </a:cubicBezTo>
                  <a:cubicBezTo>
                    <a:pt x="937" y="23"/>
                    <a:pt x="914" y="23"/>
                    <a:pt x="868"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6" name="Google Shape;456;p4"/>
            <p:cNvSpPr/>
            <p:nvPr/>
          </p:nvSpPr>
          <p:spPr>
            <a:xfrm>
              <a:off x="6630900" y="1985275"/>
              <a:ext cx="30275" cy="208875"/>
            </a:xfrm>
            <a:custGeom>
              <a:avLst/>
              <a:gdLst/>
              <a:ahLst/>
              <a:cxnLst/>
              <a:rect l="l" t="t" r="r" b="b"/>
              <a:pathLst>
                <a:path w="1211" h="8355" extrusionOk="0">
                  <a:moveTo>
                    <a:pt x="1097" y="1"/>
                  </a:moveTo>
                  <a:cubicBezTo>
                    <a:pt x="1051" y="1"/>
                    <a:pt x="1005" y="46"/>
                    <a:pt x="1005" y="92"/>
                  </a:cubicBezTo>
                  <a:cubicBezTo>
                    <a:pt x="754" y="2078"/>
                    <a:pt x="503" y="4086"/>
                    <a:pt x="252" y="6095"/>
                  </a:cubicBezTo>
                  <a:cubicBezTo>
                    <a:pt x="161" y="6803"/>
                    <a:pt x="92" y="7510"/>
                    <a:pt x="1" y="8218"/>
                  </a:cubicBezTo>
                  <a:cubicBezTo>
                    <a:pt x="1" y="8218"/>
                    <a:pt x="24" y="8218"/>
                    <a:pt x="24" y="8241"/>
                  </a:cubicBezTo>
                  <a:cubicBezTo>
                    <a:pt x="69" y="8263"/>
                    <a:pt x="115" y="8309"/>
                    <a:pt x="184" y="8355"/>
                  </a:cubicBezTo>
                  <a:cubicBezTo>
                    <a:pt x="412" y="6414"/>
                    <a:pt x="663" y="4497"/>
                    <a:pt x="891" y="2557"/>
                  </a:cubicBezTo>
                  <a:cubicBezTo>
                    <a:pt x="1005" y="1735"/>
                    <a:pt x="1097" y="936"/>
                    <a:pt x="1188" y="115"/>
                  </a:cubicBezTo>
                  <a:cubicBezTo>
                    <a:pt x="1211" y="69"/>
                    <a:pt x="1165" y="23"/>
                    <a:pt x="1119"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7" name="Google Shape;457;p4"/>
            <p:cNvSpPr/>
            <p:nvPr/>
          </p:nvSpPr>
          <p:spPr>
            <a:xfrm>
              <a:off x="6572125" y="1970450"/>
              <a:ext cx="87900" cy="19225"/>
            </a:xfrm>
            <a:custGeom>
              <a:avLst/>
              <a:gdLst/>
              <a:ahLst/>
              <a:cxnLst/>
              <a:rect l="l" t="t" r="r" b="b"/>
              <a:pathLst>
                <a:path w="3516" h="769" extrusionOk="0">
                  <a:moveTo>
                    <a:pt x="1211" y="0"/>
                  </a:moveTo>
                  <a:cubicBezTo>
                    <a:pt x="1051" y="0"/>
                    <a:pt x="914" y="0"/>
                    <a:pt x="777" y="23"/>
                  </a:cubicBezTo>
                  <a:cubicBezTo>
                    <a:pt x="503" y="69"/>
                    <a:pt x="252" y="160"/>
                    <a:pt x="47" y="365"/>
                  </a:cubicBezTo>
                  <a:cubicBezTo>
                    <a:pt x="24" y="388"/>
                    <a:pt x="1" y="457"/>
                    <a:pt x="47" y="502"/>
                  </a:cubicBezTo>
                  <a:cubicBezTo>
                    <a:pt x="60" y="515"/>
                    <a:pt x="88" y="529"/>
                    <a:pt x="119" y="529"/>
                  </a:cubicBezTo>
                  <a:cubicBezTo>
                    <a:pt x="141" y="529"/>
                    <a:pt x="164" y="522"/>
                    <a:pt x="184" y="502"/>
                  </a:cubicBezTo>
                  <a:cubicBezTo>
                    <a:pt x="229" y="457"/>
                    <a:pt x="252" y="434"/>
                    <a:pt x="298" y="388"/>
                  </a:cubicBezTo>
                  <a:cubicBezTo>
                    <a:pt x="389" y="343"/>
                    <a:pt x="457" y="320"/>
                    <a:pt x="549" y="274"/>
                  </a:cubicBezTo>
                  <a:cubicBezTo>
                    <a:pt x="686" y="228"/>
                    <a:pt x="845" y="206"/>
                    <a:pt x="982" y="206"/>
                  </a:cubicBezTo>
                  <a:cubicBezTo>
                    <a:pt x="1068" y="200"/>
                    <a:pt x="1152" y="197"/>
                    <a:pt x="1236" y="197"/>
                  </a:cubicBezTo>
                  <a:cubicBezTo>
                    <a:pt x="1486" y="197"/>
                    <a:pt x="1730" y="223"/>
                    <a:pt x="1987" y="274"/>
                  </a:cubicBezTo>
                  <a:cubicBezTo>
                    <a:pt x="2352" y="343"/>
                    <a:pt x="2717" y="434"/>
                    <a:pt x="3059" y="594"/>
                  </a:cubicBezTo>
                  <a:cubicBezTo>
                    <a:pt x="3174" y="639"/>
                    <a:pt x="3265" y="708"/>
                    <a:pt x="3356" y="753"/>
                  </a:cubicBezTo>
                  <a:cubicBezTo>
                    <a:pt x="3375" y="763"/>
                    <a:pt x="3398" y="768"/>
                    <a:pt x="3420" y="768"/>
                  </a:cubicBezTo>
                  <a:cubicBezTo>
                    <a:pt x="3451" y="768"/>
                    <a:pt x="3480" y="757"/>
                    <a:pt x="3493" y="731"/>
                  </a:cubicBezTo>
                  <a:cubicBezTo>
                    <a:pt x="3516" y="685"/>
                    <a:pt x="3516" y="616"/>
                    <a:pt x="3470" y="594"/>
                  </a:cubicBezTo>
                  <a:cubicBezTo>
                    <a:pt x="3311" y="502"/>
                    <a:pt x="3128" y="411"/>
                    <a:pt x="2945" y="343"/>
                  </a:cubicBezTo>
                  <a:cubicBezTo>
                    <a:pt x="2808" y="274"/>
                    <a:pt x="2671" y="228"/>
                    <a:pt x="2535" y="206"/>
                  </a:cubicBezTo>
                  <a:cubicBezTo>
                    <a:pt x="2238" y="114"/>
                    <a:pt x="1941" y="69"/>
                    <a:pt x="1667" y="23"/>
                  </a:cubicBezTo>
                  <a:cubicBezTo>
                    <a:pt x="1507" y="0"/>
                    <a:pt x="1370" y="0"/>
                    <a:pt x="1211"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8" name="Google Shape;458;p4"/>
            <p:cNvSpPr/>
            <p:nvPr/>
          </p:nvSpPr>
          <p:spPr>
            <a:xfrm>
              <a:off x="6618925" y="1992700"/>
              <a:ext cx="37700" cy="9725"/>
            </a:xfrm>
            <a:custGeom>
              <a:avLst/>
              <a:gdLst/>
              <a:ahLst/>
              <a:cxnLst/>
              <a:rect l="l" t="t" r="r" b="b"/>
              <a:pathLst>
                <a:path w="1508" h="389" extrusionOk="0">
                  <a:moveTo>
                    <a:pt x="92" y="0"/>
                  </a:moveTo>
                  <a:cubicBezTo>
                    <a:pt x="46" y="0"/>
                    <a:pt x="23" y="46"/>
                    <a:pt x="1" y="92"/>
                  </a:cubicBezTo>
                  <a:cubicBezTo>
                    <a:pt x="1" y="137"/>
                    <a:pt x="23" y="183"/>
                    <a:pt x="69" y="206"/>
                  </a:cubicBezTo>
                  <a:cubicBezTo>
                    <a:pt x="503" y="251"/>
                    <a:pt x="936" y="320"/>
                    <a:pt x="1393" y="388"/>
                  </a:cubicBezTo>
                  <a:cubicBezTo>
                    <a:pt x="1439" y="388"/>
                    <a:pt x="1484" y="366"/>
                    <a:pt x="1507" y="320"/>
                  </a:cubicBezTo>
                  <a:cubicBezTo>
                    <a:pt x="1507" y="251"/>
                    <a:pt x="1484" y="206"/>
                    <a:pt x="1416" y="183"/>
                  </a:cubicBezTo>
                  <a:cubicBezTo>
                    <a:pt x="982" y="137"/>
                    <a:pt x="548" y="69"/>
                    <a:pt x="115"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9" name="Google Shape;459;p4"/>
            <p:cNvSpPr/>
            <p:nvPr/>
          </p:nvSpPr>
          <p:spPr>
            <a:xfrm>
              <a:off x="6630350" y="2005825"/>
              <a:ext cx="26275" cy="7450"/>
            </a:xfrm>
            <a:custGeom>
              <a:avLst/>
              <a:gdLst/>
              <a:ahLst/>
              <a:cxnLst/>
              <a:rect l="l" t="t" r="r" b="b"/>
              <a:pathLst>
                <a:path w="1051" h="298" extrusionOk="0">
                  <a:moveTo>
                    <a:pt x="114" y="0"/>
                  </a:moveTo>
                  <a:cubicBezTo>
                    <a:pt x="69" y="0"/>
                    <a:pt x="23" y="23"/>
                    <a:pt x="23" y="69"/>
                  </a:cubicBezTo>
                  <a:cubicBezTo>
                    <a:pt x="0" y="114"/>
                    <a:pt x="46" y="183"/>
                    <a:pt x="91" y="183"/>
                  </a:cubicBezTo>
                  <a:cubicBezTo>
                    <a:pt x="365" y="229"/>
                    <a:pt x="639" y="251"/>
                    <a:pt x="913" y="297"/>
                  </a:cubicBezTo>
                  <a:cubicBezTo>
                    <a:pt x="982" y="297"/>
                    <a:pt x="1027" y="274"/>
                    <a:pt x="1027" y="229"/>
                  </a:cubicBezTo>
                  <a:cubicBezTo>
                    <a:pt x="1050" y="183"/>
                    <a:pt x="1004" y="114"/>
                    <a:pt x="959" y="114"/>
                  </a:cubicBezTo>
                  <a:lnTo>
                    <a:pt x="936" y="114"/>
                  </a:lnTo>
                  <a:cubicBezTo>
                    <a:pt x="936" y="92"/>
                    <a:pt x="936" y="92"/>
                    <a:pt x="936" y="92"/>
                  </a:cubicBezTo>
                  <a:cubicBezTo>
                    <a:pt x="662" y="69"/>
                    <a:pt x="388" y="23"/>
                    <a:pt x="137"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0" name="Google Shape;460;p4"/>
            <p:cNvSpPr/>
            <p:nvPr/>
          </p:nvSpPr>
          <p:spPr>
            <a:xfrm>
              <a:off x="6630900" y="2016100"/>
              <a:ext cx="22850" cy="7025"/>
            </a:xfrm>
            <a:custGeom>
              <a:avLst/>
              <a:gdLst/>
              <a:ahLst/>
              <a:cxnLst/>
              <a:rect l="l" t="t" r="r" b="b"/>
              <a:pathLst>
                <a:path w="914" h="281" extrusionOk="0">
                  <a:moveTo>
                    <a:pt x="115" y="0"/>
                  </a:moveTo>
                  <a:cubicBezTo>
                    <a:pt x="69" y="0"/>
                    <a:pt x="24" y="23"/>
                    <a:pt x="1" y="69"/>
                  </a:cubicBezTo>
                  <a:cubicBezTo>
                    <a:pt x="1" y="114"/>
                    <a:pt x="24" y="183"/>
                    <a:pt x="69" y="183"/>
                  </a:cubicBezTo>
                  <a:cubicBezTo>
                    <a:pt x="320" y="206"/>
                    <a:pt x="549" y="251"/>
                    <a:pt x="800" y="274"/>
                  </a:cubicBezTo>
                  <a:cubicBezTo>
                    <a:pt x="808" y="278"/>
                    <a:pt x="817" y="280"/>
                    <a:pt x="825" y="280"/>
                  </a:cubicBezTo>
                  <a:cubicBezTo>
                    <a:pt x="861" y="280"/>
                    <a:pt x="895" y="243"/>
                    <a:pt x="914" y="206"/>
                  </a:cubicBezTo>
                  <a:cubicBezTo>
                    <a:pt x="914" y="160"/>
                    <a:pt x="891" y="91"/>
                    <a:pt x="823" y="91"/>
                  </a:cubicBezTo>
                  <a:cubicBezTo>
                    <a:pt x="594" y="69"/>
                    <a:pt x="366" y="23"/>
                    <a:pt x="115"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1" name="Google Shape;461;p4"/>
            <p:cNvSpPr/>
            <p:nvPr/>
          </p:nvSpPr>
          <p:spPr>
            <a:xfrm>
              <a:off x="6629200" y="2026375"/>
              <a:ext cx="24000" cy="7425"/>
            </a:xfrm>
            <a:custGeom>
              <a:avLst/>
              <a:gdLst/>
              <a:ahLst/>
              <a:cxnLst/>
              <a:rect l="l" t="t" r="r" b="b"/>
              <a:pathLst>
                <a:path w="960" h="297" extrusionOk="0">
                  <a:moveTo>
                    <a:pt x="115" y="0"/>
                  </a:moveTo>
                  <a:cubicBezTo>
                    <a:pt x="69" y="0"/>
                    <a:pt x="23" y="23"/>
                    <a:pt x="23" y="68"/>
                  </a:cubicBezTo>
                  <a:cubicBezTo>
                    <a:pt x="0" y="114"/>
                    <a:pt x="23" y="183"/>
                    <a:pt x="92" y="183"/>
                  </a:cubicBezTo>
                  <a:lnTo>
                    <a:pt x="822" y="297"/>
                  </a:lnTo>
                  <a:cubicBezTo>
                    <a:pt x="891" y="297"/>
                    <a:pt x="936" y="274"/>
                    <a:pt x="936" y="228"/>
                  </a:cubicBezTo>
                  <a:cubicBezTo>
                    <a:pt x="959" y="160"/>
                    <a:pt x="913" y="114"/>
                    <a:pt x="868" y="114"/>
                  </a:cubicBezTo>
                  <a:cubicBezTo>
                    <a:pt x="868" y="114"/>
                    <a:pt x="868" y="91"/>
                    <a:pt x="868" y="91"/>
                  </a:cubicBezTo>
                  <a:cubicBezTo>
                    <a:pt x="617" y="68"/>
                    <a:pt x="366" y="23"/>
                    <a:pt x="137"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2" name="Google Shape;462;p4"/>
            <p:cNvSpPr/>
            <p:nvPr/>
          </p:nvSpPr>
          <p:spPr>
            <a:xfrm>
              <a:off x="6626925" y="2036075"/>
              <a:ext cx="23975" cy="7650"/>
            </a:xfrm>
            <a:custGeom>
              <a:avLst/>
              <a:gdLst/>
              <a:ahLst/>
              <a:cxnLst/>
              <a:rect l="l" t="t" r="r" b="b"/>
              <a:pathLst>
                <a:path w="959" h="306" extrusionOk="0">
                  <a:moveTo>
                    <a:pt x="114" y="0"/>
                  </a:moveTo>
                  <a:cubicBezTo>
                    <a:pt x="69" y="0"/>
                    <a:pt x="23" y="46"/>
                    <a:pt x="23" y="91"/>
                  </a:cubicBezTo>
                  <a:cubicBezTo>
                    <a:pt x="0" y="137"/>
                    <a:pt x="46" y="205"/>
                    <a:pt x="91" y="205"/>
                  </a:cubicBezTo>
                  <a:cubicBezTo>
                    <a:pt x="343" y="228"/>
                    <a:pt x="571" y="274"/>
                    <a:pt x="822" y="297"/>
                  </a:cubicBezTo>
                  <a:cubicBezTo>
                    <a:pt x="833" y="302"/>
                    <a:pt x="846" y="305"/>
                    <a:pt x="859" y="305"/>
                  </a:cubicBezTo>
                  <a:cubicBezTo>
                    <a:pt x="897" y="305"/>
                    <a:pt x="936" y="280"/>
                    <a:pt x="936" y="228"/>
                  </a:cubicBezTo>
                  <a:cubicBezTo>
                    <a:pt x="959" y="183"/>
                    <a:pt x="913" y="114"/>
                    <a:pt x="867" y="114"/>
                  </a:cubicBezTo>
                  <a:lnTo>
                    <a:pt x="845" y="114"/>
                  </a:lnTo>
                  <a:cubicBezTo>
                    <a:pt x="616" y="69"/>
                    <a:pt x="365" y="46"/>
                    <a:pt x="137" y="23"/>
                  </a:cubicBezTo>
                  <a:cubicBezTo>
                    <a:pt x="114" y="0"/>
                    <a:pt x="114" y="0"/>
                    <a:pt x="114"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3" name="Google Shape;463;p4"/>
            <p:cNvSpPr/>
            <p:nvPr/>
          </p:nvSpPr>
          <p:spPr>
            <a:xfrm>
              <a:off x="6613800" y="2048625"/>
              <a:ext cx="36525" cy="9350"/>
            </a:xfrm>
            <a:custGeom>
              <a:avLst/>
              <a:gdLst/>
              <a:ahLst/>
              <a:cxnLst/>
              <a:rect l="l" t="t" r="r" b="b"/>
              <a:pathLst>
                <a:path w="1461" h="374" extrusionOk="0">
                  <a:moveTo>
                    <a:pt x="114" y="0"/>
                  </a:moveTo>
                  <a:cubicBezTo>
                    <a:pt x="69" y="0"/>
                    <a:pt x="23" y="46"/>
                    <a:pt x="23" y="91"/>
                  </a:cubicBezTo>
                  <a:cubicBezTo>
                    <a:pt x="0" y="137"/>
                    <a:pt x="46" y="183"/>
                    <a:pt x="91" y="206"/>
                  </a:cubicBezTo>
                  <a:cubicBezTo>
                    <a:pt x="502" y="251"/>
                    <a:pt x="913" y="320"/>
                    <a:pt x="1324" y="365"/>
                  </a:cubicBezTo>
                  <a:cubicBezTo>
                    <a:pt x="1341" y="371"/>
                    <a:pt x="1357" y="374"/>
                    <a:pt x="1371" y="374"/>
                  </a:cubicBezTo>
                  <a:cubicBezTo>
                    <a:pt x="1412" y="374"/>
                    <a:pt x="1438" y="348"/>
                    <a:pt x="1438" y="297"/>
                  </a:cubicBezTo>
                  <a:cubicBezTo>
                    <a:pt x="1461" y="251"/>
                    <a:pt x="1415" y="183"/>
                    <a:pt x="1370" y="183"/>
                  </a:cubicBezTo>
                  <a:lnTo>
                    <a:pt x="1347" y="183"/>
                  </a:lnTo>
                  <a:cubicBezTo>
                    <a:pt x="936" y="137"/>
                    <a:pt x="525" y="69"/>
                    <a:pt x="137"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4" name="Google Shape;464;p4"/>
            <p:cNvSpPr/>
            <p:nvPr/>
          </p:nvSpPr>
          <p:spPr>
            <a:xfrm>
              <a:off x="6624075" y="2060025"/>
              <a:ext cx="24550" cy="7600"/>
            </a:xfrm>
            <a:custGeom>
              <a:avLst/>
              <a:gdLst/>
              <a:ahLst/>
              <a:cxnLst/>
              <a:rect l="l" t="t" r="r" b="b"/>
              <a:pathLst>
                <a:path w="982" h="304" extrusionOk="0">
                  <a:moveTo>
                    <a:pt x="114" y="1"/>
                  </a:moveTo>
                  <a:cubicBezTo>
                    <a:pt x="68" y="1"/>
                    <a:pt x="23" y="24"/>
                    <a:pt x="23" y="69"/>
                  </a:cubicBezTo>
                  <a:cubicBezTo>
                    <a:pt x="0" y="138"/>
                    <a:pt x="46" y="183"/>
                    <a:pt x="91" y="206"/>
                  </a:cubicBezTo>
                  <a:cubicBezTo>
                    <a:pt x="342" y="229"/>
                    <a:pt x="616" y="275"/>
                    <a:pt x="867" y="297"/>
                  </a:cubicBezTo>
                  <a:cubicBezTo>
                    <a:pt x="876" y="302"/>
                    <a:pt x="884" y="304"/>
                    <a:pt x="892" y="304"/>
                  </a:cubicBezTo>
                  <a:cubicBezTo>
                    <a:pt x="929" y="304"/>
                    <a:pt x="963" y="266"/>
                    <a:pt x="981" y="229"/>
                  </a:cubicBezTo>
                  <a:cubicBezTo>
                    <a:pt x="981" y="183"/>
                    <a:pt x="959" y="115"/>
                    <a:pt x="913" y="115"/>
                  </a:cubicBezTo>
                  <a:cubicBezTo>
                    <a:pt x="639" y="69"/>
                    <a:pt x="388" y="46"/>
                    <a:pt x="137"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5" name="Google Shape;465;p4"/>
            <p:cNvSpPr/>
            <p:nvPr/>
          </p:nvSpPr>
          <p:spPr>
            <a:xfrm>
              <a:off x="6624625" y="2072025"/>
              <a:ext cx="22275" cy="7425"/>
            </a:xfrm>
            <a:custGeom>
              <a:avLst/>
              <a:gdLst/>
              <a:ahLst/>
              <a:cxnLst/>
              <a:rect l="l" t="t" r="r" b="b"/>
              <a:pathLst>
                <a:path w="891" h="297" extrusionOk="0">
                  <a:moveTo>
                    <a:pt x="92" y="0"/>
                  </a:moveTo>
                  <a:cubicBezTo>
                    <a:pt x="46" y="0"/>
                    <a:pt x="24" y="23"/>
                    <a:pt x="1" y="69"/>
                  </a:cubicBezTo>
                  <a:cubicBezTo>
                    <a:pt x="1" y="114"/>
                    <a:pt x="24" y="183"/>
                    <a:pt x="69" y="183"/>
                  </a:cubicBezTo>
                  <a:cubicBezTo>
                    <a:pt x="298" y="228"/>
                    <a:pt x="526" y="251"/>
                    <a:pt x="754" y="297"/>
                  </a:cubicBezTo>
                  <a:cubicBezTo>
                    <a:pt x="823" y="297"/>
                    <a:pt x="868" y="274"/>
                    <a:pt x="868" y="205"/>
                  </a:cubicBezTo>
                  <a:cubicBezTo>
                    <a:pt x="891" y="160"/>
                    <a:pt x="845" y="114"/>
                    <a:pt x="800" y="91"/>
                  </a:cubicBezTo>
                  <a:cubicBezTo>
                    <a:pt x="571" y="69"/>
                    <a:pt x="343" y="23"/>
                    <a:pt x="115"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6" name="Google Shape;466;p4"/>
            <p:cNvSpPr/>
            <p:nvPr/>
          </p:nvSpPr>
          <p:spPr>
            <a:xfrm>
              <a:off x="6624075" y="2083425"/>
              <a:ext cx="21125" cy="7075"/>
            </a:xfrm>
            <a:custGeom>
              <a:avLst/>
              <a:gdLst/>
              <a:ahLst/>
              <a:cxnLst/>
              <a:rect l="l" t="t" r="r" b="b"/>
              <a:pathLst>
                <a:path w="845" h="283" extrusionOk="0">
                  <a:moveTo>
                    <a:pt x="114" y="1"/>
                  </a:moveTo>
                  <a:cubicBezTo>
                    <a:pt x="68" y="1"/>
                    <a:pt x="23" y="23"/>
                    <a:pt x="23" y="92"/>
                  </a:cubicBezTo>
                  <a:cubicBezTo>
                    <a:pt x="0" y="137"/>
                    <a:pt x="46" y="183"/>
                    <a:pt x="91" y="206"/>
                  </a:cubicBezTo>
                  <a:cubicBezTo>
                    <a:pt x="297" y="229"/>
                    <a:pt x="502" y="252"/>
                    <a:pt x="708" y="274"/>
                  </a:cubicBezTo>
                  <a:cubicBezTo>
                    <a:pt x="719" y="280"/>
                    <a:pt x="732" y="283"/>
                    <a:pt x="745" y="283"/>
                  </a:cubicBezTo>
                  <a:cubicBezTo>
                    <a:pt x="783" y="283"/>
                    <a:pt x="822" y="257"/>
                    <a:pt x="822" y="206"/>
                  </a:cubicBezTo>
                  <a:cubicBezTo>
                    <a:pt x="845" y="160"/>
                    <a:pt x="799" y="92"/>
                    <a:pt x="753" y="92"/>
                  </a:cubicBezTo>
                  <a:cubicBezTo>
                    <a:pt x="548" y="69"/>
                    <a:pt x="342" y="46"/>
                    <a:pt x="137"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7" name="Google Shape;467;p4"/>
            <p:cNvSpPr/>
            <p:nvPr/>
          </p:nvSpPr>
          <p:spPr>
            <a:xfrm>
              <a:off x="6621775" y="2093700"/>
              <a:ext cx="21725" cy="7450"/>
            </a:xfrm>
            <a:custGeom>
              <a:avLst/>
              <a:gdLst/>
              <a:ahLst/>
              <a:cxnLst/>
              <a:rect l="l" t="t" r="r" b="b"/>
              <a:pathLst>
                <a:path w="869" h="298" extrusionOk="0">
                  <a:moveTo>
                    <a:pt x="115" y="0"/>
                  </a:moveTo>
                  <a:cubicBezTo>
                    <a:pt x="69" y="0"/>
                    <a:pt x="24" y="46"/>
                    <a:pt x="1" y="92"/>
                  </a:cubicBezTo>
                  <a:cubicBezTo>
                    <a:pt x="1" y="137"/>
                    <a:pt x="24" y="183"/>
                    <a:pt x="92" y="206"/>
                  </a:cubicBezTo>
                  <a:cubicBezTo>
                    <a:pt x="297" y="229"/>
                    <a:pt x="526" y="251"/>
                    <a:pt x="731" y="297"/>
                  </a:cubicBezTo>
                  <a:cubicBezTo>
                    <a:pt x="800" y="297"/>
                    <a:pt x="845" y="274"/>
                    <a:pt x="868" y="229"/>
                  </a:cubicBezTo>
                  <a:cubicBezTo>
                    <a:pt x="868" y="160"/>
                    <a:pt x="845" y="115"/>
                    <a:pt x="777" y="115"/>
                  </a:cubicBezTo>
                  <a:cubicBezTo>
                    <a:pt x="571" y="69"/>
                    <a:pt x="343" y="46"/>
                    <a:pt x="138"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8" name="Google Shape;468;p4"/>
            <p:cNvSpPr/>
            <p:nvPr/>
          </p:nvSpPr>
          <p:spPr>
            <a:xfrm>
              <a:off x="6606950" y="2106250"/>
              <a:ext cx="36550" cy="9150"/>
            </a:xfrm>
            <a:custGeom>
              <a:avLst/>
              <a:gdLst/>
              <a:ahLst/>
              <a:cxnLst/>
              <a:rect l="l" t="t" r="r" b="b"/>
              <a:pathLst>
                <a:path w="1462" h="366" extrusionOk="0">
                  <a:moveTo>
                    <a:pt x="114" y="1"/>
                  </a:moveTo>
                  <a:cubicBezTo>
                    <a:pt x="69" y="1"/>
                    <a:pt x="23" y="23"/>
                    <a:pt x="0" y="69"/>
                  </a:cubicBezTo>
                  <a:cubicBezTo>
                    <a:pt x="0" y="115"/>
                    <a:pt x="23" y="183"/>
                    <a:pt x="92" y="183"/>
                  </a:cubicBezTo>
                  <a:cubicBezTo>
                    <a:pt x="502" y="252"/>
                    <a:pt x="913" y="320"/>
                    <a:pt x="1347" y="366"/>
                  </a:cubicBezTo>
                  <a:cubicBezTo>
                    <a:pt x="1393" y="366"/>
                    <a:pt x="1438" y="343"/>
                    <a:pt x="1461" y="297"/>
                  </a:cubicBezTo>
                  <a:cubicBezTo>
                    <a:pt x="1461" y="252"/>
                    <a:pt x="1438" y="183"/>
                    <a:pt x="1393" y="183"/>
                  </a:cubicBezTo>
                  <a:cubicBezTo>
                    <a:pt x="959" y="115"/>
                    <a:pt x="548" y="69"/>
                    <a:pt x="137"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9" name="Google Shape;469;p4"/>
            <p:cNvSpPr/>
            <p:nvPr/>
          </p:nvSpPr>
          <p:spPr>
            <a:xfrm>
              <a:off x="6617775" y="2118800"/>
              <a:ext cx="23425" cy="7450"/>
            </a:xfrm>
            <a:custGeom>
              <a:avLst/>
              <a:gdLst/>
              <a:ahLst/>
              <a:cxnLst/>
              <a:rect l="l" t="t" r="r" b="b"/>
              <a:pathLst>
                <a:path w="937" h="298" extrusionOk="0">
                  <a:moveTo>
                    <a:pt x="115" y="1"/>
                  </a:moveTo>
                  <a:cubicBezTo>
                    <a:pt x="69" y="1"/>
                    <a:pt x="24" y="24"/>
                    <a:pt x="1" y="69"/>
                  </a:cubicBezTo>
                  <a:cubicBezTo>
                    <a:pt x="1" y="138"/>
                    <a:pt x="24" y="183"/>
                    <a:pt x="92" y="183"/>
                  </a:cubicBezTo>
                  <a:cubicBezTo>
                    <a:pt x="320" y="229"/>
                    <a:pt x="549" y="252"/>
                    <a:pt x="777" y="297"/>
                  </a:cubicBezTo>
                  <a:lnTo>
                    <a:pt x="800" y="297"/>
                  </a:lnTo>
                  <a:cubicBezTo>
                    <a:pt x="845" y="297"/>
                    <a:pt x="914" y="275"/>
                    <a:pt x="914" y="229"/>
                  </a:cubicBezTo>
                  <a:cubicBezTo>
                    <a:pt x="937" y="160"/>
                    <a:pt x="891" y="115"/>
                    <a:pt x="845" y="115"/>
                  </a:cubicBezTo>
                  <a:cubicBezTo>
                    <a:pt x="594" y="69"/>
                    <a:pt x="366" y="46"/>
                    <a:pt x="115"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0" name="Google Shape;470;p4"/>
            <p:cNvSpPr/>
            <p:nvPr/>
          </p:nvSpPr>
          <p:spPr>
            <a:xfrm>
              <a:off x="6616650" y="2129650"/>
              <a:ext cx="23425" cy="7450"/>
            </a:xfrm>
            <a:custGeom>
              <a:avLst/>
              <a:gdLst/>
              <a:ahLst/>
              <a:cxnLst/>
              <a:rect l="l" t="t" r="r" b="b"/>
              <a:pathLst>
                <a:path w="937" h="298" extrusionOk="0">
                  <a:moveTo>
                    <a:pt x="114" y="0"/>
                  </a:moveTo>
                  <a:cubicBezTo>
                    <a:pt x="69" y="0"/>
                    <a:pt x="23" y="23"/>
                    <a:pt x="0" y="92"/>
                  </a:cubicBezTo>
                  <a:cubicBezTo>
                    <a:pt x="0" y="137"/>
                    <a:pt x="23" y="183"/>
                    <a:pt x="92" y="206"/>
                  </a:cubicBezTo>
                  <a:cubicBezTo>
                    <a:pt x="320" y="229"/>
                    <a:pt x="571" y="274"/>
                    <a:pt x="799" y="297"/>
                  </a:cubicBezTo>
                  <a:cubicBezTo>
                    <a:pt x="868" y="297"/>
                    <a:pt x="913" y="274"/>
                    <a:pt x="913" y="229"/>
                  </a:cubicBezTo>
                  <a:cubicBezTo>
                    <a:pt x="936" y="183"/>
                    <a:pt x="913" y="115"/>
                    <a:pt x="845" y="115"/>
                  </a:cubicBezTo>
                  <a:cubicBezTo>
                    <a:pt x="617" y="69"/>
                    <a:pt x="365" y="46"/>
                    <a:pt x="137"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1" name="Google Shape;471;p4"/>
            <p:cNvSpPr/>
            <p:nvPr/>
          </p:nvSpPr>
          <p:spPr>
            <a:xfrm>
              <a:off x="6614925" y="2141625"/>
              <a:ext cx="24000" cy="7450"/>
            </a:xfrm>
            <a:custGeom>
              <a:avLst/>
              <a:gdLst/>
              <a:ahLst/>
              <a:cxnLst/>
              <a:rect l="l" t="t" r="r" b="b"/>
              <a:pathLst>
                <a:path w="960" h="298" extrusionOk="0">
                  <a:moveTo>
                    <a:pt x="115" y="1"/>
                  </a:moveTo>
                  <a:cubicBezTo>
                    <a:pt x="69" y="1"/>
                    <a:pt x="24" y="24"/>
                    <a:pt x="24" y="69"/>
                  </a:cubicBezTo>
                  <a:cubicBezTo>
                    <a:pt x="1" y="115"/>
                    <a:pt x="46" y="183"/>
                    <a:pt x="92" y="183"/>
                  </a:cubicBezTo>
                  <a:cubicBezTo>
                    <a:pt x="343" y="229"/>
                    <a:pt x="594" y="252"/>
                    <a:pt x="845" y="297"/>
                  </a:cubicBezTo>
                  <a:cubicBezTo>
                    <a:pt x="891" y="297"/>
                    <a:pt x="937" y="275"/>
                    <a:pt x="959" y="229"/>
                  </a:cubicBezTo>
                  <a:cubicBezTo>
                    <a:pt x="959" y="160"/>
                    <a:pt x="937" y="115"/>
                    <a:pt x="868" y="92"/>
                  </a:cubicBezTo>
                  <a:cubicBezTo>
                    <a:pt x="640" y="69"/>
                    <a:pt x="389" y="24"/>
                    <a:pt x="138"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2" name="Google Shape;472;p4"/>
            <p:cNvSpPr/>
            <p:nvPr/>
          </p:nvSpPr>
          <p:spPr>
            <a:xfrm>
              <a:off x="6614350" y="2152475"/>
              <a:ext cx="22850" cy="7450"/>
            </a:xfrm>
            <a:custGeom>
              <a:avLst/>
              <a:gdLst/>
              <a:ahLst/>
              <a:cxnLst/>
              <a:rect l="l" t="t" r="r" b="b"/>
              <a:pathLst>
                <a:path w="914" h="298" extrusionOk="0">
                  <a:moveTo>
                    <a:pt x="115" y="0"/>
                  </a:moveTo>
                  <a:cubicBezTo>
                    <a:pt x="69" y="0"/>
                    <a:pt x="24" y="23"/>
                    <a:pt x="1" y="69"/>
                  </a:cubicBezTo>
                  <a:cubicBezTo>
                    <a:pt x="1" y="115"/>
                    <a:pt x="24" y="183"/>
                    <a:pt x="92" y="183"/>
                  </a:cubicBezTo>
                  <a:cubicBezTo>
                    <a:pt x="321" y="229"/>
                    <a:pt x="549" y="251"/>
                    <a:pt x="800" y="297"/>
                  </a:cubicBezTo>
                  <a:cubicBezTo>
                    <a:pt x="846" y="297"/>
                    <a:pt x="891" y="274"/>
                    <a:pt x="914" y="206"/>
                  </a:cubicBezTo>
                  <a:cubicBezTo>
                    <a:pt x="914" y="160"/>
                    <a:pt x="891" y="115"/>
                    <a:pt x="846" y="92"/>
                  </a:cubicBezTo>
                  <a:cubicBezTo>
                    <a:pt x="594" y="69"/>
                    <a:pt x="366" y="23"/>
                    <a:pt x="115"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3" name="Google Shape;473;p4"/>
            <p:cNvSpPr/>
            <p:nvPr/>
          </p:nvSpPr>
          <p:spPr>
            <a:xfrm>
              <a:off x="6597825" y="2162175"/>
              <a:ext cx="37100" cy="9150"/>
            </a:xfrm>
            <a:custGeom>
              <a:avLst/>
              <a:gdLst/>
              <a:ahLst/>
              <a:cxnLst/>
              <a:rect l="l" t="t" r="r" b="b"/>
              <a:pathLst>
                <a:path w="1484" h="366" extrusionOk="0">
                  <a:moveTo>
                    <a:pt x="114" y="0"/>
                  </a:moveTo>
                  <a:cubicBezTo>
                    <a:pt x="69" y="0"/>
                    <a:pt x="23" y="23"/>
                    <a:pt x="23" y="69"/>
                  </a:cubicBezTo>
                  <a:cubicBezTo>
                    <a:pt x="0" y="115"/>
                    <a:pt x="46" y="183"/>
                    <a:pt x="91" y="183"/>
                  </a:cubicBezTo>
                  <a:cubicBezTo>
                    <a:pt x="525" y="252"/>
                    <a:pt x="936" y="297"/>
                    <a:pt x="1370" y="366"/>
                  </a:cubicBezTo>
                  <a:cubicBezTo>
                    <a:pt x="1415" y="366"/>
                    <a:pt x="1461" y="343"/>
                    <a:pt x="1484" y="297"/>
                  </a:cubicBezTo>
                  <a:cubicBezTo>
                    <a:pt x="1484" y="252"/>
                    <a:pt x="1461" y="183"/>
                    <a:pt x="1415" y="183"/>
                  </a:cubicBezTo>
                  <a:cubicBezTo>
                    <a:pt x="982" y="115"/>
                    <a:pt x="548" y="46"/>
                    <a:pt x="137"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4" name="Google Shape;474;p4"/>
            <p:cNvSpPr/>
            <p:nvPr/>
          </p:nvSpPr>
          <p:spPr>
            <a:xfrm>
              <a:off x="6668575" y="2159900"/>
              <a:ext cx="42250" cy="59925"/>
            </a:xfrm>
            <a:custGeom>
              <a:avLst/>
              <a:gdLst/>
              <a:ahLst/>
              <a:cxnLst/>
              <a:rect l="l" t="t" r="r" b="b"/>
              <a:pathLst>
                <a:path w="1690" h="2397" extrusionOk="0">
                  <a:moveTo>
                    <a:pt x="1575" y="0"/>
                  </a:moveTo>
                  <a:cubicBezTo>
                    <a:pt x="1530" y="0"/>
                    <a:pt x="1507" y="23"/>
                    <a:pt x="1484" y="46"/>
                  </a:cubicBezTo>
                  <a:cubicBezTo>
                    <a:pt x="982" y="799"/>
                    <a:pt x="503" y="1552"/>
                    <a:pt x="0" y="2283"/>
                  </a:cubicBezTo>
                  <a:cubicBezTo>
                    <a:pt x="0" y="2283"/>
                    <a:pt x="0" y="2305"/>
                    <a:pt x="0" y="2305"/>
                  </a:cubicBezTo>
                  <a:cubicBezTo>
                    <a:pt x="69" y="2328"/>
                    <a:pt x="115" y="2374"/>
                    <a:pt x="160" y="2397"/>
                  </a:cubicBezTo>
                  <a:cubicBezTo>
                    <a:pt x="662" y="1644"/>
                    <a:pt x="1164" y="913"/>
                    <a:pt x="1644" y="160"/>
                  </a:cubicBezTo>
                  <a:cubicBezTo>
                    <a:pt x="1689" y="114"/>
                    <a:pt x="1667" y="46"/>
                    <a:pt x="1621" y="23"/>
                  </a:cubicBezTo>
                  <a:cubicBezTo>
                    <a:pt x="1598" y="0"/>
                    <a:pt x="1598" y="0"/>
                    <a:pt x="1575" y="0"/>
                  </a:cubicBezTo>
                  <a:close/>
                </a:path>
              </a:pathLst>
            </a:custGeom>
            <a:solidFill>
              <a:srgbClr val="8E26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5" name="Google Shape;475;p4"/>
            <p:cNvSpPr/>
            <p:nvPr/>
          </p:nvSpPr>
          <p:spPr>
            <a:xfrm>
              <a:off x="6702800" y="2183850"/>
              <a:ext cx="42250" cy="60525"/>
            </a:xfrm>
            <a:custGeom>
              <a:avLst/>
              <a:gdLst/>
              <a:ahLst/>
              <a:cxnLst/>
              <a:rect l="l" t="t" r="r" b="b"/>
              <a:pathLst>
                <a:path w="1690" h="2421" extrusionOk="0">
                  <a:moveTo>
                    <a:pt x="1599" y="1"/>
                  </a:moveTo>
                  <a:cubicBezTo>
                    <a:pt x="1553" y="1"/>
                    <a:pt x="1530" y="24"/>
                    <a:pt x="1507" y="46"/>
                  </a:cubicBezTo>
                  <a:cubicBezTo>
                    <a:pt x="1005" y="800"/>
                    <a:pt x="503" y="1553"/>
                    <a:pt x="1" y="2306"/>
                  </a:cubicBezTo>
                  <a:cubicBezTo>
                    <a:pt x="47" y="2329"/>
                    <a:pt x="92" y="2352"/>
                    <a:pt x="115" y="2375"/>
                  </a:cubicBezTo>
                  <a:lnTo>
                    <a:pt x="161" y="2420"/>
                  </a:lnTo>
                  <a:cubicBezTo>
                    <a:pt x="663" y="1667"/>
                    <a:pt x="1165" y="914"/>
                    <a:pt x="1667" y="161"/>
                  </a:cubicBezTo>
                  <a:cubicBezTo>
                    <a:pt x="1690" y="115"/>
                    <a:pt x="1690" y="46"/>
                    <a:pt x="1644" y="24"/>
                  </a:cubicBezTo>
                  <a:cubicBezTo>
                    <a:pt x="1621" y="1"/>
                    <a:pt x="1599" y="1"/>
                    <a:pt x="1599" y="1"/>
                  </a:cubicBezTo>
                  <a:close/>
                </a:path>
              </a:pathLst>
            </a:custGeom>
            <a:solidFill>
              <a:srgbClr val="8E26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6" name="Google Shape;476;p4"/>
            <p:cNvSpPr/>
            <p:nvPr/>
          </p:nvSpPr>
          <p:spPr>
            <a:xfrm>
              <a:off x="6706225" y="2159325"/>
              <a:ext cx="39400" cy="28025"/>
            </a:xfrm>
            <a:custGeom>
              <a:avLst/>
              <a:gdLst/>
              <a:ahLst/>
              <a:cxnLst/>
              <a:rect l="l" t="t" r="r" b="b"/>
              <a:pathLst>
                <a:path w="1576" h="1121" extrusionOk="0">
                  <a:moveTo>
                    <a:pt x="92" y="0"/>
                  </a:moveTo>
                  <a:cubicBezTo>
                    <a:pt x="47" y="0"/>
                    <a:pt x="1" y="46"/>
                    <a:pt x="1" y="92"/>
                  </a:cubicBezTo>
                  <a:cubicBezTo>
                    <a:pt x="1" y="114"/>
                    <a:pt x="1" y="137"/>
                    <a:pt x="24" y="160"/>
                  </a:cubicBezTo>
                  <a:cubicBezTo>
                    <a:pt x="47" y="183"/>
                    <a:pt x="47" y="183"/>
                    <a:pt x="92" y="206"/>
                  </a:cubicBezTo>
                  <a:cubicBezTo>
                    <a:pt x="115" y="206"/>
                    <a:pt x="161" y="229"/>
                    <a:pt x="206" y="229"/>
                  </a:cubicBezTo>
                  <a:lnTo>
                    <a:pt x="183" y="229"/>
                  </a:lnTo>
                  <a:cubicBezTo>
                    <a:pt x="366" y="274"/>
                    <a:pt x="526" y="366"/>
                    <a:pt x="686" y="457"/>
                  </a:cubicBezTo>
                  <a:cubicBezTo>
                    <a:pt x="868" y="571"/>
                    <a:pt x="1051" y="731"/>
                    <a:pt x="1211" y="890"/>
                  </a:cubicBezTo>
                  <a:cubicBezTo>
                    <a:pt x="1279" y="959"/>
                    <a:pt x="1325" y="1005"/>
                    <a:pt x="1370" y="1073"/>
                  </a:cubicBezTo>
                  <a:cubicBezTo>
                    <a:pt x="1399" y="1101"/>
                    <a:pt x="1427" y="1121"/>
                    <a:pt x="1455" y="1121"/>
                  </a:cubicBezTo>
                  <a:cubicBezTo>
                    <a:pt x="1472" y="1121"/>
                    <a:pt x="1490" y="1113"/>
                    <a:pt x="1507" y="1096"/>
                  </a:cubicBezTo>
                  <a:cubicBezTo>
                    <a:pt x="1553" y="1073"/>
                    <a:pt x="1576" y="1005"/>
                    <a:pt x="1530" y="959"/>
                  </a:cubicBezTo>
                  <a:cubicBezTo>
                    <a:pt x="1370" y="731"/>
                    <a:pt x="1142" y="548"/>
                    <a:pt x="914" y="366"/>
                  </a:cubicBezTo>
                  <a:cubicBezTo>
                    <a:pt x="663" y="206"/>
                    <a:pt x="412" y="69"/>
                    <a:pt x="115" y="0"/>
                  </a:cubicBezTo>
                  <a:close/>
                </a:path>
              </a:pathLst>
            </a:custGeom>
            <a:solidFill>
              <a:srgbClr val="8E26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7" name="Google Shape;477;p4"/>
            <p:cNvSpPr/>
            <p:nvPr/>
          </p:nvSpPr>
          <p:spPr>
            <a:xfrm>
              <a:off x="6707950" y="2138775"/>
              <a:ext cx="45675" cy="46825"/>
            </a:xfrm>
            <a:custGeom>
              <a:avLst/>
              <a:gdLst/>
              <a:ahLst/>
              <a:cxnLst/>
              <a:rect l="l" t="t" r="r" b="b"/>
              <a:pathLst>
                <a:path w="1827" h="1873" extrusionOk="0">
                  <a:moveTo>
                    <a:pt x="1415" y="1"/>
                  </a:moveTo>
                  <a:cubicBezTo>
                    <a:pt x="1347" y="1"/>
                    <a:pt x="1256" y="46"/>
                    <a:pt x="1164" y="69"/>
                  </a:cubicBezTo>
                  <a:cubicBezTo>
                    <a:pt x="1096" y="92"/>
                    <a:pt x="1027" y="138"/>
                    <a:pt x="959" y="160"/>
                  </a:cubicBezTo>
                  <a:cubicBezTo>
                    <a:pt x="891" y="206"/>
                    <a:pt x="799" y="252"/>
                    <a:pt x="731" y="320"/>
                  </a:cubicBezTo>
                  <a:cubicBezTo>
                    <a:pt x="594" y="411"/>
                    <a:pt x="457" y="503"/>
                    <a:pt x="343" y="617"/>
                  </a:cubicBezTo>
                  <a:cubicBezTo>
                    <a:pt x="229" y="685"/>
                    <a:pt x="137" y="777"/>
                    <a:pt x="46" y="845"/>
                  </a:cubicBezTo>
                  <a:cubicBezTo>
                    <a:pt x="0" y="891"/>
                    <a:pt x="0" y="936"/>
                    <a:pt x="23" y="982"/>
                  </a:cubicBezTo>
                  <a:cubicBezTo>
                    <a:pt x="37" y="1010"/>
                    <a:pt x="69" y="1030"/>
                    <a:pt x="102" y="1030"/>
                  </a:cubicBezTo>
                  <a:cubicBezTo>
                    <a:pt x="122" y="1030"/>
                    <a:pt x="143" y="1022"/>
                    <a:pt x="160" y="1005"/>
                  </a:cubicBezTo>
                  <a:cubicBezTo>
                    <a:pt x="297" y="914"/>
                    <a:pt x="411" y="799"/>
                    <a:pt x="548" y="685"/>
                  </a:cubicBezTo>
                  <a:cubicBezTo>
                    <a:pt x="731" y="548"/>
                    <a:pt x="891" y="411"/>
                    <a:pt x="1096" y="320"/>
                  </a:cubicBezTo>
                  <a:cubicBezTo>
                    <a:pt x="1187" y="274"/>
                    <a:pt x="1256" y="229"/>
                    <a:pt x="1324" y="229"/>
                  </a:cubicBezTo>
                  <a:cubicBezTo>
                    <a:pt x="1370" y="206"/>
                    <a:pt x="1393" y="206"/>
                    <a:pt x="1438" y="206"/>
                  </a:cubicBezTo>
                  <a:lnTo>
                    <a:pt x="1484" y="206"/>
                  </a:lnTo>
                  <a:cubicBezTo>
                    <a:pt x="1507" y="229"/>
                    <a:pt x="1507" y="229"/>
                    <a:pt x="1530" y="229"/>
                  </a:cubicBezTo>
                  <a:cubicBezTo>
                    <a:pt x="1530" y="229"/>
                    <a:pt x="1552" y="252"/>
                    <a:pt x="1552" y="274"/>
                  </a:cubicBezTo>
                  <a:cubicBezTo>
                    <a:pt x="1575" y="274"/>
                    <a:pt x="1575" y="297"/>
                    <a:pt x="1598" y="320"/>
                  </a:cubicBezTo>
                  <a:cubicBezTo>
                    <a:pt x="1598" y="343"/>
                    <a:pt x="1621" y="366"/>
                    <a:pt x="1621" y="389"/>
                  </a:cubicBezTo>
                  <a:cubicBezTo>
                    <a:pt x="1621" y="434"/>
                    <a:pt x="1644" y="503"/>
                    <a:pt x="1644" y="548"/>
                  </a:cubicBezTo>
                  <a:cubicBezTo>
                    <a:pt x="1621" y="685"/>
                    <a:pt x="1598" y="845"/>
                    <a:pt x="1552" y="982"/>
                  </a:cubicBezTo>
                  <a:cubicBezTo>
                    <a:pt x="1552" y="982"/>
                    <a:pt x="1552" y="959"/>
                    <a:pt x="1552" y="959"/>
                  </a:cubicBezTo>
                  <a:cubicBezTo>
                    <a:pt x="1507" y="1073"/>
                    <a:pt x="1484" y="1188"/>
                    <a:pt x="1438" y="1302"/>
                  </a:cubicBezTo>
                  <a:cubicBezTo>
                    <a:pt x="1393" y="1439"/>
                    <a:pt x="1324" y="1598"/>
                    <a:pt x="1279" y="1735"/>
                  </a:cubicBezTo>
                  <a:cubicBezTo>
                    <a:pt x="1279" y="1758"/>
                    <a:pt x="1279" y="1781"/>
                    <a:pt x="1279" y="1804"/>
                  </a:cubicBezTo>
                  <a:cubicBezTo>
                    <a:pt x="1301" y="1827"/>
                    <a:pt x="1301" y="1849"/>
                    <a:pt x="1347" y="1872"/>
                  </a:cubicBezTo>
                  <a:lnTo>
                    <a:pt x="1415" y="1872"/>
                  </a:lnTo>
                  <a:cubicBezTo>
                    <a:pt x="1438" y="1872"/>
                    <a:pt x="1461" y="1849"/>
                    <a:pt x="1461" y="1827"/>
                  </a:cubicBezTo>
                  <a:cubicBezTo>
                    <a:pt x="1530" y="1644"/>
                    <a:pt x="1575" y="1461"/>
                    <a:pt x="1644" y="1302"/>
                  </a:cubicBezTo>
                  <a:cubicBezTo>
                    <a:pt x="1712" y="1142"/>
                    <a:pt x="1758" y="982"/>
                    <a:pt x="1804" y="799"/>
                  </a:cubicBezTo>
                  <a:cubicBezTo>
                    <a:pt x="1804" y="731"/>
                    <a:pt x="1826" y="640"/>
                    <a:pt x="1826" y="571"/>
                  </a:cubicBezTo>
                  <a:cubicBezTo>
                    <a:pt x="1826" y="480"/>
                    <a:pt x="1826" y="411"/>
                    <a:pt x="1804" y="320"/>
                  </a:cubicBezTo>
                  <a:cubicBezTo>
                    <a:pt x="1781" y="252"/>
                    <a:pt x="1758" y="206"/>
                    <a:pt x="1712" y="138"/>
                  </a:cubicBezTo>
                  <a:cubicBezTo>
                    <a:pt x="1667" y="92"/>
                    <a:pt x="1598" y="46"/>
                    <a:pt x="1530" y="23"/>
                  </a:cubicBezTo>
                  <a:cubicBezTo>
                    <a:pt x="1507" y="23"/>
                    <a:pt x="1461" y="1"/>
                    <a:pt x="1415" y="1"/>
                  </a:cubicBezTo>
                  <a:close/>
                </a:path>
              </a:pathLst>
            </a:custGeom>
            <a:solidFill>
              <a:srgbClr val="8E26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8" name="Google Shape;478;p4"/>
            <p:cNvSpPr/>
            <p:nvPr/>
          </p:nvSpPr>
          <p:spPr>
            <a:xfrm>
              <a:off x="6665725" y="1895425"/>
              <a:ext cx="78775" cy="69600"/>
            </a:xfrm>
            <a:custGeom>
              <a:avLst/>
              <a:gdLst/>
              <a:ahLst/>
              <a:cxnLst/>
              <a:rect l="l" t="t" r="r" b="b"/>
              <a:pathLst>
                <a:path w="3151" h="2784" extrusionOk="0">
                  <a:moveTo>
                    <a:pt x="1593" y="1"/>
                  </a:moveTo>
                  <a:cubicBezTo>
                    <a:pt x="1061" y="1"/>
                    <a:pt x="555" y="307"/>
                    <a:pt x="320" y="810"/>
                  </a:cubicBezTo>
                  <a:cubicBezTo>
                    <a:pt x="0" y="1495"/>
                    <a:pt x="297" y="2339"/>
                    <a:pt x="1005" y="2659"/>
                  </a:cubicBezTo>
                  <a:cubicBezTo>
                    <a:pt x="1186" y="2743"/>
                    <a:pt x="1377" y="2783"/>
                    <a:pt x="1566" y="2783"/>
                  </a:cubicBezTo>
                  <a:cubicBezTo>
                    <a:pt x="2090" y="2783"/>
                    <a:pt x="2596" y="2477"/>
                    <a:pt x="2831" y="1974"/>
                  </a:cubicBezTo>
                  <a:cubicBezTo>
                    <a:pt x="3150" y="1289"/>
                    <a:pt x="2853" y="468"/>
                    <a:pt x="2169" y="125"/>
                  </a:cubicBezTo>
                  <a:cubicBezTo>
                    <a:pt x="1981" y="40"/>
                    <a:pt x="1786" y="1"/>
                    <a:pt x="1593" y="1"/>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9" name="Google Shape;479;p4"/>
            <p:cNvSpPr/>
            <p:nvPr/>
          </p:nvSpPr>
          <p:spPr>
            <a:xfrm>
              <a:off x="6883700" y="2034000"/>
              <a:ext cx="78775" cy="69200"/>
            </a:xfrm>
            <a:custGeom>
              <a:avLst/>
              <a:gdLst/>
              <a:ahLst/>
              <a:cxnLst/>
              <a:rect l="l" t="t" r="r" b="b"/>
              <a:pathLst>
                <a:path w="3151" h="2768" extrusionOk="0">
                  <a:moveTo>
                    <a:pt x="1568" y="0"/>
                  </a:moveTo>
                  <a:cubicBezTo>
                    <a:pt x="1050" y="0"/>
                    <a:pt x="552" y="293"/>
                    <a:pt x="320" y="791"/>
                  </a:cubicBezTo>
                  <a:cubicBezTo>
                    <a:pt x="1" y="1498"/>
                    <a:pt x="297" y="2320"/>
                    <a:pt x="982" y="2639"/>
                  </a:cubicBezTo>
                  <a:cubicBezTo>
                    <a:pt x="1174" y="2726"/>
                    <a:pt x="1375" y="2768"/>
                    <a:pt x="1571" y="2768"/>
                  </a:cubicBezTo>
                  <a:cubicBezTo>
                    <a:pt x="2099" y="2768"/>
                    <a:pt x="2598" y="2470"/>
                    <a:pt x="2831" y="1955"/>
                  </a:cubicBezTo>
                  <a:cubicBezTo>
                    <a:pt x="3150" y="1270"/>
                    <a:pt x="2854" y="448"/>
                    <a:pt x="2146" y="129"/>
                  </a:cubicBezTo>
                  <a:cubicBezTo>
                    <a:pt x="1959" y="41"/>
                    <a:pt x="1762" y="0"/>
                    <a:pt x="1568" y="0"/>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0" name="Google Shape;480;p4"/>
            <p:cNvSpPr/>
            <p:nvPr/>
          </p:nvSpPr>
          <p:spPr>
            <a:xfrm>
              <a:off x="6388400" y="2337925"/>
              <a:ext cx="311000" cy="214800"/>
            </a:xfrm>
            <a:custGeom>
              <a:avLst/>
              <a:gdLst/>
              <a:ahLst/>
              <a:cxnLst/>
              <a:rect l="l" t="t" r="r" b="b"/>
              <a:pathLst>
                <a:path w="12440" h="8592" extrusionOk="0">
                  <a:moveTo>
                    <a:pt x="114" y="1"/>
                  </a:moveTo>
                  <a:cubicBezTo>
                    <a:pt x="69" y="1"/>
                    <a:pt x="46" y="1"/>
                    <a:pt x="23" y="23"/>
                  </a:cubicBezTo>
                  <a:cubicBezTo>
                    <a:pt x="0" y="69"/>
                    <a:pt x="0" y="138"/>
                    <a:pt x="46" y="160"/>
                  </a:cubicBezTo>
                  <a:cubicBezTo>
                    <a:pt x="228" y="343"/>
                    <a:pt x="434" y="503"/>
                    <a:pt x="616" y="685"/>
                  </a:cubicBezTo>
                  <a:lnTo>
                    <a:pt x="639" y="685"/>
                  </a:lnTo>
                  <a:cubicBezTo>
                    <a:pt x="708" y="731"/>
                    <a:pt x="776" y="799"/>
                    <a:pt x="822" y="845"/>
                  </a:cubicBezTo>
                  <a:cubicBezTo>
                    <a:pt x="845" y="845"/>
                    <a:pt x="845" y="868"/>
                    <a:pt x="845" y="868"/>
                  </a:cubicBezTo>
                  <a:cubicBezTo>
                    <a:pt x="1119" y="1096"/>
                    <a:pt x="1415" y="1347"/>
                    <a:pt x="1712" y="1576"/>
                  </a:cubicBezTo>
                  <a:cubicBezTo>
                    <a:pt x="1712" y="1576"/>
                    <a:pt x="1712" y="1576"/>
                    <a:pt x="1712" y="1598"/>
                  </a:cubicBezTo>
                  <a:cubicBezTo>
                    <a:pt x="2100" y="1918"/>
                    <a:pt x="2511" y="2237"/>
                    <a:pt x="2899" y="2534"/>
                  </a:cubicBezTo>
                  <a:cubicBezTo>
                    <a:pt x="2922" y="2557"/>
                    <a:pt x="2922" y="2557"/>
                    <a:pt x="2945" y="2557"/>
                  </a:cubicBezTo>
                  <a:cubicBezTo>
                    <a:pt x="3036" y="2648"/>
                    <a:pt x="3127" y="2717"/>
                    <a:pt x="3241" y="2785"/>
                  </a:cubicBezTo>
                  <a:cubicBezTo>
                    <a:pt x="3241" y="2785"/>
                    <a:pt x="3241" y="2808"/>
                    <a:pt x="3241" y="2808"/>
                  </a:cubicBezTo>
                  <a:cubicBezTo>
                    <a:pt x="3241" y="2808"/>
                    <a:pt x="3264" y="2831"/>
                    <a:pt x="3287" y="2831"/>
                  </a:cubicBezTo>
                  <a:cubicBezTo>
                    <a:pt x="3561" y="3059"/>
                    <a:pt x="3858" y="3265"/>
                    <a:pt x="4154" y="3493"/>
                  </a:cubicBezTo>
                  <a:cubicBezTo>
                    <a:pt x="4588" y="3812"/>
                    <a:pt x="5022" y="4132"/>
                    <a:pt x="5455" y="4429"/>
                  </a:cubicBezTo>
                  <a:cubicBezTo>
                    <a:pt x="5478" y="4452"/>
                    <a:pt x="5501" y="4452"/>
                    <a:pt x="5501" y="4474"/>
                  </a:cubicBezTo>
                  <a:cubicBezTo>
                    <a:pt x="5866" y="4725"/>
                    <a:pt x="6231" y="4977"/>
                    <a:pt x="6597" y="5228"/>
                  </a:cubicBezTo>
                  <a:lnTo>
                    <a:pt x="6619" y="5228"/>
                  </a:lnTo>
                  <a:cubicBezTo>
                    <a:pt x="7008" y="5501"/>
                    <a:pt x="7418" y="5753"/>
                    <a:pt x="7829" y="6026"/>
                  </a:cubicBezTo>
                  <a:cubicBezTo>
                    <a:pt x="8217" y="6278"/>
                    <a:pt x="8628" y="6529"/>
                    <a:pt x="9016" y="6757"/>
                  </a:cubicBezTo>
                  <a:cubicBezTo>
                    <a:pt x="9039" y="6780"/>
                    <a:pt x="9039" y="6780"/>
                    <a:pt x="9062" y="6780"/>
                  </a:cubicBezTo>
                  <a:cubicBezTo>
                    <a:pt x="9130" y="6825"/>
                    <a:pt x="9199" y="6871"/>
                    <a:pt x="9267" y="6917"/>
                  </a:cubicBezTo>
                  <a:lnTo>
                    <a:pt x="9290" y="6917"/>
                  </a:lnTo>
                  <a:cubicBezTo>
                    <a:pt x="9290" y="6917"/>
                    <a:pt x="9290" y="6939"/>
                    <a:pt x="9313" y="6939"/>
                  </a:cubicBezTo>
                  <a:cubicBezTo>
                    <a:pt x="9336" y="6939"/>
                    <a:pt x="9359" y="6962"/>
                    <a:pt x="9381" y="6985"/>
                  </a:cubicBezTo>
                  <a:cubicBezTo>
                    <a:pt x="9404" y="6985"/>
                    <a:pt x="9404" y="7008"/>
                    <a:pt x="9427" y="7008"/>
                  </a:cubicBezTo>
                  <a:cubicBezTo>
                    <a:pt x="9792" y="7236"/>
                    <a:pt x="10180" y="7442"/>
                    <a:pt x="10545" y="7647"/>
                  </a:cubicBezTo>
                  <a:cubicBezTo>
                    <a:pt x="10545" y="7647"/>
                    <a:pt x="10568" y="7670"/>
                    <a:pt x="10568" y="7670"/>
                  </a:cubicBezTo>
                  <a:cubicBezTo>
                    <a:pt x="10842" y="7830"/>
                    <a:pt x="11139" y="7967"/>
                    <a:pt x="11413" y="8126"/>
                  </a:cubicBezTo>
                  <a:cubicBezTo>
                    <a:pt x="11436" y="8126"/>
                    <a:pt x="11436" y="8149"/>
                    <a:pt x="11458" y="8149"/>
                  </a:cubicBezTo>
                  <a:cubicBezTo>
                    <a:pt x="11481" y="8149"/>
                    <a:pt x="11481" y="8149"/>
                    <a:pt x="11481" y="8172"/>
                  </a:cubicBezTo>
                  <a:cubicBezTo>
                    <a:pt x="11527" y="8195"/>
                    <a:pt x="11573" y="8195"/>
                    <a:pt x="11595" y="8218"/>
                  </a:cubicBezTo>
                  <a:cubicBezTo>
                    <a:pt x="11641" y="8241"/>
                    <a:pt x="11687" y="8263"/>
                    <a:pt x="11710" y="8286"/>
                  </a:cubicBezTo>
                  <a:cubicBezTo>
                    <a:pt x="11732" y="8286"/>
                    <a:pt x="11755" y="8309"/>
                    <a:pt x="11755" y="8309"/>
                  </a:cubicBezTo>
                  <a:cubicBezTo>
                    <a:pt x="11778" y="8309"/>
                    <a:pt x="11778" y="8332"/>
                    <a:pt x="11801" y="8332"/>
                  </a:cubicBezTo>
                  <a:cubicBezTo>
                    <a:pt x="11961" y="8423"/>
                    <a:pt x="12120" y="8492"/>
                    <a:pt x="12280" y="8583"/>
                  </a:cubicBezTo>
                  <a:cubicBezTo>
                    <a:pt x="12292" y="8589"/>
                    <a:pt x="12304" y="8591"/>
                    <a:pt x="12318" y="8591"/>
                  </a:cubicBezTo>
                  <a:cubicBezTo>
                    <a:pt x="12357" y="8591"/>
                    <a:pt x="12400" y="8566"/>
                    <a:pt x="12417" y="8514"/>
                  </a:cubicBezTo>
                  <a:cubicBezTo>
                    <a:pt x="12440" y="8469"/>
                    <a:pt x="12417" y="8423"/>
                    <a:pt x="12371" y="8400"/>
                  </a:cubicBezTo>
                  <a:cubicBezTo>
                    <a:pt x="12212" y="8309"/>
                    <a:pt x="12052" y="8241"/>
                    <a:pt x="11892" y="8149"/>
                  </a:cubicBezTo>
                  <a:cubicBezTo>
                    <a:pt x="11846" y="8126"/>
                    <a:pt x="11801" y="8104"/>
                    <a:pt x="11778" y="8104"/>
                  </a:cubicBezTo>
                  <a:cubicBezTo>
                    <a:pt x="11778" y="8104"/>
                    <a:pt x="11778" y="8104"/>
                    <a:pt x="11778" y="8081"/>
                  </a:cubicBezTo>
                  <a:cubicBezTo>
                    <a:pt x="11732" y="8081"/>
                    <a:pt x="11710" y="8058"/>
                    <a:pt x="11664" y="8035"/>
                  </a:cubicBezTo>
                  <a:lnTo>
                    <a:pt x="11641" y="8035"/>
                  </a:lnTo>
                  <a:cubicBezTo>
                    <a:pt x="11595" y="7989"/>
                    <a:pt x="11527" y="7967"/>
                    <a:pt x="11481" y="7944"/>
                  </a:cubicBezTo>
                  <a:cubicBezTo>
                    <a:pt x="11207" y="7807"/>
                    <a:pt x="10956" y="7647"/>
                    <a:pt x="10682" y="7510"/>
                  </a:cubicBezTo>
                  <a:cubicBezTo>
                    <a:pt x="10660" y="7487"/>
                    <a:pt x="10660" y="7487"/>
                    <a:pt x="10637" y="7487"/>
                  </a:cubicBezTo>
                  <a:cubicBezTo>
                    <a:pt x="10249" y="7259"/>
                    <a:pt x="9861" y="7031"/>
                    <a:pt x="9473" y="6803"/>
                  </a:cubicBezTo>
                  <a:lnTo>
                    <a:pt x="9450" y="6803"/>
                  </a:lnTo>
                  <a:lnTo>
                    <a:pt x="9404" y="6757"/>
                  </a:lnTo>
                  <a:lnTo>
                    <a:pt x="9381" y="6757"/>
                  </a:lnTo>
                  <a:cubicBezTo>
                    <a:pt x="9336" y="6711"/>
                    <a:pt x="9267" y="6688"/>
                    <a:pt x="9199" y="6643"/>
                  </a:cubicBezTo>
                  <a:cubicBezTo>
                    <a:pt x="8971" y="6506"/>
                    <a:pt x="8742" y="6369"/>
                    <a:pt x="8537" y="6232"/>
                  </a:cubicBezTo>
                  <a:cubicBezTo>
                    <a:pt x="8537" y="6232"/>
                    <a:pt x="8537" y="6255"/>
                    <a:pt x="8537" y="6255"/>
                  </a:cubicBezTo>
                  <a:cubicBezTo>
                    <a:pt x="8354" y="6118"/>
                    <a:pt x="8149" y="6004"/>
                    <a:pt x="7943" y="5867"/>
                  </a:cubicBezTo>
                  <a:cubicBezTo>
                    <a:pt x="7533" y="5593"/>
                    <a:pt x="7099" y="5319"/>
                    <a:pt x="6688" y="5045"/>
                  </a:cubicBezTo>
                  <a:cubicBezTo>
                    <a:pt x="6323" y="4794"/>
                    <a:pt x="5958" y="4566"/>
                    <a:pt x="5615" y="4315"/>
                  </a:cubicBezTo>
                  <a:cubicBezTo>
                    <a:pt x="5592" y="4292"/>
                    <a:pt x="5592" y="4292"/>
                    <a:pt x="5592" y="4292"/>
                  </a:cubicBezTo>
                  <a:cubicBezTo>
                    <a:pt x="5136" y="3972"/>
                    <a:pt x="4702" y="3653"/>
                    <a:pt x="4268" y="3333"/>
                  </a:cubicBezTo>
                  <a:cubicBezTo>
                    <a:pt x="3972" y="3105"/>
                    <a:pt x="3675" y="2877"/>
                    <a:pt x="3355" y="2648"/>
                  </a:cubicBezTo>
                  <a:cubicBezTo>
                    <a:pt x="3241" y="2557"/>
                    <a:pt x="3127" y="2466"/>
                    <a:pt x="2990" y="2374"/>
                  </a:cubicBezTo>
                  <a:cubicBezTo>
                    <a:pt x="2602" y="2055"/>
                    <a:pt x="2214" y="1758"/>
                    <a:pt x="1826" y="1439"/>
                  </a:cubicBezTo>
                  <a:cubicBezTo>
                    <a:pt x="1826" y="1439"/>
                    <a:pt x="1826" y="1439"/>
                    <a:pt x="1826" y="1416"/>
                  </a:cubicBezTo>
                  <a:cubicBezTo>
                    <a:pt x="1529" y="1188"/>
                    <a:pt x="1233" y="936"/>
                    <a:pt x="936" y="685"/>
                  </a:cubicBezTo>
                  <a:cubicBezTo>
                    <a:pt x="868" y="617"/>
                    <a:pt x="799" y="571"/>
                    <a:pt x="753" y="526"/>
                  </a:cubicBezTo>
                  <a:cubicBezTo>
                    <a:pt x="731" y="526"/>
                    <a:pt x="731" y="503"/>
                    <a:pt x="708" y="503"/>
                  </a:cubicBezTo>
                  <a:cubicBezTo>
                    <a:pt x="525" y="343"/>
                    <a:pt x="343" y="183"/>
                    <a:pt x="160" y="23"/>
                  </a:cubicBezTo>
                  <a:cubicBezTo>
                    <a:pt x="160" y="1"/>
                    <a:pt x="137" y="1"/>
                    <a:pt x="114" y="1"/>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1" name="Google Shape;481;p4"/>
            <p:cNvSpPr/>
            <p:nvPr/>
          </p:nvSpPr>
          <p:spPr>
            <a:xfrm>
              <a:off x="6514500" y="2091975"/>
              <a:ext cx="325850" cy="230800"/>
            </a:xfrm>
            <a:custGeom>
              <a:avLst/>
              <a:gdLst/>
              <a:ahLst/>
              <a:cxnLst/>
              <a:rect l="l" t="t" r="r" b="b"/>
              <a:pathLst>
                <a:path w="13034" h="9232" extrusionOk="0">
                  <a:moveTo>
                    <a:pt x="92" y="1"/>
                  </a:moveTo>
                  <a:cubicBezTo>
                    <a:pt x="69" y="1"/>
                    <a:pt x="46" y="24"/>
                    <a:pt x="23" y="47"/>
                  </a:cubicBezTo>
                  <a:cubicBezTo>
                    <a:pt x="1" y="92"/>
                    <a:pt x="1" y="138"/>
                    <a:pt x="46" y="184"/>
                  </a:cubicBezTo>
                  <a:cubicBezTo>
                    <a:pt x="1598" y="1599"/>
                    <a:pt x="3219" y="2945"/>
                    <a:pt x="4931" y="4201"/>
                  </a:cubicBezTo>
                  <a:cubicBezTo>
                    <a:pt x="4931" y="4201"/>
                    <a:pt x="4931" y="4224"/>
                    <a:pt x="4931" y="4224"/>
                  </a:cubicBezTo>
                  <a:cubicBezTo>
                    <a:pt x="6506" y="5388"/>
                    <a:pt x="8149" y="6506"/>
                    <a:pt x="9838" y="7510"/>
                  </a:cubicBezTo>
                  <a:cubicBezTo>
                    <a:pt x="9838" y="7533"/>
                    <a:pt x="9838" y="7533"/>
                    <a:pt x="9861" y="7533"/>
                  </a:cubicBezTo>
                  <a:cubicBezTo>
                    <a:pt x="9861" y="7533"/>
                    <a:pt x="9884" y="7533"/>
                    <a:pt x="9884" y="7556"/>
                  </a:cubicBezTo>
                  <a:cubicBezTo>
                    <a:pt x="10295" y="7784"/>
                    <a:pt x="10683" y="8013"/>
                    <a:pt x="11094" y="8264"/>
                  </a:cubicBezTo>
                  <a:lnTo>
                    <a:pt x="11116" y="8264"/>
                  </a:lnTo>
                  <a:cubicBezTo>
                    <a:pt x="11139" y="8264"/>
                    <a:pt x="11139" y="8286"/>
                    <a:pt x="11139" y="8286"/>
                  </a:cubicBezTo>
                  <a:lnTo>
                    <a:pt x="11162" y="8286"/>
                  </a:lnTo>
                  <a:cubicBezTo>
                    <a:pt x="11231" y="8332"/>
                    <a:pt x="11276" y="8355"/>
                    <a:pt x="11345" y="8401"/>
                  </a:cubicBezTo>
                  <a:cubicBezTo>
                    <a:pt x="11368" y="8401"/>
                    <a:pt x="11390" y="8423"/>
                    <a:pt x="11436" y="8446"/>
                  </a:cubicBezTo>
                  <a:cubicBezTo>
                    <a:pt x="11459" y="8446"/>
                    <a:pt x="11459" y="8469"/>
                    <a:pt x="11482" y="8469"/>
                  </a:cubicBezTo>
                  <a:cubicBezTo>
                    <a:pt x="11733" y="8606"/>
                    <a:pt x="11961" y="8743"/>
                    <a:pt x="12212" y="8857"/>
                  </a:cubicBezTo>
                  <a:cubicBezTo>
                    <a:pt x="12212" y="8857"/>
                    <a:pt x="12212" y="8857"/>
                    <a:pt x="12212" y="8880"/>
                  </a:cubicBezTo>
                  <a:cubicBezTo>
                    <a:pt x="12235" y="8880"/>
                    <a:pt x="12258" y="8880"/>
                    <a:pt x="12258" y="8903"/>
                  </a:cubicBezTo>
                  <a:cubicBezTo>
                    <a:pt x="12303" y="8926"/>
                    <a:pt x="12326" y="8926"/>
                    <a:pt x="12372" y="8948"/>
                  </a:cubicBezTo>
                  <a:lnTo>
                    <a:pt x="12418" y="8971"/>
                  </a:lnTo>
                  <a:cubicBezTo>
                    <a:pt x="12418" y="8994"/>
                    <a:pt x="12440" y="8994"/>
                    <a:pt x="12440" y="8994"/>
                  </a:cubicBezTo>
                  <a:lnTo>
                    <a:pt x="12486" y="9017"/>
                  </a:lnTo>
                  <a:cubicBezTo>
                    <a:pt x="12509" y="9017"/>
                    <a:pt x="12509" y="9040"/>
                    <a:pt x="12532" y="9040"/>
                  </a:cubicBezTo>
                  <a:cubicBezTo>
                    <a:pt x="12554" y="9040"/>
                    <a:pt x="12577" y="9063"/>
                    <a:pt x="12600" y="9085"/>
                  </a:cubicBezTo>
                  <a:lnTo>
                    <a:pt x="12623" y="9085"/>
                  </a:lnTo>
                  <a:cubicBezTo>
                    <a:pt x="12646" y="9085"/>
                    <a:pt x="12646" y="9085"/>
                    <a:pt x="12646" y="9108"/>
                  </a:cubicBezTo>
                  <a:cubicBezTo>
                    <a:pt x="12669" y="9108"/>
                    <a:pt x="12691" y="9131"/>
                    <a:pt x="12714" y="9131"/>
                  </a:cubicBezTo>
                  <a:cubicBezTo>
                    <a:pt x="12783" y="9154"/>
                    <a:pt x="12828" y="9199"/>
                    <a:pt x="12897" y="9222"/>
                  </a:cubicBezTo>
                  <a:cubicBezTo>
                    <a:pt x="12909" y="9228"/>
                    <a:pt x="12921" y="9231"/>
                    <a:pt x="12933" y="9231"/>
                  </a:cubicBezTo>
                  <a:cubicBezTo>
                    <a:pt x="12965" y="9231"/>
                    <a:pt x="12994" y="9210"/>
                    <a:pt x="13011" y="9177"/>
                  </a:cubicBezTo>
                  <a:cubicBezTo>
                    <a:pt x="13034" y="9131"/>
                    <a:pt x="13011" y="9063"/>
                    <a:pt x="12965" y="9040"/>
                  </a:cubicBezTo>
                  <a:cubicBezTo>
                    <a:pt x="12920" y="9017"/>
                    <a:pt x="12851" y="8994"/>
                    <a:pt x="12806" y="8971"/>
                  </a:cubicBezTo>
                  <a:cubicBezTo>
                    <a:pt x="12783" y="8948"/>
                    <a:pt x="12737" y="8926"/>
                    <a:pt x="12714" y="8926"/>
                  </a:cubicBezTo>
                  <a:cubicBezTo>
                    <a:pt x="12714" y="8903"/>
                    <a:pt x="12714" y="8903"/>
                    <a:pt x="12691" y="8903"/>
                  </a:cubicBezTo>
                  <a:cubicBezTo>
                    <a:pt x="12646" y="8880"/>
                    <a:pt x="12577" y="8857"/>
                    <a:pt x="12532" y="8811"/>
                  </a:cubicBezTo>
                  <a:lnTo>
                    <a:pt x="12509" y="8811"/>
                  </a:lnTo>
                  <a:cubicBezTo>
                    <a:pt x="12440" y="8766"/>
                    <a:pt x="12349" y="8720"/>
                    <a:pt x="12281" y="8675"/>
                  </a:cubicBezTo>
                  <a:cubicBezTo>
                    <a:pt x="12029" y="8560"/>
                    <a:pt x="11801" y="8423"/>
                    <a:pt x="11573" y="8309"/>
                  </a:cubicBezTo>
                  <a:cubicBezTo>
                    <a:pt x="11573" y="8309"/>
                    <a:pt x="11573" y="8309"/>
                    <a:pt x="11573" y="8286"/>
                  </a:cubicBezTo>
                  <a:cubicBezTo>
                    <a:pt x="11527" y="8264"/>
                    <a:pt x="11482" y="8241"/>
                    <a:pt x="11436" y="8218"/>
                  </a:cubicBezTo>
                  <a:cubicBezTo>
                    <a:pt x="11413" y="8218"/>
                    <a:pt x="11390" y="8195"/>
                    <a:pt x="11390" y="8195"/>
                  </a:cubicBezTo>
                  <a:cubicBezTo>
                    <a:pt x="11368" y="8172"/>
                    <a:pt x="11345" y="8172"/>
                    <a:pt x="11322" y="8150"/>
                  </a:cubicBezTo>
                  <a:lnTo>
                    <a:pt x="11276" y="8127"/>
                  </a:lnTo>
                  <a:cubicBezTo>
                    <a:pt x="11253" y="8127"/>
                    <a:pt x="11231" y="8104"/>
                    <a:pt x="11208" y="8081"/>
                  </a:cubicBezTo>
                  <a:lnTo>
                    <a:pt x="11185" y="8081"/>
                  </a:lnTo>
                  <a:cubicBezTo>
                    <a:pt x="10774" y="7853"/>
                    <a:pt x="10340" y="7602"/>
                    <a:pt x="9930" y="7351"/>
                  </a:cubicBezTo>
                  <a:cubicBezTo>
                    <a:pt x="9747" y="7237"/>
                    <a:pt x="9564" y="7122"/>
                    <a:pt x="9382" y="7008"/>
                  </a:cubicBezTo>
                  <a:cubicBezTo>
                    <a:pt x="7875" y="6095"/>
                    <a:pt x="6437" y="5091"/>
                    <a:pt x="5045" y="4064"/>
                  </a:cubicBezTo>
                  <a:cubicBezTo>
                    <a:pt x="5045" y="4041"/>
                    <a:pt x="5045" y="4041"/>
                    <a:pt x="5045" y="4041"/>
                  </a:cubicBezTo>
                  <a:cubicBezTo>
                    <a:pt x="3356" y="2786"/>
                    <a:pt x="1712" y="1462"/>
                    <a:pt x="160" y="24"/>
                  </a:cubicBezTo>
                  <a:cubicBezTo>
                    <a:pt x="137" y="1"/>
                    <a:pt x="115" y="1"/>
                    <a:pt x="92" y="1"/>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2" name="Google Shape;482;p4"/>
            <p:cNvSpPr/>
            <p:nvPr/>
          </p:nvSpPr>
          <p:spPr>
            <a:xfrm>
              <a:off x="6387825" y="2090850"/>
              <a:ext cx="130125" cy="250525"/>
            </a:xfrm>
            <a:custGeom>
              <a:avLst/>
              <a:gdLst/>
              <a:ahLst/>
              <a:cxnLst/>
              <a:rect l="l" t="t" r="r" b="b"/>
              <a:pathLst>
                <a:path w="5205" h="10021" extrusionOk="0">
                  <a:moveTo>
                    <a:pt x="5090" y="0"/>
                  </a:moveTo>
                  <a:cubicBezTo>
                    <a:pt x="5090" y="0"/>
                    <a:pt x="5045" y="23"/>
                    <a:pt x="5045" y="23"/>
                  </a:cubicBezTo>
                  <a:cubicBezTo>
                    <a:pt x="4246" y="822"/>
                    <a:pt x="3561" y="1712"/>
                    <a:pt x="2945" y="2648"/>
                  </a:cubicBezTo>
                  <a:cubicBezTo>
                    <a:pt x="2329" y="3584"/>
                    <a:pt x="1781" y="4588"/>
                    <a:pt x="1324" y="5615"/>
                  </a:cubicBezTo>
                  <a:cubicBezTo>
                    <a:pt x="1187" y="5958"/>
                    <a:pt x="1050" y="6300"/>
                    <a:pt x="913" y="6642"/>
                  </a:cubicBezTo>
                  <a:cubicBezTo>
                    <a:pt x="776" y="7008"/>
                    <a:pt x="639" y="7350"/>
                    <a:pt x="502" y="7692"/>
                  </a:cubicBezTo>
                  <a:cubicBezTo>
                    <a:pt x="366" y="8058"/>
                    <a:pt x="251" y="8446"/>
                    <a:pt x="160" y="8811"/>
                  </a:cubicBezTo>
                  <a:cubicBezTo>
                    <a:pt x="69" y="9176"/>
                    <a:pt x="0" y="9541"/>
                    <a:pt x="0" y="9906"/>
                  </a:cubicBezTo>
                  <a:cubicBezTo>
                    <a:pt x="0" y="9929"/>
                    <a:pt x="0" y="9952"/>
                    <a:pt x="23" y="9975"/>
                  </a:cubicBezTo>
                  <a:cubicBezTo>
                    <a:pt x="46" y="9998"/>
                    <a:pt x="69" y="10021"/>
                    <a:pt x="92" y="10021"/>
                  </a:cubicBezTo>
                  <a:cubicBezTo>
                    <a:pt x="114" y="10021"/>
                    <a:pt x="137" y="10021"/>
                    <a:pt x="160" y="9998"/>
                  </a:cubicBezTo>
                  <a:cubicBezTo>
                    <a:pt x="183" y="9975"/>
                    <a:pt x="206" y="9952"/>
                    <a:pt x="206" y="9929"/>
                  </a:cubicBezTo>
                  <a:cubicBezTo>
                    <a:pt x="206" y="9564"/>
                    <a:pt x="251" y="9199"/>
                    <a:pt x="343" y="8856"/>
                  </a:cubicBezTo>
                  <a:cubicBezTo>
                    <a:pt x="343" y="8856"/>
                    <a:pt x="343" y="8856"/>
                    <a:pt x="343" y="8834"/>
                  </a:cubicBezTo>
                  <a:cubicBezTo>
                    <a:pt x="457" y="8423"/>
                    <a:pt x="594" y="7989"/>
                    <a:pt x="754" y="7578"/>
                  </a:cubicBezTo>
                  <a:cubicBezTo>
                    <a:pt x="845" y="7373"/>
                    <a:pt x="913" y="7190"/>
                    <a:pt x="1005" y="6985"/>
                  </a:cubicBezTo>
                  <a:cubicBezTo>
                    <a:pt x="1073" y="6779"/>
                    <a:pt x="1142" y="6574"/>
                    <a:pt x="1233" y="6369"/>
                  </a:cubicBezTo>
                  <a:cubicBezTo>
                    <a:pt x="1575" y="5524"/>
                    <a:pt x="1963" y="4702"/>
                    <a:pt x="2397" y="3903"/>
                  </a:cubicBezTo>
                  <a:cubicBezTo>
                    <a:pt x="2397" y="3903"/>
                    <a:pt x="2397" y="3926"/>
                    <a:pt x="2397" y="3926"/>
                  </a:cubicBezTo>
                  <a:cubicBezTo>
                    <a:pt x="3127" y="2602"/>
                    <a:pt x="3995" y="1370"/>
                    <a:pt x="5045" y="297"/>
                  </a:cubicBezTo>
                  <a:cubicBezTo>
                    <a:pt x="5090" y="251"/>
                    <a:pt x="5113" y="229"/>
                    <a:pt x="5159" y="183"/>
                  </a:cubicBezTo>
                  <a:cubicBezTo>
                    <a:pt x="5182" y="160"/>
                    <a:pt x="5204" y="137"/>
                    <a:pt x="5204" y="114"/>
                  </a:cubicBezTo>
                  <a:cubicBezTo>
                    <a:pt x="5204" y="92"/>
                    <a:pt x="5182" y="69"/>
                    <a:pt x="5182" y="46"/>
                  </a:cubicBezTo>
                  <a:cubicBezTo>
                    <a:pt x="5159" y="23"/>
                    <a:pt x="5136" y="23"/>
                    <a:pt x="5113" y="0"/>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3" name="Google Shape;483;p4"/>
            <p:cNvSpPr/>
            <p:nvPr/>
          </p:nvSpPr>
          <p:spPr>
            <a:xfrm>
              <a:off x="6695400" y="2320250"/>
              <a:ext cx="144375" cy="232825"/>
            </a:xfrm>
            <a:custGeom>
              <a:avLst/>
              <a:gdLst/>
              <a:ahLst/>
              <a:cxnLst/>
              <a:rect l="l" t="t" r="r" b="b"/>
              <a:pathLst>
                <a:path w="5775" h="9313" extrusionOk="0">
                  <a:moveTo>
                    <a:pt x="4417" y="2833"/>
                  </a:moveTo>
                  <a:cubicBezTo>
                    <a:pt x="4405" y="2839"/>
                    <a:pt x="4405" y="2853"/>
                    <a:pt x="4405" y="2853"/>
                  </a:cubicBezTo>
                  <a:cubicBezTo>
                    <a:pt x="4409" y="2846"/>
                    <a:pt x="4413" y="2840"/>
                    <a:pt x="4417" y="2833"/>
                  </a:cubicBezTo>
                  <a:close/>
                  <a:moveTo>
                    <a:pt x="5684" y="0"/>
                  </a:moveTo>
                  <a:cubicBezTo>
                    <a:pt x="5661" y="0"/>
                    <a:pt x="5661" y="0"/>
                    <a:pt x="5638" y="23"/>
                  </a:cubicBezTo>
                  <a:cubicBezTo>
                    <a:pt x="5615" y="23"/>
                    <a:pt x="5592" y="46"/>
                    <a:pt x="5592" y="68"/>
                  </a:cubicBezTo>
                  <a:cubicBezTo>
                    <a:pt x="5321" y="1043"/>
                    <a:pt x="4914" y="1949"/>
                    <a:pt x="4417" y="2833"/>
                  </a:cubicBezTo>
                  <a:lnTo>
                    <a:pt x="4417" y="2833"/>
                  </a:lnTo>
                  <a:cubicBezTo>
                    <a:pt x="4420" y="2831"/>
                    <a:pt x="4424" y="2830"/>
                    <a:pt x="4428" y="2830"/>
                  </a:cubicBezTo>
                  <a:cubicBezTo>
                    <a:pt x="3858" y="3835"/>
                    <a:pt x="3196" y="4793"/>
                    <a:pt x="2557" y="5729"/>
                  </a:cubicBezTo>
                  <a:cubicBezTo>
                    <a:pt x="2237" y="6186"/>
                    <a:pt x="1895" y="6642"/>
                    <a:pt x="1598" y="7099"/>
                  </a:cubicBezTo>
                  <a:cubicBezTo>
                    <a:pt x="1256" y="7578"/>
                    <a:pt x="913" y="8057"/>
                    <a:pt x="548" y="8514"/>
                  </a:cubicBezTo>
                  <a:cubicBezTo>
                    <a:pt x="388" y="8742"/>
                    <a:pt x="206" y="8948"/>
                    <a:pt x="23" y="9153"/>
                  </a:cubicBezTo>
                  <a:cubicBezTo>
                    <a:pt x="0" y="9176"/>
                    <a:pt x="0" y="9199"/>
                    <a:pt x="0" y="9221"/>
                  </a:cubicBezTo>
                  <a:cubicBezTo>
                    <a:pt x="0" y="9244"/>
                    <a:pt x="23" y="9267"/>
                    <a:pt x="23" y="9290"/>
                  </a:cubicBezTo>
                  <a:cubicBezTo>
                    <a:pt x="46" y="9313"/>
                    <a:pt x="69" y="9313"/>
                    <a:pt x="114" y="9313"/>
                  </a:cubicBezTo>
                  <a:cubicBezTo>
                    <a:pt x="137" y="9313"/>
                    <a:pt x="160" y="9290"/>
                    <a:pt x="160" y="9267"/>
                  </a:cubicBezTo>
                  <a:cubicBezTo>
                    <a:pt x="571" y="8833"/>
                    <a:pt x="913" y="8377"/>
                    <a:pt x="1256" y="7898"/>
                  </a:cubicBezTo>
                  <a:cubicBezTo>
                    <a:pt x="1438" y="7669"/>
                    <a:pt x="1598" y="7418"/>
                    <a:pt x="1758" y="7190"/>
                  </a:cubicBezTo>
                  <a:cubicBezTo>
                    <a:pt x="1917" y="6962"/>
                    <a:pt x="2077" y="6733"/>
                    <a:pt x="2237" y="6505"/>
                  </a:cubicBezTo>
                  <a:cubicBezTo>
                    <a:pt x="2899" y="5569"/>
                    <a:pt x="3561" y="4634"/>
                    <a:pt x="4154" y="3675"/>
                  </a:cubicBezTo>
                  <a:cubicBezTo>
                    <a:pt x="4497" y="3104"/>
                    <a:pt x="4816" y="2534"/>
                    <a:pt x="5090" y="1940"/>
                  </a:cubicBezTo>
                  <a:cubicBezTo>
                    <a:pt x="5364" y="1370"/>
                    <a:pt x="5592" y="753"/>
                    <a:pt x="5775" y="137"/>
                  </a:cubicBezTo>
                  <a:cubicBezTo>
                    <a:pt x="5775" y="114"/>
                    <a:pt x="5775" y="91"/>
                    <a:pt x="5775" y="68"/>
                  </a:cubicBezTo>
                  <a:cubicBezTo>
                    <a:pt x="5752" y="46"/>
                    <a:pt x="5729" y="23"/>
                    <a:pt x="5706" y="0"/>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4" name="Google Shape;484;p4"/>
            <p:cNvSpPr/>
            <p:nvPr/>
          </p:nvSpPr>
          <p:spPr>
            <a:xfrm>
              <a:off x="6843175" y="1766150"/>
              <a:ext cx="271650" cy="227150"/>
            </a:xfrm>
            <a:custGeom>
              <a:avLst/>
              <a:gdLst/>
              <a:ahLst/>
              <a:cxnLst/>
              <a:rect l="l" t="t" r="r" b="b"/>
              <a:pathLst>
                <a:path w="10866" h="9086" extrusionOk="0">
                  <a:moveTo>
                    <a:pt x="4657" y="1"/>
                  </a:moveTo>
                  <a:cubicBezTo>
                    <a:pt x="4224" y="1"/>
                    <a:pt x="3790" y="46"/>
                    <a:pt x="3356" y="160"/>
                  </a:cubicBezTo>
                  <a:cubicBezTo>
                    <a:pt x="2968" y="252"/>
                    <a:pt x="2557" y="389"/>
                    <a:pt x="2192" y="594"/>
                  </a:cubicBezTo>
                  <a:cubicBezTo>
                    <a:pt x="1804" y="800"/>
                    <a:pt x="1462" y="1051"/>
                    <a:pt x="1142" y="1325"/>
                  </a:cubicBezTo>
                  <a:cubicBezTo>
                    <a:pt x="914" y="1553"/>
                    <a:pt x="686" y="1781"/>
                    <a:pt x="480" y="2032"/>
                  </a:cubicBezTo>
                  <a:cubicBezTo>
                    <a:pt x="298" y="2260"/>
                    <a:pt x="138" y="2511"/>
                    <a:pt x="1" y="2763"/>
                  </a:cubicBezTo>
                  <a:lnTo>
                    <a:pt x="115" y="2763"/>
                  </a:lnTo>
                  <a:cubicBezTo>
                    <a:pt x="115" y="2740"/>
                    <a:pt x="138" y="2740"/>
                    <a:pt x="138" y="2740"/>
                  </a:cubicBezTo>
                  <a:lnTo>
                    <a:pt x="229" y="2740"/>
                  </a:lnTo>
                  <a:cubicBezTo>
                    <a:pt x="480" y="2329"/>
                    <a:pt x="777" y="1941"/>
                    <a:pt x="1119" y="1598"/>
                  </a:cubicBezTo>
                  <a:lnTo>
                    <a:pt x="1142" y="1598"/>
                  </a:lnTo>
                  <a:cubicBezTo>
                    <a:pt x="1462" y="1302"/>
                    <a:pt x="1804" y="1028"/>
                    <a:pt x="2192" y="822"/>
                  </a:cubicBezTo>
                  <a:cubicBezTo>
                    <a:pt x="2557" y="617"/>
                    <a:pt x="2968" y="457"/>
                    <a:pt x="3379" y="343"/>
                  </a:cubicBezTo>
                  <a:cubicBezTo>
                    <a:pt x="3809" y="253"/>
                    <a:pt x="4261" y="207"/>
                    <a:pt x="4713" y="206"/>
                  </a:cubicBezTo>
                  <a:lnTo>
                    <a:pt x="4713" y="206"/>
                  </a:lnTo>
                  <a:cubicBezTo>
                    <a:pt x="5258" y="207"/>
                    <a:pt x="5802" y="298"/>
                    <a:pt x="6324" y="434"/>
                  </a:cubicBezTo>
                  <a:cubicBezTo>
                    <a:pt x="6689" y="526"/>
                    <a:pt x="7031" y="663"/>
                    <a:pt x="7374" y="800"/>
                  </a:cubicBezTo>
                  <a:cubicBezTo>
                    <a:pt x="7739" y="959"/>
                    <a:pt x="8081" y="1165"/>
                    <a:pt x="8423" y="1347"/>
                  </a:cubicBezTo>
                  <a:lnTo>
                    <a:pt x="8401" y="1347"/>
                  </a:lnTo>
                  <a:cubicBezTo>
                    <a:pt x="8880" y="1621"/>
                    <a:pt x="9314" y="1941"/>
                    <a:pt x="9702" y="2329"/>
                  </a:cubicBezTo>
                  <a:cubicBezTo>
                    <a:pt x="9930" y="2557"/>
                    <a:pt x="10113" y="2808"/>
                    <a:pt x="10272" y="3082"/>
                  </a:cubicBezTo>
                  <a:cubicBezTo>
                    <a:pt x="10272" y="3105"/>
                    <a:pt x="10272" y="3105"/>
                    <a:pt x="10272" y="3105"/>
                  </a:cubicBezTo>
                  <a:cubicBezTo>
                    <a:pt x="10386" y="3333"/>
                    <a:pt x="10501" y="3561"/>
                    <a:pt x="10546" y="3813"/>
                  </a:cubicBezTo>
                  <a:cubicBezTo>
                    <a:pt x="10636" y="4128"/>
                    <a:pt x="10660" y="4488"/>
                    <a:pt x="10660" y="4826"/>
                  </a:cubicBezTo>
                  <a:lnTo>
                    <a:pt x="10660" y="4826"/>
                  </a:lnTo>
                  <a:cubicBezTo>
                    <a:pt x="10659" y="5302"/>
                    <a:pt x="10568" y="5779"/>
                    <a:pt x="10455" y="6255"/>
                  </a:cubicBezTo>
                  <a:cubicBezTo>
                    <a:pt x="10364" y="6574"/>
                    <a:pt x="10227" y="6917"/>
                    <a:pt x="10090" y="7236"/>
                  </a:cubicBezTo>
                  <a:cubicBezTo>
                    <a:pt x="9953" y="7556"/>
                    <a:pt x="9770" y="7898"/>
                    <a:pt x="9588" y="8218"/>
                  </a:cubicBezTo>
                  <a:lnTo>
                    <a:pt x="9610" y="8195"/>
                  </a:lnTo>
                  <a:lnTo>
                    <a:pt x="9610" y="8195"/>
                  </a:lnTo>
                  <a:cubicBezTo>
                    <a:pt x="9451" y="8423"/>
                    <a:pt x="9314" y="8651"/>
                    <a:pt x="9154" y="8857"/>
                  </a:cubicBezTo>
                  <a:cubicBezTo>
                    <a:pt x="9200" y="8948"/>
                    <a:pt x="9222" y="9017"/>
                    <a:pt x="9245" y="9085"/>
                  </a:cubicBezTo>
                  <a:cubicBezTo>
                    <a:pt x="9519" y="8697"/>
                    <a:pt x="9770" y="8286"/>
                    <a:pt x="9998" y="7875"/>
                  </a:cubicBezTo>
                  <a:cubicBezTo>
                    <a:pt x="10272" y="7373"/>
                    <a:pt x="10478" y="6848"/>
                    <a:pt x="10638" y="6300"/>
                  </a:cubicBezTo>
                  <a:cubicBezTo>
                    <a:pt x="10706" y="6027"/>
                    <a:pt x="10774" y="5753"/>
                    <a:pt x="10797" y="5479"/>
                  </a:cubicBezTo>
                  <a:cubicBezTo>
                    <a:pt x="10843" y="5205"/>
                    <a:pt x="10866" y="4908"/>
                    <a:pt x="10843" y="4634"/>
                  </a:cubicBezTo>
                  <a:cubicBezTo>
                    <a:pt x="10843" y="4360"/>
                    <a:pt x="10820" y="4086"/>
                    <a:pt x="10752" y="3835"/>
                  </a:cubicBezTo>
                  <a:cubicBezTo>
                    <a:pt x="10706" y="3607"/>
                    <a:pt x="10615" y="3379"/>
                    <a:pt x="10523" y="3151"/>
                  </a:cubicBezTo>
                  <a:cubicBezTo>
                    <a:pt x="10113" y="2306"/>
                    <a:pt x="9359" y="1690"/>
                    <a:pt x="8560" y="1210"/>
                  </a:cubicBezTo>
                  <a:cubicBezTo>
                    <a:pt x="8127" y="959"/>
                    <a:pt x="7716" y="731"/>
                    <a:pt x="7259" y="549"/>
                  </a:cubicBezTo>
                  <a:cubicBezTo>
                    <a:pt x="6826" y="366"/>
                    <a:pt x="6392" y="229"/>
                    <a:pt x="5936" y="138"/>
                  </a:cubicBezTo>
                  <a:cubicBezTo>
                    <a:pt x="5525" y="46"/>
                    <a:pt x="5091" y="1"/>
                    <a:pt x="4657" y="1"/>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5" name="Google Shape;485;p4"/>
            <p:cNvSpPr/>
            <p:nvPr/>
          </p:nvSpPr>
          <p:spPr>
            <a:xfrm>
              <a:off x="6871150" y="1806100"/>
              <a:ext cx="25" cy="600"/>
            </a:xfrm>
            <a:custGeom>
              <a:avLst/>
              <a:gdLst/>
              <a:ahLst/>
              <a:cxnLst/>
              <a:rect l="l" t="t" r="r" b="b"/>
              <a:pathLst>
                <a:path w="1" h="24" extrusionOk="0">
                  <a:moveTo>
                    <a:pt x="0" y="0"/>
                  </a:moveTo>
                  <a:lnTo>
                    <a:pt x="0" y="23"/>
                  </a:ln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6" name="Google Shape;486;p4"/>
            <p:cNvSpPr/>
            <p:nvPr/>
          </p:nvSpPr>
          <p:spPr>
            <a:xfrm>
              <a:off x="7099975" y="184320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7" name="Google Shape;487;p4"/>
            <p:cNvSpPr/>
            <p:nvPr/>
          </p:nvSpPr>
          <p:spPr>
            <a:xfrm>
              <a:off x="6871150" y="1806100"/>
              <a:ext cx="600" cy="25"/>
            </a:xfrm>
            <a:custGeom>
              <a:avLst/>
              <a:gdLst/>
              <a:ahLst/>
              <a:cxnLst/>
              <a:rect l="l" t="t" r="r" b="b"/>
              <a:pathLst>
                <a:path w="24" h="1" extrusionOk="0">
                  <a:moveTo>
                    <a:pt x="23" y="0"/>
                  </a:moveTo>
                  <a:lnTo>
                    <a:pt x="0" y="0"/>
                  </a:ln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8" name="Google Shape;488;p4"/>
            <p:cNvSpPr/>
            <p:nvPr/>
          </p:nvSpPr>
          <p:spPr>
            <a:xfrm>
              <a:off x="7099975" y="184320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9" name="Google Shape;489;p4"/>
            <p:cNvSpPr/>
            <p:nvPr/>
          </p:nvSpPr>
          <p:spPr>
            <a:xfrm>
              <a:off x="6882550" y="1796975"/>
              <a:ext cx="196900" cy="162650"/>
            </a:xfrm>
            <a:custGeom>
              <a:avLst/>
              <a:gdLst/>
              <a:ahLst/>
              <a:cxnLst/>
              <a:rect l="l" t="t" r="r" b="b"/>
              <a:pathLst>
                <a:path w="7876" h="6506" extrusionOk="0">
                  <a:moveTo>
                    <a:pt x="7493" y="4863"/>
                  </a:moveTo>
                  <a:cubicBezTo>
                    <a:pt x="7488" y="4865"/>
                    <a:pt x="7488" y="4870"/>
                    <a:pt x="7488" y="4885"/>
                  </a:cubicBezTo>
                  <a:cubicBezTo>
                    <a:pt x="7489" y="4878"/>
                    <a:pt x="7491" y="4870"/>
                    <a:pt x="7493" y="4863"/>
                  </a:cubicBezTo>
                  <a:close/>
                  <a:moveTo>
                    <a:pt x="3653" y="0"/>
                  </a:moveTo>
                  <a:cubicBezTo>
                    <a:pt x="3333" y="0"/>
                    <a:pt x="3037" y="23"/>
                    <a:pt x="2740" y="92"/>
                  </a:cubicBezTo>
                  <a:cubicBezTo>
                    <a:pt x="2192" y="206"/>
                    <a:pt x="1644" y="434"/>
                    <a:pt x="1165" y="731"/>
                  </a:cubicBezTo>
                  <a:cubicBezTo>
                    <a:pt x="731" y="1027"/>
                    <a:pt x="343" y="1370"/>
                    <a:pt x="1" y="1781"/>
                  </a:cubicBezTo>
                  <a:cubicBezTo>
                    <a:pt x="47" y="1803"/>
                    <a:pt x="92" y="1803"/>
                    <a:pt x="138" y="1826"/>
                  </a:cubicBezTo>
                  <a:cubicBezTo>
                    <a:pt x="161" y="1826"/>
                    <a:pt x="183" y="1849"/>
                    <a:pt x="206" y="1849"/>
                  </a:cubicBezTo>
                  <a:cubicBezTo>
                    <a:pt x="320" y="1712"/>
                    <a:pt x="435" y="1598"/>
                    <a:pt x="572" y="1461"/>
                  </a:cubicBezTo>
                  <a:cubicBezTo>
                    <a:pt x="868" y="1164"/>
                    <a:pt x="1188" y="936"/>
                    <a:pt x="1553" y="731"/>
                  </a:cubicBezTo>
                  <a:lnTo>
                    <a:pt x="1576" y="731"/>
                  </a:lnTo>
                  <a:cubicBezTo>
                    <a:pt x="1895" y="548"/>
                    <a:pt x="2238" y="411"/>
                    <a:pt x="2603" y="320"/>
                  </a:cubicBezTo>
                  <a:cubicBezTo>
                    <a:pt x="2964" y="230"/>
                    <a:pt x="3325" y="184"/>
                    <a:pt x="3686" y="183"/>
                  </a:cubicBezTo>
                  <a:lnTo>
                    <a:pt x="3686" y="183"/>
                  </a:lnTo>
                  <a:cubicBezTo>
                    <a:pt x="4047" y="184"/>
                    <a:pt x="4387" y="252"/>
                    <a:pt x="4726" y="343"/>
                  </a:cubicBezTo>
                  <a:cubicBezTo>
                    <a:pt x="5091" y="434"/>
                    <a:pt x="5410" y="571"/>
                    <a:pt x="5730" y="753"/>
                  </a:cubicBezTo>
                  <a:cubicBezTo>
                    <a:pt x="6050" y="959"/>
                    <a:pt x="6369" y="1187"/>
                    <a:pt x="6620" y="1484"/>
                  </a:cubicBezTo>
                  <a:lnTo>
                    <a:pt x="6620" y="1461"/>
                  </a:lnTo>
                  <a:cubicBezTo>
                    <a:pt x="6871" y="1712"/>
                    <a:pt x="7077" y="1986"/>
                    <a:pt x="7259" y="2306"/>
                  </a:cubicBezTo>
                  <a:cubicBezTo>
                    <a:pt x="7396" y="2534"/>
                    <a:pt x="7488" y="2785"/>
                    <a:pt x="7556" y="3036"/>
                  </a:cubicBezTo>
                  <a:cubicBezTo>
                    <a:pt x="7556" y="3036"/>
                    <a:pt x="7556" y="3059"/>
                    <a:pt x="7556" y="3059"/>
                  </a:cubicBezTo>
                  <a:cubicBezTo>
                    <a:pt x="7623" y="3306"/>
                    <a:pt x="7647" y="3575"/>
                    <a:pt x="7647" y="3844"/>
                  </a:cubicBezTo>
                  <a:lnTo>
                    <a:pt x="7647" y="3844"/>
                  </a:lnTo>
                  <a:cubicBezTo>
                    <a:pt x="7646" y="4177"/>
                    <a:pt x="7581" y="4530"/>
                    <a:pt x="7493" y="4863"/>
                  </a:cubicBezTo>
                  <a:lnTo>
                    <a:pt x="7493" y="4863"/>
                  </a:lnTo>
                  <a:cubicBezTo>
                    <a:pt x="7497" y="4862"/>
                    <a:pt x="7502" y="4862"/>
                    <a:pt x="7510" y="4862"/>
                  </a:cubicBezTo>
                  <a:cubicBezTo>
                    <a:pt x="7351" y="5364"/>
                    <a:pt x="7122" y="5866"/>
                    <a:pt x="6848" y="6323"/>
                  </a:cubicBezTo>
                  <a:cubicBezTo>
                    <a:pt x="6848" y="6323"/>
                    <a:pt x="6852" y="6323"/>
                    <a:pt x="6855" y="6322"/>
                  </a:cubicBezTo>
                  <a:lnTo>
                    <a:pt x="6855" y="6322"/>
                  </a:lnTo>
                  <a:cubicBezTo>
                    <a:pt x="6848" y="6335"/>
                    <a:pt x="6848" y="6346"/>
                    <a:pt x="6848" y="6346"/>
                  </a:cubicBezTo>
                  <a:cubicBezTo>
                    <a:pt x="6871" y="6391"/>
                    <a:pt x="6894" y="6414"/>
                    <a:pt x="6917" y="6460"/>
                  </a:cubicBezTo>
                  <a:cubicBezTo>
                    <a:pt x="6940" y="6483"/>
                    <a:pt x="6963" y="6483"/>
                    <a:pt x="6963" y="6505"/>
                  </a:cubicBezTo>
                  <a:cubicBezTo>
                    <a:pt x="7031" y="6391"/>
                    <a:pt x="7122" y="6254"/>
                    <a:pt x="7191" y="6140"/>
                  </a:cubicBezTo>
                  <a:cubicBezTo>
                    <a:pt x="7419" y="5684"/>
                    <a:pt x="7625" y="5227"/>
                    <a:pt x="7739" y="4725"/>
                  </a:cubicBezTo>
                  <a:cubicBezTo>
                    <a:pt x="7853" y="4246"/>
                    <a:pt x="7876" y="3766"/>
                    <a:pt x="7807" y="3287"/>
                  </a:cubicBezTo>
                  <a:cubicBezTo>
                    <a:pt x="7761" y="3036"/>
                    <a:pt x="7693" y="2785"/>
                    <a:pt x="7602" y="2557"/>
                  </a:cubicBezTo>
                  <a:cubicBezTo>
                    <a:pt x="7510" y="2328"/>
                    <a:pt x="7373" y="2100"/>
                    <a:pt x="7214" y="1872"/>
                  </a:cubicBezTo>
                  <a:cubicBezTo>
                    <a:pt x="7077" y="1667"/>
                    <a:pt x="6917" y="1484"/>
                    <a:pt x="6757" y="1324"/>
                  </a:cubicBezTo>
                  <a:cubicBezTo>
                    <a:pt x="6597" y="1164"/>
                    <a:pt x="6438" y="1005"/>
                    <a:pt x="6255" y="868"/>
                  </a:cubicBezTo>
                  <a:cubicBezTo>
                    <a:pt x="5913" y="617"/>
                    <a:pt x="5547" y="411"/>
                    <a:pt x="5137" y="274"/>
                  </a:cubicBezTo>
                  <a:cubicBezTo>
                    <a:pt x="4657" y="92"/>
                    <a:pt x="4155" y="0"/>
                    <a:pt x="3653" y="0"/>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0" name="Google Shape;490;p4"/>
            <p:cNvSpPr/>
            <p:nvPr/>
          </p:nvSpPr>
          <p:spPr>
            <a:xfrm>
              <a:off x="6921350" y="1815225"/>
              <a:ext cx="25" cy="25"/>
            </a:xfrm>
            <a:custGeom>
              <a:avLst/>
              <a:gdLst/>
              <a:ahLst/>
              <a:cxnLst/>
              <a:rect l="l" t="t" r="r" b="b"/>
              <a:pathLst>
                <a:path w="1" h="1" extrusionOk="0">
                  <a:moveTo>
                    <a:pt x="1" y="1"/>
                  </a:moveTo>
                  <a:cubicBezTo>
                    <a:pt x="1" y="1"/>
                    <a:pt x="1" y="1"/>
                    <a:pt x="1" y="1"/>
                  </a:cubicBezTo>
                  <a:lnTo>
                    <a:pt x="1" y="1"/>
                  </a:ln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1" name="Google Shape;491;p4"/>
            <p:cNvSpPr/>
            <p:nvPr/>
          </p:nvSpPr>
          <p:spPr>
            <a:xfrm>
              <a:off x="6896825" y="1833500"/>
              <a:ext cx="25" cy="25"/>
            </a:xfrm>
            <a:custGeom>
              <a:avLst/>
              <a:gdLst/>
              <a:ahLst/>
              <a:cxnLst/>
              <a:rect l="l" t="t" r="r" b="b"/>
              <a:pathLst>
                <a:path w="1" h="1" extrusionOk="0">
                  <a:moveTo>
                    <a:pt x="1" y="0"/>
                  </a:moveTo>
                  <a:lnTo>
                    <a:pt x="1" y="0"/>
                  </a:lnTo>
                  <a:cubicBezTo>
                    <a:pt x="1" y="0"/>
                    <a:pt x="1" y="0"/>
                    <a:pt x="1" y="0"/>
                  </a:cubicBezTo>
                  <a:cubicBezTo>
                    <a:pt x="1" y="0"/>
                    <a:pt x="1" y="0"/>
                    <a:pt x="1" y="0"/>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2" name="Google Shape;492;p4"/>
            <p:cNvSpPr/>
            <p:nvPr/>
          </p:nvSpPr>
          <p:spPr>
            <a:xfrm>
              <a:off x="6896250" y="1833500"/>
              <a:ext cx="600" cy="25"/>
            </a:xfrm>
            <a:custGeom>
              <a:avLst/>
              <a:gdLst/>
              <a:ahLst/>
              <a:cxnLst/>
              <a:rect l="l" t="t" r="r" b="b"/>
              <a:pathLst>
                <a:path w="24" h="1" extrusionOk="0">
                  <a:moveTo>
                    <a:pt x="24" y="0"/>
                  </a:moveTo>
                  <a:lnTo>
                    <a:pt x="1" y="0"/>
                  </a:ln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3" name="Google Shape;493;p4"/>
            <p:cNvSpPr/>
            <p:nvPr/>
          </p:nvSpPr>
          <p:spPr>
            <a:xfrm>
              <a:off x="6888275" y="1987000"/>
              <a:ext cx="265350" cy="591750"/>
            </a:xfrm>
            <a:custGeom>
              <a:avLst/>
              <a:gdLst/>
              <a:ahLst/>
              <a:cxnLst/>
              <a:rect l="l" t="t" r="r" b="b"/>
              <a:pathLst>
                <a:path w="10614" h="23670" extrusionOk="0">
                  <a:moveTo>
                    <a:pt x="7601" y="0"/>
                  </a:moveTo>
                  <a:cubicBezTo>
                    <a:pt x="7555" y="0"/>
                    <a:pt x="7510" y="23"/>
                    <a:pt x="7510" y="69"/>
                  </a:cubicBezTo>
                  <a:cubicBezTo>
                    <a:pt x="7487" y="114"/>
                    <a:pt x="7510" y="160"/>
                    <a:pt x="7555" y="183"/>
                  </a:cubicBezTo>
                  <a:cubicBezTo>
                    <a:pt x="7669" y="228"/>
                    <a:pt x="7784" y="297"/>
                    <a:pt x="7898" y="342"/>
                  </a:cubicBezTo>
                  <a:cubicBezTo>
                    <a:pt x="8194" y="502"/>
                    <a:pt x="8445" y="685"/>
                    <a:pt x="8697" y="890"/>
                  </a:cubicBezTo>
                  <a:cubicBezTo>
                    <a:pt x="8925" y="1119"/>
                    <a:pt x="9153" y="1370"/>
                    <a:pt x="9336" y="1643"/>
                  </a:cubicBezTo>
                  <a:lnTo>
                    <a:pt x="9313" y="1643"/>
                  </a:lnTo>
                  <a:cubicBezTo>
                    <a:pt x="9336" y="1643"/>
                    <a:pt x="9336" y="1666"/>
                    <a:pt x="9336" y="1666"/>
                  </a:cubicBezTo>
                  <a:cubicBezTo>
                    <a:pt x="9564" y="2054"/>
                    <a:pt x="9747" y="2465"/>
                    <a:pt x="9883" y="2876"/>
                  </a:cubicBezTo>
                  <a:cubicBezTo>
                    <a:pt x="10043" y="3378"/>
                    <a:pt x="10135" y="3880"/>
                    <a:pt x="10226" y="4383"/>
                  </a:cubicBezTo>
                  <a:cubicBezTo>
                    <a:pt x="10272" y="4679"/>
                    <a:pt x="10294" y="4976"/>
                    <a:pt x="10317" y="5296"/>
                  </a:cubicBezTo>
                  <a:cubicBezTo>
                    <a:pt x="10340" y="5638"/>
                    <a:pt x="10386" y="6003"/>
                    <a:pt x="10386" y="6345"/>
                  </a:cubicBezTo>
                  <a:cubicBezTo>
                    <a:pt x="10386" y="6345"/>
                    <a:pt x="10386" y="6345"/>
                    <a:pt x="10386" y="6323"/>
                  </a:cubicBezTo>
                  <a:lnTo>
                    <a:pt x="10386" y="6323"/>
                  </a:lnTo>
                  <a:cubicBezTo>
                    <a:pt x="10500" y="8514"/>
                    <a:pt x="10317" y="10682"/>
                    <a:pt x="9838" y="12805"/>
                  </a:cubicBezTo>
                  <a:cubicBezTo>
                    <a:pt x="9838" y="12805"/>
                    <a:pt x="9838" y="12805"/>
                    <a:pt x="9838" y="12782"/>
                  </a:cubicBezTo>
                  <a:cubicBezTo>
                    <a:pt x="9610" y="13832"/>
                    <a:pt x="9290" y="14859"/>
                    <a:pt x="8925" y="15864"/>
                  </a:cubicBezTo>
                  <a:cubicBezTo>
                    <a:pt x="8628" y="16617"/>
                    <a:pt x="8286" y="17370"/>
                    <a:pt x="7921" y="18101"/>
                  </a:cubicBezTo>
                  <a:cubicBezTo>
                    <a:pt x="7373" y="19128"/>
                    <a:pt x="6711" y="20109"/>
                    <a:pt x="5935" y="20976"/>
                  </a:cubicBezTo>
                  <a:cubicBezTo>
                    <a:pt x="5935" y="20954"/>
                    <a:pt x="5935" y="20954"/>
                    <a:pt x="5935" y="20954"/>
                  </a:cubicBezTo>
                  <a:cubicBezTo>
                    <a:pt x="5433" y="21501"/>
                    <a:pt x="4862" y="22004"/>
                    <a:pt x="4223" y="22414"/>
                  </a:cubicBezTo>
                  <a:cubicBezTo>
                    <a:pt x="3721" y="22734"/>
                    <a:pt x="3196" y="22985"/>
                    <a:pt x="2625" y="23168"/>
                  </a:cubicBezTo>
                  <a:lnTo>
                    <a:pt x="2648" y="23168"/>
                  </a:lnTo>
                  <a:cubicBezTo>
                    <a:pt x="2123" y="23327"/>
                    <a:pt x="1552" y="23442"/>
                    <a:pt x="1004" y="23464"/>
                  </a:cubicBezTo>
                  <a:lnTo>
                    <a:pt x="1027" y="23464"/>
                  </a:lnTo>
                  <a:cubicBezTo>
                    <a:pt x="936" y="23464"/>
                    <a:pt x="835" y="23475"/>
                    <a:pt x="736" y="23475"/>
                  </a:cubicBezTo>
                  <a:cubicBezTo>
                    <a:pt x="687" y="23475"/>
                    <a:pt x="639" y="23472"/>
                    <a:pt x="594" y="23464"/>
                  </a:cubicBezTo>
                  <a:cubicBezTo>
                    <a:pt x="434" y="23464"/>
                    <a:pt x="274" y="23442"/>
                    <a:pt x="114" y="23396"/>
                  </a:cubicBezTo>
                  <a:cubicBezTo>
                    <a:pt x="69" y="23464"/>
                    <a:pt x="46" y="23510"/>
                    <a:pt x="0" y="23556"/>
                  </a:cubicBezTo>
                  <a:cubicBezTo>
                    <a:pt x="0" y="23556"/>
                    <a:pt x="0" y="23579"/>
                    <a:pt x="0" y="23579"/>
                  </a:cubicBezTo>
                  <a:cubicBezTo>
                    <a:pt x="114" y="23601"/>
                    <a:pt x="206" y="23624"/>
                    <a:pt x="320" y="23647"/>
                  </a:cubicBezTo>
                  <a:cubicBezTo>
                    <a:pt x="502" y="23670"/>
                    <a:pt x="685" y="23670"/>
                    <a:pt x="867" y="23670"/>
                  </a:cubicBezTo>
                  <a:cubicBezTo>
                    <a:pt x="1187" y="23670"/>
                    <a:pt x="1484" y="23624"/>
                    <a:pt x="1781" y="23579"/>
                  </a:cubicBezTo>
                  <a:cubicBezTo>
                    <a:pt x="2305" y="23487"/>
                    <a:pt x="2830" y="23327"/>
                    <a:pt x="3310" y="23122"/>
                  </a:cubicBezTo>
                  <a:cubicBezTo>
                    <a:pt x="4291" y="22688"/>
                    <a:pt x="5159" y="22049"/>
                    <a:pt x="5889" y="21296"/>
                  </a:cubicBezTo>
                  <a:cubicBezTo>
                    <a:pt x="6642" y="20520"/>
                    <a:pt x="7281" y="19607"/>
                    <a:pt x="7806" y="18671"/>
                  </a:cubicBezTo>
                  <a:cubicBezTo>
                    <a:pt x="8354" y="17735"/>
                    <a:pt x="8811" y="16731"/>
                    <a:pt x="9199" y="15681"/>
                  </a:cubicBezTo>
                  <a:cubicBezTo>
                    <a:pt x="9678" y="14357"/>
                    <a:pt x="10043" y="12965"/>
                    <a:pt x="10272" y="11572"/>
                  </a:cubicBezTo>
                  <a:cubicBezTo>
                    <a:pt x="10523" y="10157"/>
                    <a:pt x="10614" y="8719"/>
                    <a:pt x="10614" y="7281"/>
                  </a:cubicBezTo>
                  <a:cubicBezTo>
                    <a:pt x="10614" y="6574"/>
                    <a:pt x="10568" y="5866"/>
                    <a:pt x="10500" y="5159"/>
                  </a:cubicBezTo>
                  <a:cubicBezTo>
                    <a:pt x="10454" y="4588"/>
                    <a:pt x="10386" y="4017"/>
                    <a:pt x="10249" y="3447"/>
                  </a:cubicBezTo>
                  <a:cubicBezTo>
                    <a:pt x="10135" y="2922"/>
                    <a:pt x="9952" y="2420"/>
                    <a:pt x="9724" y="1963"/>
                  </a:cubicBezTo>
                  <a:cubicBezTo>
                    <a:pt x="9495" y="1507"/>
                    <a:pt x="9199" y="1096"/>
                    <a:pt x="8811" y="753"/>
                  </a:cubicBezTo>
                  <a:cubicBezTo>
                    <a:pt x="8651" y="594"/>
                    <a:pt x="8468" y="457"/>
                    <a:pt x="8286" y="342"/>
                  </a:cubicBezTo>
                  <a:cubicBezTo>
                    <a:pt x="8080" y="205"/>
                    <a:pt x="7852" y="91"/>
                    <a:pt x="7624" y="0"/>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4" name="Google Shape;494;p4"/>
            <p:cNvSpPr/>
            <p:nvPr/>
          </p:nvSpPr>
          <p:spPr>
            <a:xfrm>
              <a:off x="7121650" y="2028075"/>
              <a:ext cx="25" cy="600"/>
            </a:xfrm>
            <a:custGeom>
              <a:avLst/>
              <a:gdLst/>
              <a:ahLst/>
              <a:cxnLst/>
              <a:rect l="l" t="t" r="r" b="b"/>
              <a:pathLst>
                <a:path w="1" h="24" extrusionOk="0">
                  <a:moveTo>
                    <a:pt x="1" y="23"/>
                  </a:moveTo>
                  <a:cubicBezTo>
                    <a:pt x="1" y="23"/>
                    <a:pt x="1" y="0"/>
                    <a:pt x="1" y="0"/>
                  </a:cubicBezTo>
                  <a:cubicBezTo>
                    <a:pt x="1" y="0"/>
                    <a:pt x="1" y="23"/>
                    <a:pt x="1" y="23"/>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5" name="Google Shape;495;p4"/>
            <p:cNvSpPr/>
            <p:nvPr/>
          </p:nvSpPr>
          <p:spPr>
            <a:xfrm>
              <a:off x="7086275" y="243892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6" name="Google Shape;496;p4"/>
            <p:cNvSpPr/>
            <p:nvPr/>
          </p:nvSpPr>
          <p:spPr>
            <a:xfrm>
              <a:off x="7086275" y="2438925"/>
              <a:ext cx="25" cy="600"/>
            </a:xfrm>
            <a:custGeom>
              <a:avLst/>
              <a:gdLst/>
              <a:ahLst/>
              <a:cxnLst/>
              <a:rect l="l" t="t" r="r" b="b"/>
              <a:pathLst>
                <a:path w="1" h="24" extrusionOk="0">
                  <a:moveTo>
                    <a:pt x="1" y="24"/>
                  </a:moveTo>
                  <a:cubicBezTo>
                    <a:pt x="1" y="24"/>
                    <a:pt x="1" y="1"/>
                    <a:pt x="1" y="1"/>
                  </a:cubicBezTo>
                  <a:cubicBezTo>
                    <a:pt x="1" y="1"/>
                    <a:pt x="1" y="24"/>
                    <a:pt x="1" y="24"/>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7" name="Google Shape;497;p4"/>
            <p:cNvSpPr/>
            <p:nvPr/>
          </p:nvSpPr>
          <p:spPr>
            <a:xfrm>
              <a:off x="6927075" y="2036075"/>
              <a:ext cx="187175" cy="486750"/>
            </a:xfrm>
            <a:custGeom>
              <a:avLst/>
              <a:gdLst/>
              <a:ahLst/>
              <a:cxnLst/>
              <a:rect l="l" t="t" r="r" b="b"/>
              <a:pathLst>
                <a:path w="7487" h="19470" extrusionOk="0">
                  <a:moveTo>
                    <a:pt x="6551" y="0"/>
                  </a:moveTo>
                  <a:cubicBezTo>
                    <a:pt x="6574" y="46"/>
                    <a:pt x="6574" y="91"/>
                    <a:pt x="6597" y="114"/>
                  </a:cubicBezTo>
                  <a:cubicBezTo>
                    <a:pt x="6597" y="183"/>
                    <a:pt x="6620" y="274"/>
                    <a:pt x="6620" y="342"/>
                  </a:cubicBezTo>
                  <a:cubicBezTo>
                    <a:pt x="6642" y="365"/>
                    <a:pt x="6642" y="388"/>
                    <a:pt x="6642" y="411"/>
                  </a:cubicBezTo>
                  <a:cubicBezTo>
                    <a:pt x="6779" y="616"/>
                    <a:pt x="6848" y="822"/>
                    <a:pt x="6916" y="1027"/>
                  </a:cubicBezTo>
                  <a:cubicBezTo>
                    <a:pt x="6939" y="1027"/>
                    <a:pt x="6939" y="1027"/>
                    <a:pt x="6939" y="1050"/>
                  </a:cubicBezTo>
                  <a:cubicBezTo>
                    <a:pt x="7076" y="1507"/>
                    <a:pt x="7145" y="1963"/>
                    <a:pt x="7167" y="2442"/>
                  </a:cubicBezTo>
                  <a:cubicBezTo>
                    <a:pt x="7190" y="2671"/>
                    <a:pt x="7213" y="2899"/>
                    <a:pt x="7213" y="3127"/>
                  </a:cubicBezTo>
                  <a:cubicBezTo>
                    <a:pt x="7236" y="3401"/>
                    <a:pt x="7259" y="3675"/>
                    <a:pt x="7282" y="3949"/>
                  </a:cubicBezTo>
                  <a:cubicBezTo>
                    <a:pt x="7350" y="5547"/>
                    <a:pt x="7145" y="7167"/>
                    <a:pt x="6802" y="8742"/>
                  </a:cubicBezTo>
                  <a:cubicBezTo>
                    <a:pt x="6802" y="8719"/>
                    <a:pt x="6802" y="8719"/>
                    <a:pt x="6802" y="8696"/>
                  </a:cubicBezTo>
                  <a:cubicBezTo>
                    <a:pt x="6688" y="9221"/>
                    <a:pt x="6574" y="9724"/>
                    <a:pt x="6414" y="10226"/>
                  </a:cubicBezTo>
                  <a:cubicBezTo>
                    <a:pt x="6300" y="10705"/>
                    <a:pt x="6140" y="11184"/>
                    <a:pt x="5980" y="11664"/>
                  </a:cubicBezTo>
                  <a:cubicBezTo>
                    <a:pt x="5661" y="12622"/>
                    <a:pt x="5273" y="13558"/>
                    <a:pt x="4794" y="14448"/>
                  </a:cubicBezTo>
                  <a:cubicBezTo>
                    <a:pt x="4269" y="15430"/>
                    <a:pt x="3652" y="16366"/>
                    <a:pt x="2899" y="17187"/>
                  </a:cubicBezTo>
                  <a:cubicBezTo>
                    <a:pt x="2625" y="17461"/>
                    <a:pt x="2374" y="17712"/>
                    <a:pt x="2077" y="17964"/>
                  </a:cubicBezTo>
                  <a:cubicBezTo>
                    <a:pt x="1803" y="18215"/>
                    <a:pt x="1507" y="18420"/>
                    <a:pt x="1187" y="18625"/>
                  </a:cubicBezTo>
                  <a:cubicBezTo>
                    <a:pt x="890" y="18831"/>
                    <a:pt x="571" y="18991"/>
                    <a:pt x="251" y="19150"/>
                  </a:cubicBezTo>
                  <a:cubicBezTo>
                    <a:pt x="229" y="19150"/>
                    <a:pt x="206" y="19173"/>
                    <a:pt x="183" y="19173"/>
                  </a:cubicBezTo>
                  <a:cubicBezTo>
                    <a:pt x="160" y="19219"/>
                    <a:pt x="137" y="19265"/>
                    <a:pt x="114" y="19310"/>
                  </a:cubicBezTo>
                  <a:cubicBezTo>
                    <a:pt x="69" y="19356"/>
                    <a:pt x="23" y="19424"/>
                    <a:pt x="0" y="19470"/>
                  </a:cubicBezTo>
                  <a:cubicBezTo>
                    <a:pt x="251" y="19379"/>
                    <a:pt x="480" y="19265"/>
                    <a:pt x="731" y="19128"/>
                  </a:cubicBezTo>
                  <a:cubicBezTo>
                    <a:pt x="1164" y="18877"/>
                    <a:pt x="1598" y="18603"/>
                    <a:pt x="1986" y="18283"/>
                  </a:cubicBezTo>
                  <a:cubicBezTo>
                    <a:pt x="2397" y="17964"/>
                    <a:pt x="2785" y="17598"/>
                    <a:pt x="3127" y="17210"/>
                  </a:cubicBezTo>
                  <a:cubicBezTo>
                    <a:pt x="3493" y="16799"/>
                    <a:pt x="3835" y="16366"/>
                    <a:pt x="4132" y="15909"/>
                  </a:cubicBezTo>
                  <a:cubicBezTo>
                    <a:pt x="4748" y="15019"/>
                    <a:pt x="5250" y="14038"/>
                    <a:pt x="5684" y="13033"/>
                  </a:cubicBezTo>
                  <a:cubicBezTo>
                    <a:pt x="6095" y="12006"/>
                    <a:pt x="6437" y="10979"/>
                    <a:pt x="6711" y="9906"/>
                  </a:cubicBezTo>
                  <a:cubicBezTo>
                    <a:pt x="6871" y="9336"/>
                    <a:pt x="7008" y="8788"/>
                    <a:pt x="7122" y="8194"/>
                  </a:cubicBezTo>
                  <a:cubicBezTo>
                    <a:pt x="7236" y="7601"/>
                    <a:pt x="7327" y="6985"/>
                    <a:pt x="7396" y="6368"/>
                  </a:cubicBezTo>
                  <a:cubicBezTo>
                    <a:pt x="7464" y="5729"/>
                    <a:pt x="7487" y="5113"/>
                    <a:pt x="7487" y="4497"/>
                  </a:cubicBezTo>
                  <a:cubicBezTo>
                    <a:pt x="7487" y="4200"/>
                    <a:pt x="7464" y="3880"/>
                    <a:pt x="7441" y="3584"/>
                  </a:cubicBezTo>
                  <a:cubicBezTo>
                    <a:pt x="7441" y="3469"/>
                    <a:pt x="7441" y="3355"/>
                    <a:pt x="7418" y="3241"/>
                  </a:cubicBezTo>
                  <a:cubicBezTo>
                    <a:pt x="7418" y="3127"/>
                    <a:pt x="7418" y="3013"/>
                    <a:pt x="7396" y="2922"/>
                  </a:cubicBezTo>
                  <a:cubicBezTo>
                    <a:pt x="7373" y="2397"/>
                    <a:pt x="7327" y="1872"/>
                    <a:pt x="7213" y="1347"/>
                  </a:cubicBezTo>
                  <a:cubicBezTo>
                    <a:pt x="7099" y="867"/>
                    <a:pt x="6916" y="365"/>
                    <a:pt x="6551" y="0"/>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8" name="Google Shape;498;p4"/>
            <p:cNvSpPr/>
            <p:nvPr/>
          </p:nvSpPr>
          <p:spPr>
            <a:xfrm>
              <a:off x="7100550" y="2062325"/>
              <a:ext cx="25" cy="0"/>
            </a:xfrm>
            <a:custGeom>
              <a:avLst/>
              <a:gdLst/>
              <a:ahLst/>
              <a:cxnLst/>
              <a:rect l="l" t="t" r="r" b="b"/>
              <a:pathLst>
                <a:path w="1" extrusionOk="0">
                  <a:moveTo>
                    <a:pt x="0" y="0"/>
                  </a:moveTo>
                  <a:lnTo>
                    <a:pt x="0" y="0"/>
                  </a:ln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9" name="Google Shape;499;p4"/>
            <p:cNvSpPr/>
            <p:nvPr/>
          </p:nvSpPr>
          <p:spPr>
            <a:xfrm>
              <a:off x="7109100" y="2134200"/>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0" name="Google Shape;500;p4"/>
            <p:cNvSpPr/>
            <p:nvPr/>
          </p:nvSpPr>
          <p:spPr>
            <a:xfrm>
              <a:off x="7109100" y="213477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1" name="Google Shape;501;p4"/>
            <p:cNvSpPr/>
            <p:nvPr/>
          </p:nvSpPr>
          <p:spPr>
            <a:xfrm>
              <a:off x="6998975" y="2465750"/>
              <a:ext cx="600" cy="25"/>
            </a:xfrm>
            <a:custGeom>
              <a:avLst/>
              <a:gdLst/>
              <a:ahLst/>
              <a:cxnLst/>
              <a:rect l="l" t="t" r="r" b="b"/>
              <a:pathLst>
                <a:path w="24" h="1" extrusionOk="0">
                  <a:moveTo>
                    <a:pt x="0" y="0"/>
                  </a:moveTo>
                  <a:cubicBezTo>
                    <a:pt x="0" y="0"/>
                    <a:pt x="0" y="0"/>
                    <a:pt x="23" y="0"/>
                  </a:cubicBezTo>
                  <a:cubicBezTo>
                    <a:pt x="0" y="0"/>
                    <a:pt x="0" y="0"/>
                    <a:pt x="0" y="0"/>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2" name="Google Shape;502;p4"/>
            <p:cNvSpPr/>
            <p:nvPr/>
          </p:nvSpPr>
          <p:spPr>
            <a:xfrm>
              <a:off x="6976150" y="1871150"/>
              <a:ext cx="2300" cy="1750"/>
            </a:xfrm>
            <a:custGeom>
              <a:avLst/>
              <a:gdLst/>
              <a:ahLst/>
              <a:cxnLst/>
              <a:rect l="l" t="t" r="r" b="b"/>
              <a:pathLst>
                <a:path w="92" h="70" extrusionOk="0">
                  <a:moveTo>
                    <a:pt x="0" y="1"/>
                  </a:moveTo>
                  <a:cubicBezTo>
                    <a:pt x="23" y="23"/>
                    <a:pt x="69" y="46"/>
                    <a:pt x="92" y="69"/>
                  </a:cubicBezTo>
                  <a:cubicBezTo>
                    <a:pt x="92" y="46"/>
                    <a:pt x="69" y="23"/>
                    <a:pt x="46" y="23"/>
                  </a:cubicBezTo>
                  <a:cubicBezTo>
                    <a:pt x="23" y="1"/>
                    <a:pt x="23" y="1"/>
                    <a:pt x="0"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3" name="Google Shape;503;p4"/>
            <p:cNvSpPr/>
            <p:nvPr/>
          </p:nvSpPr>
          <p:spPr>
            <a:xfrm>
              <a:off x="6992125" y="1890550"/>
              <a:ext cx="2875" cy="2875"/>
            </a:xfrm>
            <a:custGeom>
              <a:avLst/>
              <a:gdLst/>
              <a:ahLst/>
              <a:cxnLst/>
              <a:rect l="l" t="t" r="r" b="b"/>
              <a:pathLst>
                <a:path w="115" h="115" extrusionOk="0">
                  <a:moveTo>
                    <a:pt x="0" y="1"/>
                  </a:moveTo>
                  <a:cubicBezTo>
                    <a:pt x="23" y="46"/>
                    <a:pt x="69" y="69"/>
                    <a:pt x="114" y="115"/>
                  </a:cubicBezTo>
                  <a:cubicBezTo>
                    <a:pt x="92" y="69"/>
                    <a:pt x="69" y="46"/>
                    <a:pt x="23" y="23"/>
                  </a:cubicBezTo>
                  <a:cubicBezTo>
                    <a:pt x="23" y="1"/>
                    <a:pt x="0" y="1"/>
                    <a:pt x="0"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4" name="Google Shape;504;p4"/>
            <p:cNvSpPr/>
            <p:nvPr/>
          </p:nvSpPr>
          <p:spPr>
            <a:xfrm>
              <a:off x="7009250" y="1904250"/>
              <a:ext cx="6850" cy="7450"/>
            </a:xfrm>
            <a:custGeom>
              <a:avLst/>
              <a:gdLst/>
              <a:ahLst/>
              <a:cxnLst/>
              <a:rect l="l" t="t" r="r" b="b"/>
              <a:pathLst>
                <a:path w="274" h="298" extrusionOk="0">
                  <a:moveTo>
                    <a:pt x="0" y="0"/>
                  </a:moveTo>
                  <a:cubicBezTo>
                    <a:pt x="46" y="46"/>
                    <a:pt x="91" y="69"/>
                    <a:pt x="137" y="115"/>
                  </a:cubicBezTo>
                  <a:cubicBezTo>
                    <a:pt x="183" y="183"/>
                    <a:pt x="228" y="229"/>
                    <a:pt x="274" y="297"/>
                  </a:cubicBezTo>
                  <a:cubicBezTo>
                    <a:pt x="228" y="206"/>
                    <a:pt x="160" y="137"/>
                    <a:pt x="91" y="46"/>
                  </a:cubicBezTo>
                  <a:cubicBezTo>
                    <a:pt x="69" y="46"/>
                    <a:pt x="23" y="23"/>
                    <a:pt x="0"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5" name="Google Shape;505;p4"/>
            <p:cNvSpPr/>
            <p:nvPr/>
          </p:nvSpPr>
          <p:spPr>
            <a:xfrm>
              <a:off x="6911650" y="1920800"/>
              <a:ext cx="159250" cy="552675"/>
            </a:xfrm>
            <a:custGeom>
              <a:avLst/>
              <a:gdLst/>
              <a:ahLst/>
              <a:cxnLst/>
              <a:rect l="l" t="t" r="r" b="b"/>
              <a:pathLst>
                <a:path w="6370" h="22107" extrusionOk="0">
                  <a:moveTo>
                    <a:pt x="4201" y="0"/>
                  </a:moveTo>
                  <a:cubicBezTo>
                    <a:pt x="4612" y="594"/>
                    <a:pt x="4931" y="1233"/>
                    <a:pt x="5228" y="1895"/>
                  </a:cubicBezTo>
                  <a:cubicBezTo>
                    <a:pt x="5639" y="2876"/>
                    <a:pt x="5890" y="3881"/>
                    <a:pt x="6027" y="4931"/>
                  </a:cubicBezTo>
                  <a:cubicBezTo>
                    <a:pt x="6027" y="4908"/>
                    <a:pt x="6027" y="4908"/>
                    <a:pt x="6027" y="4908"/>
                  </a:cubicBezTo>
                  <a:lnTo>
                    <a:pt x="6027" y="4908"/>
                  </a:lnTo>
                  <a:cubicBezTo>
                    <a:pt x="6232" y="6369"/>
                    <a:pt x="6187" y="7852"/>
                    <a:pt x="5981" y="9313"/>
                  </a:cubicBezTo>
                  <a:cubicBezTo>
                    <a:pt x="5992" y="9302"/>
                    <a:pt x="5998" y="9297"/>
                    <a:pt x="6001" y="9291"/>
                  </a:cubicBezTo>
                  <a:lnTo>
                    <a:pt x="6001" y="9291"/>
                  </a:lnTo>
                  <a:cubicBezTo>
                    <a:pt x="5748" y="11063"/>
                    <a:pt x="5225" y="12790"/>
                    <a:pt x="4520" y="14426"/>
                  </a:cubicBezTo>
                  <a:cubicBezTo>
                    <a:pt x="4269" y="15042"/>
                    <a:pt x="3973" y="15658"/>
                    <a:pt x="3676" y="16252"/>
                  </a:cubicBezTo>
                  <a:cubicBezTo>
                    <a:pt x="3516" y="16549"/>
                    <a:pt x="3379" y="16823"/>
                    <a:pt x="3197" y="17119"/>
                  </a:cubicBezTo>
                  <a:cubicBezTo>
                    <a:pt x="3037" y="17416"/>
                    <a:pt x="2877" y="17690"/>
                    <a:pt x="2717" y="17987"/>
                  </a:cubicBezTo>
                  <a:cubicBezTo>
                    <a:pt x="2010" y="19128"/>
                    <a:pt x="1302" y="20292"/>
                    <a:pt x="480" y="21365"/>
                  </a:cubicBezTo>
                  <a:cubicBezTo>
                    <a:pt x="480" y="21365"/>
                    <a:pt x="480" y="21388"/>
                    <a:pt x="480" y="21388"/>
                  </a:cubicBezTo>
                  <a:cubicBezTo>
                    <a:pt x="321" y="21570"/>
                    <a:pt x="184" y="21753"/>
                    <a:pt x="24" y="21935"/>
                  </a:cubicBezTo>
                  <a:cubicBezTo>
                    <a:pt x="1" y="21958"/>
                    <a:pt x="1" y="21981"/>
                    <a:pt x="1" y="22004"/>
                  </a:cubicBezTo>
                  <a:cubicBezTo>
                    <a:pt x="1" y="22027"/>
                    <a:pt x="1" y="22050"/>
                    <a:pt x="24" y="22072"/>
                  </a:cubicBezTo>
                  <a:cubicBezTo>
                    <a:pt x="47" y="22095"/>
                    <a:pt x="75" y="22107"/>
                    <a:pt x="101" y="22107"/>
                  </a:cubicBezTo>
                  <a:cubicBezTo>
                    <a:pt x="127" y="22107"/>
                    <a:pt x="149" y="22095"/>
                    <a:pt x="161" y="22072"/>
                  </a:cubicBezTo>
                  <a:cubicBezTo>
                    <a:pt x="1097" y="20954"/>
                    <a:pt x="1895" y="19721"/>
                    <a:pt x="2649" y="18443"/>
                  </a:cubicBezTo>
                  <a:cubicBezTo>
                    <a:pt x="2831" y="18146"/>
                    <a:pt x="3014" y="17827"/>
                    <a:pt x="3197" y="17507"/>
                  </a:cubicBezTo>
                  <a:cubicBezTo>
                    <a:pt x="3379" y="17211"/>
                    <a:pt x="3562" y="16891"/>
                    <a:pt x="3721" y="16571"/>
                  </a:cubicBezTo>
                  <a:cubicBezTo>
                    <a:pt x="4064" y="15932"/>
                    <a:pt x="4383" y="15270"/>
                    <a:pt x="4680" y="14586"/>
                  </a:cubicBezTo>
                  <a:cubicBezTo>
                    <a:pt x="5251" y="13262"/>
                    <a:pt x="5707" y="11869"/>
                    <a:pt x="6004" y="10431"/>
                  </a:cubicBezTo>
                  <a:cubicBezTo>
                    <a:pt x="6141" y="9724"/>
                    <a:pt x="6232" y="9016"/>
                    <a:pt x="6301" y="8309"/>
                  </a:cubicBezTo>
                  <a:cubicBezTo>
                    <a:pt x="6346" y="7578"/>
                    <a:pt x="6369" y="6848"/>
                    <a:pt x="6324" y="6118"/>
                  </a:cubicBezTo>
                  <a:cubicBezTo>
                    <a:pt x="6255" y="4680"/>
                    <a:pt x="5981" y="3242"/>
                    <a:pt x="5433" y="1918"/>
                  </a:cubicBezTo>
                  <a:cubicBezTo>
                    <a:pt x="5411" y="1872"/>
                    <a:pt x="5388" y="1826"/>
                    <a:pt x="5365" y="1758"/>
                  </a:cubicBezTo>
                  <a:cubicBezTo>
                    <a:pt x="5342" y="1689"/>
                    <a:pt x="5296" y="1621"/>
                    <a:pt x="5251" y="1552"/>
                  </a:cubicBezTo>
                  <a:cubicBezTo>
                    <a:pt x="5159" y="1393"/>
                    <a:pt x="5068" y="1233"/>
                    <a:pt x="4954" y="1073"/>
                  </a:cubicBezTo>
                  <a:cubicBezTo>
                    <a:pt x="4863" y="891"/>
                    <a:pt x="4749" y="708"/>
                    <a:pt x="4612" y="548"/>
                  </a:cubicBezTo>
                  <a:cubicBezTo>
                    <a:pt x="4589" y="502"/>
                    <a:pt x="4566" y="457"/>
                    <a:pt x="4520" y="411"/>
                  </a:cubicBezTo>
                  <a:cubicBezTo>
                    <a:pt x="4429" y="274"/>
                    <a:pt x="4315" y="137"/>
                    <a:pt x="4201"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6" name="Google Shape;506;p4"/>
            <p:cNvSpPr/>
            <p:nvPr/>
          </p:nvSpPr>
          <p:spPr>
            <a:xfrm>
              <a:off x="7016650" y="1912800"/>
              <a:ext cx="2325" cy="2875"/>
            </a:xfrm>
            <a:custGeom>
              <a:avLst/>
              <a:gdLst/>
              <a:ahLst/>
              <a:cxnLst/>
              <a:rect l="l" t="t" r="r" b="b"/>
              <a:pathLst>
                <a:path w="93" h="115" extrusionOk="0">
                  <a:moveTo>
                    <a:pt x="1" y="1"/>
                  </a:moveTo>
                  <a:cubicBezTo>
                    <a:pt x="6" y="6"/>
                    <a:pt x="12" y="12"/>
                    <a:pt x="17" y="17"/>
                  </a:cubicBezTo>
                  <a:lnTo>
                    <a:pt x="17" y="17"/>
                  </a:lnTo>
                  <a:cubicBezTo>
                    <a:pt x="21" y="10"/>
                    <a:pt x="15" y="1"/>
                    <a:pt x="1" y="1"/>
                  </a:cubicBezTo>
                  <a:close/>
                  <a:moveTo>
                    <a:pt x="17" y="17"/>
                  </a:moveTo>
                  <a:cubicBezTo>
                    <a:pt x="14" y="21"/>
                    <a:pt x="9" y="24"/>
                    <a:pt x="1" y="24"/>
                  </a:cubicBezTo>
                  <a:cubicBezTo>
                    <a:pt x="46" y="46"/>
                    <a:pt x="69" y="92"/>
                    <a:pt x="92" y="115"/>
                  </a:cubicBezTo>
                  <a:cubicBezTo>
                    <a:pt x="72" y="75"/>
                    <a:pt x="52" y="52"/>
                    <a:pt x="17" y="17"/>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7" name="Google Shape;507;p4"/>
            <p:cNvSpPr/>
            <p:nvPr/>
          </p:nvSpPr>
          <p:spPr>
            <a:xfrm>
              <a:off x="6923650" y="2454900"/>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8" name="Google Shape;508;p4"/>
            <p:cNvSpPr/>
            <p:nvPr/>
          </p:nvSpPr>
          <p:spPr>
            <a:xfrm>
              <a:off x="6923650" y="2454900"/>
              <a:ext cx="25" cy="25"/>
            </a:xfrm>
            <a:custGeom>
              <a:avLst/>
              <a:gdLst/>
              <a:ahLst/>
              <a:cxnLst/>
              <a:rect l="l" t="t" r="r" b="b"/>
              <a:pathLst>
                <a:path w="1" h="1" extrusionOk="0">
                  <a:moveTo>
                    <a:pt x="0" y="1"/>
                  </a:moveTo>
                  <a:lnTo>
                    <a:pt x="0" y="1"/>
                  </a:ln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9" name="Google Shape;509;p4"/>
            <p:cNvSpPr/>
            <p:nvPr/>
          </p:nvSpPr>
          <p:spPr>
            <a:xfrm>
              <a:off x="7024650" y="2281425"/>
              <a:ext cx="25" cy="600"/>
            </a:xfrm>
            <a:custGeom>
              <a:avLst/>
              <a:gdLst/>
              <a:ahLst/>
              <a:cxnLst/>
              <a:rect l="l" t="t" r="r" b="b"/>
              <a:pathLst>
                <a:path w="1" h="24" extrusionOk="0">
                  <a:moveTo>
                    <a:pt x="0" y="24"/>
                  </a:moveTo>
                  <a:cubicBezTo>
                    <a:pt x="0" y="24"/>
                    <a:pt x="0" y="24"/>
                    <a:pt x="0" y="1"/>
                  </a:cubicBezTo>
                  <a:cubicBezTo>
                    <a:pt x="0" y="24"/>
                    <a:pt x="0" y="24"/>
                    <a:pt x="0" y="24"/>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0" name="Google Shape;510;p4"/>
            <p:cNvSpPr/>
            <p:nvPr/>
          </p:nvSpPr>
          <p:spPr>
            <a:xfrm>
              <a:off x="6923650" y="2454900"/>
              <a:ext cx="25" cy="25"/>
            </a:xfrm>
            <a:custGeom>
              <a:avLst/>
              <a:gdLst/>
              <a:ahLst/>
              <a:cxnLst/>
              <a:rect l="l" t="t" r="r" b="b"/>
              <a:pathLst>
                <a:path w="1" h="1" extrusionOk="0">
                  <a:moveTo>
                    <a:pt x="0" y="1"/>
                  </a:moveTo>
                  <a:cubicBezTo>
                    <a:pt x="0" y="1"/>
                    <a:pt x="0" y="1"/>
                    <a:pt x="0" y="1"/>
                  </a:cubicBezTo>
                  <a:lnTo>
                    <a:pt x="0" y="1"/>
                  </a:lnTo>
                  <a:cubicBezTo>
                    <a:pt x="0" y="1"/>
                    <a:pt x="0" y="1"/>
                    <a:pt x="0"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1" name="Google Shape;511;p4"/>
            <p:cNvSpPr/>
            <p:nvPr/>
          </p:nvSpPr>
          <p:spPr>
            <a:xfrm>
              <a:off x="6923650" y="2454900"/>
              <a:ext cx="25" cy="25"/>
            </a:xfrm>
            <a:custGeom>
              <a:avLst/>
              <a:gdLst/>
              <a:ahLst/>
              <a:cxnLst/>
              <a:rect l="l" t="t" r="r" b="b"/>
              <a:pathLst>
                <a:path w="1" h="1" extrusionOk="0">
                  <a:moveTo>
                    <a:pt x="0" y="1"/>
                  </a:moveTo>
                  <a:cubicBezTo>
                    <a:pt x="0" y="1"/>
                    <a:pt x="0" y="1"/>
                    <a:pt x="0" y="1"/>
                  </a:cubicBezTo>
                  <a:cubicBezTo>
                    <a:pt x="0" y="1"/>
                    <a:pt x="0" y="1"/>
                    <a:pt x="0" y="1"/>
                  </a:cubicBezTo>
                  <a:lnTo>
                    <a:pt x="0" y="1"/>
                  </a:ln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2" name="Google Shape;512;p4"/>
            <p:cNvSpPr/>
            <p:nvPr/>
          </p:nvSpPr>
          <p:spPr>
            <a:xfrm>
              <a:off x="6923650" y="2454900"/>
              <a:ext cx="25" cy="600"/>
            </a:xfrm>
            <a:custGeom>
              <a:avLst/>
              <a:gdLst/>
              <a:ahLst/>
              <a:cxnLst/>
              <a:rect l="l" t="t" r="r" b="b"/>
              <a:pathLst>
                <a:path w="1" h="24" extrusionOk="0">
                  <a:moveTo>
                    <a:pt x="0" y="24"/>
                  </a:moveTo>
                  <a:cubicBezTo>
                    <a:pt x="0" y="1"/>
                    <a:pt x="0" y="1"/>
                    <a:pt x="0" y="1"/>
                  </a:cubicBezTo>
                  <a:cubicBezTo>
                    <a:pt x="0" y="1"/>
                    <a:pt x="0" y="1"/>
                    <a:pt x="0" y="1"/>
                  </a:cubicBezTo>
                  <a:cubicBezTo>
                    <a:pt x="0" y="1"/>
                    <a:pt x="0" y="1"/>
                    <a:pt x="0" y="24"/>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3" name="Google Shape;513;p4"/>
            <p:cNvSpPr/>
            <p:nvPr/>
          </p:nvSpPr>
          <p:spPr>
            <a:xfrm>
              <a:off x="6884275" y="1907675"/>
              <a:ext cx="167775" cy="547875"/>
            </a:xfrm>
            <a:custGeom>
              <a:avLst/>
              <a:gdLst/>
              <a:ahLst/>
              <a:cxnLst/>
              <a:rect l="l" t="t" r="r" b="b"/>
              <a:pathLst>
                <a:path w="6711" h="21915" extrusionOk="0">
                  <a:moveTo>
                    <a:pt x="4839" y="0"/>
                  </a:moveTo>
                  <a:lnTo>
                    <a:pt x="4839" y="0"/>
                  </a:lnTo>
                  <a:cubicBezTo>
                    <a:pt x="5205" y="571"/>
                    <a:pt x="5501" y="1187"/>
                    <a:pt x="5730" y="1849"/>
                  </a:cubicBezTo>
                  <a:cubicBezTo>
                    <a:pt x="6095" y="2876"/>
                    <a:pt x="6346" y="3949"/>
                    <a:pt x="6437" y="5045"/>
                  </a:cubicBezTo>
                  <a:cubicBezTo>
                    <a:pt x="6483" y="5593"/>
                    <a:pt x="6506" y="6163"/>
                    <a:pt x="6483" y="6711"/>
                  </a:cubicBezTo>
                  <a:cubicBezTo>
                    <a:pt x="6460" y="7327"/>
                    <a:pt x="6369" y="7944"/>
                    <a:pt x="6277" y="8537"/>
                  </a:cubicBezTo>
                  <a:cubicBezTo>
                    <a:pt x="6072" y="9678"/>
                    <a:pt x="5752" y="10820"/>
                    <a:pt x="5341" y="11915"/>
                  </a:cubicBezTo>
                  <a:cubicBezTo>
                    <a:pt x="5159" y="12463"/>
                    <a:pt x="4931" y="12988"/>
                    <a:pt x="4725" y="13536"/>
                  </a:cubicBezTo>
                  <a:cubicBezTo>
                    <a:pt x="4497" y="14061"/>
                    <a:pt x="4246" y="14609"/>
                    <a:pt x="3995" y="15134"/>
                  </a:cubicBezTo>
                  <a:lnTo>
                    <a:pt x="4018" y="15134"/>
                  </a:lnTo>
                  <a:cubicBezTo>
                    <a:pt x="3470" y="16298"/>
                    <a:pt x="2854" y="17416"/>
                    <a:pt x="2192" y="18512"/>
                  </a:cubicBezTo>
                  <a:cubicBezTo>
                    <a:pt x="1849" y="19059"/>
                    <a:pt x="1507" y="19607"/>
                    <a:pt x="1164" y="20155"/>
                  </a:cubicBezTo>
                  <a:cubicBezTo>
                    <a:pt x="982" y="20429"/>
                    <a:pt x="799" y="20680"/>
                    <a:pt x="617" y="20954"/>
                  </a:cubicBezTo>
                  <a:cubicBezTo>
                    <a:pt x="525" y="21091"/>
                    <a:pt x="411" y="21228"/>
                    <a:pt x="320" y="21365"/>
                  </a:cubicBezTo>
                  <a:cubicBezTo>
                    <a:pt x="229" y="21502"/>
                    <a:pt x="137" y="21639"/>
                    <a:pt x="23" y="21776"/>
                  </a:cubicBezTo>
                  <a:cubicBezTo>
                    <a:pt x="0" y="21798"/>
                    <a:pt x="23" y="21867"/>
                    <a:pt x="69" y="21890"/>
                  </a:cubicBezTo>
                  <a:cubicBezTo>
                    <a:pt x="86" y="21907"/>
                    <a:pt x="104" y="21915"/>
                    <a:pt x="121" y="21915"/>
                  </a:cubicBezTo>
                  <a:cubicBezTo>
                    <a:pt x="149" y="21915"/>
                    <a:pt x="178" y="21895"/>
                    <a:pt x="206" y="21867"/>
                  </a:cubicBezTo>
                  <a:cubicBezTo>
                    <a:pt x="297" y="21730"/>
                    <a:pt x="388" y="21593"/>
                    <a:pt x="480" y="21479"/>
                  </a:cubicBezTo>
                  <a:cubicBezTo>
                    <a:pt x="594" y="21319"/>
                    <a:pt x="685" y="21182"/>
                    <a:pt x="799" y="21022"/>
                  </a:cubicBezTo>
                  <a:cubicBezTo>
                    <a:pt x="1005" y="20726"/>
                    <a:pt x="1187" y="20452"/>
                    <a:pt x="1393" y="20155"/>
                  </a:cubicBezTo>
                  <a:cubicBezTo>
                    <a:pt x="1781" y="19562"/>
                    <a:pt x="2146" y="18968"/>
                    <a:pt x="2511" y="18375"/>
                  </a:cubicBezTo>
                  <a:cubicBezTo>
                    <a:pt x="3219" y="17165"/>
                    <a:pt x="3858" y="15932"/>
                    <a:pt x="4428" y="14654"/>
                  </a:cubicBezTo>
                  <a:cubicBezTo>
                    <a:pt x="5022" y="13376"/>
                    <a:pt x="5547" y="12075"/>
                    <a:pt x="5958" y="10728"/>
                  </a:cubicBezTo>
                  <a:cubicBezTo>
                    <a:pt x="6346" y="9382"/>
                    <a:pt x="6620" y="7989"/>
                    <a:pt x="6665" y="6597"/>
                  </a:cubicBezTo>
                  <a:cubicBezTo>
                    <a:pt x="6711" y="5387"/>
                    <a:pt x="6574" y="4155"/>
                    <a:pt x="6277" y="2990"/>
                  </a:cubicBezTo>
                  <a:cubicBezTo>
                    <a:pt x="6140" y="2397"/>
                    <a:pt x="5958" y="1826"/>
                    <a:pt x="5730" y="1279"/>
                  </a:cubicBezTo>
                  <a:cubicBezTo>
                    <a:pt x="5661" y="1119"/>
                    <a:pt x="5570" y="959"/>
                    <a:pt x="5501" y="799"/>
                  </a:cubicBezTo>
                  <a:cubicBezTo>
                    <a:pt x="5341" y="571"/>
                    <a:pt x="5159" y="366"/>
                    <a:pt x="4999" y="160"/>
                  </a:cubicBezTo>
                  <a:cubicBezTo>
                    <a:pt x="4953" y="114"/>
                    <a:pt x="4885" y="46"/>
                    <a:pt x="4839"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4" name="Google Shape;514;p4"/>
            <p:cNvSpPr/>
            <p:nvPr/>
          </p:nvSpPr>
          <p:spPr>
            <a:xfrm>
              <a:off x="7027500" y="195390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5" name="Google Shape;515;p4"/>
            <p:cNvSpPr/>
            <p:nvPr/>
          </p:nvSpPr>
          <p:spPr>
            <a:xfrm>
              <a:off x="6893400" y="1930500"/>
              <a:ext cx="165500" cy="533550"/>
            </a:xfrm>
            <a:custGeom>
              <a:avLst/>
              <a:gdLst/>
              <a:ahLst/>
              <a:cxnLst/>
              <a:rect l="l" t="t" r="r" b="b"/>
              <a:pathLst>
                <a:path w="6620" h="21342" extrusionOk="0">
                  <a:moveTo>
                    <a:pt x="5182" y="0"/>
                  </a:moveTo>
                  <a:cubicBezTo>
                    <a:pt x="5136" y="46"/>
                    <a:pt x="5113" y="92"/>
                    <a:pt x="5159" y="137"/>
                  </a:cubicBezTo>
                  <a:cubicBezTo>
                    <a:pt x="5273" y="297"/>
                    <a:pt x="5365" y="480"/>
                    <a:pt x="5456" y="662"/>
                  </a:cubicBezTo>
                  <a:cubicBezTo>
                    <a:pt x="5775" y="1256"/>
                    <a:pt x="5981" y="1895"/>
                    <a:pt x="6141" y="2557"/>
                  </a:cubicBezTo>
                  <a:cubicBezTo>
                    <a:pt x="6255" y="3150"/>
                    <a:pt x="6346" y="3744"/>
                    <a:pt x="6392" y="4360"/>
                  </a:cubicBezTo>
                  <a:cubicBezTo>
                    <a:pt x="6414" y="4680"/>
                    <a:pt x="6414" y="4976"/>
                    <a:pt x="6437" y="5273"/>
                  </a:cubicBezTo>
                  <a:cubicBezTo>
                    <a:pt x="6437" y="5615"/>
                    <a:pt x="6437" y="5935"/>
                    <a:pt x="6414" y="6277"/>
                  </a:cubicBezTo>
                  <a:cubicBezTo>
                    <a:pt x="6414" y="6254"/>
                    <a:pt x="6414" y="6254"/>
                    <a:pt x="6414" y="6254"/>
                  </a:cubicBezTo>
                  <a:cubicBezTo>
                    <a:pt x="6346" y="7852"/>
                    <a:pt x="6004" y="9427"/>
                    <a:pt x="5524" y="10934"/>
                  </a:cubicBezTo>
                  <a:cubicBezTo>
                    <a:pt x="5524" y="10934"/>
                    <a:pt x="5524" y="10934"/>
                    <a:pt x="5524" y="10911"/>
                  </a:cubicBezTo>
                  <a:cubicBezTo>
                    <a:pt x="5319" y="11550"/>
                    <a:pt x="5091" y="12166"/>
                    <a:pt x="4862" y="12805"/>
                  </a:cubicBezTo>
                  <a:cubicBezTo>
                    <a:pt x="4611" y="13399"/>
                    <a:pt x="4360" y="13992"/>
                    <a:pt x="4086" y="14586"/>
                  </a:cubicBezTo>
                  <a:cubicBezTo>
                    <a:pt x="3538" y="15750"/>
                    <a:pt x="2922" y="16891"/>
                    <a:pt x="2260" y="17987"/>
                  </a:cubicBezTo>
                  <a:cubicBezTo>
                    <a:pt x="2100" y="18261"/>
                    <a:pt x="1918" y="18534"/>
                    <a:pt x="1758" y="18786"/>
                  </a:cubicBezTo>
                  <a:lnTo>
                    <a:pt x="1781" y="18763"/>
                  </a:lnTo>
                  <a:lnTo>
                    <a:pt x="1781" y="18763"/>
                  </a:lnTo>
                  <a:cubicBezTo>
                    <a:pt x="1210" y="19607"/>
                    <a:pt x="640" y="20429"/>
                    <a:pt x="1" y="21228"/>
                  </a:cubicBezTo>
                  <a:cubicBezTo>
                    <a:pt x="46" y="21251"/>
                    <a:pt x="92" y="21274"/>
                    <a:pt x="138" y="21296"/>
                  </a:cubicBezTo>
                  <a:cubicBezTo>
                    <a:pt x="138" y="21319"/>
                    <a:pt x="160" y="21319"/>
                    <a:pt x="183" y="21342"/>
                  </a:cubicBezTo>
                  <a:cubicBezTo>
                    <a:pt x="1690" y="19379"/>
                    <a:pt x="3013" y="17279"/>
                    <a:pt x="4086" y="15042"/>
                  </a:cubicBezTo>
                  <a:cubicBezTo>
                    <a:pt x="4360" y="14472"/>
                    <a:pt x="4611" y="13878"/>
                    <a:pt x="4862" y="13285"/>
                  </a:cubicBezTo>
                  <a:cubicBezTo>
                    <a:pt x="5113" y="12668"/>
                    <a:pt x="5365" y="12052"/>
                    <a:pt x="5570" y="11413"/>
                  </a:cubicBezTo>
                  <a:cubicBezTo>
                    <a:pt x="6004" y="10158"/>
                    <a:pt x="6323" y="8879"/>
                    <a:pt x="6506" y="7556"/>
                  </a:cubicBezTo>
                  <a:cubicBezTo>
                    <a:pt x="6597" y="6894"/>
                    <a:pt x="6620" y="6254"/>
                    <a:pt x="6620" y="5593"/>
                  </a:cubicBezTo>
                  <a:cubicBezTo>
                    <a:pt x="6620" y="5022"/>
                    <a:pt x="6597" y="4451"/>
                    <a:pt x="6551" y="3903"/>
                  </a:cubicBezTo>
                  <a:cubicBezTo>
                    <a:pt x="6483" y="3310"/>
                    <a:pt x="6392" y="2739"/>
                    <a:pt x="6232" y="2192"/>
                  </a:cubicBezTo>
                  <a:cubicBezTo>
                    <a:pt x="6095" y="1644"/>
                    <a:pt x="5912" y="1119"/>
                    <a:pt x="5661" y="617"/>
                  </a:cubicBezTo>
                  <a:cubicBezTo>
                    <a:pt x="5547" y="457"/>
                    <a:pt x="5456" y="320"/>
                    <a:pt x="5365" y="160"/>
                  </a:cubicBezTo>
                  <a:cubicBezTo>
                    <a:pt x="5319" y="114"/>
                    <a:pt x="5296" y="69"/>
                    <a:pt x="5250" y="23"/>
                  </a:cubicBezTo>
                  <a:cubicBezTo>
                    <a:pt x="5250" y="23"/>
                    <a:pt x="5228" y="0"/>
                    <a:pt x="5228"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6" name="Google Shape;516;p4"/>
            <p:cNvSpPr/>
            <p:nvPr/>
          </p:nvSpPr>
          <p:spPr>
            <a:xfrm>
              <a:off x="7029775" y="1947050"/>
              <a:ext cx="25" cy="25"/>
            </a:xfrm>
            <a:custGeom>
              <a:avLst/>
              <a:gdLst/>
              <a:ahLst/>
              <a:cxnLst/>
              <a:rect l="l" t="t" r="r" b="b"/>
              <a:pathLst>
                <a:path w="1" h="1" extrusionOk="0">
                  <a:moveTo>
                    <a:pt x="1" y="0"/>
                  </a:moveTo>
                  <a:cubicBezTo>
                    <a:pt x="1" y="0"/>
                    <a:pt x="1" y="0"/>
                    <a:pt x="1" y="0"/>
                  </a:cubicBezTo>
                  <a:lnTo>
                    <a:pt x="1" y="0"/>
                  </a:lnTo>
                  <a:cubicBezTo>
                    <a:pt x="1" y="0"/>
                    <a:pt x="1" y="0"/>
                    <a:pt x="1"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7" name="Google Shape;517;p4"/>
            <p:cNvSpPr/>
            <p:nvPr/>
          </p:nvSpPr>
          <p:spPr>
            <a:xfrm>
              <a:off x="6970425" y="1878000"/>
              <a:ext cx="63950" cy="73850"/>
            </a:xfrm>
            <a:custGeom>
              <a:avLst/>
              <a:gdLst/>
              <a:ahLst/>
              <a:cxnLst/>
              <a:rect l="l" t="t" r="r" b="b"/>
              <a:pathLst>
                <a:path w="2558" h="2954" extrusionOk="0">
                  <a:moveTo>
                    <a:pt x="1" y="0"/>
                  </a:moveTo>
                  <a:cubicBezTo>
                    <a:pt x="1" y="23"/>
                    <a:pt x="24" y="46"/>
                    <a:pt x="47" y="69"/>
                  </a:cubicBezTo>
                  <a:cubicBezTo>
                    <a:pt x="298" y="274"/>
                    <a:pt x="549" y="480"/>
                    <a:pt x="777" y="708"/>
                  </a:cubicBezTo>
                  <a:cubicBezTo>
                    <a:pt x="1256" y="1165"/>
                    <a:pt x="1690" y="1690"/>
                    <a:pt x="2055" y="2283"/>
                  </a:cubicBezTo>
                  <a:cubicBezTo>
                    <a:pt x="2055" y="2283"/>
                    <a:pt x="2032" y="2260"/>
                    <a:pt x="2032" y="2260"/>
                  </a:cubicBezTo>
                  <a:lnTo>
                    <a:pt x="2032" y="2260"/>
                  </a:lnTo>
                  <a:cubicBezTo>
                    <a:pt x="2169" y="2466"/>
                    <a:pt x="2261" y="2671"/>
                    <a:pt x="2375" y="2899"/>
                  </a:cubicBezTo>
                  <a:cubicBezTo>
                    <a:pt x="2392" y="2933"/>
                    <a:pt x="2420" y="2954"/>
                    <a:pt x="2453" y="2954"/>
                  </a:cubicBezTo>
                  <a:cubicBezTo>
                    <a:pt x="2464" y="2954"/>
                    <a:pt x="2477" y="2951"/>
                    <a:pt x="2489" y="2945"/>
                  </a:cubicBezTo>
                  <a:cubicBezTo>
                    <a:pt x="2535" y="2922"/>
                    <a:pt x="2557" y="2876"/>
                    <a:pt x="2535" y="2831"/>
                  </a:cubicBezTo>
                  <a:cubicBezTo>
                    <a:pt x="2284" y="2237"/>
                    <a:pt x="1941" y="1712"/>
                    <a:pt x="1553" y="1233"/>
                  </a:cubicBezTo>
                  <a:cubicBezTo>
                    <a:pt x="1348" y="982"/>
                    <a:pt x="1119" y="754"/>
                    <a:pt x="891" y="525"/>
                  </a:cubicBezTo>
                  <a:cubicBezTo>
                    <a:pt x="846" y="480"/>
                    <a:pt x="777" y="434"/>
                    <a:pt x="731" y="388"/>
                  </a:cubicBezTo>
                  <a:cubicBezTo>
                    <a:pt x="457" y="297"/>
                    <a:pt x="229" y="160"/>
                    <a:pt x="1"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8" name="Google Shape;518;p4"/>
            <p:cNvSpPr/>
            <p:nvPr/>
          </p:nvSpPr>
          <p:spPr>
            <a:xfrm>
              <a:off x="6982425" y="1882000"/>
              <a:ext cx="600" cy="600"/>
            </a:xfrm>
            <a:custGeom>
              <a:avLst/>
              <a:gdLst/>
              <a:ahLst/>
              <a:cxnLst/>
              <a:rect l="l" t="t" r="r" b="b"/>
              <a:pathLst>
                <a:path w="24" h="24" extrusionOk="0">
                  <a:moveTo>
                    <a:pt x="0" y="0"/>
                  </a:moveTo>
                  <a:cubicBezTo>
                    <a:pt x="0" y="0"/>
                    <a:pt x="0" y="0"/>
                    <a:pt x="0" y="23"/>
                  </a:cubicBezTo>
                  <a:lnTo>
                    <a:pt x="23" y="23"/>
                  </a:lnTo>
                  <a:lnTo>
                    <a:pt x="0" y="0"/>
                  </a:ln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9" name="Google Shape;519;p4"/>
            <p:cNvSpPr/>
            <p:nvPr/>
          </p:nvSpPr>
          <p:spPr>
            <a:xfrm>
              <a:off x="6989850" y="1895700"/>
              <a:ext cx="575" cy="25"/>
            </a:xfrm>
            <a:custGeom>
              <a:avLst/>
              <a:gdLst/>
              <a:ahLst/>
              <a:cxnLst/>
              <a:rect l="l" t="t" r="r" b="b"/>
              <a:pathLst>
                <a:path w="23" h="1" extrusionOk="0">
                  <a:moveTo>
                    <a:pt x="23" y="0"/>
                  </a:moveTo>
                  <a:cubicBezTo>
                    <a:pt x="0" y="0"/>
                    <a:pt x="0" y="0"/>
                    <a:pt x="0" y="0"/>
                  </a:cubicBezTo>
                  <a:cubicBezTo>
                    <a:pt x="0" y="0"/>
                    <a:pt x="0" y="0"/>
                    <a:pt x="23"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0" name="Google Shape;520;p4"/>
            <p:cNvSpPr/>
            <p:nvPr/>
          </p:nvSpPr>
          <p:spPr>
            <a:xfrm>
              <a:off x="6972725" y="1879150"/>
              <a:ext cx="60500" cy="66200"/>
            </a:xfrm>
            <a:custGeom>
              <a:avLst/>
              <a:gdLst/>
              <a:ahLst/>
              <a:cxnLst/>
              <a:rect l="l" t="t" r="r" b="b"/>
              <a:pathLst>
                <a:path w="2420" h="2648" extrusionOk="0">
                  <a:moveTo>
                    <a:pt x="0" y="0"/>
                  </a:moveTo>
                  <a:cubicBezTo>
                    <a:pt x="0" y="46"/>
                    <a:pt x="23" y="69"/>
                    <a:pt x="46" y="91"/>
                  </a:cubicBezTo>
                  <a:cubicBezTo>
                    <a:pt x="274" y="297"/>
                    <a:pt x="502" y="502"/>
                    <a:pt x="731" y="708"/>
                  </a:cubicBezTo>
                  <a:lnTo>
                    <a:pt x="708" y="708"/>
                  </a:lnTo>
                  <a:cubicBezTo>
                    <a:pt x="982" y="982"/>
                    <a:pt x="1256" y="1255"/>
                    <a:pt x="1484" y="1552"/>
                  </a:cubicBezTo>
                  <a:cubicBezTo>
                    <a:pt x="1735" y="1849"/>
                    <a:pt x="1986" y="2191"/>
                    <a:pt x="2169" y="2534"/>
                  </a:cubicBezTo>
                  <a:cubicBezTo>
                    <a:pt x="2192" y="2557"/>
                    <a:pt x="2214" y="2579"/>
                    <a:pt x="2214" y="2602"/>
                  </a:cubicBezTo>
                  <a:cubicBezTo>
                    <a:pt x="2237" y="2625"/>
                    <a:pt x="2237" y="2625"/>
                    <a:pt x="2260" y="2648"/>
                  </a:cubicBezTo>
                  <a:lnTo>
                    <a:pt x="2351" y="2648"/>
                  </a:lnTo>
                  <a:cubicBezTo>
                    <a:pt x="2374" y="2625"/>
                    <a:pt x="2397" y="2602"/>
                    <a:pt x="2397" y="2579"/>
                  </a:cubicBezTo>
                  <a:cubicBezTo>
                    <a:pt x="2397" y="2579"/>
                    <a:pt x="2420" y="2534"/>
                    <a:pt x="2397" y="2511"/>
                  </a:cubicBezTo>
                  <a:cubicBezTo>
                    <a:pt x="2260" y="2260"/>
                    <a:pt x="2100" y="2032"/>
                    <a:pt x="1940" y="1803"/>
                  </a:cubicBezTo>
                  <a:cubicBezTo>
                    <a:pt x="1758" y="1575"/>
                    <a:pt x="1575" y="1347"/>
                    <a:pt x="1393" y="1119"/>
                  </a:cubicBezTo>
                  <a:cubicBezTo>
                    <a:pt x="1142" y="845"/>
                    <a:pt x="868" y="571"/>
                    <a:pt x="594" y="320"/>
                  </a:cubicBezTo>
                  <a:cubicBezTo>
                    <a:pt x="388" y="228"/>
                    <a:pt x="183" y="137"/>
                    <a:pt x="0"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1" name="Google Shape;521;p4"/>
            <p:cNvSpPr/>
            <p:nvPr/>
          </p:nvSpPr>
          <p:spPr>
            <a:xfrm>
              <a:off x="6997250" y="1901400"/>
              <a:ext cx="30850" cy="36625"/>
            </a:xfrm>
            <a:custGeom>
              <a:avLst/>
              <a:gdLst/>
              <a:ahLst/>
              <a:cxnLst/>
              <a:rect l="l" t="t" r="r" b="b"/>
              <a:pathLst>
                <a:path w="1234" h="1465" extrusionOk="0">
                  <a:moveTo>
                    <a:pt x="115" y="0"/>
                  </a:moveTo>
                  <a:cubicBezTo>
                    <a:pt x="92" y="0"/>
                    <a:pt x="69" y="0"/>
                    <a:pt x="46" y="23"/>
                  </a:cubicBezTo>
                  <a:cubicBezTo>
                    <a:pt x="1" y="46"/>
                    <a:pt x="1" y="114"/>
                    <a:pt x="24" y="160"/>
                  </a:cubicBezTo>
                  <a:cubicBezTo>
                    <a:pt x="389" y="548"/>
                    <a:pt x="708" y="982"/>
                    <a:pt x="1051" y="1438"/>
                  </a:cubicBezTo>
                  <a:cubicBezTo>
                    <a:pt x="1064" y="1451"/>
                    <a:pt x="1092" y="1465"/>
                    <a:pt x="1123" y="1465"/>
                  </a:cubicBezTo>
                  <a:cubicBezTo>
                    <a:pt x="1145" y="1465"/>
                    <a:pt x="1168" y="1458"/>
                    <a:pt x="1188" y="1438"/>
                  </a:cubicBezTo>
                  <a:cubicBezTo>
                    <a:pt x="1211" y="1415"/>
                    <a:pt x="1233" y="1347"/>
                    <a:pt x="1188" y="1301"/>
                  </a:cubicBezTo>
                  <a:cubicBezTo>
                    <a:pt x="868" y="868"/>
                    <a:pt x="549" y="434"/>
                    <a:pt x="183" y="23"/>
                  </a:cubicBezTo>
                  <a:cubicBezTo>
                    <a:pt x="161" y="0"/>
                    <a:pt x="138" y="0"/>
                    <a:pt x="115"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2" name="Google Shape;522;p4"/>
            <p:cNvSpPr/>
            <p:nvPr/>
          </p:nvSpPr>
          <p:spPr>
            <a:xfrm>
              <a:off x="6999550" y="1902525"/>
              <a:ext cx="30250" cy="41125"/>
            </a:xfrm>
            <a:custGeom>
              <a:avLst/>
              <a:gdLst/>
              <a:ahLst/>
              <a:cxnLst/>
              <a:rect l="l" t="t" r="r" b="b"/>
              <a:pathLst>
                <a:path w="1210" h="1645" extrusionOk="0">
                  <a:moveTo>
                    <a:pt x="91" y="1"/>
                  </a:moveTo>
                  <a:cubicBezTo>
                    <a:pt x="69" y="1"/>
                    <a:pt x="46" y="24"/>
                    <a:pt x="46" y="24"/>
                  </a:cubicBezTo>
                  <a:cubicBezTo>
                    <a:pt x="0" y="69"/>
                    <a:pt x="0" y="115"/>
                    <a:pt x="23" y="161"/>
                  </a:cubicBezTo>
                  <a:cubicBezTo>
                    <a:pt x="388" y="617"/>
                    <a:pt x="730" y="1097"/>
                    <a:pt x="1027" y="1599"/>
                  </a:cubicBezTo>
                  <a:cubicBezTo>
                    <a:pt x="1050" y="1622"/>
                    <a:pt x="1073" y="1622"/>
                    <a:pt x="1096" y="1644"/>
                  </a:cubicBezTo>
                  <a:cubicBezTo>
                    <a:pt x="1119" y="1644"/>
                    <a:pt x="1141" y="1622"/>
                    <a:pt x="1164" y="1622"/>
                  </a:cubicBezTo>
                  <a:cubicBezTo>
                    <a:pt x="1187" y="1599"/>
                    <a:pt x="1210" y="1576"/>
                    <a:pt x="1210" y="1553"/>
                  </a:cubicBezTo>
                  <a:cubicBezTo>
                    <a:pt x="1210" y="1530"/>
                    <a:pt x="1210" y="1507"/>
                    <a:pt x="1187" y="1485"/>
                  </a:cubicBezTo>
                  <a:cubicBezTo>
                    <a:pt x="867" y="982"/>
                    <a:pt x="548" y="503"/>
                    <a:pt x="183" y="47"/>
                  </a:cubicBezTo>
                  <a:cubicBezTo>
                    <a:pt x="160" y="24"/>
                    <a:pt x="137" y="1"/>
                    <a:pt x="91"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3" name="Google Shape;523;p4"/>
            <p:cNvSpPr/>
            <p:nvPr/>
          </p:nvSpPr>
          <p:spPr>
            <a:xfrm>
              <a:off x="7003525" y="1907675"/>
              <a:ext cx="28575" cy="41675"/>
            </a:xfrm>
            <a:custGeom>
              <a:avLst/>
              <a:gdLst/>
              <a:ahLst/>
              <a:cxnLst/>
              <a:rect l="l" t="t" r="r" b="b"/>
              <a:pathLst>
                <a:path w="1143" h="1667" extrusionOk="0">
                  <a:moveTo>
                    <a:pt x="92" y="0"/>
                  </a:moveTo>
                  <a:cubicBezTo>
                    <a:pt x="92" y="0"/>
                    <a:pt x="69" y="23"/>
                    <a:pt x="46" y="23"/>
                  </a:cubicBezTo>
                  <a:cubicBezTo>
                    <a:pt x="1" y="69"/>
                    <a:pt x="1" y="114"/>
                    <a:pt x="24" y="160"/>
                  </a:cubicBezTo>
                  <a:cubicBezTo>
                    <a:pt x="252" y="480"/>
                    <a:pt x="480" y="799"/>
                    <a:pt x="663" y="1119"/>
                  </a:cubicBezTo>
                  <a:cubicBezTo>
                    <a:pt x="754" y="1279"/>
                    <a:pt x="845" y="1438"/>
                    <a:pt x="937" y="1598"/>
                  </a:cubicBezTo>
                  <a:cubicBezTo>
                    <a:pt x="960" y="1621"/>
                    <a:pt x="960" y="1644"/>
                    <a:pt x="1005" y="1667"/>
                  </a:cubicBezTo>
                  <a:lnTo>
                    <a:pt x="1074" y="1667"/>
                  </a:lnTo>
                  <a:cubicBezTo>
                    <a:pt x="1119" y="1644"/>
                    <a:pt x="1142" y="1575"/>
                    <a:pt x="1119" y="1530"/>
                  </a:cubicBezTo>
                  <a:cubicBezTo>
                    <a:pt x="845" y="1005"/>
                    <a:pt x="526" y="503"/>
                    <a:pt x="183" y="46"/>
                  </a:cubicBezTo>
                  <a:cubicBezTo>
                    <a:pt x="161" y="23"/>
                    <a:pt x="138" y="0"/>
                    <a:pt x="92"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4" name="Google Shape;524;p4"/>
            <p:cNvSpPr/>
            <p:nvPr/>
          </p:nvSpPr>
          <p:spPr>
            <a:xfrm>
              <a:off x="7004100" y="1904825"/>
              <a:ext cx="33125" cy="45675"/>
            </a:xfrm>
            <a:custGeom>
              <a:avLst/>
              <a:gdLst/>
              <a:ahLst/>
              <a:cxnLst/>
              <a:rect l="l" t="t" r="r" b="b"/>
              <a:pathLst>
                <a:path w="1325" h="1827" extrusionOk="0">
                  <a:moveTo>
                    <a:pt x="115" y="0"/>
                  </a:moveTo>
                  <a:cubicBezTo>
                    <a:pt x="92" y="0"/>
                    <a:pt x="69" y="23"/>
                    <a:pt x="46" y="23"/>
                  </a:cubicBezTo>
                  <a:cubicBezTo>
                    <a:pt x="1" y="69"/>
                    <a:pt x="1" y="114"/>
                    <a:pt x="23" y="160"/>
                  </a:cubicBezTo>
                  <a:cubicBezTo>
                    <a:pt x="457" y="685"/>
                    <a:pt x="822" y="1233"/>
                    <a:pt x="1142" y="1803"/>
                  </a:cubicBezTo>
                  <a:cubicBezTo>
                    <a:pt x="1165" y="1826"/>
                    <a:pt x="1188" y="1826"/>
                    <a:pt x="1210" y="1826"/>
                  </a:cubicBezTo>
                  <a:cubicBezTo>
                    <a:pt x="1233" y="1826"/>
                    <a:pt x="1279" y="1826"/>
                    <a:pt x="1279" y="1803"/>
                  </a:cubicBezTo>
                  <a:cubicBezTo>
                    <a:pt x="1302" y="1803"/>
                    <a:pt x="1325" y="1781"/>
                    <a:pt x="1325" y="1735"/>
                  </a:cubicBezTo>
                  <a:cubicBezTo>
                    <a:pt x="1325" y="1712"/>
                    <a:pt x="1325" y="1689"/>
                    <a:pt x="1302" y="1666"/>
                  </a:cubicBezTo>
                  <a:cubicBezTo>
                    <a:pt x="959" y="1119"/>
                    <a:pt x="594" y="548"/>
                    <a:pt x="183" y="46"/>
                  </a:cubicBezTo>
                  <a:cubicBezTo>
                    <a:pt x="160" y="23"/>
                    <a:pt x="138" y="0"/>
                    <a:pt x="115"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5" name="Google Shape;525;p4"/>
            <p:cNvSpPr/>
            <p:nvPr/>
          </p:nvSpPr>
          <p:spPr>
            <a:xfrm>
              <a:off x="7010375" y="1914525"/>
              <a:ext cx="32550" cy="46250"/>
            </a:xfrm>
            <a:custGeom>
              <a:avLst/>
              <a:gdLst/>
              <a:ahLst/>
              <a:cxnLst/>
              <a:rect l="l" t="t" r="r" b="b"/>
              <a:pathLst>
                <a:path w="1302" h="1850" extrusionOk="0">
                  <a:moveTo>
                    <a:pt x="46" y="0"/>
                  </a:moveTo>
                  <a:cubicBezTo>
                    <a:pt x="24" y="46"/>
                    <a:pt x="1" y="114"/>
                    <a:pt x="46" y="137"/>
                  </a:cubicBezTo>
                  <a:cubicBezTo>
                    <a:pt x="292" y="450"/>
                    <a:pt x="495" y="764"/>
                    <a:pt x="696" y="1098"/>
                  </a:cubicBezTo>
                  <a:lnTo>
                    <a:pt x="696" y="1098"/>
                  </a:lnTo>
                  <a:cubicBezTo>
                    <a:pt x="691" y="1096"/>
                    <a:pt x="686" y="1096"/>
                    <a:pt x="686" y="1096"/>
                  </a:cubicBezTo>
                  <a:lnTo>
                    <a:pt x="686" y="1096"/>
                  </a:lnTo>
                  <a:cubicBezTo>
                    <a:pt x="822" y="1324"/>
                    <a:pt x="959" y="1552"/>
                    <a:pt x="1096" y="1803"/>
                  </a:cubicBezTo>
                  <a:cubicBezTo>
                    <a:pt x="1096" y="1826"/>
                    <a:pt x="1119" y="1849"/>
                    <a:pt x="1142" y="1849"/>
                  </a:cubicBezTo>
                  <a:lnTo>
                    <a:pt x="1210" y="1849"/>
                  </a:lnTo>
                  <a:cubicBezTo>
                    <a:pt x="1256" y="1826"/>
                    <a:pt x="1302" y="1758"/>
                    <a:pt x="1279" y="1712"/>
                  </a:cubicBezTo>
                  <a:cubicBezTo>
                    <a:pt x="959" y="1142"/>
                    <a:pt x="617" y="548"/>
                    <a:pt x="183" y="23"/>
                  </a:cubicBezTo>
                  <a:cubicBezTo>
                    <a:pt x="183" y="0"/>
                    <a:pt x="138" y="0"/>
                    <a:pt x="115"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6" name="Google Shape;526;p4"/>
            <p:cNvSpPr/>
            <p:nvPr/>
          </p:nvSpPr>
          <p:spPr>
            <a:xfrm>
              <a:off x="7021800" y="1931075"/>
              <a:ext cx="24550" cy="37900"/>
            </a:xfrm>
            <a:custGeom>
              <a:avLst/>
              <a:gdLst/>
              <a:ahLst/>
              <a:cxnLst/>
              <a:rect l="l" t="t" r="r" b="b"/>
              <a:pathLst>
                <a:path w="982" h="1516" extrusionOk="0">
                  <a:moveTo>
                    <a:pt x="114" y="0"/>
                  </a:moveTo>
                  <a:cubicBezTo>
                    <a:pt x="92" y="0"/>
                    <a:pt x="69" y="23"/>
                    <a:pt x="46" y="23"/>
                  </a:cubicBezTo>
                  <a:cubicBezTo>
                    <a:pt x="0" y="69"/>
                    <a:pt x="0" y="114"/>
                    <a:pt x="46" y="160"/>
                  </a:cubicBezTo>
                  <a:cubicBezTo>
                    <a:pt x="137" y="320"/>
                    <a:pt x="251" y="457"/>
                    <a:pt x="343" y="616"/>
                  </a:cubicBezTo>
                  <a:cubicBezTo>
                    <a:pt x="502" y="890"/>
                    <a:pt x="639" y="1164"/>
                    <a:pt x="776" y="1461"/>
                  </a:cubicBezTo>
                  <a:cubicBezTo>
                    <a:pt x="793" y="1494"/>
                    <a:pt x="822" y="1516"/>
                    <a:pt x="854" y="1516"/>
                  </a:cubicBezTo>
                  <a:cubicBezTo>
                    <a:pt x="866" y="1516"/>
                    <a:pt x="878" y="1513"/>
                    <a:pt x="890" y="1507"/>
                  </a:cubicBezTo>
                  <a:cubicBezTo>
                    <a:pt x="959" y="1484"/>
                    <a:pt x="982" y="1438"/>
                    <a:pt x="959" y="1370"/>
                  </a:cubicBezTo>
                  <a:cubicBezTo>
                    <a:pt x="731" y="913"/>
                    <a:pt x="502" y="457"/>
                    <a:pt x="183" y="46"/>
                  </a:cubicBezTo>
                  <a:cubicBezTo>
                    <a:pt x="160" y="23"/>
                    <a:pt x="137" y="0"/>
                    <a:pt x="114"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7" name="Google Shape;527;p4"/>
            <p:cNvSpPr/>
            <p:nvPr/>
          </p:nvSpPr>
          <p:spPr>
            <a:xfrm>
              <a:off x="7025225" y="1937350"/>
              <a:ext cx="22850" cy="34475"/>
            </a:xfrm>
            <a:custGeom>
              <a:avLst/>
              <a:gdLst/>
              <a:ahLst/>
              <a:cxnLst/>
              <a:rect l="l" t="t" r="r" b="b"/>
              <a:pathLst>
                <a:path w="914" h="1379" extrusionOk="0">
                  <a:moveTo>
                    <a:pt x="114" y="0"/>
                  </a:moveTo>
                  <a:cubicBezTo>
                    <a:pt x="92" y="0"/>
                    <a:pt x="69" y="0"/>
                    <a:pt x="69" y="23"/>
                  </a:cubicBezTo>
                  <a:cubicBezTo>
                    <a:pt x="23" y="46"/>
                    <a:pt x="0" y="114"/>
                    <a:pt x="46" y="160"/>
                  </a:cubicBezTo>
                  <a:cubicBezTo>
                    <a:pt x="132" y="268"/>
                    <a:pt x="219" y="397"/>
                    <a:pt x="305" y="527"/>
                  </a:cubicBezTo>
                  <a:lnTo>
                    <a:pt x="305" y="527"/>
                  </a:lnTo>
                  <a:cubicBezTo>
                    <a:pt x="303" y="526"/>
                    <a:pt x="300" y="525"/>
                    <a:pt x="297" y="525"/>
                  </a:cubicBezTo>
                  <a:cubicBezTo>
                    <a:pt x="457" y="776"/>
                    <a:pt x="594" y="1050"/>
                    <a:pt x="708" y="1324"/>
                  </a:cubicBezTo>
                  <a:cubicBezTo>
                    <a:pt x="724" y="1358"/>
                    <a:pt x="766" y="1379"/>
                    <a:pt x="804" y="1379"/>
                  </a:cubicBezTo>
                  <a:cubicBezTo>
                    <a:pt x="819" y="1379"/>
                    <a:pt x="833" y="1376"/>
                    <a:pt x="845" y="1370"/>
                  </a:cubicBezTo>
                  <a:cubicBezTo>
                    <a:pt x="890" y="1370"/>
                    <a:pt x="913" y="1301"/>
                    <a:pt x="890" y="1256"/>
                  </a:cubicBezTo>
                  <a:cubicBezTo>
                    <a:pt x="685" y="822"/>
                    <a:pt x="480" y="411"/>
                    <a:pt x="206" y="23"/>
                  </a:cubicBezTo>
                  <a:cubicBezTo>
                    <a:pt x="183" y="0"/>
                    <a:pt x="137" y="0"/>
                    <a:pt x="114"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8" name="Google Shape;528;p4"/>
            <p:cNvSpPr/>
            <p:nvPr/>
          </p:nvSpPr>
          <p:spPr>
            <a:xfrm>
              <a:off x="7026925" y="1937925"/>
              <a:ext cx="21150" cy="33325"/>
            </a:xfrm>
            <a:custGeom>
              <a:avLst/>
              <a:gdLst/>
              <a:ahLst/>
              <a:cxnLst/>
              <a:rect l="l" t="t" r="r" b="b"/>
              <a:pathLst>
                <a:path w="846" h="1333" extrusionOk="0">
                  <a:moveTo>
                    <a:pt x="115" y="0"/>
                  </a:moveTo>
                  <a:cubicBezTo>
                    <a:pt x="92" y="0"/>
                    <a:pt x="69" y="23"/>
                    <a:pt x="46" y="23"/>
                  </a:cubicBezTo>
                  <a:cubicBezTo>
                    <a:pt x="1" y="69"/>
                    <a:pt x="1" y="114"/>
                    <a:pt x="46" y="160"/>
                  </a:cubicBezTo>
                  <a:cubicBezTo>
                    <a:pt x="92" y="251"/>
                    <a:pt x="138" y="320"/>
                    <a:pt x="183" y="411"/>
                  </a:cubicBezTo>
                  <a:cubicBezTo>
                    <a:pt x="183" y="411"/>
                    <a:pt x="183" y="388"/>
                    <a:pt x="183" y="388"/>
                  </a:cubicBezTo>
                  <a:cubicBezTo>
                    <a:pt x="343" y="685"/>
                    <a:pt x="503" y="982"/>
                    <a:pt x="640" y="1278"/>
                  </a:cubicBezTo>
                  <a:cubicBezTo>
                    <a:pt x="673" y="1312"/>
                    <a:pt x="707" y="1333"/>
                    <a:pt x="740" y="1333"/>
                  </a:cubicBezTo>
                  <a:cubicBezTo>
                    <a:pt x="752" y="1333"/>
                    <a:pt x="765" y="1330"/>
                    <a:pt x="777" y="1324"/>
                  </a:cubicBezTo>
                  <a:cubicBezTo>
                    <a:pt x="822" y="1324"/>
                    <a:pt x="845" y="1255"/>
                    <a:pt x="822" y="1210"/>
                  </a:cubicBezTo>
                  <a:cubicBezTo>
                    <a:pt x="640" y="822"/>
                    <a:pt x="434" y="411"/>
                    <a:pt x="183" y="46"/>
                  </a:cubicBezTo>
                  <a:cubicBezTo>
                    <a:pt x="183" y="23"/>
                    <a:pt x="138" y="0"/>
                    <a:pt x="115"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9" name="Google Shape;529;p4"/>
            <p:cNvSpPr/>
            <p:nvPr/>
          </p:nvSpPr>
          <p:spPr>
            <a:xfrm>
              <a:off x="6974425" y="1880850"/>
              <a:ext cx="26275" cy="19525"/>
            </a:xfrm>
            <a:custGeom>
              <a:avLst/>
              <a:gdLst/>
              <a:ahLst/>
              <a:cxnLst/>
              <a:rect l="l" t="t" r="r" b="b"/>
              <a:pathLst>
                <a:path w="1051" h="781" extrusionOk="0">
                  <a:moveTo>
                    <a:pt x="1" y="1"/>
                  </a:moveTo>
                  <a:cubicBezTo>
                    <a:pt x="297" y="252"/>
                    <a:pt x="594" y="503"/>
                    <a:pt x="891" y="754"/>
                  </a:cubicBezTo>
                  <a:cubicBezTo>
                    <a:pt x="910" y="773"/>
                    <a:pt x="934" y="780"/>
                    <a:pt x="956" y="780"/>
                  </a:cubicBezTo>
                  <a:cubicBezTo>
                    <a:pt x="986" y="780"/>
                    <a:pt x="1015" y="767"/>
                    <a:pt x="1028" y="754"/>
                  </a:cubicBezTo>
                  <a:cubicBezTo>
                    <a:pt x="1028" y="731"/>
                    <a:pt x="1051" y="685"/>
                    <a:pt x="1051" y="663"/>
                  </a:cubicBezTo>
                  <a:cubicBezTo>
                    <a:pt x="1028" y="640"/>
                    <a:pt x="1028" y="617"/>
                    <a:pt x="1005" y="617"/>
                  </a:cubicBezTo>
                  <a:cubicBezTo>
                    <a:pt x="868" y="480"/>
                    <a:pt x="731" y="366"/>
                    <a:pt x="617" y="252"/>
                  </a:cubicBezTo>
                  <a:cubicBezTo>
                    <a:pt x="594" y="274"/>
                    <a:pt x="571" y="274"/>
                    <a:pt x="571" y="274"/>
                  </a:cubicBezTo>
                  <a:cubicBezTo>
                    <a:pt x="366" y="206"/>
                    <a:pt x="183" y="92"/>
                    <a:pt x="1"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0" name="Google Shape;530;p4"/>
            <p:cNvSpPr/>
            <p:nvPr/>
          </p:nvSpPr>
          <p:spPr>
            <a:xfrm>
              <a:off x="6982425" y="1882000"/>
              <a:ext cx="3450" cy="1725"/>
            </a:xfrm>
            <a:custGeom>
              <a:avLst/>
              <a:gdLst/>
              <a:ahLst/>
              <a:cxnLst/>
              <a:rect l="l" t="t" r="r" b="b"/>
              <a:pathLst>
                <a:path w="138" h="69" extrusionOk="0">
                  <a:moveTo>
                    <a:pt x="0" y="0"/>
                  </a:moveTo>
                  <a:cubicBezTo>
                    <a:pt x="0" y="0"/>
                    <a:pt x="0" y="0"/>
                    <a:pt x="0" y="23"/>
                  </a:cubicBezTo>
                  <a:cubicBezTo>
                    <a:pt x="21" y="23"/>
                    <a:pt x="59" y="41"/>
                    <a:pt x="84" y="45"/>
                  </a:cubicBezTo>
                  <a:lnTo>
                    <a:pt x="84" y="45"/>
                  </a:lnTo>
                  <a:cubicBezTo>
                    <a:pt x="60" y="30"/>
                    <a:pt x="30" y="15"/>
                    <a:pt x="0" y="0"/>
                  </a:cubicBezTo>
                  <a:close/>
                  <a:moveTo>
                    <a:pt x="84" y="45"/>
                  </a:moveTo>
                  <a:lnTo>
                    <a:pt x="84" y="45"/>
                  </a:lnTo>
                  <a:cubicBezTo>
                    <a:pt x="96" y="53"/>
                    <a:pt x="107" y="61"/>
                    <a:pt x="114" y="69"/>
                  </a:cubicBezTo>
                  <a:lnTo>
                    <a:pt x="137" y="69"/>
                  </a:lnTo>
                  <a:cubicBezTo>
                    <a:pt x="114" y="69"/>
                    <a:pt x="114" y="69"/>
                    <a:pt x="92" y="46"/>
                  </a:cubicBezTo>
                  <a:cubicBezTo>
                    <a:pt x="89" y="46"/>
                    <a:pt x="87" y="46"/>
                    <a:pt x="84" y="45"/>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1" name="Google Shape;531;p4"/>
            <p:cNvSpPr/>
            <p:nvPr/>
          </p:nvSpPr>
          <p:spPr>
            <a:xfrm>
              <a:off x="6972150" y="1879150"/>
              <a:ext cx="35400" cy="32625"/>
            </a:xfrm>
            <a:custGeom>
              <a:avLst/>
              <a:gdLst/>
              <a:ahLst/>
              <a:cxnLst/>
              <a:rect l="l" t="t" r="r" b="b"/>
              <a:pathLst>
                <a:path w="1416" h="1305" extrusionOk="0">
                  <a:moveTo>
                    <a:pt x="0" y="0"/>
                  </a:moveTo>
                  <a:cubicBezTo>
                    <a:pt x="411" y="411"/>
                    <a:pt x="845" y="822"/>
                    <a:pt x="1233" y="1278"/>
                  </a:cubicBezTo>
                  <a:cubicBezTo>
                    <a:pt x="1246" y="1291"/>
                    <a:pt x="1275" y="1305"/>
                    <a:pt x="1301" y="1305"/>
                  </a:cubicBezTo>
                  <a:cubicBezTo>
                    <a:pt x="1320" y="1305"/>
                    <a:pt x="1337" y="1298"/>
                    <a:pt x="1347" y="1278"/>
                  </a:cubicBezTo>
                  <a:cubicBezTo>
                    <a:pt x="1393" y="1255"/>
                    <a:pt x="1416" y="1187"/>
                    <a:pt x="1370" y="1141"/>
                  </a:cubicBezTo>
                  <a:cubicBezTo>
                    <a:pt x="1119" y="845"/>
                    <a:pt x="845" y="571"/>
                    <a:pt x="571" y="297"/>
                  </a:cubicBezTo>
                  <a:cubicBezTo>
                    <a:pt x="366" y="228"/>
                    <a:pt x="183" y="114"/>
                    <a:pt x="0"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2" name="Google Shape;532;p4"/>
            <p:cNvSpPr/>
            <p:nvPr/>
          </p:nvSpPr>
          <p:spPr>
            <a:xfrm>
              <a:off x="6977275" y="1882575"/>
              <a:ext cx="35425" cy="35200"/>
            </a:xfrm>
            <a:custGeom>
              <a:avLst/>
              <a:gdLst/>
              <a:ahLst/>
              <a:cxnLst/>
              <a:rect l="l" t="t" r="r" b="b"/>
              <a:pathLst>
                <a:path w="1417" h="1408" extrusionOk="0">
                  <a:moveTo>
                    <a:pt x="1" y="0"/>
                  </a:moveTo>
                  <a:cubicBezTo>
                    <a:pt x="1" y="0"/>
                    <a:pt x="1" y="23"/>
                    <a:pt x="1" y="46"/>
                  </a:cubicBezTo>
                  <a:cubicBezTo>
                    <a:pt x="1" y="69"/>
                    <a:pt x="24" y="91"/>
                    <a:pt x="47" y="114"/>
                  </a:cubicBezTo>
                  <a:cubicBezTo>
                    <a:pt x="115" y="183"/>
                    <a:pt x="206" y="251"/>
                    <a:pt x="298" y="342"/>
                  </a:cubicBezTo>
                  <a:cubicBezTo>
                    <a:pt x="617" y="662"/>
                    <a:pt x="937" y="1004"/>
                    <a:pt x="1233" y="1370"/>
                  </a:cubicBezTo>
                  <a:cubicBezTo>
                    <a:pt x="1247" y="1396"/>
                    <a:pt x="1276" y="1407"/>
                    <a:pt x="1307" y="1407"/>
                  </a:cubicBezTo>
                  <a:cubicBezTo>
                    <a:pt x="1329" y="1407"/>
                    <a:pt x="1351" y="1402"/>
                    <a:pt x="1370" y="1392"/>
                  </a:cubicBezTo>
                  <a:cubicBezTo>
                    <a:pt x="1393" y="1370"/>
                    <a:pt x="1416" y="1301"/>
                    <a:pt x="1370" y="1255"/>
                  </a:cubicBezTo>
                  <a:cubicBezTo>
                    <a:pt x="1188" y="1027"/>
                    <a:pt x="1005" y="799"/>
                    <a:pt x="800" y="594"/>
                  </a:cubicBezTo>
                  <a:cubicBezTo>
                    <a:pt x="686" y="457"/>
                    <a:pt x="549" y="320"/>
                    <a:pt x="412" y="183"/>
                  </a:cubicBezTo>
                  <a:cubicBezTo>
                    <a:pt x="275" y="137"/>
                    <a:pt x="138" y="69"/>
                    <a:pt x="1"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3" name="Google Shape;533;p4"/>
            <p:cNvSpPr/>
            <p:nvPr/>
          </p:nvSpPr>
          <p:spPr>
            <a:xfrm>
              <a:off x="7004675" y="1909375"/>
              <a:ext cx="22275" cy="29700"/>
            </a:xfrm>
            <a:custGeom>
              <a:avLst/>
              <a:gdLst/>
              <a:ahLst/>
              <a:cxnLst/>
              <a:rect l="l" t="t" r="r" b="b"/>
              <a:pathLst>
                <a:path w="891" h="1188" extrusionOk="0">
                  <a:moveTo>
                    <a:pt x="92" y="1"/>
                  </a:moveTo>
                  <a:cubicBezTo>
                    <a:pt x="69" y="1"/>
                    <a:pt x="46" y="1"/>
                    <a:pt x="46" y="24"/>
                  </a:cubicBezTo>
                  <a:cubicBezTo>
                    <a:pt x="0" y="46"/>
                    <a:pt x="0" y="115"/>
                    <a:pt x="23" y="161"/>
                  </a:cubicBezTo>
                  <a:cubicBezTo>
                    <a:pt x="252" y="480"/>
                    <a:pt x="503" y="800"/>
                    <a:pt x="708" y="1142"/>
                  </a:cubicBezTo>
                  <a:cubicBezTo>
                    <a:pt x="731" y="1165"/>
                    <a:pt x="754" y="1188"/>
                    <a:pt x="777" y="1188"/>
                  </a:cubicBezTo>
                  <a:cubicBezTo>
                    <a:pt x="799" y="1188"/>
                    <a:pt x="822" y="1188"/>
                    <a:pt x="845" y="1165"/>
                  </a:cubicBezTo>
                  <a:cubicBezTo>
                    <a:pt x="868" y="1142"/>
                    <a:pt x="891" y="1119"/>
                    <a:pt x="891" y="1096"/>
                  </a:cubicBezTo>
                  <a:cubicBezTo>
                    <a:pt x="891" y="1074"/>
                    <a:pt x="868" y="1051"/>
                    <a:pt x="868" y="1028"/>
                  </a:cubicBezTo>
                  <a:cubicBezTo>
                    <a:pt x="640" y="686"/>
                    <a:pt x="411" y="366"/>
                    <a:pt x="183" y="24"/>
                  </a:cubicBezTo>
                  <a:cubicBezTo>
                    <a:pt x="160" y="1"/>
                    <a:pt x="137" y="1"/>
                    <a:pt x="92"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4" name="Google Shape;534;p4"/>
            <p:cNvSpPr/>
            <p:nvPr/>
          </p:nvSpPr>
          <p:spPr>
            <a:xfrm>
              <a:off x="7008100" y="1912225"/>
              <a:ext cx="22275" cy="33700"/>
            </a:xfrm>
            <a:custGeom>
              <a:avLst/>
              <a:gdLst/>
              <a:ahLst/>
              <a:cxnLst/>
              <a:rect l="l" t="t" r="r" b="b"/>
              <a:pathLst>
                <a:path w="891" h="1348" extrusionOk="0">
                  <a:moveTo>
                    <a:pt x="46" y="1"/>
                  </a:moveTo>
                  <a:cubicBezTo>
                    <a:pt x="23" y="24"/>
                    <a:pt x="23" y="47"/>
                    <a:pt x="0" y="69"/>
                  </a:cubicBezTo>
                  <a:cubicBezTo>
                    <a:pt x="0" y="92"/>
                    <a:pt x="0" y="115"/>
                    <a:pt x="0" y="138"/>
                  </a:cubicBezTo>
                  <a:cubicBezTo>
                    <a:pt x="206" y="503"/>
                    <a:pt x="457" y="868"/>
                    <a:pt x="662" y="1234"/>
                  </a:cubicBezTo>
                  <a:cubicBezTo>
                    <a:pt x="685" y="1256"/>
                    <a:pt x="685" y="1279"/>
                    <a:pt x="708" y="1302"/>
                  </a:cubicBezTo>
                  <a:cubicBezTo>
                    <a:pt x="708" y="1325"/>
                    <a:pt x="731" y="1348"/>
                    <a:pt x="754" y="1348"/>
                  </a:cubicBezTo>
                  <a:lnTo>
                    <a:pt x="822" y="1348"/>
                  </a:lnTo>
                  <a:cubicBezTo>
                    <a:pt x="868" y="1325"/>
                    <a:pt x="868" y="1325"/>
                    <a:pt x="891" y="1302"/>
                  </a:cubicBezTo>
                  <a:cubicBezTo>
                    <a:pt x="891" y="1279"/>
                    <a:pt x="891" y="1234"/>
                    <a:pt x="891" y="1211"/>
                  </a:cubicBezTo>
                  <a:cubicBezTo>
                    <a:pt x="708" y="914"/>
                    <a:pt x="525" y="617"/>
                    <a:pt x="343" y="321"/>
                  </a:cubicBezTo>
                  <a:cubicBezTo>
                    <a:pt x="343" y="321"/>
                    <a:pt x="343" y="343"/>
                    <a:pt x="343" y="343"/>
                  </a:cubicBezTo>
                  <a:cubicBezTo>
                    <a:pt x="297" y="252"/>
                    <a:pt x="229" y="161"/>
                    <a:pt x="183" y="69"/>
                  </a:cubicBezTo>
                  <a:cubicBezTo>
                    <a:pt x="160" y="47"/>
                    <a:pt x="160" y="24"/>
                    <a:pt x="137"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5" name="Google Shape;535;p4"/>
            <p:cNvSpPr/>
            <p:nvPr/>
          </p:nvSpPr>
          <p:spPr>
            <a:xfrm>
              <a:off x="7008675" y="1915100"/>
              <a:ext cx="22275" cy="33100"/>
            </a:xfrm>
            <a:custGeom>
              <a:avLst/>
              <a:gdLst/>
              <a:ahLst/>
              <a:cxnLst/>
              <a:rect l="l" t="t" r="r" b="b"/>
              <a:pathLst>
                <a:path w="891" h="1324" extrusionOk="0">
                  <a:moveTo>
                    <a:pt x="92" y="0"/>
                  </a:moveTo>
                  <a:cubicBezTo>
                    <a:pt x="46" y="23"/>
                    <a:pt x="0" y="91"/>
                    <a:pt x="23" y="137"/>
                  </a:cubicBezTo>
                  <a:cubicBezTo>
                    <a:pt x="229" y="502"/>
                    <a:pt x="480" y="890"/>
                    <a:pt x="685" y="1255"/>
                  </a:cubicBezTo>
                  <a:cubicBezTo>
                    <a:pt x="708" y="1278"/>
                    <a:pt x="708" y="1301"/>
                    <a:pt x="731" y="1324"/>
                  </a:cubicBezTo>
                  <a:lnTo>
                    <a:pt x="822" y="1324"/>
                  </a:lnTo>
                  <a:cubicBezTo>
                    <a:pt x="868" y="1301"/>
                    <a:pt x="890" y="1233"/>
                    <a:pt x="868" y="1187"/>
                  </a:cubicBezTo>
                  <a:cubicBezTo>
                    <a:pt x="662" y="799"/>
                    <a:pt x="411" y="434"/>
                    <a:pt x="206" y="46"/>
                  </a:cubicBezTo>
                  <a:cubicBezTo>
                    <a:pt x="206" y="23"/>
                    <a:pt x="183" y="0"/>
                    <a:pt x="160"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6" name="Google Shape;536;p4"/>
            <p:cNvSpPr/>
            <p:nvPr/>
          </p:nvSpPr>
          <p:spPr>
            <a:xfrm>
              <a:off x="7000675" y="1904250"/>
              <a:ext cx="26275" cy="36050"/>
            </a:xfrm>
            <a:custGeom>
              <a:avLst/>
              <a:gdLst/>
              <a:ahLst/>
              <a:cxnLst/>
              <a:rect l="l" t="t" r="r" b="b"/>
              <a:pathLst>
                <a:path w="1051" h="1442" extrusionOk="0">
                  <a:moveTo>
                    <a:pt x="115" y="0"/>
                  </a:moveTo>
                  <a:cubicBezTo>
                    <a:pt x="92" y="0"/>
                    <a:pt x="69" y="0"/>
                    <a:pt x="46" y="23"/>
                  </a:cubicBezTo>
                  <a:cubicBezTo>
                    <a:pt x="1" y="46"/>
                    <a:pt x="1" y="115"/>
                    <a:pt x="24" y="160"/>
                  </a:cubicBezTo>
                  <a:cubicBezTo>
                    <a:pt x="320" y="571"/>
                    <a:pt x="594" y="982"/>
                    <a:pt x="868" y="1416"/>
                  </a:cubicBezTo>
                  <a:cubicBezTo>
                    <a:pt x="894" y="1429"/>
                    <a:pt x="928" y="1442"/>
                    <a:pt x="957" y="1442"/>
                  </a:cubicBezTo>
                  <a:cubicBezTo>
                    <a:pt x="978" y="1442"/>
                    <a:pt x="995" y="1435"/>
                    <a:pt x="1005" y="1416"/>
                  </a:cubicBezTo>
                  <a:cubicBezTo>
                    <a:pt x="1028" y="1393"/>
                    <a:pt x="1051" y="1370"/>
                    <a:pt x="1051" y="1347"/>
                  </a:cubicBezTo>
                  <a:cubicBezTo>
                    <a:pt x="1051" y="1324"/>
                    <a:pt x="1051" y="1301"/>
                    <a:pt x="1028" y="1279"/>
                  </a:cubicBezTo>
                  <a:cubicBezTo>
                    <a:pt x="754" y="868"/>
                    <a:pt x="457" y="457"/>
                    <a:pt x="183" y="46"/>
                  </a:cubicBezTo>
                  <a:cubicBezTo>
                    <a:pt x="160" y="23"/>
                    <a:pt x="138" y="0"/>
                    <a:pt x="115"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7" name="Google Shape;537;p4"/>
            <p:cNvSpPr/>
            <p:nvPr/>
          </p:nvSpPr>
          <p:spPr>
            <a:xfrm>
              <a:off x="7008675" y="1915100"/>
              <a:ext cx="23425" cy="37325"/>
            </a:xfrm>
            <a:custGeom>
              <a:avLst/>
              <a:gdLst/>
              <a:ahLst/>
              <a:cxnLst/>
              <a:rect l="l" t="t" r="r" b="b"/>
              <a:pathLst>
                <a:path w="937" h="1493" extrusionOk="0">
                  <a:moveTo>
                    <a:pt x="69" y="0"/>
                  </a:moveTo>
                  <a:cubicBezTo>
                    <a:pt x="23" y="23"/>
                    <a:pt x="0" y="69"/>
                    <a:pt x="23" y="137"/>
                  </a:cubicBezTo>
                  <a:cubicBezTo>
                    <a:pt x="229" y="571"/>
                    <a:pt x="502" y="1004"/>
                    <a:pt x="731" y="1438"/>
                  </a:cubicBezTo>
                  <a:cubicBezTo>
                    <a:pt x="747" y="1471"/>
                    <a:pt x="776" y="1493"/>
                    <a:pt x="809" y="1493"/>
                  </a:cubicBezTo>
                  <a:cubicBezTo>
                    <a:pt x="820" y="1493"/>
                    <a:pt x="833" y="1490"/>
                    <a:pt x="845" y="1484"/>
                  </a:cubicBezTo>
                  <a:cubicBezTo>
                    <a:pt x="890" y="1461"/>
                    <a:pt x="936" y="1415"/>
                    <a:pt x="913" y="1370"/>
                  </a:cubicBezTo>
                  <a:cubicBezTo>
                    <a:pt x="685" y="913"/>
                    <a:pt x="411" y="502"/>
                    <a:pt x="206" y="46"/>
                  </a:cubicBezTo>
                  <a:cubicBezTo>
                    <a:pt x="183" y="23"/>
                    <a:pt x="137" y="0"/>
                    <a:pt x="114"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8" name="Google Shape;538;p4"/>
            <p:cNvSpPr/>
            <p:nvPr/>
          </p:nvSpPr>
          <p:spPr>
            <a:xfrm>
              <a:off x="7016075" y="1927075"/>
              <a:ext cx="18875" cy="31625"/>
            </a:xfrm>
            <a:custGeom>
              <a:avLst/>
              <a:gdLst/>
              <a:ahLst/>
              <a:cxnLst/>
              <a:rect l="l" t="t" r="r" b="b"/>
              <a:pathLst>
                <a:path w="755" h="1265" extrusionOk="0">
                  <a:moveTo>
                    <a:pt x="69" y="0"/>
                  </a:moveTo>
                  <a:cubicBezTo>
                    <a:pt x="24" y="23"/>
                    <a:pt x="1" y="92"/>
                    <a:pt x="1" y="137"/>
                  </a:cubicBezTo>
                  <a:cubicBezTo>
                    <a:pt x="184" y="503"/>
                    <a:pt x="366" y="845"/>
                    <a:pt x="549" y="1210"/>
                  </a:cubicBezTo>
                  <a:cubicBezTo>
                    <a:pt x="566" y="1244"/>
                    <a:pt x="594" y="1265"/>
                    <a:pt x="627" y="1265"/>
                  </a:cubicBezTo>
                  <a:cubicBezTo>
                    <a:pt x="638" y="1265"/>
                    <a:pt x="651" y="1262"/>
                    <a:pt x="663" y="1256"/>
                  </a:cubicBezTo>
                  <a:cubicBezTo>
                    <a:pt x="709" y="1233"/>
                    <a:pt x="754" y="1187"/>
                    <a:pt x="731" y="1142"/>
                  </a:cubicBezTo>
                  <a:cubicBezTo>
                    <a:pt x="549" y="776"/>
                    <a:pt x="366" y="411"/>
                    <a:pt x="184" y="46"/>
                  </a:cubicBezTo>
                  <a:cubicBezTo>
                    <a:pt x="184" y="23"/>
                    <a:pt x="138" y="0"/>
                    <a:pt x="92"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9" name="Google Shape;539;p4"/>
            <p:cNvSpPr/>
            <p:nvPr/>
          </p:nvSpPr>
          <p:spPr>
            <a:xfrm>
              <a:off x="7004100" y="1908825"/>
              <a:ext cx="21700" cy="30250"/>
            </a:xfrm>
            <a:custGeom>
              <a:avLst/>
              <a:gdLst/>
              <a:ahLst/>
              <a:cxnLst/>
              <a:rect l="l" t="t" r="r" b="b"/>
              <a:pathLst>
                <a:path w="868" h="1210" extrusionOk="0">
                  <a:moveTo>
                    <a:pt x="92" y="0"/>
                  </a:moveTo>
                  <a:cubicBezTo>
                    <a:pt x="69" y="0"/>
                    <a:pt x="46" y="23"/>
                    <a:pt x="23" y="23"/>
                  </a:cubicBezTo>
                  <a:cubicBezTo>
                    <a:pt x="1" y="46"/>
                    <a:pt x="1" y="68"/>
                    <a:pt x="1" y="91"/>
                  </a:cubicBezTo>
                  <a:cubicBezTo>
                    <a:pt x="1" y="114"/>
                    <a:pt x="1" y="137"/>
                    <a:pt x="23" y="160"/>
                  </a:cubicBezTo>
                  <a:cubicBezTo>
                    <a:pt x="206" y="457"/>
                    <a:pt x="412" y="730"/>
                    <a:pt x="571" y="1027"/>
                  </a:cubicBezTo>
                  <a:cubicBezTo>
                    <a:pt x="571" y="1004"/>
                    <a:pt x="571" y="1004"/>
                    <a:pt x="571" y="1004"/>
                  </a:cubicBezTo>
                  <a:cubicBezTo>
                    <a:pt x="594" y="1050"/>
                    <a:pt x="617" y="1096"/>
                    <a:pt x="663" y="1164"/>
                  </a:cubicBezTo>
                  <a:cubicBezTo>
                    <a:pt x="663" y="1187"/>
                    <a:pt x="685" y="1187"/>
                    <a:pt x="708" y="1210"/>
                  </a:cubicBezTo>
                  <a:lnTo>
                    <a:pt x="777" y="1210"/>
                  </a:lnTo>
                  <a:cubicBezTo>
                    <a:pt x="822" y="1187"/>
                    <a:pt x="868" y="1118"/>
                    <a:pt x="822" y="1073"/>
                  </a:cubicBezTo>
                  <a:cubicBezTo>
                    <a:pt x="640" y="730"/>
                    <a:pt x="389" y="388"/>
                    <a:pt x="160" y="46"/>
                  </a:cubicBezTo>
                  <a:cubicBezTo>
                    <a:pt x="160" y="23"/>
                    <a:pt x="115" y="0"/>
                    <a:pt x="92"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0" name="Google Shape;540;p4"/>
            <p:cNvSpPr/>
            <p:nvPr/>
          </p:nvSpPr>
          <p:spPr>
            <a:xfrm>
              <a:off x="6998400" y="1902525"/>
              <a:ext cx="25125" cy="33700"/>
            </a:xfrm>
            <a:custGeom>
              <a:avLst/>
              <a:gdLst/>
              <a:ahLst/>
              <a:cxnLst/>
              <a:rect l="l" t="t" r="r" b="b"/>
              <a:pathLst>
                <a:path w="1005" h="1348" extrusionOk="0">
                  <a:moveTo>
                    <a:pt x="115" y="1"/>
                  </a:moveTo>
                  <a:cubicBezTo>
                    <a:pt x="92" y="1"/>
                    <a:pt x="69" y="1"/>
                    <a:pt x="46" y="24"/>
                  </a:cubicBezTo>
                  <a:cubicBezTo>
                    <a:pt x="23" y="47"/>
                    <a:pt x="0" y="115"/>
                    <a:pt x="46" y="161"/>
                  </a:cubicBezTo>
                  <a:cubicBezTo>
                    <a:pt x="297" y="526"/>
                    <a:pt x="571" y="914"/>
                    <a:pt x="822" y="1302"/>
                  </a:cubicBezTo>
                  <a:cubicBezTo>
                    <a:pt x="822" y="1325"/>
                    <a:pt x="868" y="1348"/>
                    <a:pt x="891" y="1348"/>
                  </a:cubicBezTo>
                  <a:cubicBezTo>
                    <a:pt x="913" y="1348"/>
                    <a:pt x="936" y="1348"/>
                    <a:pt x="959" y="1325"/>
                  </a:cubicBezTo>
                  <a:cubicBezTo>
                    <a:pt x="982" y="1302"/>
                    <a:pt x="982" y="1279"/>
                    <a:pt x="982" y="1256"/>
                  </a:cubicBezTo>
                  <a:cubicBezTo>
                    <a:pt x="1005" y="1233"/>
                    <a:pt x="982" y="1211"/>
                    <a:pt x="982" y="1188"/>
                  </a:cubicBezTo>
                  <a:cubicBezTo>
                    <a:pt x="731" y="800"/>
                    <a:pt x="457" y="412"/>
                    <a:pt x="183" y="47"/>
                  </a:cubicBezTo>
                  <a:cubicBezTo>
                    <a:pt x="183" y="1"/>
                    <a:pt x="137" y="1"/>
                    <a:pt x="115"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1" name="Google Shape;541;p4"/>
            <p:cNvSpPr/>
            <p:nvPr/>
          </p:nvSpPr>
          <p:spPr>
            <a:xfrm>
              <a:off x="6997825" y="1900250"/>
              <a:ext cx="18275" cy="25125"/>
            </a:xfrm>
            <a:custGeom>
              <a:avLst/>
              <a:gdLst/>
              <a:ahLst/>
              <a:cxnLst/>
              <a:rect l="l" t="t" r="r" b="b"/>
              <a:pathLst>
                <a:path w="731" h="1005" extrusionOk="0">
                  <a:moveTo>
                    <a:pt x="92" y="1"/>
                  </a:moveTo>
                  <a:cubicBezTo>
                    <a:pt x="69" y="1"/>
                    <a:pt x="46" y="1"/>
                    <a:pt x="23" y="23"/>
                  </a:cubicBezTo>
                  <a:cubicBezTo>
                    <a:pt x="1" y="23"/>
                    <a:pt x="1" y="46"/>
                    <a:pt x="1" y="92"/>
                  </a:cubicBezTo>
                  <a:cubicBezTo>
                    <a:pt x="1" y="115"/>
                    <a:pt x="1" y="138"/>
                    <a:pt x="23" y="160"/>
                  </a:cubicBezTo>
                  <a:cubicBezTo>
                    <a:pt x="183" y="434"/>
                    <a:pt x="389" y="685"/>
                    <a:pt x="548" y="982"/>
                  </a:cubicBezTo>
                  <a:cubicBezTo>
                    <a:pt x="571" y="982"/>
                    <a:pt x="594" y="1005"/>
                    <a:pt x="617" y="1005"/>
                  </a:cubicBezTo>
                  <a:cubicBezTo>
                    <a:pt x="640" y="1005"/>
                    <a:pt x="685" y="1005"/>
                    <a:pt x="685" y="982"/>
                  </a:cubicBezTo>
                  <a:cubicBezTo>
                    <a:pt x="708" y="959"/>
                    <a:pt x="731" y="936"/>
                    <a:pt x="731" y="914"/>
                  </a:cubicBezTo>
                  <a:cubicBezTo>
                    <a:pt x="731" y="891"/>
                    <a:pt x="731" y="868"/>
                    <a:pt x="708" y="845"/>
                  </a:cubicBezTo>
                  <a:cubicBezTo>
                    <a:pt x="526" y="571"/>
                    <a:pt x="343" y="297"/>
                    <a:pt x="160" y="23"/>
                  </a:cubicBezTo>
                  <a:cubicBezTo>
                    <a:pt x="160" y="23"/>
                    <a:pt x="115" y="1"/>
                    <a:pt x="92"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2" name="Google Shape;542;p4"/>
            <p:cNvSpPr/>
            <p:nvPr/>
          </p:nvSpPr>
          <p:spPr>
            <a:xfrm>
              <a:off x="6880275" y="2449200"/>
              <a:ext cx="41100" cy="25850"/>
            </a:xfrm>
            <a:custGeom>
              <a:avLst/>
              <a:gdLst/>
              <a:ahLst/>
              <a:cxnLst/>
              <a:rect l="l" t="t" r="r" b="b"/>
              <a:pathLst>
                <a:path w="1644" h="1034" extrusionOk="0">
                  <a:moveTo>
                    <a:pt x="115" y="1"/>
                  </a:moveTo>
                  <a:cubicBezTo>
                    <a:pt x="92" y="1"/>
                    <a:pt x="69" y="23"/>
                    <a:pt x="46" y="23"/>
                  </a:cubicBezTo>
                  <a:cubicBezTo>
                    <a:pt x="1" y="69"/>
                    <a:pt x="1" y="137"/>
                    <a:pt x="46" y="160"/>
                  </a:cubicBezTo>
                  <a:cubicBezTo>
                    <a:pt x="457" y="571"/>
                    <a:pt x="959" y="868"/>
                    <a:pt x="1507" y="1028"/>
                  </a:cubicBezTo>
                  <a:cubicBezTo>
                    <a:pt x="1515" y="1032"/>
                    <a:pt x="1525" y="1034"/>
                    <a:pt x="1534" y="1034"/>
                  </a:cubicBezTo>
                  <a:cubicBezTo>
                    <a:pt x="1576" y="1034"/>
                    <a:pt x="1621" y="996"/>
                    <a:pt x="1621" y="959"/>
                  </a:cubicBezTo>
                  <a:cubicBezTo>
                    <a:pt x="1644" y="914"/>
                    <a:pt x="1598" y="845"/>
                    <a:pt x="1553" y="845"/>
                  </a:cubicBezTo>
                  <a:cubicBezTo>
                    <a:pt x="1461" y="822"/>
                    <a:pt x="1393" y="777"/>
                    <a:pt x="1302" y="754"/>
                  </a:cubicBezTo>
                  <a:cubicBezTo>
                    <a:pt x="1005" y="617"/>
                    <a:pt x="708" y="457"/>
                    <a:pt x="457" y="274"/>
                  </a:cubicBezTo>
                  <a:cubicBezTo>
                    <a:pt x="366" y="206"/>
                    <a:pt x="274" y="115"/>
                    <a:pt x="183" y="23"/>
                  </a:cubicBezTo>
                  <a:cubicBezTo>
                    <a:pt x="160" y="23"/>
                    <a:pt x="138" y="1"/>
                    <a:pt x="115" y="1"/>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3" name="Google Shape;543;p4"/>
            <p:cNvSpPr/>
            <p:nvPr/>
          </p:nvSpPr>
          <p:spPr>
            <a:xfrm>
              <a:off x="6869425" y="2449200"/>
              <a:ext cx="53100" cy="48325"/>
            </a:xfrm>
            <a:custGeom>
              <a:avLst/>
              <a:gdLst/>
              <a:ahLst/>
              <a:cxnLst/>
              <a:rect l="l" t="t" r="r" b="b"/>
              <a:pathLst>
                <a:path w="2124" h="1933" extrusionOk="0">
                  <a:moveTo>
                    <a:pt x="457" y="1"/>
                  </a:moveTo>
                  <a:cubicBezTo>
                    <a:pt x="435" y="1"/>
                    <a:pt x="412" y="23"/>
                    <a:pt x="389" y="46"/>
                  </a:cubicBezTo>
                  <a:cubicBezTo>
                    <a:pt x="252" y="183"/>
                    <a:pt x="161" y="343"/>
                    <a:pt x="69" y="526"/>
                  </a:cubicBezTo>
                  <a:cubicBezTo>
                    <a:pt x="47" y="617"/>
                    <a:pt x="24" y="685"/>
                    <a:pt x="24" y="754"/>
                  </a:cubicBezTo>
                  <a:cubicBezTo>
                    <a:pt x="1" y="845"/>
                    <a:pt x="1" y="914"/>
                    <a:pt x="1" y="1005"/>
                  </a:cubicBezTo>
                  <a:cubicBezTo>
                    <a:pt x="1" y="1142"/>
                    <a:pt x="47" y="1279"/>
                    <a:pt x="92" y="1393"/>
                  </a:cubicBezTo>
                  <a:cubicBezTo>
                    <a:pt x="161" y="1530"/>
                    <a:pt x="252" y="1621"/>
                    <a:pt x="366" y="1712"/>
                  </a:cubicBezTo>
                  <a:cubicBezTo>
                    <a:pt x="457" y="1804"/>
                    <a:pt x="572" y="1849"/>
                    <a:pt x="708" y="1895"/>
                  </a:cubicBezTo>
                  <a:cubicBezTo>
                    <a:pt x="775" y="1922"/>
                    <a:pt x="858" y="1933"/>
                    <a:pt x="942" y="1933"/>
                  </a:cubicBezTo>
                  <a:cubicBezTo>
                    <a:pt x="1002" y="1933"/>
                    <a:pt x="1063" y="1927"/>
                    <a:pt x="1119" y="1918"/>
                  </a:cubicBezTo>
                  <a:cubicBezTo>
                    <a:pt x="1256" y="1895"/>
                    <a:pt x="1393" y="1849"/>
                    <a:pt x="1530" y="1781"/>
                  </a:cubicBezTo>
                  <a:cubicBezTo>
                    <a:pt x="1667" y="1690"/>
                    <a:pt x="1781" y="1553"/>
                    <a:pt x="1895" y="1416"/>
                  </a:cubicBezTo>
                  <a:cubicBezTo>
                    <a:pt x="1987" y="1302"/>
                    <a:pt x="2055" y="1165"/>
                    <a:pt x="2101" y="1028"/>
                  </a:cubicBezTo>
                  <a:cubicBezTo>
                    <a:pt x="2124" y="982"/>
                    <a:pt x="2101" y="914"/>
                    <a:pt x="2055" y="891"/>
                  </a:cubicBezTo>
                  <a:cubicBezTo>
                    <a:pt x="2010" y="891"/>
                    <a:pt x="1941" y="914"/>
                    <a:pt x="1918" y="959"/>
                  </a:cubicBezTo>
                  <a:cubicBezTo>
                    <a:pt x="1895" y="1028"/>
                    <a:pt x="1873" y="1096"/>
                    <a:pt x="1827" y="1165"/>
                  </a:cubicBezTo>
                  <a:cubicBezTo>
                    <a:pt x="1827" y="1165"/>
                    <a:pt x="1827" y="1142"/>
                    <a:pt x="1827" y="1142"/>
                  </a:cubicBezTo>
                  <a:cubicBezTo>
                    <a:pt x="1781" y="1256"/>
                    <a:pt x="1690" y="1347"/>
                    <a:pt x="1621" y="1461"/>
                  </a:cubicBezTo>
                  <a:cubicBezTo>
                    <a:pt x="1553" y="1507"/>
                    <a:pt x="1485" y="1575"/>
                    <a:pt x="1393" y="1621"/>
                  </a:cubicBezTo>
                  <a:cubicBezTo>
                    <a:pt x="1325" y="1667"/>
                    <a:pt x="1256" y="1690"/>
                    <a:pt x="1188" y="1712"/>
                  </a:cubicBezTo>
                  <a:cubicBezTo>
                    <a:pt x="1119" y="1735"/>
                    <a:pt x="1051" y="1735"/>
                    <a:pt x="982" y="1735"/>
                  </a:cubicBezTo>
                  <a:cubicBezTo>
                    <a:pt x="914" y="1735"/>
                    <a:pt x="845" y="1735"/>
                    <a:pt x="777" y="1712"/>
                  </a:cubicBezTo>
                  <a:cubicBezTo>
                    <a:pt x="708" y="1690"/>
                    <a:pt x="663" y="1667"/>
                    <a:pt x="594" y="1644"/>
                  </a:cubicBezTo>
                  <a:cubicBezTo>
                    <a:pt x="526" y="1598"/>
                    <a:pt x="480" y="1553"/>
                    <a:pt x="435" y="1507"/>
                  </a:cubicBezTo>
                  <a:cubicBezTo>
                    <a:pt x="389" y="1461"/>
                    <a:pt x="343" y="1416"/>
                    <a:pt x="298" y="1347"/>
                  </a:cubicBezTo>
                  <a:cubicBezTo>
                    <a:pt x="275" y="1302"/>
                    <a:pt x="252" y="1233"/>
                    <a:pt x="229" y="1165"/>
                  </a:cubicBezTo>
                  <a:cubicBezTo>
                    <a:pt x="206" y="1096"/>
                    <a:pt x="183" y="1028"/>
                    <a:pt x="183" y="959"/>
                  </a:cubicBezTo>
                  <a:cubicBezTo>
                    <a:pt x="183" y="891"/>
                    <a:pt x="206" y="799"/>
                    <a:pt x="229" y="731"/>
                  </a:cubicBezTo>
                  <a:cubicBezTo>
                    <a:pt x="252" y="617"/>
                    <a:pt x="298" y="526"/>
                    <a:pt x="343" y="434"/>
                  </a:cubicBezTo>
                  <a:cubicBezTo>
                    <a:pt x="389" y="343"/>
                    <a:pt x="457" y="252"/>
                    <a:pt x="549" y="160"/>
                  </a:cubicBezTo>
                  <a:cubicBezTo>
                    <a:pt x="572" y="115"/>
                    <a:pt x="572" y="46"/>
                    <a:pt x="526" y="23"/>
                  </a:cubicBezTo>
                  <a:cubicBezTo>
                    <a:pt x="503" y="1"/>
                    <a:pt x="480" y="1"/>
                    <a:pt x="457" y="1"/>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4" name="Google Shape;544;p4"/>
            <p:cNvSpPr/>
            <p:nvPr/>
          </p:nvSpPr>
          <p:spPr>
            <a:xfrm>
              <a:off x="6779275" y="1827200"/>
              <a:ext cx="324725" cy="759350"/>
            </a:xfrm>
            <a:custGeom>
              <a:avLst/>
              <a:gdLst/>
              <a:ahLst/>
              <a:cxnLst/>
              <a:rect l="l" t="t" r="r" b="b"/>
              <a:pathLst>
                <a:path w="12989" h="30374" extrusionOk="0">
                  <a:moveTo>
                    <a:pt x="32" y="175"/>
                  </a:moveTo>
                  <a:cubicBezTo>
                    <a:pt x="21" y="177"/>
                    <a:pt x="11" y="180"/>
                    <a:pt x="0" y="184"/>
                  </a:cubicBezTo>
                  <a:cubicBezTo>
                    <a:pt x="11" y="181"/>
                    <a:pt x="22" y="178"/>
                    <a:pt x="32" y="175"/>
                  </a:cubicBezTo>
                  <a:close/>
                  <a:moveTo>
                    <a:pt x="1804" y="1"/>
                  </a:moveTo>
                  <a:cubicBezTo>
                    <a:pt x="1598" y="1"/>
                    <a:pt x="1370" y="1"/>
                    <a:pt x="1165" y="24"/>
                  </a:cubicBezTo>
                  <a:cubicBezTo>
                    <a:pt x="959" y="47"/>
                    <a:pt x="731" y="69"/>
                    <a:pt x="525" y="92"/>
                  </a:cubicBezTo>
                  <a:cubicBezTo>
                    <a:pt x="355" y="114"/>
                    <a:pt x="184" y="135"/>
                    <a:pt x="32" y="175"/>
                  </a:cubicBezTo>
                  <a:lnTo>
                    <a:pt x="32" y="175"/>
                  </a:lnTo>
                  <a:cubicBezTo>
                    <a:pt x="96" y="161"/>
                    <a:pt x="170" y="161"/>
                    <a:pt x="229" y="161"/>
                  </a:cubicBezTo>
                  <a:cubicBezTo>
                    <a:pt x="457" y="138"/>
                    <a:pt x="685" y="138"/>
                    <a:pt x="914" y="138"/>
                  </a:cubicBezTo>
                  <a:cubicBezTo>
                    <a:pt x="1142" y="138"/>
                    <a:pt x="1393" y="161"/>
                    <a:pt x="1644" y="184"/>
                  </a:cubicBezTo>
                  <a:cubicBezTo>
                    <a:pt x="1758" y="184"/>
                    <a:pt x="1872" y="206"/>
                    <a:pt x="1986" y="206"/>
                  </a:cubicBezTo>
                  <a:cubicBezTo>
                    <a:pt x="2100" y="229"/>
                    <a:pt x="2215" y="229"/>
                    <a:pt x="2329" y="229"/>
                  </a:cubicBezTo>
                  <a:cubicBezTo>
                    <a:pt x="3036" y="275"/>
                    <a:pt x="3767" y="389"/>
                    <a:pt x="4451" y="617"/>
                  </a:cubicBezTo>
                  <a:cubicBezTo>
                    <a:pt x="4451" y="594"/>
                    <a:pt x="4451" y="594"/>
                    <a:pt x="4451" y="594"/>
                  </a:cubicBezTo>
                  <a:cubicBezTo>
                    <a:pt x="4748" y="686"/>
                    <a:pt x="5022" y="800"/>
                    <a:pt x="5319" y="914"/>
                  </a:cubicBezTo>
                  <a:cubicBezTo>
                    <a:pt x="5593" y="1028"/>
                    <a:pt x="5889" y="1165"/>
                    <a:pt x="6163" y="1302"/>
                  </a:cubicBezTo>
                  <a:cubicBezTo>
                    <a:pt x="6711" y="1576"/>
                    <a:pt x="7236" y="1850"/>
                    <a:pt x="7761" y="2169"/>
                  </a:cubicBezTo>
                  <a:cubicBezTo>
                    <a:pt x="8172" y="2443"/>
                    <a:pt x="8583" y="2717"/>
                    <a:pt x="8948" y="3037"/>
                  </a:cubicBezTo>
                  <a:cubicBezTo>
                    <a:pt x="9359" y="3333"/>
                    <a:pt x="9724" y="3699"/>
                    <a:pt x="10066" y="4064"/>
                  </a:cubicBezTo>
                  <a:cubicBezTo>
                    <a:pt x="10066" y="4064"/>
                    <a:pt x="10066" y="4064"/>
                    <a:pt x="10044" y="4041"/>
                  </a:cubicBezTo>
                  <a:lnTo>
                    <a:pt x="10044" y="4041"/>
                  </a:lnTo>
                  <a:cubicBezTo>
                    <a:pt x="10660" y="4703"/>
                    <a:pt x="11185" y="5433"/>
                    <a:pt x="11596" y="6232"/>
                  </a:cubicBezTo>
                  <a:cubicBezTo>
                    <a:pt x="11596" y="6209"/>
                    <a:pt x="11596" y="6209"/>
                    <a:pt x="11596" y="6209"/>
                  </a:cubicBezTo>
                  <a:cubicBezTo>
                    <a:pt x="11778" y="6597"/>
                    <a:pt x="11961" y="6986"/>
                    <a:pt x="12121" y="7396"/>
                  </a:cubicBezTo>
                  <a:cubicBezTo>
                    <a:pt x="12258" y="7784"/>
                    <a:pt x="12395" y="8195"/>
                    <a:pt x="12486" y="8629"/>
                  </a:cubicBezTo>
                  <a:cubicBezTo>
                    <a:pt x="12486" y="8606"/>
                    <a:pt x="12486" y="8606"/>
                    <a:pt x="12486" y="8606"/>
                  </a:cubicBezTo>
                  <a:cubicBezTo>
                    <a:pt x="12600" y="9085"/>
                    <a:pt x="12669" y="9588"/>
                    <a:pt x="12737" y="10090"/>
                  </a:cubicBezTo>
                  <a:cubicBezTo>
                    <a:pt x="12783" y="10592"/>
                    <a:pt x="12783" y="11117"/>
                    <a:pt x="12783" y="11619"/>
                  </a:cubicBezTo>
                  <a:cubicBezTo>
                    <a:pt x="12737" y="13103"/>
                    <a:pt x="12463" y="14586"/>
                    <a:pt x="12029" y="16024"/>
                  </a:cubicBezTo>
                  <a:cubicBezTo>
                    <a:pt x="12029" y="16024"/>
                    <a:pt x="12029" y="16047"/>
                    <a:pt x="12029" y="16047"/>
                  </a:cubicBezTo>
                  <a:cubicBezTo>
                    <a:pt x="11756" y="16915"/>
                    <a:pt x="11436" y="17782"/>
                    <a:pt x="11071" y="18626"/>
                  </a:cubicBezTo>
                  <a:cubicBezTo>
                    <a:pt x="10683" y="19471"/>
                    <a:pt x="10272" y="20293"/>
                    <a:pt x="9838" y="21114"/>
                  </a:cubicBezTo>
                  <a:cubicBezTo>
                    <a:pt x="9405" y="21913"/>
                    <a:pt x="8925" y="22712"/>
                    <a:pt x="8469" y="23511"/>
                  </a:cubicBezTo>
                  <a:cubicBezTo>
                    <a:pt x="8218" y="23899"/>
                    <a:pt x="7989" y="24310"/>
                    <a:pt x="7738" y="24698"/>
                  </a:cubicBezTo>
                  <a:cubicBezTo>
                    <a:pt x="7510" y="25063"/>
                    <a:pt x="7282" y="25451"/>
                    <a:pt x="7054" y="25839"/>
                  </a:cubicBezTo>
                  <a:cubicBezTo>
                    <a:pt x="6757" y="26364"/>
                    <a:pt x="6437" y="26889"/>
                    <a:pt x="6095" y="27414"/>
                  </a:cubicBezTo>
                  <a:cubicBezTo>
                    <a:pt x="6095" y="27437"/>
                    <a:pt x="6095" y="27437"/>
                    <a:pt x="6095" y="27437"/>
                  </a:cubicBezTo>
                  <a:cubicBezTo>
                    <a:pt x="5479" y="28418"/>
                    <a:pt x="4839" y="29354"/>
                    <a:pt x="4041" y="30222"/>
                  </a:cubicBezTo>
                  <a:cubicBezTo>
                    <a:pt x="4018" y="30244"/>
                    <a:pt x="4018" y="30313"/>
                    <a:pt x="4063" y="30359"/>
                  </a:cubicBezTo>
                  <a:cubicBezTo>
                    <a:pt x="4082" y="30368"/>
                    <a:pt x="4101" y="30374"/>
                    <a:pt x="4120" y="30374"/>
                  </a:cubicBezTo>
                  <a:cubicBezTo>
                    <a:pt x="4147" y="30374"/>
                    <a:pt x="4174" y="30363"/>
                    <a:pt x="4200" y="30336"/>
                  </a:cubicBezTo>
                  <a:cubicBezTo>
                    <a:pt x="5410" y="29035"/>
                    <a:pt x="6323" y="27483"/>
                    <a:pt x="7213" y="25953"/>
                  </a:cubicBezTo>
                  <a:cubicBezTo>
                    <a:pt x="7442" y="25588"/>
                    <a:pt x="7670" y="25200"/>
                    <a:pt x="7898" y="24812"/>
                  </a:cubicBezTo>
                  <a:cubicBezTo>
                    <a:pt x="8126" y="24424"/>
                    <a:pt x="8377" y="24036"/>
                    <a:pt x="8606" y="23648"/>
                  </a:cubicBezTo>
                  <a:cubicBezTo>
                    <a:pt x="9085" y="22849"/>
                    <a:pt x="9541" y="22050"/>
                    <a:pt x="9998" y="21228"/>
                  </a:cubicBezTo>
                  <a:cubicBezTo>
                    <a:pt x="10865" y="19608"/>
                    <a:pt x="11641" y="17919"/>
                    <a:pt x="12189" y="16161"/>
                  </a:cubicBezTo>
                  <a:cubicBezTo>
                    <a:pt x="12440" y="15362"/>
                    <a:pt x="12623" y="14541"/>
                    <a:pt x="12760" y="13719"/>
                  </a:cubicBezTo>
                  <a:cubicBezTo>
                    <a:pt x="12897" y="12920"/>
                    <a:pt x="12965" y="12121"/>
                    <a:pt x="12988" y="11300"/>
                  </a:cubicBezTo>
                  <a:cubicBezTo>
                    <a:pt x="12988" y="10523"/>
                    <a:pt x="12920" y="9725"/>
                    <a:pt x="12760" y="8948"/>
                  </a:cubicBezTo>
                  <a:cubicBezTo>
                    <a:pt x="12600" y="8172"/>
                    <a:pt x="12372" y="7419"/>
                    <a:pt x="12052" y="6712"/>
                  </a:cubicBezTo>
                  <a:cubicBezTo>
                    <a:pt x="11710" y="5958"/>
                    <a:pt x="11276" y="5251"/>
                    <a:pt x="10774" y="4612"/>
                  </a:cubicBezTo>
                  <a:cubicBezTo>
                    <a:pt x="10523" y="4269"/>
                    <a:pt x="10249" y="3950"/>
                    <a:pt x="9952" y="3653"/>
                  </a:cubicBezTo>
                  <a:cubicBezTo>
                    <a:pt x="9656" y="3356"/>
                    <a:pt x="9336" y="3082"/>
                    <a:pt x="8994" y="2809"/>
                  </a:cubicBezTo>
                  <a:cubicBezTo>
                    <a:pt x="8332" y="2284"/>
                    <a:pt x="7624" y="1850"/>
                    <a:pt x="6871" y="1439"/>
                  </a:cubicBezTo>
                  <a:cubicBezTo>
                    <a:pt x="6506" y="1256"/>
                    <a:pt x="6118" y="1074"/>
                    <a:pt x="5730" y="891"/>
                  </a:cubicBezTo>
                  <a:cubicBezTo>
                    <a:pt x="5547" y="800"/>
                    <a:pt x="5342" y="709"/>
                    <a:pt x="5136" y="640"/>
                  </a:cubicBezTo>
                  <a:cubicBezTo>
                    <a:pt x="4931" y="549"/>
                    <a:pt x="4703" y="480"/>
                    <a:pt x="4497" y="412"/>
                  </a:cubicBezTo>
                  <a:cubicBezTo>
                    <a:pt x="4063" y="275"/>
                    <a:pt x="3630" y="184"/>
                    <a:pt x="3173" y="115"/>
                  </a:cubicBezTo>
                  <a:cubicBezTo>
                    <a:pt x="2968" y="92"/>
                    <a:pt x="2740" y="69"/>
                    <a:pt x="2511" y="47"/>
                  </a:cubicBezTo>
                  <a:cubicBezTo>
                    <a:pt x="2351" y="47"/>
                    <a:pt x="2192" y="24"/>
                    <a:pt x="2009" y="24"/>
                  </a:cubicBezTo>
                  <a:cubicBezTo>
                    <a:pt x="1963" y="24"/>
                    <a:pt x="1895" y="1"/>
                    <a:pt x="1849" y="1"/>
                  </a:cubicBezTo>
                  <a:close/>
                </a:path>
              </a:pathLst>
            </a:custGeom>
            <a:solidFill>
              <a:srgbClr val="429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5" name="Google Shape;545;p4"/>
            <p:cNvSpPr/>
            <p:nvPr/>
          </p:nvSpPr>
          <p:spPr>
            <a:xfrm>
              <a:off x="7080000" y="2227800"/>
              <a:ext cx="25" cy="25"/>
            </a:xfrm>
            <a:custGeom>
              <a:avLst/>
              <a:gdLst/>
              <a:ahLst/>
              <a:cxnLst/>
              <a:rect l="l" t="t" r="r" b="b"/>
              <a:pathLst>
                <a:path w="1" h="1" extrusionOk="0">
                  <a:moveTo>
                    <a:pt x="0" y="0"/>
                  </a:moveTo>
                  <a:lnTo>
                    <a:pt x="0" y="0"/>
                  </a:lnTo>
                  <a:close/>
                </a:path>
              </a:pathLst>
            </a:custGeom>
            <a:solidFill>
              <a:srgbClr val="429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6" name="Google Shape;546;p4"/>
            <p:cNvSpPr/>
            <p:nvPr/>
          </p:nvSpPr>
          <p:spPr>
            <a:xfrm>
              <a:off x="7080000" y="2228375"/>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429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7" name="Google Shape;547;p4"/>
            <p:cNvSpPr/>
            <p:nvPr/>
          </p:nvSpPr>
          <p:spPr>
            <a:xfrm>
              <a:off x="6766725" y="1830075"/>
              <a:ext cx="8000" cy="1725"/>
            </a:xfrm>
            <a:custGeom>
              <a:avLst/>
              <a:gdLst/>
              <a:ahLst/>
              <a:cxnLst/>
              <a:rect l="l" t="t" r="r" b="b"/>
              <a:pathLst>
                <a:path w="320" h="69" extrusionOk="0">
                  <a:moveTo>
                    <a:pt x="206" y="0"/>
                  </a:moveTo>
                  <a:cubicBezTo>
                    <a:pt x="160" y="23"/>
                    <a:pt x="114" y="23"/>
                    <a:pt x="69" y="46"/>
                  </a:cubicBezTo>
                  <a:cubicBezTo>
                    <a:pt x="53" y="46"/>
                    <a:pt x="37" y="57"/>
                    <a:pt x="22" y="63"/>
                  </a:cubicBezTo>
                  <a:lnTo>
                    <a:pt x="22" y="63"/>
                  </a:lnTo>
                  <a:cubicBezTo>
                    <a:pt x="109" y="42"/>
                    <a:pt x="214" y="21"/>
                    <a:pt x="320" y="0"/>
                  </a:cubicBezTo>
                  <a:close/>
                  <a:moveTo>
                    <a:pt x="22" y="63"/>
                  </a:moveTo>
                  <a:cubicBezTo>
                    <a:pt x="14" y="65"/>
                    <a:pt x="7" y="67"/>
                    <a:pt x="0" y="69"/>
                  </a:cubicBezTo>
                  <a:cubicBezTo>
                    <a:pt x="7" y="69"/>
                    <a:pt x="14" y="66"/>
                    <a:pt x="22" y="63"/>
                  </a:cubicBezTo>
                  <a:close/>
                </a:path>
              </a:pathLst>
            </a:custGeom>
            <a:solidFill>
              <a:srgbClr val="429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8" name="Google Shape;548;p4"/>
            <p:cNvSpPr/>
            <p:nvPr/>
          </p:nvSpPr>
          <p:spPr>
            <a:xfrm>
              <a:off x="6764450" y="1835200"/>
              <a:ext cx="6300" cy="1175"/>
            </a:xfrm>
            <a:custGeom>
              <a:avLst/>
              <a:gdLst/>
              <a:ahLst/>
              <a:cxnLst/>
              <a:rect l="l" t="t" r="r" b="b"/>
              <a:pathLst>
                <a:path w="252" h="47" extrusionOk="0">
                  <a:moveTo>
                    <a:pt x="251" y="1"/>
                  </a:moveTo>
                  <a:cubicBezTo>
                    <a:pt x="192" y="1"/>
                    <a:pt x="142" y="10"/>
                    <a:pt x="89" y="23"/>
                  </a:cubicBezTo>
                  <a:lnTo>
                    <a:pt x="89" y="23"/>
                  </a:lnTo>
                  <a:cubicBezTo>
                    <a:pt x="90" y="23"/>
                    <a:pt x="90" y="23"/>
                    <a:pt x="91" y="23"/>
                  </a:cubicBezTo>
                  <a:cubicBezTo>
                    <a:pt x="137" y="23"/>
                    <a:pt x="183" y="1"/>
                    <a:pt x="251" y="1"/>
                  </a:cubicBezTo>
                  <a:close/>
                  <a:moveTo>
                    <a:pt x="89" y="23"/>
                  </a:moveTo>
                  <a:lnTo>
                    <a:pt x="89" y="23"/>
                  </a:lnTo>
                  <a:cubicBezTo>
                    <a:pt x="67" y="23"/>
                    <a:pt x="44" y="24"/>
                    <a:pt x="0" y="46"/>
                  </a:cubicBezTo>
                  <a:cubicBezTo>
                    <a:pt x="32" y="38"/>
                    <a:pt x="61" y="30"/>
                    <a:pt x="89" y="23"/>
                  </a:cubicBezTo>
                  <a:close/>
                </a:path>
              </a:pathLst>
            </a:custGeom>
            <a:solidFill>
              <a:srgbClr val="429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9" name="Google Shape;549;p4"/>
            <p:cNvSpPr/>
            <p:nvPr/>
          </p:nvSpPr>
          <p:spPr>
            <a:xfrm>
              <a:off x="6890550" y="1842625"/>
              <a:ext cx="600" cy="25"/>
            </a:xfrm>
            <a:custGeom>
              <a:avLst/>
              <a:gdLst/>
              <a:ahLst/>
              <a:cxnLst/>
              <a:rect l="l" t="t" r="r" b="b"/>
              <a:pathLst>
                <a:path w="24" h="1" extrusionOk="0">
                  <a:moveTo>
                    <a:pt x="23" y="0"/>
                  </a:moveTo>
                  <a:cubicBezTo>
                    <a:pt x="0" y="0"/>
                    <a:pt x="0" y="0"/>
                    <a:pt x="0" y="0"/>
                  </a:cubicBezTo>
                  <a:cubicBezTo>
                    <a:pt x="0" y="0"/>
                    <a:pt x="0" y="0"/>
                    <a:pt x="23" y="0"/>
                  </a:cubicBezTo>
                  <a:close/>
                </a:path>
              </a:pathLst>
            </a:custGeom>
            <a:solidFill>
              <a:srgbClr val="429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0" name="Google Shape;550;p4"/>
            <p:cNvSpPr/>
            <p:nvPr/>
          </p:nvSpPr>
          <p:spPr>
            <a:xfrm>
              <a:off x="7069150" y="198300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429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1" name="Google Shape;551;p4"/>
            <p:cNvSpPr/>
            <p:nvPr/>
          </p:nvSpPr>
          <p:spPr>
            <a:xfrm>
              <a:off x="7080000" y="2227800"/>
              <a:ext cx="25" cy="25"/>
            </a:xfrm>
            <a:custGeom>
              <a:avLst/>
              <a:gdLst/>
              <a:ahLst/>
              <a:cxnLst/>
              <a:rect l="l" t="t" r="r" b="b"/>
              <a:pathLst>
                <a:path w="1" h="1" extrusionOk="0">
                  <a:moveTo>
                    <a:pt x="0" y="0"/>
                  </a:moveTo>
                  <a:close/>
                </a:path>
              </a:pathLst>
            </a:custGeom>
            <a:solidFill>
              <a:srgbClr val="429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2" name="Google Shape;552;p4"/>
            <p:cNvSpPr/>
            <p:nvPr/>
          </p:nvSpPr>
          <p:spPr>
            <a:xfrm>
              <a:off x="7080000" y="2227800"/>
              <a:ext cx="25" cy="600"/>
            </a:xfrm>
            <a:custGeom>
              <a:avLst/>
              <a:gdLst/>
              <a:ahLst/>
              <a:cxnLst/>
              <a:rect l="l" t="t" r="r" b="b"/>
              <a:pathLst>
                <a:path w="1" h="24" extrusionOk="0">
                  <a:moveTo>
                    <a:pt x="0" y="23"/>
                  </a:moveTo>
                  <a:cubicBezTo>
                    <a:pt x="0" y="23"/>
                    <a:pt x="0" y="23"/>
                    <a:pt x="0" y="23"/>
                  </a:cubicBezTo>
                  <a:cubicBezTo>
                    <a:pt x="0" y="23"/>
                    <a:pt x="0" y="23"/>
                    <a:pt x="0" y="23"/>
                  </a:cubicBezTo>
                  <a:cubicBezTo>
                    <a:pt x="0" y="23"/>
                    <a:pt x="0" y="23"/>
                    <a:pt x="0" y="23"/>
                  </a:cubicBezTo>
                  <a:cubicBezTo>
                    <a:pt x="0" y="23"/>
                    <a:pt x="0" y="0"/>
                    <a:pt x="0" y="0"/>
                  </a:cubicBezTo>
                  <a:cubicBezTo>
                    <a:pt x="0" y="0"/>
                    <a:pt x="0" y="23"/>
                    <a:pt x="0" y="23"/>
                  </a:cubicBezTo>
                  <a:close/>
                </a:path>
              </a:pathLst>
            </a:custGeom>
            <a:solidFill>
              <a:srgbClr val="429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3" name="Google Shape;553;p4"/>
            <p:cNvSpPr/>
            <p:nvPr/>
          </p:nvSpPr>
          <p:spPr>
            <a:xfrm>
              <a:off x="7080000" y="2228375"/>
              <a:ext cx="25" cy="25"/>
            </a:xfrm>
            <a:custGeom>
              <a:avLst/>
              <a:gdLst/>
              <a:ahLst/>
              <a:cxnLst/>
              <a:rect l="l" t="t" r="r" b="b"/>
              <a:pathLst>
                <a:path w="1" h="1" extrusionOk="0">
                  <a:moveTo>
                    <a:pt x="0" y="0"/>
                  </a:moveTo>
                  <a:lnTo>
                    <a:pt x="0" y="0"/>
                  </a:lnTo>
                  <a:close/>
                </a:path>
              </a:pathLst>
            </a:custGeom>
            <a:solidFill>
              <a:srgbClr val="429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4" name="Google Shape;554;p4"/>
            <p:cNvSpPr/>
            <p:nvPr/>
          </p:nvSpPr>
          <p:spPr>
            <a:xfrm>
              <a:off x="6932200" y="251255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429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5" name="Google Shape;555;p4"/>
            <p:cNvSpPr/>
            <p:nvPr/>
          </p:nvSpPr>
          <p:spPr>
            <a:xfrm>
              <a:off x="6338175" y="1827775"/>
              <a:ext cx="685925" cy="792075"/>
            </a:xfrm>
            <a:custGeom>
              <a:avLst/>
              <a:gdLst/>
              <a:ahLst/>
              <a:cxnLst/>
              <a:rect l="l" t="t" r="r" b="b"/>
              <a:pathLst>
                <a:path w="27437" h="31683" extrusionOk="0">
                  <a:moveTo>
                    <a:pt x="4634" y="9861"/>
                  </a:moveTo>
                  <a:lnTo>
                    <a:pt x="4611" y="9884"/>
                  </a:lnTo>
                  <a:lnTo>
                    <a:pt x="4611" y="9884"/>
                  </a:lnTo>
                  <a:cubicBezTo>
                    <a:pt x="4611" y="9884"/>
                    <a:pt x="4634" y="9884"/>
                    <a:pt x="4634" y="9861"/>
                  </a:cubicBezTo>
                  <a:close/>
                  <a:moveTo>
                    <a:pt x="18809" y="1"/>
                  </a:moveTo>
                  <a:cubicBezTo>
                    <a:pt x="18306" y="1"/>
                    <a:pt x="17827" y="46"/>
                    <a:pt x="17325" y="115"/>
                  </a:cubicBezTo>
                  <a:cubicBezTo>
                    <a:pt x="16640" y="206"/>
                    <a:pt x="15978" y="343"/>
                    <a:pt x="15316" y="549"/>
                  </a:cubicBezTo>
                  <a:cubicBezTo>
                    <a:pt x="14632" y="754"/>
                    <a:pt x="13970" y="1005"/>
                    <a:pt x="13331" y="1302"/>
                  </a:cubicBezTo>
                  <a:cubicBezTo>
                    <a:pt x="12691" y="1621"/>
                    <a:pt x="12075" y="1964"/>
                    <a:pt x="11482" y="2352"/>
                  </a:cubicBezTo>
                  <a:cubicBezTo>
                    <a:pt x="10843" y="2763"/>
                    <a:pt x="10203" y="3242"/>
                    <a:pt x="9610" y="3767"/>
                  </a:cubicBezTo>
                  <a:cubicBezTo>
                    <a:pt x="8332" y="4840"/>
                    <a:pt x="7168" y="6072"/>
                    <a:pt x="6141" y="7396"/>
                  </a:cubicBezTo>
                  <a:cubicBezTo>
                    <a:pt x="5068" y="8743"/>
                    <a:pt x="4132" y="10204"/>
                    <a:pt x="3310" y="11733"/>
                  </a:cubicBezTo>
                  <a:cubicBezTo>
                    <a:pt x="2511" y="13217"/>
                    <a:pt x="1804" y="14769"/>
                    <a:pt x="1256" y="16389"/>
                  </a:cubicBezTo>
                  <a:cubicBezTo>
                    <a:pt x="708" y="17896"/>
                    <a:pt x="297" y="19471"/>
                    <a:pt x="23" y="21069"/>
                  </a:cubicBezTo>
                  <a:cubicBezTo>
                    <a:pt x="1" y="21114"/>
                    <a:pt x="46" y="21183"/>
                    <a:pt x="92" y="21183"/>
                  </a:cubicBezTo>
                  <a:cubicBezTo>
                    <a:pt x="160" y="21183"/>
                    <a:pt x="206" y="21160"/>
                    <a:pt x="206" y="21091"/>
                  </a:cubicBezTo>
                  <a:cubicBezTo>
                    <a:pt x="411" y="19882"/>
                    <a:pt x="708" y="18695"/>
                    <a:pt x="1073" y="17508"/>
                  </a:cubicBezTo>
                  <a:cubicBezTo>
                    <a:pt x="1918" y="14837"/>
                    <a:pt x="3105" y="12258"/>
                    <a:pt x="4611" y="9884"/>
                  </a:cubicBezTo>
                  <a:cubicBezTo>
                    <a:pt x="5889" y="7876"/>
                    <a:pt x="7419" y="6004"/>
                    <a:pt x="9176" y="4383"/>
                  </a:cubicBezTo>
                  <a:cubicBezTo>
                    <a:pt x="9793" y="3835"/>
                    <a:pt x="10432" y="3310"/>
                    <a:pt x="11094" y="2831"/>
                  </a:cubicBezTo>
                  <a:cubicBezTo>
                    <a:pt x="11710" y="2420"/>
                    <a:pt x="12349" y="2032"/>
                    <a:pt x="13011" y="1690"/>
                  </a:cubicBezTo>
                  <a:lnTo>
                    <a:pt x="13011" y="1690"/>
                  </a:lnTo>
                  <a:lnTo>
                    <a:pt x="12988" y="1713"/>
                  </a:lnTo>
                  <a:cubicBezTo>
                    <a:pt x="14061" y="1142"/>
                    <a:pt x="15225" y="731"/>
                    <a:pt x="16412" y="457"/>
                  </a:cubicBezTo>
                  <a:cubicBezTo>
                    <a:pt x="17208" y="302"/>
                    <a:pt x="18004" y="196"/>
                    <a:pt x="18815" y="196"/>
                  </a:cubicBezTo>
                  <a:cubicBezTo>
                    <a:pt x="18957" y="196"/>
                    <a:pt x="19099" y="199"/>
                    <a:pt x="19242" y="206"/>
                  </a:cubicBezTo>
                  <a:lnTo>
                    <a:pt x="19219" y="206"/>
                  </a:lnTo>
                  <a:cubicBezTo>
                    <a:pt x="19607" y="229"/>
                    <a:pt x="19995" y="252"/>
                    <a:pt x="20361" y="320"/>
                  </a:cubicBezTo>
                  <a:cubicBezTo>
                    <a:pt x="20749" y="389"/>
                    <a:pt x="21137" y="480"/>
                    <a:pt x="21502" y="594"/>
                  </a:cubicBezTo>
                  <a:lnTo>
                    <a:pt x="21525" y="594"/>
                  </a:lnTo>
                  <a:cubicBezTo>
                    <a:pt x="21844" y="708"/>
                    <a:pt x="22141" y="823"/>
                    <a:pt x="22461" y="959"/>
                  </a:cubicBezTo>
                  <a:cubicBezTo>
                    <a:pt x="22780" y="1096"/>
                    <a:pt x="23077" y="1279"/>
                    <a:pt x="23396" y="1462"/>
                  </a:cubicBezTo>
                  <a:lnTo>
                    <a:pt x="23374" y="1462"/>
                  </a:lnTo>
                  <a:cubicBezTo>
                    <a:pt x="23670" y="1644"/>
                    <a:pt x="23944" y="1850"/>
                    <a:pt x="24195" y="2078"/>
                  </a:cubicBezTo>
                  <a:cubicBezTo>
                    <a:pt x="24492" y="2306"/>
                    <a:pt x="24743" y="2557"/>
                    <a:pt x="24994" y="2831"/>
                  </a:cubicBezTo>
                  <a:cubicBezTo>
                    <a:pt x="25245" y="3105"/>
                    <a:pt x="25496" y="3402"/>
                    <a:pt x="25725" y="3721"/>
                  </a:cubicBezTo>
                  <a:cubicBezTo>
                    <a:pt x="25953" y="4087"/>
                    <a:pt x="26181" y="4452"/>
                    <a:pt x="26364" y="4817"/>
                  </a:cubicBezTo>
                  <a:cubicBezTo>
                    <a:pt x="26524" y="5114"/>
                    <a:pt x="26660" y="5433"/>
                    <a:pt x="26775" y="5753"/>
                  </a:cubicBezTo>
                  <a:cubicBezTo>
                    <a:pt x="26866" y="6050"/>
                    <a:pt x="26957" y="6369"/>
                    <a:pt x="27026" y="6689"/>
                  </a:cubicBezTo>
                  <a:cubicBezTo>
                    <a:pt x="27117" y="7122"/>
                    <a:pt x="27163" y="7556"/>
                    <a:pt x="27208" y="7990"/>
                  </a:cubicBezTo>
                  <a:cubicBezTo>
                    <a:pt x="27231" y="8416"/>
                    <a:pt x="27231" y="8864"/>
                    <a:pt x="27231" y="9291"/>
                  </a:cubicBezTo>
                  <a:lnTo>
                    <a:pt x="27231" y="9291"/>
                  </a:lnTo>
                  <a:cubicBezTo>
                    <a:pt x="27185" y="10090"/>
                    <a:pt x="27071" y="10888"/>
                    <a:pt x="26934" y="11687"/>
                  </a:cubicBezTo>
                  <a:cubicBezTo>
                    <a:pt x="26866" y="12075"/>
                    <a:pt x="26797" y="12441"/>
                    <a:pt x="26706" y="12829"/>
                  </a:cubicBezTo>
                  <a:cubicBezTo>
                    <a:pt x="26615" y="13239"/>
                    <a:pt x="26501" y="13650"/>
                    <a:pt x="26364" y="14038"/>
                  </a:cubicBezTo>
                  <a:cubicBezTo>
                    <a:pt x="26364" y="14038"/>
                    <a:pt x="26364" y="14061"/>
                    <a:pt x="26364" y="14061"/>
                  </a:cubicBezTo>
                  <a:cubicBezTo>
                    <a:pt x="25588" y="16503"/>
                    <a:pt x="24378" y="18786"/>
                    <a:pt x="23008" y="20954"/>
                  </a:cubicBezTo>
                  <a:cubicBezTo>
                    <a:pt x="23008" y="20932"/>
                    <a:pt x="23008" y="20932"/>
                    <a:pt x="23008" y="20932"/>
                  </a:cubicBezTo>
                  <a:cubicBezTo>
                    <a:pt x="22483" y="21753"/>
                    <a:pt x="21936" y="22575"/>
                    <a:pt x="21365" y="23374"/>
                  </a:cubicBezTo>
                  <a:cubicBezTo>
                    <a:pt x="20794" y="24173"/>
                    <a:pt x="20201" y="24994"/>
                    <a:pt x="19585" y="25771"/>
                  </a:cubicBezTo>
                  <a:cubicBezTo>
                    <a:pt x="18352" y="27345"/>
                    <a:pt x="17051" y="28852"/>
                    <a:pt x="15659" y="30267"/>
                  </a:cubicBezTo>
                  <a:cubicBezTo>
                    <a:pt x="15225" y="30701"/>
                    <a:pt x="14791" y="31112"/>
                    <a:pt x="14358" y="31523"/>
                  </a:cubicBezTo>
                  <a:cubicBezTo>
                    <a:pt x="14358" y="31545"/>
                    <a:pt x="14335" y="31568"/>
                    <a:pt x="14335" y="31591"/>
                  </a:cubicBezTo>
                  <a:cubicBezTo>
                    <a:pt x="14335" y="31637"/>
                    <a:pt x="14358" y="31659"/>
                    <a:pt x="14380" y="31659"/>
                  </a:cubicBezTo>
                  <a:cubicBezTo>
                    <a:pt x="14403" y="31682"/>
                    <a:pt x="14426" y="31682"/>
                    <a:pt x="14449" y="31682"/>
                  </a:cubicBezTo>
                  <a:cubicBezTo>
                    <a:pt x="14472" y="31682"/>
                    <a:pt x="14495" y="31682"/>
                    <a:pt x="14517" y="31659"/>
                  </a:cubicBezTo>
                  <a:cubicBezTo>
                    <a:pt x="15955" y="30290"/>
                    <a:pt x="17325" y="28829"/>
                    <a:pt x="18603" y="27300"/>
                  </a:cubicBezTo>
                  <a:cubicBezTo>
                    <a:pt x="19881" y="25771"/>
                    <a:pt x="21068" y="24173"/>
                    <a:pt x="22187" y="22552"/>
                  </a:cubicBezTo>
                  <a:cubicBezTo>
                    <a:pt x="23305" y="20909"/>
                    <a:pt x="24332" y="19220"/>
                    <a:pt x="25222" y="17439"/>
                  </a:cubicBezTo>
                  <a:cubicBezTo>
                    <a:pt x="25656" y="16526"/>
                    <a:pt x="26044" y="15613"/>
                    <a:pt x="26364" y="14677"/>
                  </a:cubicBezTo>
                  <a:cubicBezTo>
                    <a:pt x="26524" y="14221"/>
                    <a:pt x="26660" y="13764"/>
                    <a:pt x="26775" y="13308"/>
                  </a:cubicBezTo>
                  <a:cubicBezTo>
                    <a:pt x="26889" y="12851"/>
                    <a:pt x="27003" y="12395"/>
                    <a:pt x="27094" y="11938"/>
                  </a:cubicBezTo>
                  <a:cubicBezTo>
                    <a:pt x="27277" y="11025"/>
                    <a:pt x="27391" y="10112"/>
                    <a:pt x="27414" y="9199"/>
                  </a:cubicBezTo>
                  <a:cubicBezTo>
                    <a:pt x="27437" y="8743"/>
                    <a:pt x="27437" y="8264"/>
                    <a:pt x="27391" y="7807"/>
                  </a:cubicBezTo>
                  <a:cubicBezTo>
                    <a:pt x="27345" y="7351"/>
                    <a:pt x="27277" y="6917"/>
                    <a:pt x="27185" y="6483"/>
                  </a:cubicBezTo>
                  <a:cubicBezTo>
                    <a:pt x="27071" y="6027"/>
                    <a:pt x="26934" y="5593"/>
                    <a:pt x="26752" y="5159"/>
                  </a:cubicBezTo>
                  <a:cubicBezTo>
                    <a:pt x="26569" y="4748"/>
                    <a:pt x="26364" y="4383"/>
                    <a:pt x="26136" y="4018"/>
                  </a:cubicBezTo>
                  <a:cubicBezTo>
                    <a:pt x="25747" y="3379"/>
                    <a:pt x="25268" y="2808"/>
                    <a:pt x="24743" y="2283"/>
                  </a:cubicBezTo>
                  <a:cubicBezTo>
                    <a:pt x="24241" y="1804"/>
                    <a:pt x="23693" y="1416"/>
                    <a:pt x="23100" y="1074"/>
                  </a:cubicBezTo>
                  <a:cubicBezTo>
                    <a:pt x="22529" y="754"/>
                    <a:pt x="21913" y="503"/>
                    <a:pt x="21297" y="320"/>
                  </a:cubicBezTo>
                  <a:cubicBezTo>
                    <a:pt x="20475" y="115"/>
                    <a:pt x="19653" y="1"/>
                    <a:pt x="18809" y="1"/>
                  </a:cubicBezTo>
                  <a:close/>
                </a:path>
              </a:pathLst>
            </a:custGeom>
            <a:solidFill>
              <a:srgbClr val="429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6" name="Google Shape;556;p4"/>
            <p:cNvSpPr/>
            <p:nvPr/>
          </p:nvSpPr>
          <p:spPr>
            <a:xfrm>
              <a:off x="6338750" y="2353325"/>
              <a:ext cx="545550" cy="270725"/>
            </a:xfrm>
            <a:custGeom>
              <a:avLst/>
              <a:gdLst/>
              <a:ahLst/>
              <a:cxnLst/>
              <a:rect l="l" t="t" r="r" b="b"/>
              <a:pathLst>
                <a:path w="21822" h="10829" extrusionOk="0">
                  <a:moveTo>
                    <a:pt x="114" y="1"/>
                  </a:moveTo>
                  <a:cubicBezTo>
                    <a:pt x="92" y="1"/>
                    <a:pt x="92" y="1"/>
                    <a:pt x="69" y="24"/>
                  </a:cubicBezTo>
                  <a:cubicBezTo>
                    <a:pt x="23" y="47"/>
                    <a:pt x="0" y="92"/>
                    <a:pt x="23" y="138"/>
                  </a:cubicBezTo>
                  <a:cubicBezTo>
                    <a:pt x="548" y="1165"/>
                    <a:pt x="1279" y="2078"/>
                    <a:pt x="2055" y="2900"/>
                  </a:cubicBezTo>
                  <a:cubicBezTo>
                    <a:pt x="2465" y="3333"/>
                    <a:pt x="2922" y="3744"/>
                    <a:pt x="3356" y="4155"/>
                  </a:cubicBezTo>
                  <a:cubicBezTo>
                    <a:pt x="3812" y="4543"/>
                    <a:pt x="4269" y="4931"/>
                    <a:pt x="4725" y="5296"/>
                  </a:cubicBezTo>
                  <a:cubicBezTo>
                    <a:pt x="5684" y="6050"/>
                    <a:pt x="6688" y="6780"/>
                    <a:pt x="7715" y="7442"/>
                  </a:cubicBezTo>
                  <a:cubicBezTo>
                    <a:pt x="8857" y="8150"/>
                    <a:pt x="9998" y="8811"/>
                    <a:pt x="11185" y="9405"/>
                  </a:cubicBezTo>
                  <a:cubicBezTo>
                    <a:pt x="11481" y="9565"/>
                    <a:pt x="11801" y="9702"/>
                    <a:pt x="12098" y="9839"/>
                  </a:cubicBezTo>
                  <a:cubicBezTo>
                    <a:pt x="12394" y="9998"/>
                    <a:pt x="12691" y="10135"/>
                    <a:pt x="12988" y="10249"/>
                  </a:cubicBezTo>
                  <a:cubicBezTo>
                    <a:pt x="13559" y="10478"/>
                    <a:pt x="14175" y="10637"/>
                    <a:pt x="14768" y="10729"/>
                  </a:cubicBezTo>
                  <a:cubicBezTo>
                    <a:pt x="15239" y="10799"/>
                    <a:pt x="15710" y="10828"/>
                    <a:pt x="16191" y="10828"/>
                  </a:cubicBezTo>
                  <a:cubicBezTo>
                    <a:pt x="16340" y="10828"/>
                    <a:pt x="16489" y="10825"/>
                    <a:pt x="16640" y="10820"/>
                  </a:cubicBezTo>
                  <a:cubicBezTo>
                    <a:pt x="17256" y="10797"/>
                    <a:pt x="17895" y="10706"/>
                    <a:pt x="18535" y="10592"/>
                  </a:cubicBezTo>
                  <a:cubicBezTo>
                    <a:pt x="19653" y="10341"/>
                    <a:pt x="20771" y="9930"/>
                    <a:pt x="21753" y="9314"/>
                  </a:cubicBezTo>
                  <a:cubicBezTo>
                    <a:pt x="21776" y="9314"/>
                    <a:pt x="21799" y="9291"/>
                    <a:pt x="21799" y="9268"/>
                  </a:cubicBezTo>
                  <a:cubicBezTo>
                    <a:pt x="21821" y="9245"/>
                    <a:pt x="21821" y="9222"/>
                    <a:pt x="21799" y="9199"/>
                  </a:cubicBezTo>
                  <a:cubicBezTo>
                    <a:pt x="21799" y="9177"/>
                    <a:pt x="21776" y="9154"/>
                    <a:pt x="21753" y="9131"/>
                  </a:cubicBezTo>
                  <a:cubicBezTo>
                    <a:pt x="21730" y="9131"/>
                    <a:pt x="21684" y="9131"/>
                    <a:pt x="21662" y="9154"/>
                  </a:cubicBezTo>
                  <a:cubicBezTo>
                    <a:pt x="20977" y="9565"/>
                    <a:pt x="20246" y="9884"/>
                    <a:pt x="19470" y="10135"/>
                  </a:cubicBezTo>
                  <a:cubicBezTo>
                    <a:pt x="19014" y="10272"/>
                    <a:pt x="18557" y="10386"/>
                    <a:pt x="18078" y="10478"/>
                  </a:cubicBezTo>
                  <a:cubicBezTo>
                    <a:pt x="17576" y="10569"/>
                    <a:pt x="17074" y="10615"/>
                    <a:pt x="16572" y="10637"/>
                  </a:cubicBezTo>
                  <a:lnTo>
                    <a:pt x="16572" y="10637"/>
                  </a:lnTo>
                  <a:cubicBezTo>
                    <a:pt x="16200" y="10637"/>
                    <a:pt x="15849" y="10637"/>
                    <a:pt x="15476" y="10615"/>
                  </a:cubicBezTo>
                  <a:cubicBezTo>
                    <a:pt x="15111" y="10592"/>
                    <a:pt x="14746" y="10546"/>
                    <a:pt x="14380" y="10455"/>
                  </a:cubicBezTo>
                  <a:cubicBezTo>
                    <a:pt x="13832" y="10341"/>
                    <a:pt x="13308" y="10181"/>
                    <a:pt x="12805" y="9953"/>
                  </a:cubicBezTo>
                  <a:cubicBezTo>
                    <a:pt x="12531" y="9839"/>
                    <a:pt x="12280" y="9724"/>
                    <a:pt x="12006" y="9587"/>
                  </a:cubicBezTo>
                  <a:cubicBezTo>
                    <a:pt x="11733" y="9473"/>
                    <a:pt x="11459" y="9336"/>
                    <a:pt x="11185" y="9199"/>
                  </a:cubicBezTo>
                  <a:lnTo>
                    <a:pt x="11208" y="9199"/>
                  </a:lnTo>
                  <a:cubicBezTo>
                    <a:pt x="10021" y="8606"/>
                    <a:pt x="8857" y="7921"/>
                    <a:pt x="7738" y="7214"/>
                  </a:cubicBezTo>
                  <a:cubicBezTo>
                    <a:pt x="7190" y="6848"/>
                    <a:pt x="6643" y="6483"/>
                    <a:pt x="6118" y="6095"/>
                  </a:cubicBezTo>
                  <a:cubicBezTo>
                    <a:pt x="5661" y="5776"/>
                    <a:pt x="5205" y="5433"/>
                    <a:pt x="4748" y="5068"/>
                  </a:cubicBezTo>
                  <a:cubicBezTo>
                    <a:pt x="4269" y="4680"/>
                    <a:pt x="3789" y="4292"/>
                    <a:pt x="3333" y="3881"/>
                  </a:cubicBezTo>
                  <a:cubicBezTo>
                    <a:pt x="2808" y="3402"/>
                    <a:pt x="2306" y="2900"/>
                    <a:pt x="1849" y="2375"/>
                  </a:cubicBezTo>
                  <a:cubicBezTo>
                    <a:pt x="1393" y="1873"/>
                    <a:pt x="959" y="1325"/>
                    <a:pt x="594" y="754"/>
                  </a:cubicBezTo>
                  <a:lnTo>
                    <a:pt x="594" y="754"/>
                  </a:lnTo>
                  <a:cubicBezTo>
                    <a:pt x="617" y="777"/>
                    <a:pt x="617" y="777"/>
                    <a:pt x="617" y="777"/>
                  </a:cubicBezTo>
                  <a:cubicBezTo>
                    <a:pt x="457" y="549"/>
                    <a:pt x="320" y="320"/>
                    <a:pt x="206" y="69"/>
                  </a:cubicBezTo>
                  <a:cubicBezTo>
                    <a:pt x="183" y="24"/>
                    <a:pt x="137" y="1"/>
                    <a:pt x="114" y="1"/>
                  </a:cubicBezTo>
                  <a:close/>
                </a:path>
              </a:pathLst>
            </a:custGeom>
            <a:solidFill>
              <a:srgbClr val="429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7" name="Google Shape;557;p4"/>
            <p:cNvSpPr/>
            <p:nvPr/>
          </p:nvSpPr>
          <p:spPr>
            <a:xfrm>
              <a:off x="6760450" y="1965275"/>
              <a:ext cx="101025" cy="92925"/>
            </a:xfrm>
            <a:custGeom>
              <a:avLst/>
              <a:gdLst/>
              <a:ahLst/>
              <a:cxnLst/>
              <a:rect l="l" t="t" r="r" b="b"/>
              <a:pathLst>
                <a:path w="4041" h="3717" extrusionOk="0">
                  <a:moveTo>
                    <a:pt x="890" y="1965"/>
                  </a:moveTo>
                  <a:cubicBezTo>
                    <a:pt x="1027" y="1988"/>
                    <a:pt x="1164" y="2033"/>
                    <a:pt x="1301" y="2079"/>
                  </a:cubicBezTo>
                  <a:cubicBezTo>
                    <a:pt x="1461" y="2147"/>
                    <a:pt x="1621" y="2239"/>
                    <a:pt x="1758" y="2353"/>
                  </a:cubicBezTo>
                  <a:cubicBezTo>
                    <a:pt x="1895" y="2444"/>
                    <a:pt x="2009" y="2558"/>
                    <a:pt x="2100" y="2672"/>
                  </a:cubicBezTo>
                  <a:cubicBezTo>
                    <a:pt x="2169" y="2786"/>
                    <a:pt x="2237" y="2878"/>
                    <a:pt x="2283" y="2992"/>
                  </a:cubicBezTo>
                  <a:cubicBezTo>
                    <a:pt x="2306" y="3060"/>
                    <a:pt x="2328" y="3129"/>
                    <a:pt x="2351" y="3220"/>
                  </a:cubicBezTo>
                  <a:cubicBezTo>
                    <a:pt x="2351" y="3289"/>
                    <a:pt x="2351" y="3357"/>
                    <a:pt x="2351" y="3448"/>
                  </a:cubicBezTo>
                  <a:cubicBezTo>
                    <a:pt x="2351" y="3471"/>
                    <a:pt x="2351" y="3471"/>
                    <a:pt x="2351" y="3494"/>
                  </a:cubicBezTo>
                  <a:cubicBezTo>
                    <a:pt x="2351" y="3517"/>
                    <a:pt x="2351" y="3517"/>
                    <a:pt x="2351" y="3517"/>
                  </a:cubicBezTo>
                  <a:cubicBezTo>
                    <a:pt x="2294" y="3528"/>
                    <a:pt x="2231" y="3534"/>
                    <a:pt x="2166" y="3534"/>
                  </a:cubicBezTo>
                  <a:cubicBezTo>
                    <a:pt x="2100" y="3534"/>
                    <a:pt x="2032" y="3528"/>
                    <a:pt x="1963" y="3517"/>
                  </a:cubicBezTo>
                  <a:lnTo>
                    <a:pt x="1940" y="3517"/>
                  </a:lnTo>
                  <a:cubicBezTo>
                    <a:pt x="1781" y="3494"/>
                    <a:pt x="1621" y="3448"/>
                    <a:pt x="1484" y="3403"/>
                  </a:cubicBezTo>
                  <a:cubicBezTo>
                    <a:pt x="1324" y="3334"/>
                    <a:pt x="1164" y="3243"/>
                    <a:pt x="1027" y="3129"/>
                  </a:cubicBezTo>
                  <a:cubicBezTo>
                    <a:pt x="890" y="3015"/>
                    <a:pt x="753" y="2901"/>
                    <a:pt x="639" y="2764"/>
                  </a:cubicBezTo>
                  <a:cubicBezTo>
                    <a:pt x="525" y="2627"/>
                    <a:pt x="434" y="2467"/>
                    <a:pt x="365" y="2307"/>
                  </a:cubicBezTo>
                  <a:cubicBezTo>
                    <a:pt x="343" y="2216"/>
                    <a:pt x="297" y="2147"/>
                    <a:pt x="274" y="2056"/>
                  </a:cubicBezTo>
                  <a:cubicBezTo>
                    <a:pt x="297" y="2056"/>
                    <a:pt x="320" y="2056"/>
                    <a:pt x="343" y="2033"/>
                  </a:cubicBezTo>
                  <a:cubicBezTo>
                    <a:pt x="411" y="2010"/>
                    <a:pt x="480" y="1988"/>
                    <a:pt x="548" y="1988"/>
                  </a:cubicBezTo>
                  <a:cubicBezTo>
                    <a:pt x="662" y="1965"/>
                    <a:pt x="753" y="1965"/>
                    <a:pt x="868" y="1965"/>
                  </a:cubicBezTo>
                  <a:close/>
                  <a:moveTo>
                    <a:pt x="1195" y="1"/>
                  </a:moveTo>
                  <a:cubicBezTo>
                    <a:pt x="689" y="1"/>
                    <a:pt x="315" y="445"/>
                    <a:pt x="137" y="846"/>
                  </a:cubicBezTo>
                  <a:cubicBezTo>
                    <a:pt x="69" y="1029"/>
                    <a:pt x="23" y="1189"/>
                    <a:pt x="0" y="1348"/>
                  </a:cubicBezTo>
                  <a:cubicBezTo>
                    <a:pt x="0" y="1440"/>
                    <a:pt x="0" y="1554"/>
                    <a:pt x="23" y="1645"/>
                  </a:cubicBezTo>
                  <a:cubicBezTo>
                    <a:pt x="23" y="1759"/>
                    <a:pt x="46" y="1873"/>
                    <a:pt x="69" y="1942"/>
                  </a:cubicBezTo>
                  <a:cubicBezTo>
                    <a:pt x="160" y="2376"/>
                    <a:pt x="365" y="2741"/>
                    <a:pt x="639" y="3037"/>
                  </a:cubicBezTo>
                  <a:cubicBezTo>
                    <a:pt x="799" y="3197"/>
                    <a:pt x="959" y="3334"/>
                    <a:pt x="1142" y="3425"/>
                  </a:cubicBezTo>
                  <a:cubicBezTo>
                    <a:pt x="1324" y="3540"/>
                    <a:pt x="1507" y="3608"/>
                    <a:pt x="1712" y="3654"/>
                  </a:cubicBezTo>
                  <a:cubicBezTo>
                    <a:pt x="1758" y="3677"/>
                    <a:pt x="1826" y="3677"/>
                    <a:pt x="1895" y="3699"/>
                  </a:cubicBezTo>
                  <a:cubicBezTo>
                    <a:pt x="1975" y="3711"/>
                    <a:pt x="2049" y="3717"/>
                    <a:pt x="2123" y="3717"/>
                  </a:cubicBezTo>
                  <a:cubicBezTo>
                    <a:pt x="2197" y="3717"/>
                    <a:pt x="2271" y="3711"/>
                    <a:pt x="2351" y="3699"/>
                  </a:cubicBezTo>
                  <a:cubicBezTo>
                    <a:pt x="2511" y="3699"/>
                    <a:pt x="2671" y="3654"/>
                    <a:pt x="2831" y="3585"/>
                  </a:cubicBezTo>
                  <a:cubicBezTo>
                    <a:pt x="2990" y="3517"/>
                    <a:pt x="3150" y="3425"/>
                    <a:pt x="3287" y="3289"/>
                  </a:cubicBezTo>
                  <a:cubicBezTo>
                    <a:pt x="3447" y="3174"/>
                    <a:pt x="3584" y="3060"/>
                    <a:pt x="3675" y="2901"/>
                  </a:cubicBezTo>
                  <a:cubicBezTo>
                    <a:pt x="3926" y="2604"/>
                    <a:pt x="4040" y="2261"/>
                    <a:pt x="3995" y="1965"/>
                  </a:cubicBezTo>
                  <a:cubicBezTo>
                    <a:pt x="3972" y="1782"/>
                    <a:pt x="3903" y="1622"/>
                    <a:pt x="3789" y="1485"/>
                  </a:cubicBezTo>
                  <a:cubicBezTo>
                    <a:pt x="3652" y="1303"/>
                    <a:pt x="3493" y="1189"/>
                    <a:pt x="3333" y="1143"/>
                  </a:cubicBezTo>
                  <a:lnTo>
                    <a:pt x="3241" y="1143"/>
                  </a:lnTo>
                  <a:cubicBezTo>
                    <a:pt x="3173" y="1132"/>
                    <a:pt x="3099" y="1126"/>
                    <a:pt x="3025" y="1126"/>
                  </a:cubicBezTo>
                  <a:cubicBezTo>
                    <a:pt x="2950" y="1126"/>
                    <a:pt x="2876" y="1132"/>
                    <a:pt x="2808" y="1143"/>
                  </a:cubicBezTo>
                  <a:lnTo>
                    <a:pt x="2716" y="1166"/>
                  </a:lnTo>
                  <a:cubicBezTo>
                    <a:pt x="2620" y="1182"/>
                    <a:pt x="2534" y="1198"/>
                    <a:pt x="2444" y="1198"/>
                  </a:cubicBezTo>
                  <a:cubicBezTo>
                    <a:pt x="2407" y="1198"/>
                    <a:pt x="2369" y="1195"/>
                    <a:pt x="2328" y="1189"/>
                  </a:cubicBezTo>
                  <a:cubicBezTo>
                    <a:pt x="2283" y="1189"/>
                    <a:pt x="2260" y="1166"/>
                    <a:pt x="2214" y="1166"/>
                  </a:cubicBezTo>
                  <a:lnTo>
                    <a:pt x="2191" y="1143"/>
                  </a:lnTo>
                  <a:cubicBezTo>
                    <a:pt x="2146" y="1074"/>
                    <a:pt x="2123" y="1029"/>
                    <a:pt x="2100" y="960"/>
                  </a:cubicBezTo>
                  <a:cubicBezTo>
                    <a:pt x="2055" y="892"/>
                    <a:pt x="2032" y="823"/>
                    <a:pt x="2009" y="755"/>
                  </a:cubicBezTo>
                  <a:lnTo>
                    <a:pt x="1986" y="641"/>
                  </a:lnTo>
                  <a:cubicBezTo>
                    <a:pt x="1963" y="550"/>
                    <a:pt x="1918" y="435"/>
                    <a:pt x="1849" y="344"/>
                  </a:cubicBezTo>
                  <a:cubicBezTo>
                    <a:pt x="1781" y="230"/>
                    <a:pt x="1689" y="161"/>
                    <a:pt x="1598" y="93"/>
                  </a:cubicBezTo>
                  <a:cubicBezTo>
                    <a:pt x="1507" y="47"/>
                    <a:pt x="1415" y="25"/>
                    <a:pt x="1324" y="2"/>
                  </a:cubicBezTo>
                  <a:lnTo>
                    <a:pt x="1233" y="2"/>
                  </a:lnTo>
                  <a:cubicBezTo>
                    <a:pt x="1220" y="1"/>
                    <a:pt x="1208" y="1"/>
                    <a:pt x="1195" y="1"/>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8" name="Google Shape;558;p4"/>
            <p:cNvSpPr/>
            <p:nvPr/>
          </p:nvSpPr>
          <p:spPr>
            <a:xfrm>
              <a:off x="6703950" y="1910525"/>
              <a:ext cx="29125" cy="29125"/>
            </a:xfrm>
            <a:custGeom>
              <a:avLst/>
              <a:gdLst/>
              <a:ahLst/>
              <a:cxnLst/>
              <a:rect l="l" t="t" r="r" b="b"/>
              <a:pathLst>
                <a:path w="1165" h="1165" extrusionOk="0">
                  <a:moveTo>
                    <a:pt x="594" y="0"/>
                  </a:moveTo>
                  <a:cubicBezTo>
                    <a:pt x="274" y="0"/>
                    <a:pt x="1" y="252"/>
                    <a:pt x="1" y="571"/>
                  </a:cubicBezTo>
                  <a:cubicBezTo>
                    <a:pt x="1" y="891"/>
                    <a:pt x="274" y="1165"/>
                    <a:pt x="594" y="1165"/>
                  </a:cubicBezTo>
                  <a:cubicBezTo>
                    <a:pt x="914" y="1165"/>
                    <a:pt x="1165" y="891"/>
                    <a:pt x="1165" y="571"/>
                  </a:cubicBezTo>
                  <a:cubicBezTo>
                    <a:pt x="1165" y="252"/>
                    <a:pt x="914" y="0"/>
                    <a:pt x="594"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9" name="Google Shape;559;p4"/>
            <p:cNvSpPr/>
            <p:nvPr/>
          </p:nvSpPr>
          <p:spPr>
            <a:xfrm>
              <a:off x="6923075" y="2048050"/>
              <a:ext cx="29125" cy="29700"/>
            </a:xfrm>
            <a:custGeom>
              <a:avLst/>
              <a:gdLst/>
              <a:ahLst/>
              <a:cxnLst/>
              <a:rect l="l" t="t" r="r" b="b"/>
              <a:pathLst>
                <a:path w="1165" h="1188" extrusionOk="0">
                  <a:moveTo>
                    <a:pt x="594" y="0"/>
                  </a:moveTo>
                  <a:cubicBezTo>
                    <a:pt x="274" y="0"/>
                    <a:pt x="0" y="274"/>
                    <a:pt x="0" y="594"/>
                  </a:cubicBezTo>
                  <a:cubicBezTo>
                    <a:pt x="0" y="913"/>
                    <a:pt x="274" y="1187"/>
                    <a:pt x="594" y="1187"/>
                  </a:cubicBezTo>
                  <a:cubicBezTo>
                    <a:pt x="913" y="1187"/>
                    <a:pt x="1165" y="913"/>
                    <a:pt x="1165" y="594"/>
                  </a:cubicBezTo>
                  <a:cubicBezTo>
                    <a:pt x="1165" y="274"/>
                    <a:pt x="913" y="0"/>
                    <a:pt x="594"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0" name="Google Shape;560;p4"/>
            <p:cNvSpPr/>
            <p:nvPr/>
          </p:nvSpPr>
          <p:spPr>
            <a:xfrm>
              <a:off x="6935625" y="2081725"/>
              <a:ext cx="5175" cy="5150"/>
            </a:xfrm>
            <a:custGeom>
              <a:avLst/>
              <a:gdLst/>
              <a:ahLst/>
              <a:cxnLst/>
              <a:rect l="l" t="t" r="r" b="b"/>
              <a:pathLst>
                <a:path w="207" h="206" extrusionOk="0">
                  <a:moveTo>
                    <a:pt x="115" y="0"/>
                  </a:moveTo>
                  <a:cubicBezTo>
                    <a:pt x="46" y="0"/>
                    <a:pt x="1" y="46"/>
                    <a:pt x="1" y="91"/>
                  </a:cubicBezTo>
                  <a:cubicBezTo>
                    <a:pt x="1" y="160"/>
                    <a:pt x="46" y="205"/>
                    <a:pt x="115" y="205"/>
                  </a:cubicBezTo>
                  <a:cubicBezTo>
                    <a:pt x="160" y="205"/>
                    <a:pt x="206" y="160"/>
                    <a:pt x="206" y="91"/>
                  </a:cubicBezTo>
                  <a:cubicBezTo>
                    <a:pt x="206" y="46"/>
                    <a:pt x="160" y="0"/>
                    <a:pt x="115"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1" name="Google Shape;561;p4"/>
            <p:cNvSpPr/>
            <p:nvPr/>
          </p:nvSpPr>
          <p:spPr>
            <a:xfrm>
              <a:off x="6719350" y="1944775"/>
              <a:ext cx="5175" cy="5725"/>
            </a:xfrm>
            <a:custGeom>
              <a:avLst/>
              <a:gdLst/>
              <a:ahLst/>
              <a:cxnLst/>
              <a:rect l="l" t="t" r="r" b="b"/>
              <a:pathLst>
                <a:path w="207" h="229" extrusionOk="0">
                  <a:moveTo>
                    <a:pt x="115" y="0"/>
                  </a:moveTo>
                  <a:cubicBezTo>
                    <a:pt x="46" y="0"/>
                    <a:pt x="1" y="46"/>
                    <a:pt x="1" y="114"/>
                  </a:cubicBezTo>
                  <a:cubicBezTo>
                    <a:pt x="1" y="160"/>
                    <a:pt x="46" y="228"/>
                    <a:pt x="115" y="228"/>
                  </a:cubicBezTo>
                  <a:cubicBezTo>
                    <a:pt x="161" y="228"/>
                    <a:pt x="206" y="160"/>
                    <a:pt x="206" y="114"/>
                  </a:cubicBezTo>
                  <a:cubicBezTo>
                    <a:pt x="206" y="46"/>
                    <a:pt x="161" y="0"/>
                    <a:pt x="115"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2" name="Google Shape;562;p4"/>
            <p:cNvSpPr/>
            <p:nvPr/>
          </p:nvSpPr>
          <p:spPr>
            <a:xfrm>
              <a:off x="6630350" y="1936550"/>
              <a:ext cx="33100" cy="25300"/>
            </a:xfrm>
            <a:custGeom>
              <a:avLst/>
              <a:gdLst/>
              <a:ahLst/>
              <a:cxnLst/>
              <a:rect l="l" t="t" r="r" b="b"/>
              <a:pathLst>
                <a:path w="1324" h="1012" extrusionOk="0">
                  <a:moveTo>
                    <a:pt x="430" y="1"/>
                  </a:moveTo>
                  <a:cubicBezTo>
                    <a:pt x="296" y="1"/>
                    <a:pt x="181" y="47"/>
                    <a:pt x="114" y="146"/>
                  </a:cubicBezTo>
                  <a:cubicBezTo>
                    <a:pt x="0" y="329"/>
                    <a:pt x="114" y="649"/>
                    <a:pt x="411" y="854"/>
                  </a:cubicBezTo>
                  <a:cubicBezTo>
                    <a:pt x="564" y="960"/>
                    <a:pt x="729" y="1011"/>
                    <a:pt x="871" y="1011"/>
                  </a:cubicBezTo>
                  <a:cubicBezTo>
                    <a:pt x="1006" y="1011"/>
                    <a:pt x="1121" y="965"/>
                    <a:pt x="1187" y="877"/>
                  </a:cubicBezTo>
                  <a:cubicBezTo>
                    <a:pt x="1324" y="671"/>
                    <a:pt x="1187" y="352"/>
                    <a:pt x="890" y="146"/>
                  </a:cubicBezTo>
                  <a:cubicBezTo>
                    <a:pt x="738" y="52"/>
                    <a:pt x="573" y="1"/>
                    <a:pt x="430" y="1"/>
                  </a:cubicBezTo>
                  <a:close/>
                </a:path>
              </a:pathLst>
            </a:custGeom>
            <a:solidFill>
              <a:srgbClr val="FF64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3" name="Google Shape;563;p4"/>
            <p:cNvSpPr/>
            <p:nvPr/>
          </p:nvSpPr>
          <p:spPr>
            <a:xfrm>
              <a:off x="6910525" y="2113750"/>
              <a:ext cx="33125" cy="24975"/>
            </a:xfrm>
            <a:custGeom>
              <a:avLst/>
              <a:gdLst/>
              <a:ahLst/>
              <a:cxnLst/>
              <a:rect l="l" t="t" r="r" b="b"/>
              <a:pathLst>
                <a:path w="1325" h="999" extrusionOk="0">
                  <a:moveTo>
                    <a:pt x="433" y="0"/>
                  </a:moveTo>
                  <a:cubicBezTo>
                    <a:pt x="302" y="0"/>
                    <a:pt x="193" y="46"/>
                    <a:pt x="137" y="134"/>
                  </a:cubicBezTo>
                  <a:cubicBezTo>
                    <a:pt x="0" y="340"/>
                    <a:pt x="114" y="659"/>
                    <a:pt x="411" y="842"/>
                  </a:cubicBezTo>
                  <a:cubicBezTo>
                    <a:pt x="564" y="948"/>
                    <a:pt x="729" y="999"/>
                    <a:pt x="871" y="999"/>
                  </a:cubicBezTo>
                  <a:cubicBezTo>
                    <a:pt x="1006" y="999"/>
                    <a:pt x="1121" y="953"/>
                    <a:pt x="1187" y="865"/>
                  </a:cubicBezTo>
                  <a:cubicBezTo>
                    <a:pt x="1324" y="659"/>
                    <a:pt x="1187" y="340"/>
                    <a:pt x="891" y="157"/>
                  </a:cubicBezTo>
                  <a:cubicBezTo>
                    <a:pt x="738" y="51"/>
                    <a:pt x="573" y="0"/>
                    <a:pt x="433" y="0"/>
                  </a:cubicBezTo>
                  <a:close/>
                </a:path>
              </a:pathLst>
            </a:custGeom>
            <a:solidFill>
              <a:srgbClr val="FF64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4" name="Google Shape;564;p4"/>
            <p:cNvSpPr/>
            <p:nvPr/>
          </p:nvSpPr>
          <p:spPr>
            <a:xfrm>
              <a:off x="6765575" y="2011525"/>
              <a:ext cx="57100" cy="44525"/>
            </a:xfrm>
            <a:custGeom>
              <a:avLst/>
              <a:gdLst/>
              <a:ahLst/>
              <a:cxnLst/>
              <a:rect l="l" t="t" r="r" b="b"/>
              <a:pathLst>
                <a:path w="2284" h="1781" extrusionOk="0">
                  <a:moveTo>
                    <a:pt x="526" y="1"/>
                  </a:moveTo>
                  <a:cubicBezTo>
                    <a:pt x="526" y="1"/>
                    <a:pt x="503" y="23"/>
                    <a:pt x="480" y="23"/>
                  </a:cubicBezTo>
                  <a:lnTo>
                    <a:pt x="343" y="23"/>
                  </a:lnTo>
                  <a:cubicBezTo>
                    <a:pt x="320" y="23"/>
                    <a:pt x="275" y="23"/>
                    <a:pt x="229" y="46"/>
                  </a:cubicBezTo>
                  <a:cubicBezTo>
                    <a:pt x="206" y="46"/>
                    <a:pt x="183" y="46"/>
                    <a:pt x="160" y="69"/>
                  </a:cubicBezTo>
                  <a:lnTo>
                    <a:pt x="115" y="69"/>
                  </a:lnTo>
                  <a:cubicBezTo>
                    <a:pt x="46" y="92"/>
                    <a:pt x="1" y="138"/>
                    <a:pt x="1" y="206"/>
                  </a:cubicBezTo>
                  <a:cubicBezTo>
                    <a:pt x="1" y="297"/>
                    <a:pt x="46" y="389"/>
                    <a:pt x="69" y="457"/>
                  </a:cubicBezTo>
                  <a:lnTo>
                    <a:pt x="92" y="503"/>
                  </a:lnTo>
                  <a:cubicBezTo>
                    <a:pt x="138" y="594"/>
                    <a:pt x="160" y="662"/>
                    <a:pt x="206" y="731"/>
                  </a:cubicBezTo>
                  <a:cubicBezTo>
                    <a:pt x="252" y="799"/>
                    <a:pt x="320" y="891"/>
                    <a:pt x="389" y="959"/>
                  </a:cubicBezTo>
                  <a:cubicBezTo>
                    <a:pt x="412" y="982"/>
                    <a:pt x="434" y="1005"/>
                    <a:pt x="457" y="1028"/>
                  </a:cubicBezTo>
                  <a:lnTo>
                    <a:pt x="480" y="1051"/>
                  </a:lnTo>
                  <a:lnTo>
                    <a:pt x="503" y="1073"/>
                  </a:lnTo>
                  <a:lnTo>
                    <a:pt x="548" y="1142"/>
                  </a:lnTo>
                  <a:cubicBezTo>
                    <a:pt x="617" y="1187"/>
                    <a:pt x="663" y="1256"/>
                    <a:pt x="754" y="1302"/>
                  </a:cubicBezTo>
                  <a:cubicBezTo>
                    <a:pt x="845" y="1370"/>
                    <a:pt x="937" y="1416"/>
                    <a:pt x="1005" y="1461"/>
                  </a:cubicBezTo>
                  <a:cubicBezTo>
                    <a:pt x="1188" y="1553"/>
                    <a:pt x="1347" y="1644"/>
                    <a:pt x="1507" y="1690"/>
                  </a:cubicBezTo>
                  <a:cubicBezTo>
                    <a:pt x="1621" y="1735"/>
                    <a:pt x="1735" y="1758"/>
                    <a:pt x="1872" y="1758"/>
                  </a:cubicBezTo>
                  <a:lnTo>
                    <a:pt x="1918" y="1781"/>
                  </a:lnTo>
                  <a:lnTo>
                    <a:pt x="2101" y="1781"/>
                  </a:lnTo>
                  <a:cubicBezTo>
                    <a:pt x="2146" y="1758"/>
                    <a:pt x="2169" y="1735"/>
                    <a:pt x="2215" y="1690"/>
                  </a:cubicBezTo>
                  <a:cubicBezTo>
                    <a:pt x="2283" y="1621"/>
                    <a:pt x="2283" y="1530"/>
                    <a:pt x="2283" y="1439"/>
                  </a:cubicBezTo>
                  <a:cubicBezTo>
                    <a:pt x="2283" y="1370"/>
                    <a:pt x="2260" y="1279"/>
                    <a:pt x="2238" y="1210"/>
                  </a:cubicBezTo>
                  <a:cubicBezTo>
                    <a:pt x="2146" y="1005"/>
                    <a:pt x="1986" y="822"/>
                    <a:pt x="1850" y="685"/>
                  </a:cubicBezTo>
                  <a:cubicBezTo>
                    <a:pt x="1735" y="548"/>
                    <a:pt x="1576" y="411"/>
                    <a:pt x="1370" y="274"/>
                  </a:cubicBezTo>
                  <a:cubicBezTo>
                    <a:pt x="1188" y="183"/>
                    <a:pt x="1005" y="92"/>
                    <a:pt x="800" y="46"/>
                  </a:cubicBezTo>
                  <a:cubicBezTo>
                    <a:pt x="731" y="23"/>
                    <a:pt x="685" y="23"/>
                    <a:pt x="617" y="23"/>
                  </a:cubicBezTo>
                  <a:cubicBezTo>
                    <a:pt x="594" y="23"/>
                    <a:pt x="571" y="1"/>
                    <a:pt x="5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5" name="Google Shape;565;p4"/>
            <p:cNvSpPr/>
            <p:nvPr/>
          </p:nvSpPr>
          <p:spPr>
            <a:xfrm>
              <a:off x="6339325" y="1831200"/>
              <a:ext cx="681925" cy="786925"/>
            </a:xfrm>
            <a:custGeom>
              <a:avLst/>
              <a:gdLst/>
              <a:ahLst/>
              <a:cxnLst/>
              <a:rect l="l" t="t" r="r" b="b"/>
              <a:pathLst>
                <a:path w="27277" h="31477" extrusionOk="0">
                  <a:moveTo>
                    <a:pt x="17576" y="7214"/>
                  </a:moveTo>
                  <a:cubicBezTo>
                    <a:pt x="17621" y="7214"/>
                    <a:pt x="17644" y="7236"/>
                    <a:pt x="17667" y="7236"/>
                  </a:cubicBezTo>
                  <a:cubicBezTo>
                    <a:pt x="17735" y="7236"/>
                    <a:pt x="17781" y="7236"/>
                    <a:pt x="17850" y="7259"/>
                  </a:cubicBezTo>
                  <a:cubicBezTo>
                    <a:pt x="18055" y="7305"/>
                    <a:pt x="18238" y="7396"/>
                    <a:pt x="18420" y="7487"/>
                  </a:cubicBezTo>
                  <a:cubicBezTo>
                    <a:pt x="18626" y="7624"/>
                    <a:pt x="18785" y="7761"/>
                    <a:pt x="18900" y="7898"/>
                  </a:cubicBezTo>
                  <a:cubicBezTo>
                    <a:pt x="19036" y="8035"/>
                    <a:pt x="19196" y="8218"/>
                    <a:pt x="19288" y="8423"/>
                  </a:cubicBezTo>
                  <a:cubicBezTo>
                    <a:pt x="19310" y="8492"/>
                    <a:pt x="19333" y="8583"/>
                    <a:pt x="19333" y="8652"/>
                  </a:cubicBezTo>
                  <a:cubicBezTo>
                    <a:pt x="19333" y="8743"/>
                    <a:pt x="19333" y="8834"/>
                    <a:pt x="19265" y="8903"/>
                  </a:cubicBezTo>
                  <a:cubicBezTo>
                    <a:pt x="19219" y="8948"/>
                    <a:pt x="19196" y="8971"/>
                    <a:pt x="19151" y="8994"/>
                  </a:cubicBezTo>
                  <a:lnTo>
                    <a:pt x="18968" y="8994"/>
                  </a:lnTo>
                  <a:lnTo>
                    <a:pt x="18922" y="8971"/>
                  </a:lnTo>
                  <a:cubicBezTo>
                    <a:pt x="18785" y="8971"/>
                    <a:pt x="18671" y="8948"/>
                    <a:pt x="18557" y="8903"/>
                  </a:cubicBezTo>
                  <a:cubicBezTo>
                    <a:pt x="18397" y="8857"/>
                    <a:pt x="18238" y="8766"/>
                    <a:pt x="18055" y="8674"/>
                  </a:cubicBezTo>
                  <a:cubicBezTo>
                    <a:pt x="17987" y="8629"/>
                    <a:pt x="17895" y="8583"/>
                    <a:pt x="17804" y="8515"/>
                  </a:cubicBezTo>
                  <a:cubicBezTo>
                    <a:pt x="17713" y="8469"/>
                    <a:pt x="17667" y="8400"/>
                    <a:pt x="17598" y="8355"/>
                  </a:cubicBezTo>
                  <a:lnTo>
                    <a:pt x="17553" y="8286"/>
                  </a:lnTo>
                  <a:lnTo>
                    <a:pt x="17530" y="8264"/>
                  </a:lnTo>
                  <a:lnTo>
                    <a:pt x="17507" y="8241"/>
                  </a:lnTo>
                  <a:cubicBezTo>
                    <a:pt x="17484" y="8218"/>
                    <a:pt x="17462" y="8195"/>
                    <a:pt x="17439" y="8172"/>
                  </a:cubicBezTo>
                  <a:cubicBezTo>
                    <a:pt x="17370" y="8104"/>
                    <a:pt x="17302" y="8012"/>
                    <a:pt x="17256" y="7944"/>
                  </a:cubicBezTo>
                  <a:cubicBezTo>
                    <a:pt x="17210" y="7875"/>
                    <a:pt x="17188" y="7807"/>
                    <a:pt x="17142" y="7716"/>
                  </a:cubicBezTo>
                  <a:lnTo>
                    <a:pt x="17119" y="7670"/>
                  </a:lnTo>
                  <a:cubicBezTo>
                    <a:pt x="17096" y="7602"/>
                    <a:pt x="17051" y="7510"/>
                    <a:pt x="17051" y="7419"/>
                  </a:cubicBezTo>
                  <a:cubicBezTo>
                    <a:pt x="17051" y="7351"/>
                    <a:pt x="17096" y="7305"/>
                    <a:pt x="17165" y="7282"/>
                  </a:cubicBezTo>
                  <a:lnTo>
                    <a:pt x="17210" y="7282"/>
                  </a:lnTo>
                  <a:cubicBezTo>
                    <a:pt x="17233" y="7259"/>
                    <a:pt x="17256" y="7259"/>
                    <a:pt x="17279" y="7259"/>
                  </a:cubicBezTo>
                  <a:cubicBezTo>
                    <a:pt x="17325" y="7236"/>
                    <a:pt x="17370" y="7236"/>
                    <a:pt x="17393" y="7236"/>
                  </a:cubicBezTo>
                  <a:lnTo>
                    <a:pt x="17530" y="7236"/>
                  </a:lnTo>
                  <a:cubicBezTo>
                    <a:pt x="17553" y="7236"/>
                    <a:pt x="17576" y="7214"/>
                    <a:pt x="17576" y="7214"/>
                  </a:cubicBezTo>
                  <a:close/>
                  <a:moveTo>
                    <a:pt x="10614" y="5616"/>
                  </a:moveTo>
                  <a:cubicBezTo>
                    <a:pt x="10660" y="5616"/>
                    <a:pt x="10705" y="5639"/>
                    <a:pt x="10751" y="5639"/>
                  </a:cubicBezTo>
                  <a:cubicBezTo>
                    <a:pt x="10774" y="5639"/>
                    <a:pt x="10819" y="5639"/>
                    <a:pt x="10865" y="5661"/>
                  </a:cubicBezTo>
                  <a:cubicBezTo>
                    <a:pt x="10934" y="5684"/>
                    <a:pt x="11002" y="5684"/>
                    <a:pt x="11070" y="5707"/>
                  </a:cubicBezTo>
                  <a:lnTo>
                    <a:pt x="11139" y="5707"/>
                  </a:lnTo>
                  <a:cubicBezTo>
                    <a:pt x="11207" y="5707"/>
                    <a:pt x="11253" y="5707"/>
                    <a:pt x="11299" y="5730"/>
                  </a:cubicBezTo>
                  <a:cubicBezTo>
                    <a:pt x="11390" y="5753"/>
                    <a:pt x="11458" y="5776"/>
                    <a:pt x="11550" y="5798"/>
                  </a:cubicBezTo>
                  <a:lnTo>
                    <a:pt x="11573" y="5821"/>
                  </a:lnTo>
                  <a:cubicBezTo>
                    <a:pt x="11664" y="5844"/>
                    <a:pt x="11732" y="5890"/>
                    <a:pt x="11824" y="5913"/>
                  </a:cubicBezTo>
                  <a:lnTo>
                    <a:pt x="11961" y="5981"/>
                  </a:lnTo>
                  <a:lnTo>
                    <a:pt x="12029" y="6004"/>
                  </a:lnTo>
                  <a:cubicBezTo>
                    <a:pt x="12052" y="5981"/>
                    <a:pt x="12098" y="5958"/>
                    <a:pt x="12143" y="5958"/>
                  </a:cubicBezTo>
                  <a:lnTo>
                    <a:pt x="12166" y="5958"/>
                  </a:lnTo>
                  <a:cubicBezTo>
                    <a:pt x="12212" y="5958"/>
                    <a:pt x="12280" y="6004"/>
                    <a:pt x="12303" y="6027"/>
                  </a:cubicBezTo>
                  <a:cubicBezTo>
                    <a:pt x="12349" y="6049"/>
                    <a:pt x="12394" y="6049"/>
                    <a:pt x="12417" y="6072"/>
                  </a:cubicBezTo>
                  <a:cubicBezTo>
                    <a:pt x="12440" y="6095"/>
                    <a:pt x="12463" y="6095"/>
                    <a:pt x="12463" y="6118"/>
                  </a:cubicBezTo>
                  <a:cubicBezTo>
                    <a:pt x="12508" y="6118"/>
                    <a:pt x="12554" y="6141"/>
                    <a:pt x="12577" y="6186"/>
                  </a:cubicBezTo>
                  <a:cubicBezTo>
                    <a:pt x="12623" y="6232"/>
                    <a:pt x="12645" y="6255"/>
                    <a:pt x="12668" y="6301"/>
                  </a:cubicBezTo>
                  <a:cubicBezTo>
                    <a:pt x="12714" y="6392"/>
                    <a:pt x="12714" y="6483"/>
                    <a:pt x="12714" y="6552"/>
                  </a:cubicBezTo>
                  <a:cubicBezTo>
                    <a:pt x="12714" y="6666"/>
                    <a:pt x="12714" y="6757"/>
                    <a:pt x="12691" y="6848"/>
                  </a:cubicBezTo>
                  <a:cubicBezTo>
                    <a:pt x="12691" y="6962"/>
                    <a:pt x="12691" y="7077"/>
                    <a:pt x="12668" y="7168"/>
                  </a:cubicBezTo>
                  <a:cubicBezTo>
                    <a:pt x="12668" y="7328"/>
                    <a:pt x="12645" y="7487"/>
                    <a:pt x="12623" y="7670"/>
                  </a:cubicBezTo>
                  <a:cubicBezTo>
                    <a:pt x="12600" y="7830"/>
                    <a:pt x="12577" y="7990"/>
                    <a:pt x="12554" y="8172"/>
                  </a:cubicBezTo>
                  <a:cubicBezTo>
                    <a:pt x="12508" y="8309"/>
                    <a:pt x="12486" y="8446"/>
                    <a:pt x="12486" y="8583"/>
                  </a:cubicBezTo>
                  <a:lnTo>
                    <a:pt x="12463" y="8720"/>
                  </a:lnTo>
                  <a:lnTo>
                    <a:pt x="12417" y="8903"/>
                  </a:lnTo>
                  <a:cubicBezTo>
                    <a:pt x="12394" y="9017"/>
                    <a:pt x="12394" y="9131"/>
                    <a:pt x="12371" y="9245"/>
                  </a:cubicBezTo>
                  <a:cubicBezTo>
                    <a:pt x="12349" y="9336"/>
                    <a:pt x="12349" y="9405"/>
                    <a:pt x="12349" y="9473"/>
                  </a:cubicBezTo>
                  <a:cubicBezTo>
                    <a:pt x="12326" y="9565"/>
                    <a:pt x="12303" y="9679"/>
                    <a:pt x="12303" y="9770"/>
                  </a:cubicBezTo>
                  <a:cubicBezTo>
                    <a:pt x="12280" y="9838"/>
                    <a:pt x="12280" y="9884"/>
                    <a:pt x="12280" y="9953"/>
                  </a:cubicBezTo>
                  <a:lnTo>
                    <a:pt x="12257" y="10044"/>
                  </a:lnTo>
                  <a:cubicBezTo>
                    <a:pt x="12257" y="10112"/>
                    <a:pt x="12235" y="10181"/>
                    <a:pt x="12235" y="10249"/>
                  </a:cubicBezTo>
                  <a:lnTo>
                    <a:pt x="12235" y="10295"/>
                  </a:lnTo>
                  <a:lnTo>
                    <a:pt x="12212" y="10409"/>
                  </a:lnTo>
                  <a:cubicBezTo>
                    <a:pt x="12212" y="10455"/>
                    <a:pt x="12212" y="10500"/>
                    <a:pt x="12189" y="10569"/>
                  </a:cubicBezTo>
                  <a:lnTo>
                    <a:pt x="12189" y="10637"/>
                  </a:lnTo>
                  <a:cubicBezTo>
                    <a:pt x="12189" y="10706"/>
                    <a:pt x="12189" y="10774"/>
                    <a:pt x="12166" y="10843"/>
                  </a:cubicBezTo>
                  <a:lnTo>
                    <a:pt x="12166" y="10911"/>
                  </a:lnTo>
                  <a:cubicBezTo>
                    <a:pt x="12166" y="10980"/>
                    <a:pt x="12143" y="11048"/>
                    <a:pt x="12143" y="11117"/>
                  </a:cubicBezTo>
                  <a:cubicBezTo>
                    <a:pt x="12143" y="11185"/>
                    <a:pt x="12120" y="11231"/>
                    <a:pt x="12120" y="11276"/>
                  </a:cubicBezTo>
                  <a:lnTo>
                    <a:pt x="12098" y="11368"/>
                  </a:lnTo>
                  <a:lnTo>
                    <a:pt x="12075" y="11482"/>
                  </a:lnTo>
                  <a:cubicBezTo>
                    <a:pt x="12075" y="11528"/>
                    <a:pt x="12075" y="11596"/>
                    <a:pt x="12052" y="11642"/>
                  </a:cubicBezTo>
                  <a:cubicBezTo>
                    <a:pt x="12052" y="11733"/>
                    <a:pt x="12029" y="11824"/>
                    <a:pt x="12029" y="11938"/>
                  </a:cubicBezTo>
                  <a:lnTo>
                    <a:pt x="12006" y="11961"/>
                  </a:lnTo>
                  <a:cubicBezTo>
                    <a:pt x="12006" y="12007"/>
                    <a:pt x="12006" y="12075"/>
                    <a:pt x="11983" y="12121"/>
                  </a:cubicBezTo>
                  <a:cubicBezTo>
                    <a:pt x="12029" y="12167"/>
                    <a:pt x="12052" y="12235"/>
                    <a:pt x="12052" y="12304"/>
                  </a:cubicBezTo>
                  <a:lnTo>
                    <a:pt x="12029" y="12441"/>
                  </a:lnTo>
                  <a:cubicBezTo>
                    <a:pt x="12029" y="12532"/>
                    <a:pt x="12006" y="12623"/>
                    <a:pt x="11983" y="12714"/>
                  </a:cubicBezTo>
                  <a:cubicBezTo>
                    <a:pt x="11961" y="12806"/>
                    <a:pt x="11938" y="12920"/>
                    <a:pt x="11938" y="13011"/>
                  </a:cubicBezTo>
                  <a:cubicBezTo>
                    <a:pt x="11915" y="13102"/>
                    <a:pt x="11892" y="13217"/>
                    <a:pt x="11892" y="13308"/>
                  </a:cubicBezTo>
                  <a:cubicBezTo>
                    <a:pt x="11892" y="13399"/>
                    <a:pt x="11869" y="13468"/>
                    <a:pt x="11869" y="13536"/>
                  </a:cubicBezTo>
                  <a:lnTo>
                    <a:pt x="11869" y="13605"/>
                  </a:lnTo>
                  <a:cubicBezTo>
                    <a:pt x="11869" y="13673"/>
                    <a:pt x="11869" y="13719"/>
                    <a:pt x="11869" y="13787"/>
                  </a:cubicBezTo>
                  <a:cubicBezTo>
                    <a:pt x="11847" y="13833"/>
                    <a:pt x="11847" y="13879"/>
                    <a:pt x="11847" y="13924"/>
                  </a:cubicBezTo>
                  <a:cubicBezTo>
                    <a:pt x="11847" y="13993"/>
                    <a:pt x="11847" y="14061"/>
                    <a:pt x="11824" y="14130"/>
                  </a:cubicBezTo>
                  <a:cubicBezTo>
                    <a:pt x="11801" y="14198"/>
                    <a:pt x="11755" y="14244"/>
                    <a:pt x="11687" y="14267"/>
                  </a:cubicBezTo>
                  <a:lnTo>
                    <a:pt x="11892" y="14426"/>
                  </a:lnTo>
                  <a:cubicBezTo>
                    <a:pt x="12212" y="14677"/>
                    <a:pt x="12486" y="14883"/>
                    <a:pt x="12737" y="15065"/>
                  </a:cubicBezTo>
                  <a:cubicBezTo>
                    <a:pt x="12919" y="15202"/>
                    <a:pt x="13079" y="15317"/>
                    <a:pt x="13239" y="15431"/>
                  </a:cubicBezTo>
                  <a:cubicBezTo>
                    <a:pt x="13239" y="15385"/>
                    <a:pt x="13262" y="15339"/>
                    <a:pt x="13307" y="15294"/>
                  </a:cubicBezTo>
                  <a:cubicBezTo>
                    <a:pt x="13307" y="15271"/>
                    <a:pt x="13330" y="15271"/>
                    <a:pt x="13353" y="15271"/>
                  </a:cubicBezTo>
                  <a:cubicBezTo>
                    <a:pt x="13376" y="15225"/>
                    <a:pt x="13399" y="15180"/>
                    <a:pt x="13421" y="15134"/>
                  </a:cubicBezTo>
                  <a:lnTo>
                    <a:pt x="13444" y="15111"/>
                  </a:lnTo>
                  <a:cubicBezTo>
                    <a:pt x="13490" y="15020"/>
                    <a:pt x="13558" y="14951"/>
                    <a:pt x="13604" y="14860"/>
                  </a:cubicBezTo>
                  <a:lnTo>
                    <a:pt x="13627" y="14837"/>
                  </a:lnTo>
                  <a:cubicBezTo>
                    <a:pt x="13673" y="14792"/>
                    <a:pt x="13695" y="14723"/>
                    <a:pt x="13741" y="14677"/>
                  </a:cubicBezTo>
                  <a:lnTo>
                    <a:pt x="13809" y="14586"/>
                  </a:lnTo>
                  <a:cubicBezTo>
                    <a:pt x="13832" y="14540"/>
                    <a:pt x="13855" y="14495"/>
                    <a:pt x="13878" y="14472"/>
                  </a:cubicBezTo>
                  <a:cubicBezTo>
                    <a:pt x="13901" y="14404"/>
                    <a:pt x="13946" y="14358"/>
                    <a:pt x="13969" y="14312"/>
                  </a:cubicBezTo>
                  <a:lnTo>
                    <a:pt x="14038" y="14221"/>
                  </a:lnTo>
                  <a:cubicBezTo>
                    <a:pt x="14061" y="14175"/>
                    <a:pt x="14083" y="14130"/>
                    <a:pt x="14129" y="14084"/>
                  </a:cubicBezTo>
                  <a:cubicBezTo>
                    <a:pt x="14175" y="14015"/>
                    <a:pt x="14220" y="13947"/>
                    <a:pt x="14266" y="13856"/>
                  </a:cubicBezTo>
                  <a:lnTo>
                    <a:pt x="14289" y="13833"/>
                  </a:lnTo>
                  <a:cubicBezTo>
                    <a:pt x="14334" y="13764"/>
                    <a:pt x="14380" y="13673"/>
                    <a:pt x="14426" y="13605"/>
                  </a:cubicBezTo>
                  <a:cubicBezTo>
                    <a:pt x="14471" y="13559"/>
                    <a:pt x="14494" y="13513"/>
                    <a:pt x="14540" y="13491"/>
                  </a:cubicBezTo>
                  <a:lnTo>
                    <a:pt x="14586" y="13399"/>
                  </a:lnTo>
                  <a:lnTo>
                    <a:pt x="14631" y="13376"/>
                  </a:lnTo>
                  <a:cubicBezTo>
                    <a:pt x="14654" y="13308"/>
                    <a:pt x="14700" y="13262"/>
                    <a:pt x="14768" y="13217"/>
                  </a:cubicBezTo>
                  <a:cubicBezTo>
                    <a:pt x="14814" y="13171"/>
                    <a:pt x="14859" y="13148"/>
                    <a:pt x="14905" y="13125"/>
                  </a:cubicBezTo>
                  <a:cubicBezTo>
                    <a:pt x="14951" y="13102"/>
                    <a:pt x="14974" y="13080"/>
                    <a:pt x="15019" y="13057"/>
                  </a:cubicBezTo>
                  <a:cubicBezTo>
                    <a:pt x="15042" y="13034"/>
                    <a:pt x="15088" y="13011"/>
                    <a:pt x="15156" y="12966"/>
                  </a:cubicBezTo>
                  <a:cubicBezTo>
                    <a:pt x="15202" y="12943"/>
                    <a:pt x="15225" y="12897"/>
                    <a:pt x="15270" y="12874"/>
                  </a:cubicBezTo>
                  <a:cubicBezTo>
                    <a:pt x="15293" y="12851"/>
                    <a:pt x="15316" y="12829"/>
                    <a:pt x="15362" y="12806"/>
                  </a:cubicBezTo>
                  <a:cubicBezTo>
                    <a:pt x="15453" y="12737"/>
                    <a:pt x="15521" y="12692"/>
                    <a:pt x="15613" y="12646"/>
                  </a:cubicBezTo>
                  <a:cubicBezTo>
                    <a:pt x="15704" y="12577"/>
                    <a:pt x="15795" y="12555"/>
                    <a:pt x="15887" y="12509"/>
                  </a:cubicBezTo>
                  <a:cubicBezTo>
                    <a:pt x="15955" y="12486"/>
                    <a:pt x="16001" y="12463"/>
                    <a:pt x="16069" y="12441"/>
                  </a:cubicBezTo>
                  <a:cubicBezTo>
                    <a:pt x="16115" y="12441"/>
                    <a:pt x="16160" y="12441"/>
                    <a:pt x="16229" y="12418"/>
                  </a:cubicBezTo>
                  <a:cubicBezTo>
                    <a:pt x="16275" y="12418"/>
                    <a:pt x="16297" y="12463"/>
                    <a:pt x="16320" y="12486"/>
                  </a:cubicBezTo>
                  <a:cubicBezTo>
                    <a:pt x="16366" y="12509"/>
                    <a:pt x="16412" y="12532"/>
                    <a:pt x="16434" y="12555"/>
                  </a:cubicBezTo>
                  <a:cubicBezTo>
                    <a:pt x="16457" y="12577"/>
                    <a:pt x="16457" y="12600"/>
                    <a:pt x="16480" y="12646"/>
                  </a:cubicBezTo>
                  <a:cubicBezTo>
                    <a:pt x="16480" y="12669"/>
                    <a:pt x="16480" y="12669"/>
                    <a:pt x="16480" y="12692"/>
                  </a:cubicBezTo>
                  <a:cubicBezTo>
                    <a:pt x="16480" y="12714"/>
                    <a:pt x="16480" y="12737"/>
                    <a:pt x="16480" y="12760"/>
                  </a:cubicBezTo>
                  <a:cubicBezTo>
                    <a:pt x="16480" y="12806"/>
                    <a:pt x="16480" y="12851"/>
                    <a:pt x="16480" y="12897"/>
                  </a:cubicBezTo>
                  <a:cubicBezTo>
                    <a:pt x="16457" y="12988"/>
                    <a:pt x="16434" y="13057"/>
                    <a:pt x="16412" y="13125"/>
                  </a:cubicBezTo>
                  <a:cubicBezTo>
                    <a:pt x="16389" y="13217"/>
                    <a:pt x="16366" y="13285"/>
                    <a:pt x="16343" y="13376"/>
                  </a:cubicBezTo>
                  <a:lnTo>
                    <a:pt x="16297" y="13468"/>
                  </a:lnTo>
                  <a:cubicBezTo>
                    <a:pt x="16275" y="13536"/>
                    <a:pt x="16252" y="13582"/>
                    <a:pt x="16229" y="13627"/>
                  </a:cubicBezTo>
                  <a:cubicBezTo>
                    <a:pt x="16206" y="13696"/>
                    <a:pt x="16183" y="13787"/>
                    <a:pt x="16183" y="13856"/>
                  </a:cubicBezTo>
                  <a:cubicBezTo>
                    <a:pt x="16160" y="13924"/>
                    <a:pt x="16138" y="13970"/>
                    <a:pt x="16115" y="14038"/>
                  </a:cubicBezTo>
                  <a:cubicBezTo>
                    <a:pt x="16092" y="14084"/>
                    <a:pt x="16092" y="14152"/>
                    <a:pt x="16069" y="14198"/>
                  </a:cubicBezTo>
                  <a:cubicBezTo>
                    <a:pt x="16046" y="14289"/>
                    <a:pt x="16001" y="14381"/>
                    <a:pt x="15978" y="14449"/>
                  </a:cubicBezTo>
                  <a:cubicBezTo>
                    <a:pt x="15932" y="14518"/>
                    <a:pt x="15887" y="14609"/>
                    <a:pt x="15818" y="14677"/>
                  </a:cubicBezTo>
                  <a:lnTo>
                    <a:pt x="15795" y="14723"/>
                  </a:lnTo>
                  <a:cubicBezTo>
                    <a:pt x="15750" y="14792"/>
                    <a:pt x="15727" y="14860"/>
                    <a:pt x="15681" y="14906"/>
                  </a:cubicBezTo>
                  <a:lnTo>
                    <a:pt x="15613" y="15043"/>
                  </a:lnTo>
                  <a:cubicBezTo>
                    <a:pt x="15521" y="15157"/>
                    <a:pt x="15453" y="15271"/>
                    <a:pt x="15362" y="15385"/>
                  </a:cubicBezTo>
                  <a:cubicBezTo>
                    <a:pt x="15316" y="15453"/>
                    <a:pt x="15270" y="15545"/>
                    <a:pt x="15202" y="15613"/>
                  </a:cubicBezTo>
                  <a:lnTo>
                    <a:pt x="15156" y="15705"/>
                  </a:lnTo>
                  <a:cubicBezTo>
                    <a:pt x="15133" y="15750"/>
                    <a:pt x="15111" y="15796"/>
                    <a:pt x="15065" y="15842"/>
                  </a:cubicBezTo>
                  <a:cubicBezTo>
                    <a:pt x="15042" y="15887"/>
                    <a:pt x="15019" y="15933"/>
                    <a:pt x="14996" y="15978"/>
                  </a:cubicBezTo>
                  <a:lnTo>
                    <a:pt x="14928" y="16070"/>
                  </a:lnTo>
                  <a:lnTo>
                    <a:pt x="14905" y="16115"/>
                  </a:lnTo>
                  <a:cubicBezTo>
                    <a:pt x="14882" y="16138"/>
                    <a:pt x="14859" y="16161"/>
                    <a:pt x="14837" y="16184"/>
                  </a:cubicBezTo>
                  <a:lnTo>
                    <a:pt x="14837" y="16207"/>
                  </a:lnTo>
                  <a:cubicBezTo>
                    <a:pt x="14814" y="16230"/>
                    <a:pt x="14791" y="16252"/>
                    <a:pt x="14745" y="16275"/>
                  </a:cubicBezTo>
                  <a:cubicBezTo>
                    <a:pt x="14745" y="16298"/>
                    <a:pt x="14745" y="16298"/>
                    <a:pt x="14745" y="16321"/>
                  </a:cubicBezTo>
                  <a:cubicBezTo>
                    <a:pt x="14768" y="16298"/>
                    <a:pt x="14791" y="16275"/>
                    <a:pt x="14837" y="16275"/>
                  </a:cubicBezTo>
                  <a:cubicBezTo>
                    <a:pt x="14859" y="16275"/>
                    <a:pt x="14882" y="16298"/>
                    <a:pt x="14905" y="16298"/>
                  </a:cubicBezTo>
                  <a:cubicBezTo>
                    <a:pt x="14928" y="16275"/>
                    <a:pt x="14951" y="16230"/>
                    <a:pt x="14996" y="16207"/>
                  </a:cubicBezTo>
                  <a:cubicBezTo>
                    <a:pt x="15042" y="16184"/>
                    <a:pt x="15088" y="16161"/>
                    <a:pt x="15133" y="16138"/>
                  </a:cubicBezTo>
                  <a:cubicBezTo>
                    <a:pt x="15202" y="16115"/>
                    <a:pt x="15293" y="16093"/>
                    <a:pt x="15362" y="16047"/>
                  </a:cubicBezTo>
                  <a:cubicBezTo>
                    <a:pt x="15407" y="16024"/>
                    <a:pt x="15453" y="16001"/>
                    <a:pt x="15521" y="15978"/>
                  </a:cubicBezTo>
                  <a:lnTo>
                    <a:pt x="15613" y="15933"/>
                  </a:lnTo>
                  <a:cubicBezTo>
                    <a:pt x="15704" y="15887"/>
                    <a:pt x="15795" y="15842"/>
                    <a:pt x="15864" y="15796"/>
                  </a:cubicBezTo>
                  <a:cubicBezTo>
                    <a:pt x="15909" y="15773"/>
                    <a:pt x="15955" y="15750"/>
                    <a:pt x="16024" y="15727"/>
                  </a:cubicBezTo>
                  <a:cubicBezTo>
                    <a:pt x="16115" y="15659"/>
                    <a:pt x="16206" y="15613"/>
                    <a:pt x="16320" y="15545"/>
                  </a:cubicBezTo>
                  <a:lnTo>
                    <a:pt x="16412" y="15499"/>
                  </a:lnTo>
                  <a:cubicBezTo>
                    <a:pt x="16526" y="15453"/>
                    <a:pt x="16640" y="15385"/>
                    <a:pt x="16754" y="15339"/>
                  </a:cubicBezTo>
                  <a:cubicBezTo>
                    <a:pt x="16868" y="15271"/>
                    <a:pt x="17005" y="15202"/>
                    <a:pt x="17119" y="15157"/>
                  </a:cubicBezTo>
                  <a:cubicBezTo>
                    <a:pt x="17165" y="15134"/>
                    <a:pt x="17210" y="15111"/>
                    <a:pt x="17279" y="15088"/>
                  </a:cubicBezTo>
                  <a:lnTo>
                    <a:pt x="17416" y="15088"/>
                  </a:lnTo>
                  <a:cubicBezTo>
                    <a:pt x="17439" y="15111"/>
                    <a:pt x="17439" y="15111"/>
                    <a:pt x="17462" y="15111"/>
                  </a:cubicBezTo>
                  <a:cubicBezTo>
                    <a:pt x="17507" y="15088"/>
                    <a:pt x="17576" y="15088"/>
                    <a:pt x="17621" y="15088"/>
                  </a:cubicBezTo>
                  <a:cubicBezTo>
                    <a:pt x="17713" y="15065"/>
                    <a:pt x="17781" y="15043"/>
                    <a:pt x="17850" y="15043"/>
                  </a:cubicBezTo>
                  <a:cubicBezTo>
                    <a:pt x="17941" y="15020"/>
                    <a:pt x="18032" y="14997"/>
                    <a:pt x="18101" y="14997"/>
                  </a:cubicBezTo>
                  <a:cubicBezTo>
                    <a:pt x="18192" y="14974"/>
                    <a:pt x="18306" y="14974"/>
                    <a:pt x="18420" y="14974"/>
                  </a:cubicBezTo>
                  <a:lnTo>
                    <a:pt x="18671" y="14974"/>
                  </a:lnTo>
                  <a:cubicBezTo>
                    <a:pt x="18717" y="14997"/>
                    <a:pt x="18785" y="14997"/>
                    <a:pt x="18854" y="15020"/>
                  </a:cubicBezTo>
                  <a:cubicBezTo>
                    <a:pt x="18968" y="15065"/>
                    <a:pt x="19059" y="15134"/>
                    <a:pt x="19105" y="15248"/>
                  </a:cubicBezTo>
                  <a:cubicBezTo>
                    <a:pt x="19151" y="15317"/>
                    <a:pt x="19128" y="15431"/>
                    <a:pt x="19082" y="15522"/>
                  </a:cubicBezTo>
                  <a:lnTo>
                    <a:pt x="19082" y="15545"/>
                  </a:lnTo>
                  <a:cubicBezTo>
                    <a:pt x="19082" y="15568"/>
                    <a:pt x="19059" y="15590"/>
                    <a:pt x="19036" y="15613"/>
                  </a:cubicBezTo>
                  <a:cubicBezTo>
                    <a:pt x="19036" y="15636"/>
                    <a:pt x="19014" y="15659"/>
                    <a:pt x="18991" y="15682"/>
                  </a:cubicBezTo>
                  <a:cubicBezTo>
                    <a:pt x="18945" y="15705"/>
                    <a:pt x="18922" y="15727"/>
                    <a:pt x="18877" y="15773"/>
                  </a:cubicBezTo>
                  <a:cubicBezTo>
                    <a:pt x="18831" y="15796"/>
                    <a:pt x="18808" y="15819"/>
                    <a:pt x="18763" y="15842"/>
                  </a:cubicBezTo>
                  <a:lnTo>
                    <a:pt x="18740" y="15887"/>
                  </a:lnTo>
                  <a:cubicBezTo>
                    <a:pt x="18717" y="15910"/>
                    <a:pt x="18671" y="15956"/>
                    <a:pt x="18648" y="16001"/>
                  </a:cubicBezTo>
                  <a:cubicBezTo>
                    <a:pt x="18603" y="16024"/>
                    <a:pt x="18534" y="16070"/>
                    <a:pt x="18489" y="16115"/>
                  </a:cubicBezTo>
                  <a:cubicBezTo>
                    <a:pt x="18443" y="16138"/>
                    <a:pt x="18420" y="16161"/>
                    <a:pt x="18375" y="16161"/>
                  </a:cubicBezTo>
                  <a:cubicBezTo>
                    <a:pt x="18352" y="16207"/>
                    <a:pt x="18329" y="16230"/>
                    <a:pt x="18306" y="16275"/>
                  </a:cubicBezTo>
                  <a:lnTo>
                    <a:pt x="18283" y="16298"/>
                  </a:lnTo>
                  <a:cubicBezTo>
                    <a:pt x="18260" y="16344"/>
                    <a:pt x="18238" y="16389"/>
                    <a:pt x="18192" y="16435"/>
                  </a:cubicBezTo>
                  <a:cubicBezTo>
                    <a:pt x="18146" y="16503"/>
                    <a:pt x="18123" y="16549"/>
                    <a:pt x="18055" y="16595"/>
                  </a:cubicBezTo>
                  <a:cubicBezTo>
                    <a:pt x="18009" y="16640"/>
                    <a:pt x="17918" y="16686"/>
                    <a:pt x="17827" y="16732"/>
                  </a:cubicBezTo>
                  <a:cubicBezTo>
                    <a:pt x="17804" y="16732"/>
                    <a:pt x="17781" y="16755"/>
                    <a:pt x="17758" y="16755"/>
                  </a:cubicBezTo>
                  <a:cubicBezTo>
                    <a:pt x="17713" y="16777"/>
                    <a:pt x="17690" y="16800"/>
                    <a:pt x="17644" y="16800"/>
                  </a:cubicBezTo>
                  <a:cubicBezTo>
                    <a:pt x="17598" y="16823"/>
                    <a:pt x="17553" y="16846"/>
                    <a:pt x="17507" y="16869"/>
                  </a:cubicBezTo>
                  <a:cubicBezTo>
                    <a:pt x="17462" y="16891"/>
                    <a:pt x="17416" y="16914"/>
                    <a:pt x="17370" y="16937"/>
                  </a:cubicBezTo>
                  <a:cubicBezTo>
                    <a:pt x="17325" y="16960"/>
                    <a:pt x="17279" y="16983"/>
                    <a:pt x="17233" y="17006"/>
                  </a:cubicBezTo>
                  <a:lnTo>
                    <a:pt x="17142" y="17051"/>
                  </a:lnTo>
                  <a:cubicBezTo>
                    <a:pt x="17096" y="17074"/>
                    <a:pt x="17028" y="17120"/>
                    <a:pt x="16982" y="17143"/>
                  </a:cubicBezTo>
                  <a:lnTo>
                    <a:pt x="16959" y="17165"/>
                  </a:lnTo>
                  <a:lnTo>
                    <a:pt x="16914" y="17188"/>
                  </a:lnTo>
                  <a:cubicBezTo>
                    <a:pt x="16868" y="17211"/>
                    <a:pt x="16822" y="17257"/>
                    <a:pt x="16777" y="17279"/>
                  </a:cubicBezTo>
                  <a:lnTo>
                    <a:pt x="16708" y="17302"/>
                  </a:lnTo>
                  <a:cubicBezTo>
                    <a:pt x="16663" y="17325"/>
                    <a:pt x="16617" y="17348"/>
                    <a:pt x="16571" y="17371"/>
                  </a:cubicBezTo>
                  <a:lnTo>
                    <a:pt x="16526" y="17394"/>
                  </a:lnTo>
                  <a:lnTo>
                    <a:pt x="16457" y="17439"/>
                  </a:lnTo>
                  <a:cubicBezTo>
                    <a:pt x="16434" y="17462"/>
                    <a:pt x="16412" y="17462"/>
                    <a:pt x="16366" y="17485"/>
                  </a:cubicBezTo>
                  <a:lnTo>
                    <a:pt x="16389" y="17485"/>
                  </a:lnTo>
                  <a:cubicBezTo>
                    <a:pt x="16457" y="17531"/>
                    <a:pt x="16526" y="17553"/>
                    <a:pt x="16594" y="17599"/>
                  </a:cubicBezTo>
                  <a:cubicBezTo>
                    <a:pt x="16663" y="17668"/>
                    <a:pt x="16731" y="17713"/>
                    <a:pt x="16800" y="17759"/>
                  </a:cubicBezTo>
                  <a:cubicBezTo>
                    <a:pt x="16891" y="17804"/>
                    <a:pt x="16982" y="17873"/>
                    <a:pt x="17074" y="17919"/>
                  </a:cubicBezTo>
                  <a:cubicBezTo>
                    <a:pt x="17142" y="17964"/>
                    <a:pt x="17210" y="18010"/>
                    <a:pt x="17279" y="18056"/>
                  </a:cubicBezTo>
                  <a:cubicBezTo>
                    <a:pt x="17347" y="18101"/>
                    <a:pt x="17439" y="18147"/>
                    <a:pt x="17507" y="18193"/>
                  </a:cubicBezTo>
                  <a:cubicBezTo>
                    <a:pt x="17598" y="18238"/>
                    <a:pt x="17667" y="18284"/>
                    <a:pt x="17735" y="18329"/>
                  </a:cubicBezTo>
                  <a:cubicBezTo>
                    <a:pt x="17850" y="18375"/>
                    <a:pt x="17941" y="18444"/>
                    <a:pt x="18032" y="18512"/>
                  </a:cubicBezTo>
                  <a:lnTo>
                    <a:pt x="18192" y="18626"/>
                  </a:lnTo>
                  <a:cubicBezTo>
                    <a:pt x="18283" y="18672"/>
                    <a:pt x="18397" y="18740"/>
                    <a:pt x="18489" y="18809"/>
                  </a:cubicBezTo>
                  <a:lnTo>
                    <a:pt x="18603" y="18854"/>
                  </a:lnTo>
                  <a:cubicBezTo>
                    <a:pt x="18671" y="18900"/>
                    <a:pt x="18740" y="18946"/>
                    <a:pt x="18808" y="18991"/>
                  </a:cubicBezTo>
                  <a:cubicBezTo>
                    <a:pt x="18854" y="18991"/>
                    <a:pt x="18900" y="19014"/>
                    <a:pt x="18922" y="19037"/>
                  </a:cubicBezTo>
                  <a:cubicBezTo>
                    <a:pt x="18968" y="19060"/>
                    <a:pt x="18991" y="19060"/>
                    <a:pt x="19014" y="19083"/>
                  </a:cubicBezTo>
                  <a:cubicBezTo>
                    <a:pt x="19082" y="19128"/>
                    <a:pt x="19173" y="19151"/>
                    <a:pt x="19219" y="19174"/>
                  </a:cubicBezTo>
                  <a:lnTo>
                    <a:pt x="19196" y="19174"/>
                  </a:lnTo>
                  <a:cubicBezTo>
                    <a:pt x="19288" y="19220"/>
                    <a:pt x="19379" y="19265"/>
                    <a:pt x="19470" y="19334"/>
                  </a:cubicBezTo>
                  <a:cubicBezTo>
                    <a:pt x="19584" y="19379"/>
                    <a:pt x="19653" y="19425"/>
                    <a:pt x="19721" y="19494"/>
                  </a:cubicBezTo>
                  <a:cubicBezTo>
                    <a:pt x="19744" y="19471"/>
                    <a:pt x="19767" y="19471"/>
                    <a:pt x="19790" y="19471"/>
                  </a:cubicBezTo>
                  <a:cubicBezTo>
                    <a:pt x="19835" y="19471"/>
                    <a:pt x="19858" y="19494"/>
                    <a:pt x="19881" y="19494"/>
                  </a:cubicBezTo>
                  <a:cubicBezTo>
                    <a:pt x="19972" y="19562"/>
                    <a:pt x="19995" y="19676"/>
                    <a:pt x="19949" y="19767"/>
                  </a:cubicBezTo>
                  <a:cubicBezTo>
                    <a:pt x="19927" y="19790"/>
                    <a:pt x="19904" y="19836"/>
                    <a:pt x="19881" y="19882"/>
                  </a:cubicBezTo>
                  <a:cubicBezTo>
                    <a:pt x="19858" y="19950"/>
                    <a:pt x="19835" y="20041"/>
                    <a:pt x="19790" y="20110"/>
                  </a:cubicBezTo>
                  <a:lnTo>
                    <a:pt x="19790" y="20155"/>
                  </a:lnTo>
                  <a:lnTo>
                    <a:pt x="19767" y="20247"/>
                  </a:lnTo>
                  <a:cubicBezTo>
                    <a:pt x="19744" y="20315"/>
                    <a:pt x="19721" y="20384"/>
                    <a:pt x="19698" y="20475"/>
                  </a:cubicBezTo>
                  <a:cubicBezTo>
                    <a:pt x="19653" y="20680"/>
                    <a:pt x="19561" y="20909"/>
                    <a:pt x="19470" y="21068"/>
                  </a:cubicBezTo>
                  <a:cubicBezTo>
                    <a:pt x="19402" y="21205"/>
                    <a:pt x="19333" y="21342"/>
                    <a:pt x="19265" y="21479"/>
                  </a:cubicBezTo>
                  <a:lnTo>
                    <a:pt x="19196" y="21593"/>
                  </a:lnTo>
                  <a:cubicBezTo>
                    <a:pt x="19151" y="21685"/>
                    <a:pt x="19082" y="21776"/>
                    <a:pt x="19036" y="21890"/>
                  </a:cubicBezTo>
                  <a:cubicBezTo>
                    <a:pt x="19014" y="21913"/>
                    <a:pt x="18991" y="21959"/>
                    <a:pt x="18991" y="21981"/>
                  </a:cubicBezTo>
                  <a:cubicBezTo>
                    <a:pt x="18968" y="22027"/>
                    <a:pt x="18945" y="22050"/>
                    <a:pt x="18922" y="22096"/>
                  </a:cubicBezTo>
                  <a:lnTo>
                    <a:pt x="18900" y="22141"/>
                  </a:lnTo>
                  <a:lnTo>
                    <a:pt x="18831" y="22278"/>
                  </a:lnTo>
                  <a:cubicBezTo>
                    <a:pt x="18763" y="22392"/>
                    <a:pt x="18694" y="22506"/>
                    <a:pt x="18603" y="22666"/>
                  </a:cubicBezTo>
                  <a:cubicBezTo>
                    <a:pt x="18534" y="22803"/>
                    <a:pt x="18443" y="22940"/>
                    <a:pt x="18352" y="23077"/>
                  </a:cubicBezTo>
                  <a:lnTo>
                    <a:pt x="18283" y="23168"/>
                  </a:lnTo>
                  <a:lnTo>
                    <a:pt x="18215" y="23283"/>
                  </a:lnTo>
                  <a:cubicBezTo>
                    <a:pt x="18146" y="23397"/>
                    <a:pt x="18055" y="23511"/>
                    <a:pt x="17987" y="23625"/>
                  </a:cubicBezTo>
                  <a:cubicBezTo>
                    <a:pt x="17964" y="23693"/>
                    <a:pt x="17918" y="23762"/>
                    <a:pt x="17895" y="23808"/>
                  </a:cubicBezTo>
                  <a:cubicBezTo>
                    <a:pt x="17827" y="23899"/>
                    <a:pt x="17781" y="23990"/>
                    <a:pt x="17735" y="24081"/>
                  </a:cubicBezTo>
                  <a:cubicBezTo>
                    <a:pt x="17713" y="24127"/>
                    <a:pt x="17667" y="24173"/>
                    <a:pt x="17644" y="24218"/>
                  </a:cubicBezTo>
                  <a:cubicBezTo>
                    <a:pt x="17621" y="24264"/>
                    <a:pt x="17598" y="24287"/>
                    <a:pt x="17576" y="24333"/>
                  </a:cubicBezTo>
                  <a:cubicBezTo>
                    <a:pt x="17530" y="24424"/>
                    <a:pt x="17484" y="24492"/>
                    <a:pt x="17439" y="24584"/>
                  </a:cubicBezTo>
                  <a:lnTo>
                    <a:pt x="16982" y="25246"/>
                  </a:lnTo>
                  <a:lnTo>
                    <a:pt x="16822" y="25497"/>
                  </a:lnTo>
                  <a:cubicBezTo>
                    <a:pt x="16777" y="25542"/>
                    <a:pt x="16754" y="25611"/>
                    <a:pt x="16708" y="25656"/>
                  </a:cubicBezTo>
                  <a:lnTo>
                    <a:pt x="16663" y="25725"/>
                  </a:lnTo>
                  <a:cubicBezTo>
                    <a:pt x="16640" y="25770"/>
                    <a:pt x="16594" y="25816"/>
                    <a:pt x="16571" y="25862"/>
                  </a:cubicBezTo>
                  <a:lnTo>
                    <a:pt x="16503" y="25953"/>
                  </a:lnTo>
                  <a:cubicBezTo>
                    <a:pt x="16480" y="25999"/>
                    <a:pt x="16434" y="26067"/>
                    <a:pt x="16412" y="26113"/>
                  </a:cubicBezTo>
                  <a:lnTo>
                    <a:pt x="16343" y="26204"/>
                  </a:lnTo>
                  <a:lnTo>
                    <a:pt x="16297" y="26273"/>
                  </a:lnTo>
                  <a:cubicBezTo>
                    <a:pt x="16252" y="26318"/>
                    <a:pt x="16229" y="26364"/>
                    <a:pt x="16183" y="26410"/>
                  </a:cubicBezTo>
                  <a:lnTo>
                    <a:pt x="16069" y="26569"/>
                  </a:lnTo>
                  <a:cubicBezTo>
                    <a:pt x="16001" y="26661"/>
                    <a:pt x="15932" y="26775"/>
                    <a:pt x="15864" y="26866"/>
                  </a:cubicBezTo>
                  <a:cubicBezTo>
                    <a:pt x="15795" y="26935"/>
                    <a:pt x="15750" y="27003"/>
                    <a:pt x="15704" y="27072"/>
                  </a:cubicBezTo>
                  <a:cubicBezTo>
                    <a:pt x="15636" y="27163"/>
                    <a:pt x="15567" y="27231"/>
                    <a:pt x="15521" y="27300"/>
                  </a:cubicBezTo>
                  <a:cubicBezTo>
                    <a:pt x="15453" y="27391"/>
                    <a:pt x="15384" y="27460"/>
                    <a:pt x="15339" y="27551"/>
                  </a:cubicBezTo>
                  <a:cubicBezTo>
                    <a:pt x="15179" y="27756"/>
                    <a:pt x="15019" y="27962"/>
                    <a:pt x="14837" y="28167"/>
                  </a:cubicBezTo>
                  <a:lnTo>
                    <a:pt x="14814" y="28190"/>
                  </a:lnTo>
                  <a:cubicBezTo>
                    <a:pt x="14768" y="28236"/>
                    <a:pt x="14723" y="28281"/>
                    <a:pt x="14700" y="28350"/>
                  </a:cubicBezTo>
                  <a:cubicBezTo>
                    <a:pt x="14677" y="28373"/>
                    <a:pt x="14654" y="28395"/>
                    <a:pt x="14608" y="28441"/>
                  </a:cubicBezTo>
                  <a:cubicBezTo>
                    <a:pt x="14586" y="28464"/>
                    <a:pt x="14563" y="28487"/>
                    <a:pt x="14563" y="28510"/>
                  </a:cubicBezTo>
                  <a:cubicBezTo>
                    <a:pt x="14563" y="28532"/>
                    <a:pt x="14540" y="28532"/>
                    <a:pt x="14540" y="28555"/>
                  </a:cubicBezTo>
                  <a:cubicBezTo>
                    <a:pt x="14540" y="28601"/>
                    <a:pt x="14517" y="28624"/>
                    <a:pt x="14494" y="28646"/>
                  </a:cubicBezTo>
                  <a:cubicBezTo>
                    <a:pt x="14471" y="28692"/>
                    <a:pt x="14403" y="28715"/>
                    <a:pt x="14357" y="28715"/>
                  </a:cubicBezTo>
                  <a:lnTo>
                    <a:pt x="14312" y="28715"/>
                  </a:lnTo>
                  <a:cubicBezTo>
                    <a:pt x="14289" y="28692"/>
                    <a:pt x="14243" y="28692"/>
                    <a:pt x="14220" y="28669"/>
                  </a:cubicBezTo>
                  <a:lnTo>
                    <a:pt x="14175" y="28646"/>
                  </a:lnTo>
                  <a:cubicBezTo>
                    <a:pt x="14129" y="28624"/>
                    <a:pt x="14106" y="28601"/>
                    <a:pt x="14061" y="28601"/>
                  </a:cubicBezTo>
                  <a:cubicBezTo>
                    <a:pt x="14015" y="28578"/>
                    <a:pt x="13969" y="28555"/>
                    <a:pt x="13924" y="28532"/>
                  </a:cubicBezTo>
                  <a:lnTo>
                    <a:pt x="13832" y="28487"/>
                  </a:lnTo>
                  <a:lnTo>
                    <a:pt x="13809" y="28464"/>
                  </a:lnTo>
                  <a:cubicBezTo>
                    <a:pt x="13764" y="28441"/>
                    <a:pt x="13695" y="28418"/>
                    <a:pt x="13650" y="28395"/>
                  </a:cubicBezTo>
                  <a:cubicBezTo>
                    <a:pt x="13627" y="28373"/>
                    <a:pt x="13581" y="28373"/>
                    <a:pt x="13558" y="28350"/>
                  </a:cubicBezTo>
                  <a:cubicBezTo>
                    <a:pt x="13513" y="28327"/>
                    <a:pt x="13467" y="28304"/>
                    <a:pt x="13444" y="28281"/>
                  </a:cubicBezTo>
                  <a:lnTo>
                    <a:pt x="13262" y="28190"/>
                  </a:lnTo>
                  <a:cubicBezTo>
                    <a:pt x="13148" y="28144"/>
                    <a:pt x="13056" y="28099"/>
                    <a:pt x="12942" y="28030"/>
                  </a:cubicBezTo>
                  <a:cubicBezTo>
                    <a:pt x="12874" y="27985"/>
                    <a:pt x="12805" y="27962"/>
                    <a:pt x="12714" y="27916"/>
                  </a:cubicBezTo>
                  <a:cubicBezTo>
                    <a:pt x="12645" y="27870"/>
                    <a:pt x="12577" y="27825"/>
                    <a:pt x="12486" y="27779"/>
                  </a:cubicBezTo>
                  <a:cubicBezTo>
                    <a:pt x="12417" y="27756"/>
                    <a:pt x="12349" y="27711"/>
                    <a:pt x="12257" y="27665"/>
                  </a:cubicBezTo>
                  <a:cubicBezTo>
                    <a:pt x="12212" y="27642"/>
                    <a:pt x="12166" y="27619"/>
                    <a:pt x="12120" y="27574"/>
                  </a:cubicBezTo>
                  <a:cubicBezTo>
                    <a:pt x="12098" y="27574"/>
                    <a:pt x="12052" y="27551"/>
                    <a:pt x="12029" y="27528"/>
                  </a:cubicBezTo>
                  <a:cubicBezTo>
                    <a:pt x="11869" y="27437"/>
                    <a:pt x="11710" y="27345"/>
                    <a:pt x="11550" y="27254"/>
                  </a:cubicBezTo>
                  <a:cubicBezTo>
                    <a:pt x="11390" y="27163"/>
                    <a:pt x="11207" y="27072"/>
                    <a:pt x="11048" y="26980"/>
                  </a:cubicBezTo>
                  <a:cubicBezTo>
                    <a:pt x="10956" y="26912"/>
                    <a:pt x="10842" y="26843"/>
                    <a:pt x="10728" y="26775"/>
                  </a:cubicBezTo>
                  <a:lnTo>
                    <a:pt x="10614" y="26706"/>
                  </a:lnTo>
                  <a:cubicBezTo>
                    <a:pt x="10545" y="26661"/>
                    <a:pt x="10477" y="26615"/>
                    <a:pt x="10386" y="26569"/>
                  </a:cubicBezTo>
                  <a:cubicBezTo>
                    <a:pt x="10317" y="26524"/>
                    <a:pt x="10226" y="26455"/>
                    <a:pt x="10135" y="26410"/>
                  </a:cubicBezTo>
                  <a:lnTo>
                    <a:pt x="9952" y="26295"/>
                  </a:lnTo>
                  <a:lnTo>
                    <a:pt x="9678" y="26136"/>
                  </a:lnTo>
                  <a:cubicBezTo>
                    <a:pt x="9610" y="26090"/>
                    <a:pt x="9518" y="26022"/>
                    <a:pt x="9450" y="25976"/>
                  </a:cubicBezTo>
                  <a:cubicBezTo>
                    <a:pt x="9381" y="25930"/>
                    <a:pt x="9290" y="25885"/>
                    <a:pt x="9222" y="25839"/>
                  </a:cubicBezTo>
                  <a:cubicBezTo>
                    <a:pt x="8925" y="25656"/>
                    <a:pt x="8605" y="25451"/>
                    <a:pt x="8309" y="25246"/>
                  </a:cubicBezTo>
                  <a:cubicBezTo>
                    <a:pt x="8217" y="25177"/>
                    <a:pt x="8126" y="25109"/>
                    <a:pt x="8035" y="25063"/>
                  </a:cubicBezTo>
                  <a:cubicBezTo>
                    <a:pt x="7898" y="24949"/>
                    <a:pt x="7761" y="24857"/>
                    <a:pt x="7601" y="24743"/>
                  </a:cubicBezTo>
                  <a:cubicBezTo>
                    <a:pt x="7441" y="24629"/>
                    <a:pt x="7281" y="24515"/>
                    <a:pt x="7099" y="24378"/>
                  </a:cubicBezTo>
                  <a:cubicBezTo>
                    <a:pt x="6962" y="24287"/>
                    <a:pt x="6825" y="24173"/>
                    <a:pt x="6665" y="24059"/>
                  </a:cubicBezTo>
                  <a:cubicBezTo>
                    <a:pt x="6597" y="24013"/>
                    <a:pt x="6505" y="23967"/>
                    <a:pt x="6437" y="23899"/>
                  </a:cubicBezTo>
                  <a:cubicBezTo>
                    <a:pt x="6368" y="23853"/>
                    <a:pt x="6300" y="23808"/>
                    <a:pt x="6231" y="23762"/>
                  </a:cubicBezTo>
                  <a:cubicBezTo>
                    <a:pt x="6095" y="23671"/>
                    <a:pt x="5958" y="23556"/>
                    <a:pt x="5798" y="23419"/>
                  </a:cubicBezTo>
                  <a:cubicBezTo>
                    <a:pt x="5707" y="23374"/>
                    <a:pt x="5638" y="23305"/>
                    <a:pt x="5547" y="23260"/>
                  </a:cubicBezTo>
                  <a:cubicBezTo>
                    <a:pt x="5501" y="23214"/>
                    <a:pt x="5455" y="23191"/>
                    <a:pt x="5410" y="23146"/>
                  </a:cubicBezTo>
                  <a:lnTo>
                    <a:pt x="5318" y="23077"/>
                  </a:lnTo>
                  <a:cubicBezTo>
                    <a:pt x="5113" y="22940"/>
                    <a:pt x="4908" y="22780"/>
                    <a:pt x="4702" y="22621"/>
                  </a:cubicBezTo>
                  <a:cubicBezTo>
                    <a:pt x="4611" y="22552"/>
                    <a:pt x="4542" y="22484"/>
                    <a:pt x="4451" y="22415"/>
                  </a:cubicBezTo>
                  <a:cubicBezTo>
                    <a:pt x="4428" y="22392"/>
                    <a:pt x="4405" y="22370"/>
                    <a:pt x="4360" y="22347"/>
                  </a:cubicBezTo>
                  <a:cubicBezTo>
                    <a:pt x="4314" y="22324"/>
                    <a:pt x="4291" y="22278"/>
                    <a:pt x="4246" y="22255"/>
                  </a:cubicBezTo>
                  <a:cubicBezTo>
                    <a:pt x="4177" y="22210"/>
                    <a:pt x="4109" y="22164"/>
                    <a:pt x="4063" y="22096"/>
                  </a:cubicBezTo>
                  <a:cubicBezTo>
                    <a:pt x="4017" y="22073"/>
                    <a:pt x="3949" y="22027"/>
                    <a:pt x="3903" y="21981"/>
                  </a:cubicBezTo>
                  <a:lnTo>
                    <a:pt x="3835" y="21936"/>
                  </a:lnTo>
                  <a:lnTo>
                    <a:pt x="3766" y="21890"/>
                  </a:lnTo>
                  <a:lnTo>
                    <a:pt x="3629" y="21753"/>
                  </a:lnTo>
                  <a:cubicBezTo>
                    <a:pt x="3538" y="21685"/>
                    <a:pt x="3447" y="21616"/>
                    <a:pt x="3355" y="21548"/>
                  </a:cubicBezTo>
                  <a:cubicBezTo>
                    <a:pt x="3310" y="21502"/>
                    <a:pt x="3241" y="21457"/>
                    <a:pt x="3196" y="21411"/>
                  </a:cubicBezTo>
                  <a:lnTo>
                    <a:pt x="3173" y="21388"/>
                  </a:lnTo>
                  <a:lnTo>
                    <a:pt x="2990" y="21251"/>
                  </a:lnTo>
                  <a:cubicBezTo>
                    <a:pt x="2945" y="21205"/>
                    <a:pt x="2876" y="21137"/>
                    <a:pt x="2831" y="21091"/>
                  </a:cubicBezTo>
                  <a:lnTo>
                    <a:pt x="2808" y="21068"/>
                  </a:lnTo>
                  <a:lnTo>
                    <a:pt x="2716" y="21000"/>
                  </a:lnTo>
                  <a:lnTo>
                    <a:pt x="2602" y="20886"/>
                  </a:lnTo>
                  <a:lnTo>
                    <a:pt x="2579" y="20863"/>
                  </a:lnTo>
                  <a:cubicBezTo>
                    <a:pt x="2511" y="20817"/>
                    <a:pt x="2442" y="20749"/>
                    <a:pt x="2397" y="20680"/>
                  </a:cubicBezTo>
                  <a:cubicBezTo>
                    <a:pt x="2328" y="20635"/>
                    <a:pt x="2283" y="20566"/>
                    <a:pt x="2214" y="20498"/>
                  </a:cubicBezTo>
                  <a:cubicBezTo>
                    <a:pt x="2169" y="20429"/>
                    <a:pt x="2100" y="20361"/>
                    <a:pt x="2054" y="20247"/>
                  </a:cubicBezTo>
                  <a:cubicBezTo>
                    <a:pt x="2032" y="20178"/>
                    <a:pt x="2054" y="20087"/>
                    <a:pt x="2054" y="20019"/>
                  </a:cubicBezTo>
                  <a:cubicBezTo>
                    <a:pt x="2077" y="19996"/>
                    <a:pt x="2077" y="19950"/>
                    <a:pt x="2100" y="19927"/>
                  </a:cubicBezTo>
                  <a:cubicBezTo>
                    <a:pt x="2077" y="19904"/>
                    <a:pt x="2054" y="19882"/>
                    <a:pt x="2054" y="19836"/>
                  </a:cubicBezTo>
                  <a:cubicBezTo>
                    <a:pt x="2054" y="19813"/>
                    <a:pt x="2054" y="19790"/>
                    <a:pt x="2054" y="19767"/>
                  </a:cubicBezTo>
                  <a:cubicBezTo>
                    <a:pt x="2054" y="19722"/>
                    <a:pt x="2054" y="19676"/>
                    <a:pt x="2077" y="19608"/>
                  </a:cubicBezTo>
                  <a:cubicBezTo>
                    <a:pt x="2100" y="19585"/>
                    <a:pt x="2100" y="19539"/>
                    <a:pt x="2123" y="19494"/>
                  </a:cubicBezTo>
                  <a:lnTo>
                    <a:pt x="2146" y="19357"/>
                  </a:lnTo>
                  <a:lnTo>
                    <a:pt x="2191" y="19220"/>
                  </a:lnTo>
                  <a:cubicBezTo>
                    <a:pt x="2237" y="19060"/>
                    <a:pt x="2283" y="18900"/>
                    <a:pt x="2328" y="18740"/>
                  </a:cubicBezTo>
                  <a:lnTo>
                    <a:pt x="2328" y="18695"/>
                  </a:lnTo>
                  <a:cubicBezTo>
                    <a:pt x="2374" y="18535"/>
                    <a:pt x="2420" y="18375"/>
                    <a:pt x="2511" y="18170"/>
                  </a:cubicBezTo>
                  <a:cubicBezTo>
                    <a:pt x="2534" y="18101"/>
                    <a:pt x="2557" y="18010"/>
                    <a:pt x="2602" y="17919"/>
                  </a:cubicBezTo>
                  <a:cubicBezTo>
                    <a:pt x="2625" y="17827"/>
                    <a:pt x="2671" y="17713"/>
                    <a:pt x="2694" y="17622"/>
                  </a:cubicBezTo>
                  <a:cubicBezTo>
                    <a:pt x="2808" y="17302"/>
                    <a:pt x="2945" y="16983"/>
                    <a:pt x="3104" y="16595"/>
                  </a:cubicBezTo>
                  <a:cubicBezTo>
                    <a:pt x="3287" y="16184"/>
                    <a:pt x="3424" y="15887"/>
                    <a:pt x="3561" y="15613"/>
                  </a:cubicBezTo>
                  <a:cubicBezTo>
                    <a:pt x="3561" y="15590"/>
                    <a:pt x="3584" y="15568"/>
                    <a:pt x="3607" y="15545"/>
                  </a:cubicBezTo>
                  <a:lnTo>
                    <a:pt x="3584" y="15545"/>
                  </a:lnTo>
                  <a:lnTo>
                    <a:pt x="3607" y="15499"/>
                  </a:lnTo>
                  <a:lnTo>
                    <a:pt x="3629" y="15476"/>
                  </a:lnTo>
                  <a:lnTo>
                    <a:pt x="3629" y="15453"/>
                  </a:lnTo>
                  <a:cubicBezTo>
                    <a:pt x="3744" y="15248"/>
                    <a:pt x="3812" y="15065"/>
                    <a:pt x="3903" y="14928"/>
                  </a:cubicBezTo>
                  <a:lnTo>
                    <a:pt x="3949" y="14814"/>
                  </a:lnTo>
                  <a:cubicBezTo>
                    <a:pt x="4040" y="14700"/>
                    <a:pt x="4109" y="14563"/>
                    <a:pt x="4177" y="14426"/>
                  </a:cubicBezTo>
                  <a:lnTo>
                    <a:pt x="4200" y="14404"/>
                  </a:lnTo>
                  <a:cubicBezTo>
                    <a:pt x="4246" y="14335"/>
                    <a:pt x="4291" y="14267"/>
                    <a:pt x="4337" y="14198"/>
                  </a:cubicBezTo>
                  <a:cubicBezTo>
                    <a:pt x="4360" y="14152"/>
                    <a:pt x="4383" y="14107"/>
                    <a:pt x="4405" y="14061"/>
                  </a:cubicBezTo>
                  <a:cubicBezTo>
                    <a:pt x="4428" y="14038"/>
                    <a:pt x="4451" y="13993"/>
                    <a:pt x="4474" y="13947"/>
                  </a:cubicBezTo>
                  <a:cubicBezTo>
                    <a:pt x="4497" y="13901"/>
                    <a:pt x="4520" y="13879"/>
                    <a:pt x="4542" y="13833"/>
                  </a:cubicBezTo>
                  <a:cubicBezTo>
                    <a:pt x="4565" y="13787"/>
                    <a:pt x="4588" y="13742"/>
                    <a:pt x="4611" y="13696"/>
                  </a:cubicBezTo>
                  <a:lnTo>
                    <a:pt x="4634" y="13650"/>
                  </a:lnTo>
                  <a:cubicBezTo>
                    <a:pt x="4679" y="13605"/>
                    <a:pt x="4725" y="13536"/>
                    <a:pt x="4748" y="13468"/>
                  </a:cubicBezTo>
                  <a:cubicBezTo>
                    <a:pt x="4793" y="13422"/>
                    <a:pt x="4816" y="13376"/>
                    <a:pt x="4839" y="13331"/>
                  </a:cubicBezTo>
                  <a:lnTo>
                    <a:pt x="4885" y="13239"/>
                  </a:lnTo>
                  <a:lnTo>
                    <a:pt x="4953" y="13148"/>
                  </a:lnTo>
                  <a:cubicBezTo>
                    <a:pt x="4976" y="13102"/>
                    <a:pt x="4999" y="13034"/>
                    <a:pt x="5045" y="12988"/>
                  </a:cubicBezTo>
                  <a:cubicBezTo>
                    <a:pt x="5136" y="12829"/>
                    <a:pt x="5227" y="12669"/>
                    <a:pt x="5341" y="12509"/>
                  </a:cubicBezTo>
                  <a:lnTo>
                    <a:pt x="5387" y="12441"/>
                  </a:lnTo>
                  <a:cubicBezTo>
                    <a:pt x="5455" y="12326"/>
                    <a:pt x="5547" y="12189"/>
                    <a:pt x="5638" y="12075"/>
                  </a:cubicBezTo>
                  <a:cubicBezTo>
                    <a:pt x="5729" y="11916"/>
                    <a:pt x="5843" y="11779"/>
                    <a:pt x="5980" y="11619"/>
                  </a:cubicBezTo>
                  <a:lnTo>
                    <a:pt x="6072" y="11528"/>
                  </a:lnTo>
                  <a:cubicBezTo>
                    <a:pt x="6095" y="11482"/>
                    <a:pt x="6117" y="11459"/>
                    <a:pt x="6163" y="11413"/>
                  </a:cubicBezTo>
                  <a:lnTo>
                    <a:pt x="6140" y="11413"/>
                  </a:lnTo>
                  <a:cubicBezTo>
                    <a:pt x="6277" y="11254"/>
                    <a:pt x="6437" y="11117"/>
                    <a:pt x="6574" y="10980"/>
                  </a:cubicBezTo>
                  <a:cubicBezTo>
                    <a:pt x="6642" y="10911"/>
                    <a:pt x="6734" y="10820"/>
                    <a:pt x="6825" y="10729"/>
                  </a:cubicBezTo>
                  <a:lnTo>
                    <a:pt x="6871" y="10683"/>
                  </a:lnTo>
                  <a:cubicBezTo>
                    <a:pt x="6871" y="10660"/>
                    <a:pt x="6871" y="10637"/>
                    <a:pt x="6893" y="10615"/>
                  </a:cubicBezTo>
                  <a:cubicBezTo>
                    <a:pt x="6916" y="10592"/>
                    <a:pt x="6939" y="10569"/>
                    <a:pt x="6962" y="10546"/>
                  </a:cubicBezTo>
                  <a:cubicBezTo>
                    <a:pt x="6985" y="10523"/>
                    <a:pt x="7008" y="10523"/>
                    <a:pt x="7053" y="10523"/>
                  </a:cubicBezTo>
                  <a:cubicBezTo>
                    <a:pt x="7099" y="10523"/>
                    <a:pt x="7144" y="10546"/>
                    <a:pt x="7190" y="10569"/>
                  </a:cubicBezTo>
                  <a:cubicBezTo>
                    <a:pt x="7213" y="10592"/>
                    <a:pt x="7259" y="10615"/>
                    <a:pt x="7281" y="10660"/>
                  </a:cubicBezTo>
                  <a:lnTo>
                    <a:pt x="7304" y="10683"/>
                  </a:lnTo>
                  <a:cubicBezTo>
                    <a:pt x="7373" y="10729"/>
                    <a:pt x="7418" y="10797"/>
                    <a:pt x="7487" y="10843"/>
                  </a:cubicBezTo>
                  <a:lnTo>
                    <a:pt x="7624" y="10980"/>
                  </a:lnTo>
                  <a:lnTo>
                    <a:pt x="7692" y="11025"/>
                  </a:lnTo>
                  <a:lnTo>
                    <a:pt x="7806" y="11140"/>
                  </a:lnTo>
                  <a:cubicBezTo>
                    <a:pt x="7875" y="11185"/>
                    <a:pt x="7943" y="11231"/>
                    <a:pt x="7989" y="11299"/>
                  </a:cubicBezTo>
                  <a:cubicBezTo>
                    <a:pt x="8172" y="11436"/>
                    <a:pt x="8354" y="11596"/>
                    <a:pt x="8514" y="11733"/>
                  </a:cubicBezTo>
                  <a:lnTo>
                    <a:pt x="8605" y="11801"/>
                  </a:lnTo>
                  <a:cubicBezTo>
                    <a:pt x="8628" y="11824"/>
                    <a:pt x="8628" y="11847"/>
                    <a:pt x="8651" y="11847"/>
                  </a:cubicBezTo>
                  <a:cubicBezTo>
                    <a:pt x="8651" y="11801"/>
                    <a:pt x="8651" y="11756"/>
                    <a:pt x="8651" y="11710"/>
                  </a:cubicBezTo>
                  <a:cubicBezTo>
                    <a:pt x="8674" y="11596"/>
                    <a:pt x="8697" y="11482"/>
                    <a:pt x="8697" y="11391"/>
                  </a:cubicBezTo>
                  <a:lnTo>
                    <a:pt x="8719" y="11276"/>
                  </a:lnTo>
                  <a:cubicBezTo>
                    <a:pt x="8719" y="11162"/>
                    <a:pt x="8742" y="11071"/>
                    <a:pt x="8742" y="10980"/>
                  </a:cubicBezTo>
                  <a:lnTo>
                    <a:pt x="8765" y="10934"/>
                  </a:lnTo>
                  <a:lnTo>
                    <a:pt x="8765" y="10888"/>
                  </a:lnTo>
                  <a:cubicBezTo>
                    <a:pt x="8765" y="10683"/>
                    <a:pt x="8788" y="10478"/>
                    <a:pt x="8811" y="10249"/>
                  </a:cubicBezTo>
                  <a:cubicBezTo>
                    <a:pt x="8834" y="10044"/>
                    <a:pt x="8879" y="9816"/>
                    <a:pt x="8902" y="9656"/>
                  </a:cubicBezTo>
                  <a:cubicBezTo>
                    <a:pt x="8925" y="9565"/>
                    <a:pt x="8925" y="9496"/>
                    <a:pt x="8948" y="9405"/>
                  </a:cubicBezTo>
                  <a:lnTo>
                    <a:pt x="8948" y="9336"/>
                  </a:lnTo>
                  <a:cubicBezTo>
                    <a:pt x="8971" y="9268"/>
                    <a:pt x="8971" y="9199"/>
                    <a:pt x="8993" y="9131"/>
                  </a:cubicBezTo>
                  <a:cubicBezTo>
                    <a:pt x="8993" y="8971"/>
                    <a:pt x="8993" y="8834"/>
                    <a:pt x="9016" y="8697"/>
                  </a:cubicBezTo>
                  <a:lnTo>
                    <a:pt x="9016" y="8652"/>
                  </a:lnTo>
                  <a:cubicBezTo>
                    <a:pt x="9039" y="8469"/>
                    <a:pt x="9039" y="8309"/>
                    <a:pt x="9062" y="8127"/>
                  </a:cubicBezTo>
                  <a:cubicBezTo>
                    <a:pt x="9062" y="8058"/>
                    <a:pt x="9085" y="7990"/>
                    <a:pt x="9085" y="7898"/>
                  </a:cubicBezTo>
                  <a:cubicBezTo>
                    <a:pt x="9107" y="7807"/>
                    <a:pt x="9107" y="7716"/>
                    <a:pt x="9130" y="7624"/>
                  </a:cubicBezTo>
                  <a:lnTo>
                    <a:pt x="9130" y="7556"/>
                  </a:lnTo>
                  <a:cubicBezTo>
                    <a:pt x="9153" y="7419"/>
                    <a:pt x="9153" y="7282"/>
                    <a:pt x="9176" y="7145"/>
                  </a:cubicBezTo>
                  <a:cubicBezTo>
                    <a:pt x="9199" y="7077"/>
                    <a:pt x="9199" y="7031"/>
                    <a:pt x="9199" y="6962"/>
                  </a:cubicBezTo>
                  <a:cubicBezTo>
                    <a:pt x="9222" y="6848"/>
                    <a:pt x="9244" y="6734"/>
                    <a:pt x="9267" y="6597"/>
                  </a:cubicBezTo>
                  <a:lnTo>
                    <a:pt x="9290" y="6552"/>
                  </a:lnTo>
                  <a:cubicBezTo>
                    <a:pt x="9313" y="6392"/>
                    <a:pt x="9359" y="6232"/>
                    <a:pt x="9404" y="6072"/>
                  </a:cubicBezTo>
                  <a:cubicBezTo>
                    <a:pt x="9450" y="5958"/>
                    <a:pt x="9496" y="5821"/>
                    <a:pt x="9610" y="5753"/>
                  </a:cubicBezTo>
                  <a:cubicBezTo>
                    <a:pt x="9655" y="5730"/>
                    <a:pt x="9747" y="5707"/>
                    <a:pt x="9838" y="5684"/>
                  </a:cubicBezTo>
                  <a:cubicBezTo>
                    <a:pt x="9952" y="5684"/>
                    <a:pt x="10112" y="5661"/>
                    <a:pt x="10272" y="5661"/>
                  </a:cubicBezTo>
                  <a:lnTo>
                    <a:pt x="10317" y="5661"/>
                  </a:lnTo>
                  <a:cubicBezTo>
                    <a:pt x="10340" y="5661"/>
                    <a:pt x="10386" y="5661"/>
                    <a:pt x="10386" y="5684"/>
                  </a:cubicBezTo>
                  <a:cubicBezTo>
                    <a:pt x="10409" y="5661"/>
                    <a:pt x="10454" y="5661"/>
                    <a:pt x="10477" y="5639"/>
                  </a:cubicBezTo>
                  <a:cubicBezTo>
                    <a:pt x="10500" y="5639"/>
                    <a:pt x="10545" y="5616"/>
                    <a:pt x="10614" y="5616"/>
                  </a:cubicBezTo>
                  <a:close/>
                  <a:moveTo>
                    <a:pt x="18352" y="1"/>
                  </a:moveTo>
                  <a:cubicBezTo>
                    <a:pt x="18146" y="24"/>
                    <a:pt x="17964" y="24"/>
                    <a:pt x="17781" y="46"/>
                  </a:cubicBezTo>
                  <a:cubicBezTo>
                    <a:pt x="17690" y="46"/>
                    <a:pt x="17598" y="46"/>
                    <a:pt x="17530" y="69"/>
                  </a:cubicBezTo>
                  <a:lnTo>
                    <a:pt x="17416" y="69"/>
                  </a:lnTo>
                  <a:cubicBezTo>
                    <a:pt x="17393" y="46"/>
                    <a:pt x="17347" y="24"/>
                    <a:pt x="17279" y="24"/>
                  </a:cubicBezTo>
                  <a:lnTo>
                    <a:pt x="17233" y="24"/>
                  </a:lnTo>
                  <a:cubicBezTo>
                    <a:pt x="17165" y="46"/>
                    <a:pt x="17074" y="46"/>
                    <a:pt x="16982" y="69"/>
                  </a:cubicBezTo>
                  <a:cubicBezTo>
                    <a:pt x="16937" y="92"/>
                    <a:pt x="16868" y="92"/>
                    <a:pt x="16822" y="115"/>
                  </a:cubicBezTo>
                  <a:lnTo>
                    <a:pt x="16777" y="115"/>
                  </a:lnTo>
                  <a:cubicBezTo>
                    <a:pt x="16685" y="138"/>
                    <a:pt x="16617" y="161"/>
                    <a:pt x="16526" y="183"/>
                  </a:cubicBezTo>
                  <a:lnTo>
                    <a:pt x="16457" y="206"/>
                  </a:lnTo>
                  <a:lnTo>
                    <a:pt x="16366" y="229"/>
                  </a:lnTo>
                  <a:lnTo>
                    <a:pt x="16252" y="275"/>
                  </a:lnTo>
                  <a:lnTo>
                    <a:pt x="16115" y="275"/>
                  </a:lnTo>
                  <a:cubicBezTo>
                    <a:pt x="16024" y="298"/>
                    <a:pt x="15932" y="320"/>
                    <a:pt x="15841" y="343"/>
                  </a:cubicBezTo>
                  <a:cubicBezTo>
                    <a:pt x="15772" y="343"/>
                    <a:pt x="15681" y="366"/>
                    <a:pt x="15567" y="412"/>
                  </a:cubicBezTo>
                  <a:cubicBezTo>
                    <a:pt x="15544" y="434"/>
                    <a:pt x="15499" y="434"/>
                    <a:pt x="15476" y="457"/>
                  </a:cubicBezTo>
                  <a:lnTo>
                    <a:pt x="15430" y="457"/>
                  </a:lnTo>
                  <a:lnTo>
                    <a:pt x="15407" y="480"/>
                  </a:lnTo>
                  <a:lnTo>
                    <a:pt x="15339" y="503"/>
                  </a:lnTo>
                  <a:lnTo>
                    <a:pt x="15202" y="549"/>
                  </a:lnTo>
                  <a:cubicBezTo>
                    <a:pt x="15156" y="549"/>
                    <a:pt x="15111" y="571"/>
                    <a:pt x="15065" y="594"/>
                  </a:cubicBezTo>
                  <a:cubicBezTo>
                    <a:pt x="14996" y="617"/>
                    <a:pt x="14905" y="640"/>
                    <a:pt x="14814" y="686"/>
                  </a:cubicBezTo>
                  <a:lnTo>
                    <a:pt x="14745" y="708"/>
                  </a:lnTo>
                  <a:cubicBezTo>
                    <a:pt x="14677" y="731"/>
                    <a:pt x="14608" y="754"/>
                    <a:pt x="14540" y="777"/>
                  </a:cubicBezTo>
                  <a:lnTo>
                    <a:pt x="14471" y="800"/>
                  </a:lnTo>
                  <a:lnTo>
                    <a:pt x="14403" y="822"/>
                  </a:lnTo>
                  <a:cubicBezTo>
                    <a:pt x="14357" y="845"/>
                    <a:pt x="14312" y="868"/>
                    <a:pt x="14266" y="891"/>
                  </a:cubicBezTo>
                  <a:cubicBezTo>
                    <a:pt x="14061" y="959"/>
                    <a:pt x="13878" y="1051"/>
                    <a:pt x="13718" y="1119"/>
                  </a:cubicBezTo>
                  <a:cubicBezTo>
                    <a:pt x="13558" y="1211"/>
                    <a:pt x="13376" y="1302"/>
                    <a:pt x="13216" y="1370"/>
                  </a:cubicBezTo>
                  <a:cubicBezTo>
                    <a:pt x="13102" y="1416"/>
                    <a:pt x="13011" y="1462"/>
                    <a:pt x="12896" y="1530"/>
                  </a:cubicBezTo>
                  <a:lnTo>
                    <a:pt x="12737" y="1599"/>
                  </a:lnTo>
                  <a:cubicBezTo>
                    <a:pt x="12645" y="1644"/>
                    <a:pt x="12577" y="1690"/>
                    <a:pt x="12486" y="1735"/>
                  </a:cubicBezTo>
                  <a:lnTo>
                    <a:pt x="12417" y="1781"/>
                  </a:lnTo>
                  <a:lnTo>
                    <a:pt x="12371" y="1827"/>
                  </a:lnTo>
                  <a:lnTo>
                    <a:pt x="12349" y="1827"/>
                  </a:lnTo>
                  <a:cubicBezTo>
                    <a:pt x="12326" y="1827"/>
                    <a:pt x="12303" y="1850"/>
                    <a:pt x="12257" y="1850"/>
                  </a:cubicBezTo>
                  <a:cubicBezTo>
                    <a:pt x="12189" y="1895"/>
                    <a:pt x="12120" y="1918"/>
                    <a:pt x="12075" y="1941"/>
                  </a:cubicBezTo>
                  <a:cubicBezTo>
                    <a:pt x="11983" y="1987"/>
                    <a:pt x="11915" y="2032"/>
                    <a:pt x="11847" y="2078"/>
                  </a:cubicBezTo>
                  <a:lnTo>
                    <a:pt x="11801" y="2101"/>
                  </a:lnTo>
                  <a:cubicBezTo>
                    <a:pt x="11664" y="2192"/>
                    <a:pt x="11504" y="2306"/>
                    <a:pt x="11367" y="2397"/>
                  </a:cubicBezTo>
                  <a:lnTo>
                    <a:pt x="11276" y="2443"/>
                  </a:lnTo>
                  <a:cubicBezTo>
                    <a:pt x="11139" y="2534"/>
                    <a:pt x="11002" y="2649"/>
                    <a:pt x="10819" y="2785"/>
                  </a:cubicBezTo>
                  <a:lnTo>
                    <a:pt x="10751" y="2831"/>
                  </a:lnTo>
                  <a:cubicBezTo>
                    <a:pt x="10682" y="2877"/>
                    <a:pt x="10614" y="2922"/>
                    <a:pt x="10545" y="2968"/>
                  </a:cubicBezTo>
                  <a:cubicBezTo>
                    <a:pt x="10454" y="3059"/>
                    <a:pt x="10363" y="3128"/>
                    <a:pt x="10249" y="3219"/>
                  </a:cubicBezTo>
                  <a:cubicBezTo>
                    <a:pt x="10226" y="3242"/>
                    <a:pt x="10203" y="3265"/>
                    <a:pt x="10180" y="3288"/>
                  </a:cubicBezTo>
                  <a:lnTo>
                    <a:pt x="10157" y="3310"/>
                  </a:lnTo>
                  <a:lnTo>
                    <a:pt x="10135" y="3333"/>
                  </a:lnTo>
                  <a:lnTo>
                    <a:pt x="10089" y="3379"/>
                  </a:lnTo>
                  <a:cubicBezTo>
                    <a:pt x="10020" y="3425"/>
                    <a:pt x="9975" y="3470"/>
                    <a:pt x="9906" y="3516"/>
                  </a:cubicBezTo>
                  <a:cubicBezTo>
                    <a:pt x="9815" y="3584"/>
                    <a:pt x="9747" y="3630"/>
                    <a:pt x="9678" y="3698"/>
                  </a:cubicBezTo>
                  <a:lnTo>
                    <a:pt x="9632" y="3721"/>
                  </a:lnTo>
                  <a:lnTo>
                    <a:pt x="9587" y="3767"/>
                  </a:lnTo>
                  <a:cubicBezTo>
                    <a:pt x="9541" y="3813"/>
                    <a:pt x="9496" y="3835"/>
                    <a:pt x="9450" y="3858"/>
                  </a:cubicBezTo>
                  <a:cubicBezTo>
                    <a:pt x="9313" y="3972"/>
                    <a:pt x="9176" y="4086"/>
                    <a:pt x="9062" y="4201"/>
                  </a:cubicBezTo>
                  <a:lnTo>
                    <a:pt x="8993" y="4269"/>
                  </a:lnTo>
                  <a:cubicBezTo>
                    <a:pt x="8856" y="4383"/>
                    <a:pt x="8742" y="4475"/>
                    <a:pt x="8628" y="4589"/>
                  </a:cubicBezTo>
                  <a:lnTo>
                    <a:pt x="8605" y="4611"/>
                  </a:lnTo>
                  <a:lnTo>
                    <a:pt x="8537" y="4680"/>
                  </a:lnTo>
                  <a:cubicBezTo>
                    <a:pt x="8377" y="4817"/>
                    <a:pt x="8240" y="4977"/>
                    <a:pt x="8149" y="5091"/>
                  </a:cubicBezTo>
                  <a:cubicBezTo>
                    <a:pt x="8080" y="5136"/>
                    <a:pt x="8035" y="5205"/>
                    <a:pt x="7989" y="5251"/>
                  </a:cubicBezTo>
                  <a:lnTo>
                    <a:pt x="7966" y="5273"/>
                  </a:lnTo>
                  <a:cubicBezTo>
                    <a:pt x="7898" y="5319"/>
                    <a:pt x="7852" y="5388"/>
                    <a:pt x="7806" y="5433"/>
                  </a:cubicBezTo>
                  <a:lnTo>
                    <a:pt x="7647" y="5616"/>
                  </a:lnTo>
                  <a:lnTo>
                    <a:pt x="7555" y="5684"/>
                  </a:lnTo>
                  <a:lnTo>
                    <a:pt x="7510" y="5753"/>
                  </a:lnTo>
                  <a:lnTo>
                    <a:pt x="7441" y="5821"/>
                  </a:lnTo>
                  <a:lnTo>
                    <a:pt x="7418" y="5844"/>
                  </a:lnTo>
                  <a:cubicBezTo>
                    <a:pt x="7396" y="5867"/>
                    <a:pt x="7373" y="5890"/>
                    <a:pt x="7350" y="5913"/>
                  </a:cubicBezTo>
                  <a:cubicBezTo>
                    <a:pt x="7327" y="5935"/>
                    <a:pt x="7327" y="5958"/>
                    <a:pt x="7304" y="5981"/>
                  </a:cubicBezTo>
                  <a:lnTo>
                    <a:pt x="7259" y="6027"/>
                  </a:lnTo>
                  <a:cubicBezTo>
                    <a:pt x="7190" y="6118"/>
                    <a:pt x="7122" y="6186"/>
                    <a:pt x="7076" y="6255"/>
                  </a:cubicBezTo>
                  <a:cubicBezTo>
                    <a:pt x="6985" y="6369"/>
                    <a:pt x="6893" y="6460"/>
                    <a:pt x="6802" y="6574"/>
                  </a:cubicBezTo>
                  <a:lnTo>
                    <a:pt x="6756" y="6620"/>
                  </a:lnTo>
                  <a:lnTo>
                    <a:pt x="6756" y="6643"/>
                  </a:lnTo>
                  <a:lnTo>
                    <a:pt x="6688" y="6711"/>
                  </a:lnTo>
                  <a:cubicBezTo>
                    <a:pt x="6665" y="6734"/>
                    <a:pt x="6642" y="6757"/>
                    <a:pt x="6620" y="6780"/>
                  </a:cubicBezTo>
                  <a:lnTo>
                    <a:pt x="6620" y="6803"/>
                  </a:lnTo>
                  <a:cubicBezTo>
                    <a:pt x="6574" y="6848"/>
                    <a:pt x="6551" y="6871"/>
                    <a:pt x="6528" y="6917"/>
                  </a:cubicBezTo>
                  <a:lnTo>
                    <a:pt x="6460" y="6985"/>
                  </a:lnTo>
                  <a:lnTo>
                    <a:pt x="6437" y="7008"/>
                  </a:lnTo>
                  <a:cubicBezTo>
                    <a:pt x="6391" y="7054"/>
                    <a:pt x="6368" y="7099"/>
                    <a:pt x="6346" y="7145"/>
                  </a:cubicBezTo>
                  <a:cubicBezTo>
                    <a:pt x="6277" y="7191"/>
                    <a:pt x="6231" y="7259"/>
                    <a:pt x="6186" y="7328"/>
                  </a:cubicBezTo>
                  <a:lnTo>
                    <a:pt x="6140" y="7373"/>
                  </a:lnTo>
                  <a:lnTo>
                    <a:pt x="6095" y="7419"/>
                  </a:lnTo>
                  <a:cubicBezTo>
                    <a:pt x="5935" y="7624"/>
                    <a:pt x="5798" y="7807"/>
                    <a:pt x="5638" y="8012"/>
                  </a:cubicBezTo>
                  <a:cubicBezTo>
                    <a:pt x="5615" y="8058"/>
                    <a:pt x="5570" y="8104"/>
                    <a:pt x="5524" y="8172"/>
                  </a:cubicBezTo>
                  <a:lnTo>
                    <a:pt x="5524" y="8195"/>
                  </a:lnTo>
                  <a:lnTo>
                    <a:pt x="5455" y="8286"/>
                  </a:lnTo>
                  <a:lnTo>
                    <a:pt x="5410" y="8332"/>
                  </a:lnTo>
                  <a:lnTo>
                    <a:pt x="5387" y="8378"/>
                  </a:lnTo>
                  <a:lnTo>
                    <a:pt x="5364" y="8423"/>
                  </a:lnTo>
                  <a:cubicBezTo>
                    <a:pt x="5273" y="8537"/>
                    <a:pt x="5204" y="8652"/>
                    <a:pt x="5113" y="8766"/>
                  </a:cubicBezTo>
                  <a:cubicBezTo>
                    <a:pt x="5022" y="8925"/>
                    <a:pt x="4908" y="9085"/>
                    <a:pt x="4816" y="9245"/>
                  </a:cubicBezTo>
                  <a:lnTo>
                    <a:pt x="4611" y="9542"/>
                  </a:lnTo>
                  <a:lnTo>
                    <a:pt x="4497" y="9724"/>
                  </a:lnTo>
                  <a:cubicBezTo>
                    <a:pt x="4405" y="9884"/>
                    <a:pt x="4291" y="10067"/>
                    <a:pt x="4200" y="10226"/>
                  </a:cubicBezTo>
                  <a:cubicBezTo>
                    <a:pt x="4154" y="10272"/>
                    <a:pt x="4132" y="10341"/>
                    <a:pt x="4086" y="10386"/>
                  </a:cubicBezTo>
                  <a:lnTo>
                    <a:pt x="4063" y="10409"/>
                  </a:lnTo>
                  <a:lnTo>
                    <a:pt x="4063" y="10432"/>
                  </a:lnTo>
                  <a:cubicBezTo>
                    <a:pt x="3995" y="10523"/>
                    <a:pt x="3949" y="10615"/>
                    <a:pt x="3880" y="10706"/>
                  </a:cubicBezTo>
                  <a:cubicBezTo>
                    <a:pt x="3812" y="10843"/>
                    <a:pt x="3721" y="11003"/>
                    <a:pt x="3629" y="11162"/>
                  </a:cubicBezTo>
                  <a:cubicBezTo>
                    <a:pt x="3447" y="11482"/>
                    <a:pt x="3264" y="11779"/>
                    <a:pt x="3104" y="12098"/>
                  </a:cubicBezTo>
                  <a:cubicBezTo>
                    <a:pt x="3013" y="12304"/>
                    <a:pt x="2922" y="12463"/>
                    <a:pt x="2853" y="12623"/>
                  </a:cubicBezTo>
                  <a:cubicBezTo>
                    <a:pt x="2808" y="12692"/>
                    <a:pt x="2785" y="12760"/>
                    <a:pt x="2762" y="12806"/>
                  </a:cubicBezTo>
                  <a:lnTo>
                    <a:pt x="2694" y="12920"/>
                  </a:lnTo>
                  <a:lnTo>
                    <a:pt x="2648" y="13011"/>
                  </a:lnTo>
                  <a:lnTo>
                    <a:pt x="2602" y="13102"/>
                  </a:lnTo>
                  <a:lnTo>
                    <a:pt x="2579" y="13171"/>
                  </a:lnTo>
                  <a:lnTo>
                    <a:pt x="2488" y="13331"/>
                  </a:lnTo>
                  <a:lnTo>
                    <a:pt x="2488" y="13354"/>
                  </a:lnTo>
                  <a:cubicBezTo>
                    <a:pt x="2420" y="13491"/>
                    <a:pt x="2374" y="13605"/>
                    <a:pt x="2306" y="13719"/>
                  </a:cubicBezTo>
                  <a:lnTo>
                    <a:pt x="2191" y="13993"/>
                  </a:lnTo>
                  <a:lnTo>
                    <a:pt x="2100" y="14175"/>
                  </a:lnTo>
                  <a:lnTo>
                    <a:pt x="2100" y="14221"/>
                  </a:lnTo>
                  <a:cubicBezTo>
                    <a:pt x="2054" y="14289"/>
                    <a:pt x="2032" y="14358"/>
                    <a:pt x="1986" y="14449"/>
                  </a:cubicBezTo>
                  <a:lnTo>
                    <a:pt x="1940" y="14563"/>
                  </a:lnTo>
                  <a:lnTo>
                    <a:pt x="1940" y="14586"/>
                  </a:lnTo>
                  <a:cubicBezTo>
                    <a:pt x="1918" y="14632"/>
                    <a:pt x="1895" y="14677"/>
                    <a:pt x="1872" y="14723"/>
                  </a:cubicBezTo>
                  <a:cubicBezTo>
                    <a:pt x="1803" y="14906"/>
                    <a:pt x="1735" y="15088"/>
                    <a:pt x="1666" y="15317"/>
                  </a:cubicBezTo>
                  <a:cubicBezTo>
                    <a:pt x="1644" y="15339"/>
                    <a:pt x="1644" y="15385"/>
                    <a:pt x="1621" y="15408"/>
                  </a:cubicBezTo>
                  <a:lnTo>
                    <a:pt x="1598" y="15453"/>
                  </a:lnTo>
                  <a:lnTo>
                    <a:pt x="1598" y="15476"/>
                  </a:lnTo>
                  <a:cubicBezTo>
                    <a:pt x="1552" y="15613"/>
                    <a:pt x="1507" y="15750"/>
                    <a:pt x="1461" y="15887"/>
                  </a:cubicBezTo>
                  <a:cubicBezTo>
                    <a:pt x="1415" y="16024"/>
                    <a:pt x="1370" y="16161"/>
                    <a:pt x="1324" y="16275"/>
                  </a:cubicBezTo>
                  <a:lnTo>
                    <a:pt x="1301" y="16344"/>
                  </a:lnTo>
                  <a:lnTo>
                    <a:pt x="1278" y="16389"/>
                  </a:lnTo>
                  <a:lnTo>
                    <a:pt x="1278" y="16412"/>
                  </a:lnTo>
                  <a:lnTo>
                    <a:pt x="1233" y="16549"/>
                  </a:lnTo>
                  <a:cubicBezTo>
                    <a:pt x="1187" y="16640"/>
                    <a:pt x="1164" y="16709"/>
                    <a:pt x="1141" y="16777"/>
                  </a:cubicBezTo>
                  <a:lnTo>
                    <a:pt x="1164" y="16755"/>
                  </a:lnTo>
                  <a:lnTo>
                    <a:pt x="1119" y="16823"/>
                  </a:lnTo>
                  <a:lnTo>
                    <a:pt x="1096" y="16914"/>
                  </a:lnTo>
                  <a:lnTo>
                    <a:pt x="1073" y="16960"/>
                  </a:lnTo>
                  <a:cubicBezTo>
                    <a:pt x="1073" y="16983"/>
                    <a:pt x="1073" y="16983"/>
                    <a:pt x="1073" y="16983"/>
                  </a:cubicBezTo>
                  <a:cubicBezTo>
                    <a:pt x="1004" y="17143"/>
                    <a:pt x="959" y="17279"/>
                    <a:pt x="913" y="17416"/>
                  </a:cubicBezTo>
                  <a:lnTo>
                    <a:pt x="890" y="17508"/>
                  </a:lnTo>
                  <a:cubicBezTo>
                    <a:pt x="845" y="17645"/>
                    <a:pt x="822" y="17759"/>
                    <a:pt x="776" y="17873"/>
                  </a:cubicBezTo>
                  <a:lnTo>
                    <a:pt x="731" y="18033"/>
                  </a:lnTo>
                  <a:cubicBezTo>
                    <a:pt x="685" y="18215"/>
                    <a:pt x="639" y="18398"/>
                    <a:pt x="594" y="18581"/>
                  </a:cubicBezTo>
                  <a:lnTo>
                    <a:pt x="571" y="18649"/>
                  </a:lnTo>
                  <a:lnTo>
                    <a:pt x="548" y="18672"/>
                  </a:lnTo>
                  <a:cubicBezTo>
                    <a:pt x="502" y="18809"/>
                    <a:pt x="457" y="18969"/>
                    <a:pt x="411" y="19128"/>
                  </a:cubicBezTo>
                  <a:cubicBezTo>
                    <a:pt x="388" y="19242"/>
                    <a:pt x="365" y="19379"/>
                    <a:pt x="320" y="19516"/>
                  </a:cubicBezTo>
                  <a:lnTo>
                    <a:pt x="297" y="19653"/>
                  </a:lnTo>
                  <a:lnTo>
                    <a:pt x="274" y="19745"/>
                  </a:lnTo>
                  <a:lnTo>
                    <a:pt x="274" y="19790"/>
                  </a:lnTo>
                  <a:cubicBezTo>
                    <a:pt x="274" y="19836"/>
                    <a:pt x="251" y="19859"/>
                    <a:pt x="251" y="19904"/>
                  </a:cubicBezTo>
                  <a:lnTo>
                    <a:pt x="228" y="19950"/>
                  </a:lnTo>
                  <a:lnTo>
                    <a:pt x="228" y="19996"/>
                  </a:lnTo>
                  <a:lnTo>
                    <a:pt x="228" y="20019"/>
                  </a:lnTo>
                  <a:cubicBezTo>
                    <a:pt x="183" y="20110"/>
                    <a:pt x="160" y="20178"/>
                    <a:pt x="137" y="20270"/>
                  </a:cubicBezTo>
                  <a:lnTo>
                    <a:pt x="114" y="20338"/>
                  </a:lnTo>
                  <a:cubicBezTo>
                    <a:pt x="114" y="20384"/>
                    <a:pt x="91" y="20407"/>
                    <a:pt x="91" y="20452"/>
                  </a:cubicBezTo>
                  <a:cubicBezTo>
                    <a:pt x="69" y="20475"/>
                    <a:pt x="69" y="20498"/>
                    <a:pt x="69" y="20521"/>
                  </a:cubicBezTo>
                  <a:lnTo>
                    <a:pt x="69" y="20544"/>
                  </a:lnTo>
                  <a:cubicBezTo>
                    <a:pt x="46" y="20566"/>
                    <a:pt x="46" y="20589"/>
                    <a:pt x="23" y="20612"/>
                  </a:cubicBezTo>
                  <a:cubicBezTo>
                    <a:pt x="0" y="20726"/>
                    <a:pt x="0" y="20840"/>
                    <a:pt x="46" y="20977"/>
                  </a:cubicBezTo>
                  <a:cubicBezTo>
                    <a:pt x="69" y="21068"/>
                    <a:pt x="114" y="21160"/>
                    <a:pt x="137" y="21205"/>
                  </a:cubicBezTo>
                  <a:cubicBezTo>
                    <a:pt x="160" y="21274"/>
                    <a:pt x="206" y="21342"/>
                    <a:pt x="228" y="21388"/>
                  </a:cubicBezTo>
                  <a:lnTo>
                    <a:pt x="251" y="21411"/>
                  </a:lnTo>
                  <a:cubicBezTo>
                    <a:pt x="320" y="21502"/>
                    <a:pt x="365" y="21593"/>
                    <a:pt x="434" y="21662"/>
                  </a:cubicBezTo>
                  <a:lnTo>
                    <a:pt x="457" y="21708"/>
                  </a:lnTo>
                  <a:cubicBezTo>
                    <a:pt x="457" y="21708"/>
                    <a:pt x="480" y="21730"/>
                    <a:pt x="480" y="21730"/>
                  </a:cubicBezTo>
                  <a:lnTo>
                    <a:pt x="502" y="21753"/>
                  </a:lnTo>
                  <a:lnTo>
                    <a:pt x="548" y="21822"/>
                  </a:lnTo>
                  <a:cubicBezTo>
                    <a:pt x="571" y="21867"/>
                    <a:pt x="616" y="21936"/>
                    <a:pt x="639" y="21981"/>
                  </a:cubicBezTo>
                  <a:lnTo>
                    <a:pt x="639" y="21959"/>
                  </a:lnTo>
                  <a:lnTo>
                    <a:pt x="731" y="22096"/>
                  </a:lnTo>
                  <a:lnTo>
                    <a:pt x="708" y="22050"/>
                  </a:lnTo>
                  <a:lnTo>
                    <a:pt x="708" y="22050"/>
                  </a:lnTo>
                  <a:cubicBezTo>
                    <a:pt x="753" y="22141"/>
                    <a:pt x="799" y="22210"/>
                    <a:pt x="868" y="22255"/>
                  </a:cubicBezTo>
                  <a:cubicBezTo>
                    <a:pt x="890" y="22301"/>
                    <a:pt x="913" y="22347"/>
                    <a:pt x="959" y="22370"/>
                  </a:cubicBezTo>
                  <a:cubicBezTo>
                    <a:pt x="982" y="22415"/>
                    <a:pt x="1004" y="22438"/>
                    <a:pt x="1027" y="22461"/>
                  </a:cubicBezTo>
                  <a:lnTo>
                    <a:pt x="1119" y="22598"/>
                  </a:lnTo>
                  <a:lnTo>
                    <a:pt x="1141" y="22621"/>
                  </a:lnTo>
                  <a:lnTo>
                    <a:pt x="1164" y="22666"/>
                  </a:lnTo>
                  <a:cubicBezTo>
                    <a:pt x="1233" y="22735"/>
                    <a:pt x="1301" y="22826"/>
                    <a:pt x="1370" y="22895"/>
                  </a:cubicBezTo>
                  <a:cubicBezTo>
                    <a:pt x="1415" y="22963"/>
                    <a:pt x="1484" y="23031"/>
                    <a:pt x="1552" y="23100"/>
                  </a:cubicBezTo>
                  <a:cubicBezTo>
                    <a:pt x="1598" y="23146"/>
                    <a:pt x="1644" y="23191"/>
                    <a:pt x="1689" y="23260"/>
                  </a:cubicBezTo>
                  <a:lnTo>
                    <a:pt x="1712" y="23305"/>
                  </a:lnTo>
                  <a:cubicBezTo>
                    <a:pt x="1826" y="23419"/>
                    <a:pt x="1918" y="23534"/>
                    <a:pt x="2032" y="23648"/>
                  </a:cubicBezTo>
                  <a:lnTo>
                    <a:pt x="2100" y="23716"/>
                  </a:lnTo>
                  <a:lnTo>
                    <a:pt x="2214" y="23853"/>
                  </a:lnTo>
                  <a:cubicBezTo>
                    <a:pt x="2306" y="23944"/>
                    <a:pt x="2397" y="24059"/>
                    <a:pt x="2511" y="24150"/>
                  </a:cubicBezTo>
                  <a:cubicBezTo>
                    <a:pt x="2625" y="24264"/>
                    <a:pt x="2762" y="24401"/>
                    <a:pt x="2899" y="24515"/>
                  </a:cubicBezTo>
                  <a:cubicBezTo>
                    <a:pt x="2990" y="24584"/>
                    <a:pt x="3082" y="24675"/>
                    <a:pt x="3173" y="24766"/>
                  </a:cubicBezTo>
                  <a:lnTo>
                    <a:pt x="3310" y="24880"/>
                  </a:lnTo>
                  <a:lnTo>
                    <a:pt x="3355" y="24926"/>
                  </a:lnTo>
                  <a:cubicBezTo>
                    <a:pt x="3470" y="25040"/>
                    <a:pt x="3584" y="25131"/>
                    <a:pt x="3721" y="25246"/>
                  </a:cubicBezTo>
                  <a:cubicBezTo>
                    <a:pt x="3858" y="25360"/>
                    <a:pt x="4017" y="25497"/>
                    <a:pt x="4154" y="25611"/>
                  </a:cubicBezTo>
                  <a:lnTo>
                    <a:pt x="4269" y="25679"/>
                  </a:lnTo>
                  <a:lnTo>
                    <a:pt x="4360" y="25770"/>
                  </a:lnTo>
                  <a:cubicBezTo>
                    <a:pt x="4428" y="25816"/>
                    <a:pt x="4497" y="25862"/>
                    <a:pt x="4565" y="25930"/>
                  </a:cubicBezTo>
                  <a:cubicBezTo>
                    <a:pt x="4634" y="25976"/>
                    <a:pt x="4702" y="26044"/>
                    <a:pt x="4771" y="26090"/>
                  </a:cubicBezTo>
                  <a:lnTo>
                    <a:pt x="4999" y="26250"/>
                  </a:lnTo>
                  <a:cubicBezTo>
                    <a:pt x="5113" y="26364"/>
                    <a:pt x="5250" y="26478"/>
                    <a:pt x="5410" y="26569"/>
                  </a:cubicBezTo>
                  <a:lnTo>
                    <a:pt x="5455" y="26615"/>
                  </a:lnTo>
                  <a:cubicBezTo>
                    <a:pt x="5707" y="26798"/>
                    <a:pt x="5980" y="26980"/>
                    <a:pt x="6231" y="27163"/>
                  </a:cubicBezTo>
                  <a:lnTo>
                    <a:pt x="6437" y="27323"/>
                  </a:lnTo>
                  <a:cubicBezTo>
                    <a:pt x="6688" y="27482"/>
                    <a:pt x="6916" y="27642"/>
                    <a:pt x="7144" y="27779"/>
                  </a:cubicBezTo>
                  <a:cubicBezTo>
                    <a:pt x="7213" y="27825"/>
                    <a:pt x="7281" y="27870"/>
                    <a:pt x="7350" y="27916"/>
                  </a:cubicBezTo>
                  <a:lnTo>
                    <a:pt x="7418" y="27962"/>
                  </a:lnTo>
                  <a:lnTo>
                    <a:pt x="7464" y="27985"/>
                  </a:lnTo>
                  <a:lnTo>
                    <a:pt x="7601" y="28076"/>
                  </a:lnTo>
                  <a:cubicBezTo>
                    <a:pt x="7669" y="28121"/>
                    <a:pt x="7738" y="28167"/>
                    <a:pt x="7806" y="28190"/>
                  </a:cubicBezTo>
                  <a:lnTo>
                    <a:pt x="7829" y="28213"/>
                  </a:lnTo>
                  <a:lnTo>
                    <a:pt x="7875" y="28236"/>
                  </a:lnTo>
                  <a:cubicBezTo>
                    <a:pt x="7943" y="28281"/>
                    <a:pt x="8012" y="28327"/>
                    <a:pt x="8103" y="28373"/>
                  </a:cubicBezTo>
                  <a:cubicBezTo>
                    <a:pt x="8400" y="28578"/>
                    <a:pt x="8719" y="28761"/>
                    <a:pt x="9039" y="28966"/>
                  </a:cubicBezTo>
                  <a:cubicBezTo>
                    <a:pt x="9359" y="29171"/>
                    <a:pt x="9655" y="29331"/>
                    <a:pt x="9952" y="29491"/>
                  </a:cubicBezTo>
                  <a:cubicBezTo>
                    <a:pt x="10089" y="29559"/>
                    <a:pt x="10249" y="29651"/>
                    <a:pt x="10386" y="29719"/>
                  </a:cubicBezTo>
                  <a:cubicBezTo>
                    <a:pt x="10545" y="29788"/>
                    <a:pt x="10705" y="29879"/>
                    <a:pt x="10865" y="29970"/>
                  </a:cubicBezTo>
                  <a:lnTo>
                    <a:pt x="11116" y="30084"/>
                  </a:lnTo>
                  <a:lnTo>
                    <a:pt x="11139" y="30107"/>
                  </a:lnTo>
                  <a:cubicBezTo>
                    <a:pt x="11322" y="30199"/>
                    <a:pt x="11527" y="30290"/>
                    <a:pt x="11710" y="30404"/>
                  </a:cubicBezTo>
                  <a:cubicBezTo>
                    <a:pt x="11847" y="30450"/>
                    <a:pt x="12006" y="30518"/>
                    <a:pt x="12143" y="30564"/>
                  </a:cubicBezTo>
                  <a:lnTo>
                    <a:pt x="12166" y="30587"/>
                  </a:lnTo>
                  <a:lnTo>
                    <a:pt x="12212" y="30609"/>
                  </a:lnTo>
                  <a:cubicBezTo>
                    <a:pt x="12326" y="30655"/>
                    <a:pt x="12440" y="30701"/>
                    <a:pt x="12577" y="30746"/>
                  </a:cubicBezTo>
                  <a:lnTo>
                    <a:pt x="12668" y="30792"/>
                  </a:lnTo>
                  <a:lnTo>
                    <a:pt x="12760" y="30838"/>
                  </a:lnTo>
                  <a:cubicBezTo>
                    <a:pt x="12805" y="30861"/>
                    <a:pt x="12874" y="30906"/>
                    <a:pt x="12919" y="30929"/>
                  </a:cubicBezTo>
                  <a:lnTo>
                    <a:pt x="12965" y="30929"/>
                  </a:lnTo>
                  <a:cubicBezTo>
                    <a:pt x="13033" y="30975"/>
                    <a:pt x="13102" y="30997"/>
                    <a:pt x="13170" y="31043"/>
                  </a:cubicBezTo>
                  <a:lnTo>
                    <a:pt x="13353" y="31112"/>
                  </a:lnTo>
                  <a:cubicBezTo>
                    <a:pt x="13490" y="31180"/>
                    <a:pt x="13627" y="31226"/>
                    <a:pt x="13764" y="31271"/>
                  </a:cubicBezTo>
                  <a:lnTo>
                    <a:pt x="13855" y="31317"/>
                  </a:lnTo>
                  <a:lnTo>
                    <a:pt x="13878" y="31317"/>
                  </a:lnTo>
                  <a:cubicBezTo>
                    <a:pt x="13969" y="31363"/>
                    <a:pt x="14038" y="31386"/>
                    <a:pt x="14129" y="31408"/>
                  </a:cubicBezTo>
                  <a:cubicBezTo>
                    <a:pt x="14175" y="31431"/>
                    <a:pt x="14220" y="31431"/>
                    <a:pt x="14243" y="31454"/>
                  </a:cubicBezTo>
                  <a:lnTo>
                    <a:pt x="14289" y="31454"/>
                  </a:lnTo>
                  <a:cubicBezTo>
                    <a:pt x="14312" y="31454"/>
                    <a:pt x="14357" y="31477"/>
                    <a:pt x="14380" y="31477"/>
                  </a:cubicBezTo>
                  <a:cubicBezTo>
                    <a:pt x="14426" y="31477"/>
                    <a:pt x="14449" y="31454"/>
                    <a:pt x="14494" y="31431"/>
                  </a:cubicBezTo>
                  <a:cubicBezTo>
                    <a:pt x="14494" y="31431"/>
                    <a:pt x="14517" y="31408"/>
                    <a:pt x="14540" y="31408"/>
                  </a:cubicBezTo>
                  <a:cubicBezTo>
                    <a:pt x="14540" y="31363"/>
                    <a:pt x="14540" y="31317"/>
                    <a:pt x="14586" y="31294"/>
                  </a:cubicBezTo>
                  <a:cubicBezTo>
                    <a:pt x="14586" y="31294"/>
                    <a:pt x="14586" y="31294"/>
                    <a:pt x="14586" y="31271"/>
                  </a:cubicBezTo>
                  <a:cubicBezTo>
                    <a:pt x="14586" y="31249"/>
                    <a:pt x="14586" y="31226"/>
                    <a:pt x="14586" y="31226"/>
                  </a:cubicBezTo>
                  <a:cubicBezTo>
                    <a:pt x="14654" y="31180"/>
                    <a:pt x="14723" y="31134"/>
                    <a:pt x="14791" y="31089"/>
                  </a:cubicBezTo>
                  <a:cubicBezTo>
                    <a:pt x="14814" y="31089"/>
                    <a:pt x="14837" y="31066"/>
                    <a:pt x="14837" y="31066"/>
                  </a:cubicBezTo>
                  <a:cubicBezTo>
                    <a:pt x="14859" y="31043"/>
                    <a:pt x="14882" y="31020"/>
                    <a:pt x="14905" y="30997"/>
                  </a:cubicBezTo>
                  <a:cubicBezTo>
                    <a:pt x="14974" y="30929"/>
                    <a:pt x="15019" y="30883"/>
                    <a:pt x="15088" y="30838"/>
                  </a:cubicBezTo>
                  <a:cubicBezTo>
                    <a:pt x="15202" y="30746"/>
                    <a:pt x="15316" y="30655"/>
                    <a:pt x="15384" y="30564"/>
                  </a:cubicBezTo>
                  <a:cubicBezTo>
                    <a:pt x="15430" y="30541"/>
                    <a:pt x="15476" y="30495"/>
                    <a:pt x="15499" y="30472"/>
                  </a:cubicBezTo>
                  <a:lnTo>
                    <a:pt x="15521" y="30450"/>
                  </a:lnTo>
                  <a:cubicBezTo>
                    <a:pt x="15567" y="30404"/>
                    <a:pt x="15590" y="30358"/>
                    <a:pt x="15636" y="30336"/>
                  </a:cubicBezTo>
                  <a:lnTo>
                    <a:pt x="15750" y="30199"/>
                  </a:lnTo>
                  <a:lnTo>
                    <a:pt x="15864" y="30107"/>
                  </a:lnTo>
                  <a:cubicBezTo>
                    <a:pt x="15887" y="30062"/>
                    <a:pt x="15932" y="30039"/>
                    <a:pt x="15978" y="29993"/>
                  </a:cubicBezTo>
                  <a:lnTo>
                    <a:pt x="16001" y="29970"/>
                  </a:lnTo>
                  <a:cubicBezTo>
                    <a:pt x="16024" y="29948"/>
                    <a:pt x="16046" y="29902"/>
                    <a:pt x="16092" y="29879"/>
                  </a:cubicBezTo>
                  <a:cubicBezTo>
                    <a:pt x="16160" y="29788"/>
                    <a:pt x="16252" y="29719"/>
                    <a:pt x="16320" y="29628"/>
                  </a:cubicBezTo>
                  <a:cubicBezTo>
                    <a:pt x="16366" y="29582"/>
                    <a:pt x="16412" y="29537"/>
                    <a:pt x="16457" y="29491"/>
                  </a:cubicBezTo>
                  <a:lnTo>
                    <a:pt x="16549" y="29377"/>
                  </a:lnTo>
                  <a:cubicBezTo>
                    <a:pt x="16571" y="29354"/>
                    <a:pt x="16594" y="29331"/>
                    <a:pt x="16617" y="29286"/>
                  </a:cubicBezTo>
                  <a:lnTo>
                    <a:pt x="16663" y="29240"/>
                  </a:lnTo>
                  <a:lnTo>
                    <a:pt x="16731" y="29194"/>
                  </a:lnTo>
                  <a:lnTo>
                    <a:pt x="16754" y="29149"/>
                  </a:lnTo>
                  <a:lnTo>
                    <a:pt x="16800" y="29126"/>
                  </a:lnTo>
                  <a:cubicBezTo>
                    <a:pt x="16822" y="29080"/>
                    <a:pt x="16845" y="29057"/>
                    <a:pt x="16868" y="29035"/>
                  </a:cubicBezTo>
                  <a:lnTo>
                    <a:pt x="16914" y="28989"/>
                  </a:lnTo>
                  <a:lnTo>
                    <a:pt x="16937" y="28966"/>
                  </a:lnTo>
                  <a:lnTo>
                    <a:pt x="16959" y="28943"/>
                  </a:lnTo>
                  <a:lnTo>
                    <a:pt x="17051" y="28829"/>
                  </a:lnTo>
                  <a:cubicBezTo>
                    <a:pt x="17165" y="28669"/>
                    <a:pt x="17302" y="28510"/>
                    <a:pt x="17439" y="28373"/>
                  </a:cubicBezTo>
                  <a:cubicBezTo>
                    <a:pt x="17690" y="28099"/>
                    <a:pt x="17941" y="27825"/>
                    <a:pt x="18169" y="27551"/>
                  </a:cubicBezTo>
                  <a:cubicBezTo>
                    <a:pt x="18306" y="27391"/>
                    <a:pt x="18420" y="27254"/>
                    <a:pt x="18534" y="27094"/>
                  </a:cubicBezTo>
                  <a:cubicBezTo>
                    <a:pt x="18671" y="26935"/>
                    <a:pt x="18785" y="26798"/>
                    <a:pt x="18922" y="26638"/>
                  </a:cubicBezTo>
                  <a:lnTo>
                    <a:pt x="18991" y="26547"/>
                  </a:lnTo>
                  <a:cubicBezTo>
                    <a:pt x="19014" y="26501"/>
                    <a:pt x="19059" y="26455"/>
                    <a:pt x="19105" y="26410"/>
                  </a:cubicBezTo>
                  <a:lnTo>
                    <a:pt x="19173" y="26318"/>
                  </a:lnTo>
                  <a:cubicBezTo>
                    <a:pt x="19196" y="26273"/>
                    <a:pt x="19219" y="26250"/>
                    <a:pt x="19265" y="26204"/>
                  </a:cubicBezTo>
                  <a:cubicBezTo>
                    <a:pt x="19310" y="26136"/>
                    <a:pt x="19356" y="26090"/>
                    <a:pt x="19402" y="26044"/>
                  </a:cubicBezTo>
                  <a:cubicBezTo>
                    <a:pt x="19470" y="25953"/>
                    <a:pt x="19539" y="25862"/>
                    <a:pt x="19607" y="25770"/>
                  </a:cubicBezTo>
                  <a:cubicBezTo>
                    <a:pt x="19653" y="25702"/>
                    <a:pt x="19698" y="25634"/>
                    <a:pt x="19744" y="25565"/>
                  </a:cubicBezTo>
                  <a:cubicBezTo>
                    <a:pt x="19881" y="25382"/>
                    <a:pt x="19995" y="25200"/>
                    <a:pt x="20132" y="25040"/>
                  </a:cubicBezTo>
                  <a:cubicBezTo>
                    <a:pt x="20246" y="24880"/>
                    <a:pt x="20360" y="24698"/>
                    <a:pt x="20497" y="24538"/>
                  </a:cubicBezTo>
                  <a:lnTo>
                    <a:pt x="20657" y="24310"/>
                  </a:lnTo>
                  <a:cubicBezTo>
                    <a:pt x="20840" y="24036"/>
                    <a:pt x="21045" y="23785"/>
                    <a:pt x="21228" y="23511"/>
                  </a:cubicBezTo>
                  <a:cubicBezTo>
                    <a:pt x="21456" y="23168"/>
                    <a:pt x="21707" y="22803"/>
                    <a:pt x="21958" y="22415"/>
                  </a:cubicBezTo>
                  <a:lnTo>
                    <a:pt x="21958" y="22415"/>
                  </a:lnTo>
                  <a:lnTo>
                    <a:pt x="21935" y="22438"/>
                  </a:lnTo>
                  <a:lnTo>
                    <a:pt x="22004" y="22324"/>
                  </a:lnTo>
                  <a:lnTo>
                    <a:pt x="22118" y="22187"/>
                  </a:lnTo>
                  <a:lnTo>
                    <a:pt x="22095" y="22187"/>
                  </a:lnTo>
                  <a:cubicBezTo>
                    <a:pt x="22186" y="22050"/>
                    <a:pt x="22278" y="21913"/>
                    <a:pt x="22392" y="21753"/>
                  </a:cubicBezTo>
                  <a:lnTo>
                    <a:pt x="22415" y="21730"/>
                  </a:lnTo>
                  <a:lnTo>
                    <a:pt x="22437" y="21708"/>
                  </a:lnTo>
                  <a:cubicBezTo>
                    <a:pt x="22552" y="21525"/>
                    <a:pt x="22643" y="21365"/>
                    <a:pt x="22757" y="21205"/>
                  </a:cubicBezTo>
                  <a:cubicBezTo>
                    <a:pt x="22871" y="21023"/>
                    <a:pt x="22985" y="20840"/>
                    <a:pt x="23099" y="20658"/>
                  </a:cubicBezTo>
                  <a:lnTo>
                    <a:pt x="23145" y="20589"/>
                  </a:lnTo>
                  <a:lnTo>
                    <a:pt x="23168" y="20544"/>
                  </a:lnTo>
                  <a:cubicBezTo>
                    <a:pt x="23259" y="20407"/>
                    <a:pt x="23328" y="20247"/>
                    <a:pt x="23419" y="20110"/>
                  </a:cubicBezTo>
                  <a:lnTo>
                    <a:pt x="23465" y="20064"/>
                  </a:lnTo>
                  <a:lnTo>
                    <a:pt x="23487" y="20019"/>
                  </a:lnTo>
                  <a:lnTo>
                    <a:pt x="23465" y="20019"/>
                  </a:lnTo>
                  <a:lnTo>
                    <a:pt x="23487" y="19996"/>
                  </a:lnTo>
                  <a:cubicBezTo>
                    <a:pt x="23716" y="19676"/>
                    <a:pt x="23921" y="19334"/>
                    <a:pt x="24172" y="18923"/>
                  </a:cubicBezTo>
                  <a:lnTo>
                    <a:pt x="24263" y="18763"/>
                  </a:lnTo>
                  <a:lnTo>
                    <a:pt x="24286" y="18740"/>
                  </a:lnTo>
                  <a:lnTo>
                    <a:pt x="24309" y="18695"/>
                  </a:lnTo>
                  <a:cubicBezTo>
                    <a:pt x="24378" y="18558"/>
                    <a:pt x="24446" y="18444"/>
                    <a:pt x="24515" y="18307"/>
                  </a:cubicBezTo>
                  <a:lnTo>
                    <a:pt x="24583" y="18215"/>
                  </a:lnTo>
                  <a:lnTo>
                    <a:pt x="24629" y="18101"/>
                  </a:lnTo>
                  <a:cubicBezTo>
                    <a:pt x="24697" y="17964"/>
                    <a:pt x="24788" y="17850"/>
                    <a:pt x="24857" y="17713"/>
                  </a:cubicBezTo>
                  <a:lnTo>
                    <a:pt x="24857" y="17690"/>
                  </a:lnTo>
                  <a:cubicBezTo>
                    <a:pt x="24857" y="17690"/>
                    <a:pt x="24857" y="17690"/>
                    <a:pt x="24857" y="17668"/>
                  </a:cubicBezTo>
                  <a:lnTo>
                    <a:pt x="24903" y="17599"/>
                  </a:lnTo>
                  <a:cubicBezTo>
                    <a:pt x="24925" y="17531"/>
                    <a:pt x="24948" y="17462"/>
                    <a:pt x="24994" y="17416"/>
                  </a:cubicBezTo>
                  <a:lnTo>
                    <a:pt x="25040" y="17302"/>
                  </a:lnTo>
                  <a:cubicBezTo>
                    <a:pt x="25040" y="17257"/>
                    <a:pt x="25062" y="17211"/>
                    <a:pt x="25085" y="17165"/>
                  </a:cubicBezTo>
                  <a:cubicBezTo>
                    <a:pt x="25154" y="17006"/>
                    <a:pt x="25222" y="16846"/>
                    <a:pt x="25291" y="16686"/>
                  </a:cubicBezTo>
                  <a:lnTo>
                    <a:pt x="25291" y="16640"/>
                  </a:lnTo>
                  <a:cubicBezTo>
                    <a:pt x="25382" y="16458"/>
                    <a:pt x="25450" y="16298"/>
                    <a:pt x="25519" y="16115"/>
                  </a:cubicBezTo>
                  <a:cubicBezTo>
                    <a:pt x="25587" y="15978"/>
                    <a:pt x="25633" y="15842"/>
                    <a:pt x="25701" y="15705"/>
                  </a:cubicBezTo>
                  <a:lnTo>
                    <a:pt x="25770" y="15568"/>
                  </a:lnTo>
                  <a:cubicBezTo>
                    <a:pt x="25770" y="15522"/>
                    <a:pt x="25793" y="15499"/>
                    <a:pt x="25816" y="15453"/>
                  </a:cubicBezTo>
                  <a:cubicBezTo>
                    <a:pt x="25838" y="15408"/>
                    <a:pt x="25861" y="15362"/>
                    <a:pt x="25884" y="15317"/>
                  </a:cubicBezTo>
                  <a:lnTo>
                    <a:pt x="25907" y="15248"/>
                  </a:lnTo>
                  <a:lnTo>
                    <a:pt x="25953" y="15180"/>
                  </a:lnTo>
                  <a:cubicBezTo>
                    <a:pt x="25953" y="15157"/>
                    <a:pt x="25975" y="15134"/>
                    <a:pt x="25975" y="15111"/>
                  </a:cubicBezTo>
                  <a:lnTo>
                    <a:pt x="25998" y="15065"/>
                  </a:lnTo>
                  <a:cubicBezTo>
                    <a:pt x="26090" y="14906"/>
                    <a:pt x="26135" y="14746"/>
                    <a:pt x="26204" y="14586"/>
                  </a:cubicBezTo>
                  <a:cubicBezTo>
                    <a:pt x="26249" y="14495"/>
                    <a:pt x="26272" y="14404"/>
                    <a:pt x="26295" y="14312"/>
                  </a:cubicBezTo>
                  <a:lnTo>
                    <a:pt x="26341" y="14175"/>
                  </a:lnTo>
                  <a:cubicBezTo>
                    <a:pt x="26455" y="13833"/>
                    <a:pt x="26546" y="13513"/>
                    <a:pt x="26637" y="13217"/>
                  </a:cubicBezTo>
                  <a:lnTo>
                    <a:pt x="26637" y="13171"/>
                  </a:lnTo>
                  <a:cubicBezTo>
                    <a:pt x="26660" y="13102"/>
                    <a:pt x="26683" y="13057"/>
                    <a:pt x="26683" y="12988"/>
                  </a:cubicBezTo>
                  <a:lnTo>
                    <a:pt x="26706" y="12897"/>
                  </a:lnTo>
                  <a:cubicBezTo>
                    <a:pt x="26729" y="12851"/>
                    <a:pt x="26729" y="12806"/>
                    <a:pt x="26751" y="12737"/>
                  </a:cubicBezTo>
                  <a:lnTo>
                    <a:pt x="26751" y="12692"/>
                  </a:lnTo>
                  <a:cubicBezTo>
                    <a:pt x="26774" y="12623"/>
                    <a:pt x="26797" y="12555"/>
                    <a:pt x="26797" y="12509"/>
                  </a:cubicBezTo>
                  <a:cubicBezTo>
                    <a:pt x="26820" y="12418"/>
                    <a:pt x="26843" y="12349"/>
                    <a:pt x="26843" y="12258"/>
                  </a:cubicBezTo>
                  <a:cubicBezTo>
                    <a:pt x="26866" y="12167"/>
                    <a:pt x="26888" y="12098"/>
                    <a:pt x="26888" y="12007"/>
                  </a:cubicBezTo>
                  <a:cubicBezTo>
                    <a:pt x="26911" y="11916"/>
                    <a:pt x="26934" y="11824"/>
                    <a:pt x="26957" y="11733"/>
                  </a:cubicBezTo>
                  <a:cubicBezTo>
                    <a:pt x="26980" y="11573"/>
                    <a:pt x="27003" y="11391"/>
                    <a:pt x="27025" y="11231"/>
                  </a:cubicBezTo>
                  <a:cubicBezTo>
                    <a:pt x="27025" y="11140"/>
                    <a:pt x="27048" y="11048"/>
                    <a:pt x="27071" y="10957"/>
                  </a:cubicBezTo>
                  <a:cubicBezTo>
                    <a:pt x="27071" y="10866"/>
                    <a:pt x="27094" y="10774"/>
                    <a:pt x="27117" y="10683"/>
                  </a:cubicBezTo>
                  <a:cubicBezTo>
                    <a:pt x="27117" y="10637"/>
                    <a:pt x="27117" y="10592"/>
                    <a:pt x="27117" y="10546"/>
                  </a:cubicBezTo>
                  <a:lnTo>
                    <a:pt x="27139" y="10455"/>
                  </a:lnTo>
                  <a:cubicBezTo>
                    <a:pt x="27139" y="10386"/>
                    <a:pt x="27162" y="10318"/>
                    <a:pt x="27162" y="10272"/>
                  </a:cubicBezTo>
                  <a:lnTo>
                    <a:pt x="27162" y="10204"/>
                  </a:lnTo>
                  <a:cubicBezTo>
                    <a:pt x="27185" y="10112"/>
                    <a:pt x="27185" y="10021"/>
                    <a:pt x="27185" y="9907"/>
                  </a:cubicBezTo>
                  <a:cubicBezTo>
                    <a:pt x="27185" y="9838"/>
                    <a:pt x="27185" y="9747"/>
                    <a:pt x="27208" y="9679"/>
                  </a:cubicBezTo>
                  <a:lnTo>
                    <a:pt x="27208" y="9587"/>
                  </a:lnTo>
                  <a:cubicBezTo>
                    <a:pt x="27208" y="9496"/>
                    <a:pt x="27231" y="9405"/>
                    <a:pt x="27231" y="9313"/>
                  </a:cubicBezTo>
                  <a:lnTo>
                    <a:pt x="27231" y="9268"/>
                  </a:lnTo>
                  <a:cubicBezTo>
                    <a:pt x="27254" y="9177"/>
                    <a:pt x="27254" y="9085"/>
                    <a:pt x="27276" y="8994"/>
                  </a:cubicBezTo>
                  <a:cubicBezTo>
                    <a:pt x="27276" y="8971"/>
                    <a:pt x="27276" y="8925"/>
                    <a:pt x="27276" y="8903"/>
                  </a:cubicBezTo>
                  <a:lnTo>
                    <a:pt x="27276" y="8834"/>
                  </a:lnTo>
                  <a:cubicBezTo>
                    <a:pt x="27276" y="8743"/>
                    <a:pt x="27276" y="8629"/>
                    <a:pt x="27276" y="8515"/>
                  </a:cubicBezTo>
                  <a:cubicBezTo>
                    <a:pt x="27254" y="8400"/>
                    <a:pt x="27254" y="8286"/>
                    <a:pt x="27254" y="8172"/>
                  </a:cubicBezTo>
                  <a:cubicBezTo>
                    <a:pt x="27254" y="8104"/>
                    <a:pt x="27254" y="8035"/>
                    <a:pt x="27254" y="7967"/>
                  </a:cubicBezTo>
                  <a:cubicBezTo>
                    <a:pt x="27231" y="7875"/>
                    <a:pt x="27231" y="7807"/>
                    <a:pt x="27231" y="7716"/>
                  </a:cubicBezTo>
                  <a:cubicBezTo>
                    <a:pt x="27208" y="7647"/>
                    <a:pt x="27208" y="7579"/>
                    <a:pt x="27185" y="7487"/>
                  </a:cubicBezTo>
                  <a:lnTo>
                    <a:pt x="27185" y="7465"/>
                  </a:lnTo>
                  <a:cubicBezTo>
                    <a:pt x="27162" y="7396"/>
                    <a:pt x="27162" y="7351"/>
                    <a:pt x="27162" y="7282"/>
                  </a:cubicBezTo>
                  <a:cubicBezTo>
                    <a:pt x="27162" y="7259"/>
                    <a:pt x="27162" y="7236"/>
                    <a:pt x="27162" y="7191"/>
                  </a:cubicBezTo>
                  <a:lnTo>
                    <a:pt x="27162" y="7122"/>
                  </a:lnTo>
                  <a:cubicBezTo>
                    <a:pt x="27139" y="7008"/>
                    <a:pt x="27139" y="6894"/>
                    <a:pt x="27117" y="6803"/>
                  </a:cubicBezTo>
                  <a:cubicBezTo>
                    <a:pt x="27117" y="6711"/>
                    <a:pt x="27094" y="6643"/>
                    <a:pt x="27071" y="6552"/>
                  </a:cubicBezTo>
                  <a:cubicBezTo>
                    <a:pt x="27071" y="6552"/>
                    <a:pt x="27071" y="6529"/>
                    <a:pt x="27048" y="6506"/>
                  </a:cubicBezTo>
                  <a:cubicBezTo>
                    <a:pt x="27048" y="6460"/>
                    <a:pt x="27025" y="6437"/>
                    <a:pt x="27025" y="6415"/>
                  </a:cubicBezTo>
                  <a:lnTo>
                    <a:pt x="27003" y="6346"/>
                  </a:lnTo>
                  <a:cubicBezTo>
                    <a:pt x="27003" y="6323"/>
                    <a:pt x="27003" y="6301"/>
                    <a:pt x="27003" y="6278"/>
                  </a:cubicBezTo>
                  <a:cubicBezTo>
                    <a:pt x="26980" y="6255"/>
                    <a:pt x="26957" y="6232"/>
                    <a:pt x="26934" y="6209"/>
                  </a:cubicBezTo>
                  <a:cubicBezTo>
                    <a:pt x="26911" y="6164"/>
                    <a:pt x="26888" y="6072"/>
                    <a:pt x="26866" y="6004"/>
                  </a:cubicBezTo>
                  <a:lnTo>
                    <a:pt x="26843" y="5958"/>
                  </a:lnTo>
                  <a:cubicBezTo>
                    <a:pt x="26820" y="5890"/>
                    <a:pt x="26797" y="5821"/>
                    <a:pt x="26774" y="5753"/>
                  </a:cubicBezTo>
                  <a:cubicBezTo>
                    <a:pt x="26729" y="5593"/>
                    <a:pt x="26683" y="5433"/>
                    <a:pt x="26637" y="5273"/>
                  </a:cubicBezTo>
                  <a:cubicBezTo>
                    <a:pt x="26614" y="5228"/>
                    <a:pt x="26592" y="5159"/>
                    <a:pt x="26569" y="5091"/>
                  </a:cubicBezTo>
                  <a:cubicBezTo>
                    <a:pt x="26546" y="5000"/>
                    <a:pt x="26500" y="4931"/>
                    <a:pt x="26478" y="4840"/>
                  </a:cubicBezTo>
                  <a:cubicBezTo>
                    <a:pt x="26432" y="4703"/>
                    <a:pt x="26386" y="4566"/>
                    <a:pt x="26341" y="4452"/>
                  </a:cubicBezTo>
                  <a:cubicBezTo>
                    <a:pt x="26341" y="4429"/>
                    <a:pt x="26318" y="4406"/>
                    <a:pt x="26318" y="4406"/>
                  </a:cubicBezTo>
                  <a:lnTo>
                    <a:pt x="26318" y="4383"/>
                  </a:lnTo>
                  <a:cubicBezTo>
                    <a:pt x="26318" y="4383"/>
                    <a:pt x="26295" y="4360"/>
                    <a:pt x="26295" y="4360"/>
                  </a:cubicBezTo>
                  <a:cubicBezTo>
                    <a:pt x="26249" y="4246"/>
                    <a:pt x="26181" y="4132"/>
                    <a:pt x="26135" y="4018"/>
                  </a:cubicBezTo>
                  <a:cubicBezTo>
                    <a:pt x="26112" y="3972"/>
                    <a:pt x="26090" y="3927"/>
                    <a:pt x="26044" y="3881"/>
                  </a:cubicBezTo>
                  <a:cubicBezTo>
                    <a:pt x="25998" y="3790"/>
                    <a:pt x="25930" y="3721"/>
                    <a:pt x="25884" y="3630"/>
                  </a:cubicBezTo>
                  <a:lnTo>
                    <a:pt x="25816" y="3562"/>
                  </a:lnTo>
                  <a:lnTo>
                    <a:pt x="25793" y="3516"/>
                  </a:lnTo>
                  <a:cubicBezTo>
                    <a:pt x="25701" y="3425"/>
                    <a:pt x="25633" y="3333"/>
                    <a:pt x="25542" y="3242"/>
                  </a:cubicBezTo>
                  <a:cubicBezTo>
                    <a:pt x="25473" y="3173"/>
                    <a:pt x="25405" y="3082"/>
                    <a:pt x="25336" y="3014"/>
                  </a:cubicBezTo>
                  <a:lnTo>
                    <a:pt x="25268" y="2922"/>
                  </a:lnTo>
                  <a:lnTo>
                    <a:pt x="25222" y="2877"/>
                  </a:lnTo>
                  <a:cubicBezTo>
                    <a:pt x="25176" y="2831"/>
                    <a:pt x="25131" y="2785"/>
                    <a:pt x="25085" y="2740"/>
                  </a:cubicBezTo>
                  <a:cubicBezTo>
                    <a:pt x="25040" y="2671"/>
                    <a:pt x="24971" y="2626"/>
                    <a:pt x="24903" y="2557"/>
                  </a:cubicBezTo>
                  <a:cubicBezTo>
                    <a:pt x="24834" y="2489"/>
                    <a:pt x="24766" y="2420"/>
                    <a:pt x="24697" y="2375"/>
                  </a:cubicBezTo>
                  <a:lnTo>
                    <a:pt x="24629" y="2306"/>
                  </a:lnTo>
                  <a:lnTo>
                    <a:pt x="24537" y="2238"/>
                  </a:lnTo>
                  <a:lnTo>
                    <a:pt x="24446" y="2146"/>
                  </a:lnTo>
                  <a:lnTo>
                    <a:pt x="24400" y="2124"/>
                  </a:lnTo>
                  <a:lnTo>
                    <a:pt x="24355" y="2055"/>
                  </a:lnTo>
                  <a:lnTo>
                    <a:pt x="24309" y="2032"/>
                  </a:lnTo>
                  <a:cubicBezTo>
                    <a:pt x="24286" y="2009"/>
                    <a:pt x="24263" y="1987"/>
                    <a:pt x="24218" y="1941"/>
                  </a:cubicBezTo>
                  <a:cubicBezTo>
                    <a:pt x="24172" y="1895"/>
                    <a:pt x="24104" y="1850"/>
                    <a:pt x="24035" y="1804"/>
                  </a:cubicBezTo>
                  <a:lnTo>
                    <a:pt x="24035" y="1781"/>
                  </a:lnTo>
                  <a:lnTo>
                    <a:pt x="23967" y="1735"/>
                  </a:lnTo>
                  <a:cubicBezTo>
                    <a:pt x="23898" y="1667"/>
                    <a:pt x="23830" y="1621"/>
                    <a:pt x="23761" y="1553"/>
                  </a:cubicBezTo>
                  <a:lnTo>
                    <a:pt x="23716" y="1530"/>
                  </a:lnTo>
                  <a:lnTo>
                    <a:pt x="23670" y="1484"/>
                  </a:lnTo>
                  <a:lnTo>
                    <a:pt x="23647" y="1484"/>
                  </a:lnTo>
                  <a:cubicBezTo>
                    <a:pt x="23602" y="1439"/>
                    <a:pt x="23533" y="1370"/>
                    <a:pt x="23487" y="1325"/>
                  </a:cubicBezTo>
                  <a:cubicBezTo>
                    <a:pt x="23373" y="1256"/>
                    <a:pt x="23259" y="1188"/>
                    <a:pt x="23145" y="1119"/>
                  </a:cubicBezTo>
                  <a:cubicBezTo>
                    <a:pt x="23054" y="1074"/>
                    <a:pt x="22962" y="1028"/>
                    <a:pt x="22871" y="982"/>
                  </a:cubicBezTo>
                  <a:cubicBezTo>
                    <a:pt x="22803" y="937"/>
                    <a:pt x="22757" y="891"/>
                    <a:pt x="22689" y="868"/>
                  </a:cubicBezTo>
                  <a:cubicBezTo>
                    <a:pt x="22666" y="845"/>
                    <a:pt x="22620" y="845"/>
                    <a:pt x="22597" y="822"/>
                  </a:cubicBezTo>
                  <a:lnTo>
                    <a:pt x="22415" y="754"/>
                  </a:lnTo>
                  <a:lnTo>
                    <a:pt x="22369" y="708"/>
                  </a:lnTo>
                  <a:lnTo>
                    <a:pt x="22323" y="708"/>
                  </a:lnTo>
                  <a:cubicBezTo>
                    <a:pt x="22278" y="686"/>
                    <a:pt x="22232" y="663"/>
                    <a:pt x="22186" y="640"/>
                  </a:cubicBezTo>
                  <a:cubicBezTo>
                    <a:pt x="22164" y="640"/>
                    <a:pt x="22141" y="617"/>
                    <a:pt x="22095" y="617"/>
                  </a:cubicBezTo>
                  <a:lnTo>
                    <a:pt x="22049" y="617"/>
                  </a:lnTo>
                  <a:lnTo>
                    <a:pt x="22049" y="594"/>
                  </a:lnTo>
                  <a:cubicBezTo>
                    <a:pt x="22004" y="594"/>
                    <a:pt x="21935" y="571"/>
                    <a:pt x="21912" y="549"/>
                  </a:cubicBezTo>
                  <a:cubicBezTo>
                    <a:pt x="21912" y="526"/>
                    <a:pt x="21912" y="526"/>
                    <a:pt x="21912" y="503"/>
                  </a:cubicBezTo>
                  <a:cubicBezTo>
                    <a:pt x="21798" y="457"/>
                    <a:pt x="21707" y="434"/>
                    <a:pt x="21570" y="389"/>
                  </a:cubicBezTo>
                  <a:cubicBezTo>
                    <a:pt x="21410" y="343"/>
                    <a:pt x="21228" y="275"/>
                    <a:pt x="21045" y="252"/>
                  </a:cubicBezTo>
                  <a:cubicBezTo>
                    <a:pt x="20954" y="206"/>
                    <a:pt x="20840" y="206"/>
                    <a:pt x="20726" y="183"/>
                  </a:cubicBezTo>
                  <a:cubicBezTo>
                    <a:pt x="20680" y="183"/>
                    <a:pt x="20611" y="161"/>
                    <a:pt x="20566" y="161"/>
                  </a:cubicBezTo>
                  <a:lnTo>
                    <a:pt x="20474" y="138"/>
                  </a:lnTo>
                  <a:cubicBezTo>
                    <a:pt x="20292" y="115"/>
                    <a:pt x="20109" y="92"/>
                    <a:pt x="19927" y="69"/>
                  </a:cubicBezTo>
                  <a:cubicBezTo>
                    <a:pt x="19721" y="46"/>
                    <a:pt x="19539" y="46"/>
                    <a:pt x="19356" y="24"/>
                  </a:cubicBezTo>
                  <a:lnTo>
                    <a:pt x="19151" y="24"/>
                  </a:lnTo>
                  <a:cubicBezTo>
                    <a:pt x="19059" y="1"/>
                    <a:pt x="18945" y="1"/>
                    <a:pt x="188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6" name="Google Shape;566;p4"/>
            <p:cNvSpPr/>
            <p:nvPr/>
          </p:nvSpPr>
          <p:spPr>
            <a:xfrm>
              <a:off x="6702250" y="1840900"/>
              <a:ext cx="397750" cy="781800"/>
            </a:xfrm>
            <a:custGeom>
              <a:avLst/>
              <a:gdLst/>
              <a:ahLst/>
              <a:cxnLst/>
              <a:rect l="l" t="t" r="r" b="b"/>
              <a:pathLst>
                <a:path w="15910" h="31272" extrusionOk="0">
                  <a:moveTo>
                    <a:pt x="13421" y="4497"/>
                  </a:moveTo>
                  <a:cubicBezTo>
                    <a:pt x="13444" y="4520"/>
                    <a:pt x="13444" y="4543"/>
                    <a:pt x="13467" y="4566"/>
                  </a:cubicBezTo>
                  <a:cubicBezTo>
                    <a:pt x="13513" y="4634"/>
                    <a:pt x="13535" y="4680"/>
                    <a:pt x="13558" y="4726"/>
                  </a:cubicBezTo>
                  <a:lnTo>
                    <a:pt x="13421" y="4497"/>
                  </a:lnTo>
                  <a:close/>
                  <a:moveTo>
                    <a:pt x="7487" y="1"/>
                  </a:moveTo>
                  <a:cubicBezTo>
                    <a:pt x="7441" y="1"/>
                    <a:pt x="7418" y="24"/>
                    <a:pt x="7395" y="46"/>
                  </a:cubicBezTo>
                  <a:cubicBezTo>
                    <a:pt x="7373" y="69"/>
                    <a:pt x="7373" y="115"/>
                    <a:pt x="7395" y="161"/>
                  </a:cubicBezTo>
                  <a:cubicBezTo>
                    <a:pt x="7418" y="183"/>
                    <a:pt x="7487" y="206"/>
                    <a:pt x="7532" y="206"/>
                  </a:cubicBezTo>
                  <a:lnTo>
                    <a:pt x="7532" y="229"/>
                  </a:lnTo>
                  <a:lnTo>
                    <a:pt x="7578" y="229"/>
                  </a:lnTo>
                  <a:cubicBezTo>
                    <a:pt x="7624" y="229"/>
                    <a:pt x="7647" y="252"/>
                    <a:pt x="7669" y="252"/>
                  </a:cubicBezTo>
                  <a:cubicBezTo>
                    <a:pt x="7715" y="275"/>
                    <a:pt x="7761" y="298"/>
                    <a:pt x="7806" y="320"/>
                  </a:cubicBezTo>
                  <a:lnTo>
                    <a:pt x="7852" y="320"/>
                  </a:lnTo>
                  <a:lnTo>
                    <a:pt x="7898" y="366"/>
                  </a:lnTo>
                  <a:lnTo>
                    <a:pt x="8080" y="434"/>
                  </a:lnTo>
                  <a:cubicBezTo>
                    <a:pt x="8149" y="480"/>
                    <a:pt x="8194" y="503"/>
                    <a:pt x="8263" y="526"/>
                  </a:cubicBezTo>
                  <a:lnTo>
                    <a:pt x="8331" y="549"/>
                  </a:lnTo>
                  <a:cubicBezTo>
                    <a:pt x="8423" y="594"/>
                    <a:pt x="8491" y="640"/>
                    <a:pt x="8560" y="686"/>
                  </a:cubicBezTo>
                  <a:cubicBezTo>
                    <a:pt x="8628" y="708"/>
                    <a:pt x="8674" y="754"/>
                    <a:pt x="8719" y="777"/>
                  </a:cubicBezTo>
                  <a:cubicBezTo>
                    <a:pt x="8788" y="823"/>
                    <a:pt x="8856" y="868"/>
                    <a:pt x="8925" y="914"/>
                  </a:cubicBezTo>
                  <a:lnTo>
                    <a:pt x="9016" y="959"/>
                  </a:lnTo>
                  <a:cubicBezTo>
                    <a:pt x="9062" y="982"/>
                    <a:pt x="9085" y="1005"/>
                    <a:pt x="9130" y="1028"/>
                  </a:cubicBezTo>
                  <a:cubicBezTo>
                    <a:pt x="9176" y="1051"/>
                    <a:pt x="9244" y="1096"/>
                    <a:pt x="9290" y="1142"/>
                  </a:cubicBezTo>
                  <a:cubicBezTo>
                    <a:pt x="9358" y="1165"/>
                    <a:pt x="9404" y="1211"/>
                    <a:pt x="9450" y="1256"/>
                  </a:cubicBezTo>
                  <a:lnTo>
                    <a:pt x="9495" y="1279"/>
                  </a:lnTo>
                  <a:cubicBezTo>
                    <a:pt x="9610" y="1393"/>
                    <a:pt x="9746" y="1484"/>
                    <a:pt x="9861" y="1599"/>
                  </a:cubicBezTo>
                  <a:cubicBezTo>
                    <a:pt x="9952" y="1644"/>
                    <a:pt x="10020" y="1713"/>
                    <a:pt x="10089" y="1781"/>
                  </a:cubicBezTo>
                  <a:cubicBezTo>
                    <a:pt x="10203" y="1850"/>
                    <a:pt x="10294" y="1941"/>
                    <a:pt x="10386" y="2032"/>
                  </a:cubicBezTo>
                  <a:lnTo>
                    <a:pt x="10477" y="2101"/>
                  </a:lnTo>
                  <a:lnTo>
                    <a:pt x="10523" y="2146"/>
                  </a:lnTo>
                  <a:lnTo>
                    <a:pt x="10568" y="2192"/>
                  </a:lnTo>
                  <a:cubicBezTo>
                    <a:pt x="10568" y="2192"/>
                    <a:pt x="10568" y="2215"/>
                    <a:pt x="10545" y="2215"/>
                  </a:cubicBezTo>
                  <a:cubicBezTo>
                    <a:pt x="10545" y="2261"/>
                    <a:pt x="10545" y="2306"/>
                    <a:pt x="10568" y="2352"/>
                  </a:cubicBezTo>
                  <a:cubicBezTo>
                    <a:pt x="10614" y="2397"/>
                    <a:pt x="10659" y="2443"/>
                    <a:pt x="10705" y="2489"/>
                  </a:cubicBezTo>
                  <a:lnTo>
                    <a:pt x="10751" y="2534"/>
                  </a:lnTo>
                  <a:lnTo>
                    <a:pt x="10819" y="2626"/>
                  </a:lnTo>
                  <a:cubicBezTo>
                    <a:pt x="10888" y="2694"/>
                    <a:pt x="10956" y="2785"/>
                    <a:pt x="11025" y="2854"/>
                  </a:cubicBezTo>
                  <a:cubicBezTo>
                    <a:pt x="11139" y="2991"/>
                    <a:pt x="11253" y="3105"/>
                    <a:pt x="11367" y="3242"/>
                  </a:cubicBezTo>
                  <a:cubicBezTo>
                    <a:pt x="11458" y="3379"/>
                    <a:pt x="11550" y="3493"/>
                    <a:pt x="11618" y="3630"/>
                  </a:cubicBezTo>
                  <a:cubicBezTo>
                    <a:pt x="11664" y="3744"/>
                    <a:pt x="11732" y="3858"/>
                    <a:pt x="11778" y="3972"/>
                  </a:cubicBezTo>
                  <a:cubicBezTo>
                    <a:pt x="11778" y="3972"/>
                    <a:pt x="11801" y="3995"/>
                    <a:pt x="11801" y="3995"/>
                  </a:cubicBezTo>
                  <a:lnTo>
                    <a:pt x="11801" y="4018"/>
                  </a:lnTo>
                  <a:cubicBezTo>
                    <a:pt x="11801" y="4018"/>
                    <a:pt x="11824" y="4041"/>
                    <a:pt x="11824" y="4064"/>
                  </a:cubicBezTo>
                  <a:cubicBezTo>
                    <a:pt x="11869" y="4178"/>
                    <a:pt x="11915" y="4315"/>
                    <a:pt x="11961" y="4452"/>
                  </a:cubicBezTo>
                  <a:cubicBezTo>
                    <a:pt x="11983" y="4543"/>
                    <a:pt x="12029" y="4612"/>
                    <a:pt x="12052" y="4703"/>
                  </a:cubicBezTo>
                  <a:cubicBezTo>
                    <a:pt x="12075" y="4771"/>
                    <a:pt x="12097" y="4817"/>
                    <a:pt x="12120" y="4885"/>
                  </a:cubicBezTo>
                  <a:cubicBezTo>
                    <a:pt x="12166" y="5045"/>
                    <a:pt x="12212" y="5205"/>
                    <a:pt x="12257" y="5365"/>
                  </a:cubicBezTo>
                  <a:cubicBezTo>
                    <a:pt x="12280" y="5433"/>
                    <a:pt x="12303" y="5502"/>
                    <a:pt x="12326" y="5570"/>
                  </a:cubicBezTo>
                  <a:lnTo>
                    <a:pt x="12349" y="5616"/>
                  </a:lnTo>
                  <a:cubicBezTo>
                    <a:pt x="12371" y="5684"/>
                    <a:pt x="12394" y="5776"/>
                    <a:pt x="12417" y="5821"/>
                  </a:cubicBezTo>
                  <a:cubicBezTo>
                    <a:pt x="12440" y="5867"/>
                    <a:pt x="12486" y="5890"/>
                    <a:pt x="12531" y="5913"/>
                  </a:cubicBezTo>
                  <a:cubicBezTo>
                    <a:pt x="12531" y="5935"/>
                    <a:pt x="12531" y="5981"/>
                    <a:pt x="12531" y="6004"/>
                  </a:cubicBezTo>
                  <a:cubicBezTo>
                    <a:pt x="12554" y="6141"/>
                    <a:pt x="12577" y="6278"/>
                    <a:pt x="12600" y="6415"/>
                  </a:cubicBezTo>
                  <a:cubicBezTo>
                    <a:pt x="12622" y="6506"/>
                    <a:pt x="12622" y="6620"/>
                    <a:pt x="12645" y="6734"/>
                  </a:cubicBezTo>
                  <a:lnTo>
                    <a:pt x="12645" y="6803"/>
                  </a:lnTo>
                  <a:cubicBezTo>
                    <a:pt x="12645" y="6848"/>
                    <a:pt x="12645" y="6871"/>
                    <a:pt x="12645" y="6894"/>
                  </a:cubicBezTo>
                  <a:cubicBezTo>
                    <a:pt x="12645" y="6963"/>
                    <a:pt x="12668" y="7008"/>
                    <a:pt x="12668" y="7077"/>
                  </a:cubicBezTo>
                  <a:lnTo>
                    <a:pt x="12668" y="7099"/>
                  </a:lnTo>
                  <a:cubicBezTo>
                    <a:pt x="12691" y="7191"/>
                    <a:pt x="12691" y="7259"/>
                    <a:pt x="12714" y="7328"/>
                  </a:cubicBezTo>
                  <a:cubicBezTo>
                    <a:pt x="12714" y="7442"/>
                    <a:pt x="12737" y="7556"/>
                    <a:pt x="12737" y="7670"/>
                  </a:cubicBezTo>
                  <a:cubicBezTo>
                    <a:pt x="12759" y="7807"/>
                    <a:pt x="12759" y="7921"/>
                    <a:pt x="12759" y="8035"/>
                  </a:cubicBezTo>
                  <a:cubicBezTo>
                    <a:pt x="12782" y="8172"/>
                    <a:pt x="12782" y="8286"/>
                    <a:pt x="12759" y="8378"/>
                  </a:cubicBezTo>
                  <a:cubicBezTo>
                    <a:pt x="12759" y="8400"/>
                    <a:pt x="12759" y="8446"/>
                    <a:pt x="12759" y="8469"/>
                  </a:cubicBezTo>
                  <a:cubicBezTo>
                    <a:pt x="12759" y="8515"/>
                    <a:pt x="12759" y="8560"/>
                    <a:pt x="12759" y="8606"/>
                  </a:cubicBezTo>
                  <a:cubicBezTo>
                    <a:pt x="12737" y="8697"/>
                    <a:pt x="12737" y="8789"/>
                    <a:pt x="12714" y="8880"/>
                  </a:cubicBezTo>
                  <a:lnTo>
                    <a:pt x="12714" y="8925"/>
                  </a:lnTo>
                  <a:cubicBezTo>
                    <a:pt x="12714" y="9017"/>
                    <a:pt x="12691" y="9108"/>
                    <a:pt x="12691" y="9199"/>
                  </a:cubicBezTo>
                  <a:lnTo>
                    <a:pt x="12691" y="9291"/>
                  </a:lnTo>
                  <a:cubicBezTo>
                    <a:pt x="12668" y="9359"/>
                    <a:pt x="12668" y="9450"/>
                    <a:pt x="12668" y="9519"/>
                  </a:cubicBezTo>
                  <a:cubicBezTo>
                    <a:pt x="12668" y="9633"/>
                    <a:pt x="12668" y="9724"/>
                    <a:pt x="12645" y="9816"/>
                  </a:cubicBezTo>
                  <a:lnTo>
                    <a:pt x="12645" y="9884"/>
                  </a:lnTo>
                  <a:cubicBezTo>
                    <a:pt x="12645" y="9930"/>
                    <a:pt x="12622" y="9998"/>
                    <a:pt x="12622" y="10067"/>
                  </a:cubicBezTo>
                  <a:lnTo>
                    <a:pt x="12600" y="10158"/>
                  </a:lnTo>
                  <a:cubicBezTo>
                    <a:pt x="12600" y="10204"/>
                    <a:pt x="12600" y="10249"/>
                    <a:pt x="12600" y="10295"/>
                  </a:cubicBezTo>
                  <a:cubicBezTo>
                    <a:pt x="12577" y="10386"/>
                    <a:pt x="12554" y="10478"/>
                    <a:pt x="12554" y="10569"/>
                  </a:cubicBezTo>
                  <a:cubicBezTo>
                    <a:pt x="12531" y="10660"/>
                    <a:pt x="12508" y="10752"/>
                    <a:pt x="12508" y="10843"/>
                  </a:cubicBezTo>
                  <a:cubicBezTo>
                    <a:pt x="12486" y="11003"/>
                    <a:pt x="12463" y="11185"/>
                    <a:pt x="12440" y="11345"/>
                  </a:cubicBezTo>
                  <a:cubicBezTo>
                    <a:pt x="12417" y="11436"/>
                    <a:pt x="12394" y="11528"/>
                    <a:pt x="12371" y="11619"/>
                  </a:cubicBezTo>
                  <a:cubicBezTo>
                    <a:pt x="12349" y="11710"/>
                    <a:pt x="12349" y="11779"/>
                    <a:pt x="12326" y="11870"/>
                  </a:cubicBezTo>
                  <a:cubicBezTo>
                    <a:pt x="12326" y="11961"/>
                    <a:pt x="12303" y="12030"/>
                    <a:pt x="12280" y="12098"/>
                  </a:cubicBezTo>
                  <a:cubicBezTo>
                    <a:pt x="12280" y="12167"/>
                    <a:pt x="12257" y="12235"/>
                    <a:pt x="12234" y="12304"/>
                  </a:cubicBezTo>
                  <a:lnTo>
                    <a:pt x="12234" y="12349"/>
                  </a:lnTo>
                  <a:cubicBezTo>
                    <a:pt x="12212" y="12418"/>
                    <a:pt x="12212" y="12463"/>
                    <a:pt x="12189" y="12509"/>
                  </a:cubicBezTo>
                  <a:lnTo>
                    <a:pt x="12166" y="12600"/>
                  </a:lnTo>
                  <a:cubicBezTo>
                    <a:pt x="12166" y="12669"/>
                    <a:pt x="12143" y="12714"/>
                    <a:pt x="12120" y="12783"/>
                  </a:cubicBezTo>
                  <a:lnTo>
                    <a:pt x="12120" y="12829"/>
                  </a:lnTo>
                  <a:cubicBezTo>
                    <a:pt x="12029" y="13125"/>
                    <a:pt x="11938" y="13445"/>
                    <a:pt x="11824" y="13787"/>
                  </a:cubicBezTo>
                  <a:lnTo>
                    <a:pt x="11778" y="13924"/>
                  </a:lnTo>
                  <a:cubicBezTo>
                    <a:pt x="11755" y="14016"/>
                    <a:pt x="11732" y="14107"/>
                    <a:pt x="11687" y="14198"/>
                  </a:cubicBezTo>
                  <a:cubicBezTo>
                    <a:pt x="11641" y="14358"/>
                    <a:pt x="11573" y="14518"/>
                    <a:pt x="11481" y="14677"/>
                  </a:cubicBezTo>
                  <a:lnTo>
                    <a:pt x="11458" y="14723"/>
                  </a:lnTo>
                  <a:cubicBezTo>
                    <a:pt x="11458" y="14746"/>
                    <a:pt x="11436" y="14769"/>
                    <a:pt x="11436" y="14792"/>
                  </a:cubicBezTo>
                  <a:lnTo>
                    <a:pt x="11390" y="14860"/>
                  </a:lnTo>
                  <a:lnTo>
                    <a:pt x="11367" y="14929"/>
                  </a:lnTo>
                  <a:cubicBezTo>
                    <a:pt x="11344" y="14974"/>
                    <a:pt x="11321" y="15020"/>
                    <a:pt x="11299" y="15065"/>
                  </a:cubicBezTo>
                  <a:cubicBezTo>
                    <a:pt x="11276" y="15111"/>
                    <a:pt x="11253" y="15134"/>
                    <a:pt x="11253" y="15180"/>
                  </a:cubicBezTo>
                  <a:lnTo>
                    <a:pt x="11184" y="15317"/>
                  </a:lnTo>
                  <a:cubicBezTo>
                    <a:pt x="11116" y="15454"/>
                    <a:pt x="11070" y="15590"/>
                    <a:pt x="11002" y="15727"/>
                  </a:cubicBezTo>
                  <a:cubicBezTo>
                    <a:pt x="10933" y="15910"/>
                    <a:pt x="10865" y="16070"/>
                    <a:pt x="10774" y="16252"/>
                  </a:cubicBezTo>
                  <a:lnTo>
                    <a:pt x="10774" y="16298"/>
                  </a:lnTo>
                  <a:cubicBezTo>
                    <a:pt x="10705" y="16458"/>
                    <a:pt x="10637" y="16618"/>
                    <a:pt x="10568" y="16777"/>
                  </a:cubicBezTo>
                  <a:cubicBezTo>
                    <a:pt x="10545" y="16823"/>
                    <a:pt x="10523" y="16869"/>
                    <a:pt x="10523" y="16891"/>
                  </a:cubicBezTo>
                  <a:lnTo>
                    <a:pt x="10477" y="17028"/>
                  </a:lnTo>
                  <a:cubicBezTo>
                    <a:pt x="10431" y="17074"/>
                    <a:pt x="10408" y="17143"/>
                    <a:pt x="10386" y="17211"/>
                  </a:cubicBezTo>
                  <a:lnTo>
                    <a:pt x="10340" y="17280"/>
                  </a:lnTo>
                  <a:cubicBezTo>
                    <a:pt x="10271" y="17462"/>
                    <a:pt x="10180" y="17645"/>
                    <a:pt x="10112" y="17805"/>
                  </a:cubicBezTo>
                  <a:cubicBezTo>
                    <a:pt x="10066" y="17850"/>
                    <a:pt x="10043" y="17919"/>
                    <a:pt x="10020" y="17987"/>
                  </a:cubicBezTo>
                  <a:lnTo>
                    <a:pt x="9975" y="18056"/>
                  </a:lnTo>
                  <a:cubicBezTo>
                    <a:pt x="9952" y="18124"/>
                    <a:pt x="9906" y="18193"/>
                    <a:pt x="9861" y="18284"/>
                  </a:cubicBezTo>
                  <a:lnTo>
                    <a:pt x="9861" y="18307"/>
                  </a:lnTo>
                  <a:lnTo>
                    <a:pt x="9792" y="18398"/>
                  </a:lnTo>
                  <a:lnTo>
                    <a:pt x="9792" y="18421"/>
                  </a:lnTo>
                  <a:lnTo>
                    <a:pt x="9769" y="18466"/>
                  </a:lnTo>
                  <a:cubicBezTo>
                    <a:pt x="9769" y="18489"/>
                    <a:pt x="9746" y="18512"/>
                    <a:pt x="9724" y="18535"/>
                  </a:cubicBezTo>
                  <a:lnTo>
                    <a:pt x="9701" y="18603"/>
                  </a:lnTo>
                  <a:lnTo>
                    <a:pt x="9655" y="18672"/>
                  </a:lnTo>
                  <a:cubicBezTo>
                    <a:pt x="9587" y="18763"/>
                    <a:pt x="9541" y="18854"/>
                    <a:pt x="9473" y="18969"/>
                  </a:cubicBezTo>
                  <a:cubicBezTo>
                    <a:pt x="9450" y="19037"/>
                    <a:pt x="9404" y="19106"/>
                    <a:pt x="9381" y="19151"/>
                  </a:cubicBezTo>
                  <a:lnTo>
                    <a:pt x="9336" y="19242"/>
                  </a:lnTo>
                  <a:lnTo>
                    <a:pt x="9222" y="19402"/>
                  </a:lnTo>
                  <a:cubicBezTo>
                    <a:pt x="9107" y="19562"/>
                    <a:pt x="9016" y="19722"/>
                    <a:pt x="8902" y="19882"/>
                  </a:cubicBezTo>
                  <a:cubicBezTo>
                    <a:pt x="8833" y="19973"/>
                    <a:pt x="8765" y="20064"/>
                    <a:pt x="8719" y="20133"/>
                  </a:cubicBezTo>
                  <a:cubicBezTo>
                    <a:pt x="8651" y="20224"/>
                    <a:pt x="8605" y="20292"/>
                    <a:pt x="8560" y="20384"/>
                  </a:cubicBezTo>
                  <a:cubicBezTo>
                    <a:pt x="8491" y="20452"/>
                    <a:pt x="8445" y="20544"/>
                    <a:pt x="8400" y="20612"/>
                  </a:cubicBezTo>
                  <a:cubicBezTo>
                    <a:pt x="8331" y="20703"/>
                    <a:pt x="8286" y="20795"/>
                    <a:pt x="8217" y="20886"/>
                  </a:cubicBezTo>
                  <a:cubicBezTo>
                    <a:pt x="8126" y="21046"/>
                    <a:pt x="8035" y="21205"/>
                    <a:pt x="7920" y="21365"/>
                  </a:cubicBezTo>
                  <a:cubicBezTo>
                    <a:pt x="7875" y="21457"/>
                    <a:pt x="7806" y="21548"/>
                    <a:pt x="7761" y="21639"/>
                  </a:cubicBezTo>
                  <a:cubicBezTo>
                    <a:pt x="7715" y="21708"/>
                    <a:pt x="7669" y="21776"/>
                    <a:pt x="7624" y="21845"/>
                  </a:cubicBezTo>
                  <a:cubicBezTo>
                    <a:pt x="7510" y="22050"/>
                    <a:pt x="7350" y="22255"/>
                    <a:pt x="7236" y="22438"/>
                  </a:cubicBezTo>
                  <a:cubicBezTo>
                    <a:pt x="7167" y="22529"/>
                    <a:pt x="7099" y="22621"/>
                    <a:pt x="7053" y="22689"/>
                  </a:cubicBezTo>
                  <a:cubicBezTo>
                    <a:pt x="7030" y="22735"/>
                    <a:pt x="6985" y="22780"/>
                    <a:pt x="6962" y="22803"/>
                  </a:cubicBezTo>
                  <a:lnTo>
                    <a:pt x="6939" y="22849"/>
                  </a:lnTo>
                  <a:lnTo>
                    <a:pt x="6916" y="22895"/>
                  </a:lnTo>
                  <a:lnTo>
                    <a:pt x="6893" y="22917"/>
                  </a:lnTo>
                  <a:cubicBezTo>
                    <a:pt x="6802" y="23054"/>
                    <a:pt x="6711" y="23168"/>
                    <a:pt x="6619" y="23305"/>
                  </a:cubicBezTo>
                  <a:cubicBezTo>
                    <a:pt x="6528" y="23420"/>
                    <a:pt x="6460" y="23556"/>
                    <a:pt x="6368" y="23671"/>
                  </a:cubicBezTo>
                  <a:lnTo>
                    <a:pt x="6300" y="23762"/>
                  </a:lnTo>
                  <a:lnTo>
                    <a:pt x="6323" y="23762"/>
                  </a:lnTo>
                  <a:cubicBezTo>
                    <a:pt x="6277" y="23808"/>
                    <a:pt x="6254" y="23830"/>
                    <a:pt x="6231" y="23876"/>
                  </a:cubicBezTo>
                  <a:cubicBezTo>
                    <a:pt x="6163" y="23945"/>
                    <a:pt x="6140" y="24013"/>
                    <a:pt x="6094" y="24081"/>
                  </a:cubicBezTo>
                  <a:lnTo>
                    <a:pt x="6003" y="24196"/>
                  </a:lnTo>
                  <a:lnTo>
                    <a:pt x="5957" y="24264"/>
                  </a:lnTo>
                  <a:lnTo>
                    <a:pt x="5843" y="24401"/>
                  </a:lnTo>
                  <a:lnTo>
                    <a:pt x="5798" y="24469"/>
                  </a:lnTo>
                  <a:cubicBezTo>
                    <a:pt x="5798" y="24469"/>
                    <a:pt x="5798" y="24492"/>
                    <a:pt x="5798" y="24492"/>
                  </a:cubicBezTo>
                  <a:lnTo>
                    <a:pt x="5775" y="24492"/>
                  </a:lnTo>
                  <a:cubicBezTo>
                    <a:pt x="5775" y="24492"/>
                    <a:pt x="5775" y="24515"/>
                    <a:pt x="5775" y="24515"/>
                  </a:cubicBezTo>
                  <a:cubicBezTo>
                    <a:pt x="5638" y="24675"/>
                    <a:pt x="5501" y="24858"/>
                    <a:pt x="5387" y="25017"/>
                  </a:cubicBezTo>
                  <a:cubicBezTo>
                    <a:pt x="5273" y="25131"/>
                    <a:pt x="5181" y="25268"/>
                    <a:pt x="5090" y="25382"/>
                  </a:cubicBezTo>
                  <a:cubicBezTo>
                    <a:pt x="5022" y="25474"/>
                    <a:pt x="4953" y="25565"/>
                    <a:pt x="4885" y="25656"/>
                  </a:cubicBezTo>
                  <a:cubicBezTo>
                    <a:pt x="4839" y="25702"/>
                    <a:pt x="4793" y="25748"/>
                    <a:pt x="4748" y="25816"/>
                  </a:cubicBezTo>
                  <a:cubicBezTo>
                    <a:pt x="4702" y="25862"/>
                    <a:pt x="4679" y="25885"/>
                    <a:pt x="4656" y="25930"/>
                  </a:cubicBezTo>
                  <a:lnTo>
                    <a:pt x="4588" y="26022"/>
                  </a:lnTo>
                  <a:cubicBezTo>
                    <a:pt x="4542" y="26067"/>
                    <a:pt x="4497" y="26113"/>
                    <a:pt x="4474" y="26159"/>
                  </a:cubicBezTo>
                  <a:lnTo>
                    <a:pt x="4405" y="26250"/>
                  </a:lnTo>
                  <a:cubicBezTo>
                    <a:pt x="4268" y="26410"/>
                    <a:pt x="4154" y="26547"/>
                    <a:pt x="4017" y="26706"/>
                  </a:cubicBezTo>
                  <a:cubicBezTo>
                    <a:pt x="3903" y="26866"/>
                    <a:pt x="3789" y="27003"/>
                    <a:pt x="3652" y="27163"/>
                  </a:cubicBezTo>
                  <a:cubicBezTo>
                    <a:pt x="3424" y="27437"/>
                    <a:pt x="3173" y="27711"/>
                    <a:pt x="2922" y="27985"/>
                  </a:cubicBezTo>
                  <a:cubicBezTo>
                    <a:pt x="2785" y="28122"/>
                    <a:pt x="2648" y="28281"/>
                    <a:pt x="2534" y="28441"/>
                  </a:cubicBezTo>
                  <a:cubicBezTo>
                    <a:pt x="2420" y="28578"/>
                    <a:pt x="2305" y="28715"/>
                    <a:pt x="2191" y="28829"/>
                  </a:cubicBezTo>
                  <a:cubicBezTo>
                    <a:pt x="2123" y="28920"/>
                    <a:pt x="2054" y="28989"/>
                    <a:pt x="1963" y="29080"/>
                  </a:cubicBezTo>
                  <a:cubicBezTo>
                    <a:pt x="1917" y="29126"/>
                    <a:pt x="1872" y="29171"/>
                    <a:pt x="1826" y="29217"/>
                  </a:cubicBezTo>
                  <a:cubicBezTo>
                    <a:pt x="1735" y="29331"/>
                    <a:pt x="1621" y="29445"/>
                    <a:pt x="1507" y="29560"/>
                  </a:cubicBezTo>
                  <a:lnTo>
                    <a:pt x="1370" y="29719"/>
                  </a:lnTo>
                  <a:lnTo>
                    <a:pt x="1233" y="29856"/>
                  </a:lnTo>
                  <a:cubicBezTo>
                    <a:pt x="1141" y="29925"/>
                    <a:pt x="1073" y="29993"/>
                    <a:pt x="1004" y="30062"/>
                  </a:cubicBezTo>
                  <a:lnTo>
                    <a:pt x="913" y="30153"/>
                  </a:lnTo>
                  <a:cubicBezTo>
                    <a:pt x="822" y="30244"/>
                    <a:pt x="708" y="30336"/>
                    <a:pt x="571" y="30450"/>
                  </a:cubicBezTo>
                  <a:cubicBezTo>
                    <a:pt x="525" y="30495"/>
                    <a:pt x="457" y="30541"/>
                    <a:pt x="388" y="30609"/>
                  </a:cubicBezTo>
                  <a:cubicBezTo>
                    <a:pt x="365" y="30632"/>
                    <a:pt x="342" y="30655"/>
                    <a:pt x="320" y="30678"/>
                  </a:cubicBezTo>
                  <a:cubicBezTo>
                    <a:pt x="297" y="30701"/>
                    <a:pt x="251" y="30746"/>
                    <a:pt x="228" y="30769"/>
                  </a:cubicBezTo>
                  <a:cubicBezTo>
                    <a:pt x="206" y="30769"/>
                    <a:pt x="206" y="30792"/>
                    <a:pt x="183" y="30792"/>
                  </a:cubicBezTo>
                  <a:cubicBezTo>
                    <a:pt x="160" y="30815"/>
                    <a:pt x="114" y="30861"/>
                    <a:pt x="114" y="30906"/>
                  </a:cubicBezTo>
                  <a:lnTo>
                    <a:pt x="69" y="30906"/>
                  </a:lnTo>
                  <a:cubicBezTo>
                    <a:pt x="23" y="30929"/>
                    <a:pt x="0" y="30998"/>
                    <a:pt x="23" y="31043"/>
                  </a:cubicBezTo>
                  <a:cubicBezTo>
                    <a:pt x="46" y="31089"/>
                    <a:pt x="91" y="31112"/>
                    <a:pt x="160" y="31134"/>
                  </a:cubicBezTo>
                  <a:lnTo>
                    <a:pt x="228" y="31134"/>
                  </a:lnTo>
                  <a:cubicBezTo>
                    <a:pt x="251" y="31157"/>
                    <a:pt x="274" y="31157"/>
                    <a:pt x="297" y="31157"/>
                  </a:cubicBezTo>
                  <a:cubicBezTo>
                    <a:pt x="320" y="31157"/>
                    <a:pt x="365" y="31157"/>
                    <a:pt x="388" y="31180"/>
                  </a:cubicBezTo>
                  <a:lnTo>
                    <a:pt x="525" y="31180"/>
                  </a:lnTo>
                  <a:cubicBezTo>
                    <a:pt x="685" y="31226"/>
                    <a:pt x="867" y="31249"/>
                    <a:pt x="1073" y="31249"/>
                  </a:cubicBezTo>
                  <a:cubicBezTo>
                    <a:pt x="1233" y="31271"/>
                    <a:pt x="1370" y="31271"/>
                    <a:pt x="1529" y="31271"/>
                  </a:cubicBezTo>
                  <a:lnTo>
                    <a:pt x="1621" y="31271"/>
                  </a:lnTo>
                  <a:cubicBezTo>
                    <a:pt x="1803" y="31271"/>
                    <a:pt x="1986" y="31271"/>
                    <a:pt x="2191" y="31249"/>
                  </a:cubicBezTo>
                  <a:cubicBezTo>
                    <a:pt x="2283" y="31249"/>
                    <a:pt x="2374" y="31226"/>
                    <a:pt x="2465" y="31226"/>
                  </a:cubicBezTo>
                  <a:cubicBezTo>
                    <a:pt x="2534" y="31203"/>
                    <a:pt x="2602" y="31203"/>
                    <a:pt x="2671" y="31203"/>
                  </a:cubicBezTo>
                  <a:cubicBezTo>
                    <a:pt x="2853" y="31180"/>
                    <a:pt x="3013" y="31157"/>
                    <a:pt x="3173" y="31134"/>
                  </a:cubicBezTo>
                  <a:cubicBezTo>
                    <a:pt x="3333" y="31089"/>
                    <a:pt x="3492" y="31066"/>
                    <a:pt x="3652" y="31020"/>
                  </a:cubicBezTo>
                  <a:cubicBezTo>
                    <a:pt x="3835" y="30998"/>
                    <a:pt x="3995" y="30952"/>
                    <a:pt x="4154" y="30929"/>
                  </a:cubicBezTo>
                  <a:lnTo>
                    <a:pt x="4223" y="30906"/>
                  </a:lnTo>
                  <a:lnTo>
                    <a:pt x="4246" y="30906"/>
                  </a:lnTo>
                  <a:cubicBezTo>
                    <a:pt x="4611" y="30815"/>
                    <a:pt x="4953" y="30701"/>
                    <a:pt x="5273" y="30609"/>
                  </a:cubicBezTo>
                  <a:lnTo>
                    <a:pt x="5364" y="30564"/>
                  </a:lnTo>
                  <a:cubicBezTo>
                    <a:pt x="5410" y="30564"/>
                    <a:pt x="5455" y="30541"/>
                    <a:pt x="5501" y="30541"/>
                  </a:cubicBezTo>
                  <a:cubicBezTo>
                    <a:pt x="5547" y="30518"/>
                    <a:pt x="5592" y="30518"/>
                    <a:pt x="5638" y="30495"/>
                  </a:cubicBezTo>
                  <a:cubicBezTo>
                    <a:pt x="5729" y="30473"/>
                    <a:pt x="5798" y="30427"/>
                    <a:pt x="5889" y="30404"/>
                  </a:cubicBezTo>
                  <a:cubicBezTo>
                    <a:pt x="5935" y="30358"/>
                    <a:pt x="6003" y="30336"/>
                    <a:pt x="6049" y="30313"/>
                  </a:cubicBezTo>
                  <a:lnTo>
                    <a:pt x="6117" y="30290"/>
                  </a:lnTo>
                  <a:cubicBezTo>
                    <a:pt x="6163" y="30267"/>
                    <a:pt x="6209" y="30244"/>
                    <a:pt x="6254" y="30221"/>
                  </a:cubicBezTo>
                  <a:lnTo>
                    <a:pt x="6346" y="30176"/>
                  </a:lnTo>
                  <a:cubicBezTo>
                    <a:pt x="6414" y="30153"/>
                    <a:pt x="6460" y="30107"/>
                    <a:pt x="6528" y="30084"/>
                  </a:cubicBezTo>
                  <a:lnTo>
                    <a:pt x="6551" y="30062"/>
                  </a:lnTo>
                  <a:cubicBezTo>
                    <a:pt x="6642" y="30016"/>
                    <a:pt x="6711" y="29970"/>
                    <a:pt x="6779" y="29925"/>
                  </a:cubicBezTo>
                  <a:lnTo>
                    <a:pt x="6825" y="29902"/>
                  </a:lnTo>
                  <a:cubicBezTo>
                    <a:pt x="6939" y="29833"/>
                    <a:pt x="7053" y="29788"/>
                    <a:pt x="7144" y="29719"/>
                  </a:cubicBezTo>
                  <a:lnTo>
                    <a:pt x="7167" y="29719"/>
                  </a:lnTo>
                  <a:cubicBezTo>
                    <a:pt x="7167" y="29719"/>
                    <a:pt x="7190" y="29696"/>
                    <a:pt x="7190" y="29696"/>
                  </a:cubicBezTo>
                  <a:cubicBezTo>
                    <a:pt x="7236" y="29674"/>
                    <a:pt x="7259" y="29651"/>
                    <a:pt x="7281" y="29628"/>
                  </a:cubicBezTo>
                  <a:cubicBezTo>
                    <a:pt x="7304" y="29605"/>
                    <a:pt x="7304" y="29582"/>
                    <a:pt x="7327" y="29582"/>
                  </a:cubicBezTo>
                  <a:cubicBezTo>
                    <a:pt x="7350" y="29560"/>
                    <a:pt x="7350" y="29537"/>
                    <a:pt x="7373" y="29514"/>
                  </a:cubicBezTo>
                  <a:lnTo>
                    <a:pt x="7395" y="29491"/>
                  </a:lnTo>
                  <a:cubicBezTo>
                    <a:pt x="7418" y="29468"/>
                    <a:pt x="7441" y="29445"/>
                    <a:pt x="7487" y="29423"/>
                  </a:cubicBezTo>
                  <a:cubicBezTo>
                    <a:pt x="7487" y="29400"/>
                    <a:pt x="7487" y="29400"/>
                    <a:pt x="7487" y="29400"/>
                  </a:cubicBezTo>
                  <a:cubicBezTo>
                    <a:pt x="7532" y="29354"/>
                    <a:pt x="7578" y="29286"/>
                    <a:pt x="7624" y="29240"/>
                  </a:cubicBezTo>
                  <a:cubicBezTo>
                    <a:pt x="7624" y="29171"/>
                    <a:pt x="7647" y="29126"/>
                    <a:pt x="7669" y="29080"/>
                  </a:cubicBezTo>
                  <a:cubicBezTo>
                    <a:pt x="7692" y="29057"/>
                    <a:pt x="7715" y="29035"/>
                    <a:pt x="7715" y="29035"/>
                  </a:cubicBezTo>
                  <a:cubicBezTo>
                    <a:pt x="7738" y="29012"/>
                    <a:pt x="7761" y="28989"/>
                    <a:pt x="7784" y="28966"/>
                  </a:cubicBezTo>
                  <a:lnTo>
                    <a:pt x="7875" y="28875"/>
                  </a:lnTo>
                  <a:lnTo>
                    <a:pt x="7920" y="28806"/>
                  </a:lnTo>
                  <a:cubicBezTo>
                    <a:pt x="7989" y="28738"/>
                    <a:pt x="8035" y="28669"/>
                    <a:pt x="8103" y="28601"/>
                  </a:cubicBezTo>
                  <a:lnTo>
                    <a:pt x="8194" y="28464"/>
                  </a:lnTo>
                  <a:cubicBezTo>
                    <a:pt x="8331" y="28281"/>
                    <a:pt x="8445" y="28122"/>
                    <a:pt x="8537" y="27962"/>
                  </a:cubicBezTo>
                  <a:cubicBezTo>
                    <a:pt x="8605" y="27893"/>
                    <a:pt x="8651" y="27802"/>
                    <a:pt x="8719" y="27711"/>
                  </a:cubicBezTo>
                  <a:cubicBezTo>
                    <a:pt x="8742" y="27642"/>
                    <a:pt x="8788" y="27597"/>
                    <a:pt x="8833" y="27551"/>
                  </a:cubicBezTo>
                  <a:lnTo>
                    <a:pt x="8902" y="27437"/>
                  </a:lnTo>
                  <a:cubicBezTo>
                    <a:pt x="8970" y="27345"/>
                    <a:pt x="9016" y="27254"/>
                    <a:pt x="9085" y="27163"/>
                  </a:cubicBezTo>
                  <a:cubicBezTo>
                    <a:pt x="9153" y="27049"/>
                    <a:pt x="9222" y="26957"/>
                    <a:pt x="9290" y="26843"/>
                  </a:cubicBezTo>
                  <a:cubicBezTo>
                    <a:pt x="9427" y="26661"/>
                    <a:pt x="9564" y="26455"/>
                    <a:pt x="9678" y="26250"/>
                  </a:cubicBezTo>
                  <a:cubicBezTo>
                    <a:pt x="9746" y="26159"/>
                    <a:pt x="9792" y="26067"/>
                    <a:pt x="9861" y="25953"/>
                  </a:cubicBezTo>
                  <a:cubicBezTo>
                    <a:pt x="9883" y="25907"/>
                    <a:pt x="9929" y="25862"/>
                    <a:pt x="9952" y="25793"/>
                  </a:cubicBezTo>
                  <a:cubicBezTo>
                    <a:pt x="9975" y="25748"/>
                    <a:pt x="9998" y="25725"/>
                    <a:pt x="10020" y="25679"/>
                  </a:cubicBezTo>
                  <a:cubicBezTo>
                    <a:pt x="10066" y="25634"/>
                    <a:pt x="10089" y="25588"/>
                    <a:pt x="10112" y="25519"/>
                  </a:cubicBezTo>
                  <a:cubicBezTo>
                    <a:pt x="10135" y="25474"/>
                    <a:pt x="10157" y="25451"/>
                    <a:pt x="10180" y="25405"/>
                  </a:cubicBezTo>
                  <a:cubicBezTo>
                    <a:pt x="10249" y="25314"/>
                    <a:pt x="10294" y="25200"/>
                    <a:pt x="10363" y="25109"/>
                  </a:cubicBezTo>
                  <a:cubicBezTo>
                    <a:pt x="10477" y="24926"/>
                    <a:pt x="10614" y="24698"/>
                    <a:pt x="10705" y="24515"/>
                  </a:cubicBezTo>
                  <a:cubicBezTo>
                    <a:pt x="10774" y="24424"/>
                    <a:pt x="10819" y="24333"/>
                    <a:pt x="10888" y="24241"/>
                  </a:cubicBezTo>
                  <a:cubicBezTo>
                    <a:pt x="10933" y="24150"/>
                    <a:pt x="11002" y="24036"/>
                    <a:pt x="11048" y="23945"/>
                  </a:cubicBezTo>
                  <a:cubicBezTo>
                    <a:pt x="11070" y="23876"/>
                    <a:pt x="11116" y="23830"/>
                    <a:pt x="11139" y="23785"/>
                  </a:cubicBezTo>
                  <a:cubicBezTo>
                    <a:pt x="11162" y="23739"/>
                    <a:pt x="11184" y="23716"/>
                    <a:pt x="11207" y="23671"/>
                  </a:cubicBezTo>
                  <a:cubicBezTo>
                    <a:pt x="11230" y="23602"/>
                    <a:pt x="11276" y="23534"/>
                    <a:pt x="11299" y="23488"/>
                  </a:cubicBezTo>
                  <a:lnTo>
                    <a:pt x="11367" y="23397"/>
                  </a:lnTo>
                  <a:cubicBezTo>
                    <a:pt x="11390" y="23328"/>
                    <a:pt x="11413" y="23283"/>
                    <a:pt x="11458" y="23214"/>
                  </a:cubicBezTo>
                  <a:cubicBezTo>
                    <a:pt x="11481" y="23191"/>
                    <a:pt x="11504" y="23146"/>
                    <a:pt x="11527" y="23100"/>
                  </a:cubicBezTo>
                  <a:lnTo>
                    <a:pt x="11550" y="23054"/>
                  </a:lnTo>
                  <a:cubicBezTo>
                    <a:pt x="11595" y="22986"/>
                    <a:pt x="11641" y="22895"/>
                    <a:pt x="11687" y="22803"/>
                  </a:cubicBezTo>
                  <a:cubicBezTo>
                    <a:pt x="11755" y="22712"/>
                    <a:pt x="11824" y="22621"/>
                    <a:pt x="11869" y="22507"/>
                  </a:cubicBezTo>
                  <a:cubicBezTo>
                    <a:pt x="11892" y="22461"/>
                    <a:pt x="11915" y="22415"/>
                    <a:pt x="11938" y="22392"/>
                  </a:cubicBezTo>
                  <a:cubicBezTo>
                    <a:pt x="11983" y="22324"/>
                    <a:pt x="12006" y="22278"/>
                    <a:pt x="12029" y="22233"/>
                  </a:cubicBezTo>
                  <a:lnTo>
                    <a:pt x="12097" y="22118"/>
                  </a:lnTo>
                  <a:cubicBezTo>
                    <a:pt x="12143" y="22073"/>
                    <a:pt x="12166" y="22004"/>
                    <a:pt x="12212" y="21936"/>
                  </a:cubicBezTo>
                  <a:cubicBezTo>
                    <a:pt x="12234" y="21890"/>
                    <a:pt x="12257" y="21845"/>
                    <a:pt x="12280" y="21799"/>
                  </a:cubicBezTo>
                  <a:cubicBezTo>
                    <a:pt x="12303" y="21753"/>
                    <a:pt x="12349" y="21708"/>
                    <a:pt x="12371" y="21639"/>
                  </a:cubicBezTo>
                  <a:cubicBezTo>
                    <a:pt x="12417" y="21548"/>
                    <a:pt x="12463" y="21457"/>
                    <a:pt x="12531" y="21388"/>
                  </a:cubicBezTo>
                  <a:cubicBezTo>
                    <a:pt x="12577" y="21274"/>
                    <a:pt x="12645" y="21183"/>
                    <a:pt x="12691" y="21069"/>
                  </a:cubicBezTo>
                  <a:cubicBezTo>
                    <a:pt x="12737" y="20977"/>
                    <a:pt x="12805" y="20886"/>
                    <a:pt x="12851" y="20795"/>
                  </a:cubicBezTo>
                  <a:lnTo>
                    <a:pt x="12896" y="20726"/>
                  </a:lnTo>
                  <a:lnTo>
                    <a:pt x="12919" y="20658"/>
                  </a:lnTo>
                  <a:cubicBezTo>
                    <a:pt x="12942" y="20612"/>
                    <a:pt x="12965" y="20589"/>
                    <a:pt x="12965" y="20566"/>
                  </a:cubicBezTo>
                  <a:lnTo>
                    <a:pt x="13011" y="20498"/>
                  </a:lnTo>
                  <a:cubicBezTo>
                    <a:pt x="13079" y="20361"/>
                    <a:pt x="13170" y="20201"/>
                    <a:pt x="13239" y="20064"/>
                  </a:cubicBezTo>
                  <a:lnTo>
                    <a:pt x="13307" y="19950"/>
                  </a:lnTo>
                  <a:cubicBezTo>
                    <a:pt x="13353" y="19836"/>
                    <a:pt x="13421" y="19722"/>
                    <a:pt x="13467" y="19608"/>
                  </a:cubicBezTo>
                  <a:cubicBezTo>
                    <a:pt x="13535" y="19516"/>
                    <a:pt x="13581" y="19402"/>
                    <a:pt x="13627" y="19311"/>
                  </a:cubicBezTo>
                  <a:cubicBezTo>
                    <a:pt x="13718" y="19128"/>
                    <a:pt x="13809" y="18946"/>
                    <a:pt x="13901" y="18763"/>
                  </a:cubicBezTo>
                  <a:lnTo>
                    <a:pt x="13901" y="18740"/>
                  </a:lnTo>
                  <a:lnTo>
                    <a:pt x="13901" y="18718"/>
                  </a:lnTo>
                  <a:lnTo>
                    <a:pt x="13924" y="18718"/>
                  </a:lnTo>
                  <a:cubicBezTo>
                    <a:pt x="13969" y="18603"/>
                    <a:pt x="14015" y="18466"/>
                    <a:pt x="14083" y="18352"/>
                  </a:cubicBezTo>
                  <a:lnTo>
                    <a:pt x="14175" y="18124"/>
                  </a:lnTo>
                  <a:cubicBezTo>
                    <a:pt x="14266" y="17941"/>
                    <a:pt x="14357" y="17736"/>
                    <a:pt x="14448" y="17531"/>
                  </a:cubicBezTo>
                  <a:cubicBezTo>
                    <a:pt x="14608" y="17120"/>
                    <a:pt x="14768" y="16777"/>
                    <a:pt x="14905" y="16435"/>
                  </a:cubicBezTo>
                  <a:cubicBezTo>
                    <a:pt x="14973" y="16252"/>
                    <a:pt x="15042" y="16047"/>
                    <a:pt x="15110" y="15842"/>
                  </a:cubicBezTo>
                  <a:cubicBezTo>
                    <a:pt x="15156" y="15705"/>
                    <a:pt x="15179" y="15568"/>
                    <a:pt x="15225" y="15408"/>
                  </a:cubicBezTo>
                  <a:lnTo>
                    <a:pt x="15270" y="15225"/>
                  </a:lnTo>
                  <a:cubicBezTo>
                    <a:pt x="15316" y="15111"/>
                    <a:pt x="15339" y="14997"/>
                    <a:pt x="15384" y="14883"/>
                  </a:cubicBezTo>
                  <a:cubicBezTo>
                    <a:pt x="15407" y="14792"/>
                    <a:pt x="15430" y="14700"/>
                    <a:pt x="15453" y="14609"/>
                  </a:cubicBezTo>
                  <a:cubicBezTo>
                    <a:pt x="15453" y="14540"/>
                    <a:pt x="15476" y="14472"/>
                    <a:pt x="15498" y="14404"/>
                  </a:cubicBezTo>
                  <a:lnTo>
                    <a:pt x="15521" y="14289"/>
                  </a:lnTo>
                  <a:lnTo>
                    <a:pt x="15521" y="14267"/>
                  </a:lnTo>
                  <a:cubicBezTo>
                    <a:pt x="15544" y="14175"/>
                    <a:pt x="15567" y="14061"/>
                    <a:pt x="15590" y="13970"/>
                  </a:cubicBezTo>
                  <a:lnTo>
                    <a:pt x="15613" y="13879"/>
                  </a:lnTo>
                  <a:cubicBezTo>
                    <a:pt x="15635" y="13787"/>
                    <a:pt x="15658" y="13696"/>
                    <a:pt x="15681" y="13605"/>
                  </a:cubicBezTo>
                  <a:cubicBezTo>
                    <a:pt x="15704" y="13422"/>
                    <a:pt x="15727" y="13217"/>
                    <a:pt x="15772" y="13034"/>
                  </a:cubicBezTo>
                  <a:cubicBezTo>
                    <a:pt x="15772" y="12920"/>
                    <a:pt x="15795" y="12806"/>
                    <a:pt x="15795" y="12669"/>
                  </a:cubicBezTo>
                  <a:lnTo>
                    <a:pt x="15818" y="12532"/>
                  </a:lnTo>
                  <a:cubicBezTo>
                    <a:pt x="15818" y="12418"/>
                    <a:pt x="15841" y="12281"/>
                    <a:pt x="15864" y="12167"/>
                  </a:cubicBezTo>
                  <a:lnTo>
                    <a:pt x="15886" y="11961"/>
                  </a:lnTo>
                  <a:cubicBezTo>
                    <a:pt x="15886" y="11847"/>
                    <a:pt x="15886" y="11733"/>
                    <a:pt x="15909" y="11619"/>
                  </a:cubicBezTo>
                  <a:cubicBezTo>
                    <a:pt x="15909" y="11505"/>
                    <a:pt x="15909" y="11413"/>
                    <a:pt x="15909" y="11299"/>
                  </a:cubicBezTo>
                  <a:cubicBezTo>
                    <a:pt x="15909" y="11231"/>
                    <a:pt x="15909" y="11162"/>
                    <a:pt x="15909" y="11094"/>
                  </a:cubicBezTo>
                  <a:cubicBezTo>
                    <a:pt x="15909" y="11025"/>
                    <a:pt x="15909" y="10957"/>
                    <a:pt x="15909" y="10911"/>
                  </a:cubicBezTo>
                  <a:cubicBezTo>
                    <a:pt x="15909" y="10820"/>
                    <a:pt x="15909" y="10752"/>
                    <a:pt x="15909" y="10660"/>
                  </a:cubicBezTo>
                  <a:lnTo>
                    <a:pt x="15909" y="10546"/>
                  </a:lnTo>
                  <a:cubicBezTo>
                    <a:pt x="15909" y="10432"/>
                    <a:pt x="15886" y="10295"/>
                    <a:pt x="15886" y="10181"/>
                  </a:cubicBezTo>
                  <a:lnTo>
                    <a:pt x="15886" y="10067"/>
                  </a:lnTo>
                  <a:cubicBezTo>
                    <a:pt x="15886" y="9975"/>
                    <a:pt x="15864" y="9907"/>
                    <a:pt x="15864" y="9838"/>
                  </a:cubicBezTo>
                  <a:lnTo>
                    <a:pt x="15864" y="9816"/>
                  </a:lnTo>
                  <a:cubicBezTo>
                    <a:pt x="15864" y="9747"/>
                    <a:pt x="15864" y="9702"/>
                    <a:pt x="15841" y="9656"/>
                  </a:cubicBezTo>
                  <a:cubicBezTo>
                    <a:pt x="15841" y="9610"/>
                    <a:pt x="15841" y="9565"/>
                    <a:pt x="15841" y="9519"/>
                  </a:cubicBezTo>
                  <a:cubicBezTo>
                    <a:pt x="15818" y="9382"/>
                    <a:pt x="15818" y="9268"/>
                    <a:pt x="15795" y="9154"/>
                  </a:cubicBezTo>
                  <a:cubicBezTo>
                    <a:pt x="15795" y="9040"/>
                    <a:pt x="15772" y="8925"/>
                    <a:pt x="15750" y="8811"/>
                  </a:cubicBezTo>
                  <a:cubicBezTo>
                    <a:pt x="15727" y="8697"/>
                    <a:pt x="15704" y="8606"/>
                    <a:pt x="15681" y="8492"/>
                  </a:cubicBezTo>
                  <a:cubicBezTo>
                    <a:pt x="15681" y="8423"/>
                    <a:pt x="15658" y="8378"/>
                    <a:pt x="15658" y="8332"/>
                  </a:cubicBezTo>
                  <a:cubicBezTo>
                    <a:pt x="15635" y="8264"/>
                    <a:pt x="15635" y="8218"/>
                    <a:pt x="15613" y="8149"/>
                  </a:cubicBezTo>
                  <a:cubicBezTo>
                    <a:pt x="15590" y="8035"/>
                    <a:pt x="15567" y="7921"/>
                    <a:pt x="15544" y="7830"/>
                  </a:cubicBezTo>
                  <a:cubicBezTo>
                    <a:pt x="15521" y="7739"/>
                    <a:pt x="15498" y="7670"/>
                    <a:pt x="15476" y="7602"/>
                  </a:cubicBezTo>
                  <a:lnTo>
                    <a:pt x="15453" y="7510"/>
                  </a:lnTo>
                  <a:cubicBezTo>
                    <a:pt x="15407" y="7419"/>
                    <a:pt x="15384" y="7328"/>
                    <a:pt x="15362" y="7236"/>
                  </a:cubicBezTo>
                  <a:cubicBezTo>
                    <a:pt x="15339" y="7214"/>
                    <a:pt x="15339" y="7168"/>
                    <a:pt x="15316" y="7145"/>
                  </a:cubicBezTo>
                  <a:lnTo>
                    <a:pt x="15339" y="7145"/>
                  </a:lnTo>
                  <a:cubicBezTo>
                    <a:pt x="15339" y="7122"/>
                    <a:pt x="15362" y="7122"/>
                    <a:pt x="15362" y="7122"/>
                  </a:cubicBezTo>
                  <a:cubicBezTo>
                    <a:pt x="15339" y="7054"/>
                    <a:pt x="15316" y="6985"/>
                    <a:pt x="15293" y="6917"/>
                  </a:cubicBezTo>
                  <a:lnTo>
                    <a:pt x="15247" y="6826"/>
                  </a:lnTo>
                  <a:cubicBezTo>
                    <a:pt x="15202" y="6711"/>
                    <a:pt x="15179" y="6597"/>
                    <a:pt x="15133" y="6483"/>
                  </a:cubicBezTo>
                  <a:cubicBezTo>
                    <a:pt x="15110" y="6415"/>
                    <a:pt x="15088" y="6369"/>
                    <a:pt x="15065" y="6323"/>
                  </a:cubicBezTo>
                  <a:lnTo>
                    <a:pt x="15065" y="6278"/>
                  </a:lnTo>
                  <a:cubicBezTo>
                    <a:pt x="15065" y="6278"/>
                    <a:pt x="15065" y="6255"/>
                    <a:pt x="15065" y="6232"/>
                  </a:cubicBezTo>
                  <a:lnTo>
                    <a:pt x="15042" y="6209"/>
                  </a:lnTo>
                  <a:lnTo>
                    <a:pt x="15019" y="6164"/>
                  </a:lnTo>
                  <a:lnTo>
                    <a:pt x="14996" y="6141"/>
                  </a:lnTo>
                  <a:cubicBezTo>
                    <a:pt x="14973" y="6118"/>
                    <a:pt x="14973" y="6095"/>
                    <a:pt x="14973" y="6072"/>
                  </a:cubicBezTo>
                  <a:lnTo>
                    <a:pt x="14928" y="6072"/>
                  </a:lnTo>
                  <a:cubicBezTo>
                    <a:pt x="14905" y="6049"/>
                    <a:pt x="14905" y="6049"/>
                    <a:pt x="14905" y="6027"/>
                  </a:cubicBezTo>
                  <a:lnTo>
                    <a:pt x="14882" y="6004"/>
                  </a:lnTo>
                  <a:cubicBezTo>
                    <a:pt x="14882" y="5935"/>
                    <a:pt x="14859" y="5890"/>
                    <a:pt x="14837" y="5821"/>
                  </a:cubicBezTo>
                  <a:cubicBezTo>
                    <a:pt x="14768" y="5707"/>
                    <a:pt x="14700" y="5570"/>
                    <a:pt x="14608" y="5410"/>
                  </a:cubicBezTo>
                  <a:cubicBezTo>
                    <a:pt x="14540" y="5296"/>
                    <a:pt x="14471" y="5159"/>
                    <a:pt x="14403" y="5022"/>
                  </a:cubicBezTo>
                  <a:lnTo>
                    <a:pt x="14357" y="4954"/>
                  </a:lnTo>
                  <a:cubicBezTo>
                    <a:pt x="14334" y="4931"/>
                    <a:pt x="14312" y="4908"/>
                    <a:pt x="14289" y="4863"/>
                  </a:cubicBezTo>
                  <a:lnTo>
                    <a:pt x="14266" y="4840"/>
                  </a:lnTo>
                  <a:cubicBezTo>
                    <a:pt x="14243" y="4817"/>
                    <a:pt x="14220" y="4794"/>
                    <a:pt x="14197" y="4771"/>
                  </a:cubicBezTo>
                  <a:cubicBezTo>
                    <a:pt x="14197" y="4748"/>
                    <a:pt x="14175" y="4748"/>
                    <a:pt x="14175" y="4726"/>
                  </a:cubicBezTo>
                  <a:cubicBezTo>
                    <a:pt x="14152" y="4703"/>
                    <a:pt x="14129" y="4703"/>
                    <a:pt x="14106" y="4703"/>
                  </a:cubicBezTo>
                  <a:cubicBezTo>
                    <a:pt x="14083" y="4634"/>
                    <a:pt x="14038" y="4612"/>
                    <a:pt x="14015" y="4566"/>
                  </a:cubicBezTo>
                  <a:cubicBezTo>
                    <a:pt x="13969" y="4497"/>
                    <a:pt x="13901" y="4406"/>
                    <a:pt x="13855" y="4338"/>
                  </a:cubicBezTo>
                  <a:cubicBezTo>
                    <a:pt x="13787" y="4246"/>
                    <a:pt x="13718" y="4132"/>
                    <a:pt x="13650" y="4041"/>
                  </a:cubicBezTo>
                  <a:cubicBezTo>
                    <a:pt x="13558" y="3904"/>
                    <a:pt x="13444" y="3790"/>
                    <a:pt x="13376" y="3698"/>
                  </a:cubicBezTo>
                  <a:cubicBezTo>
                    <a:pt x="13307" y="3630"/>
                    <a:pt x="13262" y="3562"/>
                    <a:pt x="13193" y="3493"/>
                  </a:cubicBezTo>
                  <a:cubicBezTo>
                    <a:pt x="13125" y="3425"/>
                    <a:pt x="13079" y="3379"/>
                    <a:pt x="13011" y="3310"/>
                  </a:cubicBezTo>
                  <a:lnTo>
                    <a:pt x="12919" y="3219"/>
                  </a:lnTo>
                  <a:cubicBezTo>
                    <a:pt x="12828" y="3128"/>
                    <a:pt x="12737" y="3037"/>
                    <a:pt x="12622" y="2945"/>
                  </a:cubicBezTo>
                  <a:cubicBezTo>
                    <a:pt x="12531" y="2854"/>
                    <a:pt x="12417" y="2763"/>
                    <a:pt x="12303" y="2671"/>
                  </a:cubicBezTo>
                  <a:lnTo>
                    <a:pt x="12280" y="2649"/>
                  </a:lnTo>
                  <a:cubicBezTo>
                    <a:pt x="12234" y="2603"/>
                    <a:pt x="12189" y="2580"/>
                    <a:pt x="12166" y="2534"/>
                  </a:cubicBezTo>
                  <a:lnTo>
                    <a:pt x="12143" y="2512"/>
                  </a:lnTo>
                  <a:cubicBezTo>
                    <a:pt x="12097" y="2489"/>
                    <a:pt x="12052" y="2443"/>
                    <a:pt x="12006" y="2397"/>
                  </a:cubicBezTo>
                  <a:cubicBezTo>
                    <a:pt x="11961" y="2375"/>
                    <a:pt x="11915" y="2329"/>
                    <a:pt x="11869" y="2283"/>
                  </a:cubicBezTo>
                  <a:cubicBezTo>
                    <a:pt x="11824" y="2238"/>
                    <a:pt x="11778" y="2215"/>
                    <a:pt x="11732" y="2169"/>
                  </a:cubicBezTo>
                  <a:lnTo>
                    <a:pt x="11664" y="2124"/>
                  </a:lnTo>
                  <a:lnTo>
                    <a:pt x="11573" y="2055"/>
                  </a:lnTo>
                  <a:cubicBezTo>
                    <a:pt x="11527" y="2009"/>
                    <a:pt x="11481" y="1987"/>
                    <a:pt x="11436" y="1941"/>
                  </a:cubicBezTo>
                  <a:cubicBezTo>
                    <a:pt x="11436" y="1918"/>
                    <a:pt x="11413" y="1895"/>
                    <a:pt x="11390" y="1872"/>
                  </a:cubicBezTo>
                  <a:cubicBezTo>
                    <a:pt x="11344" y="1827"/>
                    <a:pt x="11276" y="1781"/>
                    <a:pt x="11207" y="1758"/>
                  </a:cubicBezTo>
                  <a:lnTo>
                    <a:pt x="11207" y="1736"/>
                  </a:lnTo>
                  <a:cubicBezTo>
                    <a:pt x="11116" y="1690"/>
                    <a:pt x="11025" y="1621"/>
                    <a:pt x="10933" y="1553"/>
                  </a:cubicBezTo>
                  <a:cubicBezTo>
                    <a:pt x="10865" y="1507"/>
                    <a:pt x="10774" y="1462"/>
                    <a:pt x="10682" y="1393"/>
                  </a:cubicBezTo>
                  <a:lnTo>
                    <a:pt x="10500" y="1302"/>
                  </a:lnTo>
                  <a:cubicBezTo>
                    <a:pt x="10386" y="1211"/>
                    <a:pt x="10271" y="1142"/>
                    <a:pt x="10157" y="1074"/>
                  </a:cubicBezTo>
                  <a:cubicBezTo>
                    <a:pt x="10112" y="1051"/>
                    <a:pt x="10066" y="1028"/>
                    <a:pt x="10043" y="1005"/>
                  </a:cubicBezTo>
                  <a:lnTo>
                    <a:pt x="10020" y="1005"/>
                  </a:lnTo>
                  <a:lnTo>
                    <a:pt x="9975" y="982"/>
                  </a:lnTo>
                  <a:lnTo>
                    <a:pt x="9952" y="959"/>
                  </a:lnTo>
                  <a:cubicBezTo>
                    <a:pt x="9906" y="937"/>
                    <a:pt x="9861" y="914"/>
                    <a:pt x="9815" y="914"/>
                  </a:cubicBezTo>
                  <a:lnTo>
                    <a:pt x="9587" y="914"/>
                  </a:lnTo>
                  <a:cubicBezTo>
                    <a:pt x="9564" y="891"/>
                    <a:pt x="9518" y="845"/>
                    <a:pt x="9473" y="823"/>
                  </a:cubicBezTo>
                  <a:cubicBezTo>
                    <a:pt x="9450" y="800"/>
                    <a:pt x="9404" y="777"/>
                    <a:pt x="9381" y="754"/>
                  </a:cubicBezTo>
                  <a:cubicBezTo>
                    <a:pt x="9336" y="731"/>
                    <a:pt x="9290" y="708"/>
                    <a:pt x="9244" y="686"/>
                  </a:cubicBezTo>
                  <a:cubicBezTo>
                    <a:pt x="9176" y="663"/>
                    <a:pt x="9107" y="617"/>
                    <a:pt x="9039" y="571"/>
                  </a:cubicBezTo>
                  <a:lnTo>
                    <a:pt x="8993" y="549"/>
                  </a:lnTo>
                  <a:cubicBezTo>
                    <a:pt x="8925" y="526"/>
                    <a:pt x="8856" y="480"/>
                    <a:pt x="8788" y="457"/>
                  </a:cubicBezTo>
                  <a:cubicBezTo>
                    <a:pt x="8719" y="412"/>
                    <a:pt x="8628" y="389"/>
                    <a:pt x="8560" y="343"/>
                  </a:cubicBezTo>
                  <a:lnTo>
                    <a:pt x="8514" y="343"/>
                  </a:lnTo>
                  <a:lnTo>
                    <a:pt x="8400" y="298"/>
                  </a:lnTo>
                  <a:lnTo>
                    <a:pt x="8263" y="229"/>
                  </a:lnTo>
                  <a:cubicBezTo>
                    <a:pt x="8149" y="183"/>
                    <a:pt x="8035" y="138"/>
                    <a:pt x="7966" y="115"/>
                  </a:cubicBezTo>
                  <a:cubicBezTo>
                    <a:pt x="7875" y="92"/>
                    <a:pt x="7806" y="69"/>
                    <a:pt x="7738" y="46"/>
                  </a:cubicBezTo>
                  <a:cubicBezTo>
                    <a:pt x="7692" y="46"/>
                    <a:pt x="7669" y="24"/>
                    <a:pt x="7624" y="24"/>
                  </a:cubicBezTo>
                  <a:cubicBezTo>
                    <a:pt x="7578" y="1"/>
                    <a:pt x="7532" y="1"/>
                    <a:pt x="74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7" name="Google Shape;567;p4"/>
            <p:cNvSpPr/>
            <p:nvPr/>
          </p:nvSpPr>
          <p:spPr>
            <a:xfrm>
              <a:off x="6390675" y="2094275"/>
              <a:ext cx="448550" cy="454800"/>
            </a:xfrm>
            <a:custGeom>
              <a:avLst/>
              <a:gdLst/>
              <a:ahLst/>
              <a:cxnLst/>
              <a:rect l="l" t="t" r="r" b="b"/>
              <a:pathLst>
                <a:path w="17942" h="18192" extrusionOk="0">
                  <a:moveTo>
                    <a:pt x="4999" y="0"/>
                  </a:moveTo>
                  <a:cubicBezTo>
                    <a:pt x="4976" y="0"/>
                    <a:pt x="4931" y="0"/>
                    <a:pt x="4908" y="23"/>
                  </a:cubicBezTo>
                  <a:cubicBezTo>
                    <a:pt x="4885" y="46"/>
                    <a:pt x="4862" y="69"/>
                    <a:pt x="4839" y="92"/>
                  </a:cubicBezTo>
                  <a:cubicBezTo>
                    <a:pt x="4817" y="114"/>
                    <a:pt x="4817" y="137"/>
                    <a:pt x="4817" y="160"/>
                  </a:cubicBezTo>
                  <a:lnTo>
                    <a:pt x="4771" y="206"/>
                  </a:lnTo>
                  <a:cubicBezTo>
                    <a:pt x="4680" y="297"/>
                    <a:pt x="4588" y="388"/>
                    <a:pt x="4520" y="457"/>
                  </a:cubicBezTo>
                  <a:cubicBezTo>
                    <a:pt x="4383" y="594"/>
                    <a:pt x="4223" y="731"/>
                    <a:pt x="4109" y="890"/>
                  </a:cubicBezTo>
                  <a:cubicBezTo>
                    <a:pt x="4063" y="936"/>
                    <a:pt x="4041" y="959"/>
                    <a:pt x="4018" y="1005"/>
                  </a:cubicBezTo>
                  <a:lnTo>
                    <a:pt x="3926" y="1096"/>
                  </a:lnTo>
                  <a:cubicBezTo>
                    <a:pt x="3789" y="1256"/>
                    <a:pt x="3675" y="1393"/>
                    <a:pt x="3584" y="1552"/>
                  </a:cubicBezTo>
                  <a:cubicBezTo>
                    <a:pt x="3493" y="1666"/>
                    <a:pt x="3424" y="1803"/>
                    <a:pt x="3333" y="1918"/>
                  </a:cubicBezTo>
                  <a:lnTo>
                    <a:pt x="3287" y="1986"/>
                  </a:lnTo>
                  <a:cubicBezTo>
                    <a:pt x="3173" y="2146"/>
                    <a:pt x="3082" y="2306"/>
                    <a:pt x="2991" y="2465"/>
                  </a:cubicBezTo>
                  <a:cubicBezTo>
                    <a:pt x="2945" y="2511"/>
                    <a:pt x="2922" y="2579"/>
                    <a:pt x="2899" y="2625"/>
                  </a:cubicBezTo>
                  <a:lnTo>
                    <a:pt x="2831" y="2716"/>
                  </a:lnTo>
                  <a:lnTo>
                    <a:pt x="2785" y="2808"/>
                  </a:lnTo>
                  <a:cubicBezTo>
                    <a:pt x="2762" y="2853"/>
                    <a:pt x="2739" y="2899"/>
                    <a:pt x="2694" y="2945"/>
                  </a:cubicBezTo>
                  <a:cubicBezTo>
                    <a:pt x="2671" y="3013"/>
                    <a:pt x="2625" y="3082"/>
                    <a:pt x="2580" y="3127"/>
                  </a:cubicBezTo>
                  <a:lnTo>
                    <a:pt x="2557" y="3173"/>
                  </a:lnTo>
                  <a:cubicBezTo>
                    <a:pt x="2534" y="3219"/>
                    <a:pt x="2511" y="3264"/>
                    <a:pt x="2488" y="3310"/>
                  </a:cubicBezTo>
                  <a:cubicBezTo>
                    <a:pt x="2466" y="3356"/>
                    <a:pt x="2443" y="3378"/>
                    <a:pt x="2420" y="3424"/>
                  </a:cubicBezTo>
                  <a:cubicBezTo>
                    <a:pt x="2397" y="3470"/>
                    <a:pt x="2374" y="3515"/>
                    <a:pt x="2351" y="3538"/>
                  </a:cubicBezTo>
                  <a:cubicBezTo>
                    <a:pt x="2329" y="3584"/>
                    <a:pt x="2306" y="3629"/>
                    <a:pt x="2283" y="3675"/>
                  </a:cubicBezTo>
                  <a:cubicBezTo>
                    <a:pt x="2237" y="3744"/>
                    <a:pt x="2192" y="3812"/>
                    <a:pt x="2146" y="3881"/>
                  </a:cubicBezTo>
                  <a:lnTo>
                    <a:pt x="2123" y="3903"/>
                  </a:lnTo>
                  <a:cubicBezTo>
                    <a:pt x="2055" y="4040"/>
                    <a:pt x="1986" y="4177"/>
                    <a:pt x="1895" y="4291"/>
                  </a:cubicBezTo>
                  <a:lnTo>
                    <a:pt x="1849" y="4405"/>
                  </a:lnTo>
                  <a:cubicBezTo>
                    <a:pt x="1758" y="4542"/>
                    <a:pt x="1690" y="4725"/>
                    <a:pt x="1575" y="4930"/>
                  </a:cubicBezTo>
                  <a:lnTo>
                    <a:pt x="1575" y="4953"/>
                  </a:lnTo>
                  <a:lnTo>
                    <a:pt x="1553" y="4976"/>
                  </a:lnTo>
                  <a:lnTo>
                    <a:pt x="1530" y="5022"/>
                  </a:lnTo>
                  <a:lnTo>
                    <a:pt x="1553" y="4999"/>
                  </a:lnTo>
                  <a:lnTo>
                    <a:pt x="1553" y="4999"/>
                  </a:lnTo>
                  <a:cubicBezTo>
                    <a:pt x="1530" y="5045"/>
                    <a:pt x="1507" y="5067"/>
                    <a:pt x="1507" y="5090"/>
                  </a:cubicBezTo>
                  <a:cubicBezTo>
                    <a:pt x="1370" y="5364"/>
                    <a:pt x="1233" y="5661"/>
                    <a:pt x="1050" y="6072"/>
                  </a:cubicBezTo>
                  <a:cubicBezTo>
                    <a:pt x="891" y="6460"/>
                    <a:pt x="754" y="6779"/>
                    <a:pt x="640" y="7099"/>
                  </a:cubicBezTo>
                  <a:cubicBezTo>
                    <a:pt x="617" y="7190"/>
                    <a:pt x="571" y="7304"/>
                    <a:pt x="548" y="7396"/>
                  </a:cubicBezTo>
                  <a:cubicBezTo>
                    <a:pt x="503" y="7487"/>
                    <a:pt x="480" y="7578"/>
                    <a:pt x="457" y="7647"/>
                  </a:cubicBezTo>
                  <a:cubicBezTo>
                    <a:pt x="366" y="7852"/>
                    <a:pt x="320" y="8012"/>
                    <a:pt x="274" y="8172"/>
                  </a:cubicBezTo>
                  <a:lnTo>
                    <a:pt x="274" y="8217"/>
                  </a:lnTo>
                  <a:cubicBezTo>
                    <a:pt x="229" y="8377"/>
                    <a:pt x="183" y="8537"/>
                    <a:pt x="137" y="8697"/>
                  </a:cubicBezTo>
                  <a:lnTo>
                    <a:pt x="92" y="8834"/>
                  </a:lnTo>
                  <a:lnTo>
                    <a:pt x="69" y="8971"/>
                  </a:lnTo>
                  <a:cubicBezTo>
                    <a:pt x="46" y="9016"/>
                    <a:pt x="46" y="9062"/>
                    <a:pt x="23" y="9085"/>
                  </a:cubicBezTo>
                  <a:cubicBezTo>
                    <a:pt x="0" y="9153"/>
                    <a:pt x="0" y="9199"/>
                    <a:pt x="0" y="9244"/>
                  </a:cubicBezTo>
                  <a:cubicBezTo>
                    <a:pt x="0" y="9267"/>
                    <a:pt x="0" y="9290"/>
                    <a:pt x="0" y="9313"/>
                  </a:cubicBezTo>
                  <a:cubicBezTo>
                    <a:pt x="0" y="9359"/>
                    <a:pt x="23" y="9381"/>
                    <a:pt x="46" y="9404"/>
                  </a:cubicBezTo>
                  <a:cubicBezTo>
                    <a:pt x="23" y="9427"/>
                    <a:pt x="23" y="9473"/>
                    <a:pt x="0" y="9496"/>
                  </a:cubicBezTo>
                  <a:cubicBezTo>
                    <a:pt x="0" y="9564"/>
                    <a:pt x="0" y="9655"/>
                    <a:pt x="0" y="9724"/>
                  </a:cubicBezTo>
                  <a:cubicBezTo>
                    <a:pt x="46" y="9838"/>
                    <a:pt x="115" y="9906"/>
                    <a:pt x="160" y="9975"/>
                  </a:cubicBezTo>
                  <a:cubicBezTo>
                    <a:pt x="229" y="10043"/>
                    <a:pt x="274" y="10112"/>
                    <a:pt x="343" y="10157"/>
                  </a:cubicBezTo>
                  <a:cubicBezTo>
                    <a:pt x="411" y="10226"/>
                    <a:pt x="457" y="10294"/>
                    <a:pt x="525" y="10340"/>
                  </a:cubicBezTo>
                  <a:lnTo>
                    <a:pt x="548" y="10363"/>
                  </a:lnTo>
                  <a:lnTo>
                    <a:pt x="662" y="10477"/>
                  </a:lnTo>
                  <a:lnTo>
                    <a:pt x="754" y="10545"/>
                  </a:lnTo>
                  <a:lnTo>
                    <a:pt x="777" y="10568"/>
                  </a:lnTo>
                  <a:cubicBezTo>
                    <a:pt x="822" y="10614"/>
                    <a:pt x="891" y="10682"/>
                    <a:pt x="936" y="10728"/>
                  </a:cubicBezTo>
                  <a:lnTo>
                    <a:pt x="1119" y="10865"/>
                  </a:lnTo>
                  <a:lnTo>
                    <a:pt x="1142" y="10888"/>
                  </a:lnTo>
                  <a:cubicBezTo>
                    <a:pt x="1210" y="10934"/>
                    <a:pt x="1256" y="10979"/>
                    <a:pt x="1301" y="11025"/>
                  </a:cubicBezTo>
                  <a:cubicBezTo>
                    <a:pt x="1393" y="11093"/>
                    <a:pt x="1484" y="11162"/>
                    <a:pt x="1575" y="11230"/>
                  </a:cubicBezTo>
                  <a:lnTo>
                    <a:pt x="1712" y="11367"/>
                  </a:lnTo>
                  <a:lnTo>
                    <a:pt x="1781" y="11413"/>
                  </a:lnTo>
                  <a:lnTo>
                    <a:pt x="1849" y="11458"/>
                  </a:lnTo>
                  <a:cubicBezTo>
                    <a:pt x="1895" y="11504"/>
                    <a:pt x="1963" y="11550"/>
                    <a:pt x="2009" y="11573"/>
                  </a:cubicBezTo>
                  <a:cubicBezTo>
                    <a:pt x="2055" y="11641"/>
                    <a:pt x="2123" y="11687"/>
                    <a:pt x="2192" y="11732"/>
                  </a:cubicBezTo>
                  <a:cubicBezTo>
                    <a:pt x="2237" y="11755"/>
                    <a:pt x="2260" y="11801"/>
                    <a:pt x="2306" y="11824"/>
                  </a:cubicBezTo>
                  <a:cubicBezTo>
                    <a:pt x="2351" y="11847"/>
                    <a:pt x="2374" y="11869"/>
                    <a:pt x="2397" y="11892"/>
                  </a:cubicBezTo>
                  <a:cubicBezTo>
                    <a:pt x="2488" y="11961"/>
                    <a:pt x="2557" y="12029"/>
                    <a:pt x="2648" y="12098"/>
                  </a:cubicBezTo>
                  <a:cubicBezTo>
                    <a:pt x="2854" y="12257"/>
                    <a:pt x="3059" y="12417"/>
                    <a:pt x="3264" y="12554"/>
                  </a:cubicBezTo>
                  <a:lnTo>
                    <a:pt x="3356" y="12623"/>
                  </a:lnTo>
                  <a:cubicBezTo>
                    <a:pt x="3401" y="12668"/>
                    <a:pt x="3447" y="12691"/>
                    <a:pt x="3516" y="12737"/>
                  </a:cubicBezTo>
                  <a:cubicBezTo>
                    <a:pt x="3584" y="12782"/>
                    <a:pt x="3653" y="12851"/>
                    <a:pt x="3744" y="12896"/>
                  </a:cubicBezTo>
                  <a:cubicBezTo>
                    <a:pt x="3904" y="13033"/>
                    <a:pt x="4041" y="13148"/>
                    <a:pt x="4177" y="13239"/>
                  </a:cubicBezTo>
                  <a:cubicBezTo>
                    <a:pt x="4246" y="13285"/>
                    <a:pt x="4314" y="13330"/>
                    <a:pt x="4383" y="13376"/>
                  </a:cubicBezTo>
                  <a:cubicBezTo>
                    <a:pt x="4451" y="13444"/>
                    <a:pt x="4543" y="13490"/>
                    <a:pt x="4611" y="13536"/>
                  </a:cubicBezTo>
                  <a:cubicBezTo>
                    <a:pt x="4771" y="13650"/>
                    <a:pt x="4908" y="13764"/>
                    <a:pt x="5045" y="13855"/>
                  </a:cubicBezTo>
                  <a:cubicBezTo>
                    <a:pt x="5227" y="13992"/>
                    <a:pt x="5387" y="14106"/>
                    <a:pt x="5547" y="14220"/>
                  </a:cubicBezTo>
                  <a:cubicBezTo>
                    <a:pt x="5707" y="14334"/>
                    <a:pt x="5844" y="14426"/>
                    <a:pt x="5981" y="14540"/>
                  </a:cubicBezTo>
                  <a:cubicBezTo>
                    <a:pt x="6072" y="14586"/>
                    <a:pt x="6163" y="14654"/>
                    <a:pt x="6255" y="14723"/>
                  </a:cubicBezTo>
                  <a:cubicBezTo>
                    <a:pt x="6551" y="14928"/>
                    <a:pt x="6871" y="15133"/>
                    <a:pt x="7168" y="15316"/>
                  </a:cubicBezTo>
                  <a:cubicBezTo>
                    <a:pt x="7236" y="15362"/>
                    <a:pt x="7327" y="15407"/>
                    <a:pt x="7396" y="15453"/>
                  </a:cubicBezTo>
                  <a:cubicBezTo>
                    <a:pt x="7464" y="15499"/>
                    <a:pt x="7556" y="15567"/>
                    <a:pt x="7624" y="15613"/>
                  </a:cubicBezTo>
                  <a:lnTo>
                    <a:pt x="7898" y="15772"/>
                  </a:lnTo>
                  <a:lnTo>
                    <a:pt x="8081" y="15887"/>
                  </a:lnTo>
                  <a:cubicBezTo>
                    <a:pt x="8172" y="15932"/>
                    <a:pt x="8263" y="16001"/>
                    <a:pt x="8332" y="16046"/>
                  </a:cubicBezTo>
                  <a:cubicBezTo>
                    <a:pt x="8423" y="16092"/>
                    <a:pt x="8491" y="16138"/>
                    <a:pt x="8560" y="16183"/>
                  </a:cubicBezTo>
                  <a:lnTo>
                    <a:pt x="8674" y="16252"/>
                  </a:lnTo>
                  <a:cubicBezTo>
                    <a:pt x="8788" y="16320"/>
                    <a:pt x="8902" y="16389"/>
                    <a:pt x="8994" y="16457"/>
                  </a:cubicBezTo>
                  <a:cubicBezTo>
                    <a:pt x="9153" y="16549"/>
                    <a:pt x="9336" y="16640"/>
                    <a:pt x="9496" y="16731"/>
                  </a:cubicBezTo>
                  <a:cubicBezTo>
                    <a:pt x="9656" y="16822"/>
                    <a:pt x="9815" y="16914"/>
                    <a:pt x="9975" y="17005"/>
                  </a:cubicBezTo>
                  <a:cubicBezTo>
                    <a:pt x="9998" y="17028"/>
                    <a:pt x="10044" y="17051"/>
                    <a:pt x="10066" y="17051"/>
                  </a:cubicBezTo>
                  <a:cubicBezTo>
                    <a:pt x="10112" y="17096"/>
                    <a:pt x="10158" y="17119"/>
                    <a:pt x="10203" y="17142"/>
                  </a:cubicBezTo>
                  <a:cubicBezTo>
                    <a:pt x="10295" y="17188"/>
                    <a:pt x="10363" y="17233"/>
                    <a:pt x="10432" y="17256"/>
                  </a:cubicBezTo>
                  <a:cubicBezTo>
                    <a:pt x="10523" y="17302"/>
                    <a:pt x="10591" y="17347"/>
                    <a:pt x="10660" y="17393"/>
                  </a:cubicBezTo>
                  <a:cubicBezTo>
                    <a:pt x="10751" y="17439"/>
                    <a:pt x="10820" y="17462"/>
                    <a:pt x="10888" y="17507"/>
                  </a:cubicBezTo>
                  <a:cubicBezTo>
                    <a:pt x="11002" y="17576"/>
                    <a:pt x="11094" y="17621"/>
                    <a:pt x="11208" y="17667"/>
                  </a:cubicBezTo>
                  <a:lnTo>
                    <a:pt x="11390" y="17758"/>
                  </a:lnTo>
                  <a:cubicBezTo>
                    <a:pt x="11413" y="17781"/>
                    <a:pt x="11459" y="17804"/>
                    <a:pt x="11504" y="17827"/>
                  </a:cubicBezTo>
                  <a:cubicBezTo>
                    <a:pt x="11527" y="17850"/>
                    <a:pt x="11573" y="17850"/>
                    <a:pt x="11596" y="17872"/>
                  </a:cubicBezTo>
                  <a:cubicBezTo>
                    <a:pt x="11641" y="17895"/>
                    <a:pt x="11710" y="17918"/>
                    <a:pt x="11755" y="17941"/>
                  </a:cubicBezTo>
                  <a:lnTo>
                    <a:pt x="11778" y="17964"/>
                  </a:lnTo>
                  <a:lnTo>
                    <a:pt x="11870" y="18009"/>
                  </a:lnTo>
                  <a:cubicBezTo>
                    <a:pt x="11915" y="18032"/>
                    <a:pt x="11961" y="18055"/>
                    <a:pt x="12007" y="18078"/>
                  </a:cubicBezTo>
                  <a:cubicBezTo>
                    <a:pt x="12052" y="18078"/>
                    <a:pt x="12075" y="18101"/>
                    <a:pt x="12121" y="18123"/>
                  </a:cubicBezTo>
                  <a:lnTo>
                    <a:pt x="12166" y="18146"/>
                  </a:lnTo>
                  <a:cubicBezTo>
                    <a:pt x="12189" y="18169"/>
                    <a:pt x="12235" y="18169"/>
                    <a:pt x="12258" y="18192"/>
                  </a:cubicBezTo>
                  <a:lnTo>
                    <a:pt x="12303" y="18192"/>
                  </a:lnTo>
                  <a:cubicBezTo>
                    <a:pt x="12349" y="18192"/>
                    <a:pt x="12417" y="18169"/>
                    <a:pt x="12440" y="18123"/>
                  </a:cubicBezTo>
                  <a:cubicBezTo>
                    <a:pt x="12463" y="18101"/>
                    <a:pt x="12486" y="18078"/>
                    <a:pt x="12486" y="18032"/>
                  </a:cubicBezTo>
                  <a:cubicBezTo>
                    <a:pt x="12486" y="18009"/>
                    <a:pt x="12509" y="18009"/>
                    <a:pt x="12509" y="17987"/>
                  </a:cubicBezTo>
                  <a:cubicBezTo>
                    <a:pt x="12509" y="17964"/>
                    <a:pt x="12532" y="17941"/>
                    <a:pt x="12554" y="17918"/>
                  </a:cubicBezTo>
                  <a:cubicBezTo>
                    <a:pt x="12600" y="17872"/>
                    <a:pt x="12623" y="17850"/>
                    <a:pt x="12646" y="17827"/>
                  </a:cubicBezTo>
                  <a:cubicBezTo>
                    <a:pt x="12669" y="17758"/>
                    <a:pt x="12714" y="17713"/>
                    <a:pt x="12760" y="17667"/>
                  </a:cubicBezTo>
                  <a:lnTo>
                    <a:pt x="12783" y="17644"/>
                  </a:lnTo>
                  <a:cubicBezTo>
                    <a:pt x="12965" y="17439"/>
                    <a:pt x="13125" y="17233"/>
                    <a:pt x="13285" y="17028"/>
                  </a:cubicBezTo>
                  <a:cubicBezTo>
                    <a:pt x="13330" y="16937"/>
                    <a:pt x="13399" y="16868"/>
                    <a:pt x="13467" y="16777"/>
                  </a:cubicBezTo>
                  <a:cubicBezTo>
                    <a:pt x="13513" y="16708"/>
                    <a:pt x="13582" y="16617"/>
                    <a:pt x="13650" y="16549"/>
                  </a:cubicBezTo>
                  <a:cubicBezTo>
                    <a:pt x="13696" y="16480"/>
                    <a:pt x="13741" y="16412"/>
                    <a:pt x="13810" y="16343"/>
                  </a:cubicBezTo>
                  <a:cubicBezTo>
                    <a:pt x="13878" y="16252"/>
                    <a:pt x="13947" y="16138"/>
                    <a:pt x="14015" y="16046"/>
                  </a:cubicBezTo>
                  <a:lnTo>
                    <a:pt x="14129" y="15887"/>
                  </a:lnTo>
                  <a:cubicBezTo>
                    <a:pt x="14175" y="15841"/>
                    <a:pt x="14198" y="15795"/>
                    <a:pt x="14243" y="15750"/>
                  </a:cubicBezTo>
                  <a:lnTo>
                    <a:pt x="14289" y="15681"/>
                  </a:lnTo>
                  <a:lnTo>
                    <a:pt x="14358" y="15590"/>
                  </a:lnTo>
                  <a:cubicBezTo>
                    <a:pt x="14380" y="15521"/>
                    <a:pt x="14426" y="15476"/>
                    <a:pt x="14449" y="15430"/>
                  </a:cubicBezTo>
                  <a:lnTo>
                    <a:pt x="14517" y="15339"/>
                  </a:lnTo>
                  <a:cubicBezTo>
                    <a:pt x="14540" y="15293"/>
                    <a:pt x="14586" y="15247"/>
                    <a:pt x="14609" y="15202"/>
                  </a:cubicBezTo>
                  <a:lnTo>
                    <a:pt x="14654" y="15133"/>
                  </a:lnTo>
                  <a:cubicBezTo>
                    <a:pt x="14700" y="15088"/>
                    <a:pt x="14723" y="15019"/>
                    <a:pt x="14768" y="14974"/>
                  </a:cubicBezTo>
                  <a:lnTo>
                    <a:pt x="14928" y="14723"/>
                  </a:lnTo>
                  <a:lnTo>
                    <a:pt x="15385" y="14061"/>
                  </a:lnTo>
                  <a:cubicBezTo>
                    <a:pt x="15430" y="13969"/>
                    <a:pt x="15476" y="13901"/>
                    <a:pt x="15522" y="13810"/>
                  </a:cubicBezTo>
                  <a:cubicBezTo>
                    <a:pt x="15544" y="13764"/>
                    <a:pt x="15567" y="13741"/>
                    <a:pt x="15590" y="13695"/>
                  </a:cubicBezTo>
                  <a:cubicBezTo>
                    <a:pt x="15613" y="13650"/>
                    <a:pt x="15659" y="13604"/>
                    <a:pt x="15681" y="13558"/>
                  </a:cubicBezTo>
                  <a:cubicBezTo>
                    <a:pt x="15727" y="13467"/>
                    <a:pt x="15773" y="13376"/>
                    <a:pt x="15841" y="13285"/>
                  </a:cubicBezTo>
                  <a:cubicBezTo>
                    <a:pt x="15864" y="13239"/>
                    <a:pt x="15910" y="13170"/>
                    <a:pt x="15933" y="13102"/>
                  </a:cubicBezTo>
                  <a:cubicBezTo>
                    <a:pt x="16001" y="12988"/>
                    <a:pt x="16092" y="12874"/>
                    <a:pt x="16161" y="12760"/>
                  </a:cubicBezTo>
                  <a:lnTo>
                    <a:pt x="16229" y="12645"/>
                  </a:lnTo>
                  <a:lnTo>
                    <a:pt x="16298" y="12554"/>
                  </a:lnTo>
                  <a:cubicBezTo>
                    <a:pt x="16389" y="12417"/>
                    <a:pt x="16480" y="12280"/>
                    <a:pt x="16549" y="12143"/>
                  </a:cubicBezTo>
                  <a:cubicBezTo>
                    <a:pt x="16640" y="11983"/>
                    <a:pt x="16709" y="11869"/>
                    <a:pt x="16777" y="11755"/>
                  </a:cubicBezTo>
                  <a:lnTo>
                    <a:pt x="16846" y="11618"/>
                  </a:lnTo>
                  <a:lnTo>
                    <a:pt x="16891" y="11573"/>
                  </a:lnTo>
                  <a:cubicBezTo>
                    <a:pt x="16891" y="11527"/>
                    <a:pt x="16914" y="11504"/>
                    <a:pt x="16937" y="11458"/>
                  </a:cubicBezTo>
                  <a:cubicBezTo>
                    <a:pt x="16937" y="11436"/>
                    <a:pt x="16960" y="11390"/>
                    <a:pt x="16982" y="11367"/>
                  </a:cubicBezTo>
                  <a:cubicBezTo>
                    <a:pt x="17028" y="11253"/>
                    <a:pt x="17097" y="11162"/>
                    <a:pt x="17142" y="11070"/>
                  </a:cubicBezTo>
                  <a:lnTo>
                    <a:pt x="17211" y="10956"/>
                  </a:lnTo>
                  <a:cubicBezTo>
                    <a:pt x="17279" y="10819"/>
                    <a:pt x="17348" y="10682"/>
                    <a:pt x="17416" y="10545"/>
                  </a:cubicBezTo>
                  <a:cubicBezTo>
                    <a:pt x="17507" y="10386"/>
                    <a:pt x="17599" y="10157"/>
                    <a:pt x="17644" y="9952"/>
                  </a:cubicBezTo>
                  <a:cubicBezTo>
                    <a:pt x="17667" y="9861"/>
                    <a:pt x="17690" y="9792"/>
                    <a:pt x="17713" y="9724"/>
                  </a:cubicBezTo>
                  <a:lnTo>
                    <a:pt x="17736" y="9632"/>
                  </a:lnTo>
                  <a:lnTo>
                    <a:pt x="17736" y="9587"/>
                  </a:lnTo>
                  <a:cubicBezTo>
                    <a:pt x="17781" y="9518"/>
                    <a:pt x="17804" y="9427"/>
                    <a:pt x="17827" y="9359"/>
                  </a:cubicBezTo>
                  <a:cubicBezTo>
                    <a:pt x="17850" y="9313"/>
                    <a:pt x="17873" y="9267"/>
                    <a:pt x="17895" y="9244"/>
                  </a:cubicBezTo>
                  <a:cubicBezTo>
                    <a:pt x="17941" y="9153"/>
                    <a:pt x="17918" y="9039"/>
                    <a:pt x="17827" y="8971"/>
                  </a:cubicBezTo>
                  <a:cubicBezTo>
                    <a:pt x="17804" y="8971"/>
                    <a:pt x="17781" y="8948"/>
                    <a:pt x="17736" y="8948"/>
                  </a:cubicBezTo>
                  <a:cubicBezTo>
                    <a:pt x="17713" y="8948"/>
                    <a:pt x="17690" y="8948"/>
                    <a:pt x="17667" y="8971"/>
                  </a:cubicBezTo>
                  <a:cubicBezTo>
                    <a:pt x="17599" y="8902"/>
                    <a:pt x="17530" y="8856"/>
                    <a:pt x="17439" y="8811"/>
                  </a:cubicBezTo>
                  <a:cubicBezTo>
                    <a:pt x="17325" y="8742"/>
                    <a:pt x="17234" y="8697"/>
                    <a:pt x="17142" y="8651"/>
                  </a:cubicBezTo>
                  <a:lnTo>
                    <a:pt x="17165" y="8651"/>
                  </a:lnTo>
                  <a:cubicBezTo>
                    <a:pt x="17119" y="8628"/>
                    <a:pt x="17051" y="8605"/>
                    <a:pt x="16960" y="8560"/>
                  </a:cubicBezTo>
                  <a:cubicBezTo>
                    <a:pt x="16937" y="8537"/>
                    <a:pt x="16914" y="8537"/>
                    <a:pt x="16868" y="8514"/>
                  </a:cubicBezTo>
                  <a:cubicBezTo>
                    <a:pt x="16846" y="8491"/>
                    <a:pt x="16800" y="8468"/>
                    <a:pt x="16754" y="8468"/>
                  </a:cubicBezTo>
                  <a:cubicBezTo>
                    <a:pt x="16686" y="8423"/>
                    <a:pt x="16617" y="8377"/>
                    <a:pt x="16549" y="8331"/>
                  </a:cubicBezTo>
                  <a:lnTo>
                    <a:pt x="16435" y="8286"/>
                  </a:lnTo>
                  <a:cubicBezTo>
                    <a:pt x="16343" y="8217"/>
                    <a:pt x="16229" y="8149"/>
                    <a:pt x="16138" y="8103"/>
                  </a:cubicBezTo>
                  <a:lnTo>
                    <a:pt x="15978" y="7989"/>
                  </a:lnTo>
                  <a:cubicBezTo>
                    <a:pt x="15887" y="7921"/>
                    <a:pt x="15796" y="7852"/>
                    <a:pt x="15681" y="7806"/>
                  </a:cubicBezTo>
                  <a:cubicBezTo>
                    <a:pt x="15613" y="7761"/>
                    <a:pt x="15544" y="7715"/>
                    <a:pt x="15453" y="7670"/>
                  </a:cubicBezTo>
                  <a:cubicBezTo>
                    <a:pt x="15385" y="7624"/>
                    <a:pt x="15293" y="7578"/>
                    <a:pt x="15225" y="7533"/>
                  </a:cubicBezTo>
                  <a:cubicBezTo>
                    <a:pt x="15156" y="7487"/>
                    <a:pt x="15088" y="7441"/>
                    <a:pt x="15020" y="7396"/>
                  </a:cubicBezTo>
                  <a:cubicBezTo>
                    <a:pt x="14928" y="7350"/>
                    <a:pt x="14837" y="7281"/>
                    <a:pt x="14746" y="7236"/>
                  </a:cubicBezTo>
                  <a:cubicBezTo>
                    <a:pt x="14677" y="7190"/>
                    <a:pt x="14609" y="7145"/>
                    <a:pt x="14540" y="7076"/>
                  </a:cubicBezTo>
                  <a:cubicBezTo>
                    <a:pt x="14472" y="7030"/>
                    <a:pt x="14403" y="7008"/>
                    <a:pt x="14335" y="6962"/>
                  </a:cubicBezTo>
                  <a:lnTo>
                    <a:pt x="14243" y="6962"/>
                  </a:lnTo>
                  <a:cubicBezTo>
                    <a:pt x="14198" y="6962"/>
                    <a:pt x="14152" y="6962"/>
                    <a:pt x="14106" y="6916"/>
                  </a:cubicBezTo>
                  <a:cubicBezTo>
                    <a:pt x="14084" y="6916"/>
                    <a:pt x="14038" y="6893"/>
                    <a:pt x="14015" y="6871"/>
                  </a:cubicBezTo>
                  <a:cubicBezTo>
                    <a:pt x="13992" y="6848"/>
                    <a:pt x="13992" y="6848"/>
                    <a:pt x="13970" y="6825"/>
                  </a:cubicBezTo>
                  <a:cubicBezTo>
                    <a:pt x="13924" y="6802"/>
                    <a:pt x="13878" y="6779"/>
                    <a:pt x="13855" y="6779"/>
                  </a:cubicBezTo>
                  <a:lnTo>
                    <a:pt x="13787" y="6734"/>
                  </a:lnTo>
                  <a:lnTo>
                    <a:pt x="13582" y="6620"/>
                  </a:lnTo>
                  <a:cubicBezTo>
                    <a:pt x="13559" y="6597"/>
                    <a:pt x="13536" y="6597"/>
                    <a:pt x="13513" y="6574"/>
                  </a:cubicBezTo>
                  <a:cubicBezTo>
                    <a:pt x="13490" y="6551"/>
                    <a:pt x="13467" y="6551"/>
                    <a:pt x="13445" y="6528"/>
                  </a:cubicBezTo>
                  <a:cubicBezTo>
                    <a:pt x="13330" y="6460"/>
                    <a:pt x="13239" y="6414"/>
                    <a:pt x="13148" y="6346"/>
                  </a:cubicBezTo>
                  <a:cubicBezTo>
                    <a:pt x="13079" y="6300"/>
                    <a:pt x="13011" y="6254"/>
                    <a:pt x="12942" y="6209"/>
                  </a:cubicBezTo>
                  <a:cubicBezTo>
                    <a:pt x="12874" y="6140"/>
                    <a:pt x="12783" y="6072"/>
                    <a:pt x="12691" y="6026"/>
                  </a:cubicBezTo>
                  <a:cubicBezTo>
                    <a:pt x="12669" y="6003"/>
                    <a:pt x="12646" y="5980"/>
                    <a:pt x="12646" y="5935"/>
                  </a:cubicBezTo>
                  <a:cubicBezTo>
                    <a:pt x="12623" y="5935"/>
                    <a:pt x="12623" y="5912"/>
                    <a:pt x="12623" y="5889"/>
                  </a:cubicBezTo>
                  <a:lnTo>
                    <a:pt x="12623" y="5866"/>
                  </a:lnTo>
                  <a:cubicBezTo>
                    <a:pt x="12577" y="5889"/>
                    <a:pt x="12554" y="5889"/>
                    <a:pt x="12509" y="5889"/>
                  </a:cubicBezTo>
                  <a:lnTo>
                    <a:pt x="12463" y="5889"/>
                  </a:lnTo>
                  <a:cubicBezTo>
                    <a:pt x="12417" y="5889"/>
                    <a:pt x="12372" y="5866"/>
                    <a:pt x="12326" y="5821"/>
                  </a:cubicBezTo>
                  <a:cubicBezTo>
                    <a:pt x="12280" y="5798"/>
                    <a:pt x="12258" y="5775"/>
                    <a:pt x="12212" y="5752"/>
                  </a:cubicBezTo>
                  <a:cubicBezTo>
                    <a:pt x="12121" y="5684"/>
                    <a:pt x="12052" y="5638"/>
                    <a:pt x="11961" y="5592"/>
                  </a:cubicBezTo>
                  <a:lnTo>
                    <a:pt x="11892" y="5547"/>
                  </a:lnTo>
                  <a:cubicBezTo>
                    <a:pt x="11778" y="5478"/>
                    <a:pt x="11687" y="5387"/>
                    <a:pt x="11573" y="5319"/>
                  </a:cubicBezTo>
                  <a:cubicBezTo>
                    <a:pt x="11504" y="5250"/>
                    <a:pt x="11436" y="5204"/>
                    <a:pt x="11390" y="5159"/>
                  </a:cubicBezTo>
                  <a:cubicBezTo>
                    <a:pt x="11345" y="5113"/>
                    <a:pt x="11299" y="5067"/>
                    <a:pt x="11253" y="5045"/>
                  </a:cubicBezTo>
                  <a:lnTo>
                    <a:pt x="11231" y="5022"/>
                  </a:lnTo>
                  <a:cubicBezTo>
                    <a:pt x="11208" y="4976"/>
                    <a:pt x="11208" y="4953"/>
                    <a:pt x="11185" y="4908"/>
                  </a:cubicBezTo>
                  <a:cubicBezTo>
                    <a:pt x="11025" y="4794"/>
                    <a:pt x="10865" y="4679"/>
                    <a:pt x="10683" y="4542"/>
                  </a:cubicBezTo>
                  <a:cubicBezTo>
                    <a:pt x="10432" y="4360"/>
                    <a:pt x="10158" y="4154"/>
                    <a:pt x="9838" y="3903"/>
                  </a:cubicBezTo>
                  <a:lnTo>
                    <a:pt x="9633" y="3744"/>
                  </a:lnTo>
                  <a:cubicBezTo>
                    <a:pt x="9610" y="3766"/>
                    <a:pt x="9587" y="3766"/>
                    <a:pt x="9564" y="3766"/>
                  </a:cubicBezTo>
                  <a:cubicBezTo>
                    <a:pt x="9519" y="3766"/>
                    <a:pt x="9496" y="3744"/>
                    <a:pt x="9473" y="3744"/>
                  </a:cubicBezTo>
                  <a:cubicBezTo>
                    <a:pt x="9404" y="3721"/>
                    <a:pt x="9382" y="3675"/>
                    <a:pt x="9359" y="3629"/>
                  </a:cubicBezTo>
                  <a:cubicBezTo>
                    <a:pt x="9336" y="3607"/>
                    <a:pt x="9336" y="3584"/>
                    <a:pt x="9313" y="3561"/>
                  </a:cubicBezTo>
                  <a:cubicBezTo>
                    <a:pt x="9290" y="3538"/>
                    <a:pt x="9268" y="3492"/>
                    <a:pt x="9222" y="3470"/>
                  </a:cubicBezTo>
                  <a:cubicBezTo>
                    <a:pt x="9222" y="3447"/>
                    <a:pt x="9222" y="3447"/>
                    <a:pt x="9199" y="3447"/>
                  </a:cubicBezTo>
                  <a:cubicBezTo>
                    <a:pt x="9153" y="3401"/>
                    <a:pt x="9108" y="3356"/>
                    <a:pt x="9062" y="3333"/>
                  </a:cubicBezTo>
                  <a:cubicBezTo>
                    <a:pt x="8994" y="3287"/>
                    <a:pt x="8925" y="3241"/>
                    <a:pt x="8857" y="3196"/>
                  </a:cubicBezTo>
                  <a:cubicBezTo>
                    <a:pt x="8720" y="3082"/>
                    <a:pt x="8583" y="2968"/>
                    <a:pt x="8423" y="2876"/>
                  </a:cubicBezTo>
                  <a:cubicBezTo>
                    <a:pt x="8126" y="2671"/>
                    <a:pt x="7852" y="2443"/>
                    <a:pt x="7601" y="2214"/>
                  </a:cubicBezTo>
                  <a:cubicBezTo>
                    <a:pt x="7533" y="2169"/>
                    <a:pt x="7464" y="2100"/>
                    <a:pt x="7396" y="2054"/>
                  </a:cubicBezTo>
                  <a:cubicBezTo>
                    <a:pt x="7373" y="2032"/>
                    <a:pt x="7327" y="2009"/>
                    <a:pt x="7305" y="2009"/>
                  </a:cubicBezTo>
                  <a:cubicBezTo>
                    <a:pt x="7259" y="1963"/>
                    <a:pt x="7213" y="1940"/>
                    <a:pt x="7168" y="1895"/>
                  </a:cubicBezTo>
                  <a:cubicBezTo>
                    <a:pt x="7145" y="1872"/>
                    <a:pt x="7099" y="1849"/>
                    <a:pt x="7076" y="1826"/>
                  </a:cubicBezTo>
                  <a:cubicBezTo>
                    <a:pt x="7031" y="1781"/>
                    <a:pt x="7008" y="1758"/>
                    <a:pt x="6962" y="1735"/>
                  </a:cubicBezTo>
                  <a:cubicBezTo>
                    <a:pt x="6917" y="1689"/>
                    <a:pt x="6894" y="1666"/>
                    <a:pt x="6848" y="1644"/>
                  </a:cubicBezTo>
                  <a:lnTo>
                    <a:pt x="6780" y="1598"/>
                  </a:lnTo>
                  <a:lnTo>
                    <a:pt x="6757" y="1575"/>
                  </a:lnTo>
                  <a:cubicBezTo>
                    <a:pt x="6734" y="1552"/>
                    <a:pt x="6711" y="1552"/>
                    <a:pt x="6711" y="1530"/>
                  </a:cubicBezTo>
                  <a:cubicBezTo>
                    <a:pt x="6643" y="1484"/>
                    <a:pt x="6597" y="1415"/>
                    <a:pt x="6597" y="1347"/>
                  </a:cubicBezTo>
                  <a:cubicBezTo>
                    <a:pt x="6597" y="1347"/>
                    <a:pt x="6597" y="1347"/>
                    <a:pt x="6597" y="1324"/>
                  </a:cubicBezTo>
                  <a:cubicBezTo>
                    <a:pt x="6574" y="1324"/>
                    <a:pt x="6574" y="1301"/>
                    <a:pt x="6551" y="1278"/>
                  </a:cubicBezTo>
                  <a:lnTo>
                    <a:pt x="6460" y="1210"/>
                  </a:lnTo>
                  <a:cubicBezTo>
                    <a:pt x="6300" y="1073"/>
                    <a:pt x="6118" y="913"/>
                    <a:pt x="5935" y="776"/>
                  </a:cubicBezTo>
                  <a:cubicBezTo>
                    <a:pt x="5889" y="708"/>
                    <a:pt x="5821" y="662"/>
                    <a:pt x="5752" y="617"/>
                  </a:cubicBezTo>
                  <a:lnTo>
                    <a:pt x="5638" y="502"/>
                  </a:lnTo>
                  <a:lnTo>
                    <a:pt x="5570" y="457"/>
                  </a:lnTo>
                  <a:lnTo>
                    <a:pt x="5433" y="320"/>
                  </a:lnTo>
                  <a:cubicBezTo>
                    <a:pt x="5364" y="274"/>
                    <a:pt x="5319" y="206"/>
                    <a:pt x="5250" y="160"/>
                  </a:cubicBezTo>
                  <a:lnTo>
                    <a:pt x="5227" y="137"/>
                  </a:lnTo>
                  <a:cubicBezTo>
                    <a:pt x="5205" y="92"/>
                    <a:pt x="5159" y="69"/>
                    <a:pt x="5136" y="46"/>
                  </a:cubicBezTo>
                  <a:cubicBezTo>
                    <a:pt x="5090" y="23"/>
                    <a:pt x="5045" y="0"/>
                    <a:pt x="49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8" name="Google Shape;568;p4"/>
            <p:cNvSpPr/>
            <p:nvPr/>
          </p:nvSpPr>
          <p:spPr>
            <a:xfrm>
              <a:off x="6872850" y="2453200"/>
              <a:ext cx="44550" cy="42250"/>
            </a:xfrm>
            <a:custGeom>
              <a:avLst/>
              <a:gdLst/>
              <a:ahLst/>
              <a:cxnLst/>
              <a:rect l="l" t="t" r="r" b="b"/>
              <a:pathLst>
                <a:path w="1782" h="1690" extrusionOk="0">
                  <a:moveTo>
                    <a:pt x="457" y="1531"/>
                  </a:moveTo>
                  <a:cubicBezTo>
                    <a:pt x="459" y="1552"/>
                    <a:pt x="480" y="1552"/>
                    <a:pt x="480" y="1552"/>
                  </a:cubicBezTo>
                  <a:cubicBezTo>
                    <a:pt x="473" y="1545"/>
                    <a:pt x="465" y="1538"/>
                    <a:pt x="457" y="1531"/>
                  </a:cubicBezTo>
                  <a:close/>
                  <a:moveTo>
                    <a:pt x="366" y="0"/>
                  </a:moveTo>
                  <a:cubicBezTo>
                    <a:pt x="320" y="0"/>
                    <a:pt x="298" y="23"/>
                    <a:pt x="275" y="46"/>
                  </a:cubicBezTo>
                  <a:cubicBezTo>
                    <a:pt x="252" y="69"/>
                    <a:pt x="229" y="92"/>
                    <a:pt x="229" y="137"/>
                  </a:cubicBezTo>
                  <a:cubicBezTo>
                    <a:pt x="183" y="160"/>
                    <a:pt x="161" y="206"/>
                    <a:pt x="138" y="251"/>
                  </a:cubicBezTo>
                  <a:cubicBezTo>
                    <a:pt x="92" y="320"/>
                    <a:pt x="69" y="411"/>
                    <a:pt x="46" y="480"/>
                  </a:cubicBezTo>
                  <a:cubicBezTo>
                    <a:pt x="24" y="548"/>
                    <a:pt x="1" y="617"/>
                    <a:pt x="1" y="708"/>
                  </a:cubicBezTo>
                  <a:cubicBezTo>
                    <a:pt x="1" y="776"/>
                    <a:pt x="24" y="845"/>
                    <a:pt x="24" y="913"/>
                  </a:cubicBezTo>
                  <a:cubicBezTo>
                    <a:pt x="46" y="982"/>
                    <a:pt x="92" y="1050"/>
                    <a:pt x="115" y="1096"/>
                  </a:cubicBezTo>
                  <a:cubicBezTo>
                    <a:pt x="138" y="1164"/>
                    <a:pt x="183" y="1210"/>
                    <a:pt x="206" y="1279"/>
                  </a:cubicBezTo>
                  <a:cubicBezTo>
                    <a:pt x="252" y="1324"/>
                    <a:pt x="298" y="1393"/>
                    <a:pt x="343" y="1438"/>
                  </a:cubicBezTo>
                  <a:cubicBezTo>
                    <a:pt x="381" y="1476"/>
                    <a:pt x="419" y="1499"/>
                    <a:pt x="457" y="1531"/>
                  </a:cubicBezTo>
                  <a:lnTo>
                    <a:pt x="457" y="1531"/>
                  </a:lnTo>
                  <a:cubicBezTo>
                    <a:pt x="457" y="1531"/>
                    <a:pt x="457" y="1530"/>
                    <a:pt x="457" y="1530"/>
                  </a:cubicBezTo>
                  <a:lnTo>
                    <a:pt x="457" y="1530"/>
                  </a:lnTo>
                  <a:lnTo>
                    <a:pt x="503" y="1575"/>
                  </a:lnTo>
                  <a:cubicBezTo>
                    <a:pt x="503" y="1573"/>
                    <a:pt x="503" y="1572"/>
                    <a:pt x="503" y="1570"/>
                  </a:cubicBezTo>
                  <a:lnTo>
                    <a:pt x="503" y="1570"/>
                  </a:lnTo>
                  <a:cubicBezTo>
                    <a:pt x="526" y="1586"/>
                    <a:pt x="555" y="1598"/>
                    <a:pt x="571" y="1598"/>
                  </a:cubicBezTo>
                  <a:cubicBezTo>
                    <a:pt x="617" y="1621"/>
                    <a:pt x="663" y="1644"/>
                    <a:pt x="708" y="1667"/>
                  </a:cubicBezTo>
                  <a:cubicBezTo>
                    <a:pt x="777" y="1689"/>
                    <a:pt x="868" y="1689"/>
                    <a:pt x="937" y="1689"/>
                  </a:cubicBezTo>
                  <a:cubicBezTo>
                    <a:pt x="982" y="1689"/>
                    <a:pt x="1051" y="1689"/>
                    <a:pt x="1096" y="1667"/>
                  </a:cubicBezTo>
                  <a:cubicBezTo>
                    <a:pt x="1119" y="1667"/>
                    <a:pt x="1142" y="1667"/>
                    <a:pt x="1188" y="1644"/>
                  </a:cubicBezTo>
                  <a:cubicBezTo>
                    <a:pt x="1256" y="1621"/>
                    <a:pt x="1325" y="1598"/>
                    <a:pt x="1370" y="1552"/>
                  </a:cubicBezTo>
                  <a:cubicBezTo>
                    <a:pt x="1439" y="1507"/>
                    <a:pt x="1484" y="1461"/>
                    <a:pt x="1530" y="1393"/>
                  </a:cubicBezTo>
                  <a:cubicBezTo>
                    <a:pt x="1576" y="1347"/>
                    <a:pt x="1621" y="1279"/>
                    <a:pt x="1644" y="1210"/>
                  </a:cubicBezTo>
                  <a:cubicBezTo>
                    <a:pt x="1667" y="1164"/>
                    <a:pt x="1690" y="1142"/>
                    <a:pt x="1713" y="1096"/>
                  </a:cubicBezTo>
                  <a:cubicBezTo>
                    <a:pt x="1736" y="1050"/>
                    <a:pt x="1736" y="1027"/>
                    <a:pt x="1736" y="982"/>
                  </a:cubicBezTo>
                  <a:cubicBezTo>
                    <a:pt x="1736" y="959"/>
                    <a:pt x="1736" y="959"/>
                    <a:pt x="1736" y="959"/>
                  </a:cubicBezTo>
                  <a:cubicBezTo>
                    <a:pt x="1758" y="936"/>
                    <a:pt x="1758" y="913"/>
                    <a:pt x="1758" y="890"/>
                  </a:cubicBezTo>
                  <a:cubicBezTo>
                    <a:pt x="1781" y="845"/>
                    <a:pt x="1758" y="776"/>
                    <a:pt x="1713" y="754"/>
                  </a:cubicBezTo>
                  <a:cubicBezTo>
                    <a:pt x="1690" y="731"/>
                    <a:pt x="1644" y="708"/>
                    <a:pt x="1621" y="708"/>
                  </a:cubicBezTo>
                  <a:lnTo>
                    <a:pt x="1507" y="708"/>
                  </a:lnTo>
                  <a:cubicBezTo>
                    <a:pt x="1416" y="639"/>
                    <a:pt x="1348" y="594"/>
                    <a:pt x="1256" y="548"/>
                  </a:cubicBezTo>
                  <a:cubicBezTo>
                    <a:pt x="1188" y="525"/>
                    <a:pt x="1142" y="502"/>
                    <a:pt x="1096" y="457"/>
                  </a:cubicBezTo>
                  <a:cubicBezTo>
                    <a:pt x="1028" y="434"/>
                    <a:pt x="982" y="411"/>
                    <a:pt x="937" y="366"/>
                  </a:cubicBezTo>
                  <a:cubicBezTo>
                    <a:pt x="868" y="343"/>
                    <a:pt x="823" y="297"/>
                    <a:pt x="754" y="251"/>
                  </a:cubicBezTo>
                  <a:cubicBezTo>
                    <a:pt x="731" y="206"/>
                    <a:pt x="686" y="183"/>
                    <a:pt x="640" y="160"/>
                  </a:cubicBezTo>
                  <a:cubicBezTo>
                    <a:pt x="617" y="137"/>
                    <a:pt x="617" y="137"/>
                    <a:pt x="594" y="114"/>
                  </a:cubicBezTo>
                  <a:cubicBezTo>
                    <a:pt x="571" y="114"/>
                    <a:pt x="571" y="114"/>
                    <a:pt x="571" y="92"/>
                  </a:cubicBezTo>
                  <a:lnTo>
                    <a:pt x="480" y="92"/>
                  </a:lnTo>
                  <a:cubicBezTo>
                    <a:pt x="457" y="69"/>
                    <a:pt x="457" y="46"/>
                    <a:pt x="435" y="46"/>
                  </a:cubicBezTo>
                  <a:cubicBezTo>
                    <a:pt x="412" y="23"/>
                    <a:pt x="389" y="0"/>
                    <a:pt x="3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9" name="Google Shape;569;p4"/>
            <p:cNvSpPr/>
            <p:nvPr/>
          </p:nvSpPr>
          <p:spPr>
            <a:xfrm>
              <a:off x="6892250" y="2468600"/>
              <a:ext cx="17725" cy="11300"/>
            </a:xfrm>
            <a:custGeom>
              <a:avLst/>
              <a:gdLst/>
              <a:ahLst/>
              <a:cxnLst/>
              <a:rect l="l" t="t" r="r" b="b"/>
              <a:pathLst>
                <a:path w="709" h="452" extrusionOk="0">
                  <a:moveTo>
                    <a:pt x="47" y="1"/>
                  </a:moveTo>
                  <a:cubicBezTo>
                    <a:pt x="47" y="1"/>
                    <a:pt x="24" y="1"/>
                    <a:pt x="24" y="23"/>
                  </a:cubicBezTo>
                  <a:cubicBezTo>
                    <a:pt x="1" y="23"/>
                    <a:pt x="1" y="46"/>
                    <a:pt x="1" y="46"/>
                  </a:cubicBezTo>
                  <a:cubicBezTo>
                    <a:pt x="1" y="69"/>
                    <a:pt x="1" y="69"/>
                    <a:pt x="24" y="92"/>
                  </a:cubicBezTo>
                  <a:cubicBezTo>
                    <a:pt x="47" y="115"/>
                    <a:pt x="69" y="138"/>
                    <a:pt x="92" y="160"/>
                  </a:cubicBezTo>
                  <a:cubicBezTo>
                    <a:pt x="115" y="183"/>
                    <a:pt x="115" y="183"/>
                    <a:pt x="138" y="206"/>
                  </a:cubicBezTo>
                  <a:cubicBezTo>
                    <a:pt x="161" y="229"/>
                    <a:pt x="184" y="229"/>
                    <a:pt x="206" y="252"/>
                  </a:cubicBezTo>
                  <a:cubicBezTo>
                    <a:pt x="206" y="252"/>
                    <a:pt x="229" y="274"/>
                    <a:pt x="252" y="274"/>
                  </a:cubicBezTo>
                  <a:cubicBezTo>
                    <a:pt x="275" y="297"/>
                    <a:pt x="275" y="297"/>
                    <a:pt x="298" y="297"/>
                  </a:cubicBezTo>
                  <a:cubicBezTo>
                    <a:pt x="320" y="320"/>
                    <a:pt x="366" y="320"/>
                    <a:pt x="389" y="343"/>
                  </a:cubicBezTo>
                  <a:cubicBezTo>
                    <a:pt x="480" y="366"/>
                    <a:pt x="549" y="411"/>
                    <a:pt x="640" y="434"/>
                  </a:cubicBezTo>
                  <a:cubicBezTo>
                    <a:pt x="651" y="446"/>
                    <a:pt x="657" y="451"/>
                    <a:pt x="663" y="451"/>
                  </a:cubicBezTo>
                  <a:cubicBezTo>
                    <a:pt x="669" y="451"/>
                    <a:pt x="674" y="446"/>
                    <a:pt x="686" y="434"/>
                  </a:cubicBezTo>
                  <a:cubicBezTo>
                    <a:pt x="686" y="434"/>
                    <a:pt x="708" y="434"/>
                    <a:pt x="708" y="411"/>
                  </a:cubicBezTo>
                  <a:cubicBezTo>
                    <a:pt x="708" y="411"/>
                    <a:pt x="708" y="389"/>
                    <a:pt x="708" y="389"/>
                  </a:cubicBezTo>
                  <a:cubicBezTo>
                    <a:pt x="708" y="366"/>
                    <a:pt x="708" y="366"/>
                    <a:pt x="686" y="366"/>
                  </a:cubicBezTo>
                  <a:cubicBezTo>
                    <a:pt x="640" y="343"/>
                    <a:pt x="572" y="320"/>
                    <a:pt x="526" y="297"/>
                  </a:cubicBezTo>
                  <a:lnTo>
                    <a:pt x="412" y="252"/>
                  </a:lnTo>
                  <a:cubicBezTo>
                    <a:pt x="389" y="229"/>
                    <a:pt x="366" y="229"/>
                    <a:pt x="343" y="229"/>
                  </a:cubicBezTo>
                  <a:cubicBezTo>
                    <a:pt x="320" y="206"/>
                    <a:pt x="275" y="183"/>
                    <a:pt x="252" y="160"/>
                  </a:cubicBezTo>
                  <a:cubicBezTo>
                    <a:pt x="206" y="138"/>
                    <a:pt x="184" y="115"/>
                    <a:pt x="161" y="92"/>
                  </a:cubicBezTo>
                  <a:cubicBezTo>
                    <a:pt x="138" y="69"/>
                    <a:pt x="115" y="46"/>
                    <a:pt x="92" y="23"/>
                  </a:cubicBezTo>
                  <a:cubicBezTo>
                    <a:pt x="69" y="1"/>
                    <a:pt x="69" y="1"/>
                    <a:pt x="4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0" name="Google Shape;570;p4"/>
            <p:cNvSpPr/>
            <p:nvPr/>
          </p:nvSpPr>
          <p:spPr>
            <a:xfrm>
              <a:off x="6908800" y="2476600"/>
              <a:ext cx="7450" cy="9150"/>
            </a:xfrm>
            <a:custGeom>
              <a:avLst/>
              <a:gdLst/>
              <a:ahLst/>
              <a:cxnLst/>
              <a:rect l="l" t="t" r="r" b="b"/>
              <a:pathLst>
                <a:path w="298" h="366" extrusionOk="0">
                  <a:moveTo>
                    <a:pt x="206" y="0"/>
                  </a:moveTo>
                  <a:cubicBezTo>
                    <a:pt x="183" y="46"/>
                    <a:pt x="161" y="69"/>
                    <a:pt x="115" y="114"/>
                  </a:cubicBezTo>
                  <a:cubicBezTo>
                    <a:pt x="115" y="137"/>
                    <a:pt x="92" y="160"/>
                    <a:pt x="69" y="183"/>
                  </a:cubicBezTo>
                  <a:cubicBezTo>
                    <a:pt x="46" y="206"/>
                    <a:pt x="24" y="251"/>
                    <a:pt x="1" y="297"/>
                  </a:cubicBezTo>
                  <a:cubicBezTo>
                    <a:pt x="1" y="320"/>
                    <a:pt x="1" y="343"/>
                    <a:pt x="24" y="365"/>
                  </a:cubicBezTo>
                  <a:cubicBezTo>
                    <a:pt x="46" y="365"/>
                    <a:pt x="69" y="365"/>
                    <a:pt x="92" y="343"/>
                  </a:cubicBezTo>
                  <a:cubicBezTo>
                    <a:pt x="115" y="320"/>
                    <a:pt x="115" y="297"/>
                    <a:pt x="138" y="251"/>
                  </a:cubicBezTo>
                  <a:cubicBezTo>
                    <a:pt x="161" y="228"/>
                    <a:pt x="161" y="206"/>
                    <a:pt x="183" y="183"/>
                  </a:cubicBezTo>
                  <a:cubicBezTo>
                    <a:pt x="183" y="183"/>
                    <a:pt x="183" y="206"/>
                    <a:pt x="183" y="206"/>
                  </a:cubicBezTo>
                  <a:cubicBezTo>
                    <a:pt x="183" y="183"/>
                    <a:pt x="206" y="160"/>
                    <a:pt x="206" y="160"/>
                  </a:cubicBezTo>
                  <a:cubicBezTo>
                    <a:pt x="229" y="114"/>
                    <a:pt x="252" y="91"/>
                    <a:pt x="275" y="69"/>
                  </a:cubicBezTo>
                  <a:cubicBezTo>
                    <a:pt x="298" y="69"/>
                    <a:pt x="298" y="23"/>
                    <a:pt x="275" y="0"/>
                  </a:cubicBezTo>
                  <a:close/>
                </a:path>
              </a:pathLst>
            </a:custGeom>
            <a:solidFill>
              <a:srgbClr val="FEC4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1" name="Google Shape;571;p4"/>
            <p:cNvSpPr/>
            <p:nvPr/>
          </p:nvSpPr>
          <p:spPr>
            <a:xfrm>
              <a:off x="6892250" y="1988700"/>
              <a:ext cx="258525" cy="587775"/>
            </a:xfrm>
            <a:custGeom>
              <a:avLst/>
              <a:gdLst/>
              <a:ahLst/>
              <a:cxnLst/>
              <a:rect l="l" t="t" r="r" b="b"/>
              <a:pathLst>
                <a:path w="10341" h="23511" extrusionOk="0">
                  <a:moveTo>
                    <a:pt x="7510" y="1"/>
                  </a:moveTo>
                  <a:cubicBezTo>
                    <a:pt x="7488" y="1"/>
                    <a:pt x="7442" y="1"/>
                    <a:pt x="7419" y="23"/>
                  </a:cubicBezTo>
                  <a:cubicBezTo>
                    <a:pt x="7373" y="69"/>
                    <a:pt x="7351" y="160"/>
                    <a:pt x="7396" y="229"/>
                  </a:cubicBezTo>
                  <a:lnTo>
                    <a:pt x="7419" y="252"/>
                  </a:lnTo>
                  <a:lnTo>
                    <a:pt x="7442" y="297"/>
                  </a:lnTo>
                  <a:lnTo>
                    <a:pt x="7465" y="320"/>
                  </a:lnTo>
                  <a:cubicBezTo>
                    <a:pt x="7465" y="343"/>
                    <a:pt x="7465" y="366"/>
                    <a:pt x="7465" y="366"/>
                  </a:cubicBezTo>
                  <a:lnTo>
                    <a:pt x="7465" y="411"/>
                  </a:lnTo>
                  <a:cubicBezTo>
                    <a:pt x="7488" y="457"/>
                    <a:pt x="7510" y="503"/>
                    <a:pt x="7533" y="571"/>
                  </a:cubicBezTo>
                  <a:cubicBezTo>
                    <a:pt x="7579" y="685"/>
                    <a:pt x="7602" y="799"/>
                    <a:pt x="7647" y="914"/>
                  </a:cubicBezTo>
                  <a:lnTo>
                    <a:pt x="7693" y="1005"/>
                  </a:lnTo>
                  <a:cubicBezTo>
                    <a:pt x="7762" y="1187"/>
                    <a:pt x="7807" y="1370"/>
                    <a:pt x="7876" y="1530"/>
                  </a:cubicBezTo>
                  <a:cubicBezTo>
                    <a:pt x="7876" y="1598"/>
                    <a:pt x="7898" y="1690"/>
                    <a:pt x="7921" y="1758"/>
                  </a:cubicBezTo>
                  <a:lnTo>
                    <a:pt x="7944" y="1804"/>
                  </a:lnTo>
                  <a:lnTo>
                    <a:pt x="7944" y="1849"/>
                  </a:lnTo>
                  <a:cubicBezTo>
                    <a:pt x="7967" y="1918"/>
                    <a:pt x="7990" y="1986"/>
                    <a:pt x="8013" y="2055"/>
                  </a:cubicBezTo>
                  <a:cubicBezTo>
                    <a:pt x="8058" y="2123"/>
                    <a:pt x="8081" y="2192"/>
                    <a:pt x="8104" y="2260"/>
                  </a:cubicBezTo>
                  <a:cubicBezTo>
                    <a:pt x="8127" y="2306"/>
                    <a:pt x="8150" y="2352"/>
                    <a:pt x="8150" y="2397"/>
                  </a:cubicBezTo>
                  <a:cubicBezTo>
                    <a:pt x="8172" y="2443"/>
                    <a:pt x="8195" y="2488"/>
                    <a:pt x="8218" y="2534"/>
                  </a:cubicBezTo>
                  <a:lnTo>
                    <a:pt x="8218" y="2557"/>
                  </a:lnTo>
                  <a:lnTo>
                    <a:pt x="8286" y="2694"/>
                  </a:lnTo>
                  <a:lnTo>
                    <a:pt x="8286" y="2717"/>
                  </a:lnTo>
                  <a:cubicBezTo>
                    <a:pt x="8309" y="2762"/>
                    <a:pt x="8355" y="2831"/>
                    <a:pt x="8401" y="2877"/>
                  </a:cubicBezTo>
                  <a:cubicBezTo>
                    <a:pt x="8423" y="2899"/>
                    <a:pt x="8446" y="2899"/>
                    <a:pt x="8469" y="2899"/>
                  </a:cubicBezTo>
                  <a:cubicBezTo>
                    <a:pt x="8492" y="2991"/>
                    <a:pt x="8492" y="3082"/>
                    <a:pt x="8515" y="3150"/>
                  </a:cubicBezTo>
                  <a:lnTo>
                    <a:pt x="8515" y="3265"/>
                  </a:lnTo>
                  <a:cubicBezTo>
                    <a:pt x="8538" y="3402"/>
                    <a:pt x="8560" y="3561"/>
                    <a:pt x="8583" y="3698"/>
                  </a:cubicBezTo>
                  <a:cubicBezTo>
                    <a:pt x="8583" y="3767"/>
                    <a:pt x="8583" y="3812"/>
                    <a:pt x="8606" y="3881"/>
                  </a:cubicBezTo>
                  <a:lnTo>
                    <a:pt x="8606" y="3972"/>
                  </a:lnTo>
                  <a:cubicBezTo>
                    <a:pt x="8629" y="4063"/>
                    <a:pt x="8629" y="4155"/>
                    <a:pt x="8629" y="4246"/>
                  </a:cubicBezTo>
                  <a:lnTo>
                    <a:pt x="8652" y="4429"/>
                  </a:lnTo>
                  <a:cubicBezTo>
                    <a:pt x="8675" y="4566"/>
                    <a:pt x="8697" y="4703"/>
                    <a:pt x="8697" y="4840"/>
                  </a:cubicBezTo>
                  <a:cubicBezTo>
                    <a:pt x="8720" y="5205"/>
                    <a:pt x="8743" y="5547"/>
                    <a:pt x="8743" y="5844"/>
                  </a:cubicBezTo>
                  <a:lnTo>
                    <a:pt x="8743" y="5867"/>
                  </a:lnTo>
                  <a:lnTo>
                    <a:pt x="8743" y="5889"/>
                  </a:lnTo>
                  <a:cubicBezTo>
                    <a:pt x="8743" y="5958"/>
                    <a:pt x="8743" y="6049"/>
                    <a:pt x="8743" y="6141"/>
                  </a:cubicBezTo>
                  <a:lnTo>
                    <a:pt x="8743" y="6255"/>
                  </a:lnTo>
                  <a:cubicBezTo>
                    <a:pt x="8720" y="6346"/>
                    <a:pt x="8720" y="6437"/>
                    <a:pt x="8720" y="6506"/>
                  </a:cubicBezTo>
                  <a:cubicBezTo>
                    <a:pt x="8720" y="6574"/>
                    <a:pt x="8720" y="6666"/>
                    <a:pt x="8720" y="6734"/>
                  </a:cubicBezTo>
                  <a:lnTo>
                    <a:pt x="8720" y="6917"/>
                  </a:lnTo>
                  <a:lnTo>
                    <a:pt x="8720" y="6962"/>
                  </a:lnTo>
                  <a:lnTo>
                    <a:pt x="8720" y="7054"/>
                  </a:lnTo>
                  <a:cubicBezTo>
                    <a:pt x="8720" y="7145"/>
                    <a:pt x="8720" y="7236"/>
                    <a:pt x="8720" y="7327"/>
                  </a:cubicBezTo>
                  <a:cubicBezTo>
                    <a:pt x="8720" y="7442"/>
                    <a:pt x="8720" y="7579"/>
                    <a:pt x="8720" y="7693"/>
                  </a:cubicBezTo>
                  <a:cubicBezTo>
                    <a:pt x="8720" y="7830"/>
                    <a:pt x="8720" y="7967"/>
                    <a:pt x="8697" y="8104"/>
                  </a:cubicBezTo>
                  <a:lnTo>
                    <a:pt x="8697" y="8149"/>
                  </a:lnTo>
                  <a:cubicBezTo>
                    <a:pt x="8697" y="8218"/>
                    <a:pt x="8697" y="8286"/>
                    <a:pt x="8697" y="8355"/>
                  </a:cubicBezTo>
                  <a:cubicBezTo>
                    <a:pt x="8697" y="8423"/>
                    <a:pt x="8675" y="8492"/>
                    <a:pt x="8675" y="8537"/>
                  </a:cubicBezTo>
                  <a:lnTo>
                    <a:pt x="8675" y="8606"/>
                  </a:lnTo>
                  <a:lnTo>
                    <a:pt x="8652" y="8811"/>
                  </a:lnTo>
                  <a:cubicBezTo>
                    <a:pt x="8629" y="8902"/>
                    <a:pt x="8629" y="9017"/>
                    <a:pt x="8629" y="9108"/>
                  </a:cubicBezTo>
                  <a:cubicBezTo>
                    <a:pt x="8606" y="9176"/>
                    <a:pt x="8606" y="9268"/>
                    <a:pt x="8583" y="9336"/>
                  </a:cubicBezTo>
                  <a:cubicBezTo>
                    <a:pt x="8583" y="9405"/>
                    <a:pt x="8560" y="9450"/>
                    <a:pt x="8560" y="9519"/>
                  </a:cubicBezTo>
                  <a:cubicBezTo>
                    <a:pt x="8492" y="9633"/>
                    <a:pt x="8469" y="9747"/>
                    <a:pt x="8446" y="9861"/>
                  </a:cubicBezTo>
                  <a:lnTo>
                    <a:pt x="8446" y="9884"/>
                  </a:lnTo>
                  <a:cubicBezTo>
                    <a:pt x="8446" y="9930"/>
                    <a:pt x="8423" y="9975"/>
                    <a:pt x="8423" y="10021"/>
                  </a:cubicBezTo>
                  <a:cubicBezTo>
                    <a:pt x="8423" y="10066"/>
                    <a:pt x="8401" y="10112"/>
                    <a:pt x="8401" y="10181"/>
                  </a:cubicBezTo>
                  <a:cubicBezTo>
                    <a:pt x="8355" y="10340"/>
                    <a:pt x="8309" y="10523"/>
                    <a:pt x="8286" y="10706"/>
                  </a:cubicBezTo>
                  <a:cubicBezTo>
                    <a:pt x="8264" y="10774"/>
                    <a:pt x="8241" y="10843"/>
                    <a:pt x="8241" y="10888"/>
                  </a:cubicBezTo>
                  <a:cubicBezTo>
                    <a:pt x="8195" y="11025"/>
                    <a:pt x="8172" y="11162"/>
                    <a:pt x="8127" y="11276"/>
                  </a:cubicBezTo>
                  <a:lnTo>
                    <a:pt x="8104" y="11345"/>
                  </a:lnTo>
                  <a:cubicBezTo>
                    <a:pt x="8104" y="11413"/>
                    <a:pt x="8081" y="11482"/>
                    <a:pt x="8058" y="11550"/>
                  </a:cubicBezTo>
                  <a:cubicBezTo>
                    <a:pt x="8035" y="11596"/>
                    <a:pt x="8013" y="11664"/>
                    <a:pt x="8013" y="11710"/>
                  </a:cubicBezTo>
                  <a:cubicBezTo>
                    <a:pt x="7990" y="11733"/>
                    <a:pt x="7990" y="11778"/>
                    <a:pt x="7967" y="11801"/>
                  </a:cubicBezTo>
                  <a:cubicBezTo>
                    <a:pt x="7944" y="11870"/>
                    <a:pt x="7921" y="11938"/>
                    <a:pt x="7898" y="12007"/>
                  </a:cubicBezTo>
                  <a:cubicBezTo>
                    <a:pt x="7876" y="12098"/>
                    <a:pt x="7853" y="12189"/>
                    <a:pt x="7830" y="12281"/>
                  </a:cubicBezTo>
                  <a:cubicBezTo>
                    <a:pt x="7784" y="12372"/>
                    <a:pt x="7762" y="12463"/>
                    <a:pt x="7739" y="12554"/>
                  </a:cubicBezTo>
                  <a:cubicBezTo>
                    <a:pt x="7716" y="12623"/>
                    <a:pt x="7693" y="12714"/>
                    <a:pt x="7670" y="12783"/>
                  </a:cubicBezTo>
                  <a:lnTo>
                    <a:pt x="7647" y="12828"/>
                  </a:lnTo>
                  <a:cubicBezTo>
                    <a:pt x="7579" y="13148"/>
                    <a:pt x="7465" y="13513"/>
                    <a:pt x="7351" y="13878"/>
                  </a:cubicBezTo>
                  <a:cubicBezTo>
                    <a:pt x="7328" y="13970"/>
                    <a:pt x="7305" y="14038"/>
                    <a:pt x="7282" y="14107"/>
                  </a:cubicBezTo>
                  <a:lnTo>
                    <a:pt x="7259" y="14129"/>
                  </a:lnTo>
                  <a:lnTo>
                    <a:pt x="7237" y="14198"/>
                  </a:lnTo>
                  <a:lnTo>
                    <a:pt x="7191" y="14312"/>
                  </a:lnTo>
                  <a:lnTo>
                    <a:pt x="7168" y="14358"/>
                  </a:lnTo>
                  <a:lnTo>
                    <a:pt x="7191" y="14335"/>
                  </a:lnTo>
                  <a:lnTo>
                    <a:pt x="7191" y="14335"/>
                  </a:lnTo>
                  <a:cubicBezTo>
                    <a:pt x="7122" y="14495"/>
                    <a:pt x="7054" y="14654"/>
                    <a:pt x="7008" y="14814"/>
                  </a:cubicBezTo>
                  <a:lnTo>
                    <a:pt x="6917" y="14997"/>
                  </a:lnTo>
                  <a:cubicBezTo>
                    <a:pt x="6871" y="15111"/>
                    <a:pt x="6826" y="15248"/>
                    <a:pt x="6780" y="15362"/>
                  </a:cubicBezTo>
                  <a:cubicBezTo>
                    <a:pt x="6620" y="15704"/>
                    <a:pt x="6438" y="16070"/>
                    <a:pt x="6255" y="16412"/>
                  </a:cubicBezTo>
                  <a:lnTo>
                    <a:pt x="6187" y="16549"/>
                  </a:lnTo>
                  <a:cubicBezTo>
                    <a:pt x="6118" y="16686"/>
                    <a:pt x="6050" y="16846"/>
                    <a:pt x="5958" y="16983"/>
                  </a:cubicBezTo>
                  <a:lnTo>
                    <a:pt x="5935" y="17005"/>
                  </a:lnTo>
                  <a:cubicBezTo>
                    <a:pt x="5890" y="17097"/>
                    <a:pt x="5844" y="17165"/>
                    <a:pt x="5799" y="17234"/>
                  </a:cubicBezTo>
                  <a:cubicBezTo>
                    <a:pt x="5753" y="17325"/>
                    <a:pt x="5684" y="17416"/>
                    <a:pt x="5639" y="17485"/>
                  </a:cubicBezTo>
                  <a:lnTo>
                    <a:pt x="5570" y="17553"/>
                  </a:lnTo>
                  <a:cubicBezTo>
                    <a:pt x="5502" y="17644"/>
                    <a:pt x="5456" y="17736"/>
                    <a:pt x="5388" y="17827"/>
                  </a:cubicBezTo>
                  <a:cubicBezTo>
                    <a:pt x="5365" y="17873"/>
                    <a:pt x="5365" y="17918"/>
                    <a:pt x="5365" y="17964"/>
                  </a:cubicBezTo>
                  <a:cubicBezTo>
                    <a:pt x="5296" y="18055"/>
                    <a:pt x="5205" y="18147"/>
                    <a:pt x="5137" y="18238"/>
                  </a:cubicBezTo>
                  <a:cubicBezTo>
                    <a:pt x="5091" y="18284"/>
                    <a:pt x="5068" y="18306"/>
                    <a:pt x="5022" y="18352"/>
                  </a:cubicBezTo>
                  <a:cubicBezTo>
                    <a:pt x="4954" y="18443"/>
                    <a:pt x="4863" y="18535"/>
                    <a:pt x="4794" y="18626"/>
                  </a:cubicBezTo>
                  <a:cubicBezTo>
                    <a:pt x="4749" y="18694"/>
                    <a:pt x="4680" y="18763"/>
                    <a:pt x="4634" y="18831"/>
                  </a:cubicBezTo>
                  <a:cubicBezTo>
                    <a:pt x="4497" y="18968"/>
                    <a:pt x="4361" y="19105"/>
                    <a:pt x="4224" y="19242"/>
                  </a:cubicBezTo>
                  <a:cubicBezTo>
                    <a:pt x="4155" y="19311"/>
                    <a:pt x="4087" y="19379"/>
                    <a:pt x="4018" y="19448"/>
                  </a:cubicBezTo>
                  <a:cubicBezTo>
                    <a:pt x="3950" y="19516"/>
                    <a:pt x="3881" y="19585"/>
                    <a:pt x="3813" y="19653"/>
                  </a:cubicBezTo>
                  <a:cubicBezTo>
                    <a:pt x="3721" y="19744"/>
                    <a:pt x="3630" y="19836"/>
                    <a:pt x="3516" y="19927"/>
                  </a:cubicBezTo>
                  <a:lnTo>
                    <a:pt x="3470" y="19973"/>
                  </a:lnTo>
                  <a:lnTo>
                    <a:pt x="3379" y="20041"/>
                  </a:lnTo>
                  <a:lnTo>
                    <a:pt x="3311" y="20110"/>
                  </a:lnTo>
                  <a:lnTo>
                    <a:pt x="3242" y="20178"/>
                  </a:lnTo>
                  <a:cubicBezTo>
                    <a:pt x="3219" y="20201"/>
                    <a:pt x="3174" y="20224"/>
                    <a:pt x="3151" y="20247"/>
                  </a:cubicBezTo>
                  <a:cubicBezTo>
                    <a:pt x="3105" y="20269"/>
                    <a:pt x="3082" y="20315"/>
                    <a:pt x="3037" y="20338"/>
                  </a:cubicBezTo>
                  <a:cubicBezTo>
                    <a:pt x="3014" y="20361"/>
                    <a:pt x="2968" y="20384"/>
                    <a:pt x="2923" y="20406"/>
                  </a:cubicBezTo>
                  <a:cubicBezTo>
                    <a:pt x="2854" y="20452"/>
                    <a:pt x="2763" y="20520"/>
                    <a:pt x="2671" y="20589"/>
                  </a:cubicBezTo>
                  <a:cubicBezTo>
                    <a:pt x="2580" y="20657"/>
                    <a:pt x="2489" y="20726"/>
                    <a:pt x="2398" y="20772"/>
                  </a:cubicBezTo>
                  <a:cubicBezTo>
                    <a:pt x="2352" y="20794"/>
                    <a:pt x="2306" y="20817"/>
                    <a:pt x="2261" y="20840"/>
                  </a:cubicBezTo>
                  <a:lnTo>
                    <a:pt x="2238" y="20863"/>
                  </a:lnTo>
                  <a:lnTo>
                    <a:pt x="2192" y="20886"/>
                  </a:lnTo>
                  <a:lnTo>
                    <a:pt x="2101" y="20931"/>
                  </a:lnTo>
                  <a:lnTo>
                    <a:pt x="2055" y="20954"/>
                  </a:lnTo>
                  <a:cubicBezTo>
                    <a:pt x="1987" y="20977"/>
                    <a:pt x="1941" y="21000"/>
                    <a:pt x="1895" y="21023"/>
                  </a:cubicBezTo>
                  <a:lnTo>
                    <a:pt x="1827" y="21068"/>
                  </a:lnTo>
                  <a:lnTo>
                    <a:pt x="1781" y="21091"/>
                  </a:lnTo>
                  <a:cubicBezTo>
                    <a:pt x="1781" y="21091"/>
                    <a:pt x="1758" y="21068"/>
                    <a:pt x="1758" y="21068"/>
                  </a:cubicBezTo>
                  <a:lnTo>
                    <a:pt x="1690" y="21068"/>
                  </a:lnTo>
                  <a:cubicBezTo>
                    <a:pt x="1644" y="21068"/>
                    <a:pt x="1599" y="21091"/>
                    <a:pt x="1576" y="21114"/>
                  </a:cubicBezTo>
                  <a:cubicBezTo>
                    <a:pt x="1462" y="21342"/>
                    <a:pt x="1325" y="21570"/>
                    <a:pt x="1119" y="21867"/>
                  </a:cubicBezTo>
                  <a:cubicBezTo>
                    <a:pt x="1074" y="21913"/>
                    <a:pt x="1028" y="21981"/>
                    <a:pt x="1005" y="22027"/>
                  </a:cubicBezTo>
                  <a:cubicBezTo>
                    <a:pt x="960" y="22095"/>
                    <a:pt x="914" y="22141"/>
                    <a:pt x="868" y="22187"/>
                  </a:cubicBezTo>
                  <a:lnTo>
                    <a:pt x="845" y="22232"/>
                  </a:lnTo>
                  <a:cubicBezTo>
                    <a:pt x="777" y="22324"/>
                    <a:pt x="708" y="22438"/>
                    <a:pt x="617" y="22529"/>
                  </a:cubicBezTo>
                  <a:lnTo>
                    <a:pt x="503" y="22689"/>
                  </a:lnTo>
                  <a:cubicBezTo>
                    <a:pt x="435" y="22757"/>
                    <a:pt x="389" y="22826"/>
                    <a:pt x="320" y="22894"/>
                  </a:cubicBezTo>
                  <a:lnTo>
                    <a:pt x="275" y="22963"/>
                  </a:lnTo>
                  <a:lnTo>
                    <a:pt x="184" y="23054"/>
                  </a:lnTo>
                  <a:cubicBezTo>
                    <a:pt x="161" y="23077"/>
                    <a:pt x="138" y="23100"/>
                    <a:pt x="115" y="23123"/>
                  </a:cubicBezTo>
                  <a:cubicBezTo>
                    <a:pt x="115" y="23123"/>
                    <a:pt x="92" y="23145"/>
                    <a:pt x="69" y="23168"/>
                  </a:cubicBezTo>
                  <a:cubicBezTo>
                    <a:pt x="24" y="23237"/>
                    <a:pt x="1" y="23328"/>
                    <a:pt x="47" y="23396"/>
                  </a:cubicBezTo>
                  <a:cubicBezTo>
                    <a:pt x="92" y="23442"/>
                    <a:pt x="161" y="23488"/>
                    <a:pt x="229" y="23488"/>
                  </a:cubicBezTo>
                  <a:cubicBezTo>
                    <a:pt x="252" y="23488"/>
                    <a:pt x="275" y="23465"/>
                    <a:pt x="298" y="23465"/>
                  </a:cubicBezTo>
                  <a:cubicBezTo>
                    <a:pt x="343" y="23488"/>
                    <a:pt x="366" y="23511"/>
                    <a:pt x="389" y="23511"/>
                  </a:cubicBezTo>
                  <a:lnTo>
                    <a:pt x="549" y="23511"/>
                  </a:lnTo>
                  <a:lnTo>
                    <a:pt x="617" y="23488"/>
                  </a:lnTo>
                  <a:lnTo>
                    <a:pt x="800" y="23488"/>
                  </a:lnTo>
                  <a:lnTo>
                    <a:pt x="845" y="23465"/>
                  </a:lnTo>
                  <a:lnTo>
                    <a:pt x="1005" y="23465"/>
                  </a:lnTo>
                  <a:cubicBezTo>
                    <a:pt x="1119" y="23442"/>
                    <a:pt x="1233" y="23419"/>
                    <a:pt x="1348" y="23419"/>
                  </a:cubicBezTo>
                  <a:cubicBezTo>
                    <a:pt x="1462" y="23419"/>
                    <a:pt x="1576" y="23396"/>
                    <a:pt x="1690" y="23374"/>
                  </a:cubicBezTo>
                  <a:lnTo>
                    <a:pt x="1736" y="23351"/>
                  </a:lnTo>
                  <a:lnTo>
                    <a:pt x="1850" y="23351"/>
                  </a:lnTo>
                  <a:cubicBezTo>
                    <a:pt x="1918" y="23328"/>
                    <a:pt x="1987" y="23328"/>
                    <a:pt x="2032" y="23305"/>
                  </a:cubicBezTo>
                  <a:cubicBezTo>
                    <a:pt x="2101" y="23305"/>
                    <a:pt x="2169" y="23282"/>
                    <a:pt x="2238" y="23259"/>
                  </a:cubicBezTo>
                  <a:lnTo>
                    <a:pt x="2283" y="23237"/>
                  </a:lnTo>
                  <a:cubicBezTo>
                    <a:pt x="2306" y="23237"/>
                    <a:pt x="2352" y="23214"/>
                    <a:pt x="2375" y="23214"/>
                  </a:cubicBezTo>
                  <a:lnTo>
                    <a:pt x="2420" y="23191"/>
                  </a:lnTo>
                  <a:lnTo>
                    <a:pt x="2466" y="23168"/>
                  </a:lnTo>
                  <a:cubicBezTo>
                    <a:pt x="2512" y="23168"/>
                    <a:pt x="2535" y="23145"/>
                    <a:pt x="2557" y="23145"/>
                  </a:cubicBezTo>
                  <a:cubicBezTo>
                    <a:pt x="2671" y="23100"/>
                    <a:pt x="2808" y="23054"/>
                    <a:pt x="2900" y="22986"/>
                  </a:cubicBezTo>
                  <a:cubicBezTo>
                    <a:pt x="2991" y="22963"/>
                    <a:pt x="3059" y="22917"/>
                    <a:pt x="3128" y="22894"/>
                  </a:cubicBezTo>
                  <a:cubicBezTo>
                    <a:pt x="3196" y="22871"/>
                    <a:pt x="3288" y="22849"/>
                    <a:pt x="3356" y="22803"/>
                  </a:cubicBezTo>
                  <a:cubicBezTo>
                    <a:pt x="3448" y="22780"/>
                    <a:pt x="3539" y="22735"/>
                    <a:pt x="3630" y="22689"/>
                  </a:cubicBezTo>
                  <a:lnTo>
                    <a:pt x="3699" y="22643"/>
                  </a:lnTo>
                  <a:cubicBezTo>
                    <a:pt x="3767" y="22598"/>
                    <a:pt x="3813" y="22575"/>
                    <a:pt x="3858" y="22552"/>
                  </a:cubicBezTo>
                  <a:lnTo>
                    <a:pt x="3927" y="22529"/>
                  </a:lnTo>
                  <a:cubicBezTo>
                    <a:pt x="3995" y="22483"/>
                    <a:pt x="4041" y="22461"/>
                    <a:pt x="4109" y="22438"/>
                  </a:cubicBezTo>
                  <a:cubicBezTo>
                    <a:pt x="4201" y="22392"/>
                    <a:pt x="4269" y="22346"/>
                    <a:pt x="4361" y="22278"/>
                  </a:cubicBezTo>
                  <a:cubicBezTo>
                    <a:pt x="4497" y="22210"/>
                    <a:pt x="4634" y="22118"/>
                    <a:pt x="4749" y="22027"/>
                  </a:cubicBezTo>
                  <a:cubicBezTo>
                    <a:pt x="4886" y="21936"/>
                    <a:pt x="5000" y="21821"/>
                    <a:pt x="5114" y="21730"/>
                  </a:cubicBezTo>
                  <a:lnTo>
                    <a:pt x="5159" y="21662"/>
                  </a:lnTo>
                  <a:cubicBezTo>
                    <a:pt x="5205" y="21616"/>
                    <a:pt x="5251" y="21570"/>
                    <a:pt x="5274" y="21525"/>
                  </a:cubicBezTo>
                  <a:cubicBezTo>
                    <a:pt x="5342" y="21479"/>
                    <a:pt x="5388" y="21433"/>
                    <a:pt x="5433" y="21388"/>
                  </a:cubicBezTo>
                  <a:lnTo>
                    <a:pt x="5479" y="21342"/>
                  </a:lnTo>
                  <a:lnTo>
                    <a:pt x="5525" y="21297"/>
                  </a:lnTo>
                  <a:cubicBezTo>
                    <a:pt x="5570" y="21251"/>
                    <a:pt x="5616" y="21205"/>
                    <a:pt x="5662" y="21160"/>
                  </a:cubicBezTo>
                  <a:cubicBezTo>
                    <a:pt x="5730" y="21091"/>
                    <a:pt x="5799" y="21023"/>
                    <a:pt x="5867" y="20954"/>
                  </a:cubicBezTo>
                  <a:cubicBezTo>
                    <a:pt x="5890" y="20908"/>
                    <a:pt x="5935" y="20863"/>
                    <a:pt x="5981" y="20794"/>
                  </a:cubicBezTo>
                  <a:lnTo>
                    <a:pt x="6050" y="20726"/>
                  </a:lnTo>
                  <a:lnTo>
                    <a:pt x="6118" y="20635"/>
                  </a:lnTo>
                  <a:cubicBezTo>
                    <a:pt x="6141" y="20589"/>
                    <a:pt x="6187" y="20543"/>
                    <a:pt x="6209" y="20520"/>
                  </a:cubicBezTo>
                  <a:lnTo>
                    <a:pt x="6324" y="20384"/>
                  </a:lnTo>
                  <a:cubicBezTo>
                    <a:pt x="6392" y="20292"/>
                    <a:pt x="6460" y="20201"/>
                    <a:pt x="6529" y="20110"/>
                  </a:cubicBezTo>
                  <a:cubicBezTo>
                    <a:pt x="6643" y="19973"/>
                    <a:pt x="6734" y="19836"/>
                    <a:pt x="6826" y="19699"/>
                  </a:cubicBezTo>
                  <a:cubicBezTo>
                    <a:pt x="6871" y="19653"/>
                    <a:pt x="6894" y="19607"/>
                    <a:pt x="6940" y="19539"/>
                  </a:cubicBezTo>
                  <a:lnTo>
                    <a:pt x="6963" y="19516"/>
                  </a:lnTo>
                  <a:cubicBezTo>
                    <a:pt x="7054" y="19402"/>
                    <a:pt x="7145" y="19265"/>
                    <a:pt x="7237" y="19105"/>
                  </a:cubicBezTo>
                  <a:cubicBezTo>
                    <a:pt x="7328" y="18991"/>
                    <a:pt x="7396" y="18854"/>
                    <a:pt x="7465" y="18740"/>
                  </a:cubicBezTo>
                  <a:lnTo>
                    <a:pt x="7510" y="18649"/>
                  </a:lnTo>
                  <a:cubicBezTo>
                    <a:pt x="7579" y="18489"/>
                    <a:pt x="7670" y="18329"/>
                    <a:pt x="7739" y="18169"/>
                  </a:cubicBezTo>
                  <a:cubicBezTo>
                    <a:pt x="7784" y="18101"/>
                    <a:pt x="7830" y="18010"/>
                    <a:pt x="7876" y="17918"/>
                  </a:cubicBezTo>
                  <a:cubicBezTo>
                    <a:pt x="7898" y="17850"/>
                    <a:pt x="7944" y="17781"/>
                    <a:pt x="7967" y="17713"/>
                  </a:cubicBezTo>
                  <a:cubicBezTo>
                    <a:pt x="8013" y="17599"/>
                    <a:pt x="8081" y="17508"/>
                    <a:pt x="8127" y="17393"/>
                  </a:cubicBezTo>
                  <a:lnTo>
                    <a:pt x="8195" y="17234"/>
                  </a:lnTo>
                  <a:lnTo>
                    <a:pt x="8241" y="17119"/>
                  </a:lnTo>
                  <a:cubicBezTo>
                    <a:pt x="8309" y="17005"/>
                    <a:pt x="8378" y="16868"/>
                    <a:pt x="8423" y="16754"/>
                  </a:cubicBezTo>
                  <a:cubicBezTo>
                    <a:pt x="8492" y="16595"/>
                    <a:pt x="8560" y="16412"/>
                    <a:pt x="8629" y="16252"/>
                  </a:cubicBezTo>
                  <a:lnTo>
                    <a:pt x="8697" y="16115"/>
                  </a:lnTo>
                  <a:cubicBezTo>
                    <a:pt x="8743" y="16001"/>
                    <a:pt x="8789" y="15864"/>
                    <a:pt x="8834" y="15750"/>
                  </a:cubicBezTo>
                  <a:lnTo>
                    <a:pt x="8880" y="15636"/>
                  </a:lnTo>
                  <a:cubicBezTo>
                    <a:pt x="8903" y="15567"/>
                    <a:pt x="8926" y="15476"/>
                    <a:pt x="8971" y="15408"/>
                  </a:cubicBezTo>
                  <a:lnTo>
                    <a:pt x="9017" y="15271"/>
                  </a:lnTo>
                  <a:lnTo>
                    <a:pt x="9017" y="15225"/>
                  </a:lnTo>
                  <a:cubicBezTo>
                    <a:pt x="9040" y="15225"/>
                    <a:pt x="9040" y="15202"/>
                    <a:pt x="9040" y="15179"/>
                  </a:cubicBezTo>
                  <a:lnTo>
                    <a:pt x="9063" y="15157"/>
                  </a:lnTo>
                  <a:lnTo>
                    <a:pt x="9063" y="15111"/>
                  </a:lnTo>
                  <a:lnTo>
                    <a:pt x="9085" y="15111"/>
                  </a:lnTo>
                  <a:lnTo>
                    <a:pt x="9085" y="15088"/>
                  </a:lnTo>
                  <a:cubicBezTo>
                    <a:pt x="9154" y="14883"/>
                    <a:pt x="9222" y="14677"/>
                    <a:pt x="9291" y="14495"/>
                  </a:cubicBezTo>
                  <a:cubicBezTo>
                    <a:pt x="9336" y="14335"/>
                    <a:pt x="9405" y="14152"/>
                    <a:pt x="9473" y="13970"/>
                  </a:cubicBezTo>
                  <a:cubicBezTo>
                    <a:pt x="9496" y="13878"/>
                    <a:pt x="9519" y="13810"/>
                    <a:pt x="9542" y="13719"/>
                  </a:cubicBezTo>
                  <a:cubicBezTo>
                    <a:pt x="9565" y="13627"/>
                    <a:pt x="9588" y="13536"/>
                    <a:pt x="9610" y="13422"/>
                  </a:cubicBezTo>
                  <a:lnTo>
                    <a:pt x="9656" y="13285"/>
                  </a:lnTo>
                  <a:cubicBezTo>
                    <a:pt x="9702" y="13148"/>
                    <a:pt x="9747" y="12988"/>
                    <a:pt x="9770" y="12851"/>
                  </a:cubicBezTo>
                  <a:cubicBezTo>
                    <a:pt x="9793" y="12760"/>
                    <a:pt x="9816" y="12669"/>
                    <a:pt x="9816" y="12577"/>
                  </a:cubicBezTo>
                  <a:cubicBezTo>
                    <a:pt x="9861" y="12372"/>
                    <a:pt x="9907" y="12189"/>
                    <a:pt x="9930" y="12029"/>
                  </a:cubicBezTo>
                  <a:cubicBezTo>
                    <a:pt x="9953" y="11938"/>
                    <a:pt x="9953" y="11847"/>
                    <a:pt x="9976" y="11756"/>
                  </a:cubicBezTo>
                  <a:cubicBezTo>
                    <a:pt x="9976" y="11687"/>
                    <a:pt x="9976" y="11641"/>
                    <a:pt x="9976" y="11573"/>
                  </a:cubicBezTo>
                  <a:cubicBezTo>
                    <a:pt x="9976" y="11527"/>
                    <a:pt x="9976" y="11459"/>
                    <a:pt x="9976" y="11413"/>
                  </a:cubicBezTo>
                  <a:cubicBezTo>
                    <a:pt x="9976" y="11413"/>
                    <a:pt x="9976" y="11390"/>
                    <a:pt x="9953" y="11390"/>
                  </a:cubicBezTo>
                  <a:cubicBezTo>
                    <a:pt x="10021" y="11162"/>
                    <a:pt x="10067" y="10888"/>
                    <a:pt x="10090" y="10614"/>
                  </a:cubicBezTo>
                  <a:lnTo>
                    <a:pt x="10113" y="10523"/>
                  </a:lnTo>
                  <a:cubicBezTo>
                    <a:pt x="10113" y="10386"/>
                    <a:pt x="10135" y="10249"/>
                    <a:pt x="10158" y="10135"/>
                  </a:cubicBezTo>
                  <a:lnTo>
                    <a:pt x="10158" y="10089"/>
                  </a:lnTo>
                  <a:cubicBezTo>
                    <a:pt x="10158" y="10021"/>
                    <a:pt x="10181" y="9930"/>
                    <a:pt x="10181" y="9838"/>
                  </a:cubicBezTo>
                  <a:cubicBezTo>
                    <a:pt x="10181" y="9815"/>
                    <a:pt x="10181" y="9770"/>
                    <a:pt x="10181" y="9747"/>
                  </a:cubicBezTo>
                  <a:cubicBezTo>
                    <a:pt x="10181" y="9724"/>
                    <a:pt x="10204" y="9701"/>
                    <a:pt x="10204" y="9678"/>
                  </a:cubicBezTo>
                  <a:cubicBezTo>
                    <a:pt x="10227" y="9564"/>
                    <a:pt x="10227" y="9473"/>
                    <a:pt x="10249" y="9359"/>
                  </a:cubicBezTo>
                  <a:cubicBezTo>
                    <a:pt x="10249" y="9313"/>
                    <a:pt x="10249" y="9268"/>
                    <a:pt x="10249" y="9199"/>
                  </a:cubicBezTo>
                  <a:cubicBezTo>
                    <a:pt x="10272" y="9062"/>
                    <a:pt x="10295" y="8902"/>
                    <a:pt x="10295" y="8765"/>
                  </a:cubicBezTo>
                  <a:cubicBezTo>
                    <a:pt x="10295" y="8697"/>
                    <a:pt x="10295" y="8628"/>
                    <a:pt x="10318" y="8583"/>
                  </a:cubicBezTo>
                  <a:cubicBezTo>
                    <a:pt x="10318" y="8492"/>
                    <a:pt x="10318" y="8400"/>
                    <a:pt x="10318" y="8309"/>
                  </a:cubicBezTo>
                  <a:cubicBezTo>
                    <a:pt x="10341" y="8149"/>
                    <a:pt x="10341" y="7989"/>
                    <a:pt x="10341" y="7830"/>
                  </a:cubicBezTo>
                  <a:cubicBezTo>
                    <a:pt x="10341" y="7647"/>
                    <a:pt x="10341" y="7442"/>
                    <a:pt x="10341" y="7259"/>
                  </a:cubicBezTo>
                  <a:cubicBezTo>
                    <a:pt x="10341" y="7054"/>
                    <a:pt x="10341" y="6871"/>
                    <a:pt x="10341" y="6666"/>
                  </a:cubicBezTo>
                  <a:cubicBezTo>
                    <a:pt x="10318" y="6277"/>
                    <a:pt x="10318" y="5912"/>
                    <a:pt x="10295" y="5570"/>
                  </a:cubicBezTo>
                  <a:cubicBezTo>
                    <a:pt x="10295" y="5479"/>
                    <a:pt x="10272" y="5387"/>
                    <a:pt x="10272" y="5296"/>
                  </a:cubicBezTo>
                  <a:cubicBezTo>
                    <a:pt x="10272" y="5250"/>
                    <a:pt x="10272" y="5205"/>
                    <a:pt x="10272" y="5182"/>
                  </a:cubicBezTo>
                  <a:cubicBezTo>
                    <a:pt x="10249" y="5113"/>
                    <a:pt x="10249" y="5068"/>
                    <a:pt x="10249" y="4999"/>
                  </a:cubicBezTo>
                  <a:cubicBezTo>
                    <a:pt x="10227" y="4817"/>
                    <a:pt x="10204" y="4611"/>
                    <a:pt x="10158" y="4406"/>
                  </a:cubicBezTo>
                  <a:cubicBezTo>
                    <a:pt x="10158" y="4315"/>
                    <a:pt x="10135" y="4200"/>
                    <a:pt x="10113" y="4086"/>
                  </a:cubicBezTo>
                  <a:lnTo>
                    <a:pt x="10090" y="3904"/>
                  </a:lnTo>
                  <a:cubicBezTo>
                    <a:pt x="10090" y="3858"/>
                    <a:pt x="10067" y="3812"/>
                    <a:pt x="10067" y="3744"/>
                  </a:cubicBezTo>
                  <a:cubicBezTo>
                    <a:pt x="10067" y="3721"/>
                    <a:pt x="10044" y="3675"/>
                    <a:pt x="10044" y="3630"/>
                  </a:cubicBezTo>
                  <a:cubicBezTo>
                    <a:pt x="10044" y="3538"/>
                    <a:pt x="10021" y="3470"/>
                    <a:pt x="9998" y="3379"/>
                  </a:cubicBezTo>
                  <a:cubicBezTo>
                    <a:pt x="9976" y="3219"/>
                    <a:pt x="9930" y="3059"/>
                    <a:pt x="9884" y="2899"/>
                  </a:cubicBezTo>
                  <a:lnTo>
                    <a:pt x="9884" y="2922"/>
                  </a:lnTo>
                  <a:cubicBezTo>
                    <a:pt x="9861" y="2854"/>
                    <a:pt x="9839" y="2762"/>
                    <a:pt x="9816" y="2671"/>
                  </a:cubicBezTo>
                  <a:cubicBezTo>
                    <a:pt x="9793" y="2580"/>
                    <a:pt x="9770" y="2511"/>
                    <a:pt x="9724" y="2443"/>
                  </a:cubicBezTo>
                  <a:cubicBezTo>
                    <a:pt x="9702" y="2352"/>
                    <a:pt x="9656" y="2283"/>
                    <a:pt x="9633" y="2215"/>
                  </a:cubicBezTo>
                  <a:cubicBezTo>
                    <a:pt x="9588" y="2123"/>
                    <a:pt x="9542" y="2055"/>
                    <a:pt x="9496" y="1964"/>
                  </a:cubicBezTo>
                  <a:lnTo>
                    <a:pt x="9359" y="1781"/>
                  </a:lnTo>
                  <a:cubicBezTo>
                    <a:pt x="9336" y="1735"/>
                    <a:pt x="9314" y="1712"/>
                    <a:pt x="9291" y="1667"/>
                  </a:cubicBezTo>
                  <a:cubicBezTo>
                    <a:pt x="9268" y="1621"/>
                    <a:pt x="9245" y="1598"/>
                    <a:pt x="9222" y="1575"/>
                  </a:cubicBezTo>
                  <a:cubicBezTo>
                    <a:pt x="9177" y="1484"/>
                    <a:pt x="9131" y="1416"/>
                    <a:pt x="9085" y="1347"/>
                  </a:cubicBezTo>
                  <a:cubicBezTo>
                    <a:pt x="9017" y="1256"/>
                    <a:pt x="8948" y="1187"/>
                    <a:pt x="8880" y="1096"/>
                  </a:cubicBezTo>
                  <a:cubicBezTo>
                    <a:pt x="8857" y="1051"/>
                    <a:pt x="8811" y="1005"/>
                    <a:pt x="8789" y="982"/>
                  </a:cubicBezTo>
                  <a:lnTo>
                    <a:pt x="8766" y="936"/>
                  </a:lnTo>
                  <a:cubicBezTo>
                    <a:pt x="8720" y="891"/>
                    <a:pt x="8652" y="822"/>
                    <a:pt x="8606" y="777"/>
                  </a:cubicBezTo>
                  <a:lnTo>
                    <a:pt x="8583" y="754"/>
                  </a:lnTo>
                  <a:cubicBezTo>
                    <a:pt x="8492" y="640"/>
                    <a:pt x="8423" y="571"/>
                    <a:pt x="8332" y="503"/>
                  </a:cubicBezTo>
                  <a:cubicBezTo>
                    <a:pt x="8286" y="457"/>
                    <a:pt x="8241" y="434"/>
                    <a:pt x="8195" y="389"/>
                  </a:cubicBezTo>
                  <a:cubicBezTo>
                    <a:pt x="8172" y="366"/>
                    <a:pt x="8104" y="343"/>
                    <a:pt x="8058" y="320"/>
                  </a:cubicBezTo>
                  <a:lnTo>
                    <a:pt x="8035" y="297"/>
                  </a:lnTo>
                  <a:lnTo>
                    <a:pt x="7990" y="297"/>
                  </a:lnTo>
                  <a:cubicBezTo>
                    <a:pt x="7967" y="274"/>
                    <a:pt x="7944" y="274"/>
                    <a:pt x="7944" y="274"/>
                  </a:cubicBezTo>
                  <a:cubicBezTo>
                    <a:pt x="7898" y="297"/>
                    <a:pt x="7898" y="297"/>
                    <a:pt x="7876" y="297"/>
                  </a:cubicBezTo>
                  <a:lnTo>
                    <a:pt x="7762" y="297"/>
                  </a:lnTo>
                  <a:cubicBezTo>
                    <a:pt x="7716" y="206"/>
                    <a:pt x="7670" y="115"/>
                    <a:pt x="7625" y="46"/>
                  </a:cubicBezTo>
                  <a:cubicBezTo>
                    <a:pt x="7602" y="23"/>
                    <a:pt x="7556" y="1"/>
                    <a:pt x="75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2" name="Google Shape;572;p4"/>
            <p:cNvSpPr/>
            <p:nvPr/>
          </p:nvSpPr>
          <p:spPr>
            <a:xfrm>
              <a:off x="6848900" y="1768425"/>
              <a:ext cx="265350" cy="220300"/>
            </a:xfrm>
            <a:custGeom>
              <a:avLst/>
              <a:gdLst/>
              <a:ahLst/>
              <a:cxnLst/>
              <a:rect l="l" t="t" r="r" b="b"/>
              <a:pathLst>
                <a:path w="10614" h="8812" extrusionOk="0">
                  <a:moveTo>
                    <a:pt x="4474" y="1"/>
                  </a:moveTo>
                  <a:cubicBezTo>
                    <a:pt x="4291" y="1"/>
                    <a:pt x="4086" y="24"/>
                    <a:pt x="3903" y="69"/>
                  </a:cubicBezTo>
                  <a:cubicBezTo>
                    <a:pt x="3858" y="69"/>
                    <a:pt x="3835" y="92"/>
                    <a:pt x="3812" y="138"/>
                  </a:cubicBezTo>
                  <a:cubicBezTo>
                    <a:pt x="3721" y="138"/>
                    <a:pt x="3652" y="138"/>
                    <a:pt x="3561" y="161"/>
                  </a:cubicBezTo>
                  <a:lnTo>
                    <a:pt x="3515" y="161"/>
                  </a:lnTo>
                  <a:cubicBezTo>
                    <a:pt x="3470" y="161"/>
                    <a:pt x="3424" y="184"/>
                    <a:pt x="3378" y="184"/>
                  </a:cubicBezTo>
                  <a:lnTo>
                    <a:pt x="3333" y="184"/>
                  </a:lnTo>
                  <a:cubicBezTo>
                    <a:pt x="3264" y="206"/>
                    <a:pt x="3196" y="206"/>
                    <a:pt x="3127" y="229"/>
                  </a:cubicBezTo>
                  <a:cubicBezTo>
                    <a:pt x="3059" y="252"/>
                    <a:pt x="2967" y="252"/>
                    <a:pt x="2876" y="298"/>
                  </a:cubicBezTo>
                  <a:cubicBezTo>
                    <a:pt x="2831" y="298"/>
                    <a:pt x="2785" y="321"/>
                    <a:pt x="2739" y="343"/>
                  </a:cubicBezTo>
                  <a:lnTo>
                    <a:pt x="2625" y="389"/>
                  </a:lnTo>
                  <a:cubicBezTo>
                    <a:pt x="2557" y="412"/>
                    <a:pt x="2465" y="435"/>
                    <a:pt x="2397" y="458"/>
                  </a:cubicBezTo>
                  <a:cubicBezTo>
                    <a:pt x="2260" y="503"/>
                    <a:pt x="2123" y="572"/>
                    <a:pt x="1986" y="640"/>
                  </a:cubicBezTo>
                  <a:lnTo>
                    <a:pt x="1895" y="686"/>
                  </a:lnTo>
                  <a:cubicBezTo>
                    <a:pt x="1803" y="709"/>
                    <a:pt x="1735" y="754"/>
                    <a:pt x="1666" y="777"/>
                  </a:cubicBezTo>
                  <a:lnTo>
                    <a:pt x="1644" y="800"/>
                  </a:lnTo>
                  <a:cubicBezTo>
                    <a:pt x="1552" y="846"/>
                    <a:pt x="1484" y="891"/>
                    <a:pt x="1393" y="937"/>
                  </a:cubicBezTo>
                  <a:cubicBezTo>
                    <a:pt x="1347" y="982"/>
                    <a:pt x="1301" y="1005"/>
                    <a:pt x="1278" y="1051"/>
                  </a:cubicBezTo>
                  <a:lnTo>
                    <a:pt x="1210" y="1097"/>
                  </a:lnTo>
                  <a:cubicBezTo>
                    <a:pt x="1187" y="1119"/>
                    <a:pt x="1164" y="1142"/>
                    <a:pt x="1141" y="1165"/>
                  </a:cubicBezTo>
                  <a:cubicBezTo>
                    <a:pt x="1119" y="1165"/>
                    <a:pt x="1096" y="1188"/>
                    <a:pt x="1073" y="1211"/>
                  </a:cubicBezTo>
                  <a:cubicBezTo>
                    <a:pt x="1027" y="1256"/>
                    <a:pt x="982" y="1279"/>
                    <a:pt x="959" y="1325"/>
                  </a:cubicBezTo>
                  <a:lnTo>
                    <a:pt x="913" y="1371"/>
                  </a:lnTo>
                  <a:cubicBezTo>
                    <a:pt x="890" y="1393"/>
                    <a:pt x="868" y="1416"/>
                    <a:pt x="845" y="1439"/>
                  </a:cubicBezTo>
                  <a:lnTo>
                    <a:pt x="822" y="1462"/>
                  </a:lnTo>
                  <a:cubicBezTo>
                    <a:pt x="776" y="1485"/>
                    <a:pt x="753" y="1530"/>
                    <a:pt x="708" y="1553"/>
                  </a:cubicBezTo>
                  <a:cubicBezTo>
                    <a:pt x="685" y="1576"/>
                    <a:pt x="662" y="1599"/>
                    <a:pt x="639" y="1622"/>
                  </a:cubicBezTo>
                  <a:cubicBezTo>
                    <a:pt x="594" y="1667"/>
                    <a:pt x="548" y="1690"/>
                    <a:pt x="502" y="1736"/>
                  </a:cubicBezTo>
                  <a:cubicBezTo>
                    <a:pt x="480" y="1781"/>
                    <a:pt x="434" y="1804"/>
                    <a:pt x="411" y="1850"/>
                  </a:cubicBezTo>
                  <a:cubicBezTo>
                    <a:pt x="388" y="1873"/>
                    <a:pt x="365" y="1895"/>
                    <a:pt x="343" y="1918"/>
                  </a:cubicBezTo>
                  <a:cubicBezTo>
                    <a:pt x="274" y="2010"/>
                    <a:pt x="206" y="2078"/>
                    <a:pt x="114" y="2124"/>
                  </a:cubicBezTo>
                  <a:cubicBezTo>
                    <a:pt x="91" y="2169"/>
                    <a:pt x="69" y="2215"/>
                    <a:pt x="91" y="2261"/>
                  </a:cubicBezTo>
                  <a:cubicBezTo>
                    <a:pt x="46" y="2284"/>
                    <a:pt x="23" y="2329"/>
                    <a:pt x="23" y="2352"/>
                  </a:cubicBezTo>
                  <a:cubicBezTo>
                    <a:pt x="0" y="2398"/>
                    <a:pt x="23" y="2443"/>
                    <a:pt x="46" y="2466"/>
                  </a:cubicBezTo>
                  <a:cubicBezTo>
                    <a:pt x="46" y="2512"/>
                    <a:pt x="91" y="2535"/>
                    <a:pt x="137" y="2557"/>
                  </a:cubicBezTo>
                  <a:cubicBezTo>
                    <a:pt x="206" y="2557"/>
                    <a:pt x="274" y="2557"/>
                    <a:pt x="365" y="2580"/>
                  </a:cubicBezTo>
                  <a:cubicBezTo>
                    <a:pt x="753" y="2626"/>
                    <a:pt x="1073" y="2694"/>
                    <a:pt x="1370" y="2809"/>
                  </a:cubicBezTo>
                  <a:lnTo>
                    <a:pt x="1415" y="2809"/>
                  </a:lnTo>
                  <a:cubicBezTo>
                    <a:pt x="1438" y="2831"/>
                    <a:pt x="1461" y="2831"/>
                    <a:pt x="1484" y="2831"/>
                  </a:cubicBezTo>
                  <a:lnTo>
                    <a:pt x="1552" y="2831"/>
                  </a:lnTo>
                  <a:cubicBezTo>
                    <a:pt x="1621" y="2809"/>
                    <a:pt x="1666" y="2763"/>
                    <a:pt x="1689" y="2740"/>
                  </a:cubicBezTo>
                  <a:cubicBezTo>
                    <a:pt x="1712" y="2694"/>
                    <a:pt x="1758" y="2672"/>
                    <a:pt x="1781" y="2626"/>
                  </a:cubicBezTo>
                  <a:lnTo>
                    <a:pt x="1826" y="2580"/>
                  </a:lnTo>
                  <a:cubicBezTo>
                    <a:pt x="1872" y="2512"/>
                    <a:pt x="1940" y="2466"/>
                    <a:pt x="2009" y="2398"/>
                  </a:cubicBezTo>
                  <a:lnTo>
                    <a:pt x="2054" y="2352"/>
                  </a:lnTo>
                  <a:cubicBezTo>
                    <a:pt x="2077" y="2329"/>
                    <a:pt x="2100" y="2306"/>
                    <a:pt x="2123" y="2284"/>
                  </a:cubicBezTo>
                  <a:lnTo>
                    <a:pt x="2214" y="2238"/>
                  </a:lnTo>
                  <a:cubicBezTo>
                    <a:pt x="2260" y="2192"/>
                    <a:pt x="2306" y="2169"/>
                    <a:pt x="2328" y="2147"/>
                  </a:cubicBezTo>
                  <a:lnTo>
                    <a:pt x="2306" y="2147"/>
                  </a:lnTo>
                  <a:cubicBezTo>
                    <a:pt x="2442" y="2055"/>
                    <a:pt x="2602" y="1964"/>
                    <a:pt x="2739" y="1895"/>
                  </a:cubicBezTo>
                  <a:lnTo>
                    <a:pt x="2785" y="1873"/>
                  </a:lnTo>
                  <a:cubicBezTo>
                    <a:pt x="2853" y="1804"/>
                    <a:pt x="2945" y="1781"/>
                    <a:pt x="3013" y="1736"/>
                  </a:cubicBezTo>
                  <a:cubicBezTo>
                    <a:pt x="3104" y="1690"/>
                    <a:pt x="3196" y="1644"/>
                    <a:pt x="3264" y="1599"/>
                  </a:cubicBezTo>
                  <a:cubicBezTo>
                    <a:pt x="3310" y="1599"/>
                    <a:pt x="3356" y="1576"/>
                    <a:pt x="3378" y="1553"/>
                  </a:cubicBezTo>
                  <a:cubicBezTo>
                    <a:pt x="3424" y="1553"/>
                    <a:pt x="3470" y="1530"/>
                    <a:pt x="3515" y="1507"/>
                  </a:cubicBezTo>
                  <a:lnTo>
                    <a:pt x="3561" y="1485"/>
                  </a:lnTo>
                  <a:cubicBezTo>
                    <a:pt x="3629" y="1462"/>
                    <a:pt x="3721" y="1439"/>
                    <a:pt x="3789" y="1416"/>
                  </a:cubicBezTo>
                  <a:cubicBezTo>
                    <a:pt x="3903" y="1371"/>
                    <a:pt x="4017" y="1348"/>
                    <a:pt x="4132" y="1325"/>
                  </a:cubicBezTo>
                  <a:cubicBezTo>
                    <a:pt x="4223" y="1279"/>
                    <a:pt x="4337" y="1256"/>
                    <a:pt x="4451" y="1256"/>
                  </a:cubicBezTo>
                  <a:cubicBezTo>
                    <a:pt x="4542" y="1234"/>
                    <a:pt x="4657" y="1234"/>
                    <a:pt x="4748" y="1234"/>
                  </a:cubicBezTo>
                  <a:lnTo>
                    <a:pt x="4885" y="1234"/>
                  </a:lnTo>
                  <a:cubicBezTo>
                    <a:pt x="5022" y="1234"/>
                    <a:pt x="5182" y="1256"/>
                    <a:pt x="5318" y="1279"/>
                  </a:cubicBezTo>
                  <a:cubicBezTo>
                    <a:pt x="5433" y="1279"/>
                    <a:pt x="5524" y="1302"/>
                    <a:pt x="5615" y="1325"/>
                  </a:cubicBezTo>
                  <a:lnTo>
                    <a:pt x="5775" y="1325"/>
                  </a:lnTo>
                  <a:cubicBezTo>
                    <a:pt x="5821" y="1348"/>
                    <a:pt x="5866" y="1348"/>
                    <a:pt x="5912" y="1348"/>
                  </a:cubicBezTo>
                  <a:cubicBezTo>
                    <a:pt x="6003" y="1371"/>
                    <a:pt x="6117" y="1393"/>
                    <a:pt x="6209" y="1416"/>
                  </a:cubicBezTo>
                  <a:cubicBezTo>
                    <a:pt x="6300" y="1439"/>
                    <a:pt x="6391" y="1462"/>
                    <a:pt x="6483" y="1485"/>
                  </a:cubicBezTo>
                  <a:cubicBezTo>
                    <a:pt x="6620" y="1553"/>
                    <a:pt x="6756" y="1622"/>
                    <a:pt x="6871" y="1690"/>
                  </a:cubicBezTo>
                  <a:cubicBezTo>
                    <a:pt x="6985" y="1759"/>
                    <a:pt x="7099" y="1850"/>
                    <a:pt x="7236" y="1941"/>
                  </a:cubicBezTo>
                  <a:lnTo>
                    <a:pt x="7259" y="1941"/>
                  </a:lnTo>
                  <a:lnTo>
                    <a:pt x="7396" y="2055"/>
                  </a:lnTo>
                  <a:lnTo>
                    <a:pt x="7533" y="2169"/>
                  </a:lnTo>
                  <a:cubicBezTo>
                    <a:pt x="7601" y="2215"/>
                    <a:pt x="7692" y="2284"/>
                    <a:pt x="7784" y="2352"/>
                  </a:cubicBezTo>
                  <a:cubicBezTo>
                    <a:pt x="7875" y="2420"/>
                    <a:pt x="7943" y="2512"/>
                    <a:pt x="8035" y="2580"/>
                  </a:cubicBezTo>
                  <a:cubicBezTo>
                    <a:pt x="8058" y="2603"/>
                    <a:pt x="8103" y="2649"/>
                    <a:pt x="8126" y="2672"/>
                  </a:cubicBezTo>
                  <a:cubicBezTo>
                    <a:pt x="8172" y="2717"/>
                    <a:pt x="8217" y="2763"/>
                    <a:pt x="8263" y="2809"/>
                  </a:cubicBezTo>
                  <a:cubicBezTo>
                    <a:pt x="8331" y="2900"/>
                    <a:pt x="8400" y="2968"/>
                    <a:pt x="8446" y="3014"/>
                  </a:cubicBezTo>
                  <a:cubicBezTo>
                    <a:pt x="8605" y="3219"/>
                    <a:pt x="8742" y="3402"/>
                    <a:pt x="8834" y="3607"/>
                  </a:cubicBezTo>
                  <a:lnTo>
                    <a:pt x="8879" y="3699"/>
                  </a:lnTo>
                  <a:cubicBezTo>
                    <a:pt x="8902" y="3767"/>
                    <a:pt x="8925" y="3836"/>
                    <a:pt x="8971" y="3904"/>
                  </a:cubicBezTo>
                  <a:lnTo>
                    <a:pt x="8971" y="3927"/>
                  </a:lnTo>
                  <a:cubicBezTo>
                    <a:pt x="8993" y="3973"/>
                    <a:pt x="8993" y="3995"/>
                    <a:pt x="9016" y="4041"/>
                  </a:cubicBezTo>
                  <a:cubicBezTo>
                    <a:pt x="9016" y="4087"/>
                    <a:pt x="9039" y="4132"/>
                    <a:pt x="9039" y="4178"/>
                  </a:cubicBezTo>
                  <a:cubicBezTo>
                    <a:pt x="9062" y="4246"/>
                    <a:pt x="9062" y="4292"/>
                    <a:pt x="9085" y="4361"/>
                  </a:cubicBezTo>
                  <a:cubicBezTo>
                    <a:pt x="9085" y="4429"/>
                    <a:pt x="9107" y="4498"/>
                    <a:pt x="9107" y="4566"/>
                  </a:cubicBezTo>
                  <a:cubicBezTo>
                    <a:pt x="9107" y="4612"/>
                    <a:pt x="9107" y="4680"/>
                    <a:pt x="9130" y="4749"/>
                  </a:cubicBezTo>
                  <a:lnTo>
                    <a:pt x="9130" y="4817"/>
                  </a:lnTo>
                  <a:lnTo>
                    <a:pt x="9130" y="4908"/>
                  </a:lnTo>
                  <a:cubicBezTo>
                    <a:pt x="9153" y="5023"/>
                    <a:pt x="9153" y="5160"/>
                    <a:pt x="9153" y="5274"/>
                  </a:cubicBezTo>
                  <a:cubicBezTo>
                    <a:pt x="9130" y="5365"/>
                    <a:pt x="9107" y="5433"/>
                    <a:pt x="9085" y="5525"/>
                  </a:cubicBezTo>
                  <a:cubicBezTo>
                    <a:pt x="9039" y="5616"/>
                    <a:pt x="9016" y="5707"/>
                    <a:pt x="8993" y="5799"/>
                  </a:cubicBezTo>
                  <a:cubicBezTo>
                    <a:pt x="8971" y="5913"/>
                    <a:pt x="8948" y="6004"/>
                    <a:pt x="8925" y="6095"/>
                  </a:cubicBezTo>
                  <a:cubicBezTo>
                    <a:pt x="8902" y="6164"/>
                    <a:pt x="8879" y="6255"/>
                    <a:pt x="8834" y="6346"/>
                  </a:cubicBezTo>
                  <a:cubicBezTo>
                    <a:pt x="8788" y="6461"/>
                    <a:pt x="8719" y="6597"/>
                    <a:pt x="8628" y="6780"/>
                  </a:cubicBezTo>
                  <a:cubicBezTo>
                    <a:pt x="8605" y="6803"/>
                    <a:pt x="8605" y="6849"/>
                    <a:pt x="8582" y="6894"/>
                  </a:cubicBezTo>
                  <a:cubicBezTo>
                    <a:pt x="8560" y="6917"/>
                    <a:pt x="8537" y="6963"/>
                    <a:pt x="8514" y="6986"/>
                  </a:cubicBezTo>
                  <a:cubicBezTo>
                    <a:pt x="8491" y="7054"/>
                    <a:pt x="8468" y="7100"/>
                    <a:pt x="8423" y="7145"/>
                  </a:cubicBezTo>
                  <a:cubicBezTo>
                    <a:pt x="8400" y="7191"/>
                    <a:pt x="8377" y="7214"/>
                    <a:pt x="8354" y="7259"/>
                  </a:cubicBezTo>
                  <a:cubicBezTo>
                    <a:pt x="8309" y="7328"/>
                    <a:pt x="8263" y="7396"/>
                    <a:pt x="8263" y="7488"/>
                  </a:cubicBezTo>
                  <a:cubicBezTo>
                    <a:pt x="8286" y="7533"/>
                    <a:pt x="8286" y="7602"/>
                    <a:pt x="8331" y="7670"/>
                  </a:cubicBezTo>
                  <a:cubicBezTo>
                    <a:pt x="8354" y="7693"/>
                    <a:pt x="8377" y="7716"/>
                    <a:pt x="8400" y="7739"/>
                  </a:cubicBezTo>
                  <a:lnTo>
                    <a:pt x="8423" y="7762"/>
                  </a:lnTo>
                  <a:lnTo>
                    <a:pt x="8446" y="7807"/>
                  </a:lnTo>
                  <a:lnTo>
                    <a:pt x="8468" y="7830"/>
                  </a:lnTo>
                  <a:cubicBezTo>
                    <a:pt x="8491" y="7853"/>
                    <a:pt x="8514" y="7899"/>
                    <a:pt x="8560" y="7944"/>
                  </a:cubicBezTo>
                  <a:cubicBezTo>
                    <a:pt x="8582" y="7967"/>
                    <a:pt x="8582" y="7990"/>
                    <a:pt x="8605" y="8013"/>
                  </a:cubicBezTo>
                  <a:cubicBezTo>
                    <a:pt x="8605" y="8035"/>
                    <a:pt x="8628" y="8035"/>
                    <a:pt x="8628" y="8058"/>
                  </a:cubicBezTo>
                  <a:lnTo>
                    <a:pt x="8651" y="8081"/>
                  </a:lnTo>
                  <a:cubicBezTo>
                    <a:pt x="8674" y="8127"/>
                    <a:pt x="8697" y="8172"/>
                    <a:pt x="8742" y="8218"/>
                  </a:cubicBezTo>
                  <a:lnTo>
                    <a:pt x="8765" y="8241"/>
                  </a:lnTo>
                  <a:cubicBezTo>
                    <a:pt x="8765" y="8264"/>
                    <a:pt x="8788" y="8287"/>
                    <a:pt x="8788" y="8309"/>
                  </a:cubicBezTo>
                  <a:cubicBezTo>
                    <a:pt x="8811" y="8332"/>
                    <a:pt x="8834" y="8378"/>
                    <a:pt x="8856" y="8424"/>
                  </a:cubicBezTo>
                  <a:lnTo>
                    <a:pt x="8879" y="8469"/>
                  </a:lnTo>
                  <a:cubicBezTo>
                    <a:pt x="8902" y="8515"/>
                    <a:pt x="8925" y="8583"/>
                    <a:pt x="8971" y="8652"/>
                  </a:cubicBezTo>
                  <a:cubicBezTo>
                    <a:pt x="8971" y="8675"/>
                    <a:pt x="8993" y="8697"/>
                    <a:pt x="8993" y="8697"/>
                  </a:cubicBezTo>
                  <a:cubicBezTo>
                    <a:pt x="8993" y="8720"/>
                    <a:pt x="9016" y="8720"/>
                    <a:pt x="9016" y="8743"/>
                  </a:cubicBezTo>
                  <a:cubicBezTo>
                    <a:pt x="9062" y="8789"/>
                    <a:pt x="9130" y="8812"/>
                    <a:pt x="9176" y="8812"/>
                  </a:cubicBezTo>
                  <a:cubicBezTo>
                    <a:pt x="9199" y="8812"/>
                    <a:pt x="9222" y="8812"/>
                    <a:pt x="9244" y="8789"/>
                  </a:cubicBezTo>
                  <a:lnTo>
                    <a:pt x="9153" y="8789"/>
                  </a:lnTo>
                  <a:cubicBezTo>
                    <a:pt x="9153" y="8789"/>
                    <a:pt x="9130" y="8766"/>
                    <a:pt x="9130" y="8766"/>
                  </a:cubicBezTo>
                  <a:cubicBezTo>
                    <a:pt x="9130" y="8743"/>
                    <a:pt x="9130" y="8743"/>
                    <a:pt x="9130" y="8720"/>
                  </a:cubicBezTo>
                  <a:cubicBezTo>
                    <a:pt x="9153" y="8697"/>
                    <a:pt x="9176" y="8675"/>
                    <a:pt x="9176" y="8652"/>
                  </a:cubicBezTo>
                  <a:lnTo>
                    <a:pt x="9199" y="8629"/>
                  </a:lnTo>
                  <a:cubicBezTo>
                    <a:pt x="9222" y="8583"/>
                    <a:pt x="9244" y="8560"/>
                    <a:pt x="9267" y="8538"/>
                  </a:cubicBezTo>
                  <a:cubicBezTo>
                    <a:pt x="9290" y="8492"/>
                    <a:pt x="9336" y="8446"/>
                    <a:pt x="9359" y="8424"/>
                  </a:cubicBezTo>
                  <a:cubicBezTo>
                    <a:pt x="9359" y="8378"/>
                    <a:pt x="9336" y="8332"/>
                    <a:pt x="9336" y="8287"/>
                  </a:cubicBezTo>
                  <a:cubicBezTo>
                    <a:pt x="9336" y="8264"/>
                    <a:pt x="9313" y="8264"/>
                    <a:pt x="9313" y="8241"/>
                  </a:cubicBezTo>
                  <a:lnTo>
                    <a:pt x="9336" y="8195"/>
                  </a:lnTo>
                  <a:cubicBezTo>
                    <a:pt x="9359" y="8150"/>
                    <a:pt x="9404" y="8104"/>
                    <a:pt x="9427" y="8058"/>
                  </a:cubicBezTo>
                  <a:cubicBezTo>
                    <a:pt x="9450" y="8035"/>
                    <a:pt x="9473" y="7990"/>
                    <a:pt x="9496" y="7967"/>
                  </a:cubicBezTo>
                  <a:cubicBezTo>
                    <a:pt x="9564" y="7853"/>
                    <a:pt x="9632" y="7739"/>
                    <a:pt x="9701" y="7647"/>
                  </a:cubicBezTo>
                  <a:cubicBezTo>
                    <a:pt x="9769" y="7511"/>
                    <a:pt x="9838" y="7374"/>
                    <a:pt x="9906" y="7282"/>
                  </a:cubicBezTo>
                  <a:cubicBezTo>
                    <a:pt x="9952" y="7168"/>
                    <a:pt x="9998" y="7031"/>
                    <a:pt x="10066" y="6894"/>
                  </a:cubicBezTo>
                  <a:cubicBezTo>
                    <a:pt x="10089" y="6849"/>
                    <a:pt x="10112" y="6803"/>
                    <a:pt x="10135" y="6757"/>
                  </a:cubicBezTo>
                  <a:cubicBezTo>
                    <a:pt x="10135" y="6734"/>
                    <a:pt x="10135" y="6712"/>
                    <a:pt x="10135" y="6689"/>
                  </a:cubicBezTo>
                  <a:cubicBezTo>
                    <a:pt x="10157" y="6666"/>
                    <a:pt x="10157" y="6643"/>
                    <a:pt x="10157" y="6620"/>
                  </a:cubicBezTo>
                  <a:lnTo>
                    <a:pt x="10203" y="6552"/>
                  </a:lnTo>
                  <a:cubicBezTo>
                    <a:pt x="10226" y="6461"/>
                    <a:pt x="10272" y="6369"/>
                    <a:pt x="10294" y="6255"/>
                  </a:cubicBezTo>
                  <a:cubicBezTo>
                    <a:pt x="10340" y="6141"/>
                    <a:pt x="10363" y="6027"/>
                    <a:pt x="10363" y="5867"/>
                  </a:cubicBezTo>
                  <a:lnTo>
                    <a:pt x="10363" y="5890"/>
                  </a:lnTo>
                  <a:cubicBezTo>
                    <a:pt x="10386" y="5799"/>
                    <a:pt x="10409" y="5684"/>
                    <a:pt x="10431" y="5593"/>
                  </a:cubicBezTo>
                  <a:cubicBezTo>
                    <a:pt x="10454" y="5525"/>
                    <a:pt x="10454" y="5456"/>
                    <a:pt x="10477" y="5388"/>
                  </a:cubicBezTo>
                  <a:lnTo>
                    <a:pt x="10523" y="5251"/>
                  </a:lnTo>
                  <a:lnTo>
                    <a:pt x="10523" y="5205"/>
                  </a:lnTo>
                  <a:cubicBezTo>
                    <a:pt x="10568" y="5091"/>
                    <a:pt x="10591" y="4977"/>
                    <a:pt x="10591" y="4863"/>
                  </a:cubicBezTo>
                  <a:cubicBezTo>
                    <a:pt x="10614" y="4771"/>
                    <a:pt x="10591" y="4657"/>
                    <a:pt x="10591" y="4566"/>
                  </a:cubicBezTo>
                  <a:cubicBezTo>
                    <a:pt x="10614" y="4543"/>
                    <a:pt x="10614" y="4498"/>
                    <a:pt x="10591" y="4452"/>
                  </a:cubicBezTo>
                  <a:cubicBezTo>
                    <a:pt x="10591" y="4429"/>
                    <a:pt x="10591" y="4429"/>
                    <a:pt x="10591" y="4406"/>
                  </a:cubicBezTo>
                  <a:cubicBezTo>
                    <a:pt x="10568" y="4315"/>
                    <a:pt x="10568" y="4246"/>
                    <a:pt x="10568" y="4178"/>
                  </a:cubicBezTo>
                  <a:lnTo>
                    <a:pt x="10568" y="4087"/>
                  </a:lnTo>
                  <a:cubicBezTo>
                    <a:pt x="10568" y="3950"/>
                    <a:pt x="10523" y="3836"/>
                    <a:pt x="10477" y="3722"/>
                  </a:cubicBezTo>
                  <a:cubicBezTo>
                    <a:pt x="10477" y="3676"/>
                    <a:pt x="10454" y="3630"/>
                    <a:pt x="10454" y="3607"/>
                  </a:cubicBezTo>
                  <a:lnTo>
                    <a:pt x="10431" y="3539"/>
                  </a:lnTo>
                  <a:cubicBezTo>
                    <a:pt x="10409" y="3448"/>
                    <a:pt x="10363" y="3379"/>
                    <a:pt x="10340" y="3288"/>
                  </a:cubicBezTo>
                  <a:lnTo>
                    <a:pt x="10317" y="3265"/>
                  </a:lnTo>
                  <a:cubicBezTo>
                    <a:pt x="10272" y="3174"/>
                    <a:pt x="10226" y="3082"/>
                    <a:pt x="10180" y="2991"/>
                  </a:cubicBezTo>
                  <a:cubicBezTo>
                    <a:pt x="10180" y="2991"/>
                    <a:pt x="10157" y="2968"/>
                    <a:pt x="10157" y="2968"/>
                  </a:cubicBezTo>
                  <a:cubicBezTo>
                    <a:pt x="10135" y="2877"/>
                    <a:pt x="10089" y="2809"/>
                    <a:pt x="10043" y="2717"/>
                  </a:cubicBezTo>
                  <a:cubicBezTo>
                    <a:pt x="9998" y="2649"/>
                    <a:pt x="9952" y="2580"/>
                    <a:pt x="9884" y="2512"/>
                  </a:cubicBezTo>
                  <a:cubicBezTo>
                    <a:pt x="9838" y="2420"/>
                    <a:pt x="9769" y="2329"/>
                    <a:pt x="9701" y="2261"/>
                  </a:cubicBezTo>
                  <a:cubicBezTo>
                    <a:pt x="9632" y="2192"/>
                    <a:pt x="9564" y="2147"/>
                    <a:pt x="9518" y="2078"/>
                  </a:cubicBezTo>
                  <a:cubicBezTo>
                    <a:pt x="9427" y="2010"/>
                    <a:pt x="9359" y="1941"/>
                    <a:pt x="9290" y="1873"/>
                  </a:cubicBezTo>
                  <a:cubicBezTo>
                    <a:pt x="9199" y="1804"/>
                    <a:pt x="9107" y="1759"/>
                    <a:pt x="9016" y="1713"/>
                  </a:cubicBezTo>
                  <a:cubicBezTo>
                    <a:pt x="8971" y="1667"/>
                    <a:pt x="8902" y="1622"/>
                    <a:pt x="8834" y="1599"/>
                  </a:cubicBezTo>
                  <a:cubicBezTo>
                    <a:pt x="8742" y="1530"/>
                    <a:pt x="8651" y="1485"/>
                    <a:pt x="8560" y="1439"/>
                  </a:cubicBezTo>
                  <a:cubicBezTo>
                    <a:pt x="8468" y="1393"/>
                    <a:pt x="8400" y="1348"/>
                    <a:pt x="8331" y="1279"/>
                  </a:cubicBezTo>
                  <a:cubicBezTo>
                    <a:pt x="8240" y="1234"/>
                    <a:pt x="8172" y="1188"/>
                    <a:pt x="8080" y="1119"/>
                  </a:cubicBezTo>
                  <a:cubicBezTo>
                    <a:pt x="7943" y="1051"/>
                    <a:pt x="7806" y="982"/>
                    <a:pt x="7601" y="891"/>
                  </a:cubicBezTo>
                  <a:cubicBezTo>
                    <a:pt x="7510" y="846"/>
                    <a:pt x="7418" y="800"/>
                    <a:pt x="7304" y="777"/>
                  </a:cubicBezTo>
                  <a:cubicBezTo>
                    <a:pt x="7281" y="709"/>
                    <a:pt x="7236" y="663"/>
                    <a:pt x="7145" y="640"/>
                  </a:cubicBezTo>
                  <a:cubicBezTo>
                    <a:pt x="7099" y="594"/>
                    <a:pt x="7053" y="572"/>
                    <a:pt x="7008" y="572"/>
                  </a:cubicBezTo>
                  <a:cubicBezTo>
                    <a:pt x="6893" y="526"/>
                    <a:pt x="6779" y="480"/>
                    <a:pt x="6665" y="435"/>
                  </a:cubicBezTo>
                  <a:cubicBezTo>
                    <a:pt x="6505" y="366"/>
                    <a:pt x="6323" y="321"/>
                    <a:pt x="6163" y="275"/>
                  </a:cubicBezTo>
                  <a:lnTo>
                    <a:pt x="6095" y="252"/>
                  </a:lnTo>
                  <a:cubicBezTo>
                    <a:pt x="5866" y="206"/>
                    <a:pt x="5684" y="161"/>
                    <a:pt x="5501" y="138"/>
                  </a:cubicBezTo>
                  <a:cubicBezTo>
                    <a:pt x="5318" y="92"/>
                    <a:pt x="5136" y="69"/>
                    <a:pt x="4953" y="47"/>
                  </a:cubicBezTo>
                  <a:lnTo>
                    <a:pt x="4885" y="24"/>
                  </a:lnTo>
                  <a:cubicBezTo>
                    <a:pt x="4748" y="24"/>
                    <a:pt x="4611" y="1"/>
                    <a:pt x="447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3" name="Google Shape;573;p4"/>
            <p:cNvSpPr/>
            <p:nvPr/>
          </p:nvSpPr>
          <p:spPr>
            <a:xfrm>
              <a:off x="6947600" y="1952750"/>
              <a:ext cx="121000" cy="432225"/>
            </a:xfrm>
            <a:custGeom>
              <a:avLst/>
              <a:gdLst/>
              <a:ahLst/>
              <a:cxnLst/>
              <a:rect l="l" t="t" r="r" b="b"/>
              <a:pathLst>
                <a:path w="4840" h="17289" extrusionOk="0">
                  <a:moveTo>
                    <a:pt x="3448" y="1"/>
                  </a:moveTo>
                  <a:cubicBezTo>
                    <a:pt x="3448" y="1"/>
                    <a:pt x="3425" y="23"/>
                    <a:pt x="3425" y="23"/>
                  </a:cubicBezTo>
                  <a:cubicBezTo>
                    <a:pt x="3402" y="23"/>
                    <a:pt x="3379" y="46"/>
                    <a:pt x="3379" y="92"/>
                  </a:cubicBezTo>
                  <a:cubicBezTo>
                    <a:pt x="3379" y="160"/>
                    <a:pt x="3402" y="229"/>
                    <a:pt x="3425" y="297"/>
                  </a:cubicBezTo>
                  <a:cubicBezTo>
                    <a:pt x="3448" y="366"/>
                    <a:pt x="3470" y="411"/>
                    <a:pt x="3470" y="480"/>
                  </a:cubicBezTo>
                  <a:cubicBezTo>
                    <a:pt x="3493" y="548"/>
                    <a:pt x="3516" y="594"/>
                    <a:pt x="3539" y="662"/>
                  </a:cubicBezTo>
                  <a:cubicBezTo>
                    <a:pt x="3585" y="799"/>
                    <a:pt x="3630" y="936"/>
                    <a:pt x="3676" y="1073"/>
                  </a:cubicBezTo>
                  <a:cubicBezTo>
                    <a:pt x="3656" y="1053"/>
                    <a:pt x="3653" y="1051"/>
                    <a:pt x="3653" y="1051"/>
                  </a:cubicBezTo>
                  <a:lnTo>
                    <a:pt x="3653" y="1051"/>
                  </a:lnTo>
                  <a:cubicBezTo>
                    <a:pt x="3676" y="1073"/>
                    <a:pt x="3676" y="1096"/>
                    <a:pt x="3676" y="1119"/>
                  </a:cubicBezTo>
                  <a:cubicBezTo>
                    <a:pt x="3699" y="1142"/>
                    <a:pt x="3699" y="1165"/>
                    <a:pt x="3699" y="1165"/>
                  </a:cubicBezTo>
                  <a:cubicBezTo>
                    <a:pt x="3699" y="1210"/>
                    <a:pt x="3699" y="1233"/>
                    <a:pt x="3699" y="1279"/>
                  </a:cubicBezTo>
                  <a:cubicBezTo>
                    <a:pt x="3721" y="1324"/>
                    <a:pt x="3721" y="1347"/>
                    <a:pt x="3721" y="1393"/>
                  </a:cubicBezTo>
                  <a:cubicBezTo>
                    <a:pt x="3744" y="1461"/>
                    <a:pt x="3744" y="1530"/>
                    <a:pt x="3767" y="1598"/>
                  </a:cubicBezTo>
                  <a:cubicBezTo>
                    <a:pt x="3790" y="1758"/>
                    <a:pt x="3813" y="1895"/>
                    <a:pt x="3836" y="2055"/>
                  </a:cubicBezTo>
                  <a:cubicBezTo>
                    <a:pt x="3858" y="2192"/>
                    <a:pt x="3904" y="2352"/>
                    <a:pt x="3927" y="2489"/>
                  </a:cubicBezTo>
                  <a:cubicBezTo>
                    <a:pt x="3950" y="2580"/>
                    <a:pt x="3973" y="2648"/>
                    <a:pt x="3995" y="2740"/>
                  </a:cubicBezTo>
                  <a:cubicBezTo>
                    <a:pt x="3995" y="2762"/>
                    <a:pt x="3995" y="2785"/>
                    <a:pt x="3995" y="2831"/>
                  </a:cubicBezTo>
                  <a:cubicBezTo>
                    <a:pt x="3950" y="2854"/>
                    <a:pt x="3927" y="2899"/>
                    <a:pt x="3927" y="2968"/>
                  </a:cubicBezTo>
                  <a:cubicBezTo>
                    <a:pt x="3904" y="3036"/>
                    <a:pt x="3927" y="3105"/>
                    <a:pt x="3927" y="3173"/>
                  </a:cubicBezTo>
                  <a:lnTo>
                    <a:pt x="3927" y="3356"/>
                  </a:lnTo>
                  <a:cubicBezTo>
                    <a:pt x="3950" y="3447"/>
                    <a:pt x="3950" y="3516"/>
                    <a:pt x="3973" y="3607"/>
                  </a:cubicBezTo>
                  <a:cubicBezTo>
                    <a:pt x="3973" y="3698"/>
                    <a:pt x="3973" y="3790"/>
                    <a:pt x="3973" y="3881"/>
                  </a:cubicBezTo>
                  <a:cubicBezTo>
                    <a:pt x="3973" y="3949"/>
                    <a:pt x="3973" y="3995"/>
                    <a:pt x="3973" y="4063"/>
                  </a:cubicBezTo>
                  <a:cubicBezTo>
                    <a:pt x="3973" y="4132"/>
                    <a:pt x="3973" y="4178"/>
                    <a:pt x="3973" y="4246"/>
                  </a:cubicBezTo>
                  <a:cubicBezTo>
                    <a:pt x="3973" y="4360"/>
                    <a:pt x="3973" y="4474"/>
                    <a:pt x="3973" y="4588"/>
                  </a:cubicBezTo>
                  <a:cubicBezTo>
                    <a:pt x="3950" y="4794"/>
                    <a:pt x="3950" y="4999"/>
                    <a:pt x="3950" y="5205"/>
                  </a:cubicBezTo>
                  <a:cubicBezTo>
                    <a:pt x="3927" y="5410"/>
                    <a:pt x="3927" y="5616"/>
                    <a:pt x="3904" y="5798"/>
                  </a:cubicBezTo>
                  <a:cubicBezTo>
                    <a:pt x="3904" y="5889"/>
                    <a:pt x="3904" y="5981"/>
                    <a:pt x="3904" y="6072"/>
                  </a:cubicBezTo>
                  <a:cubicBezTo>
                    <a:pt x="3904" y="6118"/>
                    <a:pt x="3904" y="6141"/>
                    <a:pt x="3881" y="6186"/>
                  </a:cubicBezTo>
                  <a:cubicBezTo>
                    <a:pt x="3881" y="6232"/>
                    <a:pt x="3881" y="6300"/>
                    <a:pt x="3881" y="6369"/>
                  </a:cubicBezTo>
                  <a:cubicBezTo>
                    <a:pt x="3881" y="6392"/>
                    <a:pt x="3881" y="6392"/>
                    <a:pt x="3881" y="6414"/>
                  </a:cubicBezTo>
                  <a:cubicBezTo>
                    <a:pt x="3836" y="6620"/>
                    <a:pt x="3813" y="6825"/>
                    <a:pt x="3767" y="7031"/>
                  </a:cubicBezTo>
                  <a:cubicBezTo>
                    <a:pt x="3744" y="7213"/>
                    <a:pt x="3699" y="7396"/>
                    <a:pt x="3676" y="7579"/>
                  </a:cubicBezTo>
                  <a:cubicBezTo>
                    <a:pt x="3653" y="7693"/>
                    <a:pt x="3607" y="7807"/>
                    <a:pt x="3585" y="7898"/>
                  </a:cubicBezTo>
                  <a:cubicBezTo>
                    <a:pt x="3585" y="7944"/>
                    <a:pt x="3585" y="7989"/>
                    <a:pt x="3562" y="8035"/>
                  </a:cubicBezTo>
                  <a:cubicBezTo>
                    <a:pt x="3539" y="8126"/>
                    <a:pt x="3516" y="8218"/>
                    <a:pt x="3493" y="8309"/>
                  </a:cubicBezTo>
                  <a:cubicBezTo>
                    <a:pt x="3493" y="8355"/>
                    <a:pt x="3493" y="8377"/>
                    <a:pt x="3470" y="8423"/>
                  </a:cubicBezTo>
                  <a:cubicBezTo>
                    <a:pt x="3470" y="8492"/>
                    <a:pt x="3448" y="8583"/>
                    <a:pt x="3425" y="8651"/>
                  </a:cubicBezTo>
                  <a:cubicBezTo>
                    <a:pt x="3402" y="8674"/>
                    <a:pt x="3402" y="8697"/>
                    <a:pt x="3379" y="8720"/>
                  </a:cubicBezTo>
                  <a:cubicBezTo>
                    <a:pt x="3356" y="8788"/>
                    <a:pt x="3333" y="8834"/>
                    <a:pt x="3311" y="8902"/>
                  </a:cubicBezTo>
                  <a:cubicBezTo>
                    <a:pt x="3265" y="8971"/>
                    <a:pt x="3242" y="9039"/>
                    <a:pt x="3219" y="9108"/>
                  </a:cubicBezTo>
                  <a:cubicBezTo>
                    <a:pt x="3219" y="9153"/>
                    <a:pt x="3197" y="9199"/>
                    <a:pt x="3174" y="9268"/>
                  </a:cubicBezTo>
                  <a:cubicBezTo>
                    <a:pt x="3151" y="9359"/>
                    <a:pt x="3105" y="9450"/>
                    <a:pt x="3082" y="9542"/>
                  </a:cubicBezTo>
                  <a:cubicBezTo>
                    <a:pt x="3014" y="9770"/>
                    <a:pt x="2945" y="9998"/>
                    <a:pt x="2877" y="10226"/>
                  </a:cubicBezTo>
                  <a:cubicBezTo>
                    <a:pt x="2854" y="10318"/>
                    <a:pt x="2831" y="10409"/>
                    <a:pt x="2786" y="10500"/>
                  </a:cubicBezTo>
                  <a:cubicBezTo>
                    <a:pt x="2740" y="10591"/>
                    <a:pt x="2694" y="10683"/>
                    <a:pt x="2649" y="10751"/>
                  </a:cubicBezTo>
                  <a:cubicBezTo>
                    <a:pt x="2603" y="10843"/>
                    <a:pt x="2557" y="10934"/>
                    <a:pt x="2512" y="11048"/>
                  </a:cubicBezTo>
                  <a:cubicBezTo>
                    <a:pt x="2398" y="11253"/>
                    <a:pt x="2306" y="11459"/>
                    <a:pt x="2215" y="11687"/>
                  </a:cubicBezTo>
                  <a:cubicBezTo>
                    <a:pt x="2032" y="12052"/>
                    <a:pt x="1873" y="12417"/>
                    <a:pt x="1736" y="12806"/>
                  </a:cubicBezTo>
                  <a:cubicBezTo>
                    <a:pt x="1690" y="12920"/>
                    <a:pt x="1644" y="13034"/>
                    <a:pt x="1599" y="13148"/>
                  </a:cubicBezTo>
                  <a:cubicBezTo>
                    <a:pt x="1576" y="13216"/>
                    <a:pt x="1553" y="13262"/>
                    <a:pt x="1553" y="13308"/>
                  </a:cubicBezTo>
                  <a:cubicBezTo>
                    <a:pt x="1530" y="13353"/>
                    <a:pt x="1530" y="13376"/>
                    <a:pt x="1530" y="13399"/>
                  </a:cubicBezTo>
                  <a:lnTo>
                    <a:pt x="1507" y="13467"/>
                  </a:lnTo>
                  <a:cubicBezTo>
                    <a:pt x="1485" y="13490"/>
                    <a:pt x="1485" y="13536"/>
                    <a:pt x="1462" y="13582"/>
                  </a:cubicBezTo>
                  <a:cubicBezTo>
                    <a:pt x="1462" y="13604"/>
                    <a:pt x="1462" y="13627"/>
                    <a:pt x="1485" y="13650"/>
                  </a:cubicBezTo>
                  <a:cubicBezTo>
                    <a:pt x="1462" y="13719"/>
                    <a:pt x="1439" y="13764"/>
                    <a:pt x="1393" y="13810"/>
                  </a:cubicBezTo>
                  <a:cubicBezTo>
                    <a:pt x="1348" y="13901"/>
                    <a:pt x="1302" y="13970"/>
                    <a:pt x="1279" y="14038"/>
                  </a:cubicBezTo>
                  <a:cubicBezTo>
                    <a:pt x="1234" y="14084"/>
                    <a:pt x="1211" y="14129"/>
                    <a:pt x="1188" y="14198"/>
                  </a:cubicBezTo>
                  <a:cubicBezTo>
                    <a:pt x="1165" y="14266"/>
                    <a:pt x="1119" y="14312"/>
                    <a:pt x="1097" y="14380"/>
                  </a:cubicBezTo>
                  <a:cubicBezTo>
                    <a:pt x="1051" y="14472"/>
                    <a:pt x="1005" y="14563"/>
                    <a:pt x="960" y="14654"/>
                  </a:cubicBezTo>
                  <a:cubicBezTo>
                    <a:pt x="914" y="14746"/>
                    <a:pt x="891" y="14837"/>
                    <a:pt x="845" y="14928"/>
                  </a:cubicBezTo>
                  <a:cubicBezTo>
                    <a:pt x="845" y="14928"/>
                    <a:pt x="845" y="14951"/>
                    <a:pt x="845" y="14951"/>
                  </a:cubicBezTo>
                  <a:cubicBezTo>
                    <a:pt x="754" y="15088"/>
                    <a:pt x="709" y="15248"/>
                    <a:pt x="640" y="15385"/>
                  </a:cubicBezTo>
                  <a:cubicBezTo>
                    <a:pt x="572" y="15499"/>
                    <a:pt x="503" y="15613"/>
                    <a:pt x="435" y="15727"/>
                  </a:cubicBezTo>
                  <a:cubicBezTo>
                    <a:pt x="389" y="15841"/>
                    <a:pt x="321" y="15978"/>
                    <a:pt x="252" y="16092"/>
                  </a:cubicBezTo>
                  <a:cubicBezTo>
                    <a:pt x="206" y="16138"/>
                    <a:pt x="184" y="16206"/>
                    <a:pt x="138" y="16275"/>
                  </a:cubicBezTo>
                  <a:cubicBezTo>
                    <a:pt x="138" y="16298"/>
                    <a:pt x="115" y="16321"/>
                    <a:pt x="92" y="16343"/>
                  </a:cubicBezTo>
                  <a:cubicBezTo>
                    <a:pt x="92" y="16366"/>
                    <a:pt x="92" y="16366"/>
                    <a:pt x="69" y="16389"/>
                  </a:cubicBezTo>
                  <a:cubicBezTo>
                    <a:pt x="69" y="16412"/>
                    <a:pt x="47" y="16435"/>
                    <a:pt x="47" y="16458"/>
                  </a:cubicBezTo>
                  <a:cubicBezTo>
                    <a:pt x="24" y="16458"/>
                    <a:pt x="24" y="16480"/>
                    <a:pt x="24" y="16480"/>
                  </a:cubicBezTo>
                  <a:cubicBezTo>
                    <a:pt x="24" y="16503"/>
                    <a:pt x="1" y="16526"/>
                    <a:pt x="1" y="16549"/>
                  </a:cubicBezTo>
                  <a:cubicBezTo>
                    <a:pt x="1" y="16572"/>
                    <a:pt x="1" y="16617"/>
                    <a:pt x="24" y="16640"/>
                  </a:cubicBezTo>
                  <a:cubicBezTo>
                    <a:pt x="47" y="16686"/>
                    <a:pt x="92" y="16709"/>
                    <a:pt x="138" y="16731"/>
                  </a:cubicBezTo>
                  <a:cubicBezTo>
                    <a:pt x="138" y="16754"/>
                    <a:pt x="115" y="16777"/>
                    <a:pt x="115" y="16800"/>
                  </a:cubicBezTo>
                  <a:cubicBezTo>
                    <a:pt x="115" y="16846"/>
                    <a:pt x="92" y="16891"/>
                    <a:pt x="115" y="16914"/>
                  </a:cubicBezTo>
                  <a:cubicBezTo>
                    <a:pt x="115" y="16960"/>
                    <a:pt x="138" y="16983"/>
                    <a:pt x="161" y="17005"/>
                  </a:cubicBezTo>
                  <a:cubicBezTo>
                    <a:pt x="161" y="17028"/>
                    <a:pt x="184" y="17051"/>
                    <a:pt x="206" y="17051"/>
                  </a:cubicBezTo>
                  <a:cubicBezTo>
                    <a:pt x="229" y="17074"/>
                    <a:pt x="275" y="17097"/>
                    <a:pt x="298" y="17097"/>
                  </a:cubicBezTo>
                  <a:cubicBezTo>
                    <a:pt x="343" y="17097"/>
                    <a:pt x="389" y="17074"/>
                    <a:pt x="435" y="17074"/>
                  </a:cubicBezTo>
                  <a:cubicBezTo>
                    <a:pt x="457" y="17051"/>
                    <a:pt x="480" y="17028"/>
                    <a:pt x="503" y="17005"/>
                  </a:cubicBezTo>
                  <a:cubicBezTo>
                    <a:pt x="526" y="17028"/>
                    <a:pt x="572" y="17051"/>
                    <a:pt x="594" y="17051"/>
                  </a:cubicBezTo>
                  <a:cubicBezTo>
                    <a:pt x="594" y="17074"/>
                    <a:pt x="594" y="17097"/>
                    <a:pt x="617" y="17119"/>
                  </a:cubicBezTo>
                  <a:cubicBezTo>
                    <a:pt x="617" y="17165"/>
                    <a:pt x="617" y="17188"/>
                    <a:pt x="640" y="17211"/>
                  </a:cubicBezTo>
                  <a:cubicBezTo>
                    <a:pt x="663" y="17234"/>
                    <a:pt x="709" y="17256"/>
                    <a:pt x="731" y="17279"/>
                  </a:cubicBezTo>
                  <a:cubicBezTo>
                    <a:pt x="750" y="17285"/>
                    <a:pt x="768" y="17288"/>
                    <a:pt x="786" y="17288"/>
                  </a:cubicBezTo>
                  <a:cubicBezTo>
                    <a:pt x="835" y="17288"/>
                    <a:pt x="881" y="17267"/>
                    <a:pt x="914" y="17234"/>
                  </a:cubicBezTo>
                  <a:cubicBezTo>
                    <a:pt x="982" y="17188"/>
                    <a:pt x="1028" y="17119"/>
                    <a:pt x="1074" y="17051"/>
                  </a:cubicBezTo>
                  <a:cubicBezTo>
                    <a:pt x="1097" y="17005"/>
                    <a:pt x="1119" y="16983"/>
                    <a:pt x="1142" y="16937"/>
                  </a:cubicBezTo>
                  <a:cubicBezTo>
                    <a:pt x="1165" y="16914"/>
                    <a:pt x="1188" y="16891"/>
                    <a:pt x="1188" y="16868"/>
                  </a:cubicBezTo>
                  <a:cubicBezTo>
                    <a:pt x="1211" y="16846"/>
                    <a:pt x="1234" y="16846"/>
                    <a:pt x="1256" y="16823"/>
                  </a:cubicBezTo>
                  <a:cubicBezTo>
                    <a:pt x="1279" y="16800"/>
                    <a:pt x="1302" y="16754"/>
                    <a:pt x="1325" y="16731"/>
                  </a:cubicBezTo>
                  <a:cubicBezTo>
                    <a:pt x="1348" y="16686"/>
                    <a:pt x="1370" y="16640"/>
                    <a:pt x="1416" y="16617"/>
                  </a:cubicBezTo>
                  <a:cubicBezTo>
                    <a:pt x="1439" y="16549"/>
                    <a:pt x="1462" y="16503"/>
                    <a:pt x="1507" y="16458"/>
                  </a:cubicBezTo>
                  <a:cubicBezTo>
                    <a:pt x="1553" y="16366"/>
                    <a:pt x="1622" y="16275"/>
                    <a:pt x="1667" y="16184"/>
                  </a:cubicBezTo>
                  <a:cubicBezTo>
                    <a:pt x="1781" y="16001"/>
                    <a:pt x="1873" y="15841"/>
                    <a:pt x="1964" y="15659"/>
                  </a:cubicBezTo>
                  <a:cubicBezTo>
                    <a:pt x="2078" y="15476"/>
                    <a:pt x="2192" y="15293"/>
                    <a:pt x="2283" y="15111"/>
                  </a:cubicBezTo>
                  <a:cubicBezTo>
                    <a:pt x="2398" y="14905"/>
                    <a:pt x="2512" y="14723"/>
                    <a:pt x="2603" y="14517"/>
                  </a:cubicBezTo>
                  <a:cubicBezTo>
                    <a:pt x="2649" y="14426"/>
                    <a:pt x="2694" y="14312"/>
                    <a:pt x="2740" y="14221"/>
                  </a:cubicBezTo>
                  <a:cubicBezTo>
                    <a:pt x="2786" y="14107"/>
                    <a:pt x="2831" y="14015"/>
                    <a:pt x="2877" y="13924"/>
                  </a:cubicBezTo>
                  <a:cubicBezTo>
                    <a:pt x="2923" y="13833"/>
                    <a:pt x="2968" y="13741"/>
                    <a:pt x="3014" y="13650"/>
                  </a:cubicBezTo>
                  <a:cubicBezTo>
                    <a:pt x="3037" y="13627"/>
                    <a:pt x="3082" y="13604"/>
                    <a:pt x="3105" y="13536"/>
                  </a:cubicBezTo>
                  <a:cubicBezTo>
                    <a:pt x="3174" y="13353"/>
                    <a:pt x="3265" y="13125"/>
                    <a:pt x="3333" y="12920"/>
                  </a:cubicBezTo>
                  <a:cubicBezTo>
                    <a:pt x="3402" y="12737"/>
                    <a:pt x="3470" y="12532"/>
                    <a:pt x="3516" y="12349"/>
                  </a:cubicBezTo>
                  <a:cubicBezTo>
                    <a:pt x="3585" y="12166"/>
                    <a:pt x="3653" y="11984"/>
                    <a:pt x="3699" y="11824"/>
                  </a:cubicBezTo>
                  <a:cubicBezTo>
                    <a:pt x="3721" y="11756"/>
                    <a:pt x="3767" y="11687"/>
                    <a:pt x="3790" y="11596"/>
                  </a:cubicBezTo>
                  <a:cubicBezTo>
                    <a:pt x="3790" y="11550"/>
                    <a:pt x="3813" y="11527"/>
                    <a:pt x="3836" y="11482"/>
                  </a:cubicBezTo>
                  <a:cubicBezTo>
                    <a:pt x="3858" y="11413"/>
                    <a:pt x="3881" y="11345"/>
                    <a:pt x="3881" y="11276"/>
                  </a:cubicBezTo>
                  <a:cubicBezTo>
                    <a:pt x="3904" y="11253"/>
                    <a:pt x="3904" y="11208"/>
                    <a:pt x="3904" y="11185"/>
                  </a:cubicBezTo>
                  <a:cubicBezTo>
                    <a:pt x="3927" y="11116"/>
                    <a:pt x="3950" y="11048"/>
                    <a:pt x="3973" y="10980"/>
                  </a:cubicBezTo>
                  <a:cubicBezTo>
                    <a:pt x="3995" y="10957"/>
                    <a:pt x="4018" y="10934"/>
                    <a:pt x="4018" y="10911"/>
                  </a:cubicBezTo>
                  <a:cubicBezTo>
                    <a:pt x="4041" y="10865"/>
                    <a:pt x="4064" y="10820"/>
                    <a:pt x="4064" y="10774"/>
                  </a:cubicBezTo>
                  <a:cubicBezTo>
                    <a:pt x="4087" y="10706"/>
                    <a:pt x="4087" y="10660"/>
                    <a:pt x="4110" y="10614"/>
                  </a:cubicBezTo>
                  <a:cubicBezTo>
                    <a:pt x="4132" y="10500"/>
                    <a:pt x="4155" y="10409"/>
                    <a:pt x="4178" y="10318"/>
                  </a:cubicBezTo>
                  <a:cubicBezTo>
                    <a:pt x="4246" y="10112"/>
                    <a:pt x="4292" y="9884"/>
                    <a:pt x="4338" y="9656"/>
                  </a:cubicBezTo>
                  <a:cubicBezTo>
                    <a:pt x="4383" y="9450"/>
                    <a:pt x="4429" y="9222"/>
                    <a:pt x="4475" y="9017"/>
                  </a:cubicBezTo>
                  <a:cubicBezTo>
                    <a:pt x="4520" y="8788"/>
                    <a:pt x="4543" y="8583"/>
                    <a:pt x="4589" y="8377"/>
                  </a:cubicBezTo>
                  <a:cubicBezTo>
                    <a:pt x="4589" y="8309"/>
                    <a:pt x="4612" y="8240"/>
                    <a:pt x="4612" y="8172"/>
                  </a:cubicBezTo>
                  <a:cubicBezTo>
                    <a:pt x="4612" y="8126"/>
                    <a:pt x="4634" y="8081"/>
                    <a:pt x="4634" y="8035"/>
                  </a:cubicBezTo>
                  <a:cubicBezTo>
                    <a:pt x="4634" y="7967"/>
                    <a:pt x="4657" y="7898"/>
                    <a:pt x="4657" y="7830"/>
                  </a:cubicBezTo>
                  <a:cubicBezTo>
                    <a:pt x="4657" y="7784"/>
                    <a:pt x="4657" y="7761"/>
                    <a:pt x="4634" y="7738"/>
                  </a:cubicBezTo>
                  <a:cubicBezTo>
                    <a:pt x="4657" y="7693"/>
                    <a:pt x="4657" y="7670"/>
                    <a:pt x="4657" y="7624"/>
                  </a:cubicBezTo>
                  <a:cubicBezTo>
                    <a:pt x="4657" y="7579"/>
                    <a:pt x="4657" y="7533"/>
                    <a:pt x="4680" y="7464"/>
                  </a:cubicBezTo>
                  <a:cubicBezTo>
                    <a:pt x="4680" y="7373"/>
                    <a:pt x="4703" y="7282"/>
                    <a:pt x="4703" y="7168"/>
                  </a:cubicBezTo>
                  <a:cubicBezTo>
                    <a:pt x="4726" y="7076"/>
                    <a:pt x="4726" y="6985"/>
                    <a:pt x="4726" y="6894"/>
                  </a:cubicBezTo>
                  <a:cubicBezTo>
                    <a:pt x="4794" y="6871"/>
                    <a:pt x="4817" y="6802"/>
                    <a:pt x="4817" y="6734"/>
                  </a:cubicBezTo>
                  <a:cubicBezTo>
                    <a:pt x="4840" y="6597"/>
                    <a:pt x="4840" y="6460"/>
                    <a:pt x="4840" y="6323"/>
                  </a:cubicBezTo>
                  <a:cubicBezTo>
                    <a:pt x="4840" y="6186"/>
                    <a:pt x="4840" y="6049"/>
                    <a:pt x="4840" y="5912"/>
                  </a:cubicBezTo>
                  <a:cubicBezTo>
                    <a:pt x="4840" y="5798"/>
                    <a:pt x="4840" y="5661"/>
                    <a:pt x="4817" y="5547"/>
                  </a:cubicBezTo>
                  <a:cubicBezTo>
                    <a:pt x="4817" y="5456"/>
                    <a:pt x="4817" y="5364"/>
                    <a:pt x="4817" y="5273"/>
                  </a:cubicBezTo>
                  <a:cubicBezTo>
                    <a:pt x="4817" y="5273"/>
                    <a:pt x="4817" y="5250"/>
                    <a:pt x="4817" y="5250"/>
                  </a:cubicBezTo>
                  <a:cubicBezTo>
                    <a:pt x="4817" y="5136"/>
                    <a:pt x="4817" y="4999"/>
                    <a:pt x="4840" y="4885"/>
                  </a:cubicBezTo>
                  <a:cubicBezTo>
                    <a:pt x="4840" y="4817"/>
                    <a:pt x="4840" y="4725"/>
                    <a:pt x="4840" y="4657"/>
                  </a:cubicBezTo>
                  <a:cubicBezTo>
                    <a:pt x="4840" y="4634"/>
                    <a:pt x="4840" y="4611"/>
                    <a:pt x="4840" y="4566"/>
                  </a:cubicBezTo>
                  <a:cubicBezTo>
                    <a:pt x="4840" y="4543"/>
                    <a:pt x="4840" y="4520"/>
                    <a:pt x="4840" y="4497"/>
                  </a:cubicBezTo>
                  <a:cubicBezTo>
                    <a:pt x="4840" y="4474"/>
                    <a:pt x="4840" y="4429"/>
                    <a:pt x="4840" y="4406"/>
                  </a:cubicBezTo>
                  <a:cubicBezTo>
                    <a:pt x="4840" y="4360"/>
                    <a:pt x="4817" y="4337"/>
                    <a:pt x="4794" y="4315"/>
                  </a:cubicBezTo>
                  <a:cubicBezTo>
                    <a:pt x="4794" y="4292"/>
                    <a:pt x="4771" y="4292"/>
                    <a:pt x="4749" y="4269"/>
                  </a:cubicBezTo>
                  <a:cubicBezTo>
                    <a:pt x="4749" y="4246"/>
                    <a:pt x="4749" y="4200"/>
                    <a:pt x="4726" y="4178"/>
                  </a:cubicBezTo>
                  <a:cubicBezTo>
                    <a:pt x="4726" y="4155"/>
                    <a:pt x="4726" y="4132"/>
                    <a:pt x="4726" y="4109"/>
                  </a:cubicBezTo>
                  <a:cubicBezTo>
                    <a:pt x="4726" y="4041"/>
                    <a:pt x="4726" y="3949"/>
                    <a:pt x="4703" y="3881"/>
                  </a:cubicBezTo>
                  <a:cubicBezTo>
                    <a:pt x="4703" y="3835"/>
                    <a:pt x="4703" y="3790"/>
                    <a:pt x="4703" y="3744"/>
                  </a:cubicBezTo>
                  <a:cubicBezTo>
                    <a:pt x="4703" y="3653"/>
                    <a:pt x="4680" y="3538"/>
                    <a:pt x="4680" y="3447"/>
                  </a:cubicBezTo>
                  <a:cubicBezTo>
                    <a:pt x="4657" y="3242"/>
                    <a:pt x="4612" y="3059"/>
                    <a:pt x="4566" y="2854"/>
                  </a:cubicBezTo>
                  <a:cubicBezTo>
                    <a:pt x="4543" y="2762"/>
                    <a:pt x="4520" y="2694"/>
                    <a:pt x="4498" y="2603"/>
                  </a:cubicBezTo>
                  <a:cubicBezTo>
                    <a:pt x="4475" y="2511"/>
                    <a:pt x="4452" y="2397"/>
                    <a:pt x="4429" y="2283"/>
                  </a:cubicBezTo>
                  <a:cubicBezTo>
                    <a:pt x="4406" y="2192"/>
                    <a:pt x="4383" y="2100"/>
                    <a:pt x="4361" y="1986"/>
                  </a:cubicBezTo>
                  <a:cubicBezTo>
                    <a:pt x="4315" y="1849"/>
                    <a:pt x="4292" y="1712"/>
                    <a:pt x="4224" y="1575"/>
                  </a:cubicBezTo>
                  <a:cubicBezTo>
                    <a:pt x="4201" y="1530"/>
                    <a:pt x="4178" y="1484"/>
                    <a:pt x="4132" y="1484"/>
                  </a:cubicBezTo>
                  <a:cubicBezTo>
                    <a:pt x="4132" y="1484"/>
                    <a:pt x="4132" y="1461"/>
                    <a:pt x="4110" y="1461"/>
                  </a:cubicBezTo>
                  <a:cubicBezTo>
                    <a:pt x="4087" y="1416"/>
                    <a:pt x="4041" y="1370"/>
                    <a:pt x="3995" y="1370"/>
                  </a:cubicBezTo>
                  <a:cubicBezTo>
                    <a:pt x="3995" y="1370"/>
                    <a:pt x="3995" y="1347"/>
                    <a:pt x="3995" y="1347"/>
                  </a:cubicBezTo>
                  <a:cubicBezTo>
                    <a:pt x="3973" y="1256"/>
                    <a:pt x="3950" y="1187"/>
                    <a:pt x="3927" y="1096"/>
                  </a:cubicBezTo>
                  <a:cubicBezTo>
                    <a:pt x="3927" y="1096"/>
                    <a:pt x="3927" y="1073"/>
                    <a:pt x="3904" y="1051"/>
                  </a:cubicBezTo>
                  <a:cubicBezTo>
                    <a:pt x="3904" y="1051"/>
                    <a:pt x="3904" y="1028"/>
                    <a:pt x="3881" y="1028"/>
                  </a:cubicBezTo>
                  <a:cubicBezTo>
                    <a:pt x="3858" y="936"/>
                    <a:pt x="3836" y="845"/>
                    <a:pt x="3813" y="754"/>
                  </a:cubicBezTo>
                  <a:cubicBezTo>
                    <a:pt x="3767" y="662"/>
                    <a:pt x="3721" y="548"/>
                    <a:pt x="3699" y="434"/>
                  </a:cubicBezTo>
                  <a:cubicBezTo>
                    <a:pt x="3676" y="366"/>
                    <a:pt x="3653" y="297"/>
                    <a:pt x="3630" y="229"/>
                  </a:cubicBezTo>
                  <a:cubicBezTo>
                    <a:pt x="3607" y="206"/>
                    <a:pt x="3585" y="183"/>
                    <a:pt x="3539" y="183"/>
                  </a:cubicBezTo>
                  <a:cubicBezTo>
                    <a:pt x="3539" y="138"/>
                    <a:pt x="3516" y="92"/>
                    <a:pt x="3493" y="46"/>
                  </a:cubicBezTo>
                  <a:cubicBezTo>
                    <a:pt x="3493" y="23"/>
                    <a:pt x="3470" y="1"/>
                    <a:pt x="34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4" name="Google Shape;574;p4"/>
            <p:cNvSpPr/>
            <p:nvPr/>
          </p:nvSpPr>
          <p:spPr>
            <a:xfrm>
              <a:off x="6888825" y="2347625"/>
              <a:ext cx="86775" cy="121000"/>
            </a:xfrm>
            <a:custGeom>
              <a:avLst/>
              <a:gdLst/>
              <a:ahLst/>
              <a:cxnLst/>
              <a:rect l="l" t="t" r="r" b="b"/>
              <a:pathLst>
                <a:path w="3471" h="4840" extrusionOk="0">
                  <a:moveTo>
                    <a:pt x="2900" y="1"/>
                  </a:moveTo>
                  <a:cubicBezTo>
                    <a:pt x="2877" y="1"/>
                    <a:pt x="2831" y="23"/>
                    <a:pt x="2808" y="23"/>
                  </a:cubicBezTo>
                  <a:cubicBezTo>
                    <a:pt x="2808" y="46"/>
                    <a:pt x="2808" y="46"/>
                    <a:pt x="2808" y="46"/>
                  </a:cubicBezTo>
                  <a:lnTo>
                    <a:pt x="2763" y="46"/>
                  </a:lnTo>
                  <a:cubicBezTo>
                    <a:pt x="2740" y="69"/>
                    <a:pt x="2740" y="92"/>
                    <a:pt x="2717" y="115"/>
                  </a:cubicBezTo>
                  <a:cubicBezTo>
                    <a:pt x="2694" y="138"/>
                    <a:pt x="2672" y="160"/>
                    <a:pt x="2672" y="183"/>
                  </a:cubicBezTo>
                  <a:cubicBezTo>
                    <a:pt x="2626" y="252"/>
                    <a:pt x="2580" y="297"/>
                    <a:pt x="2535" y="366"/>
                  </a:cubicBezTo>
                  <a:cubicBezTo>
                    <a:pt x="2466" y="457"/>
                    <a:pt x="2420" y="548"/>
                    <a:pt x="2352" y="640"/>
                  </a:cubicBezTo>
                  <a:cubicBezTo>
                    <a:pt x="2283" y="754"/>
                    <a:pt x="2192" y="891"/>
                    <a:pt x="2124" y="1005"/>
                  </a:cubicBezTo>
                  <a:cubicBezTo>
                    <a:pt x="2101" y="1051"/>
                    <a:pt x="2055" y="1096"/>
                    <a:pt x="2032" y="1142"/>
                  </a:cubicBezTo>
                  <a:cubicBezTo>
                    <a:pt x="1964" y="1256"/>
                    <a:pt x="1895" y="1370"/>
                    <a:pt x="1827" y="1484"/>
                  </a:cubicBezTo>
                  <a:cubicBezTo>
                    <a:pt x="1759" y="1576"/>
                    <a:pt x="1713" y="1667"/>
                    <a:pt x="1667" y="1735"/>
                  </a:cubicBezTo>
                  <a:cubicBezTo>
                    <a:pt x="1576" y="1918"/>
                    <a:pt x="1462" y="2078"/>
                    <a:pt x="1370" y="2238"/>
                  </a:cubicBezTo>
                  <a:cubicBezTo>
                    <a:pt x="1348" y="2283"/>
                    <a:pt x="1325" y="2329"/>
                    <a:pt x="1302" y="2374"/>
                  </a:cubicBezTo>
                  <a:lnTo>
                    <a:pt x="1279" y="2374"/>
                  </a:lnTo>
                  <a:cubicBezTo>
                    <a:pt x="1256" y="2397"/>
                    <a:pt x="1234" y="2420"/>
                    <a:pt x="1234" y="2443"/>
                  </a:cubicBezTo>
                  <a:cubicBezTo>
                    <a:pt x="1211" y="2443"/>
                    <a:pt x="1211" y="2466"/>
                    <a:pt x="1188" y="2489"/>
                  </a:cubicBezTo>
                  <a:cubicBezTo>
                    <a:pt x="1165" y="2511"/>
                    <a:pt x="1142" y="2557"/>
                    <a:pt x="1119" y="2580"/>
                  </a:cubicBezTo>
                  <a:cubicBezTo>
                    <a:pt x="1074" y="2626"/>
                    <a:pt x="1051" y="2671"/>
                    <a:pt x="1005" y="2717"/>
                  </a:cubicBezTo>
                  <a:cubicBezTo>
                    <a:pt x="982" y="2762"/>
                    <a:pt x="937" y="2785"/>
                    <a:pt x="914" y="2831"/>
                  </a:cubicBezTo>
                  <a:cubicBezTo>
                    <a:pt x="868" y="2899"/>
                    <a:pt x="845" y="2945"/>
                    <a:pt x="800" y="2991"/>
                  </a:cubicBezTo>
                  <a:cubicBezTo>
                    <a:pt x="686" y="3151"/>
                    <a:pt x="572" y="3310"/>
                    <a:pt x="480" y="3470"/>
                  </a:cubicBezTo>
                  <a:cubicBezTo>
                    <a:pt x="435" y="3516"/>
                    <a:pt x="412" y="3584"/>
                    <a:pt x="389" y="3630"/>
                  </a:cubicBezTo>
                  <a:cubicBezTo>
                    <a:pt x="343" y="3676"/>
                    <a:pt x="321" y="3721"/>
                    <a:pt x="298" y="3744"/>
                  </a:cubicBezTo>
                  <a:cubicBezTo>
                    <a:pt x="229" y="3835"/>
                    <a:pt x="184" y="3904"/>
                    <a:pt x="115" y="3972"/>
                  </a:cubicBezTo>
                  <a:cubicBezTo>
                    <a:pt x="115" y="3995"/>
                    <a:pt x="115" y="3995"/>
                    <a:pt x="115" y="3995"/>
                  </a:cubicBezTo>
                  <a:cubicBezTo>
                    <a:pt x="92" y="4018"/>
                    <a:pt x="47" y="4041"/>
                    <a:pt x="47" y="4064"/>
                  </a:cubicBezTo>
                  <a:cubicBezTo>
                    <a:pt x="24" y="4086"/>
                    <a:pt x="1" y="4132"/>
                    <a:pt x="1" y="4155"/>
                  </a:cubicBezTo>
                  <a:cubicBezTo>
                    <a:pt x="1" y="4200"/>
                    <a:pt x="24" y="4223"/>
                    <a:pt x="24" y="4246"/>
                  </a:cubicBezTo>
                  <a:cubicBezTo>
                    <a:pt x="24" y="4269"/>
                    <a:pt x="47" y="4292"/>
                    <a:pt x="47" y="4315"/>
                  </a:cubicBezTo>
                  <a:cubicBezTo>
                    <a:pt x="69" y="4315"/>
                    <a:pt x="69" y="4337"/>
                    <a:pt x="92" y="4337"/>
                  </a:cubicBezTo>
                  <a:cubicBezTo>
                    <a:pt x="115" y="4360"/>
                    <a:pt x="138" y="4406"/>
                    <a:pt x="184" y="4406"/>
                  </a:cubicBezTo>
                  <a:cubicBezTo>
                    <a:pt x="206" y="4429"/>
                    <a:pt x="206" y="4429"/>
                    <a:pt x="229" y="4452"/>
                  </a:cubicBezTo>
                  <a:cubicBezTo>
                    <a:pt x="275" y="4474"/>
                    <a:pt x="298" y="4474"/>
                    <a:pt x="343" y="4497"/>
                  </a:cubicBezTo>
                  <a:cubicBezTo>
                    <a:pt x="366" y="4566"/>
                    <a:pt x="412" y="4611"/>
                    <a:pt x="457" y="4657"/>
                  </a:cubicBezTo>
                  <a:cubicBezTo>
                    <a:pt x="480" y="4680"/>
                    <a:pt x="503" y="4703"/>
                    <a:pt x="526" y="4703"/>
                  </a:cubicBezTo>
                  <a:cubicBezTo>
                    <a:pt x="549" y="4725"/>
                    <a:pt x="572" y="4748"/>
                    <a:pt x="594" y="4771"/>
                  </a:cubicBezTo>
                  <a:cubicBezTo>
                    <a:pt x="640" y="4771"/>
                    <a:pt x="663" y="4794"/>
                    <a:pt x="709" y="4794"/>
                  </a:cubicBezTo>
                  <a:cubicBezTo>
                    <a:pt x="731" y="4817"/>
                    <a:pt x="777" y="4817"/>
                    <a:pt x="823" y="4840"/>
                  </a:cubicBezTo>
                  <a:cubicBezTo>
                    <a:pt x="868" y="4840"/>
                    <a:pt x="891" y="4840"/>
                    <a:pt x="937" y="4817"/>
                  </a:cubicBezTo>
                  <a:cubicBezTo>
                    <a:pt x="982" y="4817"/>
                    <a:pt x="1028" y="4794"/>
                    <a:pt x="1074" y="4771"/>
                  </a:cubicBezTo>
                  <a:cubicBezTo>
                    <a:pt x="1074" y="4748"/>
                    <a:pt x="1097" y="4748"/>
                    <a:pt x="1097" y="4725"/>
                  </a:cubicBezTo>
                  <a:cubicBezTo>
                    <a:pt x="1119" y="4725"/>
                    <a:pt x="1142" y="4703"/>
                    <a:pt x="1165" y="4680"/>
                  </a:cubicBezTo>
                  <a:cubicBezTo>
                    <a:pt x="1188" y="4634"/>
                    <a:pt x="1211" y="4611"/>
                    <a:pt x="1234" y="4589"/>
                  </a:cubicBezTo>
                  <a:cubicBezTo>
                    <a:pt x="1256" y="4566"/>
                    <a:pt x="1279" y="4543"/>
                    <a:pt x="1302" y="4497"/>
                  </a:cubicBezTo>
                  <a:cubicBezTo>
                    <a:pt x="1325" y="4474"/>
                    <a:pt x="1348" y="4429"/>
                    <a:pt x="1370" y="4406"/>
                  </a:cubicBezTo>
                  <a:cubicBezTo>
                    <a:pt x="1393" y="4360"/>
                    <a:pt x="1416" y="4315"/>
                    <a:pt x="1462" y="4269"/>
                  </a:cubicBezTo>
                  <a:cubicBezTo>
                    <a:pt x="1507" y="4200"/>
                    <a:pt x="1553" y="4155"/>
                    <a:pt x="1599" y="4086"/>
                  </a:cubicBezTo>
                  <a:cubicBezTo>
                    <a:pt x="1644" y="3995"/>
                    <a:pt x="1713" y="3927"/>
                    <a:pt x="1781" y="3835"/>
                  </a:cubicBezTo>
                  <a:cubicBezTo>
                    <a:pt x="1781" y="3835"/>
                    <a:pt x="1781" y="3812"/>
                    <a:pt x="1804" y="3812"/>
                  </a:cubicBezTo>
                  <a:cubicBezTo>
                    <a:pt x="1827" y="3812"/>
                    <a:pt x="1873" y="3812"/>
                    <a:pt x="1895" y="3790"/>
                  </a:cubicBezTo>
                  <a:cubicBezTo>
                    <a:pt x="1918" y="3790"/>
                    <a:pt x="1964" y="3767"/>
                    <a:pt x="1987" y="3721"/>
                  </a:cubicBezTo>
                  <a:lnTo>
                    <a:pt x="2010" y="3698"/>
                  </a:lnTo>
                  <a:cubicBezTo>
                    <a:pt x="2010" y="3676"/>
                    <a:pt x="2032" y="3653"/>
                    <a:pt x="2032" y="3630"/>
                  </a:cubicBezTo>
                  <a:cubicBezTo>
                    <a:pt x="2055" y="3584"/>
                    <a:pt x="2078" y="3539"/>
                    <a:pt x="2124" y="3493"/>
                  </a:cubicBezTo>
                  <a:cubicBezTo>
                    <a:pt x="2169" y="3402"/>
                    <a:pt x="2215" y="3310"/>
                    <a:pt x="2283" y="3219"/>
                  </a:cubicBezTo>
                  <a:cubicBezTo>
                    <a:pt x="2375" y="3036"/>
                    <a:pt x="2489" y="2854"/>
                    <a:pt x="2603" y="2671"/>
                  </a:cubicBezTo>
                  <a:cubicBezTo>
                    <a:pt x="2649" y="2603"/>
                    <a:pt x="2694" y="2534"/>
                    <a:pt x="2740" y="2443"/>
                  </a:cubicBezTo>
                  <a:cubicBezTo>
                    <a:pt x="2740" y="2443"/>
                    <a:pt x="2763" y="2420"/>
                    <a:pt x="2763" y="2397"/>
                  </a:cubicBezTo>
                  <a:cubicBezTo>
                    <a:pt x="2900" y="2215"/>
                    <a:pt x="3014" y="2032"/>
                    <a:pt x="3128" y="1827"/>
                  </a:cubicBezTo>
                  <a:cubicBezTo>
                    <a:pt x="3196" y="1758"/>
                    <a:pt x="3242" y="1667"/>
                    <a:pt x="3311" y="1576"/>
                  </a:cubicBezTo>
                  <a:cubicBezTo>
                    <a:pt x="3333" y="1553"/>
                    <a:pt x="3356" y="1507"/>
                    <a:pt x="3379" y="1461"/>
                  </a:cubicBezTo>
                  <a:cubicBezTo>
                    <a:pt x="3379" y="1439"/>
                    <a:pt x="3402" y="1416"/>
                    <a:pt x="3425" y="1393"/>
                  </a:cubicBezTo>
                  <a:cubicBezTo>
                    <a:pt x="3425" y="1370"/>
                    <a:pt x="3448" y="1370"/>
                    <a:pt x="3448" y="1324"/>
                  </a:cubicBezTo>
                  <a:cubicBezTo>
                    <a:pt x="3470" y="1302"/>
                    <a:pt x="3470" y="1256"/>
                    <a:pt x="3470" y="1210"/>
                  </a:cubicBezTo>
                  <a:cubicBezTo>
                    <a:pt x="3448" y="1142"/>
                    <a:pt x="3425" y="1096"/>
                    <a:pt x="3356" y="1073"/>
                  </a:cubicBezTo>
                  <a:cubicBezTo>
                    <a:pt x="3333" y="1028"/>
                    <a:pt x="3288" y="1005"/>
                    <a:pt x="3242" y="1005"/>
                  </a:cubicBezTo>
                  <a:lnTo>
                    <a:pt x="3219" y="1005"/>
                  </a:lnTo>
                  <a:cubicBezTo>
                    <a:pt x="3219" y="959"/>
                    <a:pt x="3196" y="936"/>
                    <a:pt x="3174" y="914"/>
                  </a:cubicBezTo>
                  <a:cubicBezTo>
                    <a:pt x="3151" y="891"/>
                    <a:pt x="3151" y="868"/>
                    <a:pt x="3128" y="868"/>
                  </a:cubicBezTo>
                  <a:cubicBezTo>
                    <a:pt x="3128" y="868"/>
                    <a:pt x="3128" y="845"/>
                    <a:pt x="3128" y="845"/>
                  </a:cubicBezTo>
                  <a:cubicBezTo>
                    <a:pt x="3128" y="800"/>
                    <a:pt x="3105" y="777"/>
                    <a:pt x="3082" y="754"/>
                  </a:cubicBezTo>
                  <a:cubicBezTo>
                    <a:pt x="3060" y="731"/>
                    <a:pt x="3037" y="708"/>
                    <a:pt x="3014" y="708"/>
                  </a:cubicBezTo>
                  <a:cubicBezTo>
                    <a:pt x="2991" y="708"/>
                    <a:pt x="2991" y="708"/>
                    <a:pt x="2968" y="685"/>
                  </a:cubicBezTo>
                  <a:cubicBezTo>
                    <a:pt x="2991" y="685"/>
                    <a:pt x="2991" y="663"/>
                    <a:pt x="2991" y="663"/>
                  </a:cubicBezTo>
                  <a:cubicBezTo>
                    <a:pt x="3014" y="640"/>
                    <a:pt x="3014" y="617"/>
                    <a:pt x="3014" y="571"/>
                  </a:cubicBezTo>
                  <a:cubicBezTo>
                    <a:pt x="2991" y="548"/>
                    <a:pt x="2968" y="503"/>
                    <a:pt x="2945" y="480"/>
                  </a:cubicBezTo>
                  <a:cubicBezTo>
                    <a:pt x="2927" y="471"/>
                    <a:pt x="2900" y="465"/>
                    <a:pt x="2872" y="465"/>
                  </a:cubicBezTo>
                  <a:cubicBezTo>
                    <a:pt x="2832" y="465"/>
                    <a:pt x="2790" y="476"/>
                    <a:pt x="2763" y="503"/>
                  </a:cubicBezTo>
                  <a:cubicBezTo>
                    <a:pt x="2831" y="411"/>
                    <a:pt x="2900" y="320"/>
                    <a:pt x="2968" y="229"/>
                  </a:cubicBezTo>
                  <a:cubicBezTo>
                    <a:pt x="2968" y="206"/>
                    <a:pt x="2991" y="206"/>
                    <a:pt x="2991" y="183"/>
                  </a:cubicBezTo>
                  <a:cubicBezTo>
                    <a:pt x="3037" y="138"/>
                    <a:pt x="3014" y="69"/>
                    <a:pt x="2968" y="23"/>
                  </a:cubicBezTo>
                  <a:cubicBezTo>
                    <a:pt x="2945" y="1"/>
                    <a:pt x="2923" y="1"/>
                    <a:pt x="290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5" name="Google Shape;575;p4"/>
            <p:cNvSpPr/>
            <p:nvPr/>
          </p:nvSpPr>
          <p:spPr>
            <a:xfrm>
              <a:off x="6555575" y="1972150"/>
              <a:ext cx="101600" cy="216300"/>
            </a:xfrm>
            <a:custGeom>
              <a:avLst/>
              <a:gdLst/>
              <a:ahLst/>
              <a:cxnLst/>
              <a:rect l="l" t="t" r="r" b="b"/>
              <a:pathLst>
                <a:path w="4064" h="8652" extrusionOk="0">
                  <a:moveTo>
                    <a:pt x="1827" y="1"/>
                  </a:moveTo>
                  <a:cubicBezTo>
                    <a:pt x="1804" y="23"/>
                    <a:pt x="1759" y="23"/>
                    <a:pt x="1736" y="46"/>
                  </a:cubicBezTo>
                  <a:cubicBezTo>
                    <a:pt x="1736" y="23"/>
                    <a:pt x="1690" y="23"/>
                    <a:pt x="1667" y="23"/>
                  </a:cubicBezTo>
                  <a:lnTo>
                    <a:pt x="1622" y="23"/>
                  </a:lnTo>
                  <a:cubicBezTo>
                    <a:pt x="1462" y="23"/>
                    <a:pt x="1302" y="46"/>
                    <a:pt x="1188" y="46"/>
                  </a:cubicBezTo>
                  <a:cubicBezTo>
                    <a:pt x="1097" y="69"/>
                    <a:pt x="1005" y="69"/>
                    <a:pt x="960" y="115"/>
                  </a:cubicBezTo>
                  <a:cubicBezTo>
                    <a:pt x="846" y="183"/>
                    <a:pt x="800" y="320"/>
                    <a:pt x="754" y="411"/>
                  </a:cubicBezTo>
                  <a:cubicBezTo>
                    <a:pt x="709" y="594"/>
                    <a:pt x="663" y="754"/>
                    <a:pt x="640" y="914"/>
                  </a:cubicBezTo>
                  <a:lnTo>
                    <a:pt x="617" y="982"/>
                  </a:lnTo>
                  <a:cubicBezTo>
                    <a:pt x="594" y="1096"/>
                    <a:pt x="572" y="1210"/>
                    <a:pt x="549" y="1324"/>
                  </a:cubicBezTo>
                  <a:cubicBezTo>
                    <a:pt x="549" y="1393"/>
                    <a:pt x="549" y="1439"/>
                    <a:pt x="526" y="1507"/>
                  </a:cubicBezTo>
                  <a:cubicBezTo>
                    <a:pt x="503" y="1644"/>
                    <a:pt x="503" y="1781"/>
                    <a:pt x="480" y="1918"/>
                  </a:cubicBezTo>
                  <a:lnTo>
                    <a:pt x="480" y="1964"/>
                  </a:lnTo>
                  <a:cubicBezTo>
                    <a:pt x="457" y="2078"/>
                    <a:pt x="457" y="2169"/>
                    <a:pt x="435" y="2260"/>
                  </a:cubicBezTo>
                  <a:cubicBezTo>
                    <a:pt x="435" y="2352"/>
                    <a:pt x="412" y="2420"/>
                    <a:pt x="412" y="2489"/>
                  </a:cubicBezTo>
                  <a:cubicBezTo>
                    <a:pt x="389" y="2671"/>
                    <a:pt x="389" y="2831"/>
                    <a:pt x="366" y="3014"/>
                  </a:cubicBezTo>
                  <a:lnTo>
                    <a:pt x="366" y="3059"/>
                  </a:lnTo>
                  <a:cubicBezTo>
                    <a:pt x="343" y="3196"/>
                    <a:pt x="343" y="3333"/>
                    <a:pt x="343" y="3493"/>
                  </a:cubicBezTo>
                  <a:cubicBezTo>
                    <a:pt x="321" y="3561"/>
                    <a:pt x="321" y="3630"/>
                    <a:pt x="298" y="3698"/>
                  </a:cubicBezTo>
                  <a:lnTo>
                    <a:pt x="298" y="3767"/>
                  </a:lnTo>
                  <a:cubicBezTo>
                    <a:pt x="275" y="3858"/>
                    <a:pt x="275" y="3927"/>
                    <a:pt x="252" y="4018"/>
                  </a:cubicBezTo>
                  <a:cubicBezTo>
                    <a:pt x="229" y="4178"/>
                    <a:pt x="184" y="4406"/>
                    <a:pt x="161" y="4611"/>
                  </a:cubicBezTo>
                  <a:cubicBezTo>
                    <a:pt x="138" y="4840"/>
                    <a:pt x="138" y="5045"/>
                    <a:pt x="115" y="5250"/>
                  </a:cubicBezTo>
                  <a:lnTo>
                    <a:pt x="115" y="5296"/>
                  </a:lnTo>
                  <a:lnTo>
                    <a:pt x="92" y="5342"/>
                  </a:lnTo>
                  <a:cubicBezTo>
                    <a:pt x="92" y="5433"/>
                    <a:pt x="69" y="5524"/>
                    <a:pt x="69" y="5638"/>
                  </a:cubicBezTo>
                  <a:lnTo>
                    <a:pt x="47" y="5753"/>
                  </a:lnTo>
                  <a:cubicBezTo>
                    <a:pt x="47" y="5844"/>
                    <a:pt x="24" y="5958"/>
                    <a:pt x="24" y="6072"/>
                  </a:cubicBezTo>
                  <a:cubicBezTo>
                    <a:pt x="1" y="6141"/>
                    <a:pt x="1" y="6186"/>
                    <a:pt x="1" y="6232"/>
                  </a:cubicBezTo>
                  <a:cubicBezTo>
                    <a:pt x="1" y="6300"/>
                    <a:pt x="47" y="6369"/>
                    <a:pt x="115" y="6415"/>
                  </a:cubicBezTo>
                  <a:cubicBezTo>
                    <a:pt x="115" y="6437"/>
                    <a:pt x="138" y="6437"/>
                    <a:pt x="161" y="6460"/>
                  </a:cubicBezTo>
                  <a:lnTo>
                    <a:pt x="184" y="6483"/>
                  </a:lnTo>
                  <a:lnTo>
                    <a:pt x="252" y="6529"/>
                  </a:lnTo>
                  <a:cubicBezTo>
                    <a:pt x="298" y="6551"/>
                    <a:pt x="321" y="6574"/>
                    <a:pt x="366" y="6620"/>
                  </a:cubicBezTo>
                  <a:cubicBezTo>
                    <a:pt x="412" y="6643"/>
                    <a:pt x="435" y="6666"/>
                    <a:pt x="480" y="6711"/>
                  </a:cubicBezTo>
                  <a:cubicBezTo>
                    <a:pt x="503" y="6734"/>
                    <a:pt x="549" y="6757"/>
                    <a:pt x="572" y="6780"/>
                  </a:cubicBezTo>
                  <a:cubicBezTo>
                    <a:pt x="617" y="6825"/>
                    <a:pt x="663" y="6848"/>
                    <a:pt x="709" y="6894"/>
                  </a:cubicBezTo>
                  <a:cubicBezTo>
                    <a:pt x="731" y="6894"/>
                    <a:pt x="777" y="6917"/>
                    <a:pt x="800" y="6939"/>
                  </a:cubicBezTo>
                  <a:cubicBezTo>
                    <a:pt x="868" y="6985"/>
                    <a:pt x="937" y="7054"/>
                    <a:pt x="1005" y="7099"/>
                  </a:cubicBezTo>
                  <a:cubicBezTo>
                    <a:pt x="1256" y="7328"/>
                    <a:pt x="1530" y="7556"/>
                    <a:pt x="1827" y="7761"/>
                  </a:cubicBezTo>
                  <a:cubicBezTo>
                    <a:pt x="1964" y="7853"/>
                    <a:pt x="2124" y="7967"/>
                    <a:pt x="2261" y="8081"/>
                  </a:cubicBezTo>
                  <a:cubicBezTo>
                    <a:pt x="2329" y="8126"/>
                    <a:pt x="2398" y="8172"/>
                    <a:pt x="2466" y="8218"/>
                  </a:cubicBezTo>
                  <a:cubicBezTo>
                    <a:pt x="2512" y="8241"/>
                    <a:pt x="2557" y="8286"/>
                    <a:pt x="2603" y="8332"/>
                  </a:cubicBezTo>
                  <a:cubicBezTo>
                    <a:pt x="2626" y="8332"/>
                    <a:pt x="2626" y="8332"/>
                    <a:pt x="2626" y="8355"/>
                  </a:cubicBezTo>
                  <a:cubicBezTo>
                    <a:pt x="2672" y="8377"/>
                    <a:pt x="2694" y="8400"/>
                    <a:pt x="2717" y="8446"/>
                  </a:cubicBezTo>
                  <a:cubicBezTo>
                    <a:pt x="2740" y="8469"/>
                    <a:pt x="2740" y="8492"/>
                    <a:pt x="2763" y="8514"/>
                  </a:cubicBezTo>
                  <a:cubicBezTo>
                    <a:pt x="2786" y="8560"/>
                    <a:pt x="2808" y="8606"/>
                    <a:pt x="2877" y="8629"/>
                  </a:cubicBezTo>
                  <a:cubicBezTo>
                    <a:pt x="2900" y="8629"/>
                    <a:pt x="2923" y="8651"/>
                    <a:pt x="2968" y="8651"/>
                  </a:cubicBezTo>
                  <a:cubicBezTo>
                    <a:pt x="2991" y="8651"/>
                    <a:pt x="3014" y="8651"/>
                    <a:pt x="3037" y="8629"/>
                  </a:cubicBezTo>
                  <a:cubicBezTo>
                    <a:pt x="3105" y="8606"/>
                    <a:pt x="3151" y="8560"/>
                    <a:pt x="3174" y="8492"/>
                  </a:cubicBezTo>
                  <a:cubicBezTo>
                    <a:pt x="3197" y="8423"/>
                    <a:pt x="3197" y="8355"/>
                    <a:pt x="3197" y="8263"/>
                  </a:cubicBezTo>
                  <a:cubicBezTo>
                    <a:pt x="3197" y="8241"/>
                    <a:pt x="3219" y="8195"/>
                    <a:pt x="3219" y="8149"/>
                  </a:cubicBezTo>
                  <a:cubicBezTo>
                    <a:pt x="3219" y="8081"/>
                    <a:pt x="3219" y="8035"/>
                    <a:pt x="3219" y="7967"/>
                  </a:cubicBezTo>
                  <a:lnTo>
                    <a:pt x="3219" y="7898"/>
                  </a:lnTo>
                  <a:cubicBezTo>
                    <a:pt x="3219" y="7830"/>
                    <a:pt x="3242" y="7761"/>
                    <a:pt x="3242" y="7670"/>
                  </a:cubicBezTo>
                  <a:cubicBezTo>
                    <a:pt x="3242" y="7579"/>
                    <a:pt x="3265" y="7464"/>
                    <a:pt x="3288" y="7373"/>
                  </a:cubicBezTo>
                  <a:cubicBezTo>
                    <a:pt x="3288" y="7282"/>
                    <a:pt x="3311" y="7168"/>
                    <a:pt x="3333" y="7076"/>
                  </a:cubicBezTo>
                  <a:cubicBezTo>
                    <a:pt x="3356" y="6985"/>
                    <a:pt x="3379" y="6894"/>
                    <a:pt x="3379" y="6803"/>
                  </a:cubicBezTo>
                  <a:lnTo>
                    <a:pt x="3402" y="6666"/>
                  </a:lnTo>
                  <a:cubicBezTo>
                    <a:pt x="3402" y="6597"/>
                    <a:pt x="3379" y="6529"/>
                    <a:pt x="3333" y="6483"/>
                  </a:cubicBezTo>
                  <a:cubicBezTo>
                    <a:pt x="3356" y="6437"/>
                    <a:pt x="3356" y="6369"/>
                    <a:pt x="3356" y="6323"/>
                  </a:cubicBezTo>
                  <a:lnTo>
                    <a:pt x="3379" y="6300"/>
                  </a:lnTo>
                  <a:cubicBezTo>
                    <a:pt x="3379" y="6186"/>
                    <a:pt x="3402" y="6095"/>
                    <a:pt x="3402" y="6004"/>
                  </a:cubicBezTo>
                  <a:cubicBezTo>
                    <a:pt x="3425" y="5958"/>
                    <a:pt x="3425" y="5890"/>
                    <a:pt x="3425" y="5844"/>
                  </a:cubicBezTo>
                  <a:lnTo>
                    <a:pt x="3448" y="5730"/>
                  </a:lnTo>
                  <a:lnTo>
                    <a:pt x="3470" y="5638"/>
                  </a:lnTo>
                  <a:cubicBezTo>
                    <a:pt x="3470" y="5593"/>
                    <a:pt x="3493" y="5524"/>
                    <a:pt x="3493" y="5479"/>
                  </a:cubicBezTo>
                  <a:cubicBezTo>
                    <a:pt x="3493" y="5410"/>
                    <a:pt x="3516" y="5342"/>
                    <a:pt x="3516" y="5273"/>
                  </a:cubicBezTo>
                  <a:lnTo>
                    <a:pt x="3516" y="5205"/>
                  </a:lnTo>
                  <a:cubicBezTo>
                    <a:pt x="3539" y="5136"/>
                    <a:pt x="3539" y="5068"/>
                    <a:pt x="3539" y="4999"/>
                  </a:cubicBezTo>
                  <a:lnTo>
                    <a:pt x="3539" y="4931"/>
                  </a:lnTo>
                  <a:cubicBezTo>
                    <a:pt x="3562" y="4862"/>
                    <a:pt x="3562" y="4817"/>
                    <a:pt x="3562" y="4771"/>
                  </a:cubicBezTo>
                  <a:lnTo>
                    <a:pt x="3585" y="4657"/>
                  </a:lnTo>
                  <a:lnTo>
                    <a:pt x="3585" y="4611"/>
                  </a:lnTo>
                  <a:cubicBezTo>
                    <a:pt x="3585" y="4543"/>
                    <a:pt x="3607" y="4474"/>
                    <a:pt x="3607" y="4406"/>
                  </a:cubicBezTo>
                  <a:lnTo>
                    <a:pt x="3630" y="4315"/>
                  </a:lnTo>
                  <a:cubicBezTo>
                    <a:pt x="3630" y="4246"/>
                    <a:pt x="3630" y="4200"/>
                    <a:pt x="3653" y="4132"/>
                  </a:cubicBezTo>
                  <a:cubicBezTo>
                    <a:pt x="3653" y="4041"/>
                    <a:pt x="3676" y="3927"/>
                    <a:pt x="3699" y="3835"/>
                  </a:cubicBezTo>
                  <a:cubicBezTo>
                    <a:pt x="3699" y="3767"/>
                    <a:pt x="3699" y="3698"/>
                    <a:pt x="3721" y="3607"/>
                  </a:cubicBezTo>
                  <a:cubicBezTo>
                    <a:pt x="3744" y="3493"/>
                    <a:pt x="3744" y="3379"/>
                    <a:pt x="3767" y="3265"/>
                  </a:cubicBezTo>
                  <a:lnTo>
                    <a:pt x="3813" y="3082"/>
                  </a:lnTo>
                  <a:lnTo>
                    <a:pt x="3836" y="2945"/>
                  </a:lnTo>
                  <a:cubicBezTo>
                    <a:pt x="3858" y="2808"/>
                    <a:pt x="3858" y="2671"/>
                    <a:pt x="3904" y="2534"/>
                  </a:cubicBezTo>
                  <a:cubicBezTo>
                    <a:pt x="3927" y="2352"/>
                    <a:pt x="3950" y="2192"/>
                    <a:pt x="3973" y="2032"/>
                  </a:cubicBezTo>
                  <a:cubicBezTo>
                    <a:pt x="3995" y="1849"/>
                    <a:pt x="4018" y="1690"/>
                    <a:pt x="4018" y="1530"/>
                  </a:cubicBezTo>
                  <a:cubicBezTo>
                    <a:pt x="4041" y="1439"/>
                    <a:pt x="4041" y="1324"/>
                    <a:pt x="4041" y="1210"/>
                  </a:cubicBezTo>
                  <a:cubicBezTo>
                    <a:pt x="4064" y="1119"/>
                    <a:pt x="4064" y="1028"/>
                    <a:pt x="4064" y="914"/>
                  </a:cubicBezTo>
                  <a:cubicBezTo>
                    <a:pt x="4064" y="845"/>
                    <a:pt x="4064" y="754"/>
                    <a:pt x="4018" y="663"/>
                  </a:cubicBezTo>
                  <a:cubicBezTo>
                    <a:pt x="3995" y="617"/>
                    <a:pt x="3973" y="594"/>
                    <a:pt x="3927" y="548"/>
                  </a:cubicBezTo>
                  <a:cubicBezTo>
                    <a:pt x="3904" y="503"/>
                    <a:pt x="3858" y="480"/>
                    <a:pt x="3813" y="480"/>
                  </a:cubicBezTo>
                  <a:cubicBezTo>
                    <a:pt x="3813" y="457"/>
                    <a:pt x="3790" y="457"/>
                    <a:pt x="3767" y="434"/>
                  </a:cubicBezTo>
                  <a:cubicBezTo>
                    <a:pt x="3744" y="411"/>
                    <a:pt x="3699" y="389"/>
                    <a:pt x="3676" y="389"/>
                  </a:cubicBezTo>
                  <a:cubicBezTo>
                    <a:pt x="3630" y="366"/>
                    <a:pt x="3562" y="320"/>
                    <a:pt x="3516" y="320"/>
                  </a:cubicBezTo>
                  <a:lnTo>
                    <a:pt x="3493" y="320"/>
                  </a:lnTo>
                  <a:cubicBezTo>
                    <a:pt x="3448" y="320"/>
                    <a:pt x="3402" y="343"/>
                    <a:pt x="3379" y="366"/>
                  </a:cubicBezTo>
                  <a:lnTo>
                    <a:pt x="3311" y="343"/>
                  </a:lnTo>
                  <a:lnTo>
                    <a:pt x="3174" y="275"/>
                  </a:lnTo>
                  <a:cubicBezTo>
                    <a:pt x="3082" y="252"/>
                    <a:pt x="3014" y="206"/>
                    <a:pt x="2923" y="183"/>
                  </a:cubicBezTo>
                  <a:lnTo>
                    <a:pt x="2900" y="160"/>
                  </a:lnTo>
                  <a:cubicBezTo>
                    <a:pt x="2808" y="138"/>
                    <a:pt x="2740" y="92"/>
                    <a:pt x="2649" y="92"/>
                  </a:cubicBezTo>
                  <a:cubicBezTo>
                    <a:pt x="2603" y="69"/>
                    <a:pt x="2535" y="69"/>
                    <a:pt x="2489" y="69"/>
                  </a:cubicBezTo>
                  <a:lnTo>
                    <a:pt x="2420" y="69"/>
                  </a:lnTo>
                  <a:cubicBezTo>
                    <a:pt x="2352" y="46"/>
                    <a:pt x="2284" y="46"/>
                    <a:pt x="2215" y="23"/>
                  </a:cubicBezTo>
                  <a:cubicBezTo>
                    <a:pt x="2169" y="1"/>
                    <a:pt x="2124" y="1"/>
                    <a:pt x="210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6" name="Google Shape;576;p4"/>
            <p:cNvSpPr/>
            <p:nvPr/>
          </p:nvSpPr>
          <p:spPr>
            <a:xfrm>
              <a:off x="6670275" y="2141625"/>
              <a:ext cx="81075" cy="99900"/>
            </a:xfrm>
            <a:custGeom>
              <a:avLst/>
              <a:gdLst/>
              <a:ahLst/>
              <a:cxnLst/>
              <a:rect l="l" t="t" r="r" b="b"/>
              <a:pathLst>
                <a:path w="3243" h="3996" extrusionOk="0">
                  <a:moveTo>
                    <a:pt x="2991" y="1"/>
                  </a:moveTo>
                  <a:cubicBezTo>
                    <a:pt x="2922" y="24"/>
                    <a:pt x="2877" y="24"/>
                    <a:pt x="2831" y="24"/>
                  </a:cubicBezTo>
                  <a:cubicBezTo>
                    <a:pt x="2763" y="46"/>
                    <a:pt x="2717" y="69"/>
                    <a:pt x="2649" y="92"/>
                  </a:cubicBezTo>
                  <a:cubicBezTo>
                    <a:pt x="2557" y="138"/>
                    <a:pt x="2466" y="160"/>
                    <a:pt x="2375" y="229"/>
                  </a:cubicBezTo>
                  <a:cubicBezTo>
                    <a:pt x="2283" y="275"/>
                    <a:pt x="2215" y="320"/>
                    <a:pt x="2124" y="389"/>
                  </a:cubicBezTo>
                  <a:cubicBezTo>
                    <a:pt x="2078" y="412"/>
                    <a:pt x="2055" y="434"/>
                    <a:pt x="2032" y="457"/>
                  </a:cubicBezTo>
                  <a:cubicBezTo>
                    <a:pt x="1987" y="480"/>
                    <a:pt x="1964" y="526"/>
                    <a:pt x="1918" y="549"/>
                  </a:cubicBezTo>
                  <a:cubicBezTo>
                    <a:pt x="1850" y="594"/>
                    <a:pt x="1804" y="617"/>
                    <a:pt x="1781" y="640"/>
                  </a:cubicBezTo>
                  <a:cubicBezTo>
                    <a:pt x="1736" y="663"/>
                    <a:pt x="1713" y="685"/>
                    <a:pt x="1667" y="708"/>
                  </a:cubicBezTo>
                  <a:cubicBezTo>
                    <a:pt x="1621" y="731"/>
                    <a:pt x="1576" y="754"/>
                    <a:pt x="1530" y="800"/>
                  </a:cubicBezTo>
                  <a:cubicBezTo>
                    <a:pt x="1462" y="845"/>
                    <a:pt x="1416" y="891"/>
                    <a:pt x="1393" y="959"/>
                  </a:cubicBezTo>
                  <a:lnTo>
                    <a:pt x="1348" y="982"/>
                  </a:lnTo>
                  <a:lnTo>
                    <a:pt x="1302" y="1074"/>
                  </a:lnTo>
                  <a:cubicBezTo>
                    <a:pt x="1256" y="1096"/>
                    <a:pt x="1233" y="1142"/>
                    <a:pt x="1188" y="1188"/>
                  </a:cubicBezTo>
                  <a:cubicBezTo>
                    <a:pt x="1142" y="1256"/>
                    <a:pt x="1096" y="1347"/>
                    <a:pt x="1051" y="1416"/>
                  </a:cubicBezTo>
                  <a:lnTo>
                    <a:pt x="1028" y="1439"/>
                  </a:lnTo>
                  <a:cubicBezTo>
                    <a:pt x="982" y="1530"/>
                    <a:pt x="937" y="1598"/>
                    <a:pt x="891" y="1667"/>
                  </a:cubicBezTo>
                  <a:cubicBezTo>
                    <a:pt x="845" y="1713"/>
                    <a:pt x="823" y="1758"/>
                    <a:pt x="800" y="1804"/>
                  </a:cubicBezTo>
                  <a:lnTo>
                    <a:pt x="731" y="1895"/>
                  </a:lnTo>
                  <a:cubicBezTo>
                    <a:pt x="708" y="1941"/>
                    <a:pt x="663" y="1987"/>
                    <a:pt x="640" y="2055"/>
                  </a:cubicBezTo>
                  <a:cubicBezTo>
                    <a:pt x="617" y="2078"/>
                    <a:pt x="594" y="2123"/>
                    <a:pt x="571" y="2169"/>
                  </a:cubicBezTo>
                  <a:lnTo>
                    <a:pt x="503" y="2260"/>
                  </a:lnTo>
                  <a:cubicBezTo>
                    <a:pt x="457" y="2306"/>
                    <a:pt x="435" y="2375"/>
                    <a:pt x="389" y="2420"/>
                  </a:cubicBezTo>
                  <a:lnTo>
                    <a:pt x="366" y="2443"/>
                  </a:lnTo>
                  <a:cubicBezTo>
                    <a:pt x="320" y="2534"/>
                    <a:pt x="252" y="2603"/>
                    <a:pt x="206" y="2694"/>
                  </a:cubicBezTo>
                  <a:lnTo>
                    <a:pt x="183" y="2717"/>
                  </a:lnTo>
                  <a:cubicBezTo>
                    <a:pt x="161" y="2763"/>
                    <a:pt x="138" y="2808"/>
                    <a:pt x="115" y="2854"/>
                  </a:cubicBezTo>
                  <a:cubicBezTo>
                    <a:pt x="92" y="2854"/>
                    <a:pt x="69" y="2854"/>
                    <a:pt x="69" y="2877"/>
                  </a:cubicBezTo>
                  <a:cubicBezTo>
                    <a:pt x="1" y="2945"/>
                    <a:pt x="1" y="3059"/>
                    <a:pt x="47" y="3128"/>
                  </a:cubicBezTo>
                  <a:lnTo>
                    <a:pt x="69" y="3151"/>
                  </a:lnTo>
                  <a:cubicBezTo>
                    <a:pt x="115" y="3173"/>
                    <a:pt x="161" y="3219"/>
                    <a:pt x="206" y="3265"/>
                  </a:cubicBezTo>
                  <a:cubicBezTo>
                    <a:pt x="252" y="3310"/>
                    <a:pt x="320" y="3356"/>
                    <a:pt x="389" y="3425"/>
                  </a:cubicBezTo>
                  <a:cubicBezTo>
                    <a:pt x="503" y="3493"/>
                    <a:pt x="594" y="3584"/>
                    <a:pt x="708" y="3653"/>
                  </a:cubicBezTo>
                  <a:lnTo>
                    <a:pt x="777" y="3698"/>
                  </a:lnTo>
                  <a:cubicBezTo>
                    <a:pt x="868" y="3744"/>
                    <a:pt x="937" y="3790"/>
                    <a:pt x="1028" y="3858"/>
                  </a:cubicBezTo>
                  <a:cubicBezTo>
                    <a:pt x="1074" y="3881"/>
                    <a:pt x="1096" y="3904"/>
                    <a:pt x="1142" y="3927"/>
                  </a:cubicBezTo>
                  <a:cubicBezTo>
                    <a:pt x="1188" y="3972"/>
                    <a:pt x="1233" y="3995"/>
                    <a:pt x="1279" y="3995"/>
                  </a:cubicBezTo>
                  <a:lnTo>
                    <a:pt x="1325" y="3995"/>
                  </a:lnTo>
                  <a:cubicBezTo>
                    <a:pt x="1370" y="3995"/>
                    <a:pt x="1416" y="3995"/>
                    <a:pt x="1462" y="3949"/>
                  </a:cubicBezTo>
                  <a:cubicBezTo>
                    <a:pt x="1462" y="3949"/>
                    <a:pt x="1462" y="3927"/>
                    <a:pt x="1462" y="3927"/>
                  </a:cubicBezTo>
                  <a:cubicBezTo>
                    <a:pt x="1485" y="3904"/>
                    <a:pt x="1485" y="3904"/>
                    <a:pt x="1507" y="3904"/>
                  </a:cubicBezTo>
                  <a:cubicBezTo>
                    <a:pt x="1507" y="3881"/>
                    <a:pt x="1507" y="3881"/>
                    <a:pt x="1507" y="3858"/>
                  </a:cubicBezTo>
                  <a:cubicBezTo>
                    <a:pt x="1553" y="3835"/>
                    <a:pt x="1576" y="3813"/>
                    <a:pt x="1599" y="3790"/>
                  </a:cubicBezTo>
                  <a:lnTo>
                    <a:pt x="1599" y="3767"/>
                  </a:lnTo>
                  <a:cubicBezTo>
                    <a:pt x="1621" y="3744"/>
                    <a:pt x="1644" y="3721"/>
                    <a:pt x="1667" y="3698"/>
                  </a:cubicBezTo>
                  <a:lnTo>
                    <a:pt x="1690" y="3653"/>
                  </a:lnTo>
                  <a:lnTo>
                    <a:pt x="1758" y="3561"/>
                  </a:lnTo>
                  <a:cubicBezTo>
                    <a:pt x="1781" y="3516"/>
                    <a:pt x="1804" y="3470"/>
                    <a:pt x="1827" y="3425"/>
                  </a:cubicBezTo>
                  <a:cubicBezTo>
                    <a:pt x="1873" y="3379"/>
                    <a:pt x="1895" y="3333"/>
                    <a:pt x="1918" y="3288"/>
                  </a:cubicBezTo>
                  <a:lnTo>
                    <a:pt x="1964" y="3196"/>
                  </a:lnTo>
                  <a:cubicBezTo>
                    <a:pt x="2032" y="3128"/>
                    <a:pt x="2078" y="3036"/>
                    <a:pt x="2124" y="2968"/>
                  </a:cubicBezTo>
                  <a:cubicBezTo>
                    <a:pt x="2215" y="2854"/>
                    <a:pt x="2283" y="2740"/>
                    <a:pt x="2375" y="2626"/>
                  </a:cubicBezTo>
                  <a:lnTo>
                    <a:pt x="2443" y="2489"/>
                  </a:lnTo>
                  <a:cubicBezTo>
                    <a:pt x="2489" y="2443"/>
                    <a:pt x="2512" y="2375"/>
                    <a:pt x="2557" y="2306"/>
                  </a:cubicBezTo>
                  <a:lnTo>
                    <a:pt x="2580" y="2260"/>
                  </a:lnTo>
                  <a:cubicBezTo>
                    <a:pt x="2649" y="2192"/>
                    <a:pt x="2694" y="2101"/>
                    <a:pt x="2740" y="2032"/>
                  </a:cubicBezTo>
                  <a:cubicBezTo>
                    <a:pt x="2763" y="1964"/>
                    <a:pt x="2808" y="1872"/>
                    <a:pt x="2831" y="1781"/>
                  </a:cubicBezTo>
                  <a:cubicBezTo>
                    <a:pt x="2854" y="1735"/>
                    <a:pt x="2854" y="1667"/>
                    <a:pt x="2877" y="1621"/>
                  </a:cubicBezTo>
                  <a:cubicBezTo>
                    <a:pt x="2900" y="1553"/>
                    <a:pt x="2922" y="1507"/>
                    <a:pt x="2945" y="1439"/>
                  </a:cubicBezTo>
                  <a:cubicBezTo>
                    <a:pt x="2945" y="1370"/>
                    <a:pt x="2968" y="1279"/>
                    <a:pt x="2991" y="1210"/>
                  </a:cubicBezTo>
                  <a:cubicBezTo>
                    <a:pt x="3014" y="1165"/>
                    <a:pt x="3037" y="1119"/>
                    <a:pt x="3059" y="1051"/>
                  </a:cubicBezTo>
                  <a:lnTo>
                    <a:pt x="3105" y="959"/>
                  </a:lnTo>
                  <a:cubicBezTo>
                    <a:pt x="3128" y="868"/>
                    <a:pt x="3151" y="800"/>
                    <a:pt x="3174" y="708"/>
                  </a:cubicBezTo>
                  <a:cubicBezTo>
                    <a:pt x="3196" y="640"/>
                    <a:pt x="3219" y="571"/>
                    <a:pt x="3242" y="480"/>
                  </a:cubicBezTo>
                  <a:cubicBezTo>
                    <a:pt x="3242" y="434"/>
                    <a:pt x="3242" y="389"/>
                    <a:pt x="3242" y="343"/>
                  </a:cubicBezTo>
                  <a:cubicBezTo>
                    <a:pt x="3242" y="320"/>
                    <a:pt x="3242" y="297"/>
                    <a:pt x="3242" y="275"/>
                  </a:cubicBezTo>
                  <a:cubicBezTo>
                    <a:pt x="3242" y="252"/>
                    <a:pt x="3242" y="252"/>
                    <a:pt x="3242" y="229"/>
                  </a:cubicBezTo>
                  <a:cubicBezTo>
                    <a:pt x="3219" y="183"/>
                    <a:pt x="3219" y="160"/>
                    <a:pt x="3196" y="138"/>
                  </a:cubicBezTo>
                  <a:cubicBezTo>
                    <a:pt x="3174" y="115"/>
                    <a:pt x="3128" y="92"/>
                    <a:pt x="3082" y="69"/>
                  </a:cubicBezTo>
                  <a:cubicBezTo>
                    <a:pt x="3059" y="46"/>
                    <a:pt x="3037" y="1"/>
                    <a:pt x="29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7" name="Google Shape;577;p4"/>
            <p:cNvSpPr/>
            <p:nvPr/>
          </p:nvSpPr>
          <p:spPr>
            <a:xfrm>
              <a:off x="6701100" y="2168450"/>
              <a:ext cx="37675" cy="26275"/>
            </a:xfrm>
            <a:custGeom>
              <a:avLst/>
              <a:gdLst/>
              <a:ahLst/>
              <a:cxnLst/>
              <a:rect l="l" t="t" r="r" b="b"/>
              <a:pathLst>
                <a:path w="1507" h="1051" extrusionOk="0">
                  <a:moveTo>
                    <a:pt x="69" y="1"/>
                  </a:moveTo>
                  <a:cubicBezTo>
                    <a:pt x="46" y="1"/>
                    <a:pt x="23" y="23"/>
                    <a:pt x="0" y="46"/>
                  </a:cubicBezTo>
                  <a:cubicBezTo>
                    <a:pt x="0" y="69"/>
                    <a:pt x="0" y="92"/>
                    <a:pt x="0" y="115"/>
                  </a:cubicBezTo>
                  <a:cubicBezTo>
                    <a:pt x="0" y="137"/>
                    <a:pt x="23" y="160"/>
                    <a:pt x="46" y="183"/>
                  </a:cubicBezTo>
                  <a:cubicBezTo>
                    <a:pt x="92" y="206"/>
                    <a:pt x="115" y="206"/>
                    <a:pt x="160" y="229"/>
                  </a:cubicBezTo>
                  <a:cubicBezTo>
                    <a:pt x="274" y="274"/>
                    <a:pt x="411" y="320"/>
                    <a:pt x="525" y="389"/>
                  </a:cubicBezTo>
                  <a:cubicBezTo>
                    <a:pt x="571" y="434"/>
                    <a:pt x="640" y="480"/>
                    <a:pt x="685" y="503"/>
                  </a:cubicBezTo>
                  <a:cubicBezTo>
                    <a:pt x="754" y="548"/>
                    <a:pt x="799" y="594"/>
                    <a:pt x="868" y="640"/>
                  </a:cubicBezTo>
                  <a:cubicBezTo>
                    <a:pt x="891" y="662"/>
                    <a:pt x="913" y="685"/>
                    <a:pt x="936" y="685"/>
                  </a:cubicBezTo>
                  <a:cubicBezTo>
                    <a:pt x="1028" y="754"/>
                    <a:pt x="1096" y="799"/>
                    <a:pt x="1165" y="868"/>
                  </a:cubicBezTo>
                  <a:cubicBezTo>
                    <a:pt x="1233" y="914"/>
                    <a:pt x="1301" y="982"/>
                    <a:pt x="1370" y="1050"/>
                  </a:cubicBezTo>
                  <a:lnTo>
                    <a:pt x="1438" y="1050"/>
                  </a:lnTo>
                  <a:cubicBezTo>
                    <a:pt x="1461" y="1050"/>
                    <a:pt x="1484" y="1028"/>
                    <a:pt x="1507" y="1005"/>
                  </a:cubicBezTo>
                  <a:cubicBezTo>
                    <a:pt x="1507" y="982"/>
                    <a:pt x="1507" y="959"/>
                    <a:pt x="1507" y="936"/>
                  </a:cubicBezTo>
                  <a:cubicBezTo>
                    <a:pt x="1507" y="920"/>
                    <a:pt x="1496" y="905"/>
                    <a:pt x="1481" y="889"/>
                  </a:cubicBezTo>
                  <a:lnTo>
                    <a:pt x="1481" y="889"/>
                  </a:lnTo>
                  <a:cubicBezTo>
                    <a:pt x="1482" y="889"/>
                    <a:pt x="1483" y="890"/>
                    <a:pt x="1484" y="891"/>
                  </a:cubicBezTo>
                  <a:cubicBezTo>
                    <a:pt x="1468" y="875"/>
                    <a:pt x="1464" y="870"/>
                    <a:pt x="1462" y="869"/>
                  </a:cubicBezTo>
                  <a:lnTo>
                    <a:pt x="1462" y="869"/>
                  </a:lnTo>
                  <a:cubicBezTo>
                    <a:pt x="1469" y="875"/>
                    <a:pt x="1475" y="882"/>
                    <a:pt x="1481" y="889"/>
                  </a:cubicBezTo>
                  <a:lnTo>
                    <a:pt x="1481" y="889"/>
                  </a:lnTo>
                  <a:cubicBezTo>
                    <a:pt x="1391" y="821"/>
                    <a:pt x="1324" y="753"/>
                    <a:pt x="1256" y="685"/>
                  </a:cubicBezTo>
                  <a:cubicBezTo>
                    <a:pt x="1165" y="617"/>
                    <a:pt x="1096" y="571"/>
                    <a:pt x="1005" y="503"/>
                  </a:cubicBezTo>
                  <a:cubicBezTo>
                    <a:pt x="982" y="480"/>
                    <a:pt x="982" y="480"/>
                    <a:pt x="959" y="480"/>
                  </a:cubicBezTo>
                  <a:lnTo>
                    <a:pt x="982" y="480"/>
                  </a:lnTo>
                  <a:cubicBezTo>
                    <a:pt x="913" y="434"/>
                    <a:pt x="845" y="389"/>
                    <a:pt x="776" y="343"/>
                  </a:cubicBezTo>
                  <a:cubicBezTo>
                    <a:pt x="731" y="297"/>
                    <a:pt x="662" y="252"/>
                    <a:pt x="594" y="206"/>
                  </a:cubicBezTo>
                  <a:cubicBezTo>
                    <a:pt x="457" y="137"/>
                    <a:pt x="320" y="92"/>
                    <a:pt x="183" y="23"/>
                  </a:cubicBezTo>
                  <a:cubicBezTo>
                    <a:pt x="183" y="23"/>
                    <a:pt x="160" y="23"/>
                    <a:pt x="1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8" name="Google Shape;578;p4"/>
            <p:cNvSpPr/>
            <p:nvPr/>
          </p:nvSpPr>
          <p:spPr>
            <a:xfrm>
              <a:off x="6706225" y="2205550"/>
              <a:ext cx="111875" cy="62775"/>
            </a:xfrm>
            <a:custGeom>
              <a:avLst/>
              <a:gdLst/>
              <a:ahLst/>
              <a:cxnLst/>
              <a:rect l="l" t="t" r="r" b="b"/>
              <a:pathLst>
                <a:path w="4475" h="2511" extrusionOk="0">
                  <a:moveTo>
                    <a:pt x="3744" y="0"/>
                  </a:moveTo>
                  <a:cubicBezTo>
                    <a:pt x="3630" y="0"/>
                    <a:pt x="3516" y="0"/>
                    <a:pt x="3425" y="23"/>
                  </a:cubicBezTo>
                  <a:cubicBezTo>
                    <a:pt x="3356" y="23"/>
                    <a:pt x="3265" y="46"/>
                    <a:pt x="3174" y="69"/>
                  </a:cubicBezTo>
                  <a:cubicBezTo>
                    <a:pt x="3105" y="69"/>
                    <a:pt x="3037" y="91"/>
                    <a:pt x="2945" y="91"/>
                  </a:cubicBezTo>
                  <a:cubicBezTo>
                    <a:pt x="2900" y="114"/>
                    <a:pt x="2831" y="114"/>
                    <a:pt x="2786" y="137"/>
                  </a:cubicBezTo>
                  <a:cubicBezTo>
                    <a:pt x="2763" y="137"/>
                    <a:pt x="2763" y="137"/>
                    <a:pt x="2740" y="114"/>
                  </a:cubicBezTo>
                  <a:lnTo>
                    <a:pt x="2603" y="114"/>
                  </a:lnTo>
                  <a:cubicBezTo>
                    <a:pt x="2534" y="137"/>
                    <a:pt x="2489" y="160"/>
                    <a:pt x="2443" y="183"/>
                  </a:cubicBezTo>
                  <a:cubicBezTo>
                    <a:pt x="2329" y="228"/>
                    <a:pt x="2192" y="297"/>
                    <a:pt x="2078" y="365"/>
                  </a:cubicBezTo>
                  <a:cubicBezTo>
                    <a:pt x="1964" y="411"/>
                    <a:pt x="1850" y="479"/>
                    <a:pt x="1736" y="525"/>
                  </a:cubicBezTo>
                  <a:lnTo>
                    <a:pt x="1644" y="571"/>
                  </a:lnTo>
                  <a:cubicBezTo>
                    <a:pt x="1530" y="639"/>
                    <a:pt x="1439" y="685"/>
                    <a:pt x="1348" y="753"/>
                  </a:cubicBezTo>
                  <a:cubicBezTo>
                    <a:pt x="1279" y="776"/>
                    <a:pt x="1233" y="799"/>
                    <a:pt x="1188" y="822"/>
                  </a:cubicBezTo>
                  <a:cubicBezTo>
                    <a:pt x="1119" y="868"/>
                    <a:pt x="1028" y="913"/>
                    <a:pt x="937" y="959"/>
                  </a:cubicBezTo>
                  <a:lnTo>
                    <a:pt x="845" y="1004"/>
                  </a:lnTo>
                  <a:cubicBezTo>
                    <a:pt x="777" y="1027"/>
                    <a:pt x="731" y="1050"/>
                    <a:pt x="686" y="1073"/>
                  </a:cubicBezTo>
                  <a:cubicBezTo>
                    <a:pt x="617" y="1119"/>
                    <a:pt x="526" y="1141"/>
                    <a:pt x="457" y="1164"/>
                  </a:cubicBezTo>
                  <a:cubicBezTo>
                    <a:pt x="412" y="1187"/>
                    <a:pt x="366" y="1210"/>
                    <a:pt x="320" y="1233"/>
                  </a:cubicBezTo>
                  <a:cubicBezTo>
                    <a:pt x="275" y="1256"/>
                    <a:pt x="252" y="1301"/>
                    <a:pt x="229" y="1324"/>
                  </a:cubicBezTo>
                  <a:cubicBezTo>
                    <a:pt x="206" y="1301"/>
                    <a:pt x="183" y="1301"/>
                    <a:pt x="161" y="1301"/>
                  </a:cubicBezTo>
                  <a:cubicBezTo>
                    <a:pt x="115" y="1301"/>
                    <a:pt x="69" y="1324"/>
                    <a:pt x="24" y="1370"/>
                  </a:cubicBezTo>
                  <a:cubicBezTo>
                    <a:pt x="24" y="1415"/>
                    <a:pt x="1" y="1461"/>
                    <a:pt x="24" y="1484"/>
                  </a:cubicBezTo>
                  <a:cubicBezTo>
                    <a:pt x="24" y="1529"/>
                    <a:pt x="47" y="1552"/>
                    <a:pt x="69" y="1575"/>
                  </a:cubicBezTo>
                  <a:cubicBezTo>
                    <a:pt x="161" y="1621"/>
                    <a:pt x="252" y="1689"/>
                    <a:pt x="320" y="1758"/>
                  </a:cubicBezTo>
                  <a:cubicBezTo>
                    <a:pt x="389" y="1803"/>
                    <a:pt x="457" y="1849"/>
                    <a:pt x="526" y="1895"/>
                  </a:cubicBezTo>
                  <a:cubicBezTo>
                    <a:pt x="617" y="1963"/>
                    <a:pt x="708" y="2009"/>
                    <a:pt x="823" y="2077"/>
                  </a:cubicBezTo>
                  <a:cubicBezTo>
                    <a:pt x="845" y="2100"/>
                    <a:pt x="868" y="2100"/>
                    <a:pt x="891" y="2123"/>
                  </a:cubicBezTo>
                  <a:cubicBezTo>
                    <a:pt x="914" y="2146"/>
                    <a:pt x="937" y="2146"/>
                    <a:pt x="960" y="2169"/>
                  </a:cubicBezTo>
                  <a:lnTo>
                    <a:pt x="1142" y="2283"/>
                  </a:lnTo>
                  <a:lnTo>
                    <a:pt x="1233" y="2328"/>
                  </a:lnTo>
                  <a:cubicBezTo>
                    <a:pt x="1256" y="2351"/>
                    <a:pt x="1302" y="2351"/>
                    <a:pt x="1348" y="2374"/>
                  </a:cubicBezTo>
                  <a:cubicBezTo>
                    <a:pt x="1370" y="2397"/>
                    <a:pt x="1370" y="2397"/>
                    <a:pt x="1393" y="2420"/>
                  </a:cubicBezTo>
                  <a:cubicBezTo>
                    <a:pt x="1416" y="2442"/>
                    <a:pt x="1462" y="2465"/>
                    <a:pt x="1484" y="2465"/>
                  </a:cubicBezTo>
                  <a:cubicBezTo>
                    <a:pt x="1530" y="2511"/>
                    <a:pt x="1576" y="2511"/>
                    <a:pt x="1621" y="2511"/>
                  </a:cubicBezTo>
                  <a:lnTo>
                    <a:pt x="1667" y="2511"/>
                  </a:lnTo>
                  <a:cubicBezTo>
                    <a:pt x="1713" y="2511"/>
                    <a:pt x="1736" y="2488"/>
                    <a:pt x="1781" y="2465"/>
                  </a:cubicBezTo>
                  <a:lnTo>
                    <a:pt x="1850" y="2420"/>
                  </a:lnTo>
                  <a:lnTo>
                    <a:pt x="1895" y="2397"/>
                  </a:lnTo>
                  <a:cubicBezTo>
                    <a:pt x="1941" y="2374"/>
                    <a:pt x="1987" y="2351"/>
                    <a:pt x="2032" y="2328"/>
                  </a:cubicBezTo>
                  <a:lnTo>
                    <a:pt x="2078" y="2305"/>
                  </a:lnTo>
                  <a:cubicBezTo>
                    <a:pt x="2146" y="2283"/>
                    <a:pt x="2192" y="2237"/>
                    <a:pt x="2238" y="2214"/>
                  </a:cubicBezTo>
                  <a:lnTo>
                    <a:pt x="2283" y="2191"/>
                  </a:lnTo>
                  <a:lnTo>
                    <a:pt x="2306" y="2169"/>
                  </a:lnTo>
                  <a:cubicBezTo>
                    <a:pt x="2352" y="2146"/>
                    <a:pt x="2420" y="2100"/>
                    <a:pt x="2466" y="2077"/>
                  </a:cubicBezTo>
                  <a:lnTo>
                    <a:pt x="2557" y="2032"/>
                  </a:lnTo>
                  <a:cubicBezTo>
                    <a:pt x="2603" y="2009"/>
                    <a:pt x="2649" y="1986"/>
                    <a:pt x="2694" y="1963"/>
                  </a:cubicBezTo>
                  <a:cubicBezTo>
                    <a:pt x="2740" y="1940"/>
                    <a:pt x="2786" y="1917"/>
                    <a:pt x="2831" y="1895"/>
                  </a:cubicBezTo>
                  <a:cubicBezTo>
                    <a:pt x="2877" y="1872"/>
                    <a:pt x="2922" y="1849"/>
                    <a:pt x="2968" y="1826"/>
                  </a:cubicBezTo>
                  <a:cubicBezTo>
                    <a:pt x="3014" y="1826"/>
                    <a:pt x="3037" y="1803"/>
                    <a:pt x="3082" y="1781"/>
                  </a:cubicBezTo>
                  <a:cubicBezTo>
                    <a:pt x="3105" y="1781"/>
                    <a:pt x="3128" y="1758"/>
                    <a:pt x="3151" y="1758"/>
                  </a:cubicBezTo>
                  <a:cubicBezTo>
                    <a:pt x="3242" y="1712"/>
                    <a:pt x="3333" y="1666"/>
                    <a:pt x="3379" y="1621"/>
                  </a:cubicBezTo>
                  <a:cubicBezTo>
                    <a:pt x="3447" y="1575"/>
                    <a:pt x="3470" y="1529"/>
                    <a:pt x="3516" y="1461"/>
                  </a:cubicBezTo>
                  <a:cubicBezTo>
                    <a:pt x="3562" y="1415"/>
                    <a:pt x="3584" y="1370"/>
                    <a:pt x="3607" y="1324"/>
                  </a:cubicBezTo>
                  <a:lnTo>
                    <a:pt x="3630" y="1301"/>
                  </a:lnTo>
                  <a:cubicBezTo>
                    <a:pt x="3653" y="1256"/>
                    <a:pt x="3676" y="1233"/>
                    <a:pt x="3699" y="1187"/>
                  </a:cubicBezTo>
                  <a:cubicBezTo>
                    <a:pt x="3744" y="1187"/>
                    <a:pt x="3767" y="1164"/>
                    <a:pt x="3813" y="1141"/>
                  </a:cubicBezTo>
                  <a:cubicBezTo>
                    <a:pt x="3858" y="1096"/>
                    <a:pt x="3927" y="1050"/>
                    <a:pt x="3972" y="1027"/>
                  </a:cubicBezTo>
                  <a:cubicBezTo>
                    <a:pt x="3995" y="982"/>
                    <a:pt x="4041" y="936"/>
                    <a:pt x="4064" y="913"/>
                  </a:cubicBezTo>
                  <a:lnTo>
                    <a:pt x="4087" y="868"/>
                  </a:lnTo>
                  <a:cubicBezTo>
                    <a:pt x="4132" y="845"/>
                    <a:pt x="4155" y="822"/>
                    <a:pt x="4201" y="799"/>
                  </a:cubicBezTo>
                  <a:cubicBezTo>
                    <a:pt x="4246" y="753"/>
                    <a:pt x="4269" y="731"/>
                    <a:pt x="4315" y="708"/>
                  </a:cubicBezTo>
                  <a:cubicBezTo>
                    <a:pt x="4338" y="685"/>
                    <a:pt x="4360" y="662"/>
                    <a:pt x="4360" y="639"/>
                  </a:cubicBezTo>
                  <a:cubicBezTo>
                    <a:pt x="4383" y="616"/>
                    <a:pt x="4406" y="594"/>
                    <a:pt x="4406" y="571"/>
                  </a:cubicBezTo>
                  <a:lnTo>
                    <a:pt x="4406" y="548"/>
                  </a:lnTo>
                  <a:cubicBezTo>
                    <a:pt x="4452" y="457"/>
                    <a:pt x="4475" y="343"/>
                    <a:pt x="4429" y="274"/>
                  </a:cubicBezTo>
                  <a:cubicBezTo>
                    <a:pt x="4383" y="160"/>
                    <a:pt x="4292" y="91"/>
                    <a:pt x="4178" y="46"/>
                  </a:cubicBezTo>
                  <a:cubicBezTo>
                    <a:pt x="4109" y="23"/>
                    <a:pt x="4041" y="23"/>
                    <a:pt x="39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9" name="Google Shape;579;p4"/>
            <p:cNvSpPr/>
            <p:nvPr/>
          </p:nvSpPr>
          <p:spPr>
            <a:xfrm>
              <a:off x="6760450" y="2211825"/>
              <a:ext cx="22275" cy="40125"/>
            </a:xfrm>
            <a:custGeom>
              <a:avLst/>
              <a:gdLst/>
              <a:ahLst/>
              <a:cxnLst/>
              <a:rect l="l" t="t" r="r" b="b"/>
              <a:pathLst>
                <a:path w="891" h="1605" extrusionOk="0">
                  <a:moveTo>
                    <a:pt x="92" y="0"/>
                  </a:moveTo>
                  <a:cubicBezTo>
                    <a:pt x="69" y="0"/>
                    <a:pt x="46" y="0"/>
                    <a:pt x="23" y="23"/>
                  </a:cubicBezTo>
                  <a:cubicBezTo>
                    <a:pt x="0" y="46"/>
                    <a:pt x="0" y="69"/>
                    <a:pt x="0" y="92"/>
                  </a:cubicBezTo>
                  <a:cubicBezTo>
                    <a:pt x="0" y="114"/>
                    <a:pt x="0" y="137"/>
                    <a:pt x="23" y="160"/>
                  </a:cubicBezTo>
                  <a:cubicBezTo>
                    <a:pt x="23" y="160"/>
                    <a:pt x="46" y="183"/>
                    <a:pt x="46" y="183"/>
                  </a:cubicBezTo>
                  <a:cubicBezTo>
                    <a:pt x="137" y="297"/>
                    <a:pt x="206" y="434"/>
                    <a:pt x="274" y="571"/>
                  </a:cubicBezTo>
                  <a:cubicBezTo>
                    <a:pt x="297" y="617"/>
                    <a:pt x="320" y="662"/>
                    <a:pt x="343" y="708"/>
                  </a:cubicBezTo>
                  <a:cubicBezTo>
                    <a:pt x="365" y="753"/>
                    <a:pt x="388" y="776"/>
                    <a:pt x="411" y="822"/>
                  </a:cubicBezTo>
                  <a:cubicBezTo>
                    <a:pt x="434" y="868"/>
                    <a:pt x="457" y="913"/>
                    <a:pt x="480" y="936"/>
                  </a:cubicBezTo>
                  <a:cubicBezTo>
                    <a:pt x="502" y="1005"/>
                    <a:pt x="525" y="1050"/>
                    <a:pt x="548" y="1119"/>
                  </a:cubicBezTo>
                  <a:cubicBezTo>
                    <a:pt x="594" y="1187"/>
                    <a:pt x="617" y="1278"/>
                    <a:pt x="639" y="1370"/>
                  </a:cubicBezTo>
                  <a:cubicBezTo>
                    <a:pt x="662" y="1393"/>
                    <a:pt x="662" y="1415"/>
                    <a:pt x="662" y="1438"/>
                  </a:cubicBezTo>
                  <a:cubicBezTo>
                    <a:pt x="685" y="1461"/>
                    <a:pt x="685" y="1507"/>
                    <a:pt x="685" y="1530"/>
                  </a:cubicBezTo>
                  <a:cubicBezTo>
                    <a:pt x="704" y="1567"/>
                    <a:pt x="738" y="1604"/>
                    <a:pt x="774" y="1604"/>
                  </a:cubicBezTo>
                  <a:cubicBezTo>
                    <a:pt x="782" y="1604"/>
                    <a:pt x="791" y="1602"/>
                    <a:pt x="799" y="1598"/>
                  </a:cubicBezTo>
                  <a:cubicBezTo>
                    <a:pt x="868" y="1598"/>
                    <a:pt x="890" y="1530"/>
                    <a:pt x="890" y="1484"/>
                  </a:cubicBezTo>
                  <a:cubicBezTo>
                    <a:pt x="890" y="1461"/>
                    <a:pt x="868" y="1461"/>
                    <a:pt x="868" y="1438"/>
                  </a:cubicBezTo>
                  <a:cubicBezTo>
                    <a:pt x="868" y="1415"/>
                    <a:pt x="868" y="1393"/>
                    <a:pt x="845" y="1370"/>
                  </a:cubicBezTo>
                  <a:cubicBezTo>
                    <a:pt x="845" y="1324"/>
                    <a:pt x="822" y="1278"/>
                    <a:pt x="799" y="1233"/>
                  </a:cubicBezTo>
                  <a:cubicBezTo>
                    <a:pt x="753" y="1119"/>
                    <a:pt x="731" y="1027"/>
                    <a:pt x="685" y="913"/>
                  </a:cubicBezTo>
                  <a:cubicBezTo>
                    <a:pt x="639" y="822"/>
                    <a:pt x="594" y="731"/>
                    <a:pt x="548" y="639"/>
                  </a:cubicBezTo>
                  <a:cubicBezTo>
                    <a:pt x="525" y="617"/>
                    <a:pt x="502" y="571"/>
                    <a:pt x="480" y="525"/>
                  </a:cubicBezTo>
                  <a:cubicBezTo>
                    <a:pt x="457" y="480"/>
                    <a:pt x="434" y="457"/>
                    <a:pt x="411" y="411"/>
                  </a:cubicBezTo>
                  <a:cubicBezTo>
                    <a:pt x="365" y="343"/>
                    <a:pt x="343" y="274"/>
                    <a:pt x="297" y="206"/>
                  </a:cubicBezTo>
                  <a:cubicBezTo>
                    <a:pt x="274" y="183"/>
                    <a:pt x="251" y="160"/>
                    <a:pt x="229" y="114"/>
                  </a:cubicBezTo>
                  <a:cubicBezTo>
                    <a:pt x="206" y="92"/>
                    <a:pt x="206" y="46"/>
                    <a:pt x="160" y="23"/>
                  </a:cubicBezTo>
                  <a:cubicBezTo>
                    <a:pt x="137" y="0"/>
                    <a:pt x="114" y="0"/>
                    <a:pt x="9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0" name="Google Shape;580;p4"/>
            <p:cNvSpPr/>
            <p:nvPr/>
          </p:nvSpPr>
          <p:spPr>
            <a:xfrm>
              <a:off x="6340450" y="1829500"/>
              <a:ext cx="583800" cy="629425"/>
            </a:xfrm>
            <a:custGeom>
              <a:avLst/>
              <a:gdLst/>
              <a:ahLst/>
              <a:cxnLst/>
              <a:rect l="l" t="t" r="r" b="b"/>
              <a:pathLst>
                <a:path w="23352" h="25177" extrusionOk="0">
                  <a:moveTo>
                    <a:pt x="21000" y="343"/>
                  </a:moveTo>
                  <a:lnTo>
                    <a:pt x="21023" y="350"/>
                  </a:lnTo>
                  <a:lnTo>
                    <a:pt x="21023" y="350"/>
                  </a:lnTo>
                  <a:cubicBezTo>
                    <a:pt x="21023" y="346"/>
                    <a:pt x="21023" y="343"/>
                    <a:pt x="21023" y="343"/>
                  </a:cubicBezTo>
                  <a:close/>
                  <a:moveTo>
                    <a:pt x="17827" y="0"/>
                  </a:moveTo>
                  <a:cubicBezTo>
                    <a:pt x="17759" y="23"/>
                    <a:pt x="17668" y="23"/>
                    <a:pt x="17599" y="23"/>
                  </a:cubicBezTo>
                  <a:lnTo>
                    <a:pt x="17508" y="46"/>
                  </a:lnTo>
                  <a:cubicBezTo>
                    <a:pt x="17394" y="46"/>
                    <a:pt x="17302" y="46"/>
                    <a:pt x="17188" y="69"/>
                  </a:cubicBezTo>
                  <a:cubicBezTo>
                    <a:pt x="16823" y="114"/>
                    <a:pt x="16481" y="206"/>
                    <a:pt x="16138" y="297"/>
                  </a:cubicBezTo>
                  <a:lnTo>
                    <a:pt x="16024" y="343"/>
                  </a:lnTo>
                  <a:cubicBezTo>
                    <a:pt x="15910" y="366"/>
                    <a:pt x="15819" y="411"/>
                    <a:pt x="15705" y="434"/>
                  </a:cubicBezTo>
                  <a:cubicBezTo>
                    <a:pt x="15636" y="457"/>
                    <a:pt x="15591" y="480"/>
                    <a:pt x="15522" y="502"/>
                  </a:cubicBezTo>
                  <a:lnTo>
                    <a:pt x="15408" y="525"/>
                  </a:lnTo>
                  <a:cubicBezTo>
                    <a:pt x="15317" y="548"/>
                    <a:pt x="15225" y="571"/>
                    <a:pt x="15134" y="594"/>
                  </a:cubicBezTo>
                  <a:cubicBezTo>
                    <a:pt x="15043" y="639"/>
                    <a:pt x="14951" y="662"/>
                    <a:pt x="14860" y="685"/>
                  </a:cubicBezTo>
                  <a:cubicBezTo>
                    <a:pt x="14814" y="708"/>
                    <a:pt x="14746" y="731"/>
                    <a:pt x="14700" y="754"/>
                  </a:cubicBezTo>
                  <a:lnTo>
                    <a:pt x="14586" y="776"/>
                  </a:lnTo>
                  <a:lnTo>
                    <a:pt x="14518" y="799"/>
                  </a:lnTo>
                  <a:cubicBezTo>
                    <a:pt x="14449" y="822"/>
                    <a:pt x="14381" y="868"/>
                    <a:pt x="14312" y="890"/>
                  </a:cubicBezTo>
                  <a:cubicBezTo>
                    <a:pt x="14198" y="936"/>
                    <a:pt x="14061" y="982"/>
                    <a:pt x="13947" y="1005"/>
                  </a:cubicBezTo>
                  <a:cubicBezTo>
                    <a:pt x="13879" y="1027"/>
                    <a:pt x="13833" y="1050"/>
                    <a:pt x="13764" y="1073"/>
                  </a:cubicBezTo>
                  <a:lnTo>
                    <a:pt x="13673" y="1096"/>
                  </a:lnTo>
                  <a:cubicBezTo>
                    <a:pt x="13605" y="1119"/>
                    <a:pt x="13536" y="1142"/>
                    <a:pt x="13468" y="1187"/>
                  </a:cubicBezTo>
                  <a:cubicBezTo>
                    <a:pt x="13376" y="1210"/>
                    <a:pt x="13262" y="1256"/>
                    <a:pt x="13171" y="1301"/>
                  </a:cubicBezTo>
                  <a:cubicBezTo>
                    <a:pt x="13080" y="1347"/>
                    <a:pt x="12966" y="1415"/>
                    <a:pt x="12829" y="1484"/>
                  </a:cubicBezTo>
                  <a:cubicBezTo>
                    <a:pt x="12806" y="1507"/>
                    <a:pt x="12760" y="1530"/>
                    <a:pt x="12715" y="1552"/>
                  </a:cubicBezTo>
                  <a:cubicBezTo>
                    <a:pt x="12669" y="1575"/>
                    <a:pt x="12600" y="1598"/>
                    <a:pt x="12555" y="1621"/>
                  </a:cubicBezTo>
                  <a:cubicBezTo>
                    <a:pt x="12372" y="1735"/>
                    <a:pt x="12190" y="1849"/>
                    <a:pt x="12007" y="1963"/>
                  </a:cubicBezTo>
                  <a:cubicBezTo>
                    <a:pt x="11893" y="2009"/>
                    <a:pt x="11802" y="2077"/>
                    <a:pt x="11687" y="2146"/>
                  </a:cubicBezTo>
                  <a:cubicBezTo>
                    <a:pt x="11596" y="2192"/>
                    <a:pt x="11505" y="2237"/>
                    <a:pt x="11436" y="2283"/>
                  </a:cubicBezTo>
                  <a:cubicBezTo>
                    <a:pt x="11117" y="2488"/>
                    <a:pt x="10797" y="2694"/>
                    <a:pt x="10478" y="2945"/>
                  </a:cubicBezTo>
                  <a:cubicBezTo>
                    <a:pt x="10409" y="2990"/>
                    <a:pt x="10318" y="3059"/>
                    <a:pt x="10249" y="3105"/>
                  </a:cubicBezTo>
                  <a:cubicBezTo>
                    <a:pt x="10204" y="3150"/>
                    <a:pt x="10158" y="3196"/>
                    <a:pt x="10112" y="3219"/>
                  </a:cubicBezTo>
                  <a:lnTo>
                    <a:pt x="10044" y="3287"/>
                  </a:lnTo>
                  <a:lnTo>
                    <a:pt x="9953" y="3356"/>
                  </a:lnTo>
                  <a:cubicBezTo>
                    <a:pt x="9816" y="3470"/>
                    <a:pt x="9679" y="3584"/>
                    <a:pt x="9565" y="3698"/>
                  </a:cubicBezTo>
                  <a:lnTo>
                    <a:pt x="9542" y="3721"/>
                  </a:lnTo>
                  <a:lnTo>
                    <a:pt x="9496" y="3744"/>
                  </a:lnTo>
                  <a:lnTo>
                    <a:pt x="9451" y="3789"/>
                  </a:lnTo>
                  <a:cubicBezTo>
                    <a:pt x="9405" y="3835"/>
                    <a:pt x="9359" y="3881"/>
                    <a:pt x="9314" y="3903"/>
                  </a:cubicBezTo>
                  <a:lnTo>
                    <a:pt x="9131" y="4063"/>
                  </a:lnTo>
                  <a:cubicBezTo>
                    <a:pt x="9040" y="4154"/>
                    <a:pt x="8926" y="4246"/>
                    <a:pt x="8834" y="4337"/>
                  </a:cubicBezTo>
                  <a:lnTo>
                    <a:pt x="8811" y="4360"/>
                  </a:lnTo>
                  <a:cubicBezTo>
                    <a:pt x="8789" y="4383"/>
                    <a:pt x="8766" y="4383"/>
                    <a:pt x="8743" y="4406"/>
                  </a:cubicBezTo>
                  <a:lnTo>
                    <a:pt x="8720" y="4428"/>
                  </a:lnTo>
                  <a:lnTo>
                    <a:pt x="8720" y="4451"/>
                  </a:lnTo>
                  <a:cubicBezTo>
                    <a:pt x="8674" y="4474"/>
                    <a:pt x="8652" y="4497"/>
                    <a:pt x="8606" y="4543"/>
                  </a:cubicBezTo>
                  <a:cubicBezTo>
                    <a:pt x="8446" y="4679"/>
                    <a:pt x="8286" y="4816"/>
                    <a:pt x="8149" y="4976"/>
                  </a:cubicBezTo>
                  <a:lnTo>
                    <a:pt x="8081" y="5045"/>
                  </a:lnTo>
                  <a:cubicBezTo>
                    <a:pt x="8013" y="5090"/>
                    <a:pt x="7967" y="5136"/>
                    <a:pt x="7921" y="5204"/>
                  </a:cubicBezTo>
                  <a:lnTo>
                    <a:pt x="7830" y="5296"/>
                  </a:lnTo>
                  <a:cubicBezTo>
                    <a:pt x="7784" y="5319"/>
                    <a:pt x="7739" y="5364"/>
                    <a:pt x="7693" y="5410"/>
                  </a:cubicBezTo>
                  <a:cubicBezTo>
                    <a:pt x="7556" y="5547"/>
                    <a:pt x="7442" y="5707"/>
                    <a:pt x="7305" y="5866"/>
                  </a:cubicBezTo>
                  <a:lnTo>
                    <a:pt x="7282" y="5889"/>
                  </a:lnTo>
                  <a:lnTo>
                    <a:pt x="7008" y="6209"/>
                  </a:lnTo>
                  <a:lnTo>
                    <a:pt x="6848" y="6391"/>
                  </a:lnTo>
                  <a:lnTo>
                    <a:pt x="6460" y="6848"/>
                  </a:lnTo>
                  <a:lnTo>
                    <a:pt x="6072" y="7327"/>
                  </a:lnTo>
                  <a:lnTo>
                    <a:pt x="6050" y="7350"/>
                  </a:lnTo>
                  <a:cubicBezTo>
                    <a:pt x="5981" y="7419"/>
                    <a:pt x="5935" y="7487"/>
                    <a:pt x="5867" y="7555"/>
                  </a:cubicBezTo>
                  <a:cubicBezTo>
                    <a:pt x="5844" y="7601"/>
                    <a:pt x="5798" y="7647"/>
                    <a:pt x="5776" y="7692"/>
                  </a:cubicBezTo>
                  <a:cubicBezTo>
                    <a:pt x="5730" y="7738"/>
                    <a:pt x="5684" y="7784"/>
                    <a:pt x="5662" y="7852"/>
                  </a:cubicBezTo>
                  <a:lnTo>
                    <a:pt x="5593" y="7943"/>
                  </a:lnTo>
                  <a:cubicBezTo>
                    <a:pt x="5479" y="8080"/>
                    <a:pt x="5388" y="8217"/>
                    <a:pt x="5296" y="8354"/>
                  </a:cubicBezTo>
                  <a:cubicBezTo>
                    <a:pt x="5205" y="8491"/>
                    <a:pt x="5114" y="8651"/>
                    <a:pt x="5000" y="8788"/>
                  </a:cubicBezTo>
                  <a:lnTo>
                    <a:pt x="4840" y="9039"/>
                  </a:lnTo>
                  <a:cubicBezTo>
                    <a:pt x="4657" y="9290"/>
                    <a:pt x="4497" y="9541"/>
                    <a:pt x="4360" y="9792"/>
                  </a:cubicBezTo>
                  <a:lnTo>
                    <a:pt x="4338" y="9815"/>
                  </a:lnTo>
                  <a:lnTo>
                    <a:pt x="4246" y="9929"/>
                  </a:lnTo>
                  <a:lnTo>
                    <a:pt x="4178" y="10066"/>
                  </a:lnTo>
                  <a:lnTo>
                    <a:pt x="4132" y="10112"/>
                  </a:lnTo>
                  <a:lnTo>
                    <a:pt x="4087" y="10203"/>
                  </a:lnTo>
                  <a:lnTo>
                    <a:pt x="4018" y="10317"/>
                  </a:lnTo>
                  <a:lnTo>
                    <a:pt x="3995" y="10340"/>
                  </a:lnTo>
                  <a:lnTo>
                    <a:pt x="3858" y="10568"/>
                  </a:lnTo>
                  <a:lnTo>
                    <a:pt x="3767" y="10705"/>
                  </a:lnTo>
                  <a:cubicBezTo>
                    <a:pt x="3653" y="10888"/>
                    <a:pt x="3539" y="11071"/>
                    <a:pt x="3447" y="11253"/>
                  </a:cubicBezTo>
                  <a:cubicBezTo>
                    <a:pt x="3333" y="11459"/>
                    <a:pt x="3242" y="11641"/>
                    <a:pt x="3151" y="11824"/>
                  </a:cubicBezTo>
                  <a:lnTo>
                    <a:pt x="3082" y="11938"/>
                  </a:lnTo>
                  <a:cubicBezTo>
                    <a:pt x="3014" y="12075"/>
                    <a:pt x="2968" y="12189"/>
                    <a:pt x="2900" y="12326"/>
                  </a:cubicBezTo>
                  <a:cubicBezTo>
                    <a:pt x="2854" y="12394"/>
                    <a:pt x="2831" y="12486"/>
                    <a:pt x="2786" y="12577"/>
                  </a:cubicBezTo>
                  <a:cubicBezTo>
                    <a:pt x="2740" y="12668"/>
                    <a:pt x="2717" y="12760"/>
                    <a:pt x="2671" y="12851"/>
                  </a:cubicBezTo>
                  <a:cubicBezTo>
                    <a:pt x="2603" y="12965"/>
                    <a:pt x="2557" y="13079"/>
                    <a:pt x="2512" y="13216"/>
                  </a:cubicBezTo>
                  <a:lnTo>
                    <a:pt x="2443" y="13376"/>
                  </a:lnTo>
                  <a:cubicBezTo>
                    <a:pt x="2420" y="13422"/>
                    <a:pt x="2397" y="13467"/>
                    <a:pt x="2375" y="13513"/>
                  </a:cubicBezTo>
                  <a:cubicBezTo>
                    <a:pt x="2352" y="13559"/>
                    <a:pt x="2329" y="13604"/>
                    <a:pt x="2306" y="13673"/>
                  </a:cubicBezTo>
                  <a:lnTo>
                    <a:pt x="2261" y="13741"/>
                  </a:lnTo>
                  <a:cubicBezTo>
                    <a:pt x="2238" y="13810"/>
                    <a:pt x="2215" y="13878"/>
                    <a:pt x="2169" y="13947"/>
                  </a:cubicBezTo>
                  <a:cubicBezTo>
                    <a:pt x="1987" y="14357"/>
                    <a:pt x="1827" y="14723"/>
                    <a:pt x="1690" y="15088"/>
                  </a:cubicBezTo>
                  <a:cubicBezTo>
                    <a:pt x="1644" y="15225"/>
                    <a:pt x="1599" y="15339"/>
                    <a:pt x="1553" y="15476"/>
                  </a:cubicBezTo>
                  <a:lnTo>
                    <a:pt x="1507" y="15567"/>
                  </a:lnTo>
                  <a:cubicBezTo>
                    <a:pt x="1462" y="15681"/>
                    <a:pt x="1439" y="15773"/>
                    <a:pt x="1393" y="15864"/>
                  </a:cubicBezTo>
                  <a:cubicBezTo>
                    <a:pt x="1370" y="15955"/>
                    <a:pt x="1348" y="16024"/>
                    <a:pt x="1325" y="16092"/>
                  </a:cubicBezTo>
                  <a:lnTo>
                    <a:pt x="1279" y="16183"/>
                  </a:lnTo>
                  <a:cubicBezTo>
                    <a:pt x="1233" y="16320"/>
                    <a:pt x="1188" y="16457"/>
                    <a:pt x="1142" y="16594"/>
                  </a:cubicBezTo>
                  <a:cubicBezTo>
                    <a:pt x="1119" y="16640"/>
                    <a:pt x="1096" y="16708"/>
                    <a:pt x="1074" y="16754"/>
                  </a:cubicBezTo>
                  <a:lnTo>
                    <a:pt x="1051" y="16845"/>
                  </a:lnTo>
                  <a:cubicBezTo>
                    <a:pt x="1005" y="16937"/>
                    <a:pt x="982" y="17051"/>
                    <a:pt x="959" y="17142"/>
                  </a:cubicBezTo>
                  <a:lnTo>
                    <a:pt x="959" y="17119"/>
                  </a:lnTo>
                  <a:cubicBezTo>
                    <a:pt x="914" y="17279"/>
                    <a:pt x="868" y="17439"/>
                    <a:pt x="823" y="17599"/>
                  </a:cubicBezTo>
                  <a:lnTo>
                    <a:pt x="754" y="17804"/>
                  </a:lnTo>
                  <a:lnTo>
                    <a:pt x="708" y="18032"/>
                  </a:lnTo>
                  <a:cubicBezTo>
                    <a:pt x="663" y="18192"/>
                    <a:pt x="617" y="18375"/>
                    <a:pt x="549" y="18534"/>
                  </a:cubicBezTo>
                  <a:lnTo>
                    <a:pt x="571" y="18512"/>
                  </a:lnTo>
                  <a:lnTo>
                    <a:pt x="571" y="18512"/>
                  </a:lnTo>
                  <a:cubicBezTo>
                    <a:pt x="526" y="18603"/>
                    <a:pt x="503" y="18694"/>
                    <a:pt x="480" y="18808"/>
                  </a:cubicBezTo>
                  <a:cubicBezTo>
                    <a:pt x="457" y="18854"/>
                    <a:pt x="435" y="18922"/>
                    <a:pt x="435" y="18968"/>
                  </a:cubicBezTo>
                  <a:lnTo>
                    <a:pt x="389" y="19105"/>
                  </a:lnTo>
                  <a:lnTo>
                    <a:pt x="366" y="19151"/>
                  </a:lnTo>
                  <a:cubicBezTo>
                    <a:pt x="343" y="19242"/>
                    <a:pt x="320" y="19310"/>
                    <a:pt x="298" y="19402"/>
                  </a:cubicBezTo>
                  <a:cubicBezTo>
                    <a:pt x="275" y="19493"/>
                    <a:pt x="252" y="19607"/>
                    <a:pt x="229" y="19698"/>
                  </a:cubicBezTo>
                  <a:cubicBezTo>
                    <a:pt x="183" y="19904"/>
                    <a:pt x="161" y="20087"/>
                    <a:pt x="115" y="20269"/>
                  </a:cubicBezTo>
                  <a:lnTo>
                    <a:pt x="115" y="20315"/>
                  </a:lnTo>
                  <a:cubicBezTo>
                    <a:pt x="92" y="20406"/>
                    <a:pt x="69" y="20475"/>
                    <a:pt x="46" y="20566"/>
                  </a:cubicBezTo>
                  <a:cubicBezTo>
                    <a:pt x="46" y="20612"/>
                    <a:pt x="24" y="20680"/>
                    <a:pt x="24" y="20726"/>
                  </a:cubicBezTo>
                  <a:cubicBezTo>
                    <a:pt x="24" y="20748"/>
                    <a:pt x="24" y="20794"/>
                    <a:pt x="24" y="20817"/>
                  </a:cubicBezTo>
                  <a:cubicBezTo>
                    <a:pt x="1" y="20863"/>
                    <a:pt x="1" y="20885"/>
                    <a:pt x="1" y="20908"/>
                  </a:cubicBezTo>
                  <a:cubicBezTo>
                    <a:pt x="1" y="20954"/>
                    <a:pt x="1" y="21000"/>
                    <a:pt x="46" y="21045"/>
                  </a:cubicBezTo>
                  <a:lnTo>
                    <a:pt x="69" y="21136"/>
                  </a:lnTo>
                  <a:lnTo>
                    <a:pt x="115" y="21228"/>
                  </a:lnTo>
                  <a:cubicBezTo>
                    <a:pt x="138" y="21319"/>
                    <a:pt x="183" y="21388"/>
                    <a:pt x="229" y="21479"/>
                  </a:cubicBezTo>
                  <a:lnTo>
                    <a:pt x="275" y="21525"/>
                  </a:lnTo>
                  <a:lnTo>
                    <a:pt x="298" y="21593"/>
                  </a:lnTo>
                  <a:cubicBezTo>
                    <a:pt x="320" y="21616"/>
                    <a:pt x="320" y="21639"/>
                    <a:pt x="343" y="21661"/>
                  </a:cubicBezTo>
                  <a:lnTo>
                    <a:pt x="366" y="21707"/>
                  </a:lnTo>
                  <a:cubicBezTo>
                    <a:pt x="412" y="21798"/>
                    <a:pt x="457" y="21867"/>
                    <a:pt x="503" y="21935"/>
                  </a:cubicBezTo>
                  <a:lnTo>
                    <a:pt x="571" y="22049"/>
                  </a:lnTo>
                  <a:lnTo>
                    <a:pt x="640" y="22141"/>
                  </a:lnTo>
                  <a:lnTo>
                    <a:pt x="686" y="22209"/>
                  </a:lnTo>
                  <a:cubicBezTo>
                    <a:pt x="731" y="22255"/>
                    <a:pt x="754" y="22323"/>
                    <a:pt x="800" y="22369"/>
                  </a:cubicBezTo>
                  <a:cubicBezTo>
                    <a:pt x="914" y="22529"/>
                    <a:pt x="1051" y="22666"/>
                    <a:pt x="1188" y="22803"/>
                  </a:cubicBezTo>
                  <a:lnTo>
                    <a:pt x="1165" y="22780"/>
                  </a:lnTo>
                  <a:lnTo>
                    <a:pt x="1165" y="22780"/>
                  </a:lnTo>
                  <a:cubicBezTo>
                    <a:pt x="1211" y="22826"/>
                    <a:pt x="1256" y="22894"/>
                    <a:pt x="1302" y="22940"/>
                  </a:cubicBezTo>
                  <a:lnTo>
                    <a:pt x="1370" y="23031"/>
                  </a:lnTo>
                  <a:cubicBezTo>
                    <a:pt x="1439" y="23099"/>
                    <a:pt x="1530" y="23191"/>
                    <a:pt x="1599" y="23259"/>
                  </a:cubicBezTo>
                  <a:lnTo>
                    <a:pt x="1667" y="23328"/>
                  </a:lnTo>
                  <a:cubicBezTo>
                    <a:pt x="1736" y="23396"/>
                    <a:pt x="1781" y="23465"/>
                    <a:pt x="1850" y="23510"/>
                  </a:cubicBezTo>
                  <a:cubicBezTo>
                    <a:pt x="1918" y="23579"/>
                    <a:pt x="1964" y="23647"/>
                    <a:pt x="2032" y="23716"/>
                  </a:cubicBezTo>
                  <a:cubicBezTo>
                    <a:pt x="2101" y="23761"/>
                    <a:pt x="2146" y="23830"/>
                    <a:pt x="2192" y="23876"/>
                  </a:cubicBezTo>
                  <a:cubicBezTo>
                    <a:pt x="2238" y="23921"/>
                    <a:pt x="2283" y="23967"/>
                    <a:pt x="2329" y="24012"/>
                  </a:cubicBezTo>
                  <a:lnTo>
                    <a:pt x="2397" y="24081"/>
                  </a:lnTo>
                  <a:cubicBezTo>
                    <a:pt x="2489" y="24172"/>
                    <a:pt x="2603" y="24286"/>
                    <a:pt x="2717" y="24378"/>
                  </a:cubicBezTo>
                  <a:lnTo>
                    <a:pt x="2763" y="24401"/>
                  </a:lnTo>
                  <a:cubicBezTo>
                    <a:pt x="2831" y="24469"/>
                    <a:pt x="2900" y="24537"/>
                    <a:pt x="2968" y="24606"/>
                  </a:cubicBezTo>
                  <a:cubicBezTo>
                    <a:pt x="3037" y="24652"/>
                    <a:pt x="3082" y="24697"/>
                    <a:pt x="3128" y="24743"/>
                  </a:cubicBezTo>
                  <a:cubicBezTo>
                    <a:pt x="3196" y="24789"/>
                    <a:pt x="3242" y="24834"/>
                    <a:pt x="3288" y="24880"/>
                  </a:cubicBezTo>
                  <a:lnTo>
                    <a:pt x="3310" y="24903"/>
                  </a:lnTo>
                  <a:cubicBezTo>
                    <a:pt x="3333" y="24925"/>
                    <a:pt x="3356" y="24948"/>
                    <a:pt x="3402" y="24971"/>
                  </a:cubicBezTo>
                  <a:lnTo>
                    <a:pt x="3425" y="25017"/>
                  </a:lnTo>
                  <a:cubicBezTo>
                    <a:pt x="3425" y="25040"/>
                    <a:pt x="3447" y="25062"/>
                    <a:pt x="3447" y="25085"/>
                  </a:cubicBezTo>
                  <a:cubicBezTo>
                    <a:pt x="3470" y="25131"/>
                    <a:pt x="3539" y="25177"/>
                    <a:pt x="3584" y="25177"/>
                  </a:cubicBezTo>
                  <a:lnTo>
                    <a:pt x="3630" y="25177"/>
                  </a:lnTo>
                  <a:cubicBezTo>
                    <a:pt x="3699" y="25154"/>
                    <a:pt x="3744" y="25085"/>
                    <a:pt x="3744" y="25017"/>
                  </a:cubicBezTo>
                  <a:cubicBezTo>
                    <a:pt x="3744" y="24971"/>
                    <a:pt x="3767" y="24925"/>
                    <a:pt x="3767" y="24880"/>
                  </a:cubicBezTo>
                  <a:cubicBezTo>
                    <a:pt x="3790" y="24834"/>
                    <a:pt x="3790" y="24766"/>
                    <a:pt x="3813" y="24720"/>
                  </a:cubicBezTo>
                  <a:cubicBezTo>
                    <a:pt x="3858" y="24560"/>
                    <a:pt x="3904" y="24401"/>
                    <a:pt x="3950" y="24241"/>
                  </a:cubicBezTo>
                  <a:cubicBezTo>
                    <a:pt x="3995" y="24081"/>
                    <a:pt x="4041" y="23898"/>
                    <a:pt x="4109" y="23739"/>
                  </a:cubicBezTo>
                  <a:cubicBezTo>
                    <a:pt x="4132" y="23602"/>
                    <a:pt x="4201" y="23465"/>
                    <a:pt x="4246" y="23328"/>
                  </a:cubicBezTo>
                  <a:lnTo>
                    <a:pt x="4269" y="23259"/>
                  </a:lnTo>
                  <a:lnTo>
                    <a:pt x="4292" y="23168"/>
                  </a:lnTo>
                  <a:cubicBezTo>
                    <a:pt x="4360" y="23031"/>
                    <a:pt x="4406" y="22871"/>
                    <a:pt x="4475" y="22734"/>
                  </a:cubicBezTo>
                  <a:cubicBezTo>
                    <a:pt x="4497" y="22689"/>
                    <a:pt x="4520" y="22643"/>
                    <a:pt x="4543" y="22597"/>
                  </a:cubicBezTo>
                  <a:cubicBezTo>
                    <a:pt x="4566" y="22552"/>
                    <a:pt x="4566" y="22506"/>
                    <a:pt x="4520" y="22483"/>
                  </a:cubicBezTo>
                  <a:cubicBezTo>
                    <a:pt x="4497" y="22460"/>
                    <a:pt x="4497" y="22460"/>
                    <a:pt x="4475" y="22460"/>
                  </a:cubicBezTo>
                  <a:cubicBezTo>
                    <a:pt x="4429" y="22460"/>
                    <a:pt x="4406" y="22483"/>
                    <a:pt x="4406" y="22506"/>
                  </a:cubicBezTo>
                  <a:cubicBezTo>
                    <a:pt x="4360" y="22460"/>
                    <a:pt x="4315" y="22438"/>
                    <a:pt x="4269" y="22392"/>
                  </a:cubicBezTo>
                  <a:cubicBezTo>
                    <a:pt x="4246" y="22369"/>
                    <a:pt x="4224" y="22346"/>
                    <a:pt x="4201" y="22346"/>
                  </a:cubicBezTo>
                  <a:lnTo>
                    <a:pt x="4132" y="22301"/>
                  </a:lnTo>
                  <a:cubicBezTo>
                    <a:pt x="4087" y="22255"/>
                    <a:pt x="4041" y="22209"/>
                    <a:pt x="3995" y="22186"/>
                  </a:cubicBezTo>
                  <a:lnTo>
                    <a:pt x="3950" y="22141"/>
                  </a:lnTo>
                  <a:cubicBezTo>
                    <a:pt x="3904" y="22118"/>
                    <a:pt x="3881" y="22095"/>
                    <a:pt x="3858" y="22072"/>
                  </a:cubicBezTo>
                  <a:cubicBezTo>
                    <a:pt x="3813" y="22027"/>
                    <a:pt x="3767" y="22004"/>
                    <a:pt x="3744" y="21981"/>
                  </a:cubicBezTo>
                  <a:cubicBezTo>
                    <a:pt x="3699" y="21935"/>
                    <a:pt x="3653" y="21890"/>
                    <a:pt x="3607" y="21844"/>
                  </a:cubicBezTo>
                  <a:lnTo>
                    <a:pt x="3562" y="21798"/>
                  </a:lnTo>
                  <a:cubicBezTo>
                    <a:pt x="3516" y="21753"/>
                    <a:pt x="3447" y="21707"/>
                    <a:pt x="3402" y="21661"/>
                  </a:cubicBezTo>
                  <a:lnTo>
                    <a:pt x="3333" y="21616"/>
                  </a:lnTo>
                  <a:cubicBezTo>
                    <a:pt x="3196" y="21502"/>
                    <a:pt x="3059" y="21365"/>
                    <a:pt x="2900" y="21251"/>
                  </a:cubicBezTo>
                  <a:lnTo>
                    <a:pt x="2854" y="21228"/>
                  </a:lnTo>
                  <a:cubicBezTo>
                    <a:pt x="2808" y="21182"/>
                    <a:pt x="2740" y="21136"/>
                    <a:pt x="2671" y="21068"/>
                  </a:cubicBezTo>
                  <a:cubicBezTo>
                    <a:pt x="2603" y="21022"/>
                    <a:pt x="2512" y="20954"/>
                    <a:pt x="2443" y="20908"/>
                  </a:cubicBezTo>
                  <a:cubicBezTo>
                    <a:pt x="2397" y="20863"/>
                    <a:pt x="2352" y="20840"/>
                    <a:pt x="2306" y="20794"/>
                  </a:cubicBezTo>
                  <a:cubicBezTo>
                    <a:pt x="2283" y="20771"/>
                    <a:pt x="2238" y="20726"/>
                    <a:pt x="2215" y="20703"/>
                  </a:cubicBezTo>
                  <a:lnTo>
                    <a:pt x="2146" y="20657"/>
                  </a:lnTo>
                  <a:cubicBezTo>
                    <a:pt x="2101" y="20612"/>
                    <a:pt x="2055" y="20566"/>
                    <a:pt x="2009" y="20543"/>
                  </a:cubicBezTo>
                  <a:cubicBezTo>
                    <a:pt x="2009" y="20520"/>
                    <a:pt x="2009" y="20497"/>
                    <a:pt x="2009" y="20475"/>
                  </a:cubicBezTo>
                  <a:cubicBezTo>
                    <a:pt x="2009" y="20452"/>
                    <a:pt x="2009" y="20452"/>
                    <a:pt x="2009" y="20429"/>
                  </a:cubicBezTo>
                  <a:cubicBezTo>
                    <a:pt x="2009" y="20406"/>
                    <a:pt x="2009" y="20406"/>
                    <a:pt x="2009" y="20383"/>
                  </a:cubicBezTo>
                  <a:cubicBezTo>
                    <a:pt x="1987" y="20338"/>
                    <a:pt x="1964" y="20269"/>
                    <a:pt x="1987" y="20201"/>
                  </a:cubicBezTo>
                  <a:cubicBezTo>
                    <a:pt x="1987" y="20155"/>
                    <a:pt x="2009" y="20087"/>
                    <a:pt x="2009" y="20018"/>
                  </a:cubicBezTo>
                  <a:cubicBezTo>
                    <a:pt x="2032" y="19972"/>
                    <a:pt x="2032" y="19950"/>
                    <a:pt x="2032" y="19904"/>
                  </a:cubicBezTo>
                  <a:cubicBezTo>
                    <a:pt x="2032" y="19790"/>
                    <a:pt x="2055" y="19653"/>
                    <a:pt x="2078" y="19539"/>
                  </a:cubicBezTo>
                  <a:cubicBezTo>
                    <a:pt x="2101" y="19379"/>
                    <a:pt x="2146" y="19242"/>
                    <a:pt x="2192" y="19082"/>
                  </a:cubicBezTo>
                  <a:cubicBezTo>
                    <a:pt x="2238" y="18922"/>
                    <a:pt x="2283" y="18740"/>
                    <a:pt x="2352" y="18580"/>
                  </a:cubicBezTo>
                  <a:lnTo>
                    <a:pt x="2352" y="18534"/>
                  </a:lnTo>
                  <a:cubicBezTo>
                    <a:pt x="2466" y="18215"/>
                    <a:pt x="2580" y="17872"/>
                    <a:pt x="2694" y="17553"/>
                  </a:cubicBezTo>
                  <a:cubicBezTo>
                    <a:pt x="2763" y="17393"/>
                    <a:pt x="2831" y="17211"/>
                    <a:pt x="2922" y="17028"/>
                  </a:cubicBezTo>
                  <a:lnTo>
                    <a:pt x="2991" y="16868"/>
                  </a:lnTo>
                  <a:cubicBezTo>
                    <a:pt x="3054" y="16763"/>
                    <a:pt x="3098" y="16658"/>
                    <a:pt x="3140" y="16553"/>
                  </a:cubicBezTo>
                  <a:lnTo>
                    <a:pt x="3140" y="16553"/>
                  </a:lnTo>
                  <a:cubicBezTo>
                    <a:pt x="3181" y="16487"/>
                    <a:pt x="3221" y="16404"/>
                    <a:pt x="3242" y="16320"/>
                  </a:cubicBezTo>
                  <a:lnTo>
                    <a:pt x="3310" y="16206"/>
                  </a:lnTo>
                  <a:cubicBezTo>
                    <a:pt x="3310" y="16183"/>
                    <a:pt x="3333" y="16161"/>
                    <a:pt x="3333" y="16115"/>
                  </a:cubicBezTo>
                  <a:lnTo>
                    <a:pt x="3356" y="16092"/>
                  </a:lnTo>
                  <a:lnTo>
                    <a:pt x="3425" y="15955"/>
                  </a:lnTo>
                  <a:cubicBezTo>
                    <a:pt x="3493" y="15795"/>
                    <a:pt x="3562" y="15658"/>
                    <a:pt x="3653" y="15521"/>
                  </a:cubicBezTo>
                  <a:cubicBezTo>
                    <a:pt x="3676" y="15430"/>
                    <a:pt x="3721" y="15339"/>
                    <a:pt x="3767" y="15248"/>
                  </a:cubicBezTo>
                  <a:cubicBezTo>
                    <a:pt x="3835" y="15133"/>
                    <a:pt x="3904" y="14996"/>
                    <a:pt x="3972" y="14882"/>
                  </a:cubicBezTo>
                  <a:lnTo>
                    <a:pt x="4018" y="14768"/>
                  </a:lnTo>
                  <a:lnTo>
                    <a:pt x="4041" y="14700"/>
                  </a:lnTo>
                  <a:cubicBezTo>
                    <a:pt x="4246" y="14289"/>
                    <a:pt x="4429" y="13992"/>
                    <a:pt x="4612" y="13695"/>
                  </a:cubicBezTo>
                  <a:cubicBezTo>
                    <a:pt x="4612" y="13673"/>
                    <a:pt x="4634" y="13650"/>
                    <a:pt x="4657" y="13604"/>
                  </a:cubicBezTo>
                  <a:cubicBezTo>
                    <a:pt x="4703" y="13536"/>
                    <a:pt x="4748" y="13467"/>
                    <a:pt x="4794" y="13399"/>
                  </a:cubicBezTo>
                  <a:cubicBezTo>
                    <a:pt x="4863" y="13262"/>
                    <a:pt x="4954" y="13125"/>
                    <a:pt x="5091" y="12942"/>
                  </a:cubicBezTo>
                  <a:cubicBezTo>
                    <a:pt x="5205" y="12782"/>
                    <a:pt x="5319" y="12623"/>
                    <a:pt x="5433" y="12486"/>
                  </a:cubicBezTo>
                  <a:lnTo>
                    <a:pt x="5456" y="12440"/>
                  </a:lnTo>
                  <a:cubicBezTo>
                    <a:pt x="5479" y="12394"/>
                    <a:pt x="5502" y="12372"/>
                    <a:pt x="5525" y="12326"/>
                  </a:cubicBezTo>
                  <a:cubicBezTo>
                    <a:pt x="5639" y="12189"/>
                    <a:pt x="5753" y="12029"/>
                    <a:pt x="5867" y="11869"/>
                  </a:cubicBezTo>
                  <a:lnTo>
                    <a:pt x="5935" y="11801"/>
                  </a:lnTo>
                  <a:cubicBezTo>
                    <a:pt x="5958" y="11778"/>
                    <a:pt x="5981" y="11755"/>
                    <a:pt x="6004" y="11732"/>
                  </a:cubicBezTo>
                  <a:cubicBezTo>
                    <a:pt x="6072" y="11641"/>
                    <a:pt x="6141" y="11527"/>
                    <a:pt x="6209" y="11436"/>
                  </a:cubicBezTo>
                  <a:lnTo>
                    <a:pt x="6255" y="11390"/>
                  </a:lnTo>
                  <a:lnTo>
                    <a:pt x="6278" y="11367"/>
                  </a:lnTo>
                  <a:cubicBezTo>
                    <a:pt x="6369" y="11230"/>
                    <a:pt x="6460" y="11116"/>
                    <a:pt x="6575" y="10979"/>
                  </a:cubicBezTo>
                  <a:cubicBezTo>
                    <a:pt x="6666" y="10888"/>
                    <a:pt x="6757" y="10797"/>
                    <a:pt x="6848" y="10705"/>
                  </a:cubicBezTo>
                  <a:cubicBezTo>
                    <a:pt x="6871" y="10683"/>
                    <a:pt x="6871" y="10683"/>
                    <a:pt x="6894" y="10683"/>
                  </a:cubicBezTo>
                  <a:cubicBezTo>
                    <a:pt x="6917" y="10637"/>
                    <a:pt x="6940" y="10614"/>
                    <a:pt x="6963" y="10591"/>
                  </a:cubicBezTo>
                  <a:cubicBezTo>
                    <a:pt x="6963" y="10614"/>
                    <a:pt x="6985" y="10614"/>
                    <a:pt x="6985" y="10637"/>
                  </a:cubicBezTo>
                  <a:lnTo>
                    <a:pt x="7031" y="10660"/>
                  </a:lnTo>
                  <a:cubicBezTo>
                    <a:pt x="7054" y="10660"/>
                    <a:pt x="7077" y="10683"/>
                    <a:pt x="7122" y="10705"/>
                  </a:cubicBezTo>
                  <a:cubicBezTo>
                    <a:pt x="7145" y="10705"/>
                    <a:pt x="7191" y="10705"/>
                    <a:pt x="7214" y="10728"/>
                  </a:cubicBezTo>
                  <a:cubicBezTo>
                    <a:pt x="7259" y="10774"/>
                    <a:pt x="7328" y="10819"/>
                    <a:pt x="7373" y="10865"/>
                  </a:cubicBezTo>
                  <a:cubicBezTo>
                    <a:pt x="7465" y="10934"/>
                    <a:pt x="7556" y="11025"/>
                    <a:pt x="7647" y="11093"/>
                  </a:cubicBezTo>
                  <a:cubicBezTo>
                    <a:pt x="7716" y="11139"/>
                    <a:pt x="7784" y="11208"/>
                    <a:pt x="7853" y="11253"/>
                  </a:cubicBezTo>
                  <a:cubicBezTo>
                    <a:pt x="7876" y="11276"/>
                    <a:pt x="7898" y="11299"/>
                    <a:pt x="7921" y="11322"/>
                  </a:cubicBezTo>
                  <a:cubicBezTo>
                    <a:pt x="7967" y="11367"/>
                    <a:pt x="8013" y="11390"/>
                    <a:pt x="8058" y="11436"/>
                  </a:cubicBezTo>
                  <a:cubicBezTo>
                    <a:pt x="8104" y="11481"/>
                    <a:pt x="8172" y="11527"/>
                    <a:pt x="8241" y="11596"/>
                  </a:cubicBezTo>
                  <a:cubicBezTo>
                    <a:pt x="8309" y="11664"/>
                    <a:pt x="8401" y="11732"/>
                    <a:pt x="8492" y="11801"/>
                  </a:cubicBezTo>
                  <a:lnTo>
                    <a:pt x="8515" y="11824"/>
                  </a:lnTo>
                  <a:cubicBezTo>
                    <a:pt x="8537" y="11801"/>
                    <a:pt x="8560" y="11801"/>
                    <a:pt x="8583" y="11778"/>
                  </a:cubicBezTo>
                  <a:cubicBezTo>
                    <a:pt x="8606" y="11732"/>
                    <a:pt x="8606" y="11664"/>
                    <a:pt x="8629" y="11618"/>
                  </a:cubicBezTo>
                  <a:cubicBezTo>
                    <a:pt x="8629" y="11573"/>
                    <a:pt x="8629" y="11550"/>
                    <a:pt x="8629" y="11527"/>
                  </a:cubicBezTo>
                  <a:cubicBezTo>
                    <a:pt x="8674" y="11390"/>
                    <a:pt x="8697" y="11276"/>
                    <a:pt x="8720" y="11139"/>
                  </a:cubicBezTo>
                  <a:lnTo>
                    <a:pt x="8720" y="11071"/>
                  </a:lnTo>
                  <a:cubicBezTo>
                    <a:pt x="8743" y="11002"/>
                    <a:pt x="8743" y="10934"/>
                    <a:pt x="8743" y="10865"/>
                  </a:cubicBezTo>
                  <a:cubicBezTo>
                    <a:pt x="8743" y="10797"/>
                    <a:pt x="8743" y="10728"/>
                    <a:pt x="8766" y="10660"/>
                  </a:cubicBezTo>
                  <a:cubicBezTo>
                    <a:pt x="8766" y="10591"/>
                    <a:pt x="8766" y="10546"/>
                    <a:pt x="8766" y="10477"/>
                  </a:cubicBezTo>
                  <a:cubicBezTo>
                    <a:pt x="8789" y="10363"/>
                    <a:pt x="8789" y="10226"/>
                    <a:pt x="8811" y="10112"/>
                  </a:cubicBezTo>
                  <a:lnTo>
                    <a:pt x="8834" y="9952"/>
                  </a:lnTo>
                  <a:cubicBezTo>
                    <a:pt x="8857" y="9838"/>
                    <a:pt x="8857" y="9724"/>
                    <a:pt x="8880" y="9610"/>
                  </a:cubicBezTo>
                  <a:cubicBezTo>
                    <a:pt x="8880" y="9564"/>
                    <a:pt x="8880" y="9541"/>
                    <a:pt x="8903" y="9496"/>
                  </a:cubicBezTo>
                  <a:cubicBezTo>
                    <a:pt x="8903" y="9450"/>
                    <a:pt x="8903" y="9404"/>
                    <a:pt x="8903" y="9336"/>
                  </a:cubicBezTo>
                  <a:lnTo>
                    <a:pt x="8926" y="9290"/>
                  </a:lnTo>
                  <a:cubicBezTo>
                    <a:pt x="8926" y="9222"/>
                    <a:pt x="8926" y="9153"/>
                    <a:pt x="8948" y="9108"/>
                  </a:cubicBezTo>
                  <a:cubicBezTo>
                    <a:pt x="8948" y="8948"/>
                    <a:pt x="8971" y="8765"/>
                    <a:pt x="8994" y="8605"/>
                  </a:cubicBezTo>
                  <a:cubicBezTo>
                    <a:pt x="8994" y="8560"/>
                    <a:pt x="8994" y="8514"/>
                    <a:pt x="8994" y="8468"/>
                  </a:cubicBezTo>
                  <a:cubicBezTo>
                    <a:pt x="8994" y="8423"/>
                    <a:pt x="8994" y="8377"/>
                    <a:pt x="8994" y="8332"/>
                  </a:cubicBezTo>
                  <a:cubicBezTo>
                    <a:pt x="8994" y="8263"/>
                    <a:pt x="8994" y="8217"/>
                    <a:pt x="9017" y="8172"/>
                  </a:cubicBezTo>
                  <a:lnTo>
                    <a:pt x="9017" y="8103"/>
                  </a:lnTo>
                  <a:cubicBezTo>
                    <a:pt x="9017" y="8058"/>
                    <a:pt x="9017" y="7989"/>
                    <a:pt x="9040" y="7943"/>
                  </a:cubicBezTo>
                  <a:cubicBezTo>
                    <a:pt x="9040" y="7875"/>
                    <a:pt x="9040" y="7807"/>
                    <a:pt x="9062" y="7738"/>
                  </a:cubicBezTo>
                  <a:cubicBezTo>
                    <a:pt x="9062" y="7670"/>
                    <a:pt x="9085" y="7601"/>
                    <a:pt x="9085" y="7555"/>
                  </a:cubicBezTo>
                  <a:cubicBezTo>
                    <a:pt x="9108" y="7487"/>
                    <a:pt x="9108" y="7419"/>
                    <a:pt x="9131" y="7350"/>
                  </a:cubicBezTo>
                  <a:cubicBezTo>
                    <a:pt x="9131" y="7282"/>
                    <a:pt x="9154" y="7213"/>
                    <a:pt x="9154" y="7145"/>
                  </a:cubicBezTo>
                  <a:cubicBezTo>
                    <a:pt x="9154" y="7076"/>
                    <a:pt x="9154" y="7030"/>
                    <a:pt x="9177" y="6962"/>
                  </a:cubicBezTo>
                  <a:lnTo>
                    <a:pt x="9177" y="6939"/>
                  </a:lnTo>
                  <a:cubicBezTo>
                    <a:pt x="9199" y="6802"/>
                    <a:pt x="9222" y="6665"/>
                    <a:pt x="9245" y="6528"/>
                  </a:cubicBezTo>
                  <a:cubicBezTo>
                    <a:pt x="9245" y="6528"/>
                    <a:pt x="9245" y="6505"/>
                    <a:pt x="9245" y="6505"/>
                  </a:cubicBezTo>
                  <a:lnTo>
                    <a:pt x="9245" y="6483"/>
                  </a:lnTo>
                  <a:lnTo>
                    <a:pt x="9268" y="6483"/>
                  </a:lnTo>
                  <a:cubicBezTo>
                    <a:pt x="9291" y="6369"/>
                    <a:pt x="9314" y="6254"/>
                    <a:pt x="9359" y="6163"/>
                  </a:cubicBezTo>
                  <a:cubicBezTo>
                    <a:pt x="9382" y="6117"/>
                    <a:pt x="9405" y="6095"/>
                    <a:pt x="9405" y="6072"/>
                  </a:cubicBezTo>
                  <a:cubicBezTo>
                    <a:pt x="9451" y="6049"/>
                    <a:pt x="9496" y="6003"/>
                    <a:pt x="9542" y="5981"/>
                  </a:cubicBezTo>
                  <a:cubicBezTo>
                    <a:pt x="9656" y="5912"/>
                    <a:pt x="9770" y="5866"/>
                    <a:pt x="9861" y="5844"/>
                  </a:cubicBezTo>
                  <a:cubicBezTo>
                    <a:pt x="9975" y="5821"/>
                    <a:pt x="10090" y="5798"/>
                    <a:pt x="10227" y="5775"/>
                  </a:cubicBezTo>
                  <a:lnTo>
                    <a:pt x="10341" y="5775"/>
                  </a:lnTo>
                  <a:cubicBezTo>
                    <a:pt x="10409" y="5752"/>
                    <a:pt x="10500" y="5752"/>
                    <a:pt x="10569" y="5752"/>
                  </a:cubicBezTo>
                  <a:lnTo>
                    <a:pt x="10569" y="5729"/>
                  </a:lnTo>
                  <a:lnTo>
                    <a:pt x="10592" y="5752"/>
                  </a:lnTo>
                  <a:lnTo>
                    <a:pt x="10866" y="5752"/>
                  </a:lnTo>
                  <a:cubicBezTo>
                    <a:pt x="10957" y="5775"/>
                    <a:pt x="11048" y="5775"/>
                    <a:pt x="11117" y="5798"/>
                  </a:cubicBezTo>
                  <a:lnTo>
                    <a:pt x="11140" y="5798"/>
                  </a:lnTo>
                  <a:cubicBezTo>
                    <a:pt x="11208" y="5821"/>
                    <a:pt x="11277" y="5844"/>
                    <a:pt x="11345" y="5866"/>
                  </a:cubicBezTo>
                  <a:lnTo>
                    <a:pt x="11436" y="5866"/>
                  </a:lnTo>
                  <a:cubicBezTo>
                    <a:pt x="11459" y="5889"/>
                    <a:pt x="11505" y="5889"/>
                    <a:pt x="11550" y="5889"/>
                  </a:cubicBezTo>
                  <a:cubicBezTo>
                    <a:pt x="11619" y="5912"/>
                    <a:pt x="11665" y="5912"/>
                    <a:pt x="11710" y="5912"/>
                  </a:cubicBezTo>
                  <a:cubicBezTo>
                    <a:pt x="11802" y="5935"/>
                    <a:pt x="11870" y="5935"/>
                    <a:pt x="11938" y="5958"/>
                  </a:cubicBezTo>
                  <a:cubicBezTo>
                    <a:pt x="11961" y="5958"/>
                    <a:pt x="11961" y="5981"/>
                    <a:pt x="11984" y="5981"/>
                  </a:cubicBezTo>
                  <a:cubicBezTo>
                    <a:pt x="12007" y="6003"/>
                    <a:pt x="12053" y="6026"/>
                    <a:pt x="12098" y="6026"/>
                  </a:cubicBezTo>
                  <a:lnTo>
                    <a:pt x="12121" y="6026"/>
                  </a:lnTo>
                  <a:cubicBezTo>
                    <a:pt x="12167" y="6026"/>
                    <a:pt x="12235" y="5981"/>
                    <a:pt x="12258" y="5935"/>
                  </a:cubicBezTo>
                  <a:cubicBezTo>
                    <a:pt x="12281" y="5912"/>
                    <a:pt x="12304" y="5866"/>
                    <a:pt x="12326" y="5821"/>
                  </a:cubicBezTo>
                  <a:cubicBezTo>
                    <a:pt x="12349" y="5775"/>
                    <a:pt x="12372" y="5752"/>
                    <a:pt x="12418" y="5707"/>
                  </a:cubicBezTo>
                  <a:lnTo>
                    <a:pt x="12418" y="5684"/>
                  </a:lnTo>
                  <a:cubicBezTo>
                    <a:pt x="12486" y="5592"/>
                    <a:pt x="12578" y="5501"/>
                    <a:pt x="12623" y="5410"/>
                  </a:cubicBezTo>
                  <a:lnTo>
                    <a:pt x="12669" y="5364"/>
                  </a:lnTo>
                  <a:cubicBezTo>
                    <a:pt x="12806" y="5204"/>
                    <a:pt x="12943" y="5022"/>
                    <a:pt x="13103" y="4862"/>
                  </a:cubicBezTo>
                  <a:cubicBezTo>
                    <a:pt x="13217" y="4748"/>
                    <a:pt x="13354" y="4611"/>
                    <a:pt x="13468" y="4497"/>
                  </a:cubicBezTo>
                  <a:lnTo>
                    <a:pt x="13491" y="4474"/>
                  </a:lnTo>
                  <a:cubicBezTo>
                    <a:pt x="13628" y="4337"/>
                    <a:pt x="13764" y="4223"/>
                    <a:pt x="13901" y="4086"/>
                  </a:cubicBezTo>
                  <a:lnTo>
                    <a:pt x="13970" y="4018"/>
                  </a:lnTo>
                  <a:cubicBezTo>
                    <a:pt x="14038" y="3972"/>
                    <a:pt x="14084" y="3926"/>
                    <a:pt x="14130" y="3903"/>
                  </a:cubicBezTo>
                  <a:cubicBezTo>
                    <a:pt x="14198" y="3835"/>
                    <a:pt x="14244" y="3789"/>
                    <a:pt x="14312" y="3744"/>
                  </a:cubicBezTo>
                  <a:lnTo>
                    <a:pt x="14358" y="3721"/>
                  </a:lnTo>
                  <a:cubicBezTo>
                    <a:pt x="14495" y="3607"/>
                    <a:pt x="14609" y="3538"/>
                    <a:pt x="14746" y="3447"/>
                  </a:cubicBezTo>
                  <a:lnTo>
                    <a:pt x="14837" y="3378"/>
                  </a:lnTo>
                  <a:cubicBezTo>
                    <a:pt x="14974" y="3264"/>
                    <a:pt x="15134" y="3173"/>
                    <a:pt x="15294" y="3059"/>
                  </a:cubicBezTo>
                  <a:lnTo>
                    <a:pt x="15408" y="2990"/>
                  </a:lnTo>
                  <a:lnTo>
                    <a:pt x="15591" y="2876"/>
                  </a:lnTo>
                  <a:cubicBezTo>
                    <a:pt x="15705" y="2785"/>
                    <a:pt x="15842" y="2694"/>
                    <a:pt x="15979" y="2602"/>
                  </a:cubicBezTo>
                  <a:cubicBezTo>
                    <a:pt x="16321" y="2420"/>
                    <a:pt x="16663" y="2237"/>
                    <a:pt x="17006" y="2077"/>
                  </a:cubicBezTo>
                  <a:cubicBezTo>
                    <a:pt x="17165" y="2009"/>
                    <a:pt x="17325" y="1940"/>
                    <a:pt x="17485" y="1872"/>
                  </a:cubicBezTo>
                  <a:lnTo>
                    <a:pt x="17576" y="1849"/>
                  </a:lnTo>
                  <a:lnTo>
                    <a:pt x="17622" y="1826"/>
                  </a:lnTo>
                  <a:cubicBezTo>
                    <a:pt x="17690" y="1803"/>
                    <a:pt x="17759" y="1781"/>
                    <a:pt x="17827" y="1758"/>
                  </a:cubicBezTo>
                  <a:cubicBezTo>
                    <a:pt x="17919" y="1712"/>
                    <a:pt x="18033" y="1689"/>
                    <a:pt x="18124" y="1667"/>
                  </a:cubicBezTo>
                  <a:lnTo>
                    <a:pt x="18307" y="1598"/>
                  </a:lnTo>
                  <a:cubicBezTo>
                    <a:pt x="18489" y="1530"/>
                    <a:pt x="18672" y="1484"/>
                    <a:pt x="18855" y="1415"/>
                  </a:cubicBezTo>
                  <a:cubicBezTo>
                    <a:pt x="19220" y="1324"/>
                    <a:pt x="19585" y="1279"/>
                    <a:pt x="19904" y="1210"/>
                  </a:cubicBezTo>
                  <a:cubicBezTo>
                    <a:pt x="20064" y="1187"/>
                    <a:pt x="20247" y="1164"/>
                    <a:pt x="20407" y="1142"/>
                  </a:cubicBezTo>
                  <a:cubicBezTo>
                    <a:pt x="20589" y="1119"/>
                    <a:pt x="20749" y="1096"/>
                    <a:pt x="20954" y="1096"/>
                  </a:cubicBezTo>
                  <a:lnTo>
                    <a:pt x="21434" y="1096"/>
                  </a:lnTo>
                  <a:cubicBezTo>
                    <a:pt x="21594" y="1096"/>
                    <a:pt x="21753" y="1096"/>
                    <a:pt x="21890" y="1119"/>
                  </a:cubicBezTo>
                  <a:cubicBezTo>
                    <a:pt x="22004" y="1142"/>
                    <a:pt x="22141" y="1164"/>
                    <a:pt x="22256" y="1187"/>
                  </a:cubicBezTo>
                  <a:lnTo>
                    <a:pt x="22347" y="1187"/>
                  </a:lnTo>
                  <a:cubicBezTo>
                    <a:pt x="22415" y="1210"/>
                    <a:pt x="22461" y="1210"/>
                    <a:pt x="22529" y="1233"/>
                  </a:cubicBezTo>
                  <a:cubicBezTo>
                    <a:pt x="22621" y="1233"/>
                    <a:pt x="22712" y="1256"/>
                    <a:pt x="22803" y="1279"/>
                  </a:cubicBezTo>
                  <a:cubicBezTo>
                    <a:pt x="22872" y="1279"/>
                    <a:pt x="22917" y="1301"/>
                    <a:pt x="22986" y="1324"/>
                  </a:cubicBezTo>
                  <a:lnTo>
                    <a:pt x="23032" y="1347"/>
                  </a:lnTo>
                  <a:cubicBezTo>
                    <a:pt x="23100" y="1370"/>
                    <a:pt x="23146" y="1393"/>
                    <a:pt x="23191" y="1393"/>
                  </a:cubicBezTo>
                  <a:cubicBezTo>
                    <a:pt x="23214" y="1415"/>
                    <a:pt x="23214" y="1415"/>
                    <a:pt x="23237" y="1415"/>
                  </a:cubicBezTo>
                  <a:cubicBezTo>
                    <a:pt x="23283" y="1415"/>
                    <a:pt x="23328" y="1370"/>
                    <a:pt x="23351" y="1347"/>
                  </a:cubicBezTo>
                  <a:cubicBezTo>
                    <a:pt x="23351" y="1301"/>
                    <a:pt x="23351" y="1279"/>
                    <a:pt x="23351" y="1256"/>
                  </a:cubicBezTo>
                  <a:cubicBezTo>
                    <a:pt x="23328" y="1210"/>
                    <a:pt x="23305" y="1210"/>
                    <a:pt x="23283" y="1187"/>
                  </a:cubicBezTo>
                  <a:cubicBezTo>
                    <a:pt x="23191" y="1164"/>
                    <a:pt x="23123" y="1142"/>
                    <a:pt x="23054" y="1096"/>
                  </a:cubicBezTo>
                  <a:lnTo>
                    <a:pt x="23009" y="1096"/>
                  </a:lnTo>
                  <a:cubicBezTo>
                    <a:pt x="22940" y="1050"/>
                    <a:pt x="22849" y="1027"/>
                    <a:pt x="22735" y="1005"/>
                  </a:cubicBezTo>
                  <a:cubicBezTo>
                    <a:pt x="22621" y="982"/>
                    <a:pt x="22507" y="936"/>
                    <a:pt x="22392" y="913"/>
                  </a:cubicBezTo>
                  <a:lnTo>
                    <a:pt x="22370" y="913"/>
                  </a:lnTo>
                  <a:cubicBezTo>
                    <a:pt x="22392" y="890"/>
                    <a:pt x="22392" y="868"/>
                    <a:pt x="22370" y="845"/>
                  </a:cubicBezTo>
                  <a:cubicBezTo>
                    <a:pt x="22370" y="822"/>
                    <a:pt x="22347" y="799"/>
                    <a:pt x="22324" y="799"/>
                  </a:cubicBezTo>
                  <a:cubicBezTo>
                    <a:pt x="22256" y="754"/>
                    <a:pt x="22164" y="731"/>
                    <a:pt x="22096" y="685"/>
                  </a:cubicBezTo>
                  <a:cubicBezTo>
                    <a:pt x="22027" y="662"/>
                    <a:pt x="21982" y="662"/>
                    <a:pt x="21913" y="639"/>
                  </a:cubicBezTo>
                  <a:lnTo>
                    <a:pt x="21845" y="617"/>
                  </a:lnTo>
                  <a:cubicBezTo>
                    <a:pt x="21776" y="594"/>
                    <a:pt x="21731" y="571"/>
                    <a:pt x="21662" y="548"/>
                  </a:cubicBezTo>
                  <a:cubicBezTo>
                    <a:pt x="21594" y="525"/>
                    <a:pt x="21525" y="502"/>
                    <a:pt x="21457" y="480"/>
                  </a:cubicBezTo>
                  <a:cubicBezTo>
                    <a:pt x="21342" y="457"/>
                    <a:pt x="21251" y="411"/>
                    <a:pt x="21137" y="388"/>
                  </a:cubicBezTo>
                  <a:lnTo>
                    <a:pt x="21023" y="350"/>
                  </a:lnTo>
                  <a:lnTo>
                    <a:pt x="21023" y="350"/>
                  </a:lnTo>
                  <a:cubicBezTo>
                    <a:pt x="21023" y="357"/>
                    <a:pt x="21023" y="366"/>
                    <a:pt x="21023" y="366"/>
                  </a:cubicBezTo>
                  <a:cubicBezTo>
                    <a:pt x="20818" y="297"/>
                    <a:pt x="20658" y="251"/>
                    <a:pt x="20498" y="206"/>
                  </a:cubicBezTo>
                  <a:cubicBezTo>
                    <a:pt x="20407" y="183"/>
                    <a:pt x="20315" y="183"/>
                    <a:pt x="20224" y="160"/>
                  </a:cubicBezTo>
                  <a:cubicBezTo>
                    <a:pt x="20156" y="137"/>
                    <a:pt x="20064" y="114"/>
                    <a:pt x="19996" y="92"/>
                  </a:cubicBezTo>
                  <a:lnTo>
                    <a:pt x="19950" y="92"/>
                  </a:lnTo>
                  <a:cubicBezTo>
                    <a:pt x="19882" y="69"/>
                    <a:pt x="19813" y="46"/>
                    <a:pt x="19745" y="46"/>
                  </a:cubicBezTo>
                  <a:cubicBezTo>
                    <a:pt x="19631" y="46"/>
                    <a:pt x="19539" y="23"/>
                    <a:pt x="19425" y="23"/>
                  </a:cubicBezTo>
                  <a:lnTo>
                    <a:pt x="18718" y="23"/>
                  </a:lnTo>
                  <a:lnTo>
                    <a:pt x="18603" y="0"/>
                  </a:lnTo>
                  <a:lnTo>
                    <a:pt x="18649" y="23"/>
                  </a:lnTo>
                  <a:lnTo>
                    <a:pt x="18535" y="0"/>
                  </a:ln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1" name="Google Shape;581;p4"/>
            <p:cNvSpPr/>
            <p:nvPr/>
          </p:nvSpPr>
          <p:spPr>
            <a:xfrm>
              <a:off x="6751325" y="1871725"/>
              <a:ext cx="170625" cy="36225"/>
            </a:xfrm>
            <a:custGeom>
              <a:avLst/>
              <a:gdLst/>
              <a:ahLst/>
              <a:cxnLst/>
              <a:rect l="l" t="t" r="r" b="b"/>
              <a:pathLst>
                <a:path w="6825" h="1449" extrusionOk="0">
                  <a:moveTo>
                    <a:pt x="1803" y="828"/>
                  </a:moveTo>
                  <a:cubicBezTo>
                    <a:pt x="1788" y="832"/>
                    <a:pt x="1773" y="837"/>
                    <a:pt x="1758" y="845"/>
                  </a:cubicBezTo>
                  <a:cubicBezTo>
                    <a:pt x="1778" y="845"/>
                    <a:pt x="1799" y="845"/>
                    <a:pt x="1803" y="828"/>
                  </a:cubicBezTo>
                  <a:close/>
                  <a:moveTo>
                    <a:pt x="4246" y="0"/>
                  </a:moveTo>
                  <a:cubicBezTo>
                    <a:pt x="4154" y="0"/>
                    <a:pt x="4040" y="23"/>
                    <a:pt x="3926" y="23"/>
                  </a:cubicBezTo>
                  <a:cubicBezTo>
                    <a:pt x="3835" y="23"/>
                    <a:pt x="3743" y="46"/>
                    <a:pt x="3629" y="46"/>
                  </a:cubicBezTo>
                  <a:cubicBezTo>
                    <a:pt x="3447" y="69"/>
                    <a:pt x="3241" y="114"/>
                    <a:pt x="3059" y="137"/>
                  </a:cubicBezTo>
                  <a:cubicBezTo>
                    <a:pt x="2876" y="183"/>
                    <a:pt x="2671" y="229"/>
                    <a:pt x="2488" y="274"/>
                  </a:cubicBezTo>
                  <a:cubicBezTo>
                    <a:pt x="2283" y="297"/>
                    <a:pt x="2100" y="343"/>
                    <a:pt x="1917" y="388"/>
                  </a:cubicBezTo>
                  <a:cubicBezTo>
                    <a:pt x="1854" y="410"/>
                    <a:pt x="1810" y="431"/>
                    <a:pt x="1750" y="452"/>
                  </a:cubicBezTo>
                  <a:lnTo>
                    <a:pt x="1750" y="452"/>
                  </a:lnTo>
                  <a:cubicBezTo>
                    <a:pt x="1754" y="448"/>
                    <a:pt x="1758" y="443"/>
                    <a:pt x="1758" y="434"/>
                  </a:cubicBezTo>
                  <a:lnTo>
                    <a:pt x="1758" y="434"/>
                  </a:lnTo>
                  <a:cubicBezTo>
                    <a:pt x="1689" y="457"/>
                    <a:pt x="1621" y="480"/>
                    <a:pt x="1552" y="503"/>
                  </a:cubicBezTo>
                  <a:lnTo>
                    <a:pt x="1598" y="503"/>
                  </a:lnTo>
                  <a:cubicBezTo>
                    <a:pt x="1461" y="548"/>
                    <a:pt x="1324" y="594"/>
                    <a:pt x="1164" y="639"/>
                  </a:cubicBezTo>
                  <a:cubicBezTo>
                    <a:pt x="1050" y="685"/>
                    <a:pt x="913" y="731"/>
                    <a:pt x="799" y="776"/>
                  </a:cubicBezTo>
                  <a:cubicBezTo>
                    <a:pt x="662" y="822"/>
                    <a:pt x="548" y="891"/>
                    <a:pt x="411" y="936"/>
                  </a:cubicBezTo>
                  <a:cubicBezTo>
                    <a:pt x="365" y="959"/>
                    <a:pt x="297" y="982"/>
                    <a:pt x="228" y="1028"/>
                  </a:cubicBezTo>
                  <a:cubicBezTo>
                    <a:pt x="205" y="1050"/>
                    <a:pt x="160" y="1050"/>
                    <a:pt x="114" y="1073"/>
                  </a:cubicBezTo>
                  <a:cubicBezTo>
                    <a:pt x="69" y="1096"/>
                    <a:pt x="46" y="1142"/>
                    <a:pt x="23" y="1187"/>
                  </a:cubicBezTo>
                  <a:cubicBezTo>
                    <a:pt x="0" y="1233"/>
                    <a:pt x="0" y="1279"/>
                    <a:pt x="23" y="1347"/>
                  </a:cubicBezTo>
                  <a:cubicBezTo>
                    <a:pt x="53" y="1408"/>
                    <a:pt x="114" y="1449"/>
                    <a:pt x="178" y="1449"/>
                  </a:cubicBezTo>
                  <a:cubicBezTo>
                    <a:pt x="211" y="1449"/>
                    <a:pt x="244" y="1438"/>
                    <a:pt x="274" y="1416"/>
                  </a:cubicBezTo>
                  <a:cubicBezTo>
                    <a:pt x="320" y="1416"/>
                    <a:pt x="342" y="1393"/>
                    <a:pt x="365" y="1393"/>
                  </a:cubicBezTo>
                  <a:cubicBezTo>
                    <a:pt x="434" y="1370"/>
                    <a:pt x="479" y="1347"/>
                    <a:pt x="525" y="1324"/>
                  </a:cubicBezTo>
                  <a:cubicBezTo>
                    <a:pt x="639" y="1256"/>
                    <a:pt x="753" y="1210"/>
                    <a:pt x="867" y="1164"/>
                  </a:cubicBezTo>
                  <a:cubicBezTo>
                    <a:pt x="959" y="1119"/>
                    <a:pt x="1073" y="1096"/>
                    <a:pt x="1164" y="1050"/>
                  </a:cubicBezTo>
                  <a:cubicBezTo>
                    <a:pt x="1278" y="1005"/>
                    <a:pt x="1392" y="959"/>
                    <a:pt x="1507" y="936"/>
                  </a:cubicBezTo>
                  <a:lnTo>
                    <a:pt x="1484" y="936"/>
                  </a:lnTo>
                  <a:cubicBezTo>
                    <a:pt x="1598" y="891"/>
                    <a:pt x="1712" y="868"/>
                    <a:pt x="1803" y="822"/>
                  </a:cubicBezTo>
                  <a:lnTo>
                    <a:pt x="1803" y="822"/>
                  </a:lnTo>
                  <a:cubicBezTo>
                    <a:pt x="1803" y="824"/>
                    <a:pt x="1803" y="826"/>
                    <a:pt x="1803" y="828"/>
                  </a:cubicBezTo>
                  <a:lnTo>
                    <a:pt x="1803" y="828"/>
                  </a:lnTo>
                  <a:cubicBezTo>
                    <a:pt x="1833" y="820"/>
                    <a:pt x="1864" y="815"/>
                    <a:pt x="1895" y="799"/>
                  </a:cubicBezTo>
                  <a:cubicBezTo>
                    <a:pt x="1986" y="776"/>
                    <a:pt x="2054" y="754"/>
                    <a:pt x="2146" y="731"/>
                  </a:cubicBezTo>
                  <a:cubicBezTo>
                    <a:pt x="2237" y="708"/>
                    <a:pt x="2328" y="685"/>
                    <a:pt x="2442" y="662"/>
                  </a:cubicBezTo>
                  <a:cubicBezTo>
                    <a:pt x="2534" y="639"/>
                    <a:pt x="2625" y="617"/>
                    <a:pt x="2716" y="594"/>
                  </a:cubicBezTo>
                  <a:cubicBezTo>
                    <a:pt x="2808" y="571"/>
                    <a:pt x="2922" y="548"/>
                    <a:pt x="3013" y="548"/>
                  </a:cubicBezTo>
                  <a:cubicBezTo>
                    <a:pt x="3104" y="525"/>
                    <a:pt x="3196" y="503"/>
                    <a:pt x="3287" y="480"/>
                  </a:cubicBezTo>
                  <a:cubicBezTo>
                    <a:pt x="3378" y="457"/>
                    <a:pt x="3469" y="457"/>
                    <a:pt x="3561" y="434"/>
                  </a:cubicBezTo>
                  <a:cubicBezTo>
                    <a:pt x="3766" y="411"/>
                    <a:pt x="3949" y="366"/>
                    <a:pt x="4154" y="366"/>
                  </a:cubicBezTo>
                  <a:cubicBezTo>
                    <a:pt x="4268" y="343"/>
                    <a:pt x="4383" y="343"/>
                    <a:pt x="4497" y="320"/>
                  </a:cubicBezTo>
                  <a:cubicBezTo>
                    <a:pt x="4611" y="320"/>
                    <a:pt x="4725" y="297"/>
                    <a:pt x="4862" y="297"/>
                  </a:cubicBezTo>
                  <a:lnTo>
                    <a:pt x="4999" y="297"/>
                  </a:lnTo>
                  <a:cubicBezTo>
                    <a:pt x="5090" y="274"/>
                    <a:pt x="5204" y="274"/>
                    <a:pt x="5296" y="274"/>
                  </a:cubicBezTo>
                  <a:lnTo>
                    <a:pt x="6003" y="274"/>
                  </a:lnTo>
                  <a:cubicBezTo>
                    <a:pt x="6072" y="274"/>
                    <a:pt x="6140" y="274"/>
                    <a:pt x="6209" y="297"/>
                  </a:cubicBezTo>
                  <a:lnTo>
                    <a:pt x="6391" y="297"/>
                  </a:lnTo>
                  <a:cubicBezTo>
                    <a:pt x="6505" y="320"/>
                    <a:pt x="6642" y="320"/>
                    <a:pt x="6756" y="343"/>
                  </a:cubicBezTo>
                  <a:cubicBezTo>
                    <a:pt x="6779" y="343"/>
                    <a:pt x="6802" y="320"/>
                    <a:pt x="6802" y="297"/>
                  </a:cubicBezTo>
                  <a:cubicBezTo>
                    <a:pt x="6825" y="274"/>
                    <a:pt x="6802" y="251"/>
                    <a:pt x="6756" y="229"/>
                  </a:cubicBezTo>
                  <a:cubicBezTo>
                    <a:pt x="6665" y="229"/>
                    <a:pt x="6574" y="229"/>
                    <a:pt x="6482" y="206"/>
                  </a:cubicBezTo>
                  <a:cubicBezTo>
                    <a:pt x="6391" y="183"/>
                    <a:pt x="6300" y="160"/>
                    <a:pt x="6231" y="160"/>
                  </a:cubicBezTo>
                  <a:cubicBezTo>
                    <a:pt x="6026" y="114"/>
                    <a:pt x="5843" y="92"/>
                    <a:pt x="5638" y="69"/>
                  </a:cubicBezTo>
                  <a:cubicBezTo>
                    <a:pt x="5547" y="46"/>
                    <a:pt x="5455" y="46"/>
                    <a:pt x="5364" y="23"/>
                  </a:cubicBezTo>
                  <a:cubicBezTo>
                    <a:pt x="5273" y="23"/>
                    <a:pt x="5159" y="0"/>
                    <a:pt x="5067"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2" name="Google Shape;582;p4"/>
            <p:cNvSpPr/>
            <p:nvPr/>
          </p:nvSpPr>
          <p:spPr>
            <a:xfrm>
              <a:off x="6750175" y="1900825"/>
              <a:ext cx="99300" cy="36700"/>
            </a:xfrm>
            <a:custGeom>
              <a:avLst/>
              <a:gdLst/>
              <a:ahLst/>
              <a:cxnLst/>
              <a:rect l="l" t="t" r="r" b="b"/>
              <a:pathLst>
                <a:path w="3972" h="1468" extrusionOk="0">
                  <a:moveTo>
                    <a:pt x="3904" y="0"/>
                  </a:moveTo>
                  <a:cubicBezTo>
                    <a:pt x="3812" y="23"/>
                    <a:pt x="3721" y="23"/>
                    <a:pt x="3630" y="46"/>
                  </a:cubicBezTo>
                  <a:cubicBezTo>
                    <a:pt x="3561" y="69"/>
                    <a:pt x="3470" y="69"/>
                    <a:pt x="3379" y="92"/>
                  </a:cubicBezTo>
                  <a:cubicBezTo>
                    <a:pt x="3196" y="115"/>
                    <a:pt x="3013" y="160"/>
                    <a:pt x="2831" y="183"/>
                  </a:cubicBezTo>
                  <a:cubicBezTo>
                    <a:pt x="2739" y="206"/>
                    <a:pt x="2648" y="229"/>
                    <a:pt x="2534" y="252"/>
                  </a:cubicBezTo>
                  <a:cubicBezTo>
                    <a:pt x="2443" y="274"/>
                    <a:pt x="2351" y="274"/>
                    <a:pt x="2260" y="297"/>
                  </a:cubicBezTo>
                  <a:cubicBezTo>
                    <a:pt x="2146" y="320"/>
                    <a:pt x="2055" y="343"/>
                    <a:pt x="1963" y="366"/>
                  </a:cubicBezTo>
                  <a:cubicBezTo>
                    <a:pt x="1872" y="388"/>
                    <a:pt x="1781" y="434"/>
                    <a:pt x="1667" y="457"/>
                  </a:cubicBezTo>
                  <a:cubicBezTo>
                    <a:pt x="1598" y="480"/>
                    <a:pt x="1507" y="525"/>
                    <a:pt x="1438" y="548"/>
                  </a:cubicBezTo>
                  <a:lnTo>
                    <a:pt x="1416" y="548"/>
                  </a:lnTo>
                  <a:cubicBezTo>
                    <a:pt x="1279" y="594"/>
                    <a:pt x="1164" y="640"/>
                    <a:pt x="1050" y="685"/>
                  </a:cubicBezTo>
                  <a:cubicBezTo>
                    <a:pt x="936" y="708"/>
                    <a:pt x="822" y="754"/>
                    <a:pt x="708" y="822"/>
                  </a:cubicBezTo>
                  <a:cubicBezTo>
                    <a:pt x="594" y="868"/>
                    <a:pt x="503" y="936"/>
                    <a:pt x="388" y="982"/>
                  </a:cubicBezTo>
                  <a:cubicBezTo>
                    <a:pt x="320" y="1028"/>
                    <a:pt x="274" y="1050"/>
                    <a:pt x="229" y="1073"/>
                  </a:cubicBezTo>
                  <a:cubicBezTo>
                    <a:pt x="183" y="1096"/>
                    <a:pt x="115" y="1119"/>
                    <a:pt x="69" y="1165"/>
                  </a:cubicBezTo>
                  <a:cubicBezTo>
                    <a:pt x="23" y="1233"/>
                    <a:pt x="0" y="1301"/>
                    <a:pt x="23" y="1370"/>
                  </a:cubicBezTo>
                  <a:cubicBezTo>
                    <a:pt x="61" y="1426"/>
                    <a:pt x="114" y="1467"/>
                    <a:pt x="170" y="1467"/>
                  </a:cubicBezTo>
                  <a:cubicBezTo>
                    <a:pt x="182" y="1467"/>
                    <a:pt x="194" y="1465"/>
                    <a:pt x="206" y="1461"/>
                  </a:cubicBezTo>
                  <a:cubicBezTo>
                    <a:pt x="251" y="1461"/>
                    <a:pt x="297" y="1438"/>
                    <a:pt x="343" y="1416"/>
                  </a:cubicBezTo>
                  <a:cubicBezTo>
                    <a:pt x="388" y="1416"/>
                    <a:pt x="434" y="1393"/>
                    <a:pt x="457" y="1370"/>
                  </a:cubicBezTo>
                  <a:cubicBezTo>
                    <a:pt x="548" y="1324"/>
                    <a:pt x="640" y="1279"/>
                    <a:pt x="708" y="1233"/>
                  </a:cubicBezTo>
                  <a:cubicBezTo>
                    <a:pt x="799" y="1187"/>
                    <a:pt x="891" y="1119"/>
                    <a:pt x="982" y="1096"/>
                  </a:cubicBezTo>
                  <a:cubicBezTo>
                    <a:pt x="1050" y="1050"/>
                    <a:pt x="1142" y="1005"/>
                    <a:pt x="1233" y="982"/>
                  </a:cubicBezTo>
                  <a:cubicBezTo>
                    <a:pt x="1324" y="936"/>
                    <a:pt x="1393" y="891"/>
                    <a:pt x="1484" y="868"/>
                  </a:cubicBezTo>
                  <a:cubicBezTo>
                    <a:pt x="1575" y="822"/>
                    <a:pt x="1667" y="799"/>
                    <a:pt x="1758" y="754"/>
                  </a:cubicBezTo>
                  <a:cubicBezTo>
                    <a:pt x="1849" y="708"/>
                    <a:pt x="1941" y="662"/>
                    <a:pt x="2032" y="640"/>
                  </a:cubicBezTo>
                  <a:cubicBezTo>
                    <a:pt x="2123" y="594"/>
                    <a:pt x="2214" y="571"/>
                    <a:pt x="2306" y="548"/>
                  </a:cubicBezTo>
                  <a:cubicBezTo>
                    <a:pt x="2329" y="548"/>
                    <a:pt x="2329" y="548"/>
                    <a:pt x="2329" y="525"/>
                  </a:cubicBezTo>
                  <a:cubicBezTo>
                    <a:pt x="2466" y="503"/>
                    <a:pt x="2602" y="457"/>
                    <a:pt x="2739" y="411"/>
                  </a:cubicBezTo>
                  <a:cubicBezTo>
                    <a:pt x="2876" y="366"/>
                    <a:pt x="3013" y="343"/>
                    <a:pt x="3150" y="297"/>
                  </a:cubicBezTo>
                  <a:cubicBezTo>
                    <a:pt x="3287" y="274"/>
                    <a:pt x="3401" y="229"/>
                    <a:pt x="3538" y="206"/>
                  </a:cubicBezTo>
                  <a:cubicBezTo>
                    <a:pt x="3607" y="183"/>
                    <a:pt x="3652" y="183"/>
                    <a:pt x="3721" y="160"/>
                  </a:cubicBezTo>
                  <a:cubicBezTo>
                    <a:pt x="3789" y="137"/>
                    <a:pt x="3858" y="137"/>
                    <a:pt x="3926" y="137"/>
                  </a:cubicBezTo>
                  <a:cubicBezTo>
                    <a:pt x="3949" y="115"/>
                    <a:pt x="3972" y="92"/>
                    <a:pt x="3972" y="46"/>
                  </a:cubicBezTo>
                  <a:cubicBezTo>
                    <a:pt x="3972" y="23"/>
                    <a:pt x="3949" y="0"/>
                    <a:pt x="3904"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3" name="Google Shape;583;p4"/>
            <p:cNvSpPr/>
            <p:nvPr/>
          </p:nvSpPr>
          <p:spPr>
            <a:xfrm>
              <a:off x="6857450" y="1899675"/>
              <a:ext cx="2875" cy="2875"/>
            </a:xfrm>
            <a:custGeom>
              <a:avLst/>
              <a:gdLst/>
              <a:ahLst/>
              <a:cxnLst/>
              <a:rect l="l" t="t" r="r" b="b"/>
              <a:pathLst>
                <a:path w="115" h="115" extrusionOk="0">
                  <a:moveTo>
                    <a:pt x="69" y="1"/>
                  </a:moveTo>
                  <a:cubicBezTo>
                    <a:pt x="46" y="1"/>
                    <a:pt x="23" y="24"/>
                    <a:pt x="1" y="46"/>
                  </a:cubicBezTo>
                  <a:cubicBezTo>
                    <a:pt x="1" y="69"/>
                    <a:pt x="23" y="115"/>
                    <a:pt x="46" y="115"/>
                  </a:cubicBezTo>
                  <a:cubicBezTo>
                    <a:pt x="92" y="115"/>
                    <a:pt x="115" y="92"/>
                    <a:pt x="115" y="69"/>
                  </a:cubicBezTo>
                  <a:cubicBezTo>
                    <a:pt x="115" y="46"/>
                    <a:pt x="92" y="1"/>
                    <a:pt x="69" y="1"/>
                  </a:cubicBezTo>
                  <a:close/>
                </a:path>
              </a:pathLst>
            </a:custGeom>
            <a:solidFill>
              <a:srgbClr val="56CC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4" name="Google Shape;584;p4"/>
            <p:cNvSpPr/>
            <p:nvPr/>
          </p:nvSpPr>
          <p:spPr>
            <a:xfrm>
              <a:off x="6446025" y="2407550"/>
              <a:ext cx="30850" cy="71925"/>
            </a:xfrm>
            <a:custGeom>
              <a:avLst/>
              <a:gdLst/>
              <a:ahLst/>
              <a:cxnLst/>
              <a:rect l="l" t="t" r="r" b="b"/>
              <a:pathLst>
                <a:path w="1234" h="2877" extrusionOk="0">
                  <a:moveTo>
                    <a:pt x="1073" y="0"/>
                  </a:moveTo>
                  <a:cubicBezTo>
                    <a:pt x="1028" y="0"/>
                    <a:pt x="982" y="23"/>
                    <a:pt x="959" y="46"/>
                  </a:cubicBezTo>
                  <a:cubicBezTo>
                    <a:pt x="868" y="206"/>
                    <a:pt x="799" y="365"/>
                    <a:pt x="708" y="548"/>
                  </a:cubicBezTo>
                  <a:cubicBezTo>
                    <a:pt x="662" y="685"/>
                    <a:pt x="594" y="845"/>
                    <a:pt x="525" y="1005"/>
                  </a:cubicBezTo>
                  <a:cubicBezTo>
                    <a:pt x="411" y="1324"/>
                    <a:pt x="274" y="1644"/>
                    <a:pt x="183" y="1963"/>
                  </a:cubicBezTo>
                  <a:cubicBezTo>
                    <a:pt x="137" y="2077"/>
                    <a:pt x="115" y="2192"/>
                    <a:pt x="92" y="2306"/>
                  </a:cubicBezTo>
                  <a:cubicBezTo>
                    <a:pt x="69" y="2374"/>
                    <a:pt x="46" y="2443"/>
                    <a:pt x="46" y="2534"/>
                  </a:cubicBezTo>
                  <a:cubicBezTo>
                    <a:pt x="23" y="2602"/>
                    <a:pt x="1" y="2671"/>
                    <a:pt x="23" y="2739"/>
                  </a:cubicBezTo>
                  <a:cubicBezTo>
                    <a:pt x="46" y="2808"/>
                    <a:pt x="115" y="2876"/>
                    <a:pt x="183" y="2876"/>
                  </a:cubicBezTo>
                  <a:cubicBezTo>
                    <a:pt x="252" y="2876"/>
                    <a:pt x="297" y="2876"/>
                    <a:pt x="320" y="2853"/>
                  </a:cubicBezTo>
                  <a:cubicBezTo>
                    <a:pt x="366" y="2808"/>
                    <a:pt x="366" y="2785"/>
                    <a:pt x="389" y="2739"/>
                  </a:cubicBezTo>
                  <a:cubicBezTo>
                    <a:pt x="411" y="2694"/>
                    <a:pt x="411" y="2625"/>
                    <a:pt x="434" y="2580"/>
                  </a:cubicBezTo>
                  <a:cubicBezTo>
                    <a:pt x="434" y="2511"/>
                    <a:pt x="434" y="2465"/>
                    <a:pt x="457" y="2420"/>
                  </a:cubicBezTo>
                  <a:cubicBezTo>
                    <a:pt x="525" y="2077"/>
                    <a:pt x="640" y="1758"/>
                    <a:pt x="754" y="1438"/>
                  </a:cubicBezTo>
                  <a:cubicBezTo>
                    <a:pt x="822" y="1279"/>
                    <a:pt x="868" y="1119"/>
                    <a:pt x="936" y="959"/>
                  </a:cubicBezTo>
                  <a:cubicBezTo>
                    <a:pt x="959" y="868"/>
                    <a:pt x="982" y="799"/>
                    <a:pt x="1005" y="708"/>
                  </a:cubicBezTo>
                  <a:cubicBezTo>
                    <a:pt x="1028" y="639"/>
                    <a:pt x="1050" y="571"/>
                    <a:pt x="1073" y="480"/>
                  </a:cubicBezTo>
                  <a:cubicBezTo>
                    <a:pt x="1096" y="411"/>
                    <a:pt x="1119" y="365"/>
                    <a:pt x="1165" y="297"/>
                  </a:cubicBezTo>
                  <a:cubicBezTo>
                    <a:pt x="1165" y="274"/>
                    <a:pt x="1187" y="251"/>
                    <a:pt x="1187" y="229"/>
                  </a:cubicBezTo>
                  <a:cubicBezTo>
                    <a:pt x="1210" y="206"/>
                    <a:pt x="1233" y="160"/>
                    <a:pt x="1233" y="114"/>
                  </a:cubicBezTo>
                  <a:cubicBezTo>
                    <a:pt x="1210" y="114"/>
                    <a:pt x="1210" y="114"/>
                    <a:pt x="1210" y="92"/>
                  </a:cubicBezTo>
                  <a:cubicBezTo>
                    <a:pt x="1210" y="92"/>
                    <a:pt x="1187" y="69"/>
                    <a:pt x="1187" y="69"/>
                  </a:cubicBezTo>
                  <a:cubicBezTo>
                    <a:pt x="1142" y="46"/>
                    <a:pt x="1119" y="23"/>
                    <a:pt x="1096"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5" name="Google Shape;585;p4"/>
            <p:cNvSpPr/>
            <p:nvPr/>
          </p:nvSpPr>
          <p:spPr>
            <a:xfrm>
              <a:off x="6389525" y="2095400"/>
              <a:ext cx="196325" cy="316725"/>
            </a:xfrm>
            <a:custGeom>
              <a:avLst/>
              <a:gdLst/>
              <a:ahLst/>
              <a:cxnLst/>
              <a:rect l="l" t="t" r="r" b="b"/>
              <a:pathLst>
                <a:path w="7853" h="12669" extrusionOk="0">
                  <a:moveTo>
                    <a:pt x="5022" y="1"/>
                  </a:moveTo>
                  <a:cubicBezTo>
                    <a:pt x="4977" y="1"/>
                    <a:pt x="4931" y="24"/>
                    <a:pt x="4885" y="69"/>
                  </a:cubicBezTo>
                  <a:cubicBezTo>
                    <a:pt x="4794" y="161"/>
                    <a:pt x="4703" y="252"/>
                    <a:pt x="4612" y="343"/>
                  </a:cubicBezTo>
                  <a:cubicBezTo>
                    <a:pt x="4497" y="480"/>
                    <a:pt x="4406" y="594"/>
                    <a:pt x="4315" y="731"/>
                  </a:cubicBezTo>
                  <a:lnTo>
                    <a:pt x="4292" y="754"/>
                  </a:lnTo>
                  <a:lnTo>
                    <a:pt x="4246" y="800"/>
                  </a:lnTo>
                  <a:cubicBezTo>
                    <a:pt x="4178" y="891"/>
                    <a:pt x="4109" y="1005"/>
                    <a:pt x="4018" y="1096"/>
                  </a:cubicBezTo>
                  <a:cubicBezTo>
                    <a:pt x="3972" y="1188"/>
                    <a:pt x="3904" y="1256"/>
                    <a:pt x="3858" y="1348"/>
                  </a:cubicBezTo>
                  <a:lnTo>
                    <a:pt x="3721" y="1507"/>
                  </a:lnTo>
                  <a:lnTo>
                    <a:pt x="3721" y="1530"/>
                  </a:lnTo>
                  <a:cubicBezTo>
                    <a:pt x="3653" y="1599"/>
                    <a:pt x="3584" y="1667"/>
                    <a:pt x="3539" y="1758"/>
                  </a:cubicBezTo>
                  <a:lnTo>
                    <a:pt x="3493" y="1804"/>
                  </a:lnTo>
                  <a:lnTo>
                    <a:pt x="3470" y="1850"/>
                  </a:lnTo>
                  <a:cubicBezTo>
                    <a:pt x="3356" y="1987"/>
                    <a:pt x="3242" y="2146"/>
                    <a:pt x="3128" y="2306"/>
                  </a:cubicBezTo>
                  <a:cubicBezTo>
                    <a:pt x="2991" y="2489"/>
                    <a:pt x="2900" y="2626"/>
                    <a:pt x="2831" y="2763"/>
                  </a:cubicBezTo>
                  <a:cubicBezTo>
                    <a:pt x="2785" y="2831"/>
                    <a:pt x="2740" y="2923"/>
                    <a:pt x="2671" y="3014"/>
                  </a:cubicBezTo>
                  <a:cubicBezTo>
                    <a:pt x="2626" y="3082"/>
                    <a:pt x="2580" y="3174"/>
                    <a:pt x="2534" y="3242"/>
                  </a:cubicBezTo>
                  <a:cubicBezTo>
                    <a:pt x="2512" y="3311"/>
                    <a:pt x="2466" y="3356"/>
                    <a:pt x="2443" y="3425"/>
                  </a:cubicBezTo>
                  <a:lnTo>
                    <a:pt x="2420" y="3447"/>
                  </a:lnTo>
                  <a:cubicBezTo>
                    <a:pt x="2397" y="3516"/>
                    <a:pt x="2352" y="3607"/>
                    <a:pt x="2306" y="3699"/>
                  </a:cubicBezTo>
                  <a:cubicBezTo>
                    <a:pt x="2283" y="3744"/>
                    <a:pt x="2283" y="3790"/>
                    <a:pt x="2261" y="3813"/>
                  </a:cubicBezTo>
                  <a:lnTo>
                    <a:pt x="2238" y="3858"/>
                  </a:lnTo>
                  <a:cubicBezTo>
                    <a:pt x="2146" y="4064"/>
                    <a:pt x="2055" y="4246"/>
                    <a:pt x="1941" y="4406"/>
                  </a:cubicBezTo>
                  <a:cubicBezTo>
                    <a:pt x="1850" y="4589"/>
                    <a:pt x="1758" y="4771"/>
                    <a:pt x="1667" y="4931"/>
                  </a:cubicBezTo>
                  <a:cubicBezTo>
                    <a:pt x="1576" y="5114"/>
                    <a:pt x="1507" y="5274"/>
                    <a:pt x="1416" y="5456"/>
                  </a:cubicBezTo>
                  <a:cubicBezTo>
                    <a:pt x="1325" y="5639"/>
                    <a:pt x="1256" y="5821"/>
                    <a:pt x="1142" y="6095"/>
                  </a:cubicBezTo>
                  <a:lnTo>
                    <a:pt x="1051" y="6323"/>
                  </a:lnTo>
                  <a:cubicBezTo>
                    <a:pt x="982" y="6438"/>
                    <a:pt x="937" y="6575"/>
                    <a:pt x="891" y="6711"/>
                  </a:cubicBezTo>
                  <a:lnTo>
                    <a:pt x="823" y="6826"/>
                  </a:lnTo>
                  <a:cubicBezTo>
                    <a:pt x="777" y="6963"/>
                    <a:pt x="708" y="7100"/>
                    <a:pt x="663" y="7259"/>
                  </a:cubicBezTo>
                  <a:lnTo>
                    <a:pt x="617" y="7373"/>
                  </a:lnTo>
                  <a:cubicBezTo>
                    <a:pt x="571" y="7510"/>
                    <a:pt x="526" y="7647"/>
                    <a:pt x="480" y="7807"/>
                  </a:cubicBezTo>
                  <a:cubicBezTo>
                    <a:pt x="412" y="7967"/>
                    <a:pt x="366" y="8149"/>
                    <a:pt x="298" y="8309"/>
                  </a:cubicBezTo>
                  <a:cubicBezTo>
                    <a:pt x="275" y="8423"/>
                    <a:pt x="229" y="8560"/>
                    <a:pt x="206" y="8652"/>
                  </a:cubicBezTo>
                  <a:cubicBezTo>
                    <a:pt x="206" y="8720"/>
                    <a:pt x="183" y="8789"/>
                    <a:pt x="161" y="8857"/>
                  </a:cubicBezTo>
                  <a:cubicBezTo>
                    <a:pt x="138" y="8971"/>
                    <a:pt x="115" y="9108"/>
                    <a:pt x="92" y="9222"/>
                  </a:cubicBezTo>
                  <a:cubicBezTo>
                    <a:pt x="69" y="9268"/>
                    <a:pt x="69" y="9336"/>
                    <a:pt x="46" y="9382"/>
                  </a:cubicBezTo>
                  <a:cubicBezTo>
                    <a:pt x="46" y="9451"/>
                    <a:pt x="24" y="9519"/>
                    <a:pt x="24" y="9565"/>
                  </a:cubicBezTo>
                  <a:cubicBezTo>
                    <a:pt x="1" y="9679"/>
                    <a:pt x="46" y="9793"/>
                    <a:pt x="161" y="9816"/>
                  </a:cubicBezTo>
                  <a:lnTo>
                    <a:pt x="206" y="9816"/>
                  </a:lnTo>
                  <a:cubicBezTo>
                    <a:pt x="206" y="9839"/>
                    <a:pt x="229" y="9861"/>
                    <a:pt x="275" y="9884"/>
                  </a:cubicBezTo>
                  <a:cubicBezTo>
                    <a:pt x="343" y="9930"/>
                    <a:pt x="412" y="9976"/>
                    <a:pt x="480" y="10021"/>
                  </a:cubicBezTo>
                  <a:cubicBezTo>
                    <a:pt x="526" y="10067"/>
                    <a:pt x="594" y="10090"/>
                    <a:pt x="640" y="10135"/>
                  </a:cubicBezTo>
                  <a:cubicBezTo>
                    <a:pt x="686" y="10181"/>
                    <a:pt x="754" y="10227"/>
                    <a:pt x="800" y="10272"/>
                  </a:cubicBezTo>
                  <a:lnTo>
                    <a:pt x="845" y="10295"/>
                  </a:lnTo>
                  <a:lnTo>
                    <a:pt x="959" y="10386"/>
                  </a:lnTo>
                  <a:lnTo>
                    <a:pt x="1051" y="10500"/>
                  </a:lnTo>
                  <a:lnTo>
                    <a:pt x="1165" y="10569"/>
                  </a:lnTo>
                  <a:cubicBezTo>
                    <a:pt x="1279" y="10660"/>
                    <a:pt x="1370" y="10752"/>
                    <a:pt x="1484" y="10866"/>
                  </a:cubicBezTo>
                  <a:lnTo>
                    <a:pt x="1530" y="10911"/>
                  </a:lnTo>
                  <a:cubicBezTo>
                    <a:pt x="1576" y="10957"/>
                    <a:pt x="1644" y="11003"/>
                    <a:pt x="1690" y="11048"/>
                  </a:cubicBezTo>
                  <a:cubicBezTo>
                    <a:pt x="1758" y="11117"/>
                    <a:pt x="1827" y="11185"/>
                    <a:pt x="1895" y="11231"/>
                  </a:cubicBezTo>
                  <a:cubicBezTo>
                    <a:pt x="2009" y="11322"/>
                    <a:pt x="2101" y="11413"/>
                    <a:pt x="2215" y="11482"/>
                  </a:cubicBezTo>
                  <a:lnTo>
                    <a:pt x="2306" y="11573"/>
                  </a:lnTo>
                  <a:cubicBezTo>
                    <a:pt x="2466" y="11687"/>
                    <a:pt x="2603" y="11802"/>
                    <a:pt x="2740" y="11916"/>
                  </a:cubicBezTo>
                  <a:cubicBezTo>
                    <a:pt x="2763" y="11938"/>
                    <a:pt x="2808" y="11961"/>
                    <a:pt x="2831" y="11984"/>
                  </a:cubicBezTo>
                  <a:cubicBezTo>
                    <a:pt x="2854" y="12007"/>
                    <a:pt x="2900" y="12053"/>
                    <a:pt x="2922" y="12075"/>
                  </a:cubicBezTo>
                  <a:cubicBezTo>
                    <a:pt x="2968" y="12121"/>
                    <a:pt x="3037" y="12167"/>
                    <a:pt x="3082" y="12212"/>
                  </a:cubicBezTo>
                  <a:lnTo>
                    <a:pt x="3151" y="12281"/>
                  </a:lnTo>
                  <a:cubicBezTo>
                    <a:pt x="3242" y="12372"/>
                    <a:pt x="3333" y="12463"/>
                    <a:pt x="3447" y="12555"/>
                  </a:cubicBezTo>
                  <a:cubicBezTo>
                    <a:pt x="3539" y="12646"/>
                    <a:pt x="3630" y="12669"/>
                    <a:pt x="3699" y="12669"/>
                  </a:cubicBezTo>
                  <a:cubicBezTo>
                    <a:pt x="3744" y="12669"/>
                    <a:pt x="3790" y="12669"/>
                    <a:pt x="3813" y="12646"/>
                  </a:cubicBezTo>
                  <a:cubicBezTo>
                    <a:pt x="3881" y="12600"/>
                    <a:pt x="3904" y="12532"/>
                    <a:pt x="3950" y="12486"/>
                  </a:cubicBezTo>
                  <a:lnTo>
                    <a:pt x="3972" y="12418"/>
                  </a:lnTo>
                  <a:cubicBezTo>
                    <a:pt x="4018" y="12372"/>
                    <a:pt x="4064" y="12304"/>
                    <a:pt x="4087" y="12235"/>
                  </a:cubicBezTo>
                  <a:lnTo>
                    <a:pt x="4109" y="12212"/>
                  </a:lnTo>
                  <a:cubicBezTo>
                    <a:pt x="4155" y="12121"/>
                    <a:pt x="4201" y="12053"/>
                    <a:pt x="4246" y="11961"/>
                  </a:cubicBezTo>
                  <a:cubicBezTo>
                    <a:pt x="4292" y="11893"/>
                    <a:pt x="4315" y="11802"/>
                    <a:pt x="4360" y="11733"/>
                  </a:cubicBezTo>
                  <a:lnTo>
                    <a:pt x="4406" y="11665"/>
                  </a:lnTo>
                  <a:cubicBezTo>
                    <a:pt x="4429" y="11596"/>
                    <a:pt x="4475" y="11550"/>
                    <a:pt x="4497" y="11505"/>
                  </a:cubicBezTo>
                  <a:lnTo>
                    <a:pt x="4589" y="11322"/>
                  </a:lnTo>
                  <a:cubicBezTo>
                    <a:pt x="4634" y="11231"/>
                    <a:pt x="4680" y="11117"/>
                    <a:pt x="4726" y="11025"/>
                  </a:cubicBezTo>
                  <a:lnTo>
                    <a:pt x="4863" y="10774"/>
                  </a:lnTo>
                  <a:lnTo>
                    <a:pt x="4977" y="10523"/>
                  </a:lnTo>
                  <a:cubicBezTo>
                    <a:pt x="5045" y="10409"/>
                    <a:pt x="5091" y="10295"/>
                    <a:pt x="5136" y="10181"/>
                  </a:cubicBezTo>
                  <a:cubicBezTo>
                    <a:pt x="5182" y="10067"/>
                    <a:pt x="5228" y="9976"/>
                    <a:pt x="5273" y="9861"/>
                  </a:cubicBezTo>
                  <a:lnTo>
                    <a:pt x="5296" y="9839"/>
                  </a:lnTo>
                  <a:lnTo>
                    <a:pt x="5296" y="9816"/>
                  </a:lnTo>
                  <a:cubicBezTo>
                    <a:pt x="5319" y="9747"/>
                    <a:pt x="5365" y="9679"/>
                    <a:pt x="5388" y="9587"/>
                  </a:cubicBezTo>
                  <a:lnTo>
                    <a:pt x="5433" y="9473"/>
                  </a:lnTo>
                  <a:cubicBezTo>
                    <a:pt x="5502" y="9314"/>
                    <a:pt x="5570" y="9131"/>
                    <a:pt x="5639" y="8948"/>
                  </a:cubicBezTo>
                  <a:cubicBezTo>
                    <a:pt x="5707" y="8743"/>
                    <a:pt x="5776" y="8560"/>
                    <a:pt x="5821" y="8355"/>
                  </a:cubicBezTo>
                  <a:cubicBezTo>
                    <a:pt x="5867" y="8195"/>
                    <a:pt x="5913" y="7990"/>
                    <a:pt x="5958" y="7784"/>
                  </a:cubicBezTo>
                  <a:cubicBezTo>
                    <a:pt x="5958" y="7739"/>
                    <a:pt x="5958" y="7693"/>
                    <a:pt x="5958" y="7625"/>
                  </a:cubicBezTo>
                  <a:cubicBezTo>
                    <a:pt x="5958" y="7579"/>
                    <a:pt x="5958" y="7533"/>
                    <a:pt x="5958" y="7510"/>
                  </a:cubicBezTo>
                  <a:cubicBezTo>
                    <a:pt x="5958" y="7396"/>
                    <a:pt x="5935" y="7305"/>
                    <a:pt x="5913" y="7214"/>
                  </a:cubicBezTo>
                  <a:cubicBezTo>
                    <a:pt x="5890" y="7168"/>
                    <a:pt x="5890" y="7122"/>
                    <a:pt x="5867" y="7077"/>
                  </a:cubicBezTo>
                  <a:lnTo>
                    <a:pt x="5844" y="7054"/>
                  </a:lnTo>
                  <a:cubicBezTo>
                    <a:pt x="5821" y="7008"/>
                    <a:pt x="5798" y="6985"/>
                    <a:pt x="5776" y="6940"/>
                  </a:cubicBezTo>
                  <a:cubicBezTo>
                    <a:pt x="5753" y="6894"/>
                    <a:pt x="5730" y="6871"/>
                    <a:pt x="5707" y="6848"/>
                  </a:cubicBezTo>
                  <a:cubicBezTo>
                    <a:pt x="5684" y="6826"/>
                    <a:pt x="5661" y="6826"/>
                    <a:pt x="5639" y="6803"/>
                  </a:cubicBezTo>
                  <a:lnTo>
                    <a:pt x="5639" y="6780"/>
                  </a:lnTo>
                  <a:cubicBezTo>
                    <a:pt x="5593" y="6757"/>
                    <a:pt x="5525" y="6734"/>
                    <a:pt x="5479" y="6711"/>
                  </a:cubicBezTo>
                  <a:cubicBezTo>
                    <a:pt x="5410" y="6689"/>
                    <a:pt x="5365" y="6666"/>
                    <a:pt x="5296" y="6666"/>
                  </a:cubicBezTo>
                  <a:cubicBezTo>
                    <a:pt x="5228" y="6666"/>
                    <a:pt x="5182" y="6689"/>
                    <a:pt x="5136" y="6689"/>
                  </a:cubicBezTo>
                  <a:cubicBezTo>
                    <a:pt x="5022" y="6711"/>
                    <a:pt x="4931" y="6757"/>
                    <a:pt x="4840" y="6803"/>
                  </a:cubicBezTo>
                  <a:cubicBezTo>
                    <a:pt x="4771" y="6826"/>
                    <a:pt x="4703" y="6871"/>
                    <a:pt x="4634" y="6917"/>
                  </a:cubicBezTo>
                  <a:cubicBezTo>
                    <a:pt x="4657" y="6894"/>
                    <a:pt x="4680" y="6848"/>
                    <a:pt x="4703" y="6803"/>
                  </a:cubicBezTo>
                  <a:lnTo>
                    <a:pt x="4794" y="6620"/>
                  </a:lnTo>
                  <a:cubicBezTo>
                    <a:pt x="4863" y="6506"/>
                    <a:pt x="4931" y="6392"/>
                    <a:pt x="4977" y="6301"/>
                  </a:cubicBezTo>
                  <a:cubicBezTo>
                    <a:pt x="5091" y="6118"/>
                    <a:pt x="5182" y="5935"/>
                    <a:pt x="5296" y="5776"/>
                  </a:cubicBezTo>
                  <a:cubicBezTo>
                    <a:pt x="5753" y="5091"/>
                    <a:pt x="6232" y="4429"/>
                    <a:pt x="6689" y="3813"/>
                  </a:cubicBezTo>
                  <a:lnTo>
                    <a:pt x="6757" y="3721"/>
                  </a:lnTo>
                  <a:lnTo>
                    <a:pt x="6826" y="3653"/>
                  </a:lnTo>
                  <a:cubicBezTo>
                    <a:pt x="6871" y="3562"/>
                    <a:pt x="6940" y="3493"/>
                    <a:pt x="6985" y="3402"/>
                  </a:cubicBezTo>
                  <a:lnTo>
                    <a:pt x="7099" y="3265"/>
                  </a:lnTo>
                  <a:cubicBezTo>
                    <a:pt x="7214" y="3128"/>
                    <a:pt x="7305" y="2991"/>
                    <a:pt x="7442" y="2854"/>
                  </a:cubicBezTo>
                  <a:cubicBezTo>
                    <a:pt x="7488" y="2786"/>
                    <a:pt x="7556" y="2717"/>
                    <a:pt x="7602" y="2649"/>
                  </a:cubicBezTo>
                  <a:cubicBezTo>
                    <a:pt x="7670" y="2580"/>
                    <a:pt x="7739" y="2512"/>
                    <a:pt x="7807" y="2420"/>
                  </a:cubicBezTo>
                  <a:cubicBezTo>
                    <a:pt x="7853" y="2375"/>
                    <a:pt x="7853" y="2306"/>
                    <a:pt x="7807" y="2261"/>
                  </a:cubicBezTo>
                  <a:cubicBezTo>
                    <a:pt x="7784" y="2238"/>
                    <a:pt x="7761" y="2238"/>
                    <a:pt x="7716" y="2238"/>
                  </a:cubicBezTo>
                  <a:cubicBezTo>
                    <a:pt x="7693" y="2192"/>
                    <a:pt x="7670" y="2169"/>
                    <a:pt x="7624" y="2146"/>
                  </a:cubicBezTo>
                  <a:lnTo>
                    <a:pt x="7533" y="2078"/>
                  </a:lnTo>
                  <a:cubicBezTo>
                    <a:pt x="7465" y="2009"/>
                    <a:pt x="7396" y="1941"/>
                    <a:pt x="7328" y="1873"/>
                  </a:cubicBezTo>
                  <a:cubicBezTo>
                    <a:pt x="7236" y="1781"/>
                    <a:pt x="7122" y="1690"/>
                    <a:pt x="7031" y="1599"/>
                  </a:cubicBezTo>
                  <a:lnTo>
                    <a:pt x="6940" y="1530"/>
                  </a:lnTo>
                  <a:cubicBezTo>
                    <a:pt x="6848" y="1462"/>
                    <a:pt x="6780" y="1393"/>
                    <a:pt x="6734" y="1348"/>
                  </a:cubicBezTo>
                  <a:cubicBezTo>
                    <a:pt x="6689" y="1302"/>
                    <a:pt x="6643" y="1256"/>
                    <a:pt x="6597" y="1211"/>
                  </a:cubicBezTo>
                  <a:lnTo>
                    <a:pt x="6529" y="1165"/>
                  </a:lnTo>
                  <a:cubicBezTo>
                    <a:pt x="6438" y="1096"/>
                    <a:pt x="6346" y="1028"/>
                    <a:pt x="6278" y="960"/>
                  </a:cubicBezTo>
                  <a:cubicBezTo>
                    <a:pt x="6209" y="891"/>
                    <a:pt x="6141" y="845"/>
                    <a:pt x="6095" y="800"/>
                  </a:cubicBezTo>
                  <a:cubicBezTo>
                    <a:pt x="6050" y="754"/>
                    <a:pt x="6004" y="731"/>
                    <a:pt x="5958" y="686"/>
                  </a:cubicBezTo>
                  <a:cubicBezTo>
                    <a:pt x="5935" y="663"/>
                    <a:pt x="5913" y="640"/>
                    <a:pt x="5890" y="617"/>
                  </a:cubicBezTo>
                  <a:cubicBezTo>
                    <a:pt x="5821" y="572"/>
                    <a:pt x="5753" y="503"/>
                    <a:pt x="5684" y="457"/>
                  </a:cubicBezTo>
                  <a:cubicBezTo>
                    <a:pt x="5593" y="389"/>
                    <a:pt x="5502" y="298"/>
                    <a:pt x="5410" y="229"/>
                  </a:cubicBezTo>
                  <a:cubicBezTo>
                    <a:pt x="5365" y="183"/>
                    <a:pt x="5296" y="138"/>
                    <a:pt x="5251" y="92"/>
                  </a:cubicBezTo>
                  <a:cubicBezTo>
                    <a:pt x="5228" y="69"/>
                    <a:pt x="5182" y="69"/>
                    <a:pt x="5159" y="69"/>
                  </a:cubicBezTo>
                  <a:cubicBezTo>
                    <a:pt x="5114" y="24"/>
                    <a:pt x="5068" y="1"/>
                    <a:pt x="5022"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6" name="Google Shape;586;p4"/>
            <p:cNvSpPr/>
            <p:nvPr/>
          </p:nvSpPr>
          <p:spPr>
            <a:xfrm>
              <a:off x="6536175" y="2175300"/>
              <a:ext cx="53675" cy="69300"/>
            </a:xfrm>
            <a:custGeom>
              <a:avLst/>
              <a:gdLst/>
              <a:ahLst/>
              <a:cxnLst/>
              <a:rect l="l" t="t" r="r" b="b"/>
              <a:pathLst>
                <a:path w="2147" h="2772" extrusionOk="0">
                  <a:moveTo>
                    <a:pt x="2055" y="0"/>
                  </a:moveTo>
                  <a:cubicBezTo>
                    <a:pt x="2032" y="0"/>
                    <a:pt x="2010" y="0"/>
                    <a:pt x="1987" y="23"/>
                  </a:cubicBezTo>
                  <a:cubicBezTo>
                    <a:pt x="1918" y="115"/>
                    <a:pt x="1850" y="183"/>
                    <a:pt x="1781" y="251"/>
                  </a:cubicBezTo>
                  <a:cubicBezTo>
                    <a:pt x="1713" y="343"/>
                    <a:pt x="1644" y="411"/>
                    <a:pt x="1576" y="480"/>
                  </a:cubicBezTo>
                  <a:cubicBezTo>
                    <a:pt x="1439" y="640"/>
                    <a:pt x="1325" y="776"/>
                    <a:pt x="1188" y="936"/>
                  </a:cubicBezTo>
                  <a:cubicBezTo>
                    <a:pt x="1051" y="1096"/>
                    <a:pt x="937" y="1256"/>
                    <a:pt x="823" y="1393"/>
                  </a:cubicBezTo>
                  <a:cubicBezTo>
                    <a:pt x="686" y="1553"/>
                    <a:pt x="572" y="1712"/>
                    <a:pt x="457" y="1872"/>
                  </a:cubicBezTo>
                  <a:cubicBezTo>
                    <a:pt x="389" y="1963"/>
                    <a:pt x="320" y="2078"/>
                    <a:pt x="229" y="2169"/>
                  </a:cubicBezTo>
                  <a:cubicBezTo>
                    <a:pt x="206" y="2214"/>
                    <a:pt x="184" y="2260"/>
                    <a:pt x="161" y="2306"/>
                  </a:cubicBezTo>
                  <a:cubicBezTo>
                    <a:pt x="138" y="2329"/>
                    <a:pt x="115" y="2374"/>
                    <a:pt x="92" y="2397"/>
                  </a:cubicBezTo>
                  <a:cubicBezTo>
                    <a:pt x="69" y="2443"/>
                    <a:pt x="47" y="2511"/>
                    <a:pt x="24" y="2580"/>
                  </a:cubicBezTo>
                  <a:cubicBezTo>
                    <a:pt x="1" y="2648"/>
                    <a:pt x="69" y="2762"/>
                    <a:pt x="161" y="2762"/>
                  </a:cubicBezTo>
                  <a:cubicBezTo>
                    <a:pt x="174" y="2769"/>
                    <a:pt x="187" y="2772"/>
                    <a:pt x="200" y="2772"/>
                  </a:cubicBezTo>
                  <a:cubicBezTo>
                    <a:pt x="231" y="2772"/>
                    <a:pt x="259" y="2756"/>
                    <a:pt x="275" y="2739"/>
                  </a:cubicBezTo>
                  <a:cubicBezTo>
                    <a:pt x="320" y="2717"/>
                    <a:pt x="343" y="2694"/>
                    <a:pt x="366" y="2648"/>
                  </a:cubicBezTo>
                  <a:cubicBezTo>
                    <a:pt x="389" y="2557"/>
                    <a:pt x="435" y="2488"/>
                    <a:pt x="480" y="2420"/>
                  </a:cubicBezTo>
                  <a:cubicBezTo>
                    <a:pt x="526" y="2351"/>
                    <a:pt x="572" y="2283"/>
                    <a:pt x="617" y="2214"/>
                  </a:cubicBezTo>
                  <a:cubicBezTo>
                    <a:pt x="708" y="2078"/>
                    <a:pt x="800" y="1941"/>
                    <a:pt x="891" y="1804"/>
                  </a:cubicBezTo>
                  <a:cubicBezTo>
                    <a:pt x="982" y="1667"/>
                    <a:pt x="1074" y="1530"/>
                    <a:pt x="1165" y="1393"/>
                  </a:cubicBezTo>
                  <a:cubicBezTo>
                    <a:pt x="1256" y="1256"/>
                    <a:pt x="1348" y="1119"/>
                    <a:pt x="1439" y="1005"/>
                  </a:cubicBezTo>
                  <a:cubicBezTo>
                    <a:pt x="1530" y="845"/>
                    <a:pt x="1644" y="708"/>
                    <a:pt x="1758" y="571"/>
                  </a:cubicBezTo>
                  <a:cubicBezTo>
                    <a:pt x="1804" y="503"/>
                    <a:pt x="1850" y="434"/>
                    <a:pt x="1918" y="366"/>
                  </a:cubicBezTo>
                  <a:cubicBezTo>
                    <a:pt x="1964" y="274"/>
                    <a:pt x="2032" y="206"/>
                    <a:pt x="2101" y="137"/>
                  </a:cubicBezTo>
                  <a:cubicBezTo>
                    <a:pt x="2146" y="115"/>
                    <a:pt x="2124" y="46"/>
                    <a:pt x="2101" y="23"/>
                  </a:cubicBezTo>
                  <a:cubicBezTo>
                    <a:pt x="2078" y="0"/>
                    <a:pt x="2078" y="0"/>
                    <a:pt x="2055"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7" name="Google Shape;587;p4"/>
            <p:cNvSpPr/>
            <p:nvPr/>
          </p:nvSpPr>
          <p:spPr>
            <a:xfrm>
              <a:off x="6541900" y="2210100"/>
              <a:ext cx="43950" cy="56200"/>
            </a:xfrm>
            <a:custGeom>
              <a:avLst/>
              <a:gdLst/>
              <a:ahLst/>
              <a:cxnLst/>
              <a:rect l="l" t="t" r="r" b="b"/>
              <a:pathLst>
                <a:path w="1758" h="2248" extrusionOk="0">
                  <a:moveTo>
                    <a:pt x="1164" y="845"/>
                  </a:moveTo>
                  <a:cubicBezTo>
                    <a:pt x="1158" y="853"/>
                    <a:pt x="1153" y="860"/>
                    <a:pt x="1147" y="868"/>
                  </a:cubicBezTo>
                  <a:lnTo>
                    <a:pt x="1147" y="868"/>
                  </a:lnTo>
                  <a:cubicBezTo>
                    <a:pt x="1164" y="864"/>
                    <a:pt x="1164" y="845"/>
                    <a:pt x="1164" y="845"/>
                  </a:cubicBezTo>
                  <a:close/>
                  <a:moveTo>
                    <a:pt x="1644" y="1"/>
                  </a:moveTo>
                  <a:cubicBezTo>
                    <a:pt x="1621" y="1"/>
                    <a:pt x="1598" y="1"/>
                    <a:pt x="1575" y="24"/>
                  </a:cubicBezTo>
                  <a:cubicBezTo>
                    <a:pt x="1461" y="138"/>
                    <a:pt x="1347" y="275"/>
                    <a:pt x="1233" y="412"/>
                  </a:cubicBezTo>
                  <a:cubicBezTo>
                    <a:pt x="1141" y="526"/>
                    <a:pt x="1027" y="663"/>
                    <a:pt x="936" y="777"/>
                  </a:cubicBezTo>
                  <a:cubicBezTo>
                    <a:pt x="731" y="1028"/>
                    <a:pt x="525" y="1279"/>
                    <a:pt x="343" y="1530"/>
                  </a:cubicBezTo>
                  <a:cubicBezTo>
                    <a:pt x="343" y="1530"/>
                    <a:pt x="343" y="1530"/>
                    <a:pt x="343" y="1553"/>
                  </a:cubicBezTo>
                  <a:lnTo>
                    <a:pt x="320" y="1553"/>
                  </a:lnTo>
                  <a:cubicBezTo>
                    <a:pt x="297" y="1621"/>
                    <a:pt x="251" y="1667"/>
                    <a:pt x="206" y="1735"/>
                  </a:cubicBezTo>
                  <a:cubicBezTo>
                    <a:pt x="206" y="1735"/>
                    <a:pt x="227" y="1714"/>
                    <a:pt x="228" y="1713"/>
                  </a:cubicBezTo>
                  <a:lnTo>
                    <a:pt x="228" y="1713"/>
                  </a:lnTo>
                  <a:cubicBezTo>
                    <a:pt x="183" y="1758"/>
                    <a:pt x="160" y="1804"/>
                    <a:pt x="114" y="1850"/>
                  </a:cubicBezTo>
                  <a:cubicBezTo>
                    <a:pt x="91" y="1895"/>
                    <a:pt x="46" y="1941"/>
                    <a:pt x="23" y="2009"/>
                  </a:cubicBezTo>
                  <a:cubicBezTo>
                    <a:pt x="0" y="2055"/>
                    <a:pt x="0" y="2078"/>
                    <a:pt x="23" y="2123"/>
                  </a:cubicBezTo>
                  <a:cubicBezTo>
                    <a:pt x="23" y="2169"/>
                    <a:pt x="69" y="2215"/>
                    <a:pt x="91" y="2238"/>
                  </a:cubicBezTo>
                  <a:cubicBezTo>
                    <a:pt x="122" y="2238"/>
                    <a:pt x="152" y="2248"/>
                    <a:pt x="183" y="2248"/>
                  </a:cubicBezTo>
                  <a:cubicBezTo>
                    <a:pt x="198" y="2248"/>
                    <a:pt x="213" y="2245"/>
                    <a:pt x="228" y="2238"/>
                  </a:cubicBezTo>
                  <a:cubicBezTo>
                    <a:pt x="274" y="2215"/>
                    <a:pt x="297" y="2192"/>
                    <a:pt x="320" y="2146"/>
                  </a:cubicBezTo>
                  <a:cubicBezTo>
                    <a:pt x="343" y="2123"/>
                    <a:pt x="365" y="2101"/>
                    <a:pt x="388" y="2055"/>
                  </a:cubicBezTo>
                  <a:cubicBezTo>
                    <a:pt x="388" y="2032"/>
                    <a:pt x="411" y="2009"/>
                    <a:pt x="434" y="1987"/>
                  </a:cubicBezTo>
                  <a:cubicBezTo>
                    <a:pt x="457" y="1918"/>
                    <a:pt x="502" y="1872"/>
                    <a:pt x="525" y="1827"/>
                  </a:cubicBezTo>
                  <a:cubicBezTo>
                    <a:pt x="594" y="1713"/>
                    <a:pt x="662" y="1599"/>
                    <a:pt x="731" y="1507"/>
                  </a:cubicBezTo>
                  <a:cubicBezTo>
                    <a:pt x="863" y="1287"/>
                    <a:pt x="995" y="1067"/>
                    <a:pt x="1147" y="868"/>
                  </a:cubicBezTo>
                  <a:lnTo>
                    <a:pt x="1147" y="868"/>
                  </a:lnTo>
                  <a:cubicBezTo>
                    <a:pt x="1145" y="868"/>
                    <a:pt x="1143" y="868"/>
                    <a:pt x="1141" y="868"/>
                  </a:cubicBezTo>
                  <a:cubicBezTo>
                    <a:pt x="1233" y="754"/>
                    <a:pt x="1324" y="617"/>
                    <a:pt x="1415" y="503"/>
                  </a:cubicBezTo>
                  <a:cubicBezTo>
                    <a:pt x="1461" y="457"/>
                    <a:pt x="1507" y="389"/>
                    <a:pt x="1552" y="343"/>
                  </a:cubicBezTo>
                  <a:cubicBezTo>
                    <a:pt x="1598" y="275"/>
                    <a:pt x="1666" y="206"/>
                    <a:pt x="1712" y="161"/>
                  </a:cubicBezTo>
                  <a:cubicBezTo>
                    <a:pt x="1758" y="115"/>
                    <a:pt x="1758" y="46"/>
                    <a:pt x="1712" y="24"/>
                  </a:cubicBezTo>
                  <a:cubicBezTo>
                    <a:pt x="1689" y="1"/>
                    <a:pt x="1666" y="1"/>
                    <a:pt x="1644"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8" name="Google Shape;588;p4"/>
            <p:cNvSpPr/>
            <p:nvPr/>
          </p:nvSpPr>
          <p:spPr>
            <a:xfrm>
              <a:off x="6850025" y="1767875"/>
              <a:ext cx="178075" cy="66775"/>
            </a:xfrm>
            <a:custGeom>
              <a:avLst/>
              <a:gdLst/>
              <a:ahLst/>
              <a:cxnLst/>
              <a:rect l="l" t="t" r="r" b="b"/>
              <a:pathLst>
                <a:path w="7123" h="2671" extrusionOk="0">
                  <a:moveTo>
                    <a:pt x="2740" y="776"/>
                  </a:moveTo>
                  <a:cubicBezTo>
                    <a:pt x="2649" y="822"/>
                    <a:pt x="2557" y="845"/>
                    <a:pt x="2466" y="890"/>
                  </a:cubicBezTo>
                  <a:cubicBezTo>
                    <a:pt x="2466" y="890"/>
                    <a:pt x="2466" y="890"/>
                    <a:pt x="2466" y="868"/>
                  </a:cubicBezTo>
                  <a:cubicBezTo>
                    <a:pt x="2534" y="845"/>
                    <a:pt x="2626" y="799"/>
                    <a:pt x="2717" y="776"/>
                  </a:cubicBezTo>
                  <a:close/>
                  <a:moveTo>
                    <a:pt x="4497" y="0"/>
                  </a:moveTo>
                  <a:cubicBezTo>
                    <a:pt x="4406" y="0"/>
                    <a:pt x="4315" y="23"/>
                    <a:pt x="4224" y="23"/>
                  </a:cubicBezTo>
                  <a:cubicBezTo>
                    <a:pt x="4109" y="46"/>
                    <a:pt x="4018" y="69"/>
                    <a:pt x="3927" y="91"/>
                  </a:cubicBezTo>
                  <a:cubicBezTo>
                    <a:pt x="3881" y="91"/>
                    <a:pt x="3835" y="114"/>
                    <a:pt x="3790" y="114"/>
                  </a:cubicBezTo>
                  <a:cubicBezTo>
                    <a:pt x="3767" y="103"/>
                    <a:pt x="3738" y="97"/>
                    <a:pt x="3710" y="97"/>
                  </a:cubicBezTo>
                  <a:cubicBezTo>
                    <a:pt x="3681" y="97"/>
                    <a:pt x="3653" y="103"/>
                    <a:pt x="3630" y="114"/>
                  </a:cubicBezTo>
                  <a:lnTo>
                    <a:pt x="3539" y="114"/>
                  </a:lnTo>
                  <a:cubicBezTo>
                    <a:pt x="3470" y="137"/>
                    <a:pt x="3402" y="137"/>
                    <a:pt x="3333" y="160"/>
                  </a:cubicBezTo>
                  <a:cubicBezTo>
                    <a:pt x="3174" y="183"/>
                    <a:pt x="3014" y="206"/>
                    <a:pt x="2877" y="251"/>
                  </a:cubicBezTo>
                  <a:cubicBezTo>
                    <a:pt x="2786" y="274"/>
                    <a:pt x="2717" y="320"/>
                    <a:pt x="2649" y="343"/>
                  </a:cubicBezTo>
                  <a:cubicBezTo>
                    <a:pt x="2603" y="365"/>
                    <a:pt x="2580" y="365"/>
                    <a:pt x="2557" y="388"/>
                  </a:cubicBezTo>
                  <a:cubicBezTo>
                    <a:pt x="2489" y="411"/>
                    <a:pt x="2420" y="434"/>
                    <a:pt x="2375" y="457"/>
                  </a:cubicBezTo>
                  <a:cubicBezTo>
                    <a:pt x="2215" y="502"/>
                    <a:pt x="2078" y="571"/>
                    <a:pt x="1918" y="662"/>
                  </a:cubicBezTo>
                  <a:cubicBezTo>
                    <a:pt x="1850" y="685"/>
                    <a:pt x="1781" y="731"/>
                    <a:pt x="1713" y="776"/>
                  </a:cubicBezTo>
                  <a:cubicBezTo>
                    <a:pt x="1667" y="799"/>
                    <a:pt x="1644" y="822"/>
                    <a:pt x="1599" y="845"/>
                  </a:cubicBezTo>
                  <a:cubicBezTo>
                    <a:pt x="1599" y="845"/>
                    <a:pt x="1576" y="868"/>
                    <a:pt x="1553" y="868"/>
                  </a:cubicBezTo>
                  <a:cubicBezTo>
                    <a:pt x="1530" y="890"/>
                    <a:pt x="1507" y="913"/>
                    <a:pt x="1484" y="959"/>
                  </a:cubicBezTo>
                  <a:cubicBezTo>
                    <a:pt x="1462" y="1004"/>
                    <a:pt x="1462" y="1027"/>
                    <a:pt x="1484" y="1073"/>
                  </a:cubicBezTo>
                  <a:cubicBezTo>
                    <a:pt x="1416" y="1096"/>
                    <a:pt x="1370" y="1141"/>
                    <a:pt x="1302" y="1164"/>
                  </a:cubicBezTo>
                  <a:cubicBezTo>
                    <a:pt x="1119" y="1278"/>
                    <a:pt x="937" y="1393"/>
                    <a:pt x="777" y="1529"/>
                  </a:cubicBezTo>
                  <a:cubicBezTo>
                    <a:pt x="686" y="1598"/>
                    <a:pt x="617" y="1666"/>
                    <a:pt x="526" y="1735"/>
                  </a:cubicBezTo>
                  <a:cubicBezTo>
                    <a:pt x="457" y="1803"/>
                    <a:pt x="389" y="1872"/>
                    <a:pt x="320" y="1963"/>
                  </a:cubicBezTo>
                  <a:cubicBezTo>
                    <a:pt x="252" y="2032"/>
                    <a:pt x="183" y="2123"/>
                    <a:pt x="115" y="2191"/>
                  </a:cubicBezTo>
                  <a:cubicBezTo>
                    <a:pt x="92" y="2237"/>
                    <a:pt x="46" y="2283"/>
                    <a:pt x="24" y="2328"/>
                  </a:cubicBezTo>
                  <a:cubicBezTo>
                    <a:pt x="1" y="2374"/>
                    <a:pt x="1" y="2420"/>
                    <a:pt x="1" y="2442"/>
                  </a:cubicBezTo>
                  <a:cubicBezTo>
                    <a:pt x="1" y="2488"/>
                    <a:pt x="24" y="2534"/>
                    <a:pt x="46" y="2557"/>
                  </a:cubicBezTo>
                  <a:cubicBezTo>
                    <a:pt x="69" y="2579"/>
                    <a:pt x="92" y="2602"/>
                    <a:pt x="115" y="2625"/>
                  </a:cubicBezTo>
                  <a:cubicBezTo>
                    <a:pt x="161" y="2625"/>
                    <a:pt x="183" y="2648"/>
                    <a:pt x="206" y="2648"/>
                  </a:cubicBezTo>
                  <a:lnTo>
                    <a:pt x="275" y="2648"/>
                  </a:lnTo>
                  <a:cubicBezTo>
                    <a:pt x="320" y="2671"/>
                    <a:pt x="366" y="2671"/>
                    <a:pt x="412" y="2671"/>
                  </a:cubicBezTo>
                  <a:lnTo>
                    <a:pt x="571" y="2671"/>
                  </a:lnTo>
                  <a:cubicBezTo>
                    <a:pt x="617" y="2671"/>
                    <a:pt x="663" y="2671"/>
                    <a:pt x="708" y="2648"/>
                  </a:cubicBezTo>
                  <a:cubicBezTo>
                    <a:pt x="754" y="2648"/>
                    <a:pt x="800" y="2602"/>
                    <a:pt x="845" y="2557"/>
                  </a:cubicBezTo>
                  <a:cubicBezTo>
                    <a:pt x="908" y="2494"/>
                    <a:pt x="971" y="2412"/>
                    <a:pt x="1034" y="2328"/>
                  </a:cubicBezTo>
                  <a:lnTo>
                    <a:pt x="1034" y="2328"/>
                  </a:lnTo>
                  <a:cubicBezTo>
                    <a:pt x="1032" y="2328"/>
                    <a:pt x="1030" y="2328"/>
                    <a:pt x="1028" y="2328"/>
                  </a:cubicBezTo>
                  <a:cubicBezTo>
                    <a:pt x="1031" y="2327"/>
                    <a:pt x="1034" y="2325"/>
                    <a:pt x="1037" y="2324"/>
                  </a:cubicBezTo>
                  <a:lnTo>
                    <a:pt x="1037" y="2324"/>
                  </a:lnTo>
                  <a:cubicBezTo>
                    <a:pt x="1036" y="2325"/>
                    <a:pt x="1035" y="2327"/>
                    <a:pt x="1034" y="2328"/>
                  </a:cubicBezTo>
                  <a:lnTo>
                    <a:pt x="1034" y="2328"/>
                  </a:lnTo>
                  <a:cubicBezTo>
                    <a:pt x="1047" y="2328"/>
                    <a:pt x="1050" y="2327"/>
                    <a:pt x="1051" y="2316"/>
                  </a:cubicBezTo>
                  <a:lnTo>
                    <a:pt x="1051" y="2316"/>
                  </a:lnTo>
                  <a:cubicBezTo>
                    <a:pt x="1046" y="2318"/>
                    <a:pt x="1042" y="2321"/>
                    <a:pt x="1037" y="2324"/>
                  </a:cubicBezTo>
                  <a:lnTo>
                    <a:pt x="1037" y="2324"/>
                  </a:lnTo>
                  <a:cubicBezTo>
                    <a:pt x="1042" y="2318"/>
                    <a:pt x="1046" y="2312"/>
                    <a:pt x="1051" y="2306"/>
                  </a:cubicBezTo>
                  <a:lnTo>
                    <a:pt x="1051" y="2306"/>
                  </a:lnTo>
                  <a:cubicBezTo>
                    <a:pt x="1051" y="2310"/>
                    <a:pt x="1051" y="2313"/>
                    <a:pt x="1051" y="2316"/>
                  </a:cubicBezTo>
                  <a:lnTo>
                    <a:pt x="1051" y="2316"/>
                  </a:lnTo>
                  <a:cubicBezTo>
                    <a:pt x="1082" y="2297"/>
                    <a:pt x="1101" y="2279"/>
                    <a:pt x="1119" y="2260"/>
                  </a:cubicBezTo>
                  <a:cubicBezTo>
                    <a:pt x="1142" y="2237"/>
                    <a:pt x="1188" y="2191"/>
                    <a:pt x="1233" y="2169"/>
                  </a:cubicBezTo>
                  <a:cubicBezTo>
                    <a:pt x="1279" y="2123"/>
                    <a:pt x="1325" y="2077"/>
                    <a:pt x="1370" y="2032"/>
                  </a:cubicBezTo>
                  <a:cubicBezTo>
                    <a:pt x="1462" y="1963"/>
                    <a:pt x="1553" y="1895"/>
                    <a:pt x="1644" y="1849"/>
                  </a:cubicBezTo>
                  <a:cubicBezTo>
                    <a:pt x="1736" y="1758"/>
                    <a:pt x="1850" y="1689"/>
                    <a:pt x="1941" y="1621"/>
                  </a:cubicBezTo>
                  <a:cubicBezTo>
                    <a:pt x="2009" y="1598"/>
                    <a:pt x="2055" y="1552"/>
                    <a:pt x="2101" y="1529"/>
                  </a:cubicBezTo>
                  <a:cubicBezTo>
                    <a:pt x="2146" y="1484"/>
                    <a:pt x="2192" y="1461"/>
                    <a:pt x="2238" y="1438"/>
                  </a:cubicBezTo>
                  <a:cubicBezTo>
                    <a:pt x="2375" y="1347"/>
                    <a:pt x="2534" y="1278"/>
                    <a:pt x="2694" y="1210"/>
                  </a:cubicBezTo>
                  <a:cubicBezTo>
                    <a:pt x="2877" y="1119"/>
                    <a:pt x="3037" y="1050"/>
                    <a:pt x="3219" y="982"/>
                  </a:cubicBezTo>
                  <a:cubicBezTo>
                    <a:pt x="3402" y="913"/>
                    <a:pt x="3562" y="845"/>
                    <a:pt x="3744" y="799"/>
                  </a:cubicBezTo>
                  <a:cubicBezTo>
                    <a:pt x="3904" y="731"/>
                    <a:pt x="4087" y="685"/>
                    <a:pt x="4246" y="639"/>
                  </a:cubicBezTo>
                  <a:cubicBezTo>
                    <a:pt x="4452" y="594"/>
                    <a:pt x="4634" y="548"/>
                    <a:pt x="4817" y="525"/>
                  </a:cubicBezTo>
                  <a:cubicBezTo>
                    <a:pt x="4931" y="525"/>
                    <a:pt x="5022" y="502"/>
                    <a:pt x="5114" y="502"/>
                  </a:cubicBezTo>
                  <a:cubicBezTo>
                    <a:pt x="5205" y="480"/>
                    <a:pt x="5319" y="480"/>
                    <a:pt x="5410" y="480"/>
                  </a:cubicBezTo>
                  <a:cubicBezTo>
                    <a:pt x="5479" y="480"/>
                    <a:pt x="5547" y="480"/>
                    <a:pt x="5616" y="502"/>
                  </a:cubicBezTo>
                  <a:cubicBezTo>
                    <a:pt x="5684" y="502"/>
                    <a:pt x="5753" y="502"/>
                    <a:pt x="5821" y="525"/>
                  </a:cubicBezTo>
                  <a:cubicBezTo>
                    <a:pt x="5958" y="548"/>
                    <a:pt x="6095" y="548"/>
                    <a:pt x="6255" y="571"/>
                  </a:cubicBezTo>
                  <a:cubicBezTo>
                    <a:pt x="6369" y="594"/>
                    <a:pt x="6506" y="594"/>
                    <a:pt x="6643" y="616"/>
                  </a:cubicBezTo>
                  <a:cubicBezTo>
                    <a:pt x="6780" y="639"/>
                    <a:pt x="6894" y="685"/>
                    <a:pt x="7031" y="708"/>
                  </a:cubicBezTo>
                  <a:cubicBezTo>
                    <a:pt x="7077" y="708"/>
                    <a:pt x="7100" y="685"/>
                    <a:pt x="7122" y="639"/>
                  </a:cubicBezTo>
                  <a:cubicBezTo>
                    <a:pt x="7122" y="616"/>
                    <a:pt x="7100" y="571"/>
                    <a:pt x="7054" y="571"/>
                  </a:cubicBezTo>
                  <a:cubicBezTo>
                    <a:pt x="6963" y="548"/>
                    <a:pt x="6871" y="525"/>
                    <a:pt x="6803" y="502"/>
                  </a:cubicBezTo>
                  <a:cubicBezTo>
                    <a:pt x="6711" y="480"/>
                    <a:pt x="6620" y="457"/>
                    <a:pt x="6529" y="434"/>
                  </a:cubicBezTo>
                  <a:cubicBezTo>
                    <a:pt x="6438" y="411"/>
                    <a:pt x="6369" y="411"/>
                    <a:pt x="6278" y="388"/>
                  </a:cubicBezTo>
                  <a:cubicBezTo>
                    <a:pt x="6186" y="365"/>
                    <a:pt x="6072" y="365"/>
                    <a:pt x="5981" y="343"/>
                  </a:cubicBezTo>
                  <a:cubicBezTo>
                    <a:pt x="5890" y="320"/>
                    <a:pt x="5821" y="297"/>
                    <a:pt x="5730" y="274"/>
                  </a:cubicBezTo>
                  <a:cubicBezTo>
                    <a:pt x="5639" y="251"/>
                    <a:pt x="5525" y="251"/>
                    <a:pt x="5433" y="228"/>
                  </a:cubicBezTo>
                  <a:lnTo>
                    <a:pt x="5319" y="228"/>
                  </a:lnTo>
                  <a:cubicBezTo>
                    <a:pt x="5365" y="183"/>
                    <a:pt x="5365" y="137"/>
                    <a:pt x="5342" y="114"/>
                  </a:cubicBezTo>
                  <a:cubicBezTo>
                    <a:pt x="5319" y="69"/>
                    <a:pt x="5296" y="46"/>
                    <a:pt x="5251" y="23"/>
                  </a:cubicBezTo>
                  <a:lnTo>
                    <a:pt x="4840" y="23"/>
                  </a:lnTo>
                  <a:cubicBezTo>
                    <a:pt x="4840" y="23"/>
                    <a:pt x="4817" y="0"/>
                    <a:pt x="4794"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9" name="Google Shape;589;p4"/>
            <p:cNvSpPr/>
            <p:nvPr/>
          </p:nvSpPr>
          <p:spPr>
            <a:xfrm>
              <a:off x="6873425" y="2455475"/>
              <a:ext cx="20575" cy="37700"/>
            </a:xfrm>
            <a:custGeom>
              <a:avLst/>
              <a:gdLst/>
              <a:ahLst/>
              <a:cxnLst/>
              <a:rect l="l" t="t" r="r" b="b"/>
              <a:pathLst>
                <a:path w="823" h="1508" extrusionOk="0">
                  <a:moveTo>
                    <a:pt x="389" y="1"/>
                  </a:moveTo>
                  <a:cubicBezTo>
                    <a:pt x="343" y="1"/>
                    <a:pt x="320" y="23"/>
                    <a:pt x="275" y="69"/>
                  </a:cubicBezTo>
                  <a:cubicBezTo>
                    <a:pt x="275" y="69"/>
                    <a:pt x="252" y="92"/>
                    <a:pt x="229" y="115"/>
                  </a:cubicBezTo>
                  <a:cubicBezTo>
                    <a:pt x="183" y="183"/>
                    <a:pt x="138" y="252"/>
                    <a:pt x="92" y="320"/>
                  </a:cubicBezTo>
                  <a:cubicBezTo>
                    <a:pt x="46" y="457"/>
                    <a:pt x="1" y="617"/>
                    <a:pt x="1" y="754"/>
                  </a:cubicBezTo>
                  <a:cubicBezTo>
                    <a:pt x="1" y="799"/>
                    <a:pt x="1" y="845"/>
                    <a:pt x="1" y="891"/>
                  </a:cubicBezTo>
                  <a:cubicBezTo>
                    <a:pt x="1" y="982"/>
                    <a:pt x="23" y="1051"/>
                    <a:pt x="46" y="1119"/>
                  </a:cubicBezTo>
                  <a:cubicBezTo>
                    <a:pt x="69" y="1188"/>
                    <a:pt x="115" y="1279"/>
                    <a:pt x="160" y="1347"/>
                  </a:cubicBezTo>
                  <a:cubicBezTo>
                    <a:pt x="160" y="1370"/>
                    <a:pt x="183" y="1393"/>
                    <a:pt x="206" y="1416"/>
                  </a:cubicBezTo>
                  <a:cubicBezTo>
                    <a:pt x="229" y="1439"/>
                    <a:pt x="229" y="1461"/>
                    <a:pt x="252" y="1484"/>
                  </a:cubicBezTo>
                  <a:cubicBezTo>
                    <a:pt x="275" y="1484"/>
                    <a:pt x="297" y="1507"/>
                    <a:pt x="320" y="1507"/>
                  </a:cubicBezTo>
                  <a:lnTo>
                    <a:pt x="389" y="1507"/>
                  </a:lnTo>
                  <a:cubicBezTo>
                    <a:pt x="457" y="1484"/>
                    <a:pt x="503" y="1416"/>
                    <a:pt x="480" y="1347"/>
                  </a:cubicBezTo>
                  <a:cubicBezTo>
                    <a:pt x="480" y="1324"/>
                    <a:pt x="480" y="1302"/>
                    <a:pt x="480" y="1302"/>
                  </a:cubicBezTo>
                  <a:cubicBezTo>
                    <a:pt x="457" y="1256"/>
                    <a:pt x="457" y="1210"/>
                    <a:pt x="457" y="1142"/>
                  </a:cubicBezTo>
                  <a:cubicBezTo>
                    <a:pt x="457" y="1057"/>
                    <a:pt x="477" y="951"/>
                    <a:pt x="517" y="845"/>
                  </a:cubicBezTo>
                  <a:lnTo>
                    <a:pt x="517" y="845"/>
                  </a:lnTo>
                  <a:cubicBezTo>
                    <a:pt x="514" y="845"/>
                    <a:pt x="509" y="845"/>
                    <a:pt x="503" y="845"/>
                  </a:cubicBezTo>
                  <a:cubicBezTo>
                    <a:pt x="511" y="845"/>
                    <a:pt x="516" y="842"/>
                    <a:pt x="519" y="839"/>
                  </a:cubicBezTo>
                  <a:lnTo>
                    <a:pt x="519" y="839"/>
                  </a:lnTo>
                  <a:cubicBezTo>
                    <a:pt x="518" y="841"/>
                    <a:pt x="518" y="843"/>
                    <a:pt x="517" y="845"/>
                  </a:cubicBezTo>
                  <a:lnTo>
                    <a:pt x="517" y="845"/>
                  </a:lnTo>
                  <a:cubicBezTo>
                    <a:pt x="526" y="843"/>
                    <a:pt x="526" y="839"/>
                    <a:pt x="526" y="822"/>
                  </a:cubicBezTo>
                  <a:lnTo>
                    <a:pt x="526" y="822"/>
                  </a:lnTo>
                  <a:cubicBezTo>
                    <a:pt x="526" y="823"/>
                    <a:pt x="526" y="832"/>
                    <a:pt x="519" y="839"/>
                  </a:cubicBezTo>
                  <a:lnTo>
                    <a:pt x="519" y="839"/>
                  </a:lnTo>
                  <a:cubicBezTo>
                    <a:pt x="521" y="833"/>
                    <a:pt x="523" y="828"/>
                    <a:pt x="526" y="822"/>
                  </a:cubicBezTo>
                  <a:cubicBezTo>
                    <a:pt x="548" y="754"/>
                    <a:pt x="571" y="685"/>
                    <a:pt x="594" y="640"/>
                  </a:cubicBezTo>
                  <a:cubicBezTo>
                    <a:pt x="617" y="571"/>
                    <a:pt x="640" y="526"/>
                    <a:pt x="685" y="457"/>
                  </a:cubicBezTo>
                  <a:cubicBezTo>
                    <a:pt x="685" y="457"/>
                    <a:pt x="708" y="434"/>
                    <a:pt x="708" y="411"/>
                  </a:cubicBezTo>
                  <a:cubicBezTo>
                    <a:pt x="731" y="411"/>
                    <a:pt x="731" y="389"/>
                    <a:pt x="754" y="389"/>
                  </a:cubicBezTo>
                  <a:cubicBezTo>
                    <a:pt x="800" y="343"/>
                    <a:pt x="822" y="275"/>
                    <a:pt x="777" y="206"/>
                  </a:cubicBezTo>
                  <a:cubicBezTo>
                    <a:pt x="763" y="179"/>
                    <a:pt x="734" y="168"/>
                    <a:pt x="703" y="168"/>
                  </a:cubicBezTo>
                  <a:cubicBezTo>
                    <a:pt x="682" y="168"/>
                    <a:pt x="659" y="174"/>
                    <a:pt x="640" y="183"/>
                  </a:cubicBezTo>
                  <a:cubicBezTo>
                    <a:pt x="640" y="160"/>
                    <a:pt x="617" y="160"/>
                    <a:pt x="617" y="138"/>
                  </a:cubicBezTo>
                  <a:cubicBezTo>
                    <a:pt x="594" y="115"/>
                    <a:pt x="548" y="92"/>
                    <a:pt x="526" y="69"/>
                  </a:cubicBezTo>
                  <a:cubicBezTo>
                    <a:pt x="526" y="69"/>
                    <a:pt x="526" y="46"/>
                    <a:pt x="526" y="46"/>
                  </a:cubicBezTo>
                  <a:cubicBezTo>
                    <a:pt x="503" y="46"/>
                    <a:pt x="503" y="23"/>
                    <a:pt x="480" y="23"/>
                  </a:cubicBezTo>
                  <a:cubicBezTo>
                    <a:pt x="457" y="1"/>
                    <a:pt x="434" y="1"/>
                    <a:pt x="412" y="1"/>
                  </a:cubicBezTo>
                  <a:close/>
                </a:path>
              </a:pathLst>
            </a:custGeom>
            <a:solidFill>
              <a:srgbClr val="FECE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0" name="Google Shape;590;p4"/>
            <p:cNvSpPr/>
            <p:nvPr/>
          </p:nvSpPr>
          <p:spPr>
            <a:xfrm>
              <a:off x="6556725" y="1976725"/>
              <a:ext cx="34825" cy="159650"/>
            </a:xfrm>
            <a:custGeom>
              <a:avLst/>
              <a:gdLst/>
              <a:ahLst/>
              <a:cxnLst/>
              <a:rect l="l" t="t" r="r" b="b"/>
              <a:pathLst>
                <a:path w="1393" h="6386" extrusionOk="0">
                  <a:moveTo>
                    <a:pt x="1279" y="0"/>
                  </a:moveTo>
                  <a:cubicBezTo>
                    <a:pt x="1188" y="0"/>
                    <a:pt x="1096" y="0"/>
                    <a:pt x="1028" y="23"/>
                  </a:cubicBezTo>
                  <a:cubicBezTo>
                    <a:pt x="959" y="46"/>
                    <a:pt x="914" y="69"/>
                    <a:pt x="868" y="114"/>
                  </a:cubicBezTo>
                  <a:cubicBezTo>
                    <a:pt x="845" y="137"/>
                    <a:pt x="822" y="160"/>
                    <a:pt x="822" y="183"/>
                  </a:cubicBezTo>
                  <a:cubicBezTo>
                    <a:pt x="800" y="206"/>
                    <a:pt x="777" y="251"/>
                    <a:pt x="777" y="274"/>
                  </a:cubicBezTo>
                  <a:cubicBezTo>
                    <a:pt x="731" y="343"/>
                    <a:pt x="708" y="411"/>
                    <a:pt x="708" y="480"/>
                  </a:cubicBezTo>
                  <a:cubicBezTo>
                    <a:pt x="685" y="571"/>
                    <a:pt x="663" y="685"/>
                    <a:pt x="640" y="799"/>
                  </a:cubicBezTo>
                  <a:cubicBezTo>
                    <a:pt x="640" y="845"/>
                    <a:pt x="640" y="913"/>
                    <a:pt x="617" y="959"/>
                  </a:cubicBezTo>
                  <a:cubicBezTo>
                    <a:pt x="617" y="1005"/>
                    <a:pt x="617" y="1027"/>
                    <a:pt x="617" y="1050"/>
                  </a:cubicBezTo>
                  <a:cubicBezTo>
                    <a:pt x="617" y="1073"/>
                    <a:pt x="617" y="1119"/>
                    <a:pt x="617" y="1141"/>
                  </a:cubicBezTo>
                  <a:cubicBezTo>
                    <a:pt x="617" y="1164"/>
                    <a:pt x="617" y="1187"/>
                    <a:pt x="640" y="1210"/>
                  </a:cubicBezTo>
                  <a:cubicBezTo>
                    <a:pt x="640" y="1210"/>
                    <a:pt x="640" y="1210"/>
                    <a:pt x="640" y="1233"/>
                  </a:cubicBezTo>
                  <a:cubicBezTo>
                    <a:pt x="640" y="1324"/>
                    <a:pt x="617" y="1393"/>
                    <a:pt x="617" y="1484"/>
                  </a:cubicBezTo>
                  <a:cubicBezTo>
                    <a:pt x="571" y="1666"/>
                    <a:pt x="548" y="1849"/>
                    <a:pt x="526" y="2032"/>
                  </a:cubicBezTo>
                  <a:cubicBezTo>
                    <a:pt x="480" y="2260"/>
                    <a:pt x="457" y="2488"/>
                    <a:pt x="434" y="2716"/>
                  </a:cubicBezTo>
                  <a:cubicBezTo>
                    <a:pt x="411" y="2762"/>
                    <a:pt x="411" y="2808"/>
                    <a:pt x="411" y="2831"/>
                  </a:cubicBezTo>
                  <a:cubicBezTo>
                    <a:pt x="389" y="2922"/>
                    <a:pt x="389" y="2990"/>
                    <a:pt x="366" y="3082"/>
                  </a:cubicBezTo>
                  <a:cubicBezTo>
                    <a:pt x="343" y="3196"/>
                    <a:pt x="343" y="3287"/>
                    <a:pt x="320" y="3401"/>
                  </a:cubicBezTo>
                  <a:cubicBezTo>
                    <a:pt x="297" y="3492"/>
                    <a:pt x="297" y="3607"/>
                    <a:pt x="275" y="3721"/>
                  </a:cubicBezTo>
                  <a:cubicBezTo>
                    <a:pt x="252" y="3812"/>
                    <a:pt x="252" y="3926"/>
                    <a:pt x="229" y="4040"/>
                  </a:cubicBezTo>
                  <a:cubicBezTo>
                    <a:pt x="229" y="4132"/>
                    <a:pt x="206" y="4246"/>
                    <a:pt x="206" y="4360"/>
                  </a:cubicBezTo>
                  <a:cubicBezTo>
                    <a:pt x="206" y="4428"/>
                    <a:pt x="206" y="4474"/>
                    <a:pt x="183" y="4542"/>
                  </a:cubicBezTo>
                  <a:cubicBezTo>
                    <a:pt x="183" y="4588"/>
                    <a:pt x="160" y="4657"/>
                    <a:pt x="160" y="4725"/>
                  </a:cubicBezTo>
                  <a:cubicBezTo>
                    <a:pt x="138" y="4771"/>
                    <a:pt x="138" y="4839"/>
                    <a:pt x="115" y="4908"/>
                  </a:cubicBezTo>
                  <a:cubicBezTo>
                    <a:pt x="92" y="5045"/>
                    <a:pt x="69" y="5182"/>
                    <a:pt x="69" y="5319"/>
                  </a:cubicBezTo>
                  <a:cubicBezTo>
                    <a:pt x="46" y="5433"/>
                    <a:pt x="46" y="5547"/>
                    <a:pt x="23" y="5661"/>
                  </a:cubicBezTo>
                  <a:cubicBezTo>
                    <a:pt x="23" y="5775"/>
                    <a:pt x="1" y="5889"/>
                    <a:pt x="1" y="6003"/>
                  </a:cubicBezTo>
                  <a:cubicBezTo>
                    <a:pt x="1" y="6049"/>
                    <a:pt x="23" y="6117"/>
                    <a:pt x="69" y="6140"/>
                  </a:cubicBezTo>
                  <a:cubicBezTo>
                    <a:pt x="92" y="6163"/>
                    <a:pt x="115" y="6163"/>
                    <a:pt x="138" y="6186"/>
                  </a:cubicBezTo>
                  <a:cubicBezTo>
                    <a:pt x="138" y="6232"/>
                    <a:pt x="138" y="6277"/>
                    <a:pt x="160" y="6300"/>
                  </a:cubicBezTo>
                  <a:cubicBezTo>
                    <a:pt x="206" y="6346"/>
                    <a:pt x="229" y="6368"/>
                    <a:pt x="275" y="6368"/>
                  </a:cubicBezTo>
                  <a:cubicBezTo>
                    <a:pt x="286" y="6380"/>
                    <a:pt x="297" y="6386"/>
                    <a:pt x="312" y="6386"/>
                  </a:cubicBezTo>
                  <a:cubicBezTo>
                    <a:pt x="326" y="6386"/>
                    <a:pt x="343" y="6380"/>
                    <a:pt x="366" y="6368"/>
                  </a:cubicBezTo>
                  <a:cubicBezTo>
                    <a:pt x="389" y="6368"/>
                    <a:pt x="411" y="6346"/>
                    <a:pt x="434" y="6346"/>
                  </a:cubicBezTo>
                  <a:cubicBezTo>
                    <a:pt x="457" y="6323"/>
                    <a:pt x="503" y="6300"/>
                    <a:pt x="503" y="6277"/>
                  </a:cubicBezTo>
                  <a:cubicBezTo>
                    <a:pt x="548" y="6232"/>
                    <a:pt x="526" y="6186"/>
                    <a:pt x="526" y="6140"/>
                  </a:cubicBezTo>
                  <a:lnTo>
                    <a:pt x="526" y="6140"/>
                  </a:lnTo>
                  <a:cubicBezTo>
                    <a:pt x="526" y="6110"/>
                    <a:pt x="526" y="6079"/>
                    <a:pt x="526" y="6049"/>
                  </a:cubicBezTo>
                  <a:cubicBezTo>
                    <a:pt x="526" y="6003"/>
                    <a:pt x="548" y="5935"/>
                    <a:pt x="526" y="5889"/>
                  </a:cubicBezTo>
                  <a:cubicBezTo>
                    <a:pt x="503" y="5866"/>
                    <a:pt x="503" y="5843"/>
                    <a:pt x="480" y="5821"/>
                  </a:cubicBezTo>
                  <a:cubicBezTo>
                    <a:pt x="480" y="5798"/>
                    <a:pt x="480" y="5775"/>
                    <a:pt x="503" y="5752"/>
                  </a:cubicBezTo>
                  <a:cubicBezTo>
                    <a:pt x="503" y="5707"/>
                    <a:pt x="503" y="5661"/>
                    <a:pt x="503" y="5615"/>
                  </a:cubicBezTo>
                  <a:cubicBezTo>
                    <a:pt x="503" y="5592"/>
                    <a:pt x="503" y="5592"/>
                    <a:pt x="503" y="5570"/>
                  </a:cubicBezTo>
                  <a:cubicBezTo>
                    <a:pt x="526" y="5501"/>
                    <a:pt x="526" y="5433"/>
                    <a:pt x="526" y="5364"/>
                  </a:cubicBezTo>
                  <a:cubicBezTo>
                    <a:pt x="548" y="5250"/>
                    <a:pt x="571" y="5136"/>
                    <a:pt x="594" y="5022"/>
                  </a:cubicBezTo>
                  <a:cubicBezTo>
                    <a:pt x="617" y="4999"/>
                    <a:pt x="617" y="4953"/>
                    <a:pt x="640" y="4930"/>
                  </a:cubicBezTo>
                  <a:cubicBezTo>
                    <a:pt x="663" y="4771"/>
                    <a:pt x="685" y="4611"/>
                    <a:pt x="708" y="4428"/>
                  </a:cubicBezTo>
                  <a:cubicBezTo>
                    <a:pt x="731" y="4291"/>
                    <a:pt x="731" y="4132"/>
                    <a:pt x="754" y="3995"/>
                  </a:cubicBezTo>
                  <a:cubicBezTo>
                    <a:pt x="754" y="3972"/>
                    <a:pt x="754" y="3972"/>
                    <a:pt x="754" y="3972"/>
                  </a:cubicBezTo>
                  <a:cubicBezTo>
                    <a:pt x="800" y="3789"/>
                    <a:pt x="822" y="3607"/>
                    <a:pt x="845" y="3424"/>
                  </a:cubicBezTo>
                  <a:cubicBezTo>
                    <a:pt x="868" y="3333"/>
                    <a:pt x="868" y="3241"/>
                    <a:pt x="891" y="3150"/>
                  </a:cubicBezTo>
                  <a:cubicBezTo>
                    <a:pt x="914" y="3104"/>
                    <a:pt x="914" y="3059"/>
                    <a:pt x="936" y="3013"/>
                  </a:cubicBezTo>
                  <a:cubicBezTo>
                    <a:pt x="936" y="2990"/>
                    <a:pt x="936" y="2967"/>
                    <a:pt x="936" y="2945"/>
                  </a:cubicBezTo>
                  <a:cubicBezTo>
                    <a:pt x="936" y="2899"/>
                    <a:pt x="959" y="2876"/>
                    <a:pt x="959" y="2853"/>
                  </a:cubicBezTo>
                  <a:cubicBezTo>
                    <a:pt x="959" y="2808"/>
                    <a:pt x="936" y="2762"/>
                    <a:pt x="891" y="2716"/>
                  </a:cubicBezTo>
                  <a:cubicBezTo>
                    <a:pt x="914" y="2625"/>
                    <a:pt x="914" y="2534"/>
                    <a:pt x="936" y="2443"/>
                  </a:cubicBezTo>
                  <a:cubicBezTo>
                    <a:pt x="936" y="2397"/>
                    <a:pt x="936" y="2351"/>
                    <a:pt x="959" y="2306"/>
                  </a:cubicBezTo>
                  <a:cubicBezTo>
                    <a:pt x="959" y="2306"/>
                    <a:pt x="982" y="2306"/>
                    <a:pt x="982" y="2283"/>
                  </a:cubicBezTo>
                  <a:cubicBezTo>
                    <a:pt x="1028" y="2260"/>
                    <a:pt x="1051" y="2237"/>
                    <a:pt x="1073" y="2191"/>
                  </a:cubicBezTo>
                  <a:cubicBezTo>
                    <a:pt x="1073" y="2146"/>
                    <a:pt x="1073" y="2100"/>
                    <a:pt x="1073" y="2077"/>
                  </a:cubicBezTo>
                  <a:cubicBezTo>
                    <a:pt x="1096" y="2032"/>
                    <a:pt x="1096" y="2009"/>
                    <a:pt x="1096" y="1986"/>
                  </a:cubicBezTo>
                  <a:cubicBezTo>
                    <a:pt x="1096" y="1918"/>
                    <a:pt x="1096" y="1849"/>
                    <a:pt x="1119" y="1781"/>
                  </a:cubicBezTo>
                  <a:cubicBezTo>
                    <a:pt x="1119" y="1758"/>
                    <a:pt x="1119" y="1735"/>
                    <a:pt x="1119" y="1712"/>
                  </a:cubicBezTo>
                  <a:cubicBezTo>
                    <a:pt x="1142" y="1552"/>
                    <a:pt x="1142" y="1415"/>
                    <a:pt x="1165" y="1278"/>
                  </a:cubicBezTo>
                  <a:cubicBezTo>
                    <a:pt x="1165" y="1278"/>
                    <a:pt x="1165" y="1278"/>
                    <a:pt x="1165" y="1256"/>
                  </a:cubicBezTo>
                  <a:lnTo>
                    <a:pt x="1165" y="1210"/>
                  </a:lnTo>
                  <a:cubicBezTo>
                    <a:pt x="1165" y="1210"/>
                    <a:pt x="1188" y="1187"/>
                    <a:pt x="1188" y="1187"/>
                  </a:cubicBezTo>
                  <a:cubicBezTo>
                    <a:pt x="1188" y="1187"/>
                    <a:pt x="1188" y="1187"/>
                    <a:pt x="1188" y="1164"/>
                  </a:cubicBezTo>
                  <a:lnTo>
                    <a:pt x="1188" y="1141"/>
                  </a:lnTo>
                  <a:cubicBezTo>
                    <a:pt x="1210" y="1005"/>
                    <a:pt x="1210" y="890"/>
                    <a:pt x="1233" y="776"/>
                  </a:cubicBezTo>
                  <a:cubicBezTo>
                    <a:pt x="1256" y="639"/>
                    <a:pt x="1279" y="525"/>
                    <a:pt x="1279" y="388"/>
                  </a:cubicBezTo>
                  <a:cubicBezTo>
                    <a:pt x="1302" y="365"/>
                    <a:pt x="1302" y="320"/>
                    <a:pt x="1302" y="274"/>
                  </a:cubicBezTo>
                  <a:cubicBezTo>
                    <a:pt x="1279" y="251"/>
                    <a:pt x="1279" y="251"/>
                    <a:pt x="1256" y="228"/>
                  </a:cubicBezTo>
                  <a:lnTo>
                    <a:pt x="1279" y="228"/>
                  </a:lnTo>
                  <a:cubicBezTo>
                    <a:pt x="1347" y="228"/>
                    <a:pt x="1393" y="183"/>
                    <a:pt x="1393" y="114"/>
                  </a:cubicBezTo>
                  <a:cubicBezTo>
                    <a:pt x="1393" y="46"/>
                    <a:pt x="1347" y="0"/>
                    <a:pt x="1279"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1" name="Google Shape;591;p4"/>
            <p:cNvSpPr/>
            <p:nvPr/>
          </p:nvSpPr>
          <p:spPr>
            <a:xfrm>
              <a:off x="6579550" y="2013250"/>
              <a:ext cx="21700" cy="119425"/>
            </a:xfrm>
            <a:custGeom>
              <a:avLst/>
              <a:gdLst/>
              <a:ahLst/>
              <a:cxnLst/>
              <a:rect l="l" t="t" r="r" b="b"/>
              <a:pathLst>
                <a:path w="868" h="4777" extrusionOk="0">
                  <a:moveTo>
                    <a:pt x="777" y="0"/>
                  </a:moveTo>
                  <a:cubicBezTo>
                    <a:pt x="754" y="0"/>
                    <a:pt x="731" y="23"/>
                    <a:pt x="708" y="69"/>
                  </a:cubicBezTo>
                  <a:cubicBezTo>
                    <a:pt x="708" y="88"/>
                    <a:pt x="708" y="122"/>
                    <a:pt x="708" y="160"/>
                  </a:cubicBezTo>
                  <a:cubicBezTo>
                    <a:pt x="685" y="365"/>
                    <a:pt x="640" y="548"/>
                    <a:pt x="617" y="753"/>
                  </a:cubicBezTo>
                  <a:cubicBezTo>
                    <a:pt x="571" y="936"/>
                    <a:pt x="548" y="1141"/>
                    <a:pt x="503" y="1324"/>
                  </a:cubicBezTo>
                  <a:cubicBezTo>
                    <a:pt x="457" y="1643"/>
                    <a:pt x="411" y="1986"/>
                    <a:pt x="343" y="2305"/>
                  </a:cubicBezTo>
                  <a:cubicBezTo>
                    <a:pt x="275" y="2762"/>
                    <a:pt x="206" y="3196"/>
                    <a:pt x="138" y="3652"/>
                  </a:cubicBezTo>
                  <a:cubicBezTo>
                    <a:pt x="115" y="3835"/>
                    <a:pt x="92" y="4017"/>
                    <a:pt x="46" y="4177"/>
                  </a:cubicBezTo>
                  <a:cubicBezTo>
                    <a:pt x="46" y="4268"/>
                    <a:pt x="23" y="4360"/>
                    <a:pt x="23" y="4451"/>
                  </a:cubicBezTo>
                  <a:cubicBezTo>
                    <a:pt x="23" y="4474"/>
                    <a:pt x="1" y="4497"/>
                    <a:pt x="1" y="4519"/>
                  </a:cubicBezTo>
                  <a:cubicBezTo>
                    <a:pt x="1" y="4542"/>
                    <a:pt x="1" y="4588"/>
                    <a:pt x="1" y="4611"/>
                  </a:cubicBezTo>
                  <a:cubicBezTo>
                    <a:pt x="1" y="4679"/>
                    <a:pt x="46" y="4748"/>
                    <a:pt x="115" y="4771"/>
                  </a:cubicBezTo>
                  <a:cubicBezTo>
                    <a:pt x="130" y="4774"/>
                    <a:pt x="146" y="4776"/>
                    <a:pt x="161" y="4776"/>
                  </a:cubicBezTo>
                  <a:cubicBezTo>
                    <a:pt x="235" y="4776"/>
                    <a:pt x="301" y="4732"/>
                    <a:pt x="320" y="4656"/>
                  </a:cubicBezTo>
                  <a:cubicBezTo>
                    <a:pt x="343" y="4611"/>
                    <a:pt x="343" y="4565"/>
                    <a:pt x="343" y="4519"/>
                  </a:cubicBezTo>
                  <a:cubicBezTo>
                    <a:pt x="366" y="4428"/>
                    <a:pt x="366" y="4337"/>
                    <a:pt x="389" y="4268"/>
                  </a:cubicBezTo>
                  <a:cubicBezTo>
                    <a:pt x="411" y="4063"/>
                    <a:pt x="411" y="3880"/>
                    <a:pt x="434" y="3698"/>
                  </a:cubicBezTo>
                  <a:cubicBezTo>
                    <a:pt x="503" y="3241"/>
                    <a:pt x="548" y="2785"/>
                    <a:pt x="617" y="2328"/>
                  </a:cubicBezTo>
                  <a:cubicBezTo>
                    <a:pt x="640" y="1986"/>
                    <a:pt x="685" y="1643"/>
                    <a:pt x="708" y="1324"/>
                  </a:cubicBezTo>
                  <a:cubicBezTo>
                    <a:pt x="731" y="1118"/>
                    <a:pt x="754" y="913"/>
                    <a:pt x="777" y="708"/>
                  </a:cubicBezTo>
                  <a:cubicBezTo>
                    <a:pt x="800" y="502"/>
                    <a:pt x="822" y="274"/>
                    <a:pt x="845" y="69"/>
                  </a:cubicBezTo>
                  <a:cubicBezTo>
                    <a:pt x="868" y="23"/>
                    <a:pt x="822" y="0"/>
                    <a:pt x="777"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2" name="Google Shape;592;p4"/>
            <p:cNvSpPr/>
            <p:nvPr/>
          </p:nvSpPr>
          <p:spPr>
            <a:xfrm>
              <a:off x="6578975" y="2137075"/>
              <a:ext cx="6300" cy="5725"/>
            </a:xfrm>
            <a:custGeom>
              <a:avLst/>
              <a:gdLst/>
              <a:ahLst/>
              <a:cxnLst/>
              <a:rect l="l" t="t" r="r" b="b"/>
              <a:pathLst>
                <a:path w="252" h="229" extrusionOk="0">
                  <a:moveTo>
                    <a:pt x="115" y="0"/>
                  </a:moveTo>
                  <a:cubicBezTo>
                    <a:pt x="46" y="0"/>
                    <a:pt x="1" y="46"/>
                    <a:pt x="1" y="114"/>
                  </a:cubicBezTo>
                  <a:cubicBezTo>
                    <a:pt x="1" y="183"/>
                    <a:pt x="46" y="228"/>
                    <a:pt x="115" y="228"/>
                  </a:cubicBezTo>
                  <a:cubicBezTo>
                    <a:pt x="183" y="228"/>
                    <a:pt x="252" y="183"/>
                    <a:pt x="252" y="114"/>
                  </a:cubicBezTo>
                  <a:cubicBezTo>
                    <a:pt x="252" y="46"/>
                    <a:pt x="183" y="0"/>
                    <a:pt x="115" y="0"/>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3" name="Google Shape;593;p4"/>
            <p:cNvSpPr/>
            <p:nvPr/>
          </p:nvSpPr>
          <p:spPr>
            <a:xfrm>
              <a:off x="7062300" y="1838625"/>
              <a:ext cx="49100" cy="144400"/>
            </a:xfrm>
            <a:custGeom>
              <a:avLst/>
              <a:gdLst/>
              <a:ahLst/>
              <a:cxnLst/>
              <a:rect l="l" t="t" r="r" b="b"/>
              <a:pathLst>
                <a:path w="1964" h="5776" extrusionOk="0">
                  <a:moveTo>
                    <a:pt x="823" y="3470"/>
                  </a:moveTo>
                  <a:lnTo>
                    <a:pt x="823" y="3470"/>
                  </a:lnTo>
                  <a:cubicBezTo>
                    <a:pt x="820" y="3476"/>
                    <a:pt x="818" y="3482"/>
                    <a:pt x="816" y="3488"/>
                  </a:cubicBezTo>
                  <a:lnTo>
                    <a:pt x="816" y="3488"/>
                  </a:lnTo>
                  <a:cubicBezTo>
                    <a:pt x="820" y="3483"/>
                    <a:pt x="823" y="3478"/>
                    <a:pt x="823" y="3470"/>
                  </a:cubicBezTo>
                  <a:close/>
                  <a:moveTo>
                    <a:pt x="1462" y="1"/>
                  </a:moveTo>
                  <a:cubicBezTo>
                    <a:pt x="1393" y="1"/>
                    <a:pt x="1370" y="69"/>
                    <a:pt x="1393" y="115"/>
                  </a:cubicBezTo>
                  <a:cubicBezTo>
                    <a:pt x="1393" y="206"/>
                    <a:pt x="1416" y="274"/>
                    <a:pt x="1439" y="366"/>
                  </a:cubicBezTo>
                  <a:cubicBezTo>
                    <a:pt x="1439" y="525"/>
                    <a:pt x="1439" y="685"/>
                    <a:pt x="1439" y="845"/>
                  </a:cubicBezTo>
                  <a:cubicBezTo>
                    <a:pt x="1439" y="936"/>
                    <a:pt x="1439" y="1005"/>
                    <a:pt x="1439" y="1096"/>
                  </a:cubicBezTo>
                  <a:cubicBezTo>
                    <a:pt x="1439" y="1165"/>
                    <a:pt x="1416" y="1256"/>
                    <a:pt x="1416" y="1347"/>
                  </a:cubicBezTo>
                  <a:cubicBezTo>
                    <a:pt x="1393" y="1507"/>
                    <a:pt x="1348" y="1667"/>
                    <a:pt x="1325" y="1827"/>
                  </a:cubicBezTo>
                  <a:cubicBezTo>
                    <a:pt x="1302" y="1918"/>
                    <a:pt x="1279" y="2009"/>
                    <a:pt x="1256" y="2100"/>
                  </a:cubicBezTo>
                  <a:lnTo>
                    <a:pt x="1188" y="2352"/>
                  </a:lnTo>
                  <a:cubicBezTo>
                    <a:pt x="1142" y="2534"/>
                    <a:pt x="1096" y="2694"/>
                    <a:pt x="1051" y="2876"/>
                  </a:cubicBezTo>
                  <a:cubicBezTo>
                    <a:pt x="1005" y="3036"/>
                    <a:pt x="937" y="3219"/>
                    <a:pt x="868" y="3379"/>
                  </a:cubicBezTo>
                  <a:cubicBezTo>
                    <a:pt x="845" y="3401"/>
                    <a:pt x="845" y="3424"/>
                    <a:pt x="823" y="3447"/>
                  </a:cubicBezTo>
                  <a:cubicBezTo>
                    <a:pt x="828" y="3447"/>
                    <a:pt x="832" y="3447"/>
                    <a:pt x="835" y="3447"/>
                  </a:cubicBezTo>
                  <a:lnTo>
                    <a:pt x="835" y="3447"/>
                  </a:lnTo>
                  <a:cubicBezTo>
                    <a:pt x="825" y="3472"/>
                    <a:pt x="820" y="3489"/>
                    <a:pt x="810" y="3504"/>
                  </a:cubicBezTo>
                  <a:lnTo>
                    <a:pt x="810" y="3504"/>
                  </a:lnTo>
                  <a:cubicBezTo>
                    <a:pt x="812" y="3499"/>
                    <a:pt x="814" y="3493"/>
                    <a:pt x="816" y="3488"/>
                  </a:cubicBezTo>
                  <a:lnTo>
                    <a:pt x="816" y="3488"/>
                  </a:lnTo>
                  <a:cubicBezTo>
                    <a:pt x="809" y="3496"/>
                    <a:pt x="800" y="3501"/>
                    <a:pt x="800" y="3516"/>
                  </a:cubicBezTo>
                  <a:cubicBezTo>
                    <a:pt x="804" y="3512"/>
                    <a:pt x="807" y="3508"/>
                    <a:pt x="810" y="3504"/>
                  </a:cubicBezTo>
                  <a:lnTo>
                    <a:pt x="810" y="3504"/>
                  </a:lnTo>
                  <a:cubicBezTo>
                    <a:pt x="743" y="3675"/>
                    <a:pt x="659" y="3846"/>
                    <a:pt x="594" y="4018"/>
                  </a:cubicBezTo>
                  <a:cubicBezTo>
                    <a:pt x="549" y="4086"/>
                    <a:pt x="503" y="4178"/>
                    <a:pt x="457" y="4269"/>
                  </a:cubicBezTo>
                  <a:cubicBezTo>
                    <a:pt x="412" y="4360"/>
                    <a:pt x="366" y="4429"/>
                    <a:pt x="320" y="4497"/>
                  </a:cubicBezTo>
                  <a:cubicBezTo>
                    <a:pt x="298" y="4543"/>
                    <a:pt x="275" y="4588"/>
                    <a:pt x="252" y="4634"/>
                  </a:cubicBezTo>
                  <a:cubicBezTo>
                    <a:pt x="229" y="4680"/>
                    <a:pt x="206" y="4703"/>
                    <a:pt x="183" y="4748"/>
                  </a:cubicBezTo>
                  <a:cubicBezTo>
                    <a:pt x="138" y="4794"/>
                    <a:pt x="92" y="4839"/>
                    <a:pt x="69" y="4908"/>
                  </a:cubicBezTo>
                  <a:cubicBezTo>
                    <a:pt x="46" y="4908"/>
                    <a:pt x="46" y="4908"/>
                    <a:pt x="46" y="4931"/>
                  </a:cubicBezTo>
                  <a:cubicBezTo>
                    <a:pt x="1" y="4976"/>
                    <a:pt x="1" y="5045"/>
                    <a:pt x="24" y="5091"/>
                  </a:cubicBezTo>
                  <a:cubicBezTo>
                    <a:pt x="24" y="5136"/>
                    <a:pt x="69" y="5182"/>
                    <a:pt x="92" y="5227"/>
                  </a:cubicBezTo>
                  <a:cubicBezTo>
                    <a:pt x="138" y="5296"/>
                    <a:pt x="183" y="5364"/>
                    <a:pt x="229" y="5456"/>
                  </a:cubicBezTo>
                  <a:cubicBezTo>
                    <a:pt x="252" y="5479"/>
                    <a:pt x="252" y="5501"/>
                    <a:pt x="275" y="5547"/>
                  </a:cubicBezTo>
                  <a:cubicBezTo>
                    <a:pt x="275" y="5547"/>
                    <a:pt x="275" y="5547"/>
                    <a:pt x="275" y="5570"/>
                  </a:cubicBezTo>
                  <a:cubicBezTo>
                    <a:pt x="275" y="5638"/>
                    <a:pt x="320" y="5707"/>
                    <a:pt x="366" y="5752"/>
                  </a:cubicBezTo>
                  <a:cubicBezTo>
                    <a:pt x="396" y="5768"/>
                    <a:pt x="432" y="5775"/>
                    <a:pt x="467" y="5775"/>
                  </a:cubicBezTo>
                  <a:cubicBezTo>
                    <a:pt x="539" y="5775"/>
                    <a:pt x="610" y="5745"/>
                    <a:pt x="640" y="5684"/>
                  </a:cubicBezTo>
                  <a:cubicBezTo>
                    <a:pt x="640" y="5661"/>
                    <a:pt x="663" y="5638"/>
                    <a:pt x="663" y="5616"/>
                  </a:cubicBezTo>
                  <a:cubicBezTo>
                    <a:pt x="708" y="5616"/>
                    <a:pt x="754" y="5593"/>
                    <a:pt x="777" y="5570"/>
                  </a:cubicBezTo>
                  <a:cubicBezTo>
                    <a:pt x="845" y="5479"/>
                    <a:pt x="891" y="5387"/>
                    <a:pt x="960" y="5296"/>
                  </a:cubicBezTo>
                  <a:cubicBezTo>
                    <a:pt x="1005" y="5205"/>
                    <a:pt x="1051" y="5113"/>
                    <a:pt x="1096" y="5045"/>
                  </a:cubicBezTo>
                  <a:cubicBezTo>
                    <a:pt x="1142" y="4954"/>
                    <a:pt x="1188" y="4862"/>
                    <a:pt x="1233" y="4794"/>
                  </a:cubicBezTo>
                  <a:cubicBezTo>
                    <a:pt x="1279" y="4680"/>
                    <a:pt x="1325" y="4588"/>
                    <a:pt x="1370" y="4474"/>
                  </a:cubicBezTo>
                  <a:cubicBezTo>
                    <a:pt x="1439" y="4314"/>
                    <a:pt x="1484" y="4132"/>
                    <a:pt x="1553" y="3972"/>
                  </a:cubicBezTo>
                  <a:cubicBezTo>
                    <a:pt x="1599" y="3789"/>
                    <a:pt x="1667" y="3630"/>
                    <a:pt x="1713" y="3447"/>
                  </a:cubicBezTo>
                  <a:cubicBezTo>
                    <a:pt x="1758" y="3265"/>
                    <a:pt x="1804" y="3059"/>
                    <a:pt x="1850" y="2876"/>
                  </a:cubicBezTo>
                  <a:cubicBezTo>
                    <a:pt x="1873" y="2785"/>
                    <a:pt x="1895" y="2671"/>
                    <a:pt x="1895" y="2557"/>
                  </a:cubicBezTo>
                  <a:cubicBezTo>
                    <a:pt x="1918" y="2466"/>
                    <a:pt x="1918" y="2374"/>
                    <a:pt x="1918" y="2260"/>
                  </a:cubicBezTo>
                  <a:cubicBezTo>
                    <a:pt x="1941" y="2100"/>
                    <a:pt x="1941" y="1941"/>
                    <a:pt x="1941" y="1781"/>
                  </a:cubicBezTo>
                  <a:cubicBezTo>
                    <a:pt x="1941" y="1598"/>
                    <a:pt x="1964" y="1416"/>
                    <a:pt x="1941" y="1233"/>
                  </a:cubicBezTo>
                  <a:cubicBezTo>
                    <a:pt x="1941" y="1165"/>
                    <a:pt x="1941" y="1119"/>
                    <a:pt x="1918" y="1073"/>
                  </a:cubicBezTo>
                  <a:cubicBezTo>
                    <a:pt x="1918" y="982"/>
                    <a:pt x="1918" y="914"/>
                    <a:pt x="1895" y="822"/>
                  </a:cubicBezTo>
                  <a:cubicBezTo>
                    <a:pt x="1895" y="754"/>
                    <a:pt x="1873" y="662"/>
                    <a:pt x="1804" y="640"/>
                  </a:cubicBezTo>
                  <a:cubicBezTo>
                    <a:pt x="1781" y="617"/>
                    <a:pt x="1736" y="617"/>
                    <a:pt x="1713" y="617"/>
                  </a:cubicBezTo>
                  <a:cubicBezTo>
                    <a:pt x="1713" y="617"/>
                    <a:pt x="1690" y="640"/>
                    <a:pt x="1690" y="640"/>
                  </a:cubicBezTo>
                  <a:cubicBezTo>
                    <a:pt x="1667" y="594"/>
                    <a:pt x="1667" y="525"/>
                    <a:pt x="1667" y="480"/>
                  </a:cubicBezTo>
                  <a:cubicBezTo>
                    <a:pt x="1644" y="343"/>
                    <a:pt x="1599" y="206"/>
                    <a:pt x="1576" y="69"/>
                  </a:cubicBezTo>
                  <a:cubicBezTo>
                    <a:pt x="1553" y="23"/>
                    <a:pt x="1507" y="1"/>
                    <a:pt x="1484"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4" name="Google Shape;594;p4"/>
            <p:cNvSpPr/>
            <p:nvPr/>
          </p:nvSpPr>
          <p:spPr>
            <a:xfrm>
              <a:off x="7033200" y="1994975"/>
              <a:ext cx="107300" cy="521575"/>
            </a:xfrm>
            <a:custGeom>
              <a:avLst/>
              <a:gdLst/>
              <a:ahLst/>
              <a:cxnLst/>
              <a:rect l="l" t="t" r="r" b="b"/>
              <a:pathLst>
                <a:path w="4292" h="20863" extrusionOk="0">
                  <a:moveTo>
                    <a:pt x="2877" y="1941"/>
                  </a:moveTo>
                  <a:cubicBezTo>
                    <a:pt x="2877" y="1941"/>
                    <a:pt x="2877" y="1951"/>
                    <a:pt x="2883" y="1958"/>
                  </a:cubicBezTo>
                  <a:lnTo>
                    <a:pt x="2883" y="1958"/>
                  </a:lnTo>
                  <a:cubicBezTo>
                    <a:pt x="2881" y="1952"/>
                    <a:pt x="2879" y="1946"/>
                    <a:pt x="2877" y="1941"/>
                  </a:cubicBezTo>
                  <a:close/>
                  <a:moveTo>
                    <a:pt x="1918" y="1"/>
                  </a:moveTo>
                  <a:cubicBezTo>
                    <a:pt x="1895" y="1"/>
                    <a:pt x="1872" y="1"/>
                    <a:pt x="1850" y="23"/>
                  </a:cubicBezTo>
                  <a:cubicBezTo>
                    <a:pt x="1804" y="69"/>
                    <a:pt x="1804" y="160"/>
                    <a:pt x="1850" y="183"/>
                  </a:cubicBezTo>
                  <a:cubicBezTo>
                    <a:pt x="1918" y="252"/>
                    <a:pt x="1987" y="320"/>
                    <a:pt x="2055" y="411"/>
                  </a:cubicBezTo>
                  <a:cubicBezTo>
                    <a:pt x="2146" y="526"/>
                    <a:pt x="2215" y="640"/>
                    <a:pt x="2283" y="754"/>
                  </a:cubicBezTo>
                  <a:cubicBezTo>
                    <a:pt x="2375" y="891"/>
                    <a:pt x="2443" y="1028"/>
                    <a:pt x="2512" y="1165"/>
                  </a:cubicBezTo>
                  <a:cubicBezTo>
                    <a:pt x="2580" y="1279"/>
                    <a:pt x="2648" y="1416"/>
                    <a:pt x="2717" y="1553"/>
                  </a:cubicBezTo>
                  <a:cubicBezTo>
                    <a:pt x="2763" y="1690"/>
                    <a:pt x="2831" y="1827"/>
                    <a:pt x="2900" y="1964"/>
                  </a:cubicBezTo>
                  <a:cubicBezTo>
                    <a:pt x="2892" y="1964"/>
                    <a:pt x="2887" y="1961"/>
                    <a:pt x="2883" y="1958"/>
                  </a:cubicBezTo>
                  <a:lnTo>
                    <a:pt x="2883" y="1958"/>
                  </a:lnTo>
                  <a:cubicBezTo>
                    <a:pt x="3017" y="2295"/>
                    <a:pt x="3130" y="2655"/>
                    <a:pt x="3242" y="3036"/>
                  </a:cubicBezTo>
                  <a:cubicBezTo>
                    <a:pt x="3288" y="3128"/>
                    <a:pt x="3310" y="3219"/>
                    <a:pt x="3333" y="3310"/>
                  </a:cubicBezTo>
                  <a:cubicBezTo>
                    <a:pt x="3356" y="3402"/>
                    <a:pt x="3379" y="3493"/>
                    <a:pt x="3402" y="3584"/>
                  </a:cubicBezTo>
                  <a:cubicBezTo>
                    <a:pt x="3447" y="3790"/>
                    <a:pt x="3516" y="3972"/>
                    <a:pt x="3562" y="4178"/>
                  </a:cubicBezTo>
                  <a:cubicBezTo>
                    <a:pt x="3584" y="4315"/>
                    <a:pt x="3630" y="4474"/>
                    <a:pt x="3653" y="4611"/>
                  </a:cubicBezTo>
                  <a:cubicBezTo>
                    <a:pt x="3676" y="4748"/>
                    <a:pt x="3698" y="4885"/>
                    <a:pt x="3721" y="5022"/>
                  </a:cubicBezTo>
                  <a:cubicBezTo>
                    <a:pt x="3744" y="5228"/>
                    <a:pt x="3767" y="5410"/>
                    <a:pt x="3790" y="5593"/>
                  </a:cubicBezTo>
                  <a:cubicBezTo>
                    <a:pt x="3790" y="5684"/>
                    <a:pt x="3790" y="5775"/>
                    <a:pt x="3813" y="5867"/>
                  </a:cubicBezTo>
                  <a:cubicBezTo>
                    <a:pt x="3813" y="5958"/>
                    <a:pt x="3813" y="6072"/>
                    <a:pt x="3835" y="6163"/>
                  </a:cubicBezTo>
                  <a:cubicBezTo>
                    <a:pt x="3835" y="6278"/>
                    <a:pt x="3835" y="6369"/>
                    <a:pt x="3835" y="6483"/>
                  </a:cubicBezTo>
                  <a:cubicBezTo>
                    <a:pt x="3858" y="6574"/>
                    <a:pt x="3858" y="6688"/>
                    <a:pt x="3858" y="6780"/>
                  </a:cubicBezTo>
                  <a:cubicBezTo>
                    <a:pt x="3858" y="6985"/>
                    <a:pt x="3881" y="7191"/>
                    <a:pt x="3881" y="7373"/>
                  </a:cubicBezTo>
                  <a:cubicBezTo>
                    <a:pt x="3881" y="7487"/>
                    <a:pt x="3881" y="7579"/>
                    <a:pt x="3881" y="7693"/>
                  </a:cubicBezTo>
                  <a:cubicBezTo>
                    <a:pt x="3881" y="7784"/>
                    <a:pt x="3904" y="7898"/>
                    <a:pt x="3904" y="7989"/>
                  </a:cubicBezTo>
                  <a:cubicBezTo>
                    <a:pt x="3904" y="8195"/>
                    <a:pt x="3904" y="8400"/>
                    <a:pt x="3904" y="8606"/>
                  </a:cubicBezTo>
                  <a:cubicBezTo>
                    <a:pt x="3904" y="8697"/>
                    <a:pt x="3904" y="8811"/>
                    <a:pt x="3904" y="8902"/>
                  </a:cubicBezTo>
                  <a:cubicBezTo>
                    <a:pt x="3881" y="9017"/>
                    <a:pt x="3881" y="9108"/>
                    <a:pt x="3881" y="9222"/>
                  </a:cubicBezTo>
                  <a:cubicBezTo>
                    <a:pt x="3881" y="9427"/>
                    <a:pt x="3858" y="9633"/>
                    <a:pt x="3858" y="9838"/>
                  </a:cubicBezTo>
                  <a:cubicBezTo>
                    <a:pt x="3835" y="10067"/>
                    <a:pt x="3813" y="10295"/>
                    <a:pt x="3790" y="10523"/>
                  </a:cubicBezTo>
                  <a:cubicBezTo>
                    <a:pt x="3790" y="10546"/>
                    <a:pt x="3790" y="10569"/>
                    <a:pt x="3790" y="10592"/>
                  </a:cubicBezTo>
                  <a:cubicBezTo>
                    <a:pt x="3767" y="10683"/>
                    <a:pt x="3744" y="10797"/>
                    <a:pt x="3744" y="10888"/>
                  </a:cubicBezTo>
                  <a:cubicBezTo>
                    <a:pt x="3721" y="10957"/>
                    <a:pt x="3721" y="11025"/>
                    <a:pt x="3721" y="11094"/>
                  </a:cubicBezTo>
                  <a:cubicBezTo>
                    <a:pt x="3653" y="11482"/>
                    <a:pt x="3607" y="11870"/>
                    <a:pt x="3516" y="12258"/>
                  </a:cubicBezTo>
                  <a:cubicBezTo>
                    <a:pt x="3493" y="12463"/>
                    <a:pt x="3447" y="12646"/>
                    <a:pt x="3402" y="12851"/>
                  </a:cubicBezTo>
                  <a:cubicBezTo>
                    <a:pt x="3379" y="13034"/>
                    <a:pt x="3333" y="13216"/>
                    <a:pt x="3288" y="13399"/>
                  </a:cubicBezTo>
                  <a:cubicBezTo>
                    <a:pt x="3242" y="13582"/>
                    <a:pt x="3196" y="13741"/>
                    <a:pt x="3151" y="13924"/>
                  </a:cubicBezTo>
                  <a:cubicBezTo>
                    <a:pt x="3105" y="14107"/>
                    <a:pt x="3059" y="14289"/>
                    <a:pt x="3014" y="14449"/>
                  </a:cubicBezTo>
                  <a:cubicBezTo>
                    <a:pt x="2945" y="14632"/>
                    <a:pt x="2900" y="14814"/>
                    <a:pt x="2831" y="14974"/>
                  </a:cubicBezTo>
                  <a:cubicBezTo>
                    <a:pt x="2785" y="15157"/>
                    <a:pt x="2717" y="15316"/>
                    <a:pt x="2648" y="15476"/>
                  </a:cubicBezTo>
                  <a:cubicBezTo>
                    <a:pt x="2603" y="15590"/>
                    <a:pt x="2580" y="15704"/>
                    <a:pt x="2534" y="15796"/>
                  </a:cubicBezTo>
                  <a:cubicBezTo>
                    <a:pt x="2489" y="15910"/>
                    <a:pt x="2466" y="16024"/>
                    <a:pt x="2420" y="16138"/>
                  </a:cubicBezTo>
                  <a:cubicBezTo>
                    <a:pt x="2375" y="16275"/>
                    <a:pt x="2329" y="16389"/>
                    <a:pt x="2283" y="16503"/>
                  </a:cubicBezTo>
                  <a:cubicBezTo>
                    <a:pt x="2238" y="16617"/>
                    <a:pt x="2192" y="16709"/>
                    <a:pt x="2169" y="16823"/>
                  </a:cubicBezTo>
                  <a:cubicBezTo>
                    <a:pt x="2146" y="16823"/>
                    <a:pt x="2146" y="16823"/>
                    <a:pt x="2146" y="16846"/>
                  </a:cubicBezTo>
                  <a:cubicBezTo>
                    <a:pt x="2124" y="16891"/>
                    <a:pt x="2101" y="16937"/>
                    <a:pt x="2101" y="16960"/>
                  </a:cubicBezTo>
                  <a:lnTo>
                    <a:pt x="2101" y="16960"/>
                  </a:lnTo>
                  <a:cubicBezTo>
                    <a:pt x="2101" y="16960"/>
                    <a:pt x="2101" y="16937"/>
                    <a:pt x="2124" y="16914"/>
                  </a:cubicBezTo>
                  <a:lnTo>
                    <a:pt x="2124" y="16914"/>
                  </a:lnTo>
                  <a:cubicBezTo>
                    <a:pt x="2055" y="17074"/>
                    <a:pt x="1987" y="17211"/>
                    <a:pt x="1918" y="17371"/>
                  </a:cubicBezTo>
                  <a:cubicBezTo>
                    <a:pt x="1850" y="17530"/>
                    <a:pt x="1758" y="17690"/>
                    <a:pt x="1690" y="17850"/>
                  </a:cubicBezTo>
                  <a:cubicBezTo>
                    <a:pt x="1621" y="18010"/>
                    <a:pt x="1553" y="18170"/>
                    <a:pt x="1484" y="18329"/>
                  </a:cubicBezTo>
                  <a:cubicBezTo>
                    <a:pt x="1393" y="18489"/>
                    <a:pt x="1302" y="18649"/>
                    <a:pt x="1210" y="18809"/>
                  </a:cubicBezTo>
                  <a:cubicBezTo>
                    <a:pt x="1142" y="18900"/>
                    <a:pt x="1096" y="18991"/>
                    <a:pt x="1051" y="19060"/>
                  </a:cubicBezTo>
                  <a:cubicBezTo>
                    <a:pt x="1005" y="19151"/>
                    <a:pt x="959" y="19242"/>
                    <a:pt x="914" y="19311"/>
                  </a:cubicBezTo>
                  <a:cubicBezTo>
                    <a:pt x="822" y="19471"/>
                    <a:pt x="731" y="19630"/>
                    <a:pt x="640" y="19790"/>
                  </a:cubicBezTo>
                  <a:cubicBezTo>
                    <a:pt x="594" y="19859"/>
                    <a:pt x="549" y="19927"/>
                    <a:pt x="480" y="19996"/>
                  </a:cubicBezTo>
                  <a:cubicBezTo>
                    <a:pt x="434" y="20064"/>
                    <a:pt x="389" y="20155"/>
                    <a:pt x="343" y="20224"/>
                  </a:cubicBezTo>
                  <a:cubicBezTo>
                    <a:pt x="252" y="20361"/>
                    <a:pt x="138" y="20521"/>
                    <a:pt x="46" y="20657"/>
                  </a:cubicBezTo>
                  <a:cubicBezTo>
                    <a:pt x="1" y="20726"/>
                    <a:pt x="24" y="20794"/>
                    <a:pt x="69" y="20840"/>
                  </a:cubicBezTo>
                  <a:cubicBezTo>
                    <a:pt x="69" y="20863"/>
                    <a:pt x="92" y="20863"/>
                    <a:pt x="92" y="20863"/>
                  </a:cubicBezTo>
                  <a:cubicBezTo>
                    <a:pt x="115" y="20840"/>
                    <a:pt x="138" y="20817"/>
                    <a:pt x="161" y="20794"/>
                  </a:cubicBezTo>
                  <a:lnTo>
                    <a:pt x="297" y="20635"/>
                  </a:lnTo>
                  <a:lnTo>
                    <a:pt x="343" y="20566"/>
                  </a:lnTo>
                  <a:cubicBezTo>
                    <a:pt x="366" y="20543"/>
                    <a:pt x="389" y="20521"/>
                    <a:pt x="412" y="20498"/>
                  </a:cubicBezTo>
                  <a:cubicBezTo>
                    <a:pt x="457" y="20452"/>
                    <a:pt x="503" y="20406"/>
                    <a:pt x="549" y="20384"/>
                  </a:cubicBezTo>
                  <a:cubicBezTo>
                    <a:pt x="549" y="20361"/>
                    <a:pt x="549" y="20361"/>
                    <a:pt x="571" y="20361"/>
                  </a:cubicBezTo>
                  <a:cubicBezTo>
                    <a:pt x="640" y="20269"/>
                    <a:pt x="708" y="20178"/>
                    <a:pt x="777" y="20087"/>
                  </a:cubicBezTo>
                  <a:cubicBezTo>
                    <a:pt x="822" y="20041"/>
                    <a:pt x="845" y="19996"/>
                    <a:pt x="891" y="19950"/>
                  </a:cubicBezTo>
                  <a:cubicBezTo>
                    <a:pt x="937" y="19881"/>
                    <a:pt x="982" y="19836"/>
                    <a:pt x="1028" y="19767"/>
                  </a:cubicBezTo>
                  <a:cubicBezTo>
                    <a:pt x="1051" y="19744"/>
                    <a:pt x="1074" y="19699"/>
                    <a:pt x="1096" y="19676"/>
                  </a:cubicBezTo>
                  <a:cubicBezTo>
                    <a:pt x="1165" y="19585"/>
                    <a:pt x="1210" y="19516"/>
                    <a:pt x="1256" y="19425"/>
                  </a:cubicBezTo>
                  <a:cubicBezTo>
                    <a:pt x="1302" y="19334"/>
                    <a:pt x="1347" y="19265"/>
                    <a:pt x="1393" y="19174"/>
                  </a:cubicBezTo>
                  <a:cubicBezTo>
                    <a:pt x="1439" y="19083"/>
                    <a:pt x="1507" y="18991"/>
                    <a:pt x="1553" y="18923"/>
                  </a:cubicBezTo>
                  <a:cubicBezTo>
                    <a:pt x="1599" y="18831"/>
                    <a:pt x="1644" y="18763"/>
                    <a:pt x="1690" y="18672"/>
                  </a:cubicBezTo>
                  <a:cubicBezTo>
                    <a:pt x="1735" y="18603"/>
                    <a:pt x="1781" y="18512"/>
                    <a:pt x="1827" y="18443"/>
                  </a:cubicBezTo>
                  <a:cubicBezTo>
                    <a:pt x="1895" y="18261"/>
                    <a:pt x="1987" y="18101"/>
                    <a:pt x="2055" y="17941"/>
                  </a:cubicBezTo>
                  <a:cubicBezTo>
                    <a:pt x="2101" y="17850"/>
                    <a:pt x="2146" y="17759"/>
                    <a:pt x="2192" y="17667"/>
                  </a:cubicBezTo>
                  <a:cubicBezTo>
                    <a:pt x="2215" y="17599"/>
                    <a:pt x="2260" y="17508"/>
                    <a:pt x="2306" y="17416"/>
                  </a:cubicBezTo>
                  <a:cubicBezTo>
                    <a:pt x="2397" y="17234"/>
                    <a:pt x="2489" y="17051"/>
                    <a:pt x="2557" y="16868"/>
                  </a:cubicBezTo>
                  <a:cubicBezTo>
                    <a:pt x="2557" y="16823"/>
                    <a:pt x="2580" y="16800"/>
                    <a:pt x="2580" y="16777"/>
                  </a:cubicBezTo>
                  <a:cubicBezTo>
                    <a:pt x="2580" y="16777"/>
                    <a:pt x="2580" y="16800"/>
                    <a:pt x="2580" y="16823"/>
                  </a:cubicBezTo>
                  <a:cubicBezTo>
                    <a:pt x="2648" y="16617"/>
                    <a:pt x="2740" y="16412"/>
                    <a:pt x="2808" y="16207"/>
                  </a:cubicBezTo>
                  <a:cubicBezTo>
                    <a:pt x="2877" y="16024"/>
                    <a:pt x="2922" y="15864"/>
                    <a:pt x="2991" y="15682"/>
                  </a:cubicBezTo>
                  <a:cubicBezTo>
                    <a:pt x="3128" y="15339"/>
                    <a:pt x="3242" y="14997"/>
                    <a:pt x="3356" y="14654"/>
                  </a:cubicBezTo>
                  <a:cubicBezTo>
                    <a:pt x="3470" y="14312"/>
                    <a:pt x="3562" y="13947"/>
                    <a:pt x="3653" y="13582"/>
                  </a:cubicBezTo>
                  <a:cubicBezTo>
                    <a:pt x="3721" y="13216"/>
                    <a:pt x="3813" y="12828"/>
                    <a:pt x="3881" y="12463"/>
                  </a:cubicBezTo>
                  <a:cubicBezTo>
                    <a:pt x="3972" y="11984"/>
                    <a:pt x="4041" y="11527"/>
                    <a:pt x="4109" y="11048"/>
                  </a:cubicBezTo>
                  <a:cubicBezTo>
                    <a:pt x="4132" y="10934"/>
                    <a:pt x="4132" y="10843"/>
                    <a:pt x="4155" y="10728"/>
                  </a:cubicBezTo>
                  <a:cubicBezTo>
                    <a:pt x="4155" y="10706"/>
                    <a:pt x="4155" y="10660"/>
                    <a:pt x="4155" y="10637"/>
                  </a:cubicBezTo>
                  <a:cubicBezTo>
                    <a:pt x="4155" y="10637"/>
                    <a:pt x="4155" y="10614"/>
                    <a:pt x="4178" y="10614"/>
                  </a:cubicBezTo>
                  <a:cubicBezTo>
                    <a:pt x="4223" y="10204"/>
                    <a:pt x="4246" y="9815"/>
                    <a:pt x="4269" y="9405"/>
                  </a:cubicBezTo>
                  <a:cubicBezTo>
                    <a:pt x="4269" y="9313"/>
                    <a:pt x="4269" y="9199"/>
                    <a:pt x="4269" y="9085"/>
                  </a:cubicBezTo>
                  <a:cubicBezTo>
                    <a:pt x="4292" y="8994"/>
                    <a:pt x="4292" y="8902"/>
                    <a:pt x="4292" y="8788"/>
                  </a:cubicBezTo>
                  <a:cubicBezTo>
                    <a:pt x="4292" y="8583"/>
                    <a:pt x="4292" y="8377"/>
                    <a:pt x="4292" y="8172"/>
                  </a:cubicBezTo>
                  <a:cubicBezTo>
                    <a:pt x="4292" y="8081"/>
                    <a:pt x="4292" y="7967"/>
                    <a:pt x="4292" y="7875"/>
                  </a:cubicBezTo>
                  <a:cubicBezTo>
                    <a:pt x="4269" y="7761"/>
                    <a:pt x="4269" y="7670"/>
                    <a:pt x="4269" y="7556"/>
                  </a:cubicBezTo>
                  <a:cubicBezTo>
                    <a:pt x="4269" y="7373"/>
                    <a:pt x="4269" y="7168"/>
                    <a:pt x="4246" y="6962"/>
                  </a:cubicBezTo>
                  <a:cubicBezTo>
                    <a:pt x="4246" y="6871"/>
                    <a:pt x="4246" y="6757"/>
                    <a:pt x="4246" y="6666"/>
                  </a:cubicBezTo>
                  <a:cubicBezTo>
                    <a:pt x="4246" y="6551"/>
                    <a:pt x="4223" y="6460"/>
                    <a:pt x="4223" y="6369"/>
                  </a:cubicBezTo>
                  <a:cubicBezTo>
                    <a:pt x="4223" y="6163"/>
                    <a:pt x="4201" y="5958"/>
                    <a:pt x="4178" y="5753"/>
                  </a:cubicBezTo>
                  <a:cubicBezTo>
                    <a:pt x="4155" y="5342"/>
                    <a:pt x="4109" y="4954"/>
                    <a:pt x="4041" y="4566"/>
                  </a:cubicBezTo>
                  <a:cubicBezTo>
                    <a:pt x="3995" y="4360"/>
                    <a:pt x="3950" y="4178"/>
                    <a:pt x="3904" y="3995"/>
                  </a:cubicBezTo>
                  <a:cubicBezTo>
                    <a:pt x="3858" y="3790"/>
                    <a:pt x="3813" y="3607"/>
                    <a:pt x="3767" y="3402"/>
                  </a:cubicBezTo>
                  <a:cubicBezTo>
                    <a:pt x="3653" y="3036"/>
                    <a:pt x="3539" y="2671"/>
                    <a:pt x="3425" y="2306"/>
                  </a:cubicBezTo>
                  <a:cubicBezTo>
                    <a:pt x="3379" y="2215"/>
                    <a:pt x="3356" y="2123"/>
                    <a:pt x="3310" y="2032"/>
                  </a:cubicBezTo>
                  <a:cubicBezTo>
                    <a:pt x="3288" y="1918"/>
                    <a:pt x="3219" y="1827"/>
                    <a:pt x="3173" y="1735"/>
                  </a:cubicBezTo>
                  <a:cubicBezTo>
                    <a:pt x="3105" y="1553"/>
                    <a:pt x="3014" y="1370"/>
                    <a:pt x="2922" y="1210"/>
                  </a:cubicBezTo>
                  <a:cubicBezTo>
                    <a:pt x="2877" y="1119"/>
                    <a:pt x="2831" y="1028"/>
                    <a:pt x="2763" y="936"/>
                  </a:cubicBezTo>
                  <a:cubicBezTo>
                    <a:pt x="2694" y="822"/>
                    <a:pt x="2603" y="708"/>
                    <a:pt x="2534" y="594"/>
                  </a:cubicBezTo>
                  <a:cubicBezTo>
                    <a:pt x="2443" y="480"/>
                    <a:pt x="2375" y="389"/>
                    <a:pt x="2283" y="297"/>
                  </a:cubicBezTo>
                  <a:cubicBezTo>
                    <a:pt x="2192" y="206"/>
                    <a:pt x="2101" y="115"/>
                    <a:pt x="2009" y="23"/>
                  </a:cubicBezTo>
                  <a:cubicBezTo>
                    <a:pt x="1987" y="1"/>
                    <a:pt x="1941" y="1"/>
                    <a:pt x="19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5" name="Google Shape;595;p4"/>
            <p:cNvSpPr/>
            <p:nvPr/>
          </p:nvSpPr>
          <p:spPr>
            <a:xfrm>
              <a:off x="7137625" y="2260325"/>
              <a:ext cx="25" cy="25"/>
            </a:xfrm>
            <a:custGeom>
              <a:avLst/>
              <a:gdLst/>
              <a:ahLst/>
              <a:cxnLst/>
              <a:rect l="l" t="t" r="r" b="b"/>
              <a:pathLst>
                <a:path w="1" h="1" extrusionOk="0">
                  <a:moveTo>
                    <a:pt x="1" y="0"/>
                  </a:moveTo>
                  <a:lnTo>
                    <a:pt x="1" y="0"/>
                  </a:lnTo>
                  <a:cubicBezTo>
                    <a:pt x="1" y="0"/>
                    <a:pt x="1" y="0"/>
                    <a:pt x="1" y="0"/>
                  </a:cubicBezTo>
                  <a:lnTo>
                    <a:pt x="1" y="0"/>
                  </a:lnTo>
                  <a:close/>
                </a:path>
              </a:pathLst>
            </a:custGeom>
            <a:solidFill>
              <a:srgbClr val="EFB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6" name="Google Shape;596;p4"/>
            <p:cNvSpPr/>
            <p:nvPr/>
          </p:nvSpPr>
          <p:spPr>
            <a:xfrm>
              <a:off x="7137050" y="2260325"/>
              <a:ext cx="600" cy="25"/>
            </a:xfrm>
            <a:custGeom>
              <a:avLst/>
              <a:gdLst/>
              <a:ahLst/>
              <a:cxnLst/>
              <a:rect l="l" t="t" r="r" b="b"/>
              <a:pathLst>
                <a:path w="24" h="1" extrusionOk="0">
                  <a:moveTo>
                    <a:pt x="1" y="0"/>
                  </a:moveTo>
                  <a:cubicBezTo>
                    <a:pt x="24" y="0"/>
                    <a:pt x="24" y="0"/>
                    <a:pt x="24" y="0"/>
                  </a:cubicBezTo>
                  <a:close/>
                </a:path>
              </a:pathLst>
            </a:custGeom>
            <a:solidFill>
              <a:srgbClr val="EFB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7" name="Google Shape;597;p4"/>
            <p:cNvSpPr/>
            <p:nvPr/>
          </p:nvSpPr>
          <p:spPr>
            <a:xfrm>
              <a:off x="7137050" y="2260325"/>
              <a:ext cx="25" cy="600"/>
            </a:xfrm>
            <a:custGeom>
              <a:avLst/>
              <a:gdLst/>
              <a:ahLst/>
              <a:cxnLst/>
              <a:rect l="l" t="t" r="r" b="b"/>
              <a:pathLst>
                <a:path w="1" h="24" extrusionOk="0">
                  <a:moveTo>
                    <a:pt x="1" y="23"/>
                  </a:moveTo>
                  <a:cubicBezTo>
                    <a:pt x="1" y="23"/>
                    <a:pt x="1" y="23"/>
                    <a:pt x="1" y="0"/>
                  </a:cubicBezTo>
                  <a:cubicBezTo>
                    <a:pt x="1" y="23"/>
                    <a:pt x="1" y="23"/>
                    <a:pt x="1" y="23"/>
                  </a:cubicBezTo>
                  <a:close/>
                </a:path>
              </a:pathLst>
            </a:custGeom>
            <a:solidFill>
              <a:srgbClr val="EFB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8" name="Google Shape;598;p4"/>
            <p:cNvSpPr/>
            <p:nvPr/>
          </p:nvSpPr>
          <p:spPr>
            <a:xfrm>
              <a:off x="7137050" y="226090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EFB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9" name="Google Shape;599;p4"/>
            <p:cNvSpPr/>
            <p:nvPr/>
          </p:nvSpPr>
          <p:spPr>
            <a:xfrm>
              <a:off x="7087425" y="2415525"/>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EFB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0" name="Google Shape;600;p4"/>
            <p:cNvSpPr/>
            <p:nvPr/>
          </p:nvSpPr>
          <p:spPr>
            <a:xfrm>
              <a:off x="7075425" y="2441200"/>
              <a:ext cx="25" cy="25"/>
            </a:xfrm>
            <a:custGeom>
              <a:avLst/>
              <a:gdLst/>
              <a:ahLst/>
              <a:cxnLst/>
              <a:rect l="l" t="t" r="r" b="b"/>
              <a:pathLst>
                <a:path w="1" h="1" extrusionOk="0">
                  <a:moveTo>
                    <a:pt x="1" y="1"/>
                  </a:moveTo>
                  <a:cubicBezTo>
                    <a:pt x="1" y="1"/>
                    <a:pt x="1" y="1"/>
                    <a:pt x="1" y="1"/>
                  </a:cubicBezTo>
                  <a:cubicBezTo>
                    <a:pt x="1" y="1"/>
                    <a:pt x="1" y="1"/>
                    <a:pt x="1" y="1"/>
                  </a:cubicBezTo>
                  <a:cubicBezTo>
                    <a:pt x="1" y="1"/>
                    <a:pt x="1" y="1"/>
                    <a:pt x="1" y="1"/>
                  </a:cubicBezTo>
                  <a:close/>
                </a:path>
              </a:pathLst>
            </a:custGeom>
            <a:solidFill>
              <a:srgbClr val="EFB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1" name="Google Shape;601;p4"/>
            <p:cNvSpPr/>
            <p:nvPr/>
          </p:nvSpPr>
          <p:spPr>
            <a:xfrm>
              <a:off x="7077725" y="1990975"/>
              <a:ext cx="72475" cy="440825"/>
            </a:xfrm>
            <a:custGeom>
              <a:avLst/>
              <a:gdLst/>
              <a:ahLst/>
              <a:cxnLst/>
              <a:rect l="l" t="t" r="r" b="b"/>
              <a:pathLst>
                <a:path w="2899" h="17633" extrusionOk="0">
                  <a:moveTo>
                    <a:pt x="114" y="1"/>
                  </a:moveTo>
                  <a:cubicBezTo>
                    <a:pt x="91" y="1"/>
                    <a:pt x="46" y="24"/>
                    <a:pt x="46" y="69"/>
                  </a:cubicBezTo>
                  <a:cubicBezTo>
                    <a:pt x="0" y="115"/>
                    <a:pt x="23" y="183"/>
                    <a:pt x="69" y="229"/>
                  </a:cubicBezTo>
                  <a:cubicBezTo>
                    <a:pt x="137" y="298"/>
                    <a:pt x="228" y="366"/>
                    <a:pt x="297" y="435"/>
                  </a:cubicBezTo>
                  <a:cubicBezTo>
                    <a:pt x="343" y="480"/>
                    <a:pt x="388" y="503"/>
                    <a:pt x="434" y="549"/>
                  </a:cubicBezTo>
                  <a:cubicBezTo>
                    <a:pt x="457" y="571"/>
                    <a:pt x="479" y="594"/>
                    <a:pt x="502" y="594"/>
                  </a:cubicBezTo>
                  <a:cubicBezTo>
                    <a:pt x="525" y="617"/>
                    <a:pt x="548" y="640"/>
                    <a:pt x="571" y="640"/>
                  </a:cubicBezTo>
                  <a:cubicBezTo>
                    <a:pt x="594" y="686"/>
                    <a:pt x="639" y="754"/>
                    <a:pt x="685" y="800"/>
                  </a:cubicBezTo>
                  <a:cubicBezTo>
                    <a:pt x="753" y="868"/>
                    <a:pt x="822" y="960"/>
                    <a:pt x="867" y="1028"/>
                  </a:cubicBezTo>
                  <a:cubicBezTo>
                    <a:pt x="890" y="1051"/>
                    <a:pt x="890" y="1096"/>
                    <a:pt x="913" y="1119"/>
                  </a:cubicBezTo>
                  <a:lnTo>
                    <a:pt x="959" y="1233"/>
                  </a:lnTo>
                  <a:cubicBezTo>
                    <a:pt x="982" y="1302"/>
                    <a:pt x="1027" y="1370"/>
                    <a:pt x="1050" y="1439"/>
                  </a:cubicBezTo>
                  <a:cubicBezTo>
                    <a:pt x="1119" y="1553"/>
                    <a:pt x="1187" y="1690"/>
                    <a:pt x="1233" y="1804"/>
                  </a:cubicBezTo>
                  <a:cubicBezTo>
                    <a:pt x="1301" y="1941"/>
                    <a:pt x="1370" y="2078"/>
                    <a:pt x="1438" y="2215"/>
                  </a:cubicBezTo>
                  <a:cubicBezTo>
                    <a:pt x="1438" y="2261"/>
                    <a:pt x="1461" y="2283"/>
                    <a:pt x="1484" y="2329"/>
                  </a:cubicBezTo>
                  <a:cubicBezTo>
                    <a:pt x="1461" y="2352"/>
                    <a:pt x="1461" y="2397"/>
                    <a:pt x="1461" y="2420"/>
                  </a:cubicBezTo>
                  <a:cubicBezTo>
                    <a:pt x="1484" y="2443"/>
                    <a:pt x="1484" y="2466"/>
                    <a:pt x="1484" y="2489"/>
                  </a:cubicBezTo>
                  <a:lnTo>
                    <a:pt x="1507" y="2534"/>
                  </a:lnTo>
                  <a:cubicBezTo>
                    <a:pt x="1507" y="2580"/>
                    <a:pt x="1529" y="2626"/>
                    <a:pt x="1529" y="2671"/>
                  </a:cubicBezTo>
                  <a:cubicBezTo>
                    <a:pt x="1552" y="2763"/>
                    <a:pt x="1598" y="2854"/>
                    <a:pt x="1621" y="2922"/>
                  </a:cubicBezTo>
                  <a:cubicBezTo>
                    <a:pt x="1666" y="3105"/>
                    <a:pt x="1712" y="3265"/>
                    <a:pt x="1758" y="3425"/>
                  </a:cubicBezTo>
                  <a:cubicBezTo>
                    <a:pt x="1803" y="3607"/>
                    <a:pt x="1849" y="3790"/>
                    <a:pt x="1895" y="3972"/>
                  </a:cubicBezTo>
                  <a:cubicBezTo>
                    <a:pt x="1917" y="4041"/>
                    <a:pt x="1940" y="4109"/>
                    <a:pt x="1963" y="4178"/>
                  </a:cubicBezTo>
                  <a:cubicBezTo>
                    <a:pt x="1963" y="4224"/>
                    <a:pt x="1986" y="4269"/>
                    <a:pt x="1986" y="4315"/>
                  </a:cubicBezTo>
                  <a:cubicBezTo>
                    <a:pt x="2009" y="4429"/>
                    <a:pt x="2032" y="4520"/>
                    <a:pt x="2054" y="4634"/>
                  </a:cubicBezTo>
                  <a:cubicBezTo>
                    <a:pt x="2054" y="4657"/>
                    <a:pt x="2054" y="4680"/>
                    <a:pt x="2054" y="4703"/>
                  </a:cubicBezTo>
                  <a:cubicBezTo>
                    <a:pt x="2077" y="4726"/>
                    <a:pt x="2077" y="4771"/>
                    <a:pt x="2077" y="4817"/>
                  </a:cubicBezTo>
                  <a:cubicBezTo>
                    <a:pt x="2077" y="4908"/>
                    <a:pt x="2100" y="5022"/>
                    <a:pt x="2100" y="5137"/>
                  </a:cubicBezTo>
                  <a:lnTo>
                    <a:pt x="2169" y="5776"/>
                  </a:lnTo>
                  <a:cubicBezTo>
                    <a:pt x="2214" y="6186"/>
                    <a:pt x="2237" y="6597"/>
                    <a:pt x="2260" y="7008"/>
                  </a:cubicBezTo>
                  <a:cubicBezTo>
                    <a:pt x="2283" y="7054"/>
                    <a:pt x="2283" y="7100"/>
                    <a:pt x="2283" y="7168"/>
                  </a:cubicBezTo>
                  <a:lnTo>
                    <a:pt x="2283" y="7236"/>
                  </a:lnTo>
                  <a:cubicBezTo>
                    <a:pt x="2283" y="7259"/>
                    <a:pt x="2283" y="7305"/>
                    <a:pt x="2305" y="7351"/>
                  </a:cubicBezTo>
                  <a:cubicBezTo>
                    <a:pt x="2305" y="7373"/>
                    <a:pt x="2328" y="7396"/>
                    <a:pt x="2351" y="7419"/>
                  </a:cubicBezTo>
                  <a:cubicBezTo>
                    <a:pt x="2351" y="7465"/>
                    <a:pt x="2351" y="7488"/>
                    <a:pt x="2351" y="7510"/>
                  </a:cubicBezTo>
                  <a:cubicBezTo>
                    <a:pt x="2351" y="7716"/>
                    <a:pt x="2328" y="7921"/>
                    <a:pt x="2328" y="8127"/>
                  </a:cubicBezTo>
                  <a:cubicBezTo>
                    <a:pt x="2328" y="8355"/>
                    <a:pt x="2328" y="8560"/>
                    <a:pt x="2328" y="8789"/>
                  </a:cubicBezTo>
                  <a:cubicBezTo>
                    <a:pt x="2328" y="8880"/>
                    <a:pt x="2328" y="8971"/>
                    <a:pt x="2328" y="9085"/>
                  </a:cubicBezTo>
                  <a:cubicBezTo>
                    <a:pt x="2328" y="9177"/>
                    <a:pt x="2328" y="9291"/>
                    <a:pt x="2328" y="9382"/>
                  </a:cubicBezTo>
                  <a:cubicBezTo>
                    <a:pt x="2328" y="9428"/>
                    <a:pt x="2351" y="9473"/>
                    <a:pt x="2374" y="9496"/>
                  </a:cubicBezTo>
                  <a:cubicBezTo>
                    <a:pt x="2374" y="9519"/>
                    <a:pt x="2374" y="9542"/>
                    <a:pt x="2374" y="9565"/>
                  </a:cubicBezTo>
                  <a:cubicBezTo>
                    <a:pt x="2351" y="9587"/>
                    <a:pt x="2351" y="9633"/>
                    <a:pt x="2351" y="9679"/>
                  </a:cubicBezTo>
                  <a:cubicBezTo>
                    <a:pt x="2351" y="9747"/>
                    <a:pt x="2328" y="9793"/>
                    <a:pt x="2328" y="9861"/>
                  </a:cubicBezTo>
                  <a:cubicBezTo>
                    <a:pt x="2305" y="9975"/>
                    <a:pt x="2305" y="10112"/>
                    <a:pt x="2283" y="10227"/>
                  </a:cubicBezTo>
                  <a:cubicBezTo>
                    <a:pt x="2260" y="10341"/>
                    <a:pt x="2260" y="10478"/>
                    <a:pt x="2237" y="10592"/>
                  </a:cubicBezTo>
                  <a:cubicBezTo>
                    <a:pt x="2237" y="10660"/>
                    <a:pt x="2237" y="10729"/>
                    <a:pt x="2237" y="10797"/>
                  </a:cubicBezTo>
                  <a:cubicBezTo>
                    <a:pt x="2237" y="10820"/>
                    <a:pt x="2237" y="10820"/>
                    <a:pt x="2237" y="10843"/>
                  </a:cubicBezTo>
                  <a:cubicBezTo>
                    <a:pt x="2214" y="10934"/>
                    <a:pt x="2191" y="11003"/>
                    <a:pt x="2191" y="11094"/>
                  </a:cubicBezTo>
                  <a:cubicBezTo>
                    <a:pt x="2169" y="11208"/>
                    <a:pt x="2146" y="11322"/>
                    <a:pt x="2123" y="11436"/>
                  </a:cubicBezTo>
                  <a:cubicBezTo>
                    <a:pt x="2123" y="11482"/>
                    <a:pt x="2100" y="11528"/>
                    <a:pt x="2100" y="11596"/>
                  </a:cubicBezTo>
                  <a:cubicBezTo>
                    <a:pt x="2077" y="11687"/>
                    <a:pt x="2054" y="11779"/>
                    <a:pt x="2054" y="11870"/>
                  </a:cubicBezTo>
                  <a:cubicBezTo>
                    <a:pt x="2054" y="11916"/>
                    <a:pt x="2077" y="11938"/>
                    <a:pt x="2077" y="11961"/>
                  </a:cubicBezTo>
                  <a:cubicBezTo>
                    <a:pt x="2077" y="12030"/>
                    <a:pt x="2054" y="12075"/>
                    <a:pt x="2054" y="12121"/>
                  </a:cubicBezTo>
                  <a:cubicBezTo>
                    <a:pt x="2032" y="12212"/>
                    <a:pt x="2009" y="12304"/>
                    <a:pt x="1986" y="12395"/>
                  </a:cubicBezTo>
                  <a:cubicBezTo>
                    <a:pt x="1986" y="12463"/>
                    <a:pt x="1963" y="12509"/>
                    <a:pt x="1940" y="12555"/>
                  </a:cubicBezTo>
                  <a:cubicBezTo>
                    <a:pt x="1940" y="12600"/>
                    <a:pt x="1940" y="12646"/>
                    <a:pt x="1917" y="12669"/>
                  </a:cubicBezTo>
                  <a:cubicBezTo>
                    <a:pt x="1917" y="12692"/>
                    <a:pt x="1917" y="12715"/>
                    <a:pt x="1917" y="12737"/>
                  </a:cubicBezTo>
                  <a:cubicBezTo>
                    <a:pt x="1917" y="12760"/>
                    <a:pt x="1917" y="12783"/>
                    <a:pt x="1917" y="12806"/>
                  </a:cubicBezTo>
                  <a:cubicBezTo>
                    <a:pt x="1872" y="12966"/>
                    <a:pt x="1826" y="13125"/>
                    <a:pt x="1781" y="13285"/>
                  </a:cubicBezTo>
                  <a:cubicBezTo>
                    <a:pt x="1758" y="13376"/>
                    <a:pt x="1735" y="13445"/>
                    <a:pt x="1712" y="13536"/>
                  </a:cubicBezTo>
                  <a:cubicBezTo>
                    <a:pt x="1689" y="13582"/>
                    <a:pt x="1689" y="13628"/>
                    <a:pt x="1666" y="13673"/>
                  </a:cubicBezTo>
                  <a:cubicBezTo>
                    <a:pt x="1666" y="13696"/>
                    <a:pt x="1666" y="13696"/>
                    <a:pt x="1666" y="13719"/>
                  </a:cubicBezTo>
                  <a:cubicBezTo>
                    <a:pt x="1666" y="13742"/>
                    <a:pt x="1666" y="13742"/>
                    <a:pt x="1666" y="13764"/>
                  </a:cubicBezTo>
                  <a:cubicBezTo>
                    <a:pt x="1644" y="13764"/>
                    <a:pt x="1644" y="13787"/>
                    <a:pt x="1644" y="13810"/>
                  </a:cubicBezTo>
                  <a:cubicBezTo>
                    <a:pt x="1644" y="13810"/>
                    <a:pt x="1644" y="13833"/>
                    <a:pt x="1666" y="13856"/>
                  </a:cubicBezTo>
                  <a:cubicBezTo>
                    <a:pt x="1666" y="13879"/>
                    <a:pt x="1666" y="13901"/>
                    <a:pt x="1689" y="13901"/>
                  </a:cubicBezTo>
                  <a:cubicBezTo>
                    <a:pt x="1666" y="13924"/>
                    <a:pt x="1666" y="13947"/>
                    <a:pt x="1666" y="13970"/>
                  </a:cubicBezTo>
                  <a:cubicBezTo>
                    <a:pt x="1666" y="13993"/>
                    <a:pt x="1644" y="13993"/>
                    <a:pt x="1644" y="13993"/>
                  </a:cubicBezTo>
                  <a:cubicBezTo>
                    <a:pt x="1621" y="14016"/>
                    <a:pt x="1621" y="14061"/>
                    <a:pt x="1598" y="14084"/>
                  </a:cubicBezTo>
                  <a:cubicBezTo>
                    <a:pt x="1598" y="14107"/>
                    <a:pt x="1598" y="14130"/>
                    <a:pt x="1575" y="14153"/>
                  </a:cubicBezTo>
                  <a:cubicBezTo>
                    <a:pt x="1575" y="14175"/>
                    <a:pt x="1552" y="14221"/>
                    <a:pt x="1552" y="14267"/>
                  </a:cubicBezTo>
                  <a:cubicBezTo>
                    <a:pt x="1507" y="14358"/>
                    <a:pt x="1484" y="14426"/>
                    <a:pt x="1461" y="14518"/>
                  </a:cubicBezTo>
                  <a:cubicBezTo>
                    <a:pt x="1415" y="14609"/>
                    <a:pt x="1392" y="14700"/>
                    <a:pt x="1370" y="14769"/>
                  </a:cubicBezTo>
                  <a:cubicBezTo>
                    <a:pt x="1370" y="14814"/>
                    <a:pt x="1347" y="14860"/>
                    <a:pt x="1347" y="14906"/>
                  </a:cubicBezTo>
                  <a:cubicBezTo>
                    <a:pt x="1324" y="14951"/>
                    <a:pt x="1301" y="15020"/>
                    <a:pt x="1301" y="15066"/>
                  </a:cubicBezTo>
                  <a:cubicBezTo>
                    <a:pt x="1301" y="15111"/>
                    <a:pt x="1301" y="15134"/>
                    <a:pt x="1301" y="15157"/>
                  </a:cubicBezTo>
                  <a:cubicBezTo>
                    <a:pt x="1301" y="15157"/>
                    <a:pt x="1301" y="15180"/>
                    <a:pt x="1301" y="15180"/>
                  </a:cubicBezTo>
                  <a:cubicBezTo>
                    <a:pt x="1278" y="15248"/>
                    <a:pt x="1256" y="15294"/>
                    <a:pt x="1233" y="15362"/>
                  </a:cubicBezTo>
                  <a:cubicBezTo>
                    <a:pt x="1164" y="15522"/>
                    <a:pt x="1096" y="15682"/>
                    <a:pt x="1004" y="15842"/>
                  </a:cubicBezTo>
                  <a:cubicBezTo>
                    <a:pt x="1004" y="15864"/>
                    <a:pt x="1004" y="15864"/>
                    <a:pt x="982" y="15864"/>
                  </a:cubicBezTo>
                  <a:cubicBezTo>
                    <a:pt x="959" y="15910"/>
                    <a:pt x="936" y="15956"/>
                    <a:pt x="936" y="16001"/>
                  </a:cubicBezTo>
                  <a:cubicBezTo>
                    <a:pt x="890" y="16070"/>
                    <a:pt x="867" y="16138"/>
                    <a:pt x="822" y="16230"/>
                  </a:cubicBezTo>
                  <a:cubicBezTo>
                    <a:pt x="822" y="16252"/>
                    <a:pt x="799" y="16298"/>
                    <a:pt x="776" y="16344"/>
                  </a:cubicBezTo>
                  <a:cubicBezTo>
                    <a:pt x="776" y="16367"/>
                    <a:pt x="776" y="16389"/>
                    <a:pt x="776" y="16435"/>
                  </a:cubicBezTo>
                  <a:cubicBezTo>
                    <a:pt x="799" y="16458"/>
                    <a:pt x="822" y="16504"/>
                    <a:pt x="845" y="16504"/>
                  </a:cubicBezTo>
                  <a:cubicBezTo>
                    <a:pt x="822" y="16572"/>
                    <a:pt x="799" y="16618"/>
                    <a:pt x="799" y="16663"/>
                  </a:cubicBezTo>
                  <a:cubicBezTo>
                    <a:pt x="731" y="16777"/>
                    <a:pt x="685" y="16914"/>
                    <a:pt x="616" y="17028"/>
                  </a:cubicBezTo>
                  <a:cubicBezTo>
                    <a:pt x="594" y="17097"/>
                    <a:pt x="571" y="17165"/>
                    <a:pt x="525" y="17234"/>
                  </a:cubicBezTo>
                  <a:cubicBezTo>
                    <a:pt x="525" y="17280"/>
                    <a:pt x="502" y="17325"/>
                    <a:pt x="479" y="17348"/>
                  </a:cubicBezTo>
                  <a:cubicBezTo>
                    <a:pt x="457" y="17394"/>
                    <a:pt x="457" y="17417"/>
                    <a:pt x="457" y="17462"/>
                  </a:cubicBezTo>
                  <a:cubicBezTo>
                    <a:pt x="457" y="17485"/>
                    <a:pt x="434" y="17531"/>
                    <a:pt x="434" y="17553"/>
                  </a:cubicBezTo>
                  <a:cubicBezTo>
                    <a:pt x="419" y="17598"/>
                    <a:pt x="462" y="17633"/>
                    <a:pt x="500" y="17633"/>
                  </a:cubicBezTo>
                  <a:cubicBezTo>
                    <a:pt x="521" y="17633"/>
                    <a:pt x="540" y="17623"/>
                    <a:pt x="548" y="17599"/>
                  </a:cubicBezTo>
                  <a:cubicBezTo>
                    <a:pt x="548" y="17576"/>
                    <a:pt x="571" y="17553"/>
                    <a:pt x="571" y="17553"/>
                  </a:cubicBezTo>
                  <a:cubicBezTo>
                    <a:pt x="594" y="17553"/>
                    <a:pt x="616" y="17531"/>
                    <a:pt x="616" y="17531"/>
                  </a:cubicBezTo>
                  <a:cubicBezTo>
                    <a:pt x="662" y="17508"/>
                    <a:pt x="685" y="17439"/>
                    <a:pt x="708" y="17394"/>
                  </a:cubicBezTo>
                  <a:cubicBezTo>
                    <a:pt x="731" y="17348"/>
                    <a:pt x="731" y="17302"/>
                    <a:pt x="753" y="17257"/>
                  </a:cubicBezTo>
                  <a:cubicBezTo>
                    <a:pt x="799" y="17165"/>
                    <a:pt x="822" y="17074"/>
                    <a:pt x="867" y="16983"/>
                  </a:cubicBezTo>
                  <a:cubicBezTo>
                    <a:pt x="936" y="16800"/>
                    <a:pt x="1004" y="16595"/>
                    <a:pt x="1073" y="16412"/>
                  </a:cubicBezTo>
                  <a:cubicBezTo>
                    <a:pt x="1096" y="16344"/>
                    <a:pt x="1119" y="16275"/>
                    <a:pt x="1141" y="16184"/>
                  </a:cubicBezTo>
                  <a:lnTo>
                    <a:pt x="1164" y="16184"/>
                  </a:lnTo>
                  <a:cubicBezTo>
                    <a:pt x="1187" y="16093"/>
                    <a:pt x="1233" y="16001"/>
                    <a:pt x="1278" y="15933"/>
                  </a:cubicBezTo>
                  <a:cubicBezTo>
                    <a:pt x="1370" y="15727"/>
                    <a:pt x="1461" y="15522"/>
                    <a:pt x="1552" y="15317"/>
                  </a:cubicBezTo>
                  <a:cubicBezTo>
                    <a:pt x="1552" y="15271"/>
                    <a:pt x="1575" y="15248"/>
                    <a:pt x="1575" y="15202"/>
                  </a:cubicBezTo>
                  <a:cubicBezTo>
                    <a:pt x="1598" y="15180"/>
                    <a:pt x="1598" y="15180"/>
                    <a:pt x="1621" y="15157"/>
                  </a:cubicBezTo>
                  <a:cubicBezTo>
                    <a:pt x="1621" y="15134"/>
                    <a:pt x="1644" y="15111"/>
                    <a:pt x="1644" y="15066"/>
                  </a:cubicBezTo>
                  <a:cubicBezTo>
                    <a:pt x="1666" y="15043"/>
                    <a:pt x="1666" y="14997"/>
                    <a:pt x="1689" y="14951"/>
                  </a:cubicBezTo>
                  <a:cubicBezTo>
                    <a:pt x="1712" y="14883"/>
                    <a:pt x="1735" y="14792"/>
                    <a:pt x="1781" y="14723"/>
                  </a:cubicBezTo>
                  <a:cubicBezTo>
                    <a:pt x="1826" y="14541"/>
                    <a:pt x="1872" y="14358"/>
                    <a:pt x="1917" y="14175"/>
                  </a:cubicBezTo>
                  <a:cubicBezTo>
                    <a:pt x="1940" y="14084"/>
                    <a:pt x="1963" y="13993"/>
                    <a:pt x="1986" y="13901"/>
                  </a:cubicBezTo>
                  <a:cubicBezTo>
                    <a:pt x="2009" y="13810"/>
                    <a:pt x="2032" y="13719"/>
                    <a:pt x="2054" y="13605"/>
                  </a:cubicBezTo>
                  <a:cubicBezTo>
                    <a:pt x="2054" y="13536"/>
                    <a:pt x="2077" y="13445"/>
                    <a:pt x="2100" y="13376"/>
                  </a:cubicBezTo>
                  <a:cubicBezTo>
                    <a:pt x="2100" y="13331"/>
                    <a:pt x="2100" y="13285"/>
                    <a:pt x="2123" y="13239"/>
                  </a:cubicBezTo>
                  <a:cubicBezTo>
                    <a:pt x="2146" y="13103"/>
                    <a:pt x="2191" y="12988"/>
                    <a:pt x="2214" y="12874"/>
                  </a:cubicBezTo>
                  <a:cubicBezTo>
                    <a:pt x="2237" y="12851"/>
                    <a:pt x="2237" y="12851"/>
                    <a:pt x="2237" y="12829"/>
                  </a:cubicBezTo>
                  <a:cubicBezTo>
                    <a:pt x="2260" y="12783"/>
                    <a:pt x="2283" y="12737"/>
                    <a:pt x="2305" y="12669"/>
                  </a:cubicBezTo>
                  <a:cubicBezTo>
                    <a:pt x="2305" y="12646"/>
                    <a:pt x="2328" y="12600"/>
                    <a:pt x="2328" y="12555"/>
                  </a:cubicBezTo>
                  <a:cubicBezTo>
                    <a:pt x="2351" y="12463"/>
                    <a:pt x="2374" y="12395"/>
                    <a:pt x="2397" y="12304"/>
                  </a:cubicBezTo>
                  <a:cubicBezTo>
                    <a:pt x="2420" y="12212"/>
                    <a:pt x="2442" y="12098"/>
                    <a:pt x="2442" y="12007"/>
                  </a:cubicBezTo>
                  <a:cubicBezTo>
                    <a:pt x="2465" y="11916"/>
                    <a:pt x="2488" y="11824"/>
                    <a:pt x="2488" y="11756"/>
                  </a:cubicBezTo>
                  <a:cubicBezTo>
                    <a:pt x="2534" y="11573"/>
                    <a:pt x="2557" y="11391"/>
                    <a:pt x="2579" y="11185"/>
                  </a:cubicBezTo>
                  <a:cubicBezTo>
                    <a:pt x="2579" y="11162"/>
                    <a:pt x="2579" y="11117"/>
                    <a:pt x="2579" y="11071"/>
                  </a:cubicBezTo>
                  <a:cubicBezTo>
                    <a:pt x="2625" y="11025"/>
                    <a:pt x="2625" y="10957"/>
                    <a:pt x="2625" y="10888"/>
                  </a:cubicBezTo>
                  <a:cubicBezTo>
                    <a:pt x="2648" y="10866"/>
                    <a:pt x="2648" y="10820"/>
                    <a:pt x="2648" y="10774"/>
                  </a:cubicBezTo>
                  <a:cubicBezTo>
                    <a:pt x="2671" y="10660"/>
                    <a:pt x="2671" y="10569"/>
                    <a:pt x="2694" y="10455"/>
                  </a:cubicBezTo>
                  <a:cubicBezTo>
                    <a:pt x="2716" y="10318"/>
                    <a:pt x="2739" y="10181"/>
                    <a:pt x="2739" y="10021"/>
                  </a:cubicBezTo>
                  <a:cubicBezTo>
                    <a:pt x="2762" y="9975"/>
                    <a:pt x="2762" y="9930"/>
                    <a:pt x="2762" y="9884"/>
                  </a:cubicBezTo>
                  <a:cubicBezTo>
                    <a:pt x="2762" y="9861"/>
                    <a:pt x="2762" y="9839"/>
                    <a:pt x="2785" y="9816"/>
                  </a:cubicBezTo>
                  <a:cubicBezTo>
                    <a:pt x="2785" y="9770"/>
                    <a:pt x="2785" y="9724"/>
                    <a:pt x="2785" y="9679"/>
                  </a:cubicBezTo>
                  <a:cubicBezTo>
                    <a:pt x="2808" y="9565"/>
                    <a:pt x="2808" y="9451"/>
                    <a:pt x="2830" y="9359"/>
                  </a:cubicBezTo>
                  <a:cubicBezTo>
                    <a:pt x="2830" y="9154"/>
                    <a:pt x="2853" y="8971"/>
                    <a:pt x="2853" y="8766"/>
                  </a:cubicBezTo>
                  <a:cubicBezTo>
                    <a:pt x="2876" y="8560"/>
                    <a:pt x="2876" y="8332"/>
                    <a:pt x="2899" y="8127"/>
                  </a:cubicBezTo>
                  <a:cubicBezTo>
                    <a:pt x="2899" y="8035"/>
                    <a:pt x="2899" y="7944"/>
                    <a:pt x="2899" y="7853"/>
                  </a:cubicBezTo>
                  <a:cubicBezTo>
                    <a:pt x="2899" y="7739"/>
                    <a:pt x="2899" y="7624"/>
                    <a:pt x="2899" y="7533"/>
                  </a:cubicBezTo>
                  <a:cubicBezTo>
                    <a:pt x="2899" y="7510"/>
                    <a:pt x="2876" y="7488"/>
                    <a:pt x="2876" y="7465"/>
                  </a:cubicBezTo>
                  <a:cubicBezTo>
                    <a:pt x="2876" y="7259"/>
                    <a:pt x="2876" y="7077"/>
                    <a:pt x="2876" y="6871"/>
                  </a:cubicBezTo>
                  <a:cubicBezTo>
                    <a:pt x="2876" y="6666"/>
                    <a:pt x="2876" y="6460"/>
                    <a:pt x="2876" y="6232"/>
                  </a:cubicBezTo>
                  <a:cubicBezTo>
                    <a:pt x="2876" y="6050"/>
                    <a:pt x="2853" y="5890"/>
                    <a:pt x="2853" y="5707"/>
                  </a:cubicBezTo>
                  <a:cubicBezTo>
                    <a:pt x="2853" y="5547"/>
                    <a:pt x="2830" y="5388"/>
                    <a:pt x="2830" y="5205"/>
                  </a:cubicBezTo>
                  <a:cubicBezTo>
                    <a:pt x="2830" y="5205"/>
                    <a:pt x="2808" y="5182"/>
                    <a:pt x="2808" y="5159"/>
                  </a:cubicBezTo>
                  <a:cubicBezTo>
                    <a:pt x="2808" y="5137"/>
                    <a:pt x="2808" y="5114"/>
                    <a:pt x="2785" y="5091"/>
                  </a:cubicBezTo>
                  <a:cubicBezTo>
                    <a:pt x="2785" y="5068"/>
                    <a:pt x="2762" y="5022"/>
                    <a:pt x="2762" y="4977"/>
                  </a:cubicBezTo>
                  <a:cubicBezTo>
                    <a:pt x="2762" y="4908"/>
                    <a:pt x="2739" y="4863"/>
                    <a:pt x="2739" y="4794"/>
                  </a:cubicBezTo>
                  <a:cubicBezTo>
                    <a:pt x="2716" y="4749"/>
                    <a:pt x="2716" y="4726"/>
                    <a:pt x="2716" y="4680"/>
                  </a:cubicBezTo>
                  <a:lnTo>
                    <a:pt x="2694" y="4657"/>
                  </a:lnTo>
                  <a:cubicBezTo>
                    <a:pt x="2671" y="4452"/>
                    <a:pt x="2648" y="4246"/>
                    <a:pt x="2648" y="4041"/>
                  </a:cubicBezTo>
                  <a:cubicBezTo>
                    <a:pt x="2648" y="4041"/>
                    <a:pt x="2648" y="4018"/>
                    <a:pt x="2625" y="3995"/>
                  </a:cubicBezTo>
                  <a:cubicBezTo>
                    <a:pt x="2625" y="3972"/>
                    <a:pt x="2625" y="3950"/>
                    <a:pt x="2625" y="3927"/>
                  </a:cubicBezTo>
                  <a:cubicBezTo>
                    <a:pt x="2602" y="3744"/>
                    <a:pt x="2602" y="3562"/>
                    <a:pt x="2579" y="3379"/>
                  </a:cubicBezTo>
                  <a:cubicBezTo>
                    <a:pt x="2557" y="3288"/>
                    <a:pt x="2534" y="3174"/>
                    <a:pt x="2534" y="3082"/>
                  </a:cubicBezTo>
                  <a:cubicBezTo>
                    <a:pt x="2511" y="3014"/>
                    <a:pt x="2511" y="2922"/>
                    <a:pt x="2488" y="2831"/>
                  </a:cubicBezTo>
                  <a:cubicBezTo>
                    <a:pt x="2465" y="2786"/>
                    <a:pt x="2442" y="2740"/>
                    <a:pt x="2374" y="2717"/>
                  </a:cubicBezTo>
                  <a:cubicBezTo>
                    <a:pt x="2374" y="2694"/>
                    <a:pt x="2374" y="2649"/>
                    <a:pt x="2351" y="2626"/>
                  </a:cubicBezTo>
                  <a:cubicBezTo>
                    <a:pt x="2351" y="2603"/>
                    <a:pt x="2328" y="2557"/>
                    <a:pt x="2305" y="2534"/>
                  </a:cubicBezTo>
                  <a:cubicBezTo>
                    <a:pt x="2305" y="2512"/>
                    <a:pt x="2283" y="2489"/>
                    <a:pt x="2260" y="2466"/>
                  </a:cubicBezTo>
                  <a:cubicBezTo>
                    <a:pt x="2260" y="2443"/>
                    <a:pt x="2237" y="2443"/>
                    <a:pt x="2214" y="2443"/>
                  </a:cubicBezTo>
                  <a:cubicBezTo>
                    <a:pt x="2214" y="2352"/>
                    <a:pt x="2191" y="2283"/>
                    <a:pt x="2169" y="2215"/>
                  </a:cubicBezTo>
                  <a:cubicBezTo>
                    <a:pt x="2146" y="2124"/>
                    <a:pt x="2100" y="2009"/>
                    <a:pt x="2054" y="1918"/>
                  </a:cubicBezTo>
                  <a:cubicBezTo>
                    <a:pt x="2009" y="1827"/>
                    <a:pt x="1986" y="1736"/>
                    <a:pt x="1940" y="1667"/>
                  </a:cubicBezTo>
                  <a:cubicBezTo>
                    <a:pt x="1895" y="1621"/>
                    <a:pt x="1872" y="1576"/>
                    <a:pt x="1849" y="1530"/>
                  </a:cubicBezTo>
                  <a:cubicBezTo>
                    <a:pt x="1826" y="1507"/>
                    <a:pt x="1803" y="1462"/>
                    <a:pt x="1781" y="1416"/>
                  </a:cubicBezTo>
                  <a:cubicBezTo>
                    <a:pt x="1735" y="1370"/>
                    <a:pt x="1689" y="1325"/>
                    <a:pt x="1644" y="1256"/>
                  </a:cubicBezTo>
                  <a:cubicBezTo>
                    <a:pt x="1575" y="1142"/>
                    <a:pt x="1507" y="1028"/>
                    <a:pt x="1438" y="914"/>
                  </a:cubicBezTo>
                  <a:cubicBezTo>
                    <a:pt x="1392" y="845"/>
                    <a:pt x="1324" y="823"/>
                    <a:pt x="1256" y="823"/>
                  </a:cubicBezTo>
                  <a:cubicBezTo>
                    <a:pt x="1233" y="823"/>
                    <a:pt x="1210" y="800"/>
                    <a:pt x="1164" y="777"/>
                  </a:cubicBezTo>
                  <a:cubicBezTo>
                    <a:pt x="1141" y="754"/>
                    <a:pt x="1096" y="731"/>
                    <a:pt x="1073" y="731"/>
                  </a:cubicBezTo>
                  <a:lnTo>
                    <a:pt x="1050" y="731"/>
                  </a:lnTo>
                  <a:cubicBezTo>
                    <a:pt x="1027" y="708"/>
                    <a:pt x="1004" y="686"/>
                    <a:pt x="982" y="663"/>
                  </a:cubicBezTo>
                  <a:lnTo>
                    <a:pt x="982" y="663"/>
                  </a:lnTo>
                  <a:lnTo>
                    <a:pt x="1027" y="686"/>
                  </a:lnTo>
                  <a:cubicBezTo>
                    <a:pt x="959" y="594"/>
                    <a:pt x="890" y="526"/>
                    <a:pt x="822" y="435"/>
                  </a:cubicBezTo>
                  <a:cubicBezTo>
                    <a:pt x="776" y="366"/>
                    <a:pt x="708" y="320"/>
                    <a:pt x="662" y="252"/>
                  </a:cubicBezTo>
                  <a:cubicBezTo>
                    <a:pt x="616" y="229"/>
                    <a:pt x="594" y="183"/>
                    <a:pt x="548" y="161"/>
                  </a:cubicBezTo>
                  <a:cubicBezTo>
                    <a:pt x="525" y="138"/>
                    <a:pt x="502" y="115"/>
                    <a:pt x="457" y="92"/>
                  </a:cubicBezTo>
                  <a:cubicBezTo>
                    <a:pt x="434" y="69"/>
                    <a:pt x="411" y="46"/>
                    <a:pt x="388" y="46"/>
                  </a:cubicBezTo>
                  <a:lnTo>
                    <a:pt x="320" y="46"/>
                  </a:lnTo>
                  <a:cubicBezTo>
                    <a:pt x="274" y="24"/>
                    <a:pt x="228" y="1"/>
                    <a:pt x="206"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2" name="Google Shape;602;p4"/>
            <p:cNvSpPr/>
            <p:nvPr/>
          </p:nvSpPr>
          <p:spPr>
            <a:xfrm>
              <a:off x="7077150" y="2396125"/>
              <a:ext cx="26850" cy="54800"/>
            </a:xfrm>
            <a:custGeom>
              <a:avLst/>
              <a:gdLst/>
              <a:ahLst/>
              <a:cxnLst/>
              <a:rect l="l" t="t" r="r" b="b"/>
              <a:pathLst>
                <a:path w="1074" h="2192" extrusionOk="0">
                  <a:moveTo>
                    <a:pt x="1005" y="1"/>
                  </a:moveTo>
                  <a:cubicBezTo>
                    <a:pt x="982" y="1"/>
                    <a:pt x="959" y="24"/>
                    <a:pt x="959" y="46"/>
                  </a:cubicBezTo>
                  <a:cubicBezTo>
                    <a:pt x="936" y="138"/>
                    <a:pt x="913" y="229"/>
                    <a:pt x="890" y="320"/>
                  </a:cubicBezTo>
                  <a:cubicBezTo>
                    <a:pt x="868" y="343"/>
                    <a:pt x="868" y="389"/>
                    <a:pt x="845" y="434"/>
                  </a:cubicBezTo>
                  <a:cubicBezTo>
                    <a:pt x="822" y="480"/>
                    <a:pt x="822" y="526"/>
                    <a:pt x="799" y="571"/>
                  </a:cubicBezTo>
                  <a:cubicBezTo>
                    <a:pt x="776" y="640"/>
                    <a:pt x="731" y="708"/>
                    <a:pt x="708" y="777"/>
                  </a:cubicBezTo>
                  <a:cubicBezTo>
                    <a:pt x="708" y="800"/>
                    <a:pt x="685" y="822"/>
                    <a:pt x="685" y="845"/>
                  </a:cubicBezTo>
                  <a:lnTo>
                    <a:pt x="617" y="959"/>
                  </a:lnTo>
                  <a:cubicBezTo>
                    <a:pt x="594" y="1005"/>
                    <a:pt x="594" y="1028"/>
                    <a:pt x="571" y="1051"/>
                  </a:cubicBezTo>
                  <a:cubicBezTo>
                    <a:pt x="548" y="1074"/>
                    <a:pt x="548" y="1119"/>
                    <a:pt x="525" y="1142"/>
                  </a:cubicBezTo>
                  <a:cubicBezTo>
                    <a:pt x="502" y="1211"/>
                    <a:pt x="457" y="1256"/>
                    <a:pt x="434" y="1325"/>
                  </a:cubicBezTo>
                  <a:cubicBezTo>
                    <a:pt x="388" y="1393"/>
                    <a:pt x="366" y="1462"/>
                    <a:pt x="320" y="1507"/>
                  </a:cubicBezTo>
                  <a:cubicBezTo>
                    <a:pt x="274" y="1576"/>
                    <a:pt x="251" y="1644"/>
                    <a:pt x="206" y="1713"/>
                  </a:cubicBezTo>
                  <a:cubicBezTo>
                    <a:pt x="137" y="1850"/>
                    <a:pt x="69" y="1987"/>
                    <a:pt x="0" y="2124"/>
                  </a:cubicBezTo>
                  <a:cubicBezTo>
                    <a:pt x="0" y="2146"/>
                    <a:pt x="0" y="2169"/>
                    <a:pt x="23" y="2192"/>
                  </a:cubicBezTo>
                  <a:cubicBezTo>
                    <a:pt x="46" y="2192"/>
                    <a:pt x="69" y="2192"/>
                    <a:pt x="92" y="2169"/>
                  </a:cubicBezTo>
                  <a:cubicBezTo>
                    <a:pt x="183" y="1987"/>
                    <a:pt x="274" y="1804"/>
                    <a:pt x="366" y="1644"/>
                  </a:cubicBezTo>
                  <a:cubicBezTo>
                    <a:pt x="411" y="1553"/>
                    <a:pt x="457" y="1462"/>
                    <a:pt x="502" y="1393"/>
                  </a:cubicBezTo>
                  <a:cubicBezTo>
                    <a:pt x="548" y="1325"/>
                    <a:pt x="594" y="1233"/>
                    <a:pt x="617" y="1165"/>
                  </a:cubicBezTo>
                  <a:cubicBezTo>
                    <a:pt x="639" y="1119"/>
                    <a:pt x="685" y="1074"/>
                    <a:pt x="708" y="1028"/>
                  </a:cubicBezTo>
                  <a:cubicBezTo>
                    <a:pt x="708" y="1005"/>
                    <a:pt x="708" y="982"/>
                    <a:pt x="708" y="982"/>
                  </a:cubicBezTo>
                  <a:cubicBezTo>
                    <a:pt x="731" y="937"/>
                    <a:pt x="754" y="914"/>
                    <a:pt x="776" y="868"/>
                  </a:cubicBezTo>
                  <a:cubicBezTo>
                    <a:pt x="776" y="845"/>
                    <a:pt x="799" y="822"/>
                    <a:pt x="822" y="777"/>
                  </a:cubicBezTo>
                  <a:cubicBezTo>
                    <a:pt x="845" y="731"/>
                    <a:pt x="868" y="686"/>
                    <a:pt x="890" y="617"/>
                  </a:cubicBezTo>
                  <a:cubicBezTo>
                    <a:pt x="890" y="571"/>
                    <a:pt x="913" y="526"/>
                    <a:pt x="936" y="480"/>
                  </a:cubicBezTo>
                  <a:cubicBezTo>
                    <a:pt x="959" y="434"/>
                    <a:pt x="959" y="389"/>
                    <a:pt x="982" y="366"/>
                  </a:cubicBezTo>
                  <a:cubicBezTo>
                    <a:pt x="1005" y="252"/>
                    <a:pt x="1027" y="161"/>
                    <a:pt x="1050" y="69"/>
                  </a:cubicBezTo>
                  <a:cubicBezTo>
                    <a:pt x="1073" y="46"/>
                    <a:pt x="1050" y="24"/>
                    <a:pt x="102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3" name="Google Shape;603;p4"/>
            <p:cNvSpPr/>
            <p:nvPr/>
          </p:nvSpPr>
          <p:spPr>
            <a:xfrm>
              <a:off x="6894550" y="2446925"/>
              <a:ext cx="126125" cy="131275"/>
            </a:xfrm>
            <a:custGeom>
              <a:avLst/>
              <a:gdLst/>
              <a:ahLst/>
              <a:cxnLst/>
              <a:rect l="l" t="t" r="r" b="b"/>
              <a:pathLst>
                <a:path w="5045" h="5251" extrusionOk="0">
                  <a:moveTo>
                    <a:pt x="2488" y="2808"/>
                  </a:moveTo>
                  <a:cubicBezTo>
                    <a:pt x="2488" y="2808"/>
                    <a:pt x="2488" y="2831"/>
                    <a:pt x="2488" y="2831"/>
                  </a:cubicBezTo>
                  <a:cubicBezTo>
                    <a:pt x="2465" y="2831"/>
                    <a:pt x="2465" y="2853"/>
                    <a:pt x="2443" y="2853"/>
                  </a:cubicBezTo>
                  <a:lnTo>
                    <a:pt x="2465" y="2853"/>
                  </a:lnTo>
                  <a:cubicBezTo>
                    <a:pt x="2397" y="2899"/>
                    <a:pt x="2351" y="2945"/>
                    <a:pt x="2306" y="3013"/>
                  </a:cubicBezTo>
                  <a:cubicBezTo>
                    <a:pt x="2306" y="3013"/>
                    <a:pt x="2306" y="3013"/>
                    <a:pt x="2306" y="2990"/>
                  </a:cubicBezTo>
                  <a:cubicBezTo>
                    <a:pt x="2328" y="2968"/>
                    <a:pt x="2351" y="2945"/>
                    <a:pt x="2351" y="2922"/>
                  </a:cubicBezTo>
                  <a:cubicBezTo>
                    <a:pt x="2374" y="2922"/>
                    <a:pt x="2374" y="2899"/>
                    <a:pt x="2397" y="2899"/>
                  </a:cubicBezTo>
                  <a:cubicBezTo>
                    <a:pt x="2397" y="2876"/>
                    <a:pt x="2397" y="2876"/>
                    <a:pt x="2397" y="2876"/>
                  </a:cubicBezTo>
                  <a:cubicBezTo>
                    <a:pt x="2443" y="2853"/>
                    <a:pt x="2465" y="2831"/>
                    <a:pt x="2488" y="2808"/>
                  </a:cubicBezTo>
                  <a:close/>
                  <a:moveTo>
                    <a:pt x="4953" y="0"/>
                  </a:moveTo>
                  <a:cubicBezTo>
                    <a:pt x="4930" y="0"/>
                    <a:pt x="4908" y="23"/>
                    <a:pt x="4908" y="46"/>
                  </a:cubicBezTo>
                  <a:cubicBezTo>
                    <a:pt x="4794" y="206"/>
                    <a:pt x="4679" y="343"/>
                    <a:pt x="4565" y="502"/>
                  </a:cubicBezTo>
                  <a:cubicBezTo>
                    <a:pt x="4520" y="571"/>
                    <a:pt x="4474" y="639"/>
                    <a:pt x="4405" y="708"/>
                  </a:cubicBezTo>
                  <a:cubicBezTo>
                    <a:pt x="4360" y="776"/>
                    <a:pt x="4291" y="845"/>
                    <a:pt x="4246" y="913"/>
                  </a:cubicBezTo>
                  <a:cubicBezTo>
                    <a:pt x="4177" y="982"/>
                    <a:pt x="4109" y="1050"/>
                    <a:pt x="4063" y="1119"/>
                  </a:cubicBezTo>
                  <a:cubicBezTo>
                    <a:pt x="3995" y="1187"/>
                    <a:pt x="3949" y="1278"/>
                    <a:pt x="3881" y="1347"/>
                  </a:cubicBezTo>
                  <a:cubicBezTo>
                    <a:pt x="3858" y="1393"/>
                    <a:pt x="3812" y="1415"/>
                    <a:pt x="3789" y="1461"/>
                  </a:cubicBezTo>
                  <a:cubicBezTo>
                    <a:pt x="3766" y="1438"/>
                    <a:pt x="3721" y="1438"/>
                    <a:pt x="3698" y="1438"/>
                  </a:cubicBezTo>
                  <a:cubicBezTo>
                    <a:pt x="3675" y="1461"/>
                    <a:pt x="3652" y="1461"/>
                    <a:pt x="3629" y="1484"/>
                  </a:cubicBezTo>
                  <a:cubicBezTo>
                    <a:pt x="3607" y="1484"/>
                    <a:pt x="3607" y="1507"/>
                    <a:pt x="3584" y="1507"/>
                  </a:cubicBezTo>
                  <a:cubicBezTo>
                    <a:pt x="3561" y="1530"/>
                    <a:pt x="3538" y="1552"/>
                    <a:pt x="3515" y="1575"/>
                  </a:cubicBezTo>
                  <a:lnTo>
                    <a:pt x="3356" y="1758"/>
                  </a:lnTo>
                  <a:cubicBezTo>
                    <a:pt x="3356" y="1758"/>
                    <a:pt x="3333" y="1781"/>
                    <a:pt x="3333" y="1781"/>
                  </a:cubicBezTo>
                  <a:lnTo>
                    <a:pt x="3310" y="1781"/>
                  </a:lnTo>
                  <a:cubicBezTo>
                    <a:pt x="3287" y="1781"/>
                    <a:pt x="3241" y="1803"/>
                    <a:pt x="3219" y="1803"/>
                  </a:cubicBezTo>
                  <a:cubicBezTo>
                    <a:pt x="3196" y="1826"/>
                    <a:pt x="3173" y="1849"/>
                    <a:pt x="3150" y="1872"/>
                  </a:cubicBezTo>
                  <a:cubicBezTo>
                    <a:pt x="3127" y="1895"/>
                    <a:pt x="3104" y="1918"/>
                    <a:pt x="3082" y="1940"/>
                  </a:cubicBezTo>
                  <a:cubicBezTo>
                    <a:pt x="3036" y="1986"/>
                    <a:pt x="2990" y="2032"/>
                    <a:pt x="2922" y="2077"/>
                  </a:cubicBezTo>
                  <a:cubicBezTo>
                    <a:pt x="2831" y="2169"/>
                    <a:pt x="2739" y="2237"/>
                    <a:pt x="2625" y="2328"/>
                  </a:cubicBezTo>
                  <a:cubicBezTo>
                    <a:pt x="2625" y="2328"/>
                    <a:pt x="2602" y="2351"/>
                    <a:pt x="2602" y="2351"/>
                  </a:cubicBezTo>
                  <a:cubicBezTo>
                    <a:pt x="2590" y="2348"/>
                    <a:pt x="2577" y="2347"/>
                    <a:pt x="2565" y="2347"/>
                  </a:cubicBezTo>
                  <a:cubicBezTo>
                    <a:pt x="2486" y="2347"/>
                    <a:pt x="2410" y="2403"/>
                    <a:pt x="2351" y="2443"/>
                  </a:cubicBezTo>
                  <a:cubicBezTo>
                    <a:pt x="2306" y="2465"/>
                    <a:pt x="2260" y="2488"/>
                    <a:pt x="2214" y="2534"/>
                  </a:cubicBezTo>
                  <a:cubicBezTo>
                    <a:pt x="2169" y="2557"/>
                    <a:pt x="2146" y="2579"/>
                    <a:pt x="2100" y="2602"/>
                  </a:cubicBezTo>
                  <a:cubicBezTo>
                    <a:pt x="2100" y="2602"/>
                    <a:pt x="2077" y="2625"/>
                    <a:pt x="2054" y="2625"/>
                  </a:cubicBezTo>
                  <a:cubicBezTo>
                    <a:pt x="2032" y="2648"/>
                    <a:pt x="2009" y="2671"/>
                    <a:pt x="1963" y="2694"/>
                  </a:cubicBezTo>
                  <a:cubicBezTo>
                    <a:pt x="1918" y="2716"/>
                    <a:pt x="1872" y="2739"/>
                    <a:pt x="1826" y="2785"/>
                  </a:cubicBezTo>
                  <a:cubicBezTo>
                    <a:pt x="1803" y="2785"/>
                    <a:pt x="1781" y="2785"/>
                    <a:pt x="1781" y="2808"/>
                  </a:cubicBezTo>
                  <a:cubicBezTo>
                    <a:pt x="1758" y="2762"/>
                    <a:pt x="1712" y="2739"/>
                    <a:pt x="1689" y="2739"/>
                  </a:cubicBezTo>
                  <a:cubicBezTo>
                    <a:pt x="1674" y="2739"/>
                    <a:pt x="1659" y="2729"/>
                    <a:pt x="1637" y="2729"/>
                  </a:cubicBezTo>
                  <a:cubicBezTo>
                    <a:pt x="1626" y="2729"/>
                    <a:pt x="1613" y="2732"/>
                    <a:pt x="1598" y="2739"/>
                  </a:cubicBezTo>
                  <a:cubicBezTo>
                    <a:pt x="1575" y="2739"/>
                    <a:pt x="1552" y="2739"/>
                    <a:pt x="1530" y="2762"/>
                  </a:cubicBezTo>
                  <a:cubicBezTo>
                    <a:pt x="1461" y="2808"/>
                    <a:pt x="1438" y="2853"/>
                    <a:pt x="1393" y="2899"/>
                  </a:cubicBezTo>
                  <a:cubicBezTo>
                    <a:pt x="1370" y="2945"/>
                    <a:pt x="1347" y="2990"/>
                    <a:pt x="1301" y="3036"/>
                  </a:cubicBezTo>
                  <a:cubicBezTo>
                    <a:pt x="1256" y="3127"/>
                    <a:pt x="1210" y="3196"/>
                    <a:pt x="1164" y="3264"/>
                  </a:cubicBezTo>
                  <a:cubicBezTo>
                    <a:pt x="1096" y="3356"/>
                    <a:pt x="1050" y="3424"/>
                    <a:pt x="1005" y="3515"/>
                  </a:cubicBezTo>
                  <a:cubicBezTo>
                    <a:pt x="959" y="3607"/>
                    <a:pt x="913" y="3675"/>
                    <a:pt x="868" y="3766"/>
                  </a:cubicBezTo>
                  <a:cubicBezTo>
                    <a:pt x="799" y="3835"/>
                    <a:pt x="753" y="3926"/>
                    <a:pt x="685" y="4017"/>
                  </a:cubicBezTo>
                  <a:cubicBezTo>
                    <a:pt x="639" y="4109"/>
                    <a:pt x="594" y="4177"/>
                    <a:pt x="525" y="4269"/>
                  </a:cubicBezTo>
                  <a:cubicBezTo>
                    <a:pt x="411" y="4428"/>
                    <a:pt x="297" y="4588"/>
                    <a:pt x="183" y="4748"/>
                  </a:cubicBezTo>
                  <a:cubicBezTo>
                    <a:pt x="137" y="4794"/>
                    <a:pt x="114" y="4816"/>
                    <a:pt x="92" y="4862"/>
                  </a:cubicBezTo>
                  <a:cubicBezTo>
                    <a:pt x="46" y="4908"/>
                    <a:pt x="23" y="4953"/>
                    <a:pt x="0" y="5022"/>
                  </a:cubicBezTo>
                  <a:cubicBezTo>
                    <a:pt x="0" y="5090"/>
                    <a:pt x="46" y="5182"/>
                    <a:pt x="137" y="5204"/>
                  </a:cubicBezTo>
                  <a:cubicBezTo>
                    <a:pt x="160" y="5227"/>
                    <a:pt x="206" y="5227"/>
                    <a:pt x="251" y="5227"/>
                  </a:cubicBezTo>
                  <a:cubicBezTo>
                    <a:pt x="297" y="5227"/>
                    <a:pt x="320" y="5250"/>
                    <a:pt x="365" y="5250"/>
                  </a:cubicBezTo>
                  <a:cubicBezTo>
                    <a:pt x="457" y="5250"/>
                    <a:pt x="571" y="5227"/>
                    <a:pt x="662" y="5227"/>
                  </a:cubicBezTo>
                  <a:cubicBezTo>
                    <a:pt x="753" y="5204"/>
                    <a:pt x="845" y="5182"/>
                    <a:pt x="936" y="5182"/>
                  </a:cubicBezTo>
                  <a:cubicBezTo>
                    <a:pt x="1005" y="5182"/>
                    <a:pt x="1050" y="5159"/>
                    <a:pt x="1119" y="5136"/>
                  </a:cubicBezTo>
                  <a:cubicBezTo>
                    <a:pt x="1187" y="5113"/>
                    <a:pt x="1256" y="5067"/>
                    <a:pt x="1301" y="5022"/>
                  </a:cubicBezTo>
                  <a:cubicBezTo>
                    <a:pt x="1370" y="4976"/>
                    <a:pt x="1415" y="4930"/>
                    <a:pt x="1438" y="4862"/>
                  </a:cubicBezTo>
                  <a:cubicBezTo>
                    <a:pt x="1484" y="4771"/>
                    <a:pt x="1530" y="4702"/>
                    <a:pt x="1552" y="4634"/>
                  </a:cubicBezTo>
                  <a:cubicBezTo>
                    <a:pt x="1644" y="4497"/>
                    <a:pt x="1712" y="4360"/>
                    <a:pt x="1803" y="4246"/>
                  </a:cubicBezTo>
                  <a:cubicBezTo>
                    <a:pt x="1918" y="4086"/>
                    <a:pt x="2032" y="3949"/>
                    <a:pt x="2146" y="3812"/>
                  </a:cubicBezTo>
                  <a:cubicBezTo>
                    <a:pt x="2237" y="3652"/>
                    <a:pt x="2351" y="3515"/>
                    <a:pt x="2465" y="3401"/>
                  </a:cubicBezTo>
                  <a:cubicBezTo>
                    <a:pt x="2579" y="3264"/>
                    <a:pt x="2694" y="3150"/>
                    <a:pt x="2808" y="3013"/>
                  </a:cubicBezTo>
                  <a:cubicBezTo>
                    <a:pt x="2831" y="3013"/>
                    <a:pt x="2831" y="2990"/>
                    <a:pt x="2853" y="2968"/>
                  </a:cubicBezTo>
                  <a:cubicBezTo>
                    <a:pt x="2990" y="2831"/>
                    <a:pt x="3127" y="2694"/>
                    <a:pt x="3264" y="2534"/>
                  </a:cubicBezTo>
                  <a:cubicBezTo>
                    <a:pt x="3378" y="2420"/>
                    <a:pt x="3515" y="2283"/>
                    <a:pt x="3629" y="2146"/>
                  </a:cubicBezTo>
                  <a:cubicBezTo>
                    <a:pt x="3744" y="2009"/>
                    <a:pt x="3858" y="1849"/>
                    <a:pt x="3972" y="1712"/>
                  </a:cubicBezTo>
                  <a:cubicBezTo>
                    <a:pt x="4086" y="1575"/>
                    <a:pt x="4177" y="1415"/>
                    <a:pt x="4269" y="1278"/>
                  </a:cubicBezTo>
                  <a:cubicBezTo>
                    <a:pt x="4337" y="1164"/>
                    <a:pt x="4405" y="1096"/>
                    <a:pt x="4451" y="982"/>
                  </a:cubicBezTo>
                  <a:cubicBezTo>
                    <a:pt x="4520" y="890"/>
                    <a:pt x="4588" y="799"/>
                    <a:pt x="4634" y="708"/>
                  </a:cubicBezTo>
                  <a:cubicBezTo>
                    <a:pt x="4771" y="502"/>
                    <a:pt x="4908" y="320"/>
                    <a:pt x="5022" y="114"/>
                  </a:cubicBezTo>
                  <a:cubicBezTo>
                    <a:pt x="5045" y="92"/>
                    <a:pt x="5045" y="46"/>
                    <a:pt x="4999" y="23"/>
                  </a:cubicBezTo>
                  <a:cubicBezTo>
                    <a:pt x="4999" y="23"/>
                    <a:pt x="4976" y="0"/>
                    <a:pt x="4953"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4" name="Google Shape;604;p4"/>
            <p:cNvSpPr/>
            <p:nvPr/>
          </p:nvSpPr>
          <p:spPr>
            <a:xfrm>
              <a:off x="6677700" y="2313950"/>
              <a:ext cx="152375" cy="234150"/>
            </a:xfrm>
            <a:custGeom>
              <a:avLst/>
              <a:gdLst/>
              <a:ahLst/>
              <a:cxnLst/>
              <a:rect l="l" t="t" r="r" b="b"/>
              <a:pathLst>
                <a:path w="6095" h="9366" extrusionOk="0">
                  <a:moveTo>
                    <a:pt x="199" y="8744"/>
                  </a:moveTo>
                  <a:cubicBezTo>
                    <a:pt x="193" y="8746"/>
                    <a:pt x="184" y="8751"/>
                    <a:pt x="183" y="8764"/>
                  </a:cubicBezTo>
                  <a:lnTo>
                    <a:pt x="183" y="8764"/>
                  </a:lnTo>
                  <a:cubicBezTo>
                    <a:pt x="189" y="8757"/>
                    <a:pt x="194" y="8751"/>
                    <a:pt x="199" y="8744"/>
                  </a:cubicBezTo>
                  <a:close/>
                  <a:moveTo>
                    <a:pt x="5981" y="1"/>
                  </a:moveTo>
                  <a:cubicBezTo>
                    <a:pt x="5935" y="1"/>
                    <a:pt x="5890" y="24"/>
                    <a:pt x="5890" y="69"/>
                  </a:cubicBezTo>
                  <a:cubicBezTo>
                    <a:pt x="5844" y="184"/>
                    <a:pt x="5798" y="320"/>
                    <a:pt x="5753" y="435"/>
                  </a:cubicBezTo>
                  <a:cubicBezTo>
                    <a:pt x="5684" y="572"/>
                    <a:pt x="5638" y="709"/>
                    <a:pt x="5570" y="845"/>
                  </a:cubicBezTo>
                  <a:cubicBezTo>
                    <a:pt x="5433" y="1119"/>
                    <a:pt x="5296" y="1370"/>
                    <a:pt x="5136" y="1644"/>
                  </a:cubicBezTo>
                  <a:cubicBezTo>
                    <a:pt x="5098" y="1720"/>
                    <a:pt x="5060" y="1797"/>
                    <a:pt x="5022" y="1873"/>
                  </a:cubicBezTo>
                  <a:cubicBezTo>
                    <a:pt x="4931" y="2032"/>
                    <a:pt x="4840" y="2169"/>
                    <a:pt x="4748" y="2329"/>
                  </a:cubicBezTo>
                  <a:cubicBezTo>
                    <a:pt x="4634" y="2489"/>
                    <a:pt x="4543" y="2649"/>
                    <a:pt x="4452" y="2808"/>
                  </a:cubicBezTo>
                  <a:cubicBezTo>
                    <a:pt x="4246" y="3151"/>
                    <a:pt x="4041" y="3470"/>
                    <a:pt x="3812" y="3790"/>
                  </a:cubicBezTo>
                  <a:cubicBezTo>
                    <a:pt x="3767" y="3881"/>
                    <a:pt x="3698" y="3950"/>
                    <a:pt x="3653" y="4041"/>
                  </a:cubicBezTo>
                  <a:cubicBezTo>
                    <a:pt x="3607" y="4132"/>
                    <a:pt x="3539" y="4201"/>
                    <a:pt x="3470" y="4292"/>
                  </a:cubicBezTo>
                  <a:cubicBezTo>
                    <a:pt x="3424" y="4361"/>
                    <a:pt x="3379" y="4452"/>
                    <a:pt x="3310" y="4543"/>
                  </a:cubicBezTo>
                  <a:cubicBezTo>
                    <a:pt x="3265" y="4612"/>
                    <a:pt x="3196" y="4680"/>
                    <a:pt x="3150" y="4771"/>
                  </a:cubicBezTo>
                  <a:cubicBezTo>
                    <a:pt x="3082" y="4840"/>
                    <a:pt x="3036" y="4931"/>
                    <a:pt x="2991" y="5000"/>
                  </a:cubicBezTo>
                  <a:cubicBezTo>
                    <a:pt x="2922" y="5091"/>
                    <a:pt x="2877" y="5159"/>
                    <a:pt x="2808" y="5228"/>
                  </a:cubicBezTo>
                  <a:cubicBezTo>
                    <a:pt x="2717" y="5388"/>
                    <a:pt x="2603" y="5547"/>
                    <a:pt x="2489" y="5684"/>
                  </a:cubicBezTo>
                  <a:cubicBezTo>
                    <a:pt x="2374" y="5844"/>
                    <a:pt x="2260" y="6004"/>
                    <a:pt x="2146" y="6164"/>
                  </a:cubicBezTo>
                  <a:cubicBezTo>
                    <a:pt x="2032" y="6324"/>
                    <a:pt x="1918" y="6460"/>
                    <a:pt x="1804" y="6620"/>
                  </a:cubicBezTo>
                  <a:cubicBezTo>
                    <a:pt x="1735" y="6689"/>
                    <a:pt x="1667" y="6780"/>
                    <a:pt x="1621" y="6871"/>
                  </a:cubicBezTo>
                  <a:cubicBezTo>
                    <a:pt x="1553" y="6940"/>
                    <a:pt x="1507" y="7031"/>
                    <a:pt x="1439" y="7100"/>
                  </a:cubicBezTo>
                  <a:cubicBezTo>
                    <a:pt x="1324" y="7259"/>
                    <a:pt x="1210" y="7419"/>
                    <a:pt x="1096" y="7556"/>
                  </a:cubicBezTo>
                  <a:lnTo>
                    <a:pt x="617" y="8195"/>
                  </a:lnTo>
                  <a:lnTo>
                    <a:pt x="389" y="8469"/>
                  </a:lnTo>
                  <a:cubicBezTo>
                    <a:pt x="366" y="8538"/>
                    <a:pt x="320" y="8583"/>
                    <a:pt x="274" y="8652"/>
                  </a:cubicBezTo>
                  <a:cubicBezTo>
                    <a:pt x="244" y="8683"/>
                    <a:pt x="223" y="8713"/>
                    <a:pt x="199" y="8744"/>
                  </a:cubicBezTo>
                  <a:lnTo>
                    <a:pt x="199" y="8744"/>
                  </a:lnTo>
                  <a:cubicBezTo>
                    <a:pt x="203" y="8743"/>
                    <a:pt x="206" y="8743"/>
                    <a:pt x="206" y="8743"/>
                  </a:cubicBezTo>
                  <a:lnTo>
                    <a:pt x="206" y="8743"/>
                  </a:lnTo>
                  <a:lnTo>
                    <a:pt x="183" y="8766"/>
                  </a:lnTo>
                  <a:cubicBezTo>
                    <a:pt x="183" y="8765"/>
                    <a:pt x="183" y="8764"/>
                    <a:pt x="183" y="8764"/>
                  </a:cubicBezTo>
                  <a:lnTo>
                    <a:pt x="183" y="8764"/>
                  </a:lnTo>
                  <a:cubicBezTo>
                    <a:pt x="176" y="8772"/>
                    <a:pt x="169" y="8780"/>
                    <a:pt x="160" y="8789"/>
                  </a:cubicBezTo>
                  <a:cubicBezTo>
                    <a:pt x="138" y="8811"/>
                    <a:pt x="138" y="8811"/>
                    <a:pt x="115" y="8857"/>
                  </a:cubicBezTo>
                  <a:cubicBezTo>
                    <a:pt x="92" y="8880"/>
                    <a:pt x="92" y="8880"/>
                    <a:pt x="69" y="8880"/>
                  </a:cubicBezTo>
                  <a:cubicBezTo>
                    <a:pt x="69" y="8903"/>
                    <a:pt x="46" y="8903"/>
                    <a:pt x="46" y="8926"/>
                  </a:cubicBezTo>
                  <a:cubicBezTo>
                    <a:pt x="23" y="8948"/>
                    <a:pt x="1" y="8994"/>
                    <a:pt x="1" y="9017"/>
                  </a:cubicBezTo>
                  <a:cubicBezTo>
                    <a:pt x="1" y="9085"/>
                    <a:pt x="46" y="9108"/>
                    <a:pt x="92" y="9131"/>
                  </a:cubicBezTo>
                  <a:cubicBezTo>
                    <a:pt x="115" y="9154"/>
                    <a:pt x="138" y="9154"/>
                    <a:pt x="160" y="9154"/>
                  </a:cubicBezTo>
                  <a:cubicBezTo>
                    <a:pt x="183" y="9154"/>
                    <a:pt x="229" y="9177"/>
                    <a:pt x="252" y="9177"/>
                  </a:cubicBezTo>
                  <a:cubicBezTo>
                    <a:pt x="343" y="9222"/>
                    <a:pt x="411" y="9245"/>
                    <a:pt x="480" y="9291"/>
                  </a:cubicBezTo>
                  <a:cubicBezTo>
                    <a:pt x="526" y="9314"/>
                    <a:pt x="548" y="9314"/>
                    <a:pt x="594" y="9314"/>
                  </a:cubicBezTo>
                  <a:cubicBezTo>
                    <a:pt x="617" y="9336"/>
                    <a:pt x="663" y="9359"/>
                    <a:pt x="708" y="9359"/>
                  </a:cubicBezTo>
                  <a:cubicBezTo>
                    <a:pt x="724" y="9363"/>
                    <a:pt x="740" y="9365"/>
                    <a:pt x="755" y="9365"/>
                  </a:cubicBezTo>
                  <a:cubicBezTo>
                    <a:pt x="829" y="9365"/>
                    <a:pt x="899" y="9321"/>
                    <a:pt x="936" y="9245"/>
                  </a:cubicBezTo>
                  <a:cubicBezTo>
                    <a:pt x="982" y="9200"/>
                    <a:pt x="1005" y="9131"/>
                    <a:pt x="1051" y="9085"/>
                  </a:cubicBezTo>
                  <a:cubicBezTo>
                    <a:pt x="1096" y="9017"/>
                    <a:pt x="1142" y="8971"/>
                    <a:pt x="1188" y="8903"/>
                  </a:cubicBezTo>
                  <a:cubicBezTo>
                    <a:pt x="1233" y="8811"/>
                    <a:pt x="1302" y="8720"/>
                    <a:pt x="1370" y="8629"/>
                  </a:cubicBezTo>
                  <a:cubicBezTo>
                    <a:pt x="1393" y="8652"/>
                    <a:pt x="1416" y="8652"/>
                    <a:pt x="1439" y="8652"/>
                  </a:cubicBezTo>
                  <a:cubicBezTo>
                    <a:pt x="1461" y="8652"/>
                    <a:pt x="1484" y="8629"/>
                    <a:pt x="1484" y="8629"/>
                  </a:cubicBezTo>
                  <a:cubicBezTo>
                    <a:pt x="1530" y="8629"/>
                    <a:pt x="1553" y="8606"/>
                    <a:pt x="1576" y="8583"/>
                  </a:cubicBezTo>
                  <a:cubicBezTo>
                    <a:pt x="1621" y="8515"/>
                    <a:pt x="1667" y="8469"/>
                    <a:pt x="1712" y="8401"/>
                  </a:cubicBezTo>
                  <a:cubicBezTo>
                    <a:pt x="1735" y="8355"/>
                    <a:pt x="1758" y="8332"/>
                    <a:pt x="1804" y="8287"/>
                  </a:cubicBezTo>
                  <a:cubicBezTo>
                    <a:pt x="1849" y="8218"/>
                    <a:pt x="1918" y="8127"/>
                    <a:pt x="1964" y="8058"/>
                  </a:cubicBezTo>
                  <a:cubicBezTo>
                    <a:pt x="2032" y="7967"/>
                    <a:pt x="2101" y="7853"/>
                    <a:pt x="2169" y="7762"/>
                  </a:cubicBezTo>
                  <a:cubicBezTo>
                    <a:pt x="2237" y="7670"/>
                    <a:pt x="2283" y="7579"/>
                    <a:pt x="2352" y="7488"/>
                  </a:cubicBezTo>
                  <a:cubicBezTo>
                    <a:pt x="2397" y="7396"/>
                    <a:pt x="2466" y="7305"/>
                    <a:pt x="2511" y="7214"/>
                  </a:cubicBezTo>
                  <a:cubicBezTo>
                    <a:pt x="2557" y="7145"/>
                    <a:pt x="2625" y="7054"/>
                    <a:pt x="2671" y="6985"/>
                  </a:cubicBezTo>
                  <a:cubicBezTo>
                    <a:pt x="2785" y="6780"/>
                    <a:pt x="2899" y="6597"/>
                    <a:pt x="2991" y="6392"/>
                  </a:cubicBezTo>
                  <a:cubicBezTo>
                    <a:pt x="3036" y="6324"/>
                    <a:pt x="3082" y="6232"/>
                    <a:pt x="3128" y="6164"/>
                  </a:cubicBezTo>
                  <a:cubicBezTo>
                    <a:pt x="3173" y="6095"/>
                    <a:pt x="3219" y="6027"/>
                    <a:pt x="3265" y="5958"/>
                  </a:cubicBezTo>
                  <a:cubicBezTo>
                    <a:pt x="3333" y="5844"/>
                    <a:pt x="3402" y="5753"/>
                    <a:pt x="3470" y="5662"/>
                  </a:cubicBezTo>
                  <a:cubicBezTo>
                    <a:pt x="3539" y="5570"/>
                    <a:pt x="3516" y="5456"/>
                    <a:pt x="3447" y="5411"/>
                  </a:cubicBezTo>
                  <a:cubicBezTo>
                    <a:pt x="3409" y="5382"/>
                    <a:pt x="3367" y="5369"/>
                    <a:pt x="3327" y="5369"/>
                  </a:cubicBezTo>
                  <a:cubicBezTo>
                    <a:pt x="3272" y="5369"/>
                    <a:pt x="3223" y="5394"/>
                    <a:pt x="3196" y="5433"/>
                  </a:cubicBezTo>
                  <a:cubicBezTo>
                    <a:pt x="3105" y="5525"/>
                    <a:pt x="3036" y="5616"/>
                    <a:pt x="2968" y="5730"/>
                  </a:cubicBezTo>
                  <a:cubicBezTo>
                    <a:pt x="2945" y="5753"/>
                    <a:pt x="2922" y="5776"/>
                    <a:pt x="2899" y="5821"/>
                  </a:cubicBezTo>
                  <a:lnTo>
                    <a:pt x="2877" y="5821"/>
                  </a:lnTo>
                  <a:cubicBezTo>
                    <a:pt x="2968" y="5684"/>
                    <a:pt x="3059" y="5547"/>
                    <a:pt x="3150" y="5411"/>
                  </a:cubicBezTo>
                  <a:cubicBezTo>
                    <a:pt x="3219" y="5342"/>
                    <a:pt x="3265" y="5274"/>
                    <a:pt x="3310" y="5205"/>
                  </a:cubicBezTo>
                  <a:cubicBezTo>
                    <a:pt x="3379" y="5114"/>
                    <a:pt x="3424" y="5045"/>
                    <a:pt x="3493" y="4954"/>
                  </a:cubicBezTo>
                  <a:cubicBezTo>
                    <a:pt x="3539" y="4886"/>
                    <a:pt x="3607" y="4794"/>
                    <a:pt x="3653" y="4726"/>
                  </a:cubicBezTo>
                  <a:cubicBezTo>
                    <a:pt x="3721" y="4634"/>
                    <a:pt x="3767" y="4566"/>
                    <a:pt x="3835" y="4475"/>
                  </a:cubicBezTo>
                  <a:cubicBezTo>
                    <a:pt x="3949" y="4315"/>
                    <a:pt x="4041" y="4132"/>
                    <a:pt x="4155" y="3973"/>
                  </a:cubicBezTo>
                  <a:cubicBezTo>
                    <a:pt x="4269" y="3813"/>
                    <a:pt x="4383" y="3653"/>
                    <a:pt x="4474" y="3493"/>
                  </a:cubicBezTo>
                  <a:cubicBezTo>
                    <a:pt x="4604" y="3299"/>
                    <a:pt x="4713" y="3105"/>
                    <a:pt x="4840" y="2892"/>
                  </a:cubicBezTo>
                  <a:lnTo>
                    <a:pt x="4840" y="2892"/>
                  </a:lnTo>
                  <a:cubicBezTo>
                    <a:pt x="4840" y="2894"/>
                    <a:pt x="4840" y="2897"/>
                    <a:pt x="4840" y="2900"/>
                  </a:cubicBezTo>
                  <a:cubicBezTo>
                    <a:pt x="4931" y="2717"/>
                    <a:pt x="5045" y="2557"/>
                    <a:pt x="5136" y="2375"/>
                  </a:cubicBezTo>
                  <a:cubicBezTo>
                    <a:pt x="5228" y="2215"/>
                    <a:pt x="5319" y="2032"/>
                    <a:pt x="5410" y="1873"/>
                  </a:cubicBezTo>
                  <a:cubicBezTo>
                    <a:pt x="5501" y="1713"/>
                    <a:pt x="5570" y="1553"/>
                    <a:pt x="5661" y="1370"/>
                  </a:cubicBezTo>
                  <a:cubicBezTo>
                    <a:pt x="5730" y="1211"/>
                    <a:pt x="5798" y="1028"/>
                    <a:pt x="5867" y="845"/>
                  </a:cubicBezTo>
                  <a:cubicBezTo>
                    <a:pt x="5890" y="777"/>
                    <a:pt x="5912" y="709"/>
                    <a:pt x="5935" y="640"/>
                  </a:cubicBezTo>
                  <a:cubicBezTo>
                    <a:pt x="5958" y="572"/>
                    <a:pt x="5958" y="503"/>
                    <a:pt x="5981" y="435"/>
                  </a:cubicBezTo>
                  <a:cubicBezTo>
                    <a:pt x="5981" y="435"/>
                    <a:pt x="5981" y="435"/>
                    <a:pt x="5981" y="457"/>
                  </a:cubicBezTo>
                  <a:cubicBezTo>
                    <a:pt x="6004" y="412"/>
                    <a:pt x="6004" y="366"/>
                    <a:pt x="6004" y="320"/>
                  </a:cubicBezTo>
                  <a:lnTo>
                    <a:pt x="6004" y="366"/>
                  </a:lnTo>
                  <a:cubicBezTo>
                    <a:pt x="6026" y="275"/>
                    <a:pt x="6049" y="206"/>
                    <a:pt x="6072" y="138"/>
                  </a:cubicBezTo>
                  <a:cubicBezTo>
                    <a:pt x="6095" y="92"/>
                    <a:pt x="6072" y="24"/>
                    <a:pt x="6026"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5" name="Google Shape;605;p4"/>
            <p:cNvSpPr/>
            <p:nvPr/>
          </p:nvSpPr>
          <p:spPr>
            <a:xfrm>
              <a:off x="6739900" y="2313400"/>
              <a:ext cx="87900" cy="151300"/>
            </a:xfrm>
            <a:custGeom>
              <a:avLst/>
              <a:gdLst/>
              <a:ahLst/>
              <a:cxnLst/>
              <a:rect l="l" t="t" r="r" b="b"/>
              <a:pathLst>
                <a:path w="3516" h="6052" extrusionOk="0">
                  <a:moveTo>
                    <a:pt x="3379" y="0"/>
                  </a:moveTo>
                  <a:cubicBezTo>
                    <a:pt x="3310" y="0"/>
                    <a:pt x="3265" y="23"/>
                    <a:pt x="3242" y="69"/>
                  </a:cubicBezTo>
                  <a:cubicBezTo>
                    <a:pt x="3150" y="251"/>
                    <a:pt x="3082" y="434"/>
                    <a:pt x="2991" y="616"/>
                  </a:cubicBezTo>
                  <a:cubicBezTo>
                    <a:pt x="2922" y="776"/>
                    <a:pt x="2854" y="913"/>
                    <a:pt x="2785" y="1073"/>
                  </a:cubicBezTo>
                  <a:cubicBezTo>
                    <a:pt x="2717" y="1256"/>
                    <a:pt x="2625" y="1415"/>
                    <a:pt x="2534" y="1575"/>
                  </a:cubicBezTo>
                  <a:cubicBezTo>
                    <a:pt x="2443" y="1758"/>
                    <a:pt x="2352" y="1917"/>
                    <a:pt x="2260" y="2100"/>
                  </a:cubicBezTo>
                  <a:cubicBezTo>
                    <a:pt x="2078" y="2420"/>
                    <a:pt x="1872" y="2739"/>
                    <a:pt x="1690" y="3082"/>
                  </a:cubicBezTo>
                  <a:cubicBezTo>
                    <a:pt x="1598" y="3241"/>
                    <a:pt x="1484" y="3401"/>
                    <a:pt x="1393" y="3561"/>
                  </a:cubicBezTo>
                  <a:cubicBezTo>
                    <a:pt x="1302" y="3721"/>
                    <a:pt x="1187" y="3880"/>
                    <a:pt x="1096" y="4040"/>
                  </a:cubicBezTo>
                  <a:cubicBezTo>
                    <a:pt x="1005" y="4177"/>
                    <a:pt x="914" y="4314"/>
                    <a:pt x="845" y="4451"/>
                  </a:cubicBezTo>
                  <a:cubicBezTo>
                    <a:pt x="754" y="4611"/>
                    <a:pt x="662" y="4748"/>
                    <a:pt x="571" y="4885"/>
                  </a:cubicBezTo>
                  <a:cubicBezTo>
                    <a:pt x="411" y="5159"/>
                    <a:pt x="274" y="5433"/>
                    <a:pt x="92" y="5684"/>
                  </a:cubicBezTo>
                  <a:cubicBezTo>
                    <a:pt x="69" y="5706"/>
                    <a:pt x="46" y="5729"/>
                    <a:pt x="46" y="5752"/>
                  </a:cubicBezTo>
                  <a:cubicBezTo>
                    <a:pt x="1" y="5775"/>
                    <a:pt x="1" y="5821"/>
                    <a:pt x="1" y="5866"/>
                  </a:cubicBezTo>
                  <a:cubicBezTo>
                    <a:pt x="1" y="5912"/>
                    <a:pt x="23" y="5958"/>
                    <a:pt x="46" y="6003"/>
                  </a:cubicBezTo>
                  <a:cubicBezTo>
                    <a:pt x="78" y="6035"/>
                    <a:pt x="120" y="6052"/>
                    <a:pt x="162" y="6052"/>
                  </a:cubicBezTo>
                  <a:cubicBezTo>
                    <a:pt x="211" y="6052"/>
                    <a:pt x="261" y="6029"/>
                    <a:pt x="297" y="5980"/>
                  </a:cubicBezTo>
                  <a:cubicBezTo>
                    <a:pt x="389" y="5889"/>
                    <a:pt x="480" y="5775"/>
                    <a:pt x="548" y="5661"/>
                  </a:cubicBezTo>
                  <a:cubicBezTo>
                    <a:pt x="617" y="5592"/>
                    <a:pt x="662" y="5501"/>
                    <a:pt x="708" y="5433"/>
                  </a:cubicBezTo>
                  <a:cubicBezTo>
                    <a:pt x="799" y="5250"/>
                    <a:pt x="914" y="5090"/>
                    <a:pt x="1005" y="4930"/>
                  </a:cubicBezTo>
                  <a:cubicBezTo>
                    <a:pt x="1096" y="4771"/>
                    <a:pt x="1210" y="4588"/>
                    <a:pt x="1324" y="4428"/>
                  </a:cubicBezTo>
                  <a:cubicBezTo>
                    <a:pt x="1416" y="4268"/>
                    <a:pt x="1530" y="4086"/>
                    <a:pt x="1621" y="3926"/>
                  </a:cubicBezTo>
                  <a:cubicBezTo>
                    <a:pt x="1735" y="3766"/>
                    <a:pt x="1827" y="3607"/>
                    <a:pt x="1918" y="3447"/>
                  </a:cubicBezTo>
                  <a:cubicBezTo>
                    <a:pt x="2009" y="3287"/>
                    <a:pt x="2100" y="3104"/>
                    <a:pt x="2192" y="2945"/>
                  </a:cubicBezTo>
                  <a:cubicBezTo>
                    <a:pt x="2283" y="2785"/>
                    <a:pt x="2374" y="2625"/>
                    <a:pt x="2466" y="2465"/>
                  </a:cubicBezTo>
                  <a:cubicBezTo>
                    <a:pt x="2580" y="2283"/>
                    <a:pt x="2648" y="2123"/>
                    <a:pt x="2740" y="1963"/>
                  </a:cubicBezTo>
                  <a:cubicBezTo>
                    <a:pt x="2808" y="1826"/>
                    <a:pt x="2877" y="1712"/>
                    <a:pt x="2922" y="1598"/>
                  </a:cubicBezTo>
                  <a:cubicBezTo>
                    <a:pt x="2991" y="1461"/>
                    <a:pt x="3036" y="1324"/>
                    <a:pt x="3082" y="1187"/>
                  </a:cubicBezTo>
                  <a:cubicBezTo>
                    <a:pt x="3173" y="982"/>
                    <a:pt x="3265" y="753"/>
                    <a:pt x="3333" y="525"/>
                  </a:cubicBezTo>
                  <a:cubicBezTo>
                    <a:pt x="3379" y="411"/>
                    <a:pt x="3424" y="297"/>
                    <a:pt x="3493" y="206"/>
                  </a:cubicBezTo>
                  <a:cubicBezTo>
                    <a:pt x="3516" y="137"/>
                    <a:pt x="3493" y="46"/>
                    <a:pt x="3424" y="23"/>
                  </a:cubicBezTo>
                  <a:cubicBezTo>
                    <a:pt x="3424" y="0"/>
                    <a:pt x="3402" y="0"/>
                    <a:pt x="3379"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6" name="Google Shape;606;p4"/>
            <p:cNvSpPr/>
            <p:nvPr/>
          </p:nvSpPr>
          <p:spPr>
            <a:xfrm>
              <a:off x="6697100" y="2341925"/>
              <a:ext cx="95900" cy="144950"/>
            </a:xfrm>
            <a:custGeom>
              <a:avLst/>
              <a:gdLst/>
              <a:ahLst/>
              <a:cxnLst/>
              <a:rect l="l" t="t" r="r" b="b"/>
              <a:pathLst>
                <a:path w="3836" h="5798" extrusionOk="0">
                  <a:moveTo>
                    <a:pt x="1393" y="3630"/>
                  </a:moveTo>
                  <a:cubicBezTo>
                    <a:pt x="1389" y="3637"/>
                    <a:pt x="1385" y="3646"/>
                    <a:pt x="1380" y="3654"/>
                  </a:cubicBezTo>
                  <a:lnTo>
                    <a:pt x="1380" y="3654"/>
                  </a:lnTo>
                  <a:cubicBezTo>
                    <a:pt x="1386" y="3648"/>
                    <a:pt x="1393" y="3642"/>
                    <a:pt x="1393" y="3630"/>
                  </a:cubicBezTo>
                  <a:close/>
                  <a:moveTo>
                    <a:pt x="1380" y="3654"/>
                  </a:moveTo>
                  <a:cubicBezTo>
                    <a:pt x="1376" y="3658"/>
                    <a:pt x="1372" y="3663"/>
                    <a:pt x="1371" y="3669"/>
                  </a:cubicBezTo>
                  <a:lnTo>
                    <a:pt x="1371" y="3669"/>
                  </a:lnTo>
                  <a:cubicBezTo>
                    <a:pt x="1374" y="3664"/>
                    <a:pt x="1377" y="3659"/>
                    <a:pt x="1380" y="3654"/>
                  </a:cubicBezTo>
                  <a:close/>
                  <a:moveTo>
                    <a:pt x="1552" y="4055"/>
                  </a:moveTo>
                  <a:cubicBezTo>
                    <a:pt x="1545" y="4065"/>
                    <a:pt x="1537" y="4076"/>
                    <a:pt x="1530" y="4086"/>
                  </a:cubicBezTo>
                  <a:cubicBezTo>
                    <a:pt x="1547" y="4069"/>
                    <a:pt x="1551" y="4065"/>
                    <a:pt x="1552" y="4055"/>
                  </a:cubicBezTo>
                  <a:close/>
                  <a:moveTo>
                    <a:pt x="1022" y="4153"/>
                  </a:moveTo>
                  <a:cubicBezTo>
                    <a:pt x="1018" y="4160"/>
                    <a:pt x="1014" y="4166"/>
                    <a:pt x="1008" y="4173"/>
                  </a:cubicBezTo>
                  <a:lnTo>
                    <a:pt x="1008" y="4173"/>
                  </a:lnTo>
                  <a:cubicBezTo>
                    <a:pt x="1013" y="4166"/>
                    <a:pt x="1017" y="4159"/>
                    <a:pt x="1022" y="4153"/>
                  </a:cubicBezTo>
                  <a:close/>
                  <a:moveTo>
                    <a:pt x="868" y="4337"/>
                  </a:moveTo>
                  <a:cubicBezTo>
                    <a:pt x="863" y="4351"/>
                    <a:pt x="858" y="4364"/>
                    <a:pt x="852" y="4376"/>
                  </a:cubicBezTo>
                  <a:lnTo>
                    <a:pt x="852" y="4376"/>
                  </a:lnTo>
                  <a:cubicBezTo>
                    <a:pt x="868" y="4360"/>
                    <a:pt x="868" y="4358"/>
                    <a:pt x="868" y="4337"/>
                  </a:cubicBezTo>
                  <a:close/>
                  <a:moveTo>
                    <a:pt x="3767" y="0"/>
                  </a:moveTo>
                  <a:cubicBezTo>
                    <a:pt x="3744" y="0"/>
                    <a:pt x="3744" y="0"/>
                    <a:pt x="3721" y="23"/>
                  </a:cubicBezTo>
                  <a:cubicBezTo>
                    <a:pt x="3676" y="115"/>
                    <a:pt x="3630" y="206"/>
                    <a:pt x="3584" y="297"/>
                  </a:cubicBezTo>
                  <a:cubicBezTo>
                    <a:pt x="3561" y="366"/>
                    <a:pt x="3516" y="457"/>
                    <a:pt x="3470" y="525"/>
                  </a:cubicBezTo>
                  <a:cubicBezTo>
                    <a:pt x="3424" y="617"/>
                    <a:pt x="3379" y="685"/>
                    <a:pt x="3333" y="776"/>
                  </a:cubicBezTo>
                  <a:cubicBezTo>
                    <a:pt x="3287" y="845"/>
                    <a:pt x="3242" y="936"/>
                    <a:pt x="3196" y="1005"/>
                  </a:cubicBezTo>
                  <a:cubicBezTo>
                    <a:pt x="3105" y="1164"/>
                    <a:pt x="2991" y="1324"/>
                    <a:pt x="2877" y="1461"/>
                  </a:cubicBezTo>
                  <a:cubicBezTo>
                    <a:pt x="2785" y="1621"/>
                    <a:pt x="2694" y="1781"/>
                    <a:pt x="2580" y="1918"/>
                  </a:cubicBezTo>
                  <a:cubicBezTo>
                    <a:pt x="2489" y="2055"/>
                    <a:pt x="2397" y="2214"/>
                    <a:pt x="2283" y="2351"/>
                  </a:cubicBezTo>
                  <a:cubicBezTo>
                    <a:pt x="2192" y="2488"/>
                    <a:pt x="2101" y="2625"/>
                    <a:pt x="2009" y="2762"/>
                  </a:cubicBezTo>
                  <a:cubicBezTo>
                    <a:pt x="1918" y="2899"/>
                    <a:pt x="1827" y="3036"/>
                    <a:pt x="1735" y="3173"/>
                  </a:cubicBezTo>
                  <a:cubicBezTo>
                    <a:pt x="1621" y="3310"/>
                    <a:pt x="1530" y="3447"/>
                    <a:pt x="1439" y="3584"/>
                  </a:cubicBezTo>
                  <a:cubicBezTo>
                    <a:pt x="1416" y="3607"/>
                    <a:pt x="1393" y="3652"/>
                    <a:pt x="1370" y="3675"/>
                  </a:cubicBezTo>
                  <a:cubicBezTo>
                    <a:pt x="1370" y="3673"/>
                    <a:pt x="1370" y="3671"/>
                    <a:pt x="1371" y="3669"/>
                  </a:cubicBezTo>
                  <a:lnTo>
                    <a:pt x="1371" y="3669"/>
                  </a:lnTo>
                  <a:cubicBezTo>
                    <a:pt x="1346" y="3710"/>
                    <a:pt x="1313" y="3756"/>
                    <a:pt x="1279" y="3789"/>
                  </a:cubicBezTo>
                  <a:cubicBezTo>
                    <a:pt x="1233" y="3881"/>
                    <a:pt x="1165" y="3949"/>
                    <a:pt x="1096" y="4040"/>
                  </a:cubicBezTo>
                  <a:cubicBezTo>
                    <a:pt x="1119" y="4018"/>
                    <a:pt x="1119" y="4018"/>
                    <a:pt x="1142" y="3995"/>
                  </a:cubicBezTo>
                  <a:lnTo>
                    <a:pt x="1142" y="3995"/>
                  </a:lnTo>
                  <a:cubicBezTo>
                    <a:pt x="1102" y="4055"/>
                    <a:pt x="1062" y="4097"/>
                    <a:pt x="1022" y="4153"/>
                  </a:cubicBezTo>
                  <a:lnTo>
                    <a:pt x="1022" y="4153"/>
                  </a:lnTo>
                  <a:cubicBezTo>
                    <a:pt x="1026" y="4146"/>
                    <a:pt x="1028" y="4139"/>
                    <a:pt x="1028" y="4132"/>
                  </a:cubicBezTo>
                  <a:lnTo>
                    <a:pt x="1028" y="4132"/>
                  </a:lnTo>
                  <a:lnTo>
                    <a:pt x="1006" y="4175"/>
                  </a:lnTo>
                  <a:lnTo>
                    <a:pt x="1006" y="4175"/>
                  </a:lnTo>
                  <a:cubicBezTo>
                    <a:pt x="1007" y="4174"/>
                    <a:pt x="1007" y="4174"/>
                    <a:pt x="1008" y="4173"/>
                  </a:cubicBezTo>
                  <a:lnTo>
                    <a:pt x="1008" y="4173"/>
                  </a:lnTo>
                  <a:cubicBezTo>
                    <a:pt x="1007" y="4175"/>
                    <a:pt x="1006" y="4176"/>
                    <a:pt x="1005" y="4177"/>
                  </a:cubicBezTo>
                  <a:lnTo>
                    <a:pt x="1006" y="4175"/>
                  </a:lnTo>
                  <a:lnTo>
                    <a:pt x="1006" y="4175"/>
                  </a:lnTo>
                  <a:cubicBezTo>
                    <a:pt x="999" y="4184"/>
                    <a:pt x="990" y="4192"/>
                    <a:pt x="982" y="4200"/>
                  </a:cubicBezTo>
                  <a:cubicBezTo>
                    <a:pt x="959" y="4223"/>
                    <a:pt x="936" y="4269"/>
                    <a:pt x="914" y="4292"/>
                  </a:cubicBezTo>
                  <a:cubicBezTo>
                    <a:pt x="908" y="4297"/>
                    <a:pt x="902" y="4303"/>
                    <a:pt x="891" y="4314"/>
                  </a:cubicBezTo>
                  <a:cubicBezTo>
                    <a:pt x="891" y="4335"/>
                    <a:pt x="872" y="4356"/>
                    <a:pt x="852" y="4376"/>
                  </a:cubicBezTo>
                  <a:lnTo>
                    <a:pt x="852" y="4376"/>
                  </a:lnTo>
                  <a:cubicBezTo>
                    <a:pt x="852" y="4376"/>
                    <a:pt x="852" y="4376"/>
                    <a:pt x="852" y="4376"/>
                  </a:cubicBezTo>
                  <a:lnTo>
                    <a:pt x="852" y="4376"/>
                  </a:lnTo>
                  <a:cubicBezTo>
                    <a:pt x="850" y="4378"/>
                    <a:pt x="848" y="4380"/>
                    <a:pt x="846" y="4382"/>
                  </a:cubicBezTo>
                  <a:lnTo>
                    <a:pt x="846" y="4382"/>
                  </a:lnTo>
                  <a:cubicBezTo>
                    <a:pt x="848" y="4380"/>
                    <a:pt x="850" y="4378"/>
                    <a:pt x="852" y="4376"/>
                  </a:cubicBezTo>
                  <a:lnTo>
                    <a:pt x="852" y="4376"/>
                  </a:lnTo>
                  <a:cubicBezTo>
                    <a:pt x="828" y="4424"/>
                    <a:pt x="795" y="4461"/>
                    <a:pt x="777" y="4497"/>
                  </a:cubicBezTo>
                  <a:cubicBezTo>
                    <a:pt x="754" y="4543"/>
                    <a:pt x="708" y="4565"/>
                    <a:pt x="685" y="4611"/>
                  </a:cubicBezTo>
                  <a:cubicBezTo>
                    <a:pt x="663" y="4657"/>
                    <a:pt x="640" y="4680"/>
                    <a:pt x="617" y="4702"/>
                  </a:cubicBezTo>
                  <a:cubicBezTo>
                    <a:pt x="594" y="4725"/>
                    <a:pt x="594" y="4725"/>
                    <a:pt x="594" y="4748"/>
                  </a:cubicBezTo>
                  <a:cubicBezTo>
                    <a:pt x="575" y="4767"/>
                    <a:pt x="557" y="4785"/>
                    <a:pt x="538" y="4817"/>
                  </a:cubicBezTo>
                  <a:lnTo>
                    <a:pt x="538" y="4817"/>
                  </a:lnTo>
                  <a:cubicBezTo>
                    <a:pt x="526" y="4817"/>
                    <a:pt x="526" y="4821"/>
                    <a:pt x="526" y="4839"/>
                  </a:cubicBezTo>
                  <a:cubicBezTo>
                    <a:pt x="526" y="4829"/>
                    <a:pt x="531" y="4823"/>
                    <a:pt x="536" y="4820"/>
                  </a:cubicBezTo>
                  <a:lnTo>
                    <a:pt x="536" y="4820"/>
                  </a:lnTo>
                  <a:cubicBezTo>
                    <a:pt x="533" y="4826"/>
                    <a:pt x="529" y="4832"/>
                    <a:pt x="526" y="4839"/>
                  </a:cubicBezTo>
                  <a:cubicBezTo>
                    <a:pt x="480" y="4885"/>
                    <a:pt x="457" y="4931"/>
                    <a:pt x="412" y="4976"/>
                  </a:cubicBezTo>
                  <a:cubicBezTo>
                    <a:pt x="389" y="4999"/>
                    <a:pt x="366" y="5045"/>
                    <a:pt x="343" y="5090"/>
                  </a:cubicBezTo>
                  <a:cubicBezTo>
                    <a:pt x="320" y="5113"/>
                    <a:pt x="297" y="5159"/>
                    <a:pt x="275" y="5182"/>
                  </a:cubicBezTo>
                  <a:cubicBezTo>
                    <a:pt x="183" y="5296"/>
                    <a:pt x="115" y="5410"/>
                    <a:pt x="46" y="5524"/>
                  </a:cubicBezTo>
                  <a:cubicBezTo>
                    <a:pt x="1" y="5593"/>
                    <a:pt x="23" y="5684"/>
                    <a:pt x="69" y="5730"/>
                  </a:cubicBezTo>
                  <a:cubicBezTo>
                    <a:pt x="115" y="5775"/>
                    <a:pt x="160" y="5798"/>
                    <a:pt x="206" y="5798"/>
                  </a:cubicBezTo>
                  <a:cubicBezTo>
                    <a:pt x="252" y="5798"/>
                    <a:pt x="297" y="5775"/>
                    <a:pt x="320" y="5730"/>
                  </a:cubicBezTo>
                  <a:cubicBezTo>
                    <a:pt x="366" y="5707"/>
                    <a:pt x="389" y="5661"/>
                    <a:pt x="412" y="5638"/>
                  </a:cubicBezTo>
                  <a:cubicBezTo>
                    <a:pt x="434" y="5615"/>
                    <a:pt x="457" y="5570"/>
                    <a:pt x="480" y="5547"/>
                  </a:cubicBezTo>
                  <a:cubicBezTo>
                    <a:pt x="548" y="5478"/>
                    <a:pt x="594" y="5387"/>
                    <a:pt x="640" y="5319"/>
                  </a:cubicBezTo>
                  <a:cubicBezTo>
                    <a:pt x="640" y="5319"/>
                    <a:pt x="640" y="5341"/>
                    <a:pt x="640" y="5341"/>
                  </a:cubicBezTo>
                  <a:cubicBezTo>
                    <a:pt x="644" y="5332"/>
                    <a:pt x="649" y="5323"/>
                    <a:pt x="654" y="5314"/>
                  </a:cubicBezTo>
                  <a:lnTo>
                    <a:pt x="654" y="5314"/>
                  </a:lnTo>
                  <a:cubicBezTo>
                    <a:pt x="659" y="5310"/>
                    <a:pt x="661" y="5304"/>
                    <a:pt x="662" y="5300"/>
                  </a:cubicBezTo>
                  <a:lnTo>
                    <a:pt x="662" y="5300"/>
                  </a:lnTo>
                  <a:cubicBezTo>
                    <a:pt x="706" y="5222"/>
                    <a:pt x="764" y="5145"/>
                    <a:pt x="822" y="5068"/>
                  </a:cubicBezTo>
                  <a:cubicBezTo>
                    <a:pt x="914" y="4953"/>
                    <a:pt x="982" y="4839"/>
                    <a:pt x="1073" y="4748"/>
                  </a:cubicBezTo>
                  <a:cubicBezTo>
                    <a:pt x="1051" y="4748"/>
                    <a:pt x="1051" y="4771"/>
                    <a:pt x="1028" y="4771"/>
                  </a:cubicBezTo>
                  <a:cubicBezTo>
                    <a:pt x="1210" y="4543"/>
                    <a:pt x="1393" y="4292"/>
                    <a:pt x="1553" y="4040"/>
                  </a:cubicBezTo>
                  <a:lnTo>
                    <a:pt x="1553" y="4040"/>
                  </a:lnTo>
                  <a:cubicBezTo>
                    <a:pt x="1553" y="4047"/>
                    <a:pt x="1553" y="4051"/>
                    <a:pt x="1552" y="4055"/>
                  </a:cubicBezTo>
                  <a:lnTo>
                    <a:pt x="1552" y="4055"/>
                  </a:lnTo>
                  <a:cubicBezTo>
                    <a:pt x="1662" y="3903"/>
                    <a:pt x="1788" y="3733"/>
                    <a:pt x="1895" y="3584"/>
                  </a:cubicBezTo>
                  <a:cubicBezTo>
                    <a:pt x="1986" y="3424"/>
                    <a:pt x="2078" y="3264"/>
                    <a:pt x="2192" y="3105"/>
                  </a:cubicBezTo>
                  <a:cubicBezTo>
                    <a:pt x="2283" y="2945"/>
                    <a:pt x="2374" y="2808"/>
                    <a:pt x="2466" y="2648"/>
                  </a:cubicBezTo>
                  <a:cubicBezTo>
                    <a:pt x="2511" y="2557"/>
                    <a:pt x="2557" y="2488"/>
                    <a:pt x="2603" y="2397"/>
                  </a:cubicBezTo>
                  <a:cubicBezTo>
                    <a:pt x="2648" y="2329"/>
                    <a:pt x="2694" y="2237"/>
                    <a:pt x="2763" y="2146"/>
                  </a:cubicBezTo>
                  <a:cubicBezTo>
                    <a:pt x="2808" y="2077"/>
                    <a:pt x="2854" y="1986"/>
                    <a:pt x="2899" y="1895"/>
                  </a:cubicBezTo>
                  <a:cubicBezTo>
                    <a:pt x="2922" y="1826"/>
                    <a:pt x="2968" y="1735"/>
                    <a:pt x="3014" y="1667"/>
                  </a:cubicBezTo>
                  <a:cubicBezTo>
                    <a:pt x="3059" y="1575"/>
                    <a:pt x="3105" y="1507"/>
                    <a:pt x="3151" y="1416"/>
                  </a:cubicBezTo>
                  <a:cubicBezTo>
                    <a:pt x="3196" y="1347"/>
                    <a:pt x="3219" y="1256"/>
                    <a:pt x="3265" y="1164"/>
                  </a:cubicBezTo>
                  <a:cubicBezTo>
                    <a:pt x="3356" y="1005"/>
                    <a:pt x="3424" y="845"/>
                    <a:pt x="3516" y="662"/>
                  </a:cubicBezTo>
                  <a:cubicBezTo>
                    <a:pt x="3561" y="594"/>
                    <a:pt x="3607" y="525"/>
                    <a:pt x="3630" y="434"/>
                  </a:cubicBezTo>
                  <a:cubicBezTo>
                    <a:pt x="3676" y="366"/>
                    <a:pt x="3721" y="274"/>
                    <a:pt x="3744" y="183"/>
                  </a:cubicBezTo>
                  <a:cubicBezTo>
                    <a:pt x="3767" y="160"/>
                    <a:pt x="3790" y="115"/>
                    <a:pt x="3812" y="69"/>
                  </a:cubicBezTo>
                  <a:cubicBezTo>
                    <a:pt x="3835" y="46"/>
                    <a:pt x="3812" y="23"/>
                    <a:pt x="3790"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7" name="Google Shape;607;p4"/>
            <p:cNvSpPr/>
            <p:nvPr/>
          </p:nvSpPr>
          <p:spPr>
            <a:xfrm>
              <a:off x="6689675" y="2492575"/>
              <a:ext cx="6300" cy="6300"/>
            </a:xfrm>
            <a:custGeom>
              <a:avLst/>
              <a:gdLst/>
              <a:ahLst/>
              <a:cxnLst/>
              <a:rect l="l" t="t" r="r" b="b"/>
              <a:pathLst>
                <a:path w="252" h="252" extrusionOk="0">
                  <a:moveTo>
                    <a:pt x="115" y="0"/>
                  </a:moveTo>
                  <a:cubicBezTo>
                    <a:pt x="47" y="0"/>
                    <a:pt x="1" y="46"/>
                    <a:pt x="1" y="114"/>
                  </a:cubicBezTo>
                  <a:cubicBezTo>
                    <a:pt x="1" y="183"/>
                    <a:pt x="47" y="251"/>
                    <a:pt x="115" y="251"/>
                  </a:cubicBezTo>
                  <a:cubicBezTo>
                    <a:pt x="184" y="251"/>
                    <a:pt x="252" y="183"/>
                    <a:pt x="252" y="114"/>
                  </a:cubicBezTo>
                  <a:cubicBezTo>
                    <a:pt x="252" y="46"/>
                    <a:pt x="184" y="0"/>
                    <a:pt x="11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8" name="Google Shape;608;p4"/>
            <p:cNvSpPr/>
            <p:nvPr/>
          </p:nvSpPr>
          <p:spPr>
            <a:xfrm>
              <a:off x="6713075" y="2141050"/>
              <a:ext cx="34850" cy="25000"/>
            </a:xfrm>
            <a:custGeom>
              <a:avLst/>
              <a:gdLst/>
              <a:ahLst/>
              <a:cxnLst/>
              <a:rect l="l" t="t" r="r" b="b"/>
              <a:pathLst>
                <a:path w="1394" h="1000" extrusionOk="0">
                  <a:moveTo>
                    <a:pt x="1279" y="1"/>
                  </a:moveTo>
                  <a:cubicBezTo>
                    <a:pt x="1210" y="24"/>
                    <a:pt x="1165" y="69"/>
                    <a:pt x="1096" y="92"/>
                  </a:cubicBezTo>
                  <a:cubicBezTo>
                    <a:pt x="1085" y="81"/>
                    <a:pt x="1068" y="75"/>
                    <a:pt x="1051" y="75"/>
                  </a:cubicBezTo>
                  <a:cubicBezTo>
                    <a:pt x="1034" y="75"/>
                    <a:pt x="1016" y="81"/>
                    <a:pt x="1005" y="92"/>
                  </a:cubicBezTo>
                  <a:cubicBezTo>
                    <a:pt x="914" y="115"/>
                    <a:pt x="845" y="161"/>
                    <a:pt x="754" y="206"/>
                  </a:cubicBezTo>
                  <a:cubicBezTo>
                    <a:pt x="686" y="252"/>
                    <a:pt x="617" y="298"/>
                    <a:pt x="526" y="343"/>
                  </a:cubicBezTo>
                  <a:cubicBezTo>
                    <a:pt x="457" y="412"/>
                    <a:pt x="366" y="457"/>
                    <a:pt x="275" y="526"/>
                  </a:cubicBezTo>
                  <a:cubicBezTo>
                    <a:pt x="252" y="572"/>
                    <a:pt x="206" y="594"/>
                    <a:pt x="183" y="617"/>
                  </a:cubicBezTo>
                  <a:cubicBezTo>
                    <a:pt x="161" y="640"/>
                    <a:pt x="138" y="640"/>
                    <a:pt x="115" y="663"/>
                  </a:cubicBezTo>
                  <a:cubicBezTo>
                    <a:pt x="92" y="686"/>
                    <a:pt x="69" y="708"/>
                    <a:pt x="46" y="731"/>
                  </a:cubicBezTo>
                  <a:cubicBezTo>
                    <a:pt x="46" y="754"/>
                    <a:pt x="24" y="754"/>
                    <a:pt x="24" y="777"/>
                  </a:cubicBezTo>
                  <a:cubicBezTo>
                    <a:pt x="1" y="823"/>
                    <a:pt x="24" y="868"/>
                    <a:pt x="46" y="914"/>
                  </a:cubicBezTo>
                  <a:cubicBezTo>
                    <a:pt x="92" y="937"/>
                    <a:pt x="115" y="960"/>
                    <a:pt x="161" y="960"/>
                  </a:cubicBezTo>
                  <a:lnTo>
                    <a:pt x="138" y="960"/>
                  </a:lnTo>
                  <a:cubicBezTo>
                    <a:pt x="183" y="960"/>
                    <a:pt x="206" y="982"/>
                    <a:pt x="252" y="982"/>
                  </a:cubicBezTo>
                  <a:lnTo>
                    <a:pt x="343" y="982"/>
                  </a:lnTo>
                  <a:cubicBezTo>
                    <a:pt x="355" y="994"/>
                    <a:pt x="372" y="999"/>
                    <a:pt x="389" y="999"/>
                  </a:cubicBezTo>
                  <a:cubicBezTo>
                    <a:pt x="406" y="999"/>
                    <a:pt x="423" y="994"/>
                    <a:pt x="434" y="982"/>
                  </a:cubicBezTo>
                  <a:cubicBezTo>
                    <a:pt x="457" y="960"/>
                    <a:pt x="457" y="960"/>
                    <a:pt x="480" y="960"/>
                  </a:cubicBezTo>
                  <a:cubicBezTo>
                    <a:pt x="503" y="937"/>
                    <a:pt x="503" y="914"/>
                    <a:pt x="503" y="914"/>
                  </a:cubicBezTo>
                  <a:cubicBezTo>
                    <a:pt x="503" y="891"/>
                    <a:pt x="526" y="891"/>
                    <a:pt x="526" y="868"/>
                  </a:cubicBezTo>
                  <a:cubicBezTo>
                    <a:pt x="549" y="868"/>
                    <a:pt x="549" y="845"/>
                    <a:pt x="549" y="845"/>
                  </a:cubicBezTo>
                  <a:cubicBezTo>
                    <a:pt x="556" y="838"/>
                    <a:pt x="564" y="831"/>
                    <a:pt x="571" y="823"/>
                  </a:cubicBezTo>
                  <a:lnTo>
                    <a:pt x="571" y="823"/>
                  </a:lnTo>
                  <a:cubicBezTo>
                    <a:pt x="571" y="826"/>
                    <a:pt x="570" y="845"/>
                    <a:pt x="549" y="845"/>
                  </a:cubicBezTo>
                  <a:cubicBezTo>
                    <a:pt x="571" y="845"/>
                    <a:pt x="571" y="845"/>
                    <a:pt x="571" y="823"/>
                  </a:cubicBezTo>
                  <a:lnTo>
                    <a:pt x="571" y="823"/>
                  </a:lnTo>
                  <a:cubicBezTo>
                    <a:pt x="571" y="823"/>
                    <a:pt x="571" y="823"/>
                    <a:pt x="571" y="823"/>
                  </a:cubicBezTo>
                  <a:lnTo>
                    <a:pt x="571" y="823"/>
                  </a:lnTo>
                  <a:cubicBezTo>
                    <a:pt x="571" y="823"/>
                    <a:pt x="571" y="823"/>
                    <a:pt x="571" y="823"/>
                  </a:cubicBezTo>
                  <a:lnTo>
                    <a:pt x="571" y="823"/>
                  </a:lnTo>
                  <a:cubicBezTo>
                    <a:pt x="571" y="823"/>
                    <a:pt x="571" y="823"/>
                    <a:pt x="571" y="823"/>
                  </a:cubicBezTo>
                  <a:lnTo>
                    <a:pt x="571" y="823"/>
                  </a:lnTo>
                  <a:cubicBezTo>
                    <a:pt x="658" y="739"/>
                    <a:pt x="761" y="653"/>
                    <a:pt x="845" y="549"/>
                  </a:cubicBezTo>
                  <a:cubicBezTo>
                    <a:pt x="891" y="503"/>
                    <a:pt x="959" y="435"/>
                    <a:pt x="1005" y="389"/>
                  </a:cubicBezTo>
                  <a:cubicBezTo>
                    <a:pt x="1074" y="320"/>
                    <a:pt x="1142" y="252"/>
                    <a:pt x="1233" y="206"/>
                  </a:cubicBezTo>
                  <a:cubicBezTo>
                    <a:pt x="1256" y="183"/>
                    <a:pt x="1302" y="161"/>
                    <a:pt x="1347" y="138"/>
                  </a:cubicBezTo>
                  <a:cubicBezTo>
                    <a:pt x="1370" y="115"/>
                    <a:pt x="1393" y="69"/>
                    <a:pt x="1370" y="24"/>
                  </a:cubicBezTo>
                  <a:cubicBezTo>
                    <a:pt x="1370" y="1"/>
                    <a:pt x="1325" y="1"/>
                    <a:pt x="1302"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9" name="Google Shape;609;p4"/>
            <p:cNvSpPr/>
            <p:nvPr/>
          </p:nvSpPr>
          <p:spPr>
            <a:xfrm>
              <a:off x="6681125" y="2178725"/>
              <a:ext cx="26275" cy="36550"/>
            </a:xfrm>
            <a:custGeom>
              <a:avLst/>
              <a:gdLst/>
              <a:ahLst/>
              <a:cxnLst/>
              <a:rect l="l" t="t" r="r" b="b"/>
              <a:pathLst>
                <a:path w="1051" h="1462" extrusionOk="0">
                  <a:moveTo>
                    <a:pt x="982" y="0"/>
                  </a:moveTo>
                  <a:cubicBezTo>
                    <a:pt x="982" y="0"/>
                    <a:pt x="959" y="23"/>
                    <a:pt x="959" y="23"/>
                  </a:cubicBezTo>
                  <a:cubicBezTo>
                    <a:pt x="936" y="46"/>
                    <a:pt x="914" y="69"/>
                    <a:pt x="891" y="114"/>
                  </a:cubicBezTo>
                  <a:cubicBezTo>
                    <a:pt x="868" y="114"/>
                    <a:pt x="845" y="137"/>
                    <a:pt x="845" y="160"/>
                  </a:cubicBezTo>
                  <a:cubicBezTo>
                    <a:pt x="822" y="206"/>
                    <a:pt x="799" y="229"/>
                    <a:pt x="777" y="251"/>
                  </a:cubicBezTo>
                  <a:cubicBezTo>
                    <a:pt x="754" y="274"/>
                    <a:pt x="731" y="297"/>
                    <a:pt x="708" y="343"/>
                  </a:cubicBezTo>
                  <a:cubicBezTo>
                    <a:pt x="617" y="457"/>
                    <a:pt x="526" y="571"/>
                    <a:pt x="434" y="708"/>
                  </a:cubicBezTo>
                  <a:cubicBezTo>
                    <a:pt x="389" y="754"/>
                    <a:pt x="343" y="822"/>
                    <a:pt x="297" y="891"/>
                  </a:cubicBezTo>
                  <a:cubicBezTo>
                    <a:pt x="274" y="936"/>
                    <a:pt x="229" y="982"/>
                    <a:pt x="206" y="1027"/>
                  </a:cubicBezTo>
                  <a:cubicBezTo>
                    <a:pt x="183" y="1073"/>
                    <a:pt x="137" y="1119"/>
                    <a:pt x="115" y="1164"/>
                  </a:cubicBezTo>
                  <a:cubicBezTo>
                    <a:pt x="115" y="1187"/>
                    <a:pt x="92" y="1210"/>
                    <a:pt x="69" y="1233"/>
                  </a:cubicBezTo>
                  <a:cubicBezTo>
                    <a:pt x="46" y="1256"/>
                    <a:pt x="23" y="1279"/>
                    <a:pt x="23" y="1301"/>
                  </a:cubicBezTo>
                  <a:cubicBezTo>
                    <a:pt x="1" y="1347"/>
                    <a:pt x="1" y="1393"/>
                    <a:pt x="23" y="1438"/>
                  </a:cubicBezTo>
                  <a:cubicBezTo>
                    <a:pt x="46" y="1461"/>
                    <a:pt x="69" y="1461"/>
                    <a:pt x="92" y="1461"/>
                  </a:cubicBezTo>
                  <a:cubicBezTo>
                    <a:pt x="115" y="1461"/>
                    <a:pt x="137" y="1461"/>
                    <a:pt x="160" y="1438"/>
                  </a:cubicBezTo>
                  <a:cubicBezTo>
                    <a:pt x="206" y="1393"/>
                    <a:pt x="252" y="1347"/>
                    <a:pt x="274" y="1301"/>
                  </a:cubicBezTo>
                  <a:cubicBezTo>
                    <a:pt x="320" y="1256"/>
                    <a:pt x="343" y="1210"/>
                    <a:pt x="366" y="1164"/>
                  </a:cubicBezTo>
                  <a:cubicBezTo>
                    <a:pt x="389" y="1119"/>
                    <a:pt x="411" y="1050"/>
                    <a:pt x="434" y="1005"/>
                  </a:cubicBezTo>
                  <a:cubicBezTo>
                    <a:pt x="480" y="959"/>
                    <a:pt x="503" y="891"/>
                    <a:pt x="548" y="822"/>
                  </a:cubicBezTo>
                  <a:cubicBezTo>
                    <a:pt x="594" y="754"/>
                    <a:pt x="617" y="708"/>
                    <a:pt x="662" y="639"/>
                  </a:cubicBezTo>
                  <a:cubicBezTo>
                    <a:pt x="708" y="571"/>
                    <a:pt x="731" y="503"/>
                    <a:pt x="777" y="434"/>
                  </a:cubicBezTo>
                  <a:cubicBezTo>
                    <a:pt x="845" y="343"/>
                    <a:pt x="914" y="229"/>
                    <a:pt x="982" y="137"/>
                  </a:cubicBezTo>
                  <a:cubicBezTo>
                    <a:pt x="1005" y="114"/>
                    <a:pt x="1005" y="114"/>
                    <a:pt x="1028" y="92"/>
                  </a:cubicBezTo>
                  <a:cubicBezTo>
                    <a:pt x="1028" y="69"/>
                    <a:pt x="1051" y="46"/>
                    <a:pt x="1028" y="23"/>
                  </a:cubicBezTo>
                  <a:cubicBezTo>
                    <a:pt x="1005" y="23"/>
                    <a:pt x="1005" y="0"/>
                    <a:pt x="982"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0" name="Google Shape;610;p4"/>
            <p:cNvSpPr/>
            <p:nvPr/>
          </p:nvSpPr>
          <p:spPr>
            <a:xfrm>
              <a:off x="6777000" y="2206100"/>
              <a:ext cx="38825" cy="12600"/>
            </a:xfrm>
            <a:custGeom>
              <a:avLst/>
              <a:gdLst/>
              <a:ahLst/>
              <a:cxnLst/>
              <a:rect l="l" t="t" r="r" b="b"/>
              <a:pathLst>
                <a:path w="1553" h="504" extrusionOk="0">
                  <a:moveTo>
                    <a:pt x="890" y="1"/>
                  </a:moveTo>
                  <a:cubicBezTo>
                    <a:pt x="776" y="24"/>
                    <a:pt x="662" y="24"/>
                    <a:pt x="571" y="47"/>
                  </a:cubicBezTo>
                  <a:cubicBezTo>
                    <a:pt x="457" y="69"/>
                    <a:pt x="343" y="69"/>
                    <a:pt x="251" y="92"/>
                  </a:cubicBezTo>
                  <a:cubicBezTo>
                    <a:pt x="228" y="92"/>
                    <a:pt x="183" y="115"/>
                    <a:pt x="160" y="115"/>
                  </a:cubicBezTo>
                  <a:cubicBezTo>
                    <a:pt x="91" y="138"/>
                    <a:pt x="23" y="138"/>
                    <a:pt x="0" y="206"/>
                  </a:cubicBezTo>
                  <a:cubicBezTo>
                    <a:pt x="0" y="229"/>
                    <a:pt x="0" y="252"/>
                    <a:pt x="0" y="275"/>
                  </a:cubicBezTo>
                  <a:cubicBezTo>
                    <a:pt x="0" y="298"/>
                    <a:pt x="23" y="298"/>
                    <a:pt x="23" y="321"/>
                  </a:cubicBezTo>
                  <a:cubicBezTo>
                    <a:pt x="23" y="343"/>
                    <a:pt x="46" y="343"/>
                    <a:pt x="69" y="366"/>
                  </a:cubicBezTo>
                  <a:cubicBezTo>
                    <a:pt x="91" y="389"/>
                    <a:pt x="114" y="412"/>
                    <a:pt x="137" y="435"/>
                  </a:cubicBezTo>
                  <a:cubicBezTo>
                    <a:pt x="160" y="457"/>
                    <a:pt x="183" y="480"/>
                    <a:pt x="228" y="503"/>
                  </a:cubicBezTo>
                  <a:lnTo>
                    <a:pt x="320" y="503"/>
                  </a:lnTo>
                  <a:cubicBezTo>
                    <a:pt x="343" y="503"/>
                    <a:pt x="343" y="480"/>
                    <a:pt x="365" y="480"/>
                  </a:cubicBezTo>
                  <a:cubicBezTo>
                    <a:pt x="434" y="435"/>
                    <a:pt x="525" y="412"/>
                    <a:pt x="594" y="389"/>
                  </a:cubicBezTo>
                  <a:cubicBezTo>
                    <a:pt x="616" y="366"/>
                    <a:pt x="662" y="366"/>
                    <a:pt x="708" y="343"/>
                  </a:cubicBezTo>
                  <a:cubicBezTo>
                    <a:pt x="753" y="343"/>
                    <a:pt x="822" y="321"/>
                    <a:pt x="868" y="321"/>
                  </a:cubicBezTo>
                  <a:cubicBezTo>
                    <a:pt x="936" y="298"/>
                    <a:pt x="982" y="275"/>
                    <a:pt x="1050" y="275"/>
                  </a:cubicBezTo>
                  <a:cubicBezTo>
                    <a:pt x="1119" y="252"/>
                    <a:pt x="1187" y="252"/>
                    <a:pt x="1256" y="252"/>
                  </a:cubicBezTo>
                  <a:lnTo>
                    <a:pt x="1461" y="252"/>
                  </a:lnTo>
                  <a:cubicBezTo>
                    <a:pt x="1467" y="255"/>
                    <a:pt x="1474" y="257"/>
                    <a:pt x="1480" y="257"/>
                  </a:cubicBezTo>
                  <a:cubicBezTo>
                    <a:pt x="1519" y="257"/>
                    <a:pt x="1552" y="203"/>
                    <a:pt x="1552" y="184"/>
                  </a:cubicBezTo>
                  <a:cubicBezTo>
                    <a:pt x="1552" y="161"/>
                    <a:pt x="1529" y="138"/>
                    <a:pt x="1529" y="115"/>
                  </a:cubicBezTo>
                  <a:cubicBezTo>
                    <a:pt x="1507" y="92"/>
                    <a:pt x="1484" y="92"/>
                    <a:pt x="1461" y="92"/>
                  </a:cubicBezTo>
                  <a:cubicBezTo>
                    <a:pt x="1438" y="69"/>
                    <a:pt x="1415" y="69"/>
                    <a:pt x="1393" y="69"/>
                  </a:cubicBezTo>
                  <a:lnTo>
                    <a:pt x="1301" y="69"/>
                  </a:lnTo>
                  <a:cubicBezTo>
                    <a:pt x="1278" y="69"/>
                    <a:pt x="1278" y="47"/>
                    <a:pt x="1278" y="47"/>
                  </a:cubicBezTo>
                  <a:cubicBezTo>
                    <a:pt x="1256" y="24"/>
                    <a:pt x="1233" y="24"/>
                    <a:pt x="1210"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1" name="Google Shape;611;p4"/>
            <p:cNvSpPr/>
            <p:nvPr/>
          </p:nvSpPr>
          <p:spPr>
            <a:xfrm>
              <a:off x="6721075" y="2223800"/>
              <a:ext cx="41675" cy="21700"/>
            </a:xfrm>
            <a:custGeom>
              <a:avLst/>
              <a:gdLst/>
              <a:ahLst/>
              <a:cxnLst/>
              <a:rect l="l" t="t" r="r" b="b"/>
              <a:pathLst>
                <a:path w="1667" h="868" extrusionOk="0">
                  <a:moveTo>
                    <a:pt x="1598" y="1"/>
                  </a:moveTo>
                  <a:cubicBezTo>
                    <a:pt x="1507" y="46"/>
                    <a:pt x="1415" y="92"/>
                    <a:pt x="1324" y="115"/>
                  </a:cubicBezTo>
                  <a:cubicBezTo>
                    <a:pt x="1233" y="160"/>
                    <a:pt x="1142" y="206"/>
                    <a:pt x="1027" y="252"/>
                  </a:cubicBezTo>
                  <a:cubicBezTo>
                    <a:pt x="959" y="297"/>
                    <a:pt x="868" y="320"/>
                    <a:pt x="776" y="366"/>
                  </a:cubicBezTo>
                  <a:cubicBezTo>
                    <a:pt x="685" y="389"/>
                    <a:pt x="594" y="434"/>
                    <a:pt x="480" y="457"/>
                  </a:cubicBezTo>
                  <a:cubicBezTo>
                    <a:pt x="457" y="480"/>
                    <a:pt x="411" y="503"/>
                    <a:pt x="366" y="503"/>
                  </a:cubicBezTo>
                  <a:cubicBezTo>
                    <a:pt x="297" y="526"/>
                    <a:pt x="251" y="548"/>
                    <a:pt x="206" y="571"/>
                  </a:cubicBezTo>
                  <a:cubicBezTo>
                    <a:pt x="137" y="594"/>
                    <a:pt x="92" y="617"/>
                    <a:pt x="46" y="662"/>
                  </a:cubicBezTo>
                  <a:cubicBezTo>
                    <a:pt x="0" y="708"/>
                    <a:pt x="0" y="754"/>
                    <a:pt x="23" y="799"/>
                  </a:cubicBezTo>
                  <a:cubicBezTo>
                    <a:pt x="23" y="845"/>
                    <a:pt x="46" y="868"/>
                    <a:pt x="92" y="868"/>
                  </a:cubicBezTo>
                  <a:lnTo>
                    <a:pt x="183" y="868"/>
                  </a:lnTo>
                  <a:cubicBezTo>
                    <a:pt x="183" y="845"/>
                    <a:pt x="206" y="845"/>
                    <a:pt x="229" y="845"/>
                  </a:cubicBezTo>
                  <a:cubicBezTo>
                    <a:pt x="251" y="822"/>
                    <a:pt x="297" y="799"/>
                    <a:pt x="320" y="799"/>
                  </a:cubicBezTo>
                  <a:cubicBezTo>
                    <a:pt x="366" y="777"/>
                    <a:pt x="434" y="754"/>
                    <a:pt x="480" y="708"/>
                  </a:cubicBezTo>
                  <a:cubicBezTo>
                    <a:pt x="525" y="685"/>
                    <a:pt x="594" y="662"/>
                    <a:pt x="639" y="640"/>
                  </a:cubicBezTo>
                  <a:cubicBezTo>
                    <a:pt x="731" y="617"/>
                    <a:pt x="799" y="571"/>
                    <a:pt x="868" y="526"/>
                  </a:cubicBezTo>
                  <a:cubicBezTo>
                    <a:pt x="936" y="503"/>
                    <a:pt x="982" y="480"/>
                    <a:pt x="1050" y="434"/>
                  </a:cubicBezTo>
                  <a:cubicBezTo>
                    <a:pt x="1119" y="389"/>
                    <a:pt x="1187" y="343"/>
                    <a:pt x="1256" y="320"/>
                  </a:cubicBezTo>
                  <a:cubicBezTo>
                    <a:pt x="1324" y="274"/>
                    <a:pt x="1370" y="229"/>
                    <a:pt x="1438" y="206"/>
                  </a:cubicBezTo>
                  <a:cubicBezTo>
                    <a:pt x="1507" y="160"/>
                    <a:pt x="1575" y="138"/>
                    <a:pt x="1644" y="92"/>
                  </a:cubicBezTo>
                  <a:cubicBezTo>
                    <a:pt x="1667" y="69"/>
                    <a:pt x="1667" y="46"/>
                    <a:pt x="1667" y="23"/>
                  </a:cubicBezTo>
                  <a:cubicBezTo>
                    <a:pt x="1644" y="1"/>
                    <a:pt x="1644" y="1"/>
                    <a:pt x="1621"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2" name="Google Shape;612;p4"/>
            <p:cNvSpPr/>
            <p:nvPr/>
          </p:nvSpPr>
          <p:spPr>
            <a:xfrm>
              <a:off x="6717075" y="2243200"/>
              <a:ext cx="2300" cy="2875"/>
            </a:xfrm>
            <a:custGeom>
              <a:avLst/>
              <a:gdLst/>
              <a:ahLst/>
              <a:cxnLst/>
              <a:rect l="l" t="t" r="r" b="b"/>
              <a:pathLst>
                <a:path w="92" h="115" extrusionOk="0">
                  <a:moveTo>
                    <a:pt x="46" y="1"/>
                  </a:moveTo>
                  <a:cubicBezTo>
                    <a:pt x="23" y="1"/>
                    <a:pt x="1" y="23"/>
                    <a:pt x="1" y="46"/>
                  </a:cubicBezTo>
                  <a:cubicBezTo>
                    <a:pt x="1" y="92"/>
                    <a:pt x="23" y="115"/>
                    <a:pt x="46" y="115"/>
                  </a:cubicBezTo>
                  <a:cubicBezTo>
                    <a:pt x="69" y="115"/>
                    <a:pt x="92" y="92"/>
                    <a:pt x="92" y="69"/>
                  </a:cubicBezTo>
                  <a:cubicBezTo>
                    <a:pt x="92" y="46"/>
                    <a:pt x="92" y="1"/>
                    <a:pt x="46" y="1"/>
                  </a:cubicBezTo>
                  <a:close/>
                </a:path>
              </a:pathLst>
            </a:custGeom>
            <a:solidFill>
              <a:srgbClr val="61D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3" name="Google Shape;613;p4"/>
            <p:cNvSpPr/>
            <p:nvPr/>
          </p:nvSpPr>
          <p:spPr>
            <a:xfrm>
              <a:off x="6702800" y="2203250"/>
              <a:ext cx="116450" cy="67375"/>
            </a:xfrm>
            <a:custGeom>
              <a:avLst/>
              <a:gdLst/>
              <a:ahLst/>
              <a:cxnLst/>
              <a:rect l="l" t="t" r="r" b="b"/>
              <a:pathLst>
                <a:path w="4658" h="2695" extrusionOk="0">
                  <a:moveTo>
                    <a:pt x="4041" y="206"/>
                  </a:moveTo>
                  <a:cubicBezTo>
                    <a:pt x="4132" y="206"/>
                    <a:pt x="4201" y="229"/>
                    <a:pt x="4269" y="252"/>
                  </a:cubicBezTo>
                  <a:cubicBezTo>
                    <a:pt x="4292" y="252"/>
                    <a:pt x="4338" y="275"/>
                    <a:pt x="4361" y="275"/>
                  </a:cubicBezTo>
                  <a:cubicBezTo>
                    <a:pt x="4383" y="298"/>
                    <a:pt x="4383" y="298"/>
                    <a:pt x="4406" y="320"/>
                  </a:cubicBezTo>
                  <a:lnTo>
                    <a:pt x="4429" y="343"/>
                  </a:lnTo>
                  <a:cubicBezTo>
                    <a:pt x="4429" y="366"/>
                    <a:pt x="4429" y="389"/>
                    <a:pt x="4452" y="389"/>
                  </a:cubicBezTo>
                  <a:cubicBezTo>
                    <a:pt x="4452" y="412"/>
                    <a:pt x="4452" y="435"/>
                    <a:pt x="4452" y="457"/>
                  </a:cubicBezTo>
                  <a:cubicBezTo>
                    <a:pt x="4452" y="480"/>
                    <a:pt x="4429" y="503"/>
                    <a:pt x="4429" y="526"/>
                  </a:cubicBezTo>
                  <a:cubicBezTo>
                    <a:pt x="4406" y="571"/>
                    <a:pt x="4383" y="617"/>
                    <a:pt x="4361" y="663"/>
                  </a:cubicBezTo>
                  <a:cubicBezTo>
                    <a:pt x="4292" y="777"/>
                    <a:pt x="4201" y="891"/>
                    <a:pt x="4087" y="1005"/>
                  </a:cubicBezTo>
                  <a:cubicBezTo>
                    <a:pt x="3995" y="1074"/>
                    <a:pt x="3904" y="1142"/>
                    <a:pt x="3813" y="1233"/>
                  </a:cubicBezTo>
                  <a:cubicBezTo>
                    <a:pt x="3721" y="1302"/>
                    <a:pt x="3653" y="1370"/>
                    <a:pt x="3562" y="1439"/>
                  </a:cubicBezTo>
                  <a:cubicBezTo>
                    <a:pt x="3516" y="1233"/>
                    <a:pt x="3448" y="1028"/>
                    <a:pt x="3356" y="845"/>
                  </a:cubicBezTo>
                  <a:cubicBezTo>
                    <a:pt x="3265" y="640"/>
                    <a:pt x="3151" y="480"/>
                    <a:pt x="3037" y="320"/>
                  </a:cubicBezTo>
                  <a:lnTo>
                    <a:pt x="3082" y="320"/>
                  </a:lnTo>
                  <a:cubicBezTo>
                    <a:pt x="3174" y="298"/>
                    <a:pt x="3265" y="275"/>
                    <a:pt x="3356" y="252"/>
                  </a:cubicBezTo>
                  <a:cubicBezTo>
                    <a:pt x="3516" y="229"/>
                    <a:pt x="3744" y="206"/>
                    <a:pt x="3950" y="206"/>
                  </a:cubicBezTo>
                  <a:close/>
                  <a:moveTo>
                    <a:pt x="3950" y="1"/>
                  </a:moveTo>
                  <a:cubicBezTo>
                    <a:pt x="3858" y="1"/>
                    <a:pt x="3790" y="1"/>
                    <a:pt x="3699" y="24"/>
                  </a:cubicBezTo>
                  <a:cubicBezTo>
                    <a:pt x="3539" y="24"/>
                    <a:pt x="3356" y="46"/>
                    <a:pt x="3219" y="69"/>
                  </a:cubicBezTo>
                  <a:lnTo>
                    <a:pt x="3037" y="115"/>
                  </a:lnTo>
                  <a:cubicBezTo>
                    <a:pt x="2991" y="115"/>
                    <a:pt x="2923" y="138"/>
                    <a:pt x="2877" y="138"/>
                  </a:cubicBezTo>
                  <a:lnTo>
                    <a:pt x="2854" y="115"/>
                  </a:lnTo>
                  <a:lnTo>
                    <a:pt x="2831" y="115"/>
                  </a:lnTo>
                  <a:cubicBezTo>
                    <a:pt x="2831" y="115"/>
                    <a:pt x="2808" y="92"/>
                    <a:pt x="2786" y="92"/>
                  </a:cubicBezTo>
                  <a:lnTo>
                    <a:pt x="2740" y="92"/>
                  </a:lnTo>
                  <a:cubicBezTo>
                    <a:pt x="2740" y="92"/>
                    <a:pt x="2717" y="115"/>
                    <a:pt x="2694" y="115"/>
                  </a:cubicBezTo>
                  <a:cubicBezTo>
                    <a:pt x="1827" y="549"/>
                    <a:pt x="960" y="982"/>
                    <a:pt x="92" y="1416"/>
                  </a:cubicBezTo>
                  <a:cubicBezTo>
                    <a:pt x="47" y="1462"/>
                    <a:pt x="24" y="1507"/>
                    <a:pt x="1" y="1553"/>
                  </a:cubicBezTo>
                  <a:cubicBezTo>
                    <a:pt x="24" y="1576"/>
                    <a:pt x="69" y="1599"/>
                    <a:pt x="115" y="1621"/>
                  </a:cubicBezTo>
                  <a:cubicBezTo>
                    <a:pt x="823" y="1279"/>
                    <a:pt x="1530" y="937"/>
                    <a:pt x="2238" y="571"/>
                  </a:cubicBezTo>
                  <a:lnTo>
                    <a:pt x="2763" y="320"/>
                  </a:lnTo>
                  <a:lnTo>
                    <a:pt x="2786" y="343"/>
                  </a:lnTo>
                  <a:cubicBezTo>
                    <a:pt x="2923" y="480"/>
                    <a:pt x="3014" y="640"/>
                    <a:pt x="3128" y="800"/>
                  </a:cubicBezTo>
                  <a:cubicBezTo>
                    <a:pt x="3219" y="1005"/>
                    <a:pt x="3311" y="1211"/>
                    <a:pt x="3356" y="1439"/>
                  </a:cubicBezTo>
                  <a:cubicBezTo>
                    <a:pt x="3379" y="1507"/>
                    <a:pt x="3402" y="1576"/>
                    <a:pt x="3402" y="1644"/>
                  </a:cubicBezTo>
                  <a:lnTo>
                    <a:pt x="2968" y="1873"/>
                  </a:lnTo>
                  <a:lnTo>
                    <a:pt x="1553" y="2557"/>
                  </a:lnTo>
                  <a:cubicBezTo>
                    <a:pt x="1621" y="2603"/>
                    <a:pt x="1690" y="2649"/>
                    <a:pt x="1758" y="2694"/>
                  </a:cubicBezTo>
                  <a:lnTo>
                    <a:pt x="2649" y="2261"/>
                  </a:lnTo>
                  <a:lnTo>
                    <a:pt x="3516" y="1804"/>
                  </a:lnTo>
                  <a:cubicBezTo>
                    <a:pt x="3539" y="1804"/>
                    <a:pt x="3562" y="1781"/>
                    <a:pt x="3562" y="1758"/>
                  </a:cubicBezTo>
                  <a:cubicBezTo>
                    <a:pt x="3607" y="1736"/>
                    <a:pt x="3607" y="1713"/>
                    <a:pt x="3607" y="1667"/>
                  </a:cubicBezTo>
                  <a:cubicBezTo>
                    <a:pt x="3744" y="1553"/>
                    <a:pt x="3881" y="1439"/>
                    <a:pt x="4018" y="1325"/>
                  </a:cubicBezTo>
                  <a:cubicBezTo>
                    <a:pt x="4155" y="1211"/>
                    <a:pt x="4269" y="1096"/>
                    <a:pt x="4383" y="982"/>
                  </a:cubicBezTo>
                  <a:cubicBezTo>
                    <a:pt x="4429" y="914"/>
                    <a:pt x="4497" y="845"/>
                    <a:pt x="4520" y="777"/>
                  </a:cubicBezTo>
                  <a:cubicBezTo>
                    <a:pt x="4589" y="708"/>
                    <a:pt x="4612" y="640"/>
                    <a:pt x="4634" y="571"/>
                  </a:cubicBezTo>
                  <a:cubicBezTo>
                    <a:pt x="4657" y="503"/>
                    <a:pt x="4657" y="435"/>
                    <a:pt x="4634" y="366"/>
                  </a:cubicBezTo>
                  <a:cubicBezTo>
                    <a:pt x="4634" y="298"/>
                    <a:pt x="4589" y="229"/>
                    <a:pt x="4543" y="161"/>
                  </a:cubicBezTo>
                  <a:cubicBezTo>
                    <a:pt x="4520" y="138"/>
                    <a:pt x="4497" y="115"/>
                    <a:pt x="4452" y="115"/>
                  </a:cubicBezTo>
                  <a:cubicBezTo>
                    <a:pt x="4383" y="69"/>
                    <a:pt x="4292" y="46"/>
                    <a:pt x="4201" y="24"/>
                  </a:cubicBezTo>
                  <a:cubicBezTo>
                    <a:pt x="4132" y="1"/>
                    <a:pt x="4041" y="1"/>
                    <a:pt x="397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4" name="Google Shape;614;p4"/>
            <p:cNvSpPr/>
            <p:nvPr/>
          </p:nvSpPr>
          <p:spPr>
            <a:xfrm>
              <a:off x="6552725" y="1979000"/>
              <a:ext cx="24575" cy="151825"/>
            </a:xfrm>
            <a:custGeom>
              <a:avLst/>
              <a:gdLst/>
              <a:ahLst/>
              <a:cxnLst/>
              <a:rect l="l" t="t" r="r" b="b"/>
              <a:pathLst>
                <a:path w="983" h="6073" extrusionOk="0">
                  <a:moveTo>
                    <a:pt x="868" y="1"/>
                  </a:moveTo>
                  <a:cubicBezTo>
                    <a:pt x="845" y="1"/>
                    <a:pt x="823" y="23"/>
                    <a:pt x="800" y="46"/>
                  </a:cubicBezTo>
                  <a:cubicBezTo>
                    <a:pt x="800" y="46"/>
                    <a:pt x="777" y="69"/>
                    <a:pt x="777" y="115"/>
                  </a:cubicBezTo>
                  <a:cubicBezTo>
                    <a:pt x="526" y="2032"/>
                    <a:pt x="252" y="3972"/>
                    <a:pt x="1" y="5912"/>
                  </a:cubicBezTo>
                  <a:cubicBezTo>
                    <a:pt x="46" y="5958"/>
                    <a:pt x="115" y="6026"/>
                    <a:pt x="161" y="6072"/>
                  </a:cubicBezTo>
                  <a:cubicBezTo>
                    <a:pt x="412" y="4360"/>
                    <a:pt x="640" y="2625"/>
                    <a:pt x="868" y="914"/>
                  </a:cubicBezTo>
                  <a:cubicBezTo>
                    <a:pt x="891" y="640"/>
                    <a:pt x="937" y="366"/>
                    <a:pt x="982" y="115"/>
                  </a:cubicBezTo>
                  <a:cubicBezTo>
                    <a:pt x="982" y="92"/>
                    <a:pt x="960" y="69"/>
                    <a:pt x="937" y="46"/>
                  </a:cubicBezTo>
                  <a:cubicBezTo>
                    <a:pt x="937" y="23"/>
                    <a:pt x="914" y="23"/>
                    <a:pt x="8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5" name="Google Shape;615;p4"/>
            <p:cNvSpPr/>
            <p:nvPr/>
          </p:nvSpPr>
          <p:spPr>
            <a:xfrm>
              <a:off x="6630900" y="1985275"/>
              <a:ext cx="30275" cy="208875"/>
            </a:xfrm>
            <a:custGeom>
              <a:avLst/>
              <a:gdLst/>
              <a:ahLst/>
              <a:cxnLst/>
              <a:rect l="l" t="t" r="r" b="b"/>
              <a:pathLst>
                <a:path w="1211" h="8355" extrusionOk="0">
                  <a:moveTo>
                    <a:pt x="1097" y="1"/>
                  </a:moveTo>
                  <a:cubicBezTo>
                    <a:pt x="1051" y="1"/>
                    <a:pt x="1005" y="46"/>
                    <a:pt x="1005" y="92"/>
                  </a:cubicBezTo>
                  <a:cubicBezTo>
                    <a:pt x="754" y="2078"/>
                    <a:pt x="503" y="4086"/>
                    <a:pt x="252" y="6095"/>
                  </a:cubicBezTo>
                  <a:cubicBezTo>
                    <a:pt x="161" y="6803"/>
                    <a:pt x="92" y="7510"/>
                    <a:pt x="1" y="8218"/>
                  </a:cubicBezTo>
                  <a:cubicBezTo>
                    <a:pt x="1" y="8218"/>
                    <a:pt x="24" y="8218"/>
                    <a:pt x="24" y="8241"/>
                  </a:cubicBezTo>
                  <a:cubicBezTo>
                    <a:pt x="69" y="8263"/>
                    <a:pt x="115" y="8309"/>
                    <a:pt x="184" y="8355"/>
                  </a:cubicBezTo>
                  <a:cubicBezTo>
                    <a:pt x="412" y="6414"/>
                    <a:pt x="663" y="4497"/>
                    <a:pt x="891" y="2557"/>
                  </a:cubicBezTo>
                  <a:cubicBezTo>
                    <a:pt x="1005" y="1735"/>
                    <a:pt x="1097" y="936"/>
                    <a:pt x="1188" y="115"/>
                  </a:cubicBezTo>
                  <a:cubicBezTo>
                    <a:pt x="1211" y="69"/>
                    <a:pt x="1165" y="23"/>
                    <a:pt x="11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6" name="Google Shape;616;p4"/>
            <p:cNvSpPr/>
            <p:nvPr/>
          </p:nvSpPr>
          <p:spPr>
            <a:xfrm>
              <a:off x="6572125" y="1970450"/>
              <a:ext cx="87900" cy="19225"/>
            </a:xfrm>
            <a:custGeom>
              <a:avLst/>
              <a:gdLst/>
              <a:ahLst/>
              <a:cxnLst/>
              <a:rect l="l" t="t" r="r" b="b"/>
              <a:pathLst>
                <a:path w="3516" h="769" extrusionOk="0">
                  <a:moveTo>
                    <a:pt x="1211" y="0"/>
                  </a:moveTo>
                  <a:cubicBezTo>
                    <a:pt x="1051" y="0"/>
                    <a:pt x="914" y="0"/>
                    <a:pt x="777" y="23"/>
                  </a:cubicBezTo>
                  <a:cubicBezTo>
                    <a:pt x="503" y="69"/>
                    <a:pt x="252" y="160"/>
                    <a:pt x="47" y="365"/>
                  </a:cubicBezTo>
                  <a:cubicBezTo>
                    <a:pt x="24" y="388"/>
                    <a:pt x="1" y="457"/>
                    <a:pt x="47" y="502"/>
                  </a:cubicBezTo>
                  <a:cubicBezTo>
                    <a:pt x="60" y="515"/>
                    <a:pt x="88" y="529"/>
                    <a:pt x="119" y="529"/>
                  </a:cubicBezTo>
                  <a:cubicBezTo>
                    <a:pt x="141" y="529"/>
                    <a:pt x="164" y="522"/>
                    <a:pt x="184" y="502"/>
                  </a:cubicBezTo>
                  <a:cubicBezTo>
                    <a:pt x="229" y="457"/>
                    <a:pt x="252" y="434"/>
                    <a:pt x="298" y="388"/>
                  </a:cubicBezTo>
                  <a:cubicBezTo>
                    <a:pt x="389" y="343"/>
                    <a:pt x="457" y="320"/>
                    <a:pt x="549" y="274"/>
                  </a:cubicBezTo>
                  <a:cubicBezTo>
                    <a:pt x="686" y="228"/>
                    <a:pt x="845" y="206"/>
                    <a:pt x="982" y="206"/>
                  </a:cubicBezTo>
                  <a:cubicBezTo>
                    <a:pt x="1068" y="200"/>
                    <a:pt x="1152" y="197"/>
                    <a:pt x="1236" y="197"/>
                  </a:cubicBezTo>
                  <a:cubicBezTo>
                    <a:pt x="1486" y="197"/>
                    <a:pt x="1730" y="223"/>
                    <a:pt x="1987" y="274"/>
                  </a:cubicBezTo>
                  <a:cubicBezTo>
                    <a:pt x="2352" y="343"/>
                    <a:pt x="2717" y="434"/>
                    <a:pt x="3059" y="594"/>
                  </a:cubicBezTo>
                  <a:cubicBezTo>
                    <a:pt x="3174" y="639"/>
                    <a:pt x="3265" y="708"/>
                    <a:pt x="3356" y="753"/>
                  </a:cubicBezTo>
                  <a:cubicBezTo>
                    <a:pt x="3375" y="763"/>
                    <a:pt x="3398" y="768"/>
                    <a:pt x="3420" y="768"/>
                  </a:cubicBezTo>
                  <a:cubicBezTo>
                    <a:pt x="3451" y="768"/>
                    <a:pt x="3480" y="757"/>
                    <a:pt x="3493" y="731"/>
                  </a:cubicBezTo>
                  <a:cubicBezTo>
                    <a:pt x="3516" y="685"/>
                    <a:pt x="3516" y="616"/>
                    <a:pt x="3470" y="594"/>
                  </a:cubicBezTo>
                  <a:cubicBezTo>
                    <a:pt x="3311" y="502"/>
                    <a:pt x="3128" y="411"/>
                    <a:pt x="2945" y="343"/>
                  </a:cubicBezTo>
                  <a:cubicBezTo>
                    <a:pt x="2808" y="274"/>
                    <a:pt x="2671" y="228"/>
                    <a:pt x="2535" y="206"/>
                  </a:cubicBezTo>
                  <a:cubicBezTo>
                    <a:pt x="2238" y="114"/>
                    <a:pt x="1941" y="69"/>
                    <a:pt x="1667" y="23"/>
                  </a:cubicBezTo>
                  <a:cubicBezTo>
                    <a:pt x="1507" y="0"/>
                    <a:pt x="1370" y="0"/>
                    <a:pt x="121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7" name="Google Shape;617;p4"/>
            <p:cNvSpPr/>
            <p:nvPr/>
          </p:nvSpPr>
          <p:spPr>
            <a:xfrm>
              <a:off x="6618925" y="1992700"/>
              <a:ext cx="37700" cy="9725"/>
            </a:xfrm>
            <a:custGeom>
              <a:avLst/>
              <a:gdLst/>
              <a:ahLst/>
              <a:cxnLst/>
              <a:rect l="l" t="t" r="r" b="b"/>
              <a:pathLst>
                <a:path w="1508" h="389" extrusionOk="0">
                  <a:moveTo>
                    <a:pt x="92" y="0"/>
                  </a:moveTo>
                  <a:cubicBezTo>
                    <a:pt x="46" y="0"/>
                    <a:pt x="23" y="46"/>
                    <a:pt x="1" y="92"/>
                  </a:cubicBezTo>
                  <a:cubicBezTo>
                    <a:pt x="1" y="137"/>
                    <a:pt x="23" y="183"/>
                    <a:pt x="69" y="206"/>
                  </a:cubicBezTo>
                  <a:cubicBezTo>
                    <a:pt x="503" y="251"/>
                    <a:pt x="936" y="320"/>
                    <a:pt x="1393" y="388"/>
                  </a:cubicBezTo>
                  <a:cubicBezTo>
                    <a:pt x="1439" y="388"/>
                    <a:pt x="1484" y="366"/>
                    <a:pt x="1507" y="320"/>
                  </a:cubicBezTo>
                  <a:cubicBezTo>
                    <a:pt x="1507" y="251"/>
                    <a:pt x="1484" y="206"/>
                    <a:pt x="1416" y="183"/>
                  </a:cubicBezTo>
                  <a:cubicBezTo>
                    <a:pt x="982" y="137"/>
                    <a:pt x="548" y="69"/>
                    <a:pt x="1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8" name="Google Shape;618;p4"/>
            <p:cNvSpPr/>
            <p:nvPr/>
          </p:nvSpPr>
          <p:spPr>
            <a:xfrm>
              <a:off x="6630350" y="2005825"/>
              <a:ext cx="26275" cy="7450"/>
            </a:xfrm>
            <a:custGeom>
              <a:avLst/>
              <a:gdLst/>
              <a:ahLst/>
              <a:cxnLst/>
              <a:rect l="l" t="t" r="r" b="b"/>
              <a:pathLst>
                <a:path w="1051" h="298" extrusionOk="0">
                  <a:moveTo>
                    <a:pt x="114" y="0"/>
                  </a:moveTo>
                  <a:cubicBezTo>
                    <a:pt x="69" y="0"/>
                    <a:pt x="23" y="23"/>
                    <a:pt x="23" y="69"/>
                  </a:cubicBezTo>
                  <a:cubicBezTo>
                    <a:pt x="0" y="114"/>
                    <a:pt x="46" y="183"/>
                    <a:pt x="91" y="183"/>
                  </a:cubicBezTo>
                  <a:cubicBezTo>
                    <a:pt x="365" y="229"/>
                    <a:pt x="639" y="251"/>
                    <a:pt x="913" y="297"/>
                  </a:cubicBezTo>
                  <a:cubicBezTo>
                    <a:pt x="982" y="297"/>
                    <a:pt x="1027" y="274"/>
                    <a:pt x="1027" y="229"/>
                  </a:cubicBezTo>
                  <a:cubicBezTo>
                    <a:pt x="1050" y="183"/>
                    <a:pt x="1004" y="114"/>
                    <a:pt x="959" y="114"/>
                  </a:cubicBezTo>
                  <a:lnTo>
                    <a:pt x="936" y="114"/>
                  </a:lnTo>
                  <a:cubicBezTo>
                    <a:pt x="936" y="92"/>
                    <a:pt x="936" y="92"/>
                    <a:pt x="936" y="92"/>
                  </a:cubicBezTo>
                  <a:cubicBezTo>
                    <a:pt x="662" y="69"/>
                    <a:pt x="388" y="23"/>
                    <a:pt x="1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9" name="Google Shape;619;p4"/>
            <p:cNvSpPr/>
            <p:nvPr/>
          </p:nvSpPr>
          <p:spPr>
            <a:xfrm>
              <a:off x="6630900" y="2016100"/>
              <a:ext cx="22850" cy="7025"/>
            </a:xfrm>
            <a:custGeom>
              <a:avLst/>
              <a:gdLst/>
              <a:ahLst/>
              <a:cxnLst/>
              <a:rect l="l" t="t" r="r" b="b"/>
              <a:pathLst>
                <a:path w="914" h="281" extrusionOk="0">
                  <a:moveTo>
                    <a:pt x="115" y="0"/>
                  </a:moveTo>
                  <a:cubicBezTo>
                    <a:pt x="69" y="0"/>
                    <a:pt x="24" y="23"/>
                    <a:pt x="1" y="69"/>
                  </a:cubicBezTo>
                  <a:cubicBezTo>
                    <a:pt x="1" y="114"/>
                    <a:pt x="24" y="183"/>
                    <a:pt x="69" y="183"/>
                  </a:cubicBezTo>
                  <a:cubicBezTo>
                    <a:pt x="320" y="206"/>
                    <a:pt x="549" y="251"/>
                    <a:pt x="800" y="274"/>
                  </a:cubicBezTo>
                  <a:cubicBezTo>
                    <a:pt x="808" y="278"/>
                    <a:pt x="817" y="280"/>
                    <a:pt x="825" y="280"/>
                  </a:cubicBezTo>
                  <a:cubicBezTo>
                    <a:pt x="861" y="280"/>
                    <a:pt x="895" y="243"/>
                    <a:pt x="914" y="206"/>
                  </a:cubicBezTo>
                  <a:cubicBezTo>
                    <a:pt x="914" y="160"/>
                    <a:pt x="891" y="91"/>
                    <a:pt x="823" y="91"/>
                  </a:cubicBezTo>
                  <a:cubicBezTo>
                    <a:pt x="594" y="69"/>
                    <a:pt x="366" y="23"/>
                    <a:pt x="1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0" name="Google Shape;620;p4"/>
            <p:cNvSpPr/>
            <p:nvPr/>
          </p:nvSpPr>
          <p:spPr>
            <a:xfrm>
              <a:off x="6629200" y="2026375"/>
              <a:ext cx="24000" cy="7425"/>
            </a:xfrm>
            <a:custGeom>
              <a:avLst/>
              <a:gdLst/>
              <a:ahLst/>
              <a:cxnLst/>
              <a:rect l="l" t="t" r="r" b="b"/>
              <a:pathLst>
                <a:path w="960" h="297" extrusionOk="0">
                  <a:moveTo>
                    <a:pt x="115" y="0"/>
                  </a:moveTo>
                  <a:cubicBezTo>
                    <a:pt x="69" y="0"/>
                    <a:pt x="23" y="23"/>
                    <a:pt x="23" y="68"/>
                  </a:cubicBezTo>
                  <a:cubicBezTo>
                    <a:pt x="0" y="114"/>
                    <a:pt x="23" y="183"/>
                    <a:pt x="92" y="183"/>
                  </a:cubicBezTo>
                  <a:lnTo>
                    <a:pt x="822" y="297"/>
                  </a:lnTo>
                  <a:cubicBezTo>
                    <a:pt x="891" y="297"/>
                    <a:pt x="936" y="274"/>
                    <a:pt x="936" y="228"/>
                  </a:cubicBezTo>
                  <a:cubicBezTo>
                    <a:pt x="959" y="160"/>
                    <a:pt x="913" y="114"/>
                    <a:pt x="868" y="114"/>
                  </a:cubicBezTo>
                  <a:cubicBezTo>
                    <a:pt x="868" y="114"/>
                    <a:pt x="868" y="91"/>
                    <a:pt x="868" y="91"/>
                  </a:cubicBezTo>
                  <a:cubicBezTo>
                    <a:pt x="617" y="68"/>
                    <a:pt x="366" y="23"/>
                    <a:pt x="1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1" name="Google Shape;621;p4"/>
            <p:cNvSpPr/>
            <p:nvPr/>
          </p:nvSpPr>
          <p:spPr>
            <a:xfrm>
              <a:off x="6626925" y="2036075"/>
              <a:ext cx="23975" cy="7650"/>
            </a:xfrm>
            <a:custGeom>
              <a:avLst/>
              <a:gdLst/>
              <a:ahLst/>
              <a:cxnLst/>
              <a:rect l="l" t="t" r="r" b="b"/>
              <a:pathLst>
                <a:path w="959" h="306" extrusionOk="0">
                  <a:moveTo>
                    <a:pt x="114" y="0"/>
                  </a:moveTo>
                  <a:cubicBezTo>
                    <a:pt x="69" y="0"/>
                    <a:pt x="23" y="46"/>
                    <a:pt x="23" y="91"/>
                  </a:cubicBezTo>
                  <a:cubicBezTo>
                    <a:pt x="0" y="137"/>
                    <a:pt x="46" y="205"/>
                    <a:pt x="91" y="205"/>
                  </a:cubicBezTo>
                  <a:cubicBezTo>
                    <a:pt x="343" y="228"/>
                    <a:pt x="571" y="274"/>
                    <a:pt x="822" y="297"/>
                  </a:cubicBezTo>
                  <a:cubicBezTo>
                    <a:pt x="833" y="302"/>
                    <a:pt x="846" y="305"/>
                    <a:pt x="859" y="305"/>
                  </a:cubicBezTo>
                  <a:cubicBezTo>
                    <a:pt x="897" y="305"/>
                    <a:pt x="936" y="280"/>
                    <a:pt x="936" y="228"/>
                  </a:cubicBezTo>
                  <a:cubicBezTo>
                    <a:pt x="959" y="183"/>
                    <a:pt x="913" y="114"/>
                    <a:pt x="867" y="114"/>
                  </a:cubicBezTo>
                  <a:lnTo>
                    <a:pt x="845" y="114"/>
                  </a:lnTo>
                  <a:cubicBezTo>
                    <a:pt x="616" y="69"/>
                    <a:pt x="365" y="46"/>
                    <a:pt x="137" y="23"/>
                  </a:cubicBezTo>
                  <a:cubicBezTo>
                    <a:pt x="114" y="0"/>
                    <a:pt x="114" y="0"/>
                    <a:pt x="1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2" name="Google Shape;622;p4"/>
            <p:cNvSpPr/>
            <p:nvPr/>
          </p:nvSpPr>
          <p:spPr>
            <a:xfrm>
              <a:off x="6613800" y="2048625"/>
              <a:ext cx="36525" cy="9350"/>
            </a:xfrm>
            <a:custGeom>
              <a:avLst/>
              <a:gdLst/>
              <a:ahLst/>
              <a:cxnLst/>
              <a:rect l="l" t="t" r="r" b="b"/>
              <a:pathLst>
                <a:path w="1461" h="374" extrusionOk="0">
                  <a:moveTo>
                    <a:pt x="114" y="0"/>
                  </a:moveTo>
                  <a:cubicBezTo>
                    <a:pt x="69" y="0"/>
                    <a:pt x="23" y="46"/>
                    <a:pt x="23" y="91"/>
                  </a:cubicBezTo>
                  <a:cubicBezTo>
                    <a:pt x="0" y="137"/>
                    <a:pt x="46" y="183"/>
                    <a:pt x="91" y="206"/>
                  </a:cubicBezTo>
                  <a:cubicBezTo>
                    <a:pt x="502" y="251"/>
                    <a:pt x="913" y="320"/>
                    <a:pt x="1324" y="365"/>
                  </a:cubicBezTo>
                  <a:cubicBezTo>
                    <a:pt x="1341" y="371"/>
                    <a:pt x="1357" y="374"/>
                    <a:pt x="1371" y="374"/>
                  </a:cubicBezTo>
                  <a:cubicBezTo>
                    <a:pt x="1412" y="374"/>
                    <a:pt x="1438" y="348"/>
                    <a:pt x="1438" y="297"/>
                  </a:cubicBezTo>
                  <a:cubicBezTo>
                    <a:pt x="1461" y="251"/>
                    <a:pt x="1415" y="183"/>
                    <a:pt x="1370" y="183"/>
                  </a:cubicBezTo>
                  <a:lnTo>
                    <a:pt x="1347" y="183"/>
                  </a:lnTo>
                  <a:cubicBezTo>
                    <a:pt x="936" y="137"/>
                    <a:pt x="525" y="69"/>
                    <a:pt x="1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3" name="Google Shape;623;p4"/>
            <p:cNvSpPr/>
            <p:nvPr/>
          </p:nvSpPr>
          <p:spPr>
            <a:xfrm>
              <a:off x="6624075" y="2060025"/>
              <a:ext cx="24550" cy="7600"/>
            </a:xfrm>
            <a:custGeom>
              <a:avLst/>
              <a:gdLst/>
              <a:ahLst/>
              <a:cxnLst/>
              <a:rect l="l" t="t" r="r" b="b"/>
              <a:pathLst>
                <a:path w="982" h="304" extrusionOk="0">
                  <a:moveTo>
                    <a:pt x="114" y="1"/>
                  </a:moveTo>
                  <a:cubicBezTo>
                    <a:pt x="68" y="1"/>
                    <a:pt x="23" y="24"/>
                    <a:pt x="23" y="69"/>
                  </a:cubicBezTo>
                  <a:cubicBezTo>
                    <a:pt x="0" y="138"/>
                    <a:pt x="46" y="183"/>
                    <a:pt x="91" y="206"/>
                  </a:cubicBezTo>
                  <a:cubicBezTo>
                    <a:pt x="342" y="229"/>
                    <a:pt x="616" y="275"/>
                    <a:pt x="867" y="297"/>
                  </a:cubicBezTo>
                  <a:cubicBezTo>
                    <a:pt x="876" y="302"/>
                    <a:pt x="884" y="304"/>
                    <a:pt x="892" y="304"/>
                  </a:cubicBezTo>
                  <a:cubicBezTo>
                    <a:pt x="929" y="304"/>
                    <a:pt x="963" y="266"/>
                    <a:pt x="981" y="229"/>
                  </a:cubicBezTo>
                  <a:cubicBezTo>
                    <a:pt x="981" y="183"/>
                    <a:pt x="959" y="115"/>
                    <a:pt x="913" y="115"/>
                  </a:cubicBezTo>
                  <a:cubicBezTo>
                    <a:pt x="639" y="69"/>
                    <a:pt x="388" y="46"/>
                    <a:pt x="1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4" name="Google Shape;624;p4"/>
            <p:cNvSpPr/>
            <p:nvPr/>
          </p:nvSpPr>
          <p:spPr>
            <a:xfrm>
              <a:off x="6624625" y="2072025"/>
              <a:ext cx="22275" cy="7425"/>
            </a:xfrm>
            <a:custGeom>
              <a:avLst/>
              <a:gdLst/>
              <a:ahLst/>
              <a:cxnLst/>
              <a:rect l="l" t="t" r="r" b="b"/>
              <a:pathLst>
                <a:path w="891" h="297" extrusionOk="0">
                  <a:moveTo>
                    <a:pt x="92" y="0"/>
                  </a:moveTo>
                  <a:cubicBezTo>
                    <a:pt x="46" y="0"/>
                    <a:pt x="24" y="23"/>
                    <a:pt x="1" y="69"/>
                  </a:cubicBezTo>
                  <a:cubicBezTo>
                    <a:pt x="1" y="114"/>
                    <a:pt x="24" y="183"/>
                    <a:pt x="69" y="183"/>
                  </a:cubicBezTo>
                  <a:cubicBezTo>
                    <a:pt x="298" y="228"/>
                    <a:pt x="526" y="251"/>
                    <a:pt x="754" y="297"/>
                  </a:cubicBezTo>
                  <a:cubicBezTo>
                    <a:pt x="823" y="297"/>
                    <a:pt x="868" y="274"/>
                    <a:pt x="868" y="205"/>
                  </a:cubicBezTo>
                  <a:cubicBezTo>
                    <a:pt x="891" y="160"/>
                    <a:pt x="845" y="114"/>
                    <a:pt x="800" y="91"/>
                  </a:cubicBezTo>
                  <a:cubicBezTo>
                    <a:pt x="571" y="69"/>
                    <a:pt x="343" y="23"/>
                    <a:pt x="1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5" name="Google Shape;625;p4"/>
            <p:cNvSpPr/>
            <p:nvPr/>
          </p:nvSpPr>
          <p:spPr>
            <a:xfrm>
              <a:off x="6624075" y="2083425"/>
              <a:ext cx="21125" cy="7075"/>
            </a:xfrm>
            <a:custGeom>
              <a:avLst/>
              <a:gdLst/>
              <a:ahLst/>
              <a:cxnLst/>
              <a:rect l="l" t="t" r="r" b="b"/>
              <a:pathLst>
                <a:path w="845" h="283" extrusionOk="0">
                  <a:moveTo>
                    <a:pt x="114" y="1"/>
                  </a:moveTo>
                  <a:cubicBezTo>
                    <a:pt x="68" y="1"/>
                    <a:pt x="23" y="23"/>
                    <a:pt x="23" y="92"/>
                  </a:cubicBezTo>
                  <a:cubicBezTo>
                    <a:pt x="0" y="137"/>
                    <a:pt x="46" y="183"/>
                    <a:pt x="91" y="206"/>
                  </a:cubicBezTo>
                  <a:cubicBezTo>
                    <a:pt x="297" y="229"/>
                    <a:pt x="502" y="252"/>
                    <a:pt x="708" y="274"/>
                  </a:cubicBezTo>
                  <a:cubicBezTo>
                    <a:pt x="719" y="280"/>
                    <a:pt x="732" y="283"/>
                    <a:pt x="745" y="283"/>
                  </a:cubicBezTo>
                  <a:cubicBezTo>
                    <a:pt x="783" y="283"/>
                    <a:pt x="822" y="257"/>
                    <a:pt x="822" y="206"/>
                  </a:cubicBezTo>
                  <a:cubicBezTo>
                    <a:pt x="845" y="160"/>
                    <a:pt x="799" y="92"/>
                    <a:pt x="753" y="92"/>
                  </a:cubicBezTo>
                  <a:cubicBezTo>
                    <a:pt x="548" y="69"/>
                    <a:pt x="342" y="46"/>
                    <a:pt x="1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6" name="Google Shape;626;p4"/>
            <p:cNvSpPr/>
            <p:nvPr/>
          </p:nvSpPr>
          <p:spPr>
            <a:xfrm>
              <a:off x="6621775" y="2093700"/>
              <a:ext cx="21725" cy="7450"/>
            </a:xfrm>
            <a:custGeom>
              <a:avLst/>
              <a:gdLst/>
              <a:ahLst/>
              <a:cxnLst/>
              <a:rect l="l" t="t" r="r" b="b"/>
              <a:pathLst>
                <a:path w="869" h="298" extrusionOk="0">
                  <a:moveTo>
                    <a:pt x="115" y="0"/>
                  </a:moveTo>
                  <a:cubicBezTo>
                    <a:pt x="69" y="0"/>
                    <a:pt x="24" y="46"/>
                    <a:pt x="1" y="92"/>
                  </a:cubicBezTo>
                  <a:cubicBezTo>
                    <a:pt x="1" y="137"/>
                    <a:pt x="24" y="183"/>
                    <a:pt x="92" y="206"/>
                  </a:cubicBezTo>
                  <a:cubicBezTo>
                    <a:pt x="297" y="229"/>
                    <a:pt x="526" y="251"/>
                    <a:pt x="731" y="297"/>
                  </a:cubicBezTo>
                  <a:cubicBezTo>
                    <a:pt x="800" y="297"/>
                    <a:pt x="845" y="274"/>
                    <a:pt x="868" y="229"/>
                  </a:cubicBezTo>
                  <a:cubicBezTo>
                    <a:pt x="868" y="160"/>
                    <a:pt x="845" y="115"/>
                    <a:pt x="777" y="115"/>
                  </a:cubicBezTo>
                  <a:cubicBezTo>
                    <a:pt x="571" y="69"/>
                    <a:pt x="343" y="46"/>
                    <a:pt x="1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7" name="Google Shape;627;p4"/>
            <p:cNvSpPr/>
            <p:nvPr/>
          </p:nvSpPr>
          <p:spPr>
            <a:xfrm>
              <a:off x="6606950" y="2106250"/>
              <a:ext cx="36550" cy="9150"/>
            </a:xfrm>
            <a:custGeom>
              <a:avLst/>
              <a:gdLst/>
              <a:ahLst/>
              <a:cxnLst/>
              <a:rect l="l" t="t" r="r" b="b"/>
              <a:pathLst>
                <a:path w="1462" h="366" extrusionOk="0">
                  <a:moveTo>
                    <a:pt x="114" y="1"/>
                  </a:moveTo>
                  <a:cubicBezTo>
                    <a:pt x="69" y="1"/>
                    <a:pt x="23" y="23"/>
                    <a:pt x="0" y="69"/>
                  </a:cubicBezTo>
                  <a:cubicBezTo>
                    <a:pt x="0" y="115"/>
                    <a:pt x="23" y="183"/>
                    <a:pt x="92" y="183"/>
                  </a:cubicBezTo>
                  <a:cubicBezTo>
                    <a:pt x="502" y="252"/>
                    <a:pt x="913" y="320"/>
                    <a:pt x="1347" y="366"/>
                  </a:cubicBezTo>
                  <a:cubicBezTo>
                    <a:pt x="1393" y="366"/>
                    <a:pt x="1438" y="343"/>
                    <a:pt x="1461" y="297"/>
                  </a:cubicBezTo>
                  <a:cubicBezTo>
                    <a:pt x="1461" y="252"/>
                    <a:pt x="1438" y="183"/>
                    <a:pt x="1393" y="183"/>
                  </a:cubicBezTo>
                  <a:cubicBezTo>
                    <a:pt x="959" y="115"/>
                    <a:pt x="548" y="69"/>
                    <a:pt x="1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8" name="Google Shape;628;p4"/>
            <p:cNvSpPr/>
            <p:nvPr/>
          </p:nvSpPr>
          <p:spPr>
            <a:xfrm>
              <a:off x="6617775" y="2118800"/>
              <a:ext cx="23425" cy="7450"/>
            </a:xfrm>
            <a:custGeom>
              <a:avLst/>
              <a:gdLst/>
              <a:ahLst/>
              <a:cxnLst/>
              <a:rect l="l" t="t" r="r" b="b"/>
              <a:pathLst>
                <a:path w="937" h="298" extrusionOk="0">
                  <a:moveTo>
                    <a:pt x="115" y="1"/>
                  </a:moveTo>
                  <a:cubicBezTo>
                    <a:pt x="69" y="1"/>
                    <a:pt x="24" y="24"/>
                    <a:pt x="1" y="69"/>
                  </a:cubicBezTo>
                  <a:cubicBezTo>
                    <a:pt x="1" y="138"/>
                    <a:pt x="24" y="183"/>
                    <a:pt x="92" y="183"/>
                  </a:cubicBezTo>
                  <a:cubicBezTo>
                    <a:pt x="320" y="229"/>
                    <a:pt x="549" y="252"/>
                    <a:pt x="777" y="297"/>
                  </a:cubicBezTo>
                  <a:lnTo>
                    <a:pt x="800" y="297"/>
                  </a:lnTo>
                  <a:cubicBezTo>
                    <a:pt x="845" y="297"/>
                    <a:pt x="914" y="275"/>
                    <a:pt x="914" y="229"/>
                  </a:cubicBezTo>
                  <a:cubicBezTo>
                    <a:pt x="937" y="160"/>
                    <a:pt x="891" y="115"/>
                    <a:pt x="845" y="115"/>
                  </a:cubicBezTo>
                  <a:cubicBezTo>
                    <a:pt x="594" y="69"/>
                    <a:pt x="366" y="46"/>
                    <a:pt x="1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9" name="Google Shape;629;p4"/>
            <p:cNvSpPr/>
            <p:nvPr/>
          </p:nvSpPr>
          <p:spPr>
            <a:xfrm>
              <a:off x="6616650" y="2129650"/>
              <a:ext cx="23425" cy="7450"/>
            </a:xfrm>
            <a:custGeom>
              <a:avLst/>
              <a:gdLst/>
              <a:ahLst/>
              <a:cxnLst/>
              <a:rect l="l" t="t" r="r" b="b"/>
              <a:pathLst>
                <a:path w="937" h="298" extrusionOk="0">
                  <a:moveTo>
                    <a:pt x="114" y="0"/>
                  </a:moveTo>
                  <a:cubicBezTo>
                    <a:pt x="69" y="0"/>
                    <a:pt x="23" y="23"/>
                    <a:pt x="0" y="92"/>
                  </a:cubicBezTo>
                  <a:cubicBezTo>
                    <a:pt x="0" y="137"/>
                    <a:pt x="23" y="183"/>
                    <a:pt x="92" y="206"/>
                  </a:cubicBezTo>
                  <a:cubicBezTo>
                    <a:pt x="320" y="229"/>
                    <a:pt x="571" y="274"/>
                    <a:pt x="799" y="297"/>
                  </a:cubicBezTo>
                  <a:cubicBezTo>
                    <a:pt x="868" y="297"/>
                    <a:pt x="913" y="274"/>
                    <a:pt x="913" y="229"/>
                  </a:cubicBezTo>
                  <a:cubicBezTo>
                    <a:pt x="936" y="183"/>
                    <a:pt x="913" y="115"/>
                    <a:pt x="845" y="115"/>
                  </a:cubicBezTo>
                  <a:cubicBezTo>
                    <a:pt x="617" y="69"/>
                    <a:pt x="365" y="46"/>
                    <a:pt x="1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0" name="Google Shape;630;p4"/>
            <p:cNvSpPr/>
            <p:nvPr/>
          </p:nvSpPr>
          <p:spPr>
            <a:xfrm>
              <a:off x="6614925" y="2141625"/>
              <a:ext cx="24000" cy="7450"/>
            </a:xfrm>
            <a:custGeom>
              <a:avLst/>
              <a:gdLst/>
              <a:ahLst/>
              <a:cxnLst/>
              <a:rect l="l" t="t" r="r" b="b"/>
              <a:pathLst>
                <a:path w="960" h="298" extrusionOk="0">
                  <a:moveTo>
                    <a:pt x="115" y="1"/>
                  </a:moveTo>
                  <a:cubicBezTo>
                    <a:pt x="69" y="1"/>
                    <a:pt x="24" y="24"/>
                    <a:pt x="24" y="69"/>
                  </a:cubicBezTo>
                  <a:cubicBezTo>
                    <a:pt x="1" y="115"/>
                    <a:pt x="46" y="183"/>
                    <a:pt x="92" y="183"/>
                  </a:cubicBezTo>
                  <a:cubicBezTo>
                    <a:pt x="343" y="229"/>
                    <a:pt x="594" y="252"/>
                    <a:pt x="845" y="297"/>
                  </a:cubicBezTo>
                  <a:cubicBezTo>
                    <a:pt x="891" y="297"/>
                    <a:pt x="937" y="275"/>
                    <a:pt x="959" y="229"/>
                  </a:cubicBezTo>
                  <a:cubicBezTo>
                    <a:pt x="959" y="160"/>
                    <a:pt x="937" y="115"/>
                    <a:pt x="868" y="92"/>
                  </a:cubicBezTo>
                  <a:cubicBezTo>
                    <a:pt x="640" y="69"/>
                    <a:pt x="389" y="24"/>
                    <a:pt x="1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1" name="Google Shape;631;p4"/>
            <p:cNvSpPr/>
            <p:nvPr/>
          </p:nvSpPr>
          <p:spPr>
            <a:xfrm>
              <a:off x="6614350" y="2152475"/>
              <a:ext cx="22850" cy="7450"/>
            </a:xfrm>
            <a:custGeom>
              <a:avLst/>
              <a:gdLst/>
              <a:ahLst/>
              <a:cxnLst/>
              <a:rect l="l" t="t" r="r" b="b"/>
              <a:pathLst>
                <a:path w="914" h="298" extrusionOk="0">
                  <a:moveTo>
                    <a:pt x="115" y="0"/>
                  </a:moveTo>
                  <a:cubicBezTo>
                    <a:pt x="69" y="0"/>
                    <a:pt x="24" y="23"/>
                    <a:pt x="1" y="69"/>
                  </a:cubicBezTo>
                  <a:cubicBezTo>
                    <a:pt x="1" y="115"/>
                    <a:pt x="24" y="183"/>
                    <a:pt x="92" y="183"/>
                  </a:cubicBezTo>
                  <a:cubicBezTo>
                    <a:pt x="321" y="229"/>
                    <a:pt x="549" y="251"/>
                    <a:pt x="800" y="297"/>
                  </a:cubicBezTo>
                  <a:cubicBezTo>
                    <a:pt x="846" y="297"/>
                    <a:pt x="891" y="274"/>
                    <a:pt x="914" y="206"/>
                  </a:cubicBezTo>
                  <a:cubicBezTo>
                    <a:pt x="914" y="160"/>
                    <a:pt x="891" y="115"/>
                    <a:pt x="846" y="92"/>
                  </a:cubicBezTo>
                  <a:cubicBezTo>
                    <a:pt x="594" y="69"/>
                    <a:pt x="366" y="23"/>
                    <a:pt x="1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2" name="Google Shape;632;p4"/>
            <p:cNvSpPr/>
            <p:nvPr/>
          </p:nvSpPr>
          <p:spPr>
            <a:xfrm>
              <a:off x="6597825" y="2162175"/>
              <a:ext cx="37100" cy="9150"/>
            </a:xfrm>
            <a:custGeom>
              <a:avLst/>
              <a:gdLst/>
              <a:ahLst/>
              <a:cxnLst/>
              <a:rect l="l" t="t" r="r" b="b"/>
              <a:pathLst>
                <a:path w="1484" h="366" extrusionOk="0">
                  <a:moveTo>
                    <a:pt x="114" y="0"/>
                  </a:moveTo>
                  <a:cubicBezTo>
                    <a:pt x="69" y="0"/>
                    <a:pt x="23" y="23"/>
                    <a:pt x="23" y="69"/>
                  </a:cubicBezTo>
                  <a:cubicBezTo>
                    <a:pt x="0" y="115"/>
                    <a:pt x="46" y="183"/>
                    <a:pt x="91" y="183"/>
                  </a:cubicBezTo>
                  <a:cubicBezTo>
                    <a:pt x="525" y="252"/>
                    <a:pt x="936" y="297"/>
                    <a:pt x="1370" y="366"/>
                  </a:cubicBezTo>
                  <a:cubicBezTo>
                    <a:pt x="1415" y="366"/>
                    <a:pt x="1461" y="343"/>
                    <a:pt x="1484" y="297"/>
                  </a:cubicBezTo>
                  <a:cubicBezTo>
                    <a:pt x="1484" y="252"/>
                    <a:pt x="1461" y="183"/>
                    <a:pt x="1415" y="183"/>
                  </a:cubicBezTo>
                  <a:cubicBezTo>
                    <a:pt x="982" y="115"/>
                    <a:pt x="548" y="46"/>
                    <a:pt x="1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3" name="Google Shape;633;p4"/>
            <p:cNvSpPr/>
            <p:nvPr/>
          </p:nvSpPr>
          <p:spPr>
            <a:xfrm>
              <a:off x="6668575" y="2159900"/>
              <a:ext cx="42250" cy="59925"/>
            </a:xfrm>
            <a:custGeom>
              <a:avLst/>
              <a:gdLst/>
              <a:ahLst/>
              <a:cxnLst/>
              <a:rect l="l" t="t" r="r" b="b"/>
              <a:pathLst>
                <a:path w="1690" h="2397" extrusionOk="0">
                  <a:moveTo>
                    <a:pt x="1575" y="0"/>
                  </a:moveTo>
                  <a:cubicBezTo>
                    <a:pt x="1530" y="0"/>
                    <a:pt x="1507" y="23"/>
                    <a:pt x="1484" y="46"/>
                  </a:cubicBezTo>
                  <a:cubicBezTo>
                    <a:pt x="982" y="799"/>
                    <a:pt x="503" y="1552"/>
                    <a:pt x="0" y="2283"/>
                  </a:cubicBezTo>
                  <a:cubicBezTo>
                    <a:pt x="0" y="2283"/>
                    <a:pt x="0" y="2305"/>
                    <a:pt x="0" y="2305"/>
                  </a:cubicBezTo>
                  <a:cubicBezTo>
                    <a:pt x="69" y="2328"/>
                    <a:pt x="115" y="2374"/>
                    <a:pt x="160" y="2397"/>
                  </a:cubicBezTo>
                  <a:cubicBezTo>
                    <a:pt x="662" y="1644"/>
                    <a:pt x="1164" y="913"/>
                    <a:pt x="1644" y="160"/>
                  </a:cubicBezTo>
                  <a:cubicBezTo>
                    <a:pt x="1689" y="114"/>
                    <a:pt x="1667" y="46"/>
                    <a:pt x="1621" y="23"/>
                  </a:cubicBezTo>
                  <a:cubicBezTo>
                    <a:pt x="1598" y="0"/>
                    <a:pt x="1598" y="0"/>
                    <a:pt x="157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4" name="Google Shape;634;p4"/>
            <p:cNvSpPr/>
            <p:nvPr/>
          </p:nvSpPr>
          <p:spPr>
            <a:xfrm>
              <a:off x="6702800" y="2183850"/>
              <a:ext cx="42250" cy="60525"/>
            </a:xfrm>
            <a:custGeom>
              <a:avLst/>
              <a:gdLst/>
              <a:ahLst/>
              <a:cxnLst/>
              <a:rect l="l" t="t" r="r" b="b"/>
              <a:pathLst>
                <a:path w="1690" h="2421" extrusionOk="0">
                  <a:moveTo>
                    <a:pt x="1599" y="1"/>
                  </a:moveTo>
                  <a:cubicBezTo>
                    <a:pt x="1553" y="1"/>
                    <a:pt x="1530" y="24"/>
                    <a:pt x="1507" y="46"/>
                  </a:cubicBezTo>
                  <a:cubicBezTo>
                    <a:pt x="1005" y="800"/>
                    <a:pt x="503" y="1553"/>
                    <a:pt x="1" y="2306"/>
                  </a:cubicBezTo>
                  <a:cubicBezTo>
                    <a:pt x="47" y="2329"/>
                    <a:pt x="92" y="2352"/>
                    <a:pt x="115" y="2375"/>
                  </a:cubicBezTo>
                  <a:lnTo>
                    <a:pt x="161" y="2420"/>
                  </a:lnTo>
                  <a:cubicBezTo>
                    <a:pt x="663" y="1667"/>
                    <a:pt x="1165" y="914"/>
                    <a:pt x="1667" y="161"/>
                  </a:cubicBezTo>
                  <a:cubicBezTo>
                    <a:pt x="1690" y="115"/>
                    <a:pt x="1690" y="46"/>
                    <a:pt x="1644" y="24"/>
                  </a:cubicBezTo>
                  <a:cubicBezTo>
                    <a:pt x="1621" y="1"/>
                    <a:pt x="1599" y="1"/>
                    <a:pt x="159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5" name="Google Shape;635;p4"/>
            <p:cNvSpPr/>
            <p:nvPr/>
          </p:nvSpPr>
          <p:spPr>
            <a:xfrm>
              <a:off x="6706225" y="2159325"/>
              <a:ext cx="39400" cy="28025"/>
            </a:xfrm>
            <a:custGeom>
              <a:avLst/>
              <a:gdLst/>
              <a:ahLst/>
              <a:cxnLst/>
              <a:rect l="l" t="t" r="r" b="b"/>
              <a:pathLst>
                <a:path w="1576" h="1121" extrusionOk="0">
                  <a:moveTo>
                    <a:pt x="92" y="0"/>
                  </a:moveTo>
                  <a:cubicBezTo>
                    <a:pt x="47" y="0"/>
                    <a:pt x="1" y="46"/>
                    <a:pt x="1" y="92"/>
                  </a:cubicBezTo>
                  <a:cubicBezTo>
                    <a:pt x="1" y="114"/>
                    <a:pt x="1" y="137"/>
                    <a:pt x="24" y="160"/>
                  </a:cubicBezTo>
                  <a:cubicBezTo>
                    <a:pt x="47" y="183"/>
                    <a:pt x="47" y="183"/>
                    <a:pt x="92" y="206"/>
                  </a:cubicBezTo>
                  <a:cubicBezTo>
                    <a:pt x="115" y="206"/>
                    <a:pt x="161" y="229"/>
                    <a:pt x="206" y="229"/>
                  </a:cubicBezTo>
                  <a:lnTo>
                    <a:pt x="183" y="229"/>
                  </a:lnTo>
                  <a:cubicBezTo>
                    <a:pt x="366" y="274"/>
                    <a:pt x="526" y="366"/>
                    <a:pt x="686" y="457"/>
                  </a:cubicBezTo>
                  <a:cubicBezTo>
                    <a:pt x="868" y="571"/>
                    <a:pt x="1051" y="731"/>
                    <a:pt x="1211" y="890"/>
                  </a:cubicBezTo>
                  <a:cubicBezTo>
                    <a:pt x="1279" y="959"/>
                    <a:pt x="1325" y="1005"/>
                    <a:pt x="1370" y="1073"/>
                  </a:cubicBezTo>
                  <a:cubicBezTo>
                    <a:pt x="1399" y="1101"/>
                    <a:pt x="1427" y="1121"/>
                    <a:pt x="1455" y="1121"/>
                  </a:cubicBezTo>
                  <a:cubicBezTo>
                    <a:pt x="1472" y="1121"/>
                    <a:pt x="1490" y="1113"/>
                    <a:pt x="1507" y="1096"/>
                  </a:cubicBezTo>
                  <a:cubicBezTo>
                    <a:pt x="1553" y="1073"/>
                    <a:pt x="1576" y="1005"/>
                    <a:pt x="1530" y="959"/>
                  </a:cubicBezTo>
                  <a:cubicBezTo>
                    <a:pt x="1370" y="731"/>
                    <a:pt x="1142" y="548"/>
                    <a:pt x="914" y="366"/>
                  </a:cubicBezTo>
                  <a:cubicBezTo>
                    <a:pt x="663" y="206"/>
                    <a:pt x="412" y="69"/>
                    <a:pt x="1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6" name="Google Shape;636;p4"/>
            <p:cNvSpPr/>
            <p:nvPr/>
          </p:nvSpPr>
          <p:spPr>
            <a:xfrm>
              <a:off x="6707950" y="2138775"/>
              <a:ext cx="45675" cy="46825"/>
            </a:xfrm>
            <a:custGeom>
              <a:avLst/>
              <a:gdLst/>
              <a:ahLst/>
              <a:cxnLst/>
              <a:rect l="l" t="t" r="r" b="b"/>
              <a:pathLst>
                <a:path w="1827" h="1873" extrusionOk="0">
                  <a:moveTo>
                    <a:pt x="1415" y="1"/>
                  </a:moveTo>
                  <a:cubicBezTo>
                    <a:pt x="1347" y="1"/>
                    <a:pt x="1256" y="46"/>
                    <a:pt x="1164" y="69"/>
                  </a:cubicBezTo>
                  <a:cubicBezTo>
                    <a:pt x="1096" y="92"/>
                    <a:pt x="1027" y="138"/>
                    <a:pt x="959" y="160"/>
                  </a:cubicBezTo>
                  <a:cubicBezTo>
                    <a:pt x="891" y="206"/>
                    <a:pt x="799" y="252"/>
                    <a:pt x="731" y="320"/>
                  </a:cubicBezTo>
                  <a:cubicBezTo>
                    <a:pt x="594" y="411"/>
                    <a:pt x="457" y="503"/>
                    <a:pt x="343" y="617"/>
                  </a:cubicBezTo>
                  <a:cubicBezTo>
                    <a:pt x="229" y="685"/>
                    <a:pt x="137" y="777"/>
                    <a:pt x="46" y="845"/>
                  </a:cubicBezTo>
                  <a:cubicBezTo>
                    <a:pt x="0" y="891"/>
                    <a:pt x="0" y="936"/>
                    <a:pt x="23" y="982"/>
                  </a:cubicBezTo>
                  <a:cubicBezTo>
                    <a:pt x="37" y="1010"/>
                    <a:pt x="69" y="1030"/>
                    <a:pt x="102" y="1030"/>
                  </a:cubicBezTo>
                  <a:cubicBezTo>
                    <a:pt x="122" y="1030"/>
                    <a:pt x="143" y="1022"/>
                    <a:pt x="160" y="1005"/>
                  </a:cubicBezTo>
                  <a:cubicBezTo>
                    <a:pt x="297" y="914"/>
                    <a:pt x="411" y="799"/>
                    <a:pt x="548" y="685"/>
                  </a:cubicBezTo>
                  <a:cubicBezTo>
                    <a:pt x="731" y="548"/>
                    <a:pt x="891" y="411"/>
                    <a:pt x="1096" y="320"/>
                  </a:cubicBezTo>
                  <a:cubicBezTo>
                    <a:pt x="1187" y="274"/>
                    <a:pt x="1256" y="229"/>
                    <a:pt x="1324" y="229"/>
                  </a:cubicBezTo>
                  <a:cubicBezTo>
                    <a:pt x="1370" y="206"/>
                    <a:pt x="1393" y="206"/>
                    <a:pt x="1438" y="206"/>
                  </a:cubicBezTo>
                  <a:lnTo>
                    <a:pt x="1484" y="206"/>
                  </a:lnTo>
                  <a:cubicBezTo>
                    <a:pt x="1507" y="229"/>
                    <a:pt x="1507" y="229"/>
                    <a:pt x="1530" y="229"/>
                  </a:cubicBezTo>
                  <a:cubicBezTo>
                    <a:pt x="1530" y="229"/>
                    <a:pt x="1552" y="252"/>
                    <a:pt x="1552" y="274"/>
                  </a:cubicBezTo>
                  <a:cubicBezTo>
                    <a:pt x="1575" y="274"/>
                    <a:pt x="1575" y="297"/>
                    <a:pt x="1598" y="320"/>
                  </a:cubicBezTo>
                  <a:cubicBezTo>
                    <a:pt x="1598" y="343"/>
                    <a:pt x="1621" y="366"/>
                    <a:pt x="1621" y="389"/>
                  </a:cubicBezTo>
                  <a:cubicBezTo>
                    <a:pt x="1621" y="434"/>
                    <a:pt x="1644" y="503"/>
                    <a:pt x="1644" y="548"/>
                  </a:cubicBezTo>
                  <a:cubicBezTo>
                    <a:pt x="1621" y="685"/>
                    <a:pt x="1598" y="845"/>
                    <a:pt x="1552" y="982"/>
                  </a:cubicBezTo>
                  <a:cubicBezTo>
                    <a:pt x="1552" y="982"/>
                    <a:pt x="1552" y="959"/>
                    <a:pt x="1552" y="959"/>
                  </a:cubicBezTo>
                  <a:cubicBezTo>
                    <a:pt x="1507" y="1073"/>
                    <a:pt x="1484" y="1188"/>
                    <a:pt x="1438" y="1302"/>
                  </a:cubicBezTo>
                  <a:cubicBezTo>
                    <a:pt x="1393" y="1439"/>
                    <a:pt x="1324" y="1598"/>
                    <a:pt x="1279" y="1735"/>
                  </a:cubicBezTo>
                  <a:cubicBezTo>
                    <a:pt x="1279" y="1758"/>
                    <a:pt x="1279" y="1781"/>
                    <a:pt x="1279" y="1804"/>
                  </a:cubicBezTo>
                  <a:cubicBezTo>
                    <a:pt x="1301" y="1827"/>
                    <a:pt x="1301" y="1849"/>
                    <a:pt x="1347" y="1872"/>
                  </a:cubicBezTo>
                  <a:lnTo>
                    <a:pt x="1415" y="1872"/>
                  </a:lnTo>
                  <a:cubicBezTo>
                    <a:pt x="1438" y="1872"/>
                    <a:pt x="1461" y="1849"/>
                    <a:pt x="1461" y="1827"/>
                  </a:cubicBezTo>
                  <a:cubicBezTo>
                    <a:pt x="1530" y="1644"/>
                    <a:pt x="1575" y="1461"/>
                    <a:pt x="1644" y="1302"/>
                  </a:cubicBezTo>
                  <a:cubicBezTo>
                    <a:pt x="1712" y="1142"/>
                    <a:pt x="1758" y="982"/>
                    <a:pt x="1804" y="799"/>
                  </a:cubicBezTo>
                  <a:cubicBezTo>
                    <a:pt x="1804" y="731"/>
                    <a:pt x="1826" y="640"/>
                    <a:pt x="1826" y="571"/>
                  </a:cubicBezTo>
                  <a:cubicBezTo>
                    <a:pt x="1826" y="480"/>
                    <a:pt x="1826" y="411"/>
                    <a:pt x="1804" y="320"/>
                  </a:cubicBezTo>
                  <a:cubicBezTo>
                    <a:pt x="1781" y="252"/>
                    <a:pt x="1758" y="206"/>
                    <a:pt x="1712" y="138"/>
                  </a:cubicBezTo>
                  <a:cubicBezTo>
                    <a:pt x="1667" y="92"/>
                    <a:pt x="1598" y="46"/>
                    <a:pt x="1530" y="23"/>
                  </a:cubicBezTo>
                  <a:cubicBezTo>
                    <a:pt x="1507" y="23"/>
                    <a:pt x="1461" y="1"/>
                    <a:pt x="14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7" name="Google Shape;637;p4"/>
            <p:cNvSpPr/>
            <p:nvPr/>
          </p:nvSpPr>
          <p:spPr>
            <a:xfrm>
              <a:off x="6665725" y="1895425"/>
              <a:ext cx="78775" cy="69600"/>
            </a:xfrm>
            <a:custGeom>
              <a:avLst/>
              <a:gdLst/>
              <a:ahLst/>
              <a:cxnLst/>
              <a:rect l="l" t="t" r="r" b="b"/>
              <a:pathLst>
                <a:path w="3151" h="2784" extrusionOk="0">
                  <a:moveTo>
                    <a:pt x="1593" y="1"/>
                  </a:moveTo>
                  <a:cubicBezTo>
                    <a:pt x="1061" y="1"/>
                    <a:pt x="555" y="307"/>
                    <a:pt x="320" y="810"/>
                  </a:cubicBezTo>
                  <a:cubicBezTo>
                    <a:pt x="0" y="1495"/>
                    <a:pt x="297" y="2339"/>
                    <a:pt x="1005" y="2659"/>
                  </a:cubicBezTo>
                  <a:cubicBezTo>
                    <a:pt x="1186" y="2743"/>
                    <a:pt x="1377" y="2783"/>
                    <a:pt x="1566" y="2783"/>
                  </a:cubicBezTo>
                  <a:cubicBezTo>
                    <a:pt x="2090" y="2783"/>
                    <a:pt x="2596" y="2477"/>
                    <a:pt x="2831" y="1974"/>
                  </a:cubicBezTo>
                  <a:cubicBezTo>
                    <a:pt x="3150" y="1289"/>
                    <a:pt x="2853" y="468"/>
                    <a:pt x="2169" y="125"/>
                  </a:cubicBezTo>
                  <a:cubicBezTo>
                    <a:pt x="1981" y="40"/>
                    <a:pt x="1786" y="1"/>
                    <a:pt x="15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8" name="Google Shape;638;p4"/>
            <p:cNvSpPr/>
            <p:nvPr/>
          </p:nvSpPr>
          <p:spPr>
            <a:xfrm>
              <a:off x="6883700" y="2034000"/>
              <a:ext cx="78775" cy="69200"/>
            </a:xfrm>
            <a:custGeom>
              <a:avLst/>
              <a:gdLst/>
              <a:ahLst/>
              <a:cxnLst/>
              <a:rect l="l" t="t" r="r" b="b"/>
              <a:pathLst>
                <a:path w="3151" h="2768" extrusionOk="0">
                  <a:moveTo>
                    <a:pt x="1568" y="0"/>
                  </a:moveTo>
                  <a:cubicBezTo>
                    <a:pt x="1050" y="0"/>
                    <a:pt x="552" y="293"/>
                    <a:pt x="320" y="791"/>
                  </a:cubicBezTo>
                  <a:cubicBezTo>
                    <a:pt x="1" y="1498"/>
                    <a:pt x="297" y="2320"/>
                    <a:pt x="982" y="2639"/>
                  </a:cubicBezTo>
                  <a:cubicBezTo>
                    <a:pt x="1174" y="2726"/>
                    <a:pt x="1375" y="2768"/>
                    <a:pt x="1571" y="2768"/>
                  </a:cubicBezTo>
                  <a:cubicBezTo>
                    <a:pt x="2099" y="2768"/>
                    <a:pt x="2598" y="2470"/>
                    <a:pt x="2831" y="1955"/>
                  </a:cubicBezTo>
                  <a:cubicBezTo>
                    <a:pt x="3150" y="1270"/>
                    <a:pt x="2854" y="448"/>
                    <a:pt x="2146" y="129"/>
                  </a:cubicBezTo>
                  <a:cubicBezTo>
                    <a:pt x="1959" y="41"/>
                    <a:pt x="1762" y="0"/>
                    <a:pt x="156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9" name="Google Shape;639;p4"/>
            <p:cNvSpPr/>
            <p:nvPr/>
          </p:nvSpPr>
          <p:spPr>
            <a:xfrm>
              <a:off x="6388400" y="2337925"/>
              <a:ext cx="311000" cy="214800"/>
            </a:xfrm>
            <a:custGeom>
              <a:avLst/>
              <a:gdLst/>
              <a:ahLst/>
              <a:cxnLst/>
              <a:rect l="l" t="t" r="r" b="b"/>
              <a:pathLst>
                <a:path w="12440" h="8592" extrusionOk="0">
                  <a:moveTo>
                    <a:pt x="114" y="1"/>
                  </a:moveTo>
                  <a:cubicBezTo>
                    <a:pt x="69" y="1"/>
                    <a:pt x="46" y="1"/>
                    <a:pt x="23" y="23"/>
                  </a:cubicBezTo>
                  <a:cubicBezTo>
                    <a:pt x="0" y="69"/>
                    <a:pt x="0" y="138"/>
                    <a:pt x="46" y="160"/>
                  </a:cubicBezTo>
                  <a:cubicBezTo>
                    <a:pt x="228" y="343"/>
                    <a:pt x="434" y="503"/>
                    <a:pt x="616" y="685"/>
                  </a:cubicBezTo>
                  <a:lnTo>
                    <a:pt x="639" y="685"/>
                  </a:lnTo>
                  <a:cubicBezTo>
                    <a:pt x="708" y="731"/>
                    <a:pt x="776" y="799"/>
                    <a:pt x="822" y="845"/>
                  </a:cubicBezTo>
                  <a:cubicBezTo>
                    <a:pt x="845" y="845"/>
                    <a:pt x="845" y="868"/>
                    <a:pt x="845" y="868"/>
                  </a:cubicBezTo>
                  <a:cubicBezTo>
                    <a:pt x="1119" y="1096"/>
                    <a:pt x="1415" y="1347"/>
                    <a:pt x="1712" y="1576"/>
                  </a:cubicBezTo>
                  <a:cubicBezTo>
                    <a:pt x="1712" y="1576"/>
                    <a:pt x="1712" y="1576"/>
                    <a:pt x="1712" y="1598"/>
                  </a:cubicBezTo>
                  <a:cubicBezTo>
                    <a:pt x="2100" y="1918"/>
                    <a:pt x="2511" y="2237"/>
                    <a:pt x="2899" y="2534"/>
                  </a:cubicBezTo>
                  <a:cubicBezTo>
                    <a:pt x="2922" y="2557"/>
                    <a:pt x="2922" y="2557"/>
                    <a:pt x="2945" y="2557"/>
                  </a:cubicBezTo>
                  <a:cubicBezTo>
                    <a:pt x="3036" y="2648"/>
                    <a:pt x="3127" y="2717"/>
                    <a:pt x="3241" y="2785"/>
                  </a:cubicBezTo>
                  <a:cubicBezTo>
                    <a:pt x="3241" y="2785"/>
                    <a:pt x="3241" y="2808"/>
                    <a:pt x="3241" y="2808"/>
                  </a:cubicBezTo>
                  <a:cubicBezTo>
                    <a:pt x="3241" y="2808"/>
                    <a:pt x="3264" y="2831"/>
                    <a:pt x="3287" y="2831"/>
                  </a:cubicBezTo>
                  <a:cubicBezTo>
                    <a:pt x="3561" y="3059"/>
                    <a:pt x="3858" y="3265"/>
                    <a:pt x="4154" y="3493"/>
                  </a:cubicBezTo>
                  <a:cubicBezTo>
                    <a:pt x="4588" y="3812"/>
                    <a:pt x="5022" y="4132"/>
                    <a:pt x="5455" y="4429"/>
                  </a:cubicBezTo>
                  <a:cubicBezTo>
                    <a:pt x="5478" y="4452"/>
                    <a:pt x="5501" y="4452"/>
                    <a:pt x="5501" y="4474"/>
                  </a:cubicBezTo>
                  <a:cubicBezTo>
                    <a:pt x="5866" y="4725"/>
                    <a:pt x="6231" y="4977"/>
                    <a:pt x="6597" y="5228"/>
                  </a:cubicBezTo>
                  <a:lnTo>
                    <a:pt x="6619" y="5228"/>
                  </a:lnTo>
                  <a:cubicBezTo>
                    <a:pt x="7008" y="5501"/>
                    <a:pt x="7418" y="5753"/>
                    <a:pt x="7829" y="6026"/>
                  </a:cubicBezTo>
                  <a:cubicBezTo>
                    <a:pt x="8217" y="6278"/>
                    <a:pt x="8628" y="6529"/>
                    <a:pt x="9016" y="6757"/>
                  </a:cubicBezTo>
                  <a:cubicBezTo>
                    <a:pt x="9039" y="6780"/>
                    <a:pt x="9039" y="6780"/>
                    <a:pt x="9062" y="6780"/>
                  </a:cubicBezTo>
                  <a:cubicBezTo>
                    <a:pt x="9130" y="6825"/>
                    <a:pt x="9199" y="6871"/>
                    <a:pt x="9267" y="6917"/>
                  </a:cubicBezTo>
                  <a:lnTo>
                    <a:pt x="9290" y="6917"/>
                  </a:lnTo>
                  <a:cubicBezTo>
                    <a:pt x="9290" y="6917"/>
                    <a:pt x="9290" y="6939"/>
                    <a:pt x="9313" y="6939"/>
                  </a:cubicBezTo>
                  <a:cubicBezTo>
                    <a:pt x="9336" y="6939"/>
                    <a:pt x="9359" y="6962"/>
                    <a:pt x="9381" y="6985"/>
                  </a:cubicBezTo>
                  <a:cubicBezTo>
                    <a:pt x="9404" y="6985"/>
                    <a:pt x="9404" y="7008"/>
                    <a:pt x="9427" y="7008"/>
                  </a:cubicBezTo>
                  <a:cubicBezTo>
                    <a:pt x="9792" y="7236"/>
                    <a:pt x="10180" y="7442"/>
                    <a:pt x="10545" y="7647"/>
                  </a:cubicBezTo>
                  <a:cubicBezTo>
                    <a:pt x="10545" y="7647"/>
                    <a:pt x="10568" y="7670"/>
                    <a:pt x="10568" y="7670"/>
                  </a:cubicBezTo>
                  <a:cubicBezTo>
                    <a:pt x="10842" y="7830"/>
                    <a:pt x="11139" y="7967"/>
                    <a:pt x="11413" y="8126"/>
                  </a:cubicBezTo>
                  <a:cubicBezTo>
                    <a:pt x="11436" y="8126"/>
                    <a:pt x="11436" y="8149"/>
                    <a:pt x="11458" y="8149"/>
                  </a:cubicBezTo>
                  <a:cubicBezTo>
                    <a:pt x="11481" y="8149"/>
                    <a:pt x="11481" y="8149"/>
                    <a:pt x="11481" y="8172"/>
                  </a:cubicBezTo>
                  <a:cubicBezTo>
                    <a:pt x="11527" y="8195"/>
                    <a:pt x="11573" y="8195"/>
                    <a:pt x="11595" y="8218"/>
                  </a:cubicBezTo>
                  <a:cubicBezTo>
                    <a:pt x="11641" y="8241"/>
                    <a:pt x="11687" y="8263"/>
                    <a:pt x="11710" y="8286"/>
                  </a:cubicBezTo>
                  <a:cubicBezTo>
                    <a:pt x="11732" y="8286"/>
                    <a:pt x="11755" y="8309"/>
                    <a:pt x="11755" y="8309"/>
                  </a:cubicBezTo>
                  <a:cubicBezTo>
                    <a:pt x="11778" y="8309"/>
                    <a:pt x="11778" y="8332"/>
                    <a:pt x="11801" y="8332"/>
                  </a:cubicBezTo>
                  <a:cubicBezTo>
                    <a:pt x="11961" y="8423"/>
                    <a:pt x="12120" y="8492"/>
                    <a:pt x="12280" y="8583"/>
                  </a:cubicBezTo>
                  <a:cubicBezTo>
                    <a:pt x="12292" y="8589"/>
                    <a:pt x="12304" y="8591"/>
                    <a:pt x="12318" y="8591"/>
                  </a:cubicBezTo>
                  <a:cubicBezTo>
                    <a:pt x="12357" y="8591"/>
                    <a:pt x="12400" y="8566"/>
                    <a:pt x="12417" y="8514"/>
                  </a:cubicBezTo>
                  <a:cubicBezTo>
                    <a:pt x="12440" y="8469"/>
                    <a:pt x="12417" y="8423"/>
                    <a:pt x="12371" y="8400"/>
                  </a:cubicBezTo>
                  <a:cubicBezTo>
                    <a:pt x="12212" y="8309"/>
                    <a:pt x="12052" y="8241"/>
                    <a:pt x="11892" y="8149"/>
                  </a:cubicBezTo>
                  <a:cubicBezTo>
                    <a:pt x="11846" y="8126"/>
                    <a:pt x="11801" y="8104"/>
                    <a:pt x="11778" y="8104"/>
                  </a:cubicBezTo>
                  <a:cubicBezTo>
                    <a:pt x="11778" y="8104"/>
                    <a:pt x="11778" y="8104"/>
                    <a:pt x="11778" y="8081"/>
                  </a:cubicBezTo>
                  <a:cubicBezTo>
                    <a:pt x="11732" y="8081"/>
                    <a:pt x="11710" y="8058"/>
                    <a:pt x="11664" y="8035"/>
                  </a:cubicBezTo>
                  <a:lnTo>
                    <a:pt x="11641" y="8035"/>
                  </a:lnTo>
                  <a:cubicBezTo>
                    <a:pt x="11595" y="7989"/>
                    <a:pt x="11527" y="7967"/>
                    <a:pt x="11481" y="7944"/>
                  </a:cubicBezTo>
                  <a:cubicBezTo>
                    <a:pt x="11207" y="7807"/>
                    <a:pt x="10956" y="7647"/>
                    <a:pt x="10682" y="7510"/>
                  </a:cubicBezTo>
                  <a:cubicBezTo>
                    <a:pt x="10660" y="7487"/>
                    <a:pt x="10660" y="7487"/>
                    <a:pt x="10637" y="7487"/>
                  </a:cubicBezTo>
                  <a:cubicBezTo>
                    <a:pt x="10249" y="7259"/>
                    <a:pt x="9861" y="7031"/>
                    <a:pt x="9473" y="6803"/>
                  </a:cubicBezTo>
                  <a:lnTo>
                    <a:pt x="9450" y="6803"/>
                  </a:lnTo>
                  <a:lnTo>
                    <a:pt x="9404" y="6757"/>
                  </a:lnTo>
                  <a:lnTo>
                    <a:pt x="9381" y="6757"/>
                  </a:lnTo>
                  <a:cubicBezTo>
                    <a:pt x="9336" y="6711"/>
                    <a:pt x="9267" y="6688"/>
                    <a:pt x="9199" y="6643"/>
                  </a:cubicBezTo>
                  <a:cubicBezTo>
                    <a:pt x="8971" y="6506"/>
                    <a:pt x="8742" y="6369"/>
                    <a:pt x="8537" y="6232"/>
                  </a:cubicBezTo>
                  <a:cubicBezTo>
                    <a:pt x="8537" y="6232"/>
                    <a:pt x="8537" y="6255"/>
                    <a:pt x="8537" y="6255"/>
                  </a:cubicBezTo>
                  <a:cubicBezTo>
                    <a:pt x="8354" y="6118"/>
                    <a:pt x="8149" y="6004"/>
                    <a:pt x="7943" y="5867"/>
                  </a:cubicBezTo>
                  <a:cubicBezTo>
                    <a:pt x="7533" y="5593"/>
                    <a:pt x="7099" y="5319"/>
                    <a:pt x="6688" y="5045"/>
                  </a:cubicBezTo>
                  <a:cubicBezTo>
                    <a:pt x="6323" y="4794"/>
                    <a:pt x="5958" y="4566"/>
                    <a:pt x="5615" y="4315"/>
                  </a:cubicBezTo>
                  <a:cubicBezTo>
                    <a:pt x="5592" y="4292"/>
                    <a:pt x="5592" y="4292"/>
                    <a:pt x="5592" y="4292"/>
                  </a:cubicBezTo>
                  <a:cubicBezTo>
                    <a:pt x="5136" y="3972"/>
                    <a:pt x="4702" y="3653"/>
                    <a:pt x="4268" y="3333"/>
                  </a:cubicBezTo>
                  <a:cubicBezTo>
                    <a:pt x="3972" y="3105"/>
                    <a:pt x="3675" y="2877"/>
                    <a:pt x="3355" y="2648"/>
                  </a:cubicBezTo>
                  <a:cubicBezTo>
                    <a:pt x="3241" y="2557"/>
                    <a:pt x="3127" y="2466"/>
                    <a:pt x="2990" y="2374"/>
                  </a:cubicBezTo>
                  <a:cubicBezTo>
                    <a:pt x="2602" y="2055"/>
                    <a:pt x="2214" y="1758"/>
                    <a:pt x="1826" y="1439"/>
                  </a:cubicBezTo>
                  <a:cubicBezTo>
                    <a:pt x="1826" y="1439"/>
                    <a:pt x="1826" y="1439"/>
                    <a:pt x="1826" y="1416"/>
                  </a:cubicBezTo>
                  <a:cubicBezTo>
                    <a:pt x="1529" y="1188"/>
                    <a:pt x="1233" y="936"/>
                    <a:pt x="936" y="685"/>
                  </a:cubicBezTo>
                  <a:cubicBezTo>
                    <a:pt x="868" y="617"/>
                    <a:pt x="799" y="571"/>
                    <a:pt x="753" y="526"/>
                  </a:cubicBezTo>
                  <a:cubicBezTo>
                    <a:pt x="731" y="526"/>
                    <a:pt x="731" y="503"/>
                    <a:pt x="708" y="503"/>
                  </a:cubicBezTo>
                  <a:cubicBezTo>
                    <a:pt x="525" y="343"/>
                    <a:pt x="343" y="183"/>
                    <a:pt x="160" y="23"/>
                  </a:cubicBezTo>
                  <a:cubicBezTo>
                    <a:pt x="160" y="1"/>
                    <a:pt x="137" y="1"/>
                    <a:pt x="1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0" name="Google Shape;640;p4"/>
            <p:cNvSpPr/>
            <p:nvPr/>
          </p:nvSpPr>
          <p:spPr>
            <a:xfrm>
              <a:off x="6514500" y="2091975"/>
              <a:ext cx="325850" cy="230800"/>
            </a:xfrm>
            <a:custGeom>
              <a:avLst/>
              <a:gdLst/>
              <a:ahLst/>
              <a:cxnLst/>
              <a:rect l="l" t="t" r="r" b="b"/>
              <a:pathLst>
                <a:path w="13034" h="9232" extrusionOk="0">
                  <a:moveTo>
                    <a:pt x="92" y="1"/>
                  </a:moveTo>
                  <a:cubicBezTo>
                    <a:pt x="69" y="1"/>
                    <a:pt x="46" y="24"/>
                    <a:pt x="23" y="47"/>
                  </a:cubicBezTo>
                  <a:cubicBezTo>
                    <a:pt x="1" y="92"/>
                    <a:pt x="1" y="138"/>
                    <a:pt x="46" y="184"/>
                  </a:cubicBezTo>
                  <a:cubicBezTo>
                    <a:pt x="1598" y="1599"/>
                    <a:pt x="3219" y="2945"/>
                    <a:pt x="4931" y="4201"/>
                  </a:cubicBezTo>
                  <a:cubicBezTo>
                    <a:pt x="4931" y="4201"/>
                    <a:pt x="4931" y="4224"/>
                    <a:pt x="4931" y="4224"/>
                  </a:cubicBezTo>
                  <a:cubicBezTo>
                    <a:pt x="6506" y="5388"/>
                    <a:pt x="8149" y="6506"/>
                    <a:pt x="9838" y="7510"/>
                  </a:cubicBezTo>
                  <a:cubicBezTo>
                    <a:pt x="9838" y="7533"/>
                    <a:pt x="9838" y="7533"/>
                    <a:pt x="9861" y="7533"/>
                  </a:cubicBezTo>
                  <a:cubicBezTo>
                    <a:pt x="9861" y="7533"/>
                    <a:pt x="9884" y="7533"/>
                    <a:pt x="9884" y="7556"/>
                  </a:cubicBezTo>
                  <a:cubicBezTo>
                    <a:pt x="10295" y="7784"/>
                    <a:pt x="10683" y="8013"/>
                    <a:pt x="11094" y="8264"/>
                  </a:cubicBezTo>
                  <a:lnTo>
                    <a:pt x="11116" y="8264"/>
                  </a:lnTo>
                  <a:cubicBezTo>
                    <a:pt x="11139" y="8264"/>
                    <a:pt x="11139" y="8286"/>
                    <a:pt x="11139" y="8286"/>
                  </a:cubicBezTo>
                  <a:lnTo>
                    <a:pt x="11162" y="8286"/>
                  </a:lnTo>
                  <a:cubicBezTo>
                    <a:pt x="11231" y="8332"/>
                    <a:pt x="11276" y="8355"/>
                    <a:pt x="11345" y="8401"/>
                  </a:cubicBezTo>
                  <a:cubicBezTo>
                    <a:pt x="11368" y="8401"/>
                    <a:pt x="11390" y="8423"/>
                    <a:pt x="11436" y="8446"/>
                  </a:cubicBezTo>
                  <a:cubicBezTo>
                    <a:pt x="11459" y="8446"/>
                    <a:pt x="11459" y="8469"/>
                    <a:pt x="11482" y="8469"/>
                  </a:cubicBezTo>
                  <a:cubicBezTo>
                    <a:pt x="11733" y="8606"/>
                    <a:pt x="11961" y="8743"/>
                    <a:pt x="12212" y="8857"/>
                  </a:cubicBezTo>
                  <a:cubicBezTo>
                    <a:pt x="12212" y="8857"/>
                    <a:pt x="12212" y="8857"/>
                    <a:pt x="12212" y="8880"/>
                  </a:cubicBezTo>
                  <a:cubicBezTo>
                    <a:pt x="12235" y="8880"/>
                    <a:pt x="12258" y="8880"/>
                    <a:pt x="12258" y="8903"/>
                  </a:cubicBezTo>
                  <a:cubicBezTo>
                    <a:pt x="12303" y="8926"/>
                    <a:pt x="12326" y="8926"/>
                    <a:pt x="12372" y="8948"/>
                  </a:cubicBezTo>
                  <a:lnTo>
                    <a:pt x="12418" y="8971"/>
                  </a:lnTo>
                  <a:cubicBezTo>
                    <a:pt x="12418" y="8994"/>
                    <a:pt x="12440" y="8994"/>
                    <a:pt x="12440" y="8994"/>
                  </a:cubicBezTo>
                  <a:lnTo>
                    <a:pt x="12486" y="9017"/>
                  </a:lnTo>
                  <a:cubicBezTo>
                    <a:pt x="12509" y="9017"/>
                    <a:pt x="12509" y="9040"/>
                    <a:pt x="12532" y="9040"/>
                  </a:cubicBezTo>
                  <a:cubicBezTo>
                    <a:pt x="12554" y="9040"/>
                    <a:pt x="12577" y="9063"/>
                    <a:pt x="12600" y="9085"/>
                  </a:cubicBezTo>
                  <a:lnTo>
                    <a:pt x="12623" y="9085"/>
                  </a:lnTo>
                  <a:cubicBezTo>
                    <a:pt x="12646" y="9085"/>
                    <a:pt x="12646" y="9085"/>
                    <a:pt x="12646" y="9108"/>
                  </a:cubicBezTo>
                  <a:cubicBezTo>
                    <a:pt x="12669" y="9108"/>
                    <a:pt x="12691" y="9131"/>
                    <a:pt x="12714" y="9131"/>
                  </a:cubicBezTo>
                  <a:cubicBezTo>
                    <a:pt x="12783" y="9154"/>
                    <a:pt x="12828" y="9199"/>
                    <a:pt x="12897" y="9222"/>
                  </a:cubicBezTo>
                  <a:cubicBezTo>
                    <a:pt x="12909" y="9228"/>
                    <a:pt x="12921" y="9231"/>
                    <a:pt x="12933" y="9231"/>
                  </a:cubicBezTo>
                  <a:cubicBezTo>
                    <a:pt x="12965" y="9231"/>
                    <a:pt x="12994" y="9210"/>
                    <a:pt x="13011" y="9177"/>
                  </a:cubicBezTo>
                  <a:cubicBezTo>
                    <a:pt x="13034" y="9131"/>
                    <a:pt x="13011" y="9063"/>
                    <a:pt x="12965" y="9040"/>
                  </a:cubicBezTo>
                  <a:cubicBezTo>
                    <a:pt x="12920" y="9017"/>
                    <a:pt x="12851" y="8994"/>
                    <a:pt x="12806" y="8971"/>
                  </a:cubicBezTo>
                  <a:cubicBezTo>
                    <a:pt x="12783" y="8948"/>
                    <a:pt x="12737" y="8926"/>
                    <a:pt x="12714" y="8926"/>
                  </a:cubicBezTo>
                  <a:cubicBezTo>
                    <a:pt x="12714" y="8903"/>
                    <a:pt x="12714" y="8903"/>
                    <a:pt x="12691" y="8903"/>
                  </a:cubicBezTo>
                  <a:cubicBezTo>
                    <a:pt x="12646" y="8880"/>
                    <a:pt x="12577" y="8857"/>
                    <a:pt x="12532" y="8811"/>
                  </a:cubicBezTo>
                  <a:lnTo>
                    <a:pt x="12509" y="8811"/>
                  </a:lnTo>
                  <a:cubicBezTo>
                    <a:pt x="12440" y="8766"/>
                    <a:pt x="12349" y="8720"/>
                    <a:pt x="12281" y="8675"/>
                  </a:cubicBezTo>
                  <a:cubicBezTo>
                    <a:pt x="12029" y="8560"/>
                    <a:pt x="11801" y="8423"/>
                    <a:pt x="11573" y="8309"/>
                  </a:cubicBezTo>
                  <a:cubicBezTo>
                    <a:pt x="11573" y="8309"/>
                    <a:pt x="11573" y="8309"/>
                    <a:pt x="11573" y="8286"/>
                  </a:cubicBezTo>
                  <a:cubicBezTo>
                    <a:pt x="11527" y="8264"/>
                    <a:pt x="11482" y="8241"/>
                    <a:pt x="11436" y="8218"/>
                  </a:cubicBezTo>
                  <a:cubicBezTo>
                    <a:pt x="11413" y="8218"/>
                    <a:pt x="11390" y="8195"/>
                    <a:pt x="11390" y="8195"/>
                  </a:cubicBezTo>
                  <a:cubicBezTo>
                    <a:pt x="11368" y="8172"/>
                    <a:pt x="11345" y="8172"/>
                    <a:pt x="11322" y="8150"/>
                  </a:cubicBezTo>
                  <a:lnTo>
                    <a:pt x="11276" y="8127"/>
                  </a:lnTo>
                  <a:cubicBezTo>
                    <a:pt x="11253" y="8127"/>
                    <a:pt x="11231" y="8104"/>
                    <a:pt x="11208" y="8081"/>
                  </a:cubicBezTo>
                  <a:lnTo>
                    <a:pt x="11185" y="8081"/>
                  </a:lnTo>
                  <a:cubicBezTo>
                    <a:pt x="10774" y="7853"/>
                    <a:pt x="10340" y="7602"/>
                    <a:pt x="9930" y="7351"/>
                  </a:cubicBezTo>
                  <a:cubicBezTo>
                    <a:pt x="9747" y="7237"/>
                    <a:pt x="9564" y="7122"/>
                    <a:pt x="9382" y="7008"/>
                  </a:cubicBezTo>
                  <a:cubicBezTo>
                    <a:pt x="7875" y="6095"/>
                    <a:pt x="6437" y="5091"/>
                    <a:pt x="5045" y="4064"/>
                  </a:cubicBezTo>
                  <a:cubicBezTo>
                    <a:pt x="5045" y="4041"/>
                    <a:pt x="5045" y="4041"/>
                    <a:pt x="5045" y="4041"/>
                  </a:cubicBezTo>
                  <a:cubicBezTo>
                    <a:pt x="3356" y="2786"/>
                    <a:pt x="1712" y="1462"/>
                    <a:pt x="160" y="24"/>
                  </a:cubicBezTo>
                  <a:cubicBezTo>
                    <a:pt x="137" y="1"/>
                    <a:pt x="115" y="1"/>
                    <a:pt x="9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1" name="Google Shape;641;p4"/>
            <p:cNvSpPr/>
            <p:nvPr/>
          </p:nvSpPr>
          <p:spPr>
            <a:xfrm>
              <a:off x="6387825" y="2090850"/>
              <a:ext cx="130125" cy="250525"/>
            </a:xfrm>
            <a:custGeom>
              <a:avLst/>
              <a:gdLst/>
              <a:ahLst/>
              <a:cxnLst/>
              <a:rect l="l" t="t" r="r" b="b"/>
              <a:pathLst>
                <a:path w="5205" h="10021" extrusionOk="0">
                  <a:moveTo>
                    <a:pt x="5090" y="0"/>
                  </a:moveTo>
                  <a:cubicBezTo>
                    <a:pt x="5090" y="0"/>
                    <a:pt x="5045" y="23"/>
                    <a:pt x="5045" y="23"/>
                  </a:cubicBezTo>
                  <a:cubicBezTo>
                    <a:pt x="4246" y="822"/>
                    <a:pt x="3561" y="1712"/>
                    <a:pt x="2945" y="2648"/>
                  </a:cubicBezTo>
                  <a:cubicBezTo>
                    <a:pt x="2329" y="3584"/>
                    <a:pt x="1781" y="4588"/>
                    <a:pt x="1324" y="5615"/>
                  </a:cubicBezTo>
                  <a:cubicBezTo>
                    <a:pt x="1187" y="5958"/>
                    <a:pt x="1050" y="6300"/>
                    <a:pt x="913" y="6642"/>
                  </a:cubicBezTo>
                  <a:cubicBezTo>
                    <a:pt x="776" y="7008"/>
                    <a:pt x="639" y="7350"/>
                    <a:pt x="502" y="7692"/>
                  </a:cubicBezTo>
                  <a:cubicBezTo>
                    <a:pt x="366" y="8058"/>
                    <a:pt x="251" y="8446"/>
                    <a:pt x="160" y="8811"/>
                  </a:cubicBezTo>
                  <a:cubicBezTo>
                    <a:pt x="69" y="9176"/>
                    <a:pt x="0" y="9541"/>
                    <a:pt x="0" y="9906"/>
                  </a:cubicBezTo>
                  <a:cubicBezTo>
                    <a:pt x="0" y="9929"/>
                    <a:pt x="0" y="9952"/>
                    <a:pt x="23" y="9975"/>
                  </a:cubicBezTo>
                  <a:cubicBezTo>
                    <a:pt x="46" y="9998"/>
                    <a:pt x="69" y="10021"/>
                    <a:pt x="92" y="10021"/>
                  </a:cubicBezTo>
                  <a:cubicBezTo>
                    <a:pt x="114" y="10021"/>
                    <a:pt x="137" y="10021"/>
                    <a:pt x="160" y="9998"/>
                  </a:cubicBezTo>
                  <a:cubicBezTo>
                    <a:pt x="183" y="9975"/>
                    <a:pt x="206" y="9952"/>
                    <a:pt x="206" y="9929"/>
                  </a:cubicBezTo>
                  <a:cubicBezTo>
                    <a:pt x="206" y="9564"/>
                    <a:pt x="251" y="9199"/>
                    <a:pt x="343" y="8856"/>
                  </a:cubicBezTo>
                  <a:cubicBezTo>
                    <a:pt x="343" y="8856"/>
                    <a:pt x="343" y="8856"/>
                    <a:pt x="343" y="8834"/>
                  </a:cubicBezTo>
                  <a:cubicBezTo>
                    <a:pt x="457" y="8423"/>
                    <a:pt x="594" y="7989"/>
                    <a:pt x="754" y="7578"/>
                  </a:cubicBezTo>
                  <a:cubicBezTo>
                    <a:pt x="845" y="7373"/>
                    <a:pt x="913" y="7190"/>
                    <a:pt x="1005" y="6985"/>
                  </a:cubicBezTo>
                  <a:cubicBezTo>
                    <a:pt x="1073" y="6779"/>
                    <a:pt x="1142" y="6574"/>
                    <a:pt x="1233" y="6369"/>
                  </a:cubicBezTo>
                  <a:cubicBezTo>
                    <a:pt x="1575" y="5524"/>
                    <a:pt x="1963" y="4702"/>
                    <a:pt x="2397" y="3903"/>
                  </a:cubicBezTo>
                  <a:cubicBezTo>
                    <a:pt x="2397" y="3903"/>
                    <a:pt x="2397" y="3926"/>
                    <a:pt x="2397" y="3926"/>
                  </a:cubicBezTo>
                  <a:cubicBezTo>
                    <a:pt x="3127" y="2602"/>
                    <a:pt x="3995" y="1370"/>
                    <a:pt x="5045" y="297"/>
                  </a:cubicBezTo>
                  <a:cubicBezTo>
                    <a:pt x="5090" y="251"/>
                    <a:pt x="5113" y="229"/>
                    <a:pt x="5159" y="183"/>
                  </a:cubicBezTo>
                  <a:cubicBezTo>
                    <a:pt x="5182" y="160"/>
                    <a:pt x="5204" y="137"/>
                    <a:pt x="5204" y="114"/>
                  </a:cubicBezTo>
                  <a:cubicBezTo>
                    <a:pt x="5204" y="92"/>
                    <a:pt x="5182" y="69"/>
                    <a:pt x="5182" y="46"/>
                  </a:cubicBezTo>
                  <a:cubicBezTo>
                    <a:pt x="5159" y="23"/>
                    <a:pt x="5136" y="23"/>
                    <a:pt x="51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2" name="Google Shape;642;p4"/>
            <p:cNvSpPr/>
            <p:nvPr/>
          </p:nvSpPr>
          <p:spPr>
            <a:xfrm>
              <a:off x="6695400" y="2320250"/>
              <a:ext cx="144375" cy="232825"/>
            </a:xfrm>
            <a:custGeom>
              <a:avLst/>
              <a:gdLst/>
              <a:ahLst/>
              <a:cxnLst/>
              <a:rect l="l" t="t" r="r" b="b"/>
              <a:pathLst>
                <a:path w="5775" h="9313" extrusionOk="0">
                  <a:moveTo>
                    <a:pt x="4417" y="2833"/>
                  </a:moveTo>
                  <a:cubicBezTo>
                    <a:pt x="4405" y="2839"/>
                    <a:pt x="4405" y="2853"/>
                    <a:pt x="4405" y="2853"/>
                  </a:cubicBezTo>
                  <a:cubicBezTo>
                    <a:pt x="4409" y="2846"/>
                    <a:pt x="4413" y="2840"/>
                    <a:pt x="4417" y="2833"/>
                  </a:cubicBezTo>
                  <a:close/>
                  <a:moveTo>
                    <a:pt x="5684" y="0"/>
                  </a:moveTo>
                  <a:cubicBezTo>
                    <a:pt x="5661" y="0"/>
                    <a:pt x="5661" y="0"/>
                    <a:pt x="5638" y="23"/>
                  </a:cubicBezTo>
                  <a:cubicBezTo>
                    <a:pt x="5615" y="23"/>
                    <a:pt x="5592" y="46"/>
                    <a:pt x="5592" y="68"/>
                  </a:cubicBezTo>
                  <a:cubicBezTo>
                    <a:pt x="5321" y="1043"/>
                    <a:pt x="4914" y="1949"/>
                    <a:pt x="4417" y="2833"/>
                  </a:cubicBezTo>
                  <a:lnTo>
                    <a:pt x="4417" y="2833"/>
                  </a:lnTo>
                  <a:cubicBezTo>
                    <a:pt x="4420" y="2831"/>
                    <a:pt x="4424" y="2830"/>
                    <a:pt x="4428" y="2830"/>
                  </a:cubicBezTo>
                  <a:cubicBezTo>
                    <a:pt x="3858" y="3835"/>
                    <a:pt x="3196" y="4793"/>
                    <a:pt x="2557" y="5729"/>
                  </a:cubicBezTo>
                  <a:cubicBezTo>
                    <a:pt x="2237" y="6186"/>
                    <a:pt x="1895" y="6642"/>
                    <a:pt x="1598" y="7099"/>
                  </a:cubicBezTo>
                  <a:cubicBezTo>
                    <a:pt x="1256" y="7578"/>
                    <a:pt x="913" y="8057"/>
                    <a:pt x="548" y="8514"/>
                  </a:cubicBezTo>
                  <a:cubicBezTo>
                    <a:pt x="388" y="8742"/>
                    <a:pt x="206" y="8948"/>
                    <a:pt x="23" y="9153"/>
                  </a:cubicBezTo>
                  <a:cubicBezTo>
                    <a:pt x="0" y="9176"/>
                    <a:pt x="0" y="9199"/>
                    <a:pt x="0" y="9221"/>
                  </a:cubicBezTo>
                  <a:cubicBezTo>
                    <a:pt x="0" y="9244"/>
                    <a:pt x="23" y="9267"/>
                    <a:pt x="23" y="9290"/>
                  </a:cubicBezTo>
                  <a:cubicBezTo>
                    <a:pt x="46" y="9313"/>
                    <a:pt x="69" y="9313"/>
                    <a:pt x="114" y="9313"/>
                  </a:cubicBezTo>
                  <a:cubicBezTo>
                    <a:pt x="137" y="9313"/>
                    <a:pt x="160" y="9290"/>
                    <a:pt x="160" y="9267"/>
                  </a:cubicBezTo>
                  <a:cubicBezTo>
                    <a:pt x="571" y="8833"/>
                    <a:pt x="913" y="8377"/>
                    <a:pt x="1256" y="7898"/>
                  </a:cubicBezTo>
                  <a:cubicBezTo>
                    <a:pt x="1438" y="7669"/>
                    <a:pt x="1598" y="7418"/>
                    <a:pt x="1758" y="7190"/>
                  </a:cubicBezTo>
                  <a:cubicBezTo>
                    <a:pt x="1917" y="6962"/>
                    <a:pt x="2077" y="6733"/>
                    <a:pt x="2237" y="6505"/>
                  </a:cubicBezTo>
                  <a:cubicBezTo>
                    <a:pt x="2899" y="5569"/>
                    <a:pt x="3561" y="4634"/>
                    <a:pt x="4154" y="3675"/>
                  </a:cubicBezTo>
                  <a:cubicBezTo>
                    <a:pt x="4497" y="3104"/>
                    <a:pt x="4816" y="2534"/>
                    <a:pt x="5090" y="1940"/>
                  </a:cubicBezTo>
                  <a:cubicBezTo>
                    <a:pt x="5364" y="1370"/>
                    <a:pt x="5592" y="753"/>
                    <a:pt x="5775" y="137"/>
                  </a:cubicBezTo>
                  <a:cubicBezTo>
                    <a:pt x="5775" y="114"/>
                    <a:pt x="5775" y="91"/>
                    <a:pt x="5775" y="68"/>
                  </a:cubicBezTo>
                  <a:cubicBezTo>
                    <a:pt x="5752" y="46"/>
                    <a:pt x="5729" y="23"/>
                    <a:pt x="57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3" name="Google Shape;643;p4"/>
            <p:cNvSpPr/>
            <p:nvPr/>
          </p:nvSpPr>
          <p:spPr>
            <a:xfrm>
              <a:off x="6843175" y="1766150"/>
              <a:ext cx="271650" cy="227150"/>
            </a:xfrm>
            <a:custGeom>
              <a:avLst/>
              <a:gdLst/>
              <a:ahLst/>
              <a:cxnLst/>
              <a:rect l="l" t="t" r="r" b="b"/>
              <a:pathLst>
                <a:path w="10866" h="9086" extrusionOk="0">
                  <a:moveTo>
                    <a:pt x="4657" y="1"/>
                  </a:moveTo>
                  <a:cubicBezTo>
                    <a:pt x="4224" y="1"/>
                    <a:pt x="3790" y="46"/>
                    <a:pt x="3356" y="160"/>
                  </a:cubicBezTo>
                  <a:cubicBezTo>
                    <a:pt x="2968" y="252"/>
                    <a:pt x="2557" y="389"/>
                    <a:pt x="2192" y="594"/>
                  </a:cubicBezTo>
                  <a:cubicBezTo>
                    <a:pt x="1804" y="800"/>
                    <a:pt x="1462" y="1051"/>
                    <a:pt x="1142" y="1325"/>
                  </a:cubicBezTo>
                  <a:cubicBezTo>
                    <a:pt x="914" y="1553"/>
                    <a:pt x="686" y="1781"/>
                    <a:pt x="480" y="2032"/>
                  </a:cubicBezTo>
                  <a:cubicBezTo>
                    <a:pt x="298" y="2260"/>
                    <a:pt x="138" y="2511"/>
                    <a:pt x="1" y="2763"/>
                  </a:cubicBezTo>
                  <a:lnTo>
                    <a:pt x="115" y="2763"/>
                  </a:lnTo>
                  <a:cubicBezTo>
                    <a:pt x="115" y="2740"/>
                    <a:pt x="138" y="2740"/>
                    <a:pt x="138" y="2740"/>
                  </a:cubicBezTo>
                  <a:lnTo>
                    <a:pt x="229" y="2740"/>
                  </a:lnTo>
                  <a:cubicBezTo>
                    <a:pt x="480" y="2329"/>
                    <a:pt x="777" y="1941"/>
                    <a:pt x="1119" y="1598"/>
                  </a:cubicBezTo>
                  <a:lnTo>
                    <a:pt x="1142" y="1598"/>
                  </a:lnTo>
                  <a:cubicBezTo>
                    <a:pt x="1462" y="1302"/>
                    <a:pt x="1804" y="1028"/>
                    <a:pt x="2192" y="822"/>
                  </a:cubicBezTo>
                  <a:cubicBezTo>
                    <a:pt x="2557" y="617"/>
                    <a:pt x="2968" y="457"/>
                    <a:pt x="3379" y="343"/>
                  </a:cubicBezTo>
                  <a:cubicBezTo>
                    <a:pt x="3809" y="253"/>
                    <a:pt x="4261" y="207"/>
                    <a:pt x="4713" y="206"/>
                  </a:cubicBezTo>
                  <a:lnTo>
                    <a:pt x="4713" y="206"/>
                  </a:lnTo>
                  <a:cubicBezTo>
                    <a:pt x="5258" y="207"/>
                    <a:pt x="5802" y="298"/>
                    <a:pt x="6324" y="434"/>
                  </a:cubicBezTo>
                  <a:cubicBezTo>
                    <a:pt x="6689" y="526"/>
                    <a:pt x="7031" y="663"/>
                    <a:pt x="7374" y="800"/>
                  </a:cubicBezTo>
                  <a:cubicBezTo>
                    <a:pt x="7739" y="959"/>
                    <a:pt x="8081" y="1165"/>
                    <a:pt x="8423" y="1347"/>
                  </a:cubicBezTo>
                  <a:lnTo>
                    <a:pt x="8401" y="1347"/>
                  </a:lnTo>
                  <a:cubicBezTo>
                    <a:pt x="8880" y="1621"/>
                    <a:pt x="9314" y="1941"/>
                    <a:pt x="9702" y="2329"/>
                  </a:cubicBezTo>
                  <a:cubicBezTo>
                    <a:pt x="9930" y="2557"/>
                    <a:pt x="10113" y="2808"/>
                    <a:pt x="10272" y="3082"/>
                  </a:cubicBezTo>
                  <a:cubicBezTo>
                    <a:pt x="10272" y="3105"/>
                    <a:pt x="10272" y="3105"/>
                    <a:pt x="10272" y="3105"/>
                  </a:cubicBezTo>
                  <a:cubicBezTo>
                    <a:pt x="10386" y="3333"/>
                    <a:pt x="10501" y="3561"/>
                    <a:pt x="10546" y="3813"/>
                  </a:cubicBezTo>
                  <a:cubicBezTo>
                    <a:pt x="10636" y="4128"/>
                    <a:pt x="10660" y="4488"/>
                    <a:pt x="10660" y="4826"/>
                  </a:cubicBezTo>
                  <a:lnTo>
                    <a:pt x="10660" y="4826"/>
                  </a:lnTo>
                  <a:cubicBezTo>
                    <a:pt x="10659" y="5302"/>
                    <a:pt x="10568" y="5779"/>
                    <a:pt x="10455" y="6255"/>
                  </a:cubicBezTo>
                  <a:cubicBezTo>
                    <a:pt x="10364" y="6574"/>
                    <a:pt x="10227" y="6917"/>
                    <a:pt x="10090" y="7236"/>
                  </a:cubicBezTo>
                  <a:cubicBezTo>
                    <a:pt x="9953" y="7556"/>
                    <a:pt x="9770" y="7898"/>
                    <a:pt x="9588" y="8218"/>
                  </a:cubicBezTo>
                  <a:lnTo>
                    <a:pt x="9610" y="8195"/>
                  </a:lnTo>
                  <a:lnTo>
                    <a:pt x="9610" y="8195"/>
                  </a:lnTo>
                  <a:cubicBezTo>
                    <a:pt x="9451" y="8423"/>
                    <a:pt x="9314" y="8651"/>
                    <a:pt x="9154" y="8857"/>
                  </a:cubicBezTo>
                  <a:cubicBezTo>
                    <a:pt x="9200" y="8948"/>
                    <a:pt x="9222" y="9017"/>
                    <a:pt x="9245" y="9085"/>
                  </a:cubicBezTo>
                  <a:cubicBezTo>
                    <a:pt x="9519" y="8697"/>
                    <a:pt x="9770" y="8286"/>
                    <a:pt x="9998" y="7875"/>
                  </a:cubicBezTo>
                  <a:cubicBezTo>
                    <a:pt x="10272" y="7373"/>
                    <a:pt x="10478" y="6848"/>
                    <a:pt x="10638" y="6300"/>
                  </a:cubicBezTo>
                  <a:cubicBezTo>
                    <a:pt x="10706" y="6027"/>
                    <a:pt x="10774" y="5753"/>
                    <a:pt x="10797" y="5479"/>
                  </a:cubicBezTo>
                  <a:cubicBezTo>
                    <a:pt x="10843" y="5205"/>
                    <a:pt x="10866" y="4908"/>
                    <a:pt x="10843" y="4634"/>
                  </a:cubicBezTo>
                  <a:cubicBezTo>
                    <a:pt x="10843" y="4360"/>
                    <a:pt x="10820" y="4086"/>
                    <a:pt x="10752" y="3835"/>
                  </a:cubicBezTo>
                  <a:cubicBezTo>
                    <a:pt x="10706" y="3607"/>
                    <a:pt x="10615" y="3379"/>
                    <a:pt x="10523" y="3151"/>
                  </a:cubicBezTo>
                  <a:cubicBezTo>
                    <a:pt x="10113" y="2306"/>
                    <a:pt x="9359" y="1690"/>
                    <a:pt x="8560" y="1210"/>
                  </a:cubicBezTo>
                  <a:cubicBezTo>
                    <a:pt x="8127" y="959"/>
                    <a:pt x="7716" y="731"/>
                    <a:pt x="7259" y="549"/>
                  </a:cubicBezTo>
                  <a:cubicBezTo>
                    <a:pt x="6826" y="366"/>
                    <a:pt x="6392" y="229"/>
                    <a:pt x="5936" y="138"/>
                  </a:cubicBezTo>
                  <a:cubicBezTo>
                    <a:pt x="5525" y="46"/>
                    <a:pt x="5091" y="1"/>
                    <a:pt x="46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4" name="Google Shape;644;p4"/>
            <p:cNvSpPr/>
            <p:nvPr/>
          </p:nvSpPr>
          <p:spPr>
            <a:xfrm>
              <a:off x="6871150" y="1806100"/>
              <a:ext cx="25" cy="600"/>
            </a:xfrm>
            <a:custGeom>
              <a:avLst/>
              <a:gdLst/>
              <a:ahLst/>
              <a:cxnLst/>
              <a:rect l="l" t="t" r="r" b="b"/>
              <a:pathLst>
                <a:path w="1" h="24" extrusionOk="0">
                  <a:moveTo>
                    <a:pt x="0" y="0"/>
                  </a:moveTo>
                  <a:lnTo>
                    <a:pt x="0" y="23"/>
                  </a:ln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5" name="Google Shape;645;p4"/>
            <p:cNvSpPr/>
            <p:nvPr/>
          </p:nvSpPr>
          <p:spPr>
            <a:xfrm>
              <a:off x="7099975" y="184320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6" name="Google Shape;646;p4"/>
            <p:cNvSpPr/>
            <p:nvPr/>
          </p:nvSpPr>
          <p:spPr>
            <a:xfrm>
              <a:off x="6871150" y="1806100"/>
              <a:ext cx="600" cy="25"/>
            </a:xfrm>
            <a:custGeom>
              <a:avLst/>
              <a:gdLst/>
              <a:ahLst/>
              <a:cxnLst/>
              <a:rect l="l" t="t" r="r" b="b"/>
              <a:pathLst>
                <a:path w="24" h="1" extrusionOk="0">
                  <a:moveTo>
                    <a:pt x="23" y="0"/>
                  </a:moveTo>
                  <a:lnTo>
                    <a:pt x="0" y="0"/>
                  </a:ln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7" name="Google Shape;647;p4"/>
            <p:cNvSpPr/>
            <p:nvPr/>
          </p:nvSpPr>
          <p:spPr>
            <a:xfrm>
              <a:off x="7099975" y="184320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8" name="Google Shape;648;p4"/>
            <p:cNvSpPr/>
            <p:nvPr/>
          </p:nvSpPr>
          <p:spPr>
            <a:xfrm>
              <a:off x="6882550" y="1796975"/>
              <a:ext cx="196900" cy="162650"/>
            </a:xfrm>
            <a:custGeom>
              <a:avLst/>
              <a:gdLst/>
              <a:ahLst/>
              <a:cxnLst/>
              <a:rect l="l" t="t" r="r" b="b"/>
              <a:pathLst>
                <a:path w="7876" h="6506" extrusionOk="0">
                  <a:moveTo>
                    <a:pt x="7493" y="4863"/>
                  </a:moveTo>
                  <a:cubicBezTo>
                    <a:pt x="7488" y="4865"/>
                    <a:pt x="7488" y="4870"/>
                    <a:pt x="7488" y="4885"/>
                  </a:cubicBezTo>
                  <a:cubicBezTo>
                    <a:pt x="7489" y="4878"/>
                    <a:pt x="7491" y="4870"/>
                    <a:pt x="7493" y="4863"/>
                  </a:cubicBezTo>
                  <a:close/>
                  <a:moveTo>
                    <a:pt x="3653" y="0"/>
                  </a:moveTo>
                  <a:cubicBezTo>
                    <a:pt x="3333" y="0"/>
                    <a:pt x="3037" y="23"/>
                    <a:pt x="2740" y="92"/>
                  </a:cubicBezTo>
                  <a:cubicBezTo>
                    <a:pt x="2192" y="206"/>
                    <a:pt x="1644" y="434"/>
                    <a:pt x="1165" y="731"/>
                  </a:cubicBezTo>
                  <a:cubicBezTo>
                    <a:pt x="731" y="1027"/>
                    <a:pt x="343" y="1370"/>
                    <a:pt x="1" y="1781"/>
                  </a:cubicBezTo>
                  <a:cubicBezTo>
                    <a:pt x="47" y="1803"/>
                    <a:pt x="92" y="1803"/>
                    <a:pt x="138" y="1826"/>
                  </a:cubicBezTo>
                  <a:cubicBezTo>
                    <a:pt x="161" y="1826"/>
                    <a:pt x="183" y="1849"/>
                    <a:pt x="206" y="1849"/>
                  </a:cubicBezTo>
                  <a:cubicBezTo>
                    <a:pt x="320" y="1712"/>
                    <a:pt x="435" y="1598"/>
                    <a:pt x="572" y="1461"/>
                  </a:cubicBezTo>
                  <a:cubicBezTo>
                    <a:pt x="868" y="1164"/>
                    <a:pt x="1188" y="936"/>
                    <a:pt x="1553" y="731"/>
                  </a:cubicBezTo>
                  <a:lnTo>
                    <a:pt x="1576" y="731"/>
                  </a:lnTo>
                  <a:cubicBezTo>
                    <a:pt x="1895" y="548"/>
                    <a:pt x="2238" y="411"/>
                    <a:pt x="2603" y="320"/>
                  </a:cubicBezTo>
                  <a:cubicBezTo>
                    <a:pt x="2964" y="230"/>
                    <a:pt x="3325" y="184"/>
                    <a:pt x="3686" y="183"/>
                  </a:cubicBezTo>
                  <a:lnTo>
                    <a:pt x="3686" y="183"/>
                  </a:lnTo>
                  <a:cubicBezTo>
                    <a:pt x="4047" y="184"/>
                    <a:pt x="4387" y="252"/>
                    <a:pt x="4726" y="343"/>
                  </a:cubicBezTo>
                  <a:cubicBezTo>
                    <a:pt x="5091" y="434"/>
                    <a:pt x="5410" y="571"/>
                    <a:pt x="5730" y="753"/>
                  </a:cubicBezTo>
                  <a:cubicBezTo>
                    <a:pt x="6050" y="959"/>
                    <a:pt x="6369" y="1187"/>
                    <a:pt x="6620" y="1484"/>
                  </a:cubicBezTo>
                  <a:lnTo>
                    <a:pt x="6620" y="1461"/>
                  </a:lnTo>
                  <a:cubicBezTo>
                    <a:pt x="6871" y="1712"/>
                    <a:pt x="7077" y="1986"/>
                    <a:pt x="7259" y="2306"/>
                  </a:cubicBezTo>
                  <a:cubicBezTo>
                    <a:pt x="7396" y="2534"/>
                    <a:pt x="7488" y="2785"/>
                    <a:pt x="7556" y="3036"/>
                  </a:cubicBezTo>
                  <a:cubicBezTo>
                    <a:pt x="7556" y="3036"/>
                    <a:pt x="7556" y="3059"/>
                    <a:pt x="7556" y="3059"/>
                  </a:cubicBezTo>
                  <a:cubicBezTo>
                    <a:pt x="7623" y="3306"/>
                    <a:pt x="7647" y="3575"/>
                    <a:pt x="7647" y="3844"/>
                  </a:cubicBezTo>
                  <a:lnTo>
                    <a:pt x="7647" y="3844"/>
                  </a:lnTo>
                  <a:cubicBezTo>
                    <a:pt x="7646" y="4177"/>
                    <a:pt x="7581" y="4530"/>
                    <a:pt x="7493" y="4863"/>
                  </a:cubicBezTo>
                  <a:lnTo>
                    <a:pt x="7493" y="4863"/>
                  </a:lnTo>
                  <a:cubicBezTo>
                    <a:pt x="7497" y="4862"/>
                    <a:pt x="7502" y="4862"/>
                    <a:pt x="7510" y="4862"/>
                  </a:cubicBezTo>
                  <a:cubicBezTo>
                    <a:pt x="7351" y="5364"/>
                    <a:pt x="7122" y="5866"/>
                    <a:pt x="6848" y="6323"/>
                  </a:cubicBezTo>
                  <a:cubicBezTo>
                    <a:pt x="6848" y="6323"/>
                    <a:pt x="6852" y="6323"/>
                    <a:pt x="6855" y="6322"/>
                  </a:cubicBezTo>
                  <a:lnTo>
                    <a:pt x="6855" y="6322"/>
                  </a:lnTo>
                  <a:cubicBezTo>
                    <a:pt x="6848" y="6335"/>
                    <a:pt x="6848" y="6346"/>
                    <a:pt x="6848" y="6346"/>
                  </a:cubicBezTo>
                  <a:cubicBezTo>
                    <a:pt x="6871" y="6391"/>
                    <a:pt x="6894" y="6414"/>
                    <a:pt x="6917" y="6460"/>
                  </a:cubicBezTo>
                  <a:cubicBezTo>
                    <a:pt x="6940" y="6483"/>
                    <a:pt x="6963" y="6483"/>
                    <a:pt x="6963" y="6505"/>
                  </a:cubicBezTo>
                  <a:cubicBezTo>
                    <a:pt x="7031" y="6391"/>
                    <a:pt x="7122" y="6254"/>
                    <a:pt x="7191" y="6140"/>
                  </a:cubicBezTo>
                  <a:cubicBezTo>
                    <a:pt x="7419" y="5684"/>
                    <a:pt x="7625" y="5227"/>
                    <a:pt x="7739" y="4725"/>
                  </a:cubicBezTo>
                  <a:cubicBezTo>
                    <a:pt x="7853" y="4246"/>
                    <a:pt x="7876" y="3766"/>
                    <a:pt x="7807" y="3287"/>
                  </a:cubicBezTo>
                  <a:cubicBezTo>
                    <a:pt x="7761" y="3036"/>
                    <a:pt x="7693" y="2785"/>
                    <a:pt x="7602" y="2557"/>
                  </a:cubicBezTo>
                  <a:cubicBezTo>
                    <a:pt x="7510" y="2328"/>
                    <a:pt x="7373" y="2100"/>
                    <a:pt x="7214" y="1872"/>
                  </a:cubicBezTo>
                  <a:cubicBezTo>
                    <a:pt x="7077" y="1667"/>
                    <a:pt x="6917" y="1484"/>
                    <a:pt x="6757" y="1324"/>
                  </a:cubicBezTo>
                  <a:cubicBezTo>
                    <a:pt x="6597" y="1164"/>
                    <a:pt x="6438" y="1005"/>
                    <a:pt x="6255" y="868"/>
                  </a:cubicBezTo>
                  <a:cubicBezTo>
                    <a:pt x="5913" y="617"/>
                    <a:pt x="5547" y="411"/>
                    <a:pt x="5137" y="274"/>
                  </a:cubicBezTo>
                  <a:cubicBezTo>
                    <a:pt x="4657" y="92"/>
                    <a:pt x="4155" y="0"/>
                    <a:pt x="36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9" name="Google Shape;649;p4"/>
            <p:cNvSpPr/>
            <p:nvPr/>
          </p:nvSpPr>
          <p:spPr>
            <a:xfrm>
              <a:off x="6921350" y="1815225"/>
              <a:ext cx="25" cy="25"/>
            </a:xfrm>
            <a:custGeom>
              <a:avLst/>
              <a:gdLst/>
              <a:ahLst/>
              <a:cxnLst/>
              <a:rect l="l" t="t" r="r" b="b"/>
              <a:pathLst>
                <a:path w="1" h="1" extrusionOk="0">
                  <a:moveTo>
                    <a:pt x="1" y="1"/>
                  </a:moveTo>
                  <a:cubicBezTo>
                    <a:pt x="1" y="1"/>
                    <a:pt x="1" y="1"/>
                    <a:pt x="1" y="1"/>
                  </a:cubicBezTo>
                  <a:lnTo>
                    <a:pt x="1" y="1"/>
                  </a:ln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0" name="Google Shape;650;p4"/>
            <p:cNvSpPr/>
            <p:nvPr/>
          </p:nvSpPr>
          <p:spPr>
            <a:xfrm>
              <a:off x="6896825" y="1833500"/>
              <a:ext cx="25" cy="25"/>
            </a:xfrm>
            <a:custGeom>
              <a:avLst/>
              <a:gdLst/>
              <a:ahLst/>
              <a:cxnLst/>
              <a:rect l="l" t="t" r="r" b="b"/>
              <a:pathLst>
                <a:path w="1" h="1" extrusionOk="0">
                  <a:moveTo>
                    <a:pt x="1" y="0"/>
                  </a:moveTo>
                  <a:lnTo>
                    <a:pt x="1" y="0"/>
                  </a:lnTo>
                  <a:cubicBezTo>
                    <a:pt x="1" y="0"/>
                    <a:pt x="1" y="0"/>
                    <a:pt x="1" y="0"/>
                  </a:cubicBezTo>
                  <a:cubicBezTo>
                    <a:pt x="1" y="0"/>
                    <a:pt x="1" y="0"/>
                    <a:pt x="1" y="0"/>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1" name="Google Shape;651;p4"/>
            <p:cNvSpPr/>
            <p:nvPr/>
          </p:nvSpPr>
          <p:spPr>
            <a:xfrm>
              <a:off x="6896250" y="1833500"/>
              <a:ext cx="600" cy="25"/>
            </a:xfrm>
            <a:custGeom>
              <a:avLst/>
              <a:gdLst/>
              <a:ahLst/>
              <a:cxnLst/>
              <a:rect l="l" t="t" r="r" b="b"/>
              <a:pathLst>
                <a:path w="24" h="1" extrusionOk="0">
                  <a:moveTo>
                    <a:pt x="24" y="0"/>
                  </a:moveTo>
                  <a:lnTo>
                    <a:pt x="1" y="0"/>
                  </a:ln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2" name="Google Shape;652;p4"/>
            <p:cNvSpPr/>
            <p:nvPr/>
          </p:nvSpPr>
          <p:spPr>
            <a:xfrm>
              <a:off x="6888275" y="1987000"/>
              <a:ext cx="265350" cy="591750"/>
            </a:xfrm>
            <a:custGeom>
              <a:avLst/>
              <a:gdLst/>
              <a:ahLst/>
              <a:cxnLst/>
              <a:rect l="l" t="t" r="r" b="b"/>
              <a:pathLst>
                <a:path w="10614" h="23670" extrusionOk="0">
                  <a:moveTo>
                    <a:pt x="7601" y="0"/>
                  </a:moveTo>
                  <a:cubicBezTo>
                    <a:pt x="7555" y="0"/>
                    <a:pt x="7510" y="23"/>
                    <a:pt x="7510" y="69"/>
                  </a:cubicBezTo>
                  <a:cubicBezTo>
                    <a:pt x="7487" y="114"/>
                    <a:pt x="7510" y="160"/>
                    <a:pt x="7555" y="183"/>
                  </a:cubicBezTo>
                  <a:cubicBezTo>
                    <a:pt x="7669" y="228"/>
                    <a:pt x="7784" y="297"/>
                    <a:pt x="7898" y="342"/>
                  </a:cubicBezTo>
                  <a:cubicBezTo>
                    <a:pt x="8194" y="502"/>
                    <a:pt x="8445" y="685"/>
                    <a:pt x="8697" y="890"/>
                  </a:cubicBezTo>
                  <a:cubicBezTo>
                    <a:pt x="8925" y="1119"/>
                    <a:pt x="9153" y="1370"/>
                    <a:pt x="9336" y="1643"/>
                  </a:cubicBezTo>
                  <a:lnTo>
                    <a:pt x="9313" y="1643"/>
                  </a:lnTo>
                  <a:cubicBezTo>
                    <a:pt x="9336" y="1643"/>
                    <a:pt x="9336" y="1666"/>
                    <a:pt x="9336" y="1666"/>
                  </a:cubicBezTo>
                  <a:cubicBezTo>
                    <a:pt x="9564" y="2054"/>
                    <a:pt x="9747" y="2465"/>
                    <a:pt x="9883" y="2876"/>
                  </a:cubicBezTo>
                  <a:cubicBezTo>
                    <a:pt x="10043" y="3378"/>
                    <a:pt x="10135" y="3880"/>
                    <a:pt x="10226" y="4383"/>
                  </a:cubicBezTo>
                  <a:cubicBezTo>
                    <a:pt x="10272" y="4679"/>
                    <a:pt x="10294" y="4976"/>
                    <a:pt x="10317" y="5296"/>
                  </a:cubicBezTo>
                  <a:cubicBezTo>
                    <a:pt x="10340" y="5638"/>
                    <a:pt x="10386" y="6003"/>
                    <a:pt x="10386" y="6345"/>
                  </a:cubicBezTo>
                  <a:cubicBezTo>
                    <a:pt x="10386" y="6345"/>
                    <a:pt x="10386" y="6345"/>
                    <a:pt x="10386" y="6323"/>
                  </a:cubicBezTo>
                  <a:lnTo>
                    <a:pt x="10386" y="6323"/>
                  </a:lnTo>
                  <a:cubicBezTo>
                    <a:pt x="10500" y="8514"/>
                    <a:pt x="10317" y="10682"/>
                    <a:pt x="9838" y="12805"/>
                  </a:cubicBezTo>
                  <a:cubicBezTo>
                    <a:pt x="9838" y="12805"/>
                    <a:pt x="9838" y="12805"/>
                    <a:pt x="9838" y="12782"/>
                  </a:cubicBezTo>
                  <a:cubicBezTo>
                    <a:pt x="9610" y="13832"/>
                    <a:pt x="9290" y="14859"/>
                    <a:pt x="8925" y="15864"/>
                  </a:cubicBezTo>
                  <a:cubicBezTo>
                    <a:pt x="8628" y="16617"/>
                    <a:pt x="8286" y="17370"/>
                    <a:pt x="7921" y="18101"/>
                  </a:cubicBezTo>
                  <a:cubicBezTo>
                    <a:pt x="7373" y="19128"/>
                    <a:pt x="6711" y="20109"/>
                    <a:pt x="5935" y="20976"/>
                  </a:cubicBezTo>
                  <a:cubicBezTo>
                    <a:pt x="5935" y="20954"/>
                    <a:pt x="5935" y="20954"/>
                    <a:pt x="5935" y="20954"/>
                  </a:cubicBezTo>
                  <a:cubicBezTo>
                    <a:pt x="5433" y="21501"/>
                    <a:pt x="4862" y="22004"/>
                    <a:pt x="4223" y="22414"/>
                  </a:cubicBezTo>
                  <a:cubicBezTo>
                    <a:pt x="3721" y="22734"/>
                    <a:pt x="3196" y="22985"/>
                    <a:pt x="2625" y="23168"/>
                  </a:cubicBezTo>
                  <a:lnTo>
                    <a:pt x="2648" y="23168"/>
                  </a:lnTo>
                  <a:cubicBezTo>
                    <a:pt x="2123" y="23327"/>
                    <a:pt x="1552" y="23442"/>
                    <a:pt x="1004" y="23464"/>
                  </a:cubicBezTo>
                  <a:lnTo>
                    <a:pt x="1027" y="23464"/>
                  </a:lnTo>
                  <a:cubicBezTo>
                    <a:pt x="936" y="23464"/>
                    <a:pt x="835" y="23475"/>
                    <a:pt x="736" y="23475"/>
                  </a:cubicBezTo>
                  <a:cubicBezTo>
                    <a:pt x="687" y="23475"/>
                    <a:pt x="639" y="23472"/>
                    <a:pt x="594" y="23464"/>
                  </a:cubicBezTo>
                  <a:cubicBezTo>
                    <a:pt x="434" y="23464"/>
                    <a:pt x="274" y="23442"/>
                    <a:pt x="114" y="23396"/>
                  </a:cubicBezTo>
                  <a:cubicBezTo>
                    <a:pt x="69" y="23464"/>
                    <a:pt x="46" y="23510"/>
                    <a:pt x="0" y="23556"/>
                  </a:cubicBezTo>
                  <a:cubicBezTo>
                    <a:pt x="0" y="23556"/>
                    <a:pt x="0" y="23579"/>
                    <a:pt x="0" y="23579"/>
                  </a:cubicBezTo>
                  <a:cubicBezTo>
                    <a:pt x="114" y="23601"/>
                    <a:pt x="206" y="23624"/>
                    <a:pt x="320" y="23647"/>
                  </a:cubicBezTo>
                  <a:cubicBezTo>
                    <a:pt x="502" y="23670"/>
                    <a:pt x="685" y="23670"/>
                    <a:pt x="867" y="23670"/>
                  </a:cubicBezTo>
                  <a:cubicBezTo>
                    <a:pt x="1187" y="23670"/>
                    <a:pt x="1484" y="23624"/>
                    <a:pt x="1781" y="23579"/>
                  </a:cubicBezTo>
                  <a:cubicBezTo>
                    <a:pt x="2305" y="23487"/>
                    <a:pt x="2830" y="23327"/>
                    <a:pt x="3310" y="23122"/>
                  </a:cubicBezTo>
                  <a:cubicBezTo>
                    <a:pt x="4291" y="22688"/>
                    <a:pt x="5159" y="22049"/>
                    <a:pt x="5889" y="21296"/>
                  </a:cubicBezTo>
                  <a:cubicBezTo>
                    <a:pt x="6642" y="20520"/>
                    <a:pt x="7281" y="19607"/>
                    <a:pt x="7806" y="18671"/>
                  </a:cubicBezTo>
                  <a:cubicBezTo>
                    <a:pt x="8354" y="17735"/>
                    <a:pt x="8811" y="16731"/>
                    <a:pt x="9199" y="15681"/>
                  </a:cubicBezTo>
                  <a:cubicBezTo>
                    <a:pt x="9678" y="14357"/>
                    <a:pt x="10043" y="12965"/>
                    <a:pt x="10272" y="11572"/>
                  </a:cubicBezTo>
                  <a:cubicBezTo>
                    <a:pt x="10523" y="10157"/>
                    <a:pt x="10614" y="8719"/>
                    <a:pt x="10614" y="7281"/>
                  </a:cubicBezTo>
                  <a:cubicBezTo>
                    <a:pt x="10614" y="6574"/>
                    <a:pt x="10568" y="5866"/>
                    <a:pt x="10500" y="5159"/>
                  </a:cubicBezTo>
                  <a:cubicBezTo>
                    <a:pt x="10454" y="4588"/>
                    <a:pt x="10386" y="4017"/>
                    <a:pt x="10249" y="3447"/>
                  </a:cubicBezTo>
                  <a:cubicBezTo>
                    <a:pt x="10135" y="2922"/>
                    <a:pt x="9952" y="2420"/>
                    <a:pt x="9724" y="1963"/>
                  </a:cubicBezTo>
                  <a:cubicBezTo>
                    <a:pt x="9495" y="1507"/>
                    <a:pt x="9199" y="1096"/>
                    <a:pt x="8811" y="753"/>
                  </a:cubicBezTo>
                  <a:cubicBezTo>
                    <a:pt x="8651" y="594"/>
                    <a:pt x="8468" y="457"/>
                    <a:pt x="8286" y="342"/>
                  </a:cubicBezTo>
                  <a:cubicBezTo>
                    <a:pt x="8080" y="205"/>
                    <a:pt x="7852" y="91"/>
                    <a:pt x="762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3" name="Google Shape;653;p4"/>
            <p:cNvSpPr/>
            <p:nvPr/>
          </p:nvSpPr>
          <p:spPr>
            <a:xfrm>
              <a:off x="7121650" y="2028075"/>
              <a:ext cx="25" cy="600"/>
            </a:xfrm>
            <a:custGeom>
              <a:avLst/>
              <a:gdLst/>
              <a:ahLst/>
              <a:cxnLst/>
              <a:rect l="l" t="t" r="r" b="b"/>
              <a:pathLst>
                <a:path w="1" h="24" extrusionOk="0">
                  <a:moveTo>
                    <a:pt x="1" y="23"/>
                  </a:moveTo>
                  <a:cubicBezTo>
                    <a:pt x="1" y="23"/>
                    <a:pt x="1" y="0"/>
                    <a:pt x="1" y="0"/>
                  </a:cubicBezTo>
                  <a:cubicBezTo>
                    <a:pt x="1" y="0"/>
                    <a:pt x="1" y="23"/>
                    <a:pt x="1" y="23"/>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4" name="Google Shape;654;p4"/>
            <p:cNvSpPr/>
            <p:nvPr/>
          </p:nvSpPr>
          <p:spPr>
            <a:xfrm>
              <a:off x="7086275" y="243892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5" name="Google Shape;655;p4"/>
            <p:cNvSpPr/>
            <p:nvPr/>
          </p:nvSpPr>
          <p:spPr>
            <a:xfrm>
              <a:off x="7086275" y="2438925"/>
              <a:ext cx="25" cy="600"/>
            </a:xfrm>
            <a:custGeom>
              <a:avLst/>
              <a:gdLst/>
              <a:ahLst/>
              <a:cxnLst/>
              <a:rect l="l" t="t" r="r" b="b"/>
              <a:pathLst>
                <a:path w="1" h="24" extrusionOk="0">
                  <a:moveTo>
                    <a:pt x="1" y="24"/>
                  </a:moveTo>
                  <a:cubicBezTo>
                    <a:pt x="1" y="24"/>
                    <a:pt x="1" y="1"/>
                    <a:pt x="1" y="1"/>
                  </a:cubicBezTo>
                  <a:cubicBezTo>
                    <a:pt x="1" y="1"/>
                    <a:pt x="1" y="24"/>
                    <a:pt x="1" y="24"/>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6" name="Google Shape;656;p4"/>
            <p:cNvSpPr/>
            <p:nvPr/>
          </p:nvSpPr>
          <p:spPr>
            <a:xfrm>
              <a:off x="6927075" y="2036075"/>
              <a:ext cx="187175" cy="486750"/>
            </a:xfrm>
            <a:custGeom>
              <a:avLst/>
              <a:gdLst/>
              <a:ahLst/>
              <a:cxnLst/>
              <a:rect l="l" t="t" r="r" b="b"/>
              <a:pathLst>
                <a:path w="7487" h="19470" extrusionOk="0">
                  <a:moveTo>
                    <a:pt x="6551" y="0"/>
                  </a:moveTo>
                  <a:cubicBezTo>
                    <a:pt x="6574" y="46"/>
                    <a:pt x="6574" y="91"/>
                    <a:pt x="6597" y="114"/>
                  </a:cubicBezTo>
                  <a:cubicBezTo>
                    <a:pt x="6597" y="183"/>
                    <a:pt x="6620" y="274"/>
                    <a:pt x="6620" y="342"/>
                  </a:cubicBezTo>
                  <a:cubicBezTo>
                    <a:pt x="6642" y="365"/>
                    <a:pt x="6642" y="388"/>
                    <a:pt x="6642" y="411"/>
                  </a:cubicBezTo>
                  <a:cubicBezTo>
                    <a:pt x="6779" y="616"/>
                    <a:pt x="6848" y="822"/>
                    <a:pt x="6916" y="1027"/>
                  </a:cubicBezTo>
                  <a:cubicBezTo>
                    <a:pt x="6939" y="1027"/>
                    <a:pt x="6939" y="1027"/>
                    <a:pt x="6939" y="1050"/>
                  </a:cubicBezTo>
                  <a:cubicBezTo>
                    <a:pt x="7076" y="1507"/>
                    <a:pt x="7145" y="1963"/>
                    <a:pt x="7167" y="2442"/>
                  </a:cubicBezTo>
                  <a:cubicBezTo>
                    <a:pt x="7190" y="2671"/>
                    <a:pt x="7213" y="2899"/>
                    <a:pt x="7213" y="3127"/>
                  </a:cubicBezTo>
                  <a:cubicBezTo>
                    <a:pt x="7236" y="3401"/>
                    <a:pt x="7259" y="3675"/>
                    <a:pt x="7282" y="3949"/>
                  </a:cubicBezTo>
                  <a:cubicBezTo>
                    <a:pt x="7350" y="5547"/>
                    <a:pt x="7145" y="7167"/>
                    <a:pt x="6802" y="8742"/>
                  </a:cubicBezTo>
                  <a:cubicBezTo>
                    <a:pt x="6802" y="8719"/>
                    <a:pt x="6802" y="8719"/>
                    <a:pt x="6802" y="8696"/>
                  </a:cubicBezTo>
                  <a:cubicBezTo>
                    <a:pt x="6688" y="9221"/>
                    <a:pt x="6574" y="9724"/>
                    <a:pt x="6414" y="10226"/>
                  </a:cubicBezTo>
                  <a:cubicBezTo>
                    <a:pt x="6300" y="10705"/>
                    <a:pt x="6140" y="11184"/>
                    <a:pt x="5980" y="11664"/>
                  </a:cubicBezTo>
                  <a:cubicBezTo>
                    <a:pt x="5661" y="12622"/>
                    <a:pt x="5273" y="13558"/>
                    <a:pt x="4794" y="14448"/>
                  </a:cubicBezTo>
                  <a:cubicBezTo>
                    <a:pt x="4269" y="15430"/>
                    <a:pt x="3652" y="16366"/>
                    <a:pt x="2899" y="17187"/>
                  </a:cubicBezTo>
                  <a:cubicBezTo>
                    <a:pt x="2625" y="17461"/>
                    <a:pt x="2374" y="17712"/>
                    <a:pt x="2077" y="17964"/>
                  </a:cubicBezTo>
                  <a:cubicBezTo>
                    <a:pt x="1803" y="18215"/>
                    <a:pt x="1507" y="18420"/>
                    <a:pt x="1187" y="18625"/>
                  </a:cubicBezTo>
                  <a:cubicBezTo>
                    <a:pt x="890" y="18831"/>
                    <a:pt x="571" y="18991"/>
                    <a:pt x="251" y="19150"/>
                  </a:cubicBezTo>
                  <a:cubicBezTo>
                    <a:pt x="229" y="19150"/>
                    <a:pt x="206" y="19173"/>
                    <a:pt x="183" y="19173"/>
                  </a:cubicBezTo>
                  <a:cubicBezTo>
                    <a:pt x="160" y="19219"/>
                    <a:pt x="137" y="19265"/>
                    <a:pt x="114" y="19310"/>
                  </a:cubicBezTo>
                  <a:cubicBezTo>
                    <a:pt x="69" y="19356"/>
                    <a:pt x="23" y="19424"/>
                    <a:pt x="0" y="19470"/>
                  </a:cubicBezTo>
                  <a:cubicBezTo>
                    <a:pt x="251" y="19379"/>
                    <a:pt x="480" y="19265"/>
                    <a:pt x="731" y="19128"/>
                  </a:cubicBezTo>
                  <a:cubicBezTo>
                    <a:pt x="1164" y="18877"/>
                    <a:pt x="1598" y="18603"/>
                    <a:pt x="1986" y="18283"/>
                  </a:cubicBezTo>
                  <a:cubicBezTo>
                    <a:pt x="2397" y="17964"/>
                    <a:pt x="2785" y="17598"/>
                    <a:pt x="3127" y="17210"/>
                  </a:cubicBezTo>
                  <a:cubicBezTo>
                    <a:pt x="3493" y="16799"/>
                    <a:pt x="3835" y="16366"/>
                    <a:pt x="4132" y="15909"/>
                  </a:cubicBezTo>
                  <a:cubicBezTo>
                    <a:pt x="4748" y="15019"/>
                    <a:pt x="5250" y="14038"/>
                    <a:pt x="5684" y="13033"/>
                  </a:cubicBezTo>
                  <a:cubicBezTo>
                    <a:pt x="6095" y="12006"/>
                    <a:pt x="6437" y="10979"/>
                    <a:pt x="6711" y="9906"/>
                  </a:cubicBezTo>
                  <a:cubicBezTo>
                    <a:pt x="6871" y="9336"/>
                    <a:pt x="7008" y="8788"/>
                    <a:pt x="7122" y="8194"/>
                  </a:cubicBezTo>
                  <a:cubicBezTo>
                    <a:pt x="7236" y="7601"/>
                    <a:pt x="7327" y="6985"/>
                    <a:pt x="7396" y="6368"/>
                  </a:cubicBezTo>
                  <a:cubicBezTo>
                    <a:pt x="7464" y="5729"/>
                    <a:pt x="7487" y="5113"/>
                    <a:pt x="7487" y="4497"/>
                  </a:cubicBezTo>
                  <a:cubicBezTo>
                    <a:pt x="7487" y="4200"/>
                    <a:pt x="7464" y="3880"/>
                    <a:pt x="7441" y="3584"/>
                  </a:cubicBezTo>
                  <a:cubicBezTo>
                    <a:pt x="7441" y="3469"/>
                    <a:pt x="7441" y="3355"/>
                    <a:pt x="7418" y="3241"/>
                  </a:cubicBezTo>
                  <a:cubicBezTo>
                    <a:pt x="7418" y="3127"/>
                    <a:pt x="7418" y="3013"/>
                    <a:pt x="7396" y="2922"/>
                  </a:cubicBezTo>
                  <a:cubicBezTo>
                    <a:pt x="7373" y="2397"/>
                    <a:pt x="7327" y="1872"/>
                    <a:pt x="7213" y="1347"/>
                  </a:cubicBezTo>
                  <a:cubicBezTo>
                    <a:pt x="7099" y="867"/>
                    <a:pt x="6916" y="365"/>
                    <a:pt x="65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7" name="Google Shape;657;p4"/>
            <p:cNvSpPr/>
            <p:nvPr/>
          </p:nvSpPr>
          <p:spPr>
            <a:xfrm>
              <a:off x="7100550" y="2062325"/>
              <a:ext cx="25" cy="0"/>
            </a:xfrm>
            <a:custGeom>
              <a:avLst/>
              <a:gdLst/>
              <a:ahLst/>
              <a:cxnLst/>
              <a:rect l="l" t="t" r="r" b="b"/>
              <a:pathLst>
                <a:path w="1" extrusionOk="0">
                  <a:moveTo>
                    <a:pt x="0" y="0"/>
                  </a:moveTo>
                  <a:lnTo>
                    <a:pt x="0" y="0"/>
                  </a:ln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8" name="Google Shape;658;p4"/>
            <p:cNvSpPr/>
            <p:nvPr/>
          </p:nvSpPr>
          <p:spPr>
            <a:xfrm>
              <a:off x="7109100" y="2134200"/>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9" name="Google Shape;659;p4"/>
            <p:cNvSpPr/>
            <p:nvPr/>
          </p:nvSpPr>
          <p:spPr>
            <a:xfrm>
              <a:off x="7109100" y="213477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0" name="Google Shape;660;p4"/>
            <p:cNvSpPr/>
            <p:nvPr/>
          </p:nvSpPr>
          <p:spPr>
            <a:xfrm>
              <a:off x="6998975" y="2465750"/>
              <a:ext cx="600" cy="25"/>
            </a:xfrm>
            <a:custGeom>
              <a:avLst/>
              <a:gdLst/>
              <a:ahLst/>
              <a:cxnLst/>
              <a:rect l="l" t="t" r="r" b="b"/>
              <a:pathLst>
                <a:path w="24" h="1" extrusionOk="0">
                  <a:moveTo>
                    <a:pt x="0" y="0"/>
                  </a:moveTo>
                  <a:cubicBezTo>
                    <a:pt x="0" y="0"/>
                    <a:pt x="0" y="0"/>
                    <a:pt x="23" y="0"/>
                  </a:cubicBezTo>
                  <a:cubicBezTo>
                    <a:pt x="0" y="0"/>
                    <a:pt x="0" y="0"/>
                    <a:pt x="0" y="0"/>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1" name="Google Shape;661;p4"/>
            <p:cNvSpPr/>
            <p:nvPr/>
          </p:nvSpPr>
          <p:spPr>
            <a:xfrm>
              <a:off x="6976150" y="1871150"/>
              <a:ext cx="2300" cy="1750"/>
            </a:xfrm>
            <a:custGeom>
              <a:avLst/>
              <a:gdLst/>
              <a:ahLst/>
              <a:cxnLst/>
              <a:rect l="l" t="t" r="r" b="b"/>
              <a:pathLst>
                <a:path w="92" h="70" extrusionOk="0">
                  <a:moveTo>
                    <a:pt x="0" y="1"/>
                  </a:moveTo>
                  <a:cubicBezTo>
                    <a:pt x="23" y="23"/>
                    <a:pt x="69" y="46"/>
                    <a:pt x="92" y="69"/>
                  </a:cubicBezTo>
                  <a:cubicBezTo>
                    <a:pt x="92" y="46"/>
                    <a:pt x="69" y="23"/>
                    <a:pt x="46" y="23"/>
                  </a:cubicBezTo>
                  <a:cubicBezTo>
                    <a:pt x="23" y="1"/>
                    <a:pt x="23" y="1"/>
                    <a:pt x="0"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2" name="Google Shape;662;p4"/>
            <p:cNvSpPr/>
            <p:nvPr/>
          </p:nvSpPr>
          <p:spPr>
            <a:xfrm>
              <a:off x="6992125" y="1890550"/>
              <a:ext cx="2875" cy="2875"/>
            </a:xfrm>
            <a:custGeom>
              <a:avLst/>
              <a:gdLst/>
              <a:ahLst/>
              <a:cxnLst/>
              <a:rect l="l" t="t" r="r" b="b"/>
              <a:pathLst>
                <a:path w="115" h="115" extrusionOk="0">
                  <a:moveTo>
                    <a:pt x="0" y="1"/>
                  </a:moveTo>
                  <a:cubicBezTo>
                    <a:pt x="23" y="46"/>
                    <a:pt x="69" y="69"/>
                    <a:pt x="114" y="115"/>
                  </a:cubicBezTo>
                  <a:cubicBezTo>
                    <a:pt x="92" y="69"/>
                    <a:pt x="69" y="46"/>
                    <a:pt x="23" y="23"/>
                  </a:cubicBezTo>
                  <a:cubicBezTo>
                    <a:pt x="23" y="1"/>
                    <a:pt x="0" y="1"/>
                    <a:pt x="0"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3" name="Google Shape;663;p4"/>
            <p:cNvSpPr/>
            <p:nvPr/>
          </p:nvSpPr>
          <p:spPr>
            <a:xfrm>
              <a:off x="7009250" y="1904250"/>
              <a:ext cx="6850" cy="7450"/>
            </a:xfrm>
            <a:custGeom>
              <a:avLst/>
              <a:gdLst/>
              <a:ahLst/>
              <a:cxnLst/>
              <a:rect l="l" t="t" r="r" b="b"/>
              <a:pathLst>
                <a:path w="274" h="298" extrusionOk="0">
                  <a:moveTo>
                    <a:pt x="0" y="0"/>
                  </a:moveTo>
                  <a:cubicBezTo>
                    <a:pt x="46" y="46"/>
                    <a:pt x="91" y="69"/>
                    <a:pt x="137" y="115"/>
                  </a:cubicBezTo>
                  <a:cubicBezTo>
                    <a:pt x="183" y="183"/>
                    <a:pt x="228" y="229"/>
                    <a:pt x="274" y="297"/>
                  </a:cubicBezTo>
                  <a:cubicBezTo>
                    <a:pt x="228" y="206"/>
                    <a:pt x="160" y="137"/>
                    <a:pt x="91" y="46"/>
                  </a:cubicBezTo>
                  <a:cubicBezTo>
                    <a:pt x="69" y="46"/>
                    <a:pt x="23" y="23"/>
                    <a:pt x="0"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4" name="Google Shape;664;p4"/>
            <p:cNvSpPr/>
            <p:nvPr/>
          </p:nvSpPr>
          <p:spPr>
            <a:xfrm>
              <a:off x="6911650" y="1920800"/>
              <a:ext cx="159250" cy="552675"/>
            </a:xfrm>
            <a:custGeom>
              <a:avLst/>
              <a:gdLst/>
              <a:ahLst/>
              <a:cxnLst/>
              <a:rect l="l" t="t" r="r" b="b"/>
              <a:pathLst>
                <a:path w="6370" h="22107" extrusionOk="0">
                  <a:moveTo>
                    <a:pt x="4201" y="0"/>
                  </a:moveTo>
                  <a:cubicBezTo>
                    <a:pt x="4612" y="594"/>
                    <a:pt x="4931" y="1233"/>
                    <a:pt x="5228" y="1895"/>
                  </a:cubicBezTo>
                  <a:cubicBezTo>
                    <a:pt x="5639" y="2876"/>
                    <a:pt x="5890" y="3881"/>
                    <a:pt x="6027" y="4931"/>
                  </a:cubicBezTo>
                  <a:cubicBezTo>
                    <a:pt x="6027" y="4908"/>
                    <a:pt x="6027" y="4908"/>
                    <a:pt x="6027" y="4908"/>
                  </a:cubicBezTo>
                  <a:lnTo>
                    <a:pt x="6027" y="4908"/>
                  </a:lnTo>
                  <a:cubicBezTo>
                    <a:pt x="6232" y="6369"/>
                    <a:pt x="6187" y="7852"/>
                    <a:pt x="5981" y="9313"/>
                  </a:cubicBezTo>
                  <a:cubicBezTo>
                    <a:pt x="5992" y="9302"/>
                    <a:pt x="5998" y="9297"/>
                    <a:pt x="6001" y="9291"/>
                  </a:cubicBezTo>
                  <a:lnTo>
                    <a:pt x="6001" y="9291"/>
                  </a:lnTo>
                  <a:cubicBezTo>
                    <a:pt x="5748" y="11063"/>
                    <a:pt x="5225" y="12790"/>
                    <a:pt x="4520" y="14426"/>
                  </a:cubicBezTo>
                  <a:cubicBezTo>
                    <a:pt x="4269" y="15042"/>
                    <a:pt x="3973" y="15658"/>
                    <a:pt x="3676" y="16252"/>
                  </a:cubicBezTo>
                  <a:cubicBezTo>
                    <a:pt x="3516" y="16549"/>
                    <a:pt x="3379" y="16823"/>
                    <a:pt x="3197" y="17119"/>
                  </a:cubicBezTo>
                  <a:cubicBezTo>
                    <a:pt x="3037" y="17416"/>
                    <a:pt x="2877" y="17690"/>
                    <a:pt x="2717" y="17987"/>
                  </a:cubicBezTo>
                  <a:cubicBezTo>
                    <a:pt x="2010" y="19128"/>
                    <a:pt x="1302" y="20292"/>
                    <a:pt x="480" y="21365"/>
                  </a:cubicBezTo>
                  <a:cubicBezTo>
                    <a:pt x="480" y="21365"/>
                    <a:pt x="480" y="21388"/>
                    <a:pt x="480" y="21388"/>
                  </a:cubicBezTo>
                  <a:cubicBezTo>
                    <a:pt x="321" y="21570"/>
                    <a:pt x="184" y="21753"/>
                    <a:pt x="24" y="21935"/>
                  </a:cubicBezTo>
                  <a:cubicBezTo>
                    <a:pt x="1" y="21958"/>
                    <a:pt x="1" y="21981"/>
                    <a:pt x="1" y="22004"/>
                  </a:cubicBezTo>
                  <a:cubicBezTo>
                    <a:pt x="1" y="22027"/>
                    <a:pt x="1" y="22050"/>
                    <a:pt x="24" y="22072"/>
                  </a:cubicBezTo>
                  <a:cubicBezTo>
                    <a:pt x="47" y="22095"/>
                    <a:pt x="75" y="22107"/>
                    <a:pt x="101" y="22107"/>
                  </a:cubicBezTo>
                  <a:cubicBezTo>
                    <a:pt x="127" y="22107"/>
                    <a:pt x="149" y="22095"/>
                    <a:pt x="161" y="22072"/>
                  </a:cubicBezTo>
                  <a:cubicBezTo>
                    <a:pt x="1097" y="20954"/>
                    <a:pt x="1895" y="19721"/>
                    <a:pt x="2649" y="18443"/>
                  </a:cubicBezTo>
                  <a:cubicBezTo>
                    <a:pt x="2831" y="18146"/>
                    <a:pt x="3014" y="17827"/>
                    <a:pt x="3197" y="17507"/>
                  </a:cubicBezTo>
                  <a:cubicBezTo>
                    <a:pt x="3379" y="17211"/>
                    <a:pt x="3562" y="16891"/>
                    <a:pt x="3721" y="16571"/>
                  </a:cubicBezTo>
                  <a:cubicBezTo>
                    <a:pt x="4064" y="15932"/>
                    <a:pt x="4383" y="15270"/>
                    <a:pt x="4680" y="14586"/>
                  </a:cubicBezTo>
                  <a:cubicBezTo>
                    <a:pt x="5251" y="13262"/>
                    <a:pt x="5707" y="11869"/>
                    <a:pt x="6004" y="10431"/>
                  </a:cubicBezTo>
                  <a:cubicBezTo>
                    <a:pt x="6141" y="9724"/>
                    <a:pt x="6232" y="9016"/>
                    <a:pt x="6301" y="8309"/>
                  </a:cubicBezTo>
                  <a:cubicBezTo>
                    <a:pt x="6346" y="7578"/>
                    <a:pt x="6369" y="6848"/>
                    <a:pt x="6324" y="6118"/>
                  </a:cubicBezTo>
                  <a:cubicBezTo>
                    <a:pt x="6255" y="4680"/>
                    <a:pt x="5981" y="3242"/>
                    <a:pt x="5433" y="1918"/>
                  </a:cubicBezTo>
                  <a:cubicBezTo>
                    <a:pt x="5411" y="1872"/>
                    <a:pt x="5388" y="1826"/>
                    <a:pt x="5365" y="1758"/>
                  </a:cubicBezTo>
                  <a:cubicBezTo>
                    <a:pt x="5342" y="1689"/>
                    <a:pt x="5296" y="1621"/>
                    <a:pt x="5251" y="1552"/>
                  </a:cubicBezTo>
                  <a:cubicBezTo>
                    <a:pt x="5159" y="1393"/>
                    <a:pt x="5068" y="1233"/>
                    <a:pt x="4954" y="1073"/>
                  </a:cubicBezTo>
                  <a:cubicBezTo>
                    <a:pt x="4863" y="891"/>
                    <a:pt x="4749" y="708"/>
                    <a:pt x="4612" y="548"/>
                  </a:cubicBezTo>
                  <a:cubicBezTo>
                    <a:pt x="4589" y="502"/>
                    <a:pt x="4566" y="457"/>
                    <a:pt x="4520" y="411"/>
                  </a:cubicBezTo>
                  <a:cubicBezTo>
                    <a:pt x="4429" y="274"/>
                    <a:pt x="4315" y="137"/>
                    <a:pt x="42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5" name="Google Shape;665;p4"/>
            <p:cNvSpPr/>
            <p:nvPr/>
          </p:nvSpPr>
          <p:spPr>
            <a:xfrm>
              <a:off x="7016650" y="1912800"/>
              <a:ext cx="2325" cy="2875"/>
            </a:xfrm>
            <a:custGeom>
              <a:avLst/>
              <a:gdLst/>
              <a:ahLst/>
              <a:cxnLst/>
              <a:rect l="l" t="t" r="r" b="b"/>
              <a:pathLst>
                <a:path w="93" h="115" extrusionOk="0">
                  <a:moveTo>
                    <a:pt x="1" y="1"/>
                  </a:moveTo>
                  <a:cubicBezTo>
                    <a:pt x="6" y="6"/>
                    <a:pt x="12" y="12"/>
                    <a:pt x="17" y="17"/>
                  </a:cubicBezTo>
                  <a:lnTo>
                    <a:pt x="17" y="17"/>
                  </a:lnTo>
                  <a:cubicBezTo>
                    <a:pt x="21" y="10"/>
                    <a:pt x="15" y="1"/>
                    <a:pt x="1" y="1"/>
                  </a:cubicBezTo>
                  <a:close/>
                  <a:moveTo>
                    <a:pt x="17" y="17"/>
                  </a:moveTo>
                  <a:cubicBezTo>
                    <a:pt x="14" y="21"/>
                    <a:pt x="9" y="24"/>
                    <a:pt x="1" y="24"/>
                  </a:cubicBezTo>
                  <a:cubicBezTo>
                    <a:pt x="46" y="46"/>
                    <a:pt x="69" y="92"/>
                    <a:pt x="92" y="115"/>
                  </a:cubicBezTo>
                  <a:cubicBezTo>
                    <a:pt x="72" y="75"/>
                    <a:pt x="52" y="52"/>
                    <a:pt x="17" y="17"/>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6" name="Google Shape;666;p4"/>
            <p:cNvSpPr/>
            <p:nvPr/>
          </p:nvSpPr>
          <p:spPr>
            <a:xfrm>
              <a:off x="6923650" y="2454900"/>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7" name="Google Shape;667;p4"/>
            <p:cNvSpPr/>
            <p:nvPr/>
          </p:nvSpPr>
          <p:spPr>
            <a:xfrm>
              <a:off x="6923650" y="2454900"/>
              <a:ext cx="25" cy="25"/>
            </a:xfrm>
            <a:custGeom>
              <a:avLst/>
              <a:gdLst/>
              <a:ahLst/>
              <a:cxnLst/>
              <a:rect l="l" t="t" r="r" b="b"/>
              <a:pathLst>
                <a:path w="1" h="1" extrusionOk="0">
                  <a:moveTo>
                    <a:pt x="0" y="1"/>
                  </a:moveTo>
                  <a:lnTo>
                    <a:pt x="0" y="1"/>
                  </a:ln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8" name="Google Shape;668;p4"/>
            <p:cNvSpPr/>
            <p:nvPr/>
          </p:nvSpPr>
          <p:spPr>
            <a:xfrm>
              <a:off x="7024650" y="2281425"/>
              <a:ext cx="25" cy="600"/>
            </a:xfrm>
            <a:custGeom>
              <a:avLst/>
              <a:gdLst/>
              <a:ahLst/>
              <a:cxnLst/>
              <a:rect l="l" t="t" r="r" b="b"/>
              <a:pathLst>
                <a:path w="1" h="24" extrusionOk="0">
                  <a:moveTo>
                    <a:pt x="0" y="24"/>
                  </a:moveTo>
                  <a:cubicBezTo>
                    <a:pt x="0" y="24"/>
                    <a:pt x="0" y="24"/>
                    <a:pt x="0" y="1"/>
                  </a:cubicBezTo>
                  <a:cubicBezTo>
                    <a:pt x="0" y="24"/>
                    <a:pt x="0" y="24"/>
                    <a:pt x="0" y="24"/>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9" name="Google Shape;669;p4"/>
            <p:cNvSpPr/>
            <p:nvPr/>
          </p:nvSpPr>
          <p:spPr>
            <a:xfrm>
              <a:off x="6923650" y="2454900"/>
              <a:ext cx="25" cy="25"/>
            </a:xfrm>
            <a:custGeom>
              <a:avLst/>
              <a:gdLst/>
              <a:ahLst/>
              <a:cxnLst/>
              <a:rect l="l" t="t" r="r" b="b"/>
              <a:pathLst>
                <a:path w="1" h="1" extrusionOk="0">
                  <a:moveTo>
                    <a:pt x="0" y="1"/>
                  </a:moveTo>
                  <a:cubicBezTo>
                    <a:pt x="0" y="1"/>
                    <a:pt x="0" y="1"/>
                    <a:pt x="0" y="1"/>
                  </a:cubicBezTo>
                  <a:lnTo>
                    <a:pt x="0" y="1"/>
                  </a:lnTo>
                  <a:cubicBezTo>
                    <a:pt x="0" y="1"/>
                    <a:pt x="0" y="1"/>
                    <a:pt x="0"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0" name="Google Shape;670;p4"/>
            <p:cNvSpPr/>
            <p:nvPr/>
          </p:nvSpPr>
          <p:spPr>
            <a:xfrm>
              <a:off x="6923650" y="2454900"/>
              <a:ext cx="25" cy="25"/>
            </a:xfrm>
            <a:custGeom>
              <a:avLst/>
              <a:gdLst/>
              <a:ahLst/>
              <a:cxnLst/>
              <a:rect l="l" t="t" r="r" b="b"/>
              <a:pathLst>
                <a:path w="1" h="1" extrusionOk="0">
                  <a:moveTo>
                    <a:pt x="0" y="1"/>
                  </a:moveTo>
                  <a:cubicBezTo>
                    <a:pt x="0" y="1"/>
                    <a:pt x="0" y="1"/>
                    <a:pt x="0" y="1"/>
                  </a:cubicBezTo>
                  <a:cubicBezTo>
                    <a:pt x="0" y="1"/>
                    <a:pt x="0" y="1"/>
                    <a:pt x="0" y="1"/>
                  </a:cubicBezTo>
                  <a:lnTo>
                    <a:pt x="0" y="1"/>
                  </a:ln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1" name="Google Shape;671;p4"/>
            <p:cNvSpPr/>
            <p:nvPr/>
          </p:nvSpPr>
          <p:spPr>
            <a:xfrm>
              <a:off x="6923650" y="2454900"/>
              <a:ext cx="25" cy="600"/>
            </a:xfrm>
            <a:custGeom>
              <a:avLst/>
              <a:gdLst/>
              <a:ahLst/>
              <a:cxnLst/>
              <a:rect l="l" t="t" r="r" b="b"/>
              <a:pathLst>
                <a:path w="1" h="24" extrusionOk="0">
                  <a:moveTo>
                    <a:pt x="0" y="24"/>
                  </a:moveTo>
                  <a:cubicBezTo>
                    <a:pt x="0" y="1"/>
                    <a:pt x="0" y="1"/>
                    <a:pt x="0" y="1"/>
                  </a:cubicBezTo>
                  <a:cubicBezTo>
                    <a:pt x="0" y="1"/>
                    <a:pt x="0" y="1"/>
                    <a:pt x="0" y="1"/>
                  </a:cubicBezTo>
                  <a:cubicBezTo>
                    <a:pt x="0" y="1"/>
                    <a:pt x="0" y="1"/>
                    <a:pt x="0" y="24"/>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2" name="Google Shape;672;p4"/>
            <p:cNvSpPr/>
            <p:nvPr/>
          </p:nvSpPr>
          <p:spPr>
            <a:xfrm>
              <a:off x="6884275" y="1907675"/>
              <a:ext cx="167775" cy="547875"/>
            </a:xfrm>
            <a:custGeom>
              <a:avLst/>
              <a:gdLst/>
              <a:ahLst/>
              <a:cxnLst/>
              <a:rect l="l" t="t" r="r" b="b"/>
              <a:pathLst>
                <a:path w="6711" h="21915" extrusionOk="0">
                  <a:moveTo>
                    <a:pt x="4839" y="0"/>
                  </a:moveTo>
                  <a:lnTo>
                    <a:pt x="4839" y="0"/>
                  </a:lnTo>
                  <a:cubicBezTo>
                    <a:pt x="5205" y="571"/>
                    <a:pt x="5501" y="1187"/>
                    <a:pt x="5730" y="1849"/>
                  </a:cubicBezTo>
                  <a:cubicBezTo>
                    <a:pt x="6095" y="2876"/>
                    <a:pt x="6346" y="3949"/>
                    <a:pt x="6437" y="5045"/>
                  </a:cubicBezTo>
                  <a:cubicBezTo>
                    <a:pt x="6483" y="5593"/>
                    <a:pt x="6506" y="6163"/>
                    <a:pt x="6483" y="6711"/>
                  </a:cubicBezTo>
                  <a:cubicBezTo>
                    <a:pt x="6460" y="7327"/>
                    <a:pt x="6369" y="7944"/>
                    <a:pt x="6277" y="8537"/>
                  </a:cubicBezTo>
                  <a:cubicBezTo>
                    <a:pt x="6072" y="9678"/>
                    <a:pt x="5752" y="10820"/>
                    <a:pt x="5341" y="11915"/>
                  </a:cubicBezTo>
                  <a:cubicBezTo>
                    <a:pt x="5159" y="12463"/>
                    <a:pt x="4931" y="12988"/>
                    <a:pt x="4725" y="13536"/>
                  </a:cubicBezTo>
                  <a:cubicBezTo>
                    <a:pt x="4497" y="14061"/>
                    <a:pt x="4246" y="14609"/>
                    <a:pt x="3995" y="15134"/>
                  </a:cubicBezTo>
                  <a:lnTo>
                    <a:pt x="4018" y="15134"/>
                  </a:lnTo>
                  <a:cubicBezTo>
                    <a:pt x="3470" y="16298"/>
                    <a:pt x="2854" y="17416"/>
                    <a:pt x="2192" y="18512"/>
                  </a:cubicBezTo>
                  <a:cubicBezTo>
                    <a:pt x="1849" y="19059"/>
                    <a:pt x="1507" y="19607"/>
                    <a:pt x="1164" y="20155"/>
                  </a:cubicBezTo>
                  <a:cubicBezTo>
                    <a:pt x="982" y="20429"/>
                    <a:pt x="799" y="20680"/>
                    <a:pt x="617" y="20954"/>
                  </a:cubicBezTo>
                  <a:cubicBezTo>
                    <a:pt x="525" y="21091"/>
                    <a:pt x="411" y="21228"/>
                    <a:pt x="320" y="21365"/>
                  </a:cubicBezTo>
                  <a:cubicBezTo>
                    <a:pt x="229" y="21502"/>
                    <a:pt x="137" y="21639"/>
                    <a:pt x="23" y="21776"/>
                  </a:cubicBezTo>
                  <a:cubicBezTo>
                    <a:pt x="0" y="21798"/>
                    <a:pt x="23" y="21867"/>
                    <a:pt x="69" y="21890"/>
                  </a:cubicBezTo>
                  <a:cubicBezTo>
                    <a:pt x="86" y="21907"/>
                    <a:pt x="104" y="21915"/>
                    <a:pt x="121" y="21915"/>
                  </a:cubicBezTo>
                  <a:cubicBezTo>
                    <a:pt x="149" y="21915"/>
                    <a:pt x="178" y="21895"/>
                    <a:pt x="206" y="21867"/>
                  </a:cubicBezTo>
                  <a:cubicBezTo>
                    <a:pt x="297" y="21730"/>
                    <a:pt x="388" y="21593"/>
                    <a:pt x="480" y="21479"/>
                  </a:cubicBezTo>
                  <a:cubicBezTo>
                    <a:pt x="594" y="21319"/>
                    <a:pt x="685" y="21182"/>
                    <a:pt x="799" y="21022"/>
                  </a:cubicBezTo>
                  <a:cubicBezTo>
                    <a:pt x="1005" y="20726"/>
                    <a:pt x="1187" y="20452"/>
                    <a:pt x="1393" y="20155"/>
                  </a:cubicBezTo>
                  <a:cubicBezTo>
                    <a:pt x="1781" y="19562"/>
                    <a:pt x="2146" y="18968"/>
                    <a:pt x="2511" y="18375"/>
                  </a:cubicBezTo>
                  <a:cubicBezTo>
                    <a:pt x="3219" y="17165"/>
                    <a:pt x="3858" y="15932"/>
                    <a:pt x="4428" y="14654"/>
                  </a:cubicBezTo>
                  <a:cubicBezTo>
                    <a:pt x="5022" y="13376"/>
                    <a:pt x="5547" y="12075"/>
                    <a:pt x="5958" y="10728"/>
                  </a:cubicBezTo>
                  <a:cubicBezTo>
                    <a:pt x="6346" y="9382"/>
                    <a:pt x="6620" y="7989"/>
                    <a:pt x="6665" y="6597"/>
                  </a:cubicBezTo>
                  <a:cubicBezTo>
                    <a:pt x="6711" y="5387"/>
                    <a:pt x="6574" y="4155"/>
                    <a:pt x="6277" y="2990"/>
                  </a:cubicBezTo>
                  <a:cubicBezTo>
                    <a:pt x="6140" y="2397"/>
                    <a:pt x="5958" y="1826"/>
                    <a:pt x="5730" y="1279"/>
                  </a:cubicBezTo>
                  <a:cubicBezTo>
                    <a:pt x="5661" y="1119"/>
                    <a:pt x="5570" y="959"/>
                    <a:pt x="5501" y="799"/>
                  </a:cubicBezTo>
                  <a:cubicBezTo>
                    <a:pt x="5341" y="571"/>
                    <a:pt x="5159" y="366"/>
                    <a:pt x="4999" y="160"/>
                  </a:cubicBezTo>
                  <a:cubicBezTo>
                    <a:pt x="4953" y="114"/>
                    <a:pt x="4885" y="46"/>
                    <a:pt x="483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3" name="Google Shape;673;p4"/>
            <p:cNvSpPr/>
            <p:nvPr/>
          </p:nvSpPr>
          <p:spPr>
            <a:xfrm>
              <a:off x="7027500" y="195390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4" name="Google Shape;674;p4"/>
            <p:cNvSpPr/>
            <p:nvPr/>
          </p:nvSpPr>
          <p:spPr>
            <a:xfrm>
              <a:off x="6893400" y="1930500"/>
              <a:ext cx="165500" cy="533550"/>
            </a:xfrm>
            <a:custGeom>
              <a:avLst/>
              <a:gdLst/>
              <a:ahLst/>
              <a:cxnLst/>
              <a:rect l="l" t="t" r="r" b="b"/>
              <a:pathLst>
                <a:path w="6620" h="21342" extrusionOk="0">
                  <a:moveTo>
                    <a:pt x="5182" y="0"/>
                  </a:moveTo>
                  <a:cubicBezTo>
                    <a:pt x="5136" y="46"/>
                    <a:pt x="5113" y="92"/>
                    <a:pt x="5159" y="137"/>
                  </a:cubicBezTo>
                  <a:cubicBezTo>
                    <a:pt x="5273" y="297"/>
                    <a:pt x="5365" y="480"/>
                    <a:pt x="5456" y="662"/>
                  </a:cubicBezTo>
                  <a:cubicBezTo>
                    <a:pt x="5775" y="1256"/>
                    <a:pt x="5981" y="1895"/>
                    <a:pt x="6141" y="2557"/>
                  </a:cubicBezTo>
                  <a:cubicBezTo>
                    <a:pt x="6255" y="3150"/>
                    <a:pt x="6346" y="3744"/>
                    <a:pt x="6392" y="4360"/>
                  </a:cubicBezTo>
                  <a:cubicBezTo>
                    <a:pt x="6414" y="4680"/>
                    <a:pt x="6414" y="4976"/>
                    <a:pt x="6437" y="5273"/>
                  </a:cubicBezTo>
                  <a:cubicBezTo>
                    <a:pt x="6437" y="5615"/>
                    <a:pt x="6437" y="5935"/>
                    <a:pt x="6414" y="6277"/>
                  </a:cubicBezTo>
                  <a:cubicBezTo>
                    <a:pt x="6414" y="6254"/>
                    <a:pt x="6414" y="6254"/>
                    <a:pt x="6414" y="6254"/>
                  </a:cubicBezTo>
                  <a:cubicBezTo>
                    <a:pt x="6346" y="7852"/>
                    <a:pt x="6004" y="9427"/>
                    <a:pt x="5524" y="10934"/>
                  </a:cubicBezTo>
                  <a:cubicBezTo>
                    <a:pt x="5524" y="10934"/>
                    <a:pt x="5524" y="10934"/>
                    <a:pt x="5524" y="10911"/>
                  </a:cubicBezTo>
                  <a:cubicBezTo>
                    <a:pt x="5319" y="11550"/>
                    <a:pt x="5091" y="12166"/>
                    <a:pt x="4862" y="12805"/>
                  </a:cubicBezTo>
                  <a:cubicBezTo>
                    <a:pt x="4611" y="13399"/>
                    <a:pt x="4360" y="13992"/>
                    <a:pt x="4086" y="14586"/>
                  </a:cubicBezTo>
                  <a:cubicBezTo>
                    <a:pt x="3538" y="15750"/>
                    <a:pt x="2922" y="16891"/>
                    <a:pt x="2260" y="17987"/>
                  </a:cubicBezTo>
                  <a:cubicBezTo>
                    <a:pt x="2100" y="18261"/>
                    <a:pt x="1918" y="18534"/>
                    <a:pt x="1758" y="18786"/>
                  </a:cubicBezTo>
                  <a:lnTo>
                    <a:pt x="1781" y="18763"/>
                  </a:lnTo>
                  <a:lnTo>
                    <a:pt x="1781" y="18763"/>
                  </a:lnTo>
                  <a:cubicBezTo>
                    <a:pt x="1210" y="19607"/>
                    <a:pt x="640" y="20429"/>
                    <a:pt x="1" y="21228"/>
                  </a:cubicBezTo>
                  <a:cubicBezTo>
                    <a:pt x="46" y="21251"/>
                    <a:pt x="92" y="21274"/>
                    <a:pt x="138" y="21296"/>
                  </a:cubicBezTo>
                  <a:cubicBezTo>
                    <a:pt x="138" y="21319"/>
                    <a:pt x="160" y="21319"/>
                    <a:pt x="183" y="21342"/>
                  </a:cubicBezTo>
                  <a:cubicBezTo>
                    <a:pt x="1690" y="19379"/>
                    <a:pt x="3013" y="17279"/>
                    <a:pt x="4086" y="15042"/>
                  </a:cubicBezTo>
                  <a:cubicBezTo>
                    <a:pt x="4360" y="14472"/>
                    <a:pt x="4611" y="13878"/>
                    <a:pt x="4862" y="13285"/>
                  </a:cubicBezTo>
                  <a:cubicBezTo>
                    <a:pt x="5113" y="12668"/>
                    <a:pt x="5365" y="12052"/>
                    <a:pt x="5570" y="11413"/>
                  </a:cubicBezTo>
                  <a:cubicBezTo>
                    <a:pt x="6004" y="10158"/>
                    <a:pt x="6323" y="8879"/>
                    <a:pt x="6506" y="7556"/>
                  </a:cubicBezTo>
                  <a:cubicBezTo>
                    <a:pt x="6597" y="6894"/>
                    <a:pt x="6620" y="6254"/>
                    <a:pt x="6620" y="5593"/>
                  </a:cubicBezTo>
                  <a:cubicBezTo>
                    <a:pt x="6620" y="5022"/>
                    <a:pt x="6597" y="4451"/>
                    <a:pt x="6551" y="3903"/>
                  </a:cubicBezTo>
                  <a:cubicBezTo>
                    <a:pt x="6483" y="3310"/>
                    <a:pt x="6392" y="2739"/>
                    <a:pt x="6232" y="2192"/>
                  </a:cubicBezTo>
                  <a:cubicBezTo>
                    <a:pt x="6095" y="1644"/>
                    <a:pt x="5912" y="1119"/>
                    <a:pt x="5661" y="617"/>
                  </a:cubicBezTo>
                  <a:cubicBezTo>
                    <a:pt x="5547" y="457"/>
                    <a:pt x="5456" y="320"/>
                    <a:pt x="5365" y="160"/>
                  </a:cubicBezTo>
                  <a:cubicBezTo>
                    <a:pt x="5319" y="114"/>
                    <a:pt x="5296" y="69"/>
                    <a:pt x="5250" y="23"/>
                  </a:cubicBezTo>
                  <a:cubicBezTo>
                    <a:pt x="5250" y="23"/>
                    <a:pt x="5228" y="0"/>
                    <a:pt x="522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5" name="Google Shape;675;p4"/>
            <p:cNvSpPr/>
            <p:nvPr/>
          </p:nvSpPr>
          <p:spPr>
            <a:xfrm>
              <a:off x="7029775" y="1947050"/>
              <a:ext cx="25" cy="25"/>
            </a:xfrm>
            <a:custGeom>
              <a:avLst/>
              <a:gdLst/>
              <a:ahLst/>
              <a:cxnLst/>
              <a:rect l="l" t="t" r="r" b="b"/>
              <a:pathLst>
                <a:path w="1" h="1" extrusionOk="0">
                  <a:moveTo>
                    <a:pt x="1" y="0"/>
                  </a:moveTo>
                  <a:cubicBezTo>
                    <a:pt x="1" y="0"/>
                    <a:pt x="1" y="0"/>
                    <a:pt x="1" y="0"/>
                  </a:cubicBezTo>
                  <a:lnTo>
                    <a:pt x="1" y="0"/>
                  </a:lnTo>
                  <a:cubicBezTo>
                    <a:pt x="1" y="0"/>
                    <a:pt x="1" y="0"/>
                    <a:pt x="1"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6" name="Google Shape;676;p4"/>
            <p:cNvSpPr/>
            <p:nvPr/>
          </p:nvSpPr>
          <p:spPr>
            <a:xfrm>
              <a:off x="6982425" y="1882000"/>
              <a:ext cx="600" cy="600"/>
            </a:xfrm>
            <a:custGeom>
              <a:avLst/>
              <a:gdLst/>
              <a:ahLst/>
              <a:cxnLst/>
              <a:rect l="l" t="t" r="r" b="b"/>
              <a:pathLst>
                <a:path w="24" h="24" extrusionOk="0">
                  <a:moveTo>
                    <a:pt x="0" y="0"/>
                  </a:moveTo>
                  <a:cubicBezTo>
                    <a:pt x="0" y="0"/>
                    <a:pt x="0" y="0"/>
                    <a:pt x="0" y="23"/>
                  </a:cubicBezTo>
                  <a:lnTo>
                    <a:pt x="23" y="23"/>
                  </a:lnTo>
                  <a:lnTo>
                    <a:pt x="0" y="0"/>
                  </a:ln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7" name="Google Shape;677;p4"/>
            <p:cNvSpPr/>
            <p:nvPr/>
          </p:nvSpPr>
          <p:spPr>
            <a:xfrm>
              <a:off x="6989850" y="1895700"/>
              <a:ext cx="575" cy="25"/>
            </a:xfrm>
            <a:custGeom>
              <a:avLst/>
              <a:gdLst/>
              <a:ahLst/>
              <a:cxnLst/>
              <a:rect l="l" t="t" r="r" b="b"/>
              <a:pathLst>
                <a:path w="23" h="1" extrusionOk="0">
                  <a:moveTo>
                    <a:pt x="23" y="0"/>
                  </a:moveTo>
                  <a:cubicBezTo>
                    <a:pt x="0" y="0"/>
                    <a:pt x="0" y="0"/>
                    <a:pt x="0" y="0"/>
                  </a:cubicBezTo>
                  <a:cubicBezTo>
                    <a:pt x="0" y="0"/>
                    <a:pt x="0" y="0"/>
                    <a:pt x="23"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8" name="Google Shape;678;p4"/>
            <p:cNvSpPr/>
            <p:nvPr/>
          </p:nvSpPr>
          <p:spPr>
            <a:xfrm>
              <a:off x="6974425" y="1880850"/>
              <a:ext cx="26275" cy="19525"/>
            </a:xfrm>
            <a:custGeom>
              <a:avLst/>
              <a:gdLst/>
              <a:ahLst/>
              <a:cxnLst/>
              <a:rect l="l" t="t" r="r" b="b"/>
              <a:pathLst>
                <a:path w="1051" h="781" extrusionOk="0">
                  <a:moveTo>
                    <a:pt x="1" y="1"/>
                  </a:moveTo>
                  <a:cubicBezTo>
                    <a:pt x="297" y="252"/>
                    <a:pt x="594" y="503"/>
                    <a:pt x="891" y="754"/>
                  </a:cubicBezTo>
                  <a:cubicBezTo>
                    <a:pt x="910" y="773"/>
                    <a:pt x="934" y="780"/>
                    <a:pt x="956" y="780"/>
                  </a:cubicBezTo>
                  <a:cubicBezTo>
                    <a:pt x="986" y="780"/>
                    <a:pt x="1015" y="767"/>
                    <a:pt x="1028" y="754"/>
                  </a:cubicBezTo>
                  <a:cubicBezTo>
                    <a:pt x="1028" y="731"/>
                    <a:pt x="1051" y="685"/>
                    <a:pt x="1051" y="663"/>
                  </a:cubicBezTo>
                  <a:cubicBezTo>
                    <a:pt x="1028" y="640"/>
                    <a:pt x="1028" y="617"/>
                    <a:pt x="1005" y="617"/>
                  </a:cubicBezTo>
                  <a:cubicBezTo>
                    <a:pt x="868" y="480"/>
                    <a:pt x="731" y="366"/>
                    <a:pt x="617" y="252"/>
                  </a:cubicBezTo>
                  <a:cubicBezTo>
                    <a:pt x="594" y="274"/>
                    <a:pt x="571" y="274"/>
                    <a:pt x="571" y="274"/>
                  </a:cubicBezTo>
                  <a:cubicBezTo>
                    <a:pt x="366" y="206"/>
                    <a:pt x="183" y="92"/>
                    <a:pt x="1"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9" name="Google Shape;679;p4"/>
            <p:cNvSpPr/>
            <p:nvPr/>
          </p:nvSpPr>
          <p:spPr>
            <a:xfrm>
              <a:off x="6982425" y="1882000"/>
              <a:ext cx="3450" cy="1725"/>
            </a:xfrm>
            <a:custGeom>
              <a:avLst/>
              <a:gdLst/>
              <a:ahLst/>
              <a:cxnLst/>
              <a:rect l="l" t="t" r="r" b="b"/>
              <a:pathLst>
                <a:path w="138" h="69" extrusionOk="0">
                  <a:moveTo>
                    <a:pt x="0" y="0"/>
                  </a:moveTo>
                  <a:cubicBezTo>
                    <a:pt x="0" y="0"/>
                    <a:pt x="0" y="0"/>
                    <a:pt x="0" y="23"/>
                  </a:cubicBezTo>
                  <a:cubicBezTo>
                    <a:pt x="21" y="23"/>
                    <a:pt x="59" y="41"/>
                    <a:pt x="84" y="45"/>
                  </a:cubicBezTo>
                  <a:lnTo>
                    <a:pt x="84" y="45"/>
                  </a:lnTo>
                  <a:cubicBezTo>
                    <a:pt x="60" y="30"/>
                    <a:pt x="30" y="15"/>
                    <a:pt x="0" y="0"/>
                  </a:cubicBezTo>
                  <a:close/>
                  <a:moveTo>
                    <a:pt x="84" y="45"/>
                  </a:moveTo>
                  <a:lnTo>
                    <a:pt x="84" y="45"/>
                  </a:lnTo>
                  <a:cubicBezTo>
                    <a:pt x="96" y="53"/>
                    <a:pt x="107" y="61"/>
                    <a:pt x="114" y="69"/>
                  </a:cubicBezTo>
                  <a:lnTo>
                    <a:pt x="137" y="69"/>
                  </a:lnTo>
                  <a:cubicBezTo>
                    <a:pt x="114" y="69"/>
                    <a:pt x="114" y="69"/>
                    <a:pt x="92" y="46"/>
                  </a:cubicBezTo>
                  <a:cubicBezTo>
                    <a:pt x="89" y="46"/>
                    <a:pt x="87" y="46"/>
                    <a:pt x="84" y="45"/>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0" name="Google Shape;680;p4"/>
            <p:cNvSpPr/>
            <p:nvPr/>
          </p:nvSpPr>
          <p:spPr>
            <a:xfrm>
              <a:off x="6880275" y="2449200"/>
              <a:ext cx="41100" cy="25850"/>
            </a:xfrm>
            <a:custGeom>
              <a:avLst/>
              <a:gdLst/>
              <a:ahLst/>
              <a:cxnLst/>
              <a:rect l="l" t="t" r="r" b="b"/>
              <a:pathLst>
                <a:path w="1644" h="1034" extrusionOk="0">
                  <a:moveTo>
                    <a:pt x="115" y="1"/>
                  </a:moveTo>
                  <a:cubicBezTo>
                    <a:pt x="92" y="1"/>
                    <a:pt x="69" y="23"/>
                    <a:pt x="46" y="23"/>
                  </a:cubicBezTo>
                  <a:cubicBezTo>
                    <a:pt x="1" y="69"/>
                    <a:pt x="1" y="137"/>
                    <a:pt x="46" y="160"/>
                  </a:cubicBezTo>
                  <a:cubicBezTo>
                    <a:pt x="457" y="571"/>
                    <a:pt x="959" y="868"/>
                    <a:pt x="1507" y="1028"/>
                  </a:cubicBezTo>
                  <a:cubicBezTo>
                    <a:pt x="1515" y="1032"/>
                    <a:pt x="1525" y="1034"/>
                    <a:pt x="1534" y="1034"/>
                  </a:cubicBezTo>
                  <a:cubicBezTo>
                    <a:pt x="1576" y="1034"/>
                    <a:pt x="1621" y="996"/>
                    <a:pt x="1621" y="959"/>
                  </a:cubicBezTo>
                  <a:cubicBezTo>
                    <a:pt x="1644" y="914"/>
                    <a:pt x="1598" y="845"/>
                    <a:pt x="1553" y="845"/>
                  </a:cubicBezTo>
                  <a:cubicBezTo>
                    <a:pt x="1461" y="822"/>
                    <a:pt x="1393" y="777"/>
                    <a:pt x="1302" y="754"/>
                  </a:cubicBezTo>
                  <a:cubicBezTo>
                    <a:pt x="1005" y="617"/>
                    <a:pt x="708" y="457"/>
                    <a:pt x="457" y="274"/>
                  </a:cubicBezTo>
                  <a:cubicBezTo>
                    <a:pt x="366" y="206"/>
                    <a:pt x="274" y="115"/>
                    <a:pt x="183" y="23"/>
                  </a:cubicBezTo>
                  <a:cubicBezTo>
                    <a:pt x="160" y="23"/>
                    <a:pt x="138" y="1"/>
                    <a:pt x="1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1" name="Google Shape;681;p4"/>
            <p:cNvSpPr/>
            <p:nvPr/>
          </p:nvSpPr>
          <p:spPr>
            <a:xfrm>
              <a:off x="6869425" y="2449200"/>
              <a:ext cx="53100" cy="48325"/>
            </a:xfrm>
            <a:custGeom>
              <a:avLst/>
              <a:gdLst/>
              <a:ahLst/>
              <a:cxnLst/>
              <a:rect l="l" t="t" r="r" b="b"/>
              <a:pathLst>
                <a:path w="2124" h="1933" extrusionOk="0">
                  <a:moveTo>
                    <a:pt x="457" y="1"/>
                  </a:moveTo>
                  <a:cubicBezTo>
                    <a:pt x="435" y="1"/>
                    <a:pt x="412" y="23"/>
                    <a:pt x="389" y="46"/>
                  </a:cubicBezTo>
                  <a:cubicBezTo>
                    <a:pt x="252" y="183"/>
                    <a:pt x="161" y="343"/>
                    <a:pt x="69" y="526"/>
                  </a:cubicBezTo>
                  <a:cubicBezTo>
                    <a:pt x="47" y="617"/>
                    <a:pt x="24" y="685"/>
                    <a:pt x="24" y="754"/>
                  </a:cubicBezTo>
                  <a:cubicBezTo>
                    <a:pt x="1" y="845"/>
                    <a:pt x="1" y="914"/>
                    <a:pt x="1" y="1005"/>
                  </a:cubicBezTo>
                  <a:cubicBezTo>
                    <a:pt x="1" y="1142"/>
                    <a:pt x="47" y="1279"/>
                    <a:pt x="92" y="1393"/>
                  </a:cubicBezTo>
                  <a:cubicBezTo>
                    <a:pt x="161" y="1530"/>
                    <a:pt x="252" y="1621"/>
                    <a:pt x="366" y="1712"/>
                  </a:cubicBezTo>
                  <a:cubicBezTo>
                    <a:pt x="457" y="1804"/>
                    <a:pt x="572" y="1849"/>
                    <a:pt x="708" y="1895"/>
                  </a:cubicBezTo>
                  <a:cubicBezTo>
                    <a:pt x="775" y="1922"/>
                    <a:pt x="858" y="1933"/>
                    <a:pt x="942" y="1933"/>
                  </a:cubicBezTo>
                  <a:cubicBezTo>
                    <a:pt x="1002" y="1933"/>
                    <a:pt x="1063" y="1927"/>
                    <a:pt x="1119" y="1918"/>
                  </a:cubicBezTo>
                  <a:cubicBezTo>
                    <a:pt x="1256" y="1895"/>
                    <a:pt x="1393" y="1849"/>
                    <a:pt x="1530" y="1781"/>
                  </a:cubicBezTo>
                  <a:cubicBezTo>
                    <a:pt x="1667" y="1690"/>
                    <a:pt x="1781" y="1553"/>
                    <a:pt x="1895" y="1416"/>
                  </a:cubicBezTo>
                  <a:cubicBezTo>
                    <a:pt x="1987" y="1302"/>
                    <a:pt x="2055" y="1165"/>
                    <a:pt x="2101" y="1028"/>
                  </a:cubicBezTo>
                  <a:cubicBezTo>
                    <a:pt x="2124" y="982"/>
                    <a:pt x="2101" y="914"/>
                    <a:pt x="2055" y="891"/>
                  </a:cubicBezTo>
                  <a:cubicBezTo>
                    <a:pt x="2010" y="891"/>
                    <a:pt x="1941" y="914"/>
                    <a:pt x="1918" y="959"/>
                  </a:cubicBezTo>
                  <a:cubicBezTo>
                    <a:pt x="1895" y="1028"/>
                    <a:pt x="1873" y="1096"/>
                    <a:pt x="1827" y="1165"/>
                  </a:cubicBezTo>
                  <a:cubicBezTo>
                    <a:pt x="1827" y="1165"/>
                    <a:pt x="1827" y="1142"/>
                    <a:pt x="1827" y="1142"/>
                  </a:cubicBezTo>
                  <a:cubicBezTo>
                    <a:pt x="1781" y="1256"/>
                    <a:pt x="1690" y="1347"/>
                    <a:pt x="1621" y="1461"/>
                  </a:cubicBezTo>
                  <a:cubicBezTo>
                    <a:pt x="1553" y="1507"/>
                    <a:pt x="1485" y="1575"/>
                    <a:pt x="1393" y="1621"/>
                  </a:cubicBezTo>
                  <a:cubicBezTo>
                    <a:pt x="1325" y="1667"/>
                    <a:pt x="1256" y="1690"/>
                    <a:pt x="1188" y="1712"/>
                  </a:cubicBezTo>
                  <a:cubicBezTo>
                    <a:pt x="1119" y="1735"/>
                    <a:pt x="1051" y="1735"/>
                    <a:pt x="982" y="1735"/>
                  </a:cubicBezTo>
                  <a:cubicBezTo>
                    <a:pt x="914" y="1735"/>
                    <a:pt x="845" y="1735"/>
                    <a:pt x="777" y="1712"/>
                  </a:cubicBezTo>
                  <a:cubicBezTo>
                    <a:pt x="708" y="1690"/>
                    <a:pt x="663" y="1667"/>
                    <a:pt x="594" y="1644"/>
                  </a:cubicBezTo>
                  <a:cubicBezTo>
                    <a:pt x="526" y="1598"/>
                    <a:pt x="480" y="1553"/>
                    <a:pt x="435" y="1507"/>
                  </a:cubicBezTo>
                  <a:cubicBezTo>
                    <a:pt x="389" y="1461"/>
                    <a:pt x="343" y="1416"/>
                    <a:pt x="298" y="1347"/>
                  </a:cubicBezTo>
                  <a:cubicBezTo>
                    <a:pt x="275" y="1302"/>
                    <a:pt x="252" y="1233"/>
                    <a:pt x="229" y="1165"/>
                  </a:cubicBezTo>
                  <a:cubicBezTo>
                    <a:pt x="206" y="1096"/>
                    <a:pt x="183" y="1028"/>
                    <a:pt x="183" y="959"/>
                  </a:cubicBezTo>
                  <a:cubicBezTo>
                    <a:pt x="183" y="891"/>
                    <a:pt x="206" y="799"/>
                    <a:pt x="229" y="731"/>
                  </a:cubicBezTo>
                  <a:cubicBezTo>
                    <a:pt x="252" y="617"/>
                    <a:pt x="298" y="526"/>
                    <a:pt x="343" y="434"/>
                  </a:cubicBezTo>
                  <a:cubicBezTo>
                    <a:pt x="389" y="343"/>
                    <a:pt x="457" y="252"/>
                    <a:pt x="549" y="160"/>
                  </a:cubicBezTo>
                  <a:cubicBezTo>
                    <a:pt x="572" y="115"/>
                    <a:pt x="572" y="46"/>
                    <a:pt x="526" y="23"/>
                  </a:cubicBezTo>
                  <a:cubicBezTo>
                    <a:pt x="503" y="1"/>
                    <a:pt x="480" y="1"/>
                    <a:pt x="4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2" name="Google Shape;682;p4"/>
            <p:cNvSpPr/>
            <p:nvPr/>
          </p:nvSpPr>
          <p:spPr>
            <a:xfrm>
              <a:off x="6779275" y="1827200"/>
              <a:ext cx="324725" cy="759350"/>
            </a:xfrm>
            <a:custGeom>
              <a:avLst/>
              <a:gdLst/>
              <a:ahLst/>
              <a:cxnLst/>
              <a:rect l="l" t="t" r="r" b="b"/>
              <a:pathLst>
                <a:path w="12989" h="30374" extrusionOk="0">
                  <a:moveTo>
                    <a:pt x="32" y="175"/>
                  </a:moveTo>
                  <a:cubicBezTo>
                    <a:pt x="21" y="177"/>
                    <a:pt x="11" y="180"/>
                    <a:pt x="0" y="184"/>
                  </a:cubicBezTo>
                  <a:cubicBezTo>
                    <a:pt x="11" y="181"/>
                    <a:pt x="22" y="178"/>
                    <a:pt x="32" y="175"/>
                  </a:cubicBezTo>
                  <a:close/>
                  <a:moveTo>
                    <a:pt x="1804" y="1"/>
                  </a:moveTo>
                  <a:cubicBezTo>
                    <a:pt x="1598" y="1"/>
                    <a:pt x="1370" y="1"/>
                    <a:pt x="1165" y="24"/>
                  </a:cubicBezTo>
                  <a:cubicBezTo>
                    <a:pt x="959" y="47"/>
                    <a:pt x="731" y="69"/>
                    <a:pt x="525" y="92"/>
                  </a:cubicBezTo>
                  <a:cubicBezTo>
                    <a:pt x="355" y="114"/>
                    <a:pt x="184" y="135"/>
                    <a:pt x="32" y="175"/>
                  </a:cubicBezTo>
                  <a:lnTo>
                    <a:pt x="32" y="175"/>
                  </a:lnTo>
                  <a:cubicBezTo>
                    <a:pt x="96" y="161"/>
                    <a:pt x="170" y="161"/>
                    <a:pt x="229" y="161"/>
                  </a:cubicBezTo>
                  <a:cubicBezTo>
                    <a:pt x="457" y="138"/>
                    <a:pt x="685" y="138"/>
                    <a:pt x="914" y="138"/>
                  </a:cubicBezTo>
                  <a:cubicBezTo>
                    <a:pt x="1142" y="138"/>
                    <a:pt x="1393" y="161"/>
                    <a:pt x="1644" y="184"/>
                  </a:cubicBezTo>
                  <a:cubicBezTo>
                    <a:pt x="1758" y="184"/>
                    <a:pt x="1872" y="206"/>
                    <a:pt x="1986" y="206"/>
                  </a:cubicBezTo>
                  <a:cubicBezTo>
                    <a:pt x="2100" y="229"/>
                    <a:pt x="2215" y="229"/>
                    <a:pt x="2329" y="229"/>
                  </a:cubicBezTo>
                  <a:cubicBezTo>
                    <a:pt x="3036" y="275"/>
                    <a:pt x="3767" y="389"/>
                    <a:pt x="4451" y="617"/>
                  </a:cubicBezTo>
                  <a:cubicBezTo>
                    <a:pt x="4451" y="594"/>
                    <a:pt x="4451" y="594"/>
                    <a:pt x="4451" y="594"/>
                  </a:cubicBezTo>
                  <a:cubicBezTo>
                    <a:pt x="4748" y="686"/>
                    <a:pt x="5022" y="800"/>
                    <a:pt x="5319" y="914"/>
                  </a:cubicBezTo>
                  <a:cubicBezTo>
                    <a:pt x="5593" y="1028"/>
                    <a:pt x="5889" y="1165"/>
                    <a:pt x="6163" y="1302"/>
                  </a:cubicBezTo>
                  <a:cubicBezTo>
                    <a:pt x="6711" y="1576"/>
                    <a:pt x="7236" y="1850"/>
                    <a:pt x="7761" y="2169"/>
                  </a:cubicBezTo>
                  <a:cubicBezTo>
                    <a:pt x="8172" y="2443"/>
                    <a:pt x="8583" y="2717"/>
                    <a:pt x="8948" y="3037"/>
                  </a:cubicBezTo>
                  <a:cubicBezTo>
                    <a:pt x="9359" y="3333"/>
                    <a:pt x="9724" y="3699"/>
                    <a:pt x="10066" y="4064"/>
                  </a:cubicBezTo>
                  <a:cubicBezTo>
                    <a:pt x="10066" y="4064"/>
                    <a:pt x="10066" y="4064"/>
                    <a:pt x="10044" y="4041"/>
                  </a:cubicBezTo>
                  <a:lnTo>
                    <a:pt x="10044" y="4041"/>
                  </a:lnTo>
                  <a:cubicBezTo>
                    <a:pt x="10660" y="4703"/>
                    <a:pt x="11185" y="5433"/>
                    <a:pt x="11596" y="6232"/>
                  </a:cubicBezTo>
                  <a:cubicBezTo>
                    <a:pt x="11596" y="6209"/>
                    <a:pt x="11596" y="6209"/>
                    <a:pt x="11596" y="6209"/>
                  </a:cubicBezTo>
                  <a:cubicBezTo>
                    <a:pt x="11778" y="6597"/>
                    <a:pt x="11961" y="6986"/>
                    <a:pt x="12121" y="7396"/>
                  </a:cubicBezTo>
                  <a:cubicBezTo>
                    <a:pt x="12258" y="7784"/>
                    <a:pt x="12395" y="8195"/>
                    <a:pt x="12486" y="8629"/>
                  </a:cubicBezTo>
                  <a:cubicBezTo>
                    <a:pt x="12486" y="8606"/>
                    <a:pt x="12486" y="8606"/>
                    <a:pt x="12486" y="8606"/>
                  </a:cubicBezTo>
                  <a:cubicBezTo>
                    <a:pt x="12600" y="9085"/>
                    <a:pt x="12669" y="9588"/>
                    <a:pt x="12737" y="10090"/>
                  </a:cubicBezTo>
                  <a:cubicBezTo>
                    <a:pt x="12783" y="10592"/>
                    <a:pt x="12783" y="11117"/>
                    <a:pt x="12783" y="11619"/>
                  </a:cubicBezTo>
                  <a:cubicBezTo>
                    <a:pt x="12737" y="13103"/>
                    <a:pt x="12463" y="14586"/>
                    <a:pt x="12029" y="16024"/>
                  </a:cubicBezTo>
                  <a:cubicBezTo>
                    <a:pt x="12029" y="16024"/>
                    <a:pt x="12029" y="16047"/>
                    <a:pt x="12029" y="16047"/>
                  </a:cubicBezTo>
                  <a:cubicBezTo>
                    <a:pt x="11756" y="16915"/>
                    <a:pt x="11436" y="17782"/>
                    <a:pt x="11071" y="18626"/>
                  </a:cubicBezTo>
                  <a:cubicBezTo>
                    <a:pt x="10683" y="19471"/>
                    <a:pt x="10272" y="20293"/>
                    <a:pt x="9838" y="21114"/>
                  </a:cubicBezTo>
                  <a:cubicBezTo>
                    <a:pt x="9405" y="21913"/>
                    <a:pt x="8925" y="22712"/>
                    <a:pt x="8469" y="23511"/>
                  </a:cubicBezTo>
                  <a:cubicBezTo>
                    <a:pt x="8218" y="23899"/>
                    <a:pt x="7989" y="24310"/>
                    <a:pt x="7738" y="24698"/>
                  </a:cubicBezTo>
                  <a:cubicBezTo>
                    <a:pt x="7510" y="25063"/>
                    <a:pt x="7282" y="25451"/>
                    <a:pt x="7054" y="25839"/>
                  </a:cubicBezTo>
                  <a:cubicBezTo>
                    <a:pt x="6757" y="26364"/>
                    <a:pt x="6437" y="26889"/>
                    <a:pt x="6095" y="27414"/>
                  </a:cubicBezTo>
                  <a:cubicBezTo>
                    <a:pt x="6095" y="27437"/>
                    <a:pt x="6095" y="27437"/>
                    <a:pt x="6095" y="27437"/>
                  </a:cubicBezTo>
                  <a:cubicBezTo>
                    <a:pt x="5479" y="28418"/>
                    <a:pt x="4839" y="29354"/>
                    <a:pt x="4041" y="30222"/>
                  </a:cubicBezTo>
                  <a:cubicBezTo>
                    <a:pt x="4018" y="30244"/>
                    <a:pt x="4018" y="30313"/>
                    <a:pt x="4063" y="30359"/>
                  </a:cubicBezTo>
                  <a:cubicBezTo>
                    <a:pt x="4082" y="30368"/>
                    <a:pt x="4101" y="30374"/>
                    <a:pt x="4120" y="30374"/>
                  </a:cubicBezTo>
                  <a:cubicBezTo>
                    <a:pt x="4147" y="30374"/>
                    <a:pt x="4174" y="30363"/>
                    <a:pt x="4200" y="30336"/>
                  </a:cubicBezTo>
                  <a:cubicBezTo>
                    <a:pt x="5410" y="29035"/>
                    <a:pt x="6323" y="27483"/>
                    <a:pt x="7213" y="25953"/>
                  </a:cubicBezTo>
                  <a:cubicBezTo>
                    <a:pt x="7442" y="25588"/>
                    <a:pt x="7670" y="25200"/>
                    <a:pt x="7898" y="24812"/>
                  </a:cubicBezTo>
                  <a:cubicBezTo>
                    <a:pt x="8126" y="24424"/>
                    <a:pt x="8377" y="24036"/>
                    <a:pt x="8606" y="23648"/>
                  </a:cubicBezTo>
                  <a:cubicBezTo>
                    <a:pt x="9085" y="22849"/>
                    <a:pt x="9541" y="22050"/>
                    <a:pt x="9998" y="21228"/>
                  </a:cubicBezTo>
                  <a:cubicBezTo>
                    <a:pt x="10865" y="19608"/>
                    <a:pt x="11641" y="17919"/>
                    <a:pt x="12189" y="16161"/>
                  </a:cubicBezTo>
                  <a:cubicBezTo>
                    <a:pt x="12440" y="15362"/>
                    <a:pt x="12623" y="14541"/>
                    <a:pt x="12760" y="13719"/>
                  </a:cubicBezTo>
                  <a:cubicBezTo>
                    <a:pt x="12897" y="12920"/>
                    <a:pt x="12965" y="12121"/>
                    <a:pt x="12988" y="11300"/>
                  </a:cubicBezTo>
                  <a:cubicBezTo>
                    <a:pt x="12988" y="10523"/>
                    <a:pt x="12920" y="9725"/>
                    <a:pt x="12760" y="8948"/>
                  </a:cubicBezTo>
                  <a:cubicBezTo>
                    <a:pt x="12600" y="8172"/>
                    <a:pt x="12372" y="7419"/>
                    <a:pt x="12052" y="6712"/>
                  </a:cubicBezTo>
                  <a:cubicBezTo>
                    <a:pt x="11710" y="5958"/>
                    <a:pt x="11276" y="5251"/>
                    <a:pt x="10774" y="4612"/>
                  </a:cubicBezTo>
                  <a:cubicBezTo>
                    <a:pt x="10523" y="4269"/>
                    <a:pt x="10249" y="3950"/>
                    <a:pt x="9952" y="3653"/>
                  </a:cubicBezTo>
                  <a:cubicBezTo>
                    <a:pt x="9656" y="3356"/>
                    <a:pt x="9336" y="3082"/>
                    <a:pt x="8994" y="2809"/>
                  </a:cubicBezTo>
                  <a:cubicBezTo>
                    <a:pt x="8332" y="2284"/>
                    <a:pt x="7624" y="1850"/>
                    <a:pt x="6871" y="1439"/>
                  </a:cubicBezTo>
                  <a:cubicBezTo>
                    <a:pt x="6506" y="1256"/>
                    <a:pt x="6118" y="1074"/>
                    <a:pt x="5730" y="891"/>
                  </a:cubicBezTo>
                  <a:cubicBezTo>
                    <a:pt x="5547" y="800"/>
                    <a:pt x="5342" y="709"/>
                    <a:pt x="5136" y="640"/>
                  </a:cubicBezTo>
                  <a:cubicBezTo>
                    <a:pt x="4931" y="549"/>
                    <a:pt x="4703" y="480"/>
                    <a:pt x="4497" y="412"/>
                  </a:cubicBezTo>
                  <a:cubicBezTo>
                    <a:pt x="4063" y="275"/>
                    <a:pt x="3630" y="184"/>
                    <a:pt x="3173" y="115"/>
                  </a:cubicBezTo>
                  <a:cubicBezTo>
                    <a:pt x="2968" y="92"/>
                    <a:pt x="2740" y="69"/>
                    <a:pt x="2511" y="47"/>
                  </a:cubicBezTo>
                  <a:cubicBezTo>
                    <a:pt x="2351" y="47"/>
                    <a:pt x="2192" y="24"/>
                    <a:pt x="2009" y="24"/>
                  </a:cubicBezTo>
                  <a:cubicBezTo>
                    <a:pt x="1963" y="24"/>
                    <a:pt x="1895" y="1"/>
                    <a:pt x="184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3" name="Google Shape;683;p4"/>
            <p:cNvSpPr/>
            <p:nvPr/>
          </p:nvSpPr>
          <p:spPr>
            <a:xfrm>
              <a:off x="7080000" y="2227800"/>
              <a:ext cx="25" cy="25"/>
            </a:xfrm>
            <a:custGeom>
              <a:avLst/>
              <a:gdLst/>
              <a:ahLst/>
              <a:cxnLst/>
              <a:rect l="l" t="t" r="r" b="b"/>
              <a:pathLst>
                <a:path w="1" h="1" extrusionOk="0">
                  <a:moveTo>
                    <a:pt x="0" y="0"/>
                  </a:moveTo>
                  <a:lnTo>
                    <a:pt x="0" y="0"/>
                  </a:lnTo>
                  <a:close/>
                </a:path>
              </a:pathLst>
            </a:custGeom>
            <a:solidFill>
              <a:srgbClr val="429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4" name="Google Shape;684;p4"/>
            <p:cNvSpPr/>
            <p:nvPr/>
          </p:nvSpPr>
          <p:spPr>
            <a:xfrm>
              <a:off x="7080000" y="2228375"/>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429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5" name="Google Shape;685;p4"/>
            <p:cNvSpPr/>
            <p:nvPr/>
          </p:nvSpPr>
          <p:spPr>
            <a:xfrm>
              <a:off x="6766725" y="1830075"/>
              <a:ext cx="8000" cy="1725"/>
            </a:xfrm>
            <a:custGeom>
              <a:avLst/>
              <a:gdLst/>
              <a:ahLst/>
              <a:cxnLst/>
              <a:rect l="l" t="t" r="r" b="b"/>
              <a:pathLst>
                <a:path w="320" h="69" extrusionOk="0">
                  <a:moveTo>
                    <a:pt x="206" y="0"/>
                  </a:moveTo>
                  <a:cubicBezTo>
                    <a:pt x="160" y="23"/>
                    <a:pt x="114" y="23"/>
                    <a:pt x="69" y="46"/>
                  </a:cubicBezTo>
                  <a:cubicBezTo>
                    <a:pt x="53" y="46"/>
                    <a:pt x="37" y="57"/>
                    <a:pt x="22" y="63"/>
                  </a:cubicBezTo>
                  <a:lnTo>
                    <a:pt x="22" y="63"/>
                  </a:lnTo>
                  <a:cubicBezTo>
                    <a:pt x="109" y="42"/>
                    <a:pt x="214" y="21"/>
                    <a:pt x="320" y="0"/>
                  </a:cubicBezTo>
                  <a:close/>
                  <a:moveTo>
                    <a:pt x="22" y="63"/>
                  </a:moveTo>
                  <a:cubicBezTo>
                    <a:pt x="14" y="65"/>
                    <a:pt x="7" y="67"/>
                    <a:pt x="0" y="69"/>
                  </a:cubicBezTo>
                  <a:cubicBezTo>
                    <a:pt x="7" y="69"/>
                    <a:pt x="14" y="66"/>
                    <a:pt x="22" y="63"/>
                  </a:cubicBezTo>
                  <a:close/>
                </a:path>
              </a:pathLst>
            </a:custGeom>
            <a:solidFill>
              <a:srgbClr val="429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6" name="Google Shape;686;p4"/>
            <p:cNvSpPr/>
            <p:nvPr/>
          </p:nvSpPr>
          <p:spPr>
            <a:xfrm>
              <a:off x="6764450" y="1835200"/>
              <a:ext cx="6300" cy="1175"/>
            </a:xfrm>
            <a:custGeom>
              <a:avLst/>
              <a:gdLst/>
              <a:ahLst/>
              <a:cxnLst/>
              <a:rect l="l" t="t" r="r" b="b"/>
              <a:pathLst>
                <a:path w="252" h="47" extrusionOk="0">
                  <a:moveTo>
                    <a:pt x="251" y="1"/>
                  </a:moveTo>
                  <a:cubicBezTo>
                    <a:pt x="192" y="1"/>
                    <a:pt x="142" y="10"/>
                    <a:pt x="89" y="23"/>
                  </a:cubicBezTo>
                  <a:lnTo>
                    <a:pt x="89" y="23"/>
                  </a:lnTo>
                  <a:cubicBezTo>
                    <a:pt x="90" y="23"/>
                    <a:pt x="90" y="23"/>
                    <a:pt x="91" y="23"/>
                  </a:cubicBezTo>
                  <a:cubicBezTo>
                    <a:pt x="137" y="23"/>
                    <a:pt x="183" y="1"/>
                    <a:pt x="251" y="1"/>
                  </a:cubicBezTo>
                  <a:close/>
                  <a:moveTo>
                    <a:pt x="89" y="23"/>
                  </a:moveTo>
                  <a:lnTo>
                    <a:pt x="89" y="23"/>
                  </a:lnTo>
                  <a:cubicBezTo>
                    <a:pt x="67" y="23"/>
                    <a:pt x="44" y="24"/>
                    <a:pt x="0" y="46"/>
                  </a:cubicBezTo>
                  <a:cubicBezTo>
                    <a:pt x="32" y="38"/>
                    <a:pt x="61" y="30"/>
                    <a:pt x="89" y="23"/>
                  </a:cubicBezTo>
                  <a:close/>
                </a:path>
              </a:pathLst>
            </a:custGeom>
            <a:solidFill>
              <a:srgbClr val="429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7" name="Google Shape;687;p4"/>
            <p:cNvSpPr/>
            <p:nvPr/>
          </p:nvSpPr>
          <p:spPr>
            <a:xfrm>
              <a:off x="6890550" y="1842625"/>
              <a:ext cx="600" cy="25"/>
            </a:xfrm>
            <a:custGeom>
              <a:avLst/>
              <a:gdLst/>
              <a:ahLst/>
              <a:cxnLst/>
              <a:rect l="l" t="t" r="r" b="b"/>
              <a:pathLst>
                <a:path w="24" h="1" extrusionOk="0">
                  <a:moveTo>
                    <a:pt x="23" y="0"/>
                  </a:moveTo>
                  <a:cubicBezTo>
                    <a:pt x="0" y="0"/>
                    <a:pt x="0" y="0"/>
                    <a:pt x="0" y="0"/>
                  </a:cubicBezTo>
                  <a:cubicBezTo>
                    <a:pt x="0" y="0"/>
                    <a:pt x="0" y="0"/>
                    <a:pt x="23" y="0"/>
                  </a:cubicBezTo>
                  <a:close/>
                </a:path>
              </a:pathLst>
            </a:custGeom>
            <a:solidFill>
              <a:srgbClr val="429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8" name="Google Shape;688;p4"/>
            <p:cNvSpPr/>
            <p:nvPr/>
          </p:nvSpPr>
          <p:spPr>
            <a:xfrm>
              <a:off x="7069150" y="198300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429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9" name="Google Shape;689;p4"/>
            <p:cNvSpPr/>
            <p:nvPr/>
          </p:nvSpPr>
          <p:spPr>
            <a:xfrm>
              <a:off x="7080000" y="2227800"/>
              <a:ext cx="25" cy="25"/>
            </a:xfrm>
            <a:custGeom>
              <a:avLst/>
              <a:gdLst/>
              <a:ahLst/>
              <a:cxnLst/>
              <a:rect l="l" t="t" r="r" b="b"/>
              <a:pathLst>
                <a:path w="1" h="1" extrusionOk="0">
                  <a:moveTo>
                    <a:pt x="0" y="0"/>
                  </a:moveTo>
                  <a:close/>
                </a:path>
              </a:pathLst>
            </a:custGeom>
            <a:solidFill>
              <a:srgbClr val="429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0" name="Google Shape;690;p4"/>
            <p:cNvSpPr/>
            <p:nvPr/>
          </p:nvSpPr>
          <p:spPr>
            <a:xfrm>
              <a:off x="7080000" y="2227800"/>
              <a:ext cx="25" cy="600"/>
            </a:xfrm>
            <a:custGeom>
              <a:avLst/>
              <a:gdLst/>
              <a:ahLst/>
              <a:cxnLst/>
              <a:rect l="l" t="t" r="r" b="b"/>
              <a:pathLst>
                <a:path w="1" h="24" extrusionOk="0">
                  <a:moveTo>
                    <a:pt x="0" y="23"/>
                  </a:moveTo>
                  <a:cubicBezTo>
                    <a:pt x="0" y="23"/>
                    <a:pt x="0" y="23"/>
                    <a:pt x="0" y="23"/>
                  </a:cubicBezTo>
                  <a:cubicBezTo>
                    <a:pt x="0" y="23"/>
                    <a:pt x="0" y="23"/>
                    <a:pt x="0" y="23"/>
                  </a:cubicBezTo>
                  <a:cubicBezTo>
                    <a:pt x="0" y="23"/>
                    <a:pt x="0" y="23"/>
                    <a:pt x="0" y="23"/>
                  </a:cubicBezTo>
                  <a:cubicBezTo>
                    <a:pt x="0" y="23"/>
                    <a:pt x="0" y="0"/>
                    <a:pt x="0" y="0"/>
                  </a:cubicBezTo>
                  <a:cubicBezTo>
                    <a:pt x="0" y="0"/>
                    <a:pt x="0" y="23"/>
                    <a:pt x="0" y="23"/>
                  </a:cubicBezTo>
                  <a:close/>
                </a:path>
              </a:pathLst>
            </a:custGeom>
            <a:solidFill>
              <a:srgbClr val="429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1" name="Google Shape;691;p4"/>
            <p:cNvSpPr/>
            <p:nvPr/>
          </p:nvSpPr>
          <p:spPr>
            <a:xfrm>
              <a:off x="7080000" y="2228375"/>
              <a:ext cx="25" cy="25"/>
            </a:xfrm>
            <a:custGeom>
              <a:avLst/>
              <a:gdLst/>
              <a:ahLst/>
              <a:cxnLst/>
              <a:rect l="l" t="t" r="r" b="b"/>
              <a:pathLst>
                <a:path w="1" h="1" extrusionOk="0">
                  <a:moveTo>
                    <a:pt x="0" y="0"/>
                  </a:moveTo>
                  <a:lnTo>
                    <a:pt x="0" y="0"/>
                  </a:lnTo>
                  <a:close/>
                </a:path>
              </a:pathLst>
            </a:custGeom>
            <a:solidFill>
              <a:srgbClr val="429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2" name="Google Shape;692;p4"/>
            <p:cNvSpPr/>
            <p:nvPr/>
          </p:nvSpPr>
          <p:spPr>
            <a:xfrm>
              <a:off x="6932200" y="251255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429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3" name="Google Shape;693;p4"/>
            <p:cNvSpPr/>
            <p:nvPr/>
          </p:nvSpPr>
          <p:spPr>
            <a:xfrm>
              <a:off x="6338175" y="1827775"/>
              <a:ext cx="685925" cy="792075"/>
            </a:xfrm>
            <a:custGeom>
              <a:avLst/>
              <a:gdLst/>
              <a:ahLst/>
              <a:cxnLst/>
              <a:rect l="l" t="t" r="r" b="b"/>
              <a:pathLst>
                <a:path w="27437" h="31683" extrusionOk="0">
                  <a:moveTo>
                    <a:pt x="4634" y="9861"/>
                  </a:moveTo>
                  <a:lnTo>
                    <a:pt x="4611" y="9884"/>
                  </a:lnTo>
                  <a:lnTo>
                    <a:pt x="4611" y="9884"/>
                  </a:lnTo>
                  <a:cubicBezTo>
                    <a:pt x="4611" y="9884"/>
                    <a:pt x="4634" y="9884"/>
                    <a:pt x="4634" y="9861"/>
                  </a:cubicBezTo>
                  <a:close/>
                  <a:moveTo>
                    <a:pt x="18809" y="1"/>
                  </a:moveTo>
                  <a:cubicBezTo>
                    <a:pt x="18306" y="1"/>
                    <a:pt x="17827" y="46"/>
                    <a:pt x="17325" y="115"/>
                  </a:cubicBezTo>
                  <a:cubicBezTo>
                    <a:pt x="16640" y="206"/>
                    <a:pt x="15978" y="343"/>
                    <a:pt x="15316" y="549"/>
                  </a:cubicBezTo>
                  <a:cubicBezTo>
                    <a:pt x="14632" y="754"/>
                    <a:pt x="13970" y="1005"/>
                    <a:pt x="13331" y="1302"/>
                  </a:cubicBezTo>
                  <a:cubicBezTo>
                    <a:pt x="12691" y="1621"/>
                    <a:pt x="12075" y="1964"/>
                    <a:pt x="11482" y="2352"/>
                  </a:cubicBezTo>
                  <a:cubicBezTo>
                    <a:pt x="10843" y="2763"/>
                    <a:pt x="10203" y="3242"/>
                    <a:pt x="9610" y="3767"/>
                  </a:cubicBezTo>
                  <a:cubicBezTo>
                    <a:pt x="8332" y="4840"/>
                    <a:pt x="7168" y="6072"/>
                    <a:pt x="6141" y="7396"/>
                  </a:cubicBezTo>
                  <a:cubicBezTo>
                    <a:pt x="5068" y="8743"/>
                    <a:pt x="4132" y="10204"/>
                    <a:pt x="3310" y="11733"/>
                  </a:cubicBezTo>
                  <a:cubicBezTo>
                    <a:pt x="2511" y="13217"/>
                    <a:pt x="1804" y="14769"/>
                    <a:pt x="1256" y="16389"/>
                  </a:cubicBezTo>
                  <a:cubicBezTo>
                    <a:pt x="708" y="17896"/>
                    <a:pt x="297" y="19471"/>
                    <a:pt x="23" y="21069"/>
                  </a:cubicBezTo>
                  <a:cubicBezTo>
                    <a:pt x="1" y="21114"/>
                    <a:pt x="46" y="21183"/>
                    <a:pt x="92" y="21183"/>
                  </a:cubicBezTo>
                  <a:cubicBezTo>
                    <a:pt x="160" y="21183"/>
                    <a:pt x="206" y="21160"/>
                    <a:pt x="206" y="21091"/>
                  </a:cubicBezTo>
                  <a:cubicBezTo>
                    <a:pt x="411" y="19882"/>
                    <a:pt x="708" y="18695"/>
                    <a:pt x="1073" y="17508"/>
                  </a:cubicBezTo>
                  <a:cubicBezTo>
                    <a:pt x="1918" y="14837"/>
                    <a:pt x="3105" y="12258"/>
                    <a:pt x="4611" y="9884"/>
                  </a:cubicBezTo>
                  <a:cubicBezTo>
                    <a:pt x="5889" y="7876"/>
                    <a:pt x="7419" y="6004"/>
                    <a:pt x="9176" y="4383"/>
                  </a:cubicBezTo>
                  <a:cubicBezTo>
                    <a:pt x="9793" y="3835"/>
                    <a:pt x="10432" y="3310"/>
                    <a:pt x="11094" y="2831"/>
                  </a:cubicBezTo>
                  <a:cubicBezTo>
                    <a:pt x="11710" y="2420"/>
                    <a:pt x="12349" y="2032"/>
                    <a:pt x="13011" y="1690"/>
                  </a:cubicBezTo>
                  <a:lnTo>
                    <a:pt x="13011" y="1690"/>
                  </a:lnTo>
                  <a:lnTo>
                    <a:pt x="12988" y="1713"/>
                  </a:lnTo>
                  <a:cubicBezTo>
                    <a:pt x="14061" y="1142"/>
                    <a:pt x="15225" y="731"/>
                    <a:pt x="16412" y="457"/>
                  </a:cubicBezTo>
                  <a:cubicBezTo>
                    <a:pt x="17208" y="302"/>
                    <a:pt x="18004" y="196"/>
                    <a:pt x="18815" y="196"/>
                  </a:cubicBezTo>
                  <a:cubicBezTo>
                    <a:pt x="18957" y="196"/>
                    <a:pt x="19099" y="199"/>
                    <a:pt x="19242" y="206"/>
                  </a:cubicBezTo>
                  <a:lnTo>
                    <a:pt x="19219" y="206"/>
                  </a:lnTo>
                  <a:cubicBezTo>
                    <a:pt x="19607" y="229"/>
                    <a:pt x="19995" y="252"/>
                    <a:pt x="20361" y="320"/>
                  </a:cubicBezTo>
                  <a:cubicBezTo>
                    <a:pt x="20749" y="389"/>
                    <a:pt x="21137" y="480"/>
                    <a:pt x="21502" y="594"/>
                  </a:cubicBezTo>
                  <a:lnTo>
                    <a:pt x="21525" y="594"/>
                  </a:lnTo>
                  <a:cubicBezTo>
                    <a:pt x="21844" y="708"/>
                    <a:pt x="22141" y="823"/>
                    <a:pt x="22461" y="959"/>
                  </a:cubicBezTo>
                  <a:cubicBezTo>
                    <a:pt x="22780" y="1096"/>
                    <a:pt x="23077" y="1279"/>
                    <a:pt x="23396" y="1462"/>
                  </a:cubicBezTo>
                  <a:lnTo>
                    <a:pt x="23374" y="1462"/>
                  </a:lnTo>
                  <a:cubicBezTo>
                    <a:pt x="23670" y="1644"/>
                    <a:pt x="23944" y="1850"/>
                    <a:pt x="24195" y="2078"/>
                  </a:cubicBezTo>
                  <a:cubicBezTo>
                    <a:pt x="24492" y="2306"/>
                    <a:pt x="24743" y="2557"/>
                    <a:pt x="24994" y="2831"/>
                  </a:cubicBezTo>
                  <a:cubicBezTo>
                    <a:pt x="25245" y="3105"/>
                    <a:pt x="25496" y="3402"/>
                    <a:pt x="25725" y="3721"/>
                  </a:cubicBezTo>
                  <a:cubicBezTo>
                    <a:pt x="25953" y="4087"/>
                    <a:pt x="26181" y="4452"/>
                    <a:pt x="26364" y="4817"/>
                  </a:cubicBezTo>
                  <a:cubicBezTo>
                    <a:pt x="26524" y="5114"/>
                    <a:pt x="26660" y="5433"/>
                    <a:pt x="26775" y="5753"/>
                  </a:cubicBezTo>
                  <a:cubicBezTo>
                    <a:pt x="26866" y="6050"/>
                    <a:pt x="26957" y="6369"/>
                    <a:pt x="27026" y="6689"/>
                  </a:cubicBezTo>
                  <a:cubicBezTo>
                    <a:pt x="27117" y="7122"/>
                    <a:pt x="27163" y="7556"/>
                    <a:pt x="27208" y="7990"/>
                  </a:cubicBezTo>
                  <a:cubicBezTo>
                    <a:pt x="27231" y="8416"/>
                    <a:pt x="27231" y="8864"/>
                    <a:pt x="27231" y="9291"/>
                  </a:cubicBezTo>
                  <a:lnTo>
                    <a:pt x="27231" y="9291"/>
                  </a:lnTo>
                  <a:cubicBezTo>
                    <a:pt x="27185" y="10090"/>
                    <a:pt x="27071" y="10888"/>
                    <a:pt x="26934" y="11687"/>
                  </a:cubicBezTo>
                  <a:cubicBezTo>
                    <a:pt x="26866" y="12075"/>
                    <a:pt x="26797" y="12441"/>
                    <a:pt x="26706" y="12829"/>
                  </a:cubicBezTo>
                  <a:cubicBezTo>
                    <a:pt x="26615" y="13239"/>
                    <a:pt x="26501" y="13650"/>
                    <a:pt x="26364" y="14038"/>
                  </a:cubicBezTo>
                  <a:cubicBezTo>
                    <a:pt x="26364" y="14038"/>
                    <a:pt x="26364" y="14061"/>
                    <a:pt x="26364" y="14061"/>
                  </a:cubicBezTo>
                  <a:cubicBezTo>
                    <a:pt x="25588" y="16503"/>
                    <a:pt x="24378" y="18786"/>
                    <a:pt x="23008" y="20954"/>
                  </a:cubicBezTo>
                  <a:cubicBezTo>
                    <a:pt x="23008" y="20932"/>
                    <a:pt x="23008" y="20932"/>
                    <a:pt x="23008" y="20932"/>
                  </a:cubicBezTo>
                  <a:cubicBezTo>
                    <a:pt x="22483" y="21753"/>
                    <a:pt x="21936" y="22575"/>
                    <a:pt x="21365" y="23374"/>
                  </a:cubicBezTo>
                  <a:cubicBezTo>
                    <a:pt x="20794" y="24173"/>
                    <a:pt x="20201" y="24994"/>
                    <a:pt x="19585" y="25771"/>
                  </a:cubicBezTo>
                  <a:cubicBezTo>
                    <a:pt x="18352" y="27345"/>
                    <a:pt x="17051" y="28852"/>
                    <a:pt x="15659" y="30267"/>
                  </a:cubicBezTo>
                  <a:cubicBezTo>
                    <a:pt x="15225" y="30701"/>
                    <a:pt x="14791" y="31112"/>
                    <a:pt x="14358" y="31523"/>
                  </a:cubicBezTo>
                  <a:cubicBezTo>
                    <a:pt x="14358" y="31545"/>
                    <a:pt x="14335" y="31568"/>
                    <a:pt x="14335" y="31591"/>
                  </a:cubicBezTo>
                  <a:cubicBezTo>
                    <a:pt x="14335" y="31637"/>
                    <a:pt x="14358" y="31659"/>
                    <a:pt x="14380" y="31659"/>
                  </a:cubicBezTo>
                  <a:cubicBezTo>
                    <a:pt x="14403" y="31682"/>
                    <a:pt x="14426" y="31682"/>
                    <a:pt x="14449" y="31682"/>
                  </a:cubicBezTo>
                  <a:cubicBezTo>
                    <a:pt x="14472" y="31682"/>
                    <a:pt x="14495" y="31682"/>
                    <a:pt x="14517" y="31659"/>
                  </a:cubicBezTo>
                  <a:cubicBezTo>
                    <a:pt x="15955" y="30290"/>
                    <a:pt x="17325" y="28829"/>
                    <a:pt x="18603" y="27300"/>
                  </a:cubicBezTo>
                  <a:cubicBezTo>
                    <a:pt x="19881" y="25771"/>
                    <a:pt x="21068" y="24173"/>
                    <a:pt x="22187" y="22552"/>
                  </a:cubicBezTo>
                  <a:cubicBezTo>
                    <a:pt x="23305" y="20909"/>
                    <a:pt x="24332" y="19220"/>
                    <a:pt x="25222" y="17439"/>
                  </a:cubicBezTo>
                  <a:cubicBezTo>
                    <a:pt x="25656" y="16526"/>
                    <a:pt x="26044" y="15613"/>
                    <a:pt x="26364" y="14677"/>
                  </a:cubicBezTo>
                  <a:cubicBezTo>
                    <a:pt x="26524" y="14221"/>
                    <a:pt x="26660" y="13764"/>
                    <a:pt x="26775" y="13308"/>
                  </a:cubicBezTo>
                  <a:cubicBezTo>
                    <a:pt x="26889" y="12851"/>
                    <a:pt x="27003" y="12395"/>
                    <a:pt x="27094" y="11938"/>
                  </a:cubicBezTo>
                  <a:cubicBezTo>
                    <a:pt x="27277" y="11025"/>
                    <a:pt x="27391" y="10112"/>
                    <a:pt x="27414" y="9199"/>
                  </a:cubicBezTo>
                  <a:cubicBezTo>
                    <a:pt x="27437" y="8743"/>
                    <a:pt x="27437" y="8264"/>
                    <a:pt x="27391" y="7807"/>
                  </a:cubicBezTo>
                  <a:cubicBezTo>
                    <a:pt x="27345" y="7351"/>
                    <a:pt x="27277" y="6917"/>
                    <a:pt x="27185" y="6483"/>
                  </a:cubicBezTo>
                  <a:cubicBezTo>
                    <a:pt x="27071" y="6027"/>
                    <a:pt x="26934" y="5593"/>
                    <a:pt x="26752" y="5159"/>
                  </a:cubicBezTo>
                  <a:cubicBezTo>
                    <a:pt x="26569" y="4748"/>
                    <a:pt x="26364" y="4383"/>
                    <a:pt x="26136" y="4018"/>
                  </a:cubicBezTo>
                  <a:cubicBezTo>
                    <a:pt x="25747" y="3379"/>
                    <a:pt x="25268" y="2808"/>
                    <a:pt x="24743" y="2283"/>
                  </a:cubicBezTo>
                  <a:cubicBezTo>
                    <a:pt x="24241" y="1804"/>
                    <a:pt x="23693" y="1416"/>
                    <a:pt x="23100" y="1074"/>
                  </a:cubicBezTo>
                  <a:cubicBezTo>
                    <a:pt x="22529" y="754"/>
                    <a:pt x="21913" y="503"/>
                    <a:pt x="21297" y="320"/>
                  </a:cubicBezTo>
                  <a:cubicBezTo>
                    <a:pt x="20475" y="115"/>
                    <a:pt x="19653" y="1"/>
                    <a:pt x="188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4" name="Google Shape;694;p4"/>
            <p:cNvSpPr/>
            <p:nvPr/>
          </p:nvSpPr>
          <p:spPr>
            <a:xfrm>
              <a:off x="6338750" y="2353325"/>
              <a:ext cx="545550" cy="270725"/>
            </a:xfrm>
            <a:custGeom>
              <a:avLst/>
              <a:gdLst/>
              <a:ahLst/>
              <a:cxnLst/>
              <a:rect l="l" t="t" r="r" b="b"/>
              <a:pathLst>
                <a:path w="21822" h="10829" extrusionOk="0">
                  <a:moveTo>
                    <a:pt x="114" y="1"/>
                  </a:moveTo>
                  <a:cubicBezTo>
                    <a:pt x="92" y="1"/>
                    <a:pt x="92" y="1"/>
                    <a:pt x="69" y="24"/>
                  </a:cubicBezTo>
                  <a:cubicBezTo>
                    <a:pt x="23" y="47"/>
                    <a:pt x="0" y="92"/>
                    <a:pt x="23" y="138"/>
                  </a:cubicBezTo>
                  <a:cubicBezTo>
                    <a:pt x="548" y="1165"/>
                    <a:pt x="1279" y="2078"/>
                    <a:pt x="2055" y="2900"/>
                  </a:cubicBezTo>
                  <a:cubicBezTo>
                    <a:pt x="2465" y="3333"/>
                    <a:pt x="2922" y="3744"/>
                    <a:pt x="3356" y="4155"/>
                  </a:cubicBezTo>
                  <a:cubicBezTo>
                    <a:pt x="3812" y="4543"/>
                    <a:pt x="4269" y="4931"/>
                    <a:pt x="4725" y="5296"/>
                  </a:cubicBezTo>
                  <a:cubicBezTo>
                    <a:pt x="5684" y="6050"/>
                    <a:pt x="6688" y="6780"/>
                    <a:pt x="7715" y="7442"/>
                  </a:cubicBezTo>
                  <a:cubicBezTo>
                    <a:pt x="8857" y="8150"/>
                    <a:pt x="9998" y="8811"/>
                    <a:pt x="11185" y="9405"/>
                  </a:cubicBezTo>
                  <a:cubicBezTo>
                    <a:pt x="11481" y="9565"/>
                    <a:pt x="11801" y="9702"/>
                    <a:pt x="12098" y="9839"/>
                  </a:cubicBezTo>
                  <a:cubicBezTo>
                    <a:pt x="12394" y="9998"/>
                    <a:pt x="12691" y="10135"/>
                    <a:pt x="12988" y="10249"/>
                  </a:cubicBezTo>
                  <a:cubicBezTo>
                    <a:pt x="13559" y="10478"/>
                    <a:pt x="14175" y="10637"/>
                    <a:pt x="14768" y="10729"/>
                  </a:cubicBezTo>
                  <a:cubicBezTo>
                    <a:pt x="15239" y="10799"/>
                    <a:pt x="15710" y="10828"/>
                    <a:pt x="16191" y="10828"/>
                  </a:cubicBezTo>
                  <a:cubicBezTo>
                    <a:pt x="16340" y="10828"/>
                    <a:pt x="16489" y="10825"/>
                    <a:pt x="16640" y="10820"/>
                  </a:cubicBezTo>
                  <a:cubicBezTo>
                    <a:pt x="17256" y="10797"/>
                    <a:pt x="17895" y="10706"/>
                    <a:pt x="18535" y="10592"/>
                  </a:cubicBezTo>
                  <a:cubicBezTo>
                    <a:pt x="19653" y="10341"/>
                    <a:pt x="20771" y="9930"/>
                    <a:pt x="21753" y="9314"/>
                  </a:cubicBezTo>
                  <a:cubicBezTo>
                    <a:pt x="21776" y="9314"/>
                    <a:pt x="21799" y="9291"/>
                    <a:pt x="21799" y="9268"/>
                  </a:cubicBezTo>
                  <a:cubicBezTo>
                    <a:pt x="21821" y="9245"/>
                    <a:pt x="21821" y="9222"/>
                    <a:pt x="21799" y="9199"/>
                  </a:cubicBezTo>
                  <a:cubicBezTo>
                    <a:pt x="21799" y="9177"/>
                    <a:pt x="21776" y="9154"/>
                    <a:pt x="21753" y="9131"/>
                  </a:cubicBezTo>
                  <a:cubicBezTo>
                    <a:pt x="21730" y="9131"/>
                    <a:pt x="21684" y="9131"/>
                    <a:pt x="21662" y="9154"/>
                  </a:cubicBezTo>
                  <a:cubicBezTo>
                    <a:pt x="20977" y="9565"/>
                    <a:pt x="20246" y="9884"/>
                    <a:pt x="19470" y="10135"/>
                  </a:cubicBezTo>
                  <a:cubicBezTo>
                    <a:pt x="19014" y="10272"/>
                    <a:pt x="18557" y="10386"/>
                    <a:pt x="18078" y="10478"/>
                  </a:cubicBezTo>
                  <a:cubicBezTo>
                    <a:pt x="17576" y="10569"/>
                    <a:pt x="17074" y="10615"/>
                    <a:pt x="16572" y="10637"/>
                  </a:cubicBezTo>
                  <a:lnTo>
                    <a:pt x="16572" y="10637"/>
                  </a:lnTo>
                  <a:cubicBezTo>
                    <a:pt x="16200" y="10637"/>
                    <a:pt x="15849" y="10637"/>
                    <a:pt x="15476" y="10615"/>
                  </a:cubicBezTo>
                  <a:cubicBezTo>
                    <a:pt x="15111" y="10592"/>
                    <a:pt x="14746" y="10546"/>
                    <a:pt x="14380" y="10455"/>
                  </a:cubicBezTo>
                  <a:cubicBezTo>
                    <a:pt x="13832" y="10341"/>
                    <a:pt x="13308" y="10181"/>
                    <a:pt x="12805" y="9953"/>
                  </a:cubicBezTo>
                  <a:cubicBezTo>
                    <a:pt x="12531" y="9839"/>
                    <a:pt x="12280" y="9724"/>
                    <a:pt x="12006" y="9587"/>
                  </a:cubicBezTo>
                  <a:cubicBezTo>
                    <a:pt x="11733" y="9473"/>
                    <a:pt x="11459" y="9336"/>
                    <a:pt x="11185" y="9199"/>
                  </a:cubicBezTo>
                  <a:lnTo>
                    <a:pt x="11208" y="9199"/>
                  </a:lnTo>
                  <a:cubicBezTo>
                    <a:pt x="10021" y="8606"/>
                    <a:pt x="8857" y="7921"/>
                    <a:pt x="7738" y="7214"/>
                  </a:cubicBezTo>
                  <a:cubicBezTo>
                    <a:pt x="7190" y="6848"/>
                    <a:pt x="6643" y="6483"/>
                    <a:pt x="6118" y="6095"/>
                  </a:cubicBezTo>
                  <a:cubicBezTo>
                    <a:pt x="5661" y="5776"/>
                    <a:pt x="5205" y="5433"/>
                    <a:pt x="4748" y="5068"/>
                  </a:cubicBezTo>
                  <a:cubicBezTo>
                    <a:pt x="4269" y="4680"/>
                    <a:pt x="3789" y="4292"/>
                    <a:pt x="3333" y="3881"/>
                  </a:cubicBezTo>
                  <a:cubicBezTo>
                    <a:pt x="2808" y="3402"/>
                    <a:pt x="2306" y="2900"/>
                    <a:pt x="1849" y="2375"/>
                  </a:cubicBezTo>
                  <a:cubicBezTo>
                    <a:pt x="1393" y="1873"/>
                    <a:pt x="959" y="1325"/>
                    <a:pt x="594" y="754"/>
                  </a:cubicBezTo>
                  <a:lnTo>
                    <a:pt x="594" y="754"/>
                  </a:lnTo>
                  <a:cubicBezTo>
                    <a:pt x="617" y="777"/>
                    <a:pt x="617" y="777"/>
                    <a:pt x="617" y="777"/>
                  </a:cubicBezTo>
                  <a:cubicBezTo>
                    <a:pt x="457" y="549"/>
                    <a:pt x="320" y="320"/>
                    <a:pt x="206" y="69"/>
                  </a:cubicBezTo>
                  <a:cubicBezTo>
                    <a:pt x="183" y="24"/>
                    <a:pt x="137" y="1"/>
                    <a:pt x="1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5" name="Google Shape;695;p4"/>
            <p:cNvSpPr/>
            <p:nvPr/>
          </p:nvSpPr>
          <p:spPr>
            <a:xfrm>
              <a:off x="6760450" y="1965275"/>
              <a:ext cx="101025" cy="92925"/>
            </a:xfrm>
            <a:custGeom>
              <a:avLst/>
              <a:gdLst/>
              <a:ahLst/>
              <a:cxnLst/>
              <a:rect l="l" t="t" r="r" b="b"/>
              <a:pathLst>
                <a:path w="4041" h="3717" extrusionOk="0">
                  <a:moveTo>
                    <a:pt x="890" y="1965"/>
                  </a:moveTo>
                  <a:cubicBezTo>
                    <a:pt x="1027" y="1988"/>
                    <a:pt x="1164" y="2033"/>
                    <a:pt x="1301" y="2079"/>
                  </a:cubicBezTo>
                  <a:cubicBezTo>
                    <a:pt x="1461" y="2147"/>
                    <a:pt x="1621" y="2239"/>
                    <a:pt x="1758" y="2353"/>
                  </a:cubicBezTo>
                  <a:cubicBezTo>
                    <a:pt x="1895" y="2444"/>
                    <a:pt x="2009" y="2558"/>
                    <a:pt x="2100" y="2672"/>
                  </a:cubicBezTo>
                  <a:cubicBezTo>
                    <a:pt x="2169" y="2786"/>
                    <a:pt x="2237" y="2878"/>
                    <a:pt x="2283" y="2992"/>
                  </a:cubicBezTo>
                  <a:cubicBezTo>
                    <a:pt x="2306" y="3060"/>
                    <a:pt x="2328" y="3129"/>
                    <a:pt x="2351" y="3220"/>
                  </a:cubicBezTo>
                  <a:cubicBezTo>
                    <a:pt x="2351" y="3289"/>
                    <a:pt x="2351" y="3357"/>
                    <a:pt x="2351" y="3448"/>
                  </a:cubicBezTo>
                  <a:cubicBezTo>
                    <a:pt x="2351" y="3471"/>
                    <a:pt x="2351" y="3471"/>
                    <a:pt x="2351" y="3494"/>
                  </a:cubicBezTo>
                  <a:cubicBezTo>
                    <a:pt x="2351" y="3517"/>
                    <a:pt x="2351" y="3517"/>
                    <a:pt x="2351" y="3517"/>
                  </a:cubicBezTo>
                  <a:cubicBezTo>
                    <a:pt x="2294" y="3528"/>
                    <a:pt x="2231" y="3534"/>
                    <a:pt x="2166" y="3534"/>
                  </a:cubicBezTo>
                  <a:cubicBezTo>
                    <a:pt x="2100" y="3534"/>
                    <a:pt x="2032" y="3528"/>
                    <a:pt x="1963" y="3517"/>
                  </a:cubicBezTo>
                  <a:lnTo>
                    <a:pt x="1940" y="3517"/>
                  </a:lnTo>
                  <a:cubicBezTo>
                    <a:pt x="1781" y="3494"/>
                    <a:pt x="1621" y="3448"/>
                    <a:pt x="1484" y="3403"/>
                  </a:cubicBezTo>
                  <a:cubicBezTo>
                    <a:pt x="1324" y="3334"/>
                    <a:pt x="1164" y="3243"/>
                    <a:pt x="1027" y="3129"/>
                  </a:cubicBezTo>
                  <a:cubicBezTo>
                    <a:pt x="890" y="3015"/>
                    <a:pt x="753" y="2901"/>
                    <a:pt x="639" y="2764"/>
                  </a:cubicBezTo>
                  <a:cubicBezTo>
                    <a:pt x="525" y="2627"/>
                    <a:pt x="434" y="2467"/>
                    <a:pt x="365" y="2307"/>
                  </a:cubicBezTo>
                  <a:cubicBezTo>
                    <a:pt x="343" y="2216"/>
                    <a:pt x="297" y="2147"/>
                    <a:pt x="274" y="2056"/>
                  </a:cubicBezTo>
                  <a:cubicBezTo>
                    <a:pt x="297" y="2056"/>
                    <a:pt x="320" y="2056"/>
                    <a:pt x="343" y="2033"/>
                  </a:cubicBezTo>
                  <a:cubicBezTo>
                    <a:pt x="411" y="2010"/>
                    <a:pt x="480" y="1988"/>
                    <a:pt x="548" y="1988"/>
                  </a:cubicBezTo>
                  <a:cubicBezTo>
                    <a:pt x="662" y="1965"/>
                    <a:pt x="753" y="1965"/>
                    <a:pt x="868" y="1965"/>
                  </a:cubicBezTo>
                  <a:close/>
                  <a:moveTo>
                    <a:pt x="1195" y="1"/>
                  </a:moveTo>
                  <a:cubicBezTo>
                    <a:pt x="689" y="1"/>
                    <a:pt x="315" y="445"/>
                    <a:pt x="137" y="846"/>
                  </a:cubicBezTo>
                  <a:cubicBezTo>
                    <a:pt x="69" y="1029"/>
                    <a:pt x="23" y="1189"/>
                    <a:pt x="0" y="1348"/>
                  </a:cubicBezTo>
                  <a:cubicBezTo>
                    <a:pt x="0" y="1440"/>
                    <a:pt x="0" y="1554"/>
                    <a:pt x="23" y="1645"/>
                  </a:cubicBezTo>
                  <a:cubicBezTo>
                    <a:pt x="23" y="1759"/>
                    <a:pt x="46" y="1873"/>
                    <a:pt x="69" y="1942"/>
                  </a:cubicBezTo>
                  <a:cubicBezTo>
                    <a:pt x="160" y="2376"/>
                    <a:pt x="365" y="2741"/>
                    <a:pt x="639" y="3037"/>
                  </a:cubicBezTo>
                  <a:cubicBezTo>
                    <a:pt x="799" y="3197"/>
                    <a:pt x="959" y="3334"/>
                    <a:pt x="1142" y="3425"/>
                  </a:cubicBezTo>
                  <a:cubicBezTo>
                    <a:pt x="1324" y="3540"/>
                    <a:pt x="1507" y="3608"/>
                    <a:pt x="1712" y="3654"/>
                  </a:cubicBezTo>
                  <a:cubicBezTo>
                    <a:pt x="1758" y="3677"/>
                    <a:pt x="1826" y="3677"/>
                    <a:pt x="1895" y="3699"/>
                  </a:cubicBezTo>
                  <a:cubicBezTo>
                    <a:pt x="1975" y="3711"/>
                    <a:pt x="2049" y="3717"/>
                    <a:pt x="2123" y="3717"/>
                  </a:cubicBezTo>
                  <a:cubicBezTo>
                    <a:pt x="2197" y="3717"/>
                    <a:pt x="2271" y="3711"/>
                    <a:pt x="2351" y="3699"/>
                  </a:cubicBezTo>
                  <a:cubicBezTo>
                    <a:pt x="2511" y="3699"/>
                    <a:pt x="2671" y="3654"/>
                    <a:pt x="2831" y="3585"/>
                  </a:cubicBezTo>
                  <a:cubicBezTo>
                    <a:pt x="2990" y="3517"/>
                    <a:pt x="3150" y="3425"/>
                    <a:pt x="3287" y="3289"/>
                  </a:cubicBezTo>
                  <a:cubicBezTo>
                    <a:pt x="3447" y="3174"/>
                    <a:pt x="3584" y="3060"/>
                    <a:pt x="3675" y="2901"/>
                  </a:cubicBezTo>
                  <a:cubicBezTo>
                    <a:pt x="3926" y="2604"/>
                    <a:pt x="4040" y="2261"/>
                    <a:pt x="3995" y="1965"/>
                  </a:cubicBezTo>
                  <a:cubicBezTo>
                    <a:pt x="3972" y="1782"/>
                    <a:pt x="3903" y="1622"/>
                    <a:pt x="3789" y="1485"/>
                  </a:cubicBezTo>
                  <a:cubicBezTo>
                    <a:pt x="3652" y="1303"/>
                    <a:pt x="3493" y="1189"/>
                    <a:pt x="3333" y="1143"/>
                  </a:cubicBezTo>
                  <a:lnTo>
                    <a:pt x="3241" y="1143"/>
                  </a:lnTo>
                  <a:cubicBezTo>
                    <a:pt x="3173" y="1132"/>
                    <a:pt x="3099" y="1126"/>
                    <a:pt x="3025" y="1126"/>
                  </a:cubicBezTo>
                  <a:cubicBezTo>
                    <a:pt x="2950" y="1126"/>
                    <a:pt x="2876" y="1132"/>
                    <a:pt x="2808" y="1143"/>
                  </a:cubicBezTo>
                  <a:lnTo>
                    <a:pt x="2716" y="1166"/>
                  </a:lnTo>
                  <a:cubicBezTo>
                    <a:pt x="2620" y="1182"/>
                    <a:pt x="2534" y="1198"/>
                    <a:pt x="2444" y="1198"/>
                  </a:cubicBezTo>
                  <a:cubicBezTo>
                    <a:pt x="2407" y="1198"/>
                    <a:pt x="2369" y="1195"/>
                    <a:pt x="2328" y="1189"/>
                  </a:cubicBezTo>
                  <a:cubicBezTo>
                    <a:pt x="2283" y="1189"/>
                    <a:pt x="2260" y="1166"/>
                    <a:pt x="2214" y="1166"/>
                  </a:cubicBezTo>
                  <a:lnTo>
                    <a:pt x="2191" y="1143"/>
                  </a:lnTo>
                  <a:cubicBezTo>
                    <a:pt x="2146" y="1074"/>
                    <a:pt x="2123" y="1029"/>
                    <a:pt x="2100" y="960"/>
                  </a:cubicBezTo>
                  <a:cubicBezTo>
                    <a:pt x="2055" y="892"/>
                    <a:pt x="2032" y="823"/>
                    <a:pt x="2009" y="755"/>
                  </a:cubicBezTo>
                  <a:lnTo>
                    <a:pt x="1986" y="641"/>
                  </a:lnTo>
                  <a:cubicBezTo>
                    <a:pt x="1963" y="550"/>
                    <a:pt x="1918" y="435"/>
                    <a:pt x="1849" y="344"/>
                  </a:cubicBezTo>
                  <a:cubicBezTo>
                    <a:pt x="1781" y="230"/>
                    <a:pt x="1689" y="161"/>
                    <a:pt x="1598" y="93"/>
                  </a:cubicBezTo>
                  <a:cubicBezTo>
                    <a:pt x="1507" y="47"/>
                    <a:pt x="1415" y="25"/>
                    <a:pt x="1324" y="2"/>
                  </a:cubicBezTo>
                  <a:lnTo>
                    <a:pt x="1233" y="2"/>
                  </a:lnTo>
                  <a:cubicBezTo>
                    <a:pt x="1220" y="1"/>
                    <a:pt x="1208" y="1"/>
                    <a:pt x="11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6" name="Google Shape;696;p4"/>
            <p:cNvSpPr/>
            <p:nvPr/>
          </p:nvSpPr>
          <p:spPr>
            <a:xfrm>
              <a:off x="6703950" y="1910525"/>
              <a:ext cx="29125" cy="29125"/>
            </a:xfrm>
            <a:custGeom>
              <a:avLst/>
              <a:gdLst/>
              <a:ahLst/>
              <a:cxnLst/>
              <a:rect l="l" t="t" r="r" b="b"/>
              <a:pathLst>
                <a:path w="1165" h="1165" extrusionOk="0">
                  <a:moveTo>
                    <a:pt x="594" y="0"/>
                  </a:moveTo>
                  <a:cubicBezTo>
                    <a:pt x="274" y="0"/>
                    <a:pt x="1" y="252"/>
                    <a:pt x="1" y="571"/>
                  </a:cubicBezTo>
                  <a:cubicBezTo>
                    <a:pt x="1" y="891"/>
                    <a:pt x="274" y="1165"/>
                    <a:pt x="594" y="1165"/>
                  </a:cubicBezTo>
                  <a:cubicBezTo>
                    <a:pt x="914" y="1165"/>
                    <a:pt x="1165" y="891"/>
                    <a:pt x="1165" y="571"/>
                  </a:cubicBezTo>
                  <a:cubicBezTo>
                    <a:pt x="1165" y="252"/>
                    <a:pt x="914" y="0"/>
                    <a:pt x="594"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7" name="Google Shape;697;p4"/>
            <p:cNvSpPr/>
            <p:nvPr/>
          </p:nvSpPr>
          <p:spPr>
            <a:xfrm>
              <a:off x="6923075" y="2048050"/>
              <a:ext cx="29125" cy="29700"/>
            </a:xfrm>
            <a:custGeom>
              <a:avLst/>
              <a:gdLst/>
              <a:ahLst/>
              <a:cxnLst/>
              <a:rect l="l" t="t" r="r" b="b"/>
              <a:pathLst>
                <a:path w="1165" h="1188" extrusionOk="0">
                  <a:moveTo>
                    <a:pt x="594" y="0"/>
                  </a:moveTo>
                  <a:cubicBezTo>
                    <a:pt x="274" y="0"/>
                    <a:pt x="0" y="274"/>
                    <a:pt x="0" y="594"/>
                  </a:cubicBezTo>
                  <a:cubicBezTo>
                    <a:pt x="0" y="913"/>
                    <a:pt x="274" y="1187"/>
                    <a:pt x="594" y="1187"/>
                  </a:cubicBezTo>
                  <a:cubicBezTo>
                    <a:pt x="913" y="1187"/>
                    <a:pt x="1165" y="913"/>
                    <a:pt x="1165" y="594"/>
                  </a:cubicBezTo>
                  <a:cubicBezTo>
                    <a:pt x="1165" y="274"/>
                    <a:pt x="913" y="0"/>
                    <a:pt x="594"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8" name="Google Shape;698;p4"/>
            <p:cNvSpPr/>
            <p:nvPr/>
          </p:nvSpPr>
          <p:spPr>
            <a:xfrm>
              <a:off x="6935625" y="2081725"/>
              <a:ext cx="5175" cy="5150"/>
            </a:xfrm>
            <a:custGeom>
              <a:avLst/>
              <a:gdLst/>
              <a:ahLst/>
              <a:cxnLst/>
              <a:rect l="l" t="t" r="r" b="b"/>
              <a:pathLst>
                <a:path w="207" h="206" extrusionOk="0">
                  <a:moveTo>
                    <a:pt x="115" y="0"/>
                  </a:moveTo>
                  <a:cubicBezTo>
                    <a:pt x="46" y="0"/>
                    <a:pt x="1" y="46"/>
                    <a:pt x="1" y="91"/>
                  </a:cubicBezTo>
                  <a:cubicBezTo>
                    <a:pt x="1" y="160"/>
                    <a:pt x="46" y="205"/>
                    <a:pt x="115" y="205"/>
                  </a:cubicBezTo>
                  <a:cubicBezTo>
                    <a:pt x="160" y="205"/>
                    <a:pt x="206" y="160"/>
                    <a:pt x="206" y="91"/>
                  </a:cubicBezTo>
                  <a:cubicBezTo>
                    <a:pt x="206" y="46"/>
                    <a:pt x="160" y="0"/>
                    <a:pt x="115"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9" name="Google Shape;699;p4"/>
            <p:cNvSpPr/>
            <p:nvPr/>
          </p:nvSpPr>
          <p:spPr>
            <a:xfrm>
              <a:off x="6719350" y="1944775"/>
              <a:ext cx="5175" cy="5725"/>
            </a:xfrm>
            <a:custGeom>
              <a:avLst/>
              <a:gdLst/>
              <a:ahLst/>
              <a:cxnLst/>
              <a:rect l="l" t="t" r="r" b="b"/>
              <a:pathLst>
                <a:path w="207" h="229" extrusionOk="0">
                  <a:moveTo>
                    <a:pt x="115" y="0"/>
                  </a:moveTo>
                  <a:cubicBezTo>
                    <a:pt x="46" y="0"/>
                    <a:pt x="1" y="46"/>
                    <a:pt x="1" y="114"/>
                  </a:cubicBezTo>
                  <a:cubicBezTo>
                    <a:pt x="1" y="160"/>
                    <a:pt x="46" y="228"/>
                    <a:pt x="115" y="228"/>
                  </a:cubicBezTo>
                  <a:cubicBezTo>
                    <a:pt x="161" y="228"/>
                    <a:pt x="206" y="160"/>
                    <a:pt x="206" y="114"/>
                  </a:cubicBezTo>
                  <a:cubicBezTo>
                    <a:pt x="206" y="46"/>
                    <a:pt x="161" y="0"/>
                    <a:pt x="115"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0" name="Google Shape;700;p4"/>
            <p:cNvSpPr/>
            <p:nvPr/>
          </p:nvSpPr>
          <p:spPr>
            <a:xfrm>
              <a:off x="6630350" y="1936550"/>
              <a:ext cx="33100" cy="25300"/>
            </a:xfrm>
            <a:custGeom>
              <a:avLst/>
              <a:gdLst/>
              <a:ahLst/>
              <a:cxnLst/>
              <a:rect l="l" t="t" r="r" b="b"/>
              <a:pathLst>
                <a:path w="1324" h="1012" extrusionOk="0">
                  <a:moveTo>
                    <a:pt x="430" y="1"/>
                  </a:moveTo>
                  <a:cubicBezTo>
                    <a:pt x="296" y="1"/>
                    <a:pt x="181" y="47"/>
                    <a:pt x="114" y="146"/>
                  </a:cubicBezTo>
                  <a:cubicBezTo>
                    <a:pt x="0" y="329"/>
                    <a:pt x="114" y="649"/>
                    <a:pt x="411" y="854"/>
                  </a:cubicBezTo>
                  <a:cubicBezTo>
                    <a:pt x="564" y="960"/>
                    <a:pt x="729" y="1011"/>
                    <a:pt x="871" y="1011"/>
                  </a:cubicBezTo>
                  <a:cubicBezTo>
                    <a:pt x="1006" y="1011"/>
                    <a:pt x="1121" y="965"/>
                    <a:pt x="1187" y="877"/>
                  </a:cubicBezTo>
                  <a:cubicBezTo>
                    <a:pt x="1324" y="671"/>
                    <a:pt x="1187" y="352"/>
                    <a:pt x="890" y="146"/>
                  </a:cubicBezTo>
                  <a:cubicBezTo>
                    <a:pt x="738" y="52"/>
                    <a:pt x="573" y="1"/>
                    <a:pt x="43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1" name="Google Shape;701;p4"/>
            <p:cNvSpPr/>
            <p:nvPr/>
          </p:nvSpPr>
          <p:spPr>
            <a:xfrm>
              <a:off x="6910525" y="2113750"/>
              <a:ext cx="33125" cy="24975"/>
            </a:xfrm>
            <a:custGeom>
              <a:avLst/>
              <a:gdLst/>
              <a:ahLst/>
              <a:cxnLst/>
              <a:rect l="l" t="t" r="r" b="b"/>
              <a:pathLst>
                <a:path w="1325" h="999" extrusionOk="0">
                  <a:moveTo>
                    <a:pt x="433" y="0"/>
                  </a:moveTo>
                  <a:cubicBezTo>
                    <a:pt x="302" y="0"/>
                    <a:pt x="193" y="46"/>
                    <a:pt x="137" y="134"/>
                  </a:cubicBezTo>
                  <a:cubicBezTo>
                    <a:pt x="0" y="340"/>
                    <a:pt x="114" y="659"/>
                    <a:pt x="411" y="842"/>
                  </a:cubicBezTo>
                  <a:cubicBezTo>
                    <a:pt x="564" y="948"/>
                    <a:pt x="729" y="999"/>
                    <a:pt x="871" y="999"/>
                  </a:cubicBezTo>
                  <a:cubicBezTo>
                    <a:pt x="1006" y="999"/>
                    <a:pt x="1121" y="953"/>
                    <a:pt x="1187" y="865"/>
                  </a:cubicBezTo>
                  <a:cubicBezTo>
                    <a:pt x="1324" y="659"/>
                    <a:pt x="1187" y="340"/>
                    <a:pt x="891" y="157"/>
                  </a:cubicBezTo>
                  <a:cubicBezTo>
                    <a:pt x="738" y="51"/>
                    <a:pt x="573" y="0"/>
                    <a:pt x="43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702" name="Google Shape;702;p4"/>
          <p:cNvGrpSpPr/>
          <p:nvPr/>
        </p:nvGrpSpPr>
        <p:grpSpPr>
          <a:xfrm>
            <a:off x="-86487" y="-152111"/>
            <a:ext cx="1046487" cy="990311"/>
            <a:chOff x="4097300" y="529025"/>
            <a:chExt cx="796050" cy="726450"/>
          </a:xfrm>
        </p:grpSpPr>
        <p:sp>
          <p:nvSpPr>
            <p:cNvPr id="703" name="Google Shape;703;p4"/>
            <p:cNvSpPr/>
            <p:nvPr/>
          </p:nvSpPr>
          <p:spPr>
            <a:xfrm>
              <a:off x="4097300" y="529025"/>
              <a:ext cx="796050" cy="726450"/>
            </a:xfrm>
            <a:custGeom>
              <a:avLst/>
              <a:gdLst/>
              <a:ahLst/>
              <a:cxnLst/>
              <a:rect l="l" t="t" r="r" b="b"/>
              <a:pathLst>
                <a:path w="31842" h="29058" extrusionOk="0">
                  <a:moveTo>
                    <a:pt x="15088" y="1"/>
                  </a:moveTo>
                  <a:cubicBezTo>
                    <a:pt x="14837" y="1"/>
                    <a:pt x="14563" y="69"/>
                    <a:pt x="14335" y="160"/>
                  </a:cubicBezTo>
                  <a:cubicBezTo>
                    <a:pt x="13741" y="389"/>
                    <a:pt x="13308" y="891"/>
                    <a:pt x="13171" y="1461"/>
                  </a:cubicBezTo>
                  <a:cubicBezTo>
                    <a:pt x="12920" y="2374"/>
                    <a:pt x="12486" y="3356"/>
                    <a:pt x="11847" y="4451"/>
                  </a:cubicBezTo>
                  <a:cubicBezTo>
                    <a:pt x="10957" y="5981"/>
                    <a:pt x="9838" y="7487"/>
                    <a:pt x="8743" y="8948"/>
                  </a:cubicBezTo>
                  <a:lnTo>
                    <a:pt x="8149" y="9770"/>
                  </a:lnTo>
                  <a:cubicBezTo>
                    <a:pt x="8149" y="9770"/>
                    <a:pt x="7761" y="10272"/>
                    <a:pt x="7624" y="10454"/>
                  </a:cubicBezTo>
                  <a:cubicBezTo>
                    <a:pt x="7442" y="10706"/>
                    <a:pt x="7259" y="10934"/>
                    <a:pt x="7076" y="11162"/>
                  </a:cubicBezTo>
                  <a:cubicBezTo>
                    <a:pt x="6711" y="11641"/>
                    <a:pt x="6346" y="12121"/>
                    <a:pt x="5958" y="12577"/>
                  </a:cubicBezTo>
                  <a:cubicBezTo>
                    <a:pt x="5228" y="13445"/>
                    <a:pt x="4451" y="14358"/>
                    <a:pt x="3584" y="15362"/>
                  </a:cubicBezTo>
                  <a:cubicBezTo>
                    <a:pt x="3196" y="15773"/>
                    <a:pt x="2785" y="16206"/>
                    <a:pt x="2352" y="16640"/>
                  </a:cubicBezTo>
                  <a:cubicBezTo>
                    <a:pt x="2306" y="16686"/>
                    <a:pt x="2283" y="16709"/>
                    <a:pt x="2260" y="16754"/>
                  </a:cubicBezTo>
                  <a:cubicBezTo>
                    <a:pt x="1735" y="17256"/>
                    <a:pt x="1210" y="17713"/>
                    <a:pt x="708" y="18169"/>
                  </a:cubicBezTo>
                  <a:cubicBezTo>
                    <a:pt x="343" y="18489"/>
                    <a:pt x="115" y="18900"/>
                    <a:pt x="46" y="19356"/>
                  </a:cubicBezTo>
                  <a:cubicBezTo>
                    <a:pt x="1" y="19607"/>
                    <a:pt x="1" y="19859"/>
                    <a:pt x="46" y="20110"/>
                  </a:cubicBezTo>
                  <a:cubicBezTo>
                    <a:pt x="46" y="20132"/>
                    <a:pt x="46" y="20155"/>
                    <a:pt x="69" y="20178"/>
                  </a:cubicBezTo>
                  <a:cubicBezTo>
                    <a:pt x="138" y="20475"/>
                    <a:pt x="297" y="20908"/>
                    <a:pt x="754" y="21296"/>
                  </a:cubicBezTo>
                  <a:cubicBezTo>
                    <a:pt x="2511" y="22712"/>
                    <a:pt x="4497" y="24013"/>
                    <a:pt x="6894" y="25268"/>
                  </a:cubicBezTo>
                  <a:cubicBezTo>
                    <a:pt x="7875" y="25793"/>
                    <a:pt x="8948" y="26318"/>
                    <a:pt x="10112" y="26843"/>
                  </a:cubicBezTo>
                  <a:cubicBezTo>
                    <a:pt x="10637" y="27071"/>
                    <a:pt x="11162" y="27322"/>
                    <a:pt x="11733" y="27551"/>
                  </a:cubicBezTo>
                  <a:cubicBezTo>
                    <a:pt x="12440" y="27847"/>
                    <a:pt x="13011" y="28076"/>
                    <a:pt x="13536" y="28281"/>
                  </a:cubicBezTo>
                  <a:cubicBezTo>
                    <a:pt x="14609" y="28646"/>
                    <a:pt x="15567" y="28920"/>
                    <a:pt x="16480" y="29057"/>
                  </a:cubicBezTo>
                  <a:lnTo>
                    <a:pt x="16777" y="29057"/>
                  </a:lnTo>
                  <a:cubicBezTo>
                    <a:pt x="17256" y="29057"/>
                    <a:pt x="17713" y="28897"/>
                    <a:pt x="18078" y="28578"/>
                  </a:cubicBezTo>
                  <a:cubicBezTo>
                    <a:pt x="18101" y="28578"/>
                    <a:pt x="18124" y="28555"/>
                    <a:pt x="18124" y="28532"/>
                  </a:cubicBezTo>
                  <a:cubicBezTo>
                    <a:pt x="18192" y="28486"/>
                    <a:pt x="18261" y="28418"/>
                    <a:pt x="18306" y="28350"/>
                  </a:cubicBezTo>
                  <a:cubicBezTo>
                    <a:pt x="19197" y="27551"/>
                    <a:pt x="20041" y="26729"/>
                    <a:pt x="20817" y="25907"/>
                  </a:cubicBezTo>
                  <a:cubicBezTo>
                    <a:pt x="21274" y="25428"/>
                    <a:pt x="21707" y="24949"/>
                    <a:pt x="22073" y="24492"/>
                  </a:cubicBezTo>
                  <a:cubicBezTo>
                    <a:pt x="22461" y="24081"/>
                    <a:pt x="22803" y="23670"/>
                    <a:pt x="23100" y="23305"/>
                  </a:cubicBezTo>
                  <a:lnTo>
                    <a:pt x="23237" y="23145"/>
                  </a:lnTo>
                  <a:cubicBezTo>
                    <a:pt x="23465" y="22894"/>
                    <a:pt x="23693" y="22598"/>
                    <a:pt x="23967" y="22278"/>
                  </a:cubicBezTo>
                  <a:cubicBezTo>
                    <a:pt x="23967" y="22278"/>
                    <a:pt x="24081" y="22118"/>
                    <a:pt x="24127" y="22073"/>
                  </a:cubicBezTo>
                  <a:cubicBezTo>
                    <a:pt x="24355" y="21799"/>
                    <a:pt x="24561" y="21525"/>
                    <a:pt x="24766" y="21274"/>
                  </a:cubicBezTo>
                  <a:cubicBezTo>
                    <a:pt x="24994" y="21000"/>
                    <a:pt x="25154" y="20794"/>
                    <a:pt x="25314" y="20543"/>
                  </a:cubicBezTo>
                  <a:lnTo>
                    <a:pt x="25496" y="20338"/>
                  </a:lnTo>
                  <a:lnTo>
                    <a:pt x="25702" y="20041"/>
                  </a:lnTo>
                  <a:lnTo>
                    <a:pt x="26044" y="19585"/>
                  </a:lnTo>
                  <a:lnTo>
                    <a:pt x="26181" y="19425"/>
                  </a:lnTo>
                  <a:lnTo>
                    <a:pt x="26455" y="19082"/>
                  </a:lnTo>
                  <a:cubicBezTo>
                    <a:pt x="26661" y="18809"/>
                    <a:pt x="26843" y="18535"/>
                    <a:pt x="27003" y="18306"/>
                  </a:cubicBezTo>
                  <a:lnTo>
                    <a:pt x="27117" y="18147"/>
                  </a:lnTo>
                  <a:lnTo>
                    <a:pt x="27208" y="18032"/>
                  </a:lnTo>
                  <a:cubicBezTo>
                    <a:pt x="27368" y="17827"/>
                    <a:pt x="27528" y="17599"/>
                    <a:pt x="27688" y="17371"/>
                  </a:cubicBezTo>
                  <a:cubicBezTo>
                    <a:pt x="28532" y="16206"/>
                    <a:pt x="29171" y="15293"/>
                    <a:pt x="29719" y="14403"/>
                  </a:cubicBezTo>
                  <a:cubicBezTo>
                    <a:pt x="30427" y="13239"/>
                    <a:pt x="30974" y="12166"/>
                    <a:pt x="31363" y="11116"/>
                  </a:cubicBezTo>
                  <a:cubicBezTo>
                    <a:pt x="31499" y="10751"/>
                    <a:pt x="31614" y="10386"/>
                    <a:pt x="31728" y="10021"/>
                  </a:cubicBezTo>
                  <a:cubicBezTo>
                    <a:pt x="31728" y="9998"/>
                    <a:pt x="31751" y="9952"/>
                    <a:pt x="31751" y="9930"/>
                  </a:cubicBezTo>
                  <a:cubicBezTo>
                    <a:pt x="31819" y="9701"/>
                    <a:pt x="31842" y="9496"/>
                    <a:pt x="31819" y="9313"/>
                  </a:cubicBezTo>
                  <a:cubicBezTo>
                    <a:pt x="31819" y="8628"/>
                    <a:pt x="31477" y="8012"/>
                    <a:pt x="30883" y="7670"/>
                  </a:cubicBezTo>
                  <a:cubicBezTo>
                    <a:pt x="30723" y="7556"/>
                    <a:pt x="30518" y="7487"/>
                    <a:pt x="30335" y="7442"/>
                  </a:cubicBezTo>
                  <a:cubicBezTo>
                    <a:pt x="30221" y="7419"/>
                    <a:pt x="30130" y="7396"/>
                    <a:pt x="30016" y="7373"/>
                  </a:cubicBezTo>
                  <a:lnTo>
                    <a:pt x="29993" y="7373"/>
                  </a:lnTo>
                  <a:cubicBezTo>
                    <a:pt x="29263" y="7259"/>
                    <a:pt x="28487" y="7008"/>
                    <a:pt x="27459" y="6620"/>
                  </a:cubicBezTo>
                  <a:cubicBezTo>
                    <a:pt x="26980" y="6437"/>
                    <a:pt x="26524" y="6232"/>
                    <a:pt x="26136" y="6072"/>
                  </a:cubicBezTo>
                  <a:cubicBezTo>
                    <a:pt x="25725" y="5889"/>
                    <a:pt x="25314" y="5707"/>
                    <a:pt x="24834" y="5501"/>
                  </a:cubicBezTo>
                  <a:cubicBezTo>
                    <a:pt x="22575" y="4474"/>
                    <a:pt x="20657" y="3447"/>
                    <a:pt x="18968" y="2352"/>
                  </a:cubicBezTo>
                  <a:cubicBezTo>
                    <a:pt x="18078" y="1781"/>
                    <a:pt x="17234" y="1165"/>
                    <a:pt x="16458" y="548"/>
                  </a:cubicBezTo>
                  <a:cubicBezTo>
                    <a:pt x="16298" y="389"/>
                    <a:pt x="16115" y="274"/>
                    <a:pt x="15887" y="183"/>
                  </a:cubicBezTo>
                  <a:cubicBezTo>
                    <a:pt x="15636" y="69"/>
                    <a:pt x="15362" y="1"/>
                    <a:pt x="15088" y="1"/>
                  </a:cubicBezTo>
                  <a:close/>
                </a:path>
              </a:pathLst>
            </a:custGeom>
            <a:solidFill>
              <a:schemeClr val="accent6"/>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4" name="Google Shape;704;p4"/>
            <p:cNvSpPr/>
            <p:nvPr/>
          </p:nvSpPr>
          <p:spPr>
            <a:xfrm>
              <a:off x="4148650" y="581525"/>
              <a:ext cx="695075" cy="624875"/>
            </a:xfrm>
            <a:custGeom>
              <a:avLst/>
              <a:gdLst/>
              <a:ahLst/>
              <a:cxnLst/>
              <a:rect l="l" t="t" r="r" b="b"/>
              <a:pathLst>
                <a:path w="27803" h="24995" extrusionOk="0">
                  <a:moveTo>
                    <a:pt x="10706" y="6392"/>
                  </a:moveTo>
                  <a:cubicBezTo>
                    <a:pt x="10797" y="6414"/>
                    <a:pt x="10888" y="6460"/>
                    <a:pt x="11003" y="6506"/>
                  </a:cubicBezTo>
                  <a:cubicBezTo>
                    <a:pt x="11048" y="6528"/>
                    <a:pt x="11094" y="6551"/>
                    <a:pt x="11117" y="6574"/>
                  </a:cubicBezTo>
                  <a:cubicBezTo>
                    <a:pt x="11140" y="6620"/>
                    <a:pt x="11162" y="6643"/>
                    <a:pt x="11185" y="6665"/>
                  </a:cubicBezTo>
                  <a:cubicBezTo>
                    <a:pt x="11208" y="6711"/>
                    <a:pt x="11254" y="6780"/>
                    <a:pt x="11277" y="6825"/>
                  </a:cubicBezTo>
                  <a:cubicBezTo>
                    <a:pt x="11299" y="6917"/>
                    <a:pt x="11322" y="7008"/>
                    <a:pt x="11322" y="7122"/>
                  </a:cubicBezTo>
                  <a:cubicBezTo>
                    <a:pt x="11322" y="7168"/>
                    <a:pt x="11322" y="7190"/>
                    <a:pt x="11322" y="7236"/>
                  </a:cubicBezTo>
                  <a:cubicBezTo>
                    <a:pt x="11322" y="7259"/>
                    <a:pt x="11299" y="7282"/>
                    <a:pt x="11299" y="7327"/>
                  </a:cubicBezTo>
                  <a:cubicBezTo>
                    <a:pt x="11254" y="7373"/>
                    <a:pt x="11231" y="7441"/>
                    <a:pt x="11185" y="7487"/>
                  </a:cubicBezTo>
                  <a:cubicBezTo>
                    <a:pt x="11140" y="7533"/>
                    <a:pt x="11071" y="7578"/>
                    <a:pt x="11025" y="7624"/>
                  </a:cubicBezTo>
                  <a:cubicBezTo>
                    <a:pt x="10980" y="7647"/>
                    <a:pt x="10957" y="7670"/>
                    <a:pt x="10911" y="7670"/>
                  </a:cubicBezTo>
                  <a:cubicBezTo>
                    <a:pt x="10843" y="7693"/>
                    <a:pt x="10752" y="7715"/>
                    <a:pt x="10660" y="7738"/>
                  </a:cubicBezTo>
                  <a:cubicBezTo>
                    <a:pt x="10660" y="7738"/>
                    <a:pt x="10637" y="7738"/>
                    <a:pt x="10615" y="7715"/>
                  </a:cubicBezTo>
                  <a:cubicBezTo>
                    <a:pt x="10592" y="7715"/>
                    <a:pt x="10569" y="7715"/>
                    <a:pt x="10546" y="7693"/>
                  </a:cubicBezTo>
                  <a:lnTo>
                    <a:pt x="10523" y="7693"/>
                  </a:lnTo>
                  <a:lnTo>
                    <a:pt x="10478" y="7670"/>
                  </a:lnTo>
                  <a:cubicBezTo>
                    <a:pt x="10455" y="7670"/>
                    <a:pt x="10409" y="7647"/>
                    <a:pt x="10386" y="7624"/>
                  </a:cubicBezTo>
                  <a:cubicBezTo>
                    <a:pt x="10341" y="7624"/>
                    <a:pt x="10318" y="7601"/>
                    <a:pt x="10295" y="7578"/>
                  </a:cubicBezTo>
                  <a:cubicBezTo>
                    <a:pt x="10272" y="7556"/>
                    <a:pt x="10227" y="7510"/>
                    <a:pt x="10204" y="7464"/>
                  </a:cubicBezTo>
                  <a:cubicBezTo>
                    <a:pt x="10181" y="7419"/>
                    <a:pt x="10158" y="7350"/>
                    <a:pt x="10135" y="7282"/>
                  </a:cubicBezTo>
                  <a:cubicBezTo>
                    <a:pt x="10112" y="7213"/>
                    <a:pt x="10090" y="7168"/>
                    <a:pt x="10090" y="7099"/>
                  </a:cubicBezTo>
                  <a:cubicBezTo>
                    <a:pt x="10090" y="7053"/>
                    <a:pt x="10090" y="6985"/>
                    <a:pt x="10112" y="6939"/>
                  </a:cubicBezTo>
                  <a:cubicBezTo>
                    <a:pt x="10112" y="6894"/>
                    <a:pt x="10135" y="6848"/>
                    <a:pt x="10135" y="6802"/>
                  </a:cubicBezTo>
                  <a:cubicBezTo>
                    <a:pt x="10158" y="6757"/>
                    <a:pt x="10158" y="6734"/>
                    <a:pt x="10181" y="6688"/>
                  </a:cubicBezTo>
                  <a:cubicBezTo>
                    <a:pt x="10204" y="6665"/>
                    <a:pt x="10204" y="6665"/>
                    <a:pt x="10227" y="6643"/>
                  </a:cubicBezTo>
                  <a:cubicBezTo>
                    <a:pt x="10249" y="6597"/>
                    <a:pt x="10295" y="6574"/>
                    <a:pt x="10341" y="6528"/>
                  </a:cubicBezTo>
                  <a:cubicBezTo>
                    <a:pt x="10432" y="6483"/>
                    <a:pt x="10523" y="6437"/>
                    <a:pt x="10615" y="6392"/>
                  </a:cubicBezTo>
                  <a:close/>
                  <a:moveTo>
                    <a:pt x="6027" y="12258"/>
                  </a:moveTo>
                  <a:cubicBezTo>
                    <a:pt x="6027" y="12280"/>
                    <a:pt x="6072" y="12303"/>
                    <a:pt x="6095" y="12303"/>
                  </a:cubicBezTo>
                  <a:cubicBezTo>
                    <a:pt x="6164" y="12326"/>
                    <a:pt x="6209" y="12326"/>
                    <a:pt x="6278" y="12326"/>
                  </a:cubicBezTo>
                  <a:lnTo>
                    <a:pt x="6301" y="12326"/>
                  </a:lnTo>
                  <a:cubicBezTo>
                    <a:pt x="6346" y="12326"/>
                    <a:pt x="6392" y="12349"/>
                    <a:pt x="6415" y="12349"/>
                  </a:cubicBezTo>
                  <a:cubicBezTo>
                    <a:pt x="6438" y="12349"/>
                    <a:pt x="6460" y="12372"/>
                    <a:pt x="6483" y="12372"/>
                  </a:cubicBezTo>
                  <a:cubicBezTo>
                    <a:pt x="6506" y="12395"/>
                    <a:pt x="6529" y="12417"/>
                    <a:pt x="6575" y="12463"/>
                  </a:cubicBezTo>
                  <a:cubicBezTo>
                    <a:pt x="6643" y="12532"/>
                    <a:pt x="6711" y="12600"/>
                    <a:pt x="6757" y="12646"/>
                  </a:cubicBezTo>
                  <a:cubicBezTo>
                    <a:pt x="6780" y="12691"/>
                    <a:pt x="6803" y="12714"/>
                    <a:pt x="6826" y="12760"/>
                  </a:cubicBezTo>
                  <a:cubicBezTo>
                    <a:pt x="6826" y="12783"/>
                    <a:pt x="6826" y="12783"/>
                    <a:pt x="6848" y="12805"/>
                  </a:cubicBezTo>
                  <a:cubicBezTo>
                    <a:pt x="6848" y="12851"/>
                    <a:pt x="6848" y="12874"/>
                    <a:pt x="6848" y="12920"/>
                  </a:cubicBezTo>
                  <a:cubicBezTo>
                    <a:pt x="6826" y="12965"/>
                    <a:pt x="6826" y="13011"/>
                    <a:pt x="6803" y="13057"/>
                  </a:cubicBezTo>
                  <a:cubicBezTo>
                    <a:pt x="6780" y="13102"/>
                    <a:pt x="6757" y="13171"/>
                    <a:pt x="6711" y="13239"/>
                  </a:cubicBezTo>
                  <a:cubicBezTo>
                    <a:pt x="6689" y="13262"/>
                    <a:pt x="6689" y="13262"/>
                    <a:pt x="6666" y="13285"/>
                  </a:cubicBezTo>
                  <a:cubicBezTo>
                    <a:pt x="6643" y="13330"/>
                    <a:pt x="6620" y="13353"/>
                    <a:pt x="6575" y="13376"/>
                  </a:cubicBezTo>
                  <a:cubicBezTo>
                    <a:pt x="6552" y="13399"/>
                    <a:pt x="6529" y="13422"/>
                    <a:pt x="6483" y="13445"/>
                  </a:cubicBezTo>
                  <a:cubicBezTo>
                    <a:pt x="6460" y="13445"/>
                    <a:pt x="6438" y="13445"/>
                    <a:pt x="6392" y="13467"/>
                  </a:cubicBezTo>
                  <a:lnTo>
                    <a:pt x="6164" y="13467"/>
                  </a:lnTo>
                  <a:cubicBezTo>
                    <a:pt x="6118" y="13467"/>
                    <a:pt x="6072" y="13467"/>
                    <a:pt x="6027" y="13445"/>
                  </a:cubicBezTo>
                  <a:cubicBezTo>
                    <a:pt x="5981" y="13445"/>
                    <a:pt x="5935" y="13445"/>
                    <a:pt x="5867" y="13422"/>
                  </a:cubicBezTo>
                  <a:cubicBezTo>
                    <a:pt x="5844" y="13399"/>
                    <a:pt x="5798" y="13376"/>
                    <a:pt x="5753" y="13353"/>
                  </a:cubicBezTo>
                  <a:cubicBezTo>
                    <a:pt x="5730" y="13330"/>
                    <a:pt x="5730" y="13330"/>
                    <a:pt x="5707" y="13308"/>
                  </a:cubicBezTo>
                  <a:cubicBezTo>
                    <a:pt x="5707" y="13308"/>
                    <a:pt x="5684" y="13285"/>
                    <a:pt x="5662" y="13262"/>
                  </a:cubicBezTo>
                  <a:cubicBezTo>
                    <a:pt x="5662" y="13216"/>
                    <a:pt x="5662" y="13193"/>
                    <a:pt x="5639" y="13148"/>
                  </a:cubicBezTo>
                  <a:cubicBezTo>
                    <a:pt x="5616" y="13057"/>
                    <a:pt x="5616" y="12942"/>
                    <a:pt x="5616" y="12805"/>
                  </a:cubicBezTo>
                  <a:cubicBezTo>
                    <a:pt x="5616" y="12760"/>
                    <a:pt x="5639" y="12714"/>
                    <a:pt x="5639" y="12668"/>
                  </a:cubicBezTo>
                  <a:cubicBezTo>
                    <a:pt x="5662" y="12623"/>
                    <a:pt x="5684" y="12600"/>
                    <a:pt x="5707" y="12554"/>
                  </a:cubicBezTo>
                  <a:cubicBezTo>
                    <a:pt x="5753" y="12486"/>
                    <a:pt x="5821" y="12395"/>
                    <a:pt x="5890" y="12349"/>
                  </a:cubicBezTo>
                  <a:cubicBezTo>
                    <a:pt x="5935" y="12303"/>
                    <a:pt x="5981" y="12280"/>
                    <a:pt x="6027" y="12258"/>
                  </a:cubicBezTo>
                  <a:close/>
                  <a:moveTo>
                    <a:pt x="13148" y="0"/>
                  </a:moveTo>
                  <a:cubicBezTo>
                    <a:pt x="13057" y="0"/>
                    <a:pt x="12988" y="46"/>
                    <a:pt x="12966" y="115"/>
                  </a:cubicBezTo>
                  <a:cubicBezTo>
                    <a:pt x="12920" y="366"/>
                    <a:pt x="12851" y="571"/>
                    <a:pt x="12760" y="777"/>
                  </a:cubicBezTo>
                  <a:lnTo>
                    <a:pt x="12692" y="913"/>
                  </a:lnTo>
                  <a:lnTo>
                    <a:pt x="12669" y="982"/>
                  </a:lnTo>
                  <a:lnTo>
                    <a:pt x="12646" y="1028"/>
                  </a:lnTo>
                  <a:cubicBezTo>
                    <a:pt x="12646" y="1073"/>
                    <a:pt x="12623" y="1119"/>
                    <a:pt x="12600" y="1165"/>
                  </a:cubicBezTo>
                  <a:cubicBezTo>
                    <a:pt x="12578" y="1210"/>
                    <a:pt x="12555" y="1279"/>
                    <a:pt x="12532" y="1324"/>
                  </a:cubicBezTo>
                  <a:lnTo>
                    <a:pt x="12509" y="1370"/>
                  </a:lnTo>
                  <a:cubicBezTo>
                    <a:pt x="12509" y="1416"/>
                    <a:pt x="12486" y="1461"/>
                    <a:pt x="12463" y="1484"/>
                  </a:cubicBezTo>
                  <a:lnTo>
                    <a:pt x="12463" y="1530"/>
                  </a:lnTo>
                  <a:lnTo>
                    <a:pt x="12441" y="1575"/>
                  </a:lnTo>
                  <a:cubicBezTo>
                    <a:pt x="12418" y="1644"/>
                    <a:pt x="12372" y="1712"/>
                    <a:pt x="12349" y="1804"/>
                  </a:cubicBezTo>
                  <a:cubicBezTo>
                    <a:pt x="12326" y="1849"/>
                    <a:pt x="12304" y="1895"/>
                    <a:pt x="12281" y="1941"/>
                  </a:cubicBezTo>
                  <a:lnTo>
                    <a:pt x="12235" y="2055"/>
                  </a:lnTo>
                  <a:cubicBezTo>
                    <a:pt x="12167" y="2169"/>
                    <a:pt x="12121" y="2283"/>
                    <a:pt x="12053" y="2397"/>
                  </a:cubicBezTo>
                  <a:lnTo>
                    <a:pt x="12053" y="2443"/>
                  </a:lnTo>
                  <a:lnTo>
                    <a:pt x="12007" y="2534"/>
                  </a:lnTo>
                  <a:cubicBezTo>
                    <a:pt x="11984" y="2557"/>
                    <a:pt x="11961" y="2603"/>
                    <a:pt x="11938" y="2625"/>
                  </a:cubicBezTo>
                  <a:cubicBezTo>
                    <a:pt x="11916" y="2694"/>
                    <a:pt x="11893" y="2739"/>
                    <a:pt x="11870" y="2785"/>
                  </a:cubicBezTo>
                  <a:lnTo>
                    <a:pt x="11824" y="2854"/>
                  </a:lnTo>
                  <a:cubicBezTo>
                    <a:pt x="11802" y="2899"/>
                    <a:pt x="11779" y="2968"/>
                    <a:pt x="11756" y="3013"/>
                  </a:cubicBezTo>
                  <a:cubicBezTo>
                    <a:pt x="11665" y="3150"/>
                    <a:pt x="11596" y="3310"/>
                    <a:pt x="11482" y="3470"/>
                  </a:cubicBezTo>
                  <a:cubicBezTo>
                    <a:pt x="11391" y="3630"/>
                    <a:pt x="11299" y="3767"/>
                    <a:pt x="11208" y="3904"/>
                  </a:cubicBezTo>
                  <a:cubicBezTo>
                    <a:pt x="11140" y="4041"/>
                    <a:pt x="11048" y="4155"/>
                    <a:pt x="10980" y="4246"/>
                  </a:cubicBezTo>
                  <a:lnTo>
                    <a:pt x="10957" y="4269"/>
                  </a:lnTo>
                  <a:lnTo>
                    <a:pt x="10911" y="4360"/>
                  </a:lnTo>
                  <a:cubicBezTo>
                    <a:pt x="10820" y="4474"/>
                    <a:pt x="10729" y="4611"/>
                    <a:pt x="10637" y="4725"/>
                  </a:cubicBezTo>
                  <a:cubicBezTo>
                    <a:pt x="10546" y="4885"/>
                    <a:pt x="10432" y="5045"/>
                    <a:pt x="10318" y="5182"/>
                  </a:cubicBezTo>
                  <a:cubicBezTo>
                    <a:pt x="10227" y="5342"/>
                    <a:pt x="10112" y="5479"/>
                    <a:pt x="10021" y="5615"/>
                  </a:cubicBezTo>
                  <a:cubicBezTo>
                    <a:pt x="9975" y="5707"/>
                    <a:pt x="9907" y="5775"/>
                    <a:pt x="9861" y="5867"/>
                  </a:cubicBezTo>
                  <a:lnTo>
                    <a:pt x="9816" y="5912"/>
                  </a:lnTo>
                  <a:lnTo>
                    <a:pt x="9724" y="6026"/>
                  </a:lnTo>
                  <a:lnTo>
                    <a:pt x="9702" y="6095"/>
                  </a:lnTo>
                  <a:lnTo>
                    <a:pt x="9656" y="6163"/>
                  </a:lnTo>
                  <a:cubicBezTo>
                    <a:pt x="9565" y="6277"/>
                    <a:pt x="9496" y="6392"/>
                    <a:pt x="9405" y="6483"/>
                  </a:cubicBezTo>
                  <a:cubicBezTo>
                    <a:pt x="9336" y="6574"/>
                    <a:pt x="9291" y="6643"/>
                    <a:pt x="9245" y="6711"/>
                  </a:cubicBezTo>
                  <a:lnTo>
                    <a:pt x="9222" y="6734"/>
                  </a:lnTo>
                  <a:cubicBezTo>
                    <a:pt x="9177" y="6802"/>
                    <a:pt x="9131" y="6871"/>
                    <a:pt x="9085" y="6917"/>
                  </a:cubicBezTo>
                  <a:lnTo>
                    <a:pt x="9040" y="6985"/>
                  </a:lnTo>
                  <a:lnTo>
                    <a:pt x="8903" y="7168"/>
                  </a:lnTo>
                  <a:lnTo>
                    <a:pt x="8811" y="7282"/>
                  </a:lnTo>
                  <a:lnTo>
                    <a:pt x="8834" y="7282"/>
                  </a:lnTo>
                  <a:lnTo>
                    <a:pt x="8811" y="7305"/>
                  </a:lnTo>
                  <a:lnTo>
                    <a:pt x="8789" y="7327"/>
                  </a:lnTo>
                  <a:lnTo>
                    <a:pt x="8766" y="7350"/>
                  </a:lnTo>
                  <a:lnTo>
                    <a:pt x="8743" y="7396"/>
                  </a:lnTo>
                  <a:lnTo>
                    <a:pt x="8697" y="7464"/>
                  </a:lnTo>
                  <a:cubicBezTo>
                    <a:pt x="8515" y="7670"/>
                    <a:pt x="8355" y="7898"/>
                    <a:pt x="8195" y="8126"/>
                  </a:cubicBezTo>
                  <a:lnTo>
                    <a:pt x="8035" y="8354"/>
                  </a:lnTo>
                  <a:cubicBezTo>
                    <a:pt x="7876" y="8560"/>
                    <a:pt x="7716" y="8765"/>
                    <a:pt x="7556" y="8971"/>
                  </a:cubicBezTo>
                  <a:lnTo>
                    <a:pt x="7373" y="9222"/>
                  </a:lnTo>
                  <a:cubicBezTo>
                    <a:pt x="7305" y="9313"/>
                    <a:pt x="7259" y="9382"/>
                    <a:pt x="7191" y="9473"/>
                  </a:cubicBezTo>
                  <a:lnTo>
                    <a:pt x="7168" y="9496"/>
                  </a:lnTo>
                  <a:lnTo>
                    <a:pt x="7145" y="9541"/>
                  </a:lnTo>
                  <a:lnTo>
                    <a:pt x="7077" y="9610"/>
                  </a:lnTo>
                  <a:lnTo>
                    <a:pt x="7054" y="9633"/>
                  </a:lnTo>
                  <a:lnTo>
                    <a:pt x="7054" y="9633"/>
                  </a:lnTo>
                  <a:lnTo>
                    <a:pt x="7099" y="9610"/>
                  </a:lnTo>
                  <a:lnTo>
                    <a:pt x="7031" y="9678"/>
                  </a:lnTo>
                  <a:cubicBezTo>
                    <a:pt x="6985" y="9747"/>
                    <a:pt x="6940" y="9792"/>
                    <a:pt x="6894" y="9838"/>
                  </a:cubicBezTo>
                  <a:lnTo>
                    <a:pt x="6848" y="9907"/>
                  </a:lnTo>
                  <a:lnTo>
                    <a:pt x="6780" y="9975"/>
                  </a:lnTo>
                  <a:lnTo>
                    <a:pt x="6734" y="10044"/>
                  </a:lnTo>
                  <a:cubicBezTo>
                    <a:pt x="6711" y="10066"/>
                    <a:pt x="6711" y="10089"/>
                    <a:pt x="6711" y="10089"/>
                  </a:cubicBezTo>
                  <a:lnTo>
                    <a:pt x="6689" y="10112"/>
                  </a:lnTo>
                  <a:lnTo>
                    <a:pt x="6666" y="10135"/>
                  </a:lnTo>
                  <a:cubicBezTo>
                    <a:pt x="6597" y="10226"/>
                    <a:pt x="6529" y="10295"/>
                    <a:pt x="6483" y="10386"/>
                  </a:cubicBezTo>
                  <a:lnTo>
                    <a:pt x="6346" y="10546"/>
                  </a:lnTo>
                  <a:cubicBezTo>
                    <a:pt x="6209" y="10705"/>
                    <a:pt x="6095" y="10865"/>
                    <a:pt x="5958" y="11002"/>
                  </a:cubicBezTo>
                  <a:cubicBezTo>
                    <a:pt x="5913" y="11071"/>
                    <a:pt x="5867" y="11139"/>
                    <a:pt x="5821" y="11185"/>
                  </a:cubicBezTo>
                  <a:cubicBezTo>
                    <a:pt x="5753" y="11276"/>
                    <a:pt x="5684" y="11367"/>
                    <a:pt x="5593" y="11459"/>
                  </a:cubicBezTo>
                  <a:lnTo>
                    <a:pt x="5570" y="11504"/>
                  </a:lnTo>
                  <a:lnTo>
                    <a:pt x="5525" y="11550"/>
                  </a:lnTo>
                  <a:cubicBezTo>
                    <a:pt x="5433" y="11664"/>
                    <a:pt x="5319" y="11801"/>
                    <a:pt x="5228" y="11938"/>
                  </a:cubicBezTo>
                  <a:cubicBezTo>
                    <a:pt x="5182" y="11984"/>
                    <a:pt x="5137" y="12029"/>
                    <a:pt x="5091" y="12098"/>
                  </a:cubicBezTo>
                  <a:lnTo>
                    <a:pt x="5045" y="12143"/>
                  </a:lnTo>
                  <a:cubicBezTo>
                    <a:pt x="5022" y="12189"/>
                    <a:pt x="5000" y="12212"/>
                    <a:pt x="4954" y="12258"/>
                  </a:cubicBezTo>
                  <a:lnTo>
                    <a:pt x="4954" y="12280"/>
                  </a:lnTo>
                  <a:cubicBezTo>
                    <a:pt x="4908" y="12326"/>
                    <a:pt x="4863" y="12372"/>
                    <a:pt x="4840" y="12417"/>
                  </a:cubicBezTo>
                  <a:cubicBezTo>
                    <a:pt x="4840" y="12440"/>
                    <a:pt x="4817" y="12463"/>
                    <a:pt x="4817" y="12486"/>
                  </a:cubicBezTo>
                  <a:cubicBezTo>
                    <a:pt x="4794" y="12509"/>
                    <a:pt x="4748" y="12554"/>
                    <a:pt x="4726" y="12577"/>
                  </a:cubicBezTo>
                  <a:lnTo>
                    <a:pt x="4703" y="12600"/>
                  </a:lnTo>
                  <a:lnTo>
                    <a:pt x="4634" y="12668"/>
                  </a:lnTo>
                  <a:cubicBezTo>
                    <a:pt x="4589" y="12737"/>
                    <a:pt x="4520" y="12805"/>
                    <a:pt x="4475" y="12874"/>
                  </a:cubicBezTo>
                  <a:lnTo>
                    <a:pt x="4429" y="12897"/>
                  </a:lnTo>
                  <a:cubicBezTo>
                    <a:pt x="4383" y="12965"/>
                    <a:pt x="4338" y="13034"/>
                    <a:pt x="4269" y="13079"/>
                  </a:cubicBezTo>
                  <a:cubicBezTo>
                    <a:pt x="4178" y="13193"/>
                    <a:pt x="4087" y="13308"/>
                    <a:pt x="3972" y="13399"/>
                  </a:cubicBezTo>
                  <a:lnTo>
                    <a:pt x="3881" y="13513"/>
                  </a:lnTo>
                  <a:cubicBezTo>
                    <a:pt x="3744" y="13650"/>
                    <a:pt x="3630" y="13787"/>
                    <a:pt x="3493" y="13924"/>
                  </a:cubicBezTo>
                  <a:lnTo>
                    <a:pt x="3288" y="14129"/>
                  </a:lnTo>
                  <a:lnTo>
                    <a:pt x="3105" y="14335"/>
                  </a:lnTo>
                  <a:cubicBezTo>
                    <a:pt x="3059" y="14380"/>
                    <a:pt x="3037" y="14426"/>
                    <a:pt x="2991" y="14472"/>
                  </a:cubicBezTo>
                  <a:lnTo>
                    <a:pt x="2922" y="14540"/>
                  </a:lnTo>
                  <a:cubicBezTo>
                    <a:pt x="2854" y="14631"/>
                    <a:pt x="2808" y="14700"/>
                    <a:pt x="2740" y="14768"/>
                  </a:cubicBezTo>
                  <a:cubicBezTo>
                    <a:pt x="2694" y="14814"/>
                    <a:pt x="2649" y="14860"/>
                    <a:pt x="2603" y="14905"/>
                  </a:cubicBezTo>
                  <a:lnTo>
                    <a:pt x="2534" y="14974"/>
                  </a:lnTo>
                  <a:cubicBezTo>
                    <a:pt x="2489" y="15042"/>
                    <a:pt x="2443" y="15088"/>
                    <a:pt x="2397" y="15156"/>
                  </a:cubicBezTo>
                  <a:cubicBezTo>
                    <a:pt x="2352" y="15179"/>
                    <a:pt x="2329" y="15225"/>
                    <a:pt x="2283" y="15271"/>
                  </a:cubicBezTo>
                  <a:lnTo>
                    <a:pt x="2215" y="15362"/>
                  </a:lnTo>
                  <a:cubicBezTo>
                    <a:pt x="2169" y="15408"/>
                    <a:pt x="2124" y="15453"/>
                    <a:pt x="2078" y="15499"/>
                  </a:cubicBezTo>
                  <a:lnTo>
                    <a:pt x="2032" y="15544"/>
                  </a:lnTo>
                  <a:cubicBezTo>
                    <a:pt x="1895" y="15681"/>
                    <a:pt x="1781" y="15841"/>
                    <a:pt x="1644" y="15978"/>
                  </a:cubicBezTo>
                  <a:cubicBezTo>
                    <a:pt x="1621" y="16001"/>
                    <a:pt x="1576" y="16047"/>
                    <a:pt x="1553" y="16069"/>
                  </a:cubicBezTo>
                  <a:lnTo>
                    <a:pt x="1462" y="16161"/>
                  </a:lnTo>
                  <a:cubicBezTo>
                    <a:pt x="1393" y="16229"/>
                    <a:pt x="1348" y="16275"/>
                    <a:pt x="1302" y="16321"/>
                  </a:cubicBezTo>
                  <a:lnTo>
                    <a:pt x="1256" y="16366"/>
                  </a:lnTo>
                  <a:cubicBezTo>
                    <a:pt x="1188" y="16435"/>
                    <a:pt x="1096" y="16526"/>
                    <a:pt x="1028" y="16594"/>
                  </a:cubicBezTo>
                  <a:lnTo>
                    <a:pt x="868" y="16754"/>
                  </a:lnTo>
                  <a:lnTo>
                    <a:pt x="777" y="16823"/>
                  </a:lnTo>
                  <a:lnTo>
                    <a:pt x="686" y="16914"/>
                  </a:lnTo>
                  <a:cubicBezTo>
                    <a:pt x="640" y="16982"/>
                    <a:pt x="571" y="17028"/>
                    <a:pt x="503" y="17097"/>
                  </a:cubicBezTo>
                  <a:cubicBezTo>
                    <a:pt x="457" y="17142"/>
                    <a:pt x="389" y="17188"/>
                    <a:pt x="343" y="17234"/>
                  </a:cubicBezTo>
                  <a:cubicBezTo>
                    <a:pt x="298" y="17256"/>
                    <a:pt x="252" y="17302"/>
                    <a:pt x="206" y="17348"/>
                  </a:cubicBezTo>
                  <a:lnTo>
                    <a:pt x="138" y="17393"/>
                  </a:lnTo>
                  <a:cubicBezTo>
                    <a:pt x="92" y="17416"/>
                    <a:pt x="69" y="17439"/>
                    <a:pt x="69" y="17462"/>
                  </a:cubicBezTo>
                  <a:cubicBezTo>
                    <a:pt x="24" y="17485"/>
                    <a:pt x="1" y="17553"/>
                    <a:pt x="1" y="17622"/>
                  </a:cubicBezTo>
                  <a:cubicBezTo>
                    <a:pt x="1" y="17690"/>
                    <a:pt x="46" y="17759"/>
                    <a:pt x="92" y="17781"/>
                  </a:cubicBezTo>
                  <a:cubicBezTo>
                    <a:pt x="115" y="17804"/>
                    <a:pt x="161" y="17804"/>
                    <a:pt x="183" y="17804"/>
                  </a:cubicBezTo>
                  <a:cubicBezTo>
                    <a:pt x="229" y="17850"/>
                    <a:pt x="252" y="17873"/>
                    <a:pt x="298" y="17895"/>
                  </a:cubicBezTo>
                  <a:lnTo>
                    <a:pt x="320" y="17918"/>
                  </a:lnTo>
                  <a:cubicBezTo>
                    <a:pt x="343" y="17941"/>
                    <a:pt x="366" y="17964"/>
                    <a:pt x="389" y="17987"/>
                  </a:cubicBezTo>
                  <a:lnTo>
                    <a:pt x="412" y="18010"/>
                  </a:lnTo>
                  <a:lnTo>
                    <a:pt x="435" y="18032"/>
                  </a:lnTo>
                  <a:cubicBezTo>
                    <a:pt x="503" y="18078"/>
                    <a:pt x="571" y="18147"/>
                    <a:pt x="617" y="18192"/>
                  </a:cubicBezTo>
                  <a:lnTo>
                    <a:pt x="663" y="18238"/>
                  </a:lnTo>
                  <a:cubicBezTo>
                    <a:pt x="731" y="18283"/>
                    <a:pt x="800" y="18352"/>
                    <a:pt x="868" y="18420"/>
                  </a:cubicBezTo>
                  <a:cubicBezTo>
                    <a:pt x="982" y="18512"/>
                    <a:pt x="1096" y="18603"/>
                    <a:pt x="1233" y="18694"/>
                  </a:cubicBezTo>
                  <a:lnTo>
                    <a:pt x="1279" y="18740"/>
                  </a:lnTo>
                  <a:cubicBezTo>
                    <a:pt x="1370" y="18808"/>
                    <a:pt x="1484" y="18877"/>
                    <a:pt x="1576" y="18945"/>
                  </a:cubicBezTo>
                  <a:lnTo>
                    <a:pt x="1599" y="18945"/>
                  </a:lnTo>
                  <a:lnTo>
                    <a:pt x="1667" y="19014"/>
                  </a:lnTo>
                  <a:lnTo>
                    <a:pt x="1758" y="19060"/>
                  </a:lnTo>
                  <a:cubicBezTo>
                    <a:pt x="1827" y="19128"/>
                    <a:pt x="1918" y="19174"/>
                    <a:pt x="2009" y="19242"/>
                  </a:cubicBezTo>
                  <a:cubicBezTo>
                    <a:pt x="2078" y="19288"/>
                    <a:pt x="2146" y="19333"/>
                    <a:pt x="2215" y="19379"/>
                  </a:cubicBezTo>
                  <a:lnTo>
                    <a:pt x="2375" y="19493"/>
                  </a:lnTo>
                  <a:lnTo>
                    <a:pt x="2397" y="19493"/>
                  </a:lnTo>
                  <a:cubicBezTo>
                    <a:pt x="2489" y="19562"/>
                    <a:pt x="2580" y="19630"/>
                    <a:pt x="2671" y="19699"/>
                  </a:cubicBezTo>
                  <a:lnTo>
                    <a:pt x="2922" y="19858"/>
                  </a:lnTo>
                  <a:lnTo>
                    <a:pt x="3151" y="19995"/>
                  </a:lnTo>
                  <a:lnTo>
                    <a:pt x="3196" y="20041"/>
                  </a:lnTo>
                  <a:lnTo>
                    <a:pt x="3242" y="20064"/>
                  </a:lnTo>
                  <a:lnTo>
                    <a:pt x="3288" y="20087"/>
                  </a:lnTo>
                  <a:lnTo>
                    <a:pt x="3379" y="20132"/>
                  </a:lnTo>
                  <a:cubicBezTo>
                    <a:pt x="3425" y="20178"/>
                    <a:pt x="3470" y="20201"/>
                    <a:pt x="3493" y="20224"/>
                  </a:cubicBezTo>
                  <a:lnTo>
                    <a:pt x="3584" y="20269"/>
                  </a:lnTo>
                  <a:cubicBezTo>
                    <a:pt x="3721" y="20361"/>
                    <a:pt x="3881" y="20452"/>
                    <a:pt x="4064" y="20543"/>
                  </a:cubicBezTo>
                  <a:cubicBezTo>
                    <a:pt x="4155" y="20589"/>
                    <a:pt x="4269" y="20657"/>
                    <a:pt x="4360" y="20726"/>
                  </a:cubicBezTo>
                  <a:lnTo>
                    <a:pt x="4543" y="20817"/>
                  </a:lnTo>
                  <a:cubicBezTo>
                    <a:pt x="4680" y="20908"/>
                    <a:pt x="4840" y="21000"/>
                    <a:pt x="5000" y="21068"/>
                  </a:cubicBezTo>
                  <a:cubicBezTo>
                    <a:pt x="5091" y="21114"/>
                    <a:pt x="5159" y="21159"/>
                    <a:pt x="5251" y="21205"/>
                  </a:cubicBezTo>
                  <a:cubicBezTo>
                    <a:pt x="5319" y="21251"/>
                    <a:pt x="5388" y="21296"/>
                    <a:pt x="5456" y="21319"/>
                  </a:cubicBezTo>
                  <a:cubicBezTo>
                    <a:pt x="5547" y="21365"/>
                    <a:pt x="5639" y="21411"/>
                    <a:pt x="5730" y="21456"/>
                  </a:cubicBezTo>
                  <a:lnTo>
                    <a:pt x="5913" y="21547"/>
                  </a:lnTo>
                  <a:lnTo>
                    <a:pt x="6004" y="21593"/>
                  </a:lnTo>
                  <a:cubicBezTo>
                    <a:pt x="6164" y="21684"/>
                    <a:pt x="6323" y="21753"/>
                    <a:pt x="6483" y="21844"/>
                  </a:cubicBezTo>
                  <a:lnTo>
                    <a:pt x="6506" y="21844"/>
                  </a:lnTo>
                  <a:lnTo>
                    <a:pt x="6575" y="21890"/>
                  </a:lnTo>
                  <a:lnTo>
                    <a:pt x="6620" y="21913"/>
                  </a:lnTo>
                  <a:lnTo>
                    <a:pt x="6711" y="21958"/>
                  </a:lnTo>
                  <a:lnTo>
                    <a:pt x="6803" y="21981"/>
                  </a:lnTo>
                  <a:lnTo>
                    <a:pt x="6894" y="22027"/>
                  </a:lnTo>
                  <a:cubicBezTo>
                    <a:pt x="7054" y="22095"/>
                    <a:pt x="7214" y="22187"/>
                    <a:pt x="7396" y="22255"/>
                  </a:cubicBezTo>
                  <a:cubicBezTo>
                    <a:pt x="7488" y="22301"/>
                    <a:pt x="7556" y="22346"/>
                    <a:pt x="7647" y="22392"/>
                  </a:cubicBezTo>
                  <a:cubicBezTo>
                    <a:pt x="7739" y="22438"/>
                    <a:pt x="7807" y="22461"/>
                    <a:pt x="7876" y="22506"/>
                  </a:cubicBezTo>
                  <a:lnTo>
                    <a:pt x="7944" y="22529"/>
                  </a:lnTo>
                  <a:cubicBezTo>
                    <a:pt x="8035" y="22575"/>
                    <a:pt x="8127" y="22620"/>
                    <a:pt x="8218" y="22666"/>
                  </a:cubicBezTo>
                  <a:lnTo>
                    <a:pt x="8286" y="22689"/>
                  </a:lnTo>
                  <a:cubicBezTo>
                    <a:pt x="8355" y="22712"/>
                    <a:pt x="8423" y="22757"/>
                    <a:pt x="8492" y="22780"/>
                  </a:cubicBezTo>
                  <a:lnTo>
                    <a:pt x="8606" y="22826"/>
                  </a:lnTo>
                  <a:lnTo>
                    <a:pt x="8674" y="22871"/>
                  </a:lnTo>
                  <a:cubicBezTo>
                    <a:pt x="8857" y="22940"/>
                    <a:pt x="9040" y="23031"/>
                    <a:pt x="9222" y="23100"/>
                  </a:cubicBezTo>
                  <a:cubicBezTo>
                    <a:pt x="9291" y="23122"/>
                    <a:pt x="9336" y="23145"/>
                    <a:pt x="9405" y="23168"/>
                  </a:cubicBezTo>
                  <a:lnTo>
                    <a:pt x="9519" y="23214"/>
                  </a:lnTo>
                  <a:cubicBezTo>
                    <a:pt x="9587" y="23259"/>
                    <a:pt x="9679" y="23282"/>
                    <a:pt x="9747" y="23328"/>
                  </a:cubicBezTo>
                  <a:lnTo>
                    <a:pt x="9770" y="23328"/>
                  </a:lnTo>
                  <a:lnTo>
                    <a:pt x="9839" y="23351"/>
                  </a:lnTo>
                  <a:lnTo>
                    <a:pt x="9884" y="23374"/>
                  </a:lnTo>
                  <a:lnTo>
                    <a:pt x="9930" y="23396"/>
                  </a:lnTo>
                  <a:cubicBezTo>
                    <a:pt x="10044" y="23442"/>
                    <a:pt x="10181" y="23510"/>
                    <a:pt x="10295" y="23556"/>
                  </a:cubicBezTo>
                  <a:lnTo>
                    <a:pt x="10478" y="23625"/>
                  </a:lnTo>
                  <a:lnTo>
                    <a:pt x="10569" y="23647"/>
                  </a:lnTo>
                  <a:lnTo>
                    <a:pt x="10615" y="23670"/>
                  </a:lnTo>
                  <a:cubicBezTo>
                    <a:pt x="10683" y="23693"/>
                    <a:pt x="10752" y="23716"/>
                    <a:pt x="10820" y="23762"/>
                  </a:cubicBezTo>
                  <a:cubicBezTo>
                    <a:pt x="10911" y="23784"/>
                    <a:pt x="11003" y="23830"/>
                    <a:pt x="11094" y="23853"/>
                  </a:cubicBezTo>
                  <a:lnTo>
                    <a:pt x="11162" y="23898"/>
                  </a:lnTo>
                  <a:lnTo>
                    <a:pt x="11208" y="23921"/>
                  </a:lnTo>
                  <a:lnTo>
                    <a:pt x="11231" y="23921"/>
                  </a:lnTo>
                  <a:lnTo>
                    <a:pt x="11322" y="23967"/>
                  </a:lnTo>
                  <a:cubicBezTo>
                    <a:pt x="11459" y="24013"/>
                    <a:pt x="11619" y="24081"/>
                    <a:pt x="11756" y="24127"/>
                  </a:cubicBezTo>
                  <a:lnTo>
                    <a:pt x="11847" y="24150"/>
                  </a:lnTo>
                  <a:cubicBezTo>
                    <a:pt x="11961" y="24195"/>
                    <a:pt x="12075" y="24241"/>
                    <a:pt x="12190" y="24287"/>
                  </a:cubicBezTo>
                  <a:lnTo>
                    <a:pt x="12349" y="24355"/>
                  </a:lnTo>
                  <a:cubicBezTo>
                    <a:pt x="12486" y="24423"/>
                    <a:pt x="12646" y="24469"/>
                    <a:pt x="12783" y="24515"/>
                  </a:cubicBezTo>
                  <a:lnTo>
                    <a:pt x="12874" y="24560"/>
                  </a:lnTo>
                  <a:cubicBezTo>
                    <a:pt x="13034" y="24606"/>
                    <a:pt x="13194" y="24652"/>
                    <a:pt x="13354" y="24697"/>
                  </a:cubicBezTo>
                  <a:lnTo>
                    <a:pt x="13422" y="24720"/>
                  </a:lnTo>
                  <a:cubicBezTo>
                    <a:pt x="13445" y="24720"/>
                    <a:pt x="13468" y="24743"/>
                    <a:pt x="13491" y="24743"/>
                  </a:cubicBezTo>
                  <a:lnTo>
                    <a:pt x="13605" y="24766"/>
                  </a:lnTo>
                  <a:lnTo>
                    <a:pt x="13628" y="24789"/>
                  </a:lnTo>
                  <a:cubicBezTo>
                    <a:pt x="13719" y="24812"/>
                    <a:pt x="13787" y="24834"/>
                    <a:pt x="13879" y="24857"/>
                  </a:cubicBezTo>
                  <a:cubicBezTo>
                    <a:pt x="13970" y="24880"/>
                    <a:pt x="14061" y="24903"/>
                    <a:pt x="14153" y="24926"/>
                  </a:cubicBezTo>
                  <a:lnTo>
                    <a:pt x="14221" y="24926"/>
                  </a:lnTo>
                  <a:lnTo>
                    <a:pt x="14267" y="24948"/>
                  </a:lnTo>
                  <a:lnTo>
                    <a:pt x="14381" y="24971"/>
                  </a:lnTo>
                  <a:lnTo>
                    <a:pt x="14404" y="24971"/>
                  </a:lnTo>
                  <a:cubicBezTo>
                    <a:pt x="14472" y="24994"/>
                    <a:pt x="14518" y="24994"/>
                    <a:pt x="14563" y="24994"/>
                  </a:cubicBezTo>
                  <a:lnTo>
                    <a:pt x="14700" y="24994"/>
                  </a:lnTo>
                  <a:cubicBezTo>
                    <a:pt x="14746" y="24971"/>
                    <a:pt x="14792" y="24948"/>
                    <a:pt x="14792" y="24903"/>
                  </a:cubicBezTo>
                  <a:cubicBezTo>
                    <a:pt x="14837" y="24903"/>
                    <a:pt x="14860" y="24903"/>
                    <a:pt x="14883" y="24857"/>
                  </a:cubicBezTo>
                  <a:cubicBezTo>
                    <a:pt x="14997" y="24766"/>
                    <a:pt x="15111" y="24675"/>
                    <a:pt x="15202" y="24583"/>
                  </a:cubicBezTo>
                  <a:lnTo>
                    <a:pt x="15271" y="24538"/>
                  </a:lnTo>
                  <a:lnTo>
                    <a:pt x="15271" y="24515"/>
                  </a:lnTo>
                  <a:lnTo>
                    <a:pt x="15431" y="24401"/>
                  </a:lnTo>
                  <a:cubicBezTo>
                    <a:pt x="15499" y="24332"/>
                    <a:pt x="15568" y="24264"/>
                    <a:pt x="15636" y="24195"/>
                  </a:cubicBezTo>
                  <a:lnTo>
                    <a:pt x="15705" y="24150"/>
                  </a:lnTo>
                  <a:cubicBezTo>
                    <a:pt x="15819" y="24058"/>
                    <a:pt x="15910" y="23967"/>
                    <a:pt x="16001" y="23876"/>
                  </a:cubicBezTo>
                  <a:lnTo>
                    <a:pt x="16024" y="23853"/>
                  </a:lnTo>
                  <a:lnTo>
                    <a:pt x="16001" y="23853"/>
                  </a:lnTo>
                  <a:cubicBezTo>
                    <a:pt x="16138" y="23762"/>
                    <a:pt x="16252" y="23625"/>
                    <a:pt x="16389" y="23488"/>
                  </a:cubicBezTo>
                  <a:lnTo>
                    <a:pt x="16526" y="23328"/>
                  </a:lnTo>
                  <a:lnTo>
                    <a:pt x="16595" y="23259"/>
                  </a:lnTo>
                  <a:cubicBezTo>
                    <a:pt x="16663" y="23214"/>
                    <a:pt x="16709" y="23168"/>
                    <a:pt x="16755" y="23100"/>
                  </a:cubicBezTo>
                  <a:cubicBezTo>
                    <a:pt x="16823" y="23008"/>
                    <a:pt x="16914" y="22940"/>
                    <a:pt x="16983" y="22871"/>
                  </a:cubicBezTo>
                  <a:lnTo>
                    <a:pt x="17006" y="22849"/>
                  </a:lnTo>
                  <a:lnTo>
                    <a:pt x="17074" y="22780"/>
                  </a:lnTo>
                  <a:lnTo>
                    <a:pt x="17143" y="22689"/>
                  </a:lnTo>
                  <a:cubicBezTo>
                    <a:pt x="17211" y="22620"/>
                    <a:pt x="17280" y="22552"/>
                    <a:pt x="17348" y="22506"/>
                  </a:cubicBezTo>
                  <a:lnTo>
                    <a:pt x="17508" y="22324"/>
                  </a:lnTo>
                  <a:cubicBezTo>
                    <a:pt x="17645" y="22187"/>
                    <a:pt x="17759" y="22050"/>
                    <a:pt x="17873" y="21913"/>
                  </a:cubicBezTo>
                  <a:cubicBezTo>
                    <a:pt x="17942" y="21844"/>
                    <a:pt x="18010" y="21776"/>
                    <a:pt x="18056" y="21707"/>
                  </a:cubicBezTo>
                  <a:cubicBezTo>
                    <a:pt x="18124" y="21639"/>
                    <a:pt x="18193" y="21570"/>
                    <a:pt x="18261" y="21502"/>
                  </a:cubicBezTo>
                  <a:lnTo>
                    <a:pt x="18466" y="21274"/>
                  </a:lnTo>
                  <a:lnTo>
                    <a:pt x="18603" y="21114"/>
                  </a:lnTo>
                  <a:cubicBezTo>
                    <a:pt x="18672" y="21045"/>
                    <a:pt x="18740" y="20954"/>
                    <a:pt x="18809" y="20886"/>
                  </a:cubicBezTo>
                  <a:lnTo>
                    <a:pt x="18969" y="20680"/>
                  </a:lnTo>
                  <a:cubicBezTo>
                    <a:pt x="19037" y="20612"/>
                    <a:pt x="19106" y="20543"/>
                    <a:pt x="19174" y="20452"/>
                  </a:cubicBezTo>
                  <a:cubicBezTo>
                    <a:pt x="19197" y="20429"/>
                    <a:pt x="19243" y="20383"/>
                    <a:pt x="19288" y="20338"/>
                  </a:cubicBezTo>
                  <a:lnTo>
                    <a:pt x="19311" y="20292"/>
                  </a:lnTo>
                  <a:lnTo>
                    <a:pt x="19357" y="20246"/>
                  </a:lnTo>
                  <a:lnTo>
                    <a:pt x="19471" y="20132"/>
                  </a:lnTo>
                  <a:lnTo>
                    <a:pt x="19516" y="20087"/>
                  </a:lnTo>
                  <a:cubicBezTo>
                    <a:pt x="19585" y="19995"/>
                    <a:pt x="19653" y="19904"/>
                    <a:pt x="19722" y="19813"/>
                  </a:cubicBezTo>
                  <a:cubicBezTo>
                    <a:pt x="19950" y="19585"/>
                    <a:pt x="20178" y="19288"/>
                    <a:pt x="20429" y="18968"/>
                  </a:cubicBezTo>
                  <a:lnTo>
                    <a:pt x="20475" y="18900"/>
                  </a:lnTo>
                  <a:cubicBezTo>
                    <a:pt x="20521" y="18854"/>
                    <a:pt x="20566" y="18808"/>
                    <a:pt x="20589" y="18763"/>
                  </a:cubicBezTo>
                  <a:lnTo>
                    <a:pt x="20635" y="18717"/>
                  </a:lnTo>
                  <a:lnTo>
                    <a:pt x="20681" y="18672"/>
                  </a:lnTo>
                  <a:cubicBezTo>
                    <a:pt x="20703" y="18626"/>
                    <a:pt x="20726" y="18603"/>
                    <a:pt x="20749" y="18580"/>
                  </a:cubicBezTo>
                  <a:cubicBezTo>
                    <a:pt x="20818" y="18489"/>
                    <a:pt x="20909" y="18375"/>
                    <a:pt x="20977" y="18283"/>
                  </a:cubicBezTo>
                  <a:lnTo>
                    <a:pt x="21091" y="18147"/>
                  </a:lnTo>
                  <a:lnTo>
                    <a:pt x="21206" y="17987"/>
                  </a:lnTo>
                  <a:cubicBezTo>
                    <a:pt x="21411" y="17736"/>
                    <a:pt x="21571" y="17530"/>
                    <a:pt x="21753" y="17325"/>
                  </a:cubicBezTo>
                  <a:lnTo>
                    <a:pt x="21936" y="17051"/>
                  </a:lnTo>
                  <a:cubicBezTo>
                    <a:pt x="22073" y="16868"/>
                    <a:pt x="22210" y="16686"/>
                    <a:pt x="22347" y="16503"/>
                  </a:cubicBezTo>
                  <a:cubicBezTo>
                    <a:pt x="22438" y="16366"/>
                    <a:pt x="22552" y="16252"/>
                    <a:pt x="22644" y="16138"/>
                  </a:cubicBezTo>
                  <a:lnTo>
                    <a:pt x="22780" y="15955"/>
                  </a:lnTo>
                  <a:lnTo>
                    <a:pt x="22917" y="15773"/>
                  </a:lnTo>
                  <a:cubicBezTo>
                    <a:pt x="23100" y="15567"/>
                    <a:pt x="23237" y="15339"/>
                    <a:pt x="23374" y="15156"/>
                  </a:cubicBezTo>
                  <a:cubicBezTo>
                    <a:pt x="23420" y="15065"/>
                    <a:pt x="23488" y="14997"/>
                    <a:pt x="23534" y="14928"/>
                  </a:cubicBezTo>
                  <a:cubicBezTo>
                    <a:pt x="23602" y="14814"/>
                    <a:pt x="23693" y="14700"/>
                    <a:pt x="23762" y="14609"/>
                  </a:cubicBezTo>
                  <a:lnTo>
                    <a:pt x="23830" y="14494"/>
                  </a:lnTo>
                  <a:cubicBezTo>
                    <a:pt x="23945" y="14358"/>
                    <a:pt x="24036" y="14221"/>
                    <a:pt x="24150" y="14061"/>
                  </a:cubicBezTo>
                  <a:cubicBezTo>
                    <a:pt x="24241" y="13901"/>
                    <a:pt x="24355" y="13764"/>
                    <a:pt x="24447" y="13604"/>
                  </a:cubicBezTo>
                  <a:lnTo>
                    <a:pt x="24561" y="13445"/>
                  </a:lnTo>
                  <a:lnTo>
                    <a:pt x="24584" y="13399"/>
                  </a:lnTo>
                  <a:lnTo>
                    <a:pt x="24607" y="13353"/>
                  </a:lnTo>
                  <a:cubicBezTo>
                    <a:pt x="24652" y="13308"/>
                    <a:pt x="24698" y="13239"/>
                    <a:pt x="24743" y="13171"/>
                  </a:cubicBezTo>
                  <a:lnTo>
                    <a:pt x="24835" y="13034"/>
                  </a:lnTo>
                  <a:lnTo>
                    <a:pt x="24903" y="12942"/>
                  </a:lnTo>
                  <a:lnTo>
                    <a:pt x="24972" y="12851"/>
                  </a:lnTo>
                  <a:cubicBezTo>
                    <a:pt x="24995" y="12805"/>
                    <a:pt x="25040" y="12760"/>
                    <a:pt x="25063" y="12714"/>
                  </a:cubicBezTo>
                  <a:cubicBezTo>
                    <a:pt x="25109" y="12646"/>
                    <a:pt x="25177" y="12554"/>
                    <a:pt x="25223" y="12486"/>
                  </a:cubicBezTo>
                  <a:cubicBezTo>
                    <a:pt x="25268" y="12417"/>
                    <a:pt x="25337" y="12326"/>
                    <a:pt x="25383" y="12258"/>
                  </a:cubicBezTo>
                  <a:cubicBezTo>
                    <a:pt x="25428" y="12189"/>
                    <a:pt x="25474" y="12098"/>
                    <a:pt x="25520" y="12029"/>
                  </a:cubicBezTo>
                  <a:lnTo>
                    <a:pt x="25588" y="11961"/>
                  </a:lnTo>
                  <a:lnTo>
                    <a:pt x="25588" y="11938"/>
                  </a:lnTo>
                  <a:cubicBezTo>
                    <a:pt x="25611" y="11892"/>
                    <a:pt x="25656" y="11847"/>
                    <a:pt x="25679" y="11801"/>
                  </a:cubicBezTo>
                  <a:lnTo>
                    <a:pt x="25748" y="11687"/>
                  </a:lnTo>
                  <a:cubicBezTo>
                    <a:pt x="25816" y="11596"/>
                    <a:pt x="25885" y="11482"/>
                    <a:pt x="25953" y="11367"/>
                  </a:cubicBezTo>
                  <a:lnTo>
                    <a:pt x="25976" y="11345"/>
                  </a:lnTo>
                  <a:lnTo>
                    <a:pt x="25976" y="11322"/>
                  </a:lnTo>
                  <a:lnTo>
                    <a:pt x="25999" y="11299"/>
                  </a:lnTo>
                  <a:cubicBezTo>
                    <a:pt x="26022" y="11253"/>
                    <a:pt x="26045" y="11230"/>
                    <a:pt x="26067" y="11185"/>
                  </a:cubicBezTo>
                  <a:cubicBezTo>
                    <a:pt x="26090" y="11139"/>
                    <a:pt x="26136" y="11094"/>
                    <a:pt x="26159" y="11048"/>
                  </a:cubicBezTo>
                  <a:lnTo>
                    <a:pt x="26136" y="11048"/>
                  </a:lnTo>
                  <a:lnTo>
                    <a:pt x="26181" y="11025"/>
                  </a:lnTo>
                  <a:lnTo>
                    <a:pt x="26204" y="10957"/>
                  </a:lnTo>
                  <a:lnTo>
                    <a:pt x="26227" y="10934"/>
                  </a:lnTo>
                  <a:lnTo>
                    <a:pt x="26250" y="10911"/>
                  </a:lnTo>
                  <a:lnTo>
                    <a:pt x="26250" y="10888"/>
                  </a:lnTo>
                  <a:lnTo>
                    <a:pt x="26296" y="10842"/>
                  </a:lnTo>
                  <a:lnTo>
                    <a:pt x="26318" y="10774"/>
                  </a:lnTo>
                  <a:lnTo>
                    <a:pt x="26364" y="10728"/>
                  </a:lnTo>
                  <a:lnTo>
                    <a:pt x="26364" y="10705"/>
                  </a:lnTo>
                  <a:cubicBezTo>
                    <a:pt x="26410" y="10637"/>
                    <a:pt x="26455" y="10569"/>
                    <a:pt x="26478" y="10523"/>
                  </a:cubicBezTo>
                  <a:cubicBezTo>
                    <a:pt x="26524" y="10432"/>
                    <a:pt x="26569" y="10363"/>
                    <a:pt x="26615" y="10272"/>
                  </a:cubicBezTo>
                  <a:cubicBezTo>
                    <a:pt x="26638" y="10249"/>
                    <a:pt x="26661" y="10203"/>
                    <a:pt x="26684" y="10158"/>
                  </a:cubicBezTo>
                  <a:lnTo>
                    <a:pt x="26706" y="10089"/>
                  </a:lnTo>
                  <a:lnTo>
                    <a:pt x="26752" y="10044"/>
                  </a:lnTo>
                  <a:cubicBezTo>
                    <a:pt x="26775" y="9975"/>
                    <a:pt x="26798" y="9929"/>
                    <a:pt x="26821" y="9884"/>
                  </a:cubicBezTo>
                  <a:lnTo>
                    <a:pt x="26866" y="9792"/>
                  </a:lnTo>
                  <a:cubicBezTo>
                    <a:pt x="26889" y="9724"/>
                    <a:pt x="26935" y="9656"/>
                    <a:pt x="26958" y="9587"/>
                  </a:cubicBezTo>
                  <a:cubicBezTo>
                    <a:pt x="27003" y="9519"/>
                    <a:pt x="27049" y="9450"/>
                    <a:pt x="27072" y="9382"/>
                  </a:cubicBezTo>
                  <a:cubicBezTo>
                    <a:pt x="27117" y="9290"/>
                    <a:pt x="27140" y="9222"/>
                    <a:pt x="27163" y="9153"/>
                  </a:cubicBezTo>
                  <a:lnTo>
                    <a:pt x="27186" y="9131"/>
                  </a:lnTo>
                  <a:lnTo>
                    <a:pt x="27209" y="9085"/>
                  </a:lnTo>
                  <a:lnTo>
                    <a:pt x="27231" y="9039"/>
                  </a:lnTo>
                  <a:cubicBezTo>
                    <a:pt x="27254" y="8994"/>
                    <a:pt x="27254" y="8948"/>
                    <a:pt x="27277" y="8902"/>
                  </a:cubicBezTo>
                  <a:cubicBezTo>
                    <a:pt x="27323" y="8811"/>
                    <a:pt x="27346" y="8743"/>
                    <a:pt x="27391" y="8651"/>
                  </a:cubicBezTo>
                  <a:cubicBezTo>
                    <a:pt x="27391" y="8628"/>
                    <a:pt x="27414" y="8583"/>
                    <a:pt x="27437" y="8537"/>
                  </a:cubicBezTo>
                  <a:cubicBezTo>
                    <a:pt x="27460" y="8491"/>
                    <a:pt x="27460" y="8446"/>
                    <a:pt x="27482" y="8400"/>
                  </a:cubicBezTo>
                  <a:lnTo>
                    <a:pt x="27528" y="8309"/>
                  </a:lnTo>
                  <a:cubicBezTo>
                    <a:pt x="27551" y="8240"/>
                    <a:pt x="27574" y="8195"/>
                    <a:pt x="27597" y="8126"/>
                  </a:cubicBezTo>
                  <a:cubicBezTo>
                    <a:pt x="27619" y="8035"/>
                    <a:pt x="27665" y="7944"/>
                    <a:pt x="27688" y="7852"/>
                  </a:cubicBezTo>
                  <a:lnTo>
                    <a:pt x="27688" y="7830"/>
                  </a:lnTo>
                  <a:cubicBezTo>
                    <a:pt x="27711" y="7784"/>
                    <a:pt x="27711" y="7715"/>
                    <a:pt x="27734" y="7670"/>
                  </a:cubicBezTo>
                  <a:cubicBezTo>
                    <a:pt x="27734" y="7624"/>
                    <a:pt x="27734" y="7578"/>
                    <a:pt x="27734" y="7533"/>
                  </a:cubicBezTo>
                  <a:lnTo>
                    <a:pt x="27734" y="7487"/>
                  </a:lnTo>
                  <a:cubicBezTo>
                    <a:pt x="27756" y="7487"/>
                    <a:pt x="27756" y="7487"/>
                    <a:pt x="27756" y="7464"/>
                  </a:cubicBezTo>
                  <a:cubicBezTo>
                    <a:pt x="27802" y="7373"/>
                    <a:pt x="27756" y="7259"/>
                    <a:pt x="27642" y="7213"/>
                  </a:cubicBezTo>
                  <a:cubicBezTo>
                    <a:pt x="27574" y="7190"/>
                    <a:pt x="27482" y="7168"/>
                    <a:pt x="27391" y="7145"/>
                  </a:cubicBezTo>
                  <a:lnTo>
                    <a:pt x="27346" y="7145"/>
                  </a:lnTo>
                  <a:lnTo>
                    <a:pt x="27300" y="7122"/>
                  </a:lnTo>
                  <a:lnTo>
                    <a:pt x="27277" y="7122"/>
                  </a:lnTo>
                  <a:cubicBezTo>
                    <a:pt x="27231" y="7122"/>
                    <a:pt x="27209" y="7099"/>
                    <a:pt x="27186" y="7099"/>
                  </a:cubicBezTo>
                  <a:lnTo>
                    <a:pt x="27140" y="7099"/>
                  </a:lnTo>
                  <a:cubicBezTo>
                    <a:pt x="27026" y="7076"/>
                    <a:pt x="26889" y="7031"/>
                    <a:pt x="26775" y="7008"/>
                  </a:cubicBezTo>
                  <a:cubicBezTo>
                    <a:pt x="26547" y="6962"/>
                    <a:pt x="26318" y="6871"/>
                    <a:pt x="26113" y="6802"/>
                  </a:cubicBezTo>
                  <a:cubicBezTo>
                    <a:pt x="25999" y="6757"/>
                    <a:pt x="25885" y="6734"/>
                    <a:pt x="25771" y="6688"/>
                  </a:cubicBezTo>
                  <a:lnTo>
                    <a:pt x="25702" y="6665"/>
                  </a:lnTo>
                  <a:cubicBezTo>
                    <a:pt x="25405" y="6574"/>
                    <a:pt x="25086" y="6460"/>
                    <a:pt x="24766" y="6346"/>
                  </a:cubicBezTo>
                  <a:cubicBezTo>
                    <a:pt x="24629" y="6300"/>
                    <a:pt x="24492" y="6232"/>
                    <a:pt x="24378" y="6186"/>
                  </a:cubicBezTo>
                  <a:lnTo>
                    <a:pt x="24264" y="6140"/>
                  </a:lnTo>
                  <a:cubicBezTo>
                    <a:pt x="24173" y="6095"/>
                    <a:pt x="24104" y="6072"/>
                    <a:pt x="24013" y="6049"/>
                  </a:cubicBezTo>
                  <a:lnTo>
                    <a:pt x="23990" y="6026"/>
                  </a:lnTo>
                  <a:lnTo>
                    <a:pt x="23922" y="6003"/>
                  </a:lnTo>
                  <a:lnTo>
                    <a:pt x="23762" y="5935"/>
                  </a:lnTo>
                  <a:cubicBezTo>
                    <a:pt x="23534" y="5844"/>
                    <a:pt x="23305" y="5752"/>
                    <a:pt x="23077" y="5638"/>
                  </a:cubicBezTo>
                  <a:lnTo>
                    <a:pt x="23032" y="5638"/>
                  </a:lnTo>
                  <a:lnTo>
                    <a:pt x="22803" y="5524"/>
                  </a:lnTo>
                  <a:lnTo>
                    <a:pt x="22644" y="5456"/>
                  </a:lnTo>
                  <a:lnTo>
                    <a:pt x="22621" y="5456"/>
                  </a:lnTo>
                  <a:cubicBezTo>
                    <a:pt x="22507" y="5410"/>
                    <a:pt x="22415" y="5364"/>
                    <a:pt x="22324" y="5319"/>
                  </a:cubicBezTo>
                  <a:cubicBezTo>
                    <a:pt x="22164" y="5273"/>
                    <a:pt x="22027" y="5205"/>
                    <a:pt x="21867" y="5136"/>
                  </a:cubicBezTo>
                  <a:cubicBezTo>
                    <a:pt x="21548" y="5022"/>
                    <a:pt x="21228" y="4862"/>
                    <a:pt x="20886" y="4702"/>
                  </a:cubicBezTo>
                  <a:cubicBezTo>
                    <a:pt x="20658" y="4588"/>
                    <a:pt x="20407" y="4474"/>
                    <a:pt x="20178" y="4337"/>
                  </a:cubicBezTo>
                  <a:lnTo>
                    <a:pt x="19950" y="4223"/>
                  </a:lnTo>
                  <a:cubicBezTo>
                    <a:pt x="19790" y="4155"/>
                    <a:pt x="19631" y="4063"/>
                    <a:pt x="19471" y="3995"/>
                  </a:cubicBezTo>
                  <a:lnTo>
                    <a:pt x="19334" y="3926"/>
                  </a:lnTo>
                  <a:lnTo>
                    <a:pt x="19243" y="3881"/>
                  </a:lnTo>
                  <a:lnTo>
                    <a:pt x="19174" y="3835"/>
                  </a:lnTo>
                  <a:cubicBezTo>
                    <a:pt x="19106" y="3789"/>
                    <a:pt x="19037" y="3767"/>
                    <a:pt x="18969" y="3721"/>
                  </a:cubicBezTo>
                  <a:lnTo>
                    <a:pt x="18877" y="3675"/>
                  </a:lnTo>
                  <a:cubicBezTo>
                    <a:pt x="18672" y="3584"/>
                    <a:pt x="18489" y="3470"/>
                    <a:pt x="18284" y="3379"/>
                  </a:cubicBezTo>
                  <a:cubicBezTo>
                    <a:pt x="18284" y="3356"/>
                    <a:pt x="18261" y="3356"/>
                    <a:pt x="18261" y="3356"/>
                  </a:cubicBezTo>
                  <a:lnTo>
                    <a:pt x="18238" y="3356"/>
                  </a:lnTo>
                  <a:lnTo>
                    <a:pt x="18215" y="3333"/>
                  </a:lnTo>
                  <a:cubicBezTo>
                    <a:pt x="18193" y="3310"/>
                    <a:pt x="18147" y="3287"/>
                    <a:pt x="18124" y="3287"/>
                  </a:cubicBezTo>
                  <a:lnTo>
                    <a:pt x="18078" y="3264"/>
                  </a:lnTo>
                  <a:lnTo>
                    <a:pt x="18033" y="3242"/>
                  </a:lnTo>
                  <a:lnTo>
                    <a:pt x="18010" y="3219"/>
                  </a:lnTo>
                  <a:lnTo>
                    <a:pt x="17964" y="3196"/>
                  </a:lnTo>
                  <a:lnTo>
                    <a:pt x="17919" y="3173"/>
                  </a:lnTo>
                  <a:lnTo>
                    <a:pt x="17873" y="3150"/>
                  </a:lnTo>
                  <a:lnTo>
                    <a:pt x="17827" y="3105"/>
                  </a:lnTo>
                  <a:cubicBezTo>
                    <a:pt x="17713" y="3059"/>
                    <a:pt x="17622" y="2991"/>
                    <a:pt x="17508" y="2945"/>
                  </a:cubicBezTo>
                  <a:lnTo>
                    <a:pt x="17485" y="2922"/>
                  </a:lnTo>
                  <a:lnTo>
                    <a:pt x="17439" y="2899"/>
                  </a:lnTo>
                  <a:lnTo>
                    <a:pt x="17348" y="2854"/>
                  </a:lnTo>
                  <a:lnTo>
                    <a:pt x="17234" y="2762"/>
                  </a:lnTo>
                  <a:lnTo>
                    <a:pt x="17165" y="2739"/>
                  </a:lnTo>
                  <a:lnTo>
                    <a:pt x="17120" y="2694"/>
                  </a:lnTo>
                  <a:cubicBezTo>
                    <a:pt x="17051" y="2648"/>
                    <a:pt x="16983" y="2625"/>
                    <a:pt x="16914" y="2580"/>
                  </a:cubicBezTo>
                  <a:lnTo>
                    <a:pt x="16823" y="2511"/>
                  </a:lnTo>
                  <a:lnTo>
                    <a:pt x="16755" y="2488"/>
                  </a:lnTo>
                  <a:cubicBezTo>
                    <a:pt x="16663" y="2420"/>
                    <a:pt x="16572" y="2374"/>
                    <a:pt x="16481" y="2306"/>
                  </a:cubicBezTo>
                  <a:lnTo>
                    <a:pt x="16344" y="2237"/>
                  </a:lnTo>
                  <a:cubicBezTo>
                    <a:pt x="16252" y="2169"/>
                    <a:pt x="16138" y="2100"/>
                    <a:pt x="16024" y="2032"/>
                  </a:cubicBezTo>
                  <a:lnTo>
                    <a:pt x="15750" y="1849"/>
                  </a:lnTo>
                  <a:lnTo>
                    <a:pt x="15568" y="1735"/>
                  </a:lnTo>
                  <a:cubicBezTo>
                    <a:pt x="15431" y="1644"/>
                    <a:pt x="15317" y="1553"/>
                    <a:pt x="15180" y="1461"/>
                  </a:cubicBezTo>
                  <a:lnTo>
                    <a:pt x="15111" y="1416"/>
                  </a:lnTo>
                  <a:cubicBezTo>
                    <a:pt x="15066" y="1370"/>
                    <a:pt x="14997" y="1324"/>
                    <a:pt x="14951" y="1279"/>
                  </a:cubicBezTo>
                  <a:lnTo>
                    <a:pt x="14929" y="1279"/>
                  </a:lnTo>
                  <a:lnTo>
                    <a:pt x="14906" y="1256"/>
                  </a:lnTo>
                  <a:cubicBezTo>
                    <a:pt x="14837" y="1210"/>
                    <a:pt x="14746" y="1165"/>
                    <a:pt x="14677" y="1119"/>
                  </a:cubicBezTo>
                  <a:lnTo>
                    <a:pt x="14244" y="777"/>
                  </a:lnTo>
                  <a:cubicBezTo>
                    <a:pt x="14107" y="685"/>
                    <a:pt x="13993" y="594"/>
                    <a:pt x="13879" y="503"/>
                  </a:cubicBezTo>
                  <a:lnTo>
                    <a:pt x="13856" y="480"/>
                  </a:lnTo>
                  <a:lnTo>
                    <a:pt x="13833" y="457"/>
                  </a:lnTo>
                  <a:lnTo>
                    <a:pt x="13764" y="411"/>
                  </a:lnTo>
                  <a:cubicBezTo>
                    <a:pt x="13696" y="366"/>
                    <a:pt x="13628" y="297"/>
                    <a:pt x="13559" y="252"/>
                  </a:cubicBezTo>
                  <a:cubicBezTo>
                    <a:pt x="13491" y="206"/>
                    <a:pt x="13422" y="160"/>
                    <a:pt x="13354" y="115"/>
                  </a:cubicBezTo>
                  <a:cubicBezTo>
                    <a:pt x="13331" y="92"/>
                    <a:pt x="13308" y="69"/>
                    <a:pt x="13262" y="69"/>
                  </a:cubicBezTo>
                  <a:cubicBezTo>
                    <a:pt x="13240" y="23"/>
                    <a:pt x="13217" y="0"/>
                    <a:pt x="13171" y="0"/>
                  </a:cubicBezTo>
                  <a:close/>
                </a:path>
              </a:pathLst>
            </a:custGeom>
            <a:solidFill>
              <a:srgbClr val="FBFF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5" name="Google Shape;705;p4"/>
            <p:cNvSpPr/>
            <p:nvPr/>
          </p:nvSpPr>
          <p:spPr>
            <a:xfrm>
              <a:off x="4440250" y="756125"/>
              <a:ext cx="400600" cy="446850"/>
            </a:xfrm>
            <a:custGeom>
              <a:avLst/>
              <a:gdLst/>
              <a:ahLst/>
              <a:cxnLst/>
              <a:rect l="l" t="t" r="r" b="b"/>
              <a:pathLst>
                <a:path w="16024" h="17874" extrusionOk="0">
                  <a:moveTo>
                    <a:pt x="15020" y="1"/>
                  </a:moveTo>
                  <a:cubicBezTo>
                    <a:pt x="14974" y="1"/>
                    <a:pt x="14928" y="24"/>
                    <a:pt x="14905" y="69"/>
                  </a:cubicBezTo>
                  <a:cubicBezTo>
                    <a:pt x="14883" y="161"/>
                    <a:pt x="14837" y="252"/>
                    <a:pt x="14791" y="343"/>
                  </a:cubicBezTo>
                  <a:cubicBezTo>
                    <a:pt x="14769" y="389"/>
                    <a:pt x="14746" y="457"/>
                    <a:pt x="14700" y="526"/>
                  </a:cubicBezTo>
                  <a:lnTo>
                    <a:pt x="14677" y="594"/>
                  </a:lnTo>
                  <a:cubicBezTo>
                    <a:pt x="14632" y="686"/>
                    <a:pt x="14563" y="777"/>
                    <a:pt x="14517" y="868"/>
                  </a:cubicBezTo>
                  <a:lnTo>
                    <a:pt x="14449" y="960"/>
                  </a:lnTo>
                  <a:cubicBezTo>
                    <a:pt x="14426" y="1028"/>
                    <a:pt x="14403" y="1074"/>
                    <a:pt x="14358" y="1119"/>
                  </a:cubicBezTo>
                  <a:cubicBezTo>
                    <a:pt x="14289" y="1234"/>
                    <a:pt x="14221" y="1348"/>
                    <a:pt x="14129" y="1462"/>
                  </a:cubicBezTo>
                  <a:cubicBezTo>
                    <a:pt x="14084" y="1530"/>
                    <a:pt x="14038" y="1622"/>
                    <a:pt x="13992" y="1690"/>
                  </a:cubicBezTo>
                  <a:cubicBezTo>
                    <a:pt x="13856" y="1873"/>
                    <a:pt x="13719" y="2078"/>
                    <a:pt x="13604" y="2261"/>
                  </a:cubicBezTo>
                  <a:lnTo>
                    <a:pt x="13559" y="2352"/>
                  </a:lnTo>
                  <a:cubicBezTo>
                    <a:pt x="13467" y="2489"/>
                    <a:pt x="13376" y="2626"/>
                    <a:pt x="13285" y="2763"/>
                  </a:cubicBezTo>
                  <a:cubicBezTo>
                    <a:pt x="13239" y="2831"/>
                    <a:pt x="13194" y="2900"/>
                    <a:pt x="13148" y="2991"/>
                  </a:cubicBezTo>
                  <a:lnTo>
                    <a:pt x="13125" y="3014"/>
                  </a:lnTo>
                  <a:cubicBezTo>
                    <a:pt x="13079" y="3060"/>
                    <a:pt x="13057" y="3105"/>
                    <a:pt x="13034" y="3151"/>
                  </a:cubicBezTo>
                  <a:cubicBezTo>
                    <a:pt x="13011" y="3174"/>
                    <a:pt x="12988" y="3219"/>
                    <a:pt x="12943" y="3265"/>
                  </a:cubicBezTo>
                  <a:cubicBezTo>
                    <a:pt x="12874" y="3356"/>
                    <a:pt x="12806" y="3448"/>
                    <a:pt x="12737" y="3539"/>
                  </a:cubicBezTo>
                  <a:cubicBezTo>
                    <a:pt x="12691" y="3607"/>
                    <a:pt x="12646" y="3676"/>
                    <a:pt x="12600" y="3744"/>
                  </a:cubicBezTo>
                  <a:cubicBezTo>
                    <a:pt x="12554" y="3790"/>
                    <a:pt x="12509" y="3858"/>
                    <a:pt x="12463" y="3927"/>
                  </a:cubicBezTo>
                  <a:lnTo>
                    <a:pt x="12418" y="3995"/>
                  </a:lnTo>
                  <a:lnTo>
                    <a:pt x="12258" y="4224"/>
                  </a:lnTo>
                  <a:cubicBezTo>
                    <a:pt x="12029" y="4566"/>
                    <a:pt x="11801" y="4908"/>
                    <a:pt x="11550" y="5251"/>
                  </a:cubicBezTo>
                  <a:lnTo>
                    <a:pt x="11459" y="5365"/>
                  </a:lnTo>
                  <a:lnTo>
                    <a:pt x="11368" y="5502"/>
                  </a:lnTo>
                  <a:cubicBezTo>
                    <a:pt x="11345" y="5548"/>
                    <a:pt x="11299" y="5593"/>
                    <a:pt x="11253" y="5639"/>
                  </a:cubicBezTo>
                  <a:lnTo>
                    <a:pt x="11208" y="5730"/>
                  </a:lnTo>
                  <a:cubicBezTo>
                    <a:pt x="11071" y="5890"/>
                    <a:pt x="10957" y="6050"/>
                    <a:pt x="10843" y="6232"/>
                  </a:cubicBezTo>
                  <a:cubicBezTo>
                    <a:pt x="10569" y="6597"/>
                    <a:pt x="10340" y="6917"/>
                    <a:pt x="10112" y="7214"/>
                  </a:cubicBezTo>
                  <a:cubicBezTo>
                    <a:pt x="9884" y="7510"/>
                    <a:pt x="9633" y="7830"/>
                    <a:pt x="9405" y="8127"/>
                  </a:cubicBezTo>
                  <a:lnTo>
                    <a:pt x="9359" y="8195"/>
                  </a:lnTo>
                  <a:cubicBezTo>
                    <a:pt x="9245" y="8332"/>
                    <a:pt x="9131" y="8469"/>
                    <a:pt x="9039" y="8606"/>
                  </a:cubicBezTo>
                  <a:cubicBezTo>
                    <a:pt x="8925" y="8766"/>
                    <a:pt x="8788" y="8926"/>
                    <a:pt x="8674" y="9063"/>
                  </a:cubicBezTo>
                  <a:cubicBezTo>
                    <a:pt x="8537" y="9222"/>
                    <a:pt x="8400" y="9382"/>
                    <a:pt x="8263" y="9542"/>
                  </a:cubicBezTo>
                  <a:cubicBezTo>
                    <a:pt x="8218" y="9610"/>
                    <a:pt x="8172" y="9679"/>
                    <a:pt x="8126" y="9725"/>
                  </a:cubicBezTo>
                  <a:cubicBezTo>
                    <a:pt x="8035" y="9816"/>
                    <a:pt x="7967" y="9930"/>
                    <a:pt x="7898" y="10021"/>
                  </a:cubicBezTo>
                  <a:lnTo>
                    <a:pt x="7601" y="10364"/>
                  </a:lnTo>
                  <a:cubicBezTo>
                    <a:pt x="7442" y="10569"/>
                    <a:pt x="7259" y="10775"/>
                    <a:pt x="7099" y="10980"/>
                  </a:cubicBezTo>
                  <a:cubicBezTo>
                    <a:pt x="6962" y="11140"/>
                    <a:pt x="6848" y="11277"/>
                    <a:pt x="6711" y="11414"/>
                  </a:cubicBezTo>
                  <a:cubicBezTo>
                    <a:pt x="6643" y="11505"/>
                    <a:pt x="6574" y="11573"/>
                    <a:pt x="6529" y="11642"/>
                  </a:cubicBezTo>
                  <a:cubicBezTo>
                    <a:pt x="6460" y="11733"/>
                    <a:pt x="6392" y="11802"/>
                    <a:pt x="6300" y="11870"/>
                  </a:cubicBezTo>
                  <a:cubicBezTo>
                    <a:pt x="6186" y="12030"/>
                    <a:pt x="6049" y="12167"/>
                    <a:pt x="5912" y="12304"/>
                  </a:cubicBezTo>
                  <a:cubicBezTo>
                    <a:pt x="5798" y="12418"/>
                    <a:pt x="5707" y="12532"/>
                    <a:pt x="5593" y="12669"/>
                  </a:cubicBezTo>
                  <a:lnTo>
                    <a:pt x="5547" y="12715"/>
                  </a:lnTo>
                  <a:cubicBezTo>
                    <a:pt x="5273" y="13011"/>
                    <a:pt x="5022" y="13285"/>
                    <a:pt x="4771" y="13559"/>
                  </a:cubicBezTo>
                  <a:lnTo>
                    <a:pt x="4771" y="13536"/>
                  </a:lnTo>
                  <a:lnTo>
                    <a:pt x="4794" y="13514"/>
                  </a:lnTo>
                  <a:cubicBezTo>
                    <a:pt x="4817" y="13399"/>
                    <a:pt x="4817" y="13308"/>
                    <a:pt x="4817" y="13217"/>
                  </a:cubicBezTo>
                  <a:cubicBezTo>
                    <a:pt x="4794" y="13103"/>
                    <a:pt x="4748" y="12989"/>
                    <a:pt x="4703" y="12897"/>
                  </a:cubicBezTo>
                  <a:cubicBezTo>
                    <a:pt x="4657" y="12852"/>
                    <a:pt x="4634" y="12806"/>
                    <a:pt x="4588" y="12783"/>
                  </a:cubicBezTo>
                  <a:cubicBezTo>
                    <a:pt x="4543" y="12737"/>
                    <a:pt x="4497" y="12715"/>
                    <a:pt x="4451" y="12692"/>
                  </a:cubicBezTo>
                  <a:cubicBezTo>
                    <a:pt x="4406" y="12692"/>
                    <a:pt x="4337" y="12669"/>
                    <a:pt x="4292" y="12669"/>
                  </a:cubicBezTo>
                  <a:lnTo>
                    <a:pt x="4269" y="12669"/>
                  </a:lnTo>
                  <a:cubicBezTo>
                    <a:pt x="4200" y="12669"/>
                    <a:pt x="4155" y="12692"/>
                    <a:pt x="4086" y="12692"/>
                  </a:cubicBezTo>
                  <a:cubicBezTo>
                    <a:pt x="3995" y="12737"/>
                    <a:pt x="3881" y="12783"/>
                    <a:pt x="3790" y="12829"/>
                  </a:cubicBezTo>
                  <a:cubicBezTo>
                    <a:pt x="3721" y="12874"/>
                    <a:pt x="3630" y="12943"/>
                    <a:pt x="3561" y="12989"/>
                  </a:cubicBezTo>
                  <a:cubicBezTo>
                    <a:pt x="3447" y="13103"/>
                    <a:pt x="3356" y="13194"/>
                    <a:pt x="3265" y="13308"/>
                  </a:cubicBezTo>
                  <a:cubicBezTo>
                    <a:pt x="3242" y="13354"/>
                    <a:pt x="3219" y="13399"/>
                    <a:pt x="3173" y="13445"/>
                  </a:cubicBezTo>
                  <a:cubicBezTo>
                    <a:pt x="2968" y="13673"/>
                    <a:pt x="2785" y="13924"/>
                    <a:pt x="2580" y="14175"/>
                  </a:cubicBezTo>
                  <a:lnTo>
                    <a:pt x="2466" y="14312"/>
                  </a:lnTo>
                  <a:lnTo>
                    <a:pt x="2420" y="14404"/>
                  </a:lnTo>
                  <a:cubicBezTo>
                    <a:pt x="2329" y="14518"/>
                    <a:pt x="2215" y="14632"/>
                    <a:pt x="2123" y="14746"/>
                  </a:cubicBezTo>
                  <a:cubicBezTo>
                    <a:pt x="2032" y="14860"/>
                    <a:pt x="1918" y="14974"/>
                    <a:pt x="1827" y="15088"/>
                  </a:cubicBezTo>
                  <a:lnTo>
                    <a:pt x="1758" y="15180"/>
                  </a:lnTo>
                  <a:cubicBezTo>
                    <a:pt x="1690" y="15271"/>
                    <a:pt x="1598" y="15340"/>
                    <a:pt x="1530" y="15431"/>
                  </a:cubicBezTo>
                  <a:lnTo>
                    <a:pt x="1416" y="15545"/>
                  </a:lnTo>
                  <a:cubicBezTo>
                    <a:pt x="1347" y="15636"/>
                    <a:pt x="1256" y="15705"/>
                    <a:pt x="1187" y="15796"/>
                  </a:cubicBezTo>
                  <a:lnTo>
                    <a:pt x="1073" y="15910"/>
                  </a:lnTo>
                  <a:cubicBezTo>
                    <a:pt x="891" y="16116"/>
                    <a:pt x="662" y="16344"/>
                    <a:pt x="434" y="16572"/>
                  </a:cubicBezTo>
                  <a:lnTo>
                    <a:pt x="320" y="16663"/>
                  </a:lnTo>
                  <a:cubicBezTo>
                    <a:pt x="274" y="16709"/>
                    <a:pt x="229" y="16755"/>
                    <a:pt x="183" y="16778"/>
                  </a:cubicBezTo>
                  <a:lnTo>
                    <a:pt x="138" y="16800"/>
                  </a:lnTo>
                  <a:lnTo>
                    <a:pt x="115" y="16823"/>
                  </a:lnTo>
                  <a:cubicBezTo>
                    <a:pt x="92" y="16846"/>
                    <a:pt x="69" y="16869"/>
                    <a:pt x="69" y="16869"/>
                  </a:cubicBezTo>
                  <a:cubicBezTo>
                    <a:pt x="23" y="16937"/>
                    <a:pt x="1" y="16983"/>
                    <a:pt x="1" y="17029"/>
                  </a:cubicBezTo>
                  <a:cubicBezTo>
                    <a:pt x="23" y="17120"/>
                    <a:pt x="69" y="17188"/>
                    <a:pt x="160" y="17211"/>
                  </a:cubicBezTo>
                  <a:cubicBezTo>
                    <a:pt x="183" y="17234"/>
                    <a:pt x="229" y="17234"/>
                    <a:pt x="252" y="17257"/>
                  </a:cubicBezTo>
                  <a:cubicBezTo>
                    <a:pt x="343" y="17280"/>
                    <a:pt x="411" y="17303"/>
                    <a:pt x="480" y="17303"/>
                  </a:cubicBezTo>
                  <a:lnTo>
                    <a:pt x="548" y="17325"/>
                  </a:lnTo>
                  <a:cubicBezTo>
                    <a:pt x="617" y="17325"/>
                    <a:pt x="685" y="17348"/>
                    <a:pt x="754" y="17348"/>
                  </a:cubicBezTo>
                  <a:lnTo>
                    <a:pt x="822" y="17348"/>
                  </a:lnTo>
                  <a:cubicBezTo>
                    <a:pt x="822" y="17439"/>
                    <a:pt x="891" y="17485"/>
                    <a:pt x="959" y="17485"/>
                  </a:cubicBezTo>
                  <a:lnTo>
                    <a:pt x="1073" y="17485"/>
                  </a:lnTo>
                  <a:cubicBezTo>
                    <a:pt x="1142" y="17485"/>
                    <a:pt x="1210" y="17485"/>
                    <a:pt x="1256" y="17508"/>
                  </a:cubicBezTo>
                  <a:cubicBezTo>
                    <a:pt x="1324" y="17508"/>
                    <a:pt x="1393" y="17531"/>
                    <a:pt x="1484" y="17554"/>
                  </a:cubicBezTo>
                  <a:lnTo>
                    <a:pt x="1530" y="17576"/>
                  </a:lnTo>
                  <a:cubicBezTo>
                    <a:pt x="1667" y="17599"/>
                    <a:pt x="1781" y="17645"/>
                    <a:pt x="1918" y="17668"/>
                  </a:cubicBezTo>
                  <a:cubicBezTo>
                    <a:pt x="1941" y="17691"/>
                    <a:pt x="1964" y="17691"/>
                    <a:pt x="1986" y="17713"/>
                  </a:cubicBezTo>
                  <a:cubicBezTo>
                    <a:pt x="2032" y="17713"/>
                    <a:pt x="2078" y="17736"/>
                    <a:pt x="2123" y="17736"/>
                  </a:cubicBezTo>
                  <a:cubicBezTo>
                    <a:pt x="2146" y="17759"/>
                    <a:pt x="2192" y="17759"/>
                    <a:pt x="2215" y="17759"/>
                  </a:cubicBezTo>
                  <a:lnTo>
                    <a:pt x="2352" y="17759"/>
                  </a:lnTo>
                  <a:cubicBezTo>
                    <a:pt x="2420" y="17782"/>
                    <a:pt x="2489" y="17828"/>
                    <a:pt x="2580" y="17828"/>
                  </a:cubicBezTo>
                  <a:cubicBezTo>
                    <a:pt x="2648" y="17873"/>
                    <a:pt x="2717" y="17873"/>
                    <a:pt x="2785" y="17873"/>
                  </a:cubicBezTo>
                  <a:lnTo>
                    <a:pt x="2854" y="17873"/>
                  </a:lnTo>
                  <a:cubicBezTo>
                    <a:pt x="2899" y="17873"/>
                    <a:pt x="2922" y="17850"/>
                    <a:pt x="2968" y="17828"/>
                  </a:cubicBezTo>
                  <a:lnTo>
                    <a:pt x="3082" y="17828"/>
                  </a:lnTo>
                  <a:cubicBezTo>
                    <a:pt x="3128" y="17805"/>
                    <a:pt x="3173" y="17782"/>
                    <a:pt x="3196" y="17759"/>
                  </a:cubicBezTo>
                  <a:lnTo>
                    <a:pt x="3265" y="17691"/>
                  </a:lnTo>
                  <a:lnTo>
                    <a:pt x="3333" y="17622"/>
                  </a:lnTo>
                  <a:cubicBezTo>
                    <a:pt x="3379" y="17576"/>
                    <a:pt x="3447" y="17531"/>
                    <a:pt x="3493" y="17485"/>
                  </a:cubicBezTo>
                  <a:cubicBezTo>
                    <a:pt x="3561" y="17417"/>
                    <a:pt x="3630" y="17371"/>
                    <a:pt x="3675" y="17303"/>
                  </a:cubicBezTo>
                  <a:cubicBezTo>
                    <a:pt x="3721" y="17257"/>
                    <a:pt x="3790" y="17211"/>
                    <a:pt x="3835" y="17166"/>
                  </a:cubicBezTo>
                  <a:lnTo>
                    <a:pt x="3858" y="17143"/>
                  </a:lnTo>
                  <a:cubicBezTo>
                    <a:pt x="3881" y="17120"/>
                    <a:pt x="3904" y="17097"/>
                    <a:pt x="3927" y="17074"/>
                  </a:cubicBezTo>
                  <a:lnTo>
                    <a:pt x="3995" y="17029"/>
                  </a:lnTo>
                  <a:lnTo>
                    <a:pt x="4018" y="16983"/>
                  </a:lnTo>
                  <a:cubicBezTo>
                    <a:pt x="4155" y="16869"/>
                    <a:pt x="4292" y="16732"/>
                    <a:pt x="4429" y="16595"/>
                  </a:cubicBezTo>
                  <a:lnTo>
                    <a:pt x="4566" y="16458"/>
                  </a:lnTo>
                  <a:cubicBezTo>
                    <a:pt x="4657" y="16367"/>
                    <a:pt x="4725" y="16298"/>
                    <a:pt x="4817" y="16207"/>
                  </a:cubicBezTo>
                  <a:cubicBezTo>
                    <a:pt x="4885" y="16138"/>
                    <a:pt x="4954" y="16070"/>
                    <a:pt x="5045" y="15979"/>
                  </a:cubicBezTo>
                  <a:cubicBezTo>
                    <a:pt x="5091" y="15933"/>
                    <a:pt x="5159" y="15865"/>
                    <a:pt x="5205" y="15796"/>
                  </a:cubicBezTo>
                  <a:cubicBezTo>
                    <a:pt x="5342" y="15682"/>
                    <a:pt x="5479" y="15545"/>
                    <a:pt x="5593" y="15408"/>
                  </a:cubicBezTo>
                  <a:cubicBezTo>
                    <a:pt x="5821" y="15157"/>
                    <a:pt x="6095" y="14883"/>
                    <a:pt x="6346" y="14609"/>
                  </a:cubicBezTo>
                  <a:cubicBezTo>
                    <a:pt x="6460" y="14472"/>
                    <a:pt x="6597" y="14335"/>
                    <a:pt x="6711" y="14198"/>
                  </a:cubicBezTo>
                  <a:lnTo>
                    <a:pt x="6825" y="14061"/>
                  </a:lnTo>
                  <a:cubicBezTo>
                    <a:pt x="6917" y="13970"/>
                    <a:pt x="7008" y="13879"/>
                    <a:pt x="7099" y="13787"/>
                  </a:cubicBezTo>
                  <a:cubicBezTo>
                    <a:pt x="7191" y="13673"/>
                    <a:pt x="7282" y="13559"/>
                    <a:pt x="7373" y="13468"/>
                  </a:cubicBezTo>
                  <a:cubicBezTo>
                    <a:pt x="7533" y="13285"/>
                    <a:pt x="7693" y="13126"/>
                    <a:pt x="7852" y="12943"/>
                  </a:cubicBezTo>
                  <a:cubicBezTo>
                    <a:pt x="8035" y="12737"/>
                    <a:pt x="8195" y="12509"/>
                    <a:pt x="8377" y="12304"/>
                  </a:cubicBezTo>
                  <a:lnTo>
                    <a:pt x="8492" y="12167"/>
                  </a:lnTo>
                  <a:cubicBezTo>
                    <a:pt x="8560" y="12076"/>
                    <a:pt x="8651" y="11984"/>
                    <a:pt x="8720" y="11870"/>
                  </a:cubicBezTo>
                  <a:lnTo>
                    <a:pt x="8811" y="11756"/>
                  </a:lnTo>
                  <a:lnTo>
                    <a:pt x="8902" y="11665"/>
                  </a:lnTo>
                  <a:lnTo>
                    <a:pt x="8994" y="11551"/>
                  </a:lnTo>
                  <a:lnTo>
                    <a:pt x="9039" y="11482"/>
                  </a:lnTo>
                  <a:cubicBezTo>
                    <a:pt x="9085" y="11436"/>
                    <a:pt x="9131" y="11391"/>
                    <a:pt x="9154" y="11345"/>
                  </a:cubicBezTo>
                  <a:lnTo>
                    <a:pt x="9290" y="11163"/>
                  </a:lnTo>
                  <a:cubicBezTo>
                    <a:pt x="9450" y="10957"/>
                    <a:pt x="9633" y="10752"/>
                    <a:pt x="9793" y="10523"/>
                  </a:cubicBezTo>
                  <a:cubicBezTo>
                    <a:pt x="9861" y="10432"/>
                    <a:pt x="9930" y="10341"/>
                    <a:pt x="9998" y="10250"/>
                  </a:cubicBezTo>
                  <a:lnTo>
                    <a:pt x="10112" y="10090"/>
                  </a:lnTo>
                  <a:lnTo>
                    <a:pt x="10181" y="9976"/>
                  </a:lnTo>
                  <a:cubicBezTo>
                    <a:pt x="10249" y="9884"/>
                    <a:pt x="10318" y="9770"/>
                    <a:pt x="10386" y="9679"/>
                  </a:cubicBezTo>
                  <a:lnTo>
                    <a:pt x="10432" y="9633"/>
                  </a:lnTo>
                  <a:cubicBezTo>
                    <a:pt x="10523" y="9496"/>
                    <a:pt x="10614" y="9382"/>
                    <a:pt x="10706" y="9245"/>
                  </a:cubicBezTo>
                  <a:lnTo>
                    <a:pt x="10797" y="9154"/>
                  </a:lnTo>
                  <a:cubicBezTo>
                    <a:pt x="10820" y="9108"/>
                    <a:pt x="10843" y="9063"/>
                    <a:pt x="10865" y="9040"/>
                  </a:cubicBezTo>
                  <a:lnTo>
                    <a:pt x="10934" y="8948"/>
                  </a:lnTo>
                  <a:cubicBezTo>
                    <a:pt x="10980" y="8903"/>
                    <a:pt x="11002" y="8857"/>
                    <a:pt x="11048" y="8812"/>
                  </a:cubicBezTo>
                  <a:cubicBezTo>
                    <a:pt x="11162" y="8675"/>
                    <a:pt x="11253" y="8538"/>
                    <a:pt x="11345" y="8401"/>
                  </a:cubicBezTo>
                  <a:lnTo>
                    <a:pt x="11390" y="8355"/>
                  </a:lnTo>
                  <a:cubicBezTo>
                    <a:pt x="11482" y="8195"/>
                    <a:pt x="11596" y="8058"/>
                    <a:pt x="11687" y="7921"/>
                  </a:cubicBezTo>
                  <a:cubicBezTo>
                    <a:pt x="11801" y="7762"/>
                    <a:pt x="11893" y="7625"/>
                    <a:pt x="12007" y="7488"/>
                  </a:cubicBezTo>
                  <a:cubicBezTo>
                    <a:pt x="12144" y="7328"/>
                    <a:pt x="12258" y="7168"/>
                    <a:pt x="12349" y="7031"/>
                  </a:cubicBezTo>
                  <a:lnTo>
                    <a:pt x="12486" y="6849"/>
                  </a:lnTo>
                  <a:cubicBezTo>
                    <a:pt x="12554" y="6757"/>
                    <a:pt x="12623" y="6666"/>
                    <a:pt x="12691" y="6575"/>
                  </a:cubicBezTo>
                  <a:lnTo>
                    <a:pt x="12737" y="6506"/>
                  </a:lnTo>
                  <a:cubicBezTo>
                    <a:pt x="12828" y="6369"/>
                    <a:pt x="12897" y="6255"/>
                    <a:pt x="12988" y="6141"/>
                  </a:cubicBezTo>
                  <a:cubicBezTo>
                    <a:pt x="13057" y="6073"/>
                    <a:pt x="13102" y="5981"/>
                    <a:pt x="13171" y="5913"/>
                  </a:cubicBezTo>
                  <a:cubicBezTo>
                    <a:pt x="13194" y="5867"/>
                    <a:pt x="13239" y="5821"/>
                    <a:pt x="13262" y="5776"/>
                  </a:cubicBezTo>
                  <a:cubicBezTo>
                    <a:pt x="13285" y="5753"/>
                    <a:pt x="13308" y="5707"/>
                    <a:pt x="13331" y="5684"/>
                  </a:cubicBezTo>
                  <a:cubicBezTo>
                    <a:pt x="13445" y="5525"/>
                    <a:pt x="13559" y="5365"/>
                    <a:pt x="13650" y="5228"/>
                  </a:cubicBezTo>
                  <a:cubicBezTo>
                    <a:pt x="13741" y="5091"/>
                    <a:pt x="13833" y="4977"/>
                    <a:pt x="13924" y="4840"/>
                  </a:cubicBezTo>
                  <a:cubicBezTo>
                    <a:pt x="14015" y="4703"/>
                    <a:pt x="14107" y="4566"/>
                    <a:pt x="14198" y="4406"/>
                  </a:cubicBezTo>
                  <a:cubicBezTo>
                    <a:pt x="14266" y="4269"/>
                    <a:pt x="14335" y="4132"/>
                    <a:pt x="14403" y="3995"/>
                  </a:cubicBezTo>
                  <a:cubicBezTo>
                    <a:pt x="14426" y="3927"/>
                    <a:pt x="14472" y="3858"/>
                    <a:pt x="14517" y="3813"/>
                  </a:cubicBezTo>
                  <a:cubicBezTo>
                    <a:pt x="14540" y="3744"/>
                    <a:pt x="14586" y="3676"/>
                    <a:pt x="14609" y="3607"/>
                  </a:cubicBezTo>
                  <a:lnTo>
                    <a:pt x="14654" y="3539"/>
                  </a:lnTo>
                  <a:lnTo>
                    <a:pt x="14654" y="3516"/>
                  </a:lnTo>
                  <a:cubicBezTo>
                    <a:pt x="14677" y="3470"/>
                    <a:pt x="14700" y="3448"/>
                    <a:pt x="14700" y="3402"/>
                  </a:cubicBezTo>
                  <a:cubicBezTo>
                    <a:pt x="14700" y="3379"/>
                    <a:pt x="14700" y="3379"/>
                    <a:pt x="14700" y="3356"/>
                  </a:cubicBezTo>
                  <a:cubicBezTo>
                    <a:pt x="14746" y="3311"/>
                    <a:pt x="14769" y="3265"/>
                    <a:pt x="14791" y="3219"/>
                  </a:cubicBezTo>
                  <a:cubicBezTo>
                    <a:pt x="14837" y="3174"/>
                    <a:pt x="14860" y="3128"/>
                    <a:pt x="14883" y="3082"/>
                  </a:cubicBezTo>
                  <a:lnTo>
                    <a:pt x="14905" y="3037"/>
                  </a:lnTo>
                  <a:lnTo>
                    <a:pt x="14928" y="3014"/>
                  </a:lnTo>
                  <a:lnTo>
                    <a:pt x="14951" y="2991"/>
                  </a:lnTo>
                  <a:lnTo>
                    <a:pt x="14951" y="2945"/>
                  </a:lnTo>
                  <a:lnTo>
                    <a:pt x="14974" y="2945"/>
                  </a:lnTo>
                  <a:cubicBezTo>
                    <a:pt x="14974" y="2945"/>
                    <a:pt x="14974" y="2923"/>
                    <a:pt x="14974" y="2923"/>
                  </a:cubicBezTo>
                  <a:lnTo>
                    <a:pt x="15020" y="2877"/>
                  </a:lnTo>
                  <a:cubicBezTo>
                    <a:pt x="15065" y="2808"/>
                    <a:pt x="15088" y="2740"/>
                    <a:pt x="15134" y="2694"/>
                  </a:cubicBezTo>
                  <a:cubicBezTo>
                    <a:pt x="15157" y="2626"/>
                    <a:pt x="15179" y="2580"/>
                    <a:pt x="15225" y="2535"/>
                  </a:cubicBezTo>
                  <a:cubicBezTo>
                    <a:pt x="15225" y="2489"/>
                    <a:pt x="15248" y="2466"/>
                    <a:pt x="15271" y="2443"/>
                  </a:cubicBezTo>
                  <a:lnTo>
                    <a:pt x="15316" y="2352"/>
                  </a:lnTo>
                  <a:cubicBezTo>
                    <a:pt x="15339" y="2306"/>
                    <a:pt x="15362" y="2261"/>
                    <a:pt x="15385" y="2215"/>
                  </a:cubicBezTo>
                  <a:cubicBezTo>
                    <a:pt x="15430" y="2124"/>
                    <a:pt x="15476" y="2055"/>
                    <a:pt x="15522" y="1964"/>
                  </a:cubicBezTo>
                  <a:cubicBezTo>
                    <a:pt x="15567" y="1850"/>
                    <a:pt x="15613" y="1759"/>
                    <a:pt x="15659" y="1644"/>
                  </a:cubicBezTo>
                  <a:cubicBezTo>
                    <a:pt x="15682" y="1576"/>
                    <a:pt x="15704" y="1530"/>
                    <a:pt x="15727" y="1462"/>
                  </a:cubicBezTo>
                  <a:cubicBezTo>
                    <a:pt x="15773" y="1348"/>
                    <a:pt x="15818" y="1211"/>
                    <a:pt x="15864" y="1074"/>
                  </a:cubicBezTo>
                  <a:lnTo>
                    <a:pt x="15910" y="937"/>
                  </a:lnTo>
                  <a:cubicBezTo>
                    <a:pt x="15933" y="868"/>
                    <a:pt x="15955" y="823"/>
                    <a:pt x="15978" y="754"/>
                  </a:cubicBezTo>
                  <a:cubicBezTo>
                    <a:pt x="16001" y="709"/>
                    <a:pt x="16001" y="686"/>
                    <a:pt x="15978" y="640"/>
                  </a:cubicBezTo>
                  <a:cubicBezTo>
                    <a:pt x="16001" y="572"/>
                    <a:pt x="16024" y="503"/>
                    <a:pt x="16001" y="457"/>
                  </a:cubicBezTo>
                  <a:cubicBezTo>
                    <a:pt x="15978" y="412"/>
                    <a:pt x="15933" y="366"/>
                    <a:pt x="15887" y="343"/>
                  </a:cubicBezTo>
                  <a:cubicBezTo>
                    <a:pt x="15887" y="343"/>
                    <a:pt x="15864" y="343"/>
                    <a:pt x="15864" y="321"/>
                  </a:cubicBezTo>
                  <a:cubicBezTo>
                    <a:pt x="15841" y="321"/>
                    <a:pt x="15818" y="321"/>
                    <a:pt x="15818" y="298"/>
                  </a:cubicBezTo>
                  <a:cubicBezTo>
                    <a:pt x="15796" y="298"/>
                    <a:pt x="15773" y="298"/>
                    <a:pt x="15773" y="275"/>
                  </a:cubicBezTo>
                  <a:cubicBezTo>
                    <a:pt x="15704" y="252"/>
                    <a:pt x="15636" y="229"/>
                    <a:pt x="15590" y="229"/>
                  </a:cubicBezTo>
                  <a:cubicBezTo>
                    <a:pt x="15499" y="229"/>
                    <a:pt x="15430" y="206"/>
                    <a:pt x="15339" y="184"/>
                  </a:cubicBezTo>
                  <a:cubicBezTo>
                    <a:pt x="15316" y="184"/>
                    <a:pt x="15271" y="161"/>
                    <a:pt x="15225" y="161"/>
                  </a:cubicBezTo>
                  <a:lnTo>
                    <a:pt x="15111" y="161"/>
                  </a:lnTo>
                  <a:cubicBezTo>
                    <a:pt x="15134" y="115"/>
                    <a:pt x="15111" y="47"/>
                    <a:pt x="15065" y="24"/>
                  </a:cubicBezTo>
                  <a:cubicBezTo>
                    <a:pt x="15042" y="24"/>
                    <a:pt x="15020" y="1"/>
                    <a:pt x="15020" y="1"/>
                  </a:cubicBezTo>
                  <a:close/>
                </a:path>
              </a:pathLst>
            </a:custGeom>
            <a:solidFill>
              <a:srgbClr val="F1F1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6" name="Google Shape;706;p4"/>
            <p:cNvSpPr/>
            <p:nvPr/>
          </p:nvSpPr>
          <p:spPr>
            <a:xfrm>
              <a:off x="4511000" y="1193250"/>
              <a:ext cx="6300" cy="11425"/>
            </a:xfrm>
            <a:custGeom>
              <a:avLst/>
              <a:gdLst/>
              <a:ahLst/>
              <a:cxnLst/>
              <a:rect l="l" t="t" r="r" b="b"/>
              <a:pathLst>
                <a:path w="252" h="457" extrusionOk="0">
                  <a:moveTo>
                    <a:pt x="161" y="0"/>
                  </a:moveTo>
                  <a:cubicBezTo>
                    <a:pt x="115" y="0"/>
                    <a:pt x="92" y="23"/>
                    <a:pt x="69" y="69"/>
                  </a:cubicBezTo>
                  <a:cubicBezTo>
                    <a:pt x="69" y="114"/>
                    <a:pt x="69" y="183"/>
                    <a:pt x="47" y="228"/>
                  </a:cubicBezTo>
                  <a:cubicBezTo>
                    <a:pt x="47" y="228"/>
                    <a:pt x="47" y="251"/>
                    <a:pt x="47" y="251"/>
                  </a:cubicBezTo>
                  <a:cubicBezTo>
                    <a:pt x="24" y="274"/>
                    <a:pt x="1" y="297"/>
                    <a:pt x="1" y="320"/>
                  </a:cubicBezTo>
                  <a:cubicBezTo>
                    <a:pt x="1" y="343"/>
                    <a:pt x="1" y="365"/>
                    <a:pt x="1" y="388"/>
                  </a:cubicBezTo>
                  <a:cubicBezTo>
                    <a:pt x="1" y="411"/>
                    <a:pt x="47" y="457"/>
                    <a:pt x="69" y="457"/>
                  </a:cubicBezTo>
                  <a:cubicBezTo>
                    <a:pt x="115" y="457"/>
                    <a:pt x="138" y="434"/>
                    <a:pt x="161" y="411"/>
                  </a:cubicBezTo>
                  <a:cubicBezTo>
                    <a:pt x="183" y="411"/>
                    <a:pt x="183" y="388"/>
                    <a:pt x="183" y="365"/>
                  </a:cubicBezTo>
                  <a:cubicBezTo>
                    <a:pt x="183" y="365"/>
                    <a:pt x="183" y="343"/>
                    <a:pt x="183" y="320"/>
                  </a:cubicBezTo>
                  <a:cubicBezTo>
                    <a:pt x="206" y="297"/>
                    <a:pt x="206" y="251"/>
                    <a:pt x="229" y="228"/>
                  </a:cubicBezTo>
                  <a:cubicBezTo>
                    <a:pt x="229" y="183"/>
                    <a:pt x="229" y="137"/>
                    <a:pt x="229" y="91"/>
                  </a:cubicBezTo>
                  <a:cubicBezTo>
                    <a:pt x="252" y="46"/>
                    <a:pt x="206" y="0"/>
                    <a:pt x="161" y="0"/>
                  </a:cubicBezTo>
                  <a:close/>
                </a:path>
              </a:pathLst>
            </a:custGeom>
            <a:solidFill>
              <a:srgbClr val="F1F1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7" name="Google Shape;707;p4"/>
            <p:cNvSpPr/>
            <p:nvPr/>
          </p:nvSpPr>
          <p:spPr>
            <a:xfrm>
              <a:off x="4786625" y="758425"/>
              <a:ext cx="28550" cy="51375"/>
            </a:xfrm>
            <a:custGeom>
              <a:avLst/>
              <a:gdLst/>
              <a:ahLst/>
              <a:cxnLst/>
              <a:rect l="l" t="t" r="r" b="b"/>
              <a:pathLst>
                <a:path w="1142" h="2055" extrusionOk="0">
                  <a:moveTo>
                    <a:pt x="1050" y="0"/>
                  </a:moveTo>
                  <a:cubicBezTo>
                    <a:pt x="1028" y="0"/>
                    <a:pt x="1028" y="0"/>
                    <a:pt x="1028" y="23"/>
                  </a:cubicBezTo>
                  <a:cubicBezTo>
                    <a:pt x="1005" y="23"/>
                    <a:pt x="982" y="46"/>
                    <a:pt x="959" y="69"/>
                  </a:cubicBezTo>
                  <a:cubicBezTo>
                    <a:pt x="936" y="137"/>
                    <a:pt x="914" y="206"/>
                    <a:pt x="891" y="274"/>
                  </a:cubicBezTo>
                  <a:cubicBezTo>
                    <a:pt x="891" y="320"/>
                    <a:pt x="868" y="365"/>
                    <a:pt x="845" y="411"/>
                  </a:cubicBezTo>
                  <a:cubicBezTo>
                    <a:pt x="822" y="457"/>
                    <a:pt x="799" y="502"/>
                    <a:pt x="777" y="548"/>
                  </a:cubicBezTo>
                  <a:cubicBezTo>
                    <a:pt x="754" y="594"/>
                    <a:pt x="731" y="639"/>
                    <a:pt x="708" y="708"/>
                  </a:cubicBezTo>
                  <a:cubicBezTo>
                    <a:pt x="662" y="799"/>
                    <a:pt x="617" y="913"/>
                    <a:pt x="548" y="1005"/>
                  </a:cubicBezTo>
                  <a:cubicBezTo>
                    <a:pt x="503" y="1096"/>
                    <a:pt x="457" y="1187"/>
                    <a:pt x="411" y="1278"/>
                  </a:cubicBezTo>
                  <a:cubicBezTo>
                    <a:pt x="274" y="1507"/>
                    <a:pt x="137" y="1712"/>
                    <a:pt x="23" y="1940"/>
                  </a:cubicBezTo>
                  <a:cubicBezTo>
                    <a:pt x="1" y="1986"/>
                    <a:pt x="23" y="2032"/>
                    <a:pt x="46" y="2055"/>
                  </a:cubicBezTo>
                  <a:lnTo>
                    <a:pt x="115" y="2055"/>
                  </a:lnTo>
                  <a:cubicBezTo>
                    <a:pt x="137" y="2055"/>
                    <a:pt x="160" y="2032"/>
                    <a:pt x="183" y="2009"/>
                  </a:cubicBezTo>
                  <a:cubicBezTo>
                    <a:pt x="183" y="1986"/>
                    <a:pt x="206" y="1963"/>
                    <a:pt x="206" y="1940"/>
                  </a:cubicBezTo>
                  <a:lnTo>
                    <a:pt x="229" y="1940"/>
                  </a:lnTo>
                  <a:cubicBezTo>
                    <a:pt x="297" y="1803"/>
                    <a:pt x="389" y="1667"/>
                    <a:pt x="480" y="1530"/>
                  </a:cubicBezTo>
                  <a:cubicBezTo>
                    <a:pt x="548" y="1393"/>
                    <a:pt x="640" y="1256"/>
                    <a:pt x="708" y="1119"/>
                  </a:cubicBezTo>
                  <a:cubicBezTo>
                    <a:pt x="777" y="959"/>
                    <a:pt x="868" y="799"/>
                    <a:pt x="936" y="617"/>
                  </a:cubicBezTo>
                  <a:cubicBezTo>
                    <a:pt x="982" y="548"/>
                    <a:pt x="1005" y="480"/>
                    <a:pt x="1028" y="388"/>
                  </a:cubicBezTo>
                  <a:cubicBezTo>
                    <a:pt x="1050" y="365"/>
                    <a:pt x="1050" y="320"/>
                    <a:pt x="1073" y="297"/>
                  </a:cubicBezTo>
                  <a:cubicBezTo>
                    <a:pt x="1096" y="229"/>
                    <a:pt x="1096" y="183"/>
                    <a:pt x="1119" y="137"/>
                  </a:cubicBezTo>
                  <a:cubicBezTo>
                    <a:pt x="1142" y="114"/>
                    <a:pt x="1142" y="92"/>
                    <a:pt x="1119" y="69"/>
                  </a:cubicBezTo>
                  <a:cubicBezTo>
                    <a:pt x="1119" y="46"/>
                    <a:pt x="1096" y="23"/>
                    <a:pt x="1073" y="23"/>
                  </a:cubicBezTo>
                  <a:cubicBezTo>
                    <a:pt x="1073" y="23"/>
                    <a:pt x="1050" y="0"/>
                    <a:pt x="1050" y="0"/>
                  </a:cubicBezTo>
                  <a:close/>
                </a:path>
              </a:pathLst>
            </a:custGeom>
            <a:solidFill>
              <a:srgbClr val="F1F1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8" name="Google Shape;708;p4"/>
            <p:cNvSpPr/>
            <p:nvPr/>
          </p:nvSpPr>
          <p:spPr>
            <a:xfrm>
              <a:off x="4782625" y="759000"/>
              <a:ext cx="31425" cy="56200"/>
            </a:xfrm>
            <a:custGeom>
              <a:avLst/>
              <a:gdLst/>
              <a:ahLst/>
              <a:cxnLst/>
              <a:rect l="l" t="t" r="r" b="b"/>
              <a:pathLst>
                <a:path w="1257" h="2248" extrusionOk="0">
                  <a:moveTo>
                    <a:pt x="1142" y="0"/>
                  </a:moveTo>
                  <a:cubicBezTo>
                    <a:pt x="1096" y="0"/>
                    <a:pt x="1051" y="23"/>
                    <a:pt x="1051" y="69"/>
                  </a:cubicBezTo>
                  <a:cubicBezTo>
                    <a:pt x="959" y="251"/>
                    <a:pt x="891" y="434"/>
                    <a:pt x="800" y="616"/>
                  </a:cubicBezTo>
                  <a:cubicBezTo>
                    <a:pt x="708" y="776"/>
                    <a:pt x="640" y="959"/>
                    <a:pt x="549" y="1119"/>
                  </a:cubicBezTo>
                  <a:cubicBezTo>
                    <a:pt x="480" y="1278"/>
                    <a:pt x="389" y="1438"/>
                    <a:pt x="297" y="1575"/>
                  </a:cubicBezTo>
                  <a:cubicBezTo>
                    <a:pt x="252" y="1666"/>
                    <a:pt x="206" y="1735"/>
                    <a:pt x="183" y="1803"/>
                  </a:cubicBezTo>
                  <a:cubicBezTo>
                    <a:pt x="115" y="1895"/>
                    <a:pt x="69" y="2009"/>
                    <a:pt x="24" y="2100"/>
                  </a:cubicBezTo>
                  <a:cubicBezTo>
                    <a:pt x="1" y="2146"/>
                    <a:pt x="24" y="2214"/>
                    <a:pt x="69" y="2237"/>
                  </a:cubicBezTo>
                  <a:cubicBezTo>
                    <a:pt x="84" y="2237"/>
                    <a:pt x="100" y="2247"/>
                    <a:pt x="115" y="2247"/>
                  </a:cubicBezTo>
                  <a:cubicBezTo>
                    <a:pt x="122" y="2247"/>
                    <a:pt x="130" y="2245"/>
                    <a:pt x="138" y="2237"/>
                  </a:cubicBezTo>
                  <a:cubicBezTo>
                    <a:pt x="183" y="2237"/>
                    <a:pt x="183" y="2214"/>
                    <a:pt x="206" y="2191"/>
                  </a:cubicBezTo>
                  <a:cubicBezTo>
                    <a:pt x="252" y="2100"/>
                    <a:pt x="320" y="1986"/>
                    <a:pt x="366" y="1895"/>
                  </a:cubicBezTo>
                  <a:cubicBezTo>
                    <a:pt x="412" y="1826"/>
                    <a:pt x="457" y="1758"/>
                    <a:pt x="503" y="1689"/>
                  </a:cubicBezTo>
                  <a:cubicBezTo>
                    <a:pt x="594" y="1529"/>
                    <a:pt x="663" y="1370"/>
                    <a:pt x="754" y="1210"/>
                  </a:cubicBezTo>
                  <a:cubicBezTo>
                    <a:pt x="845" y="1050"/>
                    <a:pt x="914" y="867"/>
                    <a:pt x="982" y="708"/>
                  </a:cubicBezTo>
                  <a:cubicBezTo>
                    <a:pt x="1074" y="525"/>
                    <a:pt x="1165" y="342"/>
                    <a:pt x="1233" y="160"/>
                  </a:cubicBezTo>
                  <a:cubicBezTo>
                    <a:pt x="1256" y="114"/>
                    <a:pt x="1233" y="46"/>
                    <a:pt x="1188" y="23"/>
                  </a:cubicBezTo>
                  <a:cubicBezTo>
                    <a:pt x="1165" y="0"/>
                    <a:pt x="1165" y="0"/>
                    <a:pt x="1142" y="0"/>
                  </a:cubicBezTo>
                  <a:close/>
                </a:path>
              </a:pathLst>
            </a:custGeom>
            <a:solidFill>
              <a:srgbClr val="F1F1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9" name="Google Shape;709;p4"/>
            <p:cNvSpPr/>
            <p:nvPr/>
          </p:nvSpPr>
          <p:spPr>
            <a:xfrm>
              <a:off x="4770650" y="759000"/>
              <a:ext cx="41675" cy="76475"/>
            </a:xfrm>
            <a:custGeom>
              <a:avLst/>
              <a:gdLst/>
              <a:ahLst/>
              <a:cxnLst/>
              <a:rect l="l" t="t" r="r" b="b"/>
              <a:pathLst>
                <a:path w="1667" h="3059" extrusionOk="0">
                  <a:moveTo>
                    <a:pt x="1621" y="0"/>
                  </a:moveTo>
                  <a:cubicBezTo>
                    <a:pt x="1598" y="0"/>
                    <a:pt x="1575" y="0"/>
                    <a:pt x="1575" y="23"/>
                  </a:cubicBezTo>
                  <a:cubicBezTo>
                    <a:pt x="1553" y="46"/>
                    <a:pt x="1530" y="69"/>
                    <a:pt x="1530" y="69"/>
                  </a:cubicBezTo>
                  <a:cubicBezTo>
                    <a:pt x="1507" y="91"/>
                    <a:pt x="1507" y="114"/>
                    <a:pt x="1530" y="137"/>
                  </a:cubicBezTo>
                  <a:cubicBezTo>
                    <a:pt x="1507" y="206"/>
                    <a:pt x="1461" y="274"/>
                    <a:pt x="1438" y="342"/>
                  </a:cubicBezTo>
                  <a:cubicBezTo>
                    <a:pt x="1393" y="457"/>
                    <a:pt x="1347" y="548"/>
                    <a:pt x="1301" y="639"/>
                  </a:cubicBezTo>
                  <a:cubicBezTo>
                    <a:pt x="1279" y="685"/>
                    <a:pt x="1256" y="708"/>
                    <a:pt x="1256" y="753"/>
                  </a:cubicBezTo>
                  <a:cubicBezTo>
                    <a:pt x="1233" y="799"/>
                    <a:pt x="1210" y="845"/>
                    <a:pt x="1165" y="913"/>
                  </a:cubicBezTo>
                  <a:cubicBezTo>
                    <a:pt x="1119" y="1004"/>
                    <a:pt x="1073" y="1096"/>
                    <a:pt x="1028" y="1187"/>
                  </a:cubicBezTo>
                  <a:cubicBezTo>
                    <a:pt x="913" y="1370"/>
                    <a:pt x="799" y="1575"/>
                    <a:pt x="685" y="1758"/>
                  </a:cubicBezTo>
                  <a:cubicBezTo>
                    <a:pt x="594" y="1940"/>
                    <a:pt x="480" y="2123"/>
                    <a:pt x="366" y="2305"/>
                  </a:cubicBezTo>
                  <a:cubicBezTo>
                    <a:pt x="320" y="2420"/>
                    <a:pt x="251" y="2511"/>
                    <a:pt x="206" y="2625"/>
                  </a:cubicBezTo>
                  <a:cubicBezTo>
                    <a:pt x="137" y="2739"/>
                    <a:pt x="69" y="2830"/>
                    <a:pt x="0" y="2945"/>
                  </a:cubicBezTo>
                  <a:cubicBezTo>
                    <a:pt x="0" y="2967"/>
                    <a:pt x="0" y="2990"/>
                    <a:pt x="0" y="3013"/>
                  </a:cubicBezTo>
                  <a:cubicBezTo>
                    <a:pt x="0" y="3036"/>
                    <a:pt x="23" y="3059"/>
                    <a:pt x="46" y="3059"/>
                  </a:cubicBezTo>
                  <a:lnTo>
                    <a:pt x="115" y="3059"/>
                  </a:lnTo>
                  <a:cubicBezTo>
                    <a:pt x="137" y="3059"/>
                    <a:pt x="137" y="3036"/>
                    <a:pt x="160" y="3013"/>
                  </a:cubicBezTo>
                  <a:cubicBezTo>
                    <a:pt x="206" y="2922"/>
                    <a:pt x="274" y="2808"/>
                    <a:pt x="343" y="2693"/>
                  </a:cubicBezTo>
                  <a:cubicBezTo>
                    <a:pt x="388" y="2602"/>
                    <a:pt x="434" y="2534"/>
                    <a:pt x="480" y="2442"/>
                  </a:cubicBezTo>
                  <a:cubicBezTo>
                    <a:pt x="594" y="2260"/>
                    <a:pt x="685" y="2077"/>
                    <a:pt x="799" y="1895"/>
                  </a:cubicBezTo>
                  <a:cubicBezTo>
                    <a:pt x="891" y="1712"/>
                    <a:pt x="982" y="1529"/>
                    <a:pt x="1073" y="1347"/>
                  </a:cubicBezTo>
                  <a:cubicBezTo>
                    <a:pt x="1096" y="1301"/>
                    <a:pt x="1119" y="1255"/>
                    <a:pt x="1165" y="1210"/>
                  </a:cubicBezTo>
                  <a:cubicBezTo>
                    <a:pt x="1187" y="1141"/>
                    <a:pt x="1210" y="1096"/>
                    <a:pt x="1233" y="1050"/>
                  </a:cubicBezTo>
                  <a:cubicBezTo>
                    <a:pt x="1279" y="936"/>
                    <a:pt x="1324" y="845"/>
                    <a:pt x="1370" y="731"/>
                  </a:cubicBezTo>
                  <a:cubicBezTo>
                    <a:pt x="1393" y="685"/>
                    <a:pt x="1416" y="662"/>
                    <a:pt x="1438" y="616"/>
                  </a:cubicBezTo>
                  <a:cubicBezTo>
                    <a:pt x="1461" y="548"/>
                    <a:pt x="1484" y="502"/>
                    <a:pt x="1507" y="434"/>
                  </a:cubicBezTo>
                  <a:cubicBezTo>
                    <a:pt x="1530" y="365"/>
                    <a:pt x="1553" y="320"/>
                    <a:pt x="1598" y="251"/>
                  </a:cubicBezTo>
                  <a:cubicBezTo>
                    <a:pt x="1621" y="183"/>
                    <a:pt x="1644" y="114"/>
                    <a:pt x="1667" y="69"/>
                  </a:cubicBezTo>
                  <a:cubicBezTo>
                    <a:pt x="1667" y="23"/>
                    <a:pt x="1644" y="0"/>
                    <a:pt x="1621" y="0"/>
                  </a:cubicBezTo>
                  <a:close/>
                </a:path>
              </a:pathLst>
            </a:custGeom>
            <a:solidFill>
              <a:srgbClr val="F1F1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0" name="Google Shape;710;p4"/>
            <p:cNvSpPr/>
            <p:nvPr/>
          </p:nvSpPr>
          <p:spPr>
            <a:xfrm>
              <a:off x="4763225" y="764700"/>
              <a:ext cx="47400" cy="82200"/>
            </a:xfrm>
            <a:custGeom>
              <a:avLst/>
              <a:gdLst/>
              <a:ahLst/>
              <a:cxnLst/>
              <a:rect l="l" t="t" r="r" b="b"/>
              <a:pathLst>
                <a:path w="1896" h="3288" extrusionOk="0">
                  <a:moveTo>
                    <a:pt x="1827" y="0"/>
                  </a:moveTo>
                  <a:cubicBezTo>
                    <a:pt x="1804" y="0"/>
                    <a:pt x="1758" y="23"/>
                    <a:pt x="1758" y="46"/>
                  </a:cubicBezTo>
                  <a:cubicBezTo>
                    <a:pt x="1713" y="137"/>
                    <a:pt x="1667" y="251"/>
                    <a:pt x="1621" y="343"/>
                  </a:cubicBezTo>
                  <a:cubicBezTo>
                    <a:pt x="1553" y="457"/>
                    <a:pt x="1507" y="548"/>
                    <a:pt x="1462" y="662"/>
                  </a:cubicBezTo>
                  <a:cubicBezTo>
                    <a:pt x="1347" y="868"/>
                    <a:pt x="1256" y="1050"/>
                    <a:pt x="1142" y="1256"/>
                  </a:cubicBezTo>
                  <a:cubicBezTo>
                    <a:pt x="1051" y="1416"/>
                    <a:pt x="937" y="1598"/>
                    <a:pt x="845" y="1781"/>
                  </a:cubicBezTo>
                  <a:cubicBezTo>
                    <a:pt x="731" y="1963"/>
                    <a:pt x="617" y="2146"/>
                    <a:pt x="503" y="2329"/>
                  </a:cubicBezTo>
                  <a:cubicBezTo>
                    <a:pt x="343" y="2602"/>
                    <a:pt x="183" y="2899"/>
                    <a:pt x="1" y="3173"/>
                  </a:cubicBezTo>
                  <a:cubicBezTo>
                    <a:pt x="1" y="3196"/>
                    <a:pt x="1" y="3219"/>
                    <a:pt x="1" y="3242"/>
                  </a:cubicBezTo>
                  <a:cubicBezTo>
                    <a:pt x="24" y="3264"/>
                    <a:pt x="24" y="3287"/>
                    <a:pt x="46" y="3287"/>
                  </a:cubicBezTo>
                  <a:lnTo>
                    <a:pt x="115" y="3287"/>
                  </a:lnTo>
                  <a:cubicBezTo>
                    <a:pt x="138" y="3287"/>
                    <a:pt x="160" y="3264"/>
                    <a:pt x="160" y="3242"/>
                  </a:cubicBezTo>
                  <a:cubicBezTo>
                    <a:pt x="297" y="3036"/>
                    <a:pt x="412" y="2831"/>
                    <a:pt x="526" y="2625"/>
                  </a:cubicBezTo>
                  <a:cubicBezTo>
                    <a:pt x="640" y="2465"/>
                    <a:pt x="754" y="2260"/>
                    <a:pt x="845" y="2077"/>
                  </a:cubicBezTo>
                  <a:cubicBezTo>
                    <a:pt x="891" y="2009"/>
                    <a:pt x="937" y="1918"/>
                    <a:pt x="982" y="1849"/>
                  </a:cubicBezTo>
                  <a:cubicBezTo>
                    <a:pt x="1028" y="1758"/>
                    <a:pt x="1073" y="1667"/>
                    <a:pt x="1142" y="1575"/>
                  </a:cubicBezTo>
                  <a:cubicBezTo>
                    <a:pt x="1233" y="1393"/>
                    <a:pt x="1347" y="1187"/>
                    <a:pt x="1439" y="1005"/>
                  </a:cubicBezTo>
                  <a:cubicBezTo>
                    <a:pt x="1484" y="936"/>
                    <a:pt x="1507" y="868"/>
                    <a:pt x="1553" y="799"/>
                  </a:cubicBezTo>
                  <a:cubicBezTo>
                    <a:pt x="1576" y="731"/>
                    <a:pt x="1621" y="662"/>
                    <a:pt x="1667" y="571"/>
                  </a:cubicBezTo>
                  <a:cubicBezTo>
                    <a:pt x="1735" y="411"/>
                    <a:pt x="1804" y="251"/>
                    <a:pt x="1895" y="92"/>
                  </a:cubicBezTo>
                  <a:cubicBezTo>
                    <a:pt x="1895" y="69"/>
                    <a:pt x="1895" y="23"/>
                    <a:pt x="1850" y="0"/>
                  </a:cubicBezTo>
                  <a:close/>
                </a:path>
              </a:pathLst>
            </a:custGeom>
            <a:solidFill>
              <a:srgbClr val="F1F1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1" name="Google Shape;711;p4"/>
            <p:cNvSpPr/>
            <p:nvPr/>
          </p:nvSpPr>
          <p:spPr>
            <a:xfrm>
              <a:off x="4149800" y="1019200"/>
              <a:ext cx="327575" cy="167225"/>
            </a:xfrm>
            <a:custGeom>
              <a:avLst/>
              <a:gdLst/>
              <a:ahLst/>
              <a:cxnLst/>
              <a:rect l="l" t="t" r="r" b="b"/>
              <a:pathLst>
                <a:path w="13103" h="6689" extrusionOk="0">
                  <a:moveTo>
                    <a:pt x="137" y="0"/>
                  </a:moveTo>
                  <a:cubicBezTo>
                    <a:pt x="92" y="0"/>
                    <a:pt x="46" y="23"/>
                    <a:pt x="23" y="46"/>
                  </a:cubicBezTo>
                  <a:cubicBezTo>
                    <a:pt x="0" y="115"/>
                    <a:pt x="23" y="160"/>
                    <a:pt x="69" y="206"/>
                  </a:cubicBezTo>
                  <a:cubicBezTo>
                    <a:pt x="206" y="343"/>
                    <a:pt x="343" y="457"/>
                    <a:pt x="503" y="571"/>
                  </a:cubicBezTo>
                  <a:cubicBezTo>
                    <a:pt x="571" y="640"/>
                    <a:pt x="640" y="708"/>
                    <a:pt x="731" y="776"/>
                  </a:cubicBezTo>
                  <a:cubicBezTo>
                    <a:pt x="799" y="822"/>
                    <a:pt x="891" y="891"/>
                    <a:pt x="959" y="959"/>
                  </a:cubicBezTo>
                  <a:cubicBezTo>
                    <a:pt x="1096" y="1073"/>
                    <a:pt x="1256" y="1187"/>
                    <a:pt x="1393" y="1301"/>
                  </a:cubicBezTo>
                  <a:cubicBezTo>
                    <a:pt x="1575" y="1393"/>
                    <a:pt x="1735" y="1507"/>
                    <a:pt x="1895" y="1621"/>
                  </a:cubicBezTo>
                  <a:cubicBezTo>
                    <a:pt x="2032" y="1712"/>
                    <a:pt x="2169" y="1804"/>
                    <a:pt x="2329" y="1872"/>
                  </a:cubicBezTo>
                  <a:cubicBezTo>
                    <a:pt x="2443" y="1963"/>
                    <a:pt x="2580" y="2032"/>
                    <a:pt x="2717" y="2123"/>
                  </a:cubicBezTo>
                  <a:cubicBezTo>
                    <a:pt x="2854" y="2192"/>
                    <a:pt x="2991" y="2283"/>
                    <a:pt x="3128" y="2374"/>
                  </a:cubicBezTo>
                  <a:cubicBezTo>
                    <a:pt x="3264" y="2443"/>
                    <a:pt x="3401" y="2511"/>
                    <a:pt x="3538" y="2603"/>
                  </a:cubicBezTo>
                  <a:cubicBezTo>
                    <a:pt x="3630" y="2648"/>
                    <a:pt x="3721" y="2694"/>
                    <a:pt x="3812" y="2739"/>
                  </a:cubicBezTo>
                  <a:lnTo>
                    <a:pt x="3789" y="2739"/>
                  </a:lnTo>
                  <a:cubicBezTo>
                    <a:pt x="3926" y="2808"/>
                    <a:pt x="4063" y="2876"/>
                    <a:pt x="4178" y="2945"/>
                  </a:cubicBezTo>
                  <a:cubicBezTo>
                    <a:pt x="4314" y="2991"/>
                    <a:pt x="4429" y="3059"/>
                    <a:pt x="4543" y="3127"/>
                  </a:cubicBezTo>
                  <a:cubicBezTo>
                    <a:pt x="4611" y="3150"/>
                    <a:pt x="4657" y="3173"/>
                    <a:pt x="4702" y="3219"/>
                  </a:cubicBezTo>
                  <a:cubicBezTo>
                    <a:pt x="4702" y="3214"/>
                    <a:pt x="4702" y="3210"/>
                    <a:pt x="4702" y="3207"/>
                  </a:cubicBezTo>
                  <a:lnTo>
                    <a:pt x="4702" y="3207"/>
                  </a:lnTo>
                  <a:cubicBezTo>
                    <a:pt x="4877" y="3295"/>
                    <a:pt x="5051" y="3382"/>
                    <a:pt x="5205" y="3470"/>
                  </a:cubicBezTo>
                  <a:cubicBezTo>
                    <a:pt x="5387" y="3538"/>
                    <a:pt x="5547" y="3630"/>
                    <a:pt x="5730" y="3721"/>
                  </a:cubicBezTo>
                  <a:cubicBezTo>
                    <a:pt x="5912" y="3789"/>
                    <a:pt x="6095" y="3881"/>
                    <a:pt x="6277" y="3972"/>
                  </a:cubicBezTo>
                  <a:cubicBezTo>
                    <a:pt x="6460" y="4063"/>
                    <a:pt x="6643" y="4132"/>
                    <a:pt x="6825" y="4223"/>
                  </a:cubicBezTo>
                  <a:cubicBezTo>
                    <a:pt x="7008" y="4314"/>
                    <a:pt x="7213" y="4406"/>
                    <a:pt x="7396" y="4497"/>
                  </a:cubicBezTo>
                  <a:cubicBezTo>
                    <a:pt x="7487" y="4543"/>
                    <a:pt x="7578" y="4565"/>
                    <a:pt x="7670" y="4611"/>
                  </a:cubicBezTo>
                  <a:cubicBezTo>
                    <a:pt x="7693" y="4634"/>
                    <a:pt x="7715" y="4657"/>
                    <a:pt x="7761" y="4680"/>
                  </a:cubicBezTo>
                  <a:cubicBezTo>
                    <a:pt x="7761" y="4702"/>
                    <a:pt x="7784" y="4725"/>
                    <a:pt x="7784" y="4748"/>
                  </a:cubicBezTo>
                  <a:cubicBezTo>
                    <a:pt x="7830" y="4817"/>
                    <a:pt x="7875" y="4885"/>
                    <a:pt x="7944" y="4954"/>
                  </a:cubicBezTo>
                  <a:cubicBezTo>
                    <a:pt x="7989" y="4999"/>
                    <a:pt x="8058" y="5045"/>
                    <a:pt x="8126" y="5090"/>
                  </a:cubicBezTo>
                  <a:cubicBezTo>
                    <a:pt x="8218" y="5136"/>
                    <a:pt x="8332" y="5182"/>
                    <a:pt x="8423" y="5227"/>
                  </a:cubicBezTo>
                  <a:cubicBezTo>
                    <a:pt x="8606" y="5296"/>
                    <a:pt x="8788" y="5387"/>
                    <a:pt x="8971" y="5456"/>
                  </a:cubicBezTo>
                  <a:cubicBezTo>
                    <a:pt x="9108" y="5501"/>
                    <a:pt x="9245" y="5547"/>
                    <a:pt x="9382" y="5593"/>
                  </a:cubicBezTo>
                  <a:cubicBezTo>
                    <a:pt x="9473" y="5638"/>
                    <a:pt x="9541" y="5684"/>
                    <a:pt x="9633" y="5730"/>
                  </a:cubicBezTo>
                  <a:cubicBezTo>
                    <a:pt x="9815" y="5821"/>
                    <a:pt x="9998" y="5912"/>
                    <a:pt x="10181" y="5981"/>
                  </a:cubicBezTo>
                  <a:cubicBezTo>
                    <a:pt x="10363" y="6072"/>
                    <a:pt x="10569" y="6163"/>
                    <a:pt x="10751" y="6232"/>
                  </a:cubicBezTo>
                  <a:cubicBezTo>
                    <a:pt x="10957" y="6323"/>
                    <a:pt x="11162" y="6391"/>
                    <a:pt x="11367" y="6460"/>
                  </a:cubicBezTo>
                  <a:cubicBezTo>
                    <a:pt x="11459" y="6483"/>
                    <a:pt x="11573" y="6528"/>
                    <a:pt x="11664" y="6551"/>
                  </a:cubicBezTo>
                  <a:cubicBezTo>
                    <a:pt x="11756" y="6574"/>
                    <a:pt x="11847" y="6620"/>
                    <a:pt x="11938" y="6643"/>
                  </a:cubicBezTo>
                  <a:lnTo>
                    <a:pt x="11961" y="6643"/>
                  </a:lnTo>
                  <a:cubicBezTo>
                    <a:pt x="11984" y="6665"/>
                    <a:pt x="12029" y="6688"/>
                    <a:pt x="12052" y="6688"/>
                  </a:cubicBezTo>
                  <a:cubicBezTo>
                    <a:pt x="12075" y="6688"/>
                    <a:pt x="12098" y="6688"/>
                    <a:pt x="12121" y="6665"/>
                  </a:cubicBezTo>
                  <a:cubicBezTo>
                    <a:pt x="12166" y="6643"/>
                    <a:pt x="12189" y="6620"/>
                    <a:pt x="12212" y="6574"/>
                  </a:cubicBezTo>
                  <a:cubicBezTo>
                    <a:pt x="12212" y="6551"/>
                    <a:pt x="12235" y="6551"/>
                    <a:pt x="12235" y="6528"/>
                  </a:cubicBezTo>
                  <a:cubicBezTo>
                    <a:pt x="12326" y="6551"/>
                    <a:pt x="12417" y="6574"/>
                    <a:pt x="12509" y="6597"/>
                  </a:cubicBezTo>
                  <a:lnTo>
                    <a:pt x="12463" y="6597"/>
                  </a:lnTo>
                  <a:cubicBezTo>
                    <a:pt x="12577" y="6620"/>
                    <a:pt x="12714" y="6643"/>
                    <a:pt x="12828" y="6688"/>
                  </a:cubicBezTo>
                  <a:cubicBezTo>
                    <a:pt x="12897" y="6688"/>
                    <a:pt x="12942" y="6688"/>
                    <a:pt x="12988" y="6665"/>
                  </a:cubicBezTo>
                  <a:cubicBezTo>
                    <a:pt x="13034" y="6643"/>
                    <a:pt x="13057" y="6620"/>
                    <a:pt x="13079" y="6574"/>
                  </a:cubicBezTo>
                  <a:cubicBezTo>
                    <a:pt x="13102" y="6528"/>
                    <a:pt x="13102" y="6460"/>
                    <a:pt x="13079" y="6414"/>
                  </a:cubicBezTo>
                  <a:cubicBezTo>
                    <a:pt x="13057" y="6369"/>
                    <a:pt x="13011" y="6346"/>
                    <a:pt x="12965" y="6323"/>
                  </a:cubicBezTo>
                  <a:cubicBezTo>
                    <a:pt x="12942" y="6300"/>
                    <a:pt x="12897" y="6300"/>
                    <a:pt x="12851" y="6277"/>
                  </a:cubicBezTo>
                  <a:cubicBezTo>
                    <a:pt x="12805" y="6255"/>
                    <a:pt x="12760" y="6255"/>
                    <a:pt x="12714" y="6232"/>
                  </a:cubicBezTo>
                  <a:cubicBezTo>
                    <a:pt x="12623" y="6209"/>
                    <a:pt x="12509" y="6186"/>
                    <a:pt x="12417" y="6140"/>
                  </a:cubicBezTo>
                  <a:cubicBezTo>
                    <a:pt x="12235" y="6072"/>
                    <a:pt x="12029" y="6026"/>
                    <a:pt x="11847" y="5958"/>
                  </a:cubicBezTo>
                  <a:cubicBezTo>
                    <a:pt x="11664" y="5889"/>
                    <a:pt x="11459" y="5821"/>
                    <a:pt x="11276" y="5752"/>
                  </a:cubicBezTo>
                  <a:cubicBezTo>
                    <a:pt x="11094" y="5684"/>
                    <a:pt x="10911" y="5615"/>
                    <a:pt x="10728" y="5547"/>
                  </a:cubicBezTo>
                  <a:cubicBezTo>
                    <a:pt x="10637" y="5501"/>
                    <a:pt x="10546" y="5456"/>
                    <a:pt x="10432" y="5433"/>
                  </a:cubicBezTo>
                  <a:cubicBezTo>
                    <a:pt x="10340" y="5387"/>
                    <a:pt x="10249" y="5364"/>
                    <a:pt x="10181" y="5319"/>
                  </a:cubicBezTo>
                  <a:cubicBezTo>
                    <a:pt x="9975" y="5227"/>
                    <a:pt x="9793" y="5159"/>
                    <a:pt x="9587" y="5068"/>
                  </a:cubicBezTo>
                  <a:cubicBezTo>
                    <a:pt x="9405" y="4999"/>
                    <a:pt x="9222" y="4908"/>
                    <a:pt x="9016" y="4839"/>
                  </a:cubicBezTo>
                  <a:cubicBezTo>
                    <a:pt x="8925" y="4794"/>
                    <a:pt x="8834" y="4748"/>
                    <a:pt x="8743" y="4702"/>
                  </a:cubicBezTo>
                  <a:cubicBezTo>
                    <a:pt x="8651" y="4657"/>
                    <a:pt x="8560" y="4611"/>
                    <a:pt x="8446" y="4565"/>
                  </a:cubicBezTo>
                  <a:cubicBezTo>
                    <a:pt x="8286" y="4497"/>
                    <a:pt x="8103" y="4406"/>
                    <a:pt x="7921" y="4314"/>
                  </a:cubicBezTo>
                  <a:cubicBezTo>
                    <a:pt x="7830" y="4269"/>
                    <a:pt x="7738" y="4223"/>
                    <a:pt x="7647" y="4177"/>
                  </a:cubicBezTo>
                  <a:cubicBezTo>
                    <a:pt x="7556" y="4132"/>
                    <a:pt x="7464" y="4086"/>
                    <a:pt x="7373" y="4063"/>
                  </a:cubicBezTo>
                  <a:cubicBezTo>
                    <a:pt x="7282" y="4018"/>
                    <a:pt x="7190" y="3949"/>
                    <a:pt x="7099" y="3904"/>
                  </a:cubicBezTo>
                  <a:cubicBezTo>
                    <a:pt x="7008" y="3881"/>
                    <a:pt x="6917" y="3835"/>
                    <a:pt x="6825" y="3789"/>
                  </a:cubicBezTo>
                  <a:cubicBezTo>
                    <a:pt x="6711" y="3744"/>
                    <a:pt x="6620" y="3698"/>
                    <a:pt x="6529" y="3652"/>
                  </a:cubicBezTo>
                  <a:cubicBezTo>
                    <a:pt x="6437" y="3630"/>
                    <a:pt x="6346" y="3584"/>
                    <a:pt x="6255" y="3538"/>
                  </a:cubicBezTo>
                  <a:cubicBezTo>
                    <a:pt x="6049" y="3424"/>
                    <a:pt x="5798" y="3333"/>
                    <a:pt x="5570" y="3219"/>
                  </a:cubicBezTo>
                  <a:cubicBezTo>
                    <a:pt x="5364" y="3105"/>
                    <a:pt x="5136" y="2991"/>
                    <a:pt x="4908" y="2876"/>
                  </a:cubicBezTo>
                  <a:cubicBezTo>
                    <a:pt x="4862" y="2854"/>
                    <a:pt x="4817" y="2831"/>
                    <a:pt x="4748" y="2808"/>
                  </a:cubicBezTo>
                  <a:lnTo>
                    <a:pt x="4771" y="2808"/>
                  </a:lnTo>
                  <a:cubicBezTo>
                    <a:pt x="4543" y="2671"/>
                    <a:pt x="4314" y="2580"/>
                    <a:pt x="4086" y="2443"/>
                  </a:cubicBezTo>
                  <a:cubicBezTo>
                    <a:pt x="4018" y="2420"/>
                    <a:pt x="3949" y="2374"/>
                    <a:pt x="3881" y="2351"/>
                  </a:cubicBezTo>
                  <a:cubicBezTo>
                    <a:pt x="3795" y="2287"/>
                    <a:pt x="3688" y="2243"/>
                    <a:pt x="3600" y="2200"/>
                  </a:cubicBezTo>
                  <a:lnTo>
                    <a:pt x="3600" y="2200"/>
                  </a:lnTo>
                  <a:cubicBezTo>
                    <a:pt x="3430" y="2113"/>
                    <a:pt x="3279" y="2026"/>
                    <a:pt x="3128" y="1918"/>
                  </a:cubicBezTo>
                  <a:cubicBezTo>
                    <a:pt x="2968" y="1826"/>
                    <a:pt x="2808" y="1735"/>
                    <a:pt x="2648" y="1621"/>
                  </a:cubicBezTo>
                  <a:cubicBezTo>
                    <a:pt x="2306" y="1438"/>
                    <a:pt x="1963" y="1233"/>
                    <a:pt x="1644" y="1028"/>
                  </a:cubicBezTo>
                  <a:cubicBezTo>
                    <a:pt x="1507" y="959"/>
                    <a:pt x="1393" y="868"/>
                    <a:pt x="1279" y="799"/>
                  </a:cubicBezTo>
                  <a:cubicBezTo>
                    <a:pt x="1165" y="708"/>
                    <a:pt x="1028" y="640"/>
                    <a:pt x="913" y="548"/>
                  </a:cubicBezTo>
                  <a:cubicBezTo>
                    <a:pt x="777" y="457"/>
                    <a:pt x="662" y="388"/>
                    <a:pt x="548" y="297"/>
                  </a:cubicBezTo>
                  <a:cubicBezTo>
                    <a:pt x="411" y="206"/>
                    <a:pt x="297" y="137"/>
                    <a:pt x="183" y="23"/>
                  </a:cubicBezTo>
                  <a:cubicBezTo>
                    <a:pt x="160" y="23"/>
                    <a:pt x="160" y="0"/>
                    <a:pt x="137" y="0"/>
                  </a:cubicBezTo>
                  <a:close/>
                </a:path>
              </a:pathLst>
            </a:custGeom>
            <a:solidFill>
              <a:srgbClr val="F1F1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2" name="Google Shape;712;p4"/>
            <p:cNvSpPr/>
            <p:nvPr/>
          </p:nvSpPr>
          <p:spPr>
            <a:xfrm>
              <a:off x="4255925" y="1088825"/>
              <a:ext cx="102750" cy="56725"/>
            </a:xfrm>
            <a:custGeom>
              <a:avLst/>
              <a:gdLst/>
              <a:ahLst/>
              <a:cxnLst/>
              <a:rect l="l" t="t" r="r" b="b"/>
              <a:pathLst>
                <a:path w="4110" h="2269" extrusionOk="0">
                  <a:moveTo>
                    <a:pt x="115" y="0"/>
                  </a:moveTo>
                  <a:cubicBezTo>
                    <a:pt x="92" y="0"/>
                    <a:pt x="47" y="0"/>
                    <a:pt x="47" y="23"/>
                  </a:cubicBezTo>
                  <a:cubicBezTo>
                    <a:pt x="1" y="69"/>
                    <a:pt x="24" y="137"/>
                    <a:pt x="69" y="160"/>
                  </a:cubicBezTo>
                  <a:cubicBezTo>
                    <a:pt x="184" y="251"/>
                    <a:pt x="321" y="342"/>
                    <a:pt x="435" y="434"/>
                  </a:cubicBezTo>
                  <a:cubicBezTo>
                    <a:pt x="526" y="502"/>
                    <a:pt x="640" y="594"/>
                    <a:pt x="731" y="662"/>
                  </a:cubicBezTo>
                  <a:cubicBezTo>
                    <a:pt x="731" y="685"/>
                    <a:pt x="754" y="708"/>
                    <a:pt x="777" y="731"/>
                  </a:cubicBezTo>
                  <a:cubicBezTo>
                    <a:pt x="777" y="753"/>
                    <a:pt x="800" y="776"/>
                    <a:pt x="823" y="799"/>
                  </a:cubicBezTo>
                  <a:cubicBezTo>
                    <a:pt x="846" y="799"/>
                    <a:pt x="868" y="822"/>
                    <a:pt x="891" y="845"/>
                  </a:cubicBezTo>
                  <a:cubicBezTo>
                    <a:pt x="982" y="890"/>
                    <a:pt x="1051" y="936"/>
                    <a:pt x="1142" y="982"/>
                  </a:cubicBezTo>
                  <a:cubicBezTo>
                    <a:pt x="1234" y="1050"/>
                    <a:pt x="1348" y="1096"/>
                    <a:pt x="1439" y="1141"/>
                  </a:cubicBezTo>
                  <a:cubicBezTo>
                    <a:pt x="1530" y="1210"/>
                    <a:pt x="1622" y="1233"/>
                    <a:pt x="1713" y="1278"/>
                  </a:cubicBezTo>
                  <a:cubicBezTo>
                    <a:pt x="1895" y="1370"/>
                    <a:pt x="2078" y="1461"/>
                    <a:pt x="2284" y="1552"/>
                  </a:cubicBezTo>
                  <a:cubicBezTo>
                    <a:pt x="2398" y="1598"/>
                    <a:pt x="2512" y="1644"/>
                    <a:pt x="2626" y="1689"/>
                  </a:cubicBezTo>
                  <a:cubicBezTo>
                    <a:pt x="2945" y="1849"/>
                    <a:pt x="3288" y="2009"/>
                    <a:pt x="3607" y="2169"/>
                  </a:cubicBezTo>
                  <a:cubicBezTo>
                    <a:pt x="3653" y="2169"/>
                    <a:pt x="3699" y="2169"/>
                    <a:pt x="3744" y="2146"/>
                  </a:cubicBezTo>
                  <a:cubicBezTo>
                    <a:pt x="3767" y="2169"/>
                    <a:pt x="3790" y="2169"/>
                    <a:pt x="3813" y="2191"/>
                  </a:cubicBezTo>
                  <a:cubicBezTo>
                    <a:pt x="3836" y="2191"/>
                    <a:pt x="3858" y="2214"/>
                    <a:pt x="3881" y="2214"/>
                  </a:cubicBezTo>
                  <a:cubicBezTo>
                    <a:pt x="3904" y="2237"/>
                    <a:pt x="3950" y="2260"/>
                    <a:pt x="3995" y="2260"/>
                  </a:cubicBezTo>
                  <a:cubicBezTo>
                    <a:pt x="4008" y="2266"/>
                    <a:pt x="4020" y="2269"/>
                    <a:pt x="4032" y="2269"/>
                  </a:cubicBezTo>
                  <a:cubicBezTo>
                    <a:pt x="4064" y="2269"/>
                    <a:pt x="4093" y="2248"/>
                    <a:pt x="4110" y="2214"/>
                  </a:cubicBezTo>
                  <a:cubicBezTo>
                    <a:pt x="4110" y="2169"/>
                    <a:pt x="4087" y="2146"/>
                    <a:pt x="4064" y="2123"/>
                  </a:cubicBezTo>
                  <a:cubicBezTo>
                    <a:pt x="4018" y="2077"/>
                    <a:pt x="3995" y="2054"/>
                    <a:pt x="3950" y="2032"/>
                  </a:cubicBezTo>
                  <a:cubicBezTo>
                    <a:pt x="3881" y="2009"/>
                    <a:pt x="3836" y="1986"/>
                    <a:pt x="3790" y="1963"/>
                  </a:cubicBezTo>
                  <a:cubicBezTo>
                    <a:pt x="3767" y="1940"/>
                    <a:pt x="3767" y="1940"/>
                    <a:pt x="3767" y="1940"/>
                  </a:cubicBezTo>
                  <a:cubicBezTo>
                    <a:pt x="3767" y="1940"/>
                    <a:pt x="3767" y="1917"/>
                    <a:pt x="3744" y="1917"/>
                  </a:cubicBezTo>
                  <a:cubicBezTo>
                    <a:pt x="3744" y="1895"/>
                    <a:pt x="3722" y="1895"/>
                    <a:pt x="3699" y="1872"/>
                  </a:cubicBezTo>
                  <a:cubicBezTo>
                    <a:pt x="3676" y="1872"/>
                    <a:pt x="3653" y="1849"/>
                    <a:pt x="3630" y="1849"/>
                  </a:cubicBezTo>
                  <a:cubicBezTo>
                    <a:pt x="3607" y="1826"/>
                    <a:pt x="3585" y="1826"/>
                    <a:pt x="3562" y="1803"/>
                  </a:cubicBezTo>
                  <a:cubicBezTo>
                    <a:pt x="3493" y="1780"/>
                    <a:pt x="3448" y="1735"/>
                    <a:pt x="3402" y="1712"/>
                  </a:cubicBezTo>
                  <a:cubicBezTo>
                    <a:pt x="3311" y="1666"/>
                    <a:pt x="3219" y="1644"/>
                    <a:pt x="3128" y="1598"/>
                  </a:cubicBezTo>
                  <a:cubicBezTo>
                    <a:pt x="2945" y="1507"/>
                    <a:pt x="2763" y="1415"/>
                    <a:pt x="2580" y="1347"/>
                  </a:cubicBezTo>
                  <a:cubicBezTo>
                    <a:pt x="2306" y="1210"/>
                    <a:pt x="2032" y="1096"/>
                    <a:pt x="1781" y="959"/>
                  </a:cubicBezTo>
                  <a:cubicBezTo>
                    <a:pt x="1736" y="959"/>
                    <a:pt x="1713" y="936"/>
                    <a:pt x="1690" y="913"/>
                  </a:cubicBezTo>
                  <a:lnTo>
                    <a:pt x="1644" y="913"/>
                  </a:lnTo>
                  <a:cubicBezTo>
                    <a:pt x="1553" y="867"/>
                    <a:pt x="1485" y="822"/>
                    <a:pt x="1393" y="776"/>
                  </a:cubicBezTo>
                  <a:cubicBezTo>
                    <a:pt x="1371" y="753"/>
                    <a:pt x="1325" y="753"/>
                    <a:pt x="1302" y="731"/>
                  </a:cubicBezTo>
                  <a:cubicBezTo>
                    <a:pt x="1211" y="685"/>
                    <a:pt x="1142" y="639"/>
                    <a:pt x="1074" y="616"/>
                  </a:cubicBezTo>
                  <a:cubicBezTo>
                    <a:pt x="1028" y="594"/>
                    <a:pt x="1005" y="571"/>
                    <a:pt x="960" y="548"/>
                  </a:cubicBezTo>
                  <a:cubicBezTo>
                    <a:pt x="937" y="548"/>
                    <a:pt x="914" y="525"/>
                    <a:pt x="891" y="525"/>
                  </a:cubicBezTo>
                  <a:cubicBezTo>
                    <a:pt x="846" y="479"/>
                    <a:pt x="777" y="434"/>
                    <a:pt x="731" y="411"/>
                  </a:cubicBezTo>
                  <a:cubicBezTo>
                    <a:pt x="686" y="365"/>
                    <a:pt x="617" y="320"/>
                    <a:pt x="572" y="274"/>
                  </a:cubicBezTo>
                  <a:cubicBezTo>
                    <a:pt x="435" y="183"/>
                    <a:pt x="298" y="91"/>
                    <a:pt x="161" y="0"/>
                  </a:cubicBezTo>
                  <a:close/>
                </a:path>
              </a:pathLst>
            </a:custGeom>
            <a:solidFill>
              <a:srgbClr val="F1F1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3" name="Google Shape;713;p4"/>
            <p:cNvSpPr/>
            <p:nvPr/>
          </p:nvSpPr>
          <p:spPr>
            <a:xfrm>
              <a:off x="4427700" y="768700"/>
              <a:ext cx="24550" cy="17125"/>
            </a:xfrm>
            <a:custGeom>
              <a:avLst/>
              <a:gdLst/>
              <a:ahLst/>
              <a:cxnLst/>
              <a:rect l="l" t="t" r="r" b="b"/>
              <a:pathLst>
                <a:path w="982" h="685" extrusionOk="0">
                  <a:moveTo>
                    <a:pt x="0" y="0"/>
                  </a:moveTo>
                  <a:cubicBezTo>
                    <a:pt x="320" y="228"/>
                    <a:pt x="640" y="457"/>
                    <a:pt x="982" y="685"/>
                  </a:cubicBezTo>
                  <a:cubicBezTo>
                    <a:pt x="640" y="457"/>
                    <a:pt x="320" y="228"/>
                    <a:pt x="0" y="0"/>
                  </a:cubicBezTo>
                  <a:cubicBezTo>
                    <a:pt x="0" y="0"/>
                    <a:pt x="0" y="0"/>
                    <a:pt x="0" y="0"/>
                  </a:cubicBezTo>
                  <a:close/>
                </a:path>
              </a:pathLst>
            </a:custGeom>
            <a:solidFill>
              <a:srgbClr val="3D74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4" name="Google Shape;714;p4"/>
            <p:cNvSpPr/>
            <p:nvPr/>
          </p:nvSpPr>
          <p:spPr>
            <a:xfrm>
              <a:off x="4314700" y="914200"/>
              <a:ext cx="13150" cy="9150"/>
            </a:xfrm>
            <a:custGeom>
              <a:avLst/>
              <a:gdLst/>
              <a:ahLst/>
              <a:cxnLst/>
              <a:rect l="l" t="t" r="r" b="b"/>
              <a:pathLst>
                <a:path w="526" h="366" extrusionOk="0">
                  <a:moveTo>
                    <a:pt x="1" y="1"/>
                  </a:moveTo>
                  <a:cubicBezTo>
                    <a:pt x="68" y="42"/>
                    <a:pt x="135" y="87"/>
                    <a:pt x="200" y="133"/>
                  </a:cubicBezTo>
                  <a:lnTo>
                    <a:pt x="200" y="133"/>
                  </a:lnTo>
                  <a:cubicBezTo>
                    <a:pt x="141" y="87"/>
                    <a:pt x="82" y="42"/>
                    <a:pt x="24" y="1"/>
                  </a:cubicBezTo>
                  <a:close/>
                  <a:moveTo>
                    <a:pt x="200" y="133"/>
                  </a:moveTo>
                  <a:cubicBezTo>
                    <a:pt x="304" y="212"/>
                    <a:pt x="410" y="293"/>
                    <a:pt x="526" y="366"/>
                  </a:cubicBezTo>
                  <a:cubicBezTo>
                    <a:pt x="425" y="293"/>
                    <a:pt x="314" y="212"/>
                    <a:pt x="200" y="133"/>
                  </a:cubicBezTo>
                  <a:close/>
                </a:path>
              </a:pathLst>
            </a:custGeom>
            <a:solidFill>
              <a:srgbClr val="3D74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5" name="Google Shape;715;p4"/>
            <p:cNvSpPr/>
            <p:nvPr/>
          </p:nvSpPr>
          <p:spPr>
            <a:xfrm>
              <a:off x="4315275" y="910775"/>
              <a:ext cx="323000" cy="169500"/>
            </a:xfrm>
            <a:custGeom>
              <a:avLst/>
              <a:gdLst/>
              <a:ahLst/>
              <a:cxnLst/>
              <a:rect l="l" t="t" r="r" b="b"/>
              <a:pathLst>
                <a:path w="12920" h="6780" extrusionOk="0">
                  <a:moveTo>
                    <a:pt x="115" y="1"/>
                  </a:moveTo>
                  <a:cubicBezTo>
                    <a:pt x="115" y="23"/>
                    <a:pt x="115" y="23"/>
                    <a:pt x="115" y="46"/>
                  </a:cubicBezTo>
                  <a:cubicBezTo>
                    <a:pt x="92" y="46"/>
                    <a:pt x="92" y="46"/>
                    <a:pt x="69" y="69"/>
                  </a:cubicBezTo>
                  <a:cubicBezTo>
                    <a:pt x="46" y="92"/>
                    <a:pt x="46" y="92"/>
                    <a:pt x="46" y="92"/>
                  </a:cubicBezTo>
                  <a:cubicBezTo>
                    <a:pt x="24" y="115"/>
                    <a:pt x="24" y="115"/>
                    <a:pt x="1" y="115"/>
                  </a:cubicBezTo>
                  <a:cubicBezTo>
                    <a:pt x="366" y="411"/>
                    <a:pt x="777" y="708"/>
                    <a:pt x="1325" y="1096"/>
                  </a:cubicBezTo>
                  <a:cubicBezTo>
                    <a:pt x="2306" y="1758"/>
                    <a:pt x="3310" y="2397"/>
                    <a:pt x="4452" y="3036"/>
                  </a:cubicBezTo>
                  <a:cubicBezTo>
                    <a:pt x="5433" y="3584"/>
                    <a:pt x="6460" y="4109"/>
                    <a:pt x="7533" y="4634"/>
                  </a:cubicBezTo>
                  <a:cubicBezTo>
                    <a:pt x="8583" y="5136"/>
                    <a:pt x="9679" y="5616"/>
                    <a:pt x="10774" y="6049"/>
                  </a:cubicBezTo>
                  <a:cubicBezTo>
                    <a:pt x="11162" y="6186"/>
                    <a:pt x="11528" y="6346"/>
                    <a:pt x="11893" y="6460"/>
                  </a:cubicBezTo>
                  <a:lnTo>
                    <a:pt x="11984" y="6506"/>
                  </a:lnTo>
                  <a:lnTo>
                    <a:pt x="12007" y="6506"/>
                  </a:lnTo>
                  <a:cubicBezTo>
                    <a:pt x="12281" y="6597"/>
                    <a:pt x="12532" y="6688"/>
                    <a:pt x="12783" y="6780"/>
                  </a:cubicBezTo>
                  <a:lnTo>
                    <a:pt x="12806" y="6780"/>
                  </a:lnTo>
                  <a:cubicBezTo>
                    <a:pt x="12851" y="6780"/>
                    <a:pt x="12897" y="6734"/>
                    <a:pt x="12897" y="6711"/>
                  </a:cubicBezTo>
                  <a:cubicBezTo>
                    <a:pt x="12920" y="6643"/>
                    <a:pt x="12897" y="6597"/>
                    <a:pt x="12829" y="6574"/>
                  </a:cubicBezTo>
                  <a:lnTo>
                    <a:pt x="12806" y="6574"/>
                  </a:lnTo>
                  <a:cubicBezTo>
                    <a:pt x="12783" y="6574"/>
                    <a:pt x="12760" y="6551"/>
                    <a:pt x="12760" y="6551"/>
                  </a:cubicBezTo>
                  <a:cubicBezTo>
                    <a:pt x="12532" y="6483"/>
                    <a:pt x="12304" y="6392"/>
                    <a:pt x="12075" y="6323"/>
                  </a:cubicBezTo>
                  <a:lnTo>
                    <a:pt x="12053" y="6300"/>
                  </a:lnTo>
                  <a:lnTo>
                    <a:pt x="11938" y="6278"/>
                  </a:lnTo>
                  <a:lnTo>
                    <a:pt x="11916" y="6255"/>
                  </a:lnTo>
                  <a:cubicBezTo>
                    <a:pt x="11573" y="6141"/>
                    <a:pt x="11208" y="6004"/>
                    <a:pt x="10843" y="5844"/>
                  </a:cubicBezTo>
                  <a:cubicBezTo>
                    <a:pt x="10409" y="5684"/>
                    <a:pt x="9953" y="5502"/>
                    <a:pt x="9519" y="5319"/>
                  </a:cubicBezTo>
                  <a:cubicBezTo>
                    <a:pt x="8446" y="4862"/>
                    <a:pt x="7351" y="4337"/>
                    <a:pt x="6301" y="3790"/>
                  </a:cubicBezTo>
                  <a:cubicBezTo>
                    <a:pt x="5205" y="3219"/>
                    <a:pt x="4109" y="2626"/>
                    <a:pt x="3082" y="1986"/>
                  </a:cubicBezTo>
                  <a:cubicBezTo>
                    <a:pt x="2009" y="1324"/>
                    <a:pt x="1051" y="663"/>
                    <a:pt x="138" y="1"/>
                  </a:cubicBezTo>
                  <a:close/>
                </a:path>
              </a:pathLst>
            </a:custGeom>
            <a:solidFill>
              <a:srgbClr val="045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6" name="Google Shape;716;p4"/>
            <p:cNvSpPr/>
            <p:nvPr/>
          </p:nvSpPr>
          <p:spPr>
            <a:xfrm>
              <a:off x="4306150" y="846300"/>
              <a:ext cx="364100" cy="198025"/>
            </a:xfrm>
            <a:custGeom>
              <a:avLst/>
              <a:gdLst/>
              <a:ahLst/>
              <a:cxnLst/>
              <a:rect l="l" t="t" r="r" b="b"/>
              <a:pathLst>
                <a:path w="14564" h="7921" extrusionOk="0">
                  <a:moveTo>
                    <a:pt x="69" y="0"/>
                  </a:moveTo>
                  <a:cubicBezTo>
                    <a:pt x="46" y="23"/>
                    <a:pt x="23" y="46"/>
                    <a:pt x="46" y="69"/>
                  </a:cubicBezTo>
                  <a:cubicBezTo>
                    <a:pt x="1" y="114"/>
                    <a:pt x="1" y="137"/>
                    <a:pt x="23" y="160"/>
                  </a:cubicBezTo>
                  <a:lnTo>
                    <a:pt x="69" y="206"/>
                  </a:lnTo>
                  <a:cubicBezTo>
                    <a:pt x="92" y="229"/>
                    <a:pt x="115" y="229"/>
                    <a:pt x="138" y="251"/>
                  </a:cubicBezTo>
                  <a:cubicBezTo>
                    <a:pt x="982" y="959"/>
                    <a:pt x="1918" y="1644"/>
                    <a:pt x="2968" y="2351"/>
                  </a:cubicBezTo>
                  <a:cubicBezTo>
                    <a:pt x="3927" y="2990"/>
                    <a:pt x="4954" y="3630"/>
                    <a:pt x="6049" y="4223"/>
                  </a:cubicBezTo>
                  <a:cubicBezTo>
                    <a:pt x="6346" y="4383"/>
                    <a:pt x="6643" y="4543"/>
                    <a:pt x="6917" y="4702"/>
                  </a:cubicBezTo>
                  <a:cubicBezTo>
                    <a:pt x="7601" y="5068"/>
                    <a:pt x="8309" y="5410"/>
                    <a:pt x="8994" y="5752"/>
                  </a:cubicBezTo>
                  <a:cubicBezTo>
                    <a:pt x="10409" y="6414"/>
                    <a:pt x="11801" y="7008"/>
                    <a:pt x="13148" y="7487"/>
                  </a:cubicBezTo>
                  <a:lnTo>
                    <a:pt x="13194" y="7487"/>
                  </a:lnTo>
                  <a:cubicBezTo>
                    <a:pt x="13468" y="7601"/>
                    <a:pt x="13719" y="7692"/>
                    <a:pt x="13993" y="7784"/>
                  </a:cubicBezTo>
                  <a:lnTo>
                    <a:pt x="14084" y="7807"/>
                  </a:lnTo>
                  <a:lnTo>
                    <a:pt x="14175" y="7829"/>
                  </a:lnTo>
                  <a:lnTo>
                    <a:pt x="14198" y="7852"/>
                  </a:lnTo>
                  <a:lnTo>
                    <a:pt x="14244" y="7852"/>
                  </a:lnTo>
                  <a:lnTo>
                    <a:pt x="14266" y="7875"/>
                  </a:lnTo>
                  <a:lnTo>
                    <a:pt x="14335" y="7898"/>
                  </a:lnTo>
                  <a:lnTo>
                    <a:pt x="14358" y="7898"/>
                  </a:lnTo>
                  <a:lnTo>
                    <a:pt x="14426" y="7921"/>
                  </a:lnTo>
                  <a:lnTo>
                    <a:pt x="14472" y="7875"/>
                  </a:lnTo>
                  <a:cubicBezTo>
                    <a:pt x="14495" y="7852"/>
                    <a:pt x="14518" y="7807"/>
                    <a:pt x="14563" y="7761"/>
                  </a:cubicBezTo>
                  <a:cubicBezTo>
                    <a:pt x="14540" y="7761"/>
                    <a:pt x="14518" y="7738"/>
                    <a:pt x="14495" y="7738"/>
                  </a:cubicBezTo>
                  <a:cubicBezTo>
                    <a:pt x="14472" y="7715"/>
                    <a:pt x="14449" y="7715"/>
                    <a:pt x="14426" y="7715"/>
                  </a:cubicBezTo>
                  <a:lnTo>
                    <a:pt x="14381" y="7692"/>
                  </a:lnTo>
                  <a:lnTo>
                    <a:pt x="14335" y="7670"/>
                  </a:lnTo>
                  <a:lnTo>
                    <a:pt x="14289" y="7670"/>
                  </a:lnTo>
                  <a:lnTo>
                    <a:pt x="14244" y="7647"/>
                  </a:lnTo>
                  <a:lnTo>
                    <a:pt x="14221" y="7647"/>
                  </a:lnTo>
                  <a:lnTo>
                    <a:pt x="14175" y="7624"/>
                  </a:lnTo>
                  <a:lnTo>
                    <a:pt x="14107" y="7601"/>
                  </a:lnTo>
                  <a:cubicBezTo>
                    <a:pt x="13810" y="7510"/>
                    <a:pt x="13536" y="7396"/>
                    <a:pt x="13239" y="7304"/>
                  </a:cubicBezTo>
                  <a:cubicBezTo>
                    <a:pt x="13216" y="7304"/>
                    <a:pt x="13216" y="7282"/>
                    <a:pt x="13216" y="7282"/>
                  </a:cubicBezTo>
                  <a:cubicBezTo>
                    <a:pt x="12440" y="7008"/>
                    <a:pt x="11642" y="6688"/>
                    <a:pt x="10865" y="6369"/>
                  </a:cubicBezTo>
                  <a:cubicBezTo>
                    <a:pt x="10295" y="6118"/>
                    <a:pt x="9701" y="5844"/>
                    <a:pt x="9131" y="5570"/>
                  </a:cubicBezTo>
                  <a:cubicBezTo>
                    <a:pt x="8423" y="5250"/>
                    <a:pt x="7716" y="4885"/>
                    <a:pt x="7031" y="4543"/>
                  </a:cubicBezTo>
                  <a:cubicBezTo>
                    <a:pt x="5958" y="3949"/>
                    <a:pt x="4908" y="3356"/>
                    <a:pt x="3904" y="2717"/>
                  </a:cubicBezTo>
                  <a:cubicBezTo>
                    <a:pt x="2854" y="2055"/>
                    <a:pt x="1895" y="1393"/>
                    <a:pt x="1005" y="685"/>
                  </a:cubicBezTo>
                  <a:cubicBezTo>
                    <a:pt x="914" y="639"/>
                    <a:pt x="845" y="571"/>
                    <a:pt x="777" y="503"/>
                  </a:cubicBezTo>
                  <a:lnTo>
                    <a:pt x="777" y="525"/>
                  </a:lnTo>
                  <a:lnTo>
                    <a:pt x="594" y="366"/>
                  </a:lnTo>
                  <a:lnTo>
                    <a:pt x="275" y="114"/>
                  </a:lnTo>
                  <a:lnTo>
                    <a:pt x="206" y="46"/>
                  </a:lnTo>
                  <a:lnTo>
                    <a:pt x="183" y="0"/>
                  </a:lnTo>
                  <a:close/>
                </a:path>
              </a:pathLst>
            </a:custGeom>
            <a:solidFill>
              <a:srgbClr val="045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7" name="Google Shape;717;p4"/>
            <p:cNvSpPr/>
            <p:nvPr/>
          </p:nvSpPr>
          <p:spPr>
            <a:xfrm>
              <a:off x="4437400" y="657425"/>
              <a:ext cx="369800" cy="191750"/>
            </a:xfrm>
            <a:custGeom>
              <a:avLst/>
              <a:gdLst/>
              <a:ahLst/>
              <a:cxnLst/>
              <a:rect l="l" t="t" r="r" b="b"/>
              <a:pathLst>
                <a:path w="14792" h="7670" extrusionOk="0">
                  <a:moveTo>
                    <a:pt x="92" y="0"/>
                  </a:moveTo>
                  <a:cubicBezTo>
                    <a:pt x="69" y="0"/>
                    <a:pt x="46" y="23"/>
                    <a:pt x="23" y="46"/>
                  </a:cubicBezTo>
                  <a:cubicBezTo>
                    <a:pt x="0" y="69"/>
                    <a:pt x="0" y="92"/>
                    <a:pt x="23" y="114"/>
                  </a:cubicBezTo>
                  <a:cubicBezTo>
                    <a:pt x="23" y="160"/>
                    <a:pt x="46" y="160"/>
                    <a:pt x="69" y="183"/>
                  </a:cubicBezTo>
                  <a:lnTo>
                    <a:pt x="183" y="274"/>
                  </a:lnTo>
                  <a:lnTo>
                    <a:pt x="206" y="297"/>
                  </a:lnTo>
                  <a:lnTo>
                    <a:pt x="229" y="320"/>
                  </a:lnTo>
                  <a:lnTo>
                    <a:pt x="252" y="320"/>
                  </a:lnTo>
                  <a:lnTo>
                    <a:pt x="274" y="343"/>
                  </a:lnTo>
                  <a:lnTo>
                    <a:pt x="297" y="365"/>
                  </a:lnTo>
                  <a:lnTo>
                    <a:pt x="320" y="388"/>
                  </a:lnTo>
                  <a:lnTo>
                    <a:pt x="366" y="411"/>
                  </a:lnTo>
                  <a:lnTo>
                    <a:pt x="388" y="434"/>
                  </a:lnTo>
                  <a:cubicBezTo>
                    <a:pt x="1233" y="1073"/>
                    <a:pt x="2123" y="1712"/>
                    <a:pt x="3105" y="2328"/>
                  </a:cubicBezTo>
                  <a:cubicBezTo>
                    <a:pt x="4063" y="2945"/>
                    <a:pt x="5113" y="3561"/>
                    <a:pt x="6209" y="4132"/>
                  </a:cubicBezTo>
                  <a:cubicBezTo>
                    <a:pt x="7213" y="4679"/>
                    <a:pt x="8263" y="5182"/>
                    <a:pt x="9313" y="5661"/>
                  </a:cubicBezTo>
                  <a:cubicBezTo>
                    <a:pt x="10363" y="6140"/>
                    <a:pt x="11413" y="6574"/>
                    <a:pt x="12440" y="6939"/>
                  </a:cubicBezTo>
                  <a:lnTo>
                    <a:pt x="12463" y="6939"/>
                  </a:lnTo>
                  <a:cubicBezTo>
                    <a:pt x="12828" y="7076"/>
                    <a:pt x="13171" y="7190"/>
                    <a:pt x="13467" y="7304"/>
                  </a:cubicBezTo>
                  <a:lnTo>
                    <a:pt x="13536" y="7327"/>
                  </a:lnTo>
                  <a:lnTo>
                    <a:pt x="13581" y="7327"/>
                  </a:lnTo>
                  <a:lnTo>
                    <a:pt x="13604" y="7350"/>
                  </a:lnTo>
                  <a:lnTo>
                    <a:pt x="13627" y="7350"/>
                  </a:lnTo>
                  <a:cubicBezTo>
                    <a:pt x="13878" y="7418"/>
                    <a:pt x="14106" y="7510"/>
                    <a:pt x="14335" y="7578"/>
                  </a:cubicBezTo>
                  <a:lnTo>
                    <a:pt x="14358" y="7578"/>
                  </a:lnTo>
                  <a:lnTo>
                    <a:pt x="14380" y="7601"/>
                  </a:lnTo>
                  <a:lnTo>
                    <a:pt x="14426" y="7601"/>
                  </a:lnTo>
                  <a:lnTo>
                    <a:pt x="14495" y="7624"/>
                  </a:lnTo>
                  <a:lnTo>
                    <a:pt x="14540" y="7624"/>
                  </a:lnTo>
                  <a:lnTo>
                    <a:pt x="14563" y="7647"/>
                  </a:lnTo>
                  <a:lnTo>
                    <a:pt x="14609" y="7647"/>
                  </a:lnTo>
                  <a:lnTo>
                    <a:pt x="14654" y="7669"/>
                  </a:lnTo>
                  <a:lnTo>
                    <a:pt x="14677" y="7669"/>
                  </a:lnTo>
                  <a:cubicBezTo>
                    <a:pt x="14723" y="7669"/>
                    <a:pt x="14768" y="7647"/>
                    <a:pt x="14768" y="7601"/>
                  </a:cubicBezTo>
                  <a:cubicBezTo>
                    <a:pt x="14791" y="7533"/>
                    <a:pt x="14746" y="7487"/>
                    <a:pt x="14700" y="7464"/>
                  </a:cubicBezTo>
                  <a:lnTo>
                    <a:pt x="14631" y="7464"/>
                  </a:lnTo>
                  <a:lnTo>
                    <a:pt x="14609" y="7441"/>
                  </a:lnTo>
                  <a:lnTo>
                    <a:pt x="14563" y="7418"/>
                  </a:lnTo>
                  <a:lnTo>
                    <a:pt x="14495" y="7418"/>
                  </a:lnTo>
                  <a:lnTo>
                    <a:pt x="14449" y="7396"/>
                  </a:lnTo>
                  <a:cubicBezTo>
                    <a:pt x="14198" y="7327"/>
                    <a:pt x="13924" y="7236"/>
                    <a:pt x="13673" y="7145"/>
                  </a:cubicBezTo>
                  <a:lnTo>
                    <a:pt x="13604" y="7122"/>
                  </a:lnTo>
                  <a:lnTo>
                    <a:pt x="13536" y="7099"/>
                  </a:lnTo>
                  <a:cubicBezTo>
                    <a:pt x="13171" y="6985"/>
                    <a:pt x="12828" y="6871"/>
                    <a:pt x="12486" y="6734"/>
                  </a:cubicBezTo>
                  <a:cubicBezTo>
                    <a:pt x="11778" y="6483"/>
                    <a:pt x="11002" y="6186"/>
                    <a:pt x="10226" y="5843"/>
                  </a:cubicBezTo>
                  <a:cubicBezTo>
                    <a:pt x="9153" y="5387"/>
                    <a:pt x="8058" y="4862"/>
                    <a:pt x="6962" y="4314"/>
                  </a:cubicBezTo>
                  <a:cubicBezTo>
                    <a:pt x="5867" y="3744"/>
                    <a:pt x="4794" y="3127"/>
                    <a:pt x="3789" y="2511"/>
                  </a:cubicBezTo>
                  <a:cubicBezTo>
                    <a:pt x="2557" y="1758"/>
                    <a:pt x="1461" y="1005"/>
                    <a:pt x="457" y="228"/>
                  </a:cubicBezTo>
                  <a:lnTo>
                    <a:pt x="366" y="183"/>
                  </a:lnTo>
                  <a:lnTo>
                    <a:pt x="320" y="114"/>
                  </a:lnTo>
                  <a:lnTo>
                    <a:pt x="160" y="0"/>
                  </a:lnTo>
                  <a:close/>
                </a:path>
              </a:pathLst>
            </a:custGeom>
            <a:solidFill>
              <a:srgbClr val="045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8" name="Google Shape;718;p4"/>
            <p:cNvSpPr/>
            <p:nvPr/>
          </p:nvSpPr>
          <p:spPr>
            <a:xfrm>
              <a:off x="4414575" y="695650"/>
              <a:ext cx="369225" cy="194600"/>
            </a:xfrm>
            <a:custGeom>
              <a:avLst/>
              <a:gdLst/>
              <a:ahLst/>
              <a:cxnLst/>
              <a:rect l="l" t="t" r="r" b="b"/>
              <a:pathLst>
                <a:path w="14769" h="7784" extrusionOk="0">
                  <a:moveTo>
                    <a:pt x="115" y="1"/>
                  </a:moveTo>
                  <a:cubicBezTo>
                    <a:pt x="69" y="46"/>
                    <a:pt x="46" y="92"/>
                    <a:pt x="0" y="160"/>
                  </a:cubicBezTo>
                  <a:cubicBezTo>
                    <a:pt x="799" y="799"/>
                    <a:pt x="1689" y="1438"/>
                    <a:pt x="2671" y="2100"/>
                  </a:cubicBezTo>
                  <a:cubicBezTo>
                    <a:pt x="3630" y="2717"/>
                    <a:pt x="4657" y="3333"/>
                    <a:pt x="5730" y="3949"/>
                  </a:cubicBezTo>
                  <a:cubicBezTo>
                    <a:pt x="6802" y="4543"/>
                    <a:pt x="7921" y="5091"/>
                    <a:pt x="9062" y="5638"/>
                  </a:cubicBezTo>
                  <a:cubicBezTo>
                    <a:pt x="10181" y="6140"/>
                    <a:pt x="11276" y="6597"/>
                    <a:pt x="12372" y="7008"/>
                  </a:cubicBezTo>
                  <a:cubicBezTo>
                    <a:pt x="12463" y="7031"/>
                    <a:pt x="12554" y="7076"/>
                    <a:pt x="12646" y="7099"/>
                  </a:cubicBezTo>
                  <a:cubicBezTo>
                    <a:pt x="12942" y="7213"/>
                    <a:pt x="13262" y="7327"/>
                    <a:pt x="13559" y="7442"/>
                  </a:cubicBezTo>
                  <a:lnTo>
                    <a:pt x="13604" y="7442"/>
                  </a:lnTo>
                  <a:lnTo>
                    <a:pt x="13718" y="7487"/>
                  </a:lnTo>
                  <a:lnTo>
                    <a:pt x="13764" y="7487"/>
                  </a:lnTo>
                  <a:lnTo>
                    <a:pt x="13833" y="7510"/>
                  </a:lnTo>
                  <a:lnTo>
                    <a:pt x="13855" y="7533"/>
                  </a:lnTo>
                  <a:lnTo>
                    <a:pt x="13901" y="7533"/>
                  </a:lnTo>
                  <a:cubicBezTo>
                    <a:pt x="14084" y="7601"/>
                    <a:pt x="14289" y="7670"/>
                    <a:pt x="14472" y="7738"/>
                  </a:cubicBezTo>
                  <a:lnTo>
                    <a:pt x="14517" y="7738"/>
                  </a:lnTo>
                  <a:lnTo>
                    <a:pt x="14563" y="7761"/>
                  </a:lnTo>
                  <a:lnTo>
                    <a:pt x="14586" y="7761"/>
                  </a:lnTo>
                  <a:lnTo>
                    <a:pt x="14631" y="7784"/>
                  </a:lnTo>
                  <a:lnTo>
                    <a:pt x="14654" y="7784"/>
                  </a:lnTo>
                  <a:cubicBezTo>
                    <a:pt x="14677" y="7761"/>
                    <a:pt x="14700" y="7738"/>
                    <a:pt x="14723" y="7715"/>
                  </a:cubicBezTo>
                  <a:lnTo>
                    <a:pt x="14746" y="7670"/>
                  </a:lnTo>
                  <a:lnTo>
                    <a:pt x="14768" y="7647"/>
                  </a:lnTo>
                  <a:cubicBezTo>
                    <a:pt x="14768" y="7624"/>
                    <a:pt x="14746" y="7601"/>
                    <a:pt x="14723" y="7578"/>
                  </a:cubicBezTo>
                  <a:lnTo>
                    <a:pt x="14677" y="7578"/>
                  </a:lnTo>
                  <a:lnTo>
                    <a:pt x="14631" y="7556"/>
                  </a:lnTo>
                  <a:lnTo>
                    <a:pt x="14586" y="7556"/>
                  </a:lnTo>
                  <a:lnTo>
                    <a:pt x="14563" y="7533"/>
                  </a:lnTo>
                  <a:lnTo>
                    <a:pt x="14540" y="7533"/>
                  </a:lnTo>
                  <a:cubicBezTo>
                    <a:pt x="14335" y="7464"/>
                    <a:pt x="14106" y="7396"/>
                    <a:pt x="13901" y="7327"/>
                  </a:cubicBezTo>
                  <a:lnTo>
                    <a:pt x="13878" y="7327"/>
                  </a:lnTo>
                  <a:lnTo>
                    <a:pt x="13855" y="7305"/>
                  </a:lnTo>
                  <a:lnTo>
                    <a:pt x="13810" y="7305"/>
                  </a:lnTo>
                  <a:lnTo>
                    <a:pt x="13741" y="7282"/>
                  </a:lnTo>
                  <a:lnTo>
                    <a:pt x="13673" y="7259"/>
                  </a:lnTo>
                  <a:lnTo>
                    <a:pt x="13627" y="7236"/>
                  </a:lnTo>
                  <a:cubicBezTo>
                    <a:pt x="13330" y="7145"/>
                    <a:pt x="13011" y="7031"/>
                    <a:pt x="12691" y="6917"/>
                  </a:cubicBezTo>
                  <a:cubicBezTo>
                    <a:pt x="11938" y="6643"/>
                    <a:pt x="11162" y="6323"/>
                    <a:pt x="10409" y="6004"/>
                  </a:cubicBezTo>
                  <a:cubicBezTo>
                    <a:pt x="9313" y="5524"/>
                    <a:pt x="8172" y="4999"/>
                    <a:pt x="7076" y="4429"/>
                  </a:cubicBezTo>
                  <a:cubicBezTo>
                    <a:pt x="5981" y="3858"/>
                    <a:pt x="4885" y="3242"/>
                    <a:pt x="3858" y="2625"/>
                  </a:cubicBezTo>
                  <a:cubicBezTo>
                    <a:pt x="2557" y="1804"/>
                    <a:pt x="1393" y="1005"/>
                    <a:pt x="343" y="160"/>
                  </a:cubicBezTo>
                  <a:lnTo>
                    <a:pt x="320" y="160"/>
                  </a:lnTo>
                  <a:lnTo>
                    <a:pt x="274" y="115"/>
                  </a:lnTo>
                  <a:lnTo>
                    <a:pt x="137" y="1"/>
                  </a:lnTo>
                  <a:close/>
                </a:path>
              </a:pathLst>
            </a:custGeom>
            <a:solidFill>
              <a:srgbClr val="045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9" name="Google Shape;719;p4"/>
            <p:cNvSpPr/>
            <p:nvPr/>
          </p:nvSpPr>
          <p:spPr>
            <a:xfrm>
              <a:off x="4427700" y="765275"/>
              <a:ext cx="326425" cy="164925"/>
            </a:xfrm>
            <a:custGeom>
              <a:avLst/>
              <a:gdLst/>
              <a:ahLst/>
              <a:cxnLst/>
              <a:rect l="l" t="t" r="r" b="b"/>
              <a:pathLst>
                <a:path w="13057" h="6597" extrusionOk="0">
                  <a:moveTo>
                    <a:pt x="137" y="0"/>
                  </a:moveTo>
                  <a:cubicBezTo>
                    <a:pt x="92" y="46"/>
                    <a:pt x="69" y="69"/>
                    <a:pt x="46" y="91"/>
                  </a:cubicBezTo>
                  <a:cubicBezTo>
                    <a:pt x="23" y="91"/>
                    <a:pt x="23" y="114"/>
                    <a:pt x="0" y="137"/>
                  </a:cubicBezTo>
                  <a:cubicBezTo>
                    <a:pt x="936" y="822"/>
                    <a:pt x="1963" y="1484"/>
                    <a:pt x="3127" y="2191"/>
                  </a:cubicBezTo>
                  <a:cubicBezTo>
                    <a:pt x="4155" y="2785"/>
                    <a:pt x="5227" y="3378"/>
                    <a:pt x="6323" y="3926"/>
                  </a:cubicBezTo>
                  <a:cubicBezTo>
                    <a:pt x="7419" y="4451"/>
                    <a:pt x="8514" y="4953"/>
                    <a:pt x="9633" y="5410"/>
                  </a:cubicBezTo>
                  <a:cubicBezTo>
                    <a:pt x="10477" y="5752"/>
                    <a:pt x="11322" y="6072"/>
                    <a:pt x="12166" y="6368"/>
                  </a:cubicBezTo>
                  <a:lnTo>
                    <a:pt x="12235" y="6368"/>
                  </a:lnTo>
                  <a:lnTo>
                    <a:pt x="12235" y="6391"/>
                  </a:lnTo>
                  <a:lnTo>
                    <a:pt x="12440" y="6437"/>
                  </a:lnTo>
                  <a:lnTo>
                    <a:pt x="12463" y="6460"/>
                  </a:lnTo>
                  <a:lnTo>
                    <a:pt x="12486" y="6460"/>
                  </a:lnTo>
                  <a:lnTo>
                    <a:pt x="12509" y="6483"/>
                  </a:lnTo>
                  <a:lnTo>
                    <a:pt x="12577" y="6483"/>
                  </a:lnTo>
                  <a:cubicBezTo>
                    <a:pt x="12691" y="6528"/>
                    <a:pt x="12805" y="6574"/>
                    <a:pt x="12920" y="6597"/>
                  </a:cubicBezTo>
                  <a:lnTo>
                    <a:pt x="12942" y="6597"/>
                  </a:lnTo>
                  <a:cubicBezTo>
                    <a:pt x="12988" y="6597"/>
                    <a:pt x="13034" y="6574"/>
                    <a:pt x="13034" y="6528"/>
                  </a:cubicBezTo>
                  <a:cubicBezTo>
                    <a:pt x="13056" y="6483"/>
                    <a:pt x="13034" y="6414"/>
                    <a:pt x="12965" y="6414"/>
                  </a:cubicBezTo>
                  <a:cubicBezTo>
                    <a:pt x="12805" y="6368"/>
                    <a:pt x="12668" y="6323"/>
                    <a:pt x="12509" y="6254"/>
                  </a:cubicBezTo>
                  <a:lnTo>
                    <a:pt x="12417" y="6231"/>
                  </a:lnTo>
                  <a:lnTo>
                    <a:pt x="12395" y="6231"/>
                  </a:lnTo>
                  <a:lnTo>
                    <a:pt x="12326" y="6209"/>
                  </a:lnTo>
                  <a:lnTo>
                    <a:pt x="12280" y="6186"/>
                  </a:lnTo>
                  <a:lnTo>
                    <a:pt x="12235" y="6163"/>
                  </a:lnTo>
                  <a:cubicBezTo>
                    <a:pt x="11185" y="5821"/>
                    <a:pt x="10112" y="5410"/>
                    <a:pt x="9039" y="4953"/>
                  </a:cubicBezTo>
                  <a:cubicBezTo>
                    <a:pt x="7053" y="4086"/>
                    <a:pt x="5113" y="3104"/>
                    <a:pt x="3264" y="2032"/>
                  </a:cubicBezTo>
                  <a:lnTo>
                    <a:pt x="3242" y="2032"/>
                  </a:lnTo>
                  <a:cubicBezTo>
                    <a:pt x="2100" y="1347"/>
                    <a:pt x="1096" y="685"/>
                    <a:pt x="137" y="0"/>
                  </a:cubicBezTo>
                  <a:close/>
                </a:path>
              </a:pathLst>
            </a:custGeom>
            <a:solidFill>
              <a:srgbClr val="045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0" name="Google Shape;720;p4"/>
            <p:cNvSpPr/>
            <p:nvPr/>
          </p:nvSpPr>
          <p:spPr>
            <a:xfrm>
              <a:off x="4360925" y="774400"/>
              <a:ext cx="363525" cy="194600"/>
            </a:xfrm>
            <a:custGeom>
              <a:avLst/>
              <a:gdLst/>
              <a:ahLst/>
              <a:cxnLst/>
              <a:rect l="l" t="t" r="r" b="b"/>
              <a:pathLst>
                <a:path w="14541" h="7784" extrusionOk="0">
                  <a:moveTo>
                    <a:pt x="115" y="0"/>
                  </a:moveTo>
                  <a:cubicBezTo>
                    <a:pt x="92" y="0"/>
                    <a:pt x="46" y="23"/>
                    <a:pt x="46" y="23"/>
                  </a:cubicBezTo>
                  <a:cubicBezTo>
                    <a:pt x="24" y="46"/>
                    <a:pt x="1" y="69"/>
                    <a:pt x="1" y="115"/>
                  </a:cubicBezTo>
                  <a:cubicBezTo>
                    <a:pt x="1" y="137"/>
                    <a:pt x="24" y="160"/>
                    <a:pt x="24" y="183"/>
                  </a:cubicBezTo>
                  <a:cubicBezTo>
                    <a:pt x="891" y="891"/>
                    <a:pt x="1850" y="1575"/>
                    <a:pt x="2922" y="2283"/>
                  </a:cubicBezTo>
                  <a:cubicBezTo>
                    <a:pt x="3881" y="2899"/>
                    <a:pt x="4908" y="3538"/>
                    <a:pt x="6004" y="4132"/>
                  </a:cubicBezTo>
                  <a:cubicBezTo>
                    <a:pt x="6552" y="4428"/>
                    <a:pt x="7122" y="4748"/>
                    <a:pt x="7716" y="5045"/>
                  </a:cubicBezTo>
                  <a:cubicBezTo>
                    <a:pt x="9451" y="5889"/>
                    <a:pt x="11140" y="6643"/>
                    <a:pt x="12783" y="7236"/>
                  </a:cubicBezTo>
                  <a:cubicBezTo>
                    <a:pt x="12897" y="7282"/>
                    <a:pt x="12988" y="7304"/>
                    <a:pt x="13080" y="7350"/>
                  </a:cubicBezTo>
                  <a:cubicBezTo>
                    <a:pt x="13308" y="7419"/>
                    <a:pt x="13536" y="7510"/>
                    <a:pt x="13742" y="7578"/>
                  </a:cubicBezTo>
                  <a:lnTo>
                    <a:pt x="13787" y="7578"/>
                  </a:lnTo>
                  <a:lnTo>
                    <a:pt x="13787" y="7601"/>
                  </a:lnTo>
                  <a:lnTo>
                    <a:pt x="13856" y="7601"/>
                  </a:lnTo>
                  <a:lnTo>
                    <a:pt x="13901" y="7624"/>
                  </a:lnTo>
                  <a:lnTo>
                    <a:pt x="13947" y="7647"/>
                  </a:lnTo>
                  <a:lnTo>
                    <a:pt x="13993" y="7647"/>
                  </a:lnTo>
                  <a:lnTo>
                    <a:pt x="14038" y="7670"/>
                  </a:lnTo>
                  <a:lnTo>
                    <a:pt x="14061" y="7693"/>
                  </a:lnTo>
                  <a:lnTo>
                    <a:pt x="14107" y="7693"/>
                  </a:lnTo>
                  <a:lnTo>
                    <a:pt x="14198" y="7715"/>
                  </a:lnTo>
                  <a:cubicBezTo>
                    <a:pt x="14267" y="7738"/>
                    <a:pt x="14335" y="7761"/>
                    <a:pt x="14404" y="7784"/>
                  </a:cubicBezTo>
                  <a:lnTo>
                    <a:pt x="14426" y="7784"/>
                  </a:lnTo>
                  <a:cubicBezTo>
                    <a:pt x="14472" y="7784"/>
                    <a:pt x="14518" y="7761"/>
                    <a:pt x="14518" y="7715"/>
                  </a:cubicBezTo>
                  <a:cubicBezTo>
                    <a:pt x="14541" y="7670"/>
                    <a:pt x="14518" y="7601"/>
                    <a:pt x="14449" y="7601"/>
                  </a:cubicBezTo>
                  <a:lnTo>
                    <a:pt x="14404" y="7578"/>
                  </a:lnTo>
                  <a:cubicBezTo>
                    <a:pt x="14312" y="7556"/>
                    <a:pt x="14198" y="7510"/>
                    <a:pt x="14084" y="7464"/>
                  </a:cubicBezTo>
                  <a:lnTo>
                    <a:pt x="14061" y="7464"/>
                  </a:lnTo>
                  <a:lnTo>
                    <a:pt x="13993" y="7441"/>
                  </a:lnTo>
                  <a:lnTo>
                    <a:pt x="13970" y="7441"/>
                  </a:lnTo>
                  <a:lnTo>
                    <a:pt x="13924" y="7419"/>
                  </a:lnTo>
                  <a:lnTo>
                    <a:pt x="13879" y="7419"/>
                  </a:lnTo>
                  <a:cubicBezTo>
                    <a:pt x="13650" y="7327"/>
                    <a:pt x="13422" y="7259"/>
                    <a:pt x="13217" y="7168"/>
                  </a:cubicBezTo>
                  <a:lnTo>
                    <a:pt x="12943" y="7076"/>
                  </a:lnTo>
                  <a:cubicBezTo>
                    <a:pt x="12167" y="6802"/>
                    <a:pt x="11391" y="6483"/>
                    <a:pt x="10615" y="6163"/>
                  </a:cubicBezTo>
                  <a:cubicBezTo>
                    <a:pt x="9679" y="5752"/>
                    <a:pt x="8743" y="5319"/>
                    <a:pt x="7807" y="4862"/>
                  </a:cubicBezTo>
                  <a:cubicBezTo>
                    <a:pt x="6757" y="4337"/>
                    <a:pt x="5730" y="3767"/>
                    <a:pt x="4749" y="3196"/>
                  </a:cubicBezTo>
                  <a:cubicBezTo>
                    <a:pt x="3676" y="2557"/>
                    <a:pt x="2671" y="1895"/>
                    <a:pt x="1736" y="1233"/>
                  </a:cubicBezTo>
                  <a:cubicBezTo>
                    <a:pt x="1325" y="936"/>
                    <a:pt x="914" y="639"/>
                    <a:pt x="526" y="320"/>
                  </a:cubicBezTo>
                  <a:cubicBezTo>
                    <a:pt x="412" y="229"/>
                    <a:pt x="298" y="137"/>
                    <a:pt x="183" y="46"/>
                  </a:cubicBezTo>
                  <a:cubicBezTo>
                    <a:pt x="161" y="23"/>
                    <a:pt x="138" y="0"/>
                    <a:pt x="115" y="0"/>
                  </a:cubicBezTo>
                  <a:close/>
                </a:path>
              </a:pathLst>
            </a:custGeom>
            <a:solidFill>
              <a:srgbClr val="045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1" name="Google Shape;721;p4"/>
            <p:cNvSpPr/>
            <p:nvPr/>
          </p:nvSpPr>
          <p:spPr>
            <a:xfrm>
              <a:off x="4332400" y="809200"/>
              <a:ext cx="365800" cy="197475"/>
            </a:xfrm>
            <a:custGeom>
              <a:avLst/>
              <a:gdLst/>
              <a:ahLst/>
              <a:cxnLst/>
              <a:rect l="l" t="t" r="r" b="b"/>
              <a:pathLst>
                <a:path w="14632" h="7899" extrusionOk="0">
                  <a:moveTo>
                    <a:pt x="115" y="1"/>
                  </a:moveTo>
                  <a:cubicBezTo>
                    <a:pt x="92" y="1"/>
                    <a:pt x="69" y="1"/>
                    <a:pt x="46" y="24"/>
                  </a:cubicBezTo>
                  <a:cubicBezTo>
                    <a:pt x="23" y="46"/>
                    <a:pt x="1" y="69"/>
                    <a:pt x="1" y="92"/>
                  </a:cubicBezTo>
                  <a:cubicBezTo>
                    <a:pt x="1" y="115"/>
                    <a:pt x="23" y="161"/>
                    <a:pt x="46" y="161"/>
                  </a:cubicBezTo>
                  <a:cubicBezTo>
                    <a:pt x="868" y="868"/>
                    <a:pt x="1804" y="1553"/>
                    <a:pt x="2854" y="2260"/>
                  </a:cubicBezTo>
                  <a:cubicBezTo>
                    <a:pt x="3812" y="2900"/>
                    <a:pt x="4840" y="3516"/>
                    <a:pt x="5912" y="4132"/>
                  </a:cubicBezTo>
                  <a:cubicBezTo>
                    <a:pt x="6232" y="4292"/>
                    <a:pt x="6529" y="4474"/>
                    <a:pt x="6848" y="4634"/>
                  </a:cubicBezTo>
                  <a:cubicBezTo>
                    <a:pt x="7191" y="4817"/>
                    <a:pt x="7533" y="4999"/>
                    <a:pt x="7875" y="5159"/>
                  </a:cubicBezTo>
                  <a:cubicBezTo>
                    <a:pt x="8218" y="5342"/>
                    <a:pt x="8560" y="5502"/>
                    <a:pt x="8925" y="5684"/>
                  </a:cubicBezTo>
                  <a:cubicBezTo>
                    <a:pt x="9268" y="5844"/>
                    <a:pt x="9610" y="6004"/>
                    <a:pt x="9952" y="6164"/>
                  </a:cubicBezTo>
                  <a:cubicBezTo>
                    <a:pt x="11025" y="6643"/>
                    <a:pt x="12075" y="7054"/>
                    <a:pt x="13079" y="7419"/>
                  </a:cubicBezTo>
                  <a:cubicBezTo>
                    <a:pt x="13079" y="7419"/>
                    <a:pt x="13102" y="7419"/>
                    <a:pt x="13102" y="7442"/>
                  </a:cubicBezTo>
                  <a:cubicBezTo>
                    <a:pt x="13376" y="7533"/>
                    <a:pt x="13650" y="7624"/>
                    <a:pt x="13924" y="7716"/>
                  </a:cubicBezTo>
                  <a:lnTo>
                    <a:pt x="13970" y="7738"/>
                  </a:lnTo>
                  <a:lnTo>
                    <a:pt x="14015" y="7738"/>
                  </a:lnTo>
                  <a:lnTo>
                    <a:pt x="14061" y="7761"/>
                  </a:lnTo>
                  <a:lnTo>
                    <a:pt x="14084" y="7761"/>
                  </a:lnTo>
                  <a:lnTo>
                    <a:pt x="14107" y="7784"/>
                  </a:lnTo>
                  <a:lnTo>
                    <a:pt x="14152" y="7784"/>
                  </a:lnTo>
                  <a:lnTo>
                    <a:pt x="14198" y="7807"/>
                  </a:lnTo>
                  <a:lnTo>
                    <a:pt x="14289" y="7830"/>
                  </a:lnTo>
                  <a:lnTo>
                    <a:pt x="14381" y="7853"/>
                  </a:lnTo>
                  <a:lnTo>
                    <a:pt x="14426" y="7875"/>
                  </a:lnTo>
                  <a:lnTo>
                    <a:pt x="14495" y="7898"/>
                  </a:lnTo>
                  <a:lnTo>
                    <a:pt x="14517" y="7898"/>
                  </a:lnTo>
                  <a:cubicBezTo>
                    <a:pt x="14563" y="7898"/>
                    <a:pt x="14609" y="7875"/>
                    <a:pt x="14609" y="7830"/>
                  </a:cubicBezTo>
                  <a:cubicBezTo>
                    <a:pt x="14632" y="7784"/>
                    <a:pt x="14586" y="7716"/>
                    <a:pt x="14540" y="7693"/>
                  </a:cubicBezTo>
                  <a:lnTo>
                    <a:pt x="14495" y="7693"/>
                  </a:lnTo>
                  <a:lnTo>
                    <a:pt x="14449" y="7670"/>
                  </a:lnTo>
                  <a:lnTo>
                    <a:pt x="14381" y="7647"/>
                  </a:lnTo>
                  <a:lnTo>
                    <a:pt x="14358" y="7647"/>
                  </a:lnTo>
                  <a:lnTo>
                    <a:pt x="14312" y="7624"/>
                  </a:lnTo>
                  <a:lnTo>
                    <a:pt x="14266" y="7624"/>
                  </a:lnTo>
                  <a:lnTo>
                    <a:pt x="14244" y="7602"/>
                  </a:lnTo>
                  <a:lnTo>
                    <a:pt x="14198" y="7602"/>
                  </a:lnTo>
                  <a:lnTo>
                    <a:pt x="14084" y="7556"/>
                  </a:lnTo>
                  <a:lnTo>
                    <a:pt x="14038" y="7533"/>
                  </a:lnTo>
                  <a:lnTo>
                    <a:pt x="13992" y="7510"/>
                  </a:lnTo>
                  <a:cubicBezTo>
                    <a:pt x="13696" y="7419"/>
                    <a:pt x="13422" y="7328"/>
                    <a:pt x="13148" y="7236"/>
                  </a:cubicBezTo>
                  <a:cubicBezTo>
                    <a:pt x="12372" y="6940"/>
                    <a:pt x="11550" y="6620"/>
                    <a:pt x="10751" y="6278"/>
                  </a:cubicBezTo>
                  <a:cubicBezTo>
                    <a:pt x="10546" y="6186"/>
                    <a:pt x="10318" y="6095"/>
                    <a:pt x="10089" y="6004"/>
                  </a:cubicBezTo>
                  <a:cubicBezTo>
                    <a:pt x="9747" y="5844"/>
                    <a:pt x="9405" y="5684"/>
                    <a:pt x="9062" y="5524"/>
                  </a:cubicBezTo>
                  <a:cubicBezTo>
                    <a:pt x="8697" y="5342"/>
                    <a:pt x="8355" y="5182"/>
                    <a:pt x="7989" y="4999"/>
                  </a:cubicBezTo>
                  <a:cubicBezTo>
                    <a:pt x="7670" y="4840"/>
                    <a:pt x="7327" y="4657"/>
                    <a:pt x="7008" y="4497"/>
                  </a:cubicBezTo>
                  <a:cubicBezTo>
                    <a:pt x="5912" y="3904"/>
                    <a:pt x="4885" y="3310"/>
                    <a:pt x="3904" y="2694"/>
                  </a:cubicBezTo>
                  <a:cubicBezTo>
                    <a:pt x="2785" y="2009"/>
                    <a:pt x="1827" y="1325"/>
                    <a:pt x="914" y="617"/>
                  </a:cubicBezTo>
                  <a:lnTo>
                    <a:pt x="685" y="434"/>
                  </a:lnTo>
                  <a:lnTo>
                    <a:pt x="708" y="457"/>
                  </a:lnTo>
                  <a:lnTo>
                    <a:pt x="503" y="297"/>
                  </a:lnTo>
                  <a:cubicBezTo>
                    <a:pt x="389" y="206"/>
                    <a:pt x="274" y="115"/>
                    <a:pt x="183" y="24"/>
                  </a:cubicBezTo>
                  <a:cubicBezTo>
                    <a:pt x="160" y="24"/>
                    <a:pt x="138" y="1"/>
                    <a:pt x="115" y="1"/>
                  </a:cubicBezTo>
                  <a:close/>
                </a:path>
              </a:pathLst>
            </a:custGeom>
            <a:solidFill>
              <a:srgbClr val="045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2" name="Google Shape;722;p4"/>
            <p:cNvSpPr/>
            <p:nvPr/>
          </p:nvSpPr>
          <p:spPr>
            <a:xfrm>
              <a:off x="4215425" y="953575"/>
              <a:ext cx="355525" cy="202025"/>
            </a:xfrm>
            <a:custGeom>
              <a:avLst/>
              <a:gdLst/>
              <a:ahLst/>
              <a:cxnLst/>
              <a:rect l="l" t="t" r="r" b="b"/>
              <a:pathLst>
                <a:path w="14221" h="8081" extrusionOk="0">
                  <a:moveTo>
                    <a:pt x="92" y="1"/>
                  </a:moveTo>
                  <a:cubicBezTo>
                    <a:pt x="69" y="1"/>
                    <a:pt x="46" y="1"/>
                    <a:pt x="46" y="23"/>
                  </a:cubicBezTo>
                  <a:cubicBezTo>
                    <a:pt x="46" y="23"/>
                    <a:pt x="46" y="46"/>
                    <a:pt x="46" y="69"/>
                  </a:cubicBezTo>
                  <a:lnTo>
                    <a:pt x="23" y="69"/>
                  </a:lnTo>
                  <a:cubicBezTo>
                    <a:pt x="0" y="92"/>
                    <a:pt x="0" y="115"/>
                    <a:pt x="0" y="115"/>
                  </a:cubicBezTo>
                  <a:cubicBezTo>
                    <a:pt x="0" y="137"/>
                    <a:pt x="0" y="137"/>
                    <a:pt x="23" y="160"/>
                  </a:cubicBezTo>
                  <a:cubicBezTo>
                    <a:pt x="23" y="160"/>
                    <a:pt x="23" y="183"/>
                    <a:pt x="46" y="183"/>
                  </a:cubicBezTo>
                  <a:cubicBezTo>
                    <a:pt x="69" y="206"/>
                    <a:pt x="92" y="229"/>
                    <a:pt x="115" y="274"/>
                  </a:cubicBezTo>
                  <a:cubicBezTo>
                    <a:pt x="137" y="297"/>
                    <a:pt x="183" y="320"/>
                    <a:pt x="229" y="343"/>
                  </a:cubicBezTo>
                  <a:cubicBezTo>
                    <a:pt x="1005" y="1028"/>
                    <a:pt x="1872" y="1690"/>
                    <a:pt x="2854" y="2374"/>
                  </a:cubicBezTo>
                  <a:cubicBezTo>
                    <a:pt x="3812" y="3036"/>
                    <a:pt x="4817" y="3675"/>
                    <a:pt x="5935" y="4314"/>
                  </a:cubicBezTo>
                  <a:cubicBezTo>
                    <a:pt x="6734" y="4771"/>
                    <a:pt x="7578" y="5228"/>
                    <a:pt x="8446" y="5661"/>
                  </a:cubicBezTo>
                  <a:cubicBezTo>
                    <a:pt x="9176" y="6026"/>
                    <a:pt x="9929" y="6392"/>
                    <a:pt x="10660" y="6711"/>
                  </a:cubicBezTo>
                  <a:lnTo>
                    <a:pt x="10820" y="6780"/>
                  </a:lnTo>
                  <a:lnTo>
                    <a:pt x="10842" y="6780"/>
                  </a:lnTo>
                  <a:lnTo>
                    <a:pt x="10865" y="6802"/>
                  </a:lnTo>
                  <a:cubicBezTo>
                    <a:pt x="11139" y="6917"/>
                    <a:pt x="11390" y="7031"/>
                    <a:pt x="11641" y="7122"/>
                  </a:cubicBezTo>
                  <a:lnTo>
                    <a:pt x="11687" y="7145"/>
                  </a:lnTo>
                  <a:lnTo>
                    <a:pt x="11710" y="7145"/>
                  </a:lnTo>
                  <a:lnTo>
                    <a:pt x="11733" y="7168"/>
                  </a:lnTo>
                  <a:lnTo>
                    <a:pt x="11778" y="7190"/>
                  </a:lnTo>
                  <a:lnTo>
                    <a:pt x="11824" y="7213"/>
                  </a:lnTo>
                  <a:lnTo>
                    <a:pt x="11847" y="7213"/>
                  </a:lnTo>
                  <a:cubicBezTo>
                    <a:pt x="11870" y="7236"/>
                    <a:pt x="11892" y="7236"/>
                    <a:pt x="11938" y="7259"/>
                  </a:cubicBezTo>
                  <a:cubicBezTo>
                    <a:pt x="12143" y="7327"/>
                    <a:pt x="12372" y="7419"/>
                    <a:pt x="12577" y="7510"/>
                  </a:cubicBezTo>
                  <a:lnTo>
                    <a:pt x="12600" y="7510"/>
                  </a:lnTo>
                  <a:lnTo>
                    <a:pt x="12623" y="7533"/>
                  </a:lnTo>
                  <a:lnTo>
                    <a:pt x="12646" y="7533"/>
                  </a:lnTo>
                  <a:lnTo>
                    <a:pt x="12760" y="7579"/>
                  </a:lnTo>
                  <a:lnTo>
                    <a:pt x="12828" y="7601"/>
                  </a:lnTo>
                  <a:cubicBezTo>
                    <a:pt x="12851" y="7624"/>
                    <a:pt x="12874" y="7624"/>
                    <a:pt x="12897" y="7624"/>
                  </a:cubicBezTo>
                  <a:cubicBezTo>
                    <a:pt x="13102" y="7715"/>
                    <a:pt x="13308" y="7784"/>
                    <a:pt x="13513" y="7852"/>
                  </a:cubicBezTo>
                  <a:lnTo>
                    <a:pt x="13536" y="7875"/>
                  </a:lnTo>
                  <a:lnTo>
                    <a:pt x="13559" y="7875"/>
                  </a:lnTo>
                  <a:lnTo>
                    <a:pt x="13604" y="7898"/>
                  </a:lnTo>
                  <a:lnTo>
                    <a:pt x="13696" y="7921"/>
                  </a:lnTo>
                  <a:lnTo>
                    <a:pt x="13718" y="7944"/>
                  </a:lnTo>
                  <a:lnTo>
                    <a:pt x="13764" y="7944"/>
                  </a:lnTo>
                  <a:lnTo>
                    <a:pt x="13787" y="7967"/>
                  </a:lnTo>
                  <a:lnTo>
                    <a:pt x="13833" y="7989"/>
                  </a:lnTo>
                  <a:lnTo>
                    <a:pt x="13901" y="7989"/>
                  </a:lnTo>
                  <a:cubicBezTo>
                    <a:pt x="13947" y="8012"/>
                    <a:pt x="14015" y="8035"/>
                    <a:pt x="14084" y="8058"/>
                  </a:cubicBezTo>
                  <a:cubicBezTo>
                    <a:pt x="14106" y="8081"/>
                    <a:pt x="14106" y="8081"/>
                    <a:pt x="14129" y="8081"/>
                  </a:cubicBezTo>
                  <a:cubicBezTo>
                    <a:pt x="14152" y="8081"/>
                    <a:pt x="14198" y="8035"/>
                    <a:pt x="14221" y="7989"/>
                  </a:cubicBezTo>
                  <a:cubicBezTo>
                    <a:pt x="14221" y="7944"/>
                    <a:pt x="14198" y="7898"/>
                    <a:pt x="14152" y="7875"/>
                  </a:cubicBezTo>
                  <a:cubicBezTo>
                    <a:pt x="14084" y="7852"/>
                    <a:pt x="14015" y="7830"/>
                    <a:pt x="13947" y="7807"/>
                  </a:cubicBezTo>
                  <a:lnTo>
                    <a:pt x="13924" y="7807"/>
                  </a:lnTo>
                  <a:cubicBezTo>
                    <a:pt x="13901" y="7784"/>
                    <a:pt x="13855" y="7784"/>
                    <a:pt x="13833" y="7761"/>
                  </a:cubicBezTo>
                  <a:cubicBezTo>
                    <a:pt x="13810" y="7761"/>
                    <a:pt x="13810" y="7761"/>
                    <a:pt x="13787" y="7738"/>
                  </a:cubicBezTo>
                  <a:lnTo>
                    <a:pt x="13764" y="7738"/>
                  </a:lnTo>
                  <a:lnTo>
                    <a:pt x="13673" y="7715"/>
                  </a:lnTo>
                  <a:cubicBezTo>
                    <a:pt x="13444" y="7624"/>
                    <a:pt x="13216" y="7533"/>
                    <a:pt x="12988" y="7442"/>
                  </a:cubicBezTo>
                  <a:lnTo>
                    <a:pt x="12874" y="7396"/>
                  </a:lnTo>
                  <a:lnTo>
                    <a:pt x="12760" y="7373"/>
                  </a:lnTo>
                  <a:lnTo>
                    <a:pt x="12714" y="7350"/>
                  </a:lnTo>
                  <a:lnTo>
                    <a:pt x="12668" y="7327"/>
                  </a:lnTo>
                  <a:lnTo>
                    <a:pt x="12623" y="7305"/>
                  </a:lnTo>
                  <a:lnTo>
                    <a:pt x="12600" y="7305"/>
                  </a:lnTo>
                  <a:cubicBezTo>
                    <a:pt x="12395" y="7213"/>
                    <a:pt x="12189" y="7145"/>
                    <a:pt x="12006" y="7054"/>
                  </a:cubicBezTo>
                  <a:lnTo>
                    <a:pt x="11915" y="7031"/>
                  </a:lnTo>
                  <a:lnTo>
                    <a:pt x="11824" y="6985"/>
                  </a:lnTo>
                  <a:lnTo>
                    <a:pt x="11778" y="6962"/>
                  </a:lnTo>
                  <a:lnTo>
                    <a:pt x="11710" y="6939"/>
                  </a:lnTo>
                  <a:lnTo>
                    <a:pt x="11322" y="6780"/>
                  </a:lnTo>
                  <a:cubicBezTo>
                    <a:pt x="11185" y="6711"/>
                    <a:pt x="11071" y="6665"/>
                    <a:pt x="10934" y="6620"/>
                  </a:cubicBezTo>
                  <a:cubicBezTo>
                    <a:pt x="10842" y="6574"/>
                    <a:pt x="10774" y="6551"/>
                    <a:pt x="10705" y="6506"/>
                  </a:cubicBezTo>
                  <a:cubicBezTo>
                    <a:pt x="9998" y="6209"/>
                    <a:pt x="9290" y="5844"/>
                    <a:pt x="8537" y="5479"/>
                  </a:cubicBezTo>
                  <a:cubicBezTo>
                    <a:pt x="7464" y="4954"/>
                    <a:pt x="6391" y="4360"/>
                    <a:pt x="5387" y="3744"/>
                  </a:cubicBezTo>
                  <a:cubicBezTo>
                    <a:pt x="4314" y="3128"/>
                    <a:pt x="3287" y="2466"/>
                    <a:pt x="2374" y="1781"/>
                  </a:cubicBezTo>
                  <a:cubicBezTo>
                    <a:pt x="1986" y="1507"/>
                    <a:pt x="1598" y="1233"/>
                    <a:pt x="1233" y="936"/>
                  </a:cubicBezTo>
                  <a:cubicBezTo>
                    <a:pt x="891" y="662"/>
                    <a:pt x="571" y="389"/>
                    <a:pt x="251" y="115"/>
                  </a:cubicBezTo>
                  <a:lnTo>
                    <a:pt x="160" y="23"/>
                  </a:lnTo>
                  <a:cubicBezTo>
                    <a:pt x="137" y="1"/>
                    <a:pt x="137" y="1"/>
                    <a:pt x="115" y="1"/>
                  </a:cubicBezTo>
                  <a:close/>
                </a:path>
              </a:pathLst>
            </a:custGeom>
            <a:solidFill>
              <a:srgbClr val="045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3" name="Google Shape;723;p4"/>
            <p:cNvSpPr/>
            <p:nvPr/>
          </p:nvSpPr>
          <p:spPr>
            <a:xfrm>
              <a:off x="4246800" y="915925"/>
              <a:ext cx="358400" cy="203725"/>
            </a:xfrm>
            <a:custGeom>
              <a:avLst/>
              <a:gdLst/>
              <a:ahLst/>
              <a:cxnLst/>
              <a:rect l="l" t="t" r="r" b="b"/>
              <a:pathLst>
                <a:path w="14336" h="8149" extrusionOk="0">
                  <a:moveTo>
                    <a:pt x="138" y="0"/>
                  </a:moveTo>
                  <a:cubicBezTo>
                    <a:pt x="138" y="0"/>
                    <a:pt x="138" y="23"/>
                    <a:pt x="115" y="23"/>
                  </a:cubicBezTo>
                  <a:cubicBezTo>
                    <a:pt x="92" y="69"/>
                    <a:pt x="46" y="91"/>
                    <a:pt x="1" y="137"/>
                  </a:cubicBezTo>
                  <a:cubicBezTo>
                    <a:pt x="777" y="845"/>
                    <a:pt x="1667" y="1552"/>
                    <a:pt x="2740" y="2305"/>
                  </a:cubicBezTo>
                  <a:cubicBezTo>
                    <a:pt x="3676" y="2967"/>
                    <a:pt x="4680" y="3606"/>
                    <a:pt x="5798" y="4268"/>
                  </a:cubicBezTo>
                  <a:cubicBezTo>
                    <a:pt x="6780" y="4839"/>
                    <a:pt x="7807" y="5387"/>
                    <a:pt x="8880" y="5912"/>
                  </a:cubicBezTo>
                  <a:cubicBezTo>
                    <a:pt x="9131" y="6026"/>
                    <a:pt x="9382" y="6163"/>
                    <a:pt x="9633" y="6277"/>
                  </a:cubicBezTo>
                  <a:cubicBezTo>
                    <a:pt x="9998" y="6437"/>
                    <a:pt x="10363" y="6619"/>
                    <a:pt x="10774" y="6802"/>
                  </a:cubicBezTo>
                  <a:lnTo>
                    <a:pt x="10797" y="6802"/>
                  </a:lnTo>
                  <a:lnTo>
                    <a:pt x="10843" y="6825"/>
                  </a:lnTo>
                  <a:cubicBezTo>
                    <a:pt x="10866" y="6825"/>
                    <a:pt x="10866" y="6848"/>
                    <a:pt x="10866" y="6848"/>
                  </a:cubicBezTo>
                  <a:cubicBezTo>
                    <a:pt x="11140" y="6962"/>
                    <a:pt x="11391" y="7076"/>
                    <a:pt x="11642" y="7167"/>
                  </a:cubicBezTo>
                  <a:cubicBezTo>
                    <a:pt x="11665" y="7190"/>
                    <a:pt x="11687" y="7190"/>
                    <a:pt x="11687" y="7190"/>
                  </a:cubicBezTo>
                  <a:lnTo>
                    <a:pt x="11710" y="7190"/>
                  </a:lnTo>
                  <a:lnTo>
                    <a:pt x="11824" y="7236"/>
                  </a:lnTo>
                  <a:lnTo>
                    <a:pt x="11893" y="7281"/>
                  </a:lnTo>
                  <a:lnTo>
                    <a:pt x="11938" y="7281"/>
                  </a:lnTo>
                  <a:cubicBezTo>
                    <a:pt x="12189" y="7395"/>
                    <a:pt x="12418" y="7487"/>
                    <a:pt x="12646" y="7578"/>
                  </a:cubicBezTo>
                  <a:cubicBezTo>
                    <a:pt x="12669" y="7578"/>
                    <a:pt x="12669" y="7601"/>
                    <a:pt x="12692" y="7601"/>
                  </a:cubicBezTo>
                  <a:lnTo>
                    <a:pt x="12783" y="7624"/>
                  </a:lnTo>
                  <a:lnTo>
                    <a:pt x="12851" y="7669"/>
                  </a:lnTo>
                  <a:lnTo>
                    <a:pt x="12874" y="7669"/>
                  </a:lnTo>
                  <a:cubicBezTo>
                    <a:pt x="13125" y="7761"/>
                    <a:pt x="13376" y="7852"/>
                    <a:pt x="13605" y="7943"/>
                  </a:cubicBezTo>
                  <a:lnTo>
                    <a:pt x="13650" y="7966"/>
                  </a:lnTo>
                  <a:lnTo>
                    <a:pt x="13742" y="7989"/>
                  </a:lnTo>
                  <a:lnTo>
                    <a:pt x="13764" y="7989"/>
                  </a:lnTo>
                  <a:lnTo>
                    <a:pt x="13810" y="8012"/>
                  </a:lnTo>
                  <a:lnTo>
                    <a:pt x="13833" y="8012"/>
                  </a:lnTo>
                  <a:lnTo>
                    <a:pt x="13856" y="8035"/>
                  </a:lnTo>
                  <a:lnTo>
                    <a:pt x="13879" y="8035"/>
                  </a:lnTo>
                  <a:lnTo>
                    <a:pt x="13924" y="8057"/>
                  </a:lnTo>
                  <a:lnTo>
                    <a:pt x="13947" y="8057"/>
                  </a:lnTo>
                  <a:lnTo>
                    <a:pt x="14198" y="8149"/>
                  </a:lnTo>
                  <a:lnTo>
                    <a:pt x="14221" y="8149"/>
                  </a:lnTo>
                  <a:cubicBezTo>
                    <a:pt x="14267" y="8149"/>
                    <a:pt x="14312" y="8126"/>
                    <a:pt x="14312" y="8080"/>
                  </a:cubicBezTo>
                  <a:cubicBezTo>
                    <a:pt x="14335" y="8035"/>
                    <a:pt x="14312" y="7966"/>
                    <a:pt x="14244" y="7966"/>
                  </a:cubicBezTo>
                  <a:cubicBezTo>
                    <a:pt x="14175" y="7920"/>
                    <a:pt x="14107" y="7898"/>
                    <a:pt x="14038" y="7875"/>
                  </a:cubicBezTo>
                  <a:lnTo>
                    <a:pt x="13970" y="7852"/>
                  </a:lnTo>
                  <a:lnTo>
                    <a:pt x="13924" y="7852"/>
                  </a:lnTo>
                  <a:lnTo>
                    <a:pt x="13879" y="7829"/>
                  </a:lnTo>
                  <a:lnTo>
                    <a:pt x="13810" y="7806"/>
                  </a:lnTo>
                  <a:lnTo>
                    <a:pt x="13787" y="7783"/>
                  </a:lnTo>
                  <a:cubicBezTo>
                    <a:pt x="13742" y="7783"/>
                    <a:pt x="13696" y="7761"/>
                    <a:pt x="13673" y="7761"/>
                  </a:cubicBezTo>
                  <a:cubicBezTo>
                    <a:pt x="13422" y="7647"/>
                    <a:pt x="13148" y="7555"/>
                    <a:pt x="12897" y="7464"/>
                  </a:cubicBezTo>
                  <a:cubicBezTo>
                    <a:pt x="12829" y="7441"/>
                    <a:pt x="12760" y="7418"/>
                    <a:pt x="12692" y="7373"/>
                  </a:cubicBezTo>
                  <a:cubicBezTo>
                    <a:pt x="12463" y="7281"/>
                    <a:pt x="12235" y="7190"/>
                    <a:pt x="12007" y="7099"/>
                  </a:cubicBezTo>
                  <a:lnTo>
                    <a:pt x="11938" y="7076"/>
                  </a:lnTo>
                  <a:lnTo>
                    <a:pt x="11893" y="7053"/>
                  </a:lnTo>
                  <a:lnTo>
                    <a:pt x="11870" y="7053"/>
                  </a:lnTo>
                  <a:lnTo>
                    <a:pt x="11847" y="7030"/>
                  </a:lnTo>
                  <a:lnTo>
                    <a:pt x="11710" y="6985"/>
                  </a:lnTo>
                  <a:lnTo>
                    <a:pt x="11550" y="6916"/>
                  </a:lnTo>
                  <a:lnTo>
                    <a:pt x="11413" y="6848"/>
                  </a:lnTo>
                  <a:lnTo>
                    <a:pt x="11391" y="6848"/>
                  </a:lnTo>
                  <a:cubicBezTo>
                    <a:pt x="11276" y="6802"/>
                    <a:pt x="11140" y="6734"/>
                    <a:pt x="11003" y="6688"/>
                  </a:cubicBezTo>
                  <a:lnTo>
                    <a:pt x="10980" y="6665"/>
                  </a:lnTo>
                  <a:lnTo>
                    <a:pt x="10934" y="6642"/>
                  </a:lnTo>
                  <a:lnTo>
                    <a:pt x="10911" y="6642"/>
                  </a:lnTo>
                  <a:lnTo>
                    <a:pt x="10866" y="6619"/>
                  </a:lnTo>
                  <a:cubicBezTo>
                    <a:pt x="10478" y="6460"/>
                    <a:pt x="10090" y="6277"/>
                    <a:pt x="9679" y="6072"/>
                  </a:cubicBezTo>
                  <a:cubicBezTo>
                    <a:pt x="9428" y="5957"/>
                    <a:pt x="9222" y="5843"/>
                    <a:pt x="8994" y="5729"/>
                  </a:cubicBezTo>
                  <a:cubicBezTo>
                    <a:pt x="7898" y="5204"/>
                    <a:pt x="6826" y="4634"/>
                    <a:pt x="5821" y="4040"/>
                  </a:cubicBezTo>
                  <a:cubicBezTo>
                    <a:pt x="4726" y="3401"/>
                    <a:pt x="3698" y="2739"/>
                    <a:pt x="2763" y="2077"/>
                  </a:cubicBezTo>
                  <a:cubicBezTo>
                    <a:pt x="2260" y="1712"/>
                    <a:pt x="1781" y="1370"/>
                    <a:pt x="1325" y="1004"/>
                  </a:cubicBezTo>
                  <a:cubicBezTo>
                    <a:pt x="914" y="685"/>
                    <a:pt x="526" y="342"/>
                    <a:pt x="138" y="0"/>
                  </a:cubicBezTo>
                  <a:close/>
                </a:path>
              </a:pathLst>
            </a:custGeom>
            <a:solidFill>
              <a:srgbClr val="045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4" name="Google Shape;724;p4"/>
            <p:cNvSpPr/>
            <p:nvPr/>
          </p:nvSpPr>
          <p:spPr>
            <a:xfrm>
              <a:off x="4278200" y="881100"/>
              <a:ext cx="17125" cy="14300"/>
            </a:xfrm>
            <a:custGeom>
              <a:avLst/>
              <a:gdLst/>
              <a:ahLst/>
              <a:cxnLst/>
              <a:rect l="l" t="t" r="r" b="b"/>
              <a:pathLst>
                <a:path w="685" h="572" extrusionOk="0">
                  <a:moveTo>
                    <a:pt x="114" y="1"/>
                  </a:moveTo>
                  <a:cubicBezTo>
                    <a:pt x="69" y="1"/>
                    <a:pt x="46" y="1"/>
                    <a:pt x="23" y="24"/>
                  </a:cubicBezTo>
                  <a:cubicBezTo>
                    <a:pt x="0" y="46"/>
                    <a:pt x="0" y="69"/>
                    <a:pt x="0" y="115"/>
                  </a:cubicBezTo>
                  <a:cubicBezTo>
                    <a:pt x="0" y="138"/>
                    <a:pt x="0" y="160"/>
                    <a:pt x="23" y="160"/>
                  </a:cubicBezTo>
                  <a:cubicBezTo>
                    <a:pt x="183" y="297"/>
                    <a:pt x="343" y="434"/>
                    <a:pt x="525" y="571"/>
                  </a:cubicBezTo>
                  <a:cubicBezTo>
                    <a:pt x="525" y="571"/>
                    <a:pt x="525" y="549"/>
                    <a:pt x="548" y="549"/>
                  </a:cubicBezTo>
                  <a:cubicBezTo>
                    <a:pt x="571" y="526"/>
                    <a:pt x="594" y="526"/>
                    <a:pt x="639" y="503"/>
                  </a:cubicBezTo>
                  <a:cubicBezTo>
                    <a:pt x="639" y="480"/>
                    <a:pt x="662" y="480"/>
                    <a:pt x="685" y="457"/>
                  </a:cubicBezTo>
                  <a:cubicBezTo>
                    <a:pt x="525" y="320"/>
                    <a:pt x="343" y="183"/>
                    <a:pt x="183" y="24"/>
                  </a:cubicBezTo>
                  <a:cubicBezTo>
                    <a:pt x="160" y="1"/>
                    <a:pt x="137" y="1"/>
                    <a:pt x="114" y="1"/>
                  </a:cubicBezTo>
                  <a:close/>
                </a:path>
              </a:pathLst>
            </a:custGeom>
            <a:solidFill>
              <a:srgbClr val="045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5" name="Google Shape;725;p4"/>
            <p:cNvSpPr/>
            <p:nvPr/>
          </p:nvSpPr>
          <p:spPr>
            <a:xfrm>
              <a:off x="4388325" y="735025"/>
              <a:ext cx="17725" cy="15425"/>
            </a:xfrm>
            <a:custGeom>
              <a:avLst/>
              <a:gdLst/>
              <a:ahLst/>
              <a:cxnLst/>
              <a:rect l="l" t="t" r="r" b="b"/>
              <a:pathLst>
                <a:path w="709" h="617" extrusionOk="0">
                  <a:moveTo>
                    <a:pt x="115" y="0"/>
                  </a:moveTo>
                  <a:cubicBezTo>
                    <a:pt x="92" y="0"/>
                    <a:pt x="69" y="23"/>
                    <a:pt x="46" y="23"/>
                  </a:cubicBezTo>
                  <a:cubicBezTo>
                    <a:pt x="23" y="46"/>
                    <a:pt x="0" y="69"/>
                    <a:pt x="0" y="115"/>
                  </a:cubicBezTo>
                  <a:cubicBezTo>
                    <a:pt x="0" y="137"/>
                    <a:pt x="23" y="160"/>
                    <a:pt x="46" y="183"/>
                  </a:cubicBezTo>
                  <a:cubicBezTo>
                    <a:pt x="206" y="320"/>
                    <a:pt x="388" y="480"/>
                    <a:pt x="571" y="617"/>
                  </a:cubicBezTo>
                  <a:cubicBezTo>
                    <a:pt x="571" y="617"/>
                    <a:pt x="594" y="594"/>
                    <a:pt x="594" y="594"/>
                  </a:cubicBezTo>
                  <a:cubicBezTo>
                    <a:pt x="617" y="571"/>
                    <a:pt x="617" y="548"/>
                    <a:pt x="640" y="548"/>
                  </a:cubicBezTo>
                  <a:cubicBezTo>
                    <a:pt x="640" y="525"/>
                    <a:pt x="662" y="503"/>
                    <a:pt x="685" y="480"/>
                  </a:cubicBezTo>
                  <a:cubicBezTo>
                    <a:pt x="685" y="480"/>
                    <a:pt x="708" y="457"/>
                    <a:pt x="708" y="457"/>
                  </a:cubicBezTo>
                  <a:lnTo>
                    <a:pt x="640" y="411"/>
                  </a:lnTo>
                  <a:lnTo>
                    <a:pt x="503" y="297"/>
                  </a:lnTo>
                  <a:cubicBezTo>
                    <a:pt x="388" y="206"/>
                    <a:pt x="297" y="115"/>
                    <a:pt x="183" y="46"/>
                  </a:cubicBezTo>
                  <a:cubicBezTo>
                    <a:pt x="160" y="23"/>
                    <a:pt x="137" y="0"/>
                    <a:pt x="115" y="0"/>
                  </a:cubicBezTo>
                  <a:close/>
                </a:path>
              </a:pathLst>
            </a:custGeom>
            <a:solidFill>
              <a:srgbClr val="045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6" name="Google Shape;726;p4"/>
            <p:cNvSpPr/>
            <p:nvPr/>
          </p:nvSpPr>
          <p:spPr>
            <a:xfrm>
              <a:off x="4201725" y="615200"/>
              <a:ext cx="324150" cy="448525"/>
            </a:xfrm>
            <a:custGeom>
              <a:avLst/>
              <a:gdLst/>
              <a:ahLst/>
              <a:cxnLst/>
              <a:rect l="l" t="t" r="r" b="b"/>
              <a:pathLst>
                <a:path w="12966" h="17941" extrusionOk="0">
                  <a:moveTo>
                    <a:pt x="12874" y="0"/>
                  </a:moveTo>
                  <a:cubicBezTo>
                    <a:pt x="12828" y="0"/>
                    <a:pt x="12783" y="23"/>
                    <a:pt x="12760" y="46"/>
                  </a:cubicBezTo>
                  <a:cubicBezTo>
                    <a:pt x="12440" y="1141"/>
                    <a:pt x="11961" y="2260"/>
                    <a:pt x="11276" y="3470"/>
                  </a:cubicBezTo>
                  <a:cubicBezTo>
                    <a:pt x="10774" y="4383"/>
                    <a:pt x="10181" y="5318"/>
                    <a:pt x="9427" y="6414"/>
                  </a:cubicBezTo>
                  <a:cubicBezTo>
                    <a:pt x="9108" y="6871"/>
                    <a:pt x="8788" y="7304"/>
                    <a:pt x="8423" y="7806"/>
                  </a:cubicBezTo>
                  <a:cubicBezTo>
                    <a:pt x="8081" y="8286"/>
                    <a:pt x="7716" y="8765"/>
                    <a:pt x="7373" y="9244"/>
                  </a:cubicBezTo>
                  <a:cubicBezTo>
                    <a:pt x="6095" y="10979"/>
                    <a:pt x="4520" y="13011"/>
                    <a:pt x="2762" y="14905"/>
                  </a:cubicBezTo>
                  <a:cubicBezTo>
                    <a:pt x="2671" y="14996"/>
                    <a:pt x="2557" y="15110"/>
                    <a:pt x="2466" y="15225"/>
                  </a:cubicBezTo>
                  <a:lnTo>
                    <a:pt x="2237" y="15453"/>
                  </a:lnTo>
                  <a:cubicBezTo>
                    <a:pt x="2055" y="15635"/>
                    <a:pt x="1895" y="15841"/>
                    <a:pt x="1712" y="16023"/>
                  </a:cubicBezTo>
                  <a:lnTo>
                    <a:pt x="1598" y="16160"/>
                  </a:lnTo>
                  <a:cubicBezTo>
                    <a:pt x="1302" y="16480"/>
                    <a:pt x="982" y="16845"/>
                    <a:pt x="640" y="17188"/>
                  </a:cubicBezTo>
                  <a:cubicBezTo>
                    <a:pt x="434" y="17393"/>
                    <a:pt x="252" y="17576"/>
                    <a:pt x="46" y="17758"/>
                  </a:cubicBezTo>
                  <a:cubicBezTo>
                    <a:pt x="1" y="17804"/>
                    <a:pt x="1" y="17872"/>
                    <a:pt x="23" y="17918"/>
                  </a:cubicBezTo>
                  <a:cubicBezTo>
                    <a:pt x="46" y="17941"/>
                    <a:pt x="69" y="17941"/>
                    <a:pt x="115" y="17941"/>
                  </a:cubicBezTo>
                  <a:cubicBezTo>
                    <a:pt x="138" y="17941"/>
                    <a:pt x="160" y="17941"/>
                    <a:pt x="160" y="17918"/>
                  </a:cubicBezTo>
                  <a:cubicBezTo>
                    <a:pt x="640" y="17507"/>
                    <a:pt x="1051" y="17051"/>
                    <a:pt x="1416" y="16663"/>
                  </a:cubicBezTo>
                  <a:lnTo>
                    <a:pt x="1735" y="16297"/>
                  </a:lnTo>
                  <a:cubicBezTo>
                    <a:pt x="2009" y="16001"/>
                    <a:pt x="2329" y="15658"/>
                    <a:pt x="2625" y="15339"/>
                  </a:cubicBezTo>
                  <a:cubicBezTo>
                    <a:pt x="3402" y="14517"/>
                    <a:pt x="4200" y="13627"/>
                    <a:pt x="5045" y="12600"/>
                  </a:cubicBezTo>
                  <a:cubicBezTo>
                    <a:pt x="5707" y="11778"/>
                    <a:pt x="6414" y="10865"/>
                    <a:pt x="7282" y="9724"/>
                  </a:cubicBezTo>
                  <a:cubicBezTo>
                    <a:pt x="7624" y="9244"/>
                    <a:pt x="7989" y="8742"/>
                    <a:pt x="8355" y="8263"/>
                  </a:cubicBezTo>
                  <a:cubicBezTo>
                    <a:pt x="8629" y="7898"/>
                    <a:pt x="8971" y="7396"/>
                    <a:pt x="9336" y="6871"/>
                  </a:cubicBezTo>
                  <a:cubicBezTo>
                    <a:pt x="10112" y="5775"/>
                    <a:pt x="10728" y="4839"/>
                    <a:pt x="11253" y="3949"/>
                  </a:cubicBezTo>
                  <a:cubicBezTo>
                    <a:pt x="11893" y="2830"/>
                    <a:pt x="12372" y="1826"/>
                    <a:pt x="12737" y="845"/>
                  </a:cubicBezTo>
                  <a:cubicBezTo>
                    <a:pt x="12806" y="616"/>
                    <a:pt x="12874" y="365"/>
                    <a:pt x="12965" y="137"/>
                  </a:cubicBezTo>
                  <a:cubicBezTo>
                    <a:pt x="12965" y="114"/>
                    <a:pt x="12965" y="91"/>
                    <a:pt x="12965" y="46"/>
                  </a:cubicBezTo>
                  <a:cubicBezTo>
                    <a:pt x="12943" y="23"/>
                    <a:pt x="12920" y="0"/>
                    <a:pt x="12897"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7" name="Google Shape;727;p4"/>
            <p:cNvSpPr/>
            <p:nvPr/>
          </p:nvSpPr>
          <p:spPr>
            <a:xfrm>
              <a:off x="4285600" y="884525"/>
              <a:ext cx="37700" cy="37700"/>
            </a:xfrm>
            <a:custGeom>
              <a:avLst/>
              <a:gdLst/>
              <a:ahLst/>
              <a:cxnLst/>
              <a:rect l="l" t="t" r="r" b="b"/>
              <a:pathLst>
                <a:path w="1508" h="1508" extrusionOk="0">
                  <a:moveTo>
                    <a:pt x="777" y="206"/>
                  </a:moveTo>
                  <a:cubicBezTo>
                    <a:pt x="823" y="229"/>
                    <a:pt x="868" y="229"/>
                    <a:pt x="891" y="229"/>
                  </a:cubicBezTo>
                  <a:cubicBezTo>
                    <a:pt x="937" y="252"/>
                    <a:pt x="982" y="275"/>
                    <a:pt x="1028" y="297"/>
                  </a:cubicBezTo>
                  <a:cubicBezTo>
                    <a:pt x="1074" y="320"/>
                    <a:pt x="1119" y="343"/>
                    <a:pt x="1142" y="389"/>
                  </a:cubicBezTo>
                  <a:cubicBezTo>
                    <a:pt x="1165" y="412"/>
                    <a:pt x="1211" y="457"/>
                    <a:pt x="1233" y="503"/>
                  </a:cubicBezTo>
                  <a:cubicBezTo>
                    <a:pt x="1256" y="548"/>
                    <a:pt x="1279" y="594"/>
                    <a:pt x="1279" y="640"/>
                  </a:cubicBezTo>
                  <a:cubicBezTo>
                    <a:pt x="1302" y="685"/>
                    <a:pt x="1302" y="731"/>
                    <a:pt x="1302" y="777"/>
                  </a:cubicBezTo>
                  <a:cubicBezTo>
                    <a:pt x="1302" y="822"/>
                    <a:pt x="1302" y="868"/>
                    <a:pt x="1279" y="914"/>
                  </a:cubicBezTo>
                  <a:cubicBezTo>
                    <a:pt x="1256" y="959"/>
                    <a:pt x="1233" y="1005"/>
                    <a:pt x="1211" y="1051"/>
                  </a:cubicBezTo>
                  <a:cubicBezTo>
                    <a:pt x="1188" y="1096"/>
                    <a:pt x="1165" y="1119"/>
                    <a:pt x="1142" y="1165"/>
                  </a:cubicBezTo>
                  <a:cubicBezTo>
                    <a:pt x="1097" y="1188"/>
                    <a:pt x="1051" y="1210"/>
                    <a:pt x="1005" y="1256"/>
                  </a:cubicBezTo>
                  <a:cubicBezTo>
                    <a:pt x="960" y="1279"/>
                    <a:pt x="937" y="1279"/>
                    <a:pt x="891" y="1302"/>
                  </a:cubicBezTo>
                  <a:cubicBezTo>
                    <a:pt x="845" y="1302"/>
                    <a:pt x="777" y="1325"/>
                    <a:pt x="731" y="1325"/>
                  </a:cubicBezTo>
                  <a:cubicBezTo>
                    <a:pt x="686" y="1302"/>
                    <a:pt x="640" y="1302"/>
                    <a:pt x="617" y="1302"/>
                  </a:cubicBezTo>
                  <a:cubicBezTo>
                    <a:pt x="549" y="1279"/>
                    <a:pt x="503" y="1256"/>
                    <a:pt x="457" y="1233"/>
                  </a:cubicBezTo>
                  <a:cubicBezTo>
                    <a:pt x="412" y="1210"/>
                    <a:pt x="389" y="1165"/>
                    <a:pt x="343" y="1142"/>
                  </a:cubicBezTo>
                  <a:cubicBezTo>
                    <a:pt x="320" y="1096"/>
                    <a:pt x="298" y="1073"/>
                    <a:pt x="275" y="1028"/>
                  </a:cubicBezTo>
                  <a:cubicBezTo>
                    <a:pt x="252" y="982"/>
                    <a:pt x="229" y="937"/>
                    <a:pt x="206" y="891"/>
                  </a:cubicBezTo>
                  <a:cubicBezTo>
                    <a:pt x="206" y="845"/>
                    <a:pt x="206" y="800"/>
                    <a:pt x="206" y="731"/>
                  </a:cubicBezTo>
                  <a:cubicBezTo>
                    <a:pt x="206" y="708"/>
                    <a:pt x="206" y="663"/>
                    <a:pt x="229" y="617"/>
                  </a:cubicBezTo>
                  <a:lnTo>
                    <a:pt x="206" y="617"/>
                  </a:lnTo>
                  <a:cubicBezTo>
                    <a:pt x="229" y="571"/>
                    <a:pt x="252" y="526"/>
                    <a:pt x="275" y="480"/>
                  </a:cubicBezTo>
                  <a:cubicBezTo>
                    <a:pt x="298" y="434"/>
                    <a:pt x="343" y="389"/>
                    <a:pt x="366" y="366"/>
                  </a:cubicBezTo>
                  <a:cubicBezTo>
                    <a:pt x="412" y="320"/>
                    <a:pt x="435" y="297"/>
                    <a:pt x="480" y="275"/>
                  </a:cubicBezTo>
                  <a:cubicBezTo>
                    <a:pt x="503" y="275"/>
                    <a:pt x="526" y="252"/>
                    <a:pt x="549" y="252"/>
                  </a:cubicBezTo>
                  <a:cubicBezTo>
                    <a:pt x="572" y="252"/>
                    <a:pt x="594" y="229"/>
                    <a:pt x="594" y="229"/>
                  </a:cubicBezTo>
                  <a:cubicBezTo>
                    <a:pt x="663" y="229"/>
                    <a:pt x="708" y="206"/>
                    <a:pt x="731" y="206"/>
                  </a:cubicBezTo>
                  <a:close/>
                  <a:moveTo>
                    <a:pt x="754" y="1"/>
                  </a:moveTo>
                  <a:cubicBezTo>
                    <a:pt x="731" y="1"/>
                    <a:pt x="708" y="23"/>
                    <a:pt x="686" y="23"/>
                  </a:cubicBezTo>
                  <a:lnTo>
                    <a:pt x="572" y="23"/>
                  </a:lnTo>
                  <a:cubicBezTo>
                    <a:pt x="549" y="46"/>
                    <a:pt x="526" y="46"/>
                    <a:pt x="503" y="46"/>
                  </a:cubicBezTo>
                  <a:cubicBezTo>
                    <a:pt x="435" y="69"/>
                    <a:pt x="389" y="115"/>
                    <a:pt x="343" y="138"/>
                  </a:cubicBezTo>
                  <a:cubicBezTo>
                    <a:pt x="298" y="160"/>
                    <a:pt x="298" y="160"/>
                    <a:pt x="275" y="183"/>
                  </a:cubicBezTo>
                  <a:cubicBezTo>
                    <a:pt x="184" y="252"/>
                    <a:pt x="115" y="343"/>
                    <a:pt x="69" y="457"/>
                  </a:cubicBezTo>
                  <a:cubicBezTo>
                    <a:pt x="47" y="526"/>
                    <a:pt x="24" y="571"/>
                    <a:pt x="24" y="617"/>
                  </a:cubicBezTo>
                  <a:cubicBezTo>
                    <a:pt x="1" y="685"/>
                    <a:pt x="1" y="754"/>
                    <a:pt x="1" y="822"/>
                  </a:cubicBezTo>
                  <a:cubicBezTo>
                    <a:pt x="1" y="891"/>
                    <a:pt x="24" y="982"/>
                    <a:pt x="47" y="1028"/>
                  </a:cubicBezTo>
                  <a:cubicBezTo>
                    <a:pt x="69" y="1096"/>
                    <a:pt x="92" y="1142"/>
                    <a:pt x="138" y="1188"/>
                  </a:cubicBezTo>
                  <a:cubicBezTo>
                    <a:pt x="161" y="1256"/>
                    <a:pt x="206" y="1302"/>
                    <a:pt x="252" y="1325"/>
                  </a:cubicBezTo>
                  <a:cubicBezTo>
                    <a:pt x="298" y="1370"/>
                    <a:pt x="343" y="1393"/>
                    <a:pt x="389" y="1416"/>
                  </a:cubicBezTo>
                  <a:cubicBezTo>
                    <a:pt x="435" y="1461"/>
                    <a:pt x="503" y="1484"/>
                    <a:pt x="572" y="1484"/>
                  </a:cubicBezTo>
                  <a:cubicBezTo>
                    <a:pt x="594" y="1507"/>
                    <a:pt x="640" y="1507"/>
                    <a:pt x="663" y="1507"/>
                  </a:cubicBezTo>
                  <a:lnTo>
                    <a:pt x="754" y="1507"/>
                  </a:lnTo>
                  <a:cubicBezTo>
                    <a:pt x="868" y="1507"/>
                    <a:pt x="982" y="1484"/>
                    <a:pt x="1074" y="1439"/>
                  </a:cubicBezTo>
                  <a:cubicBezTo>
                    <a:pt x="1165" y="1393"/>
                    <a:pt x="1256" y="1325"/>
                    <a:pt x="1348" y="1233"/>
                  </a:cubicBezTo>
                  <a:cubicBezTo>
                    <a:pt x="1370" y="1188"/>
                    <a:pt x="1393" y="1142"/>
                    <a:pt x="1416" y="1096"/>
                  </a:cubicBezTo>
                  <a:cubicBezTo>
                    <a:pt x="1462" y="1051"/>
                    <a:pt x="1462" y="982"/>
                    <a:pt x="1485" y="937"/>
                  </a:cubicBezTo>
                  <a:cubicBezTo>
                    <a:pt x="1507" y="891"/>
                    <a:pt x="1507" y="822"/>
                    <a:pt x="1507" y="754"/>
                  </a:cubicBezTo>
                  <a:cubicBezTo>
                    <a:pt x="1507" y="685"/>
                    <a:pt x="1485" y="640"/>
                    <a:pt x="1485" y="571"/>
                  </a:cubicBezTo>
                  <a:cubicBezTo>
                    <a:pt x="1439" y="457"/>
                    <a:pt x="1393" y="366"/>
                    <a:pt x="1325" y="275"/>
                  </a:cubicBezTo>
                  <a:cubicBezTo>
                    <a:pt x="1302" y="252"/>
                    <a:pt x="1279" y="206"/>
                    <a:pt x="1233" y="183"/>
                  </a:cubicBezTo>
                  <a:cubicBezTo>
                    <a:pt x="1188" y="138"/>
                    <a:pt x="1119" y="115"/>
                    <a:pt x="1051" y="69"/>
                  </a:cubicBezTo>
                  <a:cubicBezTo>
                    <a:pt x="1005" y="46"/>
                    <a:pt x="982" y="46"/>
                    <a:pt x="937" y="46"/>
                  </a:cubicBezTo>
                  <a:cubicBezTo>
                    <a:pt x="914" y="23"/>
                    <a:pt x="914" y="23"/>
                    <a:pt x="891" y="23"/>
                  </a:cubicBezTo>
                  <a:lnTo>
                    <a:pt x="868" y="23"/>
                  </a:lnTo>
                  <a:cubicBezTo>
                    <a:pt x="845" y="23"/>
                    <a:pt x="800" y="1"/>
                    <a:pt x="754" y="1"/>
                  </a:cubicBezTo>
                  <a:close/>
                </a:path>
              </a:pathLst>
            </a:custGeom>
            <a:solidFill>
              <a:srgbClr val="CDD7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8" name="Google Shape;728;p4"/>
            <p:cNvSpPr/>
            <p:nvPr/>
          </p:nvSpPr>
          <p:spPr>
            <a:xfrm>
              <a:off x="4398600" y="739025"/>
              <a:ext cx="37675" cy="37675"/>
            </a:xfrm>
            <a:custGeom>
              <a:avLst/>
              <a:gdLst/>
              <a:ahLst/>
              <a:cxnLst/>
              <a:rect l="l" t="t" r="r" b="b"/>
              <a:pathLst>
                <a:path w="1507" h="1507" extrusionOk="0">
                  <a:moveTo>
                    <a:pt x="913" y="206"/>
                  </a:moveTo>
                  <a:cubicBezTo>
                    <a:pt x="936" y="228"/>
                    <a:pt x="959" y="228"/>
                    <a:pt x="982" y="251"/>
                  </a:cubicBezTo>
                  <a:cubicBezTo>
                    <a:pt x="1005" y="251"/>
                    <a:pt x="1027" y="251"/>
                    <a:pt x="1050" y="274"/>
                  </a:cubicBezTo>
                  <a:cubicBezTo>
                    <a:pt x="1096" y="320"/>
                    <a:pt x="1119" y="343"/>
                    <a:pt x="1164" y="365"/>
                  </a:cubicBezTo>
                  <a:cubicBezTo>
                    <a:pt x="1187" y="388"/>
                    <a:pt x="1210" y="434"/>
                    <a:pt x="1233" y="480"/>
                  </a:cubicBezTo>
                  <a:cubicBezTo>
                    <a:pt x="1256" y="525"/>
                    <a:pt x="1279" y="571"/>
                    <a:pt x="1301" y="617"/>
                  </a:cubicBezTo>
                  <a:cubicBezTo>
                    <a:pt x="1301" y="662"/>
                    <a:pt x="1301" y="708"/>
                    <a:pt x="1301" y="753"/>
                  </a:cubicBezTo>
                  <a:cubicBezTo>
                    <a:pt x="1301" y="799"/>
                    <a:pt x="1301" y="845"/>
                    <a:pt x="1279" y="890"/>
                  </a:cubicBezTo>
                  <a:cubicBezTo>
                    <a:pt x="1279" y="959"/>
                    <a:pt x="1256" y="1005"/>
                    <a:pt x="1233" y="1050"/>
                  </a:cubicBezTo>
                  <a:cubicBezTo>
                    <a:pt x="1187" y="1073"/>
                    <a:pt x="1164" y="1119"/>
                    <a:pt x="1142" y="1141"/>
                  </a:cubicBezTo>
                  <a:cubicBezTo>
                    <a:pt x="1096" y="1187"/>
                    <a:pt x="1073" y="1210"/>
                    <a:pt x="1027" y="1233"/>
                  </a:cubicBezTo>
                  <a:cubicBezTo>
                    <a:pt x="982" y="1256"/>
                    <a:pt x="936" y="1256"/>
                    <a:pt x="890" y="1278"/>
                  </a:cubicBezTo>
                  <a:cubicBezTo>
                    <a:pt x="845" y="1278"/>
                    <a:pt x="799" y="1301"/>
                    <a:pt x="754" y="1301"/>
                  </a:cubicBezTo>
                  <a:cubicBezTo>
                    <a:pt x="708" y="1301"/>
                    <a:pt x="662" y="1278"/>
                    <a:pt x="617" y="1278"/>
                  </a:cubicBezTo>
                  <a:cubicBezTo>
                    <a:pt x="571" y="1256"/>
                    <a:pt x="525" y="1233"/>
                    <a:pt x="457" y="1210"/>
                  </a:cubicBezTo>
                  <a:cubicBezTo>
                    <a:pt x="434" y="1187"/>
                    <a:pt x="388" y="1164"/>
                    <a:pt x="366" y="1119"/>
                  </a:cubicBezTo>
                  <a:cubicBezTo>
                    <a:pt x="320" y="1096"/>
                    <a:pt x="297" y="1050"/>
                    <a:pt x="274" y="1005"/>
                  </a:cubicBezTo>
                  <a:cubicBezTo>
                    <a:pt x="251" y="959"/>
                    <a:pt x="229" y="913"/>
                    <a:pt x="229" y="868"/>
                  </a:cubicBezTo>
                  <a:cubicBezTo>
                    <a:pt x="206" y="822"/>
                    <a:pt x="206" y="776"/>
                    <a:pt x="206" y="731"/>
                  </a:cubicBezTo>
                  <a:cubicBezTo>
                    <a:pt x="206" y="685"/>
                    <a:pt x="229" y="639"/>
                    <a:pt x="229" y="594"/>
                  </a:cubicBezTo>
                  <a:cubicBezTo>
                    <a:pt x="251" y="548"/>
                    <a:pt x="274" y="502"/>
                    <a:pt x="297" y="457"/>
                  </a:cubicBezTo>
                  <a:cubicBezTo>
                    <a:pt x="320" y="411"/>
                    <a:pt x="343" y="388"/>
                    <a:pt x="388" y="343"/>
                  </a:cubicBezTo>
                  <a:cubicBezTo>
                    <a:pt x="411" y="320"/>
                    <a:pt x="457" y="297"/>
                    <a:pt x="502" y="251"/>
                  </a:cubicBezTo>
                  <a:lnTo>
                    <a:pt x="548" y="251"/>
                  </a:lnTo>
                  <a:cubicBezTo>
                    <a:pt x="571" y="228"/>
                    <a:pt x="594" y="228"/>
                    <a:pt x="617" y="206"/>
                  </a:cubicBezTo>
                  <a:close/>
                  <a:moveTo>
                    <a:pt x="639" y="0"/>
                  </a:moveTo>
                  <a:cubicBezTo>
                    <a:pt x="617" y="0"/>
                    <a:pt x="571" y="23"/>
                    <a:pt x="525" y="23"/>
                  </a:cubicBezTo>
                  <a:cubicBezTo>
                    <a:pt x="457" y="46"/>
                    <a:pt x="411" y="69"/>
                    <a:pt x="366" y="92"/>
                  </a:cubicBezTo>
                  <a:cubicBezTo>
                    <a:pt x="343" y="114"/>
                    <a:pt x="343" y="114"/>
                    <a:pt x="320" y="137"/>
                  </a:cubicBezTo>
                  <a:lnTo>
                    <a:pt x="297" y="160"/>
                  </a:lnTo>
                  <a:cubicBezTo>
                    <a:pt x="251" y="183"/>
                    <a:pt x="206" y="228"/>
                    <a:pt x="160" y="297"/>
                  </a:cubicBezTo>
                  <a:cubicBezTo>
                    <a:pt x="137" y="320"/>
                    <a:pt x="92" y="388"/>
                    <a:pt x="69" y="457"/>
                  </a:cubicBezTo>
                  <a:cubicBezTo>
                    <a:pt x="23" y="525"/>
                    <a:pt x="0" y="639"/>
                    <a:pt x="0" y="753"/>
                  </a:cubicBezTo>
                  <a:cubicBezTo>
                    <a:pt x="0" y="868"/>
                    <a:pt x="23" y="982"/>
                    <a:pt x="92" y="1096"/>
                  </a:cubicBezTo>
                  <a:cubicBezTo>
                    <a:pt x="137" y="1187"/>
                    <a:pt x="229" y="1278"/>
                    <a:pt x="320" y="1370"/>
                  </a:cubicBezTo>
                  <a:cubicBezTo>
                    <a:pt x="411" y="1438"/>
                    <a:pt x="548" y="1484"/>
                    <a:pt x="662" y="1484"/>
                  </a:cubicBezTo>
                  <a:cubicBezTo>
                    <a:pt x="685" y="1507"/>
                    <a:pt x="731" y="1507"/>
                    <a:pt x="754" y="1507"/>
                  </a:cubicBezTo>
                  <a:cubicBezTo>
                    <a:pt x="776" y="1507"/>
                    <a:pt x="799" y="1507"/>
                    <a:pt x="845" y="1484"/>
                  </a:cubicBezTo>
                  <a:cubicBezTo>
                    <a:pt x="913" y="1484"/>
                    <a:pt x="959" y="1461"/>
                    <a:pt x="1005" y="1461"/>
                  </a:cubicBezTo>
                  <a:cubicBezTo>
                    <a:pt x="1073" y="1438"/>
                    <a:pt x="1119" y="1393"/>
                    <a:pt x="1164" y="1370"/>
                  </a:cubicBezTo>
                  <a:cubicBezTo>
                    <a:pt x="1210" y="1347"/>
                    <a:pt x="1256" y="1301"/>
                    <a:pt x="1301" y="1256"/>
                  </a:cubicBezTo>
                  <a:cubicBezTo>
                    <a:pt x="1347" y="1210"/>
                    <a:pt x="1393" y="1164"/>
                    <a:pt x="1415" y="1096"/>
                  </a:cubicBezTo>
                  <a:cubicBezTo>
                    <a:pt x="1461" y="1050"/>
                    <a:pt x="1484" y="982"/>
                    <a:pt x="1484" y="913"/>
                  </a:cubicBezTo>
                  <a:cubicBezTo>
                    <a:pt x="1507" y="868"/>
                    <a:pt x="1507" y="799"/>
                    <a:pt x="1507" y="753"/>
                  </a:cubicBezTo>
                  <a:cubicBezTo>
                    <a:pt x="1507" y="685"/>
                    <a:pt x="1507" y="617"/>
                    <a:pt x="1484" y="548"/>
                  </a:cubicBezTo>
                  <a:cubicBezTo>
                    <a:pt x="1461" y="434"/>
                    <a:pt x="1393" y="320"/>
                    <a:pt x="1301" y="228"/>
                  </a:cubicBezTo>
                  <a:cubicBezTo>
                    <a:pt x="1301" y="228"/>
                    <a:pt x="1301" y="206"/>
                    <a:pt x="1279" y="206"/>
                  </a:cubicBezTo>
                  <a:lnTo>
                    <a:pt x="1256" y="183"/>
                  </a:lnTo>
                  <a:cubicBezTo>
                    <a:pt x="1187" y="114"/>
                    <a:pt x="1096" y="69"/>
                    <a:pt x="1027" y="46"/>
                  </a:cubicBezTo>
                  <a:cubicBezTo>
                    <a:pt x="982" y="23"/>
                    <a:pt x="936" y="0"/>
                    <a:pt x="890" y="0"/>
                  </a:cubicBezTo>
                  <a:close/>
                </a:path>
              </a:pathLst>
            </a:custGeom>
            <a:solidFill>
              <a:srgbClr val="CDD7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9" name="Google Shape;729;p4"/>
            <p:cNvSpPr/>
            <p:nvPr/>
          </p:nvSpPr>
          <p:spPr>
            <a:xfrm>
              <a:off x="4145225" y="576950"/>
              <a:ext cx="700200" cy="631150"/>
            </a:xfrm>
            <a:custGeom>
              <a:avLst/>
              <a:gdLst/>
              <a:ahLst/>
              <a:cxnLst/>
              <a:rect l="l" t="t" r="r" b="b"/>
              <a:pathLst>
                <a:path w="28008" h="25246" extrusionOk="0">
                  <a:moveTo>
                    <a:pt x="13217" y="275"/>
                  </a:moveTo>
                  <a:cubicBezTo>
                    <a:pt x="14837" y="1576"/>
                    <a:pt x="16732" y="2808"/>
                    <a:pt x="18992" y="3995"/>
                  </a:cubicBezTo>
                  <a:cubicBezTo>
                    <a:pt x="19950" y="4497"/>
                    <a:pt x="20977" y="5000"/>
                    <a:pt x="22119" y="5525"/>
                  </a:cubicBezTo>
                  <a:cubicBezTo>
                    <a:pt x="22644" y="5753"/>
                    <a:pt x="23169" y="5981"/>
                    <a:pt x="23694" y="6209"/>
                  </a:cubicBezTo>
                  <a:cubicBezTo>
                    <a:pt x="24355" y="6506"/>
                    <a:pt x="24903" y="6711"/>
                    <a:pt x="25383" y="6894"/>
                  </a:cubicBezTo>
                  <a:cubicBezTo>
                    <a:pt x="26273" y="7214"/>
                    <a:pt x="27049" y="7419"/>
                    <a:pt x="27779" y="7556"/>
                  </a:cubicBezTo>
                  <a:cubicBezTo>
                    <a:pt x="27483" y="8560"/>
                    <a:pt x="27003" y="9656"/>
                    <a:pt x="26318" y="10843"/>
                  </a:cubicBezTo>
                  <a:cubicBezTo>
                    <a:pt x="25383" y="12486"/>
                    <a:pt x="24219" y="14038"/>
                    <a:pt x="23100" y="15545"/>
                  </a:cubicBezTo>
                  <a:cubicBezTo>
                    <a:pt x="22895" y="15819"/>
                    <a:pt x="22689" y="16070"/>
                    <a:pt x="22484" y="16344"/>
                  </a:cubicBezTo>
                  <a:lnTo>
                    <a:pt x="22370" y="16526"/>
                  </a:lnTo>
                  <a:cubicBezTo>
                    <a:pt x="22233" y="16686"/>
                    <a:pt x="22096" y="16869"/>
                    <a:pt x="21959" y="17051"/>
                  </a:cubicBezTo>
                  <a:cubicBezTo>
                    <a:pt x="21776" y="17302"/>
                    <a:pt x="21594" y="17531"/>
                    <a:pt x="21411" y="17782"/>
                  </a:cubicBezTo>
                  <a:cubicBezTo>
                    <a:pt x="21046" y="18261"/>
                    <a:pt x="20658" y="18740"/>
                    <a:pt x="20247" y="19243"/>
                  </a:cubicBezTo>
                  <a:cubicBezTo>
                    <a:pt x="19517" y="20133"/>
                    <a:pt x="18718" y="21046"/>
                    <a:pt x="17827" y="22073"/>
                  </a:cubicBezTo>
                  <a:cubicBezTo>
                    <a:pt x="17420" y="22503"/>
                    <a:pt x="16989" y="22979"/>
                    <a:pt x="16514" y="23432"/>
                  </a:cubicBezTo>
                  <a:lnTo>
                    <a:pt x="16514" y="23432"/>
                  </a:lnTo>
                  <a:cubicBezTo>
                    <a:pt x="16518" y="23428"/>
                    <a:pt x="16522" y="23424"/>
                    <a:pt x="16526" y="23420"/>
                  </a:cubicBezTo>
                  <a:lnTo>
                    <a:pt x="16526" y="23420"/>
                  </a:lnTo>
                  <a:lnTo>
                    <a:pt x="16504" y="23442"/>
                  </a:lnTo>
                  <a:cubicBezTo>
                    <a:pt x="16507" y="23439"/>
                    <a:pt x="16511" y="23436"/>
                    <a:pt x="16514" y="23432"/>
                  </a:cubicBezTo>
                  <a:lnTo>
                    <a:pt x="16514" y="23432"/>
                  </a:lnTo>
                  <a:cubicBezTo>
                    <a:pt x="15970" y="23998"/>
                    <a:pt x="15381" y="24519"/>
                    <a:pt x="14792" y="25040"/>
                  </a:cubicBezTo>
                  <a:lnTo>
                    <a:pt x="14678" y="25017"/>
                  </a:lnTo>
                  <a:cubicBezTo>
                    <a:pt x="13810" y="24858"/>
                    <a:pt x="12897" y="24606"/>
                    <a:pt x="11733" y="24150"/>
                  </a:cubicBezTo>
                  <a:cubicBezTo>
                    <a:pt x="11254" y="23967"/>
                    <a:pt x="10774" y="23762"/>
                    <a:pt x="10341" y="23579"/>
                  </a:cubicBezTo>
                  <a:cubicBezTo>
                    <a:pt x="9930" y="23397"/>
                    <a:pt x="9496" y="23214"/>
                    <a:pt x="9017" y="22986"/>
                  </a:cubicBezTo>
                  <a:cubicBezTo>
                    <a:pt x="6666" y="21913"/>
                    <a:pt x="4657" y="20840"/>
                    <a:pt x="2900" y="19699"/>
                  </a:cubicBezTo>
                  <a:cubicBezTo>
                    <a:pt x="1941" y="19083"/>
                    <a:pt x="1051" y="18444"/>
                    <a:pt x="229" y="17782"/>
                  </a:cubicBezTo>
                  <a:cubicBezTo>
                    <a:pt x="1142" y="16983"/>
                    <a:pt x="2010" y="16161"/>
                    <a:pt x="2763" y="15339"/>
                  </a:cubicBezTo>
                  <a:cubicBezTo>
                    <a:pt x="3196" y="14883"/>
                    <a:pt x="3630" y="14404"/>
                    <a:pt x="3995" y="13970"/>
                  </a:cubicBezTo>
                  <a:cubicBezTo>
                    <a:pt x="4429" y="13468"/>
                    <a:pt x="4817" y="13011"/>
                    <a:pt x="5205" y="12532"/>
                  </a:cubicBezTo>
                  <a:cubicBezTo>
                    <a:pt x="6050" y="11528"/>
                    <a:pt x="6826" y="10569"/>
                    <a:pt x="7533" y="9633"/>
                  </a:cubicBezTo>
                  <a:lnTo>
                    <a:pt x="7807" y="9245"/>
                  </a:lnTo>
                  <a:lnTo>
                    <a:pt x="8035" y="8948"/>
                  </a:lnTo>
                  <a:cubicBezTo>
                    <a:pt x="8195" y="8743"/>
                    <a:pt x="8355" y="8515"/>
                    <a:pt x="8515" y="8309"/>
                  </a:cubicBezTo>
                  <a:cubicBezTo>
                    <a:pt x="8834" y="7853"/>
                    <a:pt x="9177" y="7419"/>
                    <a:pt x="9496" y="6963"/>
                  </a:cubicBezTo>
                  <a:cubicBezTo>
                    <a:pt x="10318" y="5867"/>
                    <a:pt x="10911" y="4977"/>
                    <a:pt x="11436" y="4132"/>
                  </a:cubicBezTo>
                  <a:cubicBezTo>
                    <a:pt x="12075" y="3059"/>
                    <a:pt x="12578" y="2101"/>
                    <a:pt x="12920" y="1165"/>
                  </a:cubicBezTo>
                  <a:cubicBezTo>
                    <a:pt x="13034" y="868"/>
                    <a:pt x="13148" y="571"/>
                    <a:pt x="13217" y="275"/>
                  </a:cubicBezTo>
                  <a:close/>
                  <a:moveTo>
                    <a:pt x="13125" y="1"/>
                  </a:moveTo>
                  <a:cubicBezTo>
                    <a:pt x="13103" y="1"/>
                    <a:pt x="13080" y="24"/>
                    <a:pt x="13080" y="69"/>
                  </a:cubicBezTo>
                  <a:cubicBezTo>
                    <a:pt x="12783" y="1119"/>
                    <a:pt x="12304" y="2238"/>
                    <a:pt x="11596" y="3470"/>
                  </a:cubicBezTo>
                  <a:cubicBezTo>
                    <a:pt x="10637" y="5137"/>
                    <a:pt x="9473" y="6689"/>
                    <a:pt x="8355" y="8172"/>
                  </a:cubicBezTo>
                  <a:cubicBezTo>
                    <a:pt x="8150" y="8446"/>
                    <a:pt x="7944" y="8720"/>
                    <a:pt x="7761" y="8971"/>
                  </a:cubicBezTo>
                  <a:lnTo>
                    <a:pt x="7625" y="9154"/>
                  </a:lnTo>
                  <a:cubicBezTo>
                    <a:pt x="7488" y="9336"/>
                    <a:pt x="7373" y="9496"/>
                    <a:pt x="7236" y="9679"/>
                  </a:cubicBezTo>
                  <a:cubicBezTo>
                    <a:pt x="7054" y="9930"/>
                    <a:pt x="6848" y="10181"/>
                    <a:pt x="6666" y="10409"/>
                  </a:cubicBezTo>
                  <a:cubicBezTo>
                    <a:pt x="6301" y="10911"/>
                    <a:pt x="5913" y="11391"/>
                    <a:pt x="5502" y="11870"/>
                  </a:cubicBezTo>
                  <a:cubicBezTo>
                    <a:pt x="4771" y="12760"/>
                    <a:pt x="3972" y="13696"/>
                    <a:pt x="3082" y="14700"/>
                  </a:cubicBezTo>
                  <a:cubicBezTo>
                    <a:pt x="2671" y="15157"/>
                    <a:pt x="2238" y="15613"/>
                    <a:pt x="1781" y="16070"/>
                  </a:cubicBezTo>
                  <a:lnTo>
                    <a:pt x="1804" y="16070"/>
                  </a:lnTo>
                  <a:cubicBezTo>
                    <a:pt x="1233" y="16618"/>
                    <a:pt x="640" y="17165"/>
                    <a:pt x="47" y="17690"/>
                  </a:cubicBezTo>
                  <a:cubicBezTo>
                    <a:pt x="1" y="17713"/>
                    <a:pt x="1" y="17736"/>
                    <a:pt x="1" y="17782"/>
                  </a:cubicBezTo>
                  <a:cubicBezTo>
                    <a:pt x="1" y="17805"/>
                    <a:pt x="1" y="17805"/>
                    <a:pt x="1" y="17827"/>
                  </a:cubicBezTo>
                  <a:cubicBezTo>
                    <a:pt x="1" y="17850"/>
                    <a:pt x="24" y="17873"/>
                    <a:pt x="47" y="17896"/>
                  </a:cubicBezTo>
                  <a:cubicBezTo>
                    <a:pt x="1690" y="19220"/>
                    <a:pt x="3584" y="20452"/>
                    <a:pt x="5867" y="21662"/>
                  </a:cubicBezTo>
                  <a:cubicBezTo>
                    <a:pt x="6826" y="22187"/>
                    <a:pt x="7853" y="22666"/>
                    <a:pt x="8994" y="23191"/>
                  </a:cubicBezTo>
                  <a:cubicBezTo>
                    <a:pt x="9473" y="23420"/>
                    <a:pt x="10021" y="23648"/>
                    <a:pt x="10569" y="23876"/>
                  </a:cubicBezTo>
                  <a:cubicBezTo>
                    <a:pt x="11231" y="24173"/>
                    <a:pt x="11779" y="24378"/>
                    <a:pt x="12258" y="24561"/>
                  </a:cubicBezTo>
                  <a:cubicBezTo>
                    <a:pt x="13217" y="24903"/>
                    <a:pt x="14061" y="25131"/>
                    <a:pt x="14860" y="25246"/>
                  </a:cubicBezTo>
                  <a:cubicBezTo>
                    <a:pt x="14883" y="25246"/>
                    <a:pt x="14906" y="25223"/>
                    <a:pt x="14929" y="25223"/>
                  </a:cubicBezTo>
                  <a:cubicBezTo>
                    <a:pt x="14929" y="25200"/>
                    <a:pt x="14951" y="25177"/>
                    <a:pt x="14951" y="25154"/>
                  </a:cubicBezTo>
                  <a:cubicBezTo>
                    <a:pt x="15887" y="24355"/>
                    <a:pt x="16732" y="23534"/>
                    <a:pt x="17508" y="22712"/>
                  </a:cubicBezTo>
                  <a:cubicBezTo>
                    <a:pt x="17942" y="22233"/>
                    <a:pt x="18352" y="21753"/>
                    <a:pt x="18740" y="21342"/>
                  </a:cubicBezTo>
                  <a:cubicBezTo>
                    <a:pt x="19174" y="20817"/>
                    <a:pt x="19562" y="20361"/>
                    <a:pt x="19950" y="19904"/>
                  </a:cubicBezTo>
                  <a:cubicBezTo>
                    <a:pt x="20795" y="18900"/>
                    <a:pt x="21548" y="17942"/>
                    <a:pt x="22256" y="16983"/>
                  </a:cubicBezTo>
                  <a:lnTo>
                    <a:pt x="22370" y="16846"/>
                  </a:lnTo>
                  <a:lnTo>
                    <a:pt x="22552" y="16618"/>
                  </a:lnTo>
                  <a:lnTo>
                    <a:pt x="22758" y="16321"/>
                  </a:lnTo>
                  <a:cubicBezTo>
                    <a:pt x="22917" y="16093"/>
                    <a:pt x="23077" y="15887"/>
                    <a:pt x="23237" y="15682"/>
                  </a:cubicBezTo>
                  <a:cubicBezTo>
                    <a:pt x="23579" y="15225"/>
                    <a:pt x="23922" y="14792"/>
                    <a:pt x="24241" y="14335"/>
                  </a:cubicBezTo>
                  <a:cubicBezTo>
                    <a:pt x="25063" y="13217"/>
                    <a:pt x="25657" y="12349"/>
                    <a:pt x="26159" y="11505"/>
                  </a:cubicBezTo>
                  <a:cubicBezTo>
                    <a:pt x="26821" y="10432"/>
                    <a:pt x="27300" y="9451"/>
                    <a:pt x="27665" y="8537"/>
                  </a:cubicBezTo>
                  <a:cubicBezTo>
                    <a:pt x="27779" y="8218"/>
                    <a:pt x="27893" y="7898"/>
                    <a:pt x="27985" y="7579"/>
                  </a:cubicBezTo>
                  <a:lnTo>
                    <a:pt x="27985" y="7556"/>
                  </a:lnTo>
                  <a:lnTo>
                    <a:pt x="28008" y="7488"/>
                  </a:lnTo>
                  <a:cubicBezTo>
                    <a:pt x="28008" y="7488"/>
                    <a:pt x="28008" y="7442"/>
                    <a:pt x="28008" y="7419"/>
                  </a:cubicBezTo>
                  <a:lnTo>
                    <a:pt x="28008" y="7373"/>
                  </a:lnTo>
                  <a:lnTo>
                    <a:pt x="27962" y="7373"/>
                  </a:lnTo>
                  <a:cubicBezTo>
                    <a:pt x="27939" y="7351"/>
                    <a:pt x="27916" y="7351"/>
                    <a:pt x="27916" y="7351"/>
                  </a:cubicBezTo>
                  <a:lnTo>
                    <a:pt x="27802" y="7351"/>
                  </a:lnTo>
                  <a:cubicBezTo>
                    <a:pt x="26935" y="7191"/>
                    <a:pt x="26022" y="6917"/>
                    <a:pt x="24858" y="6483"/>
                  </a:cubicBezTo>
                  <a:cubicBezTo>
                    <a:pt x="24378" y="6278"/>
                    <a:pt x="23899" y="6095"/>
                    <a:pt x="23465" y="5890"/>
                  </a:cubicBezTo>
                  <a:cubicBezTo>
                    <a:pt x="23054" y="5730"/>
                    <a:pt x="22621" y="5525"/>
                    <a:pt x="22141" y="5319"/>
                  </a:cubicBezTo>
                  <a:cubicBezTo>
                    <a:pt x="19790" y="4246"/>
                    <a:pt x="17782" y="3174"/>
                    <a:pt x="16001" y="2032"/>
                  </a:cubicBezTo>
                  <a:cubicBezTo>
                    <a:pt x="15043" y="1393"/>
                    <a:pt x="14107" y="731"/>
                    <a:pt x="13262" y="46"/>
                  </a:cubicBezTo>
                  <a:cubicBezTo>
                    <a:pt x="13240" y="24"/>
                    <a:pt x="13240" y="1"/>
                    <a:pt x="13217" y="1"/>
                  </a:cubicBezTo>
                  <a:close/>
                </a:path>
              </a:pathLst>
            </a:custGeom>
            <a:solidFill>
              <a:srgbClr val="CDD7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0" name="Google Shape;730;p4"/>
            <p:cNvSpPr/>
            <p:nvPr/>
          </p:nvSpPr>
          <p:spPr>
            <a:xfrm>
              <a:off x="4504150" y="683675"/>
              <a:ext cx="103325" cy="93600"/>
            </a:xfrm>
            <a:custGeom>
              <a:avLst/>
              <a:gdLst/>
              <a:ahLst/>
              <a:cxnLst/>
              <a:rect l="l" t="t" r="r" b="b"/>
              <a:pathLst>
                <a:path w="4133" h="3744" extrusionOk="0">
                  <a:moveTo>
                    <a:pt x="1188" y="469"/>
                  </a:moveTo>
                  <a:lnTo>
                    <a:pt x="1188" y="469"/>
                  </a:lnTo>
                  <a:cubicBezTo>
                    <a:pt x="1180" y="473"/>
                    <a:pt x="1173" y="476"/>
                    <a:pt x="1165" y="480"/>
                  </a:cubicBezTo>
                  <a:cubicBezTo>
                    <a:pt x="1182" y="480"/>
                    <a:pt x="1187" y="480"/>
                    <a:pt x="1188" y="469"/>
                  </a:cubicBezTo>
                  <a:close/>
                  <a:moveTo>
                    <a:pt x="3790" y="1027"/>
                  </a:moveTo>
                  <a:cubicBezTo>
                    <a:pt x="3790" y="1045"/>
                    <a:pt x="3790" y="1049"/>
                    <a:pt x="3801" y="1050"/>
                  </a:cubicBezTo>
                  <a:lnTo>
                    <a:pt x="3801" y="1050"/>
                  </a:lnTo>
                  <a:cubicBezTo>
                    <a:pt x="3798" y="1042"/>
                    <a:pt x="3794" y="1035"/>
                    <a:pt x="3790" y="1027"/>
                  </a:cubicBezTo>
                  <a:close/>
                  <a:moveTo>
                    <a:pt x="2261" y="0"/>
                  </a:moveTo>
                  <a:cubicBezTo>
                    <a:pt x="2032" y="0"/>
                    <a:pt x="1804" y="46"/>
                    <a:pt x="1576" y="114"/>
                  </a:cubicBezTo>
                  <a:cubicBezTo>
                    <a:pt x="1256" y="206"/>
                    <a:pt x="937" y="365"/>
                    <a:pt x="686" y="594"/>
                  </a:cubicBezTo>
                  <a:cubicBezTo>
                    <a:pt x="549" y="708"/>
                    <a:pt x="435" y="822"/>
                    <a:pt x="343" y="959"/>
                  </a:cubicBezTo>
                  <a:cubicBezTo>
                    <a:pt x="229" y="1119"/>
                    <a:pt x="161" y="1278"/>
                    <a:pt x="92" y="1461"/>
                  </a:cubicBezTo>
                  <a:cubicBezTo>
                    <a:pt x="47" y="1621"/>
                    <a:pt x="1" y="1803"/>
                    <a:pt x="1" y="1986"/>
                  </a:cubicBezTo>
                  <a:cubicBezTo>
                    <a:pt x="1" y="2146"/>
                    <a:pt x="24" y="2306"/>
                    <a:pt x="69" y="2465"/>
                  </a:cubicBezTo>
                  <a:cubicBezTo>
                    <a:pt x="138" y="2785"/>
                    <a:pt x="343" y="3036"/>
                    <a:pt x="572" y="3219"/>
                  </a:cubicBezTo>
                  <a:cubicBezTo>
                    <a:pt x="823" y="3424"/>
                    <a:pt x="1142" y="3561"/>
                    <a:pt x="1462" y="3652"/>
                  </a:cubicBezTo>
                  <a:cubicBezTo>
                    <a:pt x="1660" y="3713"/>
                    <a:pt x="1868" y="3744"/>
                    <a:pt x="2079" y="3744"/>
                  </a:cubicBezTo>
                  <a:cubicBezTo>
                    <a:pt x="2185" y="3744"/>
                    <a:pt x="2291" y="3736"/>
                    <a:pt x="2398" y="3721"/>
                  </a:cubicBezTo>
                  <a:cubicBezTo>
                    <a:pt x="2557" y="3698"/>
                    <a:pt x="2717" y="3675"/>
                    <a:pt x="2877" y="3629"/>
                  </a:cubicBezTo>
                  <a:cubicBezTo>
                    <a:pt x="3037" y="3584"/>
                    <a:pt x="3174" y="3515"/>
                    <a:pt x="3311" y="3424"/>
                  </a:cubicBezTo>
                  <a:cubicBezTo>
                    <a:pt x="3493" y="3333"/>
                    <a:pt x="3653" y="3196"/>
                    <a:pt x="3767" y="3036"/>
                  </a:cubicBezTo>
                  <a:cubicBezTo>
                    <a:pt x="3836" y="2967"/>
                    <a:pt x="3904" y="2876"/>
                    <a:pt x="3950" y="2785"/>
                  </a:cubicBezTo>
                  <a:cubicBezTo>
                    <a:pt x="4018" y="2694"/>
                    <a:pt x="4041" y="2579"/>
                    <a:pt x="4064" y="2488"/>
                  </a:cubicBezTo>
                  <a:cubicBezTo>
                    <a:pt x="4132" y="2283"/>
                    <a:pt x="4132" y="2077"/>
                    <a:pt x="4087" y="1872"/>
                  </a:cubicBezTo>
                  <a:cubicBezTo>
                    <a:pt x="4041" y="1644"/>
                    <a:pt x="3950" y="1438"/>
                    <a:pt x="3813" y="1256"/>
                  </a:cubicBezTo>
                  <a:cubicBezTo>
                    <a:pt x="3785" y="1227"/>
                    <a:pt x="3756" y="1208"/>
                    <a:pt x="3728" y="1208"/>
                  </a:cubicBezTo>
                  <a:cubicBezTo>
                    <a:pt x="3711" y="1208"/>
                    <a:pt x="3693" y="1215"/>
                    <a:pt x="3676" y="1233"/>
                  </a:cubicBezTo>
                  <a:cubicBezTo>
                    <a:pt x="3630" y="1256"/>
                    <a:pt x="3630" y="1324"/>
                    <a:pt x="3653" y="1370"/>
                  </a:cubicBezTo>
                  <a:cubicBezTo>
                    <a:pt x="3699" y="1415"/>
                    <a:pt x="3744" y="1484"/>
                    <a:pt x="3767" y="1552"/>
                  </a:cubicBezTo>
                  <a:cubicBezTo>
                    <a:pt x="3836" y="1666"/>
                    <a:pt x="3858" y="1758"/>
                    <a:pt x="3904" y="1872"/>
                  </a:cubicBezTo>
                  <a:cubicBezTo>
                    <a:pt x="3927" y="1963"/>
                    <a:pt x="3927" y="2077"/>
                    <a:pt x="3927" y="2191"/>
                  </a:cubicBezTo>
                  <a:cubicBezTo>
                    <a:pt x="3927" y="2283"/>
                    <a:pt x="3904" y="2374"/>
                    <a:pt x="3881" y="2465"/>
                  </a:cubicBezTo>
                  <a:cubicBezTo>
                    <a:pt x="3858" y="2557"/>
                    <a:pt x="3813" y="2648"/>
                    <a:pt x="3767" y="2739"/>
                  </a:cubicBezTo>
                  <a:cubicBezTo>
                    <a:pt x="3699" y="2853"/>
                    <a:pt x="3607" y="2945"/>
                    <a:pt x="3516" y="3036"/>
                  </a:cubicBezTo>
                  <a:cubicBezTo>
                    <a:pt x="3402" y="3150"/>
                    <a:pt x="3265" y="3241"/>
                    <a:pt x="3151" y="3310"/>
                  </a:cubicBezTo>
                  <a:cubicBezTo>
                    <a:pt x="2991" y="3378"/>
                    <a:pt x="2809" y="3447"/>
                    <a:pt x="2626" y="3492"/>
                  </a:cubicBezTo>
                  <a:cubicBezTo>
                    <a:pt x="2443" y="3538"/>
                    <a:pt x="2261" y="3538"/>
                    <a:pt x="2055" y="3538"/>
                  </a:cubicBezTo>
                  <a:lnTo>
                    <a:pt x="2032" y="3538"/>
                  </a:lnTo>
                  <a:cubicBezTo>
                    <a:pt x="1827" y="3538"/>
                    <a:pt x="1622" y="3492"/>
                    <a:pt x="1416" y="3447"/>
                  </a:cubicBezTo>
                  <a:cubicBezTo>
                    <a:pt x="1234" y="3378"/>
                    <a:pt x="1051" y="3310"/>
                    <a:pt x="891" y="3219"/>
                  </a:cubicBezTo>
                  <a:lnTo>
                    <a:pt x="914" y="3219"/>
                  </a:lnTo>
                  <a:cubicBezTo>
                    <a:pt x="777" y="3150"/>
                    <a:pt x="663" y="3059"/>
                    <a:pt x="549" y="2945"/>
                  </a:cubicBezTo>
                  <a:cubicBezTo>
                    <a:pt x="457" y="2853"/>
                    <a:pt x="389" y="2739"/>
                    <a:pt x="343" y="2648"/>
                  </a:cubicBezTo>
                  <a:cubicBezTo>
                    <a:pt x="298" y="2557"/>
                    <a:pt x="252" y="2442"/>
                    <a:pt x="229" y="2328"/>
                  </a:cubicBezTo>
                  <a:cubicBezTo>
                    <a:pt x="206" y="2214"/>
                    <a:pt x="184" y="2123"/>
                    <a:pt x="184" y="2009"/>
                  </a:cubicBezTo>
                  <a:cubicBezTo>
                    <a:pt x="206" y="1849"/>
                    <a:pt x="229" y="1712"/>
                    <a:pt x="275" y="1575"/>
                  </a:cubicBezTo>
                  <a:lnTo>
                    <a:pt x="275" y="1575"/>
                  </a:lnTo>
                  <a:cubicBezTo>
                    <a:pt x="265" y="1575"/>
                    <a:pt x="259" y="1580"/>
                    <a:pt x="256" y="1585"/>
                  </a:cubicBezTo>
                  <a:lnTo>
                    <a:pt x="256" y="1585"/>
                  </a:lnTo>
                  <a:cubicBezTo>
                    <a:pt x="302" y="1431"/>
                    <a:pt x="369" y="1297"/>
                    <a:pt x="457" y="1164"/>
                  </a:cubicBezTo>
                  <a:cubicBezTo>
                    <a:pt x="526" y="1027"/>
                    <a:pt x="640" y="890"/>
                    <a:pt x="754" y="799"/>
                  </a:cubicBezTo>
                  <a:cubicBezTo>
                    <a:pt x="891" y="662"/>
                    <a:pt x="1028" y="548"/>
                    <a:pt x="1188" y="457"/>
                  </a:cubicBezTo>
                  <a:lnTo>
                    <a:pt x="1188" y="457"/>
                  </a:lnTo>
                  <a:cubicBezTo>
                    <a:pt x="1188" y="462"/>
                    <a:pt x="1188" y="466"/>
                    <a:pt x="1188" y="469"/>
                  </a:cubicBezTo>
                  <a:lnTo>
                    <a:pt x="1188" y="469"/>
                  </a:lnTo>
                  <a:cubicBezTo>
                    <a:pt x="1381" y="383"/>
                    <a:pt x="1554" y="298"/>
                    <a:pt x="1748" y="254"/>
                  </a:cubicBezTo>
                  <a:lnTo>
                    <a:pt x="1748" y="254"/>
                  </a:lnTo>
                  <a:cubicBezTo>
                    <a:pt x="1742" y="256"/>
                    <a:pt x="1736" y="262"/>
                    <a:pt x="1736" y="274"/>
                  </a:cubicBezTo>
                  <a:cubicBezTo>
                    <a:pt x="1918" y="228"/>
                    <a:pt x="2124" y="206"/>
                    <a:pt x="2329" y="206"/>
                  </a:cubicBezTo>
                  <a:cubicBezTo>
                    <a:pt x="2489" y="206"/>
                    <a:pt x="2672" y="228"/>
                    <a:pt x="2831" y="297"/>
                  </a:cubicBezTo>
                  <a:cubicBezTo>
                    <a:pt x="2831" y="297"/>
                    <a:pt x="2831" y="297"/>
                    <a:pt x="2831" y="274"/>
                  </a:cubicBezTo>
                  <a:cubicBezTo>
                    <a:pt x="2968" y="320"/>
                    <a:pt x="3105" y="388"/>
                    <a:pt x="3242" y="457"/>
                  </a:cubicBezTo>
                  <a:cubicBezTo>
                    <a:pt x="3356" y="525"/>
                    <a:pt x="3470" y="616"/>
                    <a:pt x="3562" y="731"/>
                  </a:cubicBezTo>
                  <a:cubicBezTo>
                    <a:pt x="3653" y="822"/>
                    <a:pt x="3744" y="936"/>
                    <a:pt x="3813" y="1050"/>
                  </a:cubicBezTo>
                  <a:cubicBezTo>
                    <a:pt x="3808" y="1050"/>
                    <a:pt x="3804" y="1050"/>
                    <a:pt x="3801" y="1050"/>
                  </a:cubicBezTo>
                  <a:lnTo>
                    <a:pt x="3801" y="1050"/>
                  </a:lnTo>
                  <a:cubicBezTo>
                    <a:pt x="3843" y="1134"/>
                    <a:pt x="3883" y="1217"/>
                    <a:pt x="3904" y="1301"/>
                  </a:cubicBezTo>
                  <a:cubicBezTo>
                    <a:pt x="3921" y="1335"/>
                    <a:pt x="3950" y="1356"/>
                    <a:pt x="3991" y="1356"/>
                  </a:cubicBezTo>
                  <a:cubicBezTo>
                    <a:pt x="4006" y="1356"/>
                    <a:pt x="4023" y="1353"/>
                    <a:pt x="4041" y="1347"/>
                  </a:cubicBezTo>
                  <a:cubicBezTo>
                    <a:pt x="4087" y="1347"/>
                    <a:pt x="4110" y="1278"/>
                    <a:pt x="4087" y="1233"/>
                  </a:cubicBezTo>
                  <a:cubicBezTo>
                    <a:pt x="4018" y="1050"/>
                    <a:pt x="3950" y="890"/>
                    <a:pt x="3836" y="753"/>
                  </a:cubicBezTo>
                  <a:cubicBezTo>
                    <a:pt x="3744" y="616"/>
                    <a:pt x="3630" y="502"/>
                    <a:pt x="3493" y="388"/>
                  </a:cubicBezTo>
                  <a:cubicBezTo>
                    <a:pt x="3219" y="206"/>
                    <a:pt x="2900" y="69"/>
                    <a:pt x="2580" y="23"/>
                  </a:cubicBezTo>
                  <a:cubicBezTo>
                    <a:pt x="2466" y="23"/>
                    <a:pt x="2375" y="0"/>
                    <a:pt x="2261" y="0"/>
                  </a:cubicBezTo>
                  <a:close/>
                </a:path>
              </a:pathLst>
            </a:custGeom>
            <a:solidFill>
              <a:srgbClr val="8E26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1" name="Google Shape;731;p4"/>
            <p:cNvSpPr/>
            <p:nvPr/>
          </p:nvSpPr>
          <p:spPr>
            <a:xfrm>
              <a:off x="4521275" y="707075"/>
              <a:ext cx="61100" cy="57125"/>
            </a:xfrm>
            <a:custGeom>
              <a:avLst/>
              <a:gdLst/>
              <a:ahLst/>
              <a:cxnLst/>
              <a:rect l="l" t="t" r="r" b="b"/>
              <a:pathLst>
                <a:path w="2444" h="2285" extrusionOk="0">
                  <a:moveTo>
                    <a:pt x="2009" y="0"/>
                  </a:moveTo>
                  <a:cubicBezTo>
                    <a:pt x="1964" y="0"/>
                    <a:pt x="1941" y="23"/>
                    <a:pt x="1918" y="23"/>
                  </a:cubicBezTo>
                  <a:cubicBezTo>
                    <a:pt x="1827" y="23"/>
                    <a:pt x="1758" y="46"/>
                    <a:pt x="1690" y="68"/>
                  </a:cubicBezTo>
                  <a:cubicBezTo>
                    <a:pt x="1530" y="114"/>
                    <a:pt x="1393" y="205"/>
                    <a:pt x="1256" y="274"/>
                  </a:cubicBezTo>
                  <a:cubicBezTo>
                    <a:pt x="1005" y="434"/>
                    <a:pt x="754" y="593"/>
                    <a:pt x="526" y="776"/>
                  </a:cubicBezTo>
                  <a:cubicBezTo>
                    <a:pt x="434" y="845"/>
                    <a:pt x="343" y="913"/>
                    <a:pt x="252" y="981"/>
                  </a:cubicBezTo>
                  <a:cubicBezTo>
                    <a:pt x="183" y="1027"/>
                    <a:pt x="115" y="1073"/>
                    <a:pt x="46" y="1118"/>
                  </a:cubicBezTo>
                  <a:cubicBezTo>
                    <a:pt x="1" y="1141"/>
                    <a:pt x="1" y="1210"/>
                    <a:pt x="24" y="1255"/>
                  </a:cubicBezTo>
                  <a:cubicBezTo>
                    <a:pt x="50" y="1282"/>
                    <a:pt x="77" y="1293"/>
                    <a:pt x="104" y="1293"/>
                  </a:cubicBezTo>
                  <a:cubicBezTo>
                    <a:pt x="123" y="1293"/>
                    <a:pt x="142" y="1288"/>
                    <a:pt x="161" y="1278"/>
                  </a:cubicBezTo>
                  <a:cubicBezTo>
                    <a:pt x="229" y="1233"/>
                    <a:pt x="297" y="1187"/>
                    <a:pt x="366" y="1141"/>
                  </a:cubicBezTo>
                  <a:cubicBezTo>
                    <a:pt x="457" y="1050"/>
                    <a:pt x="571" y="981"/>
                    <a:pt x="663" y="913"/>
                  </a:cubicBezTo>
                  <a:cubicBezTo>
                    <a:pt x="907" y="713"/>
                    <a:pt x="1173" y="535"/>
                    <a:pt x="1439" y="399"/>
                  </a:cubicBezTo>
                  <a:lnTo>
                    <a:pt x="1439" y="399"/>
                  </a:lnTo>
                  <a:cubicBezTo>
                    <a:pt x="1439" y="402"/>
                    <a:pt x="1439" y="406"/>
                    <a:pt x="1439" y="411"/>
                  </a:cubicBezTo>
                  <a:cubicBezTo>
                    <a:pt x="1576" y="320"/>
                    <a:pt x="1713" y="251"/>
                    <a:pt x="1872" y="228"/>
                  </a:cubicBezTo>
                  <a:lnTo>
                    <a:pt x="1850" y="228"/>
                  </a:lnTo>
                  <a:cubicBezTo>
                    <a:pt x="1895" y="205"/>
                    <a:pt x="1964" y="205"/>
                    <a:pt x="2009" y="205"/>
                  </a:cubicBezTo>
                  <a:cubicBezTo>
                    <a:pt x="2032" y="205"/>
                    <a:pt x="2078" y="205"/>
                    <a:pt x="2101" y="228"/>
                  </a:cubicBezTo>
                  <a:cubicBezTo>
                    <a:pt x="2124" y="228"/>
                    <a:pt x="2124" y="228"/>
                    <a:pt x="2146" y="251"/>
                  </a:cubicBezTo>
                  <a:cubicBezTo>
                    <a:pt x="2169" y="251"/>
                    <a:pt x="2169" y="274"/>
                    <a:pt x="2192" y="274"/>
                  </a:cubicBezTo>
                  <a:cubicBezTo>
                    <a:pt x="2192" y="297"/>
                    <a:pt x="2215" y="297"/>
                    <a:pt x="2215" y="320"/>
                  </a:cubicBezTo>
                  <a:cubicBezTo>
                    <a:pt x="2215" y="342"/>
                    <a:pt x="2238" y="342"/>
                    <a:pt x="2238" y="365"/>
                  </a:cubicBezTo>
                  <a:cubicBezTo>
                    <a:pt x="2238" y="388"/>
                    <a:pt x="2238" y="434"/>
                    <a:pt x="2238" y="457"/>
                  </a:cubicBezTo>
                  <a:cubicBezTo>
                    <a:pt x="2238" y="525"/>
                    <a:pt x="2238" y="593"/>
                    <a:pt x="2215" y="662"/>
                  </a:cubicBezTo>
                  <a:cubicBezTo>
                    <a:pt x="2146" y="867"/>
                    <a:pt x="2055" y="1050"/>
                    <a:pt x="1941" y="1233"/>
                  </a:cubicBezTo>
                  <a:cubicBezTo>
                    <a:pt x="1735" y="1552"/>
                    <a:pt x="1530" y="1849"/>
                    <a:pt x="1302" y="2123"/>
                  </a:cubicBezTo>
                  <a:cubicBezTo>
                    <a:pt x="1279" y="2168"/>
                    <a:pt x="1279" y="2237"/>
                    <a:pt x="1325" y="2260"/>
                  </a:cubicBezTo>
                  <a:cubicBezTo>
                    <a:pt x="1342" y="2277"/>
                    <a:pt x="1359" y="2285"/>
                    <a:pt x="1377" y="2285"/>
                  </a:cubicBezTo>
                  <a:cubicBezTo>
                    <a:pt x="1405" y="2285"/>
                    <a:pt x="1433" y="2265"/>
                    <a:pt x="1462" y="2237"/>
                  </a:cubicBezTo>
                  <a:cubicBezTo>
                    <a:pt x="1644" y="2009"/>
                    <a:pt x="1827" y="1780"/>
                    <a:pt x="1987" y="1529"/>
                  </a:cubicBezTo>
                  <a:cubicBezTo>
                    <a:pt x="2078" y="1370"/>
                    <a:pt x="2169" y="1210"/>
                    <a:pt x="2260" y="1050"/>
                  </a:cubicBezTo>
                  <a:cubicBezTo>
                    <a:pt x="2329" y="913"/>
                    <a:pt x="2397" y="753"/>
                    <a:pt x="2420" y="593"/>
                  </a:cubicBezTo>
                  <a:cubicBezTo>
                    <a:pt x="2443" y="457"/>
                    <a:pt x="2443" y="320"/>
                    <a:pt x="2375" y="205"/>
                  </a:cubicBezTo>
                  <a:cubicBezTo>
                    <a:pt x="2329" y="91"/>
                    <a:pt x="2215" y="46"/>
                    <a:pt x="2101" y="23"/>
                  </a:cubicBezTo>
                  <a:cubicBezTo>
                    <a:pt x="2055" y="23"/>
                    <a:pt x="2032" y="0"/>
                    <a:pt x="2009" y="0"/>
                  </a:cubicBezTo>
                  <a:close/>
                </a:path>
              </a:pathLst>
            </a:custGeom>
            <a:solidFill>
              <a:srgbClr val="8E26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2" name="Google Shape;732;p4"/>
            <p:cNvSpPr/>
            <p:nvPr/>
          </p:nvSpPr>
          <p:spPr>
            <a:xfrm>
              <a:off x="4533825" y="723050"/>
              <a:ext cx="46250" cy="17850"/>
            </a:xfrm>
            <a:custGeom>
              <a:avLst/>
              <a:gdLst/>
              <a:ahLst/>
              <a:cxnLst/>
              <a:rect l="l" t="t" r="r" b="b"/>
              <a:pathLst>
                <a:path w="1850" h="714" extrusionOk="0">
                  <a:moveTo>
                    <a:pt x="115" y="0"/>
                  </a:moveTo>
                  <a:cubicBezTo>
                    <a:pt x="92" y="0"/>
                    <a:pt x="69" y="23"/>
                    <a:pt x="47" y="46"/>
                  </a:cubicBezTo>
                  <a:cubicBezTo>
                    <a:pt x="1" y="91"/>
                    <a:pt x="24" y="137"/>
                    <a:pt x="47" y="183"/>
                  </a:cubicBezTo>
                  <a:cubicBezTo>
                    <a:pt x="275" y="365"/>
                    <a:pt x="549" y="457"/>
                    <a:pt x="845" y="548"/>
                  </a:cubicBezTo>
                  <a:cubicBezTo>
                    <a:pt x="1119" y="616"/>
                    <a:pt x="1439" y="685"/>
                    <a:pt x="1736" y="708"/>
                  </a:cubicBezTo>
                  <a:cubicBezTo>
                    <a:pt x="1744" y="712"/>
                    <a:pt x="1753" y="714"/>
                    <a:pt x="1763" y="714"/>
                  </a:cubicBezTo>
                  <a:cubicBezTo>
                    <a:pt x="1804" y="714"/>
                    <a:pt x="1850" y="676"/>
                    <a:pt x="1850" y="639"/>
                  </a:cubicBezTo>
                  <a:cubicBezTo>
                    <a:pt x="1850" y="594"/>
                    <a:pt x="1827" y="525"/>
                    <a:pt x="1758" y="525"/>
                  </a:cubicBezTo>
                  <a:cubicBezTo>
                    <a:pt x="1462" y="479"/>
                    <a:pt x="1165" y="434"/>
                    <a:pt x="868" y="342"/>
                  </a:cubicBezTo>
                  <a:lnTo>
                    <a:pt x="868" y="342"/>
                  </a:lnTo>
                  <a:cubicBezTo>
                    <a:pt x="868" y="342"/>
                    <a:pt x="868" y="343"/>
                    <a:pt x="891" y="365"/>
                  </a:cubicBezTo>
                  <a:cubicBezTo>
                    <a:pt x="686" y="297"/>
                    <a:pt x="480" y="228"/>
                    <a:pt x="298" y="114"/>
                  </a:cubicBezTo>
                  <a:lnTo>
                    <a:pt x="320" y="114"/>
                  </a:lnTo>
                  <a:cubicBezTo>
                    <a:pt x="275" y="91"/>
                    <a:pt x="229" y="69"/>
                    <a:pt x="184" y="23"/>
                  </a:cubicBezTo>
                  <a:cubicBezTo>
                    <a:pt x="161" y="23"/>
                    <a:pt x="138" y="0"/>
                    <a:pt x="115" y="0"/>
                  </a:cubicBezTo>
                  <a:close/>
                </a:path>
              </a:pathLst>
            </a:custGeom>
            <a:solidFill>
              <a:srgbClr val="8E26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3" name="Google Shape;733;p4"/>
            <p:cNvSpPr/>
            <p:nvPr/>
          </p:nvSpPr>
          <p:spPr>
            <a:xfrm>
              <a:off x="4298725" y="969550"/>
              <a:ext cx="50825" cy="46325"/>
            </a:xfrm>
            <a:custGeom>
              <a:avLst/>
              <a:gdLst/>
              <a:ahLst/>
              <a:cxnLst/>
              <a:rect l="l" t="t" r="r" b="b"/>
              <a:pathLst>
                <a:path w="2033" h="1853" extrusionOk="0">
                  <a:moveTo>
                    <a:pt x="1005" y="1"/>
                  </a:moveTo>
                  <a:cubicBezTo>
                    <a:pt x="766" y="1"/>
                    <a:pt x="526" y="92"/>
                    <a:pt x="343" y="275"/>
                  </a:cubicBezTo>
                  <a:cubicBezTo>
                    <a:pt x="1" y="640"/>
                    <a:pt x="1" y="1233"/>
                    <a:pt x="366" y="1598"/>
                  </a:cubicBezTo>
                  <a:cubicBezTo>
                    <a:pt x="546" y="1767"/>
                    <a:pt x="781" y="1852"/>
                    <a:pt x="1014" y="1852"/>
                  </a:cubicBezTo>
                  <a:cubicBezTo>
                    <a:pt x="1254" y="1852"/>
                    <a:pt x="1493" y="1761"/>
                    <a:pt x="1667" y="1576"/>
                  </a:cubicBezTo>
                  <a:cubicBezTo>
                    <a:pt x="2032" y="1210"/>
                    <a:pt x="2032" y="617"/>
                    <a:pt x="1667" y="275"/>
                  </a:cubicBezTo>
                  <a:cubicBezTo>
                    <a:pt x="1485" y="92"/>
                    <a:pt x="1245" y="1"/>
                    <a:pt x="1005" y="1"/>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4" name="Google Shape;734;p4"/>
            <p:cNvSpPr/>
            <p:nvPr/>
          </p:nvSpPr>
          <p:spPr>
            <a:xfrm>
              <a:off x="4479050" y="1070550"/>
              <a:ext cx="51375" cy="46825"/>
            </a:xfrm>
            <a:custGeom>
              <a:avLst/>
              <a:gdLst/>
              <a:ahLst/>
              <a:cxnLst/>
              <a:rect l="l" t="t" r="r" b="b"/>
              <a:pathLst>
                <a:path w="2055" h="1873" extrusionOk="0">
                  <a:moveTo>
                    <a:pt x="1028" y="1"/>
                  </a:moveTo>
                  <a:cubicBezTo>
                    <a:pt x="788" y="1"/>
                    <a:pt x="548" y="92"/>
                    <a:pt x="366" y="275"/>
                  </a:cubicBezTo>
                  <a:cubicBezTo>
                    <a:pt x="1" y="640"/>
                    <a:pt x="24" y="1233"/>
                    <a:pt x="389" y="1598"/>
                  </a:cubicBezTo>
                  <a:cubicBezTo>
                    <a:pt x="571" y="1781"/>
                    <a:pt x="805" y="1872"/>
                    <a:pt x="1039" y="1872"/>
                  </a:cubicBezTo>
                  <a:cubicBezTo>
                    <a:pt x="1273" y="1872"/>
                    <a:pt x="1507" y="1781"/>
                    <a:pt x="1690" y="1598"/>
                  </a:cubicBezTo>
                  <a:cubicBezTo>
                    <a:pt x="2055" y="1233"/>
                    <a:pt x="2055" y="640"/>
                    <a:pt x="1690" y="275"/>
                  </a:cubicBezTo>
                  <a:cubicBezTo>
                    <a:pt x="1507" y="92"/>
                    <a:pt x="1267" y="1"/>
                    <a:pt x="1028" y="1"/>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5" name="Google Shape;735;p4"/>
            <p:cNvSpPr/>
            <p:nvPr/>
          </p:nvSpPr>
          <p:spPr>
            <a:xfrm>
              <a:off x="4391175" y="1034600"/>
              <a:ext cx="46250" cy="36700"/>
            </a:xfrm>
            <a:custGeom>
              <a:avLst/>
              <a:gdLst/>
              <a:ahLst/>
              <a:cxnLst/>
              <a:rect l="l" t="t" r="r" b="b"/>
              <a:pathLst>
                <a:path w="1850" h="1468" extrusionOk="0">
                  <a:moveTo>
                    <a:pt x="274" y="1"/>
                  </a:moveTo>
                  <a:cubicBezTo>
                    <a:pt x="252" y="1"/>
                    <a:pt x="206" y="24"/>
                    <a:pt x="183" y="46"/>
                  </a:cubicBezTo>
                  <a:cubicBezTo>
                    <a:pt x="115" y="160"/>
                    <a:pt x="46" y="275"/>
                    <a:pt x="23" y="412"/>
                  </a:cubicBezTo>
                  <a:cubicBezTo>
                    <a:pt x="1" y="526"/>
                    <a:pt x="1" y="663"/>
                    <a:pt x="23" y="777"/>
                  </a:cubicBezTo>
                  <a:cubicBezTo>
                    <a:pt x="92" y="1005"/>
                    <a:pt x="252" y="1188"/>
                    <a:pt x="457" y="1302"/>
                  </a:cubicBezTo>
                  <a:cubicBezTo>
                    <a:pt x="629" y="1416"/>
                    <a:pt x="849" y="1467"/>
                    <a:pt x="1050" y="1467"/>
                  </a:cubicBezTo>
                  <a:cubicBezTo>
                    <a:pt x="1089" y="1467"/>
                    <a:pt x="1128" y="1465"/>
                    <a:pt x="1165" y="1462"/>
                  </a:cubicBezTo>
                  <a:cubicBezTo>
                    <a:pt x="1302" y="1439"/>
                    <a:pt x="1416" y="1393"/>
                    <a:pt x="1530" y="1325"/>
                  </a:cubicBezTo>
                  <a:cubicBezTo>
                    <a:pt x="1644" y="1233"/>
                    <a:pt x="1735" y="1142"/>
                    <a:pt x="1827" y="1028"/>
                  </a:cubicBezTo>
                  <a:cubicBezTo>
                    <a:pt x="1849" y="982"/>
                    <a:pt x="1827" y="914"/>
                    <a:pt x="1781" y="891"/>
                  </a:cubicBezTo>
                  <a:cubicBezTo>
                    <a:pt x="1772" y="873"/>
                    <a:pt x="1757" y="866"/>
                    <a:pt x="1740" y="866"/>
                  </a:cubicBezTo>
                  <a:cubicBezTo>
                    <a:pt x="1712" y="866"/>
                    <a:pt x="1681" y="886"/>
                    <a:pt x="1667" y="914"/>
                  </a:cubicBezTo>
                  <a:cubicBezTo>
                    <a:pt x="1644" y="937"/>
                    <a:pt x="1621" y="982"/>
                    <a:pt x="1598" y="1005"/>
                  </a:cubicBezTo>
                  <a:cubicBezTo>
                    <a:pt x="1530" y="1051"/>
                    <a:pt x="1484" y="1096"/>
                    <a:pt x="1439" y="1142"/>
                  </a:cubicBezTo>
                  <a:cubicBezTo>
                    <a:pt x="1370" y="1188"/>
                    <a:pt x="1302" y="1210"/>
                    <a:pt x="1256" y="1233"/>
                  </a:cubicBezTo>
                  <a:cubicBezTo>
                    <a:pt x="1187" y="1256"/>
                    <a:pt x="1119" y="1256"/>
                    <a:pt x="1051" y="1256"/>
                  </a:cubicBezTo>
                  <a:cubicBezTo>
                    <a:pt x="1028" y="1264"/>
                    <a:pt x="1005" y="1266"/>
                    <a:pt x="982" y="1266"/>
                  </a:cubicBezTo>
                  <a:cubicBezTo>
                    <a:pt x="936" y="1266"/>
                    <a:pt x="891" y="1256"/>
                    <a:pt x="845" y="1256"/>
                  </a:cubicBezTo>
                  <a:cubicBezTo>
                    <a:pt x="777" y="1233"/>
                    <a:pt x="685" y="1210"/>
                    <a:pt x="617" y="1165"/>
                  </a:cubicBezTo>
                  <a:cubicBezTo>
                    <a:pt x="548" y="1142"/>
                    <a:pt x="480" y="1096"/>
                    <a:pt x="411" y="1051"/>
                  </a:cubicBezTo>
                  <a:cubicBezTo>
                    <a:pt x="366" y="1005"/>
                    <a:pt x="343" y="959"/>
                    <a:pt x="297" y="914"/>
                  </a:cubicBezTo>
                  <a:cubicBezTo>
                    <a:pt x="274" y="868"/>
                    <a:pt x="252" y="800"/>
                    <a:pt x="229" y="754"/>
                  </a:cubicBezTo>
                  <a:cubicBezTo>
                    <a:pt x="206" y="708"/>
                    <a:pt x="206" y="663"/>
                    <a:pt x="206" y="617"/>
                  </a:cubicBezTo>
                  <a:cubicBezTo>
                    <a:pt x="206" y="571"/>
                    <a:pt x="206" y="526"/>
                    <a:pt x="206" y="480"/>
                  </a:cubicBezTo>
                  <a:cubicBezTo>
                    <a:pt x="229" y="412"/>
                    <a:pt x="252" y="366"/>
                    <a:pt x="274" y="320"/>
                  </a:cubicBezTo>
                  <a:cubicBezTo>
                    <a:pt x="297" y="252"/>
                    <a:pt x="320" y="206"/>
                    <a:pt x="366" y="160"/>
                  </a:cubicBezTo>
                  <a:cubicBezTo>
                    <a:pt x="389" y="115"/>
                    <a:pt x="366" y="46"/>
                    <a:pt x="320" y="24"/>
                  </a:cubicBezTo>
                  <a:cubicBezTo>
                    <a:pt x="320" y="24"/>
                    <a:pt x="297" y="1"/>
                    <a:pt x="274" y="1"/>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6" name="Google Shape;736;p4"/>
            <p:cNvSpPr/>
            <p:nvPr/>
          </p:nvSpPr>
          <p:spPr>
            <a:xfrm>
              <a:off x="4517275" y="705350"/>
              <a:ext cx="70225" cy="62225"/>
            </a:xfrm>
            <a:custGeom>
              <a:avLst/>
              <a:gdLst/>
              <a:ahLst/>
              <a:cxnLst/>
              <a:rect l="l" t="t" r="r" b="b"/>
              <a:pathLst>
                <a:path w="2809" h="2489" extrusionOk="0">
                  <a:moveTo>
                    <a:pt x="2147" y="1"/>
                  </a:moveTo>
                  <a:cubicBezTo>
                    <a:pt x="2055" y="1"/>
                    <a:pt x="1941" y="23"/>
                    <a:pt x="1850" y="46"/>
                  </a:cubicBezTo>
                  <a:cubicBezTo>
                    <a:pt x="1690" y="69"/>
                    <a:pt x="1530" y="137"/>
                    <a:pt x="1370" y="206"/>
                  </a:cubicBezTo>
                  <a:cubicBezTo>
                    <a:pt x="1097" y="343"/>
                    <a:pt x="846" y="503"/>
                    <a:pt x="617" y="685"/>
                  </a:cubicBezTo>
                  <a:cubicBezTo>
                    <a:pt x="503" y="754"/>
                    <a:pt x="389" y="845"/>
                    <a:pt x="275" y="936"/>
                  </a:cubicBezTo>
                  <a:cubicBezTo>
                    <a:pt x="206" y="1005"/>
                    <a:pt x="138" y="1050"/>
                    <a:pt x="92" y="1119"/>
                  </a:cubicBezTo>
                  <a:cubicBezTo>
                    <a:pt x="24" y="1210"/>
                    <a:pt x="1" y="1324"/>
                    <a:pt x="92" y="1416"/>
                  </a:cubicBezTo>
                  <a:cubicBezTo>
                    <a:pt x="124" y="1447"/>
                    <a:pt x="171" y="1465"/>
                    <a:pt x="218" y="1465"/>
                  </a:cubicBezTo>
                  <a:cubicBezTo>
                    <a:pt x="273" y="1465"/>
                    <a:pt x="329" y="1442"/>
                    <a:pt x="366" y="1393"/>
                  </a:cubicBezTo>
                  <a:cubicBezTo>
                    <a:pt x="457" y="1279"/>
                    <a:pt x="572" y="1187"/>
                    <a:pt x="709" y="1096"/>
                  </a:cubicBezTo>
                  <a:lnTo>
                    <a:pt x="709" y="1096"/>
                  </a:lnTo>
                  <a:lnTo>
                    <a:pt x="663" y="1142"/>
                  </a:lnTo>
                  <a:cubicBezTo>
                    <a:pt x="960" y="891"/>
                    <a:pt x="1302" y="662"/>
                    <a:pt x="1644" y="503"/>
                  </a:cubicBezTo>
                  <a:cubicBezTo>
                    <a:pt x="1781" y="457"/>
                    <a:pt x="1895" y="411"/>
                    <a:pt x="2032" y="389"/>
                  </a:cubicBezTo>
                  <a:lnTo>
                    <a:pt x="2192" y="389"/>
                  </a:lnTo>
                  <a:cubicBezTo>
                    <a:pt x="2215" y="389"/>
                    <a:pt x="2238" y="411"/>
                    <a:pt x="2261" y="411"/>
                  </a:cubicBezTo>
                  <a:cubicBezTo>
                    <a:pt x="2284" y="411"/>
                    <a:pt x="2306" y="434"/>
                    <a:pt x="2306" y="434"/>
                  </a:cubicBezTo>
                  <a:cubicBezTo>
                    <a:pt x="2329" y="457"/>
                    <a:pt x="2352" y="457"/>
                    <a:pt x="2352" y="480"/>
                  </a:cubicBezTo>
                  <a:cubicBezTo>
                    <a:pt x="2375" y="503"/>
                    <a:pt x="2375" y="503"/>
                    <a:pt x="2375" y="526"/>
                  </a:cubicBezTo>
                  <a:cubicBezTo>
                    <a:pt x="2398" y="526"/>
                    <a:pt x="2398" y="548"/>
                    <a:pt x="2398" y="571"/>
                  </a:cubicBezTo>
                  <a:cubicBezTo>
                    <a:pt x="2398" y="594"/>
                    <a:pt x="2398" y="617"/>
                    <a:pt x="2398" y="640"/>
                  </a:cubicBezTo>
                  <a:cubicBezTo>
                    <a:pt x="2375" y="685"/>
                    <a:pt x="2375" y="754"/>
                    <a:pt x="2352" y="799"/>
                  </a:cubicBezTo>
                  <a:cubicBezTo>
                    <a:pt x="2284" y="982"/>
                    <a:pt x="2169" y="1142"/>
                    <a:pt x="2055" y="1302"/>
                  </a:cubicBezTo>
                  <a:cubicBezTo>
                    <a:pt x="1941" y="1461"/>
                    <a:pt x="1804" y="1621"/>
                    <a:pt x="1667" y="1781"/>
                  </a:cubicBezTo>
                  <a:cubicBezTo>
                    <a:pt x="1553" y="1918"/>
                    <a:pt x="1439" y="2032"/>
                    <a:pt x="1348" y="2169"/>
                  </a:cubicBezTo>
                  <a:cubicBezTo>
                    <a:pt x="1302" y="2215"/>
                    <a:pt x="1279" y="2237"/>
                    <a:pt x="1279" y="2306"/>
                  </a:cubicBezTo>
                  <a:cubicBezTo>
                    <a:pt x="1279" y="2352"/>
                    <a:pt x="1302" y="2397"/>
                    <a:pt x="1348" y="2443"/>
                  </a:cubicBezTo>
                  <a:cubicBezTo>
                    <a:pt x="1370" y="2466"/>
                    <a:pt x="1439" y="2488"/>
                    <a:pt x="1485" y="2488"/>
                  </a:cubicBezTo>
                  <a:cubicBezTo>
                    <a:pt x="1530" y="2488"/>
                    <a:pt x="1599" y="2466"/>
                    <a:pt x="1622" y="2420"/>
                  </a:cubicBezTo>
                  <a:cubicBezTo>
                    <a:pt x="1690" y="2329"/>
                    <a:pt x="1781" y="2237"/>
                    <a:pt x="1873" y="2123"/>
                  </a:cubicBezTo>
                  <a:cubicBezTo>
                    <a:pt x="1987" y="1986"/>
                    <a:pt x="2101" y="1849"/>
                    <a:pt x="2215" y="1712"/>
                  </a:cubicBezTo>
                  <a:cubicBezTo>
                    <a:pt x="2352" y="1553"/>
                    <a:pt x="2466" y="1393"/>
                    <a:pt x="2580" y="1233"/>
                  </a:cubicBezTo>
                  <a:cubicBezTo>
                    <a:pt x="2649" y="1073"/>
                    <a:pt x="2740" y="914"/>
                    <a:pt x="2763" y="754"/>
                  </a:cubicBezTo>
                  <a:cubicBezTo>
                    <a:pt x="2808" y="594"/>
                    <a:pt x="2786" y="411"/>
                    <a:pt x="2694" y="274"/>
                  </a:cubicBezTo>
                  <a:cubicBezTo>
                    <a:pt x="2603" y="160"/>
                    <a:pt x="2466" y="69"/>
                    <a:pt x="2329" y="23"/>
                  </a:cubicBezTo>
                  <a:cubicBezTo>
                    <a:pt x="2261" y="1"/>
                    <a:pt x="2192" y="1"/>
                    <a:pt x="2147" y="1"/>
                  </a:cubicBezTo>
                  <a:close/>
                </a:path>
              </a:pathLst>
            </a:custGeom>
            <a:solidFill>
              <a:srgbClr val="8E26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7" name="Google Shape;737;p4"/>
            <p:cNvSpPr/>
            <p:nvPr/>
          </p:nvSpPr>
          <p:spPr>
            <a:xfrm>
              <a:off x="4529275" y="720175"/>
              <a:ext cx="59375" cy="25725"/>
            </a:xfrm>
            <a:custGeom>
              <a:avLst/>
              <a:gdLst/>
              <a:ahLst/>
              <a:cxnLst/>
              <a:rect l="l" t="t" r="r" b="b"/>
              <a:pathLst>
                <a:path w="2375" h="1029" extrusionOk="0">
                  <a:moveTo>
                    <a:pt x="229" y="1"/>
                  </a:moveTo>
                  <a:cubicBezTo>
                    <a:pt x="160" y="1"/>
                    <a:pt x="92" y="24"/>
                    <a:pt x="69" y="92"/>
                  </a:cubicBezTo>
                  <a:cubicBezTo>
                    <a:pt x="0" y="184"/>
                    <a:pt x="46" y="298"/>
                    <a:pt x="137" y="343"/>
                  </a:cubicBezTo>
                  <a:cubicBezTo>
                    <a:pt x="457" y="503"/>
                    <a:pt x="776" y="640"/>
                    <a:pt x="1096" y="777"/>
                  </a:cubicBezTo>
                  <a:cubicBezTo>
                    <a:pt x="1279" y="846"/>
                    <a:pt x="1438" y="891"/>
                    <a:pt x="1621" y="937"/>
                  </a:cubicBezTo>
                  <a:cubicBezTo>
                    <a:pt x="1804" y="982"/>
                    <a:pt x="1986" y="1005"/>
                    <a:pt x="2169" y="1028"/>
                  </a:cubicBezTo>
                  <a:cubicBezTo>
                    <a:pt x="2214" y="1028"/>
                    <a:pt x="2283" y="1005"/>
                    <a:pt x="2306" y="960"/>
                  </a:cubicBezTo>
                  <a:cubicBezTo>
                    <a:pt x="2351" y="914"/>
                    <a:pt x="2374" y="868"/>
                    <a:pt x="2351" y="823"/>
                  </a:cubicBezTo>
                  <a:cubicBezTo>
                    <a:pt x="2351" y="777"/>
                    <a:pt x="2328" y="731"/>
                    <a:pt x="2306" y="686"/>
                  </a:cubicBezTo>
                  <a:cubicBezTo>
                    <a:pt x="2260" y="640"/>
                    <a:pt x="2214" y="640"/>
                    <a:pt x="2169" y="640"/>
                  </a:cubicBezTo>
                  <a:cubicBezTo>
                    <a:pt x="2146" y="640"/>
                    <a:pt x="2123" y="640"/>
                    <a:pt x="2100" y="617"/>
                  </a:cubicBezTo>
                  <a:cubicBezTo>
                    <a:pt x="1781" y="594"/>
                    <a:pt x="1484" y="503"/>
                    <a:pt x="1210" y="389"/>
                  </a:cubicBezTo>
                  <a:cubicBezTo>
                    <a:pt x="890" y="275"/>
                    <a:pt x="617" y="138"/>
                    <a:pt x="320" y="1"/>
                  </a:cubicBezTo>
                  <a:close/>
                </a:path>
              </a:pathLst>
            </a:custGeom>
            <a:solidFill>
              <a:srgbClr val="8E26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8" name="Google Shape;738;p4"/>
            <p:cNvSpPr/>
            <p:nvPr/>
          </p:nvSpPr>
          <p:spPr>
            <a:xfrm>
              <a:off x="4613725" y="713350"/>
              <a:ext cx="22275" cy="27775"/>
            </a:xfrm>
            <a:custGeom>
              <a:avLst/>
              <a:gdLst/>
              <a:ahLst/>
              <a:cxnLst/>
              <a:rect l="l" t="t" r="r" b="b"/>
              <a:pathLst>
                <a:path w="891" h="1111" extrusionOk="0">
                  <a:moveTo>
                    <a:pt x="662" y="0"/>
                  </a:moveTo>
                  <a:cubicBezTo>
                    <a:pt x="594" y="0"/>
                    <a:pt x="525" y="23"/>
                    <a:pt x="480" y="91"/>
                  </a:cubicBezTo>
                  <a:cubicBezTo>
                    <a:pt x="343" y="342"/>
                    <a:pt x="183" y="594"/>
                    <a:pt x="23" y="822"/>
                  </a:cubicBezTo>
                  <a:cubicBezTo>
                    <a:pt x="0" y="867"/>
                    <a:pt x="0" y="913"/>
                    <a:pt x="0" y="959"/>
                  </a:cubicBezTo>
                  <a:cubicBezTo>
                    <a:pt x="23" y="1027"/>
                    <a:pt x="46" y="1050"/>
                    <a:pt x="92" y="1073"/>
                  </a:cubicBezTo>
                  <a:cubicBezTo>
                    <a:pt x="118" y="1100"/>
                    <a:pt x="153" y="1111"/>
                    <a:pt x="186" y="1111"/>
                  </a:cubicBezTo>
                  <a:cubicBezTo>
                    <a:pt x="210" y="1111"/>
                    <a:pt x="233" y="1105"/>
                    <a:pt x="252" y="1096"/>
                  </a:cubicBezTo>
                  <a:cubicBezTo>
                    <a:pt x="297" y="1073"/>
                    <a:pt x="320" y="1050"/>
                    <a:pt x="366" y="1004"/>
                  </a:cubicBezTo>
                  <a:cubicBezTo>
                    <a:pt x="525" y="776"/>
                    <a:pt x="685" y="525"/>
                    <a:pt x="845" y="274"/>
                  </a:cubicBezTo>
                  <a:cubicBezTo>
                    <a:pt x="891" y="183"/>
                    <a:pt x="845" y="69"/>
                    <a:pt x="754" y="23"/>
                  </a:cubicBezTo>
                  <a:cubicBezTo>
                    <a:pt x="731" y="0"/>
                    <a:pt x="685" y="0"/>
                    <a:pt x="662" y="0"/>
                  </a:cubicBezTo>
                  <a:close/>
                </a:path>
              </a:pathLst>
            </a:custGeom>
            <a:solidFill>
              <a:srgbClr val="8E26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9" name="Google Shape;739;p4"/>
            <p:cNvSpPr/>
            <p:nvPr/>
          </p:nvSpPr>
          <p:spPr>
            <a:xfrm>
              <a:off x="4608025" y="717900"/>
              <a:ext cx="35975" cy="17725"/>
            </a:xfrm>
            <a:custGeom>
              <a:avLst/>
              <a:gdLst/>
              <a:ahLst/>
              <a:cxnLst/>
              <a:rect l="l" t="t" r="r" b="b"/>
              <a:pathLst>
                <a:path w="1439" h="709" extrusionOk="0">
                  <a:moveTo>
                    <a:pt x="228" y="1"/>
                  </a:moveTo>
                  <a:cubicBezTo>
                    <a:pt x="160" y="1"/>
                    <a:pt x="91" y="46"/>
                    <a:pt x="46" y="115"/>
                  </a:cubicBezTo>
                  <a:cubicBezTo>
                    <a:pt x="0" y="206"/>
                    <a:pt x="46" y="320"/>
                    <a:pt x="137" y="366"/>
                  </a:cubicBezTo>
                  <a:cubicBezTo>
                    <a:pt x="457" y="571"/>
                    <a:pt x="822" y="663"/>
                    <a:pt x="1187" y="708"/>
                  </a:cubicBezTo>
                  <a:cubicBezTo>
                    <a:pt x="1256" y="708"/>
                    <a:pt x="1301" y="708"/>
                    <a:pt x="1347" y="685"/>
                  </a:cubicBezTo>
                  <a:cubicBezTo>
                    <a:pt x="1393" y="663"/>
                    <a:pt x="1415" y="617"/>
                    <a:pt x="1438" y="571"/>
                  </a:cubicBezTo>
                  <a:cubicBezTo>
                    <a:pt x="1438" y="503"/>
                    <a:pt x="1438" y="457"/>
                    <a:pt x="1415" y="412"/>
                  </a:cubicBezTo>
                  <a:cubicBezTo>
                    <a:pt x="1393" y="366"/>
                    <a:pt x="1324" y="343"/>
                    <a:pt x="1278" y="320"/>
                  </a:cubicBezTo>
                  <a:cubicBezTo>
                    <a:pt x="1073" y="297"/>
                    <a:pt x="845" y="252"/>
                    <a:pt x="639" y="183"/>
                  </a:cubicBezTo>
                  <a:cubicBezTo>
                    <a:pt x="525" y="138"/>
                    <a:pt x="411" y="92"/>
                    <a:pt x="320" y="24"/>
                  </a:cubicBezTo>
                  <a:cubicBezTo>
                    <a:pt x="297" y="1"/>
                    <a:pt x="251" y="1"/>
                    <a:pt x="228" y="1"/>
                  </a:cubicBezTo>
                  <a:close/>
                </a:path>
              </a:pathLst>
            </a:custGeom>
            <a:solidFill>
              <a:srgbClr val="8E26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0" name="Google Shape;740;p4"/>
            <p:cNvSpPr/>
            <p:nvPr/>
          </p:nvSpPr>
          <p:spPr>
            <a:xfrm>
              <a:off x="4326700" y="980400"/>
              <a:ext cx="17150" cy="16575"/>
            </a:xfrm>
            <a:custGeom>
              <a:avLst/>
              <a:gdLst/>
              <a:ahLst/>
              <a:cxnLst/>
              <a:rect l="l" t="t" r="r" b="b"/>
              <a:pathLst>
                <a:path w="686" h="663" extrusionOk="0">
                  <a:moveTo>
                    <a:pt x="366" y="0"/>
                  </a:moveTo>
                  <a:cubicBezTo>
                    <a:pt x="183" y="0"/>
                    <a:pt x="23" y="114"/>
                    <a:pt x="0" y="297"/>
                  </a:cubicBezTo>
                  <a:cubicBezTo>
                    <a:pt x="0" y="480"/>
                    <a:pt x="137" y="662"/>
                    <a:pt x="320" y="662"/>
                  </a:cubicBezTo>
                  <a:cubicBezTo>
                    <a:pt x="502" y="662"/>
                    <a:pt x="662" y="525"/>
                    <a:pt x="662" y="343"/>
                  </a:cubicBezTo>
                  <a:cubicBezTo>
                    <a:pt x="685" y="160"/>
                    <a:pt x="525" y="0"/>
                    <a:pt x="366"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1" name="Google Shape;741;p4"/>
            <p:cNvSpPr/>
            <p:nvPr/>
          </p:nvSpPr>
          <p:spPr>
            <a:xfrm>
              <a:off x="4508725" y="1083100"/>
              <a:ext cx="16575" cy="16000"/>
            </a:xfrm>
            <a:custGeom>
              <a:avLst/>
              <a:gdLst/>
              <a:ahLst/>
              <a:cxnLst/>
              <a:rect l="l" t="t" r="r" b="b"/>
              <a:pathLst>
                <a:path w="663" h="640" extrusionOk="0">
                  <a:moveTo>
                    <a:pt x="343" y="1"/>
                  </a:moveTo>
                  <a:cubicBezTo>
                    <a:pt x="160" y="1"/>
                    <a:pt x="23" y="138"/>
                    <a:pt x="1" y="320"/>
                  </a:cubicBezTo>
                  <a:cubicBezTo>
                    <a:pt x="1" y="480"/>
                    <a:pt x="138" y="640"/>
                    <a:pt x="320" y="640"/>
                  </a:cubicBezTo>
                  <a:cubicBezTo>
                    <a:pt x="480" y="640"/>
                    <a:pt x="640" y="526"/>
                    <a:pt x="663" y="343"/>
                  </a:cubicBezTo>
                  <a:cubicBezTo>
                    <a:pt x="663" y="183"/>
                    <a:pt x="526" y="1"/>
                    <a:pt x="343" y="1"/>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2" name="Google Shape;742;p4"/>
            <p:cNvSpPr/>
            <p:nvPr/>
          </p:nvSpPr>
          <p:spPr>
            <a:xfrm>
              <a:off x="4511575" y="1101375"/>
              <a:ext cx="5725" cy="5725"/>
            </a:xfrm>
            <a:custGeom>
              <a:avLst/>
              <a:gdLst/>
              <a:ahLst/>
              <a:cxnLst/>
              <a:rect l="l" t="t" r="r" b="b"/>
              <a:pathLst>
                <a:path w="229" h="229" extrusionOk="0">
                  <a:moveTo>
                    <a:pt x="115" y="0"/>
                  </a:moveTo>
                  <a:cubicBezTo>
                    <a:pt x="69" y="0"/>
                    <a:pt x="1" y="46"/>
                    <a:pt x="1" y="114"/>
                  </a:cubicBezTo>
                  <a:cubicBezTo>
                    <a:pt x="1" y="160"/>
                    <a:pt x="46" y="229"/>
                    <a:pt x="115" y="229"/>
                  </a:cubicBezTo>
                  <a:cubicBezTo>
                    <a:pt x="160" y="229"/>
                    <a:pt x="206" y="183"/>
                    <a:pt x="229" y="114"/>
                  </a:cubicBezTo>
                  <a:cubicBezTo>
                    <a:pt x="229" y="69"/>
                    <a:pt x="183" y="0"/>
                    <a:pt x="115"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3" name="Google Shape;743;p4"/>
            <p:cNvSpPr/>
            <p:nvPr/>
          </p:nvSpPr>
          <p:spPr>
            <a:xfrm>
              <a:off x="4331250" y="1000375"/>
              <a:ext cx="5175" cy="5725"/>
            </a:xfrm>
            <a:custGeom>
              <a:avLst/>
              <a:gdLst/>
              <a:ahLst/>
              <a:cxnLst/>
              <a:rect l="l" t="t" r="r" b="b"/>
              <a:pathLst>
                <a:path w="207" h="229" extrusionOk="0">
                  <a:moveTo>
                    <a:pt x="115" y="0"/>
                  </a:moveTo>
                  <a:cubicBezTo>
                    <a:pt x="47" y="0"/>
                    <a:pt x="1" y="46"/>
                    <a:pt x="1" y="114"/>
                  </a:cubicBezTo>
                  <a:cubicBezTo>
                    <a:pt x="1" y="160"/>
                    <a:pt x="47" y="228"/>
                    <a:pt x="92" y="228"/>
                  </a:cubicBezTo>
                  <a:cubicBezTo>
                    <a:pt x="161" y="228"/>
                    <a:pt x="206" y="183"/>
                    <a:pt x="206" y="114"/>
                  </a:cubicBezTo>
                  <a:cubicBezTo>
                    <a:pt x="206" y="69"/>
                    <a:pt x="161" y="0"/>
                    <a:pt x="115"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4" name="Google Shape;744;p4"/>
            <p:cNvSpPr/>
            <p:nvPr/>
          </p:nvSpPr>
          <p:spPr>
            <a:xfrm>
              <a:off x="4494450" y="1122850"/>
              <a:ext cx="33700" cy="22700"/>
            </a:xfrm>
            <a:custGeom>
              <a:avLst/>
              <a:gdLst/>
              <a:ahLst/>
              <a:cxnLst/>
              <a:rect l="l" t="t" r="r" b="b"/>
              <a:pathLst>
                <a:path w="1348" h="908" extrusionOk="0">
                  <a:moveTo>
                    <a:pt x="509" y="0"/>
                  </a:moveTo>
                  <a:cubicBezTo>
                    <a:pt x="300" y="0"/>
                    <a:pt x="132" y="81"/>
                    <a:pt x="69" y="237"/>
                  </a:cubicBezTo>
                  <a:cubicBezTo>
                    <a:pt x="1" y="442"/>
                    <a:pt x="184" y="739"/>
                    <a:pt x="526" y="853"/>
                  </a:cubicBezTo>
                  <a:cubicBezTo>
                    <a:pt x="635" y="890"/>
                    <a:pt x="742" y="907"/>
                    <a:pt x="840" y="907"/>
                  </a:cubicBezTo>
                  <a:cubicBezTo>
                    <a:pt x="1049" y="907"/>
                    <a:pt x="1217" y="826"/>
                    <a:pt x="1279" y="671"/>
                  </a:cubicBezTo>
                  <a:cubicBezTo>
                    <a:pt x="1348" y="465"/>
                    <a:pt x="1142" y="168"/>
                    <a:pt x="823" y="54"/>
                  </a:cubicBezTo>
                  <a:cubicBezTo>
                    <a:pt x="714" y="18"/>
                    <a:pt x="607" y="0"/>
                    <a:pt x="509" y="0"/>
                  </a:cubicBezTo>
                  <a:close/>
                </a:path>
              </a:pathLst>
            </a:custGeom>
            <a:solidFill>
              <a:srgbClr val="FF64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5" name="Google Shape;745;p4"/>
            <p:cNvSpPr/>
            <p:nvPr/>
          </p:nvSpPr>
          <p:spPr>
            <a:xfrm>
              <a:off x="4264500" y="997300"/>
              <a:ext cx="34250" cy="22700"/>
            </a:xfrm>
            <a:custGeom>
              <a:avLst/>
              <a:gdLst/>
              <a:ahLst/>
              <a:cxnLst/>
              <a:rect l="l" t="t" r="r" b="b"/>
              <a:pathLst>
                <a:path w="1370" h="908" extrusionOk="0">
                  <a:moveTo>
                    <a:pt x="518" y="1"/>
                  </a:moveTo>
                  <a:cubicBezTo>
                    <a:pt x="310" y="1"/>
                    <a:pt x="131" y="82"/>
                    <a:pt x="69" y="237"/>
                  </a:cubicBezTo>
                  <a:cubicBezTo>
                    <a:pt x="0" y="443"/>
                    <a:pt x="206" y="739"/>
                    <a:pt x="525" y="854"/>
                  </a:cubicBezTo>
                  <a:cubicBezTo>
                    <a:pt x="635" y="890"/>
                    <a:pt x="744" y="908"/>
                    <a:pt x="844" y="908"/>
                  </a:cubicBezTo>
                  <a:cubicBezTo>
                    <a:pt x="1058" y="908"/>
                    <a:pt x="1232" y="826"/>
                    <a:pt x="1279" y="671"/>
                  </a:cubicBezTo>
                  <a:cubicBezTo>
                    <a:pt x="1370" y="443"/>
                    <a:pt x="1164" y="169"/>
                    <a:pt x="822" y="55"/>
                  </a:cubicBezTo>
                  <a:cubicBezTo>
                    <a:pt x="720" y="18"/>
                    <a:pt x="616" y="1"/>
                    <a:pt x="518" y="1"/>
                  </a:cubicBezTo>
                  <a:close/>
                </a:path>
              </a:pathLst>
            </a:custGeom>
            <a:solidFill>
              <a:srgbClr val="FF64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6" name="Google Shape;746;p4"/>
            <p:cNvSpPr/>
            <p:nvPr/>
          </p:nvSpPr>
          <p:spPr>
            <a:xfrm>
              <a:off x="4148650" y="581525"/>
              <a:ext cx="695075" cy="624875"/>
            </a:xfrm>
            <a:custGeom>
              <a:avLst/>
              <a:gdLst/>
              <a:ahLst/>
              <a:cxnLst/>
              <a:rect l="l" t="t" r="r" b="b"/>
              <a:pathLst>
                <a:path w="27803" h="24995" extrusionOk="0">
                  <a:moveTo>
                    <a:pt x="10706" y="6392"/>
                  </a:moveTo>
                  <a:cubicBezTo>
                    <a:pt x="10797" y="6414"/>
                    <a:pt x="10888" y="6460"/>
                    <a:pt x="11003" y="6506"/>
                  </a:cubicBezTo>
                  <a:cubicBezTo>
                    <a:pt x="11048" y="6528"/>
                    <a:pt x="11094" y="6551"/>
                    <a:pt x="11117" y="6574"/>
                  </a:cubicBezTo>
                  <a:cubicBezTo>
                    <a:pt x="11140" y="6620"/>
                    <a:pt x="11162" y="6643"/>
                    <a:pt x="11185" y="6665"/>
                  </a:cubicBezTo>
                  <a:cubicBezTo>
                    <a:pt x="11208" y="6711"/>
                    <a:pt x="11254" y="6780"/>
                    <a:pt x="11277" y="6825"/>
                  </a:cubicBezTo>
                  <a:cubicBezTo>
                    <a:pt x="11299" y="6917"/>
                    <a:pt x="11322" y="7008"/>
                    <a:pt x="11322" y="7122"/>
                  </a:cubicBezTo>
                  <a:cubicBezTo>
                    <a:pt x="11322" y="7168"/>
                    <a:pt x="11322" y="7190"/>
                    <a:pt x="11322" y="7236"/>
                  </a:cubicBezTo>
                  <a:cubicBezTo>
                    <a:pt x="11322" y="7259"/>
                    <a:pt x="11299" y="7282"/>
                    <a:pt x="11299" y="7327"/>
                  </a:cubicBezTo>
                  <a:cubicBezTo>
                    <a:pt x="11254" y="7373"/>
                    <a:pt x="11231" y="7441"/>
                    <a:pt x="11185" y="7487"/>
                  </a:cubicBezTo>
                  <a:cubicBezTo>
                    <a:pt x="11140" y="7533"/>
                    <a:pt x="11071" y="7578"/>
                    <a:pt x="11025" y="7624"/>
                  </a:cubicBezTo>
                  <a:cubicBezTo>
                    <a:pt x="10980" y="7647"/>
                    <a:pt x="10957" y="7670"/>
                    <a:pt x="10911" y="7670"/>
                  </a:cubicBezTo>
                  <a:cubicBezTo>
                    <a:pt x="10843" y="7693"/>
                    <a:pt x="10752" y="7715"/>
                    <a:pt x="10660" y="7738"/>
                  </a:cubicBezTo>
                  <a:cubicBezTo>
                    <a:pt x="10660" y="7738"/>
                    <a:pt x="10637" y="7738"/>
                    <a:pt x="10615" y="7715"/>
                  </a:cubicBezTo>
                  <a:cubicBezTo>
                    <a:pt x="10592" y="7715"/>
                    <a:pt x="10569" y="7715"/>
                    <a:pt x="10546" y="7693"/>
                  </a:cubicBezTo>
                  <a:lnTo>
                    <a:pt x="10523" y="7693"/>
                  </a:lnTo>
                  <a:lnTo>
                    <a:pt x="10478" y="7670"/>
                  </a:lnTo>
                  <a:cubicBezTo>
                    <a:pt x="10455" y="7670"/>
                    <a:pt x="10409" y="7647"/>
                    <a:pt x="10386" y="7624"/>
                  </a:cubicBezTo>
                  <a:cubicBezTo>
                    <a:pt x="10341" y="7624"/>
                    <a:pt x="10318" y="7601"/>
                    <a:pt x="10295" y="7578"/>
                  </a:cubicBezTo>
                  <a:cubicBezTo>
                    <a:pt x="10272" y="7556"/>
                    <a:pt x="10227" y="7510"/>
                    <a:pt x="10204" y="7464"/>
                  </a:cubicBezTo>
                  <a:cubicBezTo>
                    <a:pt x="10181" y="7419"/>
                    <a:pt x="10158" y="7350"/>
                    <a:pt x="10135" y="7282"/>
                  </a:cubicBezTo>
                  <a:cubicBezTo>
                    <a:pt x="10112" y="7213"/>
                    <a:pt x="10090" y="7168"/>
                    <a:pt x="10090" y="7099"/>
                  </a:cubicBezTo>
                  <a:cubicBezTo>
                    <a:pt x="10090" y="7053"/>
                    <a:pt x="10090" y="6985"/>
                    <a:pt x="10112" y="6939"/>
                  </a:cubicBezTo>
                  <a:cubicBezTo>
                    <a:pt x="10112" y="6894"/>
                    <a:pt x="10135" y="6848"/>
                    <a:pt x="10135" y="6802"/>
                  </a:cubicBezTo>
                  <a:cubicBezTo>
                    <a:pt x="10158" y="6757"/>
                    <a:pt x="10158" y="6734"/>
                    <a:pt x="10181" y="6688"/>
                  </a:cubicBezTo>
                  <a:cubicBezTo>
                    <a:pt x="10204" y="6665"/>
                    <a:pt x="10204" y="6665"/>
                    <a:pt x="10227" y="6643"/>
                  </a:cubicBezTo>
                  <a:cubicBezTo>
                    <a:pt x="10249" y="6597"/>
                    <a:pt x="10295" y="6574"/>
                    <a:pt x="10341" y="6528"/>
                  </a:cubicBezTo>
                  <a:cubicBezTo>
                    <a:pt x="10432" y="6483"/>
                    <a:pt x="10523" y="6437"/>
                    <a:pt x="10615" y="6392"/>
                  </a:cubicBezTo>
                  <a:close/>
                  <a:moveTo>
                    <a:pt x="6027" y="12258"/>
                  </a:moveTo>
                  <a:cubicBezTo>
                    <a:pt x="6027" y="12280"/>
                    <a:pt x="6072" y="12303"/>
                    <a:pt x="6095" y="12303"/>
                  </a:cubicBezTo>
                  <a:cubicBezTo>
                    <a:pt x="6164" y="12326"/>
                    <a:pt x="6209" y="12326"/>
                    <a:pt x="6278" y="12326"/>
                  </a:cubicBezTo>
                  <a:lnTo>
                    <a:pt x="6301" y="12326"/>
                  </a:lnTo>
                  <a:cubicBezTo>
                    <a:pt x="6346" y="12326"/>
                    <a:pt x="6392" y="12349"/>
                    <a:pt x="6415" y="12349"/>
                  </a:cubicBezTo>
                  <a:cubicBezTo>
                    <a:pt x="6438" y="12349"/>
                    <a:pt x="6460" y="12372"/>
                    <a:pt x="6483" y="12372"/>
                  </a:cubicBezTo>
                  <a:cubicBezTo>
                    <a:pt x="6506" y="12395"/>
                    <a:pt x="6529" y="12417"/>
                    <a:pt x="6575" y="12463"/>
                  </a:cubicBezTo>
                  <a:cubicBezTo>
                    <a:pt x="6643" y="12532"/>
                    <a:pt x="6711" y="12600"/>
                    <a:pt x="6757" y="12646"/>
                  </a:cubicBezTo>
                  <a:cubicBezTo>
                    <a:pt x="6780" y="12691"/>
                    <a:pt x="6803" y="12714"/>
                    <a:pt x="6826" y="12760"/>
                  </a:cubicBezTo>
                  <a:cubicBezTo>
                    <a:pt x="6826" y="12783"/>
                    <a:pt x="6826" y="12783"/>
                    <a:pt x="6848" y="12805"/>
                  </a:cubicBezTo>
                  <a:cubicBezTo>
                    <a:pt x="6848" y="12851"/>
                    <a:pt x="6848" y="12874"/>
                    <a:pt x="6848" y="12920"/>
                  </a:cubicBezTo>
                  <a:cubicBezTo>
                    <a:pt x="6826" y="12965"/>
                    <a:pt x="6826" y="13011"/>
                    <a:pt x="6803" y="13057"/>
                  </a:cubicBezTo>
                  <a:cubicBezTo>
                    <a:pt x="6780" y="13102"/>
                    <a:pt x="6757" y="13171"/>
                    <a:pt x="6711" y="13239"/>
                  </a:cubicBezTo>
                  <a:cubicBezTo>
                    <a:pt x="6689" y="13262"/>
                    <a:pt x="6689" y="13262"/>
                    <a:pt x="6666" y="13285"/>
                  </a:cubicBezTo>
                  <a:cubicBezTo>
                    <a:pt x="6643" y="13330"/>
                    <a:pt x="6620" y="13353"/>
                    <a:pt x="6575" y="13376"/>
                  </a:cubicBezTo>
                  <a:cubicBezTo>
                    <a:pt x="6552" y="13399"/>
                    <a:pt x="6529" y="13422"/>
                    <a:pt x="6483" y="13445"/>
                  </a:cubicBezTo>
                  <a:cubicBezTo>
                    <a:pt x="6460" y="13445"/>
                    <a:pt x="6438" y="13445"/>
                    <a:pt x="6392" y="13467"/>
                  </a:cubicBezTo>
                  <a:lnTo>
                    <a:pt x="6164" y="13467"/>
                  </a:lnTo>
                  <a:cubicBezTo>
                    <a:pt x="6118" y="13467"/>
                    <a:pt x="6072" y="13467"/>
                    <a:pt x="6027" y="13445"/>
                  </a:cubicBezTo>
                  <a:cubicBezTo>
                    <a:pt x="5981" y="13445"/>
                    <a:pt x="5935" y="13445"/>
                    <a:pt x="5867" y="13422"/>
                  </a:cubicBezTo>
                  <a:cubicBezTo>
                    <a:pt x="5844" y="13399"/>
                    <a:pt x="5798" y="13376"/>
                    <a:pt x="5753" y="13353"/>
                  </a:cubicBezTo>
                  <a:cubicBezTo>
                    <a:pt x="5730" y="13330"/>
                    <a:pt x="5730" y="13330"/>
                    <a:pt x="5707" y="13308"/>
                  </a:cubicBezTo>
                  <a:cubicBezTo>
                    <a:pt x="5707" y="13308"/>
                    <a:pt x="5684" y="13285"/>
                    <a:pt x="5662" y="13262"/>
                  </a:cubicBezTo>
                  <a:cubicBezTo>
                    <a:pt x="5662" y="13216"/>
                    <a:pt x="5662" y="13193"/>
                    <a:pt x="5639" y="13148"/>
                  </a:cubicBezTo>
                  <a:cubicBezTo>
                    <a:pt x="5616" y="13057"/>
                    <a:pt x="5616" y="12942"/>
                    <a:pt x="5616" y="12805"/>
                  </a:cubicBezTo>
                  <a:cubicBezTo>
                    <a:pt x="5616" y="12760"/>
                    <a:pt x="5639" y="12714"/>
                    <a:pt x="5639" y="12668"/>
                  </a:cubicBezTo>
                  <a:cubicBezTo>
                    <a:pt x="5662" y="12623"/>
                    <a:pt x="5684" y="12600"/>
                    <a:pt x="5707" y="12554"/>
                  </a:cubicBezTo>
                  <a:cubicBezTo>
                    <a:pt x="5753" y="12486"/>
                    <a:pt x="5821" y="12395"/>
                    <a:pt x="5890" y="12349"/>
                  </a:cubicBezTo>
                  <a:cubicBezTo>
                    <a:pt x="5935" y="12303"/>
                    <a:pt x="5981" y="12280"/>
                    <a:pt x="6027" y="12258"/>
                  </a:cubicBezTo>
                  <a:close/>
                  <a:moveTo>
                    <a:pt x="13148" y="0"/>
                  </a:moveTo>
                  <a:cubicBezTo>
                    <a:pt x="13057" y="0"/>
                    <a:pt x="12988" y="46"/>
                    <a:pt x="12966" y="115"/>
                  </a:cubicBezTo>
                  <a:cubicBezTo>
                    <a:pt x="12920" y="366"/>
                    <a:pt x="12851" y="571"/>
                    <a:pt x="12760" y="777"/>
                  </a:cubicBezTo>
                  <a:lnTo>
                    <a:pt x="12692" y="913"/>
                  </a:lnTo>
                  <a:lnTo>
                    <a:pt x="12669" y="982"/>
                  </a:lnTo>
                  <a:lnTo>
                    <a:pt x="12646" y="1028"/>
                  </a:lnTo>
                  <a:cubicBezTo>
                    <a:pt x="12646" y="1073"/>
                    <a:pt x="12623" y="1119"/>
                    <a:pt x="12600" y="1165"/>
                  </a:cubicBezTo>
                  <a:cubicBezTo>
                    <a:pt x="12578" y="1210"/>
                    <a:pt x="12555" y="1279"/>
                    <a:pt x="12532" y="1324"/>
                  </a:cubicBezTo>
                  <a:lnTo>
                    <a:pt x="12509" y="1370"/>
                  </a:lnTo>
                  <a:cubicBezTo>
                    <a:pt x="12509" y="1416"/>
                    <a:pt x="12486" y="1461"/>
                    <a:pt x="12463" y="1484"/>
                  </a:cubicBezTo>
                  <a:lnTo>
                    <a:pt x="12463" y="1530"/>
                  </a:lnTo>
                  <a:lnTo>
                    <a:pt x="12441" y="1575"/>
                  </a:lnTo>
                  <a:cubicBezTo>
                    <a:pt x="12418" y="1644"/>
                    <a:pt x="12372" y="1712"/>
                    <a:pt x="12349" y="1804"/>
                  </a:cubicBezTo>
                  <a:cubicBezTo>
                    <a:pt x="12326" y="1849"/>
                    <a:pt x="12304" y="1895"/>
                    <a:pt x="12281" y="1941"/>
                  </a:cubicBezTo>
                  <a:lnTo>
                    <a:pt x="12235" y="2055"/>
                  </a:lnTo>
                  <a:cubicBezTo>
                    <a:pt x="12167" y="2169"/>
                    <a:pt x="12121" y="2283"/>
                    <a:pt x="12053" y="2397"/>
                  </a:cubicBezTo>
                  <a:lnTo>
                    <a:pt x="12053" y="2443"/>
                  </a:lnTo>
                  <a:lnTo>
                    <a:pt x="12007" y="2534"/>
                  </a:lnTo>
                  <a:cubicBezTo>
                    <a:pt x="11984" y="2557"/>
                    <a:pt x="11961" y="2603"/>
                    <a:pt x="11938" y="2625"/>
                  </a:cubicBezTo>
                  <a:cubicBezTo>
                    <a:pt x="11916" y="2694"/>
                    <a:pt x="11893" y="2739"/>
                    <a:pt x="11870" y="2785"/>
                  </a:cubicBezTo>
                  <a:lnTo>
                    <a:pt x="11824" y="2854"/>
                  </a:lnTo>
                  <a:cubicBezTo>
                    <a:pt x="11802" y="2899"/>
                    <a:pt x="11779" y="2968"/>
                    <a:pt x="11756" y="3013"/>
                  </a:cubicBezTo>
                  <a:cubicBezTo>
                    <a:pt x="11665" y="3150"/>
                    <a:pt x="11596" y="3310"/>
                    <a:pt x="11482" y="3470"/>
                  </a:cubicBezTo>
                  <a:cubicBezTo>
                    <a:pt x="11391" y="3630"/>
                    <a:pt x="11299" y="3767"/>
                    <a:pt x="11208" y="3904"/>
                  </a:cubicBezTo>
                  <a:cubicBezTo>
                    <a:pt x="11140" y="4041"/>
                    <a:pt x="11048" y="4155"/>
                    <a:pt x="10980" y="4246"/>
                  </a:cubicBezTo>
                  <a:lnTo>
                    <a:pt x="10957" y="4269"/>
                  </a:lnTo>
                  <a:lnTo>
                    <a:pt x="10911" y="4360"/>
                  </a:lnTo>
                  <a:cubicBezTo>
                    <a:pt x="10820" y="4474"/>
                    <a:pt x="10729" y="4611"/>
                    <a:pt x="10637" y="4725"/>
                  </a:cubicBezTo>
                  <a:cubicBezTo>
                    <a:pt x="10546" y="4885"/>
                    <a:pt x="10432" y="5045"/>
                    <a:pt x="10318" y="5182"/>
                  </a:cubicBezTo>
                  <a:cubicBezTo>
                    <a:pt x="10227" y="5342"/>
                    <a:pt x="10112" y="5479"/>
                    <a:pt x="10021" y="5615"/>
                  </a:cubicBezTo>
                  <a:cubicBezTo>
                    <a:pt x="9975" y="5707"/>
                    <a:pt x="9907" y="5775"/>
                    <a:pt x="9861" y="5867"/>
                  </a:cubicBezTo>
                  <a:lnTo>
                    <a:pt x="9816" y="5912"/>
                  </a:lnTo>
                  <a:lnTo>
                    <a:pt x="9724" y="6026"/>
                  </a:lnTo>
                  <a:lnTo>
                    <a:pt x="9702" y="6095"/>
                  </a:lnTo>
                  <a:lnTo>
                    <a:pt x="9656" y="6163"/>
                  </a:lnTo>
                  <a:cubicBezTo>
                    <a:pt x="9565" y="6277"/>
                    <a:pt x="9496" y="6392"/>
                    <a:pt x="9405" y="6483"/>
                  </a:cubicBezTo>
                  <a:cubicBezTo>
                    <a:pt x="9336" y="6574"/>
                    <a:pt x="9291" y="6643"/>
                    <a:pt x="9245" y="6711"/>
                  </a:cubicBezTo>
                  <a:lnTo>
                    <a:pt x="9222" y="6734"/>
                  </a:lnTo>
                  <a:cubicBezTo>
                    <a:pt x="9177" y="6802"/>
                    <a:pt x="9131" y="6871"/>
                    <a:pt x="9085" y="6917"/>
                  </a:cubicBezTo>
                  <a:lnTo>
                    <a:pt x="9040" y="6985"/>
                  </a:lnTo>
                  <a:lnTo>
                    <a:pt x="8903" y="7168"/>
                  </a:lnTo>
                  <a:lnTo>
                    <a:pt x="8811" y="7282"/>
                  </a:lnTo>
                  <a:lnTo>
                    <a:pt x="8834" y="7282"/>
                  </a:lnTo>
                  <a:lnTo>
                    <a:pt x="8811" y="7305"/>
                  </a:lnTo>
                  <a:lnTo>
                    <a:pt x="8789" y="7327"/>
                  </a:lnTo>
                  <a:lnTo>
                    <a:pt x="8766" y="7350"/>
                  </a:lnTo>
                  <a:lnTo>
                    <a:pt x="8743" y="7396"/>
                  </a:lnTo>
                  <a:lnTo>
                    <a:pt x="8697" y="7464"/>
                  </a:lnTo>
                  <a:cubicBezTo>
                    <a:pt x="8515" y="7670"/>
                    <a:pt x="8355" y="7898"/>
                    <a:pt x="8195" y="8126"/>
                  </a:cubicBezTo>
                  <a:lnTo>
                    <a:pt x="8035" y="8354"/>
                  </a:lnTo>
                  <a:cubicBezTo>
                    <a:pt x="7876" y="8560"/>
                    <a:pt x="7716" y="8765"/>
                    <a:pt x="7556" y="8971"/>
                  </a:cubicBezTo>
                  <a:lnTo>
                    <a:pt x="7373" y="9222"/>
                  </a:lnTo>
                  <a:cubicBezTo>
                    <a:pt x="7305" y="9313"/>
                    <a:pt x="7259" y="9382"/>
                    <a:pt x="7191" y="9473"/>
                  </a:cubicBezTo>
                  <a:lnTo>
                    <a:pt x="7168" y="9496"/>
                  </a:lnTo>
                  <a:lnTo>
                    <a:pt x="7145" y="9541"/>
                  </a:lnTo>
                  <a:lnTo>
                    <a:pt x="7077" y="9610"/>
                  </a:lnTo>
                  <a:lnTo>
                    <a:pt x="7054" y="9633"/>
                  </a:lnTo>
                  <a:lnTo>
                    <a:pt x="7054" y="9633"/>
                  </a:lnTo>
                  <a:lnTo>
                    <a:pt x="7099" y="9610"/>
                  </a:lnTo>
                  <a:lnTo>
                    <a:pt x="7031" y="9678"/>
                  </a:lnTo>
                  <a:cubicBezTo>
                    <a:pt x="6985" y="9747"/>
                    <a:pt x="6940" y="9792"/>
                    <a:pt x="6894" y="9838"/>
                  </a:cubicBezTo>
                  <a:lnTo>
                    <a:pt x="6848" y="9907"/>
                  </a:lnTo>
                  <a:lnTo>
                    <a:pt x="6780" y="9975"/>
                  </a:lnTo>
                  <a:lnTo>
                    <a:pt x="6734" y="10044"/>
                  </a:lnTo>
                  <a:cubicBezTo>
                    <a:pt x="6711" y="10066"/>
                    <a:pt x="6711" y="10089"/>
                    <a:pt x="6711" y="10089"/>
                  </a:cubicBezTo>
                  <a:lnTo>
                    <a:pt x="6689" y="10112"/>
                  </a:lnTo>
                  <a:lnTo>
                    <a:pt x="6666" y="10135"/>
                  </a:lnTo>
                  <a:cubicBezTo>
                    <a:pt x="6597" y="10226"/>
                    <a:pt x="6529" y="10295"/>
                    <a:pt x="6483" y="10386"/>
                  </a:cubicBezTo>
                  <a:lnTo>
                    <a:pt x="6346" y="10546"/>
                  </a:lnTo>
                  <a:cubicBezTo>
                    <a:pt x="6209" y="10705"/>
                    <a:pt x="6095" y="10865"/>
                    <a:pt x="5958" y="11002"/>
                  </a:cubicBezTo>
                  <a:cubicBezTo>
                    <a:pt x="5913" y="11071"/>
                    <a:pt x="5867" y="11139"/>
                    <a:pt x="5821" y="11185"/>
                  </a:cubicBezTo>
                  <a:cubicBezTo>
                    <a:pt x="5753" y="11276"/>
                    <a:pt x="5684" y="11367"/>
                    <a:pt x="5593" y="11459"/>
                  </a:cubicBezTo>
                  <a:lnTo>
                    <a:pt x="5570" y="11504"/>
                  </a:lnTo>
                  <a:lnTo>
                    <a:pt x="5525" y="11550"/>
                  </a:lnTo>
                  <a:cubicBezTo>
                    <a:pt x="5433" y="11664"/>
                    <a:pt x="5319" y="11801"/>
                    <a:pt x="5228" y="11938"/>
                  </a:cubicBezTo>
                  <a:cubicBezTo>
                    <a:pt x="5182" y="11984"/>
                    <a:pt x="5137" y="12029"/>
                    <a:pt x="5091" y="12098"/>
                  </a:cubicBezTo>
                  <a:lnTo>
                    <a:pt x="5045" y="12143"/>
                  </a:lnTo>
                  <a:cubicBezTo>
                    <a:pt x="5022" y="12189"/>
                    <a:pt x="5000" y="12212"/>
                    <a:pt x="4954" y="12258"/>
                  </a:cubicBezTo>
                  <a:lnTo>
                    <a:pt x="4954" y="12280"/>
                  </a:lnTo>
                  <a:cubicBezTo>
                    <a:pt x="4908" y="12326"/>
                    <a:pt x="4863" y="12372"/>
                    <a:pt x="4840" y="12417"/>
                  </a:cubicBezTo>
                  <a:cubicBezTo>
                    <a:pt x="4840" y="12440"/>
                    <a:pt x="4817" y="12463"/>
                    <a:pt x="4817" y="12486"/>
                  </a:cubicBezTo>
                  <a:cubicBezTo>
                    <a:pt x="4794" y="12509"/>
                    <a:pt x="4748" y="12554"/>
                    <a:pt x="4726" y="12577"/>
                  </a:cubicBezTo>
                  <a:lnTo>
                    <a:pt x="4703" y="12600"/>
                  </a:lnTo>
                  <a:lnTo>
                    <a:pt x="4634" y="12668"/>
                  </a:lnTo>
                  <a:cubicBezTo>
                    <a:pt x="4589" y="12737"/>
                    <a:pt x="4520" y="12805"/>
                    <a:pt x="4475" y="12874"/>
                  </a:cubicBezTo>
                  <a:lnTo>
                    <a:pt x="4429" y="12897"/>
                  </a:lnTo>
                  <a:cubicBezTo>
                    <a:pt x="4383" y="12965"/>
                    <a:pt x="4338" y="13034"/>
                    <a:pt x="4269" y="13079"/>
                  </a:cubicBezTo>
                  <a:cubicBezTo>
                    <a:pt x="4178" y="13193"/>
                    <a:pt x="4087" y="13308"/>
                    <a:pt x="3972" y="13399"/>
                  </a:cubicBezTo>
                  <a:lnTo>
                    <a:pt x="3881" y="13513"/>
                  </a:lnTo>
                  <a:cubicBezTo>
                    <a:pt x="3744" y="13650"/>
                    <a:pt x="3630" y="13787"/>
                    <a:pt x="3493" y="13924"/>
                  </a:cubicBezTo>
                  <a:lnTo>
                    <a:pt x="3288" y="14129"/>
                  </a:lnTo>
                  <a:lnTo>
                    <a:pt x="3105" y="14335"/>
                  </a:lnTo>
                  <a:cubicBezTo>
                    <a:pt x="3059" y="14380"/>
                    <a:pt x="3037" y="14426"/>
                    <a:pt x="2991" y="14472"/>
                  </a:cubicBezTo>
                  <a:lnTo>
                    <a:pt x="2922" y="14540"/>
                  </a:lnTo>
                  <a:cubicBezTo>
                    <a:pt x="2854" y="14631"/>
                    <a:pt x="2808" y="14700"/>
                    <a:pt x="2740" y="14768"/>
                  </a:cubicBezTo>
                  <a:cubicBezTo>
                    <a:pt x="2694" y="14814"/>
                    <a:pt x="2649" y="14860"/>
                    <a:pt x="2603" y="14905"/>
                  </a:cubicBezTo>
                  <a:lnTo>
                    <a:pt x="2534" y="14974"/>
                  </a:lnTo>
                  <a:cubicBezTo>
                    <a:pt x="2489" y="15042"/>
                    <a:pt x="2443" y="15088"/>
                    <a:pt x="2397" y="15156"/>
                  </a:cubicBezTo>
                  <a:cubicBezTo>
                    <a:pt x="2352" y="15179"/>
                    <a:pt x="2329" y="15225"/>
                    <a:pt x="2283" y="15271"/>
                  </a:cubicBezTo>
                  <a:lnTo>
                    <a:pt x="2215" y="15362"/>
                  </a:lnTo>
                  <a:cubicBezTo>
                    <a:pt x="2169" y="15408"/>
                    <a:pt x="2124" y="15453"/>
                    <a:pt x="2078" y="15499"/>
                  </a:cubicBezTo>
                  <a:lnTo>
                    <a:pt x="2032" y="15544"/>
                  </a:lnTo>
                  <a:cubicBezTo>
                    <a:pt x="1895" y="15681"/>
                    <a:pt x="1781" y="15841"/>
                    <a:pt x="1644" y="15978"/>
                  </a:cubicBezTo>
                  <a:cubicBezTo>
                    <a:pt x="1621" y="16001"/>
                    <a:pt x="1576" y="16047"/>
                    <a:pt x="1553" y="16069"/>
                  </a:cubicBezTo>
                  <a:lnTo>
                    <a:pt x="1462" y="16161"/>
                  </a:lnTo>
                  <a:cubicBezTo>
                    <a:pt x="1393" y="16229"/>
                    <a:pt x="1348" y="16275"/>
                    <a:pt x="1302" y="16321"/>
                  </a:cubicBezTo>
                  <a:lnTo>
                    <a:pt x="1256" y="16366"/>
                  </a:lnTo>
                  <a:cubicBezTo>
                    <a:pt x="1188" y="16435"/>
                    <a:pt x="1096" y="16526"/>
                    <a:pt x="1028" y="16594"/>
                  </a:cubicBezTo>
                  <a:lnTo>
                    <a:pt x="868" y="16754"/>
                  </a:lnTo>
                  <a:lnTo>
                    <a:pt x="777" y="16823"/>
                  </a:lnTo>
                  <a:lnTo>
                    <a:pt x="686" y="16914"/>
                  </a:lnTo>
                  <a:cubicBezTo>
                    <a:pt x="640" y="16982"/>
                    <a:pt x="571" y="17028"/>
                    <a:pt x="503" y="17097"/>
                  </a:cubicBezTo>
                  <a:cubicBezTo>
                    <a:pt x="457" y="17142"/>
                    <a:pt x="389" y="17188"/>
                    <a:pt x="343" y="17234"/>
                  </a:cubicBezTo>
                  <a:cubicBezTo>
                    <a:pt x="298" y="17256"/>
                    <a:pt x="252" y="17302"/>
                    <a:pt x="206" y="17348"/>
                  </a:cubicBezTo>
                  <a:lnTo>
                    <a:pt x="138" y="17393"/>
                  </a:lnTo>
                  <a:cubicBezTo>
                    <a:pt x="92" y="17416"/>
                    <a:pt x="69" y="17439"/>
                    <a:pt x="69" y="17462"/>
                  </a:cubicBezTo>
                  <a:cubicBezTo>
                    <a:pt x="24" y="17485"/>
                    <a:pt x="1" y="17553"/>
                    <a:pt x="1" y="17622"/>
                  </a:cubicBezTo>
                  <a:cubicBezTo>
                    <a:pt x="1" y="17690"/>
                    <a:pt x="46" y="17759"/>
                    <a:pt x="92" y="17781"/>
                  </a:cubicBezTo>
                  <a:cubicBezTo>
                    <a:pt x="115" y="17804"/>
                    <a:pt x="161" y="17804"/>
                    <a:pt x="183" y="17804"/>
                  </a:cubicBezTo>
                  <a:cubicBezTo>
                    <a:pt x="229" y="17850"/>
                    <a:pt x="252" y="17873"/>
                    <a:pt x="298" y="17895"/>
                  </a:cubicBezTo>
                  <a:lnTo>
                    <a:pt x="320" y="17918"/>
                  </a:lnTo>
                  <a:cubicBezTo>
                    <a:pt x="343" y="17941"/>
                    <a:pt x="366" y="17964"/>
                    <a:pt x="389" y="17987"/>
                  </a:cubicBezTo>
                  <a:lnTo>
                    <a:pt x="412" y="18010"/>
                  </a:lnTo>
                  <a:lnTo>
                    <a:pt x="435" y="18032"/>
                  </a:lnTo>
                  <a:cubicBezTo>
                    <a:pt x="503" y="18078"/>
                    <a:pt x="571" y="18147"/>
                    <a:pt x="617" y="18192"/>
                  </a:cubicBezTo>
                  <a:lnTo>
                    <a:pt x="663" y="18238"/>
                  </a:lnTo>
                  <a:cubicBezTo>
                    <a:pt x="731" y="18283"/>
                    <a:pt x="800" y="18352"/>
                    <a:pt x="868" y="18420"/>
                  </a:cubicBezTo>
                  <a:cubicBezTo>
                    <a:pt x="982" y="18512"/>
                    <a:pt x="1096" y="18603"/>
                    <a:pt x="1233" y="18694"/>
                  </a:cubicBezTo>
                  <a:lnTo>
                    <a:pt x="1279" y="18740"/>
                  </a:lnTo>
                  <a:cubicBezTo>
                    <a:pt x="1370" y="18808"/>
                    <a:pt x="1484" y="18877"/>
                    <a:pt x="1576" y="18945"/>
                  </a:cubicBezTo>
                  <a:lnTo>
                    <a:pt x="1599" y="18945"/>
                  </a:lnTo>
                  <a:lnTo>
                    <a:pt x="1667" y="19014"/>
                  </a:lnTo>
                  <a:lnTo>
                    <a:pt x="1758" y="19060"/>
                  </a:lnTo>
                  <a:cubicBezTo>
                    <a:pt x="1827" y="19128"/>
                    <a:pt x="1918" y="19174"/>
                    <a:pt x="2009" y="19242"/>
                  </a:cubicBezTo>
                  <a:cubicBezTo>
                    <a:pt x="2078" y="19288"/>
                    <a:pt x="2146" y="19333"/>
                    <a:pt x="2215" y="19379"/>
                  </a:cubicBezTo>
                  <a:lnTo>
                    <a:pt x="2375" y="19493"/>
                  </a:lnTo>
                  <a:lnTo>
                    <a:pt x="2397" y="19493"/>
                  </a:lnTo>
                  <a:cubicBezTo>
                    <a:pt x="2489" y="19562"/>
                    <a:pt x="2580" y="19630"/>
                    <a:pt x="2671" y="19699"/>
                  </a:cubicBezTo>
                  <a:lnTo>
                    <a:pt x="2922" y="19858"/>
                  </a:lnTo>
                  <a:lnTo>
                    <a:pt x="3151" y="19995"/>
                  </a:lnTo>
                  <a:lnTo>
                    <a:pt x="3196" y="20041"/>
                  </a:lnTo>
                  <a:lnTo>
                    <a:pt x="3242" y="20064"/>
                  </a:lnTo>
                  <a:lnTo>
                    <a:pt x="3288" y="20087"/>
                  </a:lnTo>
                  <a:lnTo>
                    <a:pt x="3379" y="20132"/>
                  </a:lnTo>
                  <a:cubicBezTo>
                    <a:pt x="3425" y="20178"/>
                    <a:pt x="3470" y="20201"/>
                    <a:pt x="3493" y="20224"/>
                  </a:cubicBezTo>
                  <a:lnTo>
                    <a:pt x="3584" y="20269"/>
                  </a:lnTo>
                  <a:cubicBezTo>
                    <a:pt x="3721" y="20361"/>
                    <a:pt x="3881" y="20452"/>
                    <a:pt x="4064" y="20543"/>
                  </a:cubicBezTo>
                  <a:cubicBezTo>
                    <a:pt x="4155" y="20589"/>
                    <a:pt x="4269" y="20657"/>
                    <a:pt x="4360" y="20726"/>
                  </a:cubicBezTo>
                  <a:lnTo>
                    <a:pt x="4543" y="20817"/>
                  </a:lnTo>
                  <a:cubicBezTo>
                    <a:pt x="4680" y="20908"/>
                    <a:pt x="4840" y="21000"/>
                    <a:pt x="5000" y="21068"/>
                  </a:cubicBezTo>
                  <a:cubicBezTo>
                    <a:pt x="5091" y="21114"/>
                    <a:pt x="5159" y="21159"/>
                    <a:pt x="5251" y="21205"/>
                  </a:cubicBezTo>
                  <a:cubicBezTo>
                    <a:pt x="5319" y="21251"/>
                    <a:pt x="5388" y="21296"/>
                    <a:pt x="5456" y="21319"/>
                  </a:cubicBezTo>
                  <a:cubicBezTo>
                    <a:pt x="5547" y="21365"/>
                    <a:pt x="5639" y="21411"/>
                    <a:pt x="5730" y="21456"/>
                  </a:cubicBezTo>
                  <a:lnTo>
                    <a:pt x="5913" y="21547"/>
                  </a:lnTo>
                  <a:lnTo>
                    <a:pt x="6004" y="21593"/>
                  </a:lnTo>
                  <a:cubicBezTo>
                    <a:pt x="6164" y="21684"/>
                    <a:pt x="6323" y="21753"/>
                    <a:pt x="6483" y="21844"/>
                  </a:cubicBezTo>
                  <a:lnTo>
                    <a:pt x="6506" y="21844"/>
                  </a:lnTo>
                  <a:lnTo>
                    <a:pt x="6575" y="21890"/>
                  </a:lnTo>
                  <a:lnTo>
                    <a:pt x="6620" y="21913"/>
                  </a:lnTo>
                  <a:lnTo>
                    <a:pt x="6711" y="21958"/>
                  </a:lnTo>
                  <a:lnTo>
                    <a:pt x="6803" y="21981"/>
                  </a:lnTo>
                  <a:lnTo>
                    <a:pt x="6894" y="22027"/>
                  </a:lnTo>
                  <a:cubicBezTo>
                    <a:pt x="7054" y="22095"/>
                    <a:pt x="7214" y="22187"/>
                    <a:pt x="7396" y="22255"/>
                  </a:cubicBezTo>
                  <a:cubicBezTo>
                    <a:pt x="7488" y="22301"/>
                    <a:pt x="7556" y="22346"/>
                    <a:pt x="7647" y="22392"/>
                  </a:cubicBezTo>
                  <a:cubicBezTo>
                    <a:pt x="7739" y="22438"/>
                    <a:pt x="7807" y="22461"/>
                    <a:pt x="7876" y="22506"/>
                  </a:cubicBezTo>
                  <a:lnTo>
                    <a:pt x="7944" y="22529"/>
                  </a:lnTo>
                  <a:cubicBezTo>
                    <a:pt x="8035" y="22575"/>
                    <a:pt x="8127" y="22620"/>
                    <a:pt x="8218" y="22666"/>
                  </a:cubicBezTo>
                  <a:lnTo>
                    <a:pt x="8286" y="22689"/>
                  </a:lnTo>
                  <a:cubicBezTo>
                    <a:pt x="8355" y="22712"/>
                    <a:pt x="8423" y="22757"/>
                    <a:pt x="8492" y="22780"/>
                  </a:cubicBezTo>
                  <a:lnTo>
                    <a:pt x="8606" y="22826"/>
                  </a:lnTo>
                  <a:lnTo>
                    <a:pt x="8674" y="22871"/>
                  </a:lnTo>
                  <a:cubicBezTo>
                    <a:pt x="8857" y="22940"/>
                    <a:pt x="9040" y="23031"/>
                    <a:pt x="9222" y="23100"/>
                  </a:cubicBezTo>
                  <a:cubicBezTo>
                    <a:pt x="9291" y="23122"/>
                    <a:pt x="9336" y="23145"/>
                    <a:pt x="9405" y="23168"/>
                  </a:cubicBezTo>
                  <a:lnTo>
                    <a:pt x="9519" y="23214"/>
                  </a:lnTo>
                  <a:cubicBezTo>
                    <a:pt x="9587" y="23259"/>
                    <a:pt x="9679" y="23282"/>
                    <a:pt x="9747" y="23328"/>
                  </a:cubicBezTo>
                  <a:lnTo>
                    <a:pt x="9770" y="23328"/>
                  </a:lnTo>
                  <a:lnTo>
                    <a:pt x="9839" y="23351"/>
                  </a:lnTo>
                  <a:lnTo>
                    <a:pt x="9884" y="23374"/>
                  </a:lnTo>
                  <a:lnTo>
                    <a:pt x="9930" y="23396"/>
                  </a:lnTo>
                  <a:cubicBezTo>
                    <a:pt x="10044" y="23442"/>
                    <a:pt x="10181" y="23510"/>
                    <a:pt x="10295" y="23556"/>
                  </a:cubicBezTo>
                  <a:lnTo>
                    <a:pt x="10478" y="23625"/>
                  </a:lnTo>
                  <a:lnTo>
                    <a:pt x="10569" y="23647"/>
                  </a:lnTo>
                  <a:lnTo>
                    <a:pt x="10615" y="23670"/>
                  </a:lnTo>
                  <a:cubicBezTo>
                    <a:pt x="10683" y="23693"/>
                    <a:pt x="10752" y="23716"/>
                    <a:pt x="10820" y="23762"/>
                  </a:cubicBezTo>
                  <a:cubicBezTo>
                    <a:pt x="10911" y="23784"/>
                    <a:pt x="11003" y="23830"/>
                    <a:pt x="11094" y="23853"/>
                  </a:cubicBezTo>
                  <a:lnTo>
                    <a:pt x="11162" y="23898"/>
                  </a:lnTo>
                  <a:lnTo>
                    <a:pt x="11208" y="23921"/>
                  </a:lnTo>
                  <a:lnTo>
                    <a:pt x="11231" y="23921"/>
                  </a:lnTo>
                  <a:lnTo>
                    <a:pt x="11322" y="23967"/>
                  </a:lnTo>
                  <a:cubicBezTo>
                    <a:pt x="11459" y="24013"/>
                    <a:pt x="11619" y="24081"/>
                    <a:pt x="11756" y="24127"/>
                  </a:cubicBezTo>
                  <a:lnTo>
                    <a:pt x="11847" y="24150"/>
                  </a:lnTo>
                  <a:cubicBezTo>
                    <a:pt x="11961" y="24195"/>
                    <a:pt x="12075" y="24241"/>
                    <a:pt x="12190" y="24287"/>
                  </a:cubicBezTo>
                  <a:lnTo>
                    <a:pt x="12349" y="24355"/>
                  </a:lnTo>
                  <a:cubicBezTo>
                    <a:pt x="12486" y="24423"/>
                    <a:pt x="12646" y="24469"/>
                    <a:pt x="12783" y="24515"/>
                  </a:cubicBezTo>
                  <a:lnTo>
                    <a:pt x="12874" y="24560"/>
                  </a:lnTo>
                  <a:cubicBezTo>
                    <a:pt x="13034" y="24606"/>
                    <a:pt x="13194" y="24652"/>
                    <a:pt x="13354" y="24697"/>
                  </a:cubicBezTo>
                  <a:lnTo>
                    <a:pt x="13422" y="24720"/>
                  </a:lnTo>
                  <a:cubicBezTo>
                    <a:pt x="13445" y="24720"/>
                    <a:pt x="13468" y="24743"/>
                    <a:pt x="13491" y="24743"/>
                  </a:cubicBezTo>
                  <a:lnTo>
                    <a:pt x="13605" y="24766"/>
                  </a:lnTo>
                  <a:lnTo>
                    <a:pt x="13628" y="24789"/>
                  </a:lnTo>
                  <a:cubicBezTo>
                    <a:pt x="13719" y="24812"/>
                    <a:pt x="13787" y="24834"/>
                    <a:pt x="13879" y="24857"/>
                  </a:cubicBezTo>
                  <a:cubicBezTo>
                    <a:pt x="13970" y="24880"/>
                    <a:pt x="14061" y="24903"/>
                    <a:pt x="14153" y="24926"/>
                  </a:cubicBezTo>
                  <a:lnTo>
                    <a:pt x="14221" y="24926"/>
                  </a:lnTo>
                  <a:lnTo>
                    <a:pt x="14267" y="24948"/>
                  </a:lnTo>
                  <a:lnTo>
                    <a:pt x="14381" y="24971"/>
                  </a:lnTo>
                  <a:lnTo>
                    <a:pt x="14404" y="24971"/>
                  </a:lnTo>
                  <a:cubicBezTo>
                    <a:pt x="14472" y="24994"/>
                    <a:pt x="14518" y="24994"/>
                    <a:pt x="14563" y="24994"/>
                  </a:cubicBezTo>
                  <a:lnTo>
                    <a:pt x="14700" y="24994"/>
                  </a:lnTo>
                  <a:cubicBezTo>
                    <a:pt x="14746" y="24971"/>
                    <a:pt x="14792" y="24948"/>
                    <a:pt x="14792" y="24903"/>
                  </a:cubicBezTo>
                  <a:cubicBezTo>
                    <a:pt x="14837" y="24903"/>
                    <a:pt x="14860" y="24903"/>
                    <a:pt x="14883" y="24857"/>
                  </a:cubicBezTo>
                  <a:cubicBezTo>
                    <a:pt x="14997" y="24766"/>
                    <a:pt x="15111" y="24675"/>
                    <a:pt x="15202" y="24583"/>
                  </a:cubicBezTo>
                  <a:lnTo>
                    <a:pt x="15271" y="24538"/>
                  </a:lnTo>
                  <a:lnTo>
                    <a:pt x="15271" y="24515"/>
                  </a:lnTo>
                  <a:lnTo>
                    <a:pt x="15431" y="24401"/>
                  </a:lnTo>
                  <a:cubicBezTo>
                    <a:pt x="15499" y="24332"/>
                    <a:pt x="15568" y="24264"/>
                    <a:pt x="15636" y="24195"/>
                  </a:cubicBezTo>
                  <a:lnTo>
                    <a:pt x="15705" y="24150"/>
                  </a:lnTo>
                  <a:cubicBezTo>
                    <a:pt x="15819" y="24058"/>
                    <a:pt x="15910" y="23967"/>
                    <a:pt x="16001" y="23876"/>
                  </a:cubicBezTo>
                  <a:lnTo>
                    <a:pt x="16024" y="23853"/>
                  </a:lnTo>
                  <a:lnTo>
                    <a:pt x="16001" y="23853"/>
                  </a:lnTo>
                  <a:cubicBezTo>
                    <a:pt x="16138" y="23762"/>
                    <a:pt x="16252" y="23625"/>
                    <a:pt x="16389" y="23488"/>
                  </a:cubicBezTo>
                  <a:lnTo>
                    <a:pt x="16526" y="23328"/>
                  </a:lnTo>
                  <a:lnTo>
                    <a:pt x="16595" y="23259"/>
                  </a:lnTo>
                  <a:cubicBezTo>
                    <a:pt x="16663" y="23214"/>
                    <a:pt x="16709" y="23168"/>
                    <a:pt x="16755" y="23100"/>
                  </a:cubicBezTo>
                  <a:cubicBezTo>
                    <a:pt x="16823" y="23008"/>
                    <a:pt x="16914" y="22940"/>
                    <a:pt x="16983" y="22871"/>
                  </a:cubicBezTo>
                  <a:lnTo>
                    <a:pt x="17006" y="22849"/>
                  </a:lnTo>
                  <a:lnTo>
                    <a:pt x="17074" y="22780"/>
                  </a:lnTo>
                  <a:lnTo>
                    <a:pt x="17143" y="22689"/>
                  </a:lnTo>
                  <a:cubicBezTo>
                    <a:pt x="17211" y="22620"/>
                    <a:pt x="17280" y="22552"/>
                    <a:pt x="17348" y="22506"/>
                  </a:cubicBezTo>
                  <a:lnTo>
                    <a:pt x="17508" y="22324"/>
                  </a:lnTo>
                  <a:cubicBezTo>
                    <a:pt x="17645" y="22187"/>
                    <a:pt x="17759" y="22050"/>
                    <a:pt x="17873" y="21913"/>
                  </a:cubicBezTo>
                  <a:cubicBezTo>
                    <a:pt x="17942" y="21844"/>
                    <a:pt x="18010" y="21776"/>
                    <a:pt x="18056" y="21707"/>
                  </a:cubicBezTo>
                  <a:cubicBezTo>
                    <a:pt x="18124" y="21639"/>
                    <a:pt x="18193" y="21570"/>
                    <a:pt x="18261" y="21502"/>
                  </a:cubicBezTo>
                  <a:lnTo>
                    <a:pt x="18466" y="21274"/>
                  </a:lnTo>
                  <a:lnTo>
                    <a:pt x="18603" y="21114"/>
                  </a:lnTo>
                  <a:cubicBezTo>
                    <a:pt x="18672" y="21045"/>
                    <a:pt x="18740" y="20954"/>
                    <a:pt x="18809" y="20886"/>
                  </a:cubicBezTo>
                  <a:lnTo>
                    <a:pt x="18969" y="20680"/>
                  </a:lnTo>
                  <a:cubicBezTo>
                    <a:pt x="19037" y="20612"/>
                    <a:pt x="19106" y="20543"/>
                    <a:pt x="19174" y="20452"/>
                  </a:cubicBezTo>
                  <a:cubicBezTo>
                    <a:pt x="19197" y="20429"/>
                    <a:pt x="19243" y="20383"/>
                    <a:pt x="19288" y="20338"/>
                  </a:cubicBezTo>
                  <a:lnTo>
                    <a:pt x="19311" y="20292"/>
                  </a:lnTo>
                  <a:lnTo>
                    <a:pt x="19357" y="20246"/>
                  </a:lnTo>
                  <a:lnTo>
                    <a:pt x="19471" y="20132"/>
                  </a:lnTo>
                  <a:lnTo>
                    <a:pt x="19516" y="20087"/>
                  </a:lnTo>
                  <a:cubicBezTo>
                    <a:pt x="19585" y="19995"/>
                    <a:pt x="19653" y="19904"/>
                    <a:pt x="19722" y="19813"/>
                  </a:cubicBezTo>
                  <a:cubicBezTo>
                    <a:pt x="19950" y="19585"/>
                    <a:pt x="20178" y="19288"/>
                    <a:pt x="20429" y="18968"/>
                  </a:cubicBezTo>
                  <a:lnTo>
                    <a:pt x="20475" y="18900"/>
                  </a:lnTo>
                  <a:cubicBezTo>
                    <a:pt x="20521" y="18854"/>
                    <a:pt x="20566" y="18808"/>
                    <a:pt x="20589" y="18763"/>
                  </a:cubicBezTo>
                  <a:lnTo>
                    <a:pt x="20635" y="18717"/>
                  </a:lnTo>
                  <a:lnTo>
                    <a:pt x="20681" y="18672"/>
                  </a:lnTo>
                  <a:cubicBezTo>
                    <a:pt x="20703" y="18626"/>
                    <a:pt x="20726" y="18603"/>
                    <a:pt x="20749" y="18580"/>
                  </a:cubicBezTo>
                  <a:cubicBezTo>
                    <a:pt x="20818" y="18489"/>
                    <a:pt x="20909" y="18375"/>
                    <a:pt x="20977" y="18283"/>
                  </a:cubicBezTo>
                  <a:lnTo>
                    <a:pt x="21091" y="18147"/>
                  </a:lnTo>
                  <a:lnTo>
                    <a:pt x="21206" y="17987"/>
                  </a:lnTo>
                  <a:cubicBezTo>
                    <a:pt x="21411" y="17736"/>
                    <a:pt x="21571" y="17530"/>
                    <a:pt x="21753" y="17325"/>
                  </a:cubicBezTo>
                  <a:lnTo>
                    <a:pt x="21936" y="17051"/>
                  </a:lnTo>
                  <a:cubicBezTo>
                    <a:pt x="22073" y="16868"/>
                    <a:pt x="22210" y="16686"/>
                    <a:pt x="22347" y="16503"/>
                  </a:cubicBezTo>
                  <a:cubicBezTo>
                    <a:pt x="22438" y="16366"/>
                    <a:pt x="22552" y="16252"/>
                    <a:pt x="22644" y="16138"/>
                  </a:cubicBezTo>
                  <a:lnTo>
                    <a:pt x="22780" y="15955"/>
                  </a:lnTo>
                  <a:lnTo>
                    <a:pt x="22917" y="15773"/>
                  </a:lnTo>
                  <a:cubicBezTo>
                    <a:pt x="23100" y="15567"/>
                    <a:pt x="23237" y="15339"/>
                    <a:pt x="23374" y="15156"/>
                  </a:cubicBezTo>
                  <a:cubicBezTo>
                    <a:pt x="23420" y="15065"/>
                    <a:pt x="23488" y="14997"/>
                    <a:pt x="23534" y="14928"/>
                  </a:cubicBezTo>
                  <a:cubicBezTo>
                    <a:pt x="23602" y="14814"/>
                    <a:pt x="23693" y="14700"/>
                    <a:pt x="23762" y="14609"/>
                  </a:cubicBezTo>
                  <a:lnTo>
                    <a:pt x="23830" y="14494"/>
                  </a:lnTo>
                  <a:cubicBezTo>
                    <a:pt x="23945" y="14358"/>
                    <a:pt x="24036" y="14221"/>
                    <a:pt x="24150" y="14061"/>
                  </a:cubicBezTo>
                  <a:cubicBezTo>
                    <a:pt x="24241" y="13901"/>
                    <a:pt x="24355" y="13764"/>
                    <a:pt x="24447" y="13604"/>
                  </a:cubicBezTo>
                  <a:lnTo>
                    <a:pt x="24561" y="13445"/>
                  </a:lnTo>
                  <a:lnTo>
                    <a:pt x="24584" y="13399"/>
                  </a:lnTo>
                  <a:lnTo>
                    <a:pt x="24607" y="13353"/>
                  </a:lnTo>
                  <a:cubicBezTo>
                    <a:pt x="24652" y="13308"/>
                    <a:pt x="24698" y="13239"/>
                    <a:pt x="24743" y="13171"/>
                  </a:cubicBezTo>
                  <a:lnTo>
                    <a:pt x="24835" y="13034"/>
                  </a:lnTo>
                  <a:lnTo>
                    <a:pt x="24903" y="12942"/>
                  </a:lnTo>
                  <a:lnTo>
                    <a:pt x="24972" y="12851"/>
                  </a:lnTo>
                  <a:cubicBezTo>
                    <a:pt x="24995" y="12805"/>
                    <a:pt x="25040" y="12760"/>
                    <a:pt x="25063" y="12714"/>
                  </a:cubicBezTo>
                  <a:cubicBezTo>
                    <a:pt x="25109" y="12646"/>
                    <a:pt x="25177" y="12554"/>
                    <a:pt x="25223" y="12486"/>
                  </a:cubicBezTo>
                  <a:cubicBezTo>
                    <a:pt x="25268" y="12417"/>
                    <a:pt x="25337" y="12326"/>
                    <a:pt x="25383" y="12258"/>
                  </a:cubicBezTo>
                  <a:cubicBezTo>
                    <a:pt x="25428" y="12189"/>
                    <a:pt x="25474" y="12098"/>
                    <a:pt x="25520" y="12029"/>
                  </a:cubicBezTo>
                  <a:lnTo>
                    <a:pt x="25588" y="11961"/>
                  </a:lnTo>
                  <a:lnTo>
                    <a:pt x="25588" y="11938"/>
                  </a:lnTo>
                  <a:cubicBezTo>
                    <a:pt x="25611" y="11892"/>
                    <a:pt x="25656" y="11847"/>
                    <a:pt x="25679" y="11801"/>
                  </a:cubicBezTo>
                  <a:lnTo>
                    <a:pt x="25748" y="11687"/>
                  </a:lnTo>
                  <a:cubicBezTo>
                    <a:pt x="25816" y="11596"/>
                    <a:pt x="25885" y="11482"/>
                    <a:pt x="25953" y="11367"/>
                  </a:cubicBezTo>
                  <a:lnTo>
                    <a:pt x="25976" y="11345"/>
                  </a:lnTo>
                  <a:lnTo>
                    <a:pt x="25976" y="11322"/>
                  </a:lnTo>
                  <a:lnTo>
                    <a:pt x="25999" y="11299"/>
                  </a:lnTo>
                  <a:cubicBezTo>
                    <a:pt x="26022" y="11253"/>
                    <a:pt x="26045" y="11230"/>
                    <a:pt x="26067" y="11185"/>
                  </a:cubicBezTo>
                  <a:cubicBezTo>
                    <a:pt x="26090" y="11139"/>
                    <a:pt x="26136" y="11094"/>
                    <a:pt x="26159" y="11048"/>
                  </a:cubicBezTo>
                  <a:lnTo>
                    <a:pt x="26136" y="11048"/>
                  </a:lnTo>
                  <a:lnTo>
                    <a:pt x="26181" y="11025"/>
                  </a:lnTo>
                  <a:lnTo>
                    <a:pt x="26204" y="10957"/>
                  </a:lnTo>
                  <a:lnTo>
                    <a:pt x="26227" y="10934"/>
                  </a:lnTo>
                  <a:lnTo>
                    <a:pt x="26250" y="10911"/>
                  </a:lnTo>
                  <a:lnTo>
                    <a:pt x="26250" y="10888"/>
                  </a:lnTo>
                  <a:lnTo>
                    <a:pt x="26296" y="10842"/>
                  </a:lnTo>
                  <a:lnTo>
                    <a:pt x="26318" y="10774"/>
                  </a:lnTo>
                  <a:lnTo>
                    <a:pt x="26364" y="10728"/>
                  </a:lnTo>
                  <a:lnTo>
                    <a:pt x="26364" y="10705"/>
                  </a:lnTo>
                  <a:cubicBezTo>
                    <a:pt x="26410" y="10637"/>
                    <a:pt x="26455" y="10569"/>
                    <a:pt x="26478" y="10523"/>
                  </a:cubicBezTo>
                  <a:cubicBezTo>
                    <a:pt x="26524" y="10432"/>
                    <a:pt x="26569" y="10363"/>
                    <a:pt x="26615" y="10272"/>
                  </a:cubicBezTo>
                  <a:cubicBezTo>
                    <a:pt x="26638" y="10249"/>
                    <a:pt x="26661" y="10203"/>
                    <a:pt x="26684" y="10158"/>
                  </a:cubicBezTo>
                  <a:lnTo>
                    <a:pt x="26706" y="10089"/>
                  </a:lnTo>
                  <a:lnTo>
                    <a:pt x="26752" y="10044"/>
                  </a:lnTo>
                  <a:cubicBezTo>
                    <a:pt x="26775" y="9975"/>
                    <a:pt x="26798" y="9929"/>
                    <a:pt x="26821" y="9884"/>
                  </a:cubicBezTo>
                  <a:lnTo>
                    <a:pt x="26866" y="9792"/>
                  </a:lnTo>
                  <a:cubicBezTo>
                    <a:pt x="26889" y="9724"/>
                    <a:pt x="26935" y="9656"/>
                    <a:pt x="26958" y="9587"/>
                  </a:cubicBezTo>
                  <a:cubicBezTo>
                    <a:pt x="27003" y="9519"/>
                    <a:pt x="27049" y="9450"/>
                    <a:pt x="27072" y="9382"/>
                  </a:cubicBezTo>
                  <a:cubicBezTo>
                    <a:pt x="27117" y="9290"/>
                    <a:pt x="27140" y="9222"/>
                    <a:pt x="27163" y="9153"/>
                  </a:cubicBezTo>
                  <a:lnTo>
                    <a:pt x="27186" y="9131"/>
                  </a:lnTo>
                  <a:lnTo>
                    <a:pt x="27209" y="9085"/>
                  </a:lnTo>
                  <a:lnTo>
                    <a:pt x="27231" y="9039"/>
                  </a:lnTo>
                  <a:cubicBezTo>
                    <a:pt x="27254" y="8994"/>
                    <a:pt x="27254" y="8948"/>
                    <a:pt x="27277" y="8902"/>
                  </a:cubicBezTo>
                  <a:cubicBezTo>
                    <a:pt x="27323" y="8811"/>
                    <a:pt x="27346" y="8743"/>
                    <a:pt x="27391" y="8651"/>
                  </a:cubicBezTo>
                  <a:cubicBezTo>
                    <a:pt x="27391" y="8628"/>
                    <a:pt x="27414" y="8583"/>
                    <a:pt x="27437" y="8537"/>
                  </a:cubicBezTo>
                  <a:cubicBezTo>
                    <a:pt x="27460" y="8491"/>
                    <a:pt x="27460" y="8446"/>
                    <a:pt x="27482" y="8400"/>
                  </a:cubicBezTo>
                  <a:lnTo>
                    <a:pt x="27528" y="8309"/>
                  </a:lnTo>
                  <a:cubicBezTo>
                    <a:pt x="27551" y="8240"/>
                    <a:pt x="27574" y="8195"/>
                    <a:pt x="27597" y="8126"/>
                  </a:cubicBezTo>
                  <a:cubicBezTo>
                    <a:pt x="27619" y="8035"/>
                    <a:pt x="27665" y="7944"/>
                    <a:pt x="27688" y="7852"/>
                  </a:cubicBezTo>
                  <a:lnTo>
                    <a:pt x="27688" y="7830"/>
                  </a:lnTo>
                  <a:cubicBezTo>
                    <a:pt x="27711" y="7784"/>
                    <a:pt x="27711" y="7715"/>
                    <a:pt x="27734" y="7670"/>
                  </a:cubicBezTo>
                  <a:cubicBezTo>
                    <a:pt x="27734" y="7624"/>
                    <a:pt x="27734" y="7578"/>
                    <a:pt x="27734" y="7533"/>
                  </a:cubicBezTo>
                  <a:lnTo>
                    <a:pt x="27734" y="7487"/>
                  </a:lnTo>
                  <a:cubicBezTo>
                    <a:pt x="27756" y="7487"/>
                    <a:pt x="27756" y="7487"/>
                    <a:pt x="27756" y="7464"/>
                  </a:cubicBezTo>
                  <a:cubicBezTo>
                    <a:pt x="27802" y="7373"/>
                    <a:pt x="27756" y="7259"/>
                    <a:pt x="27642" y="7213"/>
                  </a:cubicBezTo>
                  <a:cubicBezTo>
                    <a:pt x="27574" y="7190"/>
                    <a:pt x="27482" y="7168"/>
                    <a:pt x="27391" y="7145"/>
                  </a:cubicBezTo>
                  <a:lnTo>
                    <a:pt x="27346" y="7145"/>
                  </a:lnTo>
                  <a:lnTo>
                    <a:pt x="27300" y="7122"/>
                  </a:lnTo>
                  <a:lnTo>
                    <a:pt x="27277" y="7122"/>
                  </a:lnTo>
                  <a:cubicBezTo>
                    <a:pt x="27231" y="7122"/>
                    <a:pt x="27209" y="7099"/>
                    <a:pt x="27186" y="7099"/>
                  </a:cubicBezTo>
                  <a:lnTo>
                    <a:pt x="27140" y="7099"/>
                  </a:lnTo>
                  <a:cubicBezTo>
                    <a:pt x="27026" y="7076"/>
                    <a:pt x="26889" y="7031"/>
                    <a:pt x="26775" y="7008"/>
                  </a:cubicBezTo>
                  <a:cubicBezTo>
                    <a:pt x="26547" y="6962"/>
                    <a:pt x="26318" y="6871"/>
                    <a:pt x="26113" y="6802"/>
                  </a:cubicBezTo>
                  <a:cubicBezTo>
                    <a:pt x="25999" y="6757"/>
                    <a:pt x="25885" y="6734"/>
                    <a:pt x="25771" y="6688"/>
                  </a:cubicBezTo>
                  <a:lnTo>
                    <a:pt x="25702" y="6665"/>
                  </a:lnTo>
                  <a:cubicBezTo>
                    <a:pt x="25405" y="6574"/>
                    <a:pt x="25086" y="6460"/>
                    <a:pt x="24766" y="6346"/>
                  </a:cubicBezTo>
                  <a:cubicBezTo>
                    <a:pt x="24629" y="6300"/>
                    <a:pt x="24492" y="6232"/>
                    <a:pt x="24378" y="6186"/>
                  </a:cubicBezTo>
                  <a:lnTo>
                    <a:pt x="24264" y="6140"/>
                  </a:lnTo>
                  <a:cubicBezTo>
                    <a:pt x="24173" y="6095"/>
                    <a:pt x="24104" y="6072"/>
                    <a:pt x="24013" y="6049"/>
                  </a:cubicBezTo>
                  <a:lnTo>
                    <a:pt x="23990" y="6026"/>
                  </a:lnTo>
                  <a:lnTo>
                    <a:pt x="23922" y="6003"/>
                  </a:lnTo>
                  <a:lnTo>
                    <a:pt x="23762" y="5935"/>
                  </a:lnTo>
                  <a:cubicBezTo>
                    <a:pt x="23534" y="5844"/>
                    <a:pt x="23305" y="5752"/>
                    <a:pt x="23077" y="5638"/>
                  </a:cubicBezTo>
                  <a:lnTo>
                    <a:pt x="23032" y="5638"/>
                  </a:lnTo>
                  <a:lnTo>
                    <a:pt x="22803" y="5524"/>
                  </a:lnTo>
                  <a:lnTo>
                    <a:pt x="22644" y="5456"/>
                  </a:lnTo>
                  <a:lnTo>
                    <a:pt x="22621" y="5456"/>
                  </a:lnTo>
                  <a:cubicBezTo>
                    <a:pt x="22507" y="5410"/>
                    <a:pt x="22415" y="5364"/>
                    <a:pt x="22324" y="5319"/>
                  </a:cubicBezTo>
                  <a:cubicBezTo>
                    <a:pt x="22164" y="5273"/>
                    <a:pt x="22027" y="5205"/>
                    <a:pt x="21867" y="5136"/>
                  </a:cubicBezTo>
                  <a:cubicBezTo>
                    <a:pt x="21548" y="5022"/>
                    <a:pt x="21228" y="4862"/>
                    <a:pt x="20886" y="4702"/>
                  </a:cubicBezTo>
                  <a:cubicBezTo>
                    <a:pt x="20658" y="4588"/>
                    <a:pt x="20407" y="4474"/>
                    <a:pt x="20178" y="4337"/>
                  </a:cubicBezTo>
                  <a:lnTo>
                    <a:pt x="19950" y="4223"/>
                  </a:lnTo>
                  <a:cubicBezTo>
                    <a:pt x="19790" y="4155"/>
                    <a:pt x="19631" y="4063"/>
                    <a:pt x="19471" y="3995"/>
                  </a:cubicBezTo>
                  <a:lnTo>
                    <a:pt x="19334" y="3926"/>
                  </a:lnTo>
                  <a:lnTo>
                    <a:pt x="19243" y="3881"/>
                  </a:lnTo>
                  <a:lnTo>
                    <a:pt x="19174" y="3835"/>
                  </a:lnTo>
                  <a:cubicBezTo>
                    <a:pt x="19106" y="3789"/>
                    <a:pt x="19037" y="3767"/>
                    <a:pt x="18969" y="3721"/>
                  </a:cubicBezTo>
                  <a:lnTo>
                    <a:pt x="18877" y="3675"/>
                  </a:lnTo>
                  <a:cubicBezTo>
                    <a:pt x="18672" y="3584"/>
                    <a:pt x="18489" y="3470"/>
                    <a:pt x="18284" y="3379"/>
                  </a:cubicBezTo>
                  <a:cubicBezTo>
                    <a:pt x="18284" y="3356"/>
                    <a:pt x="18261" y="3356"/>
                    <a:pt x="18261" y="3356"/>
                  </a:cubicBezTo>
                  <a:lnTo>
                    <a:pt x="18238" y="3356"/>
                  </a:lnTo>
                  <a:lnTo>
                    <a:pt x="18215" y="3333"/>
                  </a:lnTo>
                  <a:cubicBezTo>
                    <a:pt x="18193" y="3310"/>
                    <a:pt x="18147" y="3287"/>
                    <a:pt x="18124" y="3287"/>
                  </a:cubicBezTo>
                  <a:lnTo>
                    <a:pt x="18078" y="3264"/>
                  </a:lnTo>
                  <a:lnTo>
                    <a:pt x="18033" y="3242"/>
                  </a:lnTo>
                  <a:lnTo>
                    <a:pt x="18010" y="3219"/>
                  </a:lnTo>
                  <a:lnTo>
                    <a:pt x="17964" y="3196"/>
                  </a:lnTo>
                  <a:lnTo>
                    <a:pt x="17919" y="3173"/>
                  </a:lnTo>
                  <a:lnTo>
                    <a:pt x="17873" y="3150"/>
                  </a:lnTo>
                  <a:lnTo>
                    <a:pt x="17827" y="3105"/>
                  </a:lnTo>
                  <a:cubicBezTo>
                    <a:pt x="17713" y="3059"/>
                    <a:pt x="17622" y="2991"/>
                    <a:pt x="17508" y="2945"/>
                  </a:cubicBezTo>
                  <a:lnTo>
                    <a:pt x="17485" y="2922"/>
                  </a:lnTo>
                  <a:lnTo>
                    <a:pt x="17439" y="2899"/>
                  </a:lnTo>
                  <a:lnTo>
                    <a:pt x="17348" y="2854"/>
                  </a:lnTo>
                  <a:lnTo>
                    <a:pt x="17234" y="2762"/>
                  </a:lnTo>
                  <a:lnTo>
                    <a:pt x="17165" y="2739"/>
                  </a:lnTo>
                  <a:lnTo>
                    <a:pt x="17120" y="2694"/>
                  </a:lnTo>
                  <a:cubicBezTo>
                    <a:pt x="17051" y="2648"/>
                    <a:pt x="16983" y="2625"/>
                    <a:pt x="16914" y="2580"/>
                  </a:cubicBezTo>
                  <a:lnTo>
                    <a:pt x="16823" y="2511"/>
                  </a:lnTo>
                  <a:lnTo>
                    <a:pt x="16755" y="2488"/>
                  </a:lnTo>
                  <a:cubicBezTo>
                    <a:pt x="16663" y="2420"/>
                    <a:pt x="16572" y="2374"/>
                    <a:pt x="16481" y="2306"/>
                  </a:cubicBezTo>
                  <a:lnTo>
                    <a:pt x="16344" y="2237"/>
                  </a:lnTo>
                  <a:cubicBezTo>
                    <a:pt x="16252" y="2169"/>
                    <a:pt x="16138" y="2100"/>
                    <a:pt x="16024" y="2032"/>
                  </a:cubicBezTo>
                  <a:lnTo>
                    <a:pt x="15750" y="1849"/>
                  </a:lnTo>
                  <a:lnTo>
                    <a:pt x="15568" y="1735"/>
                  </a:lnTo>
                  <a:cubicBezTo>
                    <a:pt x="15431" y="1644"/>
                    <a:pt x="15317" y="1553"/>
                    <a:pt x="15180" y="1461"/>
                  </a:cubicBezTo>
                  <a:lnTo>
                    <a:pt x="15111" y="1416"/>
                  </a:lnTo>
                  <a:cubicBezTo>
                    <a:pt x="15066" y="1370"/>
                    <a:pt x="14997" y="1324"/>
                    <a:pt x="14951" y="1279"/>
                  </a:cubicBezTo>
                  <a:lnTo>
                    <a:pt x="14929" y="1279"/>
                  </a:lnTo>
                  <a:lnTo>
                    <a:pt x="14906" y="1256"/>
                  </a:lnTo>
                  <a:cubicBezTo>
                    <a:pt x="14837" y="1210"/>
                    <a:pt x="14746" y="1165"/>
                    <a:pt x="14677" y="1119"/>
                  </a:cubicBezTo>
                  <a:lnTo>
                    <a:pt x="14244" y="777"/>
                  </a:lnTo>
                  <a:cubicBezTo>
                    <a:pt x="14107" y="685"/>
                    <a:pt x="13993" y="594"/>
                    <a:pt x="13879" y="503"/>
                  </a:cubicBezTo>
                  <a:lnTo>
                    <a:pt x="13856" y="480"/>
                  </a:lnTo>
                  <a:lnTo>
                    <a:pt x="13833" y="457"/>
                  </a:lnTo>
                  <a:lnTo>
                    <a:pt x="13764" y="411"/>
                  </a:lnTo>
                  <a:cubicBezTo>
                    <a:pt x="13696" y="366"/>
                    <a:pt x="13628" y="297"/>
                    <a:pt x="13559" y="252"/>
                  </a:cubicBezTo>
                  <a:cubicBezTo>
                    <a:pt x="13491" y="206"/>
                    <a:pt x="13422" y="160"/>
                    <a:pt x="13354" y="115"/>
                  </a:cubicBezTo>
                  <a:cubicBezTo>
                    <a:pt x="13331" y="92"/>
                    <a:pt x="13308" y="69"/>
                    <a:pt x="13262" y="69"/>
                  </a:cubicBezTo>
                  <a:cubicBezTo>
                    <a:pt x="13240" y="23"/>
                    <a:pt x="13217" y="0"/>
                    <a:pt x="1317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7" name="Google Shape;747;p4"/>
            <p:cNvSpPr/>
            <p:nvPr/>
          </p:nvSpPr>
          <p:spPr>
            <a:xfrm>
              <a:off x="4440250" y="756125"/>
              <a:ext cx="400600" cy="446850"/>
            </a:xfrm>
            <a:custGeom>
              <a:avLst/>
              <a:gdLst/>
              <a:ahLst/>
              <a:cxnLst/>
              <a:rect l="l" t="t" r="r" b="b"/>
              <a:pathLst>
                <a:path w="16024" h="17874" extrusionOk="0">
                  <a:moveTo>
                    <a:pt x="15020" y="1"/>
                  </a:moveTo>
                  <a:cubicBezTo>
                    <a:pt x="14974" y="1"/>
                    <a:pt x="14928" y="24"/>
                    <a:pt x="14905" y="69"/>
                  </a:cubicBezTo>
                  <a:cubicBezTo>
                    <a:pt x="14883" y="161"/>
                    <a:pt x="14837" y="252"/>
                    <a:pt x="14791" y="343"/>
                  </a:cubicBezTo>
                  <a:cubicBezTo>
                    <a:pt x="14769" y="389"/>
                    <a:pt x="14746" y="457"/>
                    <a:pt x="14700" y="526"/>
                  </a:cubicBezTo>
                  <a:lnTo>
                    <a:pt x="14677" y="594"/>
                  </a:lnTo>
                  <a:cubicBezTo>
                    <a:pt x="14632" y="686"/>
                    <a:pt x="14563" y="777"/>
                    <a:pt x="14517" y="868"/>
                  </a:cubicBezTo>
                  <a:lnTo>
                    <a:pt x="14449" y="960"/>
                  </a:lnTo>
                  <a:cubicBezTo>
                    <a:pt x="14426" y="1028"/>
                    <a:pt x="14403" y="1074"/>
                    <a:pt x="14358" y="1119"/>
                  </a:cubicBezTo>
                  <a:cubicBezTo>
                    <a:pt x="14289" y="1234"/>
                    <a:pt x="14221" y="1348"/>
                    <a:pt x="14129" y="1462"/>
                  </a:cubicBezTo>
                  <a:cubicBezTo>
                    <a:pt x="14084" y="1530"/>
                    <a:pt x="14038" y="1622"/>
                    <a:pt x="13992" y="1690"/>
                  </a:cubicBezTo>
                  <a:cubicBezTo>
                    <a:pt x="13856" y="1873"/>
                    <a:pt x="13719" y="2078"/>
                    <a:pt x="13604" y="2261"/>
                  </a:cubicBezTo>
                  <a:lnTo>
                    <a:pt x="13559" y="2352"/>
                  </a:lnTo>
                  <a:cubicBezTo>
                    <a:pt x="13467" y="2489"/>
                    <a:pt x="13376" y="2626"/>
                    <a:pt x="13285" y="2763"/>
                  </a:cubicBezTo>
                  <a:cubicBezTo>
                    <a:pt x="13239" y="2831"/>
                    <a:pt x="13194" y="2900"/>
                    <a:pt x="13148" y="2991"/>
                  </a:cubicBezTo>
                  <a:lnTo>
                    <a:pt x="13125" y="3014"/>
                  </a:lnTo>
                  <a:cubicBezTo>
                    <a:pt x="13079" y="3060"/>
                    <a:pt x="13057" y="3105"/>
                    <a:pt x="13034" y="3151"/>
                  </a:cubicBezTo>
                  <a:cubicBezTo>
                    <a:pt x="13011" y="3174"/>
                    <a:pt x="12988" y="3219"/>
                    <a:pt x="12943" y="3265"/>
                  </a:cubicBezTo>
                  <a:cubicBezTo>
                    <a:pt x="12874" y="3356"/>
                    <a:pt x="12806" y="3448"/>
                    <a:pt x="12737" y="3539"/>
                  </a:cubicBezTo>
                  <a:cubicBezTo>
                    <a:pt x="12691" y="3607"/>
                    <a:pt x="12646" y="3676"/>
                    <a:pt x="12600" y="3744"/>
                  </a:cubicBezTo>
                  <a:cubicBezTo>
                    <a:pt x="12554" y="3790"/>
                    <a:pt x="12509" y="3858"/>
                    <a:pt x="12463" y="3927"/>
                  </a:cubicBezTo>
                  <a:lnTo>
                    <a:pt x="12418" y="3995"/>
                  </a:lnTo>
                  <a:lnTo>
                    <a:pt x="12258" y="4224"/>
                  </a:lnTo>
                  <a:cubicBezTo>
                    <a:pt x="12029" y="4566"/>
                    <a:pt x="11801" y="4908"/>
                    <a:pt x="11550" y="5251"/>
                  </a:cubicBezTo>
                  <a:lnTo>
                    <a:pt x="11459" y="5365"/>
                  </a:lnTo>
                  <a:lnTo>
                    <a:pt x="11368" y="5502"/>
                  </a:lnTo>
                  <a:cubicBezTo>
                    <a:pt x="11345" y="5548"/>
                    <a:pt x="11299" y="5593"/>
                    <a:pt x="11253" y="5639"/>
                  </a:cubicBezTo>
                  <a:lnTo>
                    <a:pt x="11208" y="5730"/>
                  </a:lnTo>
                  <a:cubicBezTo>
                    <a:pt x="11071" y="5890"/>
                    <a:pt x="10957" y="6050"/>
                    <a:pt x="10843" y="6232"/>
                  </a:cubicBezTo>
                  <a:cubicBezTo>
                    <a:pt x="10569" y="6597"/>
                    <a:pt x="10340" y="6917"/>
                    <a:pt x="10112" y="7214"/>
                  </a:cubicBezTo>
                  <a:cubicBezTo>
                    <a:pt x="9884" y="7510"/>
                    <a:pt x="9633" y="7830"/>
                    <a:pt x="9405" y="8127"/>
                  </a:cubicBezTo>
                  <a:lnTo>
                    <a:pt x="9359" y="8195"/>
                  </a:lnTo>
                  <a:cubicBezTo>
                    <a:pt x="9245" y="8332"/>
                    <a:pt x="9131" y="8469"/>
                    <a:pt x="9039" y="8606"/>
                  </a:cubicBezTo>
                  <a:cubicBezTo>
                    <a:pt x="8925" y="8766"/>
                    <a:pt x="8788" y="8926"/>
                    <a:pt x="8674" y="9063"/>
                  </a:cubicBezTo>
                  <a:cubicBezTo>
                    <a:pt x="8537" y="9222"/>
                    <a:pt x="8400" y="9382"/>
                    <a:pt x="8263" y="9542"/>
                  </a:cubicBezTo>
                  <a:cubicBezTo>
                    <a:pt x="8218" y="9610"/>
                    <a:pt x="8172" y="9679"/>
                    <a:pt x="8126" y="9725"/>
                  </a:cubicBezTo>
                  <a:cubicBezTo>
                    <a:pt x="8035" y="9816"/>
                    <a:pt x="7967" y="9930"/>
                    <a:pt x="7898" y="10021"/>
                  </a:cubicBezTo>
                  <a:lnTo>
                    <a:pt x="7601" y="10364"/>
                  </a:lnTo>
                  <a:cubicBezTo>
                    <a:pt x="7442" y="10569"/>
                    <a:pt x="7259" y="10775"/>
                    <a:pt x="7099" y="10980"/>
                  </a:cubicBezTo>
                  <a:cubicBezTo>
                    <a:pt x="6962" y="11140"/>
                    <a:pt x="6848" y="11277"/>
                    <a:pt x="6711" y="11414"/>
                  </a:cubicBezTo>
                  <a:cubicBezTo>
                    <a:pt x="6643" y="11505"/>
                    <a:pt x="6574" y="11573"/>
                    <a:pt x="6529" y="11642"/>
                  </a:cubicBezTo>
                  <a:cubicBezTo>
                    <a:pt x="6460" y="11733"/>
                    <a:pt x="6392" y="11802"/>
                    <a:pt x="6300" y="11870"/>
                  </a:cubicBezTo>
                  <a:cubicBezTo>
                    <a:pt x="6186" y="12030"/>
                    <a:pt x="6049" y="12167"/>
                    <a:pt x="5912" y="12304"/>
                  </a:cubicBezTo>
                  <a:cubicBezTo>
                    <a:pt x="5798" y="12418"/>
                    <a:pt x="5707" y="12532"/>
                    <a:pt x="5593" y="12669"/>
                  </a:cubicBezTo>
                  <a:lnTo>
                    <a:pt x="5547" y="12715"/>
                  </a:lnTo>
                  <a:cubicBezTo>
                    <a:pt x="5273" y="13011"/>
                    <a:pt x="5022" y="13285"/>
                    <a:pt x="4771" y="13559"/>
                  </a:cubicBezTo>
                  <a:lnTo>
                    <a:pt x="4771" y="13536"/>
                  </a:lnTo>
                  <a:lnTo>
                    <a:pt x="4794" y="13514"/>
                  </a:lnTo>
                  <a:cubicBezTo>
                    <a:pt x="4817" y="13399"/>
                    <a:pt x="4817" y="13308"/>
                    <a:pt x="4817" y="13217"/>
                  </a:cubicBezTo>
                  <a:cubicBezTo>
                    <a:pt x="4794" y="13103"/>
                    <a:pt x="4748" y="12989"/>
                    <a:pt x="4703" y="12897"/>
                  </a:cubicBezTo>
                  <a:cubicBezTo>
                    <a:pt x="4657" y="12852"/>
                    <a:pt x="4634" y="12806"/>
                    <a:pt x="4588" y="12783"/>
                  </a:cubicBezTo>
                  <a:cubicBezTo>
                    <a:pt x="4543" y="12737"/>
                    <a:pt x="4497" y="12715"/>
                    <a:pt x="4451" y="12692"/>
                  </a:cubicBezTo>
                  <a:cubicBezTo>
                    <a:pt x="4406" y="12692"/>
                    <a:pt x="4337" y="12669"/>
                    <a:pt x="4292" y="12669"/>
                  </a:cubicBezTo>
                  <a:lnTo>
                    <a:pt x="4269" y="12669"/>
                  </a:lnTo>
                  <a:cubicBezTo>
                    <a:pt x="4200" y="12669"/>
                    <a:pt x="4155" y="12692"/>
                    <a:pt x="4086" y="12692"/>
                  </a:cubicBezTo>
                  <a:cubicBezTo>
                    <a:pt x="3995" y="12737"/>
                    <a:pt x="3881" y="12783"/>
                    <a:pt x="3790" y="12829"/>
                  </a:cubicBezTo>
                  <a:cubicBezTo>
                    <a:pt x="3721" y="12874"/>
                    <a:pt x="3630" y="12943"/>
                    <a:pt x="3561" y="12989"/>
                  </a:cubicBezTo>
                  <a:cubicBezTo>
                    <a:pt x="3447" y="13103"/>
                    <a:pt x="3356" y="13194"/>
                    <a:pt x="3265" y="13308"/>
                  </a:cubicBezTo>
                  <a:cubicBezTo>
                    <a:pt x="3242" y="13354"/>
                    <a:pt x="3219" y="13399"/>
                    <a:pt x="3173" y="13445"/>
                  </a:cubicBezTo>
                  <a:cubicBezTo>
                    <a:pt x="2968" y="13673"/>
                    <a:pt x="2785" y="13924"/>
                    <a:pt x="2580" y="14175"/>
                  </a:cubicBezTo>
                  <a:lnTo>
                    <a:pt x="2466" y="14312"/>
                  </a:lnTo>
                  <a:lnTo>
                    <a:pt x="2420" y="14404"/>
                  </a:lnTo>
                  <a:cubicBezTo>
                    <a:pt x="2329" y="14518"/>
                    <a:pt x="2215" y="14632"/>
                    <a:pt x="2123" y="14746"/>
                  </a:cubicBezTo>
                  <a:cubicBezTo>
                    <a:pt x="2032" y="14860"/>
                    <a:pt x="1918" y="14974"/>
                    <a:pt x="1827" y="15088"/>
                  </a:cubicBezTo>
                  <a:lnTo>
                    <a:pt x="1758" y="15180"/>
                  </a:lnTo>
                  <a:cubicBezTo>
                    <a:pt x="1690" y="15271"/>
                    <a:pt x="1598" y="15340"/>
                    <a:pt x="1530" y="15431"/>
                  </a:cubicBezTo>
                  <a:lnTo>
                    <a:pt x="1416" y="15545"/>
                  </a:lnTo>
                  <a:cubicBezTo>
                    <a:pt x="1347" y="15636"/>
                    <a:pt x="1256" y="15705"/>
                    <a:pt x="1187" y="15796"/>
                  </a:cubicBezTo>
                  <a:lnTo>
                    <a:pt x="1073" y="15910"/>
                  </a:lnTo>
                  <a:cubicBezTo>
                    <a:pt x="891" y="16116"/>
                    <a:pt x="662" y="16344"/>
                    <a:pt x="434" y="16572"/>
                  </a:cubicBezTo>
                  <a:lnTo>
                    <a:pt x="320" y="16663"/>
                  </a:lnTo>
                  <a:cubicBezTo>
                    <a:pt x="274" y="16709"/>
                    <a:pt x="229" y="16755"/>
                    <a:pt x="183" y="16778"/>
                  </a:cubicBezTo>
                  <a:lnTo>
                    <a:pt x="138" y="16800"/>
                  </a:lnTo>
                  <a:lnTo>
                    <a:pt x="115" y="16823"/>
                  </a:lnTo>
                  <a:cubicBezTo>
                    <a:pt x="92" y="16846"/>
                    <a:pt x="69" y="16869"/>
                    <a:pt x="69" y="16869"/>
                  </a:cubicBezTo>
                  <a:cubicBezTo>
                    <a:pt x="23" y="16937"/>
                    <a:pt x="1" y="16983"/>
                    <a:pt x="1" y="17029"/>
                  </a:cubicBezTo>
                  <a:cubicBezTo>
                    <a:pt x="23" y="17120"/>
                    <a:pt x="69" y="17188"/>
                    <a:pt x="160" y="17211"/>
                  </a:cubicBezTo>
                  <a:cubicBezTo>
                    <a:pt x="183" y="17234"/>
                    <a:pt x="229" y="17234"/>
                    <a:pt x="252" y="17257"/>
                  </a:cubicBezTo>
                  <a:cubicBezTo>
                    <a:pt x="343" y="17280"/>
                    <a:pt x="411" y="17303"/>
                    <a:pt x="480" y="17303"/>
                  </a:cubicBezTo>
                  <a:lnTo>
                    <a:pt x="548" y="17325"/>
                  </a:lnTo>
                  <a:cubicBezTo>
                    <a:pt x="617" y="17325"/>
                    <a:pt x="685" y="17348"/>
                    <a:pt x="754" y="17348"/>
                  </a:cubicBezTo>
                  <a:lnTo>
                    <a:pt x="822" y="17348"/>
                  </a:lnTo>
                  <a:cubicBezTo>
                    <a:pt x="822" y="17439"/>
                    <a:pt x="891" y="17485"/>
                    <a:pt x="959" y="17485"/>
                  </a:cubicBezTo>
                  <a:lnTo>
                    <a:pt x="1073" y="17485"/>
                  </a:lnTo>
                  <a:cubicBezTo>
                    <a:pt x="1142" y="17485"/>
                    <a:pt x="1210" y="17485"/>
                    <a:pt x="1256" y="17508"/>
                  </a:cubicBezTo>
                  <a:cubicBezTo>
                    <a:pt x="1324" y="17508"/>
                    <a:pt x="1393" y="17531"/>
                    <a:pt x="1484" y="17554"/>
                  </a:cubicBezTo>
                  <a:lnTo>
                    <a:pt x="1530" y="17576"/>
                  </a:lnTo>
                  <a:cubicBezTo>
                    <a:pt x="1667" y="17599"/>
                    <a:pt x="1781" y="17645"/>
                    <a:pt x="1918" y="17668"/>
                  </a:cubicBezTo>
                  <a:cubicBezTo>
                    <a:pt x="1941" y="17691"/>
                    <a:pt x="1964" y="17691"/>
                    <a:pt x="1986" y="17713"/>
                  </a:cubicBezTo>
                  <a:cubicBezTo>
                    <a:pt x="2032" y="17713"/>
                    <a:pt x="2078" y="17736"/>
                    <a:pt x="2123" y="17736"/>
                  </a:cubicBezTo>
                  <a:cubicBezTo>
                    <a:pt x="2146" y="17759"/>
                    <a:pt x="2192" y="17759"/>
                    <a:pt x="2215" y="17759"/>
                  </a:cubicBezTo>
                  <a:lnTo>
                    <a:pt x="2352" y="17759"/>
                  </a:lnTo>
                  <a:cubicBezTo>
                    <a:pt x="2420" y="17782"/>
                    <a:pt x="2489" y="17828"/>
                    <a:pt x="2580" y="17828"/>
                  </a:cubicBezTo>
                  <a:cubicBezTo>
                    <a:pt x="2648" y="17873"/>
                    <a:pt x="2717" y="17873"/>
                    <a:pt x="2785" y="17873"/>
                  </a:cubicBezTo>
                  <a:lnTo>
                    <a:pt x="2854" y="17873"/>
                  </a:lnTo>
                  <a:cubicBezTo>
                    <a:pt x="2899" y="17873"/>
                    <a:pt x="2922" y="17850"/>
                    <a:pt x="2968" y="17828"/>
                  </a:cubicBezTo>
                  <a:lnTo>
                    <a:pt x="3082" y="17828"/>
                  </a:lnTo>
                  <a:cubicBezTo>
                    <a:pt x="3128" y="17805"/>
                    <a:pt x="3173" y="17782"/>
                    <a:pt x="3196" y="17759"/>
                  </a:cubicBezTo>
                  <a:lnTo>
                    <a:pt x="3265" y="17691"/>
                  </a:lnTo>
                  <a:lnTo>
                    <a:pt x="3333" y="17622"/>
                  </a:lnTo>
                  <a:cubicBezTo>
                    <a:pt x="3379" y="17576"/>
                    <a:pt x="3447" y="17531"/>
                    <a:pt x="3493" y="17485"/>
                  </a:cubicBezTo>
                  <a:cubicBezTo>
                    <a:pt x="3561" y="17417"/>
                    <a:pt x="3630" y="17371"/>
                    <a:pt x="3675" y="17303"/>
                  </a:cubicBezTo>
                  <a:cubicBezTo>
                    <a:pt x="3721" y="17257"/>
                    <a:pt x="3790" y="17211"/>
                    <a:pt x="3835" y="17166"/>
                  </a:cubicBezTo>
                  <a:lnTo>
                    <a:pt x="3858" y="17143"/>
                  </a:lnTo>
                  <a:cubicBezTo>
                    <a:pt x="3881" y="17120"/>
                    <a:pt x="3904" y="17097"/>
                    <a:pt x="3927" y="17074"/>
                  </a:cubicBezTo>
                  <a:lnTo>
                    <a:pt x="3995" y="17029"/>
                  </a:lnTo>
                  <a:lnTo>
                    <a:pt x="4018" y="16983"/>
                  </a:lnTo>
                  <a:cubicBezTo>
                    <a:pt x="4155" y="16869"/>
                    <a:pt x="4292" y="16732"/>
                    <a:pt x="4429" y="16595"/>
                  </a:cubicBezTo>
                  <a:lnTo>
                    <a:pt x="4566" y="16458"/>
                  </a:lnTo>
                  <a:cubicBezTo>
                    <a:pt x="4657" y="16367"/>
                    <a:pt x="4725" y="16298"/>
                    <a:pt x="4817" y="16207"/>
                  </a:cubicBezTo>
                  <a:cubicBezTo>
                    <a:pt x="4885" y="16138"/>
                    <a:pt x="4954" y="16070"/>
                    <a:pt x="5045" y="15979"/>
                  </a:cubicBezTo>
                  <a:cubicBezTo>
                    <a:pt x="5091" y="15933"/>
                    <a:pt x="5159" y="15865"/>
                    <a:pt x="5205" y="15796"/>
                  </a:cubicBezTo>
                  <a:cubicBezTo>
                    <a:pt x="5342" y="15682"/>
                    <a:pt x="5479" y="15545"/>
                    <a:pt x="5593" y="15408"/>
                  </a:cubicBezTo>
                  <a:cubicBezTo>
                    <a:pt x="5821" y="15157"/>
                    <a:pt x="6095" y="14883"/>
                    <a:pt x="6346" y="14609"/>
                  </a:cubicBezTo>
                  <a:cubicBezTo>
                    <a:pt x="6460" y="14472"/>
                    <a:pt x="6597" y="14335"/>
                    <a:pt x="6711" y="14198"/>
                  </a:cubicBezTo>
                  <a:lnTo>
                    <a:pt x="6825" y="14061"/>
                  </a:lnTo>
                  <a:cubicBezTo>
                    <a:pt x="6917" y="13970"/>
                    <a:pt x="7008" y="13879"/>
                    <a:pt x="7099" y="13787"/>
                  </a:cubicBezTo>
                  <a:cubicBezTo>
                    <a:pt x="7191" y="13673"/>
                    <a:pt x="7282" y="13559"/>
                    <a:pt x="7373" y="13468"/>
                  </a:cubicBezTo>
                  <a:cubicBezTo>
                    <a:pt x="7533" y="13285"/>
                    <a:pt x="7693" y="13126"/>
                    <a:pt x="7852" y="12943"/>
                  </a:cubicBezTo>
                  <a:cubicBezTo>
                    <a:pt x="8035" y="12737"/>
                    <a:pt x="8195" y="12509"/>
                    <a:pt x="8377" y="12304"/>
                  </a:cubicBezTo>
                  <a:lnTo>
                    <a:pt x="8492" y="12167"/>
                  </a:lnTo>
                  <a:cubicBezTo>
                    <a:pt x="8560" y="12076"/>
                    <a:pt x="8651" y="11984"/>
                    <a:pt x="8720" y="11870"/>
                  </a:cubicBezTo>
                  <a:lnTo>
                    <a:pt x="8811" y="11756"/>
                  </a:lnTo>
                  <a:lnTo>
                    <a:pt x="8902" y="11665"/>
                  </a:lnTo>
                  <a:lnTo>
                    <a:pt x="8994" y="11551"/>
                  </a:lnTo>
                  <a:lnTo>
                    <a:pt x="9039" y="11482"/>
                  </a:lnTo>
                  <a:cubicBezTo>
                    <a:pt x="9085" y="11436"/>
                    <a:pt x="9131" y="11391"/>
                    <a:pt x="9154" y="11345"/>
                  </a:cubicBezTo>
                  <a:lnTo>
                    <a:pt x="9290" y="11163"/>
                  </a:lnTo>
                  <a:cubicBezTo>
                    <a:pt x="9450" y="10957"/>
                    <a:pt x="9633" y="10752"/>
                    <a:pt x="9793" y="10523"/>
                  </a:cubicBezTo>
                  <a:cubicBezTo>
                    <a:pt x="9861" y="10432"/>
                    <a:pt x="9930" y="10341"/>
                    <a:pt x="9998" y="10250"/>
                  </a:cubicBezTo>
                  <a:lnTo>
                    <a:pt x="10112" y="10090"/>
                  </a:lnTo>
                  <a:lnTo>
                    <a:pt x="10181" y="9976"/>
                  </a:lnTo>
                  <a:cubicBezTo>
                    <a:pt x="10249" y="9884"/>
                    <a:pt x="10318" y="9770"/>
                    <a:pt x="10386" y="9679"/>
                  </a:cubicBezTo>
                  <a:lnTo>
                    <a:pt x="10432" y="9633"/>
                  </a:lnTo>
                  <a:cubicBezTo>
                    <a:pt x="10523" y="9496"/>
                    <a:pt x="10614" y="9382"/>
                    <a:pt x="10706" y="9245"/>
                  </a:cubicBezTo>
                  <a:lnTo>
                    <a:pt x="10797" y="9154"/>
                  </a:lnTo>
                  <a:cubicBezTo>
                    <a:pt x="10820" y="9108"/>
                    <a:pt x="10843" y="9063"/>
                    <a:pt x="10865" y="9040"/>
                  </a:cubicBezTo>
                  <a:lnTo>
                    <a:pt x="10934" y="8948"/>
                  </a:lnTo>
                  <a:cubicBezTo>
                    <a:pt x="10980" y="8903"/>
                    <a:pt x="11002" y="8857"/>
                    <a:pt x="11048" y="8812"/>
                  </a:cubicBezTo>
                  <a:cubicBezTo>
                    <a:pt x="11162" y="8675"/>
                    <a:pt x="11253" y="8538"/>
                    <a:pt x="11345" y="8401"/>
                  </a:cubicBezTo>
                  <a:lnTo>
                    <a:pt x="11390" y="8355"/>
                  </a:lnTo>
                  <a:cubicBezTo>
                    <a:pt x="11482" y="8195"/>
                    <a:pt x="11596" y="8058"/>
                    <a:pt x="11687" y="7921"/>
                  </a:cubicBezTo>
                  <a:cubicBezTo>
                    <a:pt x="11801" y="7762"/>
                    <a:pt x="11893" y="7625"/>
                    <a:pt x="12007" y="7488"/>
                  </a:cubicBezTo>
                  <a:cubicBezTo>
                    <a:pt x="12144" y="7328"/>
                    <a:pt x="12258" y="7168"/>
                    <a:pt x="12349" y="7031"/>
                  </a:cubicBezTo>
                  <a:lnTo>
                    <a:pt x="12486" y="6849"/>
                  </a:lnTo>
                  <a:cubicBezTo>
                    <a:pt x="12554" y="6757"/>
                    <a:pt x="12623" y="6666"/>
                    <a:pt x="12691" y="6575"/>
                  </a:cubicBezTo>
                  <a:lnTo>
                    <a:pt x="12737" y="6506"/>
                  </a:lnTo>
                  <a:cubicBezTo>
                    <a:pt x="12828" y="6369"/>
                    <a:pt x="12897" y="6255"/>
                    <a:pt x="12988" y="6141"/>
                  </a:cubicBezTo>
                  <a:cubicBezTo>
                    <a:pt x="13057" y="6073"/>
                    <a:pt x="13102" y="5981"/>
                    <a:pt x="13171" y="5913"/>
                  </a:cubicBezTo>
                  <a:cubicBezTo>
                    <a:pt x="13194" y="5867"/>
                    <a:pt x="13239" y="5821"/>
                    <a:pt x="13262" y="5776"/>
                  </a:cubicBezTo>
                  <a:cubicBezTo>
                    <a:pt x="13285" y="5753"/>
                    <a:pt x="13308" y="5707"/>
                    <a:pt x="13331" y="5684"/>
                  </a:cubicBezTo>
                  <a:cubicBezTo>
                    <a:pt x="13445" y="5525"/>
                    <a:pt x="13559" y="5365"/>
                    <a:pt x="13650" y="5228"/>
                  </a:cubicBezTo>
                  <a:cubicBezTo>
                    <a:pt x="13741" y="5091"/>
                    <a:pt x="13833" y="4977"/>
                    <a:pt x="13924" y="4840"/>
                  </a:cubicBezTo>
                  <a:cubicBezTo>
                    <a:pt x="14015" y="4703"/>
                    <a:pt x="14107" y="4566"/>
                    <a:pt x="14198" y="4406"/>
                  </a:cubicBezTo>
                  <a:cubicBezTo>
                    <a:pt x="14266" y="4269"/>
                    <a:pt x="14335" y="4132"/>
                    <a:pt x="14403" y="3995"/>
                  </a:cubicBezTo>
                  <a:cubicBezTo>
                    <a:pt x="14426" y="3927"/>
                    <a:pt x="14472" y="3858"/>
                    <a:pt x="14517" y="3813"/>
                  </a:cubicBezTo>
                  <a:cubicBezTo>
                    <a:pt x="14540" y="3744"/>
                    <a:pt x="14586" y="3676"/>
                    <a:pt x="14609" y="3607"/>
                  </a:cubicBezTo>
                  <a:lnTo>
                    <a:pt x="14654" y="3539"/>
                  </a:lnTo>
                  <a:lnTo>
                    <a:pt x="14654" y="3516"/>
                  </a:lnTo>
                  <a:cubicBezTo>
                    <a:pt x="14677" y="3470"/>
                    <a:pt x="14700" y="3448"/>
                    <a:pt x="14700" y="3402"/>
                  </a:cubicBezTo>
                  <a:cubicBezTo>
                    <a:pt x="14700" y="3379"/>
                    <a:pt x="14700" y="3379"/>
                    <a:pt x="14700" y="3356"/>
                  </a:cubicBezTo>
                  <a:cubicBezTo>
                    <a:pt x="14746" y="3311"/>
                    <a:pt x="14769" y="3265"/>
                    <a:pt x="14791" y="3219"/>
                  </a:cubicBezTo>
                  <a:cubicBezTo>
                    <a:pt x="14837" y="3174"/>
                    <a:pt x="14860" y="3128"/>
                    <a:pt x="14883" y="3082"/>
                  </a:cubicBezTo>
                  <a:lnTo>
                    <a:pt x="14905" y="3037"/>
                  </a:lnTo>
                  <a:lnTo>
                    <a:pt x="14928" y="3014"/>
                  </a:lnTo>
                  <a:lnTo>
                    <a:pt x="14951" y="2991"/>
                  </a:lnTo>
                  <a:lnTo>
                    <a:pt x="14951" y="2945"/>
                  </a:lnTo>
                  <a:lnTo>
                    <a:pt x="14974" y="2945"/>
                  </a:lnTo>
                  <a:cubicBezTo>
                    <a:pt x="14974" y="2945"/>
                    <a:pt x="14974" y="2923"/>
                    <a:pt x="14974" y="2923"/>
                  </a:cubicBezTo>
                  <a:lnTo>
                    <a:pt x="15020" y="2877"/>
                  </a:lnTo>
                  <a:cubicBezTo>
                    <a:pt x="15065" y="2808"/>
                    <a:pt x="15088" y="2740"/>
                    <a:pt x="15134" y="2694"/>
                  </a:cubicBezTo>
                  <a:cubicBezTo>
                    <a:pt x="15157" y="2626"/>
                    <a:pt x="15179" y="2580"/>
                    <a:pt x="15225" y="2535"/>
                  </a:cubicBezTo>
                  <a:cubicBezTo>
                    <a:pt x="15225" y="2489"/>
                    <a:pt x="15248" y="2466"/>
                    <a:pt x="15271" y="2443"/>
                  </a:cubicBezTo>
                  <a:lnTo>
                    <a:pt x="15316" y="2352"/>
                  </a:lnTo>
                  <a:cubicBezTo>
                    <a:pt x="15339" y="2306"/>
                    <a:pt x="15362" y="2261"/>
                    <a:pt x="15385" y="2215"/>
                  </a:cubicBezTo>
                  <a:cubicBezTo>
                    <a:pt x="15430" y="2124"/>
                    <a:pt x="15476" y="2055"/>
                    <a:pt x="15522" y="1964"/>
                  </a:cubicBezTo>
                  <a:cubicBezTo>
                    <a:pt x="15567" y="1850"/>
                    <a:pt x="15613" y="1759"/>
                    <a:pt x="15659" y="1644"/>
                  </a:cubicBezTo>
                  <a:cubicBezTo>
                    <a:pt x="15682" y="1576"/>
                    <a:pt x="15704" y="1530"/>
                    <a:pt x="15727" y="1462"/>
                  </a:cubicBezTo>
                  <a:cubicBezTo>
                    <a:pt x="15773" y="1348"/>
                    <a:pt x="15818" y="1211"/>
                    <a:pt x="15864" y="1074"/>
                  </a:cubicBezTo>
                  <a:lnTo>
                    <a:pt x="15910" y="937"/>
                  </a:lnTo>
                  <a:cubicBezTo>
                    <a:pt x="15933" y="868"/>
                    <a:pt x="15955" y="823"/>
                    <a:pt x="15978" y="754"/>
                  </a:cubicBezTo>
                  <a:cubicBezTo>
                    <a:pt x="16001" y="709"/>
                    <a:pt x="16001" y="686"/>
                    <a:pt x="15978" y="640"/>
                  </a:cubicBezTo>
                  <a:cubicBezTo>
                    <a:pt x="16001" y="572"/>
                    <a:pt x="16024" y="503"/>
                    <a:pt x="16001" y="457"/>
                  </a:cubicBezTo>
                  <a:cubicBezTo>
                    <a:pt x="15978" y="412"/>
                    <a:pt x="15933" y="366"/>
                    <a:pt x="15887" y="343"/>
                  </a:cubicBezTo>
                  <a:cubicBezTo>
                    <a:pt x="15887" y="343"/>
                    <a:pt x="15864" y="343"/>
                    <a:pt x="15864" y="321"/>
                  </a:cubicBezTo>
                  <a:cubicBezTo>
                    <a:pt x="15841" y="321"/>
                    <a:pt x="15818" y="321"/>
                    <a:pt x="15818" y="298"/>
                  </a:cubicBezTo>
                  <a:cubicBezTo>
                    <a:pt x="15796" y="298"/>
                    <a:pt x="15773" y="298"/>
                    <a:pt x="15773" y="275"/>
                  </a:cubicBezTo>
                  <a:cubicBezTo>
                    <a:pt x="15704" y="252"/>
                    <a:pt x="15636" y="229"/>
                    <a:pt x="15590" y="229"/>
                  </a:cubicBezTo>
                  <a:cubicBezTo>
                    <a:pt x="15499" y="229"/>
                    <a:pt x="15430" y="206"/>
                    <a:pt x="15339" y="184"/>
                  </a:cubicBezTo>
                  <a:cubicBezTo>
                    <a:pt x="15316" y="184"/>
                    <a:pt x="15271" y="161"/>
                    <a:pt x="15225" y="161"/>
                  </a:cubicBezTo>
                  <a:lnTo>
                    <a:pt x="15111" y="161"/>
                  </a:lnTo>
                  <a:cubicBezTo>
                    <a:pt x="15134" y="115"/>
                    <a:pt x="15111" y="47"/>
                    <a:pt x="15065" y="24"/>
                  </a:cubicBezTo>
                  <a:cubicBezTo>
                    <a:pt x="15042" y="24"/>
                    <a:pt x="15020" y="1"/>
                    <a:pt x="15020"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8" name="Google Shape;748;p4"/>
            <p:cNvSpPr/>
            <p:nvPr/>
          </p:nvSpPr>
          <p:spPr>
            <a:xfrm>
              <a:off x="4255925" y="1088825"/>
              <a:ext cx="102750" cy="56725"/>
            </a:xfrm>
            <a:custGeom>
              <a:avLst/>
              <a:gdLst/>
              <a:ahLst/>
              <a:cxnLst/>
              <a:rect l="l" t="t" r="r" b="b"/>
              <a:pathLst>
                <a:path w="4110" h="2269" extrusionOk="0">
                  <a:moveTo>
                    <a:pt x="115" y="0"/>
                  </a:moveTo>
                  <a:cubicBezTo>
                    <a:pt x="92" y="0"/>
                    <a:pt x="47" y="0"/>
                    <a:pt x="47" y="23"/>
                  </a:cubicBezTo>
                  <a:cubicBezTo>
                    <a:pt x="1" y="69"/>
                    <a:pt x="24" y="137"/>
                    <a:pt x="69" y="160"/>
                  </a:cubicBezTo>
                  <a:cubicBezTo>
                    <a:pt x="184" y="251"/>
                    <a:pt x="321" y="342"/>
                    <a:pt x="435" y="434"/>
                  </a:cubicBezTo>
                  <a:cubicBezTo>
                    <a:pt x="526" y="502"/>
                    <a:pt x="640" y="594"/>
                    <a:pt x="731" y="662"/>
                  </a:cubicBezTo>
                  <a:cubicBezTo>
                    <a:pt x="731" y="685"/>
                    <a:pt x="754" y="708"/>
                    <a:pt x="777" y="731"/>
                  </a:cubicBezTo>
                  <a:cubicBezTo>
                    <a:pt x="777" y="753"/>
                    <a:pt x="800" y="776"/>
                    <a:pt x="823" y="799"/>
                  </a:cubicBezTo>
                  <a:cubicBezTo>
                    <a:pt x="846" y="799"/>
                    <a:pt x="868" y="822"/>
                    <a:pt x="891" y="845"/>
                  </a:cubicBezTo>
                  <a:cubicBezTo>
                    <a:pt x="982" y="890"/>
                    <a:pt x="1051" y="936"/>
                    <a:pt x="1142" y="982"/>
                  </a:cubicBezTo>
                  <a:cubicBezTo>
                    <a:pt x="1234" y="1050"/>
                    <a:pt x="1348" y="1096"/>
                    <a:pt x="1439" y="1141"/>
                  </a:cubicBezTo>
                  <a:cubicBezTo>
                    <a:pt x="1530" y="1210"/>
                    <a:pt x="1622" y="1233"/>
                    <a:pt x="1713" y="1278"/>
                  </a:cubicBezTo>
                  <a:cubicBezTo>
                    <a:pt x="1895" y="1370"/>
                    <a:pt x="2078" y="1461"/>
                    <a:pt x="2284" y="1552"/>
                  </a:cubicBezTo>
                  <a:cubicBezTo>
                    <a:pt x="2398" y="1598"/>
                    <a:pt x="2512" y="1644"/>
                    <a:pt x="2626" y="1689"/>
                  </a:cubicBezTo>
                  <a:cubicBezTo>
                    <a:pt x="2945" y="1849"/>
                    <a:pt x="3288" y="2009"/>
                    <a:pt x="3607" y="2169"/>
                  </a:cubicBezTo>
                  <a:cubicBezTo>
                    <a:pt x="3653" y="2169"/>
                    <a:pt x="3699" y="2169"/>
                    <a:pt x="3744" y="2146"/>
                  </a:cubicBezTo>
                  <a:cubicBezTo>
                    <a:pt x="3767" y="2169"/>
                    <a:pt x="3790" y="2169"/>
                    <a:pt x="3813" y="2191"/>
                  </a:cubicBezTo>
                  <a:cubicBezTo>
                    <a:pt x="3836" y="2191"/>
                    <a:pt x="3858" y="2214"/>
                    <a:pt x="3881" y="2214"/>
                  </a:cubicBezTo>
                  <a:cubicBezTo>
                    <a:pt x="3904" y="2237"/>
                    <a:pt x="3950" y="2260"/>
                    <a:pt x="3995" y="2260"/>
                  </a:cubicBezTo>
                  <a:cubicBezTo>
                    <a:pt x="4008" y="2266"/>
                    <a:pt x="4020" y="2269"/>
                    <a:pt x="4032" y="2269"/>
                  </a:cubicBezTo>
                  <a:cubicBezTo>
                    <a:pt x="4064" y="2269"/>
                    <a:pt x="4093" y="2248"/>
                    <a:pt x="4110" y="2214"/>
                  </a:cubicBezTo>
                  <a:cubicBezTo>
                    <a:pt x="4110" y="2169"/>
                    <a:pt x="4087" y="2146"/>
                    <a:pt x="4064" y="2123"/>
                  </a:cubicBezTo>
                  <a:cubicBezTo>
                    <a:pt x="4018" y="2077"/>
                    <a:pt x="3995" y="2054"/>
                    <a:pt x="3950" y="2032"/>
                  </a:cubicBezTo>
                  <a:cubicBezTo>
                    <a:pt x="3881" y="2009"/>
                    <a:pt x="3836" y="1986"/>
                    <a:pt x="3790" y="1963"/>
                  </a:cubicBezTo>
                  <a:cubicBezTo>
                    <a:pt x="3767" y="1940"/>
                    <a:pt x="3767" y="1940"/>
                    <a:pt x="3767" y="1940"/>
                  </a:cubicBezTo>
                  <a:cubicBezTo>
                    <a:pt x="3767" y="1940"/>
                    <a:pt x="3767" y="1917"/>
                    <a:pt x="3744" y="1917"/>
                  </a:cubicBezTo>
                  <a:cubicBezTo>
                    <a:pt x="3744" y="1895"/>
                    <a:pt x="3722" y="1895"/>
                    <a:pt x="3699" y="1872"/>
                  </a:cubicBezTo>
                  <a:cubicBezTo>
                    <a:pt x="3676" y="1872"/>
                    <a:pt x="3653" y="1849"/>
                    <a:pt x="3630" y="1849"/>
                  </a:cubicBezTo>
                  <a:cubicBezTo>
                    <a:pt x="3607" y="1826"/>
                    <a:pt x="3585" y="1826"/>
                    <a:pt x="3562" y="1803"/>
                  </a:cubicBezTo>
                  <a:cubicBezTo>
                    <a:pt x="3493" y="1780"/>
                    <a:pt x="3448" y="1735"/>
                    <a:pt x="3402" y="1712"/>
                  </a:cubicBezTo>
                  <a:cubicBezTo>
                    <a:pt x="3311" y="1666"/>
                    <a:pt x="3219" y="1644"/>
                    <a:pt x="3128" y="1598"/>
                  </a:cubicBezTo>
                  <a:cubicBezTo>
                    <a:pt x="2945" y="1507"/>
                    <a:pt x="2763" y="1415"/>
                    <a:pt x="2580" y="1347"/>
                  </a:cubicBezTo>
                  <a:cubicBezTo>
                    <a:pt x="2306" y="1210"/>
                    <a:pt x="2032" y="1096"/>
                    <a:pt x="1781" y="959"/>
                  </a:cubicBezTo>
                  <a:cubicBezTo>
                    <a:pt x="1736" y="959"/>
                    <a:pt x="1713" y="936"/>
                    <a:pt x="1690" y="913"/>
                  </a:cubicBezTo>
                  <a:lnTo>
                    <a:pt x="1644" y="913"/>
                  </a:lnTo>
                  <a:cubicBezTo>
                    <a:pt x="1553" y="867"/>
                    <a:pt x="1485" y="822"/>
                    <a:pt x="1393" y="776"/>
                  </a:cubicBezTo>
                  <a:cubicBezTo>
                    <a:pt x="1371" y="753"/>
                    <a:pt x="1325" y="753"/>
                    <a:pt x="1302" y="731"/>
                  </a:cubicBezTo>
                  <a:cubicBezTo>
                    <a:pt x="1211" y="685"/>
                    <a:pt x="1142" y="639"/>
                    <a:pt x="1074" y="616"/>
                  </a:cubicBezTo>
                  <a:cubicBezTo>
                    <a:pt x="1028" y="594"/>
                    <a:pt x="1005" y="571"/>
                    <a:pt x="960" y="548"/>
                  </a:cubicBezTo>
                  <a:cubicBezTo>
                    <a:pt x="937" y="548"/>
                    <a:pt x="914" y="525"/>
                    <a:pt x="891" y="525"/>
                  </a:cubicBezTo>
                  <a:cubicBezTo>
                    <a:pt x="846" y="479"/>
                    <a:pt x="777" y="434"/>
                    <a:pt x="731" y="411"/>
                  </a:cubicBezTo>
                  <a:cubicBezTo>
                    <a:pt x="686" y="365"/>
                    <a:pt x="617" y="320"/>
                    <a:pt x="572" y="274"/>
                  </a:cubicBezTo>
                  <a:cubicBezTo>
                    <a:pt x="435" y="183"/>
                    <a:pt x="298" y="91"/>
                    <a:pt x="161" y="0"/>
                  </a:cubicBezTo>
                  <a:close/>
                </a:path>
              </a:pathLst>
            </a:custGeom>
            <a:solidFill>
              <a:srgbClr val="F1F1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9" name="Google Shape;749;p4"/>
            <p:cNvSpPr/>
            <p:nvPr/>
          </p:nvSpPr>
          <p:spPr>
            <a:xfrm>
              <a:off x="4427700" y="768700"/>
              <a:ext cx="24550" cy="17125"/>
            </a:xfrm>
            <a:custGeom>
              <a:avLst/>
              <a:gdLst/>
              <a:ahLst/>
              <a:cxnLst/>
              <a:rect l="l" t="t" r="r" b="b"/>
              <a:pathLst>
                <a:path w="982" h="685" extrusionOk="0">
                  <a:moveTo>
                    <a:pt x="0" y="0"/>
                  </a:moveTo>
                  <a:cubicBezTo>
                    <a:pt x="320" y="228"/>
                    <a:pt x="640" y="457"/>
                    <a:pt x="982" y="685"/>
                  </a:cubicBezTo>
                  <a:cubicBezTo>
                    <a:pt x="640" y="457"/>
                    <a:pt x="320" y="228"/>
                    <a:pt x="0" y="0"/>
                  </a:cubicBezTo>
                  <a:cubicBezTo>
                    <a:pt x="0" y="0"/>
                    <a:pt x="0" y="0"/>
                    <a:pt x="0" y="0"/>
                  </a:cubicBezTo>
                  <a:close/>
                </a:path>
              </a:pathLst>
            </a:custGeom>
            <a:solidFill>
              <a:srgbClr val="3D74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0" name="Google Shape;750;p4"/>
            <p:cNvSpPr/>
            <p:nvPr/>
          </p:nvSpPr>
          <p:spPr>
            <a:xfrm>
              <a:off x="4314700" y="914200"/>
              <a:ext cx="13150" cy="9150"/>
            </a:xfrm>
            <a:custGeom>
              <a:avLst/>
              <a:gdLst/>
              <a:ahLst/>
              <a:cxnLst/>
              <a:rect l="l" t="t" r="r" b="b"/>
              <a:pathLst>
                <a:path w="526" h="366" extrusionOk="0">
                  <a:moveTo>
                    <a:pt x="1" y="1"/>
                  </a:moveTo>
                  <a:cubicBezTo>
                    <a:pt x="68" y="42"/>
                    <a:pt x="135" y="87"/>
                    <a:pt x="200" y="133"/>
                  </a:cubicBezTo>
                  <a:lnTo>
                    <a:pt x="200" y="133"/>
                  </a:lnTo>
                  <a:cubicBezTo>
                    <a:pt x="141" y="87"/>
                    <a:pt x="82" y="42"/>
                    <a:pt x="24" y="1"/>
                  </a:cubicBezTo>
                  <a:close/>
                  <a:moveTo>
                    <a:pt x="200" y="133"/>
                  </a:moveTo>
                  <a:cubicBezTo>
                    <a:pt x="304" y="212"/>
                    <a:pt x="410" y="293"/>
                    <a:pt x="526" y="366"/>
                  </a:cubicBezTo>
                  <a:cubicBezTo>
                    <a:pt x="425" y="293"/>
                    <a:pt x="314" y="212"/>
                    <a:pt x="200" y="133"/>
                  </a:cubicBezTo>
                  <a:close/>
                </a:path>
              </a:pathLst>
            </a:custGeom>
            <a:solidFill>
              <a:srgbClr val="3D74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1" name="Google Shape;751;p4"/>
            <p:cNvSpPr/>
            <p:nvPr/>
          </p:nvSpPr>
          <p:spPr>
            <a:xfrm>
              <a:off x="4315275" y="910775"/>
              <a:ext cx="323000" cy="169500"/>
            </a:xfrm>
            <a:custGeom>
              <a:avLst/>
              <a:gdLst/>
              <a:ahLst/>
              <a:cxnLst/>
              <a:rect l="l" t="t" r="r" b="b"/>
              <a:pathLst>
                <a:path w="12920" h="6780" extrusionOk="0">
                  <a:moveTo>
                    <a:pt x="115" y="1"/>
                  </a:moveTo>
                  <a:cubicBezTo>
                    <a:pt x="115" y="23"/>
                    <a:pt x="115" y="23"/>
                    <a:pt x="115" y="46"/>
                  </a:cubicBezTo>
                  <a:cubicBezTo>
                    <a:pt x="92" y="46"/>
                    <a:pt x="92" y="46"/>
                    <a:pt x="69" y="69"/>
                  </a:cubicBezTo>
                  <a:cubicBezTo>
                    <a:pt x="46" y="92"/>
                    <a:pt x="46" y="92"/>
                    <a:pt x="46" y="92"/>
                  </a:cubicBezTo>
                  <a:cubicBezTo>
                    <a:pt x="24" y="115"/>
                    <a:pt x="24" y="115"/>
                    <a:pt x="1" y="115"/>
                  </a:cubicBezTo>
                  <a:cubicBezTo>
                    <a:pt x="366" y="411"/>
                    <a:pt x="777" y="708"/>
                    <a:pt x="1325" y="1096"/>
                  </a:cubicBezTo>
                  <a:cubicBezTo>
                    <a:pt x="2306" y="1758"/>
                    <a:pt x="3310" y="2397"/>
                    <a:pt x="4452" y="3036"/>
                  </a:cubicBezTo>
                  <a:cubicBezTo>
                    <a:pt x="5433" y="3584"/>
                    <a:pt x="6460" y="4109"/>
                    <a:pt x="7533" y="4634"/>
                  </a:cubicBezTo>
                  <a:cubicBezTo>
                    <a:pt x="8583" y="5136"/>
                    <a:pt x="9679" y="5616"/>
                    <a:pt x="10774" y="6049"/>
                  </a:cubicBezTo>
                  <a:cubicBezTo>
                    <a:pt x="11162" y="6186"/>
                    <a:pt x="11528" y="6346"/>
                    <a:pt x="11893" y="6460"/>
                  </a:cubicBezTo>
                  <a:lnTo>
                    <a:pt x="11984" y="6506"/>
                  </a:lnTo>
                  <a:lnTo>
                    <a:pt x="12007" y="6506"/>
                  </a:lnTo>
                  <a:cubicBezTo>
                    <a:pt x="12281" y="6597"/>
                    <a:pt x="12532" y="6688"/>
                    <a:pt x="12783" y="6780"/>
                  </a:cubicBezTo>
                  <a:lnTo>
                    <a:pt x="12806" y="6780"/>
                  </a:lnTo>
                  <a:cubicBezTo>
                    <a:pt x="12851" y="6780"/>
                    <a:pt x="12897" y="6734"/>
                    <a:pt x="12897" y="6711"/>
                  </a:cubicBezTo>
                  <a:cubicBezTo>
                    <a:pt x="12920" y="6643"/>
                    <a:pt x="12897" y="6597"/>
                    <a:pt x="12829" y="6574"/>
                  </a:cubicBezTo>
                  <a:lnTo>
                    <a:pt x="12806" y="6574"/>
                  </a:lnTo>
                  <a:cubicBezTo>
                    <a:pt x="12783" y="6574"/>
                    <a:pt x="12760" y="6551"/>
                    <a:pt x="12760" y="6551"/>
                  </a:cubicBezTo>
                  <a:cubicBezTo>
                    <a:pt x="12532" y="6483"/>
                    <a:pt x="12304" y="6392"/>
                    <a:pt x="12075" y="6323"/>
                  </a:cubicBezTo>
                  <a:lnTo>
                    <a:pt x="12053" y="6300"/>
                  </a:lnTo>
                  <a:lnTo>
                    <a:pt x="11938" y="6278"/>
                  </a:lnTo>
                  <a:lnTo>
                    <a:pt x="11916" y="6255"/>
                  </a:lnTo>
                  <a:cubicBezTo>
                    <a:pt x="11573" y="6141"/>
                    <a:pt x="11208" y="6004"/>
                    <a:pt x="10843" y="5844"/>
                  </a:cubicBezTo>
                  <a:cubicBezTo>
                    <a:pt x="10409" y="5684"/>
                    <a:pt x="9953" y="5502"/>
                    <a:pt x="9519" y="5319"/>
                  </a:cubicBezTo>
                  <a:cubicBezTo>
                    <a:pt x="8446" y="4862"/>
                    <a:pt x="7351" y="4337"/>
                    <a:pt x="6301" y="3790"/>
                  </a:cubicBezTo>
                  <a:cubicBezTo>
                    <a:pt x="5205" y="3219"/>
                    <a:pt x="4109" y="2626"/>
                    <a:pt x="3082" y="1986"/>
                  </a:cubicBezTo>
                  <a:cubicBezTo>
                    <a:pt x="2009" y="1324"/>
                    <a:pt x="1051" y="663"/>
                    <a:pt x="1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2" name="Google Shape;752;p4"/>
            <p:cNvSpPr/>
            <p:nvPr/>
          </p:nvSpPr>
          <p:spPr>
            <a:xfrm>
              <a:off x="4306150" y="846300"/>
              <a:ext cx="364100" cy="198025"/>
            </a:xfrm>
            <a:custGeom>
              <a:avLst/>
              <a:gdLst/>
              <a:ahLst/>
              <a:cxnLst/>
              <a:rect l="l" t="t" r="r" b="b"/>
              <a:pathLst>
                <a:path w="14564" h="7921" extrusionOk="0">
                  <a:moveTo>
                    <a:pt x="69" y="0"/>
                  </a:moveTo>
                  <a:cubicBezTo>
                    <a:pt x="46" y="23"/>
                    <a:pt x="23" y="46"/>
                    <a:pt x="46" y="69"/>
                  </a:cubicBezTo>
                  <a:cubicBezTo>
                    <a:pt x="1" y="114"/>
                    <a:pt x="1" y="137"/>
                    <a:pt x="23" y="160"/>
                  </a:cubicBezTo>
                  <a:lnTo>
                    <a:pt x="69" y="206"/>
                  </a:lnTo>
                  <a:cubicBezTo>
                    <a:pt x="92" y="229"/>
                    <a:pt x="115" y="229"/>
                    <a:pt x="138" y="251"/>
                  </a:cubicBezTo>
                  <a:cubicBezTo>
                    <a:pt x="982" y="959"/>
                    <a:pt x="1918" y="1644"/>
                    <a:pt x="2968" y="2351"/>
                  </a:cubicBezTo>
                  <a:cubicBezTo>
                    <a:pt x="3927" y="2990"/>
                    <a:pt x="4954" y="3630"/>
                    <a:pt x="6049" y="4223"/>
                  </a:cubicBezTo>
                  <a:cubicBezTo>
                    <a:pt x="6346" y="4383"/>
                    <a:pt x="6643" y="4543"/>
                    <a:pt x="6917" y="4702"/>
                  </a:cubicBezTo>
                  <a:cubicBezTo>
                    <a:pt x="7601" y="5068"/>
                    <a:pt x="8309" y="5410"/>
                    <a:pt x="8994" y="5752"/>
                  </a:cubicBezTo>
                  <a:cubicBezTo>
                    <a:pt x="10409" y="6414"/>
                    <a:pt x="11801" y="7008"/>
                    <a:pt x="13148" y="7487"/>
                  </a:cubicBezTo>
                  <a:lnTo>
                    <a:pt x="13194" y="7487"/>
                  </a:lnTo>
                  <a:cubicBezTo>
                    <a:pt x="13468" y="7601"/>
                    <a:pt x="13719" y="7692"/>
                    <a:pt x="13993" y="7784"/>
                  </a:cubicBezTo>
                  <a:lnTo>
                    <a:pt x="14084" y="7807"/>
                  </a:lnTo>
                  <a:lnTo>
                    <a:pt x="14175" y="7829"/>
                  </a:lnTo>
                  <a:lnTo>
                    <a:pt x="14198" y="7852"/>
                  </a:lnTo>
                  <a:lnTo>
                    <a:pt x="14244" y="7852"/>
                  </a:lnTo>
                  <a:lnTo>
                    <a:pt x="14266" y="7875"/>
                  </a:lnTo>
                  <a:lnTo>
                    <a:pt x="14335" y="7898"/>
                  </a:lnTo>
                  <a:lnTo>
                    <a:pt x="14358" y="7898"/>
                  </a:lnTo>
                  <a:lnTo>
                    <a:pt x="14426" y="7921"/>
                  </a:lnTo>
                  <a:lnTo>
                    <a:pt x="14472" y="7875"/>
                  </a:lnTo>
                  <a:cubicBezTo>
                    <a:pt x="14495" y="7852"/>
                    <a:pt x="14518" y="7807"/>
                    <a:pt x="14563" y="7761"/>
                  </a:cubicBezTo>
                  <a:cubicBezTo>
                    <a:pt x="14540" y="7761"/>
                    <a:pt x="14518" y="7738"/>
                    <a:pt x="14495" y="7738"/>
                  </a:cubicBezTo>
                  <a:cubicBezTo>
                    <a:pt x="14472" y="7715"/>
                    <a:pt x="14449" y="7715"/>
                    <a:pt x="14426" y="7715"/>
                  </a:cubicBezTo>
                  <a:lnTo>
                    <a:pt x="14381" y="7692"/>
                  </a:lnTo>
                  <a:lnTo>
                    <a:pt x="14335" y="7670"/>
                  </a:lnTo>
                  <a:lnTo>
                    <a:pt x="14289" y="7670"/>
                  </a:lnTo>
                  <a:lnTo>
                    <a:pt x="14244" y="7647"/>
                  </a:lnTo>
                  <a:lnTo>
                    <a:pt x="14221" y="7647"/>
                  </a:lnTo>
                  <a:lnTo>
                    <a:pt x="14175" y="7624"/>
                  </a:lnTo>
                  <a:lnTo>
                    <a:pt x="14107" y="7601"/>
                  </a:lnTo>
                  <a:cubicBezTo>
                    <a:pt x="13810" y="7510"/>
                    <a:pt x="13536" y="7396"/>
                    <a:pt x="13239" y="7304"/>
                  </a:cubicBezTo>
                  <a:cubicBezTo>
                    <a:pt x="13216" y="7304"/>
                    <a:pt x="13216" y="7282"/>
                    <a:pt x="13216" y="7282"/>
                  </a:cubicBezTo>
                  <a:cubicBezTo>
                    <a:pt x="12440" y="7008"/>
                    <a:pt x="11642" y="6688"/>
                    <a:pt x="10865" y="6369"/>
                  </a:cubicBezTo>
                  <a:cubicBezTo>
                    <a:pt x="10295" y="6118"/>
                    <a:pt x="9701" y="5844"/>
                    <a:pt x="9131" y="5570"/>
                  </a:cubicBezTo>
                  <a:cubicBezTo>
                    <a:pt x="8423" y="5250"/>
                    <a:pt x="7716" y="4885"/>
                    <a:pt x="7031" y="4543"/>
                  </a:cubicBezTo>
                  <a:cubicBezTo>
                    <a:pt x="5958" y="3949"/>
                    <a:pt x="4908" y="3356"/>
                    <a:pt x="3904" y="2717"/>
                  </a:cubicBezTo>
                  <a:cubicBezTo>
                    <a:pt x="2854" y="2055"/>
                    <a:pt x="1895" y="1393"/>
                    <a:pt x="1005" y="685"/>
                  </a:cubicBezTo>
                  <a:cubicBezTo>
                    <a:pt x="914" y="639"/>
                    <a:pt x="845" y="571"/>
                    <a:pt x="777" y="503"/>
                  </a:cubicBezTo>
                  <a:lnTo>
                    <a:pt x="777" y="525"/>
                  </a:lnTo>
                  <a:lnTo>
                    <a:pt x="594" y="366"/>
                  </a:lnTo>
                  <a:lnTo>
                    <a:pt x="275" y="114"/>
                  </a:lnTo>
                  <a:lnTo>
                    <a:pt x="206" y="46"/>
                  </a:lnTo>
                  <a:lnTo>
                    <a:pt x="18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3" name="Google Shape;753;p4"/>
            <p:cNvSpPr/>
            <p:nvPr/>
          </p:nvSpPr>
          <p:spPr>
            <a:xfrm>
              <a:off x="4437400" y="657425"/>
              <a:ext cx="369800" cy="191750"/>
            </a:xfrm>
            <a:custGeom>
              <a:avLst/>
              <a:gdLst/>
              <a:ahLst/>
              <a:cxnLst/>
              <a:rect l="l" t="t" r="r" b="b"/>
              <a:pathLst>
                <a:path w="14792" h="7670" extrusionOk="0">
                  <a:moveTo>
                    <a:pt x="92" y="0"/>
                  </a:moveTo>
                  <a:cubicBezTo>
                    <a:pt x="69" y="0"/>
                    <a:pt x="46" y="23"/>
                    <a:pt x="23" y="46"/>
                  </a:cubicBezTo>
                  <a:cubicBezTo>
                    <a:pt x="0" y="69"/>
                    <a:pt x="0" y="92"/>
                    <a:pt x="23" y="114"/>
                  </a:cubicBezTo>
                  <a:cubicBezTo>
                    <a:pt x="23" y="160"/>
                    <a:pt x="46" y="160"/>
                    <a:pt x="69" y="183"/>
                  </a:cubicBezTo>
                  <a:lnTo>
                    <a:pt x="183" y="274"/>
                  </a:lnTo>
                  <a:lnTo>
                    <a:pt x="206" y="297"/>
                  </a:lnTo>
                  <a:lnTo>
                    <a:pt x="229" y="320"/>
                  </a:lnTo>
                  <a:lnTo>
                    <a:pt x="252" y="320"/>
                  </a:lnTo>
                  <a:lnTo>
                    <a:pt x="274" y="343"/>
                  </a:lnTo>
                  <a:lnTo>
                    <a:pt x="297" y="365"/>
                  </a:lnTo>
                  <a:lnTo>
                    <a:pt x="320" y="388"/>
                  </a:lnTo>
                  <a:lnTo>
                    <a:pt x="366" y="411"/>
                  </a:lnTo>
                  <a:lnTo>
                    <a:pt x="388" y="434"/>
                  </a:lnTo>
                  <a:cubicBezTo>
                    <a:pt x="1233" y="1073"/>
                    <a:pt x="2123" y="1712"/>
                    <a:pt x="3105" y="2328"/>
                  </a:cubicBezTo>
                  <a:cubicBezTo>
                    <a:pt x="4063" y="2945"/>
                    <a:pt x="5113" y="3561"/>
                    <a:pt x="6209" y="4132"/>
                  </a:cubicBezTo>
                  <a:cubicBezTo>
                    <a:pt x="7213" y="4679"/>
                    <a:pt x="8263" y="5182"/>
                    <a:pt x="9313" y="5661"/>
                  </a:cubicBezTo>
                  <a:cubicBezTo>
                    <a:pt x="10363" y="6140"/>
                    <a:pt x="11413" y="6574"/>
                    <a:pt x="12440" y="6939"/>
                  </a:cubicBezTo>
                  <a:lnTo>
                    <a:pt x="12463" y="6939"/>
                  </a:lnTo>
                  <a:cubicBezTo>
                    <a:pt x="12828" y="7076"/>
                    <a:pt x="13171" y="7190"/>
                    <a:pt x="13467" y="7304"/>
                  </a:cubicBezTo>
                  <a:lnTo>
                    <a:pt x="13536" y="7327"/>
                  </a:lnTo>
                  <a:lnTo>
                    <a:pt x="13581" y="7327"/>
                  </a:lnTo>
                  <a:lnTo>
                    <a:pt x="13604" y="7350"/>
                  </a:lnTo>
                  <a:lnTo>
                    <a:pt x="13627" y="7350"/>
                  </a:lnTo>
                  <a:cubicBezTo>
                    <a:pt x="13878" y="7418"/>
                    <a:pt x="14106" y="7510"/>
                    <a:pt x="14335" y="7578"/>
                  </a:cubicBezTo>
                  <a:lnTo>
                    <a:pt x="14358" y="7578"/>
                  </a:lnTo>
                  <a:lnTo>
                    <a:pt x="14380" y="7601"/>
                  </a:lnTo>
                  <a:lnTo>
                    <a:pt x="14426" y="7601"/>
                  </a:lnTo>
                  <a:lnTo>
                    <a:pt x="14495" y="7624"/>
                  </a:lnTo>
                  <a:lnTo>
                    <a:pt x="14540" y="7624"/>
                  </a:lnTo>
                  <a:lnTo>
                    <a:pt x="14563" y="7647"/>
                  </a:lnTo>
                  <a:lnTo>
                    <a:pt x="14609" y="7647"/>
                  </a:lnTo>
                  <a:lnTo>
                    <a:pt x="14654" y="7669"/>
                  </a:lnTo>
                  <a:lnTo>
                    <a:pt x="14677" y="7669"/>
                  </a:lnTo>
                  <a:cubicBezTo>
                    <a:pt x="14723" y="7669"/>
                    <a:pt x="14768" y="7647"/>
                    <a:pt x="14768" y="7601"/>
                  </a:cubicBezTo>
                  <a:cubicBezTo>
                    <a:pt x="14791" y="7533"/>
                    <a:pt x="14746" y="7487"/>
                    <a:pt x="14700" y="7464"/>
                  </a:cubicBezTo>
                  <a:lnTo>
                    <a:pt x="14631" y="7464"/>
                  </a:lnTo>
                  <a:lnTo>
                    <a:pt x="14609" y="7441"/>
                  </a:lnTo>
                  <a:lnTo>
                    <a:pt x="14563" y="7418"/>
                  </a:lnTo>
                  <a:lnTo>
                    <a:pt x="14495" y="7418"/>
                  </a:lnTo>
                  <a:lnTo>
                    <a:pt x="14449" y="7396"/>
                  </a:lnTo>
                  <a:cubicBezTo>
                    <a:pt x="14198" y="7327"/>
                    <a:pt x="13924" y="7236"/>
                    <a:pt x="13673" y="7145"/>
                  </a:cubicBezTo>
                  <a:lnTo>
                    <a:pt x="13604" y="7122"/>
                  </a:lnTo>
                  <a:lnTo>
                    <a:pt x="13536" y="7099"/>
                  </a:lnTo>
                  <a:cubicBezTo>
                    <a:pt x="13171" y="6985"/>
                    <a:pt x="12828" y="6871"/>
                    <a:pt x="12486" y="6734"/>
                  </a:cubicBezTo>
                  <a:cubicBezTo>
                    <a:pt x="11778" y="6483"/>
                    <a:pt x="11002" y="6186"/>
                    <a:pt x="10226" y="5843"/>
                  </a:cubicBezTo>
                  <a:cubicBezTo>
                    <a:pt x="9153" y="5387"/>
                    <a:pt x="8058" y="4862"/>
                    <a:pt x="6962" y="4314"/>
                  </a:cubicBezTo>
                  <a:cubicBezTo>
                    <a:pt x="5867" y="3744"/>
                    <a:pt x="4794" y="3127"/>
                    <a:pt x="3789" y="2511"/>
                  </a:cubicBezTo>
                  <a:cubicBezTo>
                    <a:pt x="2557" y="1758"/>
                    <a:pt x="1461" y="1005"/>
                    <a:pt x="457" y="228"/>
                  </a:cubicBezTo>
                  <a:lnTo>
                    <a:pt x="366" y="183"/>
                  </a:lnTo>
                  <a:lnTo>
                    <a:pt x="320" y="114"/>
                  </a:lnTo>
                  <a:lnTo>
                    <a:pt x="16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4" name="Google Shape;754;p4"/>
            <p:cNvSpPr/>
            <p:nvPr/>
          </p:nvSpPr>
          <p:spPr>
            <a:xfrm>
              <a:off x="4414575" y="695650"/>
              <a:ext cx="369225" cy="194600"/>
            </a:xfrm>
            <a:custGeom>
              <a:avLst/>
              <a:gdLst/>
              <a:ahLst/>
              <a:cxnLst/>
              <a:rect l="l" t="t" r="r" b="b"/>
              <a:pathLst>
                <a:path w="14769" h="7784" extrusionOk="0">
                  <a:moveTo>
                    <a:pt x="115" y="1"/>
                  </a:moveTo>
                  <a:cubicBezTo>
                    <a:pt x="69" y="46"/>
                    <a:pt x="46" y="92"/>
                    <a:pt x="0" y="160"/>
                  </a:cubicBezTo>
                  <a:cubicBezTo>
                    <a:pt x="799" y="799"/>
                    <a:pt x="1689" y="1438"/>
                    <a:pt x="2671" y="2100"/>
                  </a:cubicBezTo>
                  <a:cubicBezTo>
                    <a:pt x="3630" y="2717"/>
                    <a:pt x="4657" y="3333"/>
                    <a:pt x="5730" y="3949"/>
                  </a:cubicBezTo>
                  <a:cubicBezTo>
                    <a:pt x="6802" y="4543"/>
                    <a:pt x="7921" y="5091"/>
                    <a:pt x="9062" y="5638"/>
                  </a:cubicBezTo>
                  <a:cubicBezTo>
                    <a:pt x="10181" y="6140"/>
                    <a:pt x="11276" y="6597"/>
                    <a:pt x="12372" y="7008"/>
                  </a:cubicBezTo>
                  <a:cubicBezTo>
                    <a:pt x="12463" y="7031"/>
                    <a:pt x="12554" y="7076"/>
                    <a:pt x="12646" y="7099"/>
                  </a:cubicBezTo>
                  <a:cubicBezTo>
                    <a:pt x="12942" y="7213"/>
                    <a:pt x="13262" y="7327"/>
                    <a:pt x="13559" y="7442"/>
                  </a:cubicBezTo>
                  <a:lnTo>
                    <a:pt x="13604" y="7442"/>
                  </a:lnTo>
                  <a:lnTo>
                    <a:pt x="13718" y="7487"/>
                  </a:lnTo>
                  <a:lnTo>
                    <a:pt x="13764" y="7487"/>
                  </a:lnTo>
                  <a:lnTo>
                    <a:pt x="13833" y="7510"/>
                  </a:lnTo>
                  <a:lnTo>
                    <a:pt x="13855" y="7533"/>
                  </a:lnTo>
                  <a:lnTo>
                    <a:pt x="13901" y="7533"/>
                  </a:lnTo>
                  <a:cubicBezTo>
                    <a:pt x="14084" y="7601"/>
                    <a:pt x="14289" y="7670"/>
                    <a:pt x="14472" y="7738"/>
                  </a:cubicBezTo>
                  <a:lnTo>
                    <a:pt x="14517" y="7738"/>
                  </a:lnTo>
                  <a:lnTo>
                    <a:pt x="14563" y="7761"/>
                  </a:lnTo>
                  <a:lnTo>
                    <a:pt x="14586" y="7761"/>
                  </a:lnTo>
                  <a:lnTo>
                    <a:pt x="14631" y="7784"/>
                  </a:lnTo>
                  <a:lnTo>
                    <a:pt x="14654" y="7784"/>
                  </a:lnTo>
                  <a:cubicBezTo>
                    <a:pt x="14677" y="7761"/>
                    <a:pt x="14700" y="7738"/>
                    <a:pt x="14723" y="7715"/>
                  </a:cubicBezTo>
                  <a:lnTo>
                    <a:pt x="14746" y="7670"/>
                  </a:lnTo>
                  <a:lnTo>
                    <a:pt x="14768" y="7647"/>
                  </a:lnTo>
                  <a:cubicBezTo>
                    <a:pt x="14768" y="7624"/>
                    <a:pt x="14746" y="7601"/>
                    <a:pt x="14723" y="7578"/>
                  </a:cubicBezTo>
                  <a:lnTo>
                    <a:pt x="14677" y="7578"/>
                  </a:lnTo>
                  <a:lnTo>
                    <a:pt x="14631" y="7556"/>
                  </a:lnTo>
                  <a:lnTo>
                    <a:pt x="14586" y="7556"/>
                  </a:lnTo>
                  <a:lnTo>
                    <a:pt x="14563" y="7533"/>
                  </a:lnTo>
                  <a:lnTo>
                    <a:pt x="14540" y="7533"/>
                  </a:lnTo>
                  <a:cubicBezTo>
                    <a:pt x="14335" y="7464"/>
                    <a:pt x="14106" y="7396"/>
                    <a:pt x="13901" y="7327"/>
                  </a:cubicBezTo>
                  <a:lnTo>
                    <a:pt x="13878" y="7327"/>
                  </a:lnTo>
                  <a:lnTo>
                    <a:pt x="13855" y="7305"/>
                  </a:lnTo>
                  <a:lnTo>
                    <a:pt x="13810" y="7305"/>
                  </a:lnTo>
                  <a:lnTo>
                    <a:pt x="13741" y="7282"/>
                  </a:lnTo>
                  <a:lnTo>
                    <a:pt x="13673" y="7259"/>
                  </a:lnTo>
                  <a:lnTo>
                    <a:pt x="13627" y="7236"/>
                  </a:lnTo>
                  <a:cubicBezTo>
                    <a:pt x="13330" y="7145"/>
                    <a:pt x="13011" y="7031"/>
                    <a:pt x="12691" y="6917"/>
                  </a:cubicBezTo>
                  <a:cubicBezTo>
                    <a:pt x="11938" y="6643"/>
                    <a:pt x="11162" y="6323"/>
                    <a:pt x="10409" y="6004"/>
                  </a:cubicBezTo>
                  <a:cubicBezTo>
                    <a:pt x="9313" y="5524"/>
                    <a:pt x="8172" y="4999"/>
                    <a:pt x="7076" y="4429"/>
                  </a:cubicBezTo>
                  <a:cubicBezTo>
                    <a:pt x="5981" y="3858"/>
                    <a:pt x="4885" y="3242"/>
                    <a:pt x="3858" y="2625"/>
                  </a:cubicBezTo>
                  <a:cubicBezTo>
                    <a:pt x="2557" y="1804"/>
                    <a:pt x="1393" y="1005"/>
                    <a:pt x="343" y="160"/>
                  </a:cubicBezTo>
                  <a:lnTo>
                    <a:pt x="320" y="160"/>
                  </a:lnTo>
                  <a:lnTo>
                    <a:pt x="274" y="115"/>
                  </a:lnTo>
                  <a:lnTo>
                    <a:pt x="13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5" name="Google Shape;755;p4"/>
            <p:cNvSpPr/>
            <p:nvPr/>
          </p:nvSpPr>
          <p:spPr>
            <a:xfrm>
              <a:off x="4427700" y="765275"/>
              <a:ext cx="326425" cy="164925"/>
            </a:xfrm>
            <a:custGeom>
              <a:avLst/>
              <a:gdLst/>
              <a:ahLst/>
              <a:cxnLst/>
              <a:rect l="l" t="t" r="r" b="b"/>
              <a:pathLst>
                <a:path w="13057" h="6597" extrusionOk="0">
                  <a:moveTo>
                    <a:pt x="137" y="0"/>
                  </a:moveTo>
                  <a:cubicBezTo>
                    <a:pt x="92" y="46"/>
                    <a:pt x="69" y="69"/>
                    <a:pt x="46" y="91"/>
                  </a:cubicBezTo>
                  <a:cubicBezTo>
                    <a:pt x="23" y="91"/>
                    <a:pt x="23" y="114"/>
                    <a:pt x="0" y="137"/>
                  </a:cubicBezTo>
                  <a:cubicBezTo>
                    <a:pt x="936" y="822"/>
                    <a:pt x="1963" y="1484"/>
                    <a:pt x="3127" y="2191"/>
                  </a:cubicBezTo>
                  <a:cubicBezTo>
                    <a:pt x="4155" y="2785"/>
                    <a:pt x="5227" y="3378"/>
                    <a:pt x="6323" y="3926"/>
                  </a:cubicBezTo>
                  <a:cubicBezTo>
                    <a:pt x="7419" y="4451"/>
                    <a:pt x="8514" y="4953"/>
                    <a:pt x="9633" y="5410"/>
                  </a:cubicBezTo>
                  <a:cubicBezTo>
                    <a:pt x="10477" y="5752"/>
                    <a:pt x="11322" y="6072"/>
                    <a:pt x="12166" y="6368"/>
                  </a:cubicBezTo>
                  <a:lnTo>
                    <a:pt x="12235" y="6368"/>
                  </a:lnTo>
                  <a:lnTo>
                    <a:pt x="12235" y="6391"/>
                  </a:lnTo>
                  <a:lnTo>
                    <a:pt x="12440" y="6437"/>
                  </a:lnTo>
                  <a:lnTo>
                    <a:pt x="12463" y="6460"/>
                  </a:lnTo>
                  <a:lnTo>
                    <a:pt x="12486" y="6460"/>
                  </a:lnTo>
                  <a:lnTo>
                    <a:pt x="12509" y="6483"/>
                  </a:lnTo>
                  <a:lnTo>
                    <a:pt x="12577" y="6483"/>
                  </a:lnTo>
                  <a:cubicBezTo>
                    <a:pt x="12691" y="6528"/>
                    <a:pt x="12805" y="6574"/>
                    <a:pt x="12920" y="6597"/>
                  </a:cubicBezTo>
                  <a:lnTo>
                    <a:pt x="12942" y="6597"/>
                  </a:lnTo>
                  <a:cubicBezTo>
                    <a:pt x="12988" y="6597"/>
                    <a:pt x="13034" y="6574"/>
                    <a:pt x="13034" y="6528"/>
                  </a:cubicBezTo>
                  <a:cubicBezTo>
                    <a:pt x="13056" y="6483"/>
                    <a:pt x="13034" y="6414"/>
                    <a:pt x="12965" y="6414"/>
                  </a:cubicBezTo>
                  <a:cubicBezTo>
                    <a:pt x="12805" y="6368"/>
                    <a:pt x="12668" y="6323"/>
                    <a:pt x="12509" y="6254"/>
                  </a:cubicBezTo>
                  <a:lnTo>
                    <a:pt x="12417" y="6231"/>
                  </a:lnTo>
                  <a:lnTo>
                    <a:pt x="12395" y="6231"/>
                  </a:lnTo>
                  <a:lnTo>
                    <a:pt x="12326" y="6209"/>
                  </a:lnTo>
                  <a:lnTo>
                    <a:pt x="12280" y="6186"/>
                  </a:lnTo>
                  <a:lnTo>
                    <a:pt x="12235" y="6163"/>
                  </a:lnTo>
                  <a:cubicBezTo>
                    <a:pt x="11185" y="5821"/>
                    <a:pt x="10112" y="5410"/>
                    <a:pt x="9039" y="4953"/>
                  </a:cubicBezTo>
                  <a:cubicBezTo>
                    <a:pt x="7053" y="4086"/>
                    <a:pt x="5113" y="3104"/>
                    <a:pt x="3264" y="2032"/>
                  </a:cubicBezTo>
                  <a:lnTo>
                    <a:pt x="3242" y="2032"/>
                  </a:lnTo>
                  <a:cubicBezTo>
                    <a:pt x="2100" y="1347"/>
                    <a:pt x="1096" y="685"/>
                    <a:pt x="1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6" name="Google Shape;756;p4"/>
            <p:cNvSpPr/>
            <p:nvPr/>
          </p:nvSpPr>
          <p:spPr>
            <a:xfrm>
              <a:off x="4360925" y="774400"/>
              <a:ext cx="363525" cy="194600"/>
            </a:xfrm>
            <a:custGeom>
              <a:avLst/>
              <a:gdLst/>
              <a:ahLst/>
              <a:cxnLst/>
              <a:rect l="l" t="t" r="r" b="b"/>
              <a:pathLst>
                <a:path w="14541" h="7784" extrusionOk="0">
                  <a:moveTo>
                    <a:pt x="115" y="0"/>
                  </a:moveTo>
                  <a:cubicBezTo>
                    <a:pt x="92" y="0"/>
                    <a:pt x="46" y="23"/>
                    <a:pt x="46" y="23"/>
                  </a:cubicBezTo>
                  <a:cubicBezTo>
                    <a:pt x="24" y="46"/>
                    <a:pt x="1" y="69"/>
                    <a:pt x="1" y="115"/>
                  </a:cubicBezTo>
                  <a:cubicBezTo>
                    <a:pt x="1" y="137"/>
                    <a:pt x="24" y="160"/>
                    <a:pt x="24" y="183"/>
                  </a:cubicBezTo>
                  <a:cubicBezTo>
                    <a:pt x="891" y="891"/>
                    <a:pt x="1850" y="1575"/>
                    <a:pt x="2922" y="2283"/>
                  </a:cubicBezTo>
                  <a:cubicBezTo>
                    <a:pt x="3881" y="2899"/>
                    <a:pt x="4908" y="3538"/>
                    <a:pt x="6004" y="4132"/>
                  </a:cubicBezTo>
                  <a:cubicBezTo>
                    <a:pt x="6552" y="4428"/>
                    <a:pt x="7122" y="4748"/>
                    <a:pt x="7716" y="5045"/>
                  </a:cubicBezTo>
                  <a:cubicBezTo>
                    <a:pt x="9451" y="5889"/>
                    <a:pt x="11140" y="6643"/>
                    <a:pt x="12783" y="7236"/>
                  </a:cubicBezTo>
                  <a:cubicBezTo>
                    <a:pt x="12897" y="7282"/>
                    <a:pt x="12988" y="7304"/>
                    <a:pt x="13080" y="7350"/>
                  </a:cubicBezTo>
                  <a:cubicBezTo>
                    <a:pt x="13308" y="7419"/>
                    <a:pt x="13536" y="7510"/>
                    <a:pt x="13742" y="7578"/>
                  </a:cubicBezTo>
                  <a:lnTo>
                    <a:pt x="13787" y="7578"/>
                  </a:lnTo>
                  <a:lnTo>
                    <a:pt x="13787" y="7601"/>
                  </a:lnTo>
                  <a:lnTo>
                    <a:pt x="13856" y="7601"/>
                  </a:lnTo>
                  <a:lnTo>
                    <a:pt x="13901" y="7624"/>
                  </a:lnTo>
                  <a:lnTo>
                    <a:pt x="13947" y="7647"/>
                  </a:lnTo>
                  <a:lnTo>
                    <a:pt x="13993" y="7647"/>
                  </a:lnTo>
                  <a:lnTo>
                    <a:pt x="14038" y="7670"/>
                  </a:lnTo>
                  <a:lnTo>
                    <a:pt x="14061" y="7693"/>
                  </a:lnTo>
                  <a:lnTo>
                    <a:pt x="14107" y="7693"/>
                  </a:lnTo>
                  <a:lnTo>
                    <a:pt x="14198" y="7715"/>
                  </a:lnTo>
                  <a:cubicBezTo>
                    <a:pt x="14267" y="7738"/>
                    <a:pt x="14335" y="7761"/>
                    <a:pt x="14404" y="7784"/>
                  </a:cubicBezTo>
                  <a:lnTo>
                    <a:pt x="14426" y="7784"/>
                  </a:lnTo>
                  <a:cubicBezTo>
                    <a:pt x="14472" y="7784"/>
                    <a:pt x="14518" y="7761"/>
                    <a:pt x="14518" y="7715"/>
                  </a:cubicBezTo>
                  <a:cubicBezTo>
                    <a:pt x="14541" y="7670"/>
                    <a:pt x="14518" y="7601"/>
                    <a:pt x="14449" y="7601"/>
                  </a:cubicBezTo>
                  <a:lnTo>
                    <a:pt x="14404" y="7578"/>
                  </a:lnTo>
                  <a:cubicBezTo>
                    <a:pt x="14312" y="7556"/>
                    <a:pt x="14198" y="7510"/>
                    <a:pt x="14084" y="7464"/>
                  </a:cubicBezTo>
                  <a:lnTo>
                    <a:pt x="14061" y="7464"/>
                  </a:lnTo>
                  <a:lnTo>
                    <a:pt x="13993" y="7441"/>
                  </a:lnTo>
                  <a:lnTo>
                    <a:pt x="13970" y="7441"/>
                  </a:lnTo>
                  <a:lnTo>
                    <a:pt x="13924" y="7419"/>
                  </a:lnTo>
                  <a:lnTo>
                    <a:pt x="13879" y="7419"/>
                  </a:lnTo>
                  <a:cubicBezTo>
                    <a:pt x="13650" y="7327"/>
                    <a:pt x="13422" y="7259"/>
                    <a:pt x="13217" y="7168"/>
                  </a:cubicBezTo>
                  <a:lnTo>
                    <a:pt x="12943" y="7076"/>
                  </a:lnTo>
                  <a:cubicBezTo>
                    <a:pt x="12167" y="6802"/>
                    <a:pt x="11391" y="6483"/>
                    <a:pt x="10615" y="6163"/>
                  </a:cubicBezTo>
                  <a:cubicBezTo>
                    <a:pt x="9679" y="5752"/>
                    <a:pt x="8743" y="5319"/>
                    <a:pt x="7807" y="4862"/>
                  </a:cubicBezTo>
                  <a:cubicBezTo>
                    <a:pt x="6757" y="4337"/>
                    <a:pt x="5730" y="3767"/>
                    <a:pt x="4749" y="3196"/>
                  </a:cubicBezTo>
                  <a:cubicBezTo>
                    <a:pt x="3676" y="2557"/>
                    <a:pt x="2671" y="1895"/>
                    <a:pt x="1736" y="1233"/>
                  </a:cubicBezTo>
                  <a:cubicBezTo>
                    <a:pt x="1325" y="936"/>
                    <a:pt x="914" y="639"/>
                    <a:pt x="526" y="320"/>
                  </a:cubicBezTo>
                  <a:cubicBezTo>
                    <a:pt x="412" y="229"/>
                    <a:pt x="298" y="137"/>
                    <a:pt x="183" y="46"/>
                  </a:cubicBezTo>
                  <a:cubicBezTo>
                    <a:pt x="161" y="23"/>
                    <a:pt x="138" y="0"/>
                    <a:pt x="1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7" name="Google Shape;757;p4"/>
            <p:cNvSpPr/>
            <p:nvPr/>
          </p:nvSpPr>
          <p:spPr>
            <a:xfrm>
              <a:off x="4332400" y="809200"/>
              <a:ext cx="365800" cy="197475"/>
            </a:xfrm>
            <a:custGeom>
              <a:avLst/>
              <a:gdLst/>
              <a:ahLst/>
              <a:cxnLst/>
              <a:rect l="l" t="t" r="r" b="b"/>
              <a:pathLst>
                <a:path w="14632" h="7899" extrusionOk="0">
                  <a:moveTo>
                    <a:pt x="115" y="1"/>
                  </a:moveTo>
                  <a:cubicBezTo>
                    <a:pt x="92" y="1"/>
                    <a:pt x="69" y="1"/>
                    <a:pt x="46" y="24"/>
                  </a:cubicBezTo>
                  <a:cubicBezTo>
                    <a:pt x="23" y="46"/>
                    <a:pt x="1" y="69"/>
                    <a:pt x="1" y="92"/>
                  </a:cubicBezTo>
                  <a:cubicBezTo>
                    <a:pt x="1" y="115"/>
                    <a:pt x="23" y="161"/>
                    <a:pt x="46" y="161"/>
                  </a:cubicBezTo>
                  <a:cubicBezTo>
                    <a:pt x="868" y="868"/>
                    <a:pt x="1804" y="1553"/>
                    <a:pt x="2854" y="2260"/>
                  </a:cubicBezTo>
                  <a:cubicBezTo>
                    <a:pt x="3812" y="2900"/>
                    <a:pt x="4840" y="3516"/>
                    <a:pt x="5912" y="4132"/>
                  </a:cubicBezTo>
                  <a:cubicBezTo>
                    <a:pt x="6232" y="4292"/>
                    <a:pt x="6529" y="4474"/>
                    <a:pt x="6848" y="4634"/>
                  </a:cubicBezTo>
                  <a:cubicBezTo>
                    <a:pt x="7191" y="4817"/>
                    <a:pt x="7533" y="4999"/>
                    <a:pt x="7875" y="5159"/>
                  </a:cubicBezTo>
                  <a:cubicBezTo>
                    <a:pt x="8218" y="5342"/>
                    <a:pt x="8560" y="5502"/>
                    <a:pt x="8925" y="5684"/>
                  </a:cubicBezTo>
                  <a:cubicBezTo>
                    <a:pt x="9268" y="5844"/>
                    <a:pt x="9610" y="6004"/>
                    <a:pt x="9952" y="6164"/>
                  </a:cubicBezTo>
                  <a:cubicBezTo>
                    <a:pt x="11025" y="6643"/>
                    <a:pt x="12075" y="7054"/>
                    <a:pt x="13079" y="7419"/>
                  </a:cubicBezTo>
                  <a:cubicBezTo>
                    <a:pt x="13079" y="7419"/>
                    <a:pt x="13102" y="7419"/>
                    <a:pt x="13102" y="7442"/>
                  </a:cubicBezTo>
                  <a:cubicBezTo>
                    <a:pt x="13376" y="7533"/>
                    <a:pt x="13650" y="7624"/>
                    <a:pt x="13924" y="7716"/>
                  </a:cubicBezTo>
                  <a:lnTo>
                    <a:pt x="13970" y="7738"/>
                  </a:lnTo>
                  <a:lnTo>
                    <a:pt x="14015" y="7738"/>
                  </a:lnTo>
                  <a:lnTo>
                    <a:pt x="14061" y="7761"/>
                  </a:lnTo>
                  <a:lnTo>
                    <a:pt x="14084" y="7761"/>
                  </a:lnTo>
                  <a:lnTo>
                    <a:pt x="14107" y="7784"/>
                  </a:lnTo>
                  <a:lnTo>
                    <a:pt x="14152" y="7784"/>
                  </a:lnTo>
                  <a:lnTo>
                    <a:pt x="14198" y="7807"/>
                  </a:lnTo>
                  <a:lnTo>
                    <a:pt x="14289" y="7830"/>
                  </a:lnTo>
                  <a:lnTo>
                    <a:pt x="14381" y="7853"/>
                  </a:lnTo>
                  <a:lnTo>
                    <a:pt x="14426" y="7875"/>
                  </a:lnTo>
                  <a:lnTo>
                    <a:pt x="14495" y="7898"/>
                  </a:lnTo>
                  <a:lnTo>
                    <a:pt x="14517" y="7898"/>
                  </a:lnTo>
                  <a:cubicBezTo>
                    <a:pt x="14563" y="7898"/>
                    <a:pt x="14609" y="7875"/>
                    <a:pt x="14609" y="7830"/>
                  </a:cubicBezTo>
                  <a:cubicBezTo>
                    <a:pt x="14632" y="7784"/>
                    <a:pt x="14586" y="7716"/>
                    <a:pt x="14540" y="7693"/>
                  </a:cubicBezTo>
                  <a:lnTo>
                    <a:pt x="14495" y="7693"/>
                  </a:lnTo>
                  <a:lnTo>
                    <a:pt x="14449" y="7670"/>
                  </a:lnTo>
                  <a:lnTo>
                    <a:pt x="14381" y="7647"/>
                  </a:lnTo>
                  <a:lnTo>
                    <a:pt x="14358" y="7647"/>
                  </a:lnTo>
                  <a:lnTo>
                    <a:pt x="14312" y="7624"/>
                  </a:lnTo>
                  <a:lnTo>
                    <a:pt x="14266" y="7624"/>
                  </a:lnTo>
                  <a:lnTo>
                    <a:pt x="14244" y="7602"/>
                  </a:lnTo>
                  <a:lnTo>
                    <a:pt x="14198" y="7602"/>
                  </a:lnTo>
                  <a:lnTo>
                    <a:pt x="14084" y="7556"/>
                  </a:lnTo>
                  <a:lnTo>
                    <a:pt x="14038" y="7533"/>
                  </a:lnTo>
                  <a:lnTo>
                    <a:pt x="13992" y="7510"/>
                  </a:lnTo>
                  <a:cubicBezTo>
                    <a:pt x="13696" y="7419"/>
                    <a:pt x="13422" y="7328"/>
                    <a:pt x="13148" y="7236"/>
                  </a:cubicBezTo>
                  <a:cubicBezTo>
                    <a:pt x="12372" y="6940"/>
                    <a:pt x="11550" y="6620"/>
                    <a:pt x="10751" y="6278"/>
                  </a:cubicBezTo>
                  <a:cubicBezTo>
                    <a:pt x="10546" y="6186"/>
                    <a:pt x="10318" y="6095"/>
                    <a:pt x="10089" y="6004"/>
                  </a:cubicBezTo>
                  <a:cubicBezTo>
                    <a:pt x="9747" y="5844"/>
                    <a:pt x="9405" y="5684"/>
                    <a:pt x="9062" y="5524"/>
                  </a:cubicBezTo>
                  <a:cubicBezTo>
                    <a:pt x="8697" y="5342"/>
                    <a:pt x="8355" y="5182"/>
                    <a:pt x="7989" y="4999"/>
                  </a:cubicBezTo>
                  <a:cubicBezTo>
                    <a:pt x="7670" y="4840"/>
                    <a:pt x="7327" y="4657"/>
                    <a:pt x="7008" y="4497"/>
                  </a:cubicBezTo>
                  <a:cubicBezTo>
                    <a:pt x="5912" y="3904"/>
                    <a:pt x="4885" y="3310"/>
                    <a:pt x="3904" y="2694"/>
                  </a:cubicBezTo>
                  <a:cubicBezTo>
                    <a:pt x="2785" y="2009"/>
                    <a:pt x="1827" y="1325"/>
                    <a:pt x="914" y="617"/>
                  </a:cubicBezTo>
                  <a:lnTo>
                    <a:pt x="685" y="434"/>
                  </a:lnTo>
                  <a:lnTo>
                    <a:pt x="708" y="457"/>
                  </a:lnTo>
                  <a:lnTo>
                    <a:pt x="503" y="297"/>
                  </a:lnTo>
                  <a:cubicBezTo>
                    <a:pt x="389" y="206"/>
                    <a:pt x="274" y="115"/>
                    <a:pt x="183" y="24"/>
                  </a:cubicBezTo>
                  <a:cubicBezTo>
                    <a:pt x="160" y="24"/>
                    <a:pt x="138" y="1"/>
                    <a:pt x="1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8" name="Google Shape;758;p4"/>
            <p:cNvSpPr/>
            <p:nvPr/>
          </p:nvSpPr>
          <p:spPr>
            <a:xfrm>
              <a:off x="4215425" y="953575"/>
              <a:ext cx="355525" cy="202025"/>
            </a:xfrm>
            <a:custGeom>
              <a:avLst/>
              <a:gdLst/>
              <a:ahLst/>
              <a:cxnLst/>
              <a:rect l="l" t="t" r="r" b="b"/>
              <a:pathLst>
                <a:path w="14221" h="8081" extrusionOk="0">
                  <a:moveTo>
                    <a:pt x="92" y="1"/>
                  </a:moveTo>
                  <a:cubicBezTo>
                    <a:pt x="69" y="1"/>
                    <a:pt x="46" y="1"/>
                    <a:pt x="46" y="23"/>
                  </a:cubicBezTo>
                  <a:cubicBezTo>
                    <a:pt x="46" y="23"/>
                    <a:pt x="46" y="46"/>
                    <a:pt x="46" y="69"/>
                  </a:cubicBezTo>
                  <a:lnTo>
                    <a:pt x="23" y="69"/>
                  </a:lnTo>
                  <a:cubicBezTo>
                    <a:pt x="0" y="92"/>
                    <a:pt x="0" y="115"/>
                    <a:pt x="0" y="115"/>
                  </a:cubicBezTo>
                  <a:cubicBezTo>
                    <a:pt x="0" y="137"/>
                    <a:pt x="0" y="137"/>
                    <a:pt x="23" y="160"/>
                  </a:cubicBezTo>
                  <a:cubicBezTo>
                    <a:pt x="23" y="160"/>
                    <a:pt x="23" y="183"/>
                    <a:pt x="46" y="183"/>
                  </a:cubicBezTo>
                  <a:cubicBezTo>
                    <a:pt x="69" y="206"/>
                    <a:pt x="92" y="229"/>
                    <a:pt x="115" y="274"/>
                  </a:cubicBezTo>
                  <a:cubicBezTo>
                    <a:pt x="137" y="297"/>
                    <a:pt x="183" y="320"/>
                    <a:pt x="229" y="343"/>
                  </a:cubicBezTo>
                  <a:cubicBezTo>
                    <a:pt x="1005" y="1028"/>
                    <a:pt x="1872" y="1690"/>
                    <a:pt x="2854" y="2374"/>
                  </a:cubicBezTo>
                  <a:cubicBezTo>
                    <a:pt x="3812" y="3036"/>
                    <a:pt x="4817" y="3675"/>
                    <a:pt x="5935" y="4314"/>
                  </a:cubicBezTo>
                  <a:cubicBezTo>
                    <a:pt x="6734" y="4771"/>
                    <a:pt x="7578" y="5228"/>
                    <a:pt x="8446" y="5661"/>
                  </a:cubicBezTo>
                  <a:cubicBezTo>
                    <a:pt x="9176" y="6026"/>
                    <a:pt x="9929" y="6392"/>
                    <a:pt x="10660" y="6711"/>
                  </a:cubicBezTo>
                  <a:lnTo>
                    <a:pt x="10820" y="6780"/>
                  </a:lnTo>
                  <a:lnTo>
                    <a:pt x="10842" y="6780"/>
                  </a:lnTo>
                  <a:lnTo>
                    <a:pt x="10865" y="6802"/>
                  </a:lnTo>
                  <a:cubicBezTo>
                    <a:pt x="11139" y="6917"/>
                    <a:pt x="11390" y="7031"/>
                    <a:pt x="11641" y="7122"/>
                  </a:cubicBezTo>
                  <a:lnTo>
                    <a:pt x="11687" y="7145"/>
                  </a:lnTo>
                  <a:lnTo>
                    <a:pt x="11710" y="7145"/>
                  </a:lnTo>
                  <a:lnTo>
                    <a:pt x="11733" y="7168"/>
                  </a:lnTo>
                  <a:lnTo>
                    <a:pt x="11778" y="7190"/>
                  </a:lnTo>
                  <a:lnTo>
                    <a:pt x="11824" y="7213"/>
                  </a:lnTo>
                  <a:lnTo>
                    <a:pt x="11847" y="7213"/>
                  </a:lnTo>
                  <a:cubicBezTo>
                    <a:pt x="11870" y="7236"/>
                    <a:pt x="11892" y="7236"/>
                    <a:pt x="11938" y="7259"/>
                  </a:cubicBezTo>
                  <a:cubicBezTo>
                    <a:pt x="12143" y="7327"/>
                    <a:pt x="12372" y="7419"/>
                    <a:pt x="12577" y="7510"/>
                  </a:cubicBezTo>
                  <a:lnTo>
                    <a:pt x="12600" y="7510"/>
                  </a:lnTo>
                  <a:lnTo>
                    <a:pt x="12623" y="7533"/>
                  </a:lnTo>
                  <a:lnTo>
                    <a:pt x="12646" y="7533"/>
                  </a:lnTo>
                  <a:lnTo>
                    <a:pt x="12760" y="7579"/>
                  </a:lnTo>
                  <a:lnTo>
                    <a:pt x="12828" y="7601"/>
                  </a:lnTo>
                  <a:cubicBezTo>
                    <a:pt x="12851" y="7624"/>
                    <a:pt x="12874" y="7624"/>
                    <a:pt x="12897" y="7624"/>
                  </a:cubicBezTo>
                  <a:cubicBezTo>
                    <a:pt x="13102" y="7715"/>
                    <a:pt x="13308" y="7784"/>
                    <a:pt x="13513" y="7852"/>
                  </a:cubicBezTo>
                  <a:lnTo>
                    <a:pt x="13536" y="7875"/>
                  </a:lnTo>
                  <a:lnTo>
                    <a:pt x="13559" y="7875"/>
                  </a:lnTo>
                  <a:lnTo>
                    <a:pt x="13604" y="7898"/>
                  </a:lnTo>
                  <a:lnTo>
                    <a:pt x="13696" y="7921"/>
                  </a:lnTo>
                  <a:lnTo>
                    <a:pt x="13718" y="7944"/>
                  </a:lnTo>
                  <a:lnTo>
                    <a:pt x="13764" y="7944"/>
                  </a:lnTo>
                  <a:lnTo>
                    <a:pt x="13787" y="7967"/>
                  </a:lnTo>
                  <a:lnTo>
                    <a:pt x="13833" y="7989"/>
                  </a:lnTo>
                  <a:lnTo>
                    <a:pt x="13901" y="7989"/>
                  </a:lnTo>
                  <a:cubicBezTo>
                    <a:pt x="13947" y="8012"/>
                    <a:pt x="14015" y="8035"/>
                    <a:pt x="14084" y="8058"/>
                  </a:cubicBezTo>
                  <a:cubicBezTo>
                    <a:pt x="14106" y="8081"/>
                    <a:pt x="14106" y="8081"/>
                    <a:pt x="14129" y="8081"/>
                  </a:cubicBezTo>
                  <a:cubicBezTo>
                    <a:pt x="14152" y="8081"/>
                    <a:pt x="14198" y="8035"/>
                    <a:pt x="14221" y="7989"/>
                  </a:cubicBezTo>
                  <a:cubicBezTo>
                    <a:pt x="14221" y="7944"/>
                    <a:pt x="14198" y="7898"/>
                    <a:pt x="14152" y="7875"/>
                  </a:cubicBezTo>
                  <a:cubicBezTo>
                    <a:pt x="14084" y="7852"/>
                    <a:pt x="14015" y="7830"/>
                    <a:pt x="13947" y="7807"/>
                  </a:cubicBezTo>
                  <a:lnTo>
                    <a:pt x="13924" y="7807"/>
                  </a:lnTo>
                  <a:cubicBezTo>
                    <a:pt x="13901" y="7784"/>
                    <a:pt x="13855" y="7784"/>
                    <a:pt x="13833" y="7761"/>
                  </a:cubicBezTo>
                  <a:cubicBezTo>
                    <a:pt x="13810" y="7761"/>
                    <a:pt x="13810" y="7761"/>
                    <a:pt x="13787" y="7738"/>
                  </a:cubicBezTo>
                  <a:lnTo>
                    <a:pt x="13764" y="7738"/>
                  </a:lnTo>
                  <a:lnTo>
                    <a:pt x="13673" y="7715"/>
                  </a:lnTo>
                  <a:cubicBezTo>
                    <a:pt x="13444" y="7624"/>
                    <a:pt x="13216" y="7533"/>
                    <a:pt x="12988" y="7442"/>
                  </a:cubicBezTo>
                  <a:lnTo>
                    <a:pt x="12874" y="7396"/>
                  </a:lnTo>
                  <a:lnTo>
                    <a:pt x="12760" y="7373"/>
                  </a:lnTo>
                  <a:lnTo>
                    <a:pt x="12714" y="7350"/>
                  </a:lnTo>
                  <a:lnTo>
                    <a:pt x="12668" y="7327"/>
                  </a:lnTo>
                  <a:lnTo>
                    <a:pt x="12623" y="7305"/>
                  </a:lnTo>
                  <a:lnTo>
                    <a:pt x="12600" y="7305"/>
                  </a:lnTo>
                  <a:cubicBezTo>
                    <a:pt x="12395" y="7213"/>
                    <a:pt x="12189" y="7145"/>
                    <a:pt x="12006" y="7054"/>
                  </a:cubicBezTo>
                  <a:lnTo>
                    <a:pt x="11915" y="7031"/>
                  </a:lnTo>
                  <a:lnTo>
                    <a:pt x="11824" y="6985"/>
                  </a:lnTo>
                  <a:lnTo>
                    <a:pt x="11778" y="6962"/>
                  </a:lnTo>
                  <a:lnTo>
                    <a:pt x="11710" y="6939"/>
                  </a:lnTo>
                  <a:lnTo>
                    <a:pt x="11322" y="6780"/>
                  </a:lnTo>
                  <a:cubicBezTo>
                    <a:pt x="11185" y="6711"/>
                    <a:pt x="11071" y="6665"/>
                    <a:pt x="10934" y="6620"/>
                  </a:cubicBezTo>
                  <a:cubicBezTo>
                    <a:pt x="10842" y="6574"/>
                    <a:pt x="10774" y="6551"/>
                    <a:pt x="10705" y="6506"/>
                  </a:cubicBezTo>
                  <a:cubicBezTo>
                    <a:pt x="9998" y="6209"/>
                    <a:pt x="9290" y="5844"/>
                    <a:pt x="8537" y="5479"/>
                  </a:cubicBezTo>
                  <a:cubicBezTo>
                    <a:pt x="7464" y="4954"/>
                    <a:pt x="6391" y="4360"/>
                    <a:pt x="5387" y="3744"/>
                  </a:cubicBezTo>
                  <a:cubicBezTo>
                    <a:pt x="4314" y="3128"/>
                    <a:pt x="3287" y="2466"/>
                    <a:pt x="2374" y="1781"/>
                  </a:cubicBezTo>
                  <a:cubicBezTo>
                    <a:pt x="1986" y="1507"/>
                    <a:pt x="1598" y="1233"/>
                    <a:pt x="1233" y="936"/>
                  </a:cubicBezTo>
                  <a:cubicBezTo>
                    <a:pt x="891" y="662"/>
                    <a:pt x="571" y="389"/>
                    <a:pt x="251" y="115"/>
                  </a:cubicBezTo>
                  <a:lnTo>
                    <a:pt x="160" y="23"/>
                  </a:lnTo>
                  <a:cubicBezTo>
                    <a:pt x="137" y="1"/>
                    <a:pt x="137" y="1"/>
                    <a:pt x="1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9" name="Google Shape;759;p4"/>
            <p:cNvSpPr/>
            <p:nvPr/>
          </p:nvSpPr>
          <p:spPr>
            <a:xfrm>
              <a:off x="4246800" y="915925"/>
              <a:ext cx="358400" cy="203725"/>
            </a:xfrm>
            <a:custGeom>
              <a:avLst/>
              <a:gdLst/>
              <a:ahLst/>
              <a:cxnLst/>
              <a:rect l="l" t="t" r="r" b="b"/>
              <a:pathLst>
                <a:path w="14336" h="8149" extrusionOk="0">
                  <a:moveTo>
                    <a:pt x="138" y="0"/>
                  </a:moveTo>
                  <a:cubicBezTo>
                    <a:pt x="138" y="0"/>
                    <a:pt x="138" y="23"/>
                    <a:pt x="115" y="23"/>
                  </a:cubicBezTo>
                  <a:cubicBezTo>
                    <a:pt x="92" y="69"/>
                    <a:pt x="46" y="91"/>
                    <a:pt x="1" y="137"/>
                  </a:cubicBezTo>
                  <a:cubicBezTo>
                    <a:pt x="777" y="845"/>
                    <a:pt x="1667" y="1552"/>
                    <a:pt x="2740" y="2305"/>
                  </a:cubicBezTo>
                  <a:cubicBezTo>
                    <a:pt x="3676" y="2967"/>
                    <a:pt x="4680" y="3606"/>
                    <a:pt x="5798" y="4268"/>
                  </a:cubicBezTo>
                  <a:cubicBezTo>
                    <a:pt x="6780" y="4839"/>
                    <a:pt x="7807" y="5387"/>
                    <a:pt x="8880" y="5912"/>
                  </a:cubicBezTo>
                  <a:cubicBezTo>
                    <a:pt x="9131" y="6026"/>
                    <a:pt x="9382" y="6163"/>
                    <a:pt x="9633" y="6277"/>
                  </a:cubicBezTo>
                  <a:cubicBezTo>
                    <a:pt x="9998" y="6437"/>
                    <a:pt x="10363" y="6619"/>
                    <a:pt x="10774" y="6802"/>
                  </a:cubicBezTo>
                  <a:lnTo>
                    <a:pt x="10797" y="6802"/>
                  </a:lnTo>
                  <a:lnTo>
                    <a:pt x="10843" y="6825"/>
                  </a:lnTo>
                  <a:cubicBezTo>
                    <a:pt x="10866" y="6825"/>
                    <a:pt x="10866" y="6848"/>
                    <a:pt x="10866" y="6848"/>
                  </a:cubicBezTo>
                  <a:cubicBezTo>
                    <a:pt x="11140" y="6962"/>
                    <a:pt x="11391" y="7076"/>
                    <a:pt x="11642" y="7167"/>
                  </a:cubicBezTo>
                  <a:cubicBezTo>
                    <a:pt x="11665" y="7190"/>
                    <a:pt x="11687" y="7190"/>
                    <a:pt x="11687" y="7190"/>
                  </a:cubicBezTo>
                  <a:lnTo>
                    <a:pt x="11710" y="7190"/>
                  </a:lnTo>
                  <a:lnTo>
                    <a:pt x="11824" y="7236"/>
                  </a:lnTo>
                  <a:lnTo>
                    <a:pt x="11893" y="7281"/>
                  </a:lnTo>
                  <a:lnTo>
                    <a:pt x="11938" y="7281"/>
                  </a:lnTo>
                  <a:cubicBezTo>
                    <a:pt x="12189" y="7395"/>
                    <a:pt x="12418" y="7487"/>
                    <a:pt x="12646" y="7578"/>
                  </a:cubicBezTo>
                  <a:cubicBezTo>
                    <a:pt x="12669" y="7578"/>
                    <a:pt x="12669" y="7601"/>
                    <a:pt x="12692" y="7601"/>
                  </a:cubicBezTo>
                  <a:lnTo>
                    <a:pt x="12783" y="7624"/>
                  </a:lnTo>
                  <a:lnTo>
                    <a:pt x="12851" y="7669"/>
                  </a:lnTo>
                  <a:lnTo>
                    <a:pt x="12874" y="7669"/>
                  </a:lnTo>
                  <a:cubicBezTo>
                    <a:pt x="13125" y="7761"/>
                    <a:pt x="13376" y="7852"/>
                    <a:pt x="13605" y="7943"/>
                  </a:cubicBezTo>
                  <a:lnTo>
                    <a:pt x="13650" y="7966"/>
                  </a:lnTo>
                  <a:lnTo>
                    <a:pt x="13742" y="7989"/>
                  </a:lnTo>
                  <a:lnTo>
                    <a:pt x="13764" y="7989"/>
                  </a:lnTo>
                  <a:lnTo>
                    <a:pt x="13810" y="8012"/>
                  </a:lnTo>
                  <a:lnTo>
                    <a:pt x="13833" y="8012"/>
                  </a:lnTo>
                  <a:lnTo>
                    <a:pt x="13856" y="8035"/>
                  </a:lnTo>
                  <a:lnTo>
                    <a:pt x="13879" y="8035"/>
                  </a:lnTo>
                  <a:lnTo>
                    <a:pt x="13924" y="8057"/>
                  </a:lnTo>
                  <a:lnTo>
                    <a:pt x="13947" y="8057"/>
                  </a:lnTo>
                  <a:lnTo>
                    <a:pt x="14198" y="8149"/>
                  </a:lnTo>
                  <a:lnTo>
                    <a:pt x="14221" y="8149"/>
                  </a:lnTo>
                  <a:cubicBezTo>
                    <a:pt x="14267" y="8149"/>
                    <a:pt x="14312" y="8126"/>
                    <a:pt x="14312" y="8080"/>
                  </a:cubicBezTo>
                  <a:cubicBezTo>
                    <a:pt x="14335" y="8035"/>
                    <a:pt x="14312" y="7966"/>
                    <a:pt x="14244" y="7966"/>
                  </a:cubicBezTo>
                  <a:cubicBezTo>
                    <a:pt x="14175" y="7920"/>
                    <a:pt x="14107" y="7898"/>
                    <a:pt x="14038" y="7875"/>
                  </a:cubicBezTo>
                  <a:lnTo>
                    <a:pt x="13970" y="7852"/>
                  </a:lnTo>
                  <a:lnTo>
                    <a:pt x="13924" y="7852"/>
                  </a:lnTo>
                  <a:lnTo>
                    <a:pt x="13879" y="7829"/>
                  </a:lnTo>
                  <a:lnTo>
                    <a:pt x="13810" y="7806"/>
                  </a:lnTo>
                  <a:lnTo>
                    <a:pt x="13787" y="7783"/>
                  </a:lnTo>
                  <a:cubicBezTo>
                    <a:pt x="13742" y="7783"/>
                    <a:pt x="13696" y="7761"/>
                    <a:pt x="13673" y="7761"/>
                  </a:cubicBezTo>
                  <a:cubicBezTo>
                    <a:pt x="13422" y="7647"/>
                    <a:pt x="13148" y="7555"/>
                    <a:pt x="12897" y="7464"/>
                  </a:cubicBezTo>
                  <a:cubicBezTo>
                    <a:pt x="12829" y="7441"/>
                    <a:pt x="12760" y="7418"/>
                    <a:pt x="12692" y="7373"/>
                  </a:cubicBezTo>
                  <a:cubicBezTo>
                    <a:pt x="12463" y="7281"/>
                    <a:pt x="12235" y="7190"/>
                    <a:pt x="12007" y="7099"/>
                  </a:cubicBezTo>
                  <a:lnTo>
                    <a:pt x="11938" y="7076"/>
                  </a:lnTo>
                  <a:lnTo>
                    <a:pt x="11893" y="7053"/>
                  </a:lnTo>
                  <a:lnTo>
                    <a:pt x="11870" y="7053"/>
                  </a:lnTo>
                  <a:lnTo>
                    <a:pt x="11847" y="7030"/>
                  </a:lnTo>
                  <a:lnTo>
                    <a:pt x="11710" y="6985"/>
                  </a:lnTo>
                  <a:lnTo>
                    <a:pt x="11550" y="6916"/>
                  </a:lnTo>
                  <a:lnTo>
                    <a:pt x="11413" y="6848"/>
                  </a:lnTo>
                  <a:lnTo>
                    <a:pt x="11391" y="6848"/>
                  </a:lnTo>
                  <a:cubicBezTo>
                    <a:pt x="11276" y="6802"/>
                    <a:pt x="11140" y="6734"/>
                    <a:pt x="11003" y="6688"/>
                  </a:cubicBezTo>
                  <a:lnTo>
                    <a:pt x="10980" y="6665"/>
                  </a:lnTo>
                  <a:lnTo>
                    <a:pt x="10934" y="6642"/>
                  </a:lnTo>
                  <a:lnTo>
                    <a:pt x="10911" y="6642"/>
                  </a:lnTo>
                  <a:lnTo>
                    <a:pt x="10866" y="6619"/>
                  </a:lnTo>
                  <a:cubicBezTo>
                    <a:pt x="10478" y="6460"/>
                    <a:pt x="10090" y="6277"/>
                    <a:pt x="9679" y="6072"/>
                  </a:cubicBezTo>
                  <a:cubicBezTo>
                    <a:pt x="9428" y="5957"/>
                    <a:pt x="9222" y="5843"/>
                    <a:pt x="8994" y="5729"/>
                  </a:cubicBezTo>
                  <a:cubicBezTo>
                    <a:pt x="7898" y="5204"/>
                    <a:pt x="6826" y="4634"/>
                    <a:pt x="5821" y="4040"/>
                  </a:cubicBezTo>
                  <a:cubicBezTo>
                    <a:pt x="4726" y="3401"/>
                    <a:pt x="3698" y="2739"/>
                    <a:pt x="2763" y="2077"/>
                  </a:cubicBezTo>
                  <a:cubicBezTo>
                    <a:pt x="2260" y="1712"/>
                    <a:pt x="1781" y="1370"/>
                    <a:pt x="1325" y="1004"/>
                  </a:cubicBezTo>
                  <a:cubicBezTo>
                    <a:pt x="914" y="685"/>
                    <a:pt x="526" y="342"/>
                    <a:pt x="1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0" name="Google Shape;760;p4"/>
            <p:cNvSpPr/>
            <p:nvPr/>
          </p:nvSpPr>
          <p:spPr>
            <a:xfrm>
              <a:off x="4278200" y="881100"/>
              <a:ext cx="17125" cy="14300"/>
            </a:xfrm>
            <a:custGeom>
              <a:avLst/>
              <a:gdLst/>
              <a:ahLst/>
              <a:cxnLst/>
              <a:rect l="l" t="t" r="r" b="b"/>
              <a:pathLst>
                <a:path w="685" h="572" extrusionOk="0">
                  <a:moveTo>
                    <a:pt x="114" y="1"/>
                  </a:moveTo>
                  <a:cubicBezTo>
                    <a:pt x="69" y="1"/>
                    <a:pt x="46" y="1"/>
                    <a:pt x="23" y="24"/>
                  </a:cubicBezTo>
                  <a:cubicBezTo>
                    <a:pt x="0" y="46"/>
                    <a:pt x="0" y="69"/>
                    <a:pt x="0" y="115"/>
                  </a:cubicBezTo>
                  <a:cubicBezTo>
                    <a:pt x="0" y="138"/>
                    <a:pt x="0" y="160"/>
                    <a:pt x="23" y="160"/>
                  </a:cubicBezTo>
                  <a:cubicBezTo>
                    <a:pt x="183" y="297"/>
                    <a:pt x="343" y="434"/>
                    <a:pt x="525" y="571"/>
                  </a:cubicBezTo>
                  <a:cubicBezTo>
                    <a:pt x="525" y="571"/>
                    <a:pt x="525" y="549"/>
                    <a:pt x="548" y="549"/>
                  </a:cubicBezTo>
                  <a:cubicBezTo>
                    <a:pt x="571" y="526"/>
                    <a:pt x="594" y="526"/>
                    <a:pt x="639" y="503"/>
                  </a:cubicBezTo>
                  <a:cubicBezTo>
                    <a:pt x="639" y="480"/>
                    <a:pt x="662" y="480"/>
                    <a:pt x="685" y="457"/>
                  </a:cubicBezTo>
                  <a:cubicBezTo>
                    <a:pt x="525" y="320"/>
                    <a:pt x="343" y="183"/>
                    <a:pt x="183" y="24"/>
                  </a:cubicBezTo>
                  <a:cubicBezTo>
                    <a:pt x="160" y="1"/>
                    <a:pt x="137" y="1"/>
                    <a:pt x="114" y="1"/>
                  </a:cubicBezTo>
                  <a:close/>
                </a:path>
              </a:pathLst>
            </a:custGeom>
            <a:solidFill>
              <a:srgbClr val="045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1" name="Google Shape;761;p4"/>
            <p:cNvSpPr/>
            <p:nvPr/>
          </p:nvSpPr>
          <p:spPr>
            <a:xfrm>
              <a:off x="4388325" y="735025"/>
              <a:ext cx="17725" cy="15425"/>
            </a:xfrm>
            <a:custGeom>
              <a:avLst/>
              <a:gdLst/>
              <a:ahLst/>
              <a:cxnLst/>
              <a:rect l="l" t="t" r="r" b="b"/>
              <a:pathLst>
                <a:path w="709" h="617" extrusionOk="0">
                  <a:moveTo>
                    <a:pt x="115" y="0"/>
                  </a:moveTo>
                  <a:cubicBezTo>
                    <a:pt x="92" y="0"/>
                    <a:pt x="69" y="23"/>
                    <a:pt x="46" y="23"/>
                  </a:cubicBezTo>
                  <a:cubicBezTo>
                    <a:pt x="23" y="46"/>
                    <a:pt x="0" y="69"/>
                    <a:pt x="0" y="115"/>
                  </a:cubicBezTo>
                  <a:cubicBezTo>
                    <a:pt x="0" y="137"/>
                    <a:pt x="23" y="160"/>
                    <a:pt x="46" y="183"/>
                  </a:cubicBezTo>
                  <a:cubicBezTo>
                    <a:pt x="206" y="320"/>
                    <a:pt x="388" y="480"/>
                    <a:pt x="571" y="617"/>
                  </a:cubicBezTo>
                  <a:cubicBezTo>
                    <a:pt x="571" y="617"/>
                    <a:pt x="594" y="594"/>
                    <a:pt x="594" y="594"/>
                  </a:cubicBezTo>
                  <a:cubicBezTo>
                    <a:pt x="617" y="571"/>
                    <a:pt x="617" y="548"/>
                    <a:pt x="640" y="548"/>
                  </a:cubicBezTo>
                  <a:cubicBezTo>
                    <a:pt x="640" y="525"/>
                    <a:pt x="662" y="503"/>
                    <a:pt x="685" y="480"/>
                  </a:cubicBezTo>
                  <a:cubicBezTo>
                    <a:pt x="685" y="480"/>
                    <a:pt x="708" y="457"/>
                    <a:pt x="708" y="457"/>
                  </a:cubicBezTo>
                  <a:lnTo>
                    <a:pt x="640" y="411"/>
                  </a:lnTo>
                  <a:lnTo>
                    <a:pt x="503" y="297"/>
                  </a:lnTo>
                  <a:cubicBezTo>
                    <a:pt x="388" y="206"/>
                    <a:pt x="297" y="115"/>
                    <a:pt x="183" y="46"/>
                  </a:cubicBezTo>
                  <a:cubicBezTo>
                    <a:pt x="160" y="23"/>
                    <a:pt x="137" y="0"/>
                    <a:pt x="115" y="0"/>
                  </a:cubicBezTo>
                  <a:close/>
                </a:path>
              </a:pathLst>
            </a:custGeom>
            <a:solidFill>
              <a:srgbClr val="045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2" name="Google Shape;762;p4"/>
            <p:cNvSpPr/>
            <p:nvPr/>
          </p:nvSpPr>
          <p:spPr>
            <a:xfrm>
              <a:off x="4201725" y="615200"/>
              <a:ext cx="324150" cy="448525"/>
            </a:xfrm>
            <a:custGeom>
              <a:avLst/>
              <a:gdLst/>
              <a:ahLst/>
              <a:cxnLst/>
              <a:rect l="l" t="t" r="r" b="b"/>
              <a:pathLst>
                <a:path w="12966" h="17941" extrusionOk="0">
                  <a:moveTo>
                    <a:pt x="12874" y="0"/>
                  </a:moveTo>
                  <a:cubicBezTo>
                    <a:pt x="12828" y="0"/>
                    <a:pt x="12783" y="23"/>
                    <a:pt x="12760" y="46"/>
                  </a:cubicBezTo>
                  <a:cubicBezTo>
                    <a:pt x="12440" y="1141"/>
                    <a:pt x="11961" y="2260"/>
                    <a:pt x="11276" y="3470"/>
                  </a:cubicBezTo>
                  <a:cubicBezTo>
                    <a:pt x="10774" y="4383"/>
                    <a:pt x="10181" y="5318"/>
                    <a:pt x="9427" y="6414"/>
                  </a:cubicBezTo>
                  <a:cubicBezTo>
                    <a:pt x="9108" y="6871"/>
                    <a:pt x="8788" y="7304"/>
                    <a:pt x="8423" y="7806"/>
                  </a:cubicBezTo>
                  <a:cubicBezTo>
                    <a:pt x="8081" y="8286"/>
                    <a:pt x="7716" y="8765"/>
                    <a:pt x="7373" y="9244"/>
                  </a:cubicBezTo>
                  <a:cubicBezTo>
                    <a:pt x="6095" y="10979"/>
                    <a:pt x="4520" y="13011"/>
                    <a:pt x="2762" y="14905"/>
                  </a:cubicBezTo>
                  <a:cubicBezTo>
                    <a:pt x="2671" y="14996"/>
                    <a:pt x="2557" y="15110"/>
                    <a:pt x="2466" y="15225"/>
                  </a:cubicBezTo>
                  <a:lnTo>
                    <a:pt x="2237" y="15453"/>
                  </a:lnTo>
                  <a:cubicBezTo>
                    <a:pt x="2055" y="15635"/>
                    <a:pt x="1895" y="15841"/>
                    <a:pt x="1712" y="16023"/>
                  </a:cubicBezTo>
                  <a:lnTo>
                    <a:pt x="1598" y="16160"/>
                  </a:lnTo>
                  <a:cubicBezTo>
                    <a:pt x="1302" y="16480"/>
                    <a:pt x="982" y="16845"/>
                    <a:pt x="640" y="17188"/>
                  </a:cubicBezTo>
                  <a:cubicBezTo>
                    <a:pt x="434" y="17393"/>
                    <a:pt x="252" y="17576"/>
                    <a:pt x="46" y="17758"/>
                  </a:cubicBezTo>
                  <a:cubicBezTo>
                    <a:pt x="1" y="17804"/>
                    <a:pt x="1" y="17872"/>
                    <a:pt x="23" y="17918"/>
                  </a:cubicBezTo>
                  <a:cubicBezTo>
                    <a:pt x="46" y="17941"/>
                    <a:pt x="69" y="17941"/>
                    <a:pt x="115" y="17941"/>
                  </a:cubicBezTo>
                  <a:cubicBezTo>
                    <a:pt x="138" y="17941"/>
                    <a:pt x="160" y="17941"/>
                    <a:pt x="160" y="17918"/>
                  </a:cubicBezTo>
                  <a:cubicBezTo>
                    <a:pt x="640" y="17507"/>
                    <a:pt x="1051" y="17051"/>
                    <a:pt x="1416" y="16663"/>
                  </a:cubicBezTo>
                  <a:lnTo>
                    <a:pt x="1735" y="16297"/>
                  </a:lnTo>
                  <a:cubicBezTo>
                    <a:pt x="2009" y="16001"/>
                    <a:pt x="2329" y="15658"/>
                    <a:pt x="2625" y="15339"/>
                  </a:cubicBezTo>
                  <a:cubicBezTo>
                    <a:pt x="3402" y="14517"/>
                    <a:pt x="4200" y="13627"/>
                    <a:pt x="5045" y="12600"/>
                  </a:cubicBezTo>
                  <a:cubicBezTo>
                    <a:pt x="5707" y="11778"/>
                    <a:pt x="6414" y="10865"/>
                    <a:pt x="7282" y="9724"/>
                  </a:cubicBezTo>
                  <a:cubicBezTo>
                    <a:pt x="7624" y="9244"/>
                    <a:pt x="7989" y="8742"/>
                    <a:pt x="8355" y="8263"/>
                  </a:cubicBezTo>
                  <a:cubicBezTo>
                    <a:pt x="8629" y="7898"/>
                    <a:pt x="8971" y="7396"/>
                    <a:pt x="9336" y="6871"/>
                  </a:cubicBezTo>
                  <a:cubicBezTo>
                    <a:pt x="10112" y="5775"/>
                    <a:pt x="10728" y="4839"/>
                    <a:pt x="11253" y="3949"/>
                  </a:cubicBezTo>
                  <a:cubicBezTo>
                    <a:pt x="11893" y="2830"/>
                    <a:pt x="12372" y="1826"/>
                    <a:pt x="12737" y="845"/>
                  </a:cubicBezTo>
                  <a:cubicBezTo>
                    <a:pt x="12806" y="616"/>
                    <a:pt x="12874" y="365"/>
                    <a:pt x="12965" y="137"/>
                  </a:cubicBezTo>
                  <a:cubicBezTo>
                    <a:pt x="12965" y="114"/>
                    <a:pt x="12965" y="91"/>
                    <a:pt x="12965" y="46"/>
                  </a:cubicBezTo>
                  <a:cubicBezTo>
                    <a:pt x="12943" y="23"/>
                    <a:pt x="12920" y="0"/>
                    <a:pt x="128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3" name="Google Shape;763;p4"/>
            <p:cNvSpPr/>
            <p:nvPr/>
          </p:nvSpPr>
          <p:spPr>
            <a:xfrm>
              <a:off x="4285600" y="884525"/>
              <a:ext cx="37700" cy="37700"/>
            </a:xfrm>
            <a:custGeom>
              <a:avLst/>
              <a:gdLst/>
              <a:ahLst/>
              <a:cxnLst/>
              <a:rect l="l" t="t" r="r" b="b"/>
              <a:pathLst>
                <a:path w="1508" h="1508" extrusionOk="0">
                  <a:moveTo>
                    <a:pt x="777" y="206"/>
                  </a:moveTo>
                  <a:cubicBezTo>
                    <a:pt x="823" y="229"/>
                    <a:pt x="868" y="229"/>
                    <a:pt x="891" y="229"/>
                  </a:cubicBezTo>
                  <a:cubicBezTo>
                    <a:pt x="937" y="252"/>
                    <a:pt x="982" y="275"/>
                    <a:pt x="1028" y="297"/>
                  </a:cubicBezTo>
                  <a:cubicBezTo>
                    <a:pt x="1074" y="320"/>
                    <a:pt x="1119" y="343"/>
                    <a:pt x="1142" y="389"/>
                  </a:cubicBezTo>
                  <a:cubicBezTo>
                    <a:pt x="1165" y="412"/>
                    <a:pt x="1211" y="457"/>
                    <a:pt x="1233" y="503"/>
                  </a:cubicBezTo>
                  <a:cubicBezTo>
                    <a:pt x="1256" y="548"/>
                    <a:pt x="1279" y="594"/>
                    <a:pt x="1279" y="640"/>
                  </a:cubicBezTo>
                  <a:cubicBezTo>
                    <a:pt x="1302" y="685"/>
                    <a:pt x="1302" y="731"/>
                    <a:pt x="1302" y="777"/>
                  </a:cubicBezTo>
                  <a:cubicBezTo>
                    <a:pt x="1302" y="822"/>
                    <a:pt x="1302" y="868"/>
                    <a:pt x="1279" y="914"/>
                  </a:cubicBezTo>
                  <a:cubicBezTo>
                    <a:pt x="1256" y="959"/>
                    <a:pt x="1233" y="1005"/>
                    <a:pt x="1211" y="1051"/>
                  </a:cubicBezTo>
                  <a:cubicBezTo>
                    <a:pt x="1188" y="1096"/>
                    <a:pt x="1165" y="1119"/>
                    <a:pt x="1142" y="1165"/>
                  </a:cubicBezTo>
                  <a:cubicBezTo>
                    <a:pt x="1097" y="1188"/>
                    <a:pt x="1051" y="1210"/>
                    <a:pt x="1005" y="1256"/>
                  </a:cubicBezTo>
                  <a:cubicBezTo>
                    <a:pt x="960" y="1279"/>
                    <a:pt x="937" y="1279"/>
                    <a:pt x="891" y="1302"/>
                  </a:cubicBezTo>
                  <a:cubicBezTo>
                    <a:pt x="845" y="1302"/>
                    <a:pt x="777" y="1325"/>
                    <a:pt x="731" y="1325"/>
                  </a:cubicBezTo>
                  <a:cubicBezTo>
                    <a:pt x="686" y="1302"/>
                    <a:pt x="640" y="1302"/>
                    <a:pt x="617" y="1302"/>
                  </a:cubicBezTo>
                  <a:cubicBezTo>
                    <a:pt x="549" y="1279"/>
                    <a:pt x="503" y="1256"/>
                    <a:pt x="457" y="1233"/>
                  </a:cubicBezTo>
                  <a:cubicBezTo>
                    <a:pt x="412" y="1210"/>
                    <a:pt x="389" y="1165"/>
                    <a:pt x="343" y="1142"/>
                  </a:cubicBezTo>
                  <a:cubicBezTo>
                    <a:pt x="320" y="1096"/>
                    <a:pt x="298" y="1073"/>
                    <a:pt x="275" y="1028"/>
                  </a:cubicBezTo>
                  <a:cubicBezTo>
                    <a:pt x="252" y="982"/>
                    <a:pt x="229" y="937"/>
                    <a:pt x="206" y="891"/>
                  </a:cubicBezTo>
                  <a:cubicBezTo>
                    <a:pt x="206" y="845"/>
                    <a:pt x="206" y="800"/>
                    <a:pt x="206" y="731"/>
                  </a:cubicBezTo>
                  <a:cubicBezTo>
                    <a:pt x="206" y="708"/>
                    <a:pt x="206" y="663"/>
                    <a:pt x="229" y="617"/>
                  </a:cubicBezTo>
                  <a:lnTo>
                    <a:pt x="206" y="617"/>
                  </a:lnTo>
                  <a:cubicBezTo>
                    <a:pt x="229" y="571"/>
                    <a:pt x="252" y="526"/>
                    <a:pt x="275" y="480"/>
                  </a:cubicBezTo>
                  <a:cubicBezTo>
                    <a:pt x="298" y="434"/>
                    <a:pt x="343" y="389"/>
                    <a:pt x="366" y="366"/>
                  </a:cubicBezTo>
                  <a:cubicBezTo>
                    <a:pt x="412" y="320"/>
                    <a:pt x="435" y="297"/>
                    <a:pt x="480" y="275"/>
                  </a:cubicBezTo>
                  <a:cubicBezTo>
                    <a:pt x="503" y="275"/>
                    <a:pt x="526" y="252"/>
                    <a:pt x="549" y="252"/>
                  </a:cubicBezTo>
                  <a:cubicBezTo>
                    <a:pt x="572" y="252"/>
                    <a:pt x="594" y="229"/>
                    <a:pt x="594" y="229"/>
                  </a:cubicBezTo>
                  <a:cubicBezTo>
                    <a:pt x="663" y="229"/>
                    <a:pt x="708" y="206"/>
                    <a:pt x="731" y="206"/>
                  </a:cubicBezTo>
                  <a:close/>
                  <a:moveTo>
                    <a:pt x="754" y="1"/>
                  </a:moveTo>
                  <a:cubicBezTo>
                    <a:pt x="731" y="1"/>
                    <a:pt x="708" y="23"/>
                    <a:pt x="686" y="23"/>
                  </a:cubicBezTo>
                  <a:lnTo>
                    <a:pt x="572" y="23"/>
                  </a:lnTo>
                  <a:cubicBezTo>
                    <a:pt x="549" y="46"/>
                    <a:pt x="526" y="46"/>
                    <a:pt x="503" y="46"/>
                  </a:cubicBezTo>
                  <a:cubicBezTo>
                    <a:pt x="435" y="69"/>
                    <a:pt x="389" y="115"/>
                    <a:pt x="343" y="138"/>
                  </a:cubicBezTo>
                  <a:cubicBezTo>
                    <a:pt x="298" y="160"/>
                    <a:pt x="298" y="160"/>
                    <a:pt x="275" y="183"/>
                  </a:cubicBezTo>
                  <a:cubicBezTo>
                    <a:pt x="184" y="252"/>
                    <a:pt x="115" y="343"/>
                    <a:pt x="69" y="457"/>
                  </a:cubicBezTo>
                  <a:cubicBezTo>
                    <a:pt x="47" y="526"/>
                    <a:pt x="24" y="571"/>
                    <a:pt x="24" y="617"/>
                  </a:cubicBezTo>
                  <a:cubicBezTo>
                    <a:pt x="1" y="685"/>
                    <a:pt x="1" y="754"/>
                    <a:pt x="1" y="822"/>
                  </a:cubicBezTo>
                  <a:cubicBezTo>
                    <a:pt x="1" y="891"/>
                    <a:pt x="24" y="982"/>
                    <a:pt x="47" y="1028"/>
                  </a:cubicBezTo>
                  <a:cubicBezTo>
                    <a:pt x="69" y="1096"/>
                    <a:pt x="92" y="1142"/>
                    <a:pt x="138" y="1188"/>
                  </a:cubicBezTo>
                  <a:cubicBezTo>
                    <a:pt x="161" y="1256"/>
                    <a:pt x="206" y="1302"/>
                    <a:pt x="252" y="1325"/>
                  </a:cubicBezTo>
                  <a:cubicBezTo>
                    <a:pt x="298" y="1370"/>
                    <a:pt x="343" y="1393"/>
                    <a:pt x="389" y="1416"/>
                  </a:cubicBezTo>
                  <a:cubicBezTo>
                    <a:pt x="435" y="1461"/>
                    <a:pt x="503" y="1484"/>
                    <a:pt x="572" y="1484"/>
                  </a:cubicBezTo>
                  <a:cubicBezTo>
                    <a:pt x="594" y="1507"/>
                    <a:pt x="640" y="1507"/>
                    <a:pt x="663" y="1507"/>
                  </a:cubicBezTo>
                  <a:lnTo>
                    <a:pt x="754" y="1507"/>
                  </a:lnTo>
                  <a:cubicBezTo>
                    <a:pt x="868" y="1507"/>
                    <a:pt x="982" y="1484"/>
                    <a:pt x="1074" y="1439"/>
                  </a:cubicBezTo>
                  <a:cubicBezTo>
                    <a:pt x="1165" y="1393"/>
                    <a:pt x="1256" y="1325"/>
                    <a:pt x="1348" y="1233"/>
                  </a:cubicBezTo>
                  <a:cubicBezTo>
                    <a:pt x="1370" y="1188"/>
                    <a:pt x="1393" y="1142"/>
                    <a:pt x="1416" y="1096"/>
                  </a:cubicBezTo>
                  <a:cubicBezTo>
                    <a:pt x="1462" y="1051"/>
                    <a:pt x="1462" y="982"/>
                    <a:pt x="1485" y="937"/>
                  </a:cubicBezTo>
                  <a:cubicBezTo>
                    <a:pt x="1507" y="891"/>
                    <a:pt x="1507" y="822"/>
                    <a:pt x="1507" y="754"/>
                  </a:cubicBezTo>
                  <a:cubicBezTo>
                    <a:pt x="1507" y="685"/>
                    <a:pt x="1485" y="640"/>
                    <a:pt x="1485" y="571"/>
                  </a:cubicBezTo>
                  <a:cubicBezTo>
                    <a:pt x="1439" y="457"/>
                    <a:pt x="1393" y="366"/>
                    <a:pt x="1325" y="275"/>
                  </a:cubicBezTo>
                  <a:cubicBezTo>
                    <a:pt x="1302" y="252"/>
                    <a:pt x="1279" y="206"/>
                    <a:pt x="1233" y="183"/>
                  </a:cubicBezTo>
                  <a:cubicBezTo>
                    <a:pt x="1188" y="138"/>
                    <a:pt x="1119" y="115"/>
                    <a:pt x="1051" y="69"/>
                  </a:cubicBezTo>
                  <a:cubicBezTo>
                    <a:pt x="1005" y="46"/>
                    <a:pt x="982" y="46"/>
                    <a:pt x="937" y="46"/>
                  </a:cubicBezTo>
                  <a:cubicBezTo>
                    <a:pt x="914" y="23"/>
                    <a:pt x="914" y="23"/>
                    <a:pt x="891" y="23"/>
                  </a:cubicBezTo>
                  <a:lnTo>
                    <a:pt x="868" y="23"/>
                  </a:lnTo>
                  <a:cubicBezTo>
                    <a:pt x="845" y="23"/>
                    <a:pt x="800" y="1"/>
                    <a:pt x="75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4" name="Google Shape;764;p4"/>
            <p:cNvSpPr/>
            <p:nvPr/>
          </p:nvSpPr>
          <p:spPr>
            <a:xfrm>
              <a:off x="4398600" y="739025"/>
              <a:ext cx="37675" cy="37675"/>
            </a:xfrm>
            <a:custGeom>
              <a:avLst/>
              <a:gdLst/>
              <a:ahLst/>
              <a:cxnLst/>
              <a:rect l="l" t="t" r="r" b="b"/>
              <a:pathLst>
                <a:path w="1507" h="1507" extrusionOk="0">
                  <a:moveTo>
                    <a:pt x="913" y="206"/>
                  </a:moveTo>
                  <a:cubicBezTo>
                    <a:pt x="936" y="228"/>
                    <a:pt x="959" y="228"/>
                    <a:pt x="982" y="251"/>
                  </a:cubicBezTo>
                  <a:cubicBezTo>
                    <a:pt x="1005" y="251"/>
                    <a:pt x="1027" y="251"/>
                    <a:pt x="1050" y="274"/>
                  </a:cubicBezTo>
                  <a:cubicBezTo>
                    <a:pt x="1096" y="320"/>
                    <a:pt x="1119" y="343"/>
                    <a:pt x="1164" y="365"/>
                  </a:cubicBezTo>
                  <a:cubicBezTo>
                    <a:pt x="1187" y="388"/>
                    <a:pt x="1210" y="434"/>
                    <a:pt x="1233" y="480"/>
                  </a:cubicBezTo>
                  <a:cubicBezTo>
                    <a:pt x="1256" y="525"/>
                    <a:pt x="1279" y="571"/>
                    <a:pt x="1301" y="617"/>
                  </a:cubicBezTo>
                  <a:cubicBezTo>
                    <a:pt x="1301" y="662"/>
                    <a:pt x="1301" y="708"/>
                    <a:pt x="1301" y="753"/>
                  </a:cubicBezTo>
                  <a:cubicBezTo>
                    <a:pt x="1301" y="799"/>
                    <a:pt x="1301" y="845"/>
                    <a:pt x="1279" y="890"/>
                  </a:cubicBezTo>
                  <a:cubicBezTo>
                    <a:pt x="1279" y="959"/>
                    <a:pt x="1256" y="1005"/>
                    <a:pt x="1233" y="1050"/>
                  </a:cubicBezTo>
                  <a:cubicBezTo>
                    <a:pt x="1187" y="1073"/>
                    <a:pt x="1164" y="1119"/>
                    <a:pt x="1142" y="1141"/>
                  </a:cubicBezTo>
                  <a:cubicBezTo>
                    <a:pt x="1096" y="1187"/>
                    <a:pt x="1073" y="1210"/>
                    <a:pt x="1027" y="1233"/>
                  </a:cubicBezTo>
                  <a:cubicBezTo>
                    <a:pt x="982" y="1256"/>
                    <a:pt x="936" y="1256"/>
                    <a:pt x="890" y="1278"/>
                  </a:cubicBezTo>
                  <a:cubicBezTo>
                    <a:pt x="845" y="1278"/>
                    <a:pt x="799" y="1301"/>
                    <a:pt x="754" y="1301"/>
                  </a:cubicBezTo>
                  <a:cubicBezTo>
                    <a:pt x="708" y="1301"/>
                    <a:pt x="662" y="1278"/>
                    <a:pt x="617" y="1278"/>
                  </a:cubicBezTo>
                  <a:cubicBezTo>
                    <a:pt x="571" y="1256"/>
                    <a:pt x="525" y="1233"/>
                    <a:pt x="457" y="1210"/>
                  </a:cubicBezTo>
                  <a:cubicBezTo>
                    <a:pt x="434" y="1187"/>
                    <a:pt x="388" y="1164"/>
                    <a:pt x="366" y="1119"/>
                  </a:cubicBezTo>
                  <a:cubicBezTo>
                    <a:pt x="320" y="1096"/>
                    <a:pt x="297" y="1050"/>
                    <a:pt x="274" y="1005"/>
                  </a:cubicBezTo>
                  <a:cubicBezTo>
                    <a:pt x="251" y="959"/>
                    <a:pt x="229" y="913"/>
                    <a:pt x="229" y="868"/>
                  </a:cubicBezTo>
                  <a:cubicBezTo>
                    <a:pt x="206" y="822"/>
                    <a:pt x="206" y="776"/>
                    <a:pt x="206" y="731"/>
                  </a:cubicBezTo>
                  <a:cubicBezTo>
                    <a:pt x="206" y="685"/>
                    <a:pt x="229" y="639"/>
                    <a:pt x="229" y="594"/>
                  </a:cubicBezTo>
                  <a:cubicBezTo>
                    <a:pt x="251" y="548"/>
                    <a:pt x="274" y="502"/>
                    <a:pt x="297" y="457"/>
                  </a:cubicBezTo>
                  <a:cubicBezTo>
                    <a:pt x="320" y="411"/>
                    <a:pt x="343" y="388"/>
                    <a:pt x="388" y="343"/>
                  </a:cubicBezTo>
                  <a:cubicBezTo>
                    <a:pt x="411" y="320"/>
                    <a:pt x="457" y="297"/>
                    <a:pt x="502" y="251"/>
                  </a:cubicBezTo>
                  <a:lnTo>
                    <a:pt x="548" y="251"/>
                  </a:lnTo>
                  <a:cubicBezTo>
                    <a:pt x="571" y="228"/>
                    <a:pt x="594" y="228"/>
                    <a:pt x="617" y="206"/>
                  </a:cubicBezTo>
                  <a:close/>
                  <a:moveTo>
                    <a:pt x="639" y="0"/>
                  </a:moveTo>
                  <a:cubicBezTo>
                    <a:pt x="617" y="0"/>
                    <a:pt x="571" y="23"/>
                    <a:pt x="525" y="23"/>
                  </a:cubicBezTo>
                  <a:cubicBezTo>
                    <a:pt x="457" y="46"/>
                    <a:pt x="411" y="69"/>
                    <a:pt x="366" y="92"/>
                  </a:cubicBezTo>
                  <a:cubicBezTo>
                    <a:pt x="343" y="114"/>
                    <a:pt x="343" y="114"/>
                    <a:pt x="320" y="137"/>
                  </a:cubicBezTo>
                  <a:lnTo>
                    <a:pt x="297" y="160"/>
                  </a:lnTo>
                  <a:cubicBezTo>
                    <a:pt x="251" y="183"/>
                    <a:pt x="206" y="228"/>
                    <a:pt x="160" y="297"/>
                  </a:cubicBezTo>
                  <a:cubicBezTo>
                    <a:pt x="137" y="320"/>
                    <a:pt x="92" y="388"/>
                    <a:pt x="69" y="457"/>
                  </a:cubicBezTo>
                  <a:cubicBezTo>
                    <a:pt x="23" y="525"/>
                    <a:pt x="0" y="639"/>
                    <a:pt x="0" y="753"/>
                  </a:cubicBezTo>
                  <a:cubicBezTo>
                    <a:pt x="0" y="868"/>
                    <a:pt x="23" y="982"/>
                    <a:pt x="92" y="1096"/>
                  </a:cubicBezTo>
                  <a:cubicBezTo>
                    <a:pt x="137" y="1187"/>
                    <a:pt x="229" y="1278"/>
                    <a:pt x="320" y="1370"/>
                  </a:cubicBezTo>
                  <a:cubicBezTo>
                    <a:pt x="411" y="1438"/>
                    <a:pt x="548" y="1484"/>
                    <a:pt x="662" y="1484"/>
                  </a:cubicBezTo>
                  <a:cubicBezTo>
                    <a:pt x="685" y="1507"/>
                    <a:pt x="731" y="1507"/>
                    <a:pt x="754" y="1507"/>
                  </a:cubicBezTo>
                  <a:cubicBezTo>
                    <a:pt x="776" y="1507"/>
                    <a:pt x="799" y="1507"/>
                    <a:pt x="845" y="1484"/>
                  </a:cubicBezTo>
                  <a:cubicBezTo>
                    <a:pt x="913" y="1484"/>
                    <a:pt x="959" y="1461"/>
                    <a:pt x="1005" y="1461"/>
                  </a:cubicBezTo>
                  <a:cubicBezTo>
                    <a:pt x="1073" y="1438"/>
                    <a:pt x="1119" y="1393"/>
                    <a:pt x="1164" y="1370"/>
                  </a:cubicBezTo>
                  <a:cubicBezTo>
                    <a:pt x="1210" y="1347"/>
                    <a:pt x="1256" y="1301"/>
                    <a:pt x="1301" y="1256"/>
                  </a:cubicBezTo>
                  <a:cubicBezTo>
                    <a:pt x="1347" y="1210"/>
                    <a:pt x="1393" y="1164"/>
                    <a:pt x="1415" y="1096"/>
                  </a:cubicBezTo>
                  <a:cubicBezTo>
                    <a:pt x="1461" y="1050"/>
                    <a:pt x="1484" y="982"/>
                    <a:pt x="1484" y="913"/>
                  </a:cubicBezTo>
                  <a:cubicBezTo>
                    <a:pt x="1507" y="868"/>
                    <a:pt x="1507" y="799"/>
                    <a:pt x="1507" y="753"/>
                  </a:cubicBezTo>
                  <a:cubicBezTo>
                    <a:pt x="1507" y="685"/>
                    <a:pt x="1507" y="617"/>
                    <a:pt x="1484" y="548"/>
                  </a:cubicBezTo>
                  <a:cubicBezTo>
                    <a:pt x="1461" y="434"/>
                    <a:pt x="1393" y="320"/>
                    <a:pt x="1301" y="228"/>
                  </a:cubicBezTo>
                  <a:cubicBezTo>
                    <a:pt x="1301" y="228"/>
                    <a:pt x="1301" y="206"/>
                    <a:pt x="1279" y="206"/>
                  </a:cubicBezTo>
                  <a:lnTo>
                    <a:pt x="1256" y="183"/>
                  </a:lnTo>
                  <a:cubicBezTo>
                    <a:pt x="1187" y="114"/>
                    <a:pt x="1096" y="69"/>
                    <a:pt x="1027" y="46"/>
                  </a:cubicBezTo>
                  <a:cubicBezTo>
                    <a:pt x="982" y="23"/>
                    <a:pt x="936" y="0"/>
                    <a:pt x="89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5" name="Google Shape;765;p4"/>
            <p:cNvSpPr/>
            <p:nvPr/>
          </p:nvSpPr>
          <p:spPr>
            <a:xfrm>
              <a:off x="4145225" y="576950"/>
              <a:ext cx="700200" cy="631150"/>
            </a:xfrm>
            <a:custGeom>
              <a:avLst/>
              <a:gdLst/>
              <a:ahLst/>
              <a:cxnLst/>
              <a:rect l="l" t="t" r="r" b="b"/>
              <a:pathLst>
                <a:path w="28008" h="25246" extrusionOk="0">
                  <a:moveTo>
                    <a:pt x="13217" y="275"/>
                  </a:moveTo>
                  <a:cubicBezTo>
                    <a:pt x="14837" y="1576"/>
                    <a:pt x="16732" y="2808"/>
                    <a:pt x="18992" y="3995"/>
                  </a:cubicBezTo>
                  <a:cubicBezTo>
                    <a:pt x="19950" y="4497"/>
                    <a:pt x="20977" y="5000"/>
                    <a:pt x="22119" y="5525"/>
                  </a:cubicBezTo>
                  <a:cubicBezTo>
                    <a:pt x="22644" y="5753"/>
                    <a:pt x="23169" y="5981"/>
                    <a:pt x="23694" y="6209"/>
                  </a:cubicBezTo>
                  <a:cubicBezTo>
                    <a:pt x="24355" y="6506"/>
                    <a:pt x="24903" y="6711"/>
                    <a:pt x="25383" y="6894"/>
                  </a:cubicBezTo>
                  <a:cubicBezTo>
                    <a:pt x="26273" y="7214"/>
                    <a:pt x="27049" y="7419"/>
                    <a:pt x="27779" y="7556"/>
                  </a:cubicBezTo>
                  <a:cubicBezTo>
                    <a:pt x="27483" y="8560"/>
                    <a:pt x="27003" y="9656"/>
                    <a:pt x="26318" y="10843"/>
                  </a:cubicBezTo>
                  <a:cubicBezTo>
                    <a:pt x="25383" y="12486"/>
                    <a:pt x="24219" y="14038"/>
                    <a:pt x="23100" y="15545"/>
                  </a:cubicBezTo>
                  <a:cubicBezTo>
                    <a:pt x="22895" y="15819"/>
                    <a:pt x="22689" y="16070"/>
                    <a:pt x="22484" y="16344"/>
                  </a:cubicBezTo>
                  <a:lnTo>
                    <a:pt x="22370" y="16526"/>
                  </a:lnTo>
                  <a:cubicBezTo>
                    <a:pt x="22233" y="16686"/>
                    <a:pt x="22096" y="16869"/>
                    <a:pt x="21959" y="17051"/>
                  </a:cubicBezTo>
                  <a:cubicBezTo>
                    <a:pt x="21776" y="17302"/>
                    <a:pt x="21594" y="17531"/>
                    <a:pt x="21411" y="17782"/>
                  </a:cubicBezTo>
                  <a:cubicBezTo>
                    <a:pt x="21046" y="18261"/>
                    <a:pt x="20658" y="18740"/>
                    <a:pt x="20247" y="19243"/>
                  </a:cubicBezTo>
                  <a:cubicBezTo>
                    <a:pt x="19517" y="20133"/>
                    <a:pt x="18718" y="21046"/>
                    <a:pt x="17827" y="22073"/>
                  </a:cubicBezTo>
                  <a:cubicBezTo>
                    <a:pt x="17420" y="22503"/>
                    <a:pt x="16989" y="22979"/>
                    <a:pt x="16514" y="23432"/>
                  </a:cubicBezTo>
                  <a:lnTo>
                    <a:pt x="16514" y="23432"/>
                  </a:lnTo>
                  <a:cubicBezTo>
                    <a:pt x="16518" y="23428"/>
                    <a:pt x="16522" y="23424"/>
                    <a:pt x="16526" y="23420"/>
                  </a:cubicBezTo>
                  <a:lnTo>
                    <a:pt x="16526" y="23420"/>
                  </a:lnTo>
                  <a:lnTo>
                    <a:pt x="16504" y="23442"/>
                  </a:lnTo>
                  <a:cubicBezTo>
                    <a:pt x="16507" y="23439"/>
                    <a:pt x="16511" y="23436"/>
                    <a:pt x="16514" y="23432"/>
                  </a:cubicBezTo>
                  <a:lnTo>
                    <a:pt x="16514" y="23432"/>
                  </a:lnTo>
                  <a:cubicBezTo>
                    <a:pt x="15970" y="23998"/>
                    <a:pt x="15381" y="24519"/>
                    <a:pt x="14792" y="25040"/>
                  </a:cubicBezTo>
                  <a:lnTo>
                    <a:pt x="14678" y="25017"/>
                  </a:lnTo>
                  <a:cubicBezTo>
                    <a:pt x="13810" y="24858"/>
                    <a:pt x="12897" y="24606"/>
                    <a:pt x="11733" y="24150"/>
                  </a:cubicBezTo>
                  <a:cubicBezTo>
                    <a:pt x="11254" y="23967"/>
                    <a:pt x="10774" y="23762"/>
                    <a:pt x="10341" y="23579"/>
                  </a:cubicBezTo>
                  <a:cubicBezTo>
                    <a:pt x="9930" y="23397"/>
                    <a:pt x="9496" y="23214"/>
                    <a:pt x="9017" y="22986"/>
                  </a:cubicBezTo>
                  <a:cubicBezTo>
                    <a:pt x="6666" y="21913"/>
                    <a:pt x="4657" y="20840"/>
                    <a:pt x="2900" y="19699"/>
                  </a:cubicBezTo>
                  <a:cubicBezTo>
                    <a:pt x="1941" y="19083"/>
                    <a:pt x="1051" y="18444"/>
                    <a:pt x="229" y="17782"/>
                  </a:cubicBezTo>
                  <a:cubicBezTo>
                    <a:pt x="1142" y="16983"/>
                    <a:pt x="2010" y="16161"/>
                    <a:pt x="2763" y="15339"/>
                  </a:cubicBezTo>
                  <a:cubicBezTo>
                    <a:pt x="3196" y="14883"/>
                    <a:pt x="3630" y="14404"/>
                    <a:pt x="3995" y="13970"/>
                  </a:cubicBezTo>
                  <a:cubicBezTo>
                    <a:pt x="4429" y="13468"/>
                    <a:pt x="4817" y="13011"/>
                    <a:pt x="5205" y="12532"/>
                  </a:cubicBezTo>
                  <a:cubicBezTo>
                    <a:pt x="6050" y="11528"/>
                    <a:pt x="6826" y="10569"/>
                    <a:pt x="7533" y="9633"/>
                  </a:cubicBezTo>
                  <a:lnTo>
                    <a:pt x="7807" y="9245"/>
                  </a:lnTo>
                  <a:lnTo>
                    <a:pt x="8035" y="8948"/>
                  </a:lnTo>
                  <a:cubicBezTo>
                    <a:pt x="8195" y="8743"/>
                    <a:pt x="8355" y="8515"/>
                    <a:pt x="8515" y="8309"/>
                  </a:cubicBezTo>
                  <a:cubicBezTo>
                    <a:pt x="8834" y="7853"/>
                    <a:pt x="9177" y="7419"/>
                    <a:pt x="9496" y="6963"/>
                  </a:cubicBezTo>
                  <a:cubicBezTo>
                    <a:pt x="10318" y="5867"/>
                    <a:pt x="10911" y="4977"/>
                    <a:pt x="11436" y="4132"/>
                  </a:cubicBezTo>
                  <a:cubicBezTo>
                    <a:pt x="12075" y="3059"/>
                    <a:pt x="12578" y="2101"/>
                    <a:pt x="12920" y="1165"/>
                  </a:cubicBezTo>
                  <a:cubicBezTo>
                    <a:pt x="13034" y="868"/>
                    <a:pt x="13148" y="571"/>
                    <a:pt x="13217" y="275"/>
                  </a:cubicBezTo>
                  <a:close/>
                  <a:moveTo>
                    <a:pt x="13125" y="1"/>
                  </a:moveTo>
                  <a:cubicBezTo>
                    <a:pt x="13103" y="1"/>
                    <a:pt x="13080" y="24"/>
                    <a:pt x="13080" y="69"/>
                  </a:cubicBezTo>
                  <a:cubicBezTo>
                    <a:pt x="12783" y="1119"/>
                    <a:pt x="12304" y="2238"/>
                    <a:pt x="11596" y="3470"/>
                  </a:cubicBezTo>
                  <a:cubicBezTo>
                    <a:pt x="10637" y="5137"/>
                    <a:pt x="9473" y="6689"/>
                    <a:pt x="8355" y="8172"/>
                  </a:cubicBezTo>
                  <a:cubicBezTo>
                    <a:pt x="8150" y="8446"/>
                    <a:pt x="7944" y="8720"/>
                    <a:pt x="7761" y="8971"/>
                  </a:cubicBezTo>
                  <a:lnTo>
                    <a:pt x="7625" y="9154"/>
                  </a:lnTo>
                  <a:cubicBezTo>
                    <a:pt x="7488" y="9336"/>
                    <a:pt x="7373" y="9496"/>
                    <a:pt x="7236" y="9679"/>
                  </a:cubicBezTo>
                  <a:cubicBezTo>
                    <a:pt x="7054" y="9930"/>
                    <a:pt x="6848" y="10181"/>
                    <a:pt x="6666" y="10409"/>
                  </a:cubicBezTo>
                  <a:cubicBezTo>
                    <a:pt x="6301" y="10911"/>
                    <a:pt x="5913" y="11391"/>
                    <a:pt x="5502" y="11870"/>
                  </a:cubicBezTo>
                  <a:cubicBezTo>
                    <a:pt x="4771" y="12760"/>
                    <a:pt x="3972" y="13696"/>
                    <a:pt x="3082" y="14700"/>
                  </a:cubicBezTo>
                  <a:cubicBezTo>
                    <a:pt x="2671" y="15157"/>
                    <a:pt x="2238" y="15613"/>
                    <a:pt x="1781" y="16070"/>
                  </a:cubicBezTo>
                  <a:lnTo>
                    <a:pt x="1804" y="16070"/>
                  </a:lnTo>
                  <a:cubicBezTo>
                    <a:pt x="1233" y="16618"/>
                    <a:pt x="640" y="17165"/>
                    <a:pt x="47" y="17690"/>
                  </a:cubicBezTo>
                  <a:cubicBezTo>
                    <a:pt x="1" y="17713"/>
                    <a:pt x="1" y="17736"/>
                    <a:pt x="1" y="17782"/>
                  </a:cubicBezTo>
                  <a:cubicBezTo>
                    <a:pt x="1" y="17805"/>
                    <a:pt x="1" y="17805"/>
                    <a:pt x="1" y="17827"/>
                  </a:cubicBezTo>
                  <a:cubicBezTo>
                    <a:pt x="1" y="17850"/>
                    <a:pt x="24" y="17873"/>
                    <a:pt x="47" y="17896"/>
                  </a:cubicBezTo>
                  <a:cubicBezTo>
                    <a:pt x="1690" y="19220"/>
                    <a:pt x="3584" y="20452"/>
                    <a:pt x="5867" y="21662"/>
                  </a:cubicBezTo>
                  <a:cubicBezTo>
                    <a:pt x="6826" y="22187"/>
                    <a:pt x="7853" y="22666"/>
                    <a:pt x="8994" y="23191"/>
                  </a:cubicBezTo>
                  <a:cubicBezTo>
                    <a:pt x="9473" y="23420"/>
                    <a:pt x="10021" y="23648"/>
                    <a:pt x="10569" y="23876"/>
                  </a:cubicBezTo>
                  <a:cubicBezTo>
                    <a:pt x="11231" y="24173"/>
                    <a:pt x="11779" y="24378"/>
                    <a:pt x="12258" y="24561"/>
                  </a:cubicBezTo>
                  <a:cubicBezTo>
                    <a:pt x="13217" y="24903"/>
                    <a:pt x="14061" y="25131"/>
                    <a:pt x="14860" y="25246"/>
                  </a:cubicBezTo>
                  <a:cubicBezTo>
                    <a:pt x="14883" y="25246"/>
                    <a:pt x="14906" y="25223"/>
                    <a:pt x="14929" y="25223"/>
                  </a:cubicBezTo>
                  <a:cubicBezTo>
                    <a:pt x="14929" y="25200"/>
                    <a:pt x="14951" y="25177"/>
                    <a:pt x="14951" y="25154"/>
                  </a:cubicBezTo>
                  <a:cubicBezTo>
                    <a:pt x="15887" y="24355"/>
                    <a:pt x="16732" y="23534"/>
                    <a:pt x="17508" y="22712"/>
                  </a:cubicBezTo>
                  <a:cubicBezTo>
                    <a:pt x="17942" y="22233"/>
                    <a:pt x="18352" y="21753"/>
                    <a:pt x="18740" y="21342"/>
                  </a:cubicBezTo>
                  <a:cubicBezTo>
                    <a:pt x="19174" y="20817"/>
                    <a:pt x="19562" y="20361"/>
                    <a:pt x="19950" y="19904"/>
                  </a:cubicBezTo>
                  <a:cubicBezTo>
                    <a:pt x="20795" y="18900"/>
                    <a:pt x="21548" y="17942"/>
                    <a:pt x="22256" y="16983"/>
                  </a:cubicBezTo>
                  <a:lnTo>
                    <a:pt x="22370" y="16846"/>
                  </a:lnTo>
                  <a:lnTo>
                    <a:pt x="22552" y="16618"/>
                  </a:lnTo>
                  <a:lnTo>
                    <a:pt x="22758" y="16321"/>
                  </a:lnTo>
                  <a:cubicBezTo>
                    <a:pt x="22917" y="16093"/>
                    <a:pt x="23077" y="15887"/>
                    <a:pt x="23237" y="15682"/>
                  </a:cubicBezTo>
                  <a:cubicBezTo>
                    <a:pt x="23579" y="15225"/>
                    <a:pt x="23922" y="14792"/>
                    <a:pt x="24241" y="14335"/>
                  </a:cubicBezTo>
                  <a:cubicBezTo>
                    <a:pt x="25063" y="13217"/>
                    <a:pt x="25657" y="12349"/>
                    <a:pt x="26159" y="11505"/>
                  </a:cubicBezTo>
                  <a:cubicBezTo>
                    <a:pt x="26821" y="10432"/>
                    <a:pt x="27300" y="9451"/>
                    <a:pt x="27665" y="8537"/>
                  </a:cubicBezTo>
                  <a:cubicBezTo>
                    <a:pt x="27779" y="8218"/>
                    <a:pt x="27893" y="7898"/>
                    <a:pt x="27985" y="7579"/>
                  </a:cubicBezTo>
                  <a:lnTo>
                    <a:pt x="27985" y="7556"/>
                  </a:lnTo>
                  <a:lnTo>
                    <a:pt x="28008" y="7488"/>
                  </a:lnTo>
                  <a:cubicBezTo>
                    <a:pt x="28008" y="7488"/>
                    <a:pt x="28008" y="7442"/>
                    <a:pt x="28008" y="7419"/>
                  </a:cubicBezTo>
                  <a:lnTo>
                    <a:pt x="28008" y="7373"/>
                  </a:lnTo>
                  <a:lnTo>
                    <a:pt x="27962" y="7373"/>
                  </a:lnTo>
                  <a:cubicBezTo>
                    <a:pt x="27939" y="7351"/>
                    <a:pt x="27916" y="7351"/>
                    <a:pt x="27916" y="7351"/>
                  </a:cubicBezTo>
                  <a:lnTo>
                    <a:pt x="27802" y="7351"/>
                  </a:lnTo>
                  <a:cubicBezTo>
                    <a:pt x="26935" y="7191"/>
                    <a:pt x="26022" y="6917"/>
                    <a:pt x="24858" y="6483"/>
                  </a:cubicBezTo>
                  <a:cubicBezTo>
                    <a:pt x="24378" y="6278"/>
                    <a:pt x="23899" y="6095"/>
                    <a:pt x="23465" y="5890"/>
                  </a:cubicBezTo>
                  <a:cubicBezTo>
                    <a:pt x="23054" y="5730"/>
                    <a:pt x="22621" y="5525"/>
                    <a:pt x="22141" y="5319"/>
                  </a:cubicBezTo>
                  <a:cubicBezTo>
                    <a:pt x="19790" y="4246"/>
                    <a:pt x="17782" y="3174"/>
                    <a:pt x="16001" y="2032"/>
                  </a:cubicBezTo>
                  <a:cubicBezTo>
                    <a:pt x="15043" y="1393"/>
                    <a:pt x="14107" y="731"/>
                    <a:pt x="13262" y="46"/>
                  </a:cubicBezTo>
                  <a:cubicBezTo>
                    <a:pt x="13240" y="24"/>
                    <a:pt x="13240" y="1"/>
                    <a:pt x="132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6" name="Google Shape;766;p4"/>
            <p:cNvSpPr/>
            <p:nvPr/>
          </p:nvSpPr>
          <p:spPr>
            <a:xfrm>
              <a:off x="4504150" y="683675"/>
              <a:ext cx="103325" cy="93600"/>
            </a:xfrm>
            <a:custGeom>
              <a:avLst/>
              <a:gdLst/>
              <a:ahLst/>
              <a:cxnLst/>
              <a:rect l="l" t="t" r="r" b="b"/>
              <a:pathLst>
                <a:path w="4133" h="3744" extrusionOk="0">
                  <a:moveTo>
                    <a:pt x="1188" y="469"/>
                  </a:moveTo>
                  <a:lnTo>
                    <a:pt x="1188" y="469"/>
                  </a:lnTo>
                  <a:cubicBezTo>
                    <a:pt x="1180" y="473"/>
                    <a:pt x="1173" y="476"/>
                    <a:pt x="1165" y="480"/>
                  </a:cubicBezTo>
                  <a:cubicBezTo>
                    <a:pt x="1182" y="480"/>
                    <a:pt x="1187" y="480"/>
                    <a:pt x="1188" y="469"/>
                  </a:cubicBezTo>
                  <a:close/>
                  <a:moveTo>
                    <a:pt x="3790" y="1027"/>
                  </a:moveTo>
                  <a:cubicBezTo>
                    <a:pt x="3790" y="1045"/>
                    <a:pt x="3790" y="1049"/>
                    <a:pt x="3801" y="1050"/>
                  </a:cubicBezTo>
                  <a:lnTo>
                    <a:pt x="3801" y="1050"/>
                  </a:lnTo>
                  <a:cubicBezTo>
                    <a:pt x="3798" y="1042"/>
                    <a:pt x="3794" y="1035"/>
                    <a:pt x="3790" y="1027"/>
                  </a:cubicBezTo>
                  <a:close/>
                  <a:moveTo>
                    <a:pt x="2261" y="0"/>
                  </a:moveTo>
                  <a:cubicBezTo>
                    <a:pt x="2032" y="0"/>
                    <a:pt x="1804" y="46"/>
                    <a:pt x="1576" y="114"/>
                  </a:cubicBezTo>
                  <a:cubicBezTo>
                    <a:pt x="1256" y="206"/>
                    <a:pt x="937" y="365"/>
                    <a:pt x="686" y="594"/>
                  </a:cubicBezTo>
                  <a:cubicBezTo>
                    <a:pt x="549" y="708"/>
                    <a:pt x="435" y="822"/>
                    <a:pt x="343" y="959"/>
                  </a:cubicBezTo>
                  <a:cubicBezTo>
                    <a:pt x="229" y="1119"/>
                    <a:pt x="161" y="1278"/>
                    <a:pt x="92" y="1461"/>
                  </a:cubicBezTo>
                  <a:cubicBezTo>
                    <a:pt x="47" y="1621"/>
                    <a:pt x="1" y="1803"/>
                    <a:pt x="1" y="1986"/>
                  </a:cubicBezTo>
                  <a:cubicBezTo>
                    <a:pt x="1" y="2146"/>
                    <a:pt x="24" y="2306"/>
                    <a:pt x="69" y="2465"/>
                  </a:cubicBezTo>
                  <a:cubicBezTo>
                    <a:pt x="138" y="2785"/>
                    <a:pt x="343" y="3036"/>
                    <a:pt x="572" y="3219"/>
                  </a:cubicBezTo>
                  <a:cubicBezTo>
                    <a:pt x="823" y="3424"/>
                    <a:pt x="1142" y="3561"/>
                    <a:pt x="1462" y="3652"/>
                  </a:cubicBezTo>
                  <a:cubicBezTo>
                    <a:pt x="1660" y="3713"/>
                    <a:pt x="1868" y="3744"/>
                    <a:pt x="2079" y="3744"/>
                  </a:cubicBezTo>
                  <a:cubicBezTo>
                    <a:pt x="2185" y="3744"/>
                    <a:pt x="2291" y="3736"/>
                    <a:pt x="2398" y="3721"/>
                  </a:cubicBezTo>
                  <a:cubicBezTo>
                    <a:pt x="2557" y="3698"/>
                    <a:pt x="2717" y="3675"/>
                    <a:pt x="2877" y="3629"/>
                  </a:cubicBezTo>
                  <a:cubicBezTo>
                    <a:pt x="3037" y="3584"/>
                    <a:pt x="3174" y="3515"/>
                    <a:pt x="3311" y="3424"/>
                  </a:cubicBezTo>
                  <a:cubicBezTo>
                    <a:pt x="3493" y="3333"/>
                    <a:pt x="3653" y="3196"/>
                    <a:pt x="3767" y="3036"/>
                  </a:cubicBezTo>
                  <a:cubicBezTo>
                    <a:pt x="3836" y="2967"/>
                    <a:pt x="3904" y="2876"/>
                    <a:pt x="3950" y="2785"/>
                  </a:cubicBezTo>
                  <a:cubicBezTo>
                    <a:pt x="4018" y="2694"/>
                    <a:pt x="4041" y="2579"/>
                    <a:pt x="4064" y="2488"/>
                  </a:cubicBezTo>
                  <a:cubicBezTo>
                    <a:pt x="4132" y="2283"/>
                    <a:pt x="4132" y="2077"/>
                    <a:pt x="4087" y="1872"/>
                  </a:cubicBezTo>
                  <a:cubicBezTo>
                    <a:pt x="4041" y="1644"/>
                    <a:pt x="3950" y="1438"/>
                    <a:pt x="3813" y="1256"/>
                  </a:cubicBezTo>
                  <a:cubicBezTo>
                    <a:pt x="3785" y="1227"/>
                    <a:pt x="3756" y="1208"/>
                    <a:pt x="3728" y="1208"/>
                  </a:cubicBezTo>
                  <a:cubicBezTo>
                    <a:pt x="3711" y="1208"/>
                    <a:pt x="3693" y="1215"/>
                    <a:pt x="3676" y="1233"/>
                  </a:cubicBezTo>
                  <a:cubicBezTo>
                    <a:pt x="3630" y="1256"/>
                    <a:pt x="3630" y="1324"/>
                    <a:pt x="3653" y="1370"/>
                  </a:cubicBezTo>
                  <a:cubicBezTo>
                    <a:pt x="3699" y="1415"/>
                    <a:pt x="3744" y="1484"/>
                    <a:pt x="3767" y="1552"/>
                  </a:cubicBezTo>
                  <a:cubicBezTo>
                    <a:pt x="3836" y="1666"/>
                    <a:pt x="3858" y="1758"/>
                    <a:pt x="3904" y="1872"/>
                  </a:cubicBezTo>
                  <a:cubicBezTo>
                    <a:pt x="3927" y="1963"/>
                    <a:pt x="3927" y="2077"/>
                    <a:pt x="3927" y="2191"/>
                  </a:cubicBezTo>
                  <a:cubicBezTo>
                    <a:pt x="3927" y="2283"/>
                    <a:pt x="3904" y="2374"/>
                    <a:pt x="3881" y="2465"/>
                  </a:cubicBezTo>
                  <a:cubicBezTo>
                    <a:pt x="3858" y="2557"/>
                    <a:pt x="3813" y="2648"/>
                    <a:pt x="3767" y="2739"/>
                  </a:cubicBezTo>
                  <a:cubicBezTo>
                    <a:pt x="3699" y="2853"/>
                    <a:pt x="3607" y="2945"/>
                    <a:pt x="3516" y="3036"/>
                  </a:cubicBezTo>
                  <a:cubicBezTo>
                    <a:pt x="3402" y="3150"/>
                    <a:pt x="3265" y="3241"/>
                    <a:pt x="3151" y="3310"/>
                  </a:cubicBezTo>
                  <a:cubicBezTo>
                    <a:pt x="2991" y="3378"/>
                    <a:pt x="2809" y="3447"/>
                    <a:pt x="2626" y="3492"/>
                  </a:cubicBezTo>
                  <a:cubicBezTo>
                    <a:pt x="2443" y="3538"/>
                    <a:pt x="2261" y="3538"/>
                    <a:pt x="2055" y="3538"/>
                  </a:cubicBezTo>
                  <a:lnTo>
                    <a:pt x="2032" y="3538"/>
                  </a:lnTo>
                  <a:cubicBezTo>
                    <a:pt x="1827" y="3538"/>
                    <a:pt x="1622" y="3492"/>
                    <a:pt x="1416" y="3447"/>
                  </a:cubicBezTo>
                  <a:cubicBezTo>
                    <a:pt x="1234" y="3378"/>
                    <a:pt x="1051" y="3310"/>
                    <a:pt x="891" y="3219"/>
                  </a:cubicBezTo>
                  <a:lnTo>
                    <a:pt x="914" y="3219"/>
                  </a:lnTo>
                  <a:cubicBezTo>
                    <a:pt x="777" y="3150"/>
                    <a:pt x="663" y="3059"/>
                    <a:pt x="549" y="2945"/>
                  </a:cubicBezTo>
                  <a:cubicBezTo>
                    <a:pt x="457" y="2853"/>
                    <a:pt x="389" y="2739"/>
                    <a:pt x="343" y="2648"/>
                  </a:cubicBezTo>
                  <a:cubicBezTo>
                    <a:pt x="298" y="2557"/>
                    <a:pt x="252" y="2442"/>
                    <a:pt x="229" y="2328"/>
                  </a:cubicBezTo>
                  <a:cubicBezTo>
                    <a:pt x="206" y="2214"/>
                    <a:pt x="184" y="2123"/>
                    <a:pt x="184" y="2009"/>
                  </a:cubicBezTo>
                  <a:cubicBezTo>
                    <a:pt x="206" y="1849"/>
                    <a:pt x="229" y="1712"/>
                    <a:pt x="275" y="1575"/>
                  </a:cubicBezTo>
                  <a:lnTo>
                    <a:pt x="275" y="1575"/>
                  </a:lnTo>
                  <a:cubicBezTo>
                    <a:pt x="265" y="1575"/>
                    <a:pt x="259" y="1580"/>
                    <a:pt x="256" y="1585"/>
                  </a:cubicBezTo>
                  <a:lnTo>
                    <a:pt x="256" y="1585"/>
                  </a:lnTo>
                  <a:cubicBezTo>
                    <a:pt x="302" y="1431"/>
                    <a:pt x="369" y="1297"/>
                    <a:pt x="457" y="1164"/>
                  </a:cubicBezTo>
                  <a:cubicBezTo>
                    <a:pt x="526" y="1027"/>
                    <a:pt x="640" y="890"/>
                    <a:pt x="754" y="799"/>
                  </a:cubicBezTo>
                  <a:cubicBezTo>
                    <a:pt x="891" y="662"/>
                    <a:pt x="1028" y="548"/>
                    <a:pt x="1188" y="457"/>
                  </a:cubicBezTo>
                  <a:lnTo>
                    <a:pt x="1188" y="457"/>
                  </a:lnTo>
                  <a:cubicBezTo>
                    <a:pt x="1188" y="462"/>
                    <a:pt x="1188" y="466"/>
                    <a:pt x="1188" y="469"/>
                  </a:cubicBezTo>
                  <a:lnTo>
                    <a:pt x="1188" y="469"/>
                  </a:lnTo>
                  <a:cubicBezTo>
                    <a:pt x="1381" y="383"/>
                    <a:pt x="1554" y="298"/>
                    <a:pt x="1748" y="254"/>
                  </a:cubicBezTo>
                  <a:lnTo>
                    <a:pt x="1748" y="254"/>
                  </a:lnTo>
                  <a:cubicBezTo>
                    <a:pt x="1742" y="256"/>
                    <a:pt x="1736" y="262"/>
                    <a:pt x="1736" y="274"/>
                  </a:cubicBezTo>
                  <a:cubicBezTo>
                    <a:pt x="1918" y="228"/>
                    <a:pt x="2124" y="206"/>
                    <a:pt x="2329" y="206"/>
                  </a:cubicBezTo>
                  <a:cubicBezTo>
                    <a:pt x="2489" y="206"/>
                    <a:pt x="2672" y="228"/>
                    <a:pt x="2831" y="297"/>
                  </a:cubicBezTo>
                  <a:cubicBezTo>
                    <a:pt x="2831" y="297"/>
                    <a:pt x="2831" y="297"/>
                    <a:pt x="2831" y="274"/>
                  </a:cubicBezTo>
                  <a:cubicBezTo>
                    <a:pt x="2968" y="320"/>
                    <a:pt x="3105" y="388"/>
                    <a:pt x="3242" y="457"/>
                  </a:cubicBezTo>
                  <a:cubicBezTo>
                    <a:pt x="3356" y="525"/>
                    <a:pt x="3470" y="616"/>
                    <a:pt x="3562" y="731"/>
                  </a:cubicBezTo>
                  <a:cubicBezTo>
                    <a:pt x="3653" y="822"/>
                    <a:pt x="3744" y="936"/>
                    <a:pt x="3813" y="1050"/>
                  </a:cubicBezTo>
                  <a:cubicBezTo>
                    <a:pt x="3808" y="1050"/>
                    <a:pt x="3804" y="1050"/>
                    <a:pt x="3801" y="1050"/>
                  </a:cubicBezTo>
                  <a:lnTo>
                    <a:pt x="3801" y="1050"/>
                  </a:lnTo>
                  <a:cubicBezTo>
                    <a:pt x="3843" y="1134"/>
                    <a:pt x="3883" y="1217"/>
                    <a:pt x="3904" y="1301"/>
                  </a:cubicBezTo>
                  <a:cubicBezTo>
                    <a:pt x="3921" y="1335"/>
                    <a:pt x="3950" y="1356"/>
                    <a:pt x="3991" y="1356"/>
                  </a:cubicBezTo>
                  <a:cubicBezTo>
                    <a:pt x="4006" y="1356"/>
                    <a:pt x="4023" y="1353"/>
                    <a:pt x="4041" y="1347"/>
                  </a:cubicBezTo>
                  <a:cubicBezTo>
                    <a:pt x="4087" y="1347"/>
                    <a:pt x="4110" y="1278"/>
                    <a:pt x="4087" y="1233"/>
                  </a:cubicBezTo>
                  <a:cubicBezTo>
                    <a:pt x="4018" y="1050"/>
                    <a:pt x="3950" y="890"/>
                    <a:pt x="3836" y="753"/>
                  </a:cubicBezTo>
                  <a:cubicBezTo>
                    <a:pt x="3744" y="616"/>
                    <a:pt x="3630" y="502"/>
                    <a:pt x="3493" y="388"/>
                  </a:cubicBezTo>
                  <a:cubicBezTo>
                    <a:pt x="3219" y="206"/>
                    <a:pt x="2900" y="69"/>
                    <a:pt x="2580" y="23"/>
                  </a:cubicBezTo>
                  <a:cubicBezTo>
                    <a:pt x="2466" y="23"/>
                    <a:pt x="2375" y="0"/>
                    <a:pt x="226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7" name="Google Shape;767;p4"/>
            <p:cNvSpPr/>
            <p:nvPr/>
          </p:nvSpPr>
          <p:spPr>
            <a:xfrm>
              <a:off x="4521275" y="707075"/>
              <a:ext cx="61100" cy="57125"/>
            </a:xfrm>
            <a:custGeom>
              <a:avLst/>
              <a:gdLst/>
              <a:ahLst/>
              <a:cxnLst/>
              <a:rect l="l" t="t" r="r" b="b"/>
              <a:pathLst>
                <a:path w="2444" h="2285" extrusionOk="0">
                  <a:moveTo>
                    <a:pt x="2009" y="0"/>
                  </a:moveTo>
                  <a:cubicBezTo>
                    <a:pt x="1964" y="0"/>
                    <a:pt x="1941" y="23"/>
                    <a:pt x="1918" y="23"/>
                  </a:cubicBezTo>
                  <a:cubicBezTo>
                    <a:pt x="1827" y="23"/>
                    <a:pt x="1758" y="46"/>
                    <a:pt x="1690" y="68"/>
                  </a:cubicBezTo>
                  <a:cubicBezTo>
                    <a:pt x="1530" y="114"/>
                    <a:pt x="1393" y="205"/>
                    <a:pt x="1256" y="274"/>
                  </a:cubicBezTo>
                  <a:cubicBezTo>
                    <a:pt x="1005" y="434"/>
                    <a:pt x="754" y="593"/>
                    <a:pt x="526" y="776"/>
                  </a:cubicBezTo>
                  <a:cubicBezTo>
                    <a:pt x="434" y="845"/>
                    <a:pt x="343" y="913"/>
                    <a:pt x="252" y="981"/>
                  </a:cubicBezTo>
                  <a:cubicBezTo>
                    <a:pt x="183" y="1027"/>
                    <a:pt x="115" y="1073"/>
                    <a:pt x="46" y="1118"/>
                  </a:cubicBezTo>
                  <a:cubicBezTo>
                    <a:pt x="1" y="1141"/>
                    <a:pt x="1" y="1210"/>
                    <a:pt x="24" y="1255"/>
                  </a:cubicBezTo>
                  <a:cubicBezTo>
                    <a:pt x="50" y="1282"/>
                    <a:pt x="77" y="1293"/>
                    <a:pt x="104" y="1293"/>
                  </a:cubicBezTo>
                  <a:cubicBezTo>
                    <a:pt x="123" y="1293"/>
                    <a:pt x="142" y="1288"/>
                    <a:pt x="161" y="1278"/>
                  </a:cubicBezTo>
                  <a:cubicBezTo>
                    <a:pt x="229" y="1233"/>
                    <a:pt x="297" y="1187"/>
                    <a:pt x="366" y="1141"/>
                  </a:cubicBezTo>
                  <a:cubicBezTo>
                    <a:pt x="457" y="1050"/>
                    <a:pt x="571" y="981"/>
                    <a:pt x="663" y="913"/>
                  </a:cubicBezTo>
                  <a:cubicBezTo>
                    <a:pt x="907" y="713"/>
                    <a:pt x="1173" y="535"/>
                    <a:pt x="1439" y="399"/>
                  </a:cubicBezTo>
                  <a:lnTo>
                    <a:pt x="1439" y="399"/>
                  </a:lnTo>
                  <a:cubicBezTo>
                    <a:pt x="1439" y="402"/>
                    <a:pt x="1439" y="406"/>
                    <a:pt x="1439" y="411"/>
                  </a:cubicBezTo>
                  <a:cubicBezTo>
                    <a:pt x="1576" y="320"/>
                    <a:pt x="1713" y="251"/>
                    <a:pt x="1872" y="228"/>
                  </a:cubicBezTo>
                  <a:lnTo>
                    <a:pt x="1850" y="228"/>
                  </a:lnTo>
                  <a:cubicBezTo>
                    <a:pt x="1895" y="205"/>
                    <a:pt x="1964" y="205"/>
                    <a:pt x="2009" y="205"/>
                  </a:cubicBezTo>
                  <a:cubicBezTo>
                    <a:pt x="2032" y="205"/>
                    <a:pt x="2078" y="205"/>
                    <a:pt x="2101" y="228"/>
                  </a:cubicBezTo>
                  <a:cubicBezTo>
                    <a:pt x="2124" y="228"/>
                    <a:pt x="2124" y="228"/>
                    <a:pt x="2146" y="251"/>
                  </a:cubicBezTo>
                  <a:cubicBezTo>
                    <a:pt x="2169" y="251"/>
                    <a:pt x="2169" y="274"/>
                    <a:pt x="2192" y="274"/>
                  </a:cubicBezTo>
                  <a:cubicBezTo>
                    <a:pt x="2192" y="297"/>
                    <a:pt x="2215" y="297"/>
                    <a:pt x="2215" y="320"/>
                  </a:cubicBezTo>
                  <a:cubicBezTo>
                    <a:pt x="2215" y="342"/>
                    <a:pt x="2238" y="342"/>
                    <a:pt x="2238" y="365"/>
                  </a:cubicBezTo>
                  <a:cubicBezTo>
                    <a:pt x="2238" y="388"/>
                    <a:pt x="2238" y="434"/>
                    <a:pt x="2238" y="457"/>
                  </a:cubicBezTo>
                  <a:cubicBezTo>
                    <a:pt x="2238" y="525"/>
                    <a:pt x="2238" y="593"/>
                    <a:pt x="2215" y="662"/>
                  </a:cubicBezTo>
                  <a:cubicBezTo>
                    <a:pt x="2146" y="867"/>
                    <a:pt x="2055" y="1050"/>
                    <a:pt x="1941" y="1233"/>
                  </a:cubicBezTo>
                  <a:cubicBezTo>
                    <a:pt x="1735" y="1552"/>
                    <a:pt x="1530" y="1849"/>
                    <a:pt x="1302" y="2123"/>
                  </a:cubicBezTo>
                  <a:cubicBezTo>
                    <a:pt x="1279" y="2168"/>
                    <a:pt x="1279" y="2237"/>
                    <a:pt x="1325" y="2260"/>
                  </a:cubicBezTo>
                  <a:cubicBezTo>
                    <a:pt x="1342" y="2277"/>
                    <a:pt x="1359" y="2285"/>
                    <a:pt x="1377" y="2285"/>
                  </a:cubicBezTo>
                  <a:cubicBezTo>
                    <a:pt x="1405" y="2285"/>
                    <a:pt x="1433" y="2265"/>
                    <a:pt x="1462" y="2237"/>
                  </a:cubicBezTo>
                  <a:cubicBezTo>
                    <a:pt x="1644" y="2009"/>
                    <a:pt x="1827" y="1780"/>
                    <a:pt x="1987" y="1529"/>
                  </a:cubicBezTo>
                  <a:cubicBezTo>
                    <a:pt x="2078" y="1370"/>
                    <a:pt x="2169" y="1210"/>
                    <a:pt x="2260" y="1050"/>
                  </a:cubicBezTo>
                  <a:cubicBezTo>
                    <a:pt x="2329" y="913"/>
                    <a:pt x="2397" y="753"/>
                    <a:pt x="2420" y="593"/>
                  </a:cubicBezTo>
                  <a:cubicBezTo>
                    <a:pt x="2443" y="457"/>
                    <a:pt x="2443" y="320"/>
                    <a:pt x="2375" y="205"/>
                  </a:cubicBezTo>
                  <a:cubicBezTo>
                    <a:pt x="2329" y="91"/>
                    <a:pt x="2215" y="46"/>
                    <a:pt x="2101" y="23"/>
                  </a:cubicBezTo>
                  <a:cubicBezTo>
                    <a:pt x="2055" y="23"/>
                    <a:pt x="2032" y="0"/>
                    <a:pt x="2009" y="0"/>
                  </a:cubicBezTo>
                  <a:close/>
                </a:path>
              </a:pathLst>
            </a:custGeom>
            <a:solidFill>
              <a:srgbClr val="8E26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8" name="Google Shape;768;p4"/>
            <p:cNvSpPr/>
            <p:nvPr/>
          </p:nvSpPr>
          <p:spPr>
            <a:xfrm>
              <a:off x="4533825" y="723050"/>
              <a:ext cx="46250" cy="17850"/>
            </a:xfrm>
            <a:custGeom>
              <a:avLst/>
              <a:gdLst/>
              <a:ahLst/>
              <a:cxnLst/>
              <a:rect l="l" t="t" r="r" b="b"/>
              <a:pathLst>
                <a:path w="1850" h="714" extrusionOk="0">
                  <a:moveTo>
                    <a:pt x="115" y="0"/>
                  </a:moveTo>
                  <a:cubicBezTo>
                    <a:pt x="92" y="0"/>
                    <a:pt x="69" y="23"/>
                    <a:pt x="47" y="46"/>
                  </a:cubicBezTo>
                  <a:cubicBezTo>
                    <a:pt x="1" y="91"/>
                    <a:pt x="24" y="137"/>
                    <a:pt x="47" y="183"/>
                  </a:cubicBezTo>
                  <a:cubicBezTo>
                    <a:pt x="275" y="365"/>
                    <a:pt x="549" y="457"/>
                    <a:pt x="845" y="548"/>
                  </a:cubicBezTo>
                  <a:cubicBezTo>
                    <a:pt x="1119" y="616"/>
                    <a:pt x="1439" y="685"/>
                    <a:pt x="1736" y="708"/>
                  </a:cubicBezTo>
                  <a:cubicBezTo>
                    <a:pt x="1744" y="712"/>
                    <a:pt x="1753" y="714"/>
                    <a:pt x="1763" y="714"/>
                  </a:cubicBezTo>
                  <a:cubicBezTo>
                    <a:pt x="1804" y="714"/>
                    <a:pt x="1850" y="676"/>
                    <a:pt x="1850" y="639"/>
                  </a:cubicBezTo>
                  <a:cubicBezTo>
                    <a:pt x="1850" y="594"/>
                    <a:pt x="1827" y="525"/>
                    <a:pt x="1758" y="525"/>
                  </a:cubicBezTo>
                  <a:cubicBezTo>
                    <a:pt x="1462" y="479"/>
                    <a:pt x="1165" y="434"/>
                    <a:pt x="868" y="342"/>
                  </a:cubicBezTo>
                  <a:lnTo>
                    <a:pt x="868" y="342"/>
                  </a:lnTo>
                  <a:cubicBezTo>
                    <a:pt x="868" y="342"/>
                    <a:pt x="868" y="343"/>
                    <a:pt x="891" y="365"/>
                  </a:cubicBezTo>
                  <a:cubicBezTo>
                    <a:pt x="686" y="297"/>
                    <a:pt x="480" y="228"/>
                    <a:pt x="298" y="114"/>
                  </a:cubicBezTo>
                  <a:lnTo>
                    <a:pt x="320" y="114"/>
                  </a:lnTo>
                  <a:cubicBezTo>
                    <a:pt x="275" y="91"/>
                    <a:pt x="229" y="69"/>
                    <a:pt x="184" y="23"/>
                  </a:cubicBezTo>
                  <a:cubicBezTo>
                    <a:pt x="161" y="23"/>
                    <a:pt x="138" y="0"/>
                    <a:pt x="115" y="0"/>
                  </a:cubicBezTo>
                  <a:close/>
                </a:path>
              </a:pathLst>
            </a:custGeom>
            <a:solidFill>
              <a:srgbClr val="8E26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9" name="Google Shape;769;p4"/>
            <p:cNvSpPr/>
            <p:nvPr/>
          </p:nvSpPr>
          <p:spPr>
            <a:xfrm>
              <a:off x="4298725" y="969550"/>
              <a:ext cx="50825" cy="46325"/>
            </a:xfrm>
            <a:custGeom>
              <a:avLst/>
              <a:gdLst/>
              <a:ahLst/>
              <a:cxnLst/>
              <a:rect l="l" t="t" r="r" b="b"/>
              <a:pathLst>
                <a:path w="2033" h="1853" extrusionOk="0">
                  <a:moveTo>
                    <a:pt x="1005" y="1"/>
                  </a:moveTo>
                  <a:cubicBezTo>
                    <a:pt x="766" y="1"/>
                    <a:pt x="526" y="92"/>
                    <a:pt x="343" y="275"/>
                  </a:cubicBezTo>
                  <a:cubicBezTo>
                    <a:pt x="1" y="640"/>
                    <a:pt x="1" y="1233"/>
                    <a:pt x="366" y="1598"/>
                  </a:cubicBezTo>
                  <a:cubicBezTo>
                    <a:pt x="546" y="1767"/>
                    <a:pt x="781" y="1852"/>
                    <a:pt x="1014" y="1852"/>
                  </a:cubicBezTo>
                  <a:cubicBezTo>
                    <a:pt x="1254" y="1852"/>
                    <a:pt x="1493" y="1761"/>
                    <a:pt x="1667" y="1576"/>
                  </a:cubicBezTo>
                  <a:cubicBezTo>
                    <a:pt x="2032" y="1210"/>
                    <a:pt x="2032" y="617"/>
                    <a:pt x="1667" y="275"/>
                  </a:cubicBezTo>
                  <a:cubicBezTo>
                    <a:pt x="1485" y="92"/>
                    <a:pt x="1245" y="1"/>
                    <a:pt x="10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0" name="Google Shape;770;p4"/>
            <p:cNvSpPr/>
            <p:nvPr/>
          </p:nvSpPr>
          <p:spPr>
            <a:xfrm>
              <a:off x="4479050" y="1070550"/>
              <a:ext cx="51375" cy="46825"/>
            </a:xfrm>
            <a:custGeom>
              <a:avLst/>
              <a:gdLst/>
              <a:ahLst/>
              <a:cxnLst/>
              <a:rect l="l" t="t" r="r" b="b"/>
              <a:pathLst>
                <a:path w="2055" h="1873" extrusionOk="0">
                  <a:moveTo>
                    <a:pt x="1028" y="1"/>
                  </a:moveTo>
                  <a:cubicBezTo>
                    <a:pt x="788" y="1"/>
                    <a:pt x="548" y="92"/>
                    <a:pt x="366" y="275"/>
                  </a:cubicBezTo>
                  <a:cubicBezTo>
                    <a:pt x="1" y="640"/>
                    <a:pt x="24" y="1233"/>
                    <a:pt x="389" y="1598"/>
                  </a:cubicBezTo>
                  <a:cubicBezTo>
                    <a:pt x="571" y="1781"/>
                    <a:pt x="805" y="1872"/>
                    <a:pt x="1039" y="1872"/>
                  </a:cubicBezTo>
                  <a:cubicBezTo>
                    <a:pt x="1273" y="1872"/>
                    <a:pt x="1507" y="1781"/>
                    <a:pt x="1690" y="1598"/>
                  </a:cubicBezTo>
                  <a:cubicBezTo>
                    <a:pt x="2055" y="1233"/>
                    <a:pt x="2055" y="640"/>
                    <a:pt x="1690" y="275"/>
                  </a:cubicBezTo>
                  <a:cubicBezTo>
                    <a:pt x="1507" y="92"/>
                    <a:pt x="1267" y="1"/>
                    <a:pt x="10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1" name="Google Shape;771;p4"/>
            <p:cNvSpPr/>
            <p:nvPr/>
          </p:nvSpPr>
          <p:spPr>
            <a:xfrm>
              <a:off x="4391175" y="1034600"/>
              <a:ext cx="46250" cy="36700"/>
            </a:xfrm>
            <a:custGeom>
              <a:avLst/>
              <a:gdLst/>
              <a:ahLst/>
              <a:cxnLst/>
              <a:rect l="l" t="t" r="r" b="b"/>
              <a:pathLst>
                <a:path w="1850" h="1468" extrusionOk="0">
                  <a:moveTo>
                    <a:pt x="274" y="1"/>
                  </a:moveTo>
                  <a:cubicBezTo>
                    <a:pt x="252" y="1"/>
                    <a:pt x="206" y="24"/>
                    <a:pt x="183" y="46"/>
                  </a:cubicBezTo>
                  <a:cubicBezTo>
                    <a:pt x="115" y="160"/>
                    <a:pt x="46" y="275"/>
                    <a:pt x="23" y="412"/>
                  </a:cubicBezTo>
                  <a:cubicBezTo>
                    <a:pt x="1" y="526"/>
                    <a:pt x="1" y="663"/>
                    <a:pt x="23" y="777"/>
                  </a:cubicBezTo>
                  <a:cubicBezTo>
                    <a:pt x="92" y="1005"/>
                    <a:pt x="252" y="1188"/>
                    <a:pt x="457" y="1302"/>
                  </a:cubicBezTo>
                  <a:cubicBezTo>
                    <a:pt x="629" y="1416"/>
                    <a:pt x="849" y="1467"/>
                    <a:pt x="1050" y="1467"/>
                  </a:cubicBezTo>
                  <a:cubicBezTo>
                    <a:pt x="1089" y="1467"/>
                    <a:pt x="1128" y="1465"/>
                    <a:pt x="1165" y="1462"/>
                  </a:cubicBezTo>
                  <a:cubicBezTo>
                    <a:pt x="1302" y="1439"/>
                    <a:pt x="1416" y="1393"/>
                    <a:pt x="1530" y="1325"/>
                  </a:cubicBezTo>
                  <a:cubicBezTo>
                    <a:pt x="1644" y="1233"/>
                    <a:pt x="1735" y="1142"/>
                    <a:pt x="1827" y="1028"/>
                  </a:cubicBezTo>
                  <a:cubicBezTo>
                    <a:pt x="1849" y="982"/>
                    <a:pt x="1827" y="914"/>
                    <a:pt x="1781" y="891"/>
                  </a:cubicBezTo>
                  <a:cubicBezTo>
                    <a:pt x="1772" y="873"/>
                    <a:pt x="1757" y="866"/>
                    <a:pt x="1740" y="866"/>
                  </a:cubicBezTo>
                  <a:cubicBezTo>
                    <a:pt x="1712" y="866"/>
                    <a:pt x="1681" y="886"/>
                    <a:pt x="1667" y="914"/>
                  </a:cubicBezTo>
                  <a:cubicBezTo>
                    <a:pt x="1644" y="937"/>
                    <a:pt x="1621" y="982"/>
                    <a:pt x="1598" y="1005"/>
                  </a:cubicBezTo>
                  <a:cubicBezTo>
                    <a:pt x="1530" y="1051"/>
                    <a:pt x="1484" y="1096"/>
                    <a:pt x="1439" y="1142"/>
                  </a:cubicBezTo>
                  <a:cubicBezTo>
                    <a:pt x="1370" y="1188"/>
                    <a:pt x="1302" y="1210"/>
                    <a:pt x="1256" y="1233"/>
                  </a:cubicBezTo>
                  <a:cubicBezTo>
                    <a:pt x="1187" y="1256"/>
                    <a:pt x="1119" y="1256"/>
                    <a:pt x="1051" y="1256"/>
                  </a:cubicBezTo>
                  <a:cubicBezTo>
                    <a:pt x="1028" y="1264"/>
                    <a:pt x="1005" y="1266"/>
                    <a:pt x="982" y="1266"/>
                  </a:cubicBezTo>
                  <a:cubicBezTo>
                    <a:pt x="936" y="1266"/>
                    <a:pt x="891" y="1256"/>
                    <a:pt x="845" y="1256"/>
                  </a:cubicBezTo>
                  <a:cubicBezTo>
                    <a:pt x="777" y="1233"/>
                    <a:pt x="685" y="1210"/>
                    <a:pt x="617" y="1165"/>
                  </a:cubicBezTo>
                  <a:cubicBezTo>
                    <a:pt x="548" y="1142"/>
                    <a:pt x="480" y="1096"/>
                    <a:pt x="411" y="1051"/>
                  </a:cubicBezTo>
                  <a:cubicBezTo>
                    <a:pt x="366" y="1005"/>
                    <a:pt x="343" y="959"/>
                    <a:pt x="297" y="914"/>
                  </a:cubicBezTo>
                  <a:cubicBezTo>
                    <a:pt x="274" y="868"/>
                    <a:pt x="252" y="800"/>
                    <a:pt x="229" y="754"/>
                  </a:cubicBezTo>
                  <a:cubicBezTo>
                    <a:pt x="206" y="708"/>
                    <a:pt x="206" y="663"/>
                    <a:pt x="206" y="617"/>
                  </a:cubicBezTo>
                  <a:cubicBezTo>
                    <a:pt x="206" y="571"/>
                    <a:pt x="206" y="526"/>
                    <a:pt x="206" y="480"/>
                  </a:cubicBezTo>
                  <a:cubicBezTo>
                    <a:pt x="229" y="412"/>
                    <a:pt x="252" y="366"/>
                    <a:pt x="274" y="320"/>
                  </a:cubicBezTo>
                  <a:cubicBezTo>
                    <a:pt x="297" y="252"/>
                    <a:pt x="320" y="206"/>
                    <a:pt x="366" y="160"/>
                  </a:cubicBezTo>
                  <a:cubicBezTo>
                    <a:pt x="389" y="115"/>
                    <a:pt x="366" y="46"/>
                    <a:pt x="320" y="24"/>
                  </a:cubicBezTo>
                  <a:cubicBezTo>
                    <a:pt x="320" y="24"/>
                    <a:pt x="297" y="1"/>
                    <a:pt x="2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2" name="Google Shape;772;p4"/>
            <p:cNvSpPr/>
            <p:nvPr/>
          </p:nvSpPr>
          <p:spPr>
            <a:xfrm>
              <a:off x="4517275" y="705350"/>
              <a:ext cx="70225" cy="62225"/>
            </a:xfrm>
            <a:custGeom>
              <a:avLst/>
              <a:gdLst/>
              <a:ahLst/>
              <a:cxnLst/>
              <a:rect l="l" t="t" r="r" b="b"/>
              <a:pathLst>
                <a:path w="2809" h="2489" extrusionOk="0">
                  <a:moveTo>
                    <a:pt x="2147" y="1"/>
                  </a:moveTo>
                  <a:cubicBezTo>
                    <a:pt x="2055" y="1"/>
                    <a:pt x="1941" y="23"/>
                    <a:pt x="1850" y="46"/>
                  </a:cubicBezTo>
                  <a:cubicBezTo>
                    <a:pt x="1690" y="69"/>
                    <a:pt x="1530" y="137"/>
                    <a:pt x="1370" y="206"/>
                  </a:cubicBezTo>
                  <a:cubicBezTo>
                    <a:pt x="1097" y="343"/>
                    <a:pt x="846" y="503"/>
                    <a:pt x="617" y="685"/>
                  </a:cubicBezTo>
                  <a:cubicBezTo>
                    <a:pt x="503" y="754"/>
                    <a:pt x="389" y="845"/>
                    <a:pt x="275" y="936"/>
                  </a:cubicBezTo>
                  <a:cubicBezTo>
                    <a:pt x="206" y="1005"/>
                    <a:pt x="138" y="1050"/>
                    <a:pt x="92" y="1119"/>
                  </a:cubicBezTo>
                  <a:cubicBezTo>
                    <a:pt x="24" y="1210"/>
                    <a:pt x="1" y="1324"/>
                    <a:pt x="92" y="1416"/>
                  </a:cubicBezTo>
                  <a:cubicBezTo>
                    <a:pt x="124" y="1447"/>
                    <a:pt x="171" y="1465"/>
                    <a:pt x="218" y="1465"/>
                  </a:cubicBezTo>
                  <a:cubicBezTo>
                    <a:pt x="273" y="1465"/>
                    <a:pt x="329" y="1442"/>
                    <a:pt x="366" y="1393"/>
                  </a:cubicBezTo>
                  <a:cubicBezTo>
                    <a:pt x="457" y="1279"/>
                    <a:pt x="572" y="1187"/>
                    <a:pt x="709" y="1096"/>
                  </a:cubicBezTo>
                  <a:lnTo>
                    <a:pt x="709" y="1096"/>
                  </a:lnTo>
                  <a:lnTo>
                    <a:pt x="663" y="1142"/>
                  </a:lnTo>
                  <a:cubicBezTo>
                    <a:pt x="960" y="891"/>
                    <a:pt x="1302" y="662"/>
                    <a:pt x="1644" y="503"/>
                  </a:cubicBezTo>
                  <a:cubicBezTo>
                    <a:pt x="1781" y="457"/>
                    <a:pt x="1895" y="411"/>
                    <a:pt x="2032" y="389"/>
                  </a:cubicBezTo>
                  <a:lnTo>
                    <a:pt x="2192" y="389"/>
                  </a:lnTo>
                  <a:cubicBezTo>
                    <a:pt x="2215" y="389"/>
                    <a:pt x="2238" y="411"/>
                    <a:pt x="2261" y="411"/>
                  </a:cubicBezTo>
                  <a:cubicBezTo>
                    <a:pt x="2284" y="411"/>
                    <a:pt x="2306" y="434"/>
                    <a:pt x="2306" y="434"/>
                  </a:cubicBezTo>
                  <a:cubicBezTo>
                    <a:pt x="2329" y="457"/>
                    <a:pt x="2352" y="457"/>
                    <a:pt x="2352" y="480"/>
                  </a:cubicBezTo>
                  <a:cubicBezTo>
                    <a:pt x="2375" y="503"/>
                    <a:pt x="2375" y="503"/>
                    <a:pt x="2375" y="526"/>
                  </a:cubicBezTo>
                  <a:cubicBezTo>
                    <a:pt x="2398" y="526"/>
                    <a:pt x="2398" y="548"/>
                    <a:pt x="2398" y="571"/>
                  </a:cubicBezTo>
                  <a:cubicBezTo>
                    <a:pt x="2398" y="594"/>
                    <a:pt x="2398" y="617"/>
                    <a:pt x="2398" y="640"/>
                  </a:cubicBezTo>
                  <a:cubicBezTo>
                    <a:pt x="2375" y="685"/>
                    <a:pt x="2375" y="754"/>
                    <a:pt x="2352" y="799"/>
                  </a:cubicBezTo>
                  <a:cubicBezTo>
                    <a:pt x="2284" y="982"/>
                    <a:pt x="2169" y="1142"/>
                    <a:pt x="2055" y="1302"/>
                  </a:cubicBezTo>
                  <a:cubicBezTo>
                    <a:pt x="1941" y="1461"/>
                    <a:pt x="1804" y="1621"/>
                    <a:pt x="1667" y="1781"/>
                  </a:cubicBezTo>
                  <a:cubicBezTo>
                    <a:pt x="1553" y="1918"/>
                    <a:pt x="1439" y="2032"/>
                    <a:pt x="1348" y="2169"/>
                  </a:cubicBezTo>
                  <a:cubicBezTo>
                    <a:pt x="1302" y="2215"/>
                    <a:pt x="1279" y="2237"/>
                    <a:pt x="1279" y="2306"/>
                  </a:cubicBezTo>
                  <a:cubicBezTo>
                    <a:pt x="1279" y="2352"/>
                    <a:pt x="1302" y="2397"/>
                    <a:pt x="1348" y="2443"/>
                  </a:cubicBezTo>
                  <a:cubicBezTo>
                    <a:pt x="1370" y="2466"/>
                    <a:pt x="1439" y="2488"/>
                    <a:pt x="1485" y="2488"/>
                  </a:cubicBezTo>
                  <a:cubicBezTo>
                    <a:pt x="1530" y="2488"/>
                    <a:pt x="1599" y="2466"/>
                    <a:pt x="1622" y="2420"/>
                  </a:cubicBezTo>
                  <a:cubicBezTo>
                    <a:pt x="1690" y="2329"/>
                    <a:pt x="1781" y="2237"/>
                    <a:pt x="1873" y="2123"/>
                  </a:cubicBezTo>
                  <a:cubicBezTo>
                    <a:pt x="1987" y="1986"/>
                    <a:pt x="2101" y="1849"/>
                    <a:pt x="2215" y="1712"/>
                  </a:cubicBezTo>
                  <a:cubicBezTo>
                    <a:pt x="2352" y="1553"/>
                    <a:pt x="2466" y="1393"/>
                    <a:pt x="2580" y="1233"/>
                  </a:cubicBezTo>
                  <a:cubicBezTo>
                    <a:pt x="2649" y="1073"/>
                    <a:pt x="2740" y="914"/>
                    <a:pt x="2763" y="754"/>
                  </a:cubicBezTo>
                  <a:cubicBezTo>
                    <a:pt x="2808" y="594"/>
                    <a:pt x="2786" y="411"/>
                    <a:pt x="2694" y="274"/>
                  </a:cubicBezTo>
                  <a:cubicBezTo>
                    <a:pt x="2603" y="160"/>
                    <a:pt x="2466" y="69"/>
                    <a:pt x="2329" y="23"/>
                  </a:cubicBezTo>
                  <a:cubicBezTo>
                    <a:pt x="2261" y="1"/>
                    <a:pt x="2192" y="1"/>
                    <a:pt x="214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3" name="Google Shape;773;p4"/>
            <p:cNvSpPr/>
            <p:nvPr/>
          </p:nvSpPr>
          <p:spPr>
            <a:xfrm>
              <a:off x="4529275" y="720175"/>
              <a:ext cx="59375" cy="25725"/>
            </a:xfrm>
            <a:custGeom>
              <a:avLst/>
              <a:gdLst/>
              <a:ahLst/>
              <a:cxnLst/>
              <a:rect l="l" t="t" r="r" b="b"/>
              <a:pathLst>
                <a:path w="2375" h="1029" extrusionOk="0">
                  <a:moveTo>
                    <a:pt x="229" y="1"/>
                  </a:moveTo>
                  <a:cubicBezTo>
                    <a:pt x="160" y="1"/>
                    <a:pt x="92" y="24"/>
                    <a:pt x="69" y="92"/>
                  </a:cubicBezTo>
                  <a:cubicBezTo>
                    <a:pt x="0" y="184"/>
                    <a:pt x="46" y="298"/>
                    <a:pt x="137" y="343"/>
                  </a:cubicBezTo>
                  <a:cubicBezTo>
                    <a:pt x="457" y="503"/>
                    <a:pt x="776" y="640"/>
                    <a:pt x="1096" y="777"/>
                  </a:cubicBezTo>
                  <a:cubicBezTo>
                    <a:pt x="1279" y="846"/>
                    <a:pt x="1438" y="891"/>
                    <a:pt x="1621" y="937"/>
                  </a:cubicBezTo>
                  <a:cubicBezTo>
                    <a:pt x="1804" y="982"/>
                    <a:pt x="1986" y="1005"/>
                    <a:pt x="2169" y="1028"/>
                  </a:cubicBezTo>
                  <a:cubicBezTo>
                    <a:pt x="2214" y="1028"/>
                    <a:pt x="2283" y="1005"/>
                    <a:pt x="2306" y="960"/>
                  </a:cubicBezTo>
                  <a:cubicBezTo>
                    <a:pt x="2351" y="914"/>
                    <a:pt x="2374" y="868"/>
                    <a:pt x="2351" y="823"/>
                  </a:cubicBezTo>
                  <a:cubicBezTo>
                    <a:pt x="2351" y="777"/>
                    <a:pt x="2328" y="731"/>
                    <a:pt x="2306" y="686"/>
                  </a:cubicBezTo>
                  <a:cubicBezTo>
                    <a:pt x="2260" y="640"/>
                    <a:pt x="2214" y="640"/>
                    <a:pt x="2169" y="640"/>
                  </a:cubicBezTo>
                  <a:cubicBezTo>
                    <a:pt x="2146" y="640"/>
                    <a:pt x="2123" y="640"/>
                    <a:pt x="2100" y="617"/>
                  </a:cubicBezTo>
                  <a:cubicBezTo>
                    <a:pt x="1781" y="594"/>
                    <a:pt x="1484" y="503"/>
                    <a:pt x="1210" y="389"/>
                  </a:cubicBezTo>
                  <a:cubicBezTo>
                    <a:pt x="890" y="275"/>
                    <a:pt x="617" y="138"/>
                    <a:pt x="3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4" name="Google Shape;774;p4"/>
            <p:cNvSpPr/>
            <p:nvPr/>
          </p:nvSpPr>
          <p:spPr>
            <a:xfrm>
              <a:off x="4613725" y="713350"/>
              <a:ext cx="22275" cy="27775"/>
            </a:xfrm>
            <a:custGeom>
              <a:avLst/>
              <a:gdLst/>
              <a:ahLst/>
              <a:cxnLst/>
              <a:rect l="l" t="t" r="r" b="b"/>
              <a:pathLst>
                <a:path w="891" h="1111" extrusionOk="0">
                  <a:moveTo>
                    <a:pt x="662" y="0"/>
                  </a:moveTo>
                  <a:cubicBezTo>
                    <a:pt x="594" y="0"/>
                    <a:pt x="525" y="23"/>
                    <a:pt x="480" y="91"/>
                  </a:cubicBezTo>
                  <a:cubicBezTo>
                    <a:pt x="343" y="342"/>
                    <a:pt x="183" y="594"/>
                    <a:pt x="23" y="822"/>
                  </a:cubicBezTo>
                  <a:cubicBezTo>
                    <a:pt x="0" y="867"/>
                    <a:pt x="0" y="913"/>
                    <a:pt x="0" y="959"/>
                  </a:cubicBezTo>
                  <a:cubicBezTo>
                    <a:pt x="23" y="1027"/>
                    <a:pt x="46" y="1050"/>
                    <a:pt x="92" y="1073"/>
                  </a:cubicBezTo>
                  <a:cubicBezTo>
                    <a:pt x="118" y="1100"/>
                    <a:pt x="153" y="1111"/>
                    <a:pt x="186" y="1111"/>
                  </a:cubicBezTo>
                  <a:cubicBezTo>
                    <a:pt x="210" y="1111"/>
                    <a:pt x="233" y="1105"/>
                    <a:pt x="252" y="1096"/>
                  </a:cubicBezTo>
                  <a:cubicBezTo>
                    <a:pt x="297" y="1073"/>
                    <a:pt x="320" y="1050"/>
                    <a:pt x="366" y="1004"/>
                  </a:cubicBezTo>
                  <a:cubicBezTo>
                    <a:pt x="525" y="776"/>
                    <a:pt x="685" y="525"/>
                    <a:pt x="845" y="274"/>
                  </a:cubicBezTo>
                  <a:cubicBezTo>
                    <a:pt x="891" y="183"/>
                    <a:pt x="845" y="69"/>
                    <a:pt x="754" y="23"/>
                  </a:cubicBezTo>
                  <a:cubicBezTo>
                    <a:pt x="731" y="0"/>
                    <a:pt x="685" y="0"/>
                    <a:pt x="6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5" name="Google Shape;775;p4"/>
            <p:cNvSpPr/>
            <p:nvPr/>
          </p:nvSpPr>
          <p:spPr>
            <a:xfrm>
              <a:off x="4608025" y="717900"/>
              <a:ext cx="35975" cy="17725"/>
            </a:xfrm>
            <a:custGeom>
              <a:avLst/>
              <a:gdLst/>
              <a:ahLst/>
              <a:cxnLst/>
              <a:rect l="l" t="t" r="r" b="b"/>
              <a:pathLst>
                <a:path w="1439" h="709" extrusionOk="0">
                  <a:moveTo>
                    <a:pt x="228" y="1"/>
                  </a:moveTo>
                  <a:cubicBezTo>
                    <a:pt x="160" y="1"/>
                    <a:pt x="91" y="46"/>
                    <a:pt x="46" y="115"/>
                  </a:cubicBezTo>
                  <a:cubicBezTo>
                    <a:pt x="0" y="206"/>
                    <a:pt x="46" y="320"/>
                    <a:pt x="137" y="366"/>
                  </a:cubicBezTo>
                  <a:cubicBezTo>
                    <a:pt x="457" y="571"/>
                    <a:pt x="822" y="663"/>
                    <a:pt x="1187" y="708"/>
                  </a:cubicBezTo>
                  <a:cubicBezTo>
                    <a:pt x="1256" y="708"/>
                    <a:pt x="1301" y="708"/>
                    <a:pt x="1347" y="685"/>
                  </a:cubicBezTo>
                  <a:cubicBezTo>
                    <a:pt x="1393" y="663"/>
                    <a:pt x="1415" y="617"/>
                    <a:pt x="1438" y="571"/>
                  </a:cubicBezTo>
                  <a:cubicBezTo>
                    <a:pt x="1438" y="503"/>
                    <a:pt x="1438" y="457"/>
                    <a:pt x="1415" y="412"/>
                  </a:cubicBezTo>
                  <a:cubicBezTo>
                    <a:pt x="1393" y="366"/>
                    <a:pt x="1324" y="343"/>
                    <a:pt x="1278" y="320"/>
                  </a:cubicBezTo>
                  <a:cubicBezTo>
                    <a:pt x="1073" y="297"/>
                    <a:pt x="845" y="252"/>
                    <a:pt x="639" y="183"/>
                  </a:cubicBezTo>
                  <a:cubicBezTo>
                    <a:pt x="525" y="138"/>
                    <a:pt x="411" y="92"/>
                    <a:pt x="320" y="24"/>
                  </a:cubicBezTo>
                  <a:cubicBezTo>
                    <a:pt x="297" y="1"/>
                    <a:pt x="251" y="1"/>
                    <a:pt x="2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6" name="Google Shape;776;p4"/>
            <p:cNvSpPr/>
            <p:nvPr/>
          </p:nvSpPr>
          <p:spPr>
            <a:xfrm>
              <a:off x="4326700" y="980400"/>
              <a:ext cx="17150" cy="16575"/>
            </a:xfrm>
            <a:custGeom>
              <a:avLst/>
              <a:gdLst/>
              <a:ahLst/>
              <a:cxnLst/>
              <a:rect l="l" t="t" r="r" b="b"/>
              <a:pathLst>
                <a:path w="686" h="663" extrusionOk="0">
                  <a:moveTo>
                    <a:pt x="366" y="0"/>
                  </a:moveTo>
                  <a:cubicBezTo>
                    <a:pt x="183" y="0"/>
                    <a:pt x="23" y="114"/>
                    <a:pt x="0" y="297"/>
                  </a:cubicBezTo>
                  <a:cubicBezTo>
                    <a:pt x="0" y="480"/>
                    <a:pt x="137" y="662"/>
                    <a:pt x="320" y="662"/>
                  </a:cubicBezTo>
                  <a:cubicBezTo>
                    <a:pt x="502" y="662"/>
                    <a:pt x="662" y="525"/>
                    <a:pt x="662" y="343"/>
                  </a:cubicBezTo>
                  <a:cubicBezTo>
                    <a:pt x="685" y="160"/>
                    <a:pt x="525" y="0"/>
                    <a:pt x="366"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7" name="Google Shape;777;p4"/>
            <p:cNvSpPr/>
            <p:nvPr/>
          </p:nvSpPr>
          <p:spPr>
            <a:xfrm>
              <a:off x="4508725" y="1083100"/>
              <a:ext cx="16575" cy="16000"/>
            </a:xfrm>
            <a:custGeom>
              <a:avLst/>
              <a:gdLst/>
              <a:ahLst/>
              <a:cxnLst/>
              <a:rect l="l" t="t" r="r" b="b"/>
              <a:pathLst>
                <a:path w="663" h="640" extrusionOk="0">
                  <a:moveTo>
                    <a:pt x="343" y="1"/>
                  </a:moveTo>
                  <a:cubicBezTo>
                    <a:pt x="160" y="1"/>
                    <a:pt x="23" y="138"/>
                    <a:pt x="1" y="320"/>
                  </a:cubicBezTo>
                  <a:cubicBezTo>
                    <a:pt x="1" y="480"/>
                    <a:pt x="138" y="640"/>
                    <a:pt x="320" y="640"/>
                  </a:cubicBezTo>
                  <a:cubicBezTo>
                    <a:pt x="480" y="640"/>
                    <a:pt x="640" y="526"/>
                    <a:pt x="663" y="343"/>
                  </a:cubicBezTo>
                  <a:cubicBezTo>
                    <a:pt x="663" y="183"/>
                    <a:pt x="526" y="1"/>
                    <a:pt x="343" y="1"/>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8" name="Google Shape;778;p4"/>
            <p:cNvSpPr/>
            <p:nvPr/>
          </p:nvSpPr>
          <p:spPr>
            <a:xfrm>
              <a:off x="4511575" y="1101375"/>
              <a:ext cx="5725" cy="5725"/>
            </a:xfrm>
            <a:custGeom>
              <a:avLst/>
              <a:gdLst/>
              <a:ahLst/>
              <a:cxnLst/>
              <a:rect l="l" t="t" r="r" b="b"/>
              <a:pathLst>
                <a:path w="229" h="229" extrusionOk="0">
                  <a:moveTo>
                    <a:pt x="115" y="0"/>
                  </a:moveTo>
                  <a:cubicBezTo>
                    <a:pt x="69" y="0"/>
                    <a:pt x="1" y="46"/>
                    <a:pt x="1" y="114"/>
                  </a:cubicBezTo>
                  <a:cubicBezTo>
                    <a:pt x="1" y="160"/>
                    <a:pt x="46" y="229"/>
                    <a:pt x="115" y="229"/>
                  </a:cubicBezTo>
                  <a:cubicBezTo>
                    <a:pt x="160" y="229"/>
                    <a:pt x="206" y="183"/>
                    <a:pt x="229" y="114"/>
                  </a:cubicBezTo>
                  <a:cubicBezTo>
                    <a:pt x="229" y="69"/>
                    <a:pt x="183" y="0"/>
                    <a:pt x="115"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9" name="Google Shape;779;p4"/>
            <p:cNvSpPr/>
            <p:nvPr/>
          </p:nvSpPr>
          <p:spPr>
            <a:xfrm>
              <a:off x="4331250" y="1000375"/>
              <a:ext cx="5175" cy="5725"/>
            </a:xfrm>
            <a:custGeom>
              <a:avLst/>
              <a:gdLst/>
              <a:ahLst/>
              <a:cxnLst/>
              <a:rect l="l" t="t" r="r" b="b"/>
              <a:pathLst>
                <a:path w="207" h="229" extrusionOk="0">
                  <a:moveTo>
                    <a:pt x="115" y="0"/>
                  </a:moveTo>
                  <a:cubicBezTo>
                    <a:pt x="47" y="0"/>
                    <a:pt x="1" y="46"/>
                    <a:pt x="1" y="114"/>
                  </a:cubicBezTo>
                  <a:cubicBezTo>
                    <a:pt x="1" y="160"/>
                    <a:pt x="47" y="228"/>
                    <a:pt x="92" y="228"/>
                  </a:cubicBezTo>
                  <a:cubicBezTo>
                    <a:pt x="161" y="228"/>
                    <a:pt x="206" y="183"/>
                    <a:pt x="206" y="114"/>
                  </a:cubicBezTo>
                  <a:cubicBezTo>
                    <a:pt x="206" y="69"/>
                    <a:pt x="161" y="0"/>
                    <a:pt x="115"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0" name="Google Shape;780;p4"/>
            <p:cNvSpPr/>
            <p:nvPr/>
          </p:nvSpPr>
          <p:spPr>
            <a:xfrm>
              <a:off x="4494450" y="1122850"/>
              <a:ext cx="33700" cy="22700"/>
            </a:xfrm>
            <a:custGeom>
              <a:avLst/>
              <a:gdLst/>
              <a:ahLst/>
              <a:cxnLst/>
              <a:rect l="l" t="t" r="r" b="b"/>
              <a:pathLst>
                <a:path w="1348" h="908" extrusionOk="0">
                  <a:moveTo>
                    <a:pt x="509" y="0"/>
                  </a:moveTo>
                  <a:cubicBezTo>
                    <a:pt x="300" y="0"/>
                    <a:pt x="132" y="81"/>
                    <a:pt x="69" y="237"/>
                  </a:cubicBezTo>
                  <a:cubicBezTo>
                    <a:pt x="1" y="442"/>
                    <a:pt x="184" y="739"/>
                    <a:pt x="526" y="853"/>
                  </a:cubicBezTo>
                  <a:cubicBezTo>
                    <a:pt x="635" y="890"/>
                    <a:pt x="742" y="907"/>
                    <a:pt x="840" y="907"/>
                  </a:cubicBezTo>
                  <a:cubicBezTo>
                    <a:pt x="1049" y="907"/>
                    <a:pt x="1217" y="826"/>
                    <a:pt x="1279" y="671"/>
                  </a:cubicBezTo>
                  <a:cubicBezTo>
                    <a:pt x="1348" y="465"/>
                    <a:pt x="1142" y="168"/>
                    <a:pt x="823" y="54"/>
                  </a:cubicBezTo>
                  <a:cubicBezTo>
                    <a:pt x="714" y="18"/>
                    <a:pt x="607" y="0"/>
                    <a:pt x="5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1" name="Google Shape;781;p4"/>
            <p:cNvSpPr/>
            <p:nvPr/>
          </p:nvSpPr>
          <p:spPr>
            <a:xfrm>
              <a:off x="4264500" y="997300"/>
              <a:ext cx="34250" cy="22700"/>
            </a:xfrm>
            <a:custGeom>
              <a:avLst/>
              <a:gdLst/>
              <a:ahLst/>
              <a:cxnLst/>
              <a:rect l="l" t="t" r="r" b="b"/>
              <a:pathLst>
                <a:path w="1370" h="908" extrusionOk="0">
                  <a:moveTo>
                    <a:pt x="518" y="1"/>
                  </a:moveTo>
                  <a:cubicBezTo>
                    <a:pt x="310" y="1"/>
                    <a:pt x="131" y="82"/>
                    <a:pt x="69" y="237"/>
                  </a:cubicBezTo>
                  <a:cubicBezTo>
                    <a:pt x="0" y="443"/>
                    <a:pt x="206" y="739"/>
                    <a:pt x="525" y="854"/>
                  </a:cubicBezTo>
                  <a:cubicBezTo>
                    <a:pt x="635" y="890"/>
                    <a:pt x="744" y="908"/>
                    <a:pt x="844" y="908"/>
                  </a:cubicBezTo>
                  <a:cubicBezTo>
                    <a:pt x="1058" y="908"/>
                    <a:pt x="1232" y="826"/>
                    <a:pt x="1279" y="671"/>
                  </a:cubicBezTo>
                  <a:cubicBezTo>
                    <a:pt x="1370" y="443"/>
                    <a:pt x="1164" y="169"/>
                    <a:pt x="822" y="55"/>
                  </a:cubicBezTo>
                  <a:cubicBezTo>
                    <a:pt x="720" y="18"/>
                    <a:pt x="616" y="1"/>
                    <a:pt x="5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782" name="Google Shape;782;p4"/>
          <p:cNvGrpSpPr/>
          <p:nvPr/>
        </p:nvGrpSpPr>
        <p:grpSpPr>
          <a:xfrm rot="-1377965">
            <a:off x="629761" y="5861416"/>
            <a:ext cx="462931" cy="680865"/>
            <a:chOff x="3716700" y="1378700"/>
            <a:chExt cx="135825" cy="199750"/>
          </a:xfrm>
        </p:grpSpPr>
        <p:sp>
          <p:nvSpPr>
            <p:cNvPr id="783" name="Google Shape;783;p4"/>
            <p:cNvSpPr/>
            <p:nvPr/>
          </p:nvSpPr>
          <p:spPr>
            <a:xfrm>
              <a:off x="3718975" y="1380975"/>
              <a:ext cx="129550" cy="195175"/>
            </a:xfrm>
            <a:custGeom>
              <a:avLst/>
              <a:gdLst/>
              <a:ahLst/>
              <a:cxnLst/>
              <a:rect l="l" t="t" r="r" b="b"/>
              <a:pathLst>
                <a:path w="5182" h="7807" extrusionOk="0">
                  <a:moveTo>
                    <a:pt x="3401" y="3812"/>
                  </a:moveTo>
                  <a:cubicBezTo>
                    <a:pt x="3470" y="3812"/>
                    <a:pt x="3538" y="3812"/>
                    <a:pt x="3607" y="3835"/>
                  </a:cubicBezTo>
                  <a:cubicBezTo>
                    <a:pt x="3675" y="3835"/>
                    <a:pt x="3721" y="3858"/>
                    <a:pt x="3789" y="3881"/>
                  </a:cubicBezTo>
                  <a:cubicBezTo>
                    <a:pt x="3835" y="3904"/>
                    <a:pt x="3903" y="3927"/>
                    <a:pt x="3949" y="3949"/>
                  </a:cubicBezTo>
                  <a:cubicBezTo>
                    <a:pt x="3995" y="3995"/>
                    <a:pt x="4063" y="4018"/>
                    <a:pt x="4109" y="4041"/>
                  </a:cubicBezTo>
                  <a:lnTo>
                    <a:pt x="4155" y="4086"/>
                  </a:lnTo>
                  <a:cubicBezTo>
                    <a:pt x="4200" y="4109"/>
                    <a:pt x="4246" y="4132"/>
                    <a:pt x="4292" y="4155"/>
                  </a:cubicBezTo>
                  <a:cubicBezTo>
                    <a:pt x="4337" y="4223"/>
                    <a:pt x="4406" y="4269"/>
                    <a:pt x="4451" y="4337"/>
                  </a:cubicBezTo>
                  <a:lnTo>
                    <a:pt x="4451" y="4360"/>
                  </a:lnTo>
                  <a:cubicBezTo>
                    <a:pt x="4520" y="4429"/>
                    <a:pt x="4565" y="4520"/>
                    <a:pt x="4611" y="4589"/>
                  </a:cubicBezTo>
                  <a:cubicBezTo>
                    <a:pt x="4634" y="4634"/>
                    <a:pt x="4657" y="4657"/>
                    <a:pt x="4657" y="4703"/>
                  </a:cubicBezTo>
                  <a:lnTo>
                    <a:pt x="4680" y="4725"/>
                  </a:lnTo>
                  <a:cubicBezTo>
                    <a:pt x="4702" y="4771"/>
                    <a:pt x="4702" y="4817"/>
                    <a:pt x="4725" y="4840"/>
                  </a:cubicBezTo>
                  <a:cubicBezTo>
                    <a:pt x="4748" y="4931"/>
                    <a:pt x="4771" y="4999"/>
                    <a:pt x="4794" y="5068"/>
                  </a:cubicBezTo>
                  <a:lnTo>
                    <a:pt x="4794" y="5091"/>
                  </a:lnTo>
                  <a:cubicBezTo>
                    <a:pt x="4794" y="5159"/>
                    <a:pt x="4817" y="5205"/>
                    <a:pt x="4817" y="5273"/>
                  </a:cubicBezTo>
                  <a:cubicBezTo>
                    <a:pt x="4817" y="5365"/>
                    <a:pt x="4817" y="5456"/>
                    <a:pt x="4817" y="5524"/>
                  </a:cubicBezTo>
                  <a:lnTo>
                    <a:pt x="4794" y="5593"/>
                  </a:lnTo>
                  <a:cubicBezTo>
                    <a:pt x="4794" y="5730"/>
                    <a:pt x="4771" y="5867"/>
                    <a:pt x="4748" y="5958"/>
                  </a:cubicBezTo>
                  <a:cubicBezTo>
                    <a:pt x="4748" y="6027"/>
                    <a:pt x="4702" y="6118"/>
                    <a:pt x="4657" y="6209"/>
                  </a:cubicBezTo>
                  <a:cubicBezTo>
                    <a:pt x="4657" y="6255"/>
                    <a:pt x="4634" y="6278"/>
                    <a:pt x="4611" y="6300"/>
                  </a:cubicBezTo>
                  <a:lnTo>
                    <a:pt x="4611" y="6323"/>
                  </a:lnTo>
                  <a:lnTo>
                    <a:pt x="4588" y="6369"/>
                  </a:lnTo>
                  <a:cubicBezTo>
                    <a:pt x="4565" y="6392"/>
                    <a:pt x="4565" y="6415"/>
                    <a:pt x="4543" y="6437"/>
                  </a:cubicBezTo>
                  <a:cubicBezTo>
                    <a:pt x="4565" y="6415"/>
                    <a:pt x="4565" y="6369"/>
                    <a:pt x="4565" y="6346"/>
                  </a:cubicBezTo>
                  <a:cubicBezTo>
                    <a:pt x="4588" y="6300"/>
                    <a:pt x="4588" y="6255"/>
                    <a:pt x="4588" y="6209"/>
                  </a:cubicBezTo>
                  <a:lnTo>
                    <a:pt x="4611" y="6095"/>
                  </a:lnTo>
                  <a:cubicBezTo>
                    <a:pt x="4611" y="6072"/>
                    <a:pt x="4611" y="6027"/>
                    <a:pt x="4634" y="6004"/>
                  </a:cubicBezTo>
                  <a:cubicBezTo>
                    <a:pt x="4634" y="5958"/>
                    <a:pt x="4634" y="5912"/>
                    <a:pt x="4611" y="5867"/>
                  </a:cubicBezTo>
                  <a:cubicBezTo>
                    <a:pt x="4588" y="5821"/>
                    <a:pt x="4565" y="5798"/>
                    <a:pt x="4520" y="5775"/>
                  </a:cubicBezTo>
                  <a:lnTo>
                    <a:pt x="4474" y="5775"/>
                  </a:lnTo>
                  <a:cubicBezTo>
                    <a:pt x="4383" y="5775"/>
                    <a:pt x="4314" y="5821"/>
                    <a:pt x="4292" y="5890"/>
                  </a:cubicBezTo>
                  <a:cubicBezTo>
                    <a:pt x="4292" y="5912"/>
                    <a:pt x="4292" y="5958"/>
                    <a:pt x="4269" y="5981"/>
                  </a:cubicBezTo>
                  <a:cubicBezTo>
                    <a:pt x="4246" y="6004"/>
                    <a:pt x="4246" y="6027"/>
                    <a:pt x="4223" y="6072"/>
                  </a:cubicBezTo>
                  <a:cubicBezTo>
                    <a:pt x="4200" y="6095"/>
                    <a:pt x="4177" y="6118"/>
                    <a:pt x="4155" y="6163"/>
                  </a:cubicBezTo>
                  <a:lnTo>
                    <a:pt x="4132" y="6186"/>
                  </a:lnTo>
                  <a:cubicBezTo>
                    <a:pt x="4109" y="6232"/>
                    <a:pt x="4063" y="6278"/>
                    <a:pt x="4040" y="6300"/>
                  </a:cubicBezTo>
                  <a:lnTo>
                    <a:pt x="4040" y="6278"/>
                  </a:lnTo>
                  <a:cubicBezTo>
                    <a:pt x="4040" y="6255"/>
                    <a:pt x="4040" y="6255"/>
                    <a:pt x="4040" y="6232"/>
                  </a:cubicBezTo>
                  <a:lnTo>
                    <a:pt x="4040" y="6186"/>
                  </a:lnTo>
                  <a:cubicBezTo>
                    <a:pt x="4063" y="6163"/>
                    <a:pt x="4063" y="6118"/>
                    <a:pt x="4063" y="6095"/>
                  </a:cubicBezTo>
                  <a:cubicBezTo>
                    <a:pt x="4086" y="6072"/>
                    <a:pt x="4086" y="6049"/>
                    <a:pt x="4109" y="6027"/>
                  </a:cubicBezTo>
                  <a:cubicBezTo>
                    <a:pt x="4109" y="6004"/>
                    <a:pt x="4109" y="5981"/>
                    <a:pt x="4132" y="5958"/>
                  </a:cubicBezTo>
                  <a:cubicBezTo>
                    <a:pt x="4155" y="5844"/>
                    <a:pt x="4155" y="5753"/>
                    <a:pt x="4177" y="5661"/>
                  </a:cubicBezTo>
                  <a:cubicBezTo>
                    <a:pt x="4177" y="5593"/>
                    <a:pt x="4155" y="5524"/>
                    <a:pt x="4155" y="5456"/>
                  </a:cubicBezTo>
                  <a:cubicBezTo>
                    <a:pt x="4155" y="5387"/>
                    <a:pt x="4155" y="5296"/>
                    <a:pt x="4132" y="5228"/>
                  </a:cubicBezTo>
                  <a:cubicBezTo>
                    <a:pt x="4132" y="5159"/>
                    <a:pt x="4109" y="5113"/>
                    <a:pt x="4109" y="5045"/>
                  </a:cubicBezTo>
                  <a:cubicBezTo>
                    <a:pt x="4109" y="4999"/>
                    <a:pt x="4086" y="4977"/>
                    <a:pt x="4086" y="4931"/>
                  </a:cubicBezTo>
                  <a:cubicBezTo>
                    <a:pt x="4086" y="4885"/>
                    <a:pt x="4063" y="4862"/>
                    <a:pt x="4063" y="4817"/>
                  </a:cubicBezTo>
                  <a:cubicBezTo>
                    <a:pt x="4018" y="4725"/>
                    <a:pt x="3995" y="4634"/>
                    <a:pt x="3949" y="4543"/>
                  </a:cubicBezTo>
                  <a:cubicBezTo>
                    <a:pt x="3926" y="4497"/>
                    <a:pt x="3903" y="4452"/>
                    <a:pt x="3858" y="4383"/>
                  </a:cubicBezTo>
                  <a:lnTo>
                    <a:pt x="3835" y="4337"/>
                  </a:lnTo>
                  <a:lnTo>
                    <a:pt x="3812" y="4292"/>
                  </a:lnTo>
                  <a:cubicBezTo>
                    <a:pt x="3767" y="4223"/>
                    <a:pt x="3744" y="4178"/>
                    <a:pt x="3698" y="4132"/>
                  </a:cubicBezTo>
                  <a:cubicBezTo>
                    <a:pt x="3652" y="4064"/>
                    <a:pt x="3607" y="4018"/>
                    <a:pt x="3561" y="3949"/>
                  </a:cubicBezTo>
                  <a:cubicBezTo>
                    <a:pt x="3515" y="3904"/>
                    <a:pt x="3470" y="3858"/>
                    <a:pt x="3401" y="3812"/>
                  </a:cubicBezTo>
                  <a:close/>
                  <a:moveTo>
                    <a:pt x="2351" y="754"/>
                  </a:moveTo>
                  <a:cubicBezTo>
                    <a:pt x="2443" y="777"/>
                    <a:pt x="2534" y="822"/>
                    <a:pt x="2602" y="868"/>
                  </a:cubicBezTo>
                  <a:cubicBezTo>
                    <a:pt x="2671" y="891"/>
                    <a:pt x="2739" y="936"/>
                    <a:pt x="2808" y="1005"/>
                  </a:cubicBezTo>
                  <a:cubicBezTo>
                    <a:pt x="2831" y="1028"/>
                    <a:pt x="2854" y="1028"/>
                    <a:pt x="2876" y="1051"/>
                  </a:cubicBezTo>
                  <a:cubicBezTo>
                    <a:pt x="2876" y="1073"/>
                    <a:pt x="2899" y="1096"/>
                    <a:pt x="2922" y="1119"/>
                  </a:cubicBezTo>
                  <a:cubicBezTo>
                    <a:pt x="2945" y="1165"/>
                    <a:pt x="2990" y="1233"/>
                    <a:pt x="3013" y="1302"/>
                  </a:cubicBezTo>
                  <a:cubicBezTo>
                    <a:pt x="3013" y="1347"/>
                    <a:pt x="3036" y="1370"/>
                    <a:pt x="3036" y="1416"/>
                  </a:cubicBezTo>
                  <a:cubicBezTo>
                    <a:pt x="3036" y="1507"/>
                    <a:pt x="3036" y="1598"/>
                    <a:pt x="3036" y="1713"/>
                  </a:cubicBezTo>
                  <a:lnTo>
                    <a:pt x="3036" y="1735"/>
                  </a:lnTo>
                  <a:cubicBezTo>
                    <a:pt x="3036" y="1827"/>
                    <a:pt x="3036" y="1918"/>
                    <a:pt x="3013" y="2009"/>
                  </a:cubicBezTo>
                  <a:cubicBezTo>
                    <a:pt x="2990" y="2078"/>
                    <a:pt x="2990" y="2146"/>
                    <a:pt x="2968" y="2215"/>
                  </a:cubicBezTo>
                  <a:lnTo>
                    <a:pt x="2945" y="2283"/>
                  </a:lnTo>
                  <a:cubicBezTo>
                    <a:pt x="2922" y="2352"/>
                    <a:pt x="2922" y="2397"/>
                    <a:pt x="2899" y="2443"/>
                  </a:cubicBezTo>
                  <a:cubicBezTo>
                    <a:pt x="2854" y="2580"/>
                    <a:pt x="2808" y="2740"/>
                    <a:pt x="2717" y="2877"/>
                  </a:cubicBezTo>
                  <a:cubicBezTo>
                    <a:pt x="2671" y="2968"/>
                    <a:pt x="2625" y="3059"/>
                    <a:pt x="2557" y="3151"/>
                  </a:cubicBezTo>
                  <a:lnTo>
                    <a:pt x="2511" y="3196"/>
                  </a:lnTo>
                  <a:cubicBezTo>
                    <a:pt x="2466" y="3287"/>
                    <a:pt x="2420" y="3379"/>
                    <a:pt x="2351" y="3447"/>
                  </a:cubicBezTo>
                  <a:lnTo>
                    <a:pt x="2329" y="3447"/>
                  </a:lnTo>
                  <a:cubicBezTo>
                    <a:pt x="2306" y="3470"/>
                    <a:pt x="2260" y="3470"/>
                    <a:pt x="2237" y="3470"/>
                  </a:cubicBezTo>
                  <a:cubicBezTo>
                    <a:pt x="2192" y="3493"/>
                    <a:pt x="2146" y="3516"/>
                    <a:pt x="2100" y="3539"/>
                  </a:cubicBezTo>
                  <a:cubicBezTo>
                    <a:pt x="2077" y="3539"/>
                    <a:pt x="2077" y="3561"/>
                    <a:pt x="2055" y="3584"/>
                  </a:cubicBezTo>
                  <a:lnTo>
                    <a:pt x="2032" y="3607"/>
                  </a:lnTo>
                  <a:lnTo>
                    <a:pt x="2009" y="3607"/>
                  </a:lnTo>
                  <a:cubicBezTo>
                    <a:pt x="1986" y="3607"/>
                    <a:pt x="1963" y="3630"/>
                    <a:pt x="1963" y="3653"/>
                  </a:cubicBezTo>
                  <a:cubicBezTo>
                    <a:pt x="1918" y="3676"/>
                    <a:pt x="1918" y="3721"/>
                    <a:pt x="1895" y="3744"/>
                  </a:cubicBezTo>
                  <a:cubicBezTo>
                    <a:pt x="1895" y="3835"/>
                    <a:pt x="1963" y="3904"/>
                    <a:pt x="2055" y="3927"/>
                  </a:cubicBezTo>
                  <a:cubicBezTo>
                    <a:pt x="2100" y="3927"/>
                    <a:pt x="2146" y="3904"/>
                    <a:pt x="2214" y="3881"/>
                  </a:cubicBezTo>
                  <a:cubicBezTo>
                    <a:pt x="2237" y="3858"/>
                    <a:pt x="2237" y="3858"/>
                    <a:pt x="2237" y="3858"/>
                  </a:cubicBezTo>
                  <a:lnTo>
                    <a:pt x="2329" y="3858"/>
                  </a:lnTo>
                  <a:cubicBezTo>
                    <a:pt x="2420" y="3858"/>
                    <a:pt x="2488" y="3858"/>
                    <a:pt x="2580" y="3881"/>
                  </a:cubicBezTo>
                  <a:cubicBezTo>
                    <a:pt x="2625" y="3881"/>
                    <a:pt x="2648" y="3904"/>
                    <a:pt x="2694" y="3904"/>
                  </a:cubicBezTo>
                  <a:cubicBezTo>
                    <a:pt x="2717" y="3927"/>
                    <a:pt x="2762" y="3927"/>
                    <a:pt x="2785" y="3949"/>
                  </a:cubicBezTo>
                  <a:lnTo>
                    <a:pt x="2808" y="3949"/>
                  </a:lnTo>
                  <a:cubicBezTo>
                    <a:pt x="2831" y="3972"/>
                    <a:pt x="2854" y="3995"/>
                    <a:pt x="2876" y="4018"/>
                  </a:cubicBezTo>
                  <a:cubicBezTo>
                    <a:pt x="2945" y="4064"/>
                    <a:pt x="2968" y="4109"/>
                    <a:pt x="3013" y="4155"/>
                  </a:cubicBezTo>
                  <a:lnTo>
                    <a:pt x="3036" y="4155"/>
                  </a:lnTo>
                  <a:cubicBezTo>
                    <a:pt x="3059" y="4200"/>
                    <a:pt x="3105" y="4246"/>
                    <a:pt x="3150" y="4269"/>
                  </a:cubicBezTo>
                  <a:cubicBezTo>
                    <a:pt x="3173" y="4292"/>
                    <a:pt x="3196" y="4292"/>
                    <a:pt x="3242" y="4292"/>
                  </a:cubicBezTo>
                  <a:cubicBezTo>
                    <a:pt x="3287" y="4292"/>
                    <a:pt x="3310" y="4292"/>
                    <a:pt x="3356" y="4246"/>
                  </a:cubicBezTo>
                  <a:lnTo>
                    <a:pt x="3379" y="4246"/>
                  </a:lnTo>
                  <a:cubicBezTo>
                    <a:pt x="3401" y="4292"/>
                    <a:pt x="3424" y="4315"/>
                    <a:pt x="3447" y="4337"/>
                  </a:cubicBezTo>
                  <a:cubicBezTo>
                    <a:pt x="3470" y="4383"/>
                    <a:pt x="3493" y="4429"/>
                    <a:pt x="3515" y="4452"/>
                  </a:cubicBezTo>
                  <a:cubicBezTo>
                    <a:pt x="3515" y="4497"/>
                    <a:pt x="3538" y="4520"/>
                    <a:pt x="3561" y="4566"/>
                  </a:cubicBezTo>
                  <a:cubicBezTo>
                    <a:pt x="3607" y="4634"/>
                    <a:pt x="3652" y="4703"/>
                    <a:pt x="3675" y="4817"/>
                  </a:cubicBezTo>
                  <a:cubicBezTo>
                    <a:pt x="3698" y="4862"/>
                    <a:pt x="3721" y="4931"/>
                    <a:pt x="3744" y="4977"/>
                  </a:cubicBezTo>
                  <a:cubicBezTo>
                    <a:pt x="3744" y="5022"/>
                    <a:pt x="3767" y="5068"/>
                    <a:pt x="3767" y="5113"/>
                  </a:cubicBezTo>
                  <a:lnTo>
                    <a:pt x="3767" y="5159"/>
                  </a:lnTo>
                  <a:cubicBezTo>
                    <a:pt x="3789" y="5205"/>
                    <a:pt x="3789" y="5250"/>
                    <a:pt x="3789" y="5296"/>
                  </a:cubicBezTo>
                  <a:cubicBezTo>
                    <a:pt x="3812" y="5342"/>
                    <a:pt x="3812" y="5410"/>
                    <a:pt x="3812" y="5456"/>
                  </a:cubicBezTo>
                  <a:cubicBezTo>
                    <a:pt x="3835" y="5547"/>
                    <a:pt x="3835" y="5661"/>
                    <a:pt x="3812" y="5775"/>
                  </a:cubicBezTo>
                  <a:cubicBezTo>
                    <a:pt x="3812" y="5821"/>
                    <a:pt x="3789" y="5844"/>
                    <a:pt x="3789" y="5890"/>
                  </a:cubicBezTo>
                  <a:cubicBezTo>
                    <a:pt x="3767" y="5935"/>
                    <a:pt x="3767" y="5958"/>
                    <a:pt x="3767" y="5981"/>
                  </a:cubicBezTo>
                  <a:cubicBezTo>
                    <a:pt x="3744" y="6027"/>
                    <a:pt x="3744" y="6072"/>
                    <a:pt x="3744" y="6118"/>
                  </a:cubicBezTo>
                  <a:cubicBezTo>
                    <a:pt x="3721" y="6141"/>
                    <a:pt x="3721" y="6141"/>
                    <a:pt x="3698" y="6163"/>
                  </a:cubicBezTo>
                  <a:cubicBezTo>
                    <a:pt x="3698" y="6163"/>
                    <a:pt x="3675" y="6186"/>
                    <a:pt x="3675" y="6186"/>
                  </a:cubicBezTo>
                  <a:cubicBezTo>
                    <a:pt x="3630" y="6255"/>
                    <a:pt x="3584" y="6300"/>
                    <a:pt x="3538" y="6346"/>
                  </a:cubicBezTo>
                  <a:lnTo>
                    <a:pt x="3493" y="6415"/>
                  </a:lnTo>
                  <a:cubicBezTo>
                    <a:pt x="3447" y="6460"/>
                    <a:pt x="3379" y="6529"/>
                    <a:pt x="3310" y="6574"/>
                  </a:cubicBezTo>
                  <a:cubicBezTo>
                    <a:pt x="3287" y="6597"/>
                    <a:pt x="3264" y="6620"/>
                    <a:pt x="3242" y="6643"/>
                  </a:cubicBezTo>
                  <a:cubicBezTo>
                    <a:pt x="3219" y="6666"/>
                    <a:pt x="3219" y="6666"/>
                    <a:pt x="3196" y="6688"/>
                  </a:cubicBezTo>
                  <a:lnTo>
                    <a:pt x="3173" y="6711"/>
                  </a:lnTo>
                  <a:cubicBezTo>
                    <a:pt x="3150" y="6734"/>
                    <a:pt x="3105" y="6757"/>
                    <a:pt x="3082" y="6780"/>
                  </a:cubicBezTo>
                  <a:cubicBezTo>
                    <a:pt x="3036" y="6803"/>
                    <a:pt x="2968" y="6848"/>
                    <a:pt x="2899" y="6871"/>
                  </a:cubicBezTo>
                  <a:lnTo>
                    <a:pt x="2876" y="6894"/>
                  </a:lnTo>
                  <a:lnTo>
                    <a:pt x="2831" y="6917"/>
                  </a:lnTo>
                  <a:cubicBezTo>
                    <a:pt x="2785" y="6940"/>
                    <a:pt x="2717" y="6962"/>
                    <a:pt x="2671" y="6985"/>
                  </a:cubicBezTo>
                  <a:cubicBezTo>
                    <a:pt x="2602" y="7008"/>
                    <a:pt x="2534" y="7031"/>
                    <a:pt x="2443" y="7054"/>
                  </a:cubicBezTo>
                  <a:cubicBezTo>
                    <a:pt x="2351" y="7076"/>
                    <a:pt x="2283" y="7099"/>
                    <a:pt x="2192" y="7099"/>
                  </a:cubicBezTo>
                  <a:cubicBezTo>
                    <a:pt x="2100" y="7122"/>
                    <a:pt x="2032" y="7145"/>
                    <a:pt x="1963" y="7145"/>
                  </a:cubicBezTo>
                  <a:lnTo>
                    <a:pt x="1895" y="7168"/>
                  </a:lnTo>
                  <a:cubicBezTo>
                    <a:pt x="1849" y="7168"/>
                    <a:pt x="1804" y="7168"/>
                    <a:pt x="1758" y="7191"/>
                  </a:cubicBezTo>
                  <a:lnTo>
                    <a:pt x="1689" y="7191"/>
                  </a:lnTo>
                  <a:cubicBezTo>
                    <a:pt x="1621" y="7191"/>
                    <a:pt x="1575" y="7191"/>
                    <a:pt x="1507" y="7168"/>
                  </a:cubicBezTo>
                  <a:cubicBezTo>
                    <a:pt x="1438" y="7168"/>
                    <a:pt x="1347" y="7168"/>
                    <a:pt x="1279" y="7145"/>
                  </a:cubicBezTo>
                  <a:lnTo>
                    <a:pt x="1256" y="7145"/>
                  </a:lnTo>
                  <a:cubicBezTo>
                    <a:pt x="1187" y="7122"/>
                    <a:pt x="1119" y="7122"/>
                    <a:pt x="1073" y="7099"/>
                  </a:cubicBezTo>
                  <a:cubicBezTo>
                    <a:pt x="1050" y="7076"/>
                    <a:pt x="1028" y="7076"/>
                    <a:pt x="1005" y="7054"/>
                  </a:cubicBezTo>
                  <a:cubicBezTo>
                    <a:pt x="982" y="7031"/>
                    <a:pt x="936" y="7031"/>
                    <a:pt x="913" y="7008"/>
                  </a:cubicBezTo>
                  <a:cubicBezTo>
                    <a:pt x="891" y="7008"/>
                    <a:pt x="891" y="7008"/>
                    <a:pt x="868" y="6985"/>
                  </a:cubicBezTo>
                  <a:lnTo>
                    <a:pt x="799" y="6985"/>
                  </a:lnTo>
                  <a:cubicBezTo>
                    <a:pt x="776" y="6985"/>
                    <a:pt x="754" y="6985"/>
                    <a:pt x="731" y="7008"/>
                  </a:cubicBezTo>
                  <a:cubicBezTo>
                    <a:pt x="708" y="7008"/>
                    <a:pt x="708" y="7008"/>
                    <a:pt x="708" y="7031"/>
                  </a:cubicBezTo>
                  <a:lnTo>
                    <a:pt x="639" y="6985"/>
                  </a:lnTo>
                  <a:cubicBezTo>
                    <a:pt x="639" y="6985"/>
                    <a:pt x="617" y="6962"/>
                    <a:pt x="617" y="6940"/>
                  </a:cubicBezTo>
                  <a:cubicBezTo>
                    <a:pt x="594" y="6894"/>
                    <a:pt x="594" y="6848"/>
                    <a:pt x="594" y="6803"/>
                  </a:cubicBezTo>
                  <a:lnTo>
                    <a:pt x="594" y="6780"/>
                  </a:lnTo>
                  <a:lnTo>
                    <a:pt x="594" y="6757"/>
                  </a:lnTo>
                  <a:lnTo>
                    <a:pt x="571" y="6734"/>
                  </a:lnTo>
                  <a:cubicBezTo>
                    <a:pt x="571" y="6574"/>
                    <a:pt x="571" y="6437"/>
                    <a:pt x="571" y="6278"/>
                  </a:cubicBezTo>
                  <a:cubicBezTo>
                    <a:pt x="571" y="6163"/>
                    <a:pt x="571" y="6027"/>
                    <a:pt x="571" y="5912"/>
                  </a:cubicBezTo>
                  <a:lnTo>
                    <a:pt x="594" y="5798"/>
                  </a:lnTo>
                  <a:lnTo>
                    <a:pt x="594" y="5616"/>
                  </a:lnTo>
                  <a:cubicBezTo>
                    <a:pt x="594" y="5502"/>
                    <a:pt x="594" y="5387"/>
                    <a:pt x="617" y="5273"/>
                  </a:cubicBezTo>
                  <a:cubicBezTo>
                    <a:pt x="617" y="5205"/>
                    <a:pt x="617" y="5113"/>
                    <a:pt x="617" y="5022"/>
                  </a:cubicBezTo>
                  <a:cubicBezTo>
                    <a:pt x="617" y="4954"/>
                    <a:pt x="617" y="4885"/>
                    <a:pt x="617" y="4840"/>
                  </a:cubicBezTo>
                  <a:lnTo>
                    <a:pt x="617" y="4748"/>
                  </a:lnTo>
                  <a:lnTo>
                    <a:pt x="617" y="4725"/>
                  </a:lnTo>
                  <a:cubicBezTo>
                    <a:pt x="594" y="4406"/>
                    <a:pt x="594" y="4086"/>
                    <a:pt x="594" y="3767"/>
                  </a:cubicBezTo>
                  <a:cubicBezTo>
                    <a:pt x="594" y="3698"/>
                    <a:pt x="594" y="3653"/>
                    <a:pt x="594" y="3584"/>
                  </a:cubicBezTo>
                  <a:lnTo>
                    <a:pt x="594" y="3493"/>
                  </a:lnTo>
                  <a:cubicBezTo>
                    <a:pt x="594" y="3447"/>
                    <a:pt x="594" y="3379"/>
                    <a:pt x="594" y="3333"/>
                  </a:cubicBezTo>
                  <a:lnTo>
                    <a:pt x="594" y="3242"/>
                  </a:lnTo>
                  <a:cubicBezTo>
                    <a:pt x="594" y="3196"/>
                    <a:pt x="594" y="3151"/>
                    <a:pt x="594" y="3082"/>
                  </a:cubicBezTo>
                  <a:lnTo>
                    <a:pt x="594" y="3014"/>
                  </a:lnTo>
                  <a:cubicBezTo>
                    <a:pt x="594" y="2922"/>
                    <a:pt x="594" y="2831"/>
                    <a:pt x="594" y="2762"/>
                  </a:cubicBezTo>
                  <a:lnTo>
                    <a:pt x="594" y="2626"/>
                  </a:lnTo>
                  <a:cubicBezTo>
                    <a:pt x="594" y="2580"/>
                    <a:pt x="571" y="2511"/>
                    <a:pt x="571" y="2443"/>
                  </a:cubicBezTo>
                  <a:cubicBezTo>
                    <a:pt x="571" y="2352"/>
                    <a:pt x="571" y="2238"/>
                    <a:pt x="571" y="2123"/>
                  </a:cubicBezTo>
                  <a:lnTo>
                    <a:pt x="571" y="1941"/>
                  </a:lnTo>
                  <a:cubicBezTo>
                    <a:pt x="594" y="1849"/>
                    <a:pt x="594" y="1781"/>
                    <a:pt x="594" y="1713"/>
                  </a:cubicBezTo>
                  <a:cubicBezTo>
                    <a:pt x="594" y="1667"/>
                    <a:pt x="594" y="1644"/>
                    <a:pt x="594" y="1598"/>
                  </a:cubicBezTo>
                  <a:cubicBezTo>
                    <a:pt x="594" y="1576"/>
                    <a:pt x="594" y="1553"/>
                    <a:pt x="594" y="1530"/>
                  </a:cubicBezTo>
                  <a:cubicBezTo>
                    <a:pt x="594" y="1461"/>
                    <a:pt x="594" y="1393"/>
                    <a:pt x="594" y="1325"/>
                  </a:cubicBezTo>
                  <a:cubicBezTo>
                    <a:pt x="639" y="1279"/>
                    <a:pt x="708" y="1233"/>
                    <a:pt x="754" y="1188"/>
                  </a:cubicBezTo>
                  <a:cubicBezTo>
                    <a:pt x="799" y="1142"/>
                    <a:pt x="845" y="1119"/>
                    <a:pt x="891" y="1073"/>
                  </a:cubicBezTo>
                  <a:cubicBezTo>
                    <a:pt x="959" y="1051"/>
                    <a:pt x="1005" y="1005"/>
                    <a:pt x="1073" y="959"/>
                  </a:cubicBezTo>
                  <a:cubicBezTo>
                    <a:pt x="1142" y="936"/>
                    <a:pt x="1210" y="914"/>
                    <a:pt x="1256" y="891"/>
                  </a:cubicBezTo>
                  <a:cubicBezTo>
                    <a:pt x="1370" y="845"/>
                    <a:pt x="1507" y="822"/>
                    <a:pt x="1667" y="800"/>
                  </a:cubicBezTo>
                  <a:cubicBezTo>
                    <a:pt x="1712" y="777"/>
                    <a:pt x="1735" y="777"/>
                    <a:pt x="1781" y="777"/>
                  </a:cubicBezTo>
                  <a:lnTo>
                    <a:pt x="1872" y="777"/>
                  </a:lnTo>
                  <a:lnTo>
                    <a:pt x="1918" y="754"/>
                  </a:lnTo>
                  <a:close/>
                  <a:moveTo>
                    <a:pt x="2511" y="1"/>
                  </a:moveTo>
                  <a:cubicBezTo>
                    <a:pt x="2351" y="1"/>
                    <a:pt x="2192" y="23"/>
                    <a:pt x="2032" y="46"/>
                  </a:cubicBezTo>
                  <a:cubicBezTo>
                    <a:pt x="1941" y="69"/>
                    <a:pt x="1849" y="92"/>
                    <a:pt x="1758" y="92"/>
                  </a:cubicBezTo>
                  <a:cubicBezTo>
                    <a:pt x="1689" y="115"/>
                    <a:pt x="1621" y="138"/>
                    <a:pt x="1552" y="138"/>
                  </a:cubicBezTo>
                  <a:cubicBezTo>
                    <a:pt x="1370" y="183"/>
                    <a:pt x="1187" y="229"/>
                    <a:pt x="1028" y="320"/>
                  </a:cubicBezTo>
                  <a:cubicBezTo>
                    <a:pt x="959" y="343"/>
                    <a:pt x="913" y="389"/>
                    <a:pt x="845" y="434"/>
                  </a:cubicBezTo>
                  <a:lnTo>
                    <a:pt x="822" y="457"/>
                  </a:lnTo>
                  <a:lnTo>
                    <a:pt x="754" y="480"/>
                  </a:lnTo>
                  <a:cubicBezTo>
                    <a:pt x="708" y="503"/>
                    <a:pt x="662" y="548"/>
                    <a:pt x="594" y="594"/>
                  </a:cubicBezTo>
                  <a:cubicBezTo>
                    <a:pt x="525" y="640"/>
                    <a:pt x="457" y="685"/>
                    <a:pt x="388" y="754"/>
                  </a:cubicBezTo>
                  <a:lnTo>
                    <a:pt x="388" y="777"/>
                  </a:lnTo>
                  <a:lnTo>
                    <a:pt x="274" y="777"/>
                  </a:lnTo>
                  <a:cubicBezTo>
                    <a:pt x="251" y="800"/>
                    <a:pt x="206" y="822"/>
                    <a:pt x="183" y="845"/>
                  </a:cubicBezTo>
                  <a:cubicBezTo>
                    <a:pt x="160" y="868"/>
                    <a:pt x="137" y="891"/>
                    <a:pt x="114" y="914"/>
                  </a:cubicBezTo>
                  <a:cubicBezTo>
                    <a:pt x="92" y="936"/>
                    <a:pt x="92" y="959"/>
                    <a:pt x="69" y="982"/>
                  </a:cubicBezTo>
                  <a:cubicBezTo>
                    <a:pt x="23" y="1073"/>
                    <a:pt x="23" y="1165"/>
                    <a:pt x="0" y="1256"/>
                  </a:cubicBezTo>
                  <a:cubicBezTo>
                    <a:pt x="0" y="1347"/>
                    <a:pt x="0" y="1416"/>
                    <a:pt x="0" y="1484"/>
                  </a:cubicBezTo>
                  <a:lnTo>
                    <a:pt x="0" y="1530"/>
                  </a:lnTo>
                  <a:cubicBezTo>
                    <a:pt x="0" y="1598"/>
                    <a:pt x="0" y="1667"/>
                    <a:pt x="0" y="1735"/>
                  </a:cubicBezTo>
                  <a:cubicBezTo>
                    <a:pt x="0" y="1804"/>
                    <a:pt x="0" y="1895"/>
                    <a:pt x="0" y="1986"/>
                  </a:cubicBezTo>
                  <a:cubicBezTo>
                    <a:pt x="0" y="2055"/>
                    <a:pt x="0" y="2123"/>
                    <a:pt x="0" y="2192"/>
                  </a:cubicBezTo>
                  <a:lnTo>
                    <a:pt x="0" y="2215"/>
                  </a:lnTo>
                  <a:cubicBezTo>
                    <a:pt x="0" y="2397"/>
                    <a:pt x="0" y="2557"/>
                    <a:pt x="0" y="2717"/>
                  </a:cubicBezTo>
                  <a:cubicBezTo>
                    <a:pt x="0" y="2762"/>
                    <a:pt x="0" y="2831"/>
                    <a:pt x="0" y="2877"/>
                  </a:cubicBezTo>
                  <a:lnTo>
                    <a:pt x="0" y="2991"/>
                  </a:lnTo>
                  <a:cubicBezTo>
                    <a:pt x="0" y="3082"/>
                    <a:pt x="0" y="3151"/>
                    <a:pt x="0" y="3242"/>
                  </a:cubicBezTo>
                  <a:cubicBezTo>
                    <a:pt x="23" y="3402"/>
                    <a:pt x="23" y="3539"/>
                    <a:pt x="23" y="3676"/>
                  </a:cubicBezTo>
                  <a:lnTo>
                    <a:pt x="23" y="3767"/>
                  </a:lnTo>
                  <a:cubicBezTo>
                    <a:pt x="23" y="3949"/>
                    <a:pt x="23" y="4132"/>
                    <a:pt x="23" y="4292"/>
                  </a:cubicBezTo>
                  <a:lnTo>
                    <a:pt x="23" y="4566"/>
                  </a:lnTo>
                  <a:lnTo>
                    <a:pt x="23" y="4840"/>
                  </a:lnTo>
                  <a:lnTo>
                    <a:pt x="23" y="4908"/>
                  </a:lnTo>
                  <a:cubicBezTo>
                    <a:pt x="23" y="5045"/>
                    <a:pt x="23" y="5182"/>
                    <a:pt x="23" y="5319"/>
                  </a:cubicBezTo>
                  <a:cubicBezTo>
                    <a:pt x="23" y="5387"/>
                    <a:pt x="23" y="5456"/>
                    <a:pt x="23" y="5547"/>
                  </a:cubicBezTo>
                  <a:lnTo>
                    <a:pt x="23" y="5616"/>
                  </a:lnTo>
                  <a:cubicBezTo>
                    <a:pt x="23" y="5661"/>
                    <a:pt x="23" y="5707"/>
                    <a:pt x="23" y="5775"/>
                  </a:cubicBezTo>
                  <a:lnTo>
                    <a:pt x="23" y="5844"/>
                  </a:lnTo>
                  <a:cubicBezTo>
                    <a:pt x="23" y="6027"/>
                    <a:pt x="23" y="6186"/>
                    <a:pt x="46" y="6346"/>
                  </a:cubicBezTo>
                  <a:cubicBezTo>
                    <a:pt x="46" y="6529"/>
                    <a:pt x="46" y="6688"/>
                    <a:pt x="46" y="6848"/>
                  </a:cubicBezTo>
                  <a:lnTo>
                    <a:pt x="46" y="6917"/>
                  </a:lnTo>
                  <a:cubicBezTo>
                    <a:pt x="46" y="6985"/>
                    <a:pt x="46" y="7031"/>
                    <a:pt x="46" y="7099"/>
                  </a:cubicBezTo>
                  <a:cubicBezTo>
                    <a:pt x="46" y="7191"/>
                    <a:pt x="46" y="7282"/>
                    <a:pt x="69" y="7350"/>
                  </a:cubicBezTo>
                  <a:cubicBezTo>
                    <a:pt x="69" y="7442"/>
                    <a:pt x="114" y="7510"/>
                    <a:pt x="206" y="7556"/>
                  </a:cubicBezTo>
                  <a:cubicBezTo>
                    <a:pt x="229" y="7579"/>
                    <a:pt x="297" y="7601"/>
                    <a:pt x="343" y="7624"/>
                  </a:cubicBezTo>
                  <a:cubicBezTo>
                    <a:pt x="388" y="7647"/>
                    <a:pt x="434" y="7647"/>
                    <a:pt x="503" y="7670"/>
                  </a:cubicBezTo>
                  <a:cubicBezTo>
                    <a:pt x="525" y="7670"/>
                    <a:pt x="548" y="7670"/>
                    <a:pt x="571" y="7693"/>
                  </a:cubicBezTo>
                  <a:cubicBezTo>
                    <a:pt x="662" y="7693"/>
                    <a:pt x="754" y="7716"/>
                    <a:pt x="845" y="7738"/>
                  </a:cubicBezTo>
                  <a:cubicBezTo>
                    <a:pt x="1005" y="7761"/>
                    <a:pt x="1164" y="7761"/>
                    <a:pt x="1324" y="7784"/>
                  </a:cubicBezTo>
                  <a:lnTo>
                    <a:pt x="1438" y="7784"/>
                  </a:lnTo>
                  <a:cubicBezTo>
                    <a:pt x="1484" y="7784"/>
                    <a:pt x="1530" y="7784"/>
                    <a:pt x="1598" y="7807"/>
                  </a:cubicBezTo>
                  <a:lnTo>
                    <a:pt x="1621" y="7807"/>
                  </a:lnTo>
                  <a:cubicBezTo>
                    <a:pt x="1689" y="7807"/>
                    <a:pt x="1781" y="7784"/>
                    <a:pt x="1849" y="7784"/>
                  </a:cubicBezTo>
                  <a:lnTo>
                    <a:pt x="1872" y="7784"/>
                  </a:lnTo>
                  <a:cubicBezTo>
                    <a:pt x="1918" y="7784"/>
                    <a:pt x="1941" y="7761"/>
                    <a:pt x="1986" y="7761"/>
                  </a:cubicBezTo>
                  <a:lnTo>
                    <a:pt x="2146" y="7761"/>
                  </a:lnTo>
                  <a:cubicBezTo>
                    <a:pt x="2192" y="7761"/>
                    <a:pt x="2260" y="7761"/>
                    <a:pt x="2306" y="7738"/>
                  </a:cubicBezTo>
                  <a:cubicBezTo>
                    <a:pt x="2374" y="7738"/>
                    <a:pt x="2420" y="7738"/>
                    <a:pt x="2466" y="7716"/>
                  </a:cubicBezTo>
                  <a:lnTo>
                    <a:pt x="2534" y="7716"/>
                  </a:lnTo>
                  <a:cubicBezTo>
                    <a:pt x="2602" y="7693"/>
                    <a:pt x="2648" y="7693"/>
                    <a:pt x="2717" y="7693"/>
                  </a:cubicBezTo>
                  <a:lnTo>
                    <a:pt x="2762" y="7670"/>
                  </a:lnTo>
                  <a:cubicBezTo>
                    <a:pt x="2831" y="7670"/>
                    <a:pt x="2899" y="7670"/>
                    <a:pt x="2990" y="7647"/>
                  </a:cubicBezTo>
                  <a:cubicBezTo>
                    <a:pt x="3013" y="7647"/>
                    <a:pt x="3059" y="7647"/>
                    <a:pt x="3105" y="7624"/>
                  </a:cubicBezTo>
                  <a:lnTo>
                    <a:pt x="3173" y="7624"/>
                  </a:lnTo>
                  <a:cubicBezTo>
                    <a:pt x="3196" y="7624"/>
                    <a:pt x="3242" y="7601"/>
                    <a:pt x="3264" y="7601"/>
                  </a:cubicBezTo>
                  <a:lnTo>
                    <a:pt x="3333" y="7601"/>
                  </a:lnTo>
                  <a:lnTo>
                    <a:pt x="3356" y="7579"/>
                  </a:lnTo>
                  <a:cubicBezTo>
                    <a:pt x="3401" y="7579"/>
                    <a:pt x="3447" y="7579"/>
                    <a:pt x="3515" y="7556"/>
                  </a:cubicBezTo>
                  <a:cubicBezTo>
                    <a:pt x="3584" y="7533"/>
                    <a:pt x="3652" y="7510"/>
                    <a:pt x="3721" y="7487"/>
                  </a:cubicBezTo>
                  <a:cubicBezTo>
                    <a:pt x="3812" y="7465"/>
                    <a:pt x="3881" y="7419"/>
                    <a:pt x="3972" y="7373"/>
                  </a:cubicBezTo>
                  <a:cubicBezTo>
                    <a:pt x="3995" y="7350"/>
                    <a:pt x="4040" y="7328"/>
                    <a:pt x="4063" y="7328"/>
                  </a:cubicBezTo>
                  <a:cubicBezTo>
                    <a:pt x="4086" y="7305"/>
                    <a:pt x="4132" y="7282"/>
                    <a:pt x="4155" y="7259"/>
                  </a:cubicBezTo>
                  <a:cubicBezTo>
                    <a:pt x="4269" y="7191"/>
                    <a:pt x="4383" y="7099"/>
                    <a:pt x="4520" y="6985"/>
                  </a:cubicBezTo>
                  <a:cubicBezTo>
                    <a:pt x="4543" y="6962"/>
                    <a:pt x="4588" y="6917"/>
                    <a:pt x="4634" y="6871"/>
                  </a:cubicBezTo>
                  <a:lnTo>
                    <a:pt x="4657" y="6848"/>
                  </a:lnTo>
                  <a:lnTo>
                    <a:pt x="4680" y="6825"/>
                  </a:lnTo>
                  <a:cubicBezTo>
                    <a:pt x="4725" y="6780"/>
                    <a:pt x="4771" y="6734"/>
                    <a:pt x="4817" y="6688"/>
                  </a:cubicBezTo>
                  <a:cubicBezTo>
                    <a:pt x="4817" y="6666"/>
                    <a:pt x="4839" y="6620"/>
                    <a:pt x="4862" y="6597"/>
                  </a:cubicBezTo>
                  <a:lnTo>
                    <a:pt x="4862" y="6574"/>
                  </a:lnTo>
                  <a:cubicBezTo>
                    <a:pt x="4885" y="6551"/>
                    <a:pt x="4908" y="6529"/>
                    <a:pt x="4908" y="6483"/>
                  </a:cubicBezTo>
                  <a:cubicBezTo>
                    <a:pt x="4953" y="6437"/>
                    <a:pt x="4976" y="6392"/>
                    <a:pt x="4999" y="6346"/>
                  </a:cubicBezTo>
                  <a:cubicBezTo>
                    <a:pt x="5022" y="6255"/>
                    <a:pt x="5045" y="6186"/>
                    <a:pt x="5068" y="6118"/>
                  </a:cubicBezTo>
                  <a:cubicBezTo>
                    <a:pt x="5090" y="6072"/>
                    <a:pt x="5090" y="6004"/>
                    <a:pt x="5113" y="5935"/>
                  </a:cubicBezTo>
                  <a:lnTo>
                    <a:pt x="5113" y="5844"/>
                  </a:lnTo>
                  <a:cubicBezTo>
                    <a:pt x="5136" y="5775"/>
                    <a:pt x="5136" y="5707"/>
                    <a:pt x="5159" y="5638"/>
                  </a:cubicBezTo>
                  <a:lnTo>
                    <a:pt x="5159" y="5547"/>
                  </a:lnTo>
                  <a:cubicBezTo>
                    <a:pt x="5159" y="5502"/>
                    <a:pt x="5159" y="5456"/>
                    <a:pt x="5159" y="5410"/>
                  </a:cubicBezTo>
                  <a:cubicBezTo>
                    <a:pt x="5182" y="5250"/>
                    <a:pt x="5159" y="5113"/>
                    <a:pt x="5136" y="5022"/>
                  </a:cubicBezTo>
                  <a:lnTo>
                    <a:pt x="5113" y="4977"/>
                  </a:lnTo>
                  <a:cubicBezTo>
                    <a:pt x="5113" y="4931"/>
                    <a:pt x="5090" y="4885"/>
                    <a:pt x="5090" y="4840"/>
                  </a:cubicBezTo>
                  <a:cubicBezTo>
                    <a:pt x="5068" y="4771"/>
                    <a:pt x="5045" y="4680"/>
                    <a:pt x="4999" y="4589"/>
                  </a:cubicBezTo>
                  <a:cubicBezTo>
                    <a:pt x="4976" y="4520"/>
                    <a:pt x="4931" y="4452"/>
                    <a:pt x="4885" y="4383"/>
                  </a:cubicBezTo>
                  <a:cubicBezTo>
                    <a:pt x="4862" y="4337"/>
                    <a:pt x="4839" y="4292"/>
                    <a:pt x="4794" y="4246"/>
                  </a:cubicBezTo>
                  <a:lnTo>
                    <a:pt x="4748" y="4178"/>
                  </a:lnTo>
                  <a:cubicBezTo>
                    <a:pt x="4702" y="4109"/>
                    <a:pt x="4657" y="4041"/>
                    <a:pt x="4588" y="3972"/>
                  </a:cubicBezTo>
                  <a:cubicBezTo>
                    <a:pt x="4520" y="3904"/>
                    <a:pt x="4451" y="3858"/>
                    <a:pt x="4383" y="3812"/>
                  </a:cubicBezTo>
                  <a:lnTo>
                    <a:pt x="4314" y="3767"/>
                  </a:lnTo>
                  <a:cubicBezTo>
                    <a:pt x="4269" y="3744"/>
                    <a:pt x="4223" y="3721"/>
                    <a:pt x="4177" y="3698"/>
                  </a:cubicBezTo>
                  <a:cubicBezTo>
                    <a:pt x="4109" y="3653"/>
                    <a:pt x="4018" y="3607"/>
                    <a:pt x="3949" y="3584"/>
                  </a:cubicBezTo>
                  <a:lnTo>
                    <a:pt x="3903" y="3561"/>
                  </a:lnTo>
                  <a:cubicBezTo>
                    <a:pt x="3858" y="3539"/>
                    <a:pt x="3789" y="3516"/>
                    <a:pt x="3721" y="3493"/>
                  </a:cubicBezTo>
                  <a:cubicBezTo>
                    <a:pt x="3630" y="3470"/>
                    <a:pt x="3538" y="3470"/>
                    <a:pt x="3447" y="3470"/>
                  </a:cubicBezTo>
                  <a:cubicBezTo>
                    <a:pt x="3356" y="3470"/>
                    <a:pt x="3287" y="3447"/>
                    <a:pt x="3196" y="3447"/>
                  </a:cubicBezTo>
                  <a:lnTo>
                    <a:pt x="3219" y="3447"/>
                  </a:lnTo>
                  <a:cubicBezTo>
                    <a:pt x="3287" y="3379"/>
                    <a:pt x="3356" y="3333"/>
                    <a:pt x="3401" y="3287"/>
                  </a:cubicBezTo>
                  <a:cubicBezTo>
                    <a:pt x="3447" y="3242"/>
                    <a:pt x="3493" y="3219"/>
                    <a:pt x="3538" y="3173"/>
                  </a:cubicBezTo>
                  <a:lnTo>
                    <a:pt x="3584" y="3128"/>
                  </a:lnTo>
                  <a:cubicBezTo>
                    <a:pt x="3698" y="3014"/>
                    <a:pt x="3789" y="2899"/>
                    <a:pt x="3881" y="2762"/>
                  </a:cubicBezTo>
                  <a:cubicBezTo>
                    <a:pt x="3903" y="2717"/>
                    <a:pt x="3926" y="2648"/>
                    <a:pt x="3972" y="2603"/>
                  </a:cubicBezTo>
                  <a:cubicBezTo>
                    <a:pt x="4018" y="2511"/>
                    <a:pt x="4040" y="2443"/>
                    <a:pt x="4086" y="2374"/>
                  </a:cubicBezTo>
                  <a:cubicBezTo>
                    <a:pt x="4086" y="2329"/>
                    <a:pt x="4109" y="2283"/>
                    <a:pt x="4132" y="2238"/>
                  </a:cubicBezTo>
                  <a:lnTo>
                    <a:pt x="4132" y="2215"/>
                  </a:lnTo>
                  <a:cubicBezTo>
                    <a:pt x="4155" y="2169"/>
                    <a:pt x="4177" y="2101"/>
                    <a:pt x="4177" y="2055"/>
                  </a:cubicBezTo>
                  <a:cubicBezTo>
                    <a:pt x="4200" y="1918"/>
                    <a:pt x="4223" y="1781"/>
                    <a:pt x="4223" y="1667"/>
                  </a:cubicBezTo>
                  <a:lnTo>
                    <a:pt x="4223" y="1576"/>
                  </a:lnTo>
                  <a:cubicBezTo>
                    <a:pt x="4223" y="1530"/>
                    <a:pt x="4223" y="1484"/>
                    <a:pt x="4223" y="1416"/>
                  </a:cubicBezTo>
                  <a:cubicBezTo>
                    <a:pt x="4223" y="1393"/>
                    <a:pt x="4223" y="1370"/>
                    <a:pt x="4223" y="1347"/>
                  </a:cubicBezTo>
                  <a:lnTo>
                    <a:pt x="4223" y="1279"/>
                  </a:lnTo>
                  <a:cubicBezTo>
                    <a:pt x="4223" y="1233"/>
                    <a:pt x="4223" y="1188"/>
                    <a:pt x="4223" y="1142"/>
                  </a:cubicBezTo>
                  <a:cubicBezTo>
                    <a:pt x="4200" y="959"/>
                    <a:pt x="4177" y="822"/>
                    <a:pt x="4132" y="685"/>
                  </a:cubicBezTo>
                  <a:cubicBezTo>
                    <a:pt x="4086" y="640"/>
                    <a:pt x="4063" y="571"/>
                    <a:pt x="4018" y="503"/>
                  </a:cubicBezTo>
                  <a:cubicBezTo>
                    <a:pt x="3995" y="480"/>
                    <a:pt x="3972" y="434"/>
                    <a:pt x="3926" y="389"/>
                  </a:cubicBezTo>
                  <a:cubicBezTo>
                    <a:pt x="3903" y="366"/>
                    <a:pt x="3881" y="343"/>
                    <a:pt x="3858" y="320"/>
                  </a:cubicBezTo>
                  <a:lnTo>
                    <a:pt x="3835" y="320"/>
                  </a:lnTo>
                  <a:cubicBezTo>
                    <a:pt x="3812" y="275"/>
                    <a:pt x="3767" y="252"/>
                    <a:pt x="3698" y="229"/>
                  </a:cubicBezTo>
                  <a:cubicBezTo>
                    <a:pt x="3630" y="183"/>
                    <a:pt x="3584" y="160"/>
                    <a:pt x="3515" y="138"/>
                  </a:cubicBezTo>
                  <a:cubicBezTo>
                    <a:pt x="3447" y="138"/>
                    <a:pt x="3401" y="115"/>
                    <a:pt x="3356" y="115"/>
                  </a:cubicBezTo>
                  <a:lnTo>
                    <a:pt x="3287" y="92"/>
                  </a:lnTo>
                  <a:cubicBezTo>
                    <a:pt x="3219" y="69"/>
                    <a:pt x="3127" y="69"/>
                    <a:pt x="3059" y="46"/>
                  </a:cubicBezTo>
                  <a:cubicBezTo>
                    <a:pt x="3013" y="46"/>
                    <a:pt x="2968" y="46"/>
                    <a:pt x="2922" y="23"/>
                  </a:cubicBezTo>
                  <a:lnTo>
                    <a:pt x="2785" y="23"/>
                  </a:lnTo>
                  <a:cubicBezTo>
                    <a:pt x="2717" y="1"/>
                    <a:pt x="2648" y="1"/>
                    <a:pt x="258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4" name="Google Shape;784;p4"/>
            <p:cNvSpPr/>
            <p:nvPr/>
          </p:nvSpPr>
          <p:spPr>
            <a:xfrm>
              <a:off x="3802275" y="1473425"/>
              <a:ext cx="39400" cy="72725"/>
            </a:xfrm>
            <a:custGeom>
              <a:avLst/>
              <a:gdLst/>
              <a:ahLst/>
              <a:cxnLst/>
              <a:rect l="l" t="t" r="r" b="b"/>
              <a:pathLst>
                <a:path w="1576" h="2909" extrusionOk="0">
                  <a:moveTo>
                    <a:pt x="252" y="0"/>
                  </a:moveTo>
                  <a:cubicBezTo>
                    <a:pt x="206" y="0"/>
                    <a:pt x="183" y="0"/>
                    <a:pt x="138" y="23"/>
                  </a:cubicBezTo>
                  <a:cubicBezTo>
                    <a:pt x="138" y="23"/>
                    <a:pt x="115" y="46"/>
                    <a:pt x="92" y="46"/>
                  </a:cubicBezTo>
                  <a:cubicBezTo>
                    <a:pt x="77" y="46"/>
                    <a:pt x="62" y="36"/>
                    <a:pt x="47" y="36"/>
                  </a:cubicBezTo>
                  <a:cubicBezTo>
                    <a:pt x="39" y="36"/>
                    <a:pt x="31" y="38"/>
                    <a:pt x="24" y="46"/>
                  </a:cubicBezTo>
                  <a:cubicBezTo>
                    <a:pt x="1" y="69"/>
                    <a:pt x="1" y="114"/>
                    <a:pt x="24" y="137"/>
                  </a:cubicBezTo>
                  <a:cubicBezTo>
                    <a:pt x="47" y="137"/>
                    <a:pt x="47" y="160"/>
                    <a:pt x="69" y="160"/>
                  </a:cubicBezTo>
                  <a:cubicBezTo>
                    <a:pt x="69" y="183"/>
                    <a:pt x="69" y="183"/>
                    <a:pt x="69" y="183"/>
                  </a:cubicBezTo>
                  <a:cubicBezTo>
                    <a:pt x="69" y="206"/>
                    <a:pt x="92" y="229"/>
                    <a:pt x="115" y="251"/>
                  </a:cubicBezTo>
                  <a:cubicBezTo>
                    <a:pt x="115" y="274"/>
                    <a:pt x="115" y="274"/>
                    <a:pt x="138" y="297"/>
                  </a:cubicBezTo>
                  <a:cubicBezTo>
                    <a:pt x="161" y="320"/>
                    <a:pt x="183" y="343"/>
                    <a:pt x="229" y="388"/>
                  </a:cubicBezTo>
                  <a:cubicBezTo>
                    <a:pt x="275" y="434"/>
                    <a:pt x="320" y="502"/>
                    <a:pt x="343" y="548"/>
                  </a:cubicBezTo>
                  <a:cubicBezTo>
                    <a:pt x="366" y="594"/>
                    <a:pt x="412" y="639"/>
                    <a:pt x="435" y="685"/>
                  </a:cubicBezTo>
                  <a:cubicBezTo>
                    <a:pt x="435" y="708"/>
                    <a:pt x="457" y="731"/>
                    <a:pt x="457" y="754"/>
                  </a:cubicBezTo>
                  <a:cubicBezTo>
                    <a:pt x="503" y="868"/>
                    <a:pt x="526" y="982"/>
                    <a:pt x="549" y="1119"/>
                  </a:cubicBezTo>
                  <a:cubicBezTo>
                    <a:pt x="571" y="1187"/>
                    <a:pt x="594" y="1256"/>
                    <a:pt x="594" y="1347"/>
                  </a:cubicBezTo>
                  <a:cubicBezTo>
                    <a:pt x="617" y="1393"/>
                    <a:pt x="617" y="1461"/>
                    <a:pt x="617" y="1530"/>
                  </a:cubicBezTo>
                  <a:cubicBezTo>
                    <a:pt x="617" y="1575"/>
                    <a:pt x="617" y="1621"/>
                    <a:pt x="640" y="1644"/>
                  </a:cubicBezTo>
                  <a:cubicBezTo>
                    <a:pt x="640" y="1712"/>
                    <a:pt x="640" y="1758"/>
                    <a:pt x="640" y="1826"/>
                  </a:cubicBezTo>
                  <a:cubicBezTo>
                    <a:pt x="640" y="1940"/>
                    <a:pt x="640" y="2055"/>
                    <a:pt x="640" y="2146"/>
                  </a:cubicBezTo>
                  <a:cubicBezTo>
                    <a:pt x="640" y="2260"/>
                    <a:pt x="640" y="2374"/>
                    <a:pt x="663" y="2465"/>
                  </a:cubicBezTo>
                  <a:cubicBezTo>
                    <a:pt x="663" y="2534"/>
                    <a:pt x="663" y="2580"/>
                    <a:pt x="663" y="2625"/>
                  </a:cubicBezTo>
                  <a:cubicBezTo>
                    <a:pt x="663" y="2648"/>
                    <a:pt x="663" y="2671"/>
                    <a:pt x="663" y="2717"/>
                  </a:cubicBezTo>
                  <a:cubicBezTo>
                    <a:pt x="663" y="2739"/>
                    <a:pt x="663" y="2762"/>
                    <a:pt x="663" y="2785"/>
                  </a:cubicBezTo>
                  <a:cubicBezTo>
                    <a:pt x="663" y="2808"/>
                    <a:pt x="686" y="2831"/>
                    <a:pt x="708" y="2876"/>
                  </a:cubicBezTo>
                  <a:cubicBezTo>
                    <a:pt x="725" y="2892"/>
                    <a:pt x="752" y="2909"/>
                    <a:pt x="791" y="2909"/>
                  </a:cubicBezTo>
                  <a:cubicBezTo>
                    <a:pt x="807" y="2909"/>
                    <a:pt x="825" y="2906"/>
                    <a:pt x="845" y="2899"/>
                  </a:cubicBezTo>
                  <a:cubicBezTo>
                    <a:pt x="868" y="2899"/>
                    <a:pt x="868" y="2899"/>
                    <a:pt x="891" y="2876"/>
                  </a:cubicBezTo>
                  <a:cubicBezTo>
                    <a:pt x="914" y="2853"/>
                    <a:pt x="937" y="2808"/>
                    <a:pt x="937" y="2785"/>
                  </a:cubicBezTo>
                  <a:cubicBezTo>
                    <a:pt x="960" y="2694"/>
                    <a:pt x="960" y="2602"/>
                    <a:pt x="960" y="2534"/>
                  </a:cubicBezTo>
                  <a:cubicBezTo>
                    <a:pt x="960" y="2511"/>
                    <a:pt x="960" y="2488"/>
                    <a:pt x="960" y="2465"/>
                  </a:cubicBezTo>
                  <a:cubicBezTo>
                    <a:pt x="960" y="2488"/>
                    <a:pt x="982" y="2488"/>
                    <a:pt x="982" y="2488"/>
                  </a:cubicBezTo>
                  <a:cubicBezTo>
                    <a:pt x="982" y="2534"/>
                    <a:pt x="982" y="2580"/>
                    <a:pt x="982" y="2602"/>
                  </a:cubicBezTo>
                  <a:cubicBezTo>
                    <a:pt x="1005" y="2671"/>
                    <a:pt x="1074" y="2739"/>
                    <a:pt x="1142" y="2739"/>
                  </a:cubicBezTo>
                  <a:cubicBezTo>
                    <a:pt x="1165" y="2739"/>
                    <a:pt x="1188" y="2739"/>
                    <a:pt x="1211" y="2717"/>
                  </a:cubicBezTo>
                  <a:cubicBezTo>
                    <a:pt x="1237" y="2743"/>
                    <a:pt x="1264" y="2754"/>
                    <a:pt x="1291" y="2754"/>
                  </a:cubicBezTo>
                  <a:cubicBezTo>
                    <a:pt x="1310" y="2754"/>
                    <a:pt x="1329" y="2749"/>
                    <a:pt x="1348" y="2739"/>
                  </a:cubicBezTo>
                  <a:cubicBezTo>
                    <a:pt x="1370" y="2739"/>
                    <a:pt x="1393" y="2739"/>
                    <a:pt x="1416" y="2717"/>
                  </a:cubicBezTo>
                  <a:cubicBezTo>
                    <a:pt x="1439" y="2694"/>
                    <a:pt x="1462" y="2671"/>
                    <a:pt x="1462" y="2648"/>
                  </a:cubicBezTo>
                  <a:cubicBezTo>
                    <a:pt x="1485" y="2602"/>
                    <a:pt x="1485" y="2580"/>
                    <a:pt x="1485" y="2534"/>
                  </a:cubicBezTo>
                  <a:cubicBezTo>
                    <a:pt x="1507" y="2511"/>
                    <a:pt x="1507" y="2465"/>
                    <a:pt x="1530" y="2420"/>
                  </a:cubicBezTo>
                  <a:cubicBezTo>
                    <a:pt x="1530" y="2351"/>
                    <a:pt x="1553" y="2260"/>
                    <a:pt x="1553" y="2169"/>
                  </a:cubicBezTo>
                  <a:cubicBezTo>
                    <a:pt x="1553" y="2055"/>
                    <a:pt x="1553" y="1940"/>
                    <a:pt x="1553" y="1826"/>
                  </a:cubicBezTo>
                  <a:cubicBezTo>
                    <a:pt x="1553" y="1758"/>
                    <a:pt x="1576" y="1712"/>
                    <a:pt x="1576" y="1644"/>
                  </a:cubicBezTo>
                  <a:cubicBezTo>
                    <a:pt x="1576" y="1507"/>
                    <a:pt x="1553" y="1370"/>
                    <a:pt x="1530" y="1256"/>
                  </a:cubicBezTo>
                  <a:cubicBezTo>
                    <a:pt x="1530" y="1187"/>
                    <a:pt x="1507" y="1119"/>
                    <a:pt x="1485" y="1073"/>
                  </a:cubicBezTo>
                  <a:cubicBezTo>
                    <a:pt x="1462" y="1005"/>
                    <a:pt x="1439" y="936"/>
                    <a:pt x="1393" y="868"/>
                  </a:cubicBezTo>
                  <a:cubicBezTo>
                    <a:pt x="1370" y="822"/>
                    <a:pt x="1348" y="799"/>
                    <a:pt x="1325" y="754"/>
                  </a:cubicBezTo>
                  <a:cubicBezTo>
                    <a:pt x="1325" y="731"/>
                    <a:pt x="1302" y="731"/>
                    <a:pt x="1302" y="708"/>
                  </a:cubicBezTo>
                  <a:cubicBezTo>
                    <a:pt x="1256" y="617"/>
                    <a:pt x="1188" y="525"/>
                    <a:pt x="1119" y="457"/>
                  </a:cubicBezTo>
                  <a:cubicBezTo>
                    <a:pt x="1096" y="411"/>
                    <a:pt x="1051" y="388"/>
                    <a:pt x="1005" y="343"/>
                  </a:cubicBezTo>
                  <a:cubicBezTo>
                    <a:pt x="982" y="320"/>
                    <a:pt x="960" y="320"/>
                    <a:pt x="914" y="297"/>
                  </a:cubicBezTo>
                  <a:lnTo>
                    <a:pt x="823" y="297"/>
                  </a:lnTo>
                  <a:cubicBezTo>
                    <a:pt x="823" y="297"/>
                    <a:pt x="800" y="320"/>
                    <a:pt x="800" y="320"/>
                  </a:cubicBezTo>
                  <a:cubicBezTo>
                    <a:pt x="777" y="297"/>
                    <a:pt x="754" y="274"/>
                    <a:pt x="754" y="274"/>
                  </a:cubicBezTo>
                  <a:cubicBezTo>
                    <a:pt x="663" y="183"/>
                    <a:pt x="571" y="114"/>
                    <a:pt x="480" y="69"/>
                  </a:cubicBezTo>
                  <a:cubicBezTo>
                    <a:pt x="412" y="23"/>
                    <a:pt x="320" y="0"/>
                    <a:pt x="2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5" name="Google Shape;785;p4"/>
            <p:cNvSpPr/>
            <p:nvPr/>
          </p:nvSpPr>
          <p:spPr>
            <a:xfrm>
              <a:off x="3716700" y="1378700"/>
              <a:ext cx="135825" cy="199750"/>
            </a:xfrm>
            <a:custGeom>
              <a:avLst/>
              <a:gdLst/>
              <a:ahLst/>
              <a:cxnLst/>
              <a:rect l="l" t="t" r="r" b="b"/>
              <a:pathLst>
                <a:path w="5433" h="7990" extrusionOk="0">
                  <a:moveTo>
                    <a:pt x="2671" y="183"/>
                  </a:moveTo>
                  <a:cubicBezTo>
                    <a:pt x="2785" y="183"/>
                    <a:pt x="2922" y="183"/>
                    <a:pt x="3013" y="206"/>
                  </a:cubicBezTo>
                  <a:cubicBezTo>
                    <a:pt x="3264" y="229"/>
                    <a:pt x="3447" y="274"/>
                    <a:pt x="3629" y="343"/>
                  </a:cubicBezTo>
                  <a:lnTo>
                    <a:pt x="3606" y="320"/>
                  </a:lnTo>
                  <a:lnTo>
                    <a:pt x="3606" y="320"/>
                  </a:lnTo>
                  <a:cubicBezTo>
                    <a:pt x="3721" y="388"/>
                    <a:pt x="3812" y="434"/>
                    <a:pt x="3880" y="480"/>
                  </a:cubicBezTo>
                  <a:cubicBezTo>
                    <a:pt x="3949" y="548"/>
                    <a:pt x="4017" y="594"/>
                    <a:pt x="4063" y="662"/>
                  </a:cubicBezTo>
                  <a:cubicBezTo>
                    <a:pt x="4131" y="731"/>
                    <a:pt x="4177" y="822"/>
                    <a:pt x="4200" y="891"/>
                  </a:cubicBezTo>
                  <a:cubicBezTo>
                    <a:pt x="4246" y="1005"/>
                    <a:pt x="4268" y="1096"/>
                    <a:pt x="4291" y="1210"/>
                  </a:cubicBezTo>
                  <a:cubicBezTo>
                    <a:pt x="4314" y="1347"/>
                    <a:pt x="4314" y="1507"/>
                    <a:pt x="4314" y="1667"/>
                  </a:cubicBezTo>
                  <a:lnTo>
                    <a:pt x="4291" y="1689"/>
                  </a:lnTo>
                  <a:cubicBezTo>
                    <a:pt x="4268" y="1918"/>
                    <a:pt x="4223" y="2169"/>
                    <a:pt x="4131" y="2397"/>
                  </a:cubicBezTo>
                  <a:lnTo>
                    <a:pt x="4109" y="2420"/>
                  </a:lnTo>
                  <a:cubicBezTo>
                    <a:pt x="4040" y="2602"/>
                    <a:pt x="3949" y="2762"/>
                    <a:pt x="3835" y="2899"/>
                  </a:cubicBezTo>
                  <a:cubicBezTo>
                    <a:pt x="3743" y="3036"/>
                    <a:pt x="3606" y="3173"/>
                    <a:pt x="3492" y="3264"/>
                  </a:cubicBezTo>
                  <a:cubicBezTo>
                    <a:pt x="3355" y="3356"/>
                    <a:pt x="3241" y="3447"/>
                    <a:pt x="3104" y="3493"/>
                  </a:cubicBezTo>
                  <a:cubicBezTo>
                    <a:pt x="3081" y="3515"/>
                    <a:pt x="3059" y="3515"/>
                    <a:pt x="3036" y="3538"/>
                  </a:cubicBezTo>
                  <a:cubicBezTo>
                    <a:pt x="3036" y="3561"/>
                    <a:pt x="3036" y="3561"/>
                    <a:pt x="3036" y="3584"/>
                  </a:cubicBezTo>
                  <a:cubicBezTo>
                    <a:pt x="3036" y="3607"/>
                    <a:pt x="3036" y="3630"/>
                    <a:pt x="3036" y="3630"/>
                  </a:cubicBezTo>
                  <a:cubicBezTo>
                    <a:pt x="3036" y="3652"/>
                    <a:pt x="3059" y="3675"/>
                    <a:pt x="3081" y="3698"/>
                  </a:cubicBezTo>
                  <a:lnTo>
                    <a:pt x="3196" y="3698"/>
                  </a:lnTo>
                  <a:cubicBezTo>
                    <a:pt x="3287" y="3675"/>
                    <a:pt x="3378" y="3675"/>
                    <a:pt x="3447" y="3675"/>
                  </a:cubicBezTo>
                  <a:lnTo>
                    <a:pt x="3629" y="3675"/>
                  </a:lnTo>
                  <a:cubicBezTo>
                    <a:pt x="3766" y="3698"/>
                    <a:pt x="3903" y="3721"/>
                    <a:pt x="4040" y="3767"/>
                  </a:cubicBezTo>
                  <a:cubicBezTo>
                    <a:pt x="4177" y="3835"/>
                    <a:pt x="4337" y="3926"/>
                    <a:pt x="4474" y="4018"/>
                  </a:cubicBezTo>
                  <a:cubicBezTo>
                    <a:pt x="4588" y="4109"/>
                    <a:pt x="4725" y="4223"/>
                    <a:pt x="4816" y="4360"/>
                  </a:cubicBezTo>
                  <a:cubicBezTo>
                    <a:pt x="4930" y="4497"/>
                    <a:pt x="5022" y="4634"/>
                    <a:pt x="5090" y="4794"/>
                  </a:cubicBezTo>
                  <a:cubicBezTo>
                    <a:pt x="5136" y="4953"/>
                    <a:pt x="5181" y="5090"/>
                    <a:pt x="5227" y="5250"/>
                  </a:cubicBezTo>
                  <a:cubicBezTo>
                    <a:pt x="5227" y="5319"/>
                    <a:pt x="5227" y="5387"/>
                    <a:pt x="5227" y="5478"/>
                  </a:cubicBezTo>
                  <a:cubicBezTo>
                    <a:pt x="5250" y="5570"/>
                    <a:pt x="5227" y="5661"/>
                    <a:pt x="5227" y="5729"/>
                  </a:cubicBezTo>
                  <a:cubicBezTo>
                    <a:pt x="5204" y="5958"/>
                    <a:pt x="5136" y="6163"/>
                    <a:pt x="5067" y="6369"/>
                  </a:cubicBezTo>
                  <a:cubicBezTo>
                    <a:pt x="4999" y="6528"/>
                    <a:pt x="4930" y="6688"/>
                    <a:pt x="4816" y="6825"/>
                  </a:cubicBezTo>
                  <a:cubicBezTo>
                    <a:pt x="4702" y="6962"/>
                    <a:pt x="4588" y="7076"/>
                    <a:pt x="4474" y="7167"/>
                  </a:cubicBezTo>
                  <a:cubicBezTo>
                    <a:pt x="4314" y="7304"/>
                    <a:pt x="4131" y="7396"/>
                    <a:pt x="3949" y="7487"/>
                  </a:cubicBezTo>
                  <a:cubicBezTo>
                    <a:pt x="3675" y="7601"/>
                    <a:pt x="3378" y="7670"/>
                    <a:pt x="3059" y="7738"/>
                  </a:cubicBezTo>
                  <a:cubicBezTo>
                    <a:pt x="2785" y="7784"/>
                    <a:pt x="2511" y="7807"/>
                    <a:pt x="2191" y="7807"/>
                  </a:cubicBezTo>
                  <a:lnTo>
                    <a:pt x="1895" y="7807"/>
                  </a:lnTo>
                  <a:cubicBezTo>
                    <a:pt x="1621" y="7807"/>
                    <a:pt x="1392" y="7807"/>
                    <a:pt x="1164" y="7784"/>
                  </a:cubicBezTo>
                  <a:cubicBezTo>
                    <a:pt x="867" y="7738"/>
                    <a:pt x="639" y="7692"/>
                    <a:pt x="411" y="7601"/>
                  </a:cubicBezTo>
                  <a:cubicBezTo>
                    <a:pt x="365" y="7578"/>
                    <a:pt x="297" y="7556"/>
                    <a:pt x="251" y="7533"/>
                  </a:cubicBezTo>
                  <a:lnTo>
                    <a:pt x="228" y="4999"/>
                  </a:lnTo>
                  <a:lnTo>
                    <a:pt x="205" y="2351"/>
                  </a:lnTo>
                  <a:cubicBezTo>
                    <a:pt x="183" y="1963"/>
                    <a:pt x="183" y="1575"/>
                    <a:pt x="183" y="1187"/>
                  </a:cubicBezTo>
                  <a:cubicBezTo>
                    <a:pt x="274" y="1073"/>
                    <a:pt x="388" y="959"/>
                    <a:pt x="502" y="868"/>
                  </a:cubicBezTo>
                  <a:cubicBezTo>
                    <a:pt x="685" y="731"/>
                    <a:pt x="867" y="617"/>
                    <a:pt x="1096" y="525"/>
                  </a:cubicBezTo>
                  <a:lnTo>
                    <a:pt x="1119" y="502"/>
                  </a:lnTo>
                  <a:cubicBezTo>
                    <a:pt x="1415" y="388"/>
                    <a:pt x="1735" y="274"/>
                    <a:pt x="2077" y="229"/>
                  </a:cubicBezTo>
                  <a:cubicBezTo>
                    <a:pt x="2283" y="206"/>
                    <a:pt x="2488" y="183"/>
                    <a:pt x="2671" y="183"/>
                  </a:cubicBezTo>
                  <a:close/>
                  <a:moveTo>
                    <a:pt x="2648" y="0"/>
                  </a:moveTo>
                  <a:cubicBezTo>
                    <a:pt x="2328" y="0"/>
                    <a:pt x="2009" y="46"/>
                    <a:pt x="1643" y="137"/>
                  </a:cubicBezTo>
                  <a:cubicBezTo>
                    <a:pt x="1324" y="229"/>
                    <a:pt x="1027" y="343"/>
                    <a:pt x="730" y="502"/>
                  </a:cubicBezTo>
                  <a:cubicBezTo>
                    <a:pt x="434" y="662"/>
                    <a:pt x="205" y="868"/>
                    <a:pt x="23" y="1073"/>
                  </a:cubicBezTo>
                  <a:cubicBezTo>
                    <a:pt x="23" y="1096"/>
                    <a:pt x="23" y="1096"/>
                    <a:pt x="23" y="1119"/>
                  </a:cubicBezTo>
                  <a:cubicBezTo>
                    <a:pt x="0" y="1119"/>
                    <a:pt x="0" y="1142"/>
                    <a:pt x="0" y="1142"/>
                  </a:cubicBezTo>
                  <a:lnTo>
                    <a:pt x="46" y="3995"/>
                  </a:lnTo>
                  <a:lnTo>
                    <a:pt x="69" y="6871"/>
                  </a:lnTo>
                  <a:lnTo>
                    <a:pt x="69" y="7213"/>
                  </a:lnTo>
                  <a:lnTo>
                    <a:pt x="69" y="7578"/>
                  </a:lnTo>
                  <a:cubicBezTo>
                    <a:pt x="69" y="7601"/>
                    <a:pt x="69" y="7624"/>
                    <a:pt x="91" y="7647"/>
                  </a:cubicBezTo>
                  <a:cubicBezTo>
                    <a:pt x="114" y="7670"/>
                    <a:pt x="137" y="7670"/>
                    <a:pt x="160" y="7670"/>
                  </a:cubicBezTo>
                  <a:cubicBezTo>
                    <a:pt x="297" y="7761"/>
                    <a:pt x="434" y="7807"/>
                    <a:pt x="616" y="7852"/>
                  </a:cubicBezTo>
                  <a:cubicBezTo>
                    <a:pt x="822" y="7921"/>
                    <a:pt x="1004" y="7944"/>
                    <a:pt x="1187" y="7966"/>
                  </a:cubicBezTo>
                  <a:cubicBezTo>
                    <a:pt x="1415" y="7989"/>
                    <a:pt x="1643" y="7989"/>
                    <a:pt x="1895" y="7989"/>
                  </a:cubicBezTo>
                  <a:cubicBezTo>
                    <a:pt x="2032" y="7989"/>
                    <a:pt x="2191" y="7989"/>
                    <a:pt x="2397" y="7966"/>
                  </a:cubicBezTo>
                  <a:cubicBezTo>
                    <a:pt x="3013" y="7944"/>
                    <a:pt x="3789" y="7852"/>
                    <a:pt x="4428" y="7419"/>
                  </a:cubicBezTo>
                  <a:cubicBezTo>
                    <a:pt x="4702" y="7236"/>
                    <a:pt x="4953" y="6985"/>
                    <a:pt x="5113" y="6688"/>
                  </a:cubicBezTo>
                  <a:cubicBezTo>
                    <a:pt x="5204" y="6551"/>
                    <a:pt x="5273" y="6391"/>
                    <a:pt x="5318" y="6209"/>
                  </a:cubicBezTo>
                  <a:cubicBezTo>
                    <a:pt x="5364" y="6026"/>
                    <a:pt x="5410" y="5821"/>
                    <a:pt x="5410" y="5615"/>
                  </a:cubicBezTo>
                  <a:cubicBezTo>
                    <a:pt x="5432" y="5433"/>
                    <a:pt x="5410" y="5227"/>
                    <a:pt x="5364" y="5022"/>
                  </a:cubicBezTo>
                  <a:cubicBezTo>
                    <a:pt x="5318" y="4862"/>
                    <a:pt x="5227" y="4680"/>
                    <a:pt x="5136" y="4497"/>
                  </a:cubicBezTo>
                  <a:cubicBezTo>
                    <a:pt x="5044" y="4337"/>
                    <a:pt x="4908" y="4177"/>
                    <a:pt x="4771" y="4040"/>
                  </a:cubicBezTo>
                  <a:cubicBezTo>
                    <a:pt x="4634" y="3903"/>
                    <a:pt x="4474" y="3789"/>
                    <a:pt x="4291" y="3698"/>
                  </a:cubicBezTo>
                  <a:cubicBezTo>
                    <a:pt x="4109" y="3607"/>
                    <a:pt x="3926" y="3538"/>
                    <a:pt x="3721" y="3515"/>
                  </a:cubicBezTo>
                  <a:cubicBezTo>
                    <a:pt x="3629" y="3493"/>
                    <a:pt x="3561" y="3493"/>
                    <a:pt x="3470" y="3493"/>
                  </a:cubicBezTo>
                  <a:cubicBezTo>
                    <a:pt x="3538" y="3447"/>
                    <a:pt x="3606" y="3401"/>
                    <a:pt x="3698" y="3333"/>
                  </a:cubicBezTo>
                  <a:cubicBezTo>
                    <a:pt x="3858" y="3196"/>
                    <a:pt x="3994" y="3036"/>
                    <a:pt x="4109" y="2831"/>
                  </a:cubicBezTo>
                  <a:cubicBezTo>
                    <a:pt x="4200" y="2671"/>
                    <a:pt x="4268" y="2511"/>
                    <a:pt x="4360" y="2283"/>
                  </a:cubicBezTo>
                  <a:cubicBezTo>
                    <a:pt x="4405" y="2123"/>
                    <a:pt x="4451" y="1940"/>
                    <a:pt x="4474" y="1758"/>
                  </a:cubicBezTo>
                  <a:cubicBezTo>
                    <a:pt x="4497" y="1575"/>
                    <a:pt x="4497" y="1393"/>
                    <a:pt x="4474" y="1233"/>
                  </a:cubicBezTo>
                  <a:cubicBezTo>
                    <a:pt x="4474" y="1164"/>
                    <a:pt x="4451" y="1073"/>
                    <a:pt x="4428" y="1005"/>
                  </a:cubicBezTo>
                  <a:cubicBezTo>
                    <a:pt x="4405" y="936"/>
                    <a:pt x="4383" y="845"/>
                    <a:pt x="4337" y="776"/>
                  </a:cubicBezTo>
                  <a:cubicBezTo>
                    <a:pt x="4268" y="617"/>
                    <a:pt x="4177" y="480"/>
                    <a:pt x="4040" y="388"/>
                  </a:cubicBezTo>
                  <a:cubicBezTo>
                    <a:pt x="3903" y="274"/>
                    <a:pt x="3743" y="183"/>
                    <a:pt x="3561" y="137"/>
                  </a:cubicBezTo>
                  <a:cubicBezTo>
                    <a:pt x="3424" y="92"/>
                    <a:pt x="3287" y="69"/>
                    <a:pt x="3127" y="46"/>
                  </a:cubicBezTo>
                  <a:cubicBezTo>
                    <a:pt x="2990" y="23"/>
                    <a:pt x="2830" y="0"/>
                    <a:pt x="267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6" name="Google Shape;786;p4"/>
            <p:cNvSpPr/>
            <p:nvPr/>
          </p:nvSpPr>
          <p:spPr>
            <a:xfrm>
              <a:off x="3732100" y="1398100"/>
              <a:ext cx="84475" cy="163225"/>
            </a:xfrm>
            <a:custGeom>
              <a:avLst/>
              <a:gdLst/>
              <a:ahLst/>
              <a:cxnLst/>
              <a:rect l="l" t="t" r="r" b="b"/>
              <a:pathLst>
                <a:path w="3379" h="6529" extrusionOk="0">
                  <a:moveTo>
                    <a:pt x="1575" y="183"/>
                  </a:moveTo>
                  <a:cubicBezTo>
                    <a:pt x="1667" y="183"/>
                    <a:pt x="1735" y="183"/>
                    <a:pt x="1826" y="206"/>
                  </a:cubicBezTo>
                  <a:cubicBezTo>
                    <a:pt x="1895" y="206"/>
                    <a:pt x="1986" y="229"/>
                    <a:pt x="2055" y="274"/>
                  </a:cubicBezTo>
                  <a:cubicBezTo>
                    <a:pt x="2123" y="297"/>
                    <a:pt x="2169" y="343"/>
                    <a:pt x="2237" y="388"/>
                  </a:cubicBezTo>
                  <a:cubicBezTo>
                    <a:pt x="2283" y="434"/>
                    <a:pt x="2306" y="480"/>
                    <a:pt x="2351" y="525"/>
                  </a:cubicBezTo>
                  <a:cubicBezTo>
                    <a:pt x="2397" y="571"/>
                    <a:pt x="2420" y="640"/>
                    <a:pt x="2443" y="708"/>
                  </a:cubicBezTo>
                  <a:cubicBezTo>
                    <a:pt x="2465" y="776"/>
                    <a:pt x="2488" y="868"/>
                    <a:pt x="2488" y="936"/>
                  </a:cubicBezTo>
                  <a:cubicBezTo>
                    <a:pt x="2511" y="1073"/>
                    <a:pt x="2488" y="1187"/>
                    <a:pt x="2465" y="1324"/>
                  </a:cubicBezTo>
                  <a:cubicBezTo>
                    <a:pt x="2420" y="1530"/>
                    <a:pt x="2351" y="1735"/>
                    <a:pt x="2260" y="1918"/>
                  </a:cubicBezTo>
                  <a:cubicBezTo>
                    <a:pt x="2169" y="2100"/>
                    <a:pt x="2077" y="2260"/>
                    <a:pt x="1941" y="2420"/>
                  </a:cubicBezTo>
                  <a:cubicBezTo>
                    <a:pt x="1941" y="2443"/>
                    <a:pt x="1941" y="2443"/>
                    <a:pt x="1941" y="2443"/>
                  </a:cubicBezTo>
                  <a:cubicBezTo>
                    <a:pt x="1781" y="2602"/>
                    <a:pt x="1621" y="2739"/>
                    <a:pt x="1438" y="2854"/>
                  </a:cubicBezTo>
                  <a:cubicBezTo>
                    <a:pt x="1370" y="2922"/>
                    <a:pt x="1279" y="2968"/>
                    <a:pt x="1187" y="3013"/>
                  </a:cubicBezTo>
                  <a:cubicBezTo>
                    <a:pt x="1142" y="3036"/>
                    <a:pt x="1119" y="3082"/>
                    <a:pt x="1142" y="3127"/>
                  </a:cubicBezTo>
                  <a:cubicBezTo>
                    <a:pt x="1119" y="3196"/>
                    <a:pt x="1164" y="3219"/>
                    <a:pt x="1210" y="3242"/>
                  </a:cubicBezTo>
                  <a:lnTo>
                    <a:pt x="1324" y="3242"/>
                  </a:lnTo>
                  <a:cubicBezTo>
                    <a:pt x="1530" y="3264"/>
                    <a:pt x="1735" y="3287"/>
                    <a:pt x="1963" y="3310"/>
                  </a:cubicBezTo>
                  <a:cubicBezTo>
                    <a:pt x="2123" y="3356"/>
                    <a:pt x="2283" y="3401"/>
                    <a:pt x="2420" y="3470"/>
                  </a:cubicBezTo>
                  <a:cubicBezTo>
                    <a:pt x="2511" y="3515"/>
                    <a:pt x="2602" y="3561"/>
                    <a:pt x="2671" y="3630"/>
                  </a:cubicBezTo>
                  <a:cubicBezTo>
                    <a:pt x="2762" y="3698"/>
                    <a:pt x="2831" y="3789"/>
                    <a:pt x="2899" y="3881"/>
                  </a:cubicBezTo>
                  <a:cubicBezTo>
                    <a:pt x="2990" y="4018"/>
                    <a:pt x="3036" y="4132"/>
                    <a:pt x="3105" y="4246"/>
                  </a:cubicBezTo>
                  <a:cubicBezTo>
                    <a:pt x="3150" y="4383"/>
                    <a:pt x="3173" y="4520"/>
                    <a:pt x="3173" y="4657"/>
                  </a:cubicBezTo>
                  <a:cubicBezTo>
                    <a:pt x="3196" y="4794"/>
                    <a:pt x="3173" y="4931"/>
                    <a:pt x="3150" y="5068"/>
                  </a:cubicBezTo>
                  <a:cubicBezTo>
                    <a:pt x="3127" y="5182"/>
                    <a:pt x="3082" y="5319"/>
                    <a:pt x="3036" y="5433"/>
                  </a:cubicBezTo>
                  <a:cubicBezTo>
                    <a:pt x="2990" y="5524"/>
                    <a:pt x="2922" y="5638"/>
                    <a:pt x="2854" y="5730"/>
                  </a:cubicBezTo>
                  <a:cubicBezTo>
                    <a:pt x="2762" y="5821"/>
                    <a:pt x="2671" y="5912"/>
                    <a:pt x="2557" y="5981"/>
                  </a:cubicBezTo>
                  <a:cubicBezTo>
                    <a:pt x="2420" y="6072"/>
                    <a:pt x="2260" y="6163"/>
                    <a:pt x="2100" y="6209"/>
                  </a:cubicBezTo>
                  <a:cubicBezTo>
                    <a:pt x="1895" y="6277"/>
                    <a:pt x="1689" y="6323"/>
                    <a:pt x="1484" y="6346"/>
                  </a:cubicBezTo>
                  <a:lnTo>
                    <a:pt x="1279" y="6346"/>
                  </a:lnTo>
                  <a:cubicBezTo>
                    <a:pt x="1050" y="6346"/>
                    <a:pt x="822" y="6323"/>
                    <a:pt x="594" y="6277"/>
                  </a:cubicBezTo>
                  <a:cubicBezTo>
                    <a:pt x="457" y="6255"/>
                    <a:pt x="320" y="6232"/>
                    <a:pt x="206" y="6186"/>
                  </a:cubicBezTo>
                  <a:cubicBezTo>
                    <a:pt x="206" y="6049"/>
                    <a:pt x="206" y="5889"/>
                    <a:pt x="206" y="5752"/>
                  </a:cubicBezTo>
                  <a:lnTo>
                    <a:pt x="206" y="5570"/>
                  </a:lnTo>
                  <a:lnTo>
                    <a:pt x="206" y="4246"/>
                  </a:lnTo>
                  <a:cubicBezTo>
                    <a:pt x="183" y="3379"/>
                    <a:pt x="183" y="2488"/>
                    <a:pt x="183" y="1621"/>
                  </a:cubicBezTo>
                  <a:lnTo>
                    <a:pt x="183" y="708"/>
                  </a:lnTo>
                  <a:cubicBezTo>
                    <a:pt x="229" y="685"/>
                    <a:pt x="297" y="640"/>
                    <a:pt x="343" y="571"/>
                  </a:cubicBezTo>
                  <a:cubicBezTo>
                    <a:pt x="525" y="480"/>
                    <a:pt x="708" y="388"/>
                    <a:pt x="913" y="297"/>
                  </a:cubicBezTo>
                  <a:cubicBezTo>
                    <a:pt x="1096" y="251"/>
                    <a:pt x="1279" y="206"/>
                    <a:pt x="1461" y="183"/>
                  </a:cubicBezTo>
                  <a:close/>
                  <a:moveTo>
                    <a:pt x="1598" y="0"/>
                  </a:moveTo>
                  <a:cubicBezTo>
                    <a:pt x="1530" y="0"/>
                    <a:pt x="1461" y="0"/>
                    <a:pt x="1370" y="23"/>
                  </a:cubicBezTo>
                  <a:cubicBezTo>
                    <a:pt x="1119" y="46"/>
                    <a:pt x="891" y="115"/>
                    <a:pt x="639" y="229"/>
                  </a:cubicBezTo>
                  <a:cubicBezTo>
                    <a:pt x="411" y="320"/>
                    <a:pt x="229" y="434"/>
                    <a:pt x="69" y="571"/>
                  </a:cubicBezTo>
                  <a:cubicBezTo>
                    <a:pt x="46" y="571"/>
                    <a:pt x="0" y="617"/>
                    <a:pt x="0" y="662"/>
                  </a:cubicBezTo>
                  <a:lnTo>
                    <a:pt x="0" y="3287"/>
                  </a:lnTo>
                  <a:lnTo>
                    <a:pt x="23" y="5889"/>
                  </a:lnTo>
                  <a:lnTo>
                    <a:pt x="23" y="6072"/>
                  </a:lnTo>
                  <a:lnTo>
                    <a:pt x="23" y="6232"/>
                  </a:lnTo>
                  <a:cubicBezTo>
                    <a:pt x="23" y="6255"/>
                    <a:pt x="46" y="6277"/>
                    <a:pt x="46" y="6300"/>
                  </a:cubicBezTo>
                  <a:cubicBezTo>
                    <a:pt x="69" y="6323"/>
                    <a:pt x="92" y="6346"/>
                    <a:pt x="114" y="6346"/>
                  </a:cubicBezTo>
                  <a:cubicBezTo>
                    <a:pt x="525" y="6460"/>
                    <a:pt x="913" y="6528"/>
                    <a:pt x="1256" y="6528"/>
                  </a:cubicBezTo>
                  <a:cubicBezTo>
                    <a:pt x="1347" y="6528"/>
                    <a:pt x="1416" y="6528"/>
                    <a:pt x="1484" y="6506"/>
                  </a:cubicBezTo>
                  <a:cubicBezTo>
                    <a:pt x="1986" y="6483"/>
                    <a:pt x="2420" y="6323"/>
                    <a:pt x="2762" y="6049"/>
                  </a:cubicBezTo>
                  <a:cubicBezTo>
                    <a:pt x="2922" y="5935"/>
                    <a:pt x="3036" y="5775"/>
                    <a:pt x="3150" y="5593"/>
                  </a:cubicBezTo>
                  <a:cubicBezTo>
                    <a:pt x="3196" y="5524"/>
                    <a:pt x="3219" y="5433"/>
                    <a:pt x="3264" y="5364"/>
                  </a:cubicBezTo>
                  <a:cubicBezTo>
                    <a:pt x="3310" y="5250"/>
                    <a:pt x="3333" y="5159"/>
                    <a:pt x="3333" y="5068"/>
                  </a:cubicBezTo>
                  <a:cubicBezTo>
                    <a:pt x="3378" y="4885"/>
                    <a:pt x="3378" y="4702"/>
                    <a:pt x="3333" y="4497"/>
                  </a:cubicBezTo>
                  <a:cubicBezTo>
                    <a:pt x="3310" y="4314"/>
                    <a:pt x="3242" y="4109"/>
                    <a:pt x="3150" y="3926"/>
                  </a:cubicBezTo>
                  <a:cubicBezTo>
                    <a:pt x="3059" y="3767"/>
                    <a:pt x="2922" y="3607"/>
                    <a:pt x="2785" y="3493"/>
                  </a:cubicBezTo>
                  <a:cubicBezTo>
                    <a:pt x="2648" y="3379"/>
                    <a:pt x="2511" y="3287"/>
                    <a:pt x="2329" y="3242"/>
                  </a:cubicBezTo>
                  <a:cubicBezTo>
                    <a:pt x="2169" y="3173"/>
                    <a:pt x="1986" y="3127"/>
                    <a:pt x="1804" y="3105"/>
                  </a:cubicBezTo>
                  <a:cubicBezTo>
                    <a:pt x="1689" y="3105"/>
                    <a:pt x="1575" y="3082"/>
                    <a:pt x="1438" y="3059"/>
                  </a:cubicBezTo>
                  <a:cubicBezTo>
                    <a:pt x="1575" y="2991"/>
                    <a:pt x="1689" y="2899"/>
                    <a:pt x="1804" y="2808"/>
                  </a:cubicBezTo>
                  <a:cubicBezTo>
                    <a:pt x="1963" y="2671"/>
                    <a:pt x="2100" y="2511"/>
                    <a:pt x="2237" y="2329"/>
                  </a:cubicBezTo>
                  <a:cubicBezTo>
                    <a:pt x="2351" y="2169"/>
                    <a:pt x="2420" y="2009"/>
                    <a:pt x="2511" y="1804"/>
                  </a:cubicBezTo>
                  <a:cubicBezTo>
                    <a:pt x="2580" y="1644"/>
                    <a:pt x="2625" y="1461"/>
                    <a:pt x="2648" y="1279"/>
                  </a:cubicBezTo>
                  <a:cubicBezTo>
                    <a:pt x="2694" y="1096"/>
                    <a:pt x="2671" y="936"/>
                    <a:pt x="2648" y="754"/>
                  </a:cubicBezTo>
                  <a:cubicBezTo>
                    <a:pt x="2602" y="594"/>
                    <a:pt x="2534" y="434"/>
                    <a:pt x="2420" y="320"/>
                  </a:cubicBezTo>
                  <a:cubicBezTo>
                    <a:pt x="2283" y="183"/>
                    <a:pt x="2123" y="92"/>
                    <a:pt x="1941" y="46"/>
                  </a:cubicBezTo>
                  <a:cubicBezTo>
                    <a:pt x="1826" y="23"/>
                    <a:pt x="1712" y="0"/>
                    <a:pt x="15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787" name="Google Shape;787;p4"/>
          <p:cNvGrpSpPr/>
          <p:nvPr/>
        </p:nvGrpSpPr>
        <p:grpSpPr>
          <a:xfrm rot="-1687898">
            <a:off x="11761878" y="402784"/>
            <a:ext cx="456072" cy="557843"/>
            <a:chOff x="2019050" y="1133325"/>
            <a:chExt cx="153525" cy="187750"/>
          </a:xfrm>
        </p:grpSpPr>
        <p:sp>
          <p:nvSpPr>
            <p:cNvPr id="788" name="Google Shape;788;p4"/>
            <p:cNvSpPr/>
            <p:nvPr/>
          </p:nvSpPr>
          <p:spPr>
            <a:xfrm>
              <a:off x="2021350" y="1136750"/>
              <a:ext cx="150100" cy="183200"/>
            </a:xfrm>
            <a:custGeom>
              <a:avLst/>
              <a:gdLst/>
              <a:ahLst/>
              <a:cxnLst/>
              <a:rect l="l" t="t" r="r" b="b"/>
              <a:pathLst>
                <a:path w="6004" h="7328" extrusionOk="0">
                  <a:moveTo>
                    <a:pt x="3264" y="0"/>
                  </a:moveTo>
                  <a:cubicBezTo>
                    <a:pt x="3218" y="23"/>
                    <a:pt x="3150" y="23"/>
                    <a:pt x="3081" y="23"/>
                  </a:cubicBezTo>
                  <a:cubicBezTo>
                    <a:pt x="3013" y="46"/>
                    <a:pt x="2922" y="46"/>
                    <a:pt x="2853" y="69"/>
                  </a:cubicBezTo>
                  <a:cubicBezTo>
                    <a:pt x="2808" y="69"/>
                    <a:pt x="2739" y="92"/>
                    <a:pt x="2693" y="92"/>
                  </a:cubicBezTo>
                  <a:lnTo>
                    <a:pt x="2602" y="115"/>
                  </a:lnTo>
                  <a:lnTo>
                    <a:pt x="2557" y="137"/>
                  </a:lnTo>
                  <a:cubicBezTo>
                    <a:pt x="2465" y="137"/>
                    <a:pt x="2420" y="160"/>
                    <a:pt x="2351" y="183"/>
                  </a:cubicBezTo>
                  <a:cubicBezTo>
                    <a:pt x="2283" y="206"/>
                    <a:pt x="2214" y="252"/>
                    <a:pt x="2123" y="274"/>
                  </a:cubicBezTo>
                  <a:cubicBezTo>
                    <a:pt x="2054" y="320"/>
                    <a:pt x="1986" y="343"/>
                    <a:pt x="1917" y="388"/>
                  </a:cubicBezTo>
                  <a:cubicBezTo>
                    <a:pt x="1849" y="434"/>
                    <a:pt x="1803" y="457"/>
                    <a:pt x="1735" y="503"/>
                  </a:cubicBezTo>
                  <a:lnTo>
                    <a:pt x="1689" y="525"/>
                  </a:lnTo>
                  <a:lnTo>
                    <a:pt x="1575" y="617"/>
                  </a:lnTo>
                  <a:cubicBezTo>
                    <a:pt x="1552" y="640"/>
                    <a:pt x="1507" y="662"/>
                    <a:pt x="1461" y="685"/>
                  </a:cubicBezTo>
                  <a:cubicBezTo>
                    <a:pt x="1324" y="776"/>
                    <a:pt x="1187" y="913"/>
                    <a:pt x="1050" y="1028"/>
                  </a:cubicBezTo>
                  <a:cubicBezTo>
                    <a:pt x="982" y="1142"/>
                    <a:pt x="845" y="1279"/>
                    <a:pt x="730" y="1438"/>
                  </a:cubicBezTo>
                  <a:cubicBezTo>
                    <a:pt x="639" y="1575"/>
                    <a:pt x="548" y="1712"/>
                    <a:pt x="457" y="1918"/>
                  </a:cubicBezTo>
                  <a:cubicBezTo>
                    <a:pt x="365" y="2078"/>
                    <a:pt x="297" y="2237"/>
                    <a:pt x="251" y="2397"/>
                  </a:cubicBezTo>
                  <a:cubicBezTo>
                    <a:pt x="206" y="2488"/>
                    <a:pt x="183" y="2580"/>
                    <a:pt x="160" y="2671"/>
                  </a:cubicBezTo>
                  <a:cubicBezTo>
                    <a:pt x="114" y="2785"/>
                    <a:pt x="91" y="2899"/>
                    <a:pt x="69" y="3036"/>
                  </a:cubicBezTo>
                  <a:cubicBezTo>
                    <a:pt x="69" y="3105"/>
                    <a:pt x="46" y="3173"/>
                    <a:pt x="46" y="3242"/>
                  </a:cubicBezTo>
                  <a:lnTo>
                    <a:pt x="23" y="3333"/>
                  </a:lnTo>
                  <a:cubicBezTo>
                    <a:pt x="23" y="3401"/>
                    <a:pt x="23" y="3447"/>
                    <a:pt x="0" y="3493"/>
                  </a:cubicBezTo>
                  <a:lnTo>
                    <a:pt x="0" y="3516"/>
                  </a:lnTo>
                  <a:cubicBezTo>
                    <a:pt x="0" y="3561"/>
                    <a:pt x="0" y="3584"/>
                    <a:pt x="0" y="3607"/>
                  </a:cubicBezTo>
                  <a:cubicBezTo>
                    <a:pt x="0" y="3675"/>
                    <a:pt x="23" y="3744"/>
                    <a:pt x="69" y="3767"/>
                  </a:cubicBezTo>
                  <a:lnTo>
                    <a:pt x="69" y="3789"/>
                  </a:lnTo>
                  <a:cubicBezTo>
                    <a:pt x="69" y="3858"/>
                    <a:pt x="91" y="3904"/>
                    <a:pt x="91" y="3949"/>
                  </a:cubicBezTo>
                  <a:lnTo>
                    <a:pt x="91" y="3972"/>
                  </a:lnTo>
                  <a:lnTo>
                    <a:pt x="91" y="4018"/>
                  </a:lnTo>
                  <a:cubicBezTo>
                    <a:pt x="114" y="4177"/>
                    <a:pt x="137" y="4292"/>
                    <a:pt x="160" y="4406"/>
                  </a:cubicBezTo>
                  <a:cubicBezTo>
                    <a:pt x="183" y="4497"/>
                    <a:pt x="206" y="4565"/>
                    <a:pt x="228" y="4634"/>
                  </a:cubicBezTo>
                  <a:cubicBezTo>
                    <a:pt x="251" y="4702"/>
                    <a:pt x="251" y="4771"/>
                    <a:pt x="297" y="4839"/>
                  </a:cubicBezTo>
                  <a:cubicBezTo>
                    <a:pt x="297" y="4839"/>
                    <a:pt x="297" y="4862"/>
                    <a:pt x="297" y="4885"/>
                  </a:cubicBezTo>
                  <a:cubicBezTo>
                    <a:pt x="320" y="4908"/>
                    <a:pt x="320" y="4908"/>
                    <a:pt x="320" y="4931"/>
                  </a:cubicBezTo>
                  <a:cubicBezTo>
                    <a:pt x="320" y="4931"/>
                    <a:pt x="320" y="4954"/>
                    <a:pt x="342" y="4954"/>
                  </a:cubicBezTo>
                  <a:cubicBezTo>
                    <a:pt x="342" y="4976"/>
                    <a:pt x="365" y="4999"/>
                    <a:pt x="365" y="5022"/>
                  </a:cubicBezTo>
                  <a:cubicBezTo>
                    <a:pt x="388" y="5045"/>
                    <a:pt x="388" y="5068"/>
                    <a:pt x="411" y="5090"/>
                  </a:cubicBezTo>
                  <a:cubicBezTo>
                    <a:pt x="411" y="5136"/>
                    <a:pt x="434" y="5136"/>
                    <a:pt x="434" y="5159"/>
                  </a:cubicBezTo>
                  <a:cubicBezTo>
                    <a:pt x="434" y="5159"/>
                    <a:pt x="434" y="5159"/>
                    <a:pt x="434" y="5182"/>
                  </a:cubicBezTo>
                  <a:cubicBezTo>
                    <a:pt x="434" y="5205"/>
                    <a:pt x="457" y="5227"/>
                    <a:pt x="457" y="5250"/>
                  </a:cubicBezTo>
                  <a:lnTo>
                    <a:pt x="457" y="5273"/>
                  </a:lnTo>
                  <a:cubicBezTo>
                    <a:pt x="457" y="5296"/>
                    <a:pt x="479" y="5319"/>
                    <a:pt x="502" y="5364"/>
                  </a:cubicBezTo>
                  <a:lnTo>
                    <a:pt x="502" y="5387"/>
                  </a:lnTo>
                  <a:cubicBezTo>
                    <a:pt x="548" y="5433"/>
                    <a:pt x="571" y="5501"/>
                    <a:pt x="616" y="5547"/>
                  </a:cubicBezTo>
                  <a:cubicBezTo>
                    <a:pt x="639" y="5570"/>
                    <a:pt x="662" y="5615"/>
                    <a:pt x="685" y="5638"/>
                  </a:cubicBezTo>
                  <a:lnTo>
                    <a:pt x="708" y="5661"/>
                  </a:lnTo>
                  <a:lnTo>
                    <a:pt x="730" y="5707"/>
                  </a:lnTo>
                  <a:cubicBezTo>
                    <a:pt x="753" y="5752"/>
                    <a:pt x="799" y="5775"/>
                    <a:pt x="822" y="5821"/>
                  </a:cubicBezTo>
                  <a:lnTo>
                    <a:pt x="867" y="5889"/>
                  </a:lnTo>
                  <a:lnTo>
                    <a:pt x="890" y="5889"/>
                  </a:lnTo>
                  <a:cubicBezTo>
                    <a:pt x="890" y="5912"/>
                    <a:pt x="890" y="5912"/>
                    <a:pt x="913" y="5935"/>
                  </a:cubicBezTo>
                  <a:cubicBezTo>
                    <a:pt x="982" y="6003"/>
                    <a:pt x="1050" y="6072"/>
                    <a:pt x="1119" y="6163"/>
                  </a:cubicBezTo>
                  <a:lnTo>
                    <a:pt x="1141" y="6186"/>
                  </a:lnTo>
                  <a:lnTo>
                    <a:pt x="1210" y="6232"/>
                  </a:lnTo>
                  <a:lnTo>
                    <a:pt x="1255" y="6277"/>
                  </a:lnTo>
                  <a:lnTo>
                    <a:pt x="1278" y="6300"/>
                  </a:lnTo>
                  <a:lnTo>
                    <a:pt x="1301" y="6323"/>
                  </a:lnTo>
                  <a:cubicBezTo>
                    <a:pt x="1324" y="6346"/>
                    <a:pt x="1347" y="6369"/>
                    <a:pt x="1370" y="6369"/>
                  </a:cubicBezTo>
                  <a:cubicBezTo>
                    <a:pt x="1415" y="6437"/>
                    <a:pt x="1484" y="6483"/>
                    <a:pt x="1552" y="6528"/>
                  </a:cubicBezTo>
                  <a:cubicBezTo>
                    <a:pt x="1598" y="6597"/>
                    <a:pt x="1666" y="6643"/>
                    <a:pt x="1758" y="6688"/>
                  </a:cubicBezTo>
                  <a:cubicBezTo>
                    <a:pt x="1803" y="6711"/>
                    <a:pt x="1826" y="6734"/>
                    <a:pt x="1849" y="6734"/>
                  </a:cubicBezTo>
                  <a:cubicBezTo>
                    <a:pt x="1872" y="6757"/>
                    <a:pt x="1895" y="6780"/>
                    <a:pt x="1917" y="6802"/>
                  </a:cubicBezTo>
                  <a:cubicBezTo>
                    <a:pt x="1963" y="6848"/>
                    <a:pt x="2032" y="6871"/>
                    <a:pt x="2077" y="6916"/>
                  </a:cubicBezTo>
                  <a:cubicBezTo>
                    <a:pt x="2146" y="6939"/>
                    <a:pt x="2191" y="6985"/>
                    <a:pt x="2260" y="7008"/>
                  </a:cubicBezTo>
                  <a:cubicBezTo>
                    <a:pt x="2305" y="7053"/>
                    <a:pt x="2374" y="7076"/>
                    <a:pt x="2442" y="7099"/>
                  </a:cubicBezTo>
                  <a:cubicBezTo>
                    <a:pt x="2534" y="7145"/>
                    <a:pt x="2648" y="7168"/>
                    <a:pt x="2762" y="7213"/>
                  </a:cubicBezTo>
                  <a:cubicBezTo>
                    <a:pt x="2853" y="7236"/>
                    <a:pt x="2967" y="7236"/>
                    <a:pt x="3059" y="7259"/>
                  </a:cubicBezTo>
                  <a:lnTo>
                    <a:pt x="3127" y="7259"/>
                  </a:lnTo>
                  <a:cubicBezTo>
                    <a:pt x="3310" y="7282"/>
                    <a:pt x="3470" y="7305"/>
                    <a:pt x="3606" y="7305"/>
                  </a:cubicBezTo>
                  <a:lnTo>
                    <a:pt x="3766" y="7305"/>
                  </a:lnTo>
                  <a:cubicBezTo>
                    <a:pt x="3812" y="7305"/>
                    <a:pt x="3880" y="7327"/>
                    <a:pt x="3926" y="7327"/>
                  </a:cubicBezTo>
                  <a:cubicBezTo>
                    <a:pt x="3995" y="7327"/>
                    <a:pt x="4063" y="7305"/>
                    <a:pt x="4131" y="7305"/>
                  </a:cubicBezTo>
                  <a:cubicBezTo>
                    <a:pt x="4223" y="7305"/>
                    <a:pt x="4314" y="7282"/>
                    <a:pt x="4428" y="7259"/>
                  </a:cubicBezTo>
                  <a:cubicBezTo>
                    <a:pt x="4474" y="7259"/>
                    <a:pt x="4519" y="7236"/>
                    <a:pt x="4565" y="7236"/>
                  </a:cubicBezTo>
                  <a:lnTo>
                    <a:pt x="4656" y="7213"/>
                  </a:lnTo>
                  <a:cubicBezTo>
                    <a:pt x="4793" y="7168"/>
                    <a:pt x="4930" y="7122"/>
                    <a:pt x="5090" y="7031"/>
                  </a:cubicBezTo>
                  <a:lnTo>
                    <a:pt x="5181" y="6985"/>
                  </a:lnTo>
                  <a:lnTo>
                    <a:pt x="5204" y="6985"/>
                  </a:lnTo>
                  <a:cubicBezTo>
                    <a:pt x="5250" y="6962"/>
                    <a:pt x="5273" y="6939"/>
                    <a:pt x="5296" y="6939"/>
                  </a:cubicBezTo>
                  <a:cubicBezTo>
                    <a:pt x="5364" y="6894"/>
                    <a:pt x="5433" y="6848"/>
                    <a:pt x="5501" y="6802"/>
                  </a:cubicBezTo>
                  <a:cubicBezTo>
                    <a:pt x="5638" y="6711"/>
                    <a:pt x="5729" y="6643"/>
                    <a:pt x="5821" y="6551"/>
                  </a:cubicBezTo>
                  <a:cubicBezTo>
                    <a:pt x="5866" y="6528"/>
                    <a:pt x="5889" y="6483"/>
                    <a:pt x="5912" y="6460"/>
                  </a:cubicBezTo>
                  <a:cubicBezTo>
                    <a:pt x="5935" y="6437"/>
                    <a:pt x="5957" y="6414"/>
                    <a:pt x="5980" y="6392"/>
                  </a:cubicBezTo>
                  <a:cubicBezTo>
                    <a:pt x="6003" y="6346"/>
                    <a:pt x="6003" y="6323"/>
                    <a:pt x="6003" y="6255"/>
                  </a:cubicBezTo>
                  <a:cubicBezTo>
                    <a:pt x="6003" y="6186"/>
                    <a:pt x="5980" y="6140"/>
                    <a:pt x="5957" y="6072"/>
                  </a:cubicBezTo>
                  <a:lnTo>
                    <a:pt x="5935" y="6026"/>
                  </a:lnTo>
                  <a:cubicBezTo>
                    <a:pt x="5935" y="6003"/>
                    <a:pt x="5912" y="5981"/>
                    <a:pt x="5889" y="5958"/>
                  </a:cubicBezTo>
                  <a:cubicBezTo>
                    <a:pt x="5843" y="5912"/>
                    <a:pt x="5798" y="5912"/>
                    <a:pt x="5752" y="5912"/>
                  </a:cubicBezTo>
                  <a:lnTo>
                    <a:pt x="5684" y="5912"/>
                  </a:lnTo>
                  <a:cubicBezTo>
                    <a:pt x="5592" y="5935"/>
                    <a:pt x="5524" y="5981"/>
                    <a:pt x="5455" y="6003"/>
                  </a:cubicBezTo>
                  <a:lnTo>
                    <a:pt x="5433" y="6026"/>
                  </a:lnTo>
                  <a:cubicBezTo>
                    <a:pt x="5387" y="6049"/>
                    <a:pt x="5364" y="6049"/>
                    <a:pt x="5318" y="6072"/>
                  </a:cubicBezTo>
                  <a:cubicBezTo>
                    <a:pt x="5273" y="6095"/>
                    <a:pt x="5227" y="6118"/>
                    <a:pt x="5181" y="6118"/>
                  </a:cubicBezTo>
                  <a:cubicBezTo>
                    <a:pt x="5113" y="6163"/>
                    <a:pt x="5044" y="6209"/>
                    <a:pt x="4976" y="6232"/>
                  </a:cubicBezTo>
                  <a:cubicBezTo>
                    <a:pt x="4839" y="6277"/>
                    <a:pt x="4725" y="6300"/>
                    <a:pt x="4611" y="6346"/>
                  </a:cubicBezTo>
                  <a:lnTo>
                    <a:pt x="4565" y="6346"/>
                  </a:lnTo>
                  <a:cubicBezTo>
                    <a:pt x="4497" y="6369"/>
                    <a:pt x="4428" y="6369"/>
                    <a:pt x="4360" y="6392"/>
                  </a:cubicBezTo>
                  <a:cubicBezTo>
                    <a:pt x="4291" y="6414"/>
                    <a:pt x="4223" y="6414"/>
                    <a:pt x="4154" y="6414"/>
                  </a:cubicBezTo>
                  <a:cubicBezTo>
                    <a:pt x="4017" y="6437"/>
                    <a:pt x="3880" y="6437"/>
                    <a:pt x="3698" y="6437"/>
                  </a:cubicBezTo>
                  <a:lnTo>
                    <a:pt x="3492" y="6437"/>
                  </a:lnTo>
                  <a:cubicBezTo>
                    <a:pt x="3424" y="6437"/>
                    <a:pt x="3355" y="6437"/>
                    <a:pt x="3310" y="6414"/>
                  </a:cubicBezTo>
                  <a:cubicBezTo>
                    <a:pt x="3196" y="6414"/>
                    <a:pt x="3081" y="6392"/>
                    <a:pt x="2967" y="6346"/>
                  </a:cubicBezTo>
                  <a:cubicBezTo>
                    <a:pt x="2830" y="6300"/>
                    <a:pt x="2739" y="6277"/>
                    <a:pt x="2648" y="6232"/>
                  </a:cubicBezTo>
                  <a:cubicBezTo>
                    <a:pt x="2488" y="6163"/>
                    <a:pt x="2351" y="6095"/>
                    <a:pt x="2260" y="6026"/>
                  </a:cubicBezTo>
                  <a:cubicBezTo>
                    <a:pt x="2214" y="6003"/>
                    <a:pt x="2146" y="5958"/>
                    <a:pt x="2100" y="5935"/>
                  </a:cubicBezTo>
                  <a:cubicBezTo>
                    <a:pt x="2077" y="5935"/>
                    <a:pt x="2077" y="5912"/>
                    <a:pt x="2054" y="5912"/>
                  </a:cubicBezTo>
                  <a:lnTo>
                    <a:pt x="2032" y="5912"/>
                  </a:lnTo>
                  <a:cubicBezTo>
                    <a:pt x="2009" y="5867"/>
                    <a:pt x="1986" y="5844"/>
                    <a:pt x="1963" y="5821"/>
                  </a:cubicBezTo>
                  <a:lnTo>
                    <a:pt x="1917" y="5775"/>
                  </a:lnTo>
                  <a:cubicBezTo>
                    <a:pt x="1872" y="5730"/>
                    <a:pt x="1826" y="5661"/>
                    <a:pt x="1780" y="5615"/>
                  </a:cubicBezTo>
                  <a:lnTo>
                    <a:pt x="1758" y="5570"/>
                  </a:lnTo>
                  <a:lnTo>
                    <a:pt x="1712" y="5524"/>
                  </a:lnTo>
                  <a:cubicBezTo>
                    <a:pt x="1666" y="5478"/>
                    <a:pt x="1621" y="5433"/>
                    <a:pt x="1575" y="5387"/>
                  </a:cubicBezTo>
                  <a:lnTo>
                    <a:pt x="1461" y="5273"/>
                  </a:lnTo>
                  <a:lnTo>
                    <a:pt x="1461" y="5250"/>
                  </a:lnTo>
                  <a:cubicBezTo>
                    <a:pt x="1415" y="5227"/>
                    <a:pt x="1392" y="5182"/>
                    <a:pt x="1347" y="5159"/>
                  </a:cubicBezTo>
                  <a:lnTo>
                    <a:pt x="1324" y="5113"/>
                  </a:lnTo>
                  <a:lnTo>
                    <a:pt x="1301" y="5068"/>
                  </a:lnTo>
                  <a:lnTo>
                    <a:pt x="1278" y="5022"/>
                  </a:lnTo>
                  <a:cubicBezTo>
                    <a:pt x="1233" y="4908"/>
                    <a:pt x="1187" y="4794"/>
                    <a:pt x="1141" y="4634"/>
                  </a:cubicBezTo>
                  <a:cubicBezTo>
                    <a:pt x="1050" y="4429"/>
                    <a:pt x="982" y="4223"/>
                    <a:pt x="936" y="4018"/>
                  </a:cubicBezTo>
                  <a:cubicBezTo>
                    <a:pt x="936" y="3995"/>
                    <a:pt x="936" y="3972"/>
                    <a:pt x="936" y="3949"/>
                  </a:cubicBezTo>
                  <a:cubicBezTo>
                    <a:pt x="959" y="3904"/>
                    <a:pt x="959" y="3858"/>
                    <a:pt x="959" y="3835"/>
                  </a:cubicBezTo>
                  <a:lnTo>
                    <a:pt x="959" y="3744"/>
                  </a:lnTo>
                  <a:lnTo>
                    <a:pt x="959" y="3630"/>
                  </a:lnTo>
                  <a:cubicBezTo>
                    <a:pt x="982" y="3516"/>
                    <a:pt x="982" y="3401"/>
                    <a:pt x="1004" y="3264"/>
                  </a:cubicBezTo>
                  <a:lnTo>
                    <a:pt x="1004" y="3242"/>
                  </a:lnTo>
                  <a:cubicBezTo>
                    <a:pt x="1027" y="3127"/>
                    <a:pt x="1027" y="3013"/>
                    <a:pt x="1050" y="2899"/>
                  </a:cubicBezTo>
                  <a:lnTo>
                    <a:pt x="1050" y="2854"/>
                  </a:lnTo>
                  <a:cubicBezTo>
                    <a:pt x="1073" y="2762"/>
                    <a:pt x="1073" y="2648"/>
                    <a:pt x="1096" y="2557"/>
                  </a:cubicBezTo>
                  <a:cubicBezTo>
                    <a:pt x="1119" y="2534"/>
                    <a:pt x="1119" y="2488"/>
                    <a:pt x="1119" y="2466"/>
                  </a:cubicBezTo>
                  <a:cubicBezTo>
                    <a:pt x="1141" y="2420"/>
                    <a:pt x="1164" y="2374"/>
                    <a:pt x="1187" y="2306"/>
                  </a:cubicBezTo>
                  <a:cubicBezTo>
                    <a:pt x="1210" y="2237"/>
                    <a:pt x="1255" y="2146"/>
                    <a:pt x="1301" y="2055"/>
                  </a:cubicBezTo>
                  <a:cubicBezTo>
                    <a:pt x="1324" y="2009"/>
                    <a:pt x="1370" y="1963"/>
                    <a:pt x="1392" y="1918"/>
                  </a:cubicBezTo>
                  <a:cubicBezTo>
                    <a:pt x="1415" y="1872"/>
                    <a:pt x="1438" y="1849"/>
                    <a:pt x="1461" y="1804"/>
                  </a:cubicBezTo>
                  <a:lnTo>
                    <a:pt x="1484" y="1781"/>
                  </a:lnTo>
                  <a:lnTo>
                    <a:pt x="1484" y="1758"/>
                  </a:lnTo>
                  <a:cubicBezTo>
                    <a:pt x="1575" y="1667"/>
                    <a:pt x="1644" y="1575"/>
                    <a:pt x="1712" y="1507"/>
                  </a:cubicBezTo>
                  <a:cubicBezTo>
                    <a:pt x="1780" y="1416"/>
                    <a:pt x="1849" y="1347"/>
                    <a:pt x="1940" y="1279"/>
                  </a:cubicBezTo>
                  <a:cubicBezTo>
                    <a:pt x="1963" y="1279"/>
                    <a:pt x="1986" y="1256"/>
                    <a:pt x="2009" y="1233"/>
                  </a:cubicBezTo>
                  <a:cubicBezTo>
                    <a:pt x="2077" y="1187"/>
                    <a:pt x="2146" y="1142"/>
                    <a:pt x="2214" y="1073"/>
                  </a:cubicBezTo>
                  <a:cubicBezTo>
                    <a:pt x="2283" y="1050"/>
                    <a:pt x="2374" y="1005"/>
                    <a:pt x="2442" y="982"/>
                  </a:cubicBezTo>
                  <a:lnTo>
                    <a:pt x="2465" y="959"/>
                  </a:lnTo>
                  <a:cubicBezTo>
                    <a:pt x="2511" y="936"/>
                    <a:pt x="2557" y="913"/>
                    <a:pt x="2602" y="891"/>
                  </a:cubicBezTo>
                  <a:lnTo>
                    <a:pt x="2648" y="891"/>
                  </a:lnTo>
                  <a:cubicBezTo>
                    <a:pt x="2693" y="868"/>
                    <a:pt x="2762" y="845"/>
                    <a:pt x="2808" y="822"/>
                  </a:cubicBezTo>
                  <a:cubicBezTo>
                    <a:pt x="2876" y="799"/>
                    <a:pt x="2967" y="776"/>
                    <a:pt x="3059" y="754"/>
                  </a:cubicBezTo>
                  <a:lnTo>
                    <a:pt x="3127" y="731"/>
                  </a:lnTo>
                  <a:lnTo>
                    <a:pt x="3173" y="731"/>
                  </a:lnTo>
                  <a:lnTo>
                    <a:pt x="3218" y="708"/>
                  </a:lnTo>
                  <a:lnTo>
                    <a:pt x="3241" y="708"/>
                  </a:lnTo>
                  <a:cubicBezTo>
                    <a:pt x="3264" y="708"/>
                    <a:pt x="3287" y="685"/>
                    <a:pt x="3287" y="685"/>
                  </a:cubicBezTo>
                  <a:cubicBezTo>
                    <a:pt x="3310" y="685"/>
                    <a:pt x="3333" y="662"/>
                    <a:pt x="3355" y="640"/>
                  </a:cubicBezTo>
                  <a:lnTo>
                    <a:pt x="3401" y="640"/>
                  </a:lnTo>
                  <a:cubicBezTo>
                    <a:pt x="3447" y="640"/>
                    <a:pt x="3492" y="594"/>
                    <a:pt x="3492" y="525"/>
                  </a:cubicBezTo>
                  <a:cubicBezTo>
                    <a:pt x="3492" y="503"/>
                    <a:pt x="3492" y="480"/>
                    <a:pt x="3470" y="457"/>
                  </a:cubicBezTo>
                  <a:cubicBezTo>
                    <a:pt x="3492" y="411"/>
                    <a:pt x="3492" y="388"/>
                    <a:pt x="3515" y="366"/>
                  </a:cubicBezTo>
                  <a:cubicBezTo>
                    <a:pt x="3515" y="320"/>
                    <a:pt x="3538" y="297"/>
                    <a:pt x="3538" y="274"/>
                  </a:cubicBezTo>
                  <a:cubicBezTo>
                    <a:pt x="3561" y="252"/>
                    <a:pt x="3561" y="206"/>
                    <a:pt x="3538" y="183"/>
                  </a:cubicBezTo>
                  <a:cubicBezTo>
                    <a:pt x="3538" y="137"/>
                    <a:pt x="3515" y="115"/>
                    <a:pt x="3470" y="92"/>
                  </a:cubicBezTo>
                  <a:cubicBezTo>
                    <a:pt x="3470" y="92"/>
                    <a:pt x="3447" y="69"/>
                    <a:pt x="3447" y="69"/>
                  </a:cubicBezTo>
                  <a:lnTo>
                    <a:pt x="3424" y="69"/>
                  </a:lnTo>
                  <a:cubicBezTo>
                    <a:pt x="3401" y="23"/>
                    <a:pt x="3378" y="0"/>
                    <a:pt x="33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9" name="Google Shape;789;p4"/>
            <p:cNvSpPr/>
            <p:nvPr/>
          </p:nvSpPr>
          <p:spPr>
            <a:xfrm>
              <a:off x="2056725" y="1280550"/>
              <a:ext cx="91900" cy="33125"/>
            </a:xfrm>
            <a:custGeom>
              <a:avLst/>
              <a:gdLst/>
              <a:ahLst/>
              <a:cxnLst/>
              <a:rect l="l" t="t" r="r" b="b"/>
              <a:pathLst>
                <a:path w="3676" h="1325" extrusionOk="0">
                  <a:moveTo>
                    <a:pt x="69" y="0"/>
                  </a:moveTo>
                  <a:cubicBezTo>
                    <a:pt x="46" y="0"/>
                    <a:pt x="46" y="23"/>
                    <a:pt x="23" y="23"/>
                  </a:cubicBezTo>
                  <a:cubicBezTo>
                    <a:pt x="0" y="46"/>
                    <a:pt x="0" y="92"/>
                    <a:pt x="23" y="115"/>
                  </a:cubicBezTo>
                  <a:cubicBezTo>
                    <a:pt x="69" y="183"/>
                    <a:pt x="114" y="229"/>
                    <a:pt x="183" y="297"/>
                  </a:cubicBezTo>
                  <a:cubicBezTo>
                    <a:pt x="229" y="366"/>
                    <a:pt x="274" y="411"/>
                    <a:pt x="320" y="480"/>
                  </a:cubicBezTo>
                  <a:cubicBezTo>
                    <a:pt x="388" y="525"/>
                    <a:pt x="457" y="594"/>
                    <a:pt x="525" y="640"/>
                  </a:cubicBezTo>
                  <a:cubicBezTo>
                    <a:pt x="594" y="685"/>
                    <a:pt x="662" y="731"/>
                    <a:pt x="708" y="776"/>
                  </a:cubicBezTo>
                  <a:cubicBezTo>
                    <a:pt x="776" y="822"/>
                    <a:pt x="845" y="868"/>
                    <a:pt x="913" y="913"/>
                  </a:cubicBezTo>
                  <a:cubicBezTo>
                    <a:pt x="982" y="959"/>
                    <a:pt x="1050" y="1005"/>
                    <a:pt x="1142" y="1050"/>
                  </a:cubicBezTo>
                  <a:cubicBezTo>
                    <a:pt x="1301" y="1119"/>
                    <a:pt x="1484" y="1187"/>
                    <a:pt x="1644" y="1233"/>
                  </a:cubicBezTo>
                  <a:cubicBezTo>
                    <a:pt x="1803" y="1256"/>
                    <a:pt x="1963" y="1279"/>
                    <a:pt x="2146" y="1301"/>
                  </a:cubicBezTo>
                  <a:cubicBezTo>
                    <a:pt x="2214" y="1301"/>
                    <a:pt x="2306" y="1324"/>
                    <a:pt x="2374" y="1324"/>
                  </a:cubicBezTo>
                  <a:cubicBezTo>
                    <a:pt x="2465" y="1324"/>
                    <a:pt x="2557" y="1324"/>
                    <a:pt x="2648" y="1301"/>
                  </a:cubicBezTo>
                  <a:cubicBezTo>
                    <a:pt x="2716" y="1301"/>
                    <a:pt x="2785" y="1279"/>
                    <a:pt x="2876" y="1279"/>
                  </a:cubicBezTo>
                  <a:cubicBezTo>
                    <a:pt x="2945" y="1256"/>
                    <a:pt x="3036" y="1233"/>
                    <a:pt x="3104" y="1210"/>
                  </a:cubicBezTo>
                  <a:cubicBezTo>
                    <a:pt x="3173" y="1210"/>
                    <a:pt x="3264" y="1187"/>
                    <a:pt x="3333" y="1164"/>
                  </a:cubicBezTo>
                  <a:cubicBezTo>
                    <a:pt x="3424" y="1142"/>
                    <a:pt x="3493" y="1142"/>
                    <a:pt x="3584" y="1096"/>
                  </a:cubicBezTo>
                  <a:cubicBezTo>
                    <a:pt x="3652" y="1073"/>
                    <a:pt x="3675" y="982"/>
                    <a:pt x="3675" y="913"/>
                  </a:cubicBezTo>
                  <a:cubicBezTo>
                    <a:pt x="3652" y="868"/>
                    <a:pt x="3629" y="845"/>
                    <a:pt x="3584" y="822"/>
                  </a:cubicBezTo>
                  <a:cubicBezTo>
                    <a:pt x="3561" y="799"/>
                    <a:pt x="3515" y="776"/>
                    <a:pt x="3470" y="776"/>
                  </a:cubicBezTo>
                  <a:cubicBezTo>
                    <a:pt x="3447" y="799"/>
                    <a:pt x="3401" y="799"/>
                    <a:pt x="3356" y="799"/>
                  </a:cubicBezTo>
                  <a:cubicBezTo>
                    <a:pt x="3310" y="822"/>
                    <a:pt x="3264" y="822"/>
                    <a:pt x="3219" y="845"/>
                  </a:cubicBezTo>
                  <a:cubicBezTo>
                    <a:pt x="3127" y="845"/>
                    <a:pt x="3059" y="868"/>
                    <a:pt x="2968" y="891"/>
                  </a:cubicBezTo>
                  <a:cubicBezTo>
                    <a:pt x="2876" y="913"/>
                    <a:pt x="2785" y="936"/>
                    <a:pt x="2694" y="959"/>
                  </a:cubicBezTo>
                  <a:cubicBezTo>
                    <a:pt x="2625" y="959"/>
                    <a:pt x="2557" y="982"/>
                    <a:pt x="2465" y="982"/>
                  </a:cubicBezTo>
                  <a:cubicBezTo>
                    <a:pt x="2351" y="982"/>
                    <a:pt x="2214" y="982"/>
                    <a:pt x="2100" y="959"/>
                  </a:cubicBezTo>
                  <a:cubicBezTo>
                    <a:pt x="2009" y="959"/>
                    <a:pt x="1940" y="936"/>
                    <a:pt x="1872" y="936"/>
                  </a:cubicBezTo>
                  <a:cubicBezTo>
                    <a:pt x="1826" y="936"/>
                    <a:pt x="1758" y="913"/>
                    <a:pt x="1712" y="913"/>
                  </a:cubicBezTo>
                  <a:cubicBezTo>
                    <a:pt x="1507" y="868"/>
                    <a:pt x="1301" y="799"/>
                    <a:pt x="1096" y="708"/>
                  </a:cubicBezTo>
                  <a:cubicBezTo>
                    <a:pt x="982" y="640"/>
                    <a:pt x="890" y="594"/>
                    <a:pt x="776" y="525"/>
                  </a:cubicBezTo>
                  <a:lnTo>
                    <a:pt x="776" y="525"/>
                  </a:lnTo>
                  <a:cubicBezTo>
                    <a:pt x="799" y="548"/>
                    <a:pt x="799" y="548"/>
                    <a:pt x="799" y="548"/>
                  </a:cubicBezTo>
                  <a:cubicBezTo>
                    <a:pt x="639" y="457"/>
                    <a:pt x="480" y="388"/>
                    <a:pt x="343" y="274"/>
                  </a:cubicBezTo>
                  <a:cubicBezTo>
                    <a:pt x="251" y="183"/>
                    <a:pt x="183" y="115"/>
                    <a:pt x="114" y="23"/>
                  </a:cubicBezTo>
                  <a:cubicBezTo>
                    <a:pt x="92" y="23"/>
                    <a:pt x="92" y="0"/>
                    <a:pt x="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0" name="Google Shape;790;p4"/>
            <p:cNvSpPr/>
            <p:nvPr/>
          </p:nvSpPr>
          <p:spPr>
            <a:xfrm>
              <a:off x="2153725" y="1297100"/>
              <a:ext cx="3450" cy="3450"/>
            </a:xfrm>
            <a:custGeom>
              <a:avLst/>
              <a:gdLst/>
              <a:ahLst/>
              <a:cxnLst/>
              <a:rect l="l" t="t" r="r" b="b"/>
              <a:pathLst>
                <a:path w="138" h="138" extrusionOk="0">
                  <a:moveTo>
                    <a:pt x="69" y="0"/>
                  </a:moveTo>
                  <a:cubicBezTo>
                    <a:pt x="46" y="0"/>
                    <a:pt x="1" y="23"/>
                    <a:pt x="1" y="46"/>
                  </a:cubicBezTo>
                  <a:cubicBezTo>
                    <a:pt x="1" y="92"/>
                    <a:pt x="23" y="137"/>
                    <a:pt x="69" y="137"/>
                  </a:cubicBezTo>
                  <a:cubicBezTo>
                    <a:pt x="115" y="137"/>
                    <a:pt x="138" y="114"/>
                    <a:pt x="138" y="69"/>
                  </a:cubicBezTo>
                  <a:cubicBezTo>
                    <a:pt x="138" y="23"/>
                    <a:pt x="115" y="0"/>
                    <a:pt x="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1" name="Google Shape;791;p4"/>
            <p:cNvSpPr/>
            <p:nvPr/>
          </p:nvSpPr>
          <p:spPr>
            <a:xfrm>
              <a:off x="2019050" y="1133325"/>
              <a:ext cx="153525" cy="187750"/>
            </a:xfrm>
            <a:custGeom>
              <a:avLst/>
              <a:gdLst/>
              <a:ahLst/>
              <a:cxnLst/>
              <a:rect l="l" t="t" r="r" b="b"/>
              <a:pathLst>
                <a:path w="6141" h="7510" extrusionOk="0">
                  <a:moveTo>
                    <a:pt x="3493" y="183"/>
                  </a:moveTo>
                  <a:lnTo>
                    <a:pt x="3493" y="229"/>
                  </a:lnTo>
                  <a:cubicBezTo>
                    <a:pt x="3516" y="274"/>
                    <a:pt x="3516" y="297"/>
                    <a:pt x="3516" y="343"/>
                  </a:cubicBezTo>
                  <a:cubicBezTo>
                    <a:pt x="3539" y="434"/>
                    <a:pt x="3539" y="548"/>
                    <a:pt x="3516" y="640"/>
                  </a:cubicBezTo>
                  <a:cubicBezTo>
                    <a:pt x="3516" y="662"/>
                    <a:pt x="3516" y="708"/>
                    <a:pt x="3516" y="731"/>
                  </a:cubicBezTo>
                  <a:cubicBezTo>
                    <a:pt x="3310" y="754"/>
                    <a:pt x="3105" y="822"/>
                    <a:pt x="2900" y="891"/>
                  </a:cubicBezTo>
                  <a:cubicBezTo>
                    <a:pt x="2694" y="959"/>
                    <a:pt x="2512" y="1073"/>
                    <a:pt x="2306" y="1187"/>
                  </a:cubicBezTo>
                  <a:cubicBezTo>
                    <a:pt x="1918" y="1438"/>
                    <a:pt x="1576" y="1804"/>
                    <a:pt x="1325" y="2237"/>
                  </a:cubicBezTo>
                  <a:cubicBezTo>
                    <a:pt x="1096" y="2648"/>
                    <a:pt x="982" y="3128"/>
                    <a:pt x="959" y="3607"/>
                  </a:cubicBezTo>
                  <a:cubicBezTo>
                    <a:pt x="959" y="3835"/>
                    <a:pt x="982" y="4063"/>
                    <a:pt x="1028" y="4314"/>
                  </a:cubicBezTo>
                  <a:cubicBezTo>
                    <a:pt x="1074" y="4543"/>
                    <a:pt x="1142" y="4771"/>
                    <a:pt x="1256" y="4999"/>
                  </a:cubicBezTo>
                  <a:cubicBezTo>
                    <a:pt x="1439" y="5387"/>
                    <a:pt x="1713" y="5752"/>
                    <a:pt x="2078" y="6049"/>
                  </a:cubicBezTo>
                  <a:cubicBezTo>
                    <a:pt x="2443" y="6346"/>
                    <a:pt x="2854" y="6551"/>
                    <a:pt x="3310" y="6643"/>
                  </a:cubicBezTo>
                  <a:cubicBezTo>
                    <a:pt x="3516" y="6688"/>
                    <a:pt x="3744" y="6711"/>
                    <a:pt x="3972" y="6711"/>
                  </a:cubicBezTo>
                  <a:cubicBezTo>
                    <a:pt x="4543" y="6711"/>
                    <a:pt x="5091" y="6551"/>
                    <a:pt x="5570" y="6255"/>
                  </a:cubicBezTo>
                  <a:lnTo>
                    <a:pt x="5616" y="6232"/>
                  </a:lnTo>
                  <a:lnTo>
                    <a:pt x="5616" y="6209"/>
                  </a:lnTo>
                  <a:cubicBezTo>
                    <a:pt x="5661" y="6186"/>
                    <a:pt x="5707" y="6163"/>
                    <a:pt x="5753" y="6140"/>
                  </a:cubicBezTo>
                  <a:lnTo>
                    <a:pt x="5821" y="6072"/>
                  </a:lnTo>
                  <a:lnTo>
                    <a:pt x="5844" y="6095"/>
                  </a:lnTo>
                  <a:cubicBezTo>
                    <a:pt x="5867" y="6140"/>
                    <a:pt x="5867" y="6163"/>
                    <a:pt x="5890" y="6186"/>
                  </a:cubicBezTo>
                  <a:cubicBezTo>
                    <a:pt x="5913" y="6255"/>
                    <a:pt x="5935" y="6346"/>
                    <a:pt x="5935" y="6414"/>
                  </a:cubicBezTo>
                  <a:cubicBezTo>
                    <a:pt x="5958" y="6483"/>
                    <a:pt x="5958" y="6529"/>
                    <a:pt x="5958" y="6574"/>
                  </a:cubicBezTo>
                  <a:lnTo>
                    <a:pt x="5935" y="6597"/>
                  </a:lnTo>
                  <a:cubicBezTo>
                    <a:pt x="5684" y="6780"/>
                    <a:pt x="5433" y="6917"/>
                    <a:pt x="5159" y="7031"/>
                  </a:cubicBezTo>
                  <a:cubicBezTo>
                    <a:pt x="4863" y="7168"/>
                    <a:pt x="4566" y="7236"/>
                    <a:pt x="4246" y="7282"/>
                  </a:cubicBezTo>
                  <a:cubicBezTo>
                    <a:pt x="4087" y="7305"/>
                    <a:pt x="3927" y="7327"/>
                    <a:pt x="3790" y="7327"/>
                  </a:cubicBezTo>
                  <a:cubicBezTo>
                    <a:pt x="3607" y="7327"/>
                    <a:pt x="3470" y="7305"/>
                    <a:pt x="3310" y="7282"/>
                  </a:cubicBezTo>
                  <a:cubicBezTo>
                    <a:pt x="3014" y="7236"/>
                    <a:pt x="2694" y="7168"/>
                    <a:pt x="2397" y="7031"/>
                  </a:cubicBezTo>
                  <a:cubicBezTo>
                    <a:pt x="2124" y="6917"/>
                    <a:pt x="1850" y="6757"/>
                    <a:pt x="1621" y="6597"/>
                  </a:cubicBezTo>
                  <a:lnTo>
                    <a:pt x="1599" y="6574"/>
                  </a:lnTo>
                  <a:cubicBezTo>
                    <a:pt x="1370" y="6392"/>
                    <a:pt x="1142" y="6163"/>
                    <a:pt x="959" y="5935"/>
                  </a:cubicBezTo>
                  <a:lnTo>
                    <a:pt x="937" y="5912"/>
                  </a:lnTo>
                  <a:cubicBezTo>
                    <a:pt x="754" y="5684"/>
                    <a:pt x="617" y="5410"/>
                    <a:pt x="480" y="5136"/>
                  </a:cubicBezTo>
                  <a:cubicBezTo>
                    <a:pt x="366" y="4839"/>
                    <a:pt x="298" y="4520"/>
                    <a:pt x="252" y="4223"/>
                  </a:cubicBezTo>
                  <a:cubicBezTo>
                    <a:pt x="206" y="3904"/>
                    <a:pt x="206" y="3607"/>
                    <a:pt x="252" y="3287"/>
                  </a:cubicBezTo>
                  <a:cubicBezTo>
                    <a:pt x="275" y="2991"/>
                    <a:pt x="366" y="2671"/>
                    <a:pt x="480" y="2374"/>
                  </a:cubicBezTo>
                  <a:lnTo>
                    <a:pt x="503" y="2374"/>
                  </a:lnTo>
                  <a:cubicBezTo>
                    <a:pt x="617" y="2078"/>
                    <a:pt x="777" y="1826"/>
                    <a:pt x="959" y="1575"/>
                  </a:cubicBezTo>
                  <a:cubicBezTo>
                    <a:pt x="1142" y="1324"/>
                    <a:pt x="1370" y="1096"/>
                    <a:pt x="1621" y="913"/>
                  </a:cubicBezTo>
                  <a:cubicBezTo>
                    <a:pt x="1850" y="731"/>
                    <a:pt x="2124" y="594"/>
                    <a:pt x="2397" y="457"/>
                  </a:cubicBezTo>
                  <a:cubicBezTo>
                    <a:pt x="2694" y="343"/>
                    <a:pt x="2991" y="252"/>
                    <a:pt x="3288" y="206"/>
                  </a:cubicBezTo>
                  <a:cubicBezTo>
                    <a:pt x="3356" y="206"/>
                    <a:pt x="3425" y="206"/>
                    <a:pt x="3493" y="183"/>
                  </a:cubicBezTo>
                  <a:close/>
                  <a:moveTo>
                    <a:pt x="3562" y="0"/>
                  </a:moveTo>
                  <a:cubicBezTo>
                    <a:pt x="3310" y="23"/>
                    <a:pt x="3059" y="69"/>
                    <a:pt x="2831" y="115"/>
                  </a:cubicBezTo>
                  <a:cubicBezTo>
                    <a:pt x="2603" y="183"/>
                    <a:pt x="2352" y="274"/>
                    <a:pt x="2124" y="389"/>
                  </a:cubicBezTo>
                  <a:cubicBezTo>
                    <a:pt x="1690" y="594"/>
                    <a:pt x="1302" y="891"/>
                    <a:pt x="982" y="1256"/>
                  </a:cubicBezTo>
                  <a:cubicBezTo>
                    <a:pt x="663" y="1621"/>
                    <a:pt x="412" y="2032"/>
                    <a:pt x="252" y="2511"/>
                  </a:cubicBezTo>
                  <a:cubicBezTo>
                    <a:pt x="69" y="2968"/>
                    <a:pt x="1" y="3493"/>
                    <a:pt x="46" y="4018"/>
                  </a:cubicBezTo>
                  <a:cubicBezTo>
                    <a:pt x="46" y="4269"/>
                    <a:pt x="92" y="4497"/>
                    <a:pt x="161" y="4748"/>
                  </a:cubicBezTo>
                  <a:cubicBezTo>
                    <a:pt x="229" y="4976"/>
                    <a:pt x="320" y="5205"/>
                    <a:pt x="434" y="5433"/>
                  </a:cubicBezTo>
                  <a:cubicBezTo>
                    <a:pt x="640" y="5867"/>
                    <a:pt x="937" y="6255"/>
                    <a:pt x="1325" y="6574"/>
                  </a:cubicBezTo>
                  <a:cubicBezTo>
                    <a:pt x="1690" y="6894"/>
                    <a:pt x="2101" y="7145"/>
                    <a:pt x="2580" y="7305"/>
                  </a:cubicBezTo>
                  <a:cubicBezTo>
                    <a:pt x="2945" y="7442"/>
                    <a:pt x="3356" y="7510"/>
                    <a:pt x="3790" y="7510"/>
                  </a:cubicBezTo>
                  <a:cubicBezTo>
                    <a:pt x="3881" y="7510"/>
                    <a:pt x="3995" y="7510"/>
                    <a:pt x="4109" y="7487"/>
                  </a:cubicBezTo>
                  <a:cubicBezTo>
                    <a:pt x="4794" y="7419"/>
                    <a:pt x="5456" y="7190"/>
                    <a:pt x="6004" y="6780"/>
                  </a:cubicBezTo>
                  <a:lnTo>
                    <a:pt x="6027" y="6757"/>
                  </a:lnTo>
                  <a:lnTo>
                    <a:pt x="6049" y="6734"/>
                  </a:lnTo>
                  <a:cubicBezTo>
                    <a:pt x="6095" y="6711"/>
                    <a:pt x="6095" y="6688"/>
                    <a:pt x="6118" y="6665"/>
                  </a:cubicBezTo>
                  <a:cubicBezTo>
                    <a:pt x="6118" y="6665"/>
                    <a:pt x="6118" y="6665"/>
                    <a:pt x="6118" y="6643"/>
                  </a:cubicBezTo>
                  <a:cubicBezTo>
                    <a:pt x="6141" y="6643"/>
                    <a:pt x="6141" y="6620"/>
                    <a:pt x="6141" y="6574"/>
                  </a:cubicBezTo>
                  <a:cubicBezTo>
                    <a:pt x="6141" y="6460"/>
                    <a:pt x="6118" y="6346"/>
                    <a:pt x="6095" y="6232"/>
                  </a:cubicBezTo>
                  <a:cubicBezTo>
                    <a:pt x="6072" y="6118"/>
                    <a:pt x="6004" y="6004"/>
                    <a:pt x="5913" y="5889"/>
                  </a:cubicBezTo>
                  <a:cubicBezTo>
                    <a:pt x="5890" y="5889"/>
                    <a:pt x="5867" y="5867"/>
                    <a:pt x="5844" y="5867"/>
                  </a:cubicBezTo>
                  <a:lnTo>
                    <a:pt x="5821" y="5867"/>
                  </a:lnTo>
                  <a:cubicBezTo>
                    <a:pt x="5798" y="5867"/>
                    <a:pt x="5776" y="5889"/>
                    <a:pt x="5753" y="5889"/>
                  </a:cubicBezTo>
                  <a:cubicBezTo>
                    <a:pt x="5730" y="5912"/>
                    <a:pt x="5730" y="5912"/>
                    <a:pt x="5707" y="5935"/>
                  </a:cubicBezTo>
                  <a:lnTo>
                    <a:pt x="5661" y="5958"/>
                  </a:lnTo>
                  <a:cubicBezTo>
                    <a:pt x="5616" y="6004"/>
                    <a:pt x="5570" y="6026"/>
                    <a:pt x="5525" y="6072"/>
                  </a:cubicBezTo>
                  <a:lnTo>
                    <a:pt x="5502" y="6095"/>
                  </a:lnTo>
                  <a:cubicBezTo>
                    <a:pt x="5342" y="6186"/>
                    <a:pt x="5205" y="6255"/>
                    <a:pt x="5068" y="6300"/>
                  </a:cubicBezTo>
                  <a:cubicBezTo>
                    <a:pt x="4840" y="6414"/>
                    <a:pt x="4611" y="6460"/>
                    <a:pt x="4360" y="6506"/>
                  </a:cubicBezTo>
                  <a:cubicBezTo>
                    <a:pt x="4246" y="6529"/>
                    <a:pt x="4109" y="6529"/>
                    <a:pt x="3972" y="6529"/>
                  </a:cubicBezTo>
                  <a:cubicBezTo>
                    <a:pt x="3835" y="6529"/>
                    <a:pt x="3721" y="6529"/>
                    <a:pt x="3584" y="6506"/>
                  </a:cubicBezTo>
                  <a:cubicBezTo>
                    <a:pt x="3356" y="6460"/>
                    <a:pt x="3105" y="6414"/>
                    <a:pt x="2877" y="6323"/>
                  </a:cubicBezTo>
                  <a:lnTo>
                    <a:pt x="2877" y="6300"/>
                  </a:lnTo>
                  <a:cubicBezTo>
                    <a:pt x="2649" y="6209"/>
                    <a:pt x="2443" y="6095"/>
                    <a:pt x="2260" y="5958"/>
                  </a:cubicBezTo>
                  <a:cubicBezTo>
                    <a:pt x="2055" y="5798"/>
                    <a:pt x="1872" y="5615"/>
                    <a:pt x="1736" y="5433"/>
                  </a:cubicBezTo>
                  <a:cubicBezTo>
                    <a:pt x="1599" y="5250"/>
                    <a:pt x="1462" y="5045"/>
                    <a:pt x="1370" y="4817"/>
                  </a:cubicBezTo>
                  <a:cubicBezTo>
                    <a:pt x="1279" y="4566"/>
                    <a:pt x="1211" y="4314"/>
                    <a:pt x="1165" y="4086"/>
                  </a:cubicBezTo>
                  <a:cubicBezTo>
                    <a:pt x="1142" y="3812"/>
                    <a:pt x="1142" y="3561"/>
                    <a:pt x="1165" y="3310"/>
                  </a:cubicBezTo>
                  <a:cubicBezTo>
                    <a:pt x="1211" y="3082"/>
                    <a:pt x="1256" y="2854"/>
                    <a:pt x="1347" y="2625"/>
                  </a:cubicBezTo>
                  <a:lnTo>
                    <a:pt x="1370" y="2603"/>
                  </a:lnTo>
                  <a:cubicBezTo>
                    <a:pt x="1462" y="2374"/>
                    <a:pt x="1599" y="2169"/>
                    <a:pt x="1736" y="1986"/>
                  </a:cubicBezTo>
                  <a:cubicBezTo>
                    <a:pt x="1895" y="1781"/>
                    <a:pt x="2055" y="1621"/>
                    <a:pt x="2238" y="1461"/>
                  </a:cubicBezTo>
                  <a:cubicBezTo>
                    <a:pt x="2443" y="1324"/>
                    <a:pt x="2649" y="1187"/>
                    <a:pt x="2877" y="1096"/>
                  </a:cubicBezTo>
                  <a:cubicBezTo>
                    <a:pt x="3105" y="1005"/>
                    <a:pt x="3356" y="936"/>
                    <a:pt x="3584" y="913"/>
                  </a:cubicBezTo>
                  <a:cubicBezTo>
                    <a:pt x="3607" y="891"/>
                    <a:pt x="3630" y="891"/>
                    <a:pt x="3653" y="868"/>
                  </a:cubicBezTo>
                  <a:cubicBezTo>
                    <a:pt x="3653" y="845"/>
                    <a:pt x="3676" y="845"/>
                    <a:pt x="3676" y="822"/>
                  </a:cubicBezTo>
                  <a:cubicBezTo>
                    <a:pt x="3698" y="708"/>
                    <a:pt x="3721" y="594"/>
                    <a:pt x="3721" y="480"/>
                  </a:cubicBezTo>
                  <a:cubicBezTo>
                    <a:pt x="3721" y="343"/>
                    <a:pt x="3698" y="229"/>
                    <a:pt x="3653" y="115"/>
                  </a:cubicBezTo>
                  <a:cubicBezTo>
                    <a:pt x="3653" y="92"/>
                    <a:pt x="3653" y="69"/>
                    <a:pt x="3630" y="69"/>
                  </a:cubicBezTo>
                  <a:cubicBezTo>
                    <a:pt x="3630" y="23"/>
                    <a:pt x="3584" y="0"/>
                    <a:pt x="35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792" name="Google Shape;792;p4"/>
          <p:cNvGrpSpPr/>
          <p:nvPr/>
        </p:nvGrpSpPr>
        <p:grpSpPr>
          <a:xfrm>
            <a:off x="11316973" y="-161425"/>
            <a:ext cx="772788" cy="687821"/>
            <a:chOff x="4748225" y="4600750"/>
            <a:chExt cx="332125" cy="295625"/>
          </a:xfrm>
        </p:grpSpPr>
        <p:sp>
          <p:nvSpPr>
            <p:cNvPr id="793" name="Google Shape;793;p4"/>
            <p:cNvSpPr/>
            <p:nvPr/>
          </p:nvSpPr>
          <p:spPr>
            <a:xfrm>
              <a:off x="4748225" y="4600750"/>
              <a:ext cx="332125" cy="295625"/>
            </a:xfrm>
            <a:custGeom>
              <a:avLst/>
              <a:gdLst/>
              <a:ahLst/>
              <a:cxnLst/>
              <a:rect l="l" t="t" r="r" b="b"/>
              <a:pathLst>
                <a:path w="13285" h="11825" extrusionOk="0">
                  <a:moveTo>
                    <a:pt x="8104" y="1"/>
                  </a:moveTo>
                  <a:cubicBezTo>
                    <a:pt x="7830" y="1"/>
                    <a:pt x="7533" y="24"/>
                    <a:pt x="7259" y="115"/>
                  </a:cubicBezTo>
                  <a:cubicBezTo>
                    <a:pt x="6848" y="229"/>
                    <a:pt x="6460" y="435"/>
                    <a:pt x="6118" y="709"/>
                  </a:cubicBezTo>
                  <a:cubicBezTo>
                    <a:pt x="5844" y="937"/>
                    <a:pt x="5593" y="1188"/>
                    <a:pt x="5364" y="1485"/>
                  </a:cubicBezTo>
                  <a:cubicBezTo>
                    <a:pt x="4976" y="1964"/>
                    <a:pt x="4680" y="2489"/>
                    <a:pt x="4497" y="3060"/>
                  </a:cubicBezTo>
                  <a:cubicBezTo>
                    <a:pt x="4360" y="3402"/>
                    <a:pt x="4269" y="3767"/>
                    <a:pt x="4200" y="4155"/>
                  </a:cubicBezTo>
                  <a:cubicBezTo>
                    <a:pt x="4155" y="4201"/>
                    <a:pt x="4109" y="4224"/>
                    <a:pt x="4063" y="4246"/>
                  </a:cubicBezTo>
                  <a:cubicBezTo>
                    <a:pt x="3356" y="4726"/>
                    <a:pt x="2785" y="5137"/>
                    <a:pt x="2283" y="5547"/>
                  </a:cubicBezTo>
                  <a:cubicBezTo>
                    <a:pt x="1963" y="5821"/>
                    <a:pt x="1667" y="6072"/>
                    <a:pt x="1416" y="6324"/>
                  </a:cubicBezTo>
                  <a:cubicBezTo>
                    <a:pt x="1142" y="6620"/>
                    <a:pt x="914" y="6871"/>
                    <a:pt x="708" y="7145"/>
                  </a:cubicBezTo>
                  <a:cubicBezTo>
                    <a:pt x="685" y="7191"/>
                    <a:pt x="662" y="7214"/>
                    <a:pt x="640" y="7259"/>
                  </a:cubicBezTo>
                  <a:cubicBezTo>
                    <a:pt x="594" y="7328"/>
                    <a:pt x="571" y="7374"/>
                    <a:pt x="548" y="7419"/>
                  </a:cubicBezTo>
                  <a:cubicBezTo>
                    <a:pt x="297" y="7807"/>
                    <a:pt x="137" y="8218"/>
                    <a:pt x="69" y="8606"/>
                  </a:cubicBezTo>
                  <a:cubicBezTo>
                    <a:pt x="1" y="8926"/>
                    <a:pt x="1" y="9245"/>
                    <a:pt x="46" y="9565"/>
                  </a:cubicBezTo>
                  <a:cubicBezTo>
                    <a:pt x="115" y="9907"/>
                    <a:pt x="229" y="10227"/>
                    <a:pt x="411" y="10523"/>
                  </a:cubicBezTo>
                  <a:cubicBezTo>
                    <a:pt x="503" y="10683"/>
                    <a:pt x="617" y="10820"/>
                    <a:pt x="754" y="10957"/>
                  </a:cubicBezTo>
                  <a:cubicBezTo>
                    <a:pt x="822" y="11026"/>
                    <a:pt x="936" y="11163"/>
                    <a:pt x="1119" y="11299"/>
                  </a:cubicBezTo>
                  <a:cubicBezTo>
                    <a:pt x="1393" y="11482"/>
                    <a:pt x="1712" y="11642"/>
                    <a:pt x="2032" y="11733"/>
                  </a:cubicBezTo>
                  <a:cubicBezTo>
                    <a:pt x="2283" y="11779"/>
                    <a:pt x="2534" y="11824"/>
                    <a:pt x="2808" y="11824"/>
                  </a:cubicBezTo>
                  <a:lnTo>
                    <a:pt x="2922" y="11824"/>
                  </a:lnTo>
                  <a:cubicBezTo>
                    <a:pt x="3173" y="11802"/>
                    <a:pt x="3424" y="11779"/>
                    <a:pt x="3675" y="11710"/>
                  </a:cubicBezTo>
                  <a:cubicBezTo>
                    <a:pt x="4063" y="11619"/>
                    <a:pt x="4474" y="11459"/>
                    <a:pt x="4908" y="11254"/>
                  </a:cubicBezTo>
                  <a:cubicBezTo>
                    <a:pt x="5250" y="11071"/>
                    <a:pt x="5593" y="10866"/>
                    <a:pt x="5981" y="10615"/>
                  </a:cubicBezTo>
                  <a:cubicBezTo>
                    <a:pt x="6574" y="10249"/>
                    <a:pt x="7168" y="9793"/>
                    <a:pt x="7875" y="9222"/>
                  </a:cubicBezTo>
                  <a:cubicBezTo>
                    <a:pt x="8104" y="9245"/>
                    <a:pt x="8332" y="9268"/>
                    <a:pt x="8514" y="9291"/>
                  </a:cubicBezTo>
                  <a:lnTo>
                    <a:pt x="8925" y="9291"/>
                  </a:lnTo>
                  <a:cubicBezTo>
                    <a:pt x="9176" y="9291"/>
                    <a:pt x="9427" y="9268"/>
                    <a:pt x="9656" y="9245"/>
                  </a:cubicBezTo>
                  <a:cubicBezTo>
                    <a:pt x="9998" y="9200"/>
                    <a:pt x="10340" y="9131"/>
                    <a:pt x="10683" y="8994"/>
                  </a:cubicBezTo>
                  <a:cubicBezTo>
                    <a:pt x="10979" y="8903"/>
                    <a:pt x="11253" y="8766"/>
                    <a:pt x="11504" y="8629"/>
                  </a:cubicBezTo>
                  <a:cubicBezTo>
                    <a:pt x="12052" y="8287"/>
                    <a:pt x="12486" y="7853"/>
                    <a:pt x="12783" y="7351"/>
                  </a:cubicBezTo>
                  <a:cubicBezTo>
                    <a:pt x="13079" y="6849"/>
                    <a:pt x="13239" y="6301"/>
                    <a:pt x="13262" y="5753"/>
                  </a:cubicBezTo>
                  <a:cubicBezTo>
                    <a:pt x="13285" y="5228"/>
                    <a:pt x="13194" y="4703"/>
                    <a:pt x="12988" y="4224"/>
                  </a:cubicBezTo>
                  <a:cubicBezTo>
                    <a:pt x="12783" y="3744"/>
                    <a:pt x="12463" y="3311"/>
                    <a:pt x="12075" y="2968"/>
                  </a:cubicBezTo>
                  <a:cubicBezTo>
                    <a:pt x="11824" y="2740"/>
                    <a:pt x="11504" y="2535"/>
                    <a:pt x="11185" y="2398"/>
                  </a:cubicBezTo>
                  <a:cubicBezTo>
                    <a:pt x="11094" y="2055"/>
                    <a:pt x="10957" y="1713"/>
                    <a:pt x="10751" y="1416"/>
                  </a:cubicBezTo>
                  <a:cubicBezTo>
                    <a:pt x="10523" y="1074"/>
                    <a:pt x="10226" y="777"/>
                    <a:pt x="9861" y="549"/>
                  </a:cubicBezTo>
                  <a:cubicBezTo>
                    <a:pt x="9656" y="412"/>
                    <a:pt x="9473" y="298"/>
                    <a:pt x="9268" y="229"/>
                  </a:cubicBezTo>
                  <a:cubicBezTo>
                    <a:pt x="9108" y="161"/>
                    <a:pt x="8880" y="69"/>
                    <a:pt x="8583" y="24"/>
                  </a:cubicBezTo>
                  <a:cubicBezTo>
                    <a:pt x="8423" y="1"/>
                    <a:pt x="8263" y="1"/>
                    <a:pt x="8104" y="1"/>
                  </a:cubicBezTo>
                  <a:close/>
                </a:path>
              </a:pathLst>
            </a:custGeom>
            <a:solidFill>
              <a:schemeClr val="accent6"/>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4" name="Google Shape;794;p4"/>
            <p:cNvSpPr/>
            <p:nvPr/>
          </p:nvSpPr>
          <p:spPr>
            <a:xfrm>
              <a:off x="4899450" y="4650975"/>
              <a:ext cx="131825" cy="131850"/>
            </a:xfrm>
            <a:custGeom>
              <a:avLst/>
              <a:gdLst/>
              <a:ahLst/>
              <a:cxnLst/>
              <a:rect l="l" t="t" r="r" b="b"/>
              <a:pathLst>
                <a:path w="5273" h="5274" extrusionOk="0">
                  <a:moveTo>
                    <a:pt x="1895" y="1"/>
                  </a:moveTo>
                  <a:cubicBezTo>
                    <a:pt x="1849" y="1"/>
                    <a:pt x="1803" y="23"/>
                    <a:pt x="1758" y="23"/>
                  </a:cubicBezTo>
                  <a:cubicBezTo>
                    <a:pt x="1735" y="46"/>
                    <a:pt x="1712" y="46"/>
                    <a:pt x="1666" y="69"/>
                  </a:cubicBezTo>
                  <a:cubicBezTo>
                    <a:pt x="1598" y="92"/>
                    <a:pt x="1530" y="138"/>
                    <a:pt x="1461" y="183"/>
                  </a:cubicBezTo>
                  <a:cubicBezTo>
                    <a:pt x="1370" y="229"/>
                    <a:pt x="1278" y="297"/>
                    <a:pt x="1210" y="366"/>
                  </a:cubicBezTo>
                  <a:cubicBezTo>
                    <a:pt x="1141" y="434"/>
                    <a:pt x="1096" y="480"/>
                    <a:pt x="1050" y="548"/>
                  </a:cubicBezTo>
                  <a:cubicBezTo>
                    <a:pt x="1027" y="571"/>
                    <a:pt x="982" y="594"/>
                    <a:pt x="959" y="617"/>
                  </a:cubicBezTo>
                  <a:cubicBezTo>
                    <a:pt x="890" y="708"/>
                    <a:pt x="822" y="799"/>
                    <a:pt x="753" y="891"/>
                  </a:cubicBezTo>
                  <a:cubicBezTo>
                    <a:pt x="708" y="959"/>
                    <a:pt x="685" y="1028"/>
                    <a:pt x="639" y="1119"/>
                  </a:cubicBezTo>
                  <a:cubicBezTo>
                    <a:pt x="617" y="1165"/>
                    <a:pt x="594" y="1187"/>
                    <a:pt x="571" y="1233"/>
                  </a:cubicBezTo>
                  <a:cubicBezTo>
                    <a:pt x="548" y="1279"/>
                    <a:pt x="525" y="1302"/>
                    <a:pt x="525" y="1324"/>
                  </a:cubicBezTo>
                  <a:cubicBezTo>
                    <a:pt x="457" y="1439"/>
                    <a:pt x="388" y="1553"/>
                    <a:pt x="343" y="1667"/>
                  </a:cubicBezTo>
                  <a:lnTo>
                    <a:pt x="297" y="1781"/>
                  </a:lnTo>
                  <a:cubicBezTo>
                    <a:pt x="251" y="1872"/>
                    <a:pt x="228" y="1964"/>
                    <a:pt x="183" y="2055"/>
                  </a:cubicBezTo>
                  <a:lnTo>
                    <a:pt x="183" y="2078"/>
                  </a:lnTo>
                  <a:cubicBezTo>
                    <a:pt x="160" y="2169"/>
                    <a:pt x="137" y="2237"/>
                    <a:pt x="114" y="2306"/>
                  </a:cubicBezTo>
                  <a:cubicBezTo>
                    <a:pt x="92" y="2397"/>
                    <a:pt x="92" y="2489"/>
                    <a:pt x="92" y="2580"/>
                  </a:cubicBezTo>
                  <a:cubicBezTo>
                    <a:pt x="69" y="2625"/>
                    <a:pt x="69" y="2694"/>
                    <a:pt x="69" y="2762"/>
                  </a:cubicBezTo>
                  <a:cubicBezTo>
                    <a:pt x="69" y="2785"/>
                    <a:pt x="69" y="2831"/>
                    <a:pt x="69" y="2854"/>
                  </a:cubicBezTo>
                  <a:lnTo>
                    <a:pt x="46" y="2945"/>
                  </a:lnTo>
                  <a:lnTo>
                    <a:pt x="46" y="3014"/>
                  </a:lnTo>
                  <a:lnTo>
                    <a:pt x="23" y="3105"/>
                  </a:lnTo>
                  <a:lnTo>
                    <a:pt x="23" y="3196"/>
                  </a:lnTo>
                  <a:cubicBezTo>
                    <a:pt x="0" y="3333"/>
                    <a:pt x="0" y="3447"/>
                    <a:pt x="0" y="3561"/>
                  </a:cubicBezTo>
                  <a:cubicBezTo>
                    <a:pt x="0" y="3675"/>
                    <a:pt x="0" y="3812"/>
                    <a:pt x="0" y="3927"/>
                  </a:cubicBezTo>
                  <a:cubicBezTo>
                    <a:pt x="0" y="4063"/>
                    <a:pt x="23" y="4200"/>
                    <a:pt x="46" y="4337"/>
                  </a:cubicBezTo>
                  <a:cubicBezTo>
                    <a:pt x="69" y="4406"/>
                    <a:pt x="69" y="4452"/>
                    <a:pt x="92" y="4520"/>
                  </a:cubicBezTo>
                  <a:lnTo>
                    <a:pt x="92" y="4566"/>
                  </a:lnTo>
                  <a:cubicBezTo>
                    <a:pt x="92" y="4611"/>
                    <a:pt x="92" y="4680"/>
                    <a:pt x="114" y="4725"/>
                  </a:cubicBezTo>
                  <a:cubicBezTo>
                    <a:pt x="160" y="4794"/>
                    <a:pt x="228" y="4817"/>
                    <a:pt x="320" y="4817"/>
                  </a:cubicBezTo>
                  <a:lnTo>
                    <a:pt x="343" y="4817"/>
                  </a:lnTo>
                  <a:lnTo>
                    <a:pt x="365" y="4840"/>
                  </a:lnTo>
                  <a:lnTo>
                    <a:pt x="411" y="4840"/>
                  </a:lnTo>
                  <a:cubicBezTo>
                    <a:pt x="457" y="4840"/>
                    <a:pt x="502" y="4840"/>
                    <a:pt x="548" y="4862"/>
                  </a:cubicBezTo>
                  <a:lnTo>
                    <a:pt x="617" y="4862"/>
                  </a:lnTo>
                  <a:cubicBezTo>
                    <a:pt x="731" y="4885"/>
                    <a:pt x="822" y="4908"/>
                    <a:pt x="936" y="4931"/>
                  </a:cubicBezTo>
                  <a:cubicBezTo>
                    <a:pt x="982" y="4954"/>
                    <a:pt x="1027" y="4976"/>
                    <a:pt x="1073" y="4976"/>
                  </a:cubicBezTo>
                  <a:cubicBezTo>
                    <a:pt x="1141" y="4999"/>
                    <a:pt x="1187" y="4999"/>
                    <a:pt x="1233" y="5022"/>
                  </a:cubicBezTo>
                  <a:cubicBezTo>
                    <a:pt x="1301" y="5045"/>
                    <a:pt x="1347" y="5045"/>
                    <a:pt x="1393" y="5068"/>
                  </a:cubicBezTo>
                  <a:cubicBezTo>
                    <a:pt x="1461" y="5068"/>
                    <a:pt x="1507" y="5091"/>
                    <a:pt x="1552" y="5091"/>
                  </a:cubicBezTo>
                  <a:cubicBezTo>
                    <a:pt x="1872" y="5182"/>
                    <a:pt x="2237" y="5228"/>
                    <a:pt x="2716" y="5250"/>
                  </a:cubicBezTo>
                  <a:lnTo>
                    <a:pt x="2739" y="5250"/>
                  </a:lnTo>
                  <a:cubicBezTo>
                    <a:pt x="2808" y="5250"/>
                    <a:pt x="2899" y="5273"/>
                    <a:pt x="2968" y="5273"/>
                  </a:cubicBezTo>
                  <a:lnTo>
                    <a:pt x="2990" y="5273"/>
                  </a:lnTo>
                  <a:cubicBezTo>
                    <a:pt x="3082" y="5250"/>
                    <a:pt x="3173" y="5250"/>
                    <a:pt x="3264" y="5250"/>
                  </a:cubicBezTo>
                  <a:lnTo>
                    <a:pt x="3287" y="5250"/>
                  </a:lnTo>
                  <a:cubicBezTo>
                    <a:pt x="3378" y="5228"/>
                    <a:pt x="3470" y="5228"/>
                    <a:pt x="3538" y="5205"/>
                  </a:cubicBezTo>
                  <a:cubicBezTo>
                    <a:pt x="3629" y="5205"/>
                    <a:pt x="3721" y="5182"/>
                    <a:pt x="3812" y="5159"/>
                  </a:cubicBezTo>
                  <a:cubicBezTo>
                    <a:pt x="3995" y="5091"/>
                    <a:pt x="4154" y="5022"/>
                    <a:pt x="4314" y="4954"/>
                  </a:cubicBezTo>
                  <a:cubicBezTo>
                    <a:pt x="4474" y="4862"/>
                    <a:pt x="4611" y="4748"/>
                    <a:pt x="4725" y="4680"/>
                  </a:cubicBezTo>
                  <a:cubicBezTo>
                    <a:pt x="4771" y="4634"/>
                    <a:pt x="4816" y="4588"/>
                    <a:pt x="4862" y="4520"/>
                  </a:cubicBezTo>
                  <a:cubicBezTo>
                    <a:pt x="4930" y="4474"/>
                    <a:pt x="4976" y="4406"/>
                    <a:pt x="5022" y="4337"/>
                  </a:cubicBezTo>
                  <a:cubicBezTo>
                    <a:pt x="5045" y="4269"/>
                    <a:pt x="5090" y="4178"/>
                    <a:pt x="5136" y="4109"/>
                  </a:cubicBezTo>
                  <a:cubicBezTo>
                    <a:pt x="5159" y="4041"/>
                    <a:pt x="5204" y="3949"/>
                    <a:pt x="5227" y="3858"/>
                  </a:cubicBezTo>
                  <a:cubicBezTo>
                    <a:pt x="5273" y="3790"/>
                    <a:pt x="5250" y="3698"/>
                    <a:pt x="5250" y="3630"/>
                  </a:cubicBezTo>
                  <a:cubicBezTo>
                    <a:pt x="5227" y="3538"/>
                    <a:pt x="5227" y="3447"/>
                    <a:pt x="5182" y="3333"/>
                  </a:cubicBezTo>
                  <a:lnTo>
                    <a:pt x="5182" y="3287"/>
                  </a:lnTo>
                  <a:cubicBezTo>
                    <a:pt x="5159" y="3219"/>
                    <a:pt x="5159" y="3150"/>
                    <a:pt x="5136" y="3082"/>
                  </a:cubicBezTo>
                  <a:cubicBezTo>
                    <a:pt x="5090" y="2991"/>
                    <a:pt x="5045" y="2899"/>
                    <a:pt x="4976" y="2785"/>
                  </a:cubicBezTo>
                  <a:cubicBezTo>
                    <a:pt x="4908" y="2694"/>
                    <a:pt x="4862" y="2625"/>
                    <a:pt x="4794" y="2557"/>
                  </a:cubicBezTo>
                  <a:cubicBezTo>
                    <a:pt x="4748" y="2489"/>
                    <a:pt x="4679" y="2443"/>
                    <a:pt x="4588" y="2374"/>
                  </a:cubicBezTo>
                  <a:cubicBezTo>
                    <a:pt x="4520" y="2306"/>
                    <a:pt x="4428" y="2237"/>
                    <a:pt x="4337" y="2215"/>
                  </a:cubicBezTo>
                  <a:cubicBezTo>
                    <a:pt x="4269" y="2169"/>
                    <a:pt x="4177" y="2123"/>
                    <a:pt x="4063" y="2101"/>
                  </a:cubicBezTo>
                  <a:lnTo>
                    <a:pt x="3812" y="2101"/>
                  </a:lnTo>
                  <a:cubicBezTo>
                    <a:pt x="3766" y="2101"/>
                    <a:pt x="3744" y="2101"/>
                    <a:pt x="3675" y="2123"/>
                  </a:cubicBezTo>
                  <a:lnTo>
                    <a:pt x="3629" y="2123"/>
                  </a:lnTo>
                  <a:cubicBezTo>
                    <a:pt x="3584" y="2123"/>
                    <a:pt x="3561" y="2146"/>
                    <a:pt x="3515" y="2146"/>
                  </a:cubicBezTo>
                  <a:cubicBezTo>
                    <a:pt x="3424" y="2169"/>
                    <a:pt x="3356" y="2215"/>
                    <a:pt x="3264" y="2260"/>
                  </a:cubicBezTo>
                  <a:cubicBezTo>
                    <a:pt x="3150" y="2306"/>
                    <a:pt x="3036" y="2374"/>
                    <a:pt x="2922" y="2466"/>
                  </a:cubicBezTo>
                  <a:cubicBezTo>
                    <a:pt x="2831" y="2534"/>
                    <a:pt x="2739" y="2603"/>
                    <a:pt x="2648" y="2648"/>
                  </a:cubicBezTo>
                  <a:cubicBezTo>
                    <a:pt x="2694" y="2580"/>
                    <a:pt x="2716" y="2489"/>
                    <a:pt x="2785" y="2397"/>
                  </a:cubicBezTo>
                  <a:cubicBezTo>
                    <a:pt x="2831" y="2329"/>
                    <a:pt x="2876" y="2260"/>
                    <a:pt x="2922" y="2192"/>
                  </a:cubicBezTo>
                  <a:lnTo>
                    <a:pt x="2945" y="2123"/>
                  </a:lnTo>
                  <a:cubicBezTo>
                    <a:pt x="2990" y="2078"/>
                    <a:pt x="3013" y="2032"/>
                    <a:pt x="3036" y="1986"/>
                  </a:cubicBezTo>
                  <a:cubicBezTo>
                    <a:pt x="3082" y="1872"/>
                    <a:pt x="3127" y="1781"/>
                    <a:pt x="3150" y="1667"/>
                  </a:cubicBezTo>
                  <a:lnTo>
                    <a:pt x="3173" y="1644"/>
                  </a:lnTo>
                  <a:cubicBezTo>
                    <a:pt x="3196" y="1576"/>
                    <a:pt x="3219" y="1507"/>
                    <a:pt x="3241" y="1439"/>
                  </a:cubicBezTo>
                  <a:cubicBezTo>
                    <a:pt x="3241" y="1347"/>
                    <a:pt x="3264" y="1256"/>
                    <a:pt x="3264" y="1165"/>
                  </a:cubicBezTo>
                  <a:cubicBezTo>
                    <a:pt x="3287" y="1005"/>
                    <a:pt x="3241" y="822"/>
                    <a:pt x="3150" y="663"/>
                  </a:cubicBezTo>
                  <a:cubicBezTo>
                    <a:pt x="3104" y="548"/>
                    <a:pt x="3013" y="480"/>
                    <a:pt x="2968" y="411"/>
                  </a:cubicBezTo>
                  <a:cubicBezTo>
                    <a:pt x="2945" y="389"/>
                    <a:pt x="2922" y="366"/>
                    <a:pt x="2876" y="343"/>
                  </a:cubicBezTo>
                  <a:lnTo>
                    <a:pt x="2853" y="320"/>
                  </a:lnTo>
                  <a:cubicBezTo>
                    <a:pt x="2831" y="297"/>
                    <a:pt x="2831" y="297"/>
                    <a:pt x="2808" y="274"/>
                  </a:cubicBezTo>
                  <a:cubicBezTo>
                    <a:pt x="2785" y="274"/>
                    <a:pt x="2762" y="252"/>
                    <a:pt x="2739" y="252"/>
                  </a:cubicBezTo>
                  <a:cubicBezTo>
                    <a:pt x="2716" y="229"/>
                    <a:pt x="2671" y="206"/>
                    <a:pt x="2648" y="183"/>
                  </a:cubicBezTo>
                  <a:cubicBezTo>
                    <a:pt x="2602" y="160"/>
                    <a:pt x="2534" y="138"/>
                    <a:pt x="2488" y="138"/>
                  </a:cubicBezTo>
                  <a:lnTo>
                    <a:pt x="2443" y="115"/>
                  </a:lnTo>
                  <a:lnTo>
                    <a:pt x="2397" y="92"/>
                  </a:lnTo>
                  <a:cubicBezTo>
                    <a:pt x="2328" y="69"/>
                    <a:pt x="2237" y="23"/>
                    <a:pt x="2146" y="23"/>
                  </a:cubicBezTo>
                  <a:cubicBezTo>
                    <a:pt x="2077" y="1"/>
                    <a:pt x="2032" y="1"/>
                    <a:pt x="1963"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5" name="Google Shape;795;p4"/>
            <p:cNvSpPr/>
            <p:nvPr/>
          </p:nvSpPr>
          <p:spPr>
            <a:xfrm>
              <a:off x="4798450" y="4736575"/>
              <a:ext cx="128975" cy="109575"/>
            </a:xfrm>
            <a:custGeom>
              <a:avLst/>
              <a:gdLst/>
              <a:ahLst/>
              <a:cxnLst/>
              <a:rect l="l" t="t" r="r" b="b"/>
              <a:pathLst>
                <a:path w="5159" h="4383" extrusionOk="0">
                  <a:moveTo>
                    <a:pt x="2119" y="3987"/>
                  </a:moveTo>
                  <a:lnTo>
                    <a:pt x="2119" y="3987"/>
                  </a:lnTo>
                  <a:cubicBezTo>
                    <a:pt x="2113" y="3990"/>
                    <a:pt x="2106" y="3992"/>
                    <a:pt x="2100" y="3995"/>
                  </a:cubicBezTo>
                  <a:cubicBezTo>
                    <a:pt x="2109" y="3995"/>
                    <a:pt x="2114" y="3991"/>
                    <a:pt x="2119" y="3987"/>
                  </a:cubicBezTo>
                  <a:close/>
                  <a:moveTo>
                    <a:pt x="3903" y="0"/>
                  </a:moveTo>
                  <a:cubicBezTo>
                    <a:pt x="3880" y="0"/>
                    <a:pt x="3835" y="23"/>
                    <a:pt x="3812" y="23"/>
                  </a:cubicBezTo>
                  <a:cubicBezTo>
                    <a:pt x="3812" y="23"/>
                    <a:pt x="3812" y="46"/>
                    <a:pt x="3812" y="46"/>
                  </a:cubicBezTo>
                  <a:cubicBezTo>
                    <a:pt x="3789" y="46"/>
                    <a:pt x="3789" y="46"/>
                    <a:pt x="3766" y="69"/>
                  </a:cubicBezTo>
                  <a:cubicBezTo>
                    <a:pt x="3743" y="92"/>
                    <a:pt x="3743" y="114"/>
                    <a:pt x="3721" y="137"/>
                  </a:cubicBezTo>
                  <a:cubicBezTo>
                    <a:pt x="3652" y="160"/>
                    <a:pt x="3607" y="206"/>
                    <a:pt x="3538" y="251"/>
                  </a:cubicBezTo>
                  <a:cubicBezTo>
                    <a:pt x="3447" y="297"/>
                    <a:pt x="3355" y="366"/>
                    <a:pt x="3264" y="411"/>
                  </a:cubicBezTo>
                  <a:cubicBezTo>
                    <a:pt x="3173" y="480"/>
                    <a:pt x="3082" y="548"/>
                    <a:pt x="2990" y="594"/>
                  </a:cubicBezTo>
                  <a:cubicBezTo>
                    <a:pt x="2945" y="617"/>
                    <a:pt x="2899" y="662"/>
                    <a:pt x="2853" y="685"/>
                  </a:cubicBezTo>
                  <a:cubicBezTo>
                    <a:pt x="2808" y="708"/>
                    <a:pt x="2762" y="731"/>
                    <a:pt x="2739" y="754"/>
                  </a:cubicBezTo>
                  <a:cubicBezTo>
                    <a:pt x="2648" y="822"/>
                    <a:pt x="2579" y="868"/>
                    <a:pt x="2511" y="936"/>
                  </a:cubicBezTo>
                  <a:cubicBezTo>
                    <a:pt x="2420" y="982"/>
                    <a:pt x="2351" y="1028"/>
                    <a:pt x="2260" y="1073"/>
                  </a:cubicBezTo>
                  <a:cubicBezTo>
                    <a:pt x="2191" y="1142"/>
                    <a:pt x="2123" y="1187"/>
                    <a:pt x="2032" y="1233"/>
                  </a:cubicBezTo>
                  <a:cubicBezTo>
                    <a:pt x="1963" y="1301"/>
                    <a:pt x="1872" y="1370"/>
                    <a:pt x="1803" y="1438"/>
                  </a:cubicBezTo>
                  <a:cubicBezTo>
                    <a:pt x="1712" y="1484"/>
                    <a:pt x="1644" y="1552"/>
                    <a:pt x="1575" y="1621"/>
                  </a:cubicBezTo>
                  <a:cubicBezTo>
                    <a:pt x="1484" y="1689"/>
                    <a:pt x="1392" y="1758"/>
                    <a:pt x="1324" y="1804"/>
                  </a:cubicBezTo>
                  <a:cubicBezTo>
                    <a:pt x="1233" y="1895"/>
                    <a:pt x="1141" y="1963"/>
                    <a:pt x="1050" y="2032"/>
                  </a:cubicBezTo>
                  <a:cubicBezTo>
                    <a:pt x="959" y="2100"/>
                    <a:pt x="890" y="2192"/>
                    <a:pt x="822" y="2260"/>
                  </a:cubicBezTo>
                  <a:cubicBezTo>
                    <a:pt x="799" y="2283"/>
                    <a:pt x="799" y="2306"/>
                    <a:pt x="799" y="2329"/>
                  </a:cubicBezTo>
                  <a:cubicBezTo>
                    <a:pt x="776" y="2351"/>
                    <a:pt x="776" y="2351"/>
                    <a:pt x="753" y="2374"/>
                  </a:cubicBezTo>
                  <a:cubicBezTo>
                    <a:pt x="753" y="2374"/>
                    <a:pt x="753" y="2397"/>
                    <a:pt x="753" y="2397"/>
                  </a:cubicBezTo>
                  <a:cubicBezTo>
                    <a:pt x="731" y="2420"/>
                    <a:pt x="731" y="2420"/>
                    <a:pt x="731" y="2420"/>
                  </a:cubicBezTo>
                  <a:cubicBezTo>
                    <a:pt x="662" y="2488"/>
                    <a:pt x="616" y="2534"/>
                    <a:pt x="571" y="2602"/>
                  </a:cubicBezTo>
                  <a:cubicBezTo>
                    <a:pt x="502" y="2671"/>
                    <a:pt x="457" y="2717"/>
                    <a:pt x="411" y="2785"/>
                  </a:cubicBezTo>
                  <a:cubicBezTo>
                    <a:pt x="365" y="2785"/>
                    <a:pt x="343" y="2785"/>
                    <a:pt x="320" y="2808"/>
                  </a:cubicBezTo>
                  <a:cubicBezTo>
                    <a:pt x="251" y="2808"/>
                    <a:pt x="206" y="2876"/>
                    <a:pt x="183" y="2922"/>
                  </a:cubicBezTo>
                  <a:cubicBezTo>
                    <a:pt x="160" y="2945"/>
                    <a:pt x="160" y="2990"/>
                    <a:pt x="137" y="3013"/>
                  </a:cubicBezTo>
                  <a:cubicBezTo>
                    <a:pt x="114" y="3082"/>
                    <a:pt x="91" y="3127"/>
                    <a:pt x="91" y="3173"/>
                  </a:cubicBezTo>
                  <a:cubicBezTo>
                    <a:pt x="69" y="3219"/>
                    <a:pt x="69" y="3264"/>
                    <a:pt x="69" y="3287"/>
                  </a:cubicBezTo>
                  <a:cubicBezTo>
                    <a:pt x="46" y="3379"/>
                    <a:pt x="23" y="3447"/>
                    <a:pt x="23" y="3538"/>
                  </a:cubicBezTo>
                  <a:cubicBezTo>
                    <a:pt x="23" y="3561"/>
                    <a:pt x="23" y="3607"/>
                    <a:pt x="23" y="3652"/>
                  </a:cubicBezTo>
                  <a:cubicBezTo>
                    <a:pt x="23" y="3698"/>
                    <a:pt x="23" y="3721"/>
                    <a:pt x="46" y="3767"/>
                  </a:cubicBezTo>
                  <a:cubicBezTo>
                    <a:pt x="23" y="3789"/>
                    <a:pt x="23" y="3789"/>
                    <a:pt x="23" y="3812"/>
                  </a:cubicBezTo>
                  <a:cubicBezTo>
                    <a:pt x="0" y="3926"/>
                    <a:pt x="91" y="4040"/>
                    <a:pt x="160" y="4132"/>
                  </a:cubicBezTo>
                  <a:cubicBezTo>
                    <a:pt x="206" y="4177"/>
                    <a:pt x="274" y="4223"/>
                    <a:pt x="320" y="4269"/>
                  </a:cubicBezTo>
                  <a:cubicBezTo>
                    <a:pt x="365" y="4292"/>
                    <a:pt x="411" y="4292"/>
                    <a:pt x="434" y="4314"/>
                  </a:cubicBezTo>
                  <a:cubicBezTo>
                    <a:pt x="502" y="4337"/>
                    <a:pt x="548" y="4360"/>
                    <a:pt x="594" y="4360"/>
                  </a:cubicBezTo>
                  <a:cubicBezTo>
                    <a:pt x="685" y="4383"/>
                    <a:pt x="776" y="4383"/>
                    <a:pt x="868" y="4383"/>
                  </a:cubicBezTo>
                  <a:cubicBezTo>
                    <a:pt x="959" y="4383"/>
                    <a:pt x="1050" y="4360"/>
                    <a:pt x="1119" y="4337"/>
                  </a:cubicBezTo>
                  <a:cubicBezTo>
                    <a:pt x="1278" y="4314"/>
                    <a:pt x="1438" y="4269"/>
                    <a:pt x="1598" y="4200"/>
                  </a:cubicBezTo>
                  <a:cubicBezTo>
                    <a:pt x="1773" y="4135"/>
                    <a:pt x="1948" y="4069"/>
                    <a:pt x="2123" y="3983"/>
                  </a:cubicBezTo>
                  <a:lnTo>
                    <a:pt x="2123" y="3983"/>
                  </a:lnTo>
                  <a:cubicBezTo>
                    <a:pt x="2122" y="3984"/>
                    <a:pt x="2120" y="3986"/>
                    <a:pt x="2119" y="3987"/>
                  </a:cubicBezTo>
                  <a:lnTo>
                    <a:pt x="2119" y="3987"/>
                  </a:lnTo>
                  <a:cubicBezTo>
                    <a:pt x="2224" y="3944"/>
                    <a:pt x="2312" y="3900"/>
                    <a:pt x="2420" y="3835"/>
                  </a:cubicBezTo>
                  <a:cubicBezTo>
                    <a:pt x="2511" y="3789"/>
                    <a:pt x="2602" y="3744"/>
                    <a:pt x="2694" y="3698"/>
                  </a:cubicBezTo>
                  <a:cubicBezTo>
                    <a:pt x="2762" y="3652"/>
                    <a:pt x="2853" y="3584"/>
                    <a:pt x="2922" y="3538"/>
                  </a:cubicBezTo>
                  <a:cubicBezTo>
                    <a:pt x="3013" y="3493"/>
                    <a:pt x="3082" y="3447"/>
                    <a:pt x="3173" y="3379"/>
                  </a:cubicBezTo>
                  <a:cubicBezTo>
                    <a:pt x="3287" y="3287"/>
                    <a:pt x="3424" y="3196"/>
                    <a:pt x="3538" y="3105"/>
                  </a:cubicBezTo>
                  <a:cubicBezTo>
                    <a:pt x="3607" y="3059"/>
                    <a:pt x="3652" y="3013"/>
                    <a:pt x="3698" y="2968"/>
                  </a:cubicBezTo>
                  <a:cubicBezTo>
                    <a:pt x="3766" y="2922"/>
                    <a:pt x="3812" y="2899"/>
                    <a:pt x="3880" y="2854"/>
                  </a:cubicBezTo>
                  <a:cubicBezTo>
                    <a:pt x="3949" y="2785"/>
                    <a:pt x="4017" y="2739"/>
                    <a:pt x="4086" y="2694"/>
                  </a:cubicBezTo>
                  <a:cubicBezTo>
                    <a:pt x="4177" y="2625"/>
                    <a:pt x="4268" y="2557"/>
                    <a:pt x="4337" y="2488"/>
                  </a:cubicBezTo>
                  <a:cubicBezTo>
                    <a:pt x="4360" y="2488"/>
                    <a:pt x="4360" y="2465"/>
                    <a:pt x="4383" y="2465"/>
                  </a:cubicBezTo>
                  <a:cubicBezTo>
                    <a:pt x="4383" y="2443"/>
                    <a:pt x="4405" y="2443"/>
                    <a:pt x="4405" y="2443"/>
                  </a:cubicBezTo>
                  <a:cubicBezTo>
                    <a:pt x="4542" y="2329"/>
                    <a:pt x="4657" y="2237"/>
                    <a:pt x="4793" y="2146"/>
                  </a:cubicBezTo>
                  <a:cubicBezTo>
                    <a:pt x="4862" y="2077"/>
                    <a:pt x="4953" y="2009"/>
                    <a:pt x="5022" y="1941"/>
                  </a:cubicBezTo>
                  <a:cubicBezTo>
                    <a:pt x="5022" y="1941"/>
                    <a:pt x="5045" y="1918"/>
                    <a:pt x="5067" y="1918"/>
                  </a:cubicBezTo>
                  <a:cubicBezTo>
                    <a:pt x="5090" y="1872"/>
                    <a:pt x="5113" y="1849"/>
                    <a:pt x="5113" y="1804"/>
                  </a:cubicBezTo>
                  <a:lnTo>
                    <a:pt x="5136" y="1804"/>
                  </a:lnTo>
                  <a:cubicBezTo>
                    <a:pt x="5136" y="1781"/>
                    <a:pt x="5159" y="1758"/>
                    <a:pt x="5159" y="1712"/>
                  </a:cubicBezTo>
                  <a:cubicBezTo>
                    <a:pt x="5159" y="1667"/>
                    <a:pt x="5113" y="1621"/>
                    <a:pt x="5067" y="1598"/>
                  </a:cubicBezTo>
                  <a:cubicBezTo>
                    <a:pt x="5045" y="1587"/>
                    <a:pt x="5022" y="1581"/>
                    <a:pt x="4999" y="1581"/>
                  </a:cubicBezTo>
                  <a:cubicBezTo>
                    <a:pt x="4976" y="1581"/>
                    <a:pt x="4953" y="1587"/>
                    <a:pt x="4930" y="1598"/>
                  </a:cubicBezTo>
                  <a:lnTo>
                    <a:pt x="4908" y="1598"/>
                  </a:lnTo>
                  <a:cubicBezTo>
                    <a:pt x="4885" y="1621"/>
                    <a:pt x="4885" y="1621"/>
                    <a:pt x="4862" y="1644"/>
                  </a:cubicBezTo>
                  <a:cubicBezTo>
                    <a:pt x="4839" y="1667"/>
                    <a:pt x="4793" y="1667"/>
                    <a:pt x="4771" y="1689"/>
                  </a:cubicBezTo>
                  <a:cubicBezTo>
                    <a:pt x="4725" y="1735"/>
                    <a:pt x="4679" y="1758"/>
                    <a:pt x="4634" y="1804"/>
                  </a:cubicBezTo>
                  <a:cubicBezTo>
                    <a:pt x="4565" y="1849"/>
                    <a:pt x="4520" y="1895"/>
                    <a:pt x="4451" y="1941"/>
                  </a:cubicBezTo>
                  <a:cubicBezTo>
                    <a:pt x="4383" y="2009"/>
                    <a:pt x="4314" y="2055"/>
                    <a:pt x="4246" y="2123"/>
                  </a:cubicBezTo>
                  <a:cubicBezTo>
                    <a:pt x="4223" y="2123"/>
                    <a:pt x="4223" y="2123"/>
                    <a:pt x="4200" y="2146"/>
                  </a:cubicBezTo>
                  <a:cubicBezTo>
                    <a:pt x="4154" y="2169"/>
                    <a:pt x="4109" y="2214"/>
                    <a:pt x="4063" y="2237"/>
                  </a:cubicBezTo>
                  <a:cubicBezTo>
                    <a:pt x="3995" y="2306"/>
                    <a:pt x="3926" y="2351"/>
                    <a:pt x="3858" y="2397"/>
                  </a:cubicBezTo>
                  <a:cubicBezTo>
                    <a:pt x="3789" y="2443"/>
                    <a:pt x="3743" y="2465"/>
                    <a:pt x="3675" y="2511"/>
                  </a:cubicBezTo>
                  <a:cubicBezTo>
                    <a:pt x="3629" y="2557"/>
                    <a:pt x="3584" y="2580"/>
                    <a:pt x="3538" y="2625"/>
                  </a:cubicBezTo>
                  <a:cubicBezTo>
                    <a:pt x="3424" y="2694"/>
                    <a:pt x="3333" y="2785"/>
                    <a:pt x="3219" y="2854"/>
                  </a:cubicBezTo>
                  <a:cubicBezTo>
                    <a:pt x="3082" y="2968"/>
                    <a:pt x="2945" y="3059"/>
                    <a:pt x="2808" y="3150"/>
                  </a:cubicBezTo>
                  <a:cubicBezTo>
                    <a:pt x="2671" y="3242"/>
                    <a:pt x="2557" y="3333"/>
                    <a:pt x="2420" y="3401"/>
                  </a:cubicBezTo>
                  <a:cubicBezTo>
                    <a:pt x="2351" y="3447"/>
                    <a:pt x="2260" y="3493"/>
                    <a:pt x="2191" y="3515"/>
                  </a:cubicBezTo>
                  <a:cubicBezTo>
                    <a:pt x="2123" y="3561"/>
                    <a:pt x="2032" y="3607"/>
                    <a:pt x="1963" y="3630"/>
                  </a:cubicBezTo>
                  <a:cubicBezTo>
                    <a:pt x="1940" y="3652"/>
                    <a:pt x="1895" y="3652"/>
                    <a:pt x="1872" y="3675"/>
                  </a:cubicBezTo>
                  <a:lnTo>
                    <a:pt x="1872" y="3675"/>
                  </a:lnTo>
                  <a:cubicBezTo>
                    <a:pt x="1708" y="3755"/>
                    <a:pt x="1560" y="3818"/>
                    <a:pt x="1392" y="3881"/>
                  </a:cubicBezTo>
                  <a:cubicBezTo>
                    <a:pt x="1278" y="3903"/>
                    <a:pt x="1187" y="3926"/>
                    <a:pt x="1096" y="3949"/>
                  </a:cubicBezTo>
                  <a:cubicBezTo>
                    <a:pt x="1050" y="3972"/>
                    <a:pt x="1004" y="3972"/>
                    <a:pt x="936" y="3995"/>
                  </a:cubicBezTo>
                  <a:lnTo>
                    <a:pt x="731" y="3995"/>
                  </a:lnTo>
                  <a:cubicBezTo>
                    <a:pt x="685" y="3995"/>
                    <a:pt x="639" y="3972"/>
                    <a:pt x="594" y="3972"/>
                  </a:cubicBezTo>
                  <a:cubicBezTo>
                    <a:pt x="594" y="3949"/>
                    <a:pt x="571" y="3949"/>
                    <a:pt x="548" y="3926"/>
                  </a:cubicBezTo>
                  <a:cubicBezTo>
                    <a:pt x="525" y="3926"/>
                    <a:pt x="525" y="3903"/>
                    <a:pt x="502" y="3881"/>
                  </a:cubicBezTo>
                  <a:cubicBezTo>
                    <a:pt x="479" y="3835"/>
                    <a:pt x="457" y="3812"/>
                    <a:pt x="411" y="3767"/>
                  </a:cubicBezTo>
                  <a:cubicBezTo>
                    <a:pt x="388" y="3744"/>
                    <a:pt x="388" y="3744"/>
                    <a:pt x="388" y="3744"/>
                  </a:cubicBezTo>
                  <a:cubicBezTo>
                    <a:pt x="388" y="3721"/>
                    <a:pt x="388" y="3698"/>
                    <a:pt x="365" y="3675"/>
                  </a:cubicBezTo>
                  <a:cubicBezTo>
                    <a:pt x="365" y="3652"/>
                    <a:pt x="365" y="3630"/>
                    <a:pt x="365" y="3607"/>
                  </a:cubicBezTo>
                  <a:cubicBezTo>
                    <a:pt x="388" y="3561"/>
                    <a:pt x="388" y="3515"/>
                    <a:pt x="388" y="3493"/>
                  </a:cubicBezTo>
                  <a:cubicBezTo>
                    <a:pt x="434" y="3424"/>
                    <a:pt x="479" y="3333"/>
                    <a:pt x="502" y="3264"/>
                  </a:cubicBezTo>
                  <a:cubicBezTo>
                    <a:pt x="525" y="3219"/>
                    <a:pt x="548" y="3173"/>
                    <a:pt x="571" y="3127"/>
                  </a:cubicBezTo>
                  <a:cubicBezTo>
                    <a:pt x="685" y="2990"/>
                    <a:pt x="822" y="2876"/>
                    <a:pt x="936" y="2739"/>
                  </a:cubicBezTo>
                  <a:cubicBezTo>
                    <a:pt x="1004" y="2671"/>
                    <a:pt x="1073" y="2602"/>
                    <a:pt x="1141" y="2534"/>
                  </a:cubicBezTo>
                  <a:cubicBezTo>
                    <a:pt x="1187" y="2511"/>
                    <a:pt x="1210" y="2488"/>
                    <a:pt x="1256" y="2465"/>
                  </a:cubicBezTo>
                  <a:cubicBezTo>
                    <a:pt x="1324" y="2397"/>
                    <a:pt x="1392" y="2329"/>
                    <a:pt x="1461" y="2283"/>
                  </a:cubicBezTo>
                  <a:cubicBezTo>
                    <a:pt x="1598" y="2169"/>
                    <a:pt x="1735" y="2077"/>
                    <a:pt x="1872" y="1963"/>
                  </a:cubicBezTo>
                  <a:cubicBezTo>
                    <a:pt x="1940" y="1918"/>
                    <a:pt x="2009" y="1872"/>
                    <a:pt x="2077" y="1826"/>
                  </a:cubicBezTo>
                  <a:cubicBezTo>
                    <a:pt x="2146" y="1758"/>
                    <a:pt x="2191" y="1712"/>
                    <a:pt x="2260" y="1667"/>
                  </a:cubicBezTo>
                  <a:cubicBezTo>
                    <a:pt x="2328" y="1621"/>
                    <a:pt x="2397" y="1552"/>
                    <a:pt x="2442" y="1507"/>
                  </a:cubicBezTo>
                  <a:cubicBezTo>
                    <a:pt x="2511" y="1461"/>
                    <a:pt x="2602" y="1393"/>
                    <a:pt x="2671" y="1347"/>
                  </a:cubicBezTo>
                  <a:cubicBezTo>
                    <a:pt x="2739" y="1301"/>
                    <a:pt x="2808" y="1233"/>
                    <a:pt x="2876" y="1187"/>
                  </a:cubicBezTo>
                  <a:cubicBezTo>
                    <a:pt x="2945" y="1142"/>
                    <a:pt x="3036" y="1073"/>
                    <a:pt x="3127" y="1028"/>
                  </a:cubicBezTo>
                  <a:cubicBezTo>
                    <a:pt x="3196" y="982"/>
                    <a:pt x="3287" y="913"/>
                    <a:pt x="3355" y="868"/>
                  </a:cubicBezTo>
                  <a:cubicBezTo>
                    <a:pt x="3424" y="822"/>
                    <a:pt x="3515" y="776"/>
                    <a:pt x="3584" y="731"/>
                  </a:cubicBezTo>
                  <a:cubicBezTo>
                    <a:pt x="3698" y="662"/>
                    <a:pt x="3812" y="571"/>
                    <a:pt x="3903" y="480"/>
                  </a:cubicBezTo>
                  <a:cubicBezTo>
                    <a:pt x="3949" y="457"/>
                    <a:pt x="3972" y="434"/>
                    <a:pt x="3995" y="388"/>
                  </a:cubicBezTo>
                  <a:cubicBezTo>
                    <a:pt x="4017" y="366"/>
                    <a:pt x="4040" y="343"/>
                    <a:pt x="4063" y="320"/>
                  </a:cubicBezTo>
                  <a:cubicBezTo>
                    <a:pt x="4063" y="297"/>
                    <a:pt x="4086" y="251"/>
                    <a:pt x="4086" y="229"/>
                  </a:cubicBezTo>
                  <a:cubicBezTo>
                    <a:pt x="4109" y="183"/>
                    <a:pt x="4086" y="137"/>
                    <a:pt x="4063" y="92"/>
                  </a:cubicBezTo>
                  <a:cubicBezTo>
                    <a:pt x="4040" y="46"/>
                    <a:pt x="3995" y="23"/>
                    <a:pt x="3949"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6" name="Google Shape;796;p4"/>
            <p:cNvSpPr/>
            <p:nvPr/>
          </p:nvSpPr>
          <p:spPr>
            <a:xfrm>
              <a:off x="4902300" y="4649825"/>
              <a:ext cx="77625" cy="121575"/>
            </a:xfrm>
            <a:custGeom>
              <a:avLst/>
              <a:gdLst/>
              <a:ahLst/>
              <a:cxnLst/>
              <a:rect l="l" t="t" r="r" b="b"/>
              <a:pathLst>
                <a:path w="3105" h="4863" extrusionOk="0">
                  <a:moveTo>
                    <a:pt x="1941" y="1"/>
                  </a:moveTo>
                  <a:cubicBezTo>
                    <a:pt x="1895" y="24"/>
                    <a:pt x="1849" y="24"/>
                    <a:pt x="1804" y="24"/>
                  </a:cubicBezTo>
                  <a:cubicBezTo>
                    <a:pt x="1758" y="47"/>
                    <a:pt x="1712" y="69"/>
                    <a:pt x="1667" y="69"/>
                  </a:cubicBezTo>
                  <a:cubicBezTo>
                    <a:pt x="1575" y="115"/>
                    <a:pt x="1484" y="161"/>
                    <a:pt x="1393" y="229"/>
                  </a:cubicBezTo>
                  <a:cubicBezTo>
                    <a:pt x="1324" y="275"/>
                    <a:pt x="1256" y="320"/>
                    <a:pt x="1187" y="389"/>
                  </a:cubicBezTo>
                  <a:cubicBezTo>
                    <a:pt x="1119" y="457"/>
                    <a:pt x="1027" y="526"/>
                    <a:pt x="959" y="617"/>
                  </a:cubicBezTo>
                  <a:cubicBezTo>
                    <a:pt x="913" y="686"/>
                    <a:pt x="845" y="754"/>
                    <a:pt x="799" y="823"/>
                  </a:cubicBezTo>
                  <a:cubicBezTo>
                    <a:pt x="685" y="982"/>
                    <a:pt x="594" y="1142"/>
                    <a:pt x="503" y="1325"/>
                  </a:cubicBezTo>
                  <a:cubicBezTo>
                    <a:pt x="411" y="1507"/>
                    <a:pt x="343" y="1690"/>
                    <a:pt x="274" y="1873"/>
                  </a:cubicBezTo>
                  <a:cubicBezTo>
                    <a:pt x="251" y="1964"/>
                    <a:pt x="206" y="2055"/>
                    <a:pt x="183" y="2147"/>
                  </a:cubicBezTo>
                  <a:cubicBezTo>
                    <a:pt x="137" y="2238"/>
                    <a:pt x="114" y="2329"/>
                    <a:pt x="92" y="2443"/>
                  </a:cubicBezTo>
                  <a:cubicBezTo>
                    <a:pt x="46" y="2626"/>
                    <a:pt x="23" y="2808"/>
                    <a:pt x="23" y="3014"/>
                  </a:cubicBezTo>
                  <a:cubicBezTo>
                    <a:pt x="23" y="3105"/>
                    <a:pt x="23" y="3196"/>
                    <a:pt x="23" y="3288"/>
                  </a:cubicBezTo>
                  <a:cubicBezTo>
                    <a:pt x="23" y="3356"/>
                    <a:pt x="23" y="3425"/>
                    <a:pt x="23" y="3470"/>
                  </a:cubicBezTo>
                  <a:cubicBezTo>
                    <a:pt x="23" y="3516"/>
                    <a:pt x="23" y="3539"/>
                    <a:pt x="46" y="3584"/>
                  </a:cubicBezTo>
                  <a:lnTo>
                    <a:pt x="46" y="3607"/>
                  </a:lnTo>
                  <a:cubicBezTo>
                    <a:pt x="46" y="3653"/>
                    <a:pt x="46" y="3676"/>
                    <a:pt x="46" y="3699"/>
                  </a:cubicBezTo>
                  <a:cubicBezTo>
                    <a:pt x="46" y="3790"/>
                    <a:pt x="46" y="3881"/>
                    <a:pt x="46" y="3973"/>
                  </a:cubicBezTo>
                  <a:cubicBezTo>
                    <a:pt x="46" y="4064"/>
                    <a:pt x="46" y="4155"/>
                    <a:pt x="23" y="4269"/>
                  </a:cubicBezTo>
                  <a:cubicBezTo>
                    <a:pt x="23" y="4338"/>
                    <a:pt x="23" y="4429"/>
                    <a:pt x="23" y="4520"/>
                  </a:cubicBezTo>
                  <a:cubicBezTo>
                    <a:pt x="23" y="4566"/>
                    <a:pt x="23" y="4612"/>
                    <a:pt x="0" y="4657"/>
                  </a:cubicBezTo>
                  <a:cubicBezTo>
                    <a:pt x="0" y="4657"/>
                    <a:pt x="0" y="4680"/>
                    <a:pt x="0" y="4703"/>
                  </a:cubicBezTo>
                  <a:cubicBezTo>
                    <a:pt x="0" y="4726"/>
                    <a:pt x="0" y="4726"/>
                    <a:pt x="0" y="4749"/>
                  </a:cubicBezTo>
                  <a:cubicBezTo>
                    <a:pt x="0" y="4771"/>
                    <a:pt x="23" y="4771"/>
                    <a:pt x="23" y="4794"/>
                  </a:cubicBezTo>
                  <a:cubicBezTo>
                    <a:pt x="23" y="4840"/>
                    <a:pt x="92" y="4863"/>
                    <a:pt x="114" y="4863"/>
                  </a:cubicBezTo>
                  <a:cubicBezTo>
                    <a:pt x="229" y="4863"/>
                    <a:pt x="274" y="4771"/>
                    <a:pt x="297" y="4703"/>
                  </a:cubicBezTo>
                  <a:cubicBezTo>
                    <a:pt x="320" y="4657"/>
                    <a:pt x="343" y="4589"/>
                    <a:pt x="366" y="4543"/>
                  </a:cubicBezTo>
                  <a:cubicBezTo>
                    <a:pt x="411" y="4383"/>
                    <a:pt x="434" y="4246"/>
                    <a:pt x="480" y="4087"/>
                  </a:cubicBezTo>
                  <a:lnTo>
                    <a:pt x="480" y="4087"/>
                  </a:lnTo>
                  <a:lnTo>
                    <a:pt x="457" y="4132"/>
                  </a:lnTo>
                  <a:cubicBezTo>
                    <a:pt x="480" y="4018"/>
                    <a:pt x="503" y="3904"/>
                    <a:pt x="525" y="3790"/>
                  </a:cubicBezTo>
                  <a:cubicBezTo>
                    <a:pt x="548" y="3699"/>
                    <a:pt x="571" y="3607"/>
                    <a:pt x="594" y="3516"/>
                  </a:cubicBezTo>
                  <a:cubicBezTo>
                    <a:pt x="617" y="3379"/>
                    <a:pt x="639" y="3242"/>
                    <a:pt x="685" y="3105"/>
                  </a:cubicBezTo>
                  <a:cubicBezTo>
                    <a:pt x="731" y="2945"/>
                    <a:pt x="754" y="2808"/>
                    <a:pt x="799" y="2649"/>
                  </a:cubicBezTo>
                  <a:cubicBezTo>
                    <a:pt x="891" y="2352"/>
                    <a:pt x="1027" y="2078"/>
                    <a:pt x="1164" y="1804"/>
                  </a:cubicBezTo>
                  <a:lnTo>
                    <a:pt x="1187" y="1781"/>
                  </a:lnTo>
                  <a:cubicBezTo>
                    <a:pt x="1182" y="1781"/>
                    <a:pt x="1178" y="1782"/>
                    <a:pt x="1175" y="1784"/>
                  </a:cubicBezTo>
                  <a:lnTo>
                    <a:pt x="1175" y="1784"/>
                  </a:lnTo>
                  <a:cubicBezTo>
                    <a:pt x="1310" y="1540"/>
                    <a:pt x="1466" y="1296"/>
                    <a:pt x="1644" y="1097"/>
                  </a:cubicBezTo>
                  <a:cubicBezTo>
                    <a:pt x="1735" y="1005"/>
                    <a:pt x="1804" y="937"/>
                    <a:pt x="1895" y="868"/>
                  </a:cubicBezTo>
                  <a:cubicBezTo>
                    <a:pt x="1963" y="800"/>
                    <a:pt x="2055" y="731"/>
                    <a:pt x="2146" y="663"/>
                  </a:cubicBezTo>
                  <a:lnTo>
                    <a:pt x="2146" y="663"/>
                  </a:lnTo>
                  <a:lnTo>
                    <a:pt x="2123" y="686"/>
                  </a:lnTo>
                  <a:cubicBezTo>
                    <a:pt x="2146" y="663"/>
                    <a:pt x="2169" y="663"/>
                    <a:pt x="2192" y="640"/>
                  </a:cubicBezTo>
                  <a:cubicBezTo>
                    <a:pt x="2214" y="640"/>
                    <a:pt x="2237" y="617"/>
                    <a:pt x="2260" y="617"/>
                  </a:cubicBezTo>
                  <a:lnTo>
                    <a:pt x="2283" y="617"/>
                  </a:lnTo>
                  <a:cubicBezTo>
                    <a:pt x="2351" y="617"/>
                    <a:pt x="2420" y="640"/>
                    <a:pt x="2488" y="640"/>
                  </a:cubicBezTo>
                  <a:lnTo>
                    <a:pt x="2511" y="640"/>
                  </a:lnTo>
                  <a:cubicBezTo>
                    <a:pt x="2534" y="663"/>
                    <a:pt x="2557" y="663"/>
                    <a:pt x="2580" y="663"/>
                  </a:cubicBezTo>
                  <a:cubicBezTo>
                    <a:pt x="2625" y="663"/>
                    <a:pt x="2648" y="663"/>
                    <a:pt x="2694" y="640"/>
                  </a:cubicBezTo>
                  <a:cubicBezTo>
                    <a:pt x="2694" y="640"/>
                    <a:pt x="2717" y="663"/>
                    <a:pt x="2739" y="663"/>
                  </a:cubicBezTo>
                  <a:cubicBezTo>
                    <a:pt x="2762" y="686"/>
                    <a:pt x="2808" y="709"/>
                    <a:pt x="2831" y="731"/>
                  </a:cubicBezTo>
                  <a:cubicBezTo>
                    <a:pt x="2876" y="777"/>
                    <a:pt x="2899" y="800"/>
                    <a:pt x="2922" y="845"/>
                  </a:cubicBezTo>
                  <a:cubicBezTo>
                    <a:pt x="2945" y="868"/>
                    <a:pt x="2968" y="914"/>
                    <a:pt x="2990" y="960"/>
                  </a:cubicBezTo>
                  <a:cubicBezTo>
                    <a:pt x="2990" y="1005"/>
                    <a:pt x="2990" y="1051"/>
                    <a:pt x="2990" y="1097"/>
                  </a:cubicBezTo>
                  <a:cubicBezTo>
                    <a:pt x="3007" y="1113"/>
                    <a:pt x="3023" y="1129"/>
                    <a:pt x="3039" y="1129"/>
                  </a:cubicBezTo>
                  <a:cubicBezTo>
                    <a:pt x="3046" y="1129"/>
                    <a:pt x="3052" y="1126"/>
                    <a:pt x="3059" y="1119"/>
                  </a:cubicBezTo>
                  <a:cubicBezTo>
                    <a:pt x="3082" y="1119"/>
                    <a:pt x="3105" y="1097"/>
                    <a:pt x="3105" y="1074"/>
                  </a:cubicBezTo>
                  <a:cubicBezTo>
                    <a:pt x="3082" y="1028"/>
                    <a:pt x="3082" y="960"/>
                    <a:pt x="3059" y="914"/>
                  </a:cubicBezTo>
                  <a:cubicBezTo>
                    <a:pt x="3059" y="891"/>
                    <a:pt x="3059" y="891"/>
                    <a:pt x="3036" y="868"/>
                  </a:cubicBezTo>
                  <a:cubicBezTo>
                    <a:pt x="3036" y="845"/>
                    <a:pt x="3036" y="823"/>
                    <a:pt x="3013" y="823"/>
                  </a:cubicBezTo>
                  <a:cubicBezTo>
                    <a:pt x="2990" y="731"/>
                    <a:pt x="2945" y="663"/>
                    <a:pt x="2876" y="594"/>
                  </a:cubicBezTo>
                  <a:cubicBezTo>
                    <a:pt x="2854" y="549"/>
                    <a:pt x="2808" y="526"/>
                    <a:pt x="2785" y="503"/>
                  </a:cubicBezTo>
                  <a:cubicBezTo>
                    <a:pt x="2785" y="480"/>
                    <a:pt x="2785" y="457"/>
                    <a:pt x="2785" y="457"/>
                  </a:cubicBezTo>
                  <a:cubicBezTo>
                    <a:pt x="2785" y="412"/>
                    <a:pt x="2762" y="389"/>
                    <a:pt x="2739" y="343"/>
                  </a:cubicBezTo>
                  <a:cubicBezTo>
                    <a:pt x="2717" y="298"/>
                    <a:pt x="2671" y="275"/>
                    <a:pt x="2625" y="252"/>
                  </a:cubicBezTo>
                  <a:cubicBezTo>
                    <a:pt x="2580" y="206"/>
                    <a:pt x="2511" y="161"/>
                    <a:pt x="2465" y="138"/>
                  </a:cubicBezTo>
                  <a:cubicBezTo>
                    <a:pt x="2397" y="92"/>
                    <a:pt x="2329" y="47"/>
                    <a:pt x="2237" y="24"/>
                  </a:cubicBezTo>
                  <a:cubicBezTo>
                    <a:pt x="2192" y="1"/>
                    <a:pt x="2123" y="1"/>
                    <a:pt x="2055"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7" name="Google Shape;797;p4"/>
            <p:cNvSpPr/>
            <p:nvPr/>
          </p:nvSpPr>
          <p:spPr>
            <a:xfrm>
              <a:off x="4901725" y="4730300"/>
              <a:ext cx="4025" cy="25125"/>
            </a:xfrm>
            <a:custGeom>
              <a:avLst/>
              <a:gdLst/>
              <a:ahLst/>
              <a:cxnLst/>
              <a:rect l="l" t="t" r="r" b="b"/>
              <a:pathLst>
                <a:path w="161" h="1005" extrusionOk="0">
                  <a:moveTo>
                    <a:pt x="69" y="0"/>
                  </a:moveTo>
                  <a:cubicBezTo>
                    <a:pt x="46" y="23"/>
                    <a:pt x="23" y="46"/>
                    <a:pt x="23" y="92"/>
                  </a:cubicBezTo>
                  <a:cubicBezTo>
                    <a:pt x="23" y="114"/>
                    <a:pt x="23" y="137"/>
                    <a:pt x="23" y="160"/>
                  </a:cubicBezTo>
                  <a:cubicBezTo>
                    <a:pt x="23" y="297"/>
                    <a:pt x="23" y="411"/>
                    <a:pt x="23" y="525"/>
                  </a:cubicBezTo>
                  <a:cubicBezTo>
                    <a:pt x="23" y="594"/>
                    <a:pt x="1" y="662"/>
                    <a:pt x="1" y="731"/>
                  </a:cubicBezTo>
                  <a:cubicBezTo>
                    <a:pt x="1" y="799"/>
                    <a:pt x="1" y="868"/>
                    <a:pt x="1" y="936"/>
                  </a:cubicBezTo>
                  <a:cubicBezTo>
                    <a:pt x="1" y="982"/>
                    <a:pt x="23" y="1005"/>
                    <a:pt x="69" y="1005"/>
                  </a:cubicBezTo>
                  <a:cubicBezTo>
                    <a:pt x="92" y="1005"/>
                    <a:pt x="137" y="982"/>
                    <a:pt x="137" y="959"/>
                  </a:cubicBezTo>
                  <a:cubicBezTo>
                    <a:pt x="137" y="868"/>
                    <a:pt x="137" y="776"/>
                    <a:pt x="137" y="708"/>
                  </a:cubicBezTo>
                  <a:cubicBezTo>
                    <a:pt x="137" y="639"/>
                    <a:pt x="160" y="571"/>
                    <a:pt x="160" y="525"/>
                  </a:cubicBezTo>
                  <a:cubicBezTo>
                    <a:pt x="160" y="457"/>
                    <a:pt x="160" y="388"/>
                    <a:pt x="160" y="343"/>
                  </a:cubicBezTo>
                  <a:cubicBezTo>
                    <a:pt x="160" y="297"/>
                    <a:pt x="160" y="274"/>
                    <a:pt x="160" y="251"/>
                  </a:cubicBezTo>
                  <a:cubicBezTo>
                    <a:pt x="160" y="183"/>
                    <a:pt x="160" y="114"/>
                    <a:pt x="160" y="69"/>
                  </a:cubicBezTo>
                  <a:cubicBezTo>
                    <a:pt x="160" y="23"/>
                    <a:pt x="115" y="0"/>
                    <a:pt x="92"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8" name="Google Shape;798;p4"/>
            <p:cNvSpPr/>
            <p:nvPr/>
          </p:nvSpPr>
          <p:spPr>
            <a:xfrm>
              <a:off x="4945675" y="4660675"/>
              <a:ext cx="35975" cy="20800"/>
            </a:xfrm>
            <a:custGeom>
              <a:avLst/>
              <a:gdLst/>
              <a:ahLst/>
              <a:cxnLst/>
              <a:rect l="l" t="t" r="r" b="b"/>
              <a:pathLst>
                <a:path w="1439" h="832" extrusionOk="0">
                  <a:moveTo>
                    <a:pt x="502" y="1"/>
                  </a:moveTo>
                  <a:cubicBezTo>
                    <a:pt x="411" y="23"/>
                    <a:pt x="297" y="46"/>
                    <a:pt x="206" y="69"/>
                  </a:cubicBezTo>
                  <a:cubicBezTo>
                    <a:pt x="160" y="92"/>
                    <a:pt x="114" y="115"/>
                    <a:pt x="91" y="138"/>
                  </a:cubicBezTo>
                  <a:cubicBezTo>
                    <a:pt x="69" y="160"/>
                    <a:pt x="23" y="183"/>
                    <a:pt x="23" y="206"/>
                  </a:cubicBezTo>
                  <a:cubicBezTo>
                    <a:pt x="0" y="252"/>
                    <a:pt x="0" y="297"/>
                    <a:pt x="23" y="320"/>
                  </a:cubicBezTo>
                  <a:cubicBezTo>
                    <a:pt x="38" y="320"/>
                    <a:pt x="63" y="330"/>
                    <a:pt x="85" y="330"/>
                  </a:cubicBezTo>
                  <a:cubicBezTo>
                    <a:pt x="96" y="330"/>
                    <a:pt x="107" y="328"/>
                    <a:pt x="114" y="320"/>
                  </a:cubicBezTo>
                  <a:lnTo>
                    <a:pt x="160" y="320"/>
                  </a:lnTo>
                  <a:cubicBezTo>
                    <a:pt x="183" y="320"/>
                    <a:pt x="183" y="297"/>
                    <a:pt x="206" y="297"/>
                  </a:cubicBezTo>
                  <a:cubicBezTo>
                    <a:pt x="274" y="275"/>
                    <a:pt x="320" y="252"/>
                    <a:pt x="365" y="252"/>
                  </a:cubicBezTo>
                  <a:lnTo>
                    <a:pt x="594" y="252"/>
                  </a:lnTo>
                  <a:cubicBezTo>
                    <a:pt x="662" y="252"/>
                    <a:pt x="753" y="275"/>
                    <a:pt x="822" y="297"/>
                  </a:cubicBezTo>
                  <a:cubicBezTo>
                    <a:pt x="822" y="297"/>
                    <a:pt x="822" y="297"/>
                    <a:pt x="822" y="297"/>
                  </a:cubicBezTo>
                  <a:lnTo>
                    <a:pt x="822" y="297"/>
                  </a:lnTo>
                  <a:cubicBezTo>
                    <a:pt x="822" y="297"/>
                    <a:pt x="835" y="297"/>
                    <a:pt x="841" y="307"/>
                  </a:cubicBezTo>
                  <a:lnTo>
                    <a:pt x="841" y="307"/>
                  </a:lnTo>
                  <a:cubicBezTo>
                    <a:pt x="835" y="304"/>
                    <a:pt x="828" y="301"/>
                    <a:pt x="822" y="297"/>
                  </a:cubicBezTo>
                  <a:lnTo>
                    <a:pt x="822" y="297"/>
                  </a:lnTo>
                  <a:cubicBezTo>
                    <a:pt x="822" y="297"/>
                    <a:pt x="845" y="320"/>
                    <a:pt x="845" y="320"/>
                  </a:cubicBezTo>
                  <a:cubicBezTo>
                    <a:pt x="845" y="314"/>
                    <a:pt x="843" y="310"/>
                    <a:pt x="841" y="307"/>
                  </a:cubicBezTo>
                  <a:lnTo>
                    <a:pt x="841" y="307"/>
                  </a:lnTo>
                  <a:cubicBezTo>
                    <a:pt x="880" y="327"/>
                    <a:pt x="920" y="346"/>
                    <a:pt x="959" y="366"/>
                  </a:cubicBezTo>
                  <a:cubicBezTo>
                    <a:pt x="982" y="389"/>
                    <a:pt x="982" y="389"/>
                    <a:pt x="1004" y="411"/>
                  </a:cubicBezTo>
                  <a:cubicBezTo>
                    <a:pt x="1027" y="434"/>
                    <a:pt x="1050" y="434"/>
                    <a:pt x="1073" y="457"/>
                  </a:cubicBezTo>
                  <a:lnTo>
                    <a:pt x="1050" y="457"/>
                  </a:lnTo>
                  <a:lnTo>
                    <a:pt x="1085" y="469"/>
                  </a:lnTo>
                  <a:lnTo>
                    <a:pt x="1085" y="469"/>
                  </a:lnTo>
                  <a:cubicBezTo>
                    <a:pt x="1081" y="466"/>
                    <a:pt x="1078" y="462"/>
                    <a:pt x="1073" y="457"/>
                  </a:cubicBezTo>
                  <a:lnTo>
                    <a:pt x="1073" y="457"/>
                  </a:lnTo>
                  <a:cubicBezTo>
                    <a:pt x="1077" y="461"/>
                    <a:pt x="1081" y="465"/>
                    <a:pt x="1085" y="469"/>
                  </a:cubicBezTo>
                  <a:lnTo>
                    <a:pt x="1085" y="469"/>
                  </a:lnTo>
                  <a:lnTo>
                    <a:pt x="1085" y="469"/>
                  </a:lnTo>
                  <a:lnTo>
                    <a:pt x="1085" y="469"/>
                  </a:lnTo>
                  <a:cubicBezTo>
                    <a:pt x="1087" y="471"/>
                    <a:pt x="1089" y="473"/>
                    <a:pt x="1091" y="474"/>
                  </a:cubicBezTo>
                  <a:lnTo>
                    <a:pt x="1091" y="474"/>
                  </a:lnTo>
                  <a:cubicBezTo>
                    <a:pt x="1089" y="472"/>
                    <a:pt x="1087" y="471"/>
                    <a:pt x="1085" y="469"/>
                  </a:cubicBezTo>
                  <a:lnTo>
                    <a:pt x="1085" y="469"/>
                  </a:lnTo>
                  <a:lnTo>
                    <a:pt x="1119" y="480"/>
                  </a:lnTo>
                  <a:cubicBezTo>
                    <a:pt x="1104" y="480"/>
                    <a:pt x="1099" y="480"/>
                    <a:pt x="1091" y="474"/>
                  </a:cubicBezTo>
                  <a:lnTo>
                    <a:pt x="1091" y="474"/>
                  </a:lnTo>
                  <a:cubicBezTo>
                    <a:pt x="1130" y="509"/>
                    <a:pt x="1170" y="532"/>
                    <a:pt x="1210" y="571"/>
                  </a:cubicBezTo>
                  <a:cubicBezTo>
                    <a:pt x="1233" y="594"/>
                    <a:pt x="1255" y="640"/>
                    <a:pt x="1278" y="663"/>
                  </a:cubicBezTo>
                  <a:cubicBezTo>
                    <a:pt x="1278" y="685"/>
                    <a:pt x="1278" y="685"/>
                    <a:pt x="1278" y="708"/>
                  </a:cubicBezTo>
                  <a:cubicBezTo>
                    <a:pt x="1278" y="731"/>
                    <a:pt x="1278" y="731"/>
                    <a:pt x="1278" y="754"/>
                  </a:cubicBezTo>
                  <a:cubicBezTo>
                    <a:pt x="1278" y="777"/>
                    <a:pt x="1278" y="777"/>
                    <a:pt x="1301" y="799"/>
                  </a:cubicBezTo>
                  <a:cubicBezTo>
                    <a:pt x="1301" y="822"/>
                    <a:pt x="1324" y="822"/>
                    <a:pt x="1347" y="822"/>
                  </a:cubicBezTo>
                  <a:cubicBezTo>
                    <a:pt x="1353" y="828"/>
                    <a:pt x="1362" y="831"/>
                    <a:pt x="1373" y="831"/>
                  </a:cubicBezTo>
                  <a:cubicBezTo>
                    <a:pt x="1401" y="831"/>
                    <a:pt x="1438" y="810"/>
                    <a:pt x="1438" y="777"/>
                  </a:cubicBezTo>
                  <a:cubicBezTo>
                    <a:pt x="1438" y="754"/>
                    <a:pt x="1438" y="731"/>
                    <a:pt x="1438" y="708"/>
                  </a:cubicBezTo>
                  <a:cubicBezTo>
                    <a:pt x="1438" y="685"/>
                    <a:pt x="1438" y="663"/>
                    <a:pt x="1415" y="640"/>
                  </a:cubicBezTo>
                  <a:lnTo>
                    <a:pt x="1438" y="640"/>
                  </a:lnTo>
                  <a:cubicBezTo>
                    <a:pt x="1415" y="594"/>
                    <a:pt x="1392" y="526"/>
                    <a:pt x="1370" y="480"/>
                  </a:cubicBezTo>
                  <a:cubicBezTo>
                    <a:pt x="1347" y="434"/>
                    <a:pt x="1324" y="411"/>
                    <a:pt x="1324" y="389"/>
                  </a:cubicBezTo>
                  <a:cubicBezTo>
                    <a:pt x="1278" y="343"/>
                    <a:pt x="1255" y="297"/>
                    <a:pt x="1210" y="252"/>
                  </a:cubicBezTo>
                  <a:cubicBezTo>
                    <a:pt x="1187" y="229"/>
                    <a:pt x="1164" y="206"/>
                    <a:pt x="1141" y="206"/>
                  </a:cubicBezTo>
                  <a:cubicBezTo>
                    <a:pt x="1119" y="183"/>
                    <a:pt x="1096" y="160"/>
                    <a:pt x="1073" y="138"/>
                  </a:cubicBezTo>
                  <a:cubicBezTo>
                    <a:pt x="1027" y="115"/>
                    <a:pt x="959" y="92"/>
                    <a:pt x="913" y="69"/>
                  </a:cubicBezTo>
                  <a:lnTo>
                    <a:pt x="936" y="69"/>
                  </a:lnTo>
                  <a:cubicBezTo>
                    <a:pt x="890" y="46"/>
                    <a:pt x="867" y="46"/>
                    <a:pt x="845" y="46"/>
                  </a:cubicBezTo>
                  <a:cubicBezTo>
                    <a:pt x="799" y="23"/>
                    <a:pt x="776" y="23"/>
                    <a:pt x="730" y="23"/>
                  </a:cubicBezTo>
                  <a:cubicBezTo>
                    <a:pt x="685" y="1"/>
                    <a:pt x="639" y="1"/>
                    <a:pt x="594"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9" name="Google Shape;799;p4"/>
            <p:cNvSpPr/>
            <p:nvPr/>
          </p:nvSpPr>
          <p:spPr>
            <a:xfrm>
              <a:off x="4945100" y="4662950"/>
              <a:ext cx="16000" cy="6875"/>
            </a:xfrm>
            <a:custGeom>
              <a:avLst/>
              <a:gdLst/>
              <a:ahLst/>
              <a:cxnLst/>
              <a:rect l="l" t="t" r="r" b="b"/>
              <a:pathLst>
                <a:path w="640" h="275" extrusionOk="0">
                  <a:moveTo>
                    <a:pt x="594" y="1"/>
                  </a:moveTo>
                  <a:cubicBezTo>
                    <a:pt x="594" y="1"/>
                    <a:pt x="594" y="24"/>
                    <a:pt x="571" y="24"/>
                  </a:cubicBezTo>
                  <a:lnTo>
                    <a:pt x="548" y="24"/>
                  </a:lnTo>
                  <a:cubicBezTo>
                    <a:pt x="502" y="24"/>
                    <a:pt x="457" y="24"/>
                    <a:pt x="411" y="47"/>
                  </a:cubicBezTo>
                  <a:lnTo>
                    <a:pt x="343" y="47"/>
                  </a:lnTo>
                  <a:cubicBezTo>
                    <a:pt x="320" y="69"/>
                    <a:pt x="297" y="69"/>
                    <a:pt x="274" y="69"/>
                  </a:cubicBezTo>
                  <a:cubicBezTo>
                    <a:pt x="251" y="92"/>
                    <a:pt x="206" y="92"/>
                    <a:pt x="183" y="115"/>
                  </a:cubicBezTo>
                  <a:cubicBezTo>
                    <a:pt x="137" y="115"/>
                    <a:pt x="114" y="138"/>
                    <a:pt x="92" y="138"/>
                  </a:cubicBezTo>
                  <a:cubicBezTo>
                    <a:pt x="69" y="161"/>
                    <a:pt x="69" y="161"/>
                    <a:pt x="46" y="184"/>
                  </a:cubicBezTo>
                  <a:cubicBezTo>
                    <a:pt x="23" y="184"/>
                    <a:pt x="0" y="229"/>
                    <a:pt x="23" y="252"/>
                  </a:cubicBezTo>
                  <a:cubicBezTo>
                    <a:pt x="23" y="252"/>
                    <a:pt x="46" y="252"/>
                    <a:pt x="46" y="275"/>
                  </a:cubicBezTo>
                  <a:cubicBezTo>
                    <a:pt x="69" y="275"/>
                    <a:pt x="69" y="275"/>
                    <a:pt x="92" y="252"/>
                  </a:cubicBezTo>
                  <a:cubicBezTo>
                    <a:pt x="114" y="252"/>
                    <a:pt x="137" y="229"/>
                    <a:pt x="160" y="229"/>
                  </a:cubicBezTo>
                  <a:cubicBezTo>
                    <a:pt x="206" y="206"/>
                    <a:pt x="251" y="184"/>
                    <a:pt x="297" y="184"/>
                  </a:cubicBezTo>
                  <a:cubicBezTo>
                    <a:pt x="343" y="161"/>
                    <a:pt x="388" y="138"/>
                    <a:pt x="434" y="138"/>
                  </a:cubicBezTo>
                  <a:cubicBezTo>
                    <a:pt x="480" y="138"/>
                    <a:pt x="525" y="115"/>
                    <a:pt x="571" y="115"/>
                  </a:cubicBezTo>
                  <a:lnTo>
                    <a:pt x="617" y="115"/>
                  </a:lnTo>
                  <a:cubicBezTo>
                    <a:pt x="617" y="115"/>
                    <a:pt x="639" y="92"/>
                    <a:pt x="639" y="92"/>
                  </a:cubicBezTo>
                  <a:cubicBezTo>
                    <a:pt x="639" y="69"/>
                    <a:pt x="639" y="47"/>
                    <a:pt x="639" y="47"/>
                  </a:cubicBezTo>
                  <a:cubicBezTo>
                    <a:pt x="639" y="24"/>
                    <a:pt x="617" y="24"/>
                    <a:pt x="617" y="24"/>
                  </a:cubicBezTo>
                  <a:cubicBezTo>
                    <a:pt x="617" y="24"/>
                    <a:pt x="594" y="1"/>
                    <a:pt x="594"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0" name="Google Shape;800;p4"/>
            <p:cNvSpPr/>
            <p:nvPr/>
          </p:nvSpPr>
          <p:spPr>
            <a:xfrm>
              <a:off x="4945675" y="4663525"/>
              <a:ext cx="35400" cy="15250"/>
            </a:xfrm>
            <a:custGeom>
              <a:avLst/>
              <a:gdLst/>
              <a:ahLst/>
              <a:cxnLst/>
              <a:rect l="l" t="t" r="r" b="b"/>
              <a:pathLst>
                <a:path w="1416" h="610" extrusionOk="0">
                  <a:moveTo>
                    <a:pt x="594" y="1"/>
                  </a:moveTo>
                  <a:cubicBezTo>
                    <a:pt x="548" y="1"/>
                    <a:pt x="502" y="1"/>
                    <a:pt x="457" y="24"/>
                  </a:cubicBezTo>
                  <a:cubicBezTo>
                    <a:pt x="388" y="46"/>
                    <a:pt x="342" y="69"/>
                    <a:pt x="274" y="92"/>
                  </a:cubicBezTo>
                  <a:cubicBezTo>
                    <a:pt x="274" y="115"/>
                    <a:pt x="251" y="115"/>
                    <a:pt x="228" y="138"/>
                  </a:cubicBezTo>
                  <a:cubicBezTo>
                    <a:pt x="206" y="138"/>
                    <a:pt x="183" y="161"/>
                    <a:pt x="160" y="161"/>
                  </a:cubicBezTo>
                  <a:cubicBezTo>
                    <a:pt x="114" y="206"/>
                    <a:pt x="69" y="229"/>
                    <a:pt x="23" y="275"/>
                  </a:cubicBezTo>
                  <a:cubicBezTo>
                    <a:pt x="0" y="275"/>
                    <a:pt x="0" y="320"/>
                    <a:pt x="0" y="343"/>
                  </a:cubicBezTo>
                  <a:cubicBezTo>
                    <a:pt x="15" y="343"/>
                    <a:pt x="31" y="353"/>
                    <a:pt x="46" y="353"/>
                  </a:cubicBezTo>
                  <a:cubicBezTo>
                    <a:pt x="53" y="353"/>
                    <a:pt x="61" y="351"/>
                    <a:pt x="69" y="343"/>
                  </a:cubicBezTo>
                  <a:cubicBezTo>
                    <a:pt x="114" y="320"/>
                    <a:pt x="137" y="297"/>
                    <a:pt x="160" y="275"/>
                  </a:cubicBezTo>
                  <a:cubicBezTo>
                    <a:pt x="206" y="252"/>
                    <a:pt x="228" y="229"/>
                    <a:pt x="274" y="206"/>
                  </a:cubicBezTo>
                  <a:cubicBezTo>
                    <a:pt x="342" y="183"/>
                    <a:pt x="411" y="161"/>
                    <a:pt x="457" y="161"/>
                  </a:cubicBezTo>
                  <a:cubicBezTo>
                    <a:pt x="525" y="161"/>
                    <a:pt x="571" y="138"/>
                    <a:pt x="616" y="138"/>
                  </a:cubicBezTo>
                  <a:cubicBezTo>
                    <a:pt x="662" y="161"/>
                    <a:pt x="708" y="161"/>
                    <a:pt x="753" y="183"/>
                  </a:cubicBezTo>
                  <a:cubicBezTo>
                    <a:pt x="845" y="206"/>
                    <a:pt x="913" y="252"/>
                    <a:pt x="982" y="297"/>
                  </a:cubicBezTo>
                  <a:cubicBezTo>
                    <a:pt x="1027" y="343"/>
                    <a:pt x="1073" y="389"/>
                    <a:pt x="1119" y="434"/>
                  </a:cubicBezTo>
                  <a:cubicBezTo>
                    <a:pt x="1141" y="457"/>
                    <a:pt x="1164" y="480"/>
                    <a:pt x="1164" y="480"/>
                  </a:cubicBezTo>
                  <a:cubicBezTo>
                    <a:pt x="1187" y="526"/>
                    <a:pt x="1187" y="526"/>
                    <a:pt x="1210" y="571"/>
                  </a:cubicBezTo>
                  <a:cubicBezTo>
                    <a:pt x="1223" y="598"/>
                    <a:pt x="1260" y="609"/>
                    <a:pt x="1297" y="609"/>
                  </a:cubicBezTo>
                  <a:cubicBezTo>
                    <a:pt x="1324" y="609"/>
                    <a:pt x="1351" y="604"/>
                    <a:pt x="1370" y="594"/>
                  </a:cubicBezTo>
                  <a:cubicBezTo>
                    <a:pt x="1415" y="571"/>
                    <a:pt x="1415" y="503"/>
                    <a:pt x="1415" y="457"/>
                  </a:cubicBezTo>
                  <a:cubicBezTo>
                    <a:pt x="1392" y="434"/>
                    <a:pt x="1392" y="412"/>
                    <a:pt x="1392" y="389"/>
                  </a:cubicBezTo>
                  <a:cubicBezTo>
                    <a:pt x="1370" y="343"/>
                    <a:pt x="1347" y="320"/>
                    <a:pt x="1324" y="297"/>
                  </a:cubicBezTo>
                  <a:cubicBezTo>
                    <a:pt x="1278" y="229"/>
                    <a:pt x="1210" y="183"/>
                    <a:pt x="1141" y="161"/>
                  </a:cubicBezTo>
                  <a:cubicBezTo>
                    <a:pt x="1096" y="115"/>
                    <a:pt x="1027" y="92"/>
                    <a:pt x="959" y="46"/>
                  </a:cubicBezTo>
                  <a:cubicBezTo>
                    <a:pt x="913" y="46"/>
                    <a:pt x="867" y="24"/>
                    <a:pt x="822" y="24"/>
                  </a:cubicBezTo>
                  <a:cubicBezTo>
                    <a:pt x="799" y="1"/>
                    <a:pt x="753" y="1"/>
                    <a:pt x="708"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1" name="Google Shape;801;p4"/>
            <p:cNvSpPr/>
            <p:nvPr/>
          </p:nvSpPr>
          <p:spPr>
            <a:xfrm>
              <a:off x="4902300" y="4664100"/>
              <a:ext cx="79900" cy="108450"/>
            </a:xfrm>
            <a:custGeom>
              <a:avLst/>
              <a:gdLst/>
              <a:ahLst/>
              <a:cxnLst/>
              <a:rect l="l" t="t" r="r" b="b"/>
              <a:pathLst>
                <a:path w="3196" h="4338" extrusionOk="0">
                  <a:moveTo>
                    <a:pt x="2420" y="1"/>
                  </a:moveTo>
                  <a:cubicBezTo>
                    <a:pt x="2374" y="1"/>
                    <a:pt x="2329" y="23"/>
                    <a:pt x="2283" y="23"/>
                  </a:cubicBezTo>
                  <a:lnTo>
                    <a:pt x="2214" y="23"/>
                  </a:lnTo>
                  <a:cubicBezTo>
                    <a:pt x="2146" y="46"/>
                    <a:pt x="2100" y="69"/>
                    <a:pt x="2032" y="92"/>
                  </a:cubicBezTo>
                  <a:cubicBezTo>
                    <a:pt x="2009" y="92"/>
                    <a:pt x="1963" y="115"/>
                    <a:pt x="1941" y="138"/>
                  </a:cubicBezTo>
                  <a:cubicBezTo>
                    <a:pt x="1872" y="160"/>
                    <a:pt x="1826" y="206"/>
                    <a:pt x="1781" y="252"/>
                  </a:cubicBezTo>
                  <a:cubicBezTo>
                    <a:pt x="1758" y="274"/>
                    <a:pt x="1735" y="297"/>
                    <a:pt x="1689" y="320"/>
                  </a:cubicBezTo>
                  <a:cubicBezTo>
                    <a:pt x="1575" y="457"/>
                    <a:pt x="1461" y="594"/>
                    <a:pt x="1370" y="754"/>
                  </a:cubicBezTo>
                  <a:cubicBezTo>
                    <a:pt x="1279" y="868"/>
                    <a:pt x="1210" y="1005"/>
                    <a:pt x="1142" y="1142"/>
                  </a:cubicBezTo>
                  <a:cubicBezTo>
                    <a:pt x="1050" y="1302"/>
                    <a:pt x="982" y="1461"/>
                    <a:pt x="913" y="1621"/>
                  </a:cubicBezTo>
                  <a:cubicBezTo>
                    <a:pt x="845" y="1781"/>
                    <a:pt x="776" y="1941"/>
                    <a:pt x="731" y="2123"/>
                  </a:cubicBezTo>
                  <a:cubicBezTo>
                    <a:pt x="662" y="2283"/>
                    <a:pt x="594" y="2443"/>
                    <a:pt x="525" y="2625"/>
                  </a:cubicBezTo>
                  <a:cubicBezTo>
                    <a:pt x="503" y="2694"/>
                    <a:pt x="480" y="2785"/>
                    <a:pt x="457" y="2877"/>
                  </a:cubicBezTo>
                  <a:cubicBezTo>
                    <a:pt x="411" y="2945"/>
                    <a:pt x="388" y="3036"/>
                    <a:pt x="366" y="3128"/>
                  </a:cubicBezTo>
                  <a:cubicBezTo>
                    <a:pt x="297" y="3287"/>
                    <a:pt x="251" y="3470"/>
                    <a:pt x="206" y="3630"/>
                  </a:cubicBezTo>
                  <a:cubicBezTo>
                    <a:pt x="160" y="3744"/>
                    <a:pt x="114" y="3858"/>
                    <a:pt x="69" y="3972"/>
                  </a:cubicBezTo>
                  <a:cubicBezTo>
                    <a:pt x="23" y="4041"/>
                    <a:pt x="0" y="4109"/>
                    <a:pt x="23" y="4200"/>
                  </a:cubicBezTo>
                  <a:cubicBezTo>
                    <a:pt x="23" y="4223"/>
                    <a:pt x="46" y="4246"/>
                    <a:pt x="69" y="4269"/>
                  </a:cubicBezTo>
                  <a:cubicBezTo>
                    <a:pt x="92" y="4292"/>
                    <a:pt x="114" y="4315"/>
                    <a:pt x="137" y="4337"/>
                  </a:cubicBezTo>
                  <a:cubicBezTo>
                    <a:pt x="183" y="4337"/>
                    <a:pt x="251" y="4337"/>
                    <a:pt x="297" y="4315"/>
                  </a:cubicBezTo>
                  <a:cubicBezTo>
                    <a:pt x="320" y="4292"/>
                    <a:pt x="343" y="4269"/>
                    <a:pt x="366" y="4246"/>
                  </a:cubicBezTo>
                  <a:cubicBezTo>
                    <a:pt x="366" y="4223"/>
                    <a:pt x="388" y="4200"/>
                    <a:pt x="388" y="4200"/>
                  </a:cubicBezTo>
                  <a:cubicBezTo>
                    <a:pt x="388" y="4200"/>
                    <a:pt x="388" y="4178"/>
                    <a:pt x="388" y="4178"/>
                  </a:cubicBezTo>
                  <a:cubicBezTo>
                    <a:pt x="411" y="4132"/>
                    <a:pt x="434" y="4086"/>
                    <a:pt x="457" y="4041"/>
                  </a:cubicBezTo>
                  <a:cubicBezTo>
                    <a:pt x="480" y="3995"/>
                    <a:pt x="503" y="3949"/>
                    <a:pt x="503" y="3904"/>
                  </a:cubicBezTo>
                  <a:cubicBezTo>
                    <a:pt x="525" y="3858"/>
                    <a:pt x="548" y="3790"/>
                    <a:pt x="571" y="3744"/>
                  </a:cubicBezTo>
                  <a:cubicBezTo>
                    <a:pt x="594" y="3675"/>
                    <a:pt x="617" y="3607"/>
                    <a:pt x="639" y="3538"/>
                  </a:cubicBezTo>
                  <a:cubicBezTo>
                    <a:pt x="685" y="3356"/>
                    <a:pt x="754" y="3196"/>
                    <a:pt x="799" y="3036"/>
                  </a:cubicBezTo>
                  <a:cubicBezTo>
                    <a:pt x="845" y="2945"/>
                    <a:pt x="868" y="2854"/>
                    <a:pt x="891" y="2785"/>
                  </a:cubicBezTo>
                  <a:cubicBezTo>
                    <a:pt x="936" y="2694"/>
                    <a:pt x="959" y="2603"/>
                    <a:pt x="982" y="2511"/>
                  </a:cubicBezTo>
                  <a:cubicBezTo>
                    <a:pt x="1050" y="2352"/>
                    <a:pt x="1119" y="2192"/>
                    <a:pt x="1164" y="2009"/>
                  </a:cubicBezTo>
                  <a:cubicBezTo>
                    <a:pt x="1233" y="1849"/>
                    <a:pt x="1301" y="1690"/>
                    <a:pt x="1370" y="1553"/>
                  </a:cubicBezTo>
                  <a:cubicBezTo>
                    <a:pt x="1438" y="1393"/>
                    <a:pt x="1507" y="1256"/>
                    <a:pt x="1598" y="1119"/>
                  </a:cubicBezTo>
                  <a:cubicBezTo>
                    <a:pt x="1667" y="982"/>
                    <a:pt x="1781" y="822"/>
                    <a:pt x="1872" y="685"/>
                  </a:cubicBezTo>
                  <a:cubicBezTo>
                    <a:pt x="1941" y="617"/>
                    <a:pt x="2009" y="548"/>
                    <a:pt x="2077" y="503"/>
                  </a:cubicBezTo>
                  <a:cubicBezTo>
                    <a:pt x="2100" y="480"/>
                    <a:pt x="2123" y="480"/>
                    <a:pt x="2169" y="457"/>
                  </a:cubicBezTo>
                  <a:cubicBezTo>
                    <a:pt x="2169" y="457"/>
                    <a:pt x="2192" y="434"/>
                    <a:pt x="2214" y="434"/>
                  </a:cubicBezTo>
                  <a:cubicBezTo>
                    <a:pt x="2283" y="411"/>
                    <a:pt x="2329" y="389"/>
                    <a:pt x="2397" y="389"/>
                  </a:cubicBezTo>
                  <a:lnTo>
                    <a:pt x="2534" y="389"/>
                  </a:lnTo>
                  <a:cubicBezTo>
                    <a:pt x="2580" y="411"/>
                    <a:pt x="2625" y="411"/>
                    <a:pt x="2648" y="434"/>
                  </a:cubicBezTo>
                  <a:cubicBezTo>
                    <a:pt x="2671" y="457"/>
                    <a:pt x="2694" y="457"/>
                    <a:pt x="2717" y="480"/>
                  </a:cubicBezTo>
                  <a:cubicBezTo>
                    <a:pt x="2762" y="503"/>
                    <a:pt x="2785" y="548"/>
                    <a:pt x="2808" y="594"/>
                  </a:cubicBezTo>
                  <a:cubicBezTo>
                    <a:pt x="2854" y="640"/>
                    <a:pt x="2876" y="708"/>
                    <a:pt x="2899" y="754"/>
                  </a:cubicBezTo>
                  <a:cubicBezTo>
                    <a:pt x="2922" y="822"/>
                    <a:pt x="2945" y="891"/>
                    <a:pt x="2945" y="936"/>
                  </a:cubicBezTo>
                  <a:cubicBezTo>
                    <a:pt x="2945" y="974"/>
                    <a:pt x="2945" y="1012"/>
                    <a:pt x="2945" y="1051"/>
                  </a:cubicBezTo>
                  <a:cubicBezTo>
                    <a:pt x="2945" y="1119"/>
                    <a:pt x="2945" y="1165"/>
                    <a:pt x="2922" y="1233"/>
                  </a:cubicBezTo>
                  <a:cubicBezTo>
                    <a:pt x="2922" y="1279"/>
                    <a:pt x="2899" y="1347"/>
                    <a:pt x="2876" y="1416"/>
                  </a:cubicBezTo>
                  <a:cubicBezTo>
                    <a:pt x="2876" y="1416"/>
                    <a:pt x="2876" y="1439"/>
                    <a:pt x="2854" y="1461"/>
                  </a:cubicBezTo>
                  <a:cubicBezTo>
                    <a:pt x="2854" y="1461"/>
                    <a:pt x="2854" y="1484"/>
                    <a:pt x="2854" y="1507"/>
                  </a:cubicBezTo>
                  <a:cubicBezTo>
                    <a:pt x="2831" y="1530"/>
                    <a:pt x="2831" y="1576"/>
                    <a:pt x="2808" y="1598"/>
                  </a:cubicBezTo>
                  <a:cubicBezTo>
                    <a:pt x="2785" y="1644"/>
                    <a:pt x="2762" y="1712"/>
                    <a:pt x="2717" y="1781"/>
                  </a:cubicBezTo>
                  <a:cubicBezTo>
                    <a:pt x="2717" y="1781"/>
                    <a:pt x="2717" y="1781"/>
                    <a:pt x="2717" y="1804"/>
                  </a:cubicBezTo>
                  <a:cubicBezTo>
                    <a:pt x="2694" y="1827"/>
                    <a:pt x="2694" y="1849"/>
                    <a:pt x="2717" y="1872"/>
                  </a:cubicBezTo>
                  <a:cubicBezTo>
                    <a:pt x="2739" y="1872"/>
                    <a:pt x="2785" y="1872"/>
                    <a:pt x="2785" y="1849"/>
                  </a:cubicBezTo>
                  <a:cubicBezTo>
                    <a:pt x="2808" y="1804"/>
                    <a:pt x="2831" y="1758"/>
                    <a:pt x="2854" y="1735"/>
                  </a:cubicBezTo>
                  <a:cubicBezTo>
                    <a:pt x="2876" y="1667"/>
                    <a:pt x="2922" y="1598"/>
                    <a:pt x="2945" y="1530"/>
                  </a:cubicBezTo>
                  <a:cubicBezTo>
                    <a:pt x="2990" y="1461"/>
                    <a:pt x="3036" y="1370"/>
                    <a:pt x="3059" y="1302"/>
                  </a:cubicBezTo>
                  <a:cubicBezTo>
                    <a:pt x="3105" y="1233"/>
                    <a:pt x="3127" y="1165"/>
                    <a:pt x="3150" y="1073"/>
                  </a:cubicBezTo>
                  <a:cubicBezTo>
                    <a:pt x="3173" y="1028"/>
                    <a:pt x="3173" y="959"/>
                    <a:pt x="3173" y="891"/>
                  </a:cubicBezTo>
                  <a:cubicBezTo>
                    <a:pt x="3196" y="845"/>
                    <a:pt x="3196" y="799"/>
                    <a:pt x="3173" y="754"/>
                  </a:cubicBezTo>
                  <a:cubicBezTo>
                    <a:pt x="3173" y="708"/>
                    <a:pt x="3173" y="662"/>
                    <a:pt x="3173" y="617"/>
                  </a:cubicBezTo>
                  <a:cubicBezTo>
                    <a:pt x="3150" y="594"/>
                    <a:pt x="3150" y="548"/>
                    <a:pt x="3150" y="526"/>
                  </a:cubicBezTo>
                  <a:cubicBezTo>
                    <a:pt x="3127" y="480"/>
                    <a:pt x="3105" y="434"/>
                    <a:pt x="3082" y="389"/>
                  </a:cubicBezTo>
                  <a:cubicBezTo>
                    <a:pt x="3059" y="343"/>
                    <a:pt x="3036" y="274"/>
                    <a:pt x="2990" y="229"/>
                  </a:cubicBezTo>
                  <a:cubicBezTo>
                    <a:pt x="2968" y="206"/>
                    <a:pt x="2968" y="206"/>
                    <a:pt x="2945" y="183"/>
                  </a:cubicBezTo>
                  <a:cubicBezTo>
                    <a:pt x="2922" y="160"/>
                    <a:pt x="2876" y="138"/>
                    <a:pt x="2854" y="115"/>
                  </a:cubicBezTo>
                  <a:cubicBezTo>
                    <a:pt x="2785" y="92"/>
                    <a:pt x="2717" y="46"/>
                    <a:pt x="2625" y="23"/>
                  </a:cubicBezTo>
                  <a:cubicBezTo>
                    <a:pt x="2557" y="23"/>
                    <a:pt x="2488" y="1"/>
                    <a:pt x="2420"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2" name="Google Shape;802;p4"/>
            <p:cNvSpPr/>
            <p:nvPr/>
          </p:nvSpPr>
          <p:spPr>
            <a:xfrm>
              <a:off x="4903450" y="4765100"/>
              <a:ext cx="107300" cy="19425"/>
            </a:xfrm>
            <a:custGeom>
              <a:avLst/>
              <a:gdLst/>
              <a:ahLst/>
              <a:cxnLst/>
              <a:rect l="l" t="t" r="r" b="b"/>
              <a:pathLst>
                <a:path w="4292" h="777" extrusionOk="0">
                  <a:moveTo>
                    <a:pt x="251" y="1"/>
                  </a:moveTo>
                  <a:cubicBezTo>
                    <a:pt x="205" y="1"/>
                    <a:pt x="183" y="23"/>
                    <a:pt x="137" y="23"/>
                  </a:cubicBezTo>
                  <a:cubicBezTo>
                    <a:pt x="68" y="69"/>
                    <a:pt x="0" y="138"/>
                    <a:pt x="23" y="229"/>
                  </a:cubicBezTo>
                  <a:cubicBezTo>
                    <a:pt x="23" y="275"/>
                    <a:pt x="68" y="343"/>
                    <a:pt x="114" y="366"/>
                  </a:cubicBezTo>
                  <a:cubicBezTo>
                    <a:pt x="160" y="389"/>
                    <a:pt x="205" y="389"/>
                    <a:pt x="251" y="389"/>
                  </a:cubicBezTo>
                  <a:cubicBezTo>
                    <a:pt x="274" y="411"/>
                    <a:pt x="320" y="411"/>
                    <a:pt x="365" y="411"/>
                  </a:cubicBezTo>
                  <a:cubicBezTo>
                    <a:pt x="434" y="434"/>
                    <a:pt x="525" y="457"/>
                    <a:pt x="616" y="457"/>
                  </a:cubicBezTo>
                  <a:cubicBezTo>
                    <a:pt x="685" y="480"/>
                    <a:pt x="776" y="503"/>
                    <a:pt x="845" y="526"/>
                  </a:cubicBezTo>
                  <a:cubicBezTo>
                    <a:pt x="936" y="548"/>
                    <a:pt x="1027" y="548"/>
                    <a:pt x="1096" y="571"/>
                  </a:cubicBezTo>
                  <a:cubicBezTo>
                    <a:pt x="1278" y="594"/>
                    <a:pt x="1438" y="640"/>
                    <a:pt x="1621" y="663"/>
                  </a:cubicBezTo>
                  <a:cubicBezTo>
                    <a:pt x="1689" y="685"/>
                    <a:pt x="1780" y="685"/>
                    <a:pt x="1872" y="708"/>
                  </a:cubicBezTo>
                  <a:cubicBezTo>
                    <a:pt x="1963" y="708"/>
                    <a:pt x="2031" y="731"/>
                    <a:pt x="2123" y="731"/>
                  </a:cubicBezTo>
                  <a:cubicBezTo>
                    <a:pt x="2214" y="754"/>
                    <a:pt x="2305" y="754"/>
                    <a:pt x="2397" y="754"/>
                  </a:cubicBezTo>
                  <a:cubicBezTo>
                    <a:pt x="2488" y="777"/>
                    <a:pt x="2602" y="777"/>
                    <a:pt x="2693" y="777"/>
                  </a:cubicBezTo>
                  <a:cubicBezTo>
                    <a:pt x="2785" y="754"/>
                    <a:pt x="2876" y="754"/>
                    <a:pt x="2967" y="754"/>
                  </a:cubicBezTo>
                  <a:cubicBezTo>
                    <a:pt x="3036" y="754"/>
                    <a:pt x="3127" y="731"/>
                    <a:pt x="3196" y="731"/>
                  </a:cubicBezTo>
                  <a:cubicBezTo>
                    <a:pt x="3310" y="708"/>
                    <a:pt x="3401" y="685"/>
                    <a:pt x="3492" y="663"/>
                  </a:cubicBezTo>
                  <a:cubicBezTo>
                    <a:pt x="3584" y="640"/>
                    <a:pt x="3675" y="617"/>
                    <a:pt x="3743" y="594"/>
                  </a:cubicBezTo>
                  <a:cubicBezTo>
                    <a:pt x="3835" y="571"/>
                    <a:pt x="3903" y="548"/>
                    <a:pt x="3994" y="503"/>
                  </a:cubicBezTo>
                  <a:cubicBezTo>
                    <a:pt x="4063" y="480"/>
                    <a:pt x="4131" y="457"/>
                    <a:pt x="4223" y="434"/>
                  </a:cubicBezTo>
                  <a:cubicBezTo>
                    <a:pt x="4268" y="411"/>
                    <a:pt x="4291" y="366"/>
                    <a:pt x="4268" y="320"/>
                  </a:cubicBezTo>
                  <a:cubicBezTo>
                    <a:pt x="4246" y="275"/>
                    <a:pt x="4200" y="252"/>
                    <a:pt x="4154" y="252"/>
                  </a:cubicBezTo>
                  <a:cubicBezTo>
                    <a:pt x="4063" y="297"/>
                    <a:pt x="3949" y="320"/>
                    <a:pt x="3857" y="343"/>
                  </a:cubicBezTo>
                  <a:lnTo>
                    <a:pt x="3880" y="343"/>
                  </a:lnTo>
                  <a:cubicBezTo>
                    <a:pt x="3766" y="366"/>
                    <a:pt x="3652" y="389"/>
                    <a:pt x="3561" y="389"/>
                  </a:cubicBezTo>
                  <a:cubicBezTo>
                    <a:pt x="3492" y="411"/>
                    <a:pt x="3424" y="411"/>
                    <a:pt x="3355" y="411"/>
                  </a:cubicBezTo>
                  <a:lnTo>
                    <a:pt x="2511" y="411"/>
                  </a:lnTo>
                  <a:cubicBezTo>
                    <a:pt x="2419" y="389"/>
                    <a:pt x="2328" y="389"/>
                    <a:pt x="2214" y="366"/>
                  </a:cubicBezTo>
                  <a:cubicBezTo>
                    <a:pt x="2054" y="343"/>
                    <a:pt x="1872" y="320"/>
                    <a:pt x="1689" y="297"/>
                  </a:cubicBezTo>
                  <a:cubicBezTo>
                    <a:pt x="1529" y="275"/>
                    <a:pt x="1347" y="229"/>
                    <a:pt x="1187" y="183"/>
                  </a:cubicBezTo>
                  <a:cubicBezTo>
                    <a:pt x="1096" y="160"/>
                    <a:pt x="1004" y="160"/>
                    <a:pt x="913" y="138"/>
                  </a:cubicBezTo>
                  <a:cubicBezTo>
                    <a:pt x="845" y="115"/>
                    <a:pt x="753" y="92"/>
                    <a:pt x="685" y="92"/>
                  </a:cubicBezTo>
                  <a:cubicBezTo>
                    <a:pt x="593" y="69"/>
                    <a:pt x="502" y="46"/>
                    <a:pt x="411" y="23"/>
                  </a:cubicBezTo>
                  <a:cubicBezTo>
                    <a:pt x="365" y="23"/>
                    <a:pt x="297" y="1"/>
                    <a:pt x="251"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3" name="Google Shape;803;p4"/>
            <p:cNvSpPr/>
            <p:nvPr/>
          </p:nvSpPr>
          <p:spPr>
            <a:xfrm>
              <a:off x="4949100" y="4704050"/>
              <a:ext cx="9725" cy="9725"/>
            </a:xfrm>
            <a:custGeom>
              <a:avLst/>
              <a:gdLst/>
              <a:ahLst/>
              <a:cxnLst/>
              <a:rect l="l" t="t" r="r" b="b"/>
              <a:pathLst>
                <a:path w="389" h="389" extrusionOk="0">
                  <a:moveTo>
                    <a:pt x="183" y="0"/>
                  </a:moveTo>
                  <a:cubicBezTo>
                    <a:pt x="69" y="0"/>
                    <a:pt x="0" y="92"/>
                    <a:pt x="0" y="206"/>
                  </a:cubicBezTo>
                  <a:cubicBezTo>
                    <a:pt x="0" y="297"/>
                    <a:pt x="91" y="388"/>
                    <a:pt x="205" y="388"/>
                  </a:cubicBezTo>
                  <a:cubicBezTo>
                    <a:pt x="320" y="388"/>
                    <a:pt x="388" y="274"/>
                    <a:pt x="388" y="183"/>
                  </a:cubicBezTo>
                  <a:cubicBezTo>
                    <a:pt x="388" y="69"/>
                    <a:pt x="297" y="0"/>
                    <a:pt x="183"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4" name="Google Shape;804;p4"/>
            <p:cNvSpPr/>
            <p:nvPr/>
          </p:nvSpPr>
          <p:spPr>
            <a:xfrm>
              <a:off x="4961075" y="4697200"/>
              <a:ext cx="5150" cy="5725"/>
            </a:xfrm>
            <a:custGeom>
              <a:avLst/>
              <a:gdLst/>
              <a:ahLst/>
              <a:cxnLst/>
              <a:rect l="l" t="t" r="r" b="b"/>
              <a:pathLst>
                <a:path w="206" h="229" extrusionOk="0">
                  <a:moveTo>
                    <a:pt x="92" y="0"/>
                  </a:moveTo>
                  <a:cubicBezTo>
                    <a:pt x="46" y="0"/>
                    <a:pt x="0" y="69"/>
                    <a:pt x="0" y="115"/>
                  </a:cubicBezTo>
                  <a:cubicBezTo>
                    <a:pt x="0" y="183"/>
                    <a:pt x="46" y="229"/>
                    <a:pt x="114" y="229"/>
                  </a:cubicBezTo>
                  <a:cubicBezTo>
                    <a:pt x="160" y="229"/>
                    <a:pt x="206" y="160"/>
                    <a:pt x="206" y="115"/>
                  </a:cubicBezTo>
                  <a:cubicBezTo>
                    <a:pt x="206" y="46"/>
                    <a:pt x="160" y="0"/>
                    <a:pt x="92"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5" name="Google Shape;805;p4"/>
            <p:cNvSpPr/>
            <p:nvPr/>
          </p:nvSpPr>
          <p:spPr>
            <a:xfrm>
              <a:off x="4959925" y="4685775"/>
              <a:ext cx="4025" cy="4025"/>
            </a:xfrm>
            <a:custGeom>
              <a:avLst/>
              <a:gdLst/>
              <a:ahLst/>
              <a:cxnLst/>
              <a:rect l="l" t="t" r="r" b="b"/>
              <a:pathLst>
                <a:path w="161" h="161" extrusionOk="0">
                  <a:moveTo>
                    <a:pt x="92" y="1"/>
                  </a:moveTo>
                  <a:cubicBezTo>
                    <a:pt x="46" y="1"/>
                    <a:pt x="1" y="47"/>
                    <a:pt x="1" y="92"/>
                  </a:cubicBezTo>
                  <a:cubicBezTo>
                    <a:pt x="24" y="138"/>
                    <a:pt x="46" y="161"/>
                    <a:pt x="92" y="161"/>
                  </a:cubicBezTo>
                  <a:cubicBezTo>
                    <a:pt x="138" y="161"/>
                    <a:pt x="160" y="115"/>
                    <a:pt x="160" y="92"/>
                  </a:cubicBezTo>
                  <a:cubicBezTo>
                    <a:pt x="160" y="47"/>
                    <a:pt x="138" y="1"/>
                    <a:pt x="92"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6" name="Google Shape;806;p4"/>
            <p:cNvSpPr/>
            <p:nvPr/>
          </p:nvSpPr>
          <p:spPr>
            <a:xfrm>
              <a:off x="4951375" y="4693775"/>
              <a:ext cx="2875" cy="2875"/>
            </a:xfrm>
            <a:custGeom>
              <a:avLst/>
              <a:gdLst/>
              <a:ahLst/>
              <a:cxnLst/>
              <a:rect l="l" t="t" r="r" b="b"/>
              <a:pathLst>
                <a:path w="115" h="115" extrusionOk="0">
                  <a:moveTo>
                    <a:pt x="46" y="0"/>
                  </a:moveTo>
                  <a:cubicBezTo>
                    <a:pt x="23" y="0"/>
                    <a:pt x="0" y="23"/>
                    <a:pt x="0" y="69"/>
                  </a:cubicBezTo>
                  <a:cubicBezTo>
                    <a:pt x="0" y="92"/>
                    <a:pt x="23" y="115"/>
                    <a:pt x="69" y="115"/>
                  </a:cubicBezTo>
                  <a:cubicBezTo>
                    <a:pt x="92" y="115"/>
                    <a:pt x="114" y="92"/>
                    <a:pt x="114" y="46"/>
                  </a:cubicBezTo>
                  <a:cubicBezTo>
                    <a:pt x="114" y="23"/>
                    <a:pt x="92" y="0"/>
                    <a:pt x="46"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7" name="Google Shape;807;p4"/>
            <p:cNvSpPr/>
            <p:nvPr/>
          </p:nvSpPr>
          <p:spPr>
            <a:xfrm>
              <a:off x="4940525" y="4712025"/>
              <a:ext cx="4025" cy="4025"/>
            </a:xfrm>
            <a:custGeom>
              <a:avLst/>
              <a:gdLst/>
              <a:ahLst/>
              <a:cxnLst/>
              <a:rect l="l" t="t" r="r" b="b"/>
              <a:pathLst>
                <a:path w="161" h="161" extrusionOk="0">
                  <a:moveTo>
                    <a:pt x="69" y="1"/>
                  </a:moveTo>
                  <a:cubicBezTo>
                    <a:pt x="23" y="1"/>
                    <a:pt x="1" y="47"/>
                    <a:pt x="1" y="92"/>
                  </a:cubicBezTo>
                  <a:cubicBezTo>
                    <a:pt x="1" y="138"/>
                    <a:pt x="23" y="161"/>
                    <a:pt x="69" y="161"/>
                  </a:cubicBezTo>
                  <a:cubicBezTo>
                    <a:pt x="115" y="161"/>
                    <a:pt x="160" y="115"/>
                    <a:pt x="138" y="69"/>
                  </a:cubicBezTo>
                  <a:cubicBezTo>
                    <a:pt x="138" y="24"/>
                    <a:pt x="115" y="1"/>
                    <a:pt x="69"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8" name="Google Shape;808;p4"/>
            <p:cNvSpPr/>
            <p:nvPr/>
          </p:nvSpPr>
          <p:spPr>
            <a:xfrm>
              <a:off x="4954225" y="4726875"/>
              <a:ext cx="4600" cy="4575"/>
            </a:xfrm>
            <a:custGeom>
              <a:avLst/>
              <a:gdLst/>
              <a:ahLst/>
              <a:cxnLst/>
              <a:rect l="l" t="t" r="r" b="b"/>
              <a:pathLst>
                <a:path w="184" h="183" extrusionOk="0">
                  <a:moveTo>
                    <a:pt x="69" y="0"/>
                  </a:moveTo>
                  <a:cubicBezTo>
                    <a:pt x="23" y="0"/>
                    <a:pt x="0" y="46"/>
                    <a:pt x="0" y="92"/>
                  </a:cubicBezTo>
                  <a:cubicBezTo>
                    <a:pt x="0" y="137"/>
                    <a:pt x="46" y="183"/>
                    <a:pt x="92" y="183"/>
                  </a:cubicBezTo>
                  <a:cubicBezTo>
                    <a:pt x="137" y="183"/>
                    <a:pt x="183" y="114"/>
                    <a:pt x="183" y="69"/>
                  </a:cubicBezTo>
                  <a:cubicBezTo>
                    <a:pt x="160" y="23"/>
                    <a:pt x="137" y="0"/>
                    <a:pt x="69"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9" name="Google Shape;809;p4"/>
            <p:cNvSpPr/>
            <p:nvPr/>
          </p:nvSpPr>
          <p:spPr>
            <a:xfrm>
              <a:off x="4935975" y="4734300"/>
              <a:ext cx="6300" cy="5725"/>
            </a:xfrm>
            <a:custGeom>
              <a:avLst/>
              <a:gdLst/>
              <a:ahLst/>
              <a:cxnLst/>
              <a:rect l="l" t="t" r="r" b="b"/>
              <a:pathLst>
                <a:path w="252" h="229" extrusionOk="0">
                  <a:moveTo>
                    <a:pt x="114" y="0"/>
                  </a:moveTo>
                  <a:cubicBezTo>
                    <a:pt x="46" y="0"/>
                    <a:pt x="0" y="69"/>
                    <a:pt x="0" y="114"/>
                  </a:cubicBezTo>
                  <a:cubicBezTo>
                    <a:pt x="0" y="183"/>
                    <a:pt x="69" y="228"/>
                    <a:pt x="137" y="228"/>
                  </a:cubicBezTo>
                  <a:cubicBezTo>
                    <a:pt x="205" y="228"/>
                    <a:pt x="251" y="160"/>
                    <a:pt x="251" y="114"/>
                  </a:cubicBezTo>
                  <a:cubicBezTo>
                    <a:pt x="228" y="46"/>
                    <a:pt x="183" y="0"/>
                    <a:pt x="114"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0" name="Google Shape;810;p4"/>
            <p:cNvSpPr/>
            <p:nvPr/>
          </p:nvSpPr>
          <p:spPr>
            <a:xfrm>
              <a:off x="4935975" y="4724025"/>
              <a:ext cx="2875" cy="2875"/>
            </a:xfrm>
            <a:custGeom>
              <a:avLst/>
              <a:gdLst/>
              <a:ahLst/>
              <a:cxnLst/>
              <a:rect l="l" t="t" r="r" b="b"/>
              <a:pathLst>
                <a:path w="115" h="115" extrusionOk="0">
                  <a:moveTo>
                    <a:pt x="69" y="0"/>
                  </a:moveTo>
                  <a:cubicBezTo>
                    <a:pt x="23" y="0"/>
                    <a:pt x="0" y="46"/>
                    <a:pt x="23" y="69"/>
                  </a:cubicBezTo>
                  <a:cubicBezTo>
                    <a:pt x="23" y="92"/>
                    <a:pt x="46" y="114"/>
                    <a:pt x="69" y="114"/>
                  </a:cubicBezTo>
                  <a:cubicBezTo>
                    <a:pt x="91" y="114"/>
                    <a:pt x="114" y="92"/>
                    <a:pt x="114" y="46"/>
                  </a:cubicBezTo>
                  <a:cubicBezTo>
                    <a:pt x="114" y="23"/>
                    <a:pt x="91" y="0"/>
                    <a:pt x="69"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1" name="Google Shape;811;p4"/>
            <p:cNvSpPr/>
            <p:nvPr/>
          </p:nvSpPr>
          <p:spPr>
            <a:xfrm>
              <a:off x="4988450" y="4724600"/>
              <a:ext cx="8025" cy="8000"/>
            </a:xfrm>
            <a:custGeom>
              <a:avLst/>
              <a:gdLst/>
              <a:ahLst/>
              <a:cxnLst/>
              <a:rect l="l" t="t" r="r" b="b"/>
              <a:pathLst>
                <a:path w="321" h="320" extrusionOk="0">
                  <a:moveTo>
                    <a:pt x="138" y="0"/>
                  </a:moveTo>
                  <a:cubicBezTo>
                    <a:pt x="69" y="0"/>
                    <a:pt x="1" y="91"/>
                    <a:pt x="1" y="183"/>
                  </a:cubicBezTo>
                  <a:cubicBezTo>
                    <a:pt x="1" y="251"/>
                    <a:pt x="69" y="320"/>
                    <a:pt x="161" y="320"/>
                  </a:cubicBezTo>
                  <a:cubicBezTo>
                    <a:pt x="252" y="320"/>
                    <a:pt x="321" y="228"/>
                    <a:pt x="298" y="160"/>
                  </a:cubicBezTo>
                  <a:cubicBezTo>
                    <a:pt x="298" y="69"/>
                    <a:pt x="229" y="0"/>
                    <a:pt x="138"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2" name="Google Shape;812;p4"/>
            <p:cNvSpPr/>
            <p:nvPr/>
          </p:nvSpPr>
          <p:spPr>
            <a:xfrm>
              <a:off x="5008425" y="4722300"/>
              <a:ext cx="7450" cy="6875"/>
            </a:xfrm>
            <a:custGeom>
              <a:avLst/>
              <a:gdLst/>
              <a:ahLst/>
              <a:cxnLst/>
              <a:rect l="l" t="t" r="r" b="b"/>
              <a:pathLst>
                <a:path w="298" h="275" extrusionOk="0">
                  <a:moveTo>
                    <a:pt x="161" y="1"/>
                  </a:moveTo>
                  <a:cubicBezTo>
                    <a:pt x="69" y="1"/>
                    <a:pt x="1" y="69"/>
                    <a:pt x="24" y="138"/>
                  </a:cubicBezTo>
                  <a:cubicBezTo>
                    <a:pt x="24" y="229"/>
                    <a:pt x="92" y="275"/>
                    <a:pt x="161" y="275"/>
                  </a:cubicBezTo>
                  <a:cubicBezTo>
                    <a:pt x="252" y="275"/>
                    <a:pt x="298" y="206"/>
                    <a:pt x="298" y="138"/>
                  </a:cubicBezTo>
                  <a:cubicBezTo>
                    <a:pt x="298" y="46"/>
                    <a:pt x="229" y="1"/>
                    <a:pt x="161"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3" name="Google Shape;813;p4"/>
            <p:cNvSpPr/>
            <p:nvPr/>
          </p:nvSpPr>
          <p:spPr>
            <a:xfrm>
              <a:off x="4998725" y="4709750"/>
              <a:ext cx="5750" cy="5175"/>
            </a:xfrm>
            <a:custGeom>
              <a:avLst/>
              <a:gdLst/>
              <a:ahLst/>
              <a:cxnLst/>
              <a:rect l="l" t="t" r="r" b="b"/>
              <a:pathLst>
                <a:path w="230" h="207" extrusionOk="0">
                  <a:moveTo>
                    <a:pt x="115" y="1"/>
                  </a:moveTo>
                  <a:cubicBezTo>
                    <a:pt x="46" y="1"/>
                    <a:pt x="1" y="69"/>
                    <a:pt x="1" y="115"/>
                  </a:cubicBezTo>
                  <a:cubicBezTo>
                    <a:pt x="24" y="183"/>
                    <a:pt x="69" y="206"/>
                    <a:pt x="115" y="206"/>
                  </a:cubicBezTo>
                  <a:cubicBezTo>
                    <a:pt x="183" y="206"/>
                    <a:pt x="229" y="160"/>
                    <a:pt x="229" y="92"/>
                  </a:cubicBezTo>
                  <a:cubicBezTo>
                    <a:pt x="206" y="46"/>
                    <a:pt x="161" y="1"/>
                    <a:pt x="115"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4" name="Google Shape;814;p4"/>
            <p:cNvSpPr/>
            <p:nvPr/>
          </p:nvSpPr>
          <p:spPr>
            <a:xfrm>
              <a:off x="4985600" y="4712600"/>
              <a:ext cx="4025" cy="4025"/>
            </a:xfrm>
            <a:custGeom>
              <a:avLst/>
              <a:gdLst/>
              <a:ahLst/>
              <a:cxnLst/>
              <a:rect l="l" t="t" r="r" b="b"/>
              <a:pathLst>
                <a:path w="161" h="161" extrusionOk="0">
                  <a:moveTo>
                    <a:pt x="92" y="1"/>
                  </a:moveTo>
                  <a:cubicBezTo>
                    <a:pt x="46" y="1"/>
                    <a:pt x="1" y="46"/>
                    <a:pt x="1" y="92"/>
                  </a:cubicBezTo>
                  <a:cubicBezTo>
                    <a:pt x="1" y="138"/>
                    <a:pt x="46" y="160"/>
                    <a:pt x="92" y="160"/>
                  </a:cubicBezTo>
                  <a:cubicBezTo>
                    <a:pt x="138" y="160"/>
                    <a:pt x="161" y="115"/>
                    <a:pt x="161" y="92"/>
                  </a:cubicBezTo>
                  <a:cubicBezTo>
                    <a:pt x="161" y="46"/>
                    <a:pt x="115" y="1"/>
                    <a:pt x="92"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5" name="Google Shape;815;p4"/>
            <p:cNvSpPr/>
            <p:nvPr/>
          </p:nvSpPr>
          <p:spPr>
            <a:xfrm>
              <a:off x="4973050" y="4724025"/>
              <a:ext cx="4600" cy="4000"/>
            </a:xfrm>
            <a:custGeom>
              <a:avLst/>
              <a:gdLst/>
              <a:ahLst/>
              <a:cxnLst/>
              <a:rect l="l" t="t" r="r" b="b"/>
              <a:pathLst>
                <a:path w="184" h="160" extrusionOk="0">
                  <a:moveTo>
                    <a:pt x="69" y="0"/>
                  </a:moveTo>
                  <a:cubicBezTo>
                    <a:pt x="24" y="0"/>
                    <a:pt x="1" y="46"/>
                    <a:pt x="1" y="92"/>
                  </a:cubicBezTo>
                  <a:cubicBezTo>
                    <a:pt x="1" y="137"/>
                    <a:pt x="46" y="160"/>
                    <a:pt x="92" y="160"/>
                  </a:cubicBezTo>
                  <a:cubicBezTo>
                    <a:pt x="138" y="160"/>
                    <a:pt x="183" y="114"/>
                    <a:pt x="160" y="69"/>
                  </a:cubicBezTo>
                  <a:cubicBezTo>
                    <a:pt x="160" y="23"/>
                    <a:pt x="115" y="0"/>
                    <a:pt x="69"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6" name="Google Shape;816;p4"/>
            <p:cNvSpPr/>
            <p:nvPr/>
          </p:nvSpPr>
          <p:spPr>
            <a:xfrm>
              <a:off x="4985600" y="4738850"/>
              <a:ext cx="4025" cy="4025"/>
            </a:xfrm>
            <a:custGeom>
              <a:avLst/>
              <a:gdLst/>
              <a:ahLst/>
              <a:cxnLst/>
              <a:rect l="l" t="t" r="r" b="b"/>
              <a:pathLst>
                <a:path w="161" h="161" extrusionOk="0">
                  <a:moveTo>
                    <a:pt x="69" y="1"/>
                  </a:moveTo>
                  <a:cubicBezTo>
                    <a:pt x="24" y="1"/>
                    <a:pt x="1" y="46"/>
                    <a:pt x="1" y="92"/>
                  </a:cubicBezTo>
                  <a:cubicBezTo>
                    <a:pt x="1" y="138"/>
                    <a:pt x="24" y="160"/>
                    <a:pt x="69" y="160"/>
                  </a:cubicBezTo>
                  <a:cubicBezTo>
                    <a:pt x="115" y="160"/>
                    <a:pt x="161" y="115"/>
                    <a:pt x="138" y="69"/>
                  </a:cubicBezTo>
                  <a:cubicBezTo>
                    <a:pt x="138" y="46"/>
                    <a:pt x="115" y="1"/>
                    <a:pt x="69"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7" name="Google Shape;817;p4"/>
            <p:cNvSpPr/>
            <p:nvPr/>
          </p:nvSpPr>
          <p:spPr>
            <a:xfrm>
              <a:off x="4949650" y="4744000"/>
              <a:ext cx="5750" cy="5725"/>
            </a:xfrm>
            <a:custGeom>
              <a:avLst/>
              <a:gdLst/>
              <a:ahLst/>
              <a:cxnLst/>
              <a:rect l="l" t="t" r="r" b="b"/>
              <a:pathLst>
                <a:path w="230" h="229" extrusionOk="0">
                  <a:moveTo>
                    <a:pt x="115" y="0"/>
                  </a:moveTo>
                  <a:cubicBezTo>
                    <a:pt x="47" y="0"/>
                    <a:pt x="1" y="69"/>
                    <a:pt x="1" y="137"/>
                  </a:cubicBezTo>
                  <a:cubicBezTo>
                    <a:pt x="24" y="183"/>
                    <a:pt x="69" y="228"/>
                    <a:pt x="138" y="228"/>
                  </a:cubicBezTo>
                  <a:cubicBezTo>
                    <a:pt x="183" y="228"/>
                    <a:pt x="229" y="183"/>
                    <a:pt x="229" y="114"/>
                  </a:cubicBezTo>
                  <a:cubicBezTo>
                    <a:pt x="229" y="46"/>
                    <a:pt x="183" y="0"/>
                    <a:pt x="115"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8" name="Google Shape;818;p4"/>
            <p:cNvSpPr/>
            <p:nvPr/>
          </p:nvSpPr>
          <p:spPr>
            <a:xfrm>
              <a:off x="4930825" y="4753700"/>
              <a:ext cx="5175" cy="5150"/>
            </a:xfrm>
            <a:custGeom>
              <a:avLst/>
              <a:gdLst/>
              <a:ahLst/>
              <a:cxnLst/>
              <a:rect l="l" t="t" r="r" b="b"/>
              <a:pathLst>
                <a:path w="207" h="206" extrusionOk="0">
                  <a:moveTo>
                    <a:pt x="92" y="0"/>
                  </a:moveTo>
                  <a:cubicBezTo>
                    <a:pt x="46" y="0"/>
                    <a:pt x="1" y="46"/>
                    <a:pt x="1" y="114"/>
                  </a:cubicBezTo>
                  <a:cubicBezTo>
                    <a:pt x="1" y="160"/>
                    <a:pt x="46" y="206"/>
                    <a:pt x="115" y="206"/>
                  </a:cubicBezTo>
                  <a:cubicBezTo>
                    <a:pt x="160" y="206"/>
                    <a:pt x="206" y="137"/>
                    <a:pt x="206" y="91"/>
                  </a:cubicBezTo>
                  <a:cubicBezTo>
                    <a:pt x="206" y="46"/>
                    <a:pt x="160" y="0"/>
                    <a:pt x="92"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9" name="Google Shape;819;p4"/>
            <p:cNvSpPr/>
            <p:nvPr/>
          </p:nvSpPr>
          <p:spPr>
            <a:xfrm>
              <a:off x="4966775" y="4746850"/>
              <a:ext cx="2875" cy="2300"/>
            </a:xfrm>
            <a:custGeom>
              <a:avLst/>
              <a:gdLst/>
              <a:ahLst/>
              <a:cxnLst/>
              <a:rect l="l" t="t" r="r" b="b"/>
              <a:pathLst>
                <a:path w="115" h="92" extrusionOk="0">
                  <a:moveTo>
                    <a:pt x="69" y="0"/>
                  </a:moveTo>
                  <a:cubicBezTo>
                    <a:pt x="23" y="0"/>
                    <a:pt x="1" y="23"/>
                    <a:pt x="23" y="46"/>
                  </a:cubicBezTo>
                  <a:cubicBezTo>
                    <a:pt x="23" y="92"/>
                    <a:pt x="46" y="92"/>
                    <a:pt x="69" y="92"/>
                  </a:cubicBezTo>
                  <a:cubicBezTo>
                    <a:pt x="92" y="92"/>
                    <a:pt x="115" y="69"/>
                    <a:pt x="115" y="46"/>
                  </a:cubicBezTo>
                  <a:cubicBezTo>
                    <a:pt x="115" y="23"/>
                    <a:pt x="92" y="0"/>
                    <a:pt x="69"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0" name="Google Shape;820;p4"/>
            <p:cNvSpPr/>
            <p:nvPr/>
          </p:nvSpPr>
          <p:spPr>
            <a:xfrm>
              <a:off x="4977050" y="4758250"/>
              <a:ext cx="4600" cy="4025"/>
            </a:xfrm>
            <a:custGeom>
              <a:avLst/>
              <a:gdLst/>
              <a:ahLst/>
              <a:cxnLst/>
              <a:rect l="l" t="t" r="r" b="b"/>
              <a:pathLst>
                <a:path w="184" h="161" extrusionOk="0">
                  <a:moveTo>
                    <a:pt x="92" y="1"/>
                  </a:moveTo>
                  <a:cubicBezTo>
                    <a:pt x="46" y="1"/>
                    <a:pt x="0" y="46"/>
                    <a:pt x="0" y="92"/>
                  </a:cubicBezTo>
                  <a:cubicBezTo>
                    <a:pt x="0" y="138"/>
                    <a:pt x="46" y="161"/>
                    <a:pt x="92" y="161"/>
                  </a:cubicBezTo>
                  <a:cubicBezTo>
                    <a:pt x="137" y="161"/>
                    <a:pt x="183" y="138"/>
                    <a:pt x="160" y="92"/>
                  </a:cubicBezTo>
                  <a:cubicBezTo>
                    <a:pt x="160" y="46"/>
                    <a:pt x="137" y="1"/>
                    <a:pt x="92"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1" name="Google Shape;821;p4"/>
            <p:cNvSpPr/>
            <p:nvPr/>
          </p:nvSpPr>
          <p:spPr>
            <a:xfrm>
              <a:off x="4796150" y="4730300"/>
              <a:ext cx="139275" cy="118150"/>
            </a:xfrm>
            <a:custGeom>
              <a:avLst/>
              <a:gdLst/>
              <a:ahLst/>
              <a:cxnLst/>
              <a:rect l="l" t="t" r="r" b="b"/>
              <a:pathLst>
                <a:path w="5571" h="4726" extrusionOk="0">
                  <a:moveTo>
                    <a:pt x="4224" y="0"/>
                  </a:moveTo>
                  <a:cubicBezTo>
                    <a:pt x="4109" y="69"/>
                    <a:pt x="3995" y="137"/>
                    <a:pt x="3881" y="206"/>
                  </a:cubicBezTo>
                  <a:cubicBezTo>
                    <a:pt x="3653" y="365"/>
                    <a:pt x="3425" y="502"/>
                    <a:pt x="3196" y="662"/>
                  </a:cubicBezTo>
                  <a:cubicBezTo>
                    <a:pt x="2649" y="1027"/>
                    <a:pt x="2101" y="1415"/>
                    <a:pt x="1576" y="1826"/>
                  </a:cubicBezTo>
                  <a:cubicBezTo>
                    <a:pt x="1325" y="2032"/>
                    <a:pt x="1074" y="2260"/>
                    <a:pt x="845" y="2488"/>
                  </a:cubicBezTo>
                  <a:cubicBezTo>
                    <a:pt x="640" y="2694"/>
                    <a:pt x="457" y="2899"/>
                    <a:pt x="298" y="3150"/>
                  </a:cubicBezTo>
                  <a:cubicBezTo>
                    <a:pt x="161" y="3333"/>
                    <a:pt x="69" y="3538"/>
                    <a:pt x="24" y="3766"/>
                  </a:cubicBezTo>
                  <a:cubicBezTo>
                    <a:pt x="1" y="3858"/>
                    <a:pt x="1" y="3972"/>
                    <a:pt x="1" y="4063"/>
                  </a:cubicBezTo>
                  <a:cubicBezTo>
                    <a:pt x="24" y="4154"/>
                    <a:pt x="69" y="4246"/>
                    <a:pt x="115" y="4337"/>
                  </a:cubicBezTo>
                  <a:cubicBezTo>
                    <a:pt x="138" y="4383"/>
                    <a:pt x="161" y="4428"/>
                    <a:pt x="206" y="4451"/>
                  </a:cubicBezTo>
                  <a:cubicBezTo>
                    <a:pt x="252" y="4497"/>
                    <a:pt x="275" y="4543"/>
                    <a:pt x="320" y="4565"/>
                  </a:cubicBezTo>
                  <a:cubicBezTo>
                    <a:pt x="412" y="4634"/>
                    <a:pt x="503" y="4679"/>
                    <a:pt x="617" y="4702"/>
                  </a:cubicBezTo>
                  <a:cubicBezTo>
                    <a:pt x="708" y="4725"/>
                    <a:pt x="823" y="4725"/>
                    <a:pt x="937" y="4725"/>
                  </a:cubicBezTo>
                  <a:cubicBezTo>
                    <a:pt x="1051" y="4725"/>
                    <a:pt x="1188" y="4702"/>
                    <a:pt x="1302" y="4679"/>
                  </a:cubicBezTo>
                  <a:cubicBezTo>
                    <a:pt x="1599" y="4611"/>
                    <a:pt x="1873" y="4497"/>
                    <a:pt x="2124" y="4360"/>
                  </a:cubicBezTo>
                  <a:cubicBezTo>
                    <a:pt x="2443" y="4200"/>
                    <a:pt x="2740" y="4040"/>
                    <a:pt x="3037" y="3835"/>
                  </a:cubicBezTo>
                  <a:cubicBezTo>
                    <a:pt x="3630" y="3447"/>
                    <a:pt x="4201" y="3013"/>
                    <a:pt x="4771" y="2557"/>
                  </a:cubicBezTo>
                  <a:cubicBezTo>
                    <a:pt x="5000" y="2374"/>
                    <a:pt x="5228" y="2192"/>
                    <a:pt x="5433" y="2009"/>
                  </a:cubicBezTo>
                  <a:cubicBezTo>
                    <a:pt x="5479" y="1963"/>
                    <a:pt x="5525" y="1940"/>
                    <a:pt x="5570" y="1895"/>
                  </a:cubicBezTo>
                  <a:lnTo>
                    <a:pt x="5525" y="1895"/>
                  </a:lnTo>
                  <a:cubicBezTo>
                    <a:pt x="5456" y="1895"/>
                    <a:pt x="5388" y="1872"/>
                    <a:pt x="5319" y="1872"/>
                  </a:cubicBezTo>
                  <a:lnTo>
                    <a:pt x="5296" y="1872"/>
                  </a:lnTo>
                  <a:cubicBezTo>
                    <a:pt x="4908" y="2192"/>
                    <a:pt x="4520" y="2511"/>
                    <a:pt x="4132" y="2831"/>
                  </a:cubicBezTo>
                  <a:cubicBezTo>
                    <a:pt x="3562" y="3264"/>
                    <a:pt x="2968" y="3675"/>
                    <a:pt x="2352" y="4018"/>
                  </a:cubicBezTo>
                  <a:cubicBezTo>
                    <a:pt x="2352" y="4018"/>
                    <a:pt x="2352" y="4040"/>
                    <a:pt x="2352" y="4040"/>
                  </a:cubicBezTo>
                  <a:cubicBezTo>
                    <a:pt x="2009" y="4223"/>
                    <a:pt x="1667" y="4383"/>
                    <a:pt x="1279" y="4474"/>
                  </a:cubicBezTo>
                  <a:cubicBezTo>
                    <a:pt x="1142" y="4520"/>
                    <a:pt x="1005" y="4543"/>
                    <a:pt x="891" y="4543"/>
                  </a:cubicBezTo>
                  <a:cubicBezTo>
                    <a:pt x="800" y="4543"/>
                    <a:pt x="731" y="4520"/>
                    <a:pt x="663" y="4520"/>
                  </a:cubicBezTo>
                  <a:cubicBezTo>
                    <a:pt x="594" y="4497"/>
                    <a:pt x="549" y="4474"/>
                    <a:pt x="503" y="4451"/>
                  </a:cubicBezTo>
                  <a:cubicBezTo>
                    <a:pt x="457" y="4428"/>
                    <a:pt x="412" y="4383"/>
                    <a:pt x="366" y="4337"/>
                  </a:cubicBezTo>
                  <a:cubicBezTo>
                    <a:pt x="320" y="4314"/>
                    <a:pt x="298" y="4269"/>
                    <a:pt x="275" y="4200"/>
                  </a:cubicBezTo>
                  <a:cubicBezTo>
                    <a:pt x="252" y="4177"/>
                    <a:pt x="229" y="4132"/>
                    <a:pt x="206" y="4086"/>
                  </a:cubicBezTo>
                  <a:cubicBezTo>
                    <a:pt x="206" y="4018"/>
                    <a:pt x="206" y="3972"/>
                    <a:pt x="206" y="3926"/>
                  </a:cubicBezTo>
                  <a:cubicBezTo>
                    <a:pt x="206" y="3858"/>
                    <a:pt x="206" y="3789"/>
                    <a:pt x="229" y="3721"/>
                  </a:cubicBezTo>
                  <a:cubicBezTo>
                    <a:pt x="275" y="3607"/>
                    <a:pt x="320" y="3470"/>
                    <a:pt x="389" y="3356"/>
                  </a:cubicBezTo>
                  <a:cubicBezTo>
                    <a:pt x="571" y="3059"/>
                    <a:pt x="800" y="2808"/>
                    <a:pt x="1051" y="2557"/>
                  </a:cubicBezTo>
                  <a:cubicBezTo>
                    <a:pt x="1325" y="2306"/>
                    <a:pt x="1599" y="2055"/>
                    <a:pt x="1895" y="1826"/>
                  </a:cubicBezTo>
                  <a:cubicBezTo>
                    <a:pt x="2398" y="1438"/>
                    <a:pt x="2945" y="1050"/>
                    <a:pt x="3493" y="685"/>
                  </a:cubicBezTo>
                  <a:cubicBezTo>
                    <a:pt x="3721" y="548"/>
                    <a:pt x="3927" y="411"/>
                    <a:pt x="4132" y="274"/>
                  </a:cubicBezTo>
                  <a:cubicBezTo>
                    <a:pt x="4178" y="251"/>
                    <a:pt x="4201" y="251"/>
                    <a:pt x="4224" y="229"/>
                  </a:cubicBezTo>
                  <a:cubicBezTo>
                    <a:pt x="4224" y="160"/>
                    <a:pt x="4224" y="69"/>
                    <a:pt x="4224"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2" name="Google Shape;822;p4"/>
            <p:cNvSpPr/>
            <p:nvPr/>
          </p:nvSpPr>
          <p:spPr>
            <a:xfrm>
              <a:off x="4822400" y="4794200"/>
              <a:ext cx="25" cy="25"/>
            </a:xfrm>
            <a:custGeom>
              <a:avLst/>
              <a:gdLst/>
              <a:ahLst/>
              <a:cxnLst/>
              <a:rect l="l" t="t" r="r" b="b"/>
              <a:pathLst>
                <a:path w="1" h="1" extrusionOk="0">
                  <a:moveTo>
                    <a:pt x="1" y="1"/>
                  </a:moveTo>
                  <a:lnTo>
                    <a:pt x="1" y="1"/>
                  </a:lnTo>
                  <a:cubicBezTo>
                    <a:pt x="1" y="1"/>
                    <a:pt x="1" y="1"/>
                    <a:pt x="1"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3" name="Google Shape;823;p4"/>
            <p:cNvSpPr/>
            <p:nvPr/>
          </p:nvSpPr>
          <p:spPr>
            <a:xfrm>
              <a:off x="4822975" y="4794200"/>
              <a:ext cx="25" cy="25"/>
            </a:xfrm>
            <a:custGeom>
              <a:avLst/>
              <a:gdLst/>
              <a:ahLst/>
              <a:cxnLst/>
              <a:rect l="l" t="t" r="r" b="b"/>
              <a:pathLst>
                <a:path w="1" h="1" extrusionOk="0">
                  <a:moveTo>
                    <a:pt x="1" y="1"/>
                  </a:moveTo>
                  <a:lnTo>
                    <a:pt x="1" y="1"/>
                  </a:ln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4" name="Google Shape;824;p4"/>
            <p:cNvSpPr/>
            <p:nvPr/>
          </p:nvSpPr>
          <p:spPr>
            <a:xfrm>
              <a:off x="4854925" y="483072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5" name="Google Shape;825;p4"/>
            <p:cNvSpPr/>
            <p:nvPr/>
          </p:nvSpPr>
          <p:spPr>
            <a:xfrm>
              <a:off x="4807000" y="4741125"/>
              <a:ext cx="117575" cy="98175"/>
            </a:xfrm>
            <a:custGeom>
              <a:avLst/>
              <a:gdLst/>
              <a:ahLst/>
              <a:cxnLst/>
              <a:rect l="l" t="t" r="r" b="b"/>
              <a:pathLst>
                <a:path w="4703" h="3927" extrusionOk="0">
                  <a:moveTo>
                    <a:pt x="3790" y="1"/>
                  </a:moveTo>
                  <a:cubicBezTo>
                    <a:pt x="3744" y="24"/>
                    <a:pt x="3698" y="47"/>
                    <a:pt x="3653" y="69"/>
                  </a:cubicBezTo>
                  <a:cubicBezTo>
                    <a:pt x="3584" y="115"/>
                    <a:pt x="3538" y="161"/>
                    <a:pt x="3470" y="206"/>
                  </a:cubicBezTo>
                  <a:cubicBezTo>
                    <a:pt x="3287" y="321"/>
                    <a:pt x="3105" y="435"/>
                    <a:pt x="2922" y="549"/>
                  </a:cubicBezTo>
                  <a:cubicBezTo>
                    <a:pt x="2443" y="891"/>
                    <a:pt x="1964" y="1234"/>
                    <a:pt x="1507" y="1622"/>
                  </a:cubicBezTo>
                  <a:cubicBezTo>
                    <a:pt x="1256" y="1804"/>
                    <a:pt x="1028" y="2032"/>
                    <a:pt x="799" y="2238"/>
                  </a:cubicBezTo>
                  <a:cubicBezTo>
                    <a:pt x="594" y="2443"/>
                    <a:pt x="411" y="2626"/>
                    <a:pt x="252" y="2854"/>
                  </a:cubicBezTo>
                  <a:cubicBezTo>
                    <a:pt x="183" y="2945"/>
                    <a:pt x="137" y="3037"/>
                    <a:pt x="92" y="3128"/>
                  </a:cubicBezTo>
                  <a:cubicBezTo>
                    <a:pt x="46" y="3219"/>
                    <a:pt x="23" y="3288"/>
                    <a:pt x="1" y="3379"/>
                  </a:cubicBezTo>
                  <a:cubicBezTo>
                    <a:pt x="1" y="3470"/>
                    <a:pt x="1" y="3539"/>
                    <a:pt x="46" y="3607"/>
                  </a:cubicBezTo>
                  <a:cubicBezTo>
                    <a:pt x="69" y="3699"/>
                    <a:pt x="115" y="3767"/>
                    <a:pt x="183" y="3813"/>
                  </a:cubicBezTo>
                  <a:cubicBezTo>
                    <a:pt x="229" y="3836"/>
                    <a:pt x="297" y="3858"/>
                    <a:pt x="343" y="3881"/>
                  </a:cubicBezTo>
                  <a:cubicBezTo>
                    <a:pt x="411" y="3904"/>
                    <a:pt x="503" y="3927"/>
                    <a:pt x="571" y="3927"/>
                  </a:cubicBezTo>
                  <a:cubicBezTo>
                    <a:pt x="777" y="3927"/>
                    <a:pt x="959" y="3881"/>
                    <a:pt x="1142" y="3813"/>
                  </a:cubicBezTo>
                  <a:cubicBezTo>
                    <a:pt x="1530" y="3676"/>
                    <a:pt x="1872" y="3448"/>
                    <a:pt x="2237" y="3242"/>
                  </a:cubicBezTo>
                  <a:cubicBezTo>
                    <a:pt x="2420" y="3105"/>
                    <a:pt x="2625" y="2991"/>
                    <a:pt x="2831" y="2854"/>
                  </a:cubicBezTo>
                  <a:cubicBezTo>
                    <a:pt x="3082" y="2694"/>
                    <a:pt x="3310" y="2535"/>
                    <a:pt x="3561" y="2352"/>
                  </a:cubicBezTo>
                  <a:cubicBezTo>
                    <a:pt x="3949" y="2055"/>
                    <a:pt x="4337" y="1736"/>
                    <a:pt x="4703" y="1393"/>
                  </a:cubicBezTo>
                  <a:cubicBezTo>
                    <a:pt x="4611" y="1370"/>
                    <a:pt x="4543" y="1348"/>
                    <a:pt x="4474" y="1348"/>
                  </a:cubicBezTo>
                  <a:cubicBezTo>
                    <a:pt x="4018" y="1736"/>
                    <a:pt x="3561" y="2124"/>
                    <a:pt x="3059" y="2466"/>
                  </a:cubicBezTo>
                  <a:cubicBezTo>
                    <a:pt x="2899" y="2580"/>
                    <a:pt x="2762" y="2672"/>
                    <a:pt x="2603" y="2786"/>
                  </a:cubicBezTo>
                  <a:cubicBezTo>
                    <a:pt x="2466" y="2877"/>
                    <a:pt x="2329" y="2945"/>
                    <a:pt x="2215" y="3014"/>
                  </a:cubicBezTo>
                  <a:cubicBezTo>
                    <a:pt x="2009" y="3151"/>
                    <a:pt x="1804" y="3265"/>
                    <a:pt x="1621" y="3379"/>
                  </a:cubicBezTo>
                  <a:cubicBezTo>
                    <a:pt x="1370" y="3516"/>
                    <a:pt x="1142" y="3630"/>
                    <a:pt x="891" y="3699"/>
                  </a:cubicBezTo>
                  <a:cubicBezTo>
                    <a:pt x="799" y="3721"/>
                    <a:pt x="708" y="3721"/>
                    <a:pt x="594" y="3744"/>
                  </a:cubicBezTo>
                  <a:cubicBezTo>
                    <a:pt x="548" y="3721"/>
                    <a:pt x="503" y="3721"/>
                    <a:pt x="434" y="3721"/>
                  </a:cubicBezTo>
                  <a:cubicBezTo>
                    <a:pt x="411" y="3699"/>
                    <a:pt x="366" y="3676"/>
                    <a:pt x="320" y="3676"/>
                  </a:cubicBezTo>
                  <a:cubicBezTo>
                    <a:pt x="297" y="3653"/>
                    <a:pt x="274" y="3630"/>
                    <a:pt x="252" y="3607"/>
                  </a:cubicBezTo>
                  <a:cubicBezTo>
                    <a:pt x="252" y="3607"/>
                    <a:pt x="229" y="3585"/>
                    <a:pt x="229" y="3562"/>
                  </a:cubicBezTo>
                  <a:cubicBezTo>
                    <a:pt x="206" y="3539"/>
                    <a:pt x="206" y="3539"/>
                    <a:pt x="206" y="3516"/>
                  </a:cubicBezTo>
                  <a:cubicBezTo>
                    <a:pt x="206" y="3493"/>
                    <a:pt x="206" y="3470"/>
                    <a:pt x="206" y="3448"/>
                  </a:cubicBezTo>
                  <a:cubicBezTo>
                    <a:pt x="206" y="3425"/>
                    <a:pt x="206" y="3379"/>
                    <a:pt x="206" y="3356"/>
                  </a:cubicBezTo>
                  <a:cubicBezTo>
                    <a:pt x="229" y="3265"/>
                    <a:pt x="274" y="3174"/>
                    <a:pt x="320" y="3105"/>
                  </a:cubicBezTo>
                  <a:cubicBezTo>
                    <a:pt x="320" y="3105"/>
                    <a:pt x="320" y="3128"/>
                    <a:pt x="320" y="3128"/>
                  </a:cubicBezTo>
                  <a:cubicBezTo>
                    <a:pt x="389" y="2991"/>
                    <a:pt x="480" y="2877"/>
                    <a:pt x="571" y="2763"/>
                  </a:cubicBezTo>
                  <a:cubicBezTo>
                    <a:pt x="685" y="2626"/>
                    <a:pt x="799" y="2512"/>
                    <a:pt x="936" y="2375"/>
                  </a:cubicBezTo>
                  <a:cubicBezTo>
                    <a:pt x="1050" y="2283"/>
                    <a:pt x="1165" y="2169"/>
                    <a:pt x="1279" y="2055"/>
                  </a:cubicBezTo>
                  <a:cubicBezTo>
                    <a:pt x="1758" y="1644"/>
                    <a:pt x="2283" y="1234"/>
                    <a:pt x="2808" y="868"/>
                  </a:cubicBezTo>
                  <a:cubicBezTo>
                    <a:pt x="3036" y="731"/>
                    <a:pt x="3242" y="572"/>
                    <a:pt x="3470" y="435"/>
                  </a:cubicBezTo>
                  <a:cubicBezTo>
                    <a:pt x="3584" y="366"/>
                    <a:pt x="3675" y="298"/>
                    <a:pt x="3812" y="229"/>
                  </a:cubicBezTo>
                  <a:cubicBezTo>
                    <a:pt x="3790" y="206"/>
                    <a:pt x="3790" y="184"/>
                    <a:pt x="3790" y="184"/>
                  </a:cubicBezTo>
                  <a:cubicBezTo>
                    <a:pt x="3790" y="115"/>
                    <a:pt x="3790" y="69"/>
                    <a:pt x="3790"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6" name="Google Shape;826;p4"/>
            <p:cNvSpPr/>
            <p:nvPr/>
          </p:nvSpPr>
          <p:spPr>
            <a:xfrm>
              <a:off x="4901725" y="4701775"/>
              <a:ext cx="130700" cy="83700"/>
            </a:xfrm>
            <a:custGeom>
              <a:avLst/>
              <a:gdLst/>
              <a:ahLst/>
              <a:cxnLst/>
              <a:rect l="l" t="t" r="r" b="b"/>
              <a:pathLst>
                <a:path w="5228" h="3348" extrusionOk="0">
                  <a:moveTo>
                    <a:pt x="3767" y="0"/>
                  </a:moveTo>
                  <a:cubicBezTo>
                    <a:pt x="3607" y="0"/>
                    <a:pt x="3447" y="23"/>
                    <a:pt x="3287" y="91"/>
                  </a:cubicBezTo>
                  <a:cubicBezTo>
                    <a:pt x="2968" y="183"/>
                    <a:pt x="2694" y="388"/>
                    <a:pt x="2466" y="616"/>
                  </a:cubicBezTo>
                  <a:cubicBezTo>
                    <a:pt x="2443" y="639"/>
                    <a:pt x="2420" y="662"/>
                    <a:pt x="2420" y="685"/>
                  </a:cubicBezTo>
                  <a:cubicBezTo>
                    <a:pt x="2420" y="708"/>
                    <a:pt x="2420" y="730"/>
                    <a:pt x="2443" y="753"/>
                  </a:cubicBezTo>
                  <a:cubicBezTo>
                    <a:pt x="2456" y="780"/>
                    <a:pt x="2485" y="791"/>
                    <a:pt x="2516" y="791"/>
                  </a:cubicBezTo>
                  <a:cubicBezTo>
                    <a:pt x="2538" y="791"/>
                    <a:pt x="2561" y="786"/>
                    <a:pt x="2580" y="776"/>
                  </a:cubicBezTo>
                  <a:cubicBezTo>
                    <a:pt x="2717" y="639"/>
                    <a:pt x="2854" y="525"/>
                    <a:pt x="2991" y="434"/>
                  </a:cubicBezTo>
                  <a:cubicBezTo>
                    <a:pt x="3128" y="365"/>
                    <a:pt x="3265" y="297"/>
                    <a:pt x="3424" y="251"/>
                  </a:cubicBezTo>
                  <a:cubicBezTo>
                    <a:pt x="3516" y="228"/>
                    <a:pt x="3630" y="205"/>
                    <a:pt x="3744" y="205"/>
                  </a:cubicBezTo>
                  <a:cubicBezTo>
                    <a:pt x="3835" y="205"/>
                    <a:pt x="3949" y="205"/>
                    <a:pt x="4041" y="228"/>
                  </a:cubicBezTo>
                  <a:cubicBezTo>
                    <a:pt x="4132" y="251"/>
                    <a:pt x="4223" y="297"/>
                    <a:pt x="4315" y="342"/>
                  </a:cubicBezTo>
                  <a:cubicBezTo>
                    <a:pt x="4429" y="388"/>
                    <a:pt x="4520" y="457"/>
                    <a:pt x="4588" y="525"/>
                  </a:cubicBezTo>
                  <a:cubicBezTo>
                    <a:pt x="4680" y="616"/>
                    <a:pt x="4748" y="708"/>
                    <a:pt x="4817" y="822"/>
                  </a:cubicBezTo>
                  <a:cubicBezTo>
                    <a:pt x="4817" y="822"/>
                    <a:pt x="4817" y="822"/>
                    <a:pt x="4817" y="799"/>
                  </a:cubicBezTo>
                  <a:cubicBezTo>
                    <a:pt x="4885" y="913"/>
                    <a:pt x="4931" y="1050"/>
                    <a:pt x="4976" y="1164"/>
                  </a:cubicBezTo>
                  <a:cubicBezTo>
                    <a:pt x="4999" y="1278"/>
                    <a:pt x="5022" y="1392"/>
                    <a:pt x="5022" y="1529"/>
                  </a:cubicBezTo>
                  <a:cubicBezTo>
                    <a:pt x="5022" y="1643"/>
                    <a:pt x="5022" y="1758"/>
                    <a:pt x="4999" y="1872"/>
                  </a:cubicBezTo>
                  <a:cubicBezTo>
                    <a:pt x="4954" y="1986"/>
                    <a:pt x="4931" y="2100"/>
                    <a:pt x="4862" y="2191"/>
                  </a:cubicBezTo>
                  <a:cubicBezTo>
                    <a:pt x="4817" y="2305"/>
                    <a:pt x="4748" y="2397"/>
                    <a:pt x="4657" y="2488"/>
                  </a:cubicBezTo>
                  <a:cubicBezTo>
                    <a:pt x="4566" y="2602"/>
                    <a:pt x="4429" y="2693"/>
                    <a:pt x="4315" y="2762"/>
                  </a:cubicBezTo>
                  <a:cubicBezTo>
                    <a:pt x="4109" y="2899"/>
                    <a:pt x="3904" y="2967"/>
                    <a:pt x="3675" y="3036"/>
                  </a:cubicBezTo>
                  <a:lnTo>
                    <a:pt x="3698" y="3036"/>
                  </a:lnTo>
                  <a:cubicBezTo>
                    <a:pt x="3561" y="3059"/>
                    <a:pt x="3424" y="3104"/>
                    <a:pt x="3310" y="3127"/>
                  </a:cubicBezTo>
                  <a:cubicBezTo>
                    <a:pt x="3150" y="3150"/>
                    <a:pt x="3013" y="3150"/>
                    <a:pt x="2877" y="3150"/>
                  </a:cubicBezTo>
                  <a:lnTo>
                    <a:pt x="2899" y="3150"/>
                  </a:lnTo>
                  <a:cubicBezTo>
                    <a:pt x="2827" y="3154"/>
                    <a:pt x="2755" y="3156"/>
                    <a:pt x="2683" y="3156"/>
                  </a:cubicBezTo>
                  <a:cubicBezTo>
                    <a:pt x="2351" y="3156"/>
                    <a:pt x="2032" y="3115"/>
                    <a:pt x="1712" y="3059"/>
                  </a:cubicBezTo>
                  <a:cubicBezTo>
                    <a:pt x="1347" y="2990"/>
                    <a:pt x="959" y="2899"/>
                    <a:pt x="594" y="2830"/>
                  </a:cubicBezTo>
                  <a:lnTo>
                    <a:pt x="617" y="2830"/>
                  </a:lnTo>
                  <a:cubicBezTo>
                    <a:pt x="434" y="2785"/>
                    <a:pt x="274" y="2739"/>
                    <a:pt x="115" y="2716"/>
                  </a:cubicBezTo>
                  <a:cubicBezTo>
                    <a:pt x="107" y="2709"/>
                    <a:pt x="99" y="2706"/>
                    <a:pt x="92" y="2706"/>
                  </a:cubicBezTo>
                  <a:cubicBezTo>
                    <a:pt x="77" y="2706"/>
                    <a:pt x="61" y="2716"/>
                    <a:pt x="46" y="2716"/>
                  </a:cubicBezTo>
                  <a:cubicBezTo>
                    <a:pt x="23" y="2739"/>
                    <a:pt x="1" y="2762"/>
                    <a:pt x="1" y="2785"/>
                  </a:cubicBezTo>
                  <a:cubicBezTo>
                    <a:pt x="1" y="2808"/>
                    <a:pt x="1" y="2853"/>
                    <a:pt x="23" y="2853"/>
                  </a:cubicBezTo>
                  <a:cubicBezTo>
                    <a:pt x="46" y="2876"/>
                    <a:pt x="69" y="2899"/>
                    <a:pt x="92" y="2899"/>
                  </a:cubicBezTo>
                  <a:cubicBezTo>
                    <a:pt x="617" y="3036"/>
                    <a:pt x="1142" y="3150"/>
                    <a:pt x="1667" y="3241"/>
                  </a:cubicBezTo>
                  <a:cubicBezTo>
                    <a:pt x="1941" y="3287"/>
                    <a:pt x="2215" y="3333"/>
                    <a:pt x="2488" y="3333"/>
                  </a:cubicBezTo>
                  <a:cubicBezTo>
                    <a:pt x="2592" y="3342"/>
                    <a:pt x="2700" y="3348"/>
                    <a:pt x="2809" y="3348"/>
                  </a:cubicBezTo>
                  <a:cubicBezTo>
                    <a:pt x="2963" y="3348"/>
                    <a:pt x="3117" y="3336"/>
                    <a:pt x="3265" y="3310"/>
                  </a:cubicBezTo>
                  <a:cubicBezTo>
                    <a:pt x="3493" y="3287"/>
                    <a:pt x="3698" y="3241"/>
                    <a:pt x="3904" y="3173"/>
                  </a:cubicBezTo>
                  <a:cubicBezTo>
                    <a:pt x="4086" y="3104"/>
                    <a:pt x="4246" y="3036"/>
                    <a:pt x="4383" y="2944"/>
                  </a:cubicBezTo>
                  <a:cubicBezTo>
                    <a:pt x="4634" y="2808"/>
                    <a:pt x="4862" y="2602"/>
                    <a:pt x="4999" y="2351"/>
                  </a:cubicBezTo>
                  <a:cubicBezTo>
                    <a:pt x="5136" y="2123"/>
                    <a:pt x="5205" y="1895"/>
                    <a:pt x="5228" y="1643"/>
                  </a:cubicBezTo>
                  <a:cubicBezTo>
                    <a:pt x="5228" y="1392"/>
                    <a:pt x="5182" y="1141"/>
                    <a:pt x="5091" y="936"/>
                  </a:cubicBezTo>
                  <a:cubicBezTo>
                    <a:pt x="4999" y="708"/>
                    <a:pt x="4862" y="502"/>
                    <a:pt x="4680" y="342"/>
                  </a:cubicBezTo>
                  <a:cubicBezTo>
                    <a:pt x="4497" y="205"/>
                    <a:pt x="4292" y="91"/>
                    <a:pt x="4063" y="23"/>
                  </a:cubicBezTo>
                  <a:cubicBezTo>
                    <a:pt x="3972" y="23"/>
                    <a:pt x="3858" y="0"/>
                    <a:pt x="3767"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7" name="Google Shape;827;p4"/>
            <p:cNvSpPr/>
            <p:nvPr/>
          </p:nvSpPr>
          <p:spPr>
            <a:xfrm>
              <a:off x="4897725" y="4648125"/>
              <a:ext cx="85625" cy="125425"/>
            </a:xfrm>
            <a:custGeom>
              <a:avLst/>
              <a:gdLst/>
              <a:ahLst/>
              <a:cxnLst/>
              <a:rect l="l" t="t" r="r" b="b"/>
              <a:pathLst>
                <a:path w="3425" h="5017" extrusionOk="0">
                  <a:moveTo>
                    <a:pt x="3105" y="822"/>
                  </a:moveTo>
                  <a:cubicBezTo>
                    <a:pt x="3105" y="832"/>
                    <a:pt x="3109" y="838"/>
                    <a:pt x="3114" y="841"/>
                  </a:cubicBezTo>
                  <a:lnTo>
                    <a:pt x="3114" y="841"/>
                  </a:lnTo>
                  <a:cubicBezTo>
                    <a:pt x="3111" y="835"/>
                    <a:pt x="3108" y="828"/>
                    <a:pt x="3105" y="822"/>
                  </a:cubicBezTo>
                  <a:close/>
                  <a:moveTo>
                    <a:pt x="2124" y="0"/>
                  </a:moveTo>
                  <a:cubicBezTo>
                    <a:pt x="2032" y="0"/>
                    <a:pt x="1918" y="0"/>
                    <a:pt x="1827" y="46"/>
                  </a:cubicBezTo>
                  <a:cubicBezTo>
                    <a:pt x="1644" y="92"/>
                    <a:pt x="1462" y="183"/>
                    <a:pt x="1302" y="320"/>
                  </a:cubicBezTo>
                  <a:cubicBezTo>
                    <a:pt x="1142" y="434"/>
                    <a:pt x="1005" y="594"/>
                    <a:pt x="868" y="754"/>
                  </a:cubicBezTo>
                  <a:cubicBezTo>
                    <a:pt x="640" y="1073"/>
                    <a:pt x="434" y="1416"/>
                    <a:pt x="297" y="1781"/>
                  </a:cubicBezTo>
                  <a:cubicBezTo>
                    <a:pt x="115" y="2283"/>
                    <a:pt x="46" y="2831"/>
                    <a:pt x="24" y="3356"/>
                  </a:cubicBezTo>
                  <a:cubicBezTo>
                    <a:pt x="1" y="3881"/>
                    <a:pt x="24" y="4429"/>
                    <a:pt x="115" y="4954"/>
                  </a:cubicBezTo>
                  <a:cubicBezTo>
                    <a:pt x="138" y="4976"/>
                    <a:pt x="161" y="4999"/>
                    <a:pt x="161" y="4999"/>
                  </a:cubicBezTo>
                  <a:cubicBezTo>
                    <a:pt x="172" y="5011"/>
                    <a:pt x="189" y="5016"/>
                    <a:pt x="206" y="5016"/>
                  </a:cubicBezTo>
                  <a:cubicBezTo>
                    <a:pt x="223" y="5016"/>
                    <a:pt x="240" y="5011"/>
                    <a:pt x="252" y="4999"/>
                  </a:cubicBezTo>
                  <a:cubicBezTo>
                    <a:pt x="275" y="4999"/>
                    <a:pt x="297" y="4976"/>
                    <a:pt x="297" y="4954"/>
                  </a:cubicBezTo>
                  <a:cubicBezTo>
                    <a:pt x="320" y="4931"/>
                    <a:pt x="320" y="4908"/>
                    <a:pt x="297" y="4885"/>
                  </a:cubicBezTo>
                  <a:lnTo>
                    <a:pt x="297" y="4839"/>
                  </a:lnTo>
                  <a:cubicBezTo>
                    <a:pt x="206" y="4269"/>
                    <a:pt x="183" y="3698"/>
                    <a:pt x="229" y="3128"/>
                  </a:cubicBezTo>
                  <a:lnTo>
                    <a:pt x="229" y="3128"/>
                  </a:lnTo>
                  <a:cubicBezTo>
                    <a:pt x="229" y="3150"/>
                    <a:pt x="229" y="3150"/>
                    <a:pt x="229" y="3173"/>
                  </a:cubicBezTo>
                  <a:cubicBezTo>
                    <a:pt x="252" y="2717"/>
                    <a:pt x="343" y="2260"/>
                    <a:pt x="480" y="1826"/>
                  </a:cubicBezTo>
                  <a:cubicBezTo>
                    <a:pt x="594" y="1530"/>
                    <a:pt x="754" y="1256"/>
                    <a:pt x="937" y="1005"/>
                  </a:cubicBezTo>
                  <a:cubicBezTo>
                    <a:pt x="933" y="1005"/>
                    <a:pt x="931" y="1005"/>
                    <a:pt x="928" y="1006"/>
                  </a:cubicBezTo>
                  <a:lnTo>
                    <a:pt x="928" y="1006"/>
                  </a:lnTo>
                  <a:cubicBezTo>
                    <a:pt x="1062" y="811"/>
                    <a:pt x="1217" y="657"/>
                    <a:pt x="1393" y="503"/>
                  </a:cubicBezTo>
                  <a:cubicBezTo>
                    <a:pt x="1480" y="416"/>
                    <a:pt x="1588" y="349"/>
                    <a:pt x="1716" y="284"/>
                  </a:cubicBezTo>
                  <a:lnTo>
                    <a:pt x="1716" y="284"/>
                  </a:lnTo>
                  <a:cubicBezTo>
                    <a:pt x="1714" y="287"/>
                    <a:pt x="1713" y="292"/>
                    <a:pt x="1713" y="297"/>
                  </a:cubicBezTo>
                  <a:cubicBezTo>
                    <a:pt x="1804" y="252"/>
                    <a:pt x="1872" y="229"/>
                    <a:pt x="1964" y="206"/>
                  </a:cubicBezTo>
                  <a:cubicBezTo>
                    <a:pt x="2055" y="183"/>
                    <a:pt x="2124" y="183"/>
                    <a:pt x="2215" y="183"/>
                  </a:cubicBezTo>
                  <a:cubicBezTo>
                    <a:pt x="2283" y="206"/>
                    <a:pt x="2375" y="229"/>
                    <a:pt x="2443" y="252"/>
                  </a:cubicBezTo>
                  <a:cubicBezTo>
                    <a:pt x="2557" y="297"/>
                    <a:pt x="2648" y="343"/>
                    <a:pt x="2740" y="411"/>
                  </a:cubicBezTo>
                  <a:cubicBezTo>
                    <a:pt x="2831" y="480"/>
                    <a:pt x="2900" y="548"/>
                    <a:pt x="2968" y="617"/>
                  </a:cubicBezTo>
                  <a:cubicBezTo>
                    <a:pt x="3037" y="685"/>
                    <a:pt x="3082" y="777"/>
                    <a:pt x="3128" y="845"/>
                  </a:cubicBezTo>
                  <a:cubicBezTo>
                    <a:pt x="3128" y="845"/>
                    <a:pt x="3120" y="845"/>
                    <a:pt x="3114" y="841"/>
                  </a:cubicBezTo>
                  <a:lnTo>
                    <a:pt x="3114" y="841"/>
                  </a:lnTo>
                  <a:cubicBezTo>
                    <a:pt x="3154" y="926"/>
                    <a:pt x="3175" y="1011"/>
                    <a:pt x="3196" y="1096"/>
                  </a:cubicBezTo>
                  <a:cubicBezTo>
                    <a:pt x="3219" y="1233"/>
                    <a:pt x="3219" y="1347"/>
                    <a:pt x="3219" y="1461"/>
                  </a:cubicBezTo>
                  <a:cubicBezTo>
                    <a:pt x="3196" y="1621"/>
                    <a:pt x="3173" y="1781"/>
                    <a:pt x="3105" y="1918"/>
                  </a:cubicBezTo>
                  <a:cubicBezTo>
                    <a:pt x="3037" y="2100"/>
                    <a:pt x="2945" y="2283"/>
                    <a:pt x="2831" y="2443"/>
                  </a:cubicBezTo>
                  <a:cubicBezTo>
                    <a:pt x="2763" y="2557"/>
                    <a:pt x="2671" y="2671"/>
                    <a:pt x="2557" y="2762"/>
                  </a:cubicBezTo>
                  <a:cubicBezTo>
                    <a:pt x="2534" y="2785"/>
                    <a:pt x="2534" y="2854"/>
                    <a:pt x="2580" y="2899"/>
                  </a:cubicBezTo>
                  <a:cubicBezTo>
                    <a:pt x="2591" y="2911"/>
                    <a:pt x="2614" y="2916"/>
                    <a:pt x="2640" y="2916"/>
                  </a:cubicBezTo>
                  <a:cubicBezTo>
                    <a:pt x="2666" y="2916"/>
                    <a:pt x="2694" y="2911"/>
                    <a:pt x="2717" y="2899"/>
                  </a:cubicBezTo>
                  <a:cubicBezTo>
                    <a:pt x="2831" y="2762"/>
                    <a:pt x="2945" y="2625"/>
                    <a:pt x="3037" y="2488"/>
                  </a:cubicBezTo>
                  <a:cubicBezTo>
                    <a:pt x="3128" y="2329"/>
                    <a:pt x="3219" y="2192"/>
                    <a:pt x="3288" y="2032"/>
                  </a:cubicBezTo>
                  <a:cubicBezTo>
                    <a:pt x="3333" y="1872"/>
                    <a:pt x="3379" y="1712"/>
                    <a:pt x="3402" y="1553"/>
                  </a:cubicBezTo>
                  <a:cubicBezTo>
                    <a:pt x="3425" y="1370"/>
                    <a:pt x="3425" y="1210"/>
                    <a:pt x="3379" y="1050"/>
                  </a:cubicBezTo>
                  <a:cubicBezTo>
                    <a:pt x="3356" y="891"/>
                    <a:pt x="3288" y="731"/>
                    <a:pt x="3196" y="594"/>
                  </a:cubicBezTo>
                  <a:cubicBezTo>
                    <a:pt x="3105" y="457"/>
                    <a:pt x="2968" y="320"/>
                    <a:pt x="2831" y="229"/>
                  </a:cubicBezTo>
                  <a:cubicBezTo>
                    <a:pt x="2740" y="183"/>
                    <a:pt x="2671" y="115"/>
                    <a:pt x="2580" y="92"/>
                  </a:cubicBezTo>
                  <a:cubicBezTo>
                    <a:pt x="2489" y="46"/>
                    <a:pt x="2397" y="23"/>
                    <a:pt x="2306"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8" name="Google Shape;828;p4"/>
            <p:cNvSpPr/>
            <p:nvPr/>
          </p:nvSpPr>
          <p:spPr>
            <a:xfrm>
              <a:off x="4899450" y="4650975"/>
              <a:ext cx="131825" cy="131850"/>
            </a:xfrm>
            <a:custGeom>
              <a:avLst/>
              <a:gdLst/>
              <a:ahLst/>
              <a:cxnLst/>
              <a:rect l="l" t="t" r="r" b="b"/>
              <a:pathLst>
                <a:path w="5273" h="5274" extrusionOk="0">
                  <a:moveTo>
                    <a:pt x="1895" y="1"/>
                  </a:moveTo>
                  <a:cubicBezTo>
                    <a:pt x="1849" y="1"/>
                    <a:pt x="1803" y="23"/>
                    <a:pt x="1758" y="23"/>
                  </a:cubicBezTo>
                  <a:cubicBezTo>
                    <a:pt x="1735" y="46"/>
                    <a:pt x="1712" y="46"/>
                    <a:pt x="1666" y="69"/>
                  </a:cubicBezTo>
                  <a:cubicBezTo>
                    <a:pt x="1598" y="92"/>
                    <a:pt x="1530" y="138"/>
                    <a:pt x="1461" y="183"/>
                  </a:cubicBezTo>
                  <a:cubicBezTo>
                    <a:pt x="1370" y="229"/>
                    <a:pt x="1278" y="297"/>
                    <a:pt x="1210" y="366"/>
                  </a:cubicBezTo>
                  <a:cubicBezTo>
                    <a:pt x="1141" y="434"/>
                    <a:pt x="1096" y="480"/>
                    <a:pt x="1050" y="548"/>
                  </a:cubicBezTo>
                  <a:cubicBezTo>
                    <a:pt x="1027" y="571"/>
                    <a:pt x="982" y="594"/>
                    <a:pt x="959" y="617"/>
                  </a:cubicBezTo>
                  <a:cubicBezTo>
                    <a:pt x="890" y="708"/>
                    <a:pt x="822" y="799"/>
                    <a:pt x="753" y="891"/>
                  </a:cubicBezTo>
                  <a:cubicBezTo>
                    <a:pt x="708" y="959"/>
                    <a:pt x="685" y="1028"/>
                    <a:pt x="639" y="1119"/>
                  </a:cubicBezTo>
                  <a:cubicBezTo>
                    <a:pt x="617" y="1165"/>
                    <a:pt x="594" y="1187"/>
                    <a:pt x="571" y="1233"/>
                  </a:cubicBezTo>
                  <a:cubicBezTo>
                    <a:pt x="548" y="1279"/>
                    <a:pt x="525" y="1302"/>
                    <a:pt x="525" y="1324"/>
                  </a:cubicBezTo>
                  <a:cubicBezTo>
                    <a:pt x="457" y="1439"/>
                    <a:pt x="388" y="1553"/>
                    <a:pt x="343" y="1667"/>
                  </a:cubicBezTo>
                  <a:lnTo>
                    <a:pt x="297" y="1781"/>
                  </a:lnTo>
                  <a:cubicBezTo>
                    <a:pt x="251" y="1872"/>
                    <a:pt x="228" y="1964"/>
                    <a:pt x="183" y="2055"/>
                  </a:cubicBezTo>
                  <a:lnTo>
                    <a:pt x="183" y="2078"/>
                  </a:lnTo>
                  <a:cubicBezTo>
                    <a:pt x="160" y="2169"/>
                    <a:pt x="137" y="2237"/>
                    <a:pt x="114" y="2306"/>
                  </a:cubicBezTo>
                  <a:cubicBezTo>
                    <a:pt x="92" y="2397"/>
                    <a:pt x="92" y="2489"/>
                    <a:pt x="92" y="2580"/>
                  </a:cubicBezTo>
                  <a:cubicBezTo>
                    <a:pt x="69" y="2625"/>
                    <a:pt x="69" y="2694"/>
                    <a:pt x="69" y="2762"/>
                  </a:cubicBezTo>
                  <a:cubicBezTo>
                    <a:pt x="69" y="2785"/>
                    <a:pt x="69" y="2831"/>
                    <a:pt x="69" y="2854"/>
                  </a:cubicBezTo>
                  <a:lnTo>
                    <a:pt x="46" y="2945"/>
                  </a:lnTo>
                  <a:lnTo>
                    <a:pt x="46" y="3014"/>
                  </a:lnTo>
                  <a:lnTo>
                    <a:pt x="23" y="3105"/>
                  </a:lnTo>
                  <a:lnTo>
                    <a:pt x="23" y="3196"/>
                  </a:lnTo>
                  <a:cubicBezTo>
                    <a:pt x="0" y="3333"/>
                    <a:pt x="0" y="3447"/>
                    <a:pt x="0" y="3561"/>
                  </a:cubicBezTo>
                  <a:cubicBezTo>
                    <a:pt x="0" y="3675"/>
                    <a:pt x="0" y="3812"/>
                    <a:pt x="0" y="3927"/>
                  </a:cubicBezTo>
                  <a:cubicBezTo>
                    <a:pt x="0" y="4063"/>
                    <a:pt x="23" y="4200"/>
                    <a:pt x="46" y="4337"/>
                  </a:cubicBezTo>
                  <a:cubicBezTo>
                    <a:pt x="69" y="4406"/>
                    <a:pt x="69" y="4452"/>
                    <a:pt x="92" y="4520"/>
                  </a:cubicBezTo>
                  <a:lnTo>
                    <a:pt x="92" y="4566"/>
                  </a:lnTo>
                  <a:cubicBezTo>
                    <a:pt x="92" y="4611"/>
                    <a:pt x="92" y="4680"/>
                    <a:pt x="114" y="4725"/>
                  </a:cubicBezTo>
                  <a:cubicBezTo>
                    <a:pt x="160" y="4794"/>
                    <a:pt x="228" y="4817"/>
                    <a:pt x="320" y="4817"/>
                  </a:cubicBezTo>
                  <a:lnTo>
                    <a:pt x="343" y="4817"/>
                  </a:lnTo>
                  <a:lnTo>
                    <a:pt x="365" y="4840"/>
                  </a:lnTo>
                  <a:lnTo>
                    <a:pt x="411" y="4840"/>
                  </a:lnTo>
                  <a:cubicBezTo>
                    <a:pt x="457" y="4840"/>
                    <a:pt x="502" y="4840"/>
                    <a:pt x="548" y="4862"/>
                  </a:cubicBezTo>
                  <a:lnTo>
                    <a:pt x="617" y="4862"/>
                  </a:lnTo>
                  <a:cubicBezTo>
                    <a:pt x="731" y="4885"/>
                    <a:pt x="822" y="4908"/>
                    <a:pt x="936" y="4931"/>
                  </a:cubicBezTo>
                  <a:cubicBezTo>
                    <a:pt x="982" y="4954"/>
                    <a:pt x="1027" y="4976"/>
                    <a:pt x="1073" y="4976"/>
                  </a:cubicBezTo>
                  <a:cubicBezTo>
                    <a:pt x="1141" y="4999"/>
                    <a:pt x="1187" y="4999"/>
                    <a:pt x="1233" y="5022"/>
                  </a:cubicBezTo>
                  <a:cubicBezTo>
                    <a:pt x="1301" y="5045"/>
                    <a:pt x="1347" y="5045"/>
                    <a:pt x="1393" y="5068"/>
                  </a:cubicBezTo>
                  <a:cubicBezTo>
                    <a:pt x="1461" y="5068"/>
                    <a:pt x="1507" y="5091"/>
                    <a:pt x="1552" y="5091"/>
                  </a:cubicBezTo>
                  <a:cubicBezTo>
                    <a:pt x="1872" y="5182"/>
                    <a:pt x="2237" y="5228"/>
                    <a:pt x="2716" y="5250"/>
                  </a:cubicBezTo>
                  <a:lnTo>
                    <a:pt x="2739" y="5250"/>
                  </a:lnTo>
                  <a:cubicBezTo>
                    <a:pt x="2808" y="5250"/>
                    <a:pt x="2899" y="5273"/>
                    <a:pt x="2968" y="5273"/>
                  </a:cubicBezTo>
                  <a:lnTo>
                    <a:pt x="2990" y="5273"/>
                  </a:lnTo>
                  <a:cubicBezTo>
                    <a:pt x="3082" y="5250"/>
                    <a:pt x="3173" y="5250"/>
                    <a:pt x="3264" y="5250"/>
                  </a:cubicBezTo>
                  <a:lnTo>
                    <a:pt x="3287" y="5250"/>
                  </a:lnTo>
                  <a:cubicBezTo>
                    <a:pt x="3378" y="5228"/>
                    <a:pt x="3470" y="5228"/>
                    <a:pt x="3538" y="5205"/>
                  </a:cubicBezTo>
                  <a:cubicBezTo>
                    <a:pt x="3629" y="5205"/>
                    <a:pt x="3721" y="5182"/>
                    <a:pt x="3812" y="5159"/>
                  </a:cubicBezTo>
                  <a:cubicBezTo>
                    <a:pt x="3995" y="5091"/>
                    <a:pt x="4154" y="5022"/>
                    <a:pt x="4314" y="4954"/>
                  </a:cubicBezTo>
                  <a:cubicBezTo>
                    <a:pt x="4474" y="4862"/>
                    <a:pt x="4611" y="4748"/>
                    <a:pt x="4725" y="4680"/>
                  </a:cubicBezTo>
                  <a:cubicBezTo>
                    <a:pt x="4771" y="4634"/>
                    <a:pt x="4816" y="4588"/>
                    <a:pt x="4862" y="4520"/>
                  </a:cubicBezTo>
                  <a:cubicBezTo>
                    <a:pt x="4930" y="4474"/>
                    <a:pt x="4976" y="4406"/>
                    <a:pt x="5022" y="4337"/>
                  </a:cubicBezTo>
                  <a:cubicBezTo>
                    <a:pt x="5045" y="4269"/>
                    <a:pt x="5090" y="4178"/>
                    <a:pt x="5136" y="4109"/>
                  </a:cubicBezTo>
                  <a:cubicBezTo>
                    <a:pt x="5159" y="4041"/>
                    <a:pt x="5204" y="3949"/>
                    <a:pt x="5227" y="3858"/>
                  </a:cubicBezTo>
                  <a:cubicBezTo>
                    <a:pt x="5273" y="3790"/>
                    <a:pt x="5250" y="3698"/>
                    <a:pt x="5250" y="3630"/>
                  </a:cubicBezTo>
                  <a:cubicBezTo>
                    <a:pt x="5227" y="3538"/>
                    <a:pt x="5227" y="3447"/>
                    <a:pt x="5182" y="3333"/>
                  </a:cubicBezTo>
                  <a:lnTo>
                    <a:pt x="5182" y="3287"/>
                  </a:lnTo>
                  <a:cubicBezTo>
                    <a:pt x="5159" y="3219"/>
                    <a:pt x="5159" y="3150"/>
                    <a:pt x="5136" y="3082"/>
                  </a:cubicBezTo>
                  <a:cubicBezTo>
                    <a:pt x="5090" y="2991"/>
                    <a:pt x="5045" y="2899"/>
                    <a:pt x="4976" y="2785"/>
                  </a:cubicBezTo>
                  <a:cubicBezTo>
                    <a:pt x="4908" y="2694"/>
                    <a:pt x="4862" y="2625"/>
                    <a:pt x="4794" y="2557"/>
                  </a:cubicBezTo>
                  <a:cubicBezTo>
                    <a:pt x="4748" y="2489"/>
                    <a:pt x="4679" y="2443"/>
                    <a:pt x="4588" y="2374"/>
                  </a:cubicBezTo>
                  <a:cubicBezTo>
                    <a:pt x="4520" y="2306"/>
                    <a:pt x="4428" y="2237"/>
                    <a:pt x="4337" y="2215"/>
                  </a:cubicBezTo>
                  <a:cubicBezTo>
                    <a:pt x="4269" y="2169"/>
                    <a:pt x="4177" y="2123"/>
                    <a:pt x="4063" y="2101"/>
                  </a:cubicBezTo>
                  <a:lnTo>
                    <a:pt x="3812" y="2101"/>
                  </a:lnTo>
                  <a:cubicBezTo>
                    <a:pt x="3766" y="2101"/>
                    <a:pt x="3744" y="2101"/>
                    <a:pt x="3675" y="2123"/>
                  </a:cubicBezTo>
                  <a:lnTo>
                    <a:pt x="3629" y="2123"/>
                  </a:lnTo>
                  <a:cubicBezTo>
                    <a:pt x="3584" y="2123"/>
                    <a:pt x="3561" y="2146"/>
                    <a:pt x="3515" y="2146"/>
                  </a:cubicBezTo>
                  <a:cubicBezTo>
                    <a:pt x="3424" y="2169"/>
                    <a:pt x="3356" y="2215"/>
                    <a:pt x="3264" y="2260"/>
                  </a:cubicBezTo>
                  <a:cubicBezTo>
                    <a:pt x="3150" y="2306"/>
                    <a:pt x="3036" y="2374"/>
                    <a:pt x="2922" y="2466"/>
                  </a:cubicBezTo>
                  <a:cubicBezTo>
                    <a:pt x="2831" y="2534"/>
                    <a:pt x="2739" y="2603"/>
                    <a:pt x="2648" y="2648"/>
                  </a:cubicBezTo>
                  <a:cubicBezTo>
                    <a:pt x="2694" y="2580"/>
                    <a:pt x="2716" y="2489"/>
                    <a:pt x="2785" y="2397"/>
                  </a:cubicBezTo>
                  <a:cubicBezTo>
                    <a:pt x="2831" y="2329"/>
                    <a:pt x="2876" y="2260"/>
                    <a:pt x="2922" y="2192"/>
                  </a:cubicBezTo>
                  <a:lnTo>
                    <a:pt x="2945" y="2123"/>
                  </a:lnTo>
                  <a:cubicBezTo>
                    <a:pt x="2990" y="2078"/>
                    <a:pt x="3013" y="2032"/>
                    <a:pt x="3036" y="1986"/>
                  </a:cubicBezTo>
                  <a:cubicBezTo>
                    <a:pt x="3082" y="1872"/>
                    <a:pt x="3127" y="1781"/>
                    <a:pt x="3150" y="1667"/>
                  </a:cubicBezTo>
                  <a:lnTo>
                    <a:pt x="3173" y="1644"/>
                  </a:lnTo>
                  <a:cubicBezTo>
                    <a:pt x="3196" y="1576"/>
                    <a:pt x="3219" y="1507"/>
                    <a:pt x="3241" y="1439"/>
                  </a:cubicBezTo>
                  <a:cubicBezTo>
                    <a:pt x="3241" y="1347"/>
                    <a:pt x="3264" y="1256"/>
                    <a:pt x="3264" y="1165"/>
                  </a:cubicBezTo>
                  <a:cubicBezTo>
                    <a:pt x="3287" y="1005"/>
                    <a:pt x="3241" y="822"/>
                    <a:pt x="3150" y="663"/>
                  </a:cubicBezTo>
                  <a:cubicBezTo>
                    <a:pt x="3104" y="548"/>
                    <a:pt x="3013" y="480"/>
                    <a:pt x="2968" y="411"/>
                  </a:cubicBezTo>
                  <a:cubicBezTo>
                    <a:pt x="2945" y="389"/>
                    <a:pt x="2922" y="366"/>
                    <a:pt x="2876" y="343"/>
                  </a:cubicBezTo>
                  <a:lnTo>
                    <a:pt x="2853" y="320"/>
                  </a:lnTo>
                  <a:cubicBezTo>
                    <a:pt x="2831" y="297"/>
                    <a:pt x="2831" y="297"/>
                    <a:pt x="2808" y="274"/>
                  </a:cubicBezTo>
                  <a:cubicBezTo>
                    <a:pt x="2785" y="274"/>
                    <a:pt x="2762" y="252"/>
                    <a:pt x="2739" y="252"/>
                  </a:cubicBezTo>
                  <a:cubicBezTo>
                    <a:pt x="2716" y="229"/>
                    <a:pt x="2671" y="206"/>
                    <a:pt x="2648" y="183"/>
                  </a:cubicBezTo>
                  <a:cubicBezTo>
                    <a:pt x="2602" y="160"/>
                    <a:pt x="2534" y="138"/>
                    <a:pt x="2488" y="138"/>
                  </a:cubicBezTo>
                  <a:lnTo>
                    <a:pt x="2443" y="115"/>
                  </a:lnTo>
                  <a:lnTo>
                    <a:pt x="2397" y="92"/>
                  </a:lnTo>
                  <a:cubicBezTo>
                    <a:pt x="2328" y="69"/>
                    <a:pt x="2237" y="23"/>
                    <a:pt x="2146" y="23"/>
                  </a:cubicBezTo>
                  <a:cubicBezTo>
                    <a:pt x="2077" y="1"/>
                    <a:pt x="2032" y="1"/>
                    <a:pt x="196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9" name="Google Shape;829;p4"/>
            <p:cNvSpPr/>
            <p:nvPr/>
          </p:nvSpPr>
          <p:spPr>
            <a:xfrm>
              <a:off x="4798450" y="4736575"/>
              <a:ext cx="128975" cy="109575"/>
            </a:xfrm>
            <a:custGeom>
              <a:avLst/>
              <a:gdLst/>
              <a:ahLst/>
              <a:cxnLst/>
              <a:rect l="l" t="t" r="r" b="b"/>
              <a:pathLst>
                <a:path w="5159" h="4383" extrusionOk="0">
                  <a:moveTo>
                    <a:pt x="2119" y="3987"/>
                  </a:moveTo>
                  <a:lnTo>
                    <a:pt x="2119" y="3987"/>
                  </a:lnTo>
                  <a:cubicBezTo>
                    <a:pt x="2113" y="3990"/>
                    <a:pt x="2106" y="3992"/>
                    <a:pt x="2100" y="3995"/>
                  </a:cubicBezTo>
                  <a:cubicBezTo>
                    <a:pt x="2109" y="3995"/>
                    <a:pt x="2114" y="3991"/>
                    <a:pt x="2119" y="3987"/>
                  </a:cubicBezTo>
                  <a:close/>
                  <a:moveTo>
                    <a:pt x="3903" y="0"/>
                  </a:moveTo>
                  <a:cubicBezTo>
                    <a:pt x="3880" y="0"/>
                    <a:pt x="3835" y="23"/>
                    <a:pt x="3812" y="23"/>
                  </a:cubicBezTo>
                  <a:cubicBezTo>
                    <a:pt x="3812" y="23"/>
                    <a:pt x="3812" y="46"/>
                    <a:pt x="3812" y="46"/>
                  </a:cubicBezTo>
                  <a:cubicBezTo>
                    <a:pt x="3789" y="46"/>
                    <a:pt x="3789" y="46"/>
                    <a:pt x="3766" y="69"/>
                  </a:cubicBezTo>
                  <a:cubicBezTo>
                    <a:pt x="3743" y="92"/>
                    <a:pt x="3743" y="114"/>
                    <a:pt x="3721" y="137"/>
                  </a:cubicBezTo>
                  <a:cubicBezTo>
                    <a:pt x="3652" y="160"/>
                    <a:pt x="3607" y="206"/>
                    <a:pt x="3538" y="251"/>
                  </a:cubicBezTo>
                  <a:cubicBezTo>
                    <a:pt x="3447" y="297"/>
                    <a:pt x="3355" y="366"/>
                    <a:pt x="3264" y="411"/>
                  </a:cubicBezTo>
                  <a:cubicBezTo>
                    <a:pt x="3173" y="480"/>
                    <a:pt x="3082" y="548"/>
                    <a:pt x="2990" y="594"/>
                  </a:cubicBezTo>
                  <a:cubicBezTo>
                    <a:pt x="2945" y="617"/>
                    <a:pt x="2899" y="662"/>
                    <a:pt x="2853" y="685"/>
                  </a:cubicBezTo>
                  <a:cubicBezTo>
                    <a:pt x="2808" y="708"/>
                    <a:pt x="2762" y="731"/>
                    <a:pt x="2739" y="754"/>
                  </a:cubicBezTo>
                  <a:cubicBezTo>
                    <a:pt x="2648" y="822"/>
                    <a:pt x="2579" y="868"/>
                    <a:pt x="2511" y="936"/>
                  </a:cubicBezTo>
                  <a:cubicBezTo>
                    <a:pt x="2420" y="982"/>
                    <a:pt x="2351" y="1028"/>
                    <a:pt x="2260" y="1073"/>
                  </a:cubicBezTo>
                  <a:cubicBezTo>
                    <a:pt x="2191" y="1142"/>
                    <a:pt x="2123" y="1187"/>
                    <a:pt x="2032" y="1233"/>
                  </a:cubicBezTo>
                  <a:cubicBezTo>
                    <a:pt x="1963" y="1301"/>
                    <a:pt x="1872" y="1370"/>
                    <a:pt x="1803" y="1438"/>
                  </a:cubicBezTo>
                  <a:cubicBezTo>
                    <a:pt x="1712" y="1484"/>
                    <a:pt x="1644" y="1552"/>
                    <a:pt x="1575" y="1621"/>
                  </a:cubicBezTo>
                  <a:cubicBezTo>
                    <a:pt x="1484" y="1689"/>
                    <a:pt x="1392" y="1758"/>
                    <a:pt x="1324" y="1804"/>
                  </a:cubicBezTo>
                  <a:cubicBezTo>
                    <a:pt x="1233" y="1895"/>
                    <a:pt x="1141" y="1963"/>
                    <a:pt x="1050" y="2032"/>
                  </a:cubicBezTo>
                  <a:cubicBezTo>
                    <a:pt x="959" y="2100"/>
                    <a:pt x="890" y="2192"/>
                    <a:pt x="822" y="2260"/>
                  </a:cubicBezTo>
                  <a:cubicBezTo>
                    <a:pt x="799" y="2283"/>
                    <a:pt x="799" y="2306"/>
                    <a:pt x="799" y="2329"/>
                  </a:cubicBezTo>
                  <a:cubicBezTo>
                    <a:pt x="776" y="2351"/>
                    <a:pt x="776" y="2351"/>
                    <a:pt x="753" y="2374"/>
                  </a:cubicBezTo>
                  <a:cubicBezTo>
                    <a:pt x="753" y="2374"/>
                    <a:pt x="753" y="2397"/>
                    <a:pt x="753" y="2397"/>
                  </a:cubicBezTo>
                  <a:cubicBezTo>
                    <a:pt x="731" y="2420"/>
                    <a:pt x="731" y="2420"/>
                    <a:pt x="731" y="2420"/>
                  </a:cubicBezTo>
                  <a:cubicBezTo>
                    <a:pt x="662" y="2488"/>
                    <a:pt x="616" y="2534"/>
                    <a:pt x="571" y="2602"/>
                  </a:cubicBezTo>
                  <a:cubicBezTo>
                    <a:pt x="502" y="2671"/>
                    <a:pt x="457" y="2717"/>
                    <a:pt x="411" y="2785"/>
                  </a:cubicBezTo>
                  <a:cubicBezTo>
                    <a:pt x="365" y="2785"/>
                    <a:pt x="343" y="2785"/>
                    <a:pt x="320" y="2808"/>
                  </a:cubicBezTo>
                  <a:cubicBezTo>
                    <a:pt x="251" y="2808"/>
                    <a:pt x="206" y="2876"/>
                    <a:pt x="183" y="2922"/>
                  </a:cubicBezTo>
                  <a:cubicBezTo>
                    <a:pt x="160" y="2945"/>
                    <a:pt x="160" y="2990"/>
                    <a:pt x="137" y="3013"/>
                  </a:cubicBezTo>
                  <a:cubicBezTo>
                    <a:pt x="114" y="3082"/>
                    <a:pt x="91" y="3127"/>
                    <a:pt x="91" y="3173"/>
                  </a:cubicBezTo>
                  <a:cubicBezTo>
                    <a:pt x="69" y="3219"/>
                    <a:pt x="69" y="3264"/>
                    <a:pt x="69" y="3287"/>
                  </a:cubicBezTo>
                  <a:cubicBezTo>
                    <a:pt x="46" y="3379"/>
                    <a:pt x="23" y="3447"/>
                    <a:pt x="23" y="3538"/>
                  </a:cubicBezTo>
                  <a:cubicBezTo>
                    <a:pt x="23" y="3561"/>
                    <a:pt x="23" y="3607"/>
                    <a:pt x="23" y="3652"/>
                  </a:cubicBezTo>
                  <a:cubicBezTo>
                    <a:pt x="23" y="3698"/>
                    <a:pt x="23" y="3721"/>
                    <a:pt x="46" y="3767"/>
                  </a:cubicBezTo>
                  <a:cubicBezTo>
                    <a:pt x="23" y="3789"/>
                    <a:pt x="23" y="3789"/>
                    <a:pt x="23" y="3812"/>
                  </a:cubicBezTo>
                  <a:cubicBezTo>
                    <a:pt x="0" y="3926"/>
                    <a:pt x="91" y="4040"/>
                    <a:pt x="160" y="4132"/>
                  </a:cubicBezTo>
                  <a:cubicBezTo>
                    <a:pt x="206" y="4177"/>
                    <a:pt x="274" y="4223"/>
                    <a:pt x="320" y="4269"/>
                  </a:cubicBezTo>
                  <a:cubicBezTo>
                    <a:pt x="365" y="4292"/>
                    <a:pt x="411" y="4292"/>
                    <a:pt x="434" y="4314"/>
                  </a:cubicBezTo>
                  <a:cubicBezTo>
                    <a:pt x="502" y="4337"/>
                    <a:pt x="548" y="4360"/>
                    <a:pt x="594" y="4360"/>
                  </a:cubicBezTo>
                  <a:cubicBezTo>
                    <a:pt x="685" y="4383"/>
                    <a:pt x="776" y="4383"/>
                    <a:pt x="868" y="4383"/>
                  </a:cubicBezTo>
                  <a:cubicBezTo>
                    <a:pt x="959" y="4383"/>
                    <a:pt x="1050" y="4360"/>
                    <a:pt x="1119" y="4337"/>
                  </a:cubicBezTo>
                  <a:cubicBezTo>
                    <a:pt x="1278" y="4314"/>
                    <a:pt x="1438" y="4269"/>
                    <a:pt x="1598" y="4200"/>
                  </a:cubicBezTo>
                  <a:cubicBezTo>
                    <a:pt x="1773" y="4135"/>
                    <a:pt x="1948" y="4069"/>
                    <a:pt x="2123" y="3983"/>
                  </a:cubicBezTo>
                  <a:lnTo>
                    <a:pt x="2123" y="3983"/>
                  </a:lnTo>
                  <a:cubicBezTo>
                    <a:pt x="2122" y="3984"/>
                    <a:pt x="2120" y="3986"/>
                    <a:pt x="2119" y="3987"/>
                  </a:cubicBezTo>
                  <a:lnTo>
                    <a:pt x="2119" y="3987"/>
                  </a:lnTo>
                  <a:cubicBezTo>
                    <a:pt x="2224" y="3944"/>
                    <a:pt x="2312" y="3900"/>
                    <a:pt x="2420" y="3835"/>
                  </a:cubicBezTo>
                  <a:cubicBezTo>
                    <a:pt x="2511" y="3789"/>
                    <a:pt x="2602" y="3744"/>
                    <a:pt x="2694" y="3698"/>
                  </a:cubicBezTo>
                  <a:cubicBezTo>
                    <a:pt x="2762" y="3652"/>
                    <a:pt x="2853" y="3584"/>
                    <a:pt x="2922" y="3538"/>
                  </a:cubicBezTo>
                  <a:cubicBezTo>
                    <a:pt x="3013" y="3493"/>
                    <a:pt x="3082" y="3447"/>
                    <a:pt x="3173" y="3379"/>
                  </a:cubicBezTo>
                  <a:cubicBezTo>
                    <a:pt x="3287" y="3287"/>
                    <a:pt x="3424" y="3196"/>
                    <a:pt x="3538" y="3105"/>
                  </a:cubicBezTo>
                  <a:cubicBezTo>
                    <a:pt x="3607" y="3059"/>
                    <a:pt x="3652" y="3013"/>
                    <a:pt x="3698" y="2968"/>
                  </a:cubicBezTo>
                  <a:cubicBezTo>
                    <a:pt x="3766" y="2922"/>
                    <a:pt x="3812" y="2899"/>
                    <a:pt x="3880" y="2854"/>
                  </a:cubicBezTo>
                  <a:cubicBezTo>
                    <a:pt x="3949" y="2785"/>
                    <a:pt x="4017" y="2739"/>
                    <a:pt x="4086" y="2694"/>
                  </a:cubicBezTo>
                  <a:cubicBezTo>
                    <a:pt x="4177" y="2625"/>
                    <a:pt x="4268" y="2557"/>
                    <a:pt x="4337" y="2488"/>
                  </a:cubicBezTo>
                  <a:cubicBezTo>
                    <a:pt x="4360" y="2488"/>
                    <a:pt x="4360" y="2465"/>
                    <a:pt x="4383" y="2465"/>
                  </a:cubicBezTo>
                  <a:cubicBezTo>
                    <a:pt x="4383" y="2443"/>
                    <a:pt x="4405" y="2443"/>
                    <a:pt x="4405" y="2443"/>
                  </a:cubicBezTo>
                  <a:cubicBezTo>
                    <a:pt x="4542" y="2329"/>
                    <a:pt x="4657" y="2237"/>
                    <a:pt x="4793" y="2146"/>
                  </a:cubicBezTo>
                  <a:cubicBezTo>
                    <a:pt x="4862" y="2077"/>
                    <a:pt x="4953" y="2009"/>
                    <a:pt x="5022" y="1941"/>
                  </a:cubicBezTo>
                  <a:cubicBezTo>
                    <a:pt x="5022" y="1941"/>
                    <a:pt x="5045" y="1918"/>
                    <a:pt x="5067" y="1918"/>
                  </a:cubicBezTo>
                  <a:cubicBezTo>
                    <a:pt x="5090" y="1872"/>
                    <a:pt x="5113" y="1849"/>
                    <a:pt x="5113" y="1804"/>
                  </a:cubicBezTo>
                  <a:lnTo>
                    <a:pt x="5136" y="1804"/>
                  </a:lnTo>
                  <a:cubicBezTo>
                    <a:pt x="5136" y="1781"/>
                    <a:pt x="5159" y="1758"/>
                    <a:pt x="5159" y="1712"/>
                  </a:cubicBezTo>
                  <a:cubicBezTo>
                    <a:pt x="5159" y="1667"/>
                    <a:pt x="5113" y="1621"/>
                    <a:pt x="5067" y="1598"/>
                  </a:cubicBezTo>
                  <a:cubicBezTo>
                    <a:pt x="5045" y="1587"/>
                    <a:pt x="5022" y="1581"/>
                    <a:pt x="4999" y="1581"/>
                  </a:cubicBezTo>
                  <a:cubicBezTo>
                    <a:pt x="4976" y="1581"/>
                    <a:pt x="4953" y="1587"/>
                    <a:pt x="4930" y="1598"/>
                  </a:cubicBezTo>
                  <a:lnTo>
                    <a:pt x="4908" y="1598"/>
                  </a:lnTo>
                  <a:cubicBezTo>
                    <a:pt x="4885" y="1621"/>
                    <a:pt x="4885" y="1621"/>
                    <a:pt x="4862" y="1644"/>
                  </a:cubicBezTo>
                  <a:cubicBezTo>
                    <a:pt x="4839" y="1667"/>
                    <a:pt x="4793" y="1667"/>
                    <a:pt x="4771" y="1689"/>
                  </a:cubicBezTo>
                  <a:cubicBezTo>
                    <a:pt x="4725" y="1735"/>
                    <a:pt x="4679" y="1758"/>
                    <a:pt x="4634" y="1804"/>
                  </a:cubicBezTo>
                  <a:cubicBezTo>
                    <a:pt x="4565" y="1849"/>
                    <a:pt x="4520" y="1895"/>
                    <a:pt x="4451" y="1941"/>
                  </a:cubicBezTo>
                  <a:cubicBezTo>
                    <a:pt x="4383" y="2009"/>
                    <a:pt x="4314" y="2055"/>
                    <a:pt x="4246" y="2123"/>
                  </a:cubicBezTo>
                  <a:cubicBezTo>
                    <a:pt x="4223" y="2123"/>
                    <a:pt x="4223" y="2123"/>
                    <a:pt x="4200" y="2146"/>
                  </a:cubicBezTo>
                  <a:cubicBezTo>
                    <a:pt x="4154" y="2169"/>
                    <a:pt x="4109" y="2214"/>
                    <a:pt x="4063" y="2237"/>
                  </a:cubicBezTo>
                  <a:cubicBezTo>
                    <a:pt x="3995" y="2306"/>
                    <a:pt x="3926" y="2351"/>
                    <a:pt x="3858" y="2397"/>
                  </a:cubicBezTo>
                  <a:cubicBezTo>
                    <a:pt x="3789" y="2443"/>
                    <a:pt x="3743" y="2465"/>
                    <a:pt x="3675" y="2511"/>
                  </a:cubicBezTo>
                  <a:cubicBezTo>
                    <a:pt x="3629" y="2557"/>
                    <a:pt x="3584" y="2580"/>
                    <a:pt x="3538" y="2625"/>
                  </a:cubicBezTo>
                  <a:cubicBezTo>
                    <a:pt x="3424" y="2694"/>
                    <a:pt x="3333" y="2785"/>
                    <a:pt x="3219" y="2854"/>
                  </a:cubicBezTo>
                  <a:cubicBezTo>
                    <a:pt x="3082" y="2968"/>
                    <a:pt x="2945" y="3059"/>
                    <a:pt x="2808" y="3150"/>
                  </a:cubicBezTo>
                  <a:cubicBezTo>
                    <a:pt x="2671" y="3242"/>
                    <a:pt x="2557" y="3333"/>
                    <a:pt x="2420" y="3401"/>
                  </a:cubicBezTo>
                  <a:cubicBezTo>
                    <a:pt x="2351" y="3447"/>
                    <a:pt x="2260" y="3493"/>
                    <a:pt x="2191" y="3515"/>
                  </a:cubicBezTo>
                  <a:cubicBezTo>
                    <a:pt x="2123" y="3561"/>
                    <a:pt x="2032" y="3607"/>
                    <a:pt x="1963" y="3630"/>
                  </a:cubicBezTo>
                  <a:cubicBezTo>
                    <a:pt x="1940" y="3652"/>
                    <a:pt x="1895" y="3652"/>
                    <a:pt x="1872" y="3675"/>
                  </a:cubicBezTo>
                  <a:lnTo>
                    <a:pt x="1872" y="3675"/>
                  </a:lnTo>
                  <a:cubicBezTo>
                    <a:pt x="1708" y="3755"/>
                    <a:pt x="1560" y="3818"/>
                    <a:pt x="1392" y="3881"/>
                  </a:cubicBezTo>
                  <a:cubicBezTo>
                    <a:pt x="1278" y="3903"/>
                    <a:pt x="1187" y="3926"/>
                    <a:pt x="1096" y="3949"/>
                  </a:cubicBezTo>
                  <a:cubicBezTo>
                    <a:pt x="1050" y="3972"/>
                    <a:pt x="1004" y="3972"/>
                    <a:pt x="936" y="3995"/>
                  </a:cubicBezTo>
                  <a:lnTo>
                    <a:pt x="731" y="3995"/>
                  </a:lnTo>
                  <a:cubicBezTo>
                    <a:pt x="685" y="3995"/>
                    <a:pt x="639" y="3972"/>
                    <a:pt x="594" y="3972"/>
                  </a:cubicBezTo>
                  <a:cubicBezTo>
                    <a:pt x="594" y="3949"/>
                    <a:pt x="571" y="3949"/>
                    <a:pt x="548" y="3926"/>
                  </a:cubicBezTo>
                  <a:cubicBezTo>
                    <a:pt x="525" y="3926"/>
                    <a:pt x="525" y="3903"/>
                    <a:pt x="502" y="3881"/>
                  </a:cubicBezTo>
                  <a:cubicBezTo>
                    <a:pt x="479" y="3835"/>
                    <a:pt x="457" y="3812"/>
                    <a:pt x="411" y="3767"/>
                  </a:cubicBezTo>
                  <a:cubicBezTo>
                    <a:pt x="388" y="3744"/>
                    <a:pt x="388" y="3744"/>
                    <a:pt x="388" y="3744"/>
                  </a:cubicBezTo>
                  <a:cubicBezTo>
                    <a:pt x="388" y="3721"/>
                    <a:pt x="388" y="3698"/>
                    <a:pt x="365" y="3675"/>
                  </a:cubicBezTo>
                  <a:cubicBezTo>
                    <a:pt x="365" y="3652"/>
                    <a:pt x="365" y="3630"/>
                    <a:pt x="365" y="3607"/>
                  </a:cubicBezTo>
                  <a:cubicBezTo>
                    <a:pt x="388" y="3561"/>
                    <a:pt x="388" y="3515"/>
                    <a:pt x="388" y="3493"/>
                  </a:cubicBezTo>
                  <a:cubicBezTo>
                    <a:pt x="434" y="3424"/>
                    <a:pt x="479" y="3333"/>
                    <a:pt x="502" y="3264"/>
                  </a:cubicBezTo>
                  <a:cubicBezTo>
                    <a:pt x="525" y="3219"/>
                    <a:pt x="548" y="3173"/>
                    <a:pt x="571" y="3127"/>
                  </a:cubicBezTo>
                  <a:cubicBezTo>
                    <a:pt x="685" y="2990"/>
                    <a:pt x="822" y="2876"/>
                    <a:pt x="936" y="2739"/>
                  </a:cubicBezTo>
                  <a:cubicBezTo>
                    <a:pt x="1004" y="2671"/>
                    <a:pt x="1073" y="2602"/>
                    <a:pt x="1141" y="2534"/>
                  </a:cubicBezTo>
                  <a:cubicBezTo>
                    <a:pt x="1187" y="2511"/>
                    <a:pt x="1210" y="2488"/>
                    <a:pt x="1256" y="2465"/>
                  </a:cubicBezTo>
                  <a:cubicBezTo>
                    <a:pt x="1324" y="2397"/>
                    <a:pt x="1392" y="2329"/>
                    <a:pt x="1461" y="2283"/>
                  </a:cubicBezTo>
                  <a:cubicBezTo>
                    <a:pt x="1598" y="2169"/>
                    <a:pt x="1735" y="2077"/>
                    <a:pt x="1872" y="1963"/>
                  </a:cubicBezTo>
                  <a:cubicBezTo>
                    <a:pt x="1940" y="1918"/>
                    <a:pt x="2009" y="1872"/>
                    <a:pt x="2077" y="1826"/>
                  </a:cubicBezTo>
                  <a:cubicBezTo>
                    <a:pt x="2146" y="1758"/>
                    <a:pt x="2191" y="1712"/>
                    <a:pt x="2260" y="1667"/>
                  </a:cubicBezTo>
                  <a:cubicBezTo>
                    <a:pt x="2328" y="1621"/>
                    <a:pt x="2397" y="1552"/>
                    <a:pt x="2442" y="1507"/>
                  </a:cubicBezTo>
                  <a:cubicBezTo>
                    <a:pt x="2511" y="1461"/>
                    <a:pt x="2602" y="1393"/>
                    <a:pt x="2671" y="1347"/>
                  </a:cubicBezTo>
                  <a:cubicBezTo>
                    <a:pt x="2739" y="1301"/>
                    <a:pt x="2808" y="1233"/>
                    <a:pt x="2876" y="1187"/>
                  </a:cubicBezTo>
                  <a:cubicBezTo>
                    <a:pt x="2945" y="1142"/>
                    <a:pt x="3036" y="1073"/>
                    <a:pt x="3127" y="1028"/>
                  </a:cubicBezTo>
                  <a:cubicBezTo>
                    <a:pt x="3196" y="982"/>
                    <a:pt x="3287" y="913"/>
                    <a:pt x="3355" y="868"/>
                  </a:cubicBezTo>
                  <a:cubicBezTo>
                    <a:pt x="3424" y="822"/>
                    <a:pt x="3515" y="776"/>
                    <a:pt x="3584" y="731"/>
                  </a:cubicBezTo>
                  <a:cubicBezTo>
                    <a:pt x="3698" y="662"/>
                    <a:pt x="3812" y="571"/>
                    <a:pt x="3903" y="480"/>
                  </a:cubicBezTo>
                  <a:cubicBezTo>
                    <a:pt x="3949" y="457"/>
                    <a:pt x="3972" y="434"/>
                    <a:pt x="3995" y="388"/>
                  </a:cubicBezTo>
                  <a:cubicBezTo>
                    <a:pt x="4017" y="366"/>
                    <a:pt x="4040" y="343"/>
                    <a:pt x="4063" y="320"/>
                  </a:cubicBezTo>
                  <a:cubicBezTo>
                    <a:pt x="4063" y="297"/>
                    <a:pt x="4086" y="251"/>
                    <a:pt x="4086" y="229"/>
                  </a:cubicBezTo>
                  <a:cubicBezTo>
                    <a:pt x="4109" y="183"/>
                    <a:pt x="4086" y="137"/>
                    <a:pt x="4063" y="92"/>
                  </a:cubicBezTo>
                  <a:cubicBezTo>
                    <a:pt x="4040" y="46"/>
                    <a:pt x="3995" y="23"/>
                    <a:pt x="39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0" name="Google Shape;830;p4"/>
            <p:cNvSpPr/>
            <p:nvPr/>
          </p:nvSpPr>
          <p:spPr>
            <a:xfrm>
              <a:off x="4902300" y="4649825"/>
              <a:ext cx="77625" cy="121575"/>
            </a:xfrm>
            <a:custGeom>
              <a:avLst/>
              <a:gdLst/>
              <a:ahLst/>
              <a:cxnLst/>
              <a:rect l="l" t="t" r="r" b="b"/>
              <a:pathLst>
                <a:path w="3105" h="4863" extrusionOk="0">
                  <a:moveTo>
                    <a:pt x="1941" y="1"/>
                  </a:moveTo>
                  <a:cubicBezTo>
                    <a:pt x="1895" y="24"/>
                    <a:pt x="1849" y="24"/>
                    <a:pt x="1804" y="24"/>
                  </a:cubicBezTo>
                  <a:cubicBezTo>
                    <a:pt x="1758" y="47"/>
                    <a:pt x="1712" y="69"/>
                    <a:pt x="1667" y="69"/>
                  </a:cubicBezTo>
                  <a:cubicBezTo>
                    <a:pt x="1575" y="115"/>
                    <a:pt x="1484" y="161"/>
                    <a:pt x="1393" y="229"/>
                  </a:cubicBezTo>
                  <a:cubicBezTo>
                    <a:pt x="1324" y="275"/>
                    <a:pt x="1256" y="320"/>
                    <a:pt x="1187" y="389"/>
                  </a:cubicBezTo>
                  <a:cubicBezTo>
                    <a:pt x="1119" y="457"/>
                    <a:pt x="1027" y="526"/>
                    <a:pt x="959" y="617"/>
                  </a:cubicBezTo>
                  <a:cubicBezTo>
                    <a:pt x="913" y="686"/>
                    <a:pt x="845" y="754"/>
                    <a:pt x="799" y="823"/>
                  </a:cubicBezTo>
                  <a:cubicBezTo>
                    <a:pt x="685" y="982"/>
                    <a:pt x="594" y="1142"/>
                    <a:pt x="503" y="1325"/>
                  </a:cubicBezTo>
                  <a:cubicBezTo>
                    <a:pt x="411" y="1507"/>
                    <a:pt x="343" y="1690"/>
                    <a:pt x="274" y="1873"/>
                  </a:cubicBezTo>
                  <a:cubicBezTo>
                    <a:pt x="251" y="1964"/>
                    <a:pt x="206" y="2055"/>
                    <a:pt x="183" y="2147"/>
                  </a:cubicBezTo>
                  <a:cubicBezTo>
                    <a:pt x="137" y="2238"/>
                    <a:pt x="114" y="2329"/>
                    <a:pt x="92" y="2443"/>
                  </a:cubicBezTo>
                  <a:cubicBezTo>
                    <a:pt x="46" y="2626"/>
                    <a:pt x="23" y="2808"/>
                    <a:pt x="23" y="3014"/>
                  </a:cubicBezTo>
                  <a:cubicBezTo>
                    <a:pt x="23" y="3105"/>
                    <a:pt x="23" y="3196"/>
                    <a:pt x="23" y="3288"/>
                  </a:cubicBezTo>
                  <a:cubicBezTo>
                    <a:pt x="23" y="3356"/>
                    <a:pt x="23" y="3425"/>
                    <a:pt x="23" y="3470"/>
                  </a:cubicBezTo>
                  <a:cubicBezTo>
                    <a:pt x="23" y="3516"/>
                    <a:pt x="23" y="3539"/>
                    <a:pt x="46" y="3584"/>
                  </a:cubicBezTo>
                  <a:lnTo>
                    <a:pt x="46" y="3607"/>
                  </a:lnTo>
                  <a:cubicBezTo>
                    <a:pt x="46" y="3653"/>
                    <a:pt x="46" y="3676"/>
                    <a:pt x="46" y="3699"/>
                  </a:cubicBezTo>
                  <a:cubicBezTo>
                    <a:pt x="46" y="3790"/>
                    <a:pt x="46" y="3881"/>
                    <a:pt x="46" y="3973"/>
                  </a:cubicBezTo>
                  <a:cubicBezTo>
                    <a:pt x="46" y="4064"/>
                    <a:pt x="46" y="4155"/>
                    <a:pt x="23" y="4269"/>
                  </a:cubicBezTo>
                  <a:cubicBezTo>
                    <a:pt x="23" y="4338"/>
                    <a:pt x="23" y="4429"/>
                    <a:pt x="23" y="4520"/>
                  </a:cubicBezTo>
                  <a:cubicBezTo>
                    <a:pt x="23" y="4566"/>
                    <a:pt x="23" y="4612"/>
                    <a:pt x="0" y="4657"/>
                  </a:cubicBezTo>
                  <a:cubicBezTo>
                    <a:pt x="0" y="4657"/>
                    <a:pt x="0" y="4680"/>
                    <a:pt x="0" y="4703"/>
                  </a:cubicBezTo>
                  <a:cubicBezTo>
                    <a:pt x="0" y="4726"/>
                    <a:pt x="0" y="4726"/>
                    <a:pt x="0" y="4749"/>
                  </a:cubicBezTo>
                  <a:cubicBezTo>
                    <a:pt x="0" y="4771"/>
                    <a:pt x="23" y="4771"/>
                    <a:pt x="23" y="4794"/>
                  </a:cubicBezTo>
                  <a:cubicBezTo>
                    <a:pt x="23" y="4840"/>
                    <a:pt x="92" y="4863"/>
                    <a:pt x="114" y="4863"/>
                  </a:cubicBezTo>
                  <a:cubicBezTo>
                    <a:pt x="229" y="4863"/>
                    <a:pt x="274" y="4771"/>
                    <a:pt x="297" y="4703"/>
                  </a:cubicBezTo>
                  <a:cubicBezTo>
                    <a:pt x="320" y="4657"/>
                    <a:pt x="343" y="4589"/>
                    <a:pt x="366" y="4543"/>
                  </a:cubicBezTo>
                  <a:cubicBezTo>
                    <a:pt x="411" y="4383"/>
                    <a:pt x="434" y="4246"/>
                    <a:pt x="480" y="4087"/>
                  </a:cubicBezTo>
                  <a:lnTo>
                    <a:pt x="480" y="4087"/>
                  </a:lnTo>
                  <a:lnTo>
                    <a:pt x="457" y="4132"/>
                  </a:lnTo>
                  <a:cubicBezTo>
                    <a:pt x="480" y="4018"/>
                    <a:pt x="503" y="3904"/>
                    <a:pt x="525" y="3790"/>
                  </a:cubicBezTo>
                  <a:cubicBezTo>
                    <a:pt x="548" y="3699"/>
                    <a:pt x="571" y="3607"/>
                    <a:pt x="594" y="3516"/>
                  </a:cubicBezTo>
                  <a:cubicBezTo>
                    <a:pt x="617" y="3379"/>
                    <a:pt x="639" y="3242"/>
                    <a:pt x="685" y="3105"/>
                  </a:cubicBezTo>
                  <a:cubicBezTo>
                    <a:pt x="731" y="2945"/>
                    <a:pt x="754" y="2808"/>
                    <a:pt x="799" y="2649"/>
                  </a:cubicBezTo>
                  <a:cubicBezTo>
                    <a:pt x="891" y="2352"/>
                    <a:pt x="1027" y="2078"/>
                    <a:pt x="1164" y="1804"/>
                  </a:cubicBezTo>
                  <a:lnTo>
                    <a:pt x="1187" y="1781"/>
                  </a:lnTo>
                  <a:cubicBezTo>
                    <a:pt x="1182" y="1781"/>
                    <a:pt x="1178" y="1782"/>
                    <a:pt x="1175" y="1784"/>
                  </a:cubicBezTo>
                  <a:lnTo>
                    <a:pt x="1175" y="1784"/>
                  </a:lnTo>
                  <a:cubicBezTo>
                    <a:pt x="1310" y="1540"/>
                    <a:pt x="1466" y="1296"/>
                    <a:pt x="1644" y="1097"/>
                  </a:cubicBezTo>
                  <a:cubicBezTo>
                    <a:pt x="1735" y="1005"/>
                    <a:pt x="1804" y="937"/>
                    <a:pt x="1895" y="868"/>
                  </a:cubicBezTo>
                  <a:cubicBezTo>
                    <a:pt x="1963" y="800"/>
                    <a:pt x="2055" y="731"/>
                    <a:pt x="2146" y="663"/>
                  </a:cubicBezTo>
                  <a:lnTo>
                    <a:pt x="2146" y="663"/>
                  </a:lnTo>
                  <a:lnTo>
                    <a:pt x="2123" y="686"/>
                  </a:lnTo>
                  <a:cubicBezTo>
                    <a:pt x="2146" y="663"/>
                    <a:pt x="2169" y="663"/>
                    <a:pt x="2192" y="640"/>
                  </a:cubicBezTo>
                  <a:cubicBezTo>
                    <a:pt x="2214" y="640"/>
                    <a:pt x="2237" y="617"/>
                    <a:pt x="2260" y="617"/>
                  </a:cubicBezTo>
                  <a:lnTo>
                    <a:pt x="2283" y="617"/>
                  </a:lnTo>
                  <a:cubicBezTo>
                    <a:pt x="2351" y="617"/>
                    <a:pt x="2420" y="640"/>
                    <a:pt x="2488" y="640"/>
                  </a:cubicBezTo>
                  <a:lnTo>
                    <a:pt x="2511" y="640"/>
                  </a:lnTo>
                  <a:cubicBezTo>
                    <a:pt x="2534" y="663"/>
                    <a:pt x="2557" y="663"/>
                    <a:pt x="2580" y="663"/>
                  </a:cubicBezTo>
                  <a:cubicBezTo>
                    <a:pt x="2625" y="663"/>
                    <a:pt x="2648" y="663"/>
                    <a:pt x="2694" y="640"/>
                  </a:cubicBezTo>
                  <a:cubicBezTo>
                    <a:pt x="2694" y="640"/>
                    <a:pt x="2717" y="663"/>
                    <a:pt x="2739" y="663"/>
                  </a:cubicBezTo>
                  <a:cubicBezTo>
                    <a:pt x="2762" y="686"/>
                    <a:pt x="2808" y="709"/>
                    <a:pt x="2831" y="731"/>
                  </a:cubicBezTo>
                  <a:cubicBezTo>
                    <a:pt x="2876" y="777"/>
                    <a:pt x="2899" y="800"/>
                    <a:pt x="2922" y="845"/>
                  </a:cubicBezTo>
                  <a:cubicBezTo>
                    <a:pt x="2945" y="868"/>
                    <a:pt x="2968" y="914"/>
                    <a:pt x="2990" y="960"/>
                  </a:cubicBezTo>
                  <a:cubicBezTo>
                    <a:pt x="2990" y="1005"/>
                    <a:pt x="2990" y="1051"/>
                    <a:pt x="2990" y="1097"/>
                  </a:cubicBezTo>
                  <a:cubicBezTo>
                    <a:pt x="3007" y="1113"/>
                    <a:pt x="3023" y="1129"/>
                    <a:pt x="3039" y="1129"/>
                  </a:cubicBezTo>
                  <a:cubicBezTo>
                    <a:pt x="3046" y="1129"/>
                    <a:pt x="3052" y="1126"/>
                    <a:pt x="3059" y="1119"/>
                  </a:cubicBezTo>
                  <a:cubicBezTo>
                    <a:pt x="3082" y="1119"/>
                    <a:pt x="3105" y="1097"/>
                    <a:pt x="3105" y="1074"/>
                  </a:cubicBezTo>
                  <a:cubicBezTo>
                    <a:pt x="3082" y="1028"/>
                    <a:pt x="3082" y="960"/>
                    <a:pt x="3059" y="914"/>
                  </a:cubicBezTo>
                  <a:cubicBezTo>
                    <a:pt x="3059" y="891"/>
                    <a:pt x="3059" y="891"/>
                    <a:pt x="3036" y="868"/>
                  </a:cubicBezTo>
                  <a:cubicBezTo>
                    <a:pt x="3036" y="845"/>
                    <a:pt x="3036" y="823"/>
                    <a:pt x="3013" y="823"/>
                  </a:cubicBezTo>
                  <a:cubicBezTo>
                    <a:pt x="2990" y="731"/>
                    <a:pt x="2945" y="663"/>
                    <a:pt x="2876" y="594"/>
                  </a:cubicBezTo>
                  <a:cubicBezTo>
                    <a:pt x="2854" y="549"/>
                    <a:pt x="2808" y="526"/>
                    <a:pt x="2785" y="503"/>
                  </a:cubicBezTo>
                  <a:cubicBezTo>
                    <a:pt x="2785" y="480"/>
                    <a:pt x="2785" y="457"/>
                    <a:pt x="2785" y="457"/>
                  </a:cubicBezTo>
                  <a:cubicBezTo>
                    <a:pt x="2785" y="412"/>
                    <a:pt x="2762" y="389"/>
                    <a:pt x="2739" y="343"/>
                  </a:cubicBezTo>
                  <a:cubicBezTo>
                    <a:pt x="2717" y="298"/>
                    <a:pt x="2671" y="275"/>
                    <a:pt x="2625" y="252"/>
                  </a:cubicBezTo>
                  <a:cubicBezTo>
                    <a:pt x="2580" y="206"/>
                    <a:pt x="2511" y="161"/>
                    <a:pt x="2465" y="138"/>
                  </a:cubicBezTo>
                  <a:cubicBezTo>
                    <a:pt x="2397" y="92"/>
                    <a:pt x="2329" y="47"/>
                    <a:pt x="2237" y="24"/>
                  </a:cubicBezTo>
                  <a:cubicBezTo>
                    <a:pt x="2192" y="1"/>
                    <a:pt x="2123" y="1"/>
                    <a:pt x="2055"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1" name="Google Shape;831;p4"/>
            <p:cNvSpPr/>
            <p:nvPr/>
          </p:nvSpPr>
          <p:spPr>
            <a:xfrm>
              <a:off x="4901725" y="4730300"/>
              <a:ext cx="4025" cy="25125"/>
            </a:xfrm>
            <a:custGeom>
              <a:avLst/>
              <a:gdLst/>
              <a:ahLst/>
              <a:cxnLst/>
              <a:rect l="l" t="t" r="r" b="b"/>
              <a:pathLst>
                <a:path w="161" h="1005" extrusionOk="0">
                  <a:moveTo>
                    <a:pt x="69" y="0"/>
                  </a:moveTo>
                  <a:cubicBezTo>
                    <a:pt x="46" y="23"/>
                    <a:pt x="23" y="46"/>
                    <a:pt x="23" y="92"/>
                  </a:cubicBezTo>
                  <a:cubicBezTo>
                    <a:pt x="23" y="114"/>
                    <a:pt x="23" y="137"/>
                    <a:pt x="23" y="160"/>
                  </a:cubicBezTo>
                  <a:cubicBezTo>
                    <a:pt x="23" y="297"/>
                    <a:pt x="23" y="411"/>
                    <a:pt x="23" y="525"/>
                  </a:cubicBezTo>
                  <a:cubicBezTo>
                    <a:pt x="23" y="594"/>
                    <a:pt x="1" y="662"/>
                    <a:pt x="1" y="731"/>
                  </a:cubicBezTo>
                  <a:cubicBezTo>
                    <a:pt x="1" y="799"/>
                    <a:pt x="1" y="868"/>
                    <a:pt x="1" y="936"/>
                  </a:cubicBezTo>
                  <a:cubicBezTo>
                    <a:pt x="1" y="982"/>
                    <a:pt x="23" y="1005"/>
                    <a:pt x="69" y="1005"/>
                  </a:cubicBezTo>
                  <a:cubicBezTo>
                    <a:pt x="92" y="1005"/>
                    <a:pt x="137" y="982"/>
                    <a:pt x="137" y="959"/>
                  </a:cubicBezTo>
                  <a:cubicBezTo>
                    <a:pt x="137" y="868"/>
                    <a:pt x="137" y="776"/>
                    <a:pt x="137" y="708"/>
                  </a:cubicBezTo>
                  <a:cubicBezTo>
                    <a:pt x="137" y="639"/>
                    <a:pt x="160" y="571"/>
                    <a:pt x="160" y="525"/>
                  </a:cubicBezTo>
                  <a:cubicBezTo>
                    <a:pt x="160" y="457"/>
                    <a:pt x="160" y="388"/>
                    <a:pt x="160" y="343"/>
                  </a:cubicBezTo>
                  <a:cubicBezTo>
                    <a:pt x="160" y="297"/>
                    <a:pt x="160" y="274"/>
                    <a:pt x="160" y="251"/>
                  </a:cubicBezTo>
                  <a:cubicBezTo>
                    <a:pt x="160" y="183"/>
                    <a:pt x="160" y="114"/>
                    <a:pt x="160" y="69"/>
                  </a:cubicBezTo>
                  <a:cubicBezTo>
                    <a:pt x="160" y="23"/>
                    <a:pt x="115" y="0"/>
                    <a:pt x="92"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2" name="Google Shape;832;p4"/>
            <p:cNvSpPr/>
            <p:nvPr/>
          </p:nvSpPr>
          <p:spPr>
            <a:xfrm>
              <a:off x="4903450" y="4765100"/>
              <a:ext cx="107300" cy="19425"/>
            </a:xfrm>
            <a:custGeom>
              <a:avLst/>
              <a:gdLst/>
              <a:ahLst/>
              <a:cxnLst/>
              <a:rect l="l" t="t" r="r" b="b"/>
              <a:pathLst>
                <a:path w="4292" h="777" extrusionOk="0">
                  <a:moveTo>
                    <a:pt x="251" y="1"/>
                  </a:moveTo>
                  <a:cubicBezTo>
                    <a:pt x="205" y="1"/>
                    <a:pt x="183" y="23"/>
                    <a:pt x="137" y="23"/>
                  </a:cubicBezTo>
                  <a:cubicBezTo>
                    <a:pt x="68" y="69"/>
                    <a:pt x="0" y="138"/>
                    <a:pt x="23" y="229"/>
                  </a:cubicBezTo>
                  <a:cubicBezTo>
                    <a:pt x="23" y="275"/>
                    <a:pt x="68" y="343"/>
                    <a:pt x="114" y="366"/>
                  </a:cubicBezTo>
                  <a:cubicBezTo>
                    <a:pt x="160" y="389"/>
                    <a:pt x="205" y="389"/>
                    <a:pt x="251" y="389"/>
                  </a:cubicBezTo>
                  <a:cubicBezTo>
                    <a:pt x="274" y="411"/>
                    <a:pt x="320" y="411"/>
                    <a:pt x="365" y="411"/>
                  </a:cubicBezTo>
                  <a:cubicBezTo>
                    <a:pt x="434" y="434"/>
                    <a:pt x="525" y="457"/>
                    <a:pt x="616" y="457"/>
                  </a:cubicBezTo>
                  <a:cubicBezTo>
                    <a:pt x="685" y="480"/>
                    <a:pt x="776" y="503"/>
                    <a:pt x="845" y="526"/>
                  </a:cubicBezTo>
                  <a:cubicBezTo>
                    <a:pt x="936" y="548"/>
                    <a:pt x="1027" y="548"/>
                    <a:pt x="1096" y="571"/>
                  </a:cubicBezTo>
                  <a:cubicBezTo>
                    <a:pt x="1278" y="594"/>
                    <a:pt x="1438" y="640"/>
                    <a:pt x="1621" y="663"/>
                  </a:cubicBezTo>
                  <a:cubicBezTo>
                    <a:pt x="1689" y="685"/>
                    <a:pt x="1780" y="685"/>
                    <a:pt x="1872" y="708"/>
                  </a:cubicBezTo>
                  <a:cubicBezTo>
                    <a:pt x="1963" y="708"/>
                    <a:pt x="2031" y="731"/>
                    <a:pt x="2123" y="731"/>
                  </a:cubicBezTo>
                  <a:cubicBezTo>
                    <a:pt x="2214" y="754"/>
                    <a:pt x="2305" y="754"/>
                    <a:pt x="2397" y="754"/>
                  </a:cubicBezTo>
                  <a:cubicBezTo>
                    <a:pt x="2488" y="777"/>
                    <a:pt x="2602" y="777"/>
                    <a:pt x="2693" y="777"/>
                  </a:cubicBezTo>
                  <a:cubicBezTo>
                    <a:pt x="2785" y="754"/>
                    <a:pt x="2876" y="754"/>
                    <a:pt x="2967" y="754"/>
                  </a:cubicBezTo>
                  <a:cubicBezTo>
                    <a:pt x="3036" y="754"/>
                    <a:pt x="3127" y="731"/>
                    <a:pt x="3196" y="731"/>
                  </a:cubicBezTo>
                  <a:cubicBezTo>
                    <a:pt x="3310" y="708"/>
                    <a:pt x="3401" y="685"/>
                    <a:pt x="3492" y="663"/>
                  </a:cubicBezTo>
                  <a:cubicBezTo>
                    <a:pt x="3584" y="640"/>
                    <a:pt x="3675" y="617"/>
                    <a:pt x="3743" y="594"/>
                  </a:cubicBezTo>
                  <a:cubicBezTo>
                    <a:pt x="3835" y="571"/>
                    <a:pt x="3903" y="548"/>
                    <a:pt x="3994" y="503"/>
                  </a:cubicBezTo>
                  <a:cubicBezTo>
                    <a:pt x="4063" y="480"/>
                    <a:pt x="4131" y="457"/>
                    <a:pt x="4223" y="434"/>
                  </a:cubicBezTo>
                  <a:cubicBezTo>
                    <a:pt x="4268" y="411"/>
                    <a:pt x="4291" y="366"/>
                    <a:pt x="4268" y="320"/>
                  </a:cubicBezTo>
                  <a:cubicBezTo>
                    <a:pt x="4246" y="275"/>
                    <a:pt x="4200" y="252"/>
                    <a:pt x="4154" y="252"/>
                  </a:cubicBezTo>
                  <a:cubicBezTo>
                    <a:pt x="4063" y="297"/>
                    <a:pt x="3949" y="320"/>
                    <a:pt x="3857" y="343"/>
                  </a:cubicBezTo>
                  <a:lnTo>
                    <a:pt x="3880" y="343"/>
                  </a:lnTo>
                  <a:cubicBezTo>
                    <a:pt x="3766" y="366"/>
                    <a:pt x="3652" y="389"/>
                    <a:pt x="3561" y="389"/>
                  </a:cubicBezTo>
                  <a:cubicBezTo>
                    <a:pt x="3492" y="411"/>
                    <a:pt x="3424" y="411"/>
                    <a:pt x="3355" y="411"/>
                  </a:cubicBezTo>
                  <a:lnTo>
                    <a:pt x="2511" y="411"/>
                  </a:lnTo>
                  <a:cubicBezTo>
                    <a:pt x="2419" y="389"/>
                    <a:pt x="2328" y="389"/>
                    <a:pt x="2214" y="366"/>
                  </a:cubicBezTo>
                  <a:cubicBezTo>
                    <a:pt x="2054" y="343"/>
                    <a:pt x="1872" y="320"/>
                    <a:pt x="1689" y="297"/>
                  </a:cubicBezTo>
                  <a:cubicBezTo>
                    <a:pt x="1529" y="275"/>
                    <a:pt x="1347" y="229"/>
                    <a:pt x="1187" y="183"/>
                  </a:cubicBezTo>
                  <a:cubicBezTo>
                    <a:pt x="1096" y="160"/>
                    <a:pt x="1004" y="160"/>
                    <a:pt x="913" y="138"/>
                  </a:cubicBezTo>
                  <a:cubicBezTo>
                    <a:pt x="845" y="115"/>
                    <a:pt x="753" y="92"/>
                    <a:pt x="685" y="92"/>
                  </a:cubicBezTo>
                  <a:cubicBezTo>
                    <a:pt x="593" y="69"/>
                    <a:pt x="502" y="46"/>
                    <a:pt x="411" y="23"/>
                  </a:cubicBezTo>
                  <a:cubicBezTo>
                    <a:pt x="365" y="23"/>
                    <a:pt x="297" y="1"/>
                    <a:pt x="251"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3" name="Google Shape;833;p4"/>
            <p:cNvSpPr/>
            <p:nvPr/>
          </p:nvSpPr>
          <p:spPr>
            <a:xfrm>
              <a:off x="4949100" y="4704050"/>
              <a:ext cx="9725" cy="9725"/>
            </a:xfrm>
            <a:custGeom>
              <a:avLst/>
              <a:gdLst/>
              <a:ahLst/>
              <a:cxnLst/>
              <a:rect l="l" t="t" r="r" b="b"/>
              <a:pathLst>
                <a:path w="389" h="389" extrusionOk="0">
                  <a:moveTo>
                    <a:pt x="183" y="0"/>
                  </a:moveTo>
                  <a:cubicBezTo>
                    <a:pt x="69" y="0"/>
                    <a:pt x="0" y="92"/>
                    <a:pt x="0" y="206"/>
                  </a:cubicBezTo>
                  <a:cubicBezTo>
                    <a:pt x="0" y="297"/>
                    <a:pt x="91" y="388"/>
                    <a:pt x="205" y="388"/>
                  </a:cubicBezTo>
                  <a:cubicBezTo>
                    <a:pt x="320" y="388"/>
                    <a:pt x="388" y="274"/>
                    <a:pt x="388" y="183"/>
                  </a:cubicBezTo>
                  <a:cubicBezTo>
                    <a:pt x="388" y="69"/>
                    <a:pt x="297" y="0"/>
                    <a:pt x="183"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4" name="Google Shape;834;p4"/>
            <p:cNvSpPr/>
            <p:nvPr/>
          </p:nvSpPr>
          <p:spPr>
            <a:xfrm>
              <a:off x="4961075" y="4697200"/>
              <a:ext cx="5150" cy="5725"/>
            </a:xfrm>
            <a:custGeom>
              <a:avLst/>
              <a:gdLst/>
              <a:ahLst/>
              <a:cxnLst/>
              <a:rect l="l" t="t" r="r" b="b"/>
              <a:pathLst>
                <a:path w="206" h="229" extrusionOk="0">
                  <a:moveTo>
                    <a:pt x="92" y="0"/>
                  </a:moveTo>
                  <a:cubicBezTo>
                    <a:pt x="46" y="0"/>
                    <a:pt x="0" y="69"/>
                    <a:pt x="0" y="115"/>
                  </a:cubicBezTo>
                  <a:cubicBezTo>
                    <a:pt x="0" y="183"/>
                    <a:pt x="46" y="229"/>
                    <a:pt x="114" y="229"/>
                  </a:cubicBezTo>
                  <a:cubicBezTo>
                    <a:pt x="160" y="229"/>
                    <a:pt x="206" y="160"/>
                    <a:pt x="206" y="115"/>
                  </a:cubicBezTo>
                  <a:cubicBezTo>
                    <a:pt x="206" y="46"/>
                    <a:pt x="160" y="0"/>
                    <a:pt x="92"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5" name="Google Shape;835;p4"/>
            <p:cNvSpPr/>
            <p:nvPr/>
          </p:nvSpPr>
          <p:spPr>
            <a:xfrm>
              <a:off x="4959925" y="4685775"/>
              <a:ext cx="4025" cy="4025"/>
            </a:xfrm>
            <a:custGeom>
              <a:avLst/>
              <a:gdLst/>
              <a:ahLst/>
              <a:cxnLst/>
              <a:rect l="l" t="t" r="r" b="b"/>
              <a:pathLst>
                <a:path w="161" h="161" extrusionOk="0">
                  <a:moveTo>
                    <a:pt x="92" y="1"/>
                  </a:moveTo>
                  <a:cubicBezTo>
                    <a:pt x="46" y="1"/>
                    <a:pt x="1" y="47"/>
                    <a:pt x="1" y="92"/>
                  </a:cubicBezTo>
                  <a:cubicBezTo>
                    <a:pt x="24" y="138"/>
                    <a:pt x="46" y="161"/>
                    <a:pt x="92" y="161"/>
                  </a:cubicBezTo>
                  <a:cubicBezTo>
                    <a:pt x="138" y="161"/>
                    <a:pt x="160" y="115"/>
                    <a:pt x="160" y="92"/>
                  </a:cubicBezTo>
                  <a:cubicBezTo>
                    <a:pt x="160" y="47"/>
                    <a:pt x="138" y="1"/>
                    <a:pt x="92"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6" name="Google Shape;836;p4"/>
            <p:cNvSpPr/>
            <p:nvPr/>
          </p:nvSpPr>
          <p:spPr>
            <a:xfrm>
              <a:off x="4951375" y="4693775"/>
              <a:ext cx="2875" cy="2875"/>
            </a:xfrm>
            <a:custGeom>
              <a:avLst/>
              <a:gdLst/>
              <a:ahLst/>
              <a:cxnLst/>
              <a:rect l="l" t="t" r="r" b="b"/>
              <a:pathLst>
                <a:path w="115" h="115" extrusionOk="0">
                  <a:moveTo>
                    <a:pt x="46" y="0"/>
                  </a:moveTo>
                  <a:cubicBezTo>
                    <a:pt x="23" y="0"/>
                    <a:pt x="0" y="23"/>
                    <a:pt x="0" y="69"/>
                  </a:cubicBezTo>
                  <a:cubicBezTo>
                    <a:pt x="0" y="92"/>
                    <a:pt x="23" y="115"/>
                    <a:pt x="69" y="115"/>
                  </a:cubicBezTo>
                  <a:cubicBezTo>
                    <a:pt x="92" y="115"/>
                    <a:pt x="114" y="92"/>
                    <a:pt x="114" y="46"/>
                  </a:cubicBezTo>
                  <a:cubicBezTo>
                    <a:pt x="114" y="23"/>
                    <a:pt x="92" y="0"/>
                    <a:pt x="46"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7" name="Google Shape;837;p4"/>
            <p:cNvSpPr/>
            <p:nvPr/>
          </p:nvSpPr>
          <p:spPr>
            <a:xfrm>
              <a:off x="4940525" y="4712025"/>
              <a:ext cx="4025" cy="4025"/>
            </a:xfrm>
            <a:custGeom>
              <a:avLst/>
              <a:gdLst/>
              <a:ahLst/>
              <a:cxnLst/>
              <a:rect l="l" t="t" r="r" b="b"/>
              <a:pathLst>
                <a:path w="161" h="161" extrusionOk="0">
                  <a:moveTo>
                    <a:pt x="69" y="1"/>
                  </a:moveTo>
                  <a:cubicBezTo>
                    <a:pt x="23" y="1"/>
                    <a:pt x="1" y="47"/>
                    <a:pt x="1" y="92"/>
                  </a:cubicBezTo>
                  <a:cubicBezTo>
                    <a:pt x="1" y="138"/>
                    <a:pt x="23" y="161"/>
                    <a:pt x="69" y="161"/>
                  </a:cubicBezTo>
                  <a:cubicBezTo>
                    <a:pt x="115" y="161"/>
                    <a:pt x="160" y="115"/>
                    <a:pt x="138" y="69"/>
                  </a:cubicBezTo>
                  <a:cubicBezTo>
                    <a:pt x="138" y="24"/>
                    <a:pt x="115" y="1"/>
                    <a:pt x="69"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8" name="Google Shape;838;p4"/>
            <p:cNvSpPr/>
            <p:nvPr/>
          </p:nvSpPr>
          <p:spPr>
            <a:xfrm>
              <a:off x="4954225" y="4726875"/>
              <a:ext cx="4600" cy="4575"/>
            </a:xfrm>
            <a:custGeom>
              <a:avLst/>
              <a:gdLst/>
              <a:ahLst/>
              <a:cxnLst/>
              <a:rect l="l" t="t" r="r" b="b"/>
              <a:pathLst>
                <a:path w="184" h="183" extrusionOk="0">
                  <a:moveTo>
                    <a:pt x="69" y="0"/>
                  </a:moveTo>
                  <a:cubicBezTo>
                    <a:pt x="23" y="0"/>
                    <a:pt x="0" y="46"/>
                    <a:pt x="0" y="92"/>
                  </a:cubicBezTo>
                  <a:cubicBezTo>
                    <a:pt x="0" y="137"/>
                    <a:pt x="46" y="183"/>
                    <a:pt x="92" y="183"/>
                  </a:cubicBezTo>
                  <a:cubicBezTo>
                    <a:pt x="137" y="183"/>
                    <a:pt x="183" y="114"/>
                    <a:pt x="183" y="69"/>
                  </a:cubicBezTo>
                  <a:cubicBezTo>
                    <a:pt x="160" y="23"/>
                    <a:pt x="137" y="0"/>
                    <a:pt x="69"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9" name="Google Shape;839;p4"/>
            <p:cNvSpPr/>
            <p:nvPr/>
          </p:nvSpPr>
          <p:spPr>
            <a:xfrm>
              <a:off x="4935975" y="4734300"/>
              <a:ext cx="6300" cy="5725"/>
            </a:xfrm>
            <a:custGeom>
              <a:avLst/>
              <a:gdLst/>
              <a:ahLst/>
              <a:cxnLst/>
              <a:rect l="l" t="t" r="r" b="b"/>
              <a:pathLst>
                <a:path w="252" h="229" extrusionOk="0">
                  <a:moveTo>
                    <a:pt x="114" y="0"/>
                  </a:moveTo>
                  <a:cubicBezTo>
                    <a:pt x="46" y="0"/>
                    <a:pt x="0" y="69"/>
                    <a:pt x="0" y="114"/>
                  </a:cubicBezTo>
                  <a:cubicBezTo>
                    <a:pt x="0" y="183"/>
                    <a:pt x="69" y="228"/>
                    <a:pt x="137" y="228"/>
                  </a:cubicBezTo>
                  <a:cubicBezTo>
                    <a:pt x="205" y="228"/>
                    <a:pt x="251" y="160"/>
                    <a:pt x="251" y="114"/>
                  </a:cubicBezTo>
                  <a:cubicBezTo>
                    <a:pt x="228" y="46"/>
                    <a:pt x="183" y="0"/>
                    <a:pt x="114"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0" name="Google Shape;840;p4"/>
            <p:cNvSpPr/>
            <p:nvPr/>
          </p:nvSpPr>
          <p:spPr>
            <a:xfrm>
              <a:off x="4935975" y="4724025"/>
              <a:ext cx="2875" cy="2875"/>
            </a:xfrm>
            <a:custGeom>
              <a:avLst/>
              <a:gdLst/>
              <a:ahLst/>
              <a:cxnLst/>
              <a:rect l="l" t="t" r="r" b="b"/>
              <a:pathLst>
                <a:path w="115" h="115" extrusionOk="0">
                  <a:moveTo>
                    <a:pt x="69" y="0"/>
                  </a:moveTo>
                  <a:cubicBezTo>
                    <a:pt x="23" y="0"/>
                    <a:pt x="0" y="46"/>
                    <a:pt x="23" y="69"/>
                  </a:cubicBezTo>
                  <a:cubicBezTo>
                    <a:pt x="23" y="92"/>
                    <a:pt x="46" y="114"/>
                    <a:pt x="69" y="114"/>
                  </a:cubicBezTo>
                  <a:cubicBezTo>
                    <a:pt x="91" y="114"/>
                    <a:pt x="114" y="92"/>
                    <a:pt x="114" y="46"/>
                  </a:cubicBezTo>
                  <a:cubicBezTo>
                    <a:pt x="114" y="23"/>
                    <a:pt x="91" y="0"/>
                    <a:pt x="69"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1" name="Google Shape;841;p4"/>
            <p:cNvSpPr/>
            <p:nvPr/>
          </p:nvSpPr>
          <p:spPr>
            <a:xfrm>
              <a:off x="4988450" y="4724600"/>
              <a:ext cx="8025" cy="8000"/>
            </a:xfrm>
            <a:custGeom>
              <a:avLst/>
              <a:gdLst/>
              <a:ahLst/>
              <a:cxnLst/>
              <a:rect l="l" t="t" r="r" b="b"/>
              <a:pathLst>
                <a:path w="321" h="320" extrusionOk="0">
                  <a:moveTo>
                    <a:pt x="138" y="0"/>
                  </a:moveTo>
                  <a:cubicBezTo>
                    <a:pt x="69" y="0"/>
                    <a:pt x="1" y="91"/>
                    <a:pt x="1" y="183"/>
                  </a:cubicBezTo>
                  <a:cubicBezTo>
                    <a:pt x="1" y="251"/>
                    <a:pt x="69" y="320"/>
                    <a:pt x="161" y="320"/>
                  </a:cubicBezTo>
                  <a:cubicBezTo>
                    <a:pt x="252" y="320"/>
                    <a:pt x="321" y="228"/>
                    <a:pt x="298" y="160"/>
                  </a:cubicBezTo>
                  <a:cubicBezTo>
                    <a:pt x="298" y="69"/>
                    <a:pt x="229" y="0"/>
                    <a:pt x="138"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2" name="Google Shape;842;p4"/>
            <p:cNvSpPr/>
            <p:nvPr/>
          </p:nvSpPr>
          <p:spPr>
            <a:xfrm>
              <a:off x="5008425" y="4722300"/>
              <a:ext cx="7450" cy="6875"/>
            </a:xfrm>
            <a:custGeom>
              <a:avLst/>
              <a:gdLst/>
              <a:ahLst/>
              <a:cxnLst/>
              <a:rect l="l" t="t" r="r" b="b"/>
              <a:pathLst>
                <a:path w="298" h="275" extrusionOk="0">
                  <a:moveTo>
                    <a:pt x="161" y="1"/>
                  </a:moveTo>
                  <a:cubicBezTo>
                    <a:pt x="69" y="1"/>
                    <a:pt x="1" y="69"/>
                    <a:pt x="24" y="138"/>
                  </a:cubicBezTo>
                  <a:cubicBezTo>
                    <a:pt x="24" y="229"/>
                    <a:pt x="92" y="275"/>
                    <a:pt x="161" y="275"/>
                  </a:cubicBezTo>
                  <a:cubicBezTo>
                    <a:pt x="252" y="275"/>
                    <a:pt x="298" y="206"/>
                    <a:pt x="298" y="138"/>
                  </a:cubicBezTo>
                  <a:cubicBezTo>
                    <a:pt x="298" y="46"/>
                    <a:pt x="229" y="1"/>
                    <a:pt x="161"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3" name="Google Shape;843;p4"/>
            <p:cNvSpPr/>
            <p:nvPr/>
          </p:nvSpPr>
          <p:spPr>
            <a:xfrm>
              <a:off x="4998725" y="4709750"/>
              <a:ext cx="5750" cy="5175"/>
            </a:xfrm>
            <a:custGeom>
              <a:avLst/>
              <a:gdLst/>
              <a:ahLst/>
              <a:cxnLst/>
              <a:rect l="l" t="t" r="r" b="b"/>
              <a:pathLst>
                <a:path w="230" h="207" extrusionOk="0">
                  <a:moveTo>
                    <a:pt x="115" y="1"/>
                  </a:moveTo>
                  <a:cubicBezTo>
                    <a:pt x="46" y="1"/>
                    <a:pt x="1" y="69"/>
                    <a:pt x="1" y="115"/>
                  </a:cubicBezTo>
                  <a:cubicBezTo>
                    <a:pt x="24" y="183"/>
                    <a:pt x="69" y="206"/>
                    <a:pt x="115" y="206"/>
                  </a:cubicBezTo>
                  <a:cubicBezTo>
                    <a:pt x="183" y="206"/>
                    <a:pt x="229" y="160"/>
                    <a:pt x="229" y="92"/>
                  </a:cubicBezTo>
                  <a:cubicBezTo>
                    <a:pt x="206" y="46"/>
                    <a:pt x="161" y="1"/>
                    <a:pt x="115"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4" name="Google Shape;844;p4"/>
            <p:cNvSpPr/>
            <p:nvPr/>
          </p:nvSpPr>
          <p:spPr>
            <a:xfrm>
              <a:off x="4985600" y="4712600"/>
              <a:ext cx="4025" cy="4025"/>
            </a:xfrm>
            <a:custGeom>
              <a:avLst/>
              <a:gdLst/>
              <a:ahLst/>
              <a:cxnLst/>
              <a:rect l="l" t="t" r="r" b="b"/>
              <a:pathLst>
                <a:path w="161" h="161" extrusionOk="0">
                  <a:moveTo>
                    <a:pt x="92" y="1"/>
                  </a:moveTo>
                  <a:cubicBezTo>
                    <a:pt x="46" y="1"/>
                    <a:pt x="1" y="46"/>
                    <a:pt x="1" y="92"/>
                  </a:cubicBezTo>
                  <a:cubicBezTo>
                    <a:pt x="1" y="138"/>
                    <a:pt x="46" y="160"/>
                    <a:pt x="92" y="160"/>
                  </a:cubicBezTo>
                  <a:cubicBezTo>
                    <a:pt x="138" y="160"/>
                    <a:pt x="161" y="115"/>
                    <a:pt x="161" y="92"/>
                  </a:cubicBezTo>
                  <a:cubicBezTo>
                    <a:pt x="161" y="46"/>
                    <a:pt x="115" y="1"/>
                    <a:pt x="92"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5" name="Google Shape;845;p4"/>
            <p:cNvSpPr/>
            <p:nvPr/>
          </p:nvSpPr>
          <p:spPr>
            <a:xfrm>
              <a:off x="4973050" y="4724025"/>
              <a:ext cx="4600" cy="4000"/>
            </a:xfrm>
            <a:custGeom>
              <a:avLst/>
              <a:gdLst/>
              <a:ahLst/>
              <a:cxnLst/>
              <a:rect l="l" t="t" r="r" b="b"/>
              <a:pathLst>
                <a:path w="184" h="160" extrusionOk="0">
                  <a:moveTo>
                    <a:pt x="69" y="0"/>
                  </a:moveTo>
                  <a:cubicBezTo>
                    <a:pt x="24" y="0"/>
                    <a:pt x="1" y="46"/>
                    <a:pt x="1" y="92"/>
                  </a:cubicBezTo>
                  <a:cubicBezTo>
                    <a:pt x="1" y="137"/>
                    <a:pt x="46" y="160"/>
                    <a:pt x="92" y="160"/>
                  </a:cubicBezTo>
                  <a:cubicBezTo>
                    <a:pt x="138" y="160"/>
                    <a:pt x="183" y="114"/>
                    <a:pt x="160" y="69"/>
                  </a:cubicBezTo>
                  <a:cubicBezTo>
                    <a:pt x="160" y="23"/>
                    <a:pt x="115" y="0"/>
                    <a:pt x="69"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6" name="Google Shape;846;p4"/>
            <p:cNvSpPr/>
            <p:nvPr/>
          </p:nvSpPr>
          <p:spPr>
            <a:xfrm>
              <a:off x="4985600" y="4738850"/>
              <a:ext cx="4025" cy="4025"/>
            </a:xfrm>
            <a:custGeom>
              <a:avLst/>
              <a:gdLst/>
              <a:ahLst/>
              <a:cxnLst/>
              <a:rect l="l" t="t" r="r" b="b"/>
              <a:pathLst>
                <a:path w="161" h="161" extrusionOk="0">
                  <a:moveTo>
                    <a:pt x="69" y="1"/>
                  </a:moveTo>
                  <a:cubicBezTo>
                    <a:pt x="24" y="1"/>
                    <a:pt x="1" y="46"/>
                    <a:pt x="1" y="92"/>
                  </a:cubicBezTo>
                  <a:cubicBezTo>
                    <a:pt x="1" y="138"/>
                    <a:pt x="24" y="160"/>
                    <a:pt x="69" y="160"/>
                  </a:cubicBezTo>
                  <a:cubicBezTo>
                    <a:pt x="115" y="160"/>
                    <a:pt x="161" y="115"/>
                    <a:pt x="138" y="69"/>
                  </a:cubicBezTo>
                  <a:cubicBezTo>
                    <a:pt x="138" y="46"/>
                    <a:pt x="115" y="1"/>
                    <a:pt x="69"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7" name="Google Shape;847;p4"/>
            <p:cNvSpPr/>
            <p:nvPr/>
          </p:nvSpPr>
          <p:spPr>
            <a:xfrm>
              <a:off x="4949650" y="4744000"/>
              <a:ext cx="5750" cy="5725"/>
            </a:xfrm>
            <a:custGeom>
              <a:avLst/>
              <a:gdLst/>
              <a:ahLst/>
              <a:cxnLst/>
              <a:rect l="l" t="t" r="r" b="b"/>
              <a:pathLst>
                <a:path w="230" h="229" extrusionOk="0">
                  <a:moveTo>
                    <a:pt x="115" y="0"/>
                  </a:moveTo>
                  <a:cubicBezTo>
                    <a:pt x="47" y="0"/>
                    <a:pt x="1" y="69"/>
                    <a:pt x="1" y="137"/>
                  </a:cubicBezTo>
                  <a:cubicBezTo>
                    <a:pt x="24" y="183"/>
                    <a:pt x="69" y="228"/>
                    <a:pt x="138" y="228"/>
                  </a:cubicBezTo>
                  <a:cubicBezTo>
                    <a:pt x="183" y="228"/>
                    <a:pt x="229" y="183"/>
                    <a:pt x="229" y="114"/>
                  </a:cubicBezTo>
                  <a:cubicBezTo>
                    <a:pt x="229" y="46"/>
                    <a:pt x="183" y="0"/>
                    <a:pt x="115"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8" name="Google Shape;848;p4"/>
            <p:cNvSpPr/>
            <p:nvPr/>
          </p:nvSpPr>
          <p:spPr>
            <a:xfrm>
              <a:off x="4930825" y="4753700"/>
              <a:ext cx="5175" cy="5150"/>
            </a:xfrm>
            <a:custGeom>
              <a:avLst/>
              <a:gdLst/>
              <a:ahLst/>
              <a:cxnLst/>
              <a:rect l="l" t="t" r="r" b="b"/>
              <a:pathLst>
                <a:path w="207" h="206" extrusionOk="0">
                  <a:moveTo>
                    <a:pt x="92" y="0"/>
                  </a:moveTo>
                  <a:cubicBezTo>
                    <a:pt x="46" y="0"/>
                    <a:pt x="1" y="46"/>
                    <a:pt x="1" y="114"/>
                  </a:cubicBezTo>
                  <a:cubicBezTo>
                    <a:pt x="1" y="160"/>
                    <a:pt x="46" y="206"/>
                    <a:pt x="115" y="206"/>
                  </a:cubicBezTo>
                  <a:cubicBezTo>
                    <a:pt x="160" y="206"/>
                    <a:pt x="206" y="137"/>
                    <a:pt x="206" y="91"/>
                  </a:cubicBezTo>
                  <a:cubicBezTo>
                    <a:pt x="206" y="46"/>
                    <a:pt x="160" y="0"/>
                    <a:pt x="92"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9" name="Google Shape;849;p4"/>
            <p:cNvSpPr/>
            <p:nvPr/>
          </p:nvSpPr>
          <p:spPr>
            <a:xfrm>
              <a:off x="4966775" y="4746850"/>
              <a:ext cx="2875" cy="2300"/>
            </a:xfrm>
            <a:custGeom>
              <a:avLst/>
              <a:gdLst/>
              <a:ahLst/>
              <a:cxnLst/>
              <a:rect l="l" t="t" r="r" b="b"/>
              <a:pathLst>
                <a:path w="115" h="92" extrusionOk="0">
                  <a:moveTo>
                    <a:pt x="69" y="0"/>
                  </a:moveTo>
                  <a:cubicBezTo>
                    <a:pt x="23" y="0"/>
                    <a:pt x="1" y="23"/>
                    <a:pt x="23" y="46"/>
                  </a:cubicBezTo>
                  <a:cubicBezTo>
                    <a:pt x="23" y="92"/>
                    <a:pt x="46" y="92"/>
                    <a:pt x="69" y="92"/>
                  </a:cubicBezTo>
                  <a:cubicBezTo>
                    <a:pt x="92" y="92"/>
                    <a:pt x="115" y="69"/>
                    <a:pt x="115" y="46"/>
                  </a:cubicBezTo>
                  <a:cubicBezTo>
                    <a:pt x="115" y="23"/>
                    <a:pt x="92" y="0"/>
                    <a:pt x="69"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0" name="Google Shape;850;p4"/>
            <p:cNvSpPr/>
            <p:nvPr/>
          </p:nvSpPr>
          <p:spPr>
            <a:xfrm>
              <a:off x="4977050" y="4758250"/>
              <a:ext cx="4600" cy="4025"/>
            </a:xfrm>
            <a:custGeom>
              <a:avLst/>
              <a:gdLst/>
              <a:ahLst/>
              <a:cxnLst/>
              <a:rect l="l" t="t" r="r" b="b"/>
              <a:pathLst>
                <a:path w="184" h="161" extrusionOk="0">
                  <a:moveTo>
                    <a:pt x="92" y="1"/>
                  </a:moveTo>
                  <a:cubicBezTo>
                    <a:pt x="46" y="1"/>
                    <a:pt x="0" y="46"/>
                    <a:pt x="0" y="92"/>
                  </a:cubicBezTo>
                  <a:cubicBezTo>
                    <a:pt x="0" y="138"/>
                    <a:pt x="46" y="161"/>
                    <a:pt x="92" y="161"/>
                  </a:cubicBezTo>
                  <a:cubicBezTo>
                    <a:pt x="137" y="161"/>
                    <a:pt x="183" y="138"/>
                    <a:pt x="160" y="92"/>
                  </a:cubicBezTo>
                  <a:cubicBezTo>
                    <a:pt x="160" y="46"/>
                    <a:pt x="137" y="1"/>
                    <a:pt x="92"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1" name="Google Shape;851;p4"/>
            <p:cNvSpPr/>
            <p:nvPr/>
          </p:nvSpPr>
          <p:spPr>
            <a:xfrm>
              <a:off x="4796150" y="4730300"/>
              <a:ext cx="139275" cy="118150"/>
            </a:xfrm>
            <a:custGeom>
              <a:avLst/>
              <a:gdLst/>
              <a:ahLst/>
              <a:cxnLst/>
              <a:rect l="l" t="t" r="r" b="b"/>
              <a:pathLst>
                <a:path w="5571" h="4726" extrusionOk="0">
                  <a:moveTo>
                    <a:pt x="4224" y="0"/>
                  </a:moveTo>
                  <a:cubicBezTo>
                    <a:pt x="4109" y="69"/>
                    <a:pt x="3995" y="137"/>
                    <a:pt x="3881" y="206"/>
                  </a:cubicBezTo>
                  <a:cubicBezTo>
                    <a:pt x="3653" y="365"/>
                    <a:pt x="3425" y="502"/>
                    <a:pt x="3196" y="662"/>
                  </a:cubicBezTo>
                  <a:cubicBezTo>
                    <a:pt x="2649" y="1027"/>
                    <a:pt x="2101" y="1415"/>
                    <a:pt x="1576" y="1826"/>
                  </a:cubicBezTo>
                  <a:cubicBezTo>
                    <a:pt x="1325" y="2032"/>
                    <a:pt x="1074" y="2260"/>
                    <a:pt x="845" y="2488"/>
                  </a:cubicBezTo>
                  <a:cubicBezTo>
                    <a:pt x="640" y="2694"/>
                    <a:pt x="457" y="2899"/>
                    <a:pt x="298" y="3150"/>
                  </a:cubicBezTo>
                  <a:cubicBezTo>
                    <a:pt x="161" y="3333"/>
                    <a:pt x="69" y="3538"/>
                    <a:pt x="24" y="3766"/>
                  </a:cubicBezTo>
                  <a:cubicBezTo>
                    <a:pt x="1" y="3858"/>
                    <a:pt x="1" y="3972"/>
                    <a:pt x="1" y="4063"/>
                  </a:cubicBezTo>
                  <a:cubicBezTo>
                    <a:pt x="24" y="4154"/>
                    <a:pt x="69" y="4246"/>
                    <a:pt x="115" y="4337"/>
                  </a:cubicBezTo>
                  <a:cubicBezTo>
                    <a:pt x="138" y="4383"/>
                    <a:pt x="161" y="4428"/>
                    <a:pt x="206" y="4451"/>
                  </a:cubicBezTo>
                  <a:cubicBezTo>
                    <a:pt x="252" y="4497"/>
                    <a:pt x="275" y="4543"/>
                    <a:pt x="320" y="4565"/>
                  </a:cubicBezTo>
                  <a:cubicBezTo>
                    <a:pt x="412" y="4634"/>
                    <a:pt x="503" y="4679"/>
                    <a:pt x="617" y="4702"/>
                  </a:cubicBezTo>
                  <a:cubicBezTo>
                    <a:pt x="708" y="4725"/>
                    <a:pt x="823" y="4725"/>
                    <a:pt x="937" y="4725"/>
                  </a:cubicBezTo>
                  <a:cubicBezTo>
                    <a:pt x="1051" y="4725"/>
                    <a:pt x="1188" y="4702"/>
                    <a:pt x="1302" y="4679"/>
                  </a:cubicBezTo>
                  <a:cubicBezTo>
                    <a:pt x="1599" y="4611"/>
                    <a:pt x="1873" y="4497"/>
                    <a:pt x="2124" y="4360"/>
                  </a:cubicBezTo>
                  <a:cubicBezTo>
                    <a:pt x="2443" y="4200"/>
                    <a:pt x="2740" y="4040"/>
                    <a:pt x="3037" y="3835"/>
                  </a:cubicBezTo>
                  <a:cubicBezTo>
                    <a:pt x="3630" y="3447"/>
                    <a:pt x="4201" y="3013"/>
                    <a:pt x="4771" y="2557"/>
                  </a:cubicBezTo>
                  <a:cubicBezTo>
                    <a:pt x="5000" y="2374"/>
                    <a:pt x="5228" y="2192"/>
                    <a:pt x="5433" y="2009"/>
                  </a:cubicBezTo>
                  <a:cubicBezTo>
                    <a:pt x="5479" y="1963"/>
                    <a:pt x="5525" y="1940"/>
                    <a:pt x="5570" y="1895"/>
                  </a:cubicBezTo>
                  <a:lnTo>
                    <a:pt x="5525" y="1895"/>
                  </a:lnTo>
                  <a:cubicBezTo>
                    <a:pt x="5456" y="1895"/>
                    <a:pt x="5388" y="1872"/>
                    <a:pt x="5319" y="1872"/>
                  </a:cubicBezTo>
                  <a:lnTo>
                    <a:pt x="5296" y="1872"/>
                  </a:lnTo>
                  <a:cubicBezTo>
                    <a:pt x="4908" y="2192"/>
                    <a:pt x="4520" y="2511"/>
                    <a:pt x="4132" y="2831"/>
                  </a:cubicBezTo>
                  <a:cubicBezTo>
                    <a:pt x="3562" y="3264"/>
                    <a:pt x="2968" y="3675"/>
                    <a:pt x="2352" y="4018"/>
                  </a:cubicBezTo>
                  <a:cubicBezTo>
                    <a:pt x="2352" y="4018"/>
                    <a:pt x="2352" y="4040"/>
                    <a:pt x="2352" y="4040"/>
                  </a:cubicBezTo>
                  <a:cubicBezTo>
                    <a:pt x="2009" y="4223"/>
                    <a:pt x="1667" y="4383"/>
                    <a:pt x="1279" y="4474"/>
                  </a:cubicBezTo>
                  <a:cubicBezTo>
                    <a:pt x="1142" y="4520"/>
                    <a:pt x="1005" y="4543"/>
                    <a:pt x="891" y="4543"/>
                  </a:cubicBezTo>
                  <a:cubicBezTo>
                    <a:pt x="800" y="4543"/>
                    <a:pt x="731" y="4520"/>
                    <a:pt x="663" y="4520"/>
                  </a:cubicBezTo>
                  <a:cubicBezTo>
                    <a:pt x="594" y="4497"/>
                    <a:pt x="549" y="4474"/>
                    <a:pt x="503" y="4451"/>
                  </a:cubicBezTo>
                  <a:cubicBezTo>
                    <a:pt x="457" y="4428"/>
                    <a:pt x="412" y="4383"/>
                    <a:pt x="366" y="4337"/>
                  </a:cubicBezTo>
                  <a:cubicBezTo>
                    <a:pt x="320" y="4314"/>
                    <a:pt x="298" y="4269"/>
                    <a:pt x="275" y="4200"/>
                  </a:cubicBezTo>
                  <a:cubicBezTo>
                    <a:pt x="252" y="4177"/>
                    <a:pt x="229" y="4132"/>
                    <a:pt x="206" y="4086"/>
                  </a:cubicBezTo>
                  <a:cubicBezTo>
                    <a:pt x="206" y="4018"/>
                    <a:pt x="206" y="3972"/>
                    <a:pt x="206" y="3926"/>
                  </a:cubicBezTo>
                  <a:cubicBezTo>
                    <a:pt x="206" y="3858"/>
                    <a:pt x="206" y="3789"/>
                    <a:pt x="229" y="3721"/>
                  </a:cubicBezTo>
                  <a:cubicBezTo>
                    <a:pt x="275" y="3607"/>
                    <a:pt x="320" y="3470"/>
                    <a:pt x="389" y="3356"/>
                  </a:cubicBezTo>
                  <a:cubicBezTo>
                    <a:pt x="571" y="3059"/>
                    <a:pt x="800" y="2808"/>
                    <a:pt x="1051" y="2557"/>
                  </a:cubicBezTo>
                  <a:cubicBezTo>
                    <a:pt x="1325" y="2306"/>
                    <a:pt x="1599" y="2055"/>
                    <a:pt x="1895" y="1826"/>
                  </a:cubicBezTo>
                  <a:cubicBezTo>
                    <a:pt x="2398" y="1438"/>
                    <a:pt x="2945" y="1050"/>
                    <a:pt x="3493" y="685"/>
                  </a:cubicBezTo>
                  <a:cubicBezTo>
                    <a:pt x="3721" y="548"/>
                    <a:pt x="3927" y="411"/>
                    <a:pt x="4132" y="274"/>
                  </a:cubicBezTo>
                  <a:cubicBezTo>
                    <a:pt x="4178" y="251"/>
                    <a:pt x="4201" y="251"/>
                    <a:pt x="4224" y="229"/>
                  </a:cubicBezTo>
                  <a:cubicBezTo>
                    <a:pt x="4224" y="160"/>
                    <a:pt x="4224" y="69"/>
                    <a:pt x="422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2" name="Google Shape;852;p4"/>
            <p:cNvSpPr/>
            <p:nvPr/>
          </p:nvSpPr>
          <p:spPr>
            <a:xfrm>
              <a:off x="4822400" y="4794200"/>
              <a:ext cx="25" cy="25"/>
            </a:xfrm>
            <a:custGeom>
              <a:avLst/>
              <a:gdLst/>
              <a:ahLst/>
              <a:cxnLst/>
              <a:rect l="l" t="t" r="r" b="b"/>
              <a:pathLst>
                <a:path w="1" h="1" extrusionOk="0">
                  <a:moveTo>
                    <a:pt x="1" y="1"/>
                  </a:moveTo>
                  <a:lnTo>
                    <a:pt x="1" y="1"/>
                  </a:lnTo>
                  <a:cubicBezTo>
                    <a:pt x="1" y="1"/>
                    <a:pt x="1" y="1"/>
                    <a:pt x="1"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3" name="Google Shape;853;p4"/>
            <p:cNvSpPr/>
            <p:nvPr/>
          </p:nvSpPr>
          <p:spPr>
            <a:xfrm>
              <a:off x="4822975" y="4794200"/>
              <a:ext cx="25" cy="25"/>
            </a:xfrm>
            <a:custGeom>
              <a:avLst/>
              <a:gdLst/>
              <a:ahLst/>
              <a:cxnLst/>
              <a:rect l="l" t="t" r="r" b="b"/>
              <a:pathLst>
                <a:path w="1" h="1" extrusionOk="0">
                  <a:moveTo>
                    <a:pt x="1" y="1"/>
                  </a:moveTo>
                  <a:lnTo>
                    <a:pt x="1" y="1"/>
                  </a:ln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4" name="Google Shape;854;p4"/>
            <p:cNvSpPr/>
            <p:nvPr/>
          </p:nvSpPr>
          <p:spPr>
            <a:xfrm>
              <a:off x="4854925" y="483072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5" name="Google Shape;855;p4"/>
            <p:cNvSpPr/>
            <p:nvPr/>
          </p:nvSpPr>
          <p:spPr>
            <a:xfrm>
              <a:off x="4807000" y="4741125"/>
              <a:ext cx="117575" cy="98175"/>
            </a:xfrm>
            <a:custGeom>
              <a:avLst/>
              <a:gdLst/>
              <a:ahLst/>
              <a:cxnLst/>
              <a:rect l="l" t="t" r="r" b="b"/>
              <a:pathLst>
                <a:path w="4703" h="3927" extrusionOk="0">
                  <a:moveTo>
                    <a:pt x="3790" y="1"/>
                  </a:moveTo>
                  <a:cubicBezTo>
                    <a:pt x="3744" y="24"/>
                    <a:pt x="3698" y="47"/>
                    <a:pt x="3653" y="69"/>
                  </a:cubicBezTo>
                  <a:cubicBezTo>
                    <a:pt x="3584" y="115"/>
                    <a:pt x="3538" y="161"/>
                    <a:pt x="3470" y="206"/>
                  </a:cubicBezTo>
                  <a:cubicBezTo>
                    <a:pt x="3287" y="321"/>
                    <a:pt x="3105" y="435"/>
                    <a:pt x="2922" y="549"/>
                  </a:cubicBezTo>
                  <a:cubicBezTo>
                    <a:pt x="2443" y="891"/>
                    <a:pt x="1964" y="1234"/>
                    <a:pt x="1507" y="1622"/>
                  </a:cubicBezTo>
                  <a:cubicBezTo>
                    <a:pt x="1256" y="1804"/>
                    <a:pt x="1028" y="2032"/>
                    <a:pt x="799" y="2238"/>
                  </a:cubicBezTo>
                  <a:cubicBezTo>
                    <a:pt x="594" y="2443"/>
                    <a:pt x="411" y="2626"/>
                    <a:pt x="252" y="2854"/>
                  </a:cubicBezTo>
                  <a:cubicBezTo>
                    <a:pt x="183" y="2945"/>
                    <a:pt x="137" y="3037"/>
                    <a:pt x="92" y="3128"/>
                  </a:cubicBezTo>
                  <a:cubicBezTo>
                    <a:pt x="46" y="3219"/>
                    <a:pt x="23" y="3288"/>
                    <a:pt x="1" y="3379"/>
                  </a:cubicBezTo>
                  <a:cubicBezTo>
                    <a:pt x="1" y="3470"/>
                    <a:pt x="1" y="3539"/>
                    <a:pt x="46" y="3607"/>
                  </a:cubicBezTo>
                  <a:cubicBezTo>
                    <a:pt x="69" y="3699"/>
                    <a:pt x="115" y="3767"/>
                    <a:pt x="183" y="3813"/>
                  </a:cubicBezTo>
                  <a:cubicBezTo>
                    <a:pt x="229" y="3836"/>
                    <a:pt x="297" y="3858"/>
                    <a:pt x="343" y="3881"/>
                  </a:cubicBezTo>
                  <a:cubicBezTo>
                    <a:pt x="411" y="3904"/>
                    <a:pt x="503" y="3927"/>
                    <a:pt x="571" y="3927"/>
                  </a:cubicBezTo>
                  <a:cubicBezTo>
                    <a:pt x="777" y="3927"/>
                    <a:pt x="959" y="3881"/>
                    <a:pt x="1142" y="3813"/>
                  </a:cubicBezTo>
                  <a:cubicBezTo>
                    <a:pt x="1530" y="3676"/>
                    <a:pt x="1872" y="3448"/>
                    <a:pt x="2237" y="3242"/>
                  </a:cubicBezTo>
                  <a:cubicBezTo>
                    <a:pt x="2420" y="3105"/>
                    <a:pt x="2625" y="2991"/>
                    <a:pt x="2831" y="2854"/>
                  </a:cubicBezTo>
                  <a:cubicBezTo>
                    <a:pt x="3082" y="2694"/>
                    <a:pt x="3310" y="2535"/>
                    <a:pt x="3561" y="2352"/>
                  </a:cubicBezTo>
                  <a:cubicBezTo>
                    <a:pt x="3949" y="2055"/>
                    <a:pt x="4337" y="1736"/>
                    <a:pt x="4703" y="1393"/>
                  </a:cubicBezTo>
                  <a:cubicBezTo>
                    <a:pt x="4611" y="1370"/>
                    <a:pt x="4543" y="1348"/>
                    <a:pt x="4474" y="1348"/>
                  </a:cubicBezTo>
                  <a:cubicBezTo>
                    <a:pt x="4018" y="1736"/>
                    <a:pt x="3561" y="2124"/>
                    <a:pt x="3059" y="2466"/>
                  </a:cubicBezTo>
                  <a:cubicBezTo>
                    <a:pt x="2899" y="2580"/>
                    <a:pt x="2762" y="2672"/>
                    <a:pt x="2603" y="2786"/>
                  </a:cubicBezTo>
                  <a:cubicBezTo>
                    <a:pt x="2466" y="2877"/>
                    <a:pt x="2329" y="2945"/>
                    <a:pt x="2215" y="3014"/>
                  </a:cubicBezTo>
                  <a:cubicBezTo>
                    <a:pt x="2009" y="3151"/>
                    <a:pt x="1804" y="3265"/>
                    <a:pt x="1621" y="3379"/>
                  </a:cubicBezTo>
                  <a:cubicBezTo>
                    <a:pt x="1370" y="3516"/>
                    <a:pt x="1142" y="3630"/>
                    <a:pt x="891" y="3699"/>
                  </a:cubicBezTo>
                  <a:cubicBezTo>
                    <a:pt x="799" y="3721"/>
                    <a:pt x="708" y="3721"/>
                    <a:pt x="594" y="3744"/>
                  </a:cubicBezTo>
                  <a:cubicBezTo>
                    <a:pt x="548" y="3721"/>
                    <a:pt x="503" y="3721"/>
                    <a:pt x="434" y="3721"/>
                  </a:cubicBezTo>
                  <a:cubicBezTo>
                    <a:pt x="411" y="3699"/>
                    <a:pt x="366" y="3676"/>
                    <a:pt x="320" y="3676"/>
                  </a:cubicBezTo>
                  <a:cubicBezTo>
                    <a:pt x="297" y="3653"/>
                    <a:pt x="274" y="3630"/>
                    <a:pt x="252" y="3607"/>
                  </a:cubicBezTo>
                  <a:cubicBezTo>
                    <a:pt x="252" y="3607"/>
                    <a:pt x="229" y="3585"/>
                    <a:pt x="229" y="3562"/>
                  </a:cubicBezTo>
                  <a:cubicBezTo>
                    <a:pt x="206" y="3539"/>
                    <a:pt x="206" y="3539"/>
                    <a:pt x="206" y="3516"/>
                  </a:cubicBezTo>
                  <a:cubicBezTo>
                    <a:pt x="206" y="3493"/>
                    <a:pt x="206" y="3470"/>
                    <a:pt x="206" y="3448"/>
                  </a:cubicBezTo>
                  <a:cubicBezTo>
                    <a:pt x="206" y="3425"/>
                    <a:pt x="206" y="3379"/>
                    <a:pt x="206" y="3356"/>
                  </a:cubicBezTo>
                  <a:cubicBezTo>
                    <a:pt x="229" y="3265"/>
                    <a:pt x="274" y="3174"/>
                    <a:pt x="320" y="3105"/>
                  </a:cubicBezTo>
                  <a:cubicBezTo>
                    <a:pt x="320" y="3105"/>
                    <a:pt x="320" y="3128"/>
                    <a:pt x="320" y="3128"/>
                  </a:cubicBezTo>
                  <a:cubicBezTo>
                    <a:pt x="389" y="2991"/>
                    <a:pt x="480" y="2877"/>
                    <a:pt x="571" y="2763"/>
                  </a:cubicBezTo>
                  <a:cubicBezTo>
                    <a:pt x="685" y="2626"/>
                    <a:pt x="799" y="2512"/>
                    <a:pt x="936" y="2375"/>
                  </a:cubicBezTo>
                  <a:cubicBezTo>
                    <a:pt x="1050" y="2283"/>
                    <a:pt x="1165" y="2169"/>
                    <a:pt x="1279" y="2055"/>
                  </a:cubicBezTo>
                  <a:cubicBezTo>
                    <a:pt x="1758" y="1644"/>
                    <a:pt x="2283" y="1234"/>
                    <a:pt x="2808" y="868"/>
                  </a:cubicBezTo>
                  <a:cubicBezTo>
                    <a:pt x="3036" y="731"/>
                    <a:pt x="3242" y="572"/>
                    <a:pt x="3470" y="435"/>
                  </a:cubicBezTo>
                  <a:cubicBezTo>
                    <a:pt x="3584" y="366"/>
                    <a:pt x="3675" y="298"/>
                    <a:pt x="3812" y="229"/>
                  </a:cubicBezTo>
                  <a:cubicBezTo>
                    <a:pt x="3790" y="206"/>
                    <a:pt x="3790" y="184"/>
                    <a:pt x="3790" y="184"/>
                  </a:cubicBezTo>
                  <a:cubicBezTo>
                    <a:pt x="3790" y="115"/>
                    <a:pt x="3790" y="69"/>
                    <a:pt x="3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6" name="Google Shape;856;p4"/>
            <p:cNvSpPr/>
            <p:nvPr/>
          </p:nvSpPr>
          <p:spPr>
            <a:xfrm>
              <a:off x="4901725" y="4701775"/>
              <a:ext cx="130700" cy="83700"/>
            </a:xfrm>
            <a:custGeom>
              <a:avLst/>
              <a:gdLst/>
              <a:ahLst/>
              <a:cxnLst/>
              <a:rect l="l" t="t" r="r" b="b"/>
              <a:pathLst>
                <a:path w="5228" h="3348" extrusionOk="0">
                  <a:moveTo>
                    <a:pt x="3767" y="0"/>
                  </a:moveTo>
                  <a:cubicBezTo>
                    <a:pt x="3607" y="0"/>
                    <a:pt x="3447" y="23"/>
                    <a:pt x="3287" y="91"/>
                  </a:cubicBezTo>
                  <a:cubicBezTo>
                    <a:pt x="2968" y="183"/>
                    <a:pt x="2694" y="388"/>
                    <a:pt x="2466" y="616"/>
                  </a:cubicBezTo>
                  <a:cubicBezTo>
                    <a:pt x="2443" y="639"/>
                    <a:pt x="2420" y="662"/>
                    <a:pt x="2420" y="685"/>
                  </a:cubicBezTo>
                  <a:cubicBezTo>
                    <a:pt x="2420" y="708"/>
                    <a:pt x="2420" y="730"/>
                    <a:pt x="2443" y="753"/>
                  </a:cubicBezTo>
                  <a:cubicBezTo>
                    <a:pt x="2456" y="780"/>
                    <a:pt x="2485" y="791"/>
                    <a:pt x="2516" y="791"/>
                  </a:cubicBezTo>
                  <a:cubicBezTo>
                    <a:pt x="2538" y="791"/>
                    <a:pt x="2561" y="786"/>
                    <a:pt x="2580" y="776"/>
                  </a:cubicBezTo>
                  <a:cubicBezTo>
                    <a:pt x="2717" y="639"/>
                    <a:pt x="2854" y="525"/>
                    <a:pt x="2991" y="434"/>
                  </a:cubicBezTo>
                  <a:cubicBezTo>
                    <a:pt x="3128" y="365"/>
                    <a:pt x="3265" y="297"/>
                    <a:pt x="3424" y="251"/>
                  </a:cubicBezTo>
                  <a:cubicBezTo>
                    <a:pt x="3516" y="228"/>
                    <a:pt x="3630" y="205"/>
                    <a:pt x="3744" y="205"/>
                  </a:cubicBezTo>
                  <a:cubicBezTo>
                    <a:pt x="3835" y="205"/>
                    <a:pt x="3949" y="205"/>
                    <a:pt x="4041" y="228"/>
                  </a:cubicBezTo>
                  <a:cubicBezTo>
                    <a:pt x="4132" y="251"/>
                    <a:pt x="4223" y="297"/>
                    <a:pt x="4315" y="342"/>
                  </a:cubicBezTo>
                  <a:cubicBezTo>
                    <a:pt x="4429" y="388"/>
                    <a:pt x="4520" y="457"/>
                    <a:pt x="4588" y="525"/>
                  </a:cubicBezTo>
                  <a:cubicBezTo>
                    <a:pt x="4680" y="616"/>
                    <a:pt x="4748" y="708"/>
                    <a:pt x="4817" y="822"/>
                  </a:cubicBezTo>
                  <a:cubicBezTo>
                    <a:pt x="4817" y="822"/>
                    <a:pt x="4817" y="822"/>
                    <a:pt x="4817" y="799"/>
                  </a:cubicBezTo>
                  <a:cubicBezTo>
                    <a:pt x="4885" y="913"/>
                    <a:pt x="4931" y="1050"/>
                    <a:pt x="4976" y="1164"/>
                  </a:cubicBezTo>
                  <a:cubicBezTo>
                    <a:pt x="4999" y="1278"/>
                    <a:pt x="5022" y="1392"/>
                    <a:pt x="5022" y="1529"/>
                  </a:cubicBezTo>
                  <a:cubicBezTo>
                    <a:pt x="5022" y="1643"/>
                    <a:pt x="5022" y="1758"/>
                    <a:pt x="4999" y="1872"/>
                  </a:cubicBezTo>
                  <a:cubicBezTo>
                    <a:pt x="4954" y="1986"/>
                    <a:pt x="4931" y="2100"/>
                    <a:pt x="4862" y="2191"/>
                  </a:cubicBezTo>
                  <a:cubicBezTo>
                    <a:pt x="4817" y="2305"/>
                    <a:pt x="4748" y="2397"/>
                    <a:pt x="4657" y="2488"/>
                  </a:cubicBezTo>
                  <a:cubicBezTo>
                    <a:pt x="4566" y="2602"/>
                    <a:pt x="4429" y="2693"/>
                    <a:pt x="4315" y="2762"/>
                  </a:cubicBezTo>
                  <a:cubicBezTo>
                    <a:pt x="4109" y="2899"/>
                    <a:pt x="3904" y="2967"/>
                    <a:pt x="3675" y="3036"/>
                  </a:cubicBezTo>
                  <a:lnTo>
                    <a:pt x="3698" y="3036"/>
                  </a:lnTo>
                  <a:cubicBezTo>
                    <a:pt x="3561" y="3059"/>
                    <a:pt x="3424" y="3104"/>
                    <a:pt x="3310" y="3127"/>
                  </a:cubicBezTo>
                  <a:cubicBezTo>
                    <a:pt x="3150" y="3150"/>
                    <a:pt x="3013" y="3150"/>
                    <a:pt x="2877" y="3150"/>
                  </a:cubicBezTo>
                  <a:lnTo>
                    <a:pt x="2899" y="3150"/>
                  </a:lnTo>
                  <a:cubicBezTo>
                    <a:pt x="2827" y="3154"/>
                    <a:pt x="2755" y="3156"/>
                    <a:pt x="2683" y="3156"/>
                  </a:cubicBezTo>
                  <a:cubicBezTo>
                    <a:pt x="2351" y="3156"/>
                    <a:pt x="2032" y="3115"/>
                    <a:pt x="1712" y="3059"/>
                  </a:cubicBezTo>
                  <a:cubicBezTo>
                    <a:pt x="1347" y="2990"/>
                    <a:pt x="959" y="2899"/>
                    <a:pt x="594" y="2830"/>
                  </a:cubicBezTo>
                  <a:lnTo>
                    <a:pt x="617" y="2830"/>
                  </a:lnTo>
                  <a:cubicBezTo>
                    <a:pt x="434" y="2785"/>
                    <a:pt x="274" y="2739"/>
                    <a:pt x="115" y="2716"/>
                  </a:cubicBezTo>
                  <a:cubicBezTo>
                    <a:pt x="107" y="2709"/>
                    <a:pt x="99" y="2706"/>
                    <a:pt x="92" y="2706"/>
                  </a:cubicBezTo>
                  <a:cubicBezTo>
                    <a:pt x="77" y="2706"/>
                    <a:pt x="61" y="2716"/>
                    <a:pt x="46" y="2716"/>
                  </a:cubicBezTo>
                  <a:cubicBezTo>
                    <a:pt x="23" y="2739"/>
                    <a:pt x="1" y="2762"/>
                    <a:pt x="1" y="2785"/>
                  </a:cubicBezTo>
                  <a:cubicBezTo>
                    <a:pt x="1" y="2808"/>
                    <a:pt x="1" y="2853"/>
                    <a:pt x="23" y="2853"/>
                  </a:cubicBezTo>
                  <a:cubicBezTo>
                    <a:pt x="46" y="2876"/>
                    <a:pt x="69" y="2899"/>
                    <a:pt x="92" y="2899"/>
                  </a:cubicBezTo>
                  <a:cubicBezTo>
                    <a:pt x="617" y="3036"/>
                    <a:pt x="1142" y="3150"/>
                    <a:pt x="1667" y="3241"/>
                  </a:cubicBezTo>
                  <a:cubicBezTo>
                    <a:pt x="1941" y="3287"/>
                    <a:pt x="2215" y="3333"/>
                    <a:pt x="2488" y="3333"/>
                  </a:cubicBezTo>
                  <a:cubicBezTo>
                    <a:pt x="2592" y="3342"/>
                    <a:pt x="2700" y="3348"/>
                    <a:pt x="2809" y="3348"/>
                  </a:cubicBezTo>
                  <a:cubicBezTo>
                    <a:pt x="2963" y="3348"/>
                    <a:pt x="3117" y="3336"/>
                    <a:pt x="3265" y="3310"/>
                  </a:cubicBezTo>
                  <a:cubicBezTo>
                    <a:pt x="3493" y="3287"/>
                    <a:pt x="3698" y="3241"/>
                    <a:pt x="3904" y="3173"/>
                  </a:cubicBezTo>
                  <a:cubicBezTo>
                    <a:pt x="4086" y="3104"/>
                    <a:pt x="4246" y="3036"/>
                    <a:pt x="4383" y="2944"/>
                  </a:cubicBezTo>
                  <a:cubicBezTo>
                    <a:pt x="4634" y="2808"/>
                    <a:pt x="4862" y="2602"/>
                    <a:pt x="4999" y="2351"/>
                  </a:cubicBezTo>
                  <a:cubicBezTo>
                    <a:pt x="5136" y="2123"/>
                    <a:pt x="5205" y="1895"/>
                    <a:pt x="5228" y="1643"/>
                  </a:cubicBezTo>
                  <a:cubicBezTo>
                    <a:pt x="5228" y="1392"/>
                    <a:pt x="5182" y="1141"/>
                    <a:pt x="5091" y="936"/>
                  </a:cubicBezTo>
                  <a:cubicBezTo>
                    <a:pt x="4999" y="708"/>
                    <a:pt x="4862" y="502"/>
                    <a:pt x="4680" y="342"/>
                  </a:cubicBezTo>
                  <a:cubicBezTo>
                    <a:pt x="4497" y="205"/>
                    <a:pt x="4292" y="91"/>
                    <a:pt x="4063" y="23"/>
                  </a:cubicBezTo>
                  <a:cubicBezTo>
                    <a:pt x="3972" y="23"/>
                    <a:pt x="3858" y="0"/>
                    <a:pt x="37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7" name="Google Shape;857;p4"/>
            <p:cNvSpPr/>
            <p:nvPr/>
          </p:nvSpPr>
          <p:spPr>
            <a:xfrm>
              <a:off x="4897725" y="4648125"/>
              <a:ext cx="85625" cy="125425"/>
            </a:xfrm>
            <a:custGeom>
              <a:avLst/>
              <a:gdLst/>
              <a:ahLst/>
              <a:cxnLst/>
              <a:rect l="l" t="t" r="r" b="b"/>
              <a:pathLst>
                <a:path w="3425" h="5017" extrusionOk="0">
                  <a:moveTo>
                    <a:pt x="3105" y="822"/>
                  </a:moveTo>
                  <a:cubicBezTo>
                    <a:pt x="3105" y="832"/>
                    <a:pt x="3109" y="838"/>
                    <a:pt x="3114" y="841"/>
                  </a:cubicBezTo>
                  <a:lnTo>
                    <a:pt x="3114" y="841"/>
                  </a:lnTo>
                  <a:cubicBezTo>
                    <a:pt x="3111" y="835"/>
                    <a:pt x="3108" y="828"/>
                    <a:pt x="3105" y="822"/>
                  </a:cubicBezTo>
                  <a:close/>
                  <a:moveTo>
                    <a:pt x="2124" y="0"/>
                  </a:moveTo>
                  <a:cubicBezTo>
                    <a:pt x="2032" y="0"/>
                    <a:pt x="1918" y="0"/>
                    <a:pt x="1827" y="46"/>
                  </a:cubicBezTo>
                  <a:cubicBezTo>
                    <a:pt x="1644" y="92"/>
                    <a:pt x="1462" y="183"/>
                    <a:pt x="1302" y="320"/>
                  </a:cubicBezTo>
                  <a:cubicBezTo>
                    <a:pt x="1142" y="434"/>
                    <a:pt x="1005" y="594"/>
                    <a:pt x="868" y="754"/>
                  </a:cubicBezTo>
                  <a:cubicBezTo>
                    <a:pt x="640" y="1073"/>
                    <a:pt x="434" y="1416"/>
                    <a:pt x="297" y="1781"/>
                  </a:cubicBezTo>
                  <a:cubicBezTo>
                    <a:pt x="115" y="2283"/>
                    <a:pt x="46" y="2831"/>
                    <a:pt x="24" y="3356"/>
                  </a:cubicBezTo>
                  <a:cubicBezTo>
                    <a:pt x="1" y="3881"/>
                    <a:pt x="24" y="4429"/>
                    <a:pt x="115" y="4954"/>
                  </a:cubicBezTo>
                  <a:cubicBezTo>
                    <a:pt x="138" y="4976"/>
                    <a:pt x="161" y="4999"/>
                    <a:pt x="161" y="4999"/>
                  </a:cubicBezTo>
                  <a:cubicBezTo>
                    <a:pt x="172" y="5011"/>
                    <a:pt x="189" y="5016"/>
                    <a:pt x="206" y="5016"/>
                  </a:cubicBezTo>
                  <a:cubicBezTo>
                    <a:pt x="223" y="5016"/>
                    <a:pt x="240" y="5011"/>
                    <a:pt x="252" y="4999"/>
                  </a:cubicBezTo>
                  <a:cubicBezTo>
                    <a:pt x="275" y="4999"/>
                    <a:pt x="297" y="4976"/>
                    <a:pt x="297" y="4954"/>
                  </a:cubicBezTo>
                  <a:cubicBezTo>
                    <a:pt x="320" y="4931"/>
                    <a:pt x="320" y="4908"/>
                    <a:pt x="297" y="4885"/>
                  </a:cubicBezTo>
                  <a:lnTo>
                    <a:pt x="297" y="4839"/>
                  </a:lnTo>
                  <a:cubicBezTo>
                    <a:pt x="206" y="4269"/>
                    <a:pt x="183" y="3698"/>
                    <a:pt x="229" y="3128"/>
                  </a:cubicBezTo>
                  <a:lnTo>
                    <a:pt x="229" y="3128"/>
                  </a:lnTo>
                  <a:cubicBezTo>
                    <a:pt x="229" y="3150"/>
                    <a:pt x="229" y="3150"/>
                    <a:pt x="229" y="3173"/>
                  </a:cubicBezTo>
                  <a:cubicBezTo>
                    <a:pt x="252" y="2717"/>
                    <a:pt x="343" y="2260"/>
                    <a:pt x="480" y="1826"/>
                  </a:cubicBezTo>
                  <a:cubicBezTo>
                    <a:pt x="594" y="1530"/>
                    <a:pt x="754" y="1256"/>
                    <a:pt x="937" y="1005"/>
                  </a:cubicBezTo>
                  <a:cubicBezTo>
                    <a:pt x="933" y="1005"/>
                    <a:pt x="931" y="1005"/>
                    <a:pt x="928" y="1006"/>
                  </a:cubicBezTo>
                  <a:lnTo>
                    <a:pt x="928" y="1006"/>
                  </a:lnTo>
                  <a:cubicBezTo>
                    <a:pt x="1062" y="811"/>
                    <a:pt x="1217" y="657"/>
                    <a:pt x="1393" y="503"/>
                  </a:cubicBezTo>
                  <a:cubicBezTo>
                    <a:pt x="1480" y="416"/>
                    <a:pt x="1588" y="349"/>
                    <a:pt x="1716" y="284"/>
                  </a:cubicBezTo>
                  <a:lnTo>
                    <a:pt x="1716" y="284"/>
                  </a:lnTo>
                  <a:cubicBezTo>
                    <a:pt x="1714" y="287"/>
                    <a:pt x="1713" y="292"/>
                    <a:pt x="1713" y="297"/>
                  </a:cubicBezTo>
                  <a:cubicBezTo>
                    <a:pt x="1804" y="252"/>
                    <a:pt x="1872" y="229"/>
                    <a:pt x="1964" y="206"/>
                  </a:cubicBezTo>
                  <a:cubicBezTo>
                    <a:pt x="2055" y="183"/>
                    <a:pt x="2124" y="183"/>
                    <a:pt x="2215" y="183"/>
                  </a:cubicBezTo>
                  <a:cubicBezTo>
                    <a:pt x="2283" y="206"/>
                    <a:pt x="2375" y="229"/>
                    <a:pt x="2443" y="252"/>
                  </a:cubicBezTo>
                  <a:cubicBezTo>
                    <a:pt x="2557" y="297"/>
                    <a:pt x="2648" y="343"/>
                    <a:pt x="2740" y="411"/>
                  </a:cubicBezTo>
                  <a:cubicBezTo>
                    <a:pt x="2831" y="480"/>
                    <a:pt x="2900" y="548"/>
                    <a:pt x="2968" y="617"/>
                  </a:cubicBezTo>
                  <a:cubicBezTo>
                    <a:pt x="3037" y="685"/>
                    <a:pt x="3082" y="777"/>
                    <a:pt x="3128" y="845"/>
                  </a:cubicBezTo>
                  <a:cubicBezTo>
                    <a:pt x="3128" y="845"/>
                    <a:pt x="3120" y="845"/>
                    <a:pt x="3114" y="841"/>
                  </a:cubicBezTo>
                  <a:lnTo>
                    <a:pt x="3114" y="841"/>
                  </a:lnTo>
                  <a:cubicBezTo>
                    <a:pt x="3154" y="926"/>
                    <a:pt x="3175" y="1011"/>
                    <a:pt x="3196" y="1096"/>
                  </a:cubicBezTo>
                  <a:cubicBezTo>
                    <a:pt x="3219" y="1233"/>
                    <a:pt x="3219" y="1347"/>
                    <a:pt x="3219" y="1461"/>
                  </a:cubicBezTo>
                  <a:cubicBezTo>
                    <a:pt x="3196" y="1621"/>
                    <a:pt x="3173" y="1781"/>
                    <a:pt x="3105" y="1918"/>
                  </a:cubicBezTo>
                  <a:cubicBezTo>
                    <a:pt x="3037" y="2100"/>
                    <a:pt x="2945" y="2283"/>
                    <a:pt x="2831" y="2443"/>
                  </a:cubicBezTo>
                  <a:cubicBezTo>
                    <a:pt x="2763" y="2557"/>
                    <a:pt x="2671" y="2671"/>
                    <a:pt x="2557" y="2762"/>
                  </a:cubicBezTo>
                  <a:cubicBezTo>
                    <a:pt x="2534" y="2785"/>
                    <a:pt x="2534" y="2854"/>
                    <a:pt x="2580" y="2899"/>
                  </a:cubicBezTo>
                  <a:cubicBezTo>
                    <a:pt x="2591" y="2911"/>
                    <a:pt x="2614" y="2916"/>
                    <a:pt x="2640" y="2916"/>
                  </a:cubicBezTo>
                  <a:cubicBezTo>
                    <a:pt x="2666" y="2916"/>
                    <a:pt x="2694" y="2911"/>
                    <a:pt x="2717" y="2899"/>
                  </a:cubicBezTo>
                  <a:cubicBezTo>
                    <a:pt x="2831" y="2762"/>
                    <a:pt x="2945" y="2625"/>
                    <a:pt x="3037" y="2488"/>
                  </a:cubicBezTo>
                  <a:cubicBezTo>
                    <a:pt x="3128" y="2329"/>
                    <a:pt x="3219" y="2192"/>
                    <a:pt x="3288" y="2032"/>
                  </a:cubicBezTo>
                  <a:cubicBezTo>
                    <a:pt x="3333" y="1872"/>
                    <a:pt x="3379" y="1712"/>
                    <a:pt x="3402" y="1553"/>
                  </a:cubicBezTo>
                  <a:cubicBezTo>
                    <a:pt x="3425" y="1370"/>
                    <a:pt x="3425" y="1210"/>
                    <a:pt x="3379" y="1050"/>
                  </a:cubicBezTo>
                  <a:cubicBezTo>
                    <a:pt x="3356" y="891"/>
                    <a:pt x="3288" y="731"/>
                    <a:pt x="3196" y="594"/>
                  </a:cubicBezTo>
                  <a:cubicBezTo>
                    <a:pt x="3105" y="457"/>
                    <a:pt x="2968" y="320"/>
                    <a:pt x="2831" y="229"/>
                  </a:cubicBezTo>
                  <a:cubicBezTo>
                    <a:pt x="2740" y="183"/>
                    <a:pt x="2671" y="115"/>
                    <a:pt x="2580" y="92"/>
                  </a:cubicBezTo>
                  <a:cubicBezTo>
                    <a:pt x="2489" y="46"/>
                    <a:pt x="2397" y="23"/>
                    <a:pt x="23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858" name="Google Shape;858;p4"/>
          <p:cNvSpPr/>
          <p:nvPr/>
        </p:nvSpPr>
        <p:spPr>
          <a:xfrm>
            <a:off x="221397" y="4141414"/>
            <a:ext cx="142273" cy="111621"/>
          </a:xfrm>
          <a:custGeom>
            <a:avLst/>
            <a:gdLst/>
            <a:ahLst/>
            <a:cxnLst/>
            <a:rect l="l" t="t" r="r" b="b"/>
            <a:pathLst>
              <a:path w="452" h="446" extrusionOk="0">
                <a:moveTo>
                  <a:pt x="218" y="1"/>
                </a:moveTo>
                <a:cubicBezTo>
                  <a:pt x="98" y="1"/>
                  <a:pt x="0" y="118"/>
                  <a:pt x="7" y="235"/>
                </a:cubicBezTo>
                <a:cubicBezTo>
                  <a:pt x="7" y="292"/>
                  <a:pt x="34" y="345"/>
                  <a:pt x="78" y="385"/>
                </a:cubicBezTo>
                <a:cubicBezTo>
                  <a:pt x="121" y="429"/>
                  <a:pt x="178" y="446"/>
                  <a:pt x="238" y="446"/>
                </a:cubicBezTo>
                <a:cubicBezTo>
                  <a:pt x="358" y="446"/>
                  <a:pt x="452" y="329"/>
                  <a:pt x="448" y="212"/>
                </a:cubicBezTo>
                <a:cubicBezTo>
                  <a:pt x="445" y="155"/>
                  <a:pt x="419" y="101"/>
                  <a:pt x="379" y="61"/>
                </a:cubicBezTo>
                <a:cubicBezTo>
                  <a:pt x="335" y="18"/>
                  <a:pt x="278" y="1"/>
                  <a:pt x="218" y="1"/>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60" name="Google Shape;860;p4"/>
          <p:cNvSpPr/>
          <p:nvPr/>
        </p:nvSpPr>
        <p:spPr>
          <a:xfrm>
            <a:off x="2777832" y="6293735"/>
            <a:ext cx="207288" cy="233467"/>
          </a:xfrm>
          <a:custGeom>
            <a:avLst/>
            <a:gdLst/>
            <a:ahLst/>
            <a:cxnLst/>
            <a:rect l="l" t="t" r="r" b="b"/>
            <a:pathLst>
              <a:path w="1014" h="1142" extrusionOk="0">
                <a:moveTo>
                  <a:pt x="555" y="0"/>
                </a:moveTo>
                <a:lnTo>
                  <a:pt x="549" y="3"/>
                </a:lnTo>
                <a:cubicBezTo>
                  <a:pt x="486" y="3"/>
                  <a:pt x="439" y="60"/>
                  <a:pt x="439" y="124"/>
                </a:cubicBezTo>
                <a:cubicBezTo>
                  <a:pt x="442" y="221"/>
                  <a:pt x="446" y="318"/>
                  <a:pt x="446" y="415"/>
                </a:cubicBezTo>
                <a:lnTo>
                  <a:pt x="322" y="415"/>
                </a:lnTo>
                <a:cubicBezTo>
                  <a:pt x="245" y="415"/>
                  <a:pt x="171" y="412"/>
                  <a:pt x="94" y="409"/>
                </a:cubicBezTo>
                <a:cubicBezTo>
                  <a:pt x="92" y="408"/>
                  <a:pt x="89" y="408"/>
                  <a:pt x="87" y="408"/>
                </a:cubicBezTo>
                <a:cubicBezTo>
                  <a:pt x="65" y="408"/>
                  <a:pt x="43" y="423"/>
                  <a:pt x="31" y="438"/>
                </a:cubicBezTo>
                <a:cubicBezTo>
                  <a:pt x="10" y="455"/>
                  <a:pt x="1" y="482"/>
                  <a:pt x="4" y="509"/>
                </a:cubicBezTo>
                <a:cubicBezTo>
                  <a:pt x="4" y="532"/>
                  <a:pt x="14" y="556"/>
                  <a:pt x="34" y="576"/>
                </a:cubicBezTo>
                <a:cubicBezTo>
                  <a:pt x="54" y="593"/>
                  <a:pt x="78" y="599"/>
                  <a:pt x="104" y="599"/>
                </a:cubicBezTo>
                <a:cubicBezTo>
                  <a:pt x="174" y="602"/>
                  <a:pt x="248" y="605"/>
                  <a:pt x="322" y="609"/>
                </a:cubicBezTo>
                <a:lnTo>
                  <a:pt x="452" y="609"/>
                </a:lnTo>
                <a:cubicBezTo>
                  <a:pt x="452" y="693"/>
                  <a:pt x="452" y="776"/>
                  <a:pt x="446" y="863"/>
                </a:cubicBezTo>
                <a:cubicBezTo>
                  <a:pt x="442" y="917"/>
                  <a:pt x="435" y="967"/>
                  <a:pt x="432" y="1024"/>
                </a:cubicBezTo>
                <a:cubicBezTo>
                  <a:pt x="432" y="1054"/>
                  <a:pt x="449" y="1087"/>
                  <a:pt x="472" y="1107"/>
                </a:cubicBezTo>
                <a:cubicBezTo>
                  <a:pt x="493" y="1129"/>
                  <a:pt x="522" y="1141"/>
                  <a:pt x="552" y="1141"/>
                </a:cubicBezTo>
                <a:cubicBezTo>
                  <a:pt x="556" y="1141"/>
                  <a:pt x="559" y="1141"/>
                  <a:pt x="563" y="1141"/>
                </a:cubicBezTo>
                <a:cubicBezTo>
                  <a:pt x="596" y="1141"/>
                  <a:pt x="626" y="1124"/>
                  <a:pt x="646" y="1101"/>
                </a:cubicBezTo>
                <a:cubicBezTo>
                  <a:pt x="653" y="1094"/>
                  <a:pt x="660" y="1084"/>
                  <a:pt x="666" y="1074"/>
                </a:cubicBezTo>
                <a:cubicBezTo>
                  <a:pt x="676" y="1054"/>
                  <a:pt x="683" y="1034"/>
                  <a:pt x="680" y="1011"/>
                </a:cubicBezTo>
                <a:cubicBezTo>
                  <a:pt x="686" y="940"/>
                  <a:pt x="690" y="870"/>
                  <a:pt x="690" y="800"/>
                </a:cubicBezTo>
                <a:cubicBezTo>
                  <a:pt x="693" y="739"/>
                  <a:pt x="690" y="679"/>
                  <a:pt x="686" y="619"/>
                </a:cubicBezTo>
                <a:lnTo>
                  <a:pt x="713" y="619"/>
                </a:lnTo>
                <a:cubicBezTo>
                  <a:pt x="726" y="620"/>
                  <a:pt x="739" y="620"/>
                  <a:pt x="751" y="620"/>
                </a:cubicBezTo>
                <a:cubicBezTo>
                  <a:pt x="806" y="620"/>
                  <a:pt x="859" y="615"/>
                  <a:pt x="910" y="613"/>
                </a:cubicBezTo>
                <a:cubicBezTo>
                  <a:pt x="967" y="613"/>
                  <a:pt x="1014" y="559"/>
                  <a:pt x="1011" y="505"/>
                </a:cubicBezTo>
                <a:cubicBezTo>
                  <a:pt x="1007" y="452"/>
                  <a:pt x="964" y="405"/>
                  <a:pt x="910" y="405"/>
                </a:cubicBezTo>
                <a:lnTo>
                  <a:pt x="901" y="405"/>
                </a:lnTo>
                <a:cubicBezTo>
                  <a:pt x="870" y="405"/>
                  <a:pt x="840" y="412"/>
                  <a:pt x="810" y="412"/>
                </a:cubicBezTo>
                <a:cubicBezTo>
                  <a:pt x="776" y="415"/>
                  <a:pt x="740" y="418"/>
                  <a:pt x="706" y="418"/>
                </a:cubicBezTo>
                <a:lnTo>
                  <a:pt x="680" y="418"/>
                </a:lnTo>
                <a:cubicBezTo>
                  <a:pt x="676" y="318"/>
                  <a:pt x="673" y="215"/>
                  <a:pt x="669" y="114"/>
                </a:cubicBezTo>
                <a:cubicBezTo>
                  <a:pt x="669" y="51"/>
                  <a:pt x="612" y="0"/>
                  <a:pt x="555" y="0"/>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61" name="Google Shape;861;p4"/>
          <p:cNvSpPr txBox="1">
            <a:spLocks noGrp="1"/>
          </p:cNvSpPr>
          <p:nvPr>
            <p:ph type="title"/>
          </p:nvPr>
        </p:nvSpPr>
        <p:spPr>
          <a:xfrm>
            <a:off x="960000" y="593367"/>
            <a:ext cx="10272000" cy="763600"/>
          </a:xfrm>
          <a:prstGeom prst="rect">
            <a:avLst/>
          </a:prstGeom>
        </p:spPr>
        <p:txBody>
          <a:bodyPr spcFirstLastPara="1" wrap="square" lIns="91425" tIns="91425" rIns="91425" bIns="91425" anchor="ctr"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862" name="Google Shape;862;p4"/>
          <p:cNvSpPr txBox="1">
            <a:spLocks noGrp="1"/>
          </p:cNvSpPr>
          <p:nvPr>
            <p:ph type="body" idx="1"/>
          </p:nvPr>
        </p:nvSpPr>
        <p:spPr>
          <a:xfrm>
            <a:off x="960000" y="1616333"/>
            <a:ext cx="10272000" cy="763600"/>
          </a:xfrm>
          <a:prstGeom prst="rect">
            <a:avLst/>
          </a:prstGeom>
        </p:spPr>
        <p:txBody>
          <a:bodyPr spcFirstLastPara="1" wrap="square" lIns="91425" tIns="91425" rIns="91425" bIns="91425" anchor="ctr" anchorCtr="0">
            <a:noAutofit/>
          </a:bodyPr>
          <a:lstStyle>
            <a:lvl1pPr marL="609585" lvl="0" indent="-406390" rtl="0">
              <a:lnSpc>
                <a:spcPct val="100000"/>
              </a:lnSpc>
              <a:spcBef>
                <a:spcPts val="0"/>
              </a:spcBef>
              <a:spcAft>
                <a:spcPts val="0"/>
              </a:spcAft>
              <a:buClr>
                <a:srgbClr val="434343"/>
              </a:buClr>
              <a:buSzPts val="1200"/>
              <a:buAutoNum type="arabicPeriod"/>
              <a:defRPr sz="1600">
                <a:solidFill>
                  <a:srgbClr val="434343"/>
                </a:solidFill>
              </a:defRPr>
            </a:lvl1pPr>
            <a:lvl2pPr marL="1219170" lvl="1" indent="-406390" rtl="0">
              <a:lnSpc>
                <a:spcPct val="115000"/>
              </a:lnSpc>
              <a:spcBef>
                <a:spcPts val="0"/>
              </a:spcBef>
              <a:spcAft>
                <a:spcPts val="0"/>
              </a:spcAft>
              <a:buClr>
                <a:srgbClr val="434343"/>
              </a:buClr>
              <a:buSzPts val="1200"/>
              <a:buFont typeface="Roboto Condensed Light"/>
              <a:buAutoNum type="alphaLcPeriod"/>
              <a:defRPr>
                <a:solidFill>
                  <a:srgbClr val="434343"/>
                </a:solidFill>
              </a:defRPr>
            </a:lvl2pPr>
            <a:lvl3pPr marL="1828754" lvl="2" indent="-406390" rtl="0">
              <a:lnSpc>
                <a:spcPct val="115000"/>
              </a:lnSpc>
              <a:spcBef>
                <a:spcPts val="2133"/>
              </a:spcBef>
              <a:spcAft>
                <a:spcPts val="0"/>
              </a:spcAft>
              <a:buClr>
                <a:srgbClr val="434343"/>
              </a:buClr>
              <a:buSzPts val="1200"/>
              <a:buFont typeface="Roboto Condensed Light"/>
              <a:buAutoNum type="romanLcPeriod"/>
              <a:defRPr>
                <a:solidFill>
                  <a:srgbClr val="434343"/>
                </a:solidFill>
              </a:defRPr>
            </a:lvl3pPr>
            <a:lvl4pPr marL="2438339" lvl="3" indent="-406390" rtl="0">
              <a:lnSpc>
                <a:spcPct val="115000"/>
              </a:lnSpc>
              <a:spcBef>
                <a:spcPts val="2133"/>
              </a:spcBef>
              <a:spcAft>
                <a:spcPts val="0"/>
              </a:spcAft>
              <a:buClr>
                <a:srgbClr val="434343"/>
              </a:buClr>
              <a:buSzPts val="1200"/>
              <a:buFont typeface="Roboto Condensed Light"/>
              <a:buAutoNum type="arabicPeriod"/>
              <a:defRPr>
                <a:solidFill>
                  <a:srgbClr val="434343"/>
                </a:solidFill>
              </a:defRPr>
            </a:lvl4pPr>
            <a:lvl5pPr marL="3047924" lvl="4" indent="-406390" rtl="0">
              <a:lnSpc>
                <a:spcPct val="115000"/>
              </a:lnSpc>
              <a:spcBef>
                <a:spcPts val="2133"/>
              </a:spcBef>
              <a:spcAft>
                <a:spcPts val="0"/>
              </a:spcAft>
              <a:buClr>
                <a:srgbClr val="434343"/>
              </a:buClr>
              <a:buSzPts val="1200"/>
              <a:buFont typeface="Roboto Condensed Light"/>
              <a:buAutoNum type="alphaLcPeriod"/>
              <a:defRPr>
                <a:solidFill>
                  <a:srgbClr val="434343"/>
                </a:solidFill>
              </a:defRPr>
            </a:lvl5pPr>
            <a:lvl6pPr marL="3657509" lvl="5" indent="-406390" rtl="0">
              <a:lnSpc>
                <a:spcPct val="115000"/>
              </a:lnSpc>
              <a:spcBef>
                <a:spcPts val="2133"/>
              </a:spcBef>
              <a:spcAft>
                <a:spcPts val="0"/>
              </a:spcAft>
              <a:buClr>
                <a:srgbClr val="434343"/>
              </a:buClr>
              <a:buSzPts val="1200"/>
              <a:buFont typeface="Roboto Condensed Light"/>
              <a:buAutoNum type="romanLcPeriod"/>
              <a:defRPr>
                <a:solidFill>
                  <a:srgbClr val="434343"/>
                </a:solidFill>
              </a:defRPr>
            </a:lvl6pPr>
            <a:lvl7pPr marL="4267093" lvl="6" indent="-406390" rtl="0">
              <a:lnSpc>
                <a:spcPct val="115000"/>
              </a:lnSpc>
              <a:spcBef>
                <a:spcPts val="2133"/>
              </a:spcBef>
              <a:spcAft>
                <a:spcPts val="0"/>
              </a:spcAft>
              <a:buClr>
                <a:srgbClr val="434343"/>
              </a:buClr>
              <a:buSzPts val="1200"/>
              <a:buFont typeface="Roboto Condensed Light"/>
              <a:buAutoNum type="arabicPeriod"/>
              <a:defRPr>
                <a:solidFill>
                  <a:srgbClr val="434343"/>
                </a:solidFill>
              </a:defRPr>
            </a:lvl7pPr>
            <a:lvl8pPr marL="4876678" lvl="7" indent="-406390" rtl="0">
              <a:lnSpc>
                <a:spcPct val="115000"/>
              </a:lnSpc>
              <a:spcBef>
                <a:spcPts val="2133"/>
              </a:spcBef>
              <a:spcAft>
                <a:spcPts val="0"/>
              </a:spcAft>
              <a:buClr>
                <a:srgbClr val="434343"/>
              </a:buClr>
              <a:buSzPts val="1200"/>
              <a:buFont typeface="Roboto Condensed Light"/>
              <a:buAutoNum type="alphaLcPeriod"/>
              <a:defRPr>
                <a:solidFill>
                  <a:srgbClr val="434343"/>
                </a:solidFill>
              </a:defRPr>
            </a:lvl8pPr>
            <a:lvl9pPr marL="5486263" lvl="8" indent="-406390" rtl="0">
              <a:lnSpc>
                <a:spcPct val="115000"/>
              </a:lnSpc>
              <a:spcBef>
                <a:spcPts val="2133"/>
              </a:spcBef>
              <a:spcAft>
                <a:spcPts val="2133"/>
              </a:spcAft>
              <a:buClr>
                <a:srgbClr val="434343"/>
              </a:buClr>
              <a:buSzPts val="1200"/>
              <a:buFont typeface="Roboto Condensed Light"/>
              <a:buAutoNum type="romanLcPeriod"/>
              <a:defRPr>
                <a:solidFill>
                  <a:srgbClr val="434343"/>
                </a:solidFill>
              </a:defRPr>
            </a:lvl9pPr>
          </a:lstStyle>
          <a:p>
            <a:endParaRPr/>
          </a:p>
        </p:txBody>
      </p:sp>
    </p:spTree>
    <p:extLst>
      <p:ext uri="{BB962C8B-B14F-4D97-AF65-F5344CB8AC3E}">
        <p14:creationId xmlns:p14="http://schemas.microsoft.com/office/powerpoint/2010/main" val="1635782057"/>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Title only 1">
  <p:cSld name="Title only 1">
    <p:spTree>
      <p:nvGrpSpPr>
        <p:cNvPr id="1" name="Shape 5557"/>
        <p:cNvGrpSpPr/>
        <p:nvPr/>
      </p:nvGrpSpPr>
      <p:grpSpPr>
        <a:xfrm>
          <a:off x="0" y="0"/>
          <a:ext cx="0" cy="0"/>
          <a:chOff x="0" y="0"/>
          <a:chExt cx="0" cy="0"/>
        </a:xfrm>
      </p:grpSpPr>
      <p:sp>
        <p:nvSpPr>
          <p:cNvPr id="5558" name="Google Shape;5558;p21"/>
          <p:cNvSpPr/>
          <p:nvPr/>
        </p:nvSpPr>
        <p:spPr>
          <a:xfrm>
            <a:off x="-1110006" y="4896703"/>
            <a:ext cx="3671667" cy="3419067"/>
          </a:xfrm>
          <a:custGeom>
            <a:avLst/>
            <a:gdLst/>
            <a:ahLst/>
            <a:cxnLst/>
            <a:rect l="l" t="t" r="r" b="b"/>
            <a:pathLst>
              <a:path w="110150" h="102572" extrusionOk="0">
                <a:moveTo>
                  <a:pt x="7244" y="2961"/>
                </a:moveTo>
                <a:cubicBezTo>
                  <a:pt x="11121" y="-8536"/>
                  <a:pt x="23420" y="18735"/>
                  <a:pt x="32109" y="23013"/>
                </a:cubicBezTo>
                <a:cubicBezTo>
                  <a:pt x="40799" y="27291"/>
                  <a:pt x="54034" y="23548"/>
                  <a:pt x="59381" y="28628"/>
                </a:cubicBezTo>
                <a:cubicBezTo>
                  <a:pt x="64728" y="33708"/>
                  <a:pt x="59782" y="48547"/>
                  <a:pt x="64193" y="53493"/>
                </a:cubicBezTo>
                <a:cubicBezTo>
                  <a:pt x="68605" y="58439"/>
                  <a:pt x="81305" y="54295"/>
                  <a:pt x="85850" y="58306"/>
                </a:cubicBezTo>
                <a:cubicBezTo>
                  <a:pt x="90395" y="62317"/>
                  <a:pt x="88123" y="70739"/>
                  <a:pt x="91465" y="77557"/>
                </a:cubicBezTo>
                <a:cubicBezTo>
                  <a:pt x="94807" y="84375"/>
                  <a:pt x="119673" y="96807"/>
                  <a:pt x="105903" y="99213"/>
                </a:cubicBezTo>
                <a:cubicBezTo>
                  <a:pt x="92134" y="101619"/>
                  <a:pt x="25291" y="108036"/>
                  <a:pt x="8848" y="91994"/>
                </a:cubicBezTo>
                <a:cubicBezTo>
                  <a:pt x="-7595" y="75952"/>
                  <a:pt x="3367" y="14458"/>
                  <a:pt x="7244" y="2961"/>
                </a:cubicBezTo>
                <a:close/>
              </a:path>
            </a:pathLst>
          </a:custGeom>
          <a:solidFill>
            <a:schemeClr val="accent1"/>
          </a:solidFill>
          <a:ln>
            <a:noFill/>
          </a:ln>
        </p:spPr>
      </p:sp>
      <p:sp>
        <p:nvSpPr>
          <p:cNvPr id="5559" name="Google Shape;5559;p21"/>
          <p:cNvSpPr/>
          <p:nvPr/>
        </p:nvSpPr>
        <p:spPr>
          <a:xfrm>
            <a:off x="8891458" y="-1706869"/>
            <a:ext cx="4410567" cy="5800100"/>
          </a:xfrm>
          <a:custGeom>
            <a:avLst/>
            <a:gdLst/>
            <a:ahLst/>
            <a:cxnLst/>
            <a:rect l="l" t="t" r="r" b="b"/>
            <a:pathLst>
              <a:path w="132317" h="174003" extrusionOk="0">
                <a:moveTo>
                  <a:pt x="5462" y="13046"/>
                </a:moveTo>
                <a:cubicBezTo>
                  <a:pt x="-11115" y="18260"/>
                  <a:pt x="15354" y="36307"/>
                  <a:pt x="23108" y="43526"/>
                </a:cubicBezTo>
                <a:cubicBezTo>
                  <a:pt x="30862" y="50745"/>
                  <a:pt x="45033" y="49541"/>
                  <a:pt x="51984" y="56359"/>
                </a:cubicBezTo>
                <a:cubicBezTo>
                  <a:pt x="58936" y="63177"/>
                  <a:pt x="58935" y="77214"/>
                  <a:pt x="64817" y="84433"/>
                </a:cubicBezTo>
                <a:cubicBezTo>
                  <a:pt x="70699" y="91652"/>
                  <a:pt x="82330" y="91518"/>
                  <a:pt x="87276" y="99673"/>
                </a:cubicBezTo>
                <a:cubicBezTo>
                  <a:pt x="92222" y="107828"/>
                  <a:pt x="90618" y="123870"/>
                  <a:pt x="94495" y="133361"/>
                </a:cubicBezTo>
                <a:cubicBezTo>
                  <a:pt x="98372" y="142853"/>
                  <a:pt x="105591" y="151542"/>
                  <a:pt x="110537" y="156622"/>
                </a:cubicBezTo>
                <a:cubicBezTo>
                  <a:pt x="115483" y="161702"/>
                  <a:pt x="122168" y="187904"/>
                  <a:pt x="124173" y="163841"/>
                </a:cubicBezTo>
                <a:cubicBezTo>
                  <a:pt x="126178" y="139778"/>
                  <a:pt x="142354" y="37377"/>
                  <a:pt x="122569" y="12244"/>
                </a:cubicBezTo>
                <a:cubicBezTo>
                  <a:pt x="102784" y="-12888"/>
                  <a:pt x="22039" y="7832"/>
                  <a:pt x="5462" y="13046"/>
                </a:cubicBezTo>
                <a:close/>
              </a:path>
            </a:pathLst>
          </a:custGeom>
          <a:solidFill>
            <a:schemeClr val="lt2"/>
          </a:solidFill>
          <a:ln>
            <a:noFill/>
          </a:ln>
        </p:spPr>
      </p:sp>
      <p:pic>
        <p:nvPicPr>
          <p:cNvPr id="5560" name="Google Shape;5560;p21"/>
          <p:cNvPicPr preferRelativeResize="0"/>
          <p:nvPr/>
        </p:nvPicPr>
        <p:blipFill>
          <a:blip r:embed="rId2">
            <a:alphaModFix/>
          </a:blip>
          <a:stretch>
            <a:fillRect/>
          </a:stretch>
        </p:blipFill>
        <p:spPr>
          <a:xfrm>
            <a:off x="0" y="0"/>
            <a:ext cx="12192000" cy="6858000"/>
          </a:xfrm>
          <a:prstGeom prst="rect">
            <a:avLst/>
          </a:prstGeom>
          <a:noFill/>
          <a:ln>
            <a:noFill/>
          </a:ln>
        </p:spPr>
      </p:pic>
      <p:grpSp>
        <p:nvGrpSpPr>
          <p:cNvPr id="5561" name="Google Shape;5561;p21"/>
          <p:cNvGrpSpPr/>
          <p:nvPr/>
        </p:nvGrpSpPr>
        <p:grpSpPr>
          <a:xfrm rot="-463951">
            <a:off x="174851" y="5575978"/>
            <a:ext cx="978967" cy="1132077"/>
            <a:chOff x="5531300" y="3305725"/>
            <a:chExt cx="703625" cy="813750"/>
          </a:xfrm>
        </p:grpSpPr>
        <p:sp>
          <p:nvSpPr>
            <p:cNvPr id="5562" name="Google Shape;5562;p21"/>
            <p:cNvSpPr/>
            <p:nvPr/>
          </p:nvSpPr>
          <p:spPr>
            <a:xfrm>
              <a:off x="5531300" y="3305725"/>
              <a:ext cx="703625" cy="813750"/>
            </a:xfrm>
            <a:custGeom>
              <a:avLst/>
              <a:gdLst/>
              <a:ahLst/>
              <a:cxnLst/>
              <a:rect l="l" t="t" r="r" b="b"/>
              <a:pathLst>
                <a:path w="28145" h="32550" extrusionOk="0">
                  <a:moveTo>
                    <a:pt x="17645" y="0"/>
                  </a:moveTo>
                  <a:cubicBezTo>
                    <a:pt x="17485" y="0"/>
                    <a:pt x="17325" y="23"/>
                    <a:pt x="17165" y="46"/>
                  </a:cubicBezTo>
                  <a:cubicBezTo>
                    <a:pt x="16960" y="69"/>
                    <a:pt x="16777" y="137"/>
                    <a:pt x="16640" y="183"/>
                  </a:cubicBezTo>
                  <a:cubicBezTo>
                    <a:pt x="16298" y="297"/>
                    <a:pt x="15978" y="480"/>
                    <a:pt x="15682" y="708"/>
                  </a:cubicBezTo>
                  <a:cubicBezTo>
                    <a:pt x="15636" y="753"/>
                    <a:pt x="15590" y="799"/>
                    <a:pt x="15545" y="845"/>
                  </a:cubicBezTo>
                  <a:cubicBezTo>
                    <a:pt x="15545" y="845"/>
                    <a:pt x="1507" y="4520"/>
                    <a:pt x="1484" y="4520"/>
                  </a:cubicBezTo>
                  <a:cubicBezTo>
                    <a:pt x="891" y="4679"/>
                    <a:pt x="411" y="5113"/>
                    <a:pt x="183" y="5661"/>
                  </a:cubicBezTo>
                  <a:cubicBezTo>
                    <a:pt x="137" y="5752"/>
                    <a:pt x="92" y="5866"/>
                    <a:pt x="69" y="5958"/>
                  </a:cubicBezTo>
                  <a:cubicBezTo>
                    <a:pt x="69" y="5958"/>
                    <a:pt x="46" y="6026"/>
                    <a:pt x="46" y="6049"/>
                  </a:cubicBezTo>
                  <a:cubicBezTo>
                    <a:pt x="23" y="6163"/>
                    <a:pt x="1" y="6277"/>
                    <a:pt x="1" y="6414"/>
                  </a:cubicBezTo>
                  <a:cubicBezTo>
                    <a:pt x="1" y="6483"/>
                    <a:pt x="1" y="6574"/>
                    <a:pt x="1" y="6642"/>
                  </a:cubicBezTo>
                  <a:cubicBezTo>
                    <a:pt x="1" y="6757"/>
                    <a:pt x="23" y="6893"/>
                    <a:pt x="69" y="7008"/>
                  </a:cubicBezTo>
                  <a:cubicBezTo>
                    <a:pt x="69" y="7030"/>
                    <a:pt x="69" y="7076"/>
                    <a:pt x="69" y="7099"/>
                  </a:cubicBezTo>
                  <a:lnTo>
                    <a:pt x="6529" y="30974"/>
                  </a:lnTo>
                  <a:lnTo>
                    <a:pt x="6529" y="31043"/>
                  </a:lnTo>
                  <a:cubicBezTo>
                    <a:pt x="6574" y="31202"/>
                    <a:pt x="6666" y="31408"/>
                    <a:pt x="6825" y="31636"/>
                  </a:cubicBezTo>
                  <a:cubicBezTo>
                    <a:pt x="6848" y="31705"/>
                    <a:pt x="6894" y="31750"/>
                    <a:pt x="6962" y="31819"/>
                  </a:cubicBezTo>
                  <a:cubicBezTo>
                    <a:pt x="6985" y="31864"/>
                    <a:pt x="7031" y="31910"/>
                    <a:pt x="7076" y="31956"/>
                  </a:cubicBezTo>
                  <a:cubicBezTo>
                    <a:pt x="7122" y="32001"/>
                    <a:pt x="7191" y="32047"/>
                    <a:pt x="7236" y="32093"/>
                  </a:cubicBezTo>
                  <a:cubicBezTo>
                    <a:pt x="7327" y="32161"/>
                    <a:pt x="7419" y="32230"/>
                    <a:pt x="7510" y="32275"/>
                  </a:cubicBezTo>
                  <a:cubicBezTo>
                    <a:pt x="7510" y="32298"/>
                    <a:pt x="7556" y="32298"/>
                    <a:pt x="7556" y="32321"/>
                  </a:cubicBezTo>
                  <a:cubicBezTo>
                    <a:pt x="7647" y="32366"/>
                    <a:pt x="7738" y="32389"/>
                    <a:pt x="7830" y="32435"/>
                  </a:cubicBezTo>
                  <a:cubicBezTo>
                    <a:pt x="7875" y="32435"/>
                    <a:pt x="7921" y="32458"/>
                    <a:pt x="7967" y="32481"/>
                  </a:cubicBezTo>
                  <a:lnTo>
                    <a:pt x="8012" y="32481"/>
                  </a:lnTo>
                  <a:cubicBezTo>
                    <a:pt x="8195" y="32526"/>
                    <a:pt x="8377" y="32549"/>
                    <a:pt x="8537" y="32549"/>
                  </a:cubicBezTo>
                  <a:cubicBezTo>
                    <a:pt x="8697" y="32549"/>
                    <a:pt x="8880" y="32526"/>
                    <a:pt x="9039" y="32503"/>
                  </a:cubicBezTo>
                  <a:lnTo>
                    <a:pt x="23031" y="28829"/>
                  </a:lnTo>
                  <a:cubicBezTo>
                    <a:pt x="23168" y="28874"/>
                    <a:pt x="23305" y="28897"/>
                    <a:pt x="23465" y="28920"/>
                  </a:cubicBezTo>
                  <a:lnTo>
                    <a:pt x="23739" y="28920"/>
                  </a:lnTo>
                  <a:cubicBezTo>
                    <a:pt x="24424" y="28920"/>
                    <a:pt x="25063" y="28714"/>
                    <a:pt x="25611" y="28281"/>
                  </a:cubicBezTo>
                  <a:cubicBezTo>
                    <a:pt x="25702" y="28212"/>
                    <a:pt x="25770" y="28144"/>
                    <a:pt x="25839" y="28075"/>
                  </a:cubicBezTo>
                  <a:cubicBezTo>
                    <a:pt x="26044" y="28007"/>
                    <a:pt x="26204" y="27916"/>
                    <a:pt x="26318" y="27847"/>
                  </a:cubicBezTo>
                  <a:cubicBezTo>
                    <a:pt x="26501" y="27733"/>
                    <a:pt x="26660" y="27619"/>
                    <a:pt x="26843" y="27459"/>
                  </a:cubicBezTo>
                  <a:cubicBezTo>
                    <a:pt x="27140" y="27185"/>
                    <a:pt x="27391" y="26866"/>
                    <a:pt x="27619" y="26500"/>
                  </a:cubicBezTo>
                  <a:cubicBezTo>
                    <a:pt x="27825" y="26158"/>
                    <a:pt x="27962" y="25770"/>
                    <a:pt x="28053" y="25359"/>
                  </a:cubicBezTo>
                  <a:cubicBezTo>
                    <a:pt x="28144" y="24880"/>
                    <a:pt x="28121" y="24400"/>
                    <a:pt x="28007" y="23944"/>
                  </a:cubicBezTo>
                  <a:cubicBezTo>
                    <a:pt x="28007" y="23921"/>
                    <a:pt x="28007" y="23898"/>
                    <a:pt x="28007" y="23875"/>
                  </a:cubicBezTo>
                  <a:lnTo>
                    <a:pt x="22164" y="2214"/>
                  </a:lnTo>
                  <a:cubicBezTo>
                    <a:pt x="22141" y="2191"/>
                    <a:pt x="22141" y="2191"/>
                    <a:pt x="22141" y="2169"/>
                  </a:cubicBezTo>
                  <a:cubicBezTo>
                    <a:pt x="22095" y="1963"/>
                    <a:pt x="22004" y="1758"/>
                    <a:pt x="21913" y="1575"/>
                  </a:cubicBezTo>
                  <a:cubicBezTo>
                    <a:pt x="21776" y="1301"/>
                    <a:pt x="21593" y="1050"/>
                    <a:pt x="21388" y="845"/>
                  </a:cubicBezTo>
                  <a:cubicBezTo>
                    <a:pt x="20977" y="457"/>
                    <a:pt x="20452" y="183"/>
                    <a:pt x="19881" y="69"/>
                  </a:cubicBezTo>
                  <a:cubicBezTo>
                    <a:pt x="19676" y="46"/>
                    <a:pt x="19493" y="23"/>
                    <a:pt x="19288" y="23"/>
                  </a:cubicBezTo>
                  <a:cubicBezTo>
                    <a:pt x="19082" y="23"/>
                    <a:pt x="18877" y="23"/>
                    <a:pt x="18672" y="69"/>
                  </a:cubicBezTo>
                  <a:cubicBezTo>
                    <a:pt x="18558" y="69"/>
                    <a:pt x="18466" y="92"/>
                    <a:pt x="18352" y="114"/>
                  </a:cubicBezTo>
                  <a:cubicBezTo>
                    <a:pt x="18169" y="46"/>
                    <a:pt x="17964" y="23"/>
                    <a:pt x="17759" y="0"/>
                  </a:cubicBezTo>
                  <a:close/>
                </a:path>
              </a:pathLst>
            </a:custGeom>
            <a:solidFill>
              <a:schemeClr val="accent6"/>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63" name="Google Shape;5563;p21"/>
            <p:cNvSpPr/>
            <p:nvPr/>
          </p:nvSpPr>
          <p:spPr>
            <a:xfrm>
              <a:off x="5903925" y="3865500"/>
              <a:ext cx="51375" cy="30275"/>
            </a:xfrm>
            <a:custGeom>
              <a:avLst/>
              <a:gdLst/>
              <a:ahLst/>
              <a:cxnLst/>
              <a:rect l="l" t="t" r="r" b="b"/>
              <a:pathLst>
                <a:path w="2055" h="1211" extrusionOk="0">
                  <a:moveTo>
                    <a:pt x="1302" y="1"/>
                  </a:moveTo>
                  <a:cubicBezTo>
                    <a:pt x="1210" y="24"/>
                    <a:pt x="1119" y="46"/>
                    <a:pt x="1028" y="69"/>
                  </a:cubicBezTo>
                  <a:cubicBezTo>
                    <a:pt x="913" y="92"/>
                    <a:pt x="799" y="115"/>
                    <a:pt x="708" y="161"/>
                  </a:cubicBezTo>
                  <a:cubicBezTo>
                    <a:pt x="640" y="183"/>
                    <a:pt x="548" y="229"/>
                    <a:pt x="457" y="298"/>
                  </a:cubicBezTo>
                  <a:cubicBezTo>
                    <a:pt x="388" y="343"/>
                    <a:pt x="297" y="412"/>
                    <a:pt x="229" y="480"/>
                  </a:cubicBezTo>
                  <a:cubicBezTo>
                    <a:pt x="137" y="571"/>
                    <a:pt x="92" y="663"/>
                    <a:pt x="46" y="754"/>
                  </a:cubicBezTo>
                  <a:cubicBezTo>
                    <a:pt x="46" y="777"/>
                    <a:pt x="46" y="823"/>
                    <a:pt x="46" y="845"/>
                  </a:cubicBezTo>
                  <a:cubicBezTo>
                    <a:pt x="23" y="868"/>
                    <a:pt x="23" y="868"/>
                    <a:pt x="23" y="891"/>
                  </a:cubicBezTo>
                  <a:cubicBezTo>
                    <a:pt x="23" y="914"/>
                    <a:pt x="0" y="937"/>
                    <a:pt x="0" y="982"/>
                  </a:cubicBezTo>
                  <a:cubicBezTo>
                    <a:pt x="0" y="1005"/>
                    <a:pt x="23" y="1028"/>
                    <a:pt x="46" y="1051"/>
                  </a:cubicBezTo>
                  <a:cubicBezTo>
                    <a:pt x="92" y="1096"/>
                    <a:pt x="137" y="1142"/>
                    <a:pt x="229" y="1165"/>
                  </a:cubicBezTo>
                  <a:cubicBezTo>
                    <a:pt x="274" y="1188"/>
                    <a:pt x="320" y="1188"/>
                    <a:pt x="366" y="1188"/>
                  </a:cubicBezTo>
                  <a:cubicBezTo>
                    <a:pt x="434" y="1211"/>
                    <a:pt x="548" y="1211"/>
                    <a:pt x="640" y="1211"/>
                  </a:cubicBezTo>
                  <a:lnTo>
                    <a:pt x="685" y="1211"/>
                  </a:lnTo>
                  <a:cubicBezTo>
                    <a:pt x="891" y="1211"/>
                    <a:pt x="1073" y="1165"/>
                    <a:pt x="1233" y="1074"/>
                  </a:cubicBezTo>
                  <a:cubicBezTo>
                    <a:pt x="1302" y="1051"/>
                    <a:pt x="1370" y="1005"/>
                    <a:pt x="1461" y="959"/>
                  </a:cubicBezTo>
                  <a:cubicBezTo>
                    <a:pt x="1530" y="914"/>
                    <a:pt x="1598" y="868"/>
                    <a:pt x="1667" y="800"/>
                  </a:cubicBezTo>
                  <a:cubicBezTo>
                    <a:pt x="1735" y="754"/>
                    <a:pt x="1804" y="708"/>
                    <a:pt x="1872" y="640"/>
                  </a:cubicBezTo>
                  <a:cubicBezTo>
                    <a:pt x="1895" y="617"/>
                    <a:pt x="1918" y="594"/>
                    <a:pt x="1941" y="571"/>
                  </a:cubicBezTo>
                  <a:cubicBezTo>
                    <a:pt x="1986" y="526"/>
                    <a:pt x="2009" y="480"/>
                    <a:pt x="2032" y="412"/>
                  </a:cubicBezTo>
                  <a:cubicBezTo>
                    <a:pt x="2055" y="298"/>
                    <a:pt x="2009" y="183"/>
                    <a:pt x="1918" y="138"/>
                  </a:cubicBezTo>
                  <a:cubicBezTo>
                    <a:pt x="1872" y="92"/>
                    <a:pt x="1804" y="69"/>
                    <a:pt x="1735" y="69"/>
                  </a:cubicBezTo>
                  <a:lnTo>
                    <a:pt x="1712" y="46"/>
                  </a:lnTo>
                  <a:cubicBezTo>
                    <a:pt x="1690" y="46"/>
                    <a:pt x="1690" y="46"/>
                    <a:pt x="1644" y="24"/>
                  </a:cubicBezTo>
                  <a:lnTo>
                    <a:pt x="1598" y="24"/>
                  </a:lnTo>
                  <a:cubicBezTo>
                    <a:pt x="1553" y="1"/>
                    <a:pt x="1507" y="1"/>
                    <a:pt x="1461" y="1"/>
                  </a:cubicBezTo>
                  <a:close/>
                </a:path>
              </a:pathLst>
            </a:custGeom>
            <a:solidFill>
              <a:srgbClr val="FA93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64" name="Google Shape;5564;p21"/>
            <p:cNvSpPr/>
            <p:nvPr/>
          </p:nvSpPr>
          <p:spPr>
            <a:xfrm>
              <a:off x="5580375" y="3356500"/>
              <a:ext cx="603750" cy="712175"/>
            </a:xfrm>
            <a:custGeom>
              <a:avLst/>
              <a:gdLst/>
              <a:ahLst/>
              <a:cxnLst/>
              <a:rect l="l" t="t" r="r" b="b"/>
              <a:pathLst>
                <a:path w="24150" h="28487" extrusionOk="0">
                  <a:moveTo>
                    <a:pt x="14403" y="20361"/>
                  </a:moveTo>
                  <a:cubicBezTo>
                    <a:pt x="14449" y="20361"/>
                    <a:pt x="14495" y="20361"/>
                    <a:pt x="14540" y="20384"/>
                  </a:cubicBezTo>
                  <a:lnTo>
                    <a:pt x="14586" y="20384"/>
                  </a:lnTo>
                  <a:cubicBezTo>
                    <a:pt x="14632" y="20406"/>
                    <a:pt x="14632" y="20406"/>
                    <a:pt x="14654" y="20406"/>
                  </a:cubicBezTo>
                  <a:lnTo>
                    <a:pt x="14677" y="20429"/>
                  </a:lnTo>
                  <a:cubicBezTo>
                    <a:pt x="14746" y="20429"/>
                    <a:pt x="14814" y="20452"/>
                    <a:pt x="14860" y="20498"/>
                  </a:cubicBezTo>
                  <a:cubicBezTo>
                    <a:pt x="14951" y="20543"/>
                    <a:pt x="14997" y="20658"/>
                    <a:pt x="14974" y="20772"/>
                  </a:cubicBezTo>
                  <a:cubicBezTo>
                    <a:pt x="14951" y="20840"/>
                    <a:pt x="14928" y="20886"/>
                    <a:pt x="14883" y="20931"/>
                  </a:cubicBezTo>
                  <a:cubicBezTo>
                    <a:pt x="14860" y="20954"/>
                    <a:pt x="14837" y="20977"/>
                    <a:pt x="14814" y="21000"/>
                  </a:cubicBezTo>
                  <a:cubicBezTo>
                    <a:pt x="14746" y="21068"/>
                    <a:pt x="14677" y="21114"/>
                    <a:pt x="14609" y="21160"/>
                  </a:cubicBezTo>
                  <a:cubicBezTo>
                    <a:pt x="14540" y="21228"/>
                    <a:pt x="14472" y="21274"/>
                    <a:pt x="14403" y="21319"/>
                  </a:cubicBezTo>
                  <a:cubicBezTo>
                    <a:pt x="14312" y="21365"/>
                    <a:pt x="14244" y="21411"/>
                    <a:pt x="14175" y="21434"/>
                  </a:cubicBezTo>
                  <a:cubicBezTo>
                    <a:pt x="14015" y="21525"/>
                    <a:pt x="13833" y="21571"/>
                    <a:pt x="13627" y="21571"/>
                  </a:cubicBezTo>
                  <a:lnTo>
                    <a:pt x="13582" y="21571"/>
                  </a:lnTo>
                  <a:cubicBezTo>
                    <a:pt x="13490" y="21571"/>
                    <a:pt x="13376" y="21571"/>
                    <a:pt x="13308" y="21548"/>
                  </a:cubicBezTo>
                  <a:cubicBezTo>
                    <a:pt x="13262" y="21548"/>
                    <a:pt x="13216" y="21548"/>
                    <a:pt x="13171" y="21525"/>
                  </a:cubicBezTo>
                  <a:cubicBezTo>
                    <a:pt x="13102" y="21502"/>
                    <a:pt x="13034" y="21456"/>
                    <a:pt x="12988" y="21411"/>
                  </a:cubicBezTo>
                  <a:cubicBezTo>
                    <a:pt x="12965" y="21388"/>
                    <a:pt x="12942" y="21365"/>
                    <a:pt x="12942" y="21342"/>
                  </a:cubicBezTo>
                  <a:cubicBezTo>
                    <a:pt x="12942" y="21297"/>
                    <a:pt x="12965" y="21274"/>
                    <a:pt x="12965" y="21251"/>
                  </a:cubicBezTo>
                  <a:cubicBezTo>
                    <a:pt x="12965" y="21228"/>
                    <a:pt x="12965" y="21228"/>
                    <a:pt x="12988" y="21205"/>
                  </a:cubicBezTo>
                  <a:cubicBezTo>
                    <a:pt x="12988" y="21183"/>
                    <a:pt x="12988" y="21137"/>
                    <a:pt x="12988" y="21114"/>
                  </a:cubicBezTo>
                  <a:cubicBezTo>
                    <a:pt x="13034" y="21023"/>
                    <a:pt x="13079" y="20931"/>
                    <a:pt x="13171" y="20840"/>
                  </a:cubicBezTo>
                  <a:cubicBezTo>
                    <a:pt x="13239" y="20772"/>
                    <a:pt x="13330" y="20703"/>
                    <a:pt x="13399" y="20658"/>
                  </a:cubicBezTo>
                  <a:cubicBezTo>
                    <a:pt x="13490" y="20589"/>
                    <a:pt x="13582" y="20543"/>
                    <a:pt x="13650" y="20521"/>
                  </a:cubicBezTo>
                  <a:cubicBezTo>
                    <a:pt x="13741" y="20475"/>
                    <a:pt x="13855" y="20452"/>
                    <a:pt x="13970" y="20429"/>
                  </a:cubicBezTo>
                  <a:cubicBezTo>
                    <a:pt x="14061" y="20406"/>
                    <a:pt x="14152" y="20384"/>
                    <a:pt x="14244" y="20361"/>
                  </a:cubicBezTo>
                  <a:close/>
                  <a:moveTo>
                    <a:pt x="17028" y="1"/>
                  </a:moveTo>
                  <a:cubicBezTo>
                    <a:pt x="16868" y="24"/>
                    <a:pt x="16731" y="46"/>
                    <a:pt x="16572" y="92"/>
                  </a:cubicBezTo>
                  <a:lnTo>
                    <a:pt x="16526" y="115"/>
                  </a:lnTo>
                  <a:cubicBezTo>
                    <a:pt x="16389" y="138"/>
                    <a:pt x="16252" y="183"/>
                    <a:pt x="16115" y="229"/>
                  </a:cubicBezTo>
                  <a:lnTo>
                    <a:pt x="16024" y="252"/>
                  </a:lnTo>
                  <a:cubicBezTo>
                    <a:pt x="15818" y="297"/>
                    <a:pt x="15659" y="343"/>
                    <a:pt x="15499" y="389"/>
                  </a:cubicBezTo>
                  <a:cubicBezTo>
                    <a:pt x="15385" y="412"/>
                    <a:pt x="15293" y="434"/>
                    <a:pt x="15202" y="434"/>
                  </a:cubicBezTo>
                  <a:cubicBezTo>
                    <a:pt x="15111" y="457"/>
                    <a:pt x="15042" y="480"/>
                    <a:pt x="14974" y="480"/>
                  </a:cubicBezTo>
                  <a:cubicBezTo>
                    <a:pt x="14791" y="526"/>
                    <a:pt x="14609" y="571"/>
                    <a:pt x="14449" y="617"/>
                  </a:cubicBezTo>
                  <a:cubicBezTo>
                    <a:pt x="14289" y="663"/>
                    <a:pt x="14107" y="708"/>
                    <a:pt x="13924" y="754"/>
                  </a:cubicBezTo>
                  <a:lnTo>
                    <a:pt x="13764" y="800"/>
                  </a:lnTo>
                  <a:cubicBezTo>
                    <a:pt x="13627" y="822"/>
                    <a:pt x="13513" y="845"/>
                    <a:pt x="13399" y="868"/>
                  </a:cubicBezTo>
                  <a:cubicBezTo>
                    <a:pt x="13330" y="891"/>
                    <a:pt x="13262" y="914"/>
                    <a:pt x="13194" y="937"/>
                  </a:cubicBezTo>
                  <a:lnTo>
                    <a:pt x="13148" y="937"/>
                  </a:lnTo>
                  <a:cubicBezTo>
                    <a:pt x="13079" y="959"/>
                    <a:pt x="13034" y="982"/>
                    <a:pt x="12965" y="982"/>
                  </a:cubicBezTo>
                  <a:lnTo>
                    <a:pt x="12942" y="1005"/>
                  </a:lnTo>
                  <a:lnTo>
                    <a:pt x="12874" y="1005"/>
                  </a:lnTo>
                  <a:cubicBezTo>
                    <a:pt x="12691" y="1051"/>
                    <a:pt x="12509" y="1119"/>
                    <a:pt x="12326" y="1165"/>
                  </a:cubicBezTo>
                  <a:cubicBezTo>
                    <a:pt x="12258" y="1188"/>
                    <a:pt x="12189" y="1210"/>
                    <a:pt x="12121" y="1233"/>
                  </a:cubicBezTo>
                  <a:lnTo>
                    <a:pt x="12052" y="1233"/>
                  </a:lnTo>
                  <a:lnTo>
                    <a:pt x="11984" y="1256"/>
                  </a:lnTo>
                  <a:cubicBezTo>
                    <a:pt x="11938" y="1279"/>
                    <a:pt x="11870" y="1302"/>
                    <a:pt x="11824" y="1302"/>
                  </a:cubicBezTo>
                  <a:cubicBezTo>
                    <a:pt x="11733" y="1325"/>
                    <a:pt x="11641" y="1347"/>
                    <a:pt x="11550" y="1370"/>
                  </a:cubicBezTo>
                  <a:cubicBezTo>
                    <a:pt x="11482" y="1393"/>
                    <a:pt x="11390" y="1416"/>
                    <a:pt x="11299" y="1439"/>
                  </a:cubicBezTo>
                  <a:cubicBezTo>
                    <a:pt x="11208" y="1462"/>
                    <a:pt x="11094" y="1507"/>
                    <a:pt x="10979" y="1530"/>
                  </a:cubicBezTo>
                  <a:lnTo>
                    <a:pt x="10774" y="1576"/>
                  </a:lnTo>
                  <a:lnTo>
                    <a:pt x="10683" y="1598"/>
                  </a:lnTo>
                  <a:lnTo>
                    <a:pt x="10591" y="1621"/>
                  </a:lnTo>
                  <a:lnTo>
                    <a:pt x="10500" y="1644"/>
                  </a:lnTo>
                  <a:cubicBezTo>
                    <a:pt x="10455" y="1667"/>
                    <a:pt x="10409" y="1667"/>
                    <a:pt x="10363" y="1690"/>
                  </a:cubicBezTo>
                  <a:lnTo>
                    <a:pt x="10340" y="1690"/>
                  </a:lnTo>
                  <a:lnTo>
                    <a:pt x="10249" y="1713"/>
                  </a:lnTo>
                  <a:cubicBezTo>
                    <a:pt x="10044" y="1781"/>
                    <a:pt x="9861" y="1827"/>
                    <a:pt x="9678" y="1872"/>
                  </a:cubicBezTo>
                  <a:cubicBezTo>
                    <a:pt x="9564" y="1895"/>
                    <a:pt x="9427" y="1918"/>
                    <a:pt x="9313" y="1964"/>
                  </a:cubicBezTo>
                  <a:lnTo>
                    <a:pt x="9131" y="2009"/>
                  </a:lnTo>
                  <a:cubicBezTo>
                    <a:pt x="8948" y="2055"/>
                    <a:pt x="8743" y="2101"/>
                    <a:pt x="8560" y="2146"/>
                  </a:cubicBezTo>
                  <a:cubicBezTo>
                    <a:pt x="8514" y="2169"/>
                    <a:pt x="8469" y="2169"/>
                    <a:pt x="8423" y="2192"/>
                  </a:cubicBezTo>
                  <a:lnTo>
                    <a:pt x="8355" y="2215"/>
                  </a:lnTo>
                  <a:cubicBezTo>
                    <a:pt x="8218" y="2238"/>
                    <a:pt x="8104" y="2260"/>
                    <a:pt x="8012" y="2283"/>
                  </a:cubicBezTo>
                  <a:lnTo>
                    <a:pt x="7875" y="2329"/>
                  </a:lnTo>
                  <a:cubicBezTo>
                    <a:pt x="7715" y="2375"/>
                    <a:pt x="7579" y="2397"/>
                    <a:pt x="7442" y="2443"/>
                  </a:cubicBezTo>
                  <a:lnTo>
                    <a:pt x="7099" y="2534"/>
                  </a:lnTo>
                  <a:lnTo>
                    <a:pt x="6917" y="2580"/>
                  </a:lnTo>
                  <a:cubicBezTo>
                    <a:pt x="6780" y="2626"/>
                    <a:pt x="6620" y="2671"/>
                    <a:pt x="6483" y="2694"/>
                  </a:cubicBezTo>
                  <a:lnTo>
                    <a:pt x="6369" y="2740"/>
                  </a:lnTo>
                  <a:cubicBezTo>
                    <a:pt x="6255" y="2763"/>
                    <a:pt x="6118" y="2808"/>
                    <a:pt x="6004" y="2831"/>
                  </a:cubicBezTo>
                  <a:cubicBezTo>
                    <a:pt x="5912" y="2854"/>
                    <a:pt x="5821" y="2900"/>
                    <a:pt x="5730" y="2922"/>
                  </a:cubicBezTo>
                  <a:lnTo>
                    <a:pt x="5661" y="2945"/>
                  </a:lnTo>
                  <a:lnTo>
                    <a:pt x="5524" y="2991"/>
                  </a:lnTo>
                  <a:lnTo>
                    <a:pt x="5501" y="2991"/>
                  </a:lnTo>
                  <a:cubicBezTo>
                    <a:pt x="5433" y="3014"/>
                    <a:pt x="5342" y="3036"/>
                    <a:pt x="5273" y="3059"/>
                  </a:cubicBezTo>
                  <a:lnTo>
                    <a:pt x="5228" y="3059"/>
                  </a:lnTo>
                  <a:cubicBezTo>
                    <a:pt x="5136" y="3105"/>
                    <a:pt x="5022" y="3128"/>
                    <a:pt x="4931" y="3151"/>
                  </a:cubicBezTo>
                  <a:lnTo>
                    <a:pt x="4680" y="3242"/>
                  </a:lnTo>
                  <a:cubicBezTo>
                    <a:pt x="4566" y="3265"/>
                    <a:pt x="4451" y="3310"/>
                    <a:pt x="4315" y="3333"/>
                  </a:cubicBezTo>
                  <a:lnTo>
                    <a:pt x="4109" y="3402"/>
                  </a:lnTo>
                  <a:cubicBezTo>
                    <a:pt x="3995" y="3447"/>
                    <a:pt x="3904" y="3470"/>
                    <a:pt x="3790" y="3493"/>
                  </a:cubicBezTo>
                  <a:lnTo>
                    <a:pt x="3675" y="3539"/>
                  </a:lnTo>
                  <a:lnTo>
                    <a:pt x="3516" y="3584"/>
                  </a:lnTo>
                  <a:cubicBezTo>
                    <a:pt x="3470" y="3607"/>
                    <a:pt x="3424" y="3607"/>
                    <a:pt x="3379" y="3630"/>
                  </a:cubicBezTo>
                  <a:cubicBezTo>
                    <a:pt x="3333" y="3630"/>
                    <a:pt x="3287" y="3653"/>
                    <a:pt x="3242" y="3653"/>
                  </a:cubicBezTo>
                  <a:cubicBezTo>
                    <a:pt x="3105" y="3698"/>
                    <a:pt x="2991" y="3721"/>
                    <a:pt x="2854" y="3767"/>
                  </a:cubicBezTo>
                  <a:lnTo>
                    <a:pt x="2694" y="3813"/>
                  </a:lnTo>
                  <a:lnTo>
                    <a:pt x="2603" y="3835"/>
                  </a:lnTo>
                  <a:lnTo>
                    <a:pt x="2557" y="3858"/>
                  </a:lnTo>
                  <a:cubicBezTo>
                    <a:pt x="2420" y="3881"/>
                    <a:pt x="2283" y="3927"/>
                    <a:pt x="2146" y="3949"/>
                  </a:cubicBezTo>
                  <a:cubicBezTo>
                    <a:pt x="1963" y="3995"/>
                    <a:pt x="1781" y="4041"/>
                    <a:pt x="1598" y="4086"/>
                  </a:cubicBezTo>
                  <a:lnTo>
                    <a:pt x="1530" y="4109"/>
                  </a:lnTo>
                  <a:lnTo>
                    <a:pt x="1461" y="4132"/>
                  </a:lnTo>
                  <a:cubicBezTo>
                    <a:pt x="1439" y="4086"/>
                    <a:pt x="1393" y="4086"/>
                    <a:pt x="1347" y="4086"/>
                  </a:cubicBezTo>
                  <a:lnTo>
                    <a:pt x="1256" y="4086"/>
                  </a:lnTo>
                  <a:cubicBezTo>
                    <a:pt x="1233" y="4109"/>
                    <a:pt x="1187" y="4109"/>
                    <a:pt x="1142" y="4132"/>
                  </a:cubicBezTo>
                  <a:cubicBezTo>
                    <a:pt x="1096" y="4132"/>
                    <a:pt x="1073" y="4132"/>
                    <a:pt x="1028" y="4155"/>
                  </a:cubicBezTo>
                  <a:lnTo>
                    <a:pt x="1005" y="4155"/>
                  </a:lnTo>
                  <a:cubicBezTo>
                    <a:pt x="982" y="4155"/>
                    <a:pt x="959" y="4155"/>
                    <a:pt x="914" y="4178"/>
                  </a:cubicBezTo>
                  <a:lnTo>
                    <a:pt x="868" y="4178"/>
                  </a:lnTo>
                  <a:lnTo>
                    <a:pt x="822" y="4201"/>
                  </a:lnTo>
                  <a:cubicBezTo>
                    <a:pt x="777" y="4201"/>
                    <a:pt x="731" y="4223"/>
                    <a:pt x="685" y="4223"/>
                  </a:cubicBezTo>
                  <a:lnTo>
                    <a:pt x="617" y="4223"/>
                  </a:lnTo>
                  <a:lnTo>
                    <a:pt x="594" y="4246"/>
                  </a:lnTo>
                  <a:lnTo>
                    <a:pt x="503" y="4246"/>
                  </a:lnTo>
                  <a:cubicBezTo>
                    <a:pt x="389" y="4269"/>
                    <a:pt x="274" y="4292"/>
                    <a:pt x="183" y="4337"/>
                  </a:cubicBezTo>
                  <a:cubicBezTo>
                    <a:pt x="137" y="4360"/>
                    <a:pt x="92" y="4406"/>
                    <a:pt x="69" y="4429"/>
                  </a:cubicBezTo>
                  <a:cubicBezTo>
                    <a:pt x="23" y="4497"/>
                    <a:pt x="1" y="4566"/>
                    <a:pt x="23" y="4657"/>
                  </a:cubicBezTo>
                  <a:cubicBezTo>
                    <a:pt x="46" y="4703"/>
                    <a:pt x="46" y="4748"/>
                    <a:pt x="69" y="4794"/>
                  </a:cubicBezTo>
                  <a:cubicBezTo>
                    <a:pt x="69" y="4817"/>
                    <a:pt x="92" y="4862"/>
                    <a:pt x="92" y="4885"/>
                  </a:cubicBezTo>
                  <a:cubicBezTo>
                    <a:pt x="115" y="4931"/>
                    <a:pt x="115" y="4999"/>
                    <a:pt x="137" y="5045"/>
                  </a:cubicBezTo>
                  <a:lnTo>
                    <a:pt x="160" y="5136"/>
                  </a:lnTo>
                  <a:cubicBezTo>
                    <a:pt x="160" y="5205"/>
                    <a:pt x="183" y="5251"/>
                    <a:pt x="206" y="5296"/>
                  </a:cubicBezTo>
                  <a:lnTo>
                    <a:pt x="229" y="5410"/>
                  </a:lnTo>
                  <a:lnTo>
                    <a:pt x="229" y="5433"/>
                  </a:lnTo>
                  <a:lnTo>
                    <a:pt x="252" y="5524"/>
                  </a:lnTo>
                  <a:lnTo>
                    <a:pt x="274" y="5639"/>
                  </a:lnTo>
                  <a:lnTo>
                    <a:pt x="343" y="5867"/>
                  </a:lnTo>
                  <a:lnTo>
                    <a:pt x="343" y="5912"/>
                  </a:lnTo>
                  <a:cubicBezTo>
                    <a:pt x="366" y="6004"/>
                    <a:pt x="411" y="6118"/>
                    <a:pt x="434" y="6209"/>
                  </a:cubicBezTo>
                  <a:lnTo>
                    <a:pt x="457" y="6255"/>
                  </a:lnTo>
                  <a:cubicBezTo>
                    <a:pt x="480" y="6323"/>
                    <a:pt x="480" y="6369"/>
                    <a:pt x="503" y="6437"/>
                  </a:cubicBezTo>
                  <a:cubicBezTo>
                    <a:pt x="548" y="6574"/>
                    <a:pt x="571" y="6711"/>
                    <a:pt x="617" y="6871"/>
                  </a:cubicBezTo>
                  <a:lnTo>
                    <a:pt x="617" y="6940"/>
                  </a:lnTo>
                  <a:cubicBezTo>
                    <a:pt x="662" y="7122"/>
                    <a:pt x="708" y="7282"/>
                    <a:pt x="754" y="7465"/>
                  </a:cubicBezTo>
                  <a:cubicBezTo>
                    <a:pt x="799" y="7602"/>
                    <a:pt x="845" y="7738"/>
                    <a:pt x="891" y="7875"/>
                  </a:cubicBezTo>
                  <a:lnTo>
                    <a:pt x="914" y="8012"/>
                  </a:lnTo>
                  <a:cubicBezTo>
                    <a:pt x="936" y="8081"/>
                    <a:pt x="959" y="8149"/>
                    <a:pt x="982" y="8218"/>
                  </a:cubicBezTo>
                  <a:cubicBezTo>
                    <a:pt x="1005" y="8355"/>
                    <a:pt x="1050" y="8469"/>
                    <a:pt x="1073" y="8583"/>
                  </a:cubicBezTo>
                  <a:lnTo>
                    <a:pt x="1119" y="8674"/>
                  </a:lnTo>
                  <a:cubicBezTo>
                    <a:pt x="1142" y="8743"/>
                    <a:pt x="1142" y="8811"/>
                    <a:pt x="1165" y="8880"/>
                  </a:cubicBezTo>
                  <a:lnTo>
                    <a:pt x="1210" y="9017"/>
                  </a:lnTo>
                  <a:lnTo>
                    <a:pt x="1233" y="9154"/>
                  </a:lnTo>
                  <a:cubicBezTo>
                    <a:pt x="1256" y="9222"/>
                    <a:pt x="1279" y="9268"/>
                    <a:pt x="1279" y="9336"/>
                  </a:cubicBezTo>
                  <a:lnTo>
                    <a:pt x="1302" y="9382"/>
                  </a:lnTo>
                  <a:cubicBezTo>
                    <a:pt x="1324" y="9496"/>
                    <a:pt x="1370" y="9610"/>
                    <a:pt x="1393" y="9724"/>
                  </a:cubicBezTo>
                  <a:cubicBezTo>
                    <a:pt x="1439" y="9930"/>
                    <a:pt x="1507" y="10112"/>
                    <a:pt x="1553" y="10318"/>
                  </a:cubicBezTo>
                  <a:cubicBezTo>
                    <a:pt x="1575" y="10409"/>
                    <a:pt x="1621" y="10523"/>
                    <a:pt x="1644" y="10637"/>
                  </a:cubicBezTo>
                  <a:lnTo>
                    <a:pt x="1644" y="10660"/>
                  </a:lnTo>
                  <a:cubicBezTo>
                    <a:pt x="1667" y="10729"/>
                    <a:pt x="1690" y="10797"/>
                    <a:pt x="1712" y="10888"/>
                  </a:cubicBezTo>
                  <a:cubicBezTo>
                    <a:pt x="1735" y="10980"/>
                    <a:pt x="1758" y="11094"/>
                    <a:pt x="1804" y="11208"/>
                  </a:cubicBezTo>
                  <a:lnTo>
                    <a:pt x="1872" y="11459"/>
                  </a:lnTo>
                  <a:cubicBezTo>
                    <a:pt x="1918" y="11642"/>
                    <a:pt x="1963" y="11847"/>
                    <a:pt x="2009" y="12052"/>
                  </a:cubicBezTo>
                  <a:lnTo>
                    <a:pt x="2055" y="12235"/>
                  </a:lnTo>
                  <a:lnTo>
                    <a:pt x="2100" y="12349"/>
                  </a:lnTo>
                  <a:cubicBezTo>
                    <a:pt x="2123" y="12440"/>
                    <a:pt x="2123" y="12532"/>
                    <a:pt x="2146" y="12623"/>
                  </a:cubicBezTo>
                  <a:cubicBezTo>
                    <a:pt x="2215" y="12806"/>
                    <a:pt x="2260" y="13011"/>
                    <a:pt x="2329" y="13217"/>
                  </a:cubicBezTo>
                  <a:cubicBezTo>
                    <a:pt x="2397" y="13399"/>
                    <a:pt x="2443" y="13605"/>
                    <a:pt x="2488" y="13787"/>
                  </a:cubicBezTo>
                  <a:cubicBezTo>
                    <a:pt x="2511" y="13924"/>
                    <a:pt x="2557" y="14038"/>
                    <a:pt x="2580" y="14175"/>
                  </a:cubicBezTo>
                  <a:lnTo>
                    <a:pt x="2648" y="14381"/>
                  </a:lnTo>
                  <a:cubicBezTo>
                    <a:pt x="2717" y="14586"/>
                    <a:pt x="2762" y="14791"/>
                    <a:pt x="2808" y="14997"/>
                  </a:cubicBezTo>
                  <a:lnTo>
                    <a:pt x="2831" y="15088"/>
                  </a:lnTo>
                  <a:lnTo>
                    <a:pt x="2899" y="15248"/>
                  </a:lnTo>
                  <a:cubicBezTo>
                    <a:pt x="2899" y="15316"/>
                    <a:pt x="2922" y="15362"/>
                    <a:pt x="2922" y="15408"/>
                  </a:cubicBezTo>
                  <a:cubicBezTo>
                    <a:pt x="2945" y="15453"/>
                    <a:pt x="2945" y="15499"/>
                    <a:pt x="2968" y="15545"/>
                  </a:cubicBezTo>
                  <a:cubicBezTo>
                    <a:pt x="3013" y="15750"/>
                    <a:pt x="3082" y="15956"/>
                    <a:pt x="3150" y="16161"/>
                  </a:cubicBezTo>
                  <a:lnTo>
                    <a:pt x="3150" y="16229"/>
                  </a:lnTo>
                  <a:cubicBezTo>
                    <a:pt x="3219" y="16389"/>
                    <a:pt x="3265" y="16549"/>
                    <a:pt x="3310" y="16709"/>
                  </a:cubicBezTo>
                  <a:lnTo>
                    <a:pt x="3333" y="16823"/>
                  </a:lnTo>
                  <a:cubicBezTo>
                    <a:pt x="3333" y="16891"/>
                    <a:pt x="3356" y="16960"/>
                    <a:pt x="3379" y="17006"/>
                  </a:cubicBezTo>
                  <a:lnTo>
                    <a:pt x="3424" y="17142"/>
                  </a:lnTo>
                  <a:cubicBezTo>
                    <a:pt x="3424" y="17211"/>
                    <a:pt x="3447" y="17257"/>
                    <a:pt x="3470" y="17302"/>
                  </a:cubicBezTo>
                  <a:lnTo>
                    <a:pt x="3516" y="17462"/>
                  </a:lnTo>
                  <a:cubicBezTo>
                    <a:pt x="3561" y="17599"/>
                    <a:pt x="3584" y="17736"/>
                    <a:pt x="3630" y="17896"/>
                  </a:cubicBezTo>
                  <a:cubicBezTo>
                    <a:pt x="3653" y="17964"/>
                    <a:pt x="3675" y="18055"/>
                    <a:pt x="3698" y="18147"/>
                  </a:cubicBezTo>
                  <a:cubicBezTo>
                    <a:pt x="3721" y="18261"/>
                    <a:pt x="3744" y="18375"/>
                    <a:pt x="3790" y="18489"/>
                  </a:cubicBezTo>
                  <a:cubicBezTo>
                    <a:pt x="3881" y="18832"/>
                    <a:pt x="3972" y="19220"/>
                    <a:pt x="4041" y="19516"/>
                  </a:cubicBezTo>
                  <a:lnTo>
                    <a:pt x="4086" y="19676"/>
                  </a:lnTo>
                  <a:cubicBezTo>
                    <a:pt x="4155" y="20018"/>
                    <a:pt x="4269" y="20406"/>
                    <a:pt x="4383" y="20840"/>
                  </a:cubicBezTo>
                  <a:cubicBezTo>
                    <a:pt x="4429" y="20954"/>
                    <a:pt x="4474" y="21091"/>
                    <a:pt x="4497" y="21228"/>
                  </a:cubicBezTo>
                  <a:lnTo>
                    <a:pt x="4520" y="21342"/>
                  </a:lnTo>
                  <a:lnTo>
                    <a:pt x="4543" y="21365"/>
                  </a:lnTo>
                  <a:cubicBezTo>
                    <a:pt x="4566" y="21434"/>
                    <a:pt x="4588" y="21525"/>
                    <a:pt x="4588" y="21616"/>
                  </a:cubicBezTo>
                  <a:cubicBezTo>
                    <a:pt x="4611" y="21662"/>
                    <a:pt x="4657" y="21708"/>
                    <a:pt x="4703" y="21753"/>
                  </a:cubicBezTo>
                  <a:cubicBezTo>
                    <a:pt x="4725" y="21799"/>
                    <a:pt x="4748" y="21844"/>
                    <a:pt x="4748" y="21913"/>
                  </a:cubicBezTo>
                  <a:lnTo>
                    <a:pt x="4771" y="21981"/>
                  </a:lnTo>
                  <a:lnTo>
                    <a:pt x="4794" y="22027"/>
                  </a:lnTo>
                  <a:lnTo>
                    <a:pt x="4817" y="22096"/>
                  </a:lnTo>
                  <a:lnTo>
                    <a:pt x="4817" y="22118"/>
                  </a:lnTo>
                  <a:cubicBezTo>
                    <a:pt x="4862" y="22255"/>
                    <a:pt x="4885" y="22392"/>
                    <a:pt x="4931" y="22529"/>
                  </a:cubicBezTo>
                  <a:lnTo>
                    <a:pt x="4931" y="22552"/>
                  </a:lnTo>
                  <a:cubicBezTo>
                    <a:pt x="4931" y="22575"/>
                    <a:pt x="4931" y="22598"/>
                    <a:pt x="4954" y="22621"/>
                  </a:cubicBezTo>
                  <a:lnTo>
                    <a:pt x="4954" y="22689"/>
                  </a:lnTo>
                  <a:cubicBezTo>
                    <a:pt x="4999" y="22849"/>
                    <a:pt x="5022" y="23031"/>
                    <a:pt x="5091" y="23191"/>
                  </a:cubicBezTo>
                  <a:cubicBezTo>
                    <a:pt x="5113" y="23282"/>
                    <a:pt x="5136" y="23374"/>
                    <a:pt x="5159" y="23465"/>
                  </a:cubicBezTo>
                  <a:lnTo>
                    <a:pt x="5205" y="23670"/>
                  </a:lnTo>
                  <a:cubicBezTo>
                    <a:pt x="5296" y="23944"/>
                    <a:pt x="5364" y="24218"/>
                    <a:pt x="5433" y="24492"/>
                  </a:cubicBezTo>
                  <a:lnTo>
                    <a:pt x="5479" y="24720"/>
                  </a:lnTo>
                  <a:cubicBezTo>
                    <a:pt x="5501" y="24789"/>
                    <a:pt x="5524" y="24880"/>
                    <a:pt x="5547" y="24949"/>
                  </a:cubicBezTo>
                  <a:lnTo>
                    <a:pt x="5547" y="24926"/>
                  </a:lnTo>
                  <a:cubicBezTo>
                    <a:pt x="5570" y="25086"/>
                    <a:pt x="5616" y="25245"/>
                    <a:pt x="5684" y="25428"/>
                  </a:cubicBezTo>
                  <a:lnTo>
                    <a:pt x="5684" y="25474"/>
                  </a:lnTo>
                  <a:cubicBezTo>
                    <a:pt x="5730" y="25633"/>
                    <a:pt x="5775" y="25770"/>
                    <a:pt x="5821" y="25930"/>
                  </a:cubicBezTo>
                  <a:lnTo>
                    <a:pt x="5867" y="26021"/>
                  </a:lnTo>
                  <a:cubicBezTo>
                    <a:pt x="5867" y="26067"/>
                    <a:pt x="5889" y="26113"/>
                    <a:pt x="5889" y="26158"/>
                  </a:cubicBezTo>
                  <a:lnTo>
                    <a:pt x="5935" y="26273"/>
                  </a:lnTo>
                  <a:lnTo>
                    <a:pt x="5958" y="26410"/>
                  </a:lnTo>
                  <a:cubicBezTo>
                    <a:pt x="5981" y="26478"/>
                    <a:pt x="6004" y="26569"/>
                    <a:pt x="6026" y="26661"/>
                  </a:cubicBezTo>
                  <a:cubicBezTo>
                    <a:pt x="6049" y="26729"/>
                    <a:pt x="6072" y="26798"/>
                    <a:pt x="6095" y="26889"/>
                  </a:cubicBezTo>
                  <a:lnTo>
                    <a:pt x="6141" y="27071"/>
                  </a:lnTo>
                  <a:lnTo>
                    <a:pt x="6209" y="27277"/>
                  </a:lnTo>
                  <a:lnTo>
                    <a:pt x="6232" y="27323"/>
                  </a:lnTo>
                  <a:cubicBezTo>
                    <a:pt x="6255" y="27437"/>
                    <a:pt x="6277" y="27551"/>
                    <a:pt x="6323" y="27665"/>
                  </a:cubicBezTo>
                  <a:lnTo>
                    <a:pt x="6346" y="27779"/>
                  </a:lnTo>
                  <a:cubicBezTo>
                    <a:pt x="6346" y="27848"/>
                    <a:pt x="6369" y="27939"/>
                    <a:pt x="6392" y="28007"/>
                  </a:cubicBezTo>
                  <a:lnTo>
                    <a:pt x="6414" y="28076"/>
                  </a:lnTo>
                  <a:lnTo>
                    <a:pt x="6414" y="28121"/>
                  </a:lnTo>
                  <a:cubicBezTo>
                    <a:pt x="6414" y="28167"/>
                    <a:pt x="6437" y="28213"/>
                    <a:pt x="6437" y="28236"/>
                  </a:cubicBezTo>
                  <a:cubicBezTo>
                    <a:pt x="6460" y="28304"/>
                    <a:pt x="6460" y="28350"/>
                    <a:pt x="6506" y="28372"/>
                  </a:cubicBezTo>
                  <a:cubicBezTo>
                    <a:pt x="6506" y="28395"/>
                    <a:pt x="6529" y="28418"/>
                    <a:pt x="6551" y="28441"/>
                  </a:cubicBezTo>
                  <a:cubicBezTo>
                    <a:pt x="6574" y="28464"/>
                    <a:pt x="6620" y="28487"/>
                    <a:pt x="6666" y="28487"/>
                  </a:cubicBezTo>
                  <a:lnTo>
                    <a:pt x="6688" y="28487"/>
                  </a:lnTo>
                  <a:cubicBezTo>
                    <a:pt x="6757" y="28487"/>
                    <a:pt x="6825" y="28464"/>
                    <a:pt x="6871" y="28464"/>
                  </a:cubicBezTo>
                  <a:lnTo>
                    <a:pt x="6939" y="28441"/>
                  </a:lnTo>
                  <a:cubicBezTo>
                    <a:pt x="7054" y="28418"/>
                    <a:pt x="7145" y="28395"/>
                    <a:pt x="7259" y="28372"/>
                  </a:cubicBezTo>
                  <a:lnTo>
                    <a:pt x="7327" y="28350"/>
                  </a:lnTo>
                  <a:lnTo>
                    <a:pt x="7350" y="28350"/>
                  </a:lnTo>
                  <a:cubicBezTo>
                    <a:pt x="7419" y="28327"/>
                    <a:pt x="7464" y="28304"/>
                    <a:pt x="7533" y="28304"/>
                  </a:cubicBezTo>
                  <a:cubicBezTo>
                    <a:pt x="7624" y="28258"/>
                    <a:pt x="7715" y="28236"/>
                    <a:pt x="7807" y="28213"/>
                  </a:cubicBezTo>
                  <a:cubicBezTo>
                    <a:pt x="7989" y="28167"/>
                    <a:pt x="8172" y="28121"/>
                    <a:pt x="8355" y="28076"/>
                  </a:cubicBezTo>
                  <a:cubicBezTo>
                    <a:pt x="8469" y="28030"/>
                    <a:pt x="8583" y="28007"/>
                    <a:pt x="8697" y="27962"/>
                  </a:cubicBezTo>
                  <a:lnTo>
                    <a:pt x="8880" y="27916"/>
                  </a:lnTo>
                  <a:lnTo>
                    <a:pt x="9062" y="27848"/>
                  </a:lnTo>
                  <a:cubicBezTo>
                    <a:pt x="9176" y="27825"/>
                    <a:pt x="9313" y="27779"/>
                    <a:pt x="9427" y="27756"/>
                  </a:cubicBezTo>
                  <a:cubicBezTo>
                    <a:pt x="9610" y="27688"/>
                    <a:pt x="9793" y="27642"/>
                    <a:pt x="9975" y="27596"/>
                  </a:cubicBezTo>
                  <a:cubicBezTo>
                    <a:pt x="10272" y="27505"/>
                    <a:pt x="10614" y="27414"/>
                    <a:pt x="11025" y="27323"/>
                  </a:cubicBezTo>
                  <a:cubicBezTo>
                    <a:pt x="11162" y="27300"/>
                    <a:pt x="11299" y="27254"/>
                    <a:pt x="11436" y="27208"/>
                  </a:cubicBezTo>
                  <a:lnTo>
                    <a:pt x="11573" y="27186"/>
                  </a:lnTo>
                  <a:lnTo>
                    <a:pt x="11778" y="27117"/>
                  </a:lnTo>
                  <a:cubicBezTo>
                    <a:pt x="11893" y="27094"/>
                    <a:pt x="11984" y="27071"/>
                    <a:pt x="12098" y="27026"/>
                  </a:cubicBezTo>
                  <a:cubicBezTo>
                    <a:pt x="12258" y="26980"/>
                    <a:pt x="12440" y="26935"/>
                    <a:pt x="12623" y="26889"/>
                  </a:cubicBezTo>
                  <a:cubicBezTo>
                    <a:pt x="12851" y="26843"/>
                    <a:pt x="13034" y="26798"/>
                    <a:pt x="13171" y="26775"/>
                  </a:cubicBezTo>
                  <a:cubicBezTo>
                    <a:pt x="13376" y="26729"/>
                    <a:pt x="13582" y="26683"/>
                    <a:pt x="13764" y="26638"/>
                  </a:cubicBezTo>
                  <a:lnTo>
                    <a:pt x="13901" y="26592"/>
                  </a:lnTo>
                  <a:lnTo>
                    <a:pt x="13970" y="26592"/>
                  </a:lnTo>
                  <a:lnTo>
                    <a:pt x="14289" y="26501"/>
                  </a:lnTo>
                  <a:lnTo>
                    <a:pt x="14472" y="26455"/>
                  </a:lnTo>
                  <a:cubicBezTo>
                    <a:pt x="14586" y="26410"/>
                    <a:pt x="14700" y="26387"/>
                    <a:pt x="14814" y="26364"/>
                  </a:cubicBezTo>
                  <a:lnTo>
                    <a:pt x="14951" y="26318"/>
                  </a:lnTo>
                  <a:cubicBezTo>
                    <a:pt x="15088" y="26273"/>
                    <a:pt x="15225" y="26250"/>
                    <a:pt x="15362" y="26204"/>
                  </a:cubicBezTo>
                  <a:lnTo>
                    <a:pt x="15590" y="26136"/>
                  </a:lnTo>
                  <a:cubicBezTo>
                    <a:pt x="15704" y="26113"/>
                    <a:pt x="15796" y="26090"/>
                    <a:pt x="15910" y="26044"/>
                  </a:cubicBezTo>
                  <a:cubicBezTo>
                    <a:pt x="16047" y="25999"/>
                    <a:pt x="16206" y="25976"/>
                    <a:pt x="16343" y="25930"/>
                  </a:cubicBezTo>
                  <a:lnTo>
                    <a:pt x="16458" y="25885"/>
                  </a:lnTo>
                  <a:lnTo>
                    <a:pt x="16572" y="25862"/>
                  </a:lnTo>
                  <a:cubicBezTo>
                    <a:pt x="16709" y="25816"/>
                    <a:pt x="16846" y="25793"/>
                    <a:pt x="17005" y="25748"/>
                  </a:cubicBezTo>
                  <a:cubicBezTo>
                    <a:pt x="17051" y="25725"/>
                    <a:pt x="17119" y="25725"/>
                    <a:pt x="17188" y="25702"/>
                  </a:cubicBezTo>
                  <a:lnTo>
                    <a:pt x="17279" y="25679"/>
                  </a:lnTo>
                  <a:cubicBezTo>
                    <a:pt x="17348" y="25656"/>
                    <a:pt x="17439" y="25611"/>
                    <a:pt x="17530" y="25588"/>
                  </a:cubicBezTo>
                  <a:cubicBezTo>
                    <a:pt x="17713" y="25542"/>
                    <a:pt x="17896" y="25497"/>
                    <a:pt x="18078" y="25428"/>
                  </a:cubicBezTo>
                  <a:cubicBezTo>
                    <a:pt x="18261" y="25382"/>
                    <a:pt x="18443" y="25337"/>
                    <a:pt x="18626" y="25291"/>
                  </a:cubicBezTo>
                  <a:cubicBezTo>
                    <a:pt x="18672" y="25268"/>
                    <a:pt x="18740" y="25245"/>
                    <a:pt x="18786" y="25245"/>
                  </a:cubicBezTo>
                  <a:lnTo>
                    <a:pt x="18877" y="25223"/>
                  </a:lnTo>
                  <a:cubicBezTo>
                    <a:pt x="18968" y="25200"/>
                    <a:pt x="19060" y="25177"/>
                    <a:pt x="19128" y="25154"/>
                  </a:cubicBezTo>
                  <a:lnTo>
                    <a:pt x="19242" y="25108"/>
                  </a:lnTo>
                  <a:lnTo>
                    <a:pt x="19265" y="25108"/>
                  </a:lnTo>
                  <a:cubicBezTo>
                    <a:pt x="19471" y="25086"/>
                    <a:pt x="19722" y="25063"/>
                    <a:pt x="19950" y="25017"/>
                  </a:cubicBezTo>
                  <a:cubicBezTo>
                    <a:pt x="20064" y="24994"/>
                    <a:pt x="20201" y="24949"/>
                    <a:pt x="20315" y="24926"/>
                  </a:cubicBezTo>
                  <a:lnTo>
                    <a:pt x="20361" y="24903"/>
                  </a:lnTo>
                  <a:lnTo>
                    <a:pt x="20520" y="24857"/>
                  </a:lnTo>
                  <a:cubicBezTo>
                    <a:pt x="20635" y="24835"/>
                    <a:pt x="20726" y="24812"/>
                    <a:pt x="20840" y="24789"/>
                  </a:cubicBezTo>
                  <a:cubicBezTo>
                    <a:pt x="20908" y="24766"/>
                    <a:pt x="21000" y="24743"/>
                    <a:pt x="21068" y="24720"/>
                  </a:cubicBezTo>
                  <a:cubicBezTo>
                    <a:pt x="21182" y="24675"/>
                    <a:pt x="21319" y="24652"/>
                    <a:pt x="21433" y="24606"/>
                  </a:cubicBezTo>
                  <a:lnTo>
                    <a:pt x="21662" y="24561"/>
                  </a:lnTo>
                  <a:lnTo>
                    <a:pt x="21890" y="24492"/>
                  </a:lnTo>
                  <a:lnTo>
                    <a:pt x="22210" y="24401"/>
                  </a:lnTo>
                  <a:cubicBezTo>
                    <a:pt x="22301" y="24378"/>
                    <a:pt x="22392" y="24355"/>
                    <a:pt x="22483" y="24332"/>
                  </a:cubicBezTo>
                  <a:lnTo>
                    <a:pt x="22506" y="24332"/>
                  </a:lnTo>
                  <a:cubicBezTo>
                    <a:pt x="22598" y="24310"/>
                    <a:pt x="22666" y="24287"/>
                    <a:pt x="22757" y="24264"/>
                  </a:cubicBezTo>
                  <a:cubicBezTo>
                    <a:pt x="22826" y="24241"/>
                    <a:pt x="22894" y="24218"/>
                    <a:pt x="22963" y="24195"/>
                  </a:cubicBezTo>
                  <a:lnTo>
                    <a:pt x="23008" y="24173"/>
                  </a:lnTo>
                  <a:lnTo>
                    <a:pt x="23100" y="24150"/>
                  </a:lnTo>
                  <a:cubicBezTo>
                    <a:pt x="23168" y="24127"/>
                    <a:pt x="23260" y="24104"/>
                    <a:pt x="23328" y="24059"/>
                  </a:cubicBezTo>
                  <a:cubicBezTo>
                    <a:pt x="23374" y="24059"/>
                    <a:pt x="23419" y="24036"/>
                    <a:pt x="23419" y="24013"/>
                  </a:cubicBezTo>
                  <a:cubicBezTo>
                    <a:pt x="23465" y="23990"/>
                    <a:pt x="23488" y="23967"/>
                    <a:pt x="23511" y="23967"/>
                  </a:cubicBezTo>
                  <a:cubicBezTo>
                    <a:pt x="23556" y="23922"/>
                    <a:pt x="23602" y="23853"/>
                    <a:pt x="23648" y="23807"/>
                  </a:cubicBezTo>
                  <a:cubicBezTo>
                    <a:pt x="23716" y="23739"/>
                    <a:pt x="23784" y="23648"/>
                    <a:pt x="23830" y="23556"/>
                  </a:cubicBezTo>
                  <a:cubicBezTo>
                    <a:pt x="23967" y="23351"/>
                    <a:pt x="24058" y="23146"/>
                    <a:pt x="24104" y="22917"/>
                  </a:cubicBezTo>
                  <a:cubicBezTo>
                    <a:pt x="24127" y="22849"/>
                    <a:pt x="24150" y="22735"/>
                    <a:pt x="24150" y="22621"/>
                  </a:cubicBezTo>
                  <a:cubicBezTo>
                    <a:pt x="24150" y="22529"/>
                    <a:pt x="24150" y="22438"/>
                    <a:pt x="24150" y="22324"/>
                  </a:cubicBezTo>
                  <a:cubicBezTo>
                    <a:pt x="24127" y="22141"/>
                    <a:pt x="24081" y="21959"/>
                    <a:pt x="24036" y="21822"/>
                  </a:cubicBezTo>
                  <a:lnTo>
                    <a:pt x="23990" y="21708"/>
                  </a:lnTo>
                  <a:cubicBezTo>
                    <a:pt x="23967" y="21571"/>
                    <a:pt x="23921" y="21456"/>
                    <a:pt x="23899" y="21342"/>
                  </a:cubicBezTo>
                  <a:cubicBezTo>
                    <a:pt x="23853" y="21228"/>
                    <a:pt x="23830" y="21137"/>
                    <a:pt x="23784" y="21023"/>
                  </a:cubicBezTo>
                  <a:cubicBezTo>
                    <a:pt x="23762" y="20954"/>
                    <a:pt x="23762" y="20886"/>
                    <a:pt x="23739" y="20817"/>
                  </a:cubicBezTo>
                  <a:cubicBezTo>
                    <a:pt x="23716" y="20749"/>
                    <a:pt x="23693" y="20680"/>
                    <a:pt x="23670" y="20612"/>
                  </a:cubicBezTo>
                  <a:lnTo>
                    <a:pt x="23648" y="20566"/>
                  </a:lnTo>
                  <a:cubicBezTo>
                    <a:pt x="23625" y="20475"/>
                    <a:pt x="23602" y="20406"/>
                    <a:pt x="23579" y="20315"/>
                  </a:cubicBezTo>
                  <a:lnTo>
                    <a:pt x="23533" y="20178"/>
                  </a:lnTo>
                  <a:cubicBezTo>
                    <a:pt x="23511" y="20064"/>
                    <a:pt x="23465" y="19950"/>
                    <a:pt x="23442" y="19836"/>
                  </a:cubicBezTo>
                  <a:lnTo>
                    <a:pt x="23374" y="19562"/>
                  </a:lnTo>
                  <a:lnTo>
                    <a:pt x="23328" y="19448"/>
                  </a:lnTo>
                  <a:lnTo>
                    <a:pt x="23305" y="19357"/>
                  </a:lnTo>
                  <a:cubicBezTo>
                    <a:pt x="23305" y="19288"/>
                    <a:pt x="23282" y="19197"/>
                    <a:pt x="23260" y="19128"/>
                  </a:cubicBezTo>
                  <a:cubicBezTo>
                    <a:pt x="23237" y="19037"/>
                    <a:pt x="23214" y="18968"/>
                    <a:pt x="23191" y="18877"/>
                  </a:cubicBezTo>
                  <a:cubicBezTo>
                    <a:pt x="23168" y="18809"/>
                    <a:pt x="23145" y="18763"/>
                    <a:pt x="23123" y="18695"/>
                  </a:cubicBezTo>
                  <a:cubicBezTo>
                    <a:pt x="23100" y="18580"/>
                    <a:pt x="23054" y="18444"/>
                    <a:pt x="23031" y="18307"/>
                  </a:cubicBezTo>
                  <a:lnTo>
                    <a:pt x="22986" y="18147"/>
                  </a:lnTo>
                  <a:lnTo>
                    <a:pt x="22940" y="17987"/>
                  </a:lnTo>
                  <a:cubicBezTo>
                    <a:pt x="22917" y="17919"/>
                    <a:pt x="22894" y="17850"/>
                    <a:pt x="22894" y="17782"/>
                  </a:cubicBezTo>
                  <a:lnTo>
                    <a:pt x="22871" y="17736"/>
                  </a:lnTo>
                  <a:cubicBezTo>
                    <a:pt x="22849" y="17645"/>
                    <a:pt x="22826" y="17553"/>
                    <a:pt x="22803" y="17485"/>
                  </a:cubicBezTo>
                  <a:lnTo>
                    <a:pt x="22803" y="17508"/>
                  </a:lnTo>
                  <a:cubicBezTo>
                    <a:pt x="22780" y="17325"/>
                    <a:pt x="22712" y="17165"/>
                    <a:pt x="22666" y="17006"/>
                  </a:cubicBezTo>
                  <a:cubicBezTo>
                    <a:pt x="22643" y="16869"/>
                    <a:pt x="22598" y="16754"/>
                    <a:pt x="22552" y="16617"/>
                  </a:cubicBezTo>
                  <a:cubicBezTo>
                    <a:pt x="22552" y="16595"/>
                    <a:pt x="22552" y="16572"/>
                    <a:pt x="22529" y="16549"/>
                  </a:cubicBezTo>
                  <a:cubicBezTo>
                    <a:pt x="22529" y="16526"/>
                    <a:pt x="22529" y="16526"/>
                    <a:pt x="22529" y="16503"/>
                  </a:cubicBezTo>
                  <a:cubicBezTo>
                    <a:pt x="22506" y="16435"/>
                    <a:pt x="22483" y="16344"/>
                    <a:pt x="22461" y="16275"/>
                  </a:cubicBezTo>
                  <a:lnTo>
                    <a:pt x="22438" y="16161"/>
                  </a:lnTo>
                  <a:cubicBezTo>
                    <a:pt x="22415" y="16001"/>
                    <a:pt x="22369" y="15819"/>
                    <a:pt x="22324" y="15636"/>
                  </a:cubicBezTo>
                  <a:cubicBezTo>
                    <a:pt x="22278" y="15522"/>
                    <a:pt x="22232" y="15385"/>
                    <a:pt x="22210" y="15271"/>
                  </a:cubicBezTo>
                  <a:lnTo>
                    <a:pt x="22187" y="15202"/>
                  </a:lnTo>
                  <a:cubicBezTo>
                    <a:pt x="22141" y="15088"/>
                    <a:pt x="22118" y="14951"/>
                    <a:pt x="22073" y="14837"/>
                  </a:cubicBezTo>
                  <a:lnTo>
                    <a:pt x="22073" y="14791"/>
                  </a:lnTo>
                  <a:lnTo>
                    <a:pt x="22050" y="14769"/>
                  </a:lnTo>
                  <a:lnTo>
                    <a:pt x="22027" y="14677"/>
                  </a:lnTo>
                  <a:lnTo>
                    <a:pt x="22027" y="14632"/>
                  </a:lnTo>
                  <a:cubicBezTo>
                    <a:pt x="22004" y="14563"/>
                    <a:pt x="21981" y="14518"/>
                    <a:pt x="21981" y="14449"/>
                  </a:cubicBezTo>
                  <a:cubicBezTo>
                    <a:pt x="21958" y="14381"/>
                    <a:pt x="21936" y="14289"/>
                    <a:pt x="21913" y="14221"/>
                  </a:cubicBezTo>
                  <a:cubicBezTo>
                    <a:pt x="21890" y="14084"/>
                    <a:pt x="21844" y="13947"/>
                    <a:pt x="21799" y="13810"/>
                  </a:cubicBezTo>
                  <a:lnTo>
                    <a:pt x="21753" y="13605"/>
                  </a:lnTo>
                  <a:lnTo>
                    <a:pt x="21707" y="13468"/>
                  </a:lnTo>
                  <a:cubicBezTo>
                    <a:pt x="21662" y="13331"/>
                    <a:pt x="21639" y="13217"/>
                    <a:pt x="21593" y="13080"/>
                  </a:cubicBezTo>
                  <a:lnTo>
                    <a:pt x="21593" y="13057"/>
                  </a:lnTo>
                  <a:lnTo>
                    <a:pt x="21593" y="13034"/>
                  </a:lnTo>
                  <a:cubicBezTo>
                    <a:pt x="21548" y="12874"/>
                    <a:pt x="21502" y="12692"/>
                    <a:pt x="21456" y="12532"/>
                  </a:cubicBezTo>
                  <a:cubicBezTo>
                    <a:pt x="21433" y="12440"/>
                    <a:pt x="21411" y="12349"/>
                    <a:pt x="21365" y="12258"/>
                  </a:cubicBezTo>
                  <a:cubicBezTo>
                    <a:pt x="21342" y="12167"/>
                    <a:pt x="21319" y="12075"/>
                    <a:pt x="21297" y="11984"/>
                  </a:cubicBezTo>
                  <a:lnTo>
                    <a:pt x="21274" y="11938"/>
                  </a:lnTo>
                  <a:lnTo>
                    <a:pt x="21274" y="11915"/>
                  </a:lnTo>
                  <a:cubicBezTo>
                    <a:pt x="21228" y="11779"/>
                    <a:pt x="21205" y="11642"/>
                    <a:pt x="21182" y="11527"/>
                  </a:cubicBezTo>
                  <a:lnTo>
                    <a:pt x="21160" y="11482"/>
                  </a:lnTo>
                  <a:lnTo>
                    <a:pt x="21160" y="11459"/>
                  </a:lnTo>
                  <a:lnTo>
                    <a:pt x="21114" y="11276"/>
                  </a:lnTo>
                  <a:cubicBezTo>
                    <a:pt x="21091" y="11185"/>
                    <a:pt x="21068" y="11071"/>
                    <a:pt x="21045" y="10980"/>
                  </a:cubicBezTo>
                  <a:lnTo>
                    <a:pt x="21045" y="10911"/>
                  </a:lnTo>
                  <a:cubicBezTo>
                    <a:pt x="21023" y="10843"/>
                    <a:pt x="21000" y="10774"/>
                    <a:pt x="20977" y="10706"/>
                  </a:cubicBezTo>
                  <a:lnTo>
                    <a:pt x="20931" y="10546"/>
                  </a:lnTo>
                  <a:lnTo>
                    <a:pt x="20908" y="10455"/>
                  </a:lnTo>
                  <a:cubicBezTo>
                    <a:pt x="20863" y="10318"/>
                    <a:pt x="20840" y="10158"/>
                    <a:pt x="20794" y="9998"/>
                  </a:cubicBezTo>
                  <a:lnTo>
                    <a:pt x="20749" y="9861"/>
                  </a:lnTo>
                  <a:lnTo>
                    <a:pt x="20726" y="9770"/>
                  </a:lnTo>
                  <a:lnTo>
                    <a:pt x="20726" y="9747"/>
                  </a:lnTo>
                  <a:lnTo>
                    <a:pt x="20703" y="9633"/>
                  </a:lnTo>
                  <a:lnTo>
                    <a:pt x="20680" y="9587"/>
                  </a:lnTo>
                  <a:cubicBezTo>
                    <a:pt x="20657" y="9450"/>
                    <a:pt x="20612" y="9336"/>
                    <a:pt x="20589" y="9199"/>
                  </a:cubicBezTo>
                  <a:cubicBezTo>
                    <a:pt x="20520" y="9017"/>
                    <a:pt x="20475" y="8811"/>
                    <a:pt x="20429" y="8629"/>
                  </a:cubicBezTo>
                  <a:cubicBezTo>
                    <a:pt x="20384" y="8469"/>
                    <a:pt x="20361" y="8332"/>
                    <a:pt x="20315" y="8172"/>
                  </a:cubicBezTo>
                  <a:lnTo>
                    <a:pt x="20315" y="8149"/>
                  </a:lnTo>
                  <a:lnTo>
                    <a:pt x="20292" y="8081"/>
                  </a:lnTo>
                  <a:lnTo>
                    <a:pt x="20269" y="8035"/>
                  </a:lnTo>
                  <a:lnTo>
                    <a:pt x="20269" y="8012"/>
                  </a:lnTo>
                  <a:cubicBezTo>
                    <a:pt x="20247" y="7898"/>
                    <a:pt x="20224" y="7784"/>
                    <a:pt x="20178" y="7693"/>
                  </a:cubicBezTo>
                  <a:cubicBezTo>
                    <a:pt x="20155" y="7602"/>
                    <a:pt x="20132" y="7510"/>
                    <a:pt x="20087" y="7419"/>
                  </a:cubicBezTo>
                  <a:lnTo>
                    <a:pt x="20087" y="7373"/>
                  </a:lnTo>
                  <a:lnTo>
                    <a:pt x="20064" y="7282"/>
                  </a:lnTo>
                  <a:cubicBezTo>
                    <a:pt x="20018" y="7213"/>
                    <a:pt x="19995" y="7122"/>
                    <a:pt x="19973" y="7031"/>
                  </a:cubicBezTo>
                  <a:lnTo>
                    <a:pt x="19904" y="6825"/>
                  </a:lnTo>
                  <a:lnTo>
                    <a:pt x="19904" y="6757"/>
                  </a:lnTo>
                  <a:lnTo>
                    <a:pt x="19881" y="6688"/>
                  </a:lnTo>
                  <a:cubicBezTo>
                    <a:pt x="19813" y="6437"/>
                    <a:pt x="19744" y="6209"/>
                    <a:pt x="19676" y="5981"/>
                  </a:cubicBezTo>
                  <a:cubicBezTo>
                    <a:pt x="19653" y="5867"/>
                    <a:pt x="19607" y="5775"/>
                    <a:pt x="19585" y="5661"/>
                  </a:cubicBezTo>
                  <a:cubicBezTo>
                    <a:pt x="19539" y="5547"/>
                    <a:pt x="19516" y="5433"/>
                    <a:pt x="19471" y="5319"/>
                  </a:cubicBezTo>
                  <a:lnTo>
                    <a:pt x="19448" y="5182"/>
                  </a:lnTo>
                  <a:lnTo>
                    <a:pt x="19379" y="4999"/>
                  </a:lnTo>
                  <a:lnTo>
                    <a:pt x="19379" y="4931"/>
                  </a:lnTo>
                  <a:lnTo>
                    <a:pt x="19334" y="4840"/>
                  </a:lnTo>
                  <a:lnTo>
                    <a:pt x="19334" y="4862"/>
                  </a:lnTo>
                  <a:cubicBezTo>
                    <a:pt x="19334" y="4748"/>
                    <a:pt x="19288" y="4657"/>
                    <a:pt x="19265" y="4543"/>
                  </a:cubicBezTo>
                  <a:lnTo>
                    <a:pt x="19242" y="4474"/>
                  </a:lnTo>
                  <a:cubicBezTo>
                    <a:pt x="19219" y="4383"/>
                    <a:pt x="19197" y="4315"/>
                    <a:pt x="19174" y="4246"/>
                  </a:cubicBezTo>
                  <a:cubicBezTo>
                    <a:pt x="19151" y="4201"/>
                    <a:pt x="19151" y="4155"/>
                    <a:pt x="19128" y="4109"/>
                  </a:cubicBezTo>
                  <a:lnTo>
                    <a:pt x="19128" y="4086"/>
                  </a:lnTo>
                  <a:cubicBezTo>
                    <a:pt x="19105" y="4041"/>
                    <a:pt x="19105" y="3995"/>
                    <a:pt x="19082" y="3927"/>
                  </a:cubicBezTo>
                  <a:cubicBezTo>
                    <a:pt x="19060" y="3835"/>
                    <a:pt x="19014" y="3744"/>
                    <a:pt x="18991" y="3653"/>
                  </a:cubicBezTo>
                  <a:cubicBezTo>
                    <a:pt x="18968" y="3561"/>
                    <a:pt x="18946" y="3470"/>
                    <a:pt x="18923" y="3402"/>
                  </a:cubicBezTo>
                  <a:cubicBezTo>
                    <a:pt x="18900" y="3288"/>
                    <a:pt x="18854" y="3151"/>
                    <a:pt x="18831" y="3036"/>
                  </a:cubicBezTo>
                  <a:cubicBezTo>
                    <a:pt x="18809" y="2991"/>
                    <a:pt x="18786" y="2922"/>
                    <a:pt x="18763" y="2854"/>
                  </a:cubicBezTo>
                  <a:lnTo>
                    <a:pt x="18763" y="2831"/>
                  </a:lnTo>
                  <a:cubicBezTo>
                    <a:pt x="18740" y="2717"/>
                    <a:pt x="18694" y="2626"/>
                    <a:pt x="18672" y="2511"/>
                  </a:cubicBezTo>
                  <a:lnTo>
                    <a:pt x="18626" y="2375"/>
                  </a:lnTo>
                  <a:lnTo>
                    <a:pt x="18626" y="2352"/>
                  </a:lnTo>
                  <a:cubicBezTo>
                    <a:pt x="18603" y="2215"/>
                    <a:pt x="18557" y="2078"/>
                    <a:pt x="18512" y="1941"/>
                  </a:cubicBezTo>
                  <a:lnTo>
                    <a:pt x="18512" y="1918"/>
                  </a:lnTo>
                  <a:lnTo>
                    <a:pt x="18512" y="1895"/>
                  </a:lnTo>
                  <a:cubicBezTo>
                    <a:pt x="18489" y="1804"/>
                    <a:pt x="18466" y="1735"/>
                    <a:pt x="18443" y="1644"/>
                  </a:cubicBezTo>
                  <a:lnTo>
                    <a:pt x="18443" y="1576"/>
                  </a:lnTo>
                  <a:cubicBezTo>
                    <a:pt x="18421" y="1484"/>
                    <a:pt x="18398" y="1393"/>
                    <a:pt x="18375" y="1302"/>
                  </a:cubicBezTo>
                  <a:lnTo>
                    <a:pt x="18352" y="1210"/>
                  </a:lnTo>
                  <a:lnTo>
                    <a:pt x="18329" y="1188"/>
                  </a:lnTo>
                  <a:cubicBezTo>
                    <a:pt x="18284" y="1028"/>
                    <a:pt x="18238" y="845"/>
                    <a:pt x="18192" y="685"/>
                  </a:cubicBezTo>
                  <a:lnTo>
                    <a:pt x="18169" y="594"/>
                  </a:lnTo>
                  <a:cubicBezTo>
                    <a:pt x="18169" y="571"/>
                    <a:pt x="18147" y="526"/>
                    <a:pt x="18147" y="503"/>
                  </a:cubicBezTo>
                  <a:cubicBezTo>
                    <a:pt x="18169" y="434"/>
                    <a:pt x="18192" y="366"/>
                    <a:pt x="18147" y="320"/>
                  </a:cubicBezTo>
                  <a:lnTo>
                    <a:pt x="18124" y="297"/>
                  </a:lnTo>
                  <a:cubicBezTo>
                    <a:pt x="18078" y="275"/>
                    <a:pt x="18055" y="229"/>
                    <a:pt x="18033" y="206"/>
                  </a:cubicBezTo>
                  <a:cubicBezTo>
                    <a:pt x="17987" y="183"/>
                    <a:pt x="17941" y="160"/>
                    <a:pt x="17873" y="138"/>
                  </a:cubicBezTo>
                  <a:cubicBezTo>
                    <a:pt x="17804" y="92"/>
                    <a:pt x="17713" y="69"/>
                    <a:pt x="17576" y="46"/>
                  </a:cubicBezTo>
                  <a:cubicBezTo>
                    <a:pt x="17508" y="24"/>
                    <a:pt x="17416" y="24"/>
                    <a:pt x="17325" y="1"/>
                  </a:cubicBezTo>
                  <a:close/>
                </a:path>
              </a:pathLst>
            </a:custGeom>
            <a:solidFill>
              <a:srgbClr val="51B7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65" name="Google Shape;5565;p21"/>
            <p:cNvSpPr/>
            <p:nvPr/>
          </p:nvSpPr>
          <p:spPr>
            <a:xfrm>
              <a:off x="5955850" y="3356500"/>
              <a:ext cx="45100" cy="105750"/>
            </a:xfrm>
            <a:custGeom>
              <a:avLst/>
              <a:gdLst/>
              <a:ahLst/>
              <a:cxnLst/>
              <a:rect l="l" t="t" r="r" b="b"/>
              <a:pathLst>
                <a:path w="1804" h="4230" extrusionOk="0">
                  <a:moveTo>
                    <a:pt x="434" y="1"/>
                  </a:moveTo>
                  <a:cubicBezTo>
                    <a:pt x="411" y="1"/>
                    <a:pt x="389" y="24"/>
                    <a:pt x="389" y="24"/>
                  </a:cubicBezTo>
                  <a:lnTo>
                    <a:pt x="366" y="24"/>
                  </a:lnTo>
                  <a:cubicBezTo>
                    <a:pt x="297" y="24"/>
                    <a:pt x="229" y="46"/>
                    <a:pt x="183" y="92"/>
                  </a:cubicBezTo>
                  <a:cubicBezTo>
                    <a:pt x="160" y="92"/>
                    <a:pt x="138" y="115"/>
                    <a:pt x="115" y="115"/>
                  </a:cubicBezTo>
                  <a:cubicBezTo>
                    <a:pt x="92" y="138"/>
                    <a:pt x="69" y="160"/>
                    <a:pt x="46" y="183"/>
                  </a:cubicBezTo>
                  <a:cubicBezTo>
                    <a:pt x="23" y="229"/>
                    <a:pt x="1" y="275"/>
                    <a:pt x="23" y="343"/>
                  </a:cubicBezTo>
                  <a:cubicBezTo>
                    <a:pt x="23" y="366"/>
                    <a:pt x="46" y="412"/>
                    <a:pt x="46" y="434"/>
                  </a:cubicBezTo>
                  <a:cubicBezTo>
                    <a:pt x="69" y="457"/>
                    <a:pt x="69" y="457"/>
                    <a:pt x="92" y="457"/>
                  </a:cubicBezTo>
                  <a:cubicBezTo>
                    <a:pt x="92" y="480"/>
                    <a:pt x="92" y="503"/>
                    <a:pt x="92" y="526"/>
                  </a:cubicBezTo>
                  <a:cubicBezTo>
                    <a:pt x="115" y="549"/>
                    <a:pt x="115" y="571"/>
                    <a:pt x="115" y="571"/>
                  </a:cubicBezTo>
                  <a:cubicBezTo>
                    <a:pt x="115" y="594"/>
                    <a:pt x="115" y="594"/>
                    <a:pt x="115" y="594"/>
                  </a:cubicBezTo>
                  <a:cubicBezTo>
                    <a:pt x="138" y="685"/>
                    <a:pt x="160" y="754"/>
                    <a:pt x="183" y="845"/>
                  </a:cubicBezTo>
                  <a:cubicBezTo>
                    <a:pt x="206" y="891"/>
                    <a:pt x="229" y="959"/>
                    <a:pt x="252" y="1028"/>
                  </a:cubicBezTo>
                  <a:cubicBezTo>
                    <a:pt x="229" y="1051"/>
                    <a:pt x="206" y="1096"/>
                    <a:pt x="229" y="1119"/>
                  </a:cubicBezTo>
                  <a:cubicBezTo>
                    <a:pt x="229" y="1142"/>
                    <a:pt x="229" y="1142"/>
                    <a:pt x="229" y="1142"/>
                  </a:cubicBezTo>
                  <a:cubicBezTo>
                    <a:pt x="229" y="1142"/>
                    <a:pt x="229" y="1165"/>
                    <a:pt x="229" y="1165"/>
                  </a:cubicBezTo>
                  <a:cubicBezTo>
                    <a:pt x="229" y="1165"/>
                    <a:pt x="229" y="1188"/>
                    <a:pt x="229" y="1188"/>
                  </a:cubicBezTo>
                  <a:cubicBezTo>
                    <a:pt x="320" y="1507"/>
                    <a:pt x="411" y="1804"/>
                    <a:pt x="503" y="2123"/>
                  </a:cubicBezTo>
                  <a:cubicBezTo>
                    <a:pt x="548" y="2329"/>
                    <a:pt x="617" y="2534"/>
                    <a:pt x="663" y="2717"/>
                  </a:cubicBezTo>
                  <a:cubicBezTo>
                    <a:pt x="731" y="2922"/>
                    <a:pt x="799" y="3128"/>
                    <a:pt x="868" y="3310"/>
                  </a:cubicBezTo>
                  <a:cubicBezTo>
                    <a:pt x="936" y="3516"/>
                    <a:pt x="1005" y="3721"/>
                    <a:pt x="1073" y="3927"/>
                  </a:cubicBezTo>
                  <a:cubicBezTo>
                    <a:pt x="1119" y="3995"/>
                    <a:pt x="1142" y="4064"/>
                    <a:pt x="1165" y="4132"/>
                  </a:cubicBezTo>
                  <a:cubicBezTo>
                    <a:pt x="1187" y="4155"/>
                    <a:pt x="1187" y="4178"/>
                    <a:pt x="1233" y="4201"/>
                  </a:cubicBezTo>
                  <a:cubicBezTo>
                    <a:pt x="1256" y="4223"/>
                    <a:pt x="1279" y="4223"/>
                    <a:pt x="1302" y="4223"/>
                  </a:cubicBezTo>
                  <a:cubicBezTo>
                    <a:pt x="1314" y="4227"/>
                    <a:pt x="1327" y="4229"/>
                    <a:pt x="1340" y="4229"/>
                  </a:cubicBezTo>
                  <a:cubicBezTo>
                    <a:pt x="1400" y="4229"/>
                    <a:pt x="1465" y="4188"/>
                    <a:pt x="1484" y="4132"/>
                  </a:cubicBezTo>
                  <a:cubicBezTo>
                    <a:pt x="1484" y="4109"/>
                    <a:pt x="1484" y="4109"/>
                    <a:pt x="1484" y="4109"/>
                  </a:cubicBezTo>
                  <a:cubicBezTo>
                    <a:pt x="1507" y="4086"/>
                    <a:pt x="1507" y="4064"/>
                    <a:pt x="1507" y="4041"/>
                  </a:cubicBezTo>
                  <a:cubicBezTo>
                    <a:pt x="1507" y="3995"/>
                    <a:pt x="1507" y="3972"/>
                    <a:pt x="1507" y="3949"/>
                  </a:cubicBezTo>
                  <a:cubicBezTo>
                    <a:pt x="1534" y="3976"/>
                    <a:pt x="1568" y="3987"/>
                    <a:pt x="1606" y="3987"/>
                  </a:cubicBezTo>
                  <a:cubicBezTo>
                    <a:pt x="1633" y="3987"/>
                    <a:pt x="1661" y="3982"/>
                    <a:pt x="1690" y="3972"/>
                  </a:cubicBezTo>
                  <a:cubicBezTo>
                    <a:pt x="1712" y="3972"/>
                    <a:pt x="1735" y="3949"/>
                    <a:pt x="1758" y="3927"/>
                  </a:cubicBezTo>
                  <a:cubicBezTo>
                    <a:pt x="1804" y="3881"/>
                    <a:pt x="1804" y="3835"/>
                    <a:pt x="1804" y="3790"/>
                  </a:cubicBezTo>
                  <a:cubicBezTo>
                    <a:pt x="1804" y="3698"/>
                    <a:pt x="1758" y="3630"/>
                    <a:pt x="1758" y="3561"/>
                  </a:cubicBezTo>
                  <a:cubicBezTo>
                    <a:pt x="1735" y="3516"/>
                    <a:pt x="1712" y="3447"/>
                    <a:pt x="1690" y="3379"/>
                  </a:cubicBezTo>
                  <a:cubicBezTo>
                    <a:pt x="1667" y="3265"/>
                    <a:pt x="1644" y="3151"/>
                    <a:pt x="1598" y="3036"/>
                  </a:cubicBezTo>
                  <a:cubicBezTo>
                    <a:pt x="1576" y="2945"/>
                    <a:pt x="1530" y="2831"/>
                    <a:pt x="1507" y="2740"/>
                  </a:cubicBezTo>
                  <a:cubicBezTo>
                    <a:pt x="1461" y="2626"/>
                    <a:pt x="1439" y="2534"/>
                    <a:pt x="1393" y="2420"/>
                  </a:cubicBezTo>
                  <a:cubicBezTo>
                    <a:pt x="1347" y="2238"/>
                    <a:pt x="1302" y="2055"/>
                    <a:pt x="1233" y="1850"/>
                  </a:cubicBezTo>
                  <a:cubicBezTo>
                    <a:pt x="1187" y="1667"/>
                    <a:pt x="1119" y="1462"/>
                    <a:pt x="1073" y="1279"/>
                  </a:cubicBezTo>
                  <a:cubicBezTo>
                    <a:pt x="1073" y="1256"/>
                    <a:pt x="1051" y="1233"/>
                    <a:pt x="1051" y="1210"/>
                  </a:cubicBezTo>
                  <a:cubicBezTo>
                    <a:pt x="1028" y="1165"/>
                    <a:pt x="1028" y="1165"/>
                    <a:pt x="1005" y="1142"/>
                  </a:cubicBezTo>
                  <a:cubicBezTo>
                    <a:pt x="1005" y="1119"/>
                    <a:pt x="982" y="1096"/>
                    <a:pt x="982" y="1096"/>
                  </a:cubicBezTo>
                  <a:cubicBezTo>
                    <a:pt x="982" y="1051"/>
                    <a:pt x="959" y="1005"/>
                    <a:pt x="959" y="982"/>
                  </a:cubicBezTo>
                  <a:cubicBezTo>
                    <a:pt x="959" y="959"/>
                    <a:pt x="936" y="937"/>
                    <a:pt x="936" y="914"/>
                  </a:cubicBezTo>
                  <a:cubicBezTo>
                    <a:pt x="936" y="868"/>
                    <a:pt x="914" y="845"/>
                    <a:pt x="914" y="800"/>
                  </a:cubicBezTo>
                  <a:cubicBezTo>
                    <a:pt x="891" y="777"/>
                    <a:pt x="868" y="731"/>
                    <a:pt x="822" y="708"/>
                  </a:cubicBezTo>
                  <a:cubicBezTo>
                    <a:pt x="822" y="685"/>
                    <a:pt x="799" y="640"/>
                    <a:pt x="799" y="594"/>
                  </a:cubicBezTo>
                  <a:cubicBezTo>
                    <a:pt x="777" y="526"/>
                    <a:pt x="777" y="457"/>
                    <a:pt x="754" y="412"/>
                  </a:cubicBezTo>
                  <a:cubicBezTo>
                    <a:pt x="754" y="343"/>
                    <a:pt x="731" y="275"/>
                    <a:pt x="731" y="229"/>
                  </a:cubicBezTo>
                  <a:cubicBezTo>
                    <a:pt x="708" y="160"/>
                    <a:pt x="685" y="92"/>
                    <a:pt x="640" y="69"/>
                  </a:cubicBezTo>
                  <a:cubicBezTo>
                    <a:pt x="594" y="46"/>
                    <a:pt x="571" y="24"/>
                    <a:pt x="526" y="24"/>
                  </a:cubicBezTo>
                  <a:cubicBezTo>
                    <a:pt x="503" y="1"/>
                    <a:pt x="480" y="1"/>
                    <a:pt x="457" y="1"/>
                  </a:cubicBezTo>
                  <a:close/>
                </a:path>
              </a:pathLst>
            </a:custGeom>
            <a:solidFill>
              <a:srgbClr val="DEB3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66" name="Google Shape;5566;p21"/>
            <p:cNvSpPr/>
            <p:nvPr/>
          </p:nvSpPr>
          <p:spPr>
            <a:xfrm>
              <a:off x="5979250" y="3443800"/>
              <a:ext cx="83325" cy="261200"/>
            </a:xfrm>
            <a:custGeom>
              <a:avLst/>
              <a:gdLst/>
              <a:ahLst/>
              <a:cxnLst/>
              <a:rect l="l" t="t" r="r" b="b"/>
              <a:pathLst>
                <a:path w="3333" h="10448" extrusionOk="0">
                  <a:moveTo>
                    <a:pt x="69" y="1"/>
                  </a:moveTo>
                  <a:cubicBezTo>
                    <a:pt x="23" y="1"/>
                    <a:pt x="0" y="47"/>
                    <a:pt x="0" y="115"/>
                  </a:cubicBezTo>
                  <a:cubicBezTo>
                    <a:pt x="46" y="298"/>
                    <a:pt x="115" y="480"/>
                    <a:pt x="160" y="663"/>
                  </a:cubicBezTo>
                  <a:cubicBezTo>
                    <a:pt x="160" y="663"/>
                    <a:pt x="160" y="686"/>
                    <a:pt x="160" y="709"/>
                  </a:cubicBezTo>
                  <a:cubicBezTo>
                    <a:pt x="183" y="777"/>
                    <a:pt x="206" y="823"/>
                    <a:pt x="206" y="891"/>
                  </a:cubicBezTo>
                  <a:cubicBezTo>
                    <a:pt x="229" y="960"/>
                    <a:pt x="251" y="1028"/>
                    <a:pt x="274" y="1097"/>
                  </a:cubicBezTo>
                  <a:cubicBezTo>
                    <a:pt x="297" y="1188"/>
                    <a:pt x="320" y="1256"/>
                    <a:pt x="343" y="1348"/>
                  </a:cubicBezTo>
                  <a:cubicBezTo>
                    <a:pt x="343" y="1348"/>
                    <a:pt x="343" y="1370"/>
                    <a:pt x="343" y="1393"/>
                  </a:cubicBezTo>
                  <a:cubicBezTo>
                    <a:pt x="320" y="1416"/>
                    <a:pt x="343" y="1439"/>
                    <a:pt x="343" y="1485"/>
                  </a:cubicBezTo>
                  <a:cubicBezTo>
                    <a:pt x="343" y="1507"/>
                    <a:pt x="366" y="1530"/>
                    <a:pt x="366" y="1576"/>
                  </a:cubicBezTo>
                  <a:cubicBezTo>
                    <a:pt x="366" y="1644"/>
                    <a:pt x="388" y="1736"/>
                    <a:pt x="411" y="1804"/>
                  </a:cubicBezTo>
                  <a:cubicBezTo>
                    <a:pt x="434" y="1895"/>
                    <a:pt x="457" y="1987"/>
                    <a:pt x="503" y="2078"/>
                  </a:cubicBezTo>
                  <a:cubicBezTo>
                    <a:pt x="548" y="2261"/>
                    <a:pt x="594" y="2420"/>
                    <a:pt x="640" y="2580"/>
                  </a:cubicBezTo>
                  <a:cubicBezTo>
                    <a:pt x="640" y="2603"/>
                    <a:pt x="640" y="2626"/>
                    <a:pt x="640" y="2649"/>
                  </a:cubicBezTo>
                  <a:cubicBezTo>
                    <a:pt x="685" y="2854"/>
                    <a:pt x="731" y="3037"/>
                    <a:pt x="776" y="3242"/>
                  </a:cubicBezTo>
                  <a:cubicBezTo>
                    <a:pt x="845" y="3448"/>
                    <a:pt x="891" y="3653"/>
                    <a:pt x="959" y="3881"/>
                  </a:cubicBezTo>
                  <a:cubicBezTo>
                    <a:pt x="982" y="3973"/>
                    <a:pt x="1005" y="4064"/>
                    <a:pt x="1028" y="4155"/>
                  </a:cubicBezTo>
                  <a:cubicBezTo>
                    <a:pt x="1073" y="4269"/>
                    <a:pt x="1096" y="4361"/>
                    <a:pt x="1142" y="4475"/>
                  </a:cubicBezTo>
                  <a:cubicBezTo>
                    <a:pt x="1142" y="4520"/>
                    <a:pt x="1164" y="4566"/>
                    <a:pt x="1187" y="4589"/>
                  </a:cubicBezTo>
                  <a:cubicBezTo>
                    <a:pt x="1210" y="4657"/>
                    <a:pt x="1233" y="4703"/>
                    <a:pt x="1256" y="4771"/>
                  </a:cubicBezTo>
                  <a:cubicBezTo>
                    <a:pt x="1256" y="4794"/>
                    <a:pt x="1256" y="4840"/>
                    <a:pt x="1279" y="4863"/>
                  </a:cubicBezTo>
                  <a:cubicBezTo>
                    <a:pt x="1279" y="4977"/>
                    <a:pt x="1301" y="5068"/>
                    <a:pt x="1324" y="5159"/>
                  </a:cubicBezTo>
                  <a:cubicBezTo>
                    <a:pt x="1347" y="5319"/>
                    <a:pt x="1370" y="5479"/>
                    <a:pt x="1416" y="5639"/>
                  </a:cubicBezTo>
                  <a:cubicBezTo>
                    <a:pt x="1438" y="5776"/>
                    <a:pt x="1461" y="5913"/>
                    <a:pt x="1507" y="6050"/>
                  </a:cubicBezTo>
                  <a:cubicBezTo>
                    <a:pt x="1530" y="6118"/>
                    <a:pt x="1553" y="6209"/>
                    <a:pt x="1575" y="6278"/>
                  </a:cubicBezTo>
                  <a:cubicBezTo>
                    <a:pt x="1598" y="6346"/>
                    <a:pt x="1644" y="6438"/>
                    <a:pt x="1667" y="6529"/>
                  </a:cubicBezTo>
                  <a:cubicBezTo>
                    <a:pt x="1667" y="6552"/>
                    <a:pt x="1667" y="6597"/>
                    <a:pt x="1689" y="6620"/>
                  </a:cubicBezTo>
                  <a:cubicBezTo>
                    <a:pt x="1689" y="6643"/>
                    <a:pt x="1712" y="6666"/>
                    <a:pt x="1735" y="6689"/>
                  </a:cubicBezTo>
                  <a:cubicBezTo>
                    <a:pt x="1781" y="6871"/>
                    <a:pt x="1804" y="7031"/>
                    <a:pt x="1872" y="7214"/>
                  </a:cubicBezTo>
                  <a:cubicBezTo>
                    <a:pt x="1895" y="7282"/>
                    <a:pt x="1895" y="7351"/>
                    <a:pt x="1918" y="7419"/>
                  </a:cubicBezTo>
                  <a:cubicBezTo>
                    <a:pt x="1941" y="7442"/>
                    <a:pt x="1941" y="7465"/>
                    <a:pt x="1941" y="7488"/>
                  </a:cubicBezTo>
                  <a:cubicBezTo>
                    <a:pt x="1963" y="7533"/>
                    <a:pt x="1963" y="7579"/>
                    <a:pt x="1986" y="7602"/>
                  </a:cubicBezTo>
                  <a:cubicBezTo>
                    <a:pt x="1986" y="7625"/>
                    <a:pt x="1986" y="7625"/>
                    <a:pt x="1986" y="7647"/>
                  </a:cubicBezTo>
                  <a:cubicBezTo>
                    <a:pt x="2055" y="7899"/>
                    <a:pt x="2123" y="8150"/>
                    <a:pt x="2192" y="8401"/>
                  </a:cubicBezTo>
                  <a:cubicBezTo>
                    <a:pt x="2237" y="8538"/>
                    <a:pt x="2283" y="8675"/>
                    <a:pt x="2329" y="8812"/>
                  </a:cubicBezTo>
                  <a:cubicBezTo>
                    <a:pt x="2329" y="8903"/>
                    <a:pt x="2351" y="8994"/>
                    <a:pt x="2397" y="9063"/>
                  </a:cubicBezTo>
                  <a:cubicBezTo>
                    <a:pt x="2397" y="9108"/>
                    <a:pt x="2420" y="9154"/>
                    <a:pt x="2420" y="9200"/>
                  </a:cubicBezTo>
                  <a:cubicBezTo>
                    <a:pt x="2443" y="9268"/>
                    <a:pt x="2466" y="9314"/>
                    <a:pt x="2466" y="9359"/>
                  </a:cubicBezTo>
                  <a:cubicBezTo>
                    <a:pt x="2511" y="9542"/>
                    <a:pt x="2557" y="9702"/>
                    <a:pt x="2602" y="9861"/>
                  </a:cubicBezTo>
                  <a:cubicBezTo>
                    <a:pt x="2625" y="9953"/>
                    <a:pt x="2648" y="10021"/>
                    <a:pt x="2671" y="10113"/>
                  </a:cubicBezTo>
                  <a:cubicBezTo>
                    <a:pt x="2694" y="10158"/>
                    <a:pt x="2717" y="10204"/>
                    <a:pt x="2717" y="10227"/>
                  </a:cubicBezTo>
                  <a:cubicBezTo>
                    <a:pt x="2739" y="10295"/>
                    <a:pt x="2762" y="10364"/>
                    <a:pt x="2808" y="10409"/>
                  </a:cubicBezTo>
                  <a:cubicBezTo>
                    <a:pt x="2835" y="10436"/>
                    <a:pt x="2861" y="10447"/>
                    <a:pt x="2893" y="10447"/>
                  </a:cubicBezTo>
                  <a:cubicBezTo>
                    <a:pt x="2915" y="10447"/>
                    <a:pt x="2939" y="10442"/>
                    <a:pt x="2968" y="10432"/>
                  </a:cubicBezTo>
                  <a:cubicBezTo>
                    <a:pt x="2991" y="10432"/>
                    <a:pt x="3013" y="10409"/>
                    <a:pt x="3036" y="10386"/>
                  </a:cubicBezTo>
                  <a:cubicBezTo>
                    <a:pt x="3059" y="10364"/>
                    <a:pt x="3082" y="10341"/>
                    <a:pt x="3082" y="10318"/>
                  </a:cubicBezTo>
                  <a:cubicBezTo>
                    <a:pt x="3082" y="10295"/>
                    <a:pt x="3082" y="10272"/>
                    <a:pt x="3082" y="10250"/>
                  </a:cubicBezTo>
                  <a:cubicBezTo>
                    <a:pt x="3082" y="10227"/>
                    <a:pt x="3082" y="10204"/>
                    <a:pt x="3082" y="10181"/>
                  </a:cubicBezTo>
                  <a:cubicBezTo>
                    <a:pt x="3150" y="10158"/>
                    <a:pt x="3196" y="10113"/>
                    <a:pt x="3219" y="10044"/>
                  </a:cubicBezTo>
                  <a:cubicBezTo>
                    <a:pt x="3219" y="10044"/>
                    <a:pt x="3219" y="10044"/>
                    <a:pt x="3219" y="10021"/>
                  </a:cubicBezTo>
                  <a:cubicBezTo>
                    <a:pt x="3287" y="9998"/>
                    <a:pt x="3333" y="9930"/>
                    <a:pt x="3310" y="9861"/>
                  </a:cubicBezTo>
                  <a:cubicBezTo>
                    <a:pt x="3310" y="9816"/>
                    <a:pt x="3310" y="9793"/>
                    <a:pt x="3310" y="9747"/>
                  </a:cubicBezTo>
                  <a:cubicBezTo>
                    <a:pt x="3310" y="9702"/>
                    <a:pt x="3333" y="9656"/>
                    <a:pt x="3310" y="9610"/>
                  </a:cubicBezTo>
                  <a:cubicBezTo>
                    <a:pt x="3264" y="9473"/>
                    <a:pt x="3242" y="9314"/>
                    <a:pt x="3196" y="9177"/>
                  </a:cubicBezTo>
                  <a:cubicBezTo>
                    <a:pt x="3150" y="9017"/>
                    <a:pt x="3105" y="8880"/>
                    <a:pt x="3059" y="8720"/>
                  </a:cubicBezTo>
                  <a:cubicBezTo>
                    <a:pt x="3059" y="8697"/>
                    <a:pt x="3036" y="8675"/>
                    <a:pt x="3036" y="8629"/>
                  </a:cubicBezTo>
                  <a:cubicBezTo>
                    <a:pt x="3036" y="8606"/>
                    <a:pt x="3013" y="8560"/>
                    <a:pt x="2968" y="8538"/>
                  </a:cubicBezTo>
                  <a:cubicBezTo>
                    <a:pt x="2922" y="8401"/>
                    <a:pt x="2876" y="8264"/>
                    <a:pt x="2854" y="8127"/>
                  </a:cubicBezTo>
                  <a:cubicBezTo>
                    <a:pt x="2876" y="8081"/>
                    <a:pt x="2899" y="8013"/>
                    <a:pt x="2876" y="7944"/>
                  </a:cubicBezTo>
                  <a:cubicBezTo>
                    <a:pt x="2854" y="7876"/>
                    <a:pt x="2831" y="7807"/>
                    <a:pt x="2808" y="7739"/>
                  </a:cubicBezTo>
                  <a:cubicBezTo>
                    <a:pt x="2785" y="7647"/>
                    <a:pt x="2762" y="7556"/>
                    <a:pt x="2739" y="7465"/>
                  </a:cubicBezTo>
                  <a:cubicBezTo>
                    <a:pt x="2671" y="7282"/>
                    <a:pt x="2625" y="7122"/>
                    <a:pt x="2580" y="6940"/>
                  </a:cubicBezTo>
                  <a:cubicBezTo>
                    <a:pt x="2557" y="6849"/>
                    <a:pt x="2534" y="6757"/>
                    <a:pt x="2511" y="6689"/>
                  </a:cubicBezTo>
                  <a:cubicBezTo>
                    <a:pt x="2488" y="6620"/>
                    <a:pt x="2488" y="6529"/>
                    <a:pt x="2466" y="6461"/>
                  </a:cubicBezTo>
                  <a:cubicBezTo>
                    <a:pt x="2466" y="6415"/>
                    <a:pt x="2443" y="6346"/>
                    <a:pt x="2420" y="6278"/>
                  </a:cubicBezTo>
                  <a:cubicBezTo>
                    <a:pt x="2420" y="6255"/>
                    <a:pt x="2397" y="6232"/>
                    <a:pt x="2397" y="6209"/>
                  </a:cubicBezTo>
                  <a:cubicBezTo>
                    <a:pt x="2374" y="6095"/>
                    <a:pt x="2351" y="5981"/>
                    <a:pt x="2329" y="5867"/>
                  </a:cubicBezTo>
                  <a:cubicBezTo>
                    <a:pt x="2329" y="5867"/>
                    <a:pt x="2329" y="5867"/>
                    <a:pt x="2329" y="5844"/>
                  </a:cubicBezTo>
                  <a:cubicBezTo>
                    <a:pt x="2306" y="5821"/>
                    <a:pt x="2306" y="5799"/>
                    <a:pt x="2283" y="5753"/>
                  </a:cubicBezTo>
                  <a:cubicBezTo>
                    <a:pt x="2260" y="5730"/>
                    <a:pt x="2237" y="5707"/>
                    <a:pt x="2192" y="5684"/>
                  </a:cubicBezTo>
                  <a:cubicBezTo>
                    <a:pt x="2146" y="5525"/>
                    <a:pt x="2100" y="5342"/>
                    <a:pt x="2055" y="5159"/>
                  </a:cubicBezTo>
                  <a:cubicBezTo>
                    <a:pt x="2009" y="4977"/>
                    <a:pt x="1941" y="4771"/>
                    <a:pt x="1895" y="4566"/>
                  </a:cubicBezTo>
                  <a:cubicBezTo>
                    <a:pt x="1918" y="4543"/>
                    <a:pt x="1941" y="4498"/>
                    <a:pt x="1941" y="4452"/>
                  </a:cubicBezTo>
                  <a:cubicBezTo>
                    <a:pt x="1941" y="4429"/>
                    <a:pt x="1941" y="4429"/>
                    <a:pt x="1918" y="4406"/>
                  </a:cubicBezTo>
                  <a:cubicBezTo>
                    <a:pt x="1918" y="4338"/>
                    <a:pt x="1895" y="4269"/>
                    <a:pt x="1872" y="4201"/>
                  </a:cubicBezTo>
                  <a:cubicBezTo>
                    <a:pt x="1849" y="4155"/>
                    <a:pt x="1826" y="4087"/>
                    <a:pt x="1804" y="4041"/>
                  </a:cubicBezTo>
                  <a:cubicBezTo>
                    <a:pt x="1804" y="4041"/>
                    <a:pt x="1804" y="4018"/>
                    <a:pt x="1804" y="3995"/>
                  </a:cubicBezTo>
                  <a:cubicBezTo>
                    <a:pt x="1781" y="3973"/>
                    <a:pt x="1781" y="3927"/>
                    <a:pt x="1781" y="3904"/>
                  </a:cubicBezTo>
                  <a:cubicBezTo>
                    <a:pt x="1712" y="3721"/>
                    <a:pt x="1689" y="3562"/>
                    <a:pt x="1644" y="3402"/>
                  </a:cubicBezTo>
                  <a:cubicBezTo>
                    <a:pt x="1621" y="3265"/>
                    <a:pt x="1575" y="3128"/>
                    <a:pt x="1553" y="3014"/>
                  </a:cubicBezTo>
                  <a:cubicBezTo>
                    <a:pt x="1553" y="2991"/>
                    <a:pt x="1553" y="2945"/>
                    <a:pt x="1530" y="2923"/>
                  </a:cubicBezTo>
                  <a:cubicBezTo>
                    <a:pt x="1530" y="2900"/>
                    <a:pt x="1530" y="2854"/>
                    <a:pt x="1530" y="2831"/>
                  </a:cubicBezTo>
                  <a:cubicBezTo>
                    <a:pt x="1507" y="2786"/>
                    <a:pt x="1507" y="2717"/>
                    <a:pt x="1484" y="2672"/>
                  </a:cubicBezTo>
                  <a:cubicBezTo>
                    <a:pt x="1484" y="2649"/>
                    <a:pt x="1484" y="2626"/>
                    <a:pt x="1461" y="2603"/>
                  </a:cubicBezTo>
                  <a:cubicBezTo>
                    <a:pt x="1461" y="2580"/>
                    <a:pt x="1461" y="2580"/>
                    <a:pt x="1461" y="2557"/>
                  </a:cubicBezTo>
                  <a:cubicBezTo>
                    <a:pt x="1438" y="2535"/>
                    <a:pt x="1438" y="2489"/>
                    <a:pt x="1438" y="2466"/>
                  </a:cubicBezTo>
                  <a:cubicBezTo>
                    <a:pt x="1438" y="2398"/>
                    <a:pt x="1416" y="2306"/>
                    <a:pt x="1393" y="2238"/>
                  </a:cubicBezTo>
                  <a:cubicBezTo>
                    <a:pt x="1393" y="2192"/>
                    <a:pt x="1370" y="2147"/>
                    <a:pt x="1324" y="2124"/>
                  </a:cubicBezTo>
                  <a:cubicBezTo>
                    <a:pt x="1324" y="2101"/>
                    <a:pt x="1301" y="2055"/>
                    <a:pt x="1301" y="2032"/>
                  </a:cubicBezTo>
                  <a:cubicBezTo>
                    <a:pt x="1279" y="1941"/>
                    <a:pt x="1256" y="1873"/>
                    <a:pt x="1233" y="1781"/>
                  </a:cubicBezTo>
                  <a:cubicBezTo>
                    <a:pt x="1187" y="1622"/>
                    <a:pt x="1142" y="1485"/>
                    <a:pt x="1096" y="1325"/>
                  </a:cubicBezTo>
                  <a:cubicBezTo>
                    <a:pt x="1050" y="1256"/>
                    <a:pt x="1028" y="1165"/>
                    <a:pt x="1005" y="1074"/>
                  </a:cubicBezTo>
                  <a:cubicBezTo>
                    <a:pt x="982" y="1005"/>
                    <a:pt x="936" y="914"/>
                    <a:pt x="913" y="823"/>
                  </a:cubicBezTo>
                  <a:cubicBezTo>
                    <a:pt x="891" y="709"/>
                    <a:pt x="845" y="572"/>
                    <a:pt x="822" y="457"/>
                  </a:cubicBezTo>
                  <a:cubicBezTo>
                    <a:pt x="822" y="435"/>
                    <a:pt x="822" y="412"/>
                    <a:pt x="822" y="389"/>
                  </a:cubicBezTo>
                  <a:cubicBezTo>
                    <a:pt x="799" y="343"/>
                    <a:pt x="799" y="252"/>
                    <a:pt x="754" y="229"/>
                  </a:cubicBezTo>
                  <a:cubicBezTo>
                    <a:pt x="731" y="206"/>
                    <a:pt x="731" y="206"/>
                    <a:pt x="708" y="206"/>
                  </a:cubicBezTo>
                  <a:cubicBezTo>
                    <a:pt x="662" y="184"/>
                    <a:pt x="617" y="184"/>
                    <a:pt x="571" y="184"/>
                  </a:cubicBezTo>
                  <a:cubicBezTo>
                    <a:pt x="548" y="206"/>
                    <a:pt x="525" y="206"/>
                    <a:pt x="503" y="229"/>
                  </a:cubicBezTo>
                  <a:cubicBezTo>
                    <a:pt x="480" y="184"/>
                    <a:pt x="434" y="161"/>
                    <a:pt x="388" y="161"/>
                  </a:cubicBezTo>
                  <a:cubicBezTo>
                    <a:pt x="320" y="161"/>
                    <a:pt x="251" y="229"/>
                    <a:pt x="251" y="298"/>
                  </a:cubicBezTo>
                  <a:cubicBezTo>
                    <a:pt x="251" y="290"/>
                    <a:pt x="251" y="282"/>
                    <a:pt x="251" y="275"/>
                  </a:cubicBezTo>
                  <a:cubicBezTo>
                    <a:pt x="229" y="252"/>
                    <a:pt x="229" y="206"/>
                    <a:pt x="206" y="184"/>
                  </a:cubicBezTo>
                  <a:cubicBezTo>
                    <a:pt x="206" y="138"/>
                    <a:pt x="183" y="69"/>
                    <a:pt x="160" y="24"/>
                  </a:cubicBezTo>
                  <a:cubicBezTo>
                    <a:pt x="160" y="1"/>
                    <a:pt x="115" y="1"/>
                    <a:pt x="92" y="1"/>
                  </a:cubicBezTo>
                  <a:close/>
                </a:path>
              </a:pathLst>
            </a:custGeom>
            <a:solidFill>
              <a:srgbClr val="DEB3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67" name="Google Shape;5567;p21"/>
            <p:cNvSpPr/>
            <p:nvPr/>
          </p:nvSpPr>
          <p:spPr>
            <a:xfrm>
              <a:off x="6048875" y="3685750"/>
              <a:ext cx="91325" cy="293350"/>
            </a:xfrm>
            <a:custGeom>
              <a:avLst/>
              <a:gdLst/>
              <a:ahLst/>
              <a:cxnLst/>
              <a:rect l="l" t="t" r="r" b="b"/>
              <a:pathLst>
                <a:path w="3653" h="11734" extrusionOk="0">
                  <a:moveTo>
                    <a:pt x="297" y="1"/>
                  </a:moveTo>
                  <a:cubicBezTo>
                    <a:pt x="251" y="1"/>
                    <a:pt x="228" y="1"/>
                    <a:pt x="206" y="24"/>
                  </a:cubicBezTo>
                  <a:cubicBezTo>
                    <a:pt x="160" y="47"/>
                    <a:pt x="137" y="115"/>
                    <a:pt x="137" y="161"/>
                  </a:cubicBezTo>
                  <a:cubicBezTo>
                    <a:pt x="137" y="206"/>
                    <a:pt x="160" y="275"/>
                    <a:pt x="160" y="343"/>
                  </a:cubicBezTo>
                  <a:cubicBezTo>
                    <a:pt x="148" y="332"/>
                    <a:pt x="137" y="326"/>
                    <a:pt x="126" y="326"/>
                  </a:cubicBezTo>
                  <a:cubicBezTo>
                    <a:pt x="114" y="326"/>
                    <a:pt x="103" y="332"/>
                    <a:pt x="91" y="343"/>
                  </a:cubicBezTo>
                  <a:cubicBezTo>
                    <a:pt x="23" y="343"/>
                    <a:pt x="0" y="412"/>
                    <a:pt x="0" y="480"/>
                  </a:cubicBezTo>
                  <a:cubicBezTo>
                    <a:pt x="0" y="503"/>
                    <a:pt x="0" y="526"/>
                    <a:pt x="0" y="572"/>
                  </a:cubicBezTo>
                  <a:cubicBezTo>
                    <a:pt x="0" y="594"/>
                    <a:pt x="0" y="617"/>
                    <a:pt x="0" y="663"/>
                  </a:cubicBezTo>
                  <a:cubicBezTo>
                    <a:pt x="23" y="731"/>
                    <a:pt x="23" y="800"/>
                    <a:pt x="46" y="868"/>
                  </a:cubicBezTo>
                  <a:cubicBezTo>
                    <a:pt x="46" y="914"/>
                    <a:pt x="69" y="960"/>
                    <a:pt x="69" y="982"/>
                  </a:cubicBezTo>
                  <a:cubicBezTo>
                    <a:pt x="91" y="1096"/>
                    <a:pt x="114" y="1188"/>
                    <a:pt x="137" y="1279"/>
                  </a:cubicBezTo>
                  <a:cubicBezTo>
                    <a:pt x="160" y="1393"/>
                    <a:pt x="183" y="1507"/>
                    <a:pt x="206" y="1621"/>
                  </a:cubicBezTo>
                  <a:cubicBezTo>
                    <a:pt x="251" y="1736"/>
                    <a:pt x="274" y="1850"/>
                    <a:pt x="297" y="1964"/>
                  </a:cubicBezTo>
                  <a:cubicBezTo>
                    <a:pt x="365" y="2146"/>
                    <a:pt x="411" y="2329"/>
                    <a:pt x="479" y="2534"/>
                  </a:cubicBezTo>
                  <a:lnTo>
                    <a:pt x="571" y="2808"/>
                  </a:lnTo>
                  <a:cubicBezTo>
                    <a:pt x="594" y="2900"/>
                    <a:pt x="616" y="2991"/>
                    <a:pt x="639" y="3082"/>
                  </a:cubicBezTo>
                  <a:cubicBezTo>
                    <a:pt x="639" y="3105"/>
                    <a:pt x="639" y="3128"/>
                    <a:pt x="639" y="3151"/>
                  </a:cubicBezTo>
                  <a:cubicBezTo>
                    <a:pt x="662" y="3174"/>
                    <a:pt x="662" y="3219"/>
                    <a:pt x="662" y="3242"/>
                  </a:cubicBezTo>
                  <a:cubicBezTo>
                    <a:pt x="662" y="3288"/>
                    <a:pt x="685" y="3311"/>
                    <a:pt x="685" y="3356"/>
                  </a:cubicBezTo>
                  <a:cubicBezTo>
                    <a:pt x="708" y="3425"/>
                    <a:pt x="708" y="3493"/>
                    <a:pt x="731" y="3562"/>
                  </a:cubicBezTo>
                  <a:cubicBezTo>
                    <a:pt x="753" y="3676"/>
                    <a:pt x="776" y="3767"/>
                    <a:pt x="799" y="3881"/>
                  </a:cubicBezTo>
                  <a:cubicBezTo>
                    <a:pt x="867" y="4064"/>
                    <a:pt x="913" y="4246"/>
                    <a:pt x="982" y="4429"/>
                  </a:cubicBezTo>
                  <a:cubicBezTo>
                    <a:pt x="1004" y="4520"/>
                    <a:pt x="1027" y="4589"/>
                    <a:pt x="1050" y="4657"/>
                  </a:cubicBezTo>
                  <a:cubicBezTo>
                    <a:pt x="1073" y="4749"/>
                    <a:pt x="1096" y="4817"/>
                    <a:pt x="1119" y="4908"/>
                  </a:cubicBezTo>
                  <a:cubicBezTo>
                    <a:pt x="1187" y="5114"/>
                    <a:pt x="1233" y="5296"/>
                    <a:pt x="1301" y="5502"/>
                  </a:cubicBezTo>
                  <a:cubicBezTo>
                    <a:pt x="1301" y="5593"/>
                    <a:pt x="1324" y="5684"/>
                    <a:pt x="1347" y="5776"/>
                  </a:cubicBezTo>
                  <a:lnTo>
                    <a:pt x="1392" y="5981"/>
                  </a:lnTo>
                  <a:cubicBezTo>
                    <a:pt x="1415" y="6072"/>
                    <a:pt x="1461" y="6187"/>
                    <a:pt x="1484" y="6278"/>
                  </a:cubicBezTo>
                  <a:cubicBezTo>
                    <a:pt x="1507" y="6392"/>
                    <a:pt x="1552" y="6483"/>
                    <a:pt x="1575" y="6575"/>
                  </a:cubicBezTo>
                  <a:cubicBezTo>
                    <a:pt x="1621" y="6689"/>
                    <a:pt x="1644" y="6780"/>
                    <a:pt x="1689" y="6894"/>
                  </a:cubicBezTo>
                  <a:cubicBezTo>
                    <a:pt x="1712" y="7031"/>
                    <a:pt x="1758" y="7191"/>
                    <a:pt x="1780" y="7351"/>
                  </a:cubicBezTo>
                  <a:cubicBezTo>
                    <a:pt x="1895" y="7761"/>
                    <a:pt x="2009" y="8172"/>
                    <a:pt x="2123" y="8583"/>
                  </a:cubicBezTo>
                  <a:cubicBezTo>
                    <a:pt x="2146" y="8674"/>
                    <a:pt x="2168" y="8789"/>
                    <a:pt x="2191" y="8880"/>
                  </a:cubicBezTo>
                  <a:cubicBezTo>
                    <a:pt x="2214" y="8971"/>
                    <a:pt x="2237" y="9063"/>
                    <a:pt x="2283" y="9154"/>
                  </a:cubicBezTo>
                  <a:cubicBezTo>
                    <a:pt x="2283" y="9177"/>
                    <a:pt x="2283" y="9199"/>
                    <a:pt x="2305" y="9222"/>
                  </a:cubicBezTo>
                  <a:cubicBezTo>
                    <a:pt x="2305" y="9268"/>
                    <a:pt x="2328" y="9314"/>
                    <a:pt x="2328" y="9359"/>
                  </a:cubicBezTo>
                  <a:cubicBezTo>
                    <a:pt x="2351" y="9451"/>
                    <a:pt x="2374" y="9542"/>
                    <a:pt x="2397" y="9656"/>
                  </a:cubicBezTo>
                  <a:cubicBezTo>
                    <a:pt x="2397" y="9679"/>
                    <a:pt x="2420" y="9702"/>
                    <a:pt x="2420" y="9747"/>
                  </a:cubicBezTo>
                  <a:cubicBezTo>
                    <a:pt x="2442" y="9816"/>
                    <a:pt x="2465" y="9861"/>
                    <a:pt x="2465" y="9930"/>
                  </a:cubicBezTo>
                  <a:cubicBezTo>
                    <a:pt x="2488" y="10021"/>
                    <a:pt x="2511" y="10112"/>
                    <a:pt x="2534" y="10181"/>
                  </a:cubicBezTo>
                  <a:cubicBezTo>
                    <a:pt x="2602" y="10364"/>
                    <a:pt x="2648" y="10523"/>
                    <a:pt x="2693" y="10683"/>
                  </a:cubicBezTo>
                  <a:cubicBezTo>
                    <a:pt x="2716" y="10774"/>
                    <a:pt x="2739" y="10843"/>
                    <a:pt x="2762" y="10911"/>
                  </a:cubicBezTo>
                  <a:cubicBezTo>
                    <a:pt x="2785" y="10957"/>
                    <a:pt x="2808" y="11003"/>
                    <a:pt x="2808" y="11048"/>
                  </a:cubicBezTo>
                  <a:cubicBezTo>
                    <a:pt x="2830" y="11094"/>
                    <a:pt x="2830" y="11117"/>
                    <a:pt x="2830" y="11140"/>
                  </a:cubicBezTo>
                  <a:cubicBezTo>
                    <a:pt x="2808" y="11208"/>
                    <a:pt x="2808" y="11299"/>
                    <a:pt x="2830" y="11391"/>
                  </a:cubicBezTo>
                  <a:cubicBezTo>
                    <a:pt x="2830" y="11391"/>
                    <a:pt x="2830" y="11414"/>
                    <a:pt x="2830" y="11414"/>
                  </a:cubicBezTo>
                  <a:lnTo>
                    <a:pt x="2830" y="11436"/>
                  </a:lnTo>
                  <a:cubicBezTo>
                    <a:pt x="2830" y="11459"/>
                    <a:pt x="2853" y="11482"/>
                    <a:pt x="2853" y="11505"/>
                  </a:cubicBezTo>
                  <a:cubicBezTo>
                    <a:pt x="2853" y="11528"/>
                    <a:pt x="2876" y="11573"/>
                    <a:pt x="2899" y="11596"/>
                  </a:cubicBezTo>
                  <a:cubicBezTo>
                    <a:pt x="2967" y="11687"/>
                    <a:pt x="3082" y="11733"/>
                    <a:pt x="3196" y="11733"/>
                  </a:cubicBezTo>
                  <a:cubicBezTo>
                    <a:pt x="3241" y="11710"/>
                    <a:pt x="3287" y="11710"/>
                    <a:pt x="3333" y="11687"/>
                  </a:cubicBezTo>
                  <a:cubicBezTo>
                    <a:pt x="3355" y="11665"/>
                    <a:pt x="3355" y="11642"/>
                    <a:pt x="3378" y="11619"/>
                  </a:cubicBezTo>
                  <a:lnTo>
                    <a:pt x="3492" y="11619"/>
                  </a:lnTo>
                  <a:cubicBezTo>
                    <a:pt x="3538" y="11619"/>
                    <a:pt x="3584" y="11596"/>
                    <a:pt x="3606" y="11550"/>
                  </a:cubicBezTo>
                  <a:cubicBezTo>
                    <a:pt x="3629" y="11528"/>
                    <a:pt x="3652" y="11482"/>
                    <a:pt x="3652" y="11436"/>
                  </a:cubicBezTo>
                  <a:cubicBezTo>
                    <a:pt x="3652" y="11414"/>
                    <a:pt x="3652" y="11368"/>
                    <a:pt x="3629" y="11345"/>
                  </a:cubicBezTo>
                  <a:cubicBezTo>
                    <a:pt x="3629" y="11322"/>
                    <a:pt x="3629" y="11322"/>
                    <a:pt x="3629" y="11322"/>
                  </a:cubicBezTo>
                  <a:cubicBezTo>
                    <a:pt x="3629" y="11277"/>
                    <a:pt x="3606" y="11231"/>
                    <a:pt x="3606" y="11185"/>
                  </a:cubicBezTo>
                  <a:cubicBezTo>
                    <a:pt x="3584" y="11140"/>
                    <a:pt x="3584" y="11117"/>
                    <a:pt x="3561" y="11071"/>
                  </a:cubicBezTo>
                  <a:cubicBezTo>
                    <a:pt x="3538" y="11048"/>
                    <a:pt x="3538" y="11025"/>
                    <a:pt x="3515" y="11025"/>
                  </a:cubicBezTo>
                  <a:cubicBezTo>
                    <a:pt x="3515" y="10980"/>
                    <a:pt x="3515" y="10957"/>
                    <a:pt x="3515" y="10934"/>
                  </a:cubicBezTo>
                  <a:cubicBezTo>
                    <a:pt x="3492" y="10843"/>
                    <a:pt x="3470" y="10752"/>
                    <a:pt x="3447" y="10660"/>
                  </a:cubicBezTo>
                  <a:cubicBezTo>
                    <a:pt x="3378" y="10500"/>
                    <a:pt x="3333" y="10341"/>
                    <a:pt x="3287" y="10158"/>
                  </a:cubicBezTo>
                  <a:cubicBezTo>
                    <a:pt x="3241" y="9976"/>
                    <a:pt x="3173" y="9793"/>
                    <a:pt x="3127" y="9610"/>
                  </a:cubicBezTo>
                  <a:cubicBezTo>
                    <a:pt x="3104" y="9519"/>
                    <a:pt x="3082" y="9428"/>
                    <a:pt x="3059" y="9336"/>
                  </a:cubicBezTo>
                  <a:cubicBezTo>
                    <a:pt x="3059" y="9291"/>
                    <a:pt x="3036" y="9222"/>
                    <a:pt x="3013" y="9177"/>
                  </a:cubicBezTo>
                  <a:cubicBezTo>
                    <a:pt x="3013" y="9131"/>
                    <a:pt x="3013" y="9085"/>
                    <a:pt x="2990" y="9040"/>
                  </a:cubicBezTo>
                  <a:cubicBezTo>
                    <a:pt x="2990" y="9017"/>
                    <a:pt x="2967" y="8994"/>
                    <a:pt x="2967" y="8971"/>
                  </a:cubicBezTo>
                  <a:cubicBezTo>
                    <a:pt x="2967" y="8948"/>
                    <a:pt x="2967" y="8926"/>
                    <a:pt x="2967" y="8903"/>
                  </a:cubicBezTo>
                  <a:cubicBezTo>
                    <a:pt x="2945" y="8834"/>
                    <a:pt x="2922" y="8743"/>
                    <a:pt x="2899" y="8652"/>
                  </a:cubicBezTo>
                  <a:cubicBezTo>
                    <a:pt x="2876" y="8583"/>
                    <a:pt x="2853" y="8492"/>
                    <a:pt x="2830" y="8423"/>
                  </a:cubicBezTo>
                  <a:cubicBezTo>
                    <a:pt x="2762" y="8218"/>
                    <a:pt x="2716" y="8035"/>
                    <a:pt x="2648" y="7853"/>
                  </a:cubicBezTo>
                  <a:cubicBezTo>
                    <a:pt x="2648" y="7807"/>
                    <a:pt x="2625" y="7761"/>
                    <a:pt x="2625" y="7739"/>
                  </a:cubicBezTo>
                  <a:cubicBezTo>
                    <a:pt x="2625" y="7693"/>
                    <a:pt x="2602" y="7647"/>
                    <a:pt x="2602" y="7602"/>
                  </a:cubicBezTo>
                  <a:cubicBezTo>
                    <a:pt x="2579" y="7533"/>
                    <a:pt x="2557" y="7442"/>
                    <a:pt x="2557" y="7373"/>
                  </a:cubicBezTo>
                  <a:cubicBezTo>
                    <a:pt x="2534" y="7305"/>
                    <a:pt x="2534" y="7236"/>
                    <a:pt x="2511" y="7168"/>
                  </a:cubicBezTo>
                  <a:cubicBezTo>
                    <a:pt x="2511" y="7145"/>
                    <a:pt x="2488" y="7122"/>
                    <a:pt x="2465" y="7122"/>
                  </a:cubicBezTo>
                  <a:cubicBezTo>
                    <a:pt x="2465" y="7054"/>
                    <a:pt x="2442" y="7008"/>
                    <a:pt x="2442" y="6940"/>
                  </a:cubicBezTo>
                  <a:lnTo>
                    <a:pt x="2420" y="6848"/>
                  </a:lnTo>
                  <a:cubicBezTo>
                    <a:pt x="2420" y="6803"/>
                    <a:pt x="2397" y="6757"/>
                    <a:pt x="2397" y="6689"/>
                  </a:cubicBezTo>
                  <a:cubicBezTo>
                    <a:pt x="2374" y="6643"/>
                    <a:pt x="2328" y="6597"/>
                    <a:pt x="2260" y="6597"/>
                  </a:cubicBezTo>
                  <a:cubicBezTo>
                    <a:pt x="2237" y="6552"/>
                    <a:pt x="2237" y="6506"/>
                    <a:pt x="2214" y="6483"/>
                  </a:cubicBezTo>
                  <a:cubicBezTo>
                    <a:pt x="2146" y="6164"/>
                    <a:pt x="2077" y="5844"/>
                    <a:pt x="1986" y="5525"/>
                  </a:cubicBezTo>
                  <a:cubicBezTo>
                    <a:pt x="1986" y="5502"/>
                    <a:pt x="1986" y="5479"/>
                    <a:pt x="1986" y="5456"/>
                  </a:cubicBezTo>
                  <a:cubicBezTo>
                    <a:pt x="1986" y="5388"/>
                    <a:pt x="1963" y="5319"/>
                    <a:pt x="1940" y="5251"/>
                  </a:cubicBezTo>
                  <a:cubicBezTo>
                    <a:pt x="1940" y="5251"/>
                    <a:pt x="1940" y="5228"/>
                    <a:pt x="1940" y="5228"/>
                  </a:cubicBezTo>
                  <a:cubicBezTo>
                    <a:pt x="1963" y="5182"/>
                    <a:pt x="1963" y="5137"/>
                    <a:pt x="1940" y="5114"/>
                  </a:cubicBezTo>
                  <a:cubicBezTo>
                    <a:pt x="1917" y="4977"/>
                    <a:pt x="1895" y="4840"/>
                    <a:pt x="1849" y="4726"/>
                  </a:cubicBezTo>
                  <a:cubicBezTo>
                    <a:pt x="1826" y="4589"/>
                    <a:pt x="1780" y="4452"/>
                    <a:pt x="1735" y="4315"/>
                  </a:cubicBezTo>
                  <a:cubicBezTo>
                    <a:pt x="1712" y="4201"/>
                    <a:pt x="1666" y="4064"/>
                    <a:pt x="1644" y="3950"/>
                  </a:cubicBezTo>
                  <a:cubicBezTo>
                    <a:pt x="1621" y="3881"/>
                    <a:pt x="1621" y="3813"/>
                    <a:pt x="1598" y="3767"/>
                  </a:cubicBezTo>
                  <a:cubicBezTo>
                    <a:pt x="1575" y="3699"/>
                    <a:pt x="1575" y="3630"/>
                    <a:pt x="1552" y="3562"/>
                  </a:cubicBezTo>
                  <a:cubicBezTo>
                    <a:pt x="1529" y="3516"/>
                    <a:pt x="1529" y="3493"/>
                    <a:pt x="1507" y="3470"/>
                  </a:cubicBezTo>
                  <a:cubicBezTo>
                    <a:pt x="1461" y="3311"/>
                    <a:pt x="1415" y="3151"/>
                    <a:pt x="1392" y="2968"/>
                  </a:cubicBezTo>
                  <a:cubicBezTo>
                    <a:pt x="1370" y="2945"/>
                    <a:pt x="1370" y="2923"/>
                    <a:pt x="1370" y="2900"/>
                  </a:cubicBezTo>
                  <a:cubicBezTo>
                    <a:pt x="1370" y="2900"/>
                    <a:pt x="1370" y="2877"/>
                    <a:pt x="1370" y="2877"/>
                  </a:cubicBezTo>
                  <a:cubicBezTo>
                    <a:pt x="1392" y="2808"/>
                    <a:pt x="1370" y="2740"/>
                    <a:pt x="1347" y="2671"/>
                  </a:cubicBezTo>
                  <a:cubicBezTo>
                    <a:pt x="1324" y="2626"/>
                    <a:pt x="1301" y="2557"/>
                    <a:pt x="1278" y="2512"/>
                  </a:cubicBezTo>
                  <a:cubicBezTo>
                    <a:pt x="1255" y="2420"/>
                    <a:pt x="1210" y="2306"/>
                    <a:pt x="1187" y="2215"/>
                  </a:cubicBezTo>
                  <a:cubicBezTo>
                    <a:pt x="1141" y="2078"/>
                    <a:pt x="1096" y="1964"/>
                    <a:pt x="1050" y="1827"/>
                  </a:cubicBezTo>
                  <a:cubicBezTo>
                    <a:pt x="1027" y="1781"/>
                    <a:pt x="1027" y="1736"/>
                    <a:pt x="1004" y="1690"/>
                  </a:cubicBezTo>
                  <a:cubicBezTo>
                    <a:pt x="959" y="1507"/>
                    <a:pt x="913" y="1302"/>
                    <a:pt x="867" y="1119"/>
                  </a:cubicBezTo>
                  <a:cubicBezTo>
                    <a:pt x="822" y="937"/>
                    <a:pt x="776" y="731"/>
                    <a:pt x="731" y="549"/>
                  </a:cubicBezTo>
                  <a:cubicBezTo>
                    <a:pt x="708" y="526"/>
                    <a:pt x="708" y="503"/>
                    <a:pt x="685" y="480"/>
                  </a:cubicBezTo>
                  <a:cubicBezTo>
                    <a:pt x="685" y="457"/>
                    <a:pt x="662" y="457"/>
                    <a:pt x="639" y="457"/>
                  </a:cubicBezTo>
                  <a:lnTo>
                    <a:pt x="594" y="252"/>
                  </a:lnTo>
                  <a:cubicBezTo>
                    <a:pt x="594" y="252"/>
                    <a:pt x="594" y="229"/>
                    <a:pt x="594" y="229"/>
                  </a:cubicBezTo>
                  <a:cubicBezTo>
                    <a:pt x="571" y="206"/>
                    <a:pt x="571" y="161"/>
                    <a:pt x="571" y="138"/>
                  </a:cubicBezTo>
                  <a:cubicBezTo>
                    <a:pt x="548" y="92"/>
                    <a:pt x="525" y="69"/>
                    <a:pt x="479" y="47"/>
                  </a:cubicBezTo>
                  <a:cubicBezTo>
                    <a:pt x="457" y="24"/>
                    <a:pt x="411" y="24"/>
                    <a:pt x="388" y="24"/>
                  </a:cubicBezTo>
                  <a:lnTo>
                    <a:pt x="365" y="24"/>
                  </a:lnTo>
                  <a:cubicBezTo>
                    <a:pt x="342" y="1"/>
                    <a:pt x="320" y="1"/>
                    <a:pt x="297" y="1"/>
                  </a:cubicBezTo>
                  <a:close/>
                </a:path>
              </a:pathLst>
            </a:custGeom>
            <a:solidFill>
              <a:srgbClr val="DEB3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68" name="Google Shape;5568;p21"/>
            <p:cNvSpPr/>
            <p:nvPr/>
          </p:nvSpPr>
          <p:spPr>
            <a:xfrm>
              <a:off x="5984375" y="3357075"/>
              <a:ext cx="197475" cy="606600"/>
            </a:xfrm>
            <a:custGeom>
              <a:avLst/>
              <a:gdLst/>
              <a:ahLst/>
              <a:cxnLst/>
              <a:rect l="l" t="t" r="r" b="b"/>
              <a:pathLst>
                <a:path w="7899" h="24264" extrusionOk="0">
                  <a:moveTo>
                    <a:pt x="845" y="1"/>
                  </a:moveTo>
                  <a:cubicBezTo>
                    <a:pt x="731" y="1"/>
                    <a:pt x="640" y="23"/>
                    <a:pt x="571" y="46"/>
                  </a:cubicBezTo>
                  <a:cubicBezTo>
                    <a:pt x="457" y="69"/>
                    <a:pt x="343" y="92"/>
                    <a:pt x="252" y="115"/>
                  </a:cubicBezTo>
                  <a:cubicBezTo>
                    <a:pt x="229" y="115"/>
                    <a:pt x="206" y="115"/>
                    <a:pt x="183" y="137"/>
                  </a:cubicBezTo>
                  <a:lnTo>
                    <a:pt x="115" y="137"/>
                  </a:lnTo>
                  <a:cubicBezTo>
                    <a:pt x="46" y="160"/>
                    <a:pt x="1" y="252"/>
                    <a:pt x="24" y="343"/>
                  </a:cubicBezTo>
                  <a:cubicBezTo>
                    <a:pt x="69" y="503"/>
                    <a:pt x="92" y="685"/>
                    <a:pt x="138" y="845"/>
                  </a:cubicBezTo>
                  <a:cubicBezTo>
                    <a:pt x="161" y="936"/>
                    <a:pt x="183" y="1050"/>
                    <a:pt x="206" y="1142"/>
                  </a:cubicBezTo>
                  <a:cubicBezTo>
                    <a:pt x="275" y="1439"/>
                    <a:pt x="366" y="1735"/>
                    <a:pt x="435" y="2032"/>
                  </a:cubicBezTo>
                  <a:cubicBezTo>
                    <a:pt x="571" y="2580"/>
                    <a:pt x="708" y="3105"/>
                    <a:pt x="868" y="3630"/>
                  </a:cubicBezTo>
                  <a:lnTo>
                    <a:pt x="937" y="3881"/>
                  </a:lnTo>
                  <a:cubicBezTo>
                    <a:pt x="1165" y="4748"/>
                    <a:pt x="1393" y="5593"/>
                    <a:pt x="1621" y="6460"/>
                  </a:cubicBezTo>
                  <a:lnTo>
                    <a:pt x="1895" y="7464"/>
                  </a:lnTo>
                  <a:lnTo>
                    <a:pt x="2945" y="11368"/>
                  </a:lnTo>
                  <a:lnTo>
                    <a:pt x="3972" y="15293"/>
                  </a:lnTo>
                  <a:lnTo>
                    <a:pt x="4497" y="17211"/>
                  </a:lnTo>
                  <a:lnTo>
                    <a:pt x="5022" y="19128"/>
                  </a:lnTo>
                  <a:cubicBezTo>
                    <a:pt x="5319" y="20269"/>
                    <a:pt x="5639" y="21411"/>
                    <a:pt x="5935" y="22529"/>
                  </a:cubicBezTo>
                  <a:lnTo>
                    <a:pt x="6004" y="22803"/>
                  </a:lnTo>
                  <a:cubicBezTo>
                    <a:pt x="6118" y="23168"/>
                    <a:pt x="6209" y="23465"/>
                    <a:pt x="6301" y="23784"/>
                  </a:cubicBezTo>
                  <a:lnTo>
                    <a:pt x="6323" y="23830"/>
                  </a:lnTo>
                  <a:cubicBezTo>
                    <a:pt x="6346" y="23876"/>
                    <a:pt x="6369" y="23944"/>
                    <a:pt x="6369" y="23990"/>
                  </a:cubicBezTo>
                  <a:cubicBezTo>
                    <a:pt x="6369" y="23990"/>
                    <a:pt x="6392" y="24013"/>
                    <a:pt x="6392" y="24036"/>
                  </a:cubicBezTo>
                  <a:lnTo>
                    <a:pt x="6392" y="24058"/>
                  </a:lnTo>
                  <a:lnTo>
                    <a:pt x="6415" y="24081"/>
                  </a:lnTo>
                  <a:cubicBezTo>
                    <a:pt x="6415" y="24081"/>
                    <a:pt x="6415" y="24104"/>
                    <a:pt x="6415" y="24104"/>
                  </a:cubicBezTo>
                  <a:lnTo>
                    <a:pt x="6438" y="24127"/>
                  </a:lnTo>
                  <a:cubicBezTo>
                    <a:pt x="6438" y="24150"/>
                    <a:pt x="6438" y="24150"/>
                    <a:pt x="6438" y="24150"/>
                  </a:cubicBezTo>
                  <a:cubicBezTo>
                    <a:pt x="6438" y="24218"/>
                    <a:pt x="6506" y="24264"/>
                    <a:pt x="6552" y="24264"/>
                  </a:cubicBezTo>
                  <a:cubicBezTo>
                    <a:pt x="6575" y="24264"/>
                    <a:pt x="6575" y="24264"/>
                    <a:pt x="6597" y="24241"/>
                  </a:cubicBezTo>
                  <a:cubicBezTo>
                    <a:pt x="6620" y="24241"/>
                    <a:pt x="6666" y="24218"/>
                    <a:pt x="6666" y="24172"/>
                  </a:cubicBezTo>
                  <a:cubicBezTo>
                    <a:pt x="6689" y="24195"/>
                    <a:pt x="6711" y="24195"/>
                    <a:pt x="6734" y="24218"/>
                  </a:cubicBezTo>
                  <a:lnTo>
                    <a:pt x="6780" y="24218"/>
                  </a:lnTo>
                  <a:cubicBezTo>
                    <a:pt x="6826" y="24218"/>
                    <a:pt x="6871" y="24195"/>
                    <a:pt x="6917" y="24172"/>
                  </a:cubicBezTo>
                  <a:cubicBezTo>
                    <a:pt x="6985" y="24150"/>
                    <a:pt x="7054" y="24127"/>
                    <a:pt x="7100" y="24104"/>
                  </a:cubicBezTo>
                  <a:lnTo>
                    <a:pt x="7168" y="24058"/>
                  </a:lnTo>
                  <a:lnTo>
                    <a:pt x="7236" y="24013"/>
                  </a:lnTo>
                  <a:cubicBezTo>
                    <a:pt x="7305" y="23990"/>
                    <a:pt x="7351" y="23944"/>
                    <a:pt x="7396" y="23899"/>
                  </a:cubicBezTo>
                  <a:cubicBezTo>
                    <a:pt x="7442" y="23876"/>
                    <a:pt x="7488" y="23830"/>
                    <a:pt x="7533" y="23784"/>
                  </a:cubicBezTo>
                  <a:lnTo>
                    <a:pt x="7579" y="23739"/>
                  </a:lnTo>
                  <a:cubicBezTo>
                    <a:pt x="7602" y="23693"/>
                    <a:pt x="7624" y="23670"/>
                    <a:pt x="7670" y="23625"/>
                  </a:cubicBezTo>
                  <a:cubicBezTo>
                    <a:pt x="7693" y="23579"/>
                    <a:pt x="7716" y="23533"/>
                    <a:pt x="7739" y="23488"/>
                  </a:cubicBezTo>
                  <a:cubicBezTo>
                    <a:pt x="7807" y="23374"/>
                    <a:pt x="7853" y="23237"/>
                    <a:pt x="7876" y="23054"/>
                  </a:cubicBezTo>
                  <a:cubicBezTo>
                    <a:pt x="7898" y="22986"/>
                    <a:pt x="7898" y="22894"/>
                    <a:pt x="7898" y="22803"/>
                  </a:cubicBezTo>
                  <a:cubicBezTo>
                    <a:pt x="7898" y="22712"/>
                    <a:pt x="7898" y="22620"/>
                    <a:pt x="7898" y="22529"/>
                  </a:cubicBezTo>
                  <a:cubicBezTo>
                    <a:pt x="7898" y="22415"/>
                    <a:pt x="7898" y="22324"/>
                    <a:pt x="7876" y="22232"/>
                  </a:cubicBezTo>
                  <a:cubicBezTo>
                    <a:pt x="7876" y="22164"/>
                    <a:pt x="7853" y="22095"/>
                    <a:pt x="7853" y="22027"/>
                  </a:cubicBezTo>
                  <a:cubicBezTo>
                    <a:pt x="7830" y="22004"/>
                    <a:pt x="7830" y="21958"/>
                    <a:pt x="7807" y="21913"/>
                  </a:cubicBezTo>
                  <a:lnTo>
                    <a:pt x="7784" y="21844"/>
                  </a:lnTo>
                  <a:cubicBezTo>
                    <a:pt x="7784" y="21799"/>
                    <a:pt x="7761" y="21730"/>
                    <a:pt x="7739" y="21662"/>
                  </a:cubicBezTo>
                  <a:lnTo>
                    <a:pt x="7739" y="21616"/>
                  </a:lnTo>
                  <a:cubicBezTo>
                    <a:pt x="7693" y="21479"/>
                    <a:pt x="7670" y="21342"/>
                    <a:pt x="7624" y="21205"/>
                  </a:cubicBezTo>
                  <a:cubicBezTo>
                    <a:pt x="7579" y="21045"/>
                    <a:pt x="7533" y="20886"/>
                    <a:pt x="7488" y="20703"/>
                  </a:cubicBezTo>
                  <a:cubicBezTo>
                    <a:pt x="7419" y="20498"/>
                    <a:pt x="7373" y="20292"/>
                    <a:pt x="7305" y="20064"/>
                  </a:cubicBezTo>
                  <a:cubicBezTo>
                    <a:pt x="7259" y="19927"/>
                    <a:pt x="7214" y="19767"/>
                    <a:pt x="7168" y="19607"/>
                  </a:cubicBezTo>
                  <a:lnTo>
                    <a:pt x="7168" y="19562"/>
                  </a:lnTo>
                  <a:cubicBezTo>
                    <a:pt x="7100" y="19356"/>
                    <a:pt x="7054" y="19174"/>
                    <a:pt x="7008" y="18968"/>
                  </a:cubicBezTo>
                  <a:cubicBezTo>
                    <a:pt x="6963" y="18854"/>
                    <a:pt x="6940" y="18717"/>
                    <a:pt x="6894" y="18603"/>
                  </a:cubicBezTo>
                  <a:cubicBezTo>
                    <a:pt x="6826" y="18329"/>
                    <a:pt x="6757" y="18055"/>
                    <a:pt x="6666" y="17781"/>
                  </a:cubicBezTo>
                  <a:cubicBezTo>
                    <a:pt x="6643" y="17713"/>
                    <a:pt x="6620" y="17644"/>
                    <a:pt x="6597" y="17553"/>
                  </a:cubicBezTo>
                  <a:lnTo>
                    <a:pt x="6575" y="17485"/>
                  </a:lnTo>
                  <a:cubicBezTo>
                    <a:pt x="6552" y="17393"/>
                    <a:pt x="6529" y="17279"/>
                    <a:pt x="6506" y="17188"/>
                  </a:cubicBezTo>
                  <a:cubicBezTo>
                    <a:pt x="6460" y="17051"/>
                    <a:pt x="6438" y="16914"/>
                    <a:pt x="6392" y="16777"/>
                  </a:cubicBezTo>
                  <a:lnTo>
                    <a:pt x="6323" y="16549"/>
                  </a:lnTo>
                  <a:cubicBezTo>
                    <a:pt x="6301" y="16458"/>
                    <a:pt x="6278" y="16343"/>
                    <a:pt x="6255" y="16252"/>
                  </a:cubicBezTo>
                  <a:cubicBezTo>
                    <a:pt x="6232" y="16161"/>
                    <a:pt x="6186" y="16070"/>
                    <a:pt x="6164" y="15955"/>
                  </a:cubicBezTo>
                  <a:cubicBezTo>
                    <a:pt x="6141" y="15841"/>
                    <a:pt x="6118" y="15727"/>
                    <a:pt x="6072" y="15613"/>
                  </a:cubicBezTo>
                  <a:cubicBezTo>
                    <a:pt x="6050" y="15522"/>
                    <a:pt x="6027" y="15408"/>
                    <a:pt x="6004" y="15316"/>
                  </a:cubicBezTo>
                  <a:cubicBezTo>
                    <a:pt x="5958" y="15088"/>
                    <a:pt x="5890" y="14883"/>
                    <a:pt x="5844" y="14677"/>
                  </a:cubicBezTo>
                  <a:cubicBezTo>
                    <a:pt x="5821" y="14563"/>
                    <a:pt x="5776" y="14449"/>
                    <a:pt x="5753" y="14358"/>
                  </a:cubicBezTo>
                  <a:cubicBezTo>
                    <a:pt x="5730" y="14243"/>
                    <a:pt x="5684" y="14129"/>
                    <a:pt x="5662" y="14038"/>
                  </a:cubicBezTo>
                  <a:cubicBezTo>
                    <a:pt x="5593" y="13741"/>
                    <a:pt x="5502" y="13445"/>
                    <a:pt x="5433" y="13171"/>
                  </a:cubicBezTo>
                  <a:lnTo>
                    <a:pt x="5319" y="12714"/>
                  </a:lnTo>
                  <a:cubicBezTo>
                    <a:pt x="5296" y="12646"/>
                    <a:pt x="5273" y="12577"/>
                    <a:pt x="5273" y="12509"/>
                  </a:cubicBezTo>
                  <a:lnTo>
                    <a:pt x="5228" y="12372"/>
                  </a:lnTo>
                  <a:lnTo>
                    <a:pt x="5205" y="12281"/>
                  </a:lnTo>
                  <a:cubicBezTo>
                    <a:pt x="5182" y="12189"/>
                    <a:pt x="5159" y="12121"/>
                    <a:pt x="5137" y="12052"/>
                  </a:cubicBezTo>
                  <a:cubicBezTo>
                    <a:pt x="5091" y="11847"/>
                    <a:pt x="5022" y="11641"/>
                    <a:pt x="4977" y="11436"/>
                  </a:cubicBezTo>
                  <a:cubicBezTo>
                    <a:pt x="4931" y="11276"/>
                    <a:pt x="4908" y="11116"/>
                    <a:pt x="4863" y="10957"/>
                  </a:cubicBezTo>
                  <a:lnTo>
                    <a:pt x="4817" y="10797"/>
                  </a:lnTo>
                  <a:cubicBezTo>
                    <a:pt x="4794" y="10637"/>
                    <a:pt x="4748" y="10477"/>
                    <a:pt x="4703" y="10318"/>
                  </a:cubicBezTo>
                  <a:lnTo>
                    <a:pt x="4657" y="10181"/>
                  </a:lnTo>
                  <a:lnTo>
                    <a:pt x="4589" y="9884"/>
                  </a:lnTo>
                  <a:cubicBezTo>
                    <a:pt x="4520" y="9541"/>
                    <a:pt x="4429" y="9222"/>
                    <a:pt x="4338" y="8902"/>
                  </a:cubicBezTo>
                  <a:lnTo>
                    <a:pt x="4292" y="8720"/>
                  </a:lnTo>
                  <a:cubicBezTo>
                    <a:pt x="4246" y="8583"/>
                    <a:pt x="4201" y="8423"/>
                    <a:pt x="4155" y="8263"/>
                  </a:cubicBezTo>
                  <a:lnTo>
                    <a:pt x="4132" y="8103"/>
                  </a:lnTo>
                  <a:cubicBezTo>
                    <a:pt x="4087" y="7944"/>
                    <a:pt x="4064" y="7807"/>
                    <a:pt x="4018" y="7647"/>
                  </a:cubicBezTo>
                  <a:cubicBezTo>
                    <a:pt x="3972" y="7487"/>
                    <a:pt x="3927" y="7350"/>
                    <a:pt x="3881" y="7190"/>
                  </a:cubicBezTo>
                  <a:lnTo>
                    <a:pt x="3835" y="6985"/>
                  </a:lnTo>
                  <a:cubicBezTo>
                    <a:pt x="3790" y="6894"/>
                    <a:pt x="3767" y="6780"/>
                    <a:pt x="3744" y="6665"/>
                  </a:cubicBezTo>
                  <a:cubicBezTo>
                    <a:pt x="3721" y="6620"/>
                    <a:pt x="3699" y="6551"/>
                    <a:pt x="3676" y="6483"/>
                  </a:cubicBezTo>
                  <a:cubicBezTo>
                    <a:pt x="3676" y="6437"/>
                    <a:pt x="3653" y="6392"/>
                    <a:pt x="3630" y="6346"/>
                  </a:cubicBezTo>
                  <a:cubicBezTo>
                    <a:pt x="3584" y="6163"/>
                    <a:pt x="3539" y="5981"/>
                    <a:pt x="3470" y="5730"/>
                  </a:cubicBezTo>
                  <a:cubicBezTo>
                    <a:pt x="3402" y="5501"/>
                    <a:pt x="3356" y="5296"/>
                    <a:pt x="3311" y="5091"/>
                  </a:cubicBezTo>
                  <a:cubicBezTo>
                    <a:pt x="3265" y="4885"/>
                    <a:pt x="3219" y="4703"/>
                    <a:pt x="3174" y="4497"/>
                  </a:cubicBezTo>
                  <a:lnTo>
                    <a:pt x="3174" y="4474"/>
                  </a:lnTo>
                  <a:cubicBezTo>
                    <a:pt x="3105" y="4246"/>
                    <a:pt x="3037" y="4041"/>
                    <a:pt x="2968" y="3812"/>
                  </a:cubicBezTo>
                  <a:cubicBezTo>
                    <a:pt x="2900" y="3584"/>
                    <a:pt x="2831" y="3379"/>
                    <a:pt x="2763" y="3173"/>
                  </a:cubicBezTo>
                  <a:cubicBezTo>
                    <a:pt x="2740" y="3105"/>
                    <a:pt x="2717" y="3059"/>
                    <a:pt x="2717" y="2991"/>
                  </a:cubicBezTo>
                  <a:cubicBezTo>
                    <a:pt x="2694" y="2945"/>
                    <a:pt x="2671" y="2899"/>
                    <a:pt x="2649" y="2854"/>
                  </a:cubicBezTo>
                  <a:cubicBezTo>
                    <a:pt x="2626" y="2762"/>
                    <a:pt x="2603" y="2671"/>
                    <a:pt x="2580" y="2580"/>
                  </a:cubicBezTo>
                  <a:lnTo>
                    <a:pt x="2557" y="2511"/>
                  </a:lnTo>
                  <a:cubicBezTo>
                    <a:pt x="2534" y="2443"/>
                    <a:pt x="2512" y="2352"/>
                    <a:pt x="2489" y="2260"/>
                  </a:cubicBezTo>
                  <a:lnTo>
                    <a:pt x="2466" y="2192"/>
                  </a:lnTo>
                  <a:lnTo>
                    <a:pt x="2443" y="2100"/>
                  </a:lnTo>
                  <a:cubicBezTo>
                    <a:pt x="2420" y="2032"/>
                    <a:pt x="2397" y="1963"/>
                    <a:pt x="2375" y="1918"/>
                  </a:cubicBezTo>
                  <a:lnTo>
                    <a:pt x="2375" y="1849"/>
                  </a:lnTo>
                  <a:cubicBezTo>
                    <a:pt x="2352" y="1758"/>
                    <a:pt x="2329" y="1690"/>
                    <a:pt x="2306" y="1621"/>
                  </a:cubicBezTo>
                  <a:lnTo>
                    <a:pt x="2283" y="1484"/>
                  </a:lnTo>
                  <a:cubicBezTo>
                    <a:pt x="2283" y="1416"/>
                    <a:pt x="2261" y="1370"/>
                    <a:pt x="2238" y="1302"/>
                  </a:cubicBezTo>
                  <a:cubicBezTo>
                    <a:pt x="2215" y="1165"/>
                    <a:pt x="2192" y="1073"/>
                    <a:pt x="2146" y="982"/>
                  </a:cubicBezTo>
                  <a:cubicBezTo>
                    <a:pt x="2124" y="868"/>
                    <a:pt x="2078" y="777"/>
                    <a:pt x="2032" y="685"/>
                  </a:cubicBezTo>
                  <a:cubicBezTo>
                    <a:pt x="1964" y="548"/>
                    <a:pt x="1895" y="411"/>
                    <a:pt x="1781" y="297"/>
                  </a:cubicBezTo>
                  <a:cubicBezTo>
                    <a:pt x="1667" y="183"/>
                    <a:pt x="1530" y="115"/>
                    <a:pt x="1348" y="46"/>
                  </a:cubicBezTo>
                  <a:cubicBezTo>
                    <a:pt x="1233" y="1"/>
                    <a:pt x="1096" y="1"/>
                    <a:pt x="959" y="1"/>
                  </a:cubicBezTo>
                  <a:close/>
                </a:path>
              </a:pathLst>
            </a:custGeom>
            <a:solidFill>
              <a:srgbClr val="57CD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69" name="Google Shape;5569;p21"/>
            <p:cNvSpPr/>
            <p:nvPr/>
          </p:nvSpPr>
          <p:spPr>
            <a:xfrm>
              <a:off x="5950150" y="3396450"/>
              <a:ext cx="147825" cy="528300"/>
            </a:xfrm>
            <a:custGeom>
              <a:avLst/>
              <a:gdLst/>
              <a:ahLst/>
              <a:cxnLst/>
              <a:rect l="l" t="t" r="r" b="b"/>
              <a:pathLst>
                <a:path w="5913" h="21132" extrusionOk="0">
                  <a:moveTo>
                    <a:pt x="92" y="0"/>
                  </a:moveTo>
                  <a:cubicBezTo>
                    <a:pt x="23" y="0"/>
                    <a:pt x="0" y="69"/>
                    <a:pt x="23" y="137"/>
                  </a:cubicBezTo>
                  <a:cubicBezTo>
                    <a:pt x="92" y="388"/>
                    <a:pt x="160" y="662"/>
                    <a:pt x="206" y="913"/>
                  </a:cubicBezTo>
                  <a:cubicBezTo>
                    <a:pt x="274" y="1187"/>
                    <a:pt x="343" y="1461"/>
                    <a:pt x="411" y="1735"/>
                  </a:cubicBezTo>
                  <a:cubicBezTo>
                    <a:pt x="548" y="2306"/>
                    <a:pt x="685" y="2876"/>
                    <a:pt x="845" y="3447"/>
                  </a:cubicBezTo>
                  <a:cubicBezTo>
                    <a:pt x="1142" y="4657"/>
                    <a:pt x="1461" y="5867"/>
                    <a:pt x="1804" y="7076"/>
                  </a:cubicBezTo>
                  <a:cubicBezTo>
                    <a:pt x="2443" y="9519"/>
                    <a:pt x="3105" y="11984"/>
                    <a:pt x="3766" y="14449"/>
                  </a:cubicBezTo>
                  <a:cubicBezTo>
                    <a:pt x="4063" y="15567"/>
                    <a:pt x="4383" y="16709"/>
                    <a:pt x="4680" y="17827"/>
                  </a:cubicBezTo>
                  <a:cubicBezTo>
                    <a:pt x="4816" y="18375"/>
                    <a:pt x="4976" y="18923"/>
                    <a:pt x="5113" y="19448"/>
                  </a:cubicBezTo>
                  <a:cubicBezTo>
                    <a:pt x="5182" y="19744"/>
                    <a:pt x="5273" y="20064"/>
                    <a:pt x="5364" y="20361"/>
                  </a:cubicBezTo>
                  <a:cubicBezTo>
                    <a:pt x="5410" y="20566"/>
                    <a:pt x="5456" y="20771"/>
                    <a:pt x="5524" y="20977"/>
                  </a:cubicBezTo>
                  <a:cubicBezTo>
                    <a:pt x="5552" y="21076"/>
                    <a:pt x="5634" y="21132"/>
                    <a:pt x="5713" y="21132"/>
                  </a:cubicBezTo>
                  <a:cubicBezTo>
                    <a:pt x="5762" y="21132"/>
                    <a:pt x="5809" y="21111"/>
                    <a:pt x="5844" y="21068"/>
                  </a:cubicBezTo>
                  <a:cubicBezTo>
                    <a:pt x="5889" y="21023"/>
                    <a:pt x="5912" y="20954"/>
                    <a:pt x="5889" y="20886"/>
                  </a:cubicBezTo>
                  <a:cubicBezTo>
                    <a:pt x="5844" y="20680"/>
                    <a:pt x="5775" y="20452"/>
                    <a:pt x="5729" y="20246"/>
                  </a:cubicBezTo>
                  <a:cubicBezTo>
                    <a:pt x="5638" y="19950"/>
                    <a:pt x="5570" y="19653"/>
                    <a:pt x="5478" y="19356"/>
                  </a:cubicBezTo>
                  <a:cubicBezTo>
                    <a:pt x="5341" y="18786"/>
                    <a:pt x="5182" y="18238"/>
                    <a:pt x="5045" y="17690"/>
                  </a:cubicBezTo>
                  <a:cubicBezTo>
                    <a:pt x="4725" y="16526"/>
                    <a:pt x="4428" y="15385"/>
                    <a:pt x="4109" y="14221"/>
                  </a:cubicBezTo>
                  <a:cubicBezTo>
                    <a:pt x="3447" y="11778"/>
                    <a:pt x="2785" y="9313"/>
                    <a:pt x="2123" y="6848"/>
                  </a:cubicBezTo>
                  <a:cubicBezTo>
                    <a:pt x="1826" y="5684"/>
                    <a:pt x="1507" y="4497"/>
                    <a:pt x="1164" y="3333"/>
                  </a:cubicBezTo>
                  <a:cubicBezTo>
                    <a:pt x="1027" y="2762"/>
                    <a:pt x="868" y="2215"/>
                    <a:pt x="708" y="1667"/>
                  </a:cubicBezTo>
                  <a:cubicBezTo>
                    <a:pt x="617" y="1393"/>
                    <a:pt x="548" y="1119"/>
                    <a:pt x="457" y="845"/>
                  </a:cubicBezTo>
                  <a:cubicBezTo>
                    <a:pt x="411" y="731"/>
                    <a:pt x="388" y="617"/>
                    <a:pt x="343" y="503"/>
                  </a:cubicBezTo>
                  <a:cubicBezTo>
                    <a:pt x="297" y="366"/>
                    <a:pt x="274" y="206"/>
                    <a:pt x="229" y="69"/>
                  </a:cubicBezTo>
                  <a:cubicBezTo>
                    <a:pt x="229" y="23"/>
                    <a:pt x="160" y="0"/>
                    <a:pt x="114" y="0"/>
                  </a:cubicBezTo>
                  <a:close/>
                </a:path>
              </a:pathLst>
            </a:custGeom>
            <a:solidFill>
              <a:srgbClr val="57CD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70" name="Google Shape;5570;p21"/>
            <p:cNvSpPr/>
            <p:nvPr/>
          </p:nvSpPr>
          <p:spPr>
            <a:xfrm>
              <a:off x="6024325" y="3739975"/>
              <a:ext cx="63375" cy="212300"/>
            </a:xfrm>
            <a:custGeom>
              <a:avLst/>
              <a:gdLst/>
              <a:ahLst/>
              <a:cxnLst/>
              <a:rect l="l" t="t" r="r" b="b"/>
              <a:pathLst>
                <a:path w="2535" h="8492" extrusionOk="0">
                  <a:moveTo>
                    <a:pt x="69" y="0"/>
                  </a:moveTo>
                  <a:cubicBezTo>
                    <a:pt x="23" y="0"/>
                    <a:pt x="1" y="69"/>
                    <a:pt x="1" y="114"/>
                  </a:cubicBezTo>
                  <a:cubicBezTo>
                    <a:pt x="160" y="685"/>
                    <a:pt x="275" y="1256"/>
                    <a:pt x="411" y="1826"/>
                  </a:cubicBezTo>
                  <a:cubicBezTo>
                    <a:pt x="548" y="2374"/>
                    <a:pt x="685" y="2922"/>
                    <a:pt x="845" y="3470"/>
                  </a:cubicBezTo>
                  <a:cubicBezTo>
                    <a:pt x="1119" y="4565"/>
                    <a:pt x="1416" y="5661"/>
                    <a:pt x="1690" y="6757"/>
                  </a:cubicBezTo>
                  <a:cubicBezTo>
                    <a:pt x="1781" y="7030"/>
                    <a:pt x="1849" y="7327"/>
                    <a:pt x="1918" y="7601"/>
                  </a:cubicBezTo>
                  <a:cubicBezTo>
                    <a:pt x="1964" y="7738"/>
                    <a:pt x="2009" y="7898"/>
                    <a:pt x="2032" y="8058"/>
                  </a:cubicBezTo>
                  <a:cubicBezTo>
                    <a:pt x="2055" y="8149"/>
                    <a:pt x="2101" y="8240"/>
                    <a:pt x="2123" y="8331"/>
                  </a:cubicBezTo>
                  <a:cubicBezTo>
                    <a:pt x="2123" y="8354"/>
                    <a:pt x="2123" y="8377"/>
                    <a:pt x="2146" y="8400"/>
                  </a:cubicBezTo>
                  <a:cubicBezTo>
                    <a:pt x="2169" y="8446"/>
                    <a:pt x="2237" y="8491"/>
                    <a:pt x="2306" y="8491"/>
                  </a:cubicBezTo>
                  <a:cubicBezTo>
                    <a:pt x="2420" y="8491"/>
                    <a:pt x="2534" y="8354"/>
                    <a:pt x="2489" y="8240"/>
                  </a:cubicBezTo>
                  <a:cubicBezTo>
                    <a:pt x="2443" y="8035"/>
                    <a:pt x="2374" y="7852"/>
                    <a:pt x="2329" y="7647"/>
                  </a:cubicBezTo>
                  <a:cubicBezTo>
                    <a:pt x="2260" y="7418"/>
                    <a:pt x="2215" y="7190"/>
                    <a:pt x="2146" y="6985"/>
                  </a:cubicBezTo>
                  <a:cubicBezTo>
                    <a:pt x="2009" y="6460"/>
                    <a:pt x="1872" y="5935"/>
                    <a:pt x="1735" y="5410"/>
                  </a:cubicBezTo>
                  <a:cubicBezTo>
                    <a:pt x="1416" y="4291"/>
                    <a:pt x="1119" y="3173"/>
                    <a:pt x="777" y="2055"/>
                  </a:cubicBezTo>
                  <a:cubicBezTo>
                    <a:pt x="685" y="1735"/>
                    <a:pt x="594" y="1393"/>
                    <a:pt x="503" y="1073"/>
                  </a:cubicBezTo>
                  <a:cubicBezTo>
                    <a:pt x="389" y="731"/>
                    <a:pt x="297" y="388"/>
                    <a:pt x="206" y="69"/>
                  </a:cubicBezTo>
                  <a:cubicBezTo>
                    <a:pt x="183" y="23"/>
                    <a:pt x="138" y="0"/>
                    <a:pt x="115" y="0"/>
                  </a:cubicBezTo>
                  <a:close/>
                </a:path>
              </a:pathLst>
            </a:custGeom>
            <a:solidFill>
              <a:srgbClr val="57CD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71" name="Google Shape;5571;p21"/>
            <p:cNvSpPr/>
            <p:nvPr/>
          </p:nvSpPr>
          <p:spPr>
            <a:xfrm>
              <a:off x="5616900" y="3472925"/>
              <a:ext cx="164925" cy="568350"/>
            </a:xfrm>
            <a:custGeom>
              <a:avLst/>
              <a:gdLst/>
              <a:ahLst/>
              <a:cxnLst/>
              <a:rect l="l" t="t" r="r" b="b"/>
              <a:pathLst>
                <a:path w="6597" h="22734" extrusionOk="0">
                  <a:moveTo>
                    <a:pt x="206" y="0"/>
                  </a:moveTo>
                  <a:cubicBezTo>
                    <a:pt x="206" y="0"/>
                    <a:pt x="183" y="23"/>
                    <a:pt x="160" y="23"/>
                  </a:cubicBezTo>
                  <a:cubicBezTo>
                    <a:pt x="69" y="46"/>
                    <a:pt x="0" y="137"/>
                    <a:pt x="23" y="251"/>
                  </a:cubicBezTo>
                  <a:cubicBezTo>
                    <a:pt x="685" y="2648"/>
                    <a:pt x="1347" y="5022"/>
                    <a:pt x="2009" y="7418"/>
                  </a:cubicBezTo>
                  <a:cubicBezTo>
                    <a:pt x="2648" y="9769"/>
                    <a:pt x="3310" y="12097"/>
                    <a:pt x="3949" y="14448"/>
                  </a:cubicBezTo>
                  <a:cubicBezTo>
                    <a:pt x="4588" y="16754"/>
                    <a:pt x="5227" y="19059"/>
                    <a:pt x="5866" y="21364"/>
                  </a:cubicBezTo>
                  <a:cubicBezTo>
                    <a:pt x="5935" y="21661"/>
                    <a:pt x="6026" y="21958"/>
                    <a:pt x="6118" y="22232"/>
                  </a:cubicBezTo>
                  <a:cubicBezTo>
                    <a:pt x="6118" y="22300"/>
                    <a:pt x="6140" y="22369"/>
                    <a:pt x="6163" y="22437"/>
                  </a:cubicBezTo>
                  <a:cubicBezTo>
                    <a:pt x="6163" y="22460"/>
                    <a:pt x="6186" y="22483"/>
                    <a:pt x="6186" y="22506"/>
                  </a:cubicBezTo>
                  <a:cubicBezTo>
                    <a:pt x="6186" y="22529"/>
                    <a:pt x="6186" y="22529"/>
                    <a:pt x="6186" y="22551"/>
                  </a:cubicBezTo>
                  <a:cubicBezTo>
                    <a:pt x="6209" y="22597"/>
                    <a:pt x="6232" y="22643"/>
                    <a:pt x="6254" y="22666"/>
                  </a:cubicBezTo>
                  <a:cubicBezTo>
                    <a:pt x="6300" y="22734"/>
                    <a:pt x="6369" y="22734"/>
                    <a:pt x="6437" y="22734"/>
                  </a:cubicBezTo>
                  <a:cubicBezTo>
                    <a:pt x="6460" y="22711"/>
                    <a:pt x="6506" y="22711"/>
                    <a:pt x="6528" y="22688"/>
                  </a:cubicBezTo>
                  <a:cubicBezTo>
                    <a:pt x="6551" y="22643"/>
                    <a:pt x="6574" y="22597"/>
                    <a:pt x="6574" y="22551"/>
                  </a:cubicBezTo>
                  <a:cubicBezTo>
                    <a:pt x="6597" y="22483"/>
                    <a:pt x="6551" y="22392"/>
                    <a:pt x="6528" y="22346"/>
                  </a:cubicBezTo>
                  <a:cubicBezTo>
                    <a:pt x="6506" y="22232"/>
                    <a:pt x="6483" y="22141"/>
                    <a:pt x="6460" y="22049"/>
                  </a:cubicBezTo>
                  <a:cubicBezTo>
                    <a:pt x="6346" y="21684"/>
                    <a:pt x="6254" y="21319"/>
                    <a:pt x="6163" y="20954"/>
                  </a:cubicBezTo>
                  <a:cubicBezTo>
                    <a:pt x="5844" y="19835"/>
                    <a:pt x="5524" y="18717"/>
                    <a:pt x="5227" y="17598"/>
                  </a:cubicBezTo>
                  <a:cubicBezTo>
                    <a:pt x="4565" y="15247"/>
                    <a:pt x="3926" y="12896"/>
                    <a:pt x="3287" y="10545"/>
                  </a:cubicBezTo>
                  <a:cubicBezTo>
                    <a:pt x="2602" y="8103"/>
                    <a:pt x="1918" y="5638"/>
                    <a:pt x="1233" y="3173"/>
                  </a:cubicBezTo>
                  <a:cubicBezTo>
                    <a:pt x="959" y="2168"/>
                    <a:pt x="685" y="1164"/>
                    <a:pt x="411" y="160"/>
                  </a:cubicBezTo>
                  <a:cubicBezTo>
                    <a:pt x="388" y="69"/>
                    <a:pt x="297" y="0"/>
                    <a:pt x="206" y="0"/>
                  </a:cubicBezTo>
                  <a:close/>
                </a:path>
              </a:pathLst>
            </a:custGeom>
            <a:solidFill>
              <a:srgbClr val="57CD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72" name="Google Shape;5572;p21"/>
            <p:cNvSpPr/>
            <p:nvPr/>
          </p:nvSpPr>
          <p:spPr>
            <a:xfrm>
              <a:off x="5965550" y="3356500"/>
              <a:ext cx="170650" cy="619950"/>
            </a:xfrm>
            <a:custGeom>
              <a:avLst/>
              <a:gdLst/>
              <a:ahLst/>
              <a:cxnLst/>
              <a:rect l="l" t="t" r="r" b="b"/>
              <a:pathLst>
                <a:path w="6826" h="24798" extrusionOk="0">
                  <a:moveTo>
                    <a:pt x="69" y="1"/>
                  </a:moveTo>
                  <a:cubicBezTo>
                    <a:pt x="46" y="24"/>
                    <a:pt x="23" y="46"/>
                    <a:pt x="1" y="69"/>
                  </a:cubicBezTo>
                  <a:cubicBezTo>
                    <a:pt x="1" y="115"/>
                    <a:pt x="1" y="138"/>
                    <a:pt x="1" y="160"/>
                  </a:cubicBezTo>
                  <a:cubicBezTo>
                    <a:pt x="92" y="480"/>
                    <a:pt x="160" y="800"/>
                    <a:pt x="252" y="1119"/>
                  </a:cubicBezTo>
                  <a:cubicBezTo>
                    <a:pt x="320" y="1439"/>
                    <a:pt x="389" y="1758"/>
                    <a:pt x="480" y="2078"/>
                  </a:cubicBezTo>
                  <a:cubicBezTo>
                    <a:pt x="640" y="2740"/>
                    <a:pt x="822" y="3402"/>
                    <a:pt x="1005" y="4064"/>
                  </a:cubicBezTo>
                  <a:cubicBezTo>
                    <a:pt x="1370" y="5365"/>
                    <a:pt x="1712" y="6666"/>
                    <a:pt x="2055" y="7990"/>
                  </a:cubicBezTo>
                  <a:cubicBezTo>
                    <a:pt x="2329" y="9040"/>
                    <a:pt x="2626" y="10089"/>
                    <a:pt x="2899" y="11139"/>
                  </a:cubicBezTo>
                  <a:cubicBezTo>
                    <a:pt x="3242" y="12372"/>
                    <a:pt x="3561" y="13605"/>
                    <a:pt x="3904" y="14860"/>
                  </a:cubicBezTo>
                  <a:cubicBezTo>
                    <a:pt x="4064" y="15476"/>
                    <a:pt x="4223" y="16115"/>
                    <a:pt x="4406" y="16754"/>
                  </a:cubicBezTo>
                  <a:cubicBezTo>
                    <a:pt x="4543" y="17302"/>
                    <a:pt x="4703" y="17850"/>
                    <a:pt x="4840" y="18421"/>
                  </a:cubicBezTo>
                  <a:cubicBezTo>
                    <a:pt x="5159" y="19562"/>
                    <a:pt x="5456" y="20703"/>
                    <a:pt x="5753" y="21867"/>
                  </a:cubicBezTo>
                  <a:cubicBezTo>
                    <a:pt x="5935" y="22552"/>
                    <a:pt x="6141" y="23260"/>
                    <a:pt x="6323" y="23967"/>
                  </a:cubicBezTo>
                  <a:cubicBezTo>
                    <a:pt x="6346" y="24059"/>
                    <a:pt x="6369" y="24150"/>
                    <a:pt x="6415" y="24264"/>
                  </a:cubicBezTo>
                  <a:cubicBezTo>
                    <a:pt x="6437" y="24332"/>
                    <a:pt x="6437" y="24401"/>
                    <a:pt x="6483" y="24492"/>
                  </a:cubicBezTo>
                  <a:cubicBezTo>
                    <a:pt x="6483" y="24538"/>
                    <a:pt x="6506" y="24561"/>
                    <a:pt x="6506" y="24606"/>
                  </a:cubicBezTo>
                  <a:cubicBezTo>
                    <a:pt x="6529" y="24652"/>
                    <a:pt x="6529" y="24675"/>
                    <a:pt x="6551" y="24720"/>
                  </a:cubicBezTo>
                  <a:cubicBezTo>
                    <a:pt x="6569" y="24772"/>
                    <a:pt x="6624" y="24797"/>
                    <a:pt x="6680" y="24797"/>
                  </a:cubicBezTo>
                  <a:cubicBezTo>
                    <a:pt x="6698" y="24797"/>
                    <a:pt x="6717" y="24795"/>
                    <a:pt x="6734" y="24789"/>
                  </a:cubicBezTo>
                  <a:cubicBezTo>
                    <a:pt x="6757" y="24789"/>
                    <a:pt x="6780" y="24766"/>
                    <a:pt x="6803" y="24720"/>
                  </a:cubicBezTo>
                  <a:cubicBezTo>
                    <a:pt x="6825" y="24675"/>
                    <a:pt x="6825" y="24652"/>
                    <a:pt x="6803" y="24606"/>
                  </a:cubicBezTo>
                  <a:cubicBezTo>
                    <a:pt x="6803" y="24584"/>
                    <a:pt x="6803" y="24561"/>
                    <a:pt x="6780" y="24538"/>
                  </a:cubicBezTo>
                  <a:cubicBezTo>
                    <a:pt x="6780" y="24515"/>
                    <a:pt x="6780" y="24515"/>
                    <a:pt x="6780" y="24515"/>
                  </a:cubicBezTo>
                  <a:cubicBezTo>
                    <a:pt x="6780" y="24492"/>
                    <a:pt x="6780" y="24469"/>
                    <a:pt x="6780" y="24447"/>
                  </a:cubicBezTo>
                  <a:cubicBezTo>
                    <a:pt x="6757" y="24424"/>
                    <a:pt x="6757" y="24378"/>
                    <a:pt x="6757" y="24355"/>
                  </a:cubicBezTo>
                  <a:cubicBezTo>
                    <a:pt x="6734" y="24287"/>
                    <a:pt x="6711" y="24218"/>
                    <a:pt x="6711" y="24173"/>
                  </a:cubicBezTo>
                  <a:cubicBezTo>
                    <a:pt x="6666" y="24013"/>
                    <a:pt x="6620" y="23853"/>
                    <a:pt x="6574" y="23693"/>
                  </a:cubicBezTo>
                  <a:cubicBezTo>
                    <a:pt x="6437" y="23191"/>
                    <a:pt x="6300" y="22666"/>
                    <a:pt x="6163" y="22141"/>
                  </a:cubicBezTo>
                  <a:cubicBezTo>
                    <a:pt x="6049" y="21639"/>
                    <a:pt x="5890" y="21137"/>
                    <a:pt x="5753" y="20635"/>
                  </a:cubicBezTo>
                  <a:cubicBezTo>
                    <a:pt x="5593" y="20018"/>
                    <a:pt x="5433" y="19379"/>
                    <a:pt x="5250" y="18763"/>
                  </a:cubicBezTo>
                  <a:cubicBezTo>
                    <a:pt x="4954" y="17599"/>
                    <a:pt x="4657" y="16458"/>
                    <a:pt x="4337" y="15316"/>
                  </a:cubicBezTo>
                  <a:cubicBezTo>
                    <a:pt x="3995" y="14038"/>
                    <a:pt x="3653" y="12760"/>
                    <a:pt x="3310" y="11482"/>
                  </a:cubicBezTo>
                  <a:cubicBezTo>
                    <a:pt x="2694" y="9131"/>
                    <a:pt x="2055" y="6780"/>
                    <a:pt x="1416" y="4429"/>
                  </a:cubicBezTo>
                  <a:cubicBezTo>
                    <a:pt x="1233" y="3676"/>
                    <a:pt x="1028" y="2945"/>
                    <a:pt x="845" y="2215"/>
                  </a:cubicBezTo>
                  <a:cubicBezTo>
                    <a:pt x="731" y="1872"/>
                    <a:pt x="640" y="1530"/>
                    <a:pt x="548" y="1188"/>
                  </a:cubicBezTo>
                  <a:cubicBezTo>
                    <a:pt x="434" y="822"/>
                    <a:pt x="320" y="457"/>
                    <a:pt x="229" y="92"/>
                  </a:cubicBezTo>
                  <a:cubicBezTo>
                    <a:pt x="206" y="24"/>
                    <a:pt x="160" y="1"/>
                    <a:pt x="115" y="1"/>
                  </a:cubicBezTo>
                  <a:close/>
                </a:path>
              </a:pathLst>
            </a:custGeom>
            <a:solidFill>
              <a:srgbClr val="F1C0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73" name="Google Shape;5573;p21"/>
            <p:cNvSpPr/>
            <p:nvPr/>
          </p:nvSpPr>
          <p:spPr>
            <a:xfrm>
              <a:off x="5971825" y="3364500"/>
              <a:ext cx="166075" cy="609300"/>
            </a:xfrm>
            <a:custGeom>
              <a:avLst/>
              <a:gdLst/>
              <a:ahLst/>
              <a:cxnLst/>
              <a:rect l="l" t="t" r="r" b="b"/>
              <a:pathLst>
                <a:path w="6643" h="24372" extrusionOk="0">
                  <a:moveTo>
                    <a:pt x="46" y="0"/>
                  </a:moveTo>
                  <a:cubicBezTo>
                    <a:pt x="24" y="0"/>
                    <a:pt x="1" y="23"/>
                    <a:pt x="24" y="69"/>
                  </a:cubicBezTo>
                  <a:cubicBezTo>
                    <a:pt x="46" y="160"/>
                    <a:pt x="69" y="229"/>
                    <a:pt x="92" y="343"/>
                  </a:cubicBezTo>
                  <a:cubicBezTo>
                    <a:pt x="115" y="411"/>
                    <a:pt x="138" y="502"/>
                    <a:pt x="160" y="594"/>
                  </a:cubicBezTo>
                  <a:cubicBezTo>
                    <a:pt x="160" y="594"/>
                    <a:pt x="160" y="594"/>
                    <a:pt x="160" y="571"/>
                  </a:cubicBezTo>
                  <a:cubicBezTo>
                    <a:pt x="183" y="708"/>
                    <a:pt x="206" y="822"/>
                    <a:pt x="229" y="936"/>
                  </a:cubicBezTo>
                  <a:cubicBezTo>
                    <a:pt x="229" y="936"/>
                    <a:pt x="229" y="936"/>
                    <a:pt x="229" y="913"/>
                  </a:cubicBezTo>
                  <a:cubicBezTo>
                    <a:pt x="275" y="1096"/>
                    <a:pt x="297" y="1278"/>
                    <a:pt x="343" y="1461"/>
                  </a:cubicBezTo>
                  <a:cubicBezTo>
                    <a:pt x="366" y="1621"/>
                    <a:pt x="412" y="1803"/>
                    <a:pt x="434" y="1963"/>
                  </a:cubicBezTo>
                  <a:cubicBezTo>
                    <a:pt x="457" y="2100"/>
                    <a:pt x="503" y="2237"/>
                    <a:pt x="526" y="2351"/>
                  </a:cubicBezTo>
                  <a:cubicBezTo>
                    <a:pt x="548" y="2488"/>
                    <a:pt x="571" y="2602"/>
                    <a:pt x="617" y="2716"/>
                  </a:cubicBezTo>
                  <a:cubicBezTo>
                    <a:pt x="617" y="2785"/>
                    <a:pt x="640" y="2831"/>
                    <a:pt x="640" y="2899"/>
                  </a:cubicBezTo>
                  <a:lnTo>
                    <a:pt x="663" y="2968"/>
                  </a:lnTo>
                  <a:cubicBezTo>
                    <a:pt x="685" y="3013"/>
                    <a:pt x="685" y="3036"/>
                    <a:pt x="685" y="3082"/>
                  </a:cubicBezTo>
                  <a:cubicBezTo>
                    <a:pt x="708" y="3104"/>
                    <a:pt x="731" y="3127"/>
                    <a:pt x="754" y="3127"/>
                  </a:cubicBezTo>
                  <a:lnTo>
                    <a:pt x="777" y="3127"/>
                  </a:lnTo>
                  <a:cubicBezTo>
                    <a:pt x="800" y="3219"/>
                    <a:pt x="800" y="3333"/>
                    <a:pt x="822" y="3424"/>
                  </a:cubicBezTo>
                  <a:cubicBezTo>
                    <a:pt x="868" y="3584"/>
                    <a:pt x="891" y="3721"/>
                    <a:pt x="937" y="3881"/>
                  </a:cubicBezTo>
                  <a:cubicBezTo>
                    <a:pt x="959" y="4017"/>
                    <a:pt x="1005" y="4177"/>
                    <a:pt x="1051" y="4337"/>
                  </a:cubicBezTo>
                  <a:lnTo>
                    <a:pt x="1096" y="4588"/>
                  </a:lnTo>
                  <a:cubicBezTo>
                    <a:pt x="1119" y="4634"/>
                    <a:pt x="1119" y="4657"/>
                    <a:pt x="1119" y="4702"/>
                  </a:cubicBezTo>
                  <a:cubicBezTo>
                    <a:pt x="1142" y="4748"/>
                    <a:pt x="1142" y="4794"/>
                    <a:pt x="1165" y="4839"/>
                  </a:cubicBezTo>
                  <a:cubicBezTo>
                    <a:pt x="1188" y="4862"/>
                    <a:pt x="1210" y="4862"/>
                    <a:pt x="1233" y="4862"/>
                  </a:cubicBezTo>
                  <a:cubicBezTo>
                    <a:pt x="1279" y="5045"/>
                    <a:pt x="1325" y="5227"/>
                    <a:pt x="1370" y="5410"/>
                  </a:cubicBezTo>
                  <a:cubicBezTo>
                    <a:pt x="1416" y="5615"/>
                    <a:pt x="1461" y="5821"/>
                    <a:pt x="1507" y="6049"/>
                  </a:cubicBezTo>
                  <a:cubicBezTo>
                    <a:pt x="1530" y="6140"/>
                    <a:pt x="1553" y="6232"/>
                    <a:pt x="1598" y="6346"/>
                  </a:cubicBezTo>
                  <a:cubicBezTo>
                    <a:pt x="1621" y="6460"/>
                    <a:pt x="1644" y="6551"/>
                    <a:pt x="1667" y="6665"/>
                  </a:cubicBezTo>
                  <a:cubicBezTo>
                    <a:pt x="1667" y="6688"/>
                    <a:pt x="1690" y="6711"/>
                    <a:pt x="1713" y="6734"/>
                  </a:cubicBezTo>
                  <a:cubicBezTo>
                    <a:pt x="1735" y="6802"/>
                    <a:pt x="1735" y="6871"/>
                    <a:pt x="1758" y="6939"/>
                  </a:cubicBezTo>
                  <a:cubicBezTo>
                    <a:pt x="1781" y="7053"/>
                    <a:pt x="1804" y="7167"/>
                    <a:pt x="1850" y="7282"/>
                  </a:cubicBezTo>
                  <a:cubicBezTo>
                    <a:pt x="1872" y="7373"/>
                    <a:pt x="1895" y="7487"/>
                    <a:pt x="1918" y="7601"/>
                  </a:cubicBezTo>
                  <a:cubicBezTo>
                    <a:pt x="1941" y="7692"/>
                    <a:pt x="1964" y="7806"/>
                    <a:pt x="1986" y="7898"/>
                  </a:cubicBezTo>
                  <a:cubicBezTo>
                    <a:pt x="2009" y="7943"/>
                    <a:pt x="2032" y="8012"/>
                    <a:pt x="2032" y="8058"/>
                  </a:cubicBezTo>
                  <a:cubicBezTo>
                    <a:pt x="2055" y="8126"/>
                    <a:pt x="2078" y="8172"/>
                    <a:pt x="2101" y="8217"/>
                  </a:cubicBezTo>
                  <a:cubicBezTo>
                    <a:pt x="2101" y="8240"/>
                    <a:pt x="2101" y="8263"/>
                    <a:pt x="2123" y="8286"/>
                  </a:cubicBezTo>
                  <a:lnTo>
                    <a:pt x="2146" y="8286"/>
                  </a:lnTo>
                  <a:cubicBezTo>
                    <a:pt x="2192" y="8491"/>
                    <a:pt x="2238" y="8697"/>
                    <a:pt x="2283" y="8902"/>
                  </a:cubicBezTo>
                  <a:cubicBezTo>
                    <a:pt x="2306" y="9016"/>
                    <a:pt x="2329" y="9153"/>
                    <a:pt x="2375" y="9290"/>
                  </a:cubicBezTo>
                  <a:cubicBezTo>
                    <a:pt x="2375" y="9359"/>
                    <a:pt x="2397" y="9427"/>
                    <a:pt x="2420" y="9496"/>
                  </a:cubicBezTo>
                  <a:lnTo>
                    <a:pt x="2443" y="9587"/>
                  </a:lnTo>
                  <a:cubicBezTo>
                    <a:pt x="2443" y="9610"/>
                    <a:pt x="2443" y="9610"/>
                    <a:pt x="2443" y="9633"/>
                  </a:cubicBezTo>
                  <a:cubicBezTo>
                    <a:pt x="2443" y="9633"/>
                    <a:pt x="2466" y="9655"/>
                    <a:pt x="2466" y="9655"/>
                  </a:cubicBezTo>
                  <a:cubicBezTo>
                    <a:pt x="2466" y="9678"/>
                    <a:pt x="2466" y="9701"/>
                    <a:pt x="2489" y="9701"/>
                  </a:cubicBezTo>
                  <a:cubicBezTo>
                    <a:pt x="2489" y="9724"/>
                    <a:pt x="2511" y="9747"/>
                    <a:pt x="2534" y="9747"/>
                  </a:cubicBezTo>
                  <a:lnTo>
                    <a:pt x="2557" y="9747"/>
                  </a:lnTo>
                  <a:cubicBezTo>
                    <a:pt x="2580" y="9884"/>
                    <a:pt x="2603" y="9998"/>
                    <a:pt x="2648" y="10112"/>
                  </a:cubicBezTo>
                  <a:cubicBezTo>
                    <a:pt x="2671" y="10226"/>
                    <a:pt x="2694" y="10340"/>
                    <a:pt x="2717" y="10454"/>
                  </a:cubicBezTo>
                  <a:cubicBezTo>
                    <a:pt x="2740" y="10568"/>
                    <a:pt x="2763" y="10682"/>
                    <a:pt x="2808" y="10774"/>
                  </a:cubicBezTo>
                  <a:cubicBezTo>
                    <a:pt x="2808" y="10797"/>
                    <a:pt x="2808" y="10819"/>
                    <a:pt x="2808" y="10819"/>
                  </a:cubicBezTo>
                  <a:cubicBezTo>
                    <a:pt x="2808" y="10842"/>
                    <a:pt x="2808" y="10865"/>
                    <a:pt x="2831" y="10865"/>
                  </a:cubicBezTo>
                  <a:cubicBezTo>
                    <a:pt x="2831" y="10934"/>
                    <a:pt x="2831" y="10979"/>
                    <a:pt x="2854" y="11025"/>
                  </a:cubicBezTo>
                  <a:cubicBezTo>
                    <a:pt x="2877" y="11116"/>
                    <a:pt x="2922" y="11230"/>
                    <a:pt x="2945" y="11344"/>
                  </a:cubicBezTo>
                  <a:cubicBezTo>
                    <a:pt x="2991" y="11527"/>
                    <a:pt x="3036" y="11732"/>
                    <a:pt x="3082" y="11915"/>
                  </a:cubicBezTo>
                  <a:cubicBezTo>
                    <a:pt x="3105" y="12006"/>
                    <a:pt x="3128" y="12098"/>
                    <a:pt x="3151" y="12189"/>
                  </a:cubicBezTo>
                  <a:cubicBezTo>
                    <a:pt x="3196" y="12280"/>
                    <a:pt x="3219" y="12372"/>
                    <a:pt x="3242" y="12463"/>
                  </a:cubicBezTo>
                  <a:cubicBezTo>
                    <a:pt x="3265" y="12554"/>
                    <a:pt x="3288" y="12668"/>
                    <a:pt x="3333" y="12760"/>
                  </a:cubicBezTo>
                  <a:cubicBezTo>
                    <a:pt x="3333" y="12805"/>
                    <a:pt x="3356" y="12851"/>
                    <a:pt x="3356" y="12897"/>
                  </a:cubicBezTo>
                  <a:lnTo>
                    <a:pt x="3379" y="12897"/>
                  </a:lnTo>
                  <a:cubicBezTo>
                    <a:pt x="3379" y="12965"/>
                    <a:pt x="3402" y="13011"/>
                    <a:pt x="3402" y="13056"/>
                  </a:cubicBezTo>
                  <a:cubicBezTo>
                    <a:pt x="3424" y="13193"/>
                    <a:pt x="3470" y="13307"/>
                    <a:pt x="3493" y="13422"/>
                  </a:cubicBezTo>
                  <a:cubicBezTo>
                    <a:pt x="3539" y="13627"/>
                    <a:pt x="3584" y="13855"/>
                    <a:pt x="3653" y="14061"/>
                  </a:cubicBezTo>
                  <a:cubicBezTo>
                    <a:pt x="3676" y="14175"/>
                    <a:pt x="3698" y="14266"/>
                    <a:pt x="3721" y="14380"/>
                  </a:cubicBezTo>
                  <a:cubicBezTo>
                    <a:pt x="3744" y="14426"/>
                    <a:pt x="3767" y="14471"/>
                    <a:pt x="3767" y="14540"/>
                  </a:cubicBezTo>
                  <a:cubicBezTo>
                    <a:pt x="3790" y="14586"/>
                    <a:pt x="3790" y="14631"/>
                    <a:pt x="3813" y="14677"/>
                  </a:cubicBezTo>
                  <a:cubicBezTo>
                    <a:pt x="3813" y="14700"/>
                    <a:pt x="3835" y="14723"/>
                    <a:pt x="3858" y="14723"/>
                  </a:cubicBezTo>
                  <a:cubicBezTo>
                    <a:pt x="3904" y="14859"/>
                    <a:pt x="3927" y="14996"/>
                    <a:pt x="3972" y="15133"/>
                  </a:cubicBezTo>
                  <a:cubicBezTo>
                    <a:pt x="4018" y="15316"/>
                    <a:pt x="4064" y="15499"/>
                    <a:pt x="4109" y="15681"/>
                  </a:cubicBezTo>
                  <a:cubicBezTo>
                    <a:pt x="4132" y="15750"/>
                    <a:pt x="4155" y="15841"/>
                    <a:pt x="4178" y="15932"/>
                  </a:cubicBezTo>
                  <a:cubicBezTo>
                    <a:pt x="4201" y="15978"/>
                    <a:pt x="4201" y="16024"/>
                    <a:pt x="4223" y="16069"/>
                  </a:cubicBezTo>
                  <a:cubicBezTo>
                    <a:pt x="4223" y="16069"/>
                    <a:pt x="4223" y="16092"/>
                    <a:pt x="4223" y="16115"/>
                  </a:cubicBezTo>
                  <a:cubicBezTo>
                    <a:pt x="4223" y="16138"/>
                    <a:pt x="4246" y="16161"/>
                    <a:pt x="4246" y="16183"/>
                  </a:cubicBezTo>
                  <a:cubicBezTo>
                    <a:pt x="4246" y="16183"/>
                    <a:pt x="4269" y="16206"/>
                    <a:pt x="4269" y="16206"/>
                  </a:cubicBezTo>
                  <a:cubicBezTo>
                    <a:pt x="4269" y="16206"/>
                    <a:pt x="4269" y="16229"/>
                    <a:pt x="4269" y="16229"/>
                  </a:cubicBezTo>
                  <a:cubicBezTo>
                    <a:pt x="4315" y="16389"/>
                    <a:pt x="4360" y="16549"/>
                    <a:pt x="4406" y="16708"/>
                  </a:cubicBezTo>
                  <a:cubicBezTo>
                    <a:pt x="4383" y="16754"/>
                    <a:pt x="4406" y="16800"/>
                    <a:pt x="4429" y="16845"/>
                  </a:cubicBezTo>
                  <a:cubicBezTo>
                    <a:pt x="4429" y="16868"/>
                    <a:pt x="4429" y="16891"/>
                    <a:pt x="4452" y="16914"/>
                  </a:cubicBezTo>
                  <a:cubicBezTo>
                    <a:pt x="4452" y="17005"/>
                    <a:pt x="4474" y="17096"/>
                    <a:pt x="4497" y="17188"/>
                  </a:cubicBezTo>
                  <a:lnTo>
                    <a:pt x="4566" y="17393"/>
                  </a:lnTo>
                  <a:cubicBezTo>
                    <a:pt x="4566" y="17439"/>
                    <a:pt x="4566" y="17462"/>
                    <a:pt x="4589" y="17507"/>
                  </a:cubicBezTo>
                  <a:cubicBezTo>
                    <a:pt x="4589" y="17530"/>
                    <a:pt x="4589" y="17576"/>
                    <a:pt x="4611" y="17621"/>
                  </a:cubicBezTo>
                  <a:cubicBezTo>
                    <a:pt x="4634" y="17644"/>
                    <a:pt x="4634" y="17644"/>
                    <a:pt x="4657" y="17667"/>
                  </a:cubicBezTo>
                  <a:cubicBezTo>
                    <a:pt x="4680" y="17713"/>
                    <a:pt x="4680" y="17758"/>
                    <a:pt x="4703" y="17781"/>
                  </a:cubicBezTo>
                  <a:cubicBezTo>
                    <a:pt x="4748" y="17964"/>
                    <a:pt x="4794" y="18169"/>
                    <a:pt x="4862" y="18352"/>
                  </a:cubicBezTo>
                  <a:cubicBezTo>
                    <a:pt x="4885" y="18443"/>
                    <a:pt x="4908" y="18534"/>
                    <a:pt x="4931" y="18626"/>
                  </a:cubicBezTo>
                  <a:cubicBezTo>
                    <a:pt x="4931" y="18648"/>
                    <a:pt x="4954" y="18694"/>
                    <a:pt x="4954" y="18717"/>
                  </a:cubicBezTo>
                  <a:cubicBezTo>
                    <a:pt x="4977" y="18763"/>
                    <a:pt x="4977" y="18785"/>
                    <a:pt x="4977" y="18808"/>
                  </a:cubicBezTo>
                  <a:cubicBezTo>
                    <a:pt x="4977" y="18831"/>
                    <a:pt x="4999" y="18854"/>
                    <a:pt x="4999" y="18854"/>
                  </a:cubicBezTo>
                  <a:lnTo>
                    <a:pt x="5045" y="19059"/>
                  </a:lnTo>
                  <a:cubicBezTo>
                    <a:pt x="5045" y="19059"/>
                    <a:pt x="5045" y="19082"/>
                    <a:pt x="5045" y="19082"/>
                  </a:cubicBezTo>
                  <a:cubicBezTo>
                    <a:pt x="5068" y="19173"/>
                    <a:pt x="5091" y="19242"/>
                    <a:pt x="5114" y="19310"/>
                  </a:cubicBezTo>
                  <a:cubicBezTo>
                    <a:pt x="5114" y="19379"/>
                    <a:pt x="5136" y="19425"/>
                    <a:pt x="5159" y="19493"/>
                  </a:cubicBezTo>
                  <a:cubicBezTo>
                    <a:pt x="5205" y="19630"/>
                    <a:pt x="5228" y="19744"/>
                    <a:pt x="5273" y="19881"/>
                  </a:cubicBezTo>
                  <a:cubicBezTo>
                    <a:pt x="5273" y="19927"/>
                    <a:pt x="5296" y="19972"/>
                    <a:pt x="5296" y="20018"/>
                  </a:cubicBezTo>
                  <a:cubicBezTo>
                    <a:pt x="5319" y="20064"/>
                    <a:pt x="5319" y="20109"/>
                    <a:pt x="5342" y="20155"/>
                  </a:cubicBezTo>
                  <a:cubicBezTo>
                    <a:pt x="5342" y="20201"/>
                    <a:pt x="5365" y="20223"/>
                    <a:pt x="5365" y="20269"/>
                  </a:cubicBezTo>
                  <a:cubicBezTo>
                    <a:pt x="5387" y="20315"/>
                    <a:pt x="5387" y="20360"/>
                    <a:pt x="5410" y="20406"/>
                  </a:cubicBezTo>
                  <a:cubicBezTo>
                    <a:pt x="5387" y="20406"/>
                    <a:pt x="5387" y="20406"/>
                    <a:pt x="5387" y="20429"/>
                  </a:cubicBezTo>
                  <a:cubicBezTo>
                    <a:pt x="5387" y="20475"/>
                    <a:pt x="5410" y="20520"/>
                    <a:pt x="5410" y="20589"/>
                  </a:cubicBezTo>
                  <a:cubicBezTo>
                    <a:pt x="5433" y="20634"/>
                    <a:pt x="5433" y="20657"/>
                    <a:pt x="5456" y="20703"/>
                  </a:cubicBezTo>
                  <a:cubicBezTo>
                    <a:pt x="5479" y="20817"/>
                    <a:pt x="5502" y="20908"/>
                    <a:pt x="5547" y="21022"/>
                  </a:cubicBezTo>
                  <a:cubicBezTo>
                    <a:pt x="5547" y="21022"/>
                    <a:pt x="5547" y="21022"/>
                    <a:pt x="5547" y="21045"/>
                  </a:cubicBezTo>
                  <a:cubicBezTo>
                    <a:pt x="5547" y="21068"/>
                    <a:pt x="5547" y="21091"/>
                    <a:pt x="5570" y="21114"/>
                  </a:cubicBezTo>
                  <a:cubicBezTo>
                    <a:pt x="5570" y="21136"/>
                    <a:pt x="5570" y="21182"/>
                    <a:pt x="5593" y="21228"/>
                  </a:cubicBezTo>
                  <a:cubicBezTo>
                    <a:pt x="5616" y="21319"/>
                    <a:pt x="5639" y="21410"/>
                    <a:pt x="5684" y="21524"/>
                  </a:cubicBezTo>
                  <a:cubicBezTo>
                    <a:pt x="5684" y="21570"/>
                    <a:pt x="5707" y="21616"/>
                    <a:pt x="5707" y="21661"/>
                  </a:cubicBezTo>
                  <a:lnTo>
                    <a:pt x="5730" y="21684"/>
                  </a:lnTo>
                  <a:cubicBezTo>
                    <a:pt x="5730" y="21707"/>
                    <a:pt x="5730" y="21730"/>
                    <a:pt x="5730" y="21753"/>
                  </a:cubicBezTo>
                  <a:cubicBezTo>
                    <a:pt x="5753" y="21844"/>
                    <a:pt x="5775" y="21913"/>
                    <a:pt x="5798" y="22004"/>
                  </a:cubicBezTo>
                  <a:cubicBezTo>
                    <a:pt x="5821" y="22072"/>
                    <a:pt x="5844" y="22164"/>
                    <a:pt x="5867" y="22232"/>
                  </a:cubicBezTo>
                  <a:cubicBezTo>
                    <a:pt x="5867" y="22255"/>
                    <a:pt x="5890" y="22301"/>
                    <a:pt x="5890" y="22323"/>
                  </a:cubicBezTo>
                  <a:cubicBezTo>
                    <a:pt x="5890" y="22369"/>
                    <a:pt x="5912" y="22415"/>
                    <a:pt x="5912" y="22460"/>
                  </a:cubicBezTo>
                  <a:cubicBezTo>
                    <a:pt x="5935" y="22506"/>
                    <a:pt x="5935" y="22552"/>
                    <a:pt x="5958" y="22574"/>
                  </a:cubicBezTo>
                  <a:cubicBezTo>
                    <a:pt x="5981" y="22597"/>
                    <a:pt x="5981" y="22620"/>
                    <a:pt x="6004" y="22620"/>
                  </a:cubicBezTo>
                  <a:cubicBezTo>
                    <a:pt x="6004" y="22666"/>
                    <a:pt x="6027" y="22734"/>
                    <a:pt x="6049" y="22780"/>
                  </a:cubicBezTo>
                  <a:cubicBezTo>
                    <a:pt x="6049" y="22826"/>
                    <a:pt x="6049" y="22871"/>
                    <a:pt x="6049" y="22894"/>
                  </a:cubicBezTo>
                  <a:cubicBezTo>
                    <a:pt x="6072" y="22940"/>
                    <a:pt x="6072" y="22962"/>
                    <a:pt x="6072" y="22985"/>
                  </a:cubicBezTo>
                  <a:cubicBezTo>
                    <a:pt x="6095" y="23054"/>
                    <a:pt x="6118" y="23122"/>
                    <a:pt x="6118" y="23191"/>
                  </a:cubicBezTo>
                  <a:cubicBezTo>
                    <a:pt x="6164" y="23305"/>
                    <a:pt x="6186" y="23419"/>
                    <a:pt x="6209" y="23533"/>
                  </a:cubicBezTo>
                  <a:cubicBezTo>
                    <a:pt x="6232" y="23602"/>
                    <a:pt x="6255" y="23693"/>
                    <a:pt x="6278" y="23761"/>
                  </a:cubicBezTo>
                  <a:cubicBezTo>
                    <a:pt x="6278" y="23784"/>
                    <a:pt x="6300" y="23807"/>
                    <a:pt x="6300" y="23830"/>
                  </a:cubicBezTo>
                  <a:cubicBezTo>
                    <a:pt x="6300" y="23898"/>
                    <a:pt x="6323" y="23967"/>
                    <a:pt x="6346" y="24012"/>
                  </a:cubicBezTo>
                  <a:cubicBezTo>
                    <a:pt x="6346" y="24081"/>
                    <a:pt x="6369" y="24127"/>
                    <a:pt x="6392" y="24195"/>
                  </a:cubicBezTo>
                  <a:cubicBezTo>
                    <a:pt x="6392" y="24195"/>
                    <a:pt x="6392" y="24218"/>
                    <a:pt x="6392" y="24218"/>
                  </a:cubicBezTo>
                  <a:cubicBezTo>
                    <a:pt x="6392" y="24264"/>
                    <a:pt x="6415" y="24332"/>
                    <a:pt x="6460" y="24355"/>
                  </a:cubicBezTo>
                  <a:cubicBezTo>
                    <a:pt x="6472" y="24366"/>
                    <a:pt x="6494" y="24372"/>
                    <a:pt x="6517" y="24372"/>
                  </a:cubicBezTo>
                  <a:cubicBezTo>
                    <a:pt x="6540" y="24372"/>
                    <a:pt x="6563" y="24366"/>
                    <a:pt x="6574" y="24355"/>
                  </a:cubicBezTo>
                  <a:cubicBezTo>
                    <a:pt x="6597" y="24332"/>
                    <a:pt x="6620" y="24309"/>
                    <a:pt x="6620" y="24286"/>
                  </a:cubicBezTo>
                  <a:cubicBezTo>
                    <a:pt x="6643" y="24264"/>
                    <a:pt x="6643" y="24264"/>
                    <a:pt x="6620" y="24241"/>
                  </a:cubicBezTo>
                  <a:cubicBezTo>
                    <a:pt x="6620" y="24218"/>
                    <a:pt x="6620" y="24218"/>
                    <a:pt x="6620" y="24195"/>
                  </a:cubicBezTo>
                  <a:cubicBezTo>
                    <a:pt x="6620" y="24195"/>
                    <a:pt x="6620" y="24172"/>
                    <a:pt x="6620" y="24172"/>
                  </a:cubicBezTo>
                  <a:cubicBezTo>
                    <a:pt x="6620" y="24149"/>
                    <a:pt x="6620" y="24149"/>
                    <a:pt x="6620" y="24127"/>
                  </a:cubicBezTo>
                  <a:cubicBezTo>
                    <a:pt x="6620" y="24104"/>
                    <a:pt x="6620" y="24058"/>
                    <a:pt x="6597" y="24035"/>
                  </a:cubicBezTo>
                  <a:cubicBezTo>
                    <a:pt x="6597" y="24012"/>
                    <a:pt x="6597" y="23990"/>
                    <a:pt x="6597" y="23967"/>
                  </a:cubicBezTo>
                  <a:cubicBezTo>
                    <a:pt x="6574" y="23921"/>
                    <a:pt x="6552" y="23875"/>
                    <a:pt x="6552" y="23830"/>
                  </a:cubicBezTo>
                  <a:cubicBezTo>
                    <a:pt x="6529" y="23784"/>
                    <a:pt x="6506" y="23739"/>
                    <a:pt x="6506" y="23716"/>
                  </a:cubicBezTo>
                  <a:cubicBezTo>
                    <a:pt x="6483" y="23670"/>
                    <a:pt x="6460" y="23624"/>
                    <a:pt x="6437" y="23579"/>
                  </a:cubicBezTo>
                  <a:cubicBezTo>
                    <a:pt x="6437" y="23556"/>
                    <a:pt x="6437" y="23533"/>
                    <a:pt x="6415" y="23510"/>
                  </a:cubicBezTo>
                  <a:lnTo>
                    <a:pt x="6415" y="23487"/>
                  </a:lnTo>
                  <a:cubicBezTo>
                    <a:pt x="6437" y="23487"/>
                    <a:pt x="6437" y="23487"/>
                    <a:pt x="6437" y="23465"/>
                  </a:cubicBezTo>
                  <a:cubicBezTo>
                    <a:pt x="6460" y="23442"/>
                    <a:pt x="6460" y="23396"/>
                    <a:pt x="6437" y="23373"/>
                  </a:cubicBezTo>
                  <a:cubicBezTo>
                    <a:pt x="6437" y="23350"/>
                    <a:pt x="6437" y="23350"/>
                    <a:pt x="6437" y="23328"/>
                  </a:cubicBezTo>
                  <a:cubicBezTo>
                    <a:pt x="6437" y="23305"/>
                    <a:pt x="6415" y="23305"/>
                    <a:pt x="6415" y="23282"/>
                  </a:cubicBezTo>
                  <a:cubicBezTo>
                    <a:pt x="6415" y="23236"/>
                    <a:pt x="6392" y="23191"/>
                    <a:pt x="6392" y="23168"/>
                  </a:cubicBezTo>
                  <a:cubicBezTo>
                    <a:pt x="6369" y="23077"/>
                    <a:pt x="6346" y="23008"/>
                    <a:pt x="6323" y="22917"/>
                  </a:cubicBezTo>
                  <a:cubicBezTo>
                    <a:pt x="6278" y="22803"/>
                    <a:pt x="6232" y="22666"/>
                    <a:pt x="6186" y="22529"/>
                  </a:cubicBezTo>
                  <a:cubicBezTo>
                    <a:pt x="6186" y="22506"/>
                    <a:pt x="6186" y="22483"/>
                    <a:pt x="6186" y="22460"/>
                  </a:cubicBezTo>
                  <a:cubicBezTo>
                    <a:pt x="6186" y="22460"/>
                    <a:pt x="6164" y="22437"/>
                    <a:pt x="6164" y="22437"/>
                  </a:cubicBezTo>
                  <a:cubicBezTo>
                    <a:pt x="6164" y="22415"/>
                    <a:pt x="6164" y="22392"/>
                    <a:pt x="6164" y="22369"/>
                  </a:cubicBezTo>
                  <a:cubicBezTo>
                    <a:pt x="6141" y="22323"/>
                    <a:pt x="6141" y="22278"/>
                    <a:pt x="6118" y="22255"/>
                  </a:cubicBezTo>
                  <a:cubicBezTo>
                    <a:pt x="6095" y="22164"/>
                    <a:pt x="6072" y="22072"/>
                    <a:pt x="6049" y="21981"/>
                  </a:cubicBezTo>
                  <a:cubicBezTo>
                    <a:pt x="6004" y="21821"/>
                    <a:pt x="5958" y="21639"/>
                    <a:pt x="5890" y="21479"/>
                  </a:cubicBezTo>
                  <a:cubicBezTo>
                    <a:pt x="5867" y="21388"/>
                    <a:pt x="5844" y="21296"/>
                    <a:pt x="5821" y="21228"/>
                  </a:cubicBezTo>
                  <a:cubicBezTo>
                    <a:pt x="5821" y="21182"/>
                    <a:pt x="5844" y="21159"/>
                    <a:pt x="5821" y="21114"/>
                  </a:cubicBezTo>
                  <a:cubicBezTo>
                    <a:pt x="5821" y="21045"/>
                    <a:pt x="5798" y="20977"/>
                    <a:pt x="5775" y="20908"/>
                  </a:cubicBezTo>
                  <a:cubicBezTo>
                    <a:pt x="5753" y="20817"/>
                    <a:pt x="5730" y="20726"/>
                    <a:pt x="5707" y="20657"/>
                  </a:cubicBezTo>
                  <a:cubicBezTo>
                    <a:pt x="5661" y="20520"/>
                    <a:pt x="5639" y="20406"/>
                    <a:pt x="5616" y="20292"/>
                  </a:cubicBezTo>
                  <a:cubicBezTo>
                    <a:pt x="5616" y="20269"/>
                    <a:pt x="5616" y="20269"/>
                    <a:pt x="5616" y="20246"/>
                  </a:cubicBezTo>
                  <a:cubicBezTo>
                    <a:pt x="5593" y="20223"/>
                    <a:pt x="5593" y="20201"/>
                    <a:pt x="5593" y="20178"/>
                  </a:cubicBezTo>
                  <a:lnTo>
                    <a:pt x="5570" y="20132"/>
                  </a:lnTo>
                  <a:cubicBezTo>
                    <a:pt x="5570" y="20086"/>
                    <a:pt x="5547" y="20064"/>
                    <a:pt x="5547" y="20018"/>
                  </a:cubicBezTo>
                  <a:cubicBezTo>
                    <a:pt x="5524" y="19995"/>
                    <a:pt x="5524" y="19972"/>
                    <a:pt x="5524" y="19972"/>
                  </a:cubicBezTo>
                  <a:cubicBezTo>
                    <a:pt x="5502" y="19858"/>
                    <a:pt x="5456" y="19767"/>
                    <a:pt x="5433" y="19676"/>
                  </a:cubicBezTo>
                  <a:cubicBezTo>
                    <a:pt x="5410" y="19561"/>
                    <a:pt x="5387" y="19470"/>
                    <a:pt x="5342" y="19379"/>
                  </a:cubicBezTo>
                  <a:cubicBezTo>
                    <a:pt x="5319" y="19288"/>
                    <a:pt x="5296" y="19196"/>
                    <a:pt x="5273" y="19105"/>
                  </a:cubicBezTo>
                  <a:lnTo>
                    <a:pt x="5205" y="18877"/>
                  </a:lnTo>
                  <a:cubicBezTo>
                    <a:pt x="5205" y="18877"/>
                    <a:pt x="5205" y="18854"/>
                    <a:pt x="5205" y="18854"/>
                  </a:cubicBezTo>
                  <a:cubicBezTo>
                    <a:pt x="5228" y="18831"/>
                    <a:pt x="5228" y="18808"/>
                    <a:pt x="5228" y="18763"/>
                  </a:cubicBezTo>
                  <a:cubicBezTo>
                    <a:pt x="5182" y="18603"/>
                    <a:pt x="5114" y="18466"/>
                    <a:pt x="5068" y="18306"/>
                  </a:cubicBezTo>
                  <a:cubicBezTo>
                    <a:pt x="5068" y="18306"/>
                    <a:pt x="5068" y="18283"/>
                    <a:pt x="5068" y="18260"/>
                  </a:cubicBezTo>
                  <a:cubicBezTo>
                    <a:pt x="4999" y="18078"/>
                    <a:pt x="4954" y="17918"/>
                    <a:pt x="4885" y="17735"/>
                  </a:cubicBezTo>
                  <a:cubicBezTo>
                    <a:pt x="4885" y="17690"/>
                    <a:pt x="4862" y="17644"/>
                    <a:pt x="4840" y="17599"/>
                  </a:cubicBezTo>
                  <a:cubicBezTo>
                    <a:pt x="4840" y="17576"/>
                    <a:pt x="4840" y="17576"/>
                    <a:pt x="4840" y="17576"/>
                  </a:cubicBezTo>
                  <a:cubicBezTo>
                    <a:pt x="4840" y="17553"/>
                    <a:pt x="4840" y="17553"/>
                    <a:pt x="4840" y="17530"/>
                  </a:cubicBezTo>
                  <a:cubicBezTo>
                    <a:pt x="4817" y="17462"/>
                    <a:pt x="4794" y="17393"/>
                    <a:pt x="4771" y="17302"/>
                  </a:cubicBezTo>
                  <a:cubicBezTo>
                    <a:pt x="4771" y="17302"/>
                    <a:pt x="4771" y="17302"/>
                    <a:pt x="4771" y="17279"/>
                  </a:cubicBezTo>
                  <a:cubicBezTo>
                    <a:pt x="4748" y="17256"/>
                    <a:pt x="4748" y="17233"/>
                    <a:pt x="4748" y="17210"/>
                  </a:cubicBezTo>
                  <a:cubicBezTo>
                    <a:pt x="4726" y="17119"/>
                    <a:pt x="4680" y="17028"/>
                    <a:pt x="4657" y="16914"/>
                  </a:cubicBezTo>
                  <a:cubicBezTo>
                    <a:pt x="4634" y="16800"/>
                    <a:pt x="4611" y="16686"/>
                    <a:pt x="4566" y="16571"/>
                  </a:cubicBezTo>
                  <a:cubicBezTo>
                    <a:pt x="4543" y="16480"/>
                    <a:pt x="4520" y="16389"/>
                    <a:pt x="4497" y="16297"/>
                  </a:cubicBezTo>
                  <a:cubicBezTo>
                    <a:pt x="4497" y="16275"/>
                    <a:pt x="4474" y="16229"/>
                    <a:pt x="4474" y="16183"/>
                  </a:cubicBezTo>
                  <a:cubicBezTo>
                    <a:pt x="4474" y="16161"/>
                    <a:pt x="4474" y="16138"/>
                    <a:pt x="4474" y="16115"/>
                  </a:cubicBezTo>
                  <a:cubicBezTo>
                    <a:pt x="4452" y="16069"/>
                    <a:pt x="4452" y="16024"/>
                    <a:pt x="4429" y="15978"/>
                  </a:cubicBezTo>
                  <a:cubicBezTo>
                    <a:pt x="4429" y="15932"/>
                    <a:pt x="4406" y="15909"/>
                    <a:pt x="4406" y="15864"/>
                  </a:cubicBezTo>
                  <a:cubicBezTo>
                    <a:pt x="4383" y="15795"/>
                    <a:pt x="4337" y="15704"/>
                    <a:pt x="4315" y="15613"/>
                  </a:cubicBezTo>
                  <a:cubicBezTo>
                    <a:pt x="4269" y="15430"/>
                    <a:pt x="4223" y="15270"/>
                    <a:pt x="4155" y="15088"/>
                  </a:cubicBezTo>
                  <a:cubicBezTo>
                    <a:pt x="4132" y="14951"/>
                    <a:pt x="4086" y="14791"/>
                    <a:pt x="4041" y="14654"/>
                  </a:cubicBezTo>
                  <a:cubicBezTo>
                    <a:pt x="4041" y="14654"/>
                    <a:pt x="4041" y="14631"/>
                    <a:pt x="4041" y="14631"/>
                  </a:cubicBezTo>
                  <a:cubicBezTo>
                    <a:pt x="4018" y="14494"/>
                    <a:pt x="3972" y="14380"/>
                    <a:pt x="3927" y="14266"/>
                  </a:cubicBezTo>
                  <a:cubicBezTo>
                    <a:pt x="3927" y="14220"/>
                    <a:pt x="3904" y="14175"/>
                    <a:pt x="3881" y="14129"/>
                  </a:cubicBezTo>
                  <a:cubicBezTo>
                    <a:pt x="3881" y="14106"/>
                    <a:pt x="3881" y="14083"/>
                    <a:pt x="3858" y="14061"/>
                  </a:cubicBezTo>
                  <a:cubicBezTo>
                    <a:pt x="3858" y="14038"/>
                    <a:pt x="3858" y="14015"/>
                    <a:pt x="3858" y="13992"/>
                  </a:cubicBezTo>
                  <a:cubicBezTo>
                    <a:pt x="3790" y="13787"/>
                    <a:pt x="3744" y="13581"/>
                    <a:pt x="3676" y="13376"/>
                  </a:cubicBezTo>
                  <a:cubicBezTo>
                    <a:pt x="3653" y="13285"/>
                    <a:pt x="3630" y="13170"/>
                    <a:pt x="3607" y="13079"/>
                  </a:cubicBezTo>
                  <a:cubicBezTo>
                    <a:pt x="3607" y="13079"/>
                    <a:pt x="3607" y="13056"/>
                    <a:pt x="3607" y="13056"/>
                  </a:cubicBezTo>
                  <a:cubicBezTo>
                    <a:pt x="3630" y="13033"/>
                    <a:pt x="3630" y="12988"/>
                    <a:pt x="3630" y="12965"/>
                  </a:cubicBezTo>
                  <a:cubicBezTo>
                    <a:pt x="3630" y="12874"/>
                    <a:pt x="3584" y="12782"/>
                    <a:pt x="3561" y="12714"/>
                  </a:cubicBezTo>
                  <a:cubicBezTo>
                    <a:pt x="3539" y="12623"/>
                    <a:pt x="3516" y="12531"/>
                    <a:pt x="3470" y="12463"/>
                  </a:cubicBezTo>
                  <a:lnTo>
                    <a:pt x="3402" y="12257"/>
                  </a:lnTo>
                  <a:cubicBezTo>
                    <a:pt x="3379" y="12166"/>
                    <a:pt x="3356" y="12098"/>
                    <a:pt x="3333" y="12029"/>
                  </a:cubicBezTo>
                  <a:cubicBezTo>
                    <a:pt x="3333" y="12029"/>
                    <a:pt x="3333" y="12029"/>
                    <a:pt x="3333" y="12006"/>
                  </a:cubicBezTo>
                  <a:cubicBezTo>
                    <a:pt x="3310" y="11961"/>
                    <a:pt x="3310" y="11915"/>
                    <a:pt x="3288" y="11869"/>
                  </a:cubicBezTo>
                  <a:cubicBezTo>
                    <a:pt x="3242" y="11732"/>
                    <a:pt x="3196" y="11573"/>
                    <a:pt x="3173" y="11436"/>
                  </a:cubicBezTo>
                  <a:cubicBezTo>
                    <a:pt x="3173" y="11413"/>
                    <a:pt x="3196" y="11367"/>
                    <a:pt x="3196" y="11344"/>
                  </a:cubicBezTo>
                  <a:cubicBezTo>
                    <a:pt x="3196" y="11344"/>
                    <a:pt x="3196" y="11322"/>
                    <a:pt x="3173" y="11322"/>
                  </a:cubicBezTo>
                  <a:cubicBezTo>
                    <a:pt x="3173" y="11230"/>
                    <a:pt x="3128" y="11139"/>
                    <a:pt x="3105" y="11048"/>
                  </a:cubicBezTo>
                  <a:cubicBezTo>
                    <a:pt x="3082" y="10934"/>
                    <a:pt x="3059" y="10819"/>
                    <a:pt x="3014" y="10728"/>
                  </a:cubicBezTo>
                  <a:cubicBezTo>
                    <a:pt x="2945" y="10500"/>
                    <a:pt x="2877" y="10272"/>
                    <a:pt x="2831" y="10043"/>
                  </a:cubicBezTo>
                  <a:cubicBezTo>
                    <a:pt x="2763" y="9815"/>
                    <a:pt x="2694" y="9587"/>
                    <a:pt x="2648" y="9336"/>
                  </a:cubicBezTo>
                  <a:cubicBezTo>
                    <a:pt x="2603" y="9222"/>
                    <a:pt x="2580" y="9108"/>
                    <a:pt x="2557" y="8971"/>
                  </a:cubicBezTo>
                  <a:cubicBezTo>
                    <a:pt x="2534" y="8925"/>
                    <a:pt x="2511" y="8879"/>
                    <a:pt x="2511" y="8811"/>
                  </a:cubicBezTo>
                  <a:cubicBezTo>
                    <a:pt x="2489" y="8742"/>
                    <a:pt x="2466" y="8697"/>
                    <a:pt x="2443" y="8628"/>
                  </a:cubicBezTo>
                  <a:cubicBezTo>
                    <a:pt x="2443" y="8605"/>
                    <a:pt x="2443" y="8605"/>
                    <a:pt x="2420" y="8605"/>
                  </a:cubicBezTo>
                  <a:cubicBezTo>
                    <a:pt x="2397" y="8468"/>
                    <a:pt x="2375" y="8309"/>
                    <a:pt x="2329" y="8172"/>
                  </a:cubicBezTo>
                  <a:cubicBezTo>
                    <a:pt x="2329" y="8035"/>
                    <a:pt x="2283" y="7898"/>
                    <a:pt x="2238" y="7784"/>
                  </a:cubicBezTo>
                  <a:cubicBezTo>
                    <a:pt x="2238" y="7715"/>
                    <a:pt x="2215" y="7670"/>
                    <a:pt x="2215" y="7624"/>
                  </a:cubicBezTo>
                  <a:cubicBezTo>
                    <a:pt x="2192" y="7601"/>
                    <a:pt x="2192" y="7578"/>
                    <a:pt x="2192" y="7555"/>
                  </a:cubicBezTo>
                  <a:cubicBezTo>
                    <a:pt x="2169" y="7533"/>
                    <a:pt x="2169" y="7533"/>
                    <a:pt x="2169" y="7510"/>
                  </a:cubicBezTo>
                  <a:cubicBezTo>
                    <a:pt x="2146" y="7487"/>
                    <a:pt x="2146" y="7487"/>
                    <a:pt x="2123" y="7464"/>
                  </a:cubicBezTo>
                  <a:cubicBezTo>
                    <a:pt x="2101" y="7396"/>
                    <a:pt x="2078" y="7304"/>
                    <a:pt x="2055" y="7213"/>
                  </a:cubicBezTo>
                  <a:cubicBezTo>
                    <a:pt x="2009" y="7099"/>
                    <a:pt x="1986" y="6985"/>
                    <a:pt x="1964" y="6871"/>
                  </a:cubicBezTo>
                  <a:cubicBezTo>
                    <a:pt x="1941" y="6802"/>
                    <a:pt x="1918" y="6711"/>
                    <a:pt x="1895" y="6642"/>
                  </a:cubicBezTo>
                  <a:cubicBezTo>
                    <a:pt x="1895" y="6642"/>
                    <a:pt x="1895" y="6620"/>
                    <a:pt x="1895" y="6620"/>
                  </a:cubicBezTo>
                  <a:cubicBezTo>
                    <a:pt x="1872" y="6528"/>
                    <a:pt x="1850" y="6414"/>
                    <a:pt x="1827" y="6323"/>
                  </a:cubicBezTo>
                  <a:cubicBezTo>
                    <a:pt x="1804" y="6232"/>
                    <a:pt x="1781" y="6140"/>
                    <a:pt x="1758" y="6072"/>
                  </a:cubicBezTo>
                  <a:cubicBezTo>
                    <a:pt x="1735" y="5980"/>
                    <a:pt x="1713" y="5889"/>
                    <a:pt x="1690" y="5821"/>
                  </a:cubicBezTo>
                  <a:lnTo>
                    <a:pt x="1644" y="5684"/>
                  </a:lnTo>
                  <a:cubicBezTo>
                    <a:pt x="1644" y="5638"/>
                    <a:pt x="1644" y="5615"/>
                    <a:pt x="1621" y="5570"/>
                  </a:cubicBezTo>
                  <a:cubicBezTo>
                    <a:pt x="1621" y="5547"/>
                    <a:pt x="1598" y="5524"/>
                    <a:pt x="1576" y="5524"/>
                  </a:cubicBezTo>
                  <a:cubicBezTo>
                    <a:pt x="1576" y="5455"/>
                    <a:pt x="1553" y="5410"/>
                    <a:pt x="1530" y="5341"/>
                  </a:cubicBezTo>
                  <a:cubicBezTo>
                    <a:pt x="1484" y="5136"/>
                    <a:pt x="1439" y="4953"/>
                    <a:pt x="1393" y="4748"/>
                  </a:cubicBezTo>
                  <a:cubicBezTo>
                    <a:pt x="1370" y="4634"/>
                    <a:pt x="1347" y="4520"/>
                    <a:pt x="1302" y="4406"/>
                  </a:cubicBezTo>
                  <a:cubicBezTo>
                    <a:pt x="1279" y="4337"/>
                    <a:pt x="1279" y="4246"/>
                    <a:pt x="1256" y="4177"/>
                  </a:cubicBezTo>
                  <a:cubicBezTo>
                    <a:pt x="1256" y="4154"/>
                    <a:pt x="1233" y="4109"/>
                    <a:pt x="1233" y="4086"/>
                  </a:cubicBezTo>
                  <a:cubicBezTo>
                    <a:pt x="1217" y="4053"/>
                    <a:pt x="1200" y="4031"/>
                    <a:pt x="1174" y="4031"/>
                  </a:cubicBezTo>
                  <a:cubicBezTo>
                    <a:pt x="1165" y="4031"/>
                    <a:pt x="1154" y="4034"/>
                    <a:pt x="1142" y="4040"/>
                  </a:cubicBezTo>
                  <a:cubicBezTo>
                    <a:pt x="1073" y="3835"/>
                    <a:pt x="1028" y="3629"/>
                    <a:pt x="982" y="3401"/>
                  </a:cubicBezTo>
                  <a:cubicBezTo>
                    <a:pt x="914" y="3173"/>
                    <a:pt x="845" y="2922"/>
                    <a:pt x="800" y="2671"/>
                  </a:cubicBezTo>
                  <a:cubicBezTo>
                    <a:pt x="777" y="2580"/>
                    <a:pt x="731" y="2488"/>
                    <a:pt x="708" y="2374"/>
                  </a:cubicBezTo>
                  <a:cubicBezTo>
                    <a:pt x="685" y="2328"/>
                    <a:pt x="685" y="2260"/>
                    <a:pt x="663" y="2214"/>
                  </a:cubicBezTo>
                  <a:cubicBezTo>
                    <a:pt x="640" y="2146"/>
                    <a:pt x="640" y="2077"/>
                    <a:pt x="617" y="2032"/>
                  </a:cubicBezTo>
                  <a:cubicBezTo>
                    <a:pt x="594" y="2009"/>
                    <a:pt x="571" y="1986"/>
                    <a:pt x="548" y="1986"/>
                  </a:cubicBezTo>
                  <a:cubicBezTo>
                    <a:pt x="526" y="1918"/>
                    <a:pt x="503" y="1849"/>
                    <a:pt x="503" y="1758"/>
                  </a:cubicBezTo>
                  <a:cubicBezTo>
                    <a:pt x="503" y="1781"/>
                    <a:pt x="503" y="1781"/>
                    <a:pt x="503" y="1781"/>
                  </a:cubicBezTo>
                  <a:cubicBezTo>
                    <a:pt x="480" y="1689"/>
                    <a:pt x="457" y="1621"/>
                    <a:pt x="434" y="1530"/>
                  </a:cubicBezTo>
                  <a:cubicBezTo>
                    <a:pt x="434" y="1438"/>
                    <a:pt x="412" y="1347"/>
                    <a:pt x="389" y="1256"/>
                  </a:cubicBezTo>
                  <a:cubicBezTo>
                    <a:pt x="366" y="1073"/>
                    <a:pt x="320" y="890"/>
                    <a:pt x="275" y="708"/>
                  </a:cubicBezTo>
                  <a:cubicBezTo>
                    <a:pt x="275" y="731"/>
                    <a:pt x="275" y="731"/>
                    <a:pt x="275" y="731"/>
                  </a:cubicBezTo>
                  <a:cubicBezTo>
                    <a:pt x="252" y="617"/>
                    <a:pt x="229" y="502"/>
                    <a:pt x="206" y="388"/>
                  </a:cubicBezTo>
                  <a:cubicBezTo>
                    <a:pt x="183" y="274"/>
                    <a:pt x="138" y="137"/>
                    <a:pt x="115" y="23"/>
                  </a:cubicBezTo>
                  <a:cubicBezTo>
                    <a:pt x="92" y="0"/>
                    <a:pt x="69" y="0"/>
                    <a:pt x="69" y="0"/>
                  </a:cubicBezTo>
                  <a:close/>
                </a:path>
              </a:pathLst>
            </a:custGeom>
            <a:solidFill>
              <a:srgbClr val="F1C0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74" name="Google Shape;5574;p21"/>
            <p:cNvSpPr/>
            <p:nvPr/>
          </p:nvSpPr>
          <p:spPr>
            <a:xfrm>
              <a:off x="5578675" y="3467775"/>
              <a:ext cx="166650" cy="603175"/>
            </a:xfrm>
            <a:custGeom>
              <a:avLst/>
              <a:gdLst/>
              <a:ahLst/>
              <a:cxnLst/>
              <a:rect l="l" t="t" r="r" b="b"/>
              <a:pathLst>
                <a:path w="6666" h="24127" extrusionOk="0">
                  <a:moveTo>
                    <a:pt x="91" y="1"/>
                  </a:moveTo>
                  <a:cubicBezTo>
                    <a:pt x="46" y="23"/>
                    <a:pt x="0" y="69"/>
                    <a:pt x="23" y="115"/>
                  </a:cubicBezTo>
                  <a:cubicBezTo>
                    <a:pt x="708" y="2671"/>
                    <a:pt x="1392" y="5250"/>
                    <a:pt x="2100" y="7807"/>
                  </a:cubicBezTo>
                  <a:cubicBezTo>
                    <a:pt x="2853" y="10614"/>
                    <a:pt x="3606" y="13445"/>
                    <a:pt x="4383" y="16275"/>
                  </a:cubicBezTo>
                  <a:cubicBezTo>
                    <a:pt x="4999" y="18603"/>
                    <a:pt x="5638" y="20954"/>
                    <a:pt x="6277" y="23282"/>
                  </a:cubicBezTo>
                  <a:cubicBezTo>
                    <a:pt x="6323" y="23511"/>
                    <a:pt x="6391" y="23716"/>
                    <a:pt x="6437" y="23944"/>
                  </a:cubicBezTo>
                  <a:cubicBezTo>
                    <a:pt x="6460" y="23967"/>
                    <a:pt x="6460" y="23967"/>
                    <a:pt x="6460" y="23990"/>
                  </a:cubicBezTo>
                  <a:cubicBezTo>
                    <a:pt x="6460" y="24013"/>
                    <a:pt x="6460" y="24036"/>
                    <a:pt x="6482" y="24058"/>
                  </a:cubicBezTo>
                  <a:cubicBezTo>
                    <a:pt x="6482" y="24104"/>
                    <a:pt x="6551" y="24127"/>
                    <a:pt x="6597" y="24127"/>
                  </a:cubicBezTo>
                  <a:cubicBezTo>
                    <a:pt x="6642" y="24104"/>
                    <a:pt x="6665" y="24058"/>
                    <a:pt x="6665" y="24013"/>
                  </a:cubicBezTo>
                  <a:cubicBezTo>
                    <a:pt x="6254" y="22461"/>
                    <a:pt x="5843" y="20931"/>
                    <a:pt x="5410" y="19379"/>
                  </a:cubicBezTo>
                  <a:cubicBezTo>
                    <a:pt x="4679" y="16617"/>
                    <a:pt x="3926" y="13856"/>
                    <a:pt x="3196" y="11117"/>
                  </a:cubicBezTo>
                  <a:cubicBezTo>
                    <a:pt x="2465" y="8400"/>
                    <a:pt x="1735" y="5707"/>
                    <a:pt x="1004" y="3014"/>
                  </a:cubicBezTo>
                  <a:cubicBezTo>
                    <a:pt x="730" y="2032"/>
                    <a:pt x="479" y="1051"/>
                    <a:pt x="205" y="69"/>
                  </a:cubicBezTo>
                  <a:cubicBezTo>
                    <a:pt x="205" y="23"/>
                    <a:pt x="160" y="1"/>
                    <a:pt x="114" y="1"/>
                  </a:cubicBezTo>
                  <a:close/>
                </a:path>
              </a:pathLst>
            </a:custGeom>
            <a:solidFill>
              <a:srgbClr val="469C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75" name="Google Shape;5575;p21"/>
            <p:cNvSpPr/>
            <p:nvPr/>
          </p:nvSpPr>
          <p:spPr>
            <a:xfrm>
              <a:off x="6034025" y="3371350"/>
              <a:ext cx="151825" cy="546825"/>
            </a:xfrm>
            <a:custGeom>
              <a:avLst/>
              <a:gdLst/>
              <a:ahLst/>
              <a:cxnLst/>
              <a:rect l="l" t="t" r="r" b="b"/>
              <a:pathLst>
                <a:path w="6073" h="21873" extrusionOk="0">
                  <a:moveTo>
                    <a:pt x="92" y="0"/>
                  </a:moveTo>
                  <a:cubicBezTo>
                    <a:pt x="46" y="23"/>
                    <a:pt x="1" y="69"/>
                    <a:pt x="23" y="137"/>
                  </a:cubicBezTo>
                  <a:cubicBezTo>
                    <a:pt x="685" y="2602"/>
                    <a:pt x="1347" y="5067"/>
                    <a:pt x="2009" y="7532"/>
                  </a:cubicBezTo>
                  <a:cubicBezTo>
                    <a:pt x="2717" y="10112"/>
                    <a:pt x="3402" y="12691"/>
                    <a:pt x="4109" y="15270"/>
                  </a:cubicBezTo>
                  <a:cubicBezTo>
                    <a:pt x="4634" y="17233"/>
                    <a:pt x="5159" y="19196"/>
                    <a:pt x="5684" y="21182"/>
                  </a:cubicBezTo>
                  <a:cubicBezTo>
                    <a:pt x="5753" y="21387"/>
                    <a:pt x="5798" y="21593"/>
                    <a:pt x="5867" y="21798"/>
                  </a:cubicBezTo>
                  <a:cubicBezTo>
                    <a:pt x="5867" y="21836"/>
                    <a:pt x="5912" y="21873"/>
                    <a:pt x="5954" y="21873"/>
                  </a:cubicBezTo>
                  <a:cubicBezTo>
                    <a:pt x="5963" y="21873"/>
                    <a:pt x="5972" y="21871"/>
                    <a:pt x="5981" y="21867"/>
                  </a:cubicBezTo>
                  <a:cubicBezTo>
                    <a:pt x="6027" y="21844"/>
                    <a:pt x="6072" y="21798"/>
                    <a:pt x="6049" y="21753"/>
                  </a:cubicBezTo>
                  <a:cubicBezTo>
                    <a:pt x="5661" y="20269"/>
                    <a:pt x="5250" y="18785"/>
                    <a:pt x="4862" y="17302"/>
                  </a:cubicBezTo>
                  <a:cubicBezTo>
                    <a:pt x="4178" y="14814"/>
                    <a:pt x="3516" y="12303"/>
                    <a:pt x="2831" y="9792"/>
                  </a:cubicBezTo>
                  <a:cubicBezTo>
                    <a:pt x="2146" y="7281"/>
                    <a:pt x="1461" y="4748"/>
                    <a:pt x="800" y="2214"/>
                  </a:cubicBezTo>
                  <a:cubicBezTo>
                    <a:pt x="594" y="1507"/>
                    <a:pt x="411" y="799"/>
                    <a:pt x="206" y="69"/>
                  </a:cubicBezTo>
                  <a:cubicBezTo>
                    <a:pt x="206" y="46"/>
                    <a:pt x="160" y="0"/>
                    <a:pt x="115" y="0"/>
                  </a:cubicBezTo>
                  <a:close/>
                </a:path>
              </a:pathLst>
            </a:custGeom>
            <a:solidFill>
              <a:srgbClr val="469C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76" name="Google Shape;5576;p21"/>
            <p:cNvSpPr/>
            <p:nvPr/>
          </p:nvSpPr>
          <p:spPr>
            <a:xfrm>
              <a:off x="6136750" y="3959100"/>
              <a:ext cx="22275" cy="9725"/>
            </a:xfrm>
            <a:custGeom>
              <a:avLst/>
              <a:gdLst/>
              <a:ahLst/>
              <a:cxnLst/>
              <a:rect l="l" t="t" r="r" b="b"/>
              <a:pathLst>
                <a:path w="891" h="389" extrusionOk="0">
                  <a:moveTo>
                    <a:pt x="753" y="0"/>
                  </a:moveTo>
                  <a:cubicBezTo>
                    <a:pt x="502" y="69"/>
                    <a:pt x="251" y="137"/>
                    <a:pt x="0" y="206"/>
                  </a:cubicBezTo>
                  <a:cubicBezTo>
                    <a:pt x="23" y="251"/>
                    <a:pt x="46" y="320"/>
                    <a:pt x="69" y="365"/>
                  </a:cubicBezTo>
                  <a:cubicBezTo>
                    <a:pt x="69" y="365"/>
                    <a:pt x="69" y="388"/>
                    <a:pt x="91" y="388"/>
                  </a:cubicBezTo>
                  <a:cubicBezTo>
                    <a:pt x="320" y="320"/>
                    <a:pt x="571" y="251"/>
                    <a:pt x="822" y="183"/>
                  </a:cubicBezTo>
                  <a:cubicBezTo>
                    <a:pt x="868" y="183"/>
                    <a:pt x="890" y="114"/>
                    <a:pt x="890" y="69"/>
                  </a:cubicBezTo>
                  <a:cubicBezTo>
                    <a:pt x="868" y="23"/>
                    <a:pt x="822" y="0"/>
                    <a:pt x="776" y="0"/>
                  </a:cubicBezTo>
                  <a:close/>
                </a:path>
              </a:pathLst>
            </a:custGeom>
            <a:solidFill>
              <a:srgbClr val="469C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77" name="Google Shape;5577;p21"/>
            <p:cNvSpPr/>
            <p:nvPr/>
          </p:nvSpPr>
          <p:spPr>
            <a:xfrm>
              <a:off x="5741875" y="3968800"/>
              <a:ext cx="378925" cy="103450"/>
            </a:xfrm>
            <a:custGeom>
              <a:avLst/>
              <a:gdLst/>
              <a:ahLst/>
              <a:cxnLst/>
              <a:rect l="l" t="t" r="r" b="b"/>
              <a:pathLst>
                <a:path w="15157" h="4138" extrusionOk="0">
                  <a:moveTo>
                    <a:pt x="15133" y="0"/>
                  </a:moveTo>
                  <a:cubicBezTo>
                    <a:pt x="13376" y="457"/>
                    <a:pt x="11618" y="913"/>
                    <a:pt x="9861" y="1370"/>
                  </a:cubicBezTo>
                  <a:cubicBezTo>
                    <a:pt x="7692" y="1940"/>
                    <a:pt x="5501" y="2534"/>
                    <a:pt x="3310" y="3104"/>
                  </a:cubicBezTo>
                  <a:cubicBezTo>
                    <a:pt x="2237" y="3378"/>
                    <a:pt x="1164" y="3652"/>
                    <a:pt x="91" y="3949"/>
                  </a:cubicBezTo>
                  <a:cubicBezTo>
                    <a:pt x="46" y="3949"/>
                    <a:pt x="0" y="4017"/>
                    <a:pt x="23" y="4063"/>
                  </a:cubicBezTo>
                  <a:cubicBezTo>
                    <a:pt x="23" y="4100"/>
                    <a:pt x="69" y="4138"/>
                    <a:pt x="110" y="4138"/>
                  </a:cubicBezTo>
                  <a:cubicBezTo>
                    <a:pt x="120" y="4138"/>
                    <a:pt x="129" y="4136"/>
                    <a:pt x="137" y="4132"/>
                  </a:cubicBezTo>
                  <a:lnTo>
                    <a:pt x="4451" y="2990"/>
                  </a:lnTo>
                  <a:cubicBezTo>
                    <a:pt x="6665" y="2420"/>
                    <a:pt x="8879" y="1826"/>
                    <a:pt x="11093" y="1256"/>
                  </a:cubicBezTo>
                  <a:cubicBezTo>
                    <a:pt x="12463" y="890"/>
                    <a:pt x="13809" y="548"/>
                    <a:pt x="15156" y="183"/>
                  </a:cubicBezTo>
                  <a:cubicBezTo>
                    <a:pt x="15156" y="137"/>
                    <a:pt x="15156" y="114"/>
                    <a:pt x="15156" y="69"/>
                  </a:cubicBezTo>
                  <a:cubicBezTo>
                    <a:pt x="15133" y="46"/>
                    <a:pt x="15133" y="23"/>
                    <a:pt x="15133" y="0"/>
                  </a:cubicBezTo>
                  <a:close/>
                </a:path>
              </a:pathLst>
            </a:custGeom>
            <a:solidFill>
              <a:srgbClr val="469C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78" name="Google Shape;5578;p21"/>
            <p:cNvSpPr/>
            <p:nvPr/>
          </p:nvSpPr>
          <p:spPr>
            <a:xfrm>
              <a:off x="5974100" y="3357075"/>
              <a:ext cx="19450" cy="9150"/>
            </a:xfrm>
            <a:custGeom>
              <a:avLst/>
              <a:gdLst/>
              <a:ahLst/>
              <a:cxnLst/>
              <a:rect l="l" t="t" r="r" b="b"/>
              <a:pathLst>
                <a:path w="778" h="366" extrusionOk="0">
                  <a:moveTo>
                    <a:pt x="640" y="1"/>
                  </a:moveTo>
                  <a:cubicBezTo>
                    <a:pt x="435" y="69"/>
                    <a:pt x="229" y="115"/>
                    <a:pt x="1" y="183"/>
                  </a:cubicBezTo>
                  <a:cubicBezTo>
                    <a:pt x="24" y="229"/>
                    <a:pt x="24" y="297"/>
                    <a:pt x="47" y="366"/>
                  </a:cubicBezTo>
                  <a:cubicBezTo>
                    <a:pt x="252" y="320"/>
                    <a:pt x="480" y="252"/>
                    <a:pt x="686" y="206"/>
                  </a:cubicBezTo>
                  <a:cubicBezTo>
                    <a:pt x="754" y="183"/>
                    <a:pt x="777" y="137"/>
                    <a:pt x="754" y="69"/>
                  </a:cubicBezTo>
                  <a:cubicBezTo>
                    <a:pt x="754" y="23"/>
                    <a:pt x="709" y="1"/>
                    <a:pt x="663" y="1"/>
                  </a:cubicBezTo>
                  <a:close/>
                </a:path>
              </a:pathLst>
            </a:custGeom>
            <a:solidFill>
              <a:srgbClr val="469C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79" name="Google Shape;5579;p21"/>
            <p:cNvSpPr/>
            <p:nvPr/>
          </p:nvSpPr>
          <p:spPr>
            <a:xfrm>
              <a:off x="5578675" y="3365625"/>
              <a:ext cx="379475" cy="104050"/>
            </a:xfrm>
            <a:custGeom>
              <a:avLst/>
              <a:gdLst/>
              <a:ahLst/>
              <a:cxnLst/>
              <a:rect l="l" t="t" r="r" b="b"/>
              <a:pathLst>
                <a:path w="15179" h="4162" extrusionOk="0">
                  <a:moveTo>
                    <a:pt x="15156" y="1"/>
                  </a:moveTo>
                  <a:cubicBezTo>
                    <a:pt x="13490" y="435"/>
                    <a:pt x="11846" y="868"/>
                    <a:pt x="10203" y="1302"/>
                  </a:cubicBezTo>
                  <a:cubicBezTo>
                    <a:pt x="8080" y="1873"/>
                    <a:pt x="5935" y="2443"/>
                    <a:pt x="3812" y="2991"/>
                  </a:cubicBezTo>
                  <a:cubicBezTo>
                    <a:pt x="2579" y="3311"/>
                    <a:pt x="1347" y="3630"/>
                    <a:pt x="114" y="3972"/>
                  </a:cubicBezTo>
                  <a:lnTo>
                    <a:pt x="91" y="3972"/>
                  </a:lnTo>
                  <a:cubicBezTo>
                    <a:pt x="46" y="3972"/>
                    <a:pt x="0" y="4041"/>
                    <a:pt x="23" y="4087"/>
                  </a:cubicBezTo>
                  <a:cubicBezTo>
                    <a:pt x="42" y="4124"/>
                    <a:pt x="75" y="4161"/>
                    <a:pt x="112" y="4161"/>
                  </a:cubicBezTo>
                  <a:cubicBezTo>
                    <a:pt x="120" y="4161"/>
                    <a:pt x="129" y="4159"/>
                    <a:pt x="137" y="4155"/>
                  </a:cubicBezTo>
                  <a:lnTo>
                    <a:pt x="160" y="4155"/>
                  </a:lnTo>
                  <a:cubicBezTo>
                    <a:pt x="1552" y="3790"/>
                    <a:pt x="2922" y="3425"/>
                    <a:pt x="4291" y="3059"/>
                  </a:cubicBezTo>
                  <a:cubicBezTo>
                    <a:pt x="6460" y="2489"/>
                    <a:pt x="8605" y="1941"/>
                    <a:pt x="10751" y="1370"/>
                  </a:cubicBezTo>
                  <a:cubicBezTo>
                    <a:pt x="12234" y="982"/>
                    <a:pt x="13718" y="594"/>
                    <a:pt x="15179" y="206"/>
                  </a:cubicBezTo>
                  <a:cubicBezTo>
                    <a:pt x="15179" y="184"/>
                    <a:pt x="15179" y="161"/>
                    <a:pt x="15179" y="138"/>
                  </a:cubicBezTo>
                  <a:cubicBezTo>
                    <a:pt x="15179" y="115"/>
                    <a:pt x="15179" y="115"/>
                    <a:pt x="15156" y="92"/>
                  </a:cubicBezTo>
                  <a:cubicBezTo>
                    <a:pt x="15156" y="92"/>
                    <a:pt x="15156" y="69"/>
                    <a:pt x="15156" y="47"/>
                  </a:cubicBezTo>
                  <a:cubicBezTo>
                    <a:pt x="15156" y="47"/>
                    <a:pt x="15156" y="24"/>
                    <a:pt x="15156" y="1"/>
                  </a:cubicBezTo>
                  <a:close/>
                </a:path>
              </a:pathLst>
            </a:custGeom>
            <a:solidFill>
              <a:srgbClr val="469C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80" name="Google Shape;5580;p21"/>
            <p:cNvSpPr/>
            <p:nvPr/>
          </p:nvSpPr>
          <p:spPr>
            <a:xfrm>
              <a:off x="5579800" y="3466625"/>
              <a:ext cx="2875" cy="5750"/>
            </a:xfrm>
            <a:custGeom>
              <a:avLst/>
              <a:gdLst/>
              <a:ahLst/>
              <a:cxnLst/>
              <a:rect l="l" t="t" r="r" b="b"/>
              <a:pathLst>
                <a:path w="115" h="230" extrusionOk="0">
                  <a:moveTo>
                    <a:pt x="46" y="1"/>
                  </a:moveTo>
                  <a:cubicBezTo>
                    <a:pt x="24" y="1"/>
                    <a:pt x="1" y="24"/>
                    <a:pt x="1" y="47"/>
                  </a:cubicBezTo>
                  <a:cubicBezTo>
                    <a:pt x="1" y="47"/>
                    <a:pt x="1" y="69"/>
                    <a:pt x="1" y="69"/>
                  </a:cubicBezTo>
                  <a:cubicBezTo>
                    <a:pt x="1" y="92"/>
                    <a:pt x="1" y="92"/>
                    <a:pt x="1" y="115"/>
                  </a:cubicBezTo>
                  <a:cubicBezTo>
                    <a:pt x="1" y="138"/>
                    <a:pt x="1" y="138"/>
                    <a:pt x="1" y="161"/>
                  </a:cubicBezTo>
                  <a:cubicBezTo>
                    <a:pt x="1" y="184"/>
                    <a:pt x="24" y="184"/>
                    <a:pt x="24" y="206"/>
                  </a:cubicBezTo>
                  <a:cubicBezTo>
                    <a:pt x="24" y="229"/>
                    <a:pt x="46" y="229"/>
                    <a:pt x="46" y="229"/>
                  </a:cubicBezTo>
                  <a:lnTo>
                    <a:pt x="92" y="229"/>
                  </a:lnTo>
                  <a:cubicBezTo>
                    <a:pt x="92" y="229"/>
                    <a:pt x="115" y="206"/>
                    <a:pt x="115" y="206"/>
                  </a:cubicBezTo>
                  <a:cubicBezTo>
                    <a:pt x="115" y="184"/>
                    <a:pt x="115" y="184"/>
                    <a:pt x="115" y="161"/>
                  </a:cubicBezTo>
                  <a:cubicBezTo>
                    <a:pt x="92" y="161"/>
                    <a:pt x="92" y="138"/>
                    <a:pt x="92" y="138"/>
                  </a:cubicBezTo>
                  <a:cubicBezTo>
                    <a:pt x="92" y="138"/>
                    <a:pt x="92" y="115"/>
                    <a:pt x="92" y="115"/>
                  </a:cubicBezTo>
                  <a:cubicBezTo>
                    <a:pt x="92" y="115"/>
                    <a:pt x="92" y="92"/>
                    <a:pt x="92" y="92"/>
                  </a:cubicBezTo>
                  <a:cubicBezTo>
                    <a:pt x="92" y="92"/>
                    <a:pt x="92" y="69"/>
                    <a:pt x="92" y="69"/>
                  </a:cubicBezTo>
                  <a:cubicBezTo>
                    <a:pt x="115" y="47"/>
                    <a:pt x="92" y="1"/>
                    <a:pt x="69" y="1"/>
                  </a:cubicBezTo>
                  <a:close/>
                </a:path>
              </a:pathLst>
            </a:custGeom>
            <a:solidFill>
              <a:srgbClr val="469C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81" name="Google Shape;5581;p21"/>
            <p:cNvSpPr/>
            <p:nvPr/>
          </p:nvSpPr>
          <p:spPr>
            <a:xfrm>
              <a:off x="5579225" y="3466625"/>
              <a:ext cx="3450" cy="5975"/>
            </a:xfrm>
            <a:custGeom>
              <a:avLst/>
              <a:gdLst/>
              <a:ahLst/>
              <a:cxnLst/>
              <a:rect l="l" t="t" r="r" b="b"/>
              <a:pathLst>
                <a:path w="138" h="239" extrusionOk="0">
                  <a:moveTo>
                    <a:pt x="69" y="1"/>
                  </a:moveTo>
                  <a:cubicBezTo>
                    <a:pt x="47" y="1"/>
                    <a:pt x="47" y="24"/>
                    <a:pt x="47" y="24"/>
                  </a:cubicBezTo>
                  <a:cubicBezTo>
                    <a:pt x="24" y="24"/>
                    <a:pt x="24" y="47"/>
                    <a:pt x="1" y="69"/>
                  </a:cubicBezTo>
                  <a:cubicBezTo>
                    <a:pt x="1" y="69"/>
                    <a:pt x="1" y="92"/>
                    <a:pt x="1" y="92"/>
                  </a:cubicBezTo>
                  <a:cubicBezTo>
                    <a:pt x="1" y="115"/>
                    <a:pt x="1" y="138"/>
                    <a:pt x="1" y="138"/>
                  </a:cubicBezTo>
                  <a:cubicBezTo>
                    <a:pt x="1" y="161"/>
                    <a:pt x="1" y="161"/>
                    <a:pt x="1" y="161"/>
                  </a:cubicBezTo>
                  <a:cubicBezTo>
                    <a:pt x="1" y="184"/>
                    <a:pt x="24" y="206"/>
                    <a:pt x="24" y="206"/>
                  </a:cubicBezTo>
                  <a:cubicBezTo>
                    <a:pt x="24" y="223"/>
                    <a:pt x="47" y="239"/>
                    <a:pt x="68" y="239"/>
                  </a:cubicBezTo>
                  <a:cubicBezTo>
                    <a:pt x="77" y="239"/>
                    <a:pt x="85" y="236"/>
                    <a:pt x="92" y="229"/>
                  </a:cubicBezTo>
                  <a:cubicBezTo>
                    <a:pt x="115" y="206"/>
                    <a:pt x="115" y="184"/>
                    <a:pt x="115" y="161"/>
                  </a:cubicBezTo>
                  <a:cubicBezTo>
                    <a:pt x="92" y="161"/>
                    <a:pt x="92" y="161"/>
                    <a:pt x="92" y="138"/>
                  </a:cubicBezTo>
                  <a:cubicBezTo>
                    <a:pt x="92" y="115"/>
                    <a:pt x="92" y="115"/>
                    <a:pt x="92" y="115"/>
                  </a:cubicBezTo>
                  <a:cubicBezTo>
                    <a:pt x="92" y="115"/>
                    <a:pt x="92" y="92"/>
                    <a:pt x="92" y="92"/>
                  </a:cubicBezTo>
                  <a:cubicBezTo>
                    <a:pt x="115" y="92"/>
                    <a:pt x="115" y="92"/>
                    <a:pt x="115" y="69"/>
                  </a:cubicBezTo>
                  <a:cubicBezTo>
                    <a:pt x="138" y="69"/>
                    <a:pt x="138" y="47"/>
                    <a:pt x="115" y="47"/>
                  </a:cubicBezTo>
                  <a:cubicBezTo>
                    <a:pt x="115" y="24"/>
                    <a:pt x="115" y="24"/>
                    <a:pt x="92" y="1"/>
                  </a:cubicBezTo>
                  <a:close/>
                </a:path>
              </a:pathLst>
            </a:custGeom>
            <a:solidFill>
              <a:srgbClr val="469C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82" name="Google Shape;5582;p21"/>
            <p:cNvSpPr/>
            <p:nvPr/>
          </p:nvSpPr>
          <p:spPr>
            <a:xfrm>
              <a:off x="5578675" y="3466075"/>
              <a:ext cx="3425" cy="5725"/>
            </a:xfrm>
            <a:custGeom>
              <a:avLst/>
              <a:gdLst/>
              <a:ahLst/>
              <a:cxnLst/>
              <a:rect l="l" t="t" r="r" b="b"/>
              <a:pathLst>
                <a:path w="137" h="229" extrusionOk="0">
                  <a:moveTo>
                    <a:pt x="69" y="0"/>
                  </a:moveTo>
                  <a:cubicBezTo>
                    <a:pt x="69" y="23"/>
                    <a:pt x="46" y="23"/>
                    <a:pt x="46" y="23"/>
                  </a:cubicBezTo>
                  <a:cubicBezTo>
                    <a:pt x="46" y="46"/>
                    <a:pt x="23" y="46"/>
                    <a:pt x="23" y="69"/>
                  </a:cubicBezTo>
                  <a:cubicBezTo>
                    <a:pt x="23" y="69"/>
                    <a:pt x="23" y="91"/>
                    <a:pt x="23" y="91"/>
                  </a:cubicBezTo>
                  <a:cubicBezTo>
                    <a:pt x="23" y="114"/>
                    <a:pt x="0" y="137"/>
                    <a:pt x="23" y="137"/>
                  </a:cubicBezTo>
                  <a:cubicBezTo>
                    <a:pt x="23" y="160"/>
                    <a:pt x="23" y="183"/>
                    <a:pt x="23" y="183"/>
                  </a:cubicBezTo>
                  <a:cubicBezTo>
                    <a:pt x="23" y="206"/>
                    <a:pt x="46" y="206"/>
                    <a:pt x="46" y="228"/>
                  </a:cubicBezTo>
                  <a:lnTo>
                    <a:pt x="91" y="228"/>
                  </a:lnTo>
                  <a:cubicBezTo>
                    <a:pt x="91" y="228"/>
                    <a:pt x="114" y="206"/>
                    <a:pt x="114" y="206"/>
                  </a:cubicBezTo>
                  <a:cubicBezTo>
                    <a:pt x="114" y="206"/>
                    <a:pt x="114" y="183"/>
                    <a:pt x="114" y="160"/>
                  </a:cubicBezTo>
                  <a:cubicBezTo>
                    <a:pt x="114" y="160"/>
                    <a:pt x="114" y="137"/>
                    <a:pt x="114" y="114"/>
                  </a:cubicBezTo>
                  <a:lnTo>
                    <a:pt x="114" y="91"/>
                  </a:lnTo>
                  <a:lnTo>
                    <a:pt x="137" y="91"/>
                  </a:lnTo>
                  <a:cubicBezTo>
                    <a:pt x="137" y="69"/>
                    <a:pt x="137" y="23"/>
                    <a:pt x="114" y="23"/>
                  </a:cubicBezTo>
                  <a:cubicBezTo>
                    <a:pt x="114" y="0"/>
                    <a:pt x="91" y="0"/>
                    <a:pt x="91" y="0"/>
                  </a:cubicBezTo>
                  <a:close/>
                </a:path>
              </a:pathLst>
            </a:custGeom>
            <a:solidFill>
              <a:srgbClr val="469C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83" name="Google Shape;5583;p21"/>
            <p:cNvSpPr/>
            <p:nvPr/>
          </p:nvSpPr>
          <p:spPr>
            <a:xfrm>
              <a:off x="5578675" y="3466075"/>
              <a:ext cx="3425" cy="4575"/>
            </a:xfrm>
            <a:custGeom>
              <a:avLst/>
              <a:gdLst/>
              <a:ahLst/>
              <a:cxnLst/>
              <a:rect l="l" t="t" r="r" b="b"/>
              <a:pathLst>
                <a:path w="137" h="183" extrusionOk="0">
                  <a:moveTo>
                    <a:pt x="69" y="0"/>
                  </a:moveTo>
                  <a:cubicBezTo>
                    <a:pt x="69" y="23"/>
                    <a:pt x="46" y="23"/>
                    <a:pt x="46" y="23"/>
                  </a:cubicBezTo>
                  <a:cubicBezTo>
                    <a:pt x="46" y="23"/>
                    <a:pt x="46" y="23"/>
                    <a:pt x="23" y="46"/>
                  </a:cubicBezTo>
                  <a:cubicBezTo>
                    <a:pt x="23" y="46"/>
                    <a:pt x="23" y="46"/>
                    <a:pt x="23" y="69"/>
                  </a:cubicBezTo>
                  <a:cubicBezTo>
                    <a:pt x="0" y="69"/>
                    <a:pt x="0" y="91"/>
                    <a:pt x="0" y="91"/>
                  </a:cubicBezTo>
                  <a:cubicBezTo>
                    <a:pt x="0" y="114"/>
                    <a:pt x="0" y="114"/>
                    <a:pt x="0" y="114"/>
                  </a:cubicBezTo>
                  <a:cubicBezTo>
                    <a:pt x="0" y="137"/>
                    <a:pt x="0" y="137"/>
                    <a:pt x="23" y="160"/>
                  </a:cubicBezTo>
                  <a:cubicBezTo>
                    <a:pt x="23" y="160"/>
                    <a:pt x="23" y="183"/>
                    <a:pt x="46" y="183"/>
                  </a:cubicBezTo>
                  <a:lnTo>
                    <a:pt x="69" y="183"/>
                  </a:lnTo>
                  <a:cubicBezTo>
                    <a:pt x="91" y="183"/>
                    <a:pt x="91" y="183"/>
                    <a:pt x="114" y="160"/>
                  </a:cubicBezTo>
                  <a:cubicBezTo>
                    <a:pt x="114" y="160"/>
                    <a:pt x="114" y="137"/>
                    <a:pt x="114" y="137"/>
                  </a:cubicBezTo>
                  <a:cubicBezTo>
                    <a:pt x="114" y="114"/>
                    <a:pt x="114" y="114"/>
                    <a:pt x="114" y="114"/>
                  </a:cubicBezTo>
                  <a:cubicBezTo>
                    <a:pt x="114" y="114"/>
                    <a:pt x="114" y="91"/>
                    <a:pt x="114" y="91"/>
                  </a:cubicBezTo>
                  <a:cubicBezTo>
                    <a:pt x="137" y="91"/>
                    <a:pt x="137" y="69"/>
                    <a:pt x="137" y="69"/>
                  </a:cubicBezTo>
                  <a:cubicBezTo>
                    <a:pt x="137" y="46"/>
                    <a:pt x="137" y="46"/>
                    <a:pt x="137" y="23"/>
                  </a:cubicBezTo>
                  <a:cubicBezTo>
                    <a:pt x="137" y="23"/>
                    <a:pt x="114" y="0"/>
                    <a:pt x="114" y="0"/>
                  </a:cubicBezTo>
                  <a:close/>
                </a:path>
              </a:pathLst>
            </a:custGeom>
            <a:solidFill>
              <a:srgbClr val="469C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84" name="Google Shape;5584;p21"/>
            <p:cNvSpPr/>
            <p:nvPr/>
          </p:nvSpPr>
          <p:spPr>
            <a:xfrm>
              <a:off x="5578675" y="3465500"/>
              <a:ext cx="3425" cy="4575"/>
            </a:xfrm>
            <a:custGeom>
              <a:avLst/>
              <a:gdLst/>
              <a:ahLst/>
              <a:cxnLst/>
              <a:rect l="l" t="t" r="r" b="b"/>
              <a:pathLst>
                <a:path w="137" h="183" extrusionOk="0">
                  <a:moveTo>
                    <a:pt x="69" y="0"/>
                  </a:moveTo>
                  <a:cubicBezTo>
                    <a:pt x="69" y="0"/>
                    <a:pt x="69" y="0"/>
                    <a:pt x="69" y="23"/>
                  </a:cubicBezTo>
                  <a:lnTo>
                    <a:pt x="46" y="23"/>
                  </a:lnTo>
                  <a:cubicBezTo>
                    <a:pt x="23" y="46"/>
                    <a:pt x="23" y="46"/>
                    <a:pt x="23" y="69"/>
                  </a:cubicBezTo>
                  <a:cubicBezTo>
                    <a:pt x="23" y="69"/>
                    <a:pt x="0" y="92"/>
                    <a:pt x="0" y="92"/>
                  </a:cubicBezTo>
                  <a:cubicBezTo>
                    <a:pt x="0" y="114"/>
                    <a:pt x="0" y="114"/>
                    <a:pt x="0" y="137"/>
                  </a:cubicBezTo>
                  <a:cubicBezTo>
                    <a:pt x="0" y="160"/>
                    <a:pt x="0" y="160"/>
                    <a:pt x="23" y="183"/>
                  </a:cubicBezTo>
                  <a:lnTo>
                    <a:pt x="91" y="183"/>
                  </a:lnTo>
                  <a:cubicBezTo>
                    <a:pt x="91" y="160"/>
                    <a:pt x="114" y="160"/>
                    <a:pt x="114" y="137"/>
                  </a:cubicBezTo>
                  <a:cubicBezTo>
                    <a:pt x="114" y="137"/>
                    <a:pt x="114" y="114"/>
                    <a:pt x="91" y="114"/>
                  </a:cubicBezTo>
                  <a:lnTo>
                    <a:pt x="114" y="114"/>
                  </a:lnTo>
                  <a:cubicBezTo>
                    <a:pt x="114" y="92"/>
                    <a:pt x="114" y="92"/>
                    <a:pt x="114" y="92"/>
                  </a:cubicBezTo>
                  <a:cubicBezTo>
                    <a:pt x="137" y="69"/>
                    <a:pt x="137" y="23"/>
                    <a:pt x="114" y="23"/>
                  </a:cubicBezTo>
                  <a:cubicBezTo>
                    <a:pt x="91" y="23"/>
                    <a:pt x="91" y="0"/>
                    <a:pt x="69" y="0"/>
                  </a:cubicBezTo>
                  <a:close/>
                </a:path>
              </a:pathLst>
            </a:custGeom>
            <a:solidFill>
              <a:srgbClr val="469C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85" name="Google Shape;5585;p21"/>
            <p:cNvSpPr/>
            <p:nvPr/>
          </p:nvSpPr>
          <p:spPr>
            <a:xfrm>
              <a:off x="5578675" y="3465500"/>
              <a:ext cx="3425" cy="4575"/>
            </a:xfrm>
            <a:custGeom>
              <a:avLst/>
              <a:gdLst/>
              <a:ahLst/>
              <a:cxnLst/>
              <a:rect l="l" t="t" r="r" b="b"/>
              <a:pathLst>
                <a:path w="137" h="183" extrusionOk="0">
                  <a:moveTo>
                    <a:pt x="91" y="0"/>
                  </a:moveTo>
                  <a:cubicBezTo>
                    <a:pt x="69" y="0"/>
                    <a:pt x="46" y="23"/>
                    <a:pt x="46" y="23"/>
                  </a:cubicBezTo>
                  <a:cubicBezTo>
                    <a:pt x="23" y="46"/>
                    <a:pt x="23" y="46"/>
                    <a:pt x="23" y="69"/>
                  </a:cubicBezTo>
                  <a:cubicBezTo>
                    <a:pt x="23" y="69"/>
                    <a:pt x="23" y="69"/>
                    <a:pt x="23" y="92"/>
                  </a:cubicBezTo>
                  <a:cubicBezTo>
                    <a:pt x="0" y="92"/>
                    <a:pt x="0" y="114"/>
                    <a:pt x="0" y="114"/>
                  </a:cubicBezTo>
                  <a:cubicBezTo>
                    <a:pt x="0" y="160"/>
                    <a:pt x="23" y="183"/>
                    <a:pt x="46" y="183"/>
                  </a:cubicBezTo>
                  <a:cubicBezTo>
                    <a:pt x="91" y="183"/>
                    <a:pt x="114" y="160"/>
                    <a:pt x="114" y="137"/>
                  </a:cubicBezTo>
                  <a:cubicBezTo>
                    <a:pt x="114" y="114"/>
                    <a:pt x="114" y="114"/>
                    <a:pt x="114" y="114"/>
                  </a:cubicBezTo>
                  <a:cubicBezTo>
                    <a:pt x="114" y="114"/>
                    <a:pt x="114" y="92"/>
                    <a:pt x="114" y="92"/>
                  </a:cubicBezTo>
                  <a:cubicBezTo>
                    <a:pt x="114" y="92"/>
                    <a:pt x="114" y="92"/>
                    <a:pt x="114" y="69"/>
                  </a:cubicBezTo>
                  <a:cubicBezTo>
                    <a:pt x="137" y="46"/>
                    <a:pt x="137" y="23"/>
                    <a:pt x="114" y="0"/>
                  </a:cubicBezTo>
                  <a:close/>
                </a:path>
              </a:pathLst>
            </a:custGeom>
            <a:solidFill>
              <a:srgbClr val="469C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86" name="Google Shape;5586;p21"/>
            <p:cNvSpPr/>
            <p:nvPr/>
          </p:nvSpPr>
          <p:spPr>
            <a:xfrm>
              <a:off x="5741300" y="4068075"/>
              <a:ext cx="4575" cy="4025"/>
            </a:xfrm>
            <a:custGeom>
              <a:avLst/>
              <a:gdLst/>
              <a:ahLst/>
              <a:cxnLst/>
              <a:rect l="l" t="t" r="r" b="b"/>
              <a:pathLst>
                <a:path w="183" h="161" extrusionOk="0">
                  <a:moveTo>
                    <a:pt x="23" y="1"/>
                  </a:moveTo>
                  <a:cubicBezTo>
                    <a:pt x="0" y="1"/>
                    <a:pt x="0" y="24"/>
                    <a:pt x="0" y="69"/>
                  </a:cubicBezTo>
                  <a:cubicBezTo>
                    <a:pt x="0" y="69"/>
                    <a:pt x="0" y="92"/>
                    <a:pt x="23" y="92"/>
                  </a:cubicBezTo>
                  <a:cubicBezTo>
                    <a:pt x="23" y="92"/>
                    <a:pt x="23" y="115"/>
                    <a:pt x="23" y="115"/>
                  </a:cubicBezTo>
                  <a:cubicBezTo>
                    <a:pt x="46" y="115"/>
                    <a:pt x="46" y="138"/>
                    <a:pt x="46" y="138"/>
                  </a:cubicBezTo>
                  <a:cubicBezTo>
                    <a:pt x="69" y="138"/>
                    <a:pt x="69" y="138"/>
                    <a:pt x="92" y="161"/>
                  </a:cubicBezTo>
                  <a:lnTo>
                    <a:pt x="137" y="161"/>
                  </a:lnTo>
                  <a:cubicBezTo>
                    <a:pt x="160" y="161"/>
                    <a:pt x="183" y="115"/>
                    <a:pt x="183" y="92"/>
                  </a:cubicBezTo>
                  <a:cubicBezTo>
                    <a:pt x="160" y="69"/>
                    <a:pt x="137" y="46"/>
                    <a:pt x="114" y="46"/>
                  </a:cubicBezTo>
                  <a:lnTo>
                    <a:pt x="92" y="46"/>
                  </a:lnTo>
                  <a:cubicBezTo>
                    <a:pt x="92" y="46"/>
                    <a:pt x="92" y="24"/>
                    <a:pt x="92" y="24"/>
                  </a:cubicBezTo>
                  <a:cubicBezTo>
                    <a:pt x="92" y="1"/>
                    <a:pt x="69" y="1"/>
                    <a:pt x="46" y="1"/>
                  </a:cubicBezTo>
                  <a:close/>
                </a:path>
              </a:pathLst>
            </a:custGeom>
            <a:solidFill>
              <a:srgbClr val="469C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87" name="Google Shape;5587;p21"/>
            <p:cNvSpPr/>
            <p:nvPr/>
          </p:nvSpPr>
          <p:spPr>
            <a:xfrm>
              <a:off x="5740725" y="4067500"/>
              <a:ext cx="3450" cy="4025"/>
            </a:xfrm>
            <a:custGeom>
              <a:avLst/>
              <a:gdLst/>
              <a:ahLst/>
              <a:cxnLst/>
              <a:rect l="l" t="t" r="r" b="b"/>
              <a:pathLst>
                <a:path w="138" h="161" extrusionOk="0">
                  <a:moveTo>
                    <a:pt x="23" y="1"/>
                  </a:moveTo>
                  <a:cubicBezTo>
                    <a:pt x="0" y="24"/>
                    <a:pt x="0" y="47"/>
                    <a:pt x="0" y="69"/>
                  </a:cubicBezTo>
                  <a:cubicBezTo>
                    <a:pt x="0" y="69"/>
                    <a:pt x="23" y="92"/>
                    <a:pt x="23" y="115"/>
                  </a:cubicBezTo>
                  <a:lnTo>
                    <a:pt x="46" y="115"/>
                  </a:lnTo>
                  <a:cubicBezTo>
                    <a:pt x="46" y="138"/>
                    <a:pt x="46" y="138"/>
                    <a:pt x="69" y="138"/>
                  </a:cubicBezTo>
                  <a:cubicBezTo>
                    <a:pt x="69" y="161"/>
                    <a:pt x="92" y="161"/>
                    <a:pt x="92" y="161"/>
                  </a:cubicBezTo>
                  <a:cubicBezTo>
                    <a:pt x="115" y="161"/>
                    <a:pt x="137" y="138"/>
                    <a:pt x="137" y="138"/>
                  </a:cubicBezTo>
                  <a:cubicBezTo>
                    <a:pt x="137" y="138"/>
                    <a:pt x="137" y="115"/>
                    <a:pt x="137" y="115"/>
                  </a:cubicBezTo>
                  <a:cubicBezTo>
                    <a:pt x="137" y="92"/>
                    <a:pt x="137" y="69"/>
                    <a:pt x="137" y="69"/>
                  </a:cubicBezTo>
                  <a:lnTo>
                    <a:pt x="115" y="69"/>
                  </a:lnTo>
                  <a:cubicBezTo>
                    <a:pt x="115" y="47"/>
                    <a:pt x="115" y="47"/>
                    <a:pt x="115" y="47"/>
                  </a:cubicBezTo>
                  <a:cubicBezTo>
                    <a:pt x="92" y="47"/>
                    <a:pt x="92" y="47"/>
                    <a:pt x="92" y="24"/>
                  </a:cubicBezTo>
                  <a:cubicBezTo>
                    <a:pt x="92" y="24"/>
                    <a:pt x="69" y="1"/>
                    <a:pt x="46" y="1"/>
                  </a:cubicBezTo>
                  <a:close/>
                </a:path>
              </a:pathLst>
            </a:custGeom>
            <a:solidFill>
              <a:srgbClr val="469C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88" name="Google Shape;5588;p21"/>
            <p:cNvSpPr/>
            <p:nvPr/>
          </p:nvSpPr>
          <p:spPr>
            <a:xfrm>
              <a:off x="5740725" y="4067500"/>
              <a:ext cx="4600" cy="4600"/>
            </a:xfrm>
            <a:custGeom>
              <a:avLst/>
              <a:gdLst/>
              <a:ahLst/>
              <a:cxnLst/>
              <a:rect l="l" t="t" r="r" b="b"/>
              <a:pathLst>
                <a:path w="184" h="184" extrusionOk="0">
                  <a:moveTo>
                    <a:pt x="46" y="1"/>
                  </a:moveTo>
                  <a:cubicBezTo>
                    <a:pt x="0" y="24"/>
                    <a:pt x="0" y="47"/>
                    <a:pt x="0" y="69"/>
                  </a:cubicBezTo>
                  <a:cubicBezTo>
                    <a:pt x="0" y="92"/>
                    <a:pt x="23" y="92"/>
                    <a:pt x="23" y="115"/>
                  </a:cubicBezTo>
                  <a:cubicBezTo>
                    <a:pt x="23" y="115"/>
                    <a:pt x="23" y="138"/>
                    <a:pt x="46" y="138"/>
                  </a:cubicBezTo>
                  <a:cubicBezTo>
                    <a:pt x="46" y="138"/>
                    <a:pt x="46" y="161"/>
                    <a:pt x="69" y="161"/>
                  </a:cubicBezTo>
                  <a:lnTo>
                    <a:pt x="92" y="161"/>
                  </a:lnTo>
                  <a:cubicBezTo>
                    <a:pt x="92" y="161"/>
                    <a:pt x="115" y="161"/>
                    <a:pt x="115" y="184"/>
                  </a:cubicBezTo>
                  <a:cubicBezTo>
                    <a:pt x="137" y="184"/>
                    <a:pt x="160" y="161"/>
                    <a:pt x="160" y="138"/>
                  </a:cubicBezTo>
                  <a:cubicBezTo>
                    <a:pt x="183" y="115"/>
                    <a:pt x="160" y="92"/>
                    <a:pt x="137" y="69"/>
                  </a:cubicBezTo>
                  <a:lnTo>
                    <a:pt x="115" y="69"/>
                  </a:lnTo>
                  <a:cubicBezTo>
                    <a:pt x="115" y="47"/>
                    <a:pt x="92" y="47"/>
                    <a:pt x="92" y="47"/>
                  </a:cubicBezTo>
                  <a:cubicBezTo>
                    <a:pt x="92" y="24"/>
                    <a:pt x="69" y="1"/>
                    <a:pt x="46" y="1"/>
                  </a:cubicBezTo>
                  <a:close/>
                </a:path>
              </a:pathLst>
            </a:custGeom>
            <a:solidFill>
              <a:srgbClr val="469C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89" name="Google Shape;5589;p21"/>
            <p:cNvSpPr/>
            <p:nvPr/>
          </p:nvSpPr>
          <p:spPr>
            <a:xfrm>
              <a:off x="5740725" y="4067500"/>
              <a:ext cx="4600" cy="4600"/>
            </a:xfrm>
            <a:custGeom>
              <a:avLst/>
              <a:gdLst/>
              <a:ahLst/>
              <a:cxnLst/>
              <a:rect l="l" t="t" r="r" b="b"/>
              <a:pathLst>
                <a:path w="184" h="184" extrusionOk="0">
                  <a:moveTo>
                    <a:pt x="23" y="1"/>
                  </a:moveTo>
                  <a:cubicBezTo>
                    <a:pt x="0" y="24"/>
                    <a:pt x="0" y="47"/>
                    <a:pt x="0" y="69"/>
                  </a:cubicBezTo>
                  <a:cubicBezTo>
                    <a:pt x="23" y="92"/>
                    <a:pt x="23" y="115"/>
                    <a:pt x="46" y="138"/>
                  </a:cubicBezTo>
                  <a:cubicBezTo>
                    <a:pt x="46" y="138"/>
                    <a:pt x="69" y="161"/>
                    <a:pt x="69" y="161"/>
                  </a:cubicBezTo>
                  <a:lnTo>
                    <a:pt x="92" y="161"/>
                  </a:lnTo>
                  <a:cubicBezTo>
                    <a:pt x="92" y="161"/>
                    <a:pt x="115" y="184"/>
                    <a:pt x="115" y="184"/>
                  </a:cubicBezTo>
                  <a:cubicBezTo>
                    <a:pt x="160" y="184"/>
                    <a:pt x="183" y="161"/>
                    <a:pt x="183" y="138"/>
                  </a:cubicBezTo>
                  <a:cubicBezTo>
                    <a:pt x="183" y="115"/>
                    <a:pt x="160" y="69"/>
                    <a:pt x="137" y="69"/>
                  </a:cubicBezTo>
                  <a:lnTo>
                    <a:pt x="115" y="69"/>
                  </a:lnTo>
                  <a:cubicBezTo>
                    <a:pt x="115" y="69"/>
                    <a:pt x="92" y="69"/>
                    <a:pt x="92" y="47"/>
                  </a:cubicBezTo>
                  <a:cubicBezTo>
                    <a:pt x="92" y="24"/>
                    <a:pt x="69" y="1"/>
                    <a:pt x="46" y="1"/>
                  </a:cubicBezTo>
                  <a:close/>
                </a:path>
              </a:pathLst>
            </a:custGeom>
            <a:solidFill>
              <a:srgbClr val="469C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90" name="Google Shape;5590;p21"/>
            <p:cNvSpPr/>
            <p:nvPr/>
          </p:nvSpPr>
          <p:spPr>
            <a:xfrm>
              <a:off x="6153850" y="3913450"/>
              <a:ext cx="33125" cy="50650"/>
            </a:xfrm>
            <a:custGeom>
              <a:avLst/>
              <a:gdLst/>
              <a:ahLst/>
              <a:cxnLst/>
              <a:rect l="l" t="t" r="r" b="b"/>
              <a:pathLst>
                <a:path w="1325" h="2026" extrusionOk="0">
                  <a:moveTo>
                    <a:pt x="860" y="1210"/>
                  </a:moveTo>
                  <a:cubicBezTo>
                    <a:pt x="845" y="1210"/>
                    <a:pt x="845" y="1213"/>
                    <a:pt x="845" y="1233"/>
                  </a:cubicBezTo>
                  <a:cubicBezTo>
                    <a:pt x="851" y="1225"/>
                    <a:pt x="856" y="1218"/>
                    <a:pt x="860" y="1210"/>
                  </a:cubicBezTo>
                  <a:close/>
                  <a:moveTo>
                    <a:pt x="1165" y="0"/>
                  </a:moveTo>
                  <a:cubicBezTo>
                    <a:pt x="1165" y="0"/>
                    <a:pt x="1142" y="0"/>
                    <a:pt x="1142" y="23"/>
                  </a:cubicBezTo>
                  <a:cubicBezTo>
                    <a:pt x="1074" y="23"/>
                    <a:pt x="1051" y="91"/>
                    <a:pt x="1074" y="137"/>
                  </a:cubicBezTo>
                  <a:cubicBezTo>
                    <a:pt x="1074" y="160"/>
                    <a:pt x="1097" y="183"/>
                    <a:pt x="1097" y="206"/>
                  </a:cubicBezTo>
                  <a:cubicBezTo>
                    <a:pt x="1119" y="297"/>
                    <a:pt x="1119" y="365"/>
                    <a:pt x="1119" y="457"/>
                  </a:cubicBezTo>
                  <a:cubicBezTo>
                    <a:pt x="1097" y="571"/>
                    <a:pt x="1074" y="685"/>
                    <a:pt x="1051" y="799"/>
                  </a:cubicBezTo>
                  <a:cubicBezTo>
                    <a:pt x="1008" y="950"/>
                    <a:pt x="944" y="1081"/>
                    <a:pt x="860" y="1210"/>
                  </a:cubicBezTo>
                  <a:lnTo>
                    <a:pt x="860" y="1210"/>
                  </a:lnTo>
                  <a:cubicBezTo>
                    <a:pt x="863" y="1210"/>
                    <a:pt x="865" y="1210"/>
                    <a:pt x="868" y="1210"/>
                  </a:cubicBezTo>
                  <a:cubicBezTo>
                    <a:pt x="777" y="1347"/>
                    <a:pt x="663" y="1461"/>
                    <a:pt x="549" y="1575"/>
                  </a:cubicBezTo>
                  <a:cubicBezTo>
                    <a:pt x="457" y="1644"/>
                    <a:pt x="389" y="1712"/>
                    <a:pt x="275" y="1758"/>
                  </a:cubicBezTo>
                  <a:cubicBezTo>
                    <a:pt x="206" y="1803"/>
                    <a:pt x="138" y="1826"/>
                    <a:pt x="69" y="1826"/>
                  </a:cubicBezTo>
                  <a:cubicBezTo>
                    <a:pt x="47" y="1849"/>
                    <a:pt x="24" y="1872"/>
                    <a:pt x="24" y="1895"/>
                  </a:cubicBezTo>
                  <a:cubicBezTo>
                    <a:pt x="1" y="1917"/>
                    <a:pt x="1" y="1940"/>
                    <a:pt x="24" y="1963"/>
                  </a:cubicBezTo>
                  <a:cubicBezTo>
                    <a:pt x="24" y="1986"/>
                    <a:pt x="47" y="2009"/>
                    <a:pt x="69" y="2009"/>
                  </a:cubicBezTo>
                  <a:cubicBezTo>
                    <a:pt x="81" y="2020"/>
                    <a:pt x="92" y="2026"/>
                    <a:pt x="104" y="2026"/>
                  </a:cubicBezTo>
                  <a:cubicBezTo>
                    <a:pt x="115" y="2026"/>
                    <a:pt x="126" y="2020"/>
                    <a:pt x="138" y="2009"/>
                  </a:cubicBezTo>
                  <a:cubicBezTo>
                    <a:pt x="184" y="2009"/>
                    <a:pt x="252" y="1986"/>
                    <a:pt x="298" y="1963"/>
                  </a:cubicBezTo>
                  <a:cubicBezTo>
                    <a:pt x="343" y="1963"/>
                    <a:pt x="389" y="1917"/>
                    <a:pt x="435" y="1895"/>
                  </a:cubicBezTo>
                  <a:cubicBezTo>
                    <a:pt x="526" y="1849"/>
                    <a:pt x="594" y="1781"/>
                    <a:pt x="663" y="1735"/>
                  </a:cubicBezTo>
                  <a:cubicBezTo>
                    <a:pt x="823" y="1575"/>
                    <a:pt x="960" y="1415"/>
                    <a:pt x="1074" y="1233"/>
                  </a:cubicBezTo>
                  <a:cubicBezTo>
                    <a:pt x="1165" y="1050"/>
                    <a:pt x="1234" y="868"/>
                    <a:pt x="1279" y="662"/>
                  </a:cubicBezTo>
                  <a:cubicBezTo>
                    <a:pt x="1325" y="479"/>
                    <a:pt x="1325" y="274"/>
                    <a:pt x="1256" y="69"/>
                  </a:cubicBezTo>
                  <a:cubicBezTo>
                    <a:pt x="1256" y="23"/>
                    <a:pt x="1211" y="0"/>
                    <a:pt x="1165" y="0"/>
                  </a:cubicBezTo>
                  <a:close/>
                </a:path>
              </a:pathLst>
            </a:custGeom>
            <a:solidFill>
              <a:srgbClr val="469C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91" name="Google Shape;5591;p21"/>
            <p:cNvSpPr/>
            <p:nvPr/>
          </p:nvSpPr>
          <p:spPr>
            <a:xfrm>
              <a:off x="5987800" y="3353650"/>
              <a:ext cx="51950" cy="22425"/>
            </a:xfrm>
            <a:custGeom>
              <a:avLst/>
              <a:gdLst/>
              <a:ahLst/>
              <a:cxnLst/>
              <a:rect l="l" t="t" r="r" b="b"/>
              <a:pathLst>
                <a:path w="2078" h="897" extrusionOk="0">
                  <a:moveTo>
                    <a:pt x="1028" y="1"/>
                  </a:moveTo>
                  <a:cubicBezTo>
                    <a:pt x="914" y="1"/>
                    <a:pt x="800" y="23"/>
                    <a:pt x="686" y="23"/>
                  </a:cubicBezTo>
                  <a:cubicBezTo>
                    <a:pt x="480" y="69"/>
                    <a:pt x="275" y="115"/>
                    <a:pt x="92" y="138"/>
                  </a:cubicBezTo>
                  <a:cubicBezTo>
                    <a:pt x="46" y="160"/>
                    <a:pt x="1" y="206"/>
                    <a:pt x="24" y="274"/>
                  </a:cubicBezTo>
                  <a:cubicBezTo>
                    <a:pt x="24" y="320"/>
                    <a:pt x="92" y="343"/>
                    <a:pt x="138" y="343"/>
                  </a:cubicBezTo>
                  <a:cubicBezTo>
                    <a:pt x="366" y="297"/>
                    <a:pt x="594" y="229"/>
                    <a:pt x="845" y="206"/>
                  </a:cubicBezTo>
                  <a:cubicBezTo>
                    <a:pt x="902" y="195"/>
                    <a:pt x="965" y="189"/>
                    <a:pt x="1028" y="189"/>
                  </a:cubicBezTo>
                  <a:cubicBezTo>
                    <a:pt x="1091" y="189"/>
                    <a:pt x="1153" y="195"/>
                    <a:pt x="1211" y="206"/>
                  </a:cubicBezTo>
                  <a:cubicBezTo>
                    <a:pt x="1302" y="229"/>
                    <a:pt x="1370" y="252"/>
                    <a:pt x="1462" y="274"/>
                  </a:cubicBezTo>
                  <a:cubicBezTo>
                    <a:pt x="1507" y="320"/>
                    <a:pt x="1553" y="343"/>
                    <a:pt x="1621" y="389"/>
                  </a:cubicBezTo>
                  <a:cubicBezTo>
                    <a:pt x="1667" y="434"/>
                    <a:pt x="1690" y="480"/>
                    <a:pt x="1736" y="526"/>
                  </a:cubicBezTo>
                  <a:cubicBezTo>
                    <a:pt x="1781" y="571"/>
                    <a:pt x="1804" y="617"/>
                    <a:pt x="1827" y="685"/>
                  </a:cubicBezTo>
                  <a:cubicBezTo>
                    <a:pt x="1850" y="731"/>
                    <a:pt x="1850" y="777"/>
                    <a:pt x="1872" y="822"/>
                  </a:cubicBezTo>
                  <a:cubicBezTo>
                    <a:pt x="1872" y="860"/>
                    <a:pt x="1918" y="897"/>
                    <a:pt x="1960" y="897"/>
                  </a:cubicBezTo>
                  <a:cubicBezTo>
                    <a:pt x="1969" y="897"/>
                    <a:pt x="1978" y="895"/>
                    <a:pt x="1987" y="891"/>
                  </a:cubicBezTo>
                  <a:cubicBezTo>
                    <a:pt x="2032" y="891"/>
                    <a:pt x="2078" y="822"/>
                    <a:pt x="2055" y="777"/>
                  </a:cubicBezTo>
                  <a:cubicBezTo>
                    <a:pt x="2032" y="685"/>
                    <a:pt x="2009" y="594"/>
                    <a:pt x="1964" y="503"/>
                  </a:cubicBezTo>
                  <a:cubicBezTo>
                    <a:pt x="1918" y="434"/>
                    <a:pt x="1850" y="343"/>
                    <a:pt x="1781" y="274"/>
                  </a:cubicBezTo>
                  <a:cubicBezTo>
                    <a:pt x="1644" y="138"/>
                    <a:pt x="1462" y="69"/>
                    <a:pt x="1256" y="23"/>
                  </a:cubicBezTo>
                  <a:cubicBezTo>
                    <a:pt x="1188" y="1"/>
                    <a:pt x="1096" y="1"/>
                    <a:pt x="1028" y="1"/>
                  </a:cubicBezTo>
                  <a:close/>
                </a:path>
              </a:pathLst>
            </a:custGeom>
            <a:solidFill>
              <a:srgbClr val="469C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92" name="Google Shape;5592;p21"/>
            <p:cNvSpPr/>
            <p:nvPr/>
          </p:nvSpPr>
          <p:spPr>
            <a:xfrm>
              <a:off x="5610625" y="3470050"/>
              <a:ext cx="163225" cy="575225"/>
            </a:xfrm>
            <a:custGeom>
              <a:avLst/>
              <a:gdLst/>
              <a:ahLst/>
              <a:cxnLst/>
              <a:rect l="l" t="t" r="r" b="b"/>
              <a:pathLst>
                <a:path w="6529" h="23009" extrusionOk="0">
                  <a:moveTo>
                    <a:pt x="206" y="1"/>
                  </a:moveTo>
                  <a:cubicBezTo>
                    <a:pt x="183" y="1"/>
                    <a:pt x="183" y="1"/>
                    <a:pt x="183" y="24"/>
                  </a:cubicBezTo>
                  <a:cubicBezTo>
                    <a:pt x="114" y="24"/>
                    <a:pt x="69" y="47"/>
                    <a:pt x="46" y="92"/>
                  </a:cubicBezTo>
                  <a:cubicBezTo>
                    <a:pt x="23" y="115"/>
                    <a:pt x="0" y="184"/>
                    <a:pt x="0" y="229"/>
                  </a:cubicBezTo>
                  <a:cubicBezTo>
                    <a:pt x="639" y="2535"/>
                    <a:pt x="1256" y="4840"/>
                    <a:pt x="1872" y="7145"/>
                  </a:cubicBezTo>
                  <a:cubicBezTo>
                    <a:pt x="2580" y="9702"/>
                    <a:pt x="3264" y="12281"/>
                    <a:pt x="3972" y="14837"/>
                  </a:cubicBezTo>
                  <a:cubicBezTo>
                    <a:pt x="4588" y="17120"/>
                    <a:pt x="5204" y="19402"/>
                    <a:pt x="5821" y="21685"/>
                  </a:cubicBezTo>
                  <a:cubicBezTo>
                    <a:pt x="5935" y="22073"/>
                    <a:pt x="6026" y="22438"/>
                    <a:pt x="6140" y="22826"/>
                  </a:cubicBezTo>
                  <a:cubicBezTo>
                    <a:pt x="6140" y="22895"/>
                    <a:pt x="6163" y="22917"/>
                    <a:pt x="6209" y="22963"/>
                  </a:cubicBezTo>
                  <a:cubicBezTo>
                    <a:pt x="6254" y="22986"/>
                    <a:pt x="6300" y="23009"/>
                    <a:pt x="6346" y="23009"/>
                  </a:cubicBezTo>
                  <a:cubicBezTo>
                    <a:pt x="6414" y="22986"/>
                    <a:pt x="6460" y="22963"/>
                    <a:pt x="6483" y="22917"/>
                  </a:cubicBezTo>
                  <a:cubicBezTo>
                    <a:pt x="6505" y="22895"/>
                    <a:pt x="6528" y="22826"/>
                    <a:pt x="6528" y="22781"/>
                  </a:cubicBezTo>
                  <a:cubicBezTo>
                    <a:pt x="6003" y="20863"/>
                    <a:pt x="5478" y="18946"/>
                    <a:pt x="4953" y="17029"/>
                  </a:cubicBezTo>
                  <a:cubicBezTo>
                    <a:pt x="4269" y="14449"/>
                    <a:pt x="3561" y="11870"/>
                    <a:pt x="2876" y="9291"/>
                  </a:cubicBezTo>
                  <a:cubicBezTo>
                    <a:pt x="2214" y="6940"/>
                    <a:pt x="1575" y="4566"/>
                    <a:pt x="936" y="2192"/>
                  </a:cubicBezTo>
                  <a:cubicBezTo>
                    <a:pt x="753" y="1530"/>
                    <a:pt x="571" y="845"/>
                    <a:pt x="388" y="184"/>
                  </a:cubicBezTo>
                  <a:cubicBezTo>
                    <a:pt x="388" y="138"/>
                    <a:pt x="365" y="92"/>
                    <a:pt x="320" y="47"/>
                  </a:cubicBezTo>
                  <a:cubicBezTo>
                    <a:pt x="274" y="24"/>
                    <a:pt x="251" y="1"/>
                    <a:pt x="206" y="1"/>
                  </a:cubicBezTo>
                  <a:close/>
                </a:path>
              </a:pathLst>
            </a:custGeom>
            <a:solidFill>
              <a:srgbClr val="469C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93" name="Google Shape;5593;p21"/>
            <p:cNvSpPr/>
            <p:nvPr/>
          </p:nvSpPr>
          <p:spPr>
            <a:xfrm>
              <a:off x="5952425" y="3360500"/>
              <a:ext cx="171800" cy="619725"/>
            </a:xfrm>
            <a:custGeom>
              <a:avLst/>
              <a:gdLst/>
              <a:ahLst/>
              <a:cxnLst/>
              <a:rect l="l" t="t" r="r" b="b"/>
              <a:pathLst>
                <a:path w="6872" h="24789" extrusionOk="0">
                  <a:moveTo>
                    <a:pt x="92" y="0"/>
                  </a:moveTo>
                  <a:cubicBezTo>
                    <a:pt x="69" y="0"/>
                    <a:pt x="46" y="23"/>
                    <a:pt x="23" y="23"/>
                  </a:cubicBezTo>
                  <a:cubicBezTo>
                    <a:pt x="23" y="46"/>
                    <a:pt x="1" y="92"/>
                    <a:pt x="23" y="115"/>
                  </a:cubicBezTo>
                  <a:cubicBezTo>
                    <a:pt x="685" y="2625"/>
                    <a:pt x="1370" y="5136"/>
                    <a:pt x="2055" y="7670"/>
                  </a:cubicBezTo>
                  <a:cubicBezTo>
                    <a:pt x="2808" y="10409"/>
                    <a:pt x="3561" y="13171"/>
                    <a:pt x="4292" y="15933"/>
                  </a:cubicBezTo>
                  <a:cubicBezTo>
                    <a:pt x="4999" y="18535"/>
                    <a:pt x="5707" y="21137"/>
                    <a:pt x="6415" y="23739"/>
                  </a:cubicBezTo>
                  <a:cubicBezTo>
                    <a:pt x="6506" y="24058"/>
                    <a:pt x="6597" y="24378"/>
                    <a:pt x="6688" y="24697"/>
                  </a:cubicBezTo>
                  <a:cubicBezTo>
                    <a:pt x="6688" y="24697"/>
                    <a:pt x="6688" y="24720"/>
                    <a:pt x="6688" y="24720"/>
                  </a:cubicBezTo>
                  <a:cubicBezTo>
                    <a:pt x="6688" y="24743"/>
                    <a:pt x="6688" y="24766"/>
                    <a:pt x="6711" y="24766"/>
                  </a:cubicBezTo>
                  <a:cubicBezTo>
                    <a:pt x="6734" y="24789"/>
                    <a:pt x="6757" y="24789"/>
                    <a:pt x="6803" y="24789"/>
                  </a:cubicBezTo>
                  <a:cubicBezTo>
                    <a:pt x="6825" y="24789"/>
                    <a:pt x="6848" y="24766"/>
                    <a:pt x="6848" y="24766"/>
                  </a:cubicBezTo>
                  <a:cubicBezTo>
                    <a:pt x="6871" y="24743"/>
                    <a:pt x="6871" y="24697"/>
                    <a:pt x="6871" y="24675"/>
                  </a:cubicBezTo>
                  <a:cubicBezTo>
                    <a:pt x="6780" y="24309"/>
                    <a:pt x="6666" y="23921"/>
                    <a:pt x="6574" y="23533"/>
                  </a:cubicBezTo>
                  <a:lnTo>
                    <a:pt x="5593" y="19973"/>
                  </a:lnTo>
                  <a:lnTo>
                    <a:pt x="3265" y="11390"/>
                  </a:lnTo>
                  <a:cubicBezTo>
                    <a:pt x="2557" y="8743"/>
                    <a:pt x="1827" y="6095"/>
                    <a:pt x="1119" y="3447"/>
                  </a:cubicBezTo>
                  <a:cubicBezTo>
                    <a:pt x="822" y="2329"/>
                    <a:pt x="503" y="1210"/>
                    <a:pt x="206" y="69"/>
                  </a:cubicBezTo>
                  <a:cubicBezTo>
                    <a:pt x="206" y="46"/>
                    <a:pt x="183" y="23"/>
                    <a:pt x="160" y="23"/>
                  </a:cubicBezTo>
                  <a:cubicBezTo>
                    <a:pt x="160" y="0"/>
                    <a:pt x="138" y="0"/>
                    <a:pt x="115" y="0"/>
                  </a:cubicBezTo>
                  <a:close/>
                </a:path>
              </a:pathLst>
            </a:custGeom>
            <a:solidFill>
              <a:srgbClr val="B994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94" name="Google Shape;5594;p21"/>
            <p:cNvSpPr/>
            <p:nvPr/>
          </p:nvSpPr>
          <p:spPr>
            <a:xfrm>
              <a:off x="5971250" y="3353650"/>
              <a:ext cx="172375" cy="622025"/>
            </a:xfrm>
            <a:custGeom>
              <a:avLst/>
              <a:gdLst/>
              <a:ahLst/>
              <a:cxnLst/>
              <a:rect l="l" t="t" r="r" b="b"/>
              <a:pathLst>
                <a:path w="6895" h="24881" extrusionOk="0">
                  <a:moveTo>
                    <a:pt x="69" y="1"/>
                  </a:moveTo>
                  <a:cubicBezTo>
                    <a:pt x="47" y="1"/>
                    <a:pt x="24" y="1"/>
                    <a:pt x="24" y="23"/>
                  </a:cubicBezTo>
                  <a:cubicBezTo>
                    <a:pt x="1" y="46"/>
                    <a:pt x="1" y="69"/>
                    <a:pt x="1" y="115"/>
                  </a:cubicBezTo>
                  <a:cubicBezTo>
                    <a:pt x="663" y="2580"/>
                    <a:pt x="1348" y="5045"/>
                    <a:pt x="2009" y="7510"/>
                  </a:cubicBezTo>
                  <a:cubicBezTo>
                    <a:pt x="2786" y="10363"/>
                    <a:pt x="3539" y="13194"/>
                    <a:pt x="4315" y="16047"/>
                  </a:cubicBezTo>
                  <a:lnTo>
                    <a:pt x="6438" y="23899"/>
                  </a:lnTo>
                  <a:cubicBezTo>
                    <a:pt x="6529" y="24195"/>
                    <a:pt x="6620" y="24492"/>
                    <a:pt x="6689" y="24789"/>
                  </a:cubicBezTo>
                  <a:cubicBezTo>
                    <a:pt x="6689" y="24812"/>
                    <a:pt x="6711" y="24834"/>
                    <a:pt x="6734" y="24857"/>
                  </a:cubicBezTo>
                  <a:cubicBezTo>
                    <a:pt x="6757" y="24880"/>
                    <a:pt x="6780" y="24880"/>
                    <a:pt x="6803" y="24880"/>
                  </a:cubicBezTo>
                  <a:cubicBezTo>
                    <a:pt x="6826" y="24880"/>
                    <a:pt x="6848" y="24857"/>
                    <a:pt x="6871" y="24834"/>
                  </a:cubicBezTo>
                  <a:cubicBezTo>
                    <a:pt x="6871" y="24812"/>
                    <a:pt x="6894" y="24789"/>
                    <a:pt x="6894" y="24766"/>
                  </a:cubicBezTo>
                  <a:cubicBezTo>
                    <a:pt x="6483" y="23328"/>
                    <a:pt x="6095" y="21867"/>
                    <a:pt x="5707" y="20429"/>
                  </a:cubicBezTo>
                  <a:cubicBezTo>
                    <a:pt x="4931" y="17530"/>
                    <a:pt x="4132" y="14654"/>
                    <a:pt x="3356" y="11756"/>
                  </a:cubicBezTo>
                  <a:cubicBezTo>
                    <a:pt x="2626" y="9017"/>
                    <a:pt x="1873" y="6300"/>
                    <a:pt x="1142" y="3561"/>
                  </a:cubicBezTo>
                  <a:cubicBezTo>
                    <a:pt x="823" y="2397"/>
                    <a:pt x="503" y="1233"/>
                    <a:pt x="183" y="69"/>
                  </a:cubicBezTo>
                  <a:cubicBezTo>
                    <a:pt x="183" y="46"/>
                    <a:pt x="183" y="23"/>
                    <a:pt x="161" y="23"/>
                  </a:cubicBezTo>
                  <a:cubicBezTo>
                    <a:pt x="138" y="1"/>
                    <a:pt x="115" y="1"/>
                    <a:pt x="92" y="1"/>
                  </a:cubicBezTo>
                  <a:close/>
                </a:path>
              </a:pathLst>
            </a:custGeom>
            <a:solidFill>
              <a:srgbClr val="B994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95" name="Google Shape;5595;p21"/>
            <p:cNvSpPr/>
            <p:nvPr/>
          </p:nvSpPr>
          <p:spPr>
            <a:xfrm>
              <a:off x="6119625" y="3971650"/>
              <a:ext cx="23425" cy="9825"/>
            </a:xfrm>
            <a:custGeom>
              <a:avLst/>
              <a:gdLst/>
              <a:ahLst/>
              <a:cxnLst/>
              <a:rect l="l" t="t" r="r" b="b"/>
              <a:pathLst>
                <a:path w="937" h="393" extrusionOk="0">
                  <a:moveTo>
                    <a:pt x="822" y="0"/>
                  </a:moveTo>
                  <a:cubicBezTo>
                    <a:pt x="799" y="0"/>
                    <a:pt x="776" y="0"/>
                    <a:pt x="754" y="23"/>
                  </a:cubicBezTo>
                  <a:cubicBezTo>
                    <a:pt x="754" y="23"/>
                    <a:pt x="731" y="46"/>
                    <a:pt x="708" y="46"/>
                  </a:cubicBezTo>
                  <a:cubicBezTo>
                    <a:pt x="640" y="92"/>
                    <a:pt x="571" y="114"/>
                    <a:pt x="503" y="137"/>
                  </a:cubicBezTo>
                  <a:cubicBezTo>
                    <a:pt x="411" y="160"/>
                    <a:pt x="343" y="183"/>
                    <a:pt x="252" y="183"/>
                  </a:cubicBezTo>
                  <a:lnTo>
                    <a:pt x="115" y="183"/>
                  </a:lnTo>
                  <a:cubicBezTo>
                    <a:pt x="69" y="183"/>
                    <a:pt x="23" y="229"/>
                    <a:pt x="23" y="274"/>
                  </a:cubicBezTo>
                  <a:cubicBezTo>
                    <a:pt x="0" y="320"/>
                    <a:pt x="46" y="366"/>
                    <a:pt x="92" y="388"/>
                  </a:cubicBezTo>
                  <a:cubicBezTo>
                    <a:pt x="128" y="391"/>
                    <a:pt x="164" y="393"/>
                    <a:pt x="200" y="393"/>
                  </a:cubicBezTo>
                  <a:cubicBezTo>
                    <a:pt x="455" y="393"/>
                    <a:pt x="690" y="320"/>
                    <a:pt x="891" y="160"/>
                  </a:cubicBezTo>
                  <a:cubicBezTo>
                    <a:pt x="936" y="137"/>
                    <a:pt x="936" y="69"/>
                    <a:pt x="891" y="23"/>
                  </a:cubicBezTo>
                  <a:cubicBezTo>
                    <a:pt x="891" y="0"/>
                    <a:pt x="845" y="0"/>
                    <a:pt x="822" y="0"/>
                  </a:cubicBezTo>
                  <a:close/>
                </a:path>
              </a:pathLst>
            </a:custGeom>
            <a:solidFill>
              <a:srgbClr val="B994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96" name="Google Shape;5596;p21"/>
            <p:cNvSpPr/>
            <p:nvPr/>
          </p:nvSpPr>
          <p:spPr>
            <a:xfrm>
              <a:off x="5952425" y="3353650"/>
              <a:ext cx="22850" cy="11150"/>
            </a:xfrm>
            <a:custGeom>
              <a:avLst/>
              <a:gdLst/>
              <a:ahLst/>
              <a:cxnLst/>
              <a:rect l="l" t="t" r="r" b="b"/>
              <a:pathLst>
                <a:path w="914" h="446" extrusionOk="0">
                  <a:moveTo>
                    <a:pt x="617" y="1"/>
                  </a:moveTo>
                  <a:cubicBezTo>
                    <a:pt x="548" y="23"/>
                    <a:pt x="480" y="46"/>
                    <a:pt x="411" y="69"/>
                  </a:cubicBezTo>
                  <a:cubicBezTo>
                    <a:pt x="275" y="115"/>
                    <a:pt x="138" y="183"/>
                    <a:pt x="46" y="274"/>
                  </a:cubicBezTo>
                  <a:cubicBezTo>
                    <a:pt x="1" y="297"/>
                    <a:pt x="1" y="366"/>
                    <a:pt x="23" y="411"/>
                  </a:cubicBezTo>
                  <a:cubicBezTo>
                    <a:pt x="46" y="434"/>
                    <a:pt x="69" y="446"/>
                    <a:pt x="92" y="446"/>
                  </a:cubicBezTo>
                  <a:cubicBezTo>
                    <a:pt x="115" y="446"/>
                    <a:pt x="138" y="434"/>
                    <a:pt x="160" y="411"/>
                  </a:cubicBezTo>
                  <a:cubicBezTo>
                    <a:pt x="183" y="389"/>
                    <a:pt x="229" y="366"/>
                    <a:pt x="252" y="343"/>
                  </a:cubicBezTo>
                  <a:cubicBezTo>
                    <a:pt x="343" y="297"/>
                    <a:pt x="411" y="252"/>
                    <a:pt x="503" y="229"/>
                  </a:cubicBezTo>
                  <a:cubicBezTo>
                    <a:pt x="594" y="206"/>
                    <a:pt x="685" y="183"/>
                    <a:pt x="754" y="183"/>
                  </a:cubicBezTo>
                  <a:lnTo>
                    <a:pt x="800" y="183"/>
                  </a:lnTo>
                  <a:cubicBezTo>
                    <a:pt x="822" y="183"/>
                    <a:pt x="845" y="183"/>
                    <a:pt x="868" y="160"/>
                  </a:cubicBezTo>
                  <a:cubicBezTo>
                    <a:pt x="891" y="138"/>
                    <a:pt x="914" y="115"/>
                    <a:pt x="914" y="92"/>
                  </a:cubicBezTo>
                  <a:cubicBezTo>
                    <a:pt x="914" y="46"/>
                    <a:pt x="868" y="1"/>
                    <a:pt x="822" y="1"/>
                  </a:cubicBezTo>
                  <a:close/>
                </a:path>
              </a:pathLst>
            </a:custGeom>
            <a:solidFill>
              <a:srgbClr val="B994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97" name="Google Shape;5597;p21"/>
            <p:cNvSpPr/>
            <p:nvPr/>
          </p:nvSpPr>
          <p:spPr>
            <a:xfrm>
              <a:off x="5780675" y="3854675"/>
              <a:ext cx="67350" cy="57450"/>
            </a:xfrm>
            <a:custGeom>
              <a:avLst/>
              <a:gdLst/>
              <a:ahLst/>
              <a:cxnLst/>
              <a:rect l="l" t="t" r="r" b="b"/>
              <a:pathLst>
                <a:path w="2694" h="2298" extrusionOk="0">
                  <a:moveTo>
                    <a:pt x="2488" y="0"/>
                  </a:moveTo>
                  <a:cubicBezTo>
                    <a:pt x="2443" y="23"/>
                    <a:pt x="2397" y="69"/>
                    <a:pt x="2397" y="114"/>
                  </a:cubicBezTo>
                  <a:cubicBezTo>
                    <a:pt x="2397" y="137"/>
                    <a:pt x="2397" y="137"/>
                    <a:pt x="2397" y="137"/>
                  </a:cubicBezTo>
                  <a:lnTo>
                    <a:pt x="2420" y="137"/>
                  </a:lnTo>
                  <a:cubicBezTo>
                    <a:pt x="2420" y="160"/>
                    <a:pt x="2420" y="160"/>
                    <a:pt x="2420" y="160"/>
                  </a:cubicBezTo>
                  <a:cubicBezTo>
                    <a:pt x="2420" y="160"/>
                    <a:pt x="2420" y="183"/>
                    <a:pt x="2420" y="183"/>
                  </a:cubicBezTo>
                  <a:cubicBezTo>
                    <a:pt x="2420" y="206"/>
                    <a:pt x="2420" y="206"/>
                    <a:pt x="2420" y="206"/>
                  </a:cubicBezTo>
                  <a:cubicBezTo>
                    <a:pt x="2420" y="228"/>
                    <a:pt x="2420" y="228"/>
                    <a:pt x="2420" y="228"/>
                  </a:cubicBezTo>
                  <a:lnTo>
                    <a:pt x="2443" y="228"/>
                  </a:lnTo>
                  <a:cubicBezTo>
                    <a:pt x="2443" y="228"/>
                    <a:pt x="2443" y="228"/>
                    <a:pt x="2443" y="251"/>
                  </a:cubicBezTo>
                  <a:cubicBezTo>
                    <a:pt x="2443" y="251"/>
                    <a:pt x="2443" y="274"/>
                    <a:pt x="2443" y="274"/>
                  </a:cubicBezTo>
                  <a:cubicBezTo>
                    <a:pt x="2443" y="320"/>
                    <a:pt x="2465" y="343"/>
                    <a:pt x="2465" y="388"/>
                  </a:cubicBezTo>
                  <a:cubicBezTo>
                    <a:pt x="2488" y="457"/>
                    <a:pt x="2488" y="548"/>
                    <a:pt x="2488" y="639"/>
                  </a:cubicBezTo>
                  <a:cubicBezTo>
                    <a:pt x="2488" y="617"/>
                    <a:pt x="2488" y="616"/>
                    <a:pt x="2488" y="616"/>
                  </a:cubicBezTo>
                  <a:lnTo>
                    <a:pt x="2488" y="616"/>
                  </a:lnTo>
                  <a:cubicBezTo>
                    <a:pt x="2511" y="799"/>
                    <a:pt x="2488" y="959"/>
                    <a:pt x="2465" y="1141"/>
                  </a:cubicBezTo>
                  <a:cubicBezTo>
                    <a:pt x="2443" y="1278"/>
                    <a:pt x="2397" y="1415"/>
                    <a:pt x="2328" y="1529"/>
                  </a:cubicBezTo>
                  <a:cubicBezTo>
                    <a:pt x="2283" y="1621"/>
                    <a:pt x="2237" y="1712"/>
                    <a:pt x="2169" y="1803"/>
                  </a:cubicBezTo>
                  <a:cubicBezTo>
                    <a:pt x="2100" y="1849"/>
                    <a:pt x="2054" y="1917"/>
                    <a:pt x="1986" y="1963"/>
                  </a:cubicBezTo>
                  <a:cubicBezTo>
                    <a:pt x="1918" y="2009"/>
                    <a:pt x="1849" y="2032"/>
                    <a:pt x="1781" y="2054"/>
                  </a:cubicBezTo>
                  <a:cubicBezTo>
                    <a:pt x="1690" y="2077"/>
                    <a:pt x="1622" y="2100"/>
                    <a:pt x="1555" y="2100"/>
                  </a:cubicBezTo>
                  <a:lnTo>
                    <a:pt x="1555" y="2100"/>
                  </a:lnTo>
                  <a:cubicBezTo>
                    <a:pt x="1470" y="2100"/>
                    <a:pt x="1387" y="2098"/>
                    <a:pt x="1324" y="2077"/>
                  </a:cubicBezTo>
                  <a:cubicBezTo>
                    <a:pt x="1233" y="2054"/>
                    <a:pt x="1141" y="2032"/>
                    <a:pt x="1073" y="1986"/>
                  </a:cubicBezTo>
                  <a:cubicBezTo>
                    <a:pt x="959" y="1940"/>
                    <a:pt x="868" y="1872"/>
                    <a:pt x="776" y="1803"/>
                  </a:cubicBezTo>
                  <a:cubicBezTo>
                    <a:pt x="662" y="1689"/>
                    <a:pt x="548" y="1575"/>
                    <a:pt x="457" y="1438"/>
                  </a:cubicBezTo>
                  <a:cubicBezTo>
                    <a:pt x="457" y="1438"/>
                    <a:pt x="457" y="1438"/>
                    <a:pt x="457" y="1461"/>
                  </a:cubicBezTo>
                  <a:cubicBezTo>
                    <a:pt x="343" y="1278"/>
                    <a:pt x="251" y="1096"/>
                    <a:pt x="183" y="913"/>
                  </a:cubicBezTo>
                  <a:cubicBezTo>
                    <a:pt x="183" y="890"/>
                    <a:pt x="160" y="868"/>
                    <a:pt x="137" y="868"/>
                  </a:cubicBezTo>
                  <a:cubicBezTo>
                    <a:pt x="126" y="856"/>
                    <a:pt x="114" y="850"/>
                    <a:pt x="103" y="850"/>
                  </a:cubicBezTo>
                  <a:cubicBezTo>
                    <a:pt x="92" y="850"/>
                    <a:pt x="80" y="856"/>
                    <a:pt x="69" y="868"/>
                  </a:cubicBezTo>
                  <a:cubicBezTo>
                    <a:pt x="46" y="868"/>
                    <a:pt x="23" y="890"/>
                    <a:pt x="23" y="913"/>
                  </a:cubicBezTo>
                  <a:cubicBezTo>
                    <a:pt x="0" y="936"/>
                    <a:pt x="0" y="959"/>
                    <a:pt x="23" y="1004"/>
                  </a:cubicBezTo>
                  <a:cubicBezTo>
                    <a:pt x="160" y="1392"/>
                    <a:pt x="388" y="1735"/>
                    <a:pt x="708" y="2009"/>
                  </a:cubicBezTo>
                  <a:cubicBezTo>
                    <a:pt x="890" y="2146"/>
                    <a:pt x="1096" y="2237"/>
                    <a:pt x="1301" y="2283"/>
                  </a:cubicBezTo>
                  <a:cubicBezTo>
                    <a:pt x="1377" y="2292"/>
                    <a:pt x="1449" y="2298"/>
                    <a:pt x="1520" y="2298"/>
                  </a:cubicBezTo>
                  <a:cubicBezTo>
                    <a:pt x="1620" y="2298"/>
                    <a:pt x="1719" y="2287"/>
                    <a:pt x="1826" y="2260"/>
                  </a:cubicBezTo>
                  <a:cubicBezTo>
                    <a:pt x="1918" y="2214"/>
                    <a:pt x="2009" y="2169"/>
                    <a:pt x="2077" y="2123"/>
                  </a:cubicBezTo>
                  <a:cubicBezTo>
                    <a:pt x="2123" y="2100"/>
                    <a:pt x="2169" y="2054"/>
                    <a:pt x="2214" y="2032"/>
                  </a:cubicBezTo>
                  <a:cubicBezTo>
                    <a:pt x="2260" y="1986"/>
                    <a:pt x="2306" y="1940"/>
                    <a:pt x="2328" y="1895"/>
                  </a:cubicBezTo>
                  <a:cubicBezTo>
                    <a:pt x="2443" y="1758"/>
                    <a:pt x="2534" y="1575"/>
                    <a:pt x="2579" y="1415"/>
                  </a:cubicBezTo>
                  <a:cubicBezTo>
                    <a:pt x="2648" y="1233"/>
                    <a:pt x="2694" y="1027"/>
                    <a:pt x="2694" y="822"/>
                  </a:cubicBezTo>
                  <a:cubicBezTo>
                    <a:pt x="2694" y="662"/>
                    <a:pt x="2671" y="502"/>
                    <a:pt x="2648" y="365"/>
                  </a:cubicBezTo>
                  <a:cubicBezTo>
                    <a:pt x="2648" y="365"/>
                    <a:pt x="2648" y="365"/>
                    <a:pt x="2648" y="343"/>
                  </a:cubicBezTo>
                  <a:cubicBezTo>
                    <a:pt x="2648" y="320"/>
                    <a:pt x="2648" y="274"/>
                    <a:pt x="2625" y="251"/>
                  </a:cubicBezTo>
                  <a:cubicBezTo>
                    <a:pt x="2625" y="228"/>
                    <a:pt x="2625" y="228"/>
                    <a:pt x="2625" y="206"/>
                  </a:cubicBezTo>
                  <a:cubicBezTo>
                    <a:pt x="2625" y="206"/>
                    <a:pt x="2625" y="183"/>
                    <a:pt x="2625" y="183"/>
                  </a:cubicBezTo>
                  <a:cubicBezTo>
                    <a:pt x="2625" y="160"/>
                    <a:pt x="2625" y="160"/>
                    <a:pt x="2625" y="160"/>
                  </a:cubicBezTo>
                  <a:cubicBezTo>
                    <a:pt x="2602" y="160"/>
                    <a:pt x="2602" y="160"/>
                    <a:pt x="2602" y="137"/>
                  </a:cubicBezTo>
                  <a:cubicBezTo>
                    <a:pt x="2602" y="114"/>
                    <a:pt x="2602" y="114"/>
                    <a:pt x="2602" y="114"/>
                  </a:cubicBezTo>
                  <a:lnTo>
                    <a:pt x="2602" y="91"/>
                  </a:lnTo>
                  <a:cubicBezTo>
                    <a:pt x="2579" y="46"/>
                    <a:pt x="2557" y="0"/>
                    <a:pt x="2488" y="0"/>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98" name="Google Shape;5598;p21"/>
            <p:cNvSpPr/>
            <p:nvPr/>
          </p:nvSpPr>
          <p:spPr>
            <a:xfrm>
              <a:off x="5992375" y="3796450"/>
              <a:ext cx="68500" cy="57100"/>
            </a:xfrm>
            <a:custGeom>
              <a:avLst/>
              <a:gdLst/>
              <a:ahLst/>
              <a:cxnLst/>
              <a:rect l="l" t="t" r="r" b="b"/>
              <a:pathLst>
                <a:path w="2740" h="2284" extrusionOk="0">
                  <a:moveTo>
                    <a:pt x="2557" y="1"/>
                  </a:moveTo>
                  <a:cubicBezTo>
                    <a:pt x="2557" y="1"/>
                    <a:pt x="2557" y="1"/>
                    <a:pt x="2534" y="24"/>
                  </a:cubicBezTo>
                  <a:cubicBezTo>
                    <a:pt x="2488" y="24"/>
                    <a:pt x="2443" y="69"/>
                    <a:pt x="2466" y="138"/>
                  </a:cubicBezTo>
                  <a:cubicBezTo>
                    <a:pt x="2466" y="161"/>
                    <a:pt x="2466" y="161"/>
                    <a:pt x="2466" y="161"/>
                  </a:cubicBezTo>
                  <a:cubicBezTo>
                    <a:pt x="2466" y="184"/>
                    <a:pt x="2466" y="184"/>
                    <a:pt x="2488" y="184"/>
                  </a:cubicBezTo>
                  <a:cubicBezTo>
                    <a:pt x="2488" y="184"/>
                    <a:pt x="2488" y="184"/>
                    <a:pt x="2488" y="206"/>
                  </a:cubicBezTo>
                  <a:lnTo>
                    <a:pt x="2488" y="229"/>
                  </a:lnTo>
                  <a:cubicBezTo>
                    <a:pt x="2488" y="229"/>
                    <a:pt x="2488" y="252"/>
                    <a:pt x="2488" y="252"/>
                  </a:cubicBezTo>
                  <a:cubicBezTo>
                    <a:pt x="2511" y="298"/>
                    <a:pt x="2511" y="321"/>
                    <a:pt x="2511" y="366"/>
                  </a:cubicBezTo>
                  <a:cubicBezTo>
                    <a:pt x="2511" y="366"/>
                    <a:pt x="2511" y="389"/>
                    <a:pt x="2511" y="389"/>
                  </a:cubicBezTo>
                  <a:cubicBezTo>
                    <a:pt x="2534" y="435"/>
                    <a:pt x="2534" y="480"/>
                    <a:pt x="2534" y="526"/>
                  </a:cubicBezTo>
                  <a:cubicBezTo>
                    <a:pt x="2534" y="549"/>
                    <a:pt x="2534" y="572"/>
                    <a:pt x="2534" y="594"/>
                  </a:cubicBezTo>
                  <a:cubicBezTo>
                    <a:pt x="2557" y="777"/>
                    <a:pt x="2534" y="960"/>
                    <a:pt x="2511" y="1142"/>
                  </a:cubicBezTo>
                  <a:cubicBezTo>
                    <a:pt x="2488" y="1256"/>
                    <a:pt x="2443" y="1393"/>
                    <a:pt x="2374" y="1507"/>
                  </a:cubicBezTo>
                  <a:cubicBezTo>
                    <a:pt x="2329" y="1599"/>
                    <a:pt x="2283" y="1690"/>
                    <a:pt x="2214" y="1781"/>
                  </a:cubicBezTo>
                  <a:cubicBezTo>
                    <a:pt x="2169" y="1827"/>
                    <a:pt x="2100" y="1895"/>
                    <a:pt x="2032" y="1941"/>
                  </a:cubicBezTo>
                  <a:cubicBezTo>
                    <a:pt x="1963" y="1987"/>
                    <a:pt x="1895" y="2010"/>
                    <a:pt x="1826" y="2032"/>
                  </a:cubicBezTo>
                  <a:cubicBezTo>
                    <a:pt x="1758" y="2055"/>
                    <a:pt x="1689" y="2078"/>
                    <a:pt x="1621" y="2078"/>
                  </a:cubicBezTo>
                  <a:cubicBezTo>
                    <a:pt x="1530" y="2078"/>
                    <a:pt x="1461" y="2078"/>
                    <a:pt x="1370" y="2055"/>
                  </a:cubicBezTo>
                  <a:cubicBezTo>
                    <a:pt x="1279" y="2032"/>
                    <a:pt x="1187" y="2010"/>
                    <a:pt x="1119" y="1964"/>
                  </a:cubicBezTo>
                  <a:cubicBezTo>
                    <a:pt x="1005" y="1918"/>
                    <a:pt x="913" y="1850"/>
                    <a:pt x="822" y="1781"/>
                  </a:cubicBezTo>
                  <a:cubicBezTo>
                    <a:pt x="708" y="1667"/>
                    <a:pt x="594" y="1553"/>
                    <a:pt x="503" y="1416"/>
                  </a:cubicBezTo>
                  <a:cubicBezTo>
                    <a:pt x="388" y="1234"/>
                    <a:pt x="297" y="1074"/>
                    <a:pt x="251" y="868"/>
                  </a:cubicBezTo>
                  <a:cubicBezTo>
                    <a:pt x="229" y="846"/>
                    <a:pt x="206" y="800"/>
                    <a:pt x="206" y="754"/>
                  </a:cubicBezTo>
                  <a:cubicBezTo>
                    <a:pt x="206" y="731"/>
                    <a:pt x="183" y="709"/>
                    <a:pt x="160" y="686"/>
                  </a:cubicBezTo>
                  <a:cubicBezTo>
                    <a:pt x="145" y="686"/>
                    <a:pt x="130" y="676"/>
                    <a:pt x="115" y="676"/>
                  </a:cubicBezTo>
                  <a:cubicBezTo>
                    <a:pt x="107" y="676"/>
                    <a:pt x="99" y="678"/>
                    <a:pt x="92" y="686"/>
                  </a:cubicBezTo>
                  <a:cubicBezTo>
                    <a:pt x="46" y="686"/>
                    <a:pt x="0" y="731"/>
                    <a:pt x="23" y="800"/>
                  </a:cubicBezTo>
                  <a:cubicBezTo>
                    <a:pt x="69" y="982"/>
                    <a:pt x="137" y="1165"/>
                    <a:pt x="251" y="1348"/>
                  </a:cubicBezTo>
                  <a:cubicBezTo>
                    <a:pt x="343" y="1530"/>
                    <a:pt x="457" y="1690"/>
                    <a:pt x="594" y="1827"/>
                  </a:cubicBezTo>
                  <a:cubicBezTo>
                    <a:pt x="754" y="1987"/>
                    <a:pt x="913" y="2101"/>
                    <a:pt x="1119" y="2192"/>
                  </a:cubicBezTo>
                  <a:cubicBezTo>
                    <a:pt x="1256" y="2253"/>
                    <a:pt x="1403" y="2283"/>
                    <a:pt x="1547" y="2283"/>
                  </a:cubicBezTo>
                  <a:cubicBezTo>
                    <a:pt x="1618" y="2283"/>
                    <a:pt x="1689" y="2276"/>
                    <a:pt x="1758" y="2261"/>
                  </a:cubicBezTo>
                  <a:cubicBezTo>
                    <a:pt x="1872" y="2238"/>
                    <a:pt x="1963" y="2192"/>
                    <a:pt x="2077" y="2147"/>
                  </a:cubicBezTo>
                  <a:cubicBezTo>
                    <a:pt x="2146" y="2101"/>
                    <a:pt x="2214" y="2032"/>
                    <a:pt x="2283" y="1964"/>
                  </a:cubicBezTo>
                  <a:cubicBezTo>
                    <a:pt x="2420" y="1850"/>
                    <a:pt x="2511" y="1713"/>
                    <a:pt x="2580" y="1553"/>
                  </a:cubicBezTo>
                  <a:cubicBezTo>
                    <a:pt x="2671" y="1370"/>
                    <a:pt x="2717" y="1165"/>
                    <a:pt x="2739" y="960"/>
                  </a:cubicBezTo>
                  <a:cubicBezTo>
                    <a:pt x="2739" y="800"/>
                    <a:pt x="2739" y="640"/>
                    <a:pt x="2739" y="503"/>
                  </a:cubicBezTo>
                  <a:cubicBezTo>
                    <a:pt x="2739" y="503"/>
                    <a:pt x="2739" y="480"/>
                    <a:pt x="2739" y="480"/>
                  </a:cubicBezTo>
                  <a:cubicBezTo>
                    <a:pt x="2717" y="457"/>
                    <a:pt x="2717" y="412"/>
                    <a:pt x="2717" y="366"/>
                  </a:cubicBezTo>
                  <a:cubicBezTo>
                    <a:pt x="2717" y="343"/>
                    <a:pt x="2717" y="343"/>
                    <a:pt x="2717" y="321"/>
                  </a:cubicBezTo>
                  <a:lnTo>
                    <a:pt x="2694" y="321"/>
                  </a:lnTo>
                  <a:cubicBezTo>
                    <a:pt x="2694" y="275"/>
                    <a:pt x="2694" y="252"/>
                    <a:pt x="2694" y="206"/>
                  </a:cubicBezTo>
                  <a:lnTo>
                    <a:pt x="2671" y="206"/>
                  </a:lnTo>
                  <a:cubicBezTo>
                    <a:pt x="2671" y="206"/>
                    <a:pt x="2671" y="184"/>
                    <a:pt x="2671" y="184"/>
                  </a:cubicBezTo>
                  <a:cubicBezTo>
                    <a:pt x="2671" y="184"/>
                    <a:pt x="2671" y="161"/>
                    <a:pt x="2671" y="161"/>
                  </a:cubicBezTo>
                  <a:cubicBezTo>
                    <a:pt x="2671" y="161"/>
                    <a:pt x="2671" y="138"/>
                    <a:pt x="2671" y="138"/>
                  </a:cubicBezTo>
                  <a:cubicBezTo>
                    <a:pt x="2671" y="138"/>
                    <a:pt x="2671" y="115"/>
                    <a:pt x="2671" y="115"/>
                  </a:cubicBezTo>
                  <a:cubicBezTo>
                    <a:pt x="2671" y="115"/>
                    <a:pt x="2648" y="92"/>
                    <a:pt x="2648" y="92"/>
                  </a:cubicBezTo>
                  <a:cubicBezTo>
                    <a:pt x="2648" y="47"/>
                    <a:pt x="2602" y="1"/>
                    <a:pt x="2557" y="1"/>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99" name="Google Shape;5599;p21"/>
            <p:cNvSpPr/>
            <p:nvPr/>
          </p:nvSpPr>
          <p:spPr>
            <a:xfrm>
              <a:off x="5881675" y="3830125"/>
              <a:ext cx="79900" cy="66225"/>
            </a:xfrm>
            <a:custGeom>
              <a:avLst/>
              <a:gdLst/>
              <a:ahLst/>
              <a:cxnLst/>
              <a:rect l="l" t="t" r="r" b="b"/>
              <a:pathLst>
                <a:path w="3196" h="2649" extrusionOk="0">
                  <a:moveTo>
                    <a:pt x="2229" y="1536"/>
                  </a:moveTo>
                  <a:cubicBezTo>
                    <a:pt x="2283" y="1536"/>
                    <a:pt x="2340" y="1541"/>
                    <a:pt x="2397" y="1553"/>
                  </a:cubicBezTo>
                  <a:cubicBezTo>
                    <a:pt x="2488" y="1576"/>
                    <a:pt x="2580" y="1576"/>
                    <a:pt x="2648" y="1621"/>
                  </a:cubicBezTo>
                  <a:cubicBezTo>
                    <a:pt x="2694" y="1644"/>
                    <a:pt x="2739" y="1667"/>
                    <a:pt x="2785" y="1713"/>
                  </a:cubicBezTo>
                  <a:cubicBezTo>
                    <a:pt x="2808" y="1713"/>
                    <a:pt x="2808" y="1735"/>
                    <a:pt x="2831" y="1735"/>
                  </a:cubicBezTo>
                  <a:cubicBezTo>
                    <a:pt x="2785" y="1781"/>
                    <a:pt x="2762" y="1850"/>
                    <a:pt x="2716" y="1895"/>
                  </a:cubicBezTo>
                  <a:cubicBezTo>
                    <a:pt x="2625" y="2009"/>
                    <a:pt x="2534" y="2101"/>
                    <a:pt x="2420" y="2169"/>
                  </a:cubicBezTo>
                  <a:cubicBezTo>
                    <a:pt x="2306" y="2260"/>
                    <a:pt x="2192" y="2329"/>
                    <a:pt x="2077" y="2374"/>
                  </a:cubicBezTo>
                  <a:cubicBezTo>
                    <a:pt x="1940" y="2443"/>
                    <a:pt x="1803" y="2466"/>
                    <a:pt x="1667" y="2489"/>
                  </a:cubicBezTo>
                  <a:cubicBezTo>
                    <a:pt x="1609" y="2500"/>
                    <a:pt x="1552" y="2506"/>
                    <a:pt x="1495" y="2506"/>
                  </a:cubicBezTo>
                  <a:cubicBezTo>
                    <a:pt x="1438" y="2506"/>
                    <a:pt x="1381" y="2500"/>
                    <a:pt x="1324" y="2489"/>
                  </a:cubicBezTo>
                  <a:lnTo>
                    <a:pt x="1301" y="2489"/>
                  </a:lnTo>
                  <a:cubicBezTo>
                    <a:pt x="1187" y="2466"/>
                    <a:pt x="1096" y="2443"/>
                    <a:pt x="1005" y="2420"/>
                  </a:cubicBezTo>
                  <a:cubicBezTo>
                    <a:pt x="1005" y="2420"/>
                    <a:pt x="1005" y="2397"/>
                    <a:pt x="1005" y="2397"/>
                  </a:cubicBezTo>
                  <a:cubicBezTo>
                    <a:pt x="1005" y="2374"/>
                    <a:pt x="1005" y="2374"/>
                    <a:pt x="1027" y="2352"/>
                  </a:cubicBezTo>
                  <a:cubicBezTo>
                    <a:pt x="1027" y="2306"/>
                    <a:pt x="1050" y="2238"/>
                    <a:pt x="1073" y="2192"/>
                  </a:cubicBezTo>
                  <a:cubicBezTo>
                    <a:pt x="1096" y="2123"/>
                    <a:pt x="1119" y="2078"/>
                    <a:pt x="1164" y="2032"/>
                  </a:cubicBezTo>
                  <a:cubicBezTo>
                    <a:pt x="1210" y="1964"/>
                    <a:pt x="1278" y="1895"/>
                    <a:pt x="1347" y="1850"/>
                  </a:cubicBezTo>
                  <a:cubicBezTo>
                    <a:pt x="1461" y="1758"/>
                    <a:pt x="1552" y="1713"/>
                    <a:pt x="1667" y="1667"/>
                  </a:cubicBezTo>
                  <a:cubicBezTo>
                    <a:pt x="1803" y="1598"/>
                    <a:pt x="1940" y="1576"/>
                    <a:pt x="2077" y="1553"/>
                  </a:cubicBezTo>
                  <a:cubicBezTo>
                    <a:pt x="2123" y="1541"/>
                    <a:pt x="2174" y="1536"/>
                    <a:pt x="2229" y="1536"/>
                  </a:cubicBezTo>
                  <a:close/>
                  <a:moveTo>
                    <a:pt x="2465" y="1"/>
                  </a:moveTo>
                  <a:cubicBezTo>
                    <a:pt x="2374" y="1"/>
                    <a:pt x="2306" y="1"/>
                    <a:pt x="2237" y="23"/>
                  </a:cubicBezTo>
                  <a:cubicBezTo>
                    <a:pt x="2146" y="46"/>
                    <a:pt x="2055" y="69"/>
                    <a:pt x="1986" y="138"/>
                  </a:cubicBezTo>
                  <a:cubicBezTo>
                    <a:pt x="1918" y="206"/>
                    <a:pt x="1872" y="275"/>
                    <a:pt x="1826" y="343"/>
                  </a:cubicBezTo>
                  <a:lnTo>
                    <a:pt x="1781" y="412"/>
                  </a:lnTo>
                  <a:cubicBezTo>
                    <a:pt x="1758" y="457"/>
                    <a:pt x="1735" y="503"/>
                    <a:pt x="1689" y="548"/>
                  </a:cubicBezTo>
                  <a:cubicBezTo>
                    <a:pt x="1667" y="594"/>
                    <a:pt x="1621" y="640"/>
                    <a:pt x="1598" y="663"/>
                  </a:cubicBezTo>
                  <a:lnTo>
                    <a:pt x="1552" y="685"/>
                  </a:lnTo>
                  <a:lnTo>
                    <a:pt x="1484" y="685"/>
                  </a:lnTo>
                  <a:cubicBezTo>
                    <a:pt x="1370" y="663"/>
                    <a:pt x="1278" y="617"/>
                    <a:pt x="1187" y="594"/>
                  </a:cubicBezTo>
                  <a:lnTo>
                    <a:pt x="1119" y="548"/>
                  </a:lnTo>
                  <a:cubicBezTo>
                    <a:pt x="1027" y="526"/>
                    <a:pt x="913" y="480"/>
                    <a:pt x="799" y="457"/>
                  </a:cubicBezTo>
                  <a:lnTo>
                    <a:pt x="731" y="457"/>
                  </a:lnTo>
                  <a:cubicBezTo>
                    <a:pt x="594" y="457"/>
                    <a:pt x="457" y="503"/>
                    <a:pt x="320" y="617"/>
                  </a:cubicBezTo>
                  <a:cubicBezTo>
                    <a:pt x="229" y="708"/>
                    <a:pt x="137" y="800"/>
                    <a:pt x="92" y="936"/>
                  </a:cubicBezTo>
                  <a:cubicBezTo>
                    <a:pt x="0" y="1142"/>
                    <a:pt x="23" y="1416"/>
                    <a:pt x="137" y="1690"/>
                  </a:cubicBezTo>
                  <a:cubicBezTo>
                    <a:pt x="183" y="1827"/>
                    <a:pt x="251" y="1941"/>
                    <a:pt x="343" y="2078"/>
                  </a:cubicBezTo>
                  <a:cubicBezTo>
                    <a:pt x="434" y="2192"/>
                    <a:pt x="525" y="2283"/>
                    <a:pt x="639" y="2374"/>
                  </a:cubicBezTo>
                  <a:cubicBezTo>
                    <a:pt x="754" y="2443"/>
                    <a:pt x="845" y="2511"/>
                    <a:pt x="959" y="2557"/>
                  </a:cubicBezTo>
                  <a:cubicBezTo>
                    <a:pt x="1073" y="2603"/>
                    <a:pt x="1187" y="2626"/>
                    <a:pt x="1324" y="2626"/>
                  </a:cubicBezTo>
                  <a:cubicBezTo>
                    <a:pt x="1370" y="2648"/>
                    <a:pt x="1415" y="2648"/>
                    <a:pt x="1461" y="2648"/>
                  </a:cubicBezTo>
                  <a:cubicBezTo>
                    <a:pt x="1598" y="2648"/>
                    <a:pt x="1758" y="2626"/>
                    <a:pt x="1918" y="2580"/>
                  </a:cubicBezTo>
                  <a:cubicBezTo>
                    <a:pt x="2077" y="2534"/>
                    <a:pt x="2214" y="2489"/>
                    <a:pt x="2374" y="2397"/>
                  </a:cubicBezTo>
                  <a:cubicBezTo>
                    <a:pt x="2648" y="2215"/>
                    <a:pt x="2853" y="1986"/>
                    <a:pt x="3013" y="1690"/>
                  </a:cubicBezTo>
                  <a:cubicBezTo>
                    <a:pt x="3059" y="1621"/>
                    <a:pt x="3082" y="1553"/>
                    <a:pt x="3105" y="1484"/>
                  </a:cubicBezTo>
                  <a:cubicBezTo>
                    <a:pt x="3127" y="1393"/>
                    <a:pt x="3150" y="1325"/>
                    <a:pt x="3173" y="1256"/>
                  </a:cubicBezTo>
                  <a:cubicBezTo>
                    <a:pt x="3196" y="1142"/>
                    <a:pt x="3196" y="1005"/>
                    <a:pt x="3173" y="868"/>
                  </a:cubicBezTo>
                  <a:cubicBezTo>
                    <a:pt x="3127" y="526"/>
                    <a:pt x="2922" y="92"/>
                    <a:pt x="2511" y="23"/>
                  </a:cubicBezTo>
                  <a:cubicBezTo>
                    <a:pt x="2488" y="1"/>
                    <a:pt x="2465" y="1"/>
                    <a:pt x="2465" y="1"/>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00" name="Google Shape;5600;p21"/>
            <p:cNvSpPr/>
            <p:nvPr/>
          </p:nvSpPr>
          <p:spPr>
            <a:xfrm>
              <a:off x="5783525" y="3922700"/>
              <a:ext cx="33700" cy="22075"/>
            </a:xfrm>
            <a:custGeom>
              <a:avLst/>
              <a:gdLst/>
              <a:ahLst/>
              <a:cxnLst/>
              <a:rect l="l" t="t" r="r" b="b"/>
              <a:pathLst>
                <a:path w="1348" h="883" extrusionOk="0">
                  <a:moveTo>
                    <a:pt x="757" y="0"/>
                  </a:moveTo>
                  <a:cubicBezTo>
                    <a:pt x="698" y="0"/>
                    <a:pt x="635" y="6"/>
                    <a:pt x="571" y="18"/>
                  </a:cubicBezTo>
                  <a:cubicBezTo>
                    <a:pt x="229" y="109"/>
                    <a:pt x="0" y="338"/>
                    <a:pt x="46" y="566"/>
                  </a:cubicBezTo>
                  <a:cubicBezTo>
                    <a:pt x="83" y="769"/>
                    <a:pt x="299" y="882"/>
                    <a:pt x="561" y="882"/>
                  </a:cubicBezTo>
                  <a:cubicBezTo>
                    <a:pt x="623" y="882"/>
                    <a:pt x="688" y="876"/>
                    <a:pt x="754" y="863"/>
                  </a:cubicBezTo>
                  <a:cubicBezTo>
                    <a:pt x="1096" y="794"/>
                    <a:pt x="1347" y="543"/>
                    <a:pt x="1301" y="315"/>
                  </a:cubicBezTo>
                  <a:cubicBezTo>
                    <a:pt x="1264" y="127"/>
                    <a:pt x="1040" y="0"/>
                    <a:pt x="757" y="0"/>
                  </a:cubicBezTo>
                  <a:close/>
                </a:path>
              </a:pathLst>
            </a:custGeom>
            <a:solidFill>
              <a:srgbClr val="FF64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01" name="Google Shape;5601;p21"/>
            <p:cNvSpPr/>
            <p:nvPr/>
          </p:nvSpPr>
          <p:spPr>
            <a:xfrm>
              <a:off x="6053425" y="3847325"/>
              <a:ext cx="31425" cy="20375"/>
            </a:xfrm>
            <a:custGeom>
              <a:avLst/>
              <a:gdLst/>
              <a:ahLst/>
              <a:cxnLst/>
              <a:rect l="l" t="t" r="r" b="b"/>
              <a:pathLst>
                <a:path w="1257" h="815" extrusionOk="0">
                  <a:moveTo>
                    <a:pt x="733" y="0"/>
                  </a:moveTo>
                  <a:cubicBezTo>
                    <a:pt x="674" y="0"/>
                    <a:pt x="612" y="7"/>
                    <a:pt x="549" y="20"/>
                  </a:cubicBezTo>
                  <a:cubicBezTo>
                    <a:pt x="229" y="89"/>
                    <a:pt x="1" y="317"/>
                    <a:pt x="46" y="522"/>
                  </a:cubicBezTo>
                  <a:cubicBezTo>
                    <a:pt x="84" y="691"/>
                    <a:pt x="291" y="814"/>
                    <a:pt x="555" y="814"/>
                  </a:cubicBezTo>
                  <a:cubicBezTo>
                    <a:pt x="611" y="814"/>
                    <a:pt x="670" y="808"/>
                    <a:pt x="731" y="796"/>
                  </a:cubicBezTo>
                  <a:cubicBezTo>
                    <a:pt x="1051" y="705"/>
                    <a:pt x="1256" y="477"/>
                    <a:pt x="1210" y="271"/>
                  </a:cubicBezTo>
                  <a:cubicBezTo>
                    <a:pt x="1174" y="106"/>
                    <a:pt x="975" y="0"/>
                    <a:pt x="733" y="0"/>
                  </a:cubicBezTo>
                  <a:close/>
                </a:path>
              </a:pathLst>
            </a:custGeom>
            <a:solidFill>
              <a:srgbClr val="FF64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02" name="Google Shape;5602;p21"/>
            <p:cNvSpPr/>
            <p:nvPr/>
          </p:nvSpPr>
          <p:spPr>
            <a:xfrm>
              <a:off x="5903925" y="3865500"/>
              <a:ext cx="51375" cy="30275"/>
            </a:xfrm>
            <a:custGeom>
              <a:avLst/>
              <a:gdLst/>
              <a:ahLst/>
              <a:cxnLst/>
              <a:rect l="l" t="t" r="r" b="b"/>
              <a:pathLst>
                <a:path w="2055" h="1211" extrusionOk="0">
                  <a:moveTo>
                    <a:pt x="1302" y="1"/>
                  </a:moveTo>
                  <a:cubicBezTo>
                    <a:pt x="1210" y="24"/>
                    <a:pt x="1119" y="46"/>
                    <a:pt x="1028" y="69"/>
                  </a:cubicBezTo>
                  <a:cubicBezTo>
                    <a:pt x="913" y="92"/>
                    <a:pt x="799" y="115"/>
                    <a:pt x="708" y="161"/>
                  </a:cubicBezTo>
                  <a:cubicBezTo>
                    <a:pt x="640" y="183"/>
                    <a:pt x="548" y="229"/>
                    <a:pt x="457" y="298"/>
                  </a:cubicBezTo>
                  <a:cubicBezTo>
                    <a:pt x="388" y="343"/>
                    <a:pt x="297" y="412"/>
                    <a:pt x="229" y="480"/>
                  </a:cubicBezTo>
                  <a:cubicBezTo>
                    <a:pt x="137" y="571"/>
                    <a:pt x="92" y="663"/>
                    <a:pt x="46" y="754"/>
                  </a:cubicBezTo>
                  <a:cubicBezTo>
                    <a:pt x="46" y="777"/>
                    <a:pt x="46" y="823"/>
                    <a:pt x="46" y="845"/>
                  </a:cubicBezTo>
                  <a:cubicBezTo>
                    <a:pt x="23" y="868"/>
                    <a:pt x="23" y="868"/>
                    <a:pt x="23" y="891"/>
                  </a:cubicBezTo>
                  <a:cubicBezTo>
                    <a:pt x="23" y="914"/>
                    <a:pt x="0" y="937"/>
                    <a:pt x="0" y="982"/>
                  </a:cubicBezTo>
                  <a:cubicBezTo>
                    <a:pt x="0" y="1005"/>
                    <a:pt x="23" y="1028"/>
                    <a:pt x="46" y="1051"/>
                  </a:cubicBezTo>
                  <a:cubicBezTo>
                    <a:pt x="92" y="1096"/>
                    <a:pt x="137" y="1142"/>
                    <a:pt x="229" y="1165"/>
                  </a:cubicBezTo>
                  <a:cubicBezTo>
                    <a:pt x="274" y="1188"/>
                    <a:pt x="320" y="1188"/>
                    <a:pt x="366" y="1188"/>
                  </a:cubicBezTo>
                  <a:cubicBezTo>
                    <a:pt x="434" y="1211"/>
                    <a:pt x="548" y="1211"/>
                    <a:pt x="640" y="1211"/>
                  </a:cubicBezTo>
                  <a:lnTo>
                    <a:pt x="685" y="1211"/>
                  </a:lnTo>
                  <a:cubicBezTo>
                    <a:pt x="891" y="1211"/>
                    <a:pt x="1073" y="1165"/>
                    <a:pt x="1233" y="1074"/>
                  </a:cubicBezTo>
                  <a:cubicBezTo>
                    <a:pt x="1302" y="1051"/>
                    <a:pt x="1370" y="1005"/>
                    <a:pt x="1461" y="959"/>
                  </a:cubicBezTo>
                  <a:cubicBezTo>
                    <a:pt x="1530" y="914"/>
                    <a:pt x="1598" y="868"/>
                    <a:pt x="1667" y="800"/>
                  </a:cubicBezTo>
                  <a:cubicBezTo>
                    <a:pt x="1735" y="754"/>
                    <a:pt x="1804" y="708"/>
                    <a:pt x="1872" y="640"/>
                  </a:cubicBezTo>
                  <a:cubicBezTo>
                    <a:pt x="1895" y="617"/>
                    <a:pt x="1918" y="594"/>
                    <a:pt x="1941" y="571"/>
                  </a:cubicBezTo>
                  <a:cubicBezTo>
                    <a:pt x="1986" y="526"/>
                    <a:pt x="2009" y="480"/>
                    <a:pt x="2032" y="412"/>
                  </a:cubicBezTo>
                  <a:cubicBezTo>
                    <a:pt x="2055" y="298"/>
                    <a:pt x="2009" y="183"/>
                    <a:pt x="1918" y="138"/>
                  </a:cubicBezTo>
                  <a:cubicBezTo>
                    <a:pt x="1872" y="92"/>
                    <a:pt x="1804" y="69"/>
                    <a:pt x="1735" y="69"/>
                  </a:cubicBezTo>
                  <a:lnTo>
                    <a:pt x="1712" y="46"/>
                  </a:lnTo>
                  <a:cubicBezTo>
                    <a:pt x="1690" y="46"/>
                    <a:pt x="1690" y="46"/>
                    <a:pt x="1644" y="24"/>
                  </a:cubicBezTo>
                  <a:lnTo>
                    <a:pt x="1598" y="24"/>
                  </a:lnTo>
                  <a:cubicBezTo>
                    <a:pt x="1553" y="1"/>
                    <a:pt x="1507" y="1"/>
                    <a:pt x="146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03" name="Google Shape;5603;p21"/>
            <p:cNvSpPr/>
            <p:nvPr/>
          </p:nvSpPr>
          <p:spPr>
            <a:xfrm>
              <a:off x="5580375" y="3356500"/>
              <a:ext cx="603750" cy="712175"/>
            </a:xfrm>
            <a:custGeom>
              <a:avLst/>
              <a:gdLst/>
              <a:ahLst/>
              <a:cxnLst/>
              <a:rect l="l" t="t" r="r" b="b"/>
              <a:pathLst>
                <a:path w="24150" h="28487" extrusionOk="0">
                  <a:moveTo>
                    <a:pt x="14403" y="20361"/>
                  </a:moveTo>
                  <a:cubicBezTo>
                    <a:pt x="14449" y="20361"/>
                    <a:pt x="14495" y="20361"/>
                    <a:pt x="14540" y="20384"/>
                  </a:cubicBezTo>
                  <a:lnTo>
                    <a:pt x="14586" y="20384"/>
                  </a:lnTo>
                  <a:cubicBezTo>
                    <a:pt x="14632" y="20406"/>
                    <a:pt x="14632" y="20406"/>
                    <a:pt x="14654" y="20406"/>
                  </a:cubicBezTo>
                  <a:lnTo>
                    <a:pt x="14677" y="20429"/>
                  </a:lnTo>
                  <a:cubicBezTo>
                    <a:pt x="14746" y="20429"/>
                    <a:pt x="14814" y="20452"/>
                    <a:pt x="14860" y="20498"/>
                  </a:cubicBezTo>
                  <a:cubicBezTo>
                    <a:pt x="14951" y="20543"/>
                    <a:pt x="14997" y="20658"/>
                    <a:pt x="14974" y="20772"/>
                  </a:cubicBezTo>
                  <a:cubicBezTo>
                    <a:pt x="14951" y="20840"/>
                    <a:pt x="14928" y="20886"/>
                    <a:pt x="14883" y="20931"/>
                  </a:cubicBezTo>
                  <a:cubicBezTo>
                    <a:pt x="14860" y="20954"/>
                    <a:pt x="14837" y="20977"/>
                    <a:pt x="14814" y="21000"/>
                  </a:cubicBezTo>
                  <a:cubicBezTo>
                    <a:pt x="14746" y="21068"/>
                    <a:pt x="14677" y="21114"/>
                    <a:pt x="14609" y="21160"/>
                  </a:cubicBezTo>
                  <a:cubicBezTo>
                    <a:pt x="14540" y="21228"/>
                    <a:pt x="14472" y="21274"/>
                    <a:pt x="14403" y="21319"/>
                  </a:cubicBezTo>
                  <a:cubicBezTo>
                    <a:pt x="14312" y="21365"/>
                    <a:pt x="14244" y="21411"/>
                    <a:pt x="14175" y="21434"/>
                  </a:cubicBezTo>
                  <a:cubicBezTo>
                    <a:pt x="14015" y="21525"/>
                    <a:pt x="13833" y="21571"/>
                    <a:pt x="13627" y="21571"/>
                  </a:cubicBezTo>
                  <a:lnTo>
                    <a:pt x="13582" y="21571"/>
                  </a:lnTo>
                  <a:cubicBezTo>
                    <a:pt x="13490" y="21571"/>
                    <a:pt x="13376" y="21571"/>
                    <a:pt x="13308" y="21548"/>
                  </a:cubicBezTo>
                  <a:cubicBezTo>
                    <a:pt x="13262" y="21548"/>
                    <a:pt x="13216" y="21548"/>
                    <a:pt x="13171" y="21525"/>
                  </a:cubicBezTo>
                  <a:cubicBezTo>
                    <a:pt x="13102" y="21502"/>
                    <a:pt x="13034" y="21456"/>
                    <a:pt x="12988" y="21411"/>
                  </a:cubicBezTo>
                  <a:cubicBezTo>
                    <a:pt x="12965" y="21388"/>
                    <a:pt x="12942" y="21365"/>
                    <a:pt x="12942" y="21342"/>
                  </a:cubicBezTo>
                  <a:cubicBezTo>
                    <a:pt x="12942" y="21297"/>
                    <a:pt x="12965" y="21274"/>
                    <a:pt x="12965" y="21251"/>
                  </a:cubicBezTo>
                  <a:cubicBezTo>
                    <a:pt x="12965" y="21228"/>
                    <a:pt x="12965" y="21228"/>
                    <a:pt x="12988" y="21205"/>
                  </a:cubicBezTo>
                  <a:cubicBezTo>
                    <a:pt x="12988" y="21183"/>
                    <a:pt x="12988" y="21137"/>
                    <a:pt x="12988" y="21114"/>
                  </a:cubicBezTo>
                  <a:cubicBezTo>
                    <a:pt x="13034" y="21023"/>
                    <a:pt x="13079" y="20931"/>
                    <a:pt x="13171" y="20840"/>
                  </a:cubicBezTo>
                  <a:cubicBezTo>
                    <a:pt x="13239" y="20772"/>
                    <a:pt x="13330" y="20703"/>
                    <a:pt x="13399" y="20658"/>
                  </a:cubicBezTo>
                  <a:cubicBezTo>
                    <a:pt x="13490" y="20589"/>
                    <a:pt x="13582" y="20543"/>
                    <a:pt x="13650" y="20521"/>
                  </a:cubicBezTo>
                  <a:cubicBezTo>
                    <a:pt x="13741" y="20475"/>
                    <a:pt x="13855" y="20452"/>
                    <a:pt x="13970" y="20429"/>
                  </a:cubicBezTo>
                  <a:cubicBezTo>
                    <a:pt x="14061" y="20406"/>
                    <a:pt x="14152" y="20384"/>
                    <a:pt x="14244" y="20361"/>
                  </a:cubicBezTo>
                  <a:close/>
                  <a:moveTo>
                    <a:pt x="17028" y="1"/>
                  </a:moveTo>
                  <a:cubicBezTo>
                    <a:pt x="16868" y="24"/>
                    <a:pt x="16731" y="46"/>
                    <a:pt x="16572" y="92"/>
                  </a:cubicBezTo>
                  <a:lnTo>
                    <a:pt x="16526" y="115"/>
                  </a:lnTo>
                  <a:cubicBezTo>
                    <a:pt x="16389" y="138"/>
                    <a:pt x="16252" y="183"/>
                    <a:pt x="16115" y="229"/>
                  </a:cubicBezTo>
                  <a:lnTo>
                    <a:pt x="16024" y="252"/>
                  </a:lnTo>
                  <a:cubicBezTo>
                    <a:pt x="15818" y="297"/>
                    <a:pt x="15659" y="343"/>
                    <a:pt x="15499" y="389"/>
                  </a:cubicBezTo>
                  <a:cubicBezTo>
                    <a:pt x="15385" y="412"/>
                    <a:pt x="15293" y="434"/>
                    <a:pt x="15202" y="434"/>
                  </a:cubicBezTo>
                  <a:cubicBezTo>
                    <a:pt x="15111" y="457"/>
                    <a:pt x="15042" y="480"/>
                    <a:pt x="14974" y="480"/>
                  </a:cubicBezTo>
                  <a:cubicBezTo>
                    <a:pt x="14791" y="526"/>
                    <a:pt x="14609" y="571"/>
                    <a:pt x="14449" y="617"/>
                  </a:cubicBezTo>
                  <a:cubicBezTo>
                    <a:pt x="14289" y="663"/>
                    <a:pt x="14107" y="708"/>
                    <a:pt x="13924" y="754"/>
                  </a:cubicBezTo>
                  <a:lnTo>
                    <a:pt x="13764" y="800"/>
                  </a:lnTo>
                  <a:cubicBezTo>
                    <a:pt x="13627" y="822"/>
                    <a:pt x="13513" y="845"/>
                    <a:pt x="13399" y="868"/>
                  </a:cubicBezTo>
                  <a:cubicBezTo>
                    <a:pt x="13330" y="891"/>
                    <a:pt x="13262" y="914"/>
                    <a:pt x="13194" y="937"/>
                  </a:cubicBezTo>
                  <a:lnTo>
                    <a:pt x="13148" y="937"/>
                  </a:lnTo>
                  <a:cubicBezTo>
                    <a:pt x="13079" y="959"/>
                    <a:pt x="13034" y="982"/>
                    <a:pt x="12965" y="982"/>
                  </a:cubicBezTo>
                  <a:lnTo>
                    <a:pt x="12942" y="1005"/>
                  </a:lnTo>
                  <a:lnTo>
                    <a:pt x="12874" y="1005"/>
                  </a:lnTo>
                  <a:cubicBezTo>
                    <a:pt x="12691" y="1051"/>
                    <a:pt x="12509" y="1119"/>
                    <a:pt x="12326" y="1165"/>
                  </a:cubicBezTo>
                  <a:cubicBezTo>
                    <a:pt x="12258" y="1188"/>
                    <a:pt x="12189" y="1210"/>
                    <a:pt x="12121" y="1233"/>
                  </a:cubicBezTo>
                  <a:lnTo>
                    <a:pt x="12052" y="1233"/>
                  </a:lnTo>
                  <a:lnTo>
                    <a:pt x="11984" y="1256"/>
                  </a:lnTo>
                  <a:cubicBezTo>
                    <a:pt x="11938" y="1279"/>
                    <a:pt x="11870" y="1302"/>
                    <a:pt x="11824" y="1302"/>
                  </a:cubicBezTo>
                  <a:cubicBezTo>
                    <a:pt x="11733" y="1325"/>
                    <a:pt x="11641" y="1347"/>
                    <a:pt x="11550" y="1370"/>
                  </a:cubicBezTo>
                  <a:cubicBezTo>
                    <a:pt x="11482" y="1393"/>
                    <a:pt x="11390" y="1416"/>
                    <a:pt x="11299" y="1439"/>
                  </a:cubicBezTo>
                  <a:cubicBezTo>
                    <a:pt x="11208" y="1462"/>
                    <a:pt x="11094" y="1507"/>
                    <a:pt x="10979" y="1530"/>
                  </a:cubicBezTo>
                  <a:lnTo>
                    <a:pt x="10774" y="1576"/>
                  </a:lnTo>
                  <a:lnTo>
                    <a:pt x="10683" y="1598"/>
                  </a:lnTo>
                  <a:lnTo>
                    <a:pt x="10591" y="1621"/>
                  </a:lnTo>
                  <a:lnTo>
                    <a:pt x="10500" y="1644"/>
                  </a:lnTo>
                  <a:cubicBezTo>
                    <a:pt x="10455" y="1667"/>
                    <a:pt x="10409" y="1667"/>
                    <a:pt x="10363" y="1690"/>
                  </a:cubicBezTo>
                  <a:lnTo>
                    <a:pt x="10340" y="1690"/>
                  </a:lnTo>
                  <a:lnTo>
                    <a:pt x="10249" y="1713"/>
                  </a:lnTo>
                  <a:cubicBezTo>
                    <a:pt x="10044" y="1781"/>
                    <a:pt x="9861" y="1827"/>
                    <a:pt x="9678" y="1872"/>
                  </a:cubicBezTo>
                  <a:cubicBezTo>
                    <a:pt x="9564" y="1895"/>
                    <a:pt x="9427" y="1918"/>
                    <a:pt x="9313" y="1964"/>
                  </a:cubicBezTo>
                  <a:lnTo>
                    <a:pt x="9131" y="2009"/>
                  </a:lnTo>
                  <a:cubicBezTo>
                    <a:pt x="8948" y="2055"/>
                    <a:pt x="8743" y="2101"/>
                    <a:pt x="8560" y="2146"/>
                  </a:cubicBezTo>
                  <a:cubicBezTo>
                    <a:pt x="8514" y="2169"/>
                    <a:pt x="8469" y="2169"/>
                    <a:pt x="8423" y="2192"/>
                  </a:cubicBezTo>
                  <a:lnTo>
                    <a:pt x="8355" y="2215"/>
                  </a:lnTo>
                  <a:cubicBezTo>
                    <a:pt x="8218" y="2238"/>
                    <a:pt x="8104" y="2260"/>
                    <a:pt x="8012" y="2283"/>
                  </a:cubicBezTo>
                  <a:lnTo>
                    <a:pt x="7875" y="2329"/>
                  </a:lnTo>
                  <a:cubicBezTo>
                    <a:pt x="7715" y="2375"/>
                    <a:pt x="7579" y="2397"/>
                    <a:pt x="7442" y="2443"/>
                  </a:cubicBezTo>
                  <a:lnTo>
                    <a:pt x="7099" y="2534"/>
                  </a:lnTo>
                  <a:lnTo>
                    <a:pt x="6917" y="2580"/>
                  </a:lnTo>
                  <a:cubicBezTo>
                    <a:pt x="6780" y="2626"/>
                    <a:pt x="6620" y="2671"/>
                    <a:pt x="6483" y="2694"/>
                  </a:cubicBezTo>
                  <a:lnTo>
                    <a:pt x="6369" y="2740"/>
                  </a:lnTo>
                  <a:cubicBezTo>
                    <a:pt x="6255" y="2763"/>
                    <a:pt x="6118" y="2808"/>
                    <a:pt x="6004" y="2831"/>
                  </a:cubicBezTo>
                  <a:cubicBezTo>
                    <a:pt x="5912" y="2854"/>
                    <a:pt x="5821" y="2900"/>
                    <a:pt x="5730" y="2922"/>
                  </a:cubicBezTo>
                  <a:lnTo>
                    <a:pt x="5661" y="2945"/>
                  </a:lnTo>
                  <a:lnTo>
                    <a:pt x="5524" y="2991"/>
                  </a:lnTo>
                  <a:lnTo>
                    <a:pt x="5501" y="2991"/>
                  </a:lnTo>
                  <a:cubicBezTo>
                    <a:pt x="5433" y="3014"/>
                    <a:pt x="5342" y="3036"/>
                    <a:pt x="5273" y="3059"/>
                  </a:cubicBezTo>
                  <a:lnTo>
                    <a:pt x="5228" y="3059"/>
                  </a:lnTo>
                  <a:cubicBezTo>
                    <a:pt x="5136" y="3105"/>
                    <a:pt x="5022" y="3128"/>
                    <a:pt x="4931" y="3151"/>
                  </a:cubicBezTo>
                  <a:lnTo>
                    <a:pt x="4680" y="3242"/>
                  </a:lnTo>
                  <a:cubicBezTo>
                    <a:pt x="4566" y="3265"/>
                    <a:pt x="4451" y="3310"/>
                    <a:pt x="4315" y="3333"/>
                  </a:cubicBezTo>
                  <a:lnTo>
                    <a:pt x="4109" y="3402"/>
                  </a:lnTo>
                  <a:cubicBezTo>
                    <a:pt x="3995" y="3447"/>
                    <a:pt x="3904" y="3470"/>
                    <a:pt x="3790" y="3493"/>
                  </a:cubicBezTo>
                  <a:lnTo>
                    <a:pt x="3675" y="3539"/>
                  </a:lnTo>
                  <a:lnTo>
                    <a:pt x="3516" y="3584"/>
                  </a:lnTo>
                  <a:cubicBezTo>
                    <a:pt x="3470" y="3607"/>
                    <a:pt x="3424" y="3607"/>
                    <a:pt x="3379" y="3630"/>
                  </a:cubicBezTo>
                  <a:cubicBezTo>
                    <a:pt x="3333" y="3630"/>
                    <a:pt x="3287" y="3653"/>
                    <a:pt x="3242" y="3653"/>
                  </a:cubicBezTo>
                  <a:cubicBezTo>
                    <a:pt x="3105" y="3698"/>
                    <a:pt x="2991" y="3721"/>
                    <a:pt x="2854" y="3767"/>
                  </a:cubicBezTo>
                  <a:lnTo>
                    <a:pt x="2694" y="3813"/>
                  </a:lnTo>
                  <a:lnTo>
                    <a:pt x="2603" y="3835"/>
                  </a:lnTo>
                  <a:lnTo>
                    <a:pt x="2557" y="3858"/>
                  </a:lnTo>
                  <a:cubicBezTo>
                    <a:pt x="2420" y="3881"/>
                    <a:pt x="2283" y="3927"/>
                    <a:pt x="2146" y="3949"/>
                  </a:cubicBezTo>
                  <a:cubicBezTo>
                    <a:pt x="1963" y="3995"/>
                    <a:pt x="1781" y="4041"/>
                    <a:pt x="1598" y="4086"/>
                  </a:cubicBezTo>
                  <a:lnTo>
                    <a:pt x="1530" y="4109"/>
                  </a:lnTo>
                  <a:lnTo>
                    <a:pt x="1461" y="4132"/>
                  </a:lnTo>
                  <a:cubicBezTo>
                    <a:pt x="1439" y="4086"/>
                    <a:pt x="1393" y="4086"/>
                    <a:pt x="1347" y="4086"/>
                  </a:cubicBezTo>
                  <a:lnTo>
                    <a:pt x="1256" y="4086"/>
                  </a:lnTo>
                  <a:cubicBezTo>
                    <a:pt x="1233" y="4109"/>
                    <a:pt x="1187" y="4109"/>
                    <a:pt x="1142" y="4132"/>
                  </a:cubicBezTo>
                  <a:cubicBezTo>
                    <a:pt x="1096" y="4132"/>
                    <a:pt x="1073" y="4132"/>
                    <a:pt x="1028" y="4155"/>
                  </a:cubicBezTo>
                  <a:lnTo>
                    <a:pt x="1005" y="4155"/>
                  </a:lnTo>
                  <a:cubicBezTo>
                    <a:pt x="982" y="4155"/>
                    <a:pt x="959" y="4155"/>
                    <a:pt x="914" y="4178"/>
                  </a:cubicBezTo>
                  <a:lnTo>
                    <a:pt x="868" y="4178"/>
                  </a:lnTo>
                  <a:lnTo>
                    <a:pt x="822" y="4201"/>
                  </a:lnTo>
                  <a:cubicBezTo>
                    <a:pt x="777" y="4201"/>
                    <a:pt x="731" y="4223"/>
                    <a:pt x="685" y="4223"/>
                  </a:cubicBezTo>
                  <a:lnTo>
                    <a:pt x="617" y="4223"/>
                  </a:lnTo>
                  <a:lnTo>
                    <a:pt x="594" y="4246"/>
                  </a:lnTo>
                  <a:lnTo>
                    <a:pt x="503" y="4246"/>
                  </a:lnTo>
                  <a:cubicBezTo>
                    <a:pt x="389" y="4269"/>
                    <a:pt x="274" y="4292"/>
                    <a:pt x="183" y="4337"/>
                  </a:cubicBezTo>
                  <a:cubicBezTo>
                    <a:pt x="137" y="4360"/>
                    <a:pt x="92" y="4406"/>
                    <a:pt x="69" y="4429"/>
                  </a:cubicBezTo>
                  <a:cubicBezTo>
                    <a:pt x="23" y="4497"/>
                    <a:pt x="1" y="4566"/>
                    <a:pt x="23" y="4657"/>
                  </a:cubicBezTo>
                  <a:cubicBezTo>
                    <a:pt x="46" y="4703"/>
                    <a:pt x="46" y="4748"/>
                    <a:pt x="69" y="4794"/>
                  </a:cubicBezTo>
                  <a:cubicBezTo>
                    <a:pt x="69" y="4817"/>
                    <a:pt x="92" y="4862"/>
                    <a:pt x="92" y="4885"/>
                  </a:cubicBezTo>
                  <a:cubicBezTo>
                    <a:pt x="115" y="4931"/>
                    <a:pt x="115" y="4999"/>
                    <a:pt x="137" y="5045"/>
                  </a:cubicBezTo>
                  <a:lnTo>
                    <a:pt x="160" y="5136"/>
                  </a:lnTo>
                  <a:cubicBezTo>
                    <a:pt x="160" y="5205"/>
                    <a:pt x="183" y="5251"/>
                    <a:pt x="206" y="5296"/>
                  </a:cubicBezTo>
                  <a:lnTo>
                    <a:pt x="229" y="5410"/>
                  </a:lnTo>
                  <a:lnTo>
                    <a:pt x="229" y="5433"/>
                  </a:lnTo>
                  <a:lnTo>
                    <a:pt x="252" y="5524"/>
                  </a:lnTo>
                  <a:lnTo>
                    <a:pt x="274" y="5639"/>
                  </a:lnTo>
                  <a:lnTo>
                    <a:pt x="343" y="5867"/>
                  </a:lnTo>
                  <a:lnTo>
                    <a:pt x="343" y="5912"/>
                  </a:lnTo>
                  <a:cubicBezTo>
                    <a:pt x="366" y="6004"/>
                    <a:pt x="411" y="6118"/>
                    <a:pt x="434" y="6209"/>
                  </a:cubicBezTo>
                  <a:lnTo>
                    <a:pt x="457" y="6255"/>
                  </a:lnTo>
                  <a:cubicBezTo>
                    <a:pt x="480" y="6323"/>
                    <a:pt x="480" y="6369"/>
                    <a:pt x="503" y="6437"/>
                  </a:cubicBezTo>
                  <a:cubicBezTo>
                    <a:pt x="548" y="6574"/>
                    <a:pt x="571" y="6711"/>
                    <a:pt x="617" y="6871"/>
                  </a:cubicBezTo>
                  <a:lnTo>
                    <a:pt x="617" y="6940"/>
                  </a:lnTo>
                  <a:cubicBezTo>
                    <a:pt x="662" y="7122"/>
                    <a:pt x="708" y="7282"/>
                    <a:pt x="754" y="7465"/>
                  </a:cubicBezTo>
                  <a:cubicBezTo>
                    <a:pt x="799" y="7602"/>
                    <a:pt x="845" y="7738"/>
                    <a:pt x="891" y="7875"/>
                  </a:cubicBezTo>
                  <a:lnTo>
                    <a:pt x="914" y="8012"/>
                  </a:lnTo>
                  <a:cubicBezTo>
                    <a:pt x="936" y="8081"/>
                    <a:pt x="959" y="8149"/>
                    <a:pt x="982" y="8218"/>
                  </a:cubicBezTo>
                  <a:cubicBezTo>
                    <a:pt x="1005" y="8355"/>
                    <a:pt x="1050" y="8469"/>
                    <a:pt x="1073" y="8583"/>
                  </a:cubicBezTo>
                  <a:lnTo>
                    <a:pt x="1119" y="8674"/>
                  </a:lnTo>
                  <a:cubicBezTo>
                    <a:pt x="1142" y="8743"/>
                    <a:pt x="1142" y="8811"/>
                    <a:pt x="1165" y="8880"/>
                  </a:cubicBezTo>
                  <a:lnTo>
                    <a:pt x="1210" y="9017"/>
                  </a:lnTo>
                  <a:lnTo>
                    <a:pt x="1233" y="9154"/>
                  </a:lnTo>
                  <a:cubicBezTo>
                    <a:pt x="1256" y="9222"/>
                    <a:pt x="1279" y="9268"/>
                    <a:pt x="1279" y="9336"/>
                  </a:cubicBezTo>
                  <a:lnTo>
                    <a:pt x="1302" y="9382"/>
                  </a:lnTo>
                  <a:cubicBezTo>
                    <a:pt x="1324" y="9496"/>
                    <a:pt x="1370" y="9610"/>
                    <a:pt x="1393" y="9724"/>
                  </a:cubicBezTo>
                  <a:cubicBezTo>
                    <a:pt x="1439" y="9930"/>
                    <a:pt x="1507" y="10112"/>
                    <a:pt x="1553" y="10318"/>
                  </a:cubicBezTo>
                  <a:cubicBezTo>
                    <a:pt x="1575" y="10409"/>
                    <a:pt x="1621" y="10523"/>
                    <a:pt x="1644" y="10637"/>
                  </a:cubicBezTo>
                  <a:lnTo>
                    <a:pt x="1644" y="10660"/>
                  </a:lnTo>
                  <a:cubicBezTo>
                    <a:pt x="1667" y="10729"/>
                    <a:pt x="1690" y="10797"/>
                    <a:pt x="1712" y="10888"/>
                  </a:cubicBezTo>
                  <a:cubicBezTo>
                    <a:pt x="1735" y="10980"/>
                    <a:pt x="1758" y="11094"/>
                    <a:pt x="1804" y="11208"/>
                  </a:cubicBezTo>
                  <a:lnTo>
                    <a:pt x="1872" y="11459"/>
                  </a:lnTo>
                  <a:cubicBezTo>
                    <a:pt x="1918" y="11642"/>
                    <a:pt x="1963" y="11847"/>
                    <a:pt x="2009" y="12052"/>
                  </a:cubicBezTo>
                  <a:lnTo>
                    <a:pt x="2055" y="12235"/>
                  </a:lnTo>
                  <a:lnTo>
                    <a:pt x="2100" y="12349"/>
                  </a:lnTo>
                  <a:cubicBezTo>
                    <a:pt x="2123" y="12440"/>
                    <a:pt x="2123" y="12532"/>
                    <a:pt x="2146" y="12623"/>
                  </a:cubicBezTo>
                  <a:cubicBezTo>
                    <a:pt x="2215" y="12806"/>
                    <a:pt x="2260" y="13011"/>
                    <a:pt x="2329" y="13217"/>
                  </a:cubicBezTo>
                  <a:cubicBezTo>
                    <a:pt x="2397" y="13399"/>
                    <a:pt x="2443" y="13605"/>
                    <a:pt x="2488" y="13787"/>
                  </a:cubicBezTo>
                  <a:cubicBezTo>
                    <a:pt x="2511" y="13924"/>
                    <a:pt x="2557" y="14038"/>
                    <a:pt x="2580" y="14175"/>
                  </a:cubicBezTo>
                  <a:lnTo>
                    <a:pt x="2648" y="14381"/>
                  </a:lnTo>
                  <a:cubicBezTo>
                    <a:pt x="2717" y="14586"/>
                    <a:pt x="2762" y="14791"/>
                    <a:pt x="2808" y="14997"/>
                  </a:cubicBezTo>
                  <a:lnTo>
                    <a:pt x="2831" y="15088"/>
                  </a:lnTo>
                  <a:lnTo>
                    <a:pt x="2899" y="15248"/>
                  </a:lnTo>
                  <a:cubicBezTo>
                    <a:pt x="2899" y="15316"/>
                    <a:pt x="2922" y="15362"/>
                    <a:pt x="2922" y="15408"/>
                  </a:cubicBezTo>
                  <a:cubicBezTo>
                    <a:pt x="2945" y="15453"/>
                    <a:pt x="2945" y="15499"/>
                    <a:pt x="2968" y="15545"/>
                  </a:cubicBezTo>
                  <a:cubicBezTo>
                    <a:pt x="3013" y="15750"/>
                    <a:pt x="3082" y="15956"/>
                    <a:pt x="3150" y="16161"/>
                  </a:cubicBezTo>
                  <a:lnTo>
                    <a:pt x="3150" y="16229"/>
                  </a:lnTo>
                  <a:cubicBezTo>
                    <a:pt x="3219" y="16389"/>
                    <a:pt x="3265" y="16549"/>
                    <a:pt x="3310" y="16709"/>
                  </a:cubicBezTo>
                  <a:lnTo>
                    <a:pt x="3333" y="16823"/>
                  </a:lnTo>
                  <a:cubicBezTo>
                    <a:pt x="3333" y="16891"/>
                    <a:pt x="3356" y="16960"/>
                    <a:pt x="3379" y="17006"/>
                  </a:cubicBezTo>
                  <a:lnTo>
                    <a:pt x="3424" y="17142"/>
                  </a:lnTo>
                  <a:cubicBezTo>
                    <a:pt x="3424" y="17211"/>
                    <a:pt x="3447" y="17257"/>
                    <a:pt x="3470" y="17302"/>
                  </a:cubicBezTo>
                  <a:lnTo>
                    <a:pt x="3516" y="17462"/>
                  </a:lnTo>
                  <a:cubicBezTo>
                    <a:pt x="3561" y="17599"/>
                    <a:pt x="3584" y="17736"/>
                    <a:pt x="3630" y="17896"/>
                  </a:cubicBezTo>
                  <a:cubicBezTo>
                    <a:pt x="3653" y="17964"/>
                    <a:pt x="3675" y="18055"/>
                    <a:pt x="3698" y="18147"/>
                  </a:cubicBezTo>
                  <a:cubicBezTo>
                    <a:pt x="3721" y="18261"/>
                    <a:pt x="3744" y="18375"/>
                    <a:pt x="3790" y="18489"/>
                  </a:cubicBezTo>
                  <a:cubicBezTo>
                    <a:pt x="3881" y="18832"/>
                    <a:pt x="3972" y="19220"/>
                    <a:pt x="4041" y="19516"/>
                  </a:cubicBezTo>
                  <a:lnTo>
                    <a:pt x="4086" y="19676"/>
                  </a:lnTo>
                  <a:cubicBezTo>
                    <a:pt x="4155" y="20018"/>
                    <a:pt x="4269" y="20406"/>
                    <a:pt x="4383" y="20840"/>
                  </a:cubicBezTo>
                  <a:cubicBezTo>
                    <a:pt x="4429" y="20954"/>
                    <a:pt x="4474" y="21091"/>
                    <a:pt x="4497" y="21228"/>
                  </a:cubicBezTo>
                  <a:lnTo>
                    <a:pt x="4520" y="21342"/>
                  </a:lnTo>
                  <a:lnTo>
                    <a:pt x="4543" y="21365"/>
                  </a:lnTo>
                  <a:cubicBezTo>
                    <a:pt x="4566" y="21434"/>
                    <a:pt x="4588" y="21525"/>
                    <a:pt x="4588" y="21616"/>
                  </a:cubicBezTo>
                  <a:cubicBezTo>
                    <a:pt x="4611" y="21662"/>
                    <a:pt x="4657" y="21708"/>
                    <a:pt x="4703" y="21753"/>
                  </a:cubicBezTo>
                  <a:cubicBezTo>
                    <a:pt x="4725" y="21799"/>
                    <a:pt x="4748" y="21844"/>
                    <a:pt x="4748" y="21913"/>
                  </a:cubicBezTo>
                  <a:lnTo>
                    <a:pt x="4771" y="21981"/>
                  </a:lnTo>
                  <a:lnTo>
                    <a:pt x="4794" y="22027"/>
                  </a:lnTo>
                  <a:lnTo>
                    <a:pt x="4817" y="22096"/>
                  </a:lnTo>
                  <a:lnTo>
                    <a:pt x="4817" y="22118"/>
                  </a:lnTo>
                  <a:cubicBezTo>
                    <a:pt x="4862" y="22255"/>
                    <a:pt x="4885" y="22392"/>
                    <a:pt x="4931" y="22529"/>
                  </a:cubicBezTo>
                  <a:lnTo>
                    <a:pt x="4931" y="22552"/>
                  </a:lnTo>
                  <a:cubicBezTo>
                    <a:pt x="4931" y="22575"/>
                    <a:pt x="4931" y="22598"/>
                    <a:pt x="4954" y="22621"/>
                  </a:cubicBezTo>
                  <a:lnTo>
                    <a:pt x="4954" y="22689"/>
                  </a:lnTo>
                  <a:cubicBezTo>
                    <a:pt x="4999" y="22849"/>
                    <a:pt x="5022" y="23031"/>
                    <a:pt x="5091" y="23191"/>
                  </a:cubicBezTo>
                  <a:cubicBezTo>
                    <a:pt x="5113" y="23282"/>
                    <a:pt x="5136" y="23374"/>
                    <a:pt x="5159" y="23465"/>
                  </a:cubicBezTo>
                  <a:lnTo>
                    <a:pt x="5205" y="23670"/>
                  </a:lnTo>
                  <a:cubicBezTo>
                    <a:pt x="5296" y="23944"/>
                    <a:pt x="5364" y="24218"/>
                    <a:pt x="5433" y="24492"/>
                  </a:cubicBezTo>
                  <a:lnTo>
                    <a:pt x="5479" y="24720"/>
                  </a:lnTo>
                  <a:cubicBezTo>
                    <a:pt x="5501" y="24789"/>
                    <a:pt x="5524" y="24880"/>
                    <a:pt x="5547" y="24949"/>
                  </a:cubicBezTo>
                  <a:lnTo>
                    <a:pt x="5547" y="24926"/>
                  </a:lnTo>
                  <a:cubicBezTo>
                    <a:pt x="5570" y="25086"/>
                    <a:pt x="5616" y="25245"/>
                    <a:pt x="5684" y="25428"/>
                  </a:cubicBezTo>
                  <a:lnTo>
                    <a:pt x="5684" y="25474"/>
                  </a:lnTo>
                  <a:cubicBezTo>
                    <a:pt x="5730" y="25633"/>
                    <a:pt x="5775" y="25770"/>
                    <a:pt x="5821" y="25930"/>
                  </a:cubicBezTo>
                  <a:lnTo>
                    <a:pt x="5867" y="26021"/>
                  </a:lnTo>
                  <a:cubicBezTo>
                    <a:pt x="5867" y="26067"/>
                    <a:pt x="5889" y="26113"/>
                    <a:pt x="5889" y="26158"/>
                  </a:cubicBezTo>
                  <a:lnTo>
                    <a:pt x="5935" y="26273"/>
                  </a:lnTo>
                  <a:lnTo>
                    <a:pt x="5958" y="26410"/>
                  </a:lnTo>
                  <a:cubicBezTo>
                    <a:pt x="5981" y="26478"/>
                    <a:pt x="6004" y="26569"/>
                    <a:pt x="6026" y="26661"/>
                  </a:cubicBezTo>
                  <a:cubicBezTo>
                    <a:pt x="6049" y="26729"/>
                    <a:pt x="6072" y="26798"/>
                    <a:pt x="6095" y="26889"/>
                  </a:cubicBezTo>
                  <a:lnTo>
                    <a:pt x="6141" y="27071"/>
                  </a:lnTo>
                  <a:lnTo>
                    <a:pt x="6209" y="27277"/>
                  </a:lnTo>
                  <a:lnTo>
                    <a:pt x="6232" y="27323"/>
                  </a:lnTo>
                  <a:cubicBezTo>
                    <a:pt x="6255" y="27437"/>
                    <a:pt x="6277" y="27551"/>
                    <a:pt x="6323" y="27665"/>
                  </a:cubicBezTo>
                  <a:lnTo>
                    <a:pt x="6346" y="27779"/>
                  </a:lnTo>
                  <a:cubicBezTo>
                    <a:pt x="6346" y="27848"/>
                    <a:pt x="6369" y="27939"/>
                    <a:pt x="6392" y="28007"/>
                  </a:cubicBezTo>
                  <a:lnTo>
                    <a:pt x="6414" y="28076"/>
                  </a:lnTo>
                  <a:lnTo>
                    <a:pt x="6414" y="28121"/>
                  </a:lnTo>
                  <a:cubicBezTo>
                    <a:pt x="6414" y="28167"/>
                    <a:pt x="6437" y="28213"/>
                    <a:pt x="6437" y="28236"/>
                  </a:cubicBezTo>
                  <a:cubicBezTo>
                    <a:pt x="6460" y="28304"/>
                    <a:pt x="6460" y="28350"/>
                    <a:pt x="6506" y="28372"/>
                  </a:cubicBezTo>
                  <a:cubicBezTo>
                    <a:pt x="6506" y="28395"/>
                    <a:pt x="6529" y="28418"/>
                    <a:pt x="6551" y="28441"/>
                  </a:cubicBezTo>
                  <a:cubicBezTo>
                    <a:pt x="6574" y="28464"/>
                    <a:pt x="6620" y="28487"/>
                    <a:pt x="6666" y="28487"/>
                  </a:cubicBezTo>
                  <a:lnTo>
                    <a:pt x="6688" y="28487"/>
                  </a:lnTo>
                  <a:cubicBezTo>
                    <a:pt x="6757" y="28487"/>
                    <a:pt x="6825" y="28464"/>
                    <a:pt x="6871" y="28464"/>
                  </a:cubicBezTo>
                  <a:lnTo>
                    <a:pt x="6939" y="28441"/>
                  </a:lnTo>
                  <a:cubicBezTo>
                    <a:pt x="7054" y="28418"/>
                    <a:pt x="7145" y="28395"/>
                    <a:pt x="7259" y="28372"/>
                  </a:cubicBezTo>
                  <a:lnTo>
                    <a:pt x="7327" y="28350"/>
                  </a:lnTo>
                  <a:lnTo>
                    <a:pt x="7350" y="28350"/>
                  </a:lnTo>
                  <a:cubicBezTo>
                    <a:pt x="7419" y="28327"/>
                    <a:pt x="7464" y="28304"/>
                    <a:pt x="7533" y="28304"/>
                  </a:cubicBezTo>
                  <a:cubicBezTo>
                    <a:pt x="7624" y="28258"/>
                    <a:pt x="7715" y="28236"/>
                    <a:pt x="7807" y="28213"/>
                  </a:cubicBezTo>
                  <a:cubicBezTo>
                    <a:pt x="7989" y="28167"/>
                    <a:pt x="8172" y="28121"/>
                    <a:pt x="8355" y="28076"/>
                  </a:cubicBezTo>
                  <a:cubicBezTo>
                    <a:pt x="8469" y="28030"/>
                    <a:pt x="8583" y="28007"/>
                    <a:pt x="8697" y="27962"/>
                  </a:cubicBezTo>
                  <a:lnTo>
                    <a:pt x="8880" y="27916"/>
                  </a:lnTo>
                  <a:lnTo>
                    <a:pt x="9062" y="27848"/>
                  </a:lnTo>
                  <a:cubicBezTo>
                    <a:pt x="9176" y="27825"/>
                    <a:pt x="9313" y="27779"/>
                    <a:pt x="9427" y="27756"/>
                  </a:cubicBezTo>
                  <a:cubicBezTo>
                    <a:pt x="9610" y="27688"/>
                    <a:pt x="9793" y="27642"/>
                    <a:pt x="9975" y="27596"/>
                  </a:cubicBezTo>
                  <a:cubicBezTo>
                    <a:pt x="10272" y="27505"/>
                    <a:pt x="10614" y="27414"/>
                    <a:pt x="11025" y="27323"/>
                  </a:cubicBezTo>
                  <a:cubicBezTo>
                    <a:pt x="11162" y="27300"/>
                    <a:pt x="11299" y="27254"/>
                    <a:pt x="11436" y="27208"/>
                  </a:cubicBezTo>
                  <a:lnTo>
                    <a:pt x="11573" y="27186"/>
                  </a:lnTo>
                  <a:lnTo>
                    <a:pt x="11778" y="27117"/>
                  </a:lnTo>
                  <a:cubicBezTo>
                    <a:pt x="11893" y="27094"/>
                    <a:pt x="11984" y="27071"/>
                    <a:pt x="12098" y="27026"/>
                  </a:cubicBezTo>
                  <a:cubicBezTo>
                    <a:pt x="12258" y="26980"/>
                    <a:pt x="12440" y="26935"/>
                    <a:pt x="12623" y="26889"/>
                  </a:cubicBezTo>
                  <a:cubicBezTo>
                    <a:pt x="12851" y="26843"/>
                    <a:pt x="13034" y="26798"/>
                    <a:pt x="13171" y="26775"/>
                  </a:cubicBezTo>
                  <a:cubicBezTo>
                    <a:pt x="13376" y="26729"/>
                    <a:pt x="13582" y="26683"/>
                    <a:pt x="13764" y="26638"/>
                  </a:cubicBezTo>
                  <a:lnTo>
                    <a:pt x="13901" y="26592"/>
                  </a:lnTo>
                  <a:lnTo>
                    <a:pt x="13970" y="26592"/>
                  </a:lnTo>
                  <a:lnTo>
                    <a:pt x="14289" y="26501"/>
                  </a:lnTo>
                  <a:lnTo>
                    <a:pt x="14472" y="26455"/>
                  </a:lnTo>
                  <a:cubicBezTo>
                    <a:pt x="14586" y="26410"/>
                    <a:pt x="14700" y="26387"/>
                    <a:pt x="14814" y="26364"/>
                  </a:cubicBezTo>
                  <a:lnTo>
                    <a:pt x="14951" y="26318"/>
                  </a:lnTo>
                  <a:cubicBezTo>
                    <a:pt x="15088" y="26273"/>
                    <a:pt x="15225" y="26250"/>
                    <a:pt x="15362" y="26204"/>
                  </a:cubicBezTo>
                  <a:lnTo>
                    <a:pt x="15590" y="26136"/>
                  </a:lnTo>
                  <a:cubicBezTo>
                    <a:pt x="15704" y="26113"/>
                    <a:pt x="15796" y="26090"/>
                    <a:pt x="15910" y="26044"/>
                  </a:cubicBezTo>
                  <a:cubicBezTo>
                    <a:pt x="16047" y="25999"/>
                    <a:pt x="16206" y="25976"/>
                    <a:pt x="16343" y="25930"/>
                  </a:cubicBezTo>
                  <a:lnTo>
                    <a:pt x="16458" y="25885"/>
                  </a:lnTo>
                  <a:lnTo>
                    <a:pt x="16572" y="25862"/>
                  </a:lnTo>
                  <a:cubicBezTo>
                    <a:pt x="16709" y="25816"/>
                    <a:pt x="16846" y="25793"/>
                    <a:pt x="17005" y="25748"/>
                  </a:cubicBezTo>
                  <a:cubicBezTo>
                    <a:pt x="17051" y="25725"/>
                    <a:pt x="17119" y="25725"/>
                    <a:pt x="17188" y="25702"/>
                  </a:cubicBezTo>
                  <a:lnTo>
                    <a:pt x="17279" y="25679"/>
                  </a:lnTo>
                  <a:cubicBezTo>
                    <a:pt x="17348" y="25656"/>
                    <a:pt x="17439" y="25611"/>
                    <a:pt x="17530" y="25588"/>
                  </a:cubicBezTo>
                  <a:cubicBezTo>
                    <a:pt x="17713" y="25542"/>
                    <a:pt x="17896" y="25497"/>
                    <a:pt x="18078" y="25428"/>
                  </a:cubicBezTo>
                  <a:cubicBezTo>
                    <a:pt x="18261" y="25382"/>
                    <a:pt x="18443" y="25337"/>
                    <a:pt x="18626" y="25291"/>
                  </a:cubicBezTo>
                  <a:cubicBezTo>
                    <a:pt x="18672" y="25268"/>
                    <a:pt x="18740" y="25245"/>
                    <a:pt x="18786" y="25245"/>
                  </a:cubicBezTo>
                  <a:lnTo>
                    <a:pt x="18877" y="25223"/>
                  </a:lnTo>
                  <a:cubicBezTo>
                    <a:pt x="18968" y="25200"/>
                    <a:pt x="19060" y="25177"/>
                    <a:pt x="19128" y="25154"/>
                  </a:cubicBezTo>
                  <a:lnTo>
                    <a:pt x="19242" y="25108"/>
                  </a:lnTo>
                  <a:lnTo>
                    <a:pt x="19265" y="25108"/>
                  </a:lnTo>
                  <a:cubicBezTo>
                    <a:pt x="19471" y="25086"/>
                    <a:pt x="19722" y="25063"/>
                    <a:pt x="19950" y="25017"/>
                  </a:cubicBezTo>
                  <a:cubicBezTo>
                    <a:pt x="20064" y="24994"/>
                    <a:pt x="20201" y="24949"/>
                    <a:pt x="20315" y="24926"/>
                  </a:cubicBezTo>
                  <a:lnTo>
                    <a:pt x="20361" y="24903"/>
                  </a:lnTo>
                  <a:lnTo>
                    <a:pt x="20520" y="24857"/>
                  </a:lnTo>
                  <a:cubicBezTo>
                    <a:pt x="20635" y="24835"/>
                    <a:pt x="20726" y="24812"/>
                    <a:pt x="20840" y="24789"/>
                  </a:cubicBezTo>
                  <a:cubicBezTo>
                    <a:pt x="20908" y="24766"/>
                    <a:pt x="21000" y="24743"/>
                    <a:pt x="21068" y="24720"/>
                  </a:cubicBezTo>
                  <a:cubicBezTo>
                    <a:pt x="21182" y="24675"/>
                    <a:pt x="21319" y="24652"/>
                    <a:pt x="21433" y="24606"/>
                  </a:cubicBezTo>
                  <a:lnTo>
                    <a:pt x="21662" y="24561"/>
                  </a:lnTo>
                  <a:lnTo>
                    <a:pt x="21890" y="24492"/>
                  </a:lnTo>
                  <a:lnTo>
                    <a:pt x="22210" y="24401"/>
                  </a:lnTo>
                  <a:cubicBezTo>
                    <a:pt x="22301" y="24378"/>
                    <a:pt x="22392" y="24355"/>
                    <a:pt x="22483" y="24332"/>
                  </a:cubicBezTo>
                  <a:lnTo>
                    <a:pt x="22506" y="24332"/>
                  </a:lnTo>
                  <a:cubicBezTo>
                    <a:pt x="22598" y="24310"/>
                    <a:pt x="22666" y="24287"/>
                    <a:pt x="22757" y="24264"/>
                  </a:cubicBezTo>
                  <a:cubicBezTo>
                    <a:pt x="22826" y="24241"/>
                    <a:pt x="22894" y="24218"/>
                    <a:pt x="22963" y="24195"/>
                  </a:cubicBezTo>
                  <a:lnTo>
                    <a:pt x="23008" y="24173"/>
                  </a:lnTo>
                  <a:lnTo>
                    <a:pt x="23100" y="24150"/>
                  </a:lnTo>
                  <a:cubicBezTo>
                    <a:pt x="23168" y="24127"/>
                    <a:pt x="23260" y="24104"/>
                    <a:pt x="23328" y="24059"/>
                  </a:cubicBezTo>
                  <a:cubicBezTo>
                    <a:pt x="23374" y="24059"/>
                    <a:pt x="23419" y="24036"/>
                    <a:pt x="23419" y="24013"/>
                  </a:cubicBezTo>
                  <a:cubicBezTo>
                    <a:pt x="23465" y="23990"/>
                    <a:pt x="23488" y="23967"/>
                    <a:pt x="23511" y="23967"/>
                  </a:cubicBezTo>
                  <a:cubicBezTo>
                    <a:pt x="23556" y="23922"/>
                    <a:pt x="23602" y="23853"/>
                    <a:pt x="23648" y="23807"/>
                  </a:cubicBezTo>
                  <a:cubicBezTo>
                    <a:pt x="23716" y="23739"/>
                    <a:pt x="23784" y="23648"/>
                    <a:pt x="23830" y="23556"/>
                  </a:cubicBezTo>
                  <a:cubicBezTo>
                    <a:pt x="23967" y="23351"/>
                    <a:pt x="24058" y="23146"/>
                    <a:pt x="24104" y="22917"/>
                  </a:cubicBezTo>
                  <a:cubicBezTo>
                    <a:pt x="24127" y="22849"/>
                    <a:pt x="24150" y="22735"/>
                    <a:pt x="24150" y="22621"/>
                  </a:cubicBezTo>
                  <a:cubicBezTo>
                    <a:pt x="24150" y="22529"/>
                    <a:pt x="24150" y="22438"/>
                    <a:pt x="24150" y="22324"/>
                  </a:cubicBezTo>
                  <a:cubicBezTo>
                    <a:pt x="24127" y="22141"/>
                    <a:pt x="24081" y="21959"/>
                    <a:pt x="24036" y="21822"/>
                  </a:cubicBezTo>
                  <a:lnTo>
                    <a:pt x="23990" y="21708"/>
                  </a:lnTo>
                  <a:cubicBezTo>
                    <a:pt x="23967" y="21571"/>
                    <a:pt x="23921" y="21456"/>
                    <a:pt x="23899" y="21342"/>
                  </a:cubicBezTo>
                  <a:cubicBezTo>
                    <a:pt x="23853" y="21228"/>
                    <a:pt x="23830" y="21137"/>
                    <a:pt x="23784" y="21023"/>
                  </a:cubicBezTo>
                  <a:cubicBezTo>
                    <a:pt x="23762" y="20954"/>
                    <a:pt x="23762" y="20886"/>
                    <a:pt x="23739" y="20817"/>
                  </a:cubicBezTo>
                  <a:cubicBezTo>
                    <a:pt x="23716" y="20749"/>
                    <a:pt x="23693" y="20680"/>
                    <a:pt x="23670" y="20612"/>
                  </a:cubicBezTo>
                  <a:lnTo>
                    <a:pt x="23648" y="20566"/>
                  </a:lnTo>
                  <a:cubicBezTo>
                    <a:pt x="23625" y="20475"/>
                    <a:pt x="23602" y="20406"/>
                    <a:pt x="23579" y="20315"/>
                  </a:cubicBezTo>
                  <a:lnTo>
                    <a:pt x="23533" y="20178"/>
                  </a:lnTo>
                  <a:cubicBezTo>
                    <a:pt x="23511" y="20064"/>
                    <a:pt x="23465" y="19950"/>
                    <a:pt x="23442" y="19836"/>
                  </a:cubicBezTo>
                  <a:lnTo>
                    <a:pt x="23374" y="19562"/>
                  </a:lnTo>
                  <a:lnTo>
                    <a:pt x="23328" y="19448"/>
                  </a:lnTo>
                  <a:lnTo>
                    <a:pt x="23305" y="19357"/>
                  </a:lnTo>
                  <a:cubicBezTo>
                    <a:pt x="23305" y="19288"/>
                    <a:pt x="23282" y="19197"/>
                    <a:pt x="23260" y="19128"/>
                  </a:cubicBezTo>
                  <a:cubicBezTo>
                    <a:pt x="23237" y="19037"/>
                    <a:pt x="23214" y="18968"/>
                    <a:pt x="23191" y="18877"/>
                  </a:cubicBezTo>
                  <a:cubicBezTo>
                    <a:pt x="23168" y="18809"/>
                    <a:pt x="23145" y="18763"/>
                    <a:pt x="23123" y="18695"/>
                  </a:cubicBezTo>
                  <a:cubicBezTo>
                    <a:pt x="23100" y="18580"/>
                    <a:pt x="23054" y="18444"/>
                    <a:pt x="23031" y="18307"/>
                  </a:cubicBezTo>
                  <a:lnTo>
                    <a:pt x="22986" y="18147"/>
                  </a:lnTo>
                  <a:lnTo>
                    <a:pt x="22940" y="17987"/>
                  </a:lnTo>
                  <a:cubicBezTo>
                    <a:pt x="22917" y="17919"/>
                    <a:pt x="22894" y="17850"/>
                    <a:pt x="22894" y="17782"/>
                  </a:cubicBezTo>
                  <a:lnTo>
                    <a:pt x="22871" y="17736"/>
                  </a:lnTo>
                  <a:cubicBezTo>
                    <a:pt x="22849" y="17645"/>
                    <a:pt x="22826" y="17553"/>
                    <a:pt x="22803" y="17485"/>
                  </a:cubicBezTo>
                  <a:lnTo>
                    <a:pt x="22803" y="17508"/>
                  </a:lnTo>
                  <a:cubicBezTo>
                    <a:pt x="22780" y="17325"/>
                    <a:pt x="22712" y="17165"/>
                    <a:pt x="22666" y="17006"/>
                  </a:cubicBezTo>
                  <a:cubicBezTo>
                    <a:pt x="22643" y="16869"/>
                    <a:pt x="22598" y="16754"/>
                    <a:pt x="22552" y="16617"/>
                  </a:cubicBezTo>
                  <a:cubicBezTo>
                    <a:pt x="22552" y="16595"/>
                    <a:pt x="22552" y="16572"/>
                    <a:pt x="22529" y="16549"/>
                  </a:cubicBezTo>
                  <a:cubicBezTo>
                    <a:pt x="22529" y="16526"/>
                    <a:pt x="22529" y="16526"/>
                    <a:pt x="22529" y="16503"/>
                  </a:cubicBezTo>
                  <a:cubicBezTo>
                    <a:pt x="22506" y="16435"/>
                    <a:pt x="22483" y="16344"/>
                    <a:pt x="22461" y="16275"/>
                  </a:cubicBezTo>
                  <a:lnTo>
                    <a:pt x="22438" y="16161"/>
                  </a:lnTo>
                  <a:cubicBezTo>
                    <a:pt x="22415" y="16001"/>
                    <a:pt x="22369" y="15819"/>
                    <a:pt x="22324" y="15636"/>
                  </a:cubicBezTo>
                  <a:cubicBezTo>
                    <a:pt x="22278" y="15522"/>
                    <a:pt x="22232" y="15385"/>
                    <a:pt x="22210" y="15271"/>
                  </a:cubicBezTo>
                  <a:lnTo>
                    <a:pt x="22187" y="15202"/>
                  </a:lnTo>
                  <a:cubicBezTo>
                    <a:pt x="22141" y="15088"/>
                    <a:pt x="22118" y="14951"/>
                    <a:pt x="22073" y="14837"/>
                  </a:cubicBezTo>
                  <a:lnTo>
                    <a:pt x="22073" y="14791"/>
                  </a:lnTo>
                  <a:lnTo>
                    <a:pt x="22050" y="14769"/>
                  </a:lnTo>
                  <a:lnTo>
                    <a:pt x="22027" y="14677"/>
                  </a:lnTo>
                  <a:lnTo>
                    <a:pt x="22027" y="14632"/>
                  </a:lnTo>
                  <a:cubicBezTo>
                    <a:pt x="22004" y="14563"/>
                    <a:pt x="21981" y="14518"/>
                    <a:pt x="21981" y="14449"/>
                  </a:cubicBezTo>
                  <a:cubicBezTo>
                    <a:pt x="21958" y="14381"/>
                    <a:pt x="21936" y="14289"/>
                    <a:pt x="21913" y="14221"/>
                  </a:cubicBezTo>
                  <a:cubicBezTo>
                    <a:pt x="21890" y="14084"/>
                    <a:pt x="21844" y="13947"/>
                    <a:pt x="21799" y="13810"/>
                  </a:cubicBezTo>
                  <a:lnTo>
                    <a:pt x="21753" y="13605"/>
                  </a:lnTo>
                  <a:lnTo>
                    <a:pt x="21707" y="13468"/>
                  </a:lnTo>
                  <a:cubicBezTo>
                    <a:pt x="21662" y="13331"/>
                    <a:pt x="21639" y="13217"/>
                    <a:pt x="21593" y="13080"/>
                  </a:cubicBezTo>
                  <a:lnTo>
                    <a:pt x="21593" y="13057"/>
                  </a:lnTo>
                  <a:lnTo>
                    <a:pt x="21593" y="13034"/>
                  </a:lnTo>
                  <a:cubicBezTo>
                    <a:pt x="21548" y="12874"/>
                    <a:pt x="21502" y="12692"/>
                    <a:pt x="21456" y="12532"/>
                  </a:cubicBezTo>
                  <a:cubicBezTo>
                    <a:pt x="21433" y="12440"/>
                    <a:pt x="21411" y="12349"/>
                    <a:pt x="21365" y="12258"/>
                  </a:cubicBezTo>
                  <a:cubicBezTo>
                    <a:pt x="21342" y="12167"/>
                    <a:pt x="21319" y="12075"/>
                    <a:pt x="21297" y="11984"/>
                  </a:cubicBezTo>
                  <a:lnTo>
                    <a:pt x="21274" y="11938"/>
                  </a:lnTo>
                  <a:lnTo>
                    <a:pt x="21274" y="11915"/>
                  </a:lnTo>
                  <a:cubicBezTo>
                    <a:pt x="21228" y="11779"/>
                    <a:pt x="21205" y="11642"/>
                    <a:pt x="21182" y="11527"/>
                  </a:cubicBezTo>
                  <a:lnTo>
                    <a:pt x="21160" y="11482"/>
                  </a:lnTo>
                  <a:lnTo>
                    <a:pt x="21160" y="11459"/>
                  </a:lnTo>
                  <a:lnTo>
                    <a:pt x="21114" y="11276"/>
                  </a:lnTo>
                  <a:cubicBezTo>
                    <a:pt x="21091" y="11185"/>
                    <a:pt x="21068" y="11071"/>
                    <a:pt x="21045" y="10980"/>
                  </a:cubicBezTo>
                  <a:lnTo>
                    <a:pt x="21045" y="10911"/>
                  </a:lnTo>
                  <a:cubicBezTo>
                    <a:pt x="21023" y="10843"/>
                    <a:pt x="21000" y="10774"/>
                    <a:pt x="20977" y="10706"/>
                  </a:cubicBezTo>
                  <a:lnTo>
                    <a:pt x="20931" y="10546"/>
                  </a:lnTo>
                  <a:lnTo>
                    <a:pt x="20908" y="10455"/>
                  </a:lnTo>
                  <a:cubicBezTo>
                    <a:pt x="20863" y="10318"/>
                    <a:pt x="20840" y="10158"/>
                    <a:pt x="20794" y="9998"/>
                  </a:cubicBezTo>
                  <a:lnTo>
                    <a:pt x="20749" y="9861"/>
                  </a:lnTo>
                  <a:lnTo>
                    <a:pt x="20726" y="9770"/>
                  </a:lnTo>
                  <a:lnTo>
                    <a:pt x="20726" y="9747"/>
                  </a:lnTo>
                  <a:lnTo>
                    <a:pt x="20703" y="9633"/>
                  </a:lnTo>
                  <a:lnTo>
                    <a:pt x="20680" y="9587"/>
                  </a:lnTo>
                  <a:cubicBezTo>
                    <a:pt x="20657" y="9450"/>
                    <a:pt x="20612" y="9336"/>
                    <a:pt x="20589" y="9199"/>
                  </a:cubicBezTo>
                  <a:cubicBezTo>
                    <a:pt x="20520" y="9017"/>
                    <a:pt x="20475" y="8811"/>
                    <a:pt x="20429" y="8629"/>
                  </a:cubicBezTo>
                  <a:cubicBezTo>
                    <a:pt x="20384" y="8469"/>
                    <a:pt x="20361" y="8332"/>
                    <a:pt x="20315" y="8172"/>
                  </a:cubicBezTo>
                  <a:lnTo>
                    <a:pt x="20315" y="8149"/>
                  </a:lnTo>
                  <a:lnTo>
                    <a:pt x="20292" y="8081"/>
                  </a:lnTo>
                  <a:lnTo>
                    <a:pt x="20269" y="8035"/>
                  </a:lnTo>
                  <a:lnTo>
                    <a:pt x="20269" y="8012"/>
                  </a:lnTo>
                  <a:cubicBezTo>
                    <a:pt x="20247" y="7898"/>
                    <a:pt x="20224" y="7784"/>
                    <a:pt x="20178" y="7693"/>
                  </a:cubicBezTo>
                  <a:cubicBezTo>
                    <a:pt x="20155" y="7602"/>
                    <a:pt x="20132" y="7510"/>
                    <a:pt x="20087" y="7419"/>
                  </a:cubicBezTo>
                  <a:lnTo>
                    <a:pt x="20087" y="7373"/>
                  </a:lnTo>
                  <a:lnTo>
                    <a:pt x="20064" y="7282"/>
                  </a:lnTo>
                  <a:cubicBezTo>
                    <a:pt x="20018" y="7213"/>
                    <a:pt x="19995" y="7122"/>
                    <a:pt x="19973" y="7031"/>
                  </a:cubicBezTo>
                  <a:lnTo>
                    <a:pt x="19904" y="6825"/>
                  </a:lnTo>
                  <a:lnTo>
                    <a:pt x="19904" y="6757"/>
                  </a:lnTo>
                  <a:lnTo>
                    <a:pt x="19881" y="6688"/>
                  </a:lnTo>
                  <a:cubicBezTo>
                    <a:pt x="19813" y="6437"/>
                    <a:pt x="19744" y="6209"/>
                    <a:pt x="19676" y="5981"/>
                  </a:cubicBezTo>
                  <a:cubicBezTo>
                    <a:pt x="19653" y="5867"/>
                    <a:pt x="19607" y="5775"/>
                    <a:pt x="19585" y="5661"/>
                  </a:cubicBezTo>
                  <a:cubicBezTo>
                    <a:pt x="19539" y="5547"/>
                    <a:pt x="19516" y="5433"/>
                    <a:pt x="19471" y="5319"/>
                  </a:cubicBezTo>
                  <a:lnTo>
                    <a:pt x="19448" y="5182"/>
                  </a:lnTo>
                  <a:lnTo>
                    <a:pt x="19379" y="4999"/>
                  </a:lnTo>
                  <a:lnTo>
                    <a:pt x="19379" y="4931"/>
                  </a:lnTo>
                  <a:lnTo>
                    <a:pt x="19334" y="4840"/>
                  </a:lnTo>
                  <a:lnTo>
                    <a:pt x="19334" y="4862"/>
                  </a:lnTo>
                  <a:cubicBezTo>
                    <a:pt x="19334" y="4748"/>
                    <a:pt x="19288" y="4657"/>
                    <a:pt x="19265" y="4543"/>
                  </a:cubicBezTo>
                  <a:lnTo>
                    <a:pt x="19242" y="4474"/>
                  </a:lnTo>
                  <a:cubicBezTo>
                    <a:pt x="19219" y="4383"/>
                    <a:pt x="19197" y="4315"/>
                    <a:pt x="19174" y="4246"/>
                  </a:cubicBezTo>
                  <a:cubicBezTo>
                    <a:pt x="19151" y="4201"/>
                    <a:pt x="19151" y="4155"/>
                    <a:pt x="19128" y="4109"/>
                  </a:cubicBezTo>
                  <a:lnTo>
                    <a:pt x="19128" y="4086"/>
                  </a:lnTo>
                  <a:cubicBezTo>
                    <a:pt x="19105" y="4041"/>
                    <a:pt x="19105" y="3995"/>
                    <a:pt x="19082" y="3927"/>
                  </a:cubicBezTo>
                  <a:cubicBezTo>
                    <a:pt x="19060" y="3835"/>
                    <a:pt x="19014" y="3744"/>
                    <a:pt x="18991" y="3653"/>
                  </a:cubicBezTo>
                  <a:cubicBezTo>
                    <a:pt x="18968" y="3561"/>
                    <a:pt x="18946" y="3470"/>
                    <a:pt x="18923" y="3402"/>
                  </a:cubicBezTo>
                  <a:cubicBezTo>
                    <a:pt x="18900" y="3288"/>
                    <a:pt x="18854" y="3151"/>
                    <a:pt x="18831" y="3036"/>
                  </a:cubicBezTo>
                  <a:cubicBezTo>
                    <a:pt x="18809" y="2991"/>
                    <a:pt x="18786" y="2922"/>
                    <a:pt x="18763" y="2854"/>
                  </a:cubicBezTo>
                  <a:lnTo>
                    <a:pt x="18763" y="2831"/>
                  </a:lnTo>
                  <a:cubicBezTo>
                    <a:pt x="18740" y="2717"/>
                    <a:pt x="18694" y="2626"/>
                    <a:pt x="18672" y="2511"/>
                  </a:cubicBezTo>
                  <a:lnTo>
                    <a:pt x="18626" y="2375"/>
                  </a:lnTo>
                  <a:lnTo>
                    <a:pt x="18626" y="2352"/>
                  </a:lnTo>
                  <a:cubicBezTo>
                    <a:pt x="18603" y="2215"/>
                    <a:pt x="18557" y="2078"/>
                    <a:pt x="18512" y="1941"/>
                  </a:cubicBezTo>
                  <a:lnTo>
                    <a:pt x="18512" y="1918"/>
                  </a:lnTo>
                  <a:lnTo>
                    <a:pt x="18512" y="1895"/>
                  </a:lnTo>
                  <a:cubicBezTo>
                    <a:pt x="18489" y="1804"/>
                    <a:pt x="18466" y="1735"/>
                    <a:pt x="18443" y="1644"/>
                  </a:cubicBezTo>
                  <a:lnTo>
                    <a:pt x="18443" y="1576"/>
                  </a:lnTo>
                  <a:cubicBezTo>
                    <a:pt x="18421" y="1484"/>
                    <a:pt x="18398" y="1393"/>
                    <a:pt x="18375" y="1302"/>
                  </a:cubicBezTo>
                  <a:lnTo>
                    <a:pt x="18352" y="1210"/>
                  </a:lnTo>
                  <a:lnTo>
                    <a:pt x="18329" y="1188"/>
                  </a:lnTo>
                  <a:cubicBezTo>
                    <a:pt x="18284" y="1028"/>
                    <a:pt x="18238" y="845"/>
                    <a:pt x="18192" y="685"/>
                  </a:cubicBezTo>
                  <a:lnTo>
                    <a:pt x="18169" y="594"/>
                  </a:lnTo>
                  <a:cubicBezTo>
                    <a:pt x="18169" y="571"/>
                    <a:pt x="18147" y="526"/>
                    <a:pt x="18147" y="503"/>
                  </a:cubicBezTo>
                  <a:cubicBezTo>
                    <a:pt x="18169" y="434"/>
                    <a:pt x="18192" y="366"/>
                    <a:pt x="18147" y="320"/>
                  </a:cubicBezTo>
                  <a:lnTo>
                    <a:pt x="18124" y="297"/>
                  </a:lnTo>
                  <a:cubicBezTo>
                    <a:pt x="18078" y="275"/>
                    <a:pt x="18055" y="229"/>
                    <a:pt x="18033" y="206"/>
                  </a:cubicBezTo>
                  <a:cubicBezTo>
                    <a:pt x="17987" y="183"/>
                    <a:pt x="17941" y="160"/>
                    <a:pt x="17873" y="138"/>
                  </a:cubicBezTo>
                  <a:cubicBezTo>
                    <a:pt x="17804" y="92"/>
                    <a:pt x="17713" y="69"/>
                    <a:pt x="17576" y="46"/>
                  </a:cubicBezTo>
                  <a:cubicBezTo>
                    <a:pt x="17508" y="24"/>
                    <a:pt x="17416" y="24"/>
                    <a:pt x="173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04" name="Google Shape;5604;p21"/>
            <p:cNvSpPr/>
            <p:nvPr/>
          </p:nvSpPr>
          <p:spPr>
            <a:xfrm>
              <a:off x="5955850" y="3356500"/>
              <a:ext cx="45100" cy="105750"/>
            </a:xfrm>
            <a:custGeom>
              <a:avLst/>
              <a:gdLst/>
              <a:ahLst/>
              <a:cxnLst/>
              <a:rect l="l" t="t" r="r" b="b"/>
              <a:pathLst>
                <a:path w="1804" h="4230" extrusionOk="0">
                  <a:moveTo>
                    <a:pt x="434" y="1"/>
                  </a:moveTo>
                  <a:cubicBezTo>
                    <a:pt x="411" y="1"/>
                    <a:pt x="389" y="24"/>
                    <a:pt x="389" y="24"/>
                  </a:cubicBezTo>
                  <a:lnTo>
                    <a:pt x="366" y="24"/>
                  </a:lnTo>
                  <a:cubicBezTo>
                    <a:pt x="297" y="24"/>
                    <a:pt x="229" y="46"/>
                    <a:pt x="183" y="92"/>
                  </a:cubicBezTo>
                  <a:cubicBezTo>
                    <a:pt x="160" y="92"/>
                    <a:pt x="138" y="115"/>
                    <a:pt x="115" y="115"/>
                  </a:cubicBezTo>
                  <a:cubicBezTo>
                    <a:pt x="92" y="138"/>
                    <a:pt x="69" y="160"/>
                    <a:pt x="46" y="183"/>
                  </a:cubicBezTo>
                  <a:cubicBezTo>
                    <a:pt x="23" y="229"/>
                    <a:pt x="1" y="275"/>
                    <a:pt x="23" y="343"/>
                  </a:cubicBezTo>
                  <a:cubicBezTo>
                    <a:pt x="23" y="366"/>
                    <a:pt x="46" y="412"/>
                    <a:pt x="46" y="434"/>
                  </a:cubicBezTo>
                  <a:cubicBezTo>
                    <a:pt x="69" y="457"/>
                    <a:pt x="69" y="457"/>
                    <a:pt x="92" y="457"/>
                  </a:cubicBezTo>
                  <a:cubicBezTo>
                    <a:pt x="92" y="480"/>
                    <a:pt x="92" y="503"/>
                    <a:pt x="92" y="526"/>
                  </a:cubicBezTo>
                  <a:cubicBezTo>
                    <a:pt x="115" y="549"/>
                    <a:pt x="115" y="571"/>
                    <a:pt x="115" y="571"/>
                  </a:cubicBezTo>
                  <a:cubicBezTo>
                    <a:pt x="115" y="594"/>
                    <a:pt x="115" y="594"/>
                    <a:pt x="115" y="594"/>
                  </a:cubicBezTo>
                  <a:cubicBezTo>
                    <a:pt x="138" y="685"/>
                    <a:pt x="160" y="754"/>
                    <a:pt x="183" y="845"/>
                  </a:cubicBezTo>
                  <a:cubicBezTo>
                    <a:pt x="206" y="891"/>
                    <a:pt x="229" y="959"/>
                    <a:pt x="252" y="1028"/>
                  </a:cubicBezTo>
                  <a:cubicBezTo>
                    <a:pt x="229" y="1051"/>
                    <a:pt x="206" y="1096"/>
                    <a:pt x="229" y="1119"/>
                  </a:cubicBezTo>
                  <a:cubicBezTo>
                    <a:pt x="229" y="1142"/>
                    <a:pt x="229" y="1142"/>
                    <a:pt x="229" y="1142"/>
                  </a:cubicBezTo>
                  <a:cubicBezTo>
                    <a:pt x="229" y="1142"/>
                    <a:pt x="229" y="1165"/>
                    <a:pt x="229" y="1165"/>
                  </a:cubicBezTo>
                  <a:cubicBezTo>
                    <a:pt x="229" y="1165"/>
                    <a:pt x="229" y="1188"/>
                    <a:pt x="229" y="1188"/>
                  </a:cubicBezTo>
                  <a:cubicBezTo>
                    <a:pt x="320" y="1507"/>
                    <a:pt x="411" y="1804"/>
                    <a:pt x="503" y="2123"/>
                  </a:cubicBezTo>
                  <a:cubicBezTo>
                    <a:pt x="548" y="2329"/>
                    <a:pt x="617" y="2534"/>
                    <a:pt x="663" y="2717"/>
                  </a:cubicBezTo>
                  <a:cubicBezTo>
                    <a:pt x="731" y="2922"/>
                    <a:pt x="799" y="3128"/>
                    <a:pt x="868" y="3310"/>
                  </a:cubicBezTo>
                  <a:cubicBezTo>
                    <a:pt x="936" y="3516"/>
                    <a:pt x="1005" y="3721"/>
                    <a:pt x="1073" y="3927"/>
                  </a:cubicBezTo>
                  <a:cubicBezTo>
                    <a:pt x="1119" y="3995"/>
                    <a:pt x="1142" y="4064"/>
                    <a:pt x="1165" y="4132"/>
                  </a:cubicBezTo>
                  <a:cubicBezTo>
                    <a:pt x="1187" y="4155"/>
                    <a:pt x="1187" y="4178"/>
                    <a:pt x="1233" y="4201"/>
                  </a:cubicBezTo>
                  <a:cubicBezTo>
                    <a:pt x="1256" y="4223"/>
                    <a:pt x="1279" y="4223"/>
                    <a:pt x="1302" y="4223"/>
                  </a:cubicBezTo>
                  <a:cubicBezTo>
                    <a:pt x="1314" y="4227"/>
                    <a:pt x="1327" y="4229"/>
                    <a:pt x="1340" y="4229"/>
                  </a:cubicBezTo>
                  <a:cubicBezTo>
                    <a:pt x="1400" y="4229"/>
                    <a:pt x="1465" y="4188"/>
                    <a:pt x="1484" y="4132"/>
                  </a:cubicBezTo>
                  <a:cubicBezTo>
                    <a:pt x="1484" y="4109"/>
                    <a:pt x="1484" y="4109"/>
                    <a:pt x="1484" y="4109"/>
                  </a:cubicBezTo>
                  <a:cubicBezTo>
                    <a:pt x="1507" y="4086"/>
                    <a:pt x="1507" y="4064"/>
                    <a:pt x="1507" y="4041"/>
                  </a:cubicBezTo>
                  <a:cubicBezTo>
                    <a:pt x="1507" y="3995"/>
                    <a:pt x="1507" y="3972"/>
                    <a:pt x="1507" y="3949"/>
                  </a:cubicBezTo>
                  <a:cubicBezTo>
                    <a:pt x="1534" y="3976"/>
                    <a:pt x="1568" y="3987"/>
                    <a:pt x="1606" y="3987"/>
                  </a:cubicBezTo>
                  <a:cubicBezTo>
                    <a:pt x="1633" y="3987"/>
                    <a:pt x="1661" y="3982"/>
                    <a:pt x="1690" y="3972"/>
                  </a:cubicBezTo>
                  <a:cubicBezTo>
                    <a:pt x="1712" y="3972"/>
                    <a:pt x="1735" y="3949"/>
                    <a:pt x="1758" y="3927"/>
                  </a:cubicBezTo>
                  <a:cubicBezTo>
                    <a:pt x="1804" y="3881"/>
                    <a:pt x="1804" y="3835"/>
                    <a:pt x="1804" y="3790"/>
                  </a:cubicBezTo>
                  <a:cubicBezTo>
                    <a:pt x="1804" y="3698"/>
                    <a:pt x="1758" y="3630"/>
                    <a:pt x="1758" y="3561"/>
                  </a:cubicBezTo>
                  <a:cubicBezTo>
                    <a:pt x="1735" y="3516"/>
                    <a:pt x="1712" y="3447"/>
                    <a:pt x="1690" y="3379"/>
                  </a:cubicBezTo>
                  <a:cubicBezTo>
                    <a:pt x="1667" y="3265"/>
                    <a:pt x="1644" y="3151"/>
                    <a:pt x="1598" y="3036"/>
                  </a:cubicBezTo>
                  <a:cubicBezTo>
                    <a:pt x="1576" y="2945"/>
                    <a:pt x="1530" y="2831"/>
                    <a:pt x="1507" y="2740"/>
                  </a:cubicBezTo>
                  <a:cubicBezTo>
                    <a:pt x="1461" y="2626"/>
                    <a:pt x="1439" y="2534"/>
                    <a:pt x="1393" y="2420"/>
                  </a:cubicBezTo>
                  <a:cubicBezTo>
                    <a:pt x="1347" y="2238"/>
                    <a:pt x="1302" y="2055"/>
                    <a:pt x="1233" y="1850"/>
                  </a:cubicBezTo>
                  <a:cubicBezTo>
                    <a:pt x="1187" y="1667"/>
                    <a:pt x="1119" y="1462"/>
                    <a:pt x="1073" y="1279"/>
                  </a:cubicBezTo>
                  <a:cubicBezTo>
                    <a:pt x="1073" y="1256"/>
                    <a:pt x="1051" y="1233"/>
                    <a:pt x="1051" y="1210"/>
                  </a:cubicBezTo>
                  <a:cubicBezTo>
                    <a:pt x="1028" y="1165"/>
                    <a:pt x="1028" y="1165"/>
                    <a:pt x="1005" y="1142"/>
                  </a:cubicBezTo>
                  <a:cubicBezTo>
                    <a:pt x="1005" y="1119"/>
                    <a:pt x="982" y="1096"/>
                    <a:pt x="982" y="1096"/>
                  </a:cubicBezTo>
                  <a:cubicBezTo>
                    <a:pt x="982" y="1051"/>
                    <a:pt x="959" y="1005"/>
                    <a:pt x="959" y="982"/>
                  </a:cubicBezTo>
                  <a:cubicBezTo>
                    <a:pt x="959" y="959"/>
                    <a:pt x="936" y="937"/>
                    <a:pt x="936" y="914"/>
                  </a:cubicBezTo>
                  <a:cubicBezTo>
                    <a:pt x="936" y="868"/>
                    <a:pt x="914" y="845"/>
                    <a:pt x="914" y="800"/>
                  </a:cubicBezTo>
                  <a:cubicBezTo>
                    <a:pt x="891" y="777"/>
                    <a:pt x="868" y="731"/>
                    <a:pt x="822" y="708"/>
                  </a:cubicBezTo>
                  <a:cubicBezTo>
                    <a:pt x="822" y="685"/>
                    <a:pt x="799" y="640"/>
                    <a:pt x="799" y="594"/>
                  </a:cubicBezTo>
                  <a:cubicBezTo>
                    <a:pt x="777" y="526"/>
                    <a:pt x="777" y="457"/>
                    <a:pt x="754" y="412"/>
                  </a:cubicBezTo>
                  <a:cubicBezTo>
                    <a:pt x="754" y="343"/>
                    <a:pt x="731" y="275"/>
                    <a:pt x="731" y="229"/>
                  </a:cubicBezTo>
                  <a:cubicBezTo>
                    <a:pt x="708" y="160"/>
                    <a:pt x="685" y="92"/>
                    <a:pt x="640" y="69"/>
                  </a:cubicBezTo>
                  <a:cubicBezTo>
                    <a:pt x="594" y="46"/>
                    <a:pt x="571" y="24"/>
                    <a:pt x="526" y="24"/>
                  </a:cubicBezTo>
                  <a:cubicBezTo>
                    <a:pt x="503" y="1"/>
                    <a:pt x="480" y="1"/>
                    <a:pt x="457" y="1"/>
                  </a:cubicBezTo>
                  <a:close/>
                </a:path>
              </a:pathLst>
            </a:custGeom>
            <a:solidFill>
              <a:srgbClr val="DEB3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05" name="Google Shape;5605;p21"/>
            <p:cNvSpPr/>
            <p:nvPr/>
          </p:nvSpPr>
          <p:spPr>
            <a:xfrm>
              <a:off x="5979250" y="3443800"/>
              <a:ext cx="83325" cy="261200"/>
            </a:xfrm>
            <a:custGeom>
              <a:avLst/>
              <a:gdLst/>
              <a:ahLst/>
              <a:cxnLst/>
              <a:rect l="l" t="t" r="r" b="b"/>
              <a:pathLst>
                <a:path w="3333" h="10448" extrusionOk="0">
                  <a:moveTo>
                    <a:pt x="69" y="1"/>
                  </a:moveTo>
                  <a:cubicBezTo>
                    <a:pt x="23" y="1"/>
                    <a:pt x="0" y="47"/>
                    <a:pt x="0" y="115"/>
                  </a:cubicBezTo>
                  <a:cubicBezTo>
                    <a:pt x="46" y="298"/>
                    <a:pt x="115" y="480"/>
                    <a:pt x="160" y="663"/>
                  </a:cubicBezTo>
                  <a:cubicBezTo>
                    <a:pt x="160" y="663"/>
                    <a:pt x="160" y="686"/>
                    <a:pt x="160" y="709"/>
                  </a:cubicBezTo>
                  <a:cubicBezTo>
                    <a:pt x="183" y="777"/>
                    <a:pt x="206" y="823"/>
                    <a:pt x="206" y="891"/>
                  </a:cubicBezTo>
                  <a:cubicBezTo>
                    <a:pt x="229" y="960"/>
                    <a:pt x="251" y="1028"/>
                    <a:pt x="274" y="1097"/>
                  </a:cubicBezTo>
                  <a:cubicBezTo>
                    <a:pt x="297" y="1188"/>
                    <a:pt x="320" y="1256"/>
                    <a:pt x="343" y="1348"/>
                  </a:cubicBezTo>
                  <a:cubicBezTo>
                    <a:pt x="343" y="1348"/>
                    <a:pt x="343" y="1370"/>
                    <a:pt x="343" y="1393"/>
                  </a:cubicBezTo>
                  <a:cubicBezTo>
                    <a:pt x="320" y="1416"/>
                    <a:pt x="343" y="1439"/>
                    <a:pt x="343" y="1485"/>
                  </a:cubicBezTo>
                  <a:cubicBezTo>
                    <a:pt x="343" y="1507"/>
                    <a:pt x="366" y="1530"/>
                    <a:pt x="366" y="1576"/>
                  </a:cubicBezTo>
                  <a:cubicBezTo>
                    <a:pt x="366" y="1644"/>
                    <a:pt x="388" y="1736"/>
                    <a:pt x="411" y="1804"/>
                  </a:cubicBezTo>
                  <a:cubicBezTo>
                    <a:pt x="434" y="1895"/>
                    <a:pt x="457" y="1987"/>
                    <a:pt x="503" y="2078"/>
                  </a:cubicBezTo>
                  <a:cubicBezTo>
                    <a:pt x="548" y="2261"/>
                    <a:pt x="594" y="2420"/>
                    <a:pt x="640" y="2580"/>
                  </a:cubicBezTo>
                  <a:cubicBezTo>
                    <a:pt x="640" y="2603"/>
                    <a:pt x="640" y="2626"/>
                    <a:pt x="640" y="2649"/>
                  </a:cubicBezTo>
                  <a:cubicBezTo>
                    <a:pt x="685" y="2854"/>
                    <a:pt x="731" y="3037"/>
                    <a:pt x="776" y="3242"/>
                  </a:cubicBezTo>
                  <a:cubicBezTo>
                    <a:pt x="845" y="3448"/>
                    <a:pt x="891" y="3653"/>
                    <a:pt x="959" y="3881"/>
                  </a:cubicBezTo>
                  <a:cubicBezTo>
                    <a:pt x="982" y="3973"/>
                    <a:pt x="1005" y="4064"/>
                    <a:pt x="1028" y="4155"/>
                  </a:cubicBezTo>
                  <a:cubicBezTo>
                    <a:pt x="1073" y="4269"/>
                    <a:pt x="1096" y="4361"/>
                    <a:pt x="1142" y="4475"/>
                  </a:cubicBezTo>
                  <a:cubicBezTo>
                    <a:pt x="1142" y="4520"/>
                    <a:pt x="1164" y="4566"/>
                    <a:pt x="1187" y="4589"/>
                  </a:cubicBezTo>
                  <a:cubicBezTo>
                    <a:pt x="1210" y="4657"/>
                    <a:pt x="1233" y="4703"/>
                    <a:pt x="1256" y="4771"/>
                  </a:cubicBezTo>
                  <a:cubicBezTo>
                    <a:pt x="1256" y="4794"/>
                    <a:pt x="1256" y="4840"/>
                    <a:pt x="1279" y="4863"/>
                  </a:cubicBezTo>
                  <a:cubicBezTo>
                    <a:pt x="1279" y="4977"/>
                    <a:pt x="1301" y="5068"/>
                    <a:pt x="1324" y="5159"/>
                  </a:cubicBezTo>
                  <a:cubicBezTo>
                    <a:pt x="1347" y="5319"/>
                    <a:pt x="1370" y="5479"/>
                    <a:pt x="1416" y="5639"/>
                  </a:cubicBezTo>
                  <a:cubicBezTo>
                    <a:pt x="1438" y="5776"/>
                    <a:pt x="1461" y="5913"/>
                    <a:pt x="1507" y="6050"/>
                  </a:cubicBezTo>
                  <a:cubicBezTo>
                    <a:pt x="1530" y="6118"/>
                    <a:pt x="1553" y="6209"/>
                    <a:pt x="1575" y="6278"/>
                  </a:cubicBezTo>
                  <a:cubicBezTo>
                    <a:pt x="1598" y="6346"/>
                    <a:pt x="1644" y="6438"/>
                    <a:pt x="1667" y="6529"/>
                  </a:cubicBezTo>
                  <a:cubicBezTo>
                    <a:pt x="1667" y="6552"/>
                    <a:pt x="1667" y="6597"/>
                    <a:pt x="1689" y="6620"/>
                  </a:cubicBezTo>
                  <a:cubicBezTo>
                    <a:pt x="1689" y="6643"/>
                    <a:pt x="1712" y="6666"/>
                    <a:pt x="1735" y="6689"/>
                  </a:cubicBezTo>
                  <a:cubicBezTo>
                    <a:pt x="1781" y="6871"/>
                    <a:pt x="1804" y="7031"/>
                    <a:pt x="1872" y="7214"/>
                  </a:cubicBezTo>
                  <a:cubicBezTo>
                    <a:pt x="1895" y="7282"/>
                    <a:pt x="1895" y="7351"/>
                    <a:pt x="1918" y="7419"/>
                  </a:cubicBezTo>
                  <a:cubicBezTo>
                    <a:pt x="1941" y="7442"/>
                    <a:pt x="1941" y="7465"/>
                    <a:pt x="1941" y="7488"/>
                  </a:cubicBezTo>
                  <a:cubicBezTo>
                    <a:pt x="1963" y="7533"/>
                    <a:pt x="1963" y="7579"/>
                    <a:pt x="1986" y="7602"/>
                  </a:cubicBezTo>
                  <a:cubicBezTo>
                    <a:pt x="1986" y="7625"/>
                    <a:pt x="1986" y="7625"/>
                    <a:pt x="1986" y="7647"/>
                  </a:cubicBezTo>
                  <a:cubicBezTo>
                    <a:pt x="2055" y="7899"/>
                    <a:pt x="2123" y="8150"/>
                    <a:pt x="2192" y="8401"/>
                  </a:cubicBezTo>
                  <a:cubicBezTo>
                    <a:pt x="2237" y="8538"/>
                    <a:pt x="2283" y="8675"/>
                    <a:pt x="2329" y="8812"/>
                  </a:cubicBezTo>
                  <a:cubicBezTo>
                    <a:pt x="2329" y="8903"/>
                    <a:pt x="2351" y="8994"/>
                    <a:pt x="2397" y="9063"/>
                  </a:cubicBezTo>
                  <a:cubicBezTo>
                    <a:pt x="2397" y="9108"/>
                    <a:pt x="2420" y="9154"/>
                    <a:pt x="2420" y="9200"/>
                  </a:cubicBezTo>
                  <a:cubicBezTo>
                    <a:pt x="2443" y="9268"/>
                    <a:pt x="2466" y="9314"/>
                    <a:pt x="2466" y="9359"/>
                  </a:cubicBezTo>
                  <a:cubicBezTo>
                    <a:pt x="2511" y="9542"/>
                    <a:pt x="2557" y="9702"/>
                    <a:pt x="2602" y="9861"/>
                  </a:cubicBezTo>
                  <a:cubicBezTo>
                    <a:pt x="2625" y="9953"/>
                    <a:pt x="2648" y="10021"/>
                    <a:pt x="2671" y="10113"/>
                  </a:cubicBezTo>
                  <a:cubicBezTo>
                    <a:pt x="2694" y="10158"/>
                    <a:pt x="2717" y="10204"/>
                    <a:pt x="2717" y="10227"/>
                  </a:cubicBezTo>
                  <a:cubicBezTo>
                    <a:pt x="2739" y="10295"/>
                    <a:pt x="2762" y="10364"/>
                    <a:pt x="2808" y="10409"/>
                  </a:cubicBezTo>
                  <a:cubicBezTo>
                    <a:pt x="2835" y="10436"/>
                    <a:pt x="2861" y="10447"/>
                    <a:pt x="2893" y="10447"/>
                  </a:cubicBezTo>
                  <a:cubicBezTo>
                    <a:pt x="2915" y="10447"/>
                    <a:pt x="2939" y="10442"/>
                    <a:pt x="2968" y="10432"/>
                  </a:cubicBezTo>
                  <a:cubicBezTo>
                    <a:pt x="2991" y="10432"/>
                    <a:pt x="3013" y="10409"/>
                    <a:pt x="3036" y="10386"/>
                  </a:cubicBezTo>
                  <a:cubicBezTo>
                    <a:pt x="3059" y="10364"/>
                    <a:pt x="3082" y="10341"/>
                    <a:pt x="3082" y="10318"/>
                  </a:cubicBezTo>
                  <a:cubicBezTo>
                    <a:pt x="3082" y="10295"/>
                    <a:pt x="3082" y="10272"/>
                    <a:pt x="3082" y="10250"/>
                  </a:cubicBezTo>
                  <a:cubicBezTo>
                    <a:pt x="3082" y="10227"/>
                    <a:pt x="3082" y="10204"/>
                    <a:pt x="3082" y="10181"/>
                  </a:cubicBezTo>
                  <a:cubicBezTo>
                    <a:pt x="3150" y="10158"/>
                    <a:pt x="3196" y="10113"/>
                    <a:pt x="3219" y="10044"/>
                  </a:cubicBezTo>
                  <a:cubicBezTo>
                    <a:pt x="3219" y="10044"/>
                    <a:pt x="3219" y="10044"/>
                    <a:pt x="3219" y="10021"/>
                  </a:cubicBezTo>
                  <a:cubicBezTo>
                    <a:pt x="3287" y="9998"/>
                    <a:pt x="3333" y="9930"/>
                    <a:pt x="3310" y="9861"/>
                  </a:cubicBezTo>
                  <a:cubicBezTo>
                    <a:pt x="3310" y="9816"/>
                    <a:pt x="3310" y="9793"/>
                    <a:pt x="3310" y="9747"/>
                  </a:cubicBezTo>
                  <a:cubicBezTo>
                    <a:pt x="3310" y="9702"/>
                    <a:pt x="3333" y="9656"/>
                    <a:pt x="3310" y="9610"/>
                  </a:cubicBezTo>
                  <a:cubicBezTo>
                    <a:pt x="3264" y="9473"/>
                    <a:pt x="3242" y="9314"/>
                    <a:pt x="3196" y="9177"/>
                  </a:cubicBezTo>
                  <a:cubicBezTo>
                    <a:pt x="3150" y="9017"/>
                    <a:pt x="3105" y="8880"/>
                    <a:pt x="3059" y="8720"/>
                  </a:cubicBezTo>
                  <a:cubicBezTo>
                    <a:pt x="3059" y="8697"/>
                    <a:pt x="3036" y="8675"/>
                    <a:pt x="3036" y="8629"/>
                  </a:cubicBezTo>
                  <a:cubicBezTo>
                    <a:pt x="3036" y="8606"/>
                    <a:pt x="3013" y="8560"/>
                    <a:pt x="2968" y="8538"/>
                  </a:cubicBezTo>
                  <a:cubicBezTo>
                    <a:pt x="2922" y="8401"/>
                    <a:pt x="2876" y="8264"/>
                    <a:pt x="2854" y="8127"/>
                  </a:cubicBezTo>
                  <a:cubicBezTo>
                    <a:pt x="2876" y="8081"/>
                    <a:pt x="2899" y="8013"/>
                    <a:pt x="2876" y="7944"/>
                  </a:cubicBezTo>
                  <a:cubicBezTo>
                    <a:pt x="2854" y="7876"/>
                    <a:pt x="2831" y="7807"/>
                    <a:pt x="2808" y="7739"/>
                  </a:cubicBezTo>
                  <a:cubicBezTo>
                    <a:pt x="2785" y="7647"/>
                    <a:pt x="2762" y="7556"/>
                    <a:pt x="2739" y="7465"/>
                  </a:cubicBezTo>
                  <a:cubicBezTo>
                    <a:pt x="2671" y="7282"/>
                    <a:pt x="2625" y="7122"/>
                    <a:pt x="2580" y="6940"/>
                  </a:cubicBezTo>
                  <a:cubicBezTo>
                    <a:pt x="2557" y="6849"/>
                    <a:pt x="2534" y="6757"/>
                    <a:pt x="2511" y="6689"/>
                  </a:cubicBezTo>
                  <a:cubicBezTo>
                    <a:pt x="2488" y="6620"/>
                    <a:pt x="2488" y="6529"/>
                    <a:pt x="2466" y="6461"/>
                  </a:cubicBezTo>
                  <a:cubicBezTo>
                    <a:pt x="2466" y="6415"/>
                    <a:pt x="2443" y="6346"/>
                    <a:pt x="2420" y="6278"/>
                  </a:cubicBezTo>
                  <a:cubicBezTo>
                    <a:pt x="2420" y="6255"/>
                    <a:pt x="2397" y="6232"/>
                    <a:pt x="2397" y="6209"/>
                  </a:cubicBezTo>
                  <a:cubicBezTo>
                    <a:pt x="2374" y="6095"/>
                    <a:pt x="2351" y="5981"/>
                    <a:pt x="2329" y="5867"/>
                  </a:cubicBezTo>
                  <a:cubicBezTo>
                    <a:pt x="2329" y="5867"/>
                    <a:pt x="2329" y="5867"/>
                    <a:pt x="2329" y="5844"/>
                  </a:cubicBezTo>
                  <a:cubicBezTo>
                    <a:pt x="2306" y="5821"/>
                    <a:pt x="2306" y="5799"/>
                    <a:pt x="2283" y="5753"/>
                  </a:cubicBezTo>
                  <a:cubicBezTo>
                    <a:pt x="2260" y="5730"/>
                    <a:pt x="2237" y="5707"/>
                    <a:pt x="2192" y="5684"/>
                  </a:cubicBezTo>
                  <a:cubicBezTo>
                    <a:pt x="2146" y="5525"/>
                    <a:pt x="2100" y="5342"/>
                    <a:pt x="2055" y="5159"/>
                  </a:cubicBezTo>
                  <a:cubicBezTo>
                    <a:pt x="2009" y="4977"/>
                    <a:pt x="1941" y="4771"/>
                    <a:pt x="1895" y="4566"/>
                  </a:cubicBezTo>
                  <a:cubicBezTo>
                    <a:pt x="1918" y="4543"/>
                    <a:pt x="1941" y="4498"/>
                    <a:pt x="1941" y="4452"/>
                  </a:cubicBezTo>
                  <a:cubicBezTo>
                    <a:pt x="1941" y="4429"/>
                    <a:pt x="1941" y="4429"/>
                    <a:pt x="1918" y="4406"/>
                  </a:cubicBezTo>
                  <a:cubicBezTo>
                    <a:pt x="1918" y="4338"/>
                    <a:pt x="1895" y="4269"/>
                    <a:pt x="1872" y="4201"/>
                  </a:cubicBezTo>
                  <a:cubicBezTo>
                    <a:pt x="1849" y="4155"/>
                    <a:pt x="1826" y="4087"/>
                    <a:pt x="1804" y="4041"/>
                  </a:cubicBezTo>
                  <a:cubicBezTo>
                    <a:pt x="1804" y="4041"/>
                    <a:pt x="1804" y="4018"/>
                    <a:pt x="1804" y="3995"/>
                  </a:cubicBezTo>
                  <a:cubicBezTo>
                    <a:pt x="1781" y="3973"/>
                    <a:pt x="1781" y="3927"/>
                    <a:pt x="1781" y="3904"/>
                  </a:cubicBezTo>
                  <a:cubicBezTo>
                    <a:pt x="1712" y="3721"/>
                    <a:pt x="1689" y="3562"/>
                    <a:pt x="1644" y="3402"/>
                  </a:cubicBezTo>
                  <a:cubicBezTo>
                    <a:pt x="1621" y="3265"/>
                    <a:pt x="1575" y="3128"/>
                    <a:pt x="1553" y="3014"/>
                  </a:cubicBezTo>
                  <a:cubicBezTo>
                    <a:pt x="1553" y="2991"/>
                    <a:pt x="1553" y="2945"/>
                    <a:pt x="1530" y="2923"/>
                  </a:cubicBezTo>
                  <a:cubicBezTo>
                    <a:pt x="1530" y="2900"/>
                    <a:pt x="1530" y="2854"/>
                    <a:pt x="1530" y="2831"/>
                  </a:cubicBezTo>
                  <a:cubicBezTo>
                    <a:pt x="1507" y="2786"/>
                    <a:pt x="1507" y="2717"/>
                    <a:pt x="1484" y="2672"/>
                  </a:cubicBezTo>
                  <a:cubicBezTo>
                    <a:pt x="1484" y="2649"/>
                    <a:pt x="1484" y="2626"/>
                    <a:pt x="1461" y="2603"/>
                  </a:cubicBezTo>
                  <a:cubicBezTo>
                    <a:pt x="1461" y="2580"/>
                    <a:pt x="1461" y="2580"/>
                    <a:pt x="1461" y="2557"/>
                  </a:cubicBezTo>
                  <a:cubicBezTo>
                    <a:pt x="1438" y="2535"/>
                    <a:pt x="1438" y="2489"/>
                    <a:pt x="1438" y="2466"/>
                  </a:cubicBezTo>
                  <a:cubicBezTo>
                    <a:pt x="1438" y="2398"/>
                    <a:pt x="1416" y="2306"/>
                    <a:pt x="1393" y="2238"/>
                  </a:cubicBezTo>
                  <a:cubicBezTo>
                    <a:pt x="1393" y="2192"/>
                    <a:pt x="1370" y="2147"/>
                    <a:pt x="1324" y="2124"/>
                  </a:cubicBezTo>
                  <a:cubicBezTo>
                    <a:pt x="1324" y="2101"/>
                    <a:pt x="1301" y="2055"/>
                    <a:pt x="1301" y="2032"/>
                  </a:cubicBezTo>
                  <a:cubicBezTo>
                    <a:pt x="1279" y="1941"/>
                    <a:pt x="1256" y="1873"/>
                    <a:pt x="1233" y="1781"/>
                  </a:cubicBezTo>
                  <a:cubicBezTo>
                    <a:pt x="1187" y="1622"/>
                    <a:pt x="1142" y="1485"/>
                    <a:pt x="1096" y="1325"/>
                  </a:cubicBezTo>
                  <a:cubicBezTo>
                    <a:pt x="1050" y="1256"/>
                    <a:pt x="1028" y="1165"/>
                    <a:pt x="1005" y="1074"/>
                  </a:cubicBezTo>
                  <a:cubicBezTo>
                    <a:pt x="982" y="1005"/>
                    <a:pt x="936" y="914"/>
                    <a:pt x="913" y="823"/>
                  </a:cubicBezTo>
                  <a:cubicBezTo>
                    <a:pt x="891" y="709"/>
                    <a:pt x="845" y="572"/>
                    <a:pt x="822" y="457"/>
                  </a:cubicBezTo>
                  <a:cubicBezTo>
                    <a:pt x="822" y="435"/>
                    <a:pt x="822" y="412"/>
                    <a:pt x="822" y="389"/>
                  </a:cubicBezTo>
                  <a:cubicBezTo>
                    <a:pt x="799" y="343"/>
                    <a:pt x="799" y="252"/>
                    <a:pt x="754" y="229"/>
                  </a:cubicBezTo>
                  <a:cubicBezTo>
                    <a:pt x="731" y="206"/>
                    <a:pt x="731" y="206"/>
                    <a:pt x="708" y="206"/>
                  </a:cubicBezTo>
                  <a:cubicBezTo>
                    <a:pt x="662" y="184"/>
                    <a:pt x="617" y="184"/>
                    <a:pt x="571" y="184"/>
                  </a:cubicBezTo>
                  <a:cubicBezTo>
                    <a:pt x="548" y="206"/>
                    <a:pt x="525" y="206"/>
                    <a:pt x="503" y="229"/>
                  </a:cubicBezTo>
                  <a:cubicBezTo>
                    <a:pt x="480" y="184"/>
                    <a:pt x="434" y="161"/>
                    <a:pt x="388" y="161"/>
                  </a:cubicBezTo>
                  <a:cubicBezTo>
                    <a:pt x="320" y="161"/>
                    <a:pt x="251" y="229"/>
                    <a:pt x="251" y="298"/>
                  </a:cubicBezTo>
                  <a:cubicBezTo>
                    <a:pt x="251" y="290"/>
                    <a:pt x="251" y="282"/>
                    <a:pt x="251" y="275"/>
                  </a:cubicBezTo>
                  <a:cubicBezTo>
                    <a:pt x="229" y="252"/>
                    <a:pt x="229" y="206"/>
                    <a:pt x="206" y="184"/>
                  </a:cubicBezTo>
                  <a:cubicBezTo>
                    <a:pt x="206" y="138"/>
                    <a:pt x="183" y="69"/>
                    <a:pt x="160" y="24"/>
                  </a:cubicBezTo>
                  <a:cubicBezTo>
                    <a:pt x="160" y="1"/>
                    <a:pt x="115" y="1"/>
                    <a:pt x="92" y="1"/>
                  </a:cubicBezTo>
                  <a:close/>
                </a:path>
              </a:pathLst>
            </a:custGeom>
            <a:solidFill>
              <a:srgbClr val="DEB3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06" name="Google Shape;5606;p21"/>
            <p:cNvSpPr/>
            <p:nvPr/>
          </p:nvSpPr>
          <p:spPr>
            <a:xfrm>
              <a:off x="6048875" y="3685750"/>
              <a:ext cx="91325" cy="293350"/>
            </a:xfrm>
            <a:custGeom>
              <a:avLst/>
              <a:gdLst/>
              <a:ahLst/>
              <a:cxnLst/>
              <a:rect l="l" t="t" r="r" b="b"/>
              <a:pathLst>
                <a:path w="3653" h="11734" extrusionOk="0">
                  <a:moveTo>
                    <a:pt x="297" y="1"/>
                  </a:moveTo>
                  <a:cubicBezTo>
                    <a:pt x="251" y="1"/>
                    <a:pt x="228" y="1"/>
                    <a:pt x="206" y="24"/>
                  </a:cubicBezTo>
                  <a:cubicBezTo>
                    <a:pt x="160" y="47"/>
                    <a:pt x="137" y="115"/>
                    <a:pt x="137" y="161"/>
                  </a:cubicBezTo>
                  <a:cubicBezTo>
                    <a:pt x="137" y="206"/>
                    <a:pt x="160" y="275"/>
                    <a:pt x="160" y="343"/>
                  </a:cubicBezTo>
                  <a:cubicBezTo>
                    <a:pt x="148" y="332"/>
                    <a:pt x="137" y="326"/>
                    <a:pt x="126" y="326"/>
                  </a:cubicBezTo>
                  <a:cubicBezTo>
                    <a:pt x="114" y="326"/>
                    <a:pt x="103" y="332"/>
                    <a:pt x="91" y="343"/>
                  </a:cubicBezTo>
                  <a:cubicBezTo>
                    <a:pt x="23" y="343"/>
                    <a:pt x="0" y="412"/>
                    <a:pt x="0" y="480"/>
                  </a:cubicBezTo>
                  <a:cubicBezTo>
                    <a:pt x="0" y="503"/>
                    <a:pt x="0" y="526"/>
                    <a:pt x="0" y="572"/>
                  </a:cubicBezTo>
                  <a:cubicBezTo>
                    <a:pt x="0" y="594"/>
                    <a:pt x="0" y="617"/>
                    <a:pt x="0" y="663"/>
                  </a:cubicBezTo>
                  <a:cubicBezTo>
                    <a:pt x="23" y="731"/>
                    <a:pt x="23" y="800"/>
                    <a:pt x="46" y="868"/>
                  </a:cubicBezTo>
                  <a:cubicBezTo>
                    <a:pt x="46" y="914"/>
                    <a:pt x="69" y="960"/>
                    <a:pt x="69" y="982"/>
                  </a:cubicBezTo>
                  <a:cubicBezTo>
                    <a:pt x="91" y="1096"/>
                    <a:pt x="114" y="1188"/>
                    <a:pt x="137" y="1279"/>
                  </a:cubicBezTo>
                  <a:cubicBezTo>
                    <a:pt x="160" y="1393"/>
                    <a:pt x="183" y="1507"/>
                    <a:pt x="206" y="1621"/>
                  </a:cubicBezTo>
                  <a:cubicBezTo>
                    <a:pt x="251" y="1736"/>
                    <a:pt x="274" y="1850"/>
                    <a:pt x="297" y="1964"/>
                  </a:cubicBezTo>
                  <a:cubicBezTo>
                    <a:pt x="365" y="2146"/>
                    <a:pt x="411" y="2329"/>
                    <a:pt x="479" y="2534"/>
                  </a:cubicBezTo>
                  <a:lnTo>
                    <a:pt x="571" y="2808"/>
                  </a:lnTo>
                  <a:cubicBezTo>
                    <a:pt x="594" y="2900"/>
                    <a:pt x="616" y="2991"/>
                    <a:pt x="639" y="3082"/>
                  </a:cubicBezTo>
                  <a:cubicBezTo>
                    <a:pt x="639" y="3105"/>
                    <a:pt x="639" y="3128"/>
                    <a:pt x="639" y="3151"/>
                  </a:cubicBezTo>
                  <a:cubicBezTo>
                    <a:pt x="662" y="3174"/>
                    <a:pt x="662" y="3219"/>
                    <a:pt x="662" y="3242"/>
                  </a:cubicBezTo>
                  <a:cubicBezTo>
                    <a:pt x="662" y="3288"/>
                    <a:pt x="685" y="3311"/>
                    <a:pt x="685" y="3356"/>
                  </a:cubicBezTo>
                  <a:cubicBezTo>
                    <a:pt x="708" y="3425"/>
                    <a:pt x="708" y="3493"/>
                    <a:pt x="731" y="3562"/>
                  </a:cubicBezTo>
                  <a:cubicBezTo>
                    <a:pt x="753" y="3676"/>
                    <a:pt x="776" y="3767"/>
                    <a:pt x="799" y="3881"/>
                  </a:cubicBezTo>
                  <a:cubicBezTo>
                    <a:pt x="867" y="4064"/>
                    <a:pt x="913" y="4246"/>
                    <a:pt x="982" y="4429"/>
                  </a:cubicBezTo>
                  <a:cubicBezTo>
                    <a:pt x="1004" y="4520"/>
                    <a:pt x="1027" y="4589"/>
                    <a:pt x="1050" y="4657"/>
                  </a:cubicBezTo>
                  <a:cubicBezTo>
                    <a:pt x="1073" y="4749"/>
                    <a:pt x="1096" y="4817"/>
                    <a:pt x="1119" y="4908"/>
                  </a:cubicBezTo>
                  <a:cubicBezTo>
                    <a:pt x="1187" y="5114"/>
                    <a:pt x="1233" y="5296"/>
                    <a:pt x="1301" y="5502"/>
                  </a:cubicBezTo>
                  <a:cubicBezTo>
                    <a:pt x="1301" y="5593"/>
                    <a:pt x="1324" y="5684"/>
                    <a:pt x="1347" y="5776"/>
                  </a:cubicBezTo>
                  <a:lnTo>
                    <a:pt x="1392" y="5981"/>
                  </a:lnTo>
                  <a:cubicBezTo>
                    <a:pt x="1415" y="6072"/>
                    <a:pt x="1461" y="6187"/>
                    <a:pt x="1484" y="6278"/>
                  </a:cubicBezTo>
                  <a:cubicBezTo>
                    <a:pt x="1507" y="6392"/>
                    <a:pt x="1552" y="6483"/>
                    <a:pt x="1575" y="6575"/>
                  </a:cubicBezTo>
                  <a:cubicBezTo>
                    <a:pt x="1621" y="6689"/>
                    <a:pt x="1644" y="6780"/>
                    <a:pt x="1689" y="6894"/>
                  </a:cubicBezTo>
                  <a:cubicBezTo>
                    <a:pt x="1712" y="7031"/>
                    <a:pt x="1758" y="7191"/>
                    <a:pt x="1780" y="7351"/>
                  </a:cubicBezTo>
                  <a:cubicBezTo>
                    <a:pt x="1895" y="7761"/>
                    <a:pt x="2009" y="8172"/>
                    <a:pt x="2123" y="8583"/>
                  </a:cubicBezTo>
                  <a:cubicBezTo>
                    <a:pt x="2146" y="8674"/>
                    <a:pt x="2168" y="8789"/>
                    <a:pt x="2191" y="8880"/>
                  </a:cubicBezTo>
                  <a:cubicBezTo>
                    <a:pt x="2214" y="8971"/>
                    <a:pt x="2237" y="9063"/>
                    <a:pt x="2283" y="9154"/>
                  </a:cubicBezTo>
                  <a:cubicBezTo>
                    <a:pt x="2283" y="9177"/>
                    <a:pt x="2283" y="9199"/>
                    <a:pt x="2305" y="9222"/>
                  </a:cubicBezTo>
                  <a:cubicBezTo>
                    <a:pt x="2305" y="9268"/>
                    <a:pt x="2328" y="9314"/>
                    <a:pt x="2328" y="9359"/>
                  </a:cubicBezTo>
                  <a:cubicBezTo>
                    <a:pt x="2351" y="9451"/>
                    <a:pt x="2374" y="9542"/>
                    <a:pt x="2397" y="9656"/>
                  </a:cubicBezTo>
                  <a:cubicBezTo>
                    <a:pt x="2397" y="9679"/>
                    <a:pt x="2420" y="9702"/>
                    <a:pt x="2420" y="9747"/>
                  </a:cubicBezTo>
                  <a:cubicBezTo>
                    <a:pt x="2442" y="9816"/>
                    <a:pt x="2465" y="9861"/>
                    <a:pt x="2465" y="9930"/>
                  </a:cubicBezTo>
                  <a:cubicBezTo>
                    <a:pt x="2488" y="10021"/>
                    <a:pt x="2511" y="10112"/>
                    <a:pt x="2534" y="10181"/>
                  </a:cubicBezTo>
                  <a:cubicBezTo>
                    <a:pt x="2602" y="10364"/>
                    <a:pt x="2648" y="10523"/>
                    <a:pt x="2693" y="10683"/>
                  </a:cubicBezTo>
                  <a:cubicBezTo>
                    <a:pt x="2716" y="10774"/>
                    <a:pt x="2739" y="10843"/>
                    <a:pt x="2762" y="10911"/>
                  </a:cubicBezTo>
                  <a:cubicBezTo>
                    <a:pt x="2785" y="10957"/>
                    <a:pt x="2808" y="11003"/>
                    <a:pt x="2808" y="11048"/>
                  </a:cubicBezTo>
                  <a:cubicBezTo>
                    <a:pt x="2830" y="11094"/>
                    <a:pt x="2830" y="11117"/>
                    <a:pt x="2830" y="11140"/>
                  </a:cubicBezTo>
                  <a:cubicBezTo>
                    <a:pt x="2808" y="11208"/>
                    <a:pt x="2808" y="11299"/>
                    <a:pt x="2830" y="11391"/>
                  </a:cubicBezTo>
                  <a:cubicBezTo>
                    <a:pt x="2830" y="11391"/>
                    <a:pt x="2830" y="11414"/>
                    <a:pt x="2830" y="11414"/>
                  </a:cubicBezTo>
                  <a:lnTo>
                    <a:pt x="2830" y="11436"/>
                  </a:lnTo>
                  <a:cubicBezTo>
                    <a:pt x="2830" y="11459"/>
                    <a:pt x="2853" y="11482"/>
                    <a:pt x="2853" y="11505"/>
                  </a:cubicBezTo>
                  <a:cubicBezTo>
                    <a:pt x="2853" y="11528"/>
                    <a:pt x="2876" y="11573"/>
                    <a:pt x="2899" y="11596"/>
                  </a:cubicBezTo>
                  <a:cubicBezTo>
                    <a:pt x="2967" y="11687"/>
                    <a:pt x="3082" y="11733"/>
                    <a:pt x="3196" y="11733"/>
                  </a:cubicBezTo>
                  <a:cubicBezTo>
                    <a:pt x="3241" y="11710"/>
                    <a:pt x="3287" y="11710"/>
                    <a:pt x="3333" y="11687"/>
                  </a:cubicBezTo>
                  <a:cubicBezTo>
                    <a:pt x="3355" y="11665"/>
                    <a:pt x="3355" y="11642"/>
                    <a:pt x="3378" y="11619"/>
                  </a:cubicBezTo>
                  <a:lnTo>
                    <a:pt x="3492" y="11619"/>
                  </a:lnTo>
                  <a:cubicBezTo>
                    <a:pt x="3538" y="11619"/>
                    <a:pt x="3584" y="11596"/>
                    <a:pt x="3606" y="11550"/>
                  </a:cubicBezTo>
                  <a:cubicBezTo>
                    <a:pt x="3629" y="11528"/>
                    <a:pt x="3652" y="11482"/>
                    <a:pt x="3652" y="11436"/>
                  </a:cubicBezTo>
                  <a:cubicBezTo>
                    <a:pt x="3652" y="11414"/>
                    <a:pt x="3652" y="11368"/>
                    <a:pt x="3629" y="11345"/>
                  </a:cubicBezTo>
                  <a:cubicBezTo>
                    <a:pt x="3629" y="11322"/>
                    <a:pt x="3629" y="11322"/>
                    <a:pt x="3629" y="11322"/>
                  </a:cubicBezTo>
                  <a:cubicBezTo>
                    <a:pt x="3629" y="11277"/>
                    <a:pt x="3606" y="11231"/>
                    <a:pt x="3606" y="11185"/>
                  </a:cubicBezTo>
                  <a:cubicBezTo>
                    <a:pt x="3584" y="11140"/>
                    <a:pt x="3584" y="11117"/>
                    <a:pt x="3561" y="11071"/>
                  </a:cubicBezTo>
                  <a:cubicBezTo>
                    <a:pt x="3538" y="11048"/>
                    <a:pt x="3538" y="11025"/>
                    <a:pt x="3515" y="11025"/>
                  </a:cubicBezTo>
                  <a:cubicBezTo>
                    <a:pt x="3515" y="10980"/>
                    <a:pt x="3515" y="10957"/>
                    <a:pt x="3515" y="10934"/>
                  </a:cubicBezTo>
                  <a:cubicBezTo>
                    <a:pt x="3492" y="10843"/>
                    <a:pt x="3470" y="10752"/>
                    <a:pt x="3447" y="10660"/>
                  </a:cubicBezTo>
                  <a:cubicBezTo>
                    <a:pt x="3378" y="10500"/>
                    <a:pt x="3333" y="10341"/>
                    <a:pt x="3287" y="10158"/>
                  </a:cubicBezTo>
                  <a:cubicBezTo>
                    <a:pt x="3241" y="9976"/>
                    <a:pt x="3173" y="9793"/>
                    <a:pt x="3127" y="9610"/>
                  </a:cubicBezTo>
                  <a:cubicBezTo>
                    <a:pt x="3104" y="9519"/>
                    <a:pt x="3082" y="9428"/>
                    <a:pt x="3059" y="9336"/>
                  </a:cubicBezTo>
                  <a:cubicBezTo>
                    <a:pt x="3059" y="9291"/>
                    <a:pt x="3036" y="9222"/>
                    <a:pt x="3013" y="9177"/>
                  </a:cubicBezTo>
                  <a:cubicBezTo>
                    <a:pt x="3013" y="9131"/>
                    <a:pt x="3013" y="9085"/>
                    <a:pt x="2990" y="9040"/>
                  </a:cubicBezTo>
                  <a:cubicBezTo>
                    <a:pt x="2990" y="9017"/>
                    <a:pt x="2967" y="8994"/>
                    <a:pt x="2967" y="8971"/>
                  </a:cubicBezTo>
                  <a:cubicBezTo>
                    <a:pt x="2967" y="8948"/>
                    <a:pt x="2967" y="8926"/>
                    <a:pt x="2967" y="8903"/>
                  </a:cubicBezTo>
                  <a:cubicBezTo>
                    <a:pt x="2945" y="8834"/>
                    <a:pt x="2922" y="8743"/>
                    <a:pt x="2899" y="8652"/>
                  </a:cubicBezTo>
                  <a:cubicBezTo>
                    <a:pt x="2876" y="8583"/>
                    <a:pt x="2853" y="8492"/>
                    <a:pt x="2830" y="8423"/>
                  </a:cubicBezTo>
                  <a:cubicBezTo>
                    <a:pt x="2762" y="8218"/>
                    <a:pt x="2716" y="8035"/>
                    <a:pt x="2648" y="7853"/>
                  </a:cubicBezTo>
                  <a:cubicBezTo>
                    <a:pt x="2648" y="7807"/>
                    <a:pt x="2625" y="7761"/>
                    <a:pt x="2625" y="7739"/>
                  </a:cubicBezTo>
                  <a:cubicBezTo>
                    <a:pt x="2625" y="7693"/>
                    <a:pt x="2602" y="7647"/>
                    <a:pt x="2602" y="7602"/>
                  </a:cubicBezTo>
                  <a:cubicBezTo>
                    <a:pt x="2579" y="7533"/>
                    <a:pt x="2557" y="7442"/>
                    <a:pt x="2557" y="7373"/>
                  </a:cubicBezTo>
                  <a:cubicBezTo>
                    <a:pt x="2534" y="7305"/>
                    <a:pt x="2534" y="7236"/>
                    <a:pt x="2511" y="7168"/>
                  </a:cubicBezTo>
                  <a:cubicBezTo>
                    <a:pt x="2511" y="7145"/>
                    <a:pt x="2488" y="7122"/>
                    <a:pt x="2465" y="7122"/>
                  </a:cubicBezTo>
                  <a:cubicBezTo>
                    <a:pt x="2465" y="7054"/>
                    <a:pt x="2442" y="7008"/>
                    <a:pt x="2442" y="6940"/>
                  </a:cubicBezTo>
                  <a:lnTo>
                    <a:pt x="2420" y="6848"/>
                  </a:lnTo>
                  <a:cubicBezTo>
                    <a:pt x="2420" y="6803"/>
                    <a:pt x="2397" y="6757"/>
                    <a:pt x="2397" y="6689"/>
                  </a:cubicBezTo>
                  <a:cubicBezTo>
                    <a:pt x="2374" y="6643"/>
                    <a:pt x="2328" y="6597"/>
                    <a:pt x="2260" y="6597"/>
                  </a:cubicBezTo>
                  <a:cubicBezTo>
                    <a:pt x="2237" y="6552"/>
                    <a:pt x="2237" y="6506"/>
                    <a:pt x="2214" y="6483"/>
                  </a:cubicBezTo>
                  <a:cubicBezTo>
                    <a:pt x="2146" y="6164"/>
                    <a:pt x="2077" y="5844"/>
                    <a:pt x="1986" y="5525"/>
                  </a:cubicBezTo>
                  <a:cubicBezTo>
                    <a:pt x="1986" y="5502"/>
                    <a:pt x="1986" y="5479"/>
                    <a:pt x="1986" y="5456"/>
                  </a:cubicBezTo>
                  <a:cubicBezTo>
                    <a:pt x="1986" y="5388"/>
                    <a:pt x="1963" y="5319"/>
                    <a:pt x="1940" y="5251"/>
                  </a:cubicBezTo>
                  <a:cubicBezTo>
                    <a:pt x="1940" y="5251"/>
                    <a:pt x="1940" y="5228"/>
                    <a:pt x="1940" y="5228"/>
                  </a:cubicBezTo>
                  <a:cubicBezTo>
                    <a:pt x="1963" y="5182"/>
                    <a:pt x="1963" y="5137"/>
                    <a:pt x="1940" y="5114"/>
                  </a:cubicBezTo>
                  <a:cubicBezTo>
                    <a:pt x="1917" y="4977"/>
                    <a:pt x="1895" y="4840"/>
                    <a:pt x="1849" y="4726"/>
                  </a:cubicBezTo>
                  <a:cubicBezTo>
                    <a:pt x="1826" y="4589"/>
                    <a:pt x="1780" y="4452"/>
                    <a:pt x="1735" y="4315"/>
                  </a:cubicBezTo>
                  <a:cubicBezTo>
                    <a:pt x="1712" y="4201"/>
                    <a:pt x="1666" y="4064"/>
                    <a:pt x="1644" y="3950"/>
                  </a:cubicBezTo>
                  <a:cubicBezTo>
                    <a:pt x="1621" y="3881"/>
                    <a:pt x="1621" y="3813"/>
                    <a:pt x="1598" y="3767"/>
                  </a:cubicBezTo>
                  <a:cubicBezTo>
                    <a:pt x="1575" y="3699"/>
                    <a:pt x="1575" y="3630"/>
                    <a:pt x="1552" y="3562"/>
                  </a:cubicBezTo>
                  <a:cubicBezTo>
                    <a:pt x="1529" y="3516"/>
                    <a:pt x="1529" y="3493"/>
                    <a:pt x="1507" y="3470"/>
                  </a:cubicBezTo>
                  <a:cubicBezTo>
                    <a:pt x="1461" y="3311"/>
                    <a:pt x="1415" y="3151"/>
                    <a:pt x="1392" y="2968"/>
                  </a:cubicBezTo>
                  <a:cubicBezTo>
                    <a:pt x="1370" y="2945"/>
                    <a:pt x="1370" y="2923"/>
                    <a:pt x="1370" y="2900"/>
                  </a:cubicBezTo>
                  <a:cubicBezTo>
                    <a:pt x="1370" y="2900"/>
                    <a:pt x="1370" y="2877"/>
                    <a:pt x="1370" y="2877"/>
                  </a:cubicBezTo>
                  <a:cubicBezTo>
                    <a:pt x="1392" y="2808"/>
                    <a:pt x="1370" y="2740"/>
                    <a:pt x="1347" y="2671"/>
                  </a:cubicBezTo>
                  <a:cubicBezTo>
                    <a:pt x="1324" y="2626"/>
                    <a:pt x="1301" y="2557"/>
                    <a:pt x="1278" y="2512"/>
                  </a:cubicBezTo>
                  <a:cubicBezTo>
                    <a:pt x="1255" y="2420"/>
                    <a:pt x="1210" y="2306"/>
                    <a:pt x="1187" y="2215"/>
                  </a:cubicBezTo>
                  <a:cubicBezTo>
                    <a:pt x="1141" y="2078"/>
                    <a:pt x="1096" y="1964"/>
                    <a:pt x="1050" y="1827"/>
                  </a:cubicBezTo>
                  <a:cubicBezTo>
                    <a:pt x="1027" y="1781"/>
                    <a:pt x="1027" y="1736"/>
                    <a:pt x="1004" y="1690"/>
                  </a:cubicBezTo>
                  <a:cubicBezTo>
                    <a:pt x="959" y="1507"/>
                    <a:pt x="913" y="1302"/>
                    <a:pt x="867" y="1119"/>
                  </a:cubicBezTo>
                  <a:cubicBezTo>
                    <a:pt x="822" y="937"/>
                    <a:pt x="776" y="731"/>
                    <a:pt x="731" y="549"/>
                  </a:cubicBezTo>
                  <a:cubicBezTo>
                    <a:pt x="708" y="526"/>
                    <a:pt x="708" y="503"/>
                    <a:pt x="685" y="480"/>
                  </a:cubicBezTo>
                  <a:cubicBezTo>
                    <a:pt x="685" y="457"/>
                    <a:pt x="662" y="457"/>
                    <a:pt x="639" y="457"/>
                  </a:cubicBezTo>
                  <a:lnTo>
                    <a:pt x="594" y="252"/>
                  </a:lnTo>
                  <a:cubicBezTo>
                    <a:pt x="594" y="252"/>
                    <a:pt x="594" y="229"/>
                    <a:pt x="594" y="229"/>
                  </a:cubicBezTo>
                  <a:cubicBezTo>
                    <a:pt x="571" y="206"/>
                    <a:pt x="571" y="161"/>
                    <a:pt x="571" y="138"/>
                  </a:cubicBezTo>
                  <a:cubicBezTo>
                    <a:pt x="548" y="92"/>
                    <a:pt x="525" y="69"/>
                    <a:pt x="479" y="47"/>
                  </a:cubicBezTo>
                  <a:cubicBezTo>
                    <a:pt x="457" y="24"/>
                    <a:pt x="411" y="24"/>
                    <a:pt x="388" y="24"/>
                  </a:cubicBezTo>
                  <a:lnTo>
                    <a:pt x="365" y="24"/>
                  </a:lnTo>
                  <a:cubicBezTo>
                    <a:pt x="342" y="1"/>
                    <a:pt x="320" y="1"/>
                    <a:pt x="2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07" name="Google Shape;5607;p21"/>
            <p:cNvSpPr/>
            <p:nvPr/>
          </p:nvSpPr>
          <p:spPr>
            <a:xfrm>
              <a:off x="5984375" y="3357075"/>
              <a:ext cx="197475" cy="606600"/>
            </a:xfrm>
            <a:custGeom>
              <a:avLst/>
              <a:gdLst/>
              <a:ahLst/>
              <a:cxnLst/>
              <a:rect l="l" t="t" r="r" b="b"/>
              <a:pathLst>
                <a:path w="7899" h="24264" extrusionOk="0">
                  <a:moveTo>
                    <a:pt x="845" y="1"/>
                  </a:moveTo>
                  <a:cubicBezTo>
                    <a:pt x="731" y="1"/>
                    <a:pt x="640" y="23"/>
                    <a:pt x="571" y="46"/>
                  </a:cubicBezTo>
                  <a:cubicBezTo>
                    <a:pt x="457" y="69"/>
                    <a:pt x="343" y="92"/>
                    <a:pt x="252" y="115"/>
                  </a:cubicBezTo>
                  <a:cubicBezTo>
                    <a:pt x="229" y="115"/>
                    <a:pt x="206" y="115"/>
                    <a:pt x="183" y="137"/>
                  </a:cubicBezTo>
                  <a:lnTo>
                    <a:pt x="115" y="137"/>
                  </a:lnTo>
                  <a:cubicBezTo>
                    <a:pt x="46" y="160"/>
                    <a:pt x="1" y="252"/>
                    <a:pt x="24" y="343"/>
                  </a:cubicBezTo>
                  <a:cubicBezTo>
                    <a:pt x="69" y="503"/>
                    <a:pt x="92" y="685"/>
                    <a:pt x="138" y="845"/>
                  </a:cubicBezTo>
                  <a:cubicBezTo>
                    <a:pt x="161" y="936"/>
                    <a:pt x="183" y="1050"/>
                    <a:pt x="206" y="1142"/>
                  </a:cubicBezTo>
                  <a:cubicBezTo>
                    <a:pt x="275" y="1439"/>
                    <a:pt x="366" y="1735"/>
                    <a:pt x="435" y="2032"/>
                  </a:cubicBezTo>
                  <a:cubicBezTo>
                    <a:pt x="571" y="2580"/>
                    <a:pt x="708" y="3105"/>
                    <a:pt x="868" y="3630"/>
                  </a:cubicBezTo>
                  <a:lnTo>
                    <a:pt x="937" y="3881"/>
                  </a:lnTo>
                  <a:cubicBezTo>
                    <a:pt x="1165" y="4748"/>
                    <a:pt x="1393" y="5593"/>
                    <a:pt x="1621" y="6460"/>
                  </a:cubicBezTo>
                  <a:lnTo>
                    <a:pt x="1895" y="7464"/>
                  </a:lnTo>
                  <a:lnTo>
                    <a:pt x="2945" y="11368"/>
                  </a:lnTo>
                  <a:lnTo>
                    <a:pt x="3972" y="15293"/>
                  </a:lnTo>
                  <a:lnTo>
                    <a:pt x="4497" y="17211"/>
                  </a:lnTo>
                  <a:lnTo>
                    <a:pt x="5022" y="19128"/>
                  </a:lnTo>
                  <a:cubicBezTo>
                    <a:pt x="5319" y="20269"/>
                    <a:pt x="5639" y="21411"/>
                    <a:pt x="5935" y="22529"/>
                  </a:cubicBezTo>
                  <a:lnTo>
                    <a:pt x="6004" y="22803"/>
                  </a:lnTo>
                  <a:cubicBezTo>
                    <a:pt x="6118" y="23168"/>
                    <a:pt x="6209" y="23465"/>
                    <a:pt x="6301" y="23784"/>
                  </a:cubicBezTo>
                  <a:lnTo>
                    <a:pt x="6323" y="23830"/>
                  </a:lnTo>
                  <a:cubicBezTo>
                    <a:pt x="6346" y="23876"/>
                    <a:pt x="6369" y="23944"/>
                    <a:pt x="6369" y="23990"/>
                  </a:cubicBezTo>
                  <a:cubicBezTo>
                    <a:pt x="6369" y="23990"/>
                    <a:pt x="6392" y="24013"/>
                    <a:pt x="6392" y="24036"/>
                  </a:cubicBezTo>
                  <a:lnTo>
                    <a:pt x="6392" y="24058"/>
                  </a:lnTo>
                  <a:lnTo>
                    <a:pt x="6415" y="24081"/>
                  </a:lnTo>
                  <a:cubicBezTo>
                    <a:pt x="6415" y="24081"/>
                    <a:pt x="6415" y="24104"/>
                    <a:pt x="6415" y="24104"/>
                  </a:cubicBezTo>
                  <a:lnTo>
                    <a:pt x="6438" y="24127"/>
                  </a:lnTo>
                  <a:cubicBezTo>
                    <a:pt x="6438" y="24150"/>
                    <a:pt x="6438" y="24150"/>
                    <a:pt x="6438" y="24150"/>
                  </a:cubicBezTo>
                  <a:cubicBezTo>
                    <a:pt x="6438" y="24218"/>
                    <a:pt x="6506" y="24264"/>
                    <a:pt x="6552" y="24264"/>
                  </a:cubicBezTo>
                  <a:cubicBezTo>
                    <a:pt x="6575" y="24264"/>
                    <a:pt x="6575" y="24264"/>
                    <a:pt x="6597" y="24241"/>
                  </a:cubicBezTo>
                  <a:cubicBezTo>
                    <a:pt x="6620" y="24241"/>
                    <a:pt x="6666" y="24218"/>
                    <a:pt x="6666" y="24172"/>
                  </a:cubicBezTo>
                  <a:cubicBezTo>
                    <a:pt x="6689" y="24195"/>
                    <a:pt x="6711" y="24195"/>
                    <a:pt x="6734" y="24218"/>
                  </a:cubicBezTo>
                  <a:lnTo>
                    <a:pt x="6780" y="24218"/>
                  </a:lnTo>
                  <a:cubicBezTo>
                    <a:pt x="6826" y="24218"/>
                    <a:pt x="6871" y="24195"/>
                    <a:pt x="6917" y="24172"/>
                  </a:cubicBezTo>
                  <a:cubicBezTo>
                    <a:pt x="6985" y="24150"/>
                    <a:pt x="7054" y="24127"/>
                    <a:pt x="7100" y="24104"/>
                  </a:cubicBezTo>
                  <a:lnTo>
                    <a:pt x="7168" y="24058"/>
                  </a:lnTo>
                  <a:lnTo>
                    <a:pt x="7236" y="24013"/>
                  </a:lnTo>
                  <a:cubicBezTo>
                    <a:pt x="7305" y="23990"/>
                    <a:pt x="7351" y="23944"/>
                    <a:pt x="7396" y="23899"/>
                  </a:cubicBezTo>
                  <a:cubicBezTo>
                    <a:pt x="7442" y="23876"/>
                    <a:pt x="7488" y="23830"/>
                    <a:pt x="7533" y="23784"/>
                  </a:cubicBezTo>
                  <a:lnTo>
                    <a:pt x="7579" y="23739"/>
                  </a:lnTo>
                  <a:cubicBezTo>
                    <a:pt x="7602" y="23693"/>
                    <a:pt x="7624" y="23670"/>
                    <a:pt x="7670" y="23625"/>
                  </a:cubicBezTo>
                  <a:cubicBezTo>
                    <a:pt x="7693" y="23579"/>
                    <a:pt x="7716" y="23533"/>
                    <a:pt x="7739" y="23488"/>
                  </a:cubicBezTo>
                  <a:cubicBezTo>
                    <a:pt x="7807" y="23374"/>
                    <a:pt x="7853" y="23237"/>
                    <a:pt x="7876" y="23054"/>
                  </a:cubicBezTo>
                  <a:cubicBezTo>
                    <a:pt x="7898" y="22986"/>
                    <a:pt x="7898" y="22894"/>
                    <a:pt x="7898" y="22803"/>
                  </a:cubicBezTo>
                  <a:cubicBezTo>
                    <a:pt x="7898" y="22712"/>
                    <a:pt x="7898" y="22620"/>
                    <a:pt x="7898" y="22529"/>
                  </a:cubicBezTo>
                  <a:cubicBezTo>
                    <a:pt x="7898" y="22415"/>
                    <a:pt x="7898" y="22324"/>
                    <a:pt x="7876" y="22232"/>
                  </a:cubicBezTo>
                  <a:cubicBezTo>
                    <a:pt x="7876" y="22164"/>
                    <a:pt x="7853" y="22095"/>
                    <a:pt x="7853" y="22027"/>
                  </a:cubicBezTo>
                  <a:cubicBezTo>
                    <a:pt x="7830" y="22004"/>
                    <a:pt x="7830" y="21958"/>
                    <a:pt x="7807" y="21913"/>
                  </a:cubicBezTo>
                  <a:lnTo>
                    <a:pt x="7784" y="21844"/>
                  </a:lnTo>
                  <a:cubicBezTo>
                    <a:pt x="7784" y="21799"/>
                    <a:pt x="7761" y="21730"/>
                    <a:pt x="7739" y="21662"/>
                  </a:cubicBezTo>
                  <a:lnTo>
                    <a:pt x="7739" y="21616"/>
                  </a:lnTo>
                  <a:cubicBezTo>
                    <a:pt x="7693" y="21479"/>
                    <a:pt x="7670" y="21342"/>
                    <a:pt x="7624" y="21205"/>
                  </a:cubicBezTo>
                  <a:cubicBezTo>
                    <a:pt x="7579" y="21045"/>
                    <a:pt x="7533" y="20886"/>
                    <a:pt x="7488" y="20703"/>
                  </a:cubicBezTo>
                  <a:cubicBezTo>
                    <a:pt x="7419" y="20498"/>
                    <a:pt x="7373" y="20292"/>
                    <a:pt x="7305" y="20064"/>
                  </a:cubicBezTo>
                  <a:cubicBezTo>
                    <a:pt x="7259" y="19927"/>
                    <a:pt x="7214" y="19767"/>
                    <a:pt x="7168" y="19607"/>
                  </a:cubicBezTo>
                  <a:lnTo>
                    <a:pt x="7168" y="19562"/>
                  </a:lnTo>
                  <a:cubicBezTo>
                    <a:pt x="7100" y="19356"/>
                    <a:pt x="7054" y="19174"/>
                    <a:pt x="7008" y="18968"/>
                  </a:cubicBezTo>
                  <a:cubicBezTo>
                    <a:pt x="6963" y="18854"/>
                    <a:pt x="6940" y="18717"/>
                    <a:pt x="6894" y="18603"/>
                  </a:cubicBezTo>
                  <a:cubicBezTo>
                    <a:pt x="6826" y="18329"/>
                    <a:pt x="6757" y="18055"/>
                    <a:pt x="6666" y="17781"/>
                  </a:cubicBezTo>
                  <a:cubicBezTo>
                    <a:pt x="6643" y="17713"/>
                    <a:pt x="6620" y="17644"/>
                    <a:pt x="6597" y="17553"/>
                  </a:cubicBezTo>
                  <a:lnTo>
                    <a:pt x="6575" y="17485"/>
                  </a:lnTo>
                  <a:cubicBezTo>
                    <a:pt x="6552" y="17393"/>
                    <a:pt x="6529" y="17279"/>
                    <a:pt x="6506" y="17188"/>
                  </a:cubicBezTo>
                  <a:cubicBezTo>
                    <a:pt x="6460" y="17051"/>
                    <a:pt x="6438" y="16914"/>
                    <a:pt x="6392" y="16777"/>
                  </a:cubicBezTo>
                  <a:lnTo>
                    <a:pt x="6323" y="16549"/>
                  </a:lnTo>
                  <a:cubicBezTo>
                    <a:pt x="6301" y="16458"/>
                    <a:pt x="6278" y="16343"/>
                    <a:pt x="6255" y="16252"/>
                  </a:cubicBezTo>
                  <a:cubicBezTo>
                    <a:pt x="6232" y="16161"/>
                    <a:pt x="6186" y="16070"/>
                    <a:pt x="6164" y="15955"/>
                  </a:cubicBezTo>
                  <a:cubicBezTo>
                    <a:pt x="6141" y="15841"/>
                    <a:pt x="6118" y="15727"/>
                    <a:pt x="6072" y="15613"/>
                  </a:cubicBezTo>
                  <a:cubicBezTo>
                    <a:pt x="6050" y="15522"/>
                    <a:pt x="6027" y="15408"/>
                    <a:pt x="6004" y="15316"/>
                  </a:cubicBezTo>
                  <a:cubicBezTo>
                    <a:pt x="5958" y="15088"/>
                    <a:pt x="5890" y="14883"/>
                    <a:pt x="5844" y="14677"/>
                  </a:cubicBezTo>
                  <a:cubicBezTo>
                    <a:pt x="5821" y="14563"/>
                    <a:pt x="5776" y="14449"/>
                    <a:pt x="5753" y="14358"/>
                  </a:cubicBezTo>
                  <a:cubicBezTo>
                    <a:pt x="5730" y="14243"/>
                    <a:pt x="5684" y="14129"/>
                    <a:pt x="5662" y="14038"/>
                  </a:cubicBezTo>
                  <a:cubicBezTo>
                    <a:pt x="5593" y="13741"/>
                    <a:pt x="5502" y="13445"/>
                    <a:pt x="5433" y="13171"/>
                  </a:cubicBezTo>
                  <a:lnTo>
                    <a:pt x="5319" y="12714"/>
                  </a:lnTo>
                  <a:cubicBezTo>
                    <a:pt x="5296" y="12646"/>
                    <a:pt x="5273" y="12577"/>
                    <a:pt x="5273" y="12509"/>
                  </a:cubicBezTo>
                  <a:lnTo>
                    <a:pt x="5228" y="12372"/>
                  </a:lnTo>
                  <a:lnTo>
                    <a:pt x="5205" y="12281"/>
                  </a:lnTo>
                  <a:cubicBezTo>
                    <a:pt x="5182" y="12189"/>
                    <a:pt x="5159" y="12121"/>
                    <a:pt x="5137" y="12052"/>
                  </a:cubicBezTo>
                  <a:cubicBezTo>
                    <a:pt x="5091" y="11847"/>
                    <a:pt x="5022" y="11641"/>
                    <a:pt x="4977" y="11436"/>
                  </a:cubicBezTo>
                  <a:cubicBezTo>
                    <a:pt x="4931" y="11276"/>
                    <a:pt x="4908" y="11116"/>
                    <a:pt x="4863" y="10957"/>
                  </a:cubicBezTo>
                  <a:lnTo>
                    <a:pt x="4817" y="10797"/>
                  </a:lnTo>
                  <a:cubicBezTo>
                    <a:pt x="4794" y="10637"/>
                    <a:pt x="4748" y="10477"/>
                    <a:pt x="4703" y="10318"/>
                  </a:cubicBezTo>
                  <a:lnTo>
                    <a:pt x="4657" y="10181"/>
                  </a:lnTo>
                  <a:lnTo>
                    <a:pt x="4589" y="9884"/>
                  </a:lnTo>
                  <a:cubicBezTo>
                    <a:pt x="4520" y="9541"/>
                    <a:pt x="4429" y="9222"/>
                    <a:pt x="4338" y="8902"/>
                  </a:cubicBezTo>
                  <a:lnTo>
                    <a:pt x="4292" y="8720"/>
                  </a:lnTo>
                  <a:cubicBezTo>
                    <a:pt x="4246" y="8583"/>
                    <a:pt x="4201" y="8423"/>
                    <a:pt x="4155" y="8263"/>
                  </a:cubicBezTo>
                  <a:lnTo>
                    <a:pt x="4132" y="8103"/>
                  </a:lnTo>
                  <a:cubicBezTo>
                    <a:pt x="4087" y="7944"/>
                    <a:pt x="4064" y="7807"/>
                    <a:pt x="4018" y="7647"/>
                  </a:cubicBezTo>
                  <a:cubicBezTo>
                    <a:pt x="3972" y="7487"/>
                    <a:pt x="3927" y="7350"/>
                    <a:pt x="3881" y="7190"/>
                  </a:cubicBezTo>
                  <a:lnTo>
                    <a:pt x="3835" y="6985"/>
                  </a:lnTo>
                  <a:cubicBezTo>
                    <a:pt x="3790" y="6894"/>
                    <a:pt x="3767" y="6780"/>
                    <a:pt x="3744" y="6665"/>
                  </a:cubicBezTo>
                  <a:cubicBezTo>
                    <a:pt x="3721" y="6620"/>
                    <a:pt x="3699" y="6551"/>
                    <a:pt x="3676" y="6483"/>
                  </a:cubicBezTo>
                  <a:cubicBezTo>
                    <a:pt x="3676" y="6437"/>
                    <a:pt x="3653" y="6392"/>
                    <a:pt x="3630" y="6346"/>
                  </a:cubicBezTo>
                  <a:cubicBezTo>
                    <a:pt x="3584" y="6163"/>
                    <a:pt x="3539" y="5981"/>
                    <a:pt x="3470" y="5730"/>
                  </a:cubicBezTo>
                  <a:cubicBezTo>
                    <a:pt x="3402" y="5501"/>
                    <a:pt x="3356" y="5296"/>
                    <a:pt x="3311" y="5091"/>
                  </a:cubicBezTo>
                  <a:cubicBezTo>
                    <a:pt x="3265" y="4885"/>
                    <a:pt x="3219" y="4703"/>
                    <a:pt x="3174" y="4497"/>
                  </a:cubicBezTo>
                  <a:lnTo>
                    <a:pt x="3174" y="4474"/>
                  </a:lnTo>
                  <a:cubicBezTo>
                    <a:pt x="3105" y="4246"/>
                    <a:pt x="3037" y="4041"/>
                    <a:pt x="2968" y="3812"/>
                  </a:cubicBezTo>
                  <a:cubicBezTo>
                    <a:pt x="2900" y="3584"/>
                    <a:pt x="2831" y="3379"/>
                    <a:pt x="2763" y="3173"/>
                  </a:cubicBezTo>
                  <a:cubicBezTo>
                    <a:pt x="2740" y="3105"/>
                    <a:pt x="2717" y="3059"/>
                    <a:pt x="2717" y="2991"/>
                  </a:cubicBezTo>
                  <a:cubicBezTo>
                    <a:pt x="2694" y="2945"/>
                    <a:pt x="2671" y="2899"/>
                    <a:pt x="2649" y="2854"/>
                  </a:cubicBezTo>
                  <a:cubicBezTo>
                    <a:pt x="2626" y="2762"/>
                    <a:pt x="2603" y="2671"/>
                    <a:pt x="2580" y="2580"/>
                  </a:cubicBezTo>
                  <a:lnTo>
                    <a:pt x="2557" y="2511"/>
                  </a:lnTo>
                  <a:cubicBezTo>
                    <a:pt x="2534" y="2443"/>
                    <a:pt x="2512" y="2352"/>
                    <a:pt x="2489" y="2260"/>
                  </a:cubicBezTo>
                  <a:lnTo>
                    <a:pt x="2466" y="2192"/>
                  </a:lnTo>
                  <a:lnTo>
                    <a:pt x="2443" y="2100"/>
                  </a:lnTo>
                  <a:cubicBezTo>
                    <a:pt x="2420" y="2032"/>
                    <a:pt x="2397" y="1963"/>
                    <a:pt x="2375" y="1918"/>
                  </a:cubicBezTo>
                  <a:lnTo>
                    <a:pt x="2375" y="1849"/>
                  </a:lnTo>
                  <a:cubicBezTo>
                    <a:pt x="2352" y="1758"/>
                    <a:pt x="2329" y="1690"/>
                    <a:pt x="2306" y="1621"/>
                  </a:cubicBezTo>
                  <a:lnTo>
                    <a:pt x="2283" y="1484"/>
                  </a:lnTo>
                  <a:cubicBezTo>
                    <a:pt x="2283" y="1416"/>
                    <a:pt x="2261" y="1370"/>
                    <a:pt x="2238" y="1302"/>
                  </a:cubicBezTo>
                  <a:cubicBezTo>
                    <a:pt x="2215" y="1165"/>
                    <a:pt x="2192" y="1073"/>
                    <a:pt x="2146" y="982"/>
                  </a:cubicBezTo>
                  <a:cubicBezTo>
                    <a:pt x="2124" y="868"/>
                    <a:pt x="2078" y="777"/>
                    <a:pt x="2032" y="685"/>
                  </a:cubicBezTo>
                  <a:cubicBezTo>
                    <a:pt x="1964" y="548"/>
                    <a:pt x="1895" y="411"/>
                    <a:pt x="1781" y="297"/>
                  </a:cubicBezTo>
                  <a:cubicBezTo>
                    <a:pt x="1667" y="183"/>
                    <a:pt x="1530" y="115"/>
                    <a:pt x="1348" y="46"/>
                  </a:cubicBezTo>
                  <a:cubicBezTo>
                    <a:pt x="1233" y="1"/>
                    <a:pt x="1096" y="1"/>
                    <a:pt x="959"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08" name="Google Shape;5608;p21"/>
            <p:cNvSpPr/>
            <p:nvPr/>
          </p:nvSpPr>
          <p:spPr>
            <a:xfrm>
              <a:off x="5950150" y="3396450"/>
              <a:ext cx="147825" cy="528300"/>
            </a:xfrm>
            <a:custGeom>
              <a:avLst/>
              <a:gdLst/>
              <a:ahLst/>
              <a:cxnLst/>
              <a:rect l="l" t="t" r="r" b="b"/>
              <a:pathLst>
                <a:path w="5913" h="21132" extrusionOk="0">
                  <a:moveTo>
                    <a:pt x="92" y="0"/>
                  </a:moveTo>
                  <a:cubicBezTo>
                    <a:pt x="23" y="0"/>
                    <a:pt x="0" y="69"/>
                    <a:pt x="23" y="137"/>
                  </a:cubicBezTo>
                  <a:cubicBezTo>
                    <a:pt x="92" y="388"/>
                    <a:pt x="160" y="662"/>
                    <a:pt x="206" y="913"/>
                  </a:cubicBezTo>
                  <a:cubicBezTo>
                    <a:pt x="274" y="1187"/>
                    <a:pt x="343" y="1461"/>
                    <a:pt x="411" y="1735"/>
                  </a:cubicBezTo>
                  <a:cubicBezTo>
                    <a:pt x="548" y="2306"/>
                    <a:pt x="685" y="2876"/>
                    <a:pt x="845" y="3447"/>
                  </a:cubicBezTo>
                  <a:cubicBezTo>
                    <a:pt x="1142" y="4657"/>
                    <a:pt x="1461" y="5867"/>
                    <a:pt x="1804" y="7076"/>
                  </a:cubicBezTo>
                  <a:cubicBezTo>
                    <a:pt x="2443" y="9519"/>
                    <a:pt x="3105" y="11984"/>
                    <a:pt x="3766" y="14449"/>
                  </a:cubicBezTo>
                  <a:cubicBezTo>
                    <a:pt x="4063" y="15567"/>
                    <a:pt x="4383" y="16709"/>
                    <a:pt x="4680" y="17827"/>
                  </a:cubicBezTo>
                  <a:cubicBezTo>
                    <a:pt x="4816" y="18375"/>
                    <a:pt x="4976" y="18923"/>
                    <a:pt x="5113" y="19448"/>
                  </a:cubicBezTo>
                  <a:cubicBezTo>
                    <a:pt x="5182" y="19744"/>
                    <a:pt x="5273" y="20064"/>
                    <a:pt x="5364" y="20361"/>
                  </a:cubicBezTo>
                  <a:cubicBezTo>
                    <a:pt x="5410" y="20566"/>
                    <a:pt x="5456" y="20771"/>
                    <a:pt x="5524" y="20977"/>
                  </a:cubicBezTo>
                  <a:cubicBezTo>
                    <a:pt x="5552" y="21076"/>
                    <a:pt x="5634" y="21132"/>
                    <a:pt x="5713" y="21132"/>
                  </a:cubicBezTo>
                  <a:cubicBezTo>
                    <a:pt x="5762" y="21132"/>
                    <a:pt x="5809" y="21111"/>
                    <a:pt x="5844" y="21068"/>
                  </a:cubicBezTo>
                  <a:cubicBezTo>
                    <a:pt x="5889" y="21023"/>
                    <a:pt x="5912" y="20954"/>
                    <a:pt x="5889" y="20886"/>
                  </a:cubicBezTo>
                  <a:cubicBezTo>
                    <a:pt x="5844" y="20680"/>
                    <a:pt x="5775" y="20452"/>
                    <a:pt x="5729" y="20246"/>
                  </a:cubicBezTo>
                  <a:cubicBezTo>
                    <a:pt x="5638" y="19950"/>
                    <a:pt x="5570" y="19653"/>
                    <a:pt x="5478" y="19356"/>
                  </a:cubicBezTo>
                  <a:cubicBezTo>
                    <a:pt x="5341" y="18786"/>
                    <a:pt x="5182" y="18238"/>
                    <a:pt x="5045" y="17690"/>
                  </a:cubicBezTo>
                  <a:cubicBezTo>
                    <a:pt x="4725" y="16526"/>
                    <a:pt x="4428" y="15385"/>
                    <a:pt x="4109" y="14221"/>
                  </a:cubicBezTo>
                  <a:cubicBezTo>
                    <a:pt x="3447" y="11778"/>
                    <a:pt x="2785" y="9313"/>
                    <a:pt x="2123" y="6848"/>
                  </a:cubicBezTo>
                  <a:cubicBezTo>
                    <a:pt x="1826" y="5684"/>
                    <a:pt x="1507" y="4497"/>
                    <a:pt x="1164" y="3333"/>
                  </a:cubicBezTo>
                  <a:cubicBezTo>
                    <a:pt x="1027" y="2762"/>
                    <a:pt x="868" y="2215"/>
                    <a:pt x="708" y="1667"/>
                  </a:cubicBezTo>
                  <a:cubicBezTo>
                    <a:pt x="617" y="1393"/>
                    <a:pt x="548" y="1119"/>
                    <a:pt x="457" y="845"/>
                  </a:cubicBezTo>
                  <a:cubicBezTo>
                    <a:pt x="411" y="731"/>
                    <a:pt x="388" y="617"/>
                    <a:pt x="343" y="503"/>
                  </a:cubicBezTo>
                  <a:cubicBezTo>
                    <a:pt x="297" y="366"/>
                    <a:pt x="274" y="206"/>
                    <a:pt x="229" y="69"/>
                  </a:cubicBezTo>
                  <a:cubicBezTo>
                    <a:pt x="229" y="23"/>
                    <a:pt x="160" y="0"/>
                    <a:pt x="114"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09" name="Google Shape;5609;p21"/>
            <p:cNvSpPr/>
            <p:nvPr/>
          </p:nvSpPr>
          <p:spPr>
            <a:xfrm>
              <a:off x="6024325" y="3739975"/>
              <a:ext cx="63375" cy="212300"/>
            </a:xfrm>
            <a:custGeom>
              <a:avLst/>
              <a:gdLst/>
              <a:ahLst/>
              <a:cxnLst/>
              <a:rect l="l" t="t" r="r" b="b"/>
              <a:pathLst>
                <a:path w="2535" h="8492" extrusionOk="0">
                  <a:moveTo>
                    <a:pt x="69" y="0"/>
                  </a:moveTo>
                  <a:cubicBezTo>
                    <a:pt x="23" y="0"/>
                    <a:pt x="1" y="69"/>
                    <a:pt x="1" y="114"/>
                  </a:cubicBezTo>
                  <a:cubicBezTo>
                    <a:pt x="160" y="685"/>
                    <a:pt x="275" y="1256"/>
                    <a:pt x="411" y="1826"/>
                  </a:cubicBezTo>
                  <a:cubicBezTo>
                    <a:pt x="548" y="2374"/>
                    <a:pt x="685" y="2922"/>
                    <a:pt x="845" y="3470"/>
                  </a:cubicBezTo>
                  <a:cubicBezTo>
                    <a:pt x="1119" y="4565"/>
                    <a:pt x="1416" y="5661"/>
                    <a:pt x="1690" y="6757"/>
                  </a:cubicBezTo>
                  <a:cubicBezTo>
                    <a:pt x="1781" y="7030"/>
                    <a:pt x="1849" y="7327"/>
                    <a:pt x="1918" y="7601"/>
                  </a:cubicBezTo>
                  <a:cubicBezTo>
                    <a:pt x="1964" y="7738"/>
                    <a:pt x="2009" y="7898"/>
                    <a:pt x="2032" y="8058"/>
                  </a:cubicBezTo>
                  <a:cubicBezTo>
                    <a:pt x="2055" y="8149"/>
                    <a:pt x="2101" y="8240"/>
                    <a:pt x="2123" y="8331"/>
                  </a:cubicBezTo>
                  <a:cubicBezTo>
                    <a:pt x="2123" y="8354"/>
                    <a:pt x="2123" y="8377"/>
                    <a:pt x="2146" y="8400"/>
                  </a:cubicBezTo>
                  <a:cubicBezTo>
                    <a:pt x="2169" y="8446"/>
                    <a:pt x="2237" y="8491"/>
                    <a:pt x="2306" y="8491"/>
                  </a:cubicBezTo>
                  <a:cubicBezTo>
                    <a:pt x="2420" y="8491"/>
                    <a:pt x="2534" y="8354"/>
                    <a:pt x="2489" y="8240"/>
                  </a:cubicBezTo>
                  <a:cubicBezTo>
                    <a:pt x="2443" y="8035"/>
                    <a:pt x="2374" y="7852"/>
                    <a:pt x="2329" y="7647"/>
                  </a:cubicBezTo>
                  <a:cubicBezTo>
                    <a:pt x="2260" y="7418"/>
                    <a:pt x="2215" y="7190"/>
                    <a:pt x="2146" y="6985"/>
                  </a:cubicBezTo>
                  <a:cubicBezTo>
                    <a:pt x="2009" y="6460"/>
                    <a:pt x="1872" y="5935"/>
                    <a:pt x="1735" y="5410"/>
                  </a:cubicBezTo>
                  <a:cubicBezTo>
                    <a:pt x="1416" y="4291"/>
                    <a:pt x="1119" y="3173"/>
                    <a:pt x="777" y="2055"/>
                  </a:cubicBezTo>
                  <a:cubicBezTo>
                    <a:pt x="685" y="1735"/>
                    <a:pt x="594" y="1393"/>
                    <a:pt x="503" y="1073"/>
                  </a:cubicBezTo>
                  <a:cubicBezTo>
                    <a:pt x="389" y="731"/>
                    <a:pt x="297" y="388"/>
                    <a:pt x="206" y="69"/>
                  </a:cubicBezTo>
                  <a:cubicBezTo>
                    <a:pt x="183" y="23"/>
                    <a:pt x="138" y="0"/>
                    <a:pt x="115"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10" name="Google Shape;5610;p21"/>
            <p:cNvSpPr/>
            <p:nvPr/>
          </p:nvSpPr>
          <p:spPr>
            <a:xfrm>
              <a:off x="5616900" y="3472925"/>
              <a:ext cx="164925" cy="568350"/>
            </a:xfrm>
            <a:custGeom>
              <a:avLst/>
              <a:gdLst/>
              <a:ahLst/>
              <a:cxnLst/>
              <a:rect l="l" t="t" r="r" b="b"/>
              <a:pathLst>
                <a:path w="6597" h="22734" extrusionOk="0">
                  <a:moveTo>
                    <a:pt x="206" y="0"/>
                  </a:moveTo>
                  <a:cubicBezTo>
                    <a:pt x="206" y="0"/>
                    <a:pt x="183" y="23"/>
                    <a:pt x="160" y="23"/>
                  </a:cubicBezTo>
                  <a:cubicBezTo>
                    <a:pt x="69" y="46"/>
                    <a:pt x="0" y="137"/>
                    <a:pt x="23" y="251"/>
                  </a:cubicBezTo>
                  <a:cubicBezTo>
                    <a:pt x="685" y="2648"/>
                    <a:pt x="1347" y="5022"/>
                    <a:pt x="2009" y="7418"/>
                  </a:cubicBezTo>
                  <a:cubicBezTo>
                    <a:pt x="2648" y="9769"/>
                    <a:pt x="3310" y="12097"/>
                    <a:pt x="3949" y="14448"/>
                  </a:cubicBezTo>
                  <a:cubicBezTo>
                    <a:pt x="4588" y="16754"/>
                    <a:pt x="5227" y="19059"/>
                    <a:pt x="5866" y="21364"/>
                  </a:cubicBezTo>
                  <a:cubicBezTo>
                    <a:pt x="5935" y="21661"/>
                    <a:pt x="6026" y="21958"/>
                    <a:pt x="6118" y="22232"/>
                  </a:cubicBezTo>
                  <a:cubicBezTo>
                    <a:pt x="6118" y="22300"/>
                    <a:pt x="6140" y="22369"/>
                    <a:pt x="6163" y="22437"/>
                  </a:cubicBezTo>
                  <a:cubicBezTo>
                    <a:pt x="6163" y="22460"/>
                    <a:pt x="6186" y="22483"/>
                    <a:pt x="6186" y="22506"/>
                  </a:cubicBezTo>
                  <a:cubicBezTo>
                    <a:pt x="6186" y="22529"/>
                    <a:pt x="6186" y="22529"/>
                    <a:pt x="6186" y="22551"/>
                  </a:cubicBezTo>
                  <a:cubicBezTo>
                    <a:pt x="6209" y="22597"/>
                    <a:pt x="6232" y="22643"/>
                    <a:pt x="6254" y="22666"/>
                  </a:cubicBezTo>
                  <a:cubicBezTo>
                    <a:pt x="6300" y="22734"/>
                    <a:pt x="6369" y="22734"/>
                    <a:pt x="6437" y="22734"/>
                  </a:cubicBezTo>
                  <a:cubicBezTo>
                    <a:pt x="6460" y="22711"/>
                    <a:pt x="6506" y="22711"/>
                    <a:pt x="6528" y="22688"/>
                  </a:cubicBezTo>
                  <a:cubicBezTo>
                    <a:pt x="6551" y="22643"/>
                    <a:pt x="6574" y="22597"/>
                    <a:pt x="6574" y="22551"/>
                  </a:cubicBezTo>
                  <a:cubicBezTo>
                    <a:pt x="6597" y="22483"/>
                    <a:pt x="6551" y="22392"/>
                    <a:pt x="6528" y="22346"/>
                  </a:cubicBezTo>
                  <a:cubicBezTo>
                    <a:pt x="6506" y="22232"/>
                    <a:pt x="6483" y="22141"/>
                    <a:pt x="6460" y="22049"/>
                  </a:cubicBezTo>
                  <a:cubicBezTo>
                    <a:pt x="6346" y="21684"/>
                    <a:pt x="6254" y="21319"/>
                    <a:pt x="6163" y="20954"/>
                  </a:cubicBezTo>
                  <a:cubicBezTo>
                    <a:pt x="5844" y="19835"/>
                    <a:pt x="5524" y="18717"/>
                    <a:pt x="5227" y="17598"/>
                  </a:cubicBezTo>
                  <a:cubicBezTo>
                    <a:pt x="4565" y="15247"/>
                    <a:pt x="3926" y="12896"/>
                    <a:pt x="3287" y="10545"/>
                  </a:cubicBezTo>
                  <a:cubicBezTo>
                    <a:pt x="2602" y="8103"/>
                    <a:pt x="1918" y="5638"/>
                    <a:pt x="1233" y="3173"/>
                  </a:cubicBezTo>
                  <a:cubicBezTo>
                    <a:pt x="959" y="2168"/>
                    <a:pt x="685" y="1164"/>
                    <a:pt x="411" y="160"/>
                  </a:cubicBezTo>
                  <a:cubicBezTo>
                    <a:pt x="388" y="69"/>
                    <a:pt x="297" y="0"/>
                    <a:pt x="206"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11" name="Google Shape;5611;p21"/>
            <p:cNvSpPr/>
            <p:nvPr/>
          </p:nvSpPr>
          <p:spPr>
            <a:xfrm>
              <a:off x="5578675" y="3467775"/>
              <a:ext cx="166650" cy="603175"/>
            </a:xfrm>
            <a:custGeom>
              <a:avLst/>
              <a:gdLst/>
              <a:ahLst/>
              <a:cxnLst/>
              <a:rect l="l" t="t" r="r" b="b"/>
              <a:pathLst>
                <a:path w="6666" h="24127" extrusionOk="0">
                  <a:moveTo>
                    <a:pt x="91" y="1"/>
                  </a:moveTo>
                  <a:cubicBezTo>
                    <a:pt x="46" y="23"/>
                    <a:pt x="0" y="69"/>
                    <a:pt x="23" y="115"/>
                  </a:cubicBezTo>
                  <a:cubicBezTo>
                    <a:pt x="708" y="2671"/>
                    <a:pt x="1392" y="5250"/>
                    <a:pt x="2100" y="7807"/>
                  </a:cubicBezTo>
                  <a:cubicBezTo>
                    <a:pt x="2853" y="10614"/>
                    <a:pt x="3606" y="13445"/>
                    <a:pt x="4383" y="16275"/>
                  </a:cubicBezTo>
                  <a:cubicBezTo>
                    <a:pt x="4999" y="18603"/>
                    <a:pt x="5638" y="20954"/>
                    <a:pt x="6277" y="23282"/>
                  </a:cubicBezTo>
                  <a:cubicBezTo>
                    <a:pt x="6323" y="23511"/>
                    <a:pt x="6391" y="23716"/>
                    <a:pt x="6437" y="23944"/>
                  </a:cubicBezTo>
                  <a:cubicBezTo>
                    <a:pt x="6460" y="23967"/>
                    <a:pt x="6460" y="23967"/>
                    <a:pt x="6460" y="23990"/>
                  </a:cubicBezTo>
                  <a:cubicBezTo>
                    <a:pt x="6460" y="24013"/>
                    <a:pt x="6460" y="24036"/>
                    <a:pt x="6482" y="24058"/>
                  </a:cubicBezTo>
                  <a:cubicBezTo>
                    <a:pt x="6482" y="24104"/>
                    <a:pt x="6551" y="24127"/>
                    <a:pt x="6597" y="24127"/>
                  </a:cubicBezTo>
                  <a:cubicBezTo>
                    <a:pt x="6642" y="24104"/>
                    <a:pt x="6665" y="24058"/>
                    <a:pt x="6665" y="24013"/>
                  </a:cubicBezTo>
                  <a:cubicBezTo>
                    <a:pt x="6254" y="22461"/>
                    <a:pt x="5843" y="20931"/>
                    <a:pt x="5410" y="19379"/>
                  </a:cubicBezTo>
                  <a:cubicBezTo>
                    <a:pt x="4679" y="16617"/>
                    <a:pt x="3926" y="13856"/>
                    <a:pt x="3196" y="11117"/>
                  </a:cubicBezTo>
                  <a:cubicBezTo>
                    <a:pt x="2465" y="8400"/>
                    <a:pt x="1735" y="5707"/>
                    <a:pt x="1004" y="3014"/>
                  </a:cubicBezTo>
                  <a:cubicBezTo>
                    <a:pt x="730" y="2032"/>
                    <a:pt x="479" y="1051"/>
                    <a:pt x="205" y="69"/>
                  </a:cubicBezTo>
                  <a:cubicBezTo>
                    <a:pt x="205" y="23"/>
                    <a:pt x="160" y="1"/>
                    <a:pt x="1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12" name="Google Shape;5612;p21"/>
            <p:cNvSpPr/>
            <p:nvPr/>
          </p:nvSpPr>
          <p:spPr>
            <a:xfrm>
              <a:off x="6034025" y="3371350"/>
              <a:ext cx="151825" cy="546825"/>
            </a:xfrm>
            <a:custGeom>
              <a:avLst/>
              <a:gdLst/>
              <a:ahLst/>
              <a:cxnLst/>
              <a:rect l="l" t="t" r="r" b="b"/>
              <a:pathLst>
                <a:path w="6073" h="21873" extrusionOk="0">
                  <a:moveTo>
                    <a:pt x="92" y="0"/>
                  </a:moveTo>
                  <a:cubicBezTo>
                    <a:pt x="46" y="23"/>
                    <a:pt x="1" y="69"/>
                    <a:pt x="23" y="137"/>
                  </a:cubicBezTo>
                  <a:cubicBezTo>
                    <a:pt x="685" y="2602"/>
                    <a:pt x="1347" y="5067"/>
                    <a:pt x="2009" y="7532"/>
                  </a:cubicBezTo>
                  <a:cubicBezTo>
                    <a:pt x="2717" y="10112"/>
                    <a:pt x="3402" y="12691"/>
                    <a:pt x="4109" y="15270"/>
                  </a:cubicBezTo>
                  <a:cubicBezTo>
                    <a:pt x="4634" y="17233"/>
                    <a:pt x="5159" y="19196"/>
                    <a:pt x="5684" y="21182"/>
                  </a:cubicBezTo>
                  <a:cubicBezTo>
                    <a:pt x="5753" y="21387"/>
                    <a:pt x="5798" y="21593"/>
                    <a:pt x="5867" y="21798"/>
                  </a:cubicBezTo>
                  <a:cubicBezTo>
                    <a:pt x="5867" y="21836"/>
                    <a:pt x="5912" y="21873"/>
                    <a:pt x="5954" y="21873"/>
                  </a:cubicBezTo>
                  <a:cubicBezTo>
                    <a:pt x="5963" y="21873"/>
                    <a:pt x="5972" y="21871"/>
                    <a:pt x="5981" y="21867"/>
                  </a:cubicBezTo>
                  <a:cubicBezTo>
                    <a:pt x="6027" y="21844"/>
                    <a:pt x="6072" y="21798"/>
                    <a:pt x="6049" y="21753"/>
                  </a:cubicBezTo>
                  <a:cubicBezTo>
                    <a:pt x="5661" y="20269"/>
                    <a:pt x="5250" y="18785"/>
                    <a:pt x="4862" y="17302"/>
                  </a:cubicBezTo>
                  <a:cubicBezTo>
                    <a:pt x="4178" y="14814"/>
                    <a:pt x="3516" y="12303"/>
                    <a:pt x="2831" y="9792"/>
                  </a:cubicBezTo>
                  <a:cubicBezTo>
                    <a:pt x="2146" y="7281"/>
                    <a:pt x="1461" y="4748"/>
                    <a:pt x="800" y="2214"/>
                  </a:cubicBezTo>
                  <a:cubicBezTo>
                    <a:pt x="594" y="1507"/>
                    <a:pt x="411" y="799"/>
                    <a:pt x="206" y="69"/>
                  </a:cubicBezTo>
                  <a:cubicBezTo>
                    <a:pt x="206" y="46"/>
                    <a:pt x="160" y="0"/>
                    <a:pt x="1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13" name="Google Shape;5613;p21"/>
            <p:cNvSpPr/>
            <p:nvPr/>
          </p:nvSpPr>
          <p:spPr>
            <a:xfrm>
              <a:off x="6136750" y="3959100"/>
              <a:ext cx="22275" cy="9725"/>
            </a:xfrm>
            <a:custGeom>
              <a:avLst/>
              <a:gdLst/>
              <a:ahLst/>
              <a:cxnLst/>
              <a:rect l="l" t="t" r="r" b="b"/>
              <a:pathLst>
                <a:path w="891" h="389" extrusionOk="0">
                  <a:moveTo>
                    <a:pt x="753" y="0"/>
                  </a:moveTo>
                  <a:cubicBezTo>
                    <a:pt x="502" y="69"/>
                    <a:pt x="251" y="137"/>
                    <a:pt x="0" y="206"/>
                  </a:cubicBezTo>
                  <a:cubicBezTo>
                    <a:pt x="23" y="251"/>
                    <a:pt x="46" y="320"/>
                    <a:pt x="69" y="365"/>
                  </a:cubicBezTo>
                  <a:cubicBezTo>
                    <a:pt x="69" y="365"/>
                    <a:pt x="69" y="388"/>
                    <a:pt x="91" y="388"/>
                  </a:cubicBezTo>
                  <a:cubicBezTo>
                    <a:pt x="320" y="320"/>
                    <a:pt x="571" y="251"/>
                    <a:pt x="822" y="183"/>
                  </a:cubicBezTo>
                  <a:cubicBezTo>
                    <a:pt x="868" y="183"/>
                    <a:pt x="890" y="114"/>
                    <a:pt x="890" y="69"/>
                  </a:cubicBezTo>
                  <a:cubicBezTo>
                    <a:pt x="868" y="23"/>
                    <a:pt x="822" y="0"/>
                    <a:pt x="77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14" name="Google Shape;5614;p21"/>
            <p:cNvSpPr/>
            <p:nvPr/>
          </p:nvSpPr>
          <p:spPr>
            <a:xfrm>
              <a:off x="5741875" y="3968800"/>
              <a:ext cx="378925" cy="103450"/>
            </a:xfrm>
            <a:custGeom>
              <a:avLst/>
              <a:gdLst/>
              <a:ahLst/>
              <a:cxnLst/>
              <a:rect l="l" t="t" r="r" b="b"/>
              <a:pathLst>
                <a:path w="15157" h="4138" extrusionOk="0">
                  <a:moveTo>
                    <a:pt x="15133" y="0"/>
                  </a:moveTo>
                  <a:cubicBezTo>
                    <a:pt x="13376" y="457"/>
                    <a:pt x="11618" y="913"/>
                    <a:pt x="9861" y="1370"/>
                  </a:cubicBezTo>
                  <a:cubicBezTo>
                    <a:pt x="7692" y="1940"/>
                    <a:pt x="5501" y="2534"/>
                    <a:pt x="3310" y="3104"/>
                  </a:cubicBezTo>
                  <a:cubicBezTo>
                    <a:pt x="2237" y="3378"/>
                    <a:pt x="1164" y="3652"/>
                    <a:pt x="91" y="3949"/>
                  </a:cubicBezTo>
                  <a:cubicBezTo>
                    <a:pt x="46" y="3949"/>
                    <a:pt x="0" y="4017"/>
                    <a:pt x="23" y="4063"/>
                  </a:cubicBezTo>
                  <a:cubicBezTo>
                    <a:pt x="23" y="4100"/>
                    <a:pt x="69" y="4138"/>
                    <a:pt x="110" y="4138"/>
                  </a:cubicBezTo>
                  <a:cubicBezTo>
                    <a:pt x="120" y="4138"/>
                    <a:pt x="129" y="4136"/>
                    <a:pt x="137" y="4132"/>
                  </a:cubicBezTo>
                  <a:lnTo>
                    <a:pt x="4451" y="2990"/>
                  </a:lnTo>
                  <a:cubicBezTo>
                    <a:pt x="6665" y="2420"/>
                    <a:pt x="8879" y="1826"/>
                    <a:pt x="11093" y="1256"/>
                  </a:cubicBezTo>
                  <a:cubicBezTo>
                    <a:pt x="12463" y="890"/>
                    <a:pt x="13809" y="548"/>
                    <a:pt x="15156" y="183"/>
                  </a:cubicBezTo>
                  <a:cubicBezTo>
                    <a:pt x="15156" y="137"/>
                    <a:pt x="15156" y="114"/>
                    <a:pt x="15156" y="69"/>
                  </a:cubicBezTo>
                  <a:cubicBezTo>
                    <a:pt x="15133" y="46"/>
                    <a:pt x="15133" y="23"/>
                    <a:pt x="151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15" name="Google Shape;5615;p21"/>
            <p:cNvSpPr/>
            <p:nvPr/>
          </p:nvSpPr>
          <p:spPr>
            <a:xfrm>
              <a:off x="5974100" y="3357075"/>
              <a:ext cx="19450" cy="9150"/>
            </a:xfrm>
            <a:custGeom>
              <a:avLst/>
              <a:gdLst/>
              <a:ahLst/>
              <a:cxnLst/>
              <a:rect l="l" t="t" r="r" b="b"/>
              <a:pathLst>
                <a:path w="778" h="366" extrusionOk="0">
                  <a:moveTo>
                    <a:pt x="640" y="1"/>
                  </a:moveTo>
                  <a:cubicBezTo>
                    <a:pt x="435" y="69"/>
                    <a:pt x="229" y="115"/>
                    <a:pt x="1" y="183"/>
                  </a:cubicBezTo>
                  <a:cubicBezTo>
                    <a:pt x="24" y="229"/>
                    <a:pt x="24" y="297"/>
                    <a:pt x="47" y="366"/>
                  </a:cubicBezTo>
                  <a:cubicBezTo>
                    <a:pt x="252" y="320"/>
                    <a:pt x="480" y="252"/>
                    <a:pt x="686" y="206"/>
                  </a:cubicBezTo>
                  <a:cubicBezTo>
                    <a:pt x="754" y="183"/>
                    <a:pt x="777" y="137"/>
                    <a:pt x="754" y="69"/>
                  </a:cubicBezTo>
                  <a:cubicBezTo>
                    <a:pt x="754" y="23"/>
                    <a:pt x="709" y="1"/>
                    <a:pt x="6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16" name="Google Shape;5616;p21"/>
            <p:cNvSpPr/>
            <p:nvPr/>
          </p:nvSpPr>
          <p:spPr>
            <a:xfrm>
              <a:off x="5578675" y="3365625"/>
              <a:ext cx="379475" cy="104050"/>
            </a:xfrm>
            <a:custGeom>
              <a:avLst/>
              <a:gdLst/>
              <a:ahLst/>
              <a:cxnLst/>
              <a:rect l="l" t="t" r="r" b="b"/>
              <a:pathLst>
                <a:path w="15179" h="4162" extrusionOk="0">
                  <a:moveTo>
                    <a:pt x="15156" y="1"/>
                  </a:moveTo>
                  <a:cubicBezTo>
                    <a:pt x="13490" y="435"/>
                    <a:pt x="11846" y="868"/>
                    <a:pt x="10203" y="1302"/>
                  </a:cubicBezTo>
                  <a:cubicBezTo>
                    <a:pt x="8080" y="1873"/>
                    <a:pt x="5935" y="2443"/>
                    <a:pt x="3812" y="2991"/>
                  </a:cubicBezTo>
                  <a:cubicBezTo>
                    <a:pt x="2579" y="3311"/>
                    <a:pt x="1347" y="3630"/>
                    <a:pt x="114" y="3972"/>
                  </a:cubicBezTo>
                  <a:lnTo>
                    <a:pt x="91" y="3972"/>
                  </a:lnTo>
                  <a:cubicBezTo>
                    <a:pt x="46" y="3972"/>
                    <a:pt x="0" y="4041"/>
                    <a:pt x="23" y="4087"/>
                  </a:cubicBezTo>
                  <a:cubicBezTo>
                    <a:pt x="42" y="4124"/>
                    <a:pt x="75" y="4161"/>
                    <a:pt x="112" y="4161"/>
                  </a:cubicBezTo>
                  <a:cubicBezTo>
                    <a:pt x="120" y="4161"/>
                    <a:pt x="129" y="4159"/>
                    <a:pt x="137" y="4155"/>
                  </a:cubicBezTo>
                  <a:lnTo>
                    <a:pt x="160" y="4155"/>
                  </a:lnTo>
                  <a:cubicBezTo>
                    <a:pt x="1552" y="3790"/>
                    <a:pt x="2922" y="3425"/>
                    <a:pt x="4291" y="3059"/>
                  </a:cubicBezTo>
                  <a:cubicBezTo>
                    <a:pt x="6460" y="2489"/>
                    <a:pt x="8605" y="1941"/>
                    <a:pt x="10751" y="1370"/>
                  </a:cubicBezTo>
                  <a:cubicBezTo>
                    <a:pt x="12234" y="982"/>
                    <a:pt x="13718" y="594"/>
                    <a:pt x="15179" y="206"/>
                  </a:cubicBezTo>
                  <a:cubicBezTo>
                    <a:pt x="15179" y="184"/>
                    <a:pt x="15179" y="161"/>
                    <a:pt x="15179" y="138"/>
                  </a:cubicBezTo>
                  <a:cubicBezTo>
                    <a:pt x="15179" y="115"/>
                    <a:pt x="15179" y="115"/>
                    <a:pt x="15156" y="92"/>
                  </a:cubicBezTo>
                  <a:cubicBezTo>
                    <a:pt x="15156" y="92"/>
                    <a:pt x="15156" y="69"/>
                    <a:pt x="15156" y="47"/>
                  </a:cubicBezTo>
                  <a:cubicBezTo>
                    <a:pt x="15156" y="47"/>
                    <a:pt x="15156" y="24"/>
                    <a:pt x="151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17" name="Google Shape;5617;p21"/>
            <p:cNvSpPr/>
            <p:nvPr/>
          </p:nvSpPr>
          <p:spPr>
            <a:xfrm>
              <a:off x="5579800" y="3466625"/>
              <a:ext cx="2875" cy="5750"/>
            </a:xfrm>
            <a:custGeom>
              <a:avLst/>
              <a:gdLst/>
              <a:ahLst/>
              <a:cxnLst/>
              <a:rect l="l" t="t" r="r" b="b"/>
              <a:pathLst>
                <a:path w="115" h="230" extrusionOk="0">
                  <a:moveTo>
                    <a:pt x="46" y="1"/>
                  </a:moveTo>
                  <a:cubicBezTo>
                    <a:pt x="24" y="1"/>
                    <a:pt x="1" y="24"/>
                    <a:pt x="1" y="47"/>
                  </a:cubicBezTo>
                  <a:cubicBezTo>
                    <a:pt x="1" y="47"/>
                    <a:pt x="1" y="69"/>
                    <a:pt x="1" y="69"/>
                  </a:cubicBezTo>
                  <a:cubicBezTo>
                    <a:pt x="1" y="92"/>
                    <a:pt x="1" y="92"/>
                    <a:pt x="1" y="115"/>
                  </a:cubicBezTo>
                  <a:cubicBezTo>
                    <a:pt x="1" y="138"/>
                    <a:pt x="1" y="138"/>
                    <a:pt x="1" y="161"/>
                  </a:cubicBezTo>
                  <a:cubicBezTo>
                    <a:pt x="1" y="184"/>
                    <a:pt x="24" y="184"/>
                    <a:pt x="24" y="206"/>
                  </a:cubicBezTo>
                  <a:cubicBezTo>
                    <a:pt x="24" y="229"/>
                    <a:pt x="46" y="229"/>
                    <a:pt x="46" y="229"/>
                  </a:cubicBezTo>
                  <a:lnTo>
                    <a:pt x="92" y="229"/>
                  </a:lnTo>
                  <a:cubicBezTo>
                    <a:pt x="92" y="229"/>
                    <a:pt x="115" y="206"/>
                    <a:pt x="115" y="206"/>
                  </a:cubicBezTo>
                  <a:cubicBezTo>
                    <a:pt x="115" y="184"/>
                    <a:pt x="115" y="184"/>
                    <a:pt x="115" y="161"/>
                  </a:cubicBezTo>
                  <a:cubicBezTo>
                    <a:pt x="92" y="161"/>
                    <a:pt x="92" y="138"/>
                    <a:pt x="92" y="138"/>
                  </a:cubicBezTo>
                  <a:cubicBezTo>
                    <a:pt x="92" y="138"/>
                    <a:pt x="92" y="115"/>
                    <a:pt x="92" y="115"/>
                  </a:cubicBezTo>
                  <a:cubicBezTo>
                    <a:pt x="92" y="115"/>
                    <a:pt x="92" y="92"/>
                    <a:pt x="92" y="92"/>
                  </a:cubicBezTo>
                  <a:cubicBezTo>
                    <a:pt x="92" y="92"/>
                    <a:pt x="92" y="69"/>
                    <a:pt x="92" y="69"/>
                  </a:cubicBezTo>
                  <a:cubicBezTo>
                    <a:pt x="115" y="47"/>
                    <a:pt x="92" y="1"/>
                    <a:pt x="69" y="1"/>
                  </a:cubicBezTo>
                  <a:close/>
                </a:path>
              </a:pathLst>
            </a:custGeom>
            <a:solidFill>
              <a:srgbClr val="469C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18" name="Google Shape;5618;p21"/>
            <p:cNvSpPr/>
            <p:nvPr/>
          </p:nvSpPr>
          <p:spPr>
            <a:xfrm>
              <a:off x="5579225" y="3466625"/>
              <a:ext cx="3450" cy="5975"/>
            </a:xfrm>
            <a:custGeom>
              <a:avLst/>
              <a:gdLst/>
              <a:ahLst/>
              <a:cxnLst/>
              <a:rect l="l" t="t" r="r" b="b"/>
              <a:pathLst>
                <a:path w="138" h="239" extrusionOk="0">
                  <a:moveTo>
                    <a:pt x="69" y="1"/>
                  </a:moveTo>
                  <a:cubicBezTo>
                    <a:pt x="47" y="1"/>
                    <a:pt x="47" y="24"/>
                    <a:pt x="47" y="24"/>
                  </a:cubicBezTo>
                  <a:cubicBezTo>
                    <a:pt x="24" y="24"/>
                    <a:pt x="24" y="47"/>
                    <a:pt x="1" y="69"/>
                  </a:cubicBezTo>
                  <a:cubicBezTo>
                    <a:pt x="1" y="69"/>
                    <a:pt x="1" y="92"/>
                    <a:pt x="1" y="92"/>
                  </a:cubicBezTo>
                  <a:cubicBezTo>
                    <a:pt x="1" y="115"/>
                    <a:pt x="1" y="138"/>
                    <a:pt x="1" y="138"/>
                  </a:cubicBezTo>
                  <a:cubicBezTo>
                    <a:pt x="1" y="161"/>
                    <a:pt x="1" y="161"/>
                    <a:pt x="1" y="161"/>
                  </a:cubicBezTo>
                  <a:cubicBezTo>
                    <a:pt x="1" y="184"/>
                    <a:pt x="24" y="206"/>
                    <a:pt x="24" y="206"/>
                  </a:cubicBezTo>
                  <a:cubicBezTo>
                    <a:pt x="24" y="223"/>
                    <a:pt x="47" y="239"/>
                    <a:pt x="68" y="239"/>
                  </a:cubicBezTo>
                  <a:cubicBezTo>
                    <a:pt x="77" y="239"/>
                    <a:pt x="85" y="236"/>
                    <a:pt x="92" y="229"/>
                  </a:cubicBezTo>
                  <a:cubicBezTo>
                    <a:pt x="115" y="206"/>
                    <a:pt x="115" y="184"/>
                    <a:pt x="115" y="161"/>
                  </a:cubicBezTo>
                  <a:cubicBezTo>
                    <a:pt x="92" y="161"/>
                    <a:pt x="92" y="161"/>
                    <a:pt x="92" y="138"/>
                  </a:cubicBezTo>
                  <a:cubicBezTo>
                    <a:pt x="92" y="115"/>
                    <a:pt x="92" y="115"/>
                    <a:pt x="92" y="115"/>
                  </a:cubicBezTo>
                  <a:cubicBezTo>
                    <a:pt x="92" y="115"/>
                    <a:pt x="92" y="92"/>
                    <a:pt x="92" y="92"/>
                  </a:cubicBezTo>
                  <a:cubicBezTo>
                    <a:pt x="115" y="92"/>
                    <a:pt x="115" y="92"/>
                    <a:pt x="115" y="69"/>
                  </a:cubicBezTo>
                  <a:cubicBezTo>
                    <a:pt x="138" y="69"/>
                    <a:pt x="138" y="47"/>
                    <a:pt x="115" y="47"/>
                  </a:cubicBezTo>
                  <a:cubicBezTo>
                    <a:pt x="115" y="24"/>
                    <a:pt x="115" y="24"/>
                    <a:pt x="92" y="1"/>
                  </a:cubicBezTo>
                  <a:close/>
                </a:path>
              </a:pathLst>
            </a:custGeom>
            <a:solidFill>
              <a:srgbClr val="469C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19" name="Google Shape;5619;p21"/>
            <p:cNvSpPr/>
            <p:nvPr/>
          </p:nvSpPr>
          <p:spPr>
            <a:xfrm>
              <a:off x="5578675" y="3466075"/>
              <a:ext cx="3425" cy="5725"/>
            </a:xfrm>
            <a:custGeom>
              <a:avLst/>
              <a:gdLst/>
              <a:ahLst/>
              <a:cxnLst/>
              <a:rect l="l" t="t" r="r" b="b"/>
              <a:pathLst>
                <a:path w="137" h="229" extrusionOk="0">
                  <a:moveTo>
                    <a:pt x="69" y="0"/>
                  </a:moveTo>
                  <a:cubicBezTo>
                    <a:pt x="69" y="23"/>
                    <a:pt x="46" y="23"/>
                    <a:pt x="46" y="23"/>
                  </a:cubicBezTo>
                  <a:cubicBezTo>
                    <a:pt x="46" y="46"/>
                    <a:pt x="23" y="46"/>
                    <a:pt x="23" y="69"/>
                  </a:cubicBezTo>
                  <a:cubicBezTo>
                    <a:pt x="23" y="69"/>
                    <a:pt x="23" y="91"/>
                    <a:pt x="23" y="91"/>
                  </a:cubicBezTo>
                  <a:cubicBezTo>
                    <a:pt x="23" y="114"/>
                    <a:pt x="0" y="137"/>
                    <a:pt x="23" y="137"/>
                  </a:cubicBezTo>
                  <a:cubicBezTo>
                    <a:pt x="23" y="160"/>
                    <a:pt x="23" y="183"/>
                    <a:pt x="23" y="183"/>
                  </a:cubicBezTo>
                  <a:cubicBezTo>
                    <a:pt x="23" y="206"/>
                    <a:pt x="46" y="206"/>
                    <a:pt x="46" y="228"/>
                  </a:cubicBezTo>
                  <a:lnTo>
                    <a:pt x="91" y="228"/>
                  </a:lnTo>
                  <a:cubicBezTo>
                    <a:pt x="91" y="228"/>
                    <a:pt x="114" y="206"/>
                    <a:pt x="114" y="206"/>
                  </a:cubicBezTo>
                  <a:cubicBezTo>
                    <a:pt x="114" y="206"/>
                    <a:pt x="114" y="183"/>
                    <a:pt x="114" y="160"/>
                  </a:cubicBezTo>
                  <a:cubicBezTo>
                    <a:pt x="114" y="160"/>
                    <a:pt x="114" y="137"/>
                    <a:pt x="114" y="114"/>
                  </a:cubicBezTo>
                  <a:lnTo>
                    <a:pt x="114" y="91"/>
                  </a:lnTo>
                  <a:lnTo>
                    <a:pt x="137" y="91"/>
                  </a:lnTo>
                  <a:cubicBezTo>
                    <a:pt x="137" y="69"/>
                    <a:pt x="137" y="23"/>
                    <a:pt x="114" y="23"/>
                  </a:cubicBezTo>
                  <a:cubicBezTo>
                    <a:pt x="114" y="0"/>
                    <a:pt x="91" y="0"/>
                    <a:pt x="91" y="0"/>
                  </a:cubicBezTo>
                  <a:close/>
                </a:path>
              </a:pathLst>
            </a:custGeom>
            <a:solidFill>
              <a:srgbClr val="469C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20" name="Google Shape;5620;p21"/>
            <p:cNvSpPr/>
            <p:nvPr/>
          </p:nvSpPr>
          <p:spPr>
            <a:xfrm>
              <a:off x="5578675" y="3466075"/>
              <a:ext cx="3425" cy="4575"/>
            </a:xfrm>
            <a:custGeom>
              <a:avLst/>
              <a:gdLst/>
              <a:ahLst/>
              <a:cxnLst/>
              <a:rect l="l" t="t" r="r" b="b"/>
              <a:pathLst>
                <a:path w="137" h="183" extrusionOk="0">
                  <a:moveTo>
                    <a:pt x="69" y="0"/>
                  </a:moveTo>
                  <a:cubicBezTo>
                    <a:pt x="69" y="23"/>
                    <a:pt x="46" y="23"/>
                    <a:pt x="46" y="23"/>
                  </a:cubicBezTo>
                  <a:cubicBezTo>
                    <a:pt x="46" y="23"/>
                    <a:pt x="46" y="23"/>
                    <a:pt x="23" y="46"/>
                  </a:cubicBezTo>
                  <a:cubicBezTo>
                    <a:pt x="23" y="46"/>
                    <a:pt x="23" y="46"/>
                    <a:pt x="23" y="69"/>
                  </a:cubicBezTo>
                  <a:cubicBezTo>
                    <a:pt x="0" y="69"/>
                    <a:pt x="0" y="91"/>
                    <a:pt x="0" y="91"/>
                  </a:cubicBezTo>
                  <a:cubicBezTo>
                    <a:pt x="0" y="114"/>
                    <a:pt x="0" y="114"/>
                    <a:pt x="0" y="114"/>
                  </a:cubicBezTo>
                  <a:cubicBezTo>
                    <a:pt x="0" y="137"/>
                    <a:pt x="0" y="137"/>
                    <a:pt x="23" y="160"/>
                  </a:cubicBezTo>
                  <a:cubicBezTo>
                    <a:pt x="23" y="160"/>
                    <a:pt x="23" y="183"/>
                    <a:pt x="46" y="183"/>
                  </a:cubicBezTo>
                  <a:lnTo>
                    <a:pt x="69" y="183"/>
                  </a:lnTo>
                  <a:cubicBezTo>
                    <a:pt x="91" y="183"/>
                    <a:pt x="91" y="183"/>
                    <a:pt x="114" y="160"/>
                  </a:cubicBezTo>
                  <a:cubicBezTo>
                    <a:pt x="114" y="160"/>
                    <a:pt x="114" y="137"/>
                    <a:pt x="114" y="137"/>
                  </a:cubicBezTo>
                  <a:cubicBezTo>
                    <a:pt x="114" y="114"/>
                    <a:pt x="114" y="114"/>
                    <a:pt x="114" y="114"/>
                  </a:cubicBezTo>
                  <a:cubicBezTo>
                    <a:pt x="114" y="114"/>
                    <a:pt x="114" y="91"/>
                    <a:pt x="114" y="91"/>
                  </a:cubicBezTo>
                  <a:cubicBezTo>
                    <a:pt x="137" y="91"/>
                    <a:pt x="137" y="69"/>
                    <a:pt x="137" y="69"/>
                  </a:cubicBezTo>
                  <a:cubicBezTo>
                    <a:pt x="137" y="46"/>
                    <a:pt x="137" y="46"/>
                    <a:pt x="137" y="23"/>
                  </a:cubicBezTo>
                  <a:cubicBezTo>
                    <a:pt x="137" y="23"/>
                    <a:pt x="114" y="0"/>
                    <a:pt x="114" y="0"/>
                  </a:cubicBezTo>
                  <a:close/>
                </a:path>
              </a:pathLst>
            </a:custGeom>
            <a:solidFill>
              <a:srgbClr val="469C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21" name="Google Shape;5621;p21"/>
            <p:cNvSpPr/>
            <p:nvPr/>
          </p:nvSpPr>
          <p:spPr>
            <a:xfrm>
              <a:off x="5578675" y="3465500"/>
              <a:ext cx="3425" cy="4575"/>
            </a:xfrm>
            <a:custGeom>
              <a:avLst/>
              <a:gdLst/>
              <a:ahLst/>
              <a:cxnLst/>
              <a:rect l="l" t="t" r="r" b="b"/>
              <a:pathLst>
                <a:path w="137" h="183" extrusionOk="0">
                  <a:moveTo>
                    <a:pt x="69" y="0"/>
                  </a:moveTo>
                  <a:cubicBezTo>
                    <a:pt x="69" y="0"/>
                    <a:pt x="69" y="0"/>
                    <a:pt x="69" y="23"/>
                  </a:cubicBezTo>
                  <a:lnTo>
                    <a:pt x="46" y="23"/>
                  </a:lnTo>
                  <a:cubicBezTo>
                    <a:pt x="23" y="46"/>
                    <a:pt x="23" y="46"/>
                    <a:pt x="23" y="69"/>
                  </a:cubicBezTo>
                  <a:cubicBezTo>
                    <a:pt x="23" y="69"/>
                    <a:pt x="0" y="92"/>
                    <a:pt x="0" y="92"/>
                  </a:cubicBezTo>
                  <a:cubicBezTo>
                    <a:pt x="0" y="114"/>
                    <a:pt x="0" y="114"/>
                    <a:pt x="0" y="137"/>
                  </a:cubicBezTo>
                  <a:cubicBezTo>
                    <a:pt x="0" y="160"/>
                    <a:pt x="0" y="160"/>
                    <a:pt x="23" y="183"/>
                  </a:cubicBezTo>
                  <a:lnTo>
                    <a:pt x="91" y="183"/>
                  </a:lnTo>
                  <a:cubicBezTo>
                    <a:pt x="91" y="160"/>
                    <a:pt x="114" y="160"/>
                    <a:pt x="114" y="137"/>
                  </a:cubicBezTo>
                  <a:cubicBezTo>
                    <a:pt x="114" y="137"/>
                    <a:pt x="114" y="114"/>
                    <a:pt x="91" y="114"/>
                  </a:cubicBezTo>
                  <a:lnTo>
                    <a:pt x="114" y="114"/>
                  </a:lnTo>
                  <a:cubicBezTo>
                    <a:pt x="114" y="92"/>
                    <a:pt x="114" y="92"/>
                    <a:pt x="114" y="92"/>
                  </a:cubicBezTo>
                  <a:cubicBezTo>
                    <a:pt x="137" y="69"/>
                    <a:pt x="137" y="23"/>
                    <a:pt x="114" y="23"/>
                  </a:cubicBezTo>
                  <a:cubicBezTo>
                    <a:pt x="91" y="23"/>
                    <a:pt x="91" y="0"/>
                    <a:pt x="69" y="0"/>
                  </a:cubicBezTo>
                  <a:close/>
                </a:path>
              </a:pathLst>
            </a:custGeom>
            <a:solidFill>
              <a:srgbClr val="469C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22" name="Google Shape;5622;p21"/>
            <p:cNvSpPr/>
            <p:nvPr/>
          </p:nvSpPr>
          <p:spPr>
            <a:xfrm>
              <a:off x="5578675" y="3465500"/>
              <a:ext cx="3425" cy="4575"/>
            </a:xfrm>
            <a:custGeom>
              <a:avLst/>
              <a:gdLst/>
              <a:ahLst/>
              <a:cxnLst/>
              <a:rect l="l" t="t" r="r" b="b"/>
              <a:pathLst>
                <a:path w="137" h="183" extrusionOk="0">
                  <a:moveTo>
                    <a:pt x="91" y="0"/>
                  </a:moveTo>
                  <a:cubicBezTo>
                    <a:pt x="69" y="0"/>
                    <a:pt x="46" y="23"/>
                    <a:pt x="46" y="23"/>
                  </a:cubicBezTo>
                  <a:cubicBezTo>
                    <a:pt x="23" y="46"/>
                    <a:pt x="23" y="46"/>
                    <a:pt x="23" y="69"/>
                  </a:cubicBezTo>
                  <a:cubicBezTo>
                    <a:pt x="23" y="69"/>
                    <a:pt x="23" y="69"/>
                    <a:pt x="23" y="92"/>
                  </a:cubicBezTo>
                  <a:cubicBezTo>
                    <a:pt x="0" y="92"/>
                    <a:pt x="0" y="114"/>
                    <a:pt x="0" y="114"/>
                  </a:cubicBezTo>
                  <a:cubicBezTo>
                    <a:pt x="0" y="160"/>
                    <a:pt x="23" y="183"/>
                    <a:pt x="46" y="183"/>
                  </a:cubicBezTo>
                  <a:cubicBezTo>
                    <a:pt x="91" y="183"/>
                    <a:pt x="114" y="160"/>
                    <a:pt x="114" y="137"/>
                  </a:cubicBezTo>
                  <a:cubicBezTo>
                    <a:pt x="114" y="114"/>
                    <a:pt x="114" y="114"/>
                    <a:pt x="114" y="114"/>
                  </a:cubicBezTo>
                  <a:cubicBezTo>
                    <a:pt x="114" y="114"/>
                    <a:pt x="114" y="92"/>
                    <a:pt x="114" y="92"/>
                  </a:cubicBezTo>
                  <a:cubicBezTo>
                    <a:pt x="114" y="92"/>
                    <a:pt x="114" y="92"/>
                    <a:pt x="114" y="69"/>
                  </a:cubicBezTo>
                  <a:cubicBezTo>
                    <a:pt x="137" y="46"/>
                    <a:pt x="137" y="23"/>
                    <a:pt x="114" y="0"/>
                  </a:cubicBezTo>
                  <a:close/>
                </a:path>
              </a:pathLst>
            </a:custGeom>
            <a:solidFill>
              <a:srgbClr val="469C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23" name="Google Shape;5623;p21"/>
            <p:cNvSpPr/>
            <p:nvPr/>
          </p:nvSpPr>
          <p:spPr>
            <a:xfrm>
              <a:off x="5741300" y="4068075"/>
              <a:ext cx="4575" cy="4025"/>
            </a:xfrm>
            <a:custGeom>
              <a:avLst/>
              <a:gdLst/>
              <a:ahLst/>
              <a:cxnLst/>
              <a:rect l="l" t="t" r="r" b="b"/>
              <a:pathLst>
                <a:path w="183" h="161" extrusionOk="0">
                  <a:moveTo>
                    <a:pt x="23" y="1"/>
                  </a:moveTo>
                  <a:cubicBezTo>
                    <a:pt x="0" y="1"/>
                    <a:pt x="0" y="24"/>
                    <a:pt x="0" y="69"/>
                  </a:cubicBezTo>
                  <a:cubicBezTo>
                    <a:pt x="0" y="69"/>
                    <a:pt x="0" y="92"/>
                    <a:pt x="23" y="92"/>
                  </a:cubicBezTo>
                  <a:cubicBezTo>
                    <a:pt x="23" y="92"/>
                    <a:pt x="23" y="115"/>
                    <a:pt x="23" y="115"/>
                  </a:cubicBezTo>
                  <a:cubicBezTo>
                    <a:pt x="46" y="115"/>
                    <a:pt x="46" y="138"/>
                    <a:pt x="46" y="138"/>
                  </a:cubicBezTo>
                  <a:cubicBezTo>
                    <a:pt x="69" y="138"/>
                    <a:pt x="69" y="138"/>
                    <a:pt x="92" y="161"/>
                  </a:cubicBezTo>
                  <a:lnTo>
                    <a:pt x="137" y="161"/>
                  </a:lnTo>
                  <a:cubicBezTo>
                    <a:pt x="160" y="161"/>
                    <a:pt x="183" y="115"/>
                    <a:pt x="183" y="92"/>
                  </a:cubicBezTo>
                  <a:cubicBezTo>
                    <a:pt x="160" y="69"/>
                    <a:pt x="137" y="46"/>
                    <a:pt x="114" y="46"/>
                  </a:cubicBezTo>
                  <a:lnTo>
                    <a:pt x="92" y="46"/>
                  </a:lnTo>
                  <a:cubicBezTo>
                    <a:pt x="92" y="46"/>
                    <a:pt x="92" y="24"/>
                    <a:pt x="92" y="24"/>
                  </a:cubicBezTo>
                  <a:cubicBezTo>
                    <a:pt x="92" y="1"/>
                    <a:pt x="69" y="1"/>
                    <a:pt x="46" y="1"/>
                  </a:cubicBezTo>
                  <a:close/>
                </a:path>
              </a:pathLst>
            </a:custGeom>
            <a:solidFill>
              <a:srgbClr val="469C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24" name="Google Shape;5624;p21"/>
            <p:cNvSpPr/>
            <p:nvPr/>
          </p:nvSpPr>
          <p:spPr>
            <a:xfrm>
              <a:off x="5740725" y="4067500"/>
              <a:ext cx="3450" cy="4025"/>
            </a:xfrm>
            <a:custGeom>
              <a:avLst/>
              <a:gdLst/>
              <a:ahLst/>
              <a:cxnLst/>
              <a:rect l="l" t="t" r="r" b="b"/>
              <a:pathLst>
                <a:path w="138" h="161" extrusionOk="0">
                  <a:moveTo>
                    <a:pt x="23" y="1"/>
                  </a:moveTo>
                  <a:cubicBezTo>
                    <a:pt x="0" y="24"/>
                    <a:pt x="0" y="47"/>
                    <a:pt x="0" y="69"/>
                  </a:cubicBezTo>
                  <a:cubicBezTo>
                    <a:pt x="0" y="69"/>
                    <a:pt x="23" y="92"/>
                    <a:pt x="23" y="115"/>
                  </a:cubicBezTo>
                  <a:lnTo>
                    <a:pt x="46" y="115"/>
                  </a:lnTo>
                  <a:cubicBezTo>
                    <a:pt x="46" y="138"/>
                    <a:pt x="46" y="138"/>
                    <a:pt x="69" y="138"/>
                  </a:cubicBezTo>
                  <a:cubicBezTo>
                    <a:pt x="69" y="161"/>
                    <a:pt x="92" y="161"/>
                    <a:pt x="92" y="161"/>
                  </a:cubicBezTo>
                  <a:cubicBezTo>
                    <a:pt x="115" y="161"/>
                    <a:pt x="137" y="138"/>
                    <a:pt x="137" y="138"/>
                  </a:cubicBezTo>
                  <a:cubicBezTo>
                    <a:pt x="137" y="138"/>
                    <a:pt x="137" y="115"/>
                    <a:pt x="137" y="115"/>
                  </a:cubicBezTo>
                  <a:cubicBezTo>
                    <a:pt x="137" y="92"/>
                    <a:pt x="137" y="69"/>
                    <a:pt x="137" y="69"/>
                  </a:cubicBezTo>
                  <a:lnTo>
                    <a:pt x="115" y="69"/>
                  </a:lnTo>
                  <a:cubicBezTo>
                    <a:pt x="115" y="47"/>
                    <a:pt x="115" y="47"/>
                    <a:pt x="115" y="47"/>
                  </a:cubicBezTo>
                  <a:cubicBezTo>
                    <a:pt x="92" y="47"/>
                    <a:pt x="92" y="47"/>
                    <a:pt x="92" y="24"/>
                  </a:cubicBezTo>
                  <a:cubicBezTo>
                    <a:pt x="92" y="24"/>
                    <a:pt x="69" y="1"/>
                    <a:pt x="46" y="1"/>
                  </a:cubicBezTo>
                  <a:close/>
                </a:path>
              </a:pathLst>
            </a:custGeom>
            <a:solidFill>
              <a:srgbClr val="469C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25" name="Google Shape;5625;p21"/>
            <p:cNvSpPr/>
            <p:nvPr/>
          </p:nvSpPr>
          <p:spPr>
            <a:xfrm>
              <a:off x="5740725" y="4067500"/>
              <a:ext cx="4600" cy="4600"/>
            </a:xfrm>
            <a:custGeom>
              <a:avLst/>
              <a:gdLst/>
              <a:ahLst/>
              <a:cxnLst/>
              <a:rect l="l" t="t" r="r" b="b"/>
              <a:pathLst>
                <a:path w="184" h="184" extrusionOk="0">
                  <a:moveTo>
                    <a:pt x="46" y="1"/>
                  </a:moveTo>
                  <a:cubicBezTo>
                    <a:pt x="0" y="24"/>
                    <a:pt x="0" y="47"/>
                    <a:pt x="0" y="69"/>
                  </a:cubicBezTo>
                  <a:cubicBezTo>
                    <a:pt x="0" y="92"/>
                    <a:pt x="23" y="92"/>
                    <a:pt x="23" y="115"/>
                  </a:cubicBezTo>
                  <a:cubicBezTo>
                    <a:pt x="23" y="115"/>
                    <a:pt x="23" y="138"/>
                    <a:pt x="46" y="138"/>
                  </a:cubicBezTo>
                  <a:cubicBezTo>
                    <a:pt x="46" y="138"/>
                    <a:pt x="46" y="161"/>
                    <a:pt x="69" y="161"/>
                  </a:cubicBezTo>
                  <a:lnTo>
                    <a:pt x="92" y="161"/>
                  </a:lnTo>
                  <a:cubicBezTo>
                    <a:pt x="92" y="161"/>
                    <a:pt x="115" y="161"/>
                    <a:pt x="115" y="184"/>
                  </a:cubicBezTo>
                  <a:cubicBezTo>
                    <a:pt x="137" y="184"/>
                    <a:pt x="160" y="161"/>
                    <a:pt x="160" y="138"/>
                  </a:cubicBezTo>
                  <a:cubicBezTo>
                    <a:pt x="183" y="115"/>
                    <a:pt x="160" y="92"/>
                    <a:pt x="137" y="69"/>
                  </a:cubicBezTo>
                  <a:lnTo>
                    <a:pt x="115" y="69"/>
                  </a:lnTo>
                  <a:cubicBezTo>
                    <a:pt x="115" y="47"/>
                    <a:pt x="92" y="47"/>
                    <a:pt x="92" y="47"/>
                  </a:cubicBezTo>
                  <a:cubicBezTo>
                    <a:pt x="92" y="24"/>
                    <a:pt x="69" y="1"/>
                    <a:pt x="46" y="1"/>
                  </a:cubicBezTo>
                  <a:close/>
                </a:path>
              </a:pathLst>
            </a:custGeom>
            <a:solidFill>
              <a:srgbClr val="469C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26" name="Google Shape;5626;p21"/>
            <p:cNvSpPr/>
            <p:nvPr/>
          </p:nvSpPr>
          <p:spPr>
            <a:xfrm>
              <a:off x="5740725" y="4067500"/>
              <a:ext cx="4600" cy="4600"/>
            </a:xfrm>
            <a:custGeom>
              <a:avLst/>
              <a:gdLst/>
              <a:ahLst/>
              <a:cxnLst/>
              <a:rect l="l" t="t" r="r" b="b"/>
              <a:pathLst>
                <a:path w="184" h="184" extrusionOk="0">
                  <a:moveTo>
                    <a:pt x="23" y="1"/>
                  </a:moveTo>
                  <a:cubicBezTo>
                    <a:pt x="0" y="24"/>
                    <a:pt x="0" y="47"/>
                    <a:pt x="0" y="69"/>
                  </a:cubicBezTo>
                  <a:cubicBezTo>
                    <a:pt x="23" y="92"/>
                    <a:pt x="23" y="115"/>
                    <a:pt x="46" y="138"/>
                  </a:cubicBezTo>
                  <a:cubicBezTo>
                    <a:pt x="46" y="138"/>
                    <a:pt x="69" y="161"/>
                    <a:pt x="69" y="161"/>
                  </a:cubicBezTo>
                  <a:lnTo>
                    <a:pt x="92" y="161"/>
                  </a:lnTo>
                  <a:cubicBezTo>
                    <a:pt x="92" y="161"/>
                    <a:pt x="115" y="184"/>
                    <a:pt x="115" y="184"/>
                  </a:cubicBezTo>
                  <a:cubicBezTo>
                    <a:pt x="160" y="184"/>
                    <a:pt x="183" y="161"/>
                    <a:pt x="183" y="138"/>
                  </a:cubicBezTo>
                  <a:cubicBezTo>
                    <a:pt x="183" y="115"/>
                    <a:pt x="160" y="69"/>
                    <a:pt x="137" y="69"/>
                  </a:cubicBezTo>
                  <a:lnTo>
                    <a:pt x="115" y="69"/>
                  </a:lnTo>
                  <a:cubicBezTo>
                    <a:pt x="115" y="69"/>
                    <a:pt x="92" y="69"/>
                    <a:pt x="92" y="47"/>
                  </a:cubicBezTo>
                  <a:cubicBezTo>
                    <a:pt x="92" y="24"/>
                    <a:pt x="69" y="1"/>
                    <a:pt x="46" y="1"/>
                  </a:cubicBezTo>
                  <a:close/>
                </a:path>
              </a:pathLst>
            </a:custGeom>
            <a:solidFill>
              <a:srgbClr val="469C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27" name="Google Shape;5627;p21"/>
            <p:cNvSpPr/>
            <p:nvPr/>
          </p:nvSpPr>
          <p:spPr>
            <a:xfrm>
              <a:off x="6153850" y="3913450"/>
              <a:ext cx="33125" cy="50650"/>
            </a:xfrm>
            <a:custGeom>
              <a:avLst/>
              <a:gdLst/>
              <a:ahLst/>
              <a:cxnLst/>
              <a:rect l="l" t="t" r="r" b="b"/>
              <a:pathLst>
                <a:path w="1325" h="2026" extrusionOk="0">
                  <a:moveTo>
                    <a:pt x="860" y="1210"/>
                  </a:moveTo>
                  <a:cubicBezTo>
                    <a:pt x="845" y="1210"/>
                    <a:pt x="845" y="1213"/>
                    <a:pt x="845" y="1233"/>
                  </a:cubicBezTo>
                  <a:cubicBezTo>
                    <a:pt x="851" y="1225"/>
                    <a:pt x="856" y="1218"/>
                    <a:pt x="860" y="1210"/>
                  </a:cubicBezTo>
                  <a:close/>
                  <a:moveTo>
                    <a:pt x="1165" y="0"/>
                  </a:moveTo>
                  <a:cubicBezTo>
                    <a:pt x="1165" y="0"/>
                    <a:pt x="1142" y="0"/>
                    <a:pt x="1142" y="23"/>
                  </a:cubicBezTo>
                  <a:cubicBezTo>
                    <a:pt x="1074" y="23"/>
                    <a:pt x="1051" y="91"/>
                    <a:pt x="1074" y="137"/>
                  </a:cubicBezTo>
                  <a:cubicBezTo>
                    <a:pt x="1074" y="160"/>
                    <a:pt x="1097" y="183"/>
                    <a:pt x="1097" y="206"/>
                  </a:cubicBezTo>
                  <a:cubicBezTo>
                    <a:pt x="1119" y="297"/>
                    <a:pt x="1119" y="365"/>
                    <a:pt x="1119" y="457"/>
                  </a:cubicBezTo>
                  <a:cubicBezTo>
                    <a:pt x="1097" y="571"/>
                    <a:pt x="1074" y="685"/>
                    <a:pt x="1051" y="799"/>
                  </a:cubicBezTo>
                  <a:cubicBezTo>
                    <a:pt x="1008" y="950"/>
                    <a:pt x="944" y="1081"/>
                    <a:pt x="860" y="1210"/>
                  </a:cubicBezTo>
                  <a:lnTo>
                    <a:pt x="860" y="1210"/>
                  </a:lnTo>
                  <a:cubicBezTo>
                    <a:pt x="863" y="1210"/>
                    <a:pt x="865" y="1210"/>
                    <a:pt x="868" y="1210"/>
                  </a:cubicBezTo>
                  <a:cubicBezTo>
                    <a:pt x="777" y="1347"/>
                    <a:pt x="663" y="1461"/>
                    <a:pt x="549" y="1575"/>
                  </a:cubicBezTo>
                  <a:cubicBezTo>
                    <a:pt x="457" y="1644"/>
                    <a:pt x="389" y="1712"/>
                    <a:pt x="275" y="1758"/>
                  </a:cubicBezTo>
                  <a:cubicBezTo>
                    <a:pt x="206" y="1803"/>
                    <a:pt x="138" y="1826"/>
                    <a:pt x="69" y="1826"/>
                  </a:cubicBezTo>
                  <a:cubicBezTo>
                    <a:pt x="47" y="1849"/>
                    <a:pt x="24" y="1872"/>
                    <a:pt x="24" y="1895"/>
                  </a:cubicBezTo>
                  <a:cubicBezTo>
                    <a:pt x="1" y="1917"/>
                    <a:pt x="1" y="1940"/>
                    <a:pt x="24" y="1963"/>
                  </a:cubicBezTo>
                  <a:cubicBezTo>
                    <a:pt x="24" y="1986"/>
                    <a:pt x="47" y="2009"/>
                    <a:pt x="69" y="2009"/>
                  </a:cubicBezTo>
                  <a:cubicBezTo>
                    <a:pt x="81" y="2020"/>
                    <a:pt x="92" y="2026"/>
                    <a:pt x="104" y="2026"/>
                  </a:cubicBezTo>
                  <a:cubicBezTo>
                    <a:pt x="115" y="2026"/>
                    <a:pt x="126" y="2020"/>
                    <a:pt x="138" y="2009"/>
                  </a:cubicBezTo>
                  <a:cubicBezTo>
                    <a:pt x="184" y="2009"/>
                    <a:pt x="252" y="1986"/>
                    <a:pt x="298" y="1963"/>
                  </a:cubicBezTo>
                  <a:cubicBezTo>
                    <a:pt x="343" y="1963"/>
                    <a:pt x="389" y="1917"/>
                    <a:pt x="435" y="1895"/>
                  </a:cubicBezTo>
                  <a:cubicBezTo>
                    <a:pt x="526" y="1849"/>
                    <a:pt x="594" y="1781"/>
                    <a:pt x="663" y="1735"/>
                  </a:cubicBezTo>
                  <a:cubicBezTo>
                    <a:pt x="823" y="1575"/>
                    <a:pt x="960" y="1415"/>
                    <a:pt x="1074" y="1233"/>
                  </a:cubicBezTo>
                  <a:cubicBezTo>
                    <a:pt x="1165" y="1050"/>
                    <a:pt x="1234" y="868"/>
                    <a:pt x="1279" y="662"/>
                  </a:cubicBezTo>
                  <a:cubicBezTo>
                    <a:pt x="1325" y="479"/>
                    <a:pt x="1325" y="274"/>
                    <a:pt x="1256" y="69"/>
                  </a:cubicBezTo>
                  <a:cubicBezTo>
                    <a:pt x="1256" y="23"/>
                    <a:pt x="1211" y="0"/>
                    <a:pt x="11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28" name="Google Shape;5628;p21"/>
            <p:cNvSpPr/>
            <p:nvPr/>
          </p:nvSpPr>
          <p:spPr>
            <a:xfrm>
              <a:off x="5987800" y="3353650"/>
              <a:ext cx="51950" cy="22425"/>
            </a:xfrm>
            <a:custGeom>
              <a:avLst/>
              <a:gdLst/>
              <a:ahLst/>
              <a:cxnLst/>
              <a:rect l="l" t="t" r="r" b="b"/>
              <a:pathLst>
                <a:path w="2078" h="897" extrusionOk="0">
                  <a:moveTo>
                    <a:pt x="1028" y="1"/>
                  </a:moveTo>
                  <a:cubicBezTo>
                    <a:pt x="914" y="1"/>
                    <a:pt x="800" y="23"/>
                    <a:pt x="686" y="23"/>
                  </a:cubicBezTo>
                  <a:cubicBezTo>
                    <a:pt x="480" y="69"/>
                    <a:pt x="275" y="115"/>
                    <a:pt x="92" y="138"/>
                  </a:cubicBezTo>
                  <a:cubicBezTo>
                    <a:pt x="46" y="160"/>
                    <a:pt x="1" y="206"/>
                    <a:pt x="24" y="274"/>
                  </a:cubicBezTo>
                  <a:cubicBezTo>
                    <a:pt x="24" y="320"/>
                    <a:pt x="92" y="343"/>
                    <a:pt x="138" y="343"/>
                  </a:cubicBezTo>
                  <a:cubicBezTo>
                    <a:pt x="366" y="297"/>
                    <a:pt x="594" y="229"/>
                    <a:pt x="845" y="206"/>
                  </a:cubicBezTo>
                  <a:cubicBezTo>
                    <a:pt x="902" y="195"/>
                    <a:pt x="965" y="189"/>
                    <a:pt x="1028" y="189"/>
                  </a:cubicBezTo>
                  <a:cubicBezTo>
                    <a:pt x="1091" y="189"/>
                    <a:pt x="1153" y="195"/>
                    <a:pt x="1211" y="206"/>
                  </a:cubicBezTo>
                  <a:cubicBezTo>
                    <a:pt x="1302" y="229"/>
                    <a:pt x="1370" y="252"/>
                    <a:pt x="1462" y="274"/>
                  </a:cubicBezTo>
                  <a:cubicBezTo>
                    <a:pt x="1507" y="320"/>
                    <a:pt x="1553" y="343"/>
                    <a:pt x="1621" y="389"/>
                  </a:cubicBezTo>
                  <a:cubicBezTo>
                    <a:pt x="1667" y="434"/>
                    <a:pt x="1690" y="480"/>
                    <a:pt x="1736" y="526"/>
                  </a:cubicBezTo>
                  <a:cubicBezTo>
                    <a:pt x="1781" y="571"/>
                    <a:pt x="1804" y="617"/>
                    <a:pt x="1827" y="685"/>
                  </a:cubicBezTo>
                  <a:cubicBezTo>
                    <a:pt x="1850" y="731"/>
                    <a:pt x="1850" y="777"/>
                    <a:pt x="1872" y="822"/>
                  </a:cubicBezTo>
                  <a:cubicBezTo>
                    <a:pt x="1872" y="860"/>
                    <a:pt x="1918" y="897"/>
                    <a:pt x="1960" y="897"/>
                  </a:cubicBezTo>
                  <a:cubicBezTo>
                    <a:pt x="1969" y="897"/>
                    <a:pt x="1978" y="895"/>
                    <a:pt x="1987" y="891"/>
                  </a:cubicBezTo>
                  <a:cubicBezTo>
                    <a:pt x="2032" y="891"/>
                    <a:pt x="2078" y="822"/>
                    <a:pt x="2055" y="777"/>
                  </a:cubicBezTo>
                  <a:cubicBezTo>
                    <a:pt x="2032" y="685"/>
                    <a:pt x="2009" y="594"/>
                    <a:pt x="1964" y="503"/>
                  </a:cubicBezTo>
                  <a:cubicBezTo>
                    <a:pt x="1918" y="434"/>
                    <a:pt x="1850" y="343"/>
                    <a:pt x="1781" y="274"/>
                  </a:cubicBezTo>
                  <a:cubicBezTo>
                    <a:pt x="1644" y="138"/>
                    <a:pt x="1462" y="69"/>
                    <a:pt x="1256" y="23"/>
                  </a:cubicBezTo>
                  <a:cubicBezTo>
                    <a:pt x="1188" y="1"/>
                    <a:pt x="1096" y="1"/>
                    <a:pt x="10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29" name="Google Shape;5629;p21"/>
            <p:cNvSpPr/>
            <p:nvPr/>
          </p:nvSpPr>
          <p:spPr>
            <a:xfrm>
              <a:off x="5610625" y="3470050"/>
              <a:ext cx="163225" cy="575225"/>
            </a:xfrm>
            <a:custGeom>
              <a:avLst/>
              <a:gdLst/>
              <a:ahLst/>
              <a:cxnLst/>
              <a:rect l="l" t="t" r="r" b="b"/>
              <a:pathLst>
                <a:path w="6529" h="23009" extrusionOk="0">
                  <a:moveTo>
                    <a:pt x="206" y="1"/>
                  </a:moveTo>
                  <a:cubicBezTo>
                    <a:pt x="183" y="1"/>
                    <a:pt x="183" y="1"/>
                    <a:pt x="183" y="24"/>
                  </a:cubicBezTo>
                  <a:cubicBezTo>
                    <a:pt x="114" y="24"/>
                    <a:pt x="69" y="47"/>
                    <a:pt x="46" y="92"/>
                  </a:cubicBezTo>
                  <a:cubicBezTo>
                    <a:pt x="23" y="115"/>
                    <a:pt x="0" y="184"/>
                    <a:pt x="0" y="229"/>
                  </a:cubicBezTo>
                  <a:cubicBezTo>
                    <a:pt x="639" y="2535"/>
                    <a:pt x="1256" y="4840"/>
                    <a:pt x="1872" y="7145"/>
                  </a:cubicBezTo>
                  <a:cubicBezTo>
                    <a:pt x="2580" y="9702"/>
                    <a:pt x="3264" y="12281"/>
                    <a:pt x="3972" y="14837"/>
                  </a:cubicBezTo>
                  <a:cubicBezTo>
                    <a:pt x="4588" y="17120"/>
                    <a:pt x="5204" y="19402"/>
                    <a:pt x="5821" y="21685"/>
                  </a:cubicBezTo>
                  <a:cubicBezTo>
                    <a:pt x="5935" y="22073"/>
                    <a:pt x="6026" y="22438"/>
                    <a:pt x="6140" y="22826"/>
                  </a:cubicBezTo>
                  <a:cubicBezTo>
                    <a:pt x="6140" y="22895"/>
                    <a:pt x="6163" y="22917"/>
                    <a:pt x="6209" y="22963"/>
                  </a:cubicBezTo>
                  <a:cubicBezTo>
                    <a:pt x="6254" y="22986"/>
                    <a:pt x="6300" y="23009"/>
                    <a:pt x="6346" y="23009"/>
                  </a:cubicBezTo>
                  <a:cubicBezTo>
                    <a:pt x="6414" y="22986"/>
                    <a:pt x="6460" y="22963"/>
                    <a:pt x="6483" y="22917"/>
                  </a:cubicBezTo>
                  <a:cubicBezTo>
                    <a:pt x="6505" y="22895"/>
                    <a:pt x="6528" y="22826"/>
                    <a:pt x="6528" y="22781"/>
                  </a:cubicBezTo>
                  <a:cubicBezTo>
                    <a:pt x="6003" y="20863"/>
                    <a:pt x="5478" y="18946"/>
                    <a:pt x="4953" y="17029"/>
                  </a:cubicBezTo>
                  <a:cubicBezTo>
                    <a:pt x="4269" y="14449"/>
                    <a:pt x="3561" y="11870"/>
                    <a:pt x="2876" y="9291"/>
                  </a:cubicBezTo>
                  <a:cubicBezTo>
                    <a:pt x="2214" y="6940"/>
                    <a:pt x="1575" y="4566"/>
                    <a:pt x="936" y="2192"/>
                  </a:cubicBezTo>
                  <a:cubicBezTo>
                    <a:pt x="753" y="1530"/>
                    <a:pt x="571" y="845"/>
                    <a:pt x="388" y="184"/>
                  </a:cubicBezTo>
                  <a:cubicBezTo>
                    <a:pt x="388" y="138"/>
                    <a:pt x="365" y="92"/>
                    <a:pt x="320" y="47"/>
                  </a:cubicBezTo>
                  <a:cubicBezTo>
                    <a:pt x="274" y="24"/>
                    <a:pt x="251" y="1"/>
                    <a:pt x="206"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30" name="Google Shape;5630;p21"/>
            <p:cNvSpPr/>
            <p:nvPr/>
          </p:nvSpPr>
          <p:spPr>
            <a:xfrm>
              <a:off x="5952425" y="3360500"/>
              <a:ext cx="171800" cy="619725"/>
            </a:xfrm>
            <a:custGeom>
              <a:avLst/>
              <a:gdLst/>
              <a:ahLst/>
              <a:cxnLst/>
              <a:rect l="l" t="t" r="r" b="b"/>
              <a:pathLst>
                <a:path w="6872" h="24789" extrusionOk="0">
                  <a:moveTo>
                    <a:pt x="92" y="0"/>
                  </a:moveTo>
                  <a:cubicBezTo>
                    <a:pt x="69" y="0"/>
                    <a:pt x="46" y="23"/>
                    <a:pt x="23" y="23"/>
                  </a:cubicBezTo>
                  <a:cubicBezTo>
                    <a:pt x="23" y="46"/>
                    <a:pt x="1" y="92"/>
                    <a:pt x="23" y="115"/>
                  </a:cubicBezTo>
                  <a:cubicBezTo>
                    <a:pt x="685" y="2625"/>
                    <a:pt x="1370" y="5136"/>
                    <a:pt x="2055" y="7670"/>
                  </a:cubicBezTo>
                  <a:cubicBezTo>
                    <a:pt x="2808" y="10409"/>
                    <a:pt x="3561" y="13171"/>
                    <a:pt x="4292" y="15933"/>
                  </a:cubicBezTo>
                  <a:cubicBezTo>
                    <a:pt x="4999" y="18535"/>
                    <a:pt x="5707" y="21137"/>
                    <a:pt x="6415" y="23739"/>
                  </a:cubicBezTo>
                  <a:cubicBezTo>
                    <a:pt x="6506" y="24058"/>
                    <a:pt x="6597" y="24378"/>
                    <a:pt x="6688" y="24697"/>
                  </a:cubicBezTo>
                  <a:cubicBezTo>
                    <a:pt x="6688" y="24697"/>
                    <a:pt x="6688" y="24720"/>
                    <a:pt x="6688" y="24720"/>
                  </a:cubicBezTo>
                  <a:cubicBezTo>
                    <a:pt x="6688" y="24743"/>
                    <a:pt x="6688" y="24766"/>
                    <a:pt x="6711" y="24766"/>
                  </a:cubicBezTo>
                  <a:cubicBezTo>
                    <a:pt x="6734" y="24789"/>
                    <a:pt x="6757" y="24789"/>
                    <a:pt x="6803" y="24789"/>
                  </a:cubicBezTo>
                  <a:cubicBezTo>
                    <a:pt x="6825" y="24789"/>
                    <a:pt x="6848" y="24766"/>
                    <a:pt x="6848" y="24766"/>
                  </a:cubicBezTo>
                  <a:cubicBezTo>
                    <a:pt x="6871" y="24743"/>
                    <a:pt x="6871" y="24697"/>
                    <a:pt x="6871" y="24675"/>
                  </a:cubicBezTo>
                  <a:cubicBezTo>
                    <a:pt x="6780" y="24309"/>
                    <a:pt x="6666" y="23921"/>
                    <a:pt x="6574" y="23533"/>
                  </a:cubicBezTo>
                  <a:lnTo>
                    <a:pt x="5593" y="19973"/>
                  </a:lnTo>
                  <a:lnTo>
                    <a:pt x="3265" y="11390"/>
                  </a:lnTo>
                  <a:cubicBezTo>
                    <a:pt x="2557" y="8743"/>
                    <a:pt x="1827" y="6095"/>
                    <a:pt x="1119" y="3447"/>
                  </a:cubicBezTo>
                  <a:cubicBezTo>
                    <a:pt x="822" y="2329"/>
                    <a:pt x="503" y="1210"/>
                    <a:pt x="206" y="69"/>
                  </a:cubicBezTo>
                  <a:cubicBezTo>
                    <a:pt x="206" y="46"/>
                    <a:pt x="183" y="23"/>
                    <a:pt x="160" y="23"/>
                  </a:cubicBezTo>
                  <a:cubicBezTo>
                    <a:pt x="160" y="0"/>
                    <a:pt x="138" y="0"/>
                    <a:pt x="1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31" name="Google Shape;5631;p21"/>
            <p:cNvSpPr/>
            <p:nvPr/>
          </p:nvSpPr>
          <p:spPr>
            <a:xfrm>
              <a:off x="5971250" y="3353650"/>
              <a:ext cx="172375" cy="622025"/>
            </a:xfrm>
            <a:custGeom>
              <a:avLst/>
              <a:gdLst/>
              <a:ahLst/>
              <a:cxnLst/>
              <a:rect l="l" t="t" r="r" b="b"/>
              <a:pathLst>
                <a:path w="6895" h="24881" extrusionOk="0">
                  <a:moveTo>
                    <a:pt x="69" y="1"/>
                  </a:moveTo>
                  <a:cubicBezTo>
                    <a:pt x="47" y="1"/>
                    <a:pt x="24" y="1"/>
                    <a:pt x="24" y="23"/>
                  </a:cubicBezTo>
                  <a:cubicBezTo>
                    <a:pt x="1" y="46"/>
                    <a:pt x="1" y="69"/>
                    <a:pt x="1" y="115"/>
                  </a:cubicBezTo>
                  <a:cubicBezTo>
                    <a:pt x="663" y="2580"/>
                    <a:pt x="1348" y="5045"/>
                    <a:pt x="2009" y="7510"/>
                  </a:cubicBezTo>
                  <a:cubicBezTo>
                    <a:pt x="2786" y="10363"/>
                    <a:pt x="3539" y="13194"/>
                    <a:pt x="4315" y="16047"/>
                  </a:cubicBezTo>
                  <a:lnTo>
                    <a:pt x="6438" y="23899"/>
                  </a:lnTo>
                  <a:cubicBezTo>
                    <a:pt x="6529" y="24195"/>
                    <a:pt x="6620" y="24492"/>
                    <a:pt x="6689" y="24789"/>
                  </a:cubicBezTo>
                  <a:cubicBezTo>
                    <a:pt x="6689" y="24812"/>
                    <a:pt x="6711" y="24834"/>
                    <a:pt x="6734" y="24857"/>
                  </a:cubicBezTo>
                  <a:cubicBezTo>
                    <a:pt x="6757" y="24880"/>
                    <a:pt x="6780" y="24880"/>
                    <a:pt x="6803" y="24880"/>
                  </a:cubicBezTo>
                  <a:cubicBezTo>
                    <a:pt x="6826" y="24880"/>
                    <a:pt x="6848" y="24857"/>
                    <a:pt x="6871" y="24834"/>
                  </a:cubicBezTo>
                  <a:cubicBezTo>
                    <a:pt x="6871" y="24812"/>
                    <a:pt x="6894" y="24789"/>
                    <a:pt x="6894" y="24766"/>
                  </a:cubicBezTo>
                  <a:cubicBezTo>
                    <a:pt x="6483" y="23328"/>
                    <a:pt x="6095" y="21867"/>
                    <a:pt x="5707" y="20429"/>
                  </a:cubicBezTo>
                  <a:cubicBezTo>
                    <a:pt x="4931" y="17530"/>
                    <a:pt x="4132" y="14654"/>
                    <a:pt x="3356" y="11756"/>
                  </a:cubicBezTo>
                  <a:cubicBezTo>
                    <a:pt x="2626" y="9017"/>
                    <a:pt x="1873" y="6300"/>
                    <a:pt x="1142" y="3561"/>
                  </a:cubicBezTo>
                  <a:cubicBezTo>
                    <a:pt x="823" y="2397"/>
                    <a:pt x="503" y="1233"/>
                    <a:pt x="183" y="69"/>
                  </a:cubicBezTo>
                  <a:cubicBezTo>
                    <a:pt x="183" y="46"/>
                    <a:pt x="183" y="23"/>
                    <a:pt x="161" y="23"/>
                  </a:cubicBezTo>
                  <a:cubicBezTo>
                    <a:pt x="138" y="1"/>
                    <a:pt x="115" y="1"/>
                    <a:pt x="9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32" name="Google Shape;5632;p21"/>
            <p:cNvSpPr/>
            <p:nvPr/>
          </p:nvSpPr>
          <p:spPr>
            <a:xfrm>
              <a:off x="6119625" y="3971650"/>
              <a:ext cx="23425" cy="9825"/>
            </a:xfrm>
            <a:custGeom>
              <a:avLst/>
              <a:gdLst/>
              <a:ahLst/>
              <a:cxnLst/>
              <a:rect l="l" t="t" r="r" b="b"/>
              <a:pathLst>
                <a:path w="937" h="393" extrusionOk="0">
                  <a:moveTo>
                    <a:pt x="822" y="0"/>
                  </a:moveTo>
                  <a:cubicBezTo>
                    <a:pt x="799" y="0"/>
                    <a:pt x="776" y="0"/>
                    <a:pt x="754" y="23"/>
                  </a:cubicBezTo>
                  <a:cubicBezTo>
                    <a:pt x="754" y="23"/>
                    <a:pt x="731" y="46"/>
                    <a:pt x="708" y="46"/>
                  </a:cubicBezTo>
                  <a:cubicBezTo>
                    <a:pt x="640" y="92"/>
                    <a:pt x="571" y="114"/>
                    <a:pt x="503" y="137"/>
                  </a:cubicBezTo>
                  <a:cubicBezTo>
                    <a:pt x="411" y="160"/>
                    <a:pt x="343" y="183"/>
                    <a:pt x="252" y="183"/>
                  </a:cubicBezTo>
                  <a:lnTo>
                    <a:pt x="115" y="183"/>
                  </a:lnTo>
                  <a:cubicBezTo>
                    <a:pt x="69" y="183"/>
                    <a:pt x="23" y="229"/>
                    <a:pt x="23" y="274"/>
                  </a:cubicBezTo>
                  <a:cubicBezTo>
                    <a:pt x="0" y="320"/>
                    <a:pt x="46" y="366"/>
                    <a:pt x="92" y="388"/>
                  </a:cubicBezTo>
                  <a:cubicBezTo>
                    <a:pt x="128" y="391"/>
                    <a:pt x="164" y="393"/>
                    <a:pt x="200" y="393"/>
                  </a:cubicBezTo>
                  <a:cubicBezTo>
                    <a:pt x="455" y="393"/>
                    <a:pt x="690" y="320"/>
                    <a:pt x="891" y="160"/>
                  </a:cubicBezTo>
                  <a:cubicBezTo>
                    <a:pt x="936" y="137"/>
                    <a:pt x="936" y="69"/>
                    <a:pt x="891" y="23"/>
                  </a:cubicBezTo>
                  <a:cubicBezTo>
                    <a:pt x="891" y="0"/>
                    <a:pt x="845" y="0"/>
                    <a:pt x="8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33" name="Google Shape;5633;p21"/>
            <p:cNvSpPr/>
            <p:nvPr/>
          </p:nvSpPr>
          <p:spPr>
            <a:xfrm>
              <a:off x="5952425" y="3353650"/>
              <a:ext cx="22850" cy="11150"/>
            </a:xfrm>
            <a:custGeom>
              <a:avLst/>
              <a:gdLst/>
              <a:ahLst/>
              <a:cxnLst/>
              <a:rect l="l" t="t" r="r" b="b"/>
              <a:pathLst>
                <a:path w="914" h="446" extrusionOk="0">
                  <a:moveTo>
                    <a:pt x="617" y="1"/>
                  </a:moveTo>
                  <a:cubicBezTo>
                    <a:pt x="548" y="23"/>
                    <a:pt x="480" y="46"/>
                    <a:pt x="411" y="69"/>
                  </a:cubicBezTo>
                  <a:cubicBezTo>
                    <a:pt x="275" y="115"/>
                    <a:pt x="138" y="183"/>
                    <a:pt x="46" y="274"/>
                  </a:cubicBezTo>
                  <a:cubicBezTo>
                    <a:pt x="1" y="297"/>
                    <a:pt x="1" y="366"/>
                    <a:pt x="23" y="411"/>
                  </a:cubicBezTo>
                  <a:cubicBezTo>
                    <a:pt x="46" y="434"/>
                    <a:pt x="69" y="446"/>
                    <a:pt x="92" y="446"/>
                  </a:cubicBezTo>
                  <a:cubicBezTo>
                    <a:pt x="115" y="446"/>
                    <a:pt x="138" y="434"/>
                    <a:pt x="160" y="411"/>
                  </a:cubicBezTo>
                  <a:cubicBezTo>
                    <a:pt x="183" y="389"/>
                    <a:pt x="229" y="366"/>
                    <a:pt x="252" y="343"/>
                  </a:cubicBezTo>
                  <a:cubicBezTo>
                    <a:pt x="343" y="297"/>
                    <a:pt x="411" y="252"/>
                    <a:pt x="503" y="229"/>
                  </a:cubicBezTo>
                  <a:cubicBezTo>
                    <a:pt x="594" y="206"/>
                    <a:pt x="685" y="183"/>
                    <a:pt x="754" y="183"/>
                  </a:cubicBezTo>
                  <a:lnTo>
                    <a:pt x="800" y="183"/>
                  </a:lnTo>
                  <a:cubicBezTo>
                    <a:pt x="822" y="183"/>
                    <a:pt x="845" y="183"/>
                    <a:pt x="868" y="160"/>
                  </a:cubicBezTo>
                  <a:cubicBezTo>
                    <a:pt x="891" y="138"/>
                    <a:pt x="914" y="115"/>
                    <a:pt x="914" y="92"/>
                  </a:cubicBezTo>
                  <a:cubicBezTo>
                    <a:pt x="914" y="46"/>
                    <a:pt x="868" y="1"/>
                    <a:pt x="82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34" name="Google Shape;5634;p21"/>
            <p:cNvSpPr/>
            <p:nvPr/>
          </p:nvSpPr>
          <p:spPr>
            <a:xfrm>
              <a:off x="5780675" y="3854675"/>
              <a:ext cx="67350" cy="57450"/>
            </a:xfrm>
            <a:custGeom>
              <a:avLst/>
              <a:gdLst/>
              <a:ahLst/>
              <a:cxnLst/>
              <a:rect l="l" t="t" r="r" b="b"/>
              <a:pathLst>
                <a:path w="2694" h="2298" extrusionOk="0">
                  <a:moveTo>
                    <a:pt x="2488" y="0"/>
                  </a:moveTo>
                  <a:cubicBezTo>
                    <a:pt x="2443" y="23"/>
                    <a:pt x="2397" y="69"/>
                    <a:pt x="2397" y="114"/>
                  </a:cubicBezTo>
                  <a:cubicBezTo>
                    <a:pt x="2397" y="137"/>
                    <a:pt x="2397" y="137"/>
                    <a:pt x="2397" y="137"/>
                  </a:cubicBezTo>
                  <a:lnTo>
                    <a:pt x="2420" y="137"/>
                  </a:lnTo>
                  <a:cubicBezTo>
                    <a:pt x="2420" y="160"/>
                    <a:pt x="2420" y="160"/>
                    <a:pt x="2420" y="160"/>
                  </a:cubicBezTo>
                  <a:cubicBezTo>
                    <a:pt x="2420" y="160"/>
                    <a:pt x="2420" y="183"/>
                    <a:pt x="2420" y="183"/>
                  </a:cubicBezTo>
                  <a:cubicBezTo>
                    <a:pt x="2420" y="206"/>
                    <a:pt x="2420" y="206"/>
                    <a:pt x="2420" y="206"/>
                  </a:cubicBezTo>
                  <a:cubicBezTo>
                    <a:pt x="2420" y="228"/>
                    <a:pt x="2420" y="228"/>
                    <a:pt x="2420" y="228"/>
                  </a:cubicBezTo>
                  <a:lnTo>
                    <a:pt x="2443" y="228"/>
                  </a:lnTo>
                  <a:cubicBezTo>
                    <a:pt x="2443" y="228"/>
                    <a:pt x="2443" y="228"/>
                    <a:pt x="2443" y="251"/>
                  </a:cubicBezTo>
                  <a:cubicBezTo>
                    <a:pt x="2443" y="251"/>
                    <a:pt x="2443" y="274"/>
                    <a:pt x="2443" y="274"/>
                  </a:cubicBezTo>
                  <a:cubicBezTo>
                    <a:pt x="2443" y="320"/>
                    <a:pt x="2465" y="343"/>
                    <a:pt x="2465" y="388"/>
                  </a:cubicBezTo>
                  <a:cubicBezTo>
                    <a:pt x="2488" y="457"/>
                    <a:pt x="2488" y="548"/>
                    <a:pt x="2488" y="639"/>
                  </a:cubicBezTo>
                  <a:cubicBezTo>
                    <a:pt x="2488" y="617"/>
                    <a:pt x="2488" y="616"/>
                    <a:pt x="2488" y="616"/>
                  </a:cubicBezTo>
                  <a:lnTo>
                    <a:pt x="2488" y="616"/>
                  </a:lnTo>
                  <a:cubicBezTo>
                    <a:pt x="2511" y="799"/>
                    <a:pt x="2488" y="959"/>
                    <a:pt x="2465" y="1141"/>
                  </a:cubicBezTo>
                  <a:cubicBezTo>
                    <a:pt x="2443" y="1278"/>
                    <a:pt x="2397" y="1415"/>
                    <a:pt x="2328" y="1529"/>
                  </a:cubicBezTo>
                  <a:cubicBezTo>
                    <a:pt x="2283" y="1621"/>
                    <a:pt x="2237" y="1712"/>
                    <a:pt x="2169" y="1803"/>
                  </a:cubicBezTo>
                  <a:cubicBezTo>
                    <a:pt x="2100" y="1849"/>
                    <a:pt x="2054" y="1917"/>
                    <a:pt x="1986" y="1963"/>
                  </a:cubicBezTo>
                  <a:cubicBezTo>
                    <a:pt x="1918" y="2009"/>
                    <a:pt x="1849" y="2032"/>
                    <a:pt x="1781" y="2054"/>
                  </a:cubicBezTo>
                  <a:cubicBezTo>
                    <a:pt x="1690" y="2077"/>
                    <a:pt x="1622" y="2100"/>
                    <a:pt x="1555" y="2100"/>
                  </a:cubicBezTo>
                  <a:lnTo>
                    <a:pt x="1555" y="2100"/>
                  </a:lnTo>
                  <a:cubicBezTo>
                    <a:pt x="1470" y="2100"/>
                    <a:pt x="1387" y="2098"/>
                    <a:pt x="1324" y="2077"/>
                  </a:cubicBezTo>
                  <a:cubicBezTo>
                    <a:pt x="1233" y="2054"/>
                    <a:pt x="1141" y="2032"/>
                    <a:pt x="1073" y="1986"/>
                  </a:cubicBezTo>
                  <a:cubicBezTo>
                    <a:pt x="959" y="1940"/>
                    <a:pt x="868" y="1872"/>
                    <a:pt x="776" y="1803"/>
                  </a:cubicBezTo>
                  <a:cubicBezTo>
                    <a:pt x="662" y="1689"/>
                    <a:pt x="548" y="1575"/>
                    <a:pt x="457" y="1438"/>
                  </a:cubicBezTo>
                  <a:cubicBezTo>
                    <a:pt x="457" y="1438"/>
                    <a:pt x="457" y="1438"/>
                    <a:pt x="457" y="1461"/>
                  </a:cubicBezTo>
                  <a:cubicBezTo>
                    <a:pt x="343" y="1278"/>
                    <a:pt x="251" y="1096"/>
                    <a:pt x="183" y="913"/>
                  </a:cubicBezTo>
                  <a:cubicBezTo>
                    <a:pt x="183" y="890"/>
                    <a:pt x="160" y="868"/>
                    <a:pt x="137" y="868"/>
                  </a:cubicBezTo>
                  <a:cubicBezTo>
                    <a:pt x="126" y="856"/>
                    <a:pt x="114" y="850"/>
                    <a:pt x="103" y="850"/>
                  </a:cubicBezTo>
                  <a:cubicBezTo>
                    <a:pt x="92" y="850"/>
                    <a:pt x="80" y="856"/>
                    <a:pt x="69" y="868"/>
                  </a:cubicBezTo>
                  <a:cubicBezTo>
                    <a:pt x="46" y="868"/>
                    <a:pt x="23" y="890"/>
                    <a:pt x="23" y="913"/>
                  </a:cubicBezTo>
                  <a:cubicBezTo>
                    <a:pt x="0" y="936"/>
                    <a:pt x="0" y="959"/>
                    <a:pt x="23" y="1004"/>
                  </a:cubicBezTo>
                  <a:cubicBezTo>
                    <a:pt x="160" y="1392"/>
                    <a:pt x="388" y="1735"/>
                    <a:pt x="708" y="2009"/>
                  </a:cubicBezTo>
                  <a:cubicBezTo>
                    <a:pt x="890" y="2146"/>
                    <a:pt x="1096" y="2237"/>
                    <a:pt x="1301" y="2283"/>
                  </a:cubicBezTo>
                  <a:cubicBezTo>
                    <a:pt x="1377" y="2292"/>
                    <a:pt x="1449" y="2298"/>
                    <a:pt x="1520" y="2298"/>
                  </a:cubicBezTo>
                  <a:cubicBezTo>
                    <a:pt x="1620" y="2298"/>
                    <a:pt x="1719" y="2287"/>
                    <a:pt x="1826" y="2260"/>
                  </a:cubicBezTo>
                  <a:cubicBezTo>
                    <a:pt x="1918" y="2214"/>
                    <a:pt x="2009" y="2169"/>
                    <a:pt x="2077" y="2123"/>
                  </a:cubicBezTo>
                  <a:cubicBezTo>
                    <a:pt x="2123" y="2100"/>
                    <a:pt x="2169" y="2054"/>
                    <a:pt x="2214" y="2032"/>
                  </a:cubicBezTo>
                  <a:cubicBezTo>
                    <a:pt x="2260" y="1986"/>
                    <a:pt x="2306" y="1940"/>
                    <a:pt x="2328" y="1895"/>
                  </a:cubicBezTo>
                  <a:cubicBezTo>
                    <a:pt x="2443" y="1758"/>
                    <a:pt x="2534" y="1575"/>
                    <a:pt x="2579" y="1415"/>
                  </a:cubicBezTo>
                  <a:cubicBezTo>
                    <a:pt x="2648" y="1233"/>
                    <a:pt x="2694" y="1027"/>
                    <a:pt x="2694" y="822"/>
                  </a:cubicBezTo>
                  <a:cubicBezTo>
                    <a:pt x="2694" y="662"/>
                    <a:pt x="2671" y="502"/>
                    <a:pt x="2648" y="365"/>
                  </a:cubicBezTo>
                  <a:cubicBezTo>
                    <a:pt x="2648" y="365"/>
                    <a:pt x="2648" y="365"/>
                    <a:pt x="2648" y="343"/>
                  </a:cubicBezTo>
                  <a:cubicBezTo>
                    <a:pt x="2648" y="320"/>
                    <a:pt x="2648" y="274"/>
                    <a:pt x="2625" y="251"/>
                  </a:cubicBezTo>
                  <a:cubicBezTo>
                    <a:pt x="2625" y="228"/>
                    <a:pt x="2625" y="228"/>
                    <a:pt x="2625" y="206"/>
                  </a:cubicBezTo>
                  <a:cubicBezTo>
                    <a:pt x="2625" y="206"/>
                    <a:pt x="2625" y="183"/>
                    <a:pt x="2625" y="183"/>
                  </a:cubicBezTo>
                  <a:cubicBezTo>
                    <a:pt x="2625" y="160"/>
                    <a:pt x="2625" y="160"/>
                    <a:pt x="2625" y="160"/>
                  </a:cubicBezTo>
                  <a:cubicBezTo>
                    <a:pt x="2602" y="160"/>
                    <a:pt x="2602" y="160"/>
                    <a:pt x="2602" y="137"/>
                  </a:cubicBezTo>
                  <a:cubicBezTo>
                    <a:pt x="2602" y="114"/>
                    <a:pt x="2602" y="114"/>
                    <a:pt x="2602" y="114"/>
                  </a:cubicBezTo>
                  <a:lnTo>
                    <a:pt x="2602" y="91"/>
                  </a:lnTo>
                  <a:cubicBezTo>
                    <a:pt x="2579" y="46"/>
                    <a:pt x="2557" y="0"/>
                    <a:pt x="24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35" name="Google Shape;5635;p21"/>
            <p:cNvSpPr/>
            <p:nvPr/>
          </p:nvSpPr>
          <p:spPr>
            <a:xfrm>
              <a:off x="5992375" y="3796450"/>
              <a:ext cx="68500" cy="57100"/>
            </a:xfrm>
            <a:custGeom>
              <a:avLst/>
              <a:gdLst/>
              <a:ahLst/>
              <a:cxnLst/>
              <a:rect l="l" t="t" r="r" b="b"/>
              <a:pathLst>
                <a:path w="2740" h="2284" extrusionOk="0">
                  <a:moveTo>
                    <a:pt x="2557" y="1"/>
                  </a:moveTo>
                  <a:cubicBezTo>
                    <a:pt x="2557" y="1"/>
                    <a:pt x="2557" y="1"/>
                    <a:pt x="2534" y="24"/>
                  </a:cubicBezTo>
                  <a:cubicBezTo>
                    <a:pt x="2488" y="24"/>
                    <a:pt x="2443" y="69"/>
                    <a:pt x="2466" y="138"/>
                  </a:cubicBezTo>
                  <a:cubicBezTo>
                    <a:pt x="2466" y="161"/>
                    <a:pt x="2466" y="161"/>
                    <a:pt x="2466" y="161"/>
                  </a:cubicBezTo>
                  <a:cubicBezTo>
                    <a:pt x="2466" y="184"/>
                    <a:pt x="2466" y="184"/>
                    <a:pt x="2488" y="184"/>
                  </a:cubicBezTo>
                  <a:cubicBezTo>
                    <a:pt x="2488" y="184"/>
                    <a:pt x="2488" y="184"/>
                    <a:pt x="2488" y="206"/>
                  </a:cubicBezTo>
                  <a:lnTo>
                    <a:pt x="2488" y="229"/>
                  </a:lnTo>
                  <a:cubicBezTo>
                    <a:pt x="2488" y="229"/>
                    <a:pt x="2488" y="252"/>
                    <a:pt x="2488" y="252"/>
                  </a:cubicBezTo>
                  <a:cubicBezTo>
                    <a:pt x="2511" y="298"/>
                    <a:pt x="2511" y="321"/>
                    <a:pt x="2511" y="366"/>
                  </a:cubicBezTo>
                  <a:cubicBezTo>
                    <a:pt x="2511" y="366"/>
                    <a:pt x="2511" y="389"/>
                    <a:pt x="2511" y="389"/>
                  </a:cubicBezTo>
                  <a:cubicBezTo>
                    <a:pt x="2534" y="435"/>
                    <a:pt x="2534" y="480"/>
                    <a:pt x="2534" y="526"/>
                  </a:cubicBezTo>
                  <a:cubicBezTo>
                    <a:pt x="2534" y="549"/>
                    <a:pt x="2534" y="572"/>
                    <a:pt x="2534" y="594"/>
                  </a:cubicBezTo>
                  <a:cubicBezTo>
                    <a:pt x="2557" y="777"/>
                    <a:pt x="2534" y="960"/>
                    <a:pt x="2511" y="1142"/>
                  </a:cubicBezTo>
                  <a:cubicBezTo>
                    <a:pt x="2488" y="1256"/>
                    <a:pt x="2443" y="1393"/>
                    <a:pt x="2374" y="1507"/>
                  </a:cubicBezTo>
                  <a:cubicBezTo>
                    <a:pt x="2329" y="1599"/>
                    <a:pt x="2283" y="1690"/>
                    <a:pt x="2214" y="1781"/>
                  </a:cubicBezTo>
                  <a:cubicBezTo>
                    <a:pt x="2169" y="1827"/>
                    <a:pt x="2100" y="1895"/>
                    <a:pt x="2032" y="1941"/>
                  </a:cubicBezTo>
                  <a:cubicBezTo>
                    <a:pt x="1963" y="1987"/>
                    <a:pt x="1895" y="2010"/>
                    <a:pt x="1826" y="2032"/>
                  </a:cubicBezTo>
                  <a:cubicBezTo>
                    <a:pt x="1758" y="2055"/>
                    <a:pt x="1689" y="2078"/>
                    <a:pt x="1621" y="2078"/>
                  </a:cubicBezTo>
                  <a:cubicBezTo>
                    <a:pt x="1530" y="2078"/>
                    <a:pt x="1461" y="2078"/>
                    <a:pt x="1370" y="2055"/>
                  </a:cubicBezTo>
                  <a:cubicBezTo>
                    <a:pt x="1279" y="2032"/>
                    <a:pt x="1187" y="2010"/>
                    <a:pt x="1119" y="1964"/>
                  </a:cubicBezTo>
                  <a:cubicBezTo>
                    <a:pt x="1005" y="1918"/>
                    <a:pt x="913" y="1850"/>
                    <a:pt x="822" y="1781"/>
                  </a:cubicBezTo>
                  <a:cubicBezTo>
                    <a:pt x="708" y="1667"/>
                    <a:pt x="594" y="1553"/>
                    <a:pt x="503" y="1416"/>
                  </a:cubicBezTo>
                  <a:cubicBezTo>
                    <a:pt x="388" y="1234"/>
                    <a:pt x="297" y="1074"/>
                    <a:pt x="251" y="868"/>
                  </a:cubicBezTo>
                  <a:cubicBezTo>
                    <a:pt x="229" y="846"/>
                    <a:pt x="206" y="800"/>
                    <a:pt x="206" y="754"/>
                  </a:cubicBezTo>
                  <a:cubicBezTo>
                    <a:pt x="206" y="731"/>
                    <a:pt x="183" y="709"/>
                    <a:pt x="160" y="686"/>
                  </a:cubicBezTo>
                  <a:cubicBezTo>
                    <a:pt x="145" y="686"/>
                    <a:pt x="130" y="676"/>
                    <a:pt x="115" y="676"/>
                  </a:cubicBezTo>
                  <a:cubicBezTo>
                    <a:pt x="107" y="676"/>
                    <a:pt x="99" y="678"/>
                    <a:pt x="92" y="686"/>
                  </a:cubicBezTo>
                  <a:cubicBezTo>
                    <a:pt x="46" y="686"/>
                    <a:pt x="0" y="731"/>
                    <a:pt x="23" y="800"/>
                  </a:cubicBezTo>
                  <a:cubicBezTo>
                    <a:pt x="69" y="982"/>
                    <a:pt x="137" y="1165"/>
                    <a:pt x="251" y="1348"/>
                  </a:cubicBezTo>
                  <a:cubicBezTo>
                    <a:pt x="343" y="1530"/>
                    <a:pt x="457" y="1690"/>
                    <a:pt x="594" y="1827"/>
                  </a:cubicBezTo>
                  <a:cubicBezTo>
                    <a:pt x="754" y="1987"/>
                    <a:pt x="913" y="2101"/>
                    <a:pt x="1119" y="2192"/>
                  </a:cubicBezTo>
                  <a:cubicBezTo>
                    <a:pt x="1256" y="2253"/>
                    <a:pt x="1403" y="2283"/>
                    <a:pt x="1547" y="2283"/>
                  </a:cubicBezTo>
                  <a:cubicBezTo>
                    <a:pt x="1618" y="2283"/>
                    <a:pt x="1689" y="2276"/>
                    <a:pt x="1758" y="2261"/>
                  </a:cubicBezTo>
                  <a:cubicBezTo>
                    <a:pt x="1872" y="2238"/>
                    <a:pt x="1963" y="2192"/>
                    <a:pt x="2077" y="2147"/>
                  </a:cubicBezTo>
                  <a:cubicBezTo>
                    <a:pt x="2146" y="2101"/>
                    <a:pt x="2214" y="2032"/>
                    <a:pt x="2283" y="1964"/>
                  </a:cubicBezTo>
                  <a:cubicBezTo>
                    <a:pt x="2420" y="1850"/>
                    <a:pt x="2511" y="1713"/>
                    <a:pt x="2580" y="1553"/>
                  </a:cubicBezTo>
                  <a:cubicBezTo>
                    <a:pt x="2671" y="1370"/>
                    <a:pt x="2717" y="1165"/>
                    <a:pt x="2739" y="960"/>
                  </a:cubicBezTo>
                  <a:cubicBezTo>
                    <a:pt x="2739" y="800"/>
                    <a:pt x="2739" y="640"/>
                    <a:pt x="2739" y="503"/>
                  </a:cubicBezTo>
                  <a:cubicBezTo>
                    <a:pt x="2739" y="503"/>
                    <a:pt x="2739" y="480"/>
                    <a:pt x="2739" y="480"/>
                  </a:cubicBezTo>
                  <a:cubicBezTo>
                    <a:pt x="2717" y="457"/>
                    <a:pt x="2717" y="412"/>
                    <a:pt x="2717" y="366"/>
                  </a:cubicBezTo>
                  <a:cubicBezTo>
                    <a:pt x="2717" y="343"/>
                    <a:pt x="2717" y="343"/>
                    <a:pt x="2717" y="321"/>
                  </a:cubicBezTo>
                  <a:lnTo>
                    <a:pt x="2694" y="321"/>
                  </a:lnTo>
                  <a:cubicBezTo>
                    <a:pt x="2694" y="275"/>
                    <a:pt x="2694" y="252"/>
                    <a:pt x="2694" y="206"/>
                  </a:cubicBezTo>
                  <a:lnTo>
                    <a:pt x="2671" y="206"/>
                  </a:lnTo>
                  <a:cubicBezTo>
                    <a:pt x="2671" y="206"/>
                    <a:pt x="2671" y="184"/>
                    <a:pt x="2671" y="184"/>
                  </a:cubicBezTo>
                  <a:cubicBezTo>
                    <a:pt x="2671" y="184"/>
                    <a:pt x="2671" y="161"/>
                    <a:pt x="2671" y="161"/>
                  </a:cubicBezTo>
                  <a:cubicBezTo>
                    <a:pt x="2671" y="161"/>
                    <a:pt x="2671" y="138"/>
                    <a:pt x="2671" y="138"/>
                  </a:cubicBezTo>
                  <a:cubicBezTo>
                    <a:pt x="2671" y="138"/>
                    <a:pt x="2671" y="115"/>
                    <a:pt x="2671" y="115"/>
                  </a:cubicBezTo>
                  <a:cubicBezTo>
                    <a:pt x="2671" y="115"/>
                    <a:pt x="2648" y="92"/>
                    <a:pt x="2648" y="92"/>
                  </a:cubicBezTo>
                  <a:cubicBezTo>
                    <a:pt x="2648" y="47"/>
                    <a:pt x="2602" y="1"/>
                    <a:pt x="25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36" name="Google Shape;5636;p21"/>
            <p:cNvSpPr/>
            <p:nvPr/>
          </p:nvSpPr>
          <p:spPr>
            <a:xfrm>
              <a:off x="5881675" y="3830125"/>
              <a:ext cx="79900" cy="66225"/>
            </a:xfrm>
            <a:custGeom>
              <a:avLst/>
              <a:gdLst/>
              <a:ahLst/>
              <a:cxnLst/>
              <a:rect l="l" t="t" r="r" b="b"/>
              <a:pathLst>
                <a:path w="3196" h="2649" extrusionOk="0">
                  <a:moveTo>
                    <a:pt x="2229" y="1536"/>
                  </a:moveTo>
                  <a:cubicBezTo>
                    <a:pt x="2283" y="1536"/>
                    <a:pt x="2340" y="1541"/>
                    <a:pt x="2397" y="1553"/>
                  </a:cubicBezTo>
                  <a:cubicBezTo>
                    <a:pt x="2488" y="1576"/>
                    <a:pt x="2580" y="1576"/>
                    <a:pt x="2648" y="1621"/>
                  </a:cubicBezTo>
                  <a:cubicBezTo>
                    <a:pt x="2694" y="1644"/>
                    <a:pt x="2739" y="1667"/>
                    <a:pt x="2785" y="1713"/>
                  </a:cubicBezTo>
                  <a:cubicBezTo>
                    <a:pt x="2808" y="1713"/>
                    <a:pt x="2808" y="1735"/>
                    <a:pt x="2831" y="1735"/>
                  </a:cubicBezTo>
                  <a:cubicBezTo>
                    <a:pt x="2785" y="1781"/>
                    <a:pt x="2762" y="1850"/>
                    <a:pt x="2716" y="1895"/>
                  </a:cubicBezTo>
                  <a:cubicBezTo>
                    <a:pt x="2625" y="2009"/>
                    <a:pt x="2534" y="2101"/>
                    <a:pt x="2420" y="2169"/>
                  </a:cubicBezTo>
                  <a:cubicBezTo>
                    <a:pt x="2306" y="2260"/>
                    <a:pt x="2192" y="2329"/>
                    <a:pt x="2077" y="2374"/>
                  </a:cubicBezTo>
                  <a:cubicBezTo>
                    <a:pt x="1940" y="2443"/>
                    <a:pt x="1803" y="2466"/>
                    <a:pt x="1667" y="2489"/>
                  </a:cubicBezTo>
                  <a:cubicBezTo>
                    <a:pt x="1609" y="2500"/>
                    <a:pt x="1552" y="2506"/>
                    <a:pt x="1495" y="2506"/>
                  </a:cubicBezTo>
                  <a:cubicBezTo>
                    <a:pt x="1438" y="2506"/>
                    <a:pt x="1381" y="2500"/>
                    <a:pt x="1324" y="2489"/>
                  </a:cubicBezTo>
                  <a:lnTo>
                    <a:pt x="1301" y="2489"/>
                  </a:lnTo>
                  <a:cubicBezTo>
                    <a:pt x="1187" y="2466"/>
                    <a:pt x="1096" y="2443"/>
                    <a:pt x="1005" y="2420"/>
                  </a:cubicBezTo>
                  <a:cubicBezTo>
                    <a:pt x="1005" y="2420"/>
                    <a:pt x="1005" y="2397"/>
                    <a:pt x="1005" y="2397"/>
                  </a:cubicBezTo>
                  <a:cubicBezTo>
                    <a:pt x="1005" y="2374"/>
                    <a:pt x="1005" y="2374"/>
                    <a:pt x="1027" y="2352"/>
                  </a:cubicBezTo>
                  <a:cubicBezTo>
                    <a:pt x="1027" y="2306"/>
                    <a:pt x="1050" y="2238"/>
                    <a:pt x="1073" y="2192"/>
                  </a:cubicBezTo>
                  <a:cubicBezTo>
                    <a:pt x="1096" y="2123"/>
                    <a:pt x="1119" y="2078"/>
                    <a:pt x="1164" y="2032"/>
                  </a:cubicBezTo>
                  <a:cubicBezTo>
                    <a:pt x="1210" y="1964"/>
                    <a:pt x="1278" y="1895"/>
                    <a:pt x="1347" y="1850"/>
                  </a:cubicBezTo>
                  <a:cubicBezTo>
                    <a:pt x="1461" y="1758"/>
                    <a:pt x="1552" y="1713"/>
                    <a:pt x="1667" y="1667"/>
                  </a:cubicBezTo>
                  <a:cubicBezTo>
                    <a:pt x="1803" y="1598"/>
                    <a:pt x="1940" y="1576"/>
                    <a:pt x="2077" y="1553"/>
                  </a:cubicBezTo>
                  <a:cubicBezTo>
                    <a:pt x="2123" y="1541"/>
                    <a:pt x="2174" y="1536"/>
                    <a:pt x="2229" y="1536"/>
                  </a:cubicBezTo>
                  <a:close/>
                  <a:moveTo>
                    <a:pt x="2465" y="1"/>
                  </a:moveTo>
                  <a:cubicBezTo>
                    <a:pt x="2374" y="1"/>
                    <a:pt x="2306" y="1"/>
                    <a:pt x="2237" y="23"/>
                  </a:cubicBezTo>
                  <a:cubicBezTo>
                    <a:pt x="2146" y="46"/>
                    <a:pt x="2055" y="69"/>
                    <a:pt x="1986" y="138"/>
                  </a:cubicBezTo>
                  <a:cubicBezTo>
                    <a:pt x="1918" y="206"/>
                    <a:pt x="1872" y="275"/>
                    <a:pt x="1826" y="343"/>
                  </a:cubicBezTo>
                  <a:lnTo>
                    <a:pt x="1781" y="412"/>
                  </a:lnTo>
                  <a:cubicBezTo>
                    <a:pt x="1758" y="457"/>
                    <a:pt x="1735" y="503"/>
                    <a:pt x="1689" y="548"/>
                  </a:cubicBezTo>
                  <a:cubicBezTo>
                    <a:pt x="1667" y="594"/>
                    <a:pt x="1621" y="640"/>
                    <a:pt x="1598" y="663"/>
                  </a:cubicBezTo>
                  <a:lnTo>
                    <a:pt x="1552" y="685"/>
                  </a:lnTo>
                  <a:lnTo>
                    <a:pt x="1484" y="685"/>
                  </a:lnTo>
                  <a:cubicBezTo>
                    <a:pt x="1370" y="663"/>
                    <a:pt x="1278" y="617"/>
                    <a:pt x="1187" y="594"/>
                  </a:cubicBezTo>
                  <a:lnTo>
                    <a:pt x="1119" y="548"/>
                  </a:lnTo>
                  <a:cubicBezTo>
                    <a:pt x="1027" y="526"/>
                    <a:pt x="913" y="480"/>
                    <a:pt x="799" y="457"/>
                  </a:cubicBezTo>
                  <a:lnTo>
                    <a:pt x="731" y="457"/>
                  </a:lnTo>
                  <a:cubicBezTo>
                    <a:pt x="594" y="457"/>
                    <a:pt x="457" y="503"/>
                    <a:pt x="320" y="617"/>
                  </a:cubicBezTo>
                  <a:cubicBezTo>
                    <a:pt x="229" y="708"/>
                    <a:pt x="137" y="800"/>
                    <a:pt x="92" y="936"/>
                  </a:cubicBezTo>
                  <a:cubicBezTo>
                    <a:pt x="0" y="1142"/>
                    <a:pt x="23" y="1416"/>
                    <a:pt x="137" y="1690"/>
                  </a:cubicBezTo>
                  <a:cubicBezTo>
                    <a:pt x="183" y="1827"/>
                    <a:pt x="251" y="1941"/>
                    <a:pt x="343" y="2078"/>
                  </a:cubicBezTo>
                  <a:cubicBezTo>
                    <a:pt x="434" y="2192"/>
                    <a:pt x="525" y="2283"/>
                    <a:pt x="639" y="2374"/>
                  </a:cubicBezTo>
                  <a:cubicBezTo>
                    <a:pt x="754" y="2443"/>
                    <a:pt x="845" y="2511"/>
                    <a:pt x="959" y="2557"/>
                  </a:cubicBezTo>
                  <a:cubicBezTo>
                    <a:pt x="1073" y="2603"/>
                    <a:pt x="1187" y="2626"/>
                    <a:pt x="1324" y="2626"/>
                  </a:cubicBezTo>
                  <a:cubicBezTo>
                    <a:pt x="1370" y="2648"/>
                    <a:pt x="1415" y="2648"/>
                    <a:pt x="1461" y="2648"/>
                  </a:cubicBezTo>
                  <a:cubicBezTo>
                    <a:pt x="1598" y="2648"/>
                    <a:pt x="1758" y="2626"/>
                    <a:pt x="1918" y="2580"/>
                  </a:cubicBezTo>
                  <a:cubicBezTo>
                    <a:pt x="2077" y="2534"/>
                    <a:pt x="2214" y="2489"/>
                    <a:pt x="2374" y="2397"/>
                  </a:cubicBezTo>
                  <a:cubicBezTo>
                    <a:pt x="2648" y="2215"/>
                    <a:pt x="2853" y="1986"/>
                    <a:pt x="3013" y="1690"/>
                  </a:cubicBezTo>
                  <a:cubicBezTo>
                    <a:pt x="3059" y="1621"/>
                    <a:pt x="3082" y="1553"/>
                    <a:pt x="3105" y="1484"/>
                  </a:cubicBezTo>
                  <a:cubicBezTo>
                    <a:pt x="3127" y="1393"/>
                    <a:pt x="3150" y="1325"/>
                    <a:pt x="3173" y="1256"/>
                  </a:cubicBezTo>
                  <a:cubicBezTo>
                    <a:pt x="3196" y="1142"/>
                    <a:pt x="3196" y="1005"/>
                    <a:pt x="3173" y="868"/>
                  </a:cubicBezTo>
                  <a:cubicBezTo>
                    <a:pt x="3127" y="526"/>
                    <a:pt x="2922" y="92"/>
                    <a:pt x="2511" y="23"/>
                  </a:cubicBezTo>
                  <a:cubicBezTo>
                    <a:pt x="2488" y="1"/>
                    <a:pt x="2465" y="1"/>
                    <a:pt x="24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37" name="Google Shape;5637;p21"/>
            <p:cNvSpPr/>
            <p:nvPr/>
          </p:nvSpPr>
          <p:spPr>
            <a:xfrm>
              <a:off x="5783525" y="3922700"/>
              <a:ext cx="33700" cy="22075"/>
            </a:xfrm>
            <a:custGeom>
              <a:avLst/>
              <a:gdLst/>
              <a:ahLst/>
              <a:cxnLst/>
              <a:rect l="l" t="t" r="r" b="b"/>
              <a:pathLst>
                <a:path w="1348" h="883" extrusionOk="0">
                  <a:moveTo>
                    <a:pt x="757" y="0"/>
                  </a:moveTo>
                  <a:cubicBezTo>
                    <a:pt x="698" y="0"/>
                    <a:pt x="635" y="6"/>
                    <a:pt x="571" y="18"/>
                  </a:cubicBezTo>
                  <a:cubicBezTo>
                    <a:pt x="229" y="109"/>
                    <a:pt x="0" y="338"/>
                    <a:pt x="46" y="566"/>
                  </a:cubicBezTo>
                  <a:cubicBezTo>
                    <a:pt x="83" y="769"/>
                    <a:pt x="299" y="882"/>
                    <a:pt x="561" y="882"/>
                  </a:cubicBezTo>
                  <a:cubicBezTo>
                    <a:pt x="623" y="882"/>
                    <a:pt x="688" y="876"/>
                    <a:pt x="754" y="863"/>
                  </a:cubicBezTo>
                  <a:cubicBezTo>
                    <a:pt x="1096" y="794"/>
                    <a:pt x="1347" y="543"/>
                    <a:pt x="1301" y="315"/>
                  </a:cubicBezTo>
                  <a:cubicBezTo>
                    <a:pt x="1264" y="127"/>
                    <a:pt x="1040" y="0"/>
                    <a:pt x="75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38" name="Google Shape;5638;p21"/>
            <p:cNvSpPr/>
            <p:nvPr/>
          </p:nvSpPr>
          <p:spPr>
            <a:xfrm>
              <a:off x="6053425" y="3847325"/>
              <a:ext cx="31425" cy="20375"/>
            </a:xfrm>
            <a:custGeom>
              <a:avLst/>
              <a:gdLst/>
              <a:ahLst/>
              <a:cxnLst/>
              <a:rect l="l" t="t" r="r" b="b"/>
              <a:pathLst>
                <a:path w="1257" h="815" extrusionOk="0">
                  <a:moveTo>
                    <a:pt x="733" y="0"/>
                  </a:moveTo>
                  <a:cubicBezTo>
                    <a:pt x="674" y="0"/>
                    <a:pt x="612" y="7"/>
                    <a:pt x="549" y="20"/>
                  </a:cubicBezTo>
                  <a:cubicBezTo>
                    <a:pt x="229" y="89"/>
                    <a:pt x="1" y="317"/>
                    <a:pt x="46" y="522"/>
                  </a:cubicBezTo>
                  <a:cubicBezTo>
                    <a:pt x="84" y="691"/>
                    <a:pt x="291" y="814"/>
                    <a:pt x="555" y="814"/>
                  </a:cubicBezTo>
                  <a:cubicBezTo>
                    <a:pt x="611" y="814"/>
                    <a:pt x="670" y="808"/>
                    <a:pt x="731" y="796"/>
                  </a:cubicBezTo>
                  <a:cubicBezTo>
                    <a:pt x="1051" y="705"/>
                    <a:pt x="1256" y="477"/>
                    <a:pt x="1210" y="271"/>
                  </a:cubicBezTo>
                  <a:cubicBezTo>
                    <a:pt x="1174" y="106"/>
                    <a:pt x="975" y="0"/>
                    <a:pt x="73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5639" name="Google Shape;5639;p21"/>
          <p:cNvGrpSpPr/>
          <p:nvPr/>
        </p:nvGrpSpPr>
        <p:grpSpPr>
          <a:xfrm>
            <a:off x="10719493" y="426325"/>
            <a:ext cx="1240828" cy="1302000"/>
            <a:chOff x="-818813" y="1823137"/>
            <a:chExt cx="1579734" cy="1657613"/>
          </a:xfrm>
        </p:grpSpPr>
        <p:sp>
          <p:nvSpPr>
            <p:cNvPr id="5640" name="Google Shape;5640;p21"/>
            <p:cNvSpPr/>
            <p:nvPr/>
          </p:nvSpPr>
          <p:spPr>
            <a:xfrm>
              <a:off x="-818813" y="1823137"/>
              <a:ext cx="1579734" cy="1657613"/>
            </a:xfrm>
            <a:custGeom>
              <a:avLst/>
              <a:gdLst/>
              <a:ahLst/>
              <a:cxnLst/>
              <a:rect l="l" t="t" r="r" b="b"/>
              <a:pathLst>
                <a:path w="28236" h="29628" extrusionOk="0">
                  <a:moveTo>
                    <a:pt x="12144" y="1"/>
                  </a:moveTo>
                  <a:cubicBezTo>
                    <a:pt x="11870" y="1"/>
                    <a:pt x="11596" y="24"/>
                    <a:pt x="11345" y="69"/>
                  </a:cubicBezTo>
                  <a:cubicBezTo>
                    <a:pt x="10683" y="69"/>
                    <a:pt x="10066" y="434"/>
                    <a:pt x="9724" y="1028"/>
                  </a:cubicBezTo>
                  <a:cubicBezTo>
                    <a:pt x="9724" y="1028"/>
                    <a:pt x="503" y="17257"/>
                    <a:pt x="503" y="17257"/>
                  </a:cubicBezTo>
                  <a:cubicBezTo>
                    <a:pt x="434" y="17416"/>
                    <a:pt x="366" y="17576"/>
                    <a:pt x="320" y="17736"/>
                  </a:cubicBezTo>
                  <a:cubicBezTo>
                    <a:pt x="252" y="17896"/>
                    <a:pt x="206" y="18055"/>
                    <a:pt x="160" y="18215"/>
                  </a:cubicBezTo>
                  <a:cubicBezTo>
                    <a:pt x="115" y="18444"/>
                    <a:pt x="69" y="18695"/>
                    <a:pt x="46" y="18946"/>
                  </a:cubicBezTo>
                  <a:cubicBezTo>
                    <a:pt x="1" y="19379"/>
                    <a:pt x="23" y="19813"/>
                    <a:pt x="92" y="20292"/>
                  </a:cubicBezTo>
                  <a:cubicBezTo>
                    <a:pt x="160" y="20680"/>
                    <a:pt x="274" y="21091"/>
                    <a:pt x="434" y="21525"/>
                  </a:cubicBezTo>
                  <a:cubicBezTo>
                    <a:pt x="548" y="21844"/>
                    <a:pt x="708" y="22164"/>
                    <a:pt x="868" y="22461"/>
                  </a:cubicBezTo>
                  <a:cubicBezTo>
                    <a:pt x="982" y="22666"/>
                    <a:pt x="1119" y="22872"/>
                    <a:pt x="1324" y="23077"/>
                  </a:cubicBezTo>
                  <a:cubicBezTo>
                    <a:pt x="2237" y="23922"/>
                    <a:pt x="3287" y="24515"/>
                    <a:pt x="4155" y="24972"/>
                  </a:cubicBezTo>
                  <a:cubicBezTo>
                    <a:pt x="4474" y="25131"/>
                    <a:pt x="4794" y="25291"/>
                    <a:pt x="5113" y="25451"/>
                  </a:cubicBezTo>
                  <a:lnTo>
                    <a:pt x="5501" y="25656"/>
                  </a:lnTo>
                  <a:cubicBezTo>
                    <a:pt x="5638" y="25725"/>
                    <a:pt x="5753" y="25770"/>
                    <a:pt x="5889" y="25839"/>
                  </a:cubicBezTo>
                  <a:lnTo>
                    <a:pt x="6209" y="25999"/>
                  </a:lnTo>
                  <a:cubicBezTo>
                    <a:pt x="6460" y="26136"/>
                    <a:pt x="6711" y="26273"/>
                    <a:pt x="6962" y="26387"/>
                  </a:cubicBezTo>
                  <a:cubicBezTo>
                    <a:pt x="8012" y="26912"/>
                    <a:pt x="9062" y="27391"/>
                    <a:pt x="10089" y="27825"/>
                  </a:cubicBezTo>
                  <a:cubicBezTo>
                    <a:pt x="10683" y="28099"/>
                    <a:pt x="11208" y="28304"/>
                    <a:pt x="11687" y="28487"/>
                  </a:cubicBezTo>
                  <a:cubicBezTo>
                    <a:pt x="12258" y="28692"/>
                    <a:pt x="12828" y="28897"/>
                    <a:pt x="13376" y="29057"/>
                  </a:cubicBezTo>
                  <a:cubicBezTo>
                    <a:pt x="13627" y="29126"/>
                    <a:pt x="13878" y="29194"/>
                    <a:pt x="14107" y="29263"/>
                  </a:cubicBezTo>
                  <a:cubicBezTo>
                    <a:pt x="14221" y="29286"/>
                    <a:pt x="14335" y="29308"/>
                    <a:pt x="14472" y="29354"/>
                  </a:cubicBezTo>
                  <a:cubicBezTo>
                    <a:pt x="14517" y="29354"/>
                    <a:pt x="14746" y="29422"/>
                    <a:pt x="14746" y="29422"/>
                  </a:cubicBezTo>
                  <a:cubicBezTo>
                    <a:pt x="14746" y="29422"/>
                    <a:pt x="14883" y="29445"/>
                    <a:pt x="14883" y="29445"/>
                  </a:cubicBezTo>
                  <a:cubicBezTo>
                    <a:pt x="15042" y="29491"/>
                    <a:pt x="15225" y="29537"/>
                    <a:pt x="15430" y="29559"/>
                  </a:cubicBezTo>
                  <a:cubicBezTo>
                    <a:pt x="15659" y="29605"/>
                    <a:pt x="15887" y="29628"/>
                    <a:pt x="16092" y="29628"/>
                  </a:cubicBezTo>
                  <a:cubicBezTo>
                    <a:pt x="16298" y="29628"/>
                    <a:pt x="16480" y="29605"/>
                    <a:pt x="16663" y="29582"/>
                  </a:cubicBezTo>
                  <a:cubicBezTo>
                    <a:pt x="16846" y="29537"/>
                    <a:pt x="17051" y="29468"/>
                    <a:pt x="17211" y="29377"/>
                  </a:cubicBezTo>
                  <a:cubicBezTo>
                    <a:pt x="17576" y="29217"/>
                    <a:pt x="17873" y="28943"/>
                    <a:pt x="18078" y="28601"/>
                  </a:cubicBezTo>
                  <a:cubicBezTo>
                    <a:pt x="18535" y="27802"/>
                    <a:pt x="27551" y="12007"/>
                    <a:pt x="27916" y="11391"/>
                  </a:cubicBezTo>
                  <a:cubicBezTo>
                    <a:pt x="28144" y="10980"/>
                    <a:pt x="28235" y="10500"/>
                    <a:pt x="28144" y="10067"/>
                  </a:cubicBezTo>
                  <a:cubicBezTo>
                    <a:pt x="28144" y="9998"/>
                    <a:pt x="28121" y="9953"/>
                    <a:pt x="28121" y="9907"/>
                  </a:cubicBezTo>
                  <a:cubicBezTo>
                    <a:pt x="28030" y="9542"/>
                    <a:pt x="27870" y="9222"/>
                    <a:pt x="27596" y="8948"/>
                  </a:cubicBezTo>
                  <a:cubicBezTo>
                    <a:pt x="27391" y="8743"/>
                    <a:pt x="27163" y="8537"/>
                    <a:pt x="26934" y="8355"/>
                  </a:cubicBezTo>
                  <a:cubicBezTo>
                    <a:pt x="26934" y="8263"/>
                    <a:pt x="26912" y="8172"/>
                    <a:pt x="26912" y="8058"/>
                  </a:cubicBezTo>
                  <a:cubicBezTo>
                    <a:pt x="26912" y="8058"/>
                    <a:pt x="26912" y="8058"/>
                    <a:pt x="26912" y="8035"/>
                  </a:cubicBezTo>
                  <a:cubicBezTo>
                    <a:pt x="26866" y="7624"/>
                    <a:pt x="26706" y="7236"/>
                    <a:pt x="26409" y="6917"/>
                  </a:cubicBezTo>
                  <a:cubicBezTo>
                    <a:pt x="26318" y="6803"/>
                    <a:pt x="26204" y="6666"/>
                    <a:pt x="26090" y="6552"/>
                  </a:cubicBezTo>
                  <a:cubicBezTo>
                    <a:pt x="25976" y="6437"/>
                    <a:pt x="25862" y="6323"/>
                    <a:pt x="25702" y="6186"/>
                  </a:cubicBezTo>
                  <a:cubicBezTo>
                    <a:pt x="25496" y="6004"/>
                    <a:pt x="25268" y="5821"/>
                    <a:pt x="25063" y="5684"/>
                  </a:cubicBezTo>
                  <a:lnTo>
                    <a:pt x="25040" y="5661"/>
                  </a:lnTo>
                  <a:cubicBezTo>
                    <a:pt x="24949" y="5593"/>
                    <a:pt x="24880" y="5524"/>
                    <a:pt x="24789" y="5456"/>
                  </a:cubicBezTo>
                  <a:cubicBezTo>
                    <a:pt x="24743" y="5433"/>
                    <a:pt x="24492" y="5228"/>
                    <a:pt x="24492" y="5228"/>
                  </a:cubicBezTo>
                  <a:cubicBezTo>
                    <a:pt x="24287" y="5068"/>
                    <a:pt x="24058" y="4908"/>
                    <a:pt x="23830" y="4748"/>
                  </a:cubicBezTo>
                  <a:cubicBezTo>
                    <a:pt x="22963" y="4086"/>
                    <a:pt x="22050" y="3493"/>
                    <a:pt x="21114" y="2968"/>
                  </a:cubicBezTo>
                  <a:cubicBezTo>
                    <a:pt x="20155" y="2443"/>
                    <a:pt x="19174" y="1964"/>
                    <a:pt x="18147" y="1553"/>
                  </a:cubicBezTo>
                  <a:cubicBezTo>
                    <a:pt x="17918" y="1462"/>
                    <a:pt x="17667" y="1347"/>
                    <a:pt x="17393" y="1256"/>
                  </a:cubicBezTo>
                  <a:cubicBezTo>
                    <a:pt x="17188" y="1188"/>
                    <a:pt x="16983" y="1119"/>
                    <a:pt x="16777" y="1051"/>
                  </a:cubicBezTo>
                  <a:lnTo>
                    <a:pt x="16686" y="1005"/>
                  </a:lnTo>
                  <a:cubicBezTo>
                    <a:pt x="16252" y="845"/>
                    <a:pt x="15750" y="685"/>
                    <a:pt x="15271" y="549"/>
                  </a:cubicBezTo>
                  <a:cubicBezTo>
                    <a:pt x="14563" y="343"/>
                    <a:pt x="13924" y="183"/>
                    <a:pt x="13331" y="92"/>
                  </a:cubicBezTo>
                  <a:cubicBezTo>
                    <a:pt x="12920" y="46"/>
                    <a:pt x="12509" y="1"/>
                    <a:pt x="12144" y="1"/>
                  </a:cubicBezTo>
                  <a:close/>
                </a:path>
              </a:pathLst>
            </a:custGeom>
            <a:solidFill>
              <a:schemeClr val="accent6"/>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41" name="Google Shape;5641;p21"/>
            <p:cNvSpPr/>
            <p:nvPr/>
          </p:nvSpPr>
          <p:spPr>
            <a:xfrm>
              <a:off x="-703895" y="1930446"/>
              <a:ext cx="1283492" cy="1293674"/>
            </a:xfrm>
            <a:custGeom>
              <a:avLst/>
              <a:gdLst/>
              <a:ahLst/>
              <a:cxnLst/>
              <a:rect l="l" t="t" r="r" b="b"/>
              <a:pathLst>
                <a:path w="22941" h="23123" extrusionOk="0">
                  <a:moveTo>
                    <a:pt x="8720" y="4793"/>
                  </a:moveTo>
                  <a:lnTo>
                    <a:pt x="8711" y="4816"/>
                  </a:lnTo>
                  <a:lnTo>
                    <a:pt x="8720" y="4816"/>
                  </a:lnTo>
                  <a:lnTo>
                    <a:pt x="8720" y="4793"/>
                  </a:lnTo>
                  <a:close/>
                  <a:moveTo>
                    <a:pt x="9861" y="2785"/>
                  </a:moveTo>
                  <a:cubicBezTo>
                    <a:pt x="9884" y="2808"/>
                    <a:pt x="9930" y="2830"/>
                    <a:pt x="9953" y="2853"/>
                  </a:cubicBezTo>
                  <a:lnTo>
                    <a:pt x="9998" y="2876"/>
                  </a:lnTo>
                  <a:cubicBezTo>
                    <a:pt x="10090" y="2899"/>
                    <a:pt x="10158" y="2944"/>
                    <a:pt x="10249" y="2990"/>
                  </a:cubicBezTo>
                  <a:lnTo>
                    <a:pt x="10318" y="3013"/>
                  </a:lnTo>
                  <a:lnTo>
                    <a:pt x="10363" y="3036"/>
                  </a:lnTo>
                  <a:cubicBezTo>
                    <a:pt x="10409" y="3059"/>
                    <a:pt x="10455" y="3081"/>
                    <a:pt x="10500" y="3104"/>
                  </a:cubicBezTo>
                  <a:cubicBezTo>
                    <a:pt x="10592" y="3127"/>
                    <a:pt x="10683" y="3173"/>
                    <a:pt x="10774" y="3218"/>
                  </a:cubicBezTo>
                  <a:lnTo>
                    <a:pt x="10820" y="3241"/>
                  </a:lnTo>
                  <a:cubicBezTo>
                    <a:pt x="10911" y="3264"/>
                    <a:pt x="11003" y="3310"/>
                    <a:pt x="11094" y="3355"/>
                  </a:cubicBezTo>
                  <a:cubicBezTo>
                    <a:pt x="11117" y="3355"/>
                    <a:pt x="11140" y="3378"/>
                    <a:pt x="11140" y="3378"/>
                  </a:cubicBezTo>
                  <a:cubicBezTo>
                    <a:pt x="11231" y="3401"/>
                    <a:pt x="11299" y="3447"/>
                    <a:pt x="11368" y="3492"/>
                  </a:cubicBezTo>
                  <a:cubicBezTo>
                    <a:pt x="11528" y="3584"/>
                    <a:pt x="11687" y="3652"/>
                    <a:pt x="11824" y="3743"/>
                  </a:cubicBezTo>
                  <a:lnTo>
                    <a:pt x="11847" y="3743"/>
                  </a:lnTo>
                  <a:cubicBezTo>
                    <a:pt x="11984" y="3812"/>
                    <a:pt x="12098" y="3880"/>
                    <a:pt x="12235" y="3949"/>
                  </a:cubicBezTo>
                  <a:cubicBezTo>
                    <a:pt x="12304" y="3994"/>
                    <a:pt x="12395" y="4040"/>
                    <a:pt x="12486" y="4086"/>
                  </a:cubicBezTo>
                  <a:cubicBezTo>
                    <a:pt x="12555" y="4131"/>
                    <a:pt x="12646" y="4154"/>
                    <a:pt x="12715" y="4200"/>
                  </a:cubicBezTo>
                  <a:cubicBezTo>
                    <a:pt x="12851" y="4291"/>
                    <a:pt x="12988" y="4360"/>
                    <a:pt x="13125" y="4428"/>
                  </a:cubicBezTo>
                  <a:lnTo>
                    <a:pt x="13171" y="4451"/>
                  </a:lnTo>
                  <a:lnTo>
                    <a:pt x="13239" y="4474"/>
                  </a:lnTo>
                  <a:cubicBezTo>
                    <a:pt x="13285" y="4519"/>
                    <a:pt x="13354" y="4542"/>
                    <a:pt x="13399" y="4588"/>
                  </a:cubicBezTo>
                  <a:lnTo>
                    <a:pt x="13513" y="4634"/>
                  </a:lnTo>
                  <a:lnTo>
                    <a:pt x="13628" y="4679"/>
                  </a:lnTo>
                  <a:lnTo>
                    <a:pt x="13787" y="4771"/>
                  </a:lnTo>
                  <a:cubicBezTo>
                    <a:pt x="13879" y="4816"/>
                    <a:pt x="13970" y="4862"/>
                    <a:pt x="14084" y="4907"/>
                  </a:cubicBezTo>
                  <a:cubicBezTo>
                    <a:pt x="14175" y="4976"/>
                    <a:pt x="14267" y="5022"/>
                    <a:pt x="14358" y="5067"/>
                  </a:cubicBezTo>
                  <a:lnTo>
                    <a:pt x="14541" y="5159"/>
                  </a:lnTo>
                  <a:lnTo>
                    <a:pt x="14609" y="5181"/>
                  </a:lnTo>
                  <a:lnTo>
                    <a:pt x="14769" y="5273"/>
                  </a:lnTo>
                  <a:lnTo>
                    <a:pt x="14837" y="5295"/>
                  </a:lnTo>
                  <a:cubicBezTo>
                    <a:pt x="14883" y="5341"/>
                    <a:pt x="14929" y="5364"/>
                    <a:pt x="14974" y="5387"/>
                  </a:cubicBezTo>
                  <a:cubicBezTo>
                    <a:pt x="15111" y="5455"/>
                    <a:pt x="15248" y="5524"/>
                    <a:pt x="15362" y="5569"/>
                  </a:cubicBezTo>
                  <a:lnTo>
                    <a:pt x="15431" y="5615"/>
                  </a:lnTo>
                  <a:cubicBezTo>
                    <a:pt x="15499" y="5661"/>
                    <a:pt x="15568" y="5684"/>
                    <a:pt x="15659" y="5729"/>
                  </a:cubicBezTo>
                  <a:lnTo>
                    <a:pt x="15705" y="5752"/>
                  </a:lnTo>
                  <a:lnTo>
                    <a:pt x="15727" y="5775"/>
                  </a:lnTo>
                  <a:lnTo>
                    <a:pt x="15887" y="5843"/>
                  </a:lnTo>
                  <a:lnTo>
                    <a:pt x="16321" y="6072"/>
                  </a:lnTo>
                  <a:lnTo>
                    <a:pt x="16435" y="6117"/>
                  </a:lnTo>
                  <a:cubicBezTo>
                    <a:pt x="16549" y="6186"/>
                    <a:pt x="16663" y="6231"/>
                    <a:pt x="16777" y="6300"/>
                  </a:cubicBezTo>
                  <a:cubicBezTo>
                    <a:pt x="16846" y="6323"/>
                    <a:pt x="16892" y="6345"/>
                    <a:pt x="16937" y="6368"/>
                  </a:cubicBezTo>
                  <a:lnTo>
                    <a:pt x="16983" y="6391"/>
                  </a:lnTo>
                  <a:cubicBezTo>
                    <a:pt x="17074" y="6437"/>
                    <a:pt x="17143" y="6460"/>
                    <a:pt x="17234" y="6505"/>
                  </a:cubicBezTo>
                  <a:lnTo>
                    <a:pt x="17257" y="6528"/>
                  </a:lnTo>
                  <a:lnTo>
                    <a:pt x="17325" y="6551"/>
                  </a:lnTo>
                  <a:lnTo>
                    <a:pt x="17417" y="6597"/>
                  </a:lnTo>
                  <a:cubicBezTo>
                    <a:pt x="17553" y="6665"/>
                    <a:pt x="17713" y="6733"/>
                    <a:pt x="17850" y="6825"/>
                  </a:cubicBezTo>
                  <a:lnTo>
                    <a:pt x="17987" y="6870"/>
                  </a:lnTo>
                  <a:cubicBezTo>
                    <a:pt x="18101" y="6939"/>
                    <a:pt x="18215" y="6985"/>
                    <a:pt x="18330" y="7053"/>
                  </a:cubicBezTo>
                  <a:cubicBezTo>
                    <a:pt x="18398" y="7076"/>
                    <a:pt x="18466" y="7122"/>
                    <a:pt x="18535" y="7167"/>
                  </a:cubicBezTo>
                  <a:lnTo>
                    <a:pt x="18581" y="7190"/>
                  </a:lnTo>
                  <a:cubicBezTo>
                    <a:pt x="18649" y="7213"/>
                    <a:pt x="18718" y="7236"/>
                    <a:pt x="18786" y="7281"/>
                  </a:cubicBezTo>
                  <a:lnTo>
                    <a:pt x="18832" y="7304"/>
                  </a:lnTo>
                  <a:cubicBezTo>
                    <a:pt x="18900" y="7327"/>
                    <a:pt x="18946" y="7373"/>
                    <a:pt x="18991" y="7395"/>
                  </a:cubicBezTo>
                  <a:lnTo>
                    <a:pt x="19037" y="7418"/>
                  </a:lnTo>
                  <a:cubicBezTo>
                    <a:pt x="19083" y="7441"/>
                    <a:pt x="19128" y="7441"/>
                    <a:pt x="19174" y="7487"/>
                  </a:cubicBezTo>
                  <a:cubicBezTo>
                    <a:pt x="19174" y="7487"/>
                    <a:pt x="19197" y="7464"/>
                    <a:pt x="19197" y="7464"/>
                  </a:cubicBezTo>
                  <a:cubicBezTo>
                    <a:pt x="19220" y="7464"/>
                    <a:pt x="19265" y="7487"/>
                    <a:pt x="19288" y="7510"/>
                  </a:cubicBezTo>
                  <a:cubicBezTo>
                    <a:pt x="19334" y="7532"/>
                    <a:pt x="19357" y="7555"/>
                    <a:pt x="19357" y="7601"/>
                  </a:cubicBezTo>
                  <a:cubicBezTo>
                    <a:pt x="19379" y="7669"/>
                    <a:pt x="19357" y="7715"/>
                    <a:pt x="19334" y="7761"/>
                  </a:cubicBezTo>
                  <a:cubicBezTo>
                    <a:pt x="19334" y="7783"/>
                    <a:pt x="19311" y="7806"/>
                    <a:pt x="19311" y="7806"/>
                  </a:cubicBezTo>
                  <a:lnTo>
                    <a:pt x="19288" y="7852"/>
                  </a:lnTo>
                  <a:lnTo>
                    <a:pt x="19243" y="7920"/>
                  </a:lnTo>
                  <a:cubicBezTo>
                    <a:pt x="19197" y="7989"/>
                    <a:pt x="19151" y="8080"/>
                    <a:pt x="19128" y="8149"/>
                  </a:cubicBezTo>
                  <a:cubicBezTo>
                    <a:pt x="19083" y="8217"/>
                    <a:pt x="19060" y="8286"/>
                    <a:pt x="19037" y="8354"/>
                  </a:cubicBezTo>
                  <a:cubicBezTo>
                    <a:pt x="18991" y="8400"/>
                    <a:pt x="18969" y="8445"/>
                    <a:pt x="18946" y="8491"/>
                  </a:cubicBezTo>
                  <a:cubicBezTo>
                    <a:pt x="18923" y="8537"/>
                    <a:pt x="18900" y="8605"/>
                    <a:pt x="18877" y="8651"/>
                  </a:cubicBezTo>
                  <a:lnTo>
                    <a:pt x="18855" y="8719"/>
                  </a:lnTo>
                  <a:cubicBezTo>
                    <a:pt x="18740" y="9016"/>
                    <a:pt x="18603" y="9313"/>
                    <a:pt x="18421" y="9609"/>
                  </a:cubicBezTo>
                  <a:cubicBezTo>
                    <a:pt x="18398" y="9632"/>
                    <a:pt x="18375" y="9678"/>
                    <a:pt x="18375" y="9701"/>
                  </a:cubicBezTo>
                  <a:cubicBezTo>
                    <a:pt x="18330" y="9746"/>
                    <a:pt x="18307" y="9792"/>
                    <a:pt x="18284" y="9815"/>
                  </a:cubicBezTo>
                  <a:lnTo>
                    <a:pt x="18238" y="9929"/>
                  </a:lnTo>
                  <a:lnTo>
                    <a:pt x="18215" y="9975"/>
                  </a:lnTo>
                  <a:lnTo>
                    <a:pt x="18193" y="9997"/>
                  </a:lnTo>
                  <a:lnTo>
                    <a:pt x="18170" y="10043"/>
                  </a:lnTo>
                  <a:cubicBezTo>
                    <a:pt x="18101" y="10157"/>
                    <a:pt x="18033" y="10294"/>
                    <a:pt x="17987" y="10431"/>
                  </a:cubicBezTo>
                  <a:cubicBezTo>
                    <a:pt x="17919" y="10545"/>
                    <a:pt x="17873" y="10659"/>
                    <a:pt x="17827" y="10774"/>
                  </a:cubicBezTo>
                  <a:lnTo>
                    <a:pt x="17782" y="10911"/>
                  </a:lnTo>
                  <a:cubicBezTo>
                    <a:pt x="17736" y="11002"/>
                    <a:pt x="17713" y="11093"/>
                    <a:pt x="17668" y="11184"/>
                  </a:cubicBezTo>
                  <a:cubicBezTo>
                    <a:pt x="17645" y="11207"/>
                    <a:pt x="17622" y="11253"/>
                    <a:pt x="17599" y="11276"/>
                  </a:cubicBezTo>
                  <a:cubicBezTo>
                    <a:pt x="17599" y="11321"/>
                    <a:pt x="17576" y="11344"/>
                    <a:pt x="17553" y="11390"/>
                  </a:cubicBezTo>
                  <a:cubicBezTo>
                    <a:pt x="17531" y="11458"/>
                    <a:pt x="17485" y="11550"/>
                    <a:pt x="17439" y="11618"/>
                  </a:cubicBezTo>
                  <a:cubicBezTo>
                    <a:pt x="17439" y="11618"/>
                    <a:pt x="17439" y="11641"/>
                    <a:pt x="17417" y="11664"/>
                  </a:cubicBezTo>
                  <a:lnTo>
                    <a:pt x="17439" y="11641"/>
                  </a:lnTo>
                  <a:lnTo>
                    <a:pt x="17439" y="11641"/>
                  </a:lnTo>
                  <a:cubicBezTo>
                    <a:pt x="17417" y="11664"/>
                    <a:pt x="17417" y="11709"/>
                    <a:pt x="17394" y="11732"/>
                  </a:cubicBezTo>
                  <a:cubicBezTo>
                    <a:pt x="17394" y="11778"/>
                    <a:pt x="17371" y="11824"/>
                    <a:pt x="17348" y="11846"/>
                  </a:cubicBezTo>
                  <a:cubicBezTo>
                    <a:pt x="17302" y="11938"/>
                    <a:pt x="17234" y="11983"/>
                    <a:pt x="17165" y="12006"/>
                  </a:cubicBezTo>
                  <a:lnTo>
                    <a:pt x="17120" y="12006"/>
                  </a:lnTo>
                  <a:cubicBezTo>
                    <a:pt x="17074" y="12006"/>
                    <a:pt x="17006" y="11983"/>
                    <a:pt x="16960" y="11938"/>
                  </a:cubicBezTo>
                  <a:lnTo>
                    <a:pt x="16937" y="11938"/>
                  </a:lnTo>
                  <a:cubicBezTo>
                    <a:pt x="16892" y="11892"/>
                    <a:pt x="16846" y="11869"/>
                    <a:pt x="16800" y="11846"/>
                  </a:cubicBezTo>
                  <a:cubicBezTo>
                    <a:pt x="16686" y="11801"/>
                    <a:pt x="16549" y="11732"/>
                    <a:pt x="16435" y="11687"/>
                  </a:cubicBezTo>
                  <a:cubicBezTo>
                    <a:pt x="16367" y="11641"/>
                    <a:pt x="16275" y="11595"/>
                    <a:pt x="16207" y="11572"/>
                  </a:cubicBezTo>
                  <a:cubicBezTo>
                    <a:pt x="16070" y="11504"/>
                    <a:pt x="15933" y="11435"/>
                    <a:pt x="15819" y="11367"/>
                  </a:cubicBezTo>
                  <a:lnTo>
                    <a:pt x="15773" y="11367"/>
                  </a:lnTo>
                  <a:lnTo>
                    <a:pt x="15705" y="11321"/>
                  </a:lnTo>
                  <a:lnTo>
                    <a:pt x="15659" y="11299"/>
                  </a:lnTo>
                  <a:lnTo>
                    <a:pt x="15590" y="11276"/>
                  </a:lnTo>
                  <a:cubicBezTo>
                    <a:pt x="15522" y="11230"/>
                    <a:pt x="15431" y="11207"/>
                    <a:pt x="15362" y="11162"/>
                  </a:cubicBezTo>
                  <a:lnTo>
                    <a:pt x="15225" y="11093"/>
                  </a:lnTo>
                  <a:lnTo>
                    <a:pt x="14883" y="10911"/>
                  </a:lnTo>
                  <a:lnTo>
                    <a:pt x="14472" y="10705"/>
                  </a:lnTo>
                  <a:lnTo>
                    <a:pt x="14312" y="10637"/>
                  </a:lnTo>
                  <a:lnTo>
                    <a:pt x="14016" y="10477"/>
                  </a:lnTo>
                  <a:cubicBezTo>
                    <a:pt x="13901" y="10408"/>
                    <a:pt x="13787" y="10363"/>
                    <a:pt x="13673" y="10294"/>
                  </a:cubicBezTo>
                  <a:lnTo>
                    <a:pt x="13582" y="10249"/>
                  </a:lnTo>
                  <a:lnTo>
                    <a:pt x="13308" y="10089"/>
                  </a:lnTo>
                  <a:lnTo>
                    <a:pt x="13194" y="10043"/>
                  </a:lnTo>
                  <a:lnTo>
                    <a:pt x="13057" y="9952"/>
                  </a:lnTo>
                  <a:lnTo>
                    <a:pt x="12646" y="9746"/>
                  </a:lnTo>
                  <a:cubicBezTo>
                    <a:pt x="12509" y="9678"/>
                    <a:pt x="12372" y="9587"/>
                    <a:pt x="12212" y="9518"/>
                  </a:cubicBezTo>
                  <a:lnTo>
                    <a:pt x="12190" y="9518"/>
                  </a:lnTo>
                  <a:cubicBezTo>
                    <a:pt x="12053" y="9427"/>
                    <a:pt x="11916" y="9358"/>
                    <a:pt x="11779" y="9290"/>
                  </a:cubicBezTo>
                  <a:lnTo>
                    <a:pt x="11596" y="9199"/>
                  </a:lnTo>
                  <a:cubicBezTo>
                    <a:pt x="11505" y="9176"/>
                    <a:pt x="11436" y="9130"/>
                    <a:pt x="11345" y="9084"/>
                  </a:cubicBezTo>
                  <a:cubicBezTo>
                    <a:pt x="11208" y="9016"/>
                    <a:pt x="11071" y="8948"/>
                    <a:pt x="10934" y="8879"/>
                  </a:cubicBezTo>
                  <a:lnTo>
                    <a:pt x="10820" y="8833"/>
                  </a:lnTo>
                  <a:lnTo>
                    <a:pt x="10797" y="8833"/>
                  </a:lnTo>
                  <a:cubicBezTo>
                    <a:pt x="10706" y="8788"/>
                    <a:pt x="10615" y="8742"/>
                    <a:pt x="10500" y="8696"/>
                  </a:cubicBezTo>
                  <a:lnTo>
                    <a:pt x="10409" y="8651"/>
                  </a:lnTo>
                  <a:lnTo>
                    <a:pt x="10409" y="8628"/>
                  </a:lnTo>
                  <a:lnTo>
                    <a:pt x="10363" y="8628"/>
                  </a:lnTo>
                  <a:lnTo>
                    <a:pt x="10318" y="8605"/>
                  </a:lnTo>
                  <a:lnTo>
                    <a:pt x="10295" y="8605"/>
                  </a:lnTo>
                  <a:lnTo>
                    <a:pt x="10227" y="8560"/>
                  </a:lnTo>
                  <a:cubicBezTo>
                    <a:pt x="10158" y="8537"/>
                    <a:pt x="10090" y="8491"/>
                    <a:pt x="10021" y="8468"/>
                  </a:cubicBezTo>
                  <a:cubicBezTo>
                    <a:pt x="9953" y="8423"/>
                    <a:pt x="9884" y="8400"/>
                    <a:pt x="9816" y="8354"/>
                  </a:cubicBezTo>
                  <a:lnTo>
                    <a:pt x="9702" y="8308"/>
                  </a:lnTo>
                  <a:cubicBezTo>
                    <a:pt x="9610" y="8240"/>
                    <a:pt x="9496" y="8194"/>
                    <a:pt x="9405" y="8149"/>
                  </a:cubicBezTo>
                  <a:cubicBezTo>
                    <a:pt x="9268" y="8080"/>
                    <a:pt x="9131" y="8012"/>
                    <a:pt x="8994" y="7943"/>
                  </a:cubicBezTo>
                  <a:cubicBezTo>
                    <a:pt x="8926" y="7898"/>
                    <a:pt x="8857" y="7875"/>
                    <a:pt x="8811" y="7852"/>
                  </a:cubicBezTo>
                  <a:lnTo>
                    <a:pt x="8766" y="7829"/>
                  </a:lnTo>
                  <a:cubicBezTo>
                    <a:pt x="8697" y="7783"/>
                    <a:pt x="8629" y="7761"/>
                    <a:pt x="8583" y="7738"/>
                  </a:cubicBezTo>
                  <a:cubicBezTo>
                    <a:pt x="8537" y="7715"/>
                    <a:pt x="8469" y="7692"/>
                    <a:pt x="8423" y="7669"/>
                  </a:cubicBezTo>
                  <a:lnTo>
                    <a:pt x="8355" y="7646"/>
                  </a:lnTo>
                  <a:cubicBezTo>
                    <a:pt x="8286" y="7601"/>
                    <a:pt x="8218" y="7578"/>
                    <a:pt x="8149" y="7555"/>
                  </a:cubicBezTo>
                  <a:lnTo>
                    <a:pt x="8104" y="7532"/>
                  </a:lnTo>
                  <a:cubicBezTo>
                    <a:pt x="8035" y="7487"/>
                    <a:pt x="7944" y="7464"/>
                    <a:pt x="7876" y="7418"/>
                  </a:cubicBezTo>
                  <a:cubicBezTo>
                    <a:pt x="7830" y="7395"/>
                    <a:pt x="7784" y="7373"/>
                    <a:pt x="7761" y="7350"/>
                  </a:cubicBezTo>
                  <a:cubicBezTo>
                    <a:pt x="7693" y="7327"/>
                    <a:pt x="7670" y="7304"/>
                    <a:pt x="7624" y="7258"/>
                  </a:cubicBezTo>
                  <a:cubicBezTo>
                    <a:pt x="7579" y="7190"/>
                    <a:pt x="7556" y="7122"/>
                    <a:pt x="7579" y="7053"/>
                  </a:cubicBezTo>
                  <a:cubicBezTo>
                    <a:pt x="7579" y="7007"/>
                    <a:pt x="7602" y="6985"/>
                    <a:pt x="7647" y="6939"/>
                  </a:cubicBezTo>
                  <a:cubicBezTo>
                    <a:pt x="7647" y="6916"/>
                    <a:pt x="7670" y="6893"/>
                    <a:pt x="7670" y="6893"/>
                  </a:cubicBezTo>
                  <a:cubicBezTo>
                    <a:pt x="7670" y="6893"/>
                    <a:pt x="7693" y="6870"/>
                    <a:pt x="7693" y="6870"/>
                  </a:cubicBezTo>
                  <a:lnTo>
                    <a:pt x="7716" y="6825"/>
                  </a:lnTo>
                  <a:lnTo>
                    <a:pt x="7716" y="6802"/>
                  </a:lnTo>
                  <a:lnTo>
                    <a:pt x="7739" y="6756"/>
                  </a:lnTo>
                  <a:lnTo>
                    <a:pt x="7761" y="6733"/>
                  </a:lnTo>
                  <a:lnTo>
                    <a:pt x="7784" y="6711"/>
                  </a:lnTo>
                  <a:lnTo>
                    <a:pt x="7830" y="6597"/>
                  </a:lnTo>
                  <a:cubicBezTo>
                    <a:pt x="7876" y="6505"/>
                    <a:pt x="7898" y="6437"/>
                    <a:pt x="7944" y="6368"/>
                  </a:cubicBezTo>
                  <a:cubicBezTo>
                    <a:pt x="8012" y="6254"/>
                    <a:pt x="8058" y="6140"/>
                    <a:pt x="8104" y="6026"/>
                  </a:cubicBezTo>
                  <a:lnTo>
                    <a:pt x="8149" y="5935"/>
                  </a:lnTo>
                  <a:lnTo>
                    <a:pt x="8172" y="5889"/>
                  </a:lnTo>
                  <a:cubicBezTo>
                    <a:pt x="8218" y="5843"/>
                    <a:pt x="8241" y="5775"/>
                    <a:pt x="8264" y="5706"/>
                  </a:cubicBezTo>
                  <a:lnTo>
                    <a:pt x="8378" y="5478"/>
                  </a:lnTo>
                  <a:lnTo>
                    <a:pt x="8446" y="5364"/>
                  </a:lnTo>
                  <a:lnTo>
                    <a:pt x="8446" y="5341"/>
                  </a:lnTo>
                  <a:lnTo>
                    <a:pt x="8469" y="5318"/>
                  </a:lnTo>
                  <a:cubicBezTo>
                    <a:pt x="8537" y="5181"/>
                    <a:pt x="8606" y="5044"/>
                    <a:pt x="8674" y="4907"/>
                  </a:cubicBezTo>
                  <a:lnTo>
                    <a:pt x="8711" y="4816"/>
                  </a:lnTo>
                  <a:lnTo>
                    <a:pt x="8697" y="4816"/>
                  </a:lnTo>
                  <a:lnTo>
                    <a:pt x="8766" y="4679"/>
                  </a:lnTo>
                  <a:lnTo>
                    <a:pt x="8789" y="4611"/>
                  </a:lnTo>
                  <a:cubicBezTo>
                    <a:pt x="8834" y="4542"/>
                    <a:pt x="8857" y="4474"/>
                    <a:pt x="8903" y="4428"/>
                  </a:cubicBezTo>
                  <a:cubicBezTo>
                    <a:pt x="8971" y="4291"/>
                    <a:pt x="9017" y="4154"/>
                    <a:pt x="9108" y="4017"/>
                  </a:cubicBezTo>
                  <a:lnTo>
                    <a:pt x="9177" y="3880"/>
                  </a:lnTo>
                  <a:lnTo>
                    <a:pt x="9177" y="3858"/>
                  </a:lnTo>
                  <a:lnTo>
                    <a:pt x="9222" y="3789"/>
                  </a:lnTo>
                  <a:cubicBezTo>
                    <a:pt x="9245" y="3743"/>
                    <a:pt x="9268" y="3675"/>
                    <a:pt x="9314" y="3629"/>
                  </a:cubicBezTo>
                  <a:cubicBezTo>
                    <a:pt x="9382" y="3492"/>
                    <a:pt x="9428" y="3378"/>
                    <a:pt x="9496" y="3264"/>
                  </a:cubicBezTo>
                  <a:lnTo>
                    <a:pt x="9587" y="3081"/>
                  </a:lnTo>
                  <a:cubicBezTo>
                    <a:pt x="9610" y="3036"/>
                    <a:pt x="9633" y="2990"/>
                    <a:pt x="9656" y="2944"/>
                  </a:cubicBezTo>
                  <a:lnTo>
                    <a:pt x="9656" y="2922"/>
                  </a:lnTo>
                  <a:lnTo>
                    <a:pt x="9656" y="2899"/>
                  </a:lnTo>
                  <a:cubicBezTo>
                    <a:pt x="9679" y="2876"/>
                    <a:pt x="9679" y="2853"/>
                    <a:pt x="9702" y="2853"/>
                  </a:cubicBezTo>
                  <a:cubicBezTo>
                    <a:pt x="9702" y="2830"/>
                    <a:pt x="9702" y="2830"/>
                    <a:pt x="9724" y="2830"/>
                  </a:cubicBezTo>
                  <a:cubicBezTo>
                    <a:pt x="9724" y="2785"/>
                    <a:pt x="9770" y="2785"/>
                    <a:pt x="9793" y="2785"/>
                  </a:cubicBezTo>
                  <a:close/>
                  <a:moveTo>
                    <a:pt x="9656" y="0"/>
                  </a:moveTo>
                  <a:cubicBezTo>
                    <a:pt x="9587" y="0"/>
                    <a:pt x="9519" y="0"/>
                    <a:pt x="9473" y="23"/>
                  </a:cubicBezTo>
                  <a:cubicBezTo>
                    <a:pt x="9450" y="46"/>
                    <a:pt x="9428" y="46"/>
                    <a:pt x="9428" y="46"/>
                  </a:cubicBezTo>
                  <a:cubicBezTo>
                    <a:pt x="9405" y="69"/>
                    <a:pt x="9382" y="91"/>
                    <a:pt x="9359" y="91"/>
                  </a:cubicBezTo>
                  <a:lnTo>
                    <a:pt x="9359" y="114"/>
                  </a:lnTo>
                  <a:cubicBezTo>
                    <a:pt x="9336" y="137"/>
                    <a:pt x="9314" y="160"/>
                    <a:pt x="9291" y="183"/>
                  </a:cubicBezTo>
                  <a:cubicBezTo>
                    <a:pt x="9268" y="228"/>
                    <a:pt x="9245" y="251"/>
                    <a:pt x="9222" y="297"/>
                  </a:cubicBezTo>
                  <a:cubicBezTo>
                    <a:pt x="9177" y="365"/>
                    <a:pt x="9131" y="457"/>
                    <a:pt x="9085" y="525"/>
                  </a:cubicBezTo>
                  <a:cubicBezTo>
                    <a:pt x="9062" y="571"/>
                    <a:pt x="9040" y="616"/>
                    <a:pt x="9017" y="662"/>
                  </a:cubicBezTo>
                  <a:cubicBezTo>
                    <a:pt x="8971" y="753"/>
                    <a:pt x="8903" y="867"/>
                    <a:pt x="8834" y="982"/>
                  </a:cubicBezTo>
                  <a:lnTo>
                    <a:pt x="8811" y="1004"/>
                  </a:lnTo>
                  <a:lnTo>
                    <a:pt x="8789" y="1050"/>
                  </a:lnTo>
                  <a:lnTo>
                    <a:pt x="8766" y="1096"/>
                  </a:lnTo>
                  <a:cubicBezTo>
                    <a:pt x="8743" y="1141"/>
                    <a:pt x="8697" y="1187"/>
                    <a:pt x="8674" y="1233"/>
                  </a:cubicBezTo>
                  <a:cubicBezTo>
                    <a:pt x="8652" y="1278"/>
                    <a:pt x="8606" y="1324"/>
                    <a:pt x="8583" y="1370"/>
                  </a:cubicBezTo>
                  <a:cubicBezTo>
                    <a:pt x="8537" y="1438"/>
                    <a:pt x="8515" y="1484"/>
                    <a:pt x="8469" y="1552"/>
                  </a:cubicBezTo>
                  <a:cubicBezTo>
                    <a:pt x="8469" y="1575"/>
                    <a:pt x="8446" y="1598"/>
                    <a:pt x="8446" y="1621"/>
                  </a:cubicBezTo>
                  <a:cubicBezTo>
                    <a:pt x="8423" y="1643"/>
                    <a:pt x="8423" y="1666"/>
                    <a:pt x="8423" y="1689"/>
                  </a:cubicBezTo>
                  <a:cubicBezTo>
                    <a:pt x="8423" y="1712"/>
                    <a:pt x="8423" y="1735"/>
                    <a:pt x="8423" y="1758"/>
                  </a:cubicBezTo>
                  <a:lnTo>
                    <a:pt x="8401" y="1780"/>
                  </a:lnTo>
                  <a:cubicBezTo>
                    <a:pt x="8355" y="1849"/>
                    <a:pt x="8332" y="1895"/>
                    <a:pt x="8286" y="1963"/>
                  </a:cubicBezTo>
                  <a:cubicBezTo>
                    <a:pt x="8286" y="1986"/>
                    <a:pt x="8264" y="2009"/>
                    <a:pt x="8241" y="2031"/>
                  </a:cubicBezTo>
                  <a:cubicBezTo>
                    <a:pt x="8218" y="2077"/>
                    <a:pt x="8195" y="2123"/>
                    <a:pt x="8172" y="2168"/>
                  </a:cubicBezTo>
                  <a:cubicBezTo>
                    <a:pt x="8127" y="2237"/>
                    <a:pt x="8081" y="2305"/>
                    <a:pt x="8035" y="2374"/>
                  </a:cubicBezTo>
                  <a:cubicBezTo>
                    <a:pt x="7990" y="2465"/>
                    <a:pt x="7921" y="2556"/>
                    <a:pt x="7853" y="2648"/>
                  </a:cubicBezTo>
                  <a:lnTo>
                    <a:pt x="7784" y="2808"/>
                  </a:lnTo>
                  <a:cubicBezTo>
                    <a:pt x="7693" y="2922"/>
                    <a:pt x="7624" y="3059"/>
                    <a:pt x="7533" y="3196"/>
                  </a:cubicBezTo>
                  <a:lnTo>
                    <a:pt x="7510" y="3218"/>
                  </a:lnTo>
                  <a:lnTo>
                    <a:pt x="7442" y="3333"/>
                  </a:lnTo>
                  <a:cubicBezTo>
                    <a:pt x="7396" y="3447"/>
                    <a:pt x="7328" y="3538"/>
                    <a:pt x="7259" y="3652"/>
                  </a:cubicBezTo>
                  <a:cubicBezTo>
                    <a:pt x="7236" y="3721"/>
                    <a:pt x="7191" y="3789"/>
                    <a:pt x="7145" y="3880"/>
                  </a:cubicBezTo>
                  <a:lnTo>
                    <a:pt x="7054" y="4063"/>
                  </a:lnTo>
                  <a:cubicBezTo>
                    <a:pt x="6985" y="4200"/>
                    <a:pt x="6894" y="4360"/>
                    <a:pt x="6826" y="4497"/>
                  </a:cubicBezTo>
                  <a:cubicBezTo>
                    <a:pt x="6803" y="4542"/>
                    <a:pt x="6780" y="4588"/>
                    <a:pt x="6757" y="4634"/>
                  </a:cubicBezTo>
                  <a:cubicBezTo>
                    <a:pt x="6734" y="4656"/>
                    <a:pt x="6711" y="4702"/>
                    <a:pt x="6689" y="4725"/>
                  </a:cubicBezTo>
                  <a:lnTo>
                    <a:pt x="6689" y="4748"/>
                  </a:lnTo>
                  <a:cubicBezTo>
                    <a:pt x="6643" y="4816"/>
                    <a:pt x="6620" y="4907"/>
                    <a:pt x="6574" y="4976"/>
                  </a:cubicBezTo>
                  <a:cubicBezTo>
                    <a:pt x="6529" y="5044"/>
                    <a:pt x="6506" y="5090"/>
                    <a:pt x="6460" y="5159"/>
                  </a:cubicBezTo>
                  <a:lnTo>
                    <a:pt x="6438" y="5227"/>
                  </a:lnTo>
                  <a:cubicBezTo>
                    <a:pt x="6392" y="5273"/>
                    <a:pt x="6369" y="5318"/>
                    <a:pt x="6346" y="5387"/>
                  </a:cubicBezTo>
                  <a:lnTo>
                    <a:pt x="6323" y="5432"/>
                  </a:lnTo>
                  <a:cubicBezTo>
                    <a:pt x="6278" y="5501"/>
                    <a:pt x="6232" y="5569"/>
                    <a:pt x="6186" y="5661"/>
                  </a:cubicBezTo>
                  <a:lnTo>
                    <a:pt x="6164" y="5706"/>
                  </a:lnTo>
                  <a:cubicBezTo>
                    <a:pt x="6118" y="5775"/>
                    <a:pt x="6095" y="5820"/>
                    <a:pt x="6050" y="5889"/>
                  </a:cubicBezTo>
                  <a:cubicBezTo>
                    <a:pt x="5867" y="6163"/>
                    <a:pt x="5707" y="6460"/>
                    <a:pt x="5525" y="6756"/>
                  </a:cubicBezTo>
                  <a:lnTo>
                    <a:pt x="5502" y="6825"/>
                  </a:lnTo>
                  <a:lnTo>
                    <a:pt x="5228" y="7281"/>
                  </a:lnTo>
                  <a:cubicBezTo>
                    <a:pt x="5182" y="7350"/>
                    <a:pt x="5137" y="7418"/>
                    <a:pt x="5091" y="7510"/>
                  </a:cubicBezTo>
                  <a:cubicBezTo>
                    <a:pt x="5068" y="7555"/>
                    <a:pt x="5022" y="7624"/>
                    <a:pt x="5000" y="7692"/>
                  </a:cubicBezTo>
                  <a:lnTo>
                    <a:pt x="4977" y="7738"/>
                  </a:lnTo>
                  <a:cubicBezTo>
                    <a:pt x="4931" y="7829"/>
                    <a:pt x="4885" y="7898"/>
                    <a:pt x="4817" y="7989"/>
                  </a:cubicBezTo>
                  <a:cubicBezTo>
                    <a:pt x="4794" y="8057"/>
                    <a:pt x="4748" y="8126"/>
                    <a:pt x="4703" y="8194"/>
                  </a:cubicBezTo>
                  <a:lnTo>
                    <a:pt x="4657" y="8286"/>
                  </a:lnTo>
                  <a:cubicBezTo>
                    <a:pt x="4634" y="8331"/>
                    <a:pt x="4612" y="8377"/>
                    <a:pt x="4589" y="8423"/>
                  </a:cubicBezTo>
                  <a:cubicBezTo>
                    <a:pt x="4543" y="8491"/>
                    <a:pt x="4520" y="8537"/>
                    <a:pt x="4497" y="8582"/>
                  </a:cubicBezTo>
                  <a:lnTo>
                    <a:pt x="4452" y="8651"/>
                  </a:lnTo>
                  <a:cubicBezTo>
                    <a:pt x="4429" y="8696"/>
                    <a:pt x="4406" y="8742"/>
                    <a:pt x="4383" y="8788"/>
                  </a:cubicBezTo>
                  <a:lnTo>
                    <a:pt x="4338" y="8856"/>
                  </a:lnTo>
                  <a:cubicBezTo>
                    <a:pt x="4315" y="8925"/>
                    <a:pt x="4269" y="8993"/>
                    <a:pt x="4223" y="9062"/>
                  </a:cubicBezTo>
                  <a:lnTo>
                    <a:pt x="4201" y="9107"/>
                  </a:lnTo>
                  <a:cubicBezTo>
                    <a:pt x="4155" y="9199"/>
                    <a:pt x="4109" y="9290"/>
                    <a:pt x="4064" y="9381"/>
                  </a:cubicBezTo>
                  <a:cubicBezTo>
                    <a:pt x="4018" y="9450"/>
                    <a:pt x="3995" y="9518"/>
                    <a:pt x="3950" y="9564"/>
                  </a:cubicBezTo>
                  <a:cubicBezTo>
                    <a:pt x="3858" y="9724"/>
                    <a:pt x="3790" y="9883"/>
                    <a:pt x="3699" y="10043"/>
                  </a:cubicBezTo>
                  <a:lnTo>
                    <a:pt x="3607" y="10226"/>
                  </a:lnTo>
                  <a:cubicBezTo>
                    <a:pt x="3562" y="10317"/>
                    <a:pt x="3516" y="10431"/>
                    <a:pt x="3447" y="10522"/>
                  </a:cubicBezTo>
                  <a:cubicBezTo>
                    <a:pt x="3356" y="10682"/>
                    <a:pt x="3288" y="10865"/>
                    <a:pt x="3196" y="11047"/>
                  </a:cubicBezTo>
                  <a:cubicBezTo>
                    <a:pt x="3128" y="11184"/>
                    <a:pt x="3037" y="11321"/>
                    <a:pt x="2968" y="11481"/>
                  </a:cubicBezTo>
                  <a:cubicBezTo>
                    <a:pt x="2922" y="11550"/>
                    <a:pt x="2877" y="11641"/>
                    <a:pt x="2831" y="11732"/>
                  </a:cubicBezTo>
                  <a:cubicBezTo>
                    <a:pt x="2785" y="11801"/>
                    <a:pt x="2740" y="11869"/>
                    <a:pt x="2717" y="11938"/>
                  </a:cubicBezTo>
                  <a:cubicBezTo>
                    <a:pt x="2626" y="12075"/>
                    <a:pt x="2557" y="12234"/>
                    <a:pt x="2466" y="12371"/>
                  </a:cubicBezTo>
                  <a:lnTo>
                    <a:pt x="2443" y="12394"/>
                  </a:lnTo>
                  <a:cubicBezTo>
                    <a:pt x="2329" y="12600"/>
                    <a:pt x="2215" y="12782"/>
                    <a:pt x="2101" y="12988"/>
                  </a:cubicBezTo>
                  <a:lnTo>
                    <a:pt x="1941" y="13284"/>
                  </a:lnTo>
                  <a:lnTo>
                    <a:pt x="1850" y="13421"/>
                  </a:lnTo>
                  <a:lnTo>
                    <a:pt x="1667" y="13764"/>
                  </a:lnTo>
                  <a:cubicBezTo>
                    <a:pt x="1621" y="13832"/>
                    <a:pt x="1576" y="13923"/>
                    <a:pt x="1530" y="13992"/>
                  </a:cubicBezTo>
                  <a:cubicBezTo>
                    <a:pt x="1507" y="14038"/>
                    <a:pt x="1484" y="14083"/>
                    <a:pt x="1462" y="14129"/>
                  </a:cubicBezTo>
                  <a:cubicBezTo>
                    <a:pt x="1439" y="14152"/>
                    <a:pt x="1416" y="14175"/>
                    <a:pt x="1416" y="14197"/>
                  </a:cubicBezTo>
                  <a:cubicBezTo>
                    <a:pt x="1279" y="14426"/>
                    <a:pt x="1165" y="14631"/>
                    <a:pt x="1028" y="14859"/>
                  </a:cubicBezTo>
                  <a:lnTo>
                    <a:pt x="891" y="15110"/>
                  </a:lnTo>
                  <a:lnTo>
                    <a:pt x="640" y="15544"/>
                  </a:lnTo>
                  <a:lnTo>
                    <a:pt x="389" y="15978"/>
                  </a:lnTo>
                  <a:cubicBezTo>
                    <a:pt x="343" y="16023"/>
                    <a:pt x="320" y="16092"/>
                    <a:pt x="275" y="16137"/>
                  </a:cubicBezTo>
                  <a:lnTo>
                    <a:pt x="275" y="16160"/>
                  </a:lnTo>
                  <a:cubicBezTo>
                    <a:pt x="252" y="16183"/>
                    <a:pt x="252" y="16229"/>
                    <a:pt x="229" y="16252"/>
                  </a:cubicBezTo>
                  <a:cubicBezTo>
                    <a:pt x="206" y="16274"/>
                    <a:pt x="183" y="16274"/>
                    <a:pt x="183" y="16297"/>
                  </a:cubicBezTo>
                  <a:lnTo>
                    <a:pt x="161" y="16320"/>
                  </a:lnTo>
                  <a:cubicBezTo>
                    <a:pt x="138" y="16366"/>
                    <a:pt x="92" y="16411"/>
                    <a:pt x="69" y="16457"/>
                  </a:cubicBezTo>
                  <a:cubicBezTo>
                    <a:pt x="46" y="16503"/>
                    <a:pt x="24" y="16548"/>
                    <a:pt x="1" y="16617"/>
                  </a:cubicBezTo>
                  <a:cubicBezTo>
                    <a:pt x="1" y="16685"/>
                    <a:pt x="1" y="16754"/>
                    <a:pt x="46" y="16822"/>
                  </a:cubicBezTo>
                  <a:cubicBezTo>
                    <a:pt x="69" y="16845"/>
                    <a:pt x="92" y="16868"/>
                    <a:pt x="115" y="16914"/>
                  </a:cubicBezTo>
                  <a:lnTo>
                    <a:pt x="161" y="16936"/>
                  </a:lnTo>
                  <a:cubicBezTo>
                    <a:pt x="183" y="16959"/>
                    <a:pt x="206" y="16982"/>
                    <a:pt x="229" y="17005"/>
                  </a:cubicBezTo>
                  <a:cubicBezTo>
                    <a:pt x="320" y="17096"/>
                    <a:pt x="412" y="17165"/>
                    <a:pt x="503" y="17233"/>
                  </a:cubicBezTo>
                  <a:lnTo>
                    <a:pt x="594" y="17324"/>
                  </a:lnTo>
                  <a:cubicBezTo>
                    <a:pt x="617" y="17347"/>
                    <a:pt x="663" y="17370"/>
                    <a:pt x="686" y="17393"/>
                  </a:cubicBezTo>
                  <a:cubicBezTo>
                    <a:pt x="708" y="17370"/>
                    <a:pt x="754" y="17347"/>
                    <a:pt x="777" y="17347"/>
                  </a:cubicBezTo>
                  <a:cubicBezTo>
                    <a:pt x="800" y="17347"/>
                    <a:pt x="823" y="17370"/>
                    <a:pt x="845" y="17370"/>
                  </a:cubicBezTo>
                  <a:cubicBezTo>
                    <a:pt x="868" y="17416"/>
                    <a:pt x="891" y="17461"/>
                    <a:pt x="868" y="17484"/>
                  </a:cubicBezTo>
                  <a:cubicBezTo>
                    <a:pt x="937" y="17553"/>
                    <a:pt x="1005" y="17598"/>
                    <a:pt x="1074" y="17644"/>
                  </a:cubicBezTo>
                  <a:cubicBezTo>
                    <a:pt x="1165" y="17712"/>
                    <a:pt x="1233" y="17758"/>
                    <a:pt x="1325" y="17804"/>
                  </a:cubicBezTo>
                  <a:lnTo>
                    <a:pt x="1370" y="17827"/>
                  </a:lnTo>
                  <a:cubicBezTo>
                    <a:pt x="1416" y="17872"/>
                    <a:pt x="1484" y="17918"/>
                    <a:pt x="1530" y="17941"/>
                  </a:cubicBezTo>
                  <a:lnTo>
                    <a:pt x="1553" y="17964"/>
                  </a:lnTo>
                  <a:lnTo>
                    <a:pt x="1576" y="17964"/>
                  </a:lnTo>
                  <a:cubicBezTo>
                    <a:pt x="1644" y="18009"/>
                    <a:pt x="1713" y="18032"/>
                    <a:pt x="1758" y="18078"/>
                  </a:cubicBezTo>
                  <a:lnTo>
                    <a:pt x="1850" y="18146"/>
                  </a:lnTo>
                  <a:lnTo>
                    <a:pt x="1964" y="18215"/>
                  </a:lnTo>
                  <a:cubicBezTo>
                    <a:pt x="2032" y="18237"/>
                    <a:pt x="2078" y="18260"/>
                    <a:pt x="2124" y="18306"/>
                  </a:cubicBezTo>
                  <a:lnTo>
                    <a:pt x="2192" y="18329"/>
                  </a:lnTo>
                  <a:cubicBezTo>
                    <a:pt x="2443" y="18488"/>
                    <a:pt x="2694" y="18648"/>
                    <a:pt x="2945" y="18808"/>
                  </a:cubicBezTo>
                  <a:lnTo>
                    <a:pt x="2991" y="18831"/>
                  </a:lnTo>
                  <a:lnTo>
                    <a:pt x="3059" y="18899"/>
                  </a:lnTo>
                  <a:lnTo>
                    <a:pt x="3082" y="18899"/>
                  </a:lnTo>
                  <a:lnTo>
                    <a:pt x="3105" y="18922"/>
                  </a:lnTo>
                  <a:lnTo>
                    <a:pt x="3151" y="18945"/>
                  </a:lnTo>
                  <a:cubicBezTo>
                    <a:pt x="3242" y="18991"/>
                    <a:pt x="3333" y="19059"/>
                    <a:pt x="3425" y="19105"/>
                  </a:cubicBezTo>
                  <a:lnTo>
                    <a:pt x="3470" y="19128"/>
                  </a:lnTo>
                  <a:lnTo>
                    <a:pt x="3516" y="19150"/>
                  </a:lnTo>
                  <a:lnTo>
                    <a:pt x="3539" y="19150"/>
                  </a:lnTo>
                  <a:cubicBezTo>
                    <a:pt x="3607" y="19196"/>
                    <a:pt x="3676" y="19242"/>
                    <a:pt x="3744" y="19287"/>
                  </a:cubicBezTo>
                  <a:lnTo>
                    <a:pt x="3881" y="19356"/>
                  </a:lnTo>
                  <a:cubicBezTo>
                    <a:pt x="3972" y="19424"/>
                    <a:pt x="4064" y="19470"/>
                    <a:pt x="4155" y="19516"/>
                  </a:cubicBezTo>
                  <a:cubicBezTo>
                    <a:pt x="4246" y="19584"/>
                    <a:pt x="4338" y="19630"/>
                    <a:pt x="4429" y="19675"/>
                  </a:cubicBezTo>
                  <a:cubicBezTo>
                    <a:pt x="4497" y="19721"/>
                    <a:pt x="4543" y="19744"/>
                    <a:pt x="4589" y="19767"/>
                  </a:cubicBezTo>
                  <a:cubicBezTo>
                    <a:pt x="4657" y="19790"/>
                    <a:pt x="4703" y="19835"/>
                    <a:pt x="4748" y="19858"/>
                  </a:cubicBezTo>
                  <a:lnTo>
                    <a:pt x="4817" y="19881"/>
                  </a:lnTo>
                  <a:cubicBezTo>
                    <a:pt x="4863" y="19926"/>
                    <a:pt x="4908" y="19949"/>
                    <a:pt x="4977" y="19972"/>
                  </a:cubicBezTo>
                  <a:lnTo>
                    <a:pt x="5022" y="20018"/>
                  </a:lnTo>
                  <a:cubicBezTo>
                    <a:pt x="5182" y="20109"/>
                    <a:pt x="5319" y="20178"/>
                    <a:pt x="5479" y="20269"/>
                  </a:cubicBezTo>
                  <a:cubicBezTo>
                    <a:pt x="5593" y="20315"/>
                    <a:pt x="5707" y="20383"/>
                    <a:pt x="5821" y="20451"/>
                  </a:cubicBezTo>
                  <a:lnTo>
                    <a:pt x="5913" y="20497"/>
                  </a:lnTo>
                  <a:cubicBezTo>
                    <a:pt x="6004" y="20520"/>
                    <a:pt x="6095" y="20566"/>
                    <a:pt x="6164" y="20611"/>
                  </a:cubicBezTo>
                  <a:cubicBezTo>
                    <a:pt x="6232" y="20634"/>
                    <a:pt x="6301" y="20680"/>
                    <a:pt x="6369" y="20703"/>
                  </a:cubicBezTo>
                  <a:lnTo>
                    <a:pt x="6506" y="20771"/>
                  </a:lnTo>
                  <a:lnTo>
                    <a:pt x="6597" y="20817"/>
                  </a:lnTo>
                  <a:cubicBezTo>
                    <a:pt x="6643" y="20839"/>
                    <a:pt x="6711" y="20862"/>
                    <a:pt x="6757" y="20908"/>
                  </a:cubicBezTo>
                  <a:lnTo>
                    <a:pt x="6826" y="20931"/>
                  </a:lnTo>
                  <a:cubicBezTo>
                    <a:pt x="6894" y="20976"/>
                    <a:pt x="6985" y="21022"/>
                    <a:pt x="7077" y="21068"/>
                  </a:cubicBezTo>
                  <a:cubicBezTo>
                    <a:pt x="7145" y="21091"/>
                    <a:pt x="7191" y="21113"/>
                    <a:pt x="7259" y="21136"/>
                  </a:cubicBezTo>
                  <a:cubicBezTo>
                    <a:pt x="7328" y="21182"/>
                    <a:pt x="7419" y="21228"/>
                    <a:pt x="7488" y="21250"/>
                  </a:cubicBezTo>
                  <a:lnTo>
                    <a:pt x="7533" y="21273"/>
                  </a:lnTo>
                  <a:cubicBezTo>
                    <a:pt x="7602" y="21296"/>
                    <a:pt x="7670" y="21342"/>
                    <a:pt x="7739" y="21364"/>
                  </a:cubicBezTo>
                  <a:cubicBezTo>
                    <a:pt x="7807" y="21410"/>
                    <a:pt x="7898" y="21456"/>
                    <a:pt x="7967" y="21479"/>
                  </a:cubicBezTo>
                  <a:cubicBezTo>
                    <a:pt x="7990" y="21501"/>
                    <a:pt x="7990" y="21501"/>
                    <a:pt x="8012" y="21501"/>
                  </a:cubicBezTo>
                  <a:lnTo>
                    <a:pt x="8081" y="21547"/>
                  </a:lnTo>
                  <a:cubicBezTo>
                    <a:pt x="8172" y="21593"/>
                    <a:pt x="8264" y="21638"/>
                    <a:pt x="8378" y="21661"/>
                  </a:cubicBezTo>
                  <a:cubicBezTo>
                    <a:pt x="8446" y="21707"/>
                    <a:pt x="8537" y="21730"/>
                    <a:pt x="8606" y="21775"/>
                  </a:cubicBezTo>
                  <a:cubicBezTo>
                    <a:pt x="8697" y="21798"/>
                    <a:pt x="8766" y="21844"/>
                    <a:pt x="8834" y="21867"/>
                  </a:cubicBezTo>
                  <a:lnTo>
                    <a:pt x="8971" y="21912"/>
                  </a:lnTo>
                  <a:cubicBezTo>
                    <a:pt x="9085" y="21958"/>
                    <a:pt x="9199" y="22026"/>
                    <a:pt x="9314" y="22072"/>
                  </a:cubicBezTo>
                  <a:lnTo>
                    <a:pt x="9450" y="22118"/>
                  </a:lnTo>
                  <a:cubicBezTo>
                    <a:pt x="9542" y="22163"/>
                    <a:pt x="9656" y="22232"/>
                    <a:pt x="9770" y="22277"/>
                  </a:cubicBezTo>
                  <a:cubicBezTo>
                    <a:pt x="9930" y="22323"/>
                    <a:pt x="10090" y="22392"/>
                    <a:pt x="10249" y="22437"/>
                  </a:cubicBezTo>
                  <a:cubicBezTo>
                    <a:pt x="10341" y="22483"/>
                    <a:pt x="10432" y="22506"/>
                    <a:pt x="10523" y="22529"/>
                  </a:cubicBezTo>
                  <a:cubicBezTo>
                    <a:pt x="10592" y="22551"/>
                    <a:pt x="10637" y="22574"/>
                    <a:pt x="10706" y="22597"/>
                  </a:cubicBezTo>
                  <a:cubicBezTo>
                    <a:pt x="10774" y="22620"/>
                    <a:pt x="10843" y="22643"/>
                    <a:pt x="10911" y="22666"/>
                  </a:cubicBezTo>
                  <a:lnTo>
                    <a:pt x="10980" y="22711"/>
                  </a:lnTo>
                  <a:cubicBezTo>
                    <a:pt x="11094" y="22734"/>
                    <a:pt x="11208" y="22780"/>
                    <a:pt x="11322" y="22802"/>
                  </a:cubicBezTo>
                  <a:cubicBezTo>
                    <a:pt x="11482" y="22848"/>
                    <a:pt x="11642" y="22894"/>
                    <a:pt x="11801" y="22939"/>
                  </a:cubicBezTo>
                  <a:cubicBezTo>
                    <a:pt x="11893" y="22962"/>
                    <a:pt x="11961" y="22985"/>
                    <a:pt x="12053" y="23008"/>
                  </a:cubicBezTo>
                  <a:lnTo>
                    <a:pt x="12190" y="23031"/>
                  </a:lnTo>
                  <a:cubicBezTo>
                    <a:pt x="12304" y="23031"/>
                    <a:pt x="12441" y="23054"/>
                    <a:pt x="12555" y="23076"/>
                  </a:cubicBezTo>
                  <a:cubicBezTo>
                    <a:pt x="12715" y="23099"/>
                    <a:pt x="12851" y="23099"/>
                    <a:pt x="12988" y="23122"/>
                  </a:cubicBezTo>
                  <a:lnTo>
                    <a:pt x="13536" y="23122"/>
                  </a:lnTo>
                  <a:cubicBezTo>
                    <a:pt x="13559" y="23099"/>
                    <a:pt x="13605" y="23099"/>
                    <a:pt x="13628" y="23076"/>
                  </a:cubicBezTo>
                  <a:cubicBezTo>
                    <a:pt x="13650" y="23054"/>
                    <a:pt x="13673" y="23031"/>
                    <a:pt x="13673" y="23008"/>
                  </a:cubicBezTo>
                  <a:cubicBezTo>
                    <a:pt x="13696" y="22962"/>
                    <a:pt x="13696" y="22939"/>
                    <a:pt x="13696" y="22894"/>
                  </a:cubicBezTo>
                  <a:cubicBezTo>
                    <a:pt x="13742" y="22825"/>
                    <a:pt x="13787" y="22757"/>
                    <a:pt x="13833" y="22688"/>
                  </a:cubicBezTo>
                  <a:cubicBezTo>
                    <a:pt x="13879" y="22620"/>
                    <a:pt x="13924" y="22551"/>
                    <a:pt x="13970" y="22483"/>
                  </a:cubicBezTo>
                  <a:cubicBezTo>
                    <a:pt x="14038" y="22369"/>
                    <a:pt x="14107" y="22255"/>
                    <a:pt x="14198" y="22141"/>
                  </a:cubicBezTo>
                  <a:lnTo>
                    <a:pt x="14221" y="22095"/>
                  </a:lnTo>
                  <a:cubicBezTo>
                    <a:pt x="14289" y="21981"/>
                    <a:pt x="14335" y="21889"/>
                    <a:pt x="14404" y="21798"/>
                  </a:cubicBezTo>
                  <a:lnTo>
                    <a:pt x="14449" y="21707"/>
                  </a:lnTo>
                  <a:cubicBezTo>
                    <a:pt x="14495" y="21638"/>
                    <a:pt x="14518" y="21593"/>
                    <a:pt x="14563" y="21524"/>
                  </a:cubicBezTo>
                  <a:lnTo>
                    <a:pt x="14586" y="21501"/>
                  </a:lnTo>
                  <a:lnTo>
                    <a:pt x="14609" y="21456"/>
                  </a:lnTo>
                  <a:cubicBezTo>
                    <a:pt x="14632" y="21387"/>
                    <a:pt x="14677" y="21342"/>
                    <a:pt x="14700" y="21273"/>
                  </a:cubicBezTo>
                  <a:cubicBezTo>
                    <a:pt x="14746" y="21182"/>
                    <a:pt x="14792" y="21113"/>
                    <a:pt x="14814" y="21022"/>
                  </a:cubicBezTo>
                  <a:cubicBezTo>
                    <a:pt x="14906" y="20885"/>
                    <a:pt x="14974" y="20725"/>
                    <a:pt x="15043" y="20588"/>
                  </a:cubicBezTo>
                  <a:cubicBezTo>
                    <a:pt x="15111" y="20474"/>
                    <a:pt x="15157" y="20383"/>
                    <a:pt x="15248" y="20269"/>
                  </a:cubicBezTo>
                  <a:cubicBezTo>
                    <a:pt x="15271" y="20223"/>
                    <a:pt x="15294" y="20200"/>
                    <a:pt x="15317" y="20155"/>
                  </a:cubicBezTo>
                  <a:lnTo>
                    <a:pt x="15294" y="20155"/>
                  </a:lnTo>
                  <a:lnTo>
                    <a:pt x="15362" y="20063"/>
                  </a:lnTo>
                  <a:cubicBezTo>
                    <a:pt x="15385" y="20018"/>
                    <a:pt x="15408" y="19972"/>
                    <a:pt x="15454" y="19904"/>
                  </a:cubicBezTo>
                  <a:lnTo>
                    <a:pt x="15522" y="19812"/>
                  </a:lnTo>
                  <a:lnTo>
                    <a:pt x="15659" y="19561"/>
                  </a:lnTo>
                  <a:lnTo>
                    <a:pt x="15727" y="19447"/>
                  </a:lnTo>
                  <a:cubicBezTo>
                    <a:pt x="15750" y="19402"/>
                    <a:pt x="15796" y="19333"/>
                    <a:pt x="15819" y="19265"/>
                  </a:cubicBezTo>
                  <a:cubicBezTo>
                    <a:pt x="15864" y="19196"/>
                    <a:pt x="15887" y="19150"/>
                    <a:pt x="15910" y="19082"/>
                  </a:cubicBezTo>
                  <a:cubicBezTo>
                    <a:pt x="15956" y="19036"/>
                    <a:pt x="16001" y="18968"/>
                    <a:pt x="16024" y="18899"/>
                  </a:cubicBezTo>
                  <a:lnTo>
                    <a:pt x="16047" y="18854"/>
                  </a:lnTo>
                  <a:lnTo>
                    <a:pt x="16138" y="18717"/>
                  </a:lnTo>
                  <a:cubicBezTo>
                    <a:pt x="16161" y="18671"/>
                    <a:pt x="16207" y="18603"/>
                    <a:pt x="16252" y="18534"/>
                  </a:cubicBezTo>
                  <a:lnTo>
                    <a:pt x="16275" y="18443"/>
                  </a:lnTo>
                  <a:cubicBezTo>
                    <a:pt x="16298" y="18420"/>
                    <a:pt x="16321" y="18374"/>
                    <a:pt x="16344" y="18329"/>
                  </a:cubicBezTo>
                  <a:cubicBezTo>
                    <a:pt x="16389" y="18283"/>
                    <a:pt x="16412" y="18215"/>
                    <a:pt x="16435" y="18169"/>
                  </a:cubicBezTo>
                  <a:lnTo>
                    <a:pt x="16481" y="18078"/>
                  </a:lnTo>
                  <a:lnTo>
                    <a:pt x="16504" y="18055"/>
                  </a:lnTo>
                  <a:lnTo>
                    <a:pt x="16595" y="17895"/>
                  </a:lnTo>
                  <a:cubicBezTo>
                    <a:pt x="16618" y="17849"/>
                    <a:pt x="16640" y="17804"/>
                    <a:pt x="16663" y="17758"/>
                  </a:cubicBezTo>
                  <a:lnTo>
                    <a:pt x="16686" y="17712"/>
                  </a:lnTo>
                  <a:cubicBezTo>
                    <a:pt x="16732" y="17644"/>
                    <a:pt x="16800" y="17553"/>
                    <a:pt x="16846" y="17461"/>
                  </a:cubicBezTo>
                  <a:lnTo>
                    <a:pt x="16869" y="17370"/>
                  </a:lnTo>
                  <a:lnTo>
                    <a:pt x="16960" y="17233"/>
                  </a:lnTo>
                  <a:lnTo>
                    <a:pt x="16983" y="17187"/>
                  </a:lnTo>
                  <a:cubicBezTo>
                    <a:pt x="17006" y="17142"/>
                    <a:pt x="17051" y="17073"/>
                    <a:pt x="17074" y="17005"/>
                  </a:cubicBezTo>
                  <a:lnTo>
                    <a:pt x="17097" y="16959"/>
                  </a:lnTo>
                  <a:lnTo>
                    <a:pt x="17188" y="16799"/>
                  </a:lnTo>
                  <a:lnTo>
                    <a:pt x="17257" y="16662"/>
                  </a:lnTo>
                  <a:lnTo>
                    <a:pt x="17302" y="16594"/>
                  </a:lnTo>
                  <a:lnTo>
                    <a:pt x="17371" y="16480"/>
                  </a:lnTo>
                  <a:cubicBezTo>
                    <a:pt x="17417" y="16389"/>
                    <a:pt x="17462" y="16274"/>
                    <a:pt x="17531" y="16183"/>
                  </a:cubicBezTo>
                  <a:cubicBezTo>
                    <a:pt x="17599" y="16046"/>
                    <a:pt x="17690" y="15909"/>
                    <a:pt x="17759" y="15772"/>
                  </a:cubicBezTo>
                  <a:cubicBezTo>
                    <a:pt x="17805" y="15681"/>
                    <a:pt x="17873" y="15567"/>
                    <a:pt x="17941" y="15476"/>
                  </a:cubicBezTo>
                  <a:lnTo>
                    <a:pt x="17987" y="15384"/>
                  </a:lnTo>
                  <a:cubicBezTo>
                    <a:pt x="18033" y="15293"/>
                    <a:pt x="18078" y="15224"/>
                    <a:pt x="18124" y="15156"/>
                  </a:cubicBezTo>
                  <a:lnTo>
                    <a:pt x="18147" y="15133"/>
                  </a:lnTo>
                  <a:cubicBezTo>
                    <a:pt x="18170" y="15065"/>
                    <a:pt x="18193" y="15019"/>
                    <a:pt x="18238" y="14973"/>
                  </a:cubicBezTo>
                  <a:lnTo>
                    <a:pt x="18307" y="14836"/>
                  </a:lnTo>
                  <a:cubicBezTo>
                    <a:pt x="18352" y="14722"/>
                    <a:pt x="18421" y="14608"/>
                    <a:pt x="18489" y="14517"/>
                  </a:cubicBezTo>
                  <a:cubicBezTo>
                    <a:pt x="18535" y="14426"/>
                    <a:pt x="18581" y="14357"/>
                    <a:pt x="18626" y="14266"/>
                  </a:cubicBezTo>
                  <a:lnTo>
                    <a:pt x="18649" y="14220"/>
                  </a:lnTo>
                  <a:cubicBezTo>
                    <a:pt x="18672" y="14175"/>
                    <a:pt x="18718" y="14129"/>
                    <a:pt x="18740" y="14083"/>
                  </a:cubicBezTo>
                  <a:lnTo>
                    <a:pt x="18877" y="13832"/>
                  </a:lnTo>
                  <a:lnTo>
                    <a:pt x="18900" y="13786"/>
                  </a:lnTo>
                  <a:cubicBezTo>
                    <a:pt x="18991" y="13650"/>
                    <a:pt x="19083" y="13467"/>
                    <a:pt x="19174" y="13330"/>
                  </a:cubicBezTo>
                  <a:cubicBezTo>
                    <a:pt x="19193" y="13293"/>
                    <a:pt x="19212" y="13270"/>
                    <a:pt x="19230" y="13239"/>
                  </a:cubicBezTo>
                  <a:lnTo>
                    <a:pt x="19230" y="13239"/>
                  </a:lnTo>
                  <a:cubicBezTo>
                    <a:pt x="19243" y="13238"/>
                    <a:pt x="19243" y="13234"/>
                    <a:pt x="19243" y="13216"/>
                  </a:cubicBezTo>
                  <a:lnTo>
                    <a:pt x="19243" y="13216"/>
                  </a:lnTo>
                  <a:cubicBezTo>
                    <a:pt x="19243" y="13216"/>
                    <a:pt x="19243" y="13216"/>
                    <a:pt x="19243" y="13216"/>
                  </a:cubicBezTo>
                  <a:lnTo>
                    <a:pt x="19243" y="13216"/>
                  </a:lnTo>
                  <a:lnTo>
                    <a:pt x="19220" y="13239"/>
                  </a:lnTo>
                  <a:cubicBezTo>
                    <a:pt x="19243" y="13193"/>
                    <a:pt x="19265" y="13170"/>
                    <a:pt x="19288" y="13125"/>
                  </a:cubicBezTo>
                  <a:lnTo>
                    <a:pt x="19311" y="13102"/>
                  </a:lnTo>
                  <a:lnTo>
                    <a:pt x="19334" y="13056"/>
                  </a:lnTo>
                  <a:lnTo>
                    <a:pt x="19357" y="13010"/>
                  </a:lnTo>
                  <a:cubicBezTo>
                    <a:pt x="19402" y="12965"/>
                    <a:pt x="19425" y="12919"/>
                    <a:pt x="19448" y="12873"/>
                  </a:cubicBezTo>
                  <a:lnTo>
                    <a:pt x="19516" y="12759"/>
                  </a:lnTo>
                  <a:lnTo>
                    <a:pt x="19539" y="12714"/>
                  </a:lnTo>
                  <a:lnTo>
                    <a:pt x="19562" y="12668"/>
                  </a:lnTo>
                  <a:lnTo>
                    <a:pt x="19585" y="12668"/>
                  </a:lnTo>
                  <a:lnTo>
                    <a:pt x="19631" y="12577"/>
                  </a:lnTo>
                  <a:cubicBezTo>
                    <a:pt x="19653" y="12531"/>
                    <a:pt x="19699" y="12463"/>
                    <a:pt x="19722" y="12417"/>
                  </a:cubicBezTo>
                  <a:lnTo>
                    <a:pt x="19745" y="12371"/>
                  </a:lnTo>
                  <a:cubicBezTo>
                    <a:pt x="19768" y="12349"/>
                    <a:pt x="19790" y="12303"/>
                    <a:pt x="19813" y="12257"/>
                  </a:cubicBezTo>
                  <a:lnTo>
                    <a:pt x="19882" y="12166"/>
                  </a:lnTo>
                  <a:cubicBezTo>
                    <a:pt x="19950" y="12006"/>
                    <a:pt x="20041" y="11869"/>
                    <a:pt x="20133" y="11709"/>
                  </a:cubicBezTo>
                  <a:lnTo>
                    <a:pt x="20178" y="11641"/>
                  </a:lnTo>
                  <a:cubicBezTo>
                    <a:pt x="20201" y="11595"/>
                    <a:pt x="20224" y="11572"/>
                    <a:pt x="20247" y="11527"/>
                  </a:cubicBezTo>
                  <a:lnTo>
                    <a:pt x="20270" y="11481"/>
                  </a:lnTo>
                  <a:cubicBezTo>
                    <a:pt x="20315" y="11413"/>
                    <a:pt x="20361" y="11321"/>
                    <a:pt x="20407" y="11253"/>
                  </a:cubicBezTo>
                  <a:cubicBezTo>
                    <a:pt x="20475" y="11116"/>
                    <a:pt x="20544" y="11002"/>
                    <a:pt x="20612" y="10888"/>
                  </a:cubicBezTo>
                  <a:lnTo>
                    <a:pt x="20635" y="10842"/>
                  </a:lnTo>
                  <a:cubicBezTo>
                    <a:pt x="20703" y="10728"/>
                    <a:pt x="20772" y="10614"/>
                    <a:pt x="20817" y="10500"/>
                  </a:cubicBezTo>
                  <a:lnTo>
                    <a:pt x="20886" y="10408"/>
                  </a:lnTo>
                  <a:cubicBezTo>
                    <a:pt x="20909" y="10317"/>
                    <a:pt x="20954" y="10249"/>
                    <a:pt x="21000" y="10180"/>
                  </a:cubicBezTo>
                  <a:lnTo>
                    <a:pt x="21023" y="10134"/>
                  </a:lnTo>
                  <a:cubicBezTo>
                    <a:pt x="21046" y="10066"/>
                    <a:pt x="21069" y="10020"/>
                    <a:pt x="21114" y="9975"/>
                  </a:cubicBezTo>
                  <a:lnTo>
                    <a:pt x="21137" y="9929"/>
                  </a:lnTo>
                  <a:cubicBezTo>
                    <a:pt x="21206" y="9792"/>
                    <a:pt x="21274" y="9655"/>
                    <a:pt x="21365" y="9518"/>
                  </a:cubicBezTo>
                  <a:cubicBezTo>
                    <a:pt x="21388" y="9450"/>
                    <a:pt x="21434" y="9381"/>
                    <a:pt x="21457" y="9313"/>
                  </a:cubicBezTo>
                  <a:cubicBezTo>
                    <a:pt x="21502" y="9244"/>
                    <a:pt x="21548" y="9176"/>
                    <a:pt x="21594" y="9084"/>
                  </a:cubicBezTo>
                  <a:cubicBezTo>
                    <a:pt x="21662" y="8925"/>
                    <a:pt x="21753" y="8788"/>
                    <a:pt x="21845" y="8651"/>
                  </a:cubicBezTo>
                  <a:cubicBezTo>
                    <a:pt x="21890" y="8582"/>
                    <a:pt x="21936" y="8514"/>
                    <a:pt x="21959" y="8445"/>
                  </a:cubicBezTo>
                  <a:cubicBezTo>
                    <a:pt x="21982" y="8400"/>
                    <a:pt x="22027" y="8354"/>
                    <a:pt x="22050" y="8308"/>
                  </a:cubicBezTo>
                  <a:lnTo>
                    <a:pt x="22096" y="8240"/>
                  </a:lnTo>
                  <a:lnTo>
                    <a:pt x="22187" y="8080"/>
                  </a:lnTo>
                  <a:cubicBezTo>
                    <a:pt x="22233" y="7989"/>
                    <a:pt x="22301" y="7898"/>
                    <a:pt x="22347" y="7806"/>
                  </a:cubicBezTo>
                  <a:lnTo>
                    <a:pt x="22461" y="7601"/>
                  </a:lnTo>
                  <a:cubicBezTo>
                    <a:pt x="22507" y="7532"/>
                    <a:pt x="22552" y="7464"/>
                    <a:pt x="22598" y="7373"/>
                  </a:cubicBezTo>
                  <a:lnTo>
                    <a:pt x="22644" y="7281"/>
                  </a:lnTo>
                  <a:cubicBezTo>
                    <a:pt x="22689" y="7213"/>
                    <a:pt x="22712" y="7167"/>
                    <a:pt x="22758" y="7099"/>
                  </a:cubicBezTo>
                  <a:lnTo>
                    <a:pt x="22780" y="7053"/>
                  </a:lnTo>
                  <a:lnTo>
                    <a:pt x="22803" y="6985"/>
                  </a:lnTo>
                  <a:lnTo>
                    <a:pt x="22826" y="6985"/>
                  </a:lnTo>
                  <a:cubicBezTo>
                    <a:pt x="22826" y="6962"/>
                    <a:pt x="22826" y="6962"/>
                    <a:pt x="22849" y="6939"/>
                  </a:cubicBezTo>
                  <a:lnTo>
                    <a:pt x="22849" y="6916"/>
                  </a:lnTo>
                  <a:cubicBezTo>
                    <a:pt x="22872" y="6893"/>
                    <a:pt x="22872" y="6893"/>
                    <a:pt x="22872" y="6893"/>
                  </a:cubicBezTo>
                  <a:cubicBezTo>
                    <a:pt x="22895" y="6870"/>
                    <a:pt x="22917" y="6825"/>
                    <a:pt x="22917" y="6802"/>
                  </a:cubicBezTo>
                  <a:cubicBezTo>
                    <a:pt x="22917" y="6756"/>
                    <a:pt x="22940" y="6711"/>
                    <a:pt x="22940" y="6688"/>
                  </a:cubicBezTo>
                  <a:cubicBezTo>
                    <a:pt x="22940" y="6642"/>
                    <a:pt x="22940" y="6597"/>
                    <a:pt x="22917" y="6574"/>
                  </a:cubicBezTo>
                  <a:cubicBezTo>
                    <a:pt x="22917" y="6528"/>
                    <a:pt x="22917" y="6460"/>
                    <a:pt x="22895" y="6414"/>
                  </a:cubicBezTo>
                  <a:cubicBezTo>
                    <a:pt x="22872" y="6345"/>
                    <a:pt x="22849" y="6300"/>
                    <a:pt x="22803" y="6231"/>
                  </a:cubicBezTo>
                  <a:cubicBezTo>
                    <a:pt x="22780" y="6163"/>
                    <a:pt x="22735" y="6117"/>
                    <a:pt x="22689" y="6072"/>
                  </a:cubicBezTo>
                  <a:lnTo>
                    <a:pt x="22666" y="6049"/>
                  </a:lnTo>
                  <a:cubicBezTo>
                    <a:pt x="22507" y="5843"/>
                    <a:pt x="22301" y="5684"/>
                    <a:pt x="22119" y="5547"/>
                  </a:cubicBezTo>
                  <a:lnTo>
                    <a:pt x="22096" y="5524"/>
                  </a:lnTo>
                  <a:lnTo>
                    <a:pt x="22027" y="5455"/>
                  </a:lnTo>
                  <a:lnTo>
                    <a:pt x="21845" y="5318"/>
                  </a:lnTo>
                  <a:cubicBezTo>
                    <a:pt x="21753" y="5204"/>
                    <a:pt x="21616" y="5136"/>
                    <a:pt x="21502" y="5044"/>
                  </a:cubicBezTo>
                  <a:lnTo>
                    <a:pt x="21479" y="4999"/>
                  </a:lnTo>
                  <a:lnTo>
                    <a:pt x="21342" y="4907"/>
                  </a:lnTo>
                  <a:cubicBezTo>
                    <a:pt x="21274" y="4839"/>
                    <a:pt x="21183" y="4771"/>
                    <a:pt x="21091" y="4725"/>
                  </a:cubicBezTo>
                  <a:cubicBezTo>
                    <a:pt x="20954" y="4611"/>
                    <a:pt x="20840" y="4519"/>
                    <a:pt x="20703" y="4428"/>
                  </a:cubicBezTo>
                  <a:cubicBezTo>
                    <a:pt x="20635" y="4382"/>
                    <a:pt x="20566" y="4337"/>
                    <a:pt x="20498" y="4291"/>
                  </a:cubicBezTo>
                  <a:cubicBezTo>
                    <a:pt x="20429" y="4246"/>
                    <a:pt x="20361" y="4177"/>
                    <a:pt x="20293" y="4131"/>
                  </a:cubicBezTo>
                  <a:cubicBezTo>
                    <a:pt x="20270" y="4109"/>
                    <a:pt x="20224" y="4086"/>
                    <a:pt x="20201" y="4086"/>
                  </a:cubicBezTo>
                  <a:cubicBezTo>
                    <a:pt x="20178" y="4040"/>
                    <a:pt x="20133" y="4017"/>
                    <a:pt x="20110" y="3994"/>
                  </a:cubicBezTo>
                  <a:cubicBezTo>
                    <a:pt x="20041" y="3949"/>
                    <a:pt x="19950" y="3903"/>
                    <a:pt x="19882" y="3858"/>
                  </a:cubicBezTo>
                  <a:cubicBezTo>
                    <a:pt x="19790" y="3789"/>
                    <a:pt x="19699" y="3721"/>
                    <a:pt x="19585" y="3652"/>
                  </a:cubicBezTo>
                  <a:lnTo>
                    <a:pt x="19471" y="3584"/>
                  </a:lnTo>
                  <a:cubicBezTo>
                    <a:pt x="19425" y="3561"/>
                    <a:pt x="19402" y="3538"/>
                    <a:pt x="19357" y="3515"/>
                  </a:cubicBezTo>
                  <a:cubicBezTo>
                    <a:pt x="19334" y="3492"/>
                    <a:pt x="19288" y="3469"/>
                    <a:pt x="19243" y="3424"/>
                  </a:cubicBezTo>
                  <a:lnTo>
                    <a:pt x="19083" y="3310"/>
                  </a:lnTo>
                  <a:lnTo>
                    <a:pt x="19014" y="3287"/>
                  </a:lnTo>
                  <a:cubicBezTo>
                    <a:pt x="18877" y="3196"/>
                    <a:pt x="18740" y="3104"/>
                    <a:pt x="18603" y="3013"/>
                  </a:cubicBezTo>
                  <a:cubicBezTo>
                    <a:pt x="18489" y="2944"/>
                    <a:pt x="18352" y="2876"/>
                    <a:pt x="18238" y="2808"/>
                  </a:cubicBezTo>
                  <a:lnTo>
                    <a:pt x="18147" y="2739"/>
                  </a:lnTo>
                  <a:lnTo>
                    <a:pt x="18124" y="2739"/>
                  </a:lnTo>
                  <a:cubicBezTo>
                    <a:pt x="17987" y="2648"/>
                    <a:pt x="17827" y="2579"/>
                    <a:pt x="17690" y="2488"/>
                  </a:cubicBezTo>
                  <a:lnTo>
                    <a:pt x="17462" y="2374"/>
                  </a:lnTo>
                  <a:cubicBezTo>
                    <a:pt x="17234" y="2260"/>
                    <a:pt x="17006" y="2123"/>
                    <a:pt x="16755" y="2009"/>
                  </a:cubicBezTo>
                  <a:lnTo>
                    <a:pt x="16595" y="1940"/>
                  </a:lnTo>
                  <a:lnTo>
                    <a:pt x="16526" y="1895"/>
                  </a:lnTo>
                  <a:lnTo>
                    <a:pt x="16458" y="1872"/>
                  </a:lnTo>
                  <a:cubicBezTo>
                    <a:pt x="16321" y="1803"/>
                    <a:pt x="16184" y="1735"/>
                    <a:pt x="16047" y="1689"/>
                  </a:cubicBezTo>
                  <a:cubicBezTo>
                    <a:pt x="15887" y="1621"/>
                    <a:pt x="15727" y="1552"/>
                    <a:pt x="15568" y="1484"/>
                  </a:cubicBezTo>
                  <a:cubicBezTo>
                    <a:pt x="15408" y="1415"/>
                    <a:pt x="15248" y="1347"/>
                    <a:pt x="15088" y="1301"/>
                  </a:cubicBezTo>
                  <a:cubicBezTo>
                    <a:pt x="14997" y="1255"/>
                    <a:pt x="14883" y="1210"/>
                    <a:pt x="14792" y="1187"/>
                  </a:cubicBezTo>
                  <a:cubicBezTo>
                    <a:pt x="14723" y="1164"/>
                    <a:pt x="14677" y="1141"/>
                    <a:pt x="14609" y="1118"/>
                  </a:cubicBezTo>
                  <a:lnTo>
                    <a:pt x="14495" y="1073"/>
                  </a:lnTo>
                  <a:cubicBezTo>
                    <a:pt x="14381" y="1027"/>
                    <a:pt x="14244" y="982"/>
                    <a:pt x="14130" y="936"/>
                  </a:cubicBezTo>
                  <a:cubicBezTo>
                    <a:pt x="14038" y="913"/>
                    <a:pt x="13924" y="890"/>
                    <a:pt x="13833" y="845"/>
                  </a:cubicBezTo>
                  <a:cubicBezTo>
                    <a:pt x="13764" y="845"/>
                    <a:pt x="13696" y="822"/>
                    <a:pt x="13628" y="799"/>
                  </a:cubicBezTo>
                  <a:cubicBezTo>
                    <a:pt x="13582" y="776"/>
                    <a:pt x="13536" y="776"/>
                    <a:pt x="13513" y="753"/>
                  </a:cubicBezTo>
                  <a:cubicBezTo>
                    <a:pt x="13468" y="753"/>
                    <a:pt x="13422" y="730"/>
                    <a:pt x="13376" y="708"/>
                  </a:cubicBezTo>
                  <a:cubicBezTo>
                    <a:pt x="13308" y="708"/>
                    <a:pt x="13239" y="685"/>
                    <a:pt x="13194" y="662"/>
                  </a:cubicBezTo>
                  <a:lnTo>
                    <a:pt x="13125" y="639"/>
                  </a:lnTo>
                  <a:cubicBezTo>
                    <a:pt x="13011" y="616"/>
                    <a:pt x="12920" y="593"/>
                    <a:pt x="12829" y="571"/>
                  </a:cubicBezTo>
                  <a:cubicBezTo>
                    <a:pt x="12760" y="548"/>
                    <a:pt x="12692" y="525"/>
                    <a:pt x="12623" y="502"/>
                  </a:cubicBezTo>
                  <a:cubicBezTo>
                    <a:pt x="12463" y="479"/>
                    <a:pt x="12326" y="434"/>
                    <a:pt x="12167" y="388"/>
                  </a:cubicBezTo>
                  <a:lnTo>
                    <a:pt x="12121" y="388"/>
                  </a:lnTo>
                  <a:lnTo>
                    <a:pt x="12053" y="365"/>
                  </a:lnTo>
                  <a:cubicBezTo>
                    <a:pt x="11916" y="342"/>
                    <a:pt x="11779" y="297"/>
                    <a:pt x="11642" y="274"/>
                  </a:cubicBezTo>
                  <a:cubicBezTo>
                    <a:pt x="11459" y="228"/>
                    <a:pt x="11277" y="205"/>
                    <a:pt x="11094" y="160"/>
                  </a:cubicBezTo>
                  <a:cubicBezTo>
                    <a:pt x="10957" y="160"/>
                    <a:pt x="10797" y="114"/>
                    <a:pt x="10615" y="114"/>
                  </a:cubicBezTo>
                  <a:lnTo>
                    <a:pt x="10523" y="114"/>
                  </a:lnTo>
                  <a:cubicBezTo>
                    <a:pt x="10478" y="114"/>
                    <a:pt x="10409" y="91"/>
                    <a:pt x="10363" y="91"/>
                  </a:cubicBezTo>
                  <a:lnTo>
                    <a:pt x="10067" y="91"/>
                  </a:lnTo>
                  <a:cubicBezTo>
                    <a:pt x="9998" y="46"/>
                    <a:pt x="9930" y="46"/>
                    <a:pt x="9884" y="23"/>
                  </a:cubicBezTo>
                  <a:cubicBezTo>
                    <a:pt x="9816" y="0"/>
                    <a:pt x="9747" y="0"/>
                    <a:pt x="967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42" name="Google Shape;5642;p21"/>
            <p:cNvSpPr/>
            <p:nvPr/>
          </p:nvSpPr>
          <p:spPr>
            <a:xfrm>
              <a:off x="-320759" y="2833284"/>
              <a:ext cx="149436" cy="99642"/>
            </a:xfrm>
            <a:custGeom>
              <a:avLst/>
              <a:gdLst/>
              <a:ahLst/>
              <a:cxnLst/>
              <a:rect l="l" t="t" r="r" b="b"/>
              <a:pathLst>
                <a:path w="2671" h="1781" extrusionOk="0">
                  <a:moveTo>
                    <a:pt x="411" y="0"/>
                  </a:moveTo>
                  <a:cubicBezTo>
                    <a:pt x="366" y="0"/>
                    <a:pt x="320" y="23"/>
                    <a:pt x="274" y="23"/>
                  </a:cubicBezTo>
                  <a:cubicBezTo>
                    <a:pt x="229" y="46"/>
                    <a:pt x="183" y="69"/>
                    <a:pt x="160" y="92"/>
                  </a:cubicBezTo>
                  <a:cubicBezTo>
                    <a:pt x="137" y="115"/>
                    <a:pt x="115" y="115"/>
                    <a:pt x="115" y="137"/>
                  </a:cubicBezTo>
                  <a:cubicBezTo>
                    <a:pt x="92" y="137"/>
                    <a:pt x="69" y="137"/>
                    <a:pt x="46" y="160"/>
                  </a:cubicBezTo>
                  <a:cubicBezTo>
                    <a:pt x="23" y="160"/>
                    <a:pt x="0" y="183"/>
                    <a:pt x="0" y="206"/>
                  </a:cubicBezTo>
                  <a:cubicBezTo>
                    <a:pt x="0" y="229"/>
                    <a:pt x="0" y="252"/>
                    <a:pt x="23" y="274"/>
                  </a:cubicBezTo>
                  <a:cubicBezTo>
                    <a:pt x="46" y="343"/>
                    <a:pt x="69" y="411"/>
                    <a:pt x="92" y="480"/>
                  </a:cubicBezTo>
                  <a:cubicBezTo>
                    <a:pt x="137" y="548"/>
                    <a:pt x="183" y="594"/>
                    <a:pt x="206" y="662"/>
                  </a:cubicBezTo>
                  <a:cubicBezTo>
                    <a:pt x="297" y="777"/>
                    <a:pt x="388" y="891"/>
                    <a:pt x="503" y="1005"/>
                  </a:cubicBezTo>
                  <a:cubicBezTo>
                    <a:pt x="548" y="1050"/>
                    <a:pt x="617" y="1119"/>
                    <a:pt x="685" y="1165"/>
                  </a:cubicBezTo>
                  <a:cubicBezTo>
                    <a:pt x="754" y="1210"/>
                    <a:pt x="822" y="1256"/>
                    <a:pt x="868" y="1302"/>
                  </a:cubicBezTo>
                  <a:cubicBezTo>
                    <a:pt x="936" y="1347"/>
                    <a:pt x="1005" y="1370"/>
                    <a:pt x="1050" y="1416"/>
                  </a:cubicBezTo>
                  <a:cubicBezTo>
                    <a:pt x="1119" y="1461"/>
                    <a:pt x="1210" y="1484"/>
                    <a:pt x="1279" y="1507"/>
                  </a:cubicBezTo>
                  <a:cubicBezTo>
                    <a:pt x="1416" y="1575"/>
                    <a:pt x="1553" y="1644"/>
                    <a:pt x="1712" y="1667"/>
                  </a:cubicBezTo>
                  <a:cubicBezTo>
                    <a:pt x="1781" y="1690"/>
                    <a:pt x="1849" y="1712"/>
                    <a:pt x="1918" y="1735"/>
                  </a:cubicBezTo>
                  <a:cubicBezTo>
                    <a:pt x="1986" y="1758"/>
                    <a:pt x="2055" y="1758"/>
                    <a:pt x="2146" y="1781"/>
                  </a:cubicBezTo>
                  <a:lnTo>
                    <a:pt x="2329" y="1781"/>
                  </a:lnTo>
                  <a:cubicBezTo>
                    <a:pt x="2420" y="1781"/>
                    <a:pt x="2534" y="1781"/>
                    <a:pt x="2602" y="1690"/>
                  </a:cubicBezTo>
                  <a:cubicBezTo>
                    <a:pt x="2625" y="1667"/>
                    <a:pt x="2648" y="1644"/>
                    <a:pt x="2671" y="1598"/>
                  </a:cubicBezTo>
                  <a:cubicBezTo>
                    <a:pt x="2671" y="1553"/>
                    <a:pt x="2671" y="1507"/>
                    <a:pt x="2671" y="1484"/>
                  </a:cubicBezTo>
                  <a:cubicBezTo>
                    <a:pt x="2648" y="1461"/>
                    <a:pt x="2648" y="1416"/>
                    <a:pt x="2648" y="1416"/>
                  </a:cubicBezTo>
                  <a:cubicBezTo>
                    <a:pt x="2625" y="1370"/>
                    <a:pt x="2625" y="1347"/>
                    <a:pt x="2602" y="1324"/>
                  </a:cubicBezTo>
                  <a:cubicBezTo>
                    <a:pt x="2557" y="1233"/>
                    <a:pt x="2511" y="1165"/>
                    <a:pt x="2466" y="1119"/>
                  </a:cubicBezTo>
                  <a:cubicBezTo>
                    <a:pt x="2420" y="1050"/>
                    <a:pt x="2374" y="982"/>
                    <a:pt x="2306" y="914"/>
                  </a:cubicBezTo>
                  <a:cubicBezTo>
                    <a:pt x="2260" y="845"/>
                    <a:pt x="2192" y="777"/>
                    <a:pt x="2123" y="731"/>
                  </a:cubicBezTo>
                  <a:cubicBezTo>
                    <a:pt x="2055" y="662"/>
                    <a:pt x="1986" y="594"/>
                    <a:pt x="1895" y="548"/>
                  </a:cubicBezTo>
                  <a:cubicBezTo>
                    <a:pt x="1826" y="480"/>
                    <a:pt x="1758" y="434"/>
                    <a:pt x="1667" y="389"/>
                  </a:cubicBezTo>
                  <a:cubicBezTo>
                    <a:pt x="1507" y="297"/>
                    <a:pt x="1324" y="206"/>
                    <a:pt x="1142" y="137"/>
                  </a:cubicBezTo>
                  <a:cubicBezTo>
                    <a:pt x="982" y="92"/>
                    <a:pt x="799" y="46"/>
                    <a:pt x="640" y="23"/>
                  </a:cubicBezTo>
                  <a:cubicBezTo>
                    <a:pt x="571" y="23"/>
                    <a:pt x="503"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43" name="Google Shape;5643;p21"/>
            <p:cNvSpPr/>
            <p:nvPr/>
          </p:nvSpPr>
          <p:spPr>
            <a:xfrm>
              <a:off x="-281203" y="2086206"/>
              <a:ext cx="661579" cy="516004"/>
            </a:xfrm>
            <a:custGeom>
              <a:avLst/>
              <a:gdLst/>
              <a:ahLst/>
              <a:cxnLst/>
              <a:rect l="l" t="t" r="r" b="b"/>
              <a:pathLst>
                <a:path w="11825" h="9223" extrusionOk="0">
                  <a:moveTo>
                    <a:pt x="2238" y="1"/>
                  </a:moveTo>
                  <a:cubicBezTo>
                    <a:pt x="2215" y="1"/>
                    <a:pt x="2169" y="1"/>
                    <a:pt x="2169" y="46"/>
                  </a:cubicBezTo>
                  <a:cubicBezTo>
                    <a:pt x="2147" y="46"/>
                    <a:pt x="2147" y="46"/>
                    <a:pt x="2147" y="69"/>
                  </a:cubicBezTo>
                  <a:cubicBezTo>
                    <a:pt x="2124" y="69"/>
                    <a:pt x="2124" y="92"/>
                    <a:pt x="2101" y="115"/>
                  </a:cubicBezTo>
                  <a:lnTo>
                    <a:pt x="2101" y="138"/>
                  </a:lnTo>
                  <a:lnTo>
                    <a:pt x="2101" y="160"/>
                  </a:lnTo>
                  <a:cubicBezTo>
                    <a:pt x="2078" y="206"/>
                    <a:pt x="2055" y="252"/>
                    <a:pt x="2032" y="297"/>
                  </a:cubicBezTo>
                  <a:lnTo>
                    <a:pt x="1941" y="480"/>
                  </a:lnTo>
                  <a:cubicBezTo>
                    <a:pt x="1873" y="594"/>
                    <a:pt x="1827" y="708"/>
                    <a:pt x="1759" y="845"/>
                  </a:cubicBezTo>
                  <a:cubicBezTo>
                    <a:pt x="1713" y="891"/>
                    <a:pt x="1690" y="959"/>
                    <a:pt x="1667" y="1005"/>
                  </a:cubicBezTo>
                  <a:lnTo>
                    <a:pt x="1622" y="1074"/>
                  </a:lnTo>
                  <a:lnTo>
                    <a:pt x="1622" y="1096"/>
                  </a:lnTo>
                  <a:lnTo>
                    <a:pt x="1553" y="1233"/>
                  </a:lnTo>
                  <a:cubicBezTo>
                    <a:pt x="1462" y="1370"/>
                    <a:pt x="1416" y="1507"/>
                    <a:pt x="1348" y="1644"/>
                  </a:cubicBezTo>
                  <a:cubicBezTo>
                    <a:pt x="1302" y="1713"/>
                    <a:pt x="1279" y="1758"/>
                    <a:pt x="1234" y="1827"/>
                  </a:cubicBezTo>
                  <a:lnTo>
                    <a:pt x="1211" y="1895"/>
                  </a:lnTo>
                  <a:lnTo>
                    <a:pt x="1142" y="2032"/>
                  </a:lnTo>
                  <a:lnTo>
                    <a:pt x="1142" y="2032"/>
                  </a:lnTo>
                  <a:lnTo>
                    <a:pt x="1165" y="2009"/>
                  </a:lnTo>
                  <a:lnTo>
                    <a:pt x="1165" y="2009"/>
                  </a:lnTo>
                  <a:cubicBezTo>
                    <a:pt x="1074" y="2192"/>
                    <a:pt x="982" y="2352"/>
                    <a:pt x="914" y="2534"/>
                  </a:cubicBezTo>
                  <a:lnTo>
                    <a:pt x="891" y="2557"/>
                  </a:lnTo>
                  <a:lnTo>
                    <a:pt x="891" y="2580"/>
                  </a:lnTo>
                  <a:lnTo>
                    <a:pt x="823" y="2694"/>
                  </a:lnTo>
                  <a:lnTo>
                    <a:pt x="709" y="2922"/>
                  </a:lnTo>
                  <a:cubicBezTo>
                    <a:pt x="686" y="2991"/>
                    <a:pt x="663" y="3059"/>
                    <a:pt x="617" y="3105"/>
                  </a:cubicBezTo>
                  <a:lnTo>
                    <a:pt x="594" y="3151"/>
                  </a:lnTo>
                  <a:lnTo>
                    <a:pt x="549" y="3242"/>
                  </a:lnTo>
                  <a:cubicBezTo>
                    <a:pt x="503" y="3356"/>
                    <a:pt x="457" y="3470"/>
                    <a:pt x="389" y="3584"/>
                  </a:cubicBezTo>
                  <a:cubicBezTo>
                    <a:pt x="343" y="3653"/>
                    <a:pt x="321" y="3721"/>
                    <a:pt x="275" y="3813"/>
                  </a:cubicBezTo>
                  <a:lnTo>
                    <a:pt x="229" y="3927"/>
                  </a:lnTo>
                  <a:lnTo>
                    <a:pt x="206" y="3949"/>
                  </a:lnTo>
                  <a:lnTo>
                    <a:pt x="184" y="3972"/>
                  </a:lnTo>
                  <a:lnTo>
                    <a:pt x="161" y="4018"/>
                  </a:lnTo>
                  <a:lnTo>
                    <a:pt x="161" y="4041"/>
                  </a:lnTo>
                  <a:lnTo>
                    <a:pt x="138" y="4086"/>
                  </a:lnTo>
                  <a:cubicBezTo>
                    <a:pt x="138" y="4086"/>
                    <a:pt x="115" y="4109"/>
                    <a:pt x="115" y="4109"/>
                  </a:cubicBezTo>
                  <a:cubicBezTo>
                    <a:pt x="115" y="4109"/>
                    <a:pt x="92" y="4132"/>
                    <a:pt x="92" y="4155"/>
                  </a:cubicBezTo>
                  <a:cubicBezTo>
                    <a:pt x="47" y="4201"/>
                    <a:pt x="24" y="4223"/>
                    <a:pt x="24" y="4269"/>
                  </a:cubicBezTo>
                  <a:cubicBezTo>
                    <a:pt x="1" y="4338"/>
                    <a:pt x="24" y="4406"/>
                    <a:pt x="69" y="4474"/>
                  </a:cubicBezTo>
                  <a:cubicBezTo>
                    <a:pt x="115" y="4520"/>
                    <a:pt x="138" y="4543"/>
                    <a:pt x="206" y="4566"/>
                  </a:cubicBezTo>
                  <a:cubicBezTo>
                    <a:pt x="229" y="4589"/>
                    <a:pt x="275" y="4611"/>
                    <a:pt x="321" y="4634"/>
                  </a:cubicBezTo>
                  <a:cubicBezTo>
                    <a:pt x="389" y="4680"/>
                    <a:pt x="480" y="4703"/>
                    <a:pt x="549" y="4748"/>
                  </a:cubicBezTo>
                  <a:lnTo>
                    <a:pt x="594" y="4771"/>
                  </a:lnTo>
                  <a:cubicBezTo>
                    <a:pt x="663" y="4794"/>
                    <a:pt x="731" y="4817"/>
                    <a:pt x="800" y="4862"/>
                  </a:cubicBezTo>
                  <a:lnTo>
                    <a:pt x="868" y="4885"/>
                  </a:lnTo>
                  <a:cubicBezTo>
                    <a:pt x="914" y="4908"/>
                    <a:pt x="982" y="4931"/>
                    <a:pt x="1028" y="4954"/>
                  </a:cubicBezTo>
                  <a:cubicBezTo>
                    <a:pt x="1074" y="4977"/>
                    <a:pt x="1142" y="4999"/>
                    <a:pt x="1211" y="5045"/>
                  </a:cubicBezTo>
                  <a:lnTo>
                    <a:pt x="1256" y="5068"/>
                  </a:lnTo>
                  <a:cubicBezTo>
                    <a:pt x="1302" y="5091"/>
                    <a:pt x="1371" y="5136"/>
                    <a:pt x="1439" y="5159"/>
                  </a:cubicBezTo>
                  <a:cubicBezTo>
                    <a:pt x="1576" y="5228"/>
                    <a:pt x="1713" y="5296"/>
                    <a:pt x="1850" y="5365"/>
                  </a:cubicBezTo>
                  <a:cubicBezTo>
                    <a:pt x="1941" y="5410"/>
                    <a:pt x="2055" y="5456"/>
                    <a:pt x="2147" y="5524"/>
                  </a:cubicBezTo>
                  <a:lnTo>
                    <a:pt x="2261" y="5570"/>
                  </a:lnTo>
                  <a:cubicBezTo>
                    <a:pt x="2329" y="5616"/>
                    <a:pt x="2398" y="5639"/>
                    <a:pt x="2466" y="5684"/>
                  </a:cubicBezTo>
                  <a:cubicBezTo>
                    <a:pt x="2535" y="5707"/>
                    <a:pt x="2603" y="5753"/>
                    <a:pt x="2672" y="5776"/>
                  </a:cubicBezTo>
                  <a:lnTo>
                    <a:pt x="2740" y="5821"/>
                  </a:lnTo>
                  <a:lnTo>
                    <a:pt x="2763" y="5821"/>
                  </a:lnTo>
                  <a:lnTo>
                    <a:pt x="2808" y="5844"/>
                  </a:lnTo>
                  <a:lnTo>
                    <a:pt x="2831" y="5844"/>
                  </a:lnTo>
                  <a:lnTo>
                    <a:pt x="2854" y="5867"/>
                  </a:lnTo>
                  <a:lnTo>
                    <a:pt x="2945" y="5912"/>
                  </a:lnTo>
                  <a:cubicBezTo>
                    <a:pt x="3060" y="5958"/>
                    <a:pt x="3151" y="6004"/>
                    <a:pt x="3242" y="6049"/>
                  </a:cubicBezTo>
                  <a:lnTo>
                    <a:pt x="3265" y="6049"/>
                  </a:lnTo>
                  <a:lnTo>
                    <a:pt x="3379" y="6095"/>
                  </a:lnTo>
                  <a:cubicBezTo>
                    <a:pt x="3516" y="6164"/>
                    <a:pt x="3653" y="6232"/>
                    <a:pt x="3790" y="6300"/>
                  </a:cubicBezTo>
                  <a:cubicBezTo>
                    <a:pt x="3881" y="6346"/>
                    <a:pt x="3950" y="6392"/>
                    <a:pt x="4041" y="6415"/>
                  </a:cubicBezTo>
                  <a:lnTo>
                    <a:pt x="4224" y="6506"/>
                  </a:lnTo>
                  <a:cubicBezTo>
                    <a:pt x="4361" y="6574"/>
                    <a:pt x="4498" y="6643"/>
                    <a:pt x="4635" y="6734"/>
                  </a:cubicBezTo>
                  <a:lnTo>
                    <a:pt x="4657" y="6734"/>
                  </a:lnTo>
                  <a:cubicBezTo>
                    <a:pt x="4817" y="6803"/>
                    <a:pt x="4954" y="6894"/>
                    <a:pt x="5091" y="6962"/>
                  </a:cubicBezTo>
                  <a:lnTo>
                    <a:pt x="5502" y="7168"/>
                  </a:lnTo>
                  <a:lnTo>
                    <a:pt x="5639" y="7259"/>
                  </a:lnTo>
                  <a:lnTo>
                    <a:pt x="5753" y="7305"/>
                  </a:lnTo>
                  <a:lnTo>
                    <a:pt x="6027" y="7465"/>
                  </a:lnTo>
                  <a:lnTo>
                    <a:pt x="6118" y="7510"/>
                  </a:lnTo>
                  <a:cubicBezTo>
                    <a:pt x="6232" y="7579"/>
                    <a:pt x="6346" y="7624"/>
                    <a:pt x="6461" y="7693"/>
                  </a:cubicBezTo>
                  <a:lnTo>
                    <a:pt x="6757" y="7853"/>
                  </a:lnTo>
                  <a:lnTo>
                    <a:pt x="6917" y="7921"/>
                  </a:lnTo>
                  <a:lnTo>
                    <a:pt x="7328" y="8127"/>
                  </a:lnTo>
                  <a:lnTo>
                    <a:pt x="7670" y="8309"/>
                  </a:lnTo>
                  <a:lnTo>
                    <a:pt x="7807" y="8378"/>
                  </a:lnTo>
                  <a:cubicBezTo>
                    <a:pt x="7876" y="8423"/>
                    <a:pt x="7967" y="8446"/>
                    <a:pt x="8035" y="8492"/>
                  </a:cubicBezTo>
                  <a:lnTo>
                    <a:pt x="8104" y="8515"/>
                  </a:lnTo>
                  <a:lnTo>
                    <a:pt x="8150" y="8537"/>
                  </a:lnTo>
                  <a:lnTo>
                    <a:pt x="8218" y="8583"/>
                  </a:lnTo>
                  <a:lnTo>
                    <a:pt x="8264" y="8583"/>
                  </a:lnTo>
                  <a:cubicBezTo>
                    <a:pt x="8378" y="8651"/>
                    <a:pt x="8515" y="8720"/>
                    <a:pt x="8652" y="8788"/>
                  </a:cubicBezTo>
                  <a:cubicBezTo>
                    <a:pt x="8720" y="8834"/>
                    <a:pt x="8812" y="8857"/>
                    <a:pt x="8880" y="8903"/>
                  </a:cubicBezTo>
                  <a:cubicBezTo>
                    <a:pt x="9017" y="8948"/>
                    <a:pt x="9131" y="9017"/>
                    <a:pt x="9245" y="9062"/>
                  </a:cubicBezTo>
                  <a:cubicBezTo>
                    <a:pt x="9291" y="9085"/>
                    <a:pt x="9337" y="9108"/>
                    <a:pt x="9382" y="9154"/>
                  </a:cubicBezTo>
                  <a:lnTo>
                    <a:pt x="9405" y="9154"/>
                  </a:lnTo>
                  <a:cubicBezTo>
                    <a:pt x="9451" y="9199"/>
                    <a:pt x="9519" y="9222"/>
                    <a:pt x="9565" y="9222"/>
                  </a:cubicBezTo>
                  <a:lnTo>
                    <a:pt x="9610" y="9222"/>
                  </a:lnTo>
                  <a:cubicBezTo>
                    <a:pt x="9679" y="9199"/>
                    <a:pt x="9747" y="9154"/>
                    <a:pt x="9793" y="9062"/>
                  </a:cubicBezTo>
                  <a:cubicBezTo>
                    <a:pt x="9816" y="9040"/>
                    <a:pt x="9839" y="8994"/>
                    <a:pt x="9839" y="8948"/>
                  </a:cubicBezTo>
                  <a:cubicBezTo>
                    <a:pt x="9862" y="8925"/>
                    <a:pt x="9862" y="8880"/>
                    <a:pt x="9884" y="8857"/>
                  </a:cubicBezTo>
                  <a:lnTo>
                    <a:pt x="9884" y="8857"/>
                  </a:lnTo>
                  <a:lnTo>
                    <a:pt x="9862" y="8880"/>
                  </a:lnTo>
                  <a:cubicBezTo>
                    <a:pt x="9907" y="8788"/>
                    <a:pt x="9953" y="8697"/>
                    <a:pt x="9998" y="8606"/>
                  </a:cubicBezTo>
                  <a:cubicBezTo>
                    <a:pt x="10021" y="8560"/>
                    <a:pt x="10044" y="8537"/>
                    <a:pt x="10044" y="8492"/>
                  </a:cubicBezTo>
                  <a:cubicBezTo>
                    <a:pt x="10067" y="8469"/>
                    <a:pt x="10090" y="8423"/>
                    <a:pt x="10113" y="8400"/>
                  </a:cubicBezTo>
                  <a:cubicBezTo>
                    <a:pt x="10158" y="8309"/>
                    <a:pt x="10181" y="8218"/>
                    <a:pt x="10227" y="8127"/>
                  </a:cubicBezTo>
                  <a:lnTo>
                    <a:pt x="10272" y="7990"/>
                  </a:lnTo>
                  <a:cubicBezTo>
                    <a:pt x="10318" y="7875"/>
                    <a:pt x="10364" y="7761"/>
                    <a:pt x="10432" y="7647"/>
                  </a:cubicBezTo>
                  <a:cubicBezTo>
                    <a:pt x="10478" y="7510"/>
                    <a:pt x="10546" y="7373"/>
                    <a:pt x="10615" y="7259"/>
                  </a:cubicBezTo>
                  <a:lnTo>
                    <a:pt x="10638" y="7213"/>
                  </a:lnTo>
                  <a:lnTo>
                    <a:pt x="10660" y="7191"/>
                  </a:lnTo>
                  <a:lnTo>
                    <a:pt x="10683" y="7145"/>
                  </a:lnTo>
                  <a:lnTo>
                    <a:pt x="10729" y="7031"/>
                  </a:lnTo>
                  <a:cubicBezTo>
                    <a:pt x="10752" y="7008"/>
                    <a:pt x="10775" y="6962"/>
                    <a:pt x="10820" y="6917"/>
                  </a:cubicBezTo>
                  <a:cubicBezTo>
                    <a:pt x="10820" y="6894"/>
                    <a:pt x="10843" y="6848"/>
                    <a:pt x="10866" y="6825"/>
                  </a:cubicBezTo>
                  <a:cubicBezTo>
                    <a:pt x="11048" y="6529"/>
                    <a:pt x="11185" y="6232"/>
                    <a:pt x="11300" y="5935"/>
                  </a:cubicBezTo>
                  <a:lnTo>
                    <a:pt x="11322" y="5867"/>
                  </a:lnTo>
                  <a:cubicBezTo>
                    <a:pt x="11345" y="5821"/>
                    <a:pt x="11368" y="5753"/>
                    <a:pt x="11391" y="5707"/>
                  </a:cubicBezTo>
                  <a:cubicBezTo>
                    <a:pt x="11414" y="5661"/>
                    <a:pt x="11436" y="5616"/>
                    <a:pt x="11482" y="5570"/>
                  </a:cubicBezTo>
                  <a:cubicBezTo>
                    <a:pt x="11505" y="5502"/>
                    <a:pt x="11528" y="5433"/>
                    <a:pt x="11573" y="5365"/>
                  </a:cubicBezTo>
                  <a:cubicBezTo>
                    <a:pt x="11596" y="5296"/>
                    <a:pt x="11642" y="5205"/>
                    <a:pt x="11688" y="5136"/>
                  </a:cubicBezTo>
                  <a:lnTo>
                    <a:pt x="11733" y="5068"/>
                  </a:lnTo>
                  <a:lnTo>
                    <a:pt x="11756" y="5022"/>
                  </a:lnTo>
                  <a:cubicBezTo>
                    <a:pt x="11756" y="5022"/>
                    <a:pt x="11779" y="4999"/>
                    <a:pt x="11779" y="4977"/>
                  </a:cubicBezTo>
                  <a:cubicBezTo>
                    <a:pt x="11802" y="4931"/>
                    <a:pt x="11824" y="4885"/>
                    <a:pt x="11802" y="4817"/>
                  </a:cubicBezTo>
                  <a:cubicBezTo>
                    <a:pt x="11802" y="4771"/>
                    <a:pt x="11779" y="4748"/>
                    <a:pt x="11733" y="4726"/>
                  </a:cubicBezTo>
                  <a:cubicBezTo>
                    <a:pt x="11710" y="4703"/>
                    <a:pt x="11665" y="4680"/>
                    <a:pt x="11642" y="4680"/>
                  </a:cubicBezTo>
                  <a:cubicBezTo>
                    <a:pt x="11642" y="4680"/>
                    <a:pt x="11619" y="4703"/>
                    <a:pt x="11619" y="4703"/>
                  </a:cubicBezTo>
                  <a:cubicBezTo>
                    <a:pt x="11573" y="4657"/>
                    <a:pt x="11528" y="4657"/>
                    <a:pt x="11505" y="4634"/>
                  </a:cubicBezTo>
                  <a:lnTo>
                    <a:pt x="11436" y="4611"/>
                  </a:lnTo>
                  <a:cubicBezTo>
                    <a:pt x="11391" y="4589"/>
                    <a:pt x="11345" y="4543"/>
                    <a:pt x="11277" y="4520"/>
                  </a:cubicBezTo>
                  <a:lnTo>
                    <a:pt x="11231" y="4497"/>
                  </a:lnTo>
                  <a:cubicBezTo>
                    <a:pt x="11163" y="4452"/>
                    <a:pt x="11094" y="4429"/>
                    <a:pt x="11026" y="4406"/>
                  </a:cubicBezTo>
                  <a:lnTo>
                    <a:pt x="10980" y="4383"/>
                  </a:lnTo>
                  <a:cubicBezTo>
                    <a:pt x="10911" y="4338"/>
                    <a:pt x="10843" y="4292"/>
                    <a:pt x="10775" y="4269"/>
                  </a:cubicBezTo>
                  <a:cubicBezTo>
                    <a:pt x="10660" y="4201"/>
                    <a:pt x="10546" y="4155"/>
                    <a:pt x="10432" y="4086"/>
                  </a:cubicBezTo>
                  <a:lnTo>
                    <a:pt x="10295" y="4018"/>
                  </a:lnTo>
                  <a:cubicBezTo>
                    <a:pt x="10158" y="3949"/>
                    <a:pt x="9998" y="3881"/>
                    <a:pt x="9862" y="3813"/>
                  </a:cubicBezTo>
                  <a:lnTo>
                    <a:pt x="9793" y="3767"/>
                  </a:lnTo>
                  <a:lnTo>
                    <a:pt x="9702" y="3744"/>
                  </a:lnTo>
                  <a:lnTo>
                    <a:pt x="9679" y="3721"/>
                  </a:lnTo>
                  <a:cubicBezTo>
                    <a:pt x="9588" y="3676"/>
                    <a:pt x="9519" y="3653"/>
                    <a:pt x="9428" y="3607"/>
                  </a:cubicBezTo>
                  <a:lnTo>
                    <a:pt x="9382" y="3584"/>
                  </a:lnTo>
                  <a:cubicBezTo>
                    <a:pt x="9337" y="3561"/>
                    <a:pt x="9291" y="3539"/>
                    <a:pt x="9222" y="3516"/>
                  </a:cubicBezTo>
                  <a:cubicBezTo>
                    <a:pt x="9108" y="3447"/>
                    <a:pt x="8994" y="3402"/>
                    <a:pt x="8880" y="3333"/>
                  </a:cubicBezTo>
                  <a:lnTo>
                    <a:pt x="8766" y="3288"/>
                  </a:lnTo>
                  <a:lnTo>
                    <a:pt x="8332" y="3059"/>
                  </a:lnTo>
                  <a:lnTo>
                    <a:pt x="8172" y="2991"/>
                  </a:lnTo>
                  <a:lnTo>
                    <a:pt x="8150" y="2968"/>
                  </a:lnTo>
                  <a:lnTo>
                    <a:pt x="8104" y="2945"/>
                  </a:lnTo>
                  <a:cubicBezTo>
                    <a:pt x="8013" y="2900"/>
                    <a:pt x="7944" y="2877"/>
                    <a:pt x="7876" y="2831"/>
                  </a:cubicBezTo>
                  <a:lnTo>
                    <a:pt x="7807" y="2785"/>
                  </a:lnTo>
                  <a:cubicBezTo>
                    <a:pt x="7693" y="2740"/>
                    <a:pt x="7556" y="2671"/>
                    <a:pt x="7419" y="2603"/>
                  </a:cubicBezTo>
                  <a:cubicBezTo>
                    <a:pt x="7374" y="2580"/>
                    <a:pt x="7328" y="2557"/>
                    <a:pt x="7282" y="2511"/>
                  </a:cubicBezTo>
                  <a:lnTo>
                    <a:pt x="7214" y="2489"/>
                  </a:lnTo>
                  <a:lnTo>
                    <a:pt x="7054" y="2397"/>
                  </a:lnTo>
                  <a:lnTo>
                    <a:pt x="6986" y="2375"/>
                  </a:lnTo>
                  <a:lnTo>
                    <a:pt x="6803" y="2283"/>
                  </a:lnTo>
                  <a:cubicBezTo>
                    <a:pt x="6712" y="2238"/>
                    <a:pt x="6620" y="2192"/>
                    <a:pt x="6529" y="2123"/>
                  </a:cubicBezTo>
                  <a:cubicBezTo>
                    <a:pt x="6415" y="2078"/>
                    <a:pt x="6324" y="2032"/>
                    <a:pt x="6232" y="1987"/>
                  </a:cubicBezTo>
                  <a:lnTo>
                    <a:pt x="6073" y="1895"/>
                  </a:lnTo>
                  <a:lnTo>
                    <a:pt x="5958" y="1850"/>
                  </a:lnTo>
                  <a:lnTo>
                    <a:pt x="5844" y="1804"/>
                  </a:lnTo>
                  <a:cubicBezTo>
                    <a:pt x="5799" y="1758"/>
                    <a:pt x="5730" y="1735"/>
                    <a:pt x="5684" y="1690"/>
                  </a:cubicBezTo>
                  <a:lnTo>
                    <a:pt x="5616" y="1667"/>
                  </a:lnTo>
                  <a:lnTo>
                    <a:pt x="5570" y="1644"/>
                  </a:lnTo>
                  <a:cubicBezTo>
                    <a:pt x="5433" y="1576"/>
                    <a:pt x="5296" y="1507"/>
                    <a:pt x="5160" y="1416"/>
                  </a:cubicBezTo>
                  <a:cubicBezTo>
                    <a:pt x="5091" y="1370"/>
                    <a:pt x="5000" y="1347"/>
                    <a:pt x="4931" y="1302"/>
                  </a:cubicBezTo>
                  <a:cubicBezTo>
                    <a:pt x="4840" y="1256"/>
                    <a:pt x="4749" y="1210"/>
                    <a:pt x="4680" y="1165"/>
                  </a:cubicBezTo>
                  <a:cubicBezTo>
                    <a:pt x="4543" y="1096"/>
                    <a:pt x="4429" y="1028"/>
                    <a:pt x="4292" y="959"/>
                  </a:cubicBezTo>
                  <a:lnTo>
                    <a:pt x="4269" y="959"/>
                  </a:lnTo>
                  <a:cubicBezTo>
                    <a:pt x="4132" y="868"/>
                    <a:pt x="3973" y="800"/>
                    <a:pt x="3813" y="708"/>
                  </a:cubicBezTo>
                  <a:cubicBezTo>
                    <a:pt x="3744" y="663"/>
                    <a:pt x="3676" y="617"/>
                    <a:pt x="3585" y="594"/>
                  </a:cubicBezTo>
                  <a:lnTo>
                    <a:pt x="3607" y="594"/>
                  </a:lnTo>
                  <a:cubicBezTo>
                    <a:pt x="3493" y="549"/>
                    <a:pt x="3379" y="503"/>
                    <a:pt x="3265" y="457"/>
                  </a:cubicBezTo>
                  <a:lnTo>
                    <a:pt x="3219" y="434"/>
                  </a:lnTo>
                  <a:cubicBezTo>
                    <a:pt x="3128" y="389"/>
                    <a:pt x="3037" y="343"/>
                    <a:pt x="2945" y="297"/>
                  </a:cubicBezTo>
                  <a:cubicBezTo>
                    <a:pt x="2900" y="297"/>
                    <a:pt x="2854" y="275"/>
                    <a:pt x="2808" y="252"/>
                  </a:cubicBezTo>
                  <a:lnTo>
                    <a:pt x="2763" y="229"/>
                  </a:lnTo>
                  <a:lnTo>
                    <a:pt x="2694" y="206"/>
                  </a:lnTo>
                  <a:cubicBezTo>
                    <a:pt x="2603" y="160"/>
                    <a:pt x="2535" y="115"/>
                    <a:pt x="2443" y="92"/>
                  </a:cubicBezTo>
                  <a:lnTo>
                    <a:pt x="2398" y="69"/>
                  </a:lnTo>
                  <a:cubicBezTo>
                    <a:pt x="2375" y="46"/>
                    <a:pt x="2329" y="24"/>
                    <a:pt x="230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44" name="Google Shape;5644;p21"/>
            <p:cNvSpPr/>
            <p:nvPr/>
          </p:nvSpPr>
          <p:spPr>
            <a:xfrm>
              <a:off x="-706412" y="2874127"/>
              <a:ext cx="51136" cy="145240"/>
            </a:xfrm>
            <a:custGeom>
              <a:avLst/>
              <a:gdLst/>
              <a:ahLst/>
              <a:cxnLst/>
              <a:rect l="l" t="t" r="r" b="b"/>
              <a:pathLst>
                <a:path w="914" h="2596" extrusionOk="0">
                  <a:moveTo>
                    <a:pt x="117" y="1609"/>
                  </a:moveTo>
                  <a:cubicBezTo>
                    <a:pt x="117" y="1610"/>
                    <a:pt x="117" y="1611"/>
                    <a:pt x="117" y="1611"/>
                  </a:cubicBezTo>
                  <a:lnTo>
                    <a:pt x="117" y="1611"/>
                  </a:lnTo>
                  <a:cubicBezTo>
                    <a:pt x="117" y="1611"/>
                    <a:pt x="117" y="1610"/>
                    <a:pt x="117" y="1609"/>
                  </a:cubicBezTo>
                  <a:close/>
                  <a:moveTo>
                    <a:pt x="160" y="1"/>
                  </a:moveTo>
                  <a:cubicBezTo>
                    <a:pt x="137" y="1"/>
                    <a:pt x="114" y="1"/>
                    <a:pt x="114" y="24"/>
                  </a:cubicBezTo>
                  <a:cubicBezTo>
                    <a:pt x="69" y="161"/>
                    <a:pt x="46" y="275"/>
                    <a:pt x="23" y="412"/>
                  </a:cubicBezTo>
                  <a:cubicBezTo>
                    <a:pt x="0" y="549"/>
                    <a:pt x="0" y="686"/>
                    <a:pt x="0" y="823"/>
                  </a:cubicBezTo>
                  <a:cubicBezTo>
                    <a:pt x="0" y="937"/>
                    <a:pt x="0" y="1074"/>
                    <a:pt x="23" y="1188"/>
                  </a:cubicBezTo>
                  <a:cubicBezTo>
                    <a:pt x="46" y="1325"/>
                    <a:pt x="91" y="1462"/>
                    <a:pt x="114" y="1621"/>
                  </a:cubicBezTo>
                  <a:cubicBezTo>
                    <a:pt x="114" y="1599"/>
                    <a:pt x="114" y="1576"/>
                    <a:pt x="114" y="1576"/>
                  </a:cubicBezTo>
                  <a:cubicBezTo>
                    <a:pt x="114" y="1587"/>
                    <a:pt x="114" y="1598"/>
                    <a:pt x="117" y="1609"/>
                  </a:cubicBezTo>
                  <a:lnTo>
                    <a:pt x="117" y="1609"/>
                  </a:lnTo>
                  <a:cubicBezTo>
                    <a:pt x="116" y="1606"/>
                    <a:pt x="115" y="1602"/>
                    <a:pt x="114" y="1599"/>
                  </a:cubicBezTo>
                  <a:lnTo>
                    <a:pt x="114" y="1599"/>
                  </a:lnTo>
                  <a:cubicBezTo>
                    <a:pt x="114" y="1614"/>
                    <a:pt x="114" y="1619"/>
                    <a:pt x="122" y="1628"/>
                  </a:cubicBezTo>
                  <a:lnTo>
                    <a:pt x="122" y="1628"/>
                  </a:lnTo>
                  <a:cubicBezTo>
                    <a:pt x="120" y="1623"/>
                    <a:pt x="119" y="1617"/>
                    <a:pt x="117" y="1611"/>
                  </a:cubicBezTo>
                  <a:lnTo>
                    <a:pt x="117" y="1611"/>
                  </a:lnTo>
                  <a:cubicBezTo>
                    <a:pt x="120" y="1622"/>
                    <a:pt x="126" y="1633"/>
                    <a:pt x="137" y="1644"/>
                  </a:cubicBezTo>
                  <a:cubicBezTo>
                    <a:pt x="130" y="1637"/>
                    <a:pt x="125" y="1632"/>
                    <a:pt x="122" y="1628"/>
                  </a:cubicBezTo>
                  <a:lnTo>
                    <a:pt x="122" y="1628"/>
                  </a:lnTo>
                  <a:cubicBezTo>
                    <a:pt x="165" y="1799"/>
                    <a:pt x="209" y="1950"/>
                    <a:pt x="274" y="2101"/>
                  </a:cubicBezTo>
                  <a:cubicBezTo>
                    <a:pt x="297" y="2169"/>
                    <a:pt x="343" y="2261"/>
                    <a:pt x="388" y="2306"/>
                  </a:cubicBezTo>
                  <a:cubicBezTo>
                    <a:pt x="411" y="2329"/>
                    <a:pt x="434" y="2352"/>
                    <a:pt x="457" y="2375"/>
                  </a:cubicBezTo>
                  <a:cubicBezTo>
                    <a:pt x="457" y="2398"/>
                    <a:pt x="479" y="2420"/>
                    <a:pt x="502" y="2420"/>
                  </a:cubicBezTo>
                  <a:cubicBezTo>
                    <a:pt x="536" y="2454"/>
                    <a:pt x="569" y="2475"/>
                    <a:pt x="612" y="2475"/>
                  </a:cubicBezTo>
                  <a:cubicBezTo>
                    <a:pt x="627" y="2475"/>
                    <a:pt x="644" y="2472"/>
                    <a:pt x="662" y="2466"/>
                  </a:cubicBezTo>
                  <a:cubicBezTo>
                    <a:pt x="662" y="2466"/>
                    <a:pt x="685" y="2443"/>
                    <a:pt x="685" y="2443"/>
                  </a:cubicBezTo>
                  <a:cubicBezTo>
                    <a:pt x="685" y="2466"/>
                    <a:pt x="685" y="2489"/>
                    <a:pt x="708" y="2489"/>
                  </a:cubicBezTo>
                  <a:cubicBezTo>
                    <a:pt x="708" y="2535"/>
                    <a:pt x="731" y="2557"/>
                    <a:pt x="753" y="2557"/>
                  </a:cubicBezTo>
                  <a:cubicBezTo>
                    <a:pt x="767" y="2584"/>
                    <a:pt x="788" y="2595"/>
                    <a:pt x="812" y="2595"/>
                  </a:cubicBezTo>
                  <a:cubicBezTo>
                    <a:pt x="830" y="2595"/>
                    <a:pt x="849" y="2590"/>
                    <a:pt x="868" y="2580"/>
                  </a:cubicBezTo>
                  <a:cubicBezTo>
                    <a:pt x="890" y="2557"/>
                    <a:pt x="913" y="2489"/>
                    <a:pt x="890" y="2466"/>
                  </a:cubicBezTo>
                  <a:cubicBezTo>
                    <a:pt x="868" y="2443"/>
                    <a:pt x="868" y="2398"/>
                    <a:pt x="845" y="2375"/>
                  </a:cubicBezTo>
                  <a:cubicBezTo>
                    <a:pt x="822" y="2329"/>
                    <a:pt x="799" y="2283"/>
                    <a:pt x="776" y="2238"/>
                  </a:cubicBezTo>
                  <a:cubicBezTo>
                    <a:pt x="731" y="2146"/>
                    <a:pt x="708" y="2055"/>
                    <a:pt x="685" y="1964"/>
                  </a:cubicBezTo>
                  <a:cubicBezTo>
                    <a:pt x="685" y="1895"/>
                    <a:pt x="662" y="1804"/>
                    <a:pt x="662" y="1736"/>
                  </a:cubicBezTo>
                  <a:cubicBezTo>
                    <a:pt x="639" y="1667"/>
                    <a:pt x="639" y="1576"/>
                    <a:pt x="616" y="1507"/>
                  </a:cubicBezTo>
                  <a:cubicBezTo>
                    <a:pt x="616" y="1348"/>
                    <a:pt x="594" y="1188"/>
                    <a:pt x="594" y="1028"/>
                  </a:cubicBezTo>
                  <a:cubicBezTo>
                    <a:pt x="594" y="914"/>
                    <a:pt x="616" y="777"/>
                    <a:pt x="616" y="663"/>
                  </a:cubicBezTo>
                  <a:cubicBezTo>
                    <a:pt x="616" y="617"/>
                    <a:pt x="616" y="549"/>
                    <a:pt x="639" y="503"/>
                  </a:cubicBezTo>
                  <a:cubicBezTo>
                    <a:pt x="639" y="457"/>
                    <a:pt x="639" y="435"/>
                    <a:pt x="662" y="412"/>
                  </a:cubicBezTo>
                  <a:cubicBezTo>
                    <a:pt x="662" y="389"/>
                    <a:pt x="662" y="366"/>
                    <a:pt x="662" y="343"/>
                  </a:cubicBezTo>
                  <a:cubicBezTo>
                    <a:pt x="662" y="320"/>
                    <a:pt x="662" y="298"/>
                    <a:pt x="662" y="275"/>
                  </a:cubicBezTo>
                  <a:cubicBezTo>
                    <a:pt x="662" y="252"/>
                    <a:pt x="639" y="206"/>
                    <a:pt x="594" y="206"/>
                  </a:cubicBezTo>
                  <a:cubicBezTo>
                    <a:pt x="571" y="206"/>
                    <a:pt x="548" y="206"/>
                    <a:pt x="525" y="229"/>
                  </a:cubicBezTo>
                  <a:cubicBezTo>
                    <a:pt x="525" y="229"/>
                    <a:pt x="502" y="206"/>
                    <a:pt x="502" y="206"/>
                  </a:cubicBezTo>
                  <a:cubicBezTo>
                    <a:pt x="502" y="184"/>
                    <a:pt x="479" y="161"/>
                    <a:pt x="434" y="138"/>
                  </a:cubicBezTo>
                  <a:cubicBezTo>
                    <a:pt x="434" y="138"/>
                    <a:pt x="434" y="138"/>
                    <a:pt x="411" y="115"/>
                  </a:cubicBezTo>
                  <a:cubicBezTo>
                    <a:pt x="365" y="92"/>
                    <a:pt x="297" y="47"/>
                    <a:pt x="228" y="47"/>
                  </a:cubicBezTo>
                  <a:cubicBezTo>
                    <a:pt x="228" y="24"/>
                    <a:pt x="228" y="1"/>
                    <a:pt x="206" y="1"/>
                  </a:cubicBezTo>
                  <a:close/>
                </a:path>
              </a:pathLst>
            </a:custGeom>
            <a:solidFill>
              <a:srgbClr val="FCD0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45" name="Google Shape;5645;p21"/>
            <p:cNvSpPr/>
            <p:nvPr/>
          </p:nvSpPr>
          <p:spPr>
            <a:xfrm>
              <a:off x="-677039" y="3012095"/>
              <a:ext cx="768775" cy="357281"/>
            </a:xfrm>
            <a:custGeom>
              <a:avLst/>
              <a:gdLst/>
              <a:ahLst/>
              <a:cxnLst/>
              <a:rect l="l" t="t" r="r" b="b"/>
              <a:pathLst>
                <a:path w="13741" h="6386" extrusionOk="0">
                  <a:moveTo>
                    <a:pt x="91" y="0"/>
                  </a:moveTo>
                  <a:cubicBezTo>
                    <a:pt x="91" y="0"/>
                    <a:pt x="69" y="23"/>
                    <a:pt x="69" y="23"/>
                  </a:cubicBezTo>
                  <a:cubicBezTo>
                    <a:pt x="46" y="46"/>
                    <a:pt x="23" y="69"/>
                    <a:pt x="23" y="91"/>
                  </a:cubicBezTo>
                  <a:cubicBezTo>
                    <a:pt x="0" y="137"/>
                    <a:pt x="69" y="183"/>
                    <a:pt x="91" y="205"/>
                  </a:cubicBezTo>
                  <a:cubicBezTo>
                    <a:pt x="114" y="228"/>
                    <a:pt x="114" y="228"/>
                    <a:pt x="114" y="251"/>
                  </a:cubicBezTo>
                  <a:lnTo>
                    <a:pt x="160" y="297"/>
                  </a:lnTo>
                  <a:cubicBezTo>
                    <a:pt x="160" y="320"/>
                    <a:pt x="160" y="342"/>
                    <a:pt x="183" y="365"/>
                  </a:cubicBezTo>
                  <a:cubicBezTo>
                    <a:pt x="183" y="388"/>
                    <a:pt x="206" y="388"/>
                    <a:pt x="228" y="411"/>
                  </a:cubicBezTo>
                  <a:cubicBezTo>
                    <a:pt x="251" y="434"/>
                    <a:pt x="274" y="457"/>
                    <a:pt x="297" y="479"/>
                  </a:cubicBezTo>
                  <a:cubicBezTo>
                    <a:pt x="343" y="525"/>
                    <a:pt x="388" y="548"/>
                    <a:pt x="434" y="593"/>
                  </a:cubicBezTo>
                  <a:cubicBezTo>
                    <a:pt x="525" y="639"/>
                    <a:pt x="616" y="708"/>
                    <a:pt x="685" y="776"/>
                  </a:cubicBezTo>
                  <a:cubicBezTo>
                    <a:pt x="708" y="776"/>
                    <a:pt x="731" y="799"/>
                    <a:pt x="753" y="799"/>
                  </a:cubicBezTo>
                  <a:cubicBezTo>
                    <a:pt x="845" y="890"/>
                    <a:pt x="959" y="982"/>
                    <a:pt x="1050" y="1050"/>
                  </a:cubicBezTo>
                  <a:cubicBezTo>
                    <a:pt x="1119" y="1096"/>
                    <a:pt x="1187" y="1141"/>
                    <a:pt x="1233" y="1164"/>
                  </a:cubicBezTo>
                  <a:cubicBezTo>
                    <a:pt x="1278" y="1187"/>
                    <a:pt x="1301" y="1210"/>
                    <a:pt x="1324" y="1233"/>
                  </a:cubicBezTo>
                  <a:cubicBezTo>
                    <a:pt x="1347" y="1255"/>
                    <a:pt x="1392" y="1278"/>
                    <a:pt x="1438" y="1301"/>
                  </a:cubicBezTo>
                  <a:lnTo>
                    <a:pt x="1461" y="1301"/>
                  </a:lnTo>
                  <a:cubicBezTo>
                    <a:pt x="1484" y="1324"/>
                    <a:pt x="1507" y="1347"/>
                    <a:pt x="1529" y="1347"/>
                  </a:cubicBezTo>
                  <a:cubicBezTo>
                    <a:pt x="1575" y="1370"/>
                    <a:pt x="1598" y="1415"/>
                    <a:pt x="1644" y="1415"/>
                  </a:cubicBezTo>
                  <a:cubicBezTo>
                    <a:pt x="1735" y="1484"/>
                    <a:pt x="1803" y="1529"/>
                    <a:pt x="1895" y="1575"/>
                  </a:cubicBezTo>
                  <a:cubicBezTo>
                    <a:pt x="2054" y="1666"/>
                    <a:pt x="2237" y="1758"/>
                    <a:pt x="2397" y="1849"/>
                  </a:cubicBezTo>
                  <a:cubicBezTo>
                    <a:pt x="2488" y="1872"/>
                    <a:pt x="2557" y="1917"/>
                    <a:pt x="2625" y="1963"/>
                  </a:cubicBezTo>
                  <a:cubicBezTo>
                    <a:pt x="2694" y="1986"/>
                    <a:pt x="2739" y="2009"/>
                    <a:pt x="2808" y="2054"/>
                  </a:cubicBezTo>
                  <a:cubicBezTo>
                    <a:pt x="2853" y="2077"/>
                    <a:pt x="2899" y="2100"/>
                    <a:pt x="2945" y="2146"/>
                  </a:cubicBezTo>
                  <a:cubicBezTo>
                    <a:pt x="3104" y="2237"/>
                    <a:pt x="3287" y="2328"/>
                    <a:pt x="3447" y="2420"/>
                  </a:cubicBezTo>
                  <a:cubicBezTo>
                    <a:pt x="3607" y="2511"/>
                    <a:pt x="3766" y="2602"/>
                    <a:pt x="3926" y="2693"/>
                  </a:cubicBezTo>
                  <a:cubicBezTo>
                    <a:pt x="4040" y="2739"/>
                    <a:pt x="4132" y="2785"/>
                    <a:pt x="4223" y="2853"/>
                  </a:cubicBezTo>
                  <a:cubicBezTo>
                    <a:pt x="4291" y="2876"/>
                    <a:pt x="4337" y="2899"/>
                    <a:pt x="4405" y="2922"/>
                  </a:cubicBezTo>
                  <a:cubicBezTo>
                    <a:pt x="4451" y="2944"/>
                    <a:pt x="4497" y="2967"/>
                    <a:pt x="4565" y="2990"/>
                  </a:cubicBezTo>
                  <a:cubicBezTo>
                    <a:pt x="4577" y="3002"/>
                    <a:pt x="4594" y="3007"/>
                    <a:pt x="4611" y="3007"/>
                  </a:cubicBezTo>
                  <a:cubicBezTo>
                    <a:pt x="4628" y="3007"/>
                    <a:pt x="4645" y="3002"/>
                    <a:pt x="4657" y="2990"/>
                  </a:cubicBezTo>
                  <a:cubicBezTo>
                    <a:pt x="4771" y="3059"/>
                    <a:pt x="4885" y="3104"/>
                    <a:pt x="4999" y="3173"/>
                  </a:cubicBezTo>
                  <a:cubicBezTo>
                    <a:pt x="5045" y="3196"/>
                    <a:pt x="5090" y="3218"/>
                    <a:pt x="5136" y="3241"/>
                  </a:cubicBezTo>
                  <a:cubicBezTo>
                    <a:pt x="5227" y="3287"/>
                    <a:pt x="5296" y="3310"/>
                    <a:pt x="5364" y="3355"/>
                  </a:cubicBezTo>
                  <a:cubicBezTo>
                    <a:pt x="5433" y="3378"/>
                    <a:pt x="5478" y="3424"/>
                    <a:pt x="5547" y="3447"/>
                  </a:cubicBezTo>
                  <a:cubicBezTo>
                    <a:pt x="5570" y="3447"/>
                    <a:pt x="5592" y="3469"/>
                    <a:pt x="5615" y="3469"/>
                  </a:cubicBezTo>
                  <a:cubicBezTo>
                    <a:pt x="5661" y="3492"/>
                    <a:pt x="5706" y="3515"/>
                    <a:pt x="5752" y="3538"/>
                  </a:cubicBezTo>
                  <a:lnTo>
                    <a:pt x="5821" y="3538"/>
                  </a:lnTo>
                  <a:cubicBezTo>
                    <a:pt x="5935" y="3606"/>
                    <a:pt x="6049" y="3652"/>
                    <a:pt x="6163" y="3721"/>
                  </a:cubicBezTo>
                  <a:cubicBezTo>
                    <a:pt x="6254" y="3766"/>
                    <a:pt x="6346" y="3812"/>
                    <a:pt x="6460" y="3857"/>
                  </a:cubicBezTo>
                  <a:cubicBezTo>
                    <a:pt x="6505" y="3880"/>
                    <a:pt x="6551" y="3903"/>
                    <a:pt x="6597" y="3926"/>
                  </a:cubicBezTo>
                  <a:cubicBezTo>
                    <a:pt x="6597" y="3949"/>
                    <a:pt x="6619" y="3949"/>
                    <a:pt x="6642" y="3949"/>
                  </a:cubicBezTo>
                  <a:cubicBezTo>
                    <a:pt x="6665" y="3972"/>
                    <a:pt x="6711" y="3994"/>
                    <a:pt x="6756" y="4017"/>
                  </a:cubicBezTo>
                  <a:lnTo>
                    <a:pt x="6802" y="4017"/>
                  </a:lnTo>
                  <a:cubicBezTo>
                    <a:pt x="6871" y="4040"/>
                    <a:pt x="6939" y="4086"/>
                    <a:pt x="7008" y="4109"/>
                  </a:cubicBezTo>
                  <a:lnTo>
                    <a:pt x="7030" y="4109"/>
                  </a:lnTo>
                  <a:cubicBezTo>
                    <a:pt x="7144" y="4177"/>
                    <a:pt x="7259" y="4246"/>
                    <a:pt x="7396" y="4291"/>
                  </a:cubicBezTo>
                  <a:cubicBezTo>
                    <a:pt x="7418" y="4314"/>
                    <a:pt x="7441" y="4314"/>
                    <a:pt x="7464" y="4337"/>
                  </a:cubicBezTo>
                  <a:cubicBezTo>
                    <a:pt x="7487" y="4337"/>
                    <a:pt x="7487" y="4337"/>
                    <a:pt x="7510" y="4360"/>
                  </a:cubicBezTo>
                  <a:cubicBezTo>
                    <a:pt x="7852" y="4497"/>
                    <a:pt x="8194" y="4656"/>
                    <a:pt x="8514" y="4816"/>
                  </a:cubicBezTo>
                  <a:cubicBezTo>
                    <a:pt x="8582" y="4839"/>
                    <a:pt x="8651" y="4862"/>
                    <a:pt x="8697" y="4885"/>
                  </a:cubicBezTo>
                  <a:cubicBezTo>
                    <a:pt x="8765" y="4907"/>
                    <a:pt x="8834" y="4953"/>
                    <a:pt x="8879" y="4976"/>
                  </a:cubicBezTo>
                  <a:cubicBezTo>
                    <a:pt x="8925" y="4976"/>
                    <a:pt x="8970" y="4976"/>
                    <a:pt x="8993" y="4953"/>
                  </a:cubicBezTo>
                  <a:cubicBezTo>
                    <a:pt x="9085" y="4999"/>
                    <a:pt x="9153" y="5022"/>
                    <a:pt x="9244" y="5067"/>
                  </a:cubicBezTo>
                  <a:cubicBezTo>
                    <a:pt x="9427" y="5136"/>
                    <a:pt x="9587" y="5227"/>
                    <a:pt x="9769" y="5295"/>
                  </a:cubicBezTo>
                  <a:cubicBezTo>
                    <a:pt x="9792" y="5318"/>
                    <a:pt x="9838" y="5318"/>
                    <a:pt x="9883" y="5341"/>
                  </a:cubicBezTo>
                  <a:cubicBezTo>
                    <a:pt x="9929" y="5364"/>
                    <a:pt x="9952" y="5387"/>
                    <a:pt x="9998" y="5387"/>
                  </a:cubicBezTo>
                  <a:lnTo>
                    <a:pt x="10020" y="5387"/>
                  </a:lnTo>
                  <a:cubicBezTo>
                    <a:pt x="10203" y="5478"/>
                    <a:pt x="10408" y="5547"/>
                    <a:pt x="10614" y="5615"/>
                  </a:cubicBezTo>
                  <a:cubicBezTo>
                    <a:pt x="10705" y="5638"/>
                    <a:pt x="10797" y="5684"/>
                    <a:pt x="10911" y="5706"/>
                  </a:cubicBezTo>
                  <a:cubicBezTo>
                    <a:pt x="10933" y="5729"/>
                    <a:pt x="10979" y="5729"/>
                    <a:pt x="11025" y="5752"/>
                  </a:cubicBezTo>
                  <a:cubicBezTo>
                    <a:pt x="11070" y="5775"/>
                    <a:pt x="11116" y="5775"/>
                    <a:pt x="11162" y="5798"/>
                  </a:cubicBezTo>
                  <a:lnTo>
                    <a:pt x="11253" y="5798"/>
                  </a:lnTo>
                  <a:cubicBezTo>
                    <a:pt x="11253" y="5798"/>
                    <a:pt x="11276" y="5798"/>
                    <a:pt x="11299" y="5820"/>
                  </a:cubicBezTo>
                  <a:cubicBezTo>
                    <a:pt x="11344" y="5820"/>
                    <a:pt x="11390" y="5843"/>
                    <a:pt x="11436" y="5866"/>
                  </a:cubicBezTo>
                  <a:lnTo>
                    <a:pt x="11573" y="5912"/>
                  </a:lnTo>
                  <a:cubicBezTo>
                    <a:pt x="11595" y="5912"/>
                    <a:pt x="11618" y="5912"/>
                    <a:pt x="11618" y="5935"/>
                  </a:cubicBezTo>
                  <a:cubicBezTo>
                    <a:pt x="11732" y="5957"/>
                    <a:pt x="11846" y="6003"/>
                    <a:pt x="11961" y="6049"/>
                  </a:cubicBezTo>
                  <a:cubicBezTo>
                    <a:pt x="12052" y="6072"/>
                    <a:pt x="12143" y="6094"/>
                    <a:pt x="12235" y="6117"/>
                  </a:cubicBezTo>
                  <a:cubicBezTo>
                    <a:pt x="12280" y="6117"/>
                    <a:pt x="12326" y="6140"/>
                    <a:pt x="12371" y="6140"/>
                  </a:cubicBezTo>
                  <a:lnTo>
                    <a:pt x="12440" y="6163"/>
                  </a:lnTo>
                  <a:cubicBezTo>
                    <a:pt x="12463" y="6163"/>
                    <a:pt x="12463" y="6186"/>
                    <a:pt x="12463" y="6186"/>
                  </a:cubicBezTo>
                  <a:lnTo>
                    <a:pt x="12600" y="6186"/>
                  </a:lnTo>
                  <a:cubicBezTo>
                    <a:pt x="12668" y="6186"/>
                    <a:pt x="12737" y="6209"/>
                    <a:pt x="12805" y="6231"/>
                  </a:cubicBezTo>
                  <a:cubicBezTo>
                    <a:pt x="12942" y="6277"/>
                    <a:pt x="13102" y="6300"/>
                    <a:pt x="13239" y="6323"/>
                  </a:cubicBezTo>
                  <a:cubicBezTo>
                    <a:pt x="13330" y="6345"/>
                    <a:pt x="13421" y="6368"/>
                    <a:pt x="13513" y="6368"/>
                  </a:cubicBezTo>
                  <a:cubicBezTo>
                    <a:pt x="13536" y="6380"/>
                    <a:pt x="13558" y="6385"/>
                    <a:pt x="13581" y="6385"/>
                  </a:cubicBezTo>
                  <a:cubicBezTo>
                    <a:pt x="13604" y="6385"/>
                    <a:pt x="13627" y="6380"/>
                    <a:pt x="13650" y="6368"/>
                  </a:cubicBezTo>
                  <a:cubicBezTo>
                    <a:pt x="13695" y="6368"/>
                    <a:pt x="13741" y="6323"/>
                    <a:pt x="13741" y="6254"/>
                  </a:cubicBezTo>
                  <a:cubicBezTo>
                    <a:pt x="13741" y="6231"/>
                    <a:pt x="13741" y="6209"/>
                    <a:pt x="13741" y="6186"/>
                  </a:cubicBezTo>
                  <a:cubicBezTo>
                    <a:pt x="13718" y="6163"/>
                    <a:pt x="13695" y="6140"/>
                    <a:pt x="13672" y="6117"/>
                  </a:cubicBezTo>
                  <a:cubicBezTo>
                    <a:pt x="13650" y="6117"/>
                    <a:pt x="13627" y="6094"/>
                    <a:pt x="13627" y="6094"/>
                  </a:cubicBezTo>
                  <a:cubicBezTo>
                    <a:pt x="13650" y="6072"/>
                    <a:pt x="13650" y="6049"/>
                    <a:pt x="13672" y="6026"/>
                  </a:cubicBezTo>
                  <a:cubicBezTo>
                    <a:pt x="13672" y="6003"/>
                    <a:pt x="13672" y="5957"/>
                    <a:pt x="13650" y="5912"/>
                  </a:cubicBezTo>
                  <a:cubicBezTo>
                    <a:pt x="13604" y="5889"/>
                    <a:pt x="13558" y="5866"/>
                    <a:pt x="13513" y="5866"/>
                  </a:cubicBezTo>
                  <a:lnTo>
                    <a:pt x="13421" y="5866"/>
                  </a:lnTo>
                  <a:cubicBezTo>
                    <a:pt x="13330" y="5866"/>
                    <a:pt x="13239" y="5843"/>
                    <a:pt x="13125" y="5843"/>
                  </a:cubicBezTo>
                  <a:cubicBezTo>
                    <a:pt x="12896" y="5843"/>
                    <a:pt x="12668" y="5798"/>
                    <a:pt x="12440" y="5752"/>
                  </a:cubicBezTo>
                  <a:cubicBezTo>
                    <a:pt x="12280" y="5729"/>
                    <a:pt x="12143" y="5706"/>
                    <a:pt x="11983" y="5684"/>
                  </a:cubicBezTo>
                  <a:cubicBezTo>
                    <a:pt x="11892" y="5661"/>
                    <a:pt x="11824" y="5661"/>
                    <a:pt x="11732" y="5638"/>
                  </a:cubicBezTo>
                  <a:cubicBezTo>
                    <a:pt x="11687" y="5615"/>
                    <a:pt x="11618" y="5592"/>
                    <a:pt x="11550" y="5592"/>
                  </a:cubicBezTo>
                  <a:cubicBezTo>
                    <a:pt x="11504" y="5569"/>
                    <a:pt x="11458" y="5569"/>
                    <a:pt x="11413" y="5547"/>
                  </a:cubicBezTo>
                  <a:cubicBezTo>
                    <a:pt x="11367" y="5547"/>
                    <a:pt x="11321" y="5524"/>
                    <a:pt x="11276" y="5524"/>
                  </a:cubicBezTo>
                  <a:lnTo>
                    <a:pt x="11253" y="5524"/>
                  </a:lnTo>
                  <a:cubicBezTo>
                    <a:pt x="11230" y="5501"/>
                    <a:pt x="11185" y="5501"/>
                    <a:pt x="11162" y="5478"/>
                  </a:cubicBezTo>
                  <a:cubicBezTo>
                    <a:pt x="11139" y="5478"/>
                    <a:pt x="11116" y="5478"/>
                    <a:pt x="11093" y="5455"/>
                  </a:cubicBezTo>
                  <a:cubicBezTo>
                    <a:pt x="11048" y="5455"/>
                    <a:pt x="10979" y="5432"/>
                    <a:pt x="10933" y="5410"/>
                  </a:cubicBezTo>
                  <a:cubicBezTo>
                    <a:pt x="10819" y="5364"/>
                    <a:pt x="10682" y="5318"/>
                    <a:pt x="10568" y="5273"/>
                  </a:cubicBezTo>
                  <a:cubicBezTo>
                    <a:pt x="10340" y="5181"/>
                    <a:pt x="10112" y="5113"/>
                    <a:pt x="9883" y="5044"/>
                  </a:cubicBezTo>
                  <a:cubicBezTo>
                    <a:pt x="9815" y="5022"/>
                    <a:pt x="9747" y="4999"/>
                    <a:pt x="9678" y="4976"/>
                  </a:cubicBezTo>
                  <a:cubicBezTo>
                    <a:pt x="9564" y="4907"/>
                    <a:pt x="9450" y="4862"/>
                    <a:pt x="9336" y="4816"/>
                  </a:cubicBezTo>
                  <a:cubicBezTo>
                    <a:pt x="9199" y="4748"/>
                    <a:pt x="9085" y="4702"/>
                    <a:pt x="8948" y="4634"/>
                  </a:cubicBezTo>
                  <a:cubicBezTo>
                    <a:pt x="8879" y="4611"/>
                    <a:pt x="8834" y="4588"/>
                    <a:pt x="8765" y="4565"/>
                  </a:cubicBezTo>
                  <a:cubicBezTo>
                    <a:pt x="8719" y="4542"/>
                    <a:pt x="8697" y="4519"/>
                    <a:pt x="8674" y="4519"/>
                  </a:cubicBezTo>
                  <a:cubicBezTo>
                    <a:pt x="8628" y="4497"/>
                    <a:pt x="8605" y="4497"/>
                    <a:pt x="8582" y="4474"/>
                  </a:cubicBezTo>
                  <a:cubicBezTo>
                    <a:pt x="8537" y="4474"/>
                    <a:pt x="8514" y="4474"/>
                    <a:pt x="8491" y="4497"/>
                  </a:cubicBezTo>
                  <a:cubicBezTo>
                    <a:pt x="8446" y="4474"/>
                    <a:pt x="8400" y="4451"/>
                    <a:pt x="8377" y="4451"/>
                  </a:cubicBezTo>
                  <a:cubicBezTo>
                    <a:pt x="8263" y="4405"/>
                    <a:pt x="8149" y="4360"/>
                    <a:pt x="8057" y="4314"/>
                  </a:cubicBezTo>
                  <a:cubicBezTo>
                    <a:pt x="8012" y="4314"/>
                    <a:pt x="7989" y="4291"/>
                    <a:pt x="7943" y="4291"/>
                  </a:cubicBezTo>
                  <a:cubicBezTo>
                    <a:pt x="7943" y="4268"/>
                    <a:pt x="7921" y="4223"/>
                    <a:pt x="7898" y="4223"/>
                  </a:cubicBezTo>
                  <a:cubicBezTo>
                    <a:pt x="7806" y="4177"/>
                    <a:pt x="7715" y="4154"/>
                    <a:pt x="7624" y="4109"/>
                  </a:cubicBezTo>
                  <a:cubicBezTo>
                    <a:pt x="7578" y="4086"/>
                    <a:pt x="7510" y="4063"/>
                    <a:pt x="7441" y="4017"/>
                  </a:cubicBezTo>
                  <a:cubicBezTo>
                    <a:pt x="7327" y="3972"/>
                    <a:pt x="7190" y="3926"/>
                    <a:pt x="7076" y="3857"/>
                  </a:cubicBezTo>
                  <a:cubicBezTo>
                    <a:pt x="7008" y="3812"/>
                    <a:pt x="6939" y="3789"/>
                    <a:pt x="6848" y="3743"/>
                  </a:cubicBezTo>
                  <a:cubicBezTo>
                    <a:pt x="6825" y="3721"/>
                    <a:pt x="6802" y="3721"/>
                    <a:pt x="6779" y="3698"/>
                  </a:cubicBezTo>
                  <a:cubicBezTo>
                    <a:pt x="6756" y="3698"/>
                    <a:pt x="6756" y="3698"/>
                    <a:pt x="6734" y="3675"/>
                  </a:cubicBezTo>
                  <a:cubicBezTo>
                    <a:pt x="6688" y="3652"/>
                    <a:pt x="6665" y="3652"/>
                    <a:pt x="6619" y="3629"/>
                  </a:cubicBezTo>
                  <a:lnTo>
                    <a:pt x="6414" y="3515"/>
                  </a:lnTo>
                  <a:lnTo>
                    <a:pt x="6414" y="3515"/>
                  </a:lnTo>
                  <a:cubicBezTo>
                    <a:pt x="6414" y="3521"/>
                    <a:pt x="6415" y="3525"/>
                    <a:pt x="6418" y="3528"/>
                  </a:cubicBezTo>
                  <a:lnTo>
                    <a:pt x="6418" y="3528"/>
                  </a:lnTo>
                  <a:cubicBezTo>
                    <a:pt x="6241" y="3440"/>
                    <a:pt x="6064" y="3351"/>
                    <a:pt x="5866" y="3241"/>
                  </a:cubicBezTo>
                  <a:cubicBezTo>
                    <a:pt x="5775" y="3196"/>
                    <a:pt x="5684" y="3150"/>
                    <a:pt x="5570" y="3104"/>
                  </a:cubicBezTo>
                  <a:cubicBezTo>
                    <a:pt x="5524" y="3081"/>
                    <a:pt x="5478" y="3059"/>
                    <a:pt x="5455" y="3036"/>
                  </a:cubicBezTo>
                  <a:cubicBezTo>
                    <a:pt x="5410" y="3013"/>
                    <a:pt x="5387" y="3013"/>
                    <a:pt x="5341" y="2990"/>
                  </a:cubicBezTo>
                  <a:cubicBezTo>
                    <a:pt x="5341" y="2990"/>
                    <a:pt x="5318" y="2990"/>
                    <a:pt x="5318" y="2967"/>
                  </a:cubicBezTo>
                  <a:lnTo>
                    <a:pt x="5250" y="2967"/>
                  </a:lnTo>
                  <a:cubicBezTo>
                    <a:pt x="5204" y="2944"/>
                    <a:pt x="5159" y="2922"/>
                    <a:pt x="5113" y="2899"/>
                  </a:cubicBezTo>
                  <a:cubicBezTo>
                    <a:pt x="4999" y="2830"/>
                    <a:pt x="4885" y="2785"/>
                    <a:pt x="4771" y="2716"/>
                  </a:cubicBezTo>
                  <a:cubicBezTo>
                    <a:pt x="4702" y="2693"/>
                    <a:pt x="4634" y="2671"/>
                    <a:pt x="4565" y="2625"/>
                  </a:cubicBezTo>
                  <a:cubicBezTo>
                    <a:pt x="4542" y="2625"/>
                    <a:pt x="4520" y="2602"/>
                    <a:pt x="4497" y="2602"/>
                  </a:cubicBezTo>
                  <a:cubicBezTo>
                    <a:pt x="4474" y="2579"/>
                    <a:pt x="4451" y="2579"/>
                    <a:pt x="4428" y="2579"/>
                  </a:cubicBezTo>
                  <a:cubicBezTo>
                    <a:pt x="4383" y="2556"/>
                    <a:pt x="4360" y="2534"/>
                    <a:pt x="4337" y="2511"/>
                  </a:cubicBezTo>
                  <a:cubicBezTo>
                    <a:pt x="4200" y="2442"/>
                    <a:pt x="4063" y="2374"/>
                    <a:pt x="3926" y="2305"/>
                  </a:cubicBezTo>
                  <a:cubicBezTo>
                    <a:pt x="3858" y="2260"/>
                    <a:pt x="3766" y="2214"/>
                    <a:pt x="3698" y="2168"/>
                  </a:cubicBezTo>
                  <a:cubicBezTo>
                    <a:pt x="3675" y="2168"/>
                    <a:pt x="3652" y="2146"/>
                    <a:pt x="3607" y="2123"/>
                  </a:cubicBezTo>
                  <a:lnTo>
                    <a:pt x="3561" y="2100"/>
                  </a:lnTo>
                  <a:cubicBezTo>
                    <a:pt x="3538" y="2077"/>
                    <a:pt x="3492" y="2077"/>
                    <a:pt x="3470" y="2054"/>
                  </a:cubicBezTo>
                  <a:cubicBezTo>
                    <a:pt x="3447" y="2054"/>
                    <a:pt x="3424" y="2077"/>
                    <a:pt x="3424" y="2077"/>
                  </a:cubicBezTo>
                  <a:cubicBezTo>
                    <a:pt x="3401" y="2077"/>
                    <a:pt x="3378" y="2054"/>
                    <a:pt x="3378" y="2054"/>
                  </a:cubicBezTo>
                  <a:cubicBezTo>
                    <a:pt x="3333" y="2031"/>
                    <a:pt x="3287" y="2009"/>
                    <a:pt x="3219" y="1986"/>
                  </a:cubicBezTo>
                  <a:cubicBezTo>
                    <a:pt x="3219" y="1963"/>
                    <a:pt x="3196" y="1940"/>
                    <a:pt x="3196" y="1940"/>
                  </a:cubicBezTo>
                  <a:cubicBezTo>
                    <a:pt x="3150" y="1917"/>
                    <a:pt x="3127" y="1895"/>
                    <a:pt x="3082" y="1872"/>
                  </a:cubicBezTo>
                  <a:cubicBezTo>
                    <a:pt x="3059" y="1849"/>
                    <a:pt x="3013" y="1849"/>
                    <a:pt x="2990" y="1826"/>
                  </a:cubicBezTo>
                  <a:cubicBezTo>
                    <a:pt x="2922" y="1803"/>
                    <a:pt x="2876" y="1780"/>
                    <a:pt x="2808" y="1735"/>
                  </a:cubicBezTo>
                  <a:cubicBezTo>
                    <a:pt x="2785" y="1735"/>
                    <a:pt x="2785" y="1735"/>
                    <a:pt x="2762" y="1712"/>
                  </a:cubicBezTo>
                  <a:cubicBezTo>
                    <a:pt x="2762" y="1712"/>
                    <a:pt x="2739" y="1712"/>
                    <a:pt x="2739" y="1689"/>
                  </a:cubicBezTo>
                  <a:cubicBezTo>
                    <a:pt x="2694" y="1666"/>
                    <a:pt x="2648" y="1643"/>
                    <a:pt x="2602" y="1621"/>
                  </a:cubicBezTo>
                  <a:cubicBezTo>
                    <a:pt x="2557" y="1598"/>
                    <a:pt x="2534" y="1575"/>
                    <a:pt x="2488" y="1552"/>
                  </a:cubicBezTo>
                  <a:cubicBezTo>
                    <a:pt x="2420" y="1506"/>
                    <a:pt x="2351" y="1484"/>
                    <a:pt x="2283" y="1438"/>
                  </a:cubicBezTo>
                  <a:cubicBezTo>
                    <a:pt x="2146" y="1347"/>
                    <a:pt x="2009" y="1278"/>
                    <a:pt x="1872" y="1187"/>
                  </a:cubicBezTo>
                  <a:cubicBezTo>
                    <a:pt x="1735" y="1096"/>
                    <a:pt x="1575" y="1004"/>
                    <a:pt x="1438" y="913"/>
                  </a:cubicBezTo>
                  <a:cubicBezTo>
                    <a:pt x="1370" y="890"/>
                    <a:pt x="1301" y="845"/>
                    <a:pt x="1233" y="799"/>
                  </a:cubicBezTo>
                  <a:cubicBezTo>
                    <a:pt x="1210" y="776"/>
                    <a:pt x="1164" y="753"/>
                    <a:pt x="1141" y="730"/>
                  </a:cubicBezTo>
                  <a:cubicBezTo>
                    <a:pt x="1119" y="730"/>
                    <a:pt x="1096" y="708"/>
                    <a:pt x="1073" y="708"/>
                  </a:cubicBezTo>
                  <a:cubicBezTo>
                    <a:pt x="1073" y="685"/>
                    <a:pt x="1050" y="685"/>
                    <a:pt x="1027" y="685"/>
                  </a:cubicBezTo>
                  <a:cubicBezTo>
                    <a:pt x="913" y="593"/>
                    <a:pt x="799" y="525"/>
                    <a:pt x="685" y="434"/>
                  </a:cubicBezTo>
                  <a:cubicBezTo>
                    <a:pt x="594" y="388"/>
                    <a:pt x="502" y="320"/>
                    <a:pt x="434" y="251"/>
                  </a:cubicBezTo>
                  <a:cubicBezTo>
                    <a:pt x="388" y="205"/>
                    <a:pt x="343" y="183"/>
                    <a:pt x="297" y="137"/>
                  </a:cubicBezTo>
                  <a:cubicBezTo>
                    <a:pt x="274" y="137"/>
                    <a:pt x="251" y="114"/>
                    <a:pt x="228" y="91"/>
                  </a:cubicBezTo>
                  <a:cubicBezTo>
                    <a:pt x="206" y="69"/>
                    <a:pt x="183" y="46"/>
                    <a:pt x="137" y="23"/>
                  </a:cubicBezTo>
                  <a:cubicBezTo>
                    <a:pt x="137" y="23"/>
                    <a:pt x="114" y="0"/>
                    <a:pt x="91" y="0"/>
                  </a:cubicBezTo>
                  <a:close/>
                </a:path>
              </a:pathLst>
            </a:custGeom>
            <a:solidFill>
              <a:srgbClr val="FCD0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46" name="Google Shape;5646;p21"/>
            <p:cNvSpPr/>
            <p:nvPr/>
          </p:nvSpPr>
          <p:spPr>
            <a:xfrm>
              <a:off x="82798" y="2391404"/>
              <a:ext cx="561937" cy="969346"/>
            </a:xfrm>
            <a:custGeom>
              <a:avLst/>
              <a:gdLst/>
              <a:ahLst/>
              <a:cxnLst/>
              <a:rect l="l" t="t" r="r" b="b"/>
              <a:pathLst>
                <a:path w="10044" h="17326" extrusionOk="0">
                  <a:moveTo>
                    <a:pt x="9815" y="1"/>
                  </a:moveTo>
                  <a:cubicBezTo>
                    <a:pt x="9792" y="1"/>
                    <a:pt x="9747" y="24"/>
                    <a:pt x="9724" y="47"/>
                  </a:cubicBezTo>
                  <a:cubicBezTo>
                    <a:pt x="9724" y="69"/>
                    <a:pt x="9701" y="92"/>
                    <a:pt x="9724" y="92"/>
                  </a:cubicBezTo>
                  <a:cubicBezTo>
                    <a:pt x="9724" y="115"/>
                    <a:pt x="9724" y="115"/>
                    <a:pt x="9724" y="115"/>
                  </a:cubicBezTo>
                  <a:cubicBezTo>
                    <a:pt x="9701" y="138"/>
                    <a:pt x="9701" y="138"/>
                    <a:pt x="9678" y="161"/>
                  </a:cubicBezTo>
                  <a:cubicBezTo>
                    <a:pt x="9678" y="161"/>
                    <a:pt x="9678" y="184"/>
                    <a:pt x="9655" y="184"/>
                  </a:cubicBezTo>
                  <a:cubicBezTo>
                    <a:pt x="9655" y="206"/>
                    <a:pt x="9632" y="229"/>
                    <a:pt x="9632" y="229"/>
                  </a:cubicBezTo>
                  <a:cubicBezTo>
                    <a:pt x="9610" y="275"/>
                    <a:pt x="9564" y="321"/>
                    <a:pt x="9541" y="366"/>
                  </a:cubicBezTo>
                  <a:cubicBezTo>
                    <a:pt x="9496" y="457"/>
                    <a:pt x="9450" y="526"/>
                    <a:pt x="9404" y="617"/>
                  </a:cubicBezTo>
                  <a:cubicBezTo>
                    <a:pt x="9381" y="709"/>
                    <a:pt x="9313" y="777"/>
                    <a:pt x="9267" y="845"/>
                  </a:cubicBezTo>
                  <a:cubicBezTo>
                    <a:pt x="9222" y="937"/>
                    <a:pt x="9176" y="1005"/>
                    <a:pt x="9130" y="1097"/>
                  </a:cubicBezTo>
                  <a:cubicBezTo>
                    <a:pt x="9039" y="1256"/>
                    <a:pt x="8925" y="1416"/>
                    <a:pt x="8834" y="1576"/>
                  </a:cubicBezTo>
                  <a:cubicBezTo>
                    <a:pt x="8742" y="1713"/>
                    <a:pt x="8651" y="1873"/>
                    <a:pt x="8560" y="2032"/>
                  </a:cubicBezTo>
                  <a:cubicBezTo>
                    <a:pt x="8537" y="2055"/>
                    <a:pt x="8514" y="2101"/>
                    <a:pt x="8491" y="2147"/>
                  </a:cubicBezTo>
                  <a:cubicBezTo>
                    <a:pt x="8468" y="2169"/>
                    <a:pt x="8468" y="2192"/>
                    <a:pt x="8446" y="2215"/>
                  </a:cubicBezTo>
                  <a:cubicBezTo>
                    <a:pt x="8446" y="2238"/>
                    <a:pt x="8423" y="2238"/>
                    <a:pt x="8423" y="2261"/>
                  </a:cubicBezTo>
                  <a:cubicBezTo>
                    <a:pt x="8423" y="2283"/>
                    <a:pt x="8400" y="2306"/>
                    <a:pt x="8400" y="2329"/>
                  </a:cubicBezTo>
                  <a:cubicBezTo>
                    <a:pt x="8400" y="2352"/>
                    <a:pt x="8400" y="2375"/>
                    <a:pt x="8400" y="2375"/>
                  </a:cubicBezTo>
                  <a:cubicBezTo>
                    <a:pt x="8400" y="2420"/>
                    <a:pt x="8377" y="2466"/>
                    <a:pt x="8354" y="2512"/>
                  </a:cubicBezTo>
                  <a:cubicBezTo>
                    <a:pt x="8331" y="2512"/>
                    <a:pt x="8309" y="2535"/>
                    <a:pt x="8286" y="2557"/>
                  </a:cubicBezTo>
                  <a:cubicBezTo>
                    <a:pt x="8240" y="2603"/>
                    <a:pt x="8217" y="2672"/>
                    <a:pt x="8172" y="2740"/>
                  </a:cubicBezTo>
                  <a:cubicBezTo>
                    <a:pt x="8149" y="2763"/>
                    <a:pt x="8126" y="2808"/>
                    <a:pt x="8103" y="2854"/>
                  </a:cubicBezTo>
                  <a:cubicBezTo>
                    <a:pt x="8058" y="2923"/>
                    <a:pt x="8012" y="3014"/>
                    <a:pt x="7966" y="3082"/>
                  </a:cubicBezTo>
                  <a:cubicBezTo>
                    <a:pt x="7875" y="3265"/>
                    <a:pt x="7784" y="3425"/>
                    <a:pt x="7692" y="3607"/>
                  </a:cubicBezTo>
                  <a:cubicBezTo>
                    <a:pt x="7601" y="3767"/>
                    <a:pt x="7510" y="3927"/>
                    <a:pt x="7418" y="4087"/>
                  </a:cubicBezTo>
                  <a:cubicBezTo>
                    <a:pt x="7327" y="4246"/>
                    <a:pt x="7236" y="4406"/>
                    <a:pt x="7145" y="4589"/>
                  </a:cubicBezTo>
                  <a:cubicBezTo>
                    <a:pt x="7099" y="4657"/>
                    <a:pt x="7053" y="4703"/>
                    <a:pt x="7030" y="4771"/>
                  </a:cubicBezTo>
                  <a:cubicBezTo>
                    <a:pt x="6985" y="4840"/>
                    <a:pt x="6939" y="4908"/>
                    <a:pt x="6916" y="4977"/>
                  </a:cubicBezTo>
                  <a:cubicBezTo>
                    <a:pt x="6916" y="5000"/>
                    <a:pt x="6893" y="5023"/>
                    <a:pt x="6916" y="5045"/>
                  </a:cubicBezTo>
                  <a:cubicBezTo>
                    <a:pt x="6916" y="5045"/>
                    <a:pt x="6916" y="5045"/>
                    <a:pt x="6916" y="5068"/>
                  </a:cubicBezTo>
                  <a:cubicBezTo>
                    <a:pt x="6871" y="5114"/>
                    <a:pt x="6848" y="5159"/>
                    <a:pt x="6825" y="5228"/>
                  </a:cubicBezTo>
                  <a:cubicBezTo>
                    <a:pt x="6802" y="5228"/>
                    <a:pt x="6802" y="5251"/>
                    <a:pt x="6802" y="5274"/>
                  </a:cubicBezTo>
                  <a:cubicBezTo>
                    <a:pt x="6756" y="5274"/>
                    <a:pt x="6711" y="5296"/>
                    <a:pt x="6688" y="5319"/>
                  </a:cubicBezTo>
                  <a:cubicBezTo>
                    <a:pt x="6642" y="5388"/>
                    <a:pt x="6620" y="5433"/>
                    <a:pt x="6574" y="5502"/>
                  </a:cubicBezTo>
                  <a:cubicBezTo>
                    <a:pt x="6551" y="5570"/>
                    <a:pt x="6528" y="5616"/>
                    <a:pt x="6483" y="5662"/>
                  </a:cubicBezTo>
                  <a:cubicBezTo>
                    <a:pt x="6437" y="5753"/>
                    <a:pt x="6391" y="5821"/>
                    <a:pt x="6346" y="5913"/>
                  </a:cubicBezTo>
                  <a:cubicBezTo>
                    <a:pt x="6254" y="6072"/>
                    <a:pt x="6163" y="6232"/>
                    <a:pt x="6072" y="6392"/>
                  </a:cubicBezTo>
                  <a:cubicBezTo>
                    <a:pt x="6026" y="6483"/>
                    <a:pt x="6003" y="6552"/>
                    <a:pt x="5958" y="6620"/>
                  </a:cubicBezTo>
                  <a:cubicBezTo>
                    <a:pt x="5912" y="6689"/>
                    <a:pt x="5866" y="6780"/>
                    <a:pt x="5821" y="6871"/>
                  </a:cubicBezTo>
                  <a:cubicBezTo>
                    <a:pt x="5775" y="6940"/>
                    <a:pt x="5729" y="7031"/>
                    <a:pt x="5707" y="7100"/>
                  </a:cubicBezTo>
                  <a:cubicBezTo>
                    <a:pt x="5661" y="7191"/>
                    <a:pt x="5615" y="7259"/>
                    <a:pt x="5570" y="7328"/>
                  </a:cubicBezTo>
                  <a:cubicBezTo>
                    <a:pt x="5570" y="7351"/>
                    <a:pt x="5547" y="7396"/>
                    <a:pt x="5524" y="7419"/>
                  </a:cubicBezTo>
                  <a:cubicBezTo>
                    <a:pt x="5524" y="7442"/>
                    <a:pt x="5501" y="7465"/>
                    <a:pt x="5478" y="7510"/>
                  </a:cubicBezTo>
                  <a:cubicBezTo>
                    <a:pt x="5455" y="7556"/>
                    <a:pt x="5410" y="7625"/>
                    <a:pt x="5387" y="7670"/>
                  </a:cubicBezTo>
                  <a:cubicBezTo>
                    <a:pt x="5364" y="7716"/>
                    <a:pt x="5318" y="7762"/>
                    <a:pt x="5296" y="7807"/>
                  </a:cubicBezTo>
                  <a:cubicBezTo>
                    <a:pt x="5250" y="7898"/>
                    <a:pt x="5204" y="7967"/>
                    <a:pt x="5136" y="8035"/>
                  </a:cubicBezTo>
                  <a:cubicBezTo>
                    <a:pt x="5090" y="8127"/>
                    <a:pt x="5045" y="8218"/>
                    <a:pt x="4999" y="8287"/>
                  </a:cubicBezTo>
                  <a:cubicBezTo>
                    <a:pt x="4908" y="8469"/>
                    <a:pt x="4794" y="8629"/>
                    <a:pt x="4702" y="8789"/>
                  </a:cubicBezTo>
                  <a:cubicBezTo>
                    <a:pt x="4611" y="8948"/>
                    <a:pt x="4520" y="9131"/>
                    <a:pt x="4428" y="9291"/>
                  </a:cubicBezTo>
                  <a:cubicBezTo>
                    <a:pt x="4337" y="9451"/>
                    <a:pt x="4246" y="9610"/>
                    <a:pt x="4154" y="9770"/>
                  </a:cubicBezTo>
                  <a:cubicBezTo>
                    <a:pt x="4132" y="9839"/>
                    <a:pt x="4086" y="9907"/>
                    <a:pt x="4063" y="9953"/>
                  </a:cubicBezTo>
                  <a:lnTo>
                    <a:pt x="3995" y="10067"/>
                  </a:lnTo>
                  <a:cubicBezTo>
                    <a:pt x="3995" y="10090"/>
                    <a:pt x="3972" y="10090"/>
                    <a:pt x="3972" y="10113"/>
                  </a:cubicBezTo>
                  <a:cubicBezTo>
                    <a:pt x="3949" y="10135"/>
                    <a:pt x="3949" y="10135"/>
                    <a:pt x="3926" y="10158"/>
                  </a:cubicBezTo>
                  <a:cubicBezTo>
                    <a:pt x="3812" y="10318"/>
                    <a:pt x="3721" y="10501"/>
                    <a:pt x="3629" y="10660"/>
                  </a:cubicBezTo>
                  <a:cubicBezTo>
                    <a:pt x="3538" y="10843"/>
                    <a:pt x="3447" y="11003"/>
                    <a:pt x="3356" y="11185"/>
                  </a:cubicBezTo>
                  <a:cubicBezTo>
                    <a:pt x="3173" y="11505"/>
                    <a:pt x="3013" y="11824"/>
                    <a:pt x="2831" y="12144"/>
                  </a:cubicBezTo>
                  <a:cubicBezTo>
                    <a:pt x="2785" y="12235"/>
                    <a:pt x="2739" y="12304"/>
                    <a:pt x="2694" y="12395"/>
                  </a:cubicBezTo>
                  <a:cubicBezTo>
                    <a:pt x="2671" y="12418"/>
                    <a:pt x="2648" y="12464"/>
                    <a:pt x="2625" y="12509"/>
                  </a:cubicBezTo>
                  <a:cubicBezTo>
                    <a:pt x="2625" y="12532"/>
                    <a:pt x="2602" y="12532"/>
                    <a:pt x="2602" y="12555"/>
                  </a:cubicBezTo>
                  <a:cubicBezTo>
                    <a:pt x="2579" y="12578"/>
                    <a:pt x="2579" y="12578"/>
                    <a:pt x="2579" y="12600"/>
                  </a:cubicBezTo>
                  <a:cubicBezTo>
                    <a:pt x="2557" y="12623"/>
                    <a:pt x="2557" y="12646"/>
                    <a:pt x="2557" y="12669"/>
                  </a:cubicBezTo>
                  <a:cubicBezTo>
                    <a:pt x="2557" y="12669"/>
                    <a:pt x="2557" y="12692"/>
                    <a:pt x="2557" y="12692"/>
                  </a:cubicBezTo>
                  <a:cubicBezTo>
                    <a:pt x="2488" y="12783"/>
                    <a:pt x="2443" y="12874"/>
                    <a:pt x="2374" y="12966"/>
                  </a:cubicBezTo>
                  <a:cubicBezTo>
                    <a:pt x="2328" y="13034"/>
                    <a:pt x="2283" y="13125"/>
                    <a:pt x="2237" y="13194"/>
                  </a:cubicBezTo>
                  <a:cubicBezTo>
                    <a:pt x="2146" y="13354"/>
                    <a:pt x="2054" y="13491"/>
                    <a:pt x="1963" y="13650"/>
                  </a:cubicBezTo>
                  <a:cubicBezTo>
                    <a:pt x="1895" y="13765"/>
                    <a:pt x="1826" y="13879"/>
                    <a:pt x="1758" y="14016"/>
                  </a:cubicBezTo>
                  <a:lnTo>
                    <a:pt x="1735" y="14016"/>
                  </a:lnTo>
                  <a:cubicBezTo>
                    <a:pt x="1712" y="14061"/>
                    <a:pt x="1689" y="14107"/>
                    <a:pt x="1666" y="14153"/>
                  </a:cubicBezTo>
                  <a:cubicBezTo>
                    <a:pt x="1575" y="14312"/>
                    <a:pt x="1484" y="14472"/>
                    <a:pt x="1370" y="14632"/>
                  </a:cubicBezTo>
                  <a:cubicBezTo>
                    <a:pt x="1324" y="14723"/>
                    <a:pt x="1278" y="14792"/>
                    <a:pt x="1256" y="14860"/>
                  </a:cubicBezTo>
                  <a:cubicBezTo>
                    <a:pt x="1233" y="14906"/>
                    <a:pt x="1210" y="14929"/>
                    <a:pt x="1210" y="14951"/>
                  </a:cubicBezTo>
                  <a:cubicBezTo>
                    <a:pt x="1187" y="14951"/>
                    <a:pt x="1187" y="14974"/>
                    <a:pt x="1187" y="14974"/>
                  </a:cubicBezTo>
                  <a:cubicBezTo>
                    <a:pt x="1141" y="15043"/>
                    <a:pt x="1096" y="15111"/>
                    <a:pt x="1050" y="15180"/>
                  </a:cubicBezTo>
                  <a:cubicBezTo>
                    <a:pt x="982" y="15271"/>
                    <a:pt x="936" y="15362"/>
                    <a:pt x="868" y="15454"/>
                  </a:cubicBezTo>
                  <a:cubicBezTo>
                    <a:pt x="822" y="15522"/>
                    <a:pt x="776" y="15613"/>
                    <a:pt x="731" y="15705"/>
                  </a:cubicBezTo>
                  <a:cubicBezTo>
                    <a:pt x="548" y="16024"/>
                    <a:pt x="343" y="16321"/>
                    <a:pt x="160" y="16641"/>
                  </a:cubicBezTo>
                  <a:cubicBezTo>
                    <a:pt x="160" y="16663"/>
                    <a:pt x="137" y="16686"/>
                    <a:pt x="137" y="16709"/>
                  </a:cubicBezTo>
                  <a:cubicBezTo>
                    <a:pt x="114" y="16755"/>
                    <a:pt x="91" y="16800"/>
                    <a:pt x="69" y="16823"/>
                  </a:cubicBezTo>
                  <a:cubicBezTo>
                    <a:pt x="69" y="16869"/>
                    <a:pt x="69" y="16892"/>
                    <a:pt x="91" y="16937"/>
                  </a:cubicBezTo>
                  <a:cubicBezTo>
                    <a:pt x="69" y="16960"/>
                    <a:pt x="46" y="16983"/>
                    <a:pt x="46" y="17029"/>
                  </a:cubicBezTo>
                  <a:cubicBezTo>
                    <a:pt x="23" y="17029"/>
                    <a:pt x="23" y="17051"/>
                    <a:pt x="23" y="17074"/>
                  </a:cubicBezTo>
                  <a:cubicBezTo>
                    <a:pt x="0" y="17120"/>
                    <a:pt x="23" y="17188"/>
                    <a:pt x="69" y="17211"/>
                  </a:cubicBezTo>
                  <a:cubicBezTo>
                    <a:pt x="69" y="17211"/>
                    <a:pt x="69" y="17211"/>
                    <a:pt x="69" y="17234"/>
                  </a:cubicBezTo>
                  <a:lnTo>
                    <a:pt x="114" y="17234"/>
                  </a:lnTo>
                  <a:cubicBezTo>
                    <a:pt x="137" y="17280"/>
                    <a:pt x="160" y="17303"/>
                    <a:pt x="183" y="17325"/>
                  </a:cubicBezTo>
                  <a:cubicBezTo>
                    <a:pt x="228" y="17325"/>
                    <a:pt x="274" y="17325"/>
                    <a:pt x="297" y="17303"/>
                  </a:cubicBezTo>
                  <a:cubicBezTo>
                    <a:pt x="343" y="17257"/>
                    <a:pt x="365" y="17211"/>
                    <a:pt x="388" y="17166"/>
                  </a:cubicBezTo>
                  <a:cubicBezTo>
                    <a:pt x="411" y="17143"/>
                    <a:pt x="411" y="17097"/>
                    <a:pt x="434" y="17074"/>
                  </a:cubicBezTo>
                  <a:cubicBezTo>
                    <a:pt x="457" y="17051"/>
                    <a:pt x="457" y="17029"/>
                    <a:pt x="480" y="16983"/>
                  </a:cubicBezTo>
                  <a:cubicBezTo>
                    <a:pt x="502" y="16960"/>
                    <a:pt x="502" y="16937"/>
                    <a:pt x="525" y="16914"/>
                  </a:cubicBezTo>
                  <a:cubicBezTo>
                    <a:pt x="571" y="16846"/>
                    <a:pt x="594" y="16778"/>
                    <a:pt x="639" y="16709"/>
                  </a:cubicBezTo>
                  <a:cubicBezTo>
                    <a:pt x="731" y="16572"/>
                    <a:pt x="799" y="16412"/>
                    <a:pt x="890" y="16275"/>
                  </a:cubicBezTo>
                  <a:cubicBezTo>
                    <a:pt x="959" y="16116"/>
                    <a:pt x="1050" y="15979"/>
                    <a:pt x="1141" y="15819"/>
                  </a:cubicBezTo>
                  <a:cubicBezTo>
                    <a:pt x="1164" y="15750"/>
                    <a:pt x="1210" y="15682"/>
                    <a:pt x="1256" y="15613"/>
                  </a:cubicBezTo>
                  <a:cubicBezTo>
                    <a:pt x="1278" y="15568"/>
                    <a:pt x="1301" y="15545"/>
                    <a:pt x="1301" y="15522"/>
                  </a:cubicBezTo>
                  <a:cubicBezTo>
                    <a:pt x="1324" y="15499"/>
                    <a:pt x="1324" y="15476"/>
                    <a:pt x="1347" y="15431"/>
                  </a:cubicBezTo>
                  <a:cubicBezTo>
                    <a:pt x="1370" y="15431"/>
                    <a:pt x="1393" y="15408"/>
                    <a:pt x="1415" y="15385"/>
                  </a:cubicBezTo>
                  <a:cubicBezTo>
                    <a:pt x="1415" y="15362"/>
                    <a:pt x="1438" y="15340"/>
                    <a:pt x="1461" y="15317"/>
                  </a:cubicBezTo>
                  <a:cubicBezTo>
                    <a:pt x="1529" y="15203"/>
                    <a:pt x="1598" y="15088"/>
                    <a:pt x="1666" y="14974"/>
                  </a:cubicBezTo>
                  <a:cubicBezTo>
                    <a:pt x="1689" y="14906"/>
                    <a:pt x="1735" y="14837"/>
                    <a:pt x="1781" y="14769"/>
                  </a:cubicBezTo>
                  <a:cubicBezTo>
                    <a:pt x="1826" y="14700"/>
                    <a:pt x="1872" y="14609"/>
                    <a:pt x="1918" y="14541"/>
                  </a:cubicBezTo>
                  <a:cubicBezTo>
                    <a:pt x="1986" y="14381"/>
                    <a:pt x="2077" y="14244"/>
                    <a:pt x="2146" y="14107"/>
                  </a:cubicBezTo>
                  <a:cubicBezTo>
                    <a:pt x="2169" y="14084"/>
                    <a:pt x="2191" y="14038"/>
                    <a:pt x="2191" y="14016"/>
                  </a:cubicBezTo>
                  <a:cubicBezTo>
                    <a:pt x="2237" y="13970"/>
                    <a:pt x="2260" y="13902"/>
                    <a:pt x="2306" y="13856"/>
                  </a:cubicBezTo>
                  <a:cubicBezTo>
                    <a:pt x="2351" y="13765"/>
                    <a:pt x="2420" y="13696"/>
                    <a:pt x="2443" y="13605"/>
                  </a:cubicBezTo>
                  <a:cubicBezTo>
                    <a:pt x="2465" y="13582"/>
                    <a:pt x="2465" y="13559"/>
                    <a:pt x="2443" y="13536"/>
                  </a:cubicBezTo>
                  <a:cubicBezTo>
                    <a:pt x="2465" y="13491"/>
                    <a:pt x="2488" y="13468"/>
                    <a:pt x="2511" y="13422"/>
                  </a:cubicBezTo>
                  <a:cubicBezTo>
                    <a:pt x="2557" y="13354"/>
                    <a:pt x="2579" y="13285"/>
                    <a:pt x="2625" y="13217"/>
                  </a:cubicBezTo>
                  <a:cubicBezTo>
                    <a:pt x="2648" y="13171"/>
                    <a:pt x="2671" y="13148"/>
                    <a:pt x="2671" y="13125"/>
                  </a:cubicBezTo>
                  <a:cubicBezTo>
                    <a:pt x="2694" y="13125"/>
                    <a:pt x="2716" y="13103"/>
                    <a:pt x="2739" y="13080"/>
                  </a:cubicBezTo>
                  <a:cubicBezTo>
                    <a:pt x="2762" y="13057"/>
                    <a:pt x="2785" y="13011"/>
                    <a:pt x="2808" y="12989"/>
                  </a:cubicBezTo>
                  <a:cubicBezTo>
                    <a:pt x="2808" y="12966"/>
                    <a:pt x="2808" y="12943"/>
                    <a:pt x="2831" y="12920"/>
                  </a:cubicBezTo>
                  <a:cubicBezTo>
                    <a:pt x="2853" y="12874"/>
                    <a:pt x="2876" y="12852"/>
                    <a:pt x="2899" y="12806"/>
                  </a:cubicBezTo>
                  <a:cubicBezTo>
                    <a:pt x="2945" y="12715"/>
                    <a:pt x="2990" y="12623"/>
                    <a:pt x="3036" y="12555"/>
                  </a:cubicBezTo>
                  <a:cubicBezTo>
                    <a:pt x="3127" y="12372"/>
                    <a:pt x="3219" y="12212"/>
                    <a:pt x="3310" y="12030"/>
                  </a:cubicBezTo>
                  <a:cubicBezTo>
                    <a:pt x="3401" y="11870"/>
                    <a:pt x="3492" y="11687"/>
                    <a:pt x="3584" y="11528"/>
                  </a:cubicBezTo>
                  <a:cubicBezTo>
                    <a:pt x="3629" y="11459"/>
                    <a:pt x="3675" y="11391"/>
                    <a:pt x="3698" y="11299"/>
                  </a:cubicBezTo>
                  <a:cubicBezTo>
                    <a:pt x="3744" y="11231"/>
                    <a:pt x="3789" y="11163"/>
                    <a:pt x="3835" y="11094"/>
                  </a:cubicBezTo>
                  <a:cubicBezTo>
                    <a:pt x="3858" y="11094"/>
                    <a:pt x="3880" y="11071"/>
                    <a:pt x="3880" y="11048"/>
                  </a:cubicBezTo>
                  <a:cubicBezTo>
                    <a:pt x="3949" y="10980"/>
                    <a:pt x="3995" y="10889"/>
                    <a:pt x="4040" y="10797"/>
                  </a:cubicBezTo>
                  <a:cubicBezTo>
                    <a:pt x="4086" y="10729"/>
                    <a:pt x="4132" y="10638"/>
                    <a:pt x="4177" y="10569"/>
                  </a:cubicBezTo>
                  <a:cubicBezTo>
                    <a:pt x="4269" y="10432"/>
                    <a:pt x="4337" y="10295"/>
                    <a:pt x="4405" y="10135"/>
                  </a:cubicBezTo>
                  <a:cubicBezTo>
                    <a:pt x="4497" y="9976"/>
                    <a:pt x="4588" y="9816"/>
                    <a:pt x="4679" y="9656"/>
                  </a:cubicBezTo>
                  <a:cubicBezTo>
                    <a:pt x="4771" y="9496"/>
                    <a:pt x="4885" y="9314"/>
                    <a:pt x="4976" y="9131"/>
                  </a:cubicBezTo>
                  <a:cubicBezTo>
                    <a:pt x="5045" y="8994"/>
                    <a:pt x="5136" y="8834"/>
                    <a:pt x="5204" y="8675"/>
                  </a:cubicBezTo>
                  <a:cubicBezTo>
                    <a:pt x="5227" y="8675"/>
                    <a:pt x="5250" y="8652"/>
                    <a:pt x="5273" y="8629"/>
                  </a:cubicBezTo>
                  <a:cubicBezTo>
                    <a:pt x="5318" y="8583"/>
                    <a:pt x="5341" y="8538"/>
                    <a:pt x="5364" y="8492"/>
                  </a:cubicBezTo>
                  <a:cubicBezTo>
                    <a:pt x="5387" y="8469"/>
                    <a:pt x="5410" y="8423"/>
                    <a:pt x="5433" y="8401"/>
                  </a:cubicBezTo>
                  <a:cubicBezTo>
                    <a:pt x="5478" y="8309"/>
                    <a:pt x="5501" y="8241"/>
                    <a:pt x="5547" y="8172"/>
                  </a:cubicBezTo>
                  <a:cubicBezTo>
                    <a:pt x="5638" y="8013"/>
                    <a:pt x="5707" y="7876"/>
                    <a:pt x="5775" y="7716"/>
                  </a:cubicBezTo>
                  <a:cubicBezTo>
                    <a:pt x="5821" y="7625"/>
                    <a:pt x="5889" y="7533"/>
                    <a:pt x="5935" y="7442"/>
                  </a:cubicBezTo>
                  <a:cubicBezTo>
                    <a:pt x="6003" y="7328"/>
                    <a:pt x="6095" y="7191"/>
                    <a:pt x="6163" y="7077"/>
                  </a:cubicBezTo>
                  <a:cubicBezTo>
                    <a:pt x="6277" y="6917"/>
                    <a:pt x="6368" y="6757"/>
                    <a:pt x="6460" y="6597"/>
                  </a:cubicBezTo>
                  <a:cubicBezTo>
                    <a:pt x="6483" y="6575"/>
                    <a:pt x="6505" y="6552"/>
                    <a:pt x="6505" y="6529"/>
                  </a:cubicBezTo>
                  <a:cubicBezTo>
                    <a:pt x="6528" y="6506"/>
                    <a:pt x="6528" y="6483"/>
                    <a:pt x="6528" y="6461"/>
                  </a:cubicBezTo>
                  <a:cubicBezTo>
                    <a:pt x="6551" y="6392"/>
                    <a:pt x="6597" y="6346"/>
                    <a:pt x="6620" y="6278"/>
                  </a:cubicBezTo>
                  <a:lnTo>
                    <a:pt x="6734" y="6072"/>
                  </a:lnTo>
                  <a:cubicBezTo>
                    <a:pt x="6802" y="5936"/>
                    <a:pt x="6893" y="5799"/>
                    <a:pt x="6962" y="5662"/>
                  </a:cubicBezTo>
                  <a:cubicBezTo>
                    <a:pt x="7053" y="5525"/>
                    <a:pt x="7122" y="5388"/>
                    <a:pt x="7190" y="5251"/>
                  </a:cubicBezTo>
                  <a:cubicBezTo>
                    <a:pt x="7236" y="5182"/>
                    <a:pt x="7259" y="5137"/>
                    <a:pt x="7304" y="5068"/>
                  </a:cubicBezTo>
                  <a:cubicBezTo>
                    <a:pt x="7350" y="5000"/>
                    <a:pt x="7373" y="4931"/>
                    <a:pt x="7418" y="4863"/>
                  </a:cubicBezTo>
                  <a:cubicBezTo>
                    <a:pt x="7418" y="4840"/>
                    <a:pt x="7418" y="4817"/>
                    <a:pt x="7418" y="4817"/>
                  </a:cubicBezTo>
                  <a:cubicBezTo>
                    <a:pt x="7464" y="4749"/>
                    <a:pt x="7510" y="4680"/>
                    <a:pt x="7533" y="4612"/>
                  </a:cubicBezTo>
                  <a:cubicBezTo>
                    <a:pt x="7624" y="4475"/>
                    <a:pt x="7692" y="4338"/>
                    <a:pt x="7761" y="4224"/>
                  </a:cubicBezTo>
                  <a:cubicBezTo>
                    <a:pt x="7806" y="4155"/>
                    <a:pt x="7829" y="4087"/>
                    <a:pt x="7875" y="3995"/>
                  </a:cubicBezTo>
                  <a:cubicBezTo>
                    <a:pt x="7875" y="3995"/>
                    <a:pt x="7898" y="3973"/>
                    <a:pt x="7898" y="3973"/>
                  </a:cubicBezTo>
                  <a:cubicBezTo>
                    <a:pt x="7921" y="3927"/>
                    <a:pt x="7943" y="3904"/>
                    <a:pt x="7966" y="3858"/>
                  </a:cubicBezTo>
                  <a:cubicBezTo>
                    <a:pt x="8035" y="3721"/>
                    <a:pt x="8126" y="3585"/>
                    <a:pt x="8194" y="3448"/>
                  </a:cubicBezTo>
                  <a:cubicBezTo>
                    <a:pt x="8217" y="3448"/>
                    <a:pt x="8240" y="3448"/>
                    <a:pt x="8240" y="3425"/>
                  </a:cubicBezTo>
                  <a:cubicBezTo>
                    <a:pt x="8286" y="3402"/>
                    <a:pt x="8309" y="3356"/>
                    <a:pt x="8309" y="3311"/>
                  </a:cubicBezTo>
                  <a:cubicBezTo>
                    <a:pt x="8331" y="3288"/>
                    <a:pt x="8354" y="3265"/>
                    <a:pt x="8377" y="3219"/>
                  </a:cubicBezTo>
                  <a:cubicBezTo>
                    <a:pt x="8400" y="3151"/>
                    <a:pt x="8446" y="3105"/>
                    <a:pt x="8468" y="3037"/>
                  </a:cubicBezTo>
                  <a:cubicBezTo>
                    <a:pt x="8514" y="2968"/>
                    <a:pt x="8560" y="2877"/>
                    <a:pt x="8583" y="2808"/>
                  </a:cubicBezTo>
                  <a:cubicBezTo>
                    <a:pt x="8651" y="2717"/>
                    <a:pt x="8697" y="2626"/>
                    <a:pt x="8742" y="2557"/>
                  </a:cubicBezTo>
                  <a:cubicBezTo>
                    <a:pt x="8742" y="2557"/>
                    <a:pt x="8742" y="2535"/>
                    <a:pt x="8742" y="2535"/>
                  </a:cubicBezTo>
                  <a:cubicBezTo>
                    <a:pt x="8834" y="2398"/>
                    <a:pt x="8925" y="2261"/>
                    <a:pt x="8993" y="2124"/>
                  </a:cubicBezTo>
                  <a:cubicBezTo>
                    <a:pt x="9062" y="1987"/>
                    <a:pt x="9153" y="1850"/>
                    <a:pt x="9222" y="1713"/>
                  </a:cubicBezTo>
                  <a:cubicBezTo>
                    <a:pt x="9267" y="1644"/>
                    <a:pt x="9290" y="1599"/>
                    <a:pt x="9336" y="1530"/>
                  </a:cubicBezTo>
                  <a:cubicBezTo>
                    <a:pt x="9336" y="1507"/>
                    <a:pt x="9359" y="1462"/>
                    <a:pt x="9381" y="1439"/>
                  </a:cubicBezTo>
                  <a:cubicBezTo>
                    <a:pt x="9404" y="1416"/>
                    <a:pt x="9427" y="1370"/>
                    <a:pt x="9450" y="1325"/>
                  </a:cubicBezTo>
                  <a:cubicBezTo>
                    <a:pt x="9450" y="1325"/>
                    <a:pt x="9450" y="1302"/>
                    <a:pt x="9450" y="1279"/>
                  </a:cubicBezTo>
                  <a:cubicBezTo>
                    <a:pt x="9450" y="1256"/>
                    <a:pt x="9450" y="1256"/>
                    <a:pt x="9450" y="1256"/>
                  </a:cubicBezTo>
                  <a:cubicBezTo>
                    <a:pt x="9473" y="1234"/>
                    <a:pt x="9473" y="1234"/>
                    <a:pt x="9496" y="1234"/>
                  </a:cubicBezTo>
                  <a:cubicBezTo>
                    <a:pt x="9541" y="1165"/>
                    <a:pt x="9587" y="1119"/>
                    <a:pt x="9610" y="1051"/>
                  </a:cubicBezTo>
                  <a:cubicBezTo>
                    <a:pt x="9610" y="1028"/>
                    <a:pt x="9632" y="1005"/>
                    <a:pt x="9632" y="982"/>
                  </a:cubicBezTo>
                  <a:cubicBezTo>
                    <a:pt x="9655" y="960"/>
                    <a:pt x="9678" y="937"/>
                    <a:pt x="9701" y="891"/>
                  </a:cubicBezTo>
                  <a:cubicBezTo>
                    <a:pt x="9747" y="800"/>
                    <a:pt x="9815" y="686"/>
                    <a:pt x="9884" y="594"/>
                  </a:cubicBezTo>
                  <a:cubicBezTo>
                    <a:pt x="9906" y="526"/>
                    <a:pt x="9952" y="457"/>
                    <a:pt x="9998" y="389"/>
                  </a:cubicBezTo>
                  <a:cubicBezTo>
                    <a:pt x="9998" y="366"/>
                    <a:pt x="10021" y="343"/>
                    <a:pt x="10021" y="298"/>
                  </a:cubicBezTo>
                  <a:cubicBezTo>
                    <a:pt x="10043" y="275"/>
                    <a:pt x="10043" y="229"/>
                    <a:pt x="10043" y="206"/>
                  </a:cubicBezTo>
                  <a:cubicBezTo>
                    <a:pt x="10043" y="184"/>
                    <a:pt x="10043" y="184"/>
                    <a:pt x="10043" y="161"/>
                  </a:cubicBezTo>
                  <a:cubicBezTo>
                    <a:pt x="10043" y="138"/>
                    <a:pt x="10043" y="138"/>
                    <a:pt x="10021" y="115"/>
                  </a:cubicBezTo>
                  <a:cubicBezTo>
                    <a:pt x="10021" y="92"/>
                    <a:pt x="9998" y="69"/>
                    <a:pt x="9975" y="69"/>
                  </a:cubicBezTo>
                  <a:cubicBezTo>
                    <a:pt x="9952" y="47"/>
                    <a:pt x="9929" y="47"/>
                    <a:pt x="9906" y="24"/>
                  </a:cubicBezTo>
                  <a:cubicBezTo>
                    <a:pt x="9884" y="24"/>
                    <a:pt x="9861" y="1"/>
                    <a:pt x="9838" y="1"/>
                  </a:cubicBezTo>
                  <a:close/>
                </a:path>
              </a:pathLst>
            </a:custGeom>
            <a:solidFill>
              <a:srgbClr val="FCD0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47" name="Google Shape;5647;p21"/>
            <p:cNvSpPr/>
            <p:nvPr/>
          </p:nvSpPr>
          <p:spPr>
            <a:xfrm>
              <a:off x="72559" y="2342897"/>
              <a:ext cx="552985" cy="994858"/>
            </a:xfrm>
            <a:custGeom>
              <a:avLst/>
              <a:gdLst/>
              <a:ahLst/>
              <a:cxnLst/>
              <a:rect l="l" t="t" r="r" b="b"/>
              <a:pathLst>
                <a:path w="9884" h="17782" extrusionOk="0">
                  <a:moveTo>
                    <a:pt x="1188" y="16024"/>
                  </a:moveTo>
                  <a:lnTo>
                    <a:pt x="1188" y="16024"/>
                  </a:lnTo>
                  <a:cubicBezTo>
                    <a:pt x="1183" y="16031"/>
                    <a:pt x="1179" y="16038"/>
                    <a:pt x="1175" y="16045"/>
                  </a:cubicBezTo>
                  <a:lnTo>
                    <a:pt x="1175" y="16045"/>
                  </a:lnTo>
                  <a:cubicBezTo>
                    <a:pt x="1188" y="16040"/>
                    <a:pt x="1188" y="16024"/>
                    <a:pt x="1188" y="16024"/>
                  </a:cubicBezTo>
                  <a:close/>
                  <a:moveTo>
                    <a:pt x="8834" y="1"/>
                  </a:moveTo>
                  <a:cubicBezTo>
                    <a:pt x="8811" y="1"/>
                    <a:pt x="8766" y="23"/>
                    <a:pt x="8743" y="46"/>
                  </a:cubicBezTo>
                  <a:cubicBezTo>
                    <a:pt x="8720" y="115"/>
                    <a:pt x="8697" y="160"/>
                    <a:pt x="8651" y="229"/>
                  </a:cubicBezTo>
                  <a:cubicBezTo>
                    <a:pt x="8629" y="274"/>
                    <a:pt x="8606" y="320"/>
                    <a:pt x="8583" y="389"/>
                  </a:cubicBezTo>
                  <a:cubicBezTo>
                    <a:pt x="8560" y="389"/>
                    <a:pt x="8514" y="411"/>
                    <a:pt x="8514" y="434"/>
                  </a:cubicBezTo>
                  <a:cubicBezTo>
                    <a:pt x="8492" y="457"/>
                    <a:pt x="8492" y="503"/>
                    <a:pt x="8492" y="548"/>
                  </a:cubicBezTo>
                  <a:lnTo>
                    <a:pt x="8514" y="548"/>
                  </a:lnTo>
                  <a:cubicBezTo>
                    <a:pt x="8514" y="548"/>
                    <a:pt x="8537" y="571"/>
                    <a:pt x="8560" y="571"/>
                  </a:cubicBezTo>
                  <a:cubicBezTo>
                    <a:pt x="8583" y="594"/>
                    <a:pt x="8606" y="594"/>
                    <a:pt x="8629" y="617"/>
                  </a:cubicBezTo>
                  <a:cubicBezTo>
                    <a:pt x="8651" y="663"/>
                    <a:pt x="8674" y="685"/>
                    <a:pt x="8697" y="731"/>
                  </a:cubicBezTo>
                  <a:cubicBezTo>
                    <a:pt x="8720" y="777"/>
                    <a:pt x="8766" y="822"/>
                    <a:pt x="8811" y="868"/>
                  </a:cubicBezTo>
                  <a:cubicBezTo>
                    <a:pt x="8811" y="891"/>
                    <a:pt x="8834" y="914"/>
                    <a:pt x="8880" y="936"/>
                  </a:cubicBezTo>
                  <a:lnTo>
                    <a:pt x="8902" y="959"/>
                  </a:lnTo>
                  <a:lnTo>
                    <a:pt x="8948" y="1005"/>
                  </a:lnTo>
                  <a:lnTo>
                    <a:pt x="8971" y="1028"/>
                  </a:lnTo>
                  <a:cubicBezTo>
                    <a:pt x="8994" y="1028"/>
                    <a:pt x="9017" y="1051"/>
                    <a:pt x="9062" y="1051"/>
                  </a:cubicBezTo>
                  <a:cubicBezTo>
                    <a:pt x="9062" y="1051"/>
                    <a:pt x="9085" y="1073"/>
                    <a:pt x="9108" y="1073"/>
                  </a:cubicBezTo>
                  <a:cubicBezTo>
                    <a:pt x="9108" y="1073"/>
                    <a:pt x="9131" y="1096"/>
                    <a:pt x="9131" y="1096"/>
                  </a:cubicBezTo>
                  <a:cubicBezTo>
                    <a:pt x="9154" y="1096"/>
                    <a:pt x="9154" y="1119"/>
                    <a:pt x="9176" y="1119"/>
                  </a:cubicBezTo>
                  <a:cubicBezTo>
                    <a:pt x="9154" y="1165"/>
                    <a:pt x="9154" y="1210"/>
                    <a:pt x="9176" y="1256"/>
                  </a:cubicBezTo>
                  <a:cubicBezTo>
                    <a:pt x="9176" y="1279"/>
                    <a:pt x="9199" y="1279"/>
                    <a:pt x="9199" y="1302"/>
                  </a:cubicBezTo>
                  <a:cubicBezTo>
                    <a:pt x="9154" y="1370"/>
                    <a:pt x="9131" y="1439"/>
                    <a:pt x="9085" y="1507"/>
                  </a:cubicBezTo>
                  <a:cubicBezTo>
                    <a:pt x="9017" y="1621"/>
                    <a:pt x="8948" y="1758"/>
                    <a:pt x="8880" y="1872"/>
                  </a:cubicBezTo>
                  <a:cubicBezTo>
                    <a:pt x="8811" y="2009"/>
                    <a:pt x="8720" y="2123"/>
                    <a:pt x="8651" y="2260"/>
                  </a:cubicBezTo>
                  <a:cubicBezTo>
                    <a:pt x="8583" y="2374"/>
                    <a:pt x="8514" y="2466"/>
                    <a:pt x="8446" y="2580"/>
                  </a:cubicBezTo>
                  <a:cubicBezTo>
                    <a:pt x="8423" y="2625"/>
                    <a:pt x="8423" y="2648"/>
                    <a:pt x="8423" y="2694"/>
                  </a:cubicBezTo>
                  <a:cubicBezTo>
                    <a:pt x="8423" y="2717"/>
                    <a:pt x="8400" y="2740"/>
                    <a:pt x="8377" y="2785"/>
                  </a:cubicBezTo>
                  <a:cubicBezTo>
                    <a:pt x="8332" y="2854"/>
                    <a:pt x="8286" y="2945"/>
                    <a:pt x="8241" y="3014"/>
                  </a:cubicBezTo>
                  <a:cubicBezTo>
                    <a:pt x="8172" y="3150"/>
                    <a:pt x="8104" y="3287"/>
                    <a:pt x="8035" y="3402"/>
                  </a:cubicBezTo>
                  <a:cubicBezTo>
                    <a:pt x="8012" y="3447"/>
                    <a:pt x="7989" y="3470"/>
                    <a:pt x="7967" y="3493"/>
                  </a:cubicBezTo>
                  <a:lnTo>
                    <a:pt x="7875" y="3653"/>
                  </a:lnTo>
                  <a:cubicBezTo>
                    <a:pt x="7807" y="3744"/>
                    <a:pt x="7761" y="3835"/>
                    <a:pt x="7716" y="3904"/>
                  </a:cubicBezTo>
                  <a:cubicBezTo>
                    <a:pt x="7624" y="4063"/>
                    <a:pt x="7533" y="4223"/>
                    <a:pt x="7442" y="4360"/>
                  </a:cubicBezTo>
                  <a:cubicBezTo>
                    <a:pt x="7350" y="4543"/>
                    <a:pt x="7259" y="4703"/>
                    <a:pt x="7145" y="4862"/>
                  </a:cubicBezTo>
                  <a:cubicBezTo>
                    <a:pt x="7054" y="5045"/>
                    <a:pt x="6962" y="5205"/>
                    <a:pt x="6871" y="5365"/>
                  </a:cubicBezTo>
                  <a:cubicBezTo>
                    <a:pt x="6825" y="5433"/>
                    <a:pt x="6803" y="5479"/>
                    <a:pt x="6757" y="5524"/>
                  </a:cubicBezTo>
                  <a:cubicBezTo>
                    <a:pt x="6757" y="5570"/>
                    <a:pt x="6734" y="5593"/>
                    <a:pt x="6711" y="5616"/>
                  </a:cubicBezTo>
                  <a:cubicBezTo>
                    <a:pt x="6688" y="5661"/>
                    <a:pt x="6666" y="5684"/>
                    <a:pt x="6666" y="5707"/>
                  </a:cubicBezTo>
                  <a:cubicBezTo>
                    <a:pt x="6643" y="5730"/>
                    <a:pt x="6643" y="5730"/>
                    <a:pt x="6643" y="5730"/>
                  </a:cubicBezTo>
                  <a:cubicBezTo>
                    <a:pt x="6551" y="5890"/>
                    <a:pt x="6437" y="6049"/>
                    <a:pt x="6346" y="6209"/>
                  </a:cubicBezTo>
                  <a:cubicBezTo>
                    <a:pt x="6346" y="6232"/>
                    <a:pt x="6323" y="6232"/>
                    <a:pt x="6300" y="6255"/>
                  </a:cubicBezTo>
                  <a:cubicBezTo>
                    <a:pt x="6300" y="6300"/>
                    <a:pt x="6278" y="6323"/>
                    <a:pt x="6255" y="6346"/>
                  </a:cubicBezTo>
                  <a:cubicBezTo>
                    <a:pt x="6209" y="6392"/>
                    <a:pt x="6209" y="6460"/>
                    <a:pt x="6232" y="6483"/>
                  </a:cubicBezTo>
                  <a:cubicBezTo>
                    <a:pt x="6232" y="6506"/>
                    <a:pt x="6232" y="6506"/>
                    <a:pt x="6232" y="6506"/>
                  </a:cubicBezTo>
                  <a:cubicBezTo>
                    <a:pt x="6118" y="6666"/>
                    <a:pt x="6026" y="6803"/>
                    <a:pt x="5935" y="6962"/>
                  </a:cubicBezTo>
                  <a:cubicBezTo>
                    <a:pt x="5912" y="6985"/>
                    <a:pt x="5890" y="7031"/>
                    <a:pt x="5890" y="7054"/>
                  </a:cubicBezTo>
                  <a:cubicBezTo>
                    <a:pt x="5867" y="7099"/>
                    <a:pt x="5844" y="7145"/>
                    <a:pt x="5798" y="7213"/>
                  </a:cubicBezTo>
                  <a:cubicBezTo>
                    <a:pt x="5775" y="7259"/>
                    <a:pt x="5753" y="7282"/>
                    <a:pt x="5730" y="7328"/>
                  </a:cubicBezTo>
                  <a:cubicBezTo>
                    <a:pt x="5684" y="7373"/>
                    <a:pt x="5661" y="7419"/>
                    <a:pt x="5638" y="7464"/>
                  </a:cubicBezTo>
                  <a:cubicBezTo>
                    <a:pt x="5616" y="7510"/>
                    <a:pt x="5616" y="7533"/>
                    <a:pt x="5616" y="7556"/>
                  </a:cubicBezTo>
                  <a:cubicBezTo>
                    <a:pt x="5593" y="7579"/>
                    <a:pt x="5570" y="7601"/>
                    <a:pt x="5570" y="7647"/>
                  </a:cubicBezTo>
                  <a:cubicBezTo>
                    <a:pt x="5547" y="7670"/>
                    <a:pt x="5524" y="7716"/>
                    <a:pt x="5501" y="7761"/>
                  </a:cubicBezTo>
                  <a:cubicBezTo>
                    <a:pt x="5456" y="7807"/>
                    <a:pt x="5433" y="7875"/>
                    <a:pt x="5387" y="7921"/>
                  </a:cubicBezTo>
                  <a:lnTo>
                    <a:pt x="5365" y="7967"/>
                  </a:lnTo>
                  <a:lnTo>
                    <a:pt x="5365" y="8012"/>
                  </a:lnTo>
                  <a:cubicBezTo>
                    <a:pt x="5342" y="8035"/>
                    <a:pt x="5319" y="8058"/>
                    <a:pt x="5319" y="8081"/>
                  </a:cubicBezTo>
                  <a:lnTo>
                    <a:pt x="5205" y="8263"/>
                  </a:lnTo>
                  <a:lnTo>
                    <a:pt x="5182" y="8332"/>
                  </a:lnTo>
                  <a:cubicBezTo>
                    <a:pt x="5159" y="8400"/>
                    <a:pt x="5113" y="8469"/>
                    <a:pt x="5091" y="8537"/>
                  </a:cubicBezTo>
                  <a:cubicBezTo>
                    <a:pt x="5045" y="8583"/>
                    <a:pt x="5022" y="8651"/>
                    <a:pt x="4977" y="8720"/>
                  </a:cubicBezTo>
                  <a:lnTo>
                    <a:pt x="4954" y="8765"/>
                  </a:lnTo>
                  <a:lnTo>
                    <a:pt x="4931" y="8811"/>
                  </a:lnTo>
                  <a:cubicBezTo>
                    <a:pt x="4908" y="8857"/>
                    <a:pt x="4885" y="8925"/>
                    <a:pt x="4840" y="8971"/>
                  </a:cubicBezTo>
                  <a:cubicBezTo>
                    <a:pt x="4794" y="9085"/>
                    <a:pt x="4748" y="9176"/>
                    <a:pt x="4703" y="9268"/>
                  </a:cubicBezTo>
                  <a:lnTo>
                    <a:pt x="4634" y="9382"/>
                  </a:lnTo>
                  <a:lnTo>
                    <a:pt x="4634" y="9427"/>
                  </a:lnTo>
                  <a:cubicBezTo>
                    <a:pt x="4566" y="9542"/>
                    <a:pt x="4497" y="9679"/>
                    <a:pt x="4429" y="9793"/>
                  </a:cubicBezTo>
                  <a:cubicBezTo>
                    <a:pt x="4406" y="9861"/>
                    <a:pt x="4360" y="9930"/>
                    <a:pt x="4315" y="9998"/>
                  </a:cubicBezTo>
                  <a:cubicBezTo>
                    <a:pt x="4269" y="10067"/>
                    <a:pt x="4223" y="10158"/>
                    <a:pt x="4178" y="10226"/>
                  </a:cubicBezTo>
                  <a:cubicBezTo>
                    <a:pt x="4109" y="10340"/>
                    <a:pt x="4041" y="10477"/>
                    <a:pt x="3972" y="10592"/>
                  </a:cubicBezTo>
                  <a:lnTo>
                    <a:pt x="3949" y="10637"/>
                  </a:lnTo>
                  <a:lnTo>
                    <a:pt x="3927" y="10683"/>
                  </a:lnTo>
                  <a:lnTo>
                    <a:pt x="3904" y="10706"/>
                  </a:lnTo>
                  <a:cubicBezTo>
                    <a:pt x="3835" y="10843"/>
                    <a:pt x="3767" y="10957"/>
                    <a:pt x="3698" y="11094"/>
                  </a:cubicBezTo>
                  <a:lnTo>
                    <a:pt x="3584" y="11299"/>
                  </a:lnTo>
                  <a:lnTo>
                    <a:pt x="3470" y="11505"/>
                  </a:lnTo>
                  <a:cubicBezTo>
                    <a:pt x="3379" y="11641"/>
                    <a:pt x="3310" y="11801"/>
                    <a:pt x="3219" y="11938"/>
                  </a:cubicBezTo>
                  <a:cubicBezTo>
                    <a:pt x="3059" y="12235"/>
                    <a:pt x="2899" y="12532"/>
                    <a:pt x="2717" y="12828"/>
                  </a:cubicBezTo>
                  <a:cubicBezTo>
                    <a:pt x="2580" y="13057"/>
                    <a:pt x="2443" y="13308"/>
                    <a:pt x="2306" y="13536"/>
                  </a:cubicBezTo>
                  <a:cubicBezTo>
                    <a:pt x="2237" y="13650"/>
                    <a:pt x="2192" y="13764"/>
                    <a:pt x="2123" y="13856"/>
                  </a:cubicBezTo>
                  <a:lnTo>
                    <a:pt x="2078" y="13970"/>
                  </a:lnTo>
                  <a:cubicBezTo>
                    <a:pt x="2009" y="14107"/>
                    <a:pt x="1918" y="14244"/>
                    <a:pt x="1849" y="14403"/>
                  </a:cubicBezTo>
                  <a:lnTo>
                    <a:pt x="1804" y="14472"/>
                  </a:lnTo>
                  <a:cubicBezTo>
                    <a:pt x="1781" y="14517"/>
                    <a:pt x="1758" y="14563"/>
                    <a:pt x="1735" y="14609"/>
                  </a:cubicBezTo>
                  <a:cubicBezTo>
                    <a:pt x="1690" y="14677"/>
                    <a:pt x="1644" y="14746"/>
                    <a:pt x="1621" y="14814"/>
                  </a:cubicBezTo>
                  <a:lnTo>
                    <a:pt x="1598" y="14860"/>
                  </a:lnTo>
                  <a:cubicBezTo>
                    <a:pt x="1553" y="14905"/>
                    <a:pt x="1530" y="14974"/>
                    <a:pt x="1507" y="15020"/>
                  </a:cubicBezTo>
                  <a:cubicBezTo>
                    <a:pt x="1461" y="15065"/>
                    <a:pt x="1439" y="15111"/>
                    <a:pt x="1416" y="15157"/>
                  </a:cubicBezTo>
                  <a:lnTo>
                    <a:pt x="1370" y="15225"/>
                  </a:lnTo>
                  <a:cubicBezTo>
                    <a:pt x="1302" y="15339"/>
                    <a:pt x="1233" y="15476"/>
                    <a:pt x="1188" y="15590"/>
                  </a:cubicBezTo>
                  <a:cubicBezTo>
                    <a:pt x="1119" y="15682"/>
                    <a:pt x="1073" y="15796"/>
                    <a:pt x="1028" y="15887"/>
                  </a:cubicBezTo>
                  <a:lnTo>
                    <a:pt x="936" y="16024"/>
                  </a:lnTo>
                  <a:lnTo>
                    <a:pt x="914" y="16070"/>
                  </a:lnTo>
                  <a:lnTo>
                    <a:pt x="891" y="16092"/>
                  </a:lnTo>
                  <a:cubicBezTo>
                    <a:pt x="822" y="16229"/>
                    <a:pt x="731" y="16366"/>
                    <a:pt x="663" y="16503"/>
                  </a:cubicBezTo>
                  <a:lnTo>
                    <a:pt x="640" y="16549"/>
                  </a:lnTo>
                  <a:cubicBezTo>
                    <a:pt x="571" y="16640"/>
                    <a:pt x="526" y="16732"/>
                    <a:pt x="480" y="16800"/>
                  </a:cubicBezTo>
                  <a:lnTo>
                    <a:pt x="411" y="16891"/>
                  </a:lnTo>
                  <a:lnTo>
                    <a:pt x="389" y="16937"/>
                  </a:lnTo>
                  <a:cubicBezTo>
                    <a:pt x="366" y="16983"/>
                    <a:pt x="343" y="17028"/>
                    <a:pt x="320" y="17051"/>
                  </a:cubicBezTo>
                  <a:cubicBezTo>
                    <a:pt x="297" y="17097"/>
                    <a:pt x="274" y="17120"/>
                    <a:pt x="252" y="17142"/>
                  </a:cubicBezTo>
                  <a:cubicBezTo>
                    <a:pt x="229" y="17188"/>
                    <a:pt x="206" y="17211"/>
                    <a:pt x="183" y="17234"/>
                  </a:cubicBezTo>
                  <a:cubicBezTo>
                    <a:pt x="160" y="17279"/>
                    <a:pt x="138" y="17325"/>
                    <a:pt x="115" y="17371"/>
                  </a:cubicBezTo>
                  <a:cubicBezTo>
                    <a:pt x="92" y="17393"/>
                    <a:pt x="92" y="17416"/>
                    <a:pt x="69" y="17439"/>
                  </a:cubicBezTo>
                  <a:cubicBezTo>
                    <a:pt x="46" y="17485"/>
                    <a:pt x="23" y="17508"/>
                    <a:pt x="23" y="17576"/>
                  </a:cubicBezTo>
                  <a:cubicBezTo>
                    <a:pt x="1" y="17599"/>
                    <a:pt x="1" y="17622"/>
                    <a:pt x="1" y="17645"/>
                  </a:cubicBezTo>
                  <a:cubicBezTo>
                    <a:pt x="1" y="17667"/>
                    <a:pt x="1" y="17690"/>
                    <a:pt x="1" y="17713"/>
                  </a:cubicBezTo>
                  <a:cubicBezTo>
                    <a:pt x="23" y="17736"/>
                    <a:pt x="46" y="17759"/>
                    <a:pt x="69" y="17781"/>
                  </a:cubicBezTo>
                  <a:cubicBezTo>
                    <a:pt x="115" y="17781"/>
                    <a:pt x="160" y="17781"/>
                    <a:pt x="183" y="17759"/>
                  </a:cubicBezTo>
                  <a:cubicBezTo>
                    <a:pt x="229" y="17713"/>
                    <a:pt x="252" y="17690"/>
                    <a:pt x="252" y="17645"/>
                  </a:cubicBezTo>
                  <a:cubicBezTo>
                    <a:pt x="274" y="17622"/>
                    <a:pt x="274" y="17599"/>
                    <a:pt x="297" y="17576"/>
                  </a:cubicBezTo>
                  <a:cubicBezTo>
                    <a:pt x="297" y="17553"/>
                    <a:pt x="297" y="17553"/>
                    <a:pt x="297" y="17530"/>
                  </a:cubicBezTo>
                  <a:cubicBezTo>
                    <a:pt x="320" y="17508"/>
                    <a:pt x="320" y="17485"/>
                    <a:pt x="343" y="17462"/>
                  </a:cubicBezTo>
                  <a:cubicBezTo>
                    <a:pt x="343" y="17462"/>
                    <a:pt x="343" y="17439"/>
                    <a:pt x="343" y="17439"/>
                  </a:cubicBezTo>
                  <a:cubicBezTo>
                    <a:pt x="343" y="17439"/>
                    <a:pt x="343" y="17416"/>
                    <a:pt x="366" y="17416"/>
                  </a:cubicBezTo>
                  <a:cubicBezTo>
                    <a:pt x="366" y="17393"/>
                    <a:pt x="389" y="17348"/>
                    <a:pt x="411" y="17325"/>
                  </a:cubicBezTo>
                  <a:cubicBezTo>
                    <a:pt x="434" y="17302"/>
                    <a:pt x="434" y="17256"/>
                    <a:pt x="457" y="17234"/>
                  </a:cubicBezTo>
                  <a:cubicBezTo>
                    <a:pt x="480" y="17211"/>
                    <a:pt x="480" y="17211"/>
                    <a:pt x="503" y="17188"/>
                  </a:cubicBezTo>
                  <a:cubicBezTo>
                    <a:pt x="526" y="17165"/>
                    <a:pt x="548" y="17142"/>
                    <a:pt x="571" y="17097"/>
                  </a:cubicBezTo>
                  <a:cubicBezTo>
                    <a:pt x="571" y="17074"/>
                    <a:pt x="594" y="17051"/>
                    <a:pt x="617" y="17005"/>
                  </a:cubicBezTo>
                  <a:cubicBezTo>
                    <a:pt x="640" y="16960"/>
                    <a:pt x="685" y="16891"/>
                    <a:pt x="708" y="16823"/>
                  </a:cubicBezTo>
                  <a:cubicBezTo>
                    <a:pt x="731" y="16777"/>
                    <a:pt x="777" y="16732"/>
                    <a:pt x="799" y="16663"/>
                  </a:cubicBezTo>
                  <a:cubicBezTo>
                    <a:pt x="799" y="16663"/>
                    <a:pt x="822" y="16640"/>
                    <a:pt x="822" y="16617"/>
                  </a:cubicBezTo>
                  <a:cubicBezTo>
                    <a:pt x="868" y="16526"/>
                    <a:pt x="936" y="16435"/>
                    <a:pt x="982" y="16343"/>
                  </a:cubicBezTo>
                  <a:lnTo>
                    <a:pt x="1028" y="16298"/>
                  </a:lnTo>
                  <a:cubicBezTo>
                    <a:pt x="1028" y="16275"/>
                    <a:pt x="1051" y="16275"/>
                    <a:pt x="1051" y="16252"/>
                  </a:cubicBezTo>
                  <a:cubicBezTo>
                    <a:pt x="1112" y="16191"/>
                    <a:pt x="1137" y="16110"/>
                    <a:pt x="1175" y="16045"/>
                  </a:cubicBezTo>
                  <a:lnTo>
                    <a:pt x="1175" y="16045"/>
                  </a:lnTo>
                  <a:cubicBezTo>
                    <a:pt x="1172" y="16046"/>
                    <a:pt x="1169" y="16047"/>
                    <a:pt x="1165" y="16047"/>
                  </a:cubicBezTo>
                  <a:cubicBezTo>
                    <a:pt x="1184" y="16028"/>
                    <a:pt x="1203" y="15993"/>
                    <a:pt x="1222" y="15955"/>
                  </a:cubicBezTo>
                  <a:lnTo>
                    <a:pt x="1222" y="15955"/>
                  </a:lnTo>
                  <a:cubicBezTo>
                    <a:pt x="1219" y="15955"/>
                    <a:pt x="1215" y="15955"/>
                    <a:pt x="1210" y="15955"/>
                  </a:cubicBezTo>
                  <a:cubicBezTo>
                    <a:pt x="1216" y="15955"/>
                    <a:pt x="1220" y="15954"/>
                    <a:pt x="1223" y="15952"/>
                  </a:cubicBezTo>
                  <a:lnTo>
                    <a:pt x="1223" y="15952"/>
                  </a:lnTo>
                  <a:cubicBezTo>
                    <a:pt x="1223" y="15953"/>
                    <a:pt x="1222" y="15954"/>
                    <a:pt x="1222" y="15955"/>
                  </a:cubicBezTo>
                  <a:lnTo>
                    <a:pt x="1222" y="15955"/>
                  </a:lnTo>
                  <a:cubicBezTo>
                    <a:pt x="1233" y="15954"/>
                    <a:pt x="1233" y="15951"/>
                    <a:pt x="1233" y="15933"/>
                  </a:cubicBezTo>
                  <a:lnTo>
                    <a:pt x="1233" y="15933"/>
                  </a:lnTo>
                  <a:cubicBezTo>
                    <a:pt x="1233" y="15933"/>
                    <a:pt x="1233" y="15946"/>
                    <a:pt x="1223" y="15952"/>
                  </a:cubicBezTo>
                  <a:lnTo>
                    <a:pt x="1223" y="15952"/>
                  </a:lnTo>
                  <a:cubicBezTo>
                    <a:pt x="1227" y="15946"/>
                    <a:pt x="1230" y="15939"/>
                    <a:pt x="1233" y="15933"/>
                  </a:cubicBezTo>
                  <a:cubicBezTo>
                    <a:pt x="1256" y="15910"/>
                    <a:pt x="1256" y="15864"/>
                    <a:pt x="1279" y="15841"/>
                  </a:cubicBezTo>
                  <a:cubicBezTo>
                    <a:pt x="1302" y="15818"/>
                    <a:pt x="1302" y="15796"/>
                    <a:pt x="1324" y="15750"/>
                  </a:cubicBezTo>
                  <a:cubicBezTo>
                    <a:pt x="1416" y="15590"/>
                    <a:pt x="1507" y="15453"/>
                    <a:pt x="1598" y="15294"/>
                  </a:cubicBezTo>
                  <a:cubicBezTo>
                    <a:pt x="1598" y="15271"/>
                    <a:pt x="1621" y="15248"/>
                    <a:pt x="1621" y="15225"/>
                  </a:cubicBezTo>
                  <a:cubicBezTo>
                    <a:pt x="1667" y="15179"/>
                    <a:pt x="1712" y="15111"/>
                    <a:pt x="1735" y="15065"/>
                  </a:cubicBezTo>
                  <a:cubicBezTo>
                    <a:pt x="1758" y="15020"/>
                    <a:pt x="1781" y="14974"/>
                    <a:pt x="1804" y="14951"/>
                  </a:cubicBezTo>
                  <a:cubicBezTo>
                    <a:pt x="1849" y="14860"/>
                    <a:pt x="1895" y="14791"/>
                    <a:pt x="1941" y="14700"/>
                  </a:cubicBezTo>
                  <a:cubicBezTo>
                    <a:pt x="2009" y="14609"/>
                    <a:pt x="2055" y="14495"/>
                    <a:pt x="2123" y="14381"/>
                  </a:cubicBezTo>
                  <a:cubicBezTo>
                    <a:pt x="2215" y="14244"/>
                    <a:pt x="2306" y="14084"/>
                    <a:pt x="2374" y="13947"/>
                  </a:cubicBezTo>
                  <a:cubicBezTo>
                    <a:pt x="2397" y="13901"/>
                    <a:pt x="2443" y="13833"/>
                    <a:pt x="2466" y="13787"/>
                  </a:cubicBezTo>
                  <a:lnTo>
                    <a:pt x="2511" y="13696"/>
                  </a:lnTo>
                  <a:cubicBezTo>
                    <a:pt x="2557" y="13627"/>
                    <a:pt x="2603" y="13559"/>
                    <a:pt x="2648" y="13467"/>
                  </a:cubicBezTo>
                  <a:cubicBezTo>
                    <a:pt x="2648" y="13467"/>
                    <a:pt x="2648" y="13445"/>
                    <a:pt x="2648" y="13445"/>
                  </a:cubicBezTo>
                  <a:cubicBezTo>
                    <a:pt x="2648" y="13422"/>
                    <a:pt x="2648" y="13422"/>
                    <a:pt x="2648" y="13422"/>
                  </a:cubicBezTo>
                  <a:cubicBezTo>
                    <a:pt x="2740" y="13285"/>
                    <a:pt x="2808" y="13148"/>
                    <a:pt x="2899" y="13011"/>
                  </a:cubicBezTo>
                  <a:cubicBezTo>
                    <a:pt x="2899" y="12988"/>
                    <a:pt x="2899" y="12988"/>
                    <a:pt x="2922" y="12965"/>
                  </a:cubicBezTo>
                  <a:cubicBezTo>
                    <a:pt x="2968" y="12897"/>
                    <a:pt x="3014" y="12806"/>
                    <a:pt x="3059" y="12714"/>
                  </a:cubicBezTo>
                  <a:cubicBezTo>
                    <a:pt x="3105" y="12669"/>
                    <a:pt x="3128" y="12623"/>
                    <a:pt x="3150" y="12577"/>
                  </a:cubicBezTo>
                  <a:cubicBezTo>
                    <a:pt x="3173" y="12554"/>
                    <a:pt x="3196" y="12509"/>
                    <a:pt x="3196" y="12463"/>
                  </a:cubicBezTo>
                  <a:cubicBezTo>
                    <a:pt x="3219" y="12463"/>
                    <a:pt x="3219" y="12440"/>
                    <a:pt x="3219" y="12440"/>
                  </a:cubicBezTo>
                  <a:cubicBezTo>
                    <a:pt x="3242" y="12418"/>
                    <a:pt x="3242" y="12395"/>
                    <a:pt x="3265" y="12372"/>
                  </a:cubicBezTo>
                  <a:cubicBezTo>
                    <a:pt x="3333" y="12258"/>
                    <a:pt x="3379" y="12166"/>
                    <a:pt x="3447" y="12075"/>
                  </a:cubicBezTo>
                  <a:cubicBezTo>
                    <a:pt x="3493" y="11984"/>
                    <a:pt x="3516" y="11915"/>
                    <a:pt x="3561" y="11847"/>
                  </a:cubicBezTo>
                  <a:cubicBezTo>
                    <a:pt x="3584" y="11847"/>
                    <a:pt x="3584" y="11824"/>
                    <a:pt x="3584" y="11824"/>
                  </a:cubicBezTo>
                  <a:cubicBezTo>
                    <a:pt x="3607" y="11778"/>
                    <a:pt x="3630" y="11756"/>
                    <a:pt x="3653" y="11733"/>
                  </a:cubicBezTo>
                  <a:cubicBezTo>
                    <a:pt x="3675" y="11687"/>
                    <a:pt x="3675" y="11664"/>
                    <a:pt x="3698" y="11641"/>
                  </a:cubicBezTo>
                  <a:cubicBezTo>
                    <a:pt x="3721" y="11619"/>
                    <a:pt x="3721" y="11596"/>
                    <a:pt x="3744" y="11573"/>
                  </a:cubicBezTo>
                  <a:cubicBezTo>
                    <a:pt x="3812" y="11459"/>
                    <a:pt x="3881" y="11345"/>
                    <a:pt x="3949" y="11231"/>
                  </a:cubicBezTo>
                  <a:cubicBezTo>
                    <a:pt x="3995" y="11116"/>
                    <a:pt x="4063" y="11002"/>
                    <a:pt x="4132" y="10865"/>
                  </a:cubicBezTo>
                  <a:cubicBezTo>
                    <a:pt x="4178" y="10820"/>
                    <a:pt x="4200" y="10751"/>
                    <a:pt x="4246" y="10706"/>
                  </a:cubicBezTo>
                  <a:cubicBezTo>
                    <a:pt x="4246" y="10683"/>
                    <a:pt x="4269" y="10660"/>
                    <a:pt x="4269" y="10614"/>
                  </a:cubicBezTo>
                  <a:cubicBezTo>
                    <a:pt x="4292" y="10592"/>
                    <a:pt x="4337" y="10546"/>
                    <a:pt x="4337" y="10500"/>
                  </a:cubicBezTo>
                  <a:cubicBezTo>
                    <a:pt x="4360" y="10477"/>
                    <a:pt x="4360" y="10455"/>
                    <a:pt x="4360" y="10455"/>
                  </a:cubicBezTo>
                  <a:cubicBezTo>
                    <a:pt x="4406" y="10363"/>
                    <a:pt x="4452" y="10295"/>
                    <a:pt x="4497" y="10203"/>
                  </a:cubicBezTo>
                  <a:cubicBezTo>
                    <a:pt x="4520" y="10203"/>
                    <a:pt x="4520" y="10181"/>
                    <a:pt x="4543" y="10181"/>
                  </a:cubicBezTo>
                  <a:cubicBezTo>
                    <a:pt x="4634" y="10021"/>
                    <a:pt x="4725" y="9861"/>
                    <a:pt x="4817" y="9724"/>
                  </a:cubicBezTo>
                  <a:cubicBezTo>
                    <a:pt x="4908" y="9564"/>
                    <a:pt x="4999" y="9405"/>
                    <a:pt x="5091" y="9222"/>
                  </a:cubicBezTo>
                  <a:cubicBezTo>
                    <a:pt x="5159" y="9085"/>
                    <a:pt x="5250" y="8925"/>
                    <a:pt x="5342" y="8788"/>
                  </a:cubicBezTo>
                  <a:cubicBezTo>
                    <a:pt x="5365" y="8697"/>
                    <a:pt x="5410" y="8629"/>
                    <a:pt x="5456" y="8537"/>
                  </a:cubicBezTo>
                  <a:cubicBezTo>
                    <a:pt x="5479" y="8514"/>
                    <a:pt x="5501" y="8469"/>
                    <a:pt x="5524" y="8446"/>
                  </a:cubicBezTo>
                  <a:cubicBezTo>
                    <a:pt x="5547" y="8400"/>
                    <a:pt x="5570" y="8355"/>
                    <a:pt x="5570" y="8332"/>
                  </a:cubicBezTo>
                  <a:cubicBezTo>
                    <a:pt x="5593" y="8286"/>
                    <a:pt x="5616" y="8263"/>
                    <a:pt x="5638" y="8218"/>
                  </a:cubicBezTo>
                  <a:cubicBezTo>
                    <a:pt x="5661" y="8195"/>
                    <a:pt x="5661" y="8149"/>
                    <a:pt x="5661" y="8126"/>
                  </a:cubicBezTo>
                  <a:cubicBezTo>
                    <a:pt x="5707" y="8035"/>
                    <a:pt x="5753" y="7967"/>
                    <a:pt x="5798" y="7875"/>
                  </a:cubicBezTo>
                  <a:cubicBezTo>
                    <a:pt x="5890" y="7761"/>
                    <a:pt x="5935" y="7624"/>
                    <a:pt x="6004" y="7510"/>
                  </a:cubicBezTo>
                  <a:cubicBezTo>
                    <a:pt x="6049" y="7464"/>
                    <a:pt x="6072" y="7419"/>
                    <a:pt x="6095" y="7373"/>
                  </a:cubicBezTo>
                  <a:cubicBezTo>
                    <a:pt x="6209" y="7213"/>
                    <a:pt x="6300" y="7054"/>
                    <a:pt x="6392" y="6871"/>
                  </a:cubicBezTo>
                  <a:cubicBezTo>
                    <a:pt x="6460" y="6734"/>
                    <a:pt x="6551" y="6597"/>
                    <a:pt x="6643" y="6483"/>
                  </a:cubicBezTo>
                  <a:cubicBezTo>
                    <a:pt x="6711" y="6369"/>
                    <a:pt x="6780" y="6255"/>
                    <a:pt x="6848" y="6141"/>
                  </a:cubicBezTo>
                  <a:cubicBezTo>
                    <a:pt x="6848" y="6118"/>
                    <a:pt x="6871" y="6095"/>
                    <a:pt x="6871" y="6072"/>
                  </a:cubicBezTo>
                  <a:cubicBezTo>
                    <a:pt x="6917" y="5981"/>
                    <a:pt x="6985" y="5890"/>
                    <a:pt x="7031" y="5798"/>
                  </a:cubicBezTo>
                  <a:cubicBezTo>
                    <a:pt x="7122" y="5661"/>
                    <a:pt x="7236" y="5524"/>
                    <a:pt x="7305" y="5365"/>
                  </a:cubicBezTo>
                  <a:cubicBezTo>
                    <a:pt x="7305" y="5342"/>
                    <a:pt x="7305" y="5319"/>
                    <a:pt x="7305" y="5296"/>
                  </a:cubicBezTo>
                  <a:cubicBezTo>
                    <a:pt x="7305" y="5296"/>
                    <a:pt x="7305" y="5273"/>
                    <a:pt x="7305" y="5273"/>
                  </a:cubicBezTo>
                  <a:cubicBezTo>
                    <a:pt x="7350" y="5205"/>
                    <a:pt x="7396" y="5136"/>
                    <a:pt x="7419" y="5068"/>
                  </a:cubicBezTo>
                  <a:cubicBezTo>
                    <a:pt x="7464" y="4977"/>
                    <a:pt x="7510" y="4908"/>
                    <a:pt x="7556" y="4817"/>
                  </a:cubicBezTo>
                  <a:lnTo>
                    <a:pt x="7579" y="4817"/>
                  </a:lnTo>
                  <a:cubicBezTo>
                    <a:pt x="7579" y="4771"/>
                    <a:pt x="7601" y="4748"/>
                    <a:pt x="7624" y="4725"/>
                  </a:cubicBezTo>
                  <a:cubicBezTo>
                    <a:pt x="7647" y="4725"/>
                    <a:pt x="7670" y="4703"/>
                    <a:pt x="7693" y="4680"/>
                  </a:cubicBezTo>
                  <a:cubicBezTo>
                    <a:pt x="7761" y="4588"/>
                    <a:pt x="7807" y="4497"/>
                    <a:pt x="7852" y="4406"/>
                  </a:cubicBezTo>
                  <a:cubicBezTo>
                    <a:pt x="7898" y="4337"/>
                    <a:pt x="7921" y="4269"/>
                    <a:pt x="7967" y="4200"/>
                  </a:cubicBezTo>
                  <a:cubicBezTo>
                    <a:pt x="7989" y="4155"/>
                    <a:pt x="8012" y="4086"/>
                    <a:pt x="8058" y="4041"/>
                  </a:cubicBezTo>
                  <a:lnTo>
                    <a:pt x="8058" y="4018"/>
                  </a:lnTo>
                  <a:cubicBezTo>
                    <a:pt x="8104" y="3949"/>
                    <a:pt x="8149" y="3858"/>
                    <a:pt x="8195" y="3790"/>
                  </a:cubicBezTo>
                  <a:cubicBezTo>
                    <a:pt x="8241" y="3721"/>
                    <a:pt x="8263" y="3653"/>
                    <a:pt x="8309" y="3584"/>
                  </a:cubicBezTo>
                  <a:cubicBezTo>
                    <a:pt x="8309" y="3561"/>
                    <a:pt x="8309" y="3561"/>
                    <a:pt x="8309" y="3561"/>
                  </a:cubicBezTo>
                  <a:cubicBezTo>
                    <a:pt x="8355" y="3516"/>
                    <a:pt x="8400" y="3447"/>
                    <a:pt x="8423" y="3379"/>
                  </a:cubicBezTo>
                  <a:cubicBezTo>
                    <a:pt x="8469" y="3333"/>
                    <a:pt x="8492" y="3265"/>
                    <a:pt x="8537" y="3219"/>
                  </a:cubicBezTo>
                  <a:cubicBezTo>
                    <a:pt x="8606" y="3105"/>
                    <a:pt x="8674" y="2991"/>
                    <a:pt x="8743" y="2877"/>
                  </a:cubicBezTo>
                  <a:cubicBezTo>
                    <a:pt x="8811" y="2762"/>
                    <a:pt x="8880" y="2648"/>
                    <a:pt x="8948" y="2534"/>
                  </a:cubicBezTo>
                  <a:cubicBezTo>
                    <a:pt x="8971" y="2489"/>
                    <a:pt x="8994" y="2420"/>
                    <a:pt x="9039" y="2352"/>
                  </a:cubicBezTo>
                  <a:cubicBezTo>
                    <a:pt x="9039" y="2329"/>
                    <a:pt x="9062" y="2306"/>
                    <a:pt x="9062" y="2283"/>
                  </a:cubicBezTo>
                  <a:cubicBezTo>
                    <a:pt x="9085" y="2260"/>
                    <a:pt x="9085" y="2237"/>
                    <a:pt x="9108" y="2215"/>
                  </a:cubicBezTo>
                  <a:cubicBezTo>
                    <a:pt x="9108" y="2192"/>
                    <a:pt x="9108" y="2192"/>
                    <a:pt x="9108" y="2169"/>
                  </a:cubicBezTo>
                  <a:cubicBezTo>
                    <a:pt x="9108" y="2146"/>
                    <a:pt x="9108" y="2123"/>
                    <a:pt x="9108" y="2123"/>
                  </a:cubicBezTo>
                  <a:cubicBezTo>
                    <a:pt x="9108" y="2101"/>
                    <a:pt x="9131" y="2055"/>
                    <a:pt x="9154" y="2032"/>
                  </a:cubicBezTo>
                  <a:cubicBezTo>
                    <a:pt x="9176" y="2032"/>
                    <a:pt x="9199" y="2009"/>
                    <a:pt x="9199" y="1986"/>
                  </a:cubicBezTo>
                  <a:cubicBezTo>
                    <a:pt x="9245" y="1964"/>
                    <a:pt x="9268" y="1918"/>
                    <a:pt x="9290" y="1895"/>
                  </a:cubicBezTo>
                  <a:cubicBezTo>
                    <a:pt x="9290" y="1849"/>
                    <a:pt x="9313" y="1804"/>
                    <a:pt x="9336" y="1781"/>
                  </a:cubicBezTo>
                  <a:cubicBezTo>
                    <a:pt x="9359" y="1735"/>
                    <a:pt x="9382" y="1690"/>
                    <a:pt x="9405" y="1667"/>
                  </a:cubicBezTo>
                  <a:cubicBezTo>
                    <a:pt x="9427" y="1621"/>
                    <a:pt x="9450" y="1553"/>
                    <a:pt x="9496" y="1507"/>
                  </a:cubicBezTo>
                  <a:cubicBezTo>
                    <a:pt x="9519" y="1439"/>
                    <a:pt x="9564" y="1393"/>
                    <a:pt x="9610" y="1324"/>
                  </a:cubicBezTo>
                  <a:cubicBezTo>
                    <a:pt x="9656" y="1256"/>
                    <a:pt x="9724" y="1188"/>
                    <a:pt x="9747" y="1119"/>
                  </a:cubicBezTo>
                  <a:cubicBezTo>
                    <a:pt x="9793" y="1073"/>
                    <a:pt x="9815" y="1028"/>
                    <a:pt x="9861" y="982"/>
                  </a:cubicBezTo>
                  <a:cubicBezTo>
                    <a:pt x="9861" y="982"/>
                    <a:pt x="9884" y="959"/>
                    <a:pt x="9884" y="936"/>
                  </a:cubicBezTo>
                  <a:cubicBezTo>
                    <a:pt x="9884" y="914"/>
                    <a:pt x="9884" y="891"/>
                    <a:pt x="9884" y="868"/>
                  </a:cubicBezTo>
                  <a:cubicBezTo>
                    <a:pt x="9884" y="868"/>
                    <a:pt x="9884" y="845"/>
                    <a:pt x="9861" y="822"/>
                  </a:cubicBezTo>
                  <a:cubicBezTo>
                    <a:pt x="9861" y="799"/>
                    <a:pt x="9861" y="777"/>
                    <a:pt x="9838" y="754"/>
                  </a:cubicBezTo>
                  <a:cubicBezTo>
                    <a:pt x="9838" y="731"/>
                    <a:pt x="9815" y="708"/>
                    <a:pt x="9793" y="685"/>
                  </a:cubicBezTo>
                  <a:cubicBezTo>
                    <a:pt x="9770" y="663"/>
                    <a:pt x="9770" y="663"/>
                    <a:pt x="9747" y="663"/>
                  </a:cubicBezTo>
                  <a:cubicBezTo>
                    <a:pt x="9724" y="594"/>
                    <a:pt x="9679" y="571"/>
                    <a:pt x="9610" y="548"/>
                  </a:cubicBezTo>
                  <a:cubicBezTo>
                    <a:pt x="9587" y="503"/>
                    <a:pt x="9564" y="457"/>
                    <a:pt x="9542" y="434"/>
                  </a:cubicBezTo>
                  <a:cubicBezTo>
                    <a:pt x="9450" y="343"/>
                    <a:pt x="9359" y="297"/>
                    <a:pt x="9245" y="229"/>
                  </a:cubicBezTo>
                  <a:cubicBezTo>
                    <a:pt x="9199" y="206"/>
                    <a:pt x="9154" y="183"/>
                    <a:pt x="9108" y="160"/>
                  </a:cubicBezTo>
                  <a:cubicBezTo>
                    <a:pt x="9062" y="138"/>
                    <a:pt x="8994" y="92"/>
                    <a:pt x="8925" y="92"/>
                  </a:cubicBezTo>
                  <a:cubicBezTo>
                    <a:pt x="8925" y="46"/>
                    <a:pt x="8902" y="23"/>
                    <a:pt x="8880" y="23"/>
                  </a:cubicBezTo>
                  <a:cubicBezTo>
                    <a:pt x="8880" y="1"/>
                    <a:pt x="8857" y="1"/>
                    <a:pt x="88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48" name="Google Shape;5648;p21"/>
            <p:cNvSpPr/>
            <p:nvPr/>
          </p:nvSpPr>
          <p:spPr>
            <a:xfrm>
              <a:off x="-652814" y="3009522"/>
              <a:ext cx="736940" cy="326957"/>
            </a:xfrm>
            <a:custGeom>
              <a:avLst/>
              <a:gdLst/>
              <a:ahLst/>
              <a:cxnLst/>
              <a:rect l="l" t="t" r="r" b="b"/>
              <a:pathLst>
                <a:path w="13172" h="5844" extrusionOk="0">
                  <a:moveTo>
                    <a:pt x="92" y="0"/>
                  </a:moveTo>
                  <a:cubicBezTo>
                    <a:pt x="46" y="0"/>
                    <a:pt x="1" y="46"/>
                    <a:pt x="1" y="115"/>
                  </a:cubicBezTo>
                  <a:cubicBezTo>
                    <a:pt x="1" y="137"/>
                    <a:pt x="1" y="160"/>
                    <a:pt x="24" y="183"/>
                  </a:cubicBezTo>
                  <a:cubicBezTo>
                    <a:pt x="46" y="206"/>
                    <a:pt x="46" y="206"/>
                    <a:pt x="46" y="229"/>
                  </a:cubicBezTo>
                  <a:cubicBezTo>
                    <a:pt x="69" y="251"/>
                    <a:pt x="92" y="251"/>
                    <a:pt x="115" y="274"/>
                  </a:cubicBezTo>
                  <a:cubicBezTo>
                    <a:pt x="138" y="297"/>
                    <a:pt x="161" y="320"/>
                    <a:pt x="206" y="320"/>
                  </a:cubicBezTo>
                  <a:cubicBezTo>
                    <a:pt x="252" y="366"/>
                    <a:pt x="320" y="411"/>
                    <a:pt x="389" y="434"/>
                  </a:cubicBezTo>
                  <a:cubicBezTo>
                    <a:pt x="389" y="457"/>
                    <a:pt x="412" y="480"/>
                    <a:pt x="435" y="480"/>
                  </a:cubicBezTo>
                  <a:cubicBezTo>
                    <a:pt x="457" y="503"/>
                    <a:pt x="480" y="525"/>
                    <a:pt x="503" y="548"/>
                  </a:cubicBezTo>
                  <a:cubicBezTo>
                    <a:pt x="549" y="571"/>
                    <a:pt x="594" y="617"/>
                    <a:pt x="640" y="639"/>
                  </a:cubicBezTo>
                  <a:lnTo>
                    <a:pt x="708" y="639"/>
                  </a:lnTo>
                  <a:cubicBezTo>
                    <a:pt x="823" y="731"/>
                    <a:pt x="959" y="822"/>
                    <a:pt x="1096" y="913"/>
                  </a:cubicBezTo>
                  <a:cubicBezTo>
                    <a:pt x="1256" y="1005"/>
                    <a:pt x="1393" y="1119"/>
                    <a:pt x="1553" y="1210"/>
                  </a:cubicBezTo>
                  <a:cubicBezTo>
                    <a:pt x="1690" y="1301"/>
                    <a:pt x="1827" y="1393"/>
                    <a:pt x="1964" y="1484"/>
                  </a:cubicBezTo>
                  <a:cubicBezTo>
                    <a:pt x="1987" y="1507"/>
                    <a:pt x="2009" y="1507"/>
                    <a:pt x="2009" y="1530"/>
                  </a:cubicBezTo>
                  <a:cubicBezTo>
                    <a:pt x="2023" y="1536"/>
                    <a:pt x="2036" y="1539"/>
                    <a:pt x="2050" y="1539"/>
                  </a:cubicBezTo>
                  <a:cubicBezTo>
                    <a:pt x="2082" y="1539"/>
                    <a:pt x="2114" y="1523"/>
                    <a:pt x="2146" y="1507"/>
                  </a:cubicBezTo>
                  <a:cubicBezTo>
                    <a:pt x="2215" y="1552"/>
                    <a:pt x="2283" y="1598"/>
                    <a:pt x="2352" y="1644"/>
                  </a:cubicBezTo>
                  <a:cubicBezTo>
                    <a:pt x="2352" y="1644"/>
                    <a:pt x="2329" y="1621"/>
                    <a:pt x="2329" y="1621"/>
                  </a:cubicBezTo>
                  <a:lnTo>
                    <a:pt x="2329" y="1621"/>
                  </a:lnTo>
                  <a:cubicBezTo>
                    <a:pt x="2466" y="1712"/>
                    <a:pt x="2580" y="1781"/>
                    <a:pt x="2717" y="1872"/>
                  </a:cubicBezTo>
                  <a:cubicBezTo>
                    <a:pt x="2763" y="1895"/>
                    <a:pt x="2808" y="1918"/>
                    <a:pt x="2877" y="1963"/>
                  </a:cubicBezTo>
                  <a:cubicBezTo>
                    <a:pt x="2900" y="1963"/>
                    <a:pt x="2945" y="1986"/>
                    <a:pt x="2968" y="2009"/>
                  </a:cubicBezTo>
                  <a:cubicBezTo>
                    <a:pt x="2991" y="2009"/>
                    <a:pt x="2991" y="2032"/>
                    <a:pt x="3014" y="2032"/>
                  </a:cubicBezTo>
                  <a:cubicBezTo>
                    <a:pt x="3037" y="2032"/>
                    <a:pt x="3059" y="2055"/>
                    <a:pt x="3082" y="2055"/>
                  </a:cubicBezTo>
                  <a:lnTo>
                    <a:pt x="3128" y="2055"/>
                  </a:lnTo>
                  <a:cubicBezTo>
                    <a:pt x="3151" y="2077"/>
                    <a:pt x="3174" y="2077"/>
                    <a:pt x="3219" y="2100"/>
                  </a:cubicBezTo>
                  <a:cubicBezTo>
                    <a:pt x="3379" y="2192"/>
                    <a:pt x="3539" y="2283"/>
                    <a:pt x="3699" y="2374"/>
                  </a:cubicBezTo>
                  <a:cubicBezTo>
                    <a:pt x="3858" y="2443"/>
                    <a:pt x="4018" y="2534"/>
                    <a:pt x="4178" y="2625"/>
                  </a:cubicBezTo>
                  <a:cubicBezTo>
                    <a:pt x="4224" y="2648"/>
                    <a:pt x="4292" y="2694"/>
                    <a:pt x="4360" y="2694"/>
                  </a:cubicBezTo>
                  <a:cubicBezTo>
                    <a:pt x="4360" y="2694"/>
                    <a:pt x="4383" y="2694"/>
                    <a:pt x="4406" y="2717"/>
                  </a:cubicBezTo>
                  <a:cubicBezTo>
                    <a:pt x="4726" y="2876"/>
                    <a:pt x="5045" y="3036"/>
                    <a:pt x="5365" y="3173"/>
                  </a:cubicBezTo>
                  <a:cubicBezTo>
                    <a:pt x="5388" y="3196"/>
                    <a:pt x="5410" y="3196"/>
                    <a:pt x="5433" y="3219"/>
                  </a:cubicBezTo>
                  <a:lnTo>
                    <a:pt x="5479" y="3219"/>
                  </a:lnTo>
                  <a:cubicBezTo>
                    <a:pt x="5502" y="3242"/>
                    <a:pt x="5525" y="3242"/>
                    <a:pt x="5547" y="3242"/>
                  </a:cubicBezTo>
                  <a:cubicBezTo>
                    <a:pt x="5593" y="3264"/>
                    <a:pt x="5616" y="3287"/>
                    <a:pt x="5661" y="3287"/>
                  </a:cubicBezTo>
                  <a:cubicBezTo>
                    <a:pt x="5707" y="3356"/>
                    <a:pt x="5776" y="3379"/>
                    <a:pt x="5844" y="3424"/>
                  </a:cubicBezTo>
                  <a:cubicBezTo>
                    <a:pt x="5890" y="3447"/>
                    <a:pt x="5935" y="3470"/>
                    <a:pt x="5981" y="3470"/>
                  </a:cubicBezTo>
                  <a:cubicBezTo>
                    <a:pt x="6072" y="3515"/>
                    <a:pt x="6164" y="3561"/>
                    <a:pt x="6232" y="3607"/>
                  </a:cubicBezTo>
                  <a:cubicBezTo>
                    <a:pt x="6301" y="3630"/>
                    <a:pt x="6346" y="3652"/>
                    <a:pt x="6392" y="3675"/>
                  </a:cubicBezTo>
                  <a:cubicBezTo>
                    <a:pt x="6415" y="3698"/>
                    <a:pt x="6438" y="3721"/>
                    <a:pt x="6460" y="3744"/>
                  </a:cubicBezTo>
                  <a:cubicBezTo>
                    <a:pt x="6460" y="3767"/>
                    <a:pt x="6483" y="3767"/>
                    <a:pt x="6506" y="3789"/>
                  </a:cubicBezTo>
                  <a:cubicBezTo>
                    <a:pt x="6552" y="3812"/>
                    <a:pt x="6597" y="3835"/>
                    <a:pt x="6643" y="3858"/>
                  </a:cubicBezTo>
                  <a:cubicBezTo>
                    <a:pt x="6689" y="3881"/>
                    <a:pt x="6734" y="3903"/>
                    <a:pt x="6780" y="3926"/>
                  </a:cubicBezTo>
                  <a:cubicBezTo>
                    <a:pt x="6871" y="3972"/>
                    <a:pt x="6963" y="4018"/>
                    <a:pt x="7054" y="4040"/>
                  </a:cubicBezTo>
                  <a:cubicBezTo>
                    <a:pt x="7122" y="4086"/>
                    <a:pt x="7191" y="4109"/>
                    <a:pt x="7282" y="4132"/>
                  </a:cubicBezTo>
                  <a:cubicBezTo>
                    <a:pt x="7351" y="4177"/>
                    <a:pt x="7442" y="4200"/>
                    <a:pt x="7533" y="4223"/>
                  </a:cubicBezTo>
                  <a:cubicBezTo>
                    <a:pt x="7693" y="4292"/>
                    <a:pt x="7876" y="4360"/>
                    <a:pt x="8035" y="4428"/>
                  </a:cubicBezTo>
                  <a:lnTo>
                    <a:pt x="8286" y="4543"/>
                  </a:lnTo>
                  <a:cubicBezTo>
                    <a:pt x="8332" y="4543"/>
                    <a:pt x="8378" y="4565"/>
                    <a:pt x="8401" y="4588"/>
                  </a:cubicBezTo>
                  <a:cubicBezTo>
                    <a:pt x="8446" y="4611"/>
                    <a:pt x="8492" y="4611"/>
                    <a:pt x="8537" y="4634"/>
                  </a:cubicBezTo>
                  <a:cubicBezTo>
                    <a:pt x="8720" y="4702"/>
                    <a:pt x="8880" y="4771"/>
                    <a:pt x="9040" y="4839"/>
                  </a:cubicBezTo>
                  <a:cubicBezTo>
                    <a:pt x="9131" y="4885"/>
                    <a:pt x="9199" y="4908"/>
                    <a:pt x="9291" y="4931"/>
                  </a:cubicBezTo>
                  <a:cubicBezTo>
                    <a:pt x="9336" y="4953"/>
                    <a:pt x="9382" y="4976"/>
                    <a:pt x="9428" y="4999"/>
                  </a:cubicBezTo>
                  <a:cubicBezTo>
                    <a:pt x="9450" y="4999"/>
                    <a:pt x="9473" y="5022"/>
                    <a:pt x="9496" y="5022"/>
                  </a:cubicBezTo>
                  <a:cubicBezTo>
                    <a:pt x="9519" y="5045"/>
                    <a:pt x="9542" y="5045"/>
                    <a:pt x="9565" y="5045"/>
                  </a:cubicBezTo>
                  <a:cubicBezTo>
                    <a:pt x="9587" y="5068"/>
                    <a:pt x="9610" y="5068"/>
                    <a:pt x="9633" y="5090"/>
                  </a:cubicBezTo>
                  <a:cubicBezTo>
                    <a:pt x="9656" y="5090"/>
                    <a:pt x="9679" y="5113"/>
                    <a:pt x="9724" y="5113"/>
                  </a:cubicBezTo>
                  <a:cubicBezTo>
                    <a:pt x="9770" y="5136"/>
                    <a:pt x="9839" y="5159"/>
                    <a:pt x="9884" y="5159"/>
                  </a:cubicBezTo>
                  <a:cubicBezTo>
                    <a:pt x="9998" y="5205"/>
                    <a:pt x="10090" y="5227"/>
                    <a:pt x="10204" y="5250"/>
                  </a:cubicBezTo>
                  <a:cubicBezTo>
                    <a:pt x="10227" y="5250"/>
                    <a:pt x="10249" y="5273"/>
                    <a:pt x="10272" y="5273"/>
                  </a:cubicBezTo>
                  <a:cubicBezTo>
                    <a:pt x="10341" y="5296"/>
                    <a:pt x="10386" y="5319"/>
                    <a:pt x="10455" y="5319"/>
                  </a:cubicBezTo>
                  <a:cubicBezTo>
                    <a:pt x="10500" y="5341"/>
                    <a:pt x="10523" y="5341"/>
                    <a:pt x="10569" y="5364"/>
                  </a:cubicBezTo>
                  <a:cubicBezTo>
                    <a:pt x="10592" y="5364"/>
                    <a:pt x="10615" y="5364"/>
                    <a:pt x="10637" y="5387"/>
                  </a:cubicBezTo>
                  <a:cubicBezTo>
                    <a:pt x="10683" y="5387"/>
                    <a:pt x="10706" y="5410"/>
                    <a:pt x="10752" y="5410"/>
                  </a:cubicBezTo>
                  <a:cubicBezTo>
                    <a:pt x="10774" y="5410"/>
                    <a:pt x="10797" y="5433"/>
                    <a:pt x="10843" y="5433"/>
                  </a:cubicBezTo>
                  <a:cubicBezTo>
                    <a:pt x="10888" y="5433"/>
                    <a:pt x="10911" y="5456"/>
                    <a:pt x="10957" y="5456"/>
                  </a:cubicBezTo>
                  <a:lnTo>
                    <a:pt x="10980" y="5456"/>
                  </a:lnTo>
                  <a:cubicBezTo>
                    <a:pt x="11048" y="5478"/>
                    <a:pt x="11140" y="5501"/>
                    <a:pt x="11231" y="5524"/>
                  </a:cubicBezTo>
                  <a:cubicBezTo>
                    <a:pt x="11413" y="5570"/>
                    <a:pt x="11573" y="5615"/>
                    <a:pt x="11756" y="5661"/>
                  </a:cubicBezTo>
                  <a:cubicBezTo>
                    <a:pt x="11779" y="5684"/>
                    <a:pt x="11802" y="5684"/>
                    <a:pt x="11824" y="5684"/>
                  </a:cubicBezTo>
                  <a:lnTo>
                    <a:pt x="11961" y="5684"/>
                  </a:lnTo>
                  <a:cubicBezTo>
                    <a:pt x="12007" y="5707"/>
                    <a:pt x="12053" y="5707"/>
                    <a:pt x="12098" y="5730"/>
                  </a:cubicBezTo>
                  <a:cubicBezTo>
                    <a:pt x="12190" y="5730"/>
                    <a:pt x="12304" y="5752"/>
                    <a:pt x="12395" y="5775"/>
                  </a:cubicBezTo>
                  <a:cubicBezTo>
                    <a:pt x="12486" y="5775"/>
                    <a:pt x="12600" y="5798"/>
                    <a:pt x="12692" y="5798"/>
                  </a:cubicBezTo>
                  <a:cubicBezTo>
                    <a:pt x="12737" y="5821"/>
                    <a:pt x="12783" y="5821"/>
                    <a:pt x="12829" y="5821"/>
                  </a:cubicBezTo>
                  <a:cubicBezTo>
                    <a:pt x="12851" y="5821"/>
                    <a:pt x="12874" y="5821"/>
                    <a:pt x="12897" y="5844"/>
                  </a:cubicBezTo>
                  <a:lnTo>
                    <a:pt x="12920" y="5844"/>
                  </a:lnTo>
                  <a:cubicBezTo>
                    <a:pt x="12966" y="5844"/>
                    <a:pt x="13011" y="5844"/>
                    <a:pt x="13034" y="5821"/>
                  </a:cubicBezTo>
                  <a:cubicBezTo>
                    <a:pt x="13057" y="5798"/>
                    <a:pt x="13057" y="5798"/>
                    <a:pt x="13057" y="5775"/>
                  </a:cubicBezTo>
                  <a:cubicBezTo>
                    <a:pt x="13103" y="5775"/>
                    <a:pt x="13125" y="5752"/>
                    <a:pt x="13125" y="5730"/>
                  </a:cubicBezTo>
                  <a:cubicBezTo>
                    <a:pt x="13148" y="5707"/>
                    <a:pt x="13171" y="5684"/>
                    <a:pt x="13171" y="5661"/>
                  </a:cubicBezTo>
                  <a:cubicBezTo>
                    <a:pt x="13171" y="5638"/>
                    <a:pt x="13171" y="5615"/>
                    <a:pt x="13171" y="5570"/>
                  </a:cubicBezTo>
                  <a:cubicBezTo>
                    <a:pt x="13148" y="5501"/>
                    <a:pt x="13034" y="5478"/>
                    <a:pt x="12966" y="5456"/>
                  </a:cubicBezTo>
                  <a:cubicBezTo>
                    <a:pt x="12943" y="5456"/>
                    <a:pt x="12943" y="5478"/>
                    <a:pt x="12920" y="5478"/>
                  </a:cubicBezTo>
                  <a:lnTo>
                    <a:pt x="12829" y="5478"/>
                  </a:lnTo>
                  <a:cubicBezTo>
                    <a:pt x="12532" y="5478"/>
                    <a:pt x="12235" y="5433"/>
                    <a:pt x="11961" y="5387"/>
                  </a:cubicBezTo>
                  <a:cubicBezTo>
                    <a:pt x="11938" y="5387"/>
                    <a:pt x="11916" y="5387"/>
                    <a:pt x="11916" y="5364"/>
                  </a:cubicBezTo>
                  <a:lnTo>
                    <a:pt x="11847" y="5364"/>
                  </a:lnTo>
                  <a:cubicBezTo>
                    <a:pt x="11802" y="5341"/>
                    <a:pt x="11756" y="5341"/>
                    <a:pt x="11710" y="5341"/>
                  </a:cubicBezTo>
                  <a:lnTo>
                    <a:pt x="11687" y="5319"/>
                  </a:lnTo>
                  <a:lnTo>
                    <a:pt x="11596" y="5319"/>
                  </a:lnTo>
                  <a:cubicBezTo>
                    <a:pt x="11528" y="5296"/>
                    <a:pt x="11459" y="5273"/>
                    <a:pt x="11391" y="5273"/>
                  </a:cubicBezTo>
                  <a:lnTo>
                    <a:pt x="11368" y="5250"/>
                  </a:lnTo>
                  <a:lnTo>
                    <a:pt x="11299" y="5250"/>
                  </a:lnTo>
                  <a:lnTo>
                    <a:pt x="11277" y="5227"/>
                  </a:lnTo>
                  <a:cubicBezTo>
                    <a:pt x="11140" y="5205"/>
                    <a:pt x="11025" y="5182"/>
                    <a:pt x="10911" y="5136"/>
                  </a:cubicBezTo>
                  <a:cubicBezTo>
                    <a:pt x="10843" y="5113"/>
                    <a:pt x="10797" y="5090"/>
                    <a:pt x="10729" y="5090"/>
                  </a:cubicBezTo>
                  <a:lnTo>
                    <a:pt x="10683" y="5068"/>
                  </a:lnTo>
                  <a:lnTo>
                    <a:pt x="10660" y="5045"/>
                  </a:lnTo>
                  <a:lnTo>
                    <a:pt x="10592" y="5022"/>
                  </a:lnTo>
                  <a:cubicBezTo>
                    <a:pt x="10455" y="4999"/>
                    <a:pt x="10341" y="4931"/>
                    <a:pt x="10204" y="4885"/>
                  </a:cubicBezTo>
                  <a:lnTo>
                    <a:pt x="10135" y="4862"/>
                  </a:lnTo>
                  <a:lnTo>
                    <a:pt x="10112" y="4862"/>
                  </a:lnTo>
                  <a:cubicBezTo>
                    <a:pt x="10090" y="4839"/>
                    <a:pt x="10067" y="4839"/>
                    <a:pt x="10044" y="4839"/>
                  </a:cubicBezTo>
                  <a:cubicBezTo>
                    <a:pt x="9861" y="4771"/>
                    <a:pt x="9679" y="4725"/>
                    <a:pt x="9519" y="4680"/>
                  </a:cubicBezTo>
                  <a:cubicBezTo>
                    <a:pt x="9405" y="4634"/>
                    <a:pt x="9291" y="4611"/>
                    <a:pt x="9199" y="4565"/>
                  </a:cubicBezTo>
                  <a:cubicBezTo>
                    <a:pt x="9177" y="4565"/>
                    <a:pt x="9177" y="4565"/>
                    <a:pt x="9154" y="4543"/>
                  </a:cubicBezTo>
                  <a:cubicBezTo>
                    <a:pt x="9040" y="4497"/>
                    <a:pt x="8903" y="4428"/>
                    <a:pt x="8766" y="4383"/>
                  </a:cubicBezTo>
                  <a:cubicBezTo>
                    <a:pt x="8652" y="4337"/>
                    <a:pt x="8537" y="4269"/>
                    <a:pt x="8401" y="4246"/>
                  </a:cubicBezTo>
                  <a:cubicBezTo>
                    <a:pt x="8401" y="4246"/>
                    <a:pt x="8401" y="4223"/>
                    <a:pt x="8378" y="4223"/>
                  </a:cubicBezTo>
                  <a:cubicBezTo>
                    <a:pt x="8332" y="4200"/>
                    <a:pt x="8264" y="4177"/>
                    <a:pt x="8218" y="4155"/>
                  </a:cubicBezTo>
                  <a:cubicBezTo>
                    <a:pt x="8172" y="4132"/>
                    <a:pt x="8127" y="4109"/>
                    <a:pt x="8081" y="4086"/>
                  </a:cubicBezTo>
                  <a:cubicBezTo>
                    <a:pt x="8058" y="4086"/>
                    <a:pt x="8013" y="4063"/>
                    <a:pt x="7990" y="4063"/>
                  </a:cubicBezTo>
                  <a:cubicBezTo>
                    <a:pt x="7921" y="4018"/>
                    <a:pt x="7853" y="3995"/>
                    <a:pt x="7784" y="3972"/>
                  </a:cubicBezTo>
                  <a:cubicBezTo>
                    <a:pt x="7647" y="3903"/>
                    <a:pt x="7510" y="3858"/>
                    <a:pt x="7373" y="3789"/>
                  </a:cubicBezTo>
                  <a:cubicBezTo>
                    <a:pt x="7282" y="3767"/>
                    <a:pt x="7168" y="3721"/>
                    <a:pt x="7077" y="3675"/>
                  </a:cubicBezTo>
                  <a:cubicBezTo>
                    <a:pt x="7077" y="3652"/>
                    <a:pt x="7077" y="3652"/>
                    <a:pt x="7077" y="3652"/>
                  </a:cubicBezTo>
                  <a:cubicBezTo>
                    <a:pt x="6940" y="3584"/>
                    <a:pt x="6803" y="3515"/>
                    <a:pt x="6666" y="3470"/>
                  </a:cubicBezTo>
                  <a:cubicBezTo>
                    <a:pt x="6529" y="3401"/>
                    <a:pt x="6415" y="3356"/>
                    <a:pt x="6278" y="3310"/>
                  </a:cubicBezTo>
                  <a:lnTo>
                    <a:pt x="6209" y="3264"/>
                  </a:lnTo>
                  <a:cubicBezTo>
                    <a:pt x="6050" y="3196"/>
                    <a:pt x="5890" y="3127"/>
                    <a:pt x="5753" y="3059"/>
                  </a:cubicBezTo>
                  <a:cubicBezTo>
                    <a:pt x="5707" y="3036"/>
                    <a:pt x="5639" y="3013"/>
                    <a:pt x="5593" y="2990"/>
                  </a:cubicBezTo>
                  <a:lnTo>
                    <a:pt x="5570" y="2990"/>
                  </a:lnTo>
                  <a:lnTo>
                    <a:pt x="5547" y="2968"/>
                  </a:lnTo>
                  <a:lnTo>
                    <a:pt x="5525" y="2968"/>
                  </a:lnTo>
                  <a:cubicBezTo>
                    <a:pt x="5479" y="2945"/>
                    <a:pt x="5433" y="2922"/>
                    <a:pt x="5410" y="2899"/>
                  </a:cubicBezTo>
                  <a:lnTo>
                    <a:pt x="5319" y="2876"/>
                  </a:lnTo>
                  <a:cubicBezTo>
                    <a:pt x="5273" y="2854"/>
                    <a:pt x="5251" y="2831"/>
                    <a:pt x="5205" y="2831"/>
                  </a:cubicBezTo>
                  <a:lnTo>
                    <a:pt x="5159" y="2808"/>
                  </a:lnTo>
                  <a:lnTo>
                    <a:pt x="5091" y="2762"/>
                  </a:lnTo>
                  <a:cubicBezTo>
                    <a:pt x="5022" y="2739"/>
                    <a:pt x="4954" y="2694"/>
                    <a:pt x="4885" y="2671"/>
                  </a:cubicBezTo>
                  <a:cubicBezTo>
                    <a:pt x="4840" y="2648"/>
                    <a:pt x="4794" y="2625"/>
                    <a:pt x="4726" y="2602"/>
                  </a:cubicBezTo>
                  <a:lnTo>
                    <a:pt x="4703" y="2580"/>
                  </a:lnTo>
                  <a:lnTo>
                    <a:pt x="4657" y="2557"/>
                  </a:lnTo>
                  <a:lnTo>
                    <a:pt x="4589" y="2534"/>
                  </a:lnTo>
                  <a:cubicBezTo>
                    <a:pt x="4543" y="2511"/>
                    <a:pt x="4497" y="2488"/>
                    <a:pt x="4452" y="2466"/>
                  </a:cubicBezTo>
                  <a:cubicBezTo>
                    <a:pt x="4383" y="2420"/>
                    <a:pt x="4315" y="2397"/>
                    <a:pt x="4224" y="2351"/>
                  </a:cubicBezTo>
                  <a:lnTo>
                    <a:pt x="4201" y="2329"/>
                  </a:lnTo>
                  <a:cubicBezTo>
                    <a:pt x="4132" y="2306"/>
                    <a:pt x="4087" y="2283"/>
                    <a:pt x="4018" y="2237"/>
                  </a:cubicBezTo>
                  <a:cubicBezTo>
                    <a:pt x="3927" y="2214"/>
                    <a:pt x="3858" y="2169"/>
                    <a:pt x="3767" y="2123"/>
                  </a:cubicBezTo>
                  <a:lnTo>
                    <a:pt x="3744" y="2100"/>
                  </a:lnTo>
                  <a:lnTo>
                    <a:pt x="3676" y="2055"/>
                  </a:lnTo>
                  <a:cubicBezTo>
                    <a:pt x="3516" y="1986"/>
                    <a:pt x="3379" y="1918"/>
                    <a:pt x="3219" y="1849"/>
                  </a:cubicBezTo>
                  <a:cubicBezTo>
                    <a:pt x="3151" y="1804"/>
                    <a:pt x="3082" y="1781"/>
                    <a:pt x="3014" y="1735"/>
                  </a:cubicBezTo>
                  <a:lnTo>
                    <a:pt x="2922" y="1689"/>
                  </a:lnTo>
                  <a:cubicBezTo>
                    <a:pt x="2900" y="1689"/>
                    <a:pt x="2854" y="1667"/>
                    <a:pt x="2831" y="1644"/>
                  </a:cubicBezTo>
                  <a:cubicBezTo>
                    <a:pt x="2740" y="1598"/>
                    <a:pt x="2671" y="1575"/>
                    <a:pt x="2603" y="1530"/>
                  </a:cubicBezTo>
                  <a:lnTo>
                    <a:pt x="2580" y="1507"/>
                  </a:lnTo>
                  <a:lnTo>
                    <a:pt x="2512" y="1484"/>
                  </a:lnTo>
                  <a:lnTo>
                    <a:pt x="2397" y="1416"/>
                  </a:lnTo>
                  <a:cubicBezTo>
                    <a:pt x="2329" y="1393"/>
                    <a:pt x="2261" y="1347"/>
                    <a:pt x="2192" y="1301"/>
                  </a:cubicBezTo>
                  <a:lnTo>
                    <a:pt x="2169" y="1279"/>
                  </a:lnTo>
                  <a:lnTo>
                    <a:pt x="2146" y="1279"/>
                  </a:lnTo>
                  <a:lnTo>
                    <a:pt x="1987" y="1187"/>
                  </a:lnTo>
                  <a:lnTo>
                    <a:pt x="1918" y="1142"/>
                  </a:lnTo>
                  <a:lnTo>
                    <a:pt x="1895" y="1142"/>
                  </a:lnTo>
                  <a:cubicBezTo>
                    <a:pt x="1850" y="1119"/>
                    <a:pt x="1804" y="1096"/>
                    <a:pt x="1758" y="1073"/>
                  </a:cubicBezTo>
                  <a:cubicBezTo>
                    <a:pt x="1690" y="1028"/>
                    <a:pt x="1644" y="1005"/>
                    <a:pt x="1576" y="959"/>
                  </a:cubicBezTo>
                  <a:cubicBezTo>
                    <a:pt x="1507" y="913"/>
                    <a:pt x="1416" y="868"/>
                    <a:pt x="1348" y="822"/>
                  </a:cubicBezTo>
                  <a:cubicBezTo>
                    <a:pt x="1279" y="799"/>
                    <a:pt x="1233" y="754"/>
                    <a:pt x="1165" y="708"/>
                  </a:cubicBezTo>
                  <a:cubicBezTo>
                    <a:pt x="1028" y="639"/>
                    <a:pt x="914" y="548"/>
                    <a:pt x="777" y="480"/>
                  </a:cubicBezTo>
                  <a:lnTo>
                    <a:pt x="754" y="457"/>
                  </a:lnTo>
                  <a:cubicBezTo>
                    <a:pt x="549" y="320"/>
                    <a:pt x="366" y="206"/>
                    <a:pt x="206" y="69"/>
                  </a:cubicBezTo>
                  <a:lnTo>
                    <a:pt x="138" y="46"/>
                  </a:lnTo>
                  <a:cubicBezTo>
                    <a:pt x="138" y="23"/>
                    <a:pt x="115" y="0"/>
                    <a:pt x="9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49" name="Google Shape;5649;p21"/>
            <p:cNvSpPr/>
            <p:nvPr/>
          </p:nvSpPr>
          <p:spPr>
            <a:xfrm>
              <a:off x="196429" y="2291816"/>
              <a:ext cx="383184" cy="664097"/>
            </a:xfrm>
            <a:custGeom>
              <a:avLst/>
              <a:gdLst/>
              <a:ahLst/>
              <a:cxnLst/>
              <a:rect l="l" t="t" r="r" b="b"/>
              <a:pathLst>
                <a:path w="6849" h="11870" extrusionOk="0">
                  <a:moveTo>
                    <a:pt x="6711" y="1"/>
                  </a:moveTo>
                  <a:cubicBezTo>
                    <a:pt x="6688" y="1"/>
                    <a:pt x="6643" y="23"/>
                    <a:pt x="6620" y="46"/>
                  </a:cubicBezTo>
                  <a:cubicBezTo>
                    <a:pt x="6620" y="69"/>
                    <a:pt x="6620" y="92"/>
                    <a:pt x="6620" y="115"/>
                  </a:cubicBezTo>
                  <a:cubicBezTo>
                    <a:pt x="6620" y="120"/>
                    <a:pt x="6620" y="126"/>
                    <a:pt x="6620" y="138"/>
                  </a:cubicBezTo>
                  <a:cubicBezTo>
                    <a:pt x="6620" y="160"/>
                    <a:pt x="6597" y="183"/>
                    <a:pt x="6597" y="183"/>
                  </a:cubicBezTo>
                  <a:cubicBezTo>
                    <a:pt x="6574" y="229"/>
                    <a:pt x="6552" y="274"/>
                    <a:pt x="6552" y="320"/>
                  </a:cubicBezTo>
                  <a:cubicBezTo>
                    <a:pt x="6552" y="320"/>
                    <a:pt x="6529" y="343"/>
                    <a:pt x="6529" y="343"/>
                  </a:cubicBezTo>
                  <a:cubicBezTo>
                    <a:pt x="6460" y="434"/>
                    <a:pt x="6415" y="548"/>
                    <a:pt x="6346" y="640"/>
                  </a:cubicBezTo>
                  <a:cubicBezTo>
                    <a:pt x="6346" y="640"/>
                    <a:pt x="6346" y="640"/>
                    <a:pt x="6323" y="663"/>
                  </a:cubicBezTo>
                  <a:cubicBezTo>
                    <a:pt x="6300" y="685"/>
                    <a:pt x="6255" y="731"/>
                    <a:pt x="6232" y="777"/>
                  </a:cubicBezTo>
                  <a:cubicBezTo>
                    <a:pt x="6209" y="822"/>
                    <a:pt x="6186" y="868"/>
                    <a:pt x="6141" y="914"/>
                  </a:cubicBezTo>
                  <a:cubicBezTo>
                    <a:pt x="6095" y="1005"/>
                    <a:pt x="6049" y="1096"/>
                    <a:pt x="5981" y="1210"/>
                  </a:cubicBezTo>
                  <a:cubicBezTo>
                    <a:pt x="5935" y="1302"/>
                    <a:pt x="5890" y="1393"/>
                    <a:pt x="5821" y="1484"/>
                  </a:cubicBezTo>
                  <a:cubicBezTo>
                    <a:pt x="5821" y="1484"/>
                    <a:pt x="5821" y="1507"/>
                    <a:pt x="5821" y="1507"/>
                  </a:cubicBezTo>
                  <a:cubicBezTo>
                    <a:pt x="5821" y="1507"/>
                    <a:pt x="5821" y="1507"/>
                    <a:pt x="5798" y="1530"/>
                  </a:cubicBezTo>
                  <a:cubicBezTo>
                    <a:pt x="5775" y="1553"/>
                    <a:pt x="5753" y="1598"/>
                    <a:pt x="5730" y="1621"/>
                  </a:cubicBezTo>
                  <a:cubicBezTo>
                    <a:pt x="5707" y="1690"/>
                    <a:pt x="5661" y="1735"/>
                    <a:pt x="5638" y="1804"/>
                  </a:cubicBezTo>
                  <a:cubicBezTo>
                    <a:pt x="5616" y="1849"/>
                    <a:pt x="5570" y="1895"/>
                    <a:pt x="5547" y="1941"/>
                  </a:cubicBezTo>
                  <a:cubicBezTo>
                    <a:pt x="5524" y="1986"/>
                    <a:pt x="5479" y="2032"/>
                    <a:pt x="5456" y="2078"/>
                  </a:cubicBezTo>
                  <a:cubicBezTo>
                    <a:pt x="5433" y="2123"/>
                    <a:pt x="5410" y="2146"/>
                    <a:pt x="5410" y="2192"/>
                  </a:cubicBezTo>
                  <a:cubicBezTo>
                    <a:pt x="5387" y="2215"/>
                    <a:pt x="5387" y="2215"/>
                    <a:pt x="5365" y="2237"/>
                  </a:cubicBezTo>
                  <a:cubicBezTo>
                    <a:pt x="5365" y="2260"/>
                    <a:pt x="5365" y="2260"/>
                    <a:pt x="5365" y="2260"/>
                  </a:cubicBezTo>
                  <a:cubicBezTo>
                    <a:pt x="5342" y="2283"/>
                    <a:pt x="5342" y="2306"/>
                    <a:pt x="5342" y="2329"/>
                  </a:cubicBezTo>
                  <a:lnTo>
                    <a:pt x="5342" y="2352"/>
                  </a:lnTo>
                  <a:cubicBezTo>
                    <a:pt x="5296" y="2397"/>
                    <a:pt x="5250" y="2466"/>
                    <a:pt x="5228" y="2534"/>
                  </a:cubicBezTo>
                  <a:cubicBezTo>
                    <a:pt x="5182" y="2603"/>
                    <a:pt x="5136" y="2648"/>
                    <a:pt x="5091" y="2717"/>
                  </a:cubicBezTo>
                  <a:cubicBezTo>
                    <a:pt x="5091" y="2740"/>
                    <a:pt x="5068" y="2785"/>
                    <a:pt x="5045" y="2808"/>
                  </a:cubicBezTo>
                  <a:cubicBezTo>
                    <a:pt x="5045" y="2831"/>
                    <a:pt x="5022" y="2831"/>
                    <a:pt x="5022" y="2854"/>
                  </a:cubicBezTo>
                  <a:cubicBezTo>
                    <a:pt x="4999" y="2877"/>
                    <a:pt x="4999" y="2877"/>
                    <a:pt x="4999" y="2899"/>
                  </a:cubicBezTo>
                  <a:cubicBezTo>
                    <a:pt x="4977" y="2922"/>
                    <a:pt x="4977" y="2945"/>
                    <a:pt x="4977" y="2945"/>
                  </a:cubicBezTo>
                  <a:cubicBezTo>
                    <a:pt x="4908" y="3059"/>
                    <a:pt x="4840" y="3150"/>
                    <a:pt x="4794" y="3265"/>
                  </a:cubicBezTo>
                  <a:cubicBezTo>
                    <a:pt x="4748" y="3333"/>
                    <a:pt x="4725" y="3402"/>
                    <a:pt x="4680" y="3470"/>
                  </a:cubicBezTo>
                  <a:cubicBezTo>
                    <a:pt x="4657" y="3493"/>
                    <a:pt x="4634" y="3516"/>
                    <a:pt x="4634" y="3561"/>
                  </a:cubicBezTo>
                  <a:cubicBezTo>
                    <a:pt x="4611" y="3584"/>
                    <a:pt x="4589" y="3607"/>
                    <a:pt x="4589" y="3653"/>
                  </a:cubicBezTo>
                  <a:cubicBezTo>
                    <a:pt x="4520" y="3744"/>
                    <a:pt x="4452" y="3835"/>
                    <a:pt x="4406" y="3927"/>
                  </a:cubicBezTo>
                  <a:cubicBezTo>
                    <a:pt x="4360" y="3995"/>
                    <a:pt x="4315" y="4063"/>
                    <a:pt x="4269" y="4132"/>
                  </a:cubicBezTo>
                  <a:cubicBezTo>
                    <a:pt x="4269" y="4155"/>
                    <a:pt x="4246" y="4200"/>
                    <a:pt x="4223" y="4223"/>
                  </a:cubicBezTo>
                  <a:cubicBezTo>
                    <a:pt x="4201" y="4246"/>
                    <a:pt x="4201" y="4269"/>
                    <a:pt x="4178" y="4269"/>
                  </a:cubicBezTo>
                  <a:cubicBezTo>
                    <a:pt x="4178" y="4315"/>
                    <a:pt x="4155" y="4360"/>
                    <a:pt x="4178" y="4406"/>
                  </a:cubicBezTo>
                  <a:cubicBezTo>
                    <a:pt x="4178" y="4406"/>
                    <a:pt x="4155" y="4429"/>
                    <a:pt x="4155" y="4429"/>
                  </a:cubicBezTo>
                  <a:cubicBezTo>
                    <a:pt x="4109" y="4520"/>
                    <a:pt x="4064" y="4588"/>
                    <a:pt x="4018" y="4657"/>
                  </a:cubicBezTo>
                  <a:cubicBezTo>
                    <a:pt x="3972" y="4725"/>
                    <a:pt x="3927" y="4794"/>
                    <a:pt x="3904" y="4862"/>
                  </a:cubicBezTo>
                  <a:cubicBezTo>
                    <a:pt x="3881" y="4908"/>
                    <a:pt x="3858" y="4931"/>
                    <a:pt x="3835" y="4976"/>
                  </a:cubicBezTo>
                  <a:lnTo>
                    <a:pt x="3790" y="5045"/>
                  </a:lnTo>
                  <a:cubicBezTo>
                    <a:pt x="3790" y="5045"/>
                    <a:pt x="3790" y="5068"/>
                    <a:pt x="3767" y="5068"/>
                  </a:cubicBezTo>
                  <a:cubicBezTo>
                    <a:pt x="3767" y="5091"/>
                    <a:pt x="3767" y="5091"/>
                    <a:pt x="3744" y="5113"/>
                  </a:cubicBezTo>
                  <a:cubicBezTo>
                    <a:pt x="3744" y="5136"/>
                    <a:pt x="3721" y="5182"/>
                    <a:pt x="3744" y="5205"/>
                  </a:cubicBezTo>
                  <a:lnTo>
                    <a:pt x="3744" y="5228"/>
                  </a:lnTo>
                  <a:cubicBezTo>
                    <a:pt x="3721" y="5228"/>
                    <a:pt x="3721" y="5250"/>
                    <a:pt x="3698" y="5250"/>
                  </a:cubicBezTo>
                  <a:cubicBezTo>
                    <a:pt x="3653" y="5342"/>
                    <a:pt x="3607" y="5410"/>
                    <a:pt x="3561" y="5501"/>
                  </a:cubicBezTo>
                  <a:cubicBezTo>
                    <a:pt x="3516" y="5570"/>
                    <a:pt x="3493" y="5638"/>
                    <a:pt x="3447" y="5707"/>
                  </a:cubicBezTo>
                  <a:cubicBezTo>
                    <a:pt x="3402" y="5775"/>
                    <a:pt x="3356" y="5844"/>
                    <a:pt x="3333" y="5912"/>
                  </a:cubicBezTo>
                  <a:cubicBezTo>
                    <a:pt x="3310" y="5935"/>
                    <a:pt x="3310" y="5935"/>
                    <a:pt x="3310" y="5958"/>
                  </a:cubicBezTo>
                  <a:cubicBezTo>
                    <a:pt x="3310" y="5958"/>
                    <a:pt x="3287" y="5981"/>
                    <a:pt x="3287" y="6004"/>
                  </a:cubicBezTo>
                  <a:cubicBezTo>
                    <a:pt x="3219" y="6141"/>
                    <a:pt x="3128" y="6278"/>
                    <a:pt x="3059" y="6414"/>
                  </a:cubicBezTo>
                  <a:cubicBezTo>
                    <a:pt x="2968" y="6551"/>
                    <a:pt x="2877" y="6688"/>
                    <a:pt x="2808" y="6825"/>
                  </a:cubicBezTo>
                  <a:cubicBezTo>
                    <a:pt x="2785" y="6848"/>
                    <a:pt x="2785" y="6848"/>
                    <a:pt x="2785" y="6871"/>
                  </a:cubicBezTo>
                  <a:cubicBezTo>
                    <a:pt x="2763" y="6894"/>
                    <a:pt x="2740" y="6939"/>
                    <a:pt x="2717" y="6962"/>
                  </a:cubicBezTo>
                  <a:cubicBezTo>
                    <a:pt x="2694" y="7008"/>
                    <a:pt x="2671" y="7054"/>
                    <a:pt x="2648" y="7076"/>
                  </a:cubicBezTo>
                  <a:cubicBezTo>
                    <a:pt x="2648" y="7099"/>
                    <a:pt x="2648" y="7099"/>
                    <a:pt x="2648" y="7122"/>
                  </a:cubicBezTo>
                  <a:cubicBezTo>
                    <a:pt x="2580" y="7191"/>
                    <a:pt x="2534" y="7259"/>
                    <a:pt x="2489" y="7350"/>
                  </a:cubicBezTo>
                  <a:cubicBezTo>
                    <a:pt x="2420" y="7464"/>
                    <a:pt x="2352" y="7601"/>
                    <a:pt x="2283" y="7738"/>
                  </a:cubicBezTo>
                  <a:cubicBezTo>
                    <a:pt x="2260" y="7738"/>
                    <a:pt x="2238" y="7761"/>
                    <a:pt x="2238" y="7761"/>
                  </a:cubicBezTo>
                  <a:cubicBezTo>
                    <a:pt x="2192" y="7830"/>
                    <a:pt x="2169" y="7875"/>
                    <a:pt x="2123" y="7944"/>
                  </a:cubicBezTo>
                  <a:cubicBezTo>
                    <a:pt x="2101" y="7989"/>
                    <a:pt x="2055" y="8058"/>
                    <a:pt x="2009" y="8126"/>
                  </a:cubicBezTo>
                  <a:cubicBezTo>
                    <a:pt x="1986" y="8195"/>
                    <a:pt x="1941" y="8241"/>
                    <a:pt x="1918" y="8309"/>
                  </a:cubicBezTo>
                  <a:cubicBezTo>
                    <a:pt x="1895" y="8332"/>
                    <a:pt x="1872" y="8377"/>
                    <a:pt x="1849" y="8400"/>
                  </a:cubicBezTo>
                  <a:cubicBezTo>
                    <a:pt x="1849" y="8423"/>
                    <a:pt x="1849" y="8423"/>
                    <a:pt x="1849" y="8423"/>
                  </a:cubicBezTo>
                  <a:cubicBezTo>
                    <a:pt x="1804" y="8514"/>
                    <a:pt x="1758" y="8583"/>
                    <a:pt x="1690" y="8674"/>
                  </a:cubicBezTo>
                  <a:cubicBezTo>
                    <a:pt x="1690" y="8697"/>
                    <a:pt x="1667" y="8720"/>
                    <a:pt x="1644" y="8765"/>
                  </a:cubicBezTo>
                  <a:lnTo>
                    <a:pt x="1621" y="8765"/>
                  </a:lnTo>
                  <a:cubicBezTo>
                    <a:pt x="1621" y="8788"/>
                    <a:pt x="1598" y="8811"/>
                    <a:pt x="1598" y="8811"/>
                  </a:cubicBezTo>
                  <a:cubicBezTo>
                    <a:pt x="1576" y="8834"/>
                    <a:pt x="1576" y="8834"/>
                    <a:pt x="1576" y="8857"/>
                  </a:cubicBezTo>
                  <a:cubicBezTo>
                    <a:pt x="1553" y="8880"/>
                    <a:pt x="1530" y="8925"/>
                    <a:pt x="1507" y="8948"/>
                  </a:cubicBezTo>
                  <a:cubicBezTo>
                    <a:pt x="1484" y="9017"/>
                    <a:pt x="1439" y="9085"/>
                    <a:pt x="1416" y="9131"/>
                  </a:cubicBezTo>
                  <a:cubicBezTo>
                    <a:pt x="1370" y="9199"/>
                    <a:pt x="1325" y="9268"/>
                    <a:pt x="1302" y="9336"/>
                  </a:cubicBezTo>
                  <a:cubicBezTo>
                    <a:pt x="1256" y="9382"/>
                    <a:pt x="1233" y="9450"/>
                    <a:pt x="1188" y="9496"/>
                  </a:cubicBezTo>
                  <a:cubicBezTo>
                    <a:pt x="1188" y="9496"/>
                    <a:pt x="1188" y="9519"/>
                    <a:pt x="1188" y="9519"/>
                  </a:cubicBezTo>
                  <a:cubicBezTo>
                    <a:pt x="1165" y="9542"/>
                    <a:pt x="1165" y="9587"/>
                    <a:pt x="1165" y="9610"/>
                  </a:cubicBezTo>
                  <a:cubicBezTo>
                    <a:pt x="1119" y="9701"/>
                    <a:pt x="1073" y="9793"/>
                    <a:pt x="1028" y="9884"/>
                  </a:cubicBezTo>
                  <a:cubicBezTo>
                    <a:pt x="982" y="9930"/>
                    <a:pt x="959" y="9975"/>
                    <a:pt x="936" y="10044"/>
                  </a:cubicBezTo>
                  <a:cubicBezTo>
                    <a:pt x="914" y="10089"/>
                    <a:pt x="868" y="10135"/>
                    <a:pt x="845" y="10181"/>
                  </a:cubicBezTo>
                  <a:cubicBezTo>
                    <a:pt x="845" y="10203"/>
                    <a:pt x="822" y="10249"/>
                    <a:pt x="800" y="10272"/>
                  </a:cubicBezTo>
                  <a:cubicBezTo>
                    <a:pt x="800" y="10272"/>
                    <a:pt x="800" y="10272"/>
                    <a:pt x="800" y="10295"/>
                  </a:cubicBezTo>
                  <a:cubicBezTo>
                    <a:pt x="777" y="10318"/>
                    <a:pt x="777" y="10318"/>
                    <a:pt x="777" y="10340"/>
                  </a:cubicBezTo>
                  <a:cubicBezTo>
                    <a:pt x="708" y="10455"/>
                    <a:pt x="640" y="10546"/>
                    <a:pt x="594" y="10660"/>
                  </a:cubicBezTo>
                  <a:cubicBezTo>
                    <a:pt x="548" y="10706"/>
                    <a:pt x="526" y="10774"/>
                    <a:pt x="480" y="10843"/>
                  </a:cubicBezTo>
                  <a:cubicBezTo>
                    <a:pt x="434" y="10911"/>
                    <a:pt x="412" y="11002"/>
                    <a:pt x="366" y="11071"/>
                  </a:cubicBezTo>
                  <a:cubicBezTo>
                    <a:pt x="366" y="11071"/>
                    <a:pt x="366" y="11094"/>
                    <a:pt x="343" y="11094"/>
                  </a:cubicBezTo>
                  <a:cubicBezTo>
                    <a:pt x="343" y="11116"/>
                    <a:pt x="343" y="11116"/>
                    <a:pt x="343" y="11116"/>
                  </a:cubicBezTo>
                  <a:cubicBezTo>
                    <a:pt x="297" y="11185"/>
                    <a:pt x="252" y="11276"/>
                    <a:pt x="206" y="11345"/>
                  </a:cubicBezTo>
                  <a:cubicBezTo>
                    <a:pt x="183" y="11390"/>
                    <a:pt x="160" y="11436"/>
                    <a:pt x="115" y="11482"/>
                  </a:cubicBezTo>
                  <a:cubicBezTo>
                    <a:pt x="115" y="11505"/>
                    <a:pt x="92" y="11527"/>
                    <a:pt x="69" y="11573"/>
                  </a:cubicBezTo>
                  <a:cubicBezTo>
                    <a:pt x="46" y="11596"/>
                    <a:pt x="46" y="11619"/>
                    <a:pt x="23" y="11641"/>
                  </a:cubicBezTo>
                  <a:cubicBezTo>
                    <a:pt x="1" y="11664"/>
                    <a:pt x="1" y="11687"/>
                    <a:pt x="1" y="11710"/>
                  </a:cubicBezTo>
                  <a:cubicBezTo>
                    <a:pt x="1" y="11756"/>
                    <a:pt x="23" y="11801"/>
                    <a:pt x="46" y="11824"/>
                  </a:cubicBezTo>
                  <a:cubicBezTo>
                    <a:pt x="69" y="11847"/>
                    <a:pt x="115" y="11870"/>
                    <a:pt x="160" y="11870"/>
                  </a:cubicBezTo>
                  <a:cubicBezTo>
                    <a:pt x="183" y="11870"/>
                    <a:pt x="229" y="11847"/>
                    <a:pt x="252" y="11824"/>
                  </a:cubicBezTo>
                  <a:lnTo>
                    <a:pt x="275" y="11824"/>
                  </a:lnTo>
                  <a:cubicBezTo>
                    <a:pt x="275" y="11801"/>
                    <a:pt x="297" y="11778"/>
                    <a:pt x="297" y="11756"/>
                  </a:cubicBezTo>
                  <a:cubicBezTo>
                    <a:pt x="320" y="11756"/>
                    <a:pt x="320" y="11733"/>
                    <a:pt x="320" y="11733"/>
                  </a:cubicBezTo>
                  <a:cubicBezTo>
                    <a:pt x="343" y="11687"/>
                    <a:pt x="343" y="11664"/>
                    <a:pt x="366" y="11641"/>
                  </a:cubicBezTo>
                  <a:cubicBezTo>
                    <a:pt x="389" y="11596"/>
                    <a:pt x="434" y="11527"/>
                    <a:pt x="457" y="11482"/>
                  </a:cubicBezTo>
                  <a:cubicBezTo>
                    <a:pt x="503" y="11413"/>
                    <a:pt x="526" y="11345"/>
                    <a:pt x="571" y="11276"/>
                  </a:cubicBezTo>
                  <a:cubicBezTo>
                    <a:pt x="594" y="11253"/>
                    <a:pt x="594" y="11253"/>
                    <a:pt x="617" y="11231"/>
                  </a:cubicBezTo>
                  <a:cubicBezTo>
                    <a:pt x="640" y="11208"/>
                    <a:pt x="663" y="11162"/>
                    <a:pt x="663" y="11139"/>
                  </a:cubicBezTo>
                  <a:cubicBezTo>
                    <a:pt x="685" y="11094"/>
                    <a:pt x="708" y="11071"/>
                    <a:pt x="708" y="11048"/>
                  </a:cubicBezTo>
                  <a:cubicBezTo>
                    <a:pt x="754" y="10980"/>
                    <a:pt x="800" y="10888"/>
                    <a:pt x="845" y="10820"/>
                  </a:cubicBezTo>
                  <a:cubicBezTo>
                    <a:pt x="845" y="10797"/>
                    <a:pt x="845" y="10797"/>
                    <a:pt x="845" y="10797"/>
                  </a:cubicBezTo>
                  <a:lnTo>
                    <a:pt x="868" y="10774"/>
                  </a:lnTo>
                  <a:lnTo>
                    <a:pt x="891" y="10728"/>
                  </a:lnTo>
                  <a:cubicBezTo>
                    <a:pt x="914" y="10683"/>
                    <a:pt x="959" y="10614"/>
                    <a:pt x="982" y="10546"/>
                  </a:cubicBezTo>
                  <a:lnTo>
                    <a:pt x="1005" y="10500"/>
                  </a:lnTo>
                  <a:lnTo>
                    <a:pt x="1096" y="10340"/>
                  </a:lnTo>
                  <a:lnTo>
                    <a:pt x="1165" y="10203"/>
                  </a:lnTo>
                  <a:lnTo>
                    <a:pt x="1210" y="10135"/>
                  </a:lnTo>
                  <a:lnTo>
                    <a:pt x="1279" y="10021"/>
                  </a:lnTo>
                  <a:cubicBezTo>
                    <a:pt x="1325" y="9930"/>
                    <a:pt x="1370" y="9815"/>
                    <a:pt x="1439" y="9724"/>
                  </a:cubicBezTo>
                  <a:cubicBezTo>
                    <a:pt x="1439" y="9701"/>
                    <a:pt x="1461" y="9678"/>
                    <a:pt x="1461" y="9678"/>
                  </a:cubicBezTo>
                  <a:cubicBezTo>
                    <a:pt x="1484" y="9656"/>
                    <a:pt x="1484" y="9633"/>
                    <a:pt x="1507" y="9610"/>
                  </a:cubicBezTo>
                  <a:cubicBezTo>
                    <a:pt x="1507" y="9587"/>
                    <a:pt x="1530" y="9564"/>
                    <a:pt x="1530" y="9542"/>
                  </a:cubicBezTo>
                  <a:lnTo>
                    <a:pt x="1553" y="9519"/>
                  </a:lnTo>
                  <a:cubicBezTo>
                    <a:pt x="1553" y="9519"/>
                    <a:pt x="1553" y="9496"/>
                    <a:pt x="1553" y="9473"/>
                  </a:cubicBezTo>
                  <a:cubicBezTo>
                    <a:pt x="1598" y="9405"/>
                    <a:pt x="1621" y="9359"/>
                    <a:pt x="1644" y="9290"/>
                  </a:cubicBezTo>
                  <a:cubicBezTo>
                    <a:pt x="1667" y="9268"/>
                    <a:pt x="1690" y="9245"/>
                    <a:pt x="1690" y="9222"/>
                  </a:cubicBezTo>
                  <a:cubicBezTo>
                    <a:pt x="1758" y="9085"/>
                    <a:pt x="1849" y="8948"/>
                    <a:pt x="1918" y="8811"/>
                  </a:cubicBezTo>
                  <a:cubicBezTo>
                    <a:pt x="1941" y="8788"/>
                    <a:pt x="1964" y="8788"/>
                    <a:pt x="1986" y="8765"/>
                  </a:cubicBezTo>
                  <a:cubicBezTo>
                    <a:pt x="2009" y="8743"/>
                    <a:pt x="2009" y="8720"/>
                    <a:pt x="2032" y="8697"/>
                  </a:cubicBezTo>
                  <a:lnTo>
                    <a:pt x="2055" y="8674"/>
                  </a:lnTo>
                  <a:cubicBezTo>
                    <a:pt x="2078" y="8606"/>
                    <a:pt x="2101" y="8560"/>
                    <a:pt x="2146" y="8514"/>
                  </a:cubicBezTo>
                  <a:lnTo>
                    <a:pt x="2215" y="8377"/>
                  </a:lnTo>
                  <a:cubicBezTo>
                    <a:pt x="2238" y="8309"/>
                    <a:pt x="2283" y="8241"/>
                    <a:pt x="2329" y="8195"/>
                  </a:cubicBezTo>
                  <a:cubicBezTo>
                    <a:pt x="2329" y="8172"/>
                    <a:pt x="2329" y="8149"/>
                    <a:pt x="2352" y="8126"/>
                  </a:cubicBezTo>
                  <a:cubicBezTo>
                    <a:pt x="2397" y="8058"/>
                    <a:pt x="2420" y="7989"/>
                    <a:pt x="2466" y="7921"/>
                  </a:cubicBezTo>
                  <a:cubicBezTo>
                    <a:pt x="2489" y="7875"/>
                    <a:pt x="2511" y="7852"/>
                    <a:pt x="2534" y="7807"/>
                  </a:cubicBezTo>
                  <a:lnTo>
                    <a:pt x="2557" y="7761"/>
                  </a:lnTo>
                  <a:cubicBezTo>
                    <a:pt x="2580" y="7716"/>
                    <a:pt x="2626" y="7670"/>
                    <a:pt x="2648" y="7624"/>
                  </a:cubicBezTo>
                  <a:lnTo>
                    <a:pt x="2785" y="7350"/>
                  </a:lnTo>
                  <a:lnTo>
                    <a:pt x="2808" y="7327"/>
                  </a:lnTo>
                  <a:cubicBezTo>
                    <a:pt x="2899" y="7191"/>
                    <a:pt x="2991" y="7008"/>
                    <a:pt x="3082" y="6871"/>
                  </a:cubicBezTo>
                  <a:cubicBezTo>
                    <a:pt x="3101" y="6834"/>
                    <a:pt x="3120" y="6811"/>
                    <a:pt x="3138" y="6780"/>
                  </a:cubicBezTo>
                  <a:lnTo>
                    <a:pt x="3138" y="6780"/>
                  </a:lnTo>
                  <a:cubicBezTo>
                    <a:pt x="3151" y="6779"/>
                    <a:pt x="3151" y="6775"/>
                    <a:pt x="3151" y="6757"/>
                  </a:cubicBezTo>
                  <a:lnTo>
                    <a:pt x="3151" y="6757"/>
                  </a:lnTo>
                  <a:cubicBezTo>
                    <a:pt x="3151" y="6757"/>
                    <a:pt x="3151" y="6757"/>
                    <a:pt x="3151" y="6757"/>
                  </a:cubicBezTo>
                  <a:lnTo>
                    <a:pt x="3151" y="6757"/>
                  </a:lnTo>
                  <a:lnTo>
                    <a:pt x="3128" y="6780"/>
                  </a:lnTo>
                  <a:cubicBezTo>
                    <a:pt x="3151" y="6734"/>
                    <a:pt x="3173" y="6711"/>
                    <a:pt x="3196" y="6666"/>
                  </a:cubicBezTo>
                  <a:lnTo>
                    <a:pt x="3219" y="6643"/>
                  </a:lnTo>
                  <a:lnTo>
                    <a:pt x="3242" y="6597"/>
                  </a:lnTo>
                  <a:lnTo>
                    <a:pt x="3265" y="6551"/>
                  </a:lnTo>
                  <a:cubicBezTo>
                    <a:pt x="3287" y="6506"/>
                    <a:pt x="3333" y="6460"/>
                    <a:pt x="3356" y="6414"/>
                  </a:cubicBezTo>
                  <a:lnTo>
                    <a:pt x="3424" y="6300"/>
                  </a:lnTo>
                  <a:lnTo>
                    <a:pt x="3447" y="6255"/>
                  </a:lnTo>
                  <a:lnTo>
                    <a:pt x="3470" y="6209"/>
                  </a:lnTo>
                  <a:lnTo>
                    <a:pt x="3493" y="6163"/>
                  </a:lnTo>
                  <a:lnTo>
                    <a:pt x="3584" y="6049"/>
                  </a:lnTo>
                  <a:cubicBezTo>
                    <a:pt x="3607" y="5981"/>
                    <a:pt x="3653" y="5935"/>
                    <a:pt x="3676" y="5890"/>
                  </a:cubicBezTo>
                  <a:cubicBezTo>
                    <a:pt x="3698" y="5844"/>
                    <a:pt x="3721" y="5798"/>
                    <a:pt x="3767" y="5730"/>
                  </a:cubicBezTo>
                  <a:lnTo>
                    <a:pt x="3812" y="5638"/>
                  </a:lnTo>
                  <a:cubicBezTo>
                    <a:pt x="3858" y="5570"/>
                    <a:pt x="3904" y="5501"/>
                    <a:pt x="3949" y="5410"/>
                  </a:cubicBezTo>
                  <a:cubicBezTo>
                    <a:pt x="3972" y="5365"/>
                    <a:pt x="4018" y="5319"/>
                    <a:pt x="4041" y="5250"/>
                  </a:cubicBezTo>
                  <a:cubicBezTo>
                    <a:pt x="4064" y="5228"/>
                    <a:pt x="4064" y="5205"/>
                    <a:pt x="4086" y="5182"/>
                  </a:cubicBezTo>
                  <a:cubicBezTo>
                    <a:pt x="4086" y="5159"/>
                    <a:pt x="4086" y="5159"/>
                    <a:pt x="4086" y="5159"/>
                  </a:cubicBezTo>
                  <a:cubicBezTo>
                    <a:pt x="4086" y="5159"/>
                    <a:pt x="4086" y="5136"/>
                    <a:pt x="4086" y="5136"/>
                  </a:cubicBezTo>
                  <a:cubicBezTo>
                    <a:pt x="4109" y="5091"/>
                    <a:pt x="4132" y="5068"/>
                    <a:pt x="4155" y="5022"/>
                  </a:cubicBezTo>
                  <a:cubicBezTo>
                    <a:pt x="4201" y="4954"/>
                    <a:pt x="4246" y="4885"/>
                    <a:pt x="4292" y="4817"/>
                  </a:cubicBezTo>
                  <a:cubicBezTo>
                    <a:pt x="4315" y="4748"/>
                    <a:pt x="4360" y="4680"/>
                    <a:pt x="4406" y="4611"/>
                  </a:cubicBezTo>
                  <a:cubicBezTo>
                    <a:pt x="4429" y="4566"/>
                    <a:pt x="4452" y="4543"/>
                    <a:pt x="4452" y="4497"/>
                  </a:cubicBezTo>
                  <a:cubicBezTo>
                    <a:pt x="4474" y="4474"/>
                    <a:pt x="4497" y="4429"/>
                    <a:pt x="4497" y="4383"/>
                  </a:cubicBezTo>
                  <a:cubicBezTo>
                    <a:pt x="4520" y="4383"/>
                    <a:pt x="4520" y="4383"/>
                    <a:pt x="4520" y="4360"/>
                  </a:cubicBezTo>
                  <a:cubicBezTo>
                    <a:pt x="4543" y="4292"/>
                    <a:pt x="4589" y="4223"/>
                    <a:pt x="4634" y="4155"/>
                  </a:cubicBezTo>
                  <a:cubicBezTo>
                    <a:pt x="4657" y="4132"/>
                    <a:pt x="4657" y="4086"/>
                    <a:pt x="4680" y="4063"/>
                  </a:cubicBezTo>
                  <a:cubicBezTo>
                    <a:pt x="4725" y="3995"/>
                    <a:pt x="4748" y="3949"/>
                    <a:pt x="4794" y="3881"/>
                  </a:cubicBezTo>
                  <a:cubicBezTo>
                    <a:pt x="4817" y="3858"/>
                    <a:pt x="4817" y="3835"/>
                    <a:pt x="4840" y="3812"/>
                  </a:cubicBezTo>
                  <a:cubicBezTo>
                    <a:pt x="4862" y="3790"/>
                    <a:pt x="4862" y="3767"/>
                    <a:pt x="4885" y="3744"/>
                  </a:cubicBezTo>
                  <a:cubicBezTo>
                    <a:pt x="4885" y="3721"/>
                    <a:pt x="4908" y="3698"/>
                    <a:pt x="4931" y="3675"/>
                  </a:cubicBezTo>
                  <a:cubicBezTo>
                    <a:pt x="4954" y="3630"/>
                    <a:pt x="4954" y="3584"/>
                    <a:pt x="4977" y="3561"/>
                  </a:cubicBezTo>
                  <a:cubicBezTo>
                    <a:pt x="5022" y="3470"/>
                    <a:pt x="5068" y="3379"/>
                    <a:pt x="5114" y="3310"/>
                  </a:cubicBezTo>
                  <a:cubicBezTo>
                    <a:pt x="5182" y="3219"/>
                    <a:pt x="5228" y="3128"/>
                    <a:pt x="5273" y="3036"/>
                  </a:cubicBezTo>
                  <a:cubicBezTo>
                    <a:pt x="5296" y="3014"/>
                    <a:pt x="5319" y="2968"/>
                    <a:pt x="5342" y="2922"/>
                  </a:cubicBezTo>
                  <a:cubicBezTo>
                    <a:pt x="5387" y="2877"/>
                    <a:pt x="5433" y="2808"/>
                    <a:pt x="5433" y="2762"/>
                  </a:cubicBezTo>
                  <a:lnTo>
                    <a:pt x="5433" y="2740"/>
                  </a:lnTo>
                  <a:cubicBezTo>
                    <a:pt x="5456" y="2694"/>
                    <a:pt x="5502" y="2625"/>
                    <a:pt x="5547" y="2557"/>
                  </a:cubicBezTo>
                  <a:cubicBezTo>
                    <a:pt x="5593" y="2489"/>
                    <a:pt x="5638" y="2420"/>
                    <a:pt x="5684" y="2329"/>
                  </a:cubicBezTo>
                  <a:cubicBezTo>
                    <a:pt x="5707" y="2283"/>
                    <a:pt x="5730" y="2260"/>
                    <a:pt x="5730" y="2215"/>
                  </a:cubicBezTo>
                  <a:cubicBezTo>
                    <a:pt x="5753" y="2169"/>
                    <a:pt x="5798" y="2123"/>
                    <a:pt x="5798" y="2078"/>
                  </a:cubicBezTo>
                  <a:cubicBezTo>
                    <a:pt x="5798" y="2078"/>
                    <a:pt x="5798" y="2055"/>
                    <a:pt x="5798" y="2055"/>
                  </a:cubicBezTo>
                  <a:cubicBezTo>
                    <a:pt x="5821" y="2009"/>
                    <a:pt x="5844" y="1964"/>
                    <a:pt x="5867" y="1941"/>
                  </a:cubicBezTo>
                  <a:cubicBezTo>
                    <a:pt x="5912" y="1849"/>
                    <a:pt x="5958" y="1781"/>
                    <a:pt x="6004" y="1712"/>
                  </a:cubicBezTo>
                  <a:cubicBezTo>
                    <a:pt x="6027" y="1667"/>
                    <a:pt x="6072" y="1598"/>
                    <a:pt x="6095" y="1553"/>
                  </a:cubicBezTo>
                  <a:lnTo>
                    <a:pt x="6118" y="1553"/>
                  </a:lnTo>
                  <a:lnTo>
                    <a:pt x="6118" y="1530"/>
                  </a:lnTo>
                  <a:cubicBezTo>
                    <a:pt x="6141" y="1507"/>
                    <a:pt x="6141" y="1461"/>
                    <a:pt x="6141" y="1439"/>
                  </a:cubicBezTo>
                  <a:cubicBezTo>
                    <a:pt x="6163" y="1393"/>
                    <a:pt x="6186" y="1347"/>
                    <a:pt x="6209" y="1302"/>
                  </a:cubicBezTo>
                  <a:cubicBezTo>
                    <a:pt x="6255" y="1256"/>
                    <a:pt x="6278" y="1210"/>
                    <a:pt x="6300" y="1165"/>
                  </a:cubicBezTo>
                  <a:cubicBezTo>
                    <a:pt x="6346" y="1096"/>
                    <a:pt x="6369" y="1028"/>
                    <a:pt x="6415" y="936"/>
                  </a:cubicBezTo>
                  <a:cubicBezTo>
                    <a:pt x="6437" y="914"/>
                    <a:pt x="6460" y="891"/>
                    <a:pt x="6460" y="868"/>
                  </a:cubicBezTo>
                  <a:cubicBezTo>
                    <a:pt x="6483" y="845"/>
                    <a:pt x="6506" y="799"/>
                    <a:pt x="6529" y="777"/>
                  </a:cubicBezTo>
                  <a:cubicBezTo>
                    <a:pt x="6529" y="731"/>
                    <a:pt x="6552" y="685"/>
                    <a:pt x="6574" y="663"/>
                  </a:cubicBezTo>
                  <a:cubicBezTo>
                    <a:pt x="6620" y="617"/>
                    <a:pt x="6643" y="548"/>
                    <a:pt x="6666" y="503"/>
                  </a:cubicBezTo>
                  <a:cubicBezTo>
                    <a:pt x="6711" y="457"/>
                    <a:pt x="6734" y="389"/>
                    <a:pt x="6780" y="343"/>
                  </a:cubicBezTo>
                  <a:cubicBezTo>
                    <a:pt x="6780" y="320"/>
                    <a:pt x="6803" y="320"/>
                    <a:pt x="6803" y="320"/>
                  </a:cubicBezTo>
                  <a:cubicBezTo>
                    <a:pt x="6825" y="297"/>
                    <a:pt x="6825" y="297"/>
                    <a:pt x="6825" y="274"/>
                  </a:cubicBezTo>
                  <a:cubicBezTo>
                    <a:pt x="6825" y="252"/>
                    <a:pt x="6848" y="252"/>
                    <a:pt x="6848" y="252"/>
                  </a:cubicBezTo>
                  <a:cubicBezTo>
                    <a:pt x="6848" y="229"/>
                    <a:pt x="6848" y="229"/>
                    <a:pt x="6848" y="229"/>
                  </a:cubicBezTo>
                  <a:cubicBezTo>
                    <a:pt x="6848" y="206"/>
                    <a:pt x="6848" y="206"/>
                    <a:pt x="6848" y="206"/>
                  </a:cubicBezTo>
                  <a:cubicBezTo>
                    <a:pt x="6848" y="195"/>
                    <a:pt x="6848" y="189"/>
                    <a:pt x="6848" y="183"/>
                  </a:cubicBezTo>
                  <a:cubicBezTo>
                    <a:pt x="6848" y="160"/>
                    <a:pt x="6848" y="138"/>
                    <a:pt x="6848" y="115"/>
                  </a:cubicBezTo>
                  <a:cubicBezTo>
                    <a:pt x="6825" y="92"/>
                    <a:pt x="6825" y="92"/>
                    <a:pt x="6825" y="69"/>
                  </a:cubicBezTo>
                  <a:cubicBezTo>
                    <a:pt x="6803" y="23"/>
                    <a:pt x="6757" y="1"/>
                    <a:pt x="6711" y="1"/>
                  </a:cubicBezTo>
                  <a:close/>
                </a:path>
              </a:pathLst>
            </a:custGeom>
            <a:solidFill>
              <a:srgbClr val="E5B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50" name="Google Shape;5650;p21"/>
            <p:cNvSpPr/>
            <p:nvPr/>
          </p:nvSpPr>
          <p:spPr>
            <a:xfrm>
              <a:off x="49564" y="2936733"/>
              <a:ext cx="163535" cy="281024"/>
            </a:xfrm>
            <a:custGeom>
              <a:avLst/>
              <a:gdLst/>
              <a:ahLst/>
              <a:cxnLst/>
              <a:rect l="l" t="t" r="r" b="b"/>
              <a:pathLst>
                <a:path w="2923" h="5023" extrusionOk="0">
                  <a:moveTo>
                    <a:pt x="2831" y="0"/>
                  </a:moveTo>
                  <a:cubicBezTo>
                    <a:pt x="2785" y="0"/>
                    <a:pt x="2740" y="0"/>
                    <a:pt x="2740" y="46"/>
                  </a:cubicBezTo>
                  <a:cubicBezTo>
                    <a:pt x="2626" y="206"/>
                    <a:pt x="2534" y="366"/>
                    <a:pt x="2443" y="548"/>
                  </a:cubicBezTo>
                  <a:cubicBezTo>
                    <a:pt x="2420" y="571"/>
                    <a:pt x="2397" y="617"/>
                    <a:pt x="2375" y="639"/>
                  </a:cubicBezTo>
                  <a:cubicBezTo>
                    <a:pt x="2283" y="799"/>
                    <a:pt x="2215" y="936"/>
                    <a:pt x="2123" y="1073"/>
                  </a:cubicBezTo>
                  <a:cubicBezTo>
                    <a:pt x="2078" y="1164"/>
                    <a:pt x="2032" y="1233"/>
                    <a:pt x="1987" y="1324"/>
                  </a:cubicBezTo>
                  <a:cubicBezTo>
                    <a:pt x="1964" y="1370"/>
                    <a:pt x="1918" y="1416"/>
                    <a:pt x="1895" y="1438"/>
                  </a:cubicBezTo>
                  <a:cubicBezTo>
                    <a:pt x="1895" y="1484"/>
                    <a:pt x="1872" y="1507"/>
                    <a:pt x="1850" y="1530"/>
                  </a:cubicBezTo>
                  <a:cubicBezTo>
                    <a:pt x="1850" y="1530"/>
                    <a:pt x="1850" y="1552"/>
                    <a:pt x="1850" y="1552"/>
                  </a:cubicBezTo>
                  <a:cubicBezTo>
                    <a:pt x="1758" y="1689"/>
                    <a:pt x="1690" y="1849"/>
                    <a:pt x="1599" y="1986"/>
                  </a:cubicBezTo>
                  <a:cubicBezTo>
                    <a:pt x="1576" y="2009"/>
                    <a:pt x="1576" y="2032"/>
                    <a:pt x="1576" y="2032"/>
                  </a:cubicBezTo>
                  <a:cubicBezTo>
                    <a:pt x="1530" y="2100"/>
                    <a:pt x="1484" y="2169"/>
                    <a:pt x="1462" y="2214"/>
                  </a:cubicBezTo>
                  <a:cubicBezTo>
                    <a:pt x="1439" y="2260"/>
                    <a:pt x="1416" y="2306"/>
                    <a:pt x="1393" y="2351"/>
                  </a:cubicBezTo>
                  <a:cubicBezTo>
                    <a:pt x="1370" y="2374"/>
                    <a:pt x="1347" y="2420"/>
                    <a:pt x="1325" y="2443"/>
                  </a:cubicBezTo>
                  <a:cubicBezTo>
                    <a:pt x="1302" y="2488"/>
                    <a:pt x="1302" y="2511"/>
                    <a:pt x="1302" y="2534"/>
                  </a:cubicBezTo>
                  <a:cubicBezTo>
                    <a:pt x="1302" y="2557"/>
                    <a:pt x="1302" y="2557"/>
                    <a:pt x="1302" y="2557"/>
                  </a:cubicBezTo>
                  <a:cubicBezTo>
                    <a:pt x="1279" y="2580"/>
                    <a:pt x="1256" y="2602"/>
                    <a:pt x="1256" y="2648"/>
                  </a:cubicBezTo>
                  <a:cubicBezTo>
                    <a:pt x="1210" y="2694"/>
                    <a:pt x="1188" y="2739"/>
                    <a:pt x="1165" y="2808"/>
                  </a:cubicBezTo>
                  <a:cubicBezTo>
                    <a:pt x="1096" y="2922"/>
                    <a:pt x="1028" y="3036"/>
                    <a:pt x="959" y="3150"/>
                  </a:cubicBezTo>
                  <a:lnTo>
                    <a:pt x="982" y="3150"/>
                  </a:lnTo>
                  <a:cubicBezTo>
                    <a:pt x="959" y="3150"/>
                    <a:pt x="959" y="3173"/>
                    <a:pt x="959" y="3196"/>
                  </a:cubicBezTo>
                  <a:cubicBezTo>
                    <a:pt x="937" y="3219"/>
                    <a:pt x="937" y="3242"/>
                    <a:pt x="937" y="3242"/>
                  </a:cubicBezTo>
                  <a:cubicBezTo>
                    <a:pt x="868" y="3333"/>
                    <a:pt x="800" y="3447"/>
                    <a:pt x="754" y="3538"/>
                  </a:cubicBezTo>
                  <a:cubicBezTo>
                    <a:pt x="708" y="3607"/>
                    <a:pt x="685" y="3652"/>
                    <a:pt x="663" y="3698"/>
                  </a:cubicBezTo>
                  <a:cubicBezTo>
                    <a:pt x="640" y="3744"/>
                    <a:pt x="617" y="3767"/>
                    <a:pt x="594" y="3812"/>
                  </a:cubicBezTo>
                  <a:cubicBezTo>
                    <a:pt x="594" y="3835"/>
                    <a:pt x="594" y="3835"/>
                    <a:pt x="571" y="3858"/>
                  </a:cubicBezTo>
                  <a:cubicBezTo>
                    <a:pt x="571" y="3858"/>
                    <a:pt x="571" y="3881"/>
                    <a:pt x="571" y="3881"/>
                  </a:cubicBezTo>
                  <a:lnTo>
                    <a:pt x="549" y="3903"/>
                  </a:lnTo>
                  <a:cubicBezTo>
                    <a:pt x="549" y="3903"/>
                    <a:pt x="549" y="3926"/>
                    <a:pt x="549" y="3926"/>
                  </a:cubicBezTo>
                  <a:cubicBezTo>
                    <a:pt x="526" y="3926"/>
                    <a:pt x="503" y="3949"/>
                    <a:pt x="480" y="3972"/>
                  </a:cubicBezTo>
                  <a:cubicBezTo>
                    <a:pt x="457" y="4018"/>
                    <a:pt x="434" y="4063"/>
                    <a:pt x="412" y="4109"/>
                  </a:cubicBezTo>
                  <a:cubicBezTo>
                    <a:pt x="366" y="4155"/>
                    <a:pt x="343" y="4223"/>
                    <a:pt x="320" y="4269"/>
                  </a:cubicBezTo>
                  <a:cubicBezTo>
                    <a:pt x="297" y="4291"/>
                    <a:pt x="297" y="4314"/>
                    <a:pt x="275" y="4360"/>
                  </a:cubicBezTo>
                  <a:cubicBezTo>
                    <a:pt x="275" y="4360"/>
                    <a:pt x="252" y="4383"/>
                    <a:pt x="252" y="4383"/>
                  </a:cubicBezTo>
                  <a:cubicBezTo>
                    <a:pt x="229" y="4406"/>
                    <a:pt x="229" y="4406"/>
                    <a:pt x="229" y="4428"/>
                  </a:cubicBezTo>
                  <a:cubicBezTo>
                    <a:pt x="183" y="4474"/>
                    <a:pt x="161" y="4520"/>
                    <a:pt x="138" y="4565"/>
                  </a:cubicBezTo>
                  <a:cubicBezTo>
                    <a:pt x="138" y="4588"/>
                    <a:pt x="115" y="4611"/>
                    <a:pt x="92" y="4634"/>
                  </a:cubicBezTo>
                  <a:cubicBezTo>
                    <a:pt x="92" y="4657"/>
                    <a:pt x="69" y="4702"/>
                    <a:pt x="69" y="4725"/>
                  </a:cubicBezTo>
                  <a:cubicBezTo>
                    <a:pt x="46" y="4748"/>
                    <a:pt x="46" y="4771"/>
                    <a:pt x="24" y="4816"/>
                  </a:cubicBezTo>
                  <a:cubicBezTo>
                    <a:pt x="24" y="4816"/>
                    <a:pt x="24" y="4839"/>
                    <a:pt x="1" y="4839"/>
                  </a:cubicBezTo>
                  <a:cubicBezTo>
                    <a:pt x="1" y="4862"/>
                    <a:pt x="1" y="4885"/>
                    <a:pt x="1" y="4908"/>
                  </a:cubicBezTo>
                  <a:cubicBezTo>
                    <a:pt x="24" y="4953"/>
                    <a:pt x="46" y="4976"/>
                    <a:pt x="69" y="4999"/>
                  </a:cubicBezTo>
                  <a:cubicBezTo>
                    <a:pt x="93" y="5015"/>
                    <a:pt x="121" y="5023"/>
                    <a:pt x="148" y="5023"/>
                  </a:cubicBezTo>
                  <a:cubicBezTo>
                    <a:pt x="197" y="5023"/>
                    <a:pt x="245" y="4998"/>
                    <a:pt x="275" y="4953"/>
                  </a:cubicBezTo>
                  <a:cubicBezTo>
                    <a:pt x="320" y="4885"/>
                    <a:pt x="343" y="4816"/>
                    <a:pt x="389" y="4748"/>
                  </a:cubicBezTo>
                  <a:cubicBezTo>
                    <a:pt x="389" y="4725"/>
                    <a:pt x="412" y="4725"/>
                    <a:pt x="412" y="4702"/>
                  </a:cubicBezTo>
                  <a:cubicBezTo>
                    <a:pt x="457" y="4657"/>
                    <a:pt x="480" y="4611"/>
                    <a:pt x="503" y="4543"/>
                  </a:cubicBezTo>
                  <a:cubicBezTo>
                    <a:pt x="526" y="4497"/>
                    <a:pt x="571" y="4451"/>
                    <a:pt x="594" y="4406"/>
                  </a:cubicBezTo>
                  <a:cubicBezTo>
                    <a:pt x="594" y="4383"/>
                    <a:pt x="594" y="4383"/>
                    <a:pt x="594" y="4360"/>
                  </a:cubicBezTo>
                  <a:cubicBezTo>
                    <a:pt x="640" y="4291"/>
                    <a:pt x="685" y="4200"/>
                    <a:pt x="731" y="4132"/>
                  </a:cubicBezTo>
                  <a:cubicBezTo>
                    <a:pt x="754" y="4109"/>
                    <a:pt x="777" y="4109"/>
                    <a:pt x="777" y="4086"/>
                  </a:cubicBezTo>
                  <a:cubicBezTo>
                    <a:pt x="800" y="4086"/>
                    <a:pt x="800" y="4086"/>
                    <a:pt x="800" y="4063"/>
                  </a:cubicBezTo>
                  <a:cubicBezTo>
                    <a:pt x="845" y="3972"/>
                    <a:pt x="891" y="3881"/>
                    <a:pt x="959" y="3767"/>
                  </a:cubicBezTo>
                  <a:cubicBezTo>
                    <a:pt x="982" y="3744"/>
                    <a:pt x="982" y="3721"/>
                    <a:pt x="1005" y="3698"/>
                  </a:cubicBezTo>
                  <a:cubicBezTo>
                    <a:pt x="1028" y="3630"/>
                    <a:pt x="1074" y="3561"/>
                    <a:pt x="1096" y="3493"/>
                  </a:cubicBezTo>
                  <a:cubicBezTo>
                    <a:pt x="1119" y="3470"/>
                    <a:pt x="1119" y="3447"/>
                    <a:pt x="1142" y="3424"/>
                  </a:cubicBezTo>
                  <a:cubicBezTo>
                    <a:pt x="1165" y="3401"/>
                    <a:pt x="1165" y="3356"/>
                    <a:pt x="1188" y="3333"/>
                  </a:cubicBezTo>
                  <a:cubicBezTo>
                    <a:pt x="1210" y="3310"/>
                    <a:pt x="1210" y="3310"/>
                    <a:pt x="1233" y="3287"/>
                  </a:cubicBezTo>
                  <a:cubicBezTo>
                    <a:pt x="1256" y="3242"/>
                    <a:pt x="1279" y="3219"/>
                    <a:pt x="1279" y="3173"/>
                  </a:cubicBezTo>
                  <a:lnTo>
                    <a:pt x="1347" y="3036"/>
                  </a:lnTo>
                  <a:cubicBezTo>
                    <a:pt x="1416" y="2899"/>
                    <a:pt x="1507" y="2762"/>
                    <a:pt x="1576" y="2625"/>
                  </a:cubicBezTo>
                  <a:cubicBezTo>
                    <a:pt x="1576" y="2602"/>
                    <a:pt x="1576" y="2602"/>
                    <a:pt x="1576" y="2602"/>
                  </a:cubicBezTo>
                  <a:cubicBezTo>
                    <a:pt x="1621" y="2511"/>
                    <a:pt x="1667" y="2420"/>
                    <a:pt x="1735" y="2351"/>
                  </a:cubicBezTo>
                  <a:cubicBezTo>
                    <a:pt x="1758" y="2283"/>
                    <a:pt x="1804" y="2214"/>
                    <a:pt x="1827" y="2146"/>
                  </a:cubicBezTo>
                  <a:cubicBezTo>
                    <a:pt x="1872" y="2077"/>
                    <a:pt x="1918" y="1986"/>
                    <a:pt x="1964" y="1918"/>
                  </a:cubicBezTo>
                  <a:cubicBezTo>
                    <a:pt x="2009" y="1849"/>
                    <a:pt x="2055" y="1781"/>
                    <a:pt x="2078" y="1689"/>
                  </a:cubicBezTo>
                  <a:cubicBezTo>
                    <a:pt x="2101" y="1667"/>
                    <a:pt x="2123" y="1644"/>
                    <a:pt x="2123" y="1598"/>
                  </a:cubicBezTo>
                  <a:cubicBezTo>
                    <a:pt x="2146" y="1575"/>
                    <a:pt x="2169" y="1530"/>
                    <a:pt x="2192" y="1484"/>
                  </a:cubicBezTo>
                  <a:cubicBezTo>
                    <a:pt x="2238" y="1393"/>
                    <a:pt x="2306" y="1301"/>
                    <a:pt x="2352" y="1233"/>
                  </a:cubicBezTo>
                  <a:cubicBezTo>
                    <a:pt x="2397" y="1142"/>
                    <a:pt x="2443" y="1050"/>
                    <a:pt x="2512" y="959"/>
                  </a:cubicBezTo>
                  <a:cubicBezTo>
                    <a:pt x="2534" y="936"/>
                    <a:pt x="2534" y="891"/>
                    <a:pt x="2557" y="845"/>
                  </a:cubicBezTo>
                  <a:cubicBezTo>
                    <a:pt x="2580" y="799"/>
                    <a:pt x="2626" y="754"/>
                    <a:pt x="2626" y="708"/>
                  </a:cubicBezTo>
                  <a:cubicBezTo>
                    <a:pt x="2648" y="685"/>
                    <a:pt x="2648" y="662"/>
                    <a:pt x="2648" y="639"/>
                  </a:cubicBezTo>
                  <a:cubicBezTo>
                    <a:pt x="2648" y="617"/>
                    <a:pt x="2671" y="571"/>
                    <a:pt x="2694" y="548"/>
                  </a:cubicBezTo>
                  <a:cubicBezTo>
                    <a:pt x="2717" y="502"/>
                    <a:pt x="2740" y="434"/>
                    <a:pt x="2785" y="388"/>
                  </a:cubicBezTo>
                  <a:cubicBezTo>
                    <a:pt x="2808" y="343"/>
                    <a:pt x="2854" y="274"/>
                    <a:pt x="2900" y="229"/>
                  </a:cubicBezTo>
                  <a:cubicBezTo>
                    <a:pt x="2900" y="206"/>
                    <a:pt x="2900" y="183"/>
                    <a:pt x="2900" y="183"/>
                  </a:cubicBezTo>
                  <a:cubicBezTo>
                    <a:pt x="2900" y="160"/>
                    <a:pt x="2922" y="160"/>
                    <a:pt x="2922" y="160"/>
                  </a:cubicBezTo>
                  <a:cubicBezTo>
                    <a:pt x="2922" y="114"/>
                    <a:pt x="2922" y="92"/>
                    <a:pt x="2922" y="69"/>
                  </a:cubicBezTo>
                  <a:cubicBezTo>
                    <a:pt x="2922" y="46"/>
                    <a:pt x="2900" y="23"/>
                    <a:pt x="2877" y="0"/>
                  </a:cubicBezTo>
                  <a:close/>
                </a:path>
              </a:pathLst>
            </a:custGeom>
            <a:solidFill>
              <a:srgbClr val="E5B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51" name="Google Shape;5651;p21"/>
            <p:cNvSpPr/>
            <p:nvPr/>
          </p:nvSpPr>
          <p:spPr>
            <a:xfrm>
              <a:off x="-673235" y="2373557"/>
              <a:ext cx="1257924" cy="942492"/>
            </a:xfrm>
            <a:custGeom>
              <a:avLst/>
              <a:gdLst/>
              <a:ahLst/>
              <a:cxnLst/>
              <a:rect l="l" t="t" r="r" b="b"/>
              <a:pathLst>
                <a:path w="22484" h="16846" extrusionOk="0">
                  <a:moveTo>
                    <a:pt x="21822" y="0"/>
                  </a:moveTo>
                  <a:cubicBezTo>
                    <a:pt x="21799" y="0"/>
                    <a:pt x="21776" y="23"/>
                    <a:pt x="21753" y="23"/>
                  </a:cubicBezTo>
                  <a:cubicBezTo>
                    <a:pt x="21707" y="46"/>
                    <a:pt x="21685" y="69"/>
                    <a:pt x="21662" y="115"/>
                  </a:cubicBezTo>
                  <a:cubicBezTo>
                    <a:pt x="21662" y="137"/>
                    <a:pt x="21639" y="183"/>
                    <a:pt x="21662" y="206"/>
                  </a:cubicBezTo>
                  <a:cubicBezTo>
                    <a:pt x="21616" y="229"/>
                    <a:pt x="21593" y="251"/>
                    <a:pt x="21571" y="274"/>
                  </a:cubicBezTo>
                  <a:lnTo>
                    <a:pt x="21548" y="320"/>
                  </a:lnTo>
                  <a:cubicBezTo>
                    <a:pt x="21502" y="366"/>
                    <a:pt x="21479" y="411"/>
                    <a:pt x="21456" y="457"/>
                  </a:cubicBezTo>
                  <a:cubicBezTo>
                    <a:pt x="21456" y="480"/>
                    <a:pt x="21434" y="503"/>
                    <a:pt x="21411" y="548"/>
                  </a:cubicBezTo>
                  <a:cubicBezTo>
                    <a:pt x="21411" y="571"/>
                    <a:pt x="21388" y="617"/>
                    <a:pt x="21365" y="640"/>
                  </a:cubicBezTo>
                  <a:cubicBezTo>
                    <a:pt x="21319" y="731"/>
                    <a:pt x="21274" y="799"/>
                    <a:pt x="21228" y="891"/>
                  </a:cubicBezTo>
                  <a:lnTo>
                    <a:pt x="21228" y="913"/>
                  </a:lnTo>
                  <a:lnTo>
                    <a:pt x="21160" y="1005"/>
                  </a:lnTo>
                  <a:cubicBezTo>
                    <a:pt x="21114" y="1119"/>
                    <a:pt x="21046" y="1233"/>
                    <a:pt x="20977" y="1347"/>
                  </a:cubicBezTo>
                  <a:lnTo>
                    <a:pt x="20954" y="1416"/>
                  </a:lnTo>
                  <a:lnTo>
                    <a:pt x="20931" y="1438"/>
                  </a:lnTo>
                  <a:cubicBezTo>
                    <a:pt x="20840" y="1598"/>
                    <a:pt x="20749" y="1735"/>
                    <a:pt x="20680" y="1895"/>
                  </a:cubicBezTo>
                  <a:cubicBezTo>
                    <a:pt x="20521" y="2169"/>
                    <a:pt x="20361" y="2443"/>
                    <a:pt x="20201" y="2717"/>
                  </a:cubicBezTo>
                  <a:cubicBezTo>
                    <a:pt x="20133" y="2854"/>
                    <a:pt x="20041" y="2991"/>
                    <a:pt x="19973" y="3127"/>
                  </a:cubicBezTo>
                  <a:cubicBezTo>
                    <a:pt x="19881" y="3264"/>
                    <a:pt x="19790" y="3424"/>
                    <a:pt x="19722" y="3561"/>
                  </a:cubicBezTo>
                  <a:lnTo>
                    <a:pt x="19676" y="3652"/>
                  </a:lnTo>
                  <a:lnTo>
                    <a:pt x="19653" y="3675"/>
                  </a:lnTo>
                  <a:cubicBezTo>
                    <a:pt x="19608" y="3767"/>
                    <a:pt x="19539" y="3858"/>
                    <a:pt x="19493" y="3949"/>
                  </a:cubicBezTo>
                  <a:cubicBezTo>
                    <a:pt x="19448" y="4040"/>
                    <a:pt x="19402" y="4109"/>
                    <a:pt x="19356" y="4177"/>
                  </a:cubicBezTo>
                  <a:lnTo>
                    <a:pt x="19311" y="4269"/>
                  </a:lnTo>
                  <a:cubicBezTo>
                    <a:pt x="19265" y="4337"/>
                    <a:pt x="19242" y="4383"/>
                    <a:pt x="19220" y="4429"/>
                  </a:cubicBezTo>
                  <a:cubicBezTo>
                    <a:pt x="19197" y="4474"/>
                    <a:pt x="19151" y="4520"/>
                    <a:pt x="19128" y="4588"/>
                  </a:cubicBezTo>
                  <a:lnTo>
                    <a:pt x="19037" y="4702"/>
                  </a:lnTo>
                  <a:lnTo>
                    <a:pt x="19014" y="4748"/>
                  </a:lnTo>
                  <a:lnTo>
                    <a:pt x="18991" y="4794"/>
                  </a:lnTo>
                  <a:lnTo>
                    <a:pt x="18968" y="4839"/>
                  </a:lnTo>
                  <a:lnTo>
                    <a:pt x="18900" y="4953"/>
                  </a:lnTo>
                  <a:cubicBezTo>
                    <a:pt x="18877" y="4999"/>
                    <a:pt x="18854" y="5045"/>
                    <a:pt x="18809" y="5090"/>
                  </a:cubicBezTo>
                  <a:lnTo>
                    <a:pt x="18786" y="5136"/>
                  </a:lnTo>
                  <a:lnTo>
                    <a:pt x="18763" y="5182"/>
                  </a:lnTo>
                  <a:lnTo>
                    <a:pt x="18740" y="5205"/>
                  </a:lnTo>
                  <a:cubicBezTo>
                    <a:pt x="18717" y="5250"/>
                    <a:pt x="18695" y="5273"/>
                    <a:pt x="18672" y="5319"/>
                  </a:cubicBezTo>
                  <a:lnTo>
                    <a:pt x="18717" y="5273"/>
                  </a:lnTo>
                  <a:lnTo>
                    <a:pt x="18717" y="5273"/>
                  </a:lnTo>
                  <a:cubicBezTo>
                    <a:pt x="18580" y="5478"/>
                    <a:pt x="18466" y="5684"/>
                    <a:pt x="18352" y="5866"/>
                  </a:cubicBezTo>
                  <a:lnTo>
                    <a:pt x="18329" y="5889"/>
                  </a:lnTo>
                  <a:lnTo>
                    <a:pt x="18192" y="6163"/>
                  </a:lnTo>
                  <a:cubicBezTo>
                    <a:pt x="18170" y="6209"/>
                    <a:pt x="18124" y="6255"/>
                    <a:pt x="18101" y="6300"/>
                  </a:cubicBezTo>
                  <a:lnTo>
                    <a:pt x="18078" y="6346"/>
                  </a:lnTo>
                  <a:cubicBezTo>
                    <a:pt x="18033" y="6437"/>
                    <a:pt x="17987" y="6506"/>
                    <a:pt x="17941" y="6597"/>
                  </a:cubicBezTo>
                  <a:cubicBezTo>
                    <a:pt x="17873" y="6688"/>
                    <a:pt x="17804" y="6802"/>
                    <a:pt x="17759" y="6916"/>
                  </a:cubicBezTo>
                  <a:lnTo>
                    <a:pt x="17690" y="7053"/>
                  </a:lnTo>
                  <a:cubicBezTo>
                    <a:pt x="17645" y="7099"/>
                    <a:pt x="17622" y="7145"/>
                    <a:pt x="17599" y="7213"/>
                  </a:cubicBezTo>
                  <a:lnTo>
                    <a:pt x="17576" y="7236"/>
                  </a:lnTo>
                  <a:cubicBezTo>
                    <a:pt x="17530" y="7304"/>
                    <a:pt x="17485" y="7373"/>
                    <a:pt x="17439" y="7464"/>
                  </a:cubicBezTo>
                  <a:lnTo>
                    <a:pt x="17393" y="7556"/>
                  </a:lnTo>
                  <a:cubicBezTo>
                    <a:pt x="17325" y="7647"/>
                    <a:pt x="17257" y="7761"/>
                    <a:pt x="17211" y="7852"/>
                  </a:cubicBezTo>
                  <a:cubicBezTo>
                    <a:pt x="17142" y="7989"/>
                    <a:pt x="17051" y="8126"/>
                    <a:pt x="16983" y="8263"/>
                  </a:cubicBezTo>
                  <a:cubicBezTo>
                    <a:pt x="16914" y="8354"/>
                    <a:pt x="16869" y="8469"/>
                    <a:pt x="16823" y="8560"/>
                  </a:cubicBezTo>
                  <a:lnTo>
                    <a:pt x="16754" y="8674"/>
                  </a:lnTo>
                  <a:lnTo>
                    <a:pt x="16709" y="8742"/>
                  </a:lnTo>
                  <a:lnTo>
                    <a:pt x="16640" y="8879"/>
                  </a:lnTo>
                  <a:lnTo>
                    <a:pt x="16549" y="9039"/>
                  </a:lnTo>
                  <a:lnTo>
                    <a:pt x="16526" y="9085"/>
                  </a:lnTo>
                  <a:cubicBezTo>
                    <a:pt x="16503" y="9153"/>
                    <a:pt x="16458" y="9222"/>
                    <a:pt x="16435" y="9267"/>
                  </a:cubicBezTo>
                  <a:lnTo>
                    <a:pt x="16412" y="9313"/>
                  </a:lnTo>
                  <a:lnTo>
                    <a:pt x="16321" y="9450"/>
                  </a:lnTo>
                  <a:lnTo>
                    <a:pt x="16298" y="9541"/>
                  </a:lnTo>
                  <a:cubicBezTo>
                    <a:pt x="16252" y="9633"/>
                    <a:pt x="16184" y="9724"/>
                    <a:pt x="16138" y="9792"/>
                  </a:cubicBezTo>
                  <a:lnTo>
                    <a:pt x="16115" y="9838"/>
                  </a:lnTo>
                  <a:cubicBezTo>
                    <a:pt x="16092" y="9884"/>
                    <a:pt x="16070" y="9929"/>
                    <a:pt x="16047" y="9975"/>
                  </a:cubicBezTo>
                  <a:lnTo>
                    <a:pt x="15956" y="10135"/>
                  </a:lnTo>
                  <a:lnTo>
                    <a:pt x="15933" y="10158"/>
                  </a:lnTo>
                  <a:lnTo>
                    <a:pt x="15887" y="10249"/>
                  </a:lnTo>
                  <a:cubicBezTo>
                    <a:pt x="15864" y="10295"/>
                    <a:pt x="15841" y="10363"/>
                    <a:pt x="15796" y="10409"/>
                  </a:cubicBezTo>
                  <a:cubicBezTo>
                    <a:pt x="15773" y="10454"/>
                    <a:pt x="15750" y="10500"/>
                    <a:pt x="15727" y="10523"/>
                  </a:cubicBezTo>
                  <a:lnTo>
                    <a:pt x="15704" y="10614"/>
                  </a:lnTo>
                  <a:cubicBezTo>
                    <a:pt x="15659" y="10683"/>
                    <a:pt x="15613" y="10751"/>
                    <a:pt x="15590" y="10797"/>
                  </a:cubicBezTo>
                  <a:lnTo>
                    <a:pt x="15499" y="10934"/>
                  </a:lnTo>
                  <a:lnTo>
                    <a:pt x="15476" y="10979"/>
                  </a:lnTo>
                  <a:cubicBezTo>
                    <a:pt x="15453" y="11048"/>
                    <a:pt x="15408" y="11116"/>
                    <a:pt x="15362" y="11162"/>
                  </a:cubicBezTo>
                  <a:cubicBezTo>
                    <a:pt x="15339" y="11230"/>
                    <a:pt x="15316" y="11276"/>
                    <a:pt x="15271" y="11345"/>
                  </a:cubicBezTo>
                  <a:cubicBezTo>
                    <a:pt x="15248" y="11413"/>
                    <a:pt x="15202" y="11482"/>
                    <a:pt x="15179" y="11527"/>
                  </a:cubicBezTo>
                  <a:lnTo>
                    <a:pt x="15111" y="11641"/>
                  </a:lnTo>
                  <a:lnTo>
                    <a:pt x="14974" y="11892"/>
                  </a:lnTo>
                  <a:lnTo>
                    <a:pt x="14906" y="11984"/>
                  </a:lnTo>
                  <a:cubicBezTo>
                    <a:pt x="14860" y="12052"/>
                    <a:pt x="14837" y="12098"/>
                    <a:pt x="14814" y="12143"/>
                  </a:cubicBezTo>
                  <a:lnTo>
                    <a:pt x="14746" y="12235"/>
                  </a:lnTo>
                  <a:lnTo>
                    <a:pt x="14769" y="12235"/>
                  </a:lnTo>
                  <a:cubicBezTo>
                    <a:pt x="14654" y="12395"/>
                    <a:pt x="14563" y="12531"/>
                    <a:pt x="14495" y="12668"/>
                  </a:cubicBezTo>
                  <a:cubicBezTo>
                    <a:pt x="14426" y="12805"/>
                    <a:pt x="14358" y="12965"/>
                    <a:pt x="14266" y="13102"/>
                  </a:cubicBezTo>
                  <a:cubicBezTo>
                    <a:pt x="14221" y="13193"/>
                    <a:pt x="14175" y="13285"/>
                    <a:pt x="14129" y="13376"/>
                  </a:cubicBezTo>
                  <a:lnTo>
                    <a:pt x="14084" y="13467"/>
                  </a:lnTo>
                  <a:cubicBezTo>
                    <a:pt x="14015" y="13581"/>
                    <a:pt x="13947" y="13696"/>
                    <a:pt x="13878" y="13833"/>
                  </a:cubicBezTo>
                  <a:cubicBezTo>
                    <a:pt x="13787" y="13969"/>
                    <a:pt x="13719" y="14106"/>
                    <a:pt x="13673" y="14266"/>
                  </a:cubicBezTo>
                  <a:cubicBezTo>
                    <a:pt x="13673" y="14266"/>
                    <a:pt x="13673" y="14289"/>
                    <a:pt x="13673" y="14289"/>
                  </a:cubicBezTo>
                  <a:cubicBezTo>
                    <a:pt x="13650" y="14312"/>
                    <a:pt x="13650" y="14335"/>
                    <a:pt x="13673" y="14335"/>
                  </a:cubicBezTo>
                  <a:lnTo>
                    <a:pt x="13650" y="14357"/>
                  </a:lnTo>
                  <a:lnTo>
                    <a:pt x="13627" y="14380"/>
                  </a:lnTo>
                  <a:lnTo>
                    <a:pt x="13559" y="14517"/>
                  </a:lnTo>
                  <a:lnTo>
                    <a:pt x="13513" y="14586"/>
                  </a:lnTo>
                  <a:lnTo>
                    <a:pt x="13445" y="14700"/>
                  </a:lnTo>
                  <a:cubicBezTo>
                    <a:pt x="13445" y="14700"/>
                    <a:pt x="13445" y="14700"/>
                    <a:pt x="13445" y="14723"/>
                  </a:cubicBezTo>
                  <a:lnTo>
                    <a:pt x="13353" y="14860"/>
                  </a:lnTo>
                  <a:cubicBezTo>
                    <a:pt x="13285" y="14951"/>
                    <a:pt x="13239" y="15042"/>
                    <a:pt x="13171" y="15134"/>
                  </a:cubicBezTo>
                  <a:lnTo>
                    <a:pt x="13125" y="15248"/>
                  </a:lnTo>
                  <a:cubicBezTo>
                    <a:pt x="13102" y="15225"/>
                    <a:pt x="13080" y="15225"/>
                    <a:pt x="13057" y="15202"/>
                  </a:cubicBezTo>
                  <a:lnTo>
                    <a:pt x="12440" y="15202"/>
                  </a:lnTo>
                  <a:cubicBezTo>
                    <a:pt x="12303" y="15179"/>
                    <a:pt x="12144" y="15179"/>
                    <a:pt x="12007" y="15156"/>
                  </a:cubicBezTo>
                  <a:cubicBezTo>
                    <a:pt x="11893" y="15134"/>
                    <a:pt x="11756" y="15111"/>
                    <a:pt x="11642" y="15111"/>
                  </a:cubicBezTo>
                  <a:lnTo>
                    <a:pt x="11505" y="15088"/>
                  </a:lnTo>
                  <a:cubicBezTo>
                    <a:pt x="11436" y="15065"/>
                    <a:pt x="11368" y="15042"/>
                    <a:pt x="11299" y="15042"/>
                  </a:cubicBezTo>
                  <a:cubicBezTo>
                    <a:pt x="11253" y="15019"/>
                    <a:pt x="11208" y="15019"/>
                    <a:pt x="11185" y="15019"/>
                  </a:cubicBezTo>
                  <a:lnTo>
                    <a:pt x="11162" y="14997"/>
                  </a:lnTo>
                  <a:lnTo>
                    <a:pt x="11117" y="14997"/>
                  </a:lnTo>
                  <a:lnTo>
                    <a:pt x="11048" y="14974"/>
                  </a:lnTo>
                  <a:cubicBezTo>
                    <a:pt x="10888" y="14928"/>
                    <a:pt x="10729" y="14905"/>
                    <a:pt x="10592" y="14860"/>
                  </a:cubicBezTo>
                  <a:cubicBezTo>
                    <a:pt x="10523" y="14837"/>
                    <a:pt x="10477" y="14814"/>
                    <a:pt x="10409" y="14814"/>
                  </a:cubicBezTo>
                  <a:cubicBezTo>
                    <a:pt x="10272" y="14746"/>
                    <a:pt x="10112" y="14700"/>
                    <a:pt x="9952" y="14631"/>
                  </a:cubicBezTo>
                  <a:cubicBezTo>
                    <a:pt x="9884" y="14609"/>
                    <a:pt x="9815" y="14586"/>
                    <a:pt x="9724" y="14563"/>
                  </a:cubicBezTo>
                  <a:cubicBezTo>
                    <a:pt x="9679" y="14540"/>
                    <a:pt x="9656" y="14540"/>
                    <a:pt x="9610" y="14517"/>
                  </a:cubicBezTo>
                  <a:cubicBezTo>
                    <a:pt x="9564" y="14494"/>
                    <a:pt x="9519" y="14494"/>
                    <a:pt x="9496" y="14472"/>
                  </a:cubicBezTo>
                  <a:cubicBezTo>
                    <a:pt x="9222" y="14380"/>
                    <a:pt x="8971" y="14266"/>
                    <a:pt x="8743" y="14175"/>
                  </a:cubicBezTo>
                  <a:lnTo>
                    <a:pt x="8720" y="14152"/>
                  </a:lnTo>
                  <a:lnTo>
                    <a:pt x="8697" y="14152"/>
                  </a:lnTo>
                  <a:lnTo>
                    <a:pt x="8583" y="14106"/>
                  </a:lnTo>
                  <a:cubicBezTo>
                    <a:pt x="8514" y="14061"/>
                    <a:pt x="8446" y="14038"/>
                    <a:pt x="8378" y="14015"/>
                  </a:cubicBezTo>
                  <a:lnTo>
                    <a:pt x="8332" y="13992"/>
                  </a:lnTo>
                  <a:lnTo>
                    <a:pt x="8309" y="13969"/>
                  </a:lnTo>
                  <a:lnTo>
                    <a:pt x="8126" y="13901"/>
                  </a:lnTo>
                  <a:cubicBezTo>
                    <a:pt x="7967" y="13833"/>
                    <a:pt x="7807" y="13764"/>
                    <a:pt x="7670" y="13673"/>
                  </a:cubicBezTo>
                  <a:cubicBezTo>
                    <a:pt x="7579" y="13650"/>
                    <a:pt x="7510" y="13604"/>
                    <a:pt x="7419" y="13559"/>
                  </a:cubicBezTo>
                  <a:cubicBezTo>
                    <a:pt x="7350" y="13536"/>
                    <a:pt x="7259" y="13490"/>
                    <a:pt x="7191" y="13444"/>
                  </a:cubicBezTo>
                  <a:cubicBezTo>
                    <a:pt x="7122" y="13422"/>
                    <a:pt x="7054" y="13376"/>
                    <a:pt x="6985" y="13353"/>
                  </a:cubicBezTo>
                  <a:lnTo>
                    <a:pt x="6940" y="13330"/>
                  </a:lnTo>
                  <a:cubicBezTo>
                    <a:pt x="6871" y="13308"/>
                    <a:pt x="6780" y="13262"/>
                    <a:pt x="6711" y="13216"/>
                  </a:cubicBezTo>
                  <a:cubicBezTo>
                    <a:pt x="6643" y="13193"/>
                    <a:pt x="6597" y="13171"/>
                    <a:pt x="6529" y="13148"/>
                  </a:cubicBezTo>
                  <a:cubicBezTo>
                    <a:pt x="6437" y="13102"/>
                    <a:pt x="6346" y="13056"/>
                    <a:pt x="6278" y="13011"/>
                  </a:cubicBezTo>
                  <a:lnTo>
                    <a:pt x="6209" y="12988"/>
                  </a:lnTo>
                  <a:cubicBezTo>
                    <a:pt x="6163" y="12942"/>
                    <a:pt x="6095" y="12919"/>
                    <a:pt x="6049" y="12897"/>
                  </a:cubicBezTo>
                  <a:lnTo>
                    <a:pt x="5958" y="12851"/>
                  </a:lnTo>
                  <a:lnTo>
                    <a:pt x="5821" y="12783"/>
                  </a:lnTo>
                  <a:cubicBezTo>
                    <a:pt x="5753" y="12760"/>
                    <a:pt x="5684" y="12714"/>
                    <a:pt x="5616" y="12691"/>
                  </a:cubicBezTo>
                  <a:cubicBezTo>
                    <a:pt x="5547" y="12646"/>
                    <a:pt x="5456" y="12600"/>
                    <a:pt x="5365" y="12577"/>
                  </a:cubicBezTo>
                  <a:lnTo>
                    <a:pt x="5273" y="12531"/>
                  </a:lnTo>
                  <a:cubicBezTo>
                    <a:pt x="5159" y="12463"/>
                    <a:pt x="5045" y="12395"/>
                    <a:pt x="4931" y="12349"/>
                  </a:cubicBezTo>
                  <a:cubicBezTo>
                    <a:pt x="4771" y="12258"/>
                    <a:pt x="4634" y="12189"/>
                    <a:pt x="4474" y="12098"/>
                  </a:cubicBezTo>
                  <a:lnTo>
                    <a:pt x="4429" y="12052"/>
                  </a:lnTo>
                  <a:cubicBezTo>
                    <a:pt x="4360" y="12029"/>
                    <a:pt x="4315" y="12006"/>
                    <a:pt x="4269" y="11961"/>
                  </a:cubicBezTo>
                  <a:lnTo>
                    <a:pt x="4200" y="11938"/>
                  </a:lnTo>
                  <a:cubicBezTo>
                    <a:pt x="4155" y="11915"/>
                    <a:pt x="4109" y="11870"/>
                    <a:pt x="4041" y="11847"/>
                  </a:cubicBezTo>
                  <a:cubicBezTo>
                    <a:pt x="3995" y="11824"/>
                    <a:pt x="3949" y="11778"/>
                    <a:pt x="3881" y="11755"/>
                  </a:cubicBezTo>
                  <a:cubicBezTo>
                    <a:pt x="3790" y="11710"/>
                    <a:pt x="3698" y="11664"/>
                    <a:pt x="3607" y="11596"/>
                  </a:cubicBezTo>
                  <a:cubicBezTo>
                    <a:pt x="3516" y="11550"/>
                    <a:pt x="3424" y="11504"/>
                    <a:pt x="3333" y="11436"/>
                  </a:cubicBezTo>
                  <a:lnTo>
                    <a:pt x="3196" y="11367"/>
                  </a:lnTo>
                  <a:cubicBezTo>
                    <a:pt x="3128" y="11322"/>
                    <a:pt x="3059" y="11276"/>
                    <a:pt x="2991" y="11230"/>
                  </a:cubicBezTo>
                  <a:lnTo>
                    <a:pt x="2968" y="11230"/>
                  </a:lnTo>
                  <a:lnTo>
                    <a:pt x="2922" y="11208"/>
                  </a:lnTo>
                  <a:lnTo>
                    <a:pt x="2877" y="11185"/>
                  </a:lnTo>
                  <a:cubicBezTo>
                    <a:pt x="2785" y="11139"/>
                    <a:pt x="2694" y="11071"/>
                    <a:pt x="2603" y="11025"/>
                  </a:cubicBezTo>
                  <a:lnTo>
                    <a:pt x="2557" y="11002"/>
                  </a:lnTo>
                  <a:lnTo>
                    <a:pt x="2534" y="10979"/>
                  </a:lnTo>
                  <a:lnTo>
                    <a:pt x="2511" y="10979"/>
                  </a:lnTo>
                  <a:lnTo>
                    <a:pt x="2443" y="10911"/>
                  </a:lnTo>
                  <a:lnTo>
                    <a:pt x="2397" y="10888"/>
                  </a:lnTo>
                  <a:cubicBezTo>
                    <a:pt x="2146" y="10728"/>
                    <a:pt x="1895" y="10568"/>
                    <a:pt x="1644" y="10409"/>
                  </a:cubicBezTo>
                  <a:lnTo>
                    <a:pt x="1576" y="10386"/>
                  </a:lnTo>
                  <a:cubicBezTo>
                    <a:pt x="1530" y="10340"/>
                    <a:pt x="1484" y="10317"/>
                    <a:pt x="1416" y="10295"/>
                  </a:cubicBezTo>
                  <a:lnTo>
                    <a:pt x="1302" y="10226"/>
                  </a:lnTo>
                  <a:lnTo>
                    <a:pt x="1210" y="10158"/>
                  </a:lnTo>
                  <a:cubicBezTo>
                    <a:pt x="1165" y="10112"/>
                    <a:pt x="1096" y="10089"/>
                    <a:pt x="1028" y="10044"/>
                  </a:cubicBezTo>
                  <a:lnTo>
                    <a:pt x="1005" y="10044"/>
                  </a:lnTo>
                  <a:lnTo>
                    <a:pt x="982" y="10021"/>
                  </a:lnTo>
                  <a:cubicBezTo>
                    <a:pt x="936" y="9998"/>
                    <a:pt x="868" y="9952"/>
                    <a:pt x="822" y="9907"/>
                  </a:cubicBezTo>
                  <a:lnTo>
                    <a:pt x="777" y="9884"/>
                  </a:lnTo>
                  <a:cubicBezTo>
                    <a:pt x="685" y="9838"/>
                    <a:pt x="617" y="9792"/>
                    <a:pt x="526" y="9724"/>
                  </a:cubicBezTo>
                  <a:cubicBezTo>
                    <a:pt x="457" y="9678"/>
                    <a:pt x="389" y="9633"/>
                    <a:pt x="320" y="9564"/>
                  </a:cubicBezTo>
                  <a:cubicBezTo>
                    <a:pt x="343" y="9541"/>
                    <a:pt x="320" y="9473"/>
                    <a:pt x="297" y="9450"/>
                  </a:cubicBezTo>
                  <a:cubicBezTo>
                    <a:pt x="275" y="9450"/>
                    <a:pt x="252" y="9427"/>
                    <a:pt x="229" y="9427"/>
                  </a:cubicBezTo>
                  <a:cubicBezTo>
                    <a:pt x="206" y="9427"/>
                    <a:pt x="160" y="9450"/>
                    <a:pt x="138" y="9473"/>
                  </a:cubicBezTo>
                  <a:cubicBezTo>
                    <a:pt x="115" y="9496"/>
                    <a:pt x="92" y="9519"/>
                    <a:pt x="92" y="9564"/>
                  </a:cubicBezTo>
                  <a:cubicBezTo>
                    <a:pt x="69" y="9587"/>
                    <a:pt x="69" y="9610"/>
                    <a:pt x="46" y="9633"/>
                  </a:cubicBezTo>
                  <a:cubicBezTo>
                    <a:pt x="46" y="9655"/>
                    <a:pt x="46" y="9678"/>
                    <a:pt x="46" y="9678"/>
                  </a:cubicBezTo>
                  <a:cubicBezTo>
                    <a:pt x="46" y="9724"/>
                    <a:pt x="23" y="9770"/>
                    <a:pt x="23" y="9792"/>
                  </a:cubicBezTo>
                  <a:cubicBezTo>
                    <a:pt x="23" y="9861"/>
                    <a:pt x="23" y="9907"/>
                    <a:pt x="23" y="9975"/>
                  </a:cubicBezTo>
                  <a:lnTo>
                    <a:pt x="23" y="10021"/>
                  </a:lnTo>
                  <a:cubicBezTo>
                    <a:pt x="1" y="10089"/>
                    <a:pt x="1" y="10180"/>
                    <a:pt x="23" y="10272"/>
                  </a:cubicBezTo>
                  <a:cubicBezTo>
                    <a:pt x="23" y="10317"/>
                    <a:pt x="23" y="10363"/>
                    <a:pt x="46" y="10409"/>
                  </a:cubicBezTo>
                  <a:lnTo>
                    <a:pt x="46" y="10477"/>
                  </a:lnTo>
                  <a:cubicBezTo>
                    <a:pt x="46" y="10568"/>
                    <a:pt x="69" y="10660"/>
                    <a:pt x="92" y="10751"/>
                  </a:cubicBezTo>
                  <a:cubicBezTo>
                    <a:pt x="115" y="10797"/>
                    <a:pt x="115" y="10865"/>
                    <a:pt x="160" y="10934"/>
                  </a:cubicBezTo>
                  <a:cubicBezTo>
                    <a:pt x="160" y="10979"/>
                    <a:pt x="183" y="11025"/>
                    <a:pt x="206" y="11071"/>
                  </a:cubicBezTo>
                  <a:lnTo>
                    <a:pt x="229" y="11093"/>
                  </a:lnTo>
                  <a:cubicBezTo>
                    <a:pt x="252" y="11139"/>
                    <a:pt x="252" y="11162"/>
                    <a:pt x="275" y="11185"/>
                  </a:cubicBezTo>
                  <a:cubicBezTo>
                    <a:pt x="297" y="11230"/>
                    <a:pt x="343" y="11276"/>
                    <a:pt x="366" y="11299"/>
                  </a:cubicBezTo>
                  <a:cubicBezTo>
                    <a:pt x="411" y="11345"/>
                    <a:pt x="457" y="11367"/>
                    <a:pt x="503" y="11413"/>
                  </a:cubicBezTo>
                  <a:lnTo>
                    <a:pt x="571" y="11436"/>
                  </a:lnTo>
                  <a:cubicBezTo>
                    <a:pt x="731" y="11573"/>
                    <a:pt x="914" y="11687"/>
                    <a:pt x="1119" y="11824"/>
                  </a:cubicBezTo>
                  <a:lnTo>
                    <a:pt x="1142" y="11847"/>
                  </a:lnTo>
                  <a:cubicBezTo>
                    <a:pt x="1279" y="11915"/>
                    <a:pt x="1393" y="12006"/>
                    <a:pt x="1530" y="12075"/>
                  </a:cubicBezTo>
                  <a:cubicBezTo>
                    <a:pt x="1598" y="12121"/>
                    <a:pt x="1644" y="12166"/>
                    <a:pt x="1713" y="12189"/>
                  </a:cubicBezTo>
                  <a:cubicBezTo>
                    <a:pt x="1781" y="12235"/>
                    <a:pt x="1872" y="12280"/>
                    <a:pt x="1941" y="12326"/>
                  </a:cubicBezTo>
                  <a:cubicBezTo>
                    <a:pt x="2009" y="12372"/>
                    <a:pt x="2055" y="12395"/>
                    <a:pt x="2123" y="12440"/>
                  </a:cubicBezTo>
                  <a:cubicBezTo>
                    <a:pt x="2169" y="12463"/>
                    <a:pt x="2215" y="12486"/>
                    <a:pt x="2260" y="12509"/>
                  </a:cubicBezTo>
                  <a:lnTo>
                    <a:pt x="2283" y="12509"/>
                  </a:lnTo>
                  <a:lnTo>
                    <a:pt x="2352" y="12554"/>
                  </a:lnTo>
                  <a:lnTo>
                    <a:pt x="2511" y="12646"/>
                  </a:lnTo>
                  <a:lnTo>
                    <a:pt x="2534" y="12646"/>
                  </a:lnTo>
                  <a:lnTo>
                    <a:pt x="2557" y="12668"/>
                  </a:lnTo>
                  <a:cubicBezTo>
                    <a:pt x="2626" y="12714"/>
                    <a:pt x="2694" y="12760"/>
                    <a:pt x="2762" y="12783"/>
                  </a:cubicBezTo>
                  <a:lnTo>
                    <a:pt x="2877" y="12851"/>
                  </a:lnTo>
                  <a:lnTo>
                    <a:pt x="2945" y="12874"/>
                  </a:lnTo>
                  <a:lnTo>
                    <a:pt x="2968" y="12897"/>
                  </a:lnTo>
                  <a:cubicBezTo>
                    <a:pt x="3036" y="12942"/>
                    <a:pt x="3105" y="12965"/>
                    <a:pt x="3196" y="13011"/>
                  </a:cubicBezTo>
                  <a:cubicBezTo>
                    <a:pt x="3219" y="13034"/>
                    <a:pt x="3265" y="13056"/>
                    <a:pt x="3287" y="13056"/>
                  </a:cubicBezTo>
                  <a:lnTo>
                    <a:pt x="3379" y="13102"/>
                  </a:lnTo>
                  <a:cubicBezTo>
                    <a:pt x="3447" y="13148"/>
                    <a:pt x="3516" y="13171"/>
                    <a:pt x="3584" y="13216"/>
                  </a:cubicBezTo>
                  <a:cubicBezTo>
                    <a:pt x="3744" y="13285"/>
                    <a:pt x="3881" y="13353"/>
                    <a:pt x="4041" y="13422"/>
                  </a:cubicBezTo>
                  <a:lnTo>
                    <a:pt x="4109" y="13467"/>
                  </a:lnTo>
                  <a:lnTo>
                    <a:pt x="4132" y="13490"/>
                  </a:lnTo>
                  <a:cubicBezTo>
                    <a:pt x="4223" y="13536"/>
                    <a:pt x="4292" y="13581"/>
                    <a:pt x="4383" y="13604"/>
                  </a:cubicBezTo>
                  <a:cubicBezTo>
                    <a:pt x="4452" y="13650"/>
                    <a:pt x="4497" y="13673"/>
                    <a:pt x="4566" y="13718"/>
                  </a:cubicBezTo>
                  <a:lnTo>
                    <a:pt x="4589" y="13718"/>
                  </a:lnTo>
                  <a:cubicBezTo>
                    <a:pt x="4680" y="13764"/>
                    <a:pt x="4748" y="13787"/>
                    <a:pt x="4817" y="13833"/>
                  </a:cubicBezTo>
                  <a:cubicBezTo>
                    <a:pt x="4862" y="13855"/>
                    <a:pt x="4908" y="13878"/>
                    <a:pt x="4954" y="13901"/>
                  </a:cubicBezTo>
                  <a:lnTo>
                    <a:pt x="5022" y="13924"/>
                  </a:lnTo>
                  <a:lnTo>
                    <a:pt x="5068" y="13947"/>
                  </a:lnTo>
                  <a:lnTo>
                    <a:pt x="5091" y="13969"/>
                  </a:lnTo>
                  <a:cubicBezTo>
                    <a:pt x="5159" y="13992"/>
                    <a:pt x="5205" y="14015"/>
                    <a:pt x="5250" y="14038"/>
                  </a:cubicBezTo>
                  <a:cubicBezTo>
                    <a:pt x="5319" y="14061"/>
                    <a:pt x="5387" y="14106"/>
                    <a:pt x="5456" y="14129"/>
                  </a:cubicBezTo>
                  <a:lnTo>
                    <a:pt x="5524" y="14175"/>
                  </a:lnTo>
                  <a:lnTo>
                    <a:pt x="5570" y="14198"/>
                  </a:lnTo>
                  <a:cubicBezTo>
                    <a:pt x="5616" y="14198"/>
                    <a:pt x="5638" y="14221"/>
                    <a:pt x="5684" y="14243"/>
                  </a:cubicBezTo>
                  <a:lnTo>
                    <a:pt x="5775" y="14266"/>
                  </a:lnTo>
                  <a:cubicBezTo>
                    <a:pt x="5798" y="14289"/>
                    <a:pt x="5844" y="14312"/>
                    <a:pt x="5890" y="14335"/>
                  </a:cubicBezTo>
                  <a:lnTo>
                    <a:pt x="5912" y="14335"/>
                  </a:lnTo>
                  <a:lnTo>
                    <a:pt x="5935" y="14357"/>
                  </a:lnTo>
                  <a:lnTo>
                    <a:pt x="5958" y="14357"/>
                  </a:lnTo>
                  <a:cubicBezTo>
                    <a:pt x="6004" y="14380"/>
                    <a:pt x="6072" y="14403"/>
                    <a:pt x="6118" y="14426"/>
                  </a:cubicBezTo>
                  <a:cubicBezTo>
                    <a:pt x="6255" y="14494"/>
                    <a:pt x="6415" y="14563"/>
                    <a:pt x="6574" y="14631"/>
                  </a:cubicBezTo>
                  <a:lnTo>
                    <a:pt x="6643" y="14677"/>
                  </a:lnTo>
                  <a:cubicBezTo>
                    <a:pt x="6780" y="14723"/>
                    <a:pt x="6894" y="14768"/>
                    <a:pt x="7031" y="14837"/>
                  </a:cubicBezTo>
                  <a:cubicBezTo>
                    <a:pt x="7282" y="14951"/>
                    <a:pt x="7556" y="15065"/>
                    <a:pt x="7807" y="15156"/>
                  </a:cubicBezTo>
                  <a:lnTo>
                    <a:pt x="7853" y="15179"/>
                  </a:lnTo>
                  <a:lnTo>
                    <a:pt x="7967" y="15225"/>
                  </a:lnTo>
                  <a:cubicBezTo>
                    <a:pt x="8104" y="15270"/>
                    <a:pt x="8241" y="15339"/>
                    <a:pt x="8378" y="15385"/>
                  </a:cubicBezTo>
                  <a:lnTo>
                    <a:pt x="8423" y="15407"/>
                  </a:lnTo>
                  <a:cubicBezTo>
                    <a:pt x="8560" y="15476"/>
                    <a:pt x="8720" y="15544"/>
                    <a:pt x="8880" y="15613"/>
                  </a:cubicBezTo>
                  <a:cubicBezTo>
                    <a:pt x="9017" y="15659"/>
                    <a:pt x="9176" y="15727"/>
                    <a:pt x="9313" y="15773"/>
                  </a:cubicBezTo>
                  <a:lnTo>
                    <a:pt x="9336" y="15795"/>
                  </a:lnTo>
                  <a:cubicBezTo>
                    <a:pt x="9405" y="15818"/>
                    <a:pt x="9473" y="15841"/>
                    <a:pt x="9542" y="15864"/>
                  </a:cubicBezTo>
                  <a:cubicBezTo>
                    <a:pt x="9610" y="15887"/>
                    <a:pt x="9679" y="15932"/>
                    <a:pt x="9770" y="15955"/>
                  </a:cubicBezTo>
                  <a:cubicBezTo>
                    <a:pt x="9998" y="16047"/>
                    <a:pt x="10158" y="16115"/>
                    <a:pt x="10340" y="16184"/>
                  </a:cubicBezTo>
                  <a:cubicBezTo>
                    <a:pt x="10386" y="16184"/>
                    <a:pt x="10455" y="16206"/>
                    <a:pt x="10500" y="16229"/>
                  </a:cubicBezTo>
                  <a:lnTo>
                    <a:pt x="10569" y="16252"/>
                  </a:lnTo>
                  <a:cubicBezTo>
                    <a:pt x="10706" y="16298"/>
                    <a:pt x="10820" y="16366"/>
                    <a:pt x="10957" y="16389"/>
                  </a:cubicBezTo>
                  <a:lnTo>
                    <a:pt x="11025" y="16412"/>
                  </a:lnTo>
                  <a:lnTo>
                    <a:pt x="11071" y="16435"/>
                  </a:lnTo>
                  <a:lnTo>
                    <a:pt x="11094" y="16457"/>
                  </a:lnTo>
                  <a:cubicBezTo>
                    <a:pt x="11162" y="16457"/>
                    <a:pt x="11208" y="16480"/>
                    <a:pt x="11276" y="16503"/>
                  </a:cubicBezTo>
                  <a:cubicBezTo>
                    <a:pt x="11390" y="16549"/>
                    <a:pt x="11505" y="16572"/>
                    <a:pt x="11642" y="16594"/>
                  </a:cubicBezTo>
                  <a:lnTo>
                    <a:pt x="11664" y="16617"/>
                  </a:lnTo>
                  <a:lnTo>
                    <a:pt x="11733" y="16617"/>
                  </a:lnTo>
                  <a:lnTo>
                    <a:pt x="11756" y="16640"/>
                  </a:lnTo>
                  <a:cubicBezTo>
                    <a:pt x="11824" y="16640"/>
                    <a:pt x="11893" y="16663"/>
                    <a:pt x="11961" y="16686"/>
                  </a:cubicBezTo>
                  <a:lnTo>
                    <a:pt x="12052" y="16686"/>
                  </a:lnTo>
                  <a:lnTo>
                    <a:pt x="12075" y="16708"/>
                  </a:lnTo>
                  <a:cubicBezTo>
                    <a:pt x="12121" y="16708"/>
                    <a:pt x="12167" y="16708"/>
                    <a:pt x="12212" y="16731"/>
                  </a:cubicBezTo>
                  <a:lnTo>
                    <a:pt x="12326" y="16754"/>
                  </a:lnTo>
                  <a:cubicBezTo>
                    <a:pt x="12600" y="16800"/>
                    <a:pt x="12897" y="16845"/>
                    <a:pt x="13194" y="16845"/>
                  </a:cubicBezTo>
                  <a:lnTo>
                    <a:pt x="13285" y="16845"/>
                  </a:lnTo>
                  <a:cubicBezTo>
                    <a:pt x="13331" y="16823"/>
                    <a:pt x="13331" y="16823"/>
                    <a:pt x="13376" y="16800"/>
                  </a:cubicBezTo>
                  <a:lnTo>
                    <a:pt x="13399" y="16800"/>
                  </a:lnTo>
                  <a:lnTo>
                    <a:pt x="13422" y="16777"/>
                  </a:lnTo>
                  <a:cubicBezTo>
                    <a:pt x="13468" y="16754"/>
                    <a:pt x="13490" y="16731"/>
                    <a:pt x="13513" y="16686"/>
                  </a:cubicBezTo>
                  <a:cubicBezTo>
                    <a:pt x="13513" y="16663"/>
                    <a:pt x="13513" y="16663"/>
                    <a:pt x="13513" y="16663"/>
                  </a:cubicBezTo>
                  <a:cubicBezTo>
                    <a:pt x="13559" y="16617"/>
                    <a:pt x="13604" y="16572"/>
                    <a:pt x="13650" y="16503"/>
                  </a:cubicBezTo>
                  <a:cubicBezTo>
                    <a:pt x="13673" y="16480"/>
                    <a:pt x="13696" y="16435"/>
                    <a:pt x="13719" y="16389"/>
                  </a:cubicBezTo>
                  <a:lnTo>
                    <a:pt x="13741" y="16343"/>
                  </a:lnTo>
                  <a:lnTo>
                    <a:pt x="13810" y="16252"/>
                  </a:lnTo>
                  <a:cubicBezTo>
                    <a:pt x="13856" y="16184"/>
                    <a:pt x="13901" y="16092"/>
                    <a:pt x="13970" y="16001"/>
                  </a:cubicBezTo>
                  <a:lnTo>
                    <a:pt x="13993" y="15955"/>
                  </a:lnTo>
                  <a:cubicBezTo>
                    <a:pt x="14061" y="15818"/>
                    <a:pt x="14152" y="15681"/>
                    <a:pt x="14221" y="15544"/>
                  </a:cubicBezTo>
                  <a:lnTo>
                    <a:pt x="14244" y="15522"/>
                  </a:lnTo>
                  <a:lnTo>
                    <a:pt x="14266" y="15476"/>
                  </a:lnTo>
                  <a:lnTo>
                    <a:pt x="14358" y="15339"/>
                  </a:lnTo>
                  <a:cubicBezTo>
                    <a:pt x="14403" y="15248"/>
                    <a:pt x="14449" y="15134"/>
                    <a:pt x="14518" y="15042"/>
                  </a:cubicBezTo>
                  <a:cubicBezTo>
                    <a:pt x="14563" y="14928"/>
                    <a:pt x="14632" y="14791"/>
                    <a:pt x="14700" y="14677"/>
                  </a:cubicBezTo>
                  <a:lnTo>
                    <a:pt x="14746" y="14609"/>
                  </a:lnTo>
                  <a:cubicBezTo>
                    <a:pt x="14769" y="14563"/>
                    <a:pt x="14791" y="14517"/>
                    <a:pt x="14837" y="14472"/>
                  </a:cubicBezTo>
                  <a:cubicBezTo>
                    <a:pt x="14860" y="14426"/>
                    <a:pt x="14883" y="14357"/>
                    <a:pt x="14928" y="14312"/>
                  </a:cubicBezTo>
                  <a:lnTo>
                    <a:pt x="14951" y="14266"/>
                  </a:lnTo>
                  <a:cubicBezTo>
                    <a:pt x="14974" y="14198"/>
                    <a:pt x="15020" y="14129"/>
                    <a:pt x="15065" y="14061"/>
                  </a:cubicBezTo>
                  <a:cubicBezTo>
                    <a:pt x="15088" y="14015"/>
                    <a:pt x="15111" y="13969"/>
                    <a:pt x="15134" y="13924"/>
                  </a:cubicBezTo>
                  <a:lnTo>
                    <a:pt x="15179" y="13855"/>
                  </a:lnTo>
                  <a:cubicBezTo>
                    <a:pt x="15248" y="13696"/>
                    <a:pt x="15339" y="13559"/>
                    <a:pt x="15408" y="13422"/>
                  </a:cubicBezTo>
                  <a:lnTo>
                    <a:pt x="15453" y="13308"/>
                  </a:lnTo>
                  <a:cubicBezTo>
                    <a:pt x="15522" y="13216"/>
                    <a:pt x="15567" y="13102"/>
                    <a:pt x="15636" y="12988"/>
                  </a:cubicBezTo>
                  <a:cubicBezTo>
                    <a:pt x="15773" y="12760"/>
                    <a:pt x="15910" y="12509"/>
                    <a:pt x="16047" y="12280"/>
                  </a:cubicBezTo>
                  <a:cubicBezTo>
                    <a:pt x="16229" y="11984"/>
                    <a:pt x="16389" y="11687"/>
                    <a:pt x="16549" y="11390"/>
                  </a:cubicBezTo>
                  <a:cubicBezTo>
                    <a:pt x="16640" y="11253"/>
                    <a:pt x="16709" y="11093"/>
                    <a:pt x="16800" y="10957"/>
                  </a:cubicBezTo>
                  <a:lnTo>
                    <a:pt x="16914" y="10751"/>
                  </a:lnTo>
                  <a:lnTo>
                    <a:pt x="17028" y="10546"/>
                  </a:lnTo>
                  <a:cubicBezTo>
                    <a:pt x="17097" y="10409"/>
                    <a:pt x="17165" y="10295"/>
                    <a:pt x="17234" y="10158"/>
                  </a:cubicBezTo>
                  <a:lnTo>
                    <a:pt x="17257" y="10135"/>
                  </a:lnTo>
                  <a:lnTo>
                    <a:pt x="17279" y="10089"/>
                  </a:lnTo>
                  <a:lnTo>
                    <a:pt x="17302" y="10044"/>
                  </a:lnTo>
                  <a:cubicBezTo>
                    <a:pt x="17371" y="9929"/>
                    <a:pt x="17439" y="9792"/>
                    <a:pt x="17508" y="9678"/>
                  </a:cubicBezTo>
                  <a:cubicBezTo>
                    <a:pt x="17553" y="9610"/>
                    <a:pt x="17599" y="9519"/>
                    <a:pt x="17645" y="9450"/>
                  </a:cubicBezTo>
                  <a:cubicBezTo>
                    <a:pt x="17690" y="9382"/>
                    <a:pt x="17736" y="9313"/>
                    <a:pt x="17759" y="9245"/>
                  </a:cubicBezTo>
                  <a:cubicBezTo>
                    <a:pt x="17827" y="9131"/>
                    <a:pt x="17896" y="8994"/>
                    <a:pt x="17964" y="8879"/>
                  </a:cubicBezTo>
                  <a:lnTo>
                    <a:pt x="17964" y="8834"/>
                  </a:lnTo>
                  <a:lnTo>
                    <a:pt x="18033" y="8720"/>
                  </a:lnTo>
                  <a:cubicBezTo>
                    <a:pt x="18078" y="8628"/>
                    <a:pt x="18124" y="8537"/>
                    <a:pt x="18170" y="8423"/>
                  </a:cubicBezTo>
                  <a:cubicBezTo>
                    <a:pt x="18215" y="8377"/>
                    <a:pt x="18238" y="8309"/>
                    <a:pt x="18261" y="8263"/>
                  </a:cubicBezTo>
                  <a:lnTo>
                    <a:pt x="18284" y="8217"/>
                  </a:lnTo>
                  <a:lnTo>
                    <a:pt x="18307" y="8172"/>
                  </a:lnTo>
                  <a:cubicBezTo>
                    <a:pt x="18352" y="8103"/>
                    <a:pt x="18375" y="8035"/>
                    <a:pt x="18421" y="7989"/>
                  </a:cubicBezTo>
                  <a:cubicBezTo>
                    <a:pt x="18443" y="7921"/>
                    <a:pt x="18489" y="7852"/>
                    <a:pt x="18512" y="7784"/>
                  </a:cubicBezTo>
                  <a:lnTo>
                    <a:pt x="18535" y="7715"/>
                  </a:lnTo>
                  <a:lnTo>
                    <a:pt x="18649" y="7533"/>
                  </a:lnTo>
                  <a:cubicBezTo>
                    <a:pt x="18649" y="7510"/>
                    <a:pt x="18672" y="7487"/>
                    <a:pt x="18695" y="7464"/>
                  </a:cubicBezTo>
                  <a:lnTo>
                    <a:pt x="18695" y="7419"/>
                  </a:lnTo>
                  <a:lnTo>
                    <a:pt x="18717" y="7373"/>
                  </a:lnTo>
                  <a:cubicBezTo>
                    <a:pt x="18763" y="7282"/>
                    <a:pt x="18809" y="7190"/>
                    <a:pt x="18877" y="7099"/>
                  </a:cubicBezTo>
                  <a:lnTo>
                    <a:pt x="18968" y="6916"/>
                  </a:lnTo>
                  <a:cubicBezTo>
                    <a:pt x="19083" y="6688"/>
                    <a:pt x="19220" y="6437"/>
                    <a:pt x="19356" y="6209"/>
                  </a:cubicBezTo>
                  <a:lnTo>
                    <a:pt x="19379" y="6140"/>
                  </a:lnTo>
                  <a:cubicBezTo>
                    <a:pt x="19448" y="6003"/>
                    <a:pt x="19539" y="5844"/>
                    <a:pt x="19608" y="5730"/>
                  </a:cubicBezTo>
                  <a:cubicBezTo>
                    <a:pt x="19653" y="5638"/>
                    <a:pt x="19699" y="5547"/>
                    <a:pt x="19745" y="5478"/>
                  </a:cubicBezTo>
                  <a:lnTo>
                    <a:pt x="19767" y="5433"/>
                  </a:lnTo>
                  <a:lnTo>
                    <a:pt x="19859" y="5273"/>
                  </a:lnTo>
                  <a:lnTo>
                    <a:pt x="19904" y="5227"/>
                  </a:lnTo>
                  <a:cubicBezTo>
                    <a:pt x="19973" y="5113"/>
                    <a:pt x="20041" y="4976"/>
                    <a:pt x="20110" y="4862"/>
                  </a:cubicBezTo>
                  <a:cubicBezTo>
                    <a:pt x="20155" y="4794"/>
                    <a:pt x="20201" y="4702"/>
                    <a:pt x="20247" y="4634"/>
                  </a:cubicBezTo>
                  <a:lnTo>
                    <a:pt x="20315" y="4497"/>
                  </a:lnTo>
                  <a:lnTo>
                    <a:pt x="20361" y="4429"/>
                  </a:lnTo>
                  <a:lnTo>
                    <a:pt x="20384" y="4383"/>
                  </a:lnTo>
                  <a:lnTo>
                    <a:pt x="20429" y="4314"/>
                  </a:lnTo>
                  <a:cubicBezTo>
                    <a:pt x="20543" y="4132"/>
                    <a:pt x="20635" y="3949"/>
                    <a:pt x="20749" y="3767"/>
                  </a:cubicBezTo>
                  <a:cubicBezTo>
                    <a:pt x="20794" y="3698"/>
                    <a:pt x="20840" y="3630"/>
                    <a:pt x="20886" y="3561"/>
                  </a:cubicBezTo>
                  <a:cubicBezTo>
                    <a:pt x="20954" y="3424"/>
                    <a:pt x="21046" y="3264"/>
                    <a:pt x="21137" y="3127"/>
                  </a:cubicBezTo>
                  <a:cubicBezTo>
                    <a:pt x="21182" y="3036"/>
                    <a:pt x="21228" y="2945"/>
                    <a:pt x="21274" y="2876"/>
                  </a:cubicBezTo>
                  <a:lnTo>
                    <a:pt x="21319" y="2831"/>
                  </a:lnTo>
                  <a:lnTo>
                    <a:pt x="21388" y="2694"/>
                  </a:lnTo>
                  <a:lnTo>
                    <a:pt x="21456" y="2557"/>
                  </a:lnTo>
                  <a:cubicBezTo>
                    <a:pt x="21525" y="2466"/>
                    <a:pt x="21571" y="2351"/>
                    <a:pt x="21639" y="2260"/>
                  </a:cubicBezTo>
                  <a:cubicBezTo>
                    <a:pt x="21707" y="2123"/>
                    <a:pt x="21799" y="1986"/>
                    <a:pt x="21867" y="1849"/>
                  </a:cubicBezTo>
                  <a:cubicBezTo>
                    <a:pt x="21890" y="1804"/>
                    <a:pt x="21913" y="1758"/>
                    <a:pt x="21936" y="1735"/>
                  </a:cubicBezTo>
                  <a:lnTo>
                    <a:pt x="21959" y="1689"/>
                  </a:lnTo>
                  <a:lnTo>
                    <a:pt x="22050" y="1575"/>
                  </a:lnTo>
                  <a:lnTo>
                    <a:pt x="22118" y="1438"/>
                  </a:lnTo>
                  <a:lnTo>
                    <a:pt x="22187" y="1324"/>
                  </a:lnTo>
                  <a:lnTo>
                    <a:pt x="22210" y="1301"/>
                  </a:lnTo>
                  <a:lnTo>
                    <a:pt x="22232" y="1279"/>
                  </a:lnTo>
                  <a:cubicBezTo>
                    <a:pt x="22232" y="1233"/>
                    <a:pt x="22255" y="1233"/>
                    <a:pt x="22255" y="1233"/>
                  </a:cubicBezTo>
                  <a:lnTo>
                    <a:pt x="22278" y="1187"/>
                  </a:lnTo>
                  <a:lnTo>
                    <a:pt x="22301" y="1142"/>
                  </a:lnTo>
                  <a:lnTo>
                    <a:pt x="22324" y="1119"/>
                  </a:lnTo>
                  <a:cubicBezTo>
                    <a:pt x="22369" y="1028"/>
                    <a:pt x="22415" y="959"/>
                    <a:pt x="22461" y="868"/>
                  </a:cubicBezTo>
                  <a:cubicBezTo>
                    <a:pt x="22461" y="845"/>
                    <a:pt x="22461" y="822"/>
                    <a:pt x="22484" y="799"/>
                  </a:cubicBezTo>
                  <a:cubicBezTo>
                    <a:pt x="22484" y="754"/>
                    <a:pt x="22484" y="685"/>
                    <a:pt x="22438" y="617"/>
                  </a:cubicBezTo>
                  <a:cubicBezTo>
                    <a:pt x="22415" y="594"/>
                    <a:pt x="22415" y="571"/>
                    <a:pt x="22392" y="571"/>
                  </a:cubicBezTo>
                  <a:lnTo>
                    <a:pt x="22369" y="548"/>
                  </a:lnTo>
                  <a:cubicBezTo>
                    <a:pt x="22347" y="525"/>
                    <a:pt x="22324" y="503"/>
                    <a:pt x="22301" y="480"/>
                  </a:cubicBezTo>
                  <a:lnTo>
                    <a:pt x="22278" y="457"/>
                  </a:lnTo>
                  <a:lnTo>
                    <a:pt x="22232" y="411"/>
                  </a:lnTo>
                  <a:lnTo>
                    <a:pt x="22210" y="388"/>
                  </a:lnTo>
                  <a:cubicBezTo>
                    <a:pt x="22164" y="366"/>
                    <a:pt x="22141" y="343"/>
                    <a:pt x="22141" y="320"/>
                  </a:cubicBezTo>
                  <a:cubicBezTo>
                    <a:pt x="22096" y="274"/>
                    <a:pt x="22050" y="229"/>
                    <a:pt x="22027" y="183"/>
                  </a:cubicBezTo>
                  <a:cubicBezTo>
                    <a:pt x="22004" y="137"/>
                    <a:pt x="21981" y="115"/>
                    <a:pt x="21959" y="69"/>
                  </a:cubicBezTo>
                  <a:cubicBezTo>
                    <a:pt x="21936" y="46"/>
                    <a:pt x="21913" y="46"/>
                    <a:pt x="21890" y="23"/>
                  </a:cubicBezTo>
                  <a:cubicBezTo>
                    <a:pt x="21867" y="23"/>
                    <a:pt x="21844" y="0"/>
                    <a:pt x="2182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52" name="Google Shape;5652;p21"/>
            <p:cNvSpPr/>
            <p:nvPr/>
          </p:nvSpPr>
          <p:spPr>
            <a:xfrm>
              <a:off x="-678326" y="2387600"/>
              <a:ext cx="1323046" cy="982102"/>
            </a:xfrm>
            <a:custGeom>
              <a:avLst/>
              <a:gdLst/>
              <a:ahLst/>
              <a:cxnLst/>
              <a:rect l="l" t="t" r="r" b="b"/>
              <a:pathLst>
                <a:path w="23648" h="17554" extrusionOk="0">
                  <a:moveTo>
                    <a:pt x="23442" y="0"/>
                  </a:moveTo>
                  <a:cubicBezTo>
                    <a:pt x="23396" y="0"/>
                    <a:pt x="23351" y="46"/>
                    <a:pt x="23351" y="69"/>
                  </a:cubicBezTo>
                  <a:cubicBezTo>
                    <a:pt x="23351" y="92"/>
                    <a:pt x="23351" y="92"/>
                    <a:pt x="23351" y="115"/>
                  </a:cubicBezTo>
                  <a:cubicBezTo>
                    <a:pt x="23328" y="115"/>
                    <a:pt x="23305" y="115"/>
                    <a:pt x="23282" y="137"/>
                  </a:cubicBezTo>
                  <a:cubicBezTo>
                    <a:pt x="23282" y="137"/>
                    <a:pt x="23259" y="160"/>
                    <a:pt x="23259" y="160"/>
                  </a:cubicBezTo>
                  <a:lnTo>
                    <a:pt x="23236" y="206"/>
                  </a:lnTo>
                  <a:lnTo>
                    <a:pt x="23236" y="229"/>
                  </a:lnTo>
                  <a:lnTo>
                    <a:pt x="23214" y="229"/>
                  </a:lnTo>
                  <a:lnTo>
                    <a:pt x="23077" y="503"/>
                  </a:lnTo>
                  <a:cubicBezTo>
                    <a:pt x="22940" y="708"/>
                    <a:pt x="22826" y="891"/>
                    <a:pt x="22711" y="1096"/>
                  </a:cubicBezTo>
                  <a:cubicBezTo>
                    <a:pt x="22597" y="1256"/>
                    <a:pt x="22506" y="1416"/>
                    <a:pt x="22415" y="1553"/>
                  </a:cubicBezTo>
                  <a:lnTo>
                    <a:pt x="22278" y="1758"/>
                  </a:lnTo>
                  <a:lnTo>
                    <a:pt x="22232" y="1849"/>
                  </a:lnTo>
                  <a:cubicBezTo>
                    <a:pt x="22187" y="1895"/>
                    <a:pt x="22164" y="1941"/>
                    <a:pt x="22141" y="1986"/>
                  </a:cubicBezTo>
                  <a:cubicBezTo>
                    <a:pt x="22118" y="2009"/>
                    <a:pt x="22118" y="2032"/>
                    <a:pt x="22095" y="2055"/>
                  </a:cubicBezTo>
                  <a:cubicBezTo>
                    <a:pt x="22095" y="2078"/>
                    <a:pt x="22118" y="2123"/>
                    <a:pt x="22118" y="2123"/>
                  </a:cubicBezTo>
                  <a:cubicBezTo>
                    <a:pt x="22141" y="2169"/>
                    <a:pt x="22164" y="2192"/>
                    <a:pt x="22187" y="2215"/>
                  </a:cubicBezTo>
                  <a:lnTo>
                    <a:pt x="22164" y="2237"/>
                  </a:lnTo>
                  <a:lnTo>
                    <a:pt x="22118" y="2237"/>
                  </a:lnTo>
                  <a:cubicBezTo>
                    <a:pt x="22050" y="2351"/>
                    <a:pt x="22004" y="2443"/>
                    <a:pt x="21935" y="2534"/>
                  </a:cubicBezTo>
                  <a:cubicBezTo>
                    <a:pt x="21890" y="2603"/>
                    <a:pt x="21844" y="2694"/>
                    <a:pt x="21798" y="2762"/>
                  </a:cubicBezTo>
                  <a:cubicBezTo>
                    <a:pt x="21776" y="2831"/>
                    <a:pt x="21753" y="2876"/>
                    <a:pt x="21730" y="2922"/>
                  </a:cubicBezTo>
                  <a:cubicBezTo>
                    <a:pt x="21684" y="3013"/>
                    <a:pt x="21639" y="3082"/>
                    <a:pt x="21570" y="3173"/>
                  </a:cubicBezTo>
                  <a:lnTo>
                    <a:pt x="21547" y="3219"/>
                  </a:lnTo>
                  <a:lnTo>
                    <a:pt x="21479" y="3333"/>
                  </a:lnTo>
                  <a:lnTo>
                    <a:pt x="21388" y="3470"/>
                  </a:lnTo>
                  <a:cubicBezTo>
                    <a:pt x="21319" y="3584"/>
                    <a:pt x="21251" y="3698"/>
                    <a:pt x="21205" y="3835"/>
                  </a:cubicBezTo>
                  <a:lnTo>
                    <a:pt x="21159" y="3881"/>
                  </a:lnTo>
                  <a:lnTo>
                    <a:pt x="21114" y="3949"/>
                  </a:lnTo>
                  <a:lnTo>
                    <a:pt x="21091" y="3995"/>
                  </a:lnTo>
                  <a:cubicBezTo>
                    <a:pt x="21068" y="4041"/>
                    <a:pt x="21045" y="4086"/>
                    <a:pt x="21022" y="4132"/>
                  </a:cubicBezTo>
                  <a:cubicBezTo>
                    <a:pt x="21022" y="4155"/>
                    <a:pt x="21022" y="4200"/>
                    <a:pt x="21022" y="4200"/>
                  </a:cubicBezTo>
                  <a:cubicBezTo>
                    <a:pt x="21000" y="4223"/>
                    <a:pt x="20977" y="4246"/>
                    <a:pt x="20977" y="4292"/>
                  </a:cubicBezTo>
                  <a:cubicBezTo>
                    <a:pt x="20863" y="4451"/>
                    <a:pt x="20771" y="4611"/>
                    <a:pt x="20657" y="4771"/>
                  </a:cubicBezTo>
                  <a:lnTo>
                    <a:pt x="20589" y="4885"/>
                  </a:lnTo>
                  <a:lnTo>
                    <a:pt x="20520" y="4999"/>
                  </a:lnTo>
                  <a:lnTo>
                    <a:pt x="20497" y="5045"/>
                  </a:lnTo>
                  <a:lnTo>
                    <a:pt x="20475" y="5091"/>
                  </a:lnTo>
                  <a:cubicBezTo>
                    <a:pt x="20383" y="5205"/>
                    <a:pt x="20292" y="5364"/>
                    <a:pt x="20224" y="5501"/>
                  </a:cubicBezTo>
                  <a:lnTo>
                    <a:pt x="20178" y="5547"/>
                  </a:lnTo>
                  <a:lnTo>
                    <a:pt x="19950" y="5912"/>
                  </a:lnTo>
                  <a:lnTo>
                    <a:pt x="19904" y="6004"/>
                  </a:lnTo>
                  <a:cubicBezTo>
                    <a:pt x="19813" y="6163"/>
                    <a:pt x="19699" y="6323"/>
                    <a:pt x="19607" y="6483"/>
                  </a:cubicBezTo>
                  <a:cubicBezTo>
                    <a:pt x="19562" y="6597"/>
                    <a:pt x="19493" y="6688"/>
                    <a:pt x="19447" y="6802"/>
                  </a:cubicBezTo>
                  <a:lnTo>
                    <a:pt x="19402" y="6871"/>
                  </a:lnTo>
                  <a:lnTo>
                    <a:pt x="19379" y="6894"/>
                  </a:lnTo>
                  <a:lnTo>
                    <a:pt x="19356" y="6939"/>
                  </a:lnTo>
                  <a:cubicBezTo>
                    <a:pt x="19356" y="6962"/>
                    <a:pt x="19333" y="6985"/>
                    <a:pt x="19311" y="7008"/>
                  </a:cubicBezTo>
                  <a:lnTo>
                    <a:pt x="19311" y="7031"/>
                  </a:lnTo>
                  <a:cubicBezTo>
                    <a:pt x="19288" y="7076"/>
                    <a:pt x="19265" y="7099"/>
                    <a:pt x="19242" y="7145"/>
                  </a:cubicBezTo>
                  <a:cubicBezTo>
                    <a:pt x="19242" y="7190"/>
                    <a:pt x="19242" y="7213"/>
                    <a:pt x="19242" y="7259"/>
                  </a:cubicBezTo>
                  <a:lnTo>
                    <a:pt x="19219" y="7305"/>
                  </a:lnTo>
                  <a:lnTo>
                    <a:pt x="19196" y="7350"/>
                  </a:lnTo>
                  <a:cubicBezTo>
                    <a:pt x="19174" y="7373"/>
                    <a:pt x="19151" y="7419"/>
                    <a:pt x="19128" y="7464"/>
                  </a:cubicBezTo>
                  <a:lnTo>
                    <a:pt x="19128" y="7487"/>
                  </a:lnTo>
                  <a:cubicBezTo>
                    <a:pt x="19105" y="7533"/>
                    <a:pt x="19082" y="7578"/>
                    <a:pt x="19059" y="7601"/>
                  </a:cubicBezTo>
                  <a:cubicBezTo>
                    <a:pt x="19059" y="7624"/>
                    <a:pt x="19059" y="7624"/>
                    <a:pt x="19037" y="7647"/>
                  </a:cubicBezTo>
                  <a:lnTo>
                    <a:pt x="18991" y="7715"/>
                  </a:lnTo>
                  <a:lnTo>
                    <a:pt x="18945" y="7807"/>
                  </a:lnTo>
                  <a:cubicBezTo>
                    <a:pt x="18922" y="7807"/>
                    <a:pt x="18922" y="7830"/>
                    <a:pt x="18900" y="7852"/>
                  </a:cubicBezTo>
                  <a:lnTo>
                    <a:pt x="18877" y="7875"/>
                  </a:lnTo>
                  <a:lnTo>
                    <a:pt x="18786" y="8058"/>
                  </a:lnTo>
                  <a:cubicBezTo>
                    <a:pt x="18694" y="8172"/>
                    <a:pt x="18626" y="8309"/>
                    <a:pt x="18557" y="8423"/>
                  </a:cubicBezTo>
                  <a:lnTo>
                    <a:pt x="18512" y="8491"/>
                  </a:lnTo>
                  <a:lnTo>
                    <a:pt x="18489" y="8560"/>
                  </a:lnTo>
                  <a:lnTo>
                    <a:pt x="18466" y="8583"/>
                  </a:lnTo>
                  <a:cubicBezTo>
                    <a:pt x="18443" y="8628"/>
                    <a:pt x="18398" y="8674"/>
                    <a:pt x="18375" y="8743"/>
                  </a:cubicBezTo>
                  <a:cubicBezTo>
                    <a:pt x="18329" y="8811"/>
                    <a:pt x="18283" y="8902"/>
                    <a:pt x="18238" y="8994"/>
                  </a:cubicBezTo>
                  <a:lnTo>
                    <a:pt x="18146" y="9108"/>
                  </a:lnTo>
                  <a:lnTo>
                    <a:pt x="18078" y="9245"/>
                  </a:lnTo>
                  <a:cubicBezTo>
                    <a:pt x="18032" y="9336"/>
                    <a:pt x="17987" y="9427"/>
                    <a:pt x="17941" y="9541"/>
                  </a:cubicBezTo>
                  <a:cubicBezTo>
                    <a:pt x="17873" y="9633"/>
                    <a:pt x="17827" y="9724"/>
                    <a:pt x="17781" y="9838"/>
                  </a:cubicBezTo>
                  <a:lnTo>
                    <a:pt x="17781" y="9861"/>
                  </a:lnTo>
                  <a:lnTo>
                    <a:pt x="17736" y="9929"/>
                  </a:lnTo>
                  <a:lnTo>
                    <a:pt x="17690" y="10021"/>
                  </a:lnTo>
                  <a:lnTo>
                    <a:pt x="17690" y="10044"/>
                  </a:lnTo>
                  <a:lnTo>
                    <a:pt x="17667" y="10066"/>
                  </a:lnTo>
                  <a:cubicBezTo>
                    <a:pt x="17644" y="10089"/>
                    <a:pt x="17644" y="10135"/>
                    <a:pt x="17621" y="10158"/>
                  </a:cubicBezTo>
                  <a:cubicBezTo>
                    <a:pt x="17553" y="10272"/>
                    <a:pt x="17484" y="10386"/>
                    <a:pt x="17416" y="10523"/>
                  </a:cubicBezTo>
                  <a:cubicBezTo>
                    <a:pt x="17370" y="10591"/>
                    <a:pt x="17325" y="10660"/>
                    <a:pt x="17279" y="10751"/>
                  </a:cubicBezTo>
                  <a:cubicBezTo>
                    <a:pt x="17233" y="10820"/>
                    <a:pt x="17188" y="10865"/>
                    <a:pt x="17165" y="10934"/>
                  </a:cubicBezTo>
                  <a:lnTo>
                    <a:pt x="17142" y="10979"/>
                  </a:lnTo>
                  <a:lnTo>
                    <a:pt x="17051" y="11116"/>
                  </a:lnTo>
                  <a:lnTo>
                    <a:pt x="17005" y="11185"/>
                  </a:lnTo>
                  <a:lnTo>
                    <a:pt x="16868" y="11413"/>
                  </a:lnTo>
                  <a:lnTo>
                    <a:pt x="16708" y="11641"/>
                  </a:lnTo>
                  <a:lnTo>
                    <a:pt x="16640" y="11778"/>
                  </a:lnTo>
                  <a:lnTo>
                    <a:pt x="16617" y="11801"/>
                  </a:lnTo>
                  <a:lnTo>
                    <a:pt x="16571" y="11892"/>
                  </a:lnTo>
                  <a:cubicBezTo>
                    <a:pt x="16549" y="11915"/>
                    <a:pt x="16526" y="11961"/>
                    <a:pt x="16503" y="12007"/>
                  </a:cubicBezTo>
                  <a:lnTo>
                    <a:pt x="16480" y="12029"/>
                  </a:lnTo>
                  <a:lnTo>
                    <a:pt x="16412" y="12121"/>
                  </a:lnTo>
                  <a:lnTo>
                    <a:pt x="16366" y="12235"/>
                  </a:lnTo>
                  <a:lnTo>
                    <a:pt x="16298" y="12326"/>
                  </a:lnTo>
                  <a:lnTo>
                    <a:pt x="16275" y="12395"/>
                  </a:lnTo>
                  <a:lnTo>
                    <a:pt x="16229" y="12440"/>
                  </a:lnTo>
                  <a:lnTo>
                    <a:pt x="16206" y="12486"/>
                  </a:lnTo>
                  <a:lnTo>
                    <a:pt x="16183" y="12509"/>
                  </a:lnTo>
                  <a:cubicBezTo>
                    <a:pt x="16183" y="12532"/>
                    <a:pt x="16161" y="12577"/>
                    <a:pt x="16161" y="12600"/>
                  </a:cubicBezTo>
                  <a:cubicBezTo>
                    <a:pt x="16138" y="12600"/>
                    <a:pt x="16138" y="12623"/>
                    <a:pt x="16138" y="12623"/>
                  </a:cubicBezTo>
                  <a:cubicBezTo>
                    <a:pt x="16069" y="12737"/>
                    <a:pt x="16001" y="12874"/>
                    <a:pt x="15932" y="12988"/>
                  </a:cubicBezTo>
                  <a:lnTo>
                    <a:pt x="15887" y="13079"/>
                  </a:lnTo>
                  <a:lnTo>
                    <a:pt x="15841" y="13125"/>
                  </a:lnTo>
                  <a:lnTo>
                    <a:pt x="15841" y="13148"/>
                  </a:lnTo>
                  <a:lnTo>
                    <a:pt x="15795" y="13216"/>
                  </a:lnTo>
                  <a:lnTo>
                    <a:pt x="15773" y="13262"/>
                  </a:lnTo>
                  <a:cubicBezTo>
                    <a:pt x="15773" y="13285"/>
                    <a:pt x="15773" y="13308"/>
                    <a:pt x="15773" y="13330"/>
                  </a:cubicBezTo>
                  <a:cubicBezTo>
                    <a:pt x="15773" y="13353"/>
                    <a:pt x="15773" y="13353"/>
                    <a:pt x="15773" y="13376"/>
                  </a:cubicBezTo>
                  <a:lnTo>
                    <a:pt x="15750" y="13422"/>
                  </a:lnTo>
                  <a:lnTo>
                    <a:pt x="15727" y="13422"/>
                  </a:lnTo>
                  <a:cubicBezTo>
                    <a:pt x="15704" y="13490"/>
                    <a:pt x="15681" y="13513"/>
                    <a:pt x="15658" y="13559"/>
                  </a:cubicBezTo>
                  <a:lnTo>
                    <a:pt x="15613" y="13627"/>
                  </a:lnTo>
                  <a:lnTo>
                    <a:pt x="15590" y="13650"/>
                  </a:lnTo>
                  <a:lnTo>
                    <a:pt x="15567" y="13673"/>
                  </a:lnTo>
                  <a:cubicBezTo>
                    <a:pt x="15544" y="13718"/>
                    <a:pt x="15522" y="13741"/>
                    <a:pt x="15499" y="13787"/>
                  </a:cubicBezTo>
                  <a:lnTo>
                    <a:pt x="15476" y="13810"/>
                  </a:lnTo>
                  <a:cubicBezTo>
                    <a:pt x="15453" y="13833"/>
                    <a:pt x="15430" y="13855"/>
                    <a:pt x="15430" y="13878"/>
                  </a:cubicBezTo>
                  <a:lnTo>
                    <a:pt x="15316" y="14038"/>
                  </a:lnTo>
                  <a:cubicBezTo>
                    <a:pt x="15225" y="14198"/>
                    <a:pt x="15133" y="14335"/>
                    <a:pt x="15065" y="14495"/>
                  </a:cubicBezTo>
                  <a:cubicBezTo>
                    <a:pt x="14951" y="14677"/>
                    <a:pt x="14837" y="14860"/>
                    <a:pt x="14745" y="15042"/>
                  </a:cubicBezTo>
                  <a:cubicBezTo>
                    <a:pt x="14677" y="15156"/>
                    <a:pt x="14609" y="15271"/>
                    <a:pt x="14540" y="15385"/>
                  </a:cubicBezTo>
                  <a:lnTo>
                    <a:pt x="14540" y="15408"/>
                  </a:lnTo>
                  <a:lnTo>
                    <a:pt x="14517" y="15453"/>
                  </a:lnTo>
                  <a:lnTo>
                    <a:pt x="14494" y="15476"/>
                  </a:lnTo>
                  <a:lnTo>
                    <a:pt x="14449" y="15544"/>
                  </a:lnTo>
                  <a:lnTo>
                    <a:pt x="14426" y="15636"/>
                  </a:lnTo>
                  <a:lnTo>
                    <a:pt x="14335" y="15796"/>
                  </a:lnTo>
                  <a:cubicBezTo>
                    <a:pt x="14152" y="16092"/>
                    <a:pt x="14015" y="16366"/>
                    <a:pt x="13855" y="16640"/>
                  </a:cubicBezTo>
                  <a:lnTo>
                    <a:pt x="13855" y="16663"/>
                  </a:lnTo>
                  <a:cubicBezTo>
                    <a:pt x="13855" y="16686"/>
                    <a:pt x="13832" y="16709"/>
                    <a:pt x="13832" y="16709"/>
                  </a:cubicBezTo>
                  <a:cubicBezTo>
                    <a:pt x="13810" y="16731"/>
                    <a:pt x="13810" y="16754"/>
                    <a:pt x="13810" y="16777"/>
                  </a:cubicBezTo>
                  <a:lnTo>
                    <a:pt x="13764" y="16846"/>
                  </a:lnTo>
                  <a:lnTo>
                    <a:pt x="13741" y="16868"/>
                  </a:lnTo>
                  <a:cubicBezTo>
                    <a:pt x="13741" y="16891"/>
                    <a:pt x="13741" y="16914"/>
                    <a:pt x="13718" y="16937"/>
                  </a:cubicBezTo>
                  <a:lnTo>
                    <a:pt x="13673" y="17051"/>
                  </a:lnTo>
                  <a:cubicBezTo>
                    <a:pt x="13650" y="17051"/>
                    <a:pt x="13650" y="17074"/>
                    <a:pt x="13627" y="17097"/>
                  </a:cubicBezTo>
                  <a:cubicBezTo>
                    <a:pt x="13627" y="17097"/>
                    <a:pt x="13627" y="17074"/>
                    <a:pt x="13604" y="17074"/>
                  </a:cubicBezTo>
                  <a:cubicBezTo>
                    <a:pt x="13581" y="17051"/>
                    <a:pt x="13559" y="17051"/>
                    <a:pt x="13513" y="17028"/>
                  </a:cubicBezTo>
                  <a:lnTo>
                    <a:pt x="13148" y="17028"/>
                  </a:lnTo>
                  <a:cubicBezTo>
                    <a:pt x="13102" y="17005"/>
                    <a:pt x="13079" y="17005"/>
                    <a:pt x="13056" y="17005"/>
                  </a:cubicBezTo>
                  <a:lnTo>
                    <a:pt x="13011" y="17005"/>
                  </a:lnTo>
                  <a:lnTo>
                    <a:pt x="12988" y="16982"/>
                  </a:lnTo>
                  <a:lnTo>
                    <a:pt x="12919" y="16982"/>
                  </a:lnTo>
                  <a:lnTo>
                    <a:pt x="12874" y="16960"/>
                  </a:lnTo>
                  <a:lnTo>
                    <a:pt x="12782" y="16960"/>
                  </a:lnTo>
                  <a:cubicBezTo>
                    <a:pt x="12691" y="16937"/>
                    <a:pt x="12600" y="16914"/>
                    <a:pt x="12509" y="16891"/>
                  </a:cubicBezTo>
                  <a:cubicBezTo>
                    <a:pt x="12372" y="16868"/>
                    <a:pt x="12235" y="16846"/>
                    <a:pt x="12121" y="16823"/>
                  </a:cubicBezTo>
                  <a:cubicBezTo>
                    <a:pt x="12006" y="16800"/>
                    <a:pt x="11892" y="16777"/>
                    <a:pt x="11778" y="16754"/>
                  </a:cubicBezTo>
                  <a:lnTo>
                    <a:pt x="11755" y="16754"/>
                  </a:lnTo>
                  <a:cubicBezTo>
                    <a:pt x="11710" y="16754"/>
                    <a:pt x="11641" y="16731"/>
                    <a:pt x="11596" y="16731"/>
                  </a:cubicBezTo>
                  <a:lnTo>
                    <a:pt x="11527" y="16709"/>
                  </a:lnTo>
                  <a:lnTo>
                    <a:pt x="11481" y="16686"/>
                  </a:lnTo>
                  <a:lnTo>
                    <a:pt x="11436" y="16686"/>
                  </a:lnTo>
                  <a:cubicBezTo>
                    <a:pt x="11367" y="16663"/>
                    <a:pt x="11299" y="16640"/>
                    <a:pt x="11230" y="16617"/>
                  </a:cubicBezTo>
                  <a:lnTo>
                    <a:pt x="11208" y="16617"/>
                  </a:lnTo>
                  <a:cubicBezTo>
                    <a:pt x="11139" y="16594"/>
                    <a:pt x="11093" y="16572"/>
                    <a:pt x="11025" y="16549"/>
                  </a:cubicBezTo>
                  <a:lnTo>
                    <a:pt x="10956" y="16526"/>
                  </a:lnTo>
                  <a:lnTo>
                    <a:pt x="10911" y="16503"/>
                  </a:lnTo>
                  <a:cubicBezTo>
                    <a:pt x="10865" y="16480"/>
                    <a:pt x="10842" y="16480"/>
                    <a:pt x="10797" y="16457"/>
                  </a:cubicBezTo>
                  <a:cubicBezTo>
                    <a:pt x="10774" y="16457"/>
                    <a:pt x="10751" y="16435"/>
                    <a:pt x="10728" y="16435"/>
                  </a:cubicBezTo>
                  <a:cubicBezTo>
                    <a:pt x="10683" y="16412"/>
                    <a:pt x="10614" y="16389"/>
                    <a:pt x="10568" y="16389"/>
                  </a:cubicBezTo>
                  <a:cubicBezTo>
                    <a:pt x="10546" y="16366"/>
                    <a:pt x="10500" y="16343"/>
                    <a:pt x="10454" y="16343"/>
                  </a:cubicBezTo>
                  <a:lnTo>
                    <a:pt x="10431" y="16321"/>
                  </a:lnTo>
                  <a:lnTo>
                    <a:pt x="10386" y="16321"/>
                  </a:lnTo>
                  <a:cubicBezTo>
                    <a:pt x="10363" y="16321"/>
                    <a:pt x="10363" y="16298"/>
                    <a:pt x="10340" y="16298"/>
                  </a:cubicBezTo>
                  <a:lnTo>
                    <a:pt x="10272" y="16275"/>
                  </a:lnTo>
                  <a:cubicBezTo>
                    <a:pt x="10180" y="16252"/>
                    <a:pt x="10112" y="16229"/>
                    <a:pt x="10043" y="16206"/>
                  </a:cubicBezTo>
                  <a:lnTo>
                    <a:pt x="10021" y="16206"/>
                  </a:lnTo>
                  <a:lnTo>
                    <a:pt x="9884" y="16161"/>
                  </a:lnTo>
                  <a:lnTo>
                    <a:pt x="9655" y="16069"/>
                  </a:lnTo>
                  <a:lnTo>
                    <a:pt x="9450" y="16001"/>
                  </a:lnTo>
                  <a:lnTo>
                    <a:pt x="9427" y="16001"/>
                  </a:lnTo>
                  <a:cubicBezTo>
                    <a:pt x="9404" y="15978"/>
                    <a:pt x="9382" y="15955"/>
                    <a:pt x="9359" y="15955"/>
                  </a:cubicBezTo>
                  <a:lnTo>
                    <a:pt x="9313" y="15933"/>
                  </a:lnTo>
                  <a:lnTo>
                    <a:pt x="9245" y="15910"/>
                  </a:lnTo>
                  <a:cubicBezTo>
                    <a:pt x="9199" y="15887"/>
                    <a:pt x="9130" y="15864"/>
                    <a:pt x="9085" y="15841"/>
                  </a:cubicBezTo>
                  <a:cubicBezTo>
                    <a:pt x="8993" y="15796"/>
                    <a:pt x="8925" y="15773"/>
                    <a:pt x="8857" y="15750"/>
                  </a:cubicBezTo>
                  <a:lnTo>
                    <a:pt x="8788" y="15727"/>
                  </a:lnTo>
                  <a:cubicBezTo>
                    <a:pt x="8674" y="15681"/>
                    <a:pt x="8560" y="15636"/>
                    <a:pt x="8446" y="15590"/>
                  </a:cubicBezTo>
                  <a:cubicBezTo>
                    <a:pt x="8446" y="15567"/>
                    <a:pt x="8400" y="15544"/>
                    <a:pt x="8377" y="15522"/>
                  </a:cubicBezTo>
                  <a:cubicBezTo>
                    <a:pt x="8332" y="15499"/>
                    <a:pt x="8309" y="15476"/>
                    <a:pt x="8286" y="15476"/>
                  </a:cubicBezTo>
                  <a:lnTo>
                    <a:pt x="8240" y="15453"/>
                  </a:lnTo>
                  <a:cubicBezTo>
                    <a:pt x="8195" y="15430"/>
                    <a:pt x="8149" y="15430"/>
                    <a:pt x="8126" y="15408"/>
                  </a:cubicBezTo>
                  <a:lnTo>
                    <a:pt x="8103" y="15385"/>
                  </a:lnTo>
                  <a:lnTo>
                    <a:pt x="7989" y="15339"/>
                  </a:lnTo>
                  <a:lnTo>
                    <a:pt x="7875" y="15316"/>
                  </a:lnTo>
                  <a:lnTo>
                    <a:pt x="7784" y="15271"/>
                  </a:lnTo>
                  <a:cubicBezTo>
                    <a:pt x="7670" y="15225"/>
                    <a:pt x="7555" y="15179"/>
                    <a:pt x="7464" y="15134"/>
                  </a:cubicBezTo>
                  <a:cubicBezTo>
                    <a:pt x="7327" y="15065"/>
                    <a:pt x="7213" y="15019"/>
                    <a:pt x="7099" y="14974"/>
                  </a:cubicBezTo>
                  <a:lnTo>
                    <a:pt x="7031" y="14928"/>
                  </a:lnTo>
                  <a:cubicBezTo>
                    <a:pt x="6962" y="14905"/>
                    <a:pt x="6894" y="14860"/>
                    <a:pt x="6802" y="14837"/>
                  </a:cubicBezTo>
                  <a:lnTo>
                    <a:pt x="6757" y="14791"/>
                  </a:lnTo>
                  <a:lnTo>
                    <a:pt x="6734" y="14791"/>
                  </a:lnTo>
                  <a:lnTo>
                    <a:pt x="6688" y="14768"/>
                  </a:lnTo>
                  <a:lnTo>
                    <a:pt x="6665" y="14768"/>
                  </a:lnTo>
                  <a:cubicBezTo>
                    <a:pt x="6642" y="14768"/>
                    <a:pt x="6642" y="14746"/>
                    <a:pt x="6620" y="14746"/>
                  </a:cubicBezTo>
                  <a:lnTo>
                    <a:pt x="6574" y="14746"/>
                  </a:lnTo>
                  <a:lnTo>
                    <a:pt x="6483" y="14700"/>
                  </a:lnTo>
                  <a:cubicBezTo>
                    <a:pt x="6414" y="14677"/>
                    <a:pt x="6369" y="14654"/>
                    <a:pt x="6323" y="14631"/>
                  </a:cubicBezTo>
                  <a:cubicBezTo>
                    <a:pt x="6300" y="14609"/>
                    <a:pt x="6277" y="14586"/>
                    <a:pt x="6254" y="14563"/>
                  </a:cubicBezTo>
                  <a:cubicBezTo>
                    <a:pt x="6163" y="14517"/>
                    <a:pt x="6072" y="14472"/>
                    <a:pt x="6003" y="14426"/>
                  </a:cubicBezTo>
                  <a:lnTo>
                    <a:pt x="5981" y="14426"/>
                  </a:lnTo>
                  <a:cubicBezTo>
                    <a:pt x="5912" y="14380"/>
                    <a:pt x="5821" y="14358"/>
                    <a:pt x="5752" y="14312"/>
                  </a:cubicBezTo>
                  <a:cubicBezTo>
                    <a:pt x="5593" y="14243"/>
                    <a:pt x="5410" y="14175"/>
                    <a:pt x="5250" y="14084"/>
                  </a:cubicBezTo>
                  <a:cubicBezTo>
                    <a:pt x="5182" y="14061"/>
                    <a:pt x="5090" y="14015"/>
                    <a:pt x="5022" y="13970"/>
                  </a:cubicBezTo>
                  <a:cubicBezTo>
                    <a:pt x="4908" y="13901"/>
                    <a:pt x="4794" y="13833"/>
                    <a:pt x="4702" y="13764"/>
                  </a:cubicBezTo>
                  <a:lnTo>
                    <a:pt x="4611" y="13741"/>
                  </a:lnTo>
                  <a:cubicBezTo>
                    <a:pt x="4543" y="13696"/>
                    <a:pt x="4451" y="13650"/>
                    <a:pt x="4360" y="13604"/>
                  </a:cubicBezTo>
                  <a:lnTo>
                    <a:pt x="4200" y="13513"/>
                  </a:lnTo>
                  <a:cubicBezTo>
                    <a:pt x="4109" y="13467"/>
                    <a:pt x="3995" y="13399"/>
                    <a:pt x="3903" y="13353"/>
                  </a:cubicBezTo>
                  <a:cubicBezTo>
                    <a:pt x="3721" y="13262"/>
                    <a:pt x="3561" y="13171"/>
                    <a:pt x="3401" y="13079"/>
                  </a:cubicBezTo>
                  <a:lnTo>
                    <a:pt x="3310" y="13034"/>
                  </a:lnTo>
                  <a:lnTo>
                    <a:pt x="3287" y="13034"/>
                  </a:lnTo>
                  <a:cubicBezTo>
                    <a:pt x="3150" y="12965"/>
                    <a:pt x="3013" y="12897"/>
                    <a:pt x="2876" y="12828"/>
                  </a:cubicBezTo>
                  <a:cubicBezTo>
                    <a:pt x="2853" y="12805"/>
                    <a:pt x="2831" y="12805"/>
                    <a:pt x="2785" y="12783"/>
                  </a:cubicBezTo>
                  <a:lnTo>
                    <a:pt x="2717" y="12783"/>
                  </a:lnTo>
                  <a:cubicBezTo>
                    <a:pt x="2694" y="12760"/>
                    <a:pt x="2671" y="12760"/>
                    <a:pt x="2648" y="12737"/>
                  </a:cubicBezTo>
                  <a:lnTo>
                    <a:pt x="2625" y="12714"/>
                  </a:lnTo>
                  <a:cubicBezTo>
                    <a:pt x="2557" y="12691"/>
                    <a:pt x="2488" y="12646"/>
                    <a:pt x="2443" y="12623"/>
                  </a:cubicBezTo>
                  <a:cubicBezTo>
                    <a:pt x="2397" y="12577"/>
                    <a:pt x="2351" y="12577"/>
                    <a:pt x="2328" y="12554"/>
                  </a:cubicBezTo>
                  <a:cubicBezTo>
                    <a:pt x="2306" y="12554"/>
                    <a:pt x="2306" y="12532"/>
                    <a:pt x="2283" y="12532"/>
                  </a:cubicBezTo>
                  <a:cubicBezTo>
                    <a:pt x="2260" y="12532"/>
                    <a:pt x="2214" y="12554"/>
                    <a:pt x="2192" y="12577"/>
                  </a:cubicBezTo>
                  <a:cubicBezTo>
                    <a:pt x="2192" y="12554"/>
                    <a:pt x="2169" y="12554"/>
                    <a:pt x="2146" y="12532"/>
                  </a:cubicBezTo>
                  <a:lnTo>
                    <a:pt x="1804" y="12303"/>
                  </a:lnTo>
                  <a:lnTo>
                    <a:pt x="1461" y="12075"/>
                  </a:lnTo>
                  <a:lnTo>
                    <a:pt x="1393" y="12029"/>
                  </a:lnTo>
                  <a:lnTo>
                    <a:pt x="1233" y="11915"/>
                  </a:lnTo>
                  <a:cubicBezTo>
                    <a:pt x="1187" y="11847"/>
                    <a:pt x="1142" y="11801"/>
                    <a:pt x="1096" y="11755"/>
                  </a:cubicBezTo>
                  <a:lnTo>
                    <a:pt x="1073" y="11733"/>
                  </a:lnTo>
                  <a:cubicBezTo>
                    <a:pt x="1027" y="11687"/>
                    <a:pt x="1005" y="11664"/>
                    <a:pt x="982" y="11641"/>
                  </a:cubicBezTo>
                  <a:lnTo>
                    <a:pt x="959" y="11619"/>
                  </a:lnTo>
                  <a:cubicBezTo>
                    <a:pt x="891" y="11573"/>
                    <a:pt x="822" y="11504"/>
                    <a:pt x="754" y="11459"/>
                  </a:cubicBezTo>
                  <a:lnTo>
                    <a:pt x="708" y="11436"/>
                  </a:lnTo>
                  <a:cubicBezTo>
                    <a:pt x="617" y="11390"/>
                    <a:pt x="548" y="11322"/>
                    <a:pt x="457" y="11276"/>
                  </a:cubicBezTo>
                  <a:lnTo>
                    <a:pt x="434" y="11253"/>
                  </a:lnTo>
                  <a:lnTo>
                    <a:pt x="388" y="11231"/>
                  </a:lnTo>
                  <a:lnTo>
                    <a:pt x="366" y="11231"/>
                  </a:lnTo>
                  <a:cubicBezTo>
                    <a:pt x="343" y="11208"/>
                    <a:pt x="320" y="11185"/>
                    <a:pt x="297" y="11162"/>
                  </a:cubicBezTo>
                  <a:cubicBezTo>
                    <a:pt x="274" y="11162"/>
                    <a:pt x="251" y="11139"/>
                    <a:pt x="229" y="11139"/>
                  </a:cubicBezTo>
                  <a:cubicBezTo>
                    <a:pt x="206" y="11116"/>
                    <a:pt x="160" y="11094"/>
                    <a:pt x="137" y="11094"/>
                  </a:cubicBezTo>
                  <a:cubicBezTo>
                    <a:pt x="114" y="11094"/>
                    <a:pt x="92" y="11116"/>
                    <a:pt x="69" y="11116"/>
                  </a:cubicBezTo>
                  <a:cubicBezTo>
                    <a:pt x="46" y="11139"/>
                    <a:pt x="23" y="11139"/>
                    <a:pt x="23" y="11162"/>
                  </a:cubicBezTo>
                  <a:cubicBezTo>
                    <a:pt x="0" y="11208"/>
                    <a:pt x="0" y="11253"/>
                    <a:pt x="23" y="11276"/>
                  </a:cubicBezTo>
                  <a:cubicBezTo>
                    <a:pt x="23" y="11322"/>
                    <a:pt x="23" y="11367"/>
                    <a:pt x="69" y="11413"/>
                  </a:cubicBezTo>
                  <a:cubicBezTo>
                    <a:pt x="69" y="11413"/>
                    <a:pt x="92" y="11413"/>
                    <a:pt x="92" y="11436"/>
                  </a:cubicBezTo>
                  <a:cubicBezTo>
                    <a:pt x="92" y="11459"/>
                    <a:pt x="92" y="11482"/>
                    <a:pt x="114" y="11504"/>
                  </a:cubicBezTo>
                  <a:cubicBezTo>
                    <a:pt x="137" y="11527"/>
                    <a:pt x="160" y="11573"/>
                    <a:pt x="206" y="11596"/>
                  </a:cubicBezTo>
                  <a:lnTo>
                    <a:pt x="229" y="11596"/>
                  </a:lnTo>
                  <a:cubicBezTo>
                    <a:pt x="229" y="11619"/>
                    <a:pt x="251" y="11641"/>
                    <a:pt x="274" y="11664"/>
                  </a:cubicBezTo>
                  <a:lnTo>
                    <a:pt x="343" y="11710"/>
                  </a:lnTo>
                  <a:lnTo>
                    <a:pt x="434" y="11778"/>
                  </a:lnTo>
                  <a:lnTo>
                    <a:pt x="480" y="11801"/>
                  </a:lnTo>
                  <a:cubicBezTo>
                    <a:pt x="571" y="11870"/>
                    <a:pt x="662" y="11961"/>
                    <a:pt x="776" y="12029"/>
                  </a:cubicBezTo>
                  <a:lnTo>
                    <a:pt x="891" y="12121"/>
                  </a:lnTo>
                  <a:lnTo>
                    <a:pt x="913" y="12144"/>
                  </a:lnTo>
                  <a:cubicBezTo>
                    <a:pt x="959" y="12189"/>
                    <a:pt x="1005" y="12212"/>
                    <a:pt x="1050" y="12258"/>
                  </a:cubicBezTo>
                  <a:lnTo>
                    <a:pt x="1096" y="12303"/>
                  </a:lnTo>
                  <a:cubicBezTo>
                    <a:pt x="1142" y="12326"/>
                    <a:pt x="1164" y="12349"/>
                    <a:pt x="1210" y="12372"/>
                  </a:cubicBezTo>
                  <a:lnTo>
                    <a:pt x="1233" y="12395"/>
                  </a:lnTo>
                  <a:lnTo>
                    <a:pt x="1279" y="12440"/>
                  </a:lnTo>
                  <a:lnTo>
                    <a:pt x="1301" y="12440"/>
                  </a:lnTo>
                  <a:cubicBezTo>
                    <a:pt x="1324" y="12463"/>
                    <a:pt x="1370" y="12486"/>
                    <a:pt x="1393" y="12509"/>
                  </a:cubicBezTo>
                  <a:lnTo>
                    <a:pt x="1438" y="12509"/>
                  </a:lnTo>
                  <a:cubicBezTo>
                    <a:pt x="1461" y="12509"/>
                    <a:pt x="1507" y="12509"/>
                    <a:pt x="1507" y="12486"/>
                  </a:cubicBezTo>
                  <a:cubicBezTo>
                    <a:pt x="1621" y="12577"/>
                    <a:pt x="1758" y="12646"/>
                    <a:pt x="1872" y="12714"/>
                  </a:cubicBezTo>
                  <a:lnTo>
                    <a:pt x="2009" y="12805"/>
                  </a:lnTo>
                  <a:lnTo>
                    <a:pt x="2100" y="12851"/>
                  </a:lnTo>
                  <a:lnTo>
                    <a:pt x="2260" y="12942"/>
                  </a:lnTo>
                  <a:cubicBezTo>
                    <a:pt x="2351" y="13011"/>
                    <a:pt x="2420" y="13057"/>
                    <a:pt x="2511" y="13102"/>
                  </a:cubicBezTo>
                  <a:lnTo>
                    <a:pt x="2534" y="13125"/>
                  </a:lnTo>
                  <a:lnTo>
                    <a:pt x="2580" y="13148"/>
                  </a:lnTo>
                  <a:lnTo>
                    <a:pt x="2602" y="13148"/>
                  </a:lnTo>
                  <a:cubicBezTo>
                    <a:pt x="2625" y="13171"/>
                    <a:pt x="2648" y="13193"/>
                    <a:pt x="2671" y="13193"/>
                  </a:cubicBezTo>
                  <a:cubicBezTo>
                    <a:pt x="2671" y="13193"/>
                    <a:pt x="2671" y="13193"/>
                    <a:pt x="2694" y="13216"/>
                  </a:cubicBezTo>
                  <a:lnTo>
                    <a:pt x="2739" y="13239"/>
                  </a:lnTo>
                  <a:cubicBezTo>
                    <a:pt x="2853" y="13308"/>
                    <a:pt x="2968" y="13376"/>
                    <a:pt x="3082" y="13445"/>
                  </a:cubicBezTo>
                  <a:lnTo>
                    <a:pt x="3150" y="13490"/>
                  </a:lnTo>
                  <a:lnTo>
                    <a:pt x="3242" y="13536"/>
                  </a:lnTo>
                  <a:lnTo>
                    <a:pt x="3287" y="13559"/>
                  </a:lnTo>
                  <a:lnTo>
                    <a:pt x="3310" y="13582"/>
                  </a:lnTo>
                  <a:cubicBezTo>
                    <a:pt x="3356" y="13604"/>
                    <a:pt x="3378" y="13604"/>
                    <a:pt x="3424" y="13627"/>
                  </a:cubicBezTo>
                  <a:cubicBezTo>
                    <a:pt x="3447" y="13650"/>
                    <a:pt x="3470" y="13650"/>
                    <a:pt x="3493" y="13650"/>
                  </a:cubicBezTo>
                  <a:cubicBezTo>
                    <a:pt x="3493" y="13650"/>
                    <a:pt x="3515" y="13650"/>
                    <a:pt x="3515" y="13627"/>
                  </a:cubicBezTo>
                  <a:cubicBezTo>
                    <a:pt x="3652" y="13696"/>
                    <a:pt x="3766" y="13764"/>
                    <a:pt x="3903" y="13833"/>
                  </a:cubicBezTo>
                  <a:cubicBezTo>
                    <a:pt x="3995" y="13878"/>
                    <a:pt x="4063" y="13901"/>
                    <a:pt x="4132" y="13947"/>
                  </a:cubicBezTo>
                  <a:lnTo>
                    <a:pt x="4177" y="13970"/>
                  </a:lnTo>
                  <a:lnTo>
                    <a:pt x="4223" y="13992"/>
                  </a:lnTo>
                  <a:lnTo>
                    <a:pt x="4269" y="14015"/>
                  </a:lnTo>
                  <a:lnTo>
                    <a:pt x="4291" y="14015"/>
                  </a:lnTo>
                  <a:lnTo>
                    <a:pt x="4314" y="14038"/>
                  </a:lnTo>
                  <a:cubicBezTo>
                    <a:pt x="4337" y="14038"/>
                    <a:pt x="4360" y="14061"/>
                    <a:pt x="4406" y="14061"/>
                  </a:cubicBezTo>
                  <a:lnTo>
                    <a:pt x="4474" y="14061"/>
                  </a:lnTo>
                  <a:lnTo>
                    <a:pt x="4497" y="14084"/>
                  </a:lnTo>
                  <a:lnTo>
                    <a:pt x="4520" y="14084"/>
                  </a:lnTo>
                  <a:cubicBezTo>
                    <a:pt x="4611" y="14129"/>
                    <a:pt x="4680" y="14175"/>
                    <a:pt x="4771" y="14221"/>
                  </a:cubicBezTo>
                  <a:lnTo>
                    <a:pt x="4816" y="14243"/>
                  </a:lnTo>
                  <a:cubicBezTo>
                    <a:pt x="4862" y="14289"/>
                    <a:pt x="4931" y="14335"/>
                    <a:pt x="4999" y="14358"/>
                  </a:cubicBezTo>
                  <a:lnTo>
                    <a:pt x="5068" y="14403"/>
                  </a:lnTo>
                  <a:cubicBezTo>
                    <a:pt x="5136" y="14426"/>
                    <a:pt x="5182" y="14472"/>
                    <a:pt x="5250" y="14495"/>
                  </a:cubicBezTo>
                  <a:cubicBezTo>
                    <a:pt x="5341" y="14540"/>
                    <a:pt x="5433" y="14586"/>
                    <a:pt x="5547" y="14631"/>
                  </a:cubicBezTo>
                  <a:cubicBezTo>
                    <a:pt x="5593" y="14677"/>
                    <a:pt x="5638" y="14700"/>
                    <a:pt x="5707" y="14723"/>
                  </a:cubicBezTo>
                  <a:lnTo>
                    <a:pt x="5798" y="14768"/>
                  </a:lnTo>
                  <a:cubicBezTo>
                    <a:pt x="5958" y="14837"/>
                    <a:pt x="6095" y="14905"/>
                    <a:pt x="6232" y="14951"/>
                  </a:cubicBezTo>
                  <a:lnTo>
                    <a:pt x="6300" y="14974"/>
                  </a:lnTo>
                  <a:cubicBezTo>
                    <a:pt x="6369" y="15019"/>
                    <a:pt x="6460" y="15042"/>
                    <a:pt x="6528" y="15088"/>
                  </a:cubicBezTo>
                  <a:lnTo>
                    <a:pt x="6620" y="15111"/>
                  </a:lnTo>
                  <a:lnTo>
                    <a:pt x="6688" y="15156"/>
                  </a:lnTo>
                  <a:lnTo>
                    <a:pt x="6779" y="15179"/>
                  </a:lnTo>
                  <a:lnTo>
                    <a:pt x="6894" y="15225"/>
                  </a:lnTo>
                  <a:lnTo>
                    <a:pt x="6962" y="15248"/>
                  </a:lnTo>
                  <a:lnTo>
                    <a:pt x="7008" y="15271"/>
                  </a:lnTo>
                  <a:lnTo>
                    <a:pt x="7053" y="15316"/>
                  </a:lnTo>
                  <a:lnTo>
                    <a:pt x="7099" y="15339"/>
                  </a:lnTo>
                  <a:lnTo>
                    <a:pt x="7167" y="15362"/>
                  </a:lnTo>
                  <a:cubicBezTo>
                    <a:pt x="7213" y="15385"/>
                    <a:pt x="7282" y="15430"/>
                    <a:pt x="7350" y="15453"/>
                  </a:cubicBezTo>
                  <a:lnTo>
                    <a:pt x="7441" y="15499"/>
                  </a:lnTo>
                  <a:cubicBezTo>
                    <a:pt x="7510" y="15522"/>
                    <a:pt x="7555" y="15544"/>
                    <a:pt x="7601" y="15567"/>
                  </a:cubicBezTo>
                  <a:lnTo>
                    <a:pt x="7624" y="15590"/>
                  </a:lnTo>
                  <a:lnTo>
                    <a:pt x="7670" y="15590"/>
                  </a:lnTo>
                  <a:cubicBezTo>
                    <a:pt x="7670" y="15590"/>
                    <a:pt x="7670" y="15613"/>
                    <a:pt x="7670" y="15613"/>
                  </a:cubicBezTo>
                  <a:cubicBezTo>
                    <a:pt x="7738" y="15636"/>
                    <a:pt x="7784" y="15681"/>
                    <a:pt x="7829" y="15704"/>
                  </a:cubicBezTo>
                  <a:cubicBezTo>
                    <a:pt x="7875" y="15704"/>
                    <a:pt x="7898" y="15727"/>
                    <a:pt x="7921" y="15727"/>
                  </a:cubicBezTo>
                  <a:lnTo>
                    <a:pt x="7966" y="15750"/>
                  </a:lnTo>
                  <a:lnTo>
                    <a:pt x="8012" y="15773"/>
                  </a:lnTo>
                  <a:lnTo>
                    <a:pt x="8103" y="15818"/>
                  </a:lnTo>
                  <a:lnTo>
                    <a:pt x="8126" y="15818"/>
                  </a:lnTo>
                  <a:cubicBezTo>
                    <a:pt x="8217" y="15864"/>
                    <a:pt x="8309" y="15887"/>
                    <a:pt x="8377" y="15933"/>
                  </a:cubicBezTo>
                  <a:lnTo>
                    <a:pt x="8469" y="15955"/>
                  </a:lnTo>
                  <a:cubicBezTo>
                    <a:pt x="8605" y="16024"/>
                    <a:pt x="8765" y="16092"/>
                    <a:pt x="8902" y="16138"/>
                  </a:cubicBezTo>
                  <a:lnTo>
                    <a:pt x="8925" y="16161"/>
                  </a:lnTo>
                  <a:cubicBezTo>
                    <a:pt x="8971" y="16184"/>
                    <a:pt x="9016" y="16184"/>
                    <a:pt x="9039" y="16206"/>
                  </a:cubicBezTo>
                  <a:lnTo>
                    <a:pt x="9130" y="16252"/>
                  </a:lnTo>
                  <a:lnTo>
                    <a:pt x="9199" y="16275"/>
                  </a:lnTo>
                  <a:cubicBezTo>
                    <a:pt x="9245" y="16298"/>
                    <a:pt x="9290" y="16321"/>
                    <a:pt x="9359" y="16343"/>
                  </a:cubicBezTo>
                  <a:lnTo>
                    <a:pt x="9382" y="16343"/>
                  </a:lnTo>
                  <a:lnTo>
                    <a:pt x="9404" y="16366"/>
                  </a:lnTo>
                  <a:lnTo>
                    <a:pt x="9473" y="16389"/>
                  </a:lnTo>
                  <a:cubicBezTo>
                    <a:pt x="9633" y="16457"/>
                    <a:pt x="9792" y="16526"/>
                    <a:pt x="10021" y="16594"/>
                  </a:cubicBezTo>
                  <a:cubicBezTo>
                    <a:pt x="10112" y="16617"/>
                    <a:pt x="10226" y="16663"/>
                    <a:pt x="10317" y="16686"/>
                  </a:cubicBezTo>
                  <a:lnTo>
                    <a:pt x="10340" y="16686"/>
                  </a:lnTo>
                  <a:cubicBezTo>
                    <a:pt x="10386" y="16709"/>
                    <a:pt x="10454" y="16731"/>
                    <a:pt x="10500" y="16754"/>
                  </a:cubicBezTo>
                  <a:cubicBezTo>
                    <a:pt x="10568" y="16777"/>
                    <a:pt x="10637" y="16800"/>
                    <a:pt x="10705" y="16823"/>
                  </a:cubicBezTo>
                  <a:lnTo>
                    <a:pt x="10820" y="16868"/>
                  </a:lnTo>
                  <a:lnTo>
                    <a:pt x="10842" y="16868"/>
                  </a:lnTo>
                  <a:lnTo>
                    <a:pt x="10865" y="16891"/>
                  </a:lnTo>
                  <a:lnTo>
                    <a:pt x="10888" y="16891"/>
                  </a:lnTo>
                  <a:cubicBezTo>
                    <a:pt x="10934" y="16891"/>
                    <a:pt x="10956" y="16914"/>
                    <a:pt x="10979" y="16914"/>
                  </a:cubicBezTo>
                  <a:lnTo>
                    <a:pt x="11139" y="16960"/>
                  </a:lnTo>
                  <a:lnTo>
                    <a:pt x="11299" y="17005"/>
                  </a:lnTo>
                  <a:cubicBezTo>
                    <a:pt x="11299" y="17028"/>
                    <a:pt x="11322" y="17028"/>
                    <a:pt x="11344" y="17028"/>
                  </a:cubicBezTo>
                  <a:lnTo>
                    <a:pt x="11367" y="17028"/>
                  </a:lnTo>
                  <a:lnTo>
                    <a:pt x="11413" y="17051"/>
                  </a:lnTo>
                  <a:lnTo>
                    <a:pt x="11596" y="17097"/>
                  </a:lnTo>
                  <a:lnTo>
                    <a:pt x="11641" y="17097"/>
                  </a:lnTo>
                  <a:cubicBezTo>
                    <a:pt x="11664" y="17119"/>
                    <a:pt x="11710" y="17119"/>
                    <a:pt x="11733" y="17142"/>
                  </a:cubicBezTo>
                  <a:lnTo>
                    <a:pt x="11801" y="17165"/>
                  </a:lnTo>
                  <a:cubicBezTo>
                    <a:pt x="11847" y="17188"/>
                    <a:pt x="11915" y="17188"/>
                    <a:pt x="11961" y="17211"/>
                  </a:cubicBezTo>
                  <a:cubicBezTo>
                    <a:pt x="12121" y="17256"/>
                    <a:pt x="12280" y="17302"/>
                    <a:pt x="12417" y="17348"/>
                  </a:cubicBezTo>
                  <a:lnTo>
                    <a:pt x="12463" y="17348"/>
                  </a:lnTo>
                  <a:lnTo>
                    <a:pt x="12600" y="17371"/>
                  </a:lnTo>
                  <a:cubicBezTo>
                    <a:pt x="12691" y="17416"/>
                    <a:pt x="12760" y="17439"/>
                    <a:pt x="12851" y="17462"/>
                  </a:cubicBezTo>
                  <a:cubicBezTo>
                    <a:pt x="12942" y="17485"/>
                    <a:pt x="13034" y="17507"/>
                    <a:pt x="13125" y="17507"/>
                  </a:cubicBezTo>
                  <a:cubicBezTo>
                    <a:pt x="13216" y="17530"/>
                    <a:pt x="13307" y="17553"/>
                    <a:pt x="13399" y="17553"/>
                  </a:cubicBezTo>
                  <a:lnTo>
                    <a:pt x="13627" y="17553"/>
                  </a:lnTo>
                  <a:cubicBezTo>
                    <a:pt x="13673" y="17553"/>
                    <a:pt x="13718" y="17553"/>
                    <a:pt x="13764" y="17507"/>
                  </a:cubicBezTo>
                  <a:cubicBezTo>
                    <a:pt x="13787" y="17485"/>
                    <a:pt x="13810" y="17462"/>
                    <a:pt x="13832" y="17439"/>
                  </a:cubicBezTo>
                  <a:cubicBezTo>
                    <a:pt x="13855" y="17416"/>
                    <a:pt x="13878" y="17393"/>
                    <a:pt x="13901" y="17371"/>
                  </a:cubicBezTo>
                  <a:cubicBezTo>
                    <a:pt x="13924" y="17348"/>
                    <a:pt x="13947" y="17302"/>
                    <a:pt x="13969" y="17256"/>
                  </a:cubicBezTo>
                  <a:lnTo>
                    <a:pt x="13992" y="17234"/>
                  </a:lnTo>
                  <a:cubicBezTo>
                    <a:pt x="14015" y="17211"/>
                    <a:pt x="14015" y="17188"/>
                    <a:pt x="14038" y="17165"/>
                  </a:cubicBezTo>
                  <a:cubicBezTo>
                    <a:pt x="14084" y="17074"/>
                    <a:pt x="14129" y="17005"/>
                    <a:pt x="14175" y="16937"/>
                  </a:cubicBezTo>
                  <a:cubicBezTo>
                    <a:pt x="14243" y="16823"/>
                    <a:pt x="14312" y="16731"/>
                    <a:pt x="14380" y="16617"/>
                  </a:cubicBezTo>
                  <a:cubicBezTo>
                    <a:pt x="14586" y="16275"/>
                    <a:pt x="14791" y="15955"/>
                    <a:pt x="14951" y="15636"/>
                  </a:cubicBezTo>
                  <a:lnTo>
                    <a:pt x="14974" y="15613"/>
                  </a:lnTo>
                  <a:cubicBezTo>
                    <a:pt x="15042" y="15476"/>
                    <a:pt x="15133" y="15316"/>
                    <a:pt x="15202" y="15179"/>
                  </a:cubicBezTo>
                  <a:lnTo>
                    <a:pt x="15225" y="15111"/>
                  </a:lnTo>
                  <a:lnTo>
                    <a:pt x="15248" y="15088"/>
                  </a:lnTo>
                  <a:cubicBezTo>
                    <a:pt x="15248" y="15088"/>
                    <a:pt x="15270" y="15065"/>
                    <a:pt x="15270" y="15065"/>
                  </a:cubicBezTo>
                  <a:cubicBezTo>
                    <a:pt x="15270" y="15042"/>
                    <a:pt x="15293" y="15019"/>
                    <a:pt x="15293" y="14997"/>
                  </a:cubicBezTo>
                  <a:lnTo>
                    <a:pt x="15316" y="14974"/>
                  </a:lnTo>
                  <a:lnTo>
                    <a:pt x="15316" y="14951"/>
                  </a:lnTo>
                  <a:lnTo>
                    <a:pt x="15339" y="14928"/>
                  </a:lnTo>
                  <a:lnTo>
                    <a:pt x="15339" y="14905"/>
                  </a:lnTo>
                  <a:lnTo>
                    <a:pt x="15385" y="14814"/>
                  </a:lnTo>
                  <a:lnTo>
                    <a:pt x="15430" y="14746"/>
                  </a:lnTo>
                  <a:lnTo>
                    <a:pt x="15453" y="14700"/>
                  </a:lnTo>
                  <a:cubicBezTo>
                    <a:pt x="15453" y="14677"/>
                    <a:pt x="15476" y="14631"/>
                    <a:pt x="15499" y="14586"/>
                  </a:cubicBezTo>
                  <a:cubicBezTo>
                    <a:pt x="15590" y="14426"/>
                    <a:pt x="15658" y="14289"/>
                    <a:pt x="15750" y="14129"/>
                  </a:cubicBezTo>
                  <a:lnTo>
                    <a:pt x="15750" y="14106"/>
                  </a:lnTo>
                  <a:lnTo>
                    <a:pt x="15795" y="14038"/>
                  </a:lnTo>
                  <a:lnTo>
                    <a:pt x="15818" y="14015"/>
                  </a:lnTo>
                  <a:cubicBezTo>
                    <a:pt x="15841" y="14015"/>
                    <a:pt x="15864" y="13992"/>
                    <a:pt x="15864" y="13970"/>
                  </a:cubicBezTo>
                  <a:cubicBezTo>
                    <a:pt x="15887" y="13924"/>
                    <a:pt x="15910" y="13901"/>
                    <a:pt x="15932" y="13855"/>
                  </a:cubicBezTo>
                  <a:lnTo>
                    <a:pt x="15955" y="13833"/>
                  </a:lnTo>
                  <a:cubicBezTo>
                    <a:pt x="15955" y="13810"/>
                    <a:pt x="15978" y="13787"/>
                    <a:pt x="15978" y="13787"/>
                  </a:cubicBezTo>
                  <a:lnTo>
                    <a:pt x="16024" y="13673"/>
                  </a:lnTo>
                  <a:lnTo>
                    <a:pt x="16047" y="13650"/>
                  </a:lnTo>
                  <a:lnTo>
                    <a:pt x="16069" y="13604"/>
                  </a:lnTo>
                  <a:lnTo>
                    <a:pt x="16092" y="13559"/>
                  </a:lnTo>
                  <a:lnTo>
                    <a:pt x="16138" y="13490"/>
                  </a:lnTo>
                  <a:cubicBezTo>
                    <a:pt x="16229" y="13330"/>
                    <a:pt x="16298" y="13171"/>
                    <a:pt x="16389" y="13011"/>
                  </a:cubicBezTo>
                  <a:lnTo>
                    <a:pt x="16412" y="12988"/>
                  </a:lnTo>
                  <a:lnTo>
                    <a:pt x="16457" y="12920"/>
                  </a:lnTo>
                  <a:cubicBezTo>
                    <a:pt x="16480" y="12897"/>
                    <a:pt x="16503" y="12874"/>
                    <a:pt x="16503" y="12851"/>
                  </a:cubicBezTo>
                  <a:lnTo>
                    <a:pt x="16526" y="12805"/>
                  </a:lnTo>
                  <a:cubicBezTo>
                    <a:pt x="16617" y="12668"/>
                    <a:pt x="16708" y="12509"/>
                    <a:pt x="16800" y="12372"/>
                  </a:cubicBezTo>
                  <a:lnTo>
                    <a:pt x="16823" y="12326"/>
                  </a:lnTo>
                  <a:lnTo>
                    <a:pt x="16937" y="12144"/>
                  </a:lnTo>
                  <a:lnTo>
                    <a:pt x="16960" y="12098"/>
                  </a:lnTo>
                  <a:lnTo>
                    <a:pt x="17005" y="12052"/>
                  </a:lnTo>
                  <a:cubicBezTo>
                    <a:pt x="17028" y="11984"/>
                    <a:pt x="17074" y="11915"/>
                    <a:pt x="17119" y="11847"/>
                  </a:cubicBezTo>
                  <a:lnTo>
                    <a:pt x="17256" y="11619"/>
                  </a:lnTo>
                  <a:lnTo>
                    <a:pt x="17325" y="11504"/>
                  </a:lnTo>
                  <a:lnTo>
                    <a:pt x="17348" y="11459"/>
                  </a:lnTo>
                  <a:lnTo>
                    <a:pt x="17416" y="11345"/>
                  </a:lnTo>
                  <a:lnTo>
                    <a:pt x="17462" y="11253"/>
                  </a:lnTo>
                  <a:lnTo>
                    <a:pt x="17507" y="11162"/>
                  </a:lnTo>
                  <a:cubicBezTo>
                    <a:pt x="17530" y="11139"/>
                    <a:pt x="17553" y="11116"/>
                    <a:pt x="17553" y="11094"/>
                  </a:cubicBezTo>
                  <a:lnTo>
                    <a:pt x="17599" y="11025"/>
                  </a:lnTo>
                  <a:cubicBezTo>
                    <a:pt x="17621" y="11002"/>
                    <a:pt x="17621" y="10979"/>
                    <a:pt x="17644" y="10934"/>
                  </a:cubicBezTo>
                  <a:cubicBezTo>
                    <a:pt x="17644" y="10911"/>
                    <a:pt x="17644" y="10888"/>
                    <a:pt x="17644" y="10865"/>
                  </a:cubicBezTo>
                  <a:cubicBezTo>
                    <a:pt x="17644" y="10842"/>
                    <a:pt x="17621" y="10820"/>
                    <a:pt x="17621" y="10820"/>
                  </a:cubicBezTo>
                  <a:lnTo>
                    <a:pt x="17644" y="10774"/>
                  </a:lnTo>
                  <a:lnTo>
                    <a:pt x="17667" y="10728"/>
                  </a:lnTo>
                  <a:lnTo>
                    <a:pt x="17736" y="10614"/>
                  </a:lnTo>
                  <a:lnTo>
                    <a:pt x="17781" y="10500"/>
                  </a:lnTo>
                  <a:cubicBezTo>
                    <a:pt x="17804" y="10477"/>
                    <a:pt x="17827" y="10432"/>
                    <a:pt x="17850" y="10409"/>
                  </a:cubicBezTo>
                  <a:lnTo>
                    <a:pt x="17873" y="10386"/>
                  </a:lnTo>
                  <a:lnTo>
                    <a:pt x="17918" y="10295"/>
                  </a:lnTo>
                  <a:cubicBezTo>
                    <a:pt x="17987" y="10158"/>
                    <a:pt x="18078" y="10044"/>
                    <a:pt x="18146" y="9907"/>
                  </a:cubicBezTo>
                  <a:lnTo>
                    <a:pt x="18192" y="9838"/>
                  </a:lnTo>
                  <a:lnTo>
                    <a:pt x="18261" y="9747"/>
                  </a:lnTo>
                  <a:lnTo>
                    <a:pt x="18283" y="9701"/>
                  </a:lnTo>
                  <a:lnTo>
                    <a:pt x="18306" y="9656"/>
                  </a:lnTo>
                  <a:lnTo>
                    <a:pt x="18329" y="9633"/>
                  </a:lnTo>
                  <a:lnTo>
                    <a:pt x="18329" y="9610"/>
                  </a:lnTo>
                  <a:lnTo>
                    <a:pt x="18352" y="9587"/>
                  </a:lnTo>
                  <a:cubicBezTo>
                    <a:pt x="18352" y="9564"/>
                    <a:pt x="18375" y="9541"/>
                    <a:pt x="18375" y="9519"/>
                  </a:cubicBezTo>
                  <a:cubicBezTo>
                    <a:pt x="18398" y="9496"/>
                    <a:pt x="18398" y="9473"/>
                    <a:pt x="18398" y="9450"/>
                  </a:cubicBezTo>
                  <a:lnTo>
                    <a:pt x="18420" y="9404"/>
                  </a:lnTo>
                  <a:lnTo>
                    <a:pt x="18443" y="9382"/>
                  </a:lnTo>
                  <a:cubicBezTo>
                    <a:pt x="18443" y="9359"/>
                    <a:pt x="18443" y="9359"/>
                    <a:pt x="18443" y="9336"/>
                  </a:cubicBezTo>
                  <a:cubicBezTo>
                    <a:pt x="18489" y="9313"/>
                    <a:pt x="18512" y="9245"/>
                    <a:pt x="18534" y="9199"/>
                  </a:cubicBezTo>
                  <a:lnTo>
                    <a:pt x="18557" y="9176"/>
                  </a:lnTo>
                  <a:lnTo>
                    <a:pt x="18557" y="9153"/>
                  </a:lnTo>
                  <a:lnTo>
                    <a:pt x="18580" y="9153"/>
                  </a:lnTo>
                  <a:lnTo>
                    <a:pt x="18603" y="9085"/>
                  </a:lnTo>
                  <a:lnTo>
                    <a:pt x="18649" y="8994"/>
                  </a:lnTo>
                  <a:lnTo>
                    <a:pt x="18763" y="8834"/>
                  </a:lnTo>
                  <a:lnTo>
                    <a:pt x="18808" y="8765"/>
                  </a:lnTo>
                  <a:lnTo>
                    <a:pt x="18831" y="8720"/>
                  </a:lnTo>
                  <a:lnTo>
                    <a:pt x="18854" y="8651"/>
                  </a:lnTo>
                  <a:lnTo>
                    <a:pt x="18877" y="8628"/>
                  </a:lnTo>
                  <a:cubicBezTo>
                    <a:pt x="18900" y="8583"/>
                    <a:pt x="18922" y="8560"/>
                    <a:pt x="18945" y="8514"/>
                  </a:cubicBezTo>
                  <a:cubicBezTo>
                    <a:pt x="18945" y="8491"/>
                    <a:pt x="18945" y="8469"/>
                    <a:pt x="18945" y="8423"/>
                  </a:cubicBezTo>
                  <a:cubicBezTo>
                    <a:pt x="18968" y="8423"/>
                    <a:pt x="18991" y="8400"/>
                    <a:pt x="18991" y="8400"/>
                  </a:cubicBezTo>
                  <a:lnTo>
                    <a:pt x="19082" y="8240"/>
                  </a:lnTo>
                  <a:lnTo>
                    <a:pt x="19219" y="8012"/>
                  </a:lnTo>
                  <a:cubicBezTo>
                    <a:pt x="19311" y="7875"/>
                    <a:pt x="19379" y="7738"/>
                    <a:pt x="19470" y="7601"/>
                  </a:cubicBezTo>
                  <a:lnTo>
                    <a:pt x="19539" y="7487"/>
                  </a:lnTo>
                  <a:cubicBezTo>
                    <a:pt x="19584" y="7396"/>
                    <a:pt x="19653" y="7305"/>
                    <a:pt x="19699" y="7213"/>
                  </a:cubicBezTo>
                  <a:lnTo>
                    <a:pt x="19744" y="7145"/>
                  </a:lnTo>
                  <a:cubicBezTo>
                    <a:pt x="19836" y="7008"/>
                    <a:pt x="19904" y="6894"/>
                    <a:pt x="19950" y="6780"/>
                  </a:cubicBezTo>
                  <a:cubicBezTo>
                    <a:pt x="19972" y="6780"/>
                    <a:pt x="19972" y="6757"/>
                    <a:pt x="19972" y="6734"/>
                  </a:cubicBezTo>
                  <a:lnTo>
                    <a:pt x="19972" y="6688"/>
                  </a:lnTo>
                  <a:lnTo>
                    <a:pt x="20018" y="6643"/>
                  </a:lnTo>
                  <a:cubicBezTo>
                    <a:pt x="20087" y="6506"/>
                    <a:pt x="20178" y="6392"/>
                    <a:pt x="20246" y="6255"/>
                  </a:cubicBezTo>
                  <a:lnTo>
                    <a:pt x="20269" y="6232"/>
                  </a:lnTo>
                  <a:lnTo>
                    <a:pt x="20292" y="6186"/>
                  </a:lnTo>
                  <a:lnTo>
                    <a:pt x="20315" y="6163"/>
                  </a:lnTo>
                  <a:cubicBezTo>
                    <a:pt x="20383" y="6049"/>
                    <a:pt x="20452" y="5912"/>
                    <a:pt x="20520" y="5798"/>
                  </a:cubicBezTo>
                  <a:lnTo>
                    <a:pt x="20520" y="5775"/>
                  </a:lnTo>
                  <a:lnTo>
                    <a:pt x="20543" y="5752"/>
                  </a:lnTo>
                  <a:lnTo>
                    <a:pt x="20589" y="5661"/>
                  </a:lnTo>
                  <a:lnTo>
                    <a:pt x="20657" y="5593"/>
                  </a:lnTo>
                  <a:cubicBezTo>
                    <a:pt x="20657" y="5547"/>
                    <a:pt x="20680" y="5524"/>
                    <a:pt x="20703" y="5479"/>
                  </a:cubicBezTo>
                  <a:lnTo>
                    <a:pt x="20726" y="5456"/>
                  </a:lnTo>
                  <a:cubicBezTo>
                    <a:pt x="20749" y="5433"/>
                    <a:pt x="20771" y="5387"/>
                    <a:pt x="20771" y="5342"/>
                  </a:cubicBezTo>
                  <a:cubicBezTo>
                    <a:pt x="20794" y="5319"/>
                    <a:pt x="20794" y="5296"/>
                    <a:pt x="20794" y="5273"/>
                  </a:cubicBezTo>
                  <a:lnTo>
                    <a:pt x="20794" y="5250"/>
                  </a:lnTo>
                  <a:cubicBezTo>
                    <a:pt x="20863" y="5136"/>
                    <a:pt x="20931" y="5022"/>
                    <a:pt x="20977" y="4908"/>
                  </a:cubicBezTo>
                  <a:lnTo>
                    <a:pt x="21022" y="4839"/>
                  </a:lnTo>
                  <a:lnTo>
                    <a:pt x="21022" y="4817"/>
                  </a:lnTo>
                  <a:lnTo>
                    <a:pt x="21045" y="4794"/>
                  </a:lnTo>
                  <a:cubicBezTo>
                    <a:pt x="21045" y="4794"/>
                    <a:pt x="21068" y="4771"/>
                    <a:pt x="21068" y="4748"/>
                  </a:cubicBezTo>
                  <a:lnTo>
                    <a:pt x="21159" y="4588"/>
                  </a:lnTo>
                  <a:lnTo>
                    <a:pt x="21182" y="4543"/>
                  </a:lnTo>
                  <a:cubicBezTo>
                    <a:pt x="21228" y="4543"/>
                    <a:pt x="21273" y="4520"/>
                    <a:pt x="21296" y="4474"/>
                  </a:cubicBezTo>
                  <a:cubicBezTo>
                    <a:pt x="21319" y="4429"/>
                    <a:pt x="21365" y="4383"/>
                    <a:pt x="21388" y="4337"/>
                  </a:cubicBezTo>
                  <a:lnTo>
                    <a:pt x="21410" y="4292"/>
                  </a:lnTo>
                  <a:cubicBezTo>
                    <a:pt x="21433" y="4246"/>
                    <a:pt x="21456" y="4200"/>
                    <a:pt x="21479" y="4155"/>
                  </a:cubicBezTo>
                  <a:lnTo>
                    <a:pt x="21525" y="4063"/>
                  </a:lnTo>
                  <a:lnTo>
                    <a:pt x="21570" y="3972"/>
                  </a:lnTo>
                  <a:lnTo>
                    <a:pt x="21593" y="3926"/>
                  </a:lnTo>
                  <a:lnTo>
                    <a:pt x="21639" y="3858"/>
                  </a:lnTo>
                  <a:cubicBezTo>
                    <a:pt x="21662" y="3789"/>
                    <a:pt x="21707" y="3744"/>
                    <a:pt x="21730" y="3675"/>
                  </a:cubicBezTo>
                  <a:lnTo>
                    <a:pt x="21776" y="3607"/>
                  </a:lnTo>
                  <a:lnTo>
                    <a:pt x="21798" y="3584"/>
                  </a:lnTo>
                  <a:cubicBezTo>
                    <a:pt x="21821" y="3538"/>
                    <a:pt x="21844" y="3470"/>
                    <a:pt x="21867" y="3424"/>
                  </a:cubicBezTo>
                  <a:lnTo>
                    <a:pt x="21913" y="3379"/>
                  </a:lnTo>
                  <a:lnTo>
                    <a:pt x="21935" y="3333"/>
                  </a:lnTo>
                  <a:lnTo>
                    <a:pt x="21981" y="3264"/>
                  </a:lnTo>
                  <a:lnTo>
                    <a:pt x="22004" y="3219"/>
                  </a:lnTo>
                  <a:cubicBezTo>
                    <a:pt x="22050" y="3128"/>
                    <a:pt x="22118" y="3036"/>
                    <a:pt x="22164" y="2945"/>
                  </a:cubicBezTo>
                  <a:lnTo>
                    <a:pt x="22232" y="2854"/>
                  </a:lnTo>
                  <a:lnTo>
                    <a:pt x="22323" y="2694"/>
                  </a:lnTo>
                  <a:lnTo>
                    <a:pt x="22369" y="2648"/>
                  </a:lnTo>
                  <a:cubicBezTo>
                    <a:pt x="22415" y="2580"/>
                    <a:pt x="22460" y="2511"/>
                    <a:pt x="22483" y="2420"/>
                  </a:cubicBezTo>
                  <a:cubicBezTo>
                    <a:pt x="22483" y="2420"/>
                    <a:pt x="22506" y="2420"/>
                    <a:pt x="22506" y="2397"/>
                  </a:cubicBezTo>
                  <a:lnTo>
                    <a:pt x="22529" y="2351"/>
                  </a:lnTo>
                  <a:lnTo>
                    <a:pt x="22552" y="2306"/>
                  </a:lnTo>
                  <a:cubicBezTo>
                    <a:pt x="22575" y="2283"/>
                    <a:pt x="22597" y="2237"/>
                    <a:pt x="22620" y="2215"/>
                  </a:cubicBezTo>
                  <a:cubicBezTo>
                    <a:pt x="22620" y="2192"/>
                    <a:pt x="22643" y="2169"/>
                    <a:pt x="22643" y="2146"/>
                  </a:cubicBezTo>
                  <a:cubicBezTo>
                    <a:pt x="22643" y="2123"/>
                    <a:pt x="22643" y="2100"/>
                    <a:pt x="22620" y="2078"/>
                  </a:cubicBezTo>
                  <a:cubicBezTo>
                    <a:pt x="22620" y="2055"/>
                    <a:pt x="22620" y="2055"/>
                    <a:pt x="22597" y="2032"/>
                  </a:cubicBezTo>
                  <a:lnTo>
                    <a:pt x="22643" y="1986"/>
                  </a:lnTo>
                  <a:lnTo>
                    <a:pt x="22689" y="1941"/>
                  </a:lnTo>
                  <a:cubicBezTo>
                    <a:pt x="22711" y="1872"/>
                    <a:pt x="22757" y="1804"/>
                    <a:pt x="22803" y="1735"/>
                  </a:cubicBezTo>
                  <a:cubicBezTo>
                    <a:pt x="22871" y="1644"/>
                    <a:pt x="22917" y="1553"/>
                    <a:pt x="22963" y="1461"/>
                  </a:cubicBezTo>
                  <a:cubicBezTo>
                    <a:pt x="23008" y="1393"/>
                    <a:pt x="23054" y="1324"/>
                    <a:pt x="23100" y="1256"/>
                  </a:cubicBezTo>
                  <a:lnTo>
                    <a:pt x="23122" y="1233"/>
                  </a:lnTo>
                  <a:cubicBezTo>
                    <a:pt x="23145" y="1187"/>
                    <a:pt x="23168" y="1165"/>
                    <a:pt x="23191" y="1142"/>
                  </a:cubicBezTo>
                  <a:lnTo>
                    <a:pt x="23191" y="1119"/>
                  </a:lnTo>
                  <a:lnTo>
                    <a:pt x="23214" y="1073"/>
                  </a:lnTo>
                  <a:lnTo>
                    <a:pt x="23236" y="1050"/>
                  </a:lnTo>
                  <a:lnTo>
                    <a:pt x="23282" y="936"/>
                  </a:lnTo>
                  <a:cubicBezTo>
                    <a:pt x="23328" y="891"/>
                    <a:pt x="23373" y="799"/>
                    <a:pt x="23419" y="731"/>
                  </a:cubicBezTo>
                  <a:lnTo>
                    <a:pt x="23510" y="571"/>
                  </a:lnTo>
                  <a:cubicBezTo>
                    <a:pt x="23556" y="525"/>
                    <a:pt x="23556" y="503"/>
                    <a:pt x="23579" y="457"/>
                  </a:cubicBezTo>
                  <a:lnTo>
                    <a:pt x="23602" y="434"/>
                  </a:lnTo>
                  <a:lnTo>
                    <a:pt x="23602" y="411"/>
                  </a:lnTo>
                  <a:cubicBezTo>
                    <a:pt x="23625" y="366"/>
                    <a:pt x="23647" y="343"/>
                    <a:pt x="23647" y="320"/>
                  </a:cubicBezTo>
                  <a:cubicBezTo>
                    <a:pt x="23647" y="274"/>
                    <a:pt x="23625" y="229"/>
                    <a:pt x="23579" y="229"/>
                  </a:cubicBezTo>
                  <a:lnTo>
                    <a:pt x="23579" y="160"/>
                  </a:lnTo>
                  <a:cubicBezTo>
                    <a:pt x="23579" y="137"/>
                    <a:pt x="23579" y="115"/>
                    <a:pt x="23556" y="92"/>
                  </a:cubicBezTo>
                  <a:cubicBezTo>
                    <a:pt x="23556" y="69"/>
                    <a:pt x="23533" y="46"/>
                    <a:pt x="23510" y="23"/>
                  </a:cubicBezTo>
                  <a:cubicBezTo>
                    <a:pt x="23488" y="23"/>
                    <a:pt x="23465" y="0"/>
                    <a:pt x="234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53" name="Google Shape;5653;p21"/>
            <p:cNvSpPr/>
            <p:nvPr/>
          </p:nvSpPr>
          <p:spPr>
            <a:xfrm>
              <a:off x="-700034" y="2226692"/>
              <a:ext cx="1271966" cy="1006328"/>
            </a:xfrm>
            <a:custGeom>
              <a:avLst/>
              <a:gdLst/>
              <a:ahLst/>
              <a:cxnLst/>
              <a:rect l="l" t="t" r="r" b="b"/>
              <a:pathLst>
                <a:path w="22735" h="17987" extrusionOk="0">
                  <a:moveTo>
                    <a:pt x="21684" y="0"/>
                  </a:moveTo>
                  <a:cubicBezTo>
                    <a:pt x="21639" y="0"/>
                    <a:pt x="21570" y="23"/>
                    <a:pt x="21547" y="69"/>
                  </a:cubicBezTo>
                  <a:cubicBezTo>
                    <a:pt x="21410" y="320"/>
                    <a:pt x="21273" y="548"/>
                    <a:pt x="21137" y="777"/>
                  </a:cubicBezTo>
                  <a:cubicBezTo>
                    <a:pt x="21045" y="959"/>
                    <a:pt x="20954" y="1142"/>
                    <a:pt x="20840" y="1302"/>
                  </a:cubicBezTo>
                  <a:cubicBezTo>
                    <a:pt x="20589" y="1758"/>
                    <a:pt x="20338" y="2215"/>
                    <a:pt x="20087" y="2648"/>
                  </a:cubicBezTo>
                  <a:cubicBezTo>
                    <a:pt x="19607" y="3493"/>
                    <a:pt x="19151" y="4337"/>
                    <a:pt x="18671" y="5182"/>
                  </a:cubicBezTo>
                  <a:lnTo>
                    <a:pt x="16959" y="8263"/>
                  </a:lnTo>
                  <a:lnTo>
                    <a:pt x="15636" y="10660"/>
                  </a:lnTo>
                  <a:lnTo>
                    <a:pt x="15293" y="11253"/>
                  </a:lnTo>
                  <a:cubicBezTo>
                    <a:pt x="14905" y="11938"/>
                    <a:pt x="14517" y="12646"/>
                    <a:pt x="14129" y="13330"/>
                  </a:cubicBezTo>
                  <a:lnTo>
                    <a:pt x="13832" y="13878"/>
                  </a:lnTo>
                  <a:cubicBezTo>
                    <a:pt x="13467" y="14540"/>
                    <a:pt x="13102" y="15179"/>
                    <a:pt x="12737" y="15841"/>
                  </a:cubicBezTo>
                  <a:cubicBezTo>
                    <a:pt x="12668" y="15978"/>
                    <a:pt x="12577" y="16138"/>
                    <a:pt x="12509" y="16275"/>
                  </a:cubicBezTo>
                  <a:lnTo>
                    <a:pt x="12440" y="16412"/>
                  </a:lnTo>
                  <a:cubicBezTo>
                    <a:pt x="12417" y="16480"/>
                    <a:pt x="12372" y="16549"/>
                    <a:pt x="12326" y="16640"/>
                  </a:cubicBezTo>
                  <a:cubicBezTo>
                    <a:pt x="12326" y="16663"/>
                    <a:pt x="12303" y="16709"/>
                    <a:pt x="12280" y="16731"/>
                  </a:cubicBezTo>
                  <a:lnTo>
                    <a:pt x="12257" y="16823"/>
                  </a:lnTo>
                  <a:lnTo>
                    <a:pt x="12235" y="16846"/>
                  </a:lnTo>
                  <a:lnTo>
                    <a:pt x="12212" y="16891"/>
                  </a:lnTo>
                  <a:cubicBezTo>
                    <a:pt x="12212" y="16914"/>
                    <a:pt x="12189" y="16937"/>
                    <a:pt x="12189" y="16937"/>
                  </a:cubicBezTo>
                  <a:cubicBezTo>
                    <a:pt x="12189" y="16960"/>
                    <a:pt x="12189" y="16960"/>
                    <a:pt x="12166" y="16982"/>
                  </a:cubicBezTo>
                  <a:lnTo>
                    <a:pt x="12166" y="17005"/>
                  </a:lnTo>
                  <a:cubicBezTo>
                    <a:pt x="12143" y="17005"/>
                    <a:pt x="12143" y="17028"/>
                    <a:pt x="12143" y="17028"/>
                  </a:cubicBezTo>
                  <a:lnTo>
                    <a:pt x="12121" y="17051"/>
                  </a:lnTo>
                  <a:cubicBezTo>
                    <a:pt x="12121" y="17074"/>
                    <a:pt x="12121" y="17074"/>
                    <a:pt x="12121" y="17074"/>
                  </a:cubicBezTo>
                  <a:cubicBezTo>
                    <a:pt x="12098" y="17097"/>
                    <a:pt x="12098" y="17119"/>
                    <a:pt x="12075" y="17142"/>
                  </a:cubicBezTo>
                  <a:cubicBezTo>
                    <a:pt x="12075" y="17188"/>
                    <a:pt x="12098" y="17256"/>
                    <a:pt x="12143" y="17279"/>
                  </a:cubicBezTo>
                  <a:lnTo>
                    <a:pt x="12212" y="17279"/>
                  </a:lnTo>
                  <a:cubicBezTo>
                    <a:pt x="12212" y="17302"/>
                    <a:pt x="12212" y="17348"/>
                    <a:pt x="12235" y="17371"/>
                  </a:cubicBezTo>
                  <a:cubicBezTo>
                    <a:pt x="12235" y="17393"/>
                    <a:pt x="12257" y="17393"/>
                    <a:pt x="12257" y="17416"/>
                  </a:cubicBezTo>
                  <a:lnTo>
                    <a:pt x="12235" y="17393"/>
                  </a:lnTo>
                  <a:lnTo>
                    <a:pt x="12052" y="17393"/>
                  </a:lnTo>
                  <a:cubicBezTo>
                    <a:pt x="12029" y="17393"/>
                    <a:pt x="12006" y="17371"/>
                    <a:pt x="11961" y="17371"/>
                  </a:cubicBezTo>
                  <a:lnTo>
                    <a:pt x="11938" y="17371"/>
                  </a:lnTo>
                  <a:lnTo>
                    <a:pt x="11892" y="17348"/>
                  </a:lnTo>
                  <a:lnTo>
                    <a:pt x="11824" y="17348"/>
                  </a:lnTo>
                  <a:lnTo>
                    <a:pt x="11710" y="17302"/>
                  </a:lnTo>
                  <a:cubicBezTo>
                    <a:pt x="11596" y="17279"/>
                    <a:pt x="11481" y="17256"/>
                    <a:pt x="11367" y="17211"/>
                  </a:cubicBezTo>
                  <a:cubicBezTo>
                    <a:pt x="11276" y="17188"/>
                    <a:pt x="11208" y="17188"/>
                    <a:pt x="11116" y="17165"/>
                  </a:cubicBezTo>
                  <a:lnTo>
                    <a:pt x="11002" y="17119"/>
                  </a:lnTo>
                  <a:cubicBezTo>
                    <a:pt x="10888" y="17074"/>
                    <a:pt x="10774" y="17051"/>
                    <a:pt x="10683" y="17005"/>
                  </a:cubicBezTo>
                  <a:lnTo>
                    <a:pt x="10568" y="16960"/>
                  </a:lnTo>
                  <a:cubicBezTo>
                    <a:pt x="10431" y="16914"/>
                    <a:pt x="10317" y="16868"/>
                    <a:pt x="10180" y="16823"/>
                  </a:cubicBezTo>
                  <a:cubicBezTo>
                    <a:pt x="10135" y="16800"/>
                    <a:pt x="10089" y="16777"/>
                    <a:pt x="10066" y="16777"/>
                  </a:cubicBezTo>
                  <a:cubicBezTo>
                    <a:pt x="10043" y="16754"/>
                    <a:pt x="10043" y="16754"/>
                    <a:pt x="10021" y="16731"/>
                  </a:cubicBezTo>
                  <a:cubicBezTo>
                    <a:pt x="9952" y="16686"/>
                    <a:pt x="9884" y="16663"/>
                    <a:pt x="9815" y="16640"/>
                  </a:cubicBezTo>
                  <a:lnTo>
                    <a:pt x="9792" y="16617"/>
                  </a:lnTo>
                  <a:lnTo>
                    <a:pt x="9633" y="16549"/>
                  </a:lnTo>
                  <a:cubicBezTo>
                    <a:pt x="9564" y="16526"/>
                    <a:pt x="9518" y="16503"/>
                    <a:pt x="9473" y="16480"/>
                  </a:cubicBezTo>
                  <a:lnTo>
                    <a:pt x="9359" y="16458"/>
                  </a:lnTo>
                  <a:cubicBezTo>
                    <a:pt x="9290" y="16435"/>
                    <a:pt x="9245" y="16389"/>
                    <a:pt x="9176" y="16366"/>
                  </a:cubicBezTo>
                  <a:lnTo>
                    <a:pt x="9085" y="16343"/>
                  </a:lnTo>
                  <a:cubicBezTo>
                    <a:pt x="9085" y="16298"/>
                    <a:pt x="9062" y="16275"/>
                    <a:pt x="9016" y="16252"/>
                  </a:cubicBezTo>
                  <a:cubicBezTo>
                    <a:pt x="8993" y="16229"/>
                    <a:pt x="8971" y="16229"/>
                    <a:pt x="8948" y="16229"/>
                  </a:cubicBezTo>
                  <a:cubicBezTo>
                    <a:pt x="8948" y="16229"/>
                    <a:pt x="8948" y="16206"/>
                    <a:pt x="8925" y="16206"/>
                  </a:cubicBezTo>
                  <a:cubicBezTo>
                    <a:pt x="8902" y="16206"/>
                    <a:pt x="8879" y="16184"/>
                    <a:pt x="8857" y="16184"/>
                  </a:cubicBezTo>
                  <a:cubicBezTo>
                    <a:pt x="8857" y="16184"/>
                    <a:pt x="8834" y="16161"/>
                    <a:pt x="8834" y="16161"/>
                  </a:cubicBezTo>
                  <a:lnTo>
                    <a:pt x="8811" y="16161"/>
                  </a:lnTo>
                  <a:cubicBezTo>
                    <a:pt x="8651" y="16092"/>
                    <a:pt x="8514" y="16024"/>
                    <a:pt x="8354" y="15978"/>
                  </a:cubicBezTo>
                  <a:cubicBezTo>
                    <a:pt x="8263" y="15933"/>
                    <a:pt x="8149" y="15887"/>
                    <a:pt x="8035" y="15841"/>
                  </a:cubicBezTo>
                  <a:lnTo>
                    <a:pt x="8012" y="15818"/>
                  </a:lnTo>
                  <a:lnTo>
                    <a:pt x="7966" y="15796"/>
                  </a:lnTo>
                  <a:cubicBezTo>
                    <a:pt x="7898" y="15773"/>
                    <a:pt x="7829" y="15750"/>
                    <a:pt x="7761" y="15727"/>
                  </a:cubicBezTo>
                  <a:lnTo>
                    <a:pt x="7738" y="15704"/>
                  </a:lnTo>
                  <a:cubicBezTo>
                    <a:pt x="7670" y="15659"/>
                    <a:pt x="7624" y="15636"/>
                    <a:pt x="7555" y="15590"/>
                  </a:cubicBezTo>
                  <a:cubicBezTo>
                    <a:pt x="7510" y="15567"/>
                    <a:pt x="7464" y="15544"/>
                    <a:pt x="7419" y="15522"/>
                  </a:cubicBezTo>
                  <a:cubicBezTo>
                    <a:pt x="7350" y="15476"/>
                    <a:pt x="7282" y="15453"/>
                    <a:pt x="7213" y="15408"/>
                  </a:cubicBezTo>
                  <a:cubicBezTo>
                    <a:pt x="7076" y="15339"/>
                    <a:pt x="6939" y="15293"/>
                    <a:pt x="6802" y="15225"/>
                  </a:cubicBezTo>
                  <a:lnTo>
                    <a:pt x="6574" y="15111"/>
                  </a:lnTo>
                  <a:lnTo>
                    <a:pt x="6346" y="14997"/>
                  </a:lnTo>
                  <a:lnTo>
                    <a:pt x="6323" y="14997"/>
                  </a:lnTo>
                  <a:lnTo>
                    <a:pt x="6323" y="14974"/>
                  </a:lnTo>
                  <a:cubicBezTo>
                    <a:pt x="5935" y="14768"/>
                    <a:pt x="5615" y="14586"/>
                    <a:pt x="5296" y="14426"/>
                  </a:cubicBezTo>
                  <a:cubicBezTo>
                    <a:pt x="5204" y="14358"/>
                    <a:pt x="5090" y="14312"/>
                    <a:pt x="4976" y="14266"/>
                  </a:cubicBezTo>
                  <a:cubicBezTo>
                    <a:pt x="4953" y="14243"/>
                    <a:pt x="4953" y="14243"/>
                    <a:pt x="4931" y="14243"/>
                  </a:cubicBezTo>
                  <a:cubicBezTo>
                    <a:pt x="4908" y="14243"/>
                    <a:pt x="4862" y="14266"/>
                    <a:pt x="4839" y="14289"/>
                  </a:cubicBezTo>
                  <a:cubicBezTo>
                    <a:pt x="4794" y="14266"/>
                    <a:pt x="4748" y="14243"/>
                    <a:pt x="4702" y="14221"/>
                  </a:cubicBezTo>
                  <a:cubicBezTo>
                    <a:pt x="4497" y="14084"/>
                    <a:pt x="4269" y="13970"/>
                    <a:pt x="4063" y="13833"/>
                  </a:cubicBezTo>
                  <a:lnTo>
                    <a:pt x="3835" y="13718"/>
                  </a:lnTo>
                  <a:cubicBezTo>
                    <a:pt x="3744" y="13650"/>
                    <a:pt x="3652" y="13604"/>
                    <a:pt x="3561" y="13559"/>
                  </a:cubicBezTo>
                  <a:lnTo>
                    <a:pt x="3424" y="13467"/>
                  </a:lnTo>
                  <a:cubicBezTo>
                    <a:pt x="3356" y="13445"/>
                    <a:pt x="3287" y="13399"/>
                    <a:pt x="3219" y="13353"/>
                  </a:cubicBezTo>
                  <a:lnTo>
                    <a:pt x="3196" y="13330"/>
                  </a:lnTo>
                  <a:cubicBezTo>
                    <a:pt x="3150" y="13308"/>
                    <a:pt x="3127" y="13308"/>
                    <a:pt x="3082" y="13285"/>
                  </a:cubicBezTo>
                  <a:lnTo>
                    <a:pt x="2945" y="13193"/>
                  </a:lnTo>
                  <a:lnTo>
                    <a:pt x="2899" y="13148"/>
                  </a:lnTo>
                  <a:cubicBezTo>
                    <a:pt x="2853" y="13125"/>
                    <a:pt x="2785" y="13079"/>
                    <a:pt x="2739" y="13057"/>
                  </a:cubicBezTo>
                  <a:lnTo>
                    <a:pt x="2671" y="13011"/>
                  </a:lnTo>
                  <a:lnTo>
                    <a:pt x="2648" y="12988"/>
                  </a:lnTo>
                  <a:cubicBezTo>
                    <a:pt x="2602" y="12965"/>
                    <a:pt x="2580" y="12942"/>
                    <a:pt x="2534" y="12920"/>
                  </a:cubicBezTo>
                  <a:cubicBezTo>
                    <a:pt x="2511" y="12897"/>
                    <a:pt x="2488" y="12897"/>
                    <a:pt x="2465" y="12897"/>
                  </a:cubicBezTo>
                  <a:cubicBezTo>
                    <a:pt x="2443" y="12897"/>
                    <a:pt x="2420" y="12897"/>
                    <a:pt x="2397" y="12920"/>
                  </a:cubicBezTo>
                  <a:cubicBezTo>
                    <a:pt x="2351" y="12897"/>
                    <a:pt x="2328" y="12874"/>
                    <a:pt x="2283" y="12851"/>
                  </a:cubicBezTo>
                  <a:lnTo>
                    <a:pt x="2260" y="12828"/>
                  </a:lnTo>
                  <a:cubicBezTo>
                    <a:pt x="2169" y="12760"/>
                    <a:pt x="2055" y="12691"/>
                    <a:pt x="1963" y="12623"/>
                  </a:cubicBezTo>
                  <a:lnTo>
                    <a:pt x="1872" y="12554"/>
                  </a:lnTo>
                  <a:lnTo>
                    <a:pt x="1781" y="12486"/>
                  </a:lnTo>
                  <a:cubicBezTo>
                    <a:pt x="1758" y="12463"/>
                    <a:pt x="1758" y="12463"/>
                    <a:pt x="1735" y="12440"/>
                  </a:cubicBezTo>
                  <a:lnTo>
                    <a:pt x="1689" y="12417"/>
                  </a:lnTo>
                  <a:cubicBezTo>
                    <a:pt x="1667" y="12395"/>
                    <a:pt x="1644" y="12372"/>
                    <a:pt x="1621" y="12349"/>
                  </a:cubicBezTo>
                  <a:lnTo>
                    <a:pt x="1575" y="12326"/>
                  </a:lnTo>
                  <a:lnTo>
                    <a:pt x="1530" y="12303"/>
                  </a:lnTo>
                  <a:lnTo>
                    <a:pt x="1461" y="12235"/>
                  </a:lnTo>
                  <a:cubicBezTo>
                    <a:pt x="1393" y="12166"/>
                    <a:pt x="1301" y="12121"/>
                    <a:pt x="1210" y="12052"/>
                  </a:cubicBezTo>
                  <a:lnTo>
                    <a:pt x="1073" y="11938"/>
                  </a:lnTo>
                  <a:cubicBezTo>
                    <a:pt x="913" y="11801"/>
                    <a:pt x="776" y="11687"/>
                    <a:pt x="617" y="11550"/>
                  </a:cubicBezTo>
                  <a:cubicBezTo>
                    <a:pt x="594" y="11550"/>
                    <a:pt x="571" y="11527"/>
                    <a:pt x="548" y="11504"/>
                  </a:cubicBezTo>
                  <a:lnTo>
                    <a:pt x="525" y="11504"/>
                  </a:lnTo>
                  <a:cubicBezTo>
                    <a:pt x="480" y="11459"/>
                    <a:pt x="457" y="11436"/>
                    <a:pt x="411" y="11413"/>
                  </a:cubicBezTo>
                  <a:cubicBezTo>
                    <a:pt x="411" y="11413"/>
                    <a:pt x="388" y="11390"/>
                    <a:pt x="365" y="11390"/>
                  </a:cubicBezTo>
                  <a:lnTo>
                    <a:pt x="343" y="11367"/>
                  </a:lnTo>
                  <a:lnTo>
                    <a:pt x="320" y="11345"/>
                  </a:lnTo>
                  <a:cubicBezTo>
                    <a:pt x="297" y="11322"/>
                    <a:pt x="251" y="11299"/>
                    <a:pt x="206" y="11299"/>
                  </a:cubicBezTo>
                  <a:cubicBezTo>
                    <a:pt x="229" y="11276"/>
                    <a:pt x="229" y="11231"/>
                    <a:pt x="229" y="11208"/>
                  </a:cubicBezTo>
                  <a:cubicBezTo>
                    <a:pt x="206" y="11185"/>
                    <a:pt x="183" y="11185"/>
                    <a:pt x="160" y="11185"/>
                  </a:cubicBezTo>
                  <a:lnTo>
                    <a:pt x="92" y="11185"/>
                  </a:lnTo>
                  <a:cubicBezTo>
                    <a:pt x="69" y="11208"/>
                    <a:pt x="46" y="11231"/>
                    <a:pt x="46" y="11253"/>
                  </a:cubicBezTo>
                  <a:lnTo>
                    <a:pt x="23" y="11276"/>
                  </a:lnTo>
                  <a:cubicBezTo>
                    <a:pt x="23" y="11322"/>
                    <a:pt x="0" y="11345"/>
                    <a:pt x="0" y="11390"/>
                  </a:cubicBezTo>
                  <a:cubicBezTo>
                    <a:pt x="23" y="11436"/>
                    <a:pt x="23" y="11459"/>
                    <a:pt x="23" y="11482"/>
                  </a:cubicBezTo>
                  <a:cubicBezTo>
                    <a:pt x="46" y="11504"/>
                    <a:pt x="69" y="11550"/>
                    <a:pt x="92" y="11573"/>
                  </a:cubicBezTo>
                  <a:cubicBezTo>
                    <a:pt x="114" y="11596"/>
                    <a:pt x="160" y="11641"/>
                    <a:pt x="183" y="11664"/>
                  </a:cubicBezTo>
                  <a:lnTo>
                    <a:pt x="206" y="11687"/>
                  </a:lnTo>
                  <a:cubicBezTo>
                    <a:pt x="229" y="11710"/>
                    <a:pt x="251" y="11710"/>
                    <a:pt x="274" y="11733"/>
                  </a:cubicBezTo>
                  <a:cubicBezTo>
                    <a:pt x="320" y="11778"/>
                    <a:pt x="388" y="11824"/>
                    <a:pt x="457" y="11870"/>
                  </a:cubicBezTo>
                  <a:cubicBezTo>
                    <a:pt x="502" y="11938"/>
                    <a:pt x="571" y="11984"/>
                    <a:pt x="639" y="12029"/>
                  </a:cubicBezTo>
                  <a:lnTo>
                    <a:pt x="754" y="12121"/>
                  </a:lnTo>
                  <a:lnTo>
                    <a:pt x="822" y="12189"/>
                  </a:lnTo>
                  <a:lnTo>
                    <a:pt x="913" y="12235"/>
                  </a:lnTo>
                  <a:lnTo>
                    <a:pt x="959" y="12280"/>
                  </a:lnTo>
                  <a:cubicBezTo>
                    <a:pt x="982" y="12303"/>
                    <a:pt x="1027" y="12326"/>
                    <a:pt x="1050" y="12349"/>
                  </a:cubicBezTo>
                  <a:cubicBezTo>
                    <a:pt x="1073" y="12372"/>
                    <a:pt x="1096" y="12372"/>
                    <a:pt x="1096" y="12372"/>
                  </a:cubicBezTo>
                  <a:lnTo>
                    <a:pt x="1142" y="12372"/>
                  </a:lnTo>
                  <a:cubicBezTo>
                    <a:pt x="1256" y="12463"/>
                    <a:pt x="1393" y="12554"/>
                    <a:pt x="1507" y="12646"/>
                  </a:cubicBezTo>
                  <a:cubicBezTo>
                    <a:pt x="1552" y="12669"/>
                    <a:pt x="1621" y="12714"/>
                    <a:pt x="1667" y="12760"/>
                  </a:cubicBezTo>
                  <a:cubicBezTo>
                    <a:pt x="1689" y="12783"/>
                    <a:pt x="1712" y="12783"/>
                    <a:pt x="1735" y="12805"/>
                  </a:cubicBezTo>
                  <a:lnTo>
                    <a:pt x="1758" y="12828"/>
                  </a:lnTo>
                  <a:lnTo>
                    <a:pt x="1872" y="12920"/>
                  </a:lnTo>
                  <a:cubicBezTo>
                    <a:pt x="1940" y="12965"/>
                    <a:pt x="2009" y="13011"/>
                    <a:pt x="2077" y="13079"/>
                  </a:cubicBezTo>
                  <a:cubicBezTo>
                    <a:pt x="2214" y="13171"/>
                    <a:pt x="2328" y="13262"/>
                    <a:pt x="2465" y="13330"/>
                  </a:cubicBezTo>
                  <a:lnTo>
                    <a:pt x="2534" y="13376"/>
                  </a:lnTo>
                  <a:cubicBezTo>
                    <a:pt x="2671" y="13467"/>
                    <a:pt x="2808" y="13582"/>
                    <a:pt x="2945" y="13673"/>
                  </a:cubicBezTo>
                  <a:lnTo>
                    <a:pt x="3127" y="13764"/>
                  </a:lnTo>
                  <a:lnTo>
                    <a:pt x="3196" y="13810"/>
                  </a:lnTo>
                  <a:cubicBezTo>
                    <a:pt x="3264" y="13855"/>
                    <a:pt x="3356" y="13901"/>
                    <a:pt x="3424" y="13947"/>
                  </a:cubicBezTo>
                  <a:cubicBezTo>
                    <a:pt x="3447" y="13970"/>
                    <a:pt x="3470" y="13970"/>
                    <a:pt x="3493" y="13970"/>
                  </a:cubicBezTo>
                  <a:lnTo>
                    <a:pt x="3538" y="13970"/>
                  </a:lnTo>
                  <a:lnTo>
                    <a:pt x="3630" y="14015"/>
                  </a:lnTo>
                  <a:lnTo>
                    <a:pt x="3721" y="14061"/>
                  </a:lnTo>
                  <a:cubicBezTo>
                    <a:pt x="3766" y="14107"/>
                    <a:pt x="3835" y="14152"/>
                    <a:pt x="3903" y="14175"/>
                  </a:cubicBezTo>
                  <a:lnTo>
                    <a:pt x="3926" y="14198"/>
                  </a:lnTo>
                  <a:cubicBezTo>
                    <a:pt x="4018" y="14243"/>
                    <a:pt x="4109" y="14289"/>
                    <a:pt x="4200" y="14335"/>
                  </a:cubicBezTo>
                  <a:lnTo>
                    <a:pt x="4269" y="14335"/>
                  </a:lnTo>
                  <a:lnTo>
                    <a:pt x="4337" y="14380"/>
                  </a:lnTo>
                  <a:cubicBezTo>
                    <a:pt x="4520" y="14472"/>
                    <a:pt x="4702" y="14586"/>
                    <a:pt x="4885" y="14700"/>
                  </a:cubicBezTo>
                  <a:cubicBezTo>
                    <a:pt x="5022" y="14768"/>
                    <a:pt x="5159" y="14837"/>
                    <a:pt x="5273" y="14905"/>
                  </a:cubicBezTo>
                  <a:lnTo>
                    <a:pt x="5364" y="14974"/>
                  </a:lnTo>
                  <a:cubicBezTo>
                    <a:pt x="5524" y="15042"/>
                    <a:pt x="5684" y="15134"/>
                    <a:pt x="5844" y="15225"/>
                  </a:cubicBezTo>
                  <a:lnTo>
                    <a:pt x="5912" y="15248"/>
                  </a:lnTo>
                  <a:lnTo>
                    <a:pt x="6003" y="15293"/>
                  </a:lnTo>
                  <a:lnTo>
                    <a:pt x="6049" y="15316"/>
                  </a:lnTo>
                  <a:cubicBezTo>
                    <a:pt x="6117" y="15362"/>
                    <a:pt x="6163" y="15385"/>
                    <a:pt x="6232" y="15408"/>
                  </a:cubicBezTo>
                  <a:lnTo>
                    <a:pt x="6300" y="15408"/>
                  </a:lnTo>
                  <a:cubicBezTo>
                    <a:pt x="6391" y="15453"/>
                    <a:pt x="6483" y="15499"/>
                    <a:pt x="6574" y="15522"/>
                  </a:cubicBezTo>
                  <a:lnTo>
                    <a:pt x="6734" y="15613"/>
                  </a:lnTo>
                  <a:lnTo>
                    <a:pt x="6894" y="15681"/>
                  </a:lnTo>
                  <a:lnTo>
                    <a:pt x="6962" y="15727"/>
                  </a:lnTo>
                  <a:cubicBezTo>
                    <a:pt x="7030" y="15750"/>
                    <a:pt x="7099" y="15796"/>
                    <a:pt x="7190" y="15818"/>
                  </a:cubicBezTo>
                  <a:lnTo>
                    <a:pt x="7282" y="15818"/>
                  </a:lnTo>
                  <a:lnTo>
                    <a:pt x="7304" y="15841"/>
                  </a:lnTo>
                  <a:cubicBezTo>
                    <a:pt x="7373" y="15864"/>
                    <a:pt x="7419" y="15910"/>
                    <a:pt x="7487" y="15933"/>
                  </a:cubicBezTo>
                  <a:lnTo>
                    <a:pt x="7555" y="15978"/>
                  </a:lnTo>
                  <a:cubicBezTo>
                    <a:pt x="7601" y="16001"/>
                    <a:pt x="7647" y="16024"/>
                    <a:pt x="7715" y="16047"/>
                  </a:cubicBezTo>
                  <a:lnTo>
                    <a:pt x="7738" y="16069"/>
                  </a:lnTo>
                  <a:cubicBezTo>
                    <a:pt x="7784" y="16092"/>
                    <a:pt x="7807" y="16092"/>
                    <a:pt x="7852" y="16115"/>
                  </a:cubicBezTo>
                  <a:lnTo>
                    <a:pt x="7943" y="16161"/>
                  </a:lnTo>
                  <a:lnTo>
                    <a:pt x="8012" y="16206"/>
                  </a:lnTo>
                  <a:cubicBezTo>
                    <a:pt x="8080" y="16252"/>
                    <a:pt x="8172" y="16298"/>
                    <a:pt x="8240" y="16343"/>
                  </a:cubicBezTo>
                  <a:lnTo>
                    <a:pt x="8286" y="16366"/>
                  </a:lnTo>
                  <a:cubicBezTo>
                    <a:pt x="8354" y="16389"/>
                    <a:pt x="8400" y="16412"/>
                    <a:pt x="8468" y="16435"/>
                  </a:cubicBezTo>
                  <a:cubicBezTo>
                    <a:pt x="8560" y="16480"/>
                    <a:pt x="8674" y="16526"/>
                    <a:pt x="8765" y="16572"/>
                  </a:cubicBezTo>
                  <a:cubicBezTo>
                    <a:pt x="8788" y="16594"/>
                    <a:pt x="8811" y="16594"/>
                    <a:pt x="8834" y="16594"/>
                  </a:cubicBezTo>
                  <a:lnTo>
                    <a:pt x="8857" y="16617"/>
                  </a:lnTo>
                  <a:cubicBezTo>
                    <a:pt x="8925" y="16640"/>
                    <a:pt x="8993" y="16686"/>
                    <a:pt x="9062" y="16709"/>
                  </a:cubicBezTo>
                  <a:cubicBezTo>
                    <a:pt x="9130" y="16731"/>
                    <a:pt x="9222" y="16777"/>
                    <a:pt x="9313" y="16800"/>
                  </a:cubicBezTo>
                  <a:cubicBezTo>
                    <a:pt x="9427" y="16846"/>
                    <a:pt x="9518" y="16868"/>
                    <a:pt x="9633" y="16914"/>
                  </a:cubicBezTo>
                  <a:lnTo>
                    <a:pt x="9838" y="16982"/>
                  </a:lnTo>
                  <a:lnTo>
                    <a:pt x="9906" y="17005"/>
                  </a:lnTo>
                  <a:lnTo>
                    <a:pt x="9952" y="17028"/>
                  </a:lnTo>
                  <a:cubicBezTo>
                    <a:pt x="10043" y="17074"/>
                    <a:pt x="10112" y="17097"/>
                    <a:pt x="10180" y="17119"/>
                  </a:cubicBezTo>
                  <a:lnTo>
                    <a:pt x="10249" y="17165"/>
                  </a:lnTo>
                  <a:cubicBezTo>
                    <a:pt x="10317" y="17188"/>
                    <a:pt x="10363" y="17211"/>
                    <a:pt x="10431" y="17234"/>
                  </a:cubicBezTo>
                  <a:cubicBezTo>
                    <a:pt x="10546" y="17279"/>
                    <a:pt x="10637" y="17302"/>
                    <a:pt x="10728" y="17348"/>
                  </a:cubicBezTo>
                  <a:cubicBezTo>
                    <a:pt x="10774" y="17348"/>
                    <a:pt x="10797" y="17371"/>
                    <a:pt x="10819" y="17371"/>
                  </a:cubicBezTo>
                  <a:lnTo>
                    <a:pt x="10842" y="17371"/>
                  </a:lnTo>
                  <a:lnTo>
                    <a:pt x="11025" y="17439"/>
                  </a:lnTo>
                  <a:cubicBezTo>
                    <a:pt x="11093" y="17462"/>
                    <a:pt x="11162" y="17485"/>
                    <a:pt x="11230" y="17507"/>
                  </a:cubicBezTo>
                  <a:lnTo>
                    <a:pt x="11299" y="17507"/>
                  </a:lnTo>
                  <a:cubicBezTo>
                    <a:pt x="11322" y="17530"/>
                    <a:pt x="11344" y="17530"/>
                    <a:pt x="11390" y="17530"/>
                  </a:cubicBezTo>
                  <a:cubicBezTo>
                    <a:pt x="11413" y="17553"/>
                    <a:pt x="11459" y="17576"/>
                    <a:pt x="11504" y="17576"/>
                  </a:cubicBezTo>
                  <a:lnTo>
                    <a:pt x="11664" y="17622"/>
                  </a:lnTo>
                  <a:lnTo>
                    <a:pt x="11824" y="17667"/>
                  </a:lnTo>
                  <a:cubicBezTo>
                    <a:pt x="11824" y="17690"/>
                    <a:pt x="11847" y="17690"/>
                    <a:pt x="11869" y="17690"/>
                  </a:cubicBezTo>
                  <a:lnTo>
                    <a:pt x="11892" y="17690"/>
                  </a:lnTo>
                  <a:lnTo>
                    <a:pt x="11984" y="17713"/>
                  </a:lnTo>
                  <a:lnTo>
                    <a:pt x="12098" y="17759"/>
                  </a:lnTo>
                  <a:cubicBezTo>
                    <a:pt x="12257" y="17781"/>
                    <a:pt x="12394" y="17827"/>
                    <a:pt x="12554" y="17873"/>
                  </a:cubicBezTo>
                  <a:lnTo>
                    <a:pt x="12623" y="17873"/>
                  </a:lnTo>
                  <a:cubicBezTo>
                    <a:pt x="12714" y="17895"/>
                    <a:pt x="12805" y="17918"/>
                    <a:pt x="12897" y="17941"/>
                  </a:cubicBezTo>
                  <a:cubicBezTo>
                    <a:pt x="12942" y="17941"/>
                    <a:pt x="12988" y="17941"/>
                    <a:pt x="13034" y="17964"/>
                  </a:cubicBezTo>
                  <a:cubicBezTo>
                    <a:pt x="13079" y="17964"/>
                    <a:pt x="13125" y="17964"/>
                    <a:pt x="13170" y="17987"/>
                  </a:cubicBezTo>
                  <a:lnTo>
                    <a:pt x="13262" y="17987"/>
                  </a:lnTo>
                  <a:cubicBezTo>
                    <a:pt x="13307" y="17964"/>
                    <a:pt x="13353" y="17918"/>
                    <a:pt x="13353" y="17895"/>
                  </a:cubicBezTo>
                  <a:cubicBezTo>
                    <a:pt x="13353" y="17873"/>
                    <a:pt x="13353" y="17850"/>
                    <a:pt x="13353" y="17850"/>
                  </a:cubicBezTo>
                  <a:lnTo>
                    <a:pt x="13376" y="17850"/>
                  </a:lnTo>
                  <a:cubicBezTo>
                    <a:pt x="13422" y="17850"/>
                    <a:pt x="13444" y="17804"/>
                    <a:pt x="13467" y="17759"/>
                  </a:cubicBezTo>
                  <a:cubicBezTo>
                    <a:pt x="13467" y="17736"/>
                    <a:pt x="13467" y="17736"/>
                    <a:pt x="13467" y="17713"/>
                  </a:cubicBezTo>
                  <a:cubicBezTo>
                    <a:pt x="13490" y="17690"/>
                    <a:pt x="13490" y="17667"/>
                    <a:pt x="13490" y="17622"/>
                  </a:cubicBezTo>
                  <a:cubicBezTo>
                    <a:pt x="13490" y="17576"/>
                    <a:pt x="13467" y="17530"/>
                    <a:pt x="13422" y="17530"/>
                  </a:cubicBezTo>
                  <a:cubicBezTo>
                    <a:pt x="13399" y="17507"/>
                    <a:pt x="13353" y="17507"/>
                    <a:pt x="13330" y="17507"/>
                  </a:cubicBezTo>
                  <a:lnTo>
                    <a:pt x="13034" y="17507"/>
                  </a:lnTo>
                  <a:cubicBezTo>
                    <a:pt x="12919" y="17485"/>
                    <a:pt x="12805" y="17485"/>
                    <a:pt x="12691" y="17462"/>
                  </a:cubicBezTo>
                  <a:lnTo>
                    <a:pt x="12646" y="17462"/>
                  </a:lnTo>
                  <a:cubicBezTo>
                    <a:pt x="12600" y="17462"/>
                    <a:pt x="12531" y="17439"/>
                    <a:pt x="12486" y="17439"/>
                  </a:cubicBezTo>
                  <a:cubicBezTo>
                    <a:pt x="12509" y="17439"/>
                    <a:pt x="12531" y="17416"/>
                    <a:pt x="12577" y="17416"/>
                  </a:cubicBezTo>
                  <a:lnTo>
                    <a:pt x="12714" y="17416"/>
                  </a:lnTo>
                  <a:cubicBezTo>
                    <a:pt x="12760" y="17416"/>
                    <a:pt x="12828" y="17439"/>
                    <a:pt x="12874" y="17439"/>
                  </a:cubicBezTo>
                  <a:cubicBezTo>
                    <a:pt x="12919" y="17439"/>
                    <a:pt x="12965" y="17462"/>
                    <a:pt x="13011" y="17462"/>
                  </a:cubicBezTo>
                  <a:lnTo>
                    <a:pt x="13079" y="17462"/>
                  </a:lnTo>
                  <a:lnTo>
                    <a:pt x="13102" y="17485"/>
                  </a:lnTo>
                  <a:lnTo>
                    <a:pt x="13330" y="17485"/>
                  </a:lnTo>
                  <a:cubicBezTo>
                    <a:pt x="13376" y="17485"/>
                    <a:pt x="13399" y="17462"/>
                    <a:pt x="13444" y="17439"/>
                  </a:cubicBezTo>
                  <a:cubicBezTo>
                    <a:pt x="13536" y="17371"/>
                    <a:pt x="13604" y="17279"/>
                    <a:pt x="13650" y="17165"/>
                  </a:cubicBezTo>
                  <a:lnTo>
                    <a:pt x="13673" y="17165"/>
                  </a:lnTo>
                  <a:cubicBezTo>
                    <a:pt x="13695" y="17097"/>
                    <a:pt x="13741" y="17028"/>
                    <a:pt x="13787" y="16982"/>
                  </a:cubicBezTo>
                  <a:cubicBezTo>
                    <a:pt x="13810" y="16937"/>
                    <a:pt x="13832" y="16891"/>
                    <a:pt x="13878" y="16846"/>
                  </a:cubicBezTo>
                  <a:lnTo>
                    <a:pt x="13901" y="16777"/>
                  </a:lnTo>
                  <a:cubicBezTo>
                    <a:pt x="13924" y="16754"/>
                    <a:pt x="13924" y="16731"/>
                    <a:pt x="13947" y="16709"/>
                  </a:cubicBezTo>
                  <a:cubicBezTo>
                    <a:pt x="13969" y="16663"/>
                    <a:pt x="13992" y="16640"/>
                    <a:pt x="13992" y="16617"/>
                  </a:cubicBezTo>
                  <a:cubicBezTo>
                    <a:pt x="14038" y="16572"/>
                    <a:pt x="14061" y="16526"/>
                    <a:pt x="14083" y="16480"/>
                  </a:cubicBezTo>
                  <a:lnTo>
                    <a:pt x="14106" y="16412"/>
                  </a:lnTo>
                  <a:cubicBezTo>
                    <a:pt x="14152" y="16343"/>
                    <a:pt x="14198" y="16275"/>
                    <a:pt x="14220" y="16206"/>
                  </a:cubicBezTo>
                  <a:cubicBezTo>
                    <a:pt x="14266" y="16138"/>
                    <a:pt x="14335" y="16047"/>
                    <a:pt x="14380" y="15955"/>
                  </a:cubicBezTo>
                  <a:cubicBezTo>
                    <a:pt x="14403" y="15864"/>
                    <a:pt x="14449" y="15796"/>
                    <a:pt x="14494" y="15704"/>
                  </a:cubicBezTo>
                  <a:cubicBezTo>
                    <a:pt x="14608" y="15476"/>
                    <a:pt x="14723" y="15248"/>
                    <a:pt x="14860" y="15042"/>
                  </a:cubicBezTo>
                  <a:cubicBezTo>
                    <a:pt x="14905" y="14974"/>
                    <a:pt x="14951" y="14883"/>
                    <a:pt x="14997" y="14814"/>
                  </a:cubicBezTo>
                  <a:cubicBezTo>
                    <a:pt x="15019" y="14723"/>
                    <a:pt x="15065" y="14654"/>
                    <a:pt x="15111" y="14586"/>
                  </a:cubicBezTo>
                  <a:cubicBezTo>
                    <a:pt x="15179" y="14426"/>
                    <a:pt x="15270" y="14289"/>
                    <a:pt x="15362" y="14129"/>
                  </a:cubicBezTo>
                  <a:cubicBezTo>
                    <a:pt x="15407" y="14061"/>
                    <a:pt x="15430" y="13992"/>
                    <a:pt x="15476" y="13947"/>
                  </a:cubicBezTo>
                  <a:cubicBezTo>
                    <a:pt x="15521" y="13855"/>
                    <a:pt x="15567" y="13764"/>
                    <a:pt x="15613" y="13673"/>
                  </a:cubicBezTo>
                  <a:cubicBezTo>
                    <a:pt x="15636" y="13627"/>
                    <a:pt x="15681" y="13559"/>
                    <a:pt x="15727" y="13490"/>
                  </a:cubicBezTo>
                  <a:cubicBezTo>
                    <a:pt x="15773" y="13422"/>
                    <a:pt x="15818" y="13330"/>
                    <a:pt x="15887" y="13239"/>
                  </a:cubicBezTo>
                  <a:cubicBezTo>
                    <a:pt x="15955" y="13125"/>
                    <a:pt x="16024" y="13011"/>
                    <a:pt x="16092" y="12897"/>
                  </a:cubicBezTo>
                  <a:lnTo>
                    <a:pt x="16161" y="12805"/>
                  </a:lnTo>
                  <a:cubicBezTo>
                    <a:pt x="16252" y="12646"/>
                    <a:pt x="16343" y="12509"/>
                    <a:pt x="16435" y="12349"/>
                  </a:cubicBezTo>
                  <a:cubicBezTo>
                    <a:pt x="16503" y="12235"/>
                    <a:pt x="16594" y="12098"/>
                    <a:pt x="16663" y="11984"/>
                  </a:cubicBezTo>
                  <a:lnTo>
                    <a:pt x="16708" y="11892"/>
                  </a:lnTo>
                  <a:cubicBezTo>
                    <a:pt x="16777" y="11801"/>
                    <a:pt x="16823" y="11710"/>
                    <a:pt x="16868" y="11619"/>
                  </a:cubicBezTo>
                  <a:cubicBezTo>
                    <a:pt x="16914" y="11550"/>
                    <a:pt x="16959" y="11504"/>
                    <a:pt x="16982" y="11436"/>
                  </a:cubicBezTo>
                  <a:cubicBezTo>
                    <a:pt x="17028" y="11367"/>
                    <a:pt x="17051" y="11322"/>
                    <a:pt x="17074" y="11276"/>
                  </a:cubicBezTo>
                  <a:lnTo>
                    <a:pt x="17119" y="11208"/>
                  </a:lnTo>
                  <a:cubicBezTo>
                    <a:pt x="17142" y="11162"/>
                    <a:pt x="17165" y="11116"/>
                    <a:pt x="17188" y="11094"/>
                  </a:cubicBezTo>
                  <a:cubicBezTo>
                    <a:pt x="17211" y="11048"/>
                    <a:pt x="17233" y="11025"/>
                    <a:pt x="17256" y="10979"/>
                  </a:cubicBezTo>
                  <a:cubicBezTo>
                    <a:pt x="17302" y="10888"/>
                    <a:pt x="17348" y="10820"/>
                    <a:pt x="17393" y="10751"/>
                  </a:cubicBezTo>
                  <a:cubicBezTo>
                    <a:pt x="17416" y="10706"/>
                    <a:pt x="17439" y="10660"/>
                    <a:pt x="17462" y="10614"/>
                  </a:cubicBezTo>
                  <a:lnTo>
                    <a:pt x="17507" y="10523"/>
                  </a:lnTo>
                  <a:cubicBezTo>
                    <a:pt x="17530" y="10477"/>
                    <a:pt x="17553" y="10454"/>
                    <a:pt x="17576" y="10409"/>
                  </a:cubicBezTo>
                  <a:cubicBezTo>
                    <a:pt x="17599" y="10363"/>
                    <a:pt x="17621" y="10340"/>
                    <a:pt x="17644" y="10295"/>
                  </a:cubicBezTo>
                  <a:cubicBezTo>
                    <a:pt x="17667" y="10226"/>
                    <a:pt x="17690" y="10181"/>
                    <a:pt x="17713" y="10135"/>
                  </a:cubicBezTo>
                  <a:lnTo>
                    <a:pt x="17781" y="10044"/>
                  </a:lnTo>
                  <a:cubicBezTo>
                    <a:pt x="17850" y="9884"/>
                    <a:pt x="17941" y="9747"/>
                    <a:pt x="18032" y="9587"/>
                  </a:cubicBezTo>
                  <a:cubicBezTo>
                    <a:pt x="18055" y="9541"/>
                    <a:pt x="18078" y="9496"/>
                    <a:pt x="18101" y="9473"/>
                  </a:cubicBezTo>
                  <a:lnTo>
                    <a:pt x="18146" y="9359"/>
                  </a:lnTo>
                  <a:lnTo>
                    <a:pt x="18215" y="9245"/>
                  </a:lnTo>
                  <a:cubicBezTo>
                    <a:pt x="18238" y="9222"/>
                    <a:pt x="18261" y="9176"/>
                    <a:pt x="18283" y="9131"/>
                  </a:cubicBezTo>
                  <a:lnTo>
                    <a:pt x="18375" y="8971"/>
                  </a:lnTo>
                  <a:cubicBezTo>
                    <a:pt x="18443" y="8857"/>
                    <a:pt x="18489" y="8765"/>
                    <a:pt x="18557" y="8651"/>
                  </a:cubicBezTo>
                  <a:cubicBezTo>
                    <a:pt x="18649" y="8491"/>
                    <a:pt x="18740" y="8309"/>
                    <a:pt x="18831" y="8149"/>
                  </a:cubicBezTo>
                  <a:cubicBezTo>
                    <a:pt x="18922" y="8012"/>
                    <a:pt x="18991" y="7852"/>
                    <a:pt x="19082" y="7715"/>
                  </a:cubicBezTo>
                  <a:cubicBezTo>
                    <a:pt x="19128" y="7647"/>
                    <a:pt x="19174" y="7556"/>
                    <a:pt x="19219" y="7487"/>
                  </a:cubicBezTo>
                  <a:cubicBezTo>
                    <a:pt x="19242" y="7442"/>
                    <a:pt x="19265" y="7396"/>
                    <a:pt x="19288" y="7350"/>
                  </a:cubicBezTo>
                  <a:lnTo>
                    <a:pt x="19333" y="7259"/>
                  </a:lnTo>
                  <a:cubicBezTo>
                    <a:pt x="19379" y="7168"/>
                    <a:pt x="19425" y="7099"/>
                    <a:pt x="19470" y="7031"/>
                  </a:cubicBezTo>
                  <a:cubicBezTo>
                    <a:pt x="19493" y="6985"/>
                    <a:pt x="19516" y="6939"/>
                    <a:pt x="19539" y="6894"/>
                  </a:cubicBezTo>
                  <a:lnTo>
                    <a:pt x="19607" y="6802"/>
                  </a:lnTo>
                  <a:cubicBezTo>
                    <a:pt x="19699" y="6643"/>
                    <a:pt x="19790" y="6483"/>
                    <a:pt x="19881" y="6323"/>
                  </a:cubicBezTo>
                  <a:cubicBezTo>
                    <a:pt x="19972" y="6186"/>
                    <a:pt x="20064" y="6049"/>
                    <a:pt x="20132" y="5912"/>
                  </a:cubicBezTo>
                  <a:cubicBezTo>
                    <a:pt x="20178" y="5844"/>
                    <a:pt x="20201" y="5775"/>
                    <a:pt x="20246" y="5707"/>
                  </a:cubicBezTo>
                  <a:cubicBezTo>
                    <a:pt x="20292" y="5638"/>
                    <a:pt x="20360" y="5547"/>
                    <a:pt x="20406" y="5456"/>
                  </a:cubicBezTo>
                  <a:lnTo>
                    <a:pt x="20452" y="5364"/>
                  </a:lnTo>
                  <a:cubicBezTo>
                    <a:pt x="20475" y="5319"/>
                    <a:pt x="20520" y="5273"/>
                    <a:pt x="20543" y="5227"/>
                  </a:cubicBezTo>
                  <a:lnTo>
                    <a:pt x="20589" y="5113"/>
                  </a:lnTo>
                  <a:lnTo>
                    <a:pt x="20657" y="4999"/>
                  </a:lnTo>
                  <a:cubicBezTo>
                    <a:pt x="20726" y="4862"/>
                    <a:pt x="20794" y="4702"/>
                    <a:pt x="20885" y="4566"/>
                  </a:cubicBezTo>
                  <a:cubicBezTo>
                    <a:pt x="20931" y="4497"/>
                    <a:pt x="20977" y="4406"/>
                    <a:pt x="21022" y="4337"/>
                  </a:cubicBezTo>
                  <a:cubicBezTo>
                    <a:pt x="21068" y="4269"/>
                    <a:pt x="21114" y="4178"/>
                    <a:pt x="21137" y="4109"/>
                  </a:cubicBezTo>
                  <a:cubicBezTo>
                    <a:pt x="21205" y="4018"/>
                    <a:pt x="21251" y="3949"/>
                    <a:pt x="21296" y="3858"/>
                  </a:cubicBezTo>
                  <a:cubicBezTo>
                    <a:pt x="21319" y="3789"/>
                    <a:pt x="21342" y="3744"/>
                    <a:pt x="21388" y="3675"/>
                  </a:cubicBezTo>
                  <a:cubicBezTo>
                    <a:pt x="21433" y="3584"/>
                    <a:pt x="21479" y="3516"/>
                    <a:pt x="21525" y="3447"/>
                  </a:cubicBezTo>
                  <a:cubicBezTo>
                    <a:pt x="21570" y="3379"/>
                    <a:pt x="21593" y="3310"/>
                    <a:pt x="21639" y="3242"/>
                  </a:cubicBezTo>
                  <a:cubicBezTo>
                    <a:pt x="21707" y="3128"/>
                    <a:pt x="21753" y="3036"/>
                    <a:pt x="21798" y="2922"/>
                  </a:cubicBezTo>
                  <a:lnTo>
                    <a:pt x="21867" y="2785"/>
                  </a:lnTo>
                  <a:lnTo>
                    <a:pt x="22027" y="2488"/>
                  </a:lnTo>
                  <a:lnTo>
                    <a:pt x="22118" y="2329"/>
                  </a:lnTo>
                  <a:lnTo>
                    <a:pt x="22164" y="2237"/>
                  </a:lnTo>
                  <a:cubicBezTo>
                    <a:pt x="22278" y="2032"/>
                    <a:pt x="22369" y="1827"/>
                    <a:pt x="22483" y="1644"/>
                  </a:cubicBezTo>
                  <a:lnTo>
                    <a:pt x="22506" y="1575"/>
                  </a:lnTo>
                  <a:cubicBezTo>
                    <a:pt x="22552" y="1484"/>
                    <a:pt x="22597" y="1370"/>
                    <a:pt x="22643" y="1279"/>
                  </a:cubicBezTo>
                  <a:cubicBezTo>
                    <a:pt x="22689" y="1210"/>
                    <a:pt x="22711" y="1142"/>
                    <a:pt x="22711" y="1073"/>
                  </a:cubicBezTo>
                  <a:cubicBezTo>
                    <a:pt x="22711" y="1028"/>
                    <a:pt x="22734" y="959"/>
                    <a:pt x="22711" y="914"/>
                  </a:cubicBezTo>
                  <a:cubicBezTo>
                    <a:pt x="22689" y="868"/>
                    <a:pt x="22666" y="845"/>
                    <a:pt x="22643" y="822"/>
                  </a:cubicBezTo>
                  <a:lnTo>
                    <a:pt x="22643" y="799"/>
                  </a:lnTo>
                  <a:cubicBezTo>
                    <a:pt x="22597" y="777"/>
                    <a:pt x="22575" y="731"/>
                    <a:pt x="22552" y="708"/>
                  </a:cubicBezTo>
                  <a:cubicBezTo>
                    <a:pt x="22529" y="685"/>
                    <a:pt x="22483" y="662"/>
                    <a:pt x="22460" y="617"/>
                  </a:cubicBezTo>
                  <a:lnTo>
                    <a:pt x="22415" y="571"/>
                  </a:lnTo>
                  <a:cubicBezTo>
                    <a:pt x="22392" y="548"/>
                    <a:pt x="22369" y="503"/>
                    <a:pt x="22346" y="480"/>
                  </a:cubicBezTo>
                  <a:cubicBezTo>
                    <a:pt x="22323" y="434"/>
                    <a:pt x="22278" y="411"/>
                    <a:pt x="22232" y="366"/>
                  </a:cubicBezTo>
                  <a:cubicBezTo>
                    <a:pt x="22209" y="343"/>
                    <a:pt x="22186" y="320"/>
                    <a:pt x="22164" y="297"/>
                  </a:cubicBezTo>
                  <a:cubicBezTo>
                    <a:pt x="22141" y="274"/>
                    <a:pt x="22095" y="252"/>
                    <a:pt x="22072" y="229"/>
                  </a:cubicBezTo>
                  <a:cubicBezTo>
                    <a:pt x="22050" y="206"/>
                    <a:pt x="22004" y="183"/>
                    <a:pt x="21981" y="137"/>
                  </a:cubicBezTo>
                  <a:lnTo>
                    <a:pt x="21935" y="115"/>
                  </a:lnTo>
                  <a:cubicBezTo>
                    <a:pt x="21890" y="92"/>
                    <a:pt x="21867" y="69"/>
                    <a:pt x="21821" y="69"/>
                  </a:cubicBezTo>
                  <a:cubicBezTo>
                    <a:pt x="21798" y="46"/>
                    <a:pt x="21776" y="23"/>
                    <a:pt x="21753"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54" name="Google Shape;5654;p21"/>
            <p:cNvSpPr/>
            <p:nvPr/>
          </p:nvSpPr>
          <p:spPr>
            <a:xfrm>
              <a:off x="-46220" y="2650669"/>
              <a:ext cx="240127" cy="419886"/>
            </a:xfrm>
            <a:custGeom>
              <a:avLst/>
              <a:gdLst/>
              <a:ahLst/>
              <a:cxnLst/>
              <a:rect l="l" t="t" r="r" b="b"/>
              <a:pathLst>
                <a:path w="4292" h="7505" extrusionOk="0">
                  <a:moveTo>
                    <a:pt x="4224" y="0"/>
                  </a:moveTo>
                  <a:cubicBezTo>
                    <a:pt x="4224" y="0"/>
                    <a:pt x="4201" y="0"/>
                    <a:pt x="4201" y="23"/>
                  </a:cubicBezTo>
                  <a:cubicBezTo>
                    <a:pt x="4132" y="115"/>
                    <a:pt x="4087" y="206"/>
                    <a:pt x="4041" y="297"/>
                  </a:cubicBezTo>
                  <a:cubicBezTo>
                    <a:pt x="3972" y="411"/>
                    <a:pt x="3904" y="525"/>
                    <a:pt x="3858" y="617"/>
                  </a:cubicBezTo>
                  <a:cubicBezTo>
                    <a:pt x="3721" y="845"/>
                    <a:pt x="3584" y="1073"/>
                    <a:pt x="3447" y="1302"/>
                  </a:cubicBezTo>
                  <a:cubicBezTo>
                    <a:pt x="3196" y="1735"/>
                    <a:pt x="2945" y="2169"/>
                    <a:pt x="2671" y="2625"/>
                  </a:cubicBezTo>
                  <a:cubicBezTo>
                    <a:pt x="2420" y="3059"/>
                    <a:pt x="2146" y="3516"/>
                    <a:pt x="1873" y="3972"/>
                  </a:cubicBezTo>
                  <a:cubicBezTo>
                    <a:pt x="1621" y="4429"/>
                    <a:pt x="1370" y="4862"/>
                    <a:pt x="1119" y="5296"/>
                  </a:cubicBezTo>
                  <a:cubicBezTo>
                    <a:pt x="891" y="5684"/>
                    <a:pt x="663" y="6095"/>
                    <a:pt x="457" y="6483"/>
                  </a:cubicBezTo>
                  <a:cubicBezTo>
                    <a:pt x="366" y="6643"/>
                    <a:pt x="275" y="6802"/>
                    <a:pt x="183" y="6962"/>
                  </a:cubicBezTo>
                  <a:cubicBezTo>
                    <a:pt x="138" y="7053"/>
                    <a:pt x="92" y="7122"/>
                    <a:pt x="46" y="7190"/>
                  </a:cubicBezTo>
                  <a:lnTo>
                    <a:pt x="24" y="7236"/>
                  </a:lnTo>
                  <a:cubicBezTo>
                    <a:pt x="1" y="7282"/>
                    <a:pt x="1" y="7327"/>
                    <a:pt x="1" y="7350"/>
                  </a:cubicBezTo>
                  <a:cubicBezTo>
                    <a:pt x="1" y="7419"/>
                    <a:pt x="46" y="7464"/>
                    <a:pt x="92" y="7487"/>
                  </a:cubicBezTo>
                  <a:cubicBezTo>
                    <a:pt x="115" y="7499"/>
                    <a:pt x="143" y="7504"/>
                    <a:pt x="172" y="7504"/>
                  </a:cubicBezTo>
                  <a:cubicBezTo>
                    <a:pt x="201" y="7504"/>
                    <a:pt x="229" y="7499"/>
                    <a:pt x="252" y="7487"/>
                  </a:cubicBezTo>
                  <a:cubicBezTo>
                    <a:pt x="298" y="7442"/>
                    <a:pt x="320" y="7396"/>
                    <a:pt x="366" y="7327"/>
                  </a:cubicBezTo>
                  <a:cubicBezTo>
                    <a:pt x="412" y="7259"/>
                    <a:pt x="457" y="7168"/>
                    <a:pt x="480" y="7099"/>
                  </a:cubicBezTo>
                  <a:cubicBezTo>
                    <a:pt x="594" y="6917"/>
                    <a:pt x="686" y="6757"/>
                    <a:pt x="777" y="6574"/>
                  </a:cubicBezTo>
                  <a:cubicBezTo>
                    <a:pt x="1005" y="6163"/>
                    <a:pt x="1256" y="5730"/>
                    <a:pt x="1484" y="5296"/>
                  </a:cubicBezTo>
                  <a:cubicBezTo>
                    <a:pt x="1713" y="4862"/>
                    <a:pt x="1964" y="4406"/>
                    <a:pt x="2215" y="3949"/>
                  </a:cubicBezTo>
                  <a:cubicBezTo>
                    <a:pt x="2443" y="3493"/>
                    <a:pt x="2694" y="3036"/>
                    <a:pt x="2945" y="2557"/>
                  </a:cubicBezTo>
                  <a:cubicBezTo>
                    <a:pt x="3174" y="2146"/>
                    <a:pt x="3379" y="1712"/>
                    <a:pt x="3607" y="1302"/>
                  </a:cubicBezTo>
                  <a:cubicBezTo>
                    <a:pt x="3721" y="1073"/>
                    <a:pt x="3835" y="868"/>
                    <a:pt x="3950" y="640"/>
                  </a:cubicBezTo>
                  <a:cubicBezTo>
                    <a:pt x="4018" y="548"/>
                    <a:pt x="4064" y="434"/>
                    <a:pt x="4109" y="343"/>
                  </a:cubicBezTo>
                  <a:cubicBezTo>
                    <a:pt x="4178" y="252"/>
                    <a:pt x="4224" y="160"/>
                    <a:pt x="4269" y="69"/>
                  </a:cubicBezTo>
                  <a:cubicBezTo>
                    <a:pt x="4292" y="46"/>
                    <a:pt x="4269" y="23"/>
                    <a:pt x="4246"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55" name="Google Shape;5655;p21"/>
            <p:cNvSpPr/>
            <p:nvPr/>
          </p:nvSpPr>
          <p:spPr>
            <a:xfrm>
              <a:off x="-74306" y="3100158"/>
              <a:ext cx="20477" cy="19246"/>
            </a:xfrm>
            <a:custGeom>
              <a:avLst/>
              <a:gdLst/>
              <a:ahLst/>
              <a:cxnLst/>
              <a:rect l="l" t="t" r="r" b="b"/>
              <a:pathLst>
                <a:path w="366" h="344" extrusionOk="0">
                  <a:moveTo>
                    <a:pt x="160" y="1"/>
                  </a:moveTo>
                  <a:cubicBezTo>
                    <a:pt x="69" y="1"/>
                    <a:pt x="1" y="92"/>
                    <a:pt x="1" y="184"/>
                  </a:cubicBezTo>
                  <a:cubicBezTo>
                    <a:pt x="1" y="229"/>
                    <a:pt x="24" y="275"/>
                    <a:pt x="69" y="321"/>
                  </a:cubicBezTo>
                  <a:cubicBezTo>
                    <a:pt x="92" y="343"/>
                    <a:pt x="138" y="343"/>
                    <a:pt x="183" y="343"/>
                  </a:cubicBezTo>
                  <a:cubicBezTo>
                    <a:pt x="275" y="343"/>
                    <a:pt x="366" y="252"/>
                    <a:pt x="343" y="161"/>
                  </a:cubicBezTo>
                  <a:cubicBezTo>
                    <a:pt x="343" y="115"/>
                    <a:pt x="320" y="69"/>
                    <a:pt x="297" y="47"/>
                  </a:cubicBezTo>
                  <a:cubicBezTo>
                    <a:pt x="252" y="24"/>
                    <a:pt x="206" y="1"/>
                    <a:pt x="160"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56" name="Google Shape;5656;p21"/>
            <p:cNvSpPr/>
            <p:nvPr/>
          </p:nvSpPr>
          <p:spPr>
            <a:xfrm>
              <a:off x="-659192" y="1931676"/>
              <a:ext cx="536425" cy="947639"/>
            </a:xfrm>
            <a:custGeom>
              <a:avLst/>
              <a:gdLst/>
              <a:ahLst/>
              <a:cxnLst/>
              <a:rect l="l" t="t" r="r" b="b"/>
              <a:pathLst>
                <a:path w="9588" h="16938" extrusionOk="0">
                  <a:moveTo>
                    <a:pt x="9473" y="1"/>
                  </a:moveTo>
                  <a:cubicBezTo>
                    <a:pt x="9428" y="1"/>
                    <a:pt x="9405" y="24"/>
                    <a:pt x="9382" y="47"/>
                  </a:cubicBezTo>
                  <a:cubicBezTo>
                    <a:pt x="9154" y="457"/>
                    <a:pt x="8903" y="868"/>
                    <a:pt x="8674" y="1256"/>
                  </a:cubicBezTo>
                  <a:cubicBezTo>
                    <a:pt x="8446" y="1667"/>
                    <a:pt x="8218" y="2055"/>
                    <a:pt x="7990" y="2466"/>
                  </a:cubicBezTo>
                  <a:cubicBezTo>
                    <a:pt x="7487" y="3333"/>
                    <a:pt x="7031" y="4178"/>
                    <a:pt x="6552" y="5045"/>
                  </a:cubicBezTo>
                  <a:cubicBezTo>
                    <a:pt x="5570" y="6780"/>
                    <a:pt x="4589" y="8515"/>
                    <a:pt x="3607" y="10272"/>
                  </a:cubicBezTo>
                  <a:cubicBezTo>
                    <a:pt x="2626" y="12030"/>
                    <a:pt x="1644" y="13787"/>
                    <a:pt x="663" y="15545"/>
                  </a:cubicBezTo>
                  <a:cubicBezTo>
                    <a:pt x="503" y="15819"/>
                    <a:pt x="343" y="16093"/>
                    <a:pt x="206" y="16367"/>
                  </a:cubicBezTo>
                  <a:cubicBezTo>
                    <a:pt x="160" y="16435"/>
                    <a:pt x="115" y="16526"/>
                    <a:pt x="92" y="16595"/>
                  </a:cubicBezTo>
                  <a:cubicBezTo>
                    <a:pt x="69" y="16640"/>
                    <a:pt x="46" y="16686"/>
                    <a:pt x="24" y="16709"/>
                  </a:cubicBezTo>
                  <a:cubicBezTo>
                    <a:pt x="1" y="16777"/>
                    <a:pt x="24" y="16846"/>
                    <a:pt x="69" y="16892"/>
                  </a:cubicBezTo>
                  <a:cubicBezTo>
                    <a:pt x="92" y="16914"/>
                    <a:pt x="138" y="16937"/>
                    <a:pt x="183" y="16937"/>
                  </a:cubicBezTo>
                  <a:cubicBezTo>
                    <a:pt x="206" y="16937"/>
                    <a:pt x="252" y="16914"/>
                    <a:pt x="275" y="16869"/>
                  </a:cubicBezTo>
                  <a:cubicBezTo>
                    <a:pt x="297" y="16869"/>
                    <a:pt x="297" y="16846"/>
                    <a:pt x="320" y="16823"/>
                  </a:cubicBezTo>
                  <a:cubicBezTo>
                    <a:pt x="343" y="16777"/>
                    <a:pt x="366" y="16755"/>
                    <a:pt x="389" y="16709"/>
                  </a:cubicBezTo>
                  <a:cubicBezTo>
                    <a:pt x="434" y="16640"/>
                    <a:pt x="480" y="16572"/>
                    <a:pt x="526" y="16481"/>
                  </a:cubicBezTo>
                  <a:cubicBezTo>
                    <a:pt x="663" y="16252"/>
                    <a:pt x="800" y="16001"/>
                    <a:pt x="937" y="15750"/>
                  </a:cubicBezTo>
                  <a:cubicBezTo>
                    <a:pt x="1439" y="14860"/>
                    <a:pt x="1918" y="13970"/>
                    <a:pt x="2420" y="13080"/>
                  </a:cubicBezTo>
                  <a:cubicBezTo>
                    <a:pt x="3379" y="11368"/>
                    <a:pt x="4338" y="9633"/>
                    <a:pt x="5296" y="7898"/>
                  </a:cubicBezTo>
                  <a:cubicBezTo>
                    <a:pt x="5798" y="7008"/>
                    <a:pt x="6278" y="6118"/>
                    <a:pt x="6780" y="5228"/>
                  </a:cubicBezTo>
                  <a:cubicBezTo>
                    <a:pt x="7259" y="4383"/>
                    <a:pt x="7738" y="3516"/>
                    <a:pt x="8218" y="2671"/>
                  </a:cubicBezTo>
                  <a:cubicBezTo>
                    <a:pt x="8446" y="2261"/>
                    <a:pt x="8651" y="1850"/>
                    <a:pt x="8880" y="1416"/>
                  </a:cubicBezTo>
                  <a:cubicBezTo>
                    <a:pt x="9108" y="1005"/>
                    <a:pt x="9336" y="571"/>
                    <a:pt x="9564" y="138"/>
                  </a:cubicBezTo>
                  <a:cubicBezTo>
                    <a:pt x="9587" y="92"/>
                    <a:pt x="9564" y="24"/>
                    <a:pt x="9519"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57" name="Google Shape;5657;p21"/>
            <p:cNvSpPr/>
            <p:nvPr/>
          </p:nvSpPr>
          <p:spPr>
            <a:xfrm>
              <a:off x="-548078" y="1934250"/>
              <a:ext cx="416361" cy="690168"/>
            </a:xfrm>
            <a:custGeom>
              <a:avLst/>
              <a:gdLst/>
              <a:ahLst/>
              <a:cxnLst/>
              <a:rect l="l" t="t" r="r" b="b"/>
              <a:pathLst>
                <a:path w="7442" h="12336" extrusionOk="0">
                  <a:moveTo>
                    <a:pt x="7076" y="1"/>
                  </a:moveTo>
                  <a:cubicBezTo>
                    <a:pt x="7008" y="1"/>
                    <a:pt x="6917" y="1"/>
                    <a:pt x="6825" y="23"/>
                  </a:cubicBezTo>
                  <a:lnTo>
                    <a:pt x="6848" y="23"/>
                  </a:lnTo>
                  <a:cubicBezTo>
                    <a:pt x="6802" y="23"/>
                    <a:pt x="6757" y="46"/>
                    <a:pt x="6711" y="69"/>
                  </a:cubicBezTo>
                  <a:lnTo>
                    <a:pt x="6643" y="69"/>
                  </a:lnTo>
                  <a:cubicBezTo>
                    <a:pt x="6597" y="92"/>
                    <a:pt x="6574" y="115"/>
                    <a:pt x="6551" y="160"/>
                  </a:cubicBezTo>
                  <a:cubicBezTo>
                    <a:pt x="6529" y="183"/>
                    <a:pt x="6529" y="229"/>
                    <a:pt x="6551" y="274"/>
                  </a:cubicBezTo>
                  <a:lnTo>
                    <a:pt x="6574" y="274"/>
                  </a:lnTo>
                  <a:cubicBezTo>
                    <a:pt x="6551" y="274"/>
                    <a:pt x="6551" y="297"/>
                    <a:pt x="6551" y="297"/>
                  </a:cubicBezTo>
                  <a:cubicBezTo>
                    <a:pt x="6529" y="320"/>
                    <a:pt x="6529" y="343"/>
                    <a:pt x="6506" y="366"/>
                  </a:cubicBezTo>
                  <a:cubicBezTo>
                    <a:pt x="6460" y="411"/>
                    <a:pt x="6437" y="457"/>
                    <a:pt x="6392" y="525"/>
                  </a:cubicBezTo>
                  <a:cubicBezTo>
                    <a:pt x="6323" y="640"/>
                    <a:pt x="6255" y="754"/>
                    <a:pt x="6186" y="868"/>
                  </a:cubicBezTo>
                  <a:cubicBezTo>
                    <a:pt x="6118" y="959"/>
                    <a:pt x="6049" y="1096"/>
                    <a:pt x="6004" y="1210"/>
                  </a:cubicBezTo>
                  <a:cubicBezTo>
                    <a:pt x="5981" y="1256"/>
                    <a:pt x="5958" y="1302"/>
                    <a:pt x="5912" y="1347"/>
                  </a:cubicBezTo>
                  <a:cubicBezTo>
                    <a:pt x="5912" y="1393"/>
                    <a:pt x="5889" y="1416"/>
                    <a:pt x="5889" y="1439"/>
                  </a:cubicBezTo>
                  <a:cubicBezTo>
                    <a:pt x="5889" y="1439"/>
                    <a:pt x="5867" y="1439"/>
                    <a:pt x="5867" y="1461"/>
                  </a:cubicBezTo>
                  <a:cubicBezTo>
                    <a:pt x="5867" y="1461"/>
                    <a:pt x="5844" y="1484"/>
                    <a:pt x="5844" y="1507"/>
                  </a:cubicBezTo>
                  <a:cubicBezTo>
                    <a:pt x="5798" y="1575"/>
                    <a:pt x="5752" y="1644"/>
                    <a:pt x="5707" y="1712"/>
                  </a:cubicBezTo>
                  <a:cubicBezTo>
                    <a:pt x="5593" y="1895"/>
                    <a:pt x="5501" y="2055"/>
                    <a:pt x="5387" y="2237"/>
                  </a:cubicBezTo>
                  <a:cubicBezTo>
                    <a:pt x="5205" y="2557"/>
                    <a:pt x="5022" y="2876"/>
                    <a:pt x="4862" y="3196"/>
                  </a:cubicBezTo>
                  <a:cubicBezTo>
                    <a:pt x="4839" y="3242"/>
                    <a:pt x="4817" y="3310"/>
                    <a:pt x="4771" y="3356"/>
                  </a:cubicBezTo>
                  <a:cubicBezTo>
                    <a:pt x="4611" y="3630"/>
                    <a:pt x="4451" y="3904"/>
                    <a:pt x="4292" y="4178"/>
                  </a:cubicBezTo>
                  <a:cubicBezTo>
                    <a:pt x="4200" y="4337"/>
                    <a:pt x="4132" y="4474"/>
                    <a:pt x="4041" y="4611"/>
                  </a:cubicBezTo>
                  <a:cubicBezTo>
                    <a:pt x="3949" y="4771"/>
                    <a:pt x="3858" y="4954"/>
                    <a:pt x="3767" y="5113"/>
                  </a:cubicBezTo>
                  <a:cubicBezTo>
                    <a:pt x="3767" y="5159"/>
                    <a:pt x="3744" y="5182"/>
                    <a:pt x="3721" y="5227"/>
                  </a:cubicBezTo>
                  <a:cubicBezTo>
                    <a:pt x="3698" y="5227"/>
                    <a:pt x="3675" y="5227"/>
                    <a:pt x="3653" y="5250"/>
                  </a:cubicBezTo>
                  <a:cubicBezTo>
                    <a:pt x="3607" y="5342"/>
                    <a:pt x="3561" y="5410"/>
                    <a:pt x="3516" y="5501"/>
                  </a:cubicBezTo>
                  <a:cubicBezTo>
                    <a:pt x="3470" y="5570"/>
                    <a:pt x="3424" y="5638"/>
                    <a:pt x="3379" y="5730"/>
                  </a:cubicBezTo>
                  <a:cubicBezTo>
                    <a:pt x="3287" y="5889"/>
                    <a:pt x="3196" y="6049"/>
                    <a:pt x="3105" y="6209"/>
                  </a:cubicBezTo>
                  <a:cubicBezTo>
                    <a:pt x="3013" y="6392"/>
                    <a:pt x="2922" y="6551"/>
                    <a:pt x="2831" y="6734"/>
                  </a:cubicBezTo>
                  <a:cubicBezTo>
                    <a:pt x="2808" y="6780"/>
                    <a:pt x="2785" y="6825"/>
                    <a:pt x="2762" y="6871"/>
                  </a:cubicBezTo>
                  <a:cubicBezTo>
                    <a:pt x="2740" y="6917"/>
                    <a:pt x="2717" y="6939"/>
                    <a:pt x="2694" y="6962"/>
                  </a:cubicBezTo>
                  <a:cubicBezTo>
                    <a:pt x="2648" y="7076"/>
                    <a:pt x="2580" y="7168"/>
                    <a:pt x="2534" y="7259"/>
                  </a:cubicBezTo>
                  <a:cubicBezTo>
                    <a:pt x="2488" y="7350"/>
                    <a:pt x="2443" y="7419"/>
                    <a:pt x="2397" y="7510"/>
                  </a:cubicBezTo>
                  <a:cubicBezTo>
                    <a:pt x="2352" y="7578"/>
                    <a:pt x="2329" y="7647"/>
                    <a:pt x="2283" y="7715"/>
                  </a:cubicBezTo>
                  <a:cubicBezTo>
                    <a:pt x="2237" y="7807"/>
                    <a:pt x="2192" y="7875"/>
                    <a:pt x="2146" y="7967"/>
                  </a:cubicBezTo>
                  <a:cubicBezTo>
                    <a:pt x="2032" y="8172"/>
                    <a:pt x="1941" y="8377"/>
                    <a:pt x="1827" y="8583"/>
                  </a:cubicBezTo>
                  <a:cubicBezTo>
                    <a:pt x="1827" y="8606"/>
                    <a:pt x="1827" y="8628"/>
                    <a:pt x="1804" y="8628"/>
                  </a:cubicBezTo>
                  <a:cubicBezTo>
                    <a:pt x="1804" y="8651"/>
                    <a:pt x="1804" y="8651"/>
                    <a:pt x="1804" y="8651"/>
                  </a:cubicBezTo>
                  <a:cubicBezTo>
                    <a:pt x="1758" y="8720"/>
                    <a:pt x="1712" y="8788"/>
                    <a:pt x="1667" y="8857"/>
                  </a:cubicBezTo>
                  <a:cubicBezTo>
                    <a:pt x="1484" y="9176"/>
                    <a:pt x="1279" y="9496"/>
                    <a:pt x="1096" y="9815"/>
                  </a:cubicBezTo>
                  <a:cubicBezTo>
                    <a:pt x="1028" y="9952"/>
                    <a:pt x="959" y="10089"/>
                    <a:pt x="868" y="10226"/>
                  </a:cubicBezTo>
                  <a:cubicBezTo>
                    <a:pt x="845" y="10295"/>
                    <a:pt x="799" y="10363"/>
                    <a:pt x="754" y="10454"/>
                  </a:cubicBezTo>
                  <a:cubicBezTo>
                    <a:pt x="708" y="10546"/>
                    <a:pt x="662" y="10637"/>
                    <a:pt x="594" y="10728"/>
                  </a:cubicBezTo>
                  <a:cubicBezTo>
                    <a:pt x="571" y="10774"/>
                    <a:pt x="548" y="10843"/>
                    <a:pt x="525" y="10888"/>
                  </a:cubicBezTo>
                  <a:cubicBezTo>
                    <a:pt x="480" y="10957"/>
                    <a:pt x="434" y="11025"/>
                    <a:pt x="411" y="11094"/>
                  </a:cubicBezTo>
                  <a:lnTo>
                    <a:pt x="297" y="11322"/>
                  </a:lnTo>
                  <a:cubicBezTo>
                    <a:pt x="252" y="11390"/>
                    <a:pt x="229" y="11436"/>
                    <a:pt x="206" y="11504"/>
                  </a:cubicBezTo>
                  <a:cubicBezTo>
                    <a:pt x="160" y="11573"/>
                    <a:pt x="137" y="11641"/>
                    <a:pt x="115" y="11710"/>
                  </a:cubicBezTo>
                  <a:cubicBezTo>
                    <a:pt x="92" y="11733"/>
                    <a:pt x="92" y="11778"/>
                    <a:pt x="69" y="11801"/>
                  </a:cubicBezTo>
                  <a:cubicBezTo>
                    <a:pt x="46" y="11847"/>
                    <a:pt x="23" y="11892"/>
                    <a:pt x="23" y="11938"/>
                  </a:cubicBezTo>
                  <a:cubicBezTo>
                    <a:pt x="0" y="11984"/>
                    <a:pt x="46" y="12052"/>
                    <a:pt x="92" y="12075"/>
                  </a:cubicBezTo>
                  <a:cubicBezTo>
                    <a:pt x="92" y="12075"/>
                    <a:pt x="92" y="12098"/>
                    <a:pt x="69" y="12121"/>
                  </a:cubicBezTo>
                  <a:cubicBezTo>
                    <a:pt x="69" y="12144"/>
                    <a:pt x="46" y="12189"/>
                    <a:pt x="46" y="12212"/>
                  </a:cubicBezTo>
                  <a:cubicBezTo>
                    <a:pt x="46" y="12235"/>
                    <a:pt x="69" y="12258"/>
                    <a:pt x="92" y="12281"/>
                  </a:cubicBezTo>
                  <a:cubicBezTo>
                    <a:pt x="104" y="12318"/>
                    <a:pt x="145" y="12335"/>
                    <a:pt x="190" y="12335"/>
                  </a:cubicBezTo>
                  <a:cubicBezTo>
                    <a:pt x="226" y="12335"/>
                    <a:pt x="266" y="12324"/>
                    <a:pt x="297" y="12303"/>
                  </a:cubicBezTo>
                  <a:cubicBezTo>
                    <a:pt x="320" y="12235"/>
                    <a:pt x="366" y="12189"/>
                    <a:pt x="389" y="12144"/>
                  </a:cubicBezTo>
                  <a:lnTo>
                    <a:pt x="411" y="12121"/>
                  </a:lnTo>
                  <a:cubicBezTo>
                    <a:pt x="427" y="12137"/>
                    <a:pt x="444" y="12153"/>
                    <a:pt x="468" y="12153"/>
                  </a:cubicBezTo>
                  <a:cubicBezTo>
                    <a:pt x="478" y="12153"/>
                    <a:pt x="489" y="12150"/>
                    <a:pt x="503" y="12144"/>
                  </a:cubicBezTo>
                  <a:cubicBezTo>
                    <a:pt x="548" y="12144"/>
                    <a:pt x="594" y="12121"/>
                    <a:pt x="617" y="12075"/>
                  </a:cubicBezTo>
                  <a:cubicBezTo>
                    <a:pt x="640" y="12052"/>
                    <a:pt x="640" y="12029"/>
                    <a:pt x="662" y="12029"/>
                  </a:cubicBezTo>
                  <a:lnTo>
                    <a:pt x="685" y="12029"/>
                  </a:lnTo>
                  <a:cubicBezTo>
                    <a:pt x="708" y="12007"/>
                    <a:pt x="754" y="12007"/>
                    <a:pt x="777" y="11961"/>
                  </a:cubicBezTo>
                  <a:cubicBezTo>
                    <a:pt x="822" y="11892"/>
                    <a:pt x="891" y="11801"/>
                    <a:pt x="936" y="11710"/>
                  </a:cubicBezTo>
                  <a:cubicBezTo>
                    <a:pt x="982" y="11641"/>
                    <a:pt x="1028" y="11550"/>
                    <a:pt x="1073" y="11482"/>
                  </a:cubicBezTo>
                  <a:cubicBezTo>
                    <a:pt x="1165" y="11299"/>
                    <a:pt x="1256" y="11139"/>
                    <a:pt x="1347" y="10957"/>
                  </a:cubicBezTo>
                  <a:cubicBezTo>
                    <a:pt x="1393" y="10865"/>
                    <a:pt x="1416" y="10797"/>
                    <a:pt x="1461" y="10706"/>
                  </a:cubicBezTo>
                  <a:cubicBezTo>
                    <a:pt x="1507" y="10614"/>
                    <a:pt x="1553" y="10523"/>
                    <a:pt x="1598" y="10432"/>
                  </a:cubicBezTo>
                  <a:cubicBezTo>
                    <a:pt x="1644" y="10363"/>
                    <a:pt x="1690" y="10295"/>
                    <a:pt x="1735" y="10203"/>
                  </a:cubicBezTo>
                  <a:cubicBezTo>
                    <a:pt x="1758" y="10135"/>
                    <a:pt x="1804" y="10066"/>
                    <a:pt x="1827" y="9998"/>
                  </a:cubicBezTo>
                  <a:cubicBezTo>
                    <a:pt x="1941" y="9815"/>
                    <a:pt x="2055" y="9633"/>
                    <a:pt x="2169" y="9450"/>
                  </a:cubicBezTo>
                  <a:cubicBezTo>
                    <a:pt x="2192" y="9382"/>
                    <a:pt x="2237" y="9313"/>
                    <a:pt x="2283" y="9245"/>
                  </a:cubicBezTo>
                  <a:cubicBezTo>
                    <a:pt x="2283" y="9222"/>
                    <a:pt x="2306" y="9199"/>
                    <a:pt x="2306" y="9199"/>
                  </a:cubicBezTo>
                  <a:cubicBezTo>
                    <a:pt x="2352" y="9108"/>
                    <a:pt x="2397" y="9039"/>
                    <a:pt x="2443" y="8971"/>
                  </a:cubicBezTo>
                  <a:cubicBezTo>
                    <a:pt x="2443" y="8948"/>
                    <a:pt x="2443" y="8948"/>
                    <a:pt x="2466" y="8925"/>
                  </a:cubicBezTo>
                  <a:cubicBezTo>
                    <a:pt x="2466" y="8902"/>
                    <a:pt x="2488" y="8880"/>
                    <a:pt x="2488" y="8857"/>
                  </a:cubicBezTo>
                  <a:cubicBezTo>
                    <a:pt x="2488" y="8811"/>
                    <a:pt x="2488" y="8765"/>
                    <a:pt x="2466" y="8743"/>
                  </a:cubicBezTo>
                  <a:cubicBezTo>
                    <a:pt x="2488" y="8697"/>
                    <a:pt x="2511" y="8674"/>
                    <a:pt x="2534" y="8651"/>
                  </a:cubicBezTo>
                  <a:cubicBezTo>
                    <a:pt x="2557" y="8606"/>
                    <a:pt x="2557" y="8583"/>
                    <a:pt x="2580" y="8560"/>
                  </a:cubicBezTo>
                  <a:cubicBezTo>
                    <a:pt x="2603" y="8560"/>
                    <a:pt x="2625" y="8560"/>
                    <a:pt x="2648" y="8537"/>
                  </a:cubicBezTo>
                  <a:cubicBezTo>
                    <a:pt x="2671" y="8537"/>
                    <a:pt x="2694" y="8514"/>
                    <a:pt x="2717" y="8469"/>
                  </a:cubicBezTo>
                  <a:cubicBezTo>
                    <a:pt x="2762" y="8400"/>
                    <a:pt x="2808" y="8332"/>
                    <a:pt x="2854" y="8240"/>
                  </a:cubicBezTo>
                  <a:cubicBezTo>
                    <a:pt x="2876" y="8172"/>
                    <a:pt x="2922" y="8081"/>
                    <a:pt x="2968" y="7989"/>
                  </a:cubicBezTo>
                  <a:cubicBezTo>
                    <a:pt x="3059" y="7830"/>
                    <a:pt x="3150" y="7670"/>
                    <a:pt x="3242" y="7487"/>
                  </a:cubicBezTo>
                  <a:cubicBezTo>
                    <a:pt x="3310" y="7350"/>
                    <a:pt x="3401" y="7190"/>
                    <a:pt x="3470" y="7031"/>
                  </a:cubicBezTo>
                  <a:lnTo>
                    <a:pt x="3493" y="7031"/>
                  </a:lnTo>
                  <a:cubicBezTo>
                    <a:pt x="3516" y="7008"/>
                    <a:pt x="3516" y="6985"/>
                    <a:pt x="3538" y="6962"/>
                  </a:cubicBezTo>
                  <a:cubicBezTo>
                    <a:pt x="3561" y="6939"/>
                    <a:pt x="3561" y="6917"/>
                    <a:pt x="3561" y="6894"/>
                  </a:cubicBezTo>
                  <a:cubicBezTo>
                    <a:pt x="3584" y="6871"/>
                    <a:pt x="3584" y="6848"/>
                    <a:pt x="3584" y="6848"/>
                  </a:cubicBezTo>
                  <a:cubicBezTo>
                    <a:pt x="3630" y="6780"/>
                    <a:pt x="3653" y="6734"/>
                    <a:pt x="3675" y="6688"/>
                  </a:cubicBezTo>
                  <a:cubicBezTo>
                    <a:pt x="3721" y="6620"/>
                    <a:pt x="3744" y="6551"/>
                    <a:pt x="3789" y="6483"/>
                  </a:cubicBezTo>
                  <a:cubicBezTo>
                    <a:pt x="3881" y="6300"/>
                    <a:pt x="3972" y="6141"/>
                    <a:pt x="4086" y="5981"/>
                  </a:cubicBezTo>
                  <a:cubicBezTo>
                    <a:pt x="4178" y="5844"/>
                    <a:pt x="4269" y="5684"/>
                    <a:pt x="4337" y="5524"/>
                  </a:cubicBezTo>
                  <a:cubicBezTo>
                    <a:pt x="4451" y="5364"/>
                    <a:pt x="4543" y="5205"/>
                    <a:pt x="4634" y="5068"/>
                  </a:cubicBezTo>
                  <a:cubicBezTo>
                    <a:pt x="4725" y="4908"/>
                    <a:pt x="4817" y="4748"/>
                    <a:pt x="4908" y="4588"/>
                  </a:cubicBezTo>
                  <a:cubicBezTo>
                    <a:pt x="5022" y="4406"/>
                    <a:pt x="5136" y="4223"/>
                    <a:pt x="5227" y="4018"/>
                  </a:cubicBezTo>
                  <a:cubicBezTo>
                    <a:pt x="5227" y="3972"/>
                    <a:pt x="5227" y="3926"/>
                    <a:pt x="5205" y="3904"/>
                  </a:cubicBezTo>
                  <a:cubicBezTo>
                    <a:pt x="5205" y="3881"/>
                    <a:pt x="5227" y="3858"/>
                    <a:pt x="5205" y="3835"/>
                  </a:cubicBezTo>
                  <a:cubicBezTo>
                    <a:pt x="5364" y="3516"/>
                    <a:pt x="5547" y="3196"/>
                    <a:pt x="5752" y="2876"/>
                  </a:cubicBezTo>
                  <a:cubicBezTo>
                    <a:pt x="5844" y="2717"/>
                    <a:pt x="5935" y="2557"/>
                    <a:pt x="6049" y="2397"/>
                  </a:cubicBezTo>
                  <a:cubicBezTo>
                    <a:pt x="6141" y="2237"/>
                    <a:pt x="6232" y="2078"/>
                    <a:pt x="6346" y="1918"/>
                  </a:cubicBezTo>
                  <a:cubicBezTo>
                    <a:pt x="6346" y="1895"/>
                    <a:pt x="6369" y="1872"/>
                    <a:pt x="6369" y="1849"/>
                  </a:cubicBezTo>
                  <a:cubicBezTo>
                    <a:pt x="6414" y="1849"/>
                    <a:pt x="6437" y="1827"/>
                    <a:pt x="6460" y="1804"/>
                  </a:cubicBezTo>
                  <a:cubicBezTo>
                    <a:pt x="6529" y="1690"/>
                    <a:pt x="6597" y="1575"/>
                    <a:pt x="6665" y="1461"/>
                  </a:cubicBezTo>
                  <a:cubicBezTo>
                    <a:pt x="6734" y="1347"/>
                    <a:pt x="6802" y="1256"/>
                    <a:pt x="6848" y="1142"/>
                  </a:cubicBezTo>
                  <a:cubicBezTo>
                    <a:pt x="6917" y="1028"/>
                    <a:pt x="6985" y="914"/>
                    <a:pt x="7076" y="799"/>
                  </a:cubicBezTo>
                  <a:cubicBezTo>
                    <a:pt x="7122" y="708"/>
                    <a:pt x="7190" y="594"/>
                    <a:pt x="7236" y="503"/>
                  </a:cubicBezTo>
                  <a:cubicBezTo>
                    <a:pt x="7259" y="457"/>
                    <a:pt x="7259" y="411"/>
                    <a:pt x="7236" y="389"/>
                  </a:cubicBezTo>
                  <a:cubicBezTo>
                    <a:pt x="7259" y="366"/>
                    <a:pt x="7259" y="366"/>
                    <a:pt x="7259" y="366"/>
                  </a:cubicBezTo>
                  <a:cubicBezTo>
                    <a:pt x="7282" y="343"/>
                    <a:pt x="7305" y="297"/>
                    <a:pt x="7305" y="274"/>
                  </a:cubicBezTo>
                  <a:cubicBezTo>
                    <a:pt x="7305" y="274"/>
                    <a:pt x="7305" y="252"/>
                    <a:pt x="7305" y="229"/>
                  </a:cubicBezTo>
                  <a:cubicBezTo>
                    <a:pt x="7350" y="229"/>
                    <a:pt x="7419" y="206"/>
                    <a:pt x="7419" y="137"/>
                  </a:cubicBezTo>
                  <a:cubicBezTo>
                    <a:pt x="7442" y="92"/>
                    <a:pt x="7396" y="23"/>
                    <a:pt x="7327" y="23"/>
                  </a:cubicBezTo>
                  <a:cubicBezTo>
                    <a:pt x="7259" y="1"/>
                    <a:pt x="7168" y="1"/>
                    <a:pt x="7099"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58" name="Google Shape;5658;p21"/>
            <p:cNvSpPr/>
            <p:nvPr/>
          </p:nvSpPr>
          <p:spPr>
            <a:xfrm>
              <a:off x="-693656" y="2538269"/>
              <a:ext cx="195425" cy="338482"/>
            </a:xfrm>
            <a:custGeom>
              <a:avLst/>
              <a:gdLst/>
              <a:ahLst/>
              <a:cxnLst/>
              <a:rect l="l" t="t" r="r" b="b"/>
              <a:pathLst>
                <a:path w="3493" h="6050" extrusionOk="0">
                  <a:moveTo>
                    <a:pt x="3401" y="1"/>
                  </a:moveTo>
                  <a:cubicBezTo>
                    <a:pt x="3333" y="92"/>
                    <a:pt x="3264" y="161"/>
                    <a:pt x="3219" y="252"/>
                  </a:cubicBezTo>
                  <a:cubicBezTo>
                    <a:pt x="3196" y="298"/>
                    <a:pt x="3173" y="343"/>
                    <a:pt x="3127" y="389"/>
                  </a:cubicBezTo>
                  <a:cubicBezTo>
                    <a:pt x="3105" y="435"/>
                    <a:pt x="3082" y="503"/>
                    <a:pt x="3036" y="549"/>
                  </a:cubicBezTo>
                  <a:cubicBezTo>
                    <a:pt x="3036" y="549"/>
                    <a:pt x="3013" y="526"/>
                    <a:pt x="3013" y="526"/>
                  </a:cubicBezTo>
                  <a:cubicBezTo>
                    <a:pt x="3007" y="519"/>
                    <a:pt x="2998" y="516"/>
                    <a:pt x="2989" y="516"/>
                  </a:cubicBezTo>
                  <a:cubicBezTo>
                    <a:pt x="2966" y="516"/>
                    <a:pt x="2938" y="533"/>
                    <a:pt x="2922" y="549"/>
                  </a:cubicBezTo>
                  <a:cubicBezTo>
                    <a:pt x="2854" y="640"/>
                    <a:pt x="2785" y="731"/>
                    <a:pt x="2717" y="823"/>
                  </a:cubicBezTo>
                  <a:cubicBezTo>
                    <a:pt x="2717" y="845"/>
                    <a:pt x="2694" y="868"/>
                    <a:pt x="2671" y="914"/>
                  </a:cubicBezTo>
                  <a:cubicBezTo>
                    <a:pt x="2648" y="914"/>
                    <a:pt x="2625" y="914"/>
                    <a:pt x="2602" y="937"/>
                  </a:cubicBezTo>
                  <a:cubicBezTo>
                    <a:pt x="2534" y="1005"/>
                    <a:pt x="2488" y="1096"/>
                    <a:pt x="2420" y="1188"/>
                  </a:cubicBezTo>
                  <a:cubicBezTo>
                    <a:pt x="2397" y="1233"/>
                    <a:pt x="2374" y="1279"/>
                    <a:pt x="2351" y="1325"/>
                  </a:cubicBezTo>
                  <a:cubicBezTo>
                    <a:pt x="2306" y="1393"/>
                    <a:pt x="2260" y="1462"/>
                    <a:pt x="2214" y="1553"/>
                  </a:cubicBezTo>
                  <a:cubicBezTo>
                    <a:pt x="2169" y="1621"/>
                    <a:pt x="2123" y="1713"/>
                    <a:pt x="2078" y="1781"/>
                  </a:cubicBezTo>
                  <a:lnTo>
                    <a:pt x="1941" y="2032"/>
                  </a:lnTo>
                  <a:cubicBezTo>
                    <a:pt x="1826" y="2215"/>
                    <a:pt x="1735" y="2375"/>
                    <a:pt x="1644" y="2557"/>
                  </a:cubicBezTo>
                  <a:cubicBezTo>
                    <a:pt x="1575" y="2694"/>
                    <a:pt x="1484" y="2854"/>
                    <a:pt x="1393" y="3014"/>
                  </a:cubicBezTo>
                  <a:cubicBezTo>
                    <a:pt x="1301" y="3196"/>
                    <a:pt x="1210" y="3356"/>
                    <a:pt x="1119" y="3539"/>
                  </a:cubicBezTo>
                  <a:cubicBezTo>
                    <a:pt x="1073" y="3630"/>
                    <a:pt x="1028" y="3699"/>
                    <a:pt x="982" y="3790"/>
                  </a:cubicBezTo>
                  <a:cubicBezTo>
                    <a:pt x="936" y="3881"/>
                    <a:pt x="891" y="3972"/>
                    <a:pt x="845" y="4041"/>
                  </a:cubicBezTo>
                  <a:cubicBezTo>
                    <a:pt x="845" y="4064"/>
                    <a:pt x="845" y="4087"/>
                    <a:pt x="845" y="4109"/>
                  </a:cubicBezTo>
                  <a:cubicBezTo>
                    <a:pt x="822" y="4132"/>
                    <a:pt x="799" y="4155"/>
                    <a:pt x="776" y="4155"/>
                  </a:cubicBezTo>
                  <a:cubicBezTo>
                    <a:pt x="754" y="4178"/>
                    <a:pt x="731" y="4201"/>
                    <a:pt x="708" y="4246"/>
                  </a:cubicBezTo>
                  <a:cubicBezTo>
                    <a:pt x="708" y="4269"/>
                    <a:pt x="685" y="4292"/>
                    <a:pt x="662" y="4292"/>
                  </a:cubicBezTo>
                  <a:cubicBezTo>
                    <a:pt x="640" y="4338"/>
                    <a:pt x="617" y="4383"/>
                    <a:pt x="571" y="4429"/>
                  </a:cubicBezTo>
                  <a:cubicBezTo>
                    <a:pt x="503" y="4520"/>
                    <a:pt x="457" y="4612"/>
                    <a:pt x="388" y="4726"/>
                  </a:cubicBezTo>
                  <a:cubicBezTo>
                    <a:pt x="343" y="4794"/>
                    <a:pt x="297" y="4885"/>
                    <a:pt x="251" y="4977"/>
                  </a:cubicBezTo>
                  <a:cubicBezTo>
                    <a:pt x="229" y="5000"/>
                    <a:pt x="206" y="5045"/>
                    <a:pt x="183" y="5091"/>
                  </a:cubicBezTo>
                  <a:cubicBezTo>
                    <a:pt x="160" y="5137"/>
                    <a:pt x="137" y="5205"/>
                    <a:pt x="137" y="5273"/>
                  </a:cubicBezTo>
                  <a:cubicBezTo>
                    <a:pt x="115" y="5296"/>
                    <a:pt x="92" y="5342"/>
                    <a:pt x="69" y="5388"/>
                  </a:cubicBezTo>
                  <a:cubicBezTo>
                    <a:pt x="69" y="5388"/>
                    <a:pt x="88" y="5368"/>
                    <a:pt x="91" y="5365"/>
                  </a:cubicBezTo>
                  <a:lnTo>
                    <a:pt x="91" y="5365"/>
                  </a:lnTo>
                  <a:cubicBezTo>
                    <a:pt x="69" y="5388"/>
                    <a:pt x="46" y="5411"/>
                    <a:pt x="46" y="5456"/>
                  </a:cubicBezTo>
                  <a:cubicBezTo>
                    <a:pt x="23" y="5456"/>
                    <a:pt x="23" y="5479"/>
                    <a:pt x="23" y="5502"/>
                  </a:cubicBezTo>
                  <a:cubicBezTo>
                    <a:pt x="0" y="5525"/>
                    <a:pt x="0" y="5525"/>
                    <a:pt x="0" y="5547"/>
                  </a:cubicBezTo>
                  <a:cubicBezTo>
                    <a:pt x="23" y="5570"/>
                    <a:pt x="23" y="5593"/>
                    <a:pt x="46" y="5616"/>
                  </a:cubicBezTo>
                  <a:cubicBezTo>
                    <a:pt x="46" y="5639"/>
                    <a:pt x="69" y="5662"/>
                    <a:pt x="92" y="5684"/>
                  </a:cubicBezTo>
                  <a:cubicBezTo>
                    <a:pt x="92" y="5707"/>
                    <a:pt x="115" y="5707"/>
                    <a:pt x="115" y="5730"/>
                  </a:cubicBezTo>
                  <a:cubicBezTo>
                    <a:pt x="137" y="5730"/>
                    <a:pt x="137" y="5753"/>
                    <a:pt x="160" y="5753"/>
                  </a:cubicBezTo>
                  <a:cubicBezTo>
                    <a:pt x="160" y="5776"/>
                    <a:pt x="160" y="5776"/>
                    <a:pt x="160" y="5776"/>
                  </a:cubicBezTo>
                  <a:cubicBezTo>
                    <a:pt x="183" y="5821"/>
                    <a:pt x="229" y="5867"/>
                    <a:pt x="274" y="5867"/>
                  </a:cubicBezTo>
                  <a:cubicBezTo>
                    <a:pt x="297" y="5890"/>
                    <a:pt x="320" y="5913"/>
                    <a:pt x="343" y="5935"/>
                  </a:cubicBezTo>
                  <a:cubicBezTo>
                    <a:pt x="366" y="5958"/>
                    <a:pt x="388" y="5981"/>
                    <a:pt x="411" y="6004"/>
                  </a:cubicBezTo>
                  <a:cubicBezTo>
                    <a:pt x="434" y="6050"/>
                    <a:pt x="480" y="6050"/>
                    <a:pt x="525" y="6050"/>
                  </a:cubicBezTo>
                  <a:cubicBezTo>
                    <a:pt x="571" y="6050"/>
                    <a:pt x="594" y="6027"/>
                    <a:pt x="640" y="6004"/>
                  </a:cubicBezTo>
                  <a:cubicBezTo>
                    <a:pt x="662" y="5981"/>
                    <a:pt x="662" y="5935"/>
                    <a:pt x="685" y="5913"/>
                  </a:cubicBezTo>
                  <a:cubicBezTo>
                    <a:pt x="685" y="5867"/>
                    <a:pt x="708" y="5821"/>
                    <a:pt x="708" y="5776"/>
                  </a:cubicBezTo>
                  <a:cubicBezTo>
                    <a:pt x="731" y="5753"/>
                    <a:pt x="731" y="5753"/>
                    <a:pt x="754" y="5753"/>
                  </a:cubicBezTo>
                  <a:cubicBezTo>
                    <a:pt x="754" y="5730"/>
                    <a:pt x="776" y="5730"/>
                    <a:pt x="799" y="5707"/>
                  </a:cubicBezTo>
                  <a:cubicBezTo>
                    <a:pt x="822" y="5684"/>
                    <a:pt x="845" y="5662"/>
                    <a:pt x="845" y="5639"/>
                  </a:cubicBezTo>
                  <a:lnTo>
                    <a:pt x="913" y="5525"/>
                  </a:lnTo>
                  <a:cubicBezTo>
                    <a:pt x="959" y="5479"/>
                    <a:pt x="982" y="5410"/>
                    <a:pt x="1005" y="5365"/>
                  </a:cubicBezTo>
                  <a:cubicBezTo>
                    <a:pt x="1073" y="5251"/>
                    <a:pt x="1119" y="5114"/>
                    <a:pt x="1187" y="5000"/>
                  </a:cubicBezTo>
                  <a:cubicBezTo>
                    <a:pt x="1187" y="5000"/>
                    <a:pt x="1187" y="4977"/>
                    <a:pt x="1187" y="4977"/>
                  </a:cubicBezTo>
                  <a:cubicBezTo>
                    <a:pt x="1210" y="4931"/>
                    <a:pt x="1233" y="4908"/>
                    <a:pt x="1233" y="4885"/>
                  </a:cubicBezTo>
                  <a:cubicBezTo>
                    <a:pt x="1279" y="4794"/>
                    <a:pt x="1324" y="4726"/>
                    <a:pt x="1347" y="4634"/>
                  </a:cubicBezTo>
                  <a:cubicBezTo>
                    <a:pt x="1370" y="4612"/>
                    <a:pt x="1393" y="4566"/>
                    <a:pt x="1416" y="4520"/>
                  </a:cubicBezTo>
                  <a:cubicBezTo>
                    <a:pt x="1484" y="4406"/>
                    <a:pt x="1553" y="4269"/>
                    <a:pt x="1621" y="4132"/>
                  </a:cubicBezTo>
                  <a:cubicBezTo>
                    <a:pt x="1689" y="4041"/>
                    <a:pt x="1735" y="3950"/>
                    <a:pt x="1804" y="3836"/>
                  </a:cubicBezTo>
                  <a:cubicBezTo>
                    <a:pt x="1849" y="3744"/>
                    <a:pt x="1895" y="3653"/>
                    <a:pt x="1963" y="3562"/>
                  </a:cubicBezTo>
                  <a:cubicBezTo>
                    <a:pt x="2146" y="3242"/>
                    <a:pt x="2329" y="2922"/>
                    <a:pt x="2534" y="2603"/>
                  </a:cubicBezTo>
                  <a:cubicBezTo>
                    <a:pt x="2625" y="2443"/>
                    <a:pt x="2694" y="2306"/>
                    <a:pt x="2785" y="2146"/>
                  </a:cubicBezTo>
                  <a:cubicBezTo>
                    <a:pt x="2876" y="2009"/>
                    <a:pt x="2968" y="1873"/>
                    <a:pt x="3059" y="1713"/>
                  </a:cubicBezTo>
                  <a:cubicBezTo>
                    <a:pt x="3082" y="1667"/>
                    <a:pt x="3082" y="1621"/>
                    <a:pt x="3036" y="1576"/>
                  </a:cubicBezTo>
                  <a:cubicBezTo>
                    <a:pt x="3059" y="1530"/>
                    <a:pt x="3082" y="1507"/>
                    <a:pt x="3105" y="1462"/>
                  </a:cubicBezTo>
                  <a:cubicBezTo>
                    <a:pt x="3173" y="1370"/>
                    <a:pt x="3242" y="1279"/>
                    <a:pt x="3287" y="1165"/>
                  </a:cubicBezTo>
                  <a:cubicBezTo>
                    <a:pt x="3310" y="1119"/>
                    <a:pt x="3287" y="1051"/>
                    <a:pt x="3242" y="1005"/>
                  </a:cubicBezTo>
                  <a:cubicBezTo>
                    <a:pt x="3242" y="1005"/>
                    <a:pt x="3242" y="1005"/>
                    <a:pt x="3219" y="982"/>
                  </a:cubicBezTo>
                  <a:cubicBezTo>
                    <a:pt x="3242" y="937"/>
                    <a:pt x="3264" y="891"/>
                    <a:pt x="3310" y="845"/>
                  </a:cubicBezTo>
                  <a:cubicBezTo>
                    <a:pt x="3333" y="800"/>
                    <a:pt x="3310" y="731"/>
                    <a:pt x="3264" y="686"/>
                  </a:cubicBezTo>
                  <a:cubicBezTo>
                    <a:pt x="3242" y="663"/>
                    <a:pt x="3196" y="663"/>
                    <a:pt x="3173" y="663"/>
                  </a:cubicBezTo>
                  <a:cubicBezTo>
                    <a:pt x="3127" y="663"/>
                    <a:pt x="3105" y="686"/>
                    <a:pt x="3082" y="708"/>
                  </a:cubicBezTo>
                  <a:cubicBezTo>
                    <a:pt x="3059" y="731"/>
                    <a:pt x="3036" y="777"/>
                    <a:pt x="3013" y="800"/>
                  </a:cubicBezTo>
                  <a:cubicBezTo>
                    <a:pt x="3036" y="731"/>
                    <a:pt x="3082" y="686"/>
                    <a:pt x="3105" y="617"/>
                  </a:cubicBezTo>
                  <a:cubicBezTo>
                    <a:pt x="3173" y="503"/>
                    <a:pt x="3242" y="389"/>
                    <a:pt x="3310" y="298"/>
                  </a:cubicBezTo>
                  <a:lnTo>
                    <a:pt x="3287" y="298"/>
                  </a:lnTo>
                  <a:cubicBezTo>
                    <a:pt x="3310" y="252"/>
                    <a:pt x="3356" y="229"/>
                    <a:pt x="3379" y="183"/>
                  </a:cubicBezTo>
                  <a:cubicBezTo>
                    <a:pt x="3401" y="138"/>
                    <a:pt x="3447" y="115"/>
                    <a:pt x="3470" y="69"/>
                  </a:cubicBezTo>
                  <a:cubicBezTo>
                    <a:pt x="3493" y="47"/>
                    <a:pt x="3493" y="24"/>
                    <a:pt x="3470"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59" name="Google Shape;5659;p21"/>
            <p:cNvSpPr/>
            <p:nvPr/>
          </p:nvSpPr>
          <p:spPr>
            <a:xfrm>
              <a:off x="-591494" y="2456584"/>
              <a:ext cx="209467" cy="371324"/>
            </a:xfrm>
            <a:custGeom>
              <a:avLst/>
              <a:gdLst/>
              <a:ahLst/>
              <a:cxnLst/>
              <a:rect l="l" t="t" r="r" b="b"/>
              <a:pathLst>
                <a:path w="3744" h="6637" extrusionOk="0">
                  <a:moveTo>
                    <a:pt x="3698" y="0"/>
                  </a:moveTo>
                  <a:cubicBezTo>
                    <a:pt x="3698" y="0"/>
                    <a:pt x="3675" y="0"/>
                    <a:pt x="3675" y="23"/>
                  </a:cubicBezTo>
                  <a:cubicBezTo>
                    <a:pt x="3630" y="69"/>
                    <a:pt x="3607" y="114"/>
                    <a:pt x="3561" y="183"/>
                  </a:cubicBezTo>
                  <a:cubicBezTo>
                    <a:pt x="3538" y="228"/>
                    <a:pt x="3516" y="274"/>
                    <a:pt x="3493" y="320"/>
                  </a:cubicBezTo>
                  <a:cubicBezTo>
                    <a:pt x="3424" y="434"/>
                    <a:pt x="3356" y="548"/>
                    <a:pt x="3287" y="662"/>
                  </a:cubicBezTo>
                  <a:cubicBezTo>
                    <a:pt x="3150" y="890"/>
                    <a:pt x="3013" y="1118"/>
                    <a:pt x="2876" y="1347"/>
                  </a:cubicBezTo>
                  <a:cubicBezTo>
                    <a:pt x="2762" y="1484"/>
                    <a:pt x="2671" y="1643"/>
                    <a:pt x="2580" y="1780"/>
                  </a:cubicBezTo>
                  <a:cubicBezTo>
                    <a:pt x="2534" y="1872"/>
                    <a:pt x="2488" y="1940"/>
                    <a:pt x="2443" y="2009"/>
                  </a:cubicBezTo>
                  <a:cubicBezTo>
                    <a:pt x="2397" y="2077"/>
                    <a:pt x="2351" y="2168"/>
                    <a:pt x="2306" y="2237"/>
                  </a:cubicBezTo>
                  <a:cubicBezTo>
                    <a:pt x="2214" y="2374"/>
                    <a:pt x="2123" y="2534"/>
                    <a:pt x="2032" y="2693"/>
                  </a:cubicBezTo>
                  <a:cubicBezTo>
                    <a:pt x="1963" y="2830"/>
                    <a:pt x="1872" y="2990"/>
                    <a:pt x="1781" y="3127"/>
                  </a:cubicBezTo>
                  <a:cubicBezTo>
                    <a:pt x="1621" y="3424"/>
                    <a:pt x="1438" y="3721"/>
                    <a:pt x="1279" y="4017"/>
                  </a:cubicBezTo>
                  <a:cubicBezTo>
                    <a:pt x="1142" y="4291"/>
                    <a:pt x="982" y="4565"/>
                    <a:pt x="845" y="4862"/>
                  </a:cubicBezTo>
                  <a:cubicBezTo>
                    <a:pt x="776" y="4976"/>
                    <a:pt x="708" y="5090"/>
                    <a:pt x="662" y="5227"/>
                  </a:cubicBezTo>
                  <a:cubicBezTo>
                    <a:pt x="617" y="5296"/>
                    <a:pt x="571" y="5341"/>
                    <a:pt x="548" y="5410"/>
                  </a:cubicBezTo>
                  <a:cubicBezTo>
                    <a:pt x="503" y="5478"/>
                    <a:pt x="457" y="5547"/>
                    <a:pt x="434" y="5615"/>
                  </a:cubicBezTo>
                  <a:cubicBezTo>
                    <a:pt x="343" y="5752"/>
                    <a:pt x="274" y="5889"/>
                    <a:pt x="206" y="6003"/>
                  </a:cubicBezTo>
                  <a:cubicBezTo>
                    <a:pt x="183" y="6072"/>
                    <a:pt x="137" y="6140"/>
                    <a:pt x="115" y="6209"/>
                  </a:cubicBezTo>
                  <a:cubicBezTo>
                    <a:pt x="92" y="6254"/>
                    <a:pt x="69" y="6277"/>
                    <a:pt x="46" y="6300"/>
                  </a:cubicBezTo>
                  <a:cubicBezTo>
                    <a:pt x="46" y="6345"/>
                    <a:pt x="23" y="6368"/>
                    <a:pt x="23" y="6414"/>
                  </a:cubicBezTo>
                  <a:cubicBezTo>
                    <a:pt x="0" y="6414"/>
                    <a:pt x="0" y="6437"/>
                    <a:pt x="0" y="6437"/>
                  </a:cubicBezTo>
                  <a:cubicBezTo>
                    <a:pt x="0" y="6482"/>
                    <a:pt x="0" y="6505"/>
                    <a:pt x="0" y="6528"/>
                  </a:cubicBezTo>
                  <a:cubicBezTo>
                    <a:pt x="23" y="6574"/>
                    <a:pt x="46" y="6597"/>
                    <a:pt x="92" y="6619"/>
                  </a:cubicBezTo>
                  <a:cubicBezTo>
                    <a:pt x="115" y="6631"/>
                    <a:pt x="137" y="6636"/>
                    <a:pt x="157" y="6636"/>
                  </a:cubicBezTo>
                  <a:cubicBezTo>
                    <a:pt x="177" y="6636"/>
                    <a:pt x="194" y="6631"/>
                    <a:pt x="206" y="6619"/>
                  </a:cubicBezTo>
                  <a:cubicBezTo>
                    <a:pt x="252" y="6619"/>
                    <a:pt x="297" y="6574"/>
                    <a:pt x="320" y="6551"/>
                  </a:cubicBezTo>
                  <a:cubicBezTo>
                    <a:pt x="320" y="6528"/>
                    <a:pt x="320" y="6528"/>
                    <a:pt x="320" y="6505"/>
                  </a:cubicBezTo>
                  <a:cubicBezTo>
                    <a:pt x="343" y="6482"/>
                    <a:pt x="366" y="6460"/>
                    <a:pt x="388" y="6437"/>
                  </a:cubicBezTo>
                  <a:cubicBezTo>
                    <a:pt x="411" y="6391"/>
                    <a:pt x="411" y="6345"/>
                    <a:pt x="434" y="6300"/>
                  </a:cubicBezTo>
                  <a:cubicBezTo>
                    <a:pt x="480" y="6231"/>
                    <a:pt x="525" y="6163"/>
                    <a:pt x="571" y="6094"/>
                  </a:cubicBezTo>
                  <a:cubicBezTo>
                    <a:pt x="640" y="5935"/>
                    <a:pt x="731" y="5775"/>
                    <a:pt x="799" y="5638"/>
                  </a:cubicBezTo>
                  <a:cubicBezTo>
                    <a:pt x="845" y="5569"/>
                    <a:pt x="891" y="5478"/>
                    <a:pt x="936" y="5410"/>
                  </a:cubicBezTo>
                  <a:cubicBezTo>
                    <a:pt x="959" y="5341"/>
                    <a:pt x="1005" y="5250"/>
                    <a:pt x="1050" y="5181"/>
                  </a:cubicBezTo>
                  <a:cubicBezTo>
                    <a:pt x="1119" y="5044"/>
                    <a:pt x="1187" y="4907"/>
                    <a:pt x="1256" y="4771"/>
                  </a:cubicBezTo>
                  <a:cubicBezTo>
                    <a:pt x="1393" y="4497"/>
                    <a:pt x="1553" y="4200"/>
                    <a:pt x="1690" y="3926"/>
                  </a:cubicBezTo>
                  <a:cubicBezTo>
                    <a:pt x="1781" y="3766"/>
                    <a:pt x="1849" y="3606"/>
                    <a:pt x="1941" y="3469"/>
                  </a:cubicBezTo>
                  <a:cubicBezTo>
                    <a:pt x="2009" y="3310"/>
                    <a:pt x="2078" y="3150"/>
                    <a:pt x="2169" y="3013"/>
                  </a:cubicBezTo>
                  <a:cubicBezTo>
                    <a:pt x="2237" y="2853"/>
                    <a:pt x="2329" y="2693"/>
                    <a:pt x="2420" y="2556"/>
                  </a:cubicBezTo>
                  <a:cubicBezTo>
                    <a:pt x="2488" y="2397"/>
                    <a:pt x="2580" y="2237"/>
                    <a:pt x="2648" y="2100"/>
                  </a:cubicBezTo>
                  <a:cubicBezTo>
                    <a:pt x="2694" y="2009"/>
                    <a:pt x="2739" y="1940"/>
                    <a:pt x="2785" y="1872"/>
                  </a:cubicBezTo>
                  <a:cubicBezTo>
                    <a:pt x="2831" y="1780"/>
                    <a:pt x="2854" y="1712"/>
                    <a:pt x="2899" y="1643"/>
                  </a:cubicBezTo>
                  <a:cubicBezTo>
                    <a:pt x="2991" y="1484"/>
                    <a:pt x="3059" y="1347"/>
                    <a:pt x="3128" y="1187"/>
                  </a:cubicBezTo>
                  <a:cubicBezTo>
                    <a:pt x="3173" y="1096"/>
                    <a:pt x="3219" y="1004"/>
                    <a:pt x="3264" y="913"/>
                  </a:cubicBezTo>
                  <a:cubicBezTo>
                    <a:pt x="3310" y="845"/>
                    <a:pt x="3333" y="799"/>
                    <a:pt x="3356" y="753"/>
                  </a:cubicBezTo>
                  <a:cubicBezTo>
                    <a:pt x="3379" y="708"/>
                    <a:pt x="3401" y="662"/>
                    <a:pt x="3424" y="616"/>
                  </a:cubicBezTo>
                  <a:cubicBezTo>
                    <a:pt x="3493" y="525"/>
                    <a:pt x="3538" y="434"/>
                    <a:pt x="3584" y="342"/>
                  </a:cubicBezTo>
                  <a:cubicBezTo>
                    <a:pt x="3630" y="274"/>
                    <a:pt x="3675" y="183"/>
                    <a:pt x="3721" y="91"/>
                  </a:cubicBezTo>
                  <a:cubicBezTo>
                    <a:pt x="3721" y="91"/>
                    <a:pt x="3721" y="91"/>
                    <a:pt x="3744" y="69"/>
                  </a:cubicBezTo>
                  <a:cubicBezTo>
                    <a:pt x="3744" y="46"/>
                    <a:pt x="3744" y="23"/>
                    <a:pt x="3721"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60" name="Google Shape;5660;p21"/>
            <p:cNvSpPr/>
            <p:nvPr/>
          </p:nvSpPr>
          <p:spPr>
            <a:xfrm>
              <a:off x="-609398" y="2851188"/>
              <a:ext cx="19246" cy="17903"/>
            </a:xfrm>
            <a:custGeom>
              <a:avLst/>
              <a:gdLst/>
              <a:ahLst/>
              <a:cxnLst/>
              <a:rect l="l" t="t" r="r" b="b"/>
              <a:pathLst>
                <a:path w="344" h="320" extrusionOk="0">
                  <a:moveTo>
                    <a:pt x="161" y="0"/>
                  </a:moveTo>
                  <a:cubicBezTo>
                    <a:pt x="69" y="0"/>
                    <a:pt x="1" y="91"/>
                    <a:pt x="1" y="160"/>
                  </a:cubicBezTo>
                  <a:cubicBezTo>
                    <a:pt x="24" y="205"/>
                    <a:pt x="47" y="251"/>
                    <a:pt x="69" y="274"/>
                  </a:cubicBezTo>
                  <a:cubicBezTo>
                    <a:pt x="92" y="297"/>
                    <a:pt x="138" y="320"/>
                    <a:pt x="183" y="320"/>
                  </a:cubicBezTo>
                  <a:cubicBezTo>
                    <a:pt x="275" y="320"/>
                    <a:pt x="343" y="228"/>
                    <a:pt x="320" y="137"/>
                  </a:cubicBezTo>
                  <a:cubicBezTo>
                    <a:pt x="320" y="91"/>
                    <a:pt x="298" y="69"/>
                    <a:pt x="275" y="23"/>
                  </a:cubicBezTo>
                  <a:cubicBezTo>
                    <a:pt x="252" y="0"/>
                    <a:pt x="206" y="0"/>
                    <a:pt x="161"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61" name="Google Shape;5661;p21"/>
            <p:cNvSpPr/>
            <p:nvPr/>
          </p:nvSpPr>
          <p:spPr>
            <a:xfrm>
              <a:off x="-387170" y="2376130"/>
              <a:ext cx="86886" cy="154247"/>
            </a:xfrm>
            <a:custGeom>
              <a:avLst/>
              <a:gdLst/>
              <a:ahLst/>
              <a:cxnLst/>
              <a:rect l="l" t="t" r="r" b="b"/>
              <a:pathLst>
                <a:path w="1553" h="2757" extrusionOk="0">
                  <a:moveTo>
                    <a:pt x="1461" y="0"/>
                  </a:moveTo>
                  <a:cubicBezTo>
                    <a:pt x="1438" y="0"/>
                    <a:pt x="1393" y="23"/>
                    <a:pt x="1393" y="46"/>
                  </a:cubicBezTo>
                  <a:cubicBezTo>
                    <a:pt x="1302" y="205"/>
                    <a:pt x="1210" y="365"/>
                    <a:pt x="1119" y="525"/>
                  </a:cubicBezTo>
                  <a:cubicBezTo>
                    <a:pt x="1050" y="685"/>
                    <a:pt x="982" y="822"/>
                    <a:pt x="891" y="982"/>
                  </a:cubicBezTo>
                  <a:cubicBezTo>
                    <a:pt x="731" y="1278"/>
                    <a:pt x="571" y="1575"/>
                    <a:pt x="411" y="1872"/>
                  </a:cubicBezTo>
                  <a:cubicBezTo>
                    <a:pt x="343" y="1963"/>
                    <a:pt x="297" y="2077"/>
                    <a:pt x="229" y="2191"/>
                  </a:cubicBezTo>
                  <a:cubicBezTo>
                    <a:pt x="160" y="2283"/>
                    <a:pt x="92" y="2397"/>
                    <a:pt x="23" y="2511"/>
                  </a:cubicBezTo>
                  <a:cubicBezTo>
                    <a:pt x="0" y="2556"/>
                    <a:pt x="23" y="2602"/>
                    <a:pt x="23" y="2648"/>
                  </a:cubicBezTo>
                  <a:cubicBezTo>
                    <a:pt x="46" y="2693"/>
                    <a:pt x="69" y="2716"/>
                    <a:pt x="115" y="2739"/>
                  </a:cubicBezTo>
                  <a:cubicBezTo>
                    <a:pt x="126" y="2750"/>
                    <a:pt x="143" y="2756"/>
                    <a:pt x="163" y="2756"/>
                  </a:cubicBezTo>
                  <a:cubicBezTo>
                    <a:pt x="183" y="2756"/>
                    <a:pt x="206" y="2750"/>
                    <a:pt x="229" y="2739"/>
                  </a:cubicBezTo>
                  <a:cubicBezTo>
                    <a:pt x="274" y="2716"/>
                    <a:pt x="297" y="2693"/>
                    <a:pt x="320" y="2648"/>
                  </a:cubicBezTo>
                  <a:cubicBezTo>
                    <a:pt x="366" y="2579"/>
                    <a:pt x="411" y="2511"/>
                    <a:pt x="457" y="2442"/>
                  </a:cubicBezTo>
                  <a:cubicBezTo>
                    <a:pt x="480" y="2374"/>
                    <a:pt x="525" y="2283"/>
                    <a:pt x="571" y="2214"/>
                  </a:cubicBezTo>
                  <a:cubicBezTo>
                    <a:pt x="640" y="2077"/>
                    <a:pt x="708" y="1917"/>
                    <a:pt x="777" y="1780"/>
                  </a:cubicBezTo>
                  <a:cubicBezTo>
                    <a:pt x="845" y="1621"/>
                    <a:pt x="913" y="1484"/>
                    <a:pt x="982" y="1324"/>
                  </a:cubicBezTo>
                  <a:cubicBezTo>
                    <a:pt x="1005" y="1255"/>
                    <a:pt x="1028" y="1164"/>
                    <a:pt x="1073" y="1096"/>
                  </a:cubicBezTo>
                  <a:cubicBezTo>
                    <a:pt x="1096" y="1004"/>
                    <a:pt x="1142" y="936"/>
                    <a:pt x="1165" y="867"/>
                  </a:cubicBezTo>
                  <a:cubicBezTo>
                    <a:pt x="1279" y="616"/>
                    <a:pt x="1416" y="365"/>
                    <a:pt x="1530" y="114"/>
                  </a:cubicBezTo>
                  <a:cubicBezTo>
                    <a:pt x="1553" y="69"/>
                    <a:pt x="1530" y="23"/>
                    <a:pt x="1507"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62" name="Google Shape;5662;p21"/>
            <p:cNvSpPr/>
            <p:nvPr/>
          </p:nvSpPr>
          <p:spPr>
            <a:xfrm>
              <a:off x="-279917" y="2083688"/>
              <a:ext cx="187816" cy="277164"/>
            </a:xfrm>
            <a:custGeom>
              <a:avLst/>
              <a:gdLst/>
              <a:ahLst/>
              <a:cxnLst/>
              <a:rect l="l" t="t" r="r" b="b"/>
              <a:pathLst>
                <a:path w="3357" h="4954" extrusionOk="0">
                  <a:moveTo>
                    <a:pt x="2306" y="0"/>
                  </a:moveTo>
                  <a:cubicBezTo>
                    <a:pt x="2261" y="0"/>
                    <a:pt x="2215" y="0"/>
                    <a:pt x="2192" y="23"/>
                  </a:cubicBezTo>
                  <a:cubicBezTo>
                    <a:pt x="2169" y="46"/>
                    <a:pt x="2146" y="69"/>
                    <a:pt x="2146" y="91"/>
                  </a:cubicBezTo>
                  <a:cubicBezTo>
                    <a:pt x="2124" y="114"/>
                    <a:pt x="2124" y="137"/>
                    <a:pt x="2101" y="160"/>
                  </a:cubicBezTo>
                  <a:cubicBezTo>
                    <a:pt x="2078" y="205"/>
                    <a:pt x="2055" y="274"/>
                    <a:pt x="2032" y="320"/>
                  </a:cubicBezTo>
                  <a:lnTo>
                    <a:pt x="2009" y="342"/>
                  </a:lnTo>
                  <a:cubicBezTo>
                    <a:pt x="1987" y="411"/>
                    <a:pt x="1987" y="457"/>
                    <a:pt x="1964" y="502"/>
                  </a:cubicBezTo>
                  <a:cubicBezTo>
                    <a:pt x="1941" y="548"/>
                    <a:pt x="1918" y="594"/>
                    <a:pt x="1895" y="639"/>
                  </a:cubicBezTo>
                  <a:lnTo>
                    <a:pt x="1872" y="685"/>
                  </a:lnTo>
                  <a:cubicBezTo>
                    <a:pt x="1804" y="822"/>
                    <a:pt x="1736" y="982"/>
                    <a:pt x="1644" y="1119"/>
                  </a:cubicBezTo>
                  <a:cubicBezTo>
                    <a:pt x="1576" y="1255"/>
                    <a:pt x="1507" y="1392"/>
                    <a:pt x="1416" y="1529"/>
                  </a:cubicBezTo>
                  <a:cubicBezTo>
                    <a:pt x="1393" y="1598"/>
                    <a:pt x="1348" y="1666"/>
                    <a:pt x="1325" y="1735"/>
                  </a:cubicBezTo>
                  <a:cubicBezTo>
                    <a:pt x="1279" y="1803"/>
                    <a:pt x="1256" y="1872"/>
                    <a:pt x="1211" y="1917"/>
                  </a:cubicBezTo>
                  <a:cubicBezTo>
                    <a:pt x="1119" y="2100"/>
                    <a:pt x="1028" y="2237"/>
                    <a:pt x="959" y="2374"/>
                  </a:cubicBezTo>
                  <a:cubicBezTo>
                    <a:pt x="937" y="2442"/>
                    <a:pt x="891" y="2511"/>
                    <a:pt x="868" y="2579"/>
                  </a:cubicBezTo>
                  <a:cubicBezTo>
                    <a:pt x="823" y="2648"/>
                    <a:pt x="777" y="2716"/>
                    <a:pt x="731" y="2808"/>
                  </a:cubicBezTo>
                  <a:cubicBezTo>
                    <a:pt x="640" y="2990"/>
                    <a:pt x="549" y="3173"/>
                    <a:pt x="457" y="3378"/>
                  </a:cubicBezTo>
                  <a:cubicBezTo>
                    <a:pt x="412" y="3470"/>
                    <a:pt x="366" y="3584"/>
                    <a:pt x="298" y="3698"/>
                  </a:cubicBezTo>
                  <a:cubicBezTo>
                    <a:pt x="275" y="3789"/>
                    <a:pt x="229" y="3858"/>
                    <a:pt x="183" y="3949"/>
                  </a:cubicBezTo>
                  <a:cubicBezTo>
                    <a:pt x="183" y="3972"/>
                    <a:pt x="161" y="3994"/>
                    <a:pt x="138" y="4040"/>
                  </a:cubicBezTo>
                  <a:cubicBezTo>
                    <a:pt x="115" y="4086"/>
                    <a:pt x="92" y="4131"/>
                    <a:pt x="69" y="4177"/>
                  </a:cubicBezTo>
                  <a:cubicBezTo>
                    <a:pt x="46" y="4200"/>
                    <a:pt x="46" y="4223"/>
                    <a:pt x="46" y="4246"/>
                  </a:cubicBezTo>
                  <a:cubicBezTo>
                    <a:pt x="24" y="4291"/>
                    <a:pt x="1" y="4337"/>
                    <a:pt x="24" y="4383"/>
                  </a:cubicBezTo>
                  <a:cubicBezTo>
                    <a:pt x="24" y="4474"/>
                    <a:pt x="69" y="4542"/>
                    <a:pt x="161" y="4588"/>
                  </a:cubicBezTo>
                  <a:cubicBezTo>
                    <a:pt x="183" y="4611"/>
                    <a:pt x="206" y="4611"/>
                    <a:pt x="252" y="4634"/>
                  </a:cubicBezTo>
                  <a:lnTo>
                    <a:pt x="298" y="4634"/>
                  </a:lnTo>
                  <a:lnTo>
                    <a:pt x="389" y="4679"/>
                  </a:lnTo>
                  <a:cubicBezTo>
                    <a:pt x="434" y="4702"/>
                    <a:pt x="480" y="4725"/>
                    <a:pt x="549" y="4748"/>
                  </a:cubicBezTo>
                  <a:cubicBezTo>
                    <a:pt x="617" y="4771"/>
                    <a:pt x="708" y="4816"/>
                    <a:pt x="777" y="4862"/>
                  </a:cubicBezTo>
                  <a:cubicBezTo>
                    <a:pt x="777" y="4862"/>
                    <a:pt x="800" y="4885"/>
                    <a:pt x="800" y="4885"/>
                  </a:cubicBezTo>
                  <a:lnTo>
                    <a:pt x="823" y="4907"/>
                  </a:lnTo>
                  <a:cubicBezTo>
                    <a:pt x="868" y="4930"/>
                    <a:pt x="891" y="4930"/>
                    <a:pt x="937" y="4953"/>
                  </a:cubicBezTo>
                  <a:lnTo>
                    <a:pt x="959" y="4953"/>
                  </a:lnTo>
                  <a:cubicBezTo>
                    <a:pt x="982" y="4953"/>
                    <a:pt x="1028" y="4930"/>
                    <a:pt x="1051" y="4930"/>
                  </a:cubicBezTo>
                  <a:cubicBezTo>
                    <a:pt x="1096" y="4907"/>
                    <a:pt x="1096" y="4885"/>
                    <a:pt x="1119" y="4839"/>
                  </a:cubicBezTo>
                  <a:cubicBezTo>
                    <a:pt x="1119" y="4839"/>
                    <a:pt x="1142" y="4816"/>
                    <a:pt x="1142" y="4816"/>
                  </a:cubicBezTo>
                  <a:cubicBezTo>
                    <a:pt x="1188" y="4725"/>
                    <a:pt x="1233" y="4634"/>
                    <a:pt x="1279" y="4542"/>
                  </a:cubicBezTo>
                  <a:lnTo>
                    <a:pt x="1279" y="4519"/>
                  </a:lnTo>
                  <a:cubicBezTo>
                    <a:pt x="1439" y="4246"/>
                    <a:pt x="1599" y="3949"/>
                    <a:pt x="1758" y="3675"/>
                  </a:cubicBezTo>
                  <a:cubicBezTo>
                    <a:pt x="1827" y="3538"/>
                    <a:pt x="1918" y="3401"/>
                    <a:pt x="1987" y="3264"/>
                  </a:cubicBezTo>
                  <a:cubicBezTo>
                    <a:pt x="2032" y="3150"/>
                    <a:pt x="2101" y="3059"/>
                    <a:pt x="2146" y="2967"/>
                  </a:cubicBezTo>
                  <a:lnTo>
                    <a:pt x="2215" y="2830"/>
                  </a:lnTo>
                  <a:lnTo>
                    <a:pt x="2375" y="2556"/>
                  </a:lnTo>
                  <a:lnTo>
                    <a:pt x="2443" y="2442"/>
                  </a:lnTo>
                  <a:cubicBezTo>
                    <a:pt x="2466" y="2374"/>
                    <a:pt x="2512" y="2305"/>
                    <a:pt x="2534" y="2260"/>
                  </a:cubicBezTo>
                  <a:cubicBezTo>
                    <a:pt x="2580" y="2191"/>
                    <a:pt x="2626" y="2100"/>
                    <a:pt x="2671" y="2032"/>
                  </a:cubicBezTo>
                  <a:lnTo>
                    <a:pt x="2671" y="2009"/>
                  </a:lnTo>
                  <a:cubicBezTo>
                    <a:pt x="2740" y="1917"/>
                    <a:pt x="2785" y="1803"/>
                    <a:pt x="2831" y="1712"/>
                  </a:cubicBezTo>
                  <a:lnTo>
                    <a:pt x="2854" y="1666"/>
                  </a:lnTo>
                  <a:cubicBezTo>
                    <a:pt x="2900" y="1575"/>
                    <a:pt x="2945" y="1461"/>
                    <a:pt x="3014" y="1370"/>
                  </a:cubicBezTo>
                  <a:cubicBezTo>
                    <a:pt x="3037" y="1324"/>
                    <a:pt x="3059" y="1255"/>
                    <a:pt x="3082" y="1210"/>
                  </a:cubicBezTo>
                  <a:cubicBezTo>
                    <a:pt x="3105" y="1141"/>
                    <a:pt x="3151" y="1073"/>
                    <a:pt x="3196" y="1004"/>
                  </a:cubicBezTo>
                  <a:cubicBezTo>
                    <a:pt x="3242" y="890"/>
                    <a:pt x="3288" y="776"/>
                    <a:pt x="3333" y="639"/>
                  </a:cubicBezTo>
                  <a:cubicBezTo>
                    <a:pt x="3356" y="594"/>
                    <a:pt x="3356" y="525"/>
                    <a:pt x="3288" y="502"/>
                  </a:cubicBezTo>
                  <a:lnTo>
                    <a:pt x="3219" y="502"/>
                  </a:lnTo>
                  <a:cubicBezTo>
                    <a:pt x="3196" y="479"/>
                    <a:pt x="3196" y="479"/>
                    <a:pt x="3174" y="457"/>
                  </a:cubicBezTo>
                  <a:cubicBezTo>
                    <a:pt x="3151" y="434"/>
                    <a:pt x="3128" y="434"/>
                    <a:pt x="3128" y="434"/>
                  </a:cubicBezTo>
                  <a:cubicBezTo>
                    <a:pt x="3105" y="411"/>
                    <a:pt x="3082" y="411"/>
                    <a:pt x="3059" y="411"/>
                  </a:cubicBezTo>
                  <a:cubicBezTo>
                    <a:pt x="3037" y="411"/>
                    <a:pt x="3014" y="411"/>
                    <a:pt x="2991" y="388"/>
                  </a:cubicBezTo>
                  <a:cubicBezTo>
                    <a:pt x="2945" y="388"/>
                    <a:pt x="2900" y="365"/>
                    <a:pt x="2854" y="320"/>
                  </a:cubicBezTo>
                  <a:cubicBezTo>
                    <a:pt x="2808" y="297"/>
                    <a:pt x="2763" y="251"/>
                    <a:pt x="2717" y="205"/>
                  </a:cubicBezTo>
                  <a:lnTo>
                    <a:pt x="2671" y="183"/>
                  </a:lnTo>
                  <a:cubicBezTo>
                    <a:pt x="2603" y="137"/>
                    <a:pt x="2534" y="69"/>
                    <a:pt x="2443" y="46"/>
                  </a:cubicBezTo>
                  <a:cubicBezTo>
                    <a:pt x="2420" y="23"/>
                    <a:pt x="2375" y="0"/>
                    <a:pt x="2352"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63" name="Google Shape;5663;p21"/>
            <p:cNvSpPr/>
            <p:nvPr/>
          </p:nvSpPr>
          <p:spPr>
            <a:xfrm>
              <a:off x="-222457" y="2118152"/>
              <a:ext cx="131589" cy="244547"/>
            </a:xfrm>
            <a:custGeom>
              <a:avLst/>
              <a:gdLst/>
              <a:ahLst/>
              <a:cxnLst/>
              <a:rect l="l" t="t" r="r" b="b"/>
              <a:pathLst>
                <a:path w="2352" h="4371" extrusionOk="0">
                  <a:moveTo>
                    <a:pt x="2283" y="0"/>
                  </a:moveTo>
                  <a:cubicBezTo>
                    <a:pt x="2261" y="0"/>
                    <a:pt x="2238" y="0"/>
                    <a:pt x="2215" y="23"/>
                  </a:cubicBezTo>
                  <a:cubicBezTo>
                    <a:pt x="2192" y="69"/>
                    <a:pt x="2169" y="114"/>
                    <a:pt x="2147" y="137"/>
                  </a:cubicBezTo>
                  <a:cubicBezTo>
                    <a:pt x="2124" y="160"/>
                    <a:pt x="2124" y="206"/>
                    <a:pt x="2101" y="229"/>
                  </a:cubicBezTo>
                  <a:cubicBezTo>
                    <a:pt x="2078" y="297"/>
                    <a:pt x="2032" y="388"/>
                    <a:pt x="1987" y="457"/>
                  </a:cubicBezTo>
                  <a:cubicBezTo>
                    <a:pt x="1964" y="525"/>
                    <a:pt x="1918" y="594"/>
                    <a:pt x="1873" y="662"/>
                  </a:cubicBezTo>
                  <a:cubicBezTo>
                    <a:pt x="1850" y="731"/>
                    <a:pt x="1804" y="799"/>
                    <a:pt x="1758" y="868"/>
                  </a:cubicBezTo>
                  <a:cubicBezTo>
                    <a:pt x="1690" y="1005"/>
                    <a:pt x="1599" y="1119"/>
                    <a:pt x="1530" y="1233"/>
                  </a:cubicBezTo>
                  <a:cubicBezTo>
                    <a:pt x="1485" y="1301"/>
                    <a:pt x="1462" y="1370"/>
                    <a:pt x="1416" y="1461"/>
                  </a:cubicBezTo>
                  <a:cubicBezTo>
                    <a:pt x="1370" y="1530"/>
                    <a:pt x="1348" y="1598"/>
                    <a:pt x="1302" y="1667"/>
                  </a:cubicBezTo>
                  <a:cubicBezTo>
                    <a:pt x="1234" y="1804"/>
                    <a:pt x="1142" y="1940"/>
                    <a:pt x="1074" y="2077"/>
                  </a:cubicBezTo>
                  <a:cubicBezTo>
                    <a:pt x="1028" y="2146"/>
                    <a:pt x="1005" y="2214"/>
                    <a:pt x="960" y="2283"/>
                  </a:cubicBezTo>
                  <a:cubicBezTo>
                    <a:pt x="914" y="2351"/>
                    <a:pt x="891" y="2420"/>
                    <a:pt x="845" y="2488"/>
                  </a:cubicBezTo>
                  <a:cubicBezTo>
                    <a:pt x="800" y="2557"/>
                    <a:pt x="777" y="2625"/>
                    <a:pt x="731" y="2694"/>
                  </a:cubicBezTo>
                  <a:cubicBezTo>
                    <a:pt x="709" y="2762"/>
                    <a:pt x="663" y="2831"/>
                    <a:pt x="640" y="2899"/>
                  </a:cubicBezTo>
                  <a:cubicBezTo>
                    <a:pt x="549" y="3036"/>
                    <a:pt x="480" y="3173"/>
                    <a:pt x="412" y="3310"/>
                  </a:cubicBezTo>
                  <a:cubicBezTo>
                    <a:pt x="366" y="3401"/>
                    <a:pt x="321" y="3493"/>
                    <a:pt x="275" y="3584"/>
                  </a:cubicBezTo>
                  <a:cubicBezTo>
                    <a:pt x="229" y="3675"/>
                    <a:pt x="184" y="3744"/>
                    <a:pt x="161" y="3835"/>
                  </a:cubicBezTo>
                  <a:cubicBezTo>
                    <a:pt x="115" y="3903"/>
                    <a:pt x="92" y="3972"/>
                    <a:pt x="69" y="4040"/>
                  </a:cubicBezTo>
                  <a:cubicBezTo>
                    <a:pt x="47" y="4063"/>
                    <a:pt x="47" y="4109"/>
                    <a:pt x="24" y="4155"/>
                  </a:cubicBezTo>
                  <a:cubicBezTo>
                    <a:pt x="24" y="4177"/>
                    <a:pt x="24" y="4200"/>
                    <a:pt x="1" y="4223"/>
                  </a:cubicBezTo>
                  <a:cubicBezTo>
                    <a:pt x="1" y="4291"/>
                    <a:pt x="24" y="4337"/>
                    <a:pt x="69" y="4360"/>
                  </a:cubicBezTo>
                  <a:cubicBezTo>
                    <a:pt x="85" y="4360"/>
                    <a:pt x="110" y="4370"/>
                    <a:pt x="132" y="4370"/>
                  </a:cubicBezTo>
                  <a:cubicBezTo>
                    <a:pt x="143" y="4370"/>
                    <a:pt x="153" y="4368"/>
                    <a:pt x="161" y="4360"/>
                  </a:cubicBezTo>
                  <a:cubicBezTo>
                    <a:pt x="184" y="4360"/>
                    <a:pt x="229" y="4337"/>
                    <a:pt x="229" y="4291"/>
                  </a:cubicBezTo>
                  <a:cubicBezTo>
                    <a:pt x="252" y="4269"/>
                    <a:pt x="252" y="4246"/>
                    <a:pt x="275" y="4223"/>
                  </a:cubicBezTo>
                  <a:cubicBezTo>
                    <a:pt x="298" y="4200"/>
                    <a:pt x="298" y="4177"/>
                    <a:pt x="298" y="4155"/>
                  </a:cubicBezTo>
                  <a:cubicBezTo>
                    <a:pt x="343" y="4109"/>
                    <a:pt x="366" y="4063"/>
                    <a:pt x="389" y="4018"/>
                  </a:cubicBezTo>
                  <a:cubicBezTo>
                    <a:pt x="457" y="3881"/>
                    <a:pt x="526" y="3744"/>
                    <a:pt x="594" y="3607"/>
                  </a:cubicBezTo>
                  <a:cubicBezTo>
                    <a:pt x="663" y="3470"/>
                    <a:pt x="731" y="3333"/>
                    <a:pt x="800" y="3196"/>
                  </a:cubicBezTo>
                  <a:cubicBezTo>
                    <a:pt x="868" y="3059"/>
                    <a:pt x="960" y="2922"/>
                    <a:pt x="1028" y="2785"/>
                  </a:cubicBezTo>
                  <a:cubicBezTo>
                    <a:pt x="1097" y="2625"/>
                    <a:pt x="1165" y="2488"/>
                    <a:pt x="1234" y="2351"/>
                  </a:cubicBezTo>
                  <a:cubicBezTo>
                    <a:pt x="1302" y="2214"/>
                    <a:pt x="1370" y="2077"/>
                    <a:pt x="1462" y="1940"/>
                  </a:cubicBezTo>
                  <a:cubicBezTo>
                    <a:pt x="1485" y="1872"/>
                    <a:pt x="1530" y="1804"/>
                    <a:pt x="1553" y="1735"/>
                  </a:cubicBezTo>
                  <a:cubicBezTo>
                    <a:pt x="1599" y="1667"/>
                    <a:pt x="1622" y="1598"/>
                    <a:pt x="1667" y="1507"/>
                  </a:cubicBezTo>
                  <a:cubicBezTo>
                    <a:pt x="1736" y="1370"/>
                    <a:pt x="1781" y="1256"/>
                    <a:pt x="1850" y="1119"/>
                  </a:cubicBezTo>
                  <a:cubicBezTo>
                    <a:pt x="1941" y="936"/>
                    <a:pt x="2032" y="776"/>
                    <a:pt x="2101" y="594"/>
                  </a:cubicBezTo>
                  <a:cubicBezTo>
                    <a:pt x="2147" y="503"/>
                    <a:pt x="2169" y="434"/>
                    <a:pt x="2215" y="343"/>
                  </a:cubicBezTo>
                  <a:cubicBezTo>
                    <a:pt x="2238" y="297"/>
                    <a:pt x="2238" y="251"/>
                    <a:pt x="2261" y="229"/>
                  </a:cubicBezTo>
                  <a:cubicBezTo>
                    <a:pt x="2283" y="183"/>
                    <a:pt x="2306" y="137"/>
                    <a:pt x="2352" y="92"/>
                  </a:cubicBezTo>
                  <a:cubicBezTo>
                    <a:pt x="2352" y="69"/>
                    <a:pt x="2352" y="23"/>
                    <a:pt x="2306"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64" name="Google Shape;5664;p21"/>
            <p:cNvSpPr/>
            <p:nvPr/>
          </p:nvSpPr>
          <p:spPr>
            <a:xfrm>
              <a:off x="-173894" y="2164142"/>
              <a:ext cx="97125" cy="171143"/>
            </a:xfrm>
            <a:custGeom>
              <a:avLst/>
              <a:gdLst/>
              <a:ahLst/>
              <a:cxnLst/>
              <a:rect l="l" t="t" r="r" b="b"/>
              <a:pathLst>
                <a:path w="1736" h="3059" extrusionOk="0">
                  <a:moveTo>
                    <a:pt x="1667" y="0"/>
                  </a:moveTo>
                  <a:cubicBezTo>
                    <a:pt x="1644" y="0"/>
                    <a:pt x="1621" y="0"/>
                    <a:pt x="1621" y="23"/>
                  </a:cubicBezTo>
                  <a:cubicBezTo>
                    <a:pt x="1575" y="91"/>
                    <a:pt x="1530" y="160"/>
                    <a:pt x="1507" y="228"/>
                  </a:cubicBezTo>
                  <a:cubicBezTo>
                    <a:pt x="1461" y="297"/>
                    <a:pt x="1415" y="365"/>
                    <a:pt x="1370" y="434"/>
                  </a:cubicBezTo>
                  <a:cubicBezTo>
                    <a:pt x="1324" y="502"/>
                    <a:pt x="1301" y="571"/>
                    <a:pt x="1256" y="639"/>
                  </a:cubicBezTo>
                  <a:cubicBezTo>
                    <a:pt x="1210" y="708"/>
                    <a:pt x="1164" y="776"/>
                    <a:pt x="1142" y="845"/>
                  </a:cubicBezTo>
                  <a:cubicBezTo>
                    <a:pt x="1073" y="936"/>
                    <a:pt x="1027" y="1004"/>
                    <a:pt x="1005" y="1073"/>
                  </a:cubicBezTo>
                  <a:cubicBezTo>
                    <a:pt x="959" y="1141"/>
                    <a:pt x="936" y="1210"/>
                    <a:pt x="890" y="1255"/>
                  </a:cubicBezTo>
                  <a:cubicBezTo>
                    <a:pt x="822" y="1392"/>
                    <a:pt x="754" y="1507"/>
                    <a:pt x="685" y="1643"/>
                  </a:cubicBezTo>
                  <a:cubicBezTo>
                    <a:pt x="617" y="1735"/>
                    <a:pt x="571" y="1826"/>
                    <a:pt x="502" y="1940"/>
                  </a:cubicBezTo>
                  <a:cubicBezTo>
                    <a:pt x="480" y="1986"/>
                    <a:pt x="457" y="2032"/>
                    <a:pt x="434" y="2077"/>
                  </a:cubicBezTo>
                  <a:cubicBezTo>
                    <a:pt x="411" y="2123"/>
                    <a:pt x="366" y="2191"/>
                    <a:pt x="343" y="2237"/>
                  </a:cubicBezTo>
                  <a:cubicBezTo>
                    <a:pt x="274" y="2351"/>
                    <a:pt x="229" y="2465"/>
                    <a:pt x="160" y="2556"/>
                  </a:cubicBezTo>
                  <a:cubicBezTo>
                    <a:pt x="137" y="2625"/>
                    <a:pt x="114" y="2671"/>
                    <a:pt x="69" y="2716"/>
                  </a:cubicBezTo>
                  <a:cubicBezTo>
                    <a:pt x="46" y="2785"/>
                    <a:pt x="23" y="2830"/>
                    <a:pt x="0" y="2899"/>
                  </a:cubicBezTo>
                  <a:cubicBezTo>
                    <a:pt x="0" y="2967"/>
                    <a:pt x="23" y="3013"/>
                    <a:pt x="92" y="3059"/>
                  </a:cubicBezTo>
                  <a:lnTo>
                    <a:pt x="183" y="3059"/>
                  </a:lnTo>
                  <a:cubicBezTo>
                    <a:pt x="229" y="3036"/>
                    <a:pt x="251" y="3013"/>
                    <a:pt x="274" y="2990"/>
                  </a:cubicBezTo>
                  <a:cubicBezTo>
                    <a:pt x="274" y="2990"/>
                    <a:pt x="274" y="2967"/>
                    <a:pt x="274" y="2967"/>
                  </a:cubicBezTo>
                  <a:cubicBezTo>
                    <a:pt x="320" y="2922"/>
                    <a:pt x="343" y="2853"/>
                    <a:pt x="388" y="2785"/>
                  </a:cubicBezTo>
                  <a:cubicBezTo>
                    <a:pt x="411" y="2716"/>
                    <a:pt x="457" y="2648"/>
                    <a:pt x="480" y="2602"/>
                  </a:cubicBezTo>
                  <a:cubicBezTo>
                    <a:pt x="525" y="2511"/>
                    <a:pt x="548" y="2442"/>
                    <a:pt x="594" y="2374"/>
                  </a:cubicBezTo>
                  <a:cubicBezTo>
                    <a:pt x="639" y="2305"/>
                    <a:pt x="662" y="2237"/>
                    <a:pt x="685" y="2168"/>
                  </a:cubicBezTo>
                  <a:cubicBezTo>
                    <a:pt x="754" y="2032"/>
                    <a:pt x="822" y="1917"/>
                    <a:pt x="890" y="1780"/>
                  </a:cubicBezTo>
                  <a:cubicBezTo>
                    <a:pt x="959" y="1643"/>
                    <a:pt x="1027" y="1507"/>
                    <a:pt x="1073" y="1392"/>
                  </a:cubicBezTo>
                  <a:cubicBezTo>
                    <a:pt x="1119" y="1278"/>
                    <a:pt x="1164" y="1187"/>
                    <a:pt x="1210" y="1096"/>
                  </a:cubicBezTo>
                  <a:cubicBezTo>
                    <a:pt x="1256" y="959"/>
                    <a:pt x="1324" y="845"/>
                    <a:pt x="1370" y="708"/>
                  </a:cubicBezTo>
                  <a:cubicBezTo>
                    <a:pt x="1438" y="616"/>
                    <a:pt x="1484" y="502"/>
                    <a:pt x="1530" y="388"/>
                  </a:cubicBezTo>
                  <a:cubicBezTo>
                    <a:pt x="1552" y="342"/>
                    <a:pt x="1598" y="297"/>
                    <a:pt x="1621" y="251"/>
                  </a:cubicBezTo>
                  <a:cubicBezTo>
                    <a:pt x="1644" y="183"/>
                    <a:pt x="1667" y="114"/>
                    <a:pt x="1712" y="69"/>
                  </a:cubicBezTo>
                  <a:cubicBezTo>
                    <a:pt x="1735" y="46"/>
                    <a:pt x="1712" y="0"/>
                    <a:pt x="1689"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65" name="Google Shape;5665;p21"/>
            <p:cNvSpPr/>
            <p:nvPr/>
          </p:nvSpPr>
          <p:spPr>
            <a:xfrm>
              <a:off x="-181559" y="2351849"/>
              <a:ext cx="9008" cy="10238"/>
            </a:xfrm>
            <a:custGeom>
              <a:avLst/>
              <a:gdLst/>
              <a:ahLst/>
              <a:cxnLst/>
              <a:rect l="l" t="t" r="r" b="b"/>
              <a:pathLst>
                <a:path w="161" h="183" extrusionOk="0">
                  <a:moveTo>
                    <a:pt x="69" y="0"/>
                  </a:moveTo>
                  <a:cubicBezTo>
                    <a:pt x="23" y="0"/>
                    <a:pt x="0" y="46"/>
                    <a:pt x="0" y="92"/>
                  </a:cubicBezTo>
                  <a:cubicBezTo>
                    <a:pt x="0" y="114"/>
                    <a:pt x="0" y="137"/>
                    <a:pt x="23" y="160"/>
                  </a:cubicBezTo>
                  <a:cubicBezTo>
                    <a:pt x="46" y="160"/>
                    <a:pt x="69" y="183"/>
                    <a:pt x="92" y="183"/>
                  </a:cubicBezTo>
                  <a:cubicBezTo>
                    <a:pt x="137" y="183"/>
                    <a:pt x="160" y="137"/>
                    <a:pt x="160" y="92"/>
                  </a:cubicBezTo>
                  <a:cubicBezTo>
                    <a:pt x="160" y="69"/>
                    <a:pt x="160" y="46"/>
                    <a:pt x="137" y="23"/>
                  </a:cubicBezTo>
                  <a:cubicBezTo>
                    <a:pt x="114" y="0"/>
                    <a:pt x="92" y="0"/>
                    <a:pt x="69" y="0"/>
                  </a:cubicBezTo>
                  <a:close/>
                </a:path>
              </a:pathLst>
            </a:custGeom>
            <a:solidFill>
              <a:srgbClr val="33A2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66" name="Google Shape;5666;p21"/>
            <p:cNvSpPr/>
            <p:nvPr/>
          </p:nvSpPr>
          <p:spPr>
            <a:xfrm>
              <a:off x="-115148" y="2155190"/>
              <a:ext cx="71557" cy="125211"/>
            </a:xfrm>
            <a:custGeom>
              <a:avLst/>
              <a:gdLst/>
              <a:ahLst/>
              <a:cxnLst/>
              <a:rect l="l" t="t" r="r" b="b"/>
              <a:pathLst>
                <a:path w="1279" h="2238" extrusionOk="0">
                  <a:moveTo>
                    <a:pt x="560" y="1053"/>
                  </a:moveTo>
                  <a:lnTo>
                    <a:pt x="560" y="1053"/>
                  </a:lnTo>
                  <a:cubicBezTo>
                    <a:pt x="548" y="1059"/>
                    <a:pt x="548" y="1073"/>
                    <a:pt x="548" y="1073"/>
                  </a:cubicBezTo>
                  <a:cubicBezTo>
                    <a:pt x="551" y="1066"/>
                    <a:pt x="555" y="1059"/>
                    <a:pt x="560" y="1053"/>
                  </a:cubicBezTo>
                  <a:close/>
                  <a:moveTo>
                    <a:pt x="1210" y="0"/>
                  </a:moveTo>
                  <a:cubicBezTo>
                    <a:pt x="1164" y="0"/>
                    <a:pt x="1164" y="46"/>
                    <a:pt x="1142" y="92"/>
                  </a:cubicBezTo>
                  <a:cubicBezTo>
                    <a:pt x="1119" y="137"/>
                    <a:pt x="1073" y="206"/>
                    <a:pt x="1050" y="251"/>
                  </a:cubicBezTo>
                  <a:cubicBezTo>
                    <a:pt x="1027" y="320"/>
                    <a:pt x="982" y="388"/>
                    <a:pt x="936" y="434"/>
                  </a:cubicBezTo>
                  <a:lnTo>
                    <a:pt x="959" y="434"/>
                  </a:lnTo>
                  <a:cubicBezTo>
                    <a:pt x="936" y="457"/>
                    <a:pt x="913" y="502"/>
                    <a:pt x="890" y="525"/>
                  </a:cubicBezTo>
                  <a:cubicBezTo>
                    <a:pt x="868" y="571"/>
                    <a:pt x="845" y="617"/>
                    <a:pt x="799" y="662"/>
                  </a:cubicBezTo>
                  <a:cubicBezTo>
                    <a:pt x="776" y="708"/>
                    <a:pt x="754" y="754"/>
                    <a:pt x="731" y="799"/>
                  </a:cubicBezTo>
                  <a:cubicBezTo>
                    <a:pt x="685" y="845"/>
                    <a:pt x="662" y="890"/>
                    <a:pt x="639" y="936"/>
                  </a:cubicBezTo>
                  <a:cubicBezTo>
                    <a:pt x="620" y="975"/>
                    <a:pt x="584" y="1014"/>
                    <a:pt x="560" y="1053"/>
                  </a:cubicBezTo>
                  <a:lnTo>
                    <a:pt x="560" y="1053"/>
                  </a:lnTo>
                  <a:cubicBezTo>
                    <a:pt x="563" y="1051"/>
                    <a:pt x="566" y="1050"/>
                    <a:pt x="571" y="1050"/>
                  </a:cubicBezTo>
                  <a:cubicBezTo>
                    <a:pt x="457" y="1210"/>
                    <a:pt x="365" y="1347"/>
                    <a:pt x="274" y="1507"/>
                  </a:cubicBezTo>
                  <a:cubicBezTo>
                    <a:pt x="229" y="1598"/>
                    <a:pt x="206" y="1689"/>
                    <a:pt x="137" y="1781"/>
                  </a:cubicBezTo>
                  <a:cubicBezTo>
                    <a:pt x="114" y="1826"/>
                    <a:pt x="92" y="1872"/>
                    <a:pt x="69" y="1918"/>
                  </a:cubicBezTo>
                  <a:cubicBezTo>
                    <a:pt x="46" y="1940"/>
                    <a:pt x="46" y="1963"/>
                    <a:pt x="23" y="1986"/>
                  </a:cubicBezTo>
                  <a:cubicBezTo>
                    <a:pt x="23" y="2032"/>
                    <a:pt x="0" y="2055"/>
                    <a:pt x="0" y="2100"/>
                  </a:cubicBezTo>
                  <a:cubicBezTo>
                    <a:pt x="0" y="2169"/>
                    <a:pt x="69" y="2214"/>
                    <a:pt x="114" y="2237"/>
                  </a:cubicBezTo>
                  <a:cubicBezTo>
                    <a:pt x="183" y="2237"/>
                    <a:pt x="251" y="2214"/>
                    <a:pt x="274" y="2146"/>
                  </a:cubicBezTo>
                  <a:cubicBezTo>
                    <a:pt x="297" y="2123"/>
                    <a:pt x="297" y="2077"/>
                    <a:pt x="320" y="2055"/>
                  </a:cubicBezTo>
                  <a:cubicBezTo>
                    <a:pt x="343" y="2009"/>
                    <a:pt x="365" y="1963"/>
                    <a:pt x="388" y="1940"/>
                  </a:cubicBezTo>
                  <a:cubicBezTo>
                    <a:pt x="411" y="1849"/>
                    <a:pt x="457" y="1781"/>
                    <a:pt x="480" y="1712"/>
                  </a:cubicBezTo>
                  <a:cubicBezTo>
                    <a:pt x="548" y="1575"/>
                    <a:pt x="594" y="1461"/>
                    <a:pt x="662" y="1347"/>
                  </a:cubicBezTo>
                  <a:cubicBezTo>
                    <a:pt x="708" y="1210"/>
                    <a:pt x="776" y="1073"/>
                    <a:pt x="845" y="936"/>
                  </a:cubicBezTo>
                  <a:cubicBezTo>
                    <a:pt x="913" y="776"/>
                    <a:pt x="982" y="639"/>
                    <a:pt x="1050" y="480"/>
                  </a:cubicBezTo>
                  <a:cubicBezTo>
                    <a:pt x="1073" y="411"/>
                    <a:pt x="1096" y="343"/>
                    <a:pt x="1142" y="297"/>
                  </a:cubicBezTo>
                  <a:cubicBezTo>
                    <a:pt x="1142" y="251"/>
                    <a:pt x="1164" y="229"/>
                    <a:pt x="1164" y="206"/>
                  </a:cubicBezTo>
                  <a:cubicBezTo>
                    <a:pt x="1187" y="206"/>
                    <a:pt x="1210" y="206"/>
                    <a:pt x="1210" y="183"/>
                  </a:cubicBezTo>
                  <a:cubicBezTo>
                    <a:pt x="1233" y="160"/>
                    <a:pt x="1233" y="137"/>
                    <a:pt x="1256" y="114"/>
                  </a:cubicBezTo>
                  <a:cubicBezTo>
                    <a:pt x="1256" y="92"/>
                    <a:pt x="1278" y="69"/>
                    <a:pt x="1278" y="46"/>
                  </a:cubicBezTo>
                  <a:cubicBezTo>
                    <a:pt x="1278" y="23"/>
                    <a:pt x="1278" y="0"/>
                    <a:pt x="1256"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67" name="Google Shape;5667;p21"/>
            <p:cNvSpPr/>
            <p:nvPr/>
          </p:nvSpPr>
          <p:spPr>
            <a:xfrm>
              <a:off x="-714077" y="2844754"/>
              <a:ext cx="48562" cy="192124"/>
            </a:xfrm>
            <a:custGeom>
              <a:avLst/>
              <a:gdLst/>
              <a:ahLst/>
              <a:cxnLst/>
              <a:rect l="l" t="t" r="r" b="b"/>
              <a:pathLst>
                <a:path w="868" h="3434" extrusionOk="0">
                  <a:moveTo>
                    <a:pt x="297" y="1"/>
                  </a:moveTo>
                  <a:cubicBezTo>
                    <a:pt x="274" y="1"/>
                    <a:pt x="251" y="24"/>
                    <a:pt x="251" y="47"/>
                  </a:cubicBezTo>
                  <a:cubicBezTo>
                    <a:pt x="183" y="161"/>
                    <a:pt x="137" y="298"/>
                    <a:pt x="114" y="435"/>
                  </a:cubicBezTo>
                  <a:cubicBezTo>
                    <a:pt x="69" y="572"/>
                    <a:pt x="46" y="731"/>
                    <a:pt x="23" y="868"/>
                  </a:cubicBezTo>
                  <a:cubicBezTo>
                    <a:pt x="0" y="1165"/>
                    <a:pt x="23" y="1439"/>
                    <a:pt x="69" y="1736"/>
                  </a:cubicBezTo>
                  <a:cubicBezTo>
                    <a:pt x="114" y="2032"/>
                    <a:pt x="206" y="2306"/>
                    <a:pt x="297" y="2580"/>
                  </a:cubicBezTo>
                  <a:cubicBezTo>
                    <a:pt x="411" y="2854"/>
                    <a:pt x="548" y="3128"/>
                    <a:pt x="685" y="3379"/>
                  </a:cubicBezTo>
                  <a:cubicBezTo>
                    <a:pt x="702" y="3412"/>
                    <a:pt x="743" y="3434"/>
                    <a:pt x="773" y="3434"/>
                  </a:cubicBezTo>
                  <a:cubicBezTo>
                    <a:pt x="784" y="3434"/>
                    <a:pt x="793" y="3431"/>
                    <a:pt x="799" y="3425"/>
                  </a:cubicBezTo>
                  <a:cubicBezTo>
                    <a:pt x="845" y="3402"/>
                    <a:pt x="868" y="3333"/>
                    <a:pt x="845" y="3288"/>
                  </a:cubicBezTo>
                  <a:cubicBezTo>
                    <a:pt x="731" y="3105"/>
                    <a:pt x="616" y="2900"/>
                    <a:pt x="525" y="2671"/>
                  </a:cubicBezTo>
                  <a:cubicBezTo>
                    <a:pt x="388" y="2329"/>
                    <a:pt x="274" y="1964"/>
                    <a:pt x="228" y="1576"/>
                  </a:cubicBezTo>
                  <a:cubicBezTo>
                    <a:pt x="228" y="1576"/>
                    <a:pt x="228" y="1599"/>
                    <a:pt x="228" y="1599"/>
                  </a:cubicBezTo>
                  <a:cubicBezTo>
                    <a:pt x="183" y="1325"/>
                    <a:pt x="183" y="1028"/>
                    <a:pt x="206" y="754"/>
                  </a:cubicBezTo>
                  <a:lnTo>
                    <a:pt x="206" y="754"/>
                  </a:lnTo>
                  <a:cubicBezTo>
                    <a:pt x="206" y="754"/>
                    <a:pt x="206" y="777"/>
                    <a:pt x="206" y="777"/>
                  </a:cubicBezTo>
                  <a:cubicBezTo>
                    <a:pt x="251" y="549"/>
                    <a:pt x="297" y="343"/>
                    <a:pt x="388" y="138"/>
                  </a:cubicBezTo>
                  <a:cubicBezTo>
                    <a:pt x="388" y="115"/>
                    <a:pt x="411" y="92"/>
                    <a:pt x="388" y="69"/>
                  </a:cubicBezTo>
                  <a:cubicBezTo>
                    <a:pt x="388" y="47"/>
                    <a:pt x="388" y="24"/>
                    <a:pt x="3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68" name="Google Shape;5668;p21"/>
            <p:cNvSpPr/>
            <p:nvPr/>
          </p:nvSpPr>
          <p:spPr>
            <a:xfrm>
              <a:off x="91694" y="2400356"/>
              <a:ext cx="561993" cy="973151"/>
            </a:xfrm>
            <a:custGeom>
              <a:avLst/>
              <a:gdLst/>
              <a:ahLst/>
              <a:cxnLst/>
              <a:rect l="l" t="t" r="r" b="b"/>
              <a:pathLst>
                <a:path w="10045" h="17394" extrusionOk="0">
                  <a:moveTo>
                    <a:pt x="9930" y="1"/>
                  </a:moveTo>
                  <a:cubicBezTo>
                    <a:pt x="9907" y="1"/>
                    <a:pt x="9884" y="1"/>
                    <a:pt x="9884" y="24"/>
                  </a:cubicBezTo>
                  <a:cubicBezTo>
                    <a:pt x="8857" y="1804"/>
                    <a:pt x="7830" y="3607"/>
                    <a:pt x="6803" y="5387"/>
                  </a:cubicBezTo>
                  <a:cubicBezTo>
                    <a:pt x="5753" y="7236"/>
                    <a:pt x="4703" y="9085"/>
                    <a:pt x="3653" y="10934"/>
                  </a:cubicBezTo>
                  <a:cubicBezTo>
                    <a:pt x="2649" y="12669"/>
                    <a:pt x="1644" y="14426"/>
                    <a:pt x="640" y="16184"/>
                  </a:cubicBezTo>
                  <a:cubicBezTo>
                    <a:pt x="435" y="16526"/>
                    <a:pt x="229" y="16891"/>
                    <a:pt x="24" y="17257"/>
                  </a:cubicBezTo>
                  <a:cubicBezTo>
                    <a:pt x="24" y="17279"/>
                    <a:pt x="1" y="17279"/>
                    <a:pt x="24" y="17302"/>
                  </a:cubicBezTo>
                  <a:cubicBezTo>
                    <a:pt x="24" y="17325"/>
                    <a:pt x="24" y="17348"/>
                    <a:pt x="47" y="17371"/>
                  </a:cubicBezTo>
                  <a:cubicBezTo>
                    <a:pt x="69" y="17371"/>
                    <a:pt x="92" y="17394"/>
                    <a:pt x="115" y="17394"/>
                  </a:cubicBezTo>
                  <a:cubicBezTo>
                    <a:pt x="138" y="17371"/>
                    <a:pt x="161" y="17371"/>
                    <a:pt x="161" y="17348"/>
                  </a:cubicBezTo>
                  <a:cubicBezTo>
                    <a:pt x="1005" y="15887"/>
                    <a:pt x="1850" y="14403"/>
                    <a:pt x="2694" y="12943"/>
                  </a:cubicBezTo>
                  <a:cubicBezTo>
                    <a:pt x="3744" y="11117"/>
                    <a:pt x="4794" y="9268"/>
                    <a:pt x="5844" y="7442"/>
                  </a:cubicBezTo>
                  <a:cubicBezTo>
                    <a:pt x="6871" y="5616"/>
                    <a:pt x="7899" y="3813"/>
                    <a:pt x="8948" y="2009"/>
                  </a:cubicBezTo>
                  <a:cubicBezTo>
                    <a:pt x="9291" y="1393"/>
                    <a:pt x="9656" y="754"/>
                    <a:pt x="10021" y="138"/>
                  </a:cubicBezTo>
                  <a:cubicBezTo>
                    <a:pt x="10021" y="115"/>
                    <a:pt x="10044" y="92"/>
                    <a:pt x="10044" y="69"/>
                  </a:cubicBezTo>
                  <a:cubicBezTo>
                    <a:pt x="10021" y="46"/>
                    <a:pt x="10021" y="24"/>
                    <a:pt x="999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69" name="Google Shape;5669;p21"/>
            <p:cNvSpPr/>
            <p:nvPr/>
          </p:nvSpPr>
          <p:spPr>
            <a:xfrm>
              <a:off x="-675808" y="3028656"/>
              <a:ext cx="773978" cy="347602"/>
            </a:xfrm>
            <a:custGeom>
              <a:avLst/>
              <a:gdLst/>
              <a:ahLst/>
              <a:cxnLst/>
              <a:rect l="l" t="t" r="r" b="b"/>
              <a:pathLst>
                <a:path w="13834" h="6213" extrusionOk="0">
                  <a:moveTo>
                    <a:pt x="2147" y="1393"/>
                  </a:moveTo>
                  <a:cubicBezTo>
                    <a:pt x="2153" y="1397"/>
                    <a:pt x="2160" y="1401"/>
                    <a:pt x="2167" y="1404"/>
                  </a:cubicBezTo>
                  <a:lnTo>
                    <a:pt x="2167" y="1404"/>
                  </a:lnTo>
                  <a:cubicBezTo>
                    <a:pt x="2161" y="1393"/>
                    <a:pt x="2147" y="1393"/>
                    <a:pt x="2147" y="1393"/>
                  </a:cubicBezTo>
                  <a:close/>
                  <a:moveTo>
                    <a:pt x="69" y="1"/>
                  </a:moveTo>
                  <a:cubicBezTo>
                    <a:pt x="47" y="1"/>
                    <a:pt x="24" y="1"/>
                    <a:pt x="24" y="24"/>
                  </a:cubicBezTo>
                  <a:cubicBezTo>
                    <a:pt x="1" y="46"/>
                    <a:pt x="1" y="69"/>
                    <a:pt x="1" y="92"/>
                  </a:cubicBezTo>
                  <a:cubicBezTo>
                    <a:pt x="1" y="115"/>
                    <a:pt x="24" y="138"/>
                    <a:pt x="47" y="138"/>
                  </a:cubicBezTo>
                  <a:cubicBezTo>
                    <a:pt x="754" y="822"/>
                    <a:pt x="1622" y="1302"/>
                    <a:pt x="2466" y="1758"/>
                  </a:cubicBezTo>
                  <a:cubicBezTo>
                    <a:pt x="2923" y="1987"/>
                    <a:pt x="3356" y="2215"/>
                    <a:pt x="3790" y="2443"/>
                  </a:cubicBezTo>
                  <a:cubicBezTo>
                    <a:pt x="4018" y="2557"/>
                    <a:pt x="4269" y="2671"/>
                    <a:pt x="4498" y="2785"/>
                  </a:cubicBezTo>
                  <a:cubicBezTo>
                    <a:pt x="4749" y="2922"/>
                    <a:pt x="5000" y="3037"/>
                    <a:pt x="5228" y="3151"/>
                  </a:cubicBezTo>
                  <a:cubicBezTo>
                    <a:pt x="6232" y="3653"/>
                    <a:pt x="7237" y="4109"/>
                    <a:pt x="8264" y="4566"/>
                  </a:cubicBezTo>
                  <a:cubicBezTo>
                    <a:pt x="8766" y="4771"/>
                    <a:pt x="9291" y="4977"/>
                    <a:pt x="9793" y="5182"/>
                  </a:cubicBezTo>
                  <a:cubicBezTo>
                    <a:pt x="10318" y="5388"/>
                    <a:pt x="10843" y="5570"/>
                    <a:pt x="11368" y="5707"/>
                  </a:cubicBezTo>
                  <a:cubicBezTo>
                    <a:pt x="11573" y="5776"/>
                    <a:pt x="11802" y="5844"/>
                    <a:pt x="12030" y="5890"/>
                  </a:cubicBezTo>
                  <a:cubicBezTo>
                    <a:pt x="12121" y="5935"/>
                    <a:pt x="12235" y="5958"/>
                    <a:pt x="12327" y="5981"/>
                  </a:cubicBezTo>
                  <a:cubicBezTo>
                    <a:pt x="12441" y="6004"/>
                    <a:pt x="12555" y="6027"/>
                    <a:pt x="12669" y="6049"/>
                  </a:cubicBezTo>
                  <a:lnTo>
                    <a:pt x="12646" y="6049"/>
                  </a:lnTo>
                  <a:cubicBezTo>
                    <a:pt x="12829" y="6095"/>
                    <a:pt x="13011" y="6141"/>
                    <a:pt x="13217" y="6186"/>
                  </a:cubicBezTo>
                  <a:cubicBezTo>
                    <a:pt x="13322" y="6200"/>
                    <a:pt x="13428" y="6213"/>
                    <a:pt x="13533" y="6213"/>
                  </a:cubicBezTo>
                  <a:cubicBezTo>
                    <a:pt x="13610" y="6213"/>
                    <a:pt x="13687" y="6206"/>
                    <a:pt x="13765" y="6186"/>
                  </a:cubicBezTo>
                  <a:cubicBezTo>
                    <a:pt x="13810" y="6186"/>
                    <a:pt x="13833" y="6141"/>
                    <a:pt x="13833" y="6095"/>
                  </a:cubicBezTo>
                  <a:cubicBezTo>
                    <a:pt x="13833" y="6058"/>
                    <a:pt x="13803" y="6021"/>
                    <a:pt x="13767" y="6021"/>
                  </a:cubicBezTo>
                  <a:cubicBezTo>
                    <a:pt x="13759" y="6021"/>
                    <a:pt x="13750" y="6022"/>
                    <a:pt x="13742" y="6027"/>
                  </a:cubicBezTo>
                  <a:cubicBezTo>
                    <a:pt x="13673" y="6027"/>
                    <a:pt x="13628" y="6049"/>
                    <a:pt x="13582" y="6049"/>
                  </a:cubicBezTo>
                  <a:cubicBezTo>
                    <a:pt x="13377" y="6049"/>
                    <a:pt x="13148" y="6004"/>
                    <a:pt x="12943" y="5935"/>
                  </a:cubicBezTo>
                  <a:cubicBezTo>
                    <a:pt x="12852" y="5913"/>
                    <a:pt x="12760" y="5890"/>
                    <a:pt x="12646" y="5867"/>
                  </a:cubicBezTo>
                  <a:cubicBezTo>
                    <a:pt x="12532" y="5844"/>
                    <a:pt x="12418" y="5821"/>
                    <a:pt x="12281" y="5798"/>
                  </a:cubicBezTo>
                  <a:lnTo>
                    <a:pt x="12304" y="5798"/>
                  </a:lnTo>
                  <a:cubicBezTo>
                    <a:pt x="11779" y="5661"/>
                    <a:pt x="11254" y="5502"/>
                    <a:pt x="10729" y="5342"/>
                  </a:cubicBezTo>
                  <a:cubicBezTo>
                    <a:pt x="10204" y="5159"/>
                    <a:pt x="9702" y="4954"/>
                    <a:pt x="9177" y="4748"/>
                  </a:cubicBezTo>
                  <a:cubicBezTo>
                    <a:pt x="8150" y="4338"/>
                    <a:pt x="7145" y="3881"/>
                    <a:pt x="6141" y="3402"/>
                  </a:cubicBezTo>
                  <a:cubicBezTo>
                    <a:pt x="5799" y="3242"/>
                    <a:pt x="5433" y="3059"/>
                    <a:pt x="5091" y="2900"/>
                  </a:cubicBezTo>
                  <a:cubicBezTo>
                    <a:pt x="4749" y="2717"/>
                    <a:pt x="4383" y="2534"/>
                    <a:pt x="4041" y="2352"/>
                  </a:cubicBezTo>
                  <a:cubicBezTo>
                    <a:pt x="3409" y="2036"/>
                    <a:pt x="2777" y="1742"/>
                    <a:pt x="2167" y="1404"/>
                  </a:cubicBezTo>
                  <a:lnTo>
                    <a:pt x="2167" y="1404"/>
                  </a:lnTo>
                  <a:cubicBezTo>
                    <a:pt x="2168" y="1407"/>
                    <a:pt x="2169" y="1411"/>
                    <a:pt x="2169" y="1416"/>
                  </a:cubicBezTo>
                  <a:cubicBezTo>
                    <a:pt x="1439" y="1005"/>
                    <a:pt x="754" y="571"/>
                    <a:pt x="1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70" name="Google Shape;5670;p21"/>
            <p:cNvSpPr/>
            <p:nvPr/>
          </p:nvSpPr>
          <p:spPr>
            <a:xfrm>
              <a:off x="80224" y="2383795"/>
              <a:ext cx="554272" cy="958269"/>
            </a:xfrm>
            <a:custGeom>
              <a:avLst/>
              <a:gdLst/>
              <a:ahLst/>
              <a:cxnLst/>
              <a:rect l="l" t="t" r="r" b="b"/>
              <a:pathLst>
                <a:path w="9907" h="17128" extrusionOk="0">
                  <a:moveTo>
                    <a:pt x="9793" y="0"/>
                  </a:moveTo>
                  <a:cubicBezTo>
                    <a:pt x="9770" y="0"/>
                    <a:pt x="9747" y="23"/>
                    <a:pt x="9724" y="46"/>
                  </a:cubicBezTo>
                  <a:cubicBezTo>
                    <a:pt x="8743" y="1758"/>
                    <a:pt x="7761" y="3469"/>
                    <a:pt x="6802" y="5159"/>
                  </a:cubicBezTo>
                  <a:cubicBezTo>
                    <a:pt x="5844" y="6825"/>
                    <a:pt x="4885" y="8491"/>
                    <a:pt x="3949" y="10157"/>
                  </a:cubicBezTo>
                  <a:cubicBezTo>
                    <a:pt x="3013" y="11778"/>
                    <a:pt x="2078" y="13398"/>
                    <a:pt x="1165" y="15019"/>
                  </a:cubicBezTo>
                  <a:cubicBezTo>
                    <a:pt x="777" y="15681"/>
                    <a:pt x="389" y="16343"/>
                    <a:pt x="23" y="17005"/>
                  </a:cubicBezTo>
                  <a:cubicBezTo>
                    <a:pt x="1" y="17050"/>
                    <a:pt x="23" y="17096"/>
                    <a:pt x="69" y="17119"/>
                  </a:cubicBezTo>
                  <a:cubicBezTo>
                    <a:pt x="75" y="17125"/>
                    <a:pt x="85" y="17128"/>
                    <a:pt x="95" y="17128"/>
                  </a:cubicBezTo>
                  <a:cubicBezTo>
                    <a:pt x="125" y="17128"/>
                    <a:pt x="166" y="17107"/>
                    <a:pt x="183" y="17073"/>
                  </a:cubicBezTo>
                  <a:cubicBezTo>
                    <a:pt x="891" y="15841"/>
                    <a:pt x="1598" y="14585"/>
                    <a:pt x="2306" y="13353"/>
                  </a:cubicBezTo>
                  <a:lnTo>
                    <a:pt x="5136" y="8400"/>
                  </a:lnTo>
                  <a:cubicBezTo>
                    <a:pt x="6118" y="6688"/>
                    <a:pt x="7099" y="4976"/>
                    <a:pt x="8081" y="3264"/>
                  </a:cubicBezTo>
                  <a:cubicBezTo>
                    <a:pt x="8674" y="2214"/>
                    <a:pt x="9268" y="1164"/>
                    <a:pt x="9884" y="137"/>
                  </a:cubicBezTo>
                  <a:cubicBezTo>
                    <a:pt x="9907" y="91"/>
                    <a:pt x="9884" y="46"/>
                    <a:pt x="9838" y="23"/>
                  </a:cubicBezTo>
                  <a:cubicBezTo>
                    <a:pt x="9815" y="0"/>
                    <a:pt x="9815" y="0"/>
                    <a:pt x="97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71" name="Google Shape;5671;p21"/>
            <p:cNvSpPr/>
            <p:nvPr/>
          </p:nvSpPr>
          <p:spPr>
            <a:xfrm>
              <a:off x="78937" y="3333855"/>
              <a:ext cx="19246" cy="38380"/>
            </a:xfrm>
            <a:custGeom>
              <a:avLst/>
              <a:gdLst/>
              <a:ahLst/>
              <a:cxnLst/>
              <a:rect l="l" t="t" r="r" b="b"/>
              <a:pathLst>
                <a:path w="344" h="686" extrusionOk="0">
                  <a:moveTo>
                    <a:pt x="92" y="1"/>
                  </a:moveTo>
                  <a:cubicBezTo>
                    <a:pt x="92" y="1"/>
                    <a:pt x="69" y="1"/>
                    <a:pt x="69" y="24"/>
                  </a:cubicBezTo>
                  <a:cubicBezTo>
                    <a:pt x="24" y="47"/>
                    <a:pt x="1" y="92"/>
                    <a:pt x="24" y="138"/>
                  </a:cubicBezTo>
                  <a:cubicBezTo>
                    <a:pt x="46" y="184"/>
                    <a:pt x="69" y="206"/>
                    <a:pt x="92" y="252"/>
                  </a:cubicBezTo>
                  <a:cubicBezTo>
                    <a:pt x="115" y="321"/>
                    <a:pt x="138" y="389"/>
                    <a:pt x="160" y="480"/>
                  </a:cubicBezTo>
                  <a:cubicBezTo>
                    <a:pt x="160" y="526"/>
                    <a:pt x="160" y="549"/>
                    <a:pt x="160" y="594"/>
                  </a:cubicBezTo>
                  <a:cubicBezTo>
                    <a:pt x="160" y="640"/>
                    <a:pt x="206" y="686"/>
                    <a:pt x="252" y="686"/>
                  </a:cubicBezTo>
                  <a:cubicBezTo>
                    <a:pt x="297" y="686"/>
                    <a:pt x="343" y="640"/>
                    <a:pt x="343" y="594"/>
                  </a:cubicBezTo>
                  <a:cubicBezTo>
                    <a:pt x="343" y="503"/>
                    <a:pt x="320" y="412"/>
                    <a:pt x="297" y="321"/>
                  </a:cubicBezTo>
                  <a:cubicBezTo>
                    <a:pt x="275" y="229"/>
                    <a:pt x="229" y="138"/>
                    <a:pt x="183" y="47"/>
                  </a:cubicBezTo>
                  <a:cubicBezTo>
                    <a:pt x="160" y="24"/>
                    <a:pt x="138" y="1"/>
                    <a:pt x="9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72" name="Google Shape;5672;p21"/>
            <p:cNvSpPr/>
            <p:nvPr/>
          </p:nvSpPr>
          <p:spPr>
            <a:xfrm>
              <a:off x="-687278" y="2999283"/>
              <a:ext cx="771404" cy="345364"/>
            </a:xfrm>
            <a:custGeom>
              <a:avLst/>
              <a:gdLst/>
              <a:ahLst/>
              <a:cxnLst/>
              <a:rect l="l" t="t" r="r" b="b"/>
              <a:pathLst>
                <a:path w="13788" h="6173" extrusionOk="0">
                  <a:moveTo>
                    <a:pt x="92" y="1"/>
                  </a:moveTo>
                  <a:cubicBezTo>
                    <a:pt x="69" y="1"/>
                    <a:pt x="46" y="1"/>
                    <a:pt x="23" y="24"/>
                  </a:cubicBezTo>
                  <a:cubicBezTo>
                    <a:pt x="1" y="46"/>
                    <a:pt x="1" y="69"/>
                    <a:pt x="1" y="92"/>
                  </a:cubicBezTo>
                  <a:cubicBezTo>
                    <a:pt x="1" y="115"/>
                    <a:pt x="23" y="138"/>
                    <a:pt x="23" y="138"/>
                  </a:cubicBezTo>
                  <a:cubicBezTo>
                    <a:pt x="891" y="754"/>
                    <a:pt x="1804" y="1325"/>
                    <a:pt x="2740" y="1827"/>
                  </a:cubicBezTo>
                  <a:cubicBezTo>
                    <a:pt x="3675" y="2352"/>
                    <a:pt x="4634" y="2831"/>
                    <a:pt x="5593" y="3310"/>
                  </a:cubicBezTo>
                  <a:cubicBezTo>
                    <a:pt x="7510" y="4292"/>
                    <a:pt x="9473" y="5205"/>
                    <a:pt x="11550" y="5776"/>
                  </a:cubicBezTo>
                  <a:cubicBezTo>
                    <a:pt x="11893" y="5867"/>
                    <a:pt x="12235" y="5958"/>
                    <a:pt x="12577" y="6027"/>
                  </a:cubicBezTo>
                  <a:cubicBezTo>
                    <a:pt x="12942" y="6072"/>
                    <a:pt x="13308" y="6118"/>
                    <a:pt x="13673" y="6164"/>
                  </a:cubicBezTo>
                  <a:cubicBezTo>
                    <a:pt x="13684" y="6169"/>
                    <a:pt x="13696" y="6172"/>
                    <a:pt x="13707" y="6172"/>
                  </a:cubicBezTo>
                  <a:cubicBezTo>
                    <a:pt x="13740" y="6172"/>
                    <a:pt x="13770" y="6146"/>
                    <a:pt x="13787" y="6095"/>
                  </a:cubicBezTo>
                  <a:cubicBezTo>
                    <a:pt x="13787" y="6049"/>
                    <a:pt x="13764" y="6004"/>
                    <a:pt x="13719" y="6004"/>
                  </a:cubicBezTo>
                  <a:cubicBezTo>
                    <a:pt x="13422" y="5958"/>
                    <a:pt x="13125" y="5935"/>
                    <a:pt x="12851" y="5890"/>
                  </a:cubicBezTo>
                  <a:cubicBezTo>
                    <a:pt x="12554" y="5844"/>
                    <a:pt x="12281" y="5776"/>
                    <a:pt x="11984" y="5707"/>
                  </a:cubicBezTo>
                  <a:cubicBezTo>
                    <a:pt x="11436" y="5593"/>
                    <a:pt x="10911" y="5410"/>
                    <a:pt x="10386" y="5228"/>
                  </a:cubicBezTo>
                  <a:lnTo>
                    <a:pt x="10363" y="5228"/>
                  </a:lnTo>
                  <a:cubicBezTo>
                    <a:pt x="9336" y="4885"/>
                    <a:pt x="8355" y="4452"/>
                    <a:pt x="7373" y="3995"/>
                  </a:cubicBezTo>
                  <a:cubicBezTo>
                    <a:pt x="6894" y="3767"/>
                    <a:pt x="6414" y="3539"/>
                    <a:pt x="5912" y="3288"/>
                  </a:cubicBezTo>
                  <a:cubicBezTo>
                    <a:pt x="5433" y="3059"/>
                    <a:pt x="4976" y="2808"/>
                    <a:pt x="4497" y="2580"/>
                  </a:cubicBezTo>
                  <a:cubicBezTo>
                    <a:pt x="3128" y="1872"/>
                    <a:pt x="1781" y="1142"/>
                    <a:pt x="526" y="275"/>
                  </a:cubicBezTo>
                  <a:cubicBezTo>
                    <a:pt x="389" y="183"/>
                    <a:pt x="274" y="115"/>
                    <a:pt x="137" y="24"/>
                  </a:cubicBezTo>
                  <a:cubicBezTo>
                    <a:pt x="137" y="1"/>
                    <a:pt x="115" y="1"/>
                    <a:pt x="9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73" name="Google Shape;5673;p21"/>
            <p:cNvSpPr/>
            <p:nvPr/>
          </p:nvSpPr>
          <p:spPr>
            <a:xfrm>
              <a:off x="-705181" y="2865231"/>
              <a:ext cx="767544" cy="368750"/>
            </a:xfrm>
            <a:custGeom>
              <a:avLst/>
              <a:gdLst/>
              <a:ahLst/>
              <a:cxnLst/>
              <a:rect l="l" t="t" r="r" b="b"/>
              <a:pathLst>
                <a:path w="13719" h="6591" extrusionOk="0">
                  <a:moveTo>
                    <a:pt x="92" y="0"/>
                  </a:moveTo>
                  <a:cubicBezTo>
                    <a:pt x="69" y="0"/>
                    <a:pt x="47" y="23"/>
                    <a:pt x="24" y="23"/>
                  </a:cubicBezTo>
                  <a:cubicBezTo>
                    <a:pt x="24" y="46"/>
                    <a:pt x="1" y="69"/>
                    <a:pt x="1" y="91"/>
                  </a:cubicBezTo>
                  <a:cubicBezTo>
                    <a:pt x="1" y="114"/>
                    <a:pt x="24" y="137"/>
                    <a:pt x="24" y="160"/>
                  </a:cubicBezTo>
                  <a:cubicBezTo>
                    <a:pt x="846" y="799"/>
                    <a:pt x="1667" y="1415"/>
                    <a:pt x="2535" y="1986"/>
                  </a:cubicBezTo>
                  <a:cubicBezTo>
                    <a:pt x="2968" y="2283"/>
                    <a:pt x="3425" y="2534"/>
                    <a:pt x="3881" y="2808"/>
                  </a:cubicBezTo>
                  <a:cubicBezTo>
                    <a:pt x="4338" y="3059"/>
                    <a:pt x="4794" y="3310"/>
                    <a:pt x="5251" y="3561"/>
                  </a:cubicBezTo>
                  <a:cubicBezTo>
                    <a:pt x="7191" y="4542"/>
                    <a:pt x="9131" y="5501"/>
                    <a:pt x="11208" y="6186"/>
                  </a:cubicBezTo>
                  <a:cubicBezTo>
                    <a:pt x="11596" y="6300"/>
                    <a:pt x="11984" y="6414"/>
                    <a:pt x="12395" y="6505"/>
                  </a:cubicBezTo>
                  <a:cubicBezTo>
                    <a:pt x="12601" y="6551"/>
                    <a:pt x="12806" y="6574"/>
                    <a:pt x="13011" y="6574"/>
                  </a:cubicBezTo>
                  <a:cubicBezTo>
                    <a:pt x="13114" y="6585"/>
                    <a:pt x="13217" y="6591"/>
                    <a:pt x="13322" y="6591"/>
                  </a:cubicBezTo>
                  <a:cubicBezTo>
                    <a:pt x="13428" y="6591"/>
                    <a:pt x="13536" y="6585"/>
                    <a:pt x="13651" y="6574"/>
                  </a:cubicBezTo>
                  <a:cubicBezTo>
                    <a:pt x="13673" y="6551"/>
                    <a:pt x="13673" y="6551"/>
                    <a:pt x="13696" y="6528"/>
                  </a:cubicBezTo>
                  <a:cubicBezTo>
                    <a:pt x="13696" y="6505"/>
                    <a:pt x="13719" y="6482"/>
                    <a:pt x="13696" y="6460"/>
                  </a:cubicBezTo>
                  <a:cubicBezTo>
                    <a:pt x="13696" y="6437"/>
                    <a:pt x="13673" y="6414"/>
                    <a:pt x="13673" y="6414"/>
                  </a:cubicBezTo>
                  <a:cubicBezTo>
                    <a:pt x="13651" y="6391"/>
                    <a:pt x="13628" y="6391"/>
                    <a:pt x="13605" y="6391"/>
                  </a:cubicBezTo>
                  <a:lnTo>
                    <a:pt x="13559" y="6391"/>
                  </a:lnTo>
                  <a:cubicBezTo>
                    <a:pt x="13446" y="6409"/>
                    <a:pt x="13329" y="6416"/>
                    <a:pt x="13212" y="6416"/>
                  </a:cubicBezTo>
                  <a:cubicBezTo>
                    <a:pt x="13022" y="6416"/>
                    <a:pt x="12830" y="6397"/>
                    <a:pt x="12646" y="6368"/>
                  </a:cubicBezTo>
                  <a:lnTo>
                    <a:pt x="12669" y="6368"/>
                  </a:lnTo>
                  <a:cubicBezTo>
                    <a:pt x="12327" y="6323"/>
                    <a:pt x="12007" y="6231"/>
                    <a:pt x="11688" y="6140"/>
                  </a:cubicBezTo>
                  <a:cubicBezTo>
                    <a:pt x="11345" y="6049"/>
                    <a:pt x="11026" y="5935"/>
                    <a:pt x="10706" y="5821"/>
                  </a:cubicBezTo>
                  <a:cubicBezTo>
                    <a:pt x="10044" y="5592"/>
                    <a:pt x="9382" y="5318"/>
                    <a:pt x="8743" y="5045"/>
                  </a:cubicBezTo>
                  <a:cubicBezTo>
                    <a:pt x="7762" y="4611"/>
                    <a:pt x="6780" y="4131"/>
                    <a:pt x="5821" y="3652"/>
                  </a:cubicBezTo>
                  <a:cubicBezTo>
                    <a:pt x="5342" y="3401"/>
                    <a:pt x="4863" y="3150"/>
                    <a:pt x="4406" y="2899"/>
                  </a:cubicBezTo>
                  <a:cubicBezTo>
                    <a:pt x="3950" y="2648"/>
                    <a:pt x="3493" y="2374"/>
                    <a:pt x="3060" y="2100"/>
                  </a:cubicBezTo>
                  <a:cubicBezTo>
                    <a:pt x="2078" y="1507"/>
                    <a:pt x="1142" y="845"/>
                    <a:pt x="252" y="114"/>
                  </a:cubicBezTo>
                  <a:lnTo>
                    <a:pt x="252" y="114"/>
                  </a:lnTo>
                  <a:cubicBezTo>
                    <a:pt x="220" y="82"/>
                    <a:pt x="198" y="60"/>
                    <a:pt x="161" y="23"/>
                  </a:cubicBezTo>
                  <a:cubicBezTo>
                    <a:pt x="138" y="23"/>
                    <a:pt x="115" y="0"/>
                    <a:pt x="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74" name="Google Shape;5674;p21"/>
            <p:cNvSpPr/>
            <p:nvPr/>
          </p:nvSpPr>
          <p:spPr>
            <a:xfrm>
              <a:off x="47047" y="3202320"/>
              <a:ext cx="12812" cy="26911"/>
            </a:xfrm>
            <a:custGeom>
              <a:avLst/>
              <a:gdLst/>
              <a:ahLst/>
              <a:cxnLst/>
              <a:rect l="l" t="t" r="r" b="b"/>
              <a:pathLst>
                <a:path w="229" h="481" extrusionOk="0">
                  <a:moveTo>
                    <a:pt x="69" y="1"/>
                  </a:moveTo>
                  <a:cubicBezTo>
                    <a:pt x="23" y="24"/>
                    <a:pt x="0" y="69"/>
                    <a:pt x="0" y="115"/>
                  </a:cubicBezTo>
                  <a:cubicBezTo>
                    <a:pt x="23" y="138"/>
                    <a:pt x="23" y="184"/>
                    <a:pt x="46" y="229"/>
                  </a:cubicBezTo>
                  <a:cubicBezTo>
                    <a:pt x="46" y="275"/>
                    <a:pt x="69" y="343"/>
                    <a:pt x="69" y="389"/>
                  </a:cubicBezTo>
                  <a:cubicBezTo>
                    <a:pt x="69" y="435"/>
                    <a:pt x="114" y="480"/>
                    <a:pt x="160" y="480"/>
                  </a:cubicBezTo>
                  <a:cubicBezTo>
                    <a:pt x="206" y="457"/>
                    <a:pt x="228" y="435"/>
                    <a:pt x="228" y="366"/>
                  </a:cubicBezTo>
                  <a:cubicBezTo>
                    <a:pt x="228" y="275"/>
                    <a:pt x="206" y="161"/>
                    <a:pt x="160" y="47"/>
                  </a:cubicBezTo>
                  <a:cubicBezTo>
                    <a:pt x="160" y="24"/>
                    <a:pt x="114" y="1"/>
                    <a:pt x="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75" name="Google Shape;5675;p21"/>
            <p:cNvSpPr/>
            <p:nvPr/>
          </p:nvSpPr>
          <p:spPr>
            <a:xfrm>
              <a:off x="-677039" y="2893317"/>
              <a:ext cx="35806" cy="138806"/>
            </a:xfrm>
            <a:custGeom>
              <a:avLst/>
              <a:gdLst/>
              <a:ahLst/>
              <a:cxnLst/>
              <a:rect l="l" t="t" r="r" b="b"/>
              <a:pathLst>
                <a:path w="640" h="2481" extrusionOk="0">
                  <a:moveTo>
                    <a:pt x="539" y="2219"/>
                  </a:moveTo>
                  <a:lnTo>
                    <a:pt x="539" y="2219"/>
                  </a:lnTo>
                  <a:cubicBezTo>
                    <a:pt x="542" y="2225"/>
                    <a:pt x="545" y="2231"/>
                    <a:pt x="548" y="2237"/>
                  </a:cubicBezTo>
                  <a:cubicBezTo>
                    <a:pt x="548" y="2237"/>
                    <a:pt x="548" y="2225"/>
                    <a:pt x="539" y="2219"/>
                  </a:cubicBezTo>
                  <a:close/>
                  <a:moveTo>
                    <a:pt x="160" y="0"/>
                  </a:moveTo>
                  <a:cubicBezTo>
                    <a:pt x="114" y="0"/>
                    <a:pt x="91" y="46"/>
                    <a:pt x="69" y="69"/>
                  </a:cubicBezTo>
                  <a:cubicBezTo>
                    <a:pt x="23" y="274"/>
                    <a:pt x="0" y="480"/>
                    <a:pt x="0" y="685"/>
                  </a:cubicBezTo>
                  <a:cubicBezTo>
                    <a:pt x="0" y="868"/>
                    <a:pt x="0" y="1073"/>
                    <a:pt x="46" y="1278"/>
                  </a:cubicBezTo>
                  <a:cubicBezTo>
                    <a:pt x="69" y="1484"/>
                    <a:pt x="137" y="1667"/>
                    <a:pt x="206" y="1872"/>
                  </a:cubicBezTo>
                  <a:cubicBezTo>
                    <a:pt x="228" y="1963"/>
                    <a:pt x="274" y="2055"/>
                    <a:pt x="320" y="2146"/>
                  </a:cubicBezTo>
                  <a:cubicBezTo>
                    <a:pt x="365" y="2237"/>
                    <a:pt x="411" y="2351"/>
                    <a:pt x="457" y="2443"/>
                  </a:cubicBezTo>
                  <a:cubicBezTo>
                    <a:pt x="470" y="2469"/>
                    <a:pt x="499" y="2480"/>
                    <a:pt x="530" y="2480"/>
                  </a:cubicBezTo>
                  <a:cubicBezTo>
                    <a:pt x="552" y="2480"/>
                    <a:pt x="575" y="2475"/>
                    <a:pt x="594" y="2465"/>
                  </a:cubicBezTo>
                  <a:cubicBezTo>
                    <a:pt x="616" y="2443"/>
                    <a:pt x="639" y="2374"/>
                    <a:pt x="616" y="2351"/>
                  </a:cubicBezTo>
                  <a:cubicBezTo>
                    <a:pt x="571" y="2306"/>
                    <a:pt x="548" y="2260"/>
                    <a:pt x="525" y="2214"/>
                  </a:cubicBezTo>
                  <a:cubicBezTo>
                    <a:pt x="532" y="2214"/>
                    <a:pt x="536" y="2216"/>
                    <a:pt x="539" y="2219"/>
                  </a:cubicBezTo>
                  <a:lnTo>
                    <a:pt x="539" y="2219"/>
                  </a:lnTo>
                  <a:cubicBezTo>
                    <a:pt x="406" y="1928"/>
                    <a:pt x="295" y="1637"/>
                    <a:pt x="228" y="1324"/>
                  </a:cubicBezTo>
                  <a:cubicBezTo>
                    <a:pt x="183" y="1073"/>
                    <a:pt x="160" y="822"/>
                    <a:pt x="183" y="548"/>
                  </a:cubicBezTo>
                  <a:lnTo>
                    <a:pt x="183" y="548"/>
                  </a:lnTo>
                  <a:cubicBezTo>
                    <a:pt x="183" y="548"/>
                    <a:pt x="183" y="571"/>
                    <a:pt x="183" y="571"/>
                  </a:cubicBezTo>
                  <a:cubicBezTo>
                    <a:pt x="183" y="411"/>
                    <a:pt x="206" y="251"/>
                    <a:pt x="251" y="114"/>
                  </a:cubicBezTo>
                  <a:cubicBezTo>
                    <a:pt x="251" y="69"/>
                    <a:pt x="228" y="23"/>
                    <a:pt x="18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76" name="Google Shape;5676;p21"/>
            <p:cNvSpPr/>
            <p:nvPr/>
          </p:nvSpPr>
          <p:spPr>
            <a:xfrm>
              <a:off x="73846" y="2405503"/>
              <a:ext cx="517235" cy="912672"/>
            </a:xfrm>
            <a:custGeom>
              <a:avLst/>
              <a:gdLst/>
              <a:ahLst/>
              <a:cxnLst/>
              <a:rect l="l" t="t" r="r" b="b"/>
              <a:pathLst>
                <a:path w="9245" h="16313" extrusionOk="0">
                  <a:moveTo>
                    <a:pt x="9153" y="0"/>
                  </a:moveTo>
                  <a:cubicBezTo>
                    <a:pt x="9131" y="0"/>
                    <a:pt x="9108" y="0"/>
                    <a:pt x="9085" y="46"/>
                  </a:cubicBezTo>
                  <a:cubicBezTo>
                    <a:pt x="8195" y="1621"/>
                    <a:pt x="7305" y="3196"/>
                    <a:pt x="6437" y="4771"/>
                  </a:cubicBezTo>
                  <a:lnTo>
                    <a:pt x="3584" y="9838"/>
                  </a:lnTo>
                  <a:cubicBezTo>
                    <a:pt x="2648" y="11504"/>
                    <a:pt x="1712" y="13170"/>
                    <a:pt x="776" y="14836"/>
                  </a:cubicBezTo>
                  <a:cubicBezTo>
                    <a:pt x="525" y="15293"/>
                    <a:pt x="274" y="15727"/>
                    <a:pt x="23" y="16183"/>
                  </a:cubicBezTo>
                  <a:cubicBezTo>
                    <a:pt x="0" y="16229"/>
                    <a:pt x="23" y="16274"/>
                    <a:pt x="69" y="16297"/>
                  </a:cubicBezTo>
                  <a:cubicBezTo>
                    <a:pt x="78" y="16307"/>
                    <a:pt x="96" y="16312"/>
                    <a:pt x="114" y="16312"/>
                  </a:cubicBezTo>
                  <a:cubicBezTo>
                    <a:pt x="141" y="16312"/>
                    <a:pt x="170" y="16301"/>
                    <a:pt x="183" y="16274"/>
                  </a:cubicBezTo>
                  <a:cubicBezTo>
                    <a:pt x="845" y="15088"/>
                    <a:pt x="1484" y="13923"/>
                    <a:pt x="2146" y="12759"/>
                  </a:cubicBezTo>
                  <a:cubicBezTo>
                    <a:pt x="3105" y="11047"/>
                    <a:pt x="4040" y="9358"/>
                    <a:pt x="4999" y="7669"/>
                  </a:cubicBezTo>
                  <a:cubicBezTo>
                    <a:pt x="5935" y="6026"/>
                    <a:pt x="6848" y="4360"/>
                    <a:pt x="7784" y="2716"/>
                  </a:cubicBezTo>
                  <a:cubicBezTo>
                    <a:pt x="8263" y="1849"/>
                    <a:pt x="8743" y="982"/>
                    <a:pt x="9222" y="114"/>
                  </a:cubicBezTo>
                  <a:cubicBezTo>
                    <a:pt x="9245" y="91"/>
                    <a:pt x="9245" y="23"/>
                    <a:pt x="91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77" name="Google Shape;5677;p21"/>
            <p:cNvSpPr/>
            <p:nvPr/>
          </p:nvSpPr>
          <p:spPr>
            <a:xfrm>
              <a:off x="-655331" y="2995479"/>
              <a:ext cx="736885" cy="323712"/>
            </a:xfrm>
            <a:custGeom>
              <a:avLst/>
              <a:gdLst/>
              <a:ahLst/>
              <a:cxnLst/>
              <a:rect l="l" t="t" r="r" b="b"/>
              <a:pathLst>
                <a:path w="13171" h="5786" extrusionOk="0">
                  <a:moveTo>
                    <a:pt x="10180" y="5022"/>
                  </a:moveTo>
                  <a:cubicBezTo>
                    <a:pt x="10185" y="5024"/>
                    <a:pt x="10190" y="5025"/>
                    <a:pt x="10195" y="5027"/>
                  </a:cubicBezTo>
                  <a:lnTo>
                    <a:pt x="10195" y="5027"/>
                  </a:lnTo>
                  <a:cubicBezTo>
                    <a:pt x="10188" y="5022"/>
                    <a:pt x="10180" y="5022"/>
                    <a:pt x="10180" y="5022"/>
                  </a:cubicBezTo>
                  <a:close/>
                  <a:moveTo>
                    <a:pt x="0" y="0"/>
                  </a:moveTo>
                  <a:cubicBezTo>
                    <a:pt x="23" y="92"/>
                    <a:pt x="46" y="160"/>
                    <a:pt x="69" y="251"/>
                  </a:cubicBezTo>
                  <a:cubicBezTo>
                    <a:pt x="913" y="822"/>
                    <a:pt x="1758" y="1324"/>
                    <a:pt x="2648" y="1826"/>
                  </a:cubicBezTo>
                  <a:cubicBezTo>
                    <a:pt x="3561" y="2328"/>
                    <a:pt x="4520" y="2808"/>
                    <a:pt x="5478" y="3241"/>
                  </a:cubicBezTo>
                  <a:cubicBezTo>
                    <a:pt x="5958" y="3470"/>
                    <a:pt x="6437" y="3675"/>
                    <a:pt x="6939" y="3881"/>
                  </a:cubicBezTo>
                  <a:cubicBezTo>
                    <a:pt x="7167" y="3995"/>
                    <a:pt x="7418" y="4086"/>
                    <a:pt x="7647" y="4200"/>
                  </a:cubicBezTo>
                  <a:cubicBezTo>
                    <a:pt x="7898" y="4291"/>
                    <a:pt x="8149" y="4406"/>
                    <a:pt x="8377" y="4497"/>
                  </a:cubicBezTo>
                  <a:cubicBezTo>
                    <a:pt x="9359" y="4931"/>
                    <a:pt x="10363" y="5319"/>
                    <a:pt x="11413" y="5570"/>
                  </a:cubicBezTo>
                  <a:cubicBezTo>
                    <a:pt x="11687" y="5638"/>
                    <a:pt x="11983" y="5684"/>
                    <a:pt x="12257" y="5729"/>
                  </a:cubicBezTo>
                  <a:cubicBezTo>
                    <a:pt x="12394" y="5752"/>
                    <a:pt x="12508" y="5775"/>
                    <a:pt x="12645" y="5775"/>
                  </a:cubicBezTo>
                  <a:cubicBezTo>
                    <a:pt x="12699" y="5783"/>
                    <a:pt x="12749" y="5785"/>
                    <a:pt x="12798" y="5785"/>
                  </a:cubicBezTo>
                  <a:cubicBezTo>
                    <a:pt x="12896" y="5785"/>
                    <a:pt x="12988" y="5775"/>
                    <a:pt x="13079" y="5775"/>
                  </a:cubicBezTo>
                  <a:cubicBezTo>
                    <a:pt x="13125" y="5775"/>
                    <a:pt x="13170" y="5729"/>
                    <a:pt x="13170" y="5684"/>
                  </a:cubicBezTo>
                  <a:cubicBezTo>
                    <a:pt x="13170" y="5638"/>
                    <a:pt x="13125" y="5615"/>
                    <a:pt x="13079" y="5615"/>
                  </a:cubicBezTo>
                  <a:lnTo>
                    <a:pt x="12668" y="5615"/>
                  </a:lnTo>
                  <a:cubicBezTo>
                    <a:pt x="12463" y="5592"/>
                    <a:pt x="12235" y="5570"/>
                    <a:pt x="12029" y="5524"/>
                  </a:cubicBezTo>
                  <a:cubicBezTo>
                    <a:pt x="11824" y="5478"/>
                    <a:pt x="11618" y="5433"/>
                    <a:pt x="11413" y="5387"/>
                  </a:cubicBezTo>
                  <a:cubicBezTo>
                    <a:pt x="11007" y="5297"/>
                    <a:pt x="10601" y="5162"/>
                    <a:pt x="10195" y="5027"/>
                  </a:cubicBezTo>
                  <a:lnTo>
                    <a:pt x="10195" y="5027"/>
                  </a:lnTo>
                  <a:cubicBezTo>
                    <a:pt x="10199" y="5030"/>
                    <a:pt x="10203" y="5036"/>
                    <a:pt x="10203" y="5045"/>
                  </a:cubicBezTo>
                  <a:cubicBezTo>
                    <a:pt x="9701" y="4862"/>
                    <a:pt x="9199" y="4657"/>
                    <a:pt x="8697" y="4451"/>
                  </a:cubicBezTo>
                  <a:cubicBezTo>
                    <a:pt x="8217" y="4246"/>
                    <a:pt x="7715" y="4040"/>
                    <a:pt x="7236" y="3835"/>
                  </a:cubicBezTo>
                  <a:cubicBezTo>
                    <a:pt x="6277" y="3424"/>
                    <a:pt x="5296" y="2990"/>
                    <a:pt x="4360" y="2511"/>
                  </a:cubicBezTo>
                  <a:cubicBezTo>
                    <a:pt x="2922" y="1803"/>
                    <a:pt x="1507" y="1027"/>
                    <a:pt x="183" y="114"/>
                  </a:cubicBezTo>
                  <a:cubicBezTo>
                    <a:pt x="137" y="92"/>
                    <a:pt x="114" y="46"/>
                    <a:pt x="69" y="23"/>
                  </a:cubicBezTo>
                  <a:cubicBezTo>
                    <a:pt x="46" y="0"/>
                    <a:pt x="23"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78" name="Google Shape;5678;p21"/>
            <p:cNvSpPr/>
            <p:nvPr/>
          </p:nvSpPr>
          <p:spPr>
            <a:xfrm>
              <a:off x="-645149" y="3000570"/>
              <a:ext cx="56" cy="1343"/>
            </a:xfrm>
            <a:custGeom>
              <a:avLst/>
              <a:gdLst/>
              <a:ahLst/>
              <a:cxnLst/>
              <a:rect l="l" t="t" r="r" b="b"/>
              <a:pathLst>
                <a:path w="1" h="24" extrusionOk="0">
                  <a:moveTo>
                    <a:pt x="1" y="23"/>
                  </a:moveTo>
                  <a:cubicBezTo>
                    <a:pt x="1" y="23"/>
                    <a:pt x="1" y="23"/>
                    <a:pt x="1" y="1"/>
                  </a:cubicBezTo>
                  <a:cubicBezTo>
                    <a:pt x="1" y="23"/>
                    <a:pt x="1" y="23"/>
                    <a:pt x="1" y="23"/>
                  </a:cubicBezTo>
                  <a:close/>
                </a:path>
              </a:pathLst>
            </a:custGeom>
            <a:solidFill>
              <a:srgbClr val="CDD7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79" name="Google Shape;5679;p21"/>
            <p:cNvSpPr/>
            <p:nvPr/>
          </p:nvSpPr>
          <p:spPr>
            <a:xfrm>
              <a:off x="57229" y="3235553"/>
              <a:ext cx="24337" cy="77935"/>
            </a:xfrm>
            <a:custGeom>
              <a:avLst/>
              <a:gdLst/>
              <a:ahLst/>
              <a:cxnLst/>
              <a:rect l="l" t="t" r="r" b="b"/>
              <a:pathLst>
                <a:path w="435" h="1393" extrusionOk="0">
                  <a:moveTo>
                    <a:pt x="92" y="0"/>
                  </a:moveTo>
                  <a:cubicBezTo>
                    <a:pt x="46" y="0"/>
                    <a:pt x="24" y="23"/>
                    <a:pt x="24" y="69"/>
                  </a:cubicBezTo>
                  <a:cubicBezTo>
                    <a:pt x="1" y="297"/>
                    <a:pt x="24" y="503"/>
                    <a:pt x="69" y="708"/>
                  </a:cubicBezTo>
                  <a:cubicBezTo>
                    <a:pt x="115" y="913"/>
                    <a:pt x="160" y="1119"/>
                    <a:pt x="252" y="1324"/>
                  </a:cubicBezTo>
                  <a:cubicBezTo>
                    <a:pt x="252" y="1347"/>
                    <a:pt x="252" y="1370"/>
                    <a:pt x="275" y="1370"/>
                  </a:cubicBezTo>
                  <a:cubicBezTo>
                    <a:pt x="297" y="1393"/>
                    <a:pt x="320" y="1393"/>
                    <a:pt x="343" y="1393"/>
                  </a:cubicBezTo>
                  <a:cubicBezTo>
                    <a:pt x="389" y="1370"/>
                    <a:pt x="434" y="1324"/>
                    <a:pt x="412" y="1279"/>
                  </a:cubicBezTo>
                  <a:cubicBezTo>
                    <a:pt x="320" y="1028"/>
                    <a:pt x="252" y="777"/>
                    <a:pt x="206" y="525"/>
                  </a:cubicBezTo>
                  <a:cubicBezTo>
                    <a:pt x="183" y="366"/>
                    <a:pt x="183" y="229"/>
                    <a:pt x="183" y="69"/>
                  </a:cubicBezTo>
                  <a:cubicBezTo>
                    <a:pt x="183" y="23"/>
                    <a:pt x="138" y="0"/>
                    <a:pt x="92"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80" name="Google Shape;5680;p21"/>
            <p:cNvSpPr/>
            <p:nvPr/>
          </p:nvSpPr>
          <p:spPr>
            <a:xfrm>
              <a:off x="-641288" y="2977575"/>
              <a:ext cx="464868" cy="241413"/>
            </a:xfrm>
            <a:custGeom>
              <a:avLst/>
              <a:gdLst/>
              <a:ahLst/>
              <a:cxnLst/>
              <a:rect l="l" t="t" r="r" b="b"/>
              <a:pathLst>
                <a:path w="8309" h="4315" extrusionOk="0">
                  <a:moveTo>
                    <a:pt x="114" y="1"/>
                  </a:moveTo>
                  <a:cubicBezTo>
                    <a:pt x="92" y="1"/>
                    <a:pt x="46" y="24"/>
                    <a:pt x="46" y="46"/>
                  </a:cubicBezTo>
                  <a:cubicBezTo>
                    <a:pt x="0" y="92"/>
                    <a:pt x="23" y="138"/>
                    <a:pt x="69" y="161"/>
                  </a:cubicBezTo>
                  <a:cubicBezTo>
                    <a:pt x="1735" y="1370"/>
                    <a:pt x="3584" y="2306"/>
                    <a:pt x="5455" y="3151"/>
                  </a:cubicBezTo>
                  <a:cubicBezTo>
                    <a:pt x="6369" y="3561"/>
                    <a:pt x="7259" y="3927"/>
                    <a:pt x="8172" y="4315"/>
                  </a:cubicBezTo>
                  <a:cubicBezTo>
                    <a:pt x="8217" y="4315"/>
                    <a:pt x="8286" y="4292"/>
                    <a:pt x="8286" y="4246"/>
                  </a:cubicBezTo>
                  <a:cubicBezTo>
                    <a:pt x="8309" y="4201"/>
                    <a:pt x="8286" y="4155"/>
                    <a:pt x="8240" y="4132"/>
                  </a:cubicBezTo>
                  <a:cubicBezTo>
                    <a:pt x="6437" y="3425"/>
                    <a:pt x="4657" y="2648"/>
                    <a:pt x="2945" y="1735"/>
                  </a:cubicBezTo>
                  <a:cubicBezTo>
                    <a:pt x="1986" y="1233"/>
                    <a:pt x="1050" y="663"/>
                    <a:pt x="160" y="24"/>
                  </a:cubicBezTo>
                  <a:cubicBezTo>
                    <a:pt x="137" y="24"/>
                    <a:pt x="114" y="1"/>
                    <a:pt x="114"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81" name="Google Shape;5681;p21"/>
            <p:cNvSpPr/>
            <p:nvPr/>
          </p:nvSpPr>
          <p:spPr>
            <a:xfrm>
              <a:off x="-287582" y="3138483"/>
              <a:ext cx="323153" cy="118105"/>
            </a:xfrm>
            <a:custGeom>
              <a:avLst/>
              <a:gdLst/>
              <a:ahLst/>
              <a:cxnLst/>
              <a:rect l="l" t="t" r="r" b="b"/>
              <a:pathLst>
                <a:path w="5776" h="2111" extrusionOk="0">
                  <a:moveTo>
                    <a:pt x="92" y="1"/>
                  </a:moveTo>
                  <a:cubicBezTo>
                    <a:pt x="69" y="24"/>
                    <a:pt x="47" y="24"/>
                    <a:pt x="24" y="46"/>
                  </a:cubicBezTo>
                  <a:cubicBezTo>
                    <a:pt x="1" y="92"/>
                    <a:pt x="24" y="138"/>
                    <a:pt x="47" y="161"/>
                  </a:cubicBezTo>
                  <a:cubicBezTo>
                    <a:pt x="480" y="434"/>
                    <a:pt x="914" y="640"/>
                    <a:pt x="1370" y="845"/>
                  </a:cubicBezTo>
                  <a:cubicBezTo>
                    <a:pt x="1850" y="1051"/>
                    <a:pt x="2306" y="1210"/>
                    <a:pt x="2786" y="1370"/>
                  </a:cubicBezTo>
                  <a:cubicBezTo>
                    <a:pt x="3744" y="1667"/>
                    <a:pt x="4703" y="1895"/>
                    <a:pt x="5684" y="2101"/>
                  </a:cubicBezTo>
                  <a:cubicBezTo>
                    <a:pt x="5692" y="2108"/>
                    <a:pt x="5700" y="2111"/>
                    <a:pt x="5707" y="2111"/>
                  </a:cubicBezTo>
                  <a:cubicBezTo>
                    <a:pt x="5722" y="2111"/>
                    <a:pt x="5738" y="2101"/>
                    <a:pt x="5753" y="2101"/>
                  </a:cubicBezTo>
                  <a:cubicBezTo>
                    <a:pt x="5776" y="2078"/>
                    <a:pt x="5776" y="2055"/>
                    <a:pt x="5776" y="2032"/>
                  </a:cubicBezTo>
                  <a:cubicBezTo>
                    <a:pt x="5776" y="2009"/>
                    <a:pt x="5776" y="1987"/>
                    <a:pt x="5753" y="1964"/>
                  </a:cubicBezTo>
                  <a:cubicBezTo>
                    <a:pt x="5753" y="1941"/>
                    <a:pt x="5730" y="1941"/>
                    <a:pt x="5707" y="1941"/>
                  </a:cubicBezTo>
                  <a:cubicBezTo>
                    <a:pt x="5342" y="1850"/>
                    <a:pt x="4977" y="1781"/>
                    <a:pt x="4612" y="1690"/>
                  </a:cubicBezTo>
                  <a:lnTo>
                    <a:pt x="4634" y="1690"/>
                  </a:lnTo>
                  <a:cubicBezTo>
                    <a:pt x="3242" y="1370"/>
                    <a:pt x="1873" y="959"/>
                    <a:pt x="640" y="297"/>
                  </a:cubicBezTo>
                  <a:cubicBezTo>
                    <a:pt x="480" y="206"/>
                    <a:pt x="320" y="115"/>
                    <a:pt x="161" y="24"/>
                  </a:cubicBezTo>
                  <a:cubicBezTo>
                    <a:pt x="138" y="24"/>
                    <a:pt x="115" y="1"/>
                    <a:pt x="115"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82" name="Google Shape;5682;p21"/>
            <p:cNvSpPr/>
            <p:nvPr/>
          </p:nvSpPr>
          <p:spPr>
            <a:xfrm>
              <a:off x="-46220" y="3262353"/>
              <a:ext cx="94551" cy="25624"/>
            </a:xfrm>
            <a:custGeom>
              <a:avLst/>
              <a:gdLst/>
              <a:ahLst/>
              <a:cxnLst/>
              <a:rect l="l" t="t" r="r" b="b"/>
              <a:pathLst>
                <a:path w="1690" h="458" extrusionOk="0">
                  <a:moveTo>
                    <a:pt x="92" y="1"/>
                  </a:moveTo>
                  <a:cubicBezTo>
                    <a:pt x="69" y="1"/>
                    <a:pt x="24" y="1"/>
                    <a:pt x="1" y="46"/>
                  </a:cubicBezTo>
                  <a:cubicBezTo>
                    <a:pt x="1" y="92"/>
                    <a:pt x="24" y="138"/>
                    <a:pt x="69" y="161"/>
                  </a:cubicBezTo>
                  <a:cubicBezTo>
                    <a:pt x="549" y="343"/>
                    <a:pt x="1074" y="412"/>
                    <a:pt x="1599" y="457"/>
                  </a:cubicBezTo>
                  <a:cubicBezTo>
                    <a:pt x="1644" y="457"/>
                    <a:pt x="1690" y="412"/>
                    <a:pt x="1690" y="366"/>
                  </a:cubicBezTo>
                  <a:cubicBezTo>
                    <a:pt x="1690" y="320"/>
                    <a:pt x="1667" y="275"/>
                    <a:pt x="1621" y="275"/>
                  </a:cubicBezTo>
                  <a:cubicBezTo>
                    <a:pt x="1256" y="252"/>
                    <a:pt x="914" y="206"/>
                    <a:pt x="571" y="138"/>
                  </a:cubicBezTo>
                  <a:lnTo>
                    <a:pt x="594" y="138"/>
                  </a:lnTo>
                  <a:cubicBezTo>
                    <a:pt x="435" y="92"/>
                    <a:pt x="275" y="46"/>
                    <a:pt x="115"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83" name="Google Shape;5683;p21"/>
            <p:cNvSpPr/>
            <p:nvPr/>
          </p:nvSpPr>
          <p:spPr>
            <a:xfrm>
              <a:off x="311348" y="2429729"/>
              <a:ext cx="232518" cy="410822"/>
            </a:xfrm>
            <a:custGeom>
              <a:avLst/>
              <a:gdLst/>
              <a:ahLst/>
              <a:cxnLst/>
              <a:rect l="l" t="t" r="r" b="b"/>
              <a:pathLst>
                <a:path w="4156" h="7343" extrusionOk="0">
                  <a:moveTo>
                    <a:pt x="3825" y="369"/>
                  </a:moveTo>
                  <a:cubicBezTo>
                    <a:pt x="3819" y="371"/>
                    <a:pt x="3813" y="377"/>
                    <a:pt x="3813" y="389"/>
                  </a:cubicBezTo>
                  <a:cubicBezTo>
                    <a:pt x="3817" y="382"/>
                    <a:pt x="3821" y="375"/>
                    <a:pt x="3825" y="369"/>
                  </a:cubicBezTo>
                  <a:close/>
                  <a:moveTo>
                    <a:pt x="4018" y="1"/>
                  </a:moveTo>
                  <a:cubicBezTo>
                    <a:pt x="3995" y="24"/>
                    <a:pt x="3995" y="46"/>
                    <a:pt x="3973" y="46"/>
                  </a:cubicBezTo>
                  <a:cubicBezTo>
                    <a:pt x="3930" y="154"/>
                    <a:pt x="3887" y="261"/>
                    <a:pt x="3825" y="369"/>
                  </a:cubicBezTo>
                  <a:lnTo>
                    <a:pt x="3825" y="369"/>
                  </a:lnTo>
                  <a:cubicBezTo>
                    <a:pt x="3830" y="366"/>
                    <a:pt x="3836" y="366"/>
                    <a:pt x="3836" y="366"/>
                  </a:cubicBezTo>
                  <a:lnTo>
                    <a:pt x="3836" y="366"/>
                  </a:lnTo>
                  <a:cubicBezTo>
                    <a:pt x="2854" y="2375"/>
                    <a:pt x="1736" y="4292"/>
                    <a:pt x="617" y="6209"/>
                  </a:cubicBezTo>
                  <a:cubicBezTo>
                    <a:pt x="412" y="6552"/>
                    <a:pt x="229" y="6871"/>
                    <a:pt x="24" y="7213"/>
                  </a:cubicBezTo>
                  <a:cubicBezTo>
                    <a:pt x="1" y="7259"/>
                    <a:pt x="1" y="7305"/>
                    <a:pt x="47" y="7328"/>
                  </a:cubicBezTo>
                  <a:cubicBezTo>
                    <a:pt x="65" y="7337"/>
                    <a:pt x="84" y="7343"/>
                    <a:pt x="102" y="7343"/>
                  </a:cubicBezTo>
                  <a:cubicBezTo>
                    <a:pt x="126" y="7343"/>
                    <a:pt x="147" y="7332"/>
                    <a:pt x="161" y="7305"/>
                  </a:cubicBezTo>
                  <a:cubicBezTo>
                    <a:pt x="1302" y="5387"/>
                    <a:pt x="2443" y="3470"/>
                    <a:pt x="3448" y="1507"/>
                  </a:cubicBezTo>
                  <a:cubicBezTo>
                    <a:pt x="3699" y="1051"/>
                    <a:pt x="3927" y="571"/>
                    <a:pt x="4132" y="115"/>
                  </a:cubicBezTo>
                  <a:cubicBezTo>
                    <a:pt x="4155" y="92"/>
                    <a:pt x="4155" y="69"/>
                    <a:pt x="4132" y="46"/>
                  </a:cubicBezTo>
                  <a:cubicBezTo>
                    <a:pt x="4132" y="24"/>
                    <a:pt x="4109" y="1"/>
                    <a:pt x="4087"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84" name="Google Shape;5684;p21"/>
            <p:cNvSpPr/>
            <p:nvPr/>
          </p:nvSpPr>
          <p:spPr>
            <a:xfrm>
              <a:off x="182386" y="2861371"/>
              <a:ext cx="123924" cy="213831"/>
            </a:xfrm>
            <a:custGeom>
              <a:avLst/>
              <a:gdLst/>
              <a:ahLst/>
              <a:cxnLst/>
              <a:rect l="l" t="t" r="r" b="b"/>
              <a:pathLst>
                <a:path w="2215" h="3822" extrusionOk="0">
                  <a:moveTo>
                    <a:pt x="2123" y="1"/>
                  </a:moveTo>
                  <a:cubicBezTo>
                    <a:pt x="2100" y="1"/>
                    <a:pt x="2078" y="1"/>
                    <a:pt x="2055" y="23"/>
                  </a:cubicBezTo>
                  <a:cubicBezTo>
                    <a:pt x="1347" y="1233"/>
                    <a:pt x="731" y="2489"/>
                    <a:pt x="23" y="3676"/>
                  </a:cubicBezTo>
                  <a:cubicBezTo>
                    <a:pt x="1" y="3721"/>
                    <a:pt x="1" y="3767"/>
                    <a:pt x="46" y="3812"/>
                  </a:cubicBezTo>
                  <a:cubicBezTo>
                    <a:pt x="60" y="3819"/>
                    <a:pt x="73" y="3822"/>
                    <a:pt x="86" y="3822"/>
                  </a:cubicBezTo>
                  <a:cubicBezTo>
                    <a:pt x="117" y="3822"/>
                    <a:pt x="144" y="3806"/>
                    <a:pt x="160" y="3790"/>
                  </a:cubicBezTo>
                  <a:cubicBezTo>
                    <a:pt x="868" y="2580"/>
                    <a:pt x="1484" y="1325"/>
                    <a:pt x="2192" y="115"/>
                  </a:cubicBezTo>
                  <a:cubicBezTo>
                    <a:pt x="2215" y="92"/>
                    <a:pt x="2215" y="23"/>
                    <a:pt x="2169"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85" name="Google Shape;5685;p21"/>
            <p:cNvSpPr/>
            <p:nvPr/>
          </p:nvSpPr>
          <p:spPr>
            <a:xfrm>
              <a:off x="86602" y="3024852"/>
              <a:ext cx="111168" cy="189606"/>
            </a:xfrm>
            <a:custGeom>
              <a:avLst/>
              <a:gdLst/>
              <a:ahLst/>
              <a:cxnLst/>
              <a:rect l="l" t="t" r="r" b="b"/>
              <a:pathLst>
                <a:path w="1987" h="3389" extrusionOk="0">
                  <a:moveTo>
                    <a:pt x="1895" y="0"/>
                  </a:moveTo>
                  <a:cubicBezTo>
                    <a:pt x="1872" y="0"/>
                    <a:pt x="1850" y="0"/>
                    <a:pt x="1827" y="23"/>
                  </a:cubicBezTo>
                  <a:cubicBezTo>
                    <a:pt x="1188" y="1096"/>
                    <a:pt x="526" y="2146"/>
                    <a:pt x="1" y="3264"/>
                  </a:cubicBezTo>
                  <a:cubicBezTo>
                    <a:pt x="1" y="3287"/>
                    <a:pt x="1" y="3310"/>
                    <a:pt x="1" y="3333"/>
                  </a:cubicBezTo>
                  <a:cubicBezTo>
                    <a:pt x="23" y="3356"/>
                    <a:pt x="46" y="3378"/>
                    <a:pt x="69" y="3378"/>
                  </a:cubicBezTo>
                  <a:cubicBezTo>
                    <a:pt x="77" y="3386"/>
                    <a:pt x="84" y="3389"/>
                    <a:pt x="91" y="3389"/>
                  </a:cubicBezTo>
                  <a:cubicBezTo>
                    <a:pt x="105" y="3389"/>
                    <a:pt x="115" y="3378"/>
                    <a:pt x="115" y="3378"/>
                  </a:cubicBezTo>
                  <a:cubicBezTo>
                    <a:pt x="138" y="3356"/>
                    <a:pt x="160" y="3356"/>
                    <a:pt x="160" y="3333"/>
                  </a:cubicBezTo>
                  <a:cubicBezTo>
                    <a:pt x="206" y="3264"/>
                    <a:pt x="229" y="3196"/>
                    <a:pt x="252" y="3150"/>
                  </a:cubicBezTo>
                  <a:cubicBezTo>
                    <a:pt x="252" y="3127"/>
                    <a:pt x="275" y="3127"/>
                    <a:pt x="275" y="3127"/>
                  </a:cubicBezTo>
                  <a:cubicBezTo>
                    <a:pt x="777" y="2100"/>
                    <a:pt x="1370" y="1119"/>
                    <a:pt x="1964" y="137"/>
                  </a:cubicBezTo>
                  <a:cubicBezTo>
                    <a:pt x="1986" y="92"/>
                    <a:pt x="1986" y="23"/>
                    <a:pt x="1941"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86" name="Google Shape;5686;p21"/>
            <p:cNvSpPr/>
            <p:nvPr/>
          </p:nvSpPr>
          <p:spPr>
            <a:xfrm>
              <a:off x="82798" y="3180612"/>
              <a:ext cx="48562" cy="80508"/>
            </a:xfrm>
            <a:custGeom>
              <a:avLst/>
              <a:gdLst/>
              <a:ahLst/>
              <a:cxnLst/>
              <a:rect l="l" t="t" r="r" b="b"/>
              <a:pathLst>
                <a:path w="868" h="1439" extrusionOk="0">
                  <a:moveTo>
                    <a:pt x="776" y="1"/>
                  </a:moveTo>
                  <a:cubicBezTo>
                    <a:pt x="731" y="1"/>
                    <a:pt x="708" y="24"/>
                    <a:pt x="708" y="47"/>
                  </a:cubicBezTo>
                  <a:cubicBezTo>
                    <a:pt x="457" y="457"/>
                    <a:pt x="228" y="868"/>
                    <a:pt x="0" y="1302"/>
                  </a:cubicBezTo>
                  <a:cubicBezTo>
                    <a:pt x="0" y="1325"/>
                    <a:pt x="0" y="1348"/>
                    <a:pt x="0" y="1370"/>
                  </a:cubicBezTo>
                  <a:cubicBezTo>
                    <a:pt x="0" y="1393"/>
                    <a:pt x="23" y="1416"/>
                    <a:pt x="23" y="1416"/>
                  </a:cubicBezTo>
                  <a:cubicBezTo>
                    <a:pt x="46" y="1439"/>
                    <a:pt x="69" y="1439"/>
                    <a:pt x="91" y="1439"/>
                  </a:cubicBezTo>
                  <a:cubicBezTo>
                    <a:pt x="114" y="1439"/>
                    <a:pt x="137" y="1416"/>
                    <a:pt x="160" y="1393"/>
                  </a:cubicBezTo>
                  <a:cubicBezTo>
                    <a:pt x="365" y="982"/>
                    <a:pt x="616" y="549"/>
                    <a:pt x="845" y="138"/>
                  </a:cubicBezTo>
                  <a:cubicBezTo>
                    <a:pt x="845" y="115"/>
                    <a:pt x="868" y="92"/>
                    <a:pt x="845" y="69"/>
                  </a:cubicBezTo>
                  <a:cubicBezTo>
                    <a:pt x="845" y="47"/>
                    <a:pt x="845" y="24"/>
                    <a:pt x="822" y="24"/>
                  </a:cubicBezTo>
                  <a:cubicBezTo>
                    <a:pt x="799" y="1"/>
                    <a:pt x="776" y="1"/>
                    <a:pt x="776"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87" name="Google Shape;5687;p21"/>
            <p:cNvSpPr/>
            <p:nvPr/>
          </p:nvSpPr>
          <p:spPr>
            <a:xfrm>
              <a:off x="-288812" y="2077254"/>
              <a:ext cx="676853" cy="532620"/>
            </a:xfrm>
            <a:custGeom>
              <a:avLst/>
              <a:gdLst/>
              <a:ahLst/>
              <a:cxnLst/>
              <a:rect l="l" t="t" r="r" b="b"/>
              <a:pathLst>
                <a:path w="12098" h="9520" extrusionOk="0">
                  <a:moveTo>
                    <a:pt x="2374" y="206"/>
                  </a:moveTo>
                  <a:cubicBezTo>
                    <a:pt x="2420" y="229"/>
                    <a:pt x="2465" y="252"/>
                    <a:pt x="2511" y="275"/>
                  </a:cubicBezTo>
                  <a:cubicBezTo>
                    <a:pt x="2556" y="298"/>
                    <a:pt x="2602" y="320"/>
                    <a:pt x="2648" y="343"/>
                  </a:cubicBezTo>
                  <a:cubicBezTo>
                    <a:pt x="4474" y="1256"/>
                    <a:pt x="6277" y="2169"/>
                    <a:pt x="8080" y="3082"/>
                  </a:cubicBezTo>
                  <a:cubicBezTo>
                    <a:pt x="9336" y="3721"/>
                    <a:pt x="10614" y="4361"/>
                    <a:pt x="11892" y="5000"/>
                  </a:cubicBezTo>
                  <a:cubicBezTo>
                    <a:pt x="11162" y="6438"/>
                    <a:pt x="10431" y="7876"/>
                    <a:pt x="9724" y="9314"/>
                  </a:cubicBezTo>
                  <a:cubicBezTo>
                    <a:pt x="9199" y="9063"/>
                    <a:pt x="8696" y="8811"/>
                    <a:pt x="8171" y="8538"/>
                  </a:cubicBezTo>
                  <a:cubicBezTo>
                    <a:pt x="6437" y="7670"/>
                    <a:pt x="4679" y="6780"/>
                    <a:pt x="2922" y="5913"/>
                  </a:cubicBezTo>
                  <a:cubicBezTo>
                    <a:pt x="2009" y="5456"/>
                    <a:pt x="1118" y="5000"/>
                    <a:pt x="205" y="4543"/>
                  </a:cubicBezTo>
                  <a:cubicBezTo>
                    <a:pt x="936" y="3105"/>
                    <a:pt x="1643" y="1644"/>
                    <a:pt x="2374" y="206"/>
                  </a:cubicBezTo>
                  <a:close/>
                  <a:moveTo>
                    <a:pt x="2328" y="1"/>
                  </a:moveTo>
                  <a:cubicBezTo>
                    <a:pt x="2328" y="1"/>
                    <a:pt x="2328" y="24"/>
                    <a:pt x="2328" y="24"/>
                  </a:cubicBezTo>
                  <a:cubicBezTo>
                    <a:pt x="2305" y="24"/>
                    <a:pt x="2283" y="24"/>
                    <a:pt x="2260" y="47"/>
                  </a:cubicBezTo>
                  <a:cubicBezTo>
                    <a:pt x="1507" y="1553"/>
                    <a:pt x="753" y="3037"/>
                    <a:pt x="23" y="4543"/>
                  </a:cubicBezTo>
                  <a:cubicBezTo>
                    <a:pt x="0" y="4543"/>
                    <a:pt x="0" y="4566"/>
                    <a:pt x="0" y="4566"/>
                  </a:cubicBezTo>
                  <a:cubicBezTo>
                    <a:pt x="0" y="4589"/>
                    <a:pt x="0" y="4589"/>
                    <a:pt x="0" y="4589"/>
                  </a:cubicBezTo>
                  <a:cubicBezTo>
                    <a:pt x="0" y="4612"/>
                    <a:pt x="23" y="4634"/>
                    <a:pt x="46" y="4657"/>
                  </a:cubicBezTo>
                  <a:cubicBezTo>
                    <a:pt x="1986" y="5639"/>
                    <a:pt x="3926" y="6597"/>
                    <a:pt x="5889" y="7579"/>
                  </a:cubicBezTo>
                  <a:cubicBezTo>
                    <a:pt x="7167" y="8218"/>
                    <a:pt x="8423" y="8857"/>
                    <a:pt x="9701" y="9519"/>
                  </a:cubicBezTo>
                  <a:lnTo>
                    <a:pt x="9769" y="9519"/>
                  </a:lnTo>
                  <a:cubicBezTo>
                    <a:pt x="9792" y="9519"/>
                    <a:pt x="9815" y="9496"/>
                    <a:pt x="9815" y="9473"/>
                  </a:cubicBezTo>
                  <a:cubicBezTo>
                    <a:pt x="10568" y="7990"/>
                    <a:pt x="11321" y="6483"/>
                    <a:pt x="12075" y="5000"/>
                  </a:cubicBezTo>
                  <a:cubicBezTo>
                    <a:pt x="12097" y="4977"/>
                    <a:pt x="12097" y="4954"/>
                    <a:pt x="12075" y="4931"/>
                  </a:cubicBezTo>
                  <a:cubicBezTo>
                    <a:pt x="12075" y="4908"/>
                    <a:pt x="12075" y="4886"/>
                    <a:pt x="12052" y="4886"/>
                  </a:cubicBezTo>
                  <a:lnTo>
                    <a:pt x="6323" y="2010"/>
                  </a:lnTo>
                  <a:cubicBezTo>
                    <a:pt x="5136" y="1416"/>
                    <a:pt x="3972" y="823"/>
                    <a:pt x="2785" y="229"/>
                  </a:cubicBezTo>
                  <a:cubicBezTo>
                    <a:pt x="2648" y="161"/>
                    <a:pt x="2511" y="92"/>
                    <a:pt x="2374" y="24"/>
                  </a:cubicBezTo>
                  <a:cubicBezTo>
                    <a:pt x="2374" y="24"/>
                    <a:pt x="2351" y="1"/>
                    <a:pt x="232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88" name="Google Shape;5688;p21"/>
            <p:cNvSpPr/>
            <p:nvPr/>
          </p:nvSpPr>
          <p:spPr>
            <a:xfrm>
              <a:off x="-333515" y="2731123"/>
              <a:ext cx="250309" cy="204376"/>
            </a:xfrm>
            <a:custGeom>
              <a:avLst/>
              <a:gdLst/>
              <a:ahLst/>
              <a:cxnLst/>
              <a:rect l="l" t="t" r="r" b="b"/>
              <a:pathLst>
                <a:path w="4474" h="3653" extrusionOk="0">
                  <a:moveTo>
                    <a:pt x="1004" y="1986"/>
                  </a:moveTo>
                  <a:cubicBezTo>
                    <a:pt x="1187" y="2032"/>
                    <a:pt x="1370" y="2078"/>
                    <a:pt x="1552" y="2146"/>
                  </a:cubicBezTo>
                  <a:cubicBezTo>
                    <a:pt x="1781" y="2237"/>
                    <a:pt x="1986" y="2374"/>
                    <a:pt x="2191" y="2511"/>
                  </a:cubicBezTo>
                  <a:cubicBezTo>
                    <a:pt x="2328" y="2625"/>
                    <a:pt x="2465" y="2762"/>
                    <a:pt x="2579" y="2899"/>
                  </a:cubicBezTo>
                  <a:cubicBezTo>
                    <a:pt x="2648" y="3013"/>
                    <a:pt x="2694" y="3105"/>
                    <a:pt x="2739" y="3196"/>
                  </a:cubicBezTo>
                  <a:cubicBezTo>
                    <a:pt x="2762" y="3287"/>
                    <a:pt x="2785" y="3356"/>
                    <a:pt x="2808" y="3447"/>
                  </a:cubicBezTo>
                  <a:lnTo>
                    <a:pt x="2808" y="3470"/>
                  </a:lnTo>
                  <a:lnTo>
                    <a:pt x="2534" y="3470"/>
                  </a:lnTo>
                  <a:cubicBezTo>
                    <a:pt x="2420" y="3470"/>
                    <a:pt x="2283" y="3470"/>
                    <a:pt x="2169" y="3447"/>
                  </a:cubicBezTo>
                  <a:cubicBezTo>
                    <a:pt x="1940" y="3424"/>
                    <a:pt x="1735" y="3356"/>
                    <a:pt x="1529" y="3287"/>
                  </a:cubicBezTo>
                  <a:cubicBezTo>
                    <a:pt x="1301" y="3173"/>
                    <a:pt x="1073" y="3059"/>
                    <a:pt x="890" y="2899"/>
                  </a:cubicBezTo>
                  <a:cubicBezTo>
                    <a:pt x="753" y="2785"/>
                    <a:pt x="616" y="2648"/>
                    <a:pt x="525" y="2511"/>
                  </a:cubicBezTo>
                  <a:cubicBezTo>
                    <a:pt x="434" y="2397"/>
                    <a:pt x="365" y="2260"/>
                    <a:pt x="297" y="2123"/>
                  </a:cubicBezTo>
                  <a:lnTo>
                    <a:pt x="297" y="2100"/>
                  </a:lnTo>
                  <a:cubicBezTo>
                    <a:pt x="343" y="2078"/>
                    <a:pt x="365" y="2055"/>
                    <a:pt x="411" y="2055"/>
                  </a:cubicBezTo>
                  <a:cubicBezTo>
                    <a:pt x="479" y="2009"/>
                    <a:pt x="571" y="2009"/>
                    <a:pt x="639" y="1986"/>
                  </a:cubicBezTo>
                  <a:close/>
                  <a:moveTo>
                    <a:pt x="1164" y="0"/>
                  </a:moveTo>
                  <a:cubicBezTo>
                    <a:pt x="1096" y="0"/>
                    <a:pt x="1004" y="0"/>
                    <a:pt x="913" y="23"/>
                  </a:cubicBezTo>
                  <a:cubicBezTo>
                    <a:pt x="822" y="46"/>
                    <a:pt x="731" y="92"/>
                    <a:pt x="639" y="137"/>
                  </a:cubicBezTo>
                  <a:cubicBezTo>
                    <a:pt x="502" y="206"/>
                    <a:pt x="388" y="320"/>
                    <a:pt x="274" y="480"/>
                  </a:cubicBezTo>
                  <a:cubicBezTo>
                    <a:pt x="183" y="594"/>
                    <a:pt x="114" y="754"/>
                    <a:pt x="69" y="936"/>
                  </a:cubicBezTo>
                  <a:cubicBezTo>
                    <a:pt x="23" y="1096"/>
                    <a:pt x="0" y="1256"/>
                    <a:pt x="0" y="1461"/>
                  </a:cubicBezTo>
                  <a:cubicBezTo>
                    <a:pt x="0" y="1644"/>
                    <a:pt x="23" y="1826"/>
                    <a:pt x="69" y="2009"/>
                  </a:cubicBezTo>
                  <a:cubicBezTo>
                    <a:pt x="137" y="2192"/>
                    <a:pt x="206" y="2374"/>
                    <a:pt x="320" y="2557"/>
                  </a:cubicBezTo>
                  <a:cubicBezTo>
                    <a:pt x="525" y="2854"/>
                    <a:pt x="845" y="3128"/>
                    <a:pt x="1233" y="3333"/>
                  </a:cubicBezTo>
                  <a:cubicBezTo>
                    <a:pt x="1392" y="3401"/>
                    <a:pt x="1552" y="3470"/>
                    <a:pt x="1712" y="3538"/>
                  </a:cubicBezTo>
                  <a:cubicBezTo>
                    <a:pt x="1872" y="3584"/>
                    <a:pt x="2032" y="3607"/>
                    <a:pt x="2214" y="3630"/>
                  </a:cubicBezTo>
                  <a:cubicBezTo>
                    <a:pt x="2306" y="3653"/>
                    <a:pt x="2420" y="3653"/>
                    <a:pt x="2534" y="3653"/>
                  </a:cubicBezTo>
                  <a:cubicBezTo>
                    <a:pt x="2762" y="3653"/>
                    <a:pt x="2990" y="3630"/>
                    <a:pt x="3219" y="3561"/>
                  </a:cubicBezTo>
                  <a:cubicBezTo>
                    <a:pt x="3561" y="3470"/>
                    <a:pt x="3858" y="3310"/>
                    <a:pt x="4063" y="3082"/>
                  </a:cubicBezTo>
                  <a:cubicBezTo>
                    <a:pt x="4177" y="2968"/>
                    <a:pt x="4291" y="2831"/>
                    <a:pt x="4360" y="2671"/>
                  </a:cubicBezTo>
                  <a:cubicBezTo>
                    <a:pt x="4405" y="2603"/>
                    <a:pt x="4428" y="2511"/>
                    <a:pt x="4451" y="2420"/>
                  </a:cubicBezTo>
                  <a:cubicBezTo>
                    <a:pt x="4474" y="2329"/>
                    <a:pt x="4474" y="2237"/>
                    <a:pt x="4474" y="2123"/>
                  </a:cubicBezTo>
                  <a:cubicBezTo>
                    <a:pt x="4451" y="1941"/>
                    <a:pt x="4383" y="1758"/>
                    <a:pt x="4268" y="1598"/>
                  </a:cubicBezTo>
                  <a:cubicBezTo>
                    <a:pt x="4154" y="1461"/>
                    <a:pt x="3995" y="1324"/>
                    <a:pt x="3812" y="1233"/>
                  </a:cubicBezTo>
                  <a:cubicBezTo>
                    <a:pt x="3629" y="1142"/>
                    <a:pt x="3447" y="1096"/>
                    <a:pt x="3241" y="1073"/>
                  </a:cubicBezTo>
                  <a:lnTo>
                    <a:pt x="3173" y="1073"/>
                  </a:lnTo>
                  <a:cubicBezTo>
                    <a:pt x="3059" y="1073"/>
                    <a:pt x="2967" y="1096"/>
                    <a:pt x="2876" y="1096"/>
                  </a:cubicBezTo>
                  <a:cubicBezTo>
                    <a:pt x="2762" y="1119"/>
                    <a:pt x="2671" y="1142"/>
                    <a:pt x="2579" y="1165"/>
                  </a:cubicBezTo>
                  <a:lnTo>
                    <a:pt x="2465" y="1187"/>
                  </a:lnTo>
                  <a:cubicBezTo>
                    <a:pt x="2420" y="1187"/>
                    <a:pt x="2374" y="1187"/>
                    <a:pt x="2328" y="1210"/>
                  </a:cubicBezTo>
                  <a:cubicBezTo>
                    <a:pt x="2260" y="1165"/>
                    <a:pt x="2237" y="1119"/>
                    <a:pt x="2191" y="1073"/>
                  </a:cubicBezTo>
                  <a:cubicBezTo>
                    <a:pt x="2100" y="959"/>
                    <a:pt x="2054" y="822"/>
                    <a:pt x="1986" y="685"/>
                  </a:cubicBezTo>
                  <a:cubicBezTo>
                    <a:pt x="1940" y="571"/>
                    <a:pt x="1895" y="480"/>
                    <a:pt x="1849" y="389"/>
                  </a:cubicBezTo>
                  <a:cubicBezTo>
                    <a:pt x="1781" y="252"/>
                    <a:pt x="1689" y="160"/>
                    <a:pt x="1598" y="92"/>
                  </a:cubicBezTo>
                  <a:cubicBezTo>
                    <a:pt x="1484" y="23"/>
                    <a:pt x="1347" y="0"/>
                    <a:pt x="11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89" name="Google Shape;5689;p21"/>
            <p:cNvSpPr/>
            <p:nvPr/>
          </p:nvSpPr>
          <p:spPr>
            <a:xfrm>
              <a:off x="-6608" y="2841845"/>
              <a:ext cx="136680" cy="119000"/>
            </a:xfrm>
            <a:custGeom>
              <a:avLst/>
              <a:gdLst/>
              <a:ahLst/>
              <a:cxnLst/>
              <a:rect l="l" t="t" r="r" b="b"/>
              <a:pathLst>
                <a:path w="2443" h="2127" extrusionOk="0">
                  <a:moveTo>
                    <a:pt x="1210" y="1"/>
                  </a:moveTo>
                  <a:cubicBezTo>
                    <a:pt x="808" y="1"/>
                    <a:pt x="419" y="238"/>
                    <a:pt x="252" y="624"/>
                  </a:cubicBezTo>
                  <a:cubicBezTo>
                    <a:pt x="0" y="1171"/>
                    <a:pt x="252" y="1788"/>
                    <a:pt x="776" y="2039"/>
                  </a:cubicBezTo>
                  <a:cubicBezTo>
                    <a:pt x="919" y="2098"/>
                    <a:pt x="1066" y="2127"/>
                    <a:pt x="1210" y="2127"/>
                  </a:cubicBezTo>
                  <a:cubicBezTo>
                    <a:pt x="1620" y="2127"/>
                    <a:pt x="2006" y="1896"/>
                    <a:pt x="2192" y="1491"/>
                  </a:cubicBezTo>
                  <a:cubicBezTo>
                    <a:pt x="2443" y="966"/>
                    <a:pt x="2192" y="327"/>
                    <a:pt x="1644" y="99"/>
                  </a:cubicBezTo>
                  <a:cubicBezTo>
                    <a:pt x="1504" y="32"/>
                    <a:pt x="1356" y="1"/>
                    <a:pt x="121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90" name="Google Shape;5690;p21"/>
            <p:cNvSpPr/>
            <p:nvPr/>
          </p:nvSpPr>
          <p:spPr>
            <a:xfrm>
              <a:off x="-474002" y="2590860"/>
              <a:ext cx="136680" cy="119672"/>
            </a:xfrm>
            <a:custGeom>
              <a:avLst/>
              <a:gdLst/>
              <a:ahLst/>
              <a:cxnLst/>
              <a:rect l="l" t="t" r="r" b="b"/>
              <a:pathLst>
                <a:path w="2443" h="2139" extrusionOk="0">
                  <a:moveTo>
                    <a:pt x="1220" y="0"/>
                  </a:moveTo>
                  <a:cubicBezTo>
                    <a:pt x="814" y="0"/>
                    <a:pt x="420" y="231"/>
                    <a:pt x="251" y="636"/>
                  </a:cubicBezTo>
                  <a:cubicBezTo>
                    <a:pt x="0" y="1184"/>
                    <a:pt x="251" y="1800"/>
                    <a:pt x="776" y="2051"/>
                  </a:cubicBezTo>
                  <a:cubicBezTo>
                    <a:pt x="919" y="2110"/>
                    <a:pt x="1068" y="2139"/>
                    <a:pt x="1214" y="2139"/>
                  </a:cubicBezTo>
                  <a:cubicBezTo>
                    <a:pt x="1629" y="2139"/>
                    <a:pt x="2023" y="1908"/>
                    <a:pt x="2192" y="1503"/>
                  </a:cubicBezTo>
                  <a:cubicBezTo>
                    <a:pt x="2443" y="978"/>
                    <a:pt x="2192" y="339"/>
                    <a:pt x="1644" y="88"/>
                  </a:cubicBezTo>
                  <a:cubicBezTo>
                    <a:pt x="1507" y="29"/>
                    <a:pt x="1363" y="0"/>
                    <a:pt x="12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91" name="Google Shape;5691;p21"/>
            <p:cNvSpPr/>
            <p:nvPr/>
          </p:nvSpPr>
          <p:spPr>
            <a:xfrm>
              <a:off x="53425" y="2307146"/>
              <a:ext cx="529991" cy="922574"/>
            </a:xfrm>
            <a:custGeom>
              <a:avLst/>
              <a:gdLst/>
              <a:ahLst/>
              <a:cxnLst/>
              <a:rect l="l" t="t" r="r" b="b"/>
              <a:pathLst>
                <a:path w="9473" h="16490" extrusionOk="0">
                  <a:moveTo>
                    <a:pt x="9381" y="0"/>
                  </a:moveTo>
                  <a:cubicBezTo>
                    <a:pt x="9359" y="0"/>
                    <a:pt x="9336" y="23"/>
                    <a:pt x="9313" y="46"/>
                  </a:cubicBezTo>
                  <a:cubicBezTo>
                    <a:pt x="8468" y="1507"/>
                    <a:pt x="7647" y="2968"/>
                    <a:pt x="6802" y="4429"/>
                  </a:cubicBezTo>
                  <a:cubicBezTo>
                    <a:pt x="5752" y="6277"/>
                    <a:pt x="4702" y="8126"/>
                    <a:pt x="3652" y="9975"/>
                  </a:cubicBezTo>
                  <a:cubicBezTo>
                    <a:pt x="2739" y="11596"/>
                    <a:pt x="1803" y="13216"/>
                    <a:pt x="890" y="14837"/>
                  </a:cubicBezTo>
                  <a:cubicBezTo>
                    <a:pt x="594" y="15339"/>
                    <a:pt x="320" y="15841"/>
                    <a:pt x="23" y="16343"/>
                  </a:cubicBezTo>
                  <a:cubicBezTo>
                    <a:pt x="0" y="16389"/>
                    <a:pt x="0" y="16435"/>
                    <a:pt x="46" y="16480"/>
                  </a:cubicBezTo>
                  <a:cubicBezTo>
                    <a:pt x="58" y="16486"/>
                    <a:pt x="70" y="16489"/>
                    <a:pt x="82" y="16489"/>
                  </a:cubicBezTo>
                  <a:cubicBezTo>
                    <a:pt x="114" y="16489"/>
                    <a:pt x="143" y="16468"/>
                    <a:pt x="160" y="16435"/>
                  </a:cubicBezTo>
                  <a:cubicBezTo>
                    <a:pt x="776" y="15385"/>
                    <a:pt x="1370" y="14312"/>
                    <a:pt x="1986" y="13262"/>
                  </a:cubicBezTo>
                  <a:cubicBezTo>
                    <a:pt x="2968" y="11527"/>
                    <a:pt x="3949" y="9793"/>
                    <a:pt x="4930" y="8058"/>
                  </a:cubicBezTo>
                  <a:cubicBezTo>
                    <a:pt x="5958" y="6255"/>
                    <a:pt x="7008" y="4451"/>
                    <a:pt x="8035" y="2648"/>
                  </a:cubicBezTo>
                  <a:cubicBezTo>
                    <a:pt x="8514" y="1804"/>
                    <a:pt x="8971" y="982"/>
                    <a:pt x="9450" y="137"/>
                  </a:cubicBezTo>
                  <a:cubicBezTo>
                    <a:pt x="9473" y="92"/>
                    <a:pt x="9473" y="46"/>
                    <a:pt x="9427" y="23"/>
                  </a:cubicBezTo>
                  <a:cubicBezTo>
                    <a:pt x="9427" y="0"/>
                    <a:pt x="9404" y="0"/>
                    <a:pt x="93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92" name="Google Shape;5692;p21"/>
            <p:cNvSpPr/>
            <p:nvPr/>
          </p:nvSpPr>
          <p:spPr>
            <a:xfrm>
              <a:off x="-700034" y="1931676"/>
              <a:ext cx="524899" cy="916532"/>
            </a:xfrm>
            <a:custGeom>
              <a:avLst/>
              <a:gdLst/>
              <a:ahLst/>
              <a:cxnLst/>
              <a:rect l="l" t="t" r="r" b="b"/>
              <a:pathLst>
                <a:path w="9382" h="16382" extrusionOk="0">
                  <a:moveTo>
                    <a:pt x="9290" y="1"/>
                  </a:moveTo>
                  <a:cubicBezTo>
                    <a:pt x="9267" y="1"/>
                    <a:pt x="9222" y="1"/>
                    <a:pt x="9222" y="24"/>
                  </a:cubicBezTo>
                  <a:cubicBezTo>
                    <a:pt x="8195" y="1850"/>
                    <a:pt x="7167" y="3653"/>
                    <a:pt x="6140" y="5456"/>
                  </a:cubicBezTo>
                  <a:cubicBezTo>
                    <a:pt x="5090" y="7305"/>
                    <a:pt x="4063" y="9131"/>
                    <a:pt x="3013" y="10957"/>
                  </a:cubicBezTo>
                  <a:cubicBezTo>
                    <a:pt x="2100" y="12578"/>
                    <a:pt x="1187" y="14198"/>
                    <a:pt x="274" y="15819"/>
                  </a:cubicBezTo>
                  <a:cubicBezTo>
                    <a:pt x="183" y="15956"/>
                    <a:pt x="92" y="16115"/>
                    <a:pt x="23" y="16252"/>
                  </a:cubicBezTo>
                  <a:cubicBezTo>
                    <a:pt x="0" y="16298"/>
                    <a:pt x="0" y="16344"/>
                    <a:pt x="46" y="16367"/>
                  </a:cubicBezTo>
                  <a:cubicBezTo>
                    <a:pt x="65" y="16376"/>
                    <a:pt x="84" y="16382"/>
                    <a:pt x="101" y="16382"/>
                  </a:cubicBezTo>
                  <a:cubicBezTo>
                    <a:pt x="125" y="16382"/>
                    <a:pt x="147" y="16370"/>
                    <a:pt x="160" y="16344"/>
                  </a:cubicBezTo>
                  <a:cubicBezTo>
                    <a:pt x="936" y="14974"/>
                    <a:pt x="1712" y="13605"/>
                    <a:pt x="2488" y="12235"/>
                  </a:cubicBezTo>
                  <a:cubicBezTo>
                    <a:pt x="3515" y="10432"/>
                    <a:pt x="4543" y="8629"/>
                    <a:pt x="5570" y="6803"/>
                  </a:cubicBezTo>
                  <a:cubicBezTo>
                    <a:pt x="6620" y="4977"/>
                    <a:pt x="7670" y="3128"/>
                    <a:pt x="8697" y="1279"/>
                  </a:cubicBezTo>
                  <a:cubicBezTo>
                    <a:pt x="8925" y="891"/>
                    <a:pt x="9153" y="503"/>
                    <a:pt x="9359" y="115"/>
                  </a:cubicBezTo>
                  <a:cubicBezTo>
                    <a:pt x="9381" y="69"/>
                    <a:pt x="9381" y="24"/>
                    <a:pt x="93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93" name="Google Shape;5693;p21"/>
            <p:cNvSpPr/>
            <p:nvPr/>
          </p:nvSpPr>
          <p:spPr>
            <a:xfrm>
              <a:off x="45760" y="2280347"/>
              <a:ext cx="532564" cy="928001"/>
            </a:xfrm>
            <a:custGeom>
              <a:avLst/>
              <a:gdLst/>
              <a:ahLst/>
              <a:cxnLst/>
              <a:rect l="l" t="t" r="r" b="b"/>
              <a:pathLst>
                <a:path w="9519" h="16587" extrusionOk="0">
                  <a:moveTo>
                    <a:pt x="9404" y="0"/>
                  </a:moveTo>
                  <a:cubicBezTo>
                    <a:pt x="9381" y="0"/>
                    <a:pt x="9359" y="0"/>
                    <a:pt x="9336" y="23"/>
                  </a:cubicBezTo>
                  <a:lnTo>
                    <a:pt x="6277" y="5433"/>
                  </a:lnTo>
                  <a:cubicBezTo>
                    <a:pt x="5227" y="7259"/>
                    <a:pt x="4200" y="9107"/>
                    <a:pt x="3150" y="10933"/>
                  </a:cubicBezTo>
                  <a:cubicBezTo>
                    <a:pt x="2214" y="12623"/>
                    <a:pt x="1256" y="14312"/>
                    <a:pt x="297" y="16001"/>
                  </a:cubicBezTo>
                  <a:cubicBezTo>
                    <a:pt x="206" y="16138"/>
                    <a:pt x="114" y="16297"/>
                    <a:pt x="23" y="16457"/>
                  </a:cubicBezTo>
                  <a:cubicBezTo>
                    <a:pt x="0" y="16503"/>
                    <a:pt x="23" y="16548"/>
                    <a:pt x="46" y="16571"/>
                  </a:cubicBezTo>
                  <a:cubicBezTo>
                    <a:pt x="65" y="16581"/>
                    <a:pt x="88" y="16586"/>
                    <a:pt x="110" y="16586"/>
                  </a:cubicBezTo>
                  <a:cubicBezTo>
                    <a:pt x="140" y="16586"/>
                    <a:pt x="169" y="16575"/>
                    <a:pt x="183" y="16548"/>
                  </a:cubicBezTo>
                  <a:cubicBezTo>
                    <a:pt x="982" y="15110"/>
                    <a:pt x="1803" y="13672"/>
                    <a:pt x="2625" y="12234"/>
                  </a:cubicBezTo>
                  <a:cubicBezTo>
                    <a:pt x="3652" y="10408"/>
                    <a:pt x="4679" y="8605"/>
                    <a:pt x="5707" y="6802"/>
                  </a:cubicBezTo>
                  <a:cubicBezTo>
                    <a:pt x="6734" y="4953"/>
                    <a:pt x="7784" y="3127"/>
                    <a:pt x="8834" y="1301"/>
                  </a:cubicBezTo>
                  <a:cubicBezTo>
                    <a:pt x="9039" y="890"/>
                    <a:pt x="9267" y="502"/>
                    <a:pt x="9496" y="114"/>
                  </a:cubicBezTo>
                  <a:cubicBezTo>
                    <a:pt x="9518" y="91"/>
                    <a:pt x="9496" y="23"/>
                    <a:pt x="94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94" name="Google Shape;5694;p21"/>
            <p:cNvSpPr/>
            <p:nvPr/>
          </p:nvSpPr>
          <p:spPr>
            <a:xfrm>
              <a:off x="-701321" y="2842236"/>
              <a:ext cx="754788" cy="367799"/>
            </a:xfrm>
            <a:custGeom>
              <a:avLst/>
              <a:gdLst/>
              <a:ahLst/>
              <a:cxnLst/>
              <a:rect l="l" t="t" r="r" b="b"/>
              <a:pathLst>
                <a:path w="13491" h="6574" extrusionOk="0">
                  <a:moveTo>
                    <a:pt x="92" y="0"/>
                  </a:moveTo>
                  <a:cubicBezTo>
                    <a:pt x="69" y="0"/>
                    <a:pt x="46" y="0"/>
                    <a:pt x="46" y="23"/>
                  </a:cubicBezTo>
                  <a:cubicBezTo>
                    <a:pt x="23" y="46"/>
                    <a:pt x="23" y="69"/>
                    <a:pt x="0" y="92"/>
                  </a:cubicBezTo>
                  <a:cubicBezTo>
                    <a:pt x="0" y="92"/>
                    <a:pt x="23" y="137"/>
                    <a:pt x="23" y="137"/>
                  </a:cubicBezTo>
                  <a:cubicBezTo>
                    <a:pt x="1507" y="1461"/>
                    <a:pt x="3242" y="2465"/>
                    <a:pt x="4999" y="3378"/>
                  </a:cubicBezTo>
                  <a:cubicBezTo>
                    <a:pt x="5867" y="3835"/>
                    <a:pt x="6757" y="4246"/>
                    <a:pt x="7647" y="4679"/>
                  </a:cubicBezTo>
                  <a:cubicBezTo>
                    <a:pt x="8560" y="5136"/>
                    <a:pt x="9496" y="5570"/>
                    <a:pt x="10477" y="5935"/>
                  </a:cubicBezTo>
                  <a:cubicBezTo>
                    <a:pt x="10934" y="6095"/>
                    <a:pt x="11413" y="6254"/>
                    <a:pt x="11892" y="6369"/>
                  </a:cubicBezTo>
                  <a:cubicBezTo>
                    <a:pt x="12144" y="6414"/>
                    <a:pt x="12372" y="6460"/>
                    <a:pt x="12600" y="6505"/>
                  </a:cubicBezTo>
                  <a:cubicBezTo>
                    <a:pt x="12874" y="6551"/>
                    <a:pt x="13125" y="6574"/>
                    <a:pt x="13399" y="6574"/>
                  </a:cubicBezTo>
                  <a:cubicBezTo>
                    <a:pt x="13445" y="6574"/>
                    <a:pt x="13490" y="6551"/>
                    <a:pt x="13490" y="6505"/>
                  </a:cubicBezTo>
                  <a:cubicBezTo>
                    <a:pt x="13490" y="6460"/>
                    <a:pt x="13445" y="6414"/>
                    <a:pt x="13399" y="6414"/>
                  </a:cubicBezTo>
                  <a:cubicBezTo>
                    <a:pt x="13057" y="6391"/>
                    <a:pt x="12691" y="6346"/>
                    <a:pt x="12349" y="6277"/>
                  </a:cubicBezTo>
                  <a:lnTo>
                    <a:pt x="12372" y="6277"/>
                  </a:lnTo>
                  <a:cubicBezTo>
                    <a:pt x="11345" y="6095"/>
                    <a:pt x="10363" y="5729"/>
                    <a:pt x="9404" y="5319"/>
                  </a:cubicBezTo>
                  <a:cubicBezTo>
                    <a:pt x="8948" y="5113"/>
                    <a:pt x="8469" y="4885"/>
                    <a:pt x="8012" y="4679"/>
                  </a:cubicBezTo>
                  <a:cubicBezTo>
                    <a:pt x="7578" y="4451"/>
                    <a:pt x="7145" y="4246"/>
                    <a:pt x="6688" y="4040"/>
                  </a:cubicBezTo>
                  <a:cubicBezTo>
                    <a:pt x="6665" y="4018"/>
                    <a:pt x="6620" y="3995"/>
                    <a:pt x="6597" y="3972"/>
                  </a:cubicBezTo>
                  <a:lnTo>
                    <a:pt x="6597" y="3972"/>
                  </a:lnTo>
                  <a:cubicBezTo>
                    <a:pt x="6597" y="3977"/>
                    <a:pt x="6597" y="3981"/>
                    <a:pt x="6597" y="3984"/>
                  </a:cubicBezTo>
                  <a:lnTo>
                    <a:pt x="6597" y="3984"/>
                  </a:lnTo>
                  <a:cubicBezTo>
                    <a:pt x="4802" y="3120"/>
                    <a:pt x="3030" y="2209"/>
                    <a:pt x="1438" y="1050"/>
                  </a:cubicBezTo>
                  <a:cubicBezTo>
                    <a:pt x="1028" y="754"/>
                    <a:pt x="640" y="434"/>
                    <a:pt x="252" y="114"/>
                  </a:cubicBezTo>
                  <a:cubicBezTo>
                    <a:pt x="229" y="92"/>
                    <a:pt x="183" y="46"/>
                    <a:pt x="160" y="23"/>
                  </a:cubicBezTo>
                  <a:cubicBezTo>
                    <a:pt x="137" y="23"/>
                    <a:pt x="137" y="0"/>
                    <a:pt x="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95" name="Google Shape;5695;p21"/>
            <p:cNvSpPr/>
            <p:nvPr/>
          </p:nvSpPr>
          <p:spPr>
            <a:xfrm>
              <a:off x="-181559" y="1927872"/>
              <a:ext cx="761166" cy="356330"/>
            </a:xfrm>
            <a:custGeom>
              <a:avLst/>
              <a:gdLst/>
              <a:ahLst/>
              <a:cxnLst/>
              <a:rect l="l" t="t" r="r" b="b"/>
              <a:pathLst>
                <a:path w="13605" h="6369" extrusionOk="0">
                  <a:moveTo>
                    <a:pt x="754" y="0"/>
                  </a:moveTo>
                  <a:cubicBezTo>
                    <a:pt x="525" y="0"/>
                    <a:pt x="297" y="23"/>
                    <a:pt x="69" y="69"/>
                  </a:cubicBezTo>
                  <a:cubicBezTo>
                    <a:pt x="46" y="69"/>
                    <a:pt x="23" y="69"/>
                    <a:pt x="23" y="92"/>
                  </a:cubicBezTo>
                  <a:cubicBezTo>
                    <a:pt x="0" y="115"/>
                    <a:pt x="0" y="137"/>
                    <a:pt x="0" y="160"/>
                  </a:cubicBezTo>
                  <a:cubicBezTo>
                    <a:pt x="0" y="183"/>
                    <a:pt x="0" y="183"/>
                    <a:pt x="23" y="206"/>
                  </a:cubicBezTo>
                  <a:cubicBezTo>
                    <a:pt x="23" y="229"/>
                    <a:pt x="69" y="229"/>
                    <a:pt x="69" y="229"/>
                  </a:cubicBezTo>
                  <a:cubicBezTo>
                    <a:pt x="310" y="202"/>
                    <a:pt x="542" y="191"/>
                    <a:pt x="777" y="191"/>
                  </a:cubicBezTo>
                  <a:cubicBezTo>
                    <a:pt x="942" y="191"/>
                    <a:pt x="1108" y="196"/>
                    <a:pt x="1279" y="206"/>
                  </a:cubicBezTo>
                  <a:cubicBezTo>
                    <a:pt x="2009" y="274"/>
                    <a:pt x="2717" y="457"/>
                    <a:pt x="3424" y="662"/>
                  </a:cubicBezTo>
                  <a:cubicBezTo>
                    <a:pt x="3767" y="776"/>
                    <a:pt x="4109" y="891"/>
                    <a:pt x="4451" y="1005"/>
                  </a:cubicBezTo>
                  <a:cubicBezTo>
                    <a:pt x="4794" y="1119"/>
                    <a:pt x="5113" y="1233"/>
                    <a:pt x="5456" y="1370"/>
                  </a:cubicBezTo>
                  <a:cubicBezTo>
                    <a:pt x="7350" y="2077"/>
                    <a:pt x="9130" y="3036"/>
                    <a:pt x="10797" y="4200"/>
                  </a:cubicBezTo>
                  <a:cubicBezTo>
                    <a:pt x="10888" y="4269"/>
                    <a:pt x="10979" y="4314"/>
                    <a:pt x="11071" y="4383"/>
                  </a:cubicBezTo>
                  <a:lnTo>
                    <a:pt x="11048" y="4383"/>
                  </a:lnTo>
                  <a:cubicBezTo>
                    <a:pt x="11276" y="4543"/>
                    <a:pt x="11481" y="4680"/>
                    <a:pt x="11687" y="4839"/>
                  </a:cubicBezTo>
                  <a:cubicBezTo>
                    <a:pt x="11892" y="4999"/>
                    <a:pt x="12075" y="5159"/>
                    <a:pt x="12280" y="5319"/>
                  </a:cubicBezTo>
                  <a:cubicBezTo>
                    <a:pt x="12691" y="5638"/>
                    <a:pt x="13102" y="5935"/>
                    <a:pt x="13444" y="6323"/>
                  </a:cubicBezTo>
                  <a:cubicBezTo>
                    <a:pt x="13444" y="6346"/>
                    <a:pt x="13467" y="6369"/>
                    <a:pt x="13490" y="6369"/>
                  </a:cubicBezTo>
                  <a:lnTo>
                    <a:pt x="13559" y="6369"/>
                  </a:lnTo>
                  <a:cubicBezTo>
                    <a:pt x="13581" y="6346"/>
                    <a:pt x="13581" y="6323"/>
                    <a:pt x="13604" y="6300"/>
                  </a:cubicBezTo>
                  <a:cubicBezTo>
                    <a:pt x="13604" y="6277"/>
                    <a:pt x="13604" y="6255"/>
                    <a:pt x="13581" y="6255"/>
                  </a:cubicBezTo>
                  <a:cubicBezTo>
                    <a:pt x="13513" y="6163"/>
                    <a:pt x="13444" y="6072"/>
                    <a:pt x="13353" y="5981"/>
                  </a:cubicBezTo>
                  <a:cubicBezTo>
                    <a:pt x="13285" y="5912"/>
                    <a:pt x="13193" y="5821"/>
                    <a:pt x="13079" y="5730"/>
                  </a:cubicBezTo>
                  <a:cubicBezTo>
                    <a:pt x="12897" y="5570"/>
                    <a:pt x="12714" y="5433"/>
                    <a:pt x="12509" y="5273"/>
                  </a:cubicBezTo>
                  <a:cubicBezTo>
                    <a:pt x="12417" y="5205"/>
                    <a:pt x="12326" y="5136"/>
                    <a:pt x="12235" y="5068"/>
                  </a:cubicBezTo>
                  <a:cubicBezTo>
                    <a:pt x="12143" y="4999"/>
                    <a:pt x="12052" y="4908"/>
                    <a:pt x="11938" y="4839"/>
                  </a:cubicBezTo>
                  <a:cubicBezTo>
                    <a:pt x="11733" y="4680"/>
                    <a:pt x="11550" y="4520"/>
                    <a:pt x="11345" y="4383"/>
                  </a:cubicBezTo>
                  <a:cubicBezTo>
                    <a:pt x="10523" y="3767"/>
                    <a:pt x="9678" y="3219"/>
                    <a:pt x="8788" y="2739"/>
                  </a:cubicBezTo>
                  <a:cubicBezTo>
                    <a:pt x="7921" y="2237"/>
                    <a:pt x="7008" y="1804"/>
                    <a:pt x="6072" y="1416"/>
                  </a:cubicBezTo>
                  <a:cubicBezTo>
                    <a:pt x="5844" y="1324"/>
                    <a:pt x="5593" y="1233"/>
                    <a:pt x="5364" y="1142"/>
                  </a:cubicBezTo>
                  <a:cubicBezTo>
                    <a:pt x="5136" y="1073"/>
                    <a:pt x="4908" y="982"/>
                    <a:pt x="4680" y="913"/>
                  </a:cubicBezTo>
                  <a:cubicBezTo>
                    <a:pt x="4246" y="754"/>
                    <a:pt x="3789" y="594"/>
                    <a:pt x="3333" y="480"/>
                  </a:cubicBezTo>
                  <a:cubicBezTo>
                    <a:pt x="2785" y="297"/>
                    <a:pt x="2237" y="160"/>
                    <a:pt x="1667" y="92"/>
                  </a:cubicBezTo>
                  <a:cubicBezTo>
                    <a:pt x="1370" y="46"/>
                    <a:pt x="1050" y="0"/>
                    <a:pt x="75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96" name="Google Shape;5696;p21"/>
            <p:cNvSpPr/>
            <p:nvPr/>
          </p:nvSpPr>
          <p:spPr>
            <a:xfrm>
              <a:off x="-438251" y="2598301"/>
              <a:ext cx="49849" cy="48562"/>
            </a:xfrm>
            <a:custGeom>
              <a:avLst/>
              <a:gdLst/>
              <a:ahLst/>
              <a:cxnLst/>
              <a:rect l="l" t="t" r="r" b="b"/>
              <a:pathLst>
                <a:path w="891" h="868" extrusionOk="0">
                  <a:moveTo>
                    <a:pt x="480" y="1"/>
                  </a:moveTo>
                  <a:cubicBezTo>
                    <a:pt x="366" y="1"/>
                    <a:pt x="252" y="23"/>
                    <a:pt x="160" y="92"/>
                  </a:cubicBezTo>
                  <a:cubicBezTo>
                    <a:pt x="69" y="183"/>
                    <a:pt x="23" y="275"/>
                    <a:pt x="23" y="389"/>
                  </a:cubicBezTo>
                  <a:cubicBezTo>
                    <a:pt x="0" y="617"/>
                    <a:pt x="183" y="868"/>
                    <a:pt x="411" y="868"/>
                  </a:cubicBezTo>
                  <a:cubicBezTo>
                    <a:pt x="525" y="868"/>
                    <a:pt x="640" y="822"/>
                    <a:pt x="731" y="754"/>
                  </a:cubicBezTo>
                  <a:cubicBezTo>
                    <a:pt x="822" y="685"/>
                    <a:pt x="868" y="571"/>
                    <a:pt x="868" y="457"/>
                  </a:cubicBezTo>
                  <a:cubicBezTo>
                    <a:pt x="891" y="229"/>
                    <a:pt x="708" y="1"/>
                    <a:pt x="48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97" name="Google Shape;5697;p21"/>
            <p:cNvSpPr/>
            <p:nvPr/>
          </p:nvSpPr>
          <p:spPr>
            <a:xfrm>
              <a:off x="25339" y="2848614"/>
              <a:ext cx="49849" cy="48562"/>
            </a:xfrm>
            <a:custGeom>
              <a:avLst/>
              <a:gdLst/>
              <a:ahLst/>
              <a:cxnLst/>
              <a:rect l="l" t="t" r="r" b="b"/>
              <a:pathLst>
                <a:path w="891" h="868" extrusionOk="0">
                  <a:moveTo>
                    <a:pt x="479" y="0"/>
                  </a:moveTo>
                  <a:cubicBezTo>
                    <a:pt x="365" y="0"/>
                    <a:pt x="274" y="23"/>
                    <a:pt x="183" y="92"/>
                  </a:cubicBezTo>
                  <a:cubicBezTo>
                    <a:pt x="91" y="160"/>
                    <a:pt x="23" y="274"/>
                    <a:pt x="23" y="388"/>
                  </a:cubicBezTo>
                  <a:cubicBezTo>
                    <a:pt x="0" y="617"/>
                    <a:pt x="183" y="868"/>
                    <a:pt x="434" y="868"/>
                  </a:cubicBezTo>
                  <a:cubicBezTo>
                    <a:pt x="548" y="868"/>
                    <a:pt x="639" y="822"/>
                    <a:pt x="730" y="754"/>
                  </a:cubicBezTo>
                  <a:cubicBezTo>
                    <a:pt x="822" y="685"/>
                    <a:pt x="867" y="571"/>
                    <a:pt x="890" y="457"/>
                  </a:cubicBezTo>
                  <a:cubicBezTo>
                    <a:pt x="890" y="229"/>
                    <a:pt x="708" y="0"/>
                    <a:pt x="47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98" name="Google Shape;5698;p21"/>
            <p:cNvSpPr/>
            <p:nvPr/>
          </p:nvSpPr>
          <p:spPr>
            <a:xfrm>
              <a:off x="18905" y="2890743"/>
              <a:ext cx="10294" cy="9008"/>
            </a:xfrm>
            <a:custGeom>
              <a:avLst/>
              <a:gdLst/>
              <a:ahLst/>
              <a:cxnLst/>
              <a:rect l="l" t="t" r="r" b="b"/>
              <a:pathLst>
                <a:path w="184" h="161" extrusionOk="0">
                  <a:moveTo>
                    <a:pt x="92" y="1"/>
                  </a:moveTo>
                  <a:cubicBezTo>
                    <a:pt x="47" y="1"/>
                    <a:pt x="24" y="23"/>
                    <a:pt x="1" y="69"/>
                  </a:cubicBezTo>
                  <a:cubicBezTo>
                    <a:pt x="1" y="115"/>
                    <a:pt x="47" y="160"/>
                    <a:pt x="92" y="160"/>
                  </a:cubicBezTo>
                  <a:cubicBezTo>
                    <a:pt x="138" y="160"/>
                    <a:pt x="161" y="138"/>
                    <a:pt x="161" y="92"/>
                  </a:cubicBezTo>
                  <a:cubicBezTo>
                    <a:pt x="184" y="46"/>
                    <a:pt x="138" y="1"/>
                    <a:pt x="9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99" name="Google Shape;5699;p21"/>
            <p:cNvSpPr/>
            <p:nvPr/>
          </p:nvSpPr>
          <p:spPr>
            <a:xfrm>
              <a:off x="-447203" y="2637913"/>
              <a:ext cx="10294" cy="8952"/>
            </a:xfrm>
            <a:custGeom>
              <a:avLst/>
              <a:gdLst/>
              <a:ahLst/>
              <a:cxnLst/>
              <a:rect l="l" t="t" r="r" b="b"/>
              <a:pathLst>
                <a:path w="184" h="160" extrusionOk="0">
                  <a:moveTo>
                    <a:pt x="92" y="0"/>
                  </a:moveTo>
                  <a:cubicBezTo>
                    <a:pt x="46" y="0"/>
                    <a:pt x="24" y="46"/>
                    <a:pt x="24" y="92"/>
                  </a:cubicBezTo>
                  <a:cubicBezTo>
                    <a:pt x="1" y="114"/>
                    <a:pt x="46" y="160"/>
                    <a:pt x="92" y="160"/>
                  </a:cubicBezTo>
                  <a:cubicBezTo>
                    <a:pt x="138" y="160"/>
                    <a:pt x="160" y="137"/>
                    <a:pt x="183" y="92"/>
                  </a:cubicBezTo>
                  <a:cubicBezTo>
                    <a:pt x="183" y="46"/>
                    <a:pt x="138" y="0"/>
                    <a:pt x="92"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00" name="Google Shape;5700;p21"/>
            <p:cNvSpPr/>
            <p:nvPr/>
          </p:nvSpPr>
          <p:spPr>
            <a:xfrm>
              <a:off x="-536609" y="2661579"/>
              <a:ext cx="71613" cy="65067"/>
            </a:xfrm>
            <a:custGeom>
              <a:avLst/>
              <a:gdLst/>
              <a:ahLst/>
              <a:cxnLst/>
              <a:rect l="l" t="t" r="r" b="b"/>
              <a:pathLst>
                <a:path w="1280" h="1163" extrusionOk="0">
                  <a:moveTo>
                    <a:pt x="410" y="1"/>
                  </a:moveTo>
                  <a:cubicBezTo>
                    <a:pt x="323" y="1"/>
                    <a:pt x="244" y="26"/>
                    <a:pt x="184" y="79"/>
                  </a:cubicBezTo>
                  <a:cubicBezTo>
                    <a:pt x="1" y="239"/>
                    <a:pt x="47" y="604"/>
                    <a:pt x="298" y="878"/>
                  </a:cubicBezTo>
                  <a:cubicBezTo>
                    <a:pt x="465" y="1061"/>
                    <a:pt x="683" y="1162"/>
                    <a:pt x="864" y="1162"/>
                  </a:cubicBezTo>
                  <a:cubicBezTo>
                    <a:pt x="955" y="1162"/>
                    <a:pt x="1036" y="1137"/>
                    <a:pt x="1097" y="1084"/>
                  </a:cubicBezTo>
                  <a:cubicBezTo>
                    <a:pt x="1279" y="901"/>
                    <a:pt x="1211" y="559"/>
                    <a:pt x="960" y="285"/>
                  </a:cubicBezTo>
                  <a:cubicBezTo>
                    <a:pt x="792" y="102"/>
                    <a:pt x="584" y="1"/>
                    <a:pt x="41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01" name="Google Shape;5701;p21"/>
            <p:cNvSpPr/>
            <p:nvPr/>
          </p:nvSpPr>
          <p:spPr>
            <a:xfrm>
              <a:off x="49564" y="2965658"/>
              <a:ext cx="77991" cy="50744"/>
            </a:xfrm>
            <a:custGeom>
              <a:avLst/>
              <a:gdLst/>
              <a:ahLst/>
              <a:cxnLst/>
              <a:rect l="l" t="t" r="r" b="b"/>
              <a:pathLst>
                <a:path w="1394" h="907" extrusionOk="0">
                  <a:moveTo>
                    <a:pt x="630" y="1"/>
                  </a:moveTo>
                  <a:cubicBezTo>
                    <a:pt x="319" y="1"/>
                    <a:pt x="67" y="151"/>
                    <a:pt x="46" y="374"/>
                  </a:cubicBezTo>
                  <a:cubicBezTo>
                    <a:pt x="1" y="602"/>
                    <a:pt x="275" y="853"/>
                    <a:pt x="640" y="899"/>
                  </a:cubicBezTo>
                  <a:cubicBezTo>
                    <a:pt x="682" y="904"/>
                    <a:pt x="724" y="906"/>
                    <a:pt x="764" y="906"/>
                  </a:cubicBezTo>
                  <a:cubicBezTo>
                    <a:pt x="1075" y="906"/>
                    <a:pt x="1330" y="758"/>
                    <a:pt x="1370" y="556"/>
                  </a:cubicBezTo>
                  <a:cubicBezTo>
                    <a:pt x="1393" y="305"/>
                    <a:pt x="1119" y="77"/>
                    <a:pt x="754" y="8"/>
                  </a:cubicBezTo>
                  <a:cubicBezTo>
                    <a:pt x="712" y="3"/>
                    <a:pt x="671" y="1"/>
                    <a:pt x="63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5702" name="Google Shape;5702;p21"/>
          <p:cNvGrpSpPr/>
          <p:nvPr/>
        </p:nvGrpSpPr>
        <p:grpSpPr>
          <a:xfrm rot="-5400000" flipH="1">
            <a:off x="209288" y="4717736"/>
            <a:ext cx="521341" cy="572405"/>
            <a:chOff x="818450" y="719950"/>
            <a:chExt cx="162075" cy="177950"/>
          </a:xfrm>
        </p:grpSpPr>
        <p:sp>
          <p:nvSpPr>
            <p:cNvPr id="5703" name="Google Shape;5703;p21"/>
            <p:cNvSpPr/>
            <p:nvPr/>
          </p:nvSpPr>
          <p:spPr>
            <a:xfrm>
              <a:off x="917175" y="719950"/>
              <a:ext cx="63350" cy="82425"/>
            </a:xfrm>
            <a:custGeom>
              <a:avLst/>
              <a:gdLst/>
              <a:ahLst/>
              <a:cxnLst/>
              <a:rect l="l" t="t" r="r" b="b"/>
              <a:pathLst>
                <a:path w="2534" h="3297" extrusionOk="0">
                  <a:moveTo>
                    <a:pt x="459" y="1"/>
                  </a:moveTo>
                  <a:cubicBezTo>
                    <a:pt x="401" y="1"/>
                    <a:pt x="332" y="17"/>
                    <a:pt x="251" y="33"/>
                  </a:cubicBezTo>
                  <a:cubicBezTo>
                    <a:pt x="206" y="56"/>
                    <a:pt x="137" y="78"/>
                    <a:pt x="91" y="124"/>
                  </a:cubicBezTo>
                  <a:cubicBezTo>
                    <a:pt x="91" y="124"/>
                    <a:pt x="91" y="147"/>
                    <a:pt x="69" y="147"/>
                  </a:cubicBezTo>
                  <a:cubicBezTo>
                    <a:pt x="46" y="193"/>
                    <a:pt x="0" y="261"/>
                    <a:pt x="0" y="330"/>
                  </a:cubicBezTo>
                  <a:cubicBezTo>
                    <a:pt x="0" y="398"/>
                    <a:pt x="23" y="489"/>
                    <a:pt x="23" y="558"/>
                  </a:cubicBezTo>
                  <a:cubicBezTo>
                    <a:pt x="46" y="626"/>
                    <a:pt x="91" y="695"/>
                    <a:pt x="137" y="786"/>
                  </a:cubicBezTo>
                  <a:cubicBezTo>
                    <a:pt x="251" y="991"/>
                    <a:pt x="388" y="1174"/>
                    <a:pt x="502" y="1334"/>
                  </a:cubicBezTo>
                  <a:cubicBezTo>
                    <a:pt x="662" y="1516"/>
                    <a:pt x="822" y="1722"/>
                    <a:pt x="1027" y="1950"/>
                  </a:cubicBezTo>
                  <a:cubicBezTo>
                    <a:pt x="1187" y="2110"/>
                    <a:pt x="1370" y="2293"/>
                    <a:pt x="1598" y="2521"/>
                  </a:cubicBezTo>
                  <a:cubicBezTo>
                    <a:pt x="1758" y="2681"/>
                    <a:pt x="1917" y="2817"/>
                    <a:pt x="2077" y="2977"/>
                  </a:cubicBezTo>
                  <a:lnTo>
                    <a:pt x="2146" y="3046"/>
                  </a:lnTo>
                  <a:cubicBezTo>
                    <a:pt x="2191" y="3091"/>
                    <a:pt x="2260" y="3160"/>
                    <a:pt x="2328" y="3206"/>
                  </a:cubicBezTo>
                  <a:lnTo>
                    <a:pt x="2328" y="3228"/>
                  </a:lnTo>
                  <a:cubicBezTo>
                    <a:pt x="2351" y="3274"/>
                    <a:pt x="2397" y="3297"/>
                    <a:pt x="2442" y="3297"/>
                  </a:cubicBezTo>
                  <a:lnTo>
                    <a:pt x="2465" y="3297"/>
                  </a:lnTo>
                  <a:cubicBezTo>
                    <a:pt x="2465" y="3297"/>
                    <a:pt x="2488" y="3274"/>
                    <a:pt x="2511" y="3274"/>
                  </a:cubicBezTo>
                  <a:cubicBezTo>
                    <a:pt x="2534" y="3251"/>
                    <a:pt x="2534" y="3228"/>
                    <a:pt x="2534" y="3183"/>
                  </a:cubicBezTo>
                  <a:cubicBezTo>
                    <a:pt x="2534" y="3160"/>
                    <a:pt x="2511" y="3160"/>
                    <a:pt x="2488" y="3137"/>
                  </a:cubicBezTo>
                  <a:lnTo>
                    <a:pt x="2488" y="3114"/>
                  </a:lnTo>
                  <a:cubicBezTo>
                    <a:pt x="2283" y="2544"/>
                    <a:pt x="2077" y="2064"/>
                    <a:pt x="1872" y="1608"/>
                  </a:cubicBezTo>
                  <a:cubicBezTo>
                    <a:pt x="1712" y="1243"/>
                    <a:pt x="1552" y="969"/>
                    <a:pt x="1392" y="718"/>
                  </a:cubicBezTo>
                  <a:cubicBezTo>
                    <a:pt x="1301" y="581"/>
                    <a:pt x="1210" y="466"/>
                    <a:pt x="1119" y="375"/>
                  </a:cubicBezTo>
                  <a:cubicBezTo>
                    <a:pt x="1027" y="261"/>
                    <a:pt x="936" y="170"/>
                    <a:pt x="845" y="124"/>
                  </a:cubicBezTo>
                  <a:cubicBezTo>
                    <a:pt x="731" y="56"/>
                    <a:pt x="639" y="10"/>
                    <a:pt x="525" y="10"/>
                  </a:cubicBezTo>
                  <a:cubicBezTo>
                    <a:pt x="505" y="3"/>
                    <a:pt x="483" y="1"/>
                    <a:pt x="459" y="1"/>
                  </a:cubicBezTo>
                  <a:close/>
                </a:path>
              </a:pathLst>
            </a:cu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04" name="Google Shape;5704;p21"/>
            <p:cNvSpPr/>
            <p:nvPr/>
          </p:nvSpPr>
          <p:spPr>
            <a:xfrm>
              <a:off x="818450" y="783525"/>
              <a:ext cx="125000" cy="45675"/>
            </a:xfrm>
            <a:custGeom>
              <a:avLst/>
              <a:gdLst/>
              <a:ahLst/>
              <a:cxnLst/>
              <a:rect l="l" t="t" r="r" b="b"/>
              <a:pathLst>
                <a:path w="5000" h="1827" extrusionOk="0">
                  <a:moveTo>
                    <a:pt x="434" y="1"/>
                  </a:moveTo>
                  <a:cubicBezTo>
                    <a:pt x="343" y="23"/>
                    <a:pt x="251" y="46"/>
                    <a:pt x="183" y="92"/>
                  </a:cubicBezTo>
                  <a:cubicBezTo>
                    <a:pt x="160" y="92"/>
                    <a:pt x="160" y="115"/>
                    <a:pt x="137" y="138"/>
                  </a:cubicBezTo>
                  <a:cubicBezTo>
                    <a:pt x="92" y="160"/>
                    <a:pt x="69" y="206"/>
                    <a:pt x="46" y="252"/>
                  </a:cubicBezTo>
                  <a:cubicBezTo>
                    <a:pt x="23" y="320"/>
                    <a:pt x="0" y="411"/>
                    <a:pt x="0" y="526"/>
                  </a:cubicBezTo>
                  <a:cubicBezTo>
                    <a:pt x="23" y="617"/>
                    <a:pt x="46" y="708"/>
                    <a:pt x="92" y="799"/>
                  </a:cubicBezTo>
                  <a:cubicBezTo>
                    <a:pt x="160" y="959"/>
                    <a:pt x="320" y="1119"/>
                    <a:pt x="548" y="1233"/>
                  </a:cubicBezTo>
                  <a:cubicBezTo>
                    <a:pt x="799" y="1393"/>
                    <a:pt x="1096" y="1461"/>
                    <a:pt x="1324" y="1530"/>
                  </a:cubicBezTo>
                  <a:cubicBezTo>
                    <a:pt x="1575" y="1598"/>
                    <a:pt x="1872" y="1644"/>
                    <a:pt x="2237" y="1690"/>
                  </a:cubicBezTo>
                  <a:cubicBezTo>
                    <a:pt x="2534" y="1735"/>
                    <a:pt x="2854" y="1758"/>
                    <a:pt x="3219" y="1781"/>
                  </a:cubicBezTo>
                  <a:cubicBezTo>
                    <a:pt x="3515" y="1804"/>
                    <a:pt x="3835" y="1804"/>
                    <a:pt x="4223" y="1804"/>
                  </a:cubicBezTo>
                  <a:lnTo>
                    <a:pt x="4428" y="1804"/>
                  </a:lnTo>
                  <a:cubicBezTo>
                    <a:pt x="4588" y="1827"/>
                    <a:pt x="4748" y="1827"/>
                    <a:pt x="4885" y="1827"/>
                  </a:cubicBezTo>
                  <a:cubicBezTo>
                    <a:pt x="4908" y="1827"/>
                    <a:pt x="4953" y="1827"/>
                    <a:pt x="4976" y="1804"/>
                  </a:cubicBezTo>
                  <a:cubicBezTo>
                    <a:pt x="4976" y="1804"/>
                    <a:pt x="4976" y="1781"/>
                    <a:pt x="4976" y="1781"/>
                  </a:cubicBezTo>
                  <a:cubicBezTo>
                    <a:pt x="4999" y="1735"/>
                    <a:pt x="4976" y="1667"/>
                    <a:pt x="4931" y="1667"/>
                  </a:cubicBezTo>
                  <a:cubicBezTo>
                    <a:pt x="4931" y="1644"/>
                    <a:pt x="4931" y="1644"/>
                    <a:pt x="4931" y="1644"/>
                  </a:cubicBezTo>
                  <a:cubicBezTo>
                    <a:pt x="4657" y="1553"/>
                    <a:pt x="4406" y="1439"/>
                    <a:pt x="4155" y="1347"/>
                  </a:cubicBezTo>
                  <a:cubicBezTo>
                    <a:pt x="4040" y="1302"/>
                    <a:pt x="3949" y="1256"/>
                    <a:pt x="3835" y="1188"/>
                  </a:cubicBezTo>
                  <a:cubicBezTo>
                    <a:pt x="3744" y="1165"/>
                    <a:pt x="3652" y="1119"/>
                    <a:pt x="3584" y="1073"/>
                  </a:cubicBezTo>
                  <a:lnTo>
                    <a:pt x="3333" y="959"/>
                  </a:lnTo>
                  <a:cubicBezTo>
                    <a:pt x="2899" y="731"/>
                    <a:pt x="2374" y="480"/>
                    <a:pt x="1804" y="274"/>
                  </a:cubicBezTo>
                  <a:cubicBezTo>
                    <a:pt x="1530" y="183"/>
                    <a:pt x="1279" y="92"/>
                    <a:pt x="1050" y="46"/>
                  </a:cubicBezTo>
                  <a:cubicBezTo>
                    <a:pt x="913" y="23"/>
                    <a:pt x="822" y="1"/>
                    <a:pt x="708" y="1"/>
                  </a:cubicBezTo>
                  <a:close/>
                </a:path>
              </a:pathLst>
            </a:cu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05" name="Google Shape;5705;p21"/>
            <p:cNvSpPr/>
            <p:nvPr/>
          </p:nvSpPr>
          <p:spPr>
            <a:xfrm>
              <a:off x="869800" y="871675"/>
              <a:ext cx="85625" cy="26225"/>
            </a:xfrm>
            <a:custGeom>
              <a:avLst/>
              <a:gdLst/>
              <a:ahLst/>
              <a:cxnLst/>
              <a:rect l="l" t="t" r="r" b="b"/>
              <a:pathLst>
                <a:path w="3425" h="1049" extrusionOk="0">
                  <a:moveTo>
                    <a:pt x="1109" y="0"/>
                  </a:moveTo>
                  <a:cubicBezTo>
                    <a:pt x="1029" y="0"/>
                    <a:pt x="949" y="4"/>
                    <a:pt x="868" y="13"/>
                  </a:cubicBezTo>
                  <a:cubicBezTo>
                    <a:pt x="685" y="35"/>
                    <a:pt x="503" y="104"/>
                    <a:pt x="297" y="195"/>
                  </a:cubicBezTo>
                  <a:cubicBezTo>
                    <a:pt x="229" y="218"/>
                    <a:pt x="183" y="264"/>
                    <a:pt x="115" y="286"/>
                  </a:cubicBezTo>
                  <a:cubicBezTo>
                    <a:pt x="115" y="309"/>
                    <a:pt x="92" y="309"/>
                    <a:pt x="92" y="332"/>
                  </a:cubicBezTo>
                  <a:cubicBezTo>
                    <a:pt x="46" y="355"/>
                    <a:pt x="23" y="378"/>
                    <a:pt x="23" y="423"/>
                  </a:cubicBezTo>
                  <a:cubicBezTo>
                    <a:pt x="1" y="469"/>
                    <a:pt x="1" y="515"/>
                    <a:pt x="23" y="560"/>
                  </a:cubicBezTo>
                  <a:cubicBezTo>
                    <a:pt x="23" y="629"/>
                    <a:pt x="69" y="652"/>
                    <a:pt x="115" y="697"/>
                  </a:cubicBezTo>
                  <a:cubicBezTo>
                    <a:pt x="160" y="720"/>
                    <a:pt x="206" y="766"/>
                    <a:pt x="252" y="789"/>
                  </a:cubicBezTo>
                  <a:cubicBezTo>
                    <a:pt x="343" y="834"/>
                    <a:pt x="411" y="857"/>
                    <a:pt x="503" y="903"/>
                  </a:cubicBezTo>
                  <a:cubicBezTo>
                    <a:pt x="594" y="926"/>
                    <a:pt x="708" y="971"/>
                    <a:pt x="822" y="994"/>
                  </a:cubicBezTo>
                  <a:cubicBezTo>
                    <a:pt x="936" y="1017"/>
                    <a:pt x="1028" y="1040"/>
                    <a:pt x="1165" y="1040"/>
                  </a:cubicBezTo>
                  <a:cubicBezTo>
                    <a:pt x="1226" y="1046"/>
                    <a:pt x="1289" y="1049"/>
                    <a:pt x="1353" y="1049"/>
                  </a:cubicBezTo>
                  <a:cubicBezTo>
                    <a:pt x="1529" y="1049"/>
                    <a:pt x="1717" y="1027"/>
                    <a:pt x="1918" y="994"/>
                  </a:cubicBezTo>
                  <a:cubicBezTo>
                    <a:pt x="2192" y="971"/>
                    <a:pt x="2443" y="903"/>
                    <a:pt x="2648" y="834"/>
                  </a:cubicBezTo>
                  <a:cubicBezTo>
                    <a:pt x="2854" y="789"/>
                    <a:pt x="3082" y="720"/>
                    <a:pt x="3265" y="652"/>
                  </a:cubicBezTo>
                  <a:lnTo>
                    <a:pt x="3356" y="629"/>
                  </a:lnTo>
                  <a:cubicBezTo>
                    <a:pt x="3379" y="606"/>
                    <a:pt x="3379" y="606"/>
                    <a:pt x="3379" y="606"/>
                  </a:cubicBezTo>
                  <a:cubicBezTo>
                    <a:pt x="3402" y="583"/>
                    <a:pt x="3424" y="537"/>
                    <a:pt x="3402" y="492"/>
                  </a:cubicBezTo>
                  <a:cubicBezTo>
                    <a:pt x="3402" y="469"/>
                    <a:pt x="3356" y="446"/>
                    <a:pt x="3310" y="446"/>
                  </a:cubicBezTo>
                  <a:cubicBezTo>
                    <a:pt x="3310" y="423"/>
                    <a:pt x="3287" y="423"/>
                    <a:pt x="3242" y="401"/>
                  </a:cubicBezTo>
                  <a:cubicBezTo>
                    <a:pt x="3014" y="355"/>
                    <a:pt x="2785" y="309"/>
                    <a:pt x="2557" y="241"/>
                  </a:cubicBezTo>
                  <a:cubicBezTo>
                    <a:pt x="2397" y="195"/>
                    <a:pt x="2237" y="172"/>
                    <a:pt x="2078" y="127"/>
                  </a:cubicBezTo>
                  <a:cubicBezTo>
                    <a:pt x="1781" y="71"/>
                    <a:pt x="1454" y="0"/>
                    <a:pt x="1109" y="0"/>
                  </a:cubicBezTo>
                  <a:close/>
                </a:path>
              </a:pathLst>
            </a:cu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5706" name="Google Shape;5706;p21"/>
          <p:cNvGrpSpPr/>
          <p:nvPr/>
        </p:nvGrpSpPr>
        <p:grpSpPr>
          <a:xfrm rot="9887252">
            <a:off x="11307658" y="2070206"/>
            <a:ext cx="439516" cy="565108"/>
            <a:chOff x="3526675" y="707075"/>
            <a:chExt cx="187750" cy="241400"/>
          </a:xfrm>
        </p:grpSpPr>
        <p:sp>
          <p:nvSpPr>
            <p:cNvPr id="5707" name="Google Shape;5707;p21"/>
            <p:cNvSpPr/>
            <p:nvPr/>
          </p:nvSpPr>
          <p:spPr>
            <a:xfrm>
              <a:off x="3633950" y="834325"/>
              <a:ext cx="80475" cy="92450"/>
            </a:xfrm>
            <a:custGeom>
              <a:avLst/>
              <a:gdLst/>
              <a:ahLst/>
              <a:cxnLst/>
              <a:rect l="l" t="t" r="r" b="b"/>
              <a:pathLst>
                <a:path w="3219" h="3698" extrusionOk="0">
                  <a:moveTo>
                    <a:pt x="2648" y="0"/>
                  </a:moveTo>
                  <a:cubicBezTo>
                    <a:pt x="2557" y="0"/>
                    <a:pt x="2443" y="23"/>
                    <a:pt x="2306" y="69"/>
                  </a:cubicBezTo>
                  <a:cubicBezTo>
                    <a:pt x="2169" y="114"/>
                    <a:pt x="2032" y="183"/>
                    <a:pt x="1895" y="274"/>
                  </a:cubicBezTo>
                  <a:cubicBezTo>
                    <a:pt x="1781" y="342"/>
                    <a:pt x="1667" y="457"/>
                    <a:pt x="1553" y="593"/>
                  </a:cubicBezTo>
                  <a:cubicBezTo>
                    <a:pt x="1438" y="685"/>
                    <a:pt x="1347" y="822"/>
                    <a:pt x="1233" y="982"/>
                  </a:cubicBezTo>
                  <a:cubicBezTo>
                    <a:pt x="1028" y="1301"/>
                    <a:pt x="868" y="1621"/>
                    <a:pt x="754" y="1917"/>
                  </a:cubicBezTo>
                  <a:cubicBezTo>
                    <a:pt x="662" y="2100"/>
                    <a:pt x="571" y="2305"/>
                    <a:pt x="503" y="2488"/>
                  </a:cubicBezTo>
                  <a:cubicBezTo>
                    <a:pt x="434" y="2625"/>
                    <a:pt x="388" y="2762"/>
                    <a:pt x="343" y="2876"/>
                  </a:cubicBezTo>
                  <a:cubicBezTo>
                    <a:pt x="229" y="3104"/>
                    <a:pt x="137" y="3333"/>
                    <a:pt x="0" y="3561"/>
                  </a:cubicBezTo>
                  <a:cubicBezTo>
                    <a:pt x="0" y="3584"/>
                    <a:pt x="0" y="3606"/>
                    <a:pt x="0" y="3629"/>
                  </a:cubicBezTo>
                  <a:cubicBezTo>
                    <a:pt x="0" y="3652"/>
                    <a:pt x="23" y="3675"/>
                    <a:pt x="46" y="3675"/>
                  </a:cubicBezTo>
                  <a:lnTo>
                    <a:pt x="69" y="3675"/>
                  </a:lnTo>
                  <a:cubicBezTo>
                    <a:pt x="92" y="3698"/>
                    <a:pt x="92" y="3698"/>
                    <a:pt x="115" y="3698"/>
                  </a:cubicBezTo>
                  <a:cubicBezTo>
                    <a:pt x="137" y="3698"/>
                    <a:pt x="160" y="3698"/>
                    <a:pt x="183" y="3675"/>
                  </a:cubicBezTo>
                  <a:cubicBezTo>
                    <a:pt x="685" y="3355"/>
                    <a:pt x="1119" y="3059"/>
                    <a:pt x="1484" y="2739"/>
                  </a:cubicBezTo>
                  <a:cubicBezTo>
                    <a:pt x="1849" y="2465"/>
                    <a:pt x="2192" y="2168"/>
                    <a:pt x="2511" y="1849"/>
                  </a:cubicBezTo>
                  <a:cubicBezTo>
                    <a:pt x="2671" y="1666"/>
                    <a:pt x="2808" y="1484"/>
                    <a:pt x="2922" y="1324"/>
                  </a:cubicBezTo>
                  <a:cubicBezTo>
                    <a:pt x="3059" y="1118"/>
                    <a:pt x="3127" y="936"/>
                    <a:pt x="3173" y="753"/>
                  </a:cubicBezTo>
                  <a:cubicBezTo>
                    <a:pt x="3219" y="593"/>
                    <a:pt x="3219" y="434"/>
                    <a:pt x="3150" y="297"/>
                  </a:cubicBezTo>
                  <a:cubicBezTo>
                    <a:pt x="3127" y="228"/>
                    <a:pt x="3082" y="183"/>
                    <a:pt x="3036" y="137"/>
                  </a:cubicBezTo>
                  <a:cubicBezTo>
                    <a:pt x="3013" y="114"/>
                    <a:pt x="2968" y="91"/>
                    <a:pt x="2945" y="69"/>
                  </a:cubicBezTo>
                  <a:cubicBezTo>
                    <a:pt x="2922" y="46"/>
                    <a:pt x="2876" y="46"/>
                    <a:pt x="2831" y="23"/>
                  </a:cubicBezTo>
                  <a:cubicBezTo>
                    <a:pt x="2785" y="23"/>
                    <a:pt x="2717" y="0"/>
                    <a:pt x="2648" y="0"/>
                  </a:cubicBezTo>
                  <a:close/>
                </a:path>
              </a:pathLst>
            </a:custGeom>
            <a:solidFill>
              <a:schemeClr val="accent4"/>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08" name="Google Shape;5708;p21"/>
            <p:cNvSpPr/>
            <p:nvPr/>
          </p:nvSpPr>
          <p:spPr>
            <a:xfrm>
              <a:off x="3584875" y="707075"/>
              <a:ext cx="43950" cy="152950"/>
            </a:xfrm>
            <a:custGeom>
              <a:avLst/>
              <a:gdLst/>
              <a:ahLst/>
              <a:cxnLst/>
              <a:rect l="l" t="t" r="r" b="b"/>
              <a:pathLst>
                <a:path w="1758" h="6118" extrusionOk="0">
                  <a:moveTo>
                    <a:pt x="1119" y="0"/>
                  </a:moveTo>
                  <a:cubicBezTo>
                    <a:pt x="1073" y="0"/>
                    <a:pt x="1050" y="23"/>
                    <a:pt x="1005" y="23"/>
                  </a:cubicBezTo>
                  <a:cubicBezTo>
                    <a:pt x="936" y="46"/>
                    <a:pt x="868" y="68"/>
                    <a:pt x="799" y="114"/>
                  </a:cubicBezTo>
                  <a:cubicBezTo>
                    <a:pt x="685" y="205"/>
                    <a:pt x="571" y="320"/>
                    <a:pt x="480" y="479"/>
                  </a:cubicBezTo>
                  <a:cubicBezTo>
                    <a:pt x="411" y="593"/>
                    <a:pt x="343" y="753"/>
                    <a:pt x="274" y="936"/>
                  </a:cubicBezTo>
                  <a:cubicBezTo>
                    <a:pt x="252" y="1050"/>
                    <a:pt x="206" y="1187"/>
                    <a:pt x="160" y="1347"/>
                  </a:cubicBezTo>
                  <a:cubicBezTo>
                    <a:pt x="115" y="1552"/>
                    <a:pt x="92" y="1758"/>
                    <a:pt x="69" y="1986"/>
                  </a:cubicBezTo>
                  <a:cubicBezTo>
                    <a:pt x="23" y="2397"/>
                    <a:pt x="0" y="2830"/>
                    <a:pt x="23" y="3355"/>
                  </a:cubicBezTo>
                  <a:cubicBezTo>
                    <a:pt x="46" y="3857"/>
                    <a:pt x="92" y="4360"/>
                    <a:pt x="160" y="4839"/>
                  </a:cubicBezTo>
                  <a:cubicBezTo>
                    <a:pt x="183" y="5227"/>
                    <a:pt x="229" y="5638"/>
                    <a:pt x="252" y="6026"/>
                  </a:cubicBezTo>
                  <a:cubicBezTo>
                    <a:pt x="252" y="6072"/>
                    <a:pt x="297" y="6117"/>
                    <a:pt x="343" y="6117"/>
                  </a:cubicBezTo>
                  <a:cubicBezTo>
                    <a:pt x="366" y="6117"/>
                    <a:pt x="388" y="6094"/>
                    <a:pt x="411" y="6072"/>
                  </a:cubicBezTo>
                  <a:cubicBezTo>
                    <a:pt x="434" y="6072"/>
                    <a:pt x="434" y="6049"/>
                    <a:pt x="434" y="6026"/>
                  </a:cubicBezTo>
                  <a:lnTo>
                    <a:pt x="434" y="6003"/>
                  </a:lnTo>
                  <a:cubicBezTo>
                    <a:pt x="525" y="5752"/>
                    <a:pt x="617" y="5501"/>
                    <a:pt x="708" y="5250"/>
                  </a:cubicBezTo>
                  <a:cubicBezTo>
                    <a:pt x="868" y="4839"/>
                    <a:pt x="1028" y="4382"/>
                    <a:pt x="1165" y="3949"/>
                  </a:cubicBezTo>
                  <a:cubicBezTo>
                    <a:pt x="1301" y="3584"/>
                    <a:pt x="1393" y="3218"/>
                    <a:pt x="1484" y="2899"/>
                  </a:cubicBezTo>
                  <a:cubicBezTo>
                    <a:pt x="1575" y="2579"/>
                    <a:pt x="1644" y="2237"/>
                    <a:pt x="1689" y="1895"/>
                  </a:cubicBezTo>
                  <a:cubicBezTo>
                    <a:pt x="1712" y="1621"/>
                    <a:pt x="1758" y="1347"/>
                    <a:pt x="1758" y="1050"/>
                  </a:cubicBezTo>
                  <a:cubicBezTo>
                    <a:pt x="1758" y="890"/>
                    <a:pt x="1735" y="730"/>
                    <a:pt x="1712" y="593"/>
                  </a:cubicBezTo>
                  <a:cubicBezTo>
                    <a:pt x="1689" y="434"/>
                    <a:pt x="1621" y="320"/>
                    <a:pt x="1553" y="205"/>
                  </a:cubicBezTo>
                  <a:cubicBezTo>
                    <a:pt x="1507" y="160"/>
                    <a:pt x="1461" y="114"/>
                    <a:pt x="1416" y="91"/>
                  </a:cubicBezTo>
                  <a:cubicBezTo>
                    <a:pt x="1370" y="46"/>
                    <a:pt x="1301" y="23"/>
                    <a:pt x="1210" y="23"/>
                  </a:cubicBezTo>
                  <a:cubicBezTo>
                    <a:pt x="1187" y="0"/>
                    <a:pt x="1165" y="0"/>
                    <a:pt x="1119" y="0"/>
                  </a:cubicBezTo>
                  <a:close/>
                </a:path>
              </a:pathLst>
            </a:custGeom>
            <a:solidFill>
              <a:schemeClr val="accent4"/>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09" name="Google Shape;5709;p21"/>
            <p:cNvSpPr/>
            <p:nvPr/>
          </p:nvSpPr>
          <p:spPr>
            <a:xfrm>
              <a:off x="3526675" y="785800"/>
              <a:ext cx="46800" cy="162675"/>
            </a:xfrm>
            <a:custGeom>
              <a:avLst/>
              <a:gdLst/>
              <a:ahLst/>
              <a:cxnLst/>
              <a:rect l="l" t="t" r="r" b="b"/>
              <a:pathLst>
                <a:path w="1872" h="6507" extrusionOk="0">
                  <a:moveTo>
                    <a:pt x="776" y="1"/>
                  </a:moveTo>
                  <a:cubicBezTo>
                    <a:pt x="708" y="1"/>
                    <a:pt x="617" y="24"/>
                    <a:pt x="548" y="47"/>
                  </a:cubicBezTo>
                  <a:cubicBezTo>
                    <a:pt x="480" y="69"/>
                    <a:pt x="411" y="115"/>
                    <a:pt x="343" y="161"/>
                  </a:cubicBezTo>
                  <a:cubicBezTo>
                    <a:pt x="297" y="206"/>
                    <a:pt x="251" y="252"/>
                    <a:pt x="206" y="343"/>
                  </a:cubicBezTo>
                  <a:cubicBezTo>
                    <a:pt x="160" y="389"/>
                    <a:pt x="137" y="480"/>
                    <a:pt x="92" y="572"/>
                  </a:cubicBezTo>
                  <a:cubicBezTo>
                    <a:pt x="69" y="640"/>
                    <a:pt x="46" y="731"/>
                    <a:pt x="46" y="845"/>
                  </a:cubicBezTo>
                  <a:cubicBezTo>
                    <a:pt x="23" y="937"/>
                    <a:pt x="0" y="1051"/>
                    <a:pt x="0" y="1165"/>
                  </a:cubicBezTo>
                  <a:cubicBezTo>
                    <a:pt x="0" y="1370"/>
                    <a:pt x="0" y="1621"/>
                    <a:pt x="46" y="1895"/>
                  </a:cubicBezTo>
                  <a:cubicBezTo>
                    <a:pt x="69" y="2169"/>
                    <a:pt x="114" y="2420"/>
                    <a:pt x="183" y="2740"/>
                  </a:cubicBezTo>
                  <a:cubicBezTo>
                    <a:pt x="274" y="3242"/>
                    <a:pt x="411" y="3790"/>
                    <a:pt x="594" y="4452"/>
                  </a:cubicBezTo>
                  <a:cubicBezTo>
                    <a:pt x="753" y="5022"/>
                    <a:pt x="959" y="5616"/>
                    <a:pt x="1233" y="6415"/>
                  </a:cubicBezTo>
                  <a:cubicBezTo>
                    <a:pt x="1256" y="6460"/>
                    <a:pt x="1278" y="6483"/>
                    <a:pt x="1324" y="6483"/>
                  </a:cubicBezTo>
                  <a:lnTo>
                    <a:pt x="1347" y="6483"/>
                  </a:lnTo>
                  <a:cubicBezTo>
                    <a:pt x="1347" y="6506"/>
                    <a:pt x="1370" y="6506"/>
                    <a:pt x="1370" y="6506"/>
                  </a:cubicBezTo>
                  <a:cubicBezTo>
                    <a:pt x="1415" y="6506"/>
                    <a:pt x="1461" y="6460"/>
                    <a:pt x="1461" y="6438"/>
                  </a:cubicBezTo>
                  <a:cubicBezTo>
                    <a:pt x="1507" y="6209"/>
                    <a:pt x="1552" y="5981"/>
                    <a:pt x="1598" y="5753"/>
                  </a:cubicBezTo>
                  <a:cubicBezTo>
                    <a:pt x="1598" y="5684"/>
                    <a:pt x="1621" y="5593"/>
                    <a:pt x="1621" y="5525"/>
                  </a:cubicBezTo>
                  <a:lnTo>
                    <a:pt x="1621" y="5456"/>
                  </a:lnTo>
                  <a:lnTo>
                    <a:pt x="1644" y="5410"/>
                  </a:lnTo>
                  <a:cubicBezTo>
                    <a:pt x="1644" y="5388"/>
                    <a:pt x="1644" y="5388"/>
                    <a:pt x="1644" y="5388"/>
                  </a:cubicBezTo>
                  <a:cubicBezTo>
                    <a:pt x="1666" y="5205"/>
                    <a:pt x="1689" y="5045"/>
                    <a:pt x="1712" y="4863"/>
                  </a:cubicBezTo>
                  <a:cubicBezTo>
                    <a:pt x="1781" y="4269"/>
                    <a:pt x="1826" y="3699"/>
                    <a:pt x="1826" y="3151"/>
                  </a:cubicBezTo>
                  <a:cubicBezTo>
                    <a:pt x="1872" y="2420"/>
                    <a:pt x="1826" y="1873"/>
                    <a:pt x="1758" y="1370"/>
                  </a:cubicBezTo>
                  <a:cubicBezTo>
                    <a:pt x="1712" y="1097"/>
                    <a:pt x="1666" y="868"/>
                    <a:pt x="1575" y="663"/>
                  </a:cubicBezTo>
                  <a:cubicBezTo>
                    <a:pt x="1507" y="457"/>
                    <a:pt x="1393" y="298"/>
                    <a:pt x="1278" y="183"/>
                  </a:cubicBezTo>
                  <a:cubicBezTo>
                    <a:pt x="1210" y="115"/>
                    <a:pt x="1142" y="69"/>
                    <a:pt x="1050" y="47"/>
                  </a:cubicBezTo>
                  <a:cubicBezTo>
                    <a:pt x="982" y="24"/>
                    <a:pt x="890" y="1"/>
                    <a:pt x="799" y="1"/>
                  </a:cubicBezTo>
                  <a:close/>
                </a:path>
              </a:pathLst>
            </a:custGeom>
            <a:solidFill>
              <a:schemeClr val="accent4"/>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5710" name="Google Shape;5710;p21"/>
          <p:cNvSpPr/>
          <p:nvPr/>
        </p:nvSpPr>
        <p:spPr>
          <a:xfrm rot="1258828">
            <a:off x="3059505" y="6401227"/>
            <a:ext cx="452691" cy="147516"/>
          </a:xfrm>
          <a:custGeom>
            <a:avLst/>
            <a:gdLst/>
            <a:ahLst/>
            <a:cxnLst/>
            <a:rect l="l" t="t" r="r" b="b"/>
            <a:pathLst>
              <a:path w="4232" h="1379" extrusionOk="0">
                <a:moveTo>
                  <a:pt x="2195" y="0"/>
                </a:moveTo>
                <a:cubicBezTo>
                  <a:pt x="2121" y="4"/>
                  <a:pt x="2047" y="31"/>
                  <a:pt x="1987" y="68"/>
                </a:cubicBezTo>
                <a:cubicBezTo>
                  <a:pt x="1924" y="108"/>
                  <a:pt x="1871" y="155"/>
                  <a:pt x="1820" y="208"/>
                </a:cubicBezTo>
                <a:cubicBezTo>
                  <a:pt x="1774" y="258"/>
                  <a:pt x="1737" y="312"/>
                  <a:pt x="1710" y="372"/>
                </a:cubicBezTo>
                <a:cubicBezTo>
                  <a:pt x="1697" y="402"/>
                  <a:pt x="1686" y="432"/>
                  <a:pt x="1677" y="459"/>
                </a:cubicBezTo>
                <a:cubicBezTo>
                  <a:pt x="1650" y="526"/>
                  <a:pt x="1630" y="593"/>
                  <a:pt x="1610" y="659"/>
                </a:cubicBezTo>
                <a:cubicBezTo>
                  <a:pt x="1583" y="763"/>
                  <a:pt x="1556" y="863"/>
                  <a:pt x="1522" y="964"/>
                </a:cubicBezTo>
                <a:cubicBezTo>
                  <a:pt x="1513" y="988"/>
                  <a:pt x="1502" y="1014"/>
                  <a:pt x="1490" y="1038"/>
                </a:cubicBezTo>
                <a:cubicBezTo>
                  <a:pt x="1445" y="1017"/>
                  <a:pt x="1402" y="994"/>
                  <a:pt x="1362" y="964"/>
                </a:cubicBezTo>
                <a:cubicBezTo>
                  <a:pt x="1352" y="957"/>
                  <a:pt x="1342" y="948"/>
                  <a:pt x="1332" y="937"/>
                </a:cubicBezTo>
                <a:cubicBezTo>
                  <a:pt x="1289" y="880"/>
                  <a:pt x="1252" y="820"/>
                  <a:pt x="1221" y="760"/>
                </a:cubicBezTo>
                <a:cubicBezTo>
                  <a:pt x="1201" y="713"/>
                  <a:pt x="1189" y="667"/>
                  <a:pt x="1178" y="619"/>
                </a:cubicBezTo>
                <a:cubicBezTo>
                  <a:pt x="1161" y="566"/>
                  <a:pt x="1148" y="513"/>
                  <a:pt x="1128" y="462"/>
                </a:cubicBezTo>
                <a:cubicBezTo>
                  <a:pt x="1108" y="399"/>
                  <a:pt x="1084" y="338"/>
                  <a:pt x="1055" y="281"/>
                </a:cubicBezTo>
                <a:cubicBezTo>
                  <a:pt x="998" y="168"/>
                  <a:pt x="891" y="85"/>
                  <a:pt x="760" y="68"/>
                </a:cubicBezTo>
                <a:cubicBezTo>
                  <a:pt x="740" y="65"/>
                  <a:pt x="720" y="64"/>
                  <a:pt x="700" y="64"/>
                </a:cubicBezTo>
                <a:cubicBezTo>
                  <a:pt x="639" y="64"/>
                  <a:pt x="577" y="76"/>
                  <a:pt x="519" y="101"/>
                </a:cubicBezTo>
                <a:cubicBezTo>
                  <a:pt x="459" y="125"/>
                  <a:pt x="402" y="151"/>
                  <a:pt x="352" y="191"/>
                </a:cubicBezTo>
                <a:cubicBezTo>
                  <a:pt x="322" y="215"/>
                  <a:pt x="295" y="238"/>
                  <a:pt x="269" y="261"/>
                </a:cubicBezTo>
                <a:cubicBezTo>
                  <a:pt x="238" y="292"/>
                  <a:pt x="218" y="326"/>
                  <a:pt x="195" y="355"/>
                </a:cubicBezTo>
                <a:cubicBezTo>
                  <a:pt x="158" y="412"/>
                  <a:pt x="135" y="479"/>
                  <a:pt x="115" y="542"/>
                </a:cubicBezTo>
                <a:cubicBezTo>
                  <a:pt x="91" y="623"/>
                  <a:pt x="78" y="707"/>
                  <a:pt x="65" y="790"/>
                </a:cubicBezTo>
                <a:cubicBezTo>
                  <a:pt x="45" y="897"/>
                  <a:pt x="25" y="1004"/>
                  <a:pt x="8" y="1111"/>
                </a:cubicBezTo>
                <a:cubicBezTo>
                  <a:pt x="1" y="1144"/>
                  <a:pt x="5" y="1181"/>
                  <a:pt x="25" y="1212"/>
                </a:cubicBezTo>
                <a:cubicBezTo>
                  <a:pt x="45" y="1241"/>
                  <a:pt x="74" y="1261"/>
                  <a:pt x="108" y="1269"/>
                </a:cubicBezTo>
                <a:cubicBezTo>
                  <a:pt x="118" y="1271"/>
                  <a:pt x="127" y="1272"/>
                  <a:pt x="137" y="1272"/>
                </a:cubicBezTo>
                <a:cubicBezTo>
                  <a:pt x="195" y="1272"/>
                  <a:pt x="254" y="1231"/>
                  <a:pt x="266" y="1168"/>
                </a:cubicBezTo>
                <a:cubicBezTo>
                  <a:pt x="286" y="1058"/>
                  <a:pt x="306" y="944"/>
                  <a:pt x="326" y="834"/>
                </a:cubicBezTo>
                <a:cubicBezTo>
                  <a:pt x="339" y="747"/>
                  <a:pt x="359" y="663"/>
                  <a:pt x="386" y="579"/>
                </a:cubicBezTo>
                <a:cubicBezTo>
                  <a:pt x="399" y="546"/>
                  <a:pt x="416" y="516"/>
                  <a:pt x="432" y="486"/>
                </a:cubicBezTo>
                <a:cubicBezTo>
                  <a:pt x="453" y="462"/>
                  <a:pt x="473" y="442"/>
                  <a:pt x="496" y="422"/>
                </a:cubicBezTo>
                <a:cubicBezTo>
                  <a:pt x="522" y="399"/>
                  <a:pt x="553" y="382"/>
                  <a:pt x="583" y="366"/>
                </a:cubicBezTo>
                <a:cubicBezTo>
                  <a:pt x="610" y="355"/>
                  <a:pt x="633" y="346"/>
                  <a:pt x="660" y="338"/>
                </a:cubicBezTo>
                <a:cubicBezTo>
                  <a:pt x="676" y="335"/>
                  <a:pt x="690" y="335"/>
                  <a:pt x="707" y="335"/>
                </a:cubicBezTo>
                <a:cubicBezTo>
                  <a:pt x="717" y="338"/>
                  <a:pt x="730" y="342"/>
                  <a:pt x="740" y="346"/>
                </a:cubicBezTo>
                <a:lnTo>
                  <a:pt x="760" y="355"/>
                </a:lnTo>
                <a:lnTo>
                  <a:pt x="780" y="372"/>
                </a:lnTo>
                <a:cubicBezTo>
                  <a:pt x="790" y="386"/>
                  <a:pt x="797" y="402"/>
                  <a:pt x="807" y="415"/>
                </a:cubicBezTo>
                <a:cubicBezTo>
                  <a:pt x="823" y="459"/>
                  <a:pt x="837" y="506"/>
                  <a:pt x="851" y="549"/>
                </a:cubicBezTo>
                <a:cubicBezTo>
                  <a:pt x="867" y="602"/>
                  <a:pt x="884" y="656"/>
                  <a:pt x="897" y="710"/>
                </a:cubicBezTo>
                <a:cubicBezTo>
                  <a:pt x="911" y="763"/>
                  <a:pt x="924" y="814"/>
                  <a:pt x="944" y="867"/>
                </a:cubicBezTo>
                <a:cubicBezTo>
                  <a:pt x="971" y="928"/>
                  <a:pt x="1004" y="984"/>
                  <a:pt x="1034" y="1044"/>
                </a:cubicBezTo>
                <a:cubicBezTo>
                  <a:pt x="1048" y="1068"/>
                  <a:pt x="1061" y="1091"/>
                  <a:pt x="1078" y="1111"/>
                </a:cubicBezTo>
                <a:cubicBezTo>
                  <a:pt x="1108" y="1158"/>
                  <a:pt x="1144" y="1192"/>
                  <a:pt x="1185" y="1229"/>
                </a:cubicBezTo>
                <a:cubicBezTo>
                  <a:pt x="1238" y="1272"/>
                  <a:pt x="1299" y="1309"/>
                  <a:pt x="1362" y="1339"/>
                </a:cubicBezTo>
                <a:cubicBezTo>
                  <a:pt x="1399" y="1355"/>
                  <a:pt x="1436" y="1369"/>
                  <a:pt x="1473" y="1372"/>
                </a:cubicBezTo>
                <a:cubicBezTo>
                  <a:pt x="1493" y="1375"/>
                  <a:pt x="1519" y="1379"/>
                  <a:pt x="1539" y="1379"/>
                </a:cubicBezTo>
                <a:cubicBezTo>
                  <a:pt x="1563" y="1379"/>
                  <a:pt x="1586" y="1372"/>
                  <a:pt x="1606" y="1365"/>
                </a:cubicBezTo>
                <a:cubicBezTo>
                  <a:pt x="1626" y="1362"/>
                  <a:pt x="1657" y="1345"/>
                  <a:pt x="1670" y="1339"/>
                </a:cubicBezTo>
                <a:cubicBezTo>
                  <a:pt x="1693" y="1329"/>
                  <a:pt x="1706" y="1315"/>
                  <a:pt x="1726" y="1298"/>
                </a:cubicBezTo>
                <a:cubicBezTo>
                  <a:pt x="1760" y="1269"/>
                  <a:pt x="1787" y="1229"/>
                  <a:pt x="1811" y="1188"/>
                </a:cubicBezTo>
                <a:cubicBezTo>
                  <a:pt x="1851" y="1121"/>
                  <a:pt x="1880" y="1044"/>
                  <a:pt x="1907" y="971"/>
                </a:cubicBezTo>
                <a:cubicBezTo>
                  <a:pt x="1951" y="843"/>
                  <a:pt x="1981" y="713"/>
                  <a:pt x="2024" y="586"/>
                </a:cubicBezTo>
                <a:cubicBezTo>
                  <a:pt x="2041" y="553"/>
                  <a:pt x="2055" y="516"/>
                  <a:pt x="2075" y="482"/>
                </a:cubicBezTo>
                <a:cubicBezTo>
                  <a:pt x="2101" y="452"/>
                  <a:pt x="2124" y="426"/>
                  <a:pt x="2155" y="399"/>
                </a:cubicBezTo>
                <a:cubicBezTo>
                  <a:pt x="2168" y="389"/>
                  <a:pt x="2185" y="379"/>
                  <a:pt x="2198" y="369"/>
                </a:cubicBezTo>
                <a:lnTo>
                  <a:pt x="2218" y="362"/>
                </a:lnTo>
                <a:lnTo>
                  <a:pt x="2232" y="362"/>
                </a:lnTo>
                <a:lnTo>
                  <a:pt x="2252" y="366"/>
                </a:lnTo>
                <a:lnTo>
                  <a:pt x="2272" y="379"/>
                </a:lnTo>
                <a:lnTo>
                  <a:pt x="2275" y="379"/>
                </a:lnTo>
                <a:cubicBezTo>
                  <a:pt x="2279" y="389"/>
                  <a:pt x="2285" y="395"/>
                  <a:pt x="2288" y="406"/>
                </a:cubicBezTo>
                <a:cubicBezTo>
                  <a:pt x="2305" y="449"/>
                  <a:pt x="2319" y="492"/>
                  <a:pt x="2328" y="539"/>
                </a:cubicBezTo>
                <a:cubicBezTo>
                  <a:pt x="2342" y="590"/>
                  <a:pt x="2359" y="639"/>
                  <a:pt x="2372" y="690"/>
                </a:cubicBezTo>
                <a:cubicBezTo>
                  <a:pt x="2385" y="743"/>
                  <a:pt x="2396" y="800"/>
                  <a:pt x="2416" y="850"/>
                </a:cubicBezTo>
                <a:cubicBezTo>
                  <a:pt x="2439" y="914"/>
                  <a:pt x="2473" y="977"/>
                  <a:pt x="2509" y="1031"/>
                </a:cubicBezTo>
                <a:cubicBezTo>
                  <a:pt x="2529" y="1061"/>
                  <a:pt x="2556" y="1091"/>
                  <a:pt x="2580" y="1118"/>
                </a:cubicBezTo>
                <a:cubicBezTo>
                  <a:pt x="2609" y="1151"/>
                  <a:pt x="2640" y="1175"/>
                  <a:pt x="2673" y="1198"/>
                </a:cubicBezTo>
                <a:cubicBezTo>
                  <a:pt x="2694" y="1215"/>
                  <a:pt x="2717" y="1225"/>
                  <a:pt x="2737" y="1238"/>
                </a:cubicBezTo>
                <a:cubicBezTo>
                  <a:pt x="2787" y="1261"/>
                  <a:pt x="2837" y="1272"/>
                  <a:pt x="2890" y="1272"/>
                </a:cubicBezTo>
                <a:cubicBezTo>
                  <a:pt x="2910" y="1272"/>
                  <a:pt x="2944" y="1265"/>
                  <a:pt x="2964" y="1258"/>
                </a:cubicBezTo>
                <a:cubicBezTo>
                  <a:pt x="2995" y="1249"/>
                  <a:pt x="3024" y="1232"/>
                  <a:pt x="3048" y="1212"/>
                </a:cubicBezTo>
                <a:cubicBezTo>
                  <a:pt x="3068" y="1198"/>
                  <a:pt x="3081" y="1184"/>
                  <a:pt x="3095" y="1168"/>
                </a:cubicBezTo>
                <a:cubicBezTo>
                  <a:pt x="3111" y="1151"/>
                  <a:pt x="3125" y="1128"/>
                  <a:pt x="3135" y="1108"/>
                </a:cubicBezTo>
                <a:cubicBezTo>
                  <a:pt x="3148" y="1088"/>
                  <a:pt x="3158" y="1068"/>
                  <a:pt x="3168" y="1048"/>
                </a:cubicBezTo>
                <a:cubicBezTo>
                  <a:pt x="3185" y="1008"/>
                  <a:pt x="3202" y="968"/>
                  <a:pt x="3219" y="928"/>
                </a:cubicBezTo>
                <a:cubicBezTo>
                  <a:pt x="3239" y="871"/>
                  <a:pt x="3255" y="814"/>
                  <a:pt x="3275" y="757"/>
                </a:cubicBezTo>
                <a:cubicBezTo>
                  <a:pt x="3282" y="737"/>
                  <a:pt x="3288" y="716"/>
                  <a:pt x="3296" y="696"/>
                </a:cubicBezTo>
                <a:cubicBezTo>
                  <a:pt x="3322" y="627"/>
                  <a:pt x="3352" y="559"/>
                  <a:pt x="3392" y="496"/>
                </a:cubicBezTo>
                <a:cubicBezTo>
                  <a:pt x="3406" y="479"/>
                  <a:pt x="3419" y="462"/>
                  <a:pt x="3432" y="449"/>
                </a:cubicBezTo>
                <a:lnTo>
                  <a:pt x="3449" y="439"/>
                </a:lnTo>
                <a:lnTo>
                  <a:pt x="3452" y="439"/>
                </a:lnTo>
                <a:lnTo>
                  <a:pt x="3469" y="456"/>
                </a:lnTo>
                <a:lnTo>
                  <a:pt x="3472" y="459"/>
                </a:lnTo>
                <a:cubicBezTo>
                  <a:pt x="3483" y="486"/>
                  <a:pt x="3489" y="513"/>
                  <a:pt x="3496" y="539"/>
                </a:cubicBezTo>
                <a:cubicBezTo>
                  <a:pt x="3509" y="573"/>
                  <a:pt x="3520" y="606"/>
                  <a:pt x="3529" y="639"/>
                </a:cubicBezTo>
                <a:cubicBezTo>
                  <a:pt x="3549" y="707"/>
                  <a:pt x="3560" y="780"/>
                  <a:pt x="3583" y="850"/>
                </a:cubicBezTo>
                <a:cubicBezTo>
                  <a:pt x="3613" y="948"/>
                  <a:pt x="3670" y="1024"/>
                  <a:pt x="3737" y="1101"/>
                </a:cubicBezTo>
                <a:cubicBezTo>
                  <a:pt x="3760" y="1128"/>
                  <a:pt x="3787" y="1155"/>
                  <a:pt x="3813" y="1181"/>
                </a:cubicBezTo>
                <a:cubicBezTo>
                  <a:pt x="3841" y="1204"/>
                  <a:pt x="3870" y="1225"/>
                  <a:pt x="3904" y="1245"/>
                </a:cubicBezTo>
                <a:cubicBezTo>
                  <a:pt x="3914" y="1252"/>
                  <a:pt x="3924" y="1255"/>
                  <a:pt x="3934" y="1258"/>
                </a:cubicBezTo>
                <a:cubicBezTo>
                  <a:pt x="3964" y="1275"/>
                  <a:pt x="3994" y="1282"/>
                  <a:pt x="4028" y="1282"/>
                </a:cubicBezTo>
                <a:cubicBezTo>
                  <a:pt x="4074" y="1282"/>
                  <a:pt x="4114" y="1269"/>
                  <a:pt x="4151" y="1245"/>
                </a:cubicBezTo>
                <a:cubicBezTo>
                  <a:pt x="4202" y="1218"/>
                  <a:pt x="4231" y="1158"/>
                  <a:pt x="4228" y="1101"/>
                </a:cubicBezTo>
                <a:cubicBezTo>
                  <a:pt x="4225" y="1048"/>
                  <a:pt x="4195" y="1001"/>
                  <a:pt x="4151" y="971"/>
                </a:cubicBezTo>
                <a:cubicBezTo>
                  <a:pt x="4131" y="957"/>
                  <a:pt x="4114" y="944"/>
                  <a:pt x="4094" y="931"/>
                </a:cubicBezTo>
                <a:cubicBezTo>
                  <a:pt x="4051" y="897"/>
                  <a:pt x="4014" y="854"/>
                  <a:pt x="3978" y="810"/>
                </a:cubicBezTo>
                <a:cubicBezTo>
                  <a:pt x="3961" y="790"/>
                  <a:pt x="3944" y="767"/>
                  <a:pt x="3930" y="740"/>
                </a:cubicBezTo>
                <a:cubicBezTo>
                  <a:pt x="3914" y="700"/>
                  <a:pt x="3904" y="656"/>
                  <a:pt x="3890" y="613"/>
                </a:cubicBezTo>
                <a:cubicBezTo>
                  <a:pt x="3877" y="559"/>
                  <a:pt x="3861" y="509"/>
                  <a:pt x="3841" y="459"/>
                </a:cubicBezTo>
                <a:cubicBezTo>
                  <a:pt x="3833" y="436"/>
                  <a:pt x="3824" y="412"/>
                  <a:pt x="3817" y="389"/>
                </a:cubicBezTo>
                <a:cubicBezTo>
                  <a:pt x="3810" y="379"/>
                  <a:pt x="3807" y="366"/>
                  <a:pt x="3800" y="355"/>
                </a:cubicBezTo>
                <a:cubicBezTo>
                  <a:pt x="3793" y="338"/>
                  <a:pt x="3787" y="322"/>
                  <a:pt x="3777" y="305"/>
                </a:cubicBezTo>
                <a:cubicBezTo>
                  <a:pt x="3764" y="278"/>
                  <a:pt x="3747" y="255"/>
                  <a:pt x="3730" y="232"/>
                </a:cubicBezTo>
                <a:cubicBezTo>
                  <a:pt x="3710" y="212"/>
                  <a:pt x="3693" y="195"/>
                  <a:pt x="3673" y="181"/>
                </a:cubicBezTo>
                <a:cubicBezTo>
                  <a:pt x="3650" y="165"/>
                  <a:pt x="3629" y="148"/>
                  <a:pt x="3606" y="135"/>
                </a:cubicBezTo>
                <a:cubicBezTo>
                  <a:pt x="3580" y="121"/>
                  <a:pt x="3552" y="114"/>
                  <a:pt x="3526" y="105"/>
                </a:cubicBezTo>
                <a:lnTo>
                  <a:pt x="3506" y="101"/>
                </a:lnTo>
                <a:cubicBezTo>
                  <a:pt x="3486" y="98"/>
                  <a:pt x="3463" y="94"/>
                  <a:pt x="3442" y="94"/>
                </a:cubicBezTo>
                <a:cubicBezTo>
                  <a:pt x="3412" y="94"/>
                  <a:pt x="3382" y="98"/>
                  <a:pt x="3356" y="105"/>
                </a:cubicBezTo>
                <a:cubicBezTo>
                  <a:pt x="3312" y="118"/>
                  <a:pt x="3268" y="138"/>
                  <a:pt x="3231" y="165"/>
                </a:cubicBezTo>
                <a:cubicBezTo>
                  <a:pt x="3191" y="195"/>
                  <a:pt x="3155" y="228"/>
                  <a:pt x="3125" y="269"/>
                </a:cubicBezTo>
                <a:cubicBezTo>
                  <a:pt x="3101" y="298"/>
                  <a:pt x="3078" y="332"/>
                  <a:pt x="3058" y="369"/>
                </a:cubicBezTo>
                <a:cubicBezTo>
                  <a:pt x="3027" y="419"/>
                  <a:pt x="3007" y="469"/>
                  <a:pt x="2987" y="522"/>
                </a:cubicBezTo>
                <a:cubicBezTo>
                  <a:pt x="2961" y="590"/>
                  <a:pt x="2938" y="653"/>
                  <a:pt x="2921" y="720"/>
                </a:cubicBezTo>
                <a:cubicBezTo>
                  <a:pt x="2907" y="780"/>
                  <a:pt x="2894" y="843"/>
                  <a:pt x="2874" y="900"/>
                </a:cubicBezTo>
                <a:cubicBezTo>
                  <a:pt x="2870" y="911"/>
                  <a:pt x="2867" y="917"/>
                  <a:pt x="2864" y="928"/>
                </a:cubicBezTo>
                <a:cubicBezTo>
                  <a:pt x="2850" y="914"/>
                  <a:pt x="2840" y="900"/>
                  <a:pt x="2827" y="887"/>
                </a:cubicBezTo>
                <a:cubicBezTo>
                  <a:pt x="2800" y="854"/>
                  <a:pt x="2780" y="817"/>
                  <a:pt x="2760" y="777"/>
                </a:cubicBezTo>
                <a:cubicBezTo>
                  <a:pt x="2740" y="730"/>
                  <a:pt x="2730" y="680"/>
                  <a:pt x="2717" y="633"/>
                </a:cubicBezTo>
                <a:cubicBezTo>
                  <a:pt x="2703" y="582"/>
                  <a:pt x="2690" y="533"/>
                  <a:pt x="2677" y="482"/>
                </a:cubicBezTo>
                <a:cubicBezTo>
                  <a:pt x="2666" y="429"/>
                  <a:pt x="2657" y="375"/>
                  <a:pt x="2640" y="329"/>
                </a:cubicBezTo>
                <a:cubicBezTo>
                  <a:pt x="2623" y="289"/>
                  <a:pt x="2606" y="252"/>
                  <a:pt x="2589" y="218"/>
                </a:cubicBezTo>
                <a:lnTo>
                  <a:pt x="2580" y="198"/>
                </a:lnTo>
                <a:cubicBezTo>
                  <a:pt x="2566" y="178"/>
                  <a:pt x="2546" y="148"/>
                  <a:pt x="2526" y="131"/>
                </a:cubicBezTo>
                <a:cubicBezTo>
                  <a:pt x="2493" y="98"/>
                  <a:pt x="2453" y="68"/>
                  <a:pt x="2409" y="48"/>
                </a:cubicBezTo>
                <a:cubicBezTo>
                  <a:pt x="2348" y="17"/>
                  <a:pt x="2285" y="0"/>
                  <a:pt x="2218" y="0"/>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711" name="Google Shape;5711;p21"/>
          <p:cNvSpPr/>
          <p:nvPr/>
        </p:nvSpPr>
        <p:spPr>
          <a:xfrm>
            <a:off x="11676564" y="4093247"/>
            <a:ext cx="142273" cy="111621"/>
          </a:xfrm>
          <a:custGeom>
            <a:avLst/>
            <a:gdLst/>
            <a:ahLst/>
            <a:cxnLst/>
            <a:rect l="l" t="t" r="r" b="b"/>
            <a:pathLst>
              <a:path w="452" h="446" extrusionOk="0">
                <a:moveTo>
                  <a:pt x="218" y="1"/>
                </a:moveTo>
                <a:cubicBezTo>
                  <a:pt x="98" y="1"/>
                  <a:pt x="0" y="118"/>
                  <a:pt x="7" y="235"/>
                </a:cubicBezTo>
                <a:cubicBezTo>
                  <a:pt x="7" y="292"/>
                  <a:pt x="34" y="345"/>
                  <a:pt x="78" y="385"/>
                </a:cubicBezTo>
                <a:cubicBezTo>
                  <a:pt x="121" y="429"/>
                  <a:pt x="178" y="446"/>
                  <a:pt x="238" y="446"/>
                </a:cubicBezTo>
                <a:cubicBezTo>
                  <a:pt x="358" y="446"/>
                  <a:pt x="452" y="329"/>
                  <a:pt x="448" y="212"/>
                </a:cubicBezTo>
                <a:cubicBezTo>
                  <a:pt x="445" y="155"/>
                  <a:pt x="419" y="101"/>
                  <a:pt x="379" y="61"/>
                </a:cubicBezTo>
                <a:cubicBezTo>
                  <a:pt x="335" y="18"/>
                  <a:pt x="278" y="1"/>
                  <a:pt x="218" y="1"/>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712" name="Google Shape;5712;p21"/>
          <p:cNvSpPr/>
          <p:nvPr/>
        </p:nvSpPr>
        <p:spPr>
          <a:xfrm>
            <a:off x="420865" y="3428984"/>
            <a:ext cx="207288" cy="233467"/>
          </a:xfrm>
          <a:custGeom>
            <a:avLst/>
            <a:gdLst/>
            <a:ahLst/>
            <a:cxnLst/>
            <a:rect l="l" t="t" r="r" b="b"/>
            <a:pathLst>
              <a:path w="1014" h="1142" extrusionOk="0">
                <a:moveTo>
                  <a:pt x="555" y="0"/>
                </a:moveTo>
                <a:lnTo>
                  <a:pt x="549" y="3"/>
                </a:lnTo>
                <a:cubicBezTo>
                  <a:pt x="486" y="3"/>
                  <a:pt x="439" y="60"/>
                  <a:pt x="439" y="124"/>
                </a:cubicBezTo>
                <a:cubicBezTo>
                  <a:pt x="442" y="221"/>
                  <a:pt x="446" y="318"/>
                  <a:pt x="446" y="415"/>
                </a:cubicBezTo>
                <a:lnTo>
                  <a:pt x="322" y="415"/>
                </a:lnTo>
                <a:cubicBezTo>
                  <a:pt x="245" y="415"/>
                  <a:pt x="171" y="412"/>
                  <a:pt x="94" y="409"/>
                </a:cubicBezTo>
                <a:cubicBezTo>
                  <a:pt x="92" y="408"/>
                  <a:pt x="89" y="408"/>
                  <a:pt x="87" y="408"/>
                </a:cubicBezTo>
                <a:cubicBezTo>
                  <a:pt x="65" y="408"/>
                  <a:pt x="43" y="423"/>
                  <a:pt x="31" y="438"/>
                </a:cubicBezTo>
                <a:cubicBezTo>
                  <a:pt x="10" y="455"/>
                  <a:pt x="1" y="482"/>
                  <a:pt x="4" y="509"/>
                </a:cubicBezTo>
                <a:cubicBezTo>
                  <a:pt x="4" y="532"/>
                  <a:pt x="14" y="556"/>
                  <a:pt x="34" y="576"/>
                </a:cubicBezTo>
                <a:cubicBezTo>
                  <a:pt x="54" y="593"/>
                  <a:pt x="78" y="599"/>
                  <a:pt x="104" y="599"/>
                </a:cubicBezTo>
                <a:cubicBezTo>
                  <a:pt x="174" y="602"/>
                  <a:pt x="248" y="605"/>
                  <a:pt x="322" y="609"/>
                </a:cubicBezTo>
                <a:lnTo>
                  <a:pt x="452" y="609"/>
                </a:lnTo>
                <a:cubicBezTo>
                  <a:pt x="452" y="693"/>
                  <a:pt x="452" y="776"/>
                  <a:pt x="446" y="863"/>
                </a:cubicBezTo>
                <a:cubicBezTo>
                  <a:pt x="442" y="917"/>
                  <a:pt x="435" y="967"/>
                  <a:pt x="432" y="1024"/>
                </a:cubicBezTo>
                <a:cubicBezTo>
                  <a:pt x="432" y="1054"/>
                  <a:pt x="449" y="1087"/>
                  <a:pt x="472" y="1107"/>
                </a:cubicBezTo>
                <a:cubicBezTo>
                  <a:pt x="493" y="1129"/>
                  <a:pt x="522" y="1141"/>
                  <a:pt x="552" y="1141"/>
                </a:cubicBezTo>
                <a:cubicBezTo>
                  <a:pt x="556" y="1141"/>
                  <a:pt x="559" y="1141"/>
                  <a:pt x="563" y="1141"/>
                </a:cubicBezTo>
                <a:cubicBezTo>
                  <a:pt x="596" y="1141"/>
                  <a:pt x="626" y="1124"/>
                  <a:pt x="646" y="1101"/>
                </a:cubicBezTo>
                <a:cubicBezTo>
                  <a:pt x="653" y="1094"/>
                  <a:pt x="660" y="1084"/>
                  <a:pt x="666" y="1074"/>
                </a:cubicBezTo>
                <a:cubicBezTo>
                  <a:pt x="676" y="1054"/>
                  <a:pt x="683" y="1034"/>
                  <a:pt x="680" y="1011"/>
                </a:cubicBezTo>
                <a:cubicBezTo>
                  <a:pt x="686" y="940"/>
                  <a:pt x="690" y="870"/>
                  <a:pt x="690" y="800"/>
                </a:cubicBezTo>
                <a:cubicBezTo>
                  <a:pt x="693" y="739"/>
                  <a:pt x="690" y="679"/>
                  <a:pt x="686" y="619"/>
                </a:cubicBezTo>
                <a:lnTo>
                  <a:pt x="713" y="619"/>
                </a:lnTo>
                <a:cubicBezTo>
                  <a:pt x="726" y="620"/>
                  <a:pt x="739" y="620"/>
                  <a:pt x="751" y="620"/>
                </a:cubicBezTo>
                <a:cubicBezTo>
                  <a:pt x="806" y="620"/>
                  <a:pt x="859" y="615"/>
                  <a:pt x="910" y="613"/>
                </a:cubicBezTo>
                <a:cubicBezTo>
                  <a:pt x="967" y="613"/>
                  <a:pt x="1014" y="559"/>
                  <a:pt x="1011" y="505"/>
                </a:cubicBezTo>
                <a:cubicBezTo>
                  <a:pt x="1007" y="452"/>
                  <a:pt x="964" y="405"/>
                  <a:pt x="910" y="405"/>
                </a:cubicBezTo>
                <a:lnTo>
                  <a:pt x="901" y="405"/>
                </a:lnTo>
                <a:cubicBezTo>
                  <a:pt x="870" y="405"/>
                  <a:pt x="840" y="412"/>
                  <a:pt x="810" y="412"/>
                </a:cubicBezTo>
                <a:cubicBezTo>
                  <a:pt x="776" y="415"/>
                  <a:pt x="740" y="418"/>
                  <a:pt x="706" y="418"/>
                </a:cubicBezTo>
                <a:lnTo>
                  <a:pt x="680" y="418"/>
                </a:lnTo>
                <a:cubicBezTo>
                  <a:pt x="676" y="318"/>
                  <a:pt x="673" y="215"/>
                  <a:pt x="669" y="114"/>
                </a:cubicBezTo>
                <a:cubicBezTo>
                  <a:pt x="669" y="51"/>
                  <a:pt x="612" y="0"/>
                  <a:pt x="555" y="0"/>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713" name="Google Shape;5713;p21"/>
          <p:cNvSpPr/>
          <p:nvPr/>
        </p:nvSpPr>
        <p:spPr>
          <a:xfrm rot="-107">
            <a:off x="298156" y="2121423"/>
            <a:ext cx="452697" cy="147516"/>
          </a:xfrm>
          <a:custGeom>
            <a:avLst/>
            <a:gdLst/>
            <a:ahLst/>
            <a:cxnLst/>
            <a:rect l="l" t="t" r="r" b="b"/>
            <a:pathLst>
              <a:path w="4232" h="1379" extrusionOk="0">
                <a:moveTo>
                  <a:pt x="2195" y="0"/>
                </a:moveTo>
                <a:cubicBezTo>
                  <a:pt x="2121" y="4"/>
                  <a:pt x="2047" y="31"/>
                  <a:pt x="1987" y="68"/>
                </a:cubicBezTo>
                <a:cubicBezTo>
                  <a:pt x="1924" y="108"/>
                  <a:pt x="1871" y="155"/>
                  <a:pt x="1820" y="208"/>
                </a:cubicBezTo>
                <a:cubicBezTo>
                  <a:pt x="1774" y="258"/>
                  <a:pt x="1737" y="312"/>
                  <a:pt x="1710" y="372"/>
                </a:cubicBezTo>
                <a:cubicBezTo>
                  <a:pt x="1697" y="402"/>
                  <a:pt x="1686" y="432"/>
                  <a:pt x="1677" y="459"/>
                </a:cubicBezTo>
                <a:cubicBezTo>
                  <a:pt x="1650" y="526"/>
                  <a:pt x="1630" y="593"/>
                  <a:pt x="1610" y="659"/>
                </a:cubicBezTo>
                <a:cubicBezTo>
                  <a:pt x="1583" y="763"/>
                  <a:pt x="1556" y="863"/>
                  <a:pt x="1522" y="964"/>
                </a:cubicBezTo>
                <a:cubicBezTo>
                  <a:pt x="1513" y="988"/>
                  <a:pt x="1502" y="1014"/>
                  <a:pt x="1490" y="1038"/>
                </a:cubicBezTo>
                <a:cubicBezTo>
                  <a:pt x="1445" y="1017"/>
                  <a:pt x="1402" y="994"/>
                  <a:pt x="1362" y="964"/>
                </a:cubicBezTo>
                <a:cubicBezTo>
                  <a:pt x="1352" y="957"/>
                  <a:pt x="1342" y="948"/>
                  <a:pt x="1332" y="937"/>
                </a:cubicBezTo>
                <a:cubicBezTo>
                  <a:pt x="1289" y="880"/>
                  <a:pt x="1252" y="820"/>
                  <a:pt x="1221" y="760"/>
                </a:cubicBezTo>
                <a:cubicBezTo>
                  <a:pt x="1201" y="713"/>
                  <a:pt x="1189" y="667"/>
                  <a:pt x="1178" y="619"/>
                </a:cubicBezTo>
                <a:cubicBezTo>
                  <a:pt x="1161" y="566"/>
                  <a:pt x="1148" y="513"/>
                  <a:pt x="1128" y="462"/>
                </a:cubicBezTo>
                <a:cubicBezTo>
                  <a:pt x="1108" y="399"/>
                  <a:pt x="1084" y="338"/>
                  <a:pt x="1055" y="281"/>
                </a:cubicBezTo>
                <a:cubicBezTo>
                  <a:pt x="998" y="168"/>
                  <a:pt x="891" y="85"/>
                  <a:pt x="760" y="68"/>
                </a:cubicBezTo>
                <a:cubicBezTo>
                  <a:pt x="740" y="65"/>
                  <a:pt x="720" y="64"/>
                  <a:pt x="700" y="64"/>
                </a:cubicBezTo>
                <a:cubicBezTo>
                  <a:pt x="639" y="64"/>
                  <a:pt x="577" y="76"/>
                  <a:pt x="519" y="101"/>
                </a:cubicBezTo>
                <a:cubicBezTo>
                  <a:pt x="459" y="125"/>
                  <a:pt x="402" y="151"/>
                  <a:pt x="352" y="191"/>
                </a:cubicBezTo>
                <a:cubicBezTo>
                  <a:pt x="322" y="215"/>
                  <a:pt x="295" y="238"/>
                  <a:pt x="269" y="261"/>
                </a:cubicBezTo>
                <a:cubicBezTo>
                  <a:pt x="238" y="292"/>
                  <a:pt x="218" y="326"/>
                  <a:pt x="195" y="355"/>
                </a:cubicBezTo>
                <a:cubicBezTo>
                  <a:pt x="158" y="412"/>
                  <a:pt x="135" y="479"/>
                  <a:pt x="115" y="542"/>
                </a:cubicBezTo>
                <a:cubicBezTo>
                  <a:pt x="91" y="623"/>
                  <a:pt x="78" y="707"/>
                  <a:pt x="65" y="790"/>
                </a:cubicBezTo>
                <a:cubicBezTo>
                  <a:pt x="45" y="897"/>
                  <a:pt x="25" y="1004"/>
                  <a:pt x="8" y="1111"/>
                </a:cubicBezTo>
                <a:cubicBezTo>
                  <a:pt x="1" y="1144"/>
                  <a:pt x="5" y="1181"/>
                  <a:pt x="25" y="1212"/>
                </a:cubicBezTo>
                <a:cubicBezTo>
                  <a:pt x="45" y="1241"/>
                  <a:pt x="74" y="1261"/>
                  <a:pt x="108" y="1269"/>
                </a:cubicBezTo>
                <a:cubicBezTo>
                  <a:pt x="118" y="1271"/>
                  <a:pt x="127" y="1272"/>
                  <a:pt x="137" y="1272"/>
                </a:cubicBezTo>
                <a:cubicBezTo>
                  <a:pt x="195" y="1272"/>
                  <a:pt x="254" y="1231"/>
                  <a:pt x="266" y="1168"/>
                </a:cubicBezTo>
                <a:cubicBezTo>
                  <a:pt x="286" y="1058"/>
                  <a:pt x="306" y="944"/>
                  <a:pt x="326" y="834"/>
                </a:cubicBezTo>
                <a:cubicBezTo>
                  <a:pt x="339" y="747"/>
                  <a:pt x="359" y="663"/>
                  <a:pt x="386" y="579"/>
                </a:cubicBezTo>
                <a:cubicBezTo>
                  <a:pt x="399" y="546"/>
                  <a:pt x="416" y="516"/>
                  <a:pt x="432" y="486"/>
                </a:cubicBezTo>
                <a:cubicBezTo>
                  <a:pt x="453" y="462"/>
                  <a:pt x="473" y="442"/>
                  <a:pt x="496" y="422"/>
                </a:cubicBezTo>
                <a:cubicBezTo>
                  <a:pt x="522" y="399"/>
                  <a:pt x="553" y="382"/>
                  <a:pt x="583" y="366"/>
                </a:cubicBezTo>
                <a:cubicBezTo>
                  <a:pt x="610" y="355"/>
                  <a:pt x="633" y="346"/>
                  <a:pt x="660" y="338"/>
                </a:cubicBezTo>
                <a:cubicBezTo>
                  <a:pt x="676" y="335"/>
                  <a:pt x="690" y="335"/>
                  <a:pt x="707" y="335"/>
                </a:cubicBezTo>
                <a:cubicBezTo>
                  <a:pt x="717" y="338"/>
                  <a:pt x="730" y="342"/>
                  <a:pt x="740" y="346"/>
                </a:cubicBezTo>
                <a:lnTo>
                  <a:pt x="760" y="355"/>
                </a:lnTo>
                <a:lnTo>
                  <a:pt x="780" y="372"/>
                </a:lnTo>
                <a:cubicBezTo>
                  <a:pt x="790" y="386"/>
                  <a:pt x="797" y="402"/>
                  <a:pt x="807" y="415"/>
                </a:cubicBezTo>
                <a:cubicBezTo>
                  <a:pt x="823" y="459"/>
                  <a:pt x="837" y="506"/>
                  <a:pt x="851" y="549"/>
                </a:cubicBezTo>
                <a:cubicBezTo>
                  <a:pt x="867" y="602"/>
                  <a:pt x="884" y="656"/>
                  <a:pt x="897" y="710"/>
                </a:cubicBezTo>
                <a:cubicBezTo>
                  <a:pt x="911" y="763"/>
                  <a:pt x="924" y="814"/>
                  <a:pt x="944" y="867"/>
                </a:cubicBezTo>
                <a:cubicBezTo>
                  <a:pt x="971" y="928"/>
                  <a:pt x="1004" y="984"/>
                  <a:pt x="1034" y="1044"/>
                </a:cubicBezTo>
                <a:cubicBezTo>
                  <a:pt x="1048" y="1068"/>
                  <a:pt x="1061" y="1091"/>
                  <a:pt x="1078" y="1111"/>
                </a:cubicBezTo>
                <a:cubicBezTo>
                  <a:pt x="1108" y="1158"/>
                  <a:pt x="1144" y="1192"/>
                  <a:pt x="1185" y="1229"/>
                </a:cubicBezTo>
                <a:cubicBezTo>
                  <a:pt x="1238" y="1272"/>
                  <a:pt x="1299" y="1309"/>
                  <a:pt x="1362" y="1339"/>
                </a:cubicBezTo>
                <a:cubicBezTo>
                  <a:pt x="1399" y="1355"/>
                  <a:pt x="1436" y="1369"/>
                  <a:pt x="1473" y="1372"/>
                </a:cubicBezTo>
                <a:cubicBezTo>
                  <a:pt x="1493" y="1375"/>
                  <a:pt x="1519" y="1379"/>
                  <a:pt x="1539" y="1379"/>
                </a:cubicBezTo>
                <a:cubicBezTo>
                  <a:pt x="1563" y="1379"/>
                  <a:pt x="1586" y="1372"/>
                  <a:pt x="1606" y="1365"/>
                </a:cubicBezTo>
                <a:cubicBezTo>
                  <a:pt x="1626" y="1362"/>
                  <a:pt x="1657" y="1345"/>
                  <a:pt x="1670" y="1339"/>
                </a:cubicBezTo>
                <a:cubicBezTo>
                  <a:pt x="1693" y="1329"/>
                  <a:pt x="1706" y="1315"/>
                  <a:pt x="1726" y="1298"/>
                </a:cubicBezTo>
                <a:cubicBezTo>
                  <a:pt x="1760" y="1269"/>
                  <a:pt x="1787" y="1229"/>
                  <a:pt x="1811" y="1188"/>
                </a:cubicBezTo>
                <a:cubicBezTo>
                  <a:pt x="1851" y="1121"/>
                  <a:pt x="1880" y="1044"/>
                  <a:pt x="1907" y="971"/>
                </a:cubicBezTo>
                <a:cubicBezTo>
                  <a:pt x="1951" y="843"/>
                  <a:pt x="1981" y="713"/>
                  <a:pt x="2024" y="586"/>
                </a:cubicBezTo>
                <a:cubicBezTo>
                  <a:pt x="2041" y="553"/>
                  <a:pt x="2055" y="516"/>
                  <a:pt x="2075" y="482"/>
                </a:cubicBezTo>
                <a:cubicBezTo>
                  <a:pt x="2101" y="452"/>
                  <a:pt x="2124" y="426"/>
                  <a:pt x="2155" y="399"/>
                </a:cubicBezTo>
                <a:cubicBezTo>
                  <a:pt x="2168" y="389"/>
                  <a:pt x="2185" y="379"/>
                  <a:pt x="2198" y="369"/>
                </a:cubicBezTo>
                <a:lnTo>
                  <a:pt x="2218" y="362"/>
                </a:lnTo>
                <a:lnTo>
                  <a:pt x="2232" y="362"/>
                </a:lnTo>
                <a:lnTo>
                  <a:pt x="2252" y="366"/>
                </a:lnTo>
                <a:lnTo>
                  <a:pt x="2272" y="379"/>
                </a:lnTo>
                <a:lnTo>
                  <a:pt x="2275" y="379"/>
                </a:lnTo>
                <a:cubicBezTo>
                  <a:pt x="2279" y="389"/>
                  <a:pt x="2285" y="395"/>
                  <a:pt x="2288" y="406"/>
                </a:cubicBezTo>
                <a:cubicBezTo>
                  <a:pt x="2305" y="449"/>
                  <a:pt x="2319" y="492"/>
                  <a:pt x="2328" y="539"/>
                </a:cubicBezTo>
                <a:cubicBezTo>
                  <a:pt x="2342" y="590"/>
                  <a:pt x="2359" y="639"/>
                  <a:pt x="2372" y="690"/>
                </a:cubicBezTo>
                <a:cubicBezTo>
                  <a:pt x="2385" y="743"/>
                  <a:pt x="2396" y="800"/>
                  <a:pt x="2416" y="850"/>
                </a:cubicBezTo>
                <a:cubicBezTo>
                  <a:pt x="2439" y="914"/>
                  <a:pt x="2473" y="977"/>
                  <a:pt x="2509" y="1031"/>
                </a:cubicBezTo>
                <a:cubicBezTo>
                  <a:pt x="2529" y="1061"/>
                  <a:pt x="2556" y="1091"/>
                  <a:pt x="2580" y="1118"/>
                </a:cubicBezTo>
                <a:cubicBezTo>
                  <a:pt x="2609" y="1151"/>
                  <a:pt x="2640" y="1175"/>
                  <a:pt x="2673" y="1198"/>
                </a:cubicBezTo>
                <a:cubicBezTo>
                  <a:pt x="2694" y="1215"/>
                  <a:pt x="2717" y="1225"/>
                  <a:pt x="2737" y="1238"/>
                </a:cubicBezTo>
                <a:cubicBezTo>
                  <a:pt x="2787" y="1261"/>
                  <a:pt x="2837" y="1272"/>
                  <a:pt x="2890" y="1272"/>
                </a:cubicBezTo>
                <a:cubicBezTo>
                  <a:pt x="2910" y="1272"/>
                  <a:pt x="2944" y="1265"/>
                  <a:pt x="2964" y="1258"/>
                </a:cubicBezTo>
                <a:cubicBezTo>
                  <a:pt x="2995" y="1249"/>
                  <a:pt x="3024" y="1232"/>
                  <a:pt x="3048" y="1212"/>
                </a:cubicBezTo>
                <a:cubicBezTo>
                  <a:pt x="3068" y="1198"/>
                  <a:pt x="3081" y="1184"/>
                  <a:pt x="3095" y="1168"/>
                </a:cubicBezTo>
                <a:cubicBezTo>
                  <a:pt x="3111" y="1151"/>
                  <a:pt x="3125" y="1128"/>
                  <a:pt x="3135" y="1108"/>
                </a:cubicBezTo>
                <a:cubicBezTo>
                  <a:pt x="3148" y="1088"/>
                  <a:pt x="3158" y="1068"/>
                  <a:pt x="3168" y="1048"/>
                </a:cubicBezTo>
                <a:cubicBezTo>
                  <a:pt x="3185" y="1008"/>
                  <a:pt x="3202" y="968"/>
                  <a:pt x="3219" y="928"/>
                </a:cubicBezTo>
                <a:cubicBezTo>
                  <a:pt x="3239" y="871"/>
                  <a:pt x="3255" y="814"/>
                  <a:pt x="3275" y="757"/>
                </a:cubicBezTo>
                <a:cubicBezTo>
                  <a:pt x="3282" y="737"/>
                  <a:pt x="3288" y="716"/>
                  <a:pt x="3296" y="696"/>
                </a:cubicBezTo>
                <a:cubicBezTo>
                  <a:pt x="3322" y="627"/>
                  <a:pt x="3352" y="559"/>
                  <a:pt x="3392" y="496"/>
                </a:cubicBezTo>
                <a:cubicBezTo>
                  <a:pt x="3406" y="479"/>
                  <a:pt x="3419" y="462"/>
                  <a:pt x="3432" y="449"/>
                </a:cubicBezTo>
                <a:lnTo>
                  <a:pt x="3449" y="439"/>
                </a:lnTo>
                <a:lnTo>
                  <a:pt x="3452" y="439"/>
                </a:lnTo>
                <a:lnTo>
                  <a:pt x="3469" y="456"/>
                </a:lnTo>
                <a:lnTo>
                  <a:pt x="3472" y="459"/>
                </a:lnTo>
                <a:cubicBezTo>
                  <a:pt x="3483" y="486"/>
                  <a:pt x="3489" y="513"/>
                  <a:pt x="3496" y="539"/>
                </a:cubicBezTo>
                <a:cubicBezTo>
                  <a:pt x="3509" y="573"/>
                  <a:pt x="3520" y="606"/>
                  <a:pt x="3529" y="639"/>
                </a:cubicBezTo>
                <a:cubicBezTo>
                  <a:pt x="3549" y="707"/>
                  <a:pt x="3560" y="780"/>
                  <a:pt x="3583" y="850"/>
                </a:cubicBezTo>
                <a:cubicBezTo>
                  <a:pt x="3613" y="948"/>
                  <a:pt x="3670" y="1024"/>
                  <a:pt x="3737" y="1101"/>
                </a:cubicBezTo>
                <a:cubicBezTo>
                  <a:pt x="3760" y="1128"/>
                  <a:pt x="3787" y="1155"/>
                  <a:pt x="3813" y="1181"/>
                </a:cubicBezTo>
                <a:cubicBezTo>
                  <a:pt x="3841" y="1204"/>
                  <a:pt x="3870" y="1225"/>
                  <a:pt x="3904" y="1245"/>
                </a:cubicBezTo>
                <a:cubicBezTo>
                  <a:pt x="3914" y="1252"/>
                  <a:pt x="3924" y="1255"/>
                  <a:pt x="3934" y="1258"/>
                </a:cubicBezTo>
                <a:cubicBezTo>
                  <a:pt x="3964" y="1275"/>
                  <a:pt x="3994" y="1282"/>
                  <a:pt x="4028" y="1282"/>
                </a:cubicBezTo>
                <a:cubicBezTo>
                  <a:pt x="4074" y="1282"/>
                  <a:pt x="4114" y="1269"/>
                  <a:pt x="4151" y="1245"/>
                </a:cubicBezTo>
                <a:cubicBezTo>
                  <a:pt x="4202" y="1218"/>
                  <a:pt x="4231" y="1158"/>
                  <a:pt x="4228" y="1101"/>
                </a:cubicBezTo>
                <a:cubicBezTo>
                  <a:pt x="4225" y="1048"/>
                  <a:pt x="4195" y="1001"/>
                  <a:pt x="4151" y="971"/>
                </a:cubicBezTo>
                <a:cubicBezTo>
                  <a:pt x="4131" y="957"/>
                  <a:pt x="4114" y="944"/>
                  <a:pt x="4094" y="931"/>
                </a:cubicBezTo>
                <a:cubicBezTo>
                  <a:pt x="4051" y="897"/>
                  <a:pt x="4014" y="854"/>
                  <a:pt x="3978" y="810"/>
                </a:cubicBezTo>
                <a:cubicBezTo>
                  <a:pt x="3961" y="790"/>
                  <a:pt x="3944" y="767"/>
                  <a:pt x="3930" y="740"/>
                </a:cubicBezTo>
                <a:cubicBezTo>
                  <a:pt x="3914" y="700"/>
                  <a:pt x="3904" y="656"/>
                  <a:pt x="3890" y="613"/>
                </a:cubicBezTo>
                <a:cubicBezTo>
                  <a:pt x="3877" y="559"/>
                  <a:pt x="3861" y="509"/>
                  <a:pt x="3841" y="459"/>
                </a:cubicBezTo>
                <a:cubicBezTo>
                  <a:pt x="3833" y="436"/>
                  <a:pt x="3824" y="412"/>
                  <a:pt x="3817" y="389"/>
                </a:cubicBezTo>
                <a:cubicBezTo>
                  <a:pt x="3810" y="379"/>
                  <a:pt x="3807" y="366"/>
                  <a:pt x="3800" y="355"/>
                </a:cubicBezTo>
                <a:cubicBezTo>
                  <a:pt x="3793" y="338"/>
                  <a:pt x="3787" y="322"/>
                  <a:pt x="3777" y="305"/>
                </a:cubicBezTo>
                <a:cubicBezTo>
                  <a:pt x="3764" y="278"/>
                  <a:pt x="3747" y="255"/>
                  <a:pt x="3730" y="232"/>
                </a:cubicBezTo>
                <a:cubicBezTo>
                  <a:pt x="3710" y="212"/>
                  <a:pt x="3693" y="195"/>
                  <a:pt x="3673" y="181"/>
                </a:cubicBezTo>
                <a:cubicBezTo>
                  <a:pt x="3650" y="165"/>
                  <a:pt x="3629" y="148"/>
                  <a:pt x="3606" y="135"/>
                </a:cubicBezTo>
                <a:cubicBezTo>
                  <a:pt x="3580" y="121"/>
                  <a:pt x="3552" y="114"/>
                  <a:pt x="3526" y="105"/>
                </a:cubicBezTo>
                <a:lnTo>
                  <a:pt x="3506" y="101"/>
                </a:lnTo>
                <a:cubicBezTo>
                  <a:pt x="3486" y="98"/>
                  <a:pt x="3463" y="94"/>
                  <a:pt x="3442" y="94"/>
                </a:cubicBezTo>
                <a:cubicBezTo>
                  <a:pt x="3412" y="94"/>
                  <a:pt x="3382" y="98"/>
                  <a:pt x="3356" y="105"/>
                </a:cubicBezTo>
                <a:cubicBezTo>
                  <a:pt x="3312" y="118"/>
                  <a:pt x="3268" y="138"/>
                  <a:pt x="3231" y="165"/>
                </a:cubicBezTo>
                <a:cubicBezTo>
                  <a:pt x="3191" y="195"/>
                  <a:pt x="3155" y="228"/>
                  <a:pt x="3125" y="269"/>
                </a:cubicBezTo>
                <a:cubicBezTo>
                  <a:pt x="3101" y="298"/>
                  <a:pt x="3078" y="332"/>
                  <a:pt x="3058" y="369"/>
                </a:cubicBezTo>
                <a:cubicBezTo>
                  <a:pt x="3027" y="419"/>
                  <a:pt x="3007" y="469"/>
                  <a:pt x="2987" y="522"/>
                </a:cubicBezTo>
                <a:cubicBezTo>
                  <a:pt x="2961" y="590"/>
                  <a:pt x="2938" y="653"/>
                  <a:pt x="2921" y="720"/>
                </a:cubicBezTo>
                <a:cubicBezTo>
                  <a:pt x="2907" y="780"/>
                  <a:pt x="2894" y="843"/>
                  <a:pt x="2874" y="900"/>
                </a:cubicBezTo>
                <a:cubicBezTo>
                  <a:pt x="2870" y="911"/>
                  <a:pt x="2867" y="917"/>
                  <a:pt x="2864" y="928"/>
                </a:cubicBezTo>
                <a:cubicBezTo>
                  <a:pt x="2850" y="914"/>
                  <a:pt x="2840" y="900"/>
                  <a:pt x="2827" y="887"/>
                </a:cubicBezTo>
                <a:cubicBezTo>
                  <a:pt x="2800" y="854"/>
                  <a:pt x="2780" y="817"/>
                  <a:pt x="2760" y="777"/>
                </a:cubicBezTo>
                <a:cubicBezTo>
                  <a:pt x="2740" y="730"/>
                  <a:pt x="2730" y="680"/>
                  <a:pt x="2717" y="633"/>
                </a:cubicBezTo>
                <a:cubicBezTo>
                  <a:pt x="2703" y="582"/>
                  <a:pt x="2690" y="533"/>
                  <a:pt x="2677" y="482"/>
                </a:cubicBezTo>
                <a:cubicBezTo>
                  <a:pt x="2666" y="429"/>
                  <a:pt x="2657" y="375"/>
                  <a:pt x="2640" y="329"/>
                </a:cubicBezTo>
                <a:cubicBezTo>
                  <a:pt x="2623" y="289"/>
                  <a:pt x="2606" y="252"/>
                  <a:pt x="2589" y="218"/>
                </a:cubicBezTo>
                <a:lnTo>
                  <a:pt x="2580" y="198"/>
                </a:lnTo>
                <a:cubicBezTo>
                  <a:pt x="2566" y="178"/>
                  <a:pt x="2546" y="148"/>
                  <a:pt x="2526" y="131"/>
                </a:cubicBezTo>
                <a:cubicBezTo>
                  <a:pt x="2493" y="98"/>
                  <a:pt x="2453" y="68"/>
                  <a:pt x="2409" y="48"/>
                </a:cubicBezTo>
                <a:cubicBezTo>
                  <a:pt x="2348" y="17"/>
                  <a:pt x="2285" y="0"/>
                  <a:pt x="2218" y="0"/>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714" name="Google Shape;5714;p21"/>
          <p:cNvSpPr/>
          <p:nvPr/>
        </p:nvSpPr>
        <p:spPr>
          <a:xfrm>
            <a:off x="11423765" y="5093435"/>
            <a:ext cx="207288" cy="233467"/>
          </a:xfrm>
          <a:custGeom>
            <a:avLst/>
            <a:gdLst/>
            <a:ahLst/>
            <a:cxnLst/>
            <a:rect l="l" t="t" r="r" b="b"/>
            <a:pathLst>
              <a:path w="1014" h="1142" extrusionOk="0">
                <a:moveTo>
                  <a:pt x="555" y="0"/>
                </a:moveTo>
                <a:lnTo>
                  <a:pt x="549" y="3"/>
                </a:lnTo>
                <a:cubicBezTo>
                  <a:pt x="486" y="3"/>
                  <a:pt x="439" y="60"/>
                  <a:pt x="439" y="124"/>
                </a:cubicBezTo>
                <a:cubicBezTo>
                  <a:pt x="442" y="221"/>
                  <a:pt x="446" y="318"/>
                  <a:pt x="446" y="415"/>
                </a:cubicBezTo>
                <a:lnTo>
                  <a:pt x="322" y="415"/>
                </a:lnTo>
                <a:cubicBezTo>
                  <a:pt x="245" y="415"/>
                  <a:pt x="171" y="412"/>
                  <a:pt x="94" y="409"/>
                </a:cubicBezTo>
                <a:cubicBezTo>
                  <a:pt x="92" y="408"/>
                  <a:pt x="89" y="408"/>
                  <a:pt x="87" y="408"/>
                </a:cubicBezTo>
                <a:cubicBezTo>
                  <a:pt x="65" y="408"/>
                  <a:pt x="43" y="423"/>
                  <a:pt x="31" y="438"/>
                </a:cubicBezTo>
                <a:cubicBezTo>
                  <a:pt x="10" y="455"/>
                  <a:pt x="1" y="482"/>
                  <a:pt x="4" y="509"/>
                </a:cubicBezTo>
                <a:cubicBezTo>
                  <a:pt x="4" y="532"/>
                  <a:pt x="14" y="556"/>
                  <a:pt x="34" y="576"/>
                </a:cubicBezTo>
                <a:cubicBezTo>
                  <a:pt x="54" y="593"/>
                  <a:pt x="78" y="599"/>
                  <a:pt x="104" y="599"/>
                </a:cubicBezTo>
                <a:cubicBezTo>
                  <a:pt x="174" y="602"/>
                  <a:pt x="248" y="605"/>
                  <a:pt x="322" y="609"/>
                </a:cubicBezTo>
                <a:lnTo>
                  <a:pt x="452" y="609"/>
                </a:lnTo>
                <a:cubicBezTo>
                  <a:pt x="452" y="693"/>
                  <a:pt x="452" y="776"/>
                  <a:pt x="446" y="863"/>
                </a:cubicBezTo>
                <a:cubicBezTo>
                  <a:pt x="442" y="917"/>
                  <a:pt x="435" y="967"/>
                  <a:pt x="432" y="1024"/>
                </a:cubicBezTo>
                <a:cubicBezTo>
                  <a:pt x="432" y="1054"/>
                  <a:pt x="449" y="1087"/>
                  <a:pt x="472" y="1107"/>
                </a:cubicBezTo>
                <a:cubicBezTo>
                  <a:pt x="493" y="1129"/>
                  <a:pt x="522" y="1141"/>
                  <a:pt x="552" y="1141"/>
                </a:cubicBezTo>
                <a:cubicBezTo>
                  <a:pt x="556" y="1141"/>
                  <a:pt x="559" y="1141"/>
                  <a:pt x="563" y="1141"/>
                </a:cubicBezTo>
                <a:cubicBezTo>
                  <a:pt x="596" y="1141"/>
                  <a:pt x="626" y="1124"/>
                  <a:pt x="646" y="1101"/>
                </a:cubicBezTo>
                <a:cubicBezTo>
                  <a:pt x="653" y="1094"/>
                  <a:pt x="660" y="1084"/>
                  <a:pt x="666" y="1074"/>
                </a:cubicBezTo>
                <a:cubicBezTo>
                  <a:pt x="676" y="1054"/>
                  <a:pt x="683" y="1034"/>
                  <a:pt x="680" y="1011"/>
                </a:cubicBezTo>
                <a:cubicBezTo>
                  <a:pt x="686" y="940"/>
                  <a:pt x="690" y="870"/>
                  <a:pt x="690" y="800"/>
                </a:cubicBezTo>
                <a:cubicBezTo>
                  <a:pt x="693" y="739"/>
                  <a:pt x="690" y="679"/>
                  <a:pt x="686" y="619"/>
                </a:cubicBezTo>
                <a:lnTo>
                  <a:pt x="713" y="619"/>
                </a:lnTo>
                <a:cubicBezTo>
                  <a:pt x="726" y="620"/>
                  <a:pt x="739" y="620"/>
                  <a:pt x="751" y="620"/>
                </a:cubicBezTo>
                <a:cubicBezTo>
                  <a:pt x="806" y="620"/>
                  <a:pt x="859" y="615"/>
                  <a:pt x="910" y="613"/>
                </a:cubicBezTo>
                <a:cubicBezTo>
                  <a:pt x="967" y="613"/>
                  <a:pt x="1014" y="559"/>
                  <a:pt x="1011" y="505"/>
                </a:cubicBezTo>
                <a:cubicBezTo>
                  <a:pt x="1007" y="452"/>
                  <a:pt x="964" y="405"/>
                  <a:pt x="910" y="405"/>
                </a:cubicBezTo>
                <a:lnTo>
                  <a:pt x="901" y="405"/>
                </a:lnTo>
                <a:cubicBezTo>
                  <a:pt x="870" y="405"/>
                  <a:pt x="840" y="412"/>
                  <a:pt x="810" y="412"/>
                </a:cubicBezTo>
                <a:cubicBezTo>
                  <a:pt x="776" y="415"/>
                  <a:pt x="740" y="418"/>
                  <a:pt x="706" y="418"/>
                </a:cubicBezTo>
                <a:lnTo>
                  <a:pt x="680" y="418"/>
                </a:lnTo>
                <a:cubicBezTo>
                  <a:pt x="676" y="318"/>
                  <a:pt x="673" y="215"/>
                  <a:pt x="669" y="114"/>
                </a:cubicBezTo>
                <a:cubicBezTo>
                  <a:pt x="669" y="51"/>
                  <a:pt x="612" y="0"/>
                  <a:pt x="555" y="0"/>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5715" name="Google Shape;5715;p21"/>
          <p:cNvGrpSpPr/>
          <p:nvPr/>
        </p:nvGrpSpPr>
        <p:grpSpPr>
          <a:xfrm rot="3230776">
            <a:off x="11001619" y="5950883"/>
            <a:ext cx="665187" cy="714412"/>
            <a:chOff x="539500" y="356300"/>
            <a:chExt cx="347201" cy="372894"/>
          </a:xfrm>
        </p:grpSpPr>
        <p:sp>
          <p:nvSpPr>
            <p:cNvPr id="5716" name="Google Shape;5716;p21"/>
            <p:cNvSpPr/>
            <p:nvPr/>
          </p:nvSpPr>
          <p:spPr>
            <a:xfrm>
              <a:off x="545665" y="376864"/>
              <a:ext cx="113034" cy="349271"/>
            </a:xfrm>
            <a:custGeom>
              <a:avLst/>
              <a:gdLst/>
              <a:ahLst/>
              <a:cxnLst/>
              <a:rect l="l" t="t" r="r" b="b"/>
              <a:pathLst>
                <a:path w="2512" h="7762" extrusionOk="0">
                  <a:moveTo>
                    <a:pt x="982" y="799"/>
                  </a:moveTo>
                  <a:cubicBezTo>
                    <a:pt x="982" y="822"/>
                    <a:pt x="960" y="845"/>
                    <a:pt x="960" y="845"/>
                  </a:cubicBezTo>
                  <a:cubicBezTo>
                    <a:pt x="960" y="822"/>
                    <a:pt x="960" y="822"/>
                    <a:pt x="982" y="799"/>
                  </a:cubicBezTo>
                  <a:close/>
                  <a:moveTo>
                    <a:pt x="1233" y="0"/>
                  </a:moveTo>
                  <a:cubicBezTo>
                    <a:pt x="1233" y="0"/>
                    <a:pt x="1211" y="23"/>
                    <a:pt x="1188" y="23"/>
                  </a:cubicBezTo>
                  <a:cubicBezTo>
                    <a:pt x="1165" y="23"/>
                    <a:pt x="1142" y="46"/>
                    <a:pt x="1142" y="46"/>
                  </a:cubicBezTo>
                  <a:cubicBezTo>
                    <a:pt x="1096" y="92"/>
                    <a:pt x="1051" y="115"/>
                    <a:pt x="1005" y="137"/>
                  </a:cubicBezTo>
                  <a:cubicBezTo>
                    <a:pt x="937" y="206"/>
                    <a:pt x="868" y="274"/>
                    <a:pt x="800" y="343"/>
                  </a:cubicBezTo>
                  <a:cubicBezTo>
                    <a:pt x="731" y="411"/>
                    <a:pt x="663" y="480"/>
                    <a:pt x="594" y="548"/>
                  </a:cubicBezTo>
                  <a:cubicBezTo>
                    <a:pt x="572" y="571"/>
                    <a:pt x="549" y="617"/>
                    <a:pt x="526" y="640"/>
                  </a:cubicBezTo>
                  <a:cubicBezTo>
                    <a:pt x="480" y="685"/>
                    <a:pt x="457" y="731"/>
                    <a:pt x="435" y="777"/>
                  </a:cubicBezTo>
                  <a:cubicBezTo>
                    <a:pt x="389" y="845"/>
                    <a:pt x="343" y="936"/>
                    <a:pt x="298" y="1005"/>
                  </a:cubicBezTo>
                  <a:cubicBezTo>
                    <a:pt x="275" y="1028"/>
                    <a:pt x="275" y="1050"/>
                    <a:pt x="252" y="1073"/>
                  </a:cubicBezTo>
                  <a:cubicBezTo>
                    <a:pt x="252" y="1119"/>
                    <a:pt x="229" y="1142"/>
                    <a:pt x="229" y="1187"/>
                  </a:cubicBezTo>
                  <a:cubicBezTo>
                    <a:pt x="206" y="1210"/>
                    <a:pt x="206" y="1210"/>
                    <a:pt x="206" y="1233"/>
                  </a:cubicBezTo>
                  <a:cubicBezTo>
                    <a:pt x="206" y="1256"/>
                    <a:pt x="183" y="1279"/>
                    <a:pt x="183" y="1279"/>
                  </a:cubicBezTo>
                  <a:cubicBezTo>
                    <a:pt x="138" y="1484"/>
                    <a:pt x="92" y="1667"/>
                    <a:pt x="47" y="1872"/>
                  </a:cubicBezTo>
                  <a:cubicBezTo>
                    <a:pt x="47" y="1895"/>
                    <a:pt x="47" y="1941"/>
                    <a:pt x="47" y="1963"/>
                  </a:cubicBezTo>
                  <a:cubicBezTo>
                    <a:pt x="24" y="1986"/>
                    <a:pt x="24" y="2032"/>
                    <a:pt x="24" y="2055"/>
                  </a:cubicBezTo>
                  <a:cubicBezTo>
                    <a:pt x="24" y="2100"/>
                    <a:pt x="24" y="2169"/>
                    <a:pt x="24" y="2237"/>
                  </a:cubicBezTo>
                  <a:cubicBezTo>
                    <a:pt x="24" y="2351"/>
                    <a:pt x="24" y="2488"/>
                    <a:pt x="24" y="2625"/>
                  </a:cubicBezTo>
                  <a:cubicBezTo>
                    <a:pt x="24" y="2625"/>
                    <a:pt x="24" y="2648"/>
                    <a:pt x="24" y="2671"/>
                  </a:cubicBezTo>
                  <a:cubicBezTo>
                    <a:pt x="24" y="2694"/>
                    <a:pt x="24" y="2717"/>
                    <a:pt x="24" y="2740"/>
                  </a:cubicBezTo>
                  <a:cubicBezTo>
                    <a:pt x="1" y="2831"/>
                    <a:pt x="1" y="2922"/>
                    <a:pt x="1" y="3013"/>
                  </a:cubicBezTo>
                  <a:cubicBezTo>
                    <a:pt x="1" y="3059"/>
                    <a:pt x="1" y="3105"/>
                    <a:pt x="1" y="3150"/>
                  </a:cubicBezTo>
                  <a:cubicBezTo>
                    <a:pt x="1" y="3219"/>
                    <a:pt x="24" y="3265"/>
                    <a:pt x="24" y="3310"/>
                  </a:cubicBezTo>
                  <a:cubicBezTo>
                    <a:pt x="24" y="3401"/>
                    <a:pt x="24" y="3493"/>
                    <a:pt x="47" y="3584"/>
                  </a:cubicBezTo>
                  <a:cubicBezTo>
                    <a:pt x="47" y="3744"/>
                    <a:pt x="69" y="3926"/>
                    <a:pt x="115" y="4086"/>
                  </a:cubicBezTo>
                  <a:cubicBezTo>
                    <a:pt x="138" y="4246"/>
                    <a:pt x="183" y="4406"/>
                    <a:pt x="229" y="4566"/>
                  </a:cubicBezTo>
                  <a:cubicBezTo>
                    <a:pt x="275" y="4725"/>
                    <a:pt x="320" y="4885"/>
                    <a:pt x="366" y="5022"/>
                  </a:cubicBezTo>
                  <a:cubicBezTo>
                    <a:pt x="412" y="5182"/>
                    <a:pt x="457" y="5342"/>
                    <a:pt x="549" y="5501"/>
                  </a:cubicBezTo>
                  <a:cubicBezTo>
                    <a:pt x="594" y="5638"/>
                    <a:pt x="663" y="5798"/>
                    <a:pt x="731" y="5935"/>
                  </a:cubicBezTo>
                  <a:cubicBezTo>
                    <a:pt x="777" y="6026"/>
                    <a:pt x="800" y="6095"/>
                    <a:pt x="845" y="6163"/>
                  </a:cubicBezTo>
                  <a:cubicBezTo>
                    <a:pt x="868" y="6232"/>
                    <a:pt x="914" y="6300"/>
                    <a:pt x="960" y="6369"/>
                  </a:cubicBezTo>
                  <a:cubicBezTo>
                    <a:pt x="1119" y="6643"/>
                    <a:pt x="1279" y="6917"/>
                    <a:pt x="1439" y="7190"/>
                  </a:cubicBezTo>
                  <a:cubicBezTo>
                    <a:pt x="1462" y="7236"/>
                    <a:pt x="1507" y="7282"/>
                    <a:pt x="1530" y="7327"/>
                  </a:cubicBezTo>
                  <a:cubicBezTo>
                    <a:pt x="1553" y="7373"/>
                    <a:pt x="1576" y="7419"/>
                    <a:pt x="1621" y="7464"/>
                  </a:cubicBezTo>
                  <a:cubicBezTo>
                    <a:pt x="1644" y="7510"/>
                    <a:pt x="1667" y="7556"/>
                    <a:pt x="1690" y="7578"/>
                  </a:cubicBezTo>
                  <a:cubicBezTo>
                    <a:pt x="1713" y="7624"/>
                    <a:pt x="1736" y="7647"/>
                    <a:pt x="1758" y="7670"/>
                  </a:cubicBezTo>
                  <a:cubicBezTo>
                    <a:pt x="1781" y="7693"/>
                    <a:pt x="1827" y="7738"/>
                    <a:pt x="1873" y="7738"/>
                  </a:cubicBezTo>
                  <a:cubicBezTo>
                    <a:pt x="1918" y="7761"/>
                    <a:pt x="1987" y="7761"/>
                    <a:pt x="2032" y="7761"/>
                  </a:cubicBezTo>
                  <a:cubicBezTo>
                    <a:pt x="2078" y="7761"/>
                    <a:pt x="2124" y="7738"/>
                    <a:pt x="2146" y="7715"/>
                  </a:cubicBezTo>
                  <a:cubicBezTo>
                    <a:pt x="2192" y="7715"/>
                    <a:pt x="2238" y="7693"/>
                    <a:pt x="2261" y="7670"/>
                  </a:cubicBezTo>
                  <a:cubicBezTo>
                    <a:pt x="2306" y="7647"/>
                    <a:pt x="2352" y="7624"/>
                    <a:pt x="2398" y="7578"/>
                  </a:cubicBezTo>
                  <a:cubicBezTo>
                    <a:pt x="2443" y="7556"/>
                    <a:pt x="2466" y="7510"/>
                    <a:pt x="2489" y="7464"/>
                  </a:cubicBezTo>
                  <a:cubicBezTo>
                    <a:pt x="2512" y="7442"/>
                    <a:pt x="2512" y="7419"/>
                    <a:pt x="2512" y="7396"/>
                  </a:cubicBezTo>
                  <a:cubicBezTo>
                    <a:pt x="2512" y="7373"/>
                    <a:pt x="2512" y="7350"/>
                    <a:pt x="2489" y="7327"/>
                  </a:cubicBezTo>
                  <a:cubicBezTo>
                    <a:pt x="2466" y="7282"/>
                    <a:pt x="2443" y="7236"/>
                    <a:pt x="2420" y="7213"/>
                  </a:cubicBezTo>
                  <a:cubicBezTo>
                    <a:pt x="2398" y="7190"/>
                    <a:pt x="2398" y="7168"/>
                    <a:pt x="2375" y="7145"/>
                  </a:cubicBezTo>
                  <a:cubicBezTo>
                    <a:pt x="2329" y="7099"/>
                    <a:pt x="2306" y="7053"/>
                    <a:pt x="2261" y="7008"/>
                  </a:cubicBezTo>
                  <a:cubicBezTo>
                    <a:pt x="2192" y="6894"/>
                    <a:pt x="2101" y="6780"/>
                    <a:pt x="2032" y="6665"/>
                  </a:cubicBezTo>
                  <a:cubicBezTo>
                    <a:pt x="1964" y="6551"/>
                    <a:pt x="1873" y="6460"/>
                    <a:pt x="1804" y="6346"/>
                  </a:cubicBezTo>
                  <a:cubicBezTo>
                    <a:pt x="1713" y="6209"/>
                    <a:pt x="1644" y="6095"/>
                    <a:pt x="1576" y="5981"/>
                  </a:cubicBezTo>
                  <a:cubicBezTo>
                    <a:pt x="1576" y="5958"/>
                    <a:pt x="1576" y="5958"/>
                    <a:pt x="1553" y="5935"/>
                  </a:cubicBezTo>
                  <a:cubicBezTo>
                    <a:pt x="1576" y="5912"/>
                    <a:pt x="1576" y="5867"/>
                    <a:pt x="1553" y="5821"/>
                  </a:cubicBezTo>
                  <a:cubicBezTo>
                    <a:pt x="1530" y="5752"/>
                    <a:pt x="1485" y="5661"/>
                    <a:pt x="1462" y="5593"/>
                  </a:cubicBezTo>
                  <a:cubicBezTo>
                    <a:pt x="1439" y="5547"/>
                    <a:pt x="1416" y="5501"/>
                    <a:pt x="1393" y="5456"/>
                  </a:cubicBezTo>
                  <a:cubicBezTo>
                    <a:pt x="1348" y="5342"/>
                    <a:pt x="1302" y="5227"/>
                    <a:pt x="1256" y="5113"/>
                  </a:cubicBezTo>
                  <a:cubicBezTo>
                    <a:pt x="1211" y="4954"/>
                    <a:pt x="1165" y="4817"/>
                    <a:pt x="1119" y="4680"/>
                  </a:cubicBezTo>
                  <a:cubicBezTo>
                    <a:pt x="1074" y="4543"/>
                    <a:pt x="1028" y="4406"/>
                    <a:pt x="1005" y="4246"/>
                  </a:cubicBezTo>
                  <a:cubicBezTo>
                    <a:pt x="982" y="4155"/>
                    <a:pt x="960" y="4063"/>
                    <a:pt x="937" y="3972"/>
                  </a:cubicBezTo>
                  <a:cubicBezTo>
                    <a:pt x="960" y="3949"/>
                    <a:pt x="982" y="3904"/>
                    <a:pt x="982" y="3858"/>
                  </a:cubicBezTo>
                  <a:cubicBezTo>
                    <a:pt x="982" y="3812"/>
                    <a:pt x="982" y="3744"/>
                    <a:pt x="982" y="3675"/>
                  </a:cubicBezTo>
                  <a:lnTo>
                    <a:pt x="960" y="3538"/>
                  </a:lnTo>
                  <a:cubicBezTo>
                    <a:pt x="960" y="3516"/>
                    <a:pt x="960" y="3493"/>
                    <a:pt x="960" y="3493"/>
                  </a:cubicBezTo>
                  <a:cubicBezTo>
                    <a:pt x="960" y="3447"/>
                    <a:pt x="960" y="3424"/>
                    <a:pt x="960" y="3379"/>
                  </a:cubicBezTo>
                  <a:cubicBezTo>
                    <a:pt x="960" y="3219"/>
                    <a:pt x="960" y="3036"/>
                    <a:pt x="982" y="2854"/>
                  </a:cubicBezTo>
                  <a:cubicBezTo>
                    <a:pt x="982" y="2694"/>
                    <a:pt x="1005" y="2534"/>
                    <a:pt x="1028" y="2374"/>
                  </a:cubicBezTo>
                  <a:cubicBezTo>
                    <a:pt x="1028" y="2283"/>
                    <a:pt x="1028" y="2215"/>
                    <a:pt x="1051" y="2123"/>
                  </a:cubicBezTo>
                  <a:cubicBezTo>
                    <a:pt x="1051" y="2055"/>
                    <a:pt x="1074" y="1986"/>
                    <a:pt x="1074" y="1918"/>
                  </a:cubicBezTo>
                  <a:cubicBezTo>
                    <a:pt x="1096" y="1872"/>
                    <a:pt x="1096" y="1827"/>
                    <a:pt x="1119" y="1781"/>
                  </a:cubicBezTo>
                  <a:cubicBezTo>
                    <a:pt x="1142" y="1735"/>
                    <a:pt x="1142" y="1712"/>
                    <a:pt x="1119" y="1690"/>
                  </a:cubicBezTo>
                  <a:cubicBezTo>
                    <a:pt x="1165" y="1553"/>
                    <a:pt x="1188" y="1438"/>
                    <a:pt x="1233" y="1324"/>
                  </a:cubicBezTo>
                  <a:cubicBezTo>
                    <a:pt x="1256" y="1210"/>
                    <a:pt x="1302" y="1096"/>
                    <a:pt x="1325" y="1005"/>
                  </a:cubicBezTo>
                  <a:cubicBezTo>
                    <a:pt x="1348" y="959"/>
                    <a:pt x="1370" y="891"/>
                    <a:pt x="1393" y="845"/>
                  </a:cubicBezTo>
                  <a:cubicBezTo>
                    <a:pt x="1393" y="822"/>
                    <a:pt x="1393" y="799"/>
                    <a:pt x="1393" y="777"/>
                  </a:cubicBezTo>
                  <a:cubicBezTo>
                    <a:pt x="1416" y="754"/>
                    <a:pt x="1416" y="731"/>
                    <a:pt x="1416" y="708"/>
                  </a:cubicBezTo>
                  <a:cubicBezTo>
                    <a:pt x="1416" y="685"/>
                    <a:pt x="1416" y="640"/>
                    <a:pt x="1393" y="617"/>
                  </a:cubicBezTo>
                  <a:cubicBezTo>
                    <a:pt x="1377" y="567"/>
                    <a:pt x="1325" y="530"/>
                    <a:pt x="1271" y="530"/>
                  </a:cubicBezTo>
                  <a:cubicBezTo>
                    <a:pt x="1251" y="530"/>
                    <a:pt x="1230" y="536"/>
                    <a:pt x="1211" y="548"/>
                  </a:cubicBezTo>
                  <a:cubicBezTo>
                    <a:pt x="1188" y="571"/>
                    <a:pt x="1165" y="571"/>
                    <a:pt x="1142" y="594"/>
                  </a:cubicBezTo>
                  <a:cubicBezTo>
                    <a:pt x="1119" y="594"/>
                    <a:pt x="1119" y="617"/>
                    <a:pt x="1119" y="617"/>
                  </a:cubicBezTo>
                  <a:cubicBezTo>
                    <a:pt x="1096" y="640"/>
                    <a:pt x="1096" y="640"/>
                    <a:pt x="1074" y="662"/>
                  </a:cubicBezTo>
                  <a:cubicBezTo>
                    <a:pt x="1028" y="708"/>
                    <a:pt x="1005" y="754"/>
                    <a:pt x="982" y="799"/>
                  </a:cubicBezTo>
                  <a:cubicBezTo>
                    <a:pt x="982" y="754"/>
                    <a:pt x="982" y="685"/>
                    <a:pt x="937" y="640"/>
                  </a:cubicBezTo>
                  <a:cubicBezTo>
                    <a:pt x="1028" y="548"/>
                    <a:pt x="1119" y="457"/>
                    <a:pt x="1233" y="366"/>
                  </a:cubicBezTo>
                  <a:cubicBezTo>
                    <a:pt x="1256" y="366"/>
                    <a:pt x="1279" y="343"/>
                    <a:pt x="1279" y="343"/>
                  </a:cubicBezTo>
                  <a:cubicBezTo>
                    <a:pt x="1302" y="320"/>
                    <a:pt x="1325" y="320"/>
                    <a:pt x="1348" y="297"/>
                  </a:cubicBezTo>
                  <a:cubicBezTo>
                    <a:pt x="1416" y="297"/>
                    <a:pt x="1462" y="229"/>
                    <a:pt x="1462" y="160"/>
                  </a:cubicBezTo>
                  <a:cubicBezTo>
                    <a:pt x="1462" y="115"/>
                    <a:pt x="1439" y="69"/>
                    <a:pt x="1416" y="46"/>
                  </a:cubicBezTo>
                  <a:cubicBezTo>
                    <a:pt x="1393" y="23"/>
                    <a:pt x="1348" y="0"/>
                    <a:pt x="130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17" name="Google Shape;5717;p21"/>
            <p:cNvSpPr/>
            <p:nvPr/>
          </p:nvSpPr>
          <p:spPr>
            <a:xfrm>
              <a:off x="589852" y="553527"/>
              <a:ext cx="117128" cy="55482"/>
            </a:xfrm>
            <a:custGeom>
              <a:avLst/>
              <a:gdLst/>
              <a:ahLst/>
              <a:cxnLst/>
              <a:rect l="l" t="t" r="r" b="b"/>
              <a:pathLst>
                <a:path w="2603" h="1233" extrusionOk="0">
                  <a:moveTo>
                    <a:pt x="2397" y="0"/>
                  </a:moveTo>
                  <a:cubicBezTo>
                    <a:pt x="2306" y="46"/>
                    <a:pt x="2192" y="69"/>
                    <a:pt x="2100" y="115"/>
                  </a:cubicBezTo>
                  <a:cubicBezTo>
                    <a:pt x="1986" y="160"/>
                    <a:pt x="1872" y="229"/>
                    <a:pt x="1781" y="297"/>
                  </a:cubicBezTo>
                  <a:cubicBezTo>
                    <a:pt x="1644" y="366"/>
                    <a:pt x="1484" y="457"/>
                    <a:pt x="1347" y="525"/>
                  </a:cubicBezTo>
                  <a:cubicBezTo>
                    <a:pt x="1210" y="594"/>
                    <a:pt x="1050" y="685"/>
                    <a:pt x="913" y="754"/>
                  </a:cubicBezTo>
                  <a:cubicBezTo>
                    <a:pt x="845" y="776"/>
                    <a:pt x="799" y="799"/>
                    <a:pt x="754" y="845"/>
                  </a:cubicBezTo>
                  <a:lnTo>
                    <a:pt x="731" y="845"/>
                  </a:lnTo>
                  <a:cubicBezTo>
                    <a:pt x="731" y="845"/>
                    <a:pt x="731" y="822"/>
                    <a:pt x="754" y="822"/>
                  </a:cubicBezTo>
                  <a:cubicBezTo>
                    <a:pt x="754" y="822"/>
                    <a:pt x="776" y="822"/>
                    <a:pt x="799" y="799"/>
                  </a:cubicBezTo>
                  <a:cubicBezTo>
                    <a:pt x="845" y="776"/>
                    <a:pt x="913" y="754"/>
                    <a:pt x="936" y="685"/>
                  </a:cubicBezTo>
                  <a:cubicBezTo>
                    <a:pt x="959" y="662"/>
                    <a:pt x="982" y="594"/>
                    <a:pt x="959" y="548"/>
                  </a:cubicBezTo>
                  <a:cubicBezTo>
                    <a:pt x="913" y="503"/>
                    <a:pt x="868" y="480"/>
                    <a:pt x="799" y="480"/>
                  </a:cubicBezTo>
                  <a:cubicBezTo>
                    <a:pt x="776" y="503"/>
                    <a:pt x="754" y="503"/>
                    <a:pt x="731" y="503"/>
                  </a:cubicBezTo>
                  <a:cubicBezTo>
                    <a:pt x="685" y="525"/>
                    <a:pt x="662" y="525"/>
                    <a:pt x="617" y="548"/>
                  </a:cubicBezTo>
                  <a:cubicBezTo>
                    <a:pt x="525" y="571"/>
                    <a:pt x="434" y="617"/>
                    <a:pt x="343" y="640"/>
                  </a:cubicBezTo>
                  <a:cubicBezTo>
                    <a:pt x="297" y="662"/>
                    <a:pt x="251" y="685"/>
                    <a:pt x="206" y="708"/>
                  </a:cubicBezTo>
                  <a:cubicBezTo>
                    <a:pt x="183" y="708"/>
                    <a:pt x="160" y="731"/>
                    <a:pt x="160" y="731"/>
                  </a:cubicBezTo>
                  <a:cubicBezTo>
                    <a:pt x="114" y="754"/>
                    <a:pt x="69" y="776"/>
                    <a:pt x="23" y="799"/>
                  </a:cubicBezTo>
                  <a:cubicBezTo>
                    <a:pt x="0" y="822"/>
                    <a:pt x="0" y="891"/>
                    <a:pt x="23" y="913"/>
                  </a:cubicBezTo>
                  <a:cubicBezTo>
                    <a:pt x="23" y="936"/>
                    <a:pt x="46" y="936"/>
                    <a:pt x="69" y="936"/>
                  </a:cubicBezTo>
                  <a:cubicBezTo>
                    <a:pt x="46" y="982"/>
                    <a:pt x="46" y="1005"/>
                    <a:pt x="46" y="1028"/>
                  </a:cubicBezTo>
                  <a:cubicBezTo>
                    <a:pt x="46" y="1050"/>
                    <a:pt x="69" y="1096"/>
                    <a:pt x="92" y="1119"/>
                  </a:cubicBezTo>
                  <a:lnTo>
                    <a:pt x="114" y="1119"/>
                  </a:lnTo>
                  <a:cubicBezTo>
                    <a:pt x="114" y="1142"/>
                    <a:pt x="114" y="1165"/>
                    <a:pt x="114" y="1165"/>
                  </a:cubicBezTo>
                  <a:cubicBezTo>
                    <a:pt x="137" y="1187"/>
                    <a:pt x="160" y="1233"/>
                    <a:pt x="183" y="1233"/>
                  </a:cubicBezTo>
                  <a:lnTo>
                    <a:pt x="343" y="1233"/>
                  </a:lnTo>
                  <a:cubicBezTo>
                    <a:pt x="366" y="1233"/>
                    <a:pt x="388" y="1210"/>
                    <a:pt x="411" y="1210"/>
                  </a:cubicBezTo>
                  <a:lnTo>
                    <a:pt x="503" y="1210"/>
                  </a:lnTo>
                  <a:cubicBezTo>
                    <a:pt x="571" y="1187"/>
                    <a:pt x="639" y="1187"/>
                    <a:pt x="685" y="1165"/>
                  </a:cubicBezTo>
                  <a:cubicBezTo>
                    <a:pt x="708" y="1165"/>
                    <a:pt x="731" y="1165"/>
                    <a:pt x="754" y="1142"/>
                  </a:cubicBezTo>
                  <a:lnTo>
                    <a:pt x="799" y="1142"/>
                  </a:lnTo>
                  <a:cubicBezTo>
                    <a:pt x="845" y="1119"/>
                    <a:pt x="845" y="1119"/>
                    <a:pt x="868" y="1096"/>
                  </a:cubicBezTo>
                  <a:cubicBezTo>
                    <a:pt x="891" y="1096"/>
                    <a:pt x="891" y="1073"/>
                    <a:pt x="913" y="1050"/>
                  </a:cubicBezTo>
                  <a:cubicBezTo>
                    <a:pt x="1005" y="1028"/>
                    <a:pt x="1119" y="959"/>
                    <a:pt x="1210" y="913"/>
                  </a:cubicBezTo>
                  <a:cubicBezTo>
                    <a:pt x="1370" y="845"/>
                    <a:pt x="1530" y="776"/>
                    <a:pt x="1667" y="685"/>
                  </a:cubicBezTo>
                  <a:cubicBezTo>
                    <a:pt x="1758" y="662"/>
                    <a:pt x="1826" y="617"/>
                    <a:pt x="1895" y="571"/>
                  </a:cubicBezTo>
                  <a:cubicBezTo>
                    <a:pt x="1941" y="548"/>
                    <a:pt x="1986" y="525"/>
                    <a:pt x="2009" y="503"/>
                  </a:cubicBezTo>
                  <a:cubicBezTo>
                    <a:pt x="2032" y="503"/>
                    <a:pt x="2055" y="480"/>
                    <a:pt x="2077" y="480"/>
                  </a:cubicBezTo>
                  <a:cubicBezTo>
                    <a:pt x="2123" y="434"/>
                    <a:pt x="2192" y="411"/>
                    <a:pt x="2260" y="388"/>
                  </a:cubicBezTo>
                  <a:cubicBezTo>
                    <a:pt x="2329" y="366"/>
                    <a:pt x="2397" y="343"/>
                    <a:pt x="2465" y="320"/>
                  </a:cubicBezTo>
                  <a:cubicBezTo>
                    <a:pt x="2511" y="297"/>
                    <a:pt x="2557" y="274"/>
                    <a:pt x="2580" y="252"/>
                  </a:cubicBezTo>
                  <a:cubicBezTo>
                    <a:pt x="2602" y="206"/>
                    <a:pt x="2602" y="160"/>
                    <a:pt x="2602" y="137"/>
                  </a:cubicBezTo>
                  <a:cubicBezTo>
                    <a:pt x="2580" y="92"/>
                    <a:pt x="2557" y="46"/>
                    <a:pt x="2534" y="23"/>
                  </a:cubicBezTo>
                  <a:cubicBezTo>
                    <a:pt x="2511" y="23"/>
                    <a:pt x="2465" y="0"/>
                    <a:pt x="24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18" name="Google Shape;5718;p21"/>
            <p:cNvSpPr/>
            <p:nvPr/>
          </p:nvSpPr>
          <p:spPr>
            <a:xfrm>
              <a:off x="573428" y="359405"/>
              <a:ext cx="309178" cy="243481"/>
            </a:xfrm>
            <a:custGeom>
              <a:avLst/>
              <a:gdLst/>
              <a:ahLst/>
              <a:cxnLst/>
              <a:rect l="l" t="t" r="r" b="b"/>
              <a:pathLst>
                <a:path w="6871" h="5411" extrusionOk="0">
                  <a:moveTo>
                    <a:pt x="811" y="1951"/>
                  </a:moveTo>
                  <a:cubicBezTo>
                    <a:pt x="807" y="1955"/>
                    <a:pt x="803" y="1959"/>
                    <a:pt x="799" y="1963"/>
                  </a:cubicBezTo>
                  <a:cubicBezTo>
                    <a:pt x="804" y="1958"/>
                    <a:pt x="808" y="1955"/>
                    <a:pt x="811" y="1951"/>
                  </a:cubicBezTo>
                  <a:close/>
                  <a:moveTo>
                    <a:pt x="1621" y="0"/>
                  </a:moveTo>
                  <a:cubicBezTo>
                    <a:pt x="1370" y="0"/>
                    <a:pt x="1119" y="46"/>
                    <a:pt x="890" y="160"/>
                  </a:cubicBezTo>
                  <a:cubicBezTo>
                    <a:pt x="822" y="183"/>
                    <a:pt x="753" y="206"/>
                    <a:pt x="685" y="252"/>
                  </a:cubicBezTo>
                  <a:cubicBezTo>
                    <a:pt x="616" y="297"/>
                    <a:pt x="525" y="343"/>
                    <a:pt x="457" y="411"/>
                  </a:cubicBezTo>
                  <a:cubicBezTo>
                    <a:pt x="411" y="457"/>
                    <a:pt x="388" y="503"/>
                    <a:pt x="343" y="548"/>
                  </a:cubicBezTo>
                  <a:cubicBezTo>
                    <a:pt x="320" y="571"/>
                    <a:pt x="297" y="594"/>
                    <a:pt x="297" y="594"/>
                  </a:cubicBezTo>
                  <a:cubicBezTo>
                    <a:pt x="274" y="617"/>
                    <a:pt x="251" y="617"/>
                    <a:pt x="228" y="640"/>
                  </a:cubicBezTo>
                  <a:cubicBezTo>
                    <a:pt x="206" y="662"/>
                    <a:pt x="183" y="662"/>
                    <a:pt x="160" y="685"/>
                  </a:cubicBezTo>
                  <a:cubicBezTo>
                    <a:pt x="137" y="708"/>
                    <a:pt x="114" y="708"/>
                    <a:pt x="91" y="731"/>
                  </a:cubicBezTo>
                  <a:cubicBezTo>
                    <a:pt x="91" y="754"/>
                    <a:pt x="69" y="754"/>
                    <a:pt x="69" y="777"/>
                  </a:cubicBezTo>
                  <a:cubicBezTo>
                    <a:pt x="46" y="777"/>
                    <a:pt x="46" y="799"/>
                    <a:pt x="46" y="799"/>
                  </a:cubicBezTo>
                  <a:cubicBezTo>
                    <a:pt x="0" y="845"/>
                    <a:pt x="0" y="913"/>
                    <a:pt x="0" y="959"/>
                  </a:cubicBezTo>
                  <a:cubicBezTo>
                    <a:pt x="23" y="982"/>
                    <a:pt x="23" y="1028"/>
                    <a:pt x="46" y="1050"/>
                  </a:cubicBezTo>
                  <a:cubicBezTo>
                    <a:pt x="69" y="1050"/>
                    <a:pt x="91" y="1073"/>
                    <a:pt x="114" y="1073"/>
                  </a:cubicBezTo>
                  <a:cubicBezTo>
                    <a:pt x="91" y="1142"/>
                    <a:pt x="114" y="1210"/>
                    <a:pt x="160" y="1256"/>
                  </a:cubicBezTo>
                  <a:cubicBezTo>
                    <a:pt x="183" y="1279"/>
                    <a:pt x="206" y="1279"/>
                    <a:pt x="251" y="1302"/>
                  </a:cubicBezTo>
                  <a:cubicBezTo>
                    <a:pt x="228" y="1302"/>
                    <a:pt x="206" y="1324"/>
                    <a:pt x="206" y="1324"/>
                  </a:cubicBezTo>
                  <a:cubicBezTo>
                    <a:pt x="137" y="1393"/>
                    <a:pt x="46" y="1484"/>
                    <a:pt x="91" y="1575"/>
                  </a:cubicBezTo>
                  <a:cubicBezTo>
                    <a:pt x="91" y="1644"/>
                    <a:pt x="137" y="1690"/>
                    <a:pt x="206" y="1712"/>
                  </a:cubicBezTo>
                  <a:cubicBezTo>
                    <a:pt x="228" y="1720"/>
                    <a:pt x="249" y="1723"/>
                    <a:pt x="268" y="1723"/>
                  </a:cubicBezTo>
                  <a:cubicBezTo>
                    <a:pt x="307" y="1723"/>
                    <a:pt x="343" y="1712"/>
                    <a:pt x="388" y="1712"/>
                  </a:cubicBezTo>
                  <a:cubicBezTo>
                    <a:pt x="343" y="1735"/>
                    <a:pt x="320" y="1781"/>
                    <a:pt x="297" y="1804"/>
                  </a:cubicBezTo>
                  <a:cubicBezTo>
                    <a:pt x="274" y="1826"/>
                    <a:pt x="251" y="1849"/>
                    <a:pt x="251" y="1849"/>
                  </a:cubicBezTo>
                  <a:cubicBezTo>
                    <a:pt x="251" y="1872"/>
                    <a:pt x="228" y="1872"/>
                    <a:pt x="228" y="1895"/>
                  </a:cubicBezTo>
                  <a:cubicBezTo>
                    <a:pt x="206" y="1918"/>
                    <a:pt x="183" y="1941"/>
                    <a:pt x="183" y="1986"/>
                  </a:cubicBezTo>
                  <a:cubicBezTo>
                    <a:pt x="183" y="2032"/>
                    <a:pt x="206" y="2055"/>
                    <a:pt x="228" y="2078"/>
                  </a:cubicBezTo>
                  <a:cubicBezTo>
                    <a:pt x="251" y="2100"/>
                    <a:pt x="274" y="2100"/>
                    <a:pt x="297" y="2123"/>
                  </a:cubicBezTo>
                  <a:cubicBezTo>
                    <a:pt x="251" y="2169"/>
                    <a:pt x="206" y="2215"/>
                    <a:pt x="183" y="2283"/>
                  </a:cubicBezTo>
                  <a:cubicBezTo>
                    <a:pt x="160" y="2306"/>
                    <a:pt x="160" y="2351"/>
                    <a:pt x="137" y="2374"/>
                  </a:cubicBezTo>
                  <a:cubicBezTo>
                    <a:pt x="114" y="2443"/>
                    <a:pt x="160" y="2511"/>
                    <a:pt x="206" y="2557"/>
                  </a:cubicBezTo>
                  <a:cubicBezTo>
                    <a:pt x="231" y="2570"/>
                    <a:pt x="257" y="2575"/>
                    <a:pt x="281" y="2575"/>
                  </a:cubicBezTo>
                  <a:cubicBezTo>
                    <a:pt x="344" y="2575"/>
                    <a:pt x="401" y="2538"/>
                    <a:pt x="434" y="2488"/>
                  </a:cubicBezTo>
                  <a:cubicBezTo>
                    <a:pt x="457" y="2443"/>
                    <a:pt x="479" y="2397"/>
                    <a:pt x="525" y="2374"/>
                  </a:cubicBezTo>
                  <a:cubicBezTo>
                    <a:pt x="616" y="2215"/>
                    <a:pt x="731" y="2078"/>
                    <a:pt x="822" y="1918"/>
                  </a:cubicBezTo>
                  <a:lnTo>
                    <a:pt x="822" y="1918"/>
                  </a:lnTo>
                  <a:cubicBezTo>
                    <a:pt x="822" y="1936"/>
                    <a:pt x="822" y="1940"/>
                    <a:pt x="811" y="1951"/>
                  </a:cubicBezTo>
                  <a:lnTo>
                    <a:pt x="811" y="1951"/>
                  </a:lnTo>
                  <a:cubicBezTo>
                    <a:pt x="873" y="1887"/>
                    <a:pt x="916" y="1822"/>
                    <a:pt x="959" y="1758"/>
                  </a:cubicBezTo>
                  <a:cubicBezTo>
                    <a:pt x="1027" y="1690"/>
                    <a:pt x="1073" y="1621"/>
                    <a:pt x="1141" y="1575"/>
                  </a:cubicBezTo>
                  <a:lnTo>
                    <a:pt x="1187" y="1575"/>
                  </a:lnTo>
                  <a:cubicBezTo>
                    <a:pt x="1187" y="1575"/>
                    <a:pt x="1210" y="1553"/>
                    <a:pt x="1210" y="1553"/>
                  </a:cubicBezTo>
                  <a:lnTo>
                    <a:pt x="1256" y="1553"/>
                  </a:lnTo>
                  <a:cubicBezTo>
                    <a:pt x="1301" y="1530"/>
                    <a:pt x="1324" y="1530"/>
                    <a:pt x="1370" y="1507"/>
                  </a:cubicBezTo>
                  <a:cubicBezTo>
                    <a:pt x="1393" y="1507"/>
                    <a:pt x="1415" y="1507"/>
                    <a:pt x="1461" y="1484"/>
                  </a:cubicBezTo>
                  <a:cubicBezTo>
                    <a:pt x="1484" y="1484"/>
                    <a:pt x="1529" y="1461"/>
                    <a:pt x="1552" y="1461"/>
                  </a:cubicBezTo>
                  <a:cubicBezTo>
                    <a:pt x="1666" y="1438"/>
                    <a:pt x="1781" y="1416"/>
                    <a:pt x="1872" y="1393"/>
                  </a:cubicBezTo>
                  <a:cubicBezTo>
                    <a:pt x="1963" y="1393"/>
                    <a:pt x="2032" y="1370"/>
                    <a:pt x="2100" y="1370"/>
                  </a:cubicBezTo>
                  <a:lnTo>
                    <a:pt x="2328" y="1370"/>
                  </a:lnTo>
                  <a:cubicBezTo>
                    <a:pt x="2397" y="1370"/>
                    <a:pt x="2488" y="1393"/>
                    <a:pt x="2557" y="1416"/>
                  </a:cubicBezTo>
                  <a:cubicBezTo>
                    <a:pt x="2625" y="1416"/>
                    <a:pt x="2694" y="1438"/>
                    <a:pt x="2762" y="1461"/>
                  </a:cubicBezTo>
                  <a:cubicBezTo>
                    <a:pt x="2853" y="1507"/>
                    <a:pt x="2945" y="1553"/>
                    <a:pt x="3013" y="1598"/>
                  </a:cubicBezTo>
                  <a:cubicBezTo>
                    <a:pt x="3104" y="1644"/>
                    <a:pt x="3196" y="1690"/>
                    <a:pt x="3287" y="1735"/>
                  </a:cubicBezTo>
                  <a:cubicBezTo>
                    <a:pt x="3310" y="1758"/>
                    <a:pt x="3333" y="1758"/>
                    <a:pt x="3355" y="1781"/>
                  </a:cubicBezTo>
                  <a:cubicBezTo>
                    <a:pt x="3447" y="1872"/>
                    <a:pt x="3538" y="1941"/>
                    <a:pt x="3629" y="2032"/>
                  </a:cubicBezTo>
                  <a:cubicBezTo>
                    <a:pt x="3744" y="2146"/>
                    <a:pt x="3858" y="2260"/>
                    <a:pt x="3995" y="2374"/>
                  </a:cubicBezTo>
                  <a:cubicBezTo>
                    <a:pt x="4063" y="2420"/>
                    <a:pt x="4109" y="2488"/>
                    <a:pt x="4177" y="2557"/>
                  </a:cubicBezTo>
                  <a:cubicBezTo>
                    <a:pt x="4246" y="2603"/>
                    <a:pt x="4291" y="2671"/>
                    <a:pt x="4360" y="2717"/>
                  </a:cubicBezTo>
                  <a:cubicBezTo>
                    <a:pt x="4394" y="2751"/>
                    <a:pt x="4434" y="2768"/>
                    <a:pt x="4471" y="2768"/>
                  </a:cubicBezTo>
                  <a:cubicBezTo>
                    <a:pt x="4508" y="2768"/>
                    <a:pt x="4542" y="2751"/>
                    <a:pt x="4565" y="2717"/>
                  </a:cubicBezTo>
                  <a:cubicBezTo>
                    <a:pt x="4611" y="2671"/>
                    <a:pt x="4634" y="2625"/>
                    <a:pt x="4611" y="2580"/>
                  </a:cubicBezTo>
                  <a:lnTo>
                    <a:pt x="4611" y="2580"/>
                  </a:lnTo>
                  <a:cubicBezTo>
                    <a:pt x="4611" y="2580"/>
                    <a:pt x="4634" y="2580"/>
                    <a:pt x="4634" y="2603"/>
                  </a:cubicBezTo>
                  <a:cubicBezTo>
                    <a:pt x="4679" y="2625"/>
                    <a:pt x="4725" y="2671"/>
                    <a:pt x="4771" y="2717"/>
                  </a:cubicBezTo>
                  <a:cubicBezTo>
                    <a:pt x="4793" y="2717"/>
                    <a:pt x="4793" y="2739"/>
                    <a:pt x="4816" y="2739"/>
                  </a:cubicBezTo>
                  <a:cubicBezTo>
                    <a:pt x="4862" y="2785"/>
                    <a:pt x="4885" y="2831"/>
                    <a:pt x="4930" y="2854"/>
                  </a:cubicBezTo>
                  <a:cubicBezTo>
                    <a:pt x="4976" y="2899"/>
                    <a:pt x="5022" y="2945"/>
                    <a:pt x="5067" y="2991"/>
                  </a:cubicBezTo>
                  <a:cubicBezTo>
                    <a:pt x="5090" y="3013"/>
                    <a:pt x="5113" y="3036"/>
                    <a:pt x="5136" y="3059"/>
                  </a:cubicBezTo>
                  <a:cubicBezTo>
                    <a:pt x="5182" y="3082"/>
                    <a:pt x="5227" y="3128"/>
                    <a:pt x="5296" y="3150"/>
                  </a:cubicBezTo>
                  <a:cubicBezTo>
                    <a:pt x="5308" y="3156"/>
                    <a:pt x="5320" y="3159"/>
                    <a:pt x="5332" y="3159"/>
                  </a:cubicBezTo>
                  <a:cubicBezTo>
                    <a:pt x="5366" y="3159"/>
                    <a:pt x="5399" y="3138"/>
                    <a:pt x="5433" y="3105"/>
                  </a:cubicBezTo>
                  <a:cubicBezTo>
                    <a:pt x="5478" y="3196"/>
                    <a:pt x="5547" y="3264"/>
                    <a:pt x="5592" y="3356"/>
                  </a:cubicBezTo>
                  <a:cubicBezTo>
                    <a:pt x="5684" y="3470"/>
                    <a:pt x="5775" y="3584"/>
                    <a:pt x="5866" y="3721"/>
                  </a:cubicBezTo>
                  <a:cubicBezTo>
                    <a:pt x="5935" y="3858"/>
                    <a:pt x="6003" y="3995"/>
                    <a:pt x="6095" y="4132"/>
                  </a:cubicBezTo>
                  <a:cubicBezTo>
                    <a:pt x="6209" y="4314"/>
                    <a:pt x="6323" y="4520"/>
                    <a:pt x="6414" y="4702"/>
                  </a:cubicBezTo>
                  <a:cubicBezTo>
                    <a:pt x="6437" y="4771"/>
                    <a:pt x="6460" y="4839"/>
                    <a:pt x="6505" y="4908"/>
                  </a:cubicBezTo>
                  <a:cubicBezTo>
                    <a:pt x="6528" y="4976"/>
                    <a:pt x="6551" y="5045"/>
                    <a:pt x="6597" y="5090"/>
                  </a:cubicBezTo>
                  <a:cubicBezTo>
                    <a:pt x="6619" y="5159"/>
                    <a:pt x="6642" y="5227"/>
                    <a:pt x="6665" y="5296"/>
                  </a:cubicBezTo>
                  <a:cubicBezTo>
                    <a:pt x="6665" y="5296"/>
                    <a:pt x="6665" y="5319"/>
                    <a:pt x="6665" y="5319"/>
                  </a:cubicBezTo>
                  <a:cubicBezTo>
                    <a:pt x="6665" y="5342"/>
                    <a:pt x="6665" y="5364"/>
                    <a:pt x="6688" y="5387"/>
                  </a:cubicBezTo>
                  <a:cubicBezTo>
                    <a:pt x="6711" y="5410"/>
                    <a:pt x="6734" y="5410"/>
                    <a:pt x="6756" y="5410"/>
                  </a:cubicBezTo>
                  <a:cubicBezTo>
                    <a:pt x="6825" y="5410"/>
                    <a:pt x="6871" y="5364"/>
                    <a:pt x="6871" y="5319"/>
                  </a:cubicBezTo>
                  <a:cubicBezTo>
                    <a:pt x="6848" y="5250"/>
                    <a:pt x="6848" y="5182"/>
                    <a:pt x="6825" y="5113"/>
                  </a:cubicBezTo>
                  <a:cubicBezTo>
                    <a:pt x="6802" y="5045"/>
                    <a:pt x="6779" y="4976"/>
                    <a:pt x="6734" y="4908"/>
                  </a:cubicBezTo>
                  <a:cubicBezTo>
                    <a:pt x="6711" y="4839"/>
                    <a:pt x="6688" y="4771"/>
                    <a:pt x="6665" y="4702"/>
                  </a:cubicBezTo>
                  <a:cubicBezTo>
                    <a:pt x="6642" y="4634"/>
                    <a:pt x="6619" y="4588"/>
                    <a:pt x="6597" y="4520"/>
                  </a:cubicBezTo>
                  <a:cubicBezTo>
                    <a:pt x="6528" y="4383"/>
                    <a:pt x="6483" y="4246"/>
                    <a:pt x="6414" y="4132"/>
                  </a:cubicBezTo>
                  <a:cubicBezTo>
                    <a:pt x="6353" y="4031"/>
                    <a:pt x="6311" y="3912"/>
                    <a:pt x="6254" y="3807"/>
                  </a:cubicBezTo>
                  <a:lnTo>
                    <a:pt x="6254" y="3807"/>
                  </a:lnTo>
                  <a:cubicBezTo>
                    <a:pt x="6254" y="3809"/>
                    <a:pt x="6254" y="3810"/>
                    <a:pt x="6254" y="3812"/>
                  </a:cubicBezTo>
                  <a:cubicBezTo>
                    <a:pt x="6253" y="3809"/>
                    <a:pt x="6253" y="3805"/>
                    <a:pt x="6252" y="3802"/>
                  </a:cubicBezTo>
                  <a:lnTo>
                    <a:pt x="6252" y="3802"/>
                  </a:lnTo>
                  <a:cubicBezTo>
                    <a:pt x="6252" y="3804"/>
                    <a:pt x="6253" y="3805"/>
                    <a:pt x="6254" y="3807"/>
                  </a:cubicBezTo>
                  <a:lnTo>
                    <a:pt x="6254" y="3807"/>
                  </a:lnTo>
                  <a:cubicBezTo>
                    <a:pt x="6254" y="3794"/>
                    <a:pt x="6253" y="3790"/>
                    <a:pt x="6245" y="3781"/>
                  </a:cubicBezTo>
                  <a:lnTo>
                    <a:pt x="6245" y="3781"/>
                  </a:lnTo>
                  <a:cubicBezTo>
                    <a:pt x="6248" y="3788"/>
                    <a:pt x="6250" y="3795"/>
                    <a:pt x="6252" y="3802"/>
                  </a:cubicBezTo>
                  <a:lnTo>
                    <a:pt x="6252" y="3802"/>
                  </a:lnTo>
                  <a:cubicBezTo>
                    <a:pt x="6245" y="3790"/>
                    <a:pt x="6238" y="3778"/>
                    <a:pt x="6231" y="3767"/>
                  </a:cubicBezTo>
                  <a:lnTo>
                    <a:pt x="6231" y="3767"/>
                  </a:lnTo>
                  <a:cubicBezTo>
                    <a:pt x="6238" y="3773"/>
                    <a:pt x="6242" y="3777"/>
                    <a:pt x="6245" y="3781"/>
                  </a:cubicBezTo>
                  <a:lnTo>
                    <a:pt x="6245" y="3781"/>
                  </a:lnTo>
                  <a:cubicBezTo>
                    <a:pt x="6221" y="3705"/>
                    <a:pt x="6180" y="3644"/>
                    <a:pt x="6140" y="3584"/>
                  </a:cubicBezTo>
                  <a:cubicBezTo>
                    <a:pt x="6095" y="3516"/>
                    <a:pt x="6072" y="3447"/>
                    <a:pt x="6026" y="3379"/>
                  </a:cubicBezTo>
                  <a:cubicBezTo>
                    <a:pt x="5935" y="3242"/>
                    <a:pt x="5843" y="3128"/>
                    <a:pt x="5752" y="2991"/>
                  </a:cubicBezTo>
                  <a:cubicBezTo>
                    <a:pt x="5706" y="2922"/>
                    <a:pt x="5661" y="2831"/>
                    <a:pt x="5615" y="2762"/>
                  </a:cubicBezTo>
                  <a:cubicBezTo>
                    <a:pt x="5570" y="2694"/>
                    <a:pt x="5524" y="2625"/>
                    <a:pt x="5455" y="2557"/>
                  </a:cubicBezTo>
                  <a:cubicBezTo>
                    <a:pt x="5433" y="2488"/>
                    <a:pt x="5387" y="2443"/>
                    <a:pt x="5341" y="2374"/>
                  </a:cubicBezTo>
                  <a:cubicBezTo>
                    <a:pt x="5273" y="2306"/>
                    <a:pt x="5227" y="2237"/>
                    <a:pt x="5159" y="2169"/>
                  </a:cubicBezTo>
                  <a:cubicBezTo>
                    <a:pt x="5136" y="2146"/>
                    <a:pt x="5090" y="2100"/>
                    <a:pt x="5067" y="2078"/>
                  </a:cubicBezTo>
                  <a:cubicBezTo>
                    <a:pt x="5022" y="2009"/>
                    <a:pt x="4976" y="1963"/>
                    <a:pt x="4930" y="1895"/>
                  </a:cubicBezTo>
                  <a:cubicBezTo>
                    <a:pt x="4862" y="1826"/>
                    <a:pt x="4793" y="1758"/>
                    <a:pt x="4725" y="1690"/>
                  </a:cubicBezTo>
                  <a:cubicBezTo>
                    <a:pt x="4611" y="1575"/>
                    <a:pt x="4497" y="1461"/>
                    <a:pt x="4383" y="1347"/>
                  </a:cubicBezTo>
                  <a:cubicBezTo>
                    <a:pt x="4337" y="1302"/>
                    <a:pt x="4268" y="1233"/>
                    <a:pt x="4223" y="1187"/>
                  </a:cubicBezTo>
                  <a:cubicBezTo>
                    <a:pt x="4154" y="1142"/>
                    <a:pt x="4109" y="1073"/>
                    <a:pt x="4040" y="1028"/>
                  </a:cubicBezTo>
                  <a:cubicBezTo>
                    <a:pt x="3903" y="913"/>
                    <a:pt x="3766" y="799"/>
                    <a:pt x="3607" y="708"/>
                  </a:cubicBezTo>
                  <a:cubicBezTo>
                    <a:pt x="3538" y="662"/>
                    <a:pt x="3470" y="640"/>
                    <a:pt x="3401" y="594"/>
                  </a:cubicBezTo>
                  <a:cubicBezTo>
                    <a:pt x="3333" y="548"/>
                    <a:pt x="3264" y="503"/>
                    <a:pt x="3196" y="480"/>
                  </a:cubicBezTo>
                  <a:cubicBezTo>
                    <a:pt x="3104" y="434"/>
                    <a:pt x="3036" y="411"/>
                    <a:pt x="2967" y="366"/>
                  </a:cubicBezTo>
                  <a:cubicBezTo>
                    <a:pt x="2876" y="320"/>
                    <a:pt x="2808" y="297"/>
                    <a:pt x="2716" y="274"/>
                  </a:cubicBezTo>
                  <a:cubicBezTo>
                    <a:pt x="2648" y="229"/>
                    <a:pt x="2557" y="206"/>
                    <a:pt x="2488" y="183"/>
                  </a:cubicBezTo>
                  <a:cubicBezTo>
                    <a:pt x="2397" y="137"/>
                    <a:pt x="2306" y="115"/>
                    <a:pt x="2214" y="92"/>
                  </a:cubicBezTo>
                  <a:cubicBezTo>
                    <a:pt x="2123" y="46"/>
                    <a:pt x="2054" y="23"/>
                    <a:pt x="1963" y="23"/>
                  </a:cubicBezTo>
                  <a:cubicBezTo>
                    <a:pt x="1872" y="0"/>
                    <a:pt x="1758" y="0"/>
                    <a:pt x="16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19" name="Google Shape;5719;p21"/>
            <p:cNvSpPr/>
            <p:nvPr/>
          </p:nvSpPr>
          <p:spPr>
            <a:xfrm>
              <a:off x="612441" y="467266"/>
              <a:ext cx="185930" cy="139717"/>
            </a:xfrm>
            <a:custGeom>
              <a:avLst/>
              <a:gdLst/>
              <a:ahLst/>
              <a:cxnLst/>
              <a:rect l="l" t="t" r="r" b="b"/>
              <a:pathLst>
                <a:path w="4132" h="3105" extrusionOk="0">
                  <a:moveTo>
                    <a:pt x="3904" y="0"/>
                  </a:moveTo>
                  <a:cubicBezTo>
                    <a:pt x="3881" y="0"/>
                    <a:pt x="3858" y="0"/>
                    <a:pt x="3835" y="23"/>
                  </a:cubicBezTo>
                  <a:cubicBezTo>
                    <a:pt x="3812" y="23"/>
                    <a:pt x="3790" y="46"/>
                    <a:pt x="3767" y="46"/>
                  </a:cubicBezTo>
                  <a:cubicBezTo>
                    <a:pt x="3767" y="69"/>
                    <a:pt x="3744" y="91"/>
                    <a:pt x="3721" y="91"/>
                  </a:cubicBezTo>
                  <a:cubicBezTo>
                    <a:pt x="3698" y="91"/>
                    <a:pt x="3698" y="91"/>
                    <a:pt x="3675" y="114"/>
                  </a:cubicBezTo>
                  <a:cubicBezTo>
                    <a:pt x="3607" y="137"/>
                    <a:pt x="3561" y="183"/>
                    <a:pt x="3516" y="228"/>
                  </a:cubicBezTo>
                  <a:cubicBezTo>
                    <a:pt x="3493" y="274"/>
                    <a:pt x="3447" y="297"/>
                    <a:pt x="3424" y="320"/>
                  </a:cubicBezTo>
                  <a:cubicBezTo>
                    <a:pt x="3356" y="388"/>
                    <a:pt x="3310" y="457"/>
                    <a:pt x="3242" y="525"/>
                  </a:cubicBezTo>
                  <a:cubicBezTo>
                    <a:pt x="3196" y="571"/>
                    <a:pt x="3150" y="639"/>
                    <a:pt x="3082" y="685"/>
                  </a:cubicBezTo>
                  <a:cubicBezTo>
                    <a:pt x="3059" y="731"/>
                    <a:pt x="3036" y="753"/>
                    <a:pt x="3013" y="776"/>
                  </a:cubicBezTo>
                  <a:cubicBezTo>
                    <a:pt x="2991" y="799"/>
                    <a:pt x="2968" y="822"/>
                    <a:pt x="2945" y="845"/>
                  </a:cubicBezTo>
                  <a:cubicBezTo>
                    <a:pt x="2922" y="867"/>
                    <a:pt x="2922" y="890"/>
                    <a:pt x="2922" y="890"/>
                  </a:cubicBezTo>
                  <a:lnTo>
                    <a:pt x="2854" y="936"/>
                  </a:lnTo>
                  <a:cubicBezTo>
                    <a:pt x="2785" y="982"/>
                    <a:pt x="2717" y="1027"/>
                    <a:pt x="2671" y="1073"/>
                  </a:cubicBezTo>
                  <a:cubicBezTo>
                    <a:pt x="2534" y="1164"/>
                    <a:pt x="2397" y="1256"/>
                    <a:pt x="2283" y="1347"/>
                  </a:cubicBezTo>
                  <a:cubicBezTo>
                    <a:pt x="2169" y="1438"/>
                    <a:pt x="2055" y="1507"/>
                    <a:pt x="1918" y="1598"/>
                  </a:cubicBezTo>
                  <a:cubicBezTo>
                    <a:pt x="1872" y="1644"/>
                    <a:pt x="1804" y="1689"/>
                    <a:pt x="1735" y="1735"/>
                  </a:cubicBezTo>
                  <a:cubicBezTo>
                    <a:pt x="1712" y="1758"/>
                    <a:pt x="1690" y="1780"/>
                    <a:pt x="1667" y="1780"/>
                  </a:cubicBezTo>
                  <a:cubicBezTo>
                    <a:pt x="1621" y="1826"/>
                    <a:pt x="1575" y="1849"/>
                    <a:pt x="1553" y="1872"/>
                  </a:cubicBezTo>
                  <a:cubicBezTo>
                    <a:pt x="1461" y="1917"/>
                    <a:pt x="1370" y="1940"/>
                    <a:pt x="1279" y="1986"/>
                  </a:cubicBezTo>
                  <a:cubicBezTo>
                    <a:pt x="1187" y="2032"/>
                    <a:pt x="1073" y="2077"/>
                    <a:pt x="959" y="2123"/>
                  </a:cubicBezTo>
                  <a:cubicBezTo>
                    <a:pt x="822" y="2191"/>
                    <a:pt x="708" y="2237"/>
                    <a:pt x="571" y="2305"/>
                  </a:cubicBezTo>
                  <a:cubicBezTo>
                    <a:pt x="526" y="2328"/>
                    <a:pt x="457" y="2374"/>
                    <a:pt x="411" y="2397"/>
                  </a:cubicBezTo>
                  <a:lnTo>
                    <a:pt x="389" y="2397"/>
                  </a:lnTo>
                  <a:cubicBezTo>
                    <a:pt x="389" y="2420"/>
                    <a:pt x="389" y="2420"/>
                    <a:pt x="366" y="2420"/>
                  </a:cubicBezTo>
                  <a:cubicBezTo>
                    <a:pt x="343" y="2420"/>
                    <a:pt x="320" y="2442"/>
                    <a:pt x="297" y="2442"/>
                  </a:cubicBezTo>
                  <a:cubicBezTo>
                    <a:pt x="274" y="2465"/>
                    <a:pt x="252" y="2465"/>
                    <a:pt x="229" y="2465"/>
                  </a:cubicBezTo>
                  <a:cubicBezTo>
                    <a:pt x="183" y="2488"/>
                    <a:pt x="160" y="2511"/>
                    <a:pt x="137" y="2557"/>
                  </a:cubicBezTo>
                  <a:cubicBezTo>
                    <a:pt x="115" y="2602"/>
                    <a:pt x="115" y="2671"/>
                    <a:pt x="137" y="2716"/>
                  </a:cubicBezTo>
                  <a:cubicBezTo>
                    <a:pt x="137" y="2739"/>
                    <a:pt x="160" y="2739"/>
                    <a:pt x="160" y="2762"/>
                  </a:cubicBezTo>
                  <a:cubicBezTo>
                    <a:pt x="137" y="2762"/>
                    <a:pt x="115" y="2785"/>
                    <a:pt x="92" y="2808"/>
                  </a:cubicBezTo>
                  <a:cubicBezTo>
                    <a:pt x="69" y="2830"/>
                    <a:pt x="46" y="2853"/>
                    <a:pt x="46" y="2876"/>
                  </a:cubicBezTo>
                  <a:cubicBezTo>
                    <a:pt x="1" y="2922"/>
                    <a:pt x="1" y="2990"/>
                    <a:pt x="46" y="3036"/>
                  </a:cubicBezTo>
                  <a:cubicBezTo>
                    <a:pt x="69" y="3082"/>
                    <a:pt x="115" y="3104"/>
                    <a:pt x="183" y="3104"/>
                  </a:cubicBezTo>
                  <a:lnTo>
                    <a:pt x="252" y="3104"/>
                  </a:lnTo>
                  <a:cubicBezTo>
                    <a:pt x="274" y="3082"/>
                    <a:pt x="274" y="3082"/>
                    <a:pt x="297" y="3082"/>
                  </a:cubicBezTo>
                  <a:lnTo>
                    <a:pt x="320" y="3082"/>
                  </a:lnTo>
                  <a:cubicBezTo>
                    <a:pt x="366" y="3082"/>
                    <a:pt x="411" y="3082"/>
                    <a:pt x="457" y="3059"/>
                  </a:cubicBezTo>
                  <a:cubicBezTo>
                    <a:pt x="480" y="3036"/>
                    <a:pt x="526" y="3013"/>
                    <a:pt x="571" y="2990"/>
                  </a:cubicBezTo>
                  <a:cubicBezTo>
                    <a:pt x="662" y="2945"/>
                    <a:pt x="777" y="2922"/>
                    <a:pt x="868" y="2876"/>
                  </a:cubicBezTo>
                  <a:cubicBezTo>
                    <a:pt x="982" y="2830"/>
                    <a:pt x="1073" y="2808"/>
                    <a:pt x="1187" y="2762"/>
                  </a:cubicBezTo>
                  <a:cubicBezTo>
                    <a:pt x="1233" y="2739"/>
                    <a:pt x="1302" y="2716"/>
                    <a:pt x="1347" y="2693"/>
                  </a:cubicBezTo>
                  <a:cubicBezTo>
                    <a:pt x="1370" y="2671"/>
                    <a:pt x="1416" y="2671"/>
                    <a:pt x="1439" y="2648"/>
                  </a:cubicBezTo>
                  <a:cubicBezTo>
                    <a:pt x="1461" y="2648"/>
                    <a:pt x="1484" y="2625"/>
                    <a:pt x="1484" y="2625"/>
                  </a:cubicBezTo>
                  <a:lnTo>
                    <a:pt x="1530" y="2625"/>
                  </a:lnTo>
                  <a:cubicBezTo>
                    <a:pt x="1553" y="2625"/>
                    <a:pt x="1575" y="2602"/>
                    <a:pt x="1598" y="2579"/>
                  </a:cubicBezTo>
                  <a:cubicBezTo>
                    <a:pt x="1621" y="2579"/>
                    <a:pt x="1644" y="2579"/>
                    <a:pt x="1667" y="2557"/>
                  </a:cubicBezTo>
                  <a:cubicBezTo>
                    <a:pt x="1690" y="2534"/>
                    <a:pt x="1735" y="2534"/>
                    <a:pt x="1758" y="2511"/>
                  </a:cubicBezTo>
                  <a:cubicBezTo>
                    <a:pt x="1849" y="2465"/>
                    <a:pt x="1918" y="2420"/>
                    <a:pt x="1986" y="2374"/>
                  </a:cubicBezTo>
                  <a:cubicBezTo>
                    <a:pt x="2123" y="2305"/>
                    <a:pt x="2260" y="2214"/>
                    <a:pt x="2397" y="2123"/>
                  </a:cubicBezTo>
                  <a:cubicBezTo>
                    <a:pt x="2557" y="2032"/>
                    <a:pt x="2694" y="1940"/>
                    <a:pt x="2831" y="1849"/>
                  </a:cubicBezTo>
                  <a:cubicBezTo>
                    <a:pt x="2899" y="1803"/>
                    <a:pt x="2968" y="1758"/>
                    <a:pt x="3036" y="1712"/>
                  </a:cubicBezTo>
                  <a:cubicBezTo>
                    <a:pt x="3082" y="1689"/>
                    <a:pt x="3128" y="1666"/>
                    <a:pt x="3150" y="1644"/>
                  </a:cubicBezTo>
                  <a:cubicBezTo>
                    <a:pt x="3173" y="1644"/>
                    <a:pt x="3173" y="1621"/>
                    <a:pt x="3173" y="1621"/>
                  </a:cubicBezTo>
                  <a:lnTo>
                    <a:pt x="3196" y="1621"/>
                  </a:lnTo>
                  <a:cubicBezTo>
                    <a:pt x="3219" y="1598"/>
                    <a:pt x="3242" y="1598"/>
                    <a:pt x="3287" y="1575"/>
                  </a:cubicBezTo>
                  <a:cubicBezTo>
                    <a:pt x="3333" y="1552"/>
                    <a:pt x="3356" y="1461"/>
                    <a:pt x="3333" y="1415"/>
                  </a:cubicBezTo>
                  <a:cubicBezTo>
                    <a:pt x="3333" y="1392"/>
                    <a:pt x="3333" y="1392"/>
                    <a:pt x="3333" y="1392"/>
                  </a:cubicBezTo>
                  <a:lnTo>
                    <a:pt x="3379" y="1392"/>
                  </a:lnTo>
                  <a:cubicBezTo>
                    <a:pt x="3401" y="1370"/>
                    <a:pt x="3424" y="1370"/>
                    <a:pt x="3447" y="1347"/>
                  </a:cubicBezTo>
                  <a:cubicBezTo>
                    <a:pt x="3447" y="1324"/>
                    <a:pt x="3470" y="1324"/>
                    <a:pt x="3470" y="1301"/>
                  </a:cubicBezTo>
                  <a:cubicBezTo>
                    <a:pt x="3516" y="1278"/>
                    <a:pt x="3538" y="1256"/>
                    <a:pt x="3561" y="1233"/>
                  </a:cubicBezTo>
                  <a:cubicBezTo>
                    <a:pt x="3630" y="1164"/>
                    <a:pt x="3675" y="1119"/>
                    <a:pt x="3744" y="1050"/>
                  </a:cubicBezTo>
                  <a:cubicBezTo>
                    <a:pt x="3744" y="1050"/>
                    <a:pt x="3767" y="1027"/>
                    <a:pt x="3790" y="1004"/>
                  </a:cubicBezTo>
                  <a:cubicBezTo>
                    <a:pt x="3835" y="959"/>
                    <a:pt x="3881" y="936"/>
                    <a:pt x="3904" y="890"/>
                  </a:cubicBezTo>
                  <a:cubicBezTo>
                    <a:pt x="3949" y="867"/>
                    <a:pt x="3995" y="822"/>
                    <a:pt x="4018" y="776"/>
                  </a:cubicBezTo>
                  <a:cubicBezTo>
                    <a:pt x="4018" y="753"/>
                    <a:pt x="4018" y="753"/>
                    <a:pt x="4018" y="731"/>
                  </a:cubicBezTo>
                  <a:cubicBezTo>
                    <a:pt x="4041" y="708"/>
                    <a:pt x="4063" y="685"/>
                    <a:pt x="4086" y="685"/>
                  </a:cubicBezTo>
                  <a:cubicBezTo>
                    <a:pt x="4086" y="662"/>
                    <a:pt x="4109" y="616"/>
                    <a:pt x="4132" y="594"/>
                  </a:cubicBezTo>
                  <a:cubicBezTo>
                    <a:pt x="4132" y="571"/>
                    <a:pt x="4132" y="548"/>
                    <a:pt x="4132" y="502"/>
                  </a:cubicBezTo>
                  <a:cubicBezTo>
                    <a:pt x="4132" y="479"/>
                    <a:pt x="4132" y="434"/>
                    <a:pt x="4109" y="411"/>
                  </a:cubicBezTo>
                  <a:cubicBezTo>
                    <a:pt x="4132" y="388"/>
                    <a:pt x="4132" y="388"/>
                    <a:pt x="4132" y="365"/>
                  </a:cubicBezTo>
                  <a:cubicBezTo>
                    <a:pt x="4132" y="320"/>
                    <a:pt x="4132" y="251"/>
                    <a:pt x="4086" y="228"/>
                  </a:cubicBezTo>
                  <a:cubicBezTo>
                    <a:pt x="4063" y="206"/>
                    <a:pt x="4041" y="206"/>
                    <a:pt x="4018" y="183"/>
                  </a:cubicBezTo>
                  <a:lnTo>
                    <a:pt x="4041" y="183"/>
                  </a:lnTo>
                  <a:cubicBezTo>
                    <a:pt x="4063" y="137"/>
                    <a:pt x="4041" y="91"/>
                    <a:pt x="4018" y="46"/>
                  </a:cubicBezTo>
                  <a:cubicBezTo>
                    <a:pt x="4018" y="23"/>
                    <a:pt x="3972" y="0"/>
                    <a:pt x="39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20" name="Google Shape;5720;p21"/>
            <p:cNvSpPr/>
            <p:nvPr/>
          </p:nvSpPr>
          <p:spPr>
            <a:xfrm>
              <a:off x="785996" y="479595"/>
              <a:ext cx="94540" cy="136612"/>
            </a:xfrm>
            <a:custGeom>
              <a:avLst/>
              <a:gdLst/>
              <a:ahLst/>
              <a:cxnLst/>
              <a:rect l="l" t="t" r="r" b="b"/>
              <a:pathLst>
                <a:path w="2101" h="3036" extrusionOk="0">
                  <a:moveTo>
                    <a:pt x="343" y="0"/>
                  </a:moveTo>
                  <a:cubicBezTo>
                    <a:pt x="321" y="0"/>
                    <a:pt x="275" y="23"/>
                    <a:pt x="252" y="46"/>
                  </a:cubicBezTo>
                  <a:cubicBezTo>
                    <a:pt x="229" y="68"/>
                    <a:pt x="206" y="91"/>
                    <a:pt x="206" y="137"/>
                  </a:cubicBezTo>
                  <a:cubicBezTo>
                    <a:pt x="206" y="160"/>
                    <a:pt x="206" y="160"/>
                    <a:pt x="206" y="183"/>
                  </a:cubicBezTo>
                  <a:cubicBezTo>
                    <a:pt x="193" y="176"/>
                    <a:pt x="178" y="173"/>
                    <a:pt x="162" y="173"/>
                  </a:cubicBezTo>
                  <a:cubicBezTo>
                    <a:pt x="125" y="173"/>
                    <a:pt x="86" y="189"/>
                    <a:pt x="69" y="205"/>
                  </a:cubicBezTo>
                  <a:cubicBezTo>
                    <a:pt x="24" y="251"/>
                    <a:pt x="1" y="274"/>
                    <a:pt x="1" y="320"/>
                  </a:cubicBezTo>
                  <a:cubicBezTo>
                    <a:pt x="1" y="365"/>
                    <a:pt x="1" y="388"/>
                    <a:pt x="24" y="411"/>
                  </a:cubicBezTo>
                  <a:cubicBezTo>
                    <a:pt x="24" y="457"/>
                    <a:pt x="69" y="479"/>
                    <a:pt x="92" y="525"/>
                  </a:cubicBezTo>
                  <a:cubicBezTo>
                    <a:pt x="115" y="548"/>
                    <a:pt x="138" y="571"/>
                    <a:pt x="138" y="616"/>
                  </a:cubicBezTo>
                  <a:cubicBezTo>
                    <a:pt x="184" y="662"/>
                    <a:pt x="229" y="730"/>
                    <a:pt x="275" y="799"/>
                  </a:cubicBezTo>
                  <a:cubicBezTo>
                    <a:pt x="366" y="936"/>
                    <a:pt x="435" y="1096"/>
                    <a:pt x="526" y="1233"/>
                  </a:cubicBezTo>
                  <a:cubicBezTo>
                    <a:pt x="594" y="1392"/>
                    <a:pt x="663" y="1575"/>
                    <a:pt x="731" y="1735"/>
                  </a:cubicBezTo>
                  <a:cubicBezTo>
                    <a:pt x="800" y="1895"/>
                    <a:pt x="868" y="2054"/>
                    <a:pt x="914" y="2237"/>
                  </a:cubicBezTo>
                  <a:cubicBezTo>
                    <a:pt x="982" y="2397"/>
                    <a:pt x="1028" y="2579"/>
                    <a:pt x="1097" y="2762"/>
                  </a:cubicBezTo>
                  <a:cubicBezTo>
                    <a:pt x="1119" y="2808"/>
                    <a:pt x="1142" y="2853"/>
                    <a:pt x="1165" y="2899"/>
                  </a:cubicBezTo>
                  <a:cubicBezTo>
                    <a:pt x="1188" y="2967"/>
                    <a:pt x="1234" y="3013"/>
                    <a:pt x="1302" y="3013"/>
                  </a:cubicBezTo>
                  <a:cubicBezTo>
                    <a:pt x="1325" y="3036"/>
                    <a:pt x="1371" y="3036"/>
                    <a:pt x="1393" y="3036"/>
                  </a:cubicBezTo>
                  <a:cubicBezTo>
                    <a:pt x="1462" y="3036"/>
                    <a:pt x="1507" y="3013"/>
                    <a:pt x="1553" y="2967"/>
                  </a:cubicBezTo>
                  <a:cubicBezTo>
                    <a:pt x="1599" y="2944"/>
                    <a:pt x="1622" y="2922"/>
                    <a:pt x="1667" y="2899"/>
                  </a:cubicBezTo>
                  <a:lnTo>
                    <a:pt x="1667" y="2899"/>
                  </a:lnTo>
                  <a:cubicBezTo>
                    <a:pt x="1644" y="2922"/>
                    <a:pt x="1644" y="2922"/>
                    <a:pt x="1644" y="2922"/>
                  </a:cubicBezTo>
                  <a:cubicBezTo>
                    <a:pt x="1667" y="2922"/>
                    <a:pt x="1667" y="2899"/>
                    <a:pt x="1690" y="2876"/>
                  </a:cubicBezTo>
                  <a:cubicBezTo>
                    <a:pt x="1736" y="2876"/>
                    <a:pt x="1781" y="2876"/>
                    <a:pt x="1827" y="2853"/>
                  </a:cubicBezTo>
                  <a:cubicBezTo>
                    <a:pt x="1873" y="2830"/>
                    <a:pt x="1918" y="2785"/>
                    <a:pt x="1941" y="2739"/>
                  </a:cubicBezTo>
                  <a:cubicBezTo>
                    <a:pt x="1964" y="2739"/>
                    <a:pt x="1987" y="2716"/>
                    <a:pt x="2010" y="2716"/>
                  </a:cubicBezTo>
                  <a:lnTo>
                    <a:pt x="1987" y="2716"/>
                  </a:lnTo>
                  <a:cubicBezTo>
                    <a:pt x="2032" y="2716"/>
                    <a:pt x="2055" y="2693"/>
                    <a:pt x="2078" y="2671"/>
                  </a:cubicBezTo>
                  <a:cubicBezTo>
                    <a:pt x="2078" y="2648"/>
                    <a:pt x="2101" y="2625"/>
                    <a:pt x="2078" y="2602"/>
                  </a:cubicBezTo>
                  <a:cubicBezTo>
                    <a:pt x="2078" y="2556"/>
                    <a:pt x="2055" y="2534"/>
                    <a:pt x="2032" y="2511"/>
                  </a:cubicBezTo>
                  <a:lnTo>
                    <a:pt x="1987" y="2511"/>
                  </a:lnTo>
                  <a:cubicBezTo>
                    <a:pt x="1987" y="2488"/>
                    <a:pt x="1987" y="2488"/>
                    <a:pt x="1987" y="2465"/>
                  </a:cubicBezTo>
                  <a:cubicBezTo>
                    <a:pt x="2010" y="2419"/>
                    <a:pt x="1987" y="2374"/>
                    <a:pt x="1987" y="2328"/>
                  </a:cubicBezTo>
                  <a:cubicBezTo>
                    <a:pt x="1964" y="2260"/>
                    <a:pt x="1918" y="2214"/>
                    <a:pt x="1895" y="2168"/>
                  </a:cubicBezTo>
                  <a:cubicBezTo>
                    <a:pt x="1850" y="2100"/>
                    <a:pt x="1827" y="2031"/>
                    <a:pt x="1804" y="1963"/>
                  </a:cubicBezTo>
                  <a:cubicBezTo>
                    <a:pt x="1759" y="1872"/>
                    <a:pt x="1713" y="1803"/>
                    <a:pt x="1690" y="1735"/>
                  </a:cubicBezTo>
                  <a:cubicBezTo>
                    <a:pt x="1622" y="1643"/>
                    <a:pt x="1576" y="1552"/>
                    <a:pt x="1530" y="1461"/>
                  </a:cubicBezTo>
                  <a:cubicBezTo>
                    <a:pt x="1416" y="1301"/>
                    <a:pt x="1302" y="1141"/>
                    <a:pt x="1188" y="982"/>
                  </a:cubicBezTo>
                  <a:cubicBezTo>
                    <a:pt x="1165" y="913"/>
                    <a:pt x="1119" y="845"/>
                    <a:pt x="1074" y="776"/>
                  </a:cubicBezTo>
                  <a:cubicBezTo>
                    <a:pt x="1051" y="753"/>
                    <a:pt x="1028" y="730"/>
                    <a:pt x="1005" y="708"/>
                  </a:cubicBezTo>
                  <a:cubicBezTo>
                    <a:pt x="982" y="662"/>
                    <a:pt x="937" y="616"/>
                    <a:pt x="891" y="571"/>
                  </a:cubicBezTo>
                  <a:cubicBezTo>
                    <a:pt x="868" y="548"/>
                    <a:pt x="823" y="548"/>
                    <a:pt x="800" y="548"/>
                  </a:cubicBezTo>
                  <a:cubicBezTo>
                    <a:pt x="754" y="479"/>
                    <a:pt x="709" y="434"/>
                    <a:pt x="663" y="365"/>
                  </a:cubicBezTo>
                  <a:cubicBezTo>
                    <a:pt x="640" y="342"/>
                    <a:pt x="617" y="320"/>
                    <a:pt x="617" y="297"/>
                  </a:cubicBezTo>
                  <a:cubicBezTo>
                    <a:pt x="572" y="205"/>
                    <a:pt x="526" y="137"/>
                    <a:pt x="458" y="68"/>
                  </a:cubicBezTo>
                  <a:cubicBezTo>
                    <a:pt x="435" y="23"/>
                    <a:pt x="389" y="0"/>
                    <a:pt x="3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21" name="Google Shape;5721;p21"/>
            <p:cNvSpPr/>
            <p:nvPr/>
          </p:nvSpPr>
          <p:spPr>
            <a:xfrm>
              <a:off x="608346" y="362465"/>
              <a:ext cx="273225" cy="246541"/>
            </a:xfrm>
            <a:custGeom>
              <a:avLst/>
              <a:gdLst/>
              <a:ahLst/>
              <a:cxnLst/>
              <a:rect l="l" t="t" r="r" b="b"/>
              <a:pathLst>
                <a:path w="6072" h="5479" extrusionOk="0">
                  <a:moveTo>
                    <a:pt x="3972" y="2786"/>
                  </a:moveTo>
                  <a:cubicBezTo>
                    <a:pt x="3972" y="2799"/>
                    <a:pt x="3980" y="2805"/>
                    <a:pt x="3986" y="2807"/>
                  </a:cubicBezTo>
                  <a:lnTo>
                    <a:pt x="3986" y="2807"/>
                  </a:lnTo>
                  <a:cubicBezTo>
                    <a:pt x="3981" y="2800"/>
                    <a:pt x="3977" y="2793"/>
                    <a:pt x="3972" y="2786"/>
                  </a:cubicBezTo>
                  <a:close/>
                  <a:moveTo>
                    <a:pt x="183" y="1"/>
                  </a:moveTo>
                  <a:cubicBezTo>
                    <a:pt x="137" y="24"/>
                    <a:pt x="92" y="47"/>
                    <a:pt x="46" y="47"/>
                  </a:cubicBezTo>
                  <a:cubicBezTo>
                    <a:pt x="23" y="69"/>
                    <a:pt x="0" y="92"/>
                    <a:pt x="0" y="138"/>
                  </a:cubicBezTo>
                  <a:cubicBezTo>
                    <a:pt x="23" y="161"/>
                    <a:pt x="46" y="184"/>
                    <a:pt x="92" y="184"/>
                  </a:cubicBezTo>
                  <a:cubicBezTo>
                    <a:pt x="137" y="161"/>
                    <a:pt x="160" y="138"/>
                    <a:pt x="206" y="138"/>
                  </a:cubicBezTo>
                  <a:lnTo>
                    <a:pt x="388" y="138"/>
                  </a:lnTo>
                  <a:cubicBezTo>
                    <a:pt x="457" y="161"/>
                    <a:pt x="502" y="161"/>
                    <a:pt x="548" y="161"/>
                  </a:cubicBezTo>
                  <a:cubicBezTo>
                    <a:pt x="594" y="184"/>
                    <a:pt x="639" y="184"/>
                    <a:pt x="685" y="206"/>
                  </a:cubicBezTo>
                  <a:cubicBezTo>
                    <a:pt x="776" y="229"/>
                    <a:pt x="868" y="275"/>
                    <a:pt x="959" y="298"/>
                  </a:cubicBezTo>
                  <a:cubicBezTo>
                    <a:pt x="1073" y="343"/>
                    <a:pt x="1164" y="389"/>
                    <a:pt x="1256" y="435"/>
                  </a:cubicBezTo>
                  <a:cubicBezTo>
                    <a:pt x="1347" y="480"/>
                    <a:pt x="1438" y="526"/>
                    <a:pt x="1530" y="572"/>
                  </a:cubicBezTo>
                  <a:cubicBezTo>
                    <a:pt x="1621" y="617"/>
                    <a:pt x="1712" y="686"/>
                    <a:pt x="1781" y="731"/>
                  </a:cubicBezTo>
                  <a:cubicBezTo>
                    <a:pt x="1872" y="800"/>
                    <a:pt x="1940" y="845"/>
                    <a:pt x="2032" y="914"/>
                  </a:cubicBezTo>
                  <a:cubicBezTo>
                    <a:pt x="2100" y="960"/>
                    <a:pt x="2169" y="1005"/>
                    <a:pt x="2237" y="1051"/>
                  </a:cubicBezTo>
                  <a:cubicBezTo>
                    <a:pt x="2237" y="1074"/>
                    <a:pt x="2237" y="1074"/>
                    <a:pt x="2260" y="1074"/>
                  </a:cubicBezTo>
                  <a:lnTo>
                    <a:pt x="2237" y="1074"/>
                  </a:lnTo>
                  <a:cubicBezTo>
                    <a:pt x="2283" y="1097"/>
                    <a:pt x="2328" y="1119"/>
                    <a:pt x="2351" y="1165"/>
                  </a:cubicBezTo>
                  <a:cubicBezTo>
                    <a:pt x="2374" y="1165"/>
                    <a:pt x="2374" y="1165"/>
                    <a:pt x="2397" y="1188"/>
                  </a:cubicBezTo>
                  <a:cubicBezTo>
                    <a:pt x="2374" y="1165"/>
                    <a:pt x="2374" y="1165"/>
                    <a:pt x="2374" y="1165"/>
                  </a:cubicBezTo>
                  <a:lnTo>
                    <a:pt x="2374" y="1165"/>
                  </a:lnTo>
                  <a:cubicBezTo>
                    <a:pt x="2488" y="1256"/>
                    <a:pt x="2602" y="1348"/>
                    <a:pt x="2716" y="1439"/>
                  </a:cubicBezTo>
                  <a:cubicBezTo>
                    <a:pt x="2853" y="1553"/>
                    <a:pt x="2968" y="1667"/>
                    <a:pt x="3082" y="1781"/>
                  </a:cubicBezTo>
                  <a:cubicBezTo>
                    <a:pt x="3310" y="1987"/>
                    <a:pt x="3492" y="2238"/>
                    <a:pt x="3698" y="2466"/>
                  </a:cubicBezTo>
                  <a:cubicBezTo>
                    <a:pt x="3789" y="2580"/>
                    <a:pt x="3903" y="2694"/>
                    <a:pt x="3995" y="2808"/>
                  </a:cubicBezTo>
                  <a:cubicBezTo>
                    <a:pt x="3995" y="2808"/>
                    <a:pt x="3991" y="2808"/>
                    <a:pt x="3986" y="2807"/>
                  </a:cubicBezTo>
                  <a:lnTo>
                    <a:pt x="3986" y="2807"/>
                  </a:lnTo>
                  <a:cubicBezTo>
                    <a:pt x="4075" y="2935"/>
                    <a:pt x="4182" y="3044"/>
                    <a:pt x="4269" y="3174"/>
                  </a:cubicBezTo>
                  <a:cubicBezTo>
                    <a:pt x="4360" y="3311"/>
                    <a:pt x="4474" y="3448"/>
                    <a:pt x="4565" y="3607"/>
                  </a:cubicBezTo>
                  <a:cubicBezTo>
                    <a:pt x="4657" y="3744"/>
                    <a:pt x="4725" y="3881"/>
                    <a:pt x="4816" y="4041"/>
                  </a:cubicBezTo>
                  <a:cubicBezTo>
                    <a:pt x="4908" y="4178"/>
                    <a:pt x="4976" y="4315"/>
                    <a:pt x="5067" y="4452"/>
                  </a:cubicBezTo>
                  <a:cubicBezTo>
                    <a:pt x="5136" y="4589"/>
                    <a:pt x="5204" y="4726"/>
                    <a:pt x="5273" y="4840"/>
                  </a:cubicBezTo>
                  <a:cubicBezTo>
                    <a:pt x="5341" y="4954"/>
                    <a:pt x="5410" y="5091"/>
                    <a:pt x="5455" y="5205"/>
                  </a:cubicBezTo>
                  <a:cubicBezTo>
                    <a:pt x="5478" y="5251"/>
                    <a:pt x="5501" y="5274"/>
                    <a:pt x="5501" y="5319"/>
                  </a:cubicBezTo>
                  <a:cubicBezTo>
                    <a:pt x="5501" y="5365"/>
                    <a:pt x="5524" y="5411"/>
                    <a:pt x="5570" y="5433"/>
                  </a:cubicBezTo>
                  <a:cubicBezTo>
                    <a:pt x="5570" y="5433"/>
                    <a:pt x="5592" y="5456"/>
                    <a:pt x="5592" y="5456"/>
                  </a:cubicBezTo>
                  <a:cubicBezTo>
                    <a:pt x="5638" y="5479"/>
                    <a:pt x="5638" y="5479"/>
                    <a:pt x="5684" y="5479"/>
                  </a:cubicBezTo>
                  <a:cubicBezTo>
                    <a:pt x="5707" y="5479"/>
                    <a:pt x="5729" y="5479"/>
                    <a:pt x="5752" y="5456"/>
                  </a:cubicBezTo>
                  <a:cubicBezTo>
                    <a:pt x="5821" y="5433"/>
                    <a:pt x="5866" y="5433"/>
                    <a:pt x="5912" y="5411"/>
                  </a:cubicBezTo>
                  <a:cubicBezTo>
                    <a:pt x="5958" y="5388"/>
                    <a:pt x="5980" y="5388"/>
                    <a:pt x="6003" y="5342"/>
                  </a:cubicBezTo>
                  <a:cubicBezTo>
                    <a:pt x="6049" y="5296"/>
                    <a:pt x="6072" y="5228"/>
                    <a:pt x="6049" y="5159"/>
                  </a:cubicBezTo>
                  <a:cubicBezTo>
                    <a:pt x="6026" y="5091"/>
                    <a:pt x="6003" y="5045"/>
                    <a:pt x="5980" y="4977"/>
                  </a:cubicBezTo>
                  <a:cubicBezTo>
                    <a:pt x="5912" y="4840"/>
                    <a:pt x="5843" y="4726"/>
                    <a:pt x="5775" y="4589"/>
                  </a:cubicBezTo>
                  <a:cubicBezTo>
                    <a:pt x="5752" y="4543"/>
                    <a:pt x="5729" y="4498"/>
                    <a:pt x="5707" y="4475"/>
                  </a:cubicBezTo>
                  <a:cubicBezTo>
                    <a:pt x="5661" y="4383"/>
                    <a:pt x="5638" y="4315"/>
                    <a:pt x="5592" y="4224"/>
                  </a:cubicBezTo>
                  <a:cubicBezTo>
                    <a:pt x="5547" y="4155"/>
                    <a:pt x="5501" y="4064"/>
                    <a:pt x="5455" y="3973"/>
                  </a:cubicBezTo>
                  <a:cubicBezTo>
                    <a:pt x="5364" y="3836"/>
                    <a:pt x="5273" y="3676"/>
                    <a:pt x="5204" y="3539"/>
                  </a:cubicBezTo>
                  <a:cubicBezTo>
                    <a:pt x="5113" y="3379"/>
                    <a:pt x="5022" y="3219"/>
                    <a:pt x="4930" y="3082"/>
                  </a:cubicBezTo>
                  <a:cubicBezTo>
                    <a:pt x="4816" y="2900"/>
                    <a:pt x="4702" y="2717"/>
                    <a:pt x="4565" y="2557"/>
                  </a:cubicBezTo>
                  <a:cubicBezTo>
                    <a:pt x="4451" y="2398"/>
                    <a:pt x="4314" y="2238"/>
                    <a:pt x="4200" y="2055"/>
                  </a:cubicBezTo>
                  <a:cubicBezTo>
                    <a:pt x="4132" y="1987"/>
                    <a:pt x="4063" y="1918"/>
                    <a:pt x="4017" y="1827"/>
                  </a:cubicBezTo>
                  <a:cubicBezTo>
                    <a:pt x="3949" y="1781"/>
                    <a:pt x="3903" y="1713"/>
                    <a:pt x="3835" y="1667"/>
                  </a:cubicBezTo>
                  <a:cubicBezTo>
                    <a:pt x="3766" y="1599"/>
                    <a:pt x="3698" y="1530"/>
                    <a:pt x="3607" y="1462"/>
                  </a:cubicBezTo>
                  <a:cubicBezTo>
                    <a:pt x="3538" y="1393"/>
                    <a:pt x="3447" y="1348"/>
                    <a:pt x="3378" y="1279"/>
                  </a:cubicBezTo>
                  <a:cubicBezTo>
                    <a:pt x="3333" y="1256"/>
                    <a:pt x="3287" y="1211"/>
                    <a:pt x="3241" y="1165"/>
                  </a:cubicBezTo>
                  <a:cubicBezTo>
                    <a:pt x="3207" y="1142"/>
                    <a:pt x="3167" y="1131"/>
                    <a:pt x="3130" y="1131"/>
                  </a:cubicBezTo>
                  <a:cubicBezTo>
                    <a:pt x="3093" y="1131"/>
                    <a:pt x="3059" y="1142"/>
                    <a:pt x="3036" y="1165"/>
                  </a:cubicBezTo>
                  <a:cubicBezTo>
                    <a:pt x="2990" y="1211"/>
                    <a:pt x="2990" y="1234"/>
                    <a:pt x="2990" y="1279"/>
                  </a:cubicBezTo>
                  <a:cubicBezTo>
                    <a:pt x="2945" y="1234"/>
                    <a:pt x="2899" y="1188"/>
                    <a:pt x="2853" y="1165"/>
                  </a:cubicBezTo>
                  <a:cubicBezTo>
                    <a:pt x="2785" y="1119"/>
                    <a:pt x="2739" y="1074"/>
                    <a:pt x="2671" y="1028"/>
                  </a:cubicBezTo>
                  <a:cubicBezTo>
                    <a:pt x="2579" y="937"/>
                    <a:pt x="2465" y="868"/>
                    <a:pt x="2351" y="777"/>
                  </a:cubicBezTo>
                  <a:cubicBezTo>
                    <a:pt x="2351" y="777"/>
                    <a:pt x="2351" y="777"/>
                    <a:pt x="2351" y="800"/>
                  </a:cubicBezTo>
                  <a:cubicBezTo>
                    <a:pt x="2283" y="731"/>
                    <a:pt x="2214" y="686"/>
                    <a:pt x="2146" y="640"/>
                  </a:cubicBezTo>
                  <a:cubicBezTo>
                    <a:pt x="2100" y="594"/>
                    <a:pt x="2032" y="572"/>
                    <a:pt x="1963" y="526"/>
                  </a:cubicBezTo>
                  <a:cubicBezTo>
                    <a:pt x="1826" y="435"/>
                    <a:pt x="1689" y="366"/>
                    <a:pt x="1552" y="298"/>
                  </a:cubicBezTo>
                  <a:cubicBezTo>
                    <a:pt x="1484" y="275"/>
                    <a:pt x="1393" y="252"/>
                    <a:pt x="1324" y="206"/>
                  </a:cubicBezTo>
                  <a:cubicBezTo>
                    <a:pt x="1256" y="184"/>
                    <a:pt x="1164" y="138"/>
                    <a:pt x="1096" y="115"/>
                  </a:cubicBezTo>
                  <a:cubicBezTo>
                    <a:pt x="1050" y="115"/>
                    <a:pt x="1027" y="92"/>
                    <a:pt x="982" y="92"/>
                  </a:cubicBezTo>
                  <a:cubicBezTo>
                    <a:pt x="936" y="69"/>
                    <a:pt x="890" y="69"/>
                    <a:pt x="868" y="69"/>
                  </a:cubicBezTo>
                  <a:cubicBezTo>
                    <a:pt x="799" y="47"/>
                    <a:pt x="731" y="24"/>
                    <a:pt x="662" y="24"/>
                  </a:cubicBezTo>
                  <a:cubicBezTo>
                    <a:pt x="548" y="1"/>
                    <a:pt x="457" y="1"/>
                    <a:pt x="3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22" name="Google Shape;5722;p21"/>
            <p:cNvSpPr/>
            <p:nvPr/>
          </p:nvSpPr>
          <p:spPr>
            <a:xfrm>
              <a:off x="644299" y="361475"/>
              <a:ext cx="154071" cy="103764"/>
            </a:xfrm>
            <a:custGeom>
              <a:avLst/>
              <a:gdLst/>
              <a:ahLst/>
              <a:cxnLst/>
              <a:rect l="l" t="t" r="r" b="b"/>
              <a:pathLst>
                <a:path w="3424" h="2306" extrusionOk="0">
                  <a:moveTo>
                    <a:pt x="1096" y="525"/>
                  </a:moveTo>
                  <a:cubicBezTo>
                    <a:pt x="1096" y="525"/>
                    <a:pt x="1119" y="548"/>
                    <a:pt x="1119" y="548"/>
                  </a:cubicBezTo>
                  <a:cubicBezTo>
                    <a:pt x="1119" y="548"/>
                    <a:pt x="1096" y="548"/>
                    <a:pt x="1096" y="525"/>
                  </a:cubicBezTo>
                  <a:close/>
                  <a:moveTo>
                    <a:pt x="46" y="0"/>
                  </a:moveTo>
                  <a:cubicBezTo>
                    <a:pt x="23" y="23"/>
                    <a:pt x="0" y="69"/>
                    <a:pt x="23" y="114"/>
                  </a:cubicBezTo>
                  <a:cubicBezTo>
                    <a:pt x="23" y="160"/>
                    <a:pt x="69" y="183"/>
                    <a:pt x="114" y="183"/>
                  </a:cubicBezTo>
                  <a:cubicBezTo>
                    <a:pt x="137" y="183"/>
                    <a:pt x="183" y="206"/>
                    <a:pt x="206" y="206"/>
                  </a:cubicBezTo>
                  <a:cubicBezTo>
                    <a:pt x="297" y="228"/>
                    <a:pt x="365" y="251"/>
                    <a:pt x="457" y="274"/>
                  </a:cubicBezTo>
                  <a:cubicBezTo>
                    <a:pt x="479" y="274"/>
                    <a:pt x="525" y="297"/>
                    <a:pt x="548" y="320"/>
                  </a:cubicBezTo>
                  <a:cubicBezTo>
                    <a:pt x="616" y="342"/>
                    <a:pt x="685" y="365"/>
                    <a:pt x="731" y="388"/>
                  </a:cubicBezTo>
                  <a:cubicBezTo>
                    <a:pt x="845" y="457"/>
                    <a:pt x="982" y="525"/>
                    <a:pt x="1073" y="594"/>
                  </a:cubicBezTo>
                  <a:cubicBezTo>
                    <a:pt x="1187" y="662"/>
                    <a:pt x="1301" y="731"/>
                    <a:pt x="1415" y="822"/>
                  </a:cubicBezTo>
                  <a:cubicBezTo>
                    <a:pt x="1529" y="890"/>
                    <a:pt x="1621" y="959"/>
                    <a:pt x="1735" y="1027"/>
                  </a:cubicBezTo>
                  <a:cubicBezTo>
                    <a:pt x="1735" y="1027"/>
                    <a:pt x="1735" y="1027"/>
                    <a:pt x="1735" y="1027"/>
                  </a:cubicBezTo>
                  <a:lnTo>
                    <a:pt x="1735" y="1027"/>
                  </a:lnTo>
                  <a:lnTo>
                    <a:pt x="1758" y="1050"/>
                  </a:lnTo>
                  <a:cubicBezTo>
                    <a:pt x="1758" y="1045"/>
                    <a:pt x="1757" y="1041"/>
                    <a:pt x="1755" y="1038"/>
                  </a:cubicBezTo>
                  <a:lnTo>
                    <a:pt x="1755" y="1038"/>
                  </a:lnTo>
                  <a:cubicBezTo>
                    <a:pt x="1788" y="1058"/>
                    <a:pt x="1810" y="1080"/>
                    <a:pt x="1849" y="1119"/>
                  </a:cubicBezTo>
                  <a:cubicBezTo>
                    <a:pt x="1872" y="1141"/>
                    <a:pt x="1895" y="1164"/>
                    <a:pt x="1940" y="1210"/>
                  </a:cubicBezTo>
                  <a:cubicBezTo>
                    <a:pt x="1986" y="1233"/>
                    <a:pt x="2009" y="1278"/>
                    <a:pt x="2054" y="1324"/>
                  </a:cubicBezTo>
                  <a:cubicBezTo>
                    <a:pt x="2100" y="1347"/>
                    <a:pt x="2123" y="1392"/>
                    <a:pt x="2169" y="1415"/>
                  </a:cubicBezTo>
                  <a:cubicBezTo>
                    <a:pt x="2191" y="1438"/>
                    <a:pt x="2214" y="1461"/>
                    <a:pt x="2237" y="1461"/>
                  </a:cubicBezTo>
                  <a:cubicBezTo>
                    <a:pt x="2260" y="1484"/>
                    <a:pt x="2283" y="1507"/>
                    <a:pt x="2305" y="1529"/>
                  </a:cubicBezTo>
                  <a:cubicBezTo>
                    <a:pt x="2328" y="1552"/>
                    <a:pt x="2328" y="1552"/>
                    <a:pt x="2351" y="1552"/>
                  </a:cubicBezTo>
                  <a:cubicBezTo>
                    <a:pt x="2374" y="1575"/>
                    <a:pt x="2374" y="1575"/>
                    <a:pt x="2397" y="1575"/>
                  </a:cubicBezTo>
                  <a:cubicBezTo>
                    <a:pt x="2410" y="1582"/>
                    <a:pt x="2424" y="1585"/>
                    <a:pt x="2436" y="1585"/>
                  </a:cubicBezTo>
                  <a:cubicBezTo>
                    <a:pt x="2467" y="1585"/>
                    <a:pt x="2495" y="1568"/>
                    <a:pt x="2511" y="1552"/>
                  </a:cubicBezTo>
                  <a:cubicBezTo>
                    <a:pt x="2557" y="1575"/>
                    <a:pt x="2579" y="1598"/>
                    <a:pt x="2602" y="1621"/>
                  </a:cubicBezTo>
                  <a:cubicBezTo>
                    <a:pt x="2625" y="1644"/>
                    <a:pt x="2625" y="1666"/>
                    <a:pt x="2648" y="1666"/>
                  </a:cubicBezTo>
                  <a:cubicBezTo>
                    <a:pt x="2648" y="1666"/>
                    <a:pt x="2648" y="1689"/>
                    <a:pt x="2671" y="1689"/>
                  </a:cubicBezTo>
                  <a:cubicBezTo>
                    <a:pt x="2671" y="1689"/>
                    <a:pt x="2693" y="1712"/>
                    <a:pt x="2693" y="1712"/>
                  </a:cubicBezTo>
                  <a:cubicBezTo>
                    <a:pt x="2716" y="1712"/>
                    <a:pt x="2739" y="1735"/>
                    <a:pt x="2739" y="1735"/>
                  </a:cubicBezTo>
                  <a:lnTo>
                    <a:pt x="2808" y="1735"/>
                  </a:lnTo>
                  <a:cubicBezTo>
                    <a:pt x="2830" y="1780"/>
                    <a:pt x="2853" y="1803"/>
                    <a:pt x="2899" y="1849"/>
                  </a:cubicBezTo>
                  <a:cubicBezTo>
                    <a:pt x="2990" y="1986"/>
                    <a:pt x="3082" y="2123"/>
                    <a:pt x="3173" y="2237"/>
                  </a:cubicBezTo>
                  <a:cubicBezTo>
                    <a:pt x="3196" y="2283"/>
                    <a:pt x="3218" y="2283"/>
                    <a:pt x="3264" y="2305"/>
                  </a:cubicBezTo>
                  <a:cubicBezTo>
                    <a:pt x="3287" y="2305"/>
                    <a:pt x="3333" y="2305"/>
                    <a:pt x="3355" y="2283"/>
                  </a:cubicBezTo>
                  <a:cubicBezTo>
                    <a:pt x="3401" y="2260"/>
                    <a:pt x="3424" y="2169"/>
                    <a:pt x="3401" y="2123"/>
                  </a:cubicBezTo>
                  <a:cubicBezTo>
                    <a:pt x="3355" y="2054"/>
                    <a:pt x="3333" y="2009"/>
                    <a:pt x="3310" y="1963"/>
                  </a:cubicBezTo>
                  <a:cubicBezTo>
                    <a:pt x="3287" y="1917"/>
                    <a:pt x="3264" y="1895"/>
                    <a:pt x="3218" y="1849"/>
                  </a:cubicBezTo>
                  <a:cubicBezTo>
                    <a:pt x="3173" y="1758"/>
                    <a:pt x="3104" y="1689"/>
                    <a:pt x="3036" y="1621"/>
                  </a:cubicBezTo>
                  <a:cubicBezTo>
                    <a:pt x="2922" y="1461"/>
                    <a:pt x="2808" y="1324"/>
                    <a:pt x="2671" y="1210"/>
                  </a:cubicBezTo>
                  <a:cubicBezTo>
                    <a:pt x="2602" y="1141"/>
                    <a:pt x="2534" y="1073"/>
                    <a:pt x="2465" y="1004"/>
                  </a:cubicBezTo>
                  <a:cubicBezTo>
                    <a:pt x="2442" y="982"/>
                    <a:pt x="2397" y="959"/>
                    <a:pt x="2374" y="936"/>
                  </a:cubicBezTo>
                  <a:cubicBezTo>
                    <a:pt x="2351" y="913"/>
                    <a:pt x="2328" y="913"/>
                    <a:pt x="2305" y="890"/>
                  </a:cubicBezTo>
                  <a:cubicBezTo>
                    <a:pt x="2283" y="867"/>
                    <a:pt x="2260" y="867"/>
                    <a:pt x="2237" y="845"/>
                  </a:cubicBezTo>
                  <a:cubicBezTo>
                    <a:pt x="2123" y="776"/>
                    <a:pt x="2009" y="685"/>
                    <a:pt x="1872" y="639"/>
                  </a:cubicBezTo>
                  <a:cubicBezTo>
                    <a:pt x="1826" y="594"/>
                    <a:pt x="1758" y="548"/>
                    <a:pt x="1712" y="525"/>
                  </a:cubicBezTo>
                  <a:cubicBezTo>
                    <a:pt x="1644" y="479"/>
                    <a:pt x="1575" y="457"/>
                    <a:pt x="1507" y="411"/>
                  </a:cubicBezTo>
                  <a:cubicBezTo>
                    <a:pt x="1461" y="388"/>
                    <a:pt x="1438" y="388"/>
                    <a:pt x="1392" y="365"/>
                  </a:cubicBezTo>
                  <a:cubicBezTo>
                    <a:pt x="1347" y="365"/>
                    <a:pt x="1301" y="342"/>
                    <a:pt x="1255" y="342"/>
                  </a:cubicBezTo>
                  <a:cubicBezTo>
                    <a:pt x="1233" y="342"/>
                    <a:pt x="1210" y="342"/>
                    <a:pt x="1210" y="365"/>
                  </a:cubicBezTo>
                  <a:cubicBezTo>
                    <a:pt x="1187" y="342"/>
                    <a:pt x="1164" y="342"/>
                    <a:pt x="1164" y="342"/>
                  </a:cubicBezTo>
                  <a:cubicBezTo>
                    <a:pt x="1119" y="320"/>
                    <a:pt x="1096" y="297"/>
                    <a:pt x="1050" y="297"/>
                  </a:cubicBezTo>
                  <a:cubicBezTo>
                    <a:pt x="1050" y="274"/>
                    <a:pt x="1027" y="251"/>
                    <a:pt x="1027" y="251"/>
                  </a:cubicBezTo>
                  <a:cubicBezTo>
                    <a:pt x="982" y="228"/>
                    <a:pt x="936" y="228"/>
                    <a:pt x="890" y="206"/>
                  </a:cubicBezTo>
                  <a:cubicBezTo>
                    <a:pt x="867" y="206"/>
                    <a:pt x="822" y="206"/>
                    <a:pt x="799" y="183"/>
                  </a:cubicBezTo>
                  <a:lnTo>
                    <a:pt x="776" y="183"/>
                  </a:lnTo>
                  <a:cubicBezTo>
                    <a:pt x="731" y="160"/>
                    <a:pt x="685" y="160"/>
                    <a:pt x="639" y="137"/>
                  </a:cubicBezTo>
                  <a:cubicBezTo>
                    <a:pt x="571" y="114"/>
                    <a:pt x="525" y="91"/>
                    <a:pt x="457" y="69"/>
                  </a:cubicBezTo>
                  <a:cubicBezTo>
                    <a:pt x="388" y="69"/>
                    <a:pt x="320" y="23"/>
                    <a:pt x="251" y="23"/>
                  </a:cubicBezTo>
                  <a:cubicBezTo>
                    <a:pt x="228" y="23"/>
                    <a:pt x="206" y="0"/>
                    <a:pt x="18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23" name="Google Shape;5723;p21"/>
            <p:cNvSpPr/>
            <p:nvPr/>
          </p:nvSpPr>
          <p:spPr>
            <a:xfrm>
              <a:off x="766512" y="425147"/>
              <a:ext cx="77081" cy="105474"/>
            </a:xfrm>
            <a:custGeom>
              <a:avLst/>
              <a:gdLst/>
              <a:ahLst/>
              <a:cxnLst/>
              <a:rect l="l" t="t" r="r" b="b"/>
              <a:pathLst>
                <a:path w="1713" h="2344" extrusionOk="0">
                  <a:moveTo>
                    <a:pt x="46" y="0"/>
                  </a:moveTo>
                  <a:cubicBezTo>
                    <a:pt x="0" y="23"/>
                    <a:pt x="0" y="46"/>
                    <a:pt x="0" y="69"/>
                  </a:cubicBezTo>
                  <a:cubicBezTo>
                    <a:pt x="0" y="92"/>
                    <a:pt x="23" y="114"/>
                    <a:pt x="46" y="137"/>
                  </a:cubicBezTo>
                  <a:cubicBezTo>
                    <a:pt x="46" y="137"/>
                    <a:pt x="69" y="160"/>
                    <a:pt x="69" y="160"/>
                  </a:cubicBezTo>
                  <a:cubicBezTo>
                    <a:pt x="92" y="183"/>
                    <a:pt x="114" y="206"/>
                    <a:pt x="160" y="251"/>
                  </a:cubicBezTo>
                  <a:cubicBezTo>
                    <a:pt x="183" y="274"/>
                    <a:pt x="206" y="297"/>
                    <a:pt x="229" y="320"/>
                  </a:cubicBezTo>
                  <a:cubicBezTo>
                    <a:pt x="229" y="343"/>
                    <a:pt x="251" y="343"/>
                    <a:pt x="251" y="365"/>
                  </a:cubicBezTo>
                  <a:lnTo>
                    <a:pt x="274" y="365"/>
                  </a:lnTo>
                  <a:cubicBezTo>
                    <a:pt x="274" y="388"/>
                    <a:pt x="297" y="388"/>
                    <a:pt x="297" y="388"/>
                  </a:cubicBezTo>
                  <a:cubicBezTo>
                    <a:pt x="343" y="457"/>
                    <a:pt x="411" y="525"/>
                    <a:pt x="457" y="571"/>
                  </a:cubicBezTo>
                  <a:cubicBezTo>
                    <a:pt x="502" y="639"/>
                    <a:pt x="548" y="685"/>
                    <a:pt x="594" y="731"/>
                  </a:cubicBezTo>
                  <a:cubicBezTo>
                    <a:pt x="639" y="776"/>
                    <a:pt x="685" y="845"/>
                    <a:pt x="708" y="890"/>
                  </a:cubicBezTo>
                  <a:cubicBezTo>
                    <a:pt x="754" y="936"/>
                    <a:pt x="799" y="1005"/>
                    <a:pt x="845" y="1073"/>
                  </a:cubicBezTo>
                  <a:cubicBezTo>
                    <a:pt x="891" y="1142"/>
                    <a:pt x="936" y="1210"/>
                    <a:pt x="982" y="1278"/>
                  </a:cubicBezTo>
                  <a:cubicBezTo>
                    <a:pt x="1027" y="1347"/>
                    <a:pt x="1073" y="1415"/>
                    <a:pt x="1119" y="1484"/>
                  </a:cubicBezTo>
                  <a:cubicBezTo>
                    <a:pt x="1279" y="1758"/>
                    <a:pt x="1438" y="2032"/>
                    <a:pt x="1575" y="2306"/>
                  </a:cubicBezTo>
                  <a:cubicBezTo>
                    <a:pt x="1589" y="2332"/>
                    <a:pt x="1610" y="2343"/>
                    <a:pt x="1634" y="2343"/>
                  </a:cubicBezTo>
                  <a:cubicBezTo>
                    <a:pt x="1652" y="2343"/>
                    <a:pt x="1670" y="2338"/>
                    <a:pt x="1689" y="2328"/>
                  </a:cubicBezTo>
                  <a:cubicBezTo>
                    <a:pt x="1689" y="2328"/>
                    <a:pt x="1712" y="2306"/>
                    <a:pt x="1712" y="2306"/>
                  </a:cubicBezTo>
                  <a:cubicBezTo>
                    <a:pt x="1712" y="2283"/>
                    <a:pt x="1712" y="2260"/>
                    <a:pt x="1712" y="2237"/>
                  </a:cubicBezTo>
                  <a:cubicBezTo>
                    <a:pt x="1667" y="2146"/>
                    <a:pt x="1621" y="2055"/>
                    <a:pt x="1575" y="1963"/>
                  </a:cubicBezTo>
                  <a:cubicBezTo>
                    <a:pt x="1575" y="1963"/>
                    <a:pt x="1598" y="1940"/>
                    <a:pt x="1598" y="1918"/>
                  </a:cubicBezTo>
                  <a:cubicBezTo>
                    <a:pt x="1598" y="1895"/>
                    <a:pt x="1598" y="1895"/>
                    <a:pt x="1598" y="1895"/>
                  </a:cubicBezTo>
                  <a:cubicBezTo>
                    <a:pt x="1598" y="1872"/>
                    <a:pt x="1598" y="1872"/>
                    <a:pt x="1575" y="1849"/>
                  </a:cubicBezTo>
                  <a:cubicBezTo>
                    <a:pt x="1575" y="1849"/>
                    <a:pt x="1575" y="1826"/>
                    <a:pt x="1552" y="1803"/>
                  </a:cubicBezTo>
                  <a:cubicBezTo>
                    <a:pt x="1552" y="1758"/>
                    <a:pt x="1530" y="1712"/>
                    <a:pt x="1507" y="1667"/>
                  </a:cubicBezTo>
                  <a:cubicBezTo>
                    <a:pt x="1484" y="1644"/>
                    <a:pt x="1461" y="1598"/>
                    <a:pt x="1438" y="1552"/>
                  </a:cubicBezTo>
                  <a:cubicBezTo>
                    <a:pt x="1415" y="1507"/>
                    <a:pt x="1393" y="1484"/>
                    <a:pt x="1370" y="1438"/>
                  </a:cubicBezTo>
                  <a:cubicBezTo>
                    <a:pt x="1324" y="1393"/>
                    <a:pt x="1301" y="1347"/>
                    <a:pt x="1279" y="1301"/>
                  </a:cubicBezTo>
                  <a:cubicBezTo>
                    <a:pt x="1233" y="1256"/>
                    <a:pt x="1210" y="1233"/>
                    <a:pt x="1187" y="1187"/>
                  </a:cubicBezTo>
                  <a:cubicBezTo>
                    <a:pt x="1164" y="1164"/>
                    <a:pt x="1142" y="1119"/>
                    <a:pt x="1096" y="1073"/>
                  </a:cubicBezTo>
                  <a:cubicBezTo>
                    <a:pt x="1050" y="1005"/>
                    <a:pt x="982" y="936"/>
                    <a:pt x="936" y="868"/>
                  </a:cubicBezTo>
                  <a:cubicBezTo>
                    <a:pt x="868" y="776"/>
                    <a:pt x="799" y="708"/>
                    <a:pt x="731" y="639"/>
                  </a:cubicBezTo>
                  <a:cubicBezTo>
                    <a:pt x="685" y="548"/>
                    <a:pt x="617" y="480"/>
                    <a:pt x="548" y="411"/>
                  </a:cubicBezTo>
                  <a:cubicBezTo>
                    <a:pt x="502" y="365"/>
                    <a:pt x="434" y="297"/>
                    <a:pt x="388" y="251"/>
                  </a:cubicBezTo>
                  <a:cubicBezTo>
                    <a:pt x="320" y="183"/>
                    <a:pt x="251" y="114"/>
                    <a:pt x="183" y="69"/>
                  </a:cubicBezTo>
                  <a:cubicBezTo>
                    <a:pt x="160" y="46"/>
                    <a:pt x="137" y="23"/>
                    <a:pt x="1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24" name="Google Shape;5724;p21"/>
            <p:cNvSpPr/>
            <p:nvPr/>
          </p:nvSpPr>
          <p:spPr>
            <a:xfrm>
              <a:off x="603216" y="468255"/>
              <a:ext cx="202354" cy="143227"/>
            </a:xfrm>
            <a:custGeom>
              <a:avLst/>
              <a:gdLst/>
              <a:ahLst/>
              <a:cxnLst/>
              <a:rect l="l" t="t" r="r" b="b"/>
              <a:pathLst>
                <a:path w="4497" h="3183" extrusionOk="0">
                  <a:moveTo>
                    <a:pt x="4268" y="1"/>
                  </a:moveTo>
                  <a:cubicBezTo>
                    <a:pt x="4223" y="24"/>
                    <a:pt x="4200" y="47"/>
                    <a:pt x="4177" y="92"/>
                  </a:cubicBezTo>
                  <a:cubicBezTo>
                    <a:pt x="4131" y="138"/>
                    <a:pt x="4109" y="184"/>
                    <a:pt x="4063" y="229"/>
                  </a:cubicBezTo>
                  <a:cubicBezTo>
                    <a:pt x="4040" y="252"/>
                    <a:pt x="4017" y="298"/>
                    <a:pt x="3995" y="343"/>
                  </a:cubicBezTo>
                  <a:cubicBezTo>
                    <a:pt x="3949" y="412"/>
                    <a:pt x="3880" y="480"/>
                    <a:pt x="3835" y="572"/>
                  </a:cubicBezTo>
                  <a:cubicBezTo>
                    <a:pt x="3789" y="617"/>
                    <a:pt x="3743" y="663"/>
                    <a:pt x="3698" y="731"/>
                  </a:cubicBezTo>
                  <a:cubicBezTo>
                    <a:pt x="3652" y="777"/>
                    <a:pt x="3606" y="823"/>
                    <a:pt x="3561" y="891"/>
                  </a:cubicBezTo>
                  <a:cubicBezTo>
                    <a:pt x="3447" y="1005"/>
                    <a:pt x="3355" y="1097"/>
                    <a:pt x="3241" y="1211"/>
                  </a:cubicBezTo>
                  <a:cubicBezTo>
                    <a:pt x="3127" y="1302"/>
                    <a:pt x="3013" y="1393"/>
                    <a:pt x="2899" y="1507"/>
                  </a:cubicBezTo>
                  <a:cubicBezTo>
                    <a:pt x="2785" y="1576"/>
                    <a:pt x="2671" y="1667"/>
                    <a:pt x="2557" y="1758"/>
                  </a:cubicBezTo>
                  <a:cubicBezTo>
                    <a:pt x="2540" y="1775"/>
                    <a:pt x="2511" y="1804"/>
                    <a:pt x="2479" y="1827"/>
                  </a:cubicBezTo>
                  <a:lnTo>
                    <a:pt x="2479" y="1827"/>
                  </a:lnTo>
                  <a:cubicBezTo>
                    <a:pt x="2482" y="1827"/>
                    <a:pt x="2485" y="1827"/>
                    <a:pt x="2488" y="1827"/>
                  </a:cubicBezTo>
                  <a:cubicBezTo>
                    <a:pt x="2484" y="1827"/>
                    <a:pt x="2481" y="1828"/>
                    <a:pt x="2477" y="1829"/>
                  </a:cubicBezTo>
                  <a:lnTo>
                    <a:pt x="2477" y="1829"/>
                  </a:lnTo>
                  <a:cubicBezTo>
                    <a:pt x="2466" y="1836"/>
                    <a:pt x="2456" y="1843"/>
                    <a:pt x="2445" y="1849"/>
                  </a:cubicBezTo>
                  <a:lnTo>
                    <a:pt x="2445" y="1849"/>
                  </a:lnTo>
                  <a:cubicBezTo>
                    <a:pt x="2455" y="1839"/>
                    <a:pt x="2466" y="1832"/>
                    <a:pt x="2477" y="1829"/>
                  </a:cubicBezTo>
                  <a:lnTo>
                    <a:pt x="2477" y="1829"/>
                  </a:lnTo>
                  <a:cubicBezTo>
                    <a:pt x="2478" y="1828"/>
                    <a:pt x="2478" y="1828"/>
                    <a:pt x="2479" y="1827"/>
                  </a:cubicBezTo>
                  <a:lnTo>
                    <a:pt x="2479" y="1827"/>
                  </a:lnTo>
                  <a:cubicBezTo>
                    <a:pt x="2465" y="1827"/>
                    <a:pt x="2462" y="1830"/>
                    <a:pt x="2442" y="1850"/>
                  </a:cubicBezTo>
                  <a:cubicBezTo>
                    <a:pt x="2443" y="1849"/>
                    <a:pt x="2444" y="1849"/>
                    <a:pt x="2445" y="1849"/>
                  </a:cubicBezTo>
                  <a:lnTo>
                    <a:pt x="2445" y="1849"/>
                  </a:lnTo>
                  <a:cubicBezTo>
                    <a:pt x="2436" y="1856"/>
                    <a:pt x="2428" y="1864"/>
                    <a:pt x="2420" y="1873"/>
                  </a:cubicBezTo>
                  <a:cubicBezTo>
                    <a:pt x="2283" y="1964"/>
                    <a:pt x="2146" y="2055"/>
                    <a:pt x="2009" y="2124"/>
                  </a:cubicBezTo>
                  <a:cubicBezTo>
                    <a:pt x="1872" y="2215"/>
                    <a:pt x="1735" y="2306"/>
                    <a:pt x="1575" y="2375"/>
                  </a:cubicBezTo>
                  <a:cubicBezTo>
                    <a:pt x="1438" y="2466"/>
                    <a:pt x="1301" y="2535"/>
                    <a:pt x="1164" y="2603"/>
                  </a:cubicBezTo>
                  <a:cubicBezTo>
                    <a:pt x="1096" y="2649"/>
                    <a:pt x="1027" y="2671"/>
                    <a:pt x="959" y="2694"/>
                  </a:cubicBezTo>
                  <a:cubicBezTo>
                    <a:pt x="890" y="2740"/>
                    <a:pt x="822" y="2763"/>
                    <a:pt x="731" y="2808"/>
                  </a:cubicBezTo>
                  <a:cubicBezTo>
                    <a:pt x="685" y="2831"/>
                    <a:pt x="616" y="2854"/>
                    <a:pt x="548" y="2877"/>
                  </a:cubicBezTo>
                  <a:cubicBezTo>
                    <a:pt x="457" y="2923"/>
                    <a:pt x="388" y="2945"/>
                    <a:pt x="320" y="2968"/>
                  </a:cubicBezTo>
                  <a:cubicBezTo>
                    <a:pt x="274" y="2968"/>
                    <a:pt x="228" y="2991"/>
                    <a:pt x="183" y="2991"/>
                  </a:cubicBezTo>
                  <a:cubicBezTo>
                    <a:pt x="137" y="3014"/>
                    <a:pt x="91" y="3014"/>
                    <a:pt x="69" y="3037"/>
                  </a:cubicBezTo>
                  <a:cubicBezTo>
                    <a:pt x="46" y="3037"/>
                    <a:pt x="23" y="3060"/>
                    <a:pt x="0" y="3082"/>
                  </a:cubicBezTo>
                  <a:cubicBezTo>
                    <a:pt x="0" y="3082"/>
                    <a:pt x="0" y="3105"/>
                    <a:pt x="0" y="3128"/>
                  </a:cubicBezTo>
                  <a:cubicBezTo>
                    <a:pt x="17" y="3161"/>
                    <a:pt x="34" y="3183"/>
                    <a:pt x="59" y="3183"/>
                  </a:cubicBezTo>
                  <a:cubicBezTo>
                    <a:pt x="69" y="3183"/>
                    <a:pt x="79" y="3180"/>
                    <a:pt x="91" y="3174"/>
                  </a:cubicBezTo>
                  <a:cubicBezTo>
                    <a:pt x="137" y="3174"/>
                    <a:pt x="206" y="3151"/>
                    <a:pt x="251" y="3151"/>
                  </a:cubicBezTo>
                  <a:cubicBezTo>
                    <a:pt x="297" y="3128"/>
                    <a:pt x="365" y="3128"/>
                    <a:pt x="411" y="3128"/>
                  </a:cubicBezTo>
                  <a:cubicBezTo>
                    <a:pt x="457" y="3105"/>
                    <a:pt x="502" y="3105"/>
                    <a:pt x="571" y="3105"/>
                  </a:cubicBezTo>
                  <a:cubicBezTo>
                    <a:pt x="616" y="3082"/>
                    <a:pt x="662" y="3082"/>
                    <a:pt x="708" y="3060"/>
                  </a:cubicBezTo>
                  <a:cubicBezTo>
                    <a:pt x="753" y="3060"/>
                    <a:pt x="799" y="3037"/>
                    <a:pt x="845" y="3037"/>
                  </a:cubicBezTo>
                  <a:cubicBezTo>
                    <a:pt x="890" y="3014"/>
                    <a:pt x="959" y="3014"/>
                    <a:pt x="1004" y="2991"/>
                  </a:cubicBezTo>
                  <a:cubicBezTo>
                    <a:pt x="1119" y="2968"/>
                    <a:pt x="1210" y="2923"/>
                    <a:pt x="1324" y="2877"/>
                  </a:cubicBezTo>
                  <a:lnTo>
                    <a:pt x="1301" y="2877"/>
                  </a:lnTo>
                  <a:cubicBezTo>
                    <a:pt x="1415" y="2831"/>
                    <a:pt x="1552" y="2786"/>
                    <a:pt x="1666" y="2717"/>
                  </a:cubicBezTo>
                  <a:cubicBezTo>
                    <a:pt x="1803" y="2649"/>
                    <a:pt x="1917" y="2580"/>
                    <a:pt x="2032" y="2512"/>
                  </a:cubicBezTo>
                  <a:cubicBezTo>
                    <a:pt x="2146" y="2466"/>
                    <a:pt x="2260" y="2375"/>
                    <a:pt x="2374" y="2306"/>
                  </a:cubicBezTo>
                  <a:cubicBezTo>
                    <a:pt x="2488" y="2238"/>
                    <a:pt x="2602" y="2169"/>
                    <a:pt x="2716" y="2078"/>
                  </a:cubicBezTo>
                  <a:cubicBezTo>
                    <a:pt x="2739" y="2055"/>
                    <a:pt x="2762" y="2032"/>
                    <a:pt x="2785" y="2010"/>
                  </a:cubicBezTo>
                  <a:cubicBezTo>
                    <a:pt x="2808" y="2010"/>
                    <a:pt x="2808" y="2010"/>
                    <a:pt x="2808" y="1987"/>
                  </a:cubicBezTo>
                  <a:cubicBezTo>
                    <a:pt x="2945" y="1895"/>
                    <a:pt x="3082" y="1804"/>
                    <a:pt x="3196" y="1690"/>
                  </a:cubicBezTo>
                  <a:cubicBezTo>
                    <a:pt x="3264" y="1644"/>
                    <a:pt x="3333" y="1576"/>
                    <a:pt x="3401" y="1530"/>
                  </a:cubicBezTo>
                  <a:cubicBezTo>
                    <a:pt x="3470" y="1462"/>
                    <a:pt x="3515" y="1416"/>
                    <a:pt x="3584" y="1370"/>
                  </a:cubicBezTo>
                  <a:cubicBezTo>
                    <a:pt x="3629" y="1302"/>
                    <a:pt x="3698" y="1256"/>
                    <a:pt x="3743" y="1188"/>
                  </a:cubicBezTo>
                  <a:cubicBezTo>
                    <a:pt x="3812" y="1119"/>
                    <a:pt x="3858" y="1051"/>
                    <a:pt x="3926" y="1005"/>
                  </a:cubicBezTo>
                  <a:cubicBezTo>
                    <a:pt x="4040" y="868"/>
                    <a:pt x="4154" y="709"/>
                    <a:pt x="4268" y="549"/>
                  </a:cubicBezTo>
                  <a:cubicBezTo>
                    <a:pt x="4337" y="457"/>
                    <a:pt x="4383" y="366"/>
                    <a:pt x="4451" y="252"/>
                  </a:cubicBezTo>
                  <a:cubicBezTo>
                    <a:pt x="4497" y="184"/>
                    <a:pt x="4474" y="69"/>
                    <a:pt x="4405" y="24"/>
                  </a:cubicBezTo>
                  <a:cubicBezTo>
                    <a:pt x="4360" y="1"/>
                    <a:pt x="4337" y="1"/>
                    <a:pt x="43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25" name="Google Shape;5725;p21"/>
            <p:cNvSpPr/>
            <p:nvPr/>
          </p:nvSpPr>
          <p:spPr>
            <a:xfrm>
              <a:off x="539500" y="356300"/>
              <a:ext cx="347201" cy="372894"/>
            </a:xfrm>
            <a:custGeom>
              <a:avLst/>
              <a:gdLst/>
              <a:ahLst/>
              <a:cxnLst/>
              <a:rect l="l" t="t" r="r" b="b"/>
              <a:pathLst>
                <a:path w="7716" h="8287" extrusionOk="0">
                  <a:moveTo>
                    <a:pt x="2580" y="184"/>
                  </a:moveTo>
                  <a:cubicBezTo>
                    <a:pt x="2808" y="206"/>
                    <a:pt x="3060" y="252"/>
                    <a:pt x="3311" y="343"/>
                  </a:cubicBezTo>
                  <a:cubicBezTo>
                    <a:pt x="3653" y="480"/>
                    <a:pt x="3995" y="640"/>
                    <a:pt x="4338" y="868"/>
                  </a:cubicBezTo>
                  <a:cubicBezTo>
                    <a:pt x="4794" y="1188"/>
                    <a:pt x="5228" y="1576"/>
                    <a:pt x="5639" y="2055"/>
                  </a:cubicBezTo>
                  <a:lnTo>
                    <a:pt x="5662" y="2055"/>
                  </a:lnTo>
                  <a:cubicBezTo>
                    <a:pt x="6187" y="2649"/>
                    <a:pt x="6643" y="3356"/>
                    <a:pt x="7008" y="4110"/>
                  </a:cubicBezTo>
                  <a:cubicBezTo>
                    <a:pt x="7168" y="4429"/>
                    <a:pt x="7305" y="4749"/>
                    <a:pt x="7419" y="5068"/>
                  </a:cubicBezTo>
                  <a:cubicBezTo>
                    <a:pt x="7465" y="5182"/>
                    <a:pt x="7488" y="5251"/>
                    <a:pt x="7510" y="5342"/>
                  </a:cubicBezTo>
                  <a:lnTo>
                    <a:pt x="7510" y="5365"/>
                  </a:lnTo>
                  <a:cubicBezTo>
                    <a:pt x="7465" y="5411"/>
                    <a:pt x="7419" y="5433"/>
                    <a:pt x="7373" y="5479"/>
                  </a:cubicBezTo>
                  <a:cubicBezTo>
                    <a:pt x="7259" y="5525"/>
                    <a:pt x="7168" y="5570"/>
                    <a:pt x="7077" y="5593"/>
                  </a:cubicBezTo>
                  <a:cubicBezTo>
                    <a:pt x="6985" y="5616"/>
                    <a:pt x="6894" y="5639"/>
                    <a:pt x="6826" y="5639"/>
                  </a:cubicBezTo>
                  <a:lnTo>
                    <a:pt x="6734" y="5639"/>
                  </a:lnTo>
                  <a:lnTo>
                    <a:pt x="6734" y="5616"/>
                  </a:lnTo>
                  <a:cubicBezTo>
                    <a:pt x="6712" y="5502"/>
                    <a:pt x="6689" y="5433"/>
                    <a:pt x="6666" y="5342"/>
                  </a:cubicBezTo>
                  <a:lnTo>
                    <a:pt x="6643" y="5319"/>
                  </a:lnTo>
                  <a:cubicBezTo>
                    <a:pt x="6552" y="5045"/>
                    <a:pt x="6460" y="4749"/>
                    <a:pt x="6324" y="4475"/>
                  </a:cubicBezTo>
                  <a:cubicBezTo>
                    <a:pt x="6095" y="4018"/>
                    <a:pt x="5844" y="3562"/>
                    <a:pt x="5547" y="3174"/>
                  </a:cubicBezTo>
                  <a:cubicBezTo>
                    <a:pt x="5502" y="3219"/>
                    <a:pt x="5456" y="3265"/>
                    <a:pt x="5433" y="3311"/>
                  </a:cubicBezTo>
                  <a:cubicBezTo>
                    <a:pt x="5296" y="3493"/>
                    <a:pt x="5114" y="3676"/>
                    <a:pt x="4908" y="3858"/>
                  </a:cubicBezTo>
                  <a:cubicBezTo>
                    <a:pt x="4589" y="4132"/>
                    <a:pt x="4224" y="4361"/>
                    <a:pt x="3927" y="4543"/>
                  </a:cubicBezTo>
                  <a:cubicBezTo>
                    <a:pt x="3539" y="4794"/>
                    <a:pt x="3174" y="5000"/>
                    <a:pt x="2831" y="5159"/>
                  </a:cubicBezTo>
                  <a:cubicBezTo>
                    <a:pt x="2375" y="5365"/>
                    <a:pt x="1964" y="5502"/>
                    <a:pt x="1576" y="5570"/>
                  </a:cubicBezTo>
                  <a:lnTo>
                    <a:pt x="1485" y="5570"/>
                  </a:lnTo>
                  <a:cubicBezTo>
                    <a:pt x="1462" y="5593"/>
                    <a:pt x="1439" y="5593"/>
                    <a:pt x="1416" y="5593"/>
                  </a:cubicBezTo>
                  <a:cubicBezTo>
                    <a:pt x="1393" y="5593"/>
                    <a:pt x="1370" y="5593"/>
                    <a:pt x="1348" y="5616"/>
                  </a:cubicBezTo>
                  <a:cubicBezTo>
                    <a:pt x="1462" y="5958"/>
                    <a:pt x="1622" y="6324"/>
                    <a:pt x="1827" y="6666"/>
                  </a:cubicBezTo>
                  <a:cubicBezTo>
                    <a:pt x="2032" y="7077"/>
                    <a:pt x="2306" y="7442"/>
                    <a:pt x="2603" y="7784"/>
                  </a:cubicBezTo>
                  <a:cubicBezTo>
                    <a:pt x="2580" y="7807"/>
                    <a:pt x="2557" y="7830"/>
                    <a:pt x="2535" y="7853"/>
                  </a:cubicBezTo>
                  <a:cubicBezTo>
                    <a:pt x="2512" y="7899"/>
                    <a:pt x="2443" y="7944"/>
                    <a:pt x="2375" y="7967"/>
                  </a:cubicBezTo>
                  <a:cubicBezTo>
                    <a:pt x="2306" y="8013"/>
                    <a:pt x="2238" y="8058"/>
                    <a:pt x="2147" y="8081"/>
                  </a:cubicBezTo>
                  <a:cubicBezTo>
                    <a:pt x="2101" y="8104"/>
                    <a:pt x="2032" y="8104"/>
                    <a:pt x="1987" y="8104"/>
                  </a:cubicBezTo>
                  <a:cubicBezTo>
                    <a:pt x="1644" y="7625"/>
                    <a:pt x="1325" y="7122"/>
                    <a:pt x="1074" y="6597"/>
                  </a:cubicBezTo>
                  <a:lnTo>
                    <a:pt x="1051" y="6575"/>
                  </a:lnTo>
                  <a:cubicBezTo>
                    <a:pt x="709" y="5844"/>
                    <a:pt x="457" y="5091"/>
                    <a:pt x="298" y="4361"/>
                  </a:cubicBezTo>
                  <a:cubicBezTo>
                    <a:pt x="206" y="3790"/>
                    <a:pt x="161" y="3242"/>
                    <a:pt x="206" y="2717"/>
                  </a:cubicBezTo>
                  <a:cubicBezTo>
                    <a:pt x="229" y="2352"/>
                    <a:pt x="298" y="2010"/>
                    <a:pt x="412" y="1690"/>
                  </a:cubicBezTo>
                  <a:cubicBezTo>
                    <a:pt x="480" y="1462"/>
                    <a:pt x="594" y="1234"/>
                    <a:pt x="709" y="1051"/>
                  </a:cubicBezTo>
                  <a:cubicBezTo>
                    <a:pt x="823" y="914"/>
                    <a:pt x="937" y="754"/>
                    <a:pt x="1074" y="640"/>
                  </a:cubicBezTo>
                  <a:cubicBezTo>
                    <a:pt x="1211" y="526"/>
                    <a:pt x="1348" y="435"/>
                    <a:pt x="1485" y="366"/>
                  </a:cubicBezTo>
                  <a:cubicBezTo>
                    <a:pt x="1644" y="298"/>
                    <a:pt x="1804" y="252"/>
                    <a:pt x="1987" y="206"/>
                  </a:cubicBezTo>
                  <a:cubicBezTo>
                    <a:pt x="2101" y="184"/>
                    <a:pt x="2238" y="184"/>
                    <a:pt x="2375" y="184"/>
                  </a:cubicBezTo>
                  <a:close/>
                  <a:moveTo>
                    <a:pt x="2375" y="1"/>
                  </a:moveTo>
                  <a:cubicBezTo>
                    <a:pt x="2055" y="1"/>
                    <a:pt x="1736" y="69"/>
                    <a:pt x="1462" y="184"/>
                  </a:cubicBezTo>
                  <a:cubicBezTo>
                    <a:pt x="1370" y="229"/>
                    <a:pt x="1256" y="298"/>
                    <a:pt x="1165" y="366"/>
                  </a:cubicBezTo>
                  <a:cubicBezTo>
                    <a:pt x="1074" y="412"/>
                    <a:pt x="960" y="503"/>
                    <a:pt x="868" y="594"/>
                  </a:cubicBezTo>
                  <a:cubicBezTo>
                    <a:pt x="709" y="754"/>
                    <a:pt x="549" y="960"/>
                    <a:pt x="435" y="1188"/>
                  </a:cubicBezTo>
                  <a:cubicBezTo>
                    <a:pt x="320" y="1393"/>
                    <a:pt x="229" y="1622"/>
                    <a:pt x="161" y="1895"/>
                  </a:cubicBezTo>
                  <a:cubicBezTo>
                    <a:pt x="92" y="2124"/>
                    <a:pt x="47" y="2375"/>
                    <a:pt x="24" y="2649"/>
                  </a:cubicBezTo>
                  <a:cubicBezTo>
                    <a:pt x="1" y="3105"/>
                    <a:pt x="1" y="3585"/>
                    <a:pt x="92" y="4087"/>
                  </a:cubicBezTo>
                  <a:cubicBezTo>
                    <a:pt x="161" y="4589"/>
                    <a:pt x="275" y="5091"/>
                    <a:pt x="457" y="5593"/>
                  </a:cubicBezTo>
                  <a:cubicBezTo>
                    <a:pt x="617" y="6050"/>
                    <a:pt x="800" y="6506"/>
                    <a:pt x="1051" y="6940"/>
                  </a:cubicBezTo>
                  <a:cubicBezTo>
                    <a:pt x="1256" y="7351"/>
                    <a:pt x="1507" y="7762"/>
                    <a:pt x="1781" y="8127"/>
                  </a:cubicBezTo>
                  <a:lnTo>
                    <a:pt x="1850" y="8241"/>
                  </a:lnTo>
                  <a:cubicBezTo>
                    <a:pt x="1873" y="8264"/>
                    <a:pt x="1895" y="8264"/>
                    <a:pt x="1918" y="8264"/>
                  </a:cubicBezTo>
                  <a:cubicBezTo>
                    <a:pt x="1941" y="8287"/>
                    <a:pt x="1964" y="8287"/>
                    <a:pt x="1987" y="8287"/>
                  </a:cubicBezTo>
                  <a:cubicBezTo>
                    <a:pt x="2124" y="8287"/>
                    <a:pt x="2283" y="8241"/>
                    <a:pt x="2443" y="8150"/>
                  </a:cubicBezTo>
                  <a:cubicBezTo>
                    <a:pt x="2512" y="8127"/>
                    <a:pt x="2580" y="8058"/>
                    <a:pt x="2649" y="8013"/>
                  </a:cubicBezTo>
                  <a:cubicBezTo>
                    <a:pt x="2694" y="7967"/>
                    <a:pt x="2763" y="7899"/>
                    <a:pt x="2786" y="7830"/>
                  </a:cubicBezTo>
                  <a:cubicBezTo>
                    <a:pt x="2808" y="7807"/>
                    <a:pt x="2808" y="7784"/>
                    <a:pt x="2786" y="7762"/>
                  </a:cubicBezTo>
                  <a:cubicBezTo>
                    <a:pt x="2786" y="7739"/>
                    <a:pt x="2786" y="7739"/>
                    <a:pt x="2786" y="7739"/>
                  </a:cubicBezTo>
                  <a:cubicBezTo>
                    <a:pt x="2398" y="7282"/>
                    <a:pt x="2078" y="6803"/>
                    <a:pt x="1804" y="6255"/>
                  </a:cubicBezTo>
                  <a:cubicBezTo>
                    <a:pt x="1713" y="6073"/>
                    <a:pt x="1644" y="5913"/>
                    <a:pt x="1576" y="5753"/>
                  </a:cubicBezTo>
                  <a:cubicBezTo>
                    <a:pt x="1736" y="5730"/>
                    <a:pt x="1895" y="5684"/>
                    <a:pt x="2078" y="5639"/>
                  </a:cubicBezTo>
                  <a:cubicBezTo>
                    <a:pt x="2238" y="5593"/>
                    <a:pt x="2443" y="5525"/>
                    <a:pt x="2649" y="5433"/>
                  </a:cubicBezTo>
                  <a:cubicBezTo>
                    <a:pt x="2991" y="5296"/>
                    <a:pt x="3356" y="5091"/>
                    <a:pt x="3767" y="4863"/>
                  </a:cubicBezTo>
                  <a:cubicBezTo>
                    <a:pt x="3904" y="4771"/>
                    <a:pt x="4064" y="4680"/>
                    <a:pt x="4246" y="4566"/>
                  </a:cubicBezTo>
                  <a:cubicBezTo>
                    <a:pt x="4429" y="4452"/>
                    <a:pt x="4589" y="4338"/>
                    <a:pt x="4726" y="4224"/>
                  </a:cubicBezTo>
                  <a:cubicBezTo>
                    <a:pt x="5068" y="3973"/>
                    <a:pt x="5342" y="3722"/>
                    <a:pt x="5547" y="3470"/>
                  </a:cubicBezTo>
                  <a:cubicBezTo>
                    <a:pt x="5753" y="3767"/>
                    <a:pt x="5936" y="4110"/>
                    <a:pt x="6118" y="4452"/>
                  </a:cubicBezTo>
                  <a:lnTo>
                    <a:pt x="6141" y="4498"/>
                  </a:lnTo>
                  <a:lnTo>
                    <a:pt x="6164" y="4543"/>
                  </a:lnTo>
                  <a:cubicBezTo>
                    <a:pt x="6278" y="4817"/>
                    <a:pt x="6392" y="5091"/>
                    <a:pt x="6483" y="5388"/>
                  </a:cubicBezTo>
                  <a:cubicBezTo>
                    <a:pt x="6506" y="5479"/>
                    <a:pt x="6529" y="5548"/>
                    <a:pt x="6552" y="5639"/>
                  </a:cubicBezTo>
                  <a:lnTo>
                    <a:pt x="6575" y="5662"/>
                  </a:lnTo>
                  <a:lnTo>
                    <a:pt x="6575" y="5684"/>
                  </a:lnTo>
                  <a:lnTo>
                    <a:pt x="6575" y="5730"/>
                  </a:lnTo>
                  <a:cubicBezTo>
                    <a:pt x="6597" y="5753"/>
                    <a:pt x="6620" y="5776"/>
                    <a:pt x="6643" y="5799"/>
                  </a:cubicBezTo>
                  <a:lnTo>
                    <a:pt x="6689" y="5799"/>
                  </a:lnTo>
                  <a:cubicBezTo>
                    <a:pt x="6734" y="5799"/>
                    <a:pt x="6780" y="5821"/>
                    <a:pt x="6826" y="5821"/>
                  </a:cubicBezTo>
                  <a:cubicBezTo>
                    <a:pt x="6940" y="5821"/>
                    <a:pt x="7054" y="5799"/>
                    <a:pt x="7191" y="5753"/>
                  </a:cubicBezTo>
                  <a:cubicBezTo>
                    <a:pt x="7282" y="5707"/>
                    <a:pt x="7351" y="5684"/>
                    <a:pt x="7442" y="5639"/>
                  </a:cubicBezTo>
                  <a:cubicBezTo>
                    <a:pt x="7533" y="5593"/>
                    <a:pt x="7602" y="5548"/>
                    <a:pt x="7670" y="5479"/>
                  </a:cubicBezTo>
                  <a:cubicBezTo>
                    <a:pt x="7693" y="5456"/>
                    <a:pt x="7716" y="5411"/>
                    <a:pt x="7716" y="5365"/>
                  </a:cubicBezTo>
                  <a:lnTo>
                    <a:pt x="7693" y="5365"/>
                  </a:lnTo>
                  <a:lnTo>
                    <a:pt x="7693" y="5342"/>
                  </a:lnTo>
                  <a:lnTo>
                    <a:pt x="7670" y="5296"/>
                  </a:lnTo>
                  <a:cubicBezTo>
                    <a:pt x="7647" y="5205"/>
                    <a:pt x="7625" y="5137"/>
                    <a:pt x="7602" y="5045"/>
                  </a:cubicBezTo>
                  <a:cubicBezTo>
                    <a:pt x="7305" y="4246"/>
                    <a:pt x="6917" y="3470"/>
                    <a:pt x="6438" y="2763"/>
                  </a:cubicBezTo>
                  <a:cubicBezTo>
                    <a:pt x="6164" y="2352"/>
                    <a:pt x="5844" y="1964"/>
                    <a:pt x="5502" y="1622"/>
                  </a:cubicBezTo>
                  <a:cubicBezTo>
                    <a:pt x="5137" y="1234"/>
                    <a:pt x="4749" y="914"/>
                    <a:pt x="4338" y="663"/>
                  </a:cubicBezTo>
                  <a:cubicBezTo>
                    <a:pt x="3858" y="366"/>
                    <a:pt x="3151" y="1"/>
                    <a:pt x="23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26" name="Google Shape;5726;p21"/>
            <p:cNvSpPr/>
            <p:nvPr/>
          </p:nvSpPr>
          <p:spPr>
            <a:xfrm>
              <a:off x="583687" y="418982"/>
              <a:ext cx="189034" cy="168471"/>
            </a:xfrm>
            <a:custGeom>
              <a:avLst/>
              <a:gdLst/>
              <a:ahLst/>
              <a:cxnLst/>
              <a:rect l="l" t="t" r="r" b="b"/>
              <a:pathLst>
                <a:path w="4201" h="3744" extrusionOk="0">
                  <a:moveTo>
                    <a:pt x="1895" y="183"/>
                  </a:moveTo>
                  <a:cubicBezTo>
                    <a:pt x="2078" y="206"/>
                    <a:pt x="2237" y="251"/>
                    <a:pt x="2420" y="297"/>
                  </a:cubicBezTo>
                  <a:cubicBezTo>
                    <a:pt x="2671" y="388"/>
                    <a:pt x="2922" y="525"/>
                    <a:pt x="3196" y="685"/>
                  </a:cubicBezTo>
                  <a:lnTo>
                    <a:pt x="3173" y="685"/>
                  </a:lnTo>
                  <a:cubicBezTo>
                    <a:pt x="3470" y="891"/>
                    <a:pt x="3721" y="1119"/>
                    <a:pt x="3972" y="1370"/>
                  </a:cubicBezTo>
                  <a:cubicBezTo>
                    <a:pt x="3789" y="1598"/>
                    <a:pt x="3584" y="1804"/>
                    <a:pt x="3356" y="1986"/>
                  </a:cubicBezTo>
                  <a:cubicBezTo>
                    <a:pt x="2876" y="2397"/>
                    <a:pt x="2283" y="2739"/>
                    <a:pt x="1644" y="3059"/>
                  </a:cubicBezTo>
                  <a:cubicBezTo>
                    <a:pt x="1210" y="3242"/>
                    <a:pt x="776" y="3401"/>
                    <a:pt x="320" y="3538"/>
                  </a:cubicBezTo>
                  <a:cubicBezTo>
                    <a:pt x="320" y="3424"/>
                    <a:pt x="297" y="3333"/>
                    <a:pt x="274" y="3242"/>
                  </a:cubicBezTo>
                  <a:cubicBezTo>
                    <a:pt x="183" y="2808"/>
                    <a:pt x="160" y="2420"/>
                    <a:pt x="183" y="2032"/>
                  </a:cubicBezTo>
                  <a:cubicBezTo>
                    <a:pt x="206" y="1758"/>
                    <a:pt x="251" y="1507"/>
                    <a:pt x="320" y="1279"/>
                  </a:cubicBezTo>
                  <a:cubicBezTo>
                    <a:pt x="388" y="1119"/>
                    <a:pt x="457" y="959"/>
                    <a:pt x="548" y="822"/>
                  </a:cubicBezTo>
                  <a:cubicBezTo>
                    <a:pt x="640" y="708"/>
                    <a:pt x="731" y="594"/>
                    <a:pt x="822" y="502"/>
                  </a:cubicBezTo>
                  <a:cubicBezTo>
                    <a:pt x="913" y="434"/>
                    <a:pt x="1005" y="366"/>
                    <a:pt x="1119" y="320"/>
                  </a:cubicBezTo>
                  <a:cubicBezTo>
                    <a:pt x="1210" y="274"/>
                    <a:pt x="1324" y="229"/>
                    <a:pt x="1438" y="206"/>
                  </a:cubicBezTo>
                  <a:cubicBezTo>
                    <a:pt x="1553" y="183"/>
                    <a:pt x="1644" y="183"/>
                    <a:pt x="1758" y="183"/>
                  </a:cubicBezTo>
                  <a:close/>
                  <a:moveTo>
                    <a:pt x="1758" y="0"/>
                  </a:moveTo>
                  <a:cubicBezTo>
                    <a:pt x="1575" y="0"/>
                    <a:pt x="1393" y="23"/>
                    <a:pt x="1210" y="92"/>
                  </a:cubicBezTo>
                  <a:cubicBezTo>
                    <a:pt x="1119" y="114"/>
                    <a:pt x="1028" y="160"/>
                    <a:pt x="936" y="206"/>
                  </a:cubicBezTo>
                  <a:cubicBezTo>
                    <a:pt x="845" y="274"/>
                    <a:pt x="754" y="343"/>
                    <a:pt x="662" y="434"/>
                  </a:cubicBezTo>
                  <a:cubicBezTo>
                    <a:pt x="503" y="571"/>
                    <a:pt x="366" y="754"/>
                    <a:pt x="251" y="1005"/>
                  </a:cubicBezTo>
                  <a:cubicBezTo>
                    <a:pt x="160" y="1187"/>
                    <a:pt x="92" y="1393"/>
                    <a:pt x="46" y="1644"/>
                  </a:cubicBezTo>
                  <a:cubicBezTo>
                    <a:pt x="0" y="1872"/>
                    <a:pt x="0" y="2123"/>
                    <a:pt x="0" y="2397"/>
                  </a:cubicBezTo>
                  <a:cubicBezTo>
                    <a:pt x="0" y="2648"/>
                    <a:pt x="23" y="2899"/>
                    <a:pt x="69" y="3173"/>
                  </a:cubicBezTo>
                  <a:cubicBezTo>
                    <a:pt x="115" y="3356"/>
                    <a:pt x="160" y="3538"/>
                    <a:pt x="206" y="3744"/>
                  </a:cubicBezTo>
                  <a:cubicBezTo>
                    <a:pt x="274" y="3721"/>
                    <a:pt x="320" y="3721"/>
                    <a:pt x="388" y="3698"/>
                  </a:cubicBezTo>
                  <a:cubicBezTo>
                    <a:pt x="1096" y="3493"/>
                    <a:pt x="1781" y="3219"/>
                    <a:pt x="2420" y="2853"/>
                  </a:cubicBezTo>
                  <a:cubicBezTo>
                    <a:pt x="2739" y="2648"/>
                    <a:pt x="3059" y="2443"/>
                    <a:pt x="3356" y="2214"/>
                  </a:cubicBezTo>
                  <a:cubicBezTo>
                    <a:pt x="3630" y="1986"/>
                    <a:pt x="3881" y="1758"/>
                    <a:pt x="4109" y="1507"/>
                  </a:cubicBezTo>
                  <a:lnTo>
                    <a:pt x="4155" y="1438"/>
                  </a:lnTo>
                  <a:lnTo>
                    <a:pt x="4200" y="1370"/>
                  </a:lnTo>
                  <a:cubicBezTo>
                    <a:pt x="4063" y="1210"/>
                    <a:pt x="3904" y="1027"/>
                    <a:pt x="3721" y="891"/>
                  </a:cubicBezTo>
                  <a:cubicBezTo>
                    <a:pt x="3561" y="731"/>
                    <a:pt x="3379" y="594"/>
                    <a:pt x="3173" y="480"/>
                  </a:cubicBezTo>
                  <a:cubicBezTo>
                    <a:pt x="2991" y="343"/>
                    <a:pt x="2785" y="251"/>
                    <a:pt x="2557" y="160"/>
                  </a:cubicBezTo>
                  <a:cubicBezTo>
                    <a:pt x="2351" y="69"/>
                    <a:pt x="2123" y="23"/>
                    <a:pt x="19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5727" name="Google Shape;5727;p21"/>
          <p:cNvGrpSpPr/>
          <p:nvPr/>
        </p:nvGrpSpPr>
        <p:grpSpPr>
          <a:xfrm rot="-1687898">
            <a:off x="497803" y="328908"/>
            <a:ext cx="456072" cy="557843"/>
            <a:chOff x="2019050" y="1133325"/>
            <a:chExt cx="153525" cy="187750"/>
          </a:xfrm>
        </p:grpSpPr>
        <p:sp>
          <p:nvSpPr>
            <p:cNvPr id="5728" name="Google Shape;5728;p21"/>
            <p:cNvSpPr/>
            <p:nvPr/>
          </p:nvSpPr>
          <p:spPr>
            <a:xfrm>
              <a:off x="2021350" y="1136750"/>
              <a:ext cx="150100" cy="183200"/>
            </a:xfrm>
            <a:custGeom>
              <a:avLst/>
              <a:gdLst/>
              <a:ahLst/>
              <a:cxnLst/>
              <a:rect l="l" t="t" r="r" b="b"/>
              <a:pathLst>
                <a:path w="6004" h="7328" extrusionOk="0">
                  <a:moveTo>
                    <a:pt x="3264" y="0"/>
                  </a:moveTo>
                  <a:cubicBezTo>
                    <a:pt x="3218" y="23"/>
                    <a:pt x="3150" y="23"/>
                    <a:pt x="3081" y="23"/>
                  </a:cubicBezTo>
                  <a:cubicBezTo>
                    <a:pt x="3013" y="46"/>
                    <a:pt x="2922" y="46"/>
                    <a:pt x="2853" y="69"/>
                  </a:cubicBezTo>
                  <a:cubicBezTo>
                    <a:pt x="2808" y="69"/>
                    <a:pt x="2739" y="92"/>
                    <a:pt x="2693" y="92"/>
                  </a:cubicBezTo>
                  <a:lnTo>
                    <a:pt x="2602" y="115"/>
                  </a:lnTo>
                  <a:lnTo>
                    <a:pt x="2557" y="137"/>
                  </a:lnTo>
                  <a:cubicBezTo>
                    <a:pt x="2465" y="137"/>
                    <a:pt x="2420" y="160"/>
                    <a:pt x="2351" y="183"/>
                  </a:cubicBezTo>
                  <a:cubicBezTo>
                    <a:pt x="2283" y="206"/>
                    <a:pt x="2214" y="252"/>
                    <a:pt x="2123" y="274"/>
                  </a:cubicBezTo>
                  <a:cubicBezTo>
                    <a:pt x="2054" y="320"/>
                    <a:pt x="1986" y="343"/>
                    <a:pt x="1917" y="388"/>
                  </a:cubicBezTo>
                  <a:cubicBezTo>
                    <a:pt x="1849" y="434"/>
                    <a:pt x="1803" y="457"/>
                    <a:pt x="1735" y="503"/>
                  </a:cubicBezTo>
                  <a:lnTo>
                    <a:pt x="1689" y="525"/>
                  </a:lnTo>
                  <a:lnTo>
                    <a:pt x="1575" y="617"/>
                  </a:lnTo>
                  <a:cubicBezTo>
                    <a:pt x="1552" y="640"/>
                    <a:pt x="1507" y="662"/>
                    <a:pt x="1461" y="685"/>
                  </a:cubicBezTo>
                  <a:cubicBezTo>
                    <a:pt x="1324" y="776"/>
                    <a:pt x="1187" y="913"/>
                    <a:pt x="1050" y="1028"/>
                  </a:cubicBezTo>
                  <a:cubicBezTo>
                    <a:pt x="982" y="1142"/>
                    <a:pt x="845" y="1279"/>
                    <a:pt x="730" y="1438"/>
                  </a:cubicBezTo>
                  <a:cubicBezTo>
                    <a:pt x="639" y="1575"/>
                    <a:pt x="548" y="1712"/>
                    <a:pt x="457" y="1918"/>
                  </a:cubicBezTo>
                  <a:cubicBezTo>
                    <a:pt x="365" y="2078"/>
                    <a:pt x="297" y="2237"/>
                    <a:pt x="251" y="2397"/>
                  </a:cubicBezTo>
                  <a:cubicBezTo>
                    <a:pt x="206" y="2488"/>
                    <a:pt x="183" y="2580"/>
                    <a:pt x="160" y="2671"/>
                  </a:cubicBezTo>
                  <a:cubicBezTo>
                    <a:pt x="114" y="2785"/>
                    <a:pt x="91" y="2899"/>
                    <a:pt x="69" y="3036"/>
                  </a:cubicBezTo>
                  <a:cubicBezTo>
                    <a:pt x="69" y="3105"/>
                    <a:pt x="46" y="3173"/>
                    <a:pt x="46" y="3242"/>
                  </a:cubicBezTo>
                  <a:lnTo>
                    <a:pt x="23" y="3333"/>
                  </a:lnTo>
                  <a:cubicBezTo>
                    <a:pt x="23" y="3401"/>
                    <a:pt x="23" y="3447"/>
                    <a:pt x="0" y="3493"/>
                  </a:cubicBezTo>
                  <a:lnTo>
                    <a:pt x="0" y="3516"/>
                  </a:lnTo>
                  <a:cubicBezTo>
                    <a:pt x="0" y="3561"/>
                    <a:pt x="0" y="3584"/>
                    <a:pt x="0" y="3607"/>
                  </a:cubicBezTo>
                  <a:cubicBezTo>
                    <a:pt x="0" y="3675"/>
                    <a:pt x="23" y="3744"/>
                    <a:pt x="69" y="3767"/>
                  </a:cubicBezTo>
                  <a:lnTo>
                    <a:pt x="69" y="3789"/>
                  </a:lnTo>
                  <a:cubicBezTo>
                    <a:pt x="69" y="3858"/>
                    <a:pt x="91" y="3904"/>
                    <a:pt x="91" y="3949"/>
                  </a:cubicBezTo>
                  <a:lnTo>
                    <a:pt x="91" y="3972"/>
                  </a:lnTo>
                  <a:lnTo>
                    <a:pt x="91" y="4018"/>
                  </a:lnTo>
                  <a:cubicBezTo>
                    <a:pt x="114" y="4177"/>
                    <a:pt x="137" y="4292"/>
                    <a:pt x="160" y="4406"/>
                  </a:cubicBezTo>
                  <a:cubicBezTo>
                    <a:pt x="183" y="4497"/>
                    <a:pt x="206" y="4565"/>
                    <a:pt x="228" y="4634"/>
                  </a:cubicBezTo>
                  <a:cubicBezTo>
                    <a:pt x="251" y="4702"/>
                    <a:pt x="251" y="4771"/>
                    <a:pt x="297" y="4839"/>
                  </a:cubicBezTo>
                  <a:cubicBezTo>
                    <a:pt x="297" y="4839"/>
                    <a:pt x="297" y="4862"/>
                    <a:pt x="297" y="4885"/>
                  </a:cubicBezTo>
                  <a:cubicBezTo>
                    <a:pt x="320" y="4908"/>
                    <a:pt x="320" y="4908"/>
                    <a:pt x="320" y="4931"/>
                  </a:cubicBezTo>
                  <a:cubicBezTo>
                    <a:pt x="320" y="4931"/>
                    <a:pt x="320" y="4954"/>
                    <a:pt x="342" y="4954"/>
                  </a:cubicBezTo>
                  <a:cubicBezTo>
                    <a:pt x="342" y="4976"/>
                    <a:pt x="365" y="4999"/>
                    <a:pt x="365" y="5022"/>
                  </a:cubicBezTo>
                  <a:cubicBezTo>
                    <a:pt x="388" y="5045"/>
                    <a:pt x="388" y="5068"/>
                    <a:pt x="411" y="5090"/>
                  </a:cubicBezTo>
                  <a:cubicBezTo>
                    <a:pt x="411" y="5136"/>
                    <a:pt x="434" y="5136"/>
                    <a:pt x="434" y="5159"/>
                  </a:cubicBezTo>
                  <a:cubicBezTo>
                    <a:pt x="434" y="5159"/>
                    <a:pt x="434" y="5159"/>
                    <a:pt x="434" y="5182"/>
                  </a:cubicBezTo>
                  <a:cubicBezTo>
                    <a:pt x="434" y="5205"/>
                    <a:pt x="457" y="5227"/>
                    <a:pt x="457" y="5250"/>
                  </a:cubicBezTo>
                  <a:lnTo>
                    <a:pt x="457" y="5273"/>
                  </a:lnTo>
                  <a:cubicBezTo>
                    <a:pt x="457" y="5296"/>
                    <a:pt x="479" y="5319"/>
                    <a:pt x="502" y="5364"/>
                  </a:cubicBezTo>
                  <a:lnTo>
                    <a:pt x="502" y="5387"/>
                  </a:lnTo>
                  <a:cubicBezTo>
                    <a:pt x="548" y="5433"/>
                    <a:pt x="571" y="5501"/>
                    <a:pt x="616" y="5547"/>
                  </a:cubicBezTo>
                  <a:cubicBezTo>
                    <a:pt x="639" y="5570"/>
                    <a:pt x="662" y="5615"/>
                    <a:pt x="685" y="5638"/>
                  </a:cubicBezTo>
                  <a:lnTo>
                    <a:pt x="708" y="5661"/>
                  </a:lnTo>
                  <a:lnTo>
                    <a:pt x="730" y="5707"/>
                  </a:lnTo>
                  <a:cubicBezTo>
                    <a:pt x="753" y="5752"/>
                    <a:pt x="799" y="5775"/>
                    <a:pt x="822" y="5821"/>
                  </a:cubicBezTo>
                  <a:lnTo>
                    <a:pt x="867" y="5889"/>
                  </a:lnTo>
                  <a:lnTo>
                    <a:pt x="890" y="5889"/>
                  </a:lnTo>
                  <a:cubicBezTo>
                    <a:pt x="890" y="5912"/>
                    <a:pt x="890" y="5912"/>
                    <a:pt x="913" y="5935"/>
                  </a:cubicBezTo>
                  <a:cubicBezTo>
                    <a:pt x="982" y="6003"/>
                    <a:pt x="1050" y="6072"/>
                    <a:pt x="1119" y="6163"/>
                  </a:cubicBezTo>
                  <a:lnTo>
                    <a:pt x="1141" y="6186"/>
                  </a:lnTo>
                  <a:lnTo>
                    <a:pt x="1210" y="6232"/>
                  </a:lnTo>
                  <a:lnTo>
                    <a:pt x="1255" y="6277"/>
                  </a:lnTo>
                  <a:lnTo>
                    <a:pt x="1278" y="6300"/>
                  </a:lnTo>
                  <a:lnTo>
                    <a:pt x="1301" y="6323"/>
                  </a:lnTo>
                  <a:cubicBezTo>
                    <a:pt x="1324" y="6346"/>
                    <a:pt x="1347" y="6369"/>
                    <a:pt x="1370" y="6369"/>
                  </a:cubicBezTo>
                  <a:cubicBezTo>
                    <a:pt x="1415" y="6437"/>
                    <a:pt x="1484" y="6483"/>
                    <a:pt x="1552" y="6528"/>
                  </a:cubicBezTo>
                  <a:cubicBezTo>
                    <a:pt x="1598" y="6597"/>
                    <a:pt x="1666" y="6643"/>
                    <a:pt x="1758" y="6688"/>
                  </a:cubicBezTo>
                  <a:cubicBezTo>
                    <a:pt x="1803" y="6711"/>
                    <a:pt x="1826" y="6734"/>
                    <a:pt x="1849" y="6734"/>
                  </a:cubicBezTo>
                  <a:cubicBezTo>
                    <a:pt x="1872" y="6757"/>
                    <a:pt x="1895" y="6780"/>
                    <a:pt x="1917" y="6802"/>
                  </a:cubicBezTo>
                  <a:cubicBezTo>
                    <a:pt x="1963" y="6848"/>
                    <a:pt x="2032" y="6871"/>
                    <a:pt x="2077" y="6916"/>
                  </a:cubicBezTo>
                  <a:cubicBezTo>
                    <a:pt x="2146" y="6939"/>
                    <a:pt x="2191" y="6985"/>
                    <a:pt x="2260" y="7008"/>
                  </a:cubicBezTo>
                  <a:cubicBezTo>
                    <a:pt x="2305" y="7053"/>
                    <a:pt x="2374" y="7076"/>
                    <a:pt x="2442" y="7099"/>
                  </a:cubicBezTo>
                  <a:cubicBezTo>
                    <a:pt x="2534" y="7145"/>
                    <a:pt x="2648" y="7168"/>
                    <a:pt x="2762" y="7213"/>
                  </a:cubicBezTo>
                  <a:cubicBezTo>
                    <a:pt x="2853" y="7236"/>
                    <a:pt x="2967" y="7236"/>
                    <a:pt x="3059" y="7259"/>
                  </a:cubicBezTo>
                  <a:lnTo>
                    <a:pt x="3127" y="7259"/>
                  </a:lnTo>
                  <a:cubicBezTo>
                    <a:pt x="3310" y="7282"/>
                    <a:pt x="3470" y="7305"/>
                    <a:pt x="3606" y="7305"/>
                  </a:cubicBezTo>
                  <a:lnTo>
                    <a:pt x="3766" y="7305"/>
                  </a:lnTo>
                  <a:cubicBezTo>
                    <a:pt x="3812" y="7305"/>
                    <a:pt x="3880" y="7327"/>
                    <a:pt x="3926" y="7327"/>
                  </a:cubicBezTo>
                  <a:cubicBezTo>
                    <a:pt x="3995" y="7327"/>
                    <a:pt x="4063" y="7305"/>
                    <a:pt x="4131" y="7305"/>
                  </a:cubicBezTo>
                  <a:cubicBezTo>
                    <a:pt x="4223" y="7305"/>
                    <a:pt x="4314" y="7282"/>
                    <a:pt x="4428" y="7259"/>
                  </a:cubicBezTo>
                  <a:cubicBezTo>
                    <a:pt x="4474" y="7259"/>
                    <a:pt x="4519" y="7236"/>
                    <a:pt x="4565" y="7236"/>
                  </a:cubicBezTo>
                  <a:lnTo>
                    <a:pt x="4656" y="7213"/>
                  </a:lnTo>
                  <a:cubicBezTo>
                    <a:pt x="4793" y="7168"/>
                    <a:pt x="4930" y="7122"/>
                    <a:pt x="5090" y="7031"/>
                  </a:cubicBezTo>
                  <a:lnTo>
                    <a:pt x="5181" y="6985"/>
                  </a:lnTo>
                  <a:lnTo>
                    <a:pt x="5204" y="6985"/>
                  </a:lnTo>
                  <a:cubicBezTo>
                    <a:pt x="5250" y="6962"/>
                    <a:pt x="5273" y="6939"/>
                    <a:pt x="5296" y="6939"/>
                  </a:cubicBezTo>
                  <a:cubicBezTo>
                    <a:pt x="5364" y="6894"/>
                    <a:pt x="5433" y="6848"/>
                    <a:pt x="5501" y="6802"/>
                  </a:cubicBezTo>
                  <a:cubicBezTo>
                    <a:pt x="5638" y="6711"/>
                    <a:pt x="5729" y="6643"/>
                    <a:pt x="5821" y="6551"/>
                  </a:cubicBezTo>
                  <a:cubicBezTo>
                    <a:pt x="5866" y="6528"/>
                    <a:pt x="5889" y="6483"/>
                    <a:pt x="5912" y="6460"/>
                  </a:cubicBezTo>
                  <a:cubicBezTo>
                    <a:pt x="5935" y="6437"/>
                    <a:pt x="5957" y="6414"/>
                    <a:pt x="5980" y="6392"/>
                  </a:cubicBezTo>
                  <a:cubicBezTo>
                    <a:pt x="6003" y="6346"/>
                    <a:pt x="6003" y="6323"/>
                    <a:pt x="6003" y="6255"/>
                  </a:cubicBezTo>
                  <a:cubicBezTo>
                    <a:pt x="6003" y="6186"/>
                    <a:pt x="5980" y="6140"/>
                    <a:pt x="5957" y="6072"/>
                  </a:cubicBezTo>
                  <a:lnTo>
                    <a:pt x="5935" y="6026"/>
                  </a:lnTo>
                  <a:cubicBezTo>
                    <a:pt x="5935" y="6003"/>
                    <a:pt x="5912" y="5981"/>
                    <a:pt x="5889" y="5958"/>
                  </a:cubicBezTo>
                  <a:cubicBezTo>
                    <a:pt x="5843" y="5912"/>
                    <a:pt x="5798" y="5912"/>
                    <a:pt x="5752" y="5912"/>
                  </a:cubicBezTo>
                  <a:lnTo>
                    <a:pt x="5684" y="5912"/>
                  </a:lnTo>
                  <a:cubicBezTo>
                    <a:pt x="5592" y="5935"/>
                    <a:pt x="5524" y="5981"/>
                    <a:pt x="5455" y="6003"/>
                  </a:cubicBezTo>
                  <a:lnTo>
                    <a:pt x="5433" y="6026"/>
                  </a:lnTo>
                  <a:cubicBezTo>
                    <a:pt x="5387" y="6049"/>
                    <a:pt x="5364" y="6049"/>
                    <a:pt x="5318" y="6072"/>
                  </a:cubicBezTo>
                  <a:cubicBezTo>
                    <a:pt x="5273" y="6095"/>
                    <a:pt x="5227" y="6118"/>
                    <a:pt x="5181" y="6118"/>
                  </a:cubicBezTo>
                  <a:cubicBezTo>
                    <a:pt x="5113" y="6163"/>
                    <a:pt x="5044" y="6209"/>
                    <a:pt x="4976" y="6232"/>
                  </a:cubicBezTo>
                  <a:cubicBezTo>
                    <a:pt x="4839" y="6277"/>
                    <a:pt x="4725" y="6300"/>
                    <a:pt x="4611" y="6346"/>
                  </a:cubicBezTo>
                  <a:lnTo>
                    <a:pt x="4565" y="6346"/>
                  </a:lnTo>
                  <a:cubicBezTo>
                    <a:pt x="4497" y="6369"/>
                    <a:pt x="4428" y="6369"/>
                    <a:pt x="4360" y="6392"/>
                  </a:cubicBezTo>
                  <a:cubicBezTo>
                    <a:pt x="4291" y="6414"/>
                    <a:pt x="4223" y="6414"/>
                    <a:pt x="4154" y="6414"/>
                  </a:cubicBezTo>
                  <a:cubicBezTo>
                    <a:pt x="4017" y="6437"/>
                    <a:pt x="3880" y="6437"/>
                    <a:pt x="3698" y="6437"/>
                  </a:cubicBezTo>
                  <a:lnTo>
                    <a:pt x="3492" y="6437"/>
                  </a:lnTo>
                  <a:cubicBezTo>
                    <a:pt x="3424" y="6437"/>
                    <a:pt x="3355" y="6437"/>
                    <a:pt x="3310" y="6414"/>
                  </a:cubicBezTo>
                  <a:cubicBezTo>
                    <a:pt x="3196" y="6414"/>
                    <a:pt x="3081" y="6392"/>
                    <a:pt x="2967" y="6346"/>
                  </a:cubicBezTo>
                  <a:cubicBezTo>
                    <a:pt x="2830" y="6300"/>
                    <a:pt x="2739" y="6277"/>
                    <a:pt x="2648" y="6232"/>
                  </a:cubicBezTo>
                  <a:cubicBezTo>
                    <a:pt x="2488" y="6163"/>
                    <a:pt x="2351" y="6095"/>
                    <a:pt x="2260" y="6026"/>
                  </a:cubicBezTo>
                  <a:cubicBezTo>
                    <a:pt x="2214" y="6003"/>
                    <a:pt x="2146" y="5958"/>
                    <a:pt x="2100" y="5935"/>
                  </a:cubicBezTo>
                  <a:cubicBezTo>
                    <a:pt x="2077" y="5935"/>
                    <a:pt x="2077" y="5912"/>
                    <a:pt x="2054" y="5912"/>
                  </a:cubicBezTo>
                  <a:lnTo>
                    <a:pt x="2032" y="5912"/>
                  </a:lnTo>
                  <a:cubicBezTo>
                    <a:pt x="2009" y="5867"/>
                    <a:pt x="1986" y="5844"/>
                    <a:pt x="1963" y="5821"/>
                  </a:cubicBezTo>
                  <a:lnTo>
                    <a:pt x="1917" y="5775"/>
                  </a:lnTo>
                  <a:cubicBezTo>
                    <a:pt x="1872" y="5730"/>
                    <a:pt x="1826" y="5661"/>
                    <a:pt x="1780" y="5615"/>
                  </a:cubicBezTo>
                  <a:lnTo>
                    <a:pt x="1758" y="5570"/>
                  </a:lnTo>
                  <a:lnTo>
                    <a:pt x="1712" y="5524"/>
                  </a:lnTo>
                  <a:cubicBezTo>
                    <a:pt x="1666" y="5478"/>
                    <a:pt x="1621" y="5433"/>
                    <a:pt x="1575" y="5387"/>
                  </a:cubicBezTo>
                  <a:lnTo>
                    <a:pt x="1461" y="5273"/>
                  </a:lnTo>
                  <a:lnTo>
                    <a:pt x="1461" y="5250"/>
                  </a:lnTo>
                  <a:cubicBezTo>
                    <a:pt x="1415" y="5227"/>
                    <a:pt x="1392" y="5182"/>
                    <a:pt x="1347" y="5159"/>
                  </a:cubicBezTo>
                  <a:lnTo>
                    <a:pt x="1324" y="5113"/>
                  </a:lnTo>
                  <a:lnTo>
                    <a:pt x="1301" y="5068"/>
                  </a:lnTo>
                  <a:lnTo>
                    <a:pt x="1278" y="5022"/>
                  </a:lnTo>
                  <a:cubicBezTo>
                    <a:pt x="1233" y="4908"/>
                    <a:pt x="1187" y="4794"/>
                    <a:pt x="1141" y="4634"/>
                  </a:cubicBezTo>
                  <a:cubicBezTo>
                    <a:pt x="1050" y="4429"/>
                    <a:pt x="982" y="4223"/>
                    <a:pt x="936" y="4018"/>
                  </a:cubicBezTo>
                  <a:cubicBezTo>
                    <a:pt x="936" y="3995"/>
                    <a:pt x="936" y="3972"/>
                    <a:pt x="936" y="3949"/>
                  </a:cubicBezTo>
                  <a:cubicBezTo>
                    <a:pt x="959" y="3904"/>
                    <a:pt x="959" y="3858"/>
                    <a:pt x="959" y="3835"/>
                  </a:cubicBezTo>
                  <a:lnTo>
                    <a:pt x="959" y="3744"/>
                  </a:lnTo>
                  <a:lnTo>
                    <a:pt x="959" y="3630"/>
                  </a:lnTo>
                  <a:cubicBezTo>
                    <a:pt x="982" y="3516"/>
                    <a:pt x="982" y="3401"/>
                    <a:pt x="1004" y="3264"/>
                  </a:cubicBezTo>
                  <a:lnTo>
                    <a:pt x="1004" y="3242"/>
                  </a:lnTo>
                  <a:cubicBezTo>
                    <a:pt x="1027" y="3127"/>
                    <a:pt x="1027" y="3013"/>
                    <a:pt x="1050" y="2899"/>
                  </a:cubicBezTo>
                  <a:lnTo>
                    <a:pt x="1050" y="2854"/>
                  </a:lnTo>
                  <a:cubicBezTo>
                    <a:pt x="1073" y="2762"/>
                    <a:pt x="1073" y="2648"/>
                    <a:pt x="1096" y="2557"/>
                  </a:cubicBezTo>
                  <a:cubicBezTo>
                    <a:pt x="1119" y="2534"/>
                    <a:pt x="1119" y="2488"/>
                    <a:pt x="1119" y="2466"/>
                  </a:cubicBezTo>
                  <a:cubicBezTo>
                    <a:pt x="1141" y="2420"/>
                    <a:pt x="1164" y="2374"/>
                    <a:pt x="1187" y="2306"/>
                  </a:cubicBezTo>
                  <a:cubicBezTo>
                    <a:pt x="1210" y="2237"/>
                    <a:pt x="1255" y="2146"/>
                    <a:pt x="1301" y="2055"/>
                  </a:cubicBezTo>
                  <a:cubicBezTo>
                    <a:pt x="1324" y="2009"/>
                    <a:pt x="1370" y="1963"/>
                    <a:pt x="1392" y="1918"/>
                  </a:cubicBezTo>
                  <a:cubicBezTo>
                    <a:pt x="1415" y="1872"/>
                    <a:pt x="1438" y="1849"/>
                    <a:pt x="1461" y="1804"/>
                  </a:cubicBezTo>
                  <a:lnTo>
                    <a:pt x="1484" y="1781"/>
                  </a:lnTo>
                  <a:lnTo>
                    <a:pt x="1484" y="1758"/>
                  </a:lnTo>
                  <a:cubicBezTo>
                    <a:pt x="1575" y="1667"/>
                    <a:pt x="1644" y="1575"/>
                    <a:pt x="1712" y="1507"/>
                  </a:cubicBezTo>
                  <a:cubicBezTo>
                    <a:pt x="1780" y="1416"/>
                    <a:pt x="1849" y="1347"/>
                    <a:pt x="1940" y="1279"/>
                  </a:cubicBezTo>
                  <a:cubicBezTo>
                    <a:pt x="1963" y="1279"/>
                    <a:pt x="1986" y="1256"/>
                    <a:pt x="2009" y="1233"/>
                  </a:cubicBezTo>
                  <a:cubicBezTo>
                    <a:pt x="2077" y="1187"/>
                    <a:pt x="2146" y="1142"/>
                    <a:pt x="2214" y="1073"/>
                  </a:cubicBezTo>
                  <a:cubicBezTo>
                    <a:pt x="2283" y="1050"/>
                    <a:pt x="2374" y="1005"/>
                    <a:pt x="2442" y="982"/>
                  </a:cubicBezTo>
                  <a:lnTo>
                    <a:pt x="2465" y="959"/>
                  </a:lnTo>
                  <a:cubicBezTo>
                    <a:pt x="2511" y="936"/>
                    <a:pt x="2557" y="913"/>
                    <a:pt x="2602" y="891"/>
                  </a:cubicBezTo>
                  <a:lnTo>
                    <a:pt x="2648" y="891"/>
                  </a:lnTo>
                  <a:cubicBezTo>
                    <a:pt x="2693" y="868"/>
                    <a:pt x="2762" y="845"/>
                    <a:pt x="2808" y="822"/>
                  </a:cubicBezTo>
                  <a:cubicBezTo>
                    <a:pt x="2876" y="799"/>
                    <a:pt x="2967" y="776"/>
                    <a:pt x="3059" y="754"/>
                  </a:cubicBezTo>
                  <a:lnTo>
                    <a:pt x="3127" y="731"/>
                  </a:lnTo>
                  <a:lnTo>
                    <a:pt x="3173" y="731"/>
                  </a:lnTo>
                  <a:lnTo>
                    <a:pt x="3218" y="708"/>
                  </a:lnTo>
                  <a:lnTo>
                    <a:pt x="3241" y="708"/>
                  </a:lnTo>
                  <a:cubicBezTo>
                    <a:pt x="3264" y="708"/>
                    <a:pt x="3287" y="685"/>
                    <a:pt x="3287" y="685"/>
                  </a:cubicBezTo>
                  <a:cubicBezTo>
                    <a:pt x="3310" y="685"/>
                    <a:pt x="3333" y="662"/>
                    <a:pt x="3355" y="640"/>
                  </a:cubicBezTo>
                  <a:lnTo>
                    <a:pt x="3401" y="640"/>
                  </a:lnTo>
                  <a:cubicBezTo>
                    <a:pt x="3447" y="640"/>
                    <a:pt x="3492" y="594"/>
                    <a:pt x="3492" y="525"/>
                  </a:cubicBezTo>
                  <a:cubicBezTo>
                    <a:pt x="3492" y="503"/>
                    <a:pt x="3492" y="480"/>
                    <a:pt x="3470" y="457"/>
                  </a:cubicBezTo>
                  <a:cubicBezTo>
                    <a:pt x="3492" y="411"/>
                    <a:pt x="3492" y="388"/>
                    <a:pt x="3515" y="366"/>
                  </a:cubicBezTo>
                  <a:cubicBezTo>
                    <a:pt x="3515" y="320"/>
                    <a:pt x="3538" y="297"/>
                    <a:pt x="3538" y="274"/>
                  </a:cubicBezTo>
                  <a:cubicBezTo>
                    <a:pt x="3561" y="252"/>
                    <a:pt x="3561" y="206"/>
                    <a:pt x="3538" y="183"/>
                  </a:cubicBezTo>
                  <a:cubicBezTo>
                    <a:pt x="3538" y="137"/>
                    <a:pt x="3515" y="115"/>
                    <a:pt x="3470" y="92"/>
                  </a:cubicBezTo>
                  <a:cubicBezTo>
                    <a:pt x="3470" y="92"/>
                    <a:pt x="3447" y="69"/>
                    <a:pt x="3447" y="69"/>
                  </a:cubicBezTo>
                  <a:lnTo>
                    <a:pt x="3424" y="69"/>
                  </a:lnTo>
                  <a:cubicBezTo>
                    <a:pt x="3401" y="23"/>
                    <a:pt x="3378" y="0"/>
                    <a:pt x="33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29" name="Google Shape;5729;p21"/>
            <p:cNvSpPr/>
            <p:nvPr/>
          </p:nvSpPr>
          <p:spPr>
            <a:xfrm>
              <a:off x="2056725" y="1280550"/>
              <a:ext cx="91900" cy="33125"/>
            </a:xfrm>
            <a:custGeom>
              <a:avLst/>
              <a:gdLst/>
              <a:ahLst/>
              <a:cxnLst/>
              <a:rect l="l" t="t" r="r" b="b"/>
              <a:pathLst>
                <a:path w="3676" h="1325" extrusionOk="0">
                  <a:moveTo>
                    <a:pt x="69" y="0"/>
                  </a:moveTo>
                  <a:cubicBezTo>
                    <a:pt x="46" y="0"/>
                    <a:pt x="46" y="23"/>
                    <a:pt x="23" y="23"/>
                  </a:cubicBezTo>
                  <a:cubicBezTo>
                    <a:pt x="0" y="46"/>
                    <a:pt x="0" y="92"/>
                    <a:pt x="23" y="115"/>
                  </a:cubicBezTo>
                  <a:cubicBezTo>
                    <a:pt x="69" y="183"/>
                    <a:pt x="114" y="229"/>
                    <a:pt x="183" y="297"/>
                  </a:cubicBezTo>
                  <a:cubicBezTo>
                    <a:pt x="229" y="366"/>
                    <a:pt x="274" y="411"/>
                    <a:pt x="320" y="480"/>
                  </a:cubicBezTo>
                  <a:cubicBezTo>
                    <a:pt x="388" y="525"/>
                    <a:pt x="457" y="594"/>
                    <a:pt x="525" y="640"/>
                  </a:cubicBezTo>
                  <a:cubicBezTo>
                    <a:pt x="594" y="685"/>
                    <a:pt x="662" y="731"/>
                    <a:pt x="708" y="776"/>
                  </a:cubicBezTo>
                  <a:cubicBezTo>
                    <a:pt x="776" y="822"/>
                    <a:pt x="845" y="868"/>
                    <a:pt x="913" y="913"/>
                  </a:cubicBezTo>
                  <a:cubicBezTo>
                    <a:pt x="982" y="959"/>
                    <a:pt x="1050" y="1005"/>
                    <a:pt x="1142" y="1050"/>
                  </a:cubicBezTo>
                  <a:cubicBezTo>
                    <a:pt x="1301" y="1119"/>
                    <a:pt x="1484" y="1187"/>
                    <a:pt x="1644" y="1233"/>
                  </a:cubicBezTo>
                  <a:cubicBezTo>
                    <a:pt x="1803" y="1256"/>
                    <a:pt x="1963" y="1279"/>
                    <a:pt x="2146" y="1301"/>
                  </a:cubicBezTo>
                  <a:cubicBezTo>
                    <a:pt x="2214" y="1301"/>
                    <a:pt x="2306" y="1324"/>
                    <a:pt x="2374" y="1324"/>
                  </a:cubicBezTo>
                  <a:cubicBezTo>
                    <a:pt x="2465" y="1324"/>
                    <a:pt x="2557" y="1324"/>
                    <a:pt x="2648" y="1301"/>
                  </a:cubicBezTo>
                  <a:cubicBezTo>
                    <a:pt x="2716" y="1301"/>
                    <a:pt x="2785" y="1279"/>
                    <a:pt x="2876" y="1279"/>
                  </a:cubicBezTo>
                  <a:cubicBezTo>
                    <a:pt x="2945" y="1256"/>
                    <a:pt x="3036" y="1233"/>
                    <a:pt x="3104" y="1210"/>
                  </a:cubicBezTo>
                  <a:cubicBezTo>
                    <a:pt x="3173" y="1210"/>
                    <a:pt x="3264" y="1187"/>
                    <a:pt x="3333" y="1164"/>
                  </a:cubicBezTo>
                  <a:cubicBezTo>
                    <a:pt x="3424" y="1142"/>
                    <a:pt x="3493" y="1142"/>
                    <a:pt x="3584" y="1096"/>
                  </a:cubicBezTo>
                  <a:cubicBezTo>
                    <a:pt x="3652" y="1073"/>
                    <a:pt x="3675" y="982"/>
                    <a:pt x="3675" y="913"/>
                  </a:cubicBezTo>
                  <a:cubicBezTo>
                    <a:pt x="3652" y="868"/>
                    <a:pt x="3629" y="845"/>
                    <a:pt x="3584" y="822"/>
                  </a:cubicBezTo>
                  <a:cubicBezTo>
                    <a:pt x="3561" y="799"/>
                    <a:pt x="3515" y="776"/>
                    <a:pt x="3470" y="776"/>
                  </a:cubicBezTo>
                  <a:cubicBezTo>
                    <a:pt x="3447" y="799"/>
                    <a:pt x="3401" y="799"/>
                    <a:pt x="3356" y="799"/>
                  </a:cubicBezTo>
                  <a:cubicBezTo>
                    <a:pt x="3310" y="822"/>
                    <a:pt x="3264" y="822"/>
                    <a:pt x="3219" y="845"/>
                  </a:cubicBezTo>
                  <a:cubicBezTo>
                    <a:pt x="3127" y="845"/>
                    <a:pt x="3059" y="868"/>
                    <a:pt x="2968" y="891"/>
                  </a:cubicBezTo>
                  <a:cubicBezTo>
                    <a:pt x="2876" y="913"/>
                    <a:pt x="2785" y="936"/>
                    <a:pt x="2694" y="959"/>
                  </a:cubicBezTo>
                  <a:cubicBezTo>
                    <a:pt x="2625" y="959"/>
                    <a:pt x="2557" y="982"/>
                    <a:pt x="2465" y="982"/>
                  </a:cubicBezTo>
                  <a:cubicBezTo>
                    <a:pt x="2351" y="982"/>
                    <a:pt x="2214" y="982"/>
                    <a:pt x="2100" y="959"/>
                  </a:cubicBezTo>
                  <a:cubicBezTo>
                    <a:pt x="2009" y="959"/>
                    <a:pt x="1940" y="936"/>
                    <a:pt x="1872" y="936"/>
                  </a:cubicBezTo>
                  <a:cubicBezTo>
                    <a:pt x="1826" y="936"/>
                    <a:pt x="1758" y="913"/>
                    <a:pt x="1712" y="913"/>
                  </a:cubicBezTo>
                  <a:cubicBezTo>
                    <a:pt x="1507" y="868"/>
                    <a:pt x="1301" y="799"/>
                    <a:pt x="1096" y="708"/>
                  </a:cubicBezTo>
                  <a:cubicBezTo>
                    <a:pt x="982" y="640"/>
                    <a:pt x="890" y="594"/>
                    <a:pt x="776" y="525"/>
                  </a:cubicBezTo>
                  <a:lnTo>
                    <a:pt x="776" y="525"/>
                  </a:lnTo>
                  <a:cubicBezTo>
                    <a:pt x="799" y="548"/>
                    <a:pt x="799" y="548"/>
                    <a:pt x="799" y="548"/>
                  </a:cubicBezTo>
                  <a:cubicBezTo>
                    <a:pt x="639" y="457"/>
                    <a:pt x="480" y="388"/>
                    <a:pt x="343" y="274"/>
                  </a:cubicBezTo>
                  <a:cubicBezTo>
                    <a:pt x="251" y="183"/>
                    <a:pt x="183" y="115"/>
                    <a:pt x="114" y="23"/>
                  </a:cubicBezTo>
                  <a:cubicBezTo>
                    <a:pt x="92" y="23"/>
                    <a:pt x="92" y="0"/>
                    <a:pt x="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30" name="Google Shape;5730;p21"/>
            <p:cNvSpPr/>
            <p:nvPr/>
          </p:nvSpPr>
          <p:spPr>
            <a:xfrm>
              <a:off x="2153725" y="1297100"/>
              <a:ext cx="3450" cy="3450"/>
            </a:xfrm>
            <a:custGeom>
              <a:avLst/>
              <a:gdLst/>
              <a:ahLst/>
              <a:cxnLst/>
              <a:rect l="l" t="t" r="r" b="b"/>
              <a:pathLst>
                <a:path w="138" h="138" extrusionOk="0">
                  <a:moveTo>
                    <a:pt x="69" y="0"/>
                  </a:moveTo>
                  <a:cubicBezTo>
                    <a:pt x="46" y="0"/>
                    <a:pt x="1" y="23"/>
                    <a:pt x="1" y="46"/>
                  </a:cubicBezTo>
                  <a:cubicBezTo>
                    <a:pt x="1" y="92"/>
                    <a:pt x="23" y="137"/>
                    <a:pt x="69" y="137"/>
                  </a:cubicBezTo>
                  <a:cubicBezTo>
                    <a:pt x="115" y="137"/>
                    <a:pt x="138" y="114"/>
                    <a:pt x="138" y="69"/>
                  </a:cubicBezTo>
                  <a:cubicBezTo>
                    <a:pt x="138" y="23"/>
                    <a:pt x="115" y="0"/>
                    <a:pt x="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31" name="Google Shape;5731;p21"/>
            <p:cNvSpPr/>
            <p:nvPr/>
          </p:nvSpPr>
          <p:spPr>
            <a:xfrm>
              <a:off x="2019050" y="1133325"/>
              <a:ext cx="153525" cy="187750"/>
            </a:xfrm>
            <a:custGeom>
              <a:avLst/>
              <a:gdLst/>
              <a:ahLst/>
              <a:cxnLst/>
              <a:rect l="l" t="t" r="r" b="b"/>
              <a:pathLst>
                <a:path w="6141" h="7510" extrusionOk="0">
                  <a:moveTo>
                    <a:pt x="3493" y="183"/>
                  </a:moveTo>
                  <a:lnTo>
                    <a:pt x="3493" y="229"/>
                  </a:lnTo>
                  <a:cubicBezTo>
                    <a:pt x="3516" y="274"/>
                    <a:pt x="3516" y="297"/>
                    <a:pt x="3516" y="343"/>
                  </a:cubicBezTo>
                  <a:cubicBezTo>
                    <a:pt x="3539" y="434"/>
                    <a:pt x="3539" y="548"/>
                    <a:pt x="3516" y="640"/>
                  </a:cubicBezTo>
                  <a:cubicBezTo>
                    <a:pt x="3516" y="662"/>
                    <a:pt x="3516" y="708"/>
                    <a:pt x="3516" y="731"/>
                  </a:cubicBezTo>
                  <a:cubicBezTo>
                    <a:pt x="3310" y="754"/>
                    <a:pt x="3105" y="822"/>
                    <a:pt x="2900" y="891"/>
                  </a:cubicBezTo>
                  <a:cubicBezTo>
                    <a:pt x="2694" y="959"/>
                    <a:pt x="2512" y="1073"/>
                    <a:pt x="2306" y="1187"/>
                  </a:cubicBezTo>
                  <a:cubicBezTo>
                    <a:pt x="1918" y="1438"/>
                    <a:pt x="1576" y="1804"/>
                    <a:pt x="1325" y="2237"/>
                  </a:cubicBezTo>
                  <a:cubicBezTo>
                    <a:pt x="1096" y="2648"/>
                    <a:pt x="982" y="3128"/>
                    <a:pt x="959" y="3607"/>
                  </a:cubicBezTo>
                  <a:cubicBezTo>
                    <a:pt x="959" y="3835"/>
                    <a:pt x="982" y="4063"/>
                    <a:pt x="1028" y="4314"/>
                  </a:cubicBezTo>
                  <a:cubicBezTo>
                    <a:pt x="1074" y="4543"/>
                    <a:pt x="1142" y="4771"/>
                    <a:pt x="1256" y="4999"/>
                  </a:cubicBezTo>
                  <a:cubicBezTo>
                    <a:pt x="1439" y="5387"/>
                    <a:pt x="1713" y="5752"/>
                    <a:pt x="2078" y="6049"/>
                  </a:cubicBezTo>
                  <a:cubicBezTo>
                    <a:pt x="2443" y="6346"/>
                    <a:pt x="2854" y="6551"/>
                    <a:pt x="3310" y="6643"/>
                  </a:cubicBezTo>
                  <a:cubicBezTo>
                    <a:pt x="3516" y="6688"/>
                    <a:pt x="3744" y="6711"/>
                    <a:pt x="3972" y="6711"/>
                  </a:cubicBezTo>
                  <a:cubicBezTo>
                    <a:pt x="4543" y="6711"/>
                    <a:pt x="5091" y="6551"/>
                    <a:pt x="5570" y="6255"/>
                  </a:cubicBezTo>
                  <a:lnTo>
                    <a:pt x="5616" y="6232"/>
                  </a:lnTo>
                  <a:lnTo>
                    <a:pt x="5616" y="6209"/>
                  </a:lnTo>
                  <a:cubicBezTo>
                    <a:pt x="5661" y="6186"/>
                    <a:pt x="5707" y="6163"/>
                    <a:pt x="5753" y="6140"/>
                  </a:cubicBezTo>
                  <a:lnTo>
                    <a:pt x="5821" y="6072"/>
                  </a:lnTo>
                  <a:lnTo>
                    <a:pt x="5844" y="6095"/>
                  </a:lnTo>
                  <a:cubicBezTo>
                    <a:pt x="5867" y="6140"/>
                    <a:pt x="5867" y="6163"/>
                    <a:pt x="5890" y="6186"/>
                  </a:cubicBezTo>
                  <a:cubicBezTo>
                    <a:pt x="5913" y="6255"/>
                    <a:pt x="5935" y="6346"/>
                    <a:pt x="5935" y="6414"/>
                  </a:cubicBezTo>
                  <a:cubicBezTo>
                    <a:pt x="5958" y="6483"/>
                    <a:pt x="5958" y="6529"/>
                    <a:pt x="5958" y="6574"/>
                  </a:cubicBezTo>
                  <a:lnTo>
                    <a:pt x="5935" y="6597"/>
                  </a:lnTo>
                  <a:cubicBezTo>
                    <a:pt x="5684" y="6780"/>
                    <a:pt x="5433" y="6917"/>
                    <a:pt x="5159" y="7031"/>
                  </a:cubicBezTo>
                  <a:cubicBezTo>
                    <a:pt x="4863" y="7168"/>
                    <a:pt x="4566" y="7236"/>
                    <a:pt x="4246" y="7282"/>
                  </a:cubicBezTo>
                  <a:cubicBezTo>
                    <a:pt x="4087" y="7305"/>
                    <a:pt x="3927" y="7327"/>
                    <a:pt x="3790" y="7327"/>
                  </a:cubicBezTo>
                  <a:cubicBezTo>
                    <a:pt x="3607" y="7327"/>
                    <a:pt x="3470" y="7305"/>
                    <a:pt x="3310" y="7282"/>
                  </a:cubicBezTo>
                  <a:cubicBezTo>
                    <a:pt x="3014" y="7236"/>
                    <a:pt x="2694" y="7168"/>
                    <a:pt x="2397" y="7031"/>
                  </a:cubicBezTo>
                  <a:cubicBezTo>
                    <a:pt x="2124" y="6917"/>
                    <a:pt x="1850" y="6757"/>
                    <a:pt x="1621" y="6597"/>
                  </a:cubicBezTo>
                  <a:lnTo>
                    <a:pt x="1599" y="6574"/>
                  </a:lnTo>
                  <a:cubicBezTo>
                    <a:pt x="1370" y="6392"/>
                    <a:pt x="1142" y="6163"/>
                    <a:pt x="959" y="5935"/>
                  </a:cubicBezTo>
                  <a:lnTo>
                    <a:pt x="937" y="5912"/>
                  </a:lnTo>
                  <a:cubicBezTo>
                    <a:pt x="754" y="5684"/>
                    <a:pt x="617" y="5410"/>
                    <a:pt x="480" y="5136"/>
                  </a:cubicBezTo>
                  <a:cubicBezTo>
                    <a:pt x="366" y="4839"/>
                    <a:pt x="298" y="4520"/>
                    <a:pt x="252" y="4223"/>
                  </a:cubicBezTo>
                  <a:cubicBezTo>
                    <a:pt x="206" y="3904"/>
                    <a:pt x="206" y="3607"/>
                    <a:pt x="252" y="3287"/>
                  </a:cubicBezTo>
                  <a:cubicBezTo>
                    <a:pt x="275" y="2991"/>
                    <a:pt x="366" y="2671"/>
                    <a:pt x="480" y="2374"/>
                  </a:cubicBezTo>
                  <a:lnTo>
                    <a:pt x="503" y="2374"/>
                  </a:lnTo>
                  <a:cubicBezTo>
                    <a:pt x="617" y="2078"/>
                    <a:pt x="777" y="1826"/>
                    <a:pt x="959" y="1575"/>
                  </a:cubicBezTo>
                  <a:cubicBezTo>
                    <a:pt x="1142" y="1324"/>
                    <a:pt x="1370" y="1096"/>
                    <a:pt x="1621" y="913"/>
                  </a:cubicBezTo>
                  <a:cubicBezTo>
                    <a:pt x="1850" y="731"/>
                    <a:pt x="2124" y="594"/>
                    <a:pt x="2397" y="457"/>
                  </a:cubicBezTo>
                  <a:cubicBezTo>
                    <a:pt x="2694" y="343"/>
                    <a:pt x="2991" y="252"/>
                    <a:pt x="3288" y="206"/>
                  </a:cubicBezTo>
                  <a:cubicBezTo>
                    <a:pt x="3356" y="206"/>
                    <a:pt x="3425" y="206"/>
                    <a:pt x="3493" y="183"/>
                  </a:cubicBezTo>
                  <a:close/>
                  <a:moveTo>
                    <a:pt x="3562" y="0"/>
                  </a:moveTo>
                  <a:cubicBezTo>
                    <a:pt x="3310" y="23"/>
                    <a:pt x="3059" y="69"/>
                    <a:pt x="2831" y="115"/>
                  </a:cubicBezTo>
                  <a:cubicBezTo>
                    <a:pt x="2603" y="183"/>
                    <a:pt x="2352" y="274"/>
                    <a:pt x="2124" y="389"/>
                  </a:cubicBezTo>
                  <a:cubicBezTo>
                    <a:pt x="1690" y="594"/>
                    <a:pt x="1302" y="891"/>
                    <a:pt x="982" y="1256"/>
                  </a:cubicBezTo>
                  <a:cubicBezTo>
                    <a:pt x="663" y="1621"/>
                    <a:pt x="412" y="2032"/>
                    <a:pt x="252" y="2511"/>
                  </a:cubicBezTo>
                  <a:cubicBezTo>
                    <a:pt x="69" y="2968"/>
                    <a:pt x="1" y="3493"/>
                    <a:pt x="46" y="4018"/>
                  </a:cubicBezTo>
                  <a:cubicBezTo>
                    <a:pt x="46" y="4269"/>
                    <a:pt x="92" y="4497"/>
                    <a:pt x="161" y="4748"/>
                  </a:cubicBezTo>
                  <a:cubicBezTo>
                    <a:pt x="229" y="4976"/>
                    <a:pt x="320" y="5205"/>
                    <a:pt x="434" y="5433"/>
                  </a:cubicBezTo>
                  <a:cubicBezTo>
                    <a:pt x="640" y="5867"/>
                    <a:pt x="937" y="6255"/>
                    <a:pt x="1325" y="6574"/>
                  </a:cubicBezTo>
                  <a:cubicBezTo>
                    <a:pt x="1690" y="6894"/>
                    <a:pt x="2101" y="7145"/>
                    <a:pt x="2580" y="7305"/>
                  </a:cubicBezTo>
                  <a:cubicBezTo>
                    <a:pt x="2945" y="7442"/>
                    <a:pt x="3356" y="7510"/>
                    <a:pt x="3790" y="7510"/>
                  </a:cubicBezTo>
                  <a:cubicBezTo>
                    <a:pt x="3881" y="7510"/>
                    <a:pt x="3995" y="7510"/>
                    <a:pt x="4109" y="7487"/>
                  </a:cubicBezTo>
                  <a:cubicBezTo>
                    <a:pt x="4794" y="7419"/>
                    <a:pt x="5456" y="7190"/>
                    <a:pt x="6004" y="6780"/>
                  </a:cubicBezTo>
                  <a:lnTo>
                    <a:pt x="6027" y="6757"/>
                  </a:lnTo>
                  <a:lnTo>
                    <a:pt x="6049" y="6734"/>
                  </a:lnTo>
                  <a:cubicBezTo>
                    <a:pt x="6095" y="6711"/>
                    <a:pt x="6095" y="6688"/>
                    <a:pt x="6118" y="6665"/>
                  </a:cubicBezTo>
                  <a:cubicBezTo>
                    <a:pt x="6118" y="6665"/>
                    <a:pt x="6118" y="6665"/>
                    <a:pt x="6118" y="6643"/>
                  </a:cubicBezTo>
                  <a:cubicBezTo>
                    <a:pt x="6141" y="6643"/>
                    <a:pt x="6141" y="6620"/>
                    <a:pt x="6141" y="6574"/>
                  </a:cubicBezTo>
                  <a:cubicBezTo>
                    <a:pt x="6141" y="6460"/>
                    <a:pt x="6118" y="6346"/>
                    <a:pt x="6095" y="6232"/>
                  </a:cubicBezTo>
                  <a:cubicBezTo>
                    <a:pt x="6072" y="6118"/>
                    <a:pt x="6004" y="6004"/>
                    <a:pt x="5913" y="5889"/>
                  </a:cubicBezTo>
                  <a:cubicBezTo>
                    <a:pt x="5890" y="5889"/>
                    <a:pt x="5867" y="5867"/>
                    <a:pt x="5844" y="5867"/>
                  </a:cubicBezTo>
                  <a:lnTo>
                    <a:pt x="5821" y="5867"/>
                  </a:lnTo>
                  <a:cubicBezTo>
                    <a:pt x="5798" y="5867"/>
                    <a:pt x="5776" y="5889"/>
                    <a:pt x="5753" y="5889"/>
                  </a:cubicBezTo>
                  <a:cubicBezTo>
                    <a:pt x="5730" y="5912"/>
                    <a:pt x="5730" y="5912"/>
                    <a:pt x="5707" y="5935"/>
                  </a:cubicBezTo>
                  <a:lnTo>
                    <a:pt x="5661" y="5958"/>
                  </a:lnTo>
                  <a:cubicBezTo>
                    <a:pt x="5616" y="6004"/>
                    <a:pt x="5570" y="6026"/>
                    <a:pt x="5525" y="6072"/>
                  </a:cubicBezTo>
                  <a:lnTo>
                    <a:pt x="5502" y="6095"/>
                  </a:lnTo>
                  <a:cubicBezTo>
                    <a:pt x="5342" y="6186"/>
                    <a:pt x="5205" y="6255"/>
                    <a:pt x="5068" y="6300"/>
                  </a:cubicBezTo>
                  <a:cubicBezTo>
                    <a:pt x="4840" y="6414"/>
                    <a:pt x="4611" y="6460"/>
                    <a:pt x="4360" y="6506"/>
                  </a:cubicBezTo>
                  <a:cubicBezTo>
                    <a:pt x="4246" y="6529"/>
                    <a:pt x="4109" y="6529"/>
                    <a:pt x="3972" y="6529"/>
                  </a:cubicBezTo>
                  <a:cubicBezTo>
                    <a:pt x="3835" y="6529"/>
                    <a:pt x="3721" y="6529"/>
                    <a:pt x="3584" y="6506"/>
                  </a:cubicBezTo>
                  <a:cubicBezTo>
                    <a:pt x="3356" y="6460"/>
                    <a:pt x="3105" y="6414"/>
                    <a:pt x="2877" y="6323"/>
                  </a:cubicBezTo>
                  <a:lnTo>
                    <a:pt x="2877" y="6300"/>
                  </a:lnTo>
                  <a:cubicBezTo>
                    <a:pt x="2649" y="6209"/>
                    <a:pt x="2443" y="6095"/>
                    <a:pt x="2260" y="5958"/>
                  </a:cubicBezTo>
                  <a:cubicBezTo>
                    <a:pt x="2055" y="5798"/>
                    <a:pt x="1872" y="5615"/>
                    <a:pt x="1736" y="5433"/>
                  </a:cubicBezTo>
                  <a:cubicBezTo>
                    <a:pt x="1599" y="5250"/>
                    <a:pt x="1462" y="5045"/>
                    <a:pt x="1370" y="4817"/>
                  </a:cubicBezTo>
                  <a:cubicBezTo>
                    <a:pt x="1279" y="4566"/>
                    <a:pt x="1211" y="4314"/>
                    <a:pt x="1165" y="4086"/>
                  </a:cubicBezTo>
                  <a:cubicBezTo>
                    <a:pt x="1142" y="3812"/>
                    <a:pt x="1142" y="3561"/>
                    <a:pt x="1165" y="3310"/>
                  </a:cubicBezTo>
                  <a:cubicBezTo>
                    <a:pt x="1211" y="3082"/>
                    <a:pt x="1256" y="2854"/>
                    <a:pt x="1347" y="2625"/>
                  </a:cubicBezTo>
                  <a:lnTo>
                    <a:pt x="1370" y="2603"/>
                  </a:lnTo>
                  <a:cubicBezTo>
                    <a:pt x="1462" y="2374"/>
                    <a:pt x="1599" y="2169"/>
                    <a:pt x="1736" y="1986"/>
                  </a:cubicBezTo>
                  <a:cubicBezTo>
                    <a:pt x="1895" y="1781"/>
                    <a:pt x="2055" y="1621"/>
                    <a:pt x="2238" y="1461"/>
                  </a:cubicBezTo>
                  <a:cubicBezTo>
                    <a:pt x="2443" y="1324"/>
                    <a:pt x="2649" y="1187"/>
                    <a:pt x="2877" y="1096"/>
                  </a:cubicBezTo>
                  <a:cubicBezTo>
                    <a:pt x="3105" y="1005"/>
                    <a:pt x="3356" y="936"/>
                    <a:pt x="3584" y="913"/>
                  </a:cubicBezTo>
                  <a:cubicBezTo>
                    <a:pt x="3607" y="891"/>
                    <a:pt x="3630" y="891"/>
                    <a:pt x="3653" y="868"/>
                  </a:cubicBezTo>
                  <a:cubicBezTo>
                    <a:pt x="3653" y="845"/>
                    <a:pt x="3676" y="845"/>
                    <a:pt x="3676" y="822"/>
                  </a:cubicBezTo>
                  <a:cubicBezTo>
                    <a:pt x="3698" y="708"/>
                    <a:pt x="3721" y="594"/>
                    <a:pt x="3721" y="480"/>
                  </a:cubicBezTo>
                  <a:cubicBezTo>
                    <a:pt x="3721" y="343"/>
                    <a:pt x="3698" y="229"/>
                    <a:pt x="3653" y="115"/>
                  </a:cubicBezTo>
                  <a:cubicBezTo>
                    <a:pt x="3653" y="92"/>
                    <a:pt x="3653" y="69"/>
                    <a:pt x="3630" y="69"/>
                  </a:cubicBezTo>
                  <a:cubicBezTo>
                    <a:pt x="3630" y="23"/>
                    <a:pt x="3584" y="0"/>
                    <a:pt x="35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5732" name="Google Shape;5732;p21"/>
          <p:cNvSpPr/>
          <p:nvPr/>
        </p:nvSpPr>
        <p:spPr>
          <a:xfrm>
            <a:off x="6950097" y="6419180"/>
            <a:ext cx="142273" cy="111621"/>
          </a:xfrm>
          <a:custGeom>
            <a:avLst/>
            <a:gdLst/>
            <a:ahLst/>
            <a:cxnLst/>
            <a:rect l="l" t="t" r="r" b="b"/>
            <a:pathLst>
              <a:path w="452" h="446" extrusionOk="0">
                <a:moveTo>
                  <a:pt x="218" y="1"/>
                </a:moveTo>
                <a:cubicBezTo>
                  <a:pt x="98" y="1"/>
                  <a:pt x="0" y="118"/>
                  <a:pt x="7" y="235"/>
                </a:cubicBezTo>
                <a:cubicBezTo>
                  <a:pt x="7" y="292"/>
                  <a:pt x="34" y="345"/>
                  <a:pt x="78" y="385"/>
                </a:cubicBezTo>
                <a:cubicBezTo>
                  <a:pt x="121" y="429"/>
                  <a:pt x="178" y="446"/>
                  <a:pt x="238" y="446"/>
                </a:cubicBezTo>
                <a:cubicBezTo>
                  <a:pt x="358" y="446"/>
                  <a:pt x="452" y="329"/>
                  <a:pt x="448" y="212"/>
                </a:cubicBezTo>
                <a:cubicBezTo>
                  <a:pt x="445" y="155"/>
                  <a:pt x="419" y="101"/>
                  <a:pt x="379" y="61"/>
                </a:cubicBezTo>
                <a:cubicBezTo>
                  <a:pt x="335" y="18"/>
                  <a:pt x="278" y="1"/>
                  <a:pt x="218" y="1"/>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733" name="Google Shape;5733;p21"/>
          <p:cNvSpPr txBox="1">
            <a:spLocks noGrp="1"/>
          </p:cNvSpPr>
          <p:nvPr>
            <p:ph type="title"/>
          </p:nvPr>
        </p:nvSpPr>
        <p:spPr>
          <a:xfrm>
            <a:off x="960000" y="604600"/>
            <a:ext cx="10272000" cy="763600"/>
          </a:xfrm>
          <a:prstGeom prst="rect">
            <a:avLst/>
          </a:prstGeom>
        </p:spPr>
        <p:txBody>
          <a:bodyPr spcFirstLastPara="1" wrap="square" lIns="91425" tIns="91425" rIns="91425" bIns="91425" anchor="ctr"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Tree>
    <p:extLst>
      <p:ext uri="{BB962C8B-B14F-4D97-AF65-F5344CB8AC3E}">
        <p14:creationId xmlns:p14="http://schemas.microsoft.com/office/powerpoint/2010/main" val="3361437641"/>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Background 1">
  <p:cSld name="Background 1">
    <p:spTree>
      <p:nvGrpSpPr>
        <p:cNvPr id="1" name="Shape 6953"/>
        <p:cNvGrpSpPr/>
        <p:nvPr/>
      </p:nvGrpSpPr>
      <p:grpSpPr>
        <a:xfrm>
          <a:off x="0" y="0"/>
          <a:ext cx="0" cy="0"/>
          <a:chOff x="0" y="0"/>
          <a:chExt cx="0" cy="0"/>
        </a:xfrm>
      </p:grpSpPr>
      <p:sp>
        <p:nvSpPr>
          <p:cNvPr id="6954" name="Google Shape;6954;p25"/>
          <p:cNvSpPr/>
          <p:nvPr/>
        </p:nvSpPr>
        <p:spPr>
          <a:xfrm>
            <a:off x="6629466" y="-2301698"/>
            <a:ext cx="7211900" cy="6705900"/>
          </a:xfrm>
          <a:custGeom>
            <a:avLst/>
            <a:gdLst/>
            <a:ahLst/>
            <a:cxnLst/>
            <a:rect l="l" t="t" r="r" b="b"/>
            <a:pathLst>
              <a:path w="216357" h="201177" extrusionOk="0">
                <a:moveTo>
                  <a:pt x="19714" y="9116"/>
                </a:moveTo>
                <a:cubicBezTo>
                  <a:pt x="-11622" y="10611"/>
                  <a:pt x="2452" y="17851"/>
                  <a:pt x="7897" y="23643"/>
                </a:cubicBezTo>
                <a:cubicBezTo>
                  <a:pt x="13342" y="29435"/>
                  <a:pt x="42767" y="35343"/>
                  <a:pt x="52382" y="43869"/>
                </a:cubicBezTo>
                <a:cubicBezTo>
                  <a:pt x="61997" y="52395"/>
                  <a:pt x="56089" y="68544"/>
                  <a:pt x="65588" y="74800"/>
                </a:cubicBezTo>
                <a:cubicBezTo>
                  <a:pt x="75087" y="81056"/>
                  <a:pt x="100573" y="75148"/>
                  <a:pt x="109377" y="81403"/>
                </a:cubicBezTo>
                <a:cubicBezTo>
                  <a:pt x="118181" y="87659"/>
                  <a:pt x="113258" y="104861"/>
                  <a:pt x="118413" y="112333"/>
                </a:cubicBezTo>
                <a:cubicBezTo>
                  <a:pt x="123568" y="119805"/>
                  <a:pt x="135095" y="119342"/>
                  <a:pt x="140308" y="126235"/>
                </a:cubicBezTo>
                <a:cubicBezTo>
                  <a:pt x="145521" y="133128"/>
                  <a:pt x="144131" y="146253"/>
                  <a:pt x="149691" y="153690"/>
                </a:cubicBezTo>
                <a:cubicBezTo>
                  <a:pt x="155252" y="161127"/>
                  <a:pt x="166605" y="163444"/>
                  <a:pt x="173671" y="170858"/>
                </a:cubicBezTo>
                <a:cubicBezTo>
                  <a:pt x="180738" y="178272"/>
                  <a:pt x="185661" y="196691"/>
                  <a:pt x="192090" y="198174"/>
                </a:cubicBezTo>
                <a:cubicBezTo>
                  <a:pt x="198519" y="199657"/>
                  <a:pt x="211610" y="210338"/>
                  <a:pt x="212247" y="179755"/>
                </a:cubicBezTo>
                <a:cubicBezTo>
                  <a:pt x="212884" y="149172"/>
                  <a:pt x="228002" y="43116"/>
                  <a:pt x="195913" y="14676"/>
                </a:cubicBezTo>
                <a:cubicBezTo>
                  <a:pt x="163824" y="-13764"/>
                  <a:pt x="51050" y="7622"/>
                  <a:pt x="19714" y="9116"/>
                </a:cubicBezTo>
                <a:close/>
              </a:path>
            </a:pathLst>
          </a:custGeom>
          <a:solidFill>
            <a:schemeClr val="accent3"/>
          </a:solidFill>
          <a:ln>
            <a:noFill/>
          </a:ln>
        </p:spPr>
      </p:sp>
      <p:sp>
        <p:nvSpPr>
          <p:cNvPr id="6955" name="Google Shape;6955;p25"/>
          <p:cNvSpPr/>
          <p:nvPr/>
        </p:nvSpPr>
        <p:spPr>
          <a:xfrm rot="10800000">
            <a:off x="-1681867" y="2782769"/>
            <a:ext cx="7211900" cy="6705900"/>
          </a:xfrm>
          <a:custGeom>
            <a:avLst/>
            <a:gdLst/>
            <a:ahLst/>
            <a:cxnLst/>
            <a:rect l="l" t="t" r="r" b="b"/>
            <a:pathLst>
              <a:path w="216357" h="201177" extrusionOk="0">
                <a:moveTo>
                  <a:pt x="19714" y="9116"/>
                </a:moveTo>
                <a:cubicBezTo>
                  <a:pt x="-11622" y="10611"/>
                  <a:pt x="2452" y="17851"/>
                  <a:pt x="7897" y="23643"/>
                </a:cubicBezTo>
                <a:cubicBezTo>
                  <a:pt x="13342" y="29435"/>
                  <a:pt x="42767" y="35343"/>
                  <a:pt x="52382" y="43869"/>
                </a:cubicBezTo>
                <a:cubicBezTo>
                  <a:pt x="61997" y="52395"/>
                  <a:pt x="56089" y="68544"/>
                  <a:pt x="65588" y="74800"/>
                </a:cubicBezTo>
                <a:cubicBezTo>
                  <a:pt x="75087" y="81056"/>
                  <a:pt x="100573" y="75148"/>
                  <a:pt x="109377" y="81403"/>
                </a:cubicBezTo>
                <a:cubicBezTo>
                  <a:pt x="118181" y="87659"/>
                  <a:pt x="113258" y="104861"/>
                  <a:pt x="118413" y="112333"/>
                </a:cubicBezTo>
                <a:cubicBezTo>
                  <a:pt x="123568" y="119805"/>
                  <a:pt x="135095" y="119342"/>
                  <a:pt x="140308" y="126235"/>
                </a:cubicBezTo>
                <a:cubicBezTo>
                  <a:pt x="145521" y="133128"/>
                  <a:pt x="144131" y="146253"/>
                  <a:pt x="149691" y="153690"/>
                </a:cubicBezTo>
                <a:cubicBezTo>
                  <a:pt x="155252" y="161127"/>
                  <a:pt x="166605" y="163444"/>
                  <a:pt x="173671" y="170858"/>
                </a:cubicBezTo>
                <a:cubicBezTo>
                  <a:pt x="180738" y="178272"/>
                  <a:pt x="185661" y="196691"/>
                  <a:pt x="192090" y="198174"/>
                </a:cubicBezTo>
                <a:cubicBezTo>
                  <a:pt x="198519" y="199657"/>
                  <a:pt x="211610" y="210338"/>
                  <a:pt x="212247" y="179755"/>
                </a:cubicBezTo>
                <a:cubicBezTo>
                  <a:pt x="212884" y="149172"/>
                  <a:pt x="228002" y="43116"/>
                  <a:pt x="195913" y="14676"/>
                </a:cubicBezTo>
                <a:cubicBezTo>
                  <a:pt x="163824" y="-13764"/>
                  <a:pt x="51050" y="7622"/>
                  <a:pt x="19714" y="9116"/>
                </a:cubicBezTo>
                <a:close/>
              </a:path>
            </a:pathLst>
          </a:custGeom>
          <a:solidFill>
            <a:schemeClr val="accent1"/>
          </a:solidFill>
          <a:ln>
            <a:noFill/>
          </a:ln>
        </p:spPr>
      </p:sp>
      <p:pic>
        <p:nvPicPr>
          <p:cNvPr id="6956" name="Google Shape;6956;p25"/>
          <p:cNvPicPr preferRelativeResize="0"/>
          <p:nvPr/>
        </p:nvPicPr>
        <p:blipFill>
          <a:blip r:embed="rId2">
            <a:alphaModFix/>
          </a:blip>
          <a:stretch>
            <a:fillRect/>
          </a:stretch>
        </p:blipFill>
        <p:spPr>
          <a:xfrm>
            <a:off x="0" y="0"/>
            <a:ext cx="12192000" cy="6858000"/>
          </a:xfrm>
          <a:prstGeom prst="rect">
            <a:avLst/>
          </a:prstGeom>
          <a:noFill/>
          <a:ln>
            <a:noFill/>
          </a:ln>
        </p:spPr>
      </p:pic>
      <p:grpSp>
        <p:nvGrpSpPr>
          <p:cNvPr id="6957" name="Google Shape;6957;p25"/>
          <p:cNvGrpSpPr/>
          <p:nvPr/>
        </p:nvGrpSpPr>
        <p:grpSpPr>
          <a:xfrm>
            <a:off x="10439418" y="514996"/>
            <a:ext cx="1491049" cy="1559195"/>
            <a:chOff x="6290250" y="1718800"/>
            <a:chExt cx="911325" cy="952975"/>
          </a:xfrm>
        </p:grpSpPr>
        <p:sp>
          <p:nvSpPr>
            <p:cNvPr id="6958" name="Google Shape;6958;p25"/>
            <p:cNvSpPr/>
            <p:nvPr/>
          </p:nvSpPr>
          <p:spPr>
            <a:xfrm>
              <a:off x="6290250" y="1718800"/>
              <a:ext cx="911325" cy="952975"/>
            </a:xfrm>
            <a:custGeom>
              <a:avLst/>
              <a:gdLst/>
              <a:ahLst/>
              <a:cxnLst/>
              <a:rect l="l" t="t" r="r" b="b"/>
              <a:pathLst>
                <a:path w="36453" h="38119" extrusionOk="0">
                  <a:moveTo>
                    <a:pt x="26774" y="0"/>
                  </a:moveTo>
                  <a:cubicBezTo>
                    <a:pt x="26181" y="0"/>
                    <a:pt x="25587" y="69"/>
                    <a:pt x="25040" y="206"/>
                  </a:cubicBezTo>
                  <a:cubicBezTo>
                    <a:pt x="24492" y="343"/>
                    <a:pt x="23944" y="525"/>
                    <a:pt x="23419" y="799"/>
                  </a:cubicBezTo>
                  <a:cubicBezTo>
                    <a:pt x="22917" y="1073"/>
                    <a:pt x="22415" y="1415"/>
                    <a:pt x="21981" y="1803"/>
                  </a:cubicBezTo>
                  <a:cubicBezTo>
                    <a:pt x="21776" y="2009"/>
                    <a:pt x="21570" y="2214"/>
                    <a:pt x="21365" y="2443"/>
                  </a:cubicBezTo>
                  <a:cubicBezTo>
                    <a:pt x="21136" y="2443"/>
                    <a:pt x="20885" y="2443"/>
                    <a:pt x="20657" y="2465"/>
                  </a:cubicBezTo>
                  <a:lnTo>
                    <a:pt x="20497" y="2465"/>
                  </a:lnTo>
                  <a:cubicBezTo>
                    <a:pt x="20064" y="2465"/>
                    <a:pt x="19630" y="2511"/>
                    <a:pt x="19196" y="2557"/>
                  </a:cubicBezTo>
                  <a:lnTo>
                    <a:pt x="19105" y="2557"/>
                  </a:lnTo>
                  <a:cubicBezTo>
                    <a:pt x="19082" y="2557"/>
                    <a:pt x="19059" y="2579"/>
                    <a:pt x="19014" y="2579"/>
                  </a:cubicBezTo>
                  <a:lnTo>
                    <a:pt x="18922" y="2579"/>
                  </a:lnTo>
                  <a:cubicBezTo>
                    <a:pt x="18192" y="2694"/>
                    <a:pt x="17439" y="2853"/>
                    <a:pt x="16686" y="3082"/>
                  </a:cubicBezTo>
                  <a:cubicBezTo>
                    <a:pt x="15955" y="3310"/>
                    <a:pt x="15202" y="3607"/>
                    <a:pt x="14449" y="3949"/>
                  </a:cubicBezTo>
                  <a:cubicBezTo>
                    <a:pt x="13741" y="4291"/>
                    <a:pt x="13033" y="4679"/>
                    <a:pt x="12372" y="5113"/>
                  </a:cubicBezTo>
                  <a:cubicBezTo>
                    <a:pt x="11687" y="5547"/>
                    <a:pt x="11002" y="6049"/>
                    <a:pt x="10294" y="6665"/>
                  </a:cubicBezTo>
                  <a:cubicBezTo>
                    <a:pt x="8993" y="7761"/>
                    <a:pt x="7738" y="9085"/>
                    <a:pt x="6574" y="10568"/>
                  </a:cubicBezTo>
                  <a:cubicBezTo>
                    <a:pt x="5661" y="11732"/>
                    <a:pt x="4794" y="13011"/>
                    <a:pt x="3995" y="14403"/>
                  </a:cubicBezTo>
                  <a:lnTo>
                    <a:pt x="3972" y="14449"/>
                  </a:lnTo>
                  <a:cubicBezTo>
                    <a:pt x="3903" y="14563"/>
                    <a:pt x="3858" y="14654"/>
                    <a:pt x="3789" y="14745"/>
                  </a:cubicBezTo>
                  <a:cubicBezTo>
                    <a:pt x="3721" y="14882"/>
                    <a:pt x="3652" y="14996"/>
                    <a:pt x="3584" y="15111"/>
                  </a:cubicBezTo>
                  <a:cubicBezTo>
                    <a:pt x="3584" y="15133"/>
                    <a:pt x="3561" y="15179"/>
                    <a:pt x="3561" y="15179"/>
                  </a:cubicBezTo>
                  <a:cubicBezTo>
                    <a:pt x="2694" y="16754"/>
                    <a:pt x="1963" y="18420"/>
                    <a:pt x="1370" y="20109"/>
                  </a:cubicBezTo>
                  <a:cubicBezTo>
                    <a:pt x="845" y="21593"/>
                    <a:pt x="434" y="23122"/>
                    <a:pt x="160" y="24629"/>
                  </a:cubicBezTo>
                  <a:cubicBezTo>
                    <a:pt x="137" y="24720"/>
                    <a:pt x="114" y="24811"/>
                    <a:pt x="114" y="24880"/>
                  </a:cubicBezTo>
                  <a:lnTo>
                    <a:pt x="91" y="24903"/>
                  </a:lnTo>
                  <a:cubicBezTo>
                    <a:pt x="91" y="24971"/>
                    <a:pt x="69" y="25040"/>
                    <a:pt x="69" y="25108"/>
                  </a:cubicBezTo>
                  <a:cubicBezTo>
                    <a:pt x="0" y="25496"/>
                    <a:pt x="46" y="25907"/>
                    <a:pt x="206" y="26272"/>
                  </a:cubicBezTo>
                  <a:cubicBezTo>
                    <a:pt x="228" y="26318"/>
                    <a:pt x="251" y="26363"/>
                    <a:pt x="274" y="26409"/>
                  </a:cubicBezTo>
                  <a:cubicBezTo>
                    <a:pt x="822" y="27459"/>
                    <a:pt x="1598" y="28509"/>
                    <a:pt x="2625" y="29605"/>
                  </a:cubicBezTo>
                  <a:cubicBezTo>
                    <a:pt x="3036" y="30038"/>
                    <a:pt x="3515" y="30472"/>
                    <a:pt x="4040" y="30951"/>
                  </a:cubicBezTo>
                  <a:cubicBezTo>
                    <a:pt x="4474" y="31362"/>
                    <a:pt x="4953" y="31750"/>
                    <a:pt x="5501" y="32161"/>
                  </a:cubicBezTo>
                  <a:cubicBezTo>
                    <a:pt x="6505" y="32960"/>
                    <a:pt x="7555" y="33713"/>
                    <a:pt x="8628" y="34421"/>
                  </a:cubicBezTo>
                  <a:cubicBezTo>
                    <a:pt x="9769" y="35151"/>
                    <a:pt x="11002" y="35836"/>
                    <a:pt x="12280" y="36498"/>
                  </a:cubicBezTo>
                  <a:cubicBezTo>
                    <a:pt x="12600" y="36635"/>
                    <a:pt x="12897" y="36795"/>
                    <a:pt x="13216" y="36954"/>
                  </a:cubicBezTo>
                  <a:cubicBezTo>
                    <a:pt x="13513" y="37091"/>
                    <a:pt x="13855" y="37251"/>
                    <a:pt x="14243" y="37388"/>
                  </a:cubicBezTo>
                  <a:cubicBezTo>
                    <a:pt x="14928" y="37685"/>
                    <a:pt x="15658" y="37867"/>
                    <a:pt x="16412" y="38004"/>
                  </a:cubicBezTo>
                  <a:cubicBezTo>
                    <a:pt x="16937" y="38073"/>
                    <a:pt x="17507" y="38118"/>
                    <a:pt x="18078" y="38118"/>
                  </a:cubicBezTo>
                  <a:cubicBezTo>
                    <a:pt x="18260" y="38118"/>
                    <a:pt x="18466" y="38118"/>
                    <a:pt x="18648" y="38096"/>
                  </a:cubicBezTo>
                  <a:cubicBezTo>
                    <a:pt x="19402" y="38073"/>
                    <a:pt x="20132" y="37981"/>
                    <a:pt x="20863" y="37822"/>
                  </a:cubicBezTo>
                  <a:cubicBezTo>
                    <a:pt x="22164" y="37548"/>
                    <a:pt x="23396" y="37091"/>
                    <a:pt x="24515" y="36429"/>
                  </a:cubicBezTo>
                  <a:cubicBezTo>
                    <a:pt x="24583" y="36384"/>
                    <a:pt x="24674" y="36338"/>
                    <a:pt x="24743" y="36292"/>
                  </a:cubicBezTo>
                  <a:lnTo>
                    <a:pt x="24834" y="36292"/>
                  </a:lnTo>
                  <a:cubicBezTo>
                    <a:pt x="25199" y="36292"/>
                    <a:pt x="25587" y="36247"/>
                    <a:pt x="25998" y="36178"/>
                  </a:cubicBezTo>
                  <a:cubicBezTo>
                    <a:pt x="26683" y="36064"/>
                    <a:pt x="27345" y="35882"/>
                    <a:pt x="27984" y="35585"/>
                  </a:cubicBezTo>
                  <a:cubicBezTo>
                    <a:pt x="29125" y="35105"/>
                    <a:pt x="30198" y="34352"/>
                    <a:pt x="31180" y="33348"/>
                  </a:cubicBezTo>
                  <a:cubicBezTo>
                    <a:pt x="31978" y="32503"/>
                    <a:pt x="32709" y="31522"/>
                    <a:pt x="33394" y="30358"/>
                  </a:cubicBezTo>
                  <a:cubicBezTo>
                    <a:pt x="33964" y="29353"/>
                    <a:pt x="34466" y="28258"/>
                    <a:pt x="34900" y="27071"/>
                  </a:cubicBezTo>
                  <a:cubicBezTo>
                    <a:pt x="35402" y="25656"/>
                    <a:pt x="35813" y="24172"/>
                    <a:pt x="36064" y="22620"/>
                  </a:cubicBezTo>
                  <a:cubicBezTo>
                    <a:pt x="36315" y="21114"/>
                    <a:pt x="36452" y="19561"/>
                    <a:pt x="36429" y="18009"/>
                  </a:cubicBezTo>
                  <a:cubicBezTo>
                    <a:pt x="36429" y="17233"/>
                    <a:pt x="36384" y="16480"/>
                    <a:pt x="36315" y="15727"/>
                  </a:cubicBezTo>
                  <a:cubicBezTo>
                    <a:pt x="36247" y="14928"/>
                    <a:pt x="36155" y="14312"/>
                    <a:pt x="36019" y="13741"/>
                  </a:cubicBezTo>
                  <a:cubicBezTo>
                    <a:pt x="35859" y="13033"/>
                    <a:pt x="35631" y="12394"/>
                    <a:pt x="35334" y="11824"/>
                  </a:cubicBezTo>
                  <a:cubicBezTo>
                    <a:pt x="35014" y="11162"/>
                    <a:pt x="34581" y="10591"/>
                    <a:pt x="34056" y="10112"/>
                  </a:cubicBezTo>
                  <a:cubicBezTo>
                    <a:pt x="34284" y="9655"/>
                    <a:pt x="34444" y="9176"/>
                    <a:pt x="34581" y="8719"/>
                  </a:cubicBezTo>
                  <a:cubicBezTo>
                    <a:pt x="34672" y="8354"/>
                    <a:pt x="34763" y="7989"/>
                    <a:pt x="34809" y="7624"/>
                  </a:cubicBezTo>
                  <a:cubicBezTo>
                    <a:pt x="34854" y="7259"/>
                    <a:pt x="34877" y="6893"/>
                    <a:pt x="34877" y="6483"/>
                  </a:cubicBezTo>
                  <a:cubicBezTo>
                    <a:pt x="34854" y="6095"/>
                    <a:pt x="34809" y="5684"/>
                    <a:pt x="34717" y="5296"/>
                  </a:cubicBezTo>
                  <a:cubicBezTo>
                    <a:pt x="34649" y="4930"/>
                    <a:pt x="34512" y="4565"/>
                    <a:pt x="34352" y="4223"/>
                  </a:cubicBezTo>
                  <a:cubicBezTo>
                    <a:pt x="33850" y="3150"/>
                    <a:pt x="32960" y="2260"/>
                    <a:pt x="31636" y="1461"/>
                  </a:cubicBezTo>
                  <a:cubicBezTo>
                    <a:pt x="31134" y="1164"/>
                    <a:pt x="30609" y="890"/>
                    <a:pt x="30107" y="685"/>
                  </a:cubicBezTo>
                  <a:cubicBezTo>
                    <a:pt x="29582" y="457"/>
                    <a:pt x="29011" y="297"/>
                    <a:pt x="28441" y="183"/>
                  </a:cubicBezTo>
                  <a:cubicBezTo>
                    <a:pt x="27893" y="46"/>
                    <a:pt x="27322" y="0"/>
                    <a:pt x="26774" y="0"/>
                  </a:cubicBezTo>
                  <a:close/>
                </a:path>
              </a:pathLst>
            </a:custGeom>
            <a:solidFill>
              <a:schemeClr val="accent6"/>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59" name="Google Shape;6959;p25"/>
            <p:cNvSpPr/>
            <p:nvPr/>
          </p:nvSpPr>
          <p:spPr>
            <a:xfrm>
              <a:off x="6765575" y="2011525"/>
              <a:ext cx="57100" cy="44525"/>
            </a:xfrm>
            <a:custGeom>
              <a:avLst/>
              <a:gdLst/>
              <a:ahLst/>
              <a:cxnLst/>
              <a:rect l="l" t="t" r="r" b="b"/>
              <a:pathLst>
                <a:path w="2284" h="1781" extrusionOk="0">
                  <a:moveTo>
                    <a:pt x="526" y="1"/>
                  </a:moveTo>
                  <a:cubicBezTo>
                    <a:pt x="526" y="1"/>
                    <a:pt x="503" y="23"/>
                    <a:pt x="480" y="23"/>
                  </a:cubicBezTo>
                  <a:lnTo>
                    <a:pt x="343" y="23"/>
                  </a:lnTo>
                  <a:cubicBezTo>
                    <a:pt x="320" y="23"/>
                    <a:pt x="275" y="23"/>
                    <a:pt x="229" y="46"/>
                  </a:cubicBezTo>
                  <a:cubicBezTo>
                    <a:pt x="206" y="46"/>
                    <a:pt x="183" y="46"/>
                    <a:pt x="160" y="69"/>
                  </a:cubicBezTo>
                  <a:lnTo>
                    <a:pt x="115" y="69"/>
                  </a:lnTo>
                  <a:cubicBezTo>
                    <a:pt x="46" y="92"/>
                    <a:pt x="1" y="138"/>
                    <a:pt x="1" y="206"/>
                  </a:cubicBezTo>
                  <a:cubicBezTo>
                    <a:pt x="1" y="297"/>
                    <a:pt x="46" y="389"/>
                    <a:pt x="69" y="457"/>
                  </a:cubicBezTo>
                  <a:lnTo>
                    <a:pt x="92" y="503"/>
                  </a:lnTo>
                  <a:cubicBezTo>
                    <a:pt x="138" y="594"/>
                    <a:pt x="160" y="662"/>
                    <a:pt x="206" y="731"/>
                  </a:cubicBezTo>
                  <a:cubicBezTo>
                    <a:pt x="252" y="799"/>
                    <a:pt x="320" y="891"/>
                    <a:pt x="389" y="959"/>
                  </a:cubicBezTo>
                  <a:cubicBezTo>
                    <a:pt x="412" y="982"/>
                    <a:pt x="434" y="1005"/>
                    <a:pt x="457" y="1028"/>
                  </a:cubicBezTo>
                  <a:lnTo>
                    <a:pt x="480" y="1051"/>
                  </a:lnTo>
                  <a:lnTo>
                    <a:pt x="503" y="1073"/>
                  </a:lnTo>
                  <a:lnTo>
                    <a:pt x="548" y="1142"/>
                  </a:lnTo>
                  <a:cubicBezTo>
                    <a:pt x="617" y="1187"/>
                    <a:pt x="663" y="1256"/>
                    <a:pt x="754" y="1302"/>
                  </a:cubicBezTo>
                  <a:cubicBezTo>
                    <a:pt x="845" y="1370"/>
                    <a:pt x="937" y="1416"/>
                    <a:pt x="1005" y="1461"/>
                  </a:cubicBezTo>
                  <a:cubicBezTo>
                    <a:pt x="1188" y="1553"/>
                    <a:pt x="1347" y="1644"/>
                    <a:pt x="1507" y="1690"/>
                  </a:cubicBezTo>
                  <a:cubicBezTo>
                    <a:pt x="1621" y="1735"/>
                    <a:pt x="1735" y="1758"/>
                    <a:pt x="1872" y="1758"/>
                  </a:cubicBezTo>
                  <a:lnTo>
                    <a:pt x="1918" y="1781"/>
                  </a:lnTo>
                  <a:lnTo>
                    <a:pt x="2101" y="1781"/>
                  </a:lnTo>
                  <a:cubicBezTo>
                    <a:pt x="2146" y="1758"/>
                    <a:pt x="2169" y="1735"/>
                    <a:pt x="2215" y="1690"/>
                  </a:cubicBezTo>
                  <a:cubicBezTo>
                    <a:pt x="2283" y="1621"/>
                    <a:pt x="2283" y="1530"/>
                    <a:pt x="2283" y="1439"/>
                  </a:cubicBezTo>
                  <a:cubicBezTo>
                    <a:pt x="2283" y="1370"/>
                    <a:pt x="2260" y="1279"/>
                    <a:pt x="2238" y="1210"/>
                  </a:cubicBezTo>
                  <a:cubicBezTo>
                    <a:pt x="2146" y="1005"/>
                    <a:pt x="1986" y="822"/>
                    <a:pt x="1850" y="685"/>
                  </a:cubicBezTo>
                  <a:cubicBezTo>
                    <a:pt x="1735" y="548"/>
                    <a:pt x="1576" y="411"/>
                    <a:pt x="1370" y="274"/>
                  </a:cubicBezTo>
                  <a:cubicBezTo>
                    <a:pt x="1188" y="183"/>
                    <a:pt x="1005" y="92"/>
                    <a:pt x="800" y="46"/>
                  </a:cubicBezTo>
                  <a:cubicBezTo>
                    <a:pt x="731" y="23"/>
                    <a:pt x="685" y="23"/>
                    <a:pt x="617" y="23"/>
                  </a:cubicBezTo>
                  <a:cubicBezTo>
                    <a:pt x="594" y="23"/>
                    <a:pt x="571" y="1"/>
                    <a:pt x="526" y="1"/>
                  </a:cubicBezTo>
                  <a:close/>
                </a:path>
              </a:pathLst>
            </a:custGeom>
            <a:solidFill>
              <a:srgbClr val="FA93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60" name="Google Shape;6960;p25"/>
            <p:cNvSpPr/>
            <p:nvPr/>
          </p:nvSpPr>
          <p:spPr>
            <a:xfrm>
              <a:off x="6339325" y="1831200"/>
              <a:ext cx="681925" cy="786925"/>
            </a:xfrm>
            <a:custGeom>
              <a:avLst/>
              <a:gdLst/>
              <a:ahLst/>
              <a:cxnLst/>
              <a:rect l="l" t="t" r="r" b="b"/>
              <a:pathLst>
                <a:path w="27277" h="31477" extrusionOk="0">
                  <a:moveTo>
                    <a:pt x="17576" y="7214"/>
                  </a:moveTo>
                  <a:cubicBezTo>
                    <a:pt x="17621" y="7214"/>
                    <a:pt x="17644" y="7236"/>
                    <a:pt x="17667" y="7236"/>
                  </a:cubicBezTo>
                  <a:cubicBezTo>
                    <a:pt x="17735" y="7236"/>
                    <a:pt x="17781" y="7236"/>
                    <a:pt x="17850" y="7259"/>
                  </a:cubicBezTo>
                  <a:cubicBezTo>
                    <a:pt x="18055" y="7305"/>
                    <a:pt x="18238" y="7396"/>
                    <a:pt x="18420" y="7487"/>
                  </a:cubicBezTo>
                  <a:cubicBezTo>
                    <a:pt x="18626" y="7624"/>
                    <a:pt x="18785" y="7761"/>
                    <a:pt x="18900" y="7898"/>
                  </a:cubicBezTo>
                  <a:cubicBezTo>
                    <a:pt x="19036" y="8035"/>
                    <a:pt x="19196" y="8218"/>
                    <a:pt x="19288" y="8423"/>
                  </a:cubicBezTo>
                  <a:cubicBezTo>
                    <a:pt x="19310" y="8492"/>
                    <a:pt x="19333" y="8583"/>
                    <a:pt x="19333" y="8652"/>
                  </a:cubicBezTo>
                  <a:cubicBezTo>
                    <a:pt x="19333" y="8743"/>
                    <a:pt x="19333" y="8834"/>
                    <a:pt x="19265" y="8903"/>
                  </a:cubicBezTo>
                  <a:cubicBezTo>
                    <a:pt x="19219" y="8948"/>
                    <a:pt x="19196" y="8971"/>
                    <a:pt x="19151" y="8994"/>
                  </a:cubicBezTo>
                  <a:lnTo>
                    <a:pt x="18968" y="8994"/>
                  </a:lnTo>
                  <a:lnTo>
                    <a:pt x="18922" y="8971"/>
                  </a:lnTo>
                  <a:cubicBezTo>
                    <a:pt x="18785" y="8971"/>
                    <a:pt x="18671" y="8948"/>
                    <a:pt x="18557" y="8903"/>
                  </a:cubicBezTo>
                  <a:cubicBezTo>
                    <a:pt x="18397" y="8857"/>
                    <a:pt x="18238" y="8766"/>
                    <a:pt x="18055" y="8674"/>
                  </a:cubicBezTo>
                  <a:cubicBezTo>
                    <a:pt x="17987" y="8629"/>
                    <a:pt x="17895" y="8583"/>
                    <a:pt x="17804" y="8515"/>
                  </a:cubicBezTo>
                  <a:cubicBezTo>
                    <a:pt x="17713" y="8469"/>
                    <a:pt x="17667" y="8400"/>
                    <a:pt x="17598" y="8355"/>
                  </a:cubicBezTo>
                  <a:lnTo>
                    <a:pt x="17553" y="8286"/>
                  </a:lnTo>
                  <a:lnTo>
                    <a:pt x="17530" y="8264"/>
                  </a:lnTo>
                  <a:lnTo>
                    <a:pt x="17507" y="8241"/>
                  </a:lnTo>
                  <a:cubicBezTo>
                    <a:pt x="17484" y="8218"/>
                    <a:pt x="17462" y="8195"/>
                    <a:pt x="17439" y="8172"/>
                  </a:cubicBezTo>
                  <a:cubicBezTo>
                    <a:pt x="17370" y="8104"/>
                    <a:pt x="17302" y="8012"/>
                    <a:pt x="17256" y="7944"/>
                  </a:cubicBezTo>
                  <a:cubicBezTo>
                    <a:pt x="17210" y="7875"/>
                    <a:pt x="17188" y="7807"/>
                    <a:pt x="17142" y="7716"/>
                  </a:cubicBezTo>
                  <a:lnTo>
                    <a:pt x="17119" y="7670"/>
                  </a:lnTo>
                  <a:cubicBezTo>
                    <a:pt x="17096" y="7602"/>
                    <a:pt x="17051" y="7510"/>
                    <a:pt x="17051" y="7419"/>
                  </a:cubicBezTo>
                  <a:cubicBezTo>
                    <a:pt x="17051" y="7351"/>
                    <a:pt x="17096" y="7305"/>
                    <a:pt x="17165" y="7282"/>
                  </a:cubicBezTo>
                  <a:lnTo>
                    <a:pt x="17210" y="7282"/>
                  </a:lnTo>
                  <a:cubicBezTo>
                    <a:pt x="17233" y="7259"/>
                    <a:pt x="17256" y="7259"/>
                    <a:pt x="17279" y="7259"/>
                  </a:cubicBezTo>
                  <a:cubicBezTo>
                    <a:pt x="17325" y="7236"/>
                    <a:pt x="17370" y="7236"/>
                    <a:pt x="17393" y="7236"/>
                  </a:cubicBezTo>
                  <a:lnTo>
                    <a:pt x="17530" y="7236"/>
                  </a:lnTo>
                  <a:cubicBezTo>
                    <a:pt x="17553" y="7236"/>
                    <a:pt x="17576" y="7214"/>
                    <a:pt x="17576" y="7214"/>
                  </a:cubicBezTo>
                  <a:close/>
                  <a:moveTo>
                    <a:pt x="10614" y="5616"/>
                  </a:moveTo>
                  <a:cubicBezTo>
                    <a:pt x="10660" y="5616"/>
                    <a:pt x="10705" y="5639"/>
                    <a:pt x="10751" y="5639"/>
                  </a:cubicBezTo>
                  <a:cubicBezTo>
                    <a:pt x="10774" y="5639"/>
                    <a:pt x="10819" y="5639"/>
                    <a:pt x="10865" y="5661"/>
                  </a:cubicBezTo>
                  <a:cubicBezTo>
                    <a:pt x="10934" y="5684"/>
                    <a:pt x="11002" y="5684"/>
                    <a:pt x="11070" y="5707"/>
                  </a:cubicBezTo>
                  <a:lnTo>
                    <a:pt x="11139" y="5707"/>
                  </a:lnTo>
                  <a:cubicBezTo>
                    <a:pt x="11207" y="5707"/>
                    <a:pt x="11253" y="5707"/>
                    <a:pt x="11299" y="5730"/>
                  </a:cubicBezTo>
                  <a:cubicBezTo>
                    <a:pt x="11390" y="5753"/>
                    <a:pt x="11458" y="5776"/>
                    <a:pt x="11550" y="5798"/>
                  </a:cubicBezTo>
                  <a:lnTo>
                    <a:pt x="11573" y="5821"/>
                  </a:lnTo>
                  <a:cubicBezTo>
                    <a:pt x="11664" y="5844"/>
                    <a:pt x="11732" y="5890"/>
                    <a:pt x="11824" y="5913"/>
                  </a:cubicBezTo>
                  <a:lnTo>
                    <a:pt x="11961" y="5981"/>
                  </a:lnTo>
                  <a:lnTo>
                    <a:pt x="12029" y="6004"/>
                  </a:lnTo>
                  <a:cubicBezTo>
                    <a:pt x="12052" y="5981"/>
                    <a:pt x="12098" y="5958"/>
                    <a:pt x="12143" y="5958"/>
                  </a:cubicBezTo>
                  <a:lnTo>
                    <a:pt x="12166" y="5958"/>
                  </a:lnTo>
                  <a:cubicBezTo>
                    <a:pt x="12212" y="5958"/>
                    <a:pt x="12280" y="6004"/>
                    <a:pt x="12303" y="6027"/>
                  </a:cubicBezTo>
                  <a:cubicBezTo>
                    <a:pt x="12349" y="6049"/>
                    <a:pt x="12394" y="6049"/>
                    <a:pt x="12417" y="6072"/>
                  </a:cubicBezTo>
                  <a:cubicBezTo>
                    <a:pt x="12440" y="6095"/>
                    <a:pt x="12463" y="6095"/>
                    <a:pt x="12463" y="6118"/>
                  </a:cubicBezTo>
                  <a:cubicBezTo>
                    <a:pt x="12508" y="6118"/>
                    <a:pt x="12554" y="6141"/>
                    <a:pt x="12577" y="6186"/>
                  </a:cubicBezTo>
                  <a:cubicBezTo>
                    <a:pt x="12623" y="6232"/>
                    <a:pt x="12645" y="6255"/>
                    <a:pt x="12668" y="6301"/>
                  </a:cubicBezTo>
                  <a:cubicBezTo>
                    <a:pt x="12714" y="6392"/>
                    <a:pt x="12714" y="6483"/>
                    <a:pt x="12714" y="6552"/>
                  </a:cubicBezTo>
                  <a:cubicBezTo>
                    <a:pt x="12714" y="6666"/>
                    <a:pt x="12714" y="6757"/>
                    <a:pt x="12691" y="6848"/>
                  </a:cubicBezTo>
                  <a:cubicBezTo>
                    <a:pt x="12691" y="6962"/>
                    <a:pt x="12691" y="7077"/>
                    <a:pt x="12668" y="7168"/>
                  </a:cubicBezTo>
                  <a:cubicBezTo>
                    <a:pt x="12668" y="7328"/>
                    <a:pt x="12645" y="7487"/>
                    <a:pt x="12623" y="7670"/>
                  </a:cubicBezTo>
                  <a:cubicBezTo>
                    <a:pt x="12600" y="7830"/>
                    <a:pt x="12577" y="7990"/>
                    <a:pt x="12554" y="8172"/>
                  </a:cubicBezTo>
                  <a:cubicBezTo>
                    <a:pt x="12508" y="8309"/>
                    <a:pt x="12486" y="8446"/>
                    <a:pt x="12486" y="8583"/>
                  </a:cubicBezTo>
                  <a:lnTo>
                    <a:pt x="12463" y="8720"/>
                  </a:lnTo>
                  <a:lnTo>
                    <a:pt x="12417" y="8903"/>
                  </a:lnTo>
                  <a:cubicBezTo>
                    <a:pt x="12394" y="9017"/>
                    <a:pt x="12394" y="9131"/>
                    <a:pt x="12371" y="9245"/>
                  </a:cubicBezTo>
                  <a:cubicBezTo>
                    <a:pt x="12349" y="9336"/>
                    <a:pt x="12349" y="9405"/>
                    <a:pt x="12349" y="9473"/>
                  </a:cubicBezTo>
                  <a:cubicBezTo>
                    <a:pt x="12326" y="9565"/>
                    <a:pt x="12303" y="9679"/>
                    <a:pt x="12303" y="9770"/>
                  </a:cubicBezTo>
                  <a:cubicBezTo>
                    <a:pt x="12280" y="9838"/>
                    <a:pt x="12280" y="9884"/>
                    <a:pt x="12280" y="9953"/>
                  </a:cubicBezTo>
                  <a:lnTo>
                    <a:pt x="12257" y="10044"/>
                  </a:lnTo>
                  <a:cubicBezTo>
                    <a:pt x="12257" y="10112"/>
                    <a:pt x="12235" y="10181"/>
                    <a:pt x="12235" y="10249"/>
                  </a:cubicBezTo>
                  <a:lnTo>
                    <a:pt x="12235" y="10295"/>
                  </a:lnTo>
                  <a:lnTo>
                    <a:pt x="12212" y="10409"/>
                  </a:lnTo>
                  <a:cubicBezTo>
                    <a:pt x="12212" y="10455"/>
                    <a:pt x="12212" y="10500"/>
                    <a:pt x="12189" y="10569"/>
                  </a:cubicBezTo>
                  <a:lnTo>
                    <a:pt x="12189" y="10637"/>
                  </a:lnTo>
                  <a:cubicBezTo>
                    <a:pt x="12189" y="10706"/>
                    <a:pt x="12189" y="10774"/>
                    <a:pt x="12166" y="10843"/>
                  </a:cubicBezTo>
                  <a:lnTo>
                    <a:pt x="12166" y="10911"/>
                  </a:lnTo>
                  <a:cubicBezTo>
                    <a:pt x="12166" y="10980"/>
                    <a:pt x="12143" y="11048"/>
                    <a:pt x="12143" y="11117"/>
                  </a:cubicBezTo>
                  <a:cubicBezTo>
                    <a:pt x="12143" y="11185"/>
                    <a:pt x="12120" y="11231"/>
                    <a:pt x="12120" y="11276"/>
                  </a:cubicBezTo>
                  <a:lnTo>
                    <a:pt x="12098" y="11368"/>
                  </a:lnTo>
                  <a:lnTo>
                    <a:pt x="12075" y="11482"/>
                  </a:lnTo>
                  <a:cubicBezTo>
                    <a:pt x="12075" y="11528"/>
                    <a:pt x="12075" y="11596"/>
                    <a:pt x="12052" y="11642"/>
                  </a:cubicBezTo>
                  <a:cubicBezTo>
                    <a:pt x="12052" y="11733"/>
                    <a:pt x="12029" y="11824"/>
                    <a:pt x="12029" y="11938"/>
                  </a:cubicBezTo>
                  <a:lnTo>
                    <a:pt x="12006" y="11961"/>
                  </a:lnTo>
                  <a:cubicBezTo>
                    <a:pt x="12006" y="12007"/>
                    <a:pt x="12006" y="12075"/>
                    <a:pt x="11983" y="12121"/>
                  </a:cubicBezTo>
                  <a:cubicBezTo>
                    <a:pt x="12029" y="12167"/>
                    <a:pt x="12052" y="12235"/>
                    <a:pt x="12052" y="12304"/>
                  </a:cubicBezTo>
                  <a:lnTo>
                    <a:pt x="12029" y="12441"/>
                  </a:lnTo>
                  <a:cubicBezTo>
                    <a:pt x="12029" y="12532"/>
                    <a:pt x="12006" y="12623"/>
                    <a:pt x="11983" y="12714"/>
                  </a:cubicBezTo>
                  <a:cubicBezTo>
                    <a:pt x="11961" y="12806"/>
                    <a:pt x="11938" y="12920"/>
                    <a:pt x="11938" y="13011"/>
                  </a:cubicBezTo>
                  <a:cubicBezTo>
                    <a:pt x="11915" y="13102"/>
                    <a:pt x="11892" y="13217"/>
                    <a:pt x="11892" y="13308"/>
                  </a:cubicBezTo>
                  <a:cubicBezTo>
                    <a:pt x="11892" y="13399"/>
                    <a:pt x="11869" y="13468"/>
                    <a:pt x="11869" y="13536"/>
                  </a:cubicBezTo>
                  <a:lnTo>
                    <a:pt x="11869" y="13605"/>
                  </a:lnTo>
                  <a:cubicBezTo>
                    <a:pt x="11869" y="13673"/>
                    <a:pt x="11869" y="13719"/>
                    <a:pt x="11869" y="13787"/>
                  </a:cubicBezTo>
                  <a:cubicBezTo>
                    <a:pt x="11847" y="13833"/>
                    <a:pt x="11847" y="13879"/>
                    <a:pt x="11847" y="13924"/>
                  </a:cubicBezTo>
                  <a:cubicBezTo>
                    <a:pt x="11847" y="13993"/>
                    <a:pt x="11847" y="14061"/>
                    <a:pt x="11824" y="14130"/>
                  </a:cubicBezTo>
                  <a:cubicBezTo>
                    <a:pt x="11801" y="14198"/>
                    <a:pt x="11755" y="14244"/>
                    <a:pt x="11687" y="14267"/>
                  </a:cubicBezTo>
                  <a:lnTo>
                    <a:pt x="11892" y="14426"/>
                  </a:lnTo>
                  <a:cubicBezTo>
                    <a:pt x="12212" y="14677"/>
                    <a:pt x="12486" y="14883"/>
                    <a:pt x="12737" y="15065"/>
                  </a:cubicBezTo>
                  <a:cubicBezTo>
                    <a:pt x="12919" y="15202"/>
                    <a:pt x="13079" y="15317"/>
                    <a:pt x="13239" y="15431"/>
                  </a:cubicBezTo>
                  <a:cubicBezTo>
                    <a:pt x="13239" y="15385"/>
                    <a:pt x="13262" y="15339"/>
                    <a:pt x="13307" y="15294"/>
                  </a:cubicBezTo>
                  <a:cubicBezTo>
                    <a:pt x="13307" y="15271"/>
                    <a:pt x="13330" y="15271"/>
                    <a:pt x="13353" y="15271"/>
                  </a:cubicBezTo>
                  <a:cubicBezTo>
                    <a:pt x="13376" y="15225"/>
                    <a:pt x="13399" y="15180"/>
                    <a:pt x="13421" y="15134"/>
                  </a:cubicBezTo>
                  <a:lnTo>
                    <a:pt x="13444" y="15111"/>
                  </a:lnTo>
                  <a:cubicBezTo>
                    <a:pt x="13490" y="15020"/>
                    <a:pt x="13558" y="14951"/>
                    <a:pt x="13604" y="14860"/>
                  </a:cubicBezTo>
                  <a:lnTo>
                    <a:pt x="13627" y="14837"/>
                  </a:lnTo>
                  <a:cubicBezTo>
                    <a:pt x="13673" y="14792"/>
                    <a:pt x="13695" y="14723"/>
                    <a:pt x="13741" y="14677"/>
                  </a:cubicBezTo>
                  <a:lnTo>
                    <a:pt x="13809" y="14586"/>
                  </a:lnTo>
                  <a:cubicBezTo>
                    <a:pt x="13832" y="14540"/>
                    <a:pt x="13855" y="14495"/>
                    <a:pt x="13878" y="14472"/>
                  </a:cubicBezTo>
                  <a:cubicBezTo>
                    <a:pt x="13901" y="14404"/>
                    <a:pt x="13946" y="14358"/>
                    <a:pt x="13969" y="14312"/>
                  </a:cubicBezTo>
                  <a:lnTo>
                    <a:pt x="14038" y="14221"/>
                  </a:lnTo>
                  <a:cubicBezTo>
                    <a:pt x="14061" y="14175"/>
                    <a:pt x="14083" y="14130"/>
                    <a:pt x="14129" y="14084"/>
                  </a:cubicBezTo>
                  <a:cubicBezTo>
                    <a:pt x="14175" y="14015"/>
                    <a:pt x="14220" y="13947"/>
                    <a:pt x="14266" y="13856"/>
                  </a:cubicBezTo>
                  <a:lnTo>
                    <a:pt x="14289" y="13833"/>
                  </a:lnTo>
                  <a:cubicBezTo>
                    <a:pt x="14334" y="13764"/>
                    <a:pt x="14380" y="13673"/>
                    <a:pt x="14426" y="13605"/>
                  </a:cubicBezTo>
                  <a:cubicBezTo>
                    <a:pt x="14471" y="13559"/>
                    <a:pt x="14494" y="13513"/>
                    <a:pt x="14540" y="13491"/>
                  </a:cubicBezTo>
                  <a:lnTo>
                    <a:pt x="14586" y="13399"/>
                  </a:lnTo>
                  <a:lnTo>
                    <a:pt x="14631" y="13376"/>
                  </a:lnTo>
                  <a:cubicBezTo>
                    <a:pt x="14654" y="13308"/>
                    <a:pt x="14700" y="13262"/>
                    <a:pt x="14768" y="13217"/>
                  </a:cubicBezTo>
                  <a:cubicBezTo>
                    <a:pt x="14814" y="13171"/>
                    <a:pt x="14859" y="13148"/>
                    <a:pt x="14905" y="13125"/>
                  </a:cubicBezTo>
                  <a:cubicBezTo>
                    <a:pt x="14951" y="13102"/>
                    <a:pt x="14974" y="13080"/>
                    <a:pt x="15019" y="13057"/>
                  </a:cubicBezTo>
                  <a:cubicBezTo>
                    <a:pt x="15042" y="13034"/>
                    <a:pt x="15088" y="13011"/>
                    <a:pt x="15156" y="12966"/>
                  </a:cubicBezTo>
                  <a:cubicBezTo>
                    <a:pt x="15202" y="12943"/>
                    <a:pt x="15225" y="12897"/>
                    <a:pt x="15270" y="12874"/>
                  </a:cubicBezTo>
                  <a:cubicBezTo>
                    <a:pt x="15293" y="12851"/>
                    <a:pt x="15316" y="12829"/>
                    <a:pt x="15362" y="12806"/>
                  </a:cubicBezTo>
                  <a:cubicBezTo>
                    <a:pt x="15453" y="12737"/>
                    <a:pt x="15521" y="12692"/>
                    <a:pt x="15613" y="12646"/>
                  </a:cubicBezTo>
                  <a:cubicBezTo>
                    <a:pt x="15704" y="12577"/>
                    <a:pt x="15795" y="12555"/>
                    <a:pt x="15887" y="12509"/>
                  </a:cubicBezTo>
                  <a:cubicBezTo>
                    <a:pt x="15955" y="12486"/>
                    <a:pt x="16001" y="12463"/>
                    <a:pt x="16069" y="12441"/>
                  </a:cubicBezTo>
                  <a:cubicBezTo>
                    <a:pt x="16115" y="12441"/>
                    <a:pt x="16160" y="12441"/>
                    <a:pt x="16229" y="12418"/>
                  </a:cubicBezTo>
                  <a:cubicBezTo>
                    <a:pt x="16275" y="12418"/>
                    <a:pt x="16297" y="12463"/>
                    <a:pt x="16320" y="12486"/>
                  </a:cubicBezTo>
                  <a:cubicBezTo>
                    <a:pt x="16366" y="12509"/>
                    <a:pt x="16412" y="12532"/>
                    <a:pt x="16434" y="12555"/>
                  </a:cubicBezTo>
                  <a:cubicBezTo>
                    <a:pt x="16457" y="12577"/>
                    <a:pt x="16457" y="12600"/>
                    <a:pt x="16480" y="12646"/>
                  </a:cubicBezTo>
                  <a:cubicBezTo>
                    <a:pt x="16480" y="12669"/>
                    <a:pt x="16480" y="12669"/>
                    <a:pt x="16480" y="12692"/>
                  </a:cubicBezTo>
                  <a:cubicBezTo>
                    <a:pt x="16480" y="12714"/>
                    <a:pt x="16480" y="12737"/>
                    <a:pt x="16480" y="12760"/>
                  </a:cubicBezTo>
                  <a:cubicBezTo>
                    <a:pt x="16480" y="12806"/>
                    <a:pt x="16480" y="12851"/>
                    <a:pt x="16480" y="12897"/>
                  </a:cubicBezTo>
                  <a:cubicBezTo>
                    <a:pt x="16457" y="12988"/>
                    <a:pt x="16434" y="13057"/>
                    <a:pt x="16412" y="13125"/>
                  </a:cubicBezTo>
                  <a:cubicBezTo>
                    <a:pt x="16389" y="13217"/>
                    <a:pt x="16366" y="13285"/>
                    <a:pt x="16343" y="13376"/>
                  </a:cubicBezTo>
                  <a:lnTo>
                    <a:pt x="16297" y="13468"/>
                  </a:lnTo>
                  <a:cubicBezTo>
                    <a:pt x="16275" y="13536"/>
                    <a:pt x="16252" y="13582"/>
                    <a:pt x="16229" y="13627"/>
                  </a:cubicBezTo>
                  <a:cubicBezTo>
                    <a:pt x="16206" y="13696"/>
                    <a:pt x="16183" y="13787"/>
                    <a:pt x="16183" y="13856"/>
                  </a:cubicBezTo>
                  <a:cubicBezTo>
                    <a:pt x="16160" y="13924"/>
                    <a:pt x="16138" y="13970"/>
                    <a:pt x="16115" y="14038"/>
                  </a:cubicBezTo>
                  <a:cubicBezTo>
                    <a:pt x="16092" y="14084"/>
                    <a:pt x="16092" y="14152"/>
                    <a:pt x="16069" y="14198"/>
                  </a:cubicBezTo>
                  <a:cubicBezTo>
                    <a:pt x="16046" y="14289"/>
                    <a:pt x="16001" y="14381"/>
                    <a:pt x="15978" y="14449"/>
                  </a:cubicBezTo>
                  <a:cubicBezTo>
                    <a:pt x="15932" y="14518"/>
                    <a:pt x="15887" y="14609"/>
                    <a:pt x="15818" y="14677"/>
                  </a:cubicBezTo>
                  <a:lnTo>
                    <a:pt x="15795" y="14723"/>
                  </a:lnTo>
                  <a:cubicBezTo>
                    <a:pt x="15750" y="14792"/>
                    <a:pt x="15727" y="14860"/>
                    <a:pt x="15681" y="14906"/>
                  </a:cubicBezTo>
                  <a:lnTo>
                    <a:pt x="15613" y="15043"/>
                  </a:lnTo>
                  <a:cubicBezTo>
                    <a:pt x="15521" y="15157"/>
                    <a:pt x="15453" y="15271"/>
                    <a:pt x="15362" y="15385"/>
                  </a:cubicBezTo>
                  <a:cubicBezTo>
                    <a:pt x="15316" y="15453"/>
                    <a:pt x="15270" y="15545"/>
                    <a:pt x="15202" y="15613"/>
                  </a:cubicBezTo>
                  <a:lnTo>
                    <a:pt x="15156" y="15705"/>
                  </a:lnTo>
                  <a:cubicBezTo>
                    <a:pt x="15133" y="15750"/>
                    <a:pt x="15111" y="15796"/>
                    <a:pt x="15065" y="15842"/>
                  </a:cubicBezTo>
                  <a:cubicBezTo>
                    <a:pt x="15042" y="15887"/>
                    <a:pt x="15019" y="15933"/>
                    <a:pt x="14996" y="15978"/>
                  </a:cubicBezTo>
                  <a:lnTo>
                    <a:pt x="14928" y="16070"/>
                  </a:lnTo>
                  <a:lnTo>
                    <a:pt x="14905" y="16115"/>
                  </a:lnTo>
                  <a:cubicBezTo>
                    <a:pt x="14882" y="16138"/>
                    <a:pt x="14859" y="16161"/>
                    <a:pt x="14837" y="16184"/>
                  </a:cubicBezTo>
                  <a:lnTo>
                    <a:pt x="14837" y="16207"/>
                  </a:lnTo>
                  <a:cubicBezTo>
                    <a:pt x="14814" y="16230"/>
                    <a:pt x="14791" y="16252"/>
                    <a:pt x="14745" y="16275"/>
                  </a:cubicBezTo>
                  <a:cubicBezTo>
                    <a:pt x="14745" y="16298"/>
                    <a:pt x="14745" y="16298"/>
                    <a:pt x="14745" y="16321"/>
                  </a:cubicBezTo>
                  <a:cubicBezTo>
                    <a:pt x="14768" y="16298"/>
                    <a:pt x="14791" y="16275"/>
                    <a:pt x="14837" y="16275"/>
                  </a:cubicBezTo>
                  <a:cubicBezTo>
                    <a:pt x="14859" y="16275"/>
                    <a:pt x="14882" y="16298"/>
                    <a:pt x="14905" y="16298"/>
                  </a:cubicBezTo>
                  <a:cubicBezTo>
                    <a:pt x="14928" y="16275"/>
                    <a:pt x="14951" y="16230"/>
                    <a:pt x="14996" y="16207"/>
                  </a:cubicBezTo>
                  <a:cubicBezTo>
                    <a:pt x="15042" y="16184"/>
                    <a:pt x="15088" y="16161"/>
                    <a:pt x="15133" y="16138"/>
                  </a:cubicBezTo>
                  <a:cubicBezTo>
                    <a:pt x="15202" y="16115"/>
                    <a:pt x="15293" y="16093"/>
                    <a:pt x="15362" y="16047"/>
                  </a:cubicBezTo>
                  <a:cubicBezTo>
                    <a:pt x="15407" y="16024"/>
                    <a:pt x="15453" y="16001"/>
                    <a:pt x="15521" y="15978"/>
                  </a:cubicBezTo>
                  <a:lnTo>
                    <a:pt x="15613" y="15933"/>
                  </a:lnTo>
                  <a:cubicBezTo>
                    <a:pt x="15704" y="15887"/>
                    <a:pt x="15795" y="15842"/>
                    <a:pt x="15864" y="15796"/>
                  </a:cubicBezTo>
                  <a:cubicBezTo>
                    <a:pt x="15909" y="15773"/>
                    <a:pt x="15955" y="15750"/>
                    <a:pt x="16024" y="15727"/>
                  </a:cubicBezTo>
                  <a:cubicBezTo>
                    <a:pt x="16115" y="15659"/>
                    <a:pt x="16206" y="15613"/>
                    <a:pt x="16320" y="15545"/>
                  </a:cubicBezTo>
                  <a:lnTo>
                    <a:pt x="16412" y="15499"/>
                  </a:lnTo>
                  <a:cubicBezTo>
                    <a:pt x="16526" y="15453"/>
                    <a:pt x="16640" y="15385"/>
                    <a:pt x="16754" y="15339"/>
                  </a:cubicBezTo>
                  <a:cubicBezTo>
                    <a:pt x="16868" y="15271"/>
                    <a:pt x="17005" y="15202"/>
                    <a:pt x="17119" y="15157"/>
                  </a:cubicBezTo>
                  <a:cubicBezTo>
                    <a:pt x="17165" y="15134"/>
                    <a:pt x="17210" y="15111"/>
                    <a:pt x="17279" y="15088"/>
                  </a:cubicBezTo>
                  <a:lnTo>
                    <a:pt x="17416" y="15088"/>
                  </a:lnTo>
                  <a:cubicBezTo>
                    <a:pt x="17439" y="15111"/>
                    <a:pt x="17439" y="15111"/>
                    <a:pt x="17462" y="15111"/>
                  </a:cubicBezTo>
                  <a:cubicBezTo>
                    <a:pt x="17507" y="15088"/>
                    <a:pt x="17576" y="15088"/>
                    <a:pt x="17621" y="15088"/>
                  </a:cubicBezTo>
                  <a:cubicBezTo>
                    <a:pt x="17713" y="15065"/>
                    <a:pt x="17781" y="15043"/>
                    <a:pt x="17850" y="15043"/>
                  </a:cubicBezTo>
                  <a:cubicBezTo>
                    <a:pt x="17941" y="15020"/>
                    <a:pt x="18032" y="14997"/>
                    <a:pt x="18101" y="14997"/>
                  </a:cubicBezTo>
                  <a:cubicBezTo>
                    <a:pt x="18192" y="14974"/>
                    <a:pt x="18306" y="14974"/>
                    <a:pt x="18420" y="14974"/>
                  </a:cubicBezTo>
                  <a:lnTo>
                    <a:pt x="18671" y="14974"/>
                  </a:lnTo>
                  <a:cubicBezTo>
                    <a:pt x="18717" y="14997"/>
                    <a:pt x="18785" y="14997"/>
                    <a:pt x="18854" y="15020"/>
                  </a:cubicBezTo>
                  <a:cubicBezTo>
                    <a:pt x="18968" y="15065"/>
                    <a:pt x="19059" y="15134"/>
                    <a:pt x="19105" y="15248"/>
                  </a:cubicBezTo>
                  <a:cubicBezTo>
                    <a:pt x="19151" y="15317"/>
                    <a:pt x="19128" y="15431"/>
                    <a:pt x="19082" y="15522"/>
                  </a:cubicBezTo>
                  <a:lnTo>
                    <a:pt x="19082" y="15545"/>
                  </a:lnTo>
                  <a:cubicBezTo>
                    <a:pt x="19082" y="15568"/>
                    <a:pt x="19059" y="15590"/>
                    <a:pt x="19036" y="15613"/>
                  </a:cubicBezTo>
                  <a:cubicBezTo>
                    <a:pt x="19036" y="15636"/>
                    <a:pt x="19014" y="15659"/>
                    <a:pt x="18991" y="15682"/>
                  </a:cubicBezTo>
                  <a:cubicBezTo>
                    <a:pt x="18945" y="15705"/>
                    <a:pt x="18922" y="15727"/>
                    <a:pt x="18877" y="15773"/>
                  </a:cubicBezTo>
                  <a:cubicBezTo>
                    <a:pt x="18831" y="15796"/>
                    <a:pt x="18808" y="15819"/>
                    <a:pt x="18763" y="15842"/>
                  </a:cubicBezTo>
                  <a:lnTo>
                    <a:pt x="18740" y="15887"/>
                  </a:lnTo>
                  <a:cubicBezTo>
                    <a:pt x="18717" y="15910"/>
                    <a:pt x="18671" y="15956"/>
                    <a:pt x="18648" y="16001"/>
                  </a:cubicBezTo>
                  <a:cubicBezTo>
                    <a:pt x="18603" y="16024"/>
                    <a:pt x="18534" y="16070"/>
                    <a:pt x="18489" y="16115"/>
                  </a:cubicBezTo>
                  <a:cubicBezTo>
                    <a:pt x="18443" y="16138"/>
                    <a:pt x="18420" y="16161"/>
                    <a:pt x="18375" y="16161"/>
                  </a:cubicBezTo>
                  <a:cubicBezTo>
                    <a:pt x="18352" y="16207"/>
                    <a:pt x="18329" y="16230"/>
                    <a:pt x="18306" y="16275"/>
                  </a:cubicBezTo>
                  <a:lnTo>
                    <a:pt x="18283" y="16298"/>
                  </a:lnTo>
                  <a:cubicBezTo>
                    <a:pt x="18260" y="16344"/>
                    <a:pt x="18238" y="16389"/>
                    <a:pt x="18192" y="16435"/>
                  </a:cubicBezTo>
                  <a:cubicBezTo>
                    <a:pt x="18146" y="16503"/>
                    <a:pt x="18123" y="16549"/>
                    <a:pt x="18055" y="16595"/>
                  </a:cubicBezTo>
                  <a:cubicBezTo>
                    <a:pt x="18009" y="16640"/>
                    <a:pt x="17918" y="16686"/>
                    <a:pt x="17827" y="16732"/>
                  </a:cubicBezTo>
                  <a:cubicBezTo>
                    <a:pt x="17804" y="16732"/>
                    <a:pt x="17781" y="16755"/>
                    <a:pt x="17758" y="16755"/>
                  </a:cubicBezTo>
                  <a:cubicBezTo>
                    <a:pt x="17713" y="16777"/>
                    <a:pt x="17690" y="16800"/>
                    <a:pt x="17644" y="16800"/>
                  </a:cubicBezTo>
                  <a:cubicBezTo>
                    <a:pt x="17598" y="16823"/>
                    <a:pt x="17553" y="16846"/>
                    <a:pt x="17507" y="16869"/>
                  </a:cubicBezTo>
                  <a:cubicBezTo>
                    <a:pt x="17462" y="16891"/>
                    <a:pt x="17416" y="16914"/>
                    <a:pt x="17370" y="16937"/>
                  </a:cubicBezTo>
                  <a:cubicBezTo>
                    <a:pt x="17325" y="16960"/>
                    <a:pt x="17279" y="16983"/>
                    <a:pt x="17233" y="17006"/>
                  </a:cubicBezTo>
                  <a:lnTo>
                    <a:pt x="17142" y="17051"/>
                  </a:lnTo>
                  <a:cubicBezTo>
                    <a:pt x="17096" y="17074"/>
                    <a:pt x="17028" y="17120"/>
                    <a:pt x="16982" y="17143"/>
                  </a:cubicBezTo>
                  <a:lnTo>
                    <a:pt x="16959" y="17165"/>
                  </a:lnTo>
                  <a:lnTo>
                    <a:pt x="16914" y="17188"/>
                  </a:lnTo>
                  <a:cubicBezTo>
                    <a:pt x="16868" y="17211"/>
                    <a:pt x="16822" y="17257"/>
                    <a:pt x="16777" y="17279"/>
                  </a:cubicBezTo>
                  <a:lnTo>
                    <a:pt x="16708" y="17302"/>
                  </a:lnTo>
                  <a:cubicBezTo>
                    <a:pt x="16663" y="17325"/>
                    <a:pt x="16617" y="17348"/>
                    <a:pt x="16571" y="17371"/>
                  </a:cubicBezTo>
                  <a:lnTo>
                    <a:pt x="16526" y="17394"/>
                  </a:lnTo>
                  <a:lnTo>
                    <a:pt x="16457" y="17439"/>
                  </a:lnTo>
                  <a:cubicBezTo>
                    <a:pt x="16434" y="17462"/>
                    <a:pt x="16412" y="17462"/>
                    <a:pt x="16366" y="17485"/>
                  </a:cubicBezTo>
                  <a:lnTo>
                    <a:pt x="16389" y="17485"/>
                  </a:lnTo>
                  <a:cubicBezTo>
                    <a:pt x="16457" y="17531"/>
                    <a:pt x="16526" y="17553"/>
                    <a:pt x="16594" y="17599"/>
                  </a:cubicBezTo>
                  <a:cubicBezTo>
                    <a:pt x="16663" y="17668"/>
                    <a:pt x="16731" y="17713"/>
                    <a:pt x="16800" y="17759"/>
                  </a:cubicBezTo>
                  <a:cubicBezTo>
                    <a:pt x="16891" y="17804"/>
                    <a:pt x="16982" y="17873"/>
                    <a:pt x="17074" y="17919"/>
                  </a:cubicBezTo>
                  <a:cubicBezTo>
                    <a:pt x="17142" y="17964"/>
                    <a:pt x="17210" y="18010"/>
                    <a:pt x="17279" y="18056"/>
                  </a:cubicBezTo>
                  <a:cubicBezTo>
                    <a:pt x="17347" y="18101"/>
                    <a:pt x="17439" y="18147"/>
                    <a:pt x="17507" y="18193"/>
                  </a:cubicBezTo>
                  <a:cubicBezTo>
                    <a:pt x="17598" y="18238"/>
                    <a:pt x="17667" y="18284"/>
                    <a:pt x="17735" y="18329"/>
                  </a:cubicBezTo>
                  <a:cubicBezTo>
                    <a:pt x="17850" y="18375"/>
                    <a:pt x="17941" y="18444"/>
                    <a:pt x="18032" y="18512"/>
                  </a:cubicBezTo>
                  <a:lnTo>
                    <a:pt x="18192" y="18626"/>
                  </a:lnTo>
                  <a:cubicBezTo>
                    <a:pt x="18283" y="18672"/>
                    <a:pt x="18397" y="18740"/>
                    <a:pt x="18489" y="18809"/>
                  </a:cubicBezTo>
                  <a:lnTo>
                    <a:pt x="18603" y="18854"/>
                  </a:lnTo>
                  <a:cubicBezTo>
                    <a:pt x="18671" y="18900"/>
                    <a:pt x="18740" y="18946"/>
                    <a:pt x="18808" y="18991"/>
                  </a:cubicBezTo>
                  <a:cubicBezTo>
                    <a:pt x="18854" y="18991"/>
                    <a:pt x="18900" y="19014"/>
                    <a:pt x="18922" y="19037"/>
                  </a:cubicBezTo>
                  <a:cubicBezTo>
                    <a:pt x="18968" y="19060"/>
                    <a:pt x="18991" y="19060"/>
                    <a:pt x="19014" y="19083"/>
                  </a:cubicBezTo>
                  <a:cubicBezTo>
                    <a:pt x="19082" y="19128"/>
                    <a:pt x="19173" y="19151"/>
                    <a:pt x="19219" y="19174"/>
                  </a:cubicBezTo>
                  <a:lnTo>
                    <a:pt x="19196" y="19174"/>
                  </a:lnTo>
                  <a:cubicBezTo>
                    <a:pt x="19288" y="19220"/>
                    <a:pt x="19379" y="19265"/>
                    <a:pt x="19470" y="19334"/>
                  </a:cubicBezTo>
                  <a:cubicBezTo>
                    <a:pt x="19584" y="19379"/>
                    <a:pt x="19653" y="19425"/>
                    <a:pt x="19721" y="19494"/>
                  </a:cubicBezTo>
                  <a:cubicBezTo>
                    <a:pt x="19744" y="19471"/>
                    <a:pt x="19767" y="19471"/>
                    <a:pt x="19790" y="19471"/>
                  </a:cubicBezTo>
                  <a:cubicBezTo>
                    <a:pt x="19835" y="19471"/>
                    <a:pt x="19858" y="19494"/>
                    <a:pt x="19881" y="19494"/>
                  </a:cubicBezTo>
                  <a:cubicBezTo>
                    <a:pt x="19972" y="19562"/>
                    <a:pt x="19995" y="19676"/>
                    <a:pt x="19949" y="19767"/>
                  </a:cubicBezTo>
                  <a:cubicBezTo>
                    <a:pt x="19927" y="19790"/>
                    <a:pt x="19904" y="19836"/>
                    <a:pt x="19881" y="19882"/>
                  </a:cubicBezTo>
                  <a:cubicBezTo>
                    <a:pt x="19858" y="19950"/>
                    <a:pt x="19835" y="20041"/>
                    <a:pt x="19790" y="20110"/>
                  </a:cubicBezTo>
                  <a:lnTo>
                    <a:pt x="19790" y="20155"/>
                  </a:lnTo>
                  <a:lnTo>
                    <a:pt x="19767" y="20247"/>
                  </a:lnTo>
                  <a:cubicBezTo>
                    <a:pt x="19744" y="20315"/>
                    <a:pt x="19721" y="20384"/>
                    <a:pt x="19698" y="20475"/>
                  </a:cubicBezTo>
                  <a:cubicBezTo>
                    <a:pt x="19653" y="20680"/>
                    <a:pt x="19561" y="20909"/>
                    <a:pt x="19470" y="21068"/>
                  </a:cubicBezTo>
                  <a:cubicBezTo>
                    <a:pt x="19402" y="21205"/>
                    <a:pt x="19333" y="21342"/>
                    <a:pt x="19265" y="21479"/>
                  </a:cubicBezTo>
                  <a:lnTo>
                    <a:pt x="19196" y="21593"/>
                  </a:lnTo>
                  <a:cubicBezTo>
                    <a:pt x="19151" y="21685"/>
                    <a:pt x="19082" y="21776"/>
                    <a:pt x="19036" y="21890"/>
                  </a:cubicBezTo>
                  <a:cubicBezTo>
                    <a:pt x="19014" y="21913"/>
                    <a:pt x="18991" y="21959"/>
                    <a:pt x="18991" y="21981"/>
                  </a:cubicBezTo>
                  <a:cubicBezTo>
                    <a:pt x="18968" y="22027"/>
                    <a:pt x="18945" y="22050"/>
                    <a:pt x="18922" y="22096"/>
                  </a:cubicBezTo>
                  <a:lnTo>
                    <a:pt x="18900" y="22141"/>
                  </a:lnTo>
                  <a:lnTo>
                    <a:pt x="18831" y="22278"/>
                  </a:lnTo>
                  <a:cubicBezTo>
                    <a:pt x="18763" y="22392"/>
                    <a:pt x="18694" y="22506"/>
                    <a:pt x="18603" y="22666"/>
                  </a:cubicBezTo>
                  <a:cubicBezTo>
                    <a:pt x="18534" y="22803"/>
                    <a:pt x="18443" y="22940"/>
                    <a:pt x="18352" y="23077"/>
                  </a:cubicBezTo>
                  <a:lnTo>
                    <a:pt x="18283" y="23168"/>
                  </a:lnTo>
                  <a:lnTo>
                    <a:pt x="18215" y="23283"/>
                  </a:lnTo>
                  <a:cubicBezTo>
                    <a:pt x="18146" y="23397"/>
                    <a:pt x="18055" y="23511"/>
                    <a:pt x="17987" y="23625"/>
                  </a:cubicBezTo>
                  <a:cubicBezTo>
                    <a:pt x="17964" y="23693"/>
                    <a:pt x="17918" y="23762"/>
                    <a:pt x="17895" y="23808"/>
                  </a:cubicBezTo>
                  <a:cubicBezTo>
                    <a:pt x="17827" y="23899"/>
                    <a:pt x="17781" y="23990"/>
                    <a:pt x="17735" y="24081"/>
                  </a:cubicBezTo>
                  <a:cubicBezTo>
                    <a:pt x="17713" y="24127"/>
                    <a:pt x="17667" y="24173"/>
                    <a:pt x="17644" y="24218"/>
                  </a:cubicBezTo>
                  <a:cubicBezTo>
                    <a:pt x="17621" y="24264"/>
                    <a:pt x="17598" y="24287"/>
                    <a:pt x="17576" y="24333"/>
                  </a:cubicBezTo>
                  <a:cubicBezTo>
                    <a:pt x="17530" y="24424"/>
                    <a:pt x="17484" y="24492"/>
                    <a:pt x="17439" y="24584"/>
                  </a:cubicBezTo>
                  <a:lnTo>
                    <a:pt x="16982" y="25246"/>
                  </a:lnTo>
                  <a:lnTo>
                    <a:pt x="16822" y="25497"/>
                  </a:lnTo>
                  <a:cubicBezTo>
                    <a:pt x="16777" y="25542"/>
                    <a:pt x="16754" y="25611"/>
                    <a:pt x="16708" y="25656"/>
                  </a:cubicBezTo>
                  <a:lnTo>
                    <a:pt x="16663" y="25725"/>
                  </a:lnTo>
                  <a:cubicBezTo>
                    <a:pt x="16640" y="25770"/>
                    <a:pt x="16594" y="25816"/>
                    <a:pt x="16571" y="25862"/>
                  </a:cubicBezTo>
                  <a:lnTo>
                    <a:pt x="16503" y="25953"/>
                  </a:lnTo>
                  <a:cubicBezTo>
                    <a:pt x="16480" y="25999"/>
                    <a:pt x="16434" y="26067"/>
                    <a:pt x="16412" y="26113"/>
                  </a:cubicBezTo>
                  <a:lnTo>
                    <a:pt x="16343" y="26204"/>
                  </a:lnTo>
                  <a:lnTo>
                    <a:pt x="16297" y="26273"/>
                  </a:lnTo>
                  <a:cubicBezTo>
                    <a:pt x="16252" y="26318"/>
                    <a:pt x="16229" y="26364"/>
                    <a:pt x="16183" y="26410"/>
                  </a:cubicBezTo>
                  <a:lnTo>
                    <a:pt x="16069" y="26569"/>
                  </a:lnTo>
                  <a:cubicBezTo>
                    <a:pt x="16001" y="26661"/>
                    <a:pt x="15932" y="26775"/>
                    <a:pt x="15864" y="26866"/>
                  </a:cubicBezTo>
                  <a:cubicBezTo>
                    <a:pt x="15795" y="26935"/>
                    <a:pt x="15750" y="27003"/>
                    <a:pt x="15704" y="27072"/>
                  </a:cubicBezTo>
                  <a:cubicBezTo>
                    <a:pt x="15636" y="27163"/>
                    <a:pt x="15567" y="27231"/>
                    <a:pt x="15521" y="27300"/>
                  </a:cubicBezTo>
                  <a:cubicBezTo>
                    <a:pt x="15453" y="27391"/>
                    <a:pt x="15384" y="27460"/>
                    <a:pt x="15339" y="27551"/>
                  </a:cubicBezTo>
                  <a:cubicBezTo>
                    <a:pt x="15179" y="27756"/>
                    <a:pt x="15019" y="27962"/>
                    <a:pt x="14837" y="28167"/>
                  </a:cubicBezTo>
                  <a:lnTo>
                    <a:pt x="14814" y="28190"/>
                  </a:lnTo>
                  <a:cubicBezTo>
                    <a:pt x="14768" y="28236"/>
                    <a:pt x="14723" y="28281"/>
                    <a:pt x="14700" y="28350"/>
                  </a:cubicBezTo>
                  <a:cubicBezTo>
                    <a:pt x="14677" y="28373"/>
                    <a:pt x="14654" y="28395"/>
                    <a:pt x="14608" y="28441"/>
                  </a:cubicBezTo>
                  <a:cubicBezTo>
                    <a:pt x="14586" y="28464"/>
                    <a:pt x="14563" y="28487"/>
                    <a:pt x="14563" y="28510"/>
                  </a:cubicBezTo>
                  <a:cubicBezTo>
                    <a:pt x="14563" y="28532"/>
                    <a:pt x="14540" y="28532"/>
                    <a:pt x="14540" y="28555"/>
                  </a:cubicBezTo>
                  <a:cubicBezTo>
                    <a:pt x="14540" y="28601"/>
                    <a:pt x="14517" y="28624"/>
                    <a:pt x="14494" y="28646"/>
                  </a:cubicBezTo>
                  <a:cubicBezTo>
                    <a:pt x="14471" y="28692"/>
                    <a:pt x="14403" y="28715"/>
                    <a:pt x="14357" y="28715"/>
                  </a:cubicBezTo>
                  <a:lnTo>
                    <a:pt x="14312" y="28715"/>
                  </a:lnTo>
                  <a:cubicBezTo>
                    <a:pt x="14289" y="28692"/>
                    <a:pt x="14243" y="28692"/>
                    <a:pt x="14220" y="28669"/>
                  </a:cubicBezTo>
                  <a:lnTo>
                    <a:pt x="14175" y="28646"/>
                  </a:lnTo>
                  <a:cubicBezTo>
                    <a:pt x="14129" y="28624"/>
                    <a:pt x="14106" y="28601"/>
                    <a:pt x="14061" y="28601"/>
                  </a:cubicBezTo>
                  <a:cubicBezTo>
                    <a:pt x="14015" y="28578"/>
                    <a:pt x="13969" y="28555"/>
                    <a:pt x="13924" y="28532"/>
                  </a:cubicBezTo>
                  <a:lnTo>
                    <a:pt x="13832" y="28487"/>
                  </a:lnTo>
                  <a:lnTo>
                    <a:pt x="13809" y="28464"/>
                  </a:lnTo>
                  <a:cubicBezTo>
                    <a:pt x="13764" y="28441"/>
                    <a:pt x="13695" y="28418"/>
                    <a:pt x="13650" y="28395"/>
                  </a:cubicBezTo>
                  <a:cubicBezTo>
                    <a:pt x="13627" y="28373"/>
                    <a:pt x="13581" y="28373"/>
                    <a:pt x="13558" y="28350"/>
                  </a:cubicBezTo>
                  <a:cubicBezTo>
                    <a:pt x="13513" y="28327"/>
                    <a:pt x="13467" y="28304"/>
                    <a:pt x="13444" y="28281"/>
                  </a:cubicBezTo>
                  <a:lnTo>
                    <a:pt x="13262" y="28190"/>
                  </a:lnTo>
                  <a:cubicBezTo>
                    <a:pt x="13148" y="28144"/>
                    <a:pt x="13056" y="28099"/>
                    <a:pt x="12942" y="28030"/>
                  </a:cubicBezTo>
                  <a:cubicBezTo>
                    <a:pt x="12874" y="27985"/>
                    <a:pt x="12805" y="27962"/>
                    <a:pt x="12714" y="27916"/>
                  </a:cubicBezTo>
                  <a:cubicBezTo>
                    <a:pt x="12645" y="27870"/>
                    <a:pt x="12577" y="27825"/>
                    <a:pt x="12486" y="27779"/>
                  </a:cubicBezTo>
                  <a:cubicBezTo>
                    <a:pt x="12417" y="27756"/>
                    <a:pt x="12349" y="27711"/>
                    <a:pt x="12257" y="27665"/>
                  </a:cubicBezTo>
                  <a:cubicBezTo>
                    <a:pt x="12212" y="27642"/>
                    <a:pt x="12166" y="27619"/>
                    <a:pt x="12120" y="27574"/>
                  </a:cubicBezTo>
                  <a:cubicBezTo>
                    <a:pt x="12098" y="27574"/>
                    <a:pt x="12052" y="27551"/>
                    <a:pt x="12029" y="27528"/>
                  </a:cubicBezTo>
                  <a:cubicBezTo>
                    <a:pt x="11869" y="27437"/>
                    <a:pt x="11710" y="27345"/>
                    <a:pt x="11550" y="27254"/>
                  </a:cubicBezTo>
                  <a:cubicBezTo>
                    <a:pt x="11390" y="27163"/>
                    <a:pt x="11207" y="27072"/>
                    <a:pt x="11048" y="26980"/>
                  </a:cubicBezTo>
                  <a:cubicBezTo>
                    <a:pt x="10956" y="26912"/>
                    <a:pt x="10842" y="26843"/>
                    <a:pt x="10728" y="26775"/>
                  </a:cubicBezTo>
                  <a:lnTo>
                    <a:pt x="10614" y="26706"/>
                  </a:lnTo>
                  <a:cubicBezTo>
                    <a:pt x="10545" y="26661"/>
                    <a:pt x="10477" y="26615"/>
                    <a:pt x="10386" y="26569"/>
                  </a:cubicBezTo>
                  <a:cubicBezTo>
                    <a:pt x="10317" y="26524"/>
                    <a:pt x="10226" y="26455"/>
                    <a:pt x="10135" y="26410"/>
                  </a:cubicBezTo>
                  <a:lnTo>
                    <a:pt x="9952" y="26295"/>
                  </a:lnTo>
                  <a:lnTo>
                    <a:pt x="9678" y="26136"/>
                  </a:lnTo>
                  <a:cubicBezTo>
                    <a:pt x="9610" y="26090"/>
                    <a:pt x="9518" y="26022"/>
                    <a:pt x="9450" y="25976"/>
                  </a:cubicBezTo>
                  <a:cubicBezTo>
                    <a:pt x="9381" y="25930"/>
                    <a:pt x="9290" y="25885"/>
                    <a:pt x="9222" y="25839"/>
                  </a:cubicBezTo>
                  <a:cubicBezTo>
                    <a:pt x="8925" y="25656"/>
                    <a:pt x="8605" y="25451"/>
                    <a:pt x="8309" y="25246"/>
                  </a:cubicBezTo>
                  <a:cubicBezTo>
                    <a:pt x="8217" y="25177"/>
                    <a:pt x="8126" y="25109"/>
                    <a:pt x="8035" y="25063"/>
                  </a:cubicBezTo>
                  <a:cubicBezTo>
                    <a:pt x="7898" y="24949"/>
                    <a:pt x="7761" y="24857"/>
                    <a:pt x="7601" y="24743"/>
                  </a:cubicBezTo>
                  <a:cubicBezTo>
                    <a:pt x="7441" y="24629"/>
                    <a:pt x="7281" y="24515"/>
                    <a:pt x="7099" y="24378"/>
                  </a:cubicBezTo>
                  <a:cubicBezTo>
                    <a:pt x="6962" y="24287"/>
                    <a:pt x="6825" y="24173"/>
                    <a:pt x="6665" y="24059"/>
                  </a:cubicBezTo>
                  <a:cubicBezTo>
                    <a:pt x="6597" y="24013"/>
                    <a:pt x="6505" y="23967"/>
                    <a:pt x="6437" y="23899"/>
                  </a:cubicBezTo>
                  <a:cubicBezTo>
                    <a:pt x="6368" y="23853"/>
                    <a:pt x="6300" y="23808"/>
                    <a:pt x="6231" y="23762"/>
                  </a:cubicBezTo>
                  <a:cubicBezTo>
                    <a:pt x="6095" y="23671"/>
                    <a:pt x="5958" y="23556"/>
                    <a:pt x="5798" y="23419"/>
                  </a:cubicBezTo>
                  <a:cubicBezTo>
                    <a:pt x="5707" y="23374"/>
                    <a:pt x="5638" y="23305"/>
                    <a:pt x="5547" y="23260"/>
                  </a:cubicBezTo>
                  <a:cubicBezTo>
                    <a:pt x="5501" y="23214"/>
                    <a:pt x="5455" y="23191"/>
                    <a:pt x="5410" y="23146"/>
                  </a:cubicBezTo>
                  <a:lnTo>
                    <a:pt x="5318" y="23077"/>
                  </a:lnTo>
                  <a:cubicBezTo>
                    <a:pt x="5113" y="22940"/>
                    <a:pt x="4908" y="22780"/>
                    <a:pt x="4702" y="22621"/>
                  </a:cubicBezTo>
                  <a:cubicBezTo>
                    <a:pt x="4611" y="22552"/>
                    <a:pt x="4542" y="22484"/>
                    <a:pt x="4451" y="22415"/>
                  </a:cubicBezTo>
                  <a:cubicBezTo>
                    <a:pt x="4428" y="22392"/>
                    <a:pt x="4405" y="22370"/>
                    <a:pt x="4360" y="22347"/>
                  </a:cubicBezTo>
                  <a:cubicBezTo>
                    <a:pt x="4314" y="22324"/>
                    <a:pt x="4291" y="22278"/>
                    <a:pt x="4246" y="22255"/>
                  </a:cubicBezTo>
                  <a:cubicBezTo>
                    <a:pt x="4177" y="22210"/>
                    <a:pt x="4109" y="22164"/>
                    <a:pt x="4063" y="22096"/>
                  </a:cubicBezTo>
                  <a:cubicBezTo>
                    <a:pt x="4017" y="22073"/>
                    <a:pt x="3949" y="22027"/>
                    <a:pt x="3903" y="21981"/>
                  </a:cubicBezTo>
                  <a:lnTo>
                    <a:pt x="3835" y="21936"/>
                  </a:lnTo>
                  <a:lnTo>
                    <a:pt x="3766" y="21890"/>
                  </a:lnTo>
                  <a:lnTo>
                    <a:pt x="3629" y="21753"/>
                  </a:lnTo>
                  <a:cubicBezTo>
                    <a:pt x="3538" y="21685"/>
                    <a:pt x="3447" y="21616"/>
                    <a:pt x="3355" y="21548"/>
                  </a:cubicBezTo>
                  <a:cubicBezTo>
                    <a:pt x="3310" y="21502"/>
                    <a:pt x="3241" y="21457"/>
                    <a:pt x="3196" y="21411"/>
                  </a:cubicBezTo>
                  <a:lnTo>
                    <a:pt x="3173" y="21388"/>
                  </a:lnTo>
                  <a:lnTo>
                    <a:pt x="2990" y="21251"/>
                  </a:lnTo>
                  <a:cubicBezTo>
                    <a:pt x="2945" y="21205"/>
                    <a:pt x="2876" y="21137"/>
                    <a:pt x="2831" y="21091"/>
                  </a:cubicBezTo>
                  <a:lnTo>
                    <a:pt x="2808" y="21068"/>
                  </a:lnTo>
                  <a:lnTo>
                    <a:pt x="2716" y="21000"/>
                  </a:lnTo>
                  <a:lnTo>
                    <a:pt x="2602" y="20886"/>
                  </a:lnTo>
                  <a:lnTo>
                    <a:pt x="2579" y="20863"/>
                  </a:lnTo>
                  <a:cubicBezTo>
                    <a:pt x="2511" y="20817"/>
                    <a:pt x="2442" y="20749"/>
                    <a:pt x="2397" y="20680"/>
                  </a:cubicBezTo>
                  <a:cubicBezTo>
                    <a:pt x="2328" y="20635"/>
                    <a:pt x="2283" y="20566"/>
                    <a:pt x="2214" y="20498"/>
                  </a:cubicBezTo>
                  <a:cubicBezTo>
                    <a:pt x="2169" y="20429"/>
                    <a:pt x="2100" y="20361"/>
                    <a:pt x="2054" y="20247"/>
                  </a:cubicBezTo>
                  <a:cubicBezTo>
                    <a:pt x="2032" y="20178"/>
                    <a:pt x="2054" y="20087"/>
                    <a:pt x="2054" y="20019"/>
                  </a:cubicBezTo>
                  <a:cubicBezTo>
                    <a:pt x="2077" y="19996"/>
                    <a:pt x="2077" y="19950"/>
                    <a:pt x="2100" y="19927"/>
                  </a:cubicBezTo>
                  <a:cubicBezTo>
                    <a:pt x="2077" y="19904"/>
                    <a:pt x="2054" y="19882"/>
                    <a:pt x="2054" y="19836"/>
                  </a:cubicBezTo>
                  <a:cubicBezTo>
                    <a:pt x="2054" y="19813"/>
                    <a:pt x="2054" y="19790"/>
                    <a:pt x="2054" y="19767"/>
                  </a:cubicBezTo>
                  <a:cubicBezTo>
                    <a:pt x="2054" y="19722"/>
                    <a:pt x="2054" y="19676"/>
                    <a:pt x="2077" y="19608"/>
                  </a:cubicBezTo>
                  <a:cubicBezTo>
                    <a:pt x="2100" y="19585"/>
                    <a:pt x="2100" y="19539"/>
                    <a:pt x="2123" y="19494"/>
                  </a:cubicBezTo>
                  <a:lnTo>
                    <a:pt x="2146" y="19357"/>
                  </a:lnTo>
                  <a:lnTo>
                    <a:pt x="2191" y="19220"/>
                  </a:lnTo>
                  <a:cubicBezTo>
                    <a:pt x="2237" y="19060"/>
                    <a:pt x="2283" y="18900"/>
                    <a:pt x="2328" y="18740"/>
                  </a:cubicBezTo>
                  <a:lnTo>
                    <a:pt x="2328" y="18695"/>
                  </a:lnTo>
                  <a:cubicBezTo>
                    <a:pt x="2374" y="18535"/>
                    <a:pt x="2420" y="18375"/>
                    <a:pt x="2511" y="18170"/>
                  </a:cubicBezTo>
                  <a:cubicBezTo>
                    <a:pt x="2534" y="18101"/>
                    <a:pt x="2557" y="18010"/>
                    <a:pt x="2602" y="17919"/>
                  </a:cubicBezTo>
                  <a:cubicBezTo>
                    <a:pt x="2625" y="17827"/>
                    <a:pt x="2671" y="17713"/>
                    <a:pt x="2694" y="17622"/>
                  </a:cubicBezTo>
                  <a:cubicBezTo>
                    <a:pt x="2808" y="17302"/>
                    <a:pt x="2945" y="16983"/>
                    <a:pt x="3104" y="16595"/>
                  </a:cubicBezTo>
                  <a:cubicBezTo>
                    <a:pt x="3287" y="16184"/>
                    <a:pt x="3424" y="15887"/>
                    <a:pt x="3561" y="15613"/>
                  </a:cubicBezTo>
                  <a:cubicBezTo>
                    <a:pt x="3561" y="15590"/>
                    <a:pt x="3584" y="15568"/>
                    <a:pt x="3607" y="15545"/>
                  </a:cubicBezTo>
                  <a:lnTo>
                    <a:pt x="3584" y="15545"/>
                  </a:lnTo>
                  <a:lnTo>
                    <a:pt x="3607" y="15499"/>
                  </a:lnTo>
                  <a:lnTo>
                    <a:pt x="3629" y="15476"/>
                  </a:lnTo>
                  <a:lnTo>
                    <a:pt x="3629" y="15453"/>
                  </a:lnTo>
                  <a:cubicBezTo>
                    <a:pt x="3744" y="15248"/>
                    <a:pt x="3812" y="15065"/>
                    <a:pt x="3903" y="14928"/>
                  </a:cubicBezTo>
                  <a:lnTo>
                    <a:pt x="3949" y="14814"/>
                  </a:lnTo>
                  <a:cubicBezTo>
                    <a:pt x="4040" y="14700"/>
                    <a:pt x="4109" y="14563"/>
                    <a:pt x="4177" y="14426"/>
                  </a:cubicBezTo>
                  <a:lnTo>
                    <a:pt x="4200" y="14404"/>
                  </a:lnTo>
                  <a:cubicBezTo>
                    <a:pt x="4246" y="14335"/>
                    <a:pt x="4291" y="14267"/>
                    <a:pt x="4337" y="14198"/>
                  </a:cubicBezTo>
                  <a:cubicBezTo>
                    <a:pt x="4360" y="14152"/>
                    <a:pt x="4383" y="14107"/>
                    <a:pt x="4405" y="14061"/>
                  </a:cubicBezTo>
                  <a:cubicBezTo>
                    <a:pt x="4428" y="14038"/>
                    <a:pt x="4451" y="13993"/>
                    <a:pt x="4474" y="13947"/>
                  </a:cubicBezTo>
                  <a:cubicBezTo>
                    <a:pt x="4497" y="13901"/>
                    <a:pt x="4520" y="13879"/>
                    <a:pt x="4542" y="13833"/>
                  </a:cubicBezTo>
                  <a:cubicBezTo>
                    <a:pt x="4565" y="13787"/>
                    <a:pt x="4588" y="13742"/>
                    <a:pt x="4611" y="13696"/>
                  </a:cubicBezTo>
                  <a:lnTo>
                    <a:pt x="4634" y="13650"/>
                  </a:lnTo>
                  <a:cubicBezTo>
                    <a:pt x="4679" y="13605"/>
                    <a:pt x="4725" y="13536"/>
                    <a:pt x="4748" y="13468"/>
                  </a:cubicBezTo>
                  <a:cubicBezTo>
                    <a:pt x="4793" y="13422"/>
                    <a:pt x="4816" y="13376"/>
                    <a:pt x="4839" y="13331"/>
                  </a:cubicBezTo>
                  <a:lnTo>
                    <a:pt x="4885" y="13239"/>
                  </a:lnTo>
                  <a:lnTo>
                    <a:pt x="4953" y="13148"/>
                  </a:lnTo>
                  <a:cubicBezTo>
                    <a:pt x="4976" y="13102"/>
                    <a:pt x="4999" y="13034"/>
                    <a:pt x="5045" y="12988"/>
                  </a:cubicBezTo>
                  <a:cubicBezTo>
                    <a:pt x="5136" y="12829"/>
                    <a:pt x="5227" y="12669"/>
                    <a:pt x="5341" y="12509"/>
                  </a:cubicBezTo>
                  <a:lnTo>
                    <a:pt x="5387" y="12441"/>
                  </a:lnTo>
                  <a:cubicBezTo>
                    <a:pt x="5455" y="12326"/>
                    <a:pt x="5547" y="12189"/>
                    <a:pt x="5638" y="12075"/>
                  </a:cubicBezTo>
                  <a:cubicBezTo>
                    <a:pt x="5729" y="11916"/>
                    <a:pt x="5843" y="11779"/>
                    <a:pt x="5980" y="11619"/>
                  </a:cubicBezTo>
                  <a:lnTo>
                    <a:pt x="6072" y="11528"/>
                  </a:lnTo>
                  <a:cubicBezTo>
                    <a:pt x="6095" y="11482"/>
                    <a:pt x="6117" y="11459"/>
                    <a:pt x="6163" y="11413"/>
                  </a:cubicBezTo>
                  <a:lnTo>
                    <a:pt x="6140" y="11413"/>
                  </a:lnTo>
                  <a:cubicBezTo>
                    <a:pt x="6277" y="11254"/>
                    <a:pt x="6437" y="11117"/>
                    <a:pt x="6574" y="10980"/>
                  </a:cubicBezTo>
                  <a:cubicBezTo>
                    <a:pt x="6642" y="10911"/>
                    <a:pt x="6734" y="10820"/>
                    <a:pt x="6825" y="10729"/>
                  </a:cubicBezTo>
                  <a:lnTo>
                    <a:pt x="6871" y="10683"/>
                  </a:lnTo>
                  <a:cubicBezTo>
                    <a:pt x="6871" y="10660"/>
                    <a:pt x="6871" y="10637"/>
                    <a:pt x="6893" y="10615"/>
                  </a:cubicBezTo>
                  <a:cubicBezTo>
                    <a:pt x="6916" y="10592"/>
                    <a:pt x="6939" y="10569"/>
                    <a:pt x="6962" y="10546"/>
                  </a:cubicBezTo>
                  <a:cubicBezTo>
                    <a:pt x="6985" y="10523"/>
                    <a:pt x="7008" y="10523"/>
                    <a:pt x="7053" y="10523"/>
                  </a:cubicBezTo>
                  <a:cubicBezTo>
                    <a:pt x="7099" y="10523"/>
                    <a:pt x="7144" y="10546"/>
                    <a:pt x="7190" y="10569"/>
                  </a:cubicBezTo>
                  <a:cubicBezTo>
                    <a:pt x="7213" y="10592"/>
                    <a:pt x="7259" y="10615"/>
                    <a:pt x="7281" y="10660"/>
                  </a:cubicBezTo>
                  <a:lnTo>
                    <a:pt x="7304" y="10683"/>
                  </a:lnTo>
                  <a:cubicBezTo>
                    <a:pt x="7373" y="10729"/>
                    <a:pt x="7418" y="10797"/>
                    <a:pt x="7487" y="10843"/>
                  </a:cubicBezTo>
                  <a:lnTo>
                    <a:pt x="7624" y="10980"/>
                  </a:lnTo>
                  <a:lnTo>
                    <a:pt x="7692" y="11025"/>
                  </a:lnTo>
                  <a:lnTo>
                    <a:pt x="7806" y="11140"/>
                  </a:lnTo>
                  <a:cubicBezTo>
                    <a:pt x="7875" y="11185"/>
                    <a:pt x="7943" y="11231"/>
                    <a:pt x="7989" y="11299"/>
                  </a:cubicBezTo>
                  <a:cubicBezTo>
                    <a:pt x="8172" y="11436"/>
                    <a:pt x="8354" y="11596"/>
                    <a:pt x="8514" y="11733"/>
                  </a:cubicBezTo>
                  <a:lnTo>
                    <a:pt x="8605" y="11801"/>
                  </a:lnTo>
                  <a:cubicBezTo>
                    <a:pt x="8628" y="11824"/>
                    <a:pt x="8628" y="11847"/>
                    <a:pt x="8651" y="11847"/>
                  </a:cubicBezTo>
                  <a:cubicBezTo>
                    <a:pt x="8651" y="11801"/>
                    <a:pt x="8651" y="11756"/>
                    <a:pt x="8651" y="11710"/>
                  </a:cubicBezTo>
                  <a:cubicBezTo>
                    <a:pt x="8674" y="11596"/>
                    <a:pt x="8697" y="11482"/>
                    <a:pt x="8697" y="11391"/>
                  </a:cubicBezTo>
                  <a:lnTo>
                    <a:pt x="8719" y="11276"/>
                  </a:lnTo>
                  <a:cubicBezTo>
                    <a:pt x="8719" y="11162"/>
                    <a:pt x="8742" y="11071"/>
                    <a:pt x="8742" y="10980"/>
                  </a:cubicBezTo>
                  <a:lnTo>
                    <a:pt x="8765" y="10934"/>
                  </a:lnTo>
                  <a:lnTo>
                    <a:pt x="8765" y="10888"/>
                  </a:lnTo>
                  <a:cubicBezTo>
                    <a:pt x="8765" y="10683"/>
                    <a:pt x="8788" y="10478"/>
                    <a:pt x="8811" y="10249"/>
                  </a:cubicBezTo>
                  <a:cubicBezTo>
                    <a:pt x="8834" y="10044"/>
                    <a:pt x="8879" y="9816"/>
                    <a:pt x="8902" y="9656"/>
                  </a:cubicBezTo>
                  <a:cubicBezTo>
                    <a:pt x="8925" y="9565"/>
                    <a:pt x="8925" y="9496"/>
                    <a:pt x="8948" y="9405"/>
                  </a:cubicBezTo>
                  <a:lnTo>
                    <a:pt x="8948" y="9336"/>
                  </a:lnTo>
                  <a:cubicBezTo>
                    <a:pt x="8971" y="9268"/>
                    <a:pt x="8971" y="9199"/>
                    <a:pt x="8993" y="9131"/>
                  </a:cubicBezTo>
                  <a:cubicBezTo>
                    <a:pt x="8993" y="8971"/>
                    <a:pt x="8993" y="8834"/>
                    <a:pt x="9016" y="8697"/>
                  </a:cubicBezTo>
                  <a:lnTo>
                    <a:pt x="9016" y="8652"/>
                  </a:lnTo>
                  <a:cubicBezTo>
                    <a:pt x="9039" y="8469"/>
                    <a:pt x="9039" y="8309"/>
                    <a:pt x="9062" y="8127"/>
                  </a:cubicBezTo>
                  <a:cubicBezTo>
                    <a:pt x="9062" y="8058"/>
                    <a:pt x="9085" y="7990"/>
                    <a:pt x="9085" y="7898"/>
                  </a:cubicBezTo>
                  <a:cubicBezTo>
                    <a:pt x="9107" y="7807"/>
                    <a:pt x="9107" y="7716"/>
                    <a:pt x="9130" y="7624"/>
                  </a:cubicBezTo>
                  <a:lnTo>
                    <a:pt x="9130" y="7556"/>
                  </a:lnTo>
                  <a:cubicBezTo>
                    <a:pt x="9153" y="7419"/>
                    <a:pt x="9153" y="7282"/>
                    <a:pt x="9176" y="7145"/>
                  </a:cubicBezTo>
                  <a:cubicBezTo>
                    <a:pt x="9199" y="7077"/>
                    <a:pt x="9199" y="7031"/>
                    <a:pt x="9199" y="6962"/>
                  </a:cubicBezTo>
                  <a:cubicBezTo>
                    <a:pt x="9222" y="6848"/>
                    <a:pt x="9244" y="6734"/>
                    <a:pt x="9267" y="6597"/>
                  </a:cubicBezTo>
                  <a:lnTo>
                    <a:pt x="9290" y="6552"/>
                  </a:lnTo>
                  <a:cubicBezTo>
                    <a:pt x="9313" y="6392"/>
                    <a:pt x="9359" y="6232"/>
                    <a:pt x="9404" y="6072"/>
                  </a:cubicBezTo>
                  <a:cubicBezTo>
                    <a:pt x="9450" y="5958"/>
                    <a:pt x="9496" y="5821"/>
                    <a:pt x="9610" y="5753"/>
                  </a:cubicBezTo>
                  <a:cubicBezTo>
                    <a:pt x="9655" y="5730"/>
                    <a:pt x="9747" y="5707"/>
                    <a:pt x="9838" y="5684"/>
                  </a:cubicBezTo>
                  <a:cubicBezTo>
                    <a:pt x="9952" y="5684"/>
                    <a:pt x="10112" y="5661"/>
                    <a:pt x="10272" y="5661"/>
                  </a:cubicBezTo>
                  <a:lnTo>
                    <a:pt x="10317" y="5661"/>
                  </a:lnTo>
                  <a:cubicBezTo>
                    <a:pt x="10340" y="5661"/>
                    <a:pt x="10386" y="5661"/>
                    <a:pt x="10386" y="5684"/>
                  </a:cubicBezTo>
                  <a:cubicBezTo>
                    <a:pt x="10409" y="5661"/>
                    <a:pt x="10454" y="5661"/>
                    <a:pt x="10477" y="5639"/>
                  </a:cubicBezTo>
                  <a:cubicBezTo>
                    <a:pt x="10500" y="5639"/>
                    <a:pt x="10545" y="5616"/>
                    <a:pt x="10614" y="5616"/>
                  </a:cubicBezTo>
                  <a:close/>
                  <a:moveTo>
                    <a:pt x="18352" y="1"/>
                  </a:moveTo>
                  <a:cubicBezTo>
                    <a:pt x="18146" y="24"/>
                    <a:pt x="17964" y="24"/>
                    <a:pt x="17781" y="46"/>
                  </a:cubicBezTo>
                  <a:cubicBezTo>
                    <a:pt x="17690" y="46"/>
                    <a:pt x="17598" y="46"/>
                    <a:pt x="17530" y="69"/>
                  </a:cubicBezTo>
                  <a:lnTo>
                    <a:pt x="17416" y="69"/>
                  </a:lnTo>
                  <a:cubicBezTo>
                    <a:pt x="17393" y="46"/>
                    <a:pt x="17347" y="24"/>
                    <a:pt x="17279" y="24"/>
                  </a:cubicBezTo>
                  <a:lnTo>
                    <a:pt x="17233" y="24"/>
                  </a:lnTo>
                  <a:cubicBezTo>
                    <a:pt x="17165" y="46"/>
                    <a:pt x="17074" y="46"/>
                    <a:pt x="16982" y="69"/>
                  </a:cubicBezTo>
                  <a:cubicBezTo>
                    <a:pt x="16937" y="92"/>
                    <a:pt x="16868" y="92"/>
                    <a:pt x="16822" y="115"/>
                  </a:cubicBezTo>
                  <a:lnTo>
                    <a:pt x="16777" y="115"/>
                  </a:lnTo>
                  <a:cubicBezTo>
                    <a:pt x="16685" y="138"/>
                    <a:pt x="16617" y="161"/>
                    <a:pt x="16526" y="183"/>
                  </a:cubicBezTo>
                  <a:lnTo>
                    <a:pt x="16457" y="206"/>
                  </a:lnTo>
                  <a:lnTo>
                    <a:pt x="16366" y="229"/>
                  </a:lnTo>
                  <a:lnTo>
                    <a:pt x="16252" y="275"/>
                  </a:lnTo>
                  <a:lnTo>
                    <a:pt x="16115" y="275"/>
                  </a:lnTo>
                  <a:cubicBezTo>
                    <a:pt x="16024" y="298"/>
                    <a:pt x="15932" y="320"/>
                    <a:pt x="15841" y="343"/>
                  </a:cubicBezTo>
                  <a:cubicBezTo>
                    <a:pt x="15772" y="343"/>
                    <a:pt x="15681" y="366"/>
                    <a:pt x="15567" y="412"/>
                  </a:cubicBezTo>
                  <a:cubicBezTo>
                    <a:pt x="15544" y="434"/>
                    <a:pt x="15499" y="434"/>
                    <a:pt x="15476" y="457"/>
                  </a:cubicBezTo>
                  <a:lnTo>
                    <a:pt x="15430" y="457"/>
                  </a:lnTo>
                  <a:lnTo>
                    <a:pt x="15407" y="480"/>
                  </a:lnTo>
                  <a:lnTo>
                    <a:pt x="15339" y="503"/>
                  </a:lnTo>
                  <a:lnTo>
                    <a:pt x="15202" y="549"/>
                  </a:lnTo>
                  <a:cubicBezTo>
                    <a:pt x="15156" y="549"/>
                    <a:pt x="15111" y="571"/>
                    <a:pt x="15065" y="594"/>
                  </a:cubicBezTo>
                  <a:cubicBezTo>
                    <a:pt x="14996" y="617"/>
                    <a:pt x="14905" y="640"/>
                    <a:pt x="14814" y="686"/>
                  </a:cubicBezTo>
                  <a:lnTo>
                    <a:pt x="14745" y="708"/>
                  </a:lnTo>
                  <a:cubicBezTo>
                    <a:pt x="14677" y="731"/>
                    <a:pt x="14608" y="754"/>
                    <a:pt x="14540" y="777"/>
                  </a:cubicBezTo>
                  <a:lnTo>
                    <a:pt x="14471" y="800"/>
                  </a:lnTo>
                  <a:lnTo>
                    <a:pt x="14403" y="822"/>
                  </a:lnTo>
                  <a:cubicBezTo>
                    <a:pt x="14357" y="845"/>
                    <a:pt x="14312" y="868"/>
                    <a:pt x="14266" y="891"/>
                  </a:cubicBezTo>
                  <a:cubicBezTo>
                    <a:pt x="14061" y="959"/>
                    <a:pt x="13878" y="1051"/>
                    <a:pt x="13718" y="1119"/>
                  </a:cubicBezTo>
                  <a:cubicBezTo>
                    <a:pt x="13558" y="1211"/>
                    <a:pt x="13376" y="1302"/>
                    <a:pt x="13216" y="1370"/>
                  </a:cubicBezTo>
                  <a:cubicBezTo>
                    <a:pt x="13102" y="1416"/>
                    <a:pt x="13011" y="1462"/>
                    <a:pt x="12896" y="1530"/>
                  </a:cubicBezTo>
                  <a:lnTo>
                    <a:pt x="12737" y="1599"/>
                  </a:lnTo>
                  <a:cubicBezTo>
                    <a:pt x="12645" y="1644"/>
                    <a:pt x="12577" y="1690"/>
                    <a:pt x="12486" y="1735"/>
                  </a:cubicBezTo>
                  <a:lnTo>
                    <a:pt x="12417" y="1781"/>
                  </a:lnTo>
                  <a:lnTo>
                    <a:pt x="12371" y="1827"/>
                  </a:lnTo>
                  <a:lnTo>
                    <a:pt x="12349" y="1827"/>
                  </a:lnTo>
                  <a:cubicBezTo>
                    <a:pt x="12326" y="1827"/>
                    <a:pt x="12303" y="1850"/>
                    <a:pt x="12257" y="1850"/>
                  </a:cubicBezTo>
                  <a:cubicBezTo>
                    <a:pt x="12189" y="1895"/>
                    <a:pt x="12120" y="1918"/>
                    <a:pt x="12075" y="1941"/>
                  </a:cubicBezTo>
                  <a:cubicBezTo>
                    <a:pt x="11983" y="1987"/>
                    <a:pt x="11915" y="2032"/>
                    <a:pt x="11847" y="2078"/>
                  </a:cubicBezTo>
                  <a:lnTo>
                    <a:pt x="11801" y="2101"/>
                  </a:lnTo>
                  <a:cubicBezTo>
                    <a:pt x="11664" y="2192"/>
                    <a:pt x="11504" y="2306"/>
                    <a:pt x="11367" y="2397"/>
                  </a:cubicBezTo>
                  <a:lnTo>
                    <a:pt x="11276" y="2443"/>
                  </a:lnTo>
                  <a:cubicBezTo>
                    <a:pt x="11139" y="2534"/>
                    <a:pt x="11002" y="2649"/>
                    <a:pt x="10819" y="2785"/>
                  </a:cubicBezTo>
                  <a:lnTo>
                    <a:pt x="10751" y="2831"/>
                  </a:lnTo>
                  <a:cubicBezTo>
                    <a:pt x="10682" y="2877"/>
                    <a:pt x="10614" y="2922"/>
                    <a:pt x="10545" y="2968"/>
                  </a:cubicBezTo>
                  <a:cubicBezTo>
                    <a:pt x="10454" y="3059"/>
                    <a:pt x="10363" y="3128"/>
                    <a:pt x="10249" y="3219"/>
                  </a:cubicBezTo>
                  <a:cubicBezTo>
                    <a:pt x="10226" y="3242"/>
                    <a:pt x="10203" y="3265"/>
                    <a:pt x="10180" y="3288"/>
                  </a:cubicBezTo>
                  <a:lnTo>
                    <a:pt x="10157" y="3310"/>
                  </a:lnTo>
                  <a:lnTo>
                    <a:pt x="10135" y="3333"/>
                  </a:lnTo>
                  <a:lnTo>
                    <a:pt x="10089" y="3379"/>
                  </a:lnTo>
                  <a:cubicBezTo>
                    <a:pt x="10020" y="3425"/>
                    <a:pt x="9975" y="3470"/>
                    <a:pt x="9906" y="3516"/>
                  </a:cubicBezTo>
                  <a:cubicBezTo>
                    <a:pt x="9815" y="3584"/>
                    <a:pt x="9747" y="3630"/>
                    <a:pt x="9678" y="3698"/>
                  </a:cubicBezTo>
                  <a:lnTo>
                    <a:pt x="9632" y="3721"/>
                  </a:lnTo>
                  <a:lnTo>
                    <a:pt x="9587" y="3767"/>
                  </a:lnTo>
                  <a:cubicBezTo>
                    <a:pt x="9541" y="3813"/>
                    <a:pt x="9496" y="3835"/>
                    <a:pt x="9450" y="3858"/>
                  </a:cubicBezTo>
                  <a:cubicBezTo>
                    <a:pt x="9313" y="3972"/>
                    <a:pt x="9176" y="4086"/>
                    <a:pt x="9062" y="4201"/>
                  </a:cubicBezTo>
                  <a:lnTo>
                    <a:pt x="8993" y="4269"/>
                  </a:lnTo>
                  <a:cubicBezTo>
                    <a:pt x="8856" y="4383"/>
                    <a:pt x="8742" y="4475"/>
                    <a:pt x="8628" y="4589"/>
                  </a:cubicBezTo>
                  <a:lnTo>
                    <a:pt x="8605" y="4611"/>
                  </a:lnTo>
                  <a:lnTo>
                    <a:pt x="8537" y="4680"/>
                  </a:lnTo>
                  <a:cubicBezTo>
                    <a:pt x="8377" y="4817"/>
                    <a:pt x="8240" y="4977"/>
                    <a:pt x="8149" y="5091"/>
                  </a:cubicBezTo>
                  <a:cubicBezTo>
                    <a:pt x="8080" y="5136"/>
                    <a:pt x="8035" y="5205"/>
                    <a:pt x="7989" y="5251"/>
                  </a:cubicBezTo>
                  <a:lnTo>
                    <a:pt x="7966" y="5273"/>
                  </a:lnTo>
                  <a:cubicBezTo>
                    <a:pt x="7898" y="5319"/>
                    <a:pt x="7852" y="5388"/>
                    <a:pt x="7806" y="5433"/>
                  </a:cubicBezTo>
                  <a:lnTo>
                    <a:pt x="7647" y="5616"/>
                  </a:lnTo>
                  <a:lnTo>
                    <a:pt x="7555" y="5684"/>
                  </a:lnTo>
                  <a:lnTo>
                    <a:pt x="7510" y="5753"/>
                  </a:lnTo>
                  <a:lnTo>
                    <a:pt x="7441" y="5821"/>
                  </a:lnTo>
                  <a:lnTo>
                    <a:pt x="7418" y="5844"/>
                  </a:lnTo>
                  <a:cubicBezTo>
                    <a:pt x="7396" y="5867"/>
                    <a:pt x="7373" y="5890"/>
                    <a:pt x="7350" y="5913"/>
                  </a:cubicBezTo>
                  <a:cubicBezTo>
                    <a:pt x="7327" y="5935"/>
                    <a:pt x="7327" y="5958"/>
                    <a:pt x="7304" y="5981"/>
                  </a:cubicBezTo>
                  <a:lnTo>
                    <a:pt x="7259" y="6027"/>
                  </a:lnTo>
                  <a:cubicBezTo>
                    <a:pt x="7190" y="6118"/>
                    <a:pt x="7122" y="6186"/>
                    <a:pt x="7076" y="6255"/>
                  </a:cubicBezTo>
                  <a:cubicBezTo>
                    <a:pt x="6985" y="6369"/>
                    <a:pt x="6893" y="6460"/>
                    <a:pt x="6802" y="6574"/>
                  </a:cubicBezTo>
                  <a:lnTo>
                    <a:pt x="6756" y="6620"/>
                  </a:lnTo>
                  <a:lnTo>
                    <a:pt x="6756" y="6643"/>
                  </a:lnTo>
                  <a:lnTo>
                    <a:pt x="6688" y="6711"/>
                  </a:lnTo>
                  <a:cubicBezTo>
                    <a:pt x="6665" y="6734"/>
                    <a:pt x="6642" y="6757"/>
                    <a:pt x="6620" y="6780"/>
                  </a:cubicBezTo>
                  <a:lnTo>
                    <a:pt x="6620" y="6803"/>
                  </a:lnTo>
                  <a:cubicBezTo>
                    <a:pt x="6574" y="6848"/>
                    <a:pt x="6551" y="6871"/>
                    <a:pt x="6528" y="6917"/>
                  </a:cubicBezTo>
                  <a:lnTo>
                    <a:pt x="6460" y="6985"/>
                  </a:lnTo>
                  <a:lnTo>
                    <a:pt x="6437" y="7008"/>
                  </a:lnTo>
                  <a:cubicBezTo>
                    <a:pt x="6391" y="7054"/>
                    <a:pt x="6368" y="7099"/>
                    <a:pt x="6346" y="7145"/>
                  </a:cubicBezTo>
                  <a:cubicBezTo>
                    <a:pt x="6277" y="7191"/>
                    <a:pt x="6231" y="7259"/>
                    <a:pt x="6186" y="7328"/>
                  </a:cubicBezTo>
                  <a:lnTo>
                    <a:pt x="6140" y="7373"/>
                  </a:lnTo>
                  <a:lnTo>
                    <a:pt x="6095" y="7419"/>
                  </a:lnTo>
                  <a:cubicBezTo>
                    <a:pt x="5935" y="7624"/>
                    <a:pt x="5798" y="7807"/>
                    <a:pt x="5638" y="8012"/>
                  </a:cubicBezTo>
                  <a:cubicBezTo>
                    <a:pt x="5615" y="8058"/>
                    <a:pt x="5570" y="8104"/>
                    <a:pt x="5524" y="8172"/>
                  </a:cubicBezTo>
                  <a:lnTo>
                    <a:pt x="5524" y="8195"/>
                  </a:lnTo>
                  <a:lnTo>
                    <a:pt x="5455" y="8286"/>
                  </a:lnTo>
                  <a:lnTo>
                    <a:pt x="5410" y="8332"/>
                  </a:lnTo>
                  <a:lnTo>
                    <a:pt x="5387" y="8378"/>
                  </a:lnTo>
                  <a:lnTo>
                    <a:pt x="5364" y="8423"/>
                  </a:lnTo>
                  <a:cubicBezTo>
                    <a:pt x="5273" y="8537"/>
                    <a:pt x="5204" y="8652"/>
                    <a:pt x="5113" y="8766"/>
                  </a:cubicBezTo>
                  <a:cubicBezTo>
                    <a:pt x="5022" y="8925"/>
                    <a:pt x="4908" y="9085"/>
                    <a:pt x="4816" y="9245"/>
                  </a:cubicBezTo>
                  <a:lnTo>
                    <a:pt x="4611" y="9542"/>
                  </a:lnTo>
                  <a:lnTo>
                    <a:pt x="4497" y="9724"/>
                  </a:lnTo>
                  <a:cubicBezTo>
                    <a:pt x="4405" y="9884"/>
                    <a:pt x="4291" y="10067"/>
                    <a:pt x="4200" y="10226"/>
                  </a:cubicBezTo>
                  <a:cubicBezTo>
                    <a:pt x="4154" y="10272"/>
                    <a:pt x="4132" y="10341"/>
                    <a:pt x="4086" y="10386"/>
                  </a:cubicBezTo>
                  <a:lnTo>
                    <a:pt x="4063" y="10409"/>
                  </a:lnTo>
                  <a:lnTo>
                    <a:pt x="4063" y="10432"/>
                  </a:lnTo>
                  <a:cubicBezTo>
                    <a:pt x="3995" y="10523"/>
                    <a:pt x="3949" y="10615"/>
                    <a:pt x="3880" y="10706"/>
                  </a:cubicBezTo>
                  <a:cubicBezTo>
                    <a:pt x="3812" y="10843"/>
                    <a:pt x="3721" y="11003"/>
                    <a:pt x="3629" y="11162"/>
                  </a:cubicBezTo>
                  <a:cubicBezTo>
                    <a:pt x="3447" y="11482"/>
                    <a:pt x="3264" y="11779"/>
                    <a:pt x="3104" y="12098"/>
                  </a:cubicBezTo>
                  <a:cubicBezTo>
                    <a:pt x="3013" y="12304"/>
                    <a:pt x="2922" y="12463"/>
                    <a:pt x="2853" y="12623"/>
                  </a:cubicBezTo>
                  <a:cubicBezTo>
                    <a:pt x="2808" y="12692"/>
                    <a:pt x="2785" y="12760"/>
                    <a:pt x="2762" y="12806"/>
                  </a:cubicBezTo>
                  <a:lnTo>
                    <a:pt x="2694" y="12920"/>
                  </a:lnTo>
                  <a:lnTo>
                    <a:pt x="2648" y="13011"/>
                  </a:lnTo>
                  <a:lnTo>
                    <a:pt x="2602" y="13102"/>
                  </a:lnTo>
                  <a:lnTo>
                    <a:pt x="2579" y="13171"/>
                  </a:lnTo>
                  <a:lnTo>
                    <a:pt x="2488" y="13331"/>
                  </a:lnTo>
                  <a:lnTo>
                    <a:pt x="2488" y="13354"/>
                  </a:lnTo>
                  <a:cubicBezTo>
                    <a:pt x="2420" y="13491"/>
                    <a:pt x="2374" y="13605"/>
                    <a:pt x="2306" y="13719"/>
                  </a:cubicBezTo>
                  <a:lnTo>
                    <a:pt x="2191" y="13993"/>
                  </a:lnTo>
                  <a:lnTo>
                    <a:pt x="2100" y="14175"/>
                  </a:lnTo>
                  <a:lnTo>
                    <a:pt x="2100" y="14221"/>
                  </a:lnTo>
                  <a:cubicBezTo>
                    <a:pt x="2054" y="14289"/>
                    <a:pt x="2032" y="14358"/>
                    <a:pt x="1986" y="14449"/>
                  </a:cubicBezTo>
                  <a:lnTo>
                    <a:pt x="1940" y="14563"/>
                  </a:lnTo>
                  <a:lnTo>
                    <a:pt x="1940" y="14586"/>
                  </a:lnTo>
                  <a:cubicBezTo>
                    <a:pt x="1918" y="14632"/>
                    <a:pt x="1895" y="14677"/>
                    <a:pt x="1872" y="14723"/>
                  </a:cubicBezTo>
                  <a:cubicBezTo>
                    <a:pt x="1803" y="14906"/>
                    <a:pt x="1735" y="15088"/>
                    <a:pt x="1666" y="15317"/>
                  </a:cubicBezTo>
                  <a:cubicBezTo>
                    <a:pt x="1644" y="15339"/>
                    <a:pt x="1644" y="15385"/>
                    <a:pt x="1621" y="15408"/>
                  </a:cubicBezTo>
                  <a:lnTo>
                    <a:pt x="1598" y="15453"/>
                  </a:lnTo>
                  <a:lnTo>
                    <a:pt x="1598" y="15476"/>
                  </a:lnTo>
                  <a:cubicBezTo>
                    <a:pt x="1552" y="15613"/>
                    <a:pt x="1507" y="15750"/>
                    <a:pt x="1461" y="15887"/>
                  </a:cubicBezTo>
                  <a:cubicBezTo>
                    <a:pt x="1415" y="16024"/>
                    <a:pt x="1370" y="16161"/>
                    <a:pt x="1324" y="16275"/>
                  </a:cubicBezTo>
                  <a:lnTo>
                    <a:pt x="1301" y="16344"/>
                  </a:lnTo>
                  <a:lnTo>
                    <a:pt x="1278" y="16389"/>
                  </a:lnTo>
                  <a:lnTo>
                    <a:pt x="1278" y="16412"/>
                  </a:lnTo>
                  <a:lnTo>
                    <a:pt x="1233" y="16549"/>
                  </a:lnTo>
                  <a:cubicBezTo>
                    <a:pt x="1187" y="16640"/>
                    <a:pt x="1164" y="16709"/>
                    <a:pt x="1141" y="16777"/>
                  </a:cubicBezTo>
                  <a:lnTo>
                    <a:pt x="1164" y="16755"/>
                  </a:lnTo>
                  <a:lnTo>
                    <a:pt x="1119" y="16823"/>
                  </a:lnTo>
                  <a:lnTo>
                    <a:pt x="1096" y="16914"/>
                  </a:lnTo>
                  <a:lnTo>
                    <a:pt x="1073" y="16960"/>
                  </a:lnTo>
                  <a:cubicBezTo>
                    <a:pt x="1073" y="16983"/>
                    <a:pt x="1073" y="16983"/>
                    <a:pt x="1073" y="16983"/>
                  </a:cubicBezTo>
                  <a:cubicBezTo>
                    <a:pt x="1004" y="17143"/>
                    <a:pt x="959" y="17279"/>
                    <a:pt x="913" y="17416"/>
                  </a:cubicBezTo>
                  <a:lnTo>
                    <a:pt x="890" y="17508"/>
                  </a:lnTo>
                  <a:cubicBezTo>
                    <a:pt x="845" y="17645"/>
                    <a:pt x="822" y="17759"/>
                    <a:pt x="776" y="17873"/>
                  </a:cubicBezTo>
                  <a:lnTo>
                    <a:pt x="731" y="18033"/>
                  </a:lnTo>
                  <a:cubicBezTo>
                    <a:pt x="685" y="18215"/>
                    <a:pt x="639" y="18398"/>
                    <a:pt x="594" y="18581"/>
                  </a:cubicBezTo>
                  <a:lnTo>
                    <a:pt x="571" y="18649"/>
                  </a:lnTo>
                  <a:lnTo>
                    <a:pt x="548" y="18672"/>
                  </a:lnTo>
                  <a:cubicBezTo>
                    <a:pt x="502" y="18809"/>
                    <a:pt x="457" y="18969"/>
                    <a:pt x="411" y="19128"/>
                  </a:cubicBezTo>
                  <a:cubicBezTo>
                    <a:pt x="388" y="19242"/>
                    <a:pt x="365" y="19379"/>
                    <a:pt x="320" y="19516"/>
                  </a:cubicBezTo>
                  <a:lnTo>
                    <a:pt x="297" y="19653"/>
                  </a:lnTo>
                  <a:lnTo>
                    <a:pt x="274" y="19745"/>
                  </a:lnTo>
                  <a:lnTo>
                    <a:pt x="274" y="19790"/>
                  </a:lnTo>
                  <a:cubicBezTo>
                    <a:pt x="274" y="19836"/>
                    <a:pt x="251" y="19859"/>
                    <a:pt x="251" y="19904"/>
                  </a:cubicBezTo>
                  <a:lnTo>
                    <a:pt x="228" y="19950"/>
                  </a:lnTo>
                  <a:lnTo>
                    <a:pt x="228" y="19996"/>
                  </a:lnTo>
                  <a:lnTo>
                    <a:pt x="228" y="20019"/>
                  </a:lnTo>
                  <a:cubicBezTo>
                    <a:pt x="183" y="20110"/>
                    <a:pt x="160" y="20178"/>
                    <a:pt x="137" y="20270"/>
                  </a:cubicBezTo>
                  <a:lnTo>
                    <a:pt x="114" y="20338"/>
                  </a:lnTo>
                  <a:cubicBezTo>
                    <a:pt x="114" y="20384"/>
                    <a:pt x="91" y="20407"/>
                    <a:pt x="91" y="20452"/>
                  </a:cubicBezTo>
                  <a:cubicBezTo>
                    <a:pt x="69" y="20475"/>
                    <a:pt x="69" y="20498"/>
                    <a:pt x="69" y="20521"/>
                  </a:cubicBezTo>
                  <a:lnTo>
                    <a:pt x="69" y="20544"/>
                  </a:lnTo>
                  <a:cubicBezTo>
                    <a:pt x="46" y="20566"/>
                    <a:pt x="46" y="20589"/>
                    <a:pt x="23" y="20612"/>
                  </a:cubicBezTo>
                  <a:cubicBezTo>
                    <a:pt x="0" y="20726"/>
                    <a:pt x="0" y="20840"/>
                    <a:pt x="46" y="20977"/>
                  </a:cubicBezTo>
                  <a:cubicBezTo>
                    <a:pt x="69" y="21068"/>
                    <a:pt x="114" y="21160"/>
                    <a:pt x="137" y="21205"/>
                  </a:cubicBezTo>
                  <a:cubicBezTo>
                    <a:pt x="160" y="21274"/>
                    <a:pt x="206" y="21342"/>
                    <a:pt x="228" y="21388"/>
                  </a:cubicBezTo>
                  <a:lnTo>
                    <a:pt x="251" y="21411"/>
                  </a:lnTo>
                  <a:cubicBezTo>
                    <a:pt x="320" y="21502"/>
                    <a:pt x="365" y="21593"/>
                    <a:pt x="434" y="21662"/>
                  </a:cubicBezTo>
                  <a:lnTo>
                    <a:pt x="457" y="21708"/>
                  </a:lnTo>
                  <a:cubicBezTo>
                    <a:pt x="457" y="21708"/>
                    <a:pt x="480" y="21730"/>
                    <a:pt x="480" y="21730"/>
                  </a:cubicBezTo>
                  <a:lnTo>
                    <a:pt x="502" y="21753"/>
                  </a:lnTo>
                  <a:lnTo>
                    <a:pt x="548" y="21822"/>
                  </a:lnTo>
                  <a:cubicBezTo>
                    <a:pt x="571" y="21867"/>
                    <a:pt x="616" y="21936"/>
                    <a:pt x="639" y="21981"/>
                  </a:cubicBezTo>
                  <a:lnTo>
                    <a:pt x="639" y="21959"/>
                  </a:lnTo>
                  <a:lnTo>
                    <a:pt x="731" y="22096"/>
                  </a:lnTo>
                  <a:lnTo>
                    <a:pt x="708" y="22050"/>
                  </a:lnTo>
                  <a:lnTo>
                    <a:pt x="708" y="22050"/>
                  </a:lnTo>
                  <a:cubicBezTo>
                    <a:pt x="753" y="22141"/>
                    <a:pt x="799" y="22210"/>
                    <a:pt x="868" y="22255"/>
                  </a:cubicBezTo>
                  <a:cubicBezTo>
                    <a:pt x="890" y="22301"/>
                    <a:pt x="913" y="22347"/>
                    <a:pt x="959" y="22370"/>
                  </a:cubicBezTo>
                  <a:cubicBezTo>
                    <a:pt x="982" y="22415"/>
                    <a:pt x="1004" y="22438"/>
                    <a:pt x="1027" y="22461"/>
                  </a:cubicBezTo>
                  <a:lnTo>
                    <a:pt x="1119" y="22598"/>
                  </a:lnTo>
                  <a:lnTo>
                    <a:pt x="1141" y="22621"/>
                  </a:lnTo>
                  <a:lnTo>
                    <a:pt x="1164" y="22666"/>
                  </a:lnTo>
                  <a:cubicBezTo>
                    <a:pt x="1233" y="22735"/>
                    <a:pt x="1301" y="22826"/>
                    <a:pt x="1370" y="22895"/>
                  </a:cubicBezTo>
                  <a:cubicBezTo>
                    <a:pt x="1415" y="22963"/>
                    <a:pt x="1484" y="23031"/>
                    <a:pt x="1552" y="23100"/>
                  </a:cubicBezTo>
                  <a:cubicBezTo>
                    <a:pt x="1598" y="23146"/>
                    <a:pt x="1644" y="23191"/>
                    <a:pt x="1689" y="23260"/>
                  </a:cubicBezTo>
                  <a:lnTo>
                    <a:pt x="1712" y="23305"/>
                  </a:lnTo>
                  <a:cubicBezTo>
                    <a:pt x="1826" y="23419"/>
                    <a:pt x="1918" y="23534"/>
                    <a:pt x="2032" y="23648"/>
                  </a:cubicBezTo>
                  <a:lnTo>
                    <a:pt x="2100" y="23716"/>
                  </a:lnTo>
                  <a:lnTo>
                    <a:pt x="2214" y="23853"/>
                  </a:lnTo>
                  <a:cubicBezTo>
                    <a:pt x="2306" y="23944"/>
                    <a:pt x="2397" y="24059"/>
                    <a:pt x="2511" y="24150"/>
                  </a:cubicBezTo>
                  <a:cubicBezTo>
                    <a:pt x="2625" y="24264"/>
                    <a:pt x="2762" y="24401"/>
                    <a:pt x="2899" y="24515"/>
                  </a:cubicBezTo>
                  <a:cubicBezTo>
                    <a:pt x="2990" y="24584"/>
                    <a:pt x="3082" y="24675"/>
                    <a:pt x="3173" y="24766"/>
                  </a:cubicBezTo>
                  <a:lnTo>
                    <a:pt x="3310" y="24880"/>
                  </a:lnTo>
                  <a:lnTo>
                    <a:pt x="3355" y="24926"/>
                  </a:lnTo>
                  <a:cubicBezTo>
                    <a:pt x="3470" y="25040"/>
                    <a:pt x="3584" y="25131"/>
                    <a:pt x="3721" y="25246"/>
                  </a:cubicBezTo>
                  <a:cubicBezTo>
                    <a:pt x="3858" y="25360"/>
                    <a:pt x="4017" y="25497"/>
                    <a:pt x="4154" y="25611"/>
                  </a:cubicBezTo>
                  <a:lnTo>
                    <a:pt x="4269" y="25679"/>
                  </a:lnTo>
                  <a:lnTo>
                    <a:pt x="4360" y="25770"/>
                  </a:lnTo>
                  <a:cubicBezTo>
                    <a:pt x="4428" y="25816"/>
                    <a:pt x="4497" y="25862"/>
                    <a:pt x="4565" y="25930"/>
                  </a:cubicBezTo>
                  <a:cubicBezTo>
                    <a:pt x="4634" y="25976"/>
                    <a:pt x="4702" y="26044"/>
                    <a:pt x="4771" y="26090"/>
                  </a:cubicBezTo>
                  <a:lnTo>
                    <a:pt x="4999" y="26250"/>
                  </a:lnTo>
                  <a:cubicBezTo>
                    <a:pt x="5113" y="26364"/>
                    <a:pt x="5250" y="26478"/>
                    <a:pt x="5410" y="26569"/>
                  </a:cubicBezTo>
                  <a:lnTo>
                    <a:pt x="5455" y="26615"/>
                  </a:lnTo>
                  <a:cubicBezTo>
                    <a:pt x="5707" y="26798"/>
                    <a:pt x="5980" y="26980"/>
                    <a:pt x="6231" y="27163"/>
                  </a:cubicBezTo>
                  <a:lnTo>
                    <a:pt x="6437" y="27323"/>
                  </a:lnTo>
                  <a:cubicBezTo>
                    <a:pt x="6688" y="27482"/>
                    <a:pt x="6916" y="27642"/>
                    <a:pt x="7144" y="27779"/>
                  </a:cubicBezTo>
                  <a:cubicBezTo>
                    <a:pt x="7213" y="27825"/>
                    <a:pt x="7281" y="27870"/>
                    <a:pt x="7350" y="27916"/>
                  </a:cubicBezTo>
                  <a:lnTo>
                    <a:pt x="7418" y="27962"/>
                  </a:lnTo>
                  <a:lnTo>
                    <a:pt x="7464" y="27985"/>
                  </a:lnTo>
                  <a:lnTo>
                    <a:pt x="7601" y="28076"/>
                  </a:lnTo>
                  <a:cubicBezTo>
                    <a:pt x="7669" y="28121"/>
                    <a:pt x="7738" y="28167"/>
                    <a:pt x="7806" y="28190"/>
                  </a:cubicBezTo>
                  <a:lnTo>
                    <a:pt x="7829" y="28213"/>
                  </a:lnTo>
                  <a:lnTo>
                    <a:pt x="7875" y="28236"/>
                  </a:lnTo>
                  <a:cubicBezTo>
                    <a:pt x="7943" y="28281"/>
                    <a:pt x="8012" y="28327"/>
                    <a:pt x="8103" y="28373"/>
                  </a:cubicBezTo>
                  <a:cubicBezTo>
                    <a:pt x="8400" y="28578"/>
                    <a:pt x="8719" y="28761"/>
                    <a:pt x="9039" y="28966"/>
                  </a:cubicBezTo>
                  <a:cubicBezTo>
                    <a:pt x="9359" y="29171"/>
                    <a:pt x="9655" y="29331"/>
                    <a:pt x="9952" y="29491"/>
                  </a:cubicBezTo>
                  <a:cubicBezTo>
                    <a:pt x="10089" y="29559"/>
                    <a:pt x="10249" y="29651"/>
                    <a:pt x="10386" y="29719"/>
                  </a:cubicBezTo>
                  <a:cubicBezTo>
                    <a:pt x="10545" y="29788"/>
                    <a:pt x="10705" y="29879"/>
                    <a:pt x="10865" y="29970"/>
                  </a:cubicBezTo>
                  <a:lnTo>
                    <a:pt x="11116" y="30084"/>
                  </a:lnTo>
                  <a:lnTo>
                    <a:pt x="11139" y="30107"/>
                  </a:lnTo>
                  <a:cubicBezTo>
                    <a:pt x="11322" y="30199"/>
                    <a:pt x="11527" y="30290"/>
                    <a:pt x="11710" y="30404"/>
                  </a:cubicBezTo>
                  <a:cubicBezTo>
                    <a:pt x="11847" y="30450"/>
                    <a:pt x="12006" y="30518"/>
                    <a:pt x="12143" y="30564"/>
                  </a:cubicBezTo>
                  <a:lnTo>
                    <a:pt x="12166" y="30587"/>
                  </a:lnTo>
                  <a:lnTo>
                    <a:pt x="12212" y="30609"/>
                  </a:lnTo>
                  <a:cubicBezTo>
                    <a:pt x="12326" y="30655"/>
                    <a:pt x="12440" y="30701"/>
                    <a:pt x="12577" y="30746"/>
                  </a:cubicBezTo>
                  <a:lnTo>
                    <a:pt x="12668" y="30792"/>
                  </a:lnTo>
                  <a:lnTo>
                    <a:pt x="12760" y="30838"/>
                  </a:lnTo>
                  <a:cubicBezTo>
                    <a:pt x="12805" y="30861"/>
                    <a:pt x="12874" y="30906"/>
                    <a:pt x="12919" y="30929"/>
                  </a:cubicBezTo>
                  <a:lnTo>
                    <a:pt x="12965" y="30929"/>
                  </a:lnTo>
                  <a:cubicBezTo>
                    <a:pt x="13033" y="30975"/>
                    <a:pt x="13102" y="30997"/>
                    <a:pt x="13170" y="31043"/>
                  </a:cubicBezTo>
                  <a:lnTo>
                    <a:pt x="13353" y="31112"/>
                  </a:lnTo>
                  <a:cubicBezTo>
                    <a:pt x="13490" y="31180"/>
                    <a:pt x="13627" y="31226"/>
                    <a:pt x="13764" y="31271"/>
                  </a:cubicBezTo>
                  <a:lnTo>
                    <a:pt x="13855" y="31317"/>
                  </a:lnTo>
                  <a:lnTo>
                    <a:pt x="13878" y="31317"/>
                  </a:lnTo>
                  <a:cubicBezTo>
                    <a:pt x="13969" y="31363"/>
                    <a:pt x="14038" y="31386"/>
                    <a:pt x="14129" y="31408"/>
                  </a:cubicBezTo>
                  <a:cubicBezTo>
                    <a:pt x="14175" y="31431"/>
                    <a:pt x="14220" y="31431"/>
                    <a:pt x="14243" y="31454"/>
                  </a:cubicBezTo>
                  <a:lnTo>
                    <a:pt x="14289" y="31454"/>
                  </a:lnTo>
                  <a:cubicBezTo>
                    <a:pt x="14312" y="31454"/>
                    <a:pt x="14357" y="31477"/>
                    <a:pt x="14380" y="31477"/>
                  </a:cubicBezTo>
                  <a:cubicBezTo>
                    <a:pt x="14426" y="31477"/>
                    <a:pt x="14449" y="31454"/>
                    <a:pt x="14494" y="31431"/>
                  </a:cubicBezTo>
                  <a:cubicBezTo>
                    <a:pt x="14494" y="31431"/>
                    <a:pt x="14517" y="31408"/>
                    <a:pt x="14540" y="31408"/>
                  </a:cubicBezTo>
                  <a:cubicBezTo>
                    <a:pt x="14540" y="31363"/>
                    <a:pt x="14540" y="31317"/>
                    <a:pt x="14586" y="31294"/>
                  </a:cubicBezTo>
                  <a:cubicBezTo>
                    <a:pt x="14586" y="31294"/>
                    <a:pt x="14586" y="31294"/>
                    <a:pt x="14586" y="31271"/>
                  </a:cubicBezTo>
                  <a:cubicBezTo>
                    <a:pt x="14586" y="31249"/>
                    <a:pt x="14586" y="31226"/>
                    <a:pt x="14586" y="31226"/>
                  </a:cubicBezTo>
                  <a:cubicBezTo>
                    <a:pt x="14654" y="31180"/>
                    <a:pt x="14723" y="31134"/>
                    <a:pt x="14791" y="31089"/>
                  </a:cubicBezTo>
                  <a:cubicBezTo>
                    <a:pt x="14814" y="31089"/>
                    <a:pt x="14837" y="31066"/>
                    <a:pt x="14837" y="31066"/>
                  </a:cubicBezTo>
                  <a:cubicBezTo>
                    <a:pt x="14859" y="31043"/>
                    <a:pt x="14882" y="31020"/>
                    <a:pt x="14905" y="30997"/>
                  </a:cubicBezTo>
                  <a:cubicBezTo>
                    <a:pt x="14974" y="30929"/>
                    <a:pt x="15019" y="30883"/>
                    <a:pt x="15088" y="30838"/>
                  </a:cubicBezTo>
                  <a:cubicBezTo>
                    <a:pt x="15202" y="30746"/>
                    <a:pt x="15316" y="30655"/>
                    <a:pt x="15384" y="30564"/>
                  </a:cubicBezTo>
                  <a:cubicBezTo>
                    <a:pt x="15430" y="30541"/>
                    <a:pt x="15476" y="30495"/>
                    <a:pt x="15499" y="30472"/>
                  </a:cubicBezTo>
                  <a:lnTo>
                    <a:pt x="15521" y="30450"/>
                  </a:lnTo>
                  <a:cubicBezTo>
                    <a:pt x="15567" y="30404"/>
                    <a:pt x="15590" y="30358"/>
                    <a:pt x="15636" y="30336"/>
                  </a:cubicBezTo>
                  <a:lnTo>
                    <a:pt x="15750" y="30199"/>
                  </a:lnTo>
                  <a:lnTo>
                    <a:pt x="15864" y="30107"/>
                  </a:lnTo>
                  <a:cubicBezTo>
                    <a:pt x="15887" y="30062"/>
                    <a:pt x="15932" y="30039"/>
                    <a:pt x="15978" y="29993"/>
                  </a:cubicBezTo>
                  <a:lnTo>
                    <a:pt x="16001" y="29970"/>
                  </a:lnTo>
                  <a:cubicBezTo>
                    <a:pt x="16024" y="29948"/>
                    <a:pt x="16046" y="29902"/>
                    <a:pt x="16092" y="29879"/>
                  </a:cubicBezTo>
                  <a:cubicBezTo>
                    <a:pt x="16160" y="29788"/>
                    <a:pt x="16252" y="29719"/>
                    <a:pt x="16320" y="29628"/>
                  </a:cubicBezTo>
                  <a:cubicBezTo>
                    <a:pt x="16366" y="29582"/>
                    <a:pt x="16412" y="29537"/>
                    <a:pt x="16457" y="29491"/>
                  </a:cubicBezTo>
                  <a:lnTo>
                    <a:pt x="16549" y="29377"/>
                  </a:lnTo>
                  <a:cubicBezTo>
                    <a:pt x="16571" y="29354"/>
                    <a:pt x="16594" y="29331"/>
                    <a:pt x="16617" y="29286"/>
                  </a:cubicBezTo>
                  <a:lnTo>
                    <a:pt x="16663" y="29240"/>
                  </a:lnTo>
                  <a:lnTo>
                    <a:pt x="16731" y="29194"/>
                  </a:lnTo>
                  <a:lnTo>
                    <a:pt x="16754" y="29149"/>
                  </a:lnTo>
                  <a:lnTo>
                    <a:pt x="16800" y="29126"/>
                  </a:lnTo>
                  <a:cubicBezTo>
                    <a:pt x="16822" y="29080"/>
                    <a:pt x="16845" y="29057"/>
                    <a:pt x="16868" y="29035"/>
                  </a:cubicBezTo>
                  <a:lnTo>
                    <a:pt x="16914" y="28989"/>
                  </a:lnTo>
                  <a:lnTo>
                    <a:pt x="16937" y="28966"/>
                  </a:lnTo>
                  <a:lnTo>
                    <a:pt x="16959" y="28943"/>
                  </a:lnTo>
                  <a:lnTo>
                    <a:pt x="17051" y="28829"/>
                  </a:lnTo>
                  <a:cubicBezTo>
                    <a:pt x="17165" y="28669"/>
                    <a:pt x="17302" y="28510"/>
                    <a:pt x="17439" y="28373"/>
                  </a:cubicBezTo>
                  <a:cubicBezTo>
                    <a:pt x="17690" y="28099"/>
                    <a:pt x="17941" y="27825"/>
                    <a:pt x="18169" y="27551"/>
                  </a:cubicBezTo>
                  <a:cubicBezTo>
                    <a:pt x="18306" y="27391"/>
                    <a:pt x="18420" y="27254"/>
                    <a:pt x="18534" y="27094"/>
                  </a:cubicBezTo>
                  <a:cubicBezTo>
                    <a:pt x="18671" y="26935"/>
                    <a:pt x="18785" y="26798"/>
                    <a:pt x="18922" y="26638"/>
                  </a:cubicBezTo>
                  <a:lnTo>
                    <a:pt x="18991" y="26547"/>
                  </a:lnTo>
                  <a:cubicBezTo>
                    <a:pt x="19014" y="26501"/>
                    <a:pt x="19059" y="26455"/>
                    <a:pt x="19105" y="26410"/>
                  </a:cubicBezTo>
                  <a:lnTo>
                    <a:pt x="19173" y="26318"/>
                  </a:lnTo>
                  <a:cubicBezTo>
                    <a:pt x="19196" y="26273"/>
                    <a:pt x="19219" y="26250"/>
                    <a:pt x="19265" y="26204"/>
                  </a:cubicBezTo>
                  <a:cubicBezTo>
                    <a:pt x="19310" y="26136"/>
                    <a:pt x="19356" y="26090"/>
                    <a:pt x="19402" y="26044"/>
                  </a:cubicBezTo>
                  <a:cubicBezTo>
                    <a:pt x="19470" y="25953"/>
                    <a:pt x="19539" y="25862"/>
                    <a:pt x="19607" y="25770"/>
                  </a:cubicBezTo>
                  <a:cubicBezTo>
                    <a:pt x="19653" y="25702"/>
                    <a:pt x="19698" y="25634"/>
                    <a:pt x="19744" y="25565"/>
                  </a:cubicBezTo>
                  <a:cubicBezTo>
                    <a:pt x="19881" y="25382"/>
                    <a:pt x="19995" y="25200"/>
                    <a:pt x="20132" y="25040"/>
                  </a:cubicBezTo>
                  <a:cubicBezTo>
                    <a:pt x="20246" y="24880"/>
                    <a:pt x="20360" y="24698"/>
                    <a:pt x="20497" y="24538"/>
                  </a:cubicBezTo>
                  <a:lnTo>
                    <a:pt x="20657" y="24310"/>
                  </a:lnTo>
                  <a:cubicBezTo>
                    <a:pt x="20840" y="24036"/>
                    <a:pt x="21045" y="23785"/>
                    <a:pt x="21228" y="23511"/>
                  </a:cubicBezTo>
                  <a:cubicBezTo>
                    <a:pt x="21456" y="23168"/>
                    <a:pt x="21707" y="22803"/>
                    <a:pt x="21958" y="22415"/>
                  </a:cubicBezTo>
                  <a:lnTo>
                    <a:pt x="21958" y="22415"/>
                  </a:lnTo>
                  <a:lnTo>
                    <a:pt x="21935" y="22438"/>
                  </a:lnTo>
                  <a:lnTo>
                    <a:pt x="22004" y="22324"/>
                  </a:lnTo>
                  <a:lnTo>
                    <a:pt x="22118" y="22187"/>
                  </a:lnTo>
                  <a:lnTo>
                    <a:pt x="22095" y="22187"/>
                  </a:lnTo>
                  <a:cubicBezTo>
                    <a:pt x="22186" y="22050"/>
                    <a:pt x="22278" y="21913"/>
                    <a:pt x="22392" y="21753"/>
                  </a:cubicBezTo>
                  <a:lnTo>
                    <a:pt x="22415" y="21730"/>
                  </a:lnTo>
                  <a:lnTo>
                    <a:pt x="22437" y="21708"/>
                  </a:lnTo>
                  <a:cubicBezTo>
                    <a:pt x="22552" y="21525"/>
                    <a:pt x="22643" y="21365"/>
                    <a:pt x="22757" y="21205"/>
                  </a:cubicBezTo>
                  <a:cubicBezTo>
                    <a:pt x="22871" y="21023"/>
                    <a:pt x="22985" y="20840"/>
                    <a:pt x="23099" y="20658"/>
                  </a:cubicBezTo>
                  <a:lnTo>
                    <a:pt x="23145" y="20589"/>
                  </a:lnTo>
                  <a:lnTo>
                    <a:pt x="23168" y="20544"/>
                  </a:lnTo>
                  <a:cubicBezTo>
                    <a:pt x="23259" y="20407"/>
                    <a:pt x="23328" y="20247"/>
                    <a:pt x="23419" y="20110"/>
                  </a:cubicBezTo>
                  <a:lnTo>
                    <a:pt x="23465" y="20064"/>
                  </a:lnTo>
                  <a:lnTo>
                    <a:pt x="23487" y="20019"/>
                  </a:lnTo>
                  <a:lnTo>
                    <a:pt x="23465" y="20019"/>
                  </a:lnTo>
                  <a:lnTo>
                    <a:pt x="23487" y="19996"/>
                  </a:lnTo>
                  <a:cubicBezTo>
                    <a:pt x="23716" y="19676"/>
                    <a:pt x="23921" y="19334"/>
                    <a:pt x="24172" y="18923"/>
                  </a:cubicBezTo>
                  <a:lnTo>
                    <a:pt x="24263" y="18763"/>
                  </a:lnTo>
                  <a:lnTo>
                    <a:pt x="24286" y="18740"/>
                  </a:lnTo>
                  <a:lnTo>
                    <a:pt x="24309" y="18695"/>
                  </a:lnTo>
                  <a:cubicBezTo>
                    <a:pt x="24378" y="18558"/>
                    <a:pt x="24446" y="18444"/>
                    <a:pt x="24515" y="18307"/>
                  </a:cubicBezTo>
                  <a:lnTo>
                    <a:pt x="24583" y="18215"/>
                  </a:lnTo>
                  <a:lnTo>
                    <a:pt x="24629" y="18101"/>
                  </a:lnTo>
                  <a:cubicBezTo>
                    <a:pt x="24697" y="17964"/>
                    <a:pt x="24788" y="17850"/>
                    <a:pt x="24857" y="17713"/>
                  </a:cubicBezTo>
                  <a:lnTo>
                    <a:pt x="24857" y="17690"/>
                  </a:lnTo>
                  <a:cubicBezTo>
                    <a:pt x="24857" y="17690"/>
                    <a:pt x="24857" y="17690"/>
                    <a:pt x="24857" y="17668"/>
                  </a:cubicBezTo>
                  <a:lnTo>
                    <a:pt x="24903" y="17599"/>
                  </a:lnTo>
                  <a:cubicBezTo>
                    <a:pt x="24925" y="17531"/>
                    <a:pt x="24948" y="17462"/>
                    <a:pt x="24994" y="17416"/>
                  </a:cubicBezTo>
                  <a:lnTo>
                    <a:pt x="25040" y="17302"/>
                  </a:lnTo>
                  <a:cubicBezTo>
                    <a:pt x="25040" y="17257"/>
                    <a:pt x="25062" y="17211"/>
                    <a:pt x="25085" y="17165"/>
                  </a:cubicBezTo>
                  <a:cubicBezTo>
                    <a:pt x="25154" y="17006"/>
                    <a:pt x="25222" y="16846"/>
                    <a:pt x="25291" y="16686"/>
                  </a:cubicBezTo>
                  <a:lnTo>
                    <a:pt x="25291" y="16640"/>
                  </a:lnTo>
                  <a:cubicBezTo>
                    <a:pt x="25382" y="16458"/>
                    <a:pt x="25450" y="16298"/>
                    <a:pt x="25519" y="16115"/>
                  </a:cubicBezTo>
                  <a:cubicBezTo>
                    <a:pt x="25587" y="15978"/>
                    <a:pt x="25633" y="15842"/>
                    <a:pt x="25701" y="15705"/>
                  </a:cubicBezTo>
                  <a:lnTo>
                    <a:pt x="25770" y="15568"/>
                  </a:lnTo>
                  <a:cubicBezTo>
                    <a:pt x="25770" y="15522"/>
                    <a:pt x="25793" y="15499"/>
                    <a:pt x="25816" y="15453"/>
                  </a:cubicBezTo>
                  <a:cubicBezTo>
                    <a:pt x="25838" y="15408"/>
                    <a:pt x="25861" y="15362"/>
                    <a:pt x="25884" y="15317"/>
                  </a:cubicBezTo>
                  <a:lnTo>
                    <a:pt x="25907" y="15248"/>
                  </a:lnTo>
                  <a:lnTo>
                    <a:pt x="25953" y="15180"/>
                  </a:lnTo>
                  <a:cubicBezTo>
                    <a:pt x="25953" y="15157"/>
                    <a:pt x="25975" y="15134"/>
                    <a:pt x="25975" y="15111"/>
                  </a:cubicBezTo>
                  <a:lnTo>
                    <a:pt x="25998" y="15065"/>
                  </a:lnTo>
                  <a:cubicBezTo>
                    <a:pt x="26090" y="14906"/>
                    <a:pt x="26135" y="14746"/>
                    <a:pt x="26204" y="14586"/>
                  </a:cubicBezTo>
                  <a:cubicBezTo>
                    <a:pt x="26249" y="14495"/>
                    <a:pt x="26272" y="14404"/>
                    <a:pt x="26295" y="14312"/>
                  </a:cubicBezTo>
                  <a:lnTo>
                    <a:pt x="26341" y="14175"/>
                  </a:lnTo>
                  <a:cubicBezTo>
                    <a:pt x="26455" y="13833"/>
                    <a:pt x="26546" y="13513"/>
                    <a:pt x="26637" y="13217"/>
                  </a:cubicBezTo>
                  <a:lnTo>
                    <a:pt x="26637" y="13171"/>
                  </a:lnTo>
                  <a:cubicBezTo>
                    <a:pt x="26660" y="13102"/>
                    <a:pt x="26683" y="13057"/>
                    <a:pt x="26683" y="12988"/>
                  </a:cubicBezTo>
                  <a:lnTo>
                    <a:pt x="26706" y="12897"/>
                  </a:lnTo>
                  <a:cubicBezTo>
                    <a:pt x="26729" y="12851"/>
                    <a:pt x="26729" y="12806"/>
                    <a:pt x="26751" y="12737"/>
                  </a:cubicBezTo>
                  <a:lnTo>
                    <a:pt x="26751" y="12692"/>
                  </a:lnTo>
                  <a:cubicBezTo>
                    <a:pt x="26774" y="12623"/>
                    <a:pt x="26797" y="12555"/>
                    <a:pt x="26797" y="12509"/>
                  </a:cubicBezTo>
                  <a:cubicBezTo>
                    <a:pt x="26820" y="12418"/>
                    <a:pt x="26843" y="12349"/>
                    <a:pt x="26843" y="12258"/>
                  </a:cubicBezTo>
                  <a:cubicBezTo>
                    <a:pt x="26866" y="12167"/>
                    <a:pt x="26888" y="12098"/>
                    <a:pt x="26888" y="12007"/>
                  </a:cubicBezTo>
                  <a:cubicBezTo>
                    <a:pt x="26911" y="11916"/>
                    <a:pt x="26934" y="11824"/>
                    <a:pt x="26957" y="11733"/>
                  </a:cubicBezTo>
                  <a:cubicBezTo>
                    <a:pt x="26980" y="11573"/>
                    <a:pt x="27003" y="11391"/>
                    <a:pt x="27025" y="11231"/>
                  </a:cubicBezTo>
                  <a:cubicBezTo>
                    <a:pt x="27025" y="11140"/>
                    <a:pt x="27048" y="11048"/>
                    <a:pt x="27071" y="10957"/>
                  </a:cubicBezTo>
                  <a:cubicBezTo>
                    <a:pt x="27071" y="10866"/>
                    <a:pt x="27094" y="10774"/>
                    <a:pt x="27117" y="10683"/>
                  </a:cubicBezTo>
                  <a:cubicBezTo>
                    <a:pt x="27117" y="10637"/>
                    <a:pt x="27117" y="10592"/>
                    <a:pt x="27117" y="10546"/>
                  </a:cubicBezTo>
                  <a:lnTo>
                    <a:pt x="27139" y="10455"/>
                  </a:lnTo>
                  <a:cubicBezTo>
                    <a:pt x="27139" y="10386"/>
                    <a:pt x="27162" y="10318"/>
                    <a:pt x="27162" y="10272"/>
                  </a:cubicBezTo>
                  <a:lnTo>
                    <a:pt x="27162" y="10204"/>
                  </a:lnTo>
                  <a:cubicBezTo>
                    <a:pt x="27185" y="10112"/>
                    <a:pt x="27185" y="10021"/>
                    <a:pt x="27185" y="9907"/>
                  </a:cubicBezTo>
                  <a:cubicBezTo>
                    <a:pt x="27185" y="9838"/>
                    <a:pt x="27185" y="9747"/>
                    <a:pt x="27208" y="9679"/>
                  </a:cubicBezTo>
                  <a:lnTo>
                    <a:pt x="27208" y="9587"/>
                  </a:lnTo>
                  <a:cubicBezTo>
                    <a:pt x="27208" y="9496"/>
                    <a:pt x="27231" y="9405"/>
                    <a:pt x="27231" y="9313"/>
                  </a:cubicBezTo>
                  <a:lnTo>
                    <a:pt x="27231" y="9268"/>
                  </a:lnTo>
                  <a:cubicBezTo>
                    <a:pt x="27254" y="9177"/>
                    <a:pt x="27254" y="9085"/>
                    <a:pt x="27276" y="8994"/>
                  </a:cubicBezTo>
                  <a:cubicBezTo>
                    <a:pt x="27276" y="8971"/>
                    <a:pt x="27276" y="8925"/>
                    <a:pt x="27276" y="8903"/>
                  </a:cubicBezTo>
                  <a:lnTo>
                    <a:pt x="27276" y="8834"/>
                  </a:lnTo>
                  <a:cubicBezTo>
                    <a:pt x="27276" y="8743"/>
                    <a:pt x="27276" y="8629"/>
                    <a:pt x="27276" y="8515"/>
                  </a:cubicBezTo>
                  <a:cubicBezTo>
                    <a:pt x="27254" y="8400"/>
                    <a:pt x="27254" y="8286"/>
                    <a:pt x="27254" y="8172"/>
                  </a:cubicBezTo>
                  <a:cubicBezTo>
                    <a:pt x="27254" y="8104"/>
                    <a:pt x="27254" y="8035"/>
                    <a:pt x="27254" y="7967"/>
                  </a:cubicBezTo>
                  <a:cubicBezTo>
                    <a:pt x="27231" y="7875"/>
                    <a:pt x="27231" y="7807"/>
                    <a:pt x="27231" y="7716"/>
                  </a:cubicBezTo>
                  <a:cubicBezTo>
                    <a:pt x="27208" y="7647"/>
                    <a:pt x="27208" y="7579"/>
                    <a:pt x="27185" y="7487"/>
                  </a:cubicBezTo>
                  <a:lnTo>
                    <a:pt x="27185" y="7465"/>
                  </a:lnTo>
                  <a:cubicBezTo>
                    <a:pt x="27162" y="7396"/>
                    <a:pt x="27162" y="7351"/>
                    <a:pt x="27162" y="7282"/>
                  </a:cubicBezTo>
                  <a:cubicBezTo>
                    <a:pt x="27162" y="7259"/>
                    <a:pt x="27162" y="7236"/>
                    <a:pt x="27162" y="7191"/>
                  </a:cubicBezTo>
                  <a:lnTo>
                    <a:pt x="27162" y="7122"/>
                  </a:lnTo>
                  <a:cubicBezTo>
                    <a:pt x="27139" y="7008"/>
                    <a:pt x="27139" y="6894"/>
                    <a:pt x="27117" y="6803"/>
                  </a:cubicBezTo>
                  <a:cubicBezTo>
                    <a:pt x="27117" y="6711"/>
                    <a:pt x="27094" y="6643"/>
                    <a:pt x="27071" y="6552"/>
                  </a:cubicBezTo>
                  <a:cubicBezTo>
                    <a:pt x="27071" y="6552"/>
                    <a:pt x="27071" y="6529"/>
                    <a:pt x="27048" y="6506"/>
                  </a:cubicBezTo>
                  <a:cubicBezTo>
                    <a:pt x="27048" y="6460"/>
                    <a:pt x="27025" y="6437"/>
                    <a:pt x="27025" y="6415"/>
                  </a:cubicBezTo>
                  <a:lnTo>
                    <a:pt x="27003" y="6346"/>
                  </a:lnTo>
                  <a:cubicBezTo>
                    <a:pt x="27003" y="6323"/>
                    <a:pt x="27003" y="6301"/>
                    <a:pt x="27003" y="6278"/>
                  </a:cubicBezTo>
                  <a:cubicBezTo>
                    <a:pt x="26980" y="6255"/>
                    <a:pt x="26957" y="6232"/>
                    <a:pt x="26934" y="6209"/>
                  </a:cubicBezTo>
                  <a:cubicBezTo>
                    <a:pt x="26911" y="6164"/>
                    <a:pt x="26888" y="6072"/>
                    <a:pt x="26866" y="6004"/>
                  </a:cubicBezTo>
                  <a:lnTo>
                    <a:pt x="26843" y="5958"/>
                  </a:lnTo>
                  <a:cubicBezTo>
                    <a:pt x="26820" y="5890"/>
                    <a:pt x="26797" y="5821"/>
                    <a:pt x="26774" y="5753"/>
                  </a:cubicBezTo>
                  <a:cubicBezTo>
                    <a:pt x="26729" y="5593"/>
                    <a:pt x="26683" y="5433"/>
                    <a:pt x="26637" y="5273"/>
                  </a:cubicBezTo>
                  <a:cubicBezTo>
                    <a:pt x="26614" y="5228"/>
                    <a:pt x="26592" y="5159"/>
                    <a:pt x="26569" y="5091"/>
                  </a:cubicBezTo>
                  <a:cubicBezTo>
                    <a:pt x="26546" y="5000"/>
                    <a:pt x="26500" y="4931"/>
                    <a:pt x="26478" y="4840"/>
                  </a:cubicBezTo>
                  <a:cubicBezTo>
                    <a:pt x="26432" y="4703"/>
                    <a:pt x="26386" y="4566"/>
                    <a:pt x="26341" y="4452"/>
                  </a:cubicBezTo>
                  <a:cubicBezTo>
                    <a:pt x="26341" y="4429"/>
                    <a:pt x="26318" y="4406"/>
                    <a:pt x="26318" y="4406"/>
                  </a:cubicBezTo>
                  <a:lnTo>
                    <a:pt x="26318" y="4383"/>
                  </a:lnTo>
                  <a:cubicBezTo>
                    <a:pt x="26318" y="4383"/>
                    <a:pt x="26295" y="4360"/>
                    <a:pt x="26295" y="4360"/>
                  </a:cubicBezTo>
                  <a:cubicBezTo>
                    <a:pt x="26249" y="4246"/>
                    <a:pt x="26181" y="4132"/>
                    <a:pt x="26135" y="4018"/>
                  </a:cubicBezTo>
                  <a:cubicBezTo>
                    <a:pt x="26112" y="3972"/>
                    <a:pt x="26090" y="3927"/>
                    <a:pt x="26044" y="3881"/>
                  </a:cubicBezTo>
                  <a:cubicBezTo>
                    <a:pt x="25998" y="3790"/>
                    <a:pt x="25930" y="3721"/>
                    <a:pt x="25884" y="3630"/>
                  </a:cubicBezTo>
                  <a:lnTo>
                    <a:pt x="25816" y="3562"/>
                  </a:lnTo>
                  <a:lnTo>
                    <a:pt x="25793" y="3516"/>
                  </a:lnTo>
                  <a:cubicBezTo>
                    <a:pt x="25701" y="3425"/>
                    <a:pt x="25633" y="3333"/>
                    <a:pt x="25542" y="3242"/>
                  </a:cubicBezTo>
                  <a:cubicBezTo>
                    <a:pt x="25473" y="3173"/>
                    <a:pt x="25405" y="3082"/>
                    <a:pt x="25336" y="3014"/>
                  </a:cubicBezTo>
                  <a:lnTo>
                    <a:pt x="25268" y="2922"/>
                  </a:lnTo>
                  <a:lnTo>
                    <a:pt x="25222" y="2877"/>
                  </a:lnTo>
                  <a:cubicBezTo>
                    <a:pt x="25176" y="2831"/>
                    <a:pt x="25131" y="2785"/>
                    <a:pt x="25085" y="2740"/>
                  </a:cubicBezTo>
                  <a:cubicBezTo>
                    <a:pt x="25040" y="2671"/>
                    <a:pt x="24971" y="2626"/>
                    <a:pt x="24903" y="2557"/>
                  </a:cubicBezTo>
                  <a:cubicBezTo>
                    <a:pt x="24834" y="2489"/>
                    <a:pt x="24766" y="2420"/>
                    <a:pt x="24697" y="2375"/>
                  </a:cubicBezTo>
                  <a:lnTo>
                    <a:pt x="24629" y="2306"/>
                  </a:lnTo>
                  <a:lnTo>
                    <a:pt x="24537" y="2238"/>
                  </a:lnTo>
                  <a:lnTo>
                    <a:pt x="24446" y="2146"/>
                  </a:lnTo>
                  <a:lnTo>
                    <a:pt x="24400" y="2124"/>
                  </a:lnTo>
                  <a:lnTo>
                    <a:pt x="24355" y="2055"/>
                  </a:lnTo>
                  <a:lnTo>
                    <a:pt x="24309" y="2032"/>
                  </a:lnTo>
                  <a:cubicBezTo>
                    <a:pt x="24286" y="2009"/>
                    <a:pt x="24263" y="1987"/>
                    <a:pt x="24218" y="1941"/>
                  </a:cubicBezTo>
                  <a:cubicBezTo>
                    <a:pt x="24172" y="1895"/>
                    <a:pt x="24104" y="1850"/>
                    <a:pt x="24035" y="1804"/>
                  </a:cubicBezTo>
                  <a:lnTo>
                    <a:pt x="24035" y="1781"/>
                  </a:lnTo>
                  <a:lnTo>
                    <a:pt x="23967" y="1735"/>
                  </a:lnTo>
                  <a:cubicBezTo>
                    <a:pt x="23898" y="1667"/>
                    <a:pt x="23830" y="1621"/>
                    <a:pt x="23761" y="1553"/>
                  </a:cubicBezTo>
                  <a:lnTo>
                    <a:pt x="23716" y="1530"/>
                  </a:lnTo>
                  <a:lnTo>
                    <a:pt x="23670" y="1484"/>
                  </a:lnTo>
                  <a:lnTo>
                    <a:pt x="23647" y="1484"/>
                  </a:lnTo>
                  <a:cubicBezTo>
                    <a:pt x="23602" y="1439"/>
                    <a:pt x="23533" y="1370"/>
                    <a:pt x="23487" y="1325"/>
                  </a:cubicBezTo>
                  <a:cubicBezTo>
                    <a:pt x="23373" y="1256"/>
                    <a:pt x="23259" y="1188"/>
                    <a:pt x="23145" y="1119"/>
                  </a:cubicBezTo>
                  <a:cubicBezTo>
                    <a:pt x="23054" y="1074"/>
                    <a:pt x="22962" y="1028"/>
                    <a:pt x="22871" y="982"/>
                  </a:cubicBezTo>
                  <a:cubicBezTo>
                    <a:pt x="22803" y="937"/>
                    <a:pt x="22757" y="891"/>
                    <a:pt x="22689" y="868"/>
                  </a:cubicBezTo>
                  <a:cubicBezTo>
                    <a:pt x="22666" y="845"/>
                    <a:pt x="22620" y="845"/>
                    <a:pt x="22597" y="822"/>
                  </a:cubicBezTo>
                  <a:lnTo>
                    <a:pt x="22415" y="754"/>
                  </a:lnTo>
                  <a:lnTo>
                    <a:pt x="22369" y="708"/>
                  </a:lnTo>
                  <a:lnTo>
                    <a:pt x="22323" y="708"/>
                  </a:lnTo>
                  <a:cubicBezTo>
                    <a:pt x="22278" y="686"/>
                    <a:pt x="22232" y="663"/>
                    <a:pt x="22186" y="640"/>
                  </a:cubicBezTo>
                  <a:cubicBezTo>
                    <a:pt x="22164" y="640"/>
                    <a:pt x="22141" y="617"/>
                    <a:pt x="22095" y="617"/>
                  </a:cubicBezTo>
                  <a:lnTo>
                    <a:pt x="22049" y="617"/>
                  </a:lnTo>
                  <a:lnTo>
                    <a:pt x="22049" y="594"/>
                  </a:lnTo>
                  <a:cubicBezTo>
                    <a:pt x="22004" y="594"/>
                    <a:pt x="21935" y="571"/>
                    <a:pt x="21912" y="549"/>
                  </a:cubicBezTo>
                  <a:cubicBezTo>
                    <a:pt x="21912" y="526"/>
                    <a:pt x="21912" y="526"/>
                    <a:pt x="21912" y="503"/>
                  </a:cubicBezTo>
                  <a:cubicBezTo>
                    <a:pt x="21798" y="457"/>
                    <a:pt x="21707" y="434"/>
                    <a:pt x="21570" y="389"/>
                  </a:cubicBezTo>
                  <a:cubicBezTo>
                    <a:pt x="21410" y="343"/>
                    <a:pt x="21228" y="275"/>
                    <a:pt x="21045" y="252"/>
                  </a:cubicBezTo>
                  <a:cubicBezTo>
                    <a:pt x="20954" y="206"/>
                    <a:pt x="20840" y="206"/>
                    <a:pt x="20726" y="183"/>
                  </a:cubicBezTo>
                  <a:cubicBezTo>
                    <a:pt x="20680" y="183"/>
                    <a:pt x="20611" y="161"/>
                    <a:pt x="20566" y="161"/>
                  </a:cubicBezTo>
                  <a:lnTo>
                    <a:pt x="20474" y="138"/>
                  </a:lnTo>
                  <a:cubicBezTo>
                    <a:pt x="20292" y="115"/>
                    <a:pt x="20109" y="92"/>
                    <a:pt x="19927" y="69"/>
                  </a:cubicBezTo>
                  <a:cubicBezTo>
                    <a:pt x="19721" y="46"/>
                    <a:pt x="19539" y="46"/>
                    <a:pt x="19356" y="24"/>
                  </a:cubicBezTo>
                  <a:lnTo>
                    <a:pt x="19151" y="24"/>
                  </a:lnTo>
                  <a:cubicBezTo>
                    <a:pt x="19059" y="1"/>
                    <a:pt x="18945" y="1"/>
                    <a:pt x="18854" y="1"/>
                  </a:cubicBezTo>
                  <a:close/>
                </a:path>
              </a:pathLst>
            </a:custGeom>
            <a:solidFill>
              <a:srgbClr val="4EB7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61" name="Google Shape;6961;p25"/>
            <p:cNvSpPr/>
            <p:nvPr/>
          </p:nvSpPr>
          <p:spPr>
            <a:xfrm>
              <a:off x="6702250" y="1840900"/>
              <a:ext cx="397750" cy="781800"/>
            </a:xfrm>
            <a:custGeom>
              <a:avLst/>
              <a:gdLst/>
              <a:ahLst/>
              <a:cxnLst/>
              <a:rect l="l" t="t" r="r" b="b"/>
              <a:pathLst>
                <a:path w="15910" h="31272" extrusionOk="0">
                  <a:moveTo>
                    <a:pt x="13421" y="4497"/>
                  </a:moveTo>
                  <a:cubicBezTo>
                    <a:pt x="13444" y="4520"/>
                    <a:pt x="13444" y="4543"/>
                    <a:pt x="13467" y="4566"/>
                  </a:cubicBezTo>
                  <a:cubicBezTo>
                    <a:pt x="13513" y="4634"/>
                    <a:pt x="13535" y="4680"/>
                    <a:pt x="13558" y="4726"/>
                  </a:cubicBezTo>
                  <a:lnTo>
                    <a:pt x="13421" y="4497"/>
                  </a:lnTo>
                  <a:close/>
                  <a:moveTo>
                    <a:pt x="7487" y="1"/>
                  </a:moveTo>
                  <a:cubicBezTo>
                    <a:pt x="7441" y="1"/>
                    <a:pt x="7418" y="24"/>
                    <a:pt x="7395" y="46"/>
                  </a:cubicBezTo>
                  <a:cubicBezTo>
                    <a:pt x="7373" y="69"/>
                    <a:pt x="7373" y="115"/>
                    <a:pt x="7395" y="161"/>
                  </a:cubicBezTo>
                  <a:cubicBezTo>
                    <a:pt x="7418" y="183"/>
                    <a:pt x="7487" y="206"/>
                    <a:pt x="7532" y="206"/>
                  </a:cubicBezTo>
                  <a:lnTo>
                    <a:pt x="7532" y="229"/>
                  </a:lnTo>
                  <a:lnTo>
                    <a:pt x="7578" y="229"/>
                  </a:lnTo>
                  <a:cubicBezTo>
                    <a:pt x="7624" y="229"/>
                    <a:pt x="7647" y="252"/>
                    <a:pt x="7669" y="252"/>
                  </a:cubicBezTo>
                  <a:cubicBezTo>
                    <a:pt x="7715" y="275"/>
                    <a:pt x="7761" y="298"/>
                    <a:pt x="7806" y="320"/>
                  </a:cubicBezTo>
                  <a:lnTo>
                    <a:pt x="7852" y="320"/>
                  </a:lnTo>
                  <a:lnTo>
                    <a:pt x="7898" y="366"/>
                  </a:lnTo>
                  <a:lnTo>
                    <a:pt x="8080" y="434"/>
                  </a:lnTo>
                  <a:cubicBezTo>
                    <a:pt x="8149" y="480"/>
                    <a:pt x="8194" y="503"/>
                    <a:pt x="8263" y="526"/>
                  </a:cubicBezTo>
                  <a:lnTo>
                    <a:pt x="8331" y="549"/>
                  </a:lnTo>
                  <a:cubicBezTo>
                    <a:pt x="8423" y="594"/>
                    <a:pt x="8491" y="640"/>
                    <a:pt x="8560" y="686"/>
                  </a:cubicBezTo>
                  <a:cubicBezTo>
                    <a:pt x="8628" y="708"/>
                    <a:pt x="8674" y="754"/>
                    <a:pt x="8719" y="777"/>
                  </a:cubicBezTo>
                  <a:cubicBezTo>
                    <a:pt x="8788" y="823"/>
                    <a:pt x="8856" y="868"/>
                    <a:pt x="8925" y="914"/>
                  </a:cubicBezTo>
                  <a:lnTo>
                    <a:pt x="9016" y="959"/>
                  </a:lnTo>
                  <a:cubicBezTo>
                    <a:pt x="9062" y="982"/>
                    <a:pt x="9085" y="1005"/>
                    <a:pt x="9130" y="1028"/>
                  </a:cubicBezTo>
                  <a:cubicBezTo>
                    <a:pt x="9176" y="1051"/>
                    <a:pt x="9244" y="1096"/>
                    <a:pt x="9290" y="1142"/>
                  </a:cubicBezTo>
                  <a:cubicBezTo>
                    <a:pt x="9358" y="1165"/>
                    <a:pt x="9404" y="1211"/>
                    <a:pt x="9450" y="1256"/>
                  </a:cubicBezTo>
                  <a:lnTo>
                    <a:pt x="9495" y="1279"/>
                  </a:lnTo>
                  <a:cubicBezTo>
                    <a:pt x="9610" y="1393"/>
                    <a:pt x="9746" y="1484"/>
                    <a:pt x="9861" y="1599"/>
                  </a:cubicBezTo>
                  <a:cubicBezTo>
                    <a:pt x="9952" y="1644"/>
                    <a:pt x="10020" y="1713"/>
                    <a:pt x="10089" y="1781"/>
                  </a:cubicBezTo>
                  <a:cubicBezTo>
                    <a:pt x="10203" y="1850"/>
                    <a:pt x="10294" y="1941"/>
                    <a:pt x="10386" y="2032"/>
                  </a:cubicBezTo>
                  <a:lnTo>
                    <a:pt x="10477" y="2101"/>
                  </a:lnTo>
                  <a:lnTo>
                    <a:pt x="10523" y="2146"/>
                  </a:lnTo>
                  <a:lnTo>
                    <a:pt x="10568" y="2192"/>
                  </a:lnTo>
                  <a:cubicBezTo>
                    <a:pt x="10568" y="2192"/>
                    <a:pt x="10568" y="2215"/>
                    <a:pt x="10545" y="2215"/>
                  </a:cubicBezTo>
                  <a:cubicBezTo>
                    <a:pt x="10545" y="2261"/>
                    <a:pt x="10545" y="2306"/>
                    <a:pt x="10568" y="2352"/>
                  </a:cubicBezTo>
                  <a:cubicBezTo>
                    <a:pt x="10614" y="2397"/>
                    <a:pt x="10659" y="2443"/>
                    <a:pt x="10705" y="2489"/>
                  </a:cubicBezTo>
                  <a:lnTo>
                    <a:pt x="10751" y="2534"/>
                  </a:lnTo>
                  <a:lnTo>
                    <a:pt x="10819" y="2626"/>
                  </a:lnTo>
                  <a:cubicBezTo>
                    <a:pt x="10888" y="2694"/>
                    <a:pt x="10956" y="2785"/>
                    <a:pt x="11025" y="2854"/>
                  </a:cubicBezTo>
                  <a:cubicBezTo>
                    <a:pt x="11139" y="2991"/>
                    <a:pt x="11253" y="3105"/>
                    <a:pt x="11367" y="3242"/>
                  </a:cubicBezTo>
                  <a:cubicBezTo>
                    <a:pt x="11458" y="3379"/>
                    <a:pt x="11550" y="3493"/>
                    <a:pt x="11618" y="3630"/>
                  </a:cubicBezTo>
                  <a:cubicBezTo>
                    <a:pt x="11664" y="3744"/>
                    <a:pt x="11732" y="3858"/>
                    <a:pt x="11778" y="3972"/>
                  </a:cubicBezTo>
                  <a:cubicBezTo>
                    <a:pt x="11778" y="3972"/>
                    <a:pt x="11801" y="3995"/>
                    <a:pt x="11801" y="3995"/>
                  </a:cubicBezTo>
                  <a:lnTo>
                    <a:pt x="11801" y="4018"/>
                  </a:lnTo>
                  <a:cubicBezTo>
                    <a:pt x="11801" y="4018"/>
                    <a:pt x="11824" y="4041"/>
                    <a:pt x="11824" y="4064"/>
                  </a:cubicBezTo>
                  <a:cubicBezTo>
                    <a:pt x="11869" y="4178"/>
                    <a:pt x="11915" y="4315"/>
                    <a:pt x="11961" y="4452"/>
                  </a:cubicBezTo>
                  <a:cubicBezTo>
                    <a:pt x="11983" y="4543"/>
                    <a:pt x="12029" y="4612"/>
                    <a:pt x="12052" y="4703"/>
                  </a:cubicBezTo>
                  <a:cubicBezTo>
                    <a:pt x="12075" y="4771"/>
                    <a:pt x="12097" y="4817"/>
                    <a:pt x="12120" y="4885"/>
                  </a:cubicBezTo>
                  <a:cubicBezTo>
                    <a:pt x="12166" y="5045"/>
                    <a:pt x="12212" y="5205"/>
                    <a:pt x="12257" y="5365"/>
                  </a:cubicBezTo>
                  <a:cubicBezTo>
                    <a:pt x="12280" y="5433"/>
                    <a:pt x="12303" y="5502"/>
                    <a:pt x="12326" y="5570"/>
                  </a:cubicBezTo>
                  <a:lnTo>
                    <a:pt x="12349" y="5616"/>
                  </a:lnTo>
                  <a:cubicBezTo>
                    <a:pt x="12371" y="5684"/>
                    <a:pt x="12394" y="5776"/>
                    <a:pt x="12417" y="5821"/>
                  </a:cubicBezTo>
                  <a:cubicBezTo>
                    <a:pt x="12440" y="5867"/>
                    <a:pt x="12486" y="5890"/>
                    <a:pt x="12531" y="5913"/>
                  </a:cubicBezTo>
                  <a:cubicBezTo>
                    <a:pt x="12531" y="5935"/>
                    <a:pt x="12531" y="5981"/>
                    <a:pt x="12531" y="6004"/>
                  </a:cubicBezTo>
                  <a:cubicBezTo>
                    <a:pt x="12554" y="6141"/>
                    <a:pt x="12577" y="6278"/>
                    <a:pt x="12600" y="6415"/>
                  </a:cubicBezTo>
                  <a:cubicBezTo>
                    <a:pt x="12622" y="6506"/>
                    <a:pt x="12622" y="6620"/>
                    <a:pt x="12645" y="6734"/>
                  </a:cubicBezTo>
                  <a:lnTo>
                    <a:pt x="12645" y="6803"/>
                  </a:lnTo>
                  <a:cubicBezTo>
                    <a:pt x="12645" y="6848"/>
                    <a:pt x="12645" y="6871"/>
                    <a:pt x="12645" y="6894"/>
                  </a:cubicBezTo>
                  <a:cubicBezTo>
                    <a:pt x="12645" y="6963"/>
                    <a:pt x="12668" y="7008"/>
                    <a:pt x="12668" y="7077"/>
                  </a:cubicBezTo>
                  <a:lnTo>
                    <a:pt x="12668" y="7099"/>
                  </a:lnTo>
                  <a:cubicBezTo>
                    <a:pt x="12691" y="7191"/>
                    <a:pt x="12691" y="7259"/>
                    <a:pt x="12714" y="7328"/>
                  </a:cubicBezTo>
                  <a:cubicBezTo>
                    <a:pt x="12714" y="7442"/>
                    <a:pt x="12737" y="7556"/>
                    <a:pt x="12737" y="7670"/>
                  </a:cubicBezTo>
                  <a:cubicBezTo>
                    <a:pt x="12759" y="7807"/>
                    <a:pt x="12759" y="7921"/>
                    <a:pt x="12759" y="8035"/>
                  </a:cubicBezTo>
                  <a:cubicBezTo>
                    <a:pt x="12782" y="8172"/>
                    <a:pt x="12782" y="8286"/>
                    <a:pt x="12759" y="8378"/>
                  </a:cubicBezTo>
                  <a:cubicBezTo>
                    <a:pt x="12759" y="8400"/>
                    <a:pt x="12759" y="8446"/>
                    <a:pt x="12759" y="8469"/>
                  </a:cubicBezTo>
                  <a:cubicBezTo>
                    <a:pt x="12759" y="8515"/>
                    <a:pt x="12759" y="8560"/>
                    <a:pt x="12759" y="8606"/>
                  </a:cubicBezTo>
                  <a:cubicBezTo>
                    <a:pt x="12737" y="8697"/>
                    <a:pt x="12737" y="8789"/>
                    <a:pt x="12714" y="8880"/>
                  </a:cubicBezTo>
                  <a:lnTo>
                    <a:pt x="12714" y="8925"/>
                  </a:lnTo>
                  <a:cubicBezTo>
                    <a:pt x="12714" y="9017"/>
                    <a:pt x="12691" y="9108"/>
                    <a:pt x="12691" y="9199"/>
                  </a:cubicBezTo>
                  <a:lnTo>
                    <a:pt x="12691" y="9291"/>
                  </a:lnTo>
                  <a:cubicBezTo>
                    <a:pt x="12668" y="9359"/>
                    <a:pt x="12668" y="9450"/>
                    <a:pt x="12668" y="9519"/>
                  </a:cubicBezTo>
                  <a:cubicBezTo>
                    <a:pt x="12668" y="9633"/>
                    <a:pt x="12668" y="9724"/>
                    <a:pt x="12645" y="9816"/>
                  </a:cubicBezTo>
                  <a:lnTo>
                    <a:pt x="12645" y="9884"/>
                  </a:lnTo>
                  <a:cubicBezTo>
                    <a:pt x="12645" y="9930"/>
                    <a:pt x="12622" y="9998"/>
                    <a:pt x="12622" y="10067"/>
                  </a:cubicBezTo>
                  <a:lnTo>
                    <a:pt x="12600" y="10158"/>
                  </a:lnTo>
                  <a:cubicBezTo>
                    <a:pt x="12600" y="10204"/>
                    <a:pt x="12600" y="10249"/>
                    <a:pt x="12600" y="10295"/>
                  </a:cubicBezTo>
                  <a:cubicBezTo>
                    <a:pt x="12577" y="10386"/>
                    <a:pt x="12554" y="10478"/>
                    <a:pt x="12554" y="10569"/>
                  </a:cubicBezTo>
                  <a:cubicBezTo>
                    <a:pt x="12531" y="10660"/>
                    <a:pt x="12508" y="10752"/>
                    <a:pt x="12508" y="10843"/>
                  </a:cubicBezTo>
                  <a:cubicBezTo>
                    <a:pt x="12486" y="11003"/>
                    <a:pt x="12463" y="11185"/>
                    <a:pt x="12440" y="11345"/>
                  </a:cubicBezTo>
                  <a:cubicBezTo>
                    <a:pt x="12417" y="11436"/>
                    <a:pt x="12394" y="11528"/>
                    <a:pt x="12371" y="11619"/>
                  </a:cubicBezTo>
                  <a:cubicBezTo>
                    <a:pt x="12349" y="11710"/>
                    <a:pt x="12349" y="11779"/>
                    <a:pt x="12326" y="11870"/>
                  </a:cubicBezTo>
                  <a:cubicBezTo>
                    <a:pt x="12326" y="11961"/>
                    <a:pt x="12303" y="12030"/>
                    <a:pt x="12280" y="12098"/>
                  </a:cubicBezTo>
                  <a:cubicBezTo>
                    <a:pt x="12280" y="12167"/>
                    <a:pt x="12257" y="12235"/>
                    <a:pt x="12234" y="12304"/>
                  </a:cubicBezTo>
                  <a:lnTo>
                    <a:pt x="12234" y="12349"/>
                  </a:lnTo>
                  <a:cubicBezTo>
                    <a:pt x="12212" y="12418"/>
                    <a:pt x="12212" y="12463"/>
                    <a:pt x="12189" y="12509"/>
                  </a:cubicBezTo>
                  <a:lnTo>
                    <a:pt x="12166" y="12600"/>
                  </a:lnTo>
                  <a:cubicBezTo>
                    <a:pt x="12166" y="12669"/>
                    <a:pt x="12143" y="12714"/>
                    <a:pt x="12120" y="12783"/>
                  </a:cubicBezTo>
                  <a:lnTo>
                    <a:pt x="12120" y="12829"/>
                  </a:lnTo>
                  <a:cubicBezTo>
                    <a:pt x="12029" y="13125"/>
                    <a:pt x="11938" y="13445"/>
                    <a:pt x="11824" y="13787"/>
                  </a:cubicBezTo>
                  <a:lnTo>
                    <a:pt x="11778" y="13924"/>
                  </a:lnTo>
                  <a:cubicBezTo>
                    <a:pt x="11755" y="14016"/>
                    <a:pt x="11732" y="14107"/>
                    <a:pt x="11687" y="14198"/>
                  </a:cubicBezTo>
                  <a:cubicBezTo>
                    <a:pt x="11641" y="14358"/>
                    <a:pt x="11573" y="14518"/>
                    <a:pt x="11481" y="14677"/>
                  </a:cubicBezTo>
                  <a:lnTo>
                    <a:pt x="11458" y="14723"/>
                  </a:lnTo>
                  <a:cubicBezTo>
                    <a:pt x="11458" y="14746"/>
                    <a:pt x="11436" y="14769"/>
                    <a:pt x="11436" y="14792"/>
                  </a:cubicBezTo>
                  <a:lnTo>
                    <a:pt x="11390" y="14860"/>
                  </a:lnTo>
                  <a:lnTo>
                    <a:pt x="11367" y="14929"/>
                  </a:lnTo>
                  <a:cubicBezTo>
                    <a:pt x="11344" y="14974"/>
                    <a:pt x="11321" y="15020"/>
                    <a:pt x="11299" y="15065"/>
                  </a:cubicBezTo>
                  <a:cubicBezTo>
                    <a:pt x="11276" y="15111"/>
                    <a:pt x="11253" y="15134"/>
                    <a:pt x="11253" y="15180"/>
                  </a:cubicBezTo>
                  <a:lnTo>
                    <a:pt x="11184" y="15317"/>
                  </a:lnTo>
                  <a:cubicBezTo>
                    <a:pt x="11116" y="15454"/>
                    <a:pt x="11070" y="15590"/>
                    <a:pt x="11002" y="15727"/>
                  </a:cubicBezTo>
                  <a:cubicBezTo>
                    <a:pt x="10933" y="15910"/>
                    <a:pt x="10865" y="16070"/>
                    <a:pt x="10774" y="16252"/>
                  </a:cubicBezTo>
                  <a:lnTo>
                    <a:pt x="10774" y="16298"/>
                  </a:lnTo>
                  <a:cubicBezTo>
                    <a:pt x="10705" y="16458"/>
                    <a:pt x="10637" y="16618"/>
                    <a:pt x="10568" y="16777"/>
                  </a:cubicBezTo>
                  <a:cubicBezTo>
                    <a:pt x="10545" y="16823"/>
                    <a:pt x="10523" y="16869"/>
                    <a:pt x="10523" y="16891"/>
                  </a:cubicBezTo>
                  <a:lnTo>
                    <a:pt x="10477" y="17028"/>
                  </a:lnTo>
                  <a:cubicBezTo>
                    <a:pt x="10431" y="17074"/>
                    <a:pt x="10408" y="17143"/>
                    <a:pt x="10386" y="17211"/>
                  </a:cubicBezTo>
                  <a:lnTo>
                    <a:pt x="10340" y="17280"/>
                  </a:lnTo>
                  <a:cubicBezTo>
                    <a:pt x="10271" y="17462"/>
                    <a:pt x="10180" y="17645"/>
                    <a:pt x="10112" y="17805"/>
                  </a:cubicBezTo>
                  <a:cubicBezTo>
                    <a:pt x="10066" y="17850"/>
                    <a:pt x="10043" y="17919"/>
                    <a:pt x="10020" y="17987"/>
                  </a:cubicBezTo>
                  <a:lnTo>
                    <a:pt x="9975" y="18056"/>
                  </a:lnTo>
                  <a:cubicBezTo>
                    <a:pt x="9952" y="18124"/>
                    <a:pt x="9906" y="18193"/>
                    <a:pt x="9861" y="18284"/>
                  </a:cubicBezTo>
                  <a:lnTo>
                    <a:pt x="9861" y="18307"/>
                  </a:lnTo>
                  <a:lnTo>
                    <a:pt x="9792" y="18398"/>
                  </a:lnTo>
                  <a:lnTo>
                    <a:pt x="9792" y="18421"/>
                  </a:lnTo>
                  <a:lnTo>
                    <a:pt x="9769" y="18466"/>
                  </a:lnTo>
                  <a:cubicBezTo>
                    <a:pt x="9769" y="18489"/>
                    <a:pt x="9746" y="18512"/>
                    <a:pt x="9724" y="18535"/>
                  </a:cubicBezTo>
                  <a:lnTo>
                    <a:pt x="9701" y="18603"/>
                  </a:lnTo>
                  <a:lnTo>
                    <a:pt x="9655" y="18672"/>
                  </a:lnTo>
                  <a:cubicBezTo>
                    <a:pt x="9587" y="18763"/>
                    <a:pt x="9541" y="18854"/>
                    <a:pt x="9473" y="18969"/>
                  </a:cubicBezTo>
                  <a:cubicBezTo>
                    <a:pt x="9450" y="19037"/>
                    <a:pt x="9404" y="19106"/>
                    <a:pt x="9381" y="19151"/>
                  </a:cubicBezTo>
                  <a:lnTo>
                    <a:pt x="9336" y="19242"/>
                  </a:lnTo>
                  <a:lnTo>
                    <a:pt x="9222" y="19402"/>
                  </a:lnTo>
                  <a:cubicBezTo>
                    <a:pt x="9107" y="19562"/>
                    <a:pt x="9016" y="19722"/>
                    <a:pt x="8902" y="19882"/>
                  </a:cubicBezTo>
                  <a:cubicBezTo>
                    <a:pt x="8833" y="19973"/>
                    <a:pt x="8765" y="20064"/>
                    <a:pt x="8719" y="20133"/>
                  </a:cubicBezTo>
                  <a:cubicBezTo>
                    <a:pt x="8651" y="20224"/>
                    <a:pt x="8605" y="20292"/>
                    <a:pt x="8560" y="20384"/>
                  </a:cubicBezTo>
                  <a:cubicBezTo>
                    <a:pt x="8491" y="20452"/>
                    <a:pt x="8445" y="20544"/>
                    <a:pt x="8400" y="20612"/>
                  </a:cubicBezTo>
                  <a:cubicBezTo>
                    <a:pt x="8331" y="20703"/>
                    <a:pt x="8286" y="20795"/>
                    <a:pt x="8217" y="20886"/>
                  </a:cubicBezTo>
                  <a:cubicBezTo>
                    <a:pt x="8126" y="21046"/>
                    <a:pt x="8035" y="21205"/>
                    <a:pt x="7920" y="21365"/>
                  </a:cubicBezTo>
                  <a:cubicBezTo>
                    <a:pt x="7875" y="21457"/>
                    <a:pt x="7806" y="21548"/>
                    <a:pt x="7761" y="21639"/>
                  </a:cubicBezTo>
                  <a:cubicBezTo>
                    <a:pt x="7715" y="21708"/>
                    <a:pt x="7669" y="21776"/>
                    <a:pt x="7624" y="21845"/>
                  </a:cubicBezTo>
                  <a:cubicBezTo>
                    <a:pt x="7510" y="22050"/>
                    <a:pt x="7350" y="22255"/>
                    <a:pt x="7236" y="22438"/>
                  </a:cubicBezTo>
                  <a:cubicBezTo>
                    <a:pt x="7167" y="22529"/>
                    <a:pt x="7099" y="22621"/>
                    <a:pt x="7053" y="22689"/>
                  </a:cubicBezTo>
                  <a:cubicBezTo>
                    <a:pt x="7030" y="22735"/>
                    <a:pt x="6985" y="22780"/>
                    <a:pt x="6962" y="22803"/>
                  </a:cubicBezTo>
                  <a:lnTo>
                    <a:pt x="6939" y="22849"/>
                  </a:lnTo>
                  <a:lnTo>
                    <a:pt x="6916" y="22895"/>
                  </a:lnTo>
                  <a:lnTo>
                    <a:pt x="6893" y="22917"/>
                  </a:lnTo>
                  <a:cubicBezTo>
                    <a:pt x="6802" y="23054"/>
                    <a:pt x="6711" y="23168"/>
                    <a:pt x="6619" y="23305"/>
                  </a:cubicBezTo>
                  <a:cubicBezTo>
                    <a:pt x="6528" y="23420"/>
                    <a:pt x="6460" y="23556"/>
                    <a:pt x="6368" y="23671"/>
                  </a:cubicBezTo>
                  <a:lnTo>
                    <a:pt x="6300" y="23762"/>
                  </a:lnTo>
                  <a:lnTo>
                    <a:pt x="6323" y="23762"/>
                  </a:lnTo>
                  <a:cubicBezTo>
                    <a:pt x="6277" y="23808"/>
                    <a:pt x="6254" y="23830"/>
                    <a:pt x="6231" y="23876"/>
                  </a:cubicBezTo>
                  <a:cubicBezTo>
                    <a:pt x="6163" y="23945"/>
                    <a:pt x="6140" y="24013"/>
                    <a:pt x="6094" y="24081"/>
                  </a:cubicBezTo>
                  <a:lnTo>
                    <a:pt x="6003" y="24196"/>
                  </a:lnTo>
                  <a:lnTo>
                    <a:pt x="5957" y="24264"/>
                  </a:lnTo>
                  <a:lnTo>
                    <a:pt x="5843" y="24401"/>
                  </a:lnTo>
                  <a:lnTo>
                    <a:pt x="5798" y="24469"/>
                  </a:lnTo>
                  <a:cubicBezTo>
                    <a:pt x="5798" y="24469"/>
                    <a:pt x="5798" y="24492"/>
                    <a:pt x="5798" y="24492"/>
                  </a:cubicBezTo>
                  <a:lnTo>
                    <a:pt x="5775" y="24492"/>
                  </a:lnTo>
                  <a:cubicBezTo>
                    <a:pt x="5775" y="24492"/>
                    <a:pt x="5775" y="24515"/>
                    <a:pt x="5775" y="24515"/>
                  </a:cubicBezTo>
                  <a:cubicBezTo>
                    <a:pt x="5638" y="24675"/>
                    <a:pt x="5501" y="24858"/>
                    <a:pt x="5387" y="25017"/>
                  </a:cubicBezTo>
                  <a:cubicBezTo>
                    <a:pt x="5273" y="25131"/>
                    <a:pt x="5181" y="25268"/>
                    <a:pt x="5090" y="25382"/>
                  </a:cubicBezTo>
                  <a:cubicBezTo>
                    <a:pt x="5022" y="25474"/>
                    <a:pt x="4953" y="25565"/>
                    <a:pt x="4885" y="25656"/>
                  </a:cubicBezTo>
                  <a:cubicBezTo>
                    <a:pt x="4839" y="25702"/>
                    <a:pt x="4793" y="25748"/>
                    <a:pt x="4748" y="25816"/>
                  </a:cubicBezTo>
                  <a:cubicBezTo>
                    <a:pt x="4702" y="25862"/>
                    <a:pt x="4679" y="25885"/>
                    <a:pt x="4656" y="25930"/>
                  </a:cubicBezTo>
                  <a:lnTo>
                    <a:pt x="4588" y="26022"/>
                  </a:lnTo>
                  <a:cubicBezTo>
                    <a:pt x="4542" y="26067"/>
                    <a:pt x="4497" y="26113"/>
                    <a:pt x="4474" y="26159"/>
                  </a:cubicBezTo>
                  <a:lnTo>
                    <a:pt x="4405" y="26250"/>
                  </a:lnTo>
                  <a:cubicBezTo>
                    <a:pt x="4268" y="26410"/>
                    <a:pt x="4154" y="26547"/>
                    <a:pt x="4017" y="26706"/>
                  </a:cubicBezTo>
                  <a:cubicBezTo>
                    <a:pt x="3903" y="26866"/>
                    <a:pt x="3789" y="27003"/>
                    <a:pt x="3652" y="27163"/>
                  </a:cubicBezTo>
                  <a:cubicBezTo>
                    <a:pt x="3424" y="27437"/>
                    <a:pt x="3173" y="27711"/>
                    <a:pt x="2922" y="27985"/>
                  </a:cubicBezTo>
                  <a:cubicBezTo>
                    <a:pt x="2785" y="28122"/>
                    <a:pt x="2648" y="28281"/>
                    <a:pt x="2534" y="28441"/>
                  </a:cubicBezTo>
                  <a:cubicBezTo>
                    <a:pt x="2420" y="28578"/>
                    <a:pt x="2305" y="28715"/>
                    <a:pt x="2191" y="28829"/>
                  </a:cubicBezTo>
                  <a:cubicBezTo>
                    <a:pt x="2123" y="28920"/>
                    <a:pt x="2054" y="28989"/>
                    <a:pt x="1963" y="29080"/>
                  </a:cubicBezTo>
                  <a:cubicBezTo>
                    <a:pt x="1917" y="29126"/>
                    <a:pt x="1872" y="29171"/>
                    <a:pt x="1826" y="29217"/>
                  </a:cubicBezTo>
                  <a:cubicBezTo>
                    <a:pt x="1735" y="29331"/>
                    <a:pt x="1621" y="29445"/>
                    <a:pt x="1507" y="29560"/>
                  </a:cubicBezTo>
                  <a:lnTo>
                    <a:pt x="1370" y="29719"/>
                  </a:lnTo>
                  <a:lnTo>
                    <a:pt x="1233" y="29856"/>
                  </a:lnTo>
                  <a:cubicBezTo>
                    <a:pt x="1141" y="29925"/>
                    <a:pt x="1073" y="29993"/>
                    <a:pt x="1004" y="30062"/>
                  </a:cubicBezTo>
                  <a:lnTo>
                    <a:pt x="913" y="30153"/>
                  </a:lnTo>
                  <a:cubicBezTo>
                    <a:pt x="822" y="30244"/>
                    <a:pt x="708" y="30336"/>
                    <a:pt x="571" y="30450"/>
                  </a:cubicBezTo>
                  <a:cubicBezTo>
                    <a:pt x="525" y="30495"/>
                    <a:pt x="457" y="30541"/>
                    <a:pt x="388" y="30609"/>
                  </a:cubicBezTo>
                  <a:cubicBezTo>
                    <a:pt x="365" y="30632"/>
                    <a:pt x="342" y="30655"/>
                    <a:pt x="320" y="30678"/>
                  </a:cubicBezTo>
                  <a:cubicBezTo>
                    <a:pt x="297" y="30701"/>
                    <a:pt x="251" y="30746"/>
                    <a:pt x="228" y="30769"/>
                  </a:cubicBezTo>
                  <a:cubicBezTo>
                    <a:pt x="206" y="30769"/>
                    <a:pt x="206" y="30792"/>
                    <a:pt x="183" y="30792"/>
                  </a:cubicBezTo>
                  <a:cubicBezTo>
                    <a:pt x="160" y="30815"/>
                    <a:pt x="114" y="30861"/>
                    <a:pt x="114" y="30906"/>
                  </a:cubicBezTo>
                  <a:lnTo>
                    <a:pt x="69" y="30906"/>
                  </a:lnTo>
                  <a:cubicBezTo>
                    <a:pt x="23" y="30929"/>
                    <a:pt x="0" y="30998"/>
                    <a:pt x="23" y="31043"/>
                  </a:cubicBezTo>
                  <a:cubicBezTo>
                    <a:pt x="46" y="31089"/>
                    <a:pt x="91" y="31112"/>
                    <a:pt x="160" y="31134"/>
                  </a:cubicBezTo>
                  <a:lnTo>
                    <a:pt x="228" y="31134"/>
                  </a:lnTo>
                  <a:cubicBezTo>
                    <a:pt x="251" y="31157"/>
                    <a:pt x="274" y="31157"/>
                    <a:pt x="297" y="31157"/>
                  </a:cubicBezTo>
                  <a:cubicBezTo>
                    <a:pt x="320" y="31157"/>
                    <a:pt x="365" y="31157"/>
                    <a:pt x="388" y="31180"/>
                  </a:cubicBezTo>
                  <a:lnTo>
                    <a:pt x="525" y="31180"/>
                  </a:lnTo>
                  <a:cubicBezTo>
                    <a:pt x="685" y="31226"/>
                    <a:pt x="867" y="31249"/>
                    <a:pt x="1073" y="31249"/>
                  </a:cubicBezTo>
                  <a:cubicBezTo>
                    <a:pt x="1233" y="31271"/>
                    <a:pt x="1370" y="31271"/>
                    <a:pt x="1529" y="31271"/>
                  </a:cubicBezTo>
                  <a:lnTo>
                    <a:pt x="1621" y="31271"/>
                  </a:lnTo>
                  <a:cubicBezTo>
                    <a:pt x="1803" y="31271"/>
                    <a:pt x="1986" y="31271"/>
                    <a:pt x="2191" y="31249"/>
                  </a:cubicBezTo>
                  <a:cubicBezTo>
                    <a:pt x="2283" y="31249"/>
                    <a:pt x="2374" y="31226"/>
                    <a:pt x="2465" y="31226"/>
                  </a:cubicBezTo>
                  <a:cubicBezTo>
                    <a:pt x="2534" y="31203"/>
                    <a:pt x="2602" y="31203"/>
                    <a:pt x="2671" y="31203"/>
                  </a:cubicBezTo>
                  <a:cubicBezTo>
                    <a:pt x="2853" y="31180"/>
                    <a:pt x="3013" y="31157"/>
                    <a:pt x="3173" y="31134"/>
                  </a:cubicBezTo>
                  <a:cubicBezTo>
                    <a:pt x="3333" y="31089"/>
                    <a:pt x="3492" y="31066"/>
                    <a:pt x="3652" y="31020"/>
                  </a:cubicBezTo>
                  <a:cubicBezTo>
                    <a:pt x="3835" y="30998"/>
                    <a:pt x="3995" y="30952"/>
                    <a:pt x="4154" y="30929"/>
                  </a:cubicBezTo>
                  <a:lnTo>
                    <a:pt x="4223" y="30906"/>
                  </a:lnTo>
                  <a:lnTo>
                    <a:pt x="4246" y="30906"/>
                  </a:lnTo>
                  <a:cubicBezTo>
                    <a:pt x="4611" y="30815"/>
                    <a:pt x="4953" y="30701"/>
                    <a:pt x="5273" y="30609"/>
                  </a:cubicBezTo>
                  <a:lnTo>
                    <a:pt x="5364" y="30564"/>
                  </a:lnTo>
                  <a:cubicBezTo>
                    <a:pt x="5410" y="30564"/>
                    <a:pt x="5455" y="30541"/>
                    <a:pt x="5501" y="30541"/>
                  </a:cubicBezTo>
                  <a:cubicBezTo>
                    <a:pt x="5547" y="30518"/>
                    <a:pt x="5592" y="30518"/>
                    <a:pt x="5638" y="30495"/>
                  </a:cubicBezTo>
                  <a:cubicBezTo>
                    <a:pt x="5729" y="30473"/>
                    <a:pt x="5798" y="30427"/>
                    <a:pt x="5889" y="30404"/>
                  </a:cubicBezTo>
                  <a:cubicBezTo>
                    <a:pt x="5935" y="30358"/>
                    <a:pt x="6003" y="30336"/>
                    <a:pt x="6049" y="30313"/>
                  </a:cubicBezTo>
                  <a:lnTo>
                    <a:pt x="6117" y="30290"/>
                  </a:lnTo>
                  <a:cubicBezTo>
                    <a:pt x="6163" y="30267"/>
                    <a:pt x="6209" y="30244"/>
                    <a:pt x="6254" y="30221"/>
                  </a:cubicBezTo>
                  <a:lnTo>
                    <a:pt x="6346" y="30176"/>
                  </a:lnTo>
                  <a:cubicBezTo>
                    <a:pt x="6414" y="30153"/>
                    <a:pt x="6460" y="30107"/>
                    <a:pt x="6528" y="30084"/>
                  </a:cubicBezTo>
                  <a:lnTo>
                    <a:pt x="6551" y="30062"/>
                  </a:lnTo>
                  <a:cubicBezTo>
                    <a:pt x="6642" y="30016"/>
                    <a:pt x="6711" y="29970"/>
                    <a:pt x="6779" y="29925"/>
                  </a:cubicBezTo>
                  <a:lnTo>
                    <a:pt x="6825" y="29902"/>
                  </a:lnTo>
                  <a:cubicBezTo>
                    <a:pt x="6939" y="29833"/>
                    <a:pt x="7053" y="29788"/>
                    <a:pt x="7144" y="29719"/>
                  </a:cubicBezTo>
                  <a:lnTo>
                    <a:pt x="7167" y="29719"/>
                  </a:lnTo>
                  <a:cubicBezTo>
                    <a:pt x="7167" y="29719"/>
                    <a:pt x="7190" y="29696"/>
                    <a:pt x="7190" y="29696"/>
                  </a:cubicBezTo>
                  <a:cubicBezTo>
                    <a:pt x="7236" y="29674"/>
                    <a:pt x="7259" y="29651"/>
                    <a:pt x="7281" y="29628"/>
                  </a:cubicBezTo>
                  <a:cubicBezTo>
                    <a:pt x="7304" y="29605"/>
                    <a:pt x="7304" y="29582"/>
                    <a:pt x="7327" y="29582"/>
                  </a:cubicBezTo>
                  <a:cubicBezTo>
                    <a:pt x="7350" y="29560"/>
                    <a:pt x="7350" y="29537"/>
                    <a:pt x="7373" y="29514"/>
                  </a:cubicBezTo>
                  <a:lnTo>
                    <a:pt x="7395" y="29491"/>
                  </a:lnTo>
                  <a:cubicBezTo>
                    <a:pt x="7418" y="29468"/>
                    <a:pt x="7441" y="29445"/>
                    <a:pt x="7487" y="29423"/>
                  </a:cubicBezTo>
                  <a:cubicBezTo>
                    <a:pt x="7487" y="29400"/>
                    <a:pt x="7487" y="29400"/>
                    <a:pt x="7487" y="29400"/>
                  </a:cubicBezTo>
                  <a:cubicBezTo>
                    <a:pt x="7532" y="29354"/>
                    <a:pt x="7578" y="29286"/>
                    <a:pt x="7624" y="29240"/>
                  </a:cubicBezTo>
                  <a:cubicBezTo>
                    <a:pt x="7624" y="29171"/>
                    <a:pt x="7647" y="29126"/>
                    <a:pt x="7669" y="29080"/>
                  </a:cubicBezTo>
                  <a:cubicBezTo>
                    <a:pt x="7692" y="29057"/>
                    <a:pt x="7715" y="29035"/>
                    <a:pt x="7715" y="29035"/>
                  </a:cubicBezTo>
                  <a:cubicBezTo>
                    <a:pt x="7738" y="29012"/>
                    <a:pt x="7761" y="28989"/>
                    <a:pt x="7784" y="28966"/>
                  </a:cubicBezTo>
                  <a:lnTo>
                    <a:pt x="7875" y="28875"/>
                  </a:lnTo>
                  <a:lnTo>
                    <a:pt x="7920" y="28806"/>
                  </a:lnTo>
                  <a:cubicBezTo>
                    <a:pt x="7989" y="28738"/>
                    <a:pt x="8035" y="28669"/>
                    <a:pt x="8103" y="28601"/>
                  </a:cubicBezTo>
                  <a:lnTo>
                    <a:pt x="8194" y="28464"/>
                  </a:lnTo>
                  <a:cubicBezTo>
                    <a:pt x="8331" y="28281"/>
                    <a:pt x="8445" y="28122"/>
                    <a:pt x="8537" y="27962"/>
                  </a:cubicBezTo>
                  <a:cubicBezTo>
                    <a:pt x="8605" y="27893"/>
                    <a:pt x="8651" y="27802"/>
                    <a:pt x="8719" y="27711"/>
                  </a:cubicBezTo>
                  <a:cubicBezTo>
                    <a:pt x="8742" y="27642"/>
                    <a:pt x="8788" y="27597"/>
                    <a:pt x="8833" y="27551"/>
                  </a:cubicBezTo>
                  <a:lnTo>
                    <a:pt x="8902" y="27437"/>
                  </a:lnTo>
                  <a:cubicBezTo>
                    <a:pt x="8970" y="27345"/>
                    <a:pt x="9016" y="27254"/>
                    <a:pt x="9085" y="27163"/>
                  </a:cubicBezTo>
                  <a:cubicBezTo>
                    <a:pt x="9153" y="27049"/>
                    <a:pt x="9222" y="26957"/>
                    <a:pt x="9290" y="26843"/>
                  </a:cubicBezTo>
                  <a:cubicBezTo>
                    <a:pt x="9427" y="26661"/>
                    <a:pt x="9564" y="26455"/>
                    <a:pt x="9678" y="26250"/>
                  </a:cubicBezTo>
                  <a:cubicBezTo>
                    <a:pt x="9746" y="26159"/>
                    <a:pt x="9792" y="26067"/>
                    <a:pt x="9861" y="25953"/>
                  </a:cubicBezTo>
                  <a:cubicBezTo>
                    <a:pt x="9883" y="25907"/>
                    <a:pt x="9929" y="25862"/>
                    <a:pt x="9952" y="25793"/>
                  </a:cubicBezTo>
                  <a:cubicBezTo>
                    <a:pt x="9975" y="25748"/>
                    <a:pt x="9998" y="25725"/>
                    <a:pt x="10020" y="25679"/>
                  </a:cubicBezTo>
                  <a:cubicBezTo>
                    <a:pt x="10066" y="25634"/>
                    <a:pt x="10089" y="25588"/>
                    <a:pt x="10112" y="25519"/>
                  </a:cubicBezTo>
                  <a:cubicBezTo>
                    <a:pt x="10135" y="25474"/>
                    <a:pt x="10157" y="25451"/>
                    <a:pt x="10180" y="25405"/>
                  </a:cubicBezTo>
                  <a:cubicBezTo>
                    <a:pt x="10249" y="25314"/>
                    <a:pt x="10294" y="25200"/>
                    <a:pt x="10363" y="25109"/>
                  </a:cubicBezTo>
                  <a:cubicBezTo>
                    <a:pt x="10477" y="24926"/>
                    <a:pt x="10614" y="24698"/>
                    <a:pt x="10705" y="24515"/>
                  </a:cubicBezTo>
                  <a:cubicBezTo>
                    <a:pt x="10774" y="24424"/>
                    <a:pt x="10819" y="24333"/>
                    <a:pt x="10888" y="24241"/>
                  </a:cubicBezTo>
                  <a:cubicBezTo>
                    <a:pt x="10933" y="24150"/>
                    <a:pt x="11002" y="24036"/>
                    <a:pt x="11048" y="23945"/>
                  </a:cubicBezTo>
                  <a:cubicBezTo>
                    <a:pt x="11070" y="23876"/>
                    <a:pt x="11116" y="23830"/>
                    <a:pt x="11139" y="23785"/>
                  </a:cubicBezTo>
                  <a:cubicBezTo>
                    <a:pt x="11162" y="23739"/>
                    <a:pt x="11184" y="23716"/>
                    <a:pt x="11207" y="23671"/>
                  </a:cubicBezTo>
                  <a:cubicBezTo>
                    <a:pt x="11230" y="23602"/>
                    <a:pt x="11276" y="23534"/>
                    <a:pt x="11299" y="23488"/>
                  </a:cubicBezTo>
                  <a:lnTo>
                    <a:pt x="11367" y="23397"/>
                  </a:lnTo>
                  <a:cubicBezTo>
                    <a:pt x="11390" y="23328"/>
                    <a:pt x="11413" y="23283"/>
                    <a:pt x="11458" y="23214"/>
                  </a:cubicBezTo>
                  <a:cubicBezTo>
                    <a:pt x="11481" y="23191"/>
                    <a:pt x="11504" y="23146"/>
                    <a:pt x="11527" y="23100"/>
                  </a:cubicBezTo>
                  <a:lnTo>
                    <a:pt x="11550" y="23054"/>
                  </a:lnTo>
                  <a:cubicBezTo>
                    <a:pt x="11595" y="22986"/>
                    <a:pt x="11641" y="22895"/>
                    <a:pt x="11687" y="22803"/>
                  </a:cubicBezTo>
                  <a:cubicBezTo>
                    <a:pt x="11755" y="22712"/>
                    <a:pt x="11824" y="22621"/>
                    <a:pt x="11869" y="22507"/>
                  </a:cubicBezTo>
                  <a:cubicBezTo>
                    <a:pt x="11892" y="22461"/>
                    <a:pt x="11915" y="22415"/>
                    <a:pt x="11938" y="22392"/>
                  </a:cubicBezTo>
                  <a:cubicBezTo>
                    <a:pt x="11983" y="22324"/>
                    <a:pt x="12006" y="22278"/>
                    <a:pt x="12029" y="22233"/>
                  </a:cubicBezTo>
                  <a:lnTo>
                    <a:pt x="12097" y="22118"/>
                  </a:lnTo>
                  <a:cubicBezTo>
                    <a:pt x="12143" y="22073"/>
                    <a:pt x="12166" y="22004"/>
                    <a:pt x="12212" y="21936"/>
                  </a:cubicBezTo>
                  <a:cubicBezTo>
                    <a:pt x="12234" y="21890"/>
                    <a:pt x="12257" y="21845"/>
                    <a:pt x="12280" y="21799"/>
                  </a:cubicBezTo>
                  <a:cubicBezTo>
                    <a:pt x="12303" y="21753"/>
                    <a:pt x="12349" y="21708"/>
                    <a:pt x="12371" y="21639"/>
                  </a:cubicBezTo>
                  <a:cubicBezTo>
                    <a:pt x="12417" y="21548"/>
                    <a:pt x="12463" y="21457"/>
                    <a:pt x="12531" y="21388"/>
                  </a:cubicBezTo>
                  <a:cubicBezTo>
                    <a:pt x="12577" y="21274"/>
                    <a:pt x="12645" y="21183"/>
                    <a:pt x="12691" y="21069"/>
                  </a:cubicBezTo>
                  <a:cubicBezTo>
                    <a:pt x="12737" y="20977"/>
                    <a:pt x="12805" y="20886"/>
                    <a:pt x="12851" y="20795"/>
                  </a:cubicBezTo>
                  <a:lnTo>
                    <a:pt x="12896" y="20726"/>
                  </a:lnTo>
                  <a:lnTo>
                    <a:pt x="12919" y="20658"/>
                  </a:lnTo>
                  <a:cubicBezTo>
                    <a:pt x="12942" y="20612"/>
                    <a:pt x="12965" y="20589"/>
                    <a:pt x="12965" y="20566"/>
                  </a:cubicBezTo>
                  <a:lnTo>
                    <a:pt x="13011" y="20498"/>
                  </a:lnTo>
                  <a:cubicBezTo>
                    <a:pt x="13079" y="20361"/>
                    <a:pt x="13170" y="20201"/>
                    <a:pt x="13239" y="20064"/>
                  </a:cubicBezTo>
                  <a:lnTo>
                    <a:pt x="13307" y="19950"/>
                  </a:lnTo>
                  <a:cubicBezTo>
                    <a:pt x="13353" y="19836"/>
                    <a:pt x="13421" y="19722"/>
                    <a:pt x="13467" y="19608"/>
                  </a:cubicBezTo>
                  <a:cubicBezTo>
                    <a:pt x="13535" y="19516"/>
                    <a:pt x="13581" y="19402"/>
                    <a:pt x="13627" y="19311"/>
                  </a:cubicBezTo>
                  <a:cubicBezTo>
                    <a:pt x="13718" y="19128"/>
                    <a:pt x="13809" y="18946"/>
                    <a:pt x="13901" y="18763"/>
                  </a:cubicBezTo>
                  <a:lnTo>
                    <a:pt x="13901" y="18740"/>
                  </a:lnTo>
                  <a:lnTo>
                    <a:pt x="13901" y="18718"/>
                  </a:lnTo>
                  <a:lnTo>
                    <a:pt x="13924" y="18718"/>
                  </a:lnTo>
                  <a:cubicBezTo>
                    <a:pt x="13969" y="18603"/>
                    <a:pt x="14015" y="18466"/>
                    <a:pt x="14083" y="18352"/>
                  </a:cubicBezTo>
                  <a:lnTo>
                    <a:pt x="14175" y="18124"/>
                  </a:lnTo>
                  <a:cubicBezTo>
                    <a:pt x="14266" y="17941"/>
                    <a:pt x="14357" y="17736"/>
                    <a:pt x="14448" y="17531"/>
                  </a:cubicBezTo>
                  <a:cubicBezTo>
                    <a:pt x="14608" y="17120"/>
                    <a:pt x="14768" y="16777"/>
                    <a:pt x="14905" y="16435"/>
                  </a:cubicBezTo>
                  <a:cubicBezTo>
                    <a:pt x="14973" y="16252"/>
                    <a:pt x="15042" y="16047"/>
                    <a:pt x="15110" y="15842"/>
                  </a:cubicBezTo>
                  <a:cubicBezTo>
                    <a:pt x="15156" y="15705"/>
                    <a:pt x="15179" y="15568"/>
                    <a:pt x="15225" y="15408"/>
                  </a:cubicBezTo>
                  <a:lnTo>
                    <a:pt x="15270" y="15225"/>
                  </a:lnTo>
                  <a:cubicBezTo>
                    <a:pt x="15316" y="15111"/>
                    <a:pt x="15339" y="14997"/>
                    <a:pt x="15384" y="14883"/>
                  </a:cubicBezTo>
                  <a:cubicBezTo>
                    <a:pt x="15407" y="14792"/>
                    <a:pt x="15430" y="14700"/>
                    <a:pt x="15453" y="14609"/>
                  </a:cubicBezTo>
                  <a:cubicBezTo>
                    <a:pt x="15453" y="14540"/>
                    <a:pt x="15476" y="14472"/>
                    <a:pt x="15498" y="14404"/>
                  </a:cubicBezTo>
                  <a:lnTo>
                    <a:pt x="15521" y="14289"/>
                  </a:lnTo>
                  <a:lnTo>
                    <a:pt x="15521" y="14267"/>
                  </a:lnTo>
                  <a:cubicBezTo>
                    <a:pt x="15544" y="14175"/>
                    <a:pt x="15567" y="14061"/>
                    <a:pt x="15590" y="13970"/>
                  </a:cubicBezTo>
                  <a:lnTo>
                    <a:pt x="15613" y="13879"/>
                  </a:lnTo>
                  <a:cubicBezTo>
                    <a:pt x="15635" y="13787"/>
                    <a:pt x="15658" y="13696"/>
                    <a:pt x="15681" y="13605"/>
                  </a:cubicBezTo>
                  <a:cubicBezTo>
                    <a:pt x="15704" y="13422"/>
                    <a:pt x="15727" y="13217"/>
                    <a:pt x="15772" y="13034"/>
                  </a:cubicBezTo>
                  <a:cubicBezTo>
                    <a:pt x="15772" y="12920"/>
                    <a:pt x="15795" y="12806"/>
                    <a:pt x="15795" y="12669"/>
                  </a:cubicBezTo>
                  <a:lnTo>
                    <a:pt x="15818" y="12532"/>
                  </a:lnTo>
                  <a:cubicBezTo>
                    <a:pt x="15818" y="12418"/>
                    <a:pt x="15841" y="12281"/>
                    <a:pt x="15864" y="12167"/>
                  </a:cubicBezTo>
                  <a:lnTo>
                    <a:pt x="15886" y="11961"/>
                  </a:lnTo>
                  <a:cubicBezTo>
                    <a:pt x="15886" y="11847"/>
                    <a:pt x="15886" y="11733"/>
                    <a:pt x="15909" y="11619"/>
                  </a:cubicBezTo>
                  <a:cubicBezTo>
                    <a:pt x="15909" y="11505"/>
                    <a:pt x="15909" y="11413"/>
                    <a:pt x="15909" y="11299"/>
                  </a:cubicBezTo>
                  <a:cubicBezTo>
                    <a:pt x="15909" y="11231"/>
                    <a:pt x="15909" y="11162"/>
                    <a:pt x="15909" y="11094"/>
                  </a:cubicBezTo>
                  <a:cubicBezTo>
                    <a:pt x="15909" y="11025"/>
                    <a:pt x="15909" y="10957"/>
                    <a:pt x="15909" y="10911"/>
                  </a:cubicBezTo>
                  <a:cubicBezTo>
                    <a:pt x="15909" y="10820"/>
                    <a:pt x="15909" y="10752"/>
                    <a:pt x="15909" y="10660"/>
                  </a:cubicBezTo>
                  <a:lnTo>
                    <a:pt x="15909" y="10546"/>
                  </a:lnTo>
                  <a:cubicBezTo>
                    <a:pt x="15909" y="10432"/>
                    <a:pt x="15886" y="10295"/>
                    <a:pt x="15886" y="10181"/>
                  </a:cubicBezTo>
                  <a:lnTo>
                    <a:pt x="15886" y="10067"/>
                  </a:lnTo>
                  <a:cubicBezTo>
                    <a:pt x="15886" y="9975"/>
                    <a:pt x="15864" y="9907"/>
                    <a:pt x="15864" y="9838"/>
                  </a:cubicBezTo>
                  <a:lnTo>
                    <a:pt x="15864" y="9816"/>
                  </a:lnTo>
                  <a:cubicBezTo>
                    <a:pt x="15864" y="9747"/>
                    <a:pt x="15864" y="9702"/>
                    <a:pt x="15841" y="9656"/>
                  </a:cubicBezTo>
                  <a:cubicBezTo>
                    <a:pt x="15841" y="9610"/>
                    <a:pt x="15841" y="9565"/>
                    <a:pt x="15841" y="9519"/>
                  </a:cubicBezTo>
                  <a:cubicBezTo>
                    <a:pt x="15818" y="9382"/>
                    <a:pt x="15818" y="9268"/>
                    <a:pt x="15795" y="9154"/>
                  </a:cubicBezTo>
                  <a:cubicBezTo>
                    <a:pt x="15795" y="9040"/>
                    <a:pt x="15772" y="8925"/>
                    <a:pt x="15750" y="8811"/>
                  </a:cubicBezTo>
                  <a:cubicBezTo>
                    <a:pt x="15727" y="8697"/>
                    <a:pt x="15704" y="8606"/>
                    <a:pt x="15681" y="8492"/>
                  </a:cubicBezTo>
                  <a:cubicBezTo>
                    <a:pt x="15681" y="8423"/>
                    <a:pt x="15658" y="8378"/>
                    <a:pt x="15658" y="8332"/>
                  </a:cubicBezTo>
                  <a:cubicBezTo>
                    <a:pt x="15635" y="8264"/>
                    <a:pt x="15635" y="8218"/>
                    <a:pt x="15613" y="8149"/>
                  </a:cubicBezTo>
                  <a:cubicBezTo>
                    <a:pt x="15590" y="8035"/>
                    <a:pt x="15567" y="7921"/>
                    <a:pt x="15544" y="7830"/>
                  </a:cubicBezTo>
                  <a:cubicBezTo>
                    <a:pt x="15521" y="7739"/>
                    <a:pt x="15498" y="7670"/>
                    <a:pt x="15476" y="7602"/>
                  </a:cubicBezTo>
                  <a:lnTo>
                    <a:pt x="15453" y="7510"/>
                  </a:lnTo>
                  <a:cubicBezTo>
                    <a:pt x="15407" y="7419"/>
                    <a:pt x="15384" y="7328"/>
                    <a:pt x="15362" y="7236"/>
                  </a:cubicBezTo>
                  <a:cubicBezTo>
                    <a:pt x="15339" y="7214"/>
                    <a:pt x="15339" y="7168"/>
                    <a:pt x="15316" y="7145"/>
                  </a:cubicBezTo>
                  <a:lnTo>
                    <a:pt x="15339" y="7145"/>
                  </a:lnTo>
                  <a:cubicBezTo>
                    <a:pt x="15339" y="7122"/>
                    <a:pt x="15362" y="7122"/>
                    <a:pt x="15362" y="7122"/>
                  </a:cubicBezTo>
                  <a:cubicBezTo>
                    <a:pt x="15339" y="7054"/>
                    <a:pt x="15316" y="6985"/>
                    <a:pt x="15293" y="6917"/>
                  </a:cubicBezTo>
                  <a:lnTo>
                    <a:pt x="15247" y="6826"/>
                  </a:lnTo>
                  <a:cubicBezTo>
                    <a:pt x="15202" y="6711"/>
                    <a:pt x="15179" y="6597"/>
                    <a:pt x="15133" y="6483"/>
                  </a:cubicBezTo>
                  <a:cubicBezTo>
                    <a:pt x="15110" y="6415"/>
                    <a:pt x="15088" y="6369"/>
                    <a:pt x="15065" y="6323"/>
                  </a:cubicBezTo>
                  <a:lnTo>
                    <a:pt x="15065" y="6278"/>
                  </a:lnTo>
                  <a:cubicBezTo>
                    <a:pt x="15065" y="6278"/>
                    <a:pt x="15065" y="6255"/>
                    <a:pt x="15065" y="6232"/>
                  </a:cubicBezTo>
                  <a:lnTo>
                    <a:pt x="15042" y="6209"/>
                  </a:lnTo>
                  <a:lnTo>
                    <a:pt x="15019" y="6164"/>
                  </a:lnTo>
                  <a:lnTo>
                    <a:pt x="14996" y="6141"/>
                  </a:lnTo>
                  <a:cubicBezTo>
                    <a:pt x="14973" y="6118"/>
                    <a:pt x="14973" y="6095"/>
                    <a:pt x="14973" y="6072"/>
                  </a:cubicBezTo>
                  <a:lnTo>
                    <a:pt x="14928" y="6072"/>
                  </a:lnTo>
                  <a:cubicBezTo>
                    <a:pt x="14905" y="6049"/>
                    <a:pt x="14905" y="6049"/>
                    <a:pt x="14905" y="6027"/>
                  </a:cubicBezTo>
                  <a:lnTo>
                    <a:pt x="14882" y="6004"/>
                  </a:lnTo>
                  <a:cubicBezTo>
                    <a:pt x="14882" y="5935"/>
                    <a:pt x="14859" y="5890"/>
                    <a:pt x="14837" y="5821"/>
                  </a:cubicBezTo>
                  <a:cubicBezTo>
                    <a:pt x="14768" y="5707"/>
                    <a:pt x="14700" y="5570"/>
                    <a:pt x="14608" y="5410"/>
                  </a:cubicBezTo>
                  <a:cubicBezTo>
                    <a:pt x="14540" y="5296"/>
                    <a:pt x="14471" y="5159"/>
                    <a:pt x="14403" y="5022"/>
                  </a:cubicBezTo>
                  <a:lnTo>
                    <a:pt x="14357" y="4954"/>
                  </a:lnTo>
                  <a:cubicBezTo>
                    <a:pt x="14334" y="4931"/>
                    <a:pt x="14312" y="4908"/>
                    <a:pt x="14289" y="4863"/>
                  </a:cubicBezTo>
                  <a:lnTo>
                    <a:pt x="14266" y="4840"/>
                  </a:lnTo>
                  <a:cubicBezTo>
                    <a:pt x="14243" y="4817"/>
                    <a:pt x="14220" y="4794"/>
                    <a:pt x="14197" y="4771"/>
                  </a:cubicBezTo>
                  <a:cubicBezTo>
                    <a:pt x="14197" y="4748"/>
                    <a:pt x="14175" y="4748"/>
                    <a:pt x="14175" y="4726"/>
                  </a:cubicBezTo>
                  <a:cubicBezTo>
                    <a:pt x="14152" y="4703"/>
                    <a:pt x="14129" y="4703"/>
                    <a:pt x="14106" y="4703"/>
                  </a:cubicBezTo>
                  <a:cubicBezTo>
                    <a:pt x="14083" y="4634"/>
                    <a:pt x="14038" y="4612"/>
                    <a:pt x="14015" y="4566"/>
                  </a:cubicBezTo>
                  <a:cubicBezTo>
                    <a:pt x="13969" y="4497"/>
                    <a:pt x="13901" y="4406"/>
                    <a:pt x="13855" y="4338"/>
                  </a:cubicBezTo>
                  <a:cubicBezTo>
                    <a:pt x="13787" y="4246"/>
                    <a:pt x="13718" y="4132"/>
                    <a:pt x="13650" y="4041"/>
                  </a:cubicBezTo>
                  <a:cubicBezTo>
                    <a:pt x="13558" y="3904"/>
                    <a:pt x="13444" y="3790"/>
                    <a:pt x="13376" y="3698"/>
                  </a:cubicBezTo>
                  <a:cubicBezTo>
                    <a:pt x="13307" y="3630"/>
                    <a:pt x="13262" y="3562"/>
                    <a:pt x="13193" y="3493"/>
                  </a:cubicBezTo>
                  <a:cubicBezTo>
                    <a:pt x="13125" y="3425"/>
                    <a:pt x="13079" y="3379"/>
                    <a:pt x="13011" y="3310"/>
                  </a:cubicBezTo>
                  <a:lnTo>
                    <a:pt x="12919" y="3219"/>
                  </a:lnTo>
                  <a:cubicBezTo>
                    <a:pt x="12828" y="3128"/>
                    <a:pt x="12737" y="3037"/>
                    <a:pt x="12622" y="2945"/>
                  </a:cubicBezTo>
                  <a:cubicBezTo>
                    <a:pt x="12531" y="2854"/>
                    <a:pt x="12417" y="2763"/>
                    <a:pt x="12303" y="2671"/>
                  </a:cubicBezTo>
                  <a:lnTo>
                    <a:pt x="12280" y="2649"/>
                  </a:lnTo>
                  <a:cubicBezTo>
                    <a:pt x="12234" y="2603"/>
                    <a:pt x="12189" y="2580"/>
                    <a:pt x="12166" y="2534"/>
                  </a:cubicBezTo>
                  <a:lnTo>
                    <a:pt x="12143" y="2512"/>
                  </a:lnTo>
                  <a:cubicBezTo>
                    <a:pt x="12097" y="2489"/>
                    <a:pt x="12052" y="2443"/>
                    <a:pt x="12006" y="2397"/>
                  </a:cubicBezTo>
                  <a:cubicBezTo>
                    <a:pt x="11961" y="2375"/>
                    <a:pt x="11915" y="2329"/>
                    <a:pt x="11869" y="2283"/>
                  </a:cubicBezTo>
                  <a:cubicBezTo>
                    <a:pt x="11824" y="2238"/>
                    <a:pt x="11778" y="2215"/>
                    <a:pt x="11732" y="2169"/>
                  </a:cubicBezTo>
                  <a:lnTo>
                    <a:pt x="11664" y="2124"/>
                  </a:lnTo>
                  <a:lnTo>
                    <a:pt x="11573" y="2055"/>
                  </a:lnTo>
                  <a:cubicBezTo>
                    <a:pt x="11527" y="2009"/>
                    <a:pt x="11481" y="1987"/>
                    <a:pt x="11436" y="1941"/>
                  </a:cubicBezTo>
                  <a:cubicBezTo>
                    <a:pt x="11436" y="1918"/>
                    <a:pt x="11413" y="1895"/>
                    <a:pt x="11390" y="1872"/>
                  </a:cubicBezTo>
                  <a:cubicBezTo>
                    <a:pt x="11344" y="1827"/>
                    <a:pt x="11276" y="1781"/>
                    <a:pt x="11207" y="1758"/>
                  </a:cubicBezTo>
                  <a:lnTo>
                    <a:pt x="11207" y="1736"/>
                  </a:lnTo>
                  <a:cubicBezTo>
                    <a:pt x="11116" y="1690"/>
                    <a:pt x="11025" y="1621"/>
                    <a:pt x="10933" y="1553"/>
                  </a:cubicBezTo>
                  <a:cubicBezTo>
                    <a:pt x="10865" y="1507"/>
                    <a:pt x="10774" y="1462"/>
                    <a:pt x="10682" y="1393"/>
                  </a:cubicBezTo>
                  <a:lnTo>
                    <a:pt x="10500" y="1302"/>
                  </a:lnTo>
                  <a:cubicBezTo>
                    <a:pt x="10386" y="1211"/>
                    <a:pt x="10271" y="1142"/>
                    <a:pt x="10157" y="1074"/>
                  </a:cubicBezTo>
                  <a:cubicBezTo>
                    <a:pt x="10112" y="1051"/>
                    <a:pt x="10066" y="1028"/>
                    <a:pt x="10043" y="1005"/>
                  </a:cubicBezTo>
                  <a:lnTo>
                    <a:pt x="10020" y="1005"/>
                  </a:lnTo>
                  <a:lnTo>
                    <a:pt x="9975" y="982"/>
                  </a:lnTo>
                  <a:lnTo>
                    <a:pt x="9952" y="959"/>
                  </a:lnTo>
                  <a:cubicBezTo>
                    <a:pt x="9906" y="937"/>
                    <a:pt x="9861" y="914"/>
                    <a:pt x="9815" y="914"/>
                  </a:cubicBezTo>
                  <a:lnTo>
                    <a:pt x="9587" y="914"/>
                  </a:lnTo>
                  <a:cubicBezTo>
                    <a:pt x="9564" y="891"/>
                    <a:pt x="9518" y="845"/>
                    <a:pt x="9473" y="823"/>
                  </a:cubicBezTo>
                  <a:cubicBezTo>
                    <a:pt x="9450" y="800"/>
                    <a:pt x="9404" y="777"/>
                    <a:pt x="9381" y="754"/>
                  </a:cubicBezTo>
                  <a:cubicBezTo>
                    <a:pt x="9336" y="731"/>
                    <a:pt x="9290" y="708"/>
                    <a:pt x="9244" y="686"/>
                  </a:cubicBezTo>
                  <a:cubicBezTo>
                    <a:pt x="9176" y="663"/>
                    <a:pt x="9107" y="617"/>
                    <a:pt x="9039" y="571"/>
                  </a:cubicBezTo>
                  <a:lnTo>
                    <a:pt x="8993" y="549"/>
                  </a:lnTo>
                  <a:cubicBezTo>
                    <a:pt x="8925" y="526"/>
                    <a:pt x="8856" y="480"/>
                    <a:pt x="8788" y="457"/>
                  </a:cubicBezTo>
                  <a:cubicBezTo>
                    <a:pt x="8719" y="412"/>
                    <a:pt x="8628" y="389"/>
                    <a:pt x="8560" y="343"/>
                  </a:cubicBezTo>
                  <a:lnTo>
                    <a:pt x="8514" y="343"/>
                  </a:lnTo>
                  <a:lnTo>
                    <a:pt x="8400" y="298"/>
                  </a:lnTo>
                  <a:lnTo>
                    <a:pt x="8263" y="229"/>
                  </a:lnTo>
                  <a:cubicBezTo>
                    <a:pt x="8149" y="183"/>
                    <a:pt x="8035" y="138"/>
                    <a:pt x="7966" y="115"/>
                  </a:cubicBezTo>
                  <a:cubicBezTo>
                    <a:pt x="7875" y="92"/>
                    <a:pt x="7806" y="69"/>
                    <a:pt x="7738" y="46"/>
                  </a:cubicBezTo>
                  <a:cubicBezTo>
                    <a:pt x="7692" y="46"/>
                    <a:pt x="7669" y="24"/>
                    <a:pt x="7624" y="24"/>
                  </a:cubicBezTo>
                  <a:cubicBezTo>
                    <a:pt x="7578" y="1"/>
                    <a:pt x="7532" y="1"/>
                    <a:pt x="7487" y="1"/>
                  </a:cubicBezTo>
                  <a:close/>
                </a:path>
              </a:pathLst>
            </a:custGeom>
            <a:solidFill>
              <a:srgbClr val="4BAA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62" name="Google Shape;6962;p25"/>
            <p:cNvSpPr/>
            <p:nvPr/>
          </p:nvSpPr>
          <p:spPr>
            <a:xfrm>
              <a:off x="6390675" y="2094275"/>
              <a:ext cx="448550" cy="454800"/>
            </a:xfrm>
            <a:custGeom>
              <a:avLst/>
              <a:gdLst/>
              <a:ahLst/>
              <a:cxnLst/>
              <a:rect l="l" t="t" r="r" b="b"/>
              <a:pathLst>
                <a:path w="17942" h="18192" extrusionOk="0">
                  <a:moveTo>
                    <a:pt x="4999" y="0"/>
                  </a:moveTo>
                  <a:cubicBezTo>
                    <a:pt x="4976" y="0"/>
                    <a:pt x="4931" y="0"/>
                    <a:pt x="4908" y="23"/>
                  </a:cubicBezTo>
                  <a:cubicBezTo>
                    <a:pt x="4885" y="46"/>
                    <a:pt x="4862" y="69"/>
                    <a:pt x="4839" y="92"/>
                  </a:cubicBezTo>
                  <a:cubicBezTo>
                    <a:pt x="4817" y="114"/>
                    <a:pt x="4817" y="137"/>
                    <a:pt x="4817" y="160"/>
                  </a:cubicBezTo>
                  <a:lnTo>
                    <a:pt x="4771" y="206"/>
                  </a:lnTo>
                  <a:cubicBezTo>
                    <a:pt x="4680" y="297"/>
                    <a:pt x="4588" y="388"/>
                    <a:pt x="4520" y="457"/>
                  </a:cubicBezTo>
                  <a:cubicBezTo>
                    <a:pt x="4383" y="594"/>
                    <a:pt x="4223" y="731"/>
                    <a:pt x="4109" y="890"/>
                  </a:cubicBezTo>
                  <a:cubicBezTo>
                    <a:pt x="4063" y="936"/>
                    <a:pt x="4041" y="959"/>
                    <a:pt x="4018" y="1005"/>
                  </a:cubicBezTo>
                  <a:lnTo>
                    <a:pt x="3926" y="1096"/>
                  </a:lnTo>
                  <a:cubicBezTo>
                    <a:pt x="3789" y="1256"/>
                    <a:pt x="3675" y="1393"/>
                    <a:pt x="3584" y="1552"/>
                  </a:cubicBezTo>
                  <a:cubicBezTo>
                    <a:pt x="3493" y="1666"/>
                    <a:pt x="3424" y="1803"/>
                    <a:pt x="3333" y="1918"/>
                  </a:cubicBezTo>
                  <a:lnTo>
                    <a:pt x="3287" y="1986"/>
                  </a:lnTo>
                  <a:cubicBezTo>
                    <a:pt x="3173" y="2146"/>
                    <a:pt x="3082" y="2306"/>
                    <a:pt x="2991" y="2465"/>
                  </a:cubicBezTo>
                  <a:cubicBezTo>
                    <a:pt x="2945" y="2511"/>
                    <a:pt x="2922" y="2579"/>
                    <a:pt x="2899" y="2625"/>
                  </a:cubicBezTo>
                  <a:lnTo>
                    <a:pt x="2831" y="2716"/>
                  </a:lnTo>
                  <a:lnTo>
                    <a:pt x="2785" y="2808"/>
                  </a:lnTo>
                  <a:cubicBezTo>
                    <a:pt x="2762" y="2853"/>
                    <a:pt x="2739" y="2899"/>
                    <a:pt x="2694" y="2945"/>
                  </a:cubicBezTo>
                  <a:cubicBezTo>
                    <a:pt x="2671" y="3013"/>
                    <a:pt x="2625" y="3082"/>
                    <a:pt x="2580" y="3127"/>
                  </a:cubicBezTo>
                  <a:lnTo>
                    <a:pt x="2557" y="3173"/>
                  </a:lnTo>
                  <a:cubicBezTo>
                    <a:pt x="2534" y="3219"/>
                    <a:pt x="2511" y="3264"/>
                    <a:pt x="2488" y="3310"/>
                  </a:cubicBezTo>
                  <a:cubicBezTo>
                    <a:pt x="2466" y="3356"/>
                    <a:pt x="2443" y="3378"/>
                    <a:pt x="2420" y="3424"/>
                  </a:cubicBezTo>
                  <a:cubicBezTo>
                    <a:pt x="2397" y="3470"/>
                    <a:pt x="2374" y="3515"/>
                    <a:pt x="2351" y="3538"/>
                  </a:cubicBezTo>
                  <a:cubicBezTo>
                    <a:pt x="2329" y="3584"/>
                    <a:pt x="2306" y="3629"/>
                    <a:pt x="2283" y="3675"/>
                  </a:cubicBezTo>
                  <a:cubicBezTo>
                    <a:pt x="2237" y="3744"/>
                    <a:pt x="2192" y="3812"/>
                    <a:pt x="2146" y="3881"/>
                  </a:cubicBezTo>
                  <a:lnTo>
                    <a:pt x="2123" y="3903"/>
                  </a:lnTo>
                  <a:cubicBezTo>
                    <a:pt x="2055" y="4040"/>
                    <a:pt x="1986" y="4177"/>
                    <a:pt x="1895" y="4291"/>
                  </a:cubicBezTo>
                  <a:lnTo>
                    <a:pt x="1849" y="4405"/>
                  </a:lnTo>
                  <a:cubicBezTo>
                    <a:pt x="1758" y="4542"/>
                    <a:pt x="1690" y="4725"/>
                    <a:pt x="1575" y="4930"/>
                  </a:cubicBezTo>
                  <a:lnTo>
                    <a:pt x="1575" y="4953"/>
                  </a:lnTo>
                  <a:lnTo>
                    <a:pt x="1553" y="4976"/>
                  </a:lnTo>
                  <a:lnTo>
                    <a:pt x="1530" y="5022"/>
                  </a:lnTo>
                  <a:lnTo>
                    <a:pt x="1553" y="4999"/>
                  </a:lnTo>
                  <a:lnTo>
                    <a:pt x="1553" y="4999"/>
                  </a:lnTo>
                  <a:cubicBezTo>
                    <a:pt x="1530" y="5045"/>
                    <a:pt x="1507" y="5067"/>
                    <a:pt x="1507" y="5090"/>
                  </a:cubicBezTo>
                  <a:cubicBezTo>
                    <a:pt x="1370" y="5364"/>
                    <a:pt x="1233" y="5661"/>
                    <a:pt x="1050" y="6072"/>
                  </a:cubicBezTo>
                  <a:cubicBezTo>
                    <a:pt x="891" y="6460"/>
                    <a:pt x="754" y="6779"/>
                    <a:pt x="640" y="7099"/>
                  </a:cubicBezTo>
                  <a:cubicBezTo>
                    <a:pt x="617" y="7190"/>
                    <a:pt x="571" y="7304"/>
                    <a:pt x="548" y="7396"/>
                  </a:cubicBezTo>
                  <a:cubicBezTo>
                    <a:pt x="503" y="7487"/>
                    <a:pt x="480" y="7578"/>
                    <a:pt x="457" y="7647"/>
                  </a:cubicBezTo>
                  <a:cubicBezTo>
                    <a:pt x="366" y="7852"/>
                    <a:pt x="320" y="8012"/>
                    <a:pt x="274" y="8172"/>
                  </a:cubicBezTo>
                  <a:lnTo>
                    <a:pt x="274" y="8217"/>
                  </a:lnTo>
                  <a:cubicBezTo>
                    <a:pt x="229" y="8377"/>
                    <a:pt x="183" y="8537"/>
                    <a:pt x="137" y="8697"/>
                  </a:cubicBezTo>
                  <a:lnTo>
                    <a:pt x="92" y="8834"/>
                  </a:lnTo>
                  <a:lnTo>
                    <a:pt x="69" y="8971"/>
                  </a:lnTo>
                  <a:cubicBezTo>
                    <a:pt x="46" y="9016"/>
                    <a:pt x="46" y="9062"/>
                    <a:pt x="23" y="9085"/>
                  </a:cubicBezTo>
                  <a:cubicBezTo>
                    <a:pt x="0" y="9153"/>
                    <a:pt x="0" y="9199"/>
                    <a:pt x="0" y="9244"/>
                  </a:cubicBezTo>
                  <a:cubicBezTo>
                    <a:pt x="0" y="9267"/>
                    <a:pt x="0" y="9290"/>
                    <a:pt x="0" y="9313"/>
                  </a:cubicBezTo>
                  <a:cubicBezTo>
                    <a:pt x="0" y="9359"/>
                    <a:pt x="23" y="9381"/>
                    <a:pt x="46" y="9404"/>
                  </a:cubicBezTo>
                  <a:cubicBezTo>
                    <a:pt x="23" y="9427"/>
                    <a:pt x="23" y="9473"/>
                    <a:pt x="0" y="9496"/>
                  </a:cubicBezTo>
                  <a:cubicBezTo>
                    <a:pt x="0" y="9564"/>
                    <a:pt x="0" y="9655"/>
                    <a:pt x="0" y="9724"/>
                  </a:cubicBezTo>
                  <a:cubicBezTo>
                    <a:pt x="46" y="9838"/>
                    <a:pt x="115" y="9906"/>
                    <a:pt x="160" y="9975"/>
                  </a:cubicBezTo>
                  <a:cubicBezTo>
                    <a:pt x="229" y="10043"/>
                    <a:pt x="274" y="10112"/>
                    <a:pt x="343" y="10157"/>
                  </a:cubicBezTo>
                  <a:cubicBezTo>
                    <a:pt x="411" y="10226"/>
                    <a:pt x="457" y="10294"/>
                    <a:pt x="525" y="10340"/>
                  </a:cubicBezTo>
                  <a:lnTo>
                    <a:pt x="548" y="10363"/>
                  </a:lnTo>
                  <a:lnTo>
                    <a:pt x="662" y="10477"/>
                  </a:lnTo>
                  <a:lnTo>
                    <a:pt x="754" y="10545"/>
                  </a:lnTo>
                  <a:lnTo>
                    <a:pt x="777" y="10568"/>
                  </a:lnTo>
                  <a:cubicBezTo>
                    <a:pt x="822" y="10614"/>
                    <a:pt x="891" y="10682"/>
                    <a:pt x="936" y="10728"/>
                  </a:cubicBezTo>
                  <a:lnTo>
                    <a:pt x="1119" y="10865"/>
                  </a:lnTo>
                  <a:lnTo>
                    <a:pt x="1142" y="10888"/>
                  </a:lnTo>
                  <a:cubicBezTo>
                    <a:pt x="1210" y="10934"/>
                    <a:pt x="1256" y="10979"/>
                    <a:pt x="1301" y="11025"/>
                  </a:cubicBezTo>
                  <a:cubicBezTo>
                    <a:pt x="1393" y="11093"/>
                    <a:pt x="1484" y="11162"/>
                    <a:pt x="1575" y="11230"/>
                  </a:cubicBezTo>
                  <a:lnTo>
                    <a:pt x="1712" y="11367"/>
                  </a:lnTo>
                  <a:lnTo>
                    <a:pt x="1781" y="11413"/>
                  </a:lnTo>
                  <a:lnTo>
                    <a:pt x="1849" y="11458"/>
                  </a:lnTo>
                  <a:cubicBezTo>
                    <a:pt x="1895" y="11504"/>
                    <a:pt x="1963" y="11550"/>
                    <a:pt x="2009" y="11573"/>
                  </a:cubicBezTo>
                  <a:cubicBezTo>
                    <a:pt x="2055" y="11641"/>
                    <a:pt x="2123" y="11687"/>
                    <a:pt x="2192" y="11732"/>
                  </a:cubicBezTo>
                  <a:cubicBezTo>
                    <a:pt x="2237" y="11755"/>
                    <a:pt x="2260" y="11801"/>
                    <a:pt x="2306" y="11824"/>
                  </a:cubicBezTo>
                  <a:cubicBezTo>
                    <a:pt x="2351" y="11847"/>
                    <a:pt x="2374" y="11869"/>
                    <a:pt x="2397" y="11892"/>
                  </a:cubicBezTo>
                  <a:cubicBezTo>
                    <a:pt x="2488" y="11961"/>
                    <a:pt x="2557" y="12029"/>
                    <a:pt x="2648" y="12098"/>
                  </a:cubicBezTo>
                  <a:cubicBezTo>
                    <a:pt x="2854" y="12257"/>
                    <a:pt x="3059" y="12417"/>
                    <a:pt x="3264" y="12554"/>
                  </a:cubicBezTo>
                  <a:lnTo>
                    <a:pt x="3356" y="12623"/>
                  </a:lnTo>
                  <a:cubicBezTo>
                    <a:pt x="3401" y="12668"/>
                    <a:pt x="3447" y="12691"/>
                    <a:pt x="3516" y="12737"/>
                  </a:cubicBezTo>
                  <a:cubicBezTo>
                    <a:pt x="3584" y="12782"/>
                    <a:pt x="3653" y="12851"/>
                    <a:pt x="3744" y="12896"/>
                  </a:cubicBezTo>
                  <a:cubicBezTo>
                    <a:pt x="3904" y="13033"/>
                    <a:pt x="4041" y="13148"/>
                    <a:pt x="4177" y="13239"/>
                  </a:cubicBezTo>
                  <a:cubicBezTo>
                    <a:pt x="4246" y="13285"/>
                    <a:pt x="4314" y="13330"/>
                    <a:pt x="4383" y="13376"/>
                  </a:cubicBezTo>
                  <a:cubicBezTo>
                    <a:pt x="4451" y="13444"/>
                    <a:pt x="4543" y="13490"/>
                    <a:pt x="4611" y="13536"/>
                  </a:cubicBezTo>
                  <a:cubicBezTo>
                    <a:pt x="4771" y="13650"/>
                    <a:pt x="4908" y="13764"/>
                    <a:pt x="5045" y="13855"/>
                  </a:cubicBezTo>
                  <a:cubicBezTo>
                    <a:pt x="5227" y="13992"/>
                    <a:pt x="5387" y="14106"/>
                    <a:pt x="5547" y="14220"/>
                  </a:cubicBezTo>
                  <a:cubicBezTo>
                    <a:pt x="5707" y="14334"/>
                    <a:pt x="5844" y="14426"/>
                    <a:pt x="5981" y="14540"/>
                  </a:cubicBezTo>
                  <a:cubicBezTo>
                    <a:pt x="6072" y="14586"/>
                    <a:pt x="6163" y="14654"/>
                    <a:pt x="6255" y="14723"/>
                  </a:cubicBezTo>
                  <a:cubicBezTo>
                    <a:pt x="6551" y="14928"/>
                    <a:pt x="6871" y="15133"/>
                    <a:pt x="7168" y="15316"/>
                  </a:cubicBezTo>
                  <a:cubicBezTo>
                    <a:pt x="7236" y="15362"/>
                    <a:pt x="7327" y="15407"/>
                    <a:pt x="7396" y="15453"/>
                  </a:cubicBezTo>
                  <a:cubicBezTo>
                    <a:pt x="7464" y="15499"/>
                    <a:pt x="7556" y="15567"/>
                    <a:pt x="7624" y="15613"/>
                  </a:cubicBezTo>
                  <a:lnTo>
                    <a:pt x="7898" y="15772"/>
                  </a:lnTo>
                  <a:lnTo>
                    <a:pt x="8081" y="15887"/>
                  </a:lnTo>
                  <a:cubicBezTo>
                    <a:pt x="8172" y="15932"/>
                    <a:pt x="8263" y="16001"/>
                    <a:pt x="8332" y="16046"/>
                  </a:cubicBezTo>
                  <a:cubicBezTo>
                    <a:pt x="8423" y="16092"/>
                    <a:pt x="8491" y="16138"/>
                    <a:pt x="8560" y="16183"/>
                  </a:cubicBezTo>
                  <a:lnTo>
                    <a:pt x="8674" y="16252"/>
                  </a:lnTo>
                  <a:cubicBezTo>
                    <a:pt x="8788" y="16320"/>
                    <a:pt x="8902" y="16389"/>
                    <a:pt x="8994" y="16457"/>
                  </a:cubicBezTo>
                  <a:cubicBezTo>
                    <a:pt x="9153" y="16549"/>
                    <a:pt x="9336" y="16640"/>
                    <a:pt x="9496" y="16731"/>
                  </a:cubicBezTo>
                  <a:cubicBezTo>
                    <a:pt x="9656" y="16822"/>
                    <a:pt x="9815" y="16914"/>
                    <a:pt x="9975" y="17005"/>
                  </a:cubicBezTo>
                  <a:cubicBezTo>
                    <a:pt x="9998" y="17028"/>
                    <a:pt x="10044" y="17051"/>
                    <a:pt x="10066" y="17051"/>
                  </a:cubicBezTo>
                  <a:cubicBezTo>
                    <a:pt x="10112" y="17096"/>
                    <a:pt x="10158" y="17119"/>
                    <a:pt x="10203" y="17142"/>
                  </a:cubicBezTo>
                  <a:cubicBezTo>
                    <a:pt x="10295" y="17188"/>
                    <a:pt x="10363" y="17233"/>
                    <a:pt x="10432" y="17256"/>
                  </a:cubicBezTo>
                  <a:cubicBezTo>
                    <a:pt x="10523" y="17302"/>
                    <a:pt x="10591" y="17347"/>
                    <a:pt x="10660" y="17393"/>
                  </a:cubicBezTo>
                  <a:cubicBezTo>
                    <a:pt x="10751" y="17439"/>
                    <a:pt x="10820" y="17462"/>
                    <a:pt x="10888" y="17507"/>
                  </a:cubicBezTo>
                  <a:cubicBezTo>
                    <a:pt x="11002" y="17576"/>
                    <a:pt x="11094" y="17621"/>
                    <a:pt x="11208" y="17667"/>
                  </a:cubicBezTo>
                  <a:lnTo>
                    <a:pt x="11390" y="17758"/>
                  </a:lnTo>
                  <a:cubicBezTo>
                    <a:pt x="11413" y="17781"/>
                    <a:pt x="11459" y="17804"/>
                    <a:pt x="11504" y="17827"/>
                  </a:cubicBezTo>
                  <a:cubicBezTo>
                    <a:pt x="11527" y="17850"/>
                    <a:pt x="11573" y="17850"/>
                    <a:pt x="11596" y="17872"/>
                  </a:cubicBezTo>
                  <a:cubicBezTo>
                    <a:pt x="11641" y="17895"/>
                    <a:pt x="11710" y="17918"/>
                    <a:pt x="11755" y="17941"/>
                  </a:cubicBezTo>
                  <a:lnTo>
                    <a:pt x="11778" y="17964"/>
                  </a:lnTo>
                  <a:lnTo>
                    <a:pt x="11870" y="18009"/>
                  </a:lnTo>
                  <a:cubicBezTo>
                    <a:pt x="11915" y="18032"/>
                    <a:pt x="11961" y="18055"/>
                    <a:pt x="12007" y="18078"/>
                  </a:cubicBezTo>
                  <a:cubicBezTo>
                    <a:pt x="12052" y="18078"/>
                    <a:pt x="12075" y="18101"/>
                    <a:pt x="12121" y="18123"/>
                  </a:cubicBezTo>
                  <a:lnTo>
                    <a:pt x="12166" y="18146"/>
                  </a:lnTo>
                  <a:cubicBezTo>
                    <a:pt x="12189" y="18169"/>
                    <a:pt x="12235" y="18169"/>
                    <a:pt x="12258" y="18192"/>
                  </a:cubicBezTo>
                  <a:lnTo>
                    <a:pt x="12303" y="18192"/>
                  </a:lnTo>
                  <a:cubicBezTo>
                    <a:pt x="12349" y="18192"/>
                    <a:pt x="12417" y="18169"/>
                    <a:pt x="12440" y="18123"/>
                  </a:cubicBezTo>
                  <a:cubicBezTo>
                    <a:pt x="12463" y="18101"/>
                    <a:pt x="12486" y="18078"/>
                    <a:pt x="12486" y="18032"/>
                  </a:cubicBezTo>
                  <a:cubicBezTo>
                    <a:pt x="12486" y="18009"/>
                    <a:pt x="12509" y="18009"/>
                    <a:pt x="12509" y="17987"/>
                  </a:cubicBezTo>
                  <a:cubicBezTo>
                    <a:pt x="12509" y="17964"/>
                    <a:pt x="12532" y="17941"/>
                    <a:pt x="12554" y="17918"/>
                  </a:cubicBezTo>
                  <a:cubicBezTo>
                    <a:pt x="12600" y="17872"/>
                    <a:pt x="12623" y="17850"/>
                    <a:pt x="12646" y="17827"/>
                  </a:cubicBezTo>
                  <a:cubicBezTo>
                    <a:pt x="12669" y="17758"/>
                    <a:pt x="12714" y="17713"/>
                    <a:pt x="12760" y="17667"/>
                  </a:cubicBezTo>
                  <a:lnTo>
                    <a:pt x="12783" y="17644"/>
                  </a:lnTo>
                  <a:cubicBezTo>
                    <a:pt x="12965" y="17439"/>
                    <a:pt x="13125" y="17233"/>
                    <a:pt x="13285" y="17028"/>
                  </a:cubicBezTo>
                  <a:cubicBezTo>
                    <a:pt x="13330" y="16937"/>
                    <a:pt x="13399" y="16868"/>
                    <a:pt x="13467" y="16777"/>
                  </a:cubicBezTo>
                  <a:cubicBezTo>
                    <a:pt x="13513" y="16708"/>
                    <a:pt x="13582" y="16617"/>
                    <a:pt x="13650" y="16549"/>
                  </a:cubicBezTo>
                  <a:cubicBezTo>
                    <a:pt x="13696" y="16480"/>
                    <a:pt x="13741" y="16412"/>
                    <a:pt x="13810" y="16343"/>
                  </a:cubicBezTo>
                  <a:cubicBezTo>
                    <a:pt x="13878" y="16252"/>
                    <a:pt x="13947" y="16138"/>
                    <a:pt x="14015" y="16046"/>
                  </a:cubicBezTo>
                  <a:lnTo>
                    <a:pt x="14129" y="15887"/>
                  </a:lnTo>
                  <a:cubicBezTo>
                    <a:pt x="14175" y="15841"/>
                    <a:pt x="14198" y="15795"/>
                    <a:pt x="14243" y="15750"/>
                  </a:cubicBezTo>
                  <a:lnTo>
                    <a:pt x="14289" y="15681"/>
                  </a:lnTo>
                  <a:lnTo>
                    <a:pt x="14358" y="15590"/>
                  </a:lnTo>
                  <a:cubicBezTo>
                    <a:pt x="14380" y="15521"/>
                    <a:pt x="14426" y="15476"/>
                    <a:pt x="14449" y="15430"/>
                  </a:cubicBezTo>
                  <a:lnTo>
                    <a:pt x="14517" y="15339"/>
                  </a:lnTo>
                  <a:cubicBezTo>
                    <a:pt x="14540" y="15293"/>
                    <a:pt x="14586" y="15247"/>
                    <a:pt x="14609" y="15202"/>
                  </a:cubicBezTo>
                  <a:lnTo>
                    <a:pt x="14654" y="15133"/>
                  </a:lnTo>
                  <a:cubicBezTo>
                    <a:pt x="14700" y="15088"/>
                    <a:pt x="14723" y="15019"/>
                    <a:pt x="14768" y="14974"/>
                  </a:cubicBezTo>
                  <a:lnTo>
                    <a:pt x="14928" y="14723"/>
                  </a:lnTo>
                  <a:lnTo>
                    <a:pt x="15385" y="14061"/>
                  </a:lnTo>
                  <a:cubicBezTo>
                    <a:pt x="15430" y="13969"/>
                    <a:pt x="15476" y="13901"/>
                    <a:pt x="15522" y="13810"/>
                  </a:cubicBezTo>
                  <a:cubicBezTo>
                    <a:pt x="15544" y="13764"/>
                    <a:pt x="15567" y="13741"/>
                    <a:pt x="15590" y="13695"/>
                  </a:cubicBezTo>
                  <a:cubicBezTo>
                    <a:pt x="15613" y="13650"/>
                    <a:pt x="15659" y="13604"/>
                    <a:pt x="15681" y="13558"/>
                  </a:cubicBezTo>
                  <a:cubicBezTo>
                    <a:pt x="15727" y="13467"/>
                    <a:pt x="15773" y="13376"/>
                    <a:pt x="15841" y="13285"/>
                  </a:cubicBezTo>
                  <a:cubicBezTo>
                    <a:pt x="15864" y="13239"/>
                    <a:pt x="15910" y="13170"/>
                    <a:pt x="15933" y="13102"/>
                  </a:cubicBezTo>
                  <a:cubicBezTo>
                    <a:pt x="16001" y="12988"/>
                    <a:pt x="16092" y="12874"/>
                    <a:pt x="16161" y="12760"/>
                  </a:cubicBezTo>
                  <a:lnTo>
                    <a:pt x="16229" y="12645"/>
                  </a:lnTo>
                  <a:lnTo>
                    <a:pt x="16298" y="12554"/>
                  </a:lnTo>
                  <a:cubicBezTo>
                    <a:pt x="16389" y="12417"/>
                    <a:pt x="16480" y="12280"/>
                    <a:pt x="16549" y="12143"/>
                  </a:cubicBezTo>
                  <a:cubicBezTo>
                    <a:pt x="16640" y="11983"/>
                    <a:pt x="16709" y="11869"/>
                    <a:pt x="16777" y="11755"/>
                  </a:cubicBezTo>
                  <a:lnTo>
                    <a:pt x="16846" y="11618"/>
                  </a:lnTo>
                  <a:lnTo>
                    <a:pt x="16891" y="11573"/>
                  </a:lnTo>
                  <a:cubicBezTo>
                    <a:pt x="16891" y="11527"/>
                    <a:pt x="16914" y="11504"/>
                    <a:pt x="16937" y="11458"/>
                  </a:cubicBezTo>
                  <a:cubicBezTo>
                    <a:pt x="16937" y="11436"/>
                    <a:pt x="16960" y="11390"/>
                    <a:pt x="16982" y="11367"/>
                  </a:cubicBezTo>
                  <a:cubicBezTo>
                    <a:pt x="17028" y="11253"/>
                    <a:pt x="17097" y="11162"/>
                    <a:pt x="17142" y="11070"/>
                  </a:cubicBezTo>
                  <a:lnTo>
                    <a:pt x="17211" y="10956"/>
                  </a:lnTo>
                  <a:cubicBezTo>
                    <a:pt x="17279" y="10819"/>
                    <a:pt x="17348" y="10682"/>
                    <a:pt x="17416" y="10545"/>
                  </a:cubicBezTo>
                  <a:cubicBezTo>
                    <a:pt x="17507" y="10386"/>
                    <a:pt x="17599" y="10157"/>
                    <a:pt x="17644" y="9952"/>
                  </a:cubicBezTo>
                  <a:cubicBezTo>
                    <a:pt x="17667" y="9861"/>
                    <a:pt x="17690" y="9792"/>
                    <a:pt x="17713" y="9724"/>
                  </a:cubicBezTo>
                  <a:lnTo>
                    <a:pt x="17736" y="9632"/>
                  </a:lnTo>
                  <a:lnTo>
                    <a:pt x="17736" y="9587"/>
                  </a:lnTo>
                  <a:cubicBezTo>
                    <a:pt x="17781" y="9518"/>
                    <a:pt x="17804" y="9427"/>
                    <a:pt x="17827" y="9359"/>
                  </a:cubicBezTo>
                  <a:cubicBezTo>
                    <a:pt x="17850" y="9313"/>
                    <a:pt x="17873" y="9267"/>
                    <a:pt x="17895" y="9244"/>
                  </a:cubicBezTo>
                  <a:cubicBezTo>
                    <a:pt x="17941" y="9153"/>
                    <a:pt x="17918" y="9039"/>
                    <a:pt x="17827" y="8971"/>
                  </a:cubicBezTo>
                  <a:cubicBezTo>
                    <a:pt x="17804" y="8971"/>
                    <a:pt x="17781" y="8948"/>
                    <a:pt x="17736" y="8948"/>
                  </a:cubicBezTo>
                  <a:cubicBezTo>
                    <a:pt x="17713" y="8948"/>
                    <a:pt x="17690" y="8948"/>
                    <a:pt x="17667" y="8971"/>
                  </a:cubicBezTo>
                  <a:cubicBezTo>
                    <a:pt x="17599" y="8902"/>
                    <a:pt x="17530" y="8856"/>
                    <a:pt x="17439" y="8811"/>
                  </a:cubicBezTo>
                  <a:cubicBezTo>
                    <a:pt x="17325" y="8742"/>
                    <a:pt x="17234" y="8697"/>
                    <a:pt x="17142" y="8651"/>
                  </a:cubicBezTo>
                  <a:lnTo>
                    <a:pt x="17165" y="8651"/>
                  </a:lnTo>
                  <a:cubicBezTo>
                    <a:pt x="17119" y="8628"/>
                    <a:pt x="17051" y="8605"/>
                    <a:pt x="16960" y="8560"/>
                  </a:cubicBezTo>
                  <a:cubicBezTo>
                    <a:pt x="16937" y="8537"/>
                    <a:pt x="16914" y="8537"/>
                    <a:pt x="16868" y="8514"/>
                  </a:cubicBezTo>
                  <a:cubicBezTo>
                    <a:pt x="16846" y="8491"/>
                    <a:pt x="16800" y="8468"/>
                    <a:pt x="16754" y="8468"/>
                  </a:cubicBezTo>
                  <a:cubicBezTo>
                    <a:pt x="16686" y="8423"/>
                    <a:pt x="16617" y="8377"/>
                    <a:pt x="16549" y="8331"/>
                  </a:cubicBezTo>
                  <a:lnTo>
                    <a:pt x="16435" y="8286"/>
                  </a:lnTo>
                  <a:cubicBezTo>
                    <a:pt x="16343" y="8217"/>
                    <a:pt x="16229" y="8149"/>
                    <a:pt x="16138" y="8103"/>
                  </a:cubicBezTo>
                  <a:lnTo>
                    <a:pt x="15978" y="7989"/>
                  </a:lnTo>
                  <a:cubicBezTo>
                    <a:pt x="15887" y="7921"/>
                    <a:pt x="15796" y="7852"/>
                    <a:pt x="15681" y="7806"/>
                  </a:cubicBezTo>
                  <a:cubicBezTo>
                    <a:pt x="15613" y="7761"/>
                    <a:pt x="15544" y="7715"/>
                    <a:pt x="15453" y="7670"/>
                  </a:cubicBezTo>
                  <a:cubicBezTo>
                    <a:pt x="15385" y="7624"/>
                    <a:pt x="15293" y="7578"/>
                    <a:pt x="15225" y="7533"/>
                  </a:cubicBezTo>
                  <a:cubicBezTo>
                    <a:pt x="15156" y="7487"/>
                    <a:pt x="15088" y="7441"/>
                    <a:pt x="15020" y="7396"/>
                  </a:cubicBezTo>
                  <a:cubicBezTo>
                    <a:pt x="14928" y="7350"/>
                    <a:pt x="14837" y="7281"/>
                    <a:pt x="14746" y="7236"/>
                  </a:cubicBezTo>
                  <a:cubicBezTo>
                    <a:pt x="14677" y="7190"/>
                    <a:pt x="14609" y="7145"/>
                    <a:pt x="14540" y="7076"/>
                  </a:cubicBezTo>
                  <a:cubicBezTo>
                    <a:pt x="14472" y="7030"/>
                    <a:pt x="14403" y="7008"/>
                    <a:pt x="14335" y="6962"/>
                  </a:cubicBezTo>
                  <a:lnTo>
                    <a:pt x="14243" y="6962"/>
                  </a:lnTo>
                  <a:cubicBezTo>
                    <a:pt x="14198" y="6962"/>
                    <a:pt x="14152" y="6962"/>
                    <a:pt x="14106" y="6916"/>
                  </a:cubicBezTo>
                  <a:cubicBezTo>
                    <a:pt x="14084" y="6916"/>
                    <a:pt x="14038" y="6893"/>
                    <a:pt x="14015" y="6871"/>
                  </a:cubicBezTo>
                  <a:cubicBezTo>
                    <a:pt x="13992" y="6848"/>
                    <a:pt x="13992" y="6848"/>
                    <a:pt x="13970" y="6825"/>
                  </a:cubicBezTo>
                  <a:cubicBezTo>
                    <a:pt x="13924" y="6802"/>
                    <a:pt x="13878" y="6779"/>
                    <a:pt x="13855" y="6779"/>
                  </a:cubicBezTo>
                  <a:lnTo>
                    <a:pt x="13787" y="6734"/>
                  </a:lnTo>
                  <a:lnTo>
                    <a:pt x="13582" y="6620"/>
                  </a:lnTo>
                  <a:cubicBezTo>
                    <a:pt x="13559" y="6597"/>
                    <a:pt x="13536" y="6597"/>
                    <a:pt x="13513" y="6574"/>
                  </a:cubicBezTo>
                  <a:cubicBezTo>
                    <a:pt x="13490" y="6551"/>
                    <a:pt x="13467" y="6551"/>
                    <a:pt x="13445" y="6528"/>
                  </a:cubicBezTo>
                  <a:cubicBezTo>
                    <a:pt x="13330" y="6460"/>
                    <a:pt x="13239" y="6414"/>
                    <a:pt x="13148" y="6346"/>
                  </a:cubicBezTo>
                  <a:cubicBezTo>
                    <a:pt x="13079" y="6300"/>
                    <a:pt x="13011" y="6254"/>
                    <a:pt x="12942" y="6209"/>
                  </a:cubicBezTo>
                  <a:cubicBezTo>
                    <a:pt x="12874" y="6140"/>
                    <a:pt x="12783" y="6072"/>
                    <a:pt x="12691" y="6026"/>
                  </a:cubicBezTo>
                  <a:cubicBezTo>
                    <a:pt x="12669" y="6003"/>
                    <a:pt x="12646" y="5980"/>
                    <a:pt x="12646" y="5935"/>
                  </a:cubicBezTo>
                  <a:cubicBezTo>
                    <a:pt x="12623" y="5935"/>
                    <a:pt x="12623" y="5912"/>
                    <a:pt x="12623" y="5889"/>
                  </a:cubicBezTo>
                  <a:lnTo>
                    <a:pt x="12623" y="5866"/>
                  </a:lnTo>
                  <a:cubicBezTo>
                    <a:pt x="12577" y="5889"/>
                    <a:pt x="12554" y="5889"/>
                    <a:pt x="12509" y="5889"/>
                  </a:cubicBezTo>
                  <a:lnTo>
                    <a:pt x="12463" y="5889"/>
                  </a:lnTo>
                  <a:cubicBezTo>
                    <a:pt x="12417" y="5889"/>
                    <a:pt x="12372" y="5866"/>
                    <a:pt x="12326" y="5821"/>
                  </a:cubicBezTo>
                  <a:cubicBezTo>
                    <a:pt x="12280" y="5798"/>
                    <a:pt x="12258" y="5775"/>
                    <a:pt x="12212" y="5752"/>
                  </a:cubicBezTo>
                  <a:cubicBezTo>
                    <a:pt x="12121" y="5684"/>
                    <a:pt x="12052" y="5638"/>
                    <a:pt x="11961" y="5592"/>
                  </a:cubicBezTo>
                  <a:lnTo>
                    <a:pt x="11892" y="5547"/>
                  </a:lnTo>
                  <a:cubicBezTo>
                    <a:pt x="11778" y="5478"/>
                    <a:pt x="11687" y="5387"/>
                    <a:pt x="11573" y="5319"/>
                  </a:cubicBezTo>
                  <a:cubicBezTo>
                    <a:pt x="11504" y="5250"/>
                    <a:pt x="11436" y="5204"/>
                    <a:pt x="11390" y="5159"/>
                  </a:cubicBezTo>
                  <a:cubicBezTo>
                    <a:pt x="11345" y="5113"/>
                    <a:pt x="11299" y="5067"/>
                    <a:pt x="11253" y="5045"/>
                  </a:cubicBezTo>
                  <a:lnTo>
                    <a:pt x="11231" y="5022"/>
                  </a:lnTo>
                  <a:cubicBezTo>
                    <a:pt x="11208" y="4976"/>
                    <a:pt x="11208" y="4953"/>
                    <a:pt x="11185" y="4908"/>
                  </a:cubicBezTo>
                  <a:cubicBezTo>
                    <a:pt x="11025" y="4794"/>
                    <a:pt x="10865" y="4679"/>
                    <a:pt x="10683" y="4542"/>
                  </a:cubicBezTo>
                  <a:cubicBezTo>
                    <a:pt x="10432" y="4360"/>
                    <a:pt x="10158" y="4154"/>
                    <a:pt x="9838" y="3903"/>
                  </a:cubicBezTo>
                  <a:lnTo>
                    <a:pt x="9633" y="3744"/>
                  </a:lnTo>
                  <a:cubicBezTo>
                    <a:pt x="9610" y="3766"/>
                    <a:pt x="9587" y="3766"/>
                    <a:pt x="9564" y="3766"/>
                  </a:cubicBezTo>
                  <a:cubicBezTo>
                    <a:pt x="9519" y="3766"/>
                    <a:pt x="9496" y="3744"/>
                    <a:pt x="9473" y="3744"/>
                  </a:cubicBezTo>
                  <a:cubicBezTo>
                    <a:pt x="9404" y="3721"/>
                    <a:pt x="9382" y="3675"/>
                    <a:pt x="9359" y="3629"/>
                  </a:cubicBezTo>
                  <a:cubicBezTo>
                    <a:pt x="9336" y="3607"/>
                    <a:pt x="9336" y="3584"/>
                    <a:pt x="9313" y="3561"/>
                  </a:cubicBezTo>
                  <a:cubicBezTo>
                    <a:pt x="9290" y="3538"/>
                    <a:pt x="9268" y="3492"/>
                    <a:pt x="9222" y="3470"/>
                  </a:cubicBezTo>
                  <a:cubicBezTo>
                    <a:pt x="9222" y="3447"/>
                    <a:pt x="9222" y="3447"/>
                    <a:pt x="9199" y="3447"/>
                  </a:cubicBezTo>
                  <a:cubicBezTo>
                    <a:pt x="9153" y="3401"/>
                    <a:pt x="9108" y="3356"/>
                    <a:pt x="9062" y="3333"/>
                  </a:cubicBezTo>
                  <a:cubicBezTo>
                    <a:pt x="8994" y="3287"/>
                    <a:pt x="8925" y="3241"/>
                    <a:pt x="8857" y="3196"/>
                  </a:cubicBezTo>
                  <a:cubicBezTo>
                    <a:pt x="8720" y="3082"/>
                    <a:pt x="8583" y="2968"/>
                    <a:pt x="8423" y="2876"/>
                  </a:cubicBezTo>
                  <a:cubicBezTo>
                    <a:pt x="8126" y="2671"/>
                    <a:pt x="7852" y="2443"/>
                    <a:pt x="7601" y="2214"/>
                  </a:cubicBezTo>
                  <a:cubicBezTo>
                    <a:pt x="7533" y="2169"/>
                    <a:pt x="7464" y="2100"/>
                    <a:pt x="7396" y="2054"/>
                  </a:cubicBezTo>
                  <a:cubicBezTo>
                    <a:pt x="7373" y="2032"/>
                    <a:pt x="7327" y="2009"/>
                    <a:pt x="7305" y="2009"/>
                  </a:cubicBezTo>
                  <a:cubicBezTo>
                    <a:pt x="7259" y="1963"/>
                    <a:pt x="7213" y="1940"/>
                    <a:pt x="7168" y="1895"/>
                  </a:cubicBezTo>
                  <a:cubicBezTo>
                    <a:pt x="7145" y="1872"/>
                    <a:pt x="7099" y="1849"/>
                    <a:pt x="7076" y="1826"/>
                  </a:cubicBezTo>
                  <a:cubicBezTo>
                    <a:pt x="7031" y="1781"/>
                    <a:pt x="7008" y="1758"/>
                    <a:pt x="6962" y="1735"/>
                  </a:cubicBezTo>
                  <a:cubicBezTo>
                    <a:pt x="6917" y="1689"/>
                    <a:pt x="6894" y="1666"/>
                    <a:pt x="6848" y="1644"/>
                  </a:cubicBezTo>
                  <a:lnTo>
                    <a:pt x="6780" y="1598"/>
                  </a:lnTo>
                  <a:lnTo>
                    <a:pt x="6757" y="1575"/>
                  </a:lnTo>
                  <a:cubicBezTo>
                    <a:pt x="6734" y="1552"/>
                    <a:pt x="6711" y="1552"/>
                    <a:pt x="6711" y="1530"/>
                  </a:cubicBezTo>
                  <a:cubicBezTo>
                    <a:pt x="6643" y="1484"/>
                    <a:pt x="6597" y="1415"/>
                    <a:pt x="6597" y="1347"/>
                  </a:cubicBezTo>
                  <a:cubicBezTo>
                    <a:pt x="6597" y="1347"/>
                    <a:pt x="6597" y="1347"/>
                    <a:pt x="6597" y="1324"/>
                  </a:cubicBezTo>
                  <a:cubicBezTo>
                    <a:pt x="6574" y="1324"/>
                    <a:pt x="6574" y="1301"/>
                    <a:pt x="6551" y="1278"/>
                  </a:cubicBezTo>
                  <a:lnTo>
                    <a:pt x="6460" y="1210"/>
                  </a:lnTo>
                  <a:cubicBezTo>
                    <a:pt x="6300" y="1073"/>
                    <a:pt x="6118" y="913"/>
                    <a:pt x="5935" y="776"/>
                  </a:cubicBezTo>
                  <a:cubicBezTo>
                    <a:pt x="5889" y="708"/>
                    <a:pt x="5821" y="662"/>
                    <a:pt x="5752" y="617"/>
                  </a:cubicBezTo>
                  <a:lnTo>
                    <a:pt x="5638" y="502"/>
                  </a:lnTo>
                  <a:lnTo>
                    <a:pt x="5570" y="457"/>
                  </a:lnTo>
                  <a:lnTo>
                    <a:pt x="5433" y="320"/>
                  </a:lnTo>
                  <a:cubicBezTo>
                    <a:pt x="5364" y="274"/>
                    <a:pt x="5319" y="206"/>
                    <a:pt x="5250" y="160"/>
                  </a:cubicBezTo>
                  <a:lnTo>
                    <a:pt x="5227" y="137"/>
                  </a:lnTo>
                  <a:cubicBezTo>
                    <a:pt x="5205" y="92"/>
                    <a:pt x="5159" y="69"/>
                    <a:pt x="5136" y="46"/>
                  </a:cubicBezTo>
                  <a:cubicBezTo>
                    <a:pt x="5090" y="23"/>
                    <a:pt x="5045" y="0"/>
                    <a:pt x="4999" y="0"/>
                  </a:cubicBezTo>
                  <a:close/>
                </a:path>
              </a:pathLst>
            </a:custGeom>
            <a:solidFill>
              <a:srgbClr val="FEC4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63" name="Google Shape;6963;p25"/>
            <p:cNvSpPr/>
            <p:nvPr/>
          </p:nvSpPr>
          <p:spPr>
            <a:xfrm>
              <a:off x="6872850" y="2453200"/>
              <a:ext cx="44550" cy="42250"/>
            </a:xfrm>
            <a:custGeom>
              <a:avLst/>
              <a:gdLst/>
              <a:ahLst/>
              <a:cxnLst/>
              <a:rect l="l" t="t" r="r" b="b"/>
              <a:pathLst>
                <a:path w="1782" h="1690" extrusionOk="0">
                  <a:moveTo>
                    <a:pt x="457" y="1531"/>
                  </a:moveTo>
                  <a:cubicBezTo>
                    <a:pt x="459" y="1552"/>
                    <a:pt x="480" y="1552"/>
                    <a:pt x="480" y="1552"/>
                  </a:cubicBezTo>
                  <a:cubicBezTo>
                    <a:pt x="473" y="1545"/>
                    <a:pt x="465" y="1538"/>
                    <a:pt x="457" y="1531"/>
                  </a:cubicBezTo>
                  <a:close/>
                  <a:moveTo>
                    <a:pt x="366" y="0"/>
                  </a:moveTo>
                  <a:cubicBezTo>
                    <a:pt x="320" y="0"/>
                    <a:pt x="298" y="23"/>
                    <a:pt x="275" y="46"/>
                  </a:cubicBezTo>
                  <a:cubicBezTo>
                    <a:pt x="252" y="69"/>
                    <a:pt x="229" y="92"/>
                    <a:pt x="229" y="137"/>
                  </a:cubicBezTo>
                  <a:cubicBezTo>
                    <a:pt x="183" y="160"/>
                    <a:pt x="161" y="206"/>
                    <a:pt x="138" y="251"/>
                  </a:cubicBezTo>
                  <a:cubicBezTo>
                    <a:pt x="92" y="320"/>
                    <a:pt x="69" y="411"/>
                    <a:pt x="46" y="480"/>
                  </a:cubicBezTo>
                  <a:cubicBezTo>
                    <a:pt x="24" y="548"/>
                    <a:pt x="1" y="617"/>
                    <a:pt x="1" y="708"/>
                  </a:cubicBezTo>
                  <a:cubicBezTo>
                    <a:pt x="1" y="776"/>
                    <a:pt x="24" y="845"/>
                    <a:pt x="24" y="913"/>
                  </a:cubicBezTo>
                  <a:cubicBezTo>
                    <a:pt x="46" y="982"/>
                    <a:pt x="92" y="1050"/>
                    <a:pt x="115" y="1096"/>
                  </a:cubicBezTo>
                  <a:cubicBezTo>
                    <a:pt x="138" y="1164"/>
                    <a:pt x="183" y="1210"/>
                    <a:pt x="206" y="1279"/>
                  </a:cubicBezTo>
                  <a:cubicBezTo>
                    <a:pt x="252" y="1324"/>
                    <a:pt x="298" y="1393"/>
                    <a:pt x="343" y="1438"/>
                  </a:cubicBezTo>
                  <a:cubicBezTo>
                    <a:pt x="381" y="1476"/>
                    <a:pt x="419" y="1499"/>
                    <a:pt x="457" y="1531"/>
                  </a:cubicBezTo>
                  <a:lnTo>
                    <a:pt x="457" y="1531"/>
                  </a:lnTo>
                  <a:cubicBezTo>
                    <a:pt x="457" y="1531"/>
                    <a:pt x="457" y="1530"/>
                    <a:pt x="457" y="1530"/>
                  </a:cubicBezTo>
                  <a:lnTo>
                    <a:pt x="457" y="1530"/>
                  </a:lnTo>
                  <a:lnTo>
                    <a:pt x="503" y="1575"/>
                  </a:lnTo>
                  <a:cubicBezTo>
                    <a:pt x="503" y="1573"/>
                    <a:pt x="503" y="1572"/>
                    <a:pt x="503" y="1570"/>
                  </a:cubicBezTo>
                  <a:lnTo>
                    <a:pt x="503" y="1570"/>
                  </a:lnTo>
                  <a:cubicBezTo>
                    <a:pt x="526" y="1586"/>
                    <a:pt x="555" y="1598"/>
                    <a:pt x="571" y="1598"/>
                  </a:cubicBezTo>
                  <a:cubicBezTo>
                    <a:pt x="617" y="1621"/>
                    <a:pt x="663" y="1644"/>
                    <a:pt x="708" y="1667"/>
                  </a:cubicBezTo>
                  <a:cubicBezTo>
                    <a:pt x="777" y="1689"/>
                    <a:pt x="868" y="1689"/>
                    <a:pt x="937" y="1689"/>
                  </a:cubicBezTo>
                  <a:cubicBezTo>
                    <a:pt x="982" y="1689"/>
                    <a:pt x="1051" y="1689"/>
                    <a:pt x="1096" y="1667"/>
                  </a:cubicBezTo>
                  <a:cubicBezTo>
                    <a:pt x="1119" y="1667"/>
                    <a:pt x="1142" y="1667"/>
                    <a:pt x="1188" y="1644"/>
                  </a:cubicBezTo>
                  <a:cubicBezTo>
                    <a:pt x="1256" y="1621"/>
                    <a:pt x="1325" y="1598"/>
                    <a:pt x="1370" y="1552"/>
                  </a:cubicBezTo>
                  <a:cubicBezTo>
                    <a:pt x="1439" y="1507"/>
                    <a:pt x="1484" y="1461"/>
                    <a:pt x="1530" y="1393"/>
                  </a:cubicBezTo>
                  <a:cubicBezTo>
                    <a:pt x="1576" y="1347"/>
                    <a:pt x="1621" y="1279"/>
                    <a:pt x="1644" y="1210"/>
                  </a:cubicBezTo>
                  <a:cubicBezTo>
                    <a:pt x="1667" y="1164"/>
                    <a:pt x="1690" y="1142"/>
                    <a:pt x="1713" y="1096"/>
                  </a:cubicBezTo>
                  <a:cubicBezTo>
                    <a:pt x="1736" y="1050"/>
                    <a:pt x="1736" y="1027"/>
                    <a:pt x="1736" y="982"/>
                  </a:cubicBezTo>
                  <a:cubicBezTo>
                    <a:pt x="1736" y="959"/>
                    <a:pt x="1736" y="959"/>
                    <a:pt x="1736" y="959"/>
                  </a:cubicBezTo>
                  <a:cubicBezTo>
                    <a:pt x="1758" y="936"/>
                    <a:pt x="1758" y="913"/>
                    <a:pt x="1758" y="890"/>
                  </a:cubicBezTo>
                  <a:cubicBezTo>
                    <a:pt x="1781" y="845"/>
                    <a:pt x="1758" y="776"/>
                    <a:pt x="1713" y="754"/>
                  </a:cubicBezTo>
                  <a:cubicBezTo>
                    <a:pt x="1690" y="731"/>
                    <a:pt x="1644" y="708"/>
                    <a:pt x="1621" y="708"/>
                  </a:cubicBezTo>
                  <a:lnTo>
                    <a:pt x="1507" y="708"/>
                  </a:lnTo>
                  <a:cubicBezTo>
                    <a:pt x="1416" y="639"/>
                    <a:pt x="1348" y="594"/>
                    <a:pt x="1256" y="548"/>
                  </a:cubicBezTo>
                  <a:cubicBezTo>
                    <a:pt x="1188" y="525"/>
                    <a:pt x="1142" y="502"/>
                    <a:pt x="1096" y="457"/>
                  </a:cubicBezTo>
                  <a:cubicBezTo>
                    <a:pt x="1028" y="434"/>
                    <a:pt x="982" y="411"/>
                    <a:pt x="937" y="366"/>
                  </a:cubicBezTo>
                  <a:cubicBezTo>
                    <a:pt x="868" y="343"/>
                    <a:pt x="823" y="297"/>
                    <a:pt x="754" y="251"/>
                  </a:cubicBezTo>
                  <a:cubicBezTo>
                    <a:pt x="731" y="206"/>
                    <a:pt x="686" y="183"/>
                    <a:pt x="640" y="160"/>
                  </a:cubicBezTo>
                  <a:cubicBezTo>
                    <a:pt x="617" y="137"/>
                    <a:pt x="617" y="137"/>
                    <a:pt x="594" y="114"/>
                  </a:cubicBezTo>
                  <a:cubicBezTo>
                    <a:pt x="571" y="114"/>
                    <a:pt x="571" y="114"/>
                    <a:pt x="571" y="92"/>
                  </a:cubicBezTo>
                  <a:lnTo>
                    <a:pt x="480" y="92"/>
                  </a:lnTo>
                  <a:cubicBezTo>
                    <a:pt x="457" y="69"/>
                    <a:pt x="457" y="46"/>
                    <a:pt x="435" y="46"/>
                  </a:cubicBezTo>
                  <a:cubicBezTo>
                    <a:pt x="412" y="23"/>
                    <a:pt x="389" y="0"/>
                    <a:pt x="366" y="0"/>
                  </a:cubicBezTo>
                  <a:close/>
                </a:path>
              </a:pathLst>
            </a:custGeom>
            <a:solidFill>
              <a:srgbClr val="FEC4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64" name="Google Shape;6964;p25"/>
            <p:cNvSpPr/>
            <p:nvPr/>
          </p:nvSpPr>
          <p:spPr>
            <a:xfrm>
              <a:off x="6892250" y="2468600"/>
              <a:ext cx="17725" cy="11300"/>
            </a:xfrm>
            <a:custGeom>
              <a:avLst/>
              <a:gdLst/>
              <a:ahLst/>
              <a:cxnLst/>
              <a:rect l="l" t="t" r="r" b="b"/>
              <a:pathLst>
                <a:path w="709" h="452" extrusionOk="0">
                  <a:moveTo>
                    <a:pt x="47" y="1"/>
                  </a:moveTo>
                  <a:cubicBezTo>
                    <a:pt x="47" y="1"/>
                    <a:pt x="24" y="1"/>
                    <a:pt x="24" y="23"/>
                  </a:cubicBezTo>
                  <a:cubicBezTo>
                    <a:pt x="1" y="23"/>
                    <a:pt x="1" y="46"/>
                    <a:pt x="1" y="46"/>
                  </a:cubicBezTo>
                  <a:cubicBezTo>
                    <a:pt x="1" y="69"/>
                    <a:pt x="1" y="69"/>
                    <a:pt x="24" y="92"/>
                  </a:cubicBezTo>
                  <a:cubicBezTo>
                    <a:pt x="47" y="115"/>
                    <a:pt x="69" y="138"/>
                    <a:pt x="92" y="160"/>
                  </a:cubicBezTo>
                  <a:cubicBezTo>
                    <a:pt x="115" y="183"/>
                    <a:pt x="115" y="183"/>
                    <a:pt x="138" y="206"/>
                  </a:cubicBezTo>
                  <a:cubicBezTo>
                    <a:pt x="161" y="229"/>
                    <a:pt x="184" y="229"/>
                    <a:pt x="206" y="252"/>
                  </a:cubicBezTo>
                  <a:cubicBezTo>
                    <a:pt x="206" y="252"/>
                    <a:pt x="229" y="274"/>
                    <a:pt x="252" y="274"/>
                  </a:cubicBezTo>
                  <a:cubicBezTo>
                    <a:pt x="275" y="297"/>
                    <a:pt x="275" y="297"/>
                    <a:pt x="298" y="297"/>
                  </a:cubicBezTo>
                  <a:cubicBezTo>
                    <a:pt x="320" y="320"/>
                    <a:pt x="366" y="320"/>
                    <a:pt x="389" y="343"/>
                  </a:cubicBezTo>
                  <a:cubicBezTo>
                    <a:pt x="480" y="366"/>
                    <a:pt x="549" y="411"/>
                    <a:pt x="640" y="434"/>
                  </a:cubicBezTo>
                  <a:cubicBezTo>
                    <a:pt x="651" y="446"/>
                    <a:pt x="657" y="451"/>
                    <a:pt x="663" y="451"/>
                  </a:cubicBezTo>
                  <a:cubicBezTo>
                    <a:pt x="669" y="451"/>
                    <a:pt x="674" y="446"/>
                    <a:pt x="686" y="434"/>
                  </a:cubicBezTo>
                  <a:cubicBezTo>
                    <a:pt x="686" y="434"/>
                    <a:pt x="708" y="434"/>
                    <a:pt x="708" y="411"/>
                  </a:cubicBezTo>
                  <a:cubicBezTo>
                    <a:pt x="708" y="411"/>
                    <a:pt x="708" y="389"/>
                    <a:pt x="708" y="389"/>
                  </a:cubicBezTo>
                  <a:cubicBezTo>
                    <a:pt x="708" y="366"/>
                    <a:pt x="708" y="366"/>
                    <a:pt x="686" y="366"/>
                  </a:cubicBezTo>
                  <a:cubicBezTo>
                    <a:pt x="640" y="343"/>
                    <a:pt x="572" y="320"/>
                    <a:pt x="526" y="297"/>
                  </a:cubicBezTo>
                  <a:lnTo>
                    <a:pt x="412" y="252"/>
                  </a:lnTo>
                  <a:cubicBezTo>
                    <a:pt x="389" y="229"/>
                    <a:pt x="366" y="229"/>
                    <a:pt x="343" y="229"/>
                  </a:cubicBezTo>
                  <a:cubicBezTo>
                    <a:pt x="320" y="206"/>
                    <a:pt x="275" y="183"/>
                    <a:pt x="252" y="160"/>
                  </a:cubicBezTo>
                  <a:cubicBezTo>
                    <a:pt x="206" y="138"/>
                    <a:pt x="184" y="115"/>
                    <a:pt x="161" y="92"/>
                  </a:cubicBezTo>
                  <a:cubicBezTo>
                    <a:pt x="138" y="69"/>
                    <a:pt x="115" y="46"/>
                    <a:pt x="92" y="23"/>
                  </a:cubicBezTo>
                  <a:cubicBezTo>
                    <a:pt x="69" y="1"/>
                    <a:pt x="69" y="1"/>
                    <a:pt x="47" y="1"/>
                  </a:cubicBezTo>
                  <a:close/>
                </a:path>
              </a:pathLst>
            </a:custGeom>
            <a:solidFill>
              <a:srgbClr val="FEC4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65" name="Google Shape;6965;p25"/>
            <p:cNvSpPr/>
            <p:nvPr/>
          </p:nvSpPr>
          <p:spPr>
            <a:xfrm>
              <a:off x="6908800" y="2476600"/>
              <a:ext cx="7450" cy="9150"/>
            </a:xfrm>
            <a:custGeom>
              <a:avLst/>
              <a:gdLst/>
              <a:ahLst/>
              <a:cxnLst/>
              <a:rect l="l" t="t" r="r" b="b"/>
              <a:pathLst>
                <a:path w="298" h="366" extrusionOk="0">
                  <a:moveTo>
                    <a:pt x="206" y="0"/>
                  </a:moveTo>
                  <a:cubicBezTo>
                    <a:pt x="183" y="46"/>
                    <a:pt x="161" y="69"/>
                    <a:pt x="115" y="114"/>
                  </a:cubicBezTo>
                  <a:cubicBezTo>
                    <a:pt x="115" y="137"/>
                    <a:pt x="92" y="160"/>
                    <a:pt x="69" y="183"/>
                  </a:cubicBezTo>
                  <a:cubicBezTo>
                    <a:pt x="46" y="206"/>
                    <a:pt x="24" y="251"/>
                    <a:pt x="1" y="297"/>
                  </a:cubicBezTo>
                  <a:cubicBezTo>
                    <a:pt x="1" y="320"/>
                    <a:pt x="1" y="343"/>
                    <a:pt x="24" y="365"/>
                  </a:cubicBezTo>
                  <a:cubicBezTo>
                    <a:pt x="46" y="365"/>
                    <a:pt x="69" y="365"/>
                    <a:pt x="92" y="343"/>
                  </a:cubicBezTo>
                  <a:cubicBezTo>
                    <a:pt x="115" y="320"/>
                    <a:pt x="115" y="297"/>
                    <a:pt x="138" y="251"/>
                  </a:cubicBezTo>
                  <a:cubicBezTo>
                    <a:pt x="161" y="228"/>
                    <a:pt x="161" y="206"/>
                    <a:pt x="183" y="183"/>
                  </a:cubicBezTo>
                  <a:cubicBezTo>
                    <a:pt x="183" y="183"/>
                    <a:pt x="183" y="206"/>
                    <a:pt x="183" y="206"/>
                  </a:cubicBezTo>
                  <a:cubicBezTo>
                    <a:pt x="183" y="183"/>
                    <a:pt x="206" y="160"/>
                    <a:pt x="206" y="160"/>
                  </a:cubicBezTo>
                  <a:cubicBezTo>
                    <a:pt x="229" y="114"/>
                    <a:pt x="252" y="91"/>
                    <a:pt x="275" y="69"/>
                  </a:cubicBezTo>
                  <a:cubicBezTo>
                    <a:pt x="298" y="69"/>
                    <a:pt x="298" y="23"/>
                    <a:pt x="275" y="0"/>
                  </a:cubicBezTo>
                  <a:close/>
                </a:path>
              </a:pathLst>
            </a:custGeom>
            <a:solidFill>
              <a:srgbClr val="FEC4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66" name="Google Shape;6966;p25"/>
            <p:cNvSpPr/>
            <p:nvPr/>
          </p:nvSpPr>
          <p:spPr>
            <a:xfrm>
              <a:off x="6892250" y="1988700"/>
              <a:ext cx="258525" cy="587775"/>
            </a:xfrm>
            <a:custGeom>
              <a:avLst/>
              <a:gdLst/>
              <a:ahLst/>
              <a:cxnLst/>
              <a:rect l="l" t="t" r="r" b="b"/>
              <a:pathLst>
                <a:path w="10341" h="23511" extrusionOk="0">
                  <a:moveTo>
                    <a:pt x="7510" y="1"/>
                  </a:moveTo>
                  <a:cubicBezTo>
                    <a:pt x="7488" y="1"/>
                    <a:pt x="7442" y="1"/>
                    <a:pt x="7419" y="23"/>
                  </a:cubicBezTo>
                  <a:cubicBezTo>
                    <a:pt x="7373" y="69"/>
                    <a:pt x="7351" y="160"/>
                    <a:pt x="7396" y="229"/>
                  </a:cubicBezTo>
                  <a:lnTo>
                    <a:pt x="7419" y="252"/>
                  </a:lnTo>
                  <a:lnTo>
                    <a:pt x="7442" y="297"/>
                  </a:lnTo>
                  <a:lnTo>
                    <a:pt x="7465" y="320"/>
                  </a:lnTo>
                  <a:cubicBezTo>
                    <a:pt x="7465" y="343"/>
                    <a:pt x="7465" y="366"/>
                    <a:pt x="7465" y="366"/>
                  </a:cubicBezTo>
                  <a:lnTo>
                    <a:pt x="7465" y="411"/>
                  </a:lnTo>
                  <a:cubicBezTo>
                    <a:pt x="7488" y="457"/>
                    <a:pt x="7510" y="503"/>
                    <a:pt x="7533" y="571"/>
                  </a:cubicBezTo>
                  <a:cubicBezTo>
                    <a:pt x="7579" y="685"/>
                    <a:pt x="7602" y="799"/>
                    <a:pt x="7647" y="914"/>
                  </a:cubicBezTo>
                  <a:lnTo>
                    <a:pt x="7693" y="1005"/>
                  </a:lnTo>
                  <a:cubicBezTo>
                    <a:pt x="7762" y="1187"/>
                    <a:pt x="7807" y="1370"/>
                    <a:pt x="7876" y="1530"/>
                  </a:cubicBezTo>
                  <a:cubicBezTo>
                    <a:pt x="7876" y="1598"/>
                    <a:pt x="7898" y="1690"/>
                    <a:pt x="7921" y="1758"/>
                  </a:cubicBezTo>
                  <a:lnTo>
                    <a:pt x="7944" y="1804"/>
                  </a:lnTo>
                  <a:lnTo>
                    <a:pt x="7944" y="1849"/>
                  </a:lnTo>
                  <a:cubicBezTo>
                    <a:pt x="7967" y="1918"/>
                    <a:pt x="7990" y="1986"/>
                    <a:pt x="8013" y="2055"/>
                  </a:cubicBezTo>
                  <a:cubicBezTo>
                    <a:pt x="8058" y="2123"/>
                    <a:pt x="8081" y="2192"/>
                    <a:pt x="8104" y="2260"/>
                  </a:cubicBezTo>
                  <a:cubicBezTo>
                    <a:pt x="8127" y="2306"/>
                    <a:pt x="8150" y="2352"/>
                    <a:pt x="8150" y="2397"/>
                  </a:cubicBezTo>
                  <a:cubicBezTo>
                    <a:pt x="8172" y="2443"/>
                    <a:pt x="8195" y="2488"/>
                    <a:pt x="8218" y="2534"/>
                  </a:cubicBezTo>
                  <a:lnTo>
                    <a:pt x="8218" y="2557"/>
                  </a:lnTo>
                  <a:lnTo>
                    <a:pt x="8286" y="2694"/>
                  </a:lnTo>
                  <a:lnTo>
                    <a:pt x="8286" y="2717"/>
                  </a:lnTo>
                  <a:cubicBezTo>
                    <a:pt x="8309" y="2762"/>
                    <a:pt x="8355" y="2831"/>
                    <a:pt x="8401" y="2877"/>
                  </a:cubicBezTo>
                  <a:cubicBezTo>
                    <a:pt x="8423" y="2899"/>
                    <a:pt x="8446" y="2899"/>
                    <a:pt x="8469" y="2899"/>
                  </a:cubicBezTo>
                  <a:cubicBezTo>
                    <a:pt x="8492" y="2991"/>
                    <a:pt x="8492" y="3082"/>
                    <a:pt x="8515" y="3150"/>
                  </a:cubicBezTo>
                  <a:lnTo>
                    <a:pt x="8515" y="3265"/>
                  </a:lnTo>
                  <a:cubicBezTo>
                    <a:pt x="8538" y="3402"/>
                    <a:pt x="8560" y="3561"/>
                    <a:pt x="8583" y="3698"/>
                  </a:cubicBezTo>
                  <a:cubicBezTo>
                    <a:pt x="8583" y="3767"/>
                    <a:pt x="8583" y="3812"/>
                    <a:pt x="8606" y="3881"/>
                  </a:cubicBezTo>
                  <a:lnTo>
                    <a:pt x="8606" y="3972"/>
                  </a:lnTo>
                  <a:cubicBezTo>
                    <a:pt x="8629" y="4063"/>
                    <a:pt x="8629" y="4155"/>
                    <a:pt x="8629" y="4246"/>
                  </a:cubicBezTo>
                  <a:lnTo>
                    <a:pt x="8652" y="4429"/>
                  </a:lnTo>
                  <a:cubicBezTo>
                    <a:pt x="8675" y="4566"/>
                    <a:pt x="8697" y="4703"/>
                    <a:pt x="8697" y="4840"/>
                  </a:cubicBezTo>
                  <a:cubicBezTo>
                    <a:pt x="8720" y="5205"/>
                    <a:pt x="8743" y="5547"/>
                    <a:pt x="8743" y="5844"/>
                  </a:cubicBezTo>
                  <a:lnTo>
                    <a:pt x="8743" y="5867"/>
                  </a:lnTo>
                  <a:lnTo>
                    <a:pt x="8743" y="5889"/>
                  </a:lnTo>
                  <a:cubicBezTo>
                    <a:pt x="8743" y="5958"/>
                    <a:pt x="8743" y="6049"/>
                    <a:pt x="8743" y="6141"/>
                  </a:cubicBezTo>
                  <a:lnTo>
                    <a:pt x="8743" y="6255"/>
                  </a:lnTo>
                  <a:cubicBezTo>
                    <a:pt x="8720" y="6346"/>
                    <a:pt x="8720" y="6437"/>
                    <a:pt x="8720" y="6506"/>
                  </a:cubicBezTo>
                  <a:cubicBezTo>
                    <a:pt x="8720" y="6574"/>
                    <a:pt x="8720" y="6666"/>
                    <a:pt x="8720" y="6734"/>
                  </a:cubicBezTo>
                  <a:lnTo>
                    <a:pt x="8720" y="6917"/>
                  </a:lnTo>
                  <a:lnTo>
                    <a:pt x="8720" y="6962"/>
                  </a:lnTo>
                  <a:lnTo>
                    <a:pt x="8720" y="7054"/>
                  </a:lnTo>
                  <a:cubicBezTo>
                    <a:pt x="8720" y="7145"/>
                    <a:pt x="8720" y="7236"/>
                    <a:pt x="8720" y="7327"/>
                  </a:cubicBezTo>
                  <a:cubicBezTo>
                    <a:pt x="8720" y="7442"/>
                    <a:pt x="8720" y="7579"/>
                    <a:pt x="8720" y="7693"/>
                  </a:cubicBezTo>
                  <a:cubicBezTo>
                    <a:pt x="8720" y="7830"/>
                    <a:pt x="8720" y="7967"/>
                    <a:pt x="8697" y="8104"/>
                  </a:cubicBezTo>
                  <a:lnTo>
                    <a:pt x="8697" y="8149"/>
                  </a:lnTo>
                  <a:cubicBezTo>
                    <a:pt x="8697" y="8218"/>
                    <a:pt x="8697" y="8286"/>
                    <a:pt x="8697" y="8355"/>
                  </a:cubicBezTo>
                  <a:cubicBezTo>
                    <a:pt x="8697" y="8423"/>
                    <a:pt x="8675" y="8492"/>
                    <a:pt x="8675" y="8537"/>
                  </a:cubicBezTo>
                  <a:lnTo>
                    <a:pt x="8675" y="8606"/>
                  </a:lnTo>
                  <a:lnTo>
                    <a:pt x="8652" y="8811"/>
                  </a:lnTo>
                  <a:cubicBezTo>
                    <a:pt x="8629" y="8902"/>
                    <a:pt x="8629" y="9017"/>
                    <a:pt x="8629" y="9108"/>
                  </a:cubicBezTo>
                  <a:cubicBezTo>
                    <a:pt x="8606" y="9176"/>
                    <a:pt x="8606" y="9268"/>
                    <a:pt x="8583" y="9336"/>
                  </a:cubicBezTo>
                  <a:cubicBezTo>
                    <a:pt x="8583" y="9405"/>
                    <a:pt x="8560" y="9450"/>
                    <a:pt x="8560" y="9519"/>
                  </a:cubicBezTo>
                  <a:cubicBezTo>
                    <a:pt x="8492" y="9633"/>
                    <a:pt x="8469" y="9747"/>
                    <a:pt x="8446" y="9861"/>
                  </a:cubicBezTo>
                  <a:lnTo>
                    <a:pt x="8446" y="9884"/>
                  </a:lnTo>
                  <a:cubicBezTo>
                    <a:pt x="8446" y="9930"/>
                    <a:pt x="8423" y="9975"/>
                    <a:pt x="8423" y="10021"/>
                  </a:cubicBezTo>
                  <a:cubicBezTo>
                    <a:pt x="8423" y="10066"/>
                    <a:pt x="8401" y="10112"/>
                    <a:pt x="8401" y="10181"/>
                  </a:cubicBezTo>
                  <a:cubicBezTo>
                    <a:pt x="8355" y="10340"/>
                    <a:pt x="8309" y="10523"/>
                    <a:pt x="8286" y="10706"/>
                  </a:cubicBezTo>
                  <a:cubicBezTo>
                    <a:pt x="8264" y="10774"/>
                    <a:pt x="8241" y="10843"/>
                    <a:pt x="8241" y="10888"/>
                  </a:cubicBezTo>
                  <a:cubicBezTo>
                    <a:pt x="8195" y="11025"/>
                    <a:pt x="8172" y="11162"/>
                    <a:pt x="8127" y="11276"/>
                  </a:cubicBezTo>
                  <a:lnTo>
                    <a:pt x="8104" y="11345"/>
                  </a:lnTo>
                  <a:cubicBezTo>
                    <a:pt x="8104" y="11413"/>
                    <a:pt x="8081" y="11482"/>
                    <a:pt x="8058" y="11550"/>
                  </a:cubicBezTo>
                  <a:cubicBezTo>
                    <a:pt x="8035" y="11596"/>
                    <a:pt x="8013" y="11664"/>
                    <a:pt x="8013" y="11710"/>
                  </a:cubicBezTo>
                  <a:cubicBezTo>
                    <a:pt x="7990" y="11733"/>
                    <a:pt x="7990" y="11778"/>
                    <a:pt x="7967" y="11801"/>
                  </a:cubicBezTo>
                  <a:cubicBezTo>
                    <a:pt x="7944" y="11870"/>
                    <a:pt x="7921" y="11938"/>
                    <a:pt x="7898" y="12007"/>
                  </a:cubicBezTo>
                  <a:cubicBezTo>
                    <a:pt x="7876" y="12098"/>
                    <a:pt x="7853" y="12189"/>
                    <a:pt x="7830" y="12281"/>
                  </a:cubicBezTo>
                  <a:cubicBezTo>
                    <a:pt x="7784" y="12372"/>
                    <a:pt x="7762" y="12463"/>
                    <a:pt x="7739" y="12554"/>
                  </a:cubicBezTo>
                  <a:cubicBezTo>
                    <a:pt x="7716" y="12623"/>
                    <a:pt x="7693" y="12714"/>
                    <a:pt x="7670" y="12783"/>
                  </a:cubicBezTo>
                  <a:lnTo>
                    <a:pt x="7647" y="12828"/>
                  </a:lnTo>
                  <a:cubicBezTo>
                    <a:pt x="7579" y="13148"/>
                    <a:pt x="7465" y="13513"/>
                    <a:pt x="7351" y="13878"/>
                  </a:cubicBezTo>
                  <a:cubicBezTo>
                    <a:pt x="7328" y="13970"/>
                    <a:pt x="7305" y="14038"/>
                    <a:pt x="7282" y="14107"/>
                  </a:cubicBezTo>
                  <a:lnTo>
                    <a:pt x="7259" y="14129"/>
                  </a:lnTo>
                  <a:lnTo>
                    <a:pt x="7237" y="14198"/>
                  </a:lnTo>
                  <a:lnTo>
                    <a:pt x="7191" y="14312"/>
                  </a:lnTo>
                  <a:lnTo>
                    <a:pt x="7168" y="14358"/>
                  </a:lnTo>
                  <a:lnTo>
                    <a:pt x="7191" y="14335"/>
                  </a:lnTo>
                  <a:lnTo>
                    <a:pt x="7191" y="14335"/>
                  </a:lnTo>
                  <a:cubicBezTo>
                    <a:pt x="7122" y="14495"/>
                    <a:pt x="7054" y="14654"/>
                    <a:pt x="7008" y="14814"/>
                  </a:cubicBezTo>
                  <a:lnTo>
                    <a:pt x="6917" y="14997"/>
                  </a:lnTo>
                  <a:cubicBezTo>
                    <a:pt x="6871" y="15111"/>
                    <a:pt x="6826" y="15248"/>
                    <a:pt x="6780" y="15362"/>
                  </a:cubicBezTo>
                  <a:cubicBezTo>
                    <a:pt x="6620" y="15704"/>
                    <a:pt x="6438" y="16070"/>
                    <a:pt x="6255" y="16412"/>
                  </a:cubicBezTo>
                  <a:lnTo>
                    <a:pt x="6187" y="16549"/>
                  </a:lnTo>
                  <a:cubicBezTo>
                    <a:pt x="6118" y="16686"/>
                    <a:pt x="6050" y="16846"/>
                    <a:pt x="5958" y="16983"/>
                  </a:cubicBezTo>
                  <a:lnTo>
                    <a:pt x="5935" y="17005"/>
                  </a:lnTo>
                  <a:cubicBezTo>
                    <a:pt x="5890" y="17097"/>
                    <a:pt x="5844" y="17165"/>
                    <a:pt x="5799" y="17234"/>
                  </a:cubicBezTo>
                  <a:cubicBezTo>
                    <a:pt x="5753" y="17325"/>
                    <a:pt x="5684" y="17416"/>
                    <a:pt x="5639" y="17485"/>
                  </a:cubicBezTo>
                  <a:lnTo>
                    <a:pt x="5570" y="17553"/>
                  </a:lnTo>
                  <a:cubicBezTo>
                    <a:pt x="5502" y="17644"/>
                    <a:pt x="5456" y="17736"/>
                    <a:pt x="5388" y="17827"/>
                  </a:cubicBezTo>
                  <a:cubicBezTo>
                    <a:pt x="5365" y="17873"/>
                    <a:pt x="5365" y="17918"/>
                    <a:pt x="5365" y="17964"/>
                  </a:cubicBezTo>
                  <a:cubicBezTo>
                    <a:pt x="5296" y="18055"/>
                    <a:pt x="5205" y="18147"/>
                    <a:pt x="5137" y="18238"/>
                  </a:cubicBezTo>
                  <a:cubicBezTo>
                    <a:pt x="5091" y="18284"/>
                    <a:pt x="5068" y="18306"/>
                    <a:pt x="5022" y="18352"/>
                  </a:cubicBezTo>
                  <a:cubicBezTo>
                    <a:pt x="4954" y="18443"/>
                    <a:pt x="4863" y="18535"/>
                    <a:pt x="4794" y="18626"/>
                  </a:cubicBezTo>
                  <a:cubicBezTo>
                    <a:pt x="4749" y="18694"/>
                    <a:pt x="4680" y="18763"/>
                    <a:pt x="4634" y="18831"/>
                  </a:cubicBezTo>
                  <a:cubicBezTo>
                    <a:pt x="4497" y="18968"/>
                    <a:pt x="4361" y="19105"/>
                    <a:pt x="4224" y="19242"/>
                  </a:cubicBezTo>
                  <a:cubicBezTo>
                    <a:pt x="4155" y="19311"/>
                    <a:pt x="4087" y="19379"/>
                    <a:pt x="4018" y="19448"/>
                  </a:cubicBezTo>
                  <a:cubicBezTo>
                    <a:pt x="3950" y="19516"/>
                    <a:pt x="3881" y="19585"/>
                    <a:pt x="3813" y="19653"/>
                  </a:cubicBezTo>
                  <a:cubicBezTo>
                    <a:pt x="3721" y="19744"/>
                    <a:pt x="3630" y="19836"/>
                    <a:pt x="3516" y="19927"/>
                  </a:cubicBezTo>
                  <a:lnTo>
                    <a:pt x="3470" y="19973"/>
                  </a:lnTo>
                  <a:lnTo>
                    <a:pt x="3379" y="20041"/>
                  </a:lnTo>
                  <a:lnTo>
                    <a:pt x="3311" y="20110"/>
                  </a:lnTo>
                  <a:lnTo>
                    <a:pt x="3242" y="20178"/>
                  </a:lnTo>
                  <a:cubicBezTo>
                    <a:pt x="3219" y="20201"/>
                    <a:pt x="3174" y="20224"/>
                    <a:pt x="3151" y="20247"/>
                  </a:cubicBezTo>
                  <a:cubicBezTo>
                    <a:pt x="3105" y="20269"/>
                    <a:pt x="3082" y="20315"/>
                    <a:pt x="3037" y="20338"/>
                  </a:cubicBezTo>
                  <a:cubicBezTo>
                    <a:pt x="3014" y="20361"/>
                    <a:pt x="2968" y="20384"/>
                    <a:pt x="2923" y="20406"/>
                  </a:cubicBezTo>
                  <a:cubicBezTo>
                    <a:pt x="2854" y="20452"/>
                    <a:pt x="2763" y="20520"/>
                    <a:pt x="2671" y="20589"/>
                  </a:cubicBezTo>
                  <a:cubicBezTo>
                    <a:pt x="2580" y="20657"/>
                    <a:pt x="2489" y="20726"/>
                    <a:pt x="2398" y="20772"/>
                  </a:cubicBezTo>
                  <a:cubicBezTo>
                    <a:pt x="2352" y="20794"/>
                    <a:pt x="2306" y="20817"/>
                    <a:pt x="2261" y="20840"/>
                  </a:cubicBezTo>
                  <a:lnTo>
                    <a:pt x="2238" y="20863"/>
                  </a:lnTo>
                  <a:lnTo>
                    <a:pt x="2192" y="20886"/>
                  </a:lnTo>
                  <a:lnTo>
                    <a:pt x="2101" y="20931"/>
                  </a:lnTo>
                  <a:lnTo>
                    <a:pt x="2055" y="20954"/>
                  </a:lnTo>
                  <a:cubicBezTo>
                    <a:pt x="1987" y="20977"/>
                    <a:pt x="1941" y="21000"/>
                    <a:pt x="1895" y="21023"/>
                  </a:cubicBezTo>
                  <a:lnTo>
                    <a:pt x="1827" y="21068"/>
                  </a:lnTo>
                  <a:lnTo>
                    <a:pt x="1781" y="21091"/>
                  </a:lnTo>
                  <a:cubicBezTo>
                    <a:pt x="1781" y="21091"/>
                    <a:pt x="1758" y="21068"/>
                    <a:pt x="1758" y="21068"/>
                  </a:cubicBezTo>
                  <a:lnTo>
                    <a:pt x="1690" y="21068"/>
                  </a:lnTo>
                  <a:cubicBezTo>
                    <a:pt x="1644" y="21068"/>
                    <a:pt x="1599" y="21091"/>
                    <a:pt x="1576" y="21114"/>
                  </a:cubicBezTo>
                  <a:cubicBezTo>
                    <a:pt x="1462" y="21342"/>
                    <a:pt x="1325" y="21570"/>
                    <a:pt x="1119" y="21867"/>
                  </a:cubicBezTo>
                  <a:cubicBezTo>
                    <a:pt x="1074" y="21913"/>
                    <a:pt x="1028" y="21981"/>
                    <a:pt x="1005" y="22027"/>
                  </a:cubicBezTo>
                  <a:cubicBezTo>
                    <a:pt x="960" y="22095"/>
                    <a:pt x="914" y="22141"/>
                    <a:pt x="868" y="22187"/>
                  </a:cubicBezTo>
                  <a:lnTo>
                    <a:pt x="845" y="22232"/>
                  </a:lnTo>
                  <a:cubicBezTo>
                    <a:pt x="777" y="22324"/>
                    <a:pt x="708" y="22438"/>
                    <a:pt x="617" y="22529"/>
                  </a:cubicBezTo>
                  <a:lnTo>
                    <a:pt x="503" y="22689"/>
                  </a:lnTo>
                  <a:cubicBezTo>
                    <a:pt x="435" y="22757"/>
                    <a:pt x="389" y="22826"/>
                    <a:pt x="320" y="22894"/>
                  </a:cubicBezTo>
                  <a:lnTo>
                    <a:pt x="275" y="22963"/>
                  </a:lnTo>
                  <a:lnTo>
                    <a:pt x="184" y="23054"/>
                  </a:lnTo>
                  <a:cubicBezTo>
                    <a:pt x="161" y="23077"/>
                    <a:pt x="138" y="23100"/>
                    <a:pt x="115" y="23123"/>
                  </a:cubicBezTo>
                  <a:cubicBezTo>
                    <a:pt x="115" y="23123"/>
                    <a:pt x="92" y="23145"/>
                    <a:pt x="69" y="23168"/>
                  </a:cubicBezTo>
                  <a:cubicBezTo>
                    <a:pt x="24" y="23237"/>
                    <a:pt x="1" y="23328"/>
                    <a:pt x="47" y="23396"/>
                  </a:cubicBezTo>
                  <a:cubicBezTo>
                    <a:pt x="92" y="23442"/>
                    <a:pt x="161" y="23488"/>
                    <a:pt x="229" y="23488"/>
                  </a:cubicBezTo>
                  <a:cubicBezTo>
                    <a:pt x="252" y="23488"/>
                    <a:pt x="275" y="23465"/>
                    <a:pt x="298" y="23465"/>
                  </a:cubicBezTo>
                  <a:cubicBezTo>
                    <a:pt x="343" y="23488"/>
                    <a:pt x="366" y="23511"/>
                    <a:pt x="389" y="23511"/>
                  </a:cubicBezTo>
                  <a:lnTo>
                    <a:pt x="549" y="23511"/>
                  </a:lnTo>
                  <a:lnTo>
                    <a:pt x="617" y="23488"/>
                  </a:lnTo>
                  <a:lnTo>
                    <a:pt x="800" y="23488"/>
                  </a:lnTo>
                  <a:lnTo>
                    <a:pt x="845" y="23465"/>
                  </a:lnTo>
                  <a:lnTo>
                    <a:pt x="1005" y="23465"/>
                  </a:lnTo>
                  <a:cubicBezTo>
                    <a:pt x="1119" y="23442"/>
                    <a:pt x="1233" y="23419"/>
                    <a:pt x="1348" y="23419"/>
                  </a:cubicBezTo>
                  <a:cubicBezTo>
                    <a:pt x="1462" y="23419"/>
                    <a:pt x="1576" y="23396"/>
                    <a:pt x="1690" y="23374"/>
                  </a:cubicBezTo>
                  <a:lnTo>
                    <a:pt x="1736" y="23351"/>
                  </a:lnTo>
                  <a:lnTo>
                    <a:pt x="1850" y="23351"/>
                  </a:lnTo>
                  <a:cubicBezTo>
                    <a:pt x="1918" y="23328"/>
                    <a:pt x="1987" y="23328"/>
                    <a:pt x="2032" y="23305"/>
                  </a:cubicBezTo>
                  <a:cubicBezTo>
                    <a:pt x="2101" y="23305"/>
                    <a:pt x="2169" y="23282"/>
                    <a:pt x="2238" y="23259"/>
                  </a:cubicBezTo>
                  <a:lnTo>
                    <a:pt x="2283" y="23237"/>
                  </a:lnTo>
                  <a:cubicBezTo>
                    <a:pt x="2306" y="23237"/>
                    <a:pt x="2352" y="23214"/>
                    <a:pt x="2375" y="23214"/>
                  </a:cubicBezTo>
                  <a:lnTo>
                    <a:pt x="2420" y="23191"/>
                  </a:lnTo>
                  <a:lnTo>
                    <a:pt x="2466" y="23168"/>
                  </a:lnTo>
                  <a:cubicBezTo>
                    <a:pt x="2512" y="23168"/>
                    <a:pt x="2535" y="23145"/>
                    <a:pt x="2557" y="23145"/>
                  </a:cubicBezTo>
                  <a:cubicBezTo>
                    <a:pt x="2671" y="23100"/>
                    <a:pt x="2808" y="23054"/>
                    <a:pt x="2900" y="22986"/>
                  </a:cubicBezTo>
                  <a:cubicBezTo>
                    <a:pt x="2991" y="22963"/>
                    <a:pt x="3059" y="22917"/>
                    <a:pt x="3128" y="22894"/>
                  </a:cubicBezTo>
                  <a:cubicBezTo>
                    <a:pt x="3196" y="22871"/>
                    <a:pt x="3288" y="22849"/>
                    <a:pt x="3356" y="22803"/>
                  </a:cubicBezTo>
                  <a:cubicBezTo>
                    <a:pt x="3448" y="22780"/>
                    <a:pt x="3539" y="22735"/>
                    <a:pt x="3630" y="22689"/>
                  </a:cubicBezTo>
                  <a:lnTo>
                    <a:pt x="3699" y="22643"/>
                  </a:lnTo>
                  <a:cubicBezTo>
                    <a:pt x="3767" y="22598"/>
                    <a:pt x="3813" y="22575"/>
                    <a:pt x="3858" y="22552"/>
                  </a:cubicBezTo>
                  <a:lnTo>
                    <a:pt x="3927" y="22529"/>
                  </a:lnTo>
                  <a:cubicBezTo>
                    <a:pt x="3995" y="22483"/>
                    <a:pt x="4041" y="22461"/>
                    <a:pt x="4109" y="22438"/>
                  </a:cubicBezTo>
                  <a:cubicBezTo>
                    <a:pt x="4201" y="22392"/>
                    <a:pt x="4269" y="22346"/>
                    <a:pt x="4361" y="22278"/>
                  </a:cubicBezTo>
                  <a:cubicBezTo>
                    <a:pt x="4497" y="22210"/>
                    <a:pt x="4634" y="22118"/>
                    <a:pt x="4749" y="22027"/>
                  </a:cubicBezTo>
                  <a:cubicBezTo>
                    <a:pt x="4886" y="21936"/>
                    <a:pt x="5000" y="21821"/>
                    <a:pt x="5114" y="21730"/>
                  </a:cubicBezTo>
                  <a:lnTo>
                    <a:pt x="5159" y="21662"/>
                  </a:lnTo>
                  <a:cubicBezTo>
                    <a:pt x="5205" y="21616"/>
                    <a:pt x="5251" y="21570"/>
                    <a:pt x="5274" y="21525"/>
                  </a:cubicBezTo>
                  <a:cubicBezTo>
                    <a:pt x="5342" y="21479"/>
                    <a:pt x="5388" y="21433"/>
                    <a:pt x="5433" y="21388"/>
                  </a:cubicBezTo>
                  <a:lnTo>
                    <a:pt x="5479" y="21342"/>
                  </a:lnTo>
                  <a:lnTo>
                    <a:pt x="5525" y="21297"/>
                  </a:lnTo>
                  <a:cubicBezTo>
                    <a:pt x="5570" y="21251"/>
                    <a:pt x="5616" y="21205"/>
                    <a:pt x="5662" y="21160"/>
                  </a:cubicBezTo>
                  <a:cubicBezTo>
                    <a:pt x="5730" y="21091"/>
                    <a:pt x="5799" y="21023"/>
                    <a:pt x="5867" y="20954"/>
                  </a:cubicBezTo>
                  <a:cubicBezTo>
                    <a:pt x="5890" y="20908"/>
                    <a:pt x="5935" y="20863"/>
                    <a:pt x="5981" y="20794"/>
                  </a:cubicBezTo>
                  <a:lnTo>
                    <a:pt x="6050" y="20726"/>
                  </a:lnTo>
                  <a:lnTo>
                    <a:pt x="6118" y="20635"/>
                  </a:lnTo>
                  <a:cubicBezTo>
                    <a:pt x="6141" y="20589"/>
                    <a:pt x="6187" y="20543"/>
                    <a:pt x="6209" y="20520"/>
                  </a:cubicBezTo>
                  <a:lnTo>
                    <a:pt x="6324" y="20384"/>
                  </a:lnTo>
                  <a:cubicBezTo>
                    <a:pt x="6392" y="20292"/>
                    <a:pt x="6460" y="20201"/>
                    <a:pt x="6529" y="20110"/>
                  </a:cubicBezTo>
                  <a:cubicBezTo>
                    <a:pt x="6643" y="19973"/>
                    <a:pt x="6734" y="19836"/>
                    <a:pt x="6826" y="19699"/>
                  </a:cubicBezTo>
                  <a:cubicBezTo>
                    <a:pt x="6871" y="19653"/>
                    <a:pt x="6894" y="19607"/>
                    <a:pt x="6940" y="19539"/>
                  </a:cubicBezTo>
                  <a:lnTo>
                    <a:pt x="6963" y="19516"/>
                  </a:lnTo>
                  <a:cubicBezTo>
                    <a:pt x="7054" y="19402"/>
                    <a:pt x="7145" y="19265"/>
                    <a:pt x="7237" y="19105"/>
                  </a:cubicBezTo>
                  <a:cubicBezTo>
                    <a:pt x="7328" y="18991"/>
                    <a:pt x="7396" y="18854"/>
                    <a:pt x="7465" y="18740"/>
                  </a:cubicBezTo>
                  <a:lnTo>
                    <a:pt x="7510" y="18649"/>
                  </a:lnTo>
                  <a:cubicBezTo>
                    <a:pt x="7579" y="18489"/>
                    <a:pt x="7670" y="18329"/>
                    <a:pt x="7739" y="18169"/>
                  </a:cubicBezTo>
                  <a:cubicBezTo>
                    <a:pt x="7784" y="18101"/>
                    <a:pt x="7830" y="18010"/>
                    <a:pt x="7876" y="17918"/>
                  </a:cubicBezTo>
                  <a:cubicBezTo>
                    <a:pt x="7898" y="17850"/>
                    <a:pt x="7944" y="17781"/>
                    <a:pt x="7967" y="17713"/>
                  </a:cubicBezTo>
                  <a:cubicBezTo>
                    <a:pt x="8013" y="17599"/>
                    <a:pt x="8081" y="17508"/>
                    <a:pt x="8127" y="17393"/>
                  </a:cubicBezTo>
                  <a:lnTo>
                    <a:pt x="8195" y="17234"/>
                  </a:lnTo>
                  <a:lnTo>
                    <a:pt x="8241" y="17119"/>
                  </a:lnTo>
                  <a:cubicBezTo>
                    <a:pt x="8309" y="17005"/>
                    <a:pt x="8378" y="16868"/>
                    <a:pt x="8423" y="16754"/>
                  </a:cubicBezTo>
                  <a:cubicBezTo>
                    <a:pt x="8492" y="16595"/>
                    <a:pt x="8560" y="16412"/>
                    <a:pt x="8629" y="16252"/>
                  </a:cubicBezTo>
                  <a:lnTo>
                    <a:pt x="8697" y="16115"/>
                  </a:lnTo>
                  <a:cubicBezTo>
                    <a:pt x="8743" y="16001"/>
                    <a:pt x="8789" y="15864"/>
                    <a:pt x="8834" y="15750"/>
                  </a:cubicBezTo>
                  <a:lnTo>
                    <a:pt x="8880" y="15636"/>
                  </a:lnTo>
                  <a:cubicBezTo>
                    <a:pt x="8903" y="15567"/>
                    <a:pt x="8926" y="15476"/>
                    <a:pt x="8971" y="15408"/>
                  </a:cubicBezTo>
                  <a:lnTo>
                    <a:pt x="9017" y="15271"/>
                  </a:lnTo>
                  <a:lnTo>
                    <a:pt x="9017" y="15225"/>
                  </a:lnTo>
                  <a:cubicBezTo>
                    <a:pt x="9040" y="15225"/>
                    <a:pt x="9040" y="15202"/>
                    <a:pt x="9040" y="15179"/>
                  </a:cubicBezTo>
                  <a:lnTo>
                    <a:pt x="9063" y="15157"/>
                  </a:lnTo>
                  <a:lnTo>
                    <a:pt x="9063" y="15111"/>
                  </a:lnTo>
                  <a:lnTo>
                    <a:pt x="9085" y="15111"/>
                  </a:lnTo>
                  <a:lnTo>
                    <a:pt x="9085" y="15088"/>
                  </a:lnTo>
                  <a:cubicBezTo>
                    <a:pt x="9154" y="14883"/>
                    <a:pt x="9222" y="14677"/>
                    <a:pt x="9291" y="14495"/>
                  </a:cubicBezTo>
                  <a:cubicBezTo>
                    <a:pt x="9336" y="14335"/>
                    <a:pt x="9405" y="14152"/>
                    <a:pt x="9473" y="13970"/>
                  </a:cubicBezTo>
                  <a:cubicBezTo>
                    <a:pt x="9496" y="13878"/>
                    <a:pt x="9519" y="13810"/>
                    <a:pt x="9542" y="13719"/>
                  </a:cubicBezTo>
                  <a:cubicBezTo>
                    <a:pt x="9565" y="13627"/>
                    <a:pt x="9588" y="13536"/>
                    <a:pt x="9610" y="13422"/>
                  </a:cubicBezTo>
                  <a:lnTo>
                    <a:pt x="9656" y="13285"/>
                  </a:lnTo>
                  <a:cubicBezTo>
                    <a:pt x="9702" y="13148"/>
                    <a:pt x="9747" y="12988"/>
                    <a:pt x="9770" y="12851"/>
                  </a:cubicBezTo>
                  <a:cubicBezTo>
                    <a:pt x="9793" y="12760"/>
                    <a:pt x="9816" y="12669"/>
                    <a:pt x="9816" y="12577"/>
                  </a:cubicBezTo>
                  <a:cubicBezTo>
                    <a:pt x="9861" y="12372"/>
                    <a:pt x="9907" y="12189"/>
                    <a:pt x="9930" y="12029"/>
                  </a:cubicBezTo>
                  <a:cubicBezTo>
                    <a:pt x="9953" y="11938"/>
                    <a:pt x="9953" y="11847"/>
                    <a:pt x="9976" y="11756"/>
                  </a:cubicBezTo>
                  <a:cubicBezTo>
                    <a:pt x="9976" y="11687"/>
                    <a:pt x="9976" y="11641"/>
                    <a:pt x="9976" y="11573"/>
                  </a:cubicBezTo>
                  <a:cubicBezTo>
                    <a:pt x="9976" y="11527"/>
                    <a:pt x="9976" y="11459"/>
                    <a:pt x="9976" y="11413"/>
                  </a:cubicBezTo>
                  <a:cubicBezTo>
                    <a:pt x="9976" y="11413"/>
                    <a:pt x="9976" y="11390"/>
                    <a:pt x="9953" y="11390"/>
                  </a:cubicBezTo>
                  <a:cubicBezTo>
                    <a:pt x="10021" y="11162"/>
                    <a:pt x="10067" y="10888"/>
                    <a:pt x="10090" y="10614"/>
                  </a:cubicBezTo>
                  <a:lnTo>
                    <a:pt x="10113" y="10523"/>
                  </a:lnTo>
                  <a:cubicBezTo>
                    <a:pt x="10113" y="10386"/>
                    <a:pt x="10135" y="10249"/>
                    <a:pt x="10158" y="10135"/>
                  </a:cubicBezTo>
                  <a:lnTo>
                    <a:pt x="10158" y="10089"/>
                  </a:lnTo>
                  <a:cubicBezTo>
                    <a:pt x="10158" y="10021"/>
                    <a:pt x="10181" y="9930"/>
                    <a:pt x="10181" y="9838"/>
                  </a:cubicBezTo>
                  <a:cubicBezTo>
                    <a:pt x="10181" y="9815"/>
                    <a:pt x="10181" y="9770"/>
                    <a:pt x="10181" y="9747"/>
                  </a:cubicBezTo>
                  <a:cubicBezTo>
                    <a:pt x="10181" y="9724"/>
                    <a:pt x="10204" y="9701"/>
                    <a:pt x="10204" y="9678"/>
                  </a:cubicBezTo>
                  <a:cubicBezTo>
                    <a:pt x="10227" y="9564"/>
                    <a:pt x="10227" y="9473"/>
                    <a:pt x="10249" y="9359"/>
                  </a:cubicBezTo>
                  <a:cubicBezTo>
                    <a:pt x="10249" y="9313"/>
                    <a:pt x="10249" y="9268"/>
                    <a:pt x="10249" y="9199"/>
                  </a:cubicBezTo>
                  <a:cubicBezTo>
                    <a:pt x="10272" y="9062"/>
                    <a:pt x="10295" y="8902"/>
                    <a:pt x="10295" y="8765"/>
                  </a:cubicBezTo>
                  <a:cubicBezTo>
                    <a:pt x="10295" y="8697"/>
                    <a:pt x="10295" y="8628"/>
                    <a:pt x="10318" y="8583"/>
                  </a:cubicBezTo>
                  <a:cubicBezTo>
                    <a:pt x="10318" y="8492"/>
                    <a:pt x="10318" y="8400"/>
                    <a:pt x="10318" y="8309"/>
                  </a:cubicBezTo>
                  <a:cubicBezTo>
                    <a:pt x="10341" y="8149"/>
                    <a:pt x="10341" y="7989"/>
                    <a:pt x="10341" y="7830"/>
                  </a:cubicBezTo>
                  <a:cubicBezTo>
                    <a:pt x="10341" y="7647"/>
                    <a:pt x="10341" y="7442"/>
                    <a:pt x="10341" y="7259"/>
                  </a:cubicBezTo>
                  <a:cubicBezTo>
                    <a:pt x="10341" y="7054"/>
                    <a:pt x="10341" y="6871"/>
                    <a:pt x="10341" y="6666"/>
                  </a:cubicBezTo>
                  <a:cubicBezTo>
                    <a:pt x="10318" y="6277"/>
                    <a:pt x="10318" y="5912"/>
                    <a:pt x="10295" y="5570"/>
                  </a:cubicBezTo>
                  <a:cubicBezTo>
                    <a:pt x="10295" y="5479"/>
                    <a:pt x="10272" y="5387"/>
                    <a:pt x="10272" y="5296"/>
                  </a:cubicBezTo>
                  <a:cubicBezTo>
                    <a:pt x="10272" y="5250"/>
                    <a:pt x="10272" y="5205"/>
                    <a:pt x="10272" y="5182"/>
                  </a:cubicBezTo>
                  <a:cubicBezTo>
                    <a:pt x="10249" y="5113"/>
                    <a:pt x="10249" y="5068"/>
                    <a:pt x="10249" y="4999"/>
                  </a:cubicBezTo>
                  <a:cubicBezTo>
                    <a:pt x="10227" y="4817"/>
                    <a:pt x="10204" y="4611"/>
                    <a:pt x="10158" y="4406"/>
                  </a:cubicBezTo>
                  <a:cubicBezTo>
                    <a:pt x="10158" y="4315"/>
                    <a:pt x="10135" y="4200"/>
                    <a:pt x="10113" y="4086"/>
                  </a:cubicBezTo>
                  <a:lnTo>
                    <a:pt x="10090" y="3904"/>
                  </a:lnTo>
                  <a:cubicBezTo>
                    <a:pt x="10090" y="3858"/>
                    <a:pt x="10067" y="3812"/>
                    <a:pt x="10067" y="3744"/>
                  </a:cubicBezTo>
                  <a:cubicBezTo>
                    <a:pt x="10067" y="3721"/>
                    <a:pt x="10044" y="3675"/>
                    <a:pt x="10044" y="3630"/>
                  </a:cubicBezTo>
                  <a:cubicBezTo>
                    <a:pt x="10044" y="3538"/>
                    <a:pt x="10021" y="3470"/>
                    <a:pt x="9998" y="3379"/>
                  </a:cubicBezTo>
                  <a:cubicBezTo>
                    <a:pt x="9976" y="3219"/>
                    <a:pt x="9930" y="3059"/>
                    <a:pt x="9884" y="2899"/>
                  </a:cubicBezTo>
                  <a:lnTo>
                    <a:pt x="9884" y="2922"/>
                  </a:lnTo>
                  <a:cubicBezTo>
                    <a:pt x="9861" y="2854"/>
                    <a:pt x="9839" y="2762"/>
                    <a:pt x="9816" y="2671"/>
                  </a:cubicBezTo>
                  <a:cubicBezTo>
                    <a:pt x="9793" y="2580"/>
                    <a:pt x="9770" y="2511"/>
                    <a:pt x="9724" y="2443"/>
                  </a:cubicBezTo>
                  <a:cubicBezTo>
                    <a:pt x="9702" y="2352"/>
                    <a:pt x="9656" y="2283"/>
                    <a:pt x="9633" y="2215"/>
                  </a:cubicBezTo>
                  <a:cubicBezTo>
                    <a:pt x="9588" y="2123"/>
                    <a:pt x="9542" y="2055"/>
                    <a:pt x="9496" y="1964"/>
                  </a:cubicBezTo>
                  <a:lnTo>
                    <a:pt x="9359" y="1781"/>
                  </a:lnTo>
                  <a:cubicBezTo>
                    <a:pt x="9336" y="1735"/>
                    <a:pt x="9314" y="1712"/>
                    <a:pt x="9291" y="1667"/>
                  </a:cubicBezTo>
                  <a:cubicBezTo>
                    <a:pt x="9268" y="1621"/>
                    <a:pt x="9245" y="1598"/>
                    <a:pt x="9222" y="1575"/>
                  </a:cubicBezTo>
                  <a:cubicBezTo>
                    <a:pt x="9177" y="1484"/>
                    <a:pt x="9131" y="1416"/>
                    <a:pt x="9085" y="1347"/>
                  </a:cubicBezTo>
                  <a:cubicBezTo>
                    <a:pt x="9017" y="1256"/>
                    <a:pt x="8948" y="1187"/>
                    <a:pt x="8880" y="1096"/>
                  </a:cubicBezTo>
                  <a:cubicBezTo>
                    <a:pt x="8857" y="1051"/>
                    <a:pt x="8811" y="1005"/>
                    <a:pt x="8789" y="982"/>
                  </a:cubicBezTo>
                  <a:lnTo>
                    <a:pt x="8766" y="936"/>
                  </a:lnTo>
                  <a:cubicBezTo>
                    <a:pt x="8720" y="891"/>
                    <a:pt x="8652" y="822"/>
                    <a:pt x="8606" y="777"/>
                  </a:cubicBezTo>
                  <a:lnTo>
                    <a:pt x="8583" y="754"/>
                  </a:lnTo>
                  <a:cubicBezTo>
                    <a:pt x="8492" y="640"/>
                    <a:pt x="8423" y="571"/>
                    <a:pt x="8332" y="503"/>
                  </a:cubicBezTo>
                  <a:cubicBezTo>
                    <a:pt x="8286" y="457"/>
                    <a:pt x="8241" y="434"/>
                    <a:pt x="8195" y="389"/>
                  </a:cubicBezTo>
                  <a:cubicBezTo>
                    <a:pt x="8172" y="366"/>
                    <a:pt x="8104" y="343"/>
                    <a:pt x="8058" y="320"/>
                  </a:cubicBezTo>
                  <a:lnTo>
                    <a:pt x="8035" y="297"/>
                  </a:lnTo>
                  <a:lnTo>
                    <a:pt x="7990" y="297"/>
                  </a:lnTo>
                  <a:cubicBezTo>
                    <a:pt x="7967" y="274"/>
                    <a:pt x="7944" y="274"/>
                    <a:pt x="7944" y="274"/>
                  </a:cubicBezTo>
                  <a:cubicBezTo>
                    <a:pt x="7898" y="297"/>
                    <a:pt x="7898" y="297"/>
                    <a:pt x="7876" y="297"/>
                  </a:cubicBezTo>
                  <a:lnTo>
                    <a:pt x="7762" y="297"/>
                  </a:lnTo>
                  <a:cubicBezTo>
                    <a:pt x="7716" y="206"/>
                    <a:pt x="7670" y="115"/>
                    <a:pt x="7625" y="46"/>
                  </a:cubicBezTo>
                  <a:cubicBezTo>
                    <a:pt x="7602" y="23"/>
                    <a:pt x="7556" y="1"/>
                    <a:pt x="7510" y="1"/>
                  </a:cubicBezTo>
                  <a:close/>
                </a:path>
              </a:pathLst>
            </a:custGeom>
            <a:solidFill>
              <a:srgbClr val="FEC4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67" name="Google Shape;6967;p25"/>
            <p:cNvSpPr/>
            <p:nvPr/>
          </p:nvSpPr>
          <p:spPr>
            <a:xfrm>
              <a:off x="6848900" y="1768425"/>
              <a:ext cx="265350" cy="220300"/>
            </a:xfrm>
            <a:custGeom>
              <a:avLst/>
              <a:gdLst/>
              <a:ahLst/>
              <a:cxnLst/>
              <a:rect l="l" t="t" r="r" b="b"/>
              <a:pathLst>
                <a:path w="10614" h="8812" extrusionOk="0">
                  <a:moveTo>
                    <a:pt x="4474" y="1"/>
                  </a:moveTo>
                  <a:cubicBezTo>
                    <a:pt x="4291" y="1"/>
                    <a:pt x="4086" y="24"/>
                    <a:pt x="3903" y="69"/>
                  </a:cubicBezTo>
                  <a:cubicBezTo>
                    <a:pt x="3858" y="69"/>
                    <a:pt x="3835" y="92"/>
                    <a:pt x="3812" y="138"/>
                  </a:cubicBezTo>
                  <a:cubicBezTo>
                    <a:pt x="3721" y="138"/>
                    <a:pt x="3652" y="138"/>
                    <a:pt x="3561" y="161"/>
                  </a:cubicBezTo>
                  <a:lnTo>
                    <a:pt x="3515" y="161"/>
                  </a:lnTo>
                  <a:cubicBezTo>
                    <a:pt x="3470" y="161"/>
                    <a:pt x="3424" y="184"/>
                    <a:pt x="3378" y="184"/>
                  </a:cubicBezTo>
                  <a:lnTo>
                    <a:pt x="3333" y="184"/>
                  </a:lnTo>
                  <a:cubicBezTo>
                    <a:pt x="3264" y="206"/>
                    <a:pt x="3196" y="206"/>
                    <a:pt x="3127" y="229"/>
                  </a:cubicBezTo>
                  <a:cubicBezTo>
                    <a:pt x="3059" y="252"/>
                    <a:pt x="2967" y="252"/>
                    <a:pt x="2876" y="298"/>
                  </a:cubicBezTo>
                  <a:cubicBezTo>
                    <a:pt x="2831" y="298"/>
                    <a:pt x="2785" y="321"/>
                    <a:pt x="2739" y="343"/>
                  </a:cubicBezTo>
                  <a:lnTo>
                    <a:pt x="2625" y="389"/>
                  </a:lnTo>
                  <a:cubicBezTo>
                    <a:pt x="2557" y="412"/>
                    <a:pt x="2465" y="435"/>
                    <a:pt x="2397" y="458"/>
                  </a:cubicBezTo>
                  <a:cubicBezTo>
                    <a:pt x="2260" y="503"/>
                    <a:pt x="2123" y="572"/>
                    <a:pt x="1986" y="640"/>
                  </a:cubicBezTo>
                  <a:lnTo>
                    <a:pt x="1895" y="686"/>
                  </a:lnTo>
                  <a:cubicBezTo>
                    <a:pt x="1803" y="709"/>
                    <a:pt x="1735" y="754"/>
                    <a:pt x="1666" y="777"/>
                  </a:cubicBezTo>
                  <a:lnTo>
                    <a:pt x="1644" y="800"/>
                  </a:lnTo>
                  <a:cubicBezTo>
                    <a:pt x="1552" y="846"/>
                    <a:pt x="1484" y="891"/>
                    <a:pt x="1393" y="937"/>
                  </a:cubicBezTo>
                  <a:cubicBezTo>
                    <a:pt x="1347" y="982"/>
                    <a:pt x="1301" y="1005"/>
                    <a:pt x="1278" y="1051"/>
                  </a:cubicBezTo>
                  <a:lnTo>
                    <a:pt x="1210" y="1097"/>
                  </a:lnTo>
                  <a:cubicBezTo>
                    <a:pt x="1187" y="1119"/>
                    <a:pt x="1164" y="1142"/>
                    <a:pt x="1141" y="1165"/>
                  </a:cubicBezTo>
                  <a:cubicBezTo>
                    <a:pt x="1119" y="1165"/>
                    <a:pt x="1096" y="1188"/>
                    <a:pt x="1073" y="1211"/>
                  </a:cubicBezTo>
                  <a:cubicBezTo>
                    <a:pt x="1027" y="1256"/>
                    <a:pt x="982" y="1279"/>
                    <a:pt x="959" y="1325"/>
                  </a:cubicBezTo>
                  <a:lnTo>
                    <a:pt x="913" y="1371"/>
                  </a:lnTo>
                  <a:cubicBezTo>
                    <a:pt x="890" y="1393"/>
                    <a:pt x="868" y="1416"/>
                    <a:pt x="845" y="1439"/>
                  </a:cubicBezTo>
                  <a:lnTo>
                    <a:pt x="822" y="1462"/>
                  </a:lnTo>
                  <a:cubicBezTo>
                    <a:pt x="776" y="1485"/>
                    <a:pt x="753" y="1530"/>
                    <a:pt x="708" y="1553"/>
                  </a:cubicBezTo>
                  <a:cubicBezTo>
                    <a:pt x="685" y="1576"/>
                    <a:pt x="662" y="1599"/>
                    <a:pt x="639" y="1622"/>
                  </a:cubicBezTo>
                  <a:cubicBezTo>
                    <a:pt x="594" y="1667"/>
                    <a:pt x="548" y="1690"/>
                    <a:pt x="502" y="1736"/>
                  </a:cubicBezTo>
                  <a:cubicBezTo>
                    <a:pt x="480" y="1781"/>
                    <a:pt x="434" y="1804"/>
                    <a:pt x="411" y="1850"/>
                  </a:cubicBezTo>
                  <a:cubicBezTo>
                    <a:pt x="388" y="1873"/>
                    <a:pt x="365" y="1895"/>
                    <a:pt x="343" y="1918"/>
                  </a:cubicBezTo>
                  <a:cubicBezTo>
                    <a:pt x="274" y="2010"/>
                    <a:pt x="206" y="2078"/>
                    <a:pt x="114" y="2124"/>
                  </a:cubicBezTo>
                  <a:cubicBezTo>
                    <a:pt x="91" y="2169"/>
                    <a:pt x="69" y="2215"/>
                    <a:pt x="91" y="2261"/>
                  </a:cubicBezTo>
                  <a:cubicBezTo>
                    <a:pt x="46" y="2284"/>
                    <a:pt x="23" y="2329"/>
                    <a:pt x="23" y="2352"/>
                  </a:cubicBezTo>
                  <a:cubicBezTo>
                    <a:pt x="0" y="2398"/>
                    <a:pt x="23" y="2443"/>
                    <a:pt x="46" y="2466"/>
                  </a:cubicBezTo>
                  <a:cubicBezTo>
                    <a:pt x="46" y="2512"/>
                    <a:pt x="91" y="2535"/>
                    <a:pt x="137" y="2557"/>
                  </a:cubicBezTo>
                  <a:cubicBezTo>
                    <a:pt x="206" y="2557"/>
                    <a:pt x="274" y="2557"/>
                    <a:pt x="365" y="2580"/>
                  </a:cubicBezTo>
                  <a:cubicBezTo>
                    <a:pt x="753" y="2626"/>
                    <a:pt x="1073" y="2694"/>
                    <a:pt x="1370" y="2809"/>
                  </a:cubicBezTo>
                  <a:lnTo>
                    <a:pt x="1415" y="2809"/>
                  </a:lnTo>
                  <a:cubicBezTo>
                    <a:pt x="1438" y="2831"/>
                    <a:pt x="1461" y="2831"/>
                    <a:pt x="1484" y="2831"/>
                  </a:cubicBezTo>
                  <a:lnTo>
                    <a:pt x="1552" y="2831"/>
                  </a:lnTo>
                  <a:cubicBezTo>
                    <a:pt x="1621" y="2809"/>
                    <a:pt x="1666" y="2763"/>
                    <a:pt x="1689" y="2740"/>
                  </a:cubicBezTo>
                  <a:cubicBezTo>
                    <a:pt x="1712" y="2694"/>
                    <a:pt x="1758" y="2672"/>
                    <a:pt x="1781" y="2626"/>
                  </a:cubicBezTo>
                  <a:lnTo>
                    <a:pt x="1826" y="2580"/>
                  </a:lnTo>
                  <a:cubicBezTo>
                    <a:pt x="1872" y="2512"/>
                    <a:pt x="1940" y="2466"/>
                    <a:pt x="2009" y="2398"/>
                  </a:cubicBezTo>
                  <a:lnTo>
                    <a:pt x="2054" y="2352"/>
                  </a:lnTo>
                  <a:cubicBezTo>
                    <a:pt x="2077" y="2329"/>
                    <a:pt x="2100" y="2306"/>
                    <a:pt x="2123" y="2284"/>
                  </a:cubicBezTo>
                  <a:lnTo>
                    <a:pt x="2214" y="2238"/>
                  </a:lnTo>
                  <a:cubicBezTo>
                    <a:pt x="2260" y="2192"/>
                    <a:pt x="2306" y="2169"/>
                    <a:pt x="2328" y="2147"/>
                  </a:cubicBezTo>
                  <a:lnTo>
                    <a:pt x="2306" y="2147"/>
                  </a:lnTo>
                  <a:cubicBezTo>
                    <a:pt x="2442" y="2055"/>
                    <a:pt x="2602" y="1964"/>
                    <a:pt x="2739" y="1895"/>
                  </a:cubicBezTo>
                  <a:lnTo>
                    <a:pt x="2785" y="1873"/>
                  </a:lnTo>
                  <a:cubicBezTo>
                    <a:pt x="2853" y="1804"/>
                    <a:pt x="2945" y="1781"/>
                    <a:pt x="3013" y="1736"/>
                  </a:cubicBezTo>
                  <a:cubicBezTo>
                    <a:pt x="3104" y="1690"/>
                    <a:pt x="3196" y="1644"/>
                    <a:pt x="3264" y="1599"/>
                  </a:cubicBezTo>
                  <a:cubicBezTo>
                    <a:pt x="3310" y="1599"/>
                    <a:pt x="3356" y="1576"/>
                    <a:pt x="3378" y="1553"/>
                  </a:cubicBezTo>
                  <a:cubicBezTo>
                    <a:pt x="3424" y="1553"/>
                    <a:pt x="3470" y="1530"/>
                    <a:pt x="3515" y="1507"/>
                  </a:cubicBezTo>
                  <a:lnTo>
                    <a:pt x="3561" y="1485"/>
                  </a:lnTo>
                  <a:cubicBezTo>
                    <a:pt x="3629" y="1462"/>
                    <a:pt x="3721" y="1439"/>
                    <a:pt x="3789" y="1416"/>
                  </a:cubicBezTo>
                  <a:cubicBezTo>
                    <a:pt x="3903" y="1371"/>
                    <a:pt x="4017" y="1348"/>
                    <a:pt x="4132" y="1325"/>
                  </a:cubicBezTo>
                  <a:cubicBezTo>
                    <a:pt x="4223" y="1279"/>
                    <a:pt x="4337" y="1256"/>
                    <a:pt x="4451" y="1256"/>
                  </a:cubicBezTo>
                  <a:cubicBezTo>
                    <a:pt x="4542" y="1234"/>
                    <a:pt x="4657" y="1234"/>
                    <a:pt x="4748" y="1234"/>
                  </a:cubicBezTo>
                  <a:lnTo>
                    <a:pt x="4885" y="1234"/>
                  </a:lnTo>
                  <a:cubicBezTo>
                    <a:pt x="5022" y="1234"/>
                    <a:pt x="5182" y="1256"/>
                    <a:pt x="5318" y="1279"/>
                  </a:cubicBezTo>
                  <a:cubicBezTo>
                    <a:pt x="5433" y="1279"/>
                    <a:pt x="5524" y="1302"/>
                    <a:pt x="5615" y="1325"/>
                  </a:cubicBezTo>
                  <a:lnTo>
                    <a:pt x="5775" y="1325"/>
                  </a:lnTo>
                  <a:cubicBezTo>
                    <a:pt x="5821" y="1348"/>
                    <a:pt x="5866" y="1348"/>
                    <a:pt x="5912" y="1348"/>
                  </a:cubicBezTo>
                  <a:cubicBezTo>
                    <a:pt x="6003" y="1371"/>
                    <a:pt x="6117" y="1393"/>
                    <a:pt x="6209" y="1416"/>
                  </a:cubicBezTo>
                  <a:cubicBezTo>
                    <a:pt x="6300" y="1439"/>
                    <a:pt x="6391" y="1462"/>
                    <a:pt x="6483" y="1485"/>
                  </a:cubicBezTo>
                  <a:cubicBezTo>
                    <a:pt x="6620" y="1553"/>
                    <a:pt x="6756" y="1622"/>
                    <a:pt x="6871" y="1690"/>
                  </a:cubicBezTo>
                  <a:cubicBezTo>
                    <a:pt x="6985" y="1759"/>
                    <a:pt x="7099" y="1850"/>
                    <a:pt x="7236" y="1941"/>
                  </a:cubicBezTo>
                  <a:lnTo>
                    <a:pt x="7259" y="1941"/>
                  </a:lnTo>
                  <a:lnTo>
                    <a:pt x="7396" y="2055"/>
                  </a:lnTo>
                  <a:lnTo>
                    <a:pt x="7533" y="2169"/>
                  </a:lnTo>
                  <a:cubicBezTo>
                    <a:pt x="7601" y="2215"/>
                    <a:pt x="7692" y="2284"/>
                    <a:pt x="7784" y="2352"/>
                  </a:cubicBezTo>
                  <a:cubicBezTo>
                    <a:pt x="7875" y="2420"/>
                    <a:pt x="7943" y="2512"/>
                    <a:pt x="8035" y="2580"/>
                  </a:cubicBezTo>
                  <a:cubicBezTo>
                    <a:pt x="8058" y="2603"/>
                    <a:pt x="8103" y="2649"/>
                    <a:pt x="8126" y="2672"/>
                  </a:cubicBezTo>
                  <a:cubicBezTo>
                    <a:pt x="8172" y="2717"/>
                    <a:pt x="8217" y="2763"/>
                    <a:pt x="8263" y="2809"/>
                  </a:cubicBezTo>
                  <a:cubicBezTo>
                    <a:pt x="8331" y="2900"/>
                    <a:pt x="8400" y="2968"/>
                    <a:pt x="8446" y="3014"/>
                  </a:cubicBezTo>
                  <a:cubicBezTo>
                    <a:pt x="8605" y="3219"/>
                    <a:pt x="8742" y="3402"/>
                    <a:pt x="8834" y="3607"/>
                  </a:cubicBezTo>
                  <a:lnTo>
                    <a:pt x="8879" y="3699"/>
                  </a:lnTo>
                  <a:cubicBezTo>
                    <a:pt x="8902" y="3767"/>
                    <a:pt x="8925" y="3836"/>
                    <a:pt x="8971" y="3904"/>
                  </a:cubicBezTo>
                  <a:lnTo>
                    <a:pt x="8971" y="3927"/>
                  </a:lnTo>
                  <a:cubicBezTo>
                    <a:pt x="8993" y="3973"/>
                    <a:pt x="8993" y="3995"/>
                    <a:pt x="9016" y="4041"/>
                  </a:cubicBezTo>
                  <a:cubicBezTo>
                    <a:pt x="9016" y="4087"/>
                    <a:pt x="9039" y="4132"/>
                    <a:pt x="9039" y="4178"/>
                  </a:cubicBezTo>
                  <a:cubicBezTo>
                    <a:pt x="9062" y="4246"/>
                    <a:pt x="9062" y="4292"/>
                    <a:pt x="9085" y="4361"/>
                  </a:cubicBezTo>
                  <a:cubicBezTo>
                    <a:pt x="9085" y="4429"/>
                    <a:pt x="9107" y="4498"/>
                    <a:pt x="9107" y="4566"/>
                  </a:cubicBezTo>
                  <a:cubicBezTo>
                    <a:pt x="9107" y="4612"/>
                    <a:pt x="9107" y="4680"/>
                    <a:pt x="9130" y="4749"/>
                  </a:cubicBezTo>
                  <a:lnTo>
                    <a:pt x="9130" y="4817"/>
                  </a:lnTo>
                  <a:lnTo>
                    <a:pt x="9130" y="4908"/>
                  </a:lnTo>
                  <a:cubicBezTo>
                    <a:pt x="9153" y="5023"/>
                    <a:pt x="9153" y="5160"/>
                    <a:pt x="9153" y="5274"/>
                  </a:cubicBezTo>
                  <a:cubicBezTo>
                    <a:pt x="9130" y="5365"/>
                    <a:pt x="9107" y="5433"/>
                    <a:pt x="9085" y="5525"/>
                  </a:cubicBezTo>
                  <a:cubicBezTo>
                    <a:pt x="9039" y="5616"/>
                    <a:pt x="9016" y="5707"/>
                    <a:pt x="8993" y="5799"/>
                  </a:cubicBezTo>
                  <a:cubicBezTo>
                    <a:pt x="8971" y="5913"/>
                    <a:pt x="8948" y="6004"/>
                    <a:pt x="8925" y="6095"/>
                  </a:cubicBezTo>
                  <a:cubicBezTo>
                    <a:pt x="8902" y="6164"/>
                    <a:pt x="8879" y="6255"/>
                    <a:pt x="8834" y="6346"/>
                  </a:cubicBezTo>
                  <a:cubicBezTo>
                    <a:pt x="8788" y="6461"/>
                    <a:pt x="8719" y="6597"/>
                    <a:pt x="8628" y="6780"/>
                  </a:cubicBezTo>
                  <a:cubicBezTo>
                    <a:pt x="8605" y="6803"/>
                    <a:pt x="8605" y="6849"/>
                    <a:pt x="8582" y="6894"/>
                  </a:cubicBezTo>
                  <a:cubicBezTo>
                    <a:pt x="8560" y="6917"/>
                    <a:pt x="8537" y="6963"/>
                    <a:pt x="8514" y="6986"/>
                  </a:cubicBezTo>
                  <a:cubicBezTo>
                    <a:pt x="8491" y="7054"/>
                    <a:pt x="8468" y="7100"/>
                    <a:pt x="8423" y="7145"/>
                  </a:cubicBezTo>
                  <a:cubicBezTo>
                    <a:pt x="8400" y="7191"/>
                    <a:pt x="8377" y="7214"/>
                    <a:pt x="8354" y="7259"/>
                  </a:cubicBezTo>
                  <a:cubicBezTo>
                    <a:pt x="8309" y="7328"/>
                    <a:pt x="8263" y="7396"/>
                    <a:pt x="8263" y="7488"/>
                  </a:cubicBezTo>
                  <a:cubicBezTo>
                    <a:pt x="8286" y="7533"/>
                    <a:pt x="8286" y="7602"/>
                    <a:pt x="8331" y="7670"/>
                  </a:cubicBezTo>
                  <a:cubicBezTo>
                    <a:pt x="8354" y="7693"/>
                    <a:pt x="8377" y="7716"/>
                    <a:pt x="8400" y="7739"/>
                  </a:cubicBezTo>
                  <a:lnTo>
                    <a:pt x="8423" y="7762"/>
                  </a:lnTo>
                  <a:lnTo>
                    <a:pt x="8446" y="7807"/>
                  </a:lnTo>
                  <a:lnTo>
                    <a:pt x="8468" y="7830"/>
                  </a:lnTo>
                  <a:cubicBezTo>
                    <a:pt x="8491" y="7853"/>
                    <a:pt x="8514" y="7899"/>
                    <a:pt x="8560" y="7944"/>
                  </a:cubicBezTo>
                  <a:cubicBezTo>
                    <a:pt x="8582" y="7967"/>
                    <a:pt x="8582" y="7990"/>
                    <a:pt x="8605" y="8013"/>
                  </a:cubicBezTo>
                  <a:cubicBezTo>
                    <a:pt x="8605" y="8035"/>
                    <a:pt x="8628" y="8035"/>
                    <a:pt x="8628" y="8058"/>
                  </a:cubicBezTo>
                  <a:lnTo>
                    <a:pt x="8651" y="8081"/>
                  </a:lnTo>
                  <a:cubicBezTo>
                    <a:pt x="8674" y="8127"/>
                    <a:pt x="8697" y="8172"/>
                    <a:pt x="8742" y="8218"/>
                  </a:cubicBezTo>
                  <a:lnTo>
                    <a:pt x="8765" y="8241"/>
                  </a:lnTo>
                  <a:cubicBezTo>
                    <a:pt x="8765" y="8264"/>
                    <a:pt x="8788" y="8287"/>
                    <a:pt x="8788" y="8309"/>
                  </a:cubicBezTo>
                  <a:cubicBezTo>
                    <a:pt x="8811" y="8332"/>
                    <a:pt x="8834" y="8378"/>
                    <a:pt x="8856" y="8424"/>
                  </a:cubicBezTo>
                  <a:lnTo>
                    <a:pt x="8879" y="8469"/>
                  </a:lnTo>
                  <a:cubicBezTo>
                    <a:pt x="8902" y="8515"/>
                    <a:pt x="8925" y="8583"/>
                    <a:pt x="8971" y="8652"/>
                  </a:cubicBezTo>
                  <a:cubicBezTo>
                    <a:pt x="8971" y="8675"/>
                    <a:pt x="8993" y="8697"/>
                    <a:pt x="8993" y="8697"/>
                  </a:cubicBezTo>
                  <a:cubicBezTo>
                    <a:pt x="8993" y="8720"/>
                    <a:pt x="9016" y="8720"/>
                    <a:pt x="9016" y="8743"/>
                  </a:cubicBezTo>
                  <a:cubicBezTo>
                    <a:pt x="9062" y="8789"/>
                    <a:pt x="9130" y="8812"/>
                    <a:pt x="9176" y="8812"/>
                  </a:cubicBezTo>
                  <a:cubicBezTo>
                    <a:pt x="9199" y="8812"/>
                    <a:pt x="9222" y="8812"/>
                    <a:pt x="9244" y="8789"/>
                  </a:cubicBezTo>
                  <a:lnTo>
                    <a:pt x="9153" y="8789"/>
                  </a:lnTo>
                  <a:cubicBezTo>
                    <a:pt x="9153" y="8789"/>
                    <a:pt x="9130" y="8766"/>
                    <a:pt x="9130" y="8766"/>
                  </a:cubicBezTo>
                  <a:cubicBezTo>
                    <a:pt x="9130" y="8743"/>
                    <a:pt x="9130" y="8743"/>
                    <a:pt x="9130" y="8720"/>
                  </a:cubicBezTo>
                  <a:cubicBezTo>
                    <a:pt x="9153" y="8697"/>
                    <a:pt x="9176" y="8675"/>
                    <a:pt x="9176" y="8652"/>
                  </a:cubicBezTo>
                  <a:lnTo>
                    <a:pt x="9199" y="8629"/>
                  </a:lnTo>
                  <a:cubicBezTo>
                    <a:pt x="9222" y="8583"/>
                    <a:pt x="9244" y="8560"/>
                    <a:pt x="9267" y="8538"/>
                  </a:cubicBezTo>
                  <a:cubicBezTo>
                    <a:pt x="9290" y="8492"/>
                    <a:pt x="9336" y="8446"/>
                    <a:pt x="9359" y="8424"/>
                  </a:cubicBezTo>
                  <a:cubicBezTo>
                    <a:pt x="9359" y="8378"/>
                    <a:pt x="9336" y="8332"/>
                    <a:pt x="9336" y="8287"/>
                  </a:cubicBezTo>
                  <a:cubicBezTo>
                    <a:pt x="9336" y="8264"/>
                    <a:pt x="9313" y="8264"/>
                    <a:pt x="9313" y="8241"/>
                  </a:cubicBezTo>
                  <a:lnTo>
                    <a:pt x="9336" y="8195"/>
                  </a:lnTo>
                  <a:cubicBezTo>
                    <a:pt x="9359" y="8150"/>
                    <a:pt x="9404" y="8104"/>
                    <a:pt x="9427" y="8058"/>
                  </a:cubicBezTo>
                  <a:cubicBezTo>
                    <a:pt x="9450" y="8035"/>
                    <a:pt x="9473" y="7990"/>
                    <a:pt x="9496" y="7967"/>
                  </a:cubicBezTo>
                  <a:cubicBezTo>
                    <a:pt x="9564" y="7853"/>
                    <a:pt x="9632" y="7739"/>
                    <a:pt x="9701" y="7647"/>
                  </a:cubicBezTo>
                  <a:cubicBezTo>
                    <a:pt x="9769" y="7511"/>
                    <a:pt x="9838" y="7374"/>
                    <a:pt x="9906" y="7282"/>
                  </a:cubicBezTo>
                  <a:cubicBezTo>
                    <a:pt x="9952" y="7168"/>
                    <a:pt x="9998" y="7031"/>
                    <a:pt x="10066" y="6894"/>
                  </a:cubicBezTo>
                  <a:cubicBezTo>
                    <a:pt x="10089" y="6849"/>
                    <a:pt x="10112" y="6803"/>
                    <a:pt x="10135" y="6757"/>
                  </a:cubicBezTo>
                  <a:cubicBezTo>
                    <a:pt x="10135" y="6734"/>
                    <a:pt x="10135" y="6712"/>
                    <a:pt x="10135" y="6689"/>
                  </a:cubicBezTo>
                  <a:cubicBezTo>
                    <a:pt x="10157" y="6666"/>
                    <a:pt x="10157" y="6643"/>
                    <a:pt x="10157" y="6620"/>
                  </a:cubicBezTo>
                  <a:lnTo>
                    <a:pt x="10203" y="6552"/>
                  </a:lnTo>
                  <a:cubicBezTo>
                    <a:pt x="10226" y="6461"/>
                    <a:pt x="10272" y="6369"/>
                    <a:pt x="10294" y="6255"/>
                  </a:cubicBezTo>
                  <a:cubicBezTo>
                    <a:pt x="10340" y="6141"/>
                    <a:pt x="10363" y="6027"/>
                    <a:pt x="10363" y="5867"/>
                  </a:cubicBezTo>
                  <a:lnTo>
                    <a:pt x="10363" y="5890"/>
                  </a:lnTo>
                  <a:cubicBezTo>
                    <a:pt x="10386" y="5799"/>
                    <a:pt x="10409" y="5684"/>
                    <a:pt x="10431" y="5593"/>
                  </a:cubicBezTo>
                  <a:cubicBezTo>
                    <a:pt x="10454" y="5525"/>
                    <a:pt x="10454" y="5456"/>
                    <a:pt x="10477" y="5388"/>
                  </a:cubicBezTo>
                  <a:lnTo>
                    <a:pt x="10523" y="5251"/>
                  </a:lnTo>
                  <a:lnTo>
                    <a:pt x="10523" y="5205"/>
                  </a:lnTo>
                  <a:cubicBezTo>
                    <a:pt x="10568" y="5091"/>
                    <a:pt x="10591" y="4977"/>
                    <a:pt x="10591" y="4863"/>
                  </a:cubicBezTo>
                  <a:cubicBezTo>
                    <a:pt x="10614" y="4771"/>
                    <a:pt x="10591" y="4657"/>
                    <a:pt x="10591" y="4566"/>
                  </a:cubicBezTo>
                  <a:cubicBezTo>
                    <a:pt x="10614" y="4543"/>
                    <a:pt x="10614" y="4498"/>
                    <a:pt x="10591" y="4452"/>
                  </a:cubicBezTo>
                  <a:cubicBezTo>
                    <a:pt x="10591" y="4429"/>
                    <a:pt x="10591" y="4429"/>
                    <a:pt x="10591" y="4406"/>
                  </a:cubicBezTo>
                  <a:cubicBezTo>
                    <a:pt x="10568" y="4315"/>
                    <a:pt x="10568" y="4246"/>
                    <a:pt x="10568" y="4178"/>
                  </a:cubicBezTo>
                  <a:lnTo>
                    <a:pt x="10568" y="4087"/>
                  </a:lnTo>
                  <a:cubicBezTo>
                    <a:pt x="10568" y="3950"/>
                    <a:pt x="10523" y="3836"/>
                    <a:pt x="10477" y="3722"/>
                  </a:cubicBezTo>
                  <a:cubicBezTo>
                    <a:pt x="10477" y="3676"/>
                    <a:pt x="10454" y="3630"/>
                    <a:pt x="10454" y="3607"/>
                  </a:cubicBezTo>
                  <a:lnTo>
                    <a:pt x="10431" y="3539"/>
                  </a:lnTo>
                  <a:cubicBezTo>
                    <a:pt x="10409" y="3448"/>
                    <a:pt x="10363" y="3379"/>
                    <a:pt x="10340" y="3288"/>
                  </a:cubicBezTo>
                  <a:lnTo>
                    <a:pt x="10317" y="3265"/>
                  </a:lnTo>
                  <a:cubicBezTo>
                    <a:pt x="10272" y="3174"/>
                    <a:pt x="10226" y="3082"/>
                    <a:pt x="10180" y="2991"/>
                  </a:cubicBezTo>
                  <a:cubicBezTo>
                    <a:pt x="10180" y="2991"/>
                    <a:pt x="10157" y="2968"/>
                    <a:pt x="10157" y="2968"/>
                  </a:cubicBezTo>
                  <a:cubicBezTo>
                    <a:pt x="10135" y="2877"/>
                    <a:pt x="10089" y="2809"/>
                    <a:pt x="10043" y="2717"/>
                  </a:cubicBezTo>
                  <a:cubicBezTo>
                    <a:pt x="9998" y="2649"/>
                    <a:pt x="9952" y="2580"/>
                    <a:pt x="9884" y="2512"/>
                  </a:cubicBezTo>
                  <a:cubicBezTo>
                    <a:pt x="9838" y="2420"/>
                    <a:pt x="9769" y="2329"/>
                    <a:pt x="9701" y="2261"/>
                  </a:cubicBezTo>
                  <a:cubicBezTo>
                    <a:pt x="9632" y="2192"/>
                    <a:pt x="9564" y="2147"/>
                    <a:pt x="9518" y="2078"/>
                  </a:cubicBezTo>
                  <a:cubicBezTo>
                    <a:pt x="9427" y="2010"/>
                    <a:pt x="9359" y="1941"/>
                    <a:pt x="9290" y="1873"/>
                  </a:cubicBezTo>
                  <a:cubicBezTo>
                    <a:pt x="9199" y="1804"/>
                    <a:pt x="9107" y="1759"/>
                    <a:pt x="9016" y="1713"/>
                  </a:cubicBezTo>
                  <a:cubicBezTo>
                    <a:pt x="8971" y="1667"/>
                    <a:pt x="8902" y="1622"/>
                    <a:pt x="8834" y="1599"/>
                  </a:cubicBezTo>
                  <a:cubicBezTo>
                    <a:pt x="8742" y="1530"/>
                    <a:pt x="8651" y="1485"/>
                    <a:pt x="8560" y="1439"/>
                  </a:cubicBezTo>
                  <a:cubicBezTo>
                    <a:pt x="8468" y="1393"/>
                    <a:pt x="8400" y="1348"/>
                    <a:pt x="8331" y="1279"/>
                  </a:cubicBezTo>
                  <a:cubicBezTo>
                    <a:pt x="8240" y="1234"/>
                    <a:pt x="8172" y="1188"/>
                    <a:pt x="8080" y="1119"/>
                  </a:cubicBezTo>
                  <a:cubicBezTo>
                    <a:pt x="7943" y="1051"/>
                    <a:pt x="7806" y="982"/>
                    <a:pt x="7601" y="891"/>
                  </a:cubicBezTo>
                  <a:cubicBezTo>
                    <a:pt x="7510" y="846"/>
                    <a:pt x="7418" y="800"/>
                    <a:pt x="7304" y="777"/>
                  </a:cubicBezTo>
                  <a:cubicBezTo>
                    <a:pt x="7281" y="709"/>
                    <a:pt x="7236" y="663"/>
                    <a:pt x="7145" y="640"/>
                  </a:cubicBezTo>
                  <a:cubicBezTo>
                    <a:pt x="7099" y="594"/>
                    <a:pt x="7053" y="572"/>
                    <a:pt x="7008" y="572"/>
                  </a:cubicBezTo>
                  <a:cubicBezTo>
                    <a:pt x="6893" y="526"/>
                    <a:pt x="6779" y="480"/>
                    <a:pt x="6665" y="435"/>
                  </a:cubicBezTo>
                  <a:cubicBezTo>
                    <a:pt x="6505" y="366"/>
                    <a:pt x="6323" y="321"/>
                    <a:pt x="6163" y="275"/>
                  </a:cubicBezTo>
                  <a:lnTo>
                    <a:pt x="6095" y="252"/>
                  </a:lnTo>
                  <a:cubicBezTo>
                    <a:pt x="5866" y="206"/>
                    <a:pt x="5684" y="161"/>
                    <a:pt x="5501" y="138"/>
                  </a:cubicBezTo>
                  <a:cubicBezTo>
                    <a:pt x="5318" y="92"/>
                    <a:pt x="5136" y="69"/>
                    <a:pt x="4953" y="47"/>
                  </a:cubicBezTo>
                  <a:lnTo>
                    <a:pt x="4885" y="24"/>
                  </a:lnTo>
                  <a:cubicBezTo>
                    <a:pt x="4748" y="24"/>
                    <a:pt x="4611" y="1"/>
                    <a:pt x="4474" y="1"/>
                  </a:cubicBezTo>
                  <a:close/>
                </a:path>
              </a:pathLst>
            </a:custGeom>
            <a:solidFill>
              <a:srgbClr val="FEC4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68" name="Google Shape;6968;p25"/>
            <p:cNvSpPr/>
            <p:nvPr/>
          </p:nvSpPr>
          <p:spPr>
            <a:xfrm>
              <a:off x="6947600" y="1952750"/>
              <a:ext cx="121000" cy="432225"/>
            </a:xfrm>
            <a:custGeom>
              <a:avLst/>
              <a:gdLst/>
              <a:ahLst/>
              <a:cxnLst/>
              <a:rect l="l" t="t" r="r" b="b"/>
              <a:pathLst>
                <a:path w="4840" h="17289" extrusionOk="0">
                  <a:moveTo>
                    <a:pt x="3448" y="1"/>
                  </a:moveTo>
                  <a:cubicBezTo>
                    <a:pt x="3448" y="1"/>
                    <a:pt x="3425" y="23"/>
                    <a:pt x="3425" y="23"/>
                  </a:cubicBezTo>
                  <a:cubicBezTo>
                    <a:pt x="3402" y="23"/>
                    <a:pt x="3379" y="46"/>
                    <a:pt x="3379" y="92"/>
                  </a:cubicBezTo>
                  <a:cubicBezTo>
                    <a:pt x="3379" y="160"/>
                    <a:pt x="3402" y="229"/>
                    <a:pt x="3425" y="297"/>
                  </a:cubicBezTo>
                  <a:cubicBezTo>
                    <a:pt x="3448" y="366"/>
                    <a:pt x="3470" y="411"/>
                    <a:pt x="3470" y="480"/>
                  </a:cubicBezTo>
                  <a:cubicBezTo>
                    <a:pt x="3493" y="548"/>
                    <a:pt x="3516" y="594"/>
                    <a:pt x="3539" y="662"/>
                  </a:cubicBezTo>
                  <a:cubicBezTo>
                    <a:pt x="3585" y="799"/>
                    <a:pt x="3630" y="936"/>
                    <a:pt x="3676" y="1073"/>
                  </a:cubicBezTo>
                  <a:cubicBezTo>
                    <a:pt x="3656" y="1053"/>
                    <a:pt x="3653" y="1051"/>
                    <a:pt x="3653" y="1051"/>
                  </a:cubicBezTo>
                  <a:lnTo>
                    <a:pt x="3653" y="1051"/>
                  </a:lnTo>
                  <a:cubicBezTo>
                    <a:pt x="3676" y="1073"/>
                    <a:pt x="3676" y="1096"/>
                    <a:pt x="3676" y="1119"/>
                  </a:cubicBezTo>
                  <a:cubicBezTo>
                    <a:pt x="3699" y="1142"/>
                    <a:pt x="3699" y="1165"/>
                    <a:pt x="3699" y="1165"/>
                  </a:cubicBezTo>
                  <a:cubicBezTo>
                    <a:pt x="3699" y="1210"/>
                    <a:pt x="3699" y="1233"/>
                    <a:pt x="3699" y="1279"/>
                  </a:cubicBezTo>
                  <a:cubicBezTo>
                    <a:pt x="3721" y="1324"/>
                    <a:pt x="3721" y="1347"/>
                    <a:pt x="3721" y="1393"/>
                  </a:cubicBezTo>
                  <a:cubicBezTo>
                    <a:pt x="3744" y="1461"/>
                    <a:pt x="3744" y="1530"/>
                    <a:pt x="3767" y="1598"/>
                  </a:cubicBezTo>
                  <a:cubicBezTo>
                    <a:pt x="3790" y="1758"/>
                    <a:pt x="3813" y="1895"/>
                    <a:pt x="3836" y="2055"/>
                  </a:cubicBezTo>
                  <a:cubicBezTo>
                    <a:pt x="3858" y="2192"/>
                    <a:pt x="3904" y="2352"/>
                    <a:pt x="3927" y="2489"/>
                  </a:cubicBezTo>
                  <a:cubicBezTo>
                    <a:pt x="3950" y="2580"/>
                    <a:pt x="3973" y="2648"/>
                    <a:pt x="3995" y="2740"/>
                  </a:cubicBezTo>
                  <a:cubicBezTo>
                    <a:pt x="3995" y="2762"/>
                    <a:pt x="3995" y="2785"/>
                    <a:pt x="3995" y="2831"/>
                  </a:cubicBezTo>
                  <a:cubicBezTo>
                    <a:pt x="3950" y="2854"/>
                    <a:pt x="3927" y="2899"/>
                    <a:pt x="3927" y="2968"/>
                  </a:cubicBezTo>
                  <a:cubicBezTo>
                    <a:pt x="3904" y="3036"/>
                    <a:pt x="3927" y="3105"/>
                    <a:pt x="3927" y="3173"/>
                  </a:cubicBezTo>
                  <a:lnTo>
                    <a:pt x="3927" y="3356"/>
                  </a:lnTo>
                  <a:cubicBezTo>
                    <a:pt x="3950" y="3447"/>
                    <a:pt x="3950" y="3516"/>
                    <a:pt x="3973" y="3607"/>
                  </a:cubicBezTo>
                  <a:cubicBezTo>
                    <a:pt x="3973" y="3698"/>
                    <a:pt x="3973" y="3790"/>
                    <a:pt x="3973" y="3881"/>
                  </a:cubicBezTo>
                  <a:cubicBezTo>
                    <a:pt x="3973" y="3949"/>
                    <a:pt x="3973" y="3995"/>
                    <a:pt x="3973" y="4063"/>
                  </a:cubicBezTo>
                  <a:cubicBezTo>
                    <a:pt x="3973" y="4132"/>
                    <a:pt x="3973" y="4178"/>
                    <a:pt x="3973" y="4246"/>
                  </a:cubicBezTo>
                  <a:cubicBezTo>
                    <a:pt x="3973" y="4360"/>
                    <a:pt x="3973" y="4474"/>
                    <a:pt x="3973" y="4588"/>
                  </a:cubicBezTo>
                  <a:cubicBezTo>
                    <a:pt x="3950" y="4794"/>
                    <a:pt x="3950" y="4999"/>
                    <a:pt x="3950" y="5205"/>
                  </a:cubicBezTo>
                  <a:cubicBezTo>
                    <a:pt x="3927" y="5410"/>
                    <a:pt x="3927" y="5616"/>
                    <a:pt x="3904" y="5798"/>
                  </a:cubicBezTo>
                  <a:cubicBezTo>
                    <a:pt x="3904" y="5889"/>
                    <a:pt x="3904" y="5981"/>
                    <a:pt x="3904" y="6072"/>
                  </a:cubicBezTo>
                  <a:cubicBezTo>
                    <a:pt x="3904" y="6118"/>
                    <a:pt x="3904" y="6141"/>
                    <a:pt x="3881" y="6186"/>
                  </a:cubicBezTo>
                  <a:cubicBezTo>
                    <a:pt x="3881" y="6232"/>
                    <a:pt x="3881" y="6300"/>
                    <a:pt x="3881" y="6369"/>
                  </a:cubicBezTo>
                  <a:cubicBezTo>
                    <a:pt x="3881" y="6392"/>
                    <a:pt x="3881" y="6392"/>
                    <a:pt x="3881" y="6414"/>
                  </a:cubicBezTo>
                  <a:cubicBezTo>
                    <a:pt x="3836" y="6620"/>
                    <a:pt x="3813" y="6825"/>
                    <a:pt x="3767" y="7031"/>
                  </a:cubicBezTo>
                  <a:cubicBezTo>
                    <a:pt x="3744" y="7213"/>
                    <a:pt x="3699" y="7396"/>
                    <a:pt x="3676" y="7579"/>
                  </a:cubicBezTo>
                  <a:cubicBezTo>
                    <a:pt x="3653" y="7693"/>
                    <a:pt x="3607" y="7807"/>
                    <a:pt x="3585" y="7898"/>
                  </a:cubicBezTo>
                  <a:cubicBezTo>
                    <a:pt x="3585" y="7944"/>
                    <a:pt x="3585" y="7989"/>
                    <a:pt x="3562" y="8035"/>
                  </a:cubicBezTo>
                  <a:cubicBezTo>
                    <a:pt x="3539" y="8126"/>
                    <a:pt x="3516" y="8218"/>
                    <a:pt x="3493" y="8309"/>
                  </a:cubicBezTo>
                  <a:cubicBezTo>
                    <a:pt x="3493" y="8355"/>
                    <a:pt x="3493" y="8377"/>
                    <a:pt x="3470" y="8423"/>
                  </a:cubicBezTo>
                  <a:cubicBezTo>
                    <a:pt x="3470" y="8492"/>
                    <a:pt x="3448" y="8583"/>
                    <a:pt x="3425" y="8651"/>
                  </a:cubicBezTo>
                  <a:cubicBezTo>
                    <a:pt x="3402" y="8674"/>
                    <a:pt x="3402" y="8697"/>
                    <a:pt x="3379" y="8720"/>
                  </a:cubicBezTo>
                  <a:cubicBezTo>
                    <a:pt x="3356" y="8788"/>
                    <a:pt x="3333" y="8834"/>
                    <a:pt x="3311" y="8902"/>
                  </a:cubicBezTo>
                  <a:cubicBezTo>
                    <a:pt x="3265" y="8971"/>
                    <a:pt x="3242" y="9039"/>
                    <a:pt x="3219" y="9108"/>
                  </a:cubicBezTo>
                  <a:cubicBezTo>
                    <a:pt x="3219" y="9153"/>
                    <a:pt x="3197" y="9199"/>
                    <a:pt x="3174" y="9268"/>
                  </a:cubicBezTo>
                  <a:cubicBezTo>
                    <a:pt x="3151" y="9359"/>
                    <a:pt x="3105" y="9450"/>
                    <a:pt x="3082" y="9542"/>
                  </a:cubicBezTo>
                  <a:cubicBezTo>
                    <a:pt x="3014" y="9770"/>
                    <a:pt x="2945" y="9998"/>
                    <a:pt x="2877" y="10226"/>
                  </a:cubicBezTo>
                  <a:cubicBezTo>
                    <a:pt x="2854" y="10318"/>
                    <a:pt x="2831" y="10409"/>
                    <a:pt x="2786" y="10500"/>
                  </a:cubicBezTo>
                  <a:cubicBezTo>
                    <a:pt x="2740" y="10591"/>
                    <a:pt x="2694" y="10683"/>
                    <a:pt x="2649" y="10751"/>
                  </a:cubicBezTo>
                  <a:cubicBezTo>
                    <a:pt x="2603" y="10843"/>
                    <a:pt x="2557" y="10934"/>
                    <a:pt x="2512" y="11048"/>
                  </a:cubicBezTo>
                  <a:cubicBezTo>
                    <a:pt x="2398" y="11253"/>
                    <a:pt x="2306" y="11459"/>
                    <a:pt x="2215" y="11687"/>
                  </a:cubicBezTo>
                  <a:cubicBezTo>
                    <a:pt x="2032" y="12052"/>
                    <a:pt x="1873" y="12417"/>
                    <a:pt x="1736" y="12806"/>
                  </a:cubicBezTo>
                  <a:cubicBezTo>
                    <a:pt x="1690" y="12920"/>
                    <a:pt x="1644" y="13034"/>
                    <a:pt x="1599" y="13148"/>
                  </a:cubicBezTo>
                  <a:cubicBezTo>
                    <a:pt x="1576" y="13216"/>
                    <a:pt x="1553" y="13262"/>
                    <a:pt x="1553" y="13308"/>
                  </a:cubicBezTo>
                  <a:cubicBezTo>
                    <a:pt x="1530" y="13353"/>
                    <a:pt x="1530" y="13376"/>
                    <a:pt x="1530" y="13399"/>
                  </a:cubicBezTo>
                  <a:lnTo>
                    <a:pt x="1507" y="13467"/>
                  </a:lnTo>
                  <a:cubicBezTo>
                    <a:pt x="1485" y="13490"/>
                    <a:pt x="1485" y="13536"/>
                    <a:pt x="1462" y="13582"/>
                  </a:cubicBezTo>
                  <a:cubicBezTo>
                    <a:pt x="1462" y="13604"/>
                    <a:pt x="1462" y="13627"/>
                    <a:pt x="1485" y="13650"/>
                  </a:cubicBezTo>
                  <a:cubicBezTo>
                    <a:pt x="1462" y="13719"/>
                    <a:pt x="1439" y="13764"/>
                    <a:pt x="1393" y="13810"/>
                  </a:cubicBezTo>
                  <a:cubicBezTo>
                    <a:pt x="1348" y="13901"/>
                    <a:pt x="1302" y="13970"/>
                    <a:pt x="1279" y="14038"/>
                  </a:cubicBezTo>
                  <a:cubicBezTo>
                    <a:pt x="1234" y="14084"/>
                    <a:pt x="1211" y="14129"/>
                    <a:pt x="1188" y="14198"/>
                  </a:cubicBezTo>
                  <a:cubicBezTo>
                    <a:pt x="1165" y="14266"/>
                    <a:pt x="1119" y="14312"/>
                    <a:pt x="1097" y="14380"/>
                  </a:cubicBezTo>
                  <a:cubicBezTo>
                    <a:pt x="1051" y="14472"/>
                    <a:pt x="1005" y="14563"/>
                    <a:pt x="960" y="14654"/>
                  </a:cubicBezTo>
                  <a:cubicBezTo>
                    <a:pt x="914" y="14746"/>
                    <a:pt x="891" y="14837"/>
                    <a:pt x="845" y="14928"/>
                  </a:cubicBezTo>
                  <a:cubicBezTo>
                    <a:pt x="845" y="14928"/>
                    <a:pt x="845" y="14951"/>
                    <a:pt x="845" y="14951"/>
                  </a:cubicBezTo>
                  <a:cubicBezTo>
                    <a:pt x="754" y="15088"/>
                    <a:pt x="709" y="15248"/>
                    <a:pt x="640" y="15385"/>
                  </a:cubicBezTo>
                  <a:cubicBezTo>
                    <a:pt x="572" y="15499"/>
                    <a:pt x="503" y="15613"/>
                    <a:pt x="435" y="15727"/>
                  </a:cubicBezTo>
                  <a:cubicBezTo>
                    <a:pt x="389" y="15841"/>
                    <a:pt x="321" y="15978"/>
                    <a:pt x="252" y="16092"/>
                  </a:cubicBezTo>
                  <a:cubicBezTo>
                    <a:pt x="206" y="16138"/>
                    <a:pt x="184" y="16206"/>
                    <a:pt x="138" y="16275"/>
                  </a:cubicBezTo>
                  <a:cubicBezTo>
                    <a:pt x="138" y="16298"/>
                    <a:pt x="115" y="16321"/>
                    <a:pt x="92" y="16343"/>
                  </a:cubicBezTo>
                  <a:cubicBezTo>
                    <a:pt x="92" y="16366"/>
                    <a:pt x="92" y="16366"/>
                    <a:pt x="69" y="16389"/>
                  </a:cubicBezTo>
                  <a:cubicBezTo>
                    <a:pt x="69" y="16412"/>
                    <a:pt x="47" y="16435"/>
                    <a:pt x="47" y="16458"/>
                  </a:cubicBezTo>
                  <a:cubicBezTo>
                    <a:pt x="24" y="16458"/>
                    <a:pt x="24" y="16480"/>
                    <a:pt x="24" y="16480"/>
                  </a:cubicBezTo>
                  <a:cubicBezTo>
                    <a:pt x="24" y="16503"/>
                    <a:pt x="1" y="16526"/>
                    <a:pt x="1" y="16549"/>
                  </a:cubicBezTo>
                  <a:cubicBezTo>
                    <a:pt x="1" y="16572"/>
                    <a:pt x="1" y="16617"/>
                    <a:pt x="24" y="16640"/>
                  </a:cubicBezTo>
                  <a:cubicBezTo>
                    <a:pt x="47" y="16686"/>
                    <a:pt x="92" y="16709"/>
                    <a:pt x="138" y="16731"/>
                  </a:cubicBezTo>
                  <a:cubicBezTo>
                    <a:pt x="138" y="16754"/>
                    <a:pt x="115" y="16777"/>
                    <a:pt x="115" y="16800"/>
                  </a:cubicBezTo>
                  <a:cubicBezTo>
                    <a:pt x="115" y="16846"/>
                    <a:pt x="92" y="16891"/>
                    <a:pt x="115" y="16914"/>
                  </a:cubicBezTo>
                  <a:cubicBezTo>
                    <a:pt x="115" y="16960"/>
                    <a:pt x="138" y="16983"/>
                    <a:pt x="161" y="17005"/>
                  </a:cubicBezTo>
                  <a:cubicBezTo>
                    <a:pt x="161" y="17028"/>
                    <a:pt x="184" y="17051"/>
                    <a:pt x="206" y="17051"/>
                  </a:cubicBezTo>
                  <a:cubicBezTo>
                    <a:pt x="229" y="17074"/>
                    <a:pt x="275" y="17097"/>
                    <a:pt x="298" y="17097"/>
                  </a:cubicBezTo>
                  <a:cubicBezTo>
                    <a:pt x="343" y="17097"/>
                    <a:pt x="389" y="17074"/>
                    <a:pt x="435" y="17074"/>
                  </a:cubicBezTo>
                  <a:cubicBezTo>
                    <a:pt x="457" y="17051"/>
                    <a:pt x="480" y="17028"/>
                    <a:pt x="503" y="17005"/>
                  </a:cubicBezTo>
                  <a:cubicBezTo>
                    <a:pt x="526" y="17028"/>
                    <a:pt x="572" y="17051"/>
                    <a:pt x="594" y="17051"/>
                  </a:cubicBezTo>
                  <a:cubicBezTo>
                    <a:pt x="594" y="17074"/>
                    <a:pt x="594" y="17097"/>
                    <a:pt x="617" y="17119"/>
                  </a:cubicBezTo>
                  <a:cubicBezTo>
                    <a:pt x="617" y="17165"/>
                    <a:pt x="617" y="17188"/>
                    <a:pt x="640" y="17211"/>
                  </a:cubicBezTo>
                  <a:cubicBezTo>
                    <a:pt x="663" y="17234"/>
                    <a:pt x="709" y="17256"/>
                    <a:pt x="731" y="17279"/>
                  </a:cubicBezTo>
                  <a:cubicBezTo>
                    <a:pt x="750" y="17285"/>
                    <a:pt x="768" y="17288"/>
                    <a:pt x="786" y="17288"/>
                  </a:cubicBezTo>
                  <a:cubicBezTo>
                    <a:pt x="835" y="17288"/>
                    <a:pt x="881" y="17267"/>
                    <a:pt x="914" y="17234"/>
                  </a:cubicBezTo>
                  <a:cubicBezTo>
                    <a:pt x="982" y="17188"/>
                    <a:pt x="1028" y="17119"/>
                    <a:pt x="1074" y="17051"/>
                  </a:cubicBezTo>
                  <a:cubicBezTo>
                    <a:pt x="1097" y="17005"/>
                    <a:pt x="1119" y="16983"/>
                    <a:pt x="1142" y="16937"/>
                  </a:cubicBezTo>
                  <a:cubicBezTo>
                    <a:pt x="1165" y="16914"/>
                    <a:pt x="1188" y="16891"/>
                    <a:pt x="1188" y="16868"/>
                  </a:cubicBezTo>
                  <a:cubicBezTo>
                    <a:pt x="1211" y="16846"/>
                    <a:pt x="1234" y="16846"/>
                    <a:pt x="1256" y="16823"/>
                  </a:cubicBezTo>
                  <a:cubicBezTo>
                    <a:pt x="1279" y="16800"/>
                    <a:pt x="1302" y="16754"/>
                    <a:pt x="1325" y="16731"/>
                  </a:cubicBezTo>
                  <a:cubicBezTo>
                    <a:pt x="1348" y="16686"/>
                    <a:pt x="1370" y="16640"/>
                    <a:pt x="1416" y="16617"/>
                  </a:cubicBezTo>
                  <a:cubicBezTo>
                    <a:pt x="1439" y="16549"/>
                    <a:pt x="1462" y="16503"/>
                    <a:pt x="1507" y="16458"/>
                  </a:cubicBezTo>
                  <a:cubicBezTo>
                    <a:pt x="1553" y="16366"/>
                    <a:pt x="1622" y="16275"/>
                    <a:pt x="1667" y="16184"/>
                  </a:cubicBezTo>
                  <a:cubicBezTo>
                    <a:pt x="1781" y="16001"/>
                    <a:pt x="1873" y="15841"/>
                    <a:pt x="1964" y="15659"/>
                  </a:cubicBezTo>
                  <a:cubicBezTo>
                    <a:pt x="2078" y="15476"/>
                    <a:pt x="2192" y="15293"/>
                    <a:pt x="2283" y="15111"/>
                  </a:cubicBezTo>
                  <a:cubicBezTo>
                    <a:pt x="2398" y="14905"/>
                    <a:pt x="2512" y="14723"/>
                    <a:pt x="2603" y="14517"/>
                  </a:cubicBezTo>
                  <a:cubicBezTo>
                    <a:pt x="2649" y="14426"/>
                    <a:pt x="2694" y="14312"/>
                    <a:pt x="2740" y="14221"/>
                  </a:cubicBezTo>
                  <a:cubicBezTo>
                    <a:pt x="2786" y="14107"/>
                    <a:pt x="2831" y="14015"/>
                    <a:pt x="2877" y="13924"/>
                  </a:cubicBezTo>
                  <a:cubicBezTo>
                    <a:pt x="2923" y="13833"/>
                    <a:pt x="2968" y="13741"/>
                    <a:pt x="3014" y="13650"/>
                  </a:cubicBezTo>
                  <a:cubicBezTo>
                    <a:pt x="3037" y="13627"/>
                    <a:pt x="3082" y="13604"/>
                    <a:pt x="3105" y="13536"/>
                  </a:cubicBezTo>
                  <a:cubicBezTo>
                    <a:pt x="3174" y="13353"/>
                    <a:pt x="3265" y="13125"/>
                    <a:pt x="3333" y="12920"/>
                  </a:cubicBezTo>
                  <a:cubicBezTo>
                    <a:pt x="3402" y="12737"/>
                    <a:pt x="3470" y="12532"/>
                    <a:pt x="3516" y="12349"/>
                  </a:cubicBezTo>
                  <a:cubicBezTo>
                    <a:pt x="3585" y="12166"/>
                    <a:pt x="3653" y="11984"/>
                    <a:pt x="3699" y="11824"/>
                  </a:cubicBezTo>
                  <a:cubicBezTo>
                    <a:pt x="3721" y="11756"/>
                    <a:pt x="3767" y="11687"/>
                    <a:pt x="3790" y="11596"/>
                  </a:cubicBezTo>
                  <a:cubicBezTo>
                    <a:pt x="3790" y="11550"/>
                    <a:pt x="3813" y="11527"/>
                    <a:pt x="3836" y="11482"/>
                  </a:cubicBezTo>
                  <a:cubicBezTo>
                    <a:pt x="3858" y="11413"/>
                    <a:pt x="3881" y="11345"/>
                    <a:pt x="3881" y="11276"/>
                  </a:cubicBezTo>
                  <a:cubicBezTo>
                    <a:pt x="3904" y="11253"/>
                    <a:pt x="3904" y="11208"/>
                    <a:pt x="3904" y="11185"/>
                  </a:cubicBezTo>
                  <a:cubicBezTo>
                    <a:pt x="3927" y="11116"/>
                    <a:pt x="3950" y="11048"/>
                    <a:pt x="3973" y="10980"/>
                  </a:cubicBezTo>
                  <a:cubicBezTo>
                    <a:pt x="3995" y="10957"/>
                    <a:pt x="4018" y="10934"/>
                    <a:pt x="4018" y="10911"/>
                  </a:cubicBezTo>
                  <a:cubicBezTo>
                    <a:pt x="4041" y="10865"/>
                    <a:pt x="4064" y="10820"/>
                    <a:pt x="4064" y="10774"/>
                  </a:cubicBezTo>
                  <a:cubicBezTo>
                    <a:pt x="4087" y="10706"/>
                    <a:pt x="4087" y="10660"/>
                    <a:pt x="4110" y="10614"/>
                  </a:cubicBezTo>
                  <a:cubicBezTo>
                    <a:pt x="4132" y="10500"/>
                    <a:pt x="4155" y="10409"/>
                    <a:pt x="4178" y="10318"/>
                  </a:cubicBezTo>
                  <a:cubicBezTo>
                    <a:pt x="4246" y="10112"/>
                    <a:pt x="4292" y="9884"/>
                    <a:pt x="4338" y="9656"/>
                  </a:cubicBezTo>
                  <a:cubicBezTo>
                    <a:pt x="4383" y="9450"/>
                    <a:pt x="4429" y="9222"/>
                    <a:pt x="4475" y="9017"/>
                  </a:cubicBezTo>
                  <a:cubicBezTo>
                    <a:pt x="4520" y="8788"/>
                    <a:pt x="4543" y="8583"/>
                    <a:pt x="4589" y="8377"/>
                  </a:cubicBezTo>
                  <a:cubicBezTo>
                    <a:pt x="4589" y="8309"/>
                    <a:pt x="4612" y="8240"/>
                    <a:pt x="4612" y="8172"/>
                  </a:cubicBezTo>
                  <a:cubicBezTo>
                    <a:pt x="4612" y="8126"/>
                    <a:pt x="4634" y="8081"/>
                    <a:pt x="4634" y="8035"/>
                  </a:cubicBezTo>
                  <a:cubicBezTo>
                    <a:pt x="4634" y="7967"/>
                    <a:pt x="4657" y="7898"/>
                    <a:pt x="4657" y="7830"/>
                  </a:cubicBezTo>
                  <a:cubicBezTo>
                    <a:pt x="4657" y="7784"/>
                    <a:pt x="4657" y="7761"/>
                    <a:pt x="4634" y="7738"/>
                  </a:cubicBezTo>
                  <a:cubicBezTo>
                    <a:pt x="4657" y="7693"/>
                    <a:pt x="4657" y="7670"/>
                    <a:pt x="4657" y="7624"/>
                  </a:cubicBezTo>
                  <a:cubicBezTo>
                    <a:pt x="4657" y="7579"/>
                    <a:pt x="4657" y="7533"/>
                    <a:pt x="4680" y="7464"/>
                  </a:cubicBezTo>
                  <a:cubicBezTo>
                    <a:pt x="4680" y="7373"/>
                    <a:pt x="4703" y="7282"/>
                    <a:pt x="4703" y="7168"/>
                  </a:cubicBezTo>
                  <a:cubicBezTo>
                    <a:pt x="4726" y="7076"/>
                    <a:pt x="4726" y="6985"/>
                    <a:pt x="4726" y="6894"/>
                  </a:cubicBezTo>
                  <a:cubicBezTo>
                    <a:pt x="4794" y="6871"/>
                    <a:pt x="4817" y="6802"/>
                    <a:pt x="4817" y="6734"/>
                  </a:cubicBezTo>
                  <a:cubicBezTo>
                    <a:pt x="4840" y="6597"/>
                    <a:pt x="4840" y="6460"/>
                    <a:pt x="4840" y="6323"/>
                  </a:cubicBezTo>
                  <a:cubicBezTo>
                    <a:pt x="4840" y="6186"/>
                    <a:pt x="4840" y="6049"/>
                    <a:pt x="4840" y="5912"/>
                  </a:cubicBezTo>
                  <a:cubicBezTo>
                    <a:pt x="4840" y="5798"/>
                    <a:pt x="4840" y="5661"/>
                    <a:pt x="4817" y="5547"/>
                  </a:cubicBezTo>
                  <a:cubicBezTo>
                    <a:pt x="4817" y="5456"/>
                    <a:pt x="4817" y="5364"/>
                    <a:pt x="4817" y="5273"/>
                  </a:cubicBezTo>
                  <a:cubicBezTo>
                    <a:pt x="4817" y="5273"/>
                    <a:pt x="4817" y="5250"/>
                    <a:pt x="4817" y="5250"/>
                  </a:cubicBezTo>
                  <a:cubicBezTo>
                    <a:pt x="4817" y="5136"/>
                    <a:pt x="4817" y="4999"/>
                    <a:pt x="4840" y="4885"/>
                  </a:cubicBezTo>
                  <a:cubicBezTo>
                    <a:pt x="4840" y="4817"/>
                    <a:pt x="4840" y="4725"/>
                    <a:pt x="4840" y="4657"/>
                  </a:cubicBezTo>
                  <a:cubicBezTo>
                    <a:pt x="4840" y="4634"/>
                    <a:pt x="4840" y="4611"/>
                    <a:pt x="4840" y="4566"/>
                  </a:cubicBezTo>
                  <a:cubicBezTo>
                    <a:pt x="4840" y="4543"/>
                    <a:pt x="4840" y="4520"/>
                    <a:pt x="4840" y="4497"/>
                  </a:cubicBezTo>
                  <a:cubicBezTo>
                    <a:pt x="4840" y="4474"/>
                    <a:pt x="4840" y="4429"/>
                    <a:pt x="4840" y="4406"/>
                  </a:cubicBezTo>
                  <a:cubicBezTo>
                    <a:pt x="4840" y="4360"/>
                    <a:pt x="4817" y="4337"/>
                    <a:pt x="4794" y="4315"/>
                  </a:cubicBezTo>
                  <a:cubicBezTo>
                    <a:pt x="4794" y="4292"/>
                    <a:pt x="4771" y="4292"/>
                    <a:pt x="4749" y="4269"/>
                  </a:cubicBezTo>
                  <a:cubicBezTo>
                    <a:pt x="4749" y="4246"/>
                    <a:pt x="4749" y="4200"/>
                    <a:pt x="4726" y="4178"/>
                  </a:cubicBezTo>
                  <a:cubicBezTo>
                    <a:pt x="4726" y="4155"/>
                    <a:pt x="4726" y="4132"/>
                    <a:pt x="4726" y="4109"/>
                  </a:cubicBezTo>
                  <a:cubicBezTo>
                    <a:pt x="4726" y="4041"/>
                    <a:pt x="4726" y="3949"/>
                    <a:pt x="4703" y="3881"/>
                  </a:cubicBezTo>
                  <a:cubicBezTo>
                    <a:pt x="4703" y="3835"/>
                    <a:pt x="4703" y="3790"/>
                    <a:pt x="4703" y="3744"/>
                  </a:cubicBezTo>
                  <a:cubicBezTo>
                    <a:pt x="4703" y="3653"/>
                    <a:pt x="4680" y="3538"/>
                    <a:pt x="4680" y="3447"/>
                  </a:cubicBezTo>
                  <a:cubicBezTo>
                    <a:pt x="4657" y="3242"/>
                    <a:pt x="4612" y="3059"/>
                    <a:pt x="4566" y="2854"/>
                  </a:cubicBezTo>
                  <a:cubicBezTo>
                    <a:pt x="4543" y="2762"/>
                    <a:pt x="4520" y="2694"/>
                    <a:pt x="4498" y="2603"/>
                  </a:cubicBezTo>
                  <a:cubicBezTo>
                    <a:pt x="4475" y="2511"/>
                    <a:pt x="4452" y="2397"/>
                    <a:pt x="4429" y="2283"/>
                  </a:cubicBezTo>
                  <a:cubicBezTo>
                    <a:pt x="4406" y="2192"/>
                    <a:pt x="4383" y="2100"/>
                    <a:pt x="4361" y="1986"/>
                  </a:cubicBezTo>
                  <a:cubicBezTo>
                    <a:pt x="4315" y="1849"/>
                    <a:pt x="4292" y="1712"/>
                    <a:pt x="4224" y="1575"/>
                  </a:cubicBezTo>
                  <a:cubicBezTo>
                    <a:pt x="4201" y="1530"/>
                    <a:pt x="4178" y="1484"/>
                    <a:pt x="4132" y="1484"/>
                  </a:cubicBezTo>
                  <a:cubicBezTo>
                    <a:pt x="4132" y="1484"/>
                    <a:pt x="4132" y="1461"/>
                    <a:pt x="4110" y="1461"/>
                  </a:cubicBezTo>
                  <a:cubicBezTo>
                    <a:pt x="4087" y="1416"/>
                    <a:pt x="4041" y="1370"/>
                    <a:pt x="3995" y="1370"/>
                  </a:cubicBezTo>
                  <a:cubicBezTo>
                    <a:pt x="3995" y="1370"/>
                    <a:pt x="3995" y="1347"/>
                    <a:pt x="3995" y="1347"/>
                  </a:cubicBezTo>
                  <a:cubicBezTo>
                    <a:pt x="3973" y="1256"/>
                    <a:pt x="3950" y="1187"/>
                    <a:pt x="3927" y="1096"/>
                  </a:cubicBezTo>
                  <a:cubicBezTo>
                    <a:pt x="3927" y="1096"/>
                    <a:pt x="3927" y="1073"/>
                    <a:pt x="3904" y="1051"/>
                  </a:cubicBezTo>
                  <a:cubicBezTo>
                    <a:pt x="3904" y="1051"/>
                    <a:pt x="3904" y="1028"/>
                    <a:pt x="3881" y="1028"/>
                  </a:cubicBezTo>
                  <a:cubicBezTo>
                    <a:pt x="3858" y="936"/>
                    <a:pt x="3836" y="845"/>
                    <a:pt x="3813" y="754"/>
                  </a:cubicBezTo>
                  <a:cubicBezTo>
                    <a:pt x="3767" y="662"/>
                    <a:pt x="3721" y="548"/>
                    <a:pt x="3699" y="434"/>
                  </a:cubicBezTo>
                  <a:cubicBezTo>
                    <a:pt x="3676" y="366"/>
                    <a:pt x="3653" y="297"/>
                    <a:pt x="3630" y="229"/>
                  </a:cubicBezTo>
                  <a:cubicBezTo>
                    <a:pt x="3607" y="206"/>
                    <a:pt x="3585" y="183"/>
                    <a:pt x="3539" y="183"/>
                  </a:cubicBezTo>
                  <a:cubicBezTo>
                    <a:pt x="3539" y="138"/>
                    <a:pt x="3516" y="92"/>
                    <a:pt x="3493" y="46"/>
                  </a:cubicBezTo>
                  <a:cubicBezTo>
                    <a:pt x="3493" y="23"/>
                    <a:pt x="3470" y="1"/>
                    <a:pt x="3448" y="1"/>
                  </a:cubicBezTo>
                  <a:close/>
                </a:path>
              </a:pathLst>
            </a:custGeom>
            <a:solidFill>
              <a:srgbClr val="DCDC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69" name="Google Shape;6969;p25"/>
            <p:cNvSpPr/>
            <p:nvPr/>
          </p:nvSpPr>
          <p:spPr>
            <a:xfrm>
              <a:off x="6888825" y="2347625"/>
              <a:ext cx="86775" cy="121000"/>
            </a:xfrm>
            <a:custGeom>
              <a:avLst/>
              <a:gdLst/>
              <a:ahLst/>
              <a:cxnLst/>
              <a:rect l="l" t="t" r="r" b="b"/>
              <a:pathLst>
                <a:path w="3471" h="4840" extrusionOk="0">
                  <a:moveTo>
                    <a:pt x="2900" y="1"/>
                  </a:moveTo>
                  <a:cubicBezTo>
                    <a:pt x="2877" y="1"/>
                    <a:pt x="2831" y="23"/>
                    <a:pt x="2808" y="23"/>
                  </a:cubicBezTo>
                  <a:cubicBezTo>
                    <a:pt x="2808" y="46"/>
                    <a:pt x="2808" y="46"/>
                    <a:pt x="2808" y="46"/>
                  </a:cubicBezTo>
                  <a:lnTo>
                    <a:pt x="2763" y="46"/>
                  </a:lnTo>
                  <a:cubicBezTo>
                    <a:pt x="2740" y="69"/>
                    <a:pt x="2740" y="92"/>
                    <a:pt x="2717" y="115"/>
                  </a:cubicBezTo>
                  <a:cubicBezTo>
                    <a:pt x="2694" y="138"/>
                    <a:pt x="2672" y="160"/>
                    <a:pt x="2672" y="183"/>
                  </a:cubicBezTo>
                  <a:cubicBezTo>
                    <a:pt x="2626" y="252"/>
                    <a:pt x="2580" y="297"/>
                    <a:pt x="2535" y="366"/>
                  </a:cubicBezTo>
                  <a:cubicBezTo>
                    <a:pt x="2466" y="457"/>
                    <a:pt x="2420" y="548"/>
                    <a:pt x="2352" y="640"/>
                  </a:cubicBezTo>
                  <a:cubicBezTo>
                    <a:pt x="2283" y="754"/>
                    <a:pt x="2192" y="891"/>
                    <a:pt x="2124" y="1005"/>
                  </a:cubicBezTo>
                  <a:cubicBezTo>
                    <a:pt x="2101" y="1051"/>
                    <a:pt x="2055" y="1096"/>
                    <a:pt x="2032" y="1142"/>
                  </a:cubicBezTo>
                  <a:cubicBezTo>
                    <a:pt x="1964" y="1256"/>
                    <a:pt x="1895" y="1370"/>
                    <a:pt x="1827" y="1484"/>
                  </a:cubicBezTo>
                  <a:cubicBezTo>
                    <a:pt x="1759" y="1576"/>
                    <a:pt x="1713" y="1667"/>
                    <a:pt x="1667" y="1735"/>
                  </a:cubicBezTo>
                  <a:cubicBezTo>
                    <a:pt x="1576" y="1918"/>
                    <a:pt x="1462" y="2078"/>
                    <a:pt x="1370" y="2238"/>
                  </a:cubicBezTo>
                  <a:cubicBezTo>
                    <a:pt x="1348" y="2283"/>
                    <a:pt x="1325" y="2329"/>
                    <a:pt x="1302" y="2374"/>
                  </a:cubicBezTo>
                  <a:lnTo>
                    <a:pt x="1279" y="2374"/>
                  </a:lnTo>
                  <a:cubicBezTo>
                    <a:pt x="1256" y="2397"/>
                    <a:pt x="1234" y="2420"/>
                    <a:pt x="1234" y="2443"/>
                  </a:cubicBezTo>
                  <a:cubicBezTo>
                    <a:pt x="1211" y="2443"/>
                    <a:pt x="1211" y="2466"/>
                    <a:pt x="1188" y="2489"/>
                  </a:cubicBezTo>
                  <a:cubicBezTo>
                    <a:pt x="1165" y="2511"/>
                    <a:pt x="1142" y="2557"/>
                    <a:pt x="1119" y="2580"/>
                  </a:cubicBezTo>
                  <a:cubicBezTo>
                    <a:pt x="1074" y="2626"/>
                    <a:pt x="1051" y="2671"/>
                    <a:pt x="1005" y="2717"/>
                  </a:cubicBezTo>
                  <a:cubicBezTo>
                    <a:pt x="982" y="2762"/>
                    <a:pt x="937" y="2785"/>
                    <a:pt x="914" y="2831"/>
                  </a:cubicBezTo>
                  <a:cubicBezTo>
                    <a:pt x="868" y="2899"/>
                    <a:pt x="845" y="2945"/>
                    <a:pt x="800" y="2991"/>
                  </a:cubicBezTo>
                  <a:cubicBezTo>
                    <a:pt x="686" y="3151"/>
                    <a:pt x="572" y="3310"/>
                    <a:pt x="480" y="3470"/>
                  </a:cubicBezTo>
                  <a:cubicBezTo>
                    <a:pt x="435" y="3516"/>
                    <a:pt x="412" y="3584"/>
                    <a:pt x="389" y="3630"/>
                  </a:cubicBezTo>
                  <a:cubicBezTo>
                    <a:pt x="343" y="3676"/>
                    <a:pt x="321" y="3721"/>
                    <a:pt x="298" y="3744"/>
                  </a:cubicBezTo>
                  <a:cubicBezTo>
                    <a:pt x="229" y="3835"/>
                    <a:pt x="184" y="3904"/>
                    <a:pt x="115" y="3972"/>
                  </a:cubicBezTo>
                  <a:cubicBezTo>
                    <a:pt x="115" y="3995"/>
                    <a:pt x="115" y="3995"/>
                    <a:pt x="115" y="3995"/>
                  </a:cubicBezTo>
                  <a:cubicBezTo>
                    <a:pt x="92" y="4018"/>
                    <a:pt x="47" y="4041"/>
                    <a:pt x="47" y="4064"/>
                  </a:cubicBezTo>
                  <a:cubicBezTo>
                    <a:pt x="24" y="4086"/>
                    <a:pt x="1" y="4132"/>
                    <a:pt x="1" y="4155"/>
                  </a:cubicBezTo>
                  <a:cubicBezTo>
                    <a:pt x="1" y="4200"/>
                    <a:pt x="24" y="4223"/>
                    <a:pt x="24" y="4246"/>
                  </a:cubicBezTo>
                  <a:cubicBezTo>
                    <a:pt x="24" y="4269"/>
                    <a:pt x="47" y="4292"/>
                    <a:pt x="47" y="4315"/>
                  </a:cubicBezTo>
                  <a:cubicBezTo>
                    <a:pt x="69" y="4315"/>
                    <a:pt x="69" y="4337"/>
                    <a:pt x="92" y="4337"/>
                  </a:cubicBezTo>
                  <a:cubicBezTo>
                    <a:pt x="115" y="4360"/>
                    <a:pt x="138" y="4406"/>
                    <a:pt x="184" y="4406"/>
                  </a:cubicBezTo>
                  <a:cubicBezTo>
                    <a:pt x="206" y="4429"/>
                    <a:pt x="206" y="4429"/>
                    <a:pt x="229" y="4452"/>
                  </a:cubicBezTo>
                  <a:cubicBezTo>
                    <a:pt x="275" y="4474"/>
                    <a:pt x="298" y="4474"/>
                    <a:pt x="343" y="4497"/>
                  </a:cubicBezTo>
                  <a:cubicBezTo>
                    <a:pt x="366" y="4566"/>
                    <a:pt x="412" y="4611"/>
                    <a:pt x="457" y="4657"/>
                  </a:cubicBezTo>
                  <a:cubicBezTo>
                    <a:pt x="480" y="4680"/>
                    <a:pt x="503" y="4703"/>
                    <a:pt x="526" y="4703"/>
                  </a:cubicBezTo>
                  <a:cubicBezTo>
                    <a:pt x="549" y="4725"/>
                    <a:pt x="572" y="4748"/>
                    <a:pt x="594" y="4771"/>
                  </a:cubicBezTo>
                  <a:cubicBezTo>
                    <a:pt x="640" y="4771"/>
                    <a:pt x="663" y="4794"/>
                    <a:pt x="709" y="4794"/>
                  </a:cubicBezTo>
                  <a:cubicBezTo>
                    <a:pt x="731" y="4817"/>
                    <a:pt x="777" y="4817"/>
                    <a:pt x="823" y="4840"/>
                  </a:cubicBezTo>
                  <a:cubicBezTo>
                    <a:pt x="868" y="4840"/>
                    <a:pt x="891" y="4840"/>
                    <a:pt x="937" y="4817"/>
                  </a:cubicBezTo>
                  <a:cubicBezTo>
                    <a:pt x="982" y="4817"/>
                    <a:pt x="1028" y="4794"/>
                    <a:pt x="1074" y="4771"/>
                  </a:cubicBezTo>
                  <a:cubicBezTo>
                    <a:pt x="1074" y="4748"/>
                    <a:pt x="1097" y="4748"/>
                    <a:pt x="1097" y="4725"/>
                  </a:cubicBezTo>
                  <a:cubicBezTo>
                    <a:pt x="1119" y="4725"/>
                    <a:pt x="1142" y="4703"/>
                    <a:pt x="1165" y="4680"/>
                  </a:cubicBezTo>
                  <a:cubicBezTo>
                    <a:pt x="1188" y="4634"/>
                    <a:pt x="1211" y="4611"/>
                    <a:pt x="1234" y="4589"/>
                  </a:cubicBezTo>
                  <a:cubicBezTo>
                    <a:pt x="1256" y="4566"/>
                    <a:pt x="1279" y="4543"/>
                    <a:pt x="1302" y="4497"/>
                  </a:cubicBezTo>
                  <a:cubicBezTo>
                    <a:pt x="1325" y="4474"/>
                    <a:pt x="1348" y="4429"/>
                    <a:pt x="1370" y="4406"/>
                  </a:cubicBezTo>
                  <a:cubicBezTo>
                    <a:pt x="1393" y="4360"/>
                    <a:pt x="1416" y="4315"/>
                    <a:pt x="1462" y="4269"/>
                  </a:cubicBezTo>
                  <a:cubicBezTo>
                    <a:pt x="1507" y="4200"/>
                    <a:pt x="1553" y="4155"/>
                    <a:pt x="1599" y="4086"/>
                  </a:cubicBezTo>
                  <a:cubicBezTo>
                    <a:pt x="1644" y="3995"/>
                    <a:pt x="1713" y="3927"/>
                    <a:pt x="1781" y="3835"/>
                  </a:cubicBezTo>
                  <a:cubicBezTo>
                    <a:pt x="1781" y="3835"/>
                    <a:pt x="1781" y="3812"/>
                    <a:pt x="1804" y="3812"/>
                  </a:cubicBezTo>
                  <a:cubicBezTo>
                    <a:pt x="1827" y="3812"/>
                    <a:pt x="1873" y="3812"/>
                    <a:pt x="1895" y="3790"/>
                  </a:cubicBezTo>
                  <a:cubicBezTo>
                    <a:pt x="1918" y="3790"/>
                    <a:pt x="1964" y="3767"/>
                    <a:pt x="1987" y="3721"/>
                  </a:cubicBezTo>
                  <a:lnTo>
                    <a:pt x="2010" y="3698"/>
                  </a:lnTo>
                  <a:cubicBezTo>
                    <a:pt x="2010" y="3676"/>
                    <a:pt x="2032" y="3653"/>
                    <a:pt x="2032" y="3630"/>
                  </a:cubicBezTo>
                  <a:cubicBezTo>
                    <a:pt x="2055" y="3584"/>
                    <a:pt x="2078" y="3539"/>
                    <a:pt x="2124" y="3493"/>
                  </a:cubicBezTo>
                  <a:cubicBezTo>
                    <a:pt x="2169" y="3402"/>
                    <a:pt x="2215" y="3310"/>
                    <a:pt x="2283" y="3219"/>
                  </a:cubicBezTo>
                  <a:cubicBezTo>
                    <a:pt x="2375" y="3036"/>
                    <a:pt x="2489" y="2854"/>
                    <a:pt x="2603" y="2671"/>
                  </a:cubicBezTo>
                  <a:cubicBezTo>
                    <a:pt x="2649" y="2603"/>
                    <a:pt x="2694" y="2534"/>
                    <a:pt x="2740" y="2443"/>
                  </a:cubicBezTo>
                  <a:cubicBezTo>
                    <a:pt x="2740" y="2443"/>
                    <a:pt x="2763" y="2420"/>
                    <a:pt x="2763" y="2397"/>
                  </a:cubicBezTo>
                  <a:cubicBezTo>
                    <a:pt x="2900" y="2215"/>
                    <a:pt x="3014" y="2032"/>
                    <a:pt x="3128" y="1827"/>
                  </a:cubicBezTo>
                  <a:cubicBezTo>
                    <a:pt x="3196" y="1758"/>
                    <a:pt x="3242" y="1667"/>
                    <a:pt x="3311" y="1576"/>
                  </a:cubicBezTo>
                  <a:cubicBezTo>
                    <a:pt x="3333" y="1553"/>
                    <a:pt x="3356" y="1507"/>
                    <a:pt x="3379" y="1461"/>
                  </a:cubicBezTo>
                  <a:cubicBezTo>
                    <a:pt x="3379" y="1439"/>
                    <a:pt x="3402" y="1416"/>
                    <a:pt x="3425" y="1393"/>
                  </a:cubicBezTo>
                  <a:cubicBezTo>
                    <a:pt x="3425" y="1370"/>
                    <a:pt x="3448" y="1370"/>
                    <a:pt x="3448" y="1324"/>
                  </a:cubicBezTo>
                  <a:cubicBezTo>
                    <a:pt x="3470" y="1302"/>
                    <a:pt x="3470" y="1256"/>
                    <a:pt x="3470" y="1210"/>
                  </a:cubicBezTo>
                  <a:cubicBezTo>
                    <a:pt x="3448" y="1142"/>
                    <a:pt x="3425" y="1096"/>
                    <a:pt x="3356" y="1073"/>
                  </a:cubicBezTo>
                  <a:cubicBezTo>
                    <a:pt x="3333" y="1028"/>
                    <a:pt x="3288" y="1005"/>
                    <a:pt x="3242" y="1005"/>
                  </a:cubicBezTo>
                  <a:lnTo>
                    <a:pt x="3219" y="1005"/>
                  </a:lnTo>
                  <a:cubicBezTo>
                    <a:pt x="3219" y="959"/>
                    <a:pt x="3196" y="936"/>
                    <a:pt x="3174" y="914"/>
                  </a:cubicBezTo>
                  <a:cubicBezTo>
                    <a:pt x="3151" y="891"/>
                    <a:pt x="3151" y="868"/>
                    <a:pt x="3128" y="868"/>
                  </a:cubicBezTo>
                  <a:cubicBezTo>
                    <a:pt x="3128" y="868"/>
                    <a:pt x="3128" y="845"/>
                    <a:pt x="3128" y="845"/>
                  </a:cubicBezTo>
                  <a:cubicBezTo>
                    <a:pt x="3128" y="800"/>
                    <a:pt x="3105" y="777"/>
                    <a:pt x="3082" y="754"/>
                  </a:cubicBezTo>
                  <a:cubicBezTo>
                    <a:pt x="3060" y="731"/>
                    <a:pt x="3037" y="708"/>
                    <a:pt x="3014" y="708"/>
                  </a:cubicBezTo>
                  <a:cubicBezTo>
                    <a:pt x="2991" y="708"/>
                    <a:pt x="2991" y="708"/>
                    <a:pt x="2968" y="685"/>
                  </a:cubicBezTo>
                  <a:cubicBezTo>
                    <a:pt x="2991" y="685"/>
                    <a:pt x="2991" y="663"/>
                    <a:pt x="2991" y="663"/>
                  </a:cubicBezTo>
                  <a:cubicBezTo>
                    <a:pt x="3014" y="640"/>
                    <a:pt x="3014" y="617"/>
                    <a:pt x="3014" y="571"/>
                  </a:cubicBezTo>
                  <a:cubicBezTo>
                    <a:pt x="2991" y="548"/>
                    <a:pt x="2968" y="503"/>
                    <a:pt x="2945" y="480"/>
                  </a:cubicBezTo>
                  <a:cubicBezTo>
                    <a:pt x="2927" y="471"/>
                    <a:pt x="2900" y="465"/>
                    <a:pt x="2872" y="465"/>
                  </a:cubicBezTo>
                  <a:cubicBezTo>
                    <a:pt x="2832" y="465"/>
                    <a:pt x="2790" y="476"/>
                    <a:pt x="2763" y="503"/>
                  </a:cubicBezTo>
                  <a:cubicBezTo>
                    <a:pt x="2831" y="411"/>
                    <a:pt x="2900" y="320"/>
                    <a:pt x="2968" y="229"/>
                  </a:cubicBezTo>
                  <a:cubicBezTo>
                    <a:pt x="2968" y="206"/>
                    <a:pt x="2991" y="206"/>
                    <a:pt x="2991" y="183"/>
                  </a:cubicBezTo>
                  <a:cubicBezTo>
                    <a:pt x="3037" y="138"/>
                    <a:pt x="3014" y="69"/>
                    <a:pt x="2968" y="23"/>
                  </a:cubicBezTo>
                  <a:cubicBezTo>
                    <a:pt x="2945" y="1"/>
                    <a:pt x="2923" y="1"/>
                    <a:pt x="2900" y="1"/>
                  </a:cubicBezTo>
                  <a:close/>
                </a:path>
              </a:pathLst>
            </a:custGeom>
            <a:solidFill>
              <a:srgbClr val="DCDC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70" name="Google Shape;6970;p25"/>
            <p:cNvSpPr/>
            <p:nvPr/>
          </p:nvSpPr>
          <p:spPr>
            <a:xfrm>
              <a:off x="6555575" y="1972150"/>
              <a:ext cx="101600" cy="216300"/>
            </a:xfrm>
            <a:custGeom>
              <a:avLst/>
              <a:gdLst/>
              <a:ahLst/>
              <a:cxnLst/>
              <a:rect l="l" t="t" r="r" b="b"/>
              <a:pathLst>
                <a:path w="4064" h="8652" extrusionOk="0">
                  <a:moveTo>
                    <a:pt x="1827" y="1"/>
                  </a:moveTo>
                  <a:cubicBezTo>
                    <a:pt x="1804" y="23"/>
                    <a:pt x="1759" y="23"/>
                    <a:pt x="1736" y="46"/>
                  </a:cubicBezTo>
                  <a:cubicBezTo>
                    <a:pt x="1736" y="23"/>
                    <a:pt x="1690" y="23"/>
                    <a:pt x="1667" y="23"/>
                  </a:cubicBezTo>
                  <a:lnTo>
                    <a:pt x="1622" y="23"/>
                  </a:lnTo>
                  <a:cubicBezTo>
                    <a:pt x="1462" y="23"/>
                    <a:pt x="1302" y="46"/>
                    <a:pt x="1188" y="46"/>
                  </a:cubicBezTo>
                  <a:cubicBezTo>
                    <a:pt x="1097" y="69"/>
                    <a:pt x="1005" y="69"/>
                    <a:pt x="960" y="115"/>
                  </a:cubicBezTo>
                  <a:cubicBezTo>
                    <a:pt x="846" y="183"/>
                    <a:pt x="800" y="320"/>
                    <a:pt x="754" y="411"/>
                  </a:cubicBezTo>
                  <a:cubicBezTo>
                    <a:pt x="709" y="594"/>
                    <a:pt x="663" y="754"/>
                    <a:pt x="640" y="914"/>
                  </a:cubicBezTo>
                  <a:lnTo>
                    <a:pt x="617" y="982"/>
                  </a:lnTo>
                  <a:cubicBezTo>
                    <a:pt x="594" y="1096"/>
                    <a:pt x="572" y="1210"/>
                    <a:pt x="549" y="1324"/>
                  </a:cubicBezTo>
                  <a:cubicBezTo>
                    <a:pt x="549" y="1393"/>
                    <a:pt x="549" y="1439"/>
                    <a:pt x="526" y="1507"/>
                  </a:cubicBezTo>
                  <a:cubicBezTo>
                    <a:pt x="503" y="1644"/>
                    <a:pt x="503" y="1781"/>
                    <a:pt x="480" y="1918"/>
                  </a:cubicBezTo>
                  <a:lnTo>
                    <a:pt x="480" y="1964"/>
                  </a:lnTo>
                  <a:cubicBezTo>
                    <a:pt x="457" y="2078"/>
                    <a:pt x="457" y="2169"/>
                    <a:pt x="435" y="2260"/>
                  </a:cubicBezTo>
                  <a:cubicBezTo>
                    <a:pt x="435" y="2352"/>
                    <a:pt x="412" y="2420"/>
                    <a:pt x="412" y="2489"/>
                  </a:cubicBezTo>
                  <a:cubicBezTo>
                    <a:pt x="389" y="2671"/>
                    <a:pt x="389" y="2831"/>
                    <a:pt x="366" y="3014"/>
                  </a:cubicBezTo>
                  <a:lnTo>
                    <a:pt x="366" y="3059"/>
                  </a:lnTo>
                  <a:cubicBezTo>
                    <a:pt x="343" y="3196"/>
                    <a:pt x="343" y="3333"/>
                    <a:pt x="343" y="3493"/>
                  </a:cubicBezTo>
                  <a:cubicBezTo>
                    <a:pt x="321" y="3561"/>
                    <a:pt x="321" y="3630"/>
                    <a:pt x="298" y="3698"/>
                  </a:cubicBezTo>
                  <a:lnTo>
                    <a:pt x="298" y="3767"/>
                  </a:lnTo>
                  <a:cubicBezTo>
                    <a:pt x="275" y="3858"/>
                    <a:pt x="275" y="3927"/>
                    <a:pt x="252" y="4018"/>
                  </a:cubicBezTo>
                  <a:cubicBezTo>
                    <a:pt x="229" y="4178"/>
                    <a:pt x="184" y="4406"/>
                    <a:pt x="161" y="4611"/>
                  </a:cubicBezTo>
                  <a:cubicBezTo>
                    <a:pt x="138" y="4840"/>
                    <a:pt x="138" y="5045"/>
                    <a:pt x="115" y="5250"/>
                  </a:cubicBezTo>
                  <a:lnTo>
                    <a:pt x="115" y="5296"/>
                  </a:lnTo>
                  <a:lnTo>
                    <a:pt x="92" y="5342"/>
                  </a:lnTo>
                  <a:cubicBezTo>
                    <a:pt x="92" y="5433"/>
                    <a:pt x="69" y="5524"/>
                    <a:pt x="69" y="5638"/>
                  </a:cubicBezTo>
                  <a:lnTo>
                    <a:pt x="47" y="5753"/>
                  </a:lnTo>
                  <a:cubicBezTo>
                    <a:pt x="47" y="5844"/>
                    <a:pt x="24" y="5958"/>
                    <a:pt x="24" y="6072"/>
                  </a:cubicBezTo>
                  <a:cubicBezTo>
                    <a:pt x="1" y="6141"/>
                    <a:pt x="1" y="6186"/>
                    <a:pt x="1" y="6232"/>
                  </a:cubicBezTo>
                  <a:cubicBezTo>
                    <a:pt x="1" y="6300"/>
                    <a:pt x="47" y="6369"/>
                    <a:pt x="115" y="6415"/>
                  </a:cubicBezTo>
                  <a:cubicBezTo>
                    <a:pt x="115" y="6437"/>
                    <a:pt x="138" y="6437"/>
                    <a:pt x="161" y="6460"/>
                  </a:cubicBezTo>
                  <a:lnTo>
                    <a:pt x="184" y="6483"/>
                  </a:lnTo>
                  <a:lnTo>
                    <a:pt x="252" y="6529"/>
                  </a:lnTo>
                  <a:cubicBezTo>
                    <a:pt x="298" y="6551"/>
                    <a:pt x="321" y="6574"/>
                    <a:pt x="366" y="6620"/>
                  </a:cubicBezTo>
                  <a:cubicBezTo>
                    <a:pt x="412" y="6643"/>
                    <a:pt x="435" y="6666"/>
                    <a:pt x="480" y="6711"/>
                  </a:cubicBezTo>
                  <a:cubicBezTo>
                    <a:pt x="503" y="6734"/>
                    <a:pt x="549" y="6757"/>
                    <a:pt x="572" y="6780"/>
                  </a:cubicBezTo>
                  <a:cubicBezTo>
                    <a:pt x="617" y="6825"/>
                    <a:pt x="663" y="6848"/>
                    <a:pt x="709" y="6894"/>
                  </a:cubicBezTo>
                  <a:cubicBezTo>
                    <a:pt x="731" y="6894"/>
                    <a:pt x="777" y="6917"/>
                    <a:pt x="800" y="6939"/>
                  </a:cubicBezTo>
                  <a:cubicBezTo>
                    <a:pt x="868" y="6985"/>
                    <a:pt x="937" y="7054"/>
                    <a:pt x="1005" y="7099"/>
                  </a:cubicBezTo>
                  <a:cubicBezTo>
                    <a:pt x="1256" y="7328"/>
                    <a:pt x="1530" y="7556"/>
                    <a:pt x="1827" y="7761"/>
                  </a:cubicBezTo>
                  <a:cubicBezTo>
                    <a:pt x="1964" y="7853"/>
                    <a:pt x="2124" y="7967"/>
                    <a:pt x="2261" y="8081"/>
                  </a:cubicBezTo>
                  <a:cubicBezTo>
                    <a:pt x="2329" y="8126"/>
                    <a:pt x="2398" y="8172"/>
                    <a:pt x="2466" y="8218"/>
                  </a:cubicBezTo>
                  <a:cubicBezTo>
                    <a:pt x="2512" y="8241"/>
                    <a:pt x="2557" y="8286"/>
                    <a:pt x="2603" y="8332"/>
                  </a:cubicBezTo>
                  <a:cubicBezTo>
                    <a:pt x="2626" y="8332"/>
                    <a:pt x="2626" y="8332"/>
                    <a:pt x="2626" y="8355"/>
                  </a:cubicBezTo>
                  <a:cubicBezTo>
                    <a:pt x="2672" y="8377"/>
                    <a:pt x="2694" y="8400"/>
                    <a:pt x="2717" y="8446"/>
                  </a:cubicBezTo>
                  <a:cubicBezTo>
                    <a:pt x="2740" y="8469"/>
                    <a:pt x="2740" y="8492"/>
                    <a:pt x="2763" y="8514"/>
                  </a:cubicBezTo>
                  <a:cubicBezTo>
                    <a:pt x="2786" y="8560"/>
                    <a:pt x="2808" y="8606"/>
                    <a:pt x="2877" y="8629"/>
                  </a:cubicBezTo>
                  <a:cubicBezTo>
                    <a:pt x="2900" y="8629"/>
                    <a:pt x="2923" y="8651"/>
                    <a:pt x="2968" y="8651"/>
                  </a:cubicBezTo>
                  <a:cubicBezTo>
                    <a:pt x="2991" y="8651"/>
                    <a:pt x="3014" y="8651"/>
                    <a:pt x="3037" y="8629"/>
                  </a:cubicBezTo>
                  <a:cubicBezTo>
                    <a:pt x="3105" y="8606"/>
                    <a:pt x="3151" y="8560"/>
                    <a:pt x="3174" y="8492"/>
                  </a:cubicBezTo>
                  <a:cubicBezTo>
                    <a:pt x="3197" y="8423"/>
                    <a:pt x="3197" y="8355"/>
                    <a:pt x="3197" y="8263"/>
                  </a:cubicBezTo>
                  <a:cubicBezTo>
                    <a:pt x="3197" y="8241"/>
                    <a:pt x="3219" y="8195"/>
                    <a:pt x="3219" y="8149"/>
                  </a:cubicBezTo>
                  <a:cubicBezTo>
                    <a:pt x="3219" y="8081"/>
                    <a:pt x="3219" y="8035"/>
                    <a:pt x="3219" y="7967"/>
                  </a:cubicBezTo>
                  <a:lnTo>
                    <a:pt x="3219" y="7898"/>
                  </a:lnTo>
                  <a:cubicBezTo>
                    <a:pt x="3219" y="7830"/>
                    <a:pt x="3242" y="7761"/>
                    <a:pt x="3242" y="7670"/>
                  </a:cubicBezTo>
                  <a:cubicBezTo>
                    <a:pt x="3242" y="7579"/>
                    <a:pt x="3265" y="7464"/>
                    <a:pt x="3288" y="7373"/>
                  </a:cubicBezTo>
                  <a:cubicBezTo>
                    <a:pt x="3288" y="7282"/>
                    <a:pt x="3311" y="7168"/>
                    <a:pt x="3333" y="7076"/>
                  </a:cubicBezTo>
                  <a:cubicBezTo>
                    <a:pt x="3356" y="6985"/>
                    <a:pt x="3379" y="6894"/>
                    <a:pt x="3379" y="6803"/>
                  </a:cubicBezTo>
                  <a:lnTo>
                    <a:pt x="3402" y="6666"/>
                  </a:lnTo>
                  <a:cubicBezTo>
                    <a:pt x="3402" y="6597"/>
                    <a:pt x="3379" y="6529"/>
                    <a:pt x="3333" y="6483"/>
                  </a:cubicBezTo>
                  <a:cubicBezTo>
                    <a:pt x="3356" y="6437"/>
                    <a:pt x="3356" y="6369"/>
                    <a:pt x="3356" y="6323"/>
                  </a:cubicBezTo>
                  <a:lnTo>
                    <a:pt x="3379" y="6300"/>
                  </a:lnTo>
                  <a:cubicBezTo>
                    <a:pt x="3379" y="6186"/>
                    <a:pt x="3402" y="6095"/>
                    <a:pt x="3402" y="6004"/>
                  </a:cubicBezTo>
                  <a:cubicBezTo>
                    <a:pt x="3425" y="5958"/>
                    <a:pt x="3425" y="5890"/>
                    <a:pt x="3425" y="5844"/>
                  </a:cubicBezTo>
                  <a:lnTo>
                    <a:pt x="3448" y="5730"/>
                  </a:lnTo>
                  <a:lnTo>
                    <a:pt x="3470" y="5638"/>
                  </a:lnTo>
                  <a:cubicBezTo>
                    <a:pt x="3470" y="5593"/>
                    <a:pt x="3493" y="5524"/>
                    <a:pt x="3493" y="5479"/>
                  </a:cubicBezTo>
                  <a:cubicBezTo>
                    <a:pt x="3493" y="5410"/>
                    <a:pt x="3516" y="5342"/>
                    <a:pt x="3516" y="5273"/>
                  </a:cubicBezTo>
                  <a:lnTo>
                    <a:pt x="3516" y="5205"/>
                  </a:lnTo>
                  <a:cubicBezTo>
                    <a:pt x="3539" y="5136"/>
                    <a:pt x="3539" y="5068"/>
                    <a:pt x="3539" y="4999"/>
                  </a:cubicBezTo>
                  <a:lnTo>
                    <a:pt x="3539" y="4931"/>
                  </a:lnTo>
                  <a:cubicBezTo>
                    <a:pt x="3562" y="4862"/>
                    <a:pt x="3562" y="4817"/>
                    <a:pt x="3562" y="4771"/>
                  </a:cubicBezTo>
                  <a:lnTo>
                    <a:pt x="3585" y="4657"/>
                  </a:lnTo>
                  <a:lnTo>
                    <a:pt x="3585" y="4611"/>
                  </a:lnTo>
                  <a:cubicBezTo>
                    <a:pt x="3585" y="4543"/>
                    <a:pt x="3607" y="4474"/>
                    <a:pt x="3607" y="4406"/>
                  </a:cubicBezTo>
                  <a:lnTo>
                    <a:pt x="3630" y="4315"/>
                  </a:lnTo>
                  <a:cubicBezTo>
                    <a:pt x="3630" y="4246"/>
                    <a:pt x="3630" y="4200"/>
                    <a:pt x="3653" y="4132"/>
                  </a:cubicBezTo>
                  <a:cubicBezTo>
                    <a:pt x="3653" y="4041"/>
                    <a:pt x="3676" y="3927"/>
                    <a:pt x="3699" y="3835"/>
                  </a:cubicBezTo>
                  <a:cubicBezTo>
                    <a:pt x="3699" y="3767"/>
                    <a:pt x="3699" y="3698"/>
                    <a:pt x="3721" y="3607"/>
                  </a:cubicBezTo>
                  <a:cubicBezTo>
                    <a:pt x="3744" y="3493"/>
                    <a:pt x="3744" y="3379"/>
                    <a:pt x="3767" y="3265"/>
                  </a:cubicBezTo>
                  <a:lnTo>
                    <a:pt x="3813" y="3082"/>
                  </a:lnTo>
                  <a:lnTo>
                    <a:pt x="3836" y="2945"/>
                  </a:lnTo>
                  <a:cubicBezTo>
                    <a:pt x="3858" y="2808"/>
                    <a:pt x="3858" y="2671"/>
                    <a:pt x="3904" y="2534"/>
                  </a:cubicBezTo>
                  <a:cubicBezTo>
                    <a:pt x="3927" y="2352"/>
                    <a:pt x="3950" y="2192"/>
                    <a:pt x="3973" y="2032"/>
                  </a:cubicBezTo>
                  <a:cubicBezTo>
                    <a:pt x="3995" y="1849"/>
                    <a:pt x="4018" y="1690"/>
                    <a:pt x="4018" y="1530"/>
                  </a:cubicBezTo>
                  <a:cubicBezTo>
                    <a:pt x="4041" y="1439"/>
                    <a:pt x="4041" y="1324"/>
                    <a:pt x="4041" y="1210"/>
                  </a:cubicBezTo>
                  <a:cubicBezTo>
                    <a:pt x="4064" y="1119"/>
                    <a:pt x="4064" y="1028"/>
                    <a:pt x="4064" y="914"/>
                  </a:cubicBezTo>
                  <a:cubicBezTo>
                    <a:pt x="4064" y="845"/>
                    <a:pt x="4064" y="754"/>
                    <a:pt x="4018" y="663"/>
                  </a:cubicBezTo>
                  <a:cubicBezTo>
                    <a:pt x="3995" y="617"/>
                    <a:pt x="3973" y="594"/>
                    <a:pt x="3927" y="548"/>
                  </a:cubicBezTo>
                  <a:cubicBezTo>
                    <a:pt x="3904" y="503"/>
                    <a:pt x="3858" y="480"/>
                    <a:pt x="3813" y="480"/>
                  </a:cubicBezTo>
                  <a:cubicBezTo>
                    <a:pt x="3813" y="457"/>
                    <a:pt x="3790" y="457"/>
                    <a:pt x="3767" y="434"/>
                  </a:cubicBezTo>
                  <a:cubicBezTo>
                    <a:pt x="3744" y="411"/>
                    <a:pt x="3699" y="389"/>
                    <a:pt x="3676" y="389"/>
                  </a:cubicBezTo>
                  <a:cubicBezTo>
                    <a:pt x="3630" y="366"/>
                    <a:pt x="3562" y="320"/>
                    <a:pt x="3516" y="320"/>
                  </a:cubicBezTo>
                  <a:lnTo>
                    <a:pt x="3493" y="320"/>
                  </a:lnTo>
                  <a:cubicBezTo>
                    <a:pt x="3448" y="320"/>
                    <a:pt x="3402" y="343"/>
                    <a:pt x="3379" y="366"/>
                  </a:cubicBezTo>
                  <a:lnTo>
                    <a:pt x="3311" y="343"/>
                  </a:lnTo>
                  <a:lnTo>
                    <a:pt x="3174" y="275"/>
                  </a:lnTo>
                  <a:cubicBezTo>
                    <a:pt x="3082" y="252"/>
                    <a:pt x="3014" y="206"/>
                    <a:pt x="2923" y="183"/>
                  </a:cubicBezTo>
                  <a:lnTo>
                    <a:pt x="2900" y="160"/>
                  </a:lnTo>
                  <a:cubicBezTo>
                    <a:pt x="2808" y="138"/>
                    <a:pt x="2740" y="92"/>
                    <a:pt x="2649" y="92"/>
                  </a:cubicBezTo>
                  <a:cubicBezTo>
                    <a:pt x="2603" y="69"/>
                    <a:pt x="2535" y="69"/>
                    <a:pt x="2489" y="69"/>
                  </a:cubicBezTo>
                  <a:lnTo>
                    <a:pt x="2420" y="69"/>
                  </a:lnTo>
                  <a:cubicBezTo>
                    <a:pt x="2352" y="46"/>
                    <a:pt x="2284" y="46"/>
                    <a:pt x="2215" y="23"/>
                  </a:cubicBezTo>
                  <a:cubicBezTo>
                    <a:pt x="2169" y="1"/>
                    <a:pt x="2124" y="1"/>
                    <a:pt x="2101" y="1"/>
                  </a:cubicBezTo>
                  <a:close/>
                </a:path>
              </a:pathLst>
            </a:custGeom>
            <a:solidFill>
              <a:srgbClr val="DCDC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71" name="Google Shape;6971;p25"/>
            <p:cNvSpPr/>
            <p:nvPr/>
          </p:nvSpPr>
          <p:spPr>
            <a:xfrm>
              <a:off x="6670275" y="2141625"/>
              <a:ext cx="81075" cy="99900"/>
            </a:xfrm>
            <a:custGeom>
              <a:avLst/>
              <a:gdLst/>
              <a:ahLst/>
              <a:cxnLst/>
              <a:rect l="l" t="t" r="r" b="b"/>
              <a:pathLst>
                <a:path w="3243" h="3996" extrusionOk="0">
                  <a:moveTo>
                    <a:pt x="2991" y="1"/>
                  </a:moveTo>
                  <a:cubicBezTo>
                    <a:pt x="2922" y="24"/>
                    <a:pt x="2877" y="24"/>
                    <a:pt x="2831" y="24"/>
                  </a:cubicBezTo>
                  <a:cubicBezTo>
                    <a:pt x="2763" y="46"/>
                    <a:pt x="2717" y="69"/>
                    <a:pt x="2649" y="92"/>
                  </a:cubicBezTo>
                  <a:cubicBezTo>
                    <a:pt x="2557" y="138"/>
                    <a:pt x="2466" y="160"/>
                    <a:pt x="2375" y="229"/>
                  </a:cubicBezTo>
                  <a:cubicBezTo>
                    <a:pt x="2283" y="275"/>
                    <a:pt x="2215" y="320"/>
                    <a:pt x="2124" y="389"/>
                  </a:cubicBezTo>
                  <a:cubicBezTo>
                    <a:pt x="2078" y="412"/>
                    <a:pt x="2055" y="434"/>
                    <a:pt x="2032" y="457"/>
                  </a:cubicBezTo>
                  <a:cubicBezTo>
                    <a:pt x="1987" y="480"/>
                    <a:pt x="1964" y="526"/>
                    <a:pt x="1918" y="549"/>
                  </a:cubicBezTo>
                  <a:cubicBezTo>
                    <a:pt x="1850" y="594"/>
                    <a:pt x="1804" y="617"/>
                    <a:pt x="1781" y="640"/>
                  </a:cubicBezTo>
                  <a:cubicBezTo>
                    <a:pt x="1736" y="663"/>
                    <a:pt x="1713" y="685"/>
                    <a:pt x="1667" y="708"/>
                  </a:cubicBezTo>
                  <a:cubicBezTo>
                    <a:pt x="1621" y="731"/>
                    <a:pt x="1576" y="754"/>
                    <a:pt x="1530" y="800"/>
                  </a:cubicBezTo>
                  <a:cubicBezTo>
                    <a:pt x="1462" y="845"/>
                    <a:pt x="1416" y="891"/>
                    <a:pt x="1393" y="959"/>
                  </a:cubicBezTo>
                  <a:lnTo>
                    <a:pt x="1348" y="982"/>
                  </a:lnTo>
                  <a:lnTo>
                    <a:pt x="1302" y="1074"/>
                  </a:lnTo>
                  <a:cubicBezTo>
                    <a:pt x="1256" y="1096"/>
                    <a:pt x="1233" y="1142"/>
                    <a:pt x="1188" y="1188"/>
                  </a:cubicBezTo>
                  <a:cubicBezTo>
                    <a:pt x="1142" y="1256"/>
                    <a:pt x="1096" y="1347"/>
                    <a:pt x="1051" y="1416"/>
                  </a:cubicBezTo>
                  <a:lnTo>
                    <a:pt x="1028" y="1439"/>
                  </a:lnTo>
                  <a:cubicBezTo>
                    <a:pt x="982" y="1530"/>
                    <a:pt x="937" y="1598"/>
                    <a:pt x="891" y="1667"/>
                  </a:cubicBezTo>
                  <a:cubicBezTo>
                    <a:pt x="845" y="1713"/>
                    <a:pt x="823" y="1758"/>
                    <a:pt x="800" y="1804"/>
                  </a:cubicBezTo>
                  <a:lnTo>
                    <a:pt x="731" y="1895"/>
                  </a:lnTo>
                  <a:cubicBezTo>
                    <a:pt x="708" y="1941"/>
                    <a:pt x="663" y="1987"/>
                    <a:pt x="640" y="2055"/>
                  </a:cubicBezTo>
                  <a:cubicBezTo>
                    <a:pt x="617" y="2078"/>
                    <a:pt x="594" y="2123"/>
                    <a:pt x="571" y="2169"/>
                  </a:cubicBezTo>
                  <a:lnTo>
                    <a:pt x="503" y="2260"/>
                  </a:lnTo>
                  <a:cubicBezTo>
                    <a:pt x="457" y="2306"/>
                    <a:pt x="435" y="2375"/>
                    <a:pt x="389" y="2420"/>
                  </a:cubicBezTo>
                  <a:lnTo>
                    <a:pt x="366" y="2443"/>
                  </a:lnTo>
                  <a:cubicBezTo>
                    <a:pt x="320" y="2534"/>
                    <a:pt x="252" y="2603"/>
                    <a:pt x="206" y="2694"/>
                  </a:cubicBezTo>
                  <a:lnTo>
                    <a:pt x="183" y="2717"/>
                  </a:lnTo>
                  <a:cubicBezTo>
                    <a:pt x="161" y="2763"/>
                    <a:pt x="138" y="2808"/>
                    <a:pt x="115" y="2854"/>
                  </a:cubicBezTo>
                  <a:cubicBezTo>
                    <a:pt x="92" y="2854"/>
                    <a:pt x="69" y="2854"/>
                    <a:pt x="69" y="2877"/>
                  </a:cubicBezTo>
                  <a:cubicBezTo>
                    <a:pt x="1" y="2945"/>
                    <a:pt x="1" y="3059"/>
                    <a:pt x="47" y="3128"/>
                  </a:cubicBezTo>
                  <a:lnTo>
                    <a:pt x="69" y="3151"/>
                  </a:lnTo>
                  <a:cubicBezTo>
                    <a:pt x="115" y="3173"/>
                    <a:pt x="161" y="3219"/>
                    <a:pt x="206" y="3265"/>
                  </a:cubicBezTo>
                  <a:cubicBezTo>
                    <a:pt x="252" y="3310"/>
                    <a:pt x="320" y="3356"/>
                    <a:pt x="389" y="3425"/>
                  </a:cubicBezTo>
                  <a:cubicBezTo>
                    <a:pt x="503" y="3493"/>
                    <a:pt x="594" y="3584"/>
                    <a:pt x="708" y="3653"/>
                  </a:cubicBezTo>
                  <a:lnTo>
                    <a:pt x="777" y="3698"/>
                  </a:lnTo>
                  <a:cubicBezTo>
                    <a:pt x="868" y="3744"/>
                    <a:pt x="937" y="3790"/>
                    <a:pt x="1028" y="3858"/>
                  </a:cubicBezTo>
                  <a:cubicBezTo>
                    <a:pt x="1074" y="3881"/>
                    <a:pt x="1096" y="3904"/>
                    <a:pt x="1142" y="3927"/>
                  </a:cubicBezTo>
                  <a:cubicBezTo>
                    <a:pt x="1188" y="3972"/>
                    <a:pt x="1233" y="3995"/>
                    <a:pt x="1279" y="3995"/>
                  </a:cubicBezTo>
                  <a:lnTo>
                    <a:pt x="1325" y="3995"/>
                  </a:lnTo>
                  <a:cubicBezTo>
                    <a:pt x="1370" y="3995"/>
                    <a:pt x="1416" y="3995"/>
                    <a:pt x="1462" y="3949"/>
                  </a:cubicBezTo>
                  <a:cubicBezTo>
                    <a:pt x="1462" y="3949"/>
                    <a:pt x="1462" y="3927"/>
                    <a:pt x="1462" y="3927"/>
                  </a:cubicBezTo>
                  <a:cubicBezTo>
                    <a:pt x="1485" y="3904"/>
                    <a:pt x="1485" y="3904"/>
                    <a:pt x="1507" y="3904"/>
                  </a:cubicBezTo>
                  <a:cubicBezTo>
                    <a:pt x="1507" y="3881"/>
                    <a:pt x="1507" y="3881"/>
                    <a:pt x="1507" y="3858"/>
                  </a:cubicBezTo>
                  <a:cubicBezTo>
                    <a:pt x="1553" y="3835"/>
                    <a:pt x="1576" y="3813"/>
                    <a:pt x="1599" y="3790"/>
                  </a:cubicBezTo>
                  <a:lnTo>
                    <a:pt x="1599" y="3767"/>
                  </a:lnTo>
                  <a:cubicBezTo>
                    <a:pt x="1621" y="3744"/>
                    <a:pt x="1644" y="3721"/>
                    <a:pt x="1667" y="3698"/>
                  </a:cubicBezTo>
                  <a:lnTo>
                    <a:pt x="1690" y="3653"/>
                  </a:lnTo>
                  <a:lnTo>
                    <a:pt x="1758" y="3561"/>
                  </a:lnTo>
                  <a:cubicBezTo>
                    <a:pt x="1781" y="3516"/>
                    <a:pt x="1804" y="3470"/>
                    <a:pt x="1827" y="3425"/>
                  </a:cubicBezTo>
                  <a:cubicBezTo>
                    <a:pt x="1873" y="3379"/>
                    <a:pt x="1895" y="3333"/>
                    <a:pt x="1918" y="3288"/>
                  </a:cubicBezTo>
                  <a:lnTo>
                    <a:pt x="1964" y="3196"/>
                  </a:lnTo>
                  <a:cubicBezTo>
                    <a:pt x="2032" y="3128"/>
                    <a:pt x="2078" y="3036"/>
                    <a:pt x="2124" y="2968"/>
                  </a:cubicBezTo>
                  <a:cubicBezTo>
                    <a:pt x="2215" y="2854"/>
                    <a:pt x="2283" y="2740"/>
                    <a:pt x="2375" y="2626"/>
                  </a:cubicBezTo>
                  <a:lnTo>
                    <a:pt x="2443" y="2489"/>
                  </a:lnTo>
                  <a:cubicBezTo>
                    <a:pt x="2489" y="2443"/>
                    <a:pt x="2512" y="2375"/>
                    <a:pt x="2557" y="2306"/>
                  </a:cubicBezTo>
                  <a:lnTo>
                    <a:pt x="2580" y="2260"/>
                  </a:lnTo>
                  <a:cubicBezTo>
                    <a:pt x="2649" y="2192"/>
                    <a:pt x="2694" y="2101"/>
                    <a:pt x="2740" y="2032"/>
                  </a:cubicBezTo>
                  <a:cubicBezTo>
                    <a:pt x="2763" y="1964"/>
                    <a:pt x="2808" y="1872"/>
                    <a:pt x="2831" y="1781"/>
                  </a:cubicBezTo>
                  <a:cubicBezTo>
                    <a:pt x="2854" y="1735"/>
                    <a:pt x="2854" y="1667"/>
                    <a:pt x="2877" y="1621"/>
                  </a:cubicBezTo>
                  <a:cubicBezTo>
                    <a:pt x="2900" y="1553"/>
                    <a:pt x="2922" y="1507"/>
                    <a:pt x="2945" y="1439"/>
                  </a:cubicBezTo>
                  <a:cubicBezTo>
                    <a:pt x="2945" y="1370"/>
                    <a:pt x="2968" y="1279"/>
                    <a:pt x="2991" y="1210"/>
                  </a:cubicBezTo>
                  <a:cubicBezTo>
                    <a:pt x="3014" y="1165"/>
                    <a:pt x="3037" y="1119"/>
                    <a:pt x="3059" y="1051"/>
                  </a:cubicBezTo>
                  <a:lnTo>
                    <a:pt x="3105" y="959"/>
                  </a:lnTo>
                  <a:cubicBezTo>
                    <a:pt x="3128" y="868"/>
                    <a:pt x="3151" y="800"/>
                    <a:pt x="3174" y="708"/>
                  </a:cubicBezTo>
                  <a:cubicBezTo>
                    <a:pt x="3196" y="640"/>
                    <a:pt x="3219" y="571"/>
                    <a:pt x="3242" y="480"/>
                  </a:cubicBezTo>
                  <a:cubicBezTo>
                    <a:pt x="3242" y="434"/>
                    <a:pt x="3242" y="389"/>
                    <a:pt x="3242" y="343"/>
                  </a:cubicBezTo>
                  <a:cubicBezTo>
                    <a:pt x="3242" y="320"/>
                    <a:pt x="3242" y="297"/>
                    <a:pt x="3242" y="275"/>
                  </a:cubicBezTo>
                  <a:cubicBezTo>
                    <a:pt x="3242" y="252"/>
                    <a:pt x="3242" y="252"/>
                    <a:pt x="3242" y="229"/>
                  </a:cubicBezTo>
                  <a:cubicBezTo>
                    <a:pt x="3219" y="183"/>
                    <a:pt x="3219" y="160"/>
                    <a:pt x="3196" y="138"/>
                  </a:cubicBezTo>
                  <a:cubicBezTo>
                    <a:pt x="3174" y="115"/>
                    <a:pt x="3128" y="92"/>
                    <a:pt x="3082" y="69"/>
                  </a:cubicBezTo>
                  <a:cubicBezTo>
                    <a:pt x="3059" y="46"/>
                    <a:pt x="3037" y="1"/>
                    <a:pt x="2991" y="1"/>
                  </a:cubicBezTo>
                  <a:close/>
                </a:path>
              </a:pathLst>
            </a:custGeom>
            <a:solidFill>
              <a:srgbClr val="C133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72" name="Google Shape;6972;p25"/>
            <p:cNvSpPr/>
            <p:nvPr/>
          </p:nvSpPr>
          <p:spPr>
            <a:xfrm>
              <a:off x="6701100" y="2168450"/>
              <a:ext cx="37675" cy="26275"/>
            </a:xfrm>
            <a:custGeom>
              <a:avLst/>
              <a:gdLst/>
              <a:ahLst/>
              <a:cxnLst/>
              <a:rect l="l" t="t" r="r" b="b"/>
              <a:pathLst>
                <a:path w="1507" h="1051" extrusionOk="0">
                  <a:moveTo>
                    <a:pt x="69" y="1"/>
                  </a:moveTo>
                  <a:cubicBezTo>
                    <a:pt x="46" y="1"/>
                    <a:pt x="23" y="23"/>
                    <a:pt x="0" y="46"/>
                  </a:cubicBezTo>
                  <a:cubicBezTo>
                    <a:pt x="0" y="69"/>
                    <a:pt x="0" y="92"/>
                    <a:pt x="0" y="115"/>
                  </a:cubicBezTo>
                  <a:cubicBezTo>
                    <a:pt x="0" y="137"/>
                    <a:pt x="23" y="160"/>
                    <a:pt x="46" y="183"/>
                  </a:cubicBezTo>
                  <a:cubicBezTo>
                    <a:pt x="92" y="206"/>
                    <a:pt x="115" y="206"/>
                    <a:pt x="160" y="229"/>
                  </a:cubicBezTo>
                  <a:cubicBezTo>
                    <a:pt x="274" y="274"/>
                    <a:pt x="411" y="320"/>
                    <a:pt x="525" y="389"/>
                  </a:cubicBezTo>
                  <a:cubicBezTo>
                    <a:pt x="571" y="434"/>
                    <a:pt x="640" y="480"/>
                    <a:pt x="685" y="503"/>
                  </a:cubicBezTo>
                  <a:cubicBezTo>
                    <a:pt x="754" y="548"/>
                    <a:pt x="799" y="594"/>
                    <a:pt x="868" y="640"/>
                  </a:cubicBezTo>
                  <a:cubicBezTo>
                    <a:pt x="891" y="662"/>
                    <a:pt x="913" y="685"/>
                    <a:pt x="936" y="685"/>
                  </a:cubicBezTo>
                  <a:cubicBezTo>
                    <a:pt x="1028" y="754"/>
                    <a:pt x="1096" y="799"/>
                    <a:pt x="1165" y="868"/>
                  </a:cubicBezTo>
                  <a:cubicBezTo>
                    <a:pt x="1233" y="914"/>
                    <a:pt x="1301" y="982"/>
                    <a:pt x="1370" y="1050"/>
                  </a:cubicBezTo>
                  <a:lnTo>
                    <a:pt x="1438" y="1050"/>
                  </a:lnTo>
                  <a:cubicBezTo>
                    <a:pt x="1461" y="1050"/>
                    <a:pt x="1484" y="1028"/>
                    <a:pt x="1507" y="1005"/>
                  </a:cubicBezTo>
                  <a:cubicBezTo>
                    <a:pt x="1507" y="982"/>
                    <a:pt x="1507" y="959"/>
                    <a:pt x="1507" y="936"/>
                  </a:cubicBezTo>
                  <a:cubicBezTo>
                    <a:pt x="1507" y="920"/>
                    <a:pt x="1496" y="905"/>
                    <a:pt x="1481" y="889"/>
                  </a:cubicBezTo>
                  <a:lnTo>
                    <a:pt x="1481" y="889"/>
                  </a:lnTo>
                  <a:cubicBezTo>
                    <a:pt x="1482" y="889"/>
                    <a:pt x="1483" y="890"/>
                    <a:pt x="1484" y="891"/>
                  </a:cubicBezTo>
                  <a:cubicBezTo>
                    <a:pt x="1468" y="875"/>
                    <a:pt x="1464" y="870"/>
                    <a:pt x="1462" y="869"/>
                  </a:cubicBezTo>
                  <a:lnTo>
                    <a:pt x="1462" y="869"/>
                  </a:lnTo>
                  <a:cubicBezTo>
                    <a:pt x="1469" y="875"/>
                    <a:pt x="1475" y="882"/>
                    <a:pt x="1481" y="889"/>
                  </a:cubicBezTo>
                  <a:lnTo>
                    <a:pt x="1481" y="889"/>
                  </a:lnTo>
                  <a:cubicBezTo>
                    <a:pt x="1391" y="821"/>
                    <a:pt x="1324" y="753"/>
                    <a:pt x="1256" y="685"/>
                  </a:cubicBezTo>
                  <a:cubicBezTo>
                    <a:pt x="1165" y="617"/>
                    <a:pt x="1096" y="571"/>
                    <a:pt x="1005" y="503"/>
                  </a:cubicBezTo>
                  <a:cubicBezTo>
                    <a:pt x="982" y="480"/>
                    <a:pt x="982" y="480"/>
                    <a:pt x="959" y="480"/>
                  </a:cubicBezTo>
                  <a:lnTo>
                    <a:pt x="982" y="480"/>
                  </a:lnTo>
                  <a:cubicBezTo>
                    <a:pt x="913" y="434"/>
                    <a:pt x="845" y="389"/>
                    <a:pt x="776" y="343"/>
                  </a:cubicBezTo>
                  <a:cubicBezTo>
                    <a:pt x="731" y="297"/>
                    <a:pt x="662" y="252"/>
                    <a:pt x="594" y="206"/>
                  </a:cubicBezTo>
                  <a:cubicBezTo>
                    <a:pt x="457" y="137"/>
                    <a:pt x="320" y="92"/>
                    <a:pt x="183" y="23"/>
                  </a:cubicBezTo>
                  <a:cubicBezTo>
                    <a:pt x="183" y="23"/>
                    <a:pt x="160" y="23"/>
                    <a:pt x="137" y="1"/>
                  </a:cubicBezTo>
                  <a:close/>
                </a:path>
              </a:pathLst>
            </a:custGeom>
            <a:solidFill>
              <a:srgbClr val="F5E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73" name="Google Shape;6973;p25"/>
            <p:cNvSpPr/>
            <p:nvPr/>
          </p:nvSpPr>
          <p:spPr>
            <a:xfrm>
              <a:off x="6706225" y="2205550"/>
              <a:ext cx="111875" cy="62775"/>
            </a:xfrm>
            <a:custGeom>
              <a:avLst/>
              <a:gdLst/>
              <a:ahLst/>
              <a:cxnLst/>
              <a:rect l="l" t="t" r="r" b="b"/>
              <a:pathLst>
                <a:path w="4475" h="2511" extrusionOk="0">
                  <a:moveTo>
                    <a:pt x="3744" y="0"/>
                  </a:moveTo>
                  <a:cubicBezTo>
                    <a:pt x="3630" y="0"/>
                    <a:pt x="3516" y="0"/>
                    <a:pt x="3425" y="23"/>
                  </a:cubicBezTo>
                  <a:cubicBezTo>
                    <a:pt x="3356" y="23"/>
                    <a:pt x="3265" y="46"/>
                    <a:pt x="3174" y="69"/>
                  </a:cubicBezTo>
                  <a:cubicBezTo>
                    <a:pt x="3105" y="69"/>
                    <a:pt x="3037" y="91"/>
                    <a:pt x="2945" y="91"/>
                  </a:cubicBezTo>
                  <a:cubicBezTo>
                    <a:pt x="2900" y="114"/>
                    <a:pt x="2831" y="114"/>
                    <a:pt x="2786" y="137"/>
                  </a:cubicBezTo>
                  <a:cubicBezTo>
                    <a:pt x="2763" y="137"/>
                    <a:pt x="2763" y="137"/>
                    <a:pt x="2740" y="114"/>
                  </a:cubicBezTo>
                  <a:lnTo>
                    <a:pt x="2603" y="114"/>
                  </a:lnTo>
                  <a:cubicBezTo>
                    <a:pt x="2534" y="137"/>
                    <a:pt x="2489" y="160"/>
                    <a:pt x="2443" y="183"/>
                  </a:cubicBezTo>
                  <a:cubicBezTo>
                    <a:pt x="2329" y="228"/>
                    <a:pt x="2192" y="297"/>
                    <a:pt x="2078" y="365"/>
                  </a:cubicBezTo>
                  <a:cubicBezTo>
                    <a:pt x="1964" y="411"/>
                    <a:pt x="1850" y="479"/>
                    <a:pt x="1736" y="525"/>
                  </a:cubicBezTo>
                  <a:lnTo>
                    <a:pt x="1644" y="571"/>
                  </a:lnTo>
                  <a:cubicBezTo>
                    <a:pt x="1530" y="639"/>
                    <a:pt x="1439" y="685"/>
                    <a:pt x="1348" y="753"/>
                  </a:cubicBezTo>
                  <a:cubicBezTo>
                    <a:pt x="1279" y="776"/>
                    <a:pt x="1233" y="799"/>
                    <a:pt x="1188" y="822"/>
                  </a:cubicBezTo>
                  <a:cubicBezTo>
                    <a:pt x="1119" y="868"/>
                    <a:pt x="1028" y="913"/>
                    <a:pt x="937" y="959"/>
                  </a:cubicBezTo>
                  <a:lnTo>
                    <a:pt x="845" y="1004"/>
                  </a:lnTo>
                  <a:cubicBezTo>
                    <a:pt x="777" y="1027"/>
                    <a:pt x="731" y="1050"/>
                    <a:pt x="686" y="1073"/>
                  </a:cubicBezTo>
                  <a:cubicBezTo>
                    <a:pt x="617" y="1119"/>
                    <a:pt x="526" y="1141"/>
                    <a:pt x="457" y="1164"/>
                  </a:cubicBezTo>
                  <a:cubicBezTo>
                    <a:pt x="412" y="1187"/>
                    <a:pt x="366" y="1210"/>
                    <a:pt x="320" y="1233"/>
                  </a:cubicBezTo>
                  <a:cubicBezTo>
                    <a:pt x="275" y="1256"/>
                    <a:pt x="252" y="1301"/>
                    <a:pt x="229" y="1324"/>
                  </a:cubicBezTo>
                  <a:cubicBezTo>
                    <a:pt x="206" y="1301"/>
                    <a:pt x="183" y="1301"/>
                    <a:pt x="161" y="1301"/>
                  </a:cubicBezTo>
                  <a:cubicBezTo>
                    <a:pt x="115" y="1301"/>
                    <a:pt x="69" y="1324"/>
                    <a:pt x="24" y="1370"/>
                  </a:cubicBezTo>
                  <a:cubicBezTo>
                    <a:pt x="24" y="1415"/>
                    <a:pt x="1" y="1461"/>
                    <a:pt x="24" y="1484"/>
                  </a:cubicBezTo>
                  <a:cubicBezTo>
                    <a:pt x="24" y="1529"/>
                    <a:pt x="47" y="1552"/>
                    <a:pt x="69" y="1575"/>
                  </a:cubicBezTo>
                  <a:cubicBezTo>
                    <a:pt x="161" y="1621"/>
                    <a:pt x="252" y="1689"/>
                    <a:pt x="320" y="1758"/>
                  </a:cubicBezTo>
                  <a:cubicBezTo>
                    <a:pt x="389" y="1803"/>
                    <a:pt x="457" y="1849"/>
                    <a:pt x="526" y="1895"/>
                  </a:cubicBezTo>
                  <a:cubicBezTo>
                    <a:pt x="617" y="1963"/>
                    <a:pt x="708" y="2009"/>
                    <a:pt x="823" y="2077"/>
                  </a:cubicBezTo>
                  <a:cubicBezTo>
                    <a:pt x="845" y="2100"/>
                    <a:pt x="868" y="2100"/>
                    <a:pt x="891" y="2123"/>
                  </a:cubicBezTo>
                  <a:cubicBezTo>
                    <a:pt x="914" y="2146"/>
                    <a:pt x="937" y="2146"/>
                    <a:pt x="960" y="2169"/>
                  </a:cubicBezTo>
                  <a:lnTo>
                    <a:pt x="1142" y="2283"/>
                  </a:lnTo>
                  <a:lnTo>
                    <a:pt x="1233" y="2328"/>
                  </a:lnTo>
                  <a:cubicBezTo>
                    <a:pt x="1256" y="2351"/>
                    <a:pt x="1302" y="2351"/>
                    <a:pt x="1348" y="2374"/>
                  </a:cubicBezTo>
                  <a:cubicBezTo>
                    <a:pt x="1370" y="2397"/>
                    <a:pt x="1370" y="2397"/>
                    <a:pt x="1393" y="2420"/>
                  </a:cubicBezTo>
                  <a:cubicBezTo>
                    <a:pt x="1416" y="2442"/>
                    <a:pt x="1462" y="2465"/>
                    <a:pt x="1484" y="2465"/>
                  </a:cubicBezTo>
                  <a:cubicBezTo>
                    <a:pt x="1530" y="2511"/>
                    <a:pt x="1576" y="2511"/>
                    <a:pt x="1621" y="2511"/>
                  </a:cubicBezTo>
                  <a:lnTo>
                    <a:pt x="1667" y="2511"/>
                  </a:lnTo>
                  <a:cubicBezTo>
                    <a:pt x="1713" y="2511"/>
                    <a:pt x="1736" y="2488"/>
                    <a:pt x="1781" y="2465"/>
                  </a:cubicBezTo>
                  <a:lnTo>
                    <a:pt x="1850" y="2420"/>
                  </a:lnTo>
                  <a:lnTo>
                    <a:pt x="1895" y="2397"/>
                  </a:lnTo>
                  <a:cubicBezTo>
                    <a:pt x="1941" y="2374"/>
                    <a:pt x="1987" y="2351"/>
                    <a:pt x="2032" y="2328"/>
                  </a:cubicBezTo>
                  <a:lnTo>
                    <a:pt x="2078" y="2305"/>
                  </a:lnTo>
                  <a:cubicBezTo>
                    <a:pt x="2146" y="2283"/>
                    <a:pt x="2192" y="2237"/>
                    <a:pt x="2238" y="2214"/>
                  </a:cubicBezTo>
                  <a:lnTo>
                    <a:pt x="2283" y="2191"/>
                  </a:lnTo>
                  <a:lnTo>
                    <a:pt x="2306" y="2169"/>
                  </a:lnTo>
                  <a:cubicBezTo>
                    <a:pt x="2352" y="2146"/>
                    <a:pt x="2420" y="2100"/>
                    <a:pt x="2466" y="2077"/>
                  </a:cubicBezTo>
                  <a:lnTo>
                    <a:pt x="2557" y="2032"/>
                  </a:lnTo>
                  <a:cubicBezTo>
                    <a:pt x="2603" y="2009"/>
                    <a:pt x="2649" y="1986"/>
                    <a:pt x="2694" y="1963"/>
                  </a:cubicBezTo>
                  <a:cubicBezTo>
                    <a:pt x="2740" y="1940"/>
                    <a:pt x="2786" y="1917"/>
                    <a:pt x="2831" y="1895"/>
                  </a:cubicBezTo>
                  <a:cubicBezTo>
                    <a:pt x="2877" y="1872"/>
                    <a:pt x="2922" y="1849"/>
                    <a:pt x="2968" y="1826"/>
                  </a:cubicBezTo>
                  <a:cubicBezTo>
                    <a:pt x="3014" y="1826"/>
                    <a:pt x="3037" y="1803"/>
                    <a:pt x="3082" y="1781"/>
                  </a:cubicBezTo>
                  <a:cubicBezTo>
                    <a:pt x="3105" y="1781"/>
                    <a:pt x="3128" y="1758"/>
                    <a:pt x="3151" y="1758"/>
                  </a:cubicBezTo>
                  <a:cubicBezTo>
                    <a:pt x="3242" y="1712"/>
                    <a:pt x="3333" y="1666"/>
                    <a:pt x="3379" y="1621"/>
                  </a:cubicBezTo>
                  <a:cubicBezTo>
                    <a:pt x="3447" y="1575"/>
                    <a:pt x="3470" y="1529"/>
                    <a:pt x="3516" y="1461"/>
                  </a:cubicBezTo>
                  <a:cubicBezTo>
                    <a:pt x="3562" y="1415"/>
                    <a:pt x="3584" y="1370"/>
                    <a:pt x="3607" y="1324"/>
                  </a:cubicBezTo>
                  <a:lnTo>
                    <a:pt x="3630" y="1301"/>
                  </a:lnTo>
                  <a:cubicBezTo>
                    <a:pt x="3653" y="1256"/>
                    <a:pt x="3676" y="1233"/>
                    <a:pt x="3699" y="1187"/>
                  </a:cubicBezTo>
                  <a:cubicBezTo>
                    <a:pt x="3744" y="1187"/>
                    <a:pt x="3767" y="1164"/>
                    <a:pt x="3813" y="1141"/>
                  </a:cubicBezTo>
                  <a:cubicBezTo>
                    <a:pt x="3858" y="1096"/>
                    <a:pt x="3927" y="1050"/>
                    <a:pt x="3972" y="1027"/>
                  </a:cubicBezTo>
                  <a:cubicBezTo>
                    <a:pt x="3995" y="982"/>
                    <a:pt x="4041" y="936"/>
                    <a:pt x="4064" y="913"/>
                  </a:cubicBezTo>
                  <a:lnTo>
                    <a:pt x="4087" y="868"/>
                  </a:lnTo>
                  <a:cubicBezTo>
                    <a:pt x="4132" y="845"/>
                    <a:pt x="4155" y="822"/>
                    <a:pt x="4201" y="799"/>
                  </a:cubicBezTo>
                  <a:cubicBezTo>
                    <a:pt x="4246" y="753"/>
                    <a:pt x="4269" y="731"/>
                    <a:pt x="4315" y="708"/>
                  </a:cubicBezTo>
                  <a:cubicBezTo>
                    <a:pt x="4338" y="685"/>
                    <a:pt x="4360" y="662"/>
                    <a:pt x="4360" y="639"/>
                  </a:cubicBezTo>
                  <a:cubicBezTo>
                    <a:pt x="4383" y="616"/>
                    <a:pt x="4406" y="594"/>
                    <a:pt x="4406" y="571"/>
                  </a:cubicBezTo>
                  <a:lnTo>
                    <a:pt x="4406" y="548"/>
                  </a:lnTo>
                  <a:cubicBezTo>
                    <a:pt x="4452" y="457"/>
                    <a:pt x="4475" y="343"/>
                    <a:pt x="4429" y="274"/>
                  </a:cubicBezTo>
                  <a:cubicBezTo>
                    <a:pt x="4383" y="160"/>
                    <a:pt x="4292" y="91"/>
                    <a:pt x="4178" y="46"/>
                  </a:cubicBezTo>
                  <a:cubicBezTo>
                    <a:pt x="4109" y="23"/>
                    <a:pt x="4041" y="23"/>
                    <a:pt x="3995" y="0"/>
                  </a:cubicBezTo>
                  <a:close/>
                </a:path>
              </a:pathLst>
            </a:custGeom>
            <a:solidFill>
              <a:srgbClr val="55C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74" name="Google Shape;6974;p25"/>
            <p:cNvSpPr/>
            <p:nvPr/>
          </p:nvSpPr>
          <p:spPr>
            <a:xfrm>
              <a:off x="6760450" y="2211825"/>
              <a:ext cx="22275" cy="40125"/>
            </a:xfrm>
            <a:custGeom>
              <a:avLst/>
              <a:gdLst/>
              <a:ahLst/>
              <a:cxnLst/>
              <a:rect l="l" t="t" r="r" b="b"/>
              <a:pathLst>
                <a:path w="891" h="1605" extrusionOk="0">
                  <a:moveTo>
                    <a:pt x="92" y="0"/>
                  </a:moveTo>
                  <a:cubicBezTo>
                    <a:pt x="69" y="0"/>
                    <a:pt x="46" y="0"/>
                    <a:pt x="23" y="23"/>
                  </a:cubicBezTo>
                  <a:cubicBezTo>
                    <a:pt x="0" y="46"/>
                    <a:pt x="0" y="69"/>
                    <a:pt x="0" y="92"/>
                  </a:cubicBezTo>
                  <a:cubicBezTo>
                    <a:pt x="0" y="114"/>
                    <a:pt x="0" y="137"/>
                    <a:pt x="23" y="160"/>
                  </a:cubicBezTo>
                  <a:cubicBezTo>
                    <a:pt x="23" y="160"/>
                    <a:pt x="46" y="183"/>
                    <a:pt x="46" y="183"/>
                  </a:cubicBezTo>
                  <a:cubicBezTo>
                    <a:pt x="137" y="297"/>
                    <a:pt x="206" y="434"/>
                    <a:pt x="274" y="571"/>
                  </a:cubicBezTo>
                  <a:cubicBezTo>
                    <a:pt x="297" y="617"/>
                    <a:pt x="320" y="662"/>
                    <a:pt x="343" y="708"/>
                  </a:cubicBezTo>
                  <a:cubicBezTo>
                    <a:pt x="365" y="753"/>
                    <a:pt x="388" y="776"/>
                    <a:pt x="411" y="822"/>
                  </a:cubicBezTo>
                  <a:cubicBezTo>
                    <a:pt x="434" y="868"/>
                    <a:pt x="457" y="913"/>
                    <a:pt x="480" y="936"/>
                  </a:cubicBezTo>
                  <a:cubicBezTo>
                    <a:pt x="502" y="1005"/>
                    <a:pt x="525" y="1050"/>
                    <a:pt x="548" y="1119"/>
                  </a:cubicBezTo>
                  <a:cubicBezTo>
                    <a:pt x="594" y="1187"/>
                    <a:pt x="617" y="1278"/>
                    <a:pt x="639" y="1370"/>
                  </a:cubicBezTo>
                  <a:cubicBezTo>
                    <a:pt x="662" y="1393"/>
                    <a:pt x="662" y="1415"/>
                    <a:pt x="662" y="1438"/>
                  </a:cubicBezTo>
                  <a:cubicBezTo>
                    <a:pt x="685" y="1461"/>
                    <a:pt x="685" y="1507"/>
                    <a:pt x="685" y="1530"/>
                  </a:cubicBezTo>
                  <a:cubicBezTo>
                    <a:pt x="704" y="1567"/>
                    <a:pt x="738" y="1604"/>
                    <a:pt x="774" y="1604"/>
                  </a:cubicBezTo>
                  <a:cubicBezTo>
                    <a:pt x="782" y="1604"/>
                    <a:pt x="791" y="1602"/>
                    <a:pt x="799" y="1598"/>
                  </a:cubicBezTo>
                  <a:cubicBezTo>
                    <a:pt x="868" y="1598"/>
                    <a:pt x="890" y="1530"/>
                    <a:pt x="890" y="1484"/>
                  </a:cubicBezTo>
                  <a:cubicBezTo>
                    <a:pt x="890" y="1461"/>
                    <a:pt x="868" y="1461"/>
                    <a:pt x="868" y="1438"/>
                  </a:cubicBezTo>
                  <a:cubicBezTo>
                    <a:pt x="868" y="1415"/>
                    <a:pt x="868" y="1393"/>
                    <a:pt x="845" y="1370"/>
                  </a:cubicBezTo>
                  <a:cubicBezTo>
                    <a:pt x="845" y="1324"/>
                    <a:pt x="822" y="1278"/>
                    <a:pt x="799" y="1233"/>
                  </a:cubicBezTo>
                  <a:cubicBezTo>
                    <a:pt x="753" y="1119"/>
                    <a:pt x="731" y="1027"/>
                    <a:pt x="685" y="913"/>
                  </a:cubicBezTo>
                  <a:cubicBezTo>
                    <a:pt x="639" y="822"/>
                    <a:pt x="594" y="731"/>
                    <a:pt x="548" y="639"/>
                  </a:cubicBezTo>
                  <a:cubicBezTo>
                    <a:pt x="525" y="617"/>
                    <a:pt x="502" y="571"/>
                    <a:pt x="480" y="525"/>
                  </a:cubicBezTo>
                  <a:cubicBezTo>
                    <a:pt x="457" y="480"/>
                    <a:pt x="434" y="457"/>
                    <a:pt x="411" y="411"/>
                  </a:cubicBezTo>
                  <a:cubicBezTo>
                    <a:pt x="365" y="343"/>
                    <a:pt x="343" y="274"/>
                    <a:pt x="297" y="206"/>
                  </a:cubicBezTo>
                  <a:cubicBezTo>
                    <a:pt x="274" y="183"/>
                    <a:pt x="251" y="160"/>
                    <a:pt x="229" y="114"/>
                  </a:cubicBezTo>
                  <a:cubicBezTo>
                    <a:pt x="206" y="92"/>
                    <a:pt x="206" y="46"/>
                    <a:pt x="160" y="23"/>
                  </a:cubicBezTo>
                  <a:cubicBezTo>
                    <a:pt x="137" y="0"/>
                    <a:pt x="114" y="0"/>
                    <a:pt x="92" y="0"/>
                  </a:cubicBezTo>
                  <a:close/>
                </a:path>
              </a:pathLst>
            </a:custGeom>
            <a:solidFill>
              <a:srgbClr val="F5E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75" name="Google Shape;6975;p25"/>
            <p:cNvSpPr/>
            <p:nvPr/>
          </p:nvSpPr>
          <p:spPr>
            <a:xfrm>
              <a:off x="6340450" y="1829500"/>
              <a:ext cx="583800" cy="629425"/>
            </a:xfrm>
            <a:custGeom>
              <a:avLst/>
              <a:gdLst/>
              <a:ahLst/>
              <a:cxnLst/>
              <a:rect l="l" t="t" r="r" b="b"/>
              <a:pathLst>
                <a:path w="23352" h="25177" extrusionOk="0">
                  <a:moveTo>
                    <a:pt x="21000" y="343"/>
                  </a:moveTo>
                  <a:lnTo>
                    <a:pt x="21023" y="350"/>
                  </a:lnTo>
                  <a:lnTo>
                    <a:pt x="21023" y="350"/>
                  </a:lnTo>
                  <a:cubicBezTo>
                    <a:pt x="21023" y="346"/>
                    <a:pt x="21023" y="343"/>
                    <a:pt x="21023" y="343"/>
                  </a:cubicBezTo>
                  <a:close/>
                  <a:moveTo>
                    <a:pt x="17827" y="0"/>
                  </a:moveTo>
                  <a:cubicBezTo>
                    <a:pt x="17759" y="23"/>
                    <a:pt x="17668" y="23"/>
                    <a:pt x="17599" y="23"/>
                  </a:cubicBezTo>
                  <a:lnTo>
                    <a:pt x="17508" y="46"/>
                  </a:lnTo>
                  <a:cubicBezTo>
                    <a:pt x="17394" y="46"/>
                    <a:pt x="17302" y="46"/>
                    <a:pt x="17188" y="69"/>
                  </a:cubicBezTo>
                  <a:cubicBezTo>
                    <a:pt x="16823" y="114"/>
                    <a:pt x="16481" y="206"/>
                    <a:pt x="16138" y="297"/>
                  </a:cubicBezTo>
                  <a:lnTo>
                    <a:pt x="16024" y="343"/>
                  </a:lnTo>
                  <a:cubicBezTo>
                    <a:pt x="15910" y="366"/>
                    <a:pt x="15819" y="411"/>
                    <a:pt x="15705" y="434"/>
                  </a:cubicBezTo>
                  <a:cubicBezTo>
                    <a:pt x="15636" y="457"/>
                    <a:pt x="15591" y="480"/>
                    <a:pt x="15522" y="502"/>
                  </a:cubicBezTo>
                  <a:lnTo>
                    <a:pt x="15408" y="525"/>
                  </a:lnTo>
                  <a:cubicBezTo>
                    <a:pt x="15317" y="548"/>
                    <a:pt x="15225" y="571"/>
                    <a:pt x="15134" y="594"/>
                  </a:cubicBezTo>
                  <a:cubicBezTo>
                    <a:pt x="15043" y="639"/>
                    <a:pt x="14951" y="662"/>
                    <a:pt x="14860" y="685"/>
                  </a:cubicBezTo>
                  <a:cubicBezTo>
                    <a:pt x="14814" y="708"/>
                    <a:pt x="14746" y="731"/>
                    <a:pt x="14700" y="754"/>
                  </a:cubicBezTo>
                  <a:lnTo>
                    <a:pt x="14586" y="776"/>
                  </a:lnTo>
                  <a:lnTo>
                    <a:pt x="14518" y="799"/>
                  </a:lnTo>
                  <a:cubicBezTo>
                    <a:pt x="14449" y="822"/>
                    <a:pt x="14381" y="868"/>
                    <a:pt x="14312" y="890"/>
                  </a:cubicBezTo>
                  <a:cubicBezTo>
                    <a:pt x="14198" y="936"/>
                    <a:pt x="14061" y="982"/>
                    <a:pt x="13947" y="1005"/>
                  </a:cubicBezTo>
                  <a:cubicBezTo>
                    <a:pt x="13879" y="1027"/>
                    <a:pt x="13833" y="1050"/>
                    <a:pt x="13764" y="1073"/>
                  </a:cubicBezTo>
                  <a:lnTo>
                    <a:pt x="13673" y="1096"/>
                  </a:lnTo>
                  <a:cubicBezTo>
                    <a:pt x="13605" y="1119"/>
                    <a:pt x="13536" y="1142"/>
                    <a:pt x="13468" y="1187"/>
                  </a:cubicBezTo>
                  <a:cubicBezTo>
                    <a:pt x="13376" y="1210"/>
                    <a:pt x="13262" y="1256"/>
                    <a:pt x="13171" y="1301"/>
                  </a:cubicBezTo>
                  <a:cubicBezTo>
                    <a:pt x="13080" y="1347"/>
                    <a:pt x="12966" y="1415"/>
                    <a:pt x="12829" y="1484"/>
                  </a:cubicBezTo>
                  <a:cubicBezTo>
                    <a:pt x="12806" y="1507"/>
                    <a:pt x="12760" y="1530"/>
                    <a:pt x="12715" y="1552"/>
                  </a:cubicBezTo>
                  <a:cubicBezTo>
                    <a:pt x="12669" y="1575"/>
                    <a:pt x="12600" y="1598"/>
                    <a:pt x="12555" y="1621"/>
                  </a:cubicBezTo>
                  <a:cubicBezTo>
                    <a:pt x="12372" y="1735"/>
                    <a:pt x="12190" y="1849"/>
                    <a:pt x="12007" y="1963"/>
                  </a:cubicBezTo>
                  <a:cubicBezTo>
                    <a:pt x="11893" y="2009"/>
                    <a:pt x="11802" y="2077"/>
                    <a:pt x="11687" y="2146"/>
                  </a:cubicBezTo>
                  <a:cubicBezTo>
                    <a:pt x="11596" y="2192"/>
                    <a:pt x="11505" y="2237"/>
                    <a:pt x="11436" y="2283"/>
                  </a:cubicBezTo>
                  <a:cubicBezTo>
                    <a:pt x="11117" y="2488"/>
                    <a:pt x="10797" y="2694"/>
                    <a:pt x="10478" y="2945"/>
                  </a:cubicBezTo>
                  <a:cubicBezTo>
                    <a:pt x="10409" y="2990"/>
                    <a:pt x="10318" y="3059"/>
                    <a:pt x="10249" y="3105"/>
                  </a:cubicBezTo>
                  <a:cubicBezTo>
                    <a:pt x="10204" y="3150"/>
                    <a:pt x="10158" y="3196"/>
                    <a:pt x="10112" y="3219"/>
                  </a:cubicBezTo>
                  <a:lnTo>
                    <a:pt x="10044" y="3287"/>
                  </a:lnTo>
                  <a:lnTo>
                    <a:pt x="9953" y="3356"/>
                  </a:lnTo>
                  <a:cubicBezTo>
                    <a:pt x="9816" y="3470"/>
                    <a:pt x="9679" y="3584"/>
                    <a:pt x="9565" y="3698"/>
                  </a:cubicBezTo>
                  <a:lnTo>
                    <a:pt x="9542" y="3721"/>
                  </a:lnTo>
                  <a:lnTo>
                    <a:pt x="9496" y="3744"/>
                  </a:lnTo>
                  <a:lnTo>
                    <a:pt x="9451" y="3789"/>
                  </a:lnTo>
                  <a:cubicBezTo>
                    <a:pt x="9405" y="3835"/>
                    <a:pt x="9359" y="3881"/>
                    <a:pt x="9314" y="3903"/>
                  </a:cubicBezTo>
                  <a:lnTo>
                    <a:pt x="9131" y="4063"/>
                  </a:lnTo>
                  <a:cubicBezTo>
                    <a:pt x="9040" y="4154"/>
                    <a:pt x="8926" y="4246"/>
                    <a:pt x="8834" y="4337"/>
                  </a:cubicBezTo>
                  <a:lnTo>
                    <a:pt x="8811" y="4360"/>
                  </a:lnTo>
                  <a:cubicBezTo>
                    <a:pt x="8789" y="4383"/>
                    <a:pt x="8766" y="4383"/>
                    <a:pt x="8743" y="4406"/>
                  </a:cubicBezTo>
                  <a:lnTo>
                    <a:pt x="8720" y="4428"/>
                  </a:lnTo>
                  <a:lnTo>
                    <a:pt x="8720" y="4451"/>
                  </a:lnTo>
                  <a:cubicBezTo>
                    <a:pt x="8674" y="4474"/>
                    <a:pt x="8652" y="4497"/>
                    <a:pt x="8606" y="4543"/>
                  </a:cubicBezTo>
                  <a:cubicBezTo>
                    <a:pt x="8446" y="4679"/>
                    <a:pt x="8286" y="4816"/>
                    <a:pt x="8149" y="4976"/>
                  </a:cubicBezTo>
                  <a:lnTo>
                    <a:pt x="8081" y="5045"/>
                  </a:lnTo>
                  <a:cubicBezTo>
                    <a:pt x="8013" y="5090"/>
                    <a:pt x="7967" y="5136"/>
                    <a:pt x="7921" y="5204"/>
                  </a:cubicBezTo>
                  <a:lnTo>
                    <a:pt x="7830" y="5296"/>
                  </a:lnTo>
                  <a:cubicBezTo>
                    <a:pt x="7784" y="5319"/>
                    <a:pt x="7739" y="5364"/>
                    <a:pt x="7693" y="5410"/>
                  </a:cubicBezTo>
                  <a:cubicBezTo>
                    <a:pt x="7556" y="5547"/>
                    <a:pt x="7442" y="5707"/>
                    <a:pt x="7305" y="5866"/>
                  </a:cubicBezTo>
                  <a:lnTo>
                    <a:pt x="7282" y="5889"/>
                  </a:lnTo>
                  <a:lnTo>
                    <a:pt x="7008" y="6209"/>
                  </a:lnTo>
                  <a:lnTo>
                    <a:pt x="6848" y="6391"/>
                  </a:lnTo>
                  <a:lnTo>
                    <a:pt x="6460" y="6848"/>
                  </a:lnTo>
                  <a:lnTo>
                    <a:pt x="6072" y="7327"/>
                  </a:lnTo>
                  <a:lnTo>
                    <a:pt x="6050" y="7350"/>
                  </a:lnTo>
                  <a:cubicBezTo>
                    <a:pt x="5981" y="7419"/>
                    <a:pt x="5935" y="7487"/>
                    <a:pt x="5867" y="7555"/>
                  </a:cubicBezTo>
                  <a:cubicBezTo>
                    <a:pt x="5844" y="7601"/>
                    <a:pt x="5798" y="7647"/>
                    <a:pt x="5776" y="7692"/>
                  </a:cubicBezTo>
                  <a:cubicBezTo>
                    <a:pt x="5730" y="7738"/>
                    <a:pt x="5684" y="7784"/>
                    <a:pt x="5662" y="7852"/>
                  </a:cubicBezTo>
                  <a:lnTo>
                    <a:pt x="5593" y="7943"/>
                  </a:lnTo>
                  <a:cubicBezTo>
                    <a:pt x="5479" y="8080"/>
                    <a:pt x="5388" y="8217"/>
                    <a:pt x="5296" y="8354"/>
                  </a:cubicBezTo>
                  <a:cubicBezTo>
                    <a:pt x="5205" y="8491"/>
                    <a:pt x="5114" y="8651"/>
                    <a:pt x="5000" y="8788"/>
                  </a:cubicBezTo>
                  <a:lnTo>
                    <a:pt x="4840" y="9039"/>
                  </a:lnTo>
                  <a:cubicBezTo>
                    <a:pt x="4657" y="9290"/>
                    <a:pt x="4497" y="9541"/>
                    <a:pt x="4360" y="9792"/>
                  </a:cubicBezTo>
                  <a:lnTo>
                    <a:pt x="4338" y="9815"/>
                  </a:lnTo>
                  <a:lnTo>
                    <a:pt x="4246" y="9929"/>
                  </a:lnTo>
                  <a:lnTo>
                    <a:pt x="4178" y="10066"/>
                  </a:lnTo>
                  <a:lnTo>
                    <a:pt x="4132" y="10112"/>
                  </a:lnTo>
                  <a:lnTo>
                    <a:pt x="4087" y="10203"/>
                  </a:lnTo>
                  <a:lnTo>
                    <a:pt x="4018" y="10317"/>
                  </a:lnTo>
                  <a:lnTo>
                    <a:pt x="3995" y="10340"/>
                  </a:lnTo>
                  <a:lnTo>
                    <a:pt x="3858" y="10568"/>
                  </a:lnTo>
                  <a:lnTo>
                    <a:pt x="3767" y="10705"/>
                  </a:lnTo>
                  <a:cubicBezTo>
                    <a:pt x="3653" y="10888"/>
                    <a:pt x="3539" y="11071"/>
                    <a:pt x="3447" y="11253"/>
                  </a:cubicBezTo>
                  <a:cubicBezTo>
                    <a:pt x="3333" y="11459"/>
                    <a:pt x="3242" y="11641"/>
                    <a:pt x="3151" y="11824"/>
                  </a:cubicBezTo>
                  <a:lnTo>
                    <a:pt x="3082" y="11938"/>
                  </a:lnTo>
                  <a:cubicBezTo>
                    <a:pt x="3014" y="12075"/>
                    <a:pt x="2968" y="12189"/>
                    <a:pt x="2900" y="12326"/>
                  </a:cubicBezTo>
                  <a:cubicBezTo>
                    <a:pt x="2854" y="12394"/>
                    <a:pt x="2831" y="12486"/>
                    <a:pt x="2786" y="12577"/>
                  </a:cubicBezTo>
                  <a:cubicBezTo>
                    <a:pt x="2740" y="12668"/>
                    <a:pt x="2717" y="12760"/>
                    <a:pt x="2671" y="12851"/>
                  </a:cubicBezTo>
                  <a:cubicBezTo>
                    <a:pt x="2603" y="12965"/>
                    <a:pt x="2557" y="13079"/>
                    <a:pt x="2512" y="13216"/>
                  </a:cubicBezTo>
                  <a:lnTo>
                    <a:pt x="2443" y="13376"/>
                  </a:lnTo>
                  <a:cubicBezTo>
                    <a:pt x="2420" y="13422"/>
                    <a:pt x="2397" y="13467"/>
                    <a:pt x="2375" y="13513"/>
                  </a:cubicBezTo>
                  <a:cubicBezTo>
                    <a:pt x="2352" y="13559"/>
                    <a:pt x="2329" y="13604"/>
                    <a:pt x="2306" y="13673"/>
                  </a:cubicBezTo>
                  <a:lnTo>
                    <a:pt x="2261" y="13741"/>
                  </a:lnTo>
                  <a:cubicBezTo>
                    <a:pt x="2238" y="13810"/>
                    <a:pt x="2215" y="13878"/>
                    <a:pt x="2169" y="13947"/>
                  </a:cubicBezTo>
                  <a:cubicBezTo>
                    <a:pt x="1987" y="14357"/>
                    <a:pt x="1827" y="14723"/>
                    <a:pt x="1690" y="15088"/>
                  </a:cubicBezTo>
                  <a:cubicBezTo>
                    <a:pt x="1644" y="15225"/>
                    <a:pt x="1599" y="15339"/>
                    <a:pt x="1553" y="15476"/>
                  </a:cubicBezTo>
                  <a:lnTo>
                    <a:pt x="1507" y="15567"/>
                  </a:lnTo>
                  <a:cubicBezTo>
                    <a:pt x="1462" y="15681"/>
                    <a:pt x="1439" y="15773"/>
                    <a:pt x="1393" y="15864"/>
                  </a:cubicBezTo>
                  <a:cubicBezTo>
                    <a:pt x="1370" y="15955"/>
                    <a:pt x="1348" y="16024"/>
                    <a:pt x="1325" y="16092"/>
                  </a:cubicBezTo>
                  <a:lnTo>
                    <a:pt x="1279" y="16183"/>
                  </a:lnTo>
                  <a:cubicBezTo>
                    <a:pt x="1233" y="16320"/>
                    <a:pt x="1188" y="16457"/>
                    <a:pt x="1142" y="16594"/>
                  </a:cubicBezTo>
                  <a:cubicBezTo>
                    <a:pt x="1119" y="16640"/>
                    <a:pt x="1096" y="16708"/>
                    <a:pt x="1074" y="16754"/>
                  </a:cubicBezTo>
                  <a:lnTo>
                    <a:pt x="1051" y="16845"/>
                  </a:lnTo>
                  <a:cubicBezTo>
                    <a:pt x="1005" y="16937"/>
                    <a:pt x="982" y="17051"/>
                    <a:pt x="959" y="17142"/>
                  </a:cubicBezTo>
                  <a:lnTo>
                    <a:pt x="959" y="17119"/>
                  </a:lnTo>
                  <a:cubicBezTo>
                    <a:pt x="914" y="17279"/>
                    <a:pt x="868" y="17439"/>
                    <a:pt x="823" y="17599"/>
                  </a:cubicBezTo>
                  <a:lnTo>
                    <a:pt x="754" y="17804"/>
                  </a:lnTo>
                  <a:lnTo>
                    <a:pt x="708" y="18032"/>
                  </a:lnTo>
                  <a:cubicBezTo>
                    <a:pt x="663" y="18192"/>
                    <a:pt x="617" y="18375"/>
                    <a:pt x="549" y="18534"/>
                  </a:cubicBezTo>
                  <a:lnTo>
                    <a:pt x="571" y="18512"/>
                  </a:lnTo>
                  <a:lnTo>
                    <a:pt x="571" y="18512"/>
                  </a:lnTo>
                  <a:cubicBezTo>
                    <a:pt x="526" y="18603"/>
                    <a:pt x="503" y="18694"/>
                    <a:pt x="480" y="18808"/>
                  </a:cubicBezTo>
                  <a:cubicBezTo>
                    <a:pt x="457" y="18854"/>
                    <a:pt x="435" y="18922"/>
                    <a:pt x="435" y="18968"/>
                  </a:cubicBezTo>
                  <a:lnTo>
                    <a:pt x="389" y="19105"/>
                  </a:lnTo>
                  <a:lnTo>
                    <a:pt x="366" y="19151"/>
                  </a:lnTo>
                  <a:cubicBezTo>
                    <a:pt x="343" y="19242"/>
                    <a:pt x="320" y="19310"/>
                    <a:pt x="298" y="19402"/>
                  </a:cubicBezTo>
                  <a:cubicBezTo>
                    <a:pt x="275" y="19493"/>
                    <a:pt x="252" y="19607"/>
                    <a:pt x="229" y="19698"/>
                  </a:cubicBezTo>
                  <a:cubicBezTo>
                    <a:pt x="183" y="19904"/>
                    <a:pt x="161" y="20087"/>
                    <a:pt x="115" y="20269"/>
                  </a:cubicBezTo>
                  <a:lnTo>
                    <a:pt x="115" y="20315"/>
                  </a:lnTo>
                  <a:cubicBezTo>
                    <a:pt x="92" y="20406"/>
                    <a:pt x="69" y="20475"/>
                    <a:pt x="46" y="20566"/>
                  </a:cubicBezTo>
                  <a:cubicBezTo>
                    <a:pt x="46" y="20612"/>
                    <a:pt x="24" y="20680"/>
                    <a:pt x="24" y="20726"/>
                  </a:cubicBezTo>
                  <a:cubicBezTo>
                    <a:pt x="24" y="20748"/>
                    <a:pt x="24" y="20794"/>
                    <a:pt x="24" y="20817"/>
                  </a:cubicBezTo>
                  <a:cubicBezTo>
                    <a:pt x="1" y="20863"/>
                    <a:pt x="1" y="20885"/>
                    <a:pt x="1" y="20908"/>
                  </a:cubicBezTo>
                  <a:cubicBezTo>
                    <a:pt x="1" y="20954"/>
                    <a:pt x="1" y="21000"/>
                    <a:pt x="46" y="21045"/>
                  </a:cubicBezTo>
                  <a:lnTo>
                    <a:pt x="69" y="21136"/>
                  </a:lnTo>
                  <a:lnTo>
                    <a:pt x="115" y="21228"/>
                  </a:lnTo>
                  <a:cubicBezTo>
                    <a:pt x="138" y="21319"/>
                    <a:pt x="183" y="21388"/>
                    <a:pt x="229" y="21479"/>
                  </a:cubicBezTo>
                  <a:lnTo>
                    <a:pt x="275" y="21525"/>
                  </a:lnTo>
                  <a:lnTo>
                    <a:pt x="298" y="21593"/>
                  </a:lnTo>
                  <a:cubicBezTo>
                    <a:pt x="320" y="21616"/>
                    <a:pt x="320" y="21639"/>
                    <a:pt x="343" y="21661"/>
                  </a:cubicBezTo>
                  <a:lnTo>
                    <a:pt x="366" y="21707"/>
                  </a:lnTo>
                  <a:cubicBezTo>
                    <a:pt x="412" y="21798"/>
                    <a:pt x="457" y="21867"/>
                    <a:pt x="503" y="21935"/>
                  </a:cubicBezTo>
                  <a:lnTo>
                    <a:pt x="571" y="22049"/>
                  </a:lnTo>
                  <a:lnTo>
                    <a:pt x="640" y="22141"/>
                  </a:lnTo>
                  <a:lnTo>
                    <a:pt x="686" y="22209"/>
                  </a:lnTo>
                  <a:cubicBezTo>
                    <a:pt x="731" y="22255"/>
                    <a:pt x="754" y="22323"/>
                    <a:pt x="800" y="22369"/>
                  </a:cubicBezTo>
                  <a:cubicBezTo>
                    <a:pt x="914" y="22529"/>
                    <a:pt x="1051" y="22666"/>
                    <a:pt x="1188" y="22803"/>
                  </a:cubicBezTo>
                  <a:lnTo>
                    <a:pt x="1165" y="22780"/>
                  </a:lnTo>
                  <a:lnTo>
                    <a:pt x="1165" y="22780"/>
                  </a:lnTo>
                  <a:cubicBezTo>
                    <a:pt x="1211" y="22826"/>
                    <a:pt x="1256" y="22894"/>
                    <a:pt x="1302" y="22940"/>
                  </a:cubicBezTo>
                  <a:lnTo>
                    <a:pt x="1370" y="23031"/>
                  </a:lnTo>
                  <a:cubicBezTo>
                    <a:pt x="1439" y="23099"/>
                    <a:pt x="1530" y="23191"/>
                    <a:pt x="1599" y="23259"/>
                  </a:cubicBezTo>
                  <a:lnTo>
                    <a:pt x="1667" y="23328"/>
                  </a:lnTo>
                  <a:cubicBezTo>
                    <a:pt x="1736" y="23396"/>
                    <a:pt x="1781" y="23465"/>
                    <a:pt x="1850" y="23510"/>
                  </a:cubicBezTo>
                  <a:cubicBezTo>
                    <a:pt x="1918" y="23579"/>
                    <a:pt x="1964" y="23647"/>
                    <a:pt x="2032" y="23716"/>
                  </a:cubicBezTo>
                  <a:cubicBezTo>
                    <a:pt x="2101" y="23761"/>
                    <a:pt x="2146" y="23830"/>
                    <a:pt x="2192" y="23876"/>
                  </a:cubicBezTo>
                  <a:cubicBezTo>
                    <a:pt x="2238" y="23921"/>
                    <a:pt x="2283" y="23967"/>
                    <a:pt x="2329" y="24012"/>
                  </a:cubicBezTo>
                  <a:lnTo>
                    <a:pt x="2397" y="24081"/>
                  </a:lnTo>
                  <a:cubicBezTo>
                    <a:pt x="2489" y="24172"/>
                    <a:pt x="2603" y="24286"/>
                    <a:pt x="2717" y="24378"/>
                  </a:cubicBezTo>
                  <a:lnTo>
                    <a:pt x="2763" y="24401"/>
                  </a:lnTo>
                  <a:cubicBezTo>
                    <a:pt x="2831" y="24469"/>
                    <a:pt x="2900" y="24537"/>
                    <a:pt x="2968" y="24606"/>
                  </a:cubicBezTo>
                  <a:cubicBezTo>
                    <a:pt x="3037" y="24652"/>
                    <a:pt x="3082" y="24697"/>
                    <a:pt x="3128" y="24743"/>
                  </a:cubicBezTo>
                  <a:cubicBezTo>
                    <a:pt x="3196" y="24789"/>
                    <a:pt x="3242" y="24834"/>
                    <a:pt x="3288" y="24880"/>
                  </a:cubicBezTo>
                  <a:lnTo>
                    <a:pt x="3310" y="24903"/>
                  </a:lnTo>
                  <a:cubicBezTo>
                    <a:pt x="3333" y="24925"/>
                    <a:pt x="3356" y="24948"/>
                    <a:pt x="3402" y="24971"/>
                  </a:cubicBezTo>
                  <a:lnTo>
                    <a:pt x="3425" y="25017"/>
                  </a:lnTo>
                  <a:cubicBezTo>
                    <a:pt x="3425" y="25040"/>
                    <a:pt x="3447" y="25062"/>
                    <a:pt x="3447" y="25085"/>
                  </a:cubicBezTo>
                  <a:cubicBezTo>
                    <a:pt x="3470" y="25131"/>
                    <a:pt x="3539" y="25177"/>
                    <a:pt x="3584" y="25177"/>
                  </a:cubicBezTo>
                  <a:lnTo>
                    <a:pt x="3630" y="25177"/>
                  </a:lnTo>
                  <a:cubicBezTo>
                    <a:pt x="3699" y="25154"/>
                    <a:pt x="3744" y="25085"/>
                    <a:pt x="3744" y="25017"/>
                  </a:cubicBezTo>
                  <a:cubicBezTo>
                    <a:pt x="3744" y="24971"/>
                    <a:pt x="3767" y="24925"/>
                    <a:pt x="3767" y="24880"/>
                  </a:cubicBezTo>
                  <a:cubicBezTo>
                    <a:pt x="3790" y="24834"/>
                    <a:pt x="3790" y="24766"/>
                    <a:pt x="3813" y="24720"/>
                  </a:cubicBezTo>
                  <a:cubicBezTo>
                    <a:pt x="3858" y="24560"/>
                    <a:pt x="3904" y="24401"/>
                    <a:pt x="3950" y="24241"/>
                  </a:cubicBezTo>
                  <a:cubicBezTo>
                    <a:pt x="3995" y="24081"/>
                    <a:pt x="4041" y="23898"/>
                    <a:pt x="4109" y="23739"/>
                  </a:cubicBezTo>
                  <a:cubicBezTo>
                    <a:pt x="4132" y="23602"/>
                    <a:pt x="4201" y="23465"/>
                    <a:pt x="4246" y="23328"/>
                  </a:cubicBezTo>
                  <a:lnTo>
                    <a:pt x="4269" y="23259"/>
                  </a:lnTo>
                  <a:lnTo>
                    <a:pt x="4292" y="23168"/>
                  </a:lnTo>
                  <a:cubicBezTo>
                    <a:pt x="4360" y="23031"/>
                    <a:pt x="4406" y="22871"/>
                    <a:pt x="4475" y="22734"/>
                  </a:cubicBezTo>
                  <a:cubicBezTo>
                    <a:pt x="4497" y="22689"/>
                    <a:pt x="4520" y="22643"/>
                    <a:pt x="4543" y="22597"/>
                  </a:cubicBezTo>
                  <a:cubicBezTo>
                    <a:pt x="4566" y="22552"/>
                    <a:pt x="4566" y="22506"/>
                    <a:pt x="4520" y="22483"/>
                  </a:cubicBezTo>
                  <a:cubicBezTo>
                    <a:pt x="4497" y="22460"/>
                    <a:pt x="4497" y="22460"/>
                    <a:pt x="4475" y="22460"/>
                  </a:cubicBezTo>
                  <a:cubicBezTo>
                    <a:pt x="4429" y="22460"/>
                    <a:pt x="4406" y="22483"/>
                    <a:pt x="4406" y="22506"/>
                  </a:cubicBezTo>
                  <a:cubicBezTo>
                    <a:pt x="4360" y="22460"/>
                    <a:pt x="4315" y="22438"/>
                    <a:pt x="4269" y="22392"/>
                  </a:cubicBezTo>
                  <a:cubicBezTo>
                    <a:pt x="4246" y="22369"/>
                    <a:pt x="4224" y="22346"/>
                    <a:pt x="4201" y="22346"/>
                  </a:cubicBezTo>
                  <a:lnTo>
                    <a:pt x="4132" y="22301"/>
                  </a:lnTo>
                  <a:cubicBezTo>
                    <a:pt x="4087" y="22255"/>
                    <a:pt x="4041" y="22209"/>
                    <a:pt x="3995" y="22186"/>
                  </a:cubicBezTo>
                  <a:lnTo>
                    <a:pt x="3950" y="22141"/>
                  </a:lnTo>
                  <a:cubicBezTo>
                    <a:pt x="3904" y="22118"/>
                    <a:pt x="3881" y="22095"/>
                    <a:pt x="3858" y="22072"/>
                  </a:cubicBezTo>
                  <a:cubicBezTo>
                    <a:pt x="3813" y="22027"/>
                    <a:pt x="3767" y="22004"/>
                    <a:pt x="3744" y="21981"/>
                  </a:cubicBezTo>
                  <a:cubicBezTo>
                    <a:pt x="3699" y="21935"/>
                    <a:pt x="3653" y="21890"/>
                    <a:pt x="3607" y="21844"/>
                  </a:cubicBezTo>
                  <a:lnTo>
                    <a:pt x="3562" y="21798"/>
                  </a:lnTo>
                  <a:cubicBezTo>
                    <a:pt x="3516" y="21753"/>
                    <a:pt x="3447" y="21707"/>
                    <a:pt x="3402" y="21661"/>
                  </a:cubicBezTo>
                  <a:lnTo>
                    <a:pt x="3333" y="21616"/>
                  </a:lnTo>
                  <a:cubicBezTo>
                    <a:pt x="3196" y="21502"/>
                    <a:pt x="3059" y="21365"/>
                    <a:pt x="2900" y="21251"/>
                  </a:cubicBezTo>
                  <a:lnTo>
                    <a:pt x="2854" y="21228"/>
                  </a:lnTo>
                  <a:cubicBezTo>
                    <a:pt x="2808" y="21182"/>
                    <a:pt x="2740" y="21136"/>
                    <a:pt x="2671" y="21068"/>
                  </a:cubicBezTo>
                  <a:cubicBezTo>
                    <a:pt x="2603" y="21022"/>
                    <a:pt x="2512" y="20954"/>
                    <a:pt x="2443" y="20908"/>
                  </a:cubicBezTo>
                  <a:cubicBezTo>
                    <a:pt x="2397" y="20863"/>
                    <a:pt x="2352" y="20840"/>
                    <a:pt x="2306" y="20794"/>
                  </a:cubicBezTo>
                  <a:cubicBezTo>
                    <a:pt x="2283" y="20771"/>
                    <a:pt x="2238" y="20726"/>
                    <a:pt x="2215" y="20703"/>
                  </a:cubicBezTo>
                  <a:lnTo>
                    <a:pt x="2146" y="20657"/>
                  </a:lnTo>
                  <a:cubicBezTo>
                    <a:pt x="2101" y="20612"/>
                    <a:pt x="2055" y="20566"/>
                    <a:pt x="2009" y="20543"/>
                  </a:cubicBezTo>
                  <a:cubicBezTo>
                    <a:pt x="2009" y="20520"/>
                    <a:pt x="2009" y="20497"/>
                    <a:pt x="2009" y="20475"/>
                  </a:cubicBezTo>
                  <a:cubicBezTo>
                    <a:pt x="2009" y="20452"/>
                    <a:pt x="2009" y="20452"/>
                    <a:pt x="2009" y="20429"/>
                  </a:cubicBezTo>
                  <a:cubicBezTo>
                    <a:pt x="2009" y="20406"/>
                    <a:pt x="2009" y="20406"/>
                    <a:pt x="2009" y="20383"/>
                  </a:cubicBezTo>
                  <a:cubicBezTo>
                    <a:pt x="1987" y="20338"/>
                    <a:pt x="1964" y="20269"/>
                    <a:pt x="1987" y="20201"/>
                  </a:cubicBezTo>
                  <a:cubicBezTo>
                    <a:pt x="1987" y="20155"/>
                    <a:pt x="2009" y="20087"/>
                    <a:pt x="2009" y="20018"/>
                  </a:cubicBezTo>
                  <a:cubicBezTo>
                    <a:pt x="2032" y="19972"/>
                    <a:pt x="2032" y="19950"/>
                    <a:pt x="2032" y="19904"/>
                  </a:cubicBezTo>
                  <a:cubicBezTo>
                    <a:pt x="2032" y="19790"/>
                    <a:pt x="2055" y="19653"/>
                    <a:pt x="2078" y="19539"/>
                  </a:cubicBezTo>
                  <a:cubicBezTo>
                    <a:pt x="2101" y="19379"/>
                    <a:pt x="2146" y="19242"/>
                    <a:pt x="2192" y="19082"/>
                  </a:cubicBezTo>
                  <a:cubicBezTo>
                    <a:pt x="2238" y="18922"/>
                    <a:pt x="2283" y="18740"/>
                    <a:pt x="2352" y="18580"/>
                  </a:cubicBezTo>
                  <a:lnTo>
                    <a:pt x="2352" y="18534"/>
                  </a:lnTo>
                  <a:cubicBezTo>
                    <a:pt x="2466" y="18215"/>
                    <a:pt x="2580" y="17872"/>
                    <a:pt x="2694" y="17553"/>
                  </a:cubicBezTo>
                  <a:cubicBezTo>
                    <a:pt x="2763" y="17393"/>
                    <a:pt x="2831" y="17211"/>
                    <a:pt x="2922" y="17028"/>
                  </a:cubicBezTo>
                  <a:lnTo>
                    <a:pt x="2991" y="16868"/>
                  </a:lnTo>
                  <a:cubicBezTo>
                    <a:pt x="3054" y="16763"/>
                    <a:pt x="3098" y="16658"/>
                    <a:pt x="3140" y="16553"/>
                  </a:cubicBezTo>
                  <a:lnTo>
                    <a:pt x="3140" y="16553"/>
                  </a:lnTo>
                  <a:cubicBezTo>
                    <a:pt x="3181" y="16487"/>
                    <a:pt x="3221" y="16404"/>
                    <a:pt x="3242" y="16320"/>
                  </a:cubicBezTo>
                  <a:lnTo>
                    <a:pt x="3310" y="16206"/>
                  </a:lnTo>
                  <a:cubicBezTo>
                    <a:pt x="3310" y="16183"/>
                    <a:pt x="3333" y="16161"/>
                    <a:pt x="3333" y="16115"/>
                  </a:cubicBezTo>
                  <a:lnTo>
                    <a:pt x="3356" y="16092"/>
                  </a:lnTo>
                  <a:lnTo>
                    <a:pt x="3425" y="15955"/>
                  </a:lnTo>
                  <a:cubicBezTo>
                    <a:pt x="3493" y="15795"/>
                    <a:pt x="3562" y="15658"/>
                    <a:pt x="3653" y="15521"/>
                  </a:cubicBezTo>
                  <a:cubicBezTo>
                    <a:pt x="3676" y="15430"/>
                    <a:pt x="3721" y="15339"/>
                    <a:pt x="3767" y="15248"/>
                  </a:cubicBezTo>
                  <a:cubicBezTo>
                    <a:pt x="3835" y="15133"/>
                    <a:pt x="3904" y="14996"/>
                    <a:pt x="3972" y="14882"/>
                  </a:cubicBezTo>
                  <a:lnTo>
                    <a:pt x="4018" y="14768"/>
                  </a:lnTo>
                  <a:lnTo>
                    <a:pt x="4041" y="14700"/>
                  </a:lnTo>
                  <a:cubicBezTo>
                    <a:pt x="4246" y="14289"/>
                    <a:pt x="4429" y="13992"/>
                    <a:pt x="4612" y="13695"/>
                  </a:cubicBezTo>
                  <a:cubicBezTo>
                    <a:pt x="4612" y="13673"/>
                    <a:pt x="4634" y="13650"/>
                    <a:pt x="4657" y="13604"/>
                  </a:cubicBezTo>
                  <a:cubicBezTo>
                    <a:pt x="4703" y="13536"/>
                    <a:pt x="4748" y="13467"/>
                    <a:pt x="4794" y="13399"/>
                  </a:cubicBezTo>
                  <a:cubicBezTo>
                    <a:pt x="4863" y="13262"/>
                    <a:pt x="4954" y="13125"/>
                    <a:pt x="5091" y="12942"/>
                  </a:cubicBezTo>
                  <a:cubicBezTo>
                    <a:pt x="5205" y="12782"/>
                    <a:pt x="5319" y="12623"/>
                    <a:pt x="5433" y="12486"/>
                  </a:cubicBezTo>
                  <a:lnTo>
                    <a:pt x="5456" y="12440"/>
                  </a:lnTo>
                  <a:cubicBezTo>
                    <a:pt x="5479" y="12394"/>
                    <a:pt x="5502" y="12372"/>
                    <a:pt x="5525" y="12326"/>
                  </a:cubicBezTo>
                  <a:cubicBezTo>
                    <a:pt x="5639" y="12189"/>
                    <a:pt x="5753" y="12029"/>
                    <a:pt x="5867" y="11869"/>
                  </a:cubicBezTo>
                  <a:lnTo>
                    <a:pt x="5935" y="11801"/>
                  </a:lnTo>
                  <a:cubicBezTo>
                    <a:pt x="5958" y="11778"/>
                    <a:pt x="5981" y="11755"/>
                    <a:pt x="6004" y="11732"/>
                  </a:cubicBezTo>
                  <a:cubicBezTo>
                    <a:pt x="6072" y="11641"/>
                    <a:pt x="6141" y="11527"/>
                    <a:pt x="6209" y="11436"/>
                  </a:cubicBezTo>
                  <a:lnTo>
                    <a:pt x="6255" y="11390"/>
                  </a:lnTo>
                  <a:lnTo>
                    <a:pt x="6278" y="11367"/>
                  </a:lnTo>
                  <a:cubicBezTo>
                    <a:pt x="6369" y="11230"/>
                    <a:pt x="6460" y="11116"/>
                    <a:pt x="6575" y="10979"/>
                  </a:cubicBezTo>
                  <a:cubicBezTo>
                    <a:pt x="6666" y="10888"/>
                    <a:pt x="6757" y="10797"/>
                    <a:pt x="6848" y="10705"/>
                  </a:cubicBezTo>
                  <a:cubicBezTo>
                    <a:pt x="6871" y="10683"/>
                    <a:pt x="6871" y="10683"/>
                    <a:pt x="6894" y="10683"/>
                  </a:cubicBezTo>
                  <a:cubicBezTo>
                    <a:pt x="6917" y="10637"/>
                    <a:pt x="6940" y="10614"/>
                    <a:pt x="6963" y="10591"/>
                  </a:cubicBezTo>
                  <a:cubicBezTo>
                    <a:pt x="6963" y="10614"/>
                    <a:pt x="6985" y="10614"/>
                    <a:pt x="6985" y="10637"/>
                  </a:cubicBezTo>
                  <a:lnTo>
                    <a:pt x="7031" y="10660"/>
                  </a:lnTo>
                  <a:cubicBezTo>
                    <a:pt x="7054" y="10660"/>
                    <a:pt x="7077" y="10683"/>
                    <a:pt x="7122" y="10705"/>
                  </a:cubicBezTo>
                  <a:cubicBezTo>
                    <a:pt x="7145" y="10705"/>
                    <a:pt x="7191" y="10705"/>
                    <a:pt x="7214" y="10728"/>
                  </a:cubicBezTo>
                  <a:cubicBezTo>
                    <a:pt x="7259" y="10774"/>
                    <a:pt x="7328" y="10819"/>
                    <a:pt x="7373" y="10865"/>
                  </a:cubicBezTo>
                  <a:cubicBezTo>
                    <a:pt x="7465" y="10934"/>
                    <a:pt x="7556" y="11025"/>
                    <a:pt x="7647" y="11093"/>
                  </a:cubicBezTo>
                  <a:cubicBezTo>
                    <a:pt x="7716" y="11139"/>
                    <a:pt x="7784" y="11208"/>
                    <a:pt x="7853" y="11253"/>
                  </a:cubicBezTo>
                  <a:cubicBezTo>
                    <a:pt x="7876" y="11276"/>
                    <a:pt x="7898" y="11299"/>
                    <a:pt x="7921" y="11322"/>
                  </a:cubicBezTo>
                  <a:cubicBezTo>
                    <a:pt x="7967" y="11367"/>
                    <a:pt x="8013" y="11390"/>
                    <a:pt x="8058" y="11436"/>
                  </a:cubicBezTo>
                  <a:cubicBezTo>
                    <a:pt x="8104" y="11481"/>
                    <a:pt x="8172" y="11527"/>
                    <a:pt x="8241" y="11596"/>
                  </a:cubicBezTo>
                  <a:cubicBezTo>
                    <a:pt x="8309" y="11664"/>
                    <a:pt x="8401" y="11732"/>
                    <a:pt x="8492" y="11801"/>
                  </a:cubicBezTo>
                  <a:lnTo>
                    <a:pt x="8515" y="11824"/>
                  </a:lnTo>
                  <a:cubicBezTo>
                    <a:pt x="8537" y="11801"/>
                    <a:pt x="8560" y="11801"/>
                    <a:pt x="8583" y="11778"/>
                  </a:cubicBezTo>
                  <a:cubicBezTo>
                    <a:pt x="8606" y="11732"/>
                    <a:pt x="8606" y="11664"/>
                    <a:pt x="8629" y="11618"/>
                  </a:cubicBezTo>
                  <a:cubicBezTo>
                    <a:pt x="8629" y="11573"/>
                    <a:pt x="8629" y="11550"/>
                    <a:pt x="8629" y="11527"/>
                  </a:cubicBezTo>
                  <a:cubicBezTo>
                    <a:pt x="8674" y="11390"/>
                    <a:pt x="8697" y="11276"/>
                    <a:pt x="8720" y="11139"/>
                  </a:cubicBezTo>
                  <a:lnTo>
                    <a:pt x="8720" y="11071"/>
                  </a:lnTo>
                  <a:cubicBezTo>
                    <a:pt x="8743" y="11002"/>
                    <a:pt x="8743" y="10934"/>
                    <a:pt x="8743" y="10865"/>
                  </a:cubicBezTo>
                  <a:cubicBezTo>
                    <a:pt x="8743" y="10797"/>
                    <a:pt x="8743" y="10728"/>
                    <a:pt x="8766" y="10660"/>
                  </a:cubicBezTo>
                  <a:cubicBezTo>
                    <a:pt x="8766" y="10591"/>
                    <a:pt x="8766" y="10546"/>
                    <a:pt x="8766" y="10477"/>
                  </a:cubicBezTo>
                  <a:cubicBezTo>
                    <a:pt x="8789" y="10363"/>
                    <a:pt x="8789" y="10226"/>
                    <a:pt x="8811" y="10112"/>
                  </a:cubicBezTo>
                  <a:lnTo>
                    <a:pt x="8834" y="9952"/>
                  </a:lnTo>
                  <a:cubicBezTo>
                    <a:pt x="8857" y="9838"/>
                    <a:pt x="8857" y="9724"/>
                    <a:pt x="8880" y="9610"/>
                  </a:cubicBezTo>
                  <a:cubicBezTo>
                    <a:pt x="8880" y="9564"/>
                    <a:pt x="8880" y="9541"/>
                    <a:pt x="8903" y="9496"/>
                  </a:cubicBezTo>
                  <a:cubicBezTo>
                    <a:pt x="8903" y="9450"/>
                    <a:pt x="8903" y="9404"/>
                    <a:pt x="8903" y="9336"/>
                  </a:cubicBezTo>
                  <a:lnTo>
                    <a:pt x="8926" y="9290"/>
                  </a:lnTo>
                  <a:cubicBezTo>
                    <a:pt x="8926" y="9222"/>
                    <a:pt x="8926" y="9153"/>
                    <a:pt x="8948" y="9108"/>
                  </a:cubicBezTo>
                  <a:cubicBezTo>
                    <a:pt x="8948" y="8948"/>
                    <a:pt x="8971" y="8765"/>
                    <a:pt x="8994" y="8605"/>
                  </a:cubicBezTo>
                  <a:cubicBezTo>
                    <a:pt x="8994" y="8560"/>
                    <a:pt x="8994" y="8514"/>
                    <a:pt x="8994" y="8468"/>
                  </a:cubicBezTo>
                  <a:cubicBezTo>
                    <a:pt x="8994" y="8423"/>
                    <a:pt x="8994" y="8377"/>
                    <a:pt x="8994" y="8332"/>
                  </a:cubicBezTo>
                  <a:cubicBezTo>
                    <a:pt x="8994" y="8263"/>
                    <a:pt x="8994" y="8217"/>
                    <a:pt x="9017" y="8172"/>
                  </a:cubicBezTo>
                  <a:lnTo>
                    <a:pt x="9017" y="8103"/>
                  </a:lnTo>
                  <a:cubicBezTo>
                    <a:pt x="9017" y="8058"/>
                    <a:pt x="9017" y="7989"/>
                    <a:pt x="9040" y="7943"/>
                  </a:cubicBezTo>
                  <a:cubicBezTo>
                    <a:pt x="9040" y="7875"/>
                    <a:pt x="9040" y="7807"/>
                    <a:pt x="9062" y="7738"/>
                  </a:cubicBezTo>
                  <a:cubicBezTo>
                    <a:pt x="9062" y="7670"/>
                    <a:pt x="9085" y="7601"/>
                    <a:pt x="9085" y="7555"/>
                  </a:cubicBezTo>
                  <a:cubicBezTo>
                    <a:pt x="9108" y="7487"/>
                    <a:pt x="9108" y="7419"/>
                    <a:pt x="9131" y="7350"/>
                  </a:cubicBezTo>
                  <a:cubicBezTo>
                    <a:pt x="9131" y="7282"/>
                    <a:pt x="9154" y="7213"/>
                    <a:pt x="9154" y="7145"/>
                  </a:cubicBezTo>
                  <a:cubicBezTo>
                    <a:pt x="9154" y="7076"/>
                    <a:pt x="9154" y="7030"/>
                    <a:pt x="9177" y="6962"/>
                  </a:cubicBezTo>
                  <a:lnTo>
                    <a:pt x="9177" y="6939"/>
                  </a:lnTo>
                  <a:cubicBezTo>
                    <a:pt x="9199" y="6802"/>
                    <a:pt x="9222" y="6665"/>
                    <a:pt x="9245" y="6528"/>
                  </a:cubicBezTo>
                  <a:cubicBezTo>
                    <a:pt x="9245" y="6528"/>
                    <a:pt x="9245" y="6505"/>
                    <a:pt x="9245" y="6505"/>
                  </a:cubicBezTo>
                  <a:lnTo>
                    <a:pt x="9245" y="6483"/>
                  </a:lnTo>
                  <a:lnTo>
                    <a:pt x="9268" y="6483"/>
                  </a:lnTo>
                  <a:cubicBezTo>
                    <a:pt x="9291" y="6369"/>
                    <a:pt x="9314" y="6254"/>
                    <a:pt x="9359" y="6163"/>
                  </a:cubicBezTo>
                  <a:cubicBezTo>
                    <a:pt x="9382" y="6117"/>
                    <a:pt x="9405" y="6095"/>
                    <a:pt x="9405" y="6072"/>
                  </a:cubicBezTo>
                  <a:cubicBezTo>
                    <a:pt x="9451" y="6049"/>
                    <a:pt x="9496" y="6003"/>
                    <a:pt x="9542" y="5981"/>
                  </a:cubicBezTo>
                  <a:cubicBezTo>
                    <a:pt x="9656" y="5912"/>
                    <a:pt x="9770" y="5866"/>
                    <a:pt x="9861" y="5844"/>
                  </a:cubicBezTo>
                  <a:cubicBezTo>
                    <a:pt x="9975" y="5821"/>
                    <a:pt x="10090" y="5798"/>
                    <a:pt x="10227" y="5775"/>
                  </a:cubicBezTo>
                  <a:lnTo>
                    <a:pt x="10341" y="5775"/>
                  </a:lnTo>
                  <a:cubicBezTo>
                    <a:pt x="10409" y="5752"/>
                    <a:pt x="10500" y="5752"/>
                    <a:pt x="10569" y="5752"/>
                  </a:cubicBezTo>
                  <a:lnTo>
                    <a:pt x="10569" y="5729"/>
                  </a:lnTo>
                  <a:lnTo>
                    <a:pt x="10592" y="5752"/>
                  </a:lnTo>
                  <a:lnTo>
                    <a:pt x="10866" y="5752"/>
                  </a:lnTo>
                  <a:cubicBezTo>
                    <a:pt x="10957" y="5775"/>
                    <a:pt x="11048" y="5775"/>
                    <a:pt x="11117" y="5798"/>
                  </a:cubicBezTo>
                  <a:lnTo>
                    <a:pt x="11140" y="5798"/>
                  </a:lnTo>
                  <a:cubicBezTo>
                    <a:pt x="11208" y="5821"/>
                    <a:pt x="11277" y="5844"/>
                    <a:pt x="11345" y="5866"/>
                  </a:cubicBezTo>
                  <a:lnTo>
                    <a:pt x="11436" y="5866"/>
                  </a:lnTo>
                  <a:cubicBezTo>
                    <a:pt x="11459" y="5889"/>
                    <a:pt x="11505" y="5889"/>
                    <a:pt x="11550" y="5889"/>
                  </a:cubicBezTo>
                  <a:cubicBezTo>
                    <a:pt x="11619" y="5912"/>
                    <a:pt x="11665" y="5912"/>
                    <a:pt x="11710" y="5912"/>
                  </a:cubicBezTo>
                  <a:cubicBezTo>
                    <a:pt x="11802" y="5935"/>
                    <a:pt x="11870" y="5935"/>
                    <a:pt x="11938" y="5958"/>
                  </a:cubicBezTo>
                  <a:cubicBezTo>
                    <a:pt x="11961" y="5958"/>
                    <a:pt x="11961" y="5981"/>
                    <a:pt x="11984" y="5981"/>
                  </a:cubicBezTo>
                  <a:cubicBezTo>
                    <a:pt x="12007" y="6003"/>
                    <a:pt x="12053" y="6026"/>
                    <a:pt x="12098" y="6026"/>
                  </a:cubicBezTo>
                  <a:lnTo>
                    <a:pt x="12121" y="6026"/>
                  </a:lnTo>
                  <a:cubicBezTo>
                    <a:pt x="12167" y="6026"/>
                    <a:pt x="12235" y="5981"/>
                    <a:pt x="12258" y="5935"/>
                  </a:cubicBezTo>
                  <a:cubicBezTo>
                    <a:pt x="12281" y="5912"/>
                    <a:pt x="12304" y="5866"/>
                    <a:pt x="12326" y="5821"/>
                  </a:cubicBezTo>
                  <a:cubicBezTo>
                    <a:pt x="12349" y="5775"/>
                    <a:pt x="12372" y="5752"/>
                    <a:pt x="12418" y="5707"/>
                  </a:cubicBezTo>
                  <a:lnTo>
                    <a:pt x="12418" y="5684"/>
                  </a:lnTo>
                  <a:cubicBezTo>
                    <a:pt x="12486" y="5592"/>
                    <a:pt x="12578" y="5501"/>
                    <a:pt x="12623" y="5410"/>
                  </a:cubicBezTo>
                  <a:lnTo>
                    <a:pt x="12669" y="5364"/>
                  </a:lnTo>
                  <a:cubicBezTo>
                    <a:pt x="12806" y="5204"/>
                    <a:pt x="12943" y="5022"/>
                    <a:pt x="13103" y="4862"/>
                  </a:cubicBezTo>
                  <a:cubicBezTo>
                    <a:pt x="13217" y="4748"/>
                    <a:pt x="13354" y="4611"/>
                    <a:pt x="13468" y="4497"/>
                  </a:cubicBezTo>
                  <a:lnTo>
                    <a:pt x="13491" y="4474"/>
                  </a:lnTo>
                  <a:cubicBezTo>
                    <a:pt x="13628" y="4337"/>
                    <a:pt x="13764" y="4223"/>
                    <a:pt x="13901" y="4086"/>
                  </a:cubicBezTo>
                  <a:lnTo>
                    <a:pt x="13970" y="4018"/>
                  </a:lnTo>
                  <a:cubicBezTo>
                    <a:pt x="14038" y="3972"/>
                    <a:pt x="14084" y="3926"/>
                    <a:pt x="14130" y="3903"/>
                  </a:cubicBezTo>
                  <a:cubicBezTo>
                    <a:pt x="14198" y="3835"/>
                    <a:pt x="14244" y="3789"/>
                    <a:pt x="14312" y="3744"/>
                  </a:cubicBezTo>
                  <a:lnTo>
                    <a:pt x="14358" y="3721"/>
                  </a:lnTo>
                  <a:cubicBezTo>
                    <a:pt x="14495" y="3607"/>
                    <a:pt x="14609" y="3538"/>
                    <a:pt x="14746" y="3447"/>
                  </a:cubicBezTo>
                  <a:lnTo>
                    <a:pt x="14837" y="3378"/>
                  </a:lnTo>
                  <a:cubicBezTo>
                    <a:pt x="14974" y="3264"/>
                    <a:pt x="15134" y="3173"/>
                    <a:pt x="15294" y="3059"/>
                  </a:cubicBezTo>
                  <a:lnTo>
                    <a:pt x="15408" y="2990"/>
                  </a:lnTo>
                  <a:lnTo>
                    <a:pt x="15591" y="2876"/>
                  </a:lnTo>
                  <a:cubicBezTo>
                    <a:pt x="15705" y="2785"/>
                    <a:pt x="15842" y="2694"/>
                    <a:pt x="15979" y="2602"/>
                  </a:cubicBezTo>
                  <a:cubicBezTo>
                    <a:pt x="16321" y="2420"/>
                    <a:pt x="16663" y="2237"/>
                    <a:pt x="17006" y="2077"/>
                  </a:cubicBezTo>
                  <a:cubicBezTo>
                    <a:pt x="17165" y="2009"/>
                    <a:pt x="17325" y="1940"/>
                    <a:pt x="17485" y="1872"/>
                  </a:cubicBezTo>
                  <a:lnTo>
                    <a:pt x="17576" y="1849"/>
                  </a:lnTo>
                  <a:lnTo>
                    <a:pt x="17622" y="1826"/>
                  </a:lnTo>
                  <a:cubicBezTo>
                    <a:pt x="17690" y="1803"/>
                    <a:pt x="17759" y="1781"/>
                    <a:pt x="17827" y="1758"/>
                  </a:cubicBezTo>
                  <a:cubicBezTo>
                    <a:pt x="17919" y="1712"/>
                    <a:pt x="18033" y="1689"/>
                    <a:pt x="18124" y="1667"/>
                  </a:cubicBezTo>
                  <a:lnTo>
                    <a:pt x="18307" y="1598"/>
                  </a:lnTo>
                  <a:cubicBezTo>
                    <a:pt x="18489" y="1530"/>
                    <a:pt x="18672" y="1484"/>
                    <a:pt x="18855" y="1415"/>
                  </a:cubicBezTo>
                  <a:cubicBezTo>
                    <a:pt x="19220" y="1324"/>
                    <a:pt x="19585" y="1279"/>
                    <a:pt x="19904" y="1210"/>
                  </a:cubicBezTo>
                  <a:cubicBezTo>
                    <a:pt x="20064" y="1187"/>
                    <a:pt x="20247" y="1164"/>
                    <a:pt x="20407" y="1142"/>
                  </a:cubicBezTo>
                  <a:cubicBezTo>
                    <a:pt x="20589" y="1119"/>
                    <a:pt x="20749" y="1096"/>
                    <a:pt x="20954" y="1096"/>
                  </a:cubicBezTo>
                  <a:lnTo>
                    <a:pt x="21434" y="1096"/>
                  </a:lnTo>
                  <a:cubicBezTo>
                    <a:pt x="21594" y="1096"/>
                    <a:pt x="21753" y="1096"/>
                    <a:pt x="21890" y="1119"/>
                  </a:cubicBezTo>
                  <a:cubicBezTo>
                    <a:pt x="22004" y="1142"/>
                    <a:pt x="22141" y="1164"/>
                    <a:pt x="22256" y="1187"/>
                  </a:cubicBezTo>
                  <a:lnTo>
                    <a:pt x="22347" y="1187"/>
                  </a:lnTo>
                  <a:cubicBezTo>
                    <a:pt x="22415" y="1210"/>
                    <a:pt x="22461" y="1210"/>
                    <a:pt x="22529" y="1233"/>
                  </a:cubicBezTo>
                  <a:cubicBezTo>
                    <a:pt x="22621" y="1233"/>
                    <a:pt x="22712" y="1256"/>
                    <a:pt x="22803" y="1279"/>
                  </a:cubicBezTo>
                  <a:cubicBezTo>
                    <a:pt x="22872" y="1279"/>
                    <a:pt x="22917" y="1301"/>
                    <a:pt x="22986" y="1324"/>
                  </a:cubicBezTo>
                  <a:lnTo>
                    <a:pt x="23032" y="1347"/>
                  </a:lnTo>
                  <a:cubicBezTo>
                    <a:pt x="23100" y="1370"/>
                    <a:pt x="23146" y="1393"/>
                    <a:pt x="23191" y="1393"/>
                  </a:cubicBezTo>
                  <a:cubicBezTo>
                    <a:pt x="23214" y="1415"/>
                    <a:pt x="23214" y="1415"/>
                    <a:pt x="23237" y="1415"/>
                  </a:cubicBezTo>
                  <a:cubicBezTo>
                    <a:pt x="23283" y="1415"/>
                    <a:pt x="23328" y="1370"/>
                    <a:pt x="23351" y="1347"/>
                  </a:cubicBezTo>
                  <a:cubicBezTo>
                    <a:pt x="23351" y="1301"/>
                    <a:pt x="23351" y="1279"/>
                    <a:pt x="23351" y="1256"/>
                  </a:cubicBezTo>
                  <a:cubicBezTo>
                    <a:pt x="23328" y="1210"/>
                    <a:pt x="23305" y="1210"/>
                    <a:pt x="23283" y="1187"/>
                  </a:cubicBezTo>
                  <a:cubicBezTo>
                    <a:pt x="23191" y="1164"/>
                    <a:pt x="23123" y="1142"/>
                    <a:pt x="23054" y="1096"/>
                  </a:cubicBezTo>
                  <a:lnTo>
                    <a:pt x="23009" y="1096"/>
                  </a:lnTo>
                  <a:cubicBezTo>
                    <a:pt x="22940" y="1050"/>
                    <a:pt x="22849" y="1027"/>
                    <a:pt x="22735" y="1005"/>
                  </a:cubicBezTo>
                  <a:cubicBezTo>
                    <a:pt x="22621" y="982"/>
                    <a:pt x="22507" y="936"/>
                    <a:pt x="22392" y="913"/>
                  </a:cubicBezTo>
                  <a:lnTo>
                    <a:pt x="22370" y="913"/>
                  </a:lnTo>
                  <a:cubicBezTo>
                    <a:pt x="22392" y="890"/>
                    <a:pt x="22392" y="868"/>
                    <a:pt x="22370" y="845"/>
                  </a:cubicBezTo>
                  <a:cubicBezTo>
                    <a:pt x="22370" y="822"/>
                    <a:pt x="22347" y="799"/>
                    <a:pt x="22324" y="799"/>
                  </a:cubicBezTo>
                  <a:cubicBezTo>
                    <a:pt x="22256" y="754"/>
                    <a:pt x="22164" y="731"/>
                    <a:pt x="22096" y="685"/>
                  </a:cubicBezTo>
                  <a:cubicBezTo>
                    <a:pt x="22027" y="662"/>
                    <a:pt x="21982" y="662"/>
                    <a:pt x="21913" y="639"/>
                  </a:cubicBezTo>
                  <a:lnTo>
                    <a:pt x="21845" y="617"/>
                  </a:lnTo>
                  <a:cubicBezTo>
                    <a:pt x="21776" y="594"/>
                    <a:pt x="21731" y="571"/>
                    <a:pt x="21662" y="548"/>
                  </a:cubicBezTo>
                  <a:cubicBezTo>
                    <a:pt x="21594" y="525"/>
                    <a:pt x="21525" y="502"/>
                    <a:pt x="21457" y="480"/>
                  </a:cubicBezTo>
                  <a:cubicBezTo>
                    <a:pt x="21342" y="457"/>
                    <a:pt x="21251" y="411"/>
                    <a:pt x="21137" y="388"/>
                  </a:cubicBezTo>
                  <a:lnTo>
                    <a:pt x="21023" y="350"/>
                  </a:lnTo>
                  <a:lnTo>
                    <a:pt x="21023" y="350"/>
                  </a:lnTo>
                  <a:cubicBezTo>
                    <a:pt x="21023" y="357"/>
                    <a:pt x="21023" y="366"/>
                    <a:pt x="21023" y="366"/>
                  </a:cubicBezTo>
                  <a:cubicBezTo>
                    <a:pt x="20818" y="297"/>
                    <a:pt x="20658" y="251"/>
                    <a:pt x="20498" y="206"/>
                  </a:cubicBezTo>
                  <a:cubicBezTo>
                    <a:pt x="20407" y="183"/>
                    <a:pt x="20315" y="183"/>
                    <a:pt x="20224" y="160"/>
                  </a:cubicBezTo>
                  <a:cubicBezTo>
                    <a:pt x="20156" y="137"/>
                    <a:pt x="20064" y="114"/>
                    <a:pt x="19996" y="92"/>
                  </a:cubicBezTo>
                  <a:lnTo>
                    <a:pt x="19950" y="92"/>
                  </a:lnTo>
                  <a:cubicBezTo>
                    <a:pt x="19882" y="69"/>
                    <a:pt x="19813" y="46"/>
                    <a:pt x="19745" y="46"/>
                  </a:cubicBezTo>
                  <a:cubicBezTo>
                    <a:pt x="19631" y="46"/>
                    <a:pt x="19539" y="23"/>
                    <a:pt x="19425" y="23"/>
                  </a:cubicBezTo>
                  <a:lnTo>
                    <a:pt x="18718" y="23"/>
                  </a:lnTo>
                  <a:lnTo>
                    <a:pt x="18603" y="0"/>
                  </a:lnTo>
                  <a:lnTo>
                    <a:pt x="18649" y="23"/>
                  </a:lnTo>
                  <a:lnTo>
                    <a:pt x="18535" y="0"/>
                  </a:lnTo>
                  <a:close/>
                </a:path>
              </a:pathLst>
            </a:custGeom>
            <a:solidFill>
              <a:srgbClr val="56CC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76" name="Google Shape;6976;p25"/>
            <p:cNvSpPr/>
            <p:nvPr/>
          </p:nvSpPr>
          <p:spPr>
            <a:xfrm>
              <a:off x="6816375" y="1851750"/>
              <a:ext cx="116425" cy="17725"/>
            </a:xfrm>
            <a:custGeom>
              <a:avLst/>
              <a:gdLst/>
              <a:ahLst/>
              <a:cxnLst/>
              <a:rect l="l" t="t" r="r" b="b"/>
              <a:pathLst>
                <a:path w="4657" h="709" extrusionOk="0">
                  <a:moveTo>
                    <a:pt x="1575" y="0"/>
                  </a:moveTo>
                  <a:cubicBezTo>
                    <a:pt x="1370" y="0"/>
                    <a:pt x="1164" y="23"/>
                    <a:pt x="959" y="46"/>
                  </a:cubicBezTo>
                  <a:cubicBezTo>
                    <a:pt x="753" y="69"/>
                    <a:pt x="548" y="92"/>
                    <a:pt x="343" y="137"/>
                  </a:cubicBezTo>
                  <a:cubicBezTo>
                    <a:pt x="274" y="160"/>
                    <a:pt x="183" y="160"/>
                    <a:pt x="91" y="183"/>
                  </a:cubicBezTo>
                  <a:cubicBezTo>
                    <a:pt x="23" y="206"/>
                    <a:pt x="0" y="252"/>
                    <a:pt x="0" y="320"/>
                  </a:cubicBezTo>
                  <a:cubicBezTo>
                    <a:pt x="19" y="357"/>
                    <a:pt x="53" y="395"/>
                    <a:pt x="102" y="395"/>
                  </a:cubicBezTo>
                  <a:cubicBezTo>
                    <a:pt x="113" y="395"/>
                    <a:pt x="125" y="393"/>
                    <a:pt x="137" y="389"/>
                  </a:cubicBezTo>
                  <a:cubicBezTo>
                    <a:pt x="251" y="366"/>
                    <a:pt x="388" y="343"/>
                    <a:pt x="525" y="320"/>
                  </a:cubicBezTo>
                  <a:cubicBezTo>
                    <a:pt x="639" y="320"/>
                    <a:pt x="753" y="297"/>
                    <a:pt x="867" y="297"/>
                  </a:cubicBezTo>
                  <a:cubicBezTo>
                    <a:pt x="982" y="274"/>
                    <a:pt x="1096" y="274"/>
                    <a:pt x="1210" y="252"/>
                  </a:cubicBezTo>
                  <a:cubicBezTo>
                    <a:pt x="1278" y="252"/>
                    <a:pt x="1324" y="252"/>
                    <a:pt x="1392" y="229"/>
                  </a:cubicBezTo>
                  <a:lnTo>
                    <a:pt x="1529" y="229"/>
                  </a:lnTo>
                  <a:cubicBezTo>
                    <a:pt x="1651" y="229"/>
                    <a:pt x="1773" y="219"/>
                    <a:pt x="1888" y="219"/>
                  </a:cubicBezTo>
                  <a:cubicBezTo>
                    <a:pt x="1945" y="219"/>
                    <a:pt x="2001" y="221"/>
                    <a:pt x="2054" y="229"/>
                  </a:cubicBezTo>
                  <a:lnTo>
                    <a:pt x="2328" y="229"/>
                  </a:lnTo>
                  <a:cubicBezTo>
                    <a:pt x="2420" y="252"/>
                    <a:pt x="2511" y="252"/>
                    <a:pt x="2602" y="252"/>
                  </a:cubicBezTo>
                  <a:cubicBezTo>
                    <a:pt x="2648" y="274"/>
                    <a:pt x="2694" y="274"/>
                    <a:pt x="2716" y="274"/>
                  </a:cubicBezTo>
                  <a:cubicBezTo>
                    <a:pt x="2785" y="274"/>
                    <a:pt x="2830" y="274"/>
                    <a:pt x="2876" y="297"/>
                  </a:cubicBezTo>
                  <a:cubicBezTo>
                    <a:pt x="2967" y="297"/>
                    <a:pt x="3059" y="320"/>
                    <a:pt x="3150" y="320"/>
                  </a:cubicBezTo>
                  <a:cubicBezTo>
                    <a:pt x="3310" y="366"/>
                    <a:pt x="3470" y="389"/>
                    <a:pt x="3652" y="411"/>
                  </a:cubicBezTo>
                  <a:cubicBezTo>
                    <a:pt x="3675" y="411"/>
                    <a:pt x="3698" y="434"/>
                    <a:pt x="3721" y="434"/>
                  </a:cubicBezTo>
                  <a:cubicBezTo>
                    <a:pt x="3789" y="457"/>
                    <a:pt x="3858" y="457"/>
                    <a:pt x="3949" y="480"/>
                  </a:cubicBezTo>
                  <a:cubicBezTo>
                    <a:pt x="4017" y="503"/>
                    <a:pt x="4109" y="525"/>
                    <a:pt x="4177" y="548"/>
                  </a:cubicBezTo>
                  <a:cubicBezTo>
                    <a:pt x="4268" y="571"/>
                    <a:pt x="4337" y="594"/>
                    <a:pt x="4405" y="640"/>
                  </a:cubicBezTo>
                  <a:cubicBezTo>
                    <a:pt x="4451" y="662"/>
                    <a:pt x="4520" y="685"/>
                    <a:pt x="4588" y="708"/>
                  </a:cubicBezTo>
                  <a:cubicBezTo>
                    <a:pt x="4611" y="708"/>
                    <a:pt x="4634" y="708"/>
                    <a:pt x="4657" y="685"/>
                  </a:cubicBezTo>
                  <a:cubicBezTo>
                    <a:pt x="4657" y="662"/>
                    <a:pt x="4657" y="617"/>
                    <a:pt x="4611" y="617"/>
                  </a:cubicBezTo>
                  <a:cubicBezTo>
                    <a:pt x="4565" y="594"/>
                    <a:pt x="4497" y="571"/>
                    <a:pt x="4428" y="525"/>
                  </a:cubicBezTo>
                  <a:cubicBezTo>
                    <a:pt x="4337" y="503"/>
                    <a:pt x="4268" y="480"/>
                    <a:pt x="4200" y="434"/>
                  </a:cubicBezTo>
                  <a:cubicBezTo>
                    <a:pt x="4109" y="411"/>
                    <a:pt x="4017" y="389"/>
                    <a:pt x="3926" y="343"/>
                  </a:cubicBezTo>
                  <a:cubicBezTo>
                    <a:pt x="3858" y="320"/>
                    <a:pt x="3789" y="297"/>
                    <a:pt x="3698" y="274"/>
                  </a:cubicBezTo>
                  <a:cubicBezTo>
                    <a:pt x="3538" y="229"/>
                    <a:pt x="3355" y="183"/>
                    <a:pt x="3196" y="160"/>
                  </a:cubicBezTo>
                  <a:cubicBezTo>
                    <a:pt x="3104" y="137"/>
                    <a:pt x="3013" y="115"/>
                    <a:pt x="2922" y="115"/>
                  </a:cubicBezTo>
                  <a:cubicBezTo>
                    <a:pt x="2830" y="92"/>
                    <a:pt x="2739" y="69"/>
                    <a:pt x="2648" y="69"/>
                  </a:cubicBezTo>
                  <a:cubicBezTo>
                    <a:pt x="2465" y="46"/>
                    <a:pt x="2283" y="23"/>
                    <a:pt x="2100" y="0"/>
                  </a:cubicBezTo>
                  <a:close/>
                </a:path>
              </a:pathLst>
            </a:custGeom>
            <a:solidFill>
              <a:srgbClr val="56CC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77" name="Google Shape;6977;p25"/>
            <p:cNvSpPr/>
            <p:nvPr/>
          </p:nvSpPr>
          <p:spPr>
            <a:xfrm>
              <a:off x="6751325" y="1871725"/>
              <a:ext cx="170625" cy="36225"/>
            </a:xfrm>
            <a:custGeom>
              <a:avLst/>
              <a:gdLst/>
              <a:ahLst/>
              <a:cxnLst/>
              <a:rect l="l" t="t" r="r" b="b"/>
              <a:pathLst>
                <a:path w="6825" h="1449" extrusionOk="0">
                  <a:moveTo>
                    <a:pt x="1803" y="828"/>
                  </a:moveTo>
                  <a:cubicBezTo>
                    <a:pt x="1788" y="832"/>
                    <a:pt x="1773" y="837"/>
                    <a:pt x="1758" y="845"/>
                  </a:cubicBezTo>
                  <a:cubicBezTo>
                    <a:pt x="1778" y="845"/>
                    <a:pt x="1799" y="845"/>
                    <a:pt x="1803" y="828"/>
                  </a:cubicBezTo>
                  <a:close/>
                  <a:moveTo>
                    <a:pt x="4246" y="0"/>
                  </a:moveTo>
                  <a:cubicBezTo>
                    <a:pt x="4154" y="0"/>
                    <a:pt x="4040" y="23"/>
                    <a:pt x="3926" y="23"/>
                  </a:cubicBezTo>
                  <a:cubicBezTo>
                    <a:pt x="3835" y="23"/>
                    <a:pt x="3743" y="46"/>
                    <a:pt x="3629" y="46"/>
                  </a:cubicBezTo>
                  <a:cubicBezTo>
                    <a:pt x="3447" y="69"/>
                    <a:pt x="3241" y="114"/>
                    <a:pt x="3059" y="137"/>
                  </a:cubicBezTo>
                  <a:cubicBezTo>
                    <a:pt x="2876" y="183"/>
                    <a:pt x="2671" y="229"/>
                    <a:pt x="2488" y="274"/>
                  </a:cubicBezTo>
                  <a:cubicBezTo>
                    <a:pt x="2283" y="297"/>
                    <a:pt x="2100" y="343"/>
                    <a:pt x="1917" y="388"/>
                  </a:cubicBezTo>
                  <a:cubicBezTo>
                    <a:pt x="1854" y="410"/>
                    <a:pt x="1810" y="431"/>
                    <a:pt x="1750" y="452"/>
                  </a:cubicBezTo>
                  <a:lnTo>
                    <a:pt x="1750" y="452"/>
                  </a:lnTo>
                  <a:cubicBezTo>
                    <a:pt x="1754" y="448"/>
                    <a:pt x="1758" y="443"/>
                    <a:pt x="1758" y="434"/>
                  </a:cubicBezTo>
                  <a:lnTo>
                    <a:pt x="1758" y="434"/>
                  </a:lnTo>
                  <a:cubicBezTo>
                    <a:pt x="1689" y="457"/>
                    <a:pt x="1621" y="480"/>
                    <a:pt x="1552" y="503"/>
                  </a:cubicBezTo>
                  <a:lnTo>
                    <a:pt x="1598" y="503"/>
                  </a:lnTo>
                  <a:cubicBezTo>
                    <a:pt x="1461" y="548"/>
                    <a:pt x="1324" y="594"/>
                    <a:pt x="1164" y="639"/>
                  </a:cubicBezTo>
                  <a:cubicBezTo>
                    <a:pt x="1050" y="685"/>
                    <a:pt x="913" y="731"/>
                    <a:pt x="799" y="776"/>
                  </a:cubicBezTo>
                  <a:cubicBezTo>
                    <a:pt x="662" y="822"/>
                    <a:pt x="548" y="891"/>
                    <a:pt x="411" y="936"/>
                  </a:cubicBezTo>
                  <a:cubicBezTo>
                    <a:pt x="365" y="959"/>
                    <a:pt x="297" y="982"/>
                    <a:pt x="228" y="1028"/>
                  </a:cubicBezTo>
                  <a:cubicBezTo>
                    <a:pt x="205" y="1050"/>
                    <a:pt x="160" y="1050"/>
                    <a:pt x="114" y="1073"/>
                  </a:cubicBezTo>
                  <a:cubicBezTo>
                    <a:pt x="69" y="1096"/>
                    <a:pt x="46" y="1142"/>
                    <a:pt x="23" y="1187"/>
                  </a:cubicBezTo>
                  <a:cubicBezTo>
                    <a:pt x="0" y="1233"/>
                    <a:pt x="0" y="1279"/>
                    <a:pt x="23" y="1347"/>
                  </a:cubicBezTo>
                  <a:cubicBezTo>
                    <a:pt x="53" y="1408"/>
                    <a:pt x="114" y="1449"/>
                    <a:pt x="178" y="1449"/>
                  </a:cubicBezTo>
                  <a:cubicBezTo>
                    <a:pt x="211" y="1449"/>
                    <a:pt x="244" y="1438"/>
                    <a:pt x="274" y="1416"/>
                  </a:cubicBezTo>
                  <a:cubicBezTo>
                    <a:pt x="320" y="1416"/>
                    <a:pt x="342" y="1393"/>
                    <a:pt x="365" y="1393"/>
                  </a:cubicBezTo>
                  <a:cubicBezTo>
                    <a:pt x="434" y="1370"/>
                    <a:pt x="479" y="1347"/>
                    <a:pt x="525" y="1324"/>
                  </a:cubicBezTo>
                  <a:cubicBezTo>
                    <a:pt x="639" y="1256"/>
                    <a:pt x="753" y="1210"/>
                    <a:pt x="867" y="1164"/>
                  </a:cubicBezTo>
                  <a:cubicBezTo>
                    <a:pt x="959" y="1119"/>
                    <a:pt x="1073" y="1096"/>
                    <a:pt x="1164" y="1050"/>
                  </a:cubicBezTo>
                  <a:cubicBezTo>
                    <a:pt x="1278" y="1005"/>
                    <a:pt x="1392" y="959"/>
                    <a:pt x="1507" y="936"/>
                  </a:cubicBezTo>
                  <a:lnTo>
                    <a:pt x="1484" y="936"/>
                  </a:lnTo>
                  <a:cubicBezTo>
                    <a:pt x="1598" y="891"/>
                    <a:pt x="1712" y="868"/>
                    <a:pt x="1803" y="822"/>
                  </a:cubicBezTo>
                  <a:lnTo>
                    <a:pt x="1803" y="822"/>
                  </a:lnTo>
                  <a:cubicBezTo>
                    <a:pt x="1803" y="824"/>
                    <a:pt x="1803" y="826"/>
                    <a:pt x="1803" y="828"/>
                  </a:cubicBezTo>
                  <a:lnTo>
                    <a:pt x="1803" y="828"/>
                  </a:lnTo>
                  <a:cubicBezTo>
                    <a:pt x="1833" y="820"/>
                    <a:pt x="1864" y="815"/>
                    <a:pt x="1895" y="799"/>
                  </a:cubicBezTo>
                  <a:cubicBezTo>
                    <a:pt x="1986" y="776"/>
                    <a:pt x="2054" y="754"/>
                    <a:pt x="2146" y="731"/>
                  </a:cubicBezTo>
                  <a:cubicBezTo>
                    <a:pt x="2237" y="708"/>
                    <a:pt x="2328" y="685"/>
                    <a:pt x="2442" y="662"/>
                  </a:cubicBezTo>
                  <a:cubicBezTo>
                    <a:pt x="2534" y="639"/>
                    <a:pt x="2625" y="617"/>
                    <a:pt x="2716" y="594"/>
                  </a:cubicBezTo>
                  <a:cubicBezTo>
                    <a:pt x="2808" y="571"/>
                    <a:pt x="2922" y="548"/>
                    <a:pt x="3013" y="548"/>
                  </a:cubicBezTo>
                  <a:cubicBezTo>
                    <a:pt x="3104" y="525"/>
                    <a:pt x="3196" y="503"/>
                    <a:pt x="3287" y="480"/>
                  </a:cubicBezTo>
                  <a:cubicBezTo>
                    <a:pt x="3378" y="457"/>
                    <a:pt x="3469" y="457"/>
                    <a:pt x="3561" y="434"/>
                  </a:cubicBezTo>
                  <a:cubicBezTo>
                    <a:pt x="3766" y="411"/>
                    <a:pt x="3949" y="366"/>
                    <a:pt x="4154" y="366"/>
                  </a:cubicBezTo>
                  <a:cubicBezTo>
                    <a:pt x="4268" y="343"/>
                    <a:pt x="4383" y="343"/>
                    <a:pt x="4497" y="320"/>
                  </a:cubicBezTo>
                  <a:cubicBezTo>
                    <a:pt x="4611" y="320"/>
                    <a:pt x="4725" y="297"/>
                    <a:pt x="4862" y="297"/>
                  </a:cubicBezTo>
                  <a:lnTo>
                    <a:pt x="4999" y="297"/>
                  </a:lnTo>
                  <a:cubicBezTo>
                    <a:pt x="5090" y="274"/>
                    <a:pt x="5204" y="274"/>
                    <a:pt x="5296" y="274"/>
                  </a:cubicBezTo>
                  <a:lnTo>
                    <a:pt x="6003" y="274"/>
                  </a:lnTo>
                  <a:cubicBezTo>
                    <a:pt x="6072" y="274"/>
                    <a:pt x="6140" y="274"/>
                    <a:pt x="6209" y="297"/>
                  </a:cubicBezTo>
                  <a:lnTo>
                    <a:pt x="6391" y="297"/>
                  </a:lnTo>
                  <a:cubicBezTo>
                    <a:pt x="6505" y="320"/>
                    <a:pt x="6642" y="320"/>
                    <a:pt x="6756" y="343"/>
                  </a:cubicBezTo>
                  <a:cubicBezTo>
                    <a:pt x="6779" y="343"/>
                    <a:pt x="6802" y="320"/>
                    <a:pt x="6802" y="297"/>
                  </a:cubicBezTo>
                  <a:cubicBezTo>
                    <a:pt x="6825" y="274"/>
                    <a:pt x="6802" y="251"/>
                    <a:pt x="6756" y="229"/>
                  </a:cubicBezTo>
                  <a:cubicBezTo>
                    <a:pt x="6665" y="229"/>
                    <a:pt x="6574" y="229"/>
                    <a:pt x="6482" y="206"/>
                  </a:cubicBezTo>
                  <a:cubicBezTo>
                    <a:pt x="6391" y="183"/>
                    <a:pt x="6300" y="160"/>
                    <a:pt x="6231" y="160"/>
                  </a:cubicBezTo>
                  <a:cubicBezTo>
                    <a:pt x="6026" y="114"/>
                    <a:pt x="5843" y="92"/>
                    <a:pt x="5638" y="69"/>
                  </a:cubicBezTo>
                  <a:cubicBezTo>
                    <a:pt x="5547" y="46"/>
                    <a:pt x="5455" y="46"/>
                    <a:pt x="5364" y="23"/>
                  </a:cubicBezTo>
                  <a:cubicBezTo>
                    <a:pt x="5273" y="23"/>
                    <a:pt x="5159" y="0"/>
                    <a:pt x="5067" y="0"/>
                  </a:cubicBezTo>
                  <a:close/>
                </a:path>
              </a:pathLst>
            </a:custGeom>
            <a:solidFill>
              <a:srgbClr val="56CC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78" name="Google Shape;6978;p25"/>
            <p:cNvSpPr/>
            <p:nvPr/>
          </p:nvSpPr>
          <p:spPr>
            <a:xfrm>
              <a:off x="6750175" y="1900825"/>
              <a:ext cx="99300" cy="36700"/>
            </a:xfrm>
            <a:custGeom>
              <a:avLst/>
              <a:gdLst/>
              <a:ahLst/>
              <a:cxnLst/>
              <a:rect l="l" t="t" r="r" b="b"/>
              <a:pathLst>
                <a:path w="3972" h="1468" extrusionOk="0">
                  <a:moveTo>
                    <a:pt x="3904" y="0"/>
                  </a:moveTo>
                  <a:cubicBezTo>
                    <a:pt x="3812" y="23"/>
                    <a:pt x="3721" y="23"/>
                    <a:pt x="3630" y="46"/>
                  </a:cubicBezTo>
                  <a:cubicBezTo>
                    <a:pt x="3561" y="69"/>
                    <a:pt x="3470" y="69"/>
                    <a:pt x="3379" y="92"/>
                  </a:cubicBezTo>
                  <a:cubicBezTo>
                    <a:pt x="3196" y="115"/>
                    <a:pt x="3013" y="160"/>
                    <a:pt x="2831" y="183"/>
                  </a:cubicBezTo>
                  <a:cubicBezTo>
                    <a:pt x="2739" y="206"/>
                    <a:pt x="2648" y="229"/>
                    <a:pt x="2534" y="252"/>
                  </a:cubicBezTo>
                  <a:cubicBezTo>
                    <a:pt x="2443" y="274"/>
                    <a:pt x="2351" y="274"/>
                    <a:pt x="2260" y="297"/>
                  </a:cubicBezTo>
                  <a:cubicBezTo>
                    <a:pt x="2146" y="320"/>
                    <a:pt x="2055" y="343"/>
                    <a:pt x="1963" y="366"/>
                  </a:cubicBezTo>
                  <a:cubicBezTo>
                    <a:pt x="1872" y="388"/>
                    <a:pt x="1781" y="434"/>
                    <a:pt x="1667" y="457"/>
                  </a:cubicBezTo>
                  <a:cubicBezTo>
                    <a:pt x="1598" y="480"/>
                    <a:pt x="1507" y="525"/>
                    <a:pt x="1438" y="548"/>
                  </a:cubicBezTo>
                  <a:lnTo>
                    <a:pt x="1416" y="548"/>
                  </a:lnTo>
                  <a:cubicBezTo>
                    <a:pt x="1279" y="594"/>
                    <a:pt x="1164" y="640"/>
                    <a:pt x="1050" y="685"/>
                  </a:cubicBezTo>
                  <a:cubicBezTo>
                    <a:pt x="936" y="708"/>
                    <a:pt x="822" y="754"/>
                    <a:pt x="708" y="822"/>
                  </a:cubicBezTo>
                  <a:cubicBezTo>
                    <a:pt x="594" y="868"/>
                    <a:pt x="503" y="936"/>
                    <a:pt x="388" y="982"/>
                  </a:cubicBezTo>
                  <a:cubicBezTo>
                    <a:pt x="320" y="1028"/>
                    <a:pt x="274" y="1050"/>
                    <a:pt x="229" y="1073"/>
                  </a:cubicBezTo>
                  <a:cubicBezTo>
                    <a:pt x="183" y="1096"/>
                    <a:pt x="115" y="1119"/>
                    <a:pt x="69" y="1165"/>
                  </a:cubicBezTo>
                  <a:cubicBezTo>
                    <a:pt x="23" y="1233"/>
                    <a:pt x="0" y="1301"/>
                    <a:pt x="23" y="1370"/>
                  </a:cubicBezTo>
                  <a:cubicBezTo>
                    <a:pt x="61" y="1426"/>
                    <a:pt x="114" y="1467"/>
                    <a:pt x="170" y="1467"/>
                  </a:cubicBezTo>
                  <a:cubicBezTo>
                    <a:pt x="182" y="1467"/>
                    <a:pt x="194" y="1465"/>
                    <a:pt x="206" y="1461"/>
                  </a:cubicBezTo>
                  <a:cubicBezTo>
                    <a:pt x="251" y="1461"/>
                    <a:pt x="297" y="1438"/>
                    <a:pt x="343" y="1416"/>
                  </a:cubicBezTo>
                  <a:cubicBezTo>
                    <a:pt x="388" y="1416"/>
                    <a:pt x="434" y="1393"/>
                    <a:pt x="457" y="1370"/>
                  </a:cubicBezTo>
                  <a:cubicBezTo>
                    <a:pt x="548" y="1324"/>
                    <a:pt x="640" y="1279"/>
                    <a:pt x="708" y="1233"/>
                  </a:cubicBezTo>
                  <a:cubicBezTo>
                    <a:pt x="799" y="1187"/>
                    <a:pt x="891" y="1119"/>
                    <a:pt x="982" y="1096"/>
                  </a:cubicBezTo>
                  <a:cubicBezTo>
                    <a:pt x="1050" y="1050"/>
                    <a:pt x="1142" y="1005"/>
                    <a:pt x="1233" y="982"/>
                  </a:cubicBezTo>
                  <a:cubicBezTo>
                    <a:pt x="1324" y="936"/>
                    <a:pt x="1393" y="891"/>
                    <a:pt x="1484" y="868"/>
                  </a:cubicBezTo>
                  <a:cubicBezTo>
                    <a:pt x="1575" y="822"/>
                    <a:pt x="1667" y="799"/>
                    <a:pt x="1758" y="754"/>
                  </a:cubicBezTo>
                  <a:cubicBezTo>
                    <a:pt x="1849" y="708"/>
                    <a:pt x="1941" y="662"/>
                    <a:pt x="2032" y="640"/>
                  </a:cubicBezTo>
                  <a:cubicBezTo>
                    <a:pt x="2123" y="594"/>
                    <a:pt x="2214" y="571"/>
                    <a:pt x="2306" y="548"/>
                  </a:cubicBezTo>
                  <a:cubicBezTo>
                    <a:pt x="2329" y="548"/>
                    <a:pt x="2329" y="548"/>
                    <a:pt x="2329" y="525"/>
                  </a:cubicBezTo>
                  <a:cubicBezTo>
                    <a:pt x="2466" y="503"/>
                    <a:pt x="2602" y="457"/>
                    <a:pt x="2739" y="411"/>
                  </a:cubicBezTo>
                  <a:cubicBezTo>
                    <a:pt x="2876" y="366"/>
                    <a:pt x="3013" y="343"/>
                    <a:pt x="3150" y="297"/>
                  </a:cubicBezTo>
                  <a:cubicBezTo>
                    <a:pt x="3287" y="274"/>
                    <a:pt x="3401" y="229"/>
                    <a:pt x="3538" y="206"/>
                  </a:cubicBezTo>
                  <a:cubicBezTo>
                    <a:pt x="3607" y="183"/>
                    <a:pt x="3652" y="183"/>
                    <a:pt x="3721" y="160"/>
                  </a:cubicBezTo>
                  <a:cubicBezTo>
                    <a:pt x="3789" y="137"/>
                    <a:pt x="3858" y="137"/>
                    <a:pt x="3926" y="137"/>
                  </a:cubicBezTo>
                  <a:cubicBezTo>
                    <a:pt x="3949" y="115"/>
                    <a:pt x="3972" y="92"/>
                    <a:pt x="3972" y="46"/>
                  </a:cubicBezTo>
                  <a:cubicBezTo>
                    <a:pt x="3972" y="23"/>
                    <a:pt x="3949" y="0"/>
                    <a:pt x="3904" y="0"/>
                  </a:cubicBezTo>
                  <a:close/>
                </a:path>
              </a:pathLst>
            </a:custGeom>
            <a:solidFill>
              <a:srgbClr val="56CC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79" name="Google Shape;6979;p25"/>
            <p:cNvSpPr/>
            <p:nvPr/>
          </p:nvSpPr>
          <p:spPr>
            <a:xfrm>
              <a:off x="6857450" y="1899675"/>
              <a:ext cx="2875" cy="2875"/>
            </a:xfrm>
            <a:custGeom>
              <a:avLst/>
              <a:gdLst/>
              <a:ahLst/>
              <a:cxnLst/>
              <a:rect l="l" t="t" r="r" b="b"/>
              <a:pathLst>
                <a:path w="115" h="115" extrusionOk="0">
                  <a:moveTo>
                    <a:pt x="69" y="1"/>
                  </a:moveTo>
                  <a:cubicBezTo>
                    <a:pt x="46" y="1"/>
                    <a:pt x="23" y="24"/>
                    <a:pt x="1" y="46"/>
                  </a:cubicBezTo>
                  <a:cubicBezTo>
                    <a:pt x="1" y="69"/>
                    <a:pt x="23" y="115"/>
                    <a:pt x="46" y="115"/>
                  </a:cubicBezTo>
                  <a:cubicBezTo>
                    <a:pt x="92" y="115"/>
                    <a:pt x="115" y="92"/>
                    <a:pt x="115" y="69"/>
                  </a:cubicBezTo>
                  <a:cubicBezTo>
                    <a:pt x="115" y="46"/>
                    <a:pt x="92" y="1"/>
                    <a:pt x="69" y="1"/>
                  </a:cubicBezTo>
                  <a:close/>
                </a:path>
              </a:pathLst>
            </a:custGeom>
            <a:solidFill>
              <a:srgbClr val="56CC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80" name="Google Shape;6980;p25"/>
            <p:cNvSpPr/>
            <p:nvPr/>
          </p:nvSpPr>
          <p:spPr>
            <a:xfrm>
              <a:off x="6446025" y="2407550"/>
              <a:ext cx="30850" cy="71925"/>
            </a:xfrm>
            <a:custGeom>
              <a:avLst/>
              <a:gdLst/>
              <a:ahLst/>
              <a:cxnLst/>
              <a:rect l="l" t="t" r="r" b="b"/>
              <a:pathLst>
                <a:path w="1234" h="2877" extrusionOk="0">
                  <a:moveTo>
                    <a:pt x="1073" y="0"/>
                  </a:moveTo>
                  <a:cubicBezTo>
                    <a:pt x="1028" y="0"/>
                    <a:pt x="982" y="23"/>
                    <a:pt x="959" y="46"/>
                  </a:cubicBezTo>
                  <a:cubicBezTo>
                    <a:pt x="868" y="206"/>
                    <a:pt x="799" y="365"/>
                    <a:pt x="708" y="548"/>
                  </a:cubicBezTo>
                  <a:cubicBezTo>
                    <a:pt x="662" y="685"/>
                    <a:pt x="594" y="845"/>
                    <a:pt x="525" y="1005"/>
                  </a:cubicBezTo>
                  <a:cubicBezTo>
                    <a:pt x="411" y="1324"/>
                    <a:pt x="274" y="1644"/>
                    <a:pt x="183" y="1963"/>
                  </a:cubicBezTo>
                  <a:cubicBezTo>
                    <a:pt x="137" y="2077"/>
                    <a:pt x="115" y="2192"/>
                    <a:pt x="92" y="2306"/>
                  </a:cubicBezTo>
                  <a:cubicBezTo>
                    <a:pt x="69" y="2374"/>
                    <a:pt x="46" y="2443"/>
                    <a:pt x="46" y="2534"/>
                  </a:cubicBezTo>
                  <a:cubicBezTo>
                    <a:pt x="23" y="2602"/>
                    <a:pt x="1" y="2671"/>
                    <a:pt x="23" y="2739"/>
                  </a:cubicBezTo>
                  <a:cubicBezTo>
                    <a:pt x="46" y="2808"/>
                    <a:pt x="115" y="2876"/>
                    <a:pt x="183" y="2876"/>
                  </a:cubicBezTo>
                  <a:cubicBezTo>
                    <a:pt x="252" y="2876"/>
                    <a:pt x="297" y="2876"/>
                    <a:pt x="320" y="2853"/>
                  </a:cubicBezTo>
                  <a:cubicBezTo>
                    <a:pt x="366" y="2808"/>
                    <a:pt x="366" y="2785"/>
                    <a:pt x="389" y="2739"/>
                  </a:cubicBezTo>
                  <a:cubicBezTo>
                    <a:pt x="411" y="2694"/>
                    <a:pt x="411" y="2625"/>
                    <a:pt x="434" y="2580"/>
                  </a:cubicBezTo>
                  <a:cubicBezTo>
                    <a:pt x="434" y="2511"/>
                    <a:pt x="434" y="2465"/>
                    <a:pt x="457" y="2420"/>
                  </a:cubicBezTo>
                  <a:cubicBezTo>
                    <a:pt x="525" y="2077"/>
                    <a:pt x="640" y="1758"/>
                    <a:pt x="754" y="1438"/>
                  </a:cubicBezTo>
                  <a:cubicBezTo>
                    <a:pt x="822" y="1279"/>
                    <a:pt x="868" y="1119"/>
                    <a:pt x="936" y="959"/>
                  </a:cubicBezTo>
                  <a:cubicBezTo>
                    <a:pt x="959" y="868"/>
                    <a:pt x="982" y="799"/>
                    <a:pt x="1005" y="708"/>
                  </a:cubicBezTo>
                  <a:cubicBezTo>
                    <a:pt x="1028" y="639"/>
                    <a:pt x="1050" y="571"/>
                    <a:pt x="1073" y="480"/>
                  </a:cubicBezTo>
                  <a:cubicBezTo>
                    <a:pt x="1096" y="411"/>
                    <a:pt x="1119" y="365"/>
                    <a:pt x="1165" y="297"/>
                  </a:cubicBezTo>
                  <a:cubicBezTo>
                    <a:pt x="1165" y="274"/>
                    <a:pt x="1187" y="251"/>
                    <a:pt x="1187" y="229"/>
                  </a:cubicBezTo>
                  <a:cubicBezTo>
                    <a:pt x="1210" y="206"/>
                    <a:pt x="1233" y="160"/>
                    <a:pt x="1233" y="114"/>
                  </a:cubicBezTo>
                  <a:cubicBezTo>
                    <a:pt x="1210" y="114"/>
                    <a:pt x="1210" y="114"/>
                    <a:pt x="1210" y="92"/>
                  </a:cubicBezTo>
                  <a:cubicBezTo>
                    <a:pt x="1210" y="92"/>
                    <a:pt x="1187" y="69"/>
                    <a:pt x="1187" y="69"/>
                  </a:cubicBezTo>
                  <a:cubicBezTo>
                    <a:pt x="1142" y="46"/>
                    <a:pt x="1119" y="23"/>
                    <a:pt x="1096" y="0"/>
                  </a:cubicBezTo>
                  <a:close/>
                </a:path>
              </a:pathLst>
            </a:custGeom>
            <a:solidFill>
              <a:srgbClr val="56CC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81" name="Google Shape;6981;p25"/>
            <p:cNvSpPr/>
            <p:nvPr/>
          </p:nvSpPr>
          <p:spPr>
            <a:xfrm>
              <a:off x="6389525" y="2095400"/>
              <a:ext cx="196325" cy="316725"/>
            </a:xfrm>
            <a:custGeom>
              <a:avLst/>
              <a:gdLst/>
              <a:ahLst/>
              <a:cxnLst/>
              <a:rect l="l" t="t" r="r" b="b"/>
              <a:pathLst>
                <a:path w="7853" h="12669" extrusionOk="0">
                  <a:moveTo>
                    <a:pt x="5022" y="1"/>
                  </a:moveTo>
                  <a:cubicBezTo>
                    <a:pt x="4977" y="1"/>
                    <a:pt x="4931" y="24"/>
                    <a:pt x="4885" y="69"/>
                  </a:cubicBezTo>
                  <a:cubicBezTo>
                    <a:pt x="4794" y="161"/>
                    <a:pt x="4703" y="252"/>
                    <a:pt x="4612" y="343"/>
                  </a:cubicBezTo>
                  <a:cubicBezTo>
                    <a:pt x="4497" y="480"/>
                    <a:pt x="4406" y="594"/>
                    <a:pt x="4315" y="731"/>
                  </a:cubicBezTo>
                  <a:lnTo>
                    <a:pt x="4292" y="754"/>
                  </a:lnTo>
                  <a:lnTo>
                    <a:pt x="4246" y="800"/>
                  </a:lnTo>
                  <a:cubicBezTo>
                    <a:pt x="4178" y="891"/>
                    <a:pt x="4109" y="1005"/>
                    <a:pt x="4018" y="1096"/>
                  </a:cubicBezTo>
                  <a:cubicBezTo>
                    <a:pt x="3972" y="1188"/>
                    <a:pt x="3904" y="1256"/>
                    <a:pt x="3858" y="1348"/>
                  </a:cubicBezTo>
                  <a:lnTo>
                    <a:pt x="3721" y="1507"/>
                  </a:lnTo>
                  <a:lnTo>
                    <a:pt x="3721" y="1530"/>
                  </a:lnTo>
                  <a:cubicBezTo>
                    <a:pt x="3653" y="1599"/>
                    <a:pt x="3584" y="1667"/>
                    <a:pt x="3539" y="1758"/>
                  </a:cubicBezTo>
                  <a:lnTo>
                    <a:pt x="3493" y="1804"/>
                  </a:lnTo>
                  <a:lnTo>
                    <a:pt x="3470" y="1850"/>
                  </a:lnTo>
                  <a:cubicBezTo>
                    <a:pt x="3356" y="1987"/>
                    <a:pt x="3242" y="2146"/>
                    <a:pt x="3128" y="2306"/>
                  </a:cubicBezTo>
                  <a:cubicBezTo>
                    <a:pt x="2991" y="2489"/>
                    <a:pt x="2900" y="2626"/>
                    <a:pt x="2831" y="2763"/>
                  </a:cubicBezTo>
                  <a:cubicBezTo>
                    <a:pt x="2785" y="2831"/>
                    <a:pt x="2740" y="2923"/>
                    <a:pt x="2671" y="3014"/>
                  </a:cubicBezTo>
                  <a:cubicBezTo>
                    <a:pt x="2626" y="3082"/>
                    <a:pt x="2580" y="3174"/>
                    <a:pt x="2534" y="3242"/>
                  </a:cubicBezTo>
                  <a:cubicBezTo>
                    <a:pt x="2512" y="3311"/>
                    <a:pt x="2466" y="3356"/>
                    <a:pt x="2443" y="3425"/>
                  </a:cubicBezTo>
                  <a:lnTo>
                    <a:pt x="2420" y="3447"/>
                  </a:lnTo>
                  <a:cubicBezTo>
                    <a:pt x="2397" y="3516"/>
                    <a:pt x="2352" y="3607"/>
                    <a:pt x="2306" y="3699"/>
                  </a:cubicBezTo>
                  <a:cubicBezTo>
                    <a:pt x="2283" y="3744"/>
                    <a:pt x="2283" y="3790"/>
                    <a:pt x="2261" y="3813"/>
                  </a:cubicBezTo>
                  <a:lnTo>
                    <a:pt x="2238" y="3858"/>
                  </a:lnTo>
                  <a:cubicBezTo>
                    <a:pt x="2146" y="4064"/>
                    <a:pt x="2055" y="4246"/>
                    <a:pt x="1941" y="4406"/>
                  </a:cubicBezTo>
                  <a:cubicBezTo>
                    <a:pt x="1850" y="4589"/>
                    <a:pt x="1758" y="4771"/>
                    <a:pt x="1667" y="4931"/>
                  </a:cubicBezTo>
                  <a:cubicBezTo>
                    <a:pt x="1576" y="5114"/>
                    <a:pt x="1507" y="5274"/>
                    <a:pt x="1416" y="5456"/>
                  </a:cubicBezTo>
                  <a:cubicBezTo>
                    <a:pt x="1325" y="5639"/>
                    <a:pt x="1256" y="5821"/>
                    <a:pt x="1142" y="6095"/>
                  </a:cubicBezTo>
                  <a:lnTo>
                    <a:pt x="1051" y="6323"/>
                  </a:lnTo>
                  <a:cubicBezTo>
                    <a:pt x="982" y="6438"/>
                    <a:pt x="937" y="6575"/>
                    <a:pt x="891" y="6711"/>
                  </a:cubicBezTo>
                  <a:lnTo>
                    <a:pt x="823" y="6826"/>
                  </a:lnTo>
                  <a:cubicBezTo>
                    <a:pt x="777" y="6963"/>
                    <a:pt x="708" y="7100"/>
                    <a:pt x="663" y="7259"/>
                  </a:cubicBezTo>
                  <a:lnTo>
                    <a:pt x="617" y="7373"/>
                  </a:lnTo>
                  <a:cubicBezTo>
                    <a:pt x="571" y="7510"/>
                    <a:pt x="526" y="7647"/>
                    <a:pt x="480" y="7807"/>
                  </a:cubicBezTo>
                  <a:cubicBezTo>
                    <a:pt x="412" y="7967"/>
                    <a:pt x="366" y="8149"/>
                    <a:pt x="298" y="8309"/>
                  </a:cubicBezTo>
                  <a:cubicBezTo>
                    <a:pt x="275" y="8423"/>
                    <a:pt x="229" y="8560"/>
                    <a:pt x="206" y="8652"/>
                  </a:cubicBezTo>
                  <a:cubicBezTo>
                    <a:pt x="206" y="8720"/>
                    <a:pt x="183" y="8789"/>
                    <a:pt x="161" y="8857"/>
                  </a:cubicBezTo>
                  <a:cubicBezTo>
                    <a:pt x="138" y="8971"/>
                    <a:pt x="115" y="9108"/>
                    <a:pt x="92" y="9222"/>
                  </a:cubicBezTo>
                  <a:cubicBezTo>
                    <a:pt x="69" y="9268"/>
                    <a:pt x="69" y="9336"/>
                    <a:pt x="46" y="9382"/>
                  </a:cubicBezTo>
                  <a:cubicBezTo>
                    <a:pt x="46" y="9451"/>
                    <a:pt x="24" y="9519"/>
                    <a:pt x="24" y="9565"/>
                  </a:cubicBezTo>
                  <a:cubicBezTo>
                    <a:pt x="1" y="9679"/>
                    <a:pt x="46" y="9793"/>
                    <a:pt x="161" y="9816"/>
                  </a:cubicBezTo>
                  <a:lnTo>
                    <a:pt x="206" y="9816"/>
                  </a:lnTo>
                  <a:cubicBezTo>
                    <a:pt x="206" y="9839"/>
                    <a:pt x="229" y="9861"/>
                    <a:pt x="275" y="9884"/>
                  </a:cubicBezTo>
                  <a:cubicBezTo>
                    <a:pt x="343" y="9930"/>
                    <a:pt x="412" y="9976"/>
                    <a:pt x="480" y="10021"/>
                  </a:cubicBezTo>
                  <a:cubicBezTo>
                    <a:pt x="526" y="10067"/>
                    <a:pt x="594" y="10090"/>
                    <a:pt x="640" y="10135"/>
                  </a:cubicBezTo>
                  <a:cubicBezTo>
                    <a:pt x="686" y="10181"/>
                    <a:pt x="754" y="10227"/>
                    <a:pt x="800" y="10272"/>
                  </a:cubicBezTo>
                  <a:lnTo>
                    <a:pt x="845" y="10295"/>
                  </a:lnTo>
                  <a:lnTo>
                    <a:pt x="959" y="10386"/>
                  </a:lnTo>
                  <a:lnTo>
                    <a:pt x="1051" y="10500"/>
                  </a:lnTo>
                  <a:lnTo>
                    <a:pt x="1165" y="10569"/>
                  </a:lnTo>
                  <a:cubicBezTo>
                    <a:pt x="1279" y="10660"/>
                    <a:pt x="1370" y="10752"/>
                    <a:pt x="1484" y="10866"/>
                  </a:cubicBezTo>
                  <a:lnTo>
                    <a:pt x="1530" y="10911"/>
                  </a:lnTo>
                  <a:cubicBezTo>
                    <a:pt x="1576" y="10957"/>
                    <a:pt x="1644" y="11003"/>
                    <a:pt x="1690" y="11048"/>
                  </a:cubicBezTo>
                  <a:cubicBezTo>
                    <a:pt x="1758" y="11117"/>
                    <a:pt x="1827" y="11185"/>
                    <a:pt x="1895" y="11231"/>
                  </a:cubicBezTo>
                  <a:cubicBezTo>
                    <a:pt x="2009" y="11322"/>
                    <a:pt x="2101" y="11413"/>
                    <a:pt x="2215" y="11482"/>
                  </a:cubicBezTo>
                  <a:lnTo>
                    <a:pt x="2306" y="11573"/>
                  </a:lnTo>
                  <a:cubicBezTo>
                    <a:pt x="2466" y="11687"/>
                    <a:pt x="2603" y="11802"/>
                    <a:pt x="2740" y="11916"/>
                  </a:cubicBezTo>
                  <a:cubicBezTo>
                    <a:pt x="2763" y="11938"/>
                    <a:pt x="2808" y="11961"/>
                    <a:pt x="2831" y="11984"/>
                  </a:cubicBezTo>
                  <a:cubicBezTo>
                    <a:pt x="2854" y="12007"/>
                    <a:pt x="2900" y="12053"/>
                    <a:pt x="2922" y="12075"/>
                  </a:cubicBezTo>
                  <a:cubicBezTo>
                    <a:pt x="2968" y="12121"/>
                    <a:pt x="3037" y="12167"/>
                    <a:pt x="3082" y="12212"/>
                  </a:cubicBezTo>
                  <a:lnTo>
                    <a:pt x="3151" y="12281"/>
                  </a:lnTo>
                  <a:cubicBezTo>
                    <a:pt x="3242" y="12372"/>
                    <a:pt x="3333" y="12463"/>
                    <a:pt x="3447" y="12555"/>
                  </a:cubicBezTo>
                  <a:cubicBezTo>
                    <a:pt x="3539" y="12646"/>
                    <a:pt x="3630" y="12669"/>
                    <a:pt x="3699" y="12669"/>
                  </a:cubicBezTo>
                  <a:cubicBezTo>
                    <a:pt x="3744" y="12669"/>
                    <a:pt x="3790" y="12669"/>
                    <a:pt x="3813" y="12646"/>
                  </a:cubicBezTo>
                  <a:cubicBezTo>
                    <a:pt x="3881" y="12600"/>
                    <a:pt x="3904" y="12532"/>
                    <a:pt x="3950" y="12486"/>
                  </a:cubicBezTo>
                  <a:lnTo>
                    <a:pt x="3972" y="12418"/>
                  </a:lnTo>
                  <a:cubicBezTo>
                    <a:pt x="4018" y="12372"/>
                    <a:pt x="4064" y="12304"/>
                    <a:pt x="4087" y="12235"/>
                  </a:cubicBezTo>
                  <a:lnTo>
                    <a:pt x="4109" y="12212"/>
                  </a:lnTo>
                  <a:cubicBezTo>
                    <a:pt x="4155" y="12121"/>
                    <a:pt x="4201" y="12053"/>
                    <a:pt x="4246" y="11961"/>
                  </a:cubicBezTo>
                  <a:cubicBezTo>
                    <a:pt x="4292" y="11893"/>
                    <a:pt x="4315" y="11802"/>
                    <a:pt x="4360" y="11733"/>
                  </a:cubicBezTo>
                  <a:lnTo>
                    <a:pt x="4406" y="11665"/>
                  </a:lnTo>
                  <a:cubicBezTo>
                    <a:pt x="4429" y="11596"/>
                    <a:pt x="4475" y="11550"/>
                    <a:pt x="4497" y="11505"/>
                  </a:cubicBezTo>
                  <a:lnTo>
                    <a:pt x="4589" y="11322"/>
                  </a:lnTo>
                  <a:cubicBezTo>
                    <a:pt x="4634" y="11231"/>
                    <a:pt x="4680" y="11117"/>
                    <a:pt x="4726" y="11025"/>
                  </a:cubicBezTo>
                  <a:lnTo>
                    <a:pt x="4863" y="10774"/>
                  </a:lnTo>
                  <a:lnTo>
                    <a:pt x="4977" y="10523"/>
                  </a:lnTo>
                  <a:cubicBezTo>
                    <a:pt x="5045" y="10409"/>
                    <a:pt x="5091" y="10295"/>
                    <a:pt x="5136" y="10181"/>
                  </a:cubicBezTo>
                  <a:cubicBezTo>
                    <a:pt x="5182" y="10067"/>
                    <a:pt x="5228" y="9976"/>
                    <a:pt x="5273" y="9861"/>
                  </a:cubicBezTo>
                  <a:lnTo>
                    <a:pt x="5296" y="9839"/>
                  </a:lnTo>
                  <a:lnTo>
                    <a:pt x="5296" y="9816"/>
                  </a:lnTo>
                  <a:cubicBezTo>
                    <a:pt x="5319" y="9747"/>
                    <a:pt x="5365" y="9679"/>
                    <a:pt x="5388" y="9587"/>
                  </a:cubicBezTo>
                  <a:lnTo>
                    <a:pt x="5433" y="9473"/>
                  </a:lnTo>
                  <a:cubicBezTo>
                    <a:pt x="5502" y="9314"/>
                    <a:pt x="5570" y="9131"/>
                    <a:pt x="5639" y="8948"/>
                  </a:cubicBezTo>
                  <a:cubicBezTo>
                    <a:pt x="5707" y="8743"/>
                    <a:pt x="5776" y="8560"/>
                    <a:pt x="5821" y="8355"/>
                  </a:cubicBezTo>
                  <a:cubicBezTo>
                    <a:pt x="5867" y="8195"/>
                    <a:pt x="5913" y="7990"/>
                    <a:pt x="5958" y="7784"/>
                  </a:cubicBezTo>
                  <a:cubicBezTo>
                    <a:pt x="5958" y="7739"/>
                    <a:pt x="5958" y="7693"/>
                    <a:pt x="5958" y="7625"/>
                  </a:cubicBezTo>
                  <a:cubicBezTo>
                    <a:pt x="5958" y="7579"/>
                    <a:pt x="5958" y="7533"/>
                    <a:pt x="5958" y="7510"/>
                  </a:cubicBezTo>
                  <a:cubicBezTo>
                    <a:pt x="5958" y="7396"/>
                    <a:pt x="5935" y="7305"/>
                    <a:pt x="5913" y="7214"/>
                  </a:cubicBezTo>
                  <a:cubicBezTo>
                    <a:pt x="5890" y="7168"/>
                    <a:pt x="5890" y="7122"/>
                    <a:pt x="5867" y="7077"/>
                  </a:cubicBezTo>
                  <a:lnTo>
                    <a:pt x="5844" y="7054"/>
                  </a:lnTo>
                  <a:cubicBezTo>
                    <a:pt x="5821" y="7008"/>
                    <a:pt x="5798" y="6985"/>
                    <a:pt x="5776" y="6940"/>
                  </a:cubicBezTo>
                  <a:cubicBezTo>
                    <a:pt x="5753" y="6894"/>
                    <a:pt x="5730" y="6871"/>
                    <a:pt x="5707" y="6848"/>
                  </a:cubicBezTo>
                  <a:cubicBezTo>
                    <a:pt x="5684" y="6826"/>
                    <a:pt x="5661" y="6826"/>
                    <a:pt x="5639" y="6803"/>
                  </a:cubicBezTo>
                  <a:lnTo>
                    <a:pt x="5639" y="6780"/>
                  </a:lnTo>
                  <a:cubicBezTo>
                    <a:pt x="5593" y="6757"/>
                    <a:pt x="5525" y="6734"/>
                    <a:pt x="5479" y="6711"/>
                  </a:cubicBezTo>
                  <a:cubicBezTo>
                    <a:pt x="5410" y="6689"/>
                    <a:pt x="5365" y="6666"/>
                    <a:pt x="5296" y="6666"/>
                  </a:cubicBezTo>
                  <a:cubicBezTo>
                    <a:pt x="5228" y="6666"/>
                    <a:pt x="5182" y="6689"/>
                    <a:pt x="5136" y="6689"/>
                  </a:cubicBezTo>
                  <a:cubicBezTo>
                    <a:pt x="5022" y="6711"/>
                    <a:pt x="4931" y="6757"/>
                    <a:pt x="4840" y="6803"/>
                  </a:cubicBezTo>
                  <a:cubicBezTo>
                    <a:pt x="4771" y="6826"/>
                    <a:pt x="4703" y="6871"/>
                    <a:pt x="4634" y="6917"/>
                  </a:cubicBezTo>
                  <a:cubicBezTo>
                    <a:pt x="4657" y="6894"/>
                    <a:pt x="4680" y="6848"/>
                    <a:pt x="4703" y="6803"/>
                  </a:cubicBezTo>
                  <a:lnTo>
                    <a:pt x="4794" y="6620"/>
                  </a:lnTo>
                  <a:cubicBezTo>
                    <a:pt x="4863" y="6506"/>
                    <a:pt x="4931" y="6392"/>
                    <a:pt x="4977" y="6301"/>
                  </a:cubicBezTo>
                  <a:cubicBezTo>
                    <a:pt x="5091" y="6118"/>
                    <a:pt x="5182" y="5935"/>
                    <a:pt x="5296" y="5776"/>
                  </a:cubicBezTo>
                  <a:cubicBezTo>
                    <a:pt x="5753" y="5091"/>
                    <a:pt x="6232" y="4429"/>
                    <a:pt x="6689" y="3813"/>
                  </a:cubicBezTo>
                  <a:lnTo>
                    <a:pt x="6757" y="3721"/>
                  </a:lnTo>
                  <a:lnTo>
                    <a:pt x="6826" y="3653"/>
                  </a:lnTo>
                  <a:cubicBezTo>
                    <a:pt x="6871" y="3562"/>
                    <a:pt x="6940" y="3493"/>
                    <a:pt x="6985" y="3402"/>
                  </a:cubicBezTo>
                  <a:lnTo>
                    <a:pt x="7099" y="3265"/>
                  </a:lnTo>
                  <a:cubicBezTo>
                    <a:pt x="7214" y="3128"/>
                    <a:pt x="7305" y="2991"/>
                    <a:pt x="7442" y="2854"/>
                  </a:cubicBezTo>
                  <a:cubicBezTo>
                    <a:pt x="7488" y="2786"/>
                    <a:pt x="7556" y="2717"/>
                    <a:pt x="7602" y="2649"/>
                  </a:cubicBezTo>
                  <a:cubicBezTo>
                    <a:pt x="7670" y="2580"/>
                    <a:pt x="7739" y="2512"/>
                    <a:pt x="7807" y="2420"/>
                  </a:cubicBezTo>
                  <a:cubicBezTo>
                    <a:pt x="7853" y="2375"/>
                    <a:pt x="7853" y="2306"/>
                    <a:pt x="7807" y="2261"/>
                  </a:cubicBezTo>
                  <a:cubicBezTo>
                    <a:pt x="7784" y="2238"/>
                    <a:pt x="7761" y="2238"/>
                    <a:pt x="7716" y="2238"/>
                  </a:cubicBezTo>
                  <a:cubicBezTo>
                    <a:pt x="7693" y="2192"/>
                    <a:pt x="7670" y="2169"/>
                    <a:pt x="7624" y="2146"/>
                  </a:cubicBezTo>
                  <a:lnTo>
                    <a:pt x="7533" y="2078"/>
                  </a:lnTo>
                  <a:cubicBezTo>
                    <a:pt x="7465" y="2009"/>
                    <a:pt x="7396" y="1941"/>
                    <a:pt x="7328" y="1873"/>
                  </a:cubicBezTo>
                  <a:cubicBezTo>
                    <a:pt x="7236" y="1781"/>
                    <a:pt x="7122" y="1690"/>
                    <a:pt x="7031" y="1599"/>
                  </a:cubicBezTo>
                  <a:lnTo>
                    <a:pt x="6940" y="1530"/>
                  </a:lnTo>
                  <a:cubicBezTo>
                    <a:pt x="6848" y="1462"/>
                    <a:pt x="6780" y="1393"/>
                    <a:pt x="6734" y="1348"/>
                  </a:cubicBezTo>
                  <a:cubicBezTo>
                    <a:pt x="6689" y="1302"/>
                    <a:pt x="6643" y="1256"/>
                    <a:pt x="6597" y="1211"/>
                  </a:cubicBezTo>
                  <a:lnTo>
                    <a:pt x="6529" y="1165"/>
                  </a:lnTo>
                  <a:cubicBezTo>
                    <a:pt x="6438" y="1096"/>
                    <a:pt x="6346" y="1028"/>
                    <a:pt x="6278" y="960"/>
                  </a:cubicBezTo>
                  <a:cubicBezTo>
                    <a:pt x="6209" y="891"/>
                    <a:pt x="6141" y="845"/>
                    <a:pt x="6095" y="800"/>
                  </a:cubicBezTo>
                  <a:cubicBezTo>
                    <a:pt x="6050" y="754"/>
                    <a:pt x="6004" y="731"/>
                    <a:pt x="5958" y="686"/>
                  </a:cubicBezTo>
                  <a:cubicBezTo>
                    <a:pt x="5935" y="663"/>
                    <a:pt x="5913" y="640"/>
                    <a:pt x="5890" y="617"/>
                  </a:cubicBezTo>
                  <a:cubicBezTo>
                    <a:pt x="5821" y="572"/>
                    <a:pt x="5753" y="503"/>
                    <a:pt x="5684" y="457"/>
                  </a:cubicBezTo>
                  <a:cubicBezTo>
                    <a:pt x="5593" y="389"/>
                    <a:pt x="5502" y="298"/>
                    <a:pt x="5410" y="229"/>
                  </a:cubicBezTo>
                  <a:cubicBezTo>
                    <a:pt x="5365" y="183"/>
                    <a:pt x="5296" y="138"/>
                    <a:pt x="5251" y="92"/>
                  </a:cubicBezTo>
                  <a:cubicBezTo>
                    <a:pt x="5228" y="69"/>
                    <a:pt x="5182" y="69"/>
                    <a:pt x="5159" y="69"/>
                  </a:cubicBezTo>
                  <a:cubicBezTo>
                    <a:pt x="5114" y="24"/>
                    <a:pt x="5068" y="1"/>
                    <a:pt x="5022" y="1"/>
                  </a:cubicBezTo>
                  <a:close/>
                </a:path>
              </a:pathLst>
            </a:custGeom>
            <a:solidFill>
              <a:srgbClr val="FECE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82" name="Google Shape;6982;p25"/>
            <p:cNvSpPr/>
            <p:nvPr/>
          </p:nvSpPr>
          <p:spPr>
            <a:xfrm>
              <a:off x="6536175" y="2175300"/>
              <a:ext cx="53675" cy="69300"/>
            </a:xfrm>
            <a:custGeom>
              <a:avLst/>
              <a:gdLst/>
              <a:ahLst/>
              <a:cxnLst/>
              <a:rect l="l" t="t" r="r" b="b"/>
              <a:pathLst>
                <a:path w="2147" h="2772" extrusionOk="0">
                  <a:moveTo>
                    <a:pt x="2055" y="0"/>
                  </a:moveTo>
                  <a:cubicBezTo>
                    <a:pt x="2032" y="0"/>
                    <a:pt x="2010" y="0"/>
                    <a:pt x="1987" y="23"/>
                  </a:cubicBezTo>
                  <a:cubicBezTo>
                    <a:pt x="1918" y="115"/>
                    <a:pt x="1850" y="183"/>
                    <a:pt x="1781" y="251"/>
                  </a:cubicBezTo>
                  <a:cubicBezTo>
                    <a:pt x="1713" y="343"/>
                    <a:pt x="1644" y="411"/>
                    <a:pt x="1576" y="480"/>
                  </a:cubicBezTo>
                  <a:cubicBezTo>
                    <a:pt x="1439" y="640"/>
                    <a:pt x="1325" y="776"/>
                    <a:pt x="1188" y="936"/>
                  </a:cubicBezTo>
                  <a:cubicBezTo>
                    <a:pt x="1051" y="1096"/>
                    <a:pt x="937" y="1256"/>
                    <a:pt x="823" y="1393"/>
                  </a:cubicBezTo>
                  <a:cubicBezTo>
                    <a:pt x="686" y="1553"/>
                    <a:pt x="572" y="1712"/>
                    <a:pt x="457" y="1872"/>
                  </a:cubicBezTo>
                  <a:cubicBezTo>
                    <a:pt x="389" y="1963"/>
                    <a:pt x="320" y="2078"/>
                    <a:pt x="229" y="2169"/>
                  </a:cubicBezTo>
                  <a:cubicBezTo>
                    <a:pt x="206" y="2214"/>
                    <a:pt x="184" y="2260"/>
                    <a:pt x="161" y="2306"/>
                  </a:cubicBezTo>
                  <a:cubicBezTo>
                    <a:pt x="138" y="2329"/>
                    <a:pt x="115" y="2374"/>
                    <a:pt x="92" y="2397"/>
                  </a:cubicBezTo>
                  <a:cubicBezTo>
                    <a:pt x="69" y="2443"/>
                    <a:pt x="47" y="2511"/>
                    <a:pt x="24" y="2580"/>
                  </a:cubicBezTo>
                  <a:cubicBezTo>
                    <a:pt x="1" y="2648"/>
                    <a:pt x="69" y="2762"/>
                    <a:pt x="161" y="2762"/>
                  </a:cubicBezTo>
                  <a:cubicBezTo>
                    <a:pt x="174" y="2769"/>
                    <a:pt x="187" y="2772"/>
                    <a:pt x="200" y="2772"/>
                  </a:cubicBezTo>
                  <a:cubicBezTo>
                    <a:pt x="231" y="2772"/>
                    <a:pt x="259" y="2756"/>
                    <a:pt x="275" y="2739"/>
                  </a:cubicBezTo>
                  <a:cubicBezTo>
                    <a:pt x="320" y="2717"/>
                    <a:pt x="343" y="2694"/>
                    <a:pt x="366" y="2648"/>
                  </a:cubicBezTo>
                  <a:cubicBezTo>
                    <a:pt x="389" y="2557"/>
                    <a:pt x="435" y="2488"/>
                    <a:pt x="480" y="2420"/>
                  </a:cubicBezTo>
                  <a:cubicBezTo>
                    <a:pt x="526" y="2351"/>
                    <a:pt x="572" y="2283"/>
                    <a:pt x="617" y="2214"/>
                  </a:cubicBezTo>
                  <a:cubicBezTo>
                    <a:pt x="708" y="2078"/>
                    <a:pt x="800" y="1941"/>
                    <a:pt x="891" y="1804"/>
                  </a:cubicBezTo>
                  <a:cubicBezTo>
                    <a:pt x="982" y="1667"/>
                    <a:pt x="1074" y="1530"/>
                    <a:pt x="1165" y="1393"/>
                  </a:cubicBezTo>
                  <a:cubicBezTo>
                    <a:pt x="1256" y="1256"/>
                    <a:pt x="1348" y="1119"/>
                    <a:pt x="1439" y="1005"/>
                  </a:cubicBezTo>
                  <a:cubicBezTo>
                    <a:pt x="1530" y="845"/>
                    <a:pt x="1644" y="708"/>
                    <a:pt x="1758" y="571"/>
                  </a:cubicBezTo>
                  <a:cubicBezTo>
                    <a:pt x="1804" y="503"/>
                    <a:pt x="1850" y="434"/>
                    <a:pt x="1918" y="366"/>
                  </a:cubicBezTo>
                  <a:cubicBezTo>
                    <a:pt x="1964" y="274"/>
                    <a:pt x="2032" y="206"/>
                    <a:pt x="2101" y="137"/>
                  </a:cubicBezTo>
                  <a:cubicBezTo>
                    <a:pt x="2146" y="115"/>
                    <a:pt x="2124" y="46"/>
                    <a:pt x="2101" y="23"/>
                  </a:cubicBezTo>
                  <a:cubicBezTo>
                    <a:pt x="2078" y="0"/>
                    <a:pt x="2078" y="0"/>
                    <a:pt x="2055" y="0"/>
                  </a:cubicBezTo>
                  <a:close/>
                </a:path>
              </a:pathLst>
            </a:custGeom>
            <a:solidFill>
              <a:srgbClr val="FECE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83" name="Google Shape;6983;p25"/>
            <p:cNvSpPr/>
            <p:nvPr/>
          </p:nvSpPr>
          <p:spPr>
            <a:xfrm>
              <a:off x="6541900" y="2210100"/>
              <a:ext cx="43950" cy="56200"/>
            </a:xfrm>
            <a:custGeom>
              <a:avLst/>
              <a:gdLst/>
              <a:ahLst/>
              <a:cxnLst/>
              <a:rect l="l" t="t" r="r" b="b"/>
              <a:pathLst>
                <a:path w="1758" h="2248" extrusionOk="0">
                  <a:moveTo>
                    <a:pt x="1164" y="845"/>
                  </a:moveTo>
                  <a:cubicBezTo>
                    <a:pt x="1158" y="853"/>
                    <a:pt x="1153" y="860"/>
                    <a:pt x="1147" y="868"/>
                  </a:cubicBezTo>
                  <a:lnTo>
                    <a:pt x="1147" y="868"/>
                  </a:lnTo>
                  <a:cubicBezTo>
                    <a:pt x="1164" y="864"/>
                    <a:pt x="1164" y="845"/>
                    <a:pt x="1164" y="845"/>
                  </a:cubicBezTo>
                  <a:close/>
                  <a:moveTo>
                    <a:pt x="1644" y="1"/>
                  </a:moveTo>
                  <a:cubicBezTo>
                    <a:pt x="1621" y="1"/>
                    <a:pt x="1598" y="1"/>
                    <a:pt x="1575" y="24"/>
                  </a:cubicBezTo>
                  <a:cubicBezTo>
                    <a:pt x="1461" y="138"/>
                    <a:pt x="1347" y="275"/>
                    <a:pt x="1233" y="412"/>
                  </a:cubicBezTo>
                  <a:cubicBezTo>
                    <a:pt x="1141" y="526"/>
                    <a:pt x="1027" y="663"/>
                    <a:pt x="936" y="777"/>
                  </a:cubicBezTo>
                  <a:cubicBezTo>
                    <a:pt x="731" y="1028"/>
                    <a:pt x="525" y="1279"/>
                    <a:pt x="343" y="1530"/>
                  </a:cubicBezTo>
                  <a:cubicBezTo>
                    <a:pt x="343" y="1530"/>
                    <a:pt x="343" y="1530"/>
                    <a:pt x="343" y="1553"/>
                  </a:cubicBezTo>
                  <a:lnTo>
                    <a:pt x="320" y="1553"/>
                  </a:lnTo>
                  <a:cubicBezTo>
                    <a:pt x="297" y="1621"/>
                    <a:pt x="251" y="1667"/>
                    <a:pt x="206" y="1735"/>
                  </a:cubicBezTo>
                  <a:cubicBezTo>
                    <a:pt x="206" y="1735"/>
                    <a:pt x="227" y="1714"/>
                    <a:pt x="228" y="1713"/>
                  </a:cubicBezTo>
                  <a:lnTo>
                    <a:pt x="228" y="1713"/>
                  </a:lnTo>
                  <a:cubicBezTo>
                    <a:pt x="183" y="1758"/>
                    <a:pt x="160" y="1804"/>
                    <a:pt x="114" y="1850"/>
                  </a:cubicBezTo>
                  <a:cubicBezTo>
                    <a:pt x="91" y="1895"/>
                    <a:pt x="46" y="1941"/>
                    <a:pt x="23" y="2009"/>
                  </a:cubicBezTo>
                  <a:cubicBezTo>
                    <a:pt x="0" y="2055"/>
                    <a:pt x="0" y="2078"/>
                    <a:pt x="23" y="2123"/>
                  </a:cubicBezTo>
                  <a:cubicBezTo>
                    <a:pt x="23" y="2169"/>
                    <a:pt x="69" y="2215"/>
                    <a:pt x="91" y="2238"/>
                  </a:cubicBezTo>
                  <a:cubicBezTo>
                    <a:pt x="122" y="2238"/>
                    <a:pt x="152" y="2248"/>
                    <a:pt x="183" y="2248"/>
                  </a:cubicBezTo>
                  <a:cubicBezTo>
                    <a:pt x="198" y="2248"/>
                    <a:pt x="213" y="2245"/>
                    <a:pt x="228" y="2238"/>
                  </a:cubicBezTo>
                  <a:cubicBezTo>
                    <a:pt x="274" y="2215"/>
                    <a:pt x="297" y="2192"/>
                    <a:pt x="320" y="2146"/>
                  </a:cubicBezTo>
                  <a:cubicBezTo>
                    <a:pt x="343" y="2123"/>
                    <a:pt x="365" y="2101"/>
                    <a:pt x="388" y="2055"/>
                  </a:cubicBezTo>
                  <a:cubicBezTo>
                    <a:pt x="388" y="2032"/>
                    <a:pt x="411" y="2009"/>
                    <a:pt x="434" y="1987"/>
                  </a:cubicBezTo>
                  <a:cubicBezTo>
                    <a:pt x="457" y="1918"/>
                    <a:pt x="502" y="1872"/>
                    <a:pt x="525" y="1827"/>
                  </a:cubicBezTo>
                  <a:cubicBezTo>
                    <a:pt x="594" y="1713"/>
                    <a:pt x="662" y="1599"/>
                    <a:pt x="731" y="1507"/>
                  </a:cubicBezTo>
                  <a:cubicBezTo>
                    <a:pt x="863" y="1287"/>
                    <a:pt x="995" y="1067"/>
                    <a:pt x="1147" y="868"/>
                  </a:cubicBezTo>
                  <a:lnTo>
                    <a:pt x="1147" y="868"/>
                  </a:lnTo>
                  <a:cubicBezTo>
                    <a:pt x="1145" y="868"/>
                    <a:pt x="1143" y="868"/>
                    <a:pt x="1141" y="868"/>
                  </a:cubicBezTo>
                  <a:cubicBezTo>
                    <a:pt x="1233" y="754"/>
                    <a:pt x="1324" y="617"/>
                    <a:pt x="1415" y="503"/>
                  </a:cubicBezTo>
                  <a:cubicBezTo>
                    <a:pt x="1461" y="457"/>
                    <a:pt x="1507" y="389"/>
                    <a:pt x="1552" y="343"/>
                  </a:cubicBezTo>
                  <a:cubicBezTo>
                    <a:pt x="1598" y="275"/>
                    <a:pt x="1666" y="206"/>
                    <a:pt x="1712" y="161"/>
                  </a:cubicBezTo>
                  <a:cubicBezTo>
                    <a:pt x="1758" y="115"/>
                    <a:pt x="1758" y="46"/>
                    <a:pt x="1712" y="24"/>
                  </a:cubicBezTo>
                  <a:cubicBezTo>
                    <a:pt x="1689" y="1"/>
                    <a:pt x="1666" y="1"/>
                    <a:pt x="1644" y="1"/>
                  </a:cubicBezTo>
                  <a:close/>
                </a:path>
              </a:pathLst>
            </a:custGeom>
            <a:solidFill>
              <a:srgbClr val="FECE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84" name="Google Shape;6984;p25"/>
            <p:cNvSpPr/>
            <p:nvPr/>
          </p:nvSpPr>
          <p:spPr>
            <a:xfrm>
              <a:off x="6850025" y="1767875"/>
              <a:ext cx="178075" cy="66775"/>
            </a:xfrm>
            <a:custGeom>
              <a:avLst/>
              <a:gdLst/>
              <a:ahLst/>
              <a:cxnLst/>
              <a:rect l="l" t="t" r="r" b="b"/>
              <a:pathLst>
                <a:path w="7123" h="2671" extrusionOk="0">
                  <a:moveTo>
                    <a:pt x="2740" y="776"/>
                  </a:moveTo>
                  <a:cubicBezTo>
                    <a:pt x="2649" y="822"/>
                    <a:pt x="2557" y="845"/>
                    <a:pt x="2466" y="890"/>
                  </a:cubicBezTo>
                  <a:cubicBezTo>
                    <a:pt x="2466" y="890"/>
                    <a:pt x="2466" y="890"/>
                    <a:pt x="2466" y="868"/>
                  </a:cubicBezTo>
                  <a:cubicBezTo>
                    <a:pt x="2534" y="845"/>
                    <a:pt x="2626" y="799"/>
                    <a:pt x="2717" y="776"/>
                  </a:cubicBezTo>
                  <a:close/>
                  <a:moveTo>
                    <a:pt x="4497" y="0"/>
                  </a:moveTo>
                  <a:cubicBezTo>
                    <a:pt x="4406" y="0"/>
                    <a:pt x="4315" y="23"/>
                    <a:pt x="4224" y="23"/>
                  </a:cubicBezTo>
                  <a:cubicBezTo>
                    <a:pt x="4109" y="46"/>
                    <a:pt x="4018" y="69"/>
                    <a:pt x="3927" y="91"/>
                  </a:cubicBezTo>
                  <a:cubicBezTo>
                    <a:pt x="3881" y="91"/>
                    <a:pt x="3835" y="114"/>
                    <a:pt x="3790" y="114"/>
                  </a:cubicBezTo>
                  <a:cubicBezTo>
                    <a:pt x="3767" y="103"/>
                    <a:pt x="3738" y="97"/>
                    <a:pt x="3710" y="97"/>
                  </a:cubicBezTo>
                  <a:cubicBezTo>
                    <a:pt x="3681" y="97"/>
                    <a:pt x="3653" y="103"/>
                    <a:pt x="3630" y="114"/>
                  </a:cubicBezTo>
                  <a:lnTo>
                    <a:pt x="3539" y="114"/>
                  </a:lnTo>
                  <a:cubicBezTo>
                    <a:pt x="3470" y="137"/>
                    <a:pt x="3402" y="137"/>
                    <a:pt x="3333" y="160"/>
                  </a:cubicBezTo>
                  <a:cubicBezTo>
                    <a:pt x="3174" y="183"/>
                    <a:pt x="3014" y="206"/>
                    <a:pt x="2877" y="251"/>
                  </a:cubicBezTo>
                  <a:cubicBezTo>
                    <a:pt x="2786" y="274"/>
                    <a:pt x="2717" y="320"/>
                    <a:pt x="2649" y="343"/>
                  </a:cubicBezTo>
                  <a:cubicBezTo>
                    <a:pt x="2603" y="365"/>
                    <a:pt x="2580" y="365"/>
                    <a:pt x="2557" y="388"/>
                  </a:cubicBezTo>
                  <a:cubicBezTo>
                    <a:pt x="2489" y="411"/>
                    <a:pt x="2420" y="434"/>
                    <a:pt x="2375" y="457"/>
                  </a:cubicBezTo>
                  <a:cubicBezTo>
                    <a:pt x="2215" y="502"/>
                    <a:pt x="2078" y="571"/>
                    <a:pt x="1918" y="662"/>
                  </a:cubicBezTo>
                  <a:cubicBezTo>
                    <a:pt x="1850" y="685"/>
                    <a:pt x="1781" y="731"/>
                    <a:pt x="1713" y="776"/>
                  </a:cubicBezTo>
                  <a:cubicBezTo>
                    <a:pt x="1667" y="799"/>
                    <a:pt x="1644" y="822"/>
                    <a:pt x="1599" y="845"/>
                  </a:cubicBezTo>
                  <a:cubicBezTo>
                    <a:pt x="1599" y="845"/>
                    <a:pt x="1576" y="868"/>
                    <a:pt x="1553" y="868"/>
                  </a:cubicBezTo>
                  <a:cubicBezTo>
                    <a:pt x="1530" y="890"/>
                    <a:pt x="1507" y="913"/>
                    <a:pt x="1484" y="959"/>
                  </a:cubicBezTo>
                  <a:cubicBezTo>
                    <a:pt x="1462" y="1004"/>
                    <a:pt x="1462" y="1027"/>
                    <a:pt x="1484" y="1073"/>
                  </a:cubicBezTo>
                  <a:cubicBezTo>
                    <a:pt x="1416" y="1096"/>
                    <a:pt x="1370" y="1141"/>
                    <a:pt x="1302" y="1164"/>
                  </a:cubicBezTo>
                  <a:cubicBezTo>
                    <a:pt x="1119" y="1278"/>
                    <a:pt x="937" y="1393"/>
                    <a:pt x="777" y="1529"/>
                  </a:cubicBezTo>
                  <a:cubicBezTo>
                    <a:pt x="686" y="1598"/>
                    <a:pt x="617" y="1666"/>
                    <a:pt x="526" y="1735"/>
                  </a:cubicBezTo>
                  <a:cubicBezTo>
                    <a:pt x="457" y="1803"/>
                    <a:pt x="389" y="1872"/>
                    <a:pt x="320" y="1963"/>
                  </a:cubicBezTo>
                  <a:cubicBezTo>
                    <a:pt x="252" y="2032"/>
                    <a:pt x="183" y="2123"/>
                    <a:pt x="115" y="2191"/>
                  </a:cubicBezTo>
                  <a:cubicBezTo>
                    <a:pt x="92" y="2237"/>
                    <a:pt x="46" y="2283"/>
                    <a:pt x="24" y="2328"/>
                  </a:cubicBezTo>
                  <a:cubicBezTo>
                    <a:pt x="1" y="2374"/>
                    <a:pt x="1" y="2420"/>
                    <a:pt x="1" y="2442"/>
                  </a:cubicBezTo>
                  <a:cubicBezTo>
                    <a:pt x="1" y="2488"/>
                    <a:pt x="24" y="2534"/>
                    <a:pt x="46" y="2557"/>
                  </a:cubicBezTo>
                  <a:cubicBezTo>
                    <a:pt x="69" y="2579"/>
                    <a:pt x="92" y="2602"/>
                    <a:pt x="115" y="2625"/>
                  </a:cubicBezTo>
                  <a:cubicBezTo>
                    <a:pt x="161" y="2625"/>
                    <a:pt x="183" y="2648"/>
                    <a:pt x="206" y="2648"/>
                  </a:cubicBezTo>
                  <a:lnTo>
                    <a:pt x="275" y="2648"/>
                  </a:lnTo>
                  <a:cubicBezTo>
                    <a:pt x="320" y="2671"/>
                    <a:pt x="366" y="2671"/>
                    <a:pt x="412" y="2671"/>
                  </a:cubicBezTo>
                  <a:lnTo>
                    <a:pt x="571" y="2671"/>
                  </a:lnTo>
                  <a:cubicBezTo>
                    <a:pt x="617" y="2671"/>
                    <a:pt x="663" y="2671"/>
                    <a:pt x="708" y="2648"/>
                  </a:cubicBezTo>
                  <a:cubicBezTo>
                    <a:pt x="754" y="2648"/>
                    <a:pt x="800" y="2602"/>
                    <a:pt x="845" y="2557"/>
                  </a:cubicBezTo>
                  <a:cubicBezTo>
                    <a:pt x="908" y="2494"/>
                    <a:pt x="971" y="2412"/>
                    <a:pt x="1034" y="2328"/>
                  </a:cubicBezTo>
                  <a:lnTo>
                    <a:pt x="1034" y="2328"/>
                  </a:lnTo>
                  <a:cubicBezTo>
                    <a:pt x="1032" y="2328"/>
                    <a:pt x="1030" y="2328"/>
                    <a:pt x="1028" y="2328"/>
                  </a:cubicBezTo>
                  <a:cubicBezTo>
                    <a:pt x="1031" y="2327"/>
                    <a:pt x="1034" y="2325"/>
                    <a:pt x="1037" y="2324"/>
                  </a:cubicBezTo>
                  <a:lnTo>
                    <a:pt x="1037" y="2324"/>
                  </a:lnTo>
                  <a:cubicBezTo>
                    <a:pt x="1036" y="2325"/>
                    <a:pt x="1035" y="2327"/>
                    <a:pt x="1034" y="2328"/>
                  </a:cubicBezTo>
                  <a:lnTo>
                    <a:pt x="1034" y="2328"/>
                  </a:lnTo>
                  <a:cubicBezTo>
                    <a:pt x="1047" y="2328"/>
                    <a:pt x="1050" y="2327"/>
                    <a:pt x="1051" y="2316"/>
                  </a:cubicBezTo>
                  <a:lnTo>
                    <a:pt x="1051" y="2316"/>
                  </a:lnTo>
                  <a:cubicBezTo>
                    <a:pt x="1046" y="2318"/>
                    <a:pt x="1042" y="2321"/>
                    <a:pt x="1037" y="2324"/>
                  </a:cubicBezTo>
                  <a:lnTo>
                    <a:pt x="1037" y="2324"/>
                  </a:lnTo>
                  <a:cubicBezTo>
                    <a:pt x="1042" y="2318"/>
                    <a:pt x="1046" y="2312"/>
                    <a:pt x="1051" y="2306"/>
                  </a:cubicBezTo>
                  <a:lnTo>
                    <a:pt x="1051" y="2306"/>
                  </a:lnTo>
                  <a:cubicBezTo>
                    <a:pt x="1051" y="2310"/>
                    <a:pt x="1051" y="2313"/>
                    <a:pt x="1051" y="2316"/>
                  </a:cubicBezTo>
                  <a:lnTo>
                    <a:pt x="1051" y="2316"/>
                  </a:lnTo>
                  <a:cubicBezTo>
                    <a:pt x="1082" y="2297"/>
                    <a:pt x="1101" y="2279"/>
                    <a:pt x="1119" y="2260"/>
                  </a:cubicBezTo>
                  <a:cubicBezTo>
                    <a:pt x="1142" y="2237"/>
                    <a:pt x="1188" y="2191"/>
                    <a:pt x="1233" y="2169"/>
                  </a:cubicBezTo>
                  <a:cubicBezTo>
                    <a:pt x="1279" y="2123"/>
                    <a:pt x="1325" y="2077"/>
                    <a:pt x="1370" y="2032"/>
                  </a:cubicBezTo>
                  <a:cubicBezTo>
                    <a:pt x="1462" y="1963"/>
                    <a:pt x="1553" y="1895"/>
                    <a:pt x="1644" y="1849"/>
                  </a:cubicBezTo>
                  <a:cubicBezTo>
                    <a:pt x="1736" y="1758"/>
                    <a:pt x="1850" y="1689"/>
                    <a:pt x="1941" y="1621"/>
                  </a:cubicBezTo>
                  <a:cubicBezTo>
                    <a:pt x="2009" y="1598"/>
                    <a:pt x="2055" y="1552"/>
                    <a:pt x="2101" y="1529"/>
                  </a:cubicBezTo>
                  <a:cubicBezTo>
                    <a:pt x="2146" y="1484"/>
                    <a:pt x="2192" y="1461"/>
                    <a:pt x="2238" y="1438"/>
                  </a:cubicBezTo>
                  <a:cubicBezTo>
                    <a:pt x="2375" y="1347"/>
                    <a:pt x="2534" y="1278"/>
                    <a:pt x="2694" y="1210"/>
                  </a:cubicBezTo>
                  <a:cubicBezTo>
                    <a:pt x="2877" y="1119"/>
                    <a:pt x="3037" y="1050"/>
                    <a:pt x="3219" y="982"/>
                  </a:cubicBezTo>
                  <a:cubicBezTo>
                    <a:pt x="3402" y="913"/>
                    <a:pt x="3562" y="845"/>
                    <a:pt x="3744" y="799"/>
                  </a:cubicBezTo>
                  <a:cubicBezTo>
                    <a:pt x="3904" y="731"/>
                    <a:pt x="4087" y="685"/>
                    <a:pt x="4246" y="639"/>
                  </a:cubicBezTo>
                  <a:cubicBezTo>
                    <a:pt x="4452" y="594"/>
                    <a:pt x="4634" y="548"/>
                    <a:pt x="4817" y="525"/>
                  </a:cubicBezTo>
                  <a:cubicBezTo>
                    <a:pt x="4931" y="525"/>
                    <a:pt x="5022" y="502"/>
                    <a:pt x="5114" y="502"/>
                  </a:cubicBezTo>
                  <a:cubicBezTo>
                    <a:pt x="5205" y="480"/>
                    <a:pt x="5319" y="480"/>
                    <a:pt x="5410" y="480"/>
                  </a:cubicBezTo>
                  <a:cubicBezTo>
                    <a:pt x="5479" y="480"/>
                    <a:pt x="5547" y="480"/>
                    <a:pt x="5616" y="502"/>
                  </a:cubicBezTo>
                  <a:cubicBezTo>
                    <a:pt x="5684" y="502"/>
                    <a:pt x="5753" y="502"/>
                    <a:pt x="5821" y="525"/>
                  </a:cubicBezTo>
                  <a:cubicBezTo>
                    <a:pt x="5958" y="548"/>
                    <a:pt x="6095" y="548"/>
                    <a:pt x="6255" y="571"/>
                  </a:cubicBezTo>
                  <a:cubicBezTo>
                    <a:pt x="6369" y="594"/>
                    <a:pt x="6506" y="594"/>
                    <a:pt x="6643" y="616"/>
                  </a:cubicBezTo>
                  <a:cubicBezTo>
                    <a:pt x="6780" y="639"/>
                    <a:pt x="6894" y="685"/>
                    <a:pt x="7031" y="708"/>
                  </a:cubicBezTo>
                  <a:cubicBezTo>
                    <a:pt x="7077" y="708"/>
                    <a:pt x="7100" y="685"/>
                    <a:pt x="7122" y="639"/>
                  </a:cubicBezTo>
                  <a:cubicBezTo>
                    <a:pt x="7122" y="616"/>
                    <a:pt x="7100" y="571"/>
                    <a:pt x="7054" y="571"/>
                  </a:cubicBezTo>
                  <a:cubicBezTo>
                    <a:pt x="6963" y="548"/>
                    <a:pt x="6871" y="525"/>
                    <a:pt x="6803" y="502"/>
                  </a:cubicBezTo>
                  <a:cubicBezTo>
                    <a:pt x="6711" y="480"/>
                    <a:pt x="6620" y="457"/>
                    <a:pt x="6529" y="434"/>
                  </a:cubicBezTo>
                  <a:cubicBezTo>
                    <a:pt x="6438" y="411"/>
                    <a:pt x="6369" y="411"/>
                    <a:pt x="6278" y="388"/>
                  </a:cubicBezTo>
                  <a:cubicBezTo>
                    <a:pt x="6186" y="365"/>
                    <a:pt x="6072" y="365"/>
                    <a:pt x="5981" y="343"/>
                  </a:cubicBezTo>
                  <a:cubicBezTo>
                    <a:pt x="5890" y="320"/>
                    <a:pt x="5821" y="297"/>
                    <a:pt x="5730" y="274"/>
                  </a:cubicBezTo>
                  <a:cubicBezTo>
                    <a:pt x="5639" y="251"/>
                    <a:pt x="5525" y="251"/>
                    <a:pt x="5433" y="228"/>
                  </a:cubicBezTo>
                  <a:lnTo>
                    <a:pt x="5319" y="228"/>
                  </a:lnTo>
                  <a:cubicBezTo>
                    <a:pt x="5365" y="183"/>
                    <a:pt x="5365" y="137"/>
                    <a:pt x="5342" y="114"/>
                  </a:cubicBezTo>
                  <a:cubicBezTo>
                    <a:pt x="5319" y="69"/>
                    <a:pt x="5296" y="46"/>
                    <a:pt x="5251" y="23"/>
                  </a:cubicBezTo>
                  <a:lnTo>
                    <a:pt x="4840" y="23"/>
                  </a:lnTo>
                  <a:cubicBezTo>
                    <a:pt x="4840" y="23"/>
                    <a:pt x="4817" y="0"/>
                    <a:pt x="4794" y="0"/>
                  </a:cubicBezTo>
                  <a:close/>
                </a:path>
              </a:pathLst>
            </a:custGeom>
            <a:solidFill>
              <a:srgbClr val="FECE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85" name="Google Shape;6985;p25"/>
            <p:cNvSpPr/>
            <p:nvPr/>
          </p:nvSpPr>
          <p:spPr>
            <a:xfrm>
              <a:off x="6873425" y="2455475"/>
              <a:ext cx="20575" cy="37700"/>
            </a:xfrm>
            <a:custGeom>
              <a:avLst/>
              <a:gdLst/>
              <a:ahLst/>
              <a:cxnLst/>
              <a:rect l="l" t="t" r="r" b="b"/>
              <a:pathLst>
                <a:path w="823" h="1508" extrusionOk="0">
                  <a:moveTo>
                    <a:pt x="389" y="1"/>
                  </a:moveTo>
                  <a:cubicBezTo>
                    <a:pt x="343" y="1"/>
                    <a:pt x="320" y="23"/>
                    <a:pt x="275" y="69"/>
                  </a:cubicBezTo>
                  <a:cubicBezTo>
                    <a:pt x="275" y="69"/>
                    <a:pt x="252" y="92"/>
                    <a:pt x="229" y="115"/>
                  </a:cubicBezTo>
                  <a:cubicBezTo>
                    <a:pt x="183" y="183"/>
                    <a:pt x="138" y="252"/>
                    <a:pt x="92" y="320"/>
                  </a:cubicBezTo>
                  <a:cubicBezTo>
                    <a:pt x="46" y="457"/>
                    <a:pt x="1" y="617"/>
                    <a:pt x="1" y="754"/>
                  </a:cubicBezTo>
                  <a:cubicBezTo>
                    <a:pt x="1" y="799"/>
                    <a:pt x="1" y="845"/>
                    <a:pt x="1" y="891"/>
                  </a:cubicBezTo>
                  <a:cubicBezTo>
                    <a:pt x="1" y="982"/>
                    <a:pt x="23" y="1051"/>
                    <a:pt x="46" y="1119"/>
                  </a:cubicBezTo>
                  <a:cubicBezTo>
                    <a:pt x="69" y="1188"/>
                    <a:pt x="115" y="1279"/>
                    <a:pt x="160" y="1347"/>
                  </a:cubicBezTo>
                  <a:cubicBezTo>
                    <a:pt x="160" y="1370"/>
                    <a:pt x="183" y="1393"/>
                    <a:pt x="206" y="1416"/>
                  </a:cubicBezTo>
                  <a:cubicBezTo>
                    <a:pt x="229" y="1439"/>
                    <a:pt x="229" y="1461"/>
                    <a:pt x="252" y="1484"/>
                  </a:cubicBezTo>
                  <a:cubicBezTo>
                    <a:pt x="275" y="1484"/>
                    <a:pt x="297" y="1507"/>
                    <a:pt x="320" y="1507"/>
                  </a:cubicBezTo>
                  <a:lnTo>
                    <a:pt x="389" y="1507"/>
                  </a:lnTo>
                  <a:cubicBezTo>
                    <a:pt x="457" y="1484"/>
                    <a:pt x="503" y="1416"/>
                    <a:pt x="480" y="1347"/>
                  </a:cubicBezTo>
                  <a:cubicBezTo>
                    <a:pt x="480" y="1324"/>
                    <a:pt x="480" y="1302"/>
                    <a:pt x="480" y="1302"/>
                  </a:cubicBezTo>
                  <a:cubicBezTo>
                    <a:pt x="457" y="1256"/>
                    <a:pt x="457" y="1210"/>
                    <a:pt x="457" y="1142"/>
                  </a:cubicBezTo>
                  <a:cubicBezTo>
                    <a:pt x="457" y="1057"/>
                    <a:pt x="477" y="951"/>
                    <a:pt x="517" y="845"/>
                  </a:cubicBezTo>
                  <a:lnTo>
                    <a:pt x="517" y="845"/>
                  </a:lnTo>
                  <a:cubicBezTo>
                    <a:pt x="514" y="845"/>
                    <a:pt x="509" y="845"/>
                    <a:pt x="503" y="845"/>
                  </a:cubicBezTo>
                  <a:cubicBezTo>
                    <a:pt x="511" y="845"/>
                    <a:pt x="516" y="842"/>
                    <a:pt x="519" y="839"/>
                  </a:cubicBezTo>
                  <a:lnTo>
                    <a:pt x="519" y="839"/>
                  </a:lnTo>
                  <a:cubicBezTo>
                    <a:pt x="518" y="841"/>
                    <a:pt x="518" y="843"/>
                    <a:pt x="517" y="845"/>
                  </a:cubicBezTo>
                  <a:lnTo>
                    <a:pt x="517" y="845"/>
                  </a:lnTo>
                  <a:cubicBezTo>
                    <a:pt x="526" y="843"/>
                    <a:pt x="526" y="839"/>
                    <a:pt x="526" y="822"/>
                  </a:cubicBezTo>
                  <a:lnTo>
                    <a:pt x="526" y="822"/>
                  </a:lnTo>
                  <a:cubicBezTo>
                    <a:pt x="526" y="823"/>
                    <a:pt x="526" y="832"/>
                    <a:pt x="519" y="839"/>
                  </a:cubicBezTo>
                  <a:lnTo>
                    <a:pt x="519" y="839"/>
                  </a:lnTo>
                  <a:cubicBezTo>
                    <a:pt x="521" y="833"/>
                    <a:pt x="523" y="828"/>
                    <a:pt x="526" y="822"/>
                  </a:cubicBezTo>
                  <a:cubicBezTo>
                    <a:pt x="548" y="754"/>
                    <a:pt x="571" y="685"/>
                    <a:pt x="594" y="640"/>
                  </a:cubicBezTo>
                  <a:cubicBezTo>
                    <a:pt x="617" y="571"/>
                    <a:pt x="640" y="526"/>
                    <a:pt x="685" y="457"/>
                  </a:cubicBezTo>
                  <a:cubicBezTo>
                    <a:pt x="685" y="457"/>
                    <a:pt x="708" y="434"/>
                    <a:pt x="708" y="411"/>
                  </a:cubicBezTo>
                  <a:cubicBezTo>
                    <a:pt x="731" y="411"/>
                    <a:pt x="731" y="389"/>
                    <a:pt x="754" y="389"/>
                  </a:cubicBezTo>
                  <a:cubicBezTo>
                    <a:pt x="800" y="343"/>
                    <a:pt x="822" y="275"/>
                    <a:pt x="777" y="206"/>
                  </a:cubicBezTo>
                  <a:cubicBezTo>
                    <a:pt x="763" y="179"/>
                    <a:pt x="734" y="168"/>
                    <a:pt x="703" y="168"/>
                  </a:cubicBezTo>
                  <a:cubicBezTo>
                    <a:pt x="682" y="168"/>
                    <a:pt x="659" y="174"/>
                    <a:pt x="640" y="183"/>
                  </a:cubicBezTo>
                  <a:cubicBezTo>
                    <a:pt x="640" y="160"/>
                    <a:pt x="617" y="160"/>
                    <a:pt x="617" y="138"/>
                  </a:cubicBezTo>
                  <a:cubicBezTo>
                    <a:pt x="594" y="115"/>
                    <a:pt x="548" y="92"/>
                    <a:pt x="526" y="69"/>
                  </a:cubicBezTo>
                  <a:cubicBezTo>
                    <a:pt x="526" y="69"/>
                    <a:pt x="526" y="46"/>
                    <a:pt x="526" y="46"/>
                  </a:cubicBezTo>
                  <a:cubicBezTo>
                    <a:pt x="503" y="46"/>
                    <a:pt x="503" y="23"/>
                    <a:pt x="480" y="23"/>
                  </a:cubicBezTo>
                  <a:cubicBezTo>
                    <a:pt x="457" y="1"/>
                    <a:pt x="434" y="1"/>
                    <a:pt x="412" y="1"/>
                  </a:cubicBezTo>
                  <a:close/>
                </a:path>
              </a:pathLst>
            </a:custGeom>
            <a:solidFill>
              <a:srgbClr val="FECE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86" name="Google Shape;6986;p25"/>
            <p:cNvSpPr/>
            <p:nvPr/>
          </p:nvSpPr>
          <p:spPr>
            <a:xfrm>
              <a:off x="6565300" y="1972725"/>
              <a:ext cx="28550" cy="167225"/>
            </a:xfrm>
            <a:custGeom>
              <a:avLst/>
              <a:gdLst/>
              <a:ahLst/>
              <a:cxnLst/>
              <a:rect l="l" t="t" r="r" b="b"/>
              <a:pathLst>
                <a:path w="1142" h="6689" extrusionOk="0">
                  <a:moveTo>
                    <a:pt x="1050" y="0"/>
                  </a:moveTo>
                  <a:cubicBezTo>
                    <a:pt x="1027" y="0"/>
                    <a:pt x="1004" y="0"/>
                    <a:pt x="981" y="23"/>
                  </a:cubicBezTo>
                  <a:cubicBezTo>
                    <a:pt x="981" y="46"/>
                    <a:pt x="959" y="69"/>
                    <a:pt x="959" y="92"/>
                  </a:cubicBezTo>
                  <a:cubicBezTo>
                    <a:pt x="959" y="115"/>
                    <a:pt x="959" y="137"/>
                    <a:pt x="959" y="160"/>
                  </a:cubicBezTo>
                  <a:cubicBezTo>
                    <a:pt x="913" y="388"/>
                    <a:pt x="867" y="617"/>
                    <a:pt x="822" y="845"/>
                  </a:cubicBezTo>
                  <a:cubicBezTo>
                    <a:pt x="799" y="1073"/>
                    <a:pt x="753" y="1301"/>
                    <a:pt x="708" y="1553"/>
                  </a:cubicBezTo>
                  <a:cubicBezTo>
                    <a:pt x="616" y="2078"/>
                    <a:pt x="548" y="2580"/>
                    <a:pt x="479" y="3105"/>
                  </a:cubicBezTo>
                  <a:cubicBezTo>
                    <a:pt x="342" y="4109"/>
                    <a:pt x="205" y="5090"/>
                    <a:pt x="68" y="6072"/>
                  </a:cubicBezTo>
                  <a:cubicBezTo>
                    <a:pt x="46" y="6186"/>
                    <a:pt x="46" y="6300"/>
                    <a:pt x="23" y="6414"/>
                  </a:cubicBezTo>
                  <a:cubicBezTo>
                    <a:pt x="23" y="6437"/>
                    <a:pt x="23" y="6460"/>
                    <a:pt x="23" y="6483"/>
                  </a:cubicBezTo>
                  <a:cubicBezTo>
                    <a:pt x="23" y="6506"/>
                    <a:pt x="23" y="6506"/>
                    <a:pt x="23" y="6528"/>
                  </a:cubicBezTo>
                  <a:cubicBezTo>
                    <a:pt x="0" y="6528"/>
                    <a:pt x="23" y="6551"/>
                    <a:pt x="23" y="6574"/>
                  </a:cubicBezTo>
                  <a:cubicBezTo>
                    <a:pt x="23" y="6620"/>
                    <a:pt x="68" y="6665"/>
                    <a:pt x="114" y="6688"/>
                  </a:cubicBezTo>
                  <a:lnTo>
                    <a:pt x="205" y="6688"/>
                  </a:lnTo>
                  <a:cubicBezTo>
                    <a:pt x="228" y="6665"/>
                    <a:pt x="274" y="6643"/>
                    <a:pt x="297" y="6620"/>
                  </a:cubicBezTo>
                  <a:cubicBezTo>
                    <a:pt x="320" y="6574"/>
                    <a:pt x="320" y="6574"/>
                    <a:pt x="320" y="6551"/>
                  </a:cubicBezTo>
                  <a:cubicBezTo>
                    <a:pt x="320" y="6540"/>
                    <a:pt x="320" y="6534"/>
                    <a:pt x="320" y="6528"/>
                  </a:cubicBezTo>
                  <a:cubicBezTo>
                    <a:pt x="342" y="6392"/>
                    <a:pt x="365" y="6277"/>
                    <a:pt x="388" y="6140"/>
                  </a:cubicBezTo>
                  <a:cubicBezTo>
                    <a:pt x="388" y="6118"/>
                    <a:pt x="388" y="6118"/>
                    <a:pt x="388" y="6118"/>
                  </a:cubicBezTo>
                  <a:cubicBezTo>
                    <a:pt x="388" y="6095"/>
                    <a:pt x="388" y="6072"/>
                    <a:pt x="388" y="6072"/>
                  </a:cubicBezTo>
                  <a:cubicBezTo>
                    <a:pt x="525" y="5068"/>
                    <a:pt x="662" y="4086"/>
                    <a:pt x="799" y="3082"/>
                  </a:cubicBezTo>
                  <a:cubicBezTo>
                    <a:pt x="867" y="2557"/>
                    <a:pt x="936" y="2055"/>
                    <a:pt x="981" y="1530"/>
                  </a:cubicBezTo>
                  <a:cubicBezTo>
                    <a:pt x="1004" y="1301"/>
                    <a:pt x="1027" y="1050"/>
                    <a:pt x="1050" y="822"/>
                  </a:cubicBezTo>
                  <a:cubicBezTo>
                    <a:pt x="1073" y="594"/>
                    <a:pt x="1096" y="343"/>
                    <a:pt x="1118" y="115"/>
                  </a:cubicBezTo>
                  <a:lnTo>
                    <a:pt x="1141" y="92"/>
                  </a:lnTo>
                  <a:cubicBezTo>
                    <a:pt x="1141" y="46"/>
                    <a:pt x="1096" y="0"/>
                    <a:pt x="1050" y="0"/>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87" name="Google Shape;6987;p25"/>
            <p:cNvSpPr/>
            <p:nvPr/>
          </p:nvSpPr>
          <p:spPr>
            <a:xfrm>
              <a:off x="6556725" y="1976725"/>
              <a:ext cx="34825" cy="159650"/>
            </a:xfrm>
            <a:custGeom>
              <a:avLst/>
              <a:gdLst/>
              <a:ahLst/>
              <a:cxnLst/>
              <a:rect l="l" t="t" r="r" b="b"/>
              <a:pathLst>
                <a:path w="1393" h="6386" extrusionOk="0">
                  <a:moveTo>
                    <a:pt x="1279" y="0"/>
                  </a:moveTo>
                  <a:cubicBezTo>
                    <a:pt x="1188" y="0"/>
                    <a:pt x="1096" y="0"/>
                    <a:pt x="1028" y="23"/>
                  </a:cubicBezTo>
                  <a:cubicBezTo>
                    <a:pt x="959" y="46"/>
                    <a:pt x="914" y="69"/>
                    <a:pt x="868" y="114"/>
                  </a:cubicBezTo>
                  <a:cubicBezTo>
                    <a:pt x="845" y="137"/>
                    <a:pt x="822" y="160"/>
                    <a:pt x="822" y="183"/>
                  </a:cubicBezTo>
                  <a:cubicBezTo>
                    <a:pt x="800" y="206"/>
                    <a:pt x="777" y="251"/>
                    <a:pt x="777" y="274"/>
                  </a:cubicBezTo>
                  <a:cubicBezTo>
                    <a:pt x="731" y="343"/>
                    <a:pt x="708" y="411"/>
                    <a:pt x="708" y="480"/>
                  </a:cubicBezTo>
                  <a:cubicBezTo>
                    <a:pt x="685" y="571"/>
                    <a:pt x="663" y="685"/>
                    <a:pt x="640" y="799"/>
                  </a:cubicBezTo>
                  <a:cubicBezTo>
                    <a:pt x="640" y="845"/>
                    <a:pt x="640" y="913"/>
                    <a:pt x="617" y="959"/>
                  </a:cubicBezTo>
                  <a:cubicBezTo>
                    <a:pt x="617" y="1005"/>
                    <a:pt x="617" y="1027"/>
                    <a:pt x="617" y="1050"/>
                  </a:cubicBezTo>
                  <a:cubicBezTo>
                    <a:pt x="617" y="1073"/>
                    <a:pt x="617" y="1119"/>
                    <a:pt x="617" y="1141"/>
                  </a:cubicBezTo>
                  <a:cubicBezTo>
                    <a:pt x="617" y="1164"/>
                    <a:pt x="617" y="1187"/>
                    <a:pt x="640" y="1210"/>
                  </a:cubicBezTo>
                  <a:cubicBezTo>
                    <a:pt x="640" y="1210"/>
                    <a:pt x="640" y="1210"/>
                    <a:pt x="640" y="1233"/>
                  </a:cubicBezTo>
                  <a:cubicBezTo>
                    <a:pt x="640" y="1324"/>
                    <a:pt x="617" y="1393"/>
                    <a:pt x="617" y="1484"/>
                  </a:cubicBezTo>
                  <a:cubicBezTo>
                    <a:pt x="571" y="1666"/>
                    <a:pt x="548" y="1849"/>
                    <a:pt x="526" y="2032"/>
                  </a:cubicBezTo>
                  <a:cubicBezTo>
                    <a:pt x="480" y="2260"/>
                    <a:pt x="457" y="2488"/>
                    <a:pt x="434" y="2716"/>
                  </a:cubicBezTo>
                  <a:cubicBezTo>
                    <a:pt x="411" y="2762"/>
                    <a:pt x="411" y="2808"/>
                    <a:pt x="411" y="2831"/>
                  </a:cubicBezTo>
                  <a:cubicBezTo>
                    <a:pt x="389" y="2922"/>
                    <a:pt x="389" y="2990"/>
                    <a:pt x="366" y="3082"/>
                  </a:cubicBezTo>
                  <a:cubicBezTo>
                    <a:pt x="343" y="3196"/>
                    <a:pt x="343" y="3287"/>
                    <a:pt x="320" y="3401"/>
                  </a:cubicBezTo>
                  <a:cubicBezTo>
                    <a:pt x="297" y="3492"/>
                    <a:pt x="297" y="3607"/>
                    <a:pt x="275" y="3721"/>
                  </a:cubicBezTo>
                  <a:cubicBezTo>
                    <a:pt x="252" y="3812"/>
                    <a:pt x="252" y="3926"/>
                    <a:pt x="229" y="4040"/>
                  </a:cubicBezTo>
                  <a:cubicBezTo>
                    <a:pt x="229" y="4132"/>
                    <a:pt x="206" y="4246"/>
                    <a:pt x="206" y="4360"/>
                  </a:cubicBezTo>
                  <a:cubicBezTo>
                    <a:pt x="206" y="4428"/>
                    <a:pt x="206" y="4474"/>
                    <a:pt x="183" y="4542"/>
                  </a:cubicBezTo>
                  <a:cubicBezTo>
                    <a:pt x="183" y="4588"/>
                    <a:pt x="160" y="4657"/>
                    <a:pt x="160" y="4725"/>
                  </a:cubicBezTo>
                  <a:cubicBezTo>
                    <a:pt x="138" y="4771"/>
                    <a:pt x="138" y="4839"/>
                    <a:pt x="115" y="4908"/>
                  </a:cubicBezTo>
                  <a:cubicBezTo>
                    <a:pt x="92" y="5045"/>
                    <a:pt x="69" y="5182"/>
                    <a:pt x="69" y="5319"/>
                  </a:cubicBezTo>
                  <a:cubicBezTo>
                    <a:pt x="46" y="5433"/>
                    <a:pt x="46" y="5547"/>
                    <a:pt x="23" y="5661"/>
                  </a:cubicBezTo>
                  <a:cubicBezTo>
                    <a:pt x="23" y="5775"/>
                    <a:pt x="1" y="5889"/>
                    <a:pt x="1" y="6003"/>
                  </a:cubicBezTo>
                  <a:cubicBezTo>
                    <a:pt x="1" y="6049"/>
                    <a:pt x="23" y="6117"/>
                    <a:pt x="69" y="6140"/>
                  </a:cubicBezTo>
                  <a:cubicBezTo>
                    <a:pt x="92" y="6163"/>
                    <a:pt x="115" y="6163"/>
                    <a:pt x="138" y="6186"/>
                  </a:cubicBezTo>
                  <a:cubicBezTo>
                    <a:pt x="138" y="6232"/>
                    <a:pt x="138" y="6277"/>
                    <a:pt x="160" y="6300"/>
                  </a:cubicBezTo>
                  <a:cubicBezTo>
                    <a:pt x="206" y="6346"/>
                    <a:pt x="229" y="6368"/>
                    <a:pt x="275" y="6368"/>
                  </a:cubicBezTo>
                  <a:cubicBezTo>
                    <a:pt x="286" y="6380"/>
                    <a:pt x="297" y="6386"/>
                    <a:pt x="312" y="6386"/>
                  </a:cubicBezTo>
                  <a:cubicBezTo>
                    <a:pt x="326" y="6386"/>
                    <a:pt x="343" y="6380"/>
                    <a:pt x="366" y="6368"/>
                  </a:cubicBezTo>
                  <a:cubicBezTo>
                    <a:pt x="389" y="6368"/>
                    <a:pt x="411" y="6346"/>
                    <a:pt x="434" y="6346"/>
                  </a:cubicBezTo>
                  <a:cubicBezTo>
                    <a:pt x="457" y="6323"/>
                    <a:pt x="503" y="6300"/>
                    <a:pt x="503" y="6277"/>
                  </a:cubicBezTo>
                  <a:cubicBezTo>
                    <a:pt x="548" y="6232"/>
                    <a:pt x="526" y="6186"/>
                    <a:pt x="526" y="6140"/>
                  </a:cubicBezTo>
                  <a:lnTo>
                    <a:pt x="526" y="6140"/>
                  </a:lnTo>
                  <a:cubicBezTo>
                    <a:pt x="526" y="6110"/>
                    <a:pt x="526" y="6079"/>
                    <a:pt x="526" y="6049"/>
                  </a:cubicBezTo>
                  <a:cubicBezTo>
                    <a:pt x="526" y="6003"/>
                    <a:pt x="548" y="5935"/>
                    <a:pt x="526" y="5889"/>
                  </a:cubicBezTo>
                  <a:cubicBezTo>
                    <a:pt x="503" y="5866"/>
                    <a:pt x="503" y="5843"/>
                    <a:pt x="480" y="5821"/>
                  </a:cubicBezTo>
                  <a:cubicBezTo>
                    <a:pt x="480" y="5798"/>
                    <a:pt x="480" y="5775"/>
                    <a:pt x="503" y="5752"/>
                  </a:cubicBezTo>
                  <a:cubicBezTo>
                    <a:pt x="503" y="5707"/>
                    <a:pt x="503" y="5661"/>
                    <a:pt x="503" y="5615"/>
                  </a:cubicBezTo>
                  <a:cubicBezTo>
                    <a:pt x="503" y="5592"/>
                    <a:pt x="503" y="5592"/>
                    <a:pt x="503" y="5570"/>
                  </a:cubicBezTo>
                  <a:cubicBezTo>
                    <a:pt x="526" y="5501"/>
                    <a:pt x="526" y="5433"/>
                    <a:pt x="526" y="5364"/>
                  </a:cubicBezTo>
                  <a:cubicBezTo>
                    <a:pt x="548" y="5250"/>
                    <a:pt x="571" y="5136"/>
                    <a:pt x="594" y="5022"/>
                  </a:cubicBezTo>
                  <a:cubicBezTo>
                    <a:pt x="617" y="4999"/>
                    <a:pt x="617" y="4953"/>
                    <a:pt x="640" y="4930"/>
                  </a:cubicBezTo>
                  <a:cubicBezTo>
                    <a:pt x="663" y="4771"/>
                    <a:pt x="685" y="4611"/>
                    <a:pt x="708" y="4428"/>
                  </a:cubicBezTo>
                  <a:cubicBezTo>
                    <a:pt x="731" y="4291"/>
                    <a:pt x="731" y="4132"/>
                    <a:pt x="754" y="3995"/>
                  </a:cubicBezTo>
                  <a:cubicBezTo>
                    <a:pt x="754" y="3972"/>
                    <a:pt x="754" y="3972"/>
                    <a:pt x="754" y="3972"/>
                  </a:cubicBezTo>
                  <a:cubicBezTo>
                    <a:pt x="800" y="3789"/>
                    <a:pt x="822" y="3607"/>
                    <a:pt x="845" y="3424"/>
                  </a:cubicBezTo>
                  <a:cubicBezTo>
                    <a:pt x="868" y="3333"/>
                    <a:pt x="868" y="3241"/>
                    <a:pt x="891" y="3150"/>
                  </a:cubicBezTo>
                  <a:cubicBezTo>
                    <a:pt x="914" y="3104"/>
                    <a:pt x="914" y="3059"/>
                    <a:pt x="936" y="3013"/>
                  </a:cubicBezTo>
                  <a:cubicBezTo>
                    <a:pt x="936" y="2990"/>
                    <a:pt x="936" y="2967"/>
                    <a:pt x="936" y="2945"/>
                  </a:cubicBezTo>
                  <a:cubicBezTo>
                    <a:pt x="936" y="2899"/>
                    <a:pt x="959" y="2876"/>
                    <a:pt x="959" y="2853"/>
                  </a:cubicBezTo>
                  <a:cubicBezTo>
                    <a:pt x="959" y="2808"/>
                    <a:pt x="936" y="2762"/>
                    <a:pt x="891" y="2716"/>
                  </a:cubicBezTo>
                  <a:cubicBezTo>
                    <a:pt x="914" y="2625"/>
                    <a:pt x="914" y="2534"/>
                    <a:pt x="936" y="2443"/>
                  </a:cubicBezTo>
                  <a:cubicBezTo>
                    <a:pt x="936" y="2397"/>
                    <a:pt x="936" y="2351"/>
                    <a:pt x="959" y="2306"/>
                  </a:cubicBezTo>
                  <a:cubicBezTo>
                    <a:pt x="959" y="2306"/>
                    <a:pt x="982" y="2306"/>
                    <a:pt x="982" y="2283"/>
                  </a:cubicBezTo>
                  <a:cubicBezTo>
                    <a:pt x="1028" y="2260"/>
                    <a:pt x="1051" y="2237"/>
                    <a:pt x="1073" y="2191"/>
                  </a:cubicBezTo>
                  <a:cubicBezTo>
                    <a:pt x="1073" y="2146"/>
                    <a:pt x="1073" y="2100"/>
                    <a:pt x="1073" y="2077"/>
                  </a:cubicBezTo>
                  <a:cubicBezTo>
                    <a:pt x="1096" y="2032"/>
                    <a:pt x="1096" y="2009"/>
                    <a:pt x="1096" y="1986"/>
                  </a:cubicBezTo>
                  <a:cubicBezTo>
                    <a:pt x="1096" y="1918"/>
                    <a:pt x="1096" y="1849"/>
                    <a:pt x="1119" y="1781"/>
                  </a:cubicBezTo>
                  <a:cubicBezTo>
                    <a:pt x="1119" y="1758"/>
                    <a:pt x="1119" y="1735"/>
                    <a:pt x="1119" y="1712"/>
                  </a:cubicBezTo>
                  <a:cubicBezTo>
                    <a:pt x="1142" y="1552"/>
                    <a:pt x="1142" y="1415"/>
                    <a:pt x="1165" y="1278"/>
                  </a:cubicBezTo>
                  <a:cubicBezTo>
                    <a:pt x="1165" y="1278"/>
                    <a:pt x="1165" y="1278"/>
                    <a:pt x="1165" y="1256"/>
                  </a:cubicBezTo>
                  <a:lnTo>
                    <a:pt x="1165" y="1210"/>
                  </a:lnTo>
                  <a:cubicBezTo>
                    <a:pt x="1165" y="1210"/>
                    <a:pt x="1188" y="1187"/>
                    <a:pt x="1188" y="1187"/>
                  </a:cubicBezTo>
                  <a:cubicBezTo>
                    <a:pt x="1188" y="1187"/>
                    <a:pt x="1188" y="1187"/>
                    <a:pt x="1188" y="1164"/>
                  </a:cubicBezTo>
                  <a:lnTo>
                    <a:pt x="1188" y="1141"/>
                  </a:lnTo>
                  <a:cubicBezTo>
                    <a:pt x="1210" y="1005"/>
                    <a:pt x="1210" y="890"/>
                    <a:pt x="1233" y="776"/>
                  </a:cubicBezTo>
                  <a:cubicBezTo>
                    <a:pt x="1256" y="639"/>
                    <a:pt x="1279" y="525"/>
                    <a:pt x="1279" y="388"/>
                  </a:cubicBezTo>
                  <a:cubicBezTo>
                    <a:pt x="1302" y="365"/>
                    <a:pt x="1302" y="320"/>
                    <a:pt x="1302" y="274"/>
                  </a:cubicBezTo>
                  <a:cubicBezTo>
                    <a:pt x="1279" y="251"/>
                    <a:pt x="1279" y="251"/>
                    <a:pt x="1256" y="228"/>
                  </a:cubicBezTo>
                  <a:lnTo>
                    <a:pt x="1279" y="228"/>
                  </a:lnTo>
                  <a:cubicBezTo>
                    <a:pt x="1347" y="228"/>
                    <a:pt x="1393" y="183"/>
                    <a:pt x="1393" y="114"/>
                  </a:cubicBezTo>
                  <a:cubicBezTo>
                    <a:pt x="1393" y="46"/>
                    <a:pt x="1347" y="0"/>
                    <a:pt x="1279" y="0"/>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88" name="Google Shape;6988;p25"/>
            <p:cNvSpPr/>
            <p:nvPr/>
          </p:nvSpPr>
          <p:spPr>
            <a:xfrm>
              <a:off x="6579550" y="2013250"/>
              <a:ext cx="21700" cy="119425"/>
            </a:xfrm>
            <a:custGeom>
              <a:avLst/>
              <a:gdLst/>
              <a:ahLst/>
              <a:cxnLst/>
              <a:rect l="l" t="t" r="r" b="b"/>
              <a:pathLst>
                <a:path w="868" h="4777" extrusionOk="0">
                  <a:moveTo>
                    <a:pt x="777" y="0"/>
                  </a:moveTo>
                  <a:cubicBezTo>
                    <a:pt x="754" y="0"/>
                    <a:pt x="731" y="23"/>
                    <a:pt x="708" y="69"/>
                  </a:cubicBezTo>
                  <a:cubicBezTo>
                    <a:pt x="708" y="88"/>
                    <a:pt x="708" y="122"/>
                    <a:pt x="708" y="160"/>
                  </a:cubicBezTo>
                  <a:cubicBezTo>
                    <a:pt x="685" y="365"/>
                    <a:pt x="640" y="548"/>
                    <a:pt x="617" y="753"/>
                  </a:cubicBezTo>
                  <a:cubicBezTo>
                    <a:pt x="571" y="936"/>
                    <a:pt x="548" y="1141"/>
                    <a:pt x="503" y="1324"/>
                  </a:cubicBezTo>
                  <a:cubicBezTo>
                    <a:pt x="457" y="1643"/>
                    <a:pt x="411" y="1986"/>
                    <a:pt x="343" y="2305"/>
                  </a:cubicBezTo>
                  <a:cubicBezTo>
                    <a:pt x="275" y="2762"/>
                    <a:pt x="206" y="3196"/>
                    <a:pt x="138" y="3652"/>
                  </a:cubicBezTo>
                  <a:cubicBezTo>
                    <a:pt x="115" y="3835"/>
                    <a:pt x="92" y="4017"/>
                    <a:pt x="46" y="4177"/>
                  </a:cubicBezTo>
                  <a:cubicBezTo>
                    <a:pt x="46" y="4268"/>
                    <a:pt x="23" y="4360"/>
                    <a:pt x="23" y="4451"/>
                  </a:cubicBezTo>
                  <a:cubicBezTo>
                    <a:pt x="23" y="4474"/>
                    <a:pt x="1" y="4497"/>
                    <a:pt x="1" y="4519"/>
                  </a:cubicBezTo>
                  <a:cubicBezTo>
                    <a:pt x="1" y="4542"/>
                    <a:pt x="1" y="4588"/>
                    <a:pt x="1" y="4611"/>
                  </a:cubicBezTo>
                  <a:cubicBezTo>
                    <a:pt x="1" y="4679"/>
                    <a:pt x="46" y="4748"/>
                    <a:pt x="115" y="4771"/>
                  </a:cubicBezTo>
                  <a:cubicBezTo>
                    <a:pt x="130" y="4774"/>
                    <a:pt x="146" y="4776"/>
                    <a:pt x="161" y="4776"/>
                  </a:cubicBezTo>
                  <a:cubicBezTo>
                    <a:pt x="235" y="4776"/>
                    <a:pt x="301" y="4732"/>
                    <a:pt x="320" y="4656"/>
                  </a:cubicBezTo>
                  <a:cubicBezTo>
                    <a:pt x="343" y="4611"/>
                    <a:pt x="343" y="4565"/>
                    <a:pt x="343" y="4519"/>
                  </a:cubicBezTo>
                  <a:cubicBezTo>
                    <a:pt x="366" y="4428"/>
                    <a:pt x="366" y="4337"/>
                    <a:pt x="389" y="4268"/>
                  </a:cubicBezTo>
                  <a:cubicBezTo>
                    <a:pt x="411" y="4063"/>
                    <a:pt x="411" y="3880"/>
                    <a:pt x="434" y="3698"/>
                  </a:cubicBezTo>
                  <a:cubicBezTo>
                    <a:pt x="503" y="3241"/>
                    <a:pt x="548" y="2785"/>
                    <a:pt x="617" y="2328"/>
                  </a:cubicBezTo>
                  <a:cubicBezTo>
                    <a:pt x="640" y="1986"/>
                    <a:pt x="685" y="1643"/>
                    <a:pt x="708" y="1324"/>
                  </a:cubicBezTo>
                  <a:cubicBezTo>
                    <a:pt x="731" y="1118"/>
                    <a:pt x="754" y="913"/>
                    <a:pt x="777" y="708"/>
                  </a:cubicBezTo>
                  <a:cubicBezTo>
                    <a:pt x="800" y="502"/>
                    <a:pt x="822" y="274"/>
                    <a:pt x="845" y="69"/>
                  </a:cubicBezTo>
                  <a:cubicBezTo>
                    <a:pt x="868" y="23"/>
                    <a:pt x="822" y="0"/>
                    <a:pt x="777" y="0"/>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89" name="Google Shape;6989;p25"/>
            <p:cNvSpPr/>
            <p:nvPr/>
          </p:nvSpPr>
          <p:spPr>
            <a:xfrm>
              <a:off x="6578975" y="2137075"/>
              <a:ext cx="6300" cy="5725"/>
            </a:xfrm>
            <a:custGeom>
              <a:avLst/>
              <a:gdLst/>
              <a:ahLst/>
              <a:cxnLst/>
              <a:rect l="l" t="t" r="r" b="b"/>
              <a:pathLst>
                <a:path w="252" h="229" extrusionOk="0">
                  <a:moveTo>
                    <a:pt x="115" y="0"/>
                  </a:moveTo>
                  <a:cubicBezTo>
                    <a:pt x="46" y="0"/>
                    <a:pt x="1" y="46"/>
                    <a:pt x="1" y="114"/>
                  </a:cubicBezTo>
                  <a:cubicBezTo>
                    <a:pt x="1" y="183"/>
                    <a:pt x="46" y="228"/>
                    <a:pt x="115" y="228"/>
                  </a:cubicBezTo>
                  <a:cubicBezTo>
                    <a:pt x="183" y="228"/>
                    <a:pt x="252" y="183"/>
                    <a:pt x="252" y="114"/>
                  </a:cubicBezTo>
                  <a:cubicBezTo>
                    <a:pt x="252" y="46"/>
                    <a:pt x="183" y="0"/>
                    <a:pt x="115" y="0"/>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90" name="Google Shape;6990;p25"/>
            <p:cNvSpPr/>
            <p:nvPr/>
          </p:nvSpPr>
          <p:spPr>
            <a:xfrm>
              <a:off x="7062300" y="1838625"/>
              <a:ext cx="49100" cy="144400"/>
            </a:xfrm>
            <a:custGeom>
              <a:avLst/>
              <a:gdLst/>
              <a:ahLst/>
              <a:cxnLst/>
              <a:rect l="l" t="t" r="r" b="b"/>
              <a:pathLst>
                <a:path w="1964" h="5776" extrusionOk="0">
                  <a:moveTo>
                    <a:pt x="823" y="3470"/>
                  </a:moveTo>
                  <a:lnTo>
                    <a:pt x="823" y="3470"/>
                  </a:lnTo>
                  <a:cubicBezTo>
                    <a:pt x="820" y="3476"/>
                    <a:pt x="818" y="3482"/>
                    <a:pt x="816" y="3488"/>
                  </a:cubicBezTo>
                  <a:lnTo>
                    <a:pt x="816" y="3488"/>
                  </a:lnTo>
                  <a:cubicBezTo>
                    <a:pt x="820" y="3483"/>
                    <a:pt x="823" y="3478"/>
                    <a:pt x="823" y="3470"/>
                  </a:cubicBezTo>
                  <a:close/>
                  <a:moveTo>
                    <a:pt x="1462" y="1"/>
                  </a:moveTo>
                  <a:cubicBezTo>
                    <a:pt x="1393" y="1"/>
                    <a:pt x="1370" y="69"/>
                    <a:pt x="1393" y="115"/>
                  </a:cubicBezTo>
                  <a:cubicBezTo>
                    <a:pt x="1393" y="206"/>
                    <a:pt x="1416" y="274"/>
                    <a:pt x="1439" y="366"/>
                  </a:cubicBezTo>
                  <a:cubicBezTo>
                    <a:pt x="1439" y="525"/>
                    <a:pt x="1439" y="685"/>
                    <a:pt x="1439" y="845"/>
                  </a:cubicBezTo>
                  <a:cubicBezTo>
                    <a:pt x="1439" y="936"/>
                    <a:pt x="1439" y="1005"/>
                    <a:pt x="1439" y="1096"/>
                  </a:cubicBezTo>
                  <a:cubicBezTo>
                    <a:pt x="1439" y="1165"/>
                    <a:pt x="1416" y="1256"/>
                    <a:pt x="1416" y="1347"/>
                  </a:cubicBezTo>
                  <a:cubicBezTo>
                    <a:pt x="1393" y="1507"/>
                    <a:pt x="1348" y="1667"/>
                    <a:pt x="1325" y="1827"/>
                  </a:cubicBezTo>
                  <a:cubicBezTo>
                    <a:pt x="1302" y="1918"/>
                    <a:pt x="1279" y="2009"/>
                    <a:pt x="1256" y="2100"/>
                  </a:cubicBezTo>
                  <a:lnTo>
                    <a:pt x="1188" y="2352"/>
                  </a:lnTo>
                  <a:cubicBezTo>
                    <a:pt x="1142" y="2534"/>
                    <a:pt x="1096" y="2694"/>
                    <a:pt x="1051" y="2876"/>
                  </a:cubicBezTo>
                  <a:cubicBezTo>
                    <a:pt x="1005" y="3036"/>
                    <a:pt x="937" y="3219"/>
                    <a:pt x="868" y="3379"/>
                  </a:cubicBezTo>
                  <a:cubicBezTo>
                    <a:pt x="845" y="3401"/>
                    <a:pt x="845" y="3424"/>
                    <a:pt x="823" y="3447"/>
                  </a:cubicBezTo>
                  <a:cubicBezTo>
                    <a:pt x="828" y="3447"/>
                    <a:pt x="832" y="3447"/>
                    <a:pt x="835" y="3447"/>
                  </a:cubicBezTo>
                  <a:lnTo>
                    <a:pt x="835" y="3447"/>
                  </a:lnTo>
                  <a:cubicBezTo>
                    <a:pt x="825" y="3472"/>
                    <a:pt x="820" y="3489"/>
                    <a:pt x="810" y="3504"/>
                  </a:cubicBezTo>
                  <a:lnTo>
                    <a:pt x="810" y="3504"/>
                  </a:lnTo>
                  <a:cubicBezTo>
                    <a:pt x="812" y="3499"/>
                    <a:pt x="814" y="3493"/>
                    <a:pt x="816" y="3488"/>
                  </a:cubicBezTo>
                  <a:lnTo>
                    <a:pt x="816" y="3488"/>
                  </a:lnTo>
                  <a:cubicBezTo>
                    <a:pt x="809" y="3496"/>
                    <a:pt x="800" y="3501"/>
                    <a:pt x="800" y="3516"/>
                  </a:cubicBezTo>
                  <a:cubicBezTo>
                    <a:pt x="804" y="3512"/>
                    <a:pt x="807" y="3508"/>
                    <a:pt x="810" y="3504"/>
                  </a:cubicBezTo>
                  <a:lnTo>
                    <a:pt x="810" y="3504"/>
                  </a:lnTo>
                  <a:cubicBezTo>
                    <a:pt x="743" y="3675"/>
                    <a:pt x="659" y="3846"/>
                    <a:pt x="594" y="4018"/>
                  </a:cubicBezTo>
                  <a:cubicBezTo>
                    <a:pt x="549" y="4086"/>
                    <a:pt x="503" y="4178"/>
                    <a:pt x="457" y="4269"/>
                  </a:cubicBezTo>
                  <a:cubicBezTo>
                    <a:pt x="412" y="4360"/>
                    <a:pt x="366" y="4429"/>
                    <a:pt x="320" y="4497"/>
                  </a:cubicBezTo>
                  <a:cubicBezTo>
                    <a:pt x="298" y="4543"/>
                    <a:pt x="275" y="4588"/>
                    <a:pt x="252" y="4634"/>
                  </a:cubicBezTo>
                  <a:cubicBezTo>
                    <a:pt x="229" y="4680"/>
                    <a:pt x="206" y="4703"/>
                    <a:pt x="183" y="4748"/>
                  </a:cubicBezTo>
                  <a:cubicBezTo>
                    <a:pt x="138" y="4794"/>
                    <a:pt x="92" y="4839"/>
                    <a:pt x="69" y="4908"/>
                  </a:cubicBezTo>
                  <a:cubicBezTo>
                    <a:pt x="46" y="4908"/>
                    <a:pt x="46" y="4908"/>
                    <a:pt x="46" y="4931"/>
                  </a:cubicBezTo>
                  <a:cubicBezTo>
                    <a:pt x="1" y="4976"/>
                    <a:pt x="1" y="5045"/>
                    <a:pt x="24" y="5091"/>
                  </a:cubicBezTo>
                  <a:cubicBezTo>
                    <a:pt x="24" y="5136"/>
                    <a:pt x="69" y="5182"/>
                    <a:pt x="92" y="5227"/>
                  </a:cubicBezTo>
                  <a:cubicBezTo>
                    <a:pt x="138" y="5296"/>
                    <a:pt x="183" y="5364"/>
                    <a:pt x="229" y="5456"/>
                  </a:cubicBezTo>
                  <a:cubicBezTo>
                    <a:pt x="252" y="5479"/>
                    <a:pt x="252" y="5501"/>
                    <a:pt x="275" y="5547"/>
                  </a:cubicBezTo>
                  <a:cubicBezTo>
                    <a:pt x="275" y="5547"/>
                    <a:pt x="275" y="5547"/>
                    <a:pt x="275" y="5570"/>
                  </a:cubicBezTo>
                  <a:cubicBezTo>
                    <a:pt x="275" y="5638"/>
                    <a:pt x="320" y="5707"/>
                    <a:pt x="366" y="5752"/>
                  </a:cubicBezTo>
                  <a:cubicBezTo>
                    <a:pt x="396" y="5768"/>
                    <a:pt x="432" y="5775"/>
                    <a:pt x="467" y="5775"/>
                  </a:cubicBezTo>
                  <a:cubicBezTo>
                    <a:pt x="539" y="5775"/>
                    <a:pt x="610" y="5745"/>
                    <a:pt x="640" y="5684"/>
                  </a:cubicBezTo>
                  <a:cubicBezTo>
                    <a:pt x="640" y="5661"/>
                    <a:pt x="663" y="5638"/>
                    <a:pt x="663" y="5616"/>
                  </a:cubicBezTo>
                  <a:cubicBezTo>
                    <a:pt x="708" y="5616"/>
                    <a:pt x="754" y="5593"/>
                    <a:pt x="777" y="5570"/>
                  </a:cubicBezTo>
                  <a:cubicBezTo>
                    <a:pt x="845" y="5479"/>
                    <a:pt x="891" y="5387"/>
                    <a:pt x="960" y="5296"/>
                  </a:cubicBezTo>
                  <a:cubicBezTo>
                    <a:pt x="1005" y="5205"/>
                    <a:pt x="1051" y="5113"/>
                    <a:pt x="1096" y="5045"/>
                  </a:cubicBezTo>
                  <a:cubicBezTo>
                    <a:pt x="1142" y="4954"/>
                    <a:pt x="1188" y="4862"/>
                    <a:pt x="1233" y="4794"/>
                  </a:cubicBezTo>
                  <a:cubicBezTo>
                    <a:pt x="1279" y="4680"/>
                    <a:pt x="1325" y="4588"/>
                    <a:pt x="1370" y="4474"/>
                  </a:cubicBezTo>
                  <a:cubicBezTo>
                    <a:pt x="1439" y="4314"/>
                    <a:pt x="1484" y="4132"/>
                    <a:pt x="1553" y="3972"/>
                  </a:cubicBezTo>
                  <a:cubicBezTo>
                    <a:pt x="1599" y="3789"/>
                    <a:pt x="1667" y="3630"/>
                    <a:pt x="1713" y="3447"/>
                  </a:cubicBezTo>
                  <a:cubicBezTo>
                    <a:pt x="1758" y="3265"/>
                    <a:pt x="1804" y="3059"/>
                    <a:pt x="1850" y="2876"/>
                  </a:cubicBezTo>
                  <a:cubicBezTo>
                    <a:pt x="1873" y="2785"/>
                    <a:pt x="1895" y="2671"/>
                    <a:pt x="1895" y="2557"/>
                  </a:cubicBezTo>
                  <a:cubicBezTo>
                    <a:pt x="1918" y="2466"/>
                    <a:pt x="1918" y="2374"/>
                    <a:pt x="1918" y="2260"/>
                  </a:cubicBezTo>
                  <a:cubicBezTo>
                    <a:pt x="1941" y="2100"/>
                    <a:pt x="1941" y="1941"/>
                    <a:pt x="1941" y="1781"/>
                  </a:cubicBezTo>
                  <a:cubicBezTo>
                    <a:pt x="1941" y="1598"/>
                    <a:pt x="1964" y="1416"/>
                    <a:pt x="1941" y="1233"/>
                  </a:cubicBezTo>
                  <a:cubicBezTo>
                    <a:pt x="1941" y="1165"/>
                    <a:pt x="1941" y="1119"/>
                    <a:pt x="1918" y="1073"/>
                  </a:cubicBezTo>
                  <a:cubicBezTo>
                    <a:pt x="1918" y="982"/>
                    <a:pt x="1918" y="914"/>
                    <a:pt x="1895" y="822"/>
                  </a:cubicBezTo>
                  <a:cubicBezTo>
                    <a:pt x="1895" y="754"/>
                    <a:pt x="1873" y="662"/>
                    <a:pt x="1804" y="640"/>
                  </a:cubicBezTo>
                  <a:cubicBezTo>
                    <a:pt x="1781" y="617"/>
                    <a:pt x="1736" y="617"/>
                    <a:pt x="1713" y="617"/>
                  </a:cubicBezTo>
                  <a:cubicBezTo>
                    <a:pt x="1713" y="617"/>
                    <a:pt x="1690" y="640"/>
                    <a:pt x="1690" y="640"/>
                  </a:cubicBezTo>
                  <a:cubicBezTo>
                    <a:pt x="1667" y="594"/>
                    <a:pt x="1667" y="525"/>
                    <a:pt x="1667" y="480"/>
                  </a:cubicBezTo>
                  <a:cubicBezTo>
                    <a:pt x="1644" y="343"/>
                    <a:pt x="1599" y="206"/>
                    <a:pt x="1576" y="69"/>
                  </a:cubicBezTo>
                  <a:cubicBezTo>
                    <a:pt x="1553" y="23"/>
                    <a:pt x="1507" y="1"/>
                    <a:pt x="1484" y="1"/>
                  </a:cubicBezTo>
                  <a:close/>
                </a:path>
              </a:pathLst>
            </a:custGeom>
            <a:solidFill>
              <a:srgbClr val="EFB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91" name="Google Shape;6991;p25"/>
            <p:cNvSpPr/>
            <p:nvPr/>
          </p:nvSpPr>
          <p:spPr>
            <a:xfrm>
              <a:off x="7033200" y="1994975"/>
              <a:ext cx="107300" cy="521575"/>
            </a:xfrm>
            <a:custGeom>
              <a:avLst/>
              <a:gdLst/>
              <a:ahLst/>
              <a:cxnLst/>
              <a:rect l="l" t="t" r="r" b="b"/>
              <a:pathLst>
                <a:path w="4292" h="20863" extrusionOk="0">
                  <a:moveTo>
                    <a:pt x="2877" y="1941"/>
                  </a:moveTo>
                  <a:cubicBezTo>
                    <a:pt x="2877" y="1941"/>
                    <a:pt x="2877" y="1951"/>
                    <a:pt x="2883" y="1958"/>
                  </a:cubicBezTo>
                  <a:lnTo>
                    <a:pt x="2883" y="1958"/>
                  </a:lnTo>
                  <a:cubicBezTo>
                    <a:pt x="2881" y="1952"/>
                    <a:pt x="2879" y="1946"/>
                    <a:pt x="2877" y="1941"/>
                  </a:cubicBezTo>
                  <a:close/>
                  <a:moveTo>
                    <a:pt x="1918" y="1"/>
                  </a:moveTo>
                  <a:cubicBezTo>
                    <a:pt x="1895" y="1"/>
                    <a:pt x="1872" y="1"/>
                    <a:pt x="1850" y="23"/>
                  </a:cubicBezTo>
                  <a:cubicBezTo>
                    <a:pt x="1804" y="69"/>
                    <a:pt x="1804" y="160"/>
                    <a:pt x="1850" y="183"/>
                  </a:cubicBezTo>
                  <a:cubicBezTo>
                    <a:pt x="1918" y="252"/>
                    <a:pt x="1987" y="320"/>
                    <a:pt x="2055" y="411"/>
                  </a:cubicBezTo>
                  <a:cubicBezTo>
                    <a:pt x="2146" y="526"/>
                    <a:pt x="2215" y="640"/>
                    <a:pt x="2283" y="754"/>
                  </a:cubicBezTo>
                  <a:cubicBezTo>
                    <a:pt x="2375" y="891"/>
                    <a:pt x="2443" y="1028"/>
                    <a:pt x="2512" y="1165"/>
                  </a:cubicBezTo>
                  <a:cubicBezTo>
                    <a:pt x="2580" y="1279"/>
                    <a:pt x="2648" y="1416"/>
                    <a:pt x="2717" y="1553"/>
                  </a:cubicBezTo>
                  <a:cubicBezTo>
                    <a:pt x="2763" y="1690"/>
                    <a:pt x="2831" y="1827"/>
                    <a:pt x="2900" y="1964"/>
                  </a:cubicBezTo>
                  <a:cubicBezTo>
                    <a:pt x="2892" y="1964"/>
                    <a:pt x="2887" y="1961"/>
                    <a:pt x="2883" y="1958"/>
                  </a:cubicBezTo>
                  <a:lnTo>
                    <a:pt x="2883" y="1958"/>
                  </a:lnTo>
                  <a:cubicBezTo>
                    <a:pt x="3017" y="2295"/>
                    <a:pt x="3130" y="2655"/>
                    <a:pt x="3242" y="3036"/>
                  </a:cubicBezTo>
                  <a:cubicBezTo>
                    <a:pt x="3288" y="3128"/>
                    <a:pt x="3310" y="3219"/>
                    <a:pt x="3333" y="3310"/>
                  </a:cubicBezTo>
                  <a:cubicBezTo>
                    <a:pt x="3356" y="3402"/>
                    <a:pt x="3379" y="3493"/>
                    <a:pt x="3402" y="3584"/>
                  </a:cubicBezTo>
                  <a:cubicBezTo>
                    <a:pt x="3447" y="3790"/>
                    <a:pt x="3516" y="3972"/>
                    <a:pt x="3562" y="4178"/>
                  </a:cubicBezTo>
                  <a:cubicBezTo>
                    <a:pt x="3584" y="4315"/>
                    <a:pt x="3630" y="4474"/>
                    <a:pt x="3653" y="4611"/>
                  </a:cubicBezTo>
                  <a:cubicBezTo>
                    <a:pt x="3676" y="4748"/>
                    <a:pt x="3698" y="4885"/>
                    <a:pt x="3721" y="5022"/>
                  </a:cubicBezTo>
                  <a:cubicBezTo>
                    <a:pt x="3744" y="5228"/>
                    <a:pt x="3767" y="5410"/>
                    <a:pt x="3790" y="5593"/>
                  </a:cubicBezTo>
                  <a:cubicBezTo>
                    <a:pt x="3790" y="5684"/>
                    <a:pt x="3790" y="5775"/>
                    <a:pt x="3813" y="5867"/>
                  </a:cubicBezTo>
                  <a:cubicBezTo>
                    <a:pt x="3813" y="5958"/>
                    <a:pt x="3813" y="6072"/>
                    <a:pt x="3835" y="6163"/>
                  </a:cubicBezTo>
                  <a:cubicBezTo>
                    <a:pt x="3835" y="6278"/>
                    <a:pt x="3835" y="6369"/>
                    <a:pt x="3835" y="6483"/>
                  </a:cubicBezTo>
                  <a:cubicBezTo>
                    <a:pt x="3858" y="6574"/>
                    <a:pt x="3858" y="6688"/>
                    <a:pt x="3858" y="6780"/>
                  </a:cubicBezTo>
                  <a:cubicBezTo>
                    <a:pt x="3858" y="6985"/>
                    <a:pt x="3881" y="7191"/>
                    <a:pt x="3881" y="7373"/>
                  </a:cubicBezTo>
                  <a:cubicBezTo>
                    <a:pt x="3881" y="7487"/>
                    <a:pt x="3881" y="7579"/>
                    <a:pt x="3881" y="7693"/>
                  </a:cubicBezTo>
                  <a:cubicBezTo>
                    <a:pt x="3881" y="7784"/>
                    <a:pt x="3904" y="7898"/>
                    <a:pt x="3904" y="7989"/>
                  </a:cubicBezTo>
                  <a:cubicBezTo>
                    <a:pt x="3904" y="8195"/>
                    <a:pt x="3904" y="8400"/>
                    <a:pt x="3904" y="8606"/>
                  </a:cubicBezTo>
                  <a:cubicBezTo>
                    <a:pt x="3904" y="8697"/>
                    <a:pt x="3904" y="8811"/>
                    <a:pt x="3904" y="8902"/>
                  </a:cubicBezTo>
                  <a:cubicBezTo>
                    <a:pt x="3881" y="9017"/>
                    <a:pt x="3881" y="9108"/>
                    <a:pt x="3881" y="9222"/>
                  </a:cubicBezTo>
                  <a:cubicBezTo>
                    <a:pt x="3881" y="9427"/>
                    <a:pt x="3858" y="9633"/>
                    <a:pt x="3858" y="9838"/>
                  </a:cubicBezTo>
                  <a:cubicBezTo>
                    <a:pt x="3835" y="10067"/>
                    <a:pt x="3813" y="10295"/>
                    <a:pt x="3790" y="10523"/>
                  </a:cubicBezTo>
                  <a:cubicBezTo>
                    <a:pt x="3790" y="10546"/>
                    <a:pt x="3790" y="10569"/>
                    <a:pt x="3790" y="10592"/>
                  </a:cubicBezTo>
                  <a:cubicBezTo>
                    <a:pt x="3767" y="10683"/>
                    <a:pt x="3744" y="10797"/>
                    <a:pt x="3744" y="10888"/>
                  </a:cubicBezTo>
                  <a:cubicBezTo>
                    <a:pt x="3721" y="10957"/>
                    <a:pt x="3721" y="11025"/>
                    <a:pt x="3721" y="11094"/>
                  </a:cubicBezTo>
                  <a:cubicBezTo>
                    <a:pt x="3653" y="11482"/>
                    <a:pt x="3607" y="11870"/>
                    <a:pt x="3516" y="12258"/>
                  </a:cubicBezTo>
                  <a:cubicBezTo>
                    <a:pt x="3493" y="12463"/>
                    <a:pt x="3447" y="12646"/>
                    <a:pt x="3402" y="12851"/>
                  </a:cubicBezTo>
                  <a:cubicBezTo>
                    <a:pt x="3379" y="13034"/>
                    <a:pt x="3333" y="13216"/>
                    <a:pt x="3288" y="13399"/>
                  </a:cubicBezTo>
                  <a:cubicBezTo>
                    <a:pt x="3242" y="13582"/>
                    <a:pt x="3196" y="13741"/>
                    <a:pt x="3151" y="13924"/>
                  </a:cubicBezTo>
                  <a:cubicBezTo>
                    <a:pt x="3105" y="14107"/>
                    <a:pt x="3059" y="14289"/>
                    <a:pt x="3014" y="14449"/>
                  </a:cubicBezTo>
                  <a:cubicBezTo>
                    <a:pt x="2945" y="14632"/>
                    <a:pt x="2900" y="14814"/>
                    <a:pt x="2831" y="14974"/>
                  </a:cubicBezTo>
                  <a:cubicBezTo>
                    <a:pt x="2785" y="15157"/>
                    <a:pt x="2717" y="15316"/>
                    <a:pt x="2648" y="15476"/>
                  </a:cubicBezTo>
                  <a:cubicBezTo>
                    <a:pt x="2603" y="15590"/>
                    <a:pt x="2580" y="15704"/>
                    <a:pt x="2534" y="15796"/>
                  </a:cubicBezTo>
                  <a:cubicBezTo>
                    <a:pt x="2489" y="15910"/>
                    <a:pt x="2466" y="16024"/>
                    <a:pt x="2420" y="16138"/>
                  </a:cubicBezTo>
                  <a:cubicBezTo>
                    <a:pt x="2375" y="16275"/>
                    <a:pt x="2329" y="16389"/>
                    <a:pt x="2283" y="16503"/>
                  </a:cubicBezTo>
                  <a:cubicBezTo>
                    <a:pt x="2238" y="16617"/>
                    <a:pt x="2192" y="16709"/>
                    <a:pt x="2169" y="16823"/>
                  </a:cubicBezTo>
                  <a:cubicBezTo>
                    <a:pt x="2146" y="16823"/>
                    <a:pt x="2146" y="16823"/>
                    <a:pt x="2146" y="16846"/>
                  </a:cubicBezTo>
                  <a:cubicBezTo>
                    <a:pt x="2124" y="16891"/>
                    <a:pt x="2101" y="16937"/>
                    <a:pt x="2101" y="16960"/>
                  </a:cubicBezTo>
                  <a:lnTo>
                    <a:pt x="2101" y="16960"/>
                  </a:lnTo>
                  <a:cubicBezTo>
                    <a:pt x="2101" y="16960"/>
                    <a:pt x="2101" y="16937"/>
                    <a:pt x="2124" y="16914"/>
                  </a:cubicBezTo>
                  <a:lnTo>
                    <a:pt x="2124" y="16914"/>
                  </a:lnTo>
                  <a:cubicBezTo>
                    <a:pt x="2055" y="17074"/>
                    <a:pt x="1987" y="17211"/>
                    <a:pt x="1918" y="17371"/>
                  </a:cubicBezTo>
                  <a:cubicBezTo>
                    <a:pt x="1850" y="17530"/>
                    <a:pt x="1758" y="17690"/>
                    <a:pt x="1690" y="17850"/>
                  </a:cubicBezTo>
                  <a:cubicBezTo>
                    <a:pt x="1621" y="18010"/>
                    <a:pt x="1553" y="18170"/>
                    <a:pt x="1484" y="18329"/>
                  </a:cubicBezTo>
                  <a:cubicBezTo>
                    <a:pt x="1393" y="18489"/>
                    <a:pt x="1302" y="18649"/>
                    <a:pt x="1210" y="18809"/>
                  </a:cubicBezTo>
                  <a:cubicBezTo>
                    <a:pt x="1142" y="18900"/>
                    <a:pt x="1096" y="18991"/>
                    <a:pt x="1051" y="19060"/>
                  </a:cubicBezTo>
                  <a:cubicBezTo>
                    <a:pt x="1005" y="19151"/>
                    <a:pt x="959" y="19242"/>
                    <a:pt x="914" y="19311"/>
                  </a:cubicBezTo>
                  <a:cubicBezTo>
                    <a:pt x="822" y="19471"/>
                    <a:pt x="731" y="19630"/>
                    <a:pt x="640" y="19790"/>
                  </a:cubicBezTo>
                  <a:cubicBezTo>
                    <a:pt x="594" y="19859"/>
                    <a:pt x="549" y="19927"/>
                    <a:pt x="480" y="19996"/>
                  </a:cubicBezTo>
                  <a:cubicBezTo>
                    <a:pt x="434" y="20064"/>
                    <a:pt x="389" y="20155"/>
                    <a:pt x="343" y="20224"/>
                  </a:cubicBezTo>
                  <a:cubicBezTo>
                    <a:pt x="252" y="20361"/>
                    <a:pt x="138" y="20521"/>
                    <a:pt x="46" y="20657"/>
                  </a:cubicBezTo>
                  <a:cubicBezTo>
                    <a:pt x="1" y="20726"/>
                    <a:pt x="24" y="20794"/>
                    <a:pt x="69" y="20840"/>
                  </a:cubicBezTo>
                  <a:cubicBezTo>
                    <a:pt x="69" y="20863"/>
                    <a:pt x="92" y="20863"/>
                    <a:pt x="92" y="20863"/>
                  </a:cubicBezTo>
                  <a:cubicBezTo>
                    <a:pt x="115" y="20840"/>
                    <a:pt x="138" y="20817"/>
                    <a:pt x="161" y="20794"/>
                  </a:cubicBezTo>
                  <a:lnTo>
                    <a:pt x="297" y="20635"/>
                  </a:lnTo>
                  <a:lnTo>
                    <a:pt x="343" y="20566"/>
                  </a:lnTo>
                  <a:cubicBezTo>
                    <a:pt x="366" y="20543"/>
                    <a:pt x="389" y="20521"/>
                    <a:pt x="412" y="20498"/>
                  </a:cubicBezTo>
                  <a:cubicBezTo>
                    <a:pt x="457" y="20452"/>
                    <a:pt x="503" y="20406"/>
                    <a:pt x="549" y="20384"/>
                  </a:cubicBezTo>
                  <a:cubicBezTo>
                    <a:pt x="549" y="20361"/>
                    <a:pt x="549" y="20361"/>
                    <a:pt x="571" y="20361"/>
                  </a:cubicBezTo>
                  <a:cubicBezTo>
                    <a:pt x="640" y="20269"/>
                    <a:pt x="708" y="20178"/>
                    <a:pt x="777" y="20087"/>
                  </a:cubicBezTo>
                  <a:cubicBezTo>
                    <a:pt x="822" y="20041"/>
                    <a:pt x="845" y="19996"/>
                    <a:pt x="891" y="19950"/>
                  </a:cubicBezTo>
                  <a:cubicBezTo>
                    <a:pt x="937" y="19881"/>
                    <a:pt x="982" y="19836"/>
                    <a:pt x="1028" y="19767"/>
                  </a:cubicBezTo>
                  <a:cubicBezTo>
                    <a:pt x="1051" y="19744"/>
                    <a:pt x="1074" y="19699"/>
                    <a:pt x="1096" y="19676"/>
                  </a:cubicBezTo>
                  <a:cubicBezTo>
                    <a:pt x="1165" y="19585"/>
                    <a:pt x="1210" y="19516"/>
                    <a:pt x="1256" y="19425"/>
                  </a:cubicBezTo>
                  <a:cubicBezTo>
                    <a:pt x="1302" y="19334"/>
                    <a:pt x="1347" y="19265"/>
                    <a:pt x="1393" y="19174"/>
                  </a:cubicBezTo>
                  <a:cubicBezTo>
                    <a:pt x="1439" y="19083"/>
                    <a:pt x="1507" y="18991"/>
                    <a:pt x="1553" y="18923"/>
                  </a:cubicBezTo>
                  <a:cubicBezTo>
                    <a:pt x="1599" y="18831"/>
                    <a:pt x="1644" y="18763"/>
                    <a:pt x="1690" y="18672"/>
                  </a:cubicBezTo>
                  <a:cubicBezTo>
                    <a:pt x="1735" y="18603"/>
                    <a:pt x="1781" y="18512"/>
                    <a:pt x="1827" y="18443"/>
                  </a:cubicBezTo>
                  <a:cubicBezTo>
                    <a:pt x="1895" y="18261"/>
                    <a:pt x="1987" y="18101"/>
                    <a:pt x="2055" y="17941"/>
                  </a:cubicBezTo>
                  <a:cubicBezTo>
                    <a:pt x="2101" y="17850"/>
                    <a:pt x="2146" y="17759"/>
                    <a:pt x="2192" y="17667"/>
                  </a:cubicBezTo>
                  <a:cubicBezTo>
                    <a:pt x="2215" y="17599"/>
                    <a:pt x="2260" y="17508"/>
                    <a:pt x="2306" y="17416"/>
                  </a:cubicBezTo>
                  <a:cubicBezTo>
                    <a:pt x="2397" y="17234"/>
                    <a:pt x="2489" y="17051"/>
                    <a:pt x="2557" y="16868"/>
                  </a:cubicBezTo>
                  <a:cubicBezTo>
                    <a:pt x="2557" y="16823"/>
                    <a:pt x="2580" y="16800"/>
                    <a:pt x="2580" y="16777"/>
                  </a:cubicBezTo>
                  <a:cubicBezTo>
                    <a:pt x="2580" y="16777"/>
                    <a:pt x="2580" y="16800"/>
                    <a:pt x="2580" y="16823"/>
                  </a:cubicBezTo>
                  <a:cubicBezTo>
                    <a:pt x="2648" y="16617"/>
                    <a:pt x="2740" y="16412"/>
                    <a:pt x="2808" y="16207"/>
                  </a:cubicBezTo>
                  <a:cubicBezTo>
                    <a:pt x="2877" y="16024"/>
                    <a:pt x="2922" y="15864"/>
                    <a:pt x="2991" y="15682"/>
                  </a:cubicBezTo>
                  <a:cubicBezTo>
                    <a:pt x="3128" y="15339"/>
                    <a:pt x="3242" y="14997"/>
                    <a:pt x="3356" y="14654"/>
                  </a:cubicBezTo>
                  <a:cubicBezTo>
                    <a:pt x="3470" y="14312"/>
                    <a:pt x="3562" y="13947"/>
                    <a:pt x="3653" y="13582"/>
                  </a:cubicBezTo>
                  <a:cubicBezTo>
                    <a:pt x="3721" y="13216"/>
                    <a:pt x="3813" y="12828"/>
                    <a:pt x="3881" y="12463"/>
                  </a:cubicBezTo>
                  <a:cubicBezTo>
                    <a:pt x="3972" y="11984"/>
                    <a:pt x="4041" y="11527"/>
                    <a:pt x="4109" y="11048"/>
                  </a:cubicBezTo>
                  <a:cubicBezTo>
                    <a:pt x="4132" y="10934"/>
                    <a:pt x="4132" y="10843"/>
                    <a:pt x="4155" y="10728"/>
                  </a:cubicBezTo>
                  <a:cubicBezTo>
                    <a:pt x="4155" y="10706"/>
                    <a:pt x="4155" y="10660"/>
                    <a:pt x="4155" y="10637"/>
                  </a:cubicBezTo>
                  <a:cubicBezTo>
                    <a:pt x="4155" y="10637"/>
                    <a:pt x="4155" y="10614"/>
                    <a:pt x="4178" y="10614"/>
                  </a:cubicBezTo>
                  <a:cubicBezTo>
                    <a:pt x="4223" y="10204"/>
                    <a:pt x="4246" y="9815"/>
                    <a:pt x="4269" y="9405"/>
                  </a:cubicBezTo>
                  <a:cubicBezTo>
                    <a:pt x="4269" y="9313"/>
                    <a:pt x="4269" y="9199"/>
                    <a:pt x="4269" y="9085"/>
                  </a:cubicBezTo>
                  <a:cubicBezTo>
                    <a:pt x="4292" y="8994"/>
                    <a:pt x="4292" y="8902"/>
                    <a:pt x="4292" y="8788"/>
                  </a:cubicBezTo>
                  <a:cubicBezTo>
                    <a:pt x="4292" y="8583"/>
                    <a:pt x="4292" y="8377"/>
                    <a:pt x="4292" y="8172"/>
                  </a:cubicBezTo>
                  <a:cubicBezTo>
                    <a:pt x="4292" y="8081"/>
                    <a:pt x="4292" y="7967"/>
                    <a:pt x="4292" y="7875"/>
                  </a:cubicBezTo>
                  <a:cubicBezTo>
                    <a:pt x="4269" y="7761"/>
                    <a:pt x="4269" y="7670"/>
                    <a:pt x="4269" y="7556"/>
                  </a:cubicBezTo>
                  <a:cubicBezTo>
                    <a:pt x="4269" y="7373"/>
                    <a:pt x="4269" y="7168"/>
                    <a:pt x="4246" y="6962"/>
                  </a:cubicBezTo>
                  <a:cubicBezTo>
                    <a:pt x="4246" y="6871"/>
                    <a:pt x="4246" y="6757"/>
                    <a:pt x="4246" y="6666"/>
                  </a:cubicBezTo>
                  <a:cubicBezTo>
                    <a:pt x="4246" y="6551"/>
                    <a:pt x="4223" y="6460"/>
                    <a:pt x="4223" y="6369"/>
                  </a:cubicBezTo>
                  <a:cubicBezTo>
                    <a:pt x="4223" y="6163"/>
                    <a:pt x="4201" y="5958"/>
                    <a:pt x="4178" y="5753"/>
                  </a:cubicBezTo>
                  <a:cubicBezTo>
                    <a:pt x="4155" y="5342"/>
                    <a:pt x="4109" y="4954"/>
                    <a:pt x="4041" y="4566"/>
                  </a:cubicBezTo>
                  <a:cubicBezTo>
                    <a:pt x="3995" y="4360"/>
                    <a:pt x="3950" y="4178"/>
                    <a:pt x="3904" y="3995"/>
                  </a:cubicBezTo>
                  <a:cubicBezTo>
                    <a:pt x="3858" y="3790"/>
                    <a:pt x="3813" y="3607"/>
                    <a:pt x="3767" y="3402"/>
                  </a:cubicBezTo>
                  <a:cubicBezTo>
                    <a:pt x="3653" y="3036"/>
                    <a:pt x="3539" y="2671"/>
                    <a:pt x="3425" y="2306"/>
                  </a:cubicBezTo>
                  <a:cubicBezTo>
                    <a:pt x="3379" y="2215"/>
                    <a:pt x="3356" y="2123"/>
                    <a:pt x="3310" y="2032"/>
                  </a:cubicBezTo>
                  <a:cubicBezTo>
                    <a:pt x="3288" y="1918"/>
                    <a:pt x="3219" y="1827"/>
                    <a:pt x="3173" y="1735"/>
                  </a:cubicBezTo>
                  <a:cubicBezTo>
                    <a:pt x="3105" y="1553"/>
                    <a:pt x="3014" y="1370"/>
                    <a:pt x="2922" y="1210"/>
                  </a:cubicBezTo>
                  <a:cubicBezTo>
                    <a:pt x="2877" y="1119"/>
                    <a:pt x="2831" y="1028"/>
                    <a:pt x="2763" y="936"/>
                  </a:cubicBezTo>
                  <a:cubicBezTo>
                    <a:pt x="2694" y="822"/>
                    <a:pt x="2603" y="708"/>
                    <a:pt x="2534" y="594"/>
                  </a:cubicBezTo>
                  <a:cubicBezTo>
                    <a:pt x="2443" y="480"/>
                    <a:pt x="2375" y="389"/>
                    <a:pt x="2283" y="297"/>
                  </a:cubicBezTo>
                  <a:cubicBezTo>
                    <a:pt x="2192" y="206"/>
                    <a:pt x="2101" y="115"/>
                    <a:pt x="2009" y="23"/>
                  </a:cubicBezTo>
                  <a:cubicBezTo>
                    <a:pt x="1987" y="1"/>
                    <a:pt x="1941" y="1"/>
                    <a:pt x="1918" y="1"/>
                  </a:cubicBezTo>
                  <a:close/>
                </a:path>
              </a:pathLst>
            </a:custGeom>
            <a:solidFill>
              <a:srgbClr val="EFB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92" name="Google Shape;6992;p25"/>
            <p:cNvSpPr/>
            <p:nvPr/>
          </p:nvSpPr>
          <p:spPr>
            <a:xfrm>
              <a:off x="7137625" y="2260325"/>
              <a:ext cx="25" cy="25"/>
            </a:xfrm>
            <a:custGeom>
              <a:avLst/>
              <a:gdLst/>
              <a:ahLst/>
              <a:cxnLst/>
              <a:rect l="l" t="t" r="r" b="b"/>
              <a:pathLst>
                <a:path w="1" h="1" extrusionOk="0">
                  <a:moveTo>
                    <a:pt x="1" y="0"/>
                  </a:moveTo>
                  <a:lnTo>
                    <a:pt x="1" y="0"/>
                  </a:lnTo>
                  <a:cubicBezTo>
                    <a:pt x="1" y="0"/>
                    <a:pt x="1" y="0"/>
                    <a:pt x="1" y="0"/>
                  </a:cubicBezTo>
                  <a:lnTo>
                    <a:pt x="1" y="0"/>
                  </a:lnTo>
                  <a:close/>
                </a:path>
              </a:pathLst>
            </a:custGeom>
            <a:solidFill>
              <a:srgbClr val="EFB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93" name="Google Shape;6993;p25"/>
            <p:cNvSpPr/>
            <p:nvPr/>
          </p:nvSpPr>
          <p:spPr>
            <a:xfrm>
              <a:off x="7137050" y="2260325"/>
              <a:ext cx="600" cy="25"/>
            </a:xfrm>
            <a:custGeom>
              <a:avLst/>
              <a:gdLst/>
              <a:ahLst/>
              <a:cxnLst/>
              <a:rect l="l" t="t" r="r" b="b"/>
              <a:pathLst>
                <a:path w="24" h="1" extrusionOk="0">
                  <a:moveTo>
                    <a:pt x="1" y="0"/>
                  </a:moveTo>
                  <a:cubicBezTo>
                    <a:pt x="24" y="0"/>
                    <a:pt x="24" y="0"/>
                    <a:pt x="24" y="0"/>
                  </a:cubicBezTo>
                  <a:close/>
                </a:path>
              </a:pathLst>
            </a:custGeom>
            <a:solidFill>
              <a:srgbClr val="EFB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94" name="Google Shape;6994;p25"/>
            <p:cNvSpPr/>
            <p:nvPr/>
          </p:nvSpPr>
          <p:spPr>
            <a:xfrm>
              <a:off x="7137050" y="2260325"/>
              <a:ext cx="25" cy="600"/>
            </a:xfrm>
            <a:custGeom>
              <a:avLst/>
              <a:gdLst/>
              <a:ahLst/>
              <a:cxnLst/>
              <a:rect l="l" t="t" r="r" b="b"/>
              <a:pathLst>
                <a:path w="1" h="24" extrusionOk="0">
                  <a:moveTo>
                    <a:pt x="1" y="23"/>
                  </a:moveTo>
                  <a:cubicBezTo>
                    <a:pt x="1" y="23"/>
                    <a:pt x="1" y="23"/>
                    <a:pt x="1" y="0"/>
                  </a:cubicBezTo>
                  <a:cubicBezTo>
                    <a:pt x="1" y="23"/>
                    <a:pt x="1" y="23"/>
                    <a:pt x="1" y="23"/>
                  </a:cubicBezTo>
                  <a:close/>
                </a:path>
              </a:pathLst>
            </a:custGeom>
            <a:solidFill>
              <a:srgbClr val="EFB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95" name="Google Shape;6995;p25"/>
            <p:cNvSpPr/>
            <p:nvPr/>
          </p:nvSpPr>
          <p:spPr>
            <a:xfrm>
              <a:off x="7137050" y="226090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EFB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96" name="Google Shape;6996;p25"/>
            <p:cNvSpPr/>
            <p:nvPr/>
          </p:nvSpPr>
          <p:spPr>
            <a:xfrm>
              <a:off x="7087425" y="2415525"/>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EFB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97" name="Google Shape;6997;p25"/>
            <p:cNvSpPr/>
            <p:nvPr/>
          </p:nvSpPr>
          <p:spPr>
            <a:xfrm>
              <a:off x="7075425" y="2441200"/>
              <a:ext cx="25" cy="25"/>
            </a:xfrm>
            <a:custGeom>
              <a:avLst/>
              <a:gdLst/>
              <a:ahLst/>
              <a:cxnLst/>
              <a:rect l="l" t="t" r="r" b="b"/>
              <a:pathLst>
                <a:path w="1" h="1" extrusionOk="0">
                  <a:moveTo>
                    <a:pt x="1" y="1"/>
                  </a:moveTo>
                  <a:cubicBezTo>
                    <a:pt x="1" y="1"/>
                    <a:pt x="1" y="1"/>
                    <a:pt x="1" y="1"/>
                  </a:cubicBezTo>
                  <a:cubicBezTo>
                    <a:pt x="1" y="1"/>
                    <a:pt x="1" y="1"/>
                    <a:pt x="1" y="1"/>
                  </a:cubicBezTo>
                  <a:cubicBezTo>
                    <a:pt x="1" y="1"/>
                    <a:pt x="1" y="1"/>
                    <a:pt x="1" y="1"/>
                  </a:cubicBezTo>
                  <a:close/>
                </a:path>
              </a:pathLst>
            </a:custGeom>
            <a:solidFill>
              <a:srgbClr val="EFB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98" name="Google Shape;6998;p25"/>
            <p:cNvSpPr/>
            <p:nvPr/>
          </p:nvSpPr>
          <p:spPr>
            <a:xfrm>
              <a:off x="7077725" y="1990975"/>
              <a:ext cx="72475" cy="440825"/>
            </a:xfrm>
            <a:custGeom>
              <a:avLst/>
              <a:gdLst/>
              <a:ahLst/>
              <a:cxnLst/>
              <a:rect l="l" t="t" r="r" b="b"/>
              <a:pathLst>
                <a:path w="2899" h="17633" extrusionOk="0">
                  <a:moveTo>
                    <a:pt x="114" y="1"/>
                  </a:moveTo>
                  <a:cubicBezTo>
                    <a:pt x="91" y="1"/>
                    <a:pt x="46" y="24"/>
                    <a:pt x="46" y="69"/>
                  </a:cubicBezTo>
                  <a:cubicBezTo>
                    <a:pt x="0" y="115"/>
                    <a:pt x="23" y="183"/>
                    <a:pt x="69" y="229"/>
                  </a:cubicBezTo>
                  <a:cubicBezTo>
                    <a:pt x="137" y="298"/>
                    <a:pt x="228" y="366"/>
                    <a:pt x="297" y="435"/>
                  </a:cubicBezTo>
                  <a:cubicBezTo>
                    <a:pt x="343" y="480"/>
                    <a:pt x="388" y="503"/>
                    <a:pt x="434" y="549"/>
                  </a:cubicBezTo>
                  <a:cubicBezTo>
                    <a:pt x="457" y="571"/>
                    <a:pt x="479" y="594"/>
                    <a:pt x="502" y="594"/>
                  </a:cubicBezTo>
                  <a:cubicBezTo>
                    <a:pt x="525" y="617"/>
                    <a:pt x="548" y="640"/>
                    <a:pt x="571" y="640"/>
                  </a:cubicBezTo>
                  <a:cubicBezTo>
                    <a:pt x="594" y="686"/>
                    <a:pt x="639" y="754"/>
                    <a:pt x="685" y="800"/>
                  </a:cubicBezTo>
                  <a:cubicBezTo>
                    <a:pt x="753" y="868"/>
                    <a:pt x="822" y="960"/>
                    <a:pt x="867" y="1028"/>
                  </a:cubicBezTo>
                  <a:cubicBezTo>
                    <a:pt x="890" y="1051"/>
                    <a:pt x="890" y="1096"/>
                    <a:pt x="913" y="1119"/>
                  </a:cubicBezTo>
                  <a:lnTo>
                    <a:pt x="959" y="1233"/>
                  </a:lnTo>
                  <a:cubicBezTo>
                    <a:pt x="982" y="1302"/>
                    <a:pt x="1027" y="1370"/>
                    <a:pt x="1050" y="1439"/>
                  </a:cubicBezTo>
                  <a:cubicBezTo>
                    <a:pt x="1119" y="1553"/>
                    <a:pt x="1187" y="1690"/>
                    <a:pt x="1233" y="1804"/>
                  </a:cubicBezTo>
                  <a:cubicBezTo>
                    <a:pt x="1301" y="1941"/>
                    <a:pt x="1370" y="2078"/>
                    <a:pt x="1438" y="2215"/>
                  </a:cubicBezTo>
                  <a:cubicBezTo>
                    <a:pt x="1438" y="2261"/>
                    <a:pt x="1461" y="2283"/>
                    <a:pt x="1484" y="2329"/>
                  </a:cubicBezTo>
                  <a:cubicBezTo>
                    <a:pt x="1461" y="2352"/>
                    <a:pt x="1461" y="2397"/>
                    <a:pt x="1461" y="2420"/>
                  </a:cubicBezTo>
                  <a:cubicBezTo>
                    <a:pt x="1484" y="2443"/>
                    <a:pt x="1484" y="2466"/>
                    <a:pt x="1484" y="2489"/>
                  </a:cubicBezTo>
                  <a:lnTo>
                    <a:pt x="1507" y="2534"/>
                  </a:lnTo>
                  <a:cubicBezTo>
                    <a:pt x="1507" y="2580"/>
                    <a:pt x="1529" y="2626"/>
                    <a:pt x="1529" y="2671"/>
                  </a:cubicBezTo>
                  <a:cubicBezTo>
                    <a:pt x="1552" y="2763"/>
                    <a:pt x="1598" y="2854"/>
                    <a:pt x="1621" y="2922"/>
                  </a:cubicBezTo>
                  <a:cubicBezTo>
                    <a:pt x="1666" y="3105"/>
                    <a:pt x="1712" y="3265"/>
                    <a:pt x="1758" y="3425"/>
                  </a:cubicBezTo>
                  <a:cubicBezTo>
                    <a:pt x="1803" y="3607"/>
                    <a:pt x="1849" y="3790"/>
                    <a:pt x="1895" y="3972"/>
                  </a:cubicBezTo>
                  <a:cubicBezTo>
                    <a:pt x="1917" y="4041"/>
                    <a:pt x="1940" y="4109"/>
                    <a:pt x="1963" y="4178"/>
                  </a:cubicBezTo>
                  <a:cubicBezTo>
                    <a:pt x="1963" y="4224"/>
                    <a:pt x="1986" y="4269"/>
                    <a:pt x="1986" y="4315"/>
                  </a:cubicBezTo>
                  <a:cubicBezTo>
                    <a:pt x="2009" y="4429"/>
                    <a:pt x="2032" y="4520"/>
                    <a:pt x="2054" y="4634"/>
                  </a:cubicBezTo>
                  <a:cubicBezTo>
                    <a:pt x="2054" y="4657"/>
                    <a:pt x="2054" y="4680"/>
                    <a:pt x="2054" y="4703"/>
                  </a:cubicBezTo>
                  <a:cubicBezTo>
                    <a:pt x="2077" y="4726"/>
                    <a:pt x="2077" y="4771"/>
                    <a:pt x="2077" y="4817"/>
                  </a:cubicBezTo>
                  <a:cubicBezTo>
                    <a:pt x="2077" y="4908"/>
                    <a:pt x="2100" y="5022"/>
                    <a:pt x="2100" y="5137"/>
                  </a:cubicBezTo>
                  <a:lnTo>
                    <a:pt x="2169" y="5776"/>
                  </a:lnTo>
                  <a:cubicBezTo>
                    <a:pt x="2214" y="6186"/>
                    <a:pt x="2237" y="6597"/>
                    <a:pt x="2260" y="7008"/>
                  </a:cubicBezTo>
                  <a:cubicBezTo>
                    <a:pt x="2283" y="7054"/>
                    <a:pt x="2283" y="7100"/>
                    <a:pt x="2283" y="7168"/>
                  </a:cubicBezTo>
                  <a:lnTo>
                    <a:pt x="2283" y="7236"/>
                  </a:lnTo>
                  <a:cubicBezTo>
                    <a:pt x="2283" y="7259"/>
                    <a:pt x="2283" y="7305"/>
                    <a:pt x="2305" y="7351"/>
                  </a:cubicBezTo>
                  <a:cubicBezTo>
                    <a:pt x="2305" y="7373"/>
                    <a:pt x="2328" y="7396"/>
                    <a:pt x="2351" y="7419"/>
                  </a:cubicBezTo>
                  <a:cubicBezTo>
                    <a:pt x="2351" y="7465"/>
                    <a:pt x="2351" y="7488"/>
                    <a:pt x="2351" y="7510"/>
                  </a:cubicBezTo>
                  <a:cubicBezTo>
                    <a:pt x="2351" y="7716"/>
                    <a:pt x="2328" y="7921"/>
                    <a:pt x="2328" y="8127"/>
                  </a:cubicBezTo>
                  <a:cubicBezTo>
                    <a:pt x="2328" y="8355"/>
                    <a:pt x="2328" y="8560"/>
                    <a:pt x="2328" y="8789"/>
                  </a:cubicBezTo>
                  <a:cubicBezTo>
                    <a:pt x="2328" y="8880"/>
                    <a:pt x="2328" y="8971"/>
                    <a:pt x="2328" y="9085"/>
                  </a:cubicBezTo>
                  <a:cubicBezTo>
                    <a:pt x="2328" y="9177"/>
                    <a:pt x="2328" y="9291"/>
                    <a:pt x="2328" y="9382"/>
                  </a:cubicBezTo>
                  <a:cubicBezTo>
                    <a:pt x="2328" y="9428"/>
                    <a:pt x="2351" y="9473"/>
                    <a:pt x="2374" y="9496"/>
                  </a:cubicBezTo>
                  <a:cubicBezTo>
                    <a:pt x="2374" y="9519"/>
                    <a:pt x="2374" y="9542"/>
                    <a:pt x="2374" y="9565"/>
                  </a:cubicBezTo>
                  <a:cubicBezTo>
                    <a:pt x="2351" y="9587"/>
                    <a:pt x="2351" y="9633"/>
                    <a:pt x="2351" y="9679"/>
                  </a:cubicBezTo>
                  <a:cubicBezTo>
                    <a:pt x="2351" y="9747"/>
                    <a:pt x="2328" y="9793"/>
                    <a:pt x="2328" y="9861"/>
                  </a:cubicBezTo>
                  <a:cubicBezTo>
                    <a:pt x="2305" y="9975"/>
                    <a:pt x="2305" y="10112"/>
                    <a:pt x="2283" y="10227"/>
                  </a:cubicBezTo>
                  <a:cubicBezTo>
                    <a:pt x="2260" y="10341"/>
                    <a:pt x="2260" y="10478"/>
                    <a:pt x="2237" y="10592"/>
                  </a:cubicBezTo>
                  <a:cubicBezTo>
                    <a:pt x="2237" y="10660"/>
                    <a:pt x="2237" y="10729"/>
                    <a:pt x="2237" y="10797"/>
                  </a:cubicBezTo>
                  <a:cubicBezTo>
                    <a:pt x="2237" y="10820"/>
                    <a:pt x="2237" y="10820"/>
                    <a:pt x="2237" y="10843"/>
                  </a:cubicBezTo>
                  <a:cubicBezTo>
                    <a:pt x="2214" y="10934"/>
                    <a:pt x="2191" y="11003"/>
                    <a:pt x="2191" y="11094"/>
                  </a:cubicBezTo>
                  <a:cubicBezTo>
                    <a:pt x="2169" y="11208"/>
                    <a:pt x="2146" y="11322"/>
                    <a:pt x="2123" y="11436"/>
                  </a:cubicBezTo>
                  <a:cubicBezTo>
                    <a:pt x="2123" y="11482"/>
                    <a:pt x="2100" y="11528"/>
                    <a:pt x="2100" y="11596"/>
                  </a:cubicBezTo>
                  <a:cubicBezTo>
                    <a:pt x="2077" y="11687"/>
                    <a:pt x="2054" y="11779"/>
                    <a:pt x="2054" y="11870"/>
                  </a:cubicBezTo>
                  <a:cubicBezTo>
                    <a:pt x="2054" y="11916"/>
                    <a:pt x="2077" y="11938"/>
                    <a:pt x="2077" y="11961"/>
                  </a:cubicBezTo>
                  <a:cubicBezTo>
                    <a:pt x="2077" y="12030"/>
                    <a:pt x="2054" y="12075"/>
                    <a:pt x="2054" y="12121"/>
                  </a:cubicBezTo>
                  <a:cubicBezTo>
                    <a:pt x="2032" y="12212"/>
                    <a:pt x="2009" y="12304"/>
                    <a:pt x="1986" y="12395"/>
                  </a:cubicBezTo>
                  <a:cubicBezTo>
                    <a:pt x="1986" y="12463"/>
                    <a:pt x="1963" y="12509"/>
                    <a:pt x="1940" y="12555"/>
                  </a:cubicBezTo>
                  <a:cubicBezTo>
                    <a:pt x="1940" y="12600"/>
                    <a:pt x="1940" y="12646"/>
                    <a:pt x="1917" y="12669"/>
                  </a:cubicBezTo>
                  <a:cubicBezTo>
                    <a:pt x="1917" y="12692"/>
                    <a:pt x="1917" y="12715"/>
                    <a:pt x="1917" y="12737"/>
                  </a:cubicBezTo>
                  <a:cubicBezTo>
                    <a:pt x="1917" y="12760"/>
                    <a:pt x="1917" y="12783"/>
                    <a:pt x="1917" y="12806"/>
                  </a:cubicBezTo>
                  <a:cubicBezTo>
                    <a:pt x="1872" y="12966"/>
                    <a:pt x="1826" y="13125"/>
                    <a:pt x="1781" y="13285"/>
                  </a:cubicBezTo>
                  <a:cubicBezTo>
                    <a:pt x="1758" y="13376"/>
                    <a:pt x="1735" y="13445"/>
                    <a:pt x="1712" y="13536"/>
                  </a:cubicBezTo>
                  <a:cubicBezTo>
                    <a:pt x="1689" y="13582"/>
                    <a:pt x="1689" y="13628"/>
                    <a:pt x="1666" y="13673"/>
                  </a:cubicBezTo>
                  <a:cubicBezTo>
                    <a:pt x="1666" y="13696"/>
                    <a:pt x="1666" y="13696"/>
                    <a:pt x="1666" y="13719"/>
                  </a:cubicBezTo>
                  <a:cubicBezTo>
                    <a:pt x="1666" y="13742"/>
                    <a:pt x="1666" y="13742"/>
                    <a:pt x="1666" y="13764"/>
                  </a:cubicBezTo>
                  <a:cubicBezTo>
                    <a:pt x="1644" y="13764"/>
                    <a:pt x="1644" y="13787"/>
                    <a:pt x="1644" y="13810"/>
                  </a:cubicBezTo>
                  <a:cubicBezTo>
                    <a:pt x="1644" y="13810"/>
                    <a:pt x="1644" y="13833"/>
                    <a:pt x="1666" y="13856"/>
                  </a:cubicBezTo>
                  <a:cubicBezTo>
                    <a:pt x="1666" y="13879"/>
                    <a:pt x="1666" y="13901"/>
                    <a:pt x="1689" y="13901"/>
                  </a:cubicBezTo>
                  <a:cubicBezTo>
                    <a:pt x="1666" y="13924"/>
                    <a:pt x="1666" y="13947"/>
                    <a:pt x="1666" y="13970"/>
                  </a:cubicBezTo>
                  <a:cubicBezTo>
                    <a:pt x="1666" y="13993"/>
                    <a:pt x="1644" y="13993"/>
                    <a:pt x="1644" y="13993"/>
                  </a:cubicBezTo>
                  <a:cubicBezTo>
                    <a:pt x="1621" y="14016"/>
                    <a:pt x="1621" y="14061"/>
                    <a:pt x="1598" y="14084"/>
                  </a:cubicBezTo>
                  <a:cubicBezTo>
                    <a:pt x="1598" y="14107"/>
                    <a:pt x="1598" y="14130"/>
                    <a:pt x="1575" y="14153"/>
                  </a:cubicBezTo>
                  <a:cubicBezTo>
                    <a:pt x="1575" y="14175"/>
                    <a:pt x="1552" y="14221"/>
                    <a:pt x="1552" y="14267"/>
                  </a:cubicBezTo>
                  <a:cubicBezTo>
                    <a:pt x="1507" y="14358"/>
                    <a:pt x="1484" y="14426"/>
                    <a:pt x="1461" y="14518"/>
                  </a:cubicBezTo>
                  <a:cubicBezTo>
                    <a:pt x="1415" y="14609"/>
                    <a:pt x="1392" y="14700"/>
                    <a:pt x="1370" y="14769"/>
                  </a:cubicBezTo>
                  <a:cubicBezTo>
                    <a:pt x="1370" y="14814"/>
                    <a:pt x="1347" y="14860"/>
                    <a:pt x="1347" y="14906"/>
                  </a:cubicBezTo>
                  <a:cubicBezTo>
                    <a:pt x="1324" y="14951"/>
                    <a:pt x="1301" y="15020"/>
                    <a:pt x="1301" y="15066"/>
                  </a:cubicBezTo>
                  <a:cubicBezTo>
                    <a:pt x="1301" y="15111"/>
                    <a:pt x="1301" y="15134"/>
                    <a:pt x="1301" y="15157"/>
                  </a:cubicBezTo>
                  <a:cubicBezTo>
                    <a:pt x="1301" y="15157"/>
                    <a:pt x="1301" y="15180"/>
                    <a:pt x="1301" y="15180"/>
                  </a:cubicBezTo>
                  <a:cubicBezTo>
                    <a:pt x="1278" y="15248"/>
                    <a:pt x="1256" y="15294"/>
                    <a:pt x="1233" y="15362"/>
                  </a:cubicBezTo>
                  <a:cubicBezTo>
                    <a:pt x="1164" y="15522"/>
                    <a:pt x="1096" y="15682"/>
                    <a:pt x="1004" y="15842"/>
                  </a:cubicBezTo>
                  <a:cubicBezTo>
                    <a:pt x="1004" y="15864"/>
                    <a:pt x="1004" y="15864"/>
                    <a:pt x="982" y="15864"/>
                  </a:cubicBezTo>
                  <a:cubicBezTo>
                    <a:pt x="959" y="15910"/>
                    <a:pt x="936" y="15956"/>
                    <a:pt x="936" y="16001"/>
                  </a:cubicBezTo>
                  <a:cubicBezTo>
                    <a:pt x="890" y="16070"/>
                    <a:pt x="867" y="16138"/>
                    <a:pt x="822" y="16230"/>
                  </a:cubicBezTo>
                  <a:cubicBezTo>
                    <a:pt x="822" y="16252"/>
                    <a:pt x="799" y="16298"/>
                    <a:pt x="776" y="16344"/>
                  </a:cubicBezTo>
                  <a:cubicBezTo>
                    <a:pt x="776" y="16367"/>
                    <a:pt x="776" y="16389"/>
                    <a:pt x="776" y="16435"/>
                  </a:cubicBezTo>
                  <a:cubicBezTo>
                    <a:pt x="799" y="16458"/>
                    <a:pt x="822" y="16504"/>
                    <a:pt x="845" y="16504"/>
                  </a:cubicBezTo>
                  <a:cubicBezTo>
                    <a:pt x="822" y="16572"/>
                    <a:pt x="799" y="16618"/>
                    <a:pt x="799" y="16663"/>
                  </a:cubicBezTo>
                  <a:cubicBezTo>
                    <a:pt x="731" y="16777"/>
                    <a:pt x="685" y="16914"/>
                    <a:pt x="616" y="17028"/>
                  </a:cubicBezTo>
                  <a:cubicBezTo>
                    <a:pt x="594" y="17097"/>
                    <a:pt x="571" y="17165"/>
                    <a:pt x="525" y="17234"/>
                  </a:cubicBezTo>
                  <a:cubicBezTo>
                    <a:pt x="525" y="17280"/>
                    <a:pt x="502" y="17325"/>
                    <a:pt x="479" y="17348"/>
                  </a:cubicBezTo>
                  <a:cubicBezTo>
                    <a:pt x="457" y="17394"/>
                    <a:pt x="457" y="17417"/>
                    <a:pt x="457" y="17462"/>
                  </a:cubicBezTo>
                  <a:cubicBezTo>
                    <a:pt x="457" y="17485"/>
                    <a:pt x="434" y="17531"/>
                    <a:pt x="434" y="17553"/>
                  </a:cubicBezTo>
                  <a:cubicBezTo>
                    <a:pt x="419" y="17598"/>
                    <a:pt x="462" y="17633"/>
                    <a:pt x="500" y="17633"/>
                  </a:cubicBezTo>
                  <a:cubicBezTo>
                    <a:pt x="521" y="17633"/>
                    <a:pt x="540" y="17623"/>
                    <a:pt x="548" y="17599"/>
                  </a:cubicBezTo>
                  <a:cubicBezTo>
                    <a:pt x="548" y="17576"/>
                    <a:pt x="571" y="17553"/>
                    <a:pt x="571" y="17553"/>
                  </a:cubicBezTo>
                  <a:cubicBezTo>
                    <a:pt x="594" y="17553"/>
                    <a:pt x="616" y="17531"/>
                    <a:pt x="616" y="17531"/>
                  </a:cubicBezTo>
                  <a:cubicBezTo>
                    <a:pt x="662" y="17508"/>
                    <a:pt x="685" y="17439"/>
                    <a:pt x="708" y="17394"/>
                  </a:cubicBezTo>
                  <a:cubicBezTo>
                    <a:pt x="731" y="17348"/>
                    <a:pt x="731" y="17302"/>
                    <a:pt x="753" y="17257"/>
                  </a:cubicBezTo>
                  <a:cubicBezTo>
                    <a:pt x="799" y="17165"/>
                    <a:pt x="822" y="17074"/>
                    <a:pt x="867" y="16983"/>
                  </a:cubicBezTo>
                  <a:cubicBezTo>
                    <a:pt x="936" y="16800"/>
                    <a:pt x="1004" y="16595"/>
                    <a:pt x="1073" y="16412"/>
                  </a:cubicBezTo>
                  <a:cubicBezTo>
                    <a:pt x="1096" y="16344"/>
                    <a:pt x="1119" y="16275"/>
                    <a:pt x="1141" y="16184"/>
                  </a:cubicBezTo>
                  <a:lnTo>
                    <a:pt x="1164" y="16184"/>
                  </a:lnTo>
                  <a:cubicBezTo>
                    <a:pt x="1187" y="16093"/>
                    <a:pt x="1233" y="16001"/>
                    <a:pt x="1278" y="15933"/>
                  </a:cubicBezTo>
                  <a:cubicBezTo>
                    <a:pt x="1370" y="15727"/>
                    <a:pt x="1461" y="15522"/>
                    <a:pt x="1552" y="15317"/>
                  </a:cubicBezTo>
                  <a:cubicBezTo>
                    <a:pt x="1552" y="15271"/>
                    <a:pt x="1575" y="15248"/>
                    <a:pt x="1575" y="15202"/>
                  </a:cubicBezTo>
                  <a:cubicBezTo>
                    <a:pt x="1598" y="15180"/>
                    <a:pt x="1598" y="15180"/>
                    <a:pt x="1621" y="15157"/>
                  </a:cubicBezTo>
                  <a:cubicBezTo>
                    <a:pt x="1621" y="15134"/>
                    <a:pt x="1644" y="15111"/>
                    <a:pt x="1644" y="15066"/>
                  </a:cubicBezTo>
                  <a:cubicBezTo>
                    <a:pt x="1666" y="15043"/>
                    <a:pt x="1666" y="14997"/>
                    <a:pt x="1689" y="14951"/>
                  </a:cubicBezTo>
                  <a:cubicBezTo>
                    <a:pt x="1712" y="14883"/>
                    <a:pt x="1735" y="14792"/>
                    <a:pt x="1781" y="14723"/>
                  </a:cubicBezTo>
                  <a:cubicBezTo>
                    <a:pt x="1826" y="14541"/>
                    <a:pt x="1872" y="14358"/>
                    <a:pt x="1917" y="14175"/>
                  </a:cubicBezTo>
                  <a:cubicBezTo>
                    <a:pt x="1940" y="14084"/>
                    <a:pt x="1963" y="13993"/>
                    <a:pt x="1986" y="13901"/>
                  </a:cubicBezTo>
                  <a:cubicBezTo>
                    <a:pt x="2009" y="13810"/>
                    <a:pt x="2032" y="13719"/>
                    <a:pt x="2054" y="13605"/>
                  </a:cubicBezTo>
                  <a:cubicBezTo>
                    <a:pt x="2054" y="13536"/>
                    <a:pt x="2077" y="13445"/>
                    <a:pt x="2100" y="13376"/>
                  </a:cubicBezTo>
                  <a:cubicBezTo>
                    <a:pt x="2100" y="13331"/>
                    <a:pt x="2100" y="13285"/>
                    <a:pt x="2123" y="13239"/>
                  </a:cubicBezTo>
                  <a:cubicBezTo>
                    <a:pt x="2146" y="13103"/>
                    <a:pt x="2191" y="12988"/>
                    <a:pt x="2214" y="12874"/>
                  </a:cubicBezTo>
                  <a:cubicBezTo>
                    <a:pt x="2237" y="12851"/>
                    <a:pt x="2237" y="12851"/>
                    <a:pt x="2237" y="12829"/>
                  </a:cubicBezTo>
                  <a:cubicBezTo>
                    <a:pt x="2260" y="12783"/>
                    <a:pt x="2283" y="12737"/>
                    <a:pt x="2305" y="12669"/>
                  </a:cubicBezTo>
                  <a:cubicBezTo>
                    <a:pt x="2305" y="12646"/>
                    <a:pt x="2328" y="12600"/>
                    <a:pt x="2328" y="12555"/>
                  </a:cubicBezTo>
                  <a:cubicBezTo>
                    <a:pt x="2351" y="12463"/>
                    <a:pt x="2374" y="12395"/>
                    <a:pt x="2397" y="12304"/>
                  </a:cubicBezTo>
                  <a:cubicBezTo>
                    <a:pt x="2420" y="12212"/>
                    <a:pt x="2442" y="12098"/>
                    <a:pt x="2442" y="12007"/>
                  </a:cubicBezTo>
                  <a:cubicBezTo>
                    <a:pt x="2465" y="11916"/>
                    <a:pt x="2488" y="11824"/>
                    <a:pt x="2488" y="11756"/>
                  </a:cubicBezTo>
                  <a:cubicBezTo>
                    <a:pt x="2534" y="11573"/>
                    <a:pt x="2557" y="11391"/>
                    <a:pt x="2579" y="11185"/>
                  </a:cubicBezTo>
                  <a:cubicBezTo>
                    <a:pt x="2579" y="11162"/>
                    <a:pt x="2579" y="11117"/>
                    <a:pt x="2579" y="11071"/>
                  </a:cubicBezTo>
                  <a:cubicBezTo>
                    <a:pt x="2625" y="11025"/>
                    <a:pt x="2625" y="10957"/>
                    <a:pt x="2625" y="10888"/>
                  </a:cubicBezTo>
                  <a:cubicBezTo>
                    <a:pt x="2648" y="10866"/>
                    <a:pt x="2648" y="10820"/>
                    <a:pt x="2648" y="10774"/>
                  </a:cubicBezTo>
                  <a:cubicBezTo>
                    <a:pt x="2671" y="10660"/>
                    <a:pt x="2671" y="10569"/>
                    <a:pt x="2694" y="10455"/>
                  </a:cubicBezTo>
                  <a:cubicBezTo>
                    <a:pt x="2716" y="10318"/>
                    <a:pt x="2739" y="10181"/>
                    <a:pt x="2739" y="10021"/>
                  </a:cubicBezTo>
                  <a:cubicBezTo>
                    <a:pt x="2762" y="9975"/>
                    <a:pt x="2762" y="9930"/>
                    <a:pt x="2762" y="9884"/>
                  </a:cubicBezTo>
                  <a:cubicBezTo>
                    <a:pt x="2762" y="9861"/>
                    <a:pt x="2762" y="9839"/>
                    <a:pt x="2785" y="9816"/>
                  </a:cubicBezTo>
                  <a:cubicBezTo>
                    <a:pt x="2785" y="9770"/>
                    <a:pt x="2785" y="9724"/>
                    <a:pt x="2785" y="9679"/>
                  </a:cubicBezTo>
                  <a:cubicBezTo>
                    <a:pt x="2808" y="9565"/>
                    <a:pt x="2808" y="9451"/>
                    <a:pt x="2830" y="9359"/>
                  </a:cubicBezTo>
                  <a:cubicBezTo>
                    <a:pt x="2830" y="9154"/>
                    <a:pt x="2853" y="8971"/>
                    <a:pt x="2853" y="8766"/>
                  </a:cubicBezTo>
                  <a:cubicBezTo>
                    <a:pt x="2876" y="8560"/>
                    <a:pt x="2876" y="8332"/>
                    <a:pt x="2899" y="8127"/>
                  </a:cubicBezTo>
                  <a:cubicBezTo>
                    <a:pt x="2899" y="8035"/>
                    <a:pt x="2899" y="7944"/>
                    <a:pt x="2899" y="7853"/>
                  </a:cubicBezTo>
                  <a:cubicBezTo>
                    <a:pt x="2899" y="7739"/>
                    <a:pt x="2899" y="7624"/>
                    <a:pt x="2899" y="7533"/>
                  </a:cubicBezTo>
                  <a:cubicBezTo>
                    <a:pt x="2899" y="7510"/>
                    <a:pt x="2876" y="7488"/>
                    <a:pt x="2876" y="7465"/>
                  </a:cubicBezTo>
                  <a:cubicBezTo>
                    <a:pt x="2876" y="7259"/>
                    <a:pt x="2876" y="7077"/>
                    <a:pt x="2876" y="6871"/>
                  </a:cubicBezTo>
                  <a:cubicBezTo>
                    <a:pt x="2876" y="6666"/>
                    <a:pt x="2876" y="6460"/>
                    <a:pt x="2876" y="6232"/>
                  </a:cubicBezTo>
                  <a:cubicBezTo>
                    <a:pt x="2876" y="6050"/>
                    <a:pt x="2853" y="5890"/>
                    <a:pt x="2853" y="5707"/>
                  </a:cubicBezTo>
                  <a:cubicBezTo>
                    <a:pt x="2853" y="5547"/>
                    <a:pt x="2830" y="5388"/>
                    <a:pt x="2830" y="5205"/>
                  </a:cubicBezTo>
                  <a:cubicBezTo>
                    <a:pt x="2830" y="5205"/>
                    <a:pt x="2808" y="5182"/>
                    <a:pt x="2808" y="5159"/>
                  </a:cubicBezTo>
                  <a:cubicBezTo>
                    <a:pt x="2808" y="5137"/>
                    <a:pt x="2808" y="5114"/>
                    <a:pt x="2785" y="5091"/>
                  </a:cubicBezTo>
                  <a:cubicBezTo>
                    <a:pt x="2785" y="5068"/>
                    <a:pt x="2762" y="5022"/>
                    <a:pt x="2762" y="4977"/>
                  </a:cubicBezTo>
                  <a:cubicBezTo>
                    <a:pt x="2762" y="4908"/>
                    <a:pt x="2739" y="4863"/>
                    <a:pt x="2739" y="4794"/>
                  </a:cubicBezTo>
                  <a:cubicBezTo>
                    <a:pt x="2716" y="4749"/>
                    <a:pt x="2716" y="4726"/>
                    <a:pt x="2716" y="4680"/>
                  </a:cubicBezTo>
                  <a:lnTo>
                    <a:pt x="2694" y="4657"/>
                  </a:lnTo>
                  <a:cubicBezTo>
                    <a:pt x="2671" y="4452"/>
                    <a:pt x="2648" y="4246"/>
                    <a:pt x="2648" y="4041"/>
                  </a:cubicBezTo>
                  <a:cubicBezTo>
                    <a:pt x="2648" y="4041"/>
                    <a:pt x="2648" y="4018"/>
                    <a:pt x="2625" y="3995"/>
                  </a:cubicBezTo>
                  <a:cubicBezTo>
                    <a:pt x="2625" y="3972"/>
                    <a:pt x="2625" y="3950"/>
                    <a:pt x="2625" y="3927"/>
                  </a:cubicBezTo>
                  <a:cubicBezTo>
                    <a:pt x="2602" y="3744"/>
                    <a:pt x="2602" y="3562"/>
                    <a:pt x="2579" y="3379"/>
                  </a:cubicBezTo>
                  <a:cubicBezTo>
                    <a:pt x="2557" y="3288"/>
                    <a:pt x="2534" y="3174"/>
                    <a:pt x="2534" y="3082"/>
                  </a:cubicBezTo>
                  <a:cubicBezTo>
                    <a:pt x="2511" y="3014"/>
                    <a:pt x="2511" y="2922"/>
                    <a:pt x="2488" y="2831"/>
                  </a:cubicBezTo>
                  <a:cubicBezTo>
                    <a:pt x="2465" y="2786"/>
                    <a:pt x="2442" y="2740"/>
                    <a:pt x="2374" y="2717"/>
                  </a:cubicBezTo>
                  <a:cubicBezTo>
                    <a:pt x="2374" y="2694"/>
                    <a:pt x="2374" y="2649"/>
                    <a:pt x="2351" y="2626"/>
                  </a:cubicBezTo>
                  <a:cubicBezTo>
                    <a:pt x="2351" y="2603"/>
                    <a:pt x="2328" y="2557"/>
                    <a:pt x="2305" y="2534"/>
                  </a:cubicBezTo>
                  <a:cubicBezTo>
                    <a:pt x="2305" y="2512"/>
                    <a:pt x="2283" y="2489"/>
                    <a:pt x="2260" y="2466"/>
                  </a:cubicBezTo>
                  <a:cubicBezTo>
                    <a:pt x="2260" y="2443"/>
                    <a:pt x="2237" y="2443"/>
                    <a:pt x="2214" y="2443"/>
                  </a:cubicBezTo>
                  <a:cubicBezTo>
                    <a:pt x="2214" y="2352"/>
                    <a:pt x="2191" y="2283"/>
                    <a:pt x="2169" y="2215"/>
                  </a:cubicBezTo>
                  <a:cubicBezTo>
                    <a:pt x="2146" y="2124"/>
                    <a:pt x="2100" y="2009"/>
                    <a:pt x="2054" y="1918"/>
                  </a:cubicBezTo>
                  <a:cubicBezTo>
                    <a:pt x="2009" y="1827"/>
                    <a:pt x="1986" y="1736"/>
                    <a:pt x="1940" y="1667"/>
                  </a:cubicBezTo>
                  <a:cubicBezTo>
                    <a:pt x="1895" y="1621"/>
                    <a:pt x="1872" y="1576"/>
                    <a:pt x="1849" y="1530"/>
                  </a:cubicBezTo>
                  <a:cubicBezTo>
                    <a:pt x="1826" y="1507"/>
                    <a:pt x="1803" y="1462"/>
                    <a:pt x="1781" y="1416"/>
                  </a:cubicBezTo>
                  <a:cubicBezTo>
                    <a:pt x="1735" y="1370"/>
                    <a:pt x="1689" y="1325"/>
                    <a:pt x="1644" y="1256"/>
                  </a:cubicBezTo>
                  <a:cubicBezTo>
                    <a:pt x="1575" y="1142"/>
                    <a:pt x="1507" y="1028"/>
                    <a:pt x="1438" y="914"/>
                  </a:cubicBezTo>
                  <a:cubicBezTo>
                    <a:pt x="1392" y="845"/>
                    <a:pt x="1324" y="823"/>
                    <a:pt x="1256" y="823"/>
                  </a:cubicBezTo>
                  <a:cubicBezTo>
                    <a:pt x="1233" y="823"/>
                    <a:pt x="1210" y="800"/>
                    <a:pt x="1164" y="777"/>
                  </a:cubicBezTo>
                  <a:cubicBezTo>
                    <a:pt x="1141" y="754"/>
                    <a:pt x="1096" y="731"/>
                    <a:pt x="1073" y="731"/>
                  </a:cubicBezTo>
                  <a:lnTo>
                    <a:pt x="1050" y="731"/>
                  </a:lnTo>
                  <a:cubicBezTo>
                    <a:pt x="1027" y="708"/>
                    <a:pt x="1004" y="686"/>
                    <a:pt x="982" y="663"/>
                  </a:cubicBezTo>
                  <a:lnTo>
                    <a:pt x="982" y="663"/>
                  </a:lnTo>
                  <a:lnTo>
                    <a:pt x="1027" y="686"/>
                  </a:lnTo>
                  <a:cubicBezTo>
                    <a:pt x="959" y="594"/>
                    <a:pt x="890" y="526"/>
                    <a:pt x="822" y="435"/>
                  </a:cubicBezTo>
                  <a:cubicBezTo>
                    <a:pt x="776" y="366"/>
                    <a:pt x="708" y="320"/>
                    <a:pt x="662" y="252"/>
                  </a:cubicBezTo>
                  <a:cubicBezTo>
                    <a:pt x="616" y="229"/>
                    <a:pt x="594" y="183"/>
                    <a:pt x="548" y="161"/>
                  </a:cubicBezTo>
                  <a:cubicBezTo>
                    <a:pt x="525" y="138"/>
                    <a:pt x="502" y="115"/>
                    <a:pt x="457" y="92"/>
                  </a:cubicBezTo>
                  <a:cubicBezTo>
                    <a:pt x="434" y="69"/>
                    <a:pt x="411" y="46"/>
                    <a:pt x="388" y="46"/>
                  </a:cubicBezTo>
                  <a:lnTo>
                    <a:pt x="320" y="46"/>
                  </a:lnTo>
                  <a:cubicBezTo>
                    <a:pt x="274" y="24"/>
                    <a:pt x="228" y="1"/>
                    <a:pt x="206" y="1"/>
                  </a:cubicBezTo>
                  <a:close/>
                </a:path>
              </a:pathLst>
            </a:custGeom>
            <a:solidFill>
              <a:srgbClr val="EFB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99" name="Google Shape;6999;p25"/>
            <p:cNvSpPr/>
            <p:nvPr/>
          </p:nvSpPr>
          <p:spPr>
            <a:xfrm>
              <a:off x="7077150" y="2396125"/>
              <a:ext cx="26850" cy="54800"/>
            </a:xfrm>
            <a:custGeom>
              <a:avLst/>
              <a:gdLst/>
              <a:ahLst/>
              <a:cxnLst/>
              <a:rect l="l" t="t" r="r" b="b"/>
              <a:pathLst>
                <a:path w="1074" h="2192" extrusionOk="0">
                  <a:moveTo>
                    <a:pt x="1005" y="1"/>
                  </a:moveTo>
                  <a:cubicBezTo>
                    <a:pt x="982" y="1"/>
                    <a:pt x="959" y="24"/>
                    <a:pt x="959" y="46"/>
                  </a:cubicBezTo>
                  <a:cubicBezTo>
                    <a:pt x="936" y="138"/>
                    <a:pt x="913" y="229"/>
                    <a:pt x="890" y="320"/>
                  </a:cubicBezTo>
                  <a:cubicBezTo>
                    <a:pt x="868" y="343"/>
                    <a:pt x="868" y="389"/>
                    <a:pt x="845" y="434"/>
                  </a:cubicBezTo>
                  <a:cubicBezTo>
                    <a:pt x="822" y="480"/>
                    <a:pt x="822" y="526"/>
                    <a:pt x="799" y="571"/>
                  </a:cubicBezTo>
                  <a:cubicBezTo>
                    <a:pt x="776" y="640"/>
                    <a:pt x="731" y="708"/>
                    <a:pt x="708" y="777"/>
                  </a:cubicBezTo>
                  <a:cubicBezTo>
                    <a:pt x="708" y="800"/>
                    <a:pt x="685" y="822"/>
                    <a:pt x="685" y="845"/>
                  </a:cubicBezTo>
                  <a:lnTo>
                    <a:pt x="617" y="959"/>
                  </a:lnTo>
                  <a:cubicBezTo>
                    <a:pt x="594" y="1005"/>
                    <a:pt x="594" y="1028"/>
                    <a:pt x="571" y="1051"/>
                  </a:cubicBezTo>
                  <a:cubicBezTo>
                    <a:pt x="548" y="1074"/>
                    <a:pt x="548" y="1119"/>
                    <a:pt x="525" y="1142"/>
                  </a:cubicBezTo>
                  <a:cubicBezTo>
                    <a:pt x="502" y="1211"/>
                    <a:pt x="457" y="1256"/>
                    <a:pt x="434" y="1325"/>
                  </a:cubicBezTo>
                  <a:cubicBezTo>
                    <a:pt x="388" y="1393"/>
                    <a:pt x="366" y="1462"/>
                    <a:pt x="320" y="1507"/>
                  </a:cubicBezTo>
                  <a:cubicBezTo>
                    <a:pt x="274" y="1576"/>
                    <a:pt x="251" y="1644"/>
                    <a:pt x="206" y="1713"/>
                  </a:cubicBezTo>
                  <a:cubicBezTo>
                    <a:pt x="137" y="1850"/>
                    <a:pt x="69" y="1987"/>
                    <a:pt x="0" y="2124"/>
                  </a:cubicBezTo>
                  <a:cubicBezTo>
                    <a:pt x="0" y="2146"/>
                    <a:pt x="0" y="2169"/>
                    <a:pt x="23" y="2192"/>
                  </a:cubicBezTo>
                  <a:cubicBezTo>
                    <a:pt x="46" y="2192"/>
                    <a:pt x="69" y="2192"/>
                    <a:pt x="92" y="2169"/>
                  </a:cubicBezTo>
                  <a:cubicBezTo>
                    <a:pt x="183" y="1987"/>
                    <a:pt x="274" y="1804"/>
                    <a:pt x="366" y="1644"/>
                  </a:cubicBezTo>
                  <a:cubicBezTo>
                    <a:pt x="411" y="1553"/>
                    <a:pt x="457" y="1462"/>
                    <a:pt x="502" y="1393"/>
                  </a:cubicBezTo>
                  <a:cubicBezTo>
                    <a:pt x="548" y="1325"/>
                    <a:pt x="594" y="1233"/>
                    <a:pt x="617" y="1165"/>
                  </a:cubicBezTo>
                  <a:cubicBezTo>
                    <a:pt x="639" y="1119"/>
                    <a:pt x="685" y="1074"/>
                    <a:pt x="708" y="1028"/>
                  </a:cubicBezTo>
                  <a:cubicBezTo>
                    <a:pt x="708" y="1005"/>
                    <a:pt x="708" y="982"/>
                    <a:pt x="708" y="982"/>
                  </a:cubicBezTo>
                  <a:cubicBezTo>
                    <a:pt x="731" y="937"/>
                    <a:pt x="754" y="914"/>
                    <a:pt x="776" y="868"/>
                  </a:cubicBezTo>
                  <a:cubicBezTo>
                    <a:pt x="776" y="845"/>
                    <a:pt x="799" y="822"/>
                    <a:pt x="822" y="777"/>
                  </a:cubicBezTo>
                  <a:cubicBezTo>
                    <a:pt x="845" y="731"/>
                    <a:pt x="868" y="686"/>
                    <a:pt x="890" y="617"/>
                  </a:cubicBezTo>
                  <a:cubicBezTo>
                    <a:pt x="890" y="571"/>
                    <a:pt x="913" y="526"/>
                    <a:pt x="936" y="480"/>
                  </a:cubicBezTo>
                  <a:cubicBezTo>
                    <a:pt x="959" y="434"/>
                    <a:pt x="959" y="389"/>
                    <a:pt x="982" y="366"/>
                  </a:cubicBezTo>
                  <a:cubicBezTo>
                    <a:pt x="1005" y="252"/>
                    <a:pt x="1027" y="161"/>
                    <a:pt x="1050" y="69"/>
                  </a:cubicBezTo>
                  <a:cubicBezTo>
                    <a:pt x="1073" y="46"/>
                    <a:pt x="1050" y="24"/>
                    <a:pt x="1027" y="1"/>
                  </a:cubicBezTo>
                  <a:close/>
                </a:path>
              </a:pathLst>
            </a:custGeom>
            <a:solidFill>
              <a:srgbClr val="EFB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00" name="Google Shape;7000;p25"/>
            <p:cNvSpPr/>
            <p:nvPr/>
          </p:nvSpPr>
          <p:spPr>
            <a:xfrm>
              <a:off x="6894550" y="2446925"/>
              <a:ext cx="126125" cy="131275"/>
            </a:xfrm>
            <a:custGeom>
              <a:avLst/>
              <a:gdLst/>
              <a:ahLst/>
              <a:cxnLst/>
              <a:rect l="l" t="t" r="r" b="b"/>
              <a:pathLst>
                <a:path w="5045" h="5251" extrusionOk="0">
                  <a:moveTo>
                    <a:pt x="2488" y="2808"/>
                  </a:moveTo>
                  <a:cubicBezTo>
                    <a:pt x="2488" y="2808"/>
                    <a:pt x="2488" y="2831"/>
                    <a:pt x="2488" y="2831"/>
                  </a:cubicBezTo>
                  <a:cubicBezTo>
                    <a:pt x="2465" y="2831"/>
                    <a:pt x="2465" y="2853"/>
                    <a:pt x="2443" y="2853"/>
                  </a:cubicBezTo>
                  <a:lnTo>
                    <a:pt x="2465" y="2853"/>
                  </a:lnTo>
                  <a:cubicBezTo>
                    <a:pt x="2397" y="2899"/>
                    <a:pt x="2351" y="2945"/>
                    <a:pt x="2306" y="3013"/>
                  </a:cubicBezTo>
                  <a:cubicBezTo>
                    <a:pt x="2306" y="3013"/>
                    <a:pt x="2306" y="3013"/>
                    <a:pt x="2306" y="2990"/>
                  </a:cubicBezTo>
                  <a:cubicBezTo>
                    <a:pt x="2328" y="2968"/>
                    <a:pt x="2351" y="2945"/>
                    <a:pt x="2351" y="2922"/>
                  </a:cubicBezTo>
                  <a:cubicBezTo>
                    <a:pt x="2374" y="2922"/>
                    <a:pt x="2374" y="2899"/>
                    <a:pt x="2397" y="2899"/>
                  </a:cubicBezTo>
                  <a:cubicBezTo>
                    <a:pt x="2397" y="2876"/>
                    <a:pt x="2397" y="2876"/>
                    <a:pt x="2397" y="2876"/>
                  </a:cubicBezTo>
                  <a:cubicBezTo>
                    <a:pt x="2443" y="2853"/>
                    <a:pt x="2465" y="2831"/>
                    <a:pt x="2488" y="2808"/>
                  </a:cubicBezTo>
                  <a:close/>
                  <a:moveTo>
                    <a:pt x="4953" y="0"/>
                  </a:moveTo>
                  <a:cubicBezTo>
                    <a:pt x="4930" y="0"/>
                    <a:pt x="4908" y="23"/>
                    <a:pt x="4908" y="46"/>
                  </a:cubicBezTo>
                  <a:cubicBezTo>
                    <a:pt x="4794" y="206"/>
                    <a:pt x="4679" y="343"/>
                    <a:pt x="4565" y="502"/>
                  </a:cubicBezTo>
                  <a:cubicBezTo>
                    <a:pt x="4520" y="571"/>
                    <a:pt x="4474" y="639"/>
                    <a:pt x="4405" y="708"/>
                  </a:cubicBezTo>
                  <a:cubicBezTo>
                    <a:pt x="4360" y="776"/>
                    <a:pt x="4291" y="845"/>
                    <a:pt x="4246" y="913"/>
                  </a:cubicBezTo>
                  <a:cubicBezTo>
                    <a:pt x="4177" y="982"/>
                    <a:pt x="4109" y="1050"/>
                    <a:pt x="4063" y="1119"/>
                  </a:cubicBezTo>
                  <a:cubicBezTo>
                    <a:pt x="3995" y="1187"/>
                    <a:pt x="3949" y="1278"/>
                    <a:pt x="3881" y="1347"/>
                  </a:cubicBezTo>
                  <a:cubicBezTo>
                    <a:pt x="3858" y="1393"/>
                    <a:pt x="3812" y="1415"/>
                    <a:pt x="3789" y="1461"/>
                  </a:cubicBezTo>
                  <a:cubicBezTo>
                    <a:pt x="3766" y="1438"/>
                    <a:pt x="3721" y="1438"/>
                    <a:pt x="3698" y="1438"/>
                  </a:cubicBezTo>
                  <a:cubicBezTo>
                    <a:pt x="3675" y="1461"/>
                    <a:pt x="3652" y="1461"/>
                    <a:pt x="3629" y="1484"/>
                  </a:cubicBezTo>
                  <a:cubicBezTo>
                    <a:pt x="3607" y="1484"/>
                    <a:pt x="3607" y="1507"/>
                    <a:pt x="3584" y="1507"/>
                  </a:cubicBezTo>
                  <a:cubicBezTo>
                    <a:pt x="3561" y="1530"/>
                    <a:pt x="3538" y="1552"/>
                    <a:pt x="3515" y="1575"/>
                  </a:cubicBezTo>
                  <a:lnTo>
                    <a:pt x="3356" y="1758"/>
                  </a:lnTo>
                  <a:cubicBezTo>
                    <a:pt x="3356" y="1758"/>
                    <a:pt x="3333" y="1781"/>
                    <a:pt x="3333" y="1781"/>
                  </a:cubicBezTo>
                  <a:lnTo>
                    <a:pt x="3310" y="1781"/>
                  </a:lnTo>
                  <a:cubicBezTo>
                    <a:pt x="3287" y="1781"/>
                    <a:pt x="3241" y="1803"/>
                    <a:pt x="3219" y="1803"/>
                  </a:cubicBezTo>
                  <a:cubicBezTo>
                    <a:pt x="3196" y="1826"/>
                    <a:pt x="3173" y="1849"/>
                    <a:pt x="3150" y="1872"/>
                  </a:cubicBezTo>
                  <a:cubicBezTo>
                    <a:pt x="3127" y="1895"/>
                    <a:pt x="3104" y="1918"/>
                    <a:pt x="3082" y="1940"/>
                  </a:cubicBezTo>
                  <a:cubicBezTo>
                    <a:pt x="3036" y="1986"/>
                    <a:pt x="2990" y="2032"/>
                    <a:pt x="2922" y="2077"/>
                  </a:cubicBezTo>
                  <a:cubicBezTo>
                    <a:pt x="2831" y="2169"/>
                    <a:pt x="2739" y="2237"/>
                    <a:pt x="2625" y="2328"/>
                  </a:cubicBezTo>
                  <a:cubicBezTo>
                    <a:pt x="2625" y="2328"/>
                    <a:pt x="2602" y="2351"/>
                    <a:pt x="2602" y="2351"/>
                  </a:cubicBezTo>
                  <a:cubicBezTo>
                    <a:pt x="2590" y="2348"/>
                    <a:pt x="2577" y="2347"/>
                    <a:pt x="2565" y="2347"/>
                  </a:cubicBezTo>
                  <a:cubicBezTo>
                    <a:pt x="2486" y="2347"/>
                    <a:pt x="2410" y="2403"/>
                    <a:pt x="2351" y="2443"/>
                  </a:cubicBezTo>
                  <a:cubicBezTo>
                    <a:pt x="2306" y="2465"/>
                    <a:pt x="2260" y="2488"/>
                    <a:pt x="2214" y="2534"/>
                  </a:cubicBezTo>
                  <a:cubicBezTo>
                    <a:pt x="2169" y="2557"/>
                    <a:pt x="2146" y="2579"/>
                    <a:pt x="2100" y="2602"/>
                  </a:cubicBezTo>
                  <a:cubicBezTo>
                    <a:pt x="2100" y="2602"/>
                    <a:pt x="2077" y="2625"/>
                    <a:pt x="2054" y="2625"/>
                  </a:cubicBezTo>
                  <a:cubicBezTo>
                    <a:pt x="2032" y="2648"/>
                    <a:pt x="2009" y="2671"/>
                    <a:pt x="1963" y="2694"/>
                  </a:cubicBezTo>
                  <a:cubicBezTo>
                    <a:pt x="1918" y="2716"/>
                    <a:pt x="1872" y="2739"/>
                    <a:pt x="1826" y="2785"/>
                  </a:cubicBezTo>
                  <a:cubicBezTo>
                    <a:pt x="1803" y="2785"/>
                    <a:pt x="1781" y="2785"/>
                    <a:pt x="1781" y="2808"/>
                  </a:cubicBezTo>
                  <a:cubicBezTo>
                    <a:pt x="1758" y="2762"/>
                    <a:pt x="1712" y="2739"/>
                    <a:pt x="1689" y="2739"/>
                  </a:cubicBezTo>
                  <a:cubicBezTo>
                    <a:pt x="1674" y="2739"/>
                    <a:pt x="1659" y="2729"/>
                    <a:pt x="1637" y="2729"/>
                  </a:cubicBezTo>
                  <a:cubicBezTo>
                    <a:pt x="1626" y="2729"/>
                    <a:pt x="1613" y="2732"/>
                    <a:pt x="1598" y="2739"/>
                  </a:cubicBezTo>
                  <a:cubicBezTo>
                    <a:pt x="1575" y="2739"/>
                    <a:pt x="1552" y="2739"/>
                    <a:pt x="1530" y="2762"/>
                  </a:cubicBezTo>
                  <a:cubicBezTo>
                    <a:pt x="1461" y="2808"/>
                    <a:pt x="1438" y="2853"/>
                    <a:pt x="1393" y="2899"/>
                  </a:cubicBezTo>
                  <a:cubicBezTo>
                    <a:pt x="1370" y="2945"/>
                    <a:pt x="1347" y="2990"/>
                    <a:pt x="1301" y="3036"/>
                  </a:cubicBezTo>
                  <a:cubicBezTo>
                    <a:pt x="1256" y="3127"/>
                    <a:pt x="1210" y="3196"/>
                    <a:pt x="1164" y="3264"/>
                  </a:cubicBezTo>
                  <a:cubicBezTo>
                    <a:pt x="1096" y="3356"/>
                    <a:pt x="1050" y="3424"/>
                    <a:pt x="1005" y="3515"/>
                  </a:cubicBezTo>
                  <a:cubicBezTo>
                    <a:pt x="959" y="3607"/>
                    <a:pt x="913" y="3675"/>
                    <a:pt x="868" y="3766"/>
                  </a:cubicBezTo>
                  <a:cubicBezTo>
                    <a:pt x="799" y="3835"/>
                    <a:pt x="753" y="3926"/>
                    <a:pt x="685" y="4017"/>
                  </a:cubicBezTo>
                  <a:cubicBezTo>
                    <a:pt x="639" y="4109"/>
                    <a:pt x="594" y="4177"/>
                    <a:pt x="525" y="4269"/>
                  </a:cubicBezTo>
                  <a:cubicBezTo>
                    <a:pt x="411" y="4428"/>
                    <a:pt x="297" y="4588"/>
                    <a:pt x="183" y="4748"/>
                  </a:cubicBezTo>
                  <a:cubicBezTo>
                    <a:pt x="137" y="4794"/>
                    <a:pt x="114" y="4816"/>
                    <a:pt x="92" y="4862"/>
                  </a:cubicBezTo>
                  <a:cubicBezTo>
                    <a:pt x="46" y="4908"/>
                    <a:pt x="23" y="4953"/>
                    <a:pt x="0" y="5022"/>
                  </a:cubicBezTo>
                  <a:cubicBezTo>
                    <a:pt x="0" y="5090"/>
                    <a:pt x="46" y="5182"/>
                    <a:pt x="137" y="5204"/>
                  </a:cubicBezTo>
                  <a:cubicBezTo>
                    <a:pt x="160" y="5227"/>
                    <a:pt x="206" y="5227"/>
                    <a:pt x="251" y="5227"/>
                  </a:cubicBezTo>
                  <a:cubicBezTo>
                    <a:pt x="297" y="5227"/>
                    <a:pt x="320" y="5250"/>
                    <a:pt x="365" y="5250"/>
                  </a:cubicBezTo>
                  <a:cubicBezTo>
                    <a:pt x="457" y="5250"/>
                    <a:pt x="571" y="5227"/>
                    <a:pt x="662" y="5227"/>
                  </a:cubicBezTo>
                  <a:cubicBezTo>
                    <a:pt x="753" y="5204"/>
                    <a:pt x="845" y="5182"/>
                    <a:pt x="936" y="5182"/>
                  </a:cubicBezTo>
                  <a:cubicBezTo>
                    <a:pt x="1005" y="5182"/>
                    <a:pt x="1050" y="5159"/>
                    <a:pt x="1119" y="5136"/>
                  </a:cubicBezTo>
                  <a:cubicBezTo>
                    <a:pt x="1187" y="5113"/>
                    <a:pt x="1256" y="5067"/>
                    <a:pt x="1301" y="5022"/>
                  </a:cubicBezTo>
                  <a:cubicBezTo>
                    <a:pt x="1370" y="4976"/>
                    <a:pt x="1415" y="4930"/>
                    <a:pt x="1438" y="4862"/>
                  </a:cubicBezTo>
                  <a:cubicBezTo>
                    <a:pt x="1484" y="4771"/>
                    <a:pt x="1530" y="4702"/>
                    <a:pt x="1552" y="4634"/>
                  </a:cubicBezTo>
                  <a:cubicBezTo>
                    <a:pt x="1644" y="4497"/>
                    <a:pt x="1712" y="4360"/>
                    <a:pt x="1803" y="4246"/>
                  </a:cubicBezTo>
                  <a:cubicBezTo>
                    <a:pt x="1918" y="4086"/>
                    <a:pt x="2032" y="3949"/>
                    <a:pt x="2146" y="3812"/>
                  </a:cubicBezTo>
                  <a:cubicBezTo>
                    <a:pt x="2237" y="3652"/>
                    <a:pt x="2351" y="3515"/>
                    <a:pt x="2465" y="3401"/>
                  </a:cubicBezTo>
                  <a:cubicBezTo>
                    <a:pt x="2579" y="3264"/>
                    <a:pt x="2694" y="3150"/>
                    <a:pt x="2808" y="3013"/>
                  </a:cubicBezTo>
                  <a:cubicBezTo>
                    <a:pt x="2831" y="3013"/>
                    <a:pt x="2831" y="2990"/>
                    <a:pt x="2853" y="2968"/>
                  </a:cubicBezTo>
                  <a:cubicBezTo>
                    <a:pt x="2990" y="2831"/>
                    <a:pt x="3127" y="2694"/>
                    <a:pt x="3264" y="2534"/>
                  </a:cubicBezTo>
                  <a:cubicBezTo>
                    <a:pt x="3378" y="2420"/>
                    <a:pt x="3515" y="2283"/>
                    <a:pt x="3629" y="2146"/>
                  </a:cubicBezTo>
                  <a:cubicBezTo>
                    <a:pt x="3744" y="2009"/>
                    <a:pt x="3858" y="1849"/>
                    <a:pt x="3972" y="1712"/>
                  </a:cubicBezTo>
                  <a:cubicBezTo>
                    <a:pt x="4086" y="1575"/>
                    <a:pt x="4177" y="1415"/>
                    <a:pt x="4269" y="1278"/>
                  </a:cubicBezTo>
                  <a:cubicBezTo>
                    <a:pt x="4337" y="1164"/>
                    <a:pt x="4405" y="1096"/>
                    <a:pt x="4451" y="982"/>
                  </a:cubicBezTo>
                  <a:cubicBezTo>
                    <a:pt x="4520" y="890"/>
                    <a:pt x="4588" y="799"/>
                    <a:pt x="4634" y="708"/>
                  </a:cubicBezTo>
                  <a:cubicBezTo>
                    <a:pt x="4771" y="502"/>
                    <a:pt x="4908" y="320"/>
                    <a:pt x="5022" y="114"/>
                  </a:cubicBezTo>
                  <a:cubicBezTo>
                    <a:pt x="5045" y="92"/>
                    <a:pt x="5045" y="46"/>
                    <a:pt x="4999" y="23"/>
                  </a:cubicBezTo>
                  <a:cubicBezTo>
                    <a:pt x="4999" y="23"/>
                    <a:pt x="4976" y="0"/>
                    <a:pt x="4953" y="0"/>
                  </a:cubicBezTo>
                  <a:close/>
                </a:path>
              </a:pathLst>
            </a:custGeom>
            <a:solidFill>
              <a:srgbClr val="EFB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01" name="Google Shape;7001;p25"/>
            <p:cNvSpPr/>
            <p:nvPr/>
          </p:nvSpPr>
          <p:spPr>
            <a:xfrm>
              <a:off x="6677700" y="2313950"/>
              <a:ext cx="152375" cy="234150"/>
            </a:xfrm>
            <a:custGeom>
              <a:avLst/>
              <a:gdLst/>
              <a:ahLst/>
              <a:cxnLst/>
              <a:rect l="l" t="t" r="r" b="b"/>
              <a:pathLst>
                <a:path w="6095" h="9366" extrusionOk="0">
                  <a:moveTo>
                    <a:pt x="199" y="8744"/>
                  </a:moveTo>
                  <a:cubicBezTo>
                    <a:pt x="193" y="8746"/>
                    <a:pt x="184" y="8751"/>
                    <a:pt x="183" y="8764"/>
                  </a:cubicBezTo>
                  <a:lnTo>
                    <a:pt x="183" y="8764"/>
                  </a:lnTo>
                  <a:cubicBezTo>
                    <a:pt x="189" y="8757"/>
                    <a:pt x="194" y="8751"/>
                    <a:pt x="199" y="8744"/>
                  </a:cubicBezTo>
                  <a:close/>
                  <a:moveTo>
                    <a:pt x="5981" y="1"/>
                  </a:moveTo>
                  <a:cubicBezTo>
                    <a:pt x="5935" y="1"/>
                    <a:pt x="5890" y="24"/>
                    <a:pt x="5890" y="69"/>
                  </a:cubicBezTo>
                  <a:cubicBezTo>
                    <a:pt x="5844" y="184"/>
                    <a:pt x="5798" y="320"/>
                    <a:pt x="5753" y="435"/>
                  </a:cubicBezTo>
                  <a:cubicBezTo>
                    <a:pt x="5684" y="572"/>
                    <a:pt x="5638" y="709"/>
                    <a:pt x="5570" y="845"/>
                  </a:cubicBezTo>
                  <a:cubicBezTo>
                    <a:pt x="5433" y="1119"/>
                    <a:pt x="5296" y="1370"/>
                    <a:pt x="5136" y="1644"/>
                  </a:cubicBezTo>
                  <a:cubicBezTo>
                    <a:pt x="5098" y="1720"/>
                    <a:pt x="5060" y="1797"/>
                    <a:pt x="5022" y="1873"/>
                  </a:cubicBezTo>
                  <a:cubicBezTo>
                    <a:pt x="4931" y="2032"/>
                    <a:pt x="4840" y="2169"/>
                    <a:pt x="4748" y="2329"/>
                  </a:cubicBezTo>
                  <a:cubicBezTo>
                    <a:pt x="4634" y="2489"/>
                    <a:pt x="4543" y="2649"/>
                    <a:pt x="4452" y="2808"/>
                  </a:cubicBezTo>
                  <a:cubicBezTo>
                    <a:pt x="4246" y="3151"/>
                    <a:pt x="4041" y="3470"/>
                    <a:pt x="3812" y="3790"/>
                  </a:cubicBezTo>
                  <a:cubicBezTo>
                    <a:pt x="3767" y="3881"/>
                    <a:pt x="3698" y="3950"/>
                    <a:pt x="3653" y="4041"/>
                  </a:cubicBezTo>
                  <a:cubicBezTo>
                    <a:pt x="3607" y="4132"/>
                    <a:pt x="3539" y="4201"/>
                    <a:pt x="3470" y="4292"/>
                  </a:cubicBezTo>
                  <a:cubicBezTo>
                    <a:pt x="3424" y="4361"/>
                    <a:pt x="3379" y="4452"/>
                    <a:pt x="3310" y="4543"/>
                  </a:cubicBezTo>
                  <a:cubicBezTo>
                    <a:pt x="3265" y="4612"/>
                    <a:pt x="3196" y="4680"/>
                    <a:pt x="3150" y="4771"/>
                  </a:cubicBezTo>
                  <a:cubicBezTo>
                    <a:pt x="3082" y="4840"/>
                    <a:pt x="3036" y="4931"/>
                    <a:pt x="2991" y="5000"/>
                  </a:cubicBezTo>
                  <a:cubicBezTo>
                    <a:pt x="2922" y="5091"/>
                    <a:pt x="2877" y="5159"/>
                    <a:pt x="2808" y="5228"/>
                  </a:cubicBezTo>
                  <a:cubicBezTo>
                    <a:pt x="2717" y="5388"/>
                    <a:pt x="2603" y="5547"/>
                    <a:pt x="2489" y="5684"/>
                  </a:cubicBezTo>
                  <a:cubicBezTo>
                    <a:pt x="2374" y="5844"/>
                    <a:pt x="2260" y="6004"/>
                    <a:pt x="2146" y="6164"/>
                  </a:cubicBezTo>
                  <a:cubicBezTo>
                    <a:pt x="2032" y="6324"/>
                    <a:pt x="1918" y="6460"/>
                    <a:pt x="1804" y="6620"/>
                  </a:cubicBezTo>
                  <a:cubicBezTo>
                    <a:pt x="1735" y="6689"/>
                    <a:pt x="1667" y="6780"/>
                    <a:pt x="1621" y="6871"/>
                  </a:cubicBezTo>
                  <a:cubicBezTo>
                    <a:pt x="1553" y="6940"/>
                    <a:pt x="1507" y="7031"/>
                    <a:pt x="1439" y="7100"/>
                  </a:cubicBezTo>
                  <a:cubicBezTo>
                    <a:pt x="1324" y="7259"/>
                    <a:pt x="1210" y="7419"/>
                    <a:pt x="1096" y="7556"/>
                  </a:cubicBezTo>
                  <a:lnTo>
                    <a:pt x="617" y="8195"/>
                  </a:lnTo>
                  <a:lnTo>
                    <a:pt x="389" y="8469"/>
                  </a:lnTo>
                  <a:cubicBezTo>
                    <a:pt x="366" y="8538"/>
                    <a:pt x="320" y="8583"/>
                    <a:pt x="274" y="8652"/>
                  </a:cubicBezTo>
                  <a:cubicBezTo>
                    <a:pt x="244" y="8683"/>
                    <a:pt x="223" y="8713"/>
                    <a:pt x="199" y="8744"/>
                  </a:cubicBezTo>
                  <a:lnTo>
                    <a:pt x="199" y="8744"/>
                  </a:lnTo>
                  <a:cubicBezTo>
                    <a:pt x="203" y="8743"/>
                    <a:pt x="206" y="8743"/>
                    <a:pt x="206" y="8743"/>
                  </a:cubicBezTo>
                  <a:lnTo>
                    <a:pt x="206" y="8743"/>
                  </a:lnTo>
                  <a:lnTo>
                    <a:pt x="183" y="8766"/>
                  </a:lnTo>
                  <a:cubicBezTo>
                    <a:pt x="183" y="8765"/>
                    <a:pt x="183" y="8764"/>
                    <a:pt x="183" y="8764"/>
                  </a:cubicBezTo>
                  <a:lnTo>
                    <a:pt x="183" y="8764"/>
                  </a:lnTo>
                  <a:cubicBezTo>
                    <a:pt x="176" y="8772"/>
                    <a:pt x="169" y="8780"/>
                    <a:pt x="160" y="8789"/>
                  </a:cubicBezTo>
                  <a:cubicBezTo>
                    <a:pt x="138" y="8811"/>
                    <a:pt x="138" y="8811"/>
                    <a:pt x="115" y="8857"/>
                  </a:cubicBezTo>
                  <a:cubicBezTo>
                    <a:pt x="92" y="8880"/>
                    <a:pt x="92" y="8880"/>
                    <a:pt x="69" y="8880"/>
                  </a:cubicBezTo>
                  <a:cubicBezTo>
                    <a:pt x="69" y="8903"/>
                    <a:pt x="46" y="8903"/>
                    <a:pt x="46" y="8926"/>
                  </a:cubicBezTo>
                  <a:cubicBezTo>
                    <a:pt x="23" y="8948"/>
                    <a:pt x="1" y="8994"/>
                    <a:pt x="1" y="9017"/>
                  </a:cubicBezTo>
                  <a:cubicBezTo>
                    <a:pt x="1" y="9085"/>
                    <a:pt x="46" y="9108"/>
                    <a:pt x="92" y="9131"/>
                  </a:cubicBezTo>
                  <a:cubicBezTo>
                    <a:pt x="115" y="9154"/>
                    <a:pt x="138" y="9154"/>
                    <a:pt x="160" y="9154"/>
                  </a:cubicBezTo>
                  <a:cubicBezTo>
                    <a:pt x="183" y="9154"/>
                    <a:pt x="229" y="9177"/>
                    <a:pt x="252" y="9177"/>
                  </a:cubicBezTo>
                  <a:cubicBezTo>
                    <a:pt x="343" y="9222"/>
                    <a:pt x="411" y="9245"/>
                    <a:pt x="480" y="9291"/>
                  </a:cubicBezTo>
                  <a:cubicBezTo>
                    <a:pt x="526" y="9314"/>
                    <a:pt x="548" y="9314"/>
                    <a:pt x="594" y="9314"/>
                  </a:cubicBezTo>
                  <a:cubicBezTo>
                    <a:pt x="617" y="9336"/>
                    <a:pt x="663" y="9359"/>
                    <a:pt x="708" y="9359"/>
                  </a:cubicBezTo>
                  <a:cubicBezTo>
                    <a:pt x="724" y="9363"/>
                    <a:pt x="740" y="9365"/>
                    <a:pt x="755" y="9365"/>
                  </a:cubicBezTo>
                  <a:cubicBezTo>
                    <a:pt x="829" y="9365"/>
                    <a:pt x="899" y="9321"/>
                    <a:pt x="936" y="9245"/>
                  </a:cubicBezTo>
                  <a:cubicBezTo>
                    <a:pt x="982" y="9200"/>
                    <a:pt x="1005" y="9131"/>
                    <a:pt x="1051" y="9085"/>
                  </a:cubicBezTo>
                  <a:cubicBezTo>
                    <a:pt x="1096" y="9017"/>
                    <a:pt x="1142" y="8971"/>
                    <a:pt x="1188" y="8903"/>
                  </a:cubicBezTo>
                  <a:cubicBezTo>
                    <a:pt x="1233" y="8811"/>
                    <a:pt x="1302" y="8720"/>
                    <a:pt x="1370" y="8629"/>
                  </a:cubicBezTo>
                  <a:cubicBezTo>
                    <a:pt x="1393" y="8652"/>
                    <a:pt x="1416" y="8652"/>
                    <a:pt x="1439" y="8652"/>
                  </a:cubicBezTo>
                  <a:cubicBezTo>
                    <a:pt x="1461" y="8652"/>
                    <a:pt x="1484" y="8629"/>
                    <a:pt x="1484" y="8629"/>
                  </a:cubicBezTo>
                  <a:cubicBezTo>
                    <a:pt x="1530" y="8629"/>
                    <a:pt x="1553" y="8606"/>
                    <a:pt x="1576" y="8583"/>
                  </a:cubicBezTo>
                  <a:cubicBezTo>
                    <a:pt x="1621" y="8515"/>
                    <a:pt x="1667" y="8469"/>
                    <a:pt x="1712" y="8401"/>
                  </a:cubicBezTo>
                  <a:cubicBezTo>
                    <a:pt x="1735" y="8355"/>
                    <a:pt x="1758" y="8332"/>
                    <a:pt x="1804" y="8287"/>
                  </a:cubicBezTo>
                  <a:cubicBezTo>
                    <a:pt x="1849" y="8218"/>
                    <a:pt x="1918" y="8127"/>
                    <a:pt x="1964" y="8058"/>
                  </a:cubicBezTo>
                  <a:cubicBezTo>
                    <a:pt x="2032" y="7967"/>
                    <a:pt x="2101" y="7853"/>
                    <a:pt x="2169" y="7762"/>
                  </a:cubicBezTo>
                  <a:cubicBezTo>
                    <a:pt x="2237" y="7670"/>
                    <a:pt x="2283" y="7579"/>
                    <a:pt x="2352" y="7488"/>
                  </a:cubicBezTo>
                  <a:cubicBezTo>
                    <a:pt x="2397" y="7396"/>
                    <a:pt x="2466" y="7305"/>
                    <a:pt x="2511" y="7214"/>
                  </a:cubicBezTo>
                  <a:cubicBezTo>
                    <a:pt x="2557" y="7145"/>
                    <a:pt x="2625" y="7054"/>
                    <a:pt x="2671" y="6985"/>
                  </a:cubicBezTo>
                  <a:cubicBezTo>
                    <a:pt x="2785" y="6780"/>
                    <a:pt x="2899" y="6597"/>
                    <a:pt x="2991" y="6392"/>
                  </a:cubicBezTo>
                  <a:cubicBezTo>
                    <a:pt x="3036" y="6324"/>
                    <a:pt x="3082" y="6232"/>
                    <a:pt x="3128" y="6164"/>
                  </a:cubicBezTo>
                  <a:cubicBezTo>
                    <a:pt x="3173" y="6095"/>
                    <a:pt x="3219" y="6027"/>
                    <a:pt x="3265" y="5958"/>
                  </a:cubicBezTo>
                  <a:cubicBezTo>
                    <a:pt x="3333" y="5844"/>
                    <a:pt x="3402" y="5753"/>
                    <a:pt x="3470" y="5662"/>
                  </a:cubicBezTo>
                  <a:cubicBezTo>
                    <a:pt x="3539" y="5570"/>
                    <a:pt x="3516" y="5456"/>
                    <a:pt x="3447" y="5411"/>
                  </a:cubicBezTo>
                  <a:cubicBezTo>
                    <a:pt x="3409" y="5382"/>
                    <a:pt x="3367" y="5369"/>
                    <a:pt x="3327" y="5369"/>
                  </a:cubicBezTo>
                  <a:cubicBezTo>
                    <a:pt x="3272" y="5369"/>
                    <a:pt x="3223" y="5394"/>
                    <a:pt x="3196" y="5433"/>
                  </a:cubicBezTo>
                  <a:cubicBezTo>
                    <a:pt x="3105" y="5525"/>
                    <a:pt x="3036" y="5616"/>
                    <a:pt x="2968" y="5730"/>
                  </a:cubicBezTo>
                  <a:cubicBezTo>
                    <a:pt x="2945" y="5753"/>
                    <a:pt x="2922" y="5776"/>
                    <a:pt x="2899" y="5821"/>
                  </a:cubicBezTo>
                  <a:lnTo>
                    <a:pt x="2877" y="5821"/>
                  </a:lnTo>
                  <a:cubicBezTo>
                    <a:pt x="2968" y="5684"/>
                    <a:pt x="3059" y="5547"/>
                    <a:pt x="3150" y="5411"/>
                  </a:cubicBezTo>
                  <a:cubicBezTo>
                    <a:pt x="3219" y="5342"/>
                    <a:pt x="3265" y="5274"/>
                    <a:pt x="3310" y="5205"/>
                  </a:cubicBezTo>
                  <a:cubicBezTo>
                    <a:pt x="3379" y="5114"/>
                    <a:pt x="3424" y="5045"/>
                    <a:pt x="3493" y="4954"/>
                  </a:cubicBezTo>
                  <a:cubicBezTo>
                    <a:pt x="3539" y="4886"/>
                    <a:pt x="3607" y="4794"/>
                    <a:pt x="3653" y="4726"/>
                  </a:cubicBezTo>
                  <a:cubicBezTo>
                    <a:pt x="3721" y="4634"/>
                    <a:pt x="3767" y="4566"/>
                    <a:pt x="3835" y="4475"/>
                  </a:cubicBezTo>
                  <a:cubicBezTo>
                    <a:pt x="3949" y="4315"/>
                    <a:pt x="4041" y="4132"/>
                    <a:pt x="4155" y="3973"/>
                  </a:cubicBezTo>
                  <a:cubicBezTo>
                    <a:pt x="4269" y="3813"/>
                    <a:pt x="4383" y="3653"/>
                    <a:pt x="4474" y="3493"/>
                  </a:cubicBezTo>
                  <a:cubicBezTo>
                    <a:pt x="4604" y="3299"/>
                    <a:pt x="4713" y="3105"/>
                    <a:pt x="4840" y="2892"/>
                  </a:cubicBezTo>
                  <a:lnTo>
                    <a:pt x="4840" y="2892"/>
                  </a:lnTo>
                  <a:cubicBezTo>
                    <a:pt x="4840" y="2894"/>
                    <a:pt x="4840" y="2897"/>
                    <a:pt x="4840" y="2900"/>
                  </a:cubicBezTo>
                  <a:cubicBezTo>
                    <a:pt x="4931" y="2717"/>
                    <a:pt x="5045" y="2557"/>
                    <a:pt x="5136" y="2375"/>
                  </a:cubicBezTo>
                  <a:cubicBezTo>
                    <a:pt x="5228" y="2215"/>
                    <a:pt x="5319" y="2032"/>
                    <a:pt x="5410" y="1873"/>
                  </a:cubicBezTo>
                  <a:cubicBezTo>
                    <a:pt x="5501" y="1713"/>
                    <a:pt x="5570" y="1553"/>
                    <a:pt x="5661" y="1370"/>
                  </a:cubicBezTo>
                  <a:cubicBezTo>
                    <a:pt x="5730" y="1211"/>
                    <a:pt x="5798" y="1028"/>
                    <a:pt x="5867" y="845"/>
                  </a:cubicBezTo>
                  <a:cubicBezTo>
                    <a:pt x="5890" y="777"/>
                    <a:pt x="5912" y="709"/>
                    <a:pt x="5935" y="640"/>
                  </a:cubicBezTo>
                  <a:cubicBezTo>
                    <a:pt x="5958" y="572"/>
                    <a:pt x="5958" y="503"/>
                    <a:pt x="5981" y="435"/>
                  </a:cubicBezTo>
                  <a:cubicBezTo>
                    <a:pt x="5981" y="435"/>
                    <a:pt x="5981" y="435"/>
                    <a:pt x="5981" y="457"/>
                  </a:cubicBezTo>
                  <a:cubicBezTo>
                    <a:pt x="6004" y="412"/>
                    <a:pt x="6004" y="366"/>
                    <a:pt x="6004" y="320"/>
                  </a:cubicBezTo>
                  <a:lnTo>
                    <a:pt x="6004" y="366"/>
                  </a:lnTo>
                  <a:cubicBezTo>
                    <a:pt x="6026" y="275"/>
                    <a:pt x="6049" y="206"/>
                    <a:pt x="6072" y="138"/>
                  </a:cubicBezTo>
                  <a:cubicBezTo>
                    <a:pt x="6095" y="92"/>
                    <a:pt x="6072" y="24"/>
                    <a:pt x="6026" y="1"/>
                  </a:cubicBezTo>
                  <a:close/>
                </a:path>
              </a:pathLst>
            </a:custGeom>
            <a:solidFill>
              <a:srgbClr val="EFB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02" name="Google Shape;7002;p25"/>
            <p:cNvSpPr/>
            <p:nvPr/>
          </p:nvSpPr>
          <p:spPr>
            <a:xfrm>
              <a:off x="6751875" y="2319100"/>
              <a:ext cx="84475" cy="144625"/>
            </a:xfrm>
            <a:custGeom>
              <a:avLst/>
              <a:gdLst/>
              <a:ahLst/>
              <a:cxnLst/>
              <a:rect l="l" t="t" r="r" b="b"/>
              <a:pathLst>
                <a:path w="3379" h="5785" extrusionOk="0">
                  <a:moveTo>
                    <a:pt x="3128" y="0"/>
                  </a:moveTo>
                  <a:lnTo>
                    <a:pt x="3082" y="23"/>
                  </a:lnTo>
                  <a:cubicBezTo>
                    <a:pt x="3059" y="23"/>
                    <a:pt x="3059" y="46"/>
                    <a:pt x="3037" y="69"/>
                  </a:cubicBezTo>
                  <a:cubicBezTo>
                    <a:pt x="3037" y="69"/>
                    <a:pt x="3037" y="69"/>
                    <a:pt x="3037" y="92"/>
                  </a:cubicBezTo>
                  <a:lnTo>
                    <a:pt x="3014" y="92"/>
                  </a:lnTo>
                  <a:cubicBezTo>
                    <a:pt x="3014" y="114"/>
                    <a:pt x="2991" y="137"/>
                    <a:pt x="2991" y="137"/>
                  </a:cubicBezTo>
                  <a:cubicBezTo>
                    <a:pt x="2991" y="160"/>
                    <a:pt x="2968" y="183"/>
                    <a:pt x="2968" y="229"/>
                  </a:cubicBezTo>
                  <a:cubicBezTo>
                    <a:pt x="2945" y="274"/>
                    <a:pt x="2923" y="320"/>
                    <a:pt x="2900" y="366"/>
                  </a:cubicBezTo>
                  <a:cubicBezTo>
                    <a:pt x="2900" y="388"/>
                    <a:pt x="2900" y="411"/>
                    <a:pt x="2877" y="434"/>
                  </a:cubicBezTo>
                  <a:cubicBezTo>
                    <a:pt x="2877" y="480"/>
                    <a:pt x="2854" y="503"/>
                    <a:pt x="2854" y="548"/>
                  </a:cubicBezTo>
                  <a:cubicBezTo>
                    <a:pt x="2854" y="571"/>
                    <a:pt x="2854" y="594"/>
                    <a:pt x="2877" y="594"/>
                  </a:cubicBezTo>
                  <a:cubicBezTo>
                    <a:pt x="2877" y="617"/>
                    <a:pt x="2877" y="617"/>
                    <a:pt x="2900" y="617"/>
                  </a:cubicBezTo>
                  <a:cubicBezTo>
                    <a:pt x="2877" y="639"/>
                    <a:pt x="2877" y="685"/>
                    <a:pt x="2854" y="708"/>
                  </a:cubicBezTo>
                  <a:cubicBezTo>
                    <a:pt x="2854" y="708"/>
                    <a:pt x="2854" y="731"/>
                    <a:pt x="2854" y="731"/>
                  </a:cubicBezTo>
                  <a:cubicBezTo>
                    <a:pt x="2786" y="822"/>
                    <a:pt x="2740" y="936"/>
                    <a:pt x="2694" y="1028"/>
                  </a:cubicBezTo>
                  <a:cubicBezTo>
                    <a:pt x="2649" y="1096"/>
                    <a:pt x="2603" y="1187"/>
                    <a:pt x="2557" y="1256"/>
                  </a:cubicBezTo>
                  <a:cubicBezTo>
                    <a:pt x="2466" y="1438"/>
                    <a:pt x="2375" y="1598"/>
                    <a:pt x="2283" y="1781"/>
                  </a:cubicBezTo>
                  <a:cubicBezTo>
                    <a:pt x="2283" y="1781"/>
                    <a:pt x="2283" y="1758"/>
                    <a:pt x="2283" y="1758"/>
                  </a:cubicBezTo>
                  <a:cubicBezTo>
                    <a:pt x="2261" y="1804"/>
                    <a:pt x="2238" y="1849"/>
                    <a:pt x="2215" y="1895"/>
                  </a:cubicBezTo>
                  <a:cubicBezTo>
                    <a:pt x="2192" y="1941"/>
                    <a:pt x="2146" y="1986"/>
                    <a:pt x="2124" y="2055"/>
                  </a:cubicBezTo>
                  <a:cubicBezTo>
                    <a:pt x="2124" y="2055"/>
                    <a:pt x="2101" y="2055"/>
                    <a:pt x="2101" y="2077"/>
                  </a:cubicBezTo>
                  <a:cubicBezTo>
                    <a:pt x="2078" y="2123"/>
                    <a:pt x="2032" y="2192"/>
                    <a:pt x="1987" y="2260"/>
                  </a:cubicBezTo>
                  <a:cubicBezTo>
                    <a:pt x="1987" y="2260"/>
                    <a:pt x="1987" y="2283"/>
                    <a:pt x="1964" y="2306"/>
                  </a:cubicBezTo>
                  <a:cubicBezTo>
                    <a:pt x="1964" y="2329"/>
                    <a:pt x="1941" y="2329"/>
                    <a:pt x="1941" y="2351"/>
                  </a:cubicBezTo>
                  <a:cubicBezTo>
                    <a:pt x="1827" y="2557"/>
                    <a:pt x="1690" y="2739"/>
                    <a:pt x="1576" y="2945"/>
                  </a:cubicBezTo>
                  <a:cubicBezTo>
                    <a:pt x="1462" y="3105"/>
                    <a:pt x="1348" y="3287"/>
                    <a:pt x="1233" y="3447"/>
                  </a:cubicBezTo>
                  <a:cubicBezTo>
                    <a:pt x="1119" y="3607"/>
                    <a:pt x="1005" y="3789"/>
                    <a:pt x="891" y="3949"/>
                  </a:cubicBezTo>
                  <a:cubicBezTo>
                    <a:pt x="754" y="4177"/>
                    <a:pt x="594" y="4383"/>
                    <a:pt x="435" y="4588"/>
                  </a:cubicBezTo>
                  <a:cubicBezTo>
                    <a:pt x="298" y="4794"/>
                    <a:pt x="161" y="4999"/>
                    <a:pt x="24" y="5205"/>
                  </a:cubicBezTo>
                  <a:cubicBezTo>
                    <a:pt x="24" y="5227"/>
                    <a:pt x="1" y="5273"/>
                    <a:pt x="1" y="5296"/>
                  </a:cubicBezTo>
                  <a:cubicBezTo>
                    <a:pt x="1" y="5319"/>
                    <a:pt x="1" y="5364"/>
                    <a:pt x="1" y="5387"/>
                  </a:cubicBezTo>
                  <a:cubicBezTo>
                    <a:pt x="24" y="5410"/>
                    <a:pt x="47" y="5433"/>
                    <a:pt x="69" y="5456"/>
                  </a:cubicBezTo>
                  <a:cubicBezTo>
                    <a:pt x="92" y="5478"/>
                    <a:pt x="115" y="5478"/>
                    <a:pt x="138" y="5478"/>
                  </a:cubicBezTo>
                  <a:cubicBezTo>
                    <a:pt x="115" y="5524"/>
                    <a:pt x="115" y="5547"/>
                    <a:pt x="92" y="5570"/>
                  </a:cubicBezTo>
                  <a:cubicBezTo>
                    <a:pt x="69" y="5593"/>
                    <a:pt x="69" y="5615"/>
                    <a:pt x="69" y="5638"/>
                  </a:cubicBezTo>
                  <a:cubicBezTo>
                    <a:pt x="92" y="5684"/>
                    <a:pt x="115" y="5730"/>
                    <a:pt x="138" y="5752"/>
                  </a:cubicBezTo>
                  <a:cubicBezTo>
                    <a:pt x="170" y="5768"/>
                    <a:pt x="191" y="5785"/>
                    <a:pt x="217" y="5785"/>
                  </a:cubicBezTo>
                  <a:cubicBezTo>
                    <a:pt x="227" y="5785"/>
                    <a:pt x="239" y="5782"/>
                    <a:pt x="252" y="5775"/>
                  </a:cubicBezTo>
                  <a:cubicBezTo>
                    <a:pt x="298" y="5775"/>
                    <a:pt x="343" y="5752"/>
                    <a:pt x="366" y="5730"/>
                  </a:cubicBezTo>
                  <a:cubicBezTo>
                    <a:pt x="412" y="5638"/>
                    <a:pt x="457" y="5570"/>
                    <a:pt x="503" y="5501"/>
                  </a:cubicBezTo>
                  <a:cubicBezTo>
                    <a:pt x="503" y="5478"/>
                    <a:pt x="526" y="5478"/>
                    <a:pt x="549" y="5456"/>
                  </a:cubicBezTo>
                  <a:cubicBezTo>
                    <a:pt x="617" y="5364"/>
                    <a:pt x="686" y="5273"/>
                    <a:pt x="754" y="5182"/>
                  </a:cubicBezTo>
                  <a:cubicBezTo>
                    <a:pt x="823" y="5090"/>
                    <a:pt x="868" y="4999"/>
                    <a:pt x="937" y="4931"/>
                  </a:cubicBezTo>
                  <a:cubicBezTo>
                    <a:pt x="1005" y="4839"/>
                    <a:pt x="1051" y="4748"/>
                    <a:pt x="1119" y="4657"/>
                  </a:cubicBezTo>
                  <a:cubicBezTo>
                    <a:pt x="1188" y="4565"/>
                    <a:pt x="1233" y="4474"/>
                    <a:pt x="1302" y="4406"/>
                  </a:cubicBezTo>
                  <a:cubicBezTo>
                    <a:pt x="1416" y="4223"/>
                    <a:pt x="1530" y="4040"/>
                    <a:pt x="1644" y="3858"/>
                  </a:cubicBezTo>
                  <a:lnTo>
                    <a:pt x="1690" y="3767"/>
                  </a:lnTo>
                  <a:cubicBezTo>
                    <a:pt x="1713" y="3744"/>
                    <a:pt x="1713" y="3721"/>
                    <a:pt x="1713" y="3721"/>
                  </a:cubicBezTo>
                  <a:cubicBezTo>
                    <a:pt x="1736" y="3675"/>
                    <a:pt x="1758" y="3652"/>
                    <a:pt x="1758" y="3630"/>
                  </a:cubicBezTo>
                  <a:cubicBezTo>
                    <a:pt x="1827" y="3515"/>
                    <a:pt x="1895" y="3401"/>
                    <a:pt x="1964" y="3287"/>
                  </a:cubicBezTo>
                  <a:cubicBezTo>
                    <a:pt x="1987" y="3219"/>
                    <a:pt x="2010" y="3173"/>
                    <a:pt x="2055" y="3127"/>
                  </a:cubicBezTo>
                  <a:cubicBezTo>
                    <a:pt x="2101" y="3013"/>
                    <a:pt x="2169" y="2922"/>
                    <a:pt x="2215" y="2831"/>
                  </a:cubicBezTo>
                  <a:cubicBezTo>
                    <a:pt x="2238" y="2808"/>
                    <a:pt x="2238" y="2785"/>
                    <a:pt x="2238" y="2762"/>
                  </a:cubicBezTo>
                  <a:cubicBezTo>
                    <a:pt x="2306" y="2671"/>
                    <a:pt x="2352" y="2557"/>
                    <a:pt x="2420" y="2465"/>
                  </a:cubicBezTo>
                  <a:cubicBezTo>
                    <a:pt x="2466" y="2374"/>
                    <a:pt x="2534" y="2260"/>
                    <a:pt x="2580" y="2169"/>
                  </a:cubicBezTo>
                  <a:cubicBezTo>
                    <a:pt x="2671" y="1986"/>
                    <a:pt x="2786" y="1804"/>
                    <a:pt x="2877" y="1621"/>
                  </a:cubicBezTo>
                  <a:cubicBezTo>
                    <a:pt x="2923" y="1575"/>
                    <a:pt x="2945" y="1507"/>
                    <a:pt x="2968" y="1461"/>
                  </a:cubicBezTo>
                  <a:cubicBezTo>
                    <a:pt x="2991" y="1416"/>
                    <a:pt x="3014" y="1370"/>
                    <a:pt x="3037" y="1301"/>
                  </a:cubicBezTo>
                  <a:cubicBezTo>
                    <a:pt x="3082" y="1210"/>
                    <a:pt x="3128" y="1119"/>
                    <a:pt x="3174" y="1028"/>
                  </a:cubicBezTo>
                  <a:cubicBezTo>
                    <a:pt x="3219" y="936"/>
                    <a:pt x="3242" y="845"/>
                    <a:pt x="3288" y="754"/>
                  </a:cubicBezTo>
                  <a:cubicBezTo>
                    <a:pt x="3311" y="662"/>
                    <a:pt x="3333" y="594"/>
                    <a:pt x="3356" y="503"/>
                  </a:cubicBezTo>
                  <a:cubicBezTo>
                    <a:pt x="3379" y="434"/>
                    <a:pt x="3379" y="388"/>
                    <a:pt x="3379" y="320"/>
                  </a:cubicBezTo>
                  <a:cubicBezTo>
                    <a:pt x="3379" y="274"/>
                    <a:pt x="3356" y="206"/>
                    <a:pt x="3311" y="160"/>
                  </a:cubicBezTo>
                  <a:cubicBezTo>
                    <a:pt x="3311" y="137"/>
                    <a:pt x="3311" y="114"/>
                    <a:pt x="3288" y="69"/>
                  </a:cubicBezTo>
                  <a:cubicBezTo>
                    <a:pt x="3288" y="23"/>
                    <a:pt x="3242" y="0"/>
                    <a:pt x="3196" y="0"/>
                  </a:cubicBezTo>
                  <a:close/>
                </a:path>
              </a:pathLst>
            </a:custGeom>
            <a:solidFill>
              <a:srgbClr val="EFB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03" name="Google Shape;7003;p25"/>
            <p:cNvSpPr/>
            <p:nvPr/>
          </p:nvSpPr>
          <p:spPr>
            <a:xfrm>
              <a:off x="6739900" y="2313400"/>
              <a:ext cx="87900" cy="151300"/>
            </a:xfrm>
            <a:custGeom>
              <a:avLst/>
              <a:gdLst/>
              <a:ahLst/>
              <a:cxnLst/>
              <a:rect l="l" t="t" r="r" b="b"/>
              <a:pathLst>
                <a:path w="3516" h="6052" extrusionOk="0">
                  <a:moveTo>
                    <a:pt x="3379" y="0"/>
                  </a:moveTo>
                  <a:cubicBezTo>
                    <a:pt x="3310" y="0"/>
                    <a:pt x="3265" y="23"/>
                    <a:pt x="3242" y="69"/>
                  </a:cubicBezTo>
                  <a:cubicBezTo>
                    <a:pt x="3150" y="251"/>
                    <a:pt x="3082" y="434"/>
                    <a:pt x="2991" y="616"/>
                  </a:cubicBezTo>
                  <a:cubicBezTo>
                    <a:pt x="2922" y="776"/>
                    <a:pt x="2854" y="913"/>
                    <a:pt x="2785" y="1073"/>
                  </a:cubicBezTo>
                  <a:cubicBezTo>
                    <a:pt x="2717" y="1256"/>
                    <a:pt x="2625" y="1415"/>
                    <a:pt x="2534" y="1575"/>
                  </a:cubicBezTo>
                  <a:cubicBezTo>
                    <a:pt x="2443" y="1758"/>
                    <a:pt x="2352" y="1917"/>
                    <a:pt x="2260" y="2100"/>
                  </a:cubicBezTo>
                  <a:cubicBezTo>
                    <a:pt x="2078" y="2420"/>
                    <a:pt x="1872" y="2739"/>
                    <a:pt x="1690" y="3082"/>
                  </a:cubicBezTo>
                  <a:cubicBezTo>
                    <a:pt x="1598" y="3241"/>
                    <a:pt x="1484" y="3401"/>
                    <a:pt x="1393" y="3561"/>
                  </a:cubicBezTo>
                  <a:cubicBezTo>
                    <a:pt x="1302" y="3721"/>
                    <a:pt x="1187" y="3880"/>
                    <a:pt x="1096" y="4040"/>
                  </a:cubicBezTo>
                  <a:cubicBezTo>
                    <a:pt x="1005" y="4177"/>
                    <a:pt x="914" y="4314"/>
                    <a:pt x="845" y="4451"/>
                  </a:cubicBezTo>
                  <a:cubicBezTo>
                    <a:pt x="754" y="4611"/>
                    <a:pt x="662" y="4748"/>
                    <a:pt x="571" y="4885"/>
                  </a:cubicBezTo>
                  <a:cubicBezTo>
                    <a:pt x="411" y="5159"/>
                    <a:pt x="274" y="5433"/>
                    <a:pt x="92" y="5684"/>
                  </a:cubicBezTo>
                  <a:cubicBezTo>
                    <a:pt x="69" y="5706"/>
                    <a:pt x="46" y="5729"/>
                    <a:pt x="46" y="5752"/>
                  </a:cubicBezTo>
                  <a:cubicBezTo>
                    <a:pt x="1" y="5775"/>
                    <a:pt x="1" y="5821"/>
                    <a:pt x="1" y="5866"/>
                  </a:cubicBezTo>
                  <a:cubicBezTo>
                    <a:pt x="1" y="5912"/>
                    <a:pt x="23" y="5958"/>
                    <a:pt x="46" y="6003"/>
                  </a:cubicBezTo>
                  <a:cubicBezTo>
                    <a:pt x="78" y="6035"/>
                    <a:pt x="120" y="6052"/>
                    <a:pt x="162" y="6052"/>
                  </a:cubicBezTo>
                  <a:cubicBezTo>
                    <a:pt x="211" y="6052"/>
                    <a:pt x="261" y="6029"/>
                    <a:pt x="297" y="5980"/>
                  </a:cubicBezTo>
                  <a:cubicBezTo>
                    <a:pt x="389" y="5889"/>
                    <a:pt x="480" y="5775"/>
                    <a:pt x="548" y="5661"/>
                  </a:cubicBezTo>
                  <a:cubicBezTo>
                    <a:pt x="617" y="5592"/>
                    <a:pt x="662" y="5501"/>
                    <a:pt x="708" y="5433"/>
                  </a:cubicBezTo>
                  <a:cubicBezTo>
                    <a:pt x="799" y="5250"/>
                    <a:pt x="914" y="5090"/>
                    <a:pt x="1005" y="4930"/>
                  </a:cubicBezTo>
                  <a:cubicBezTo>
                    <a:pt x="1096" y="4771"/>
                    <a:pt x="1210" y="4588"/>
                    <a:pt x="1324" y="4428"/>
                  </a:cubicBezTo>
                  <a:cubicBezTo>
                    <a:pt x="1416" y="4268"/>
                    <a:pt x="1530" y="4086"/>
                    <a:pt x="1621" y="3926"/>
                  </a:cubicBezTo>
                  <a:cubicBezTo>
                    <a:pt x="1735" y="3766"/>
                    <a:pt x="1827" y="3607"/>
                    <a:pt x="1918" y="3447"/>
                  </a:cubicBezTo>
                  <a:cubicBezTo>
                    <a:pt x="2009" y="3287"/>
                    <a:pt x="2100" y="3104"/>
                    <a:pt x="2192" y="2945"/>
                  </a:cubicBezTo>
                  <a:cubicBezTo>
                    <a:pt x="2283" y="2785"/>
                    <a:pt x="2374" y="2625"/>
                    <a:pt x="2466" y="2465"/>
                  </a:cubicBezTo>
                  <a:cubicBezTo>
                    <a:pt x="2580" y="2283"/>
                    <a:pt x="2648" y="2123"/>
                    <a:pt x="2740" y="1963"/>
                  </a:cubicBezTo>
                  <a:cubicBezTo>
                    <a:pt x="2808" y="1826"/>
                    <a:pt x="2877" y="1712"/>
                    <a:pt x="2922" y="1598"/>
                  </a:cubicBezTo>
                  <a:cubicBezTo>
                    <a:pt x="2991" y="1461"/>
                    <a:pt x="3036" y="1324"/>
                    <a:pt x="3082" y="1187"/>
                  </a:cubicBezTo>
                  <a:cubicBezTo>
                    <a:pt x="3173" y="982"/>
                    <a:pt x="3265" y="753"/>
                    <a:pt x="3333" y="525"/>
                  </a:cubicBezTo>
                  <a:cubicBezTo>
                    <a:pt x="3379" y="411"/>
                    <a:pt x="3424" y="297"/>
                    <a:pt x="3493" y="206"/>
                  </a:cubicBezTo>
                  <a:cubicBezTo>
                    <a:pt x="3516" y="137"/>
                    <a:pt x="3493" y="46"/>
                    <a:pt x="3424" y="23"/>
                  </a:cubicBezTo>
                  <a:cubicBezTo>
                    <a:pt x="3424" y="0"/>
                    <a:pt x="3402" y="0"/>
                    <a:pt x="3379" y="0"/>
                  </a:cubicBezTo>
                  <a:close/>
                </a:path>
              </a:pathLst>
            </a:custGeom>
            <a:solidFill>
              <a:srgbClr val="EFB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04" name="Google Shape;7004;p25"/>
            <p:cNvSpPr/>
            <p:nvPr/>
          </p:nvSpPr>
          <p:spPr>
            <a:xfrm>
              <a:off x="6744475" y="2312825"/>
              <a:ext cx="81625" cy="151825"/>
            </a:xfrm>
            <a:custGeom>
              <a:avLst/>
              <a:gdLst/>
              <a:ahLst/>
              <a:cxnLst/>
              <a:rect l="l" t="t" r="r" b="b"/>
              <a:pathLst>
                <a:path w="3265" h="6073" extrusionOk="0">
                  <a:moveTo>
                    <a:pt x="3150" y="0"/>
                  </a:moveTo>
                  <a:cubicBezTo>
                    <a:pt x="3127" y="0"/>
                    <a:pt x="3082" y="23"/>
                    <a:pt x="3059" y="69"/>
                  </a:cubicBezTo>
                  <a:cubicBezTo>
                    <a:pt x="2990" y="251"/>
                    <a:pt x="2922" y="411"/>
                    <a:pt x="2830" y="594"/>
                  </a:cubicBezTo>
                  <a:cubicBezTo>
                    <a:pt x="2739" y="754"/>
                    <a:pt x="2648" y="913"/>
                    <a:pt x="2579" y="1073"/>
                  </a:cubicBezTo>
                  <a:cubicBezTo>
                    <a:pt x="2511" y="1233"/>
                    <a:pt x="2420" y="1393"/>
                    <a:pt x="2351" y="1552"/>
                  </a:cubicBezTo>
                  <a:cubicBezTo>
                    <a:pt x="2260" y="1712"/>
                    <a:pt x="2191" y="1849"/>
                    <a:pt x="2100" y="2009"/>
                  </a:cubicBezTo>
                  <a:cubicBezTo>
                    <a:pt x="2032" y="2169"/>
                    <a:pt x="1940" y="2351"/>
                    <a:pt x="1849" y="2511"/>
                  </a:cubicBezTo>
                  <a:cubicBezTo>
                    <a:pt x="1758" y="2671"/>
                    <a:pt x="1666" y="2853"/>
                    <a:pt x="1575" y="3013"/>
                  </a:cubicBezTo>
                  <a:cubicBezTo>
                    <a:pt x="1484" y="3196"/>
                    <a:pt x="1392" y="3356"/>
                    <a:pt x="1301" y="3538"/>
                  </a:cubicBezTo>
                  <a:cubicBezTo>
                    <a:pt x="1210" y="3698"/>
                    <a:pt x="1119" y="3858"/>
                    <a:pt x="1050" y="4018"/>
                  </a:cubicBezTo>
                  <a:cubicBezTo>
                    <a:pt x="890" y="4314"/>
                    <a:pt x="753" y="4611"/>
                    <a:pt x="571" y="4885"/>
                  </a:cubicBezTo>
                  <a:cubicBezTo>
                    <a:pt x="479" y="5045"/>
                    <a:pt x="388" y="5182"/>
                    <a:pt x="297" y="5341"/>
                  </a:cubicBezTo>
                  <a:cubicBezTo>
                    <a:pt x="206" y="5501"/>
                    <a:pt x="114" y="5684"/>
                    <a:pt x="46" y="5844"/>
                  </a:cubicBezTo>
                  <a:cubicBezTo>
                    <a:pt x="0" y="5935"/>
                    <a:pt x="23" y="6026"/>
                    <a:pt x="91" y="6049"/>
                  </a:cubicBezTo>
                  <a:cubicBezTo>
                    <a:pt x="124" y="6065"/>
                    <a:pt x="156" y="6073"/>
                    <a:pt x="186" y="6073"/>
                  </a:cubicBezTo>
                  <a:cubicBezTo>
                    <a:pt x="242" y="6073"/>
                    <a:pt x="290" y="6048"/>
                    <a:pt x="320" y="6003"/>
                  </a:cubicBezTo>
                  <a:cubicBezTo>
                    <a:pt x="365" y="5889"/>
                    <a:pt x="434" y="5775"/>
                    <a:pt x="502" y="5661"/>
                  </a:cubicBezTo>
                  <a:cubicBezTo>
                    <a:pt x="525" y="5615"/>
                    <a:pt x="548" y="5570"/>
                    <a:pt x="571" y="5547"/>
                  </a:cubicBezTo>
                  <a:cubicBezTo>
                    <a:pt x="594" y="5501"/>
                    <a:pt x="639" y="5456"/>
                    <a:pt x="662" y="5410"/>
                  </a:cubicBezTo>
                  <a:cubicBezTo>
                    <a:pt x="776" y="5227"/>
                    <a:pt x="890" y="5068"/>
                    <a:pt x="982" y="4885"/>
                  </a:cubicBezTo>
                  <a:cubicBezTo>
                    <a:pt x="1187" y="4543"/>
                    <a:pt x="1347" y="4200"/>
                    <a:pt x="1529" y="3858"/>
                  </a:cubicBezTo>
                  <a:cubicBezTo>
                    <a:pt x="1621" y="3675"/>
                    <a:pt x="1712" y="3515"/>
                    <a:pt x="1781" y="3356"/>
                  </a:cubicBezTo>
                  <a:cubicBezTo>
                    <a:pt x="1895" y="3173"/>
                    <a:pt x="1963" y="2990"/>
                    <a:pt x="2054" y="2831"/>
                  </a:cubicBezTo>
                  <a:cubicBezTo>
                    <a:pt x="2146" y="2648"/>
                    <a:pt x="2237" y="2488"/>
                    <a:pt x="2306" y="2306"/>
                  </a:cubicBezTo>
                  <a:cubicBezTo>
                    <a:pt x="2397" y="2169"/>
                    <a:pt x="2465" y="1986"/>
                    <a:pt x="2534" y="1826"/>
                  </a:cubicBezTo>
                  <a:cubicBezTo>
                    <a:pt x="2648" y="1575"/>
                    <a:pt x="2762" y="1301"/>
                    <a:pt x="2876" y="1027"/>
                  </a:cubicBezTo>
                  <a:cubicBezTo>
                    <a:pt x="2945" y="890"/>
                    <a:pt x="3013" y="754"/>
                    <a:pt x="3059" y="617"/>
                  </a:cubicBezTo>
                  <a:cubicBezTo>
                    <a:pt x="3127" y="457"/>
                    <a:pt x="3196" y="320"/>
                    <a:pt x="3241" y="160"/>
                  </a:cubicBezTo>
                  <a:cubicBezTo>
                    <a:pt x="3264" y="137"/>
                    <a:pt x="3264" y="114"/>
                    <a:pt x="3264" y="69"/>
                  </a:cubicBezTo>
                  <a:cubicBezTo>
                    <a:pt x="3241" y="46"/>
                    <a:pt x="3241" y="23"/>
                    <a:pt x="3196" y="23"/>
                  </a:cubicBezTo>
                  <a:cubicBezTo>
                    <a:pt x="3196" y="0"/>
                    <a:pt x="3173" y="0"/>
                    <a:pt x="3150" y="0"/>
                  </a:cubicBezTo>
                  <a:close/>
                </a:path>
              </a:pathLst>
            </a:custGeom>
            <a:solidFill>
              <a:srgbClr val="EFB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05" name="Google Shape;7005;p25"/>
            <p:cNvSpPr/>
            <p:nvPr/>
          </p:nvSpPr>
          <p:spPr>
            <a:xfrm>
              <a:off x="6697100" y="2341925"/>
              <a:ext cx="95900" cy="144950"/>
            </a:xfrm>
            <a:custGeom>
              <a:avLst/>
              <a:gdLst/>
              <a:ahLst/>
              <a:cxnLst/>
              <a:rect l="l" t="t" r="r" b="b"/>
              <a:pathLst>
                <a:path w="3836" h="5798" extrusionOk="0">
                  <a:moveTo>
                    <a:pt x="1393" y="3630"/>
                  </a:moveTo>
                  <a:cubicBezTo>
                    <a:pt x="1389" y="3637"/>
                    <a:pt x="1385" y="3646"/>
                    <a:pt x="1380" y="3654"/>
                  </a:cubicBezTo>
                  <a:lnTo>
                    <a:pt x="1380" y="3654"/>
                  </a:lnTo>
                  <a:cubicBezTo>
                    <a:pt x="1386" y="3648"/>
                    <a:pt x="1393" y="3642"/>
                    <a:pt x="1393" y="3630"/>
                  </a:cubicBezTo>
                  <a:close/>
                  <a:moveTo>
                    <a:pt x="1380" y="3654"/>
                  </a:moveTo>
                  <a:cubicBezTo>
                    <a:pt x="1376" y="3658"/>
                    <a:pt x="1372" y="3663"/>
                    <a:pt x="1371" y="3669"/>
                  </a:cubicBezTo>
                  <a:lnTo>
                    <a:pt x="1371" y="3669"/>
                  </a:lnTo>
                  <a:cubicBezTo>
                    <a:pt x="1374" y="3664"/>
                    <a:pt x="1377" y="3659"/>
                    <a:pt x="1380" y="3654"/>
                  </a:cubicBezTo>
                  <a:close/>
                  <a:moveTo>
                    <a:pt x="1552" y="4055"/>
                  </a:moveTo>
                  <a:cubicBezTo>
                    <a:pt x="1545" y="4065"/>
                    <a:pt x="1537" y="4076"/>
                    <a:pt x="1530" y="4086"/>
                  </a:cubicBezTo>
                  <a:cubicBezTo>
                    <a:pt x="1547" y="4069"/>
                    <a:pt x="1551" y="4065"/>
                    <a:pt x="1552" y="4055"/>
                  </a:cubicBezTo>
                  <a:close/>
                  <a:moveTo>
                    <a:pt x="1022" y="4153"/>
                  </a:moveTo>
                  <a:cubicBezTo>
                    <a:pt x="1018" y="4160"/>
                    <a:pt x="1014" y="4166"/>
                    <a:pt x="1008" y="4173"/>
                  </a:cubicBezTo>
                  <a:lnTo>
                    <a:pt x="1008" y="4173"/>
                  </a:lnTo>
                  <a:cubicBezTo>
                    <a:pt x="1013" y="4166"/>
                    <a:pt x="1017" y="4159"/>
                    <a:pt x="1022" y="4153"/>
                  </a:cubicBezTo>
                  <a:close/>
                  <a:moveTo>
                    <a:pt x="868" y="4337"/>
                  </a:moveTo>
                  <a:cubicBezTo>
                    <a:pt x="863" y="4351"/>
                    <a:pt x="858" y="4364"/>
                    <a:pt x="852" y="4376"/>
                  </a:cubicBezTo>
                  <a:lnTo>
                    <a:pt x="852" y="4376"/>
                  </a:lnTo>
                  <a:cubicBezTo>
                    <a:pt x="868" y="4360"/>
                    <a:pt x="868" y="4358"/>
                    <a:pt x="868" y="4337"/>
                  </a:cubicBezTo>
                  <a:close/>
                  <a:moveTo>
                    <a:pt x="3767" y="0"/>
                  </a:moveTo>
                  <a:cubicBezTo>
                    <a:pt x="3744" y="0"/>
                    <a:pt x="3744" y="0"/>
                    <a:pt x="3721" y="23"/>
                  </a:cubicBezTo>
                  <a:cubicBezTo>
                    <a:pt x="3676" y="115"/>
                    <a:pt x="3630" y="206"/>
                    <a:pt x="3584" y="297"/>
                  </a:cubicBezTo>
                  <a:cubicBezTo>
                    <a:pt x="3561" y="366"/>
                    <a:pt x="3516" y="457"/>
                    <a:pt x="3470" y="525"/>
                  </a:cubicBezTo>
                  <a:cubicBezTo>
                    <a:pt x="3424" y="617"/>
                    <a:pt x="3379" y="685"/>
                    <a:pt x="3333" y="776"/>
                  </a:cubicBezTo>
                  <a:cubicBezTo>
                    <a:pt x="3287" y="845"/>
                    <a:pt x="3242" y="936"/>
                    <a:pt x="3196" y="1005"/>
                  </a:cubicBezTo>
                  <a:cubicBezTo>
                    <a:pt x="3105" y="1164"/>
                    <a:pt x="2991" y="1324"/>
                    <a:pt x="2877" y="1461"/>
                  </a:cubicBezTo>
                  <a:cubicBezTo>
                    <a:pt x="2785" y="1621"/>
                    <a:pt x="2694" y="1781"/>
                    <a:pt x="2580" y="1918"/>
                  </a:cubicBezTo>
                  <a:cubicBezTo>
                    <a:pt x="2489" y="2055"/>
                    <a:pt x="2397" y="2214"/>
                    <a:pt x="2283" y="2351"/>
                  </a:cubicBezTo>
                  <a:cubicBezTo>
                    <a:pt x="2192" y="2488"/>
                    <a:pt x="2101" y="2625"/>
                    <a:pt x="2009" y="2762"/>
                  </a:cubicBezTo>
                  <a:cubicBezTo>
                    <a:pt x="1918" y="2899"/>
                    <a:pt x="1827" y="3036"/>
                    <a:pt x="1735" y="3173"/>
                  </a:cubicBezTo>
                  <a:cubicBezTo>
                    <a:pt x="1621" y="3310"/>
                    <a:pt x="1530" y="3447"/>
                    <a:pt x="1439" y="3584"/>
                  </a:cubicBezTo>
                  <a:cubicBezTo>
                    <a:pt x="1416" y="3607"/>
                    <a:pt x="1393" y="3652"/>
                    <a:pt x="1370" y="3675"/>
                  </a:cubicBezTo>
                  <a:cubicBezTo>
                    <a:pt x="1370" y="3673"/>
                    <a:pt x="1370" y="3671"/>
                    <a:pt x="1371" y="3669"/>
                  </a:cubicBezTo>
                  <a:lnTo>
                    <a:pt x="1371" y="3669"/>
                  </a:lnTo>
                  <a:cubicBezTo>
                    <a:pt x="1346" y="3710"/>
                    <a:pt x="1313" y="3756"/>
                    <a:pt x="1279" y="3789"/>
                  </a:cubicBezTo>
                  <a:cubicBezTo>
                    <a:pt x="1233" y="3881"/>
                    <a:pt x="1165" y="3949"/>
                    <a:pt x="1096" y="4040"/>
                  </a:cubicBezTo>
                  <a:cubicBezTo>
                    <a:pt x="1119" y="4018"/>
                    <a:pt x="1119" y="4018"/>
                    <a:pt x="1142" y="3995"/>
                  </a:cubicBezTo>
                  <a:lnTo>
                    <a:pt x="1142" y="3995"/>
                  </a:lnTo>
                  <a:cubicBezTo>
                    <a:pt x="1102" y="4055"/>
                    <a:pt x="1062" y="4097"/>
                    <a:pt x="1022" y="4153"/>
                  </a:cubicBezTo>
                  <a:lnTo>
                    <a:pt x="1022" y="4153"/>
                  </a:lnTo>
                  <a:cubicBezTo>
                    <a:pt x="1026" y="4146"/>
                    <a:pt x="1028" y="4139"/>
                    <a:pt x="1028" y="4132"/>
                  </a:cubicBezTo>
                  <a:lnTo>
                    <a:pt x="1028" y="4132"/>
                  </a:lnTo>
                  <a:lnTo>
                    <a:pt x="1006" y="4175"/>
                  </a:lnTo>
                  <a:lnTo>
                    <a:pt x="1006" y="4175"/>
                  </a:lnTo>
                  <a:cubicBezTo>
                    <a:pt x="1007" y="4174"/>
                    <a:pt x="1007" y="4174"/>
                    <a:pt x="1008" y="4173"/>
                  </a:cubicBezTo>
                  <a:lnTo>
                    <a:pt x="1008" y="4173"/>
                  </a:lnTo>
                  <a:cubicBezTo>
                    <a:pt x="1007" y="4175"/>
                    <a:pt x="1006" y="4176"/>
                    <a:pt x="1005" y="4177"/>
                  </a:cubicBezTo>
                  <a:lnTo>
                    <a:pt x="1006" y="4175"/>
                  </a:lnTo>
                  <a:lnTo>
                    <a:pt x="1006" y="4175"/>
                  </a:lnTo>
                  <a:cubicBezTo>
                    <a:pt x="999" y="4184"/>
                    <a:pt x="990" y="4192"/>
                    <a:pt x="982" y="4200"/>
                  </a:cubicBezTo>
                  <a:cubicBezTo>
                    <a:pt x="959" y="4223"/>
                    <a:pt x="936" y="4269"/>
                    <a:pt x="914" y="4292"/>
                  </a:cubicBezTo>
                  <a:cubicBezTo>
                    <a:pt x="908" y="4297"/>
                    <a:pt x="902" y="4303"/>
                    <a:pt x="891" y="4314"/>
                  </a:cubicBezTo>
                  <a:cubicBezTo>
                    <a:pt x="891" y="4335"/>
                    <a:pt x="872" y="4356"/>
                    <a:pt x="852" y="4376"/>
                  </a:cubicBezTo>
                  <a:lnTo>
                    <a:pt x="852" y="4376"/>
                  </a:lnTo>
                  <a:cubicBezTo>
                    <a:pt x="852" y="4376"/>
                    <a:pt x="852" y="4376"/>
                    <a:pt x="852" y="4376"/>
                  </a:cubicBezTo>
                  <a:lnTo>
                    <a:pt x="852" y="4376"/>
                  </a:lnTo>
                  <a:cubicBezTo>
                    <a:pt x="850" y="4378"/>
                    <a:pt x="848" y="4380"/>
                    <a:pt x="846" y="4382"/>
                  </a:cubicBezTo>
                  <a:lnTo>
                    <a:pt x="846" y="4382"/>
                  </a:lnTo>
                  <a:cubicBezTo>
                    <a:pt x="848" y="4380"/>
                    <a:pt x="850" y="4378"/>
                    <a:pt x="852" y="4376"/>
                  </a:cubicBezTo>
                  <a:lnTo>
                    <a:pt x="852" y="4376"/>
                  </a:lnTo>
                  <a:cubicBezTo>
                    <a:pt x="828" y="4424"/>
                    <a:pt x="795" y="4461"/>
                    <a:pt x="777" y="4497"/>
                  </a:cubicBezTo>
                  <a:cubicBezTo>
                    <a:pt x="754" y="4543"/>
                    <a:pt x="708" y="4565"/>
                    <a:pt x="685" y="4611"/>
                  </a:cubicBezTo>
                  <a:cubicBezTo>
                    <a:pt x="663" y="4657"/>
                    <a:pt x="640" y="4680"/>
                    <a:pt x="617" y="4702"/>
                  </a:cubicBezTo>
                  <a:cubicBezTo>
                    <a:pt x="594" y="4725"/>
                    <a:pt x="594" y="4725"/>
                    <a:pt x="594" y="4748"/>
                  </a:cubicBezTo>
                  <a:cubicBezTo>
                    <a:pt x="575" y="4767"/>
                    <a:pt x="557" y="4785"/>
                    <a:pt x="538" y="4817"/>
                  </a:cubicBezTo>
                  <a:lnTo>
                    <a:pt x="538" y="4817"/>
                  </a:lnTo>
                  <a:cubicBezTo>
                    <a:pt x="526" y="4817"/>
                    <a:pt x="526" y="4821"/>
                    <a:pt x="526" y="4839"/>
                  </a:cubicBezTo>
                  <a:cubicBezTo>
                    <a:pt x="526" y="4829"/>
                    <a:pt x="531" y="4823"/>
                    <a:pt x="536" y="4820"/>
                  </a:cubicBezTo>
                  <a:lnTo>
                    <a:pt x="536" y="4820"/>
                  </a:lnTo>
                  <a:cubicBezTo>
                    <a:pt x="533" y="4826"/>
                    <a:pt x="529" y="4832"/>
                    <a:pt x="526" y="4839"/>
                  </a:cubicBezTo>
                  <a:cubicBezTo>
                    <a:pt x="480" y="4885"/>
                    <a:pt x="457" y="4931"/>
                    <a:pt x="412" y="4976"/>
                  </a:cubicBezTo>
                  <a:cubicBezTo>
                    <a:pt x="389" y="4999"/>
                    <a:pt x="366" y="5045"/>
                    <a:pt x="343" y="5090"/>
                  </a:cubicBezTo>
                  <a:cubicBezTo>
                    <a:pt x="320" y="5113"/>
                    <a:pt x="297" y="5159"/>
                    <a:pt x="275" y="5182"/>
                  </a:cubicBezTo>
                  <a:cubicBezTo>
                    <a:pt x="183" y="5296"/>
                    <a:pt x="115" y="5410"/>
                    <a:pt x="46" y="5524"/>
                  </a:cubicBezTo>
                  <a:cubicBezTo>
                    <a:pt x="1" y="5593"/>
                    <a:pt x="23" y="5684"/>
                    <a:pt x="69" y="5730"/>
                  </a:cubicBezTo>
                  <a:cubicBezTo>
                    <a:pt x="115" y="5775"/>
                    <a:pt x="160" y="5798"/>
                    <a:pt x="206" y="5798"/>
                  </a:cubicBezTo>
                  <a:cubicBezTo>
                    <a:pt x="252" y="5798"/>
                    <a:pt x="297" y="5775"/>
                    <a:pt x="320" y="5730"/>
                  </a:cubicBezTo>
                  <a:cubicBezTo>
                    <a:pt x="366" y="5707"/>
                    <a:pt x="389" y="5661"/>
                    <a:pt x="412" y="5638"/>
                  </a:cubicBezTo>
                  <a:cubicBezTo>
                    <a:pt x="434" y="5615"/>
                    <a:pt x="457" y="5570"/>
                    <a:pt x="480" y="5547"/>
                  </a:cubicBezTo>
                  <a:cubicBezTo>
                    <a:pt x="548" y="5478"/>
                    <a:pt x="594" y="5387"/>
                    <a:pt x="640" y="5319"/>
                  </a:cubicBezTo>
                  <a:cubicBezTo>
                    <a:pt x="640" y="5319"/>
                    <a:pt x="640" y="5341"/>
                    <a:pt x="640" y="5341"/>
                  </a:cubicBezTo>
                  <a:cubicBezTo>
                    <a:pt x="644" y="5332"/>
                    <a:pt x="649" y="5323"/>
                    <a:pt x="654" y="5314"/>
                  </a:cubicBezTo>
                  <a:lnTo>
                    <a:pt x="654" y="5314"/>
                  </a:lnTo>
                  <a:cubicBezTo>
                    <a:pt x="659" y="5310"/>
                    <a:pt x="661" y="5304"/>
                    <a:pt x="662" y="5300"/>
                  </a:cubicBezTo>
                  <a:lnTo>
                    <a:pt x="662" y="5300"/>
                  </a:lnTo>
                  <a:cubicBezTo>
                    <a:pt x="706" y="5222"/>
                    <a:pt x="764" y="5145"/>
                    <a:pt x="822" y="5068"/>
                  </a:cubicBezTo>
                  <a:cubicBezTo>
                    <a:pt x="914" y="4953"/>
                    <a:pt x="982" y="4839"/>
                    <a:pt x="1073" y="4748"/>
                  </a:cubicBezTo>
                  <a:cubicBezTo>
                    <a:pt x="1051" y="4748"/>
                    <a:pt x="1051" y="4771"/>
                    <a:pt x="1028" y="4771"/>
                  </a:cubicBezTo>
                  <a:cubicBezTo>
                    <a:pt x="1210" y="4543"/>
                    <a:pt x="1393" y="4292"/>
                    <a:pt x="1553" y="4040"/>
                  </a:cubicBezTo>
                  <a:lnTo>
                    <a:pt x="1553" y="4040"/>
                  </a:lnTo>
                  <a:cubicBezTo>
                    <a:pt x="1553" y="4047"/>
                    <a:pt x="1553" y="4051"/>
                    <a:pt x="1552" y="4055"/>
                  </a:cubicBezTo>
                  <a:lnTo>
                    <a:pt x="1552" y="4055"/>
                  </a:lnTo>
                  <a:cubicBezTo>
                    <a:pt x="1662" y="3903"/>
                    <a:pt x="1788" y="3733"/>
                    <a:pt x="1895" y="3584"/>
                  </a:cubicBezTo>
                  <a:cubicBezTo>
                    <a:pt x="1986" y="3424"/>
                    <a:pt x="2078" y="3264"/>
                    <a:pt x="2192" y="3105"/>
                  </a:cubicBezTo>
                  <a:cubicBezTo>
                    <a:pt x="2283" y="2945"/>
                    <a:pt x="2374" y="2808"/>
                    <a:pt x="2466" y="2648"/>
                  </a:cubicBezTo>
                  <a:cubicBezTo>
                    <a:pt x="2511" y="2557"/>
                    <a:pt x="2557" y="2488"/>
                    <a:pt x="2603" y="2397"/>
                  </a:cubicBezTo>
                  <a:cubicBezTo>
                    <a:pt x="2648" y="2329"/>
                    <a:pt x="2694" y="2237"/>
                    <a:pt x="2763" y="2146"/>
                  </a:cubicBezTo>
                  <a:cubicBezTo>
                    <a:pt x="2808" y="2077"/>
                    <a:pt x="2854" y="1986"/>
                    <a:pt x="2899" y="1895"/>
                  </a:cubicBezTo>
                  <a:cubicBezTo>
                    <a:pt x="2922" y="1826"/>
                    <a:pt x="2968" y="1735"/>
                    <a:pt x="3014" y="1667"/>
                  </a:cubicBezTo>
                  <a:cubicBezTo>
                    <a:pt x="3059" y="1575"/>
                    <a:pt x="3105" y="1507"/>
                    <a:pt x="3151" y="1416"/>
                  </a:cubicBezTo>
                  <a:cubicBezTo>
                    <a:pt x="3196" y="1347"/>
                    <a:pt x="3219" y="1256"/>
                    <a:pt x="3265" y="1164"/>
                  </a:cubicBezTo>
                  <a:cubicBezTo>
                    <a:pt x="3356" y="1005"/>
                    <a:pt x="3424" y="845"/>
                    <a:pt x="3516" y="662"/>
                  </a:cubicBezTo>
                  <a:cubicBezTo>
                    <a:pt x="3561" y="594"/>
                    <a:pt x="3607" y="525"/>
                    <a:pt x="3630" y="434"/>
                  </a:cubicBezTo>
                  <a:cubicBezTo>
                    <a:pt x="3676" y="366"/>
                    <a:pt x="3721" y="274"/>
                    <a:pt x="3744" y="183"/>
                  </a:cubicBezTo>
                  <a:cubicBezTo>
                    <a:pt x="3767" y="160"/>
                    <a:pt x="3790" y="115"/>
                    <a:pt x="3812" y="69"/>
                  </a:cubicBezTo>
                  <a:cubicBezTo>
                    <a:pt x="3835" y="46"/>
                    <a:pt x="3812" y="23"/>
                    <a:pt x="3790" y="0"/>
                  </a:cubicBezTo>
                  <a:close/>
                </a:path>
              </a:pathLst>
            </a:custGeom>
            <a:solidFill>
              <a:srgbClr val="EFB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06" name="Google Shape;7006;p25"/>
            <p:cNvSpPr/>
            <p:nvPr/>
          </p:nvSpPr>
          <p:spPr>
            <a:xfrm>
              <a:off x="6689675" y="2492575"/>
              <a:ext cx="6300" cy="6300"/>
            </a:xfrm>
            <a:custGeom>
              <a:avLst/>
              <a:gdLst/>
              <a:ahLst/>
              <a:cxnLst/>
              <a:rect l="l" t="t" r="r" b="b"/>
              <a:pathLst>
                <a:path w="252" h="252" extrusionOk="0">
                  <a:moveTo>
                    <a:pt x="115" y="0"/>
                  </a:moveTo>
                  <a:cubicBezTo>
                    <a:pt x="47" y="0"/>
                    <a:pt x="1" y="46"/>
                    <a:pt x="1" y="114"/>
                  </a:cubicBezTo>
                  <a:cubicBezTo>
                    <a:pt x="1" y="183"/>
                    <a:pt x="47" y="251"/>
                    <a:pt x="115" y="251"/>
                  </a:cubicBezTo>
                  <a:cubicBezTo>
                    <a:pt x="184" y="251"/>
                    <a:pt x="252" y="183"/>
                    <a:pt x="252" y="114"/>
                  </a:cubicBezTo>
                  <a:cubicBezTo>
                    <a:pt x="252" y="46"/>
                    <a:pt x="184" y="0"/>
                    <a:pt x="115" y="0"/>
                  </a:cubicBezTo>
                  <a:close/>
                </a:path>
              </a:pathLst>
            </a:custGeom>
            <a:solidFill>
              <a:srgbClr val="EFB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07" name="Google Shape;7007;p25"/>
            <p:cNvSpPr/>
            <p:nvPr/>
          </p:nvSpPr>
          <p:spPr>
            <a:xfrm>
              <a:off x="6713075" y="2141050"/>
              <a:ext cx="34850" cy="25000"/>
            </a:xfrm>
            <a:custGeom>
              <a:avLst/>
              <a:gdLst/>
              <a:ahLst/>
              <a:cxnLst/>
              <a:rect l="l" t="t" r="r" b="b"/>
              <a:pathLst>
                <a:path w="1394" h="1000" extrusionOk="0">
                  <a:moveTo>
                    <a:pt x="1279" y="1"/>
                  </a:moveTo>
                  <a:cubicBezTo>
                    <a:pt x="1210" y="24"/>
                    <a:pt x="1165" y="69"/>
                    <a:pt x="1096" y="92"/>
                  </a:cubicBezTo>
                  <a:cubicBezTo>
                    <a:pt x="1085" y="81"/>
                    <a:pt x="1068" y="75"/>
                    <a:pt x="1051" y="75"/>
                  </a:cubicBezTo>
                  <a:cubicBezTo>
                    <a:pt x="1034" y="75"/>
                    <a:pt x="1016" y="81"/>
                    <a:pt x="1005" y="92"/>
                  </a:cubicBezTo>
                  <a:cubicBezTo>
                    <a:pt x="914" y="115"/>
                    <a:pt x="845" y="161"/>
                    <a:pt x="754" y="206"/>
                  </a:cubicBezTo>
                  <a:cubicBezTo>
                    <a:pt x="686" y="252"/>
                    <a:pt x="617" y="298"/>
                    <a:pt x="526" y="343"/>
                  </a:cubicBezTo>
                  <a:cubicBezTo>
                    <a:pt x="457" y="412"/>
                    <a:pt x="366" y="457"/>
                    <a:pt x="275" y="526"/>
                  </a:cubicBezTo>
                  <a:cubicBezTo>
                    <a:pt x="252" y="572"/>
                    <a:pt x="206" y="594"/>
                    <a:pt x="183" y="617"/>
                  </a:cubicBezTo>
                  <a:cubicBezTo>
                    <a:pt x="161" y="640"/>
                    <a:pt x="138" y="640"/>
                    <a:pt x="115" y="663"/>
                  </a:cubicBezTo>
                  <a:cubicBezTo>
                    <a:pt x="92" y="686"/>
                    <a:pt x="69" y="708"/>
                    <a:pt x="46" y="731"/>
                  </a:cubicBezTo>
                  <a:cubicBezTo>
                    <a:pt x="46" y="754"/>
                    <a:pt x="24" y="754"/>
                    <a:pt x="24" y="777"/>
                  </a:cubicBezTo>
                  <a:cubicBezTo>
                    <a:pt x="1" y="823"/>
                    <a:pt x="24" y="868"/>
                    <a:pt x="46" y="914"/>
                  </a:cubicBezTo>
                  <a:cubicBezTo>
                    <a:pt x="92" y="937"/>
                    <a:pt x="115" y="960"/>
                    <a:pt x="161" y="960"/>
                  </a:cubicBezTo>
                  <a:lnTo>
                    <a:pt x="138" y="960"/>
                  </a:lnTo>
                  <a:cubicBezTo>
                    <a:pt x="183" y="960"/>
                    <a:pt x="206" y="982"/>
                    <a:pt x="252" y="982"/>
                  </a:cubicBezTo>
                  <a:lnTo>
                    <a:pt x="343" y="982"/>
                  </a:lnTo>
                  <a:cubicBezTo>
                    <a:pt x="355" y="994"/>
                    <a:pt x="372" y="999"/>
                    <a:pt x="389" y="999"/>
                  </a:cubicBezTo>
                  <a:cubicBezTo>
                    <a:pt x="406" y="999"/>
                    <a:pt x="423" y="994"/>
                    <a:pt x="434" y="982"/>
                  </a:cubicBezTo>
                  <a:cubicBezTo>
                    <a:pt x="457" y="960"/>
                    <a:pt x="457" y="960"/>
                    <a:pt x="480" y="960"/>
                  </a:cubicBezTo>
                  <a:cubicBezTo>
                    <a:pt x="503" y="937"/>
                    <a:pt x="503" y="914"/>
                    <a:pt x="503" y="914"/>
                  </a:cubicBezTo>
                  <a:cubicBezTo>
                    <a:pt x="503" y="891"/>
                    <a:pt x="526" y="891"/>
                    <a:pt x="526" y="868"/>
                  </a:cubicBezTo>
                  <a:cubicBezTo>
                    <a:pt x="549" y="868"/>
                    <a:pt x="549" y="845"/>
                    <a:pt x="549" y="845"/>
                  </a:cubicBezTo>
                  <a:cubicBezTo>
                    <a:pt x="556" y="838"/>
                    <a:pt x="564" y="831"/>
                    <a:pt x="571" y="823"/>
                  </a:cubicBezTo>
                  <a:lnTo>
                    <a:pt x="571" y="823"/>
                  </a:lnTo>
                  <a:cubicBezTo>
                    <a:pt x="571" y="826"/>
                    <a:pt x="570" y="845"/>
                    <a:pt x="549" y="845"/>
                  </a:cubicBezTo>
                  <a:cubicBezTo>
                    <a:pt x="571" y="845"/>
                    <a:pt x="571" y="845"/>
                    <a:pt x="571" y="823"/>
                  </a:cubicBezTo>
                  <a:lnTo>
                    <a:pt x="571" y="823"/>
                  </a:lnTo>
                  <a:cubicBezTo>
                    <a:pt x="571" y="823"/>
                    <a:pt x="571" y="823"/>
                    <a:pt x="571" y="823"/>
                  </a:cubicBezTo>
                  <a:lnTo>
                    <a:pt x="571" y="823"/>
                  </a:lnTo>
                  <a:cubicBezTo>
                    <a:pt x="571" y="823"/>
                    <a:pt x="571" y="823"/>
                    <a:pt x="571" y="823"/>
                  </a:cubicBezTo>
                  <a:lnTo>
                    <a:pt x="571" y="823"/>
                  </a:lnTo>
                  <a:cubicBezTo>
                    <a:pt x="571" y="823"/>
                    <a:pt x="571" y="823"/>
                    <a:pt x="571" y="823"/>
                  </a:cubicBezTo>
                  <a:lnTo>
                    <a:pt x="571" y="823"/>
                  </a:lnTo>
                  <a:cubicBezTo>
                    <a:pt x="658" y="739"/>
                    <a:pt x="761" y="653"/>
                    <a:pt x="845" y="549"/>
                  </a:cubicBezTo>
                  <a:cubicBezTo>
                    <a:pt x="891" y="503"/>
                    <a:pt x="959" y="435"/>
                    <a:pt x="1005" y="389"/>
                  </a:cubicBezTo>
                  <a:cubicBezTo>
                    <a:pt x="1074" y="320"/>
                    <a:pt x="1142" y="252"/>
                    <a:pt x="1233" y="206"/>
                  </a:cubicBezTo>
                  <a:cubicBezTo>
                    <a:pt x="1256" y="183"/>
                    <a:pt x="1302" y="161"/>
                    <a:pt x="1347" y="138"/>
                  </a:cubicBezTo>
                  <a:cubicBezTo>
                    <a:pt x="1370" y="115"/>
                    <a:pt x="1393" y="69"/>
                    <a:pt x="1370" y="24"/>
                  </a:cubicBezTo>
                  <a:cubicBezTo>
                    <a:pt x="1370" y="1"/>
                    <a:pt x="1325" y="1"/>
                    <a:pt x="1302" y="1"/>
                  </a:cubicBezTo>
                  <a:close/>
                </a:path>
              </a:pathLst>
            </a:custGeom>
            <a:solidFill>
              <a:srgbClr val="D438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08" name="Google Shape;7008;p25"/>
            <p:cNvSpPr/>
            <p:nvPr/>
          </p:nvSpPr>
          <p:spPr>
            <a:xfrm>
              <a:off x="6681125" y="2178725"/>
              <a:ext cx="26275" cy="36550"/>
            </a:xfrm>
            <a:custGeom>
              <a:avLst/>
              <a:gdLst/>
              <a:ahLst/>
              <a:cxnLst/>
              <a:rect l="l" t="t" r="r" b="b"/>
              <a:pathLst>
                <a:path w="1051" h="1462" extrusionOk="0">
                  <a:moveTo>
                    <a:pt x="982" y="0"/>
                  </a:moveTo>
                  <a:cubicBezTo>
                    <a:pt x="982" y="0"/>
                    <a:pt x="959" y="23"/>
                    <a:pt x="959" y="23"/>
                  </a:cubicBezTo>
                  <a:cubicBezTo>
                    <a:pt x="936" y="46"/>
                    <a:pt x="914" y="69"/>
                    <a:pt x="891" y="114"/>
                  </a:cubicBezTo>
                  <a:cubicBezTo>
                    <a:pt x="868" y="114"/>
                    <a:pt x="845" y="137"/>
                    <a:pt x="845" y="160"/>
                  </a:cubicBezTo>
                  <a:cubicBezTo>
                    <a:pt x="822" y="206"/>
                    <a:pt x="799" y="229"/>
                    <a:pt x="777" y="251"/>
                  </a:cubicBezTo>
                  <a:cubicBezTo>
                    <a:pt x="754" y="274"/>
                    <a:pt x="731" y="297"/>
                    <a:pt x="708" y="343"/>
                  </a:cubicBezTo>
                  <a:cubicBezTo>
                    <a:pt x="617" y="457"/>
                    <a:pt x="526" y="571"/>
                    <a:pt x="434" y="708"/>
                  </a:cubicBezTo>
                  <a:cubicBezTo>
                    <a:pt x="389" y="754"/>
                    <a:pt x="343" y="822"/>
                    <a:pt x="297" y="891"/>
                  </a:cubicBezTo>
                  <a:cubicBezTo>
                    <a:pt x="274" y="936"/>
                    <a:pt x="229" y="982"/>
                    <a:pt x="206" y="1027"/>
                  </a:cubicBezTo>
                  <a:cubicBezTo>
                    <a:pt x="183" y="1073"/>
                    <a:pt x="137" y="1119"/>
                    <a:pt x="115" y="1164"/>
                  </a:cubicBezTo>
                  <a:cubicBezTo>
                    <a:pt x="115" y="1187"/>
                    <a:pt x="92" y="1210"/>
                    <a:pt x="69" y="1233"/>
                  </a:cubicBezTo>
                  <a:cubicBezTo>
                    <a:pt x="46" y="1256"/>
                    <a:pt x="23" y="1279"/>
                    <a:pt x="23" y="1301"/>
                  </a:cubicBezTo>
                  <a:cubicBezTo>
                    <a:pt x="1" y="1347"/>
                    <a:pt x="1" y="1393"/>
                    <a:pt x="23" y="1438"/>
                  </a:cubicBezTo>
                  <a:cubicBezTo>
                    <a:pt x="46" y="1461"/>
                    <a:pt x="69" y="1461"/>
                    <a:pt x="92" y="1461"/>
                  </a:cubicBezTo>
                  <a:cubicBezTo>
                    <a:pt x="115" y="1461"/>
                    <a:pt x="137" y="1461"/>
                    <a:pt x="160" y="1438"/>
                  </a:cubicBezTo>
                  <a:cubicBezTo>
                    <a:pt x="206" y="1393"/>
                    <a:pt x="252" y="1347"/>
                    <a:pt x="274" y="1301"/>
                  </a:cubicBezTo>
                  <a:cubicBezTo>
                    <a:pt x="320" y="1256"/>
                    <a:pt x="343" y="1210"/>
                    <a:pt x="366" y="1164"/>
                  </a:cubicBezTo>
                  <a:cubicBezTo>
                    <a:pt x="389" y="1119"/>
                    <a:pt x="411" y="1050"/>
                    <a:pt x="434" y="1005"/>
                  </a:cubicBezTo>
                  <a:cubicBezTo>
                    <a:pt x="480" y="959"/>
                    <a:pt x="503" y="891"/>
                    <a:pt x="548" y="822"/>
                  </a:cubicBezTo>
                  <a:cubicBezTo>
                    <a:pt x="594" y="754"/>
                    <a:pt x="617" y="708"/>
                    <a:pt x="662" y="639"/>
                  </a:cubicBezTo>
                  <a:cubicBezTo>
                    <a:pt x="708" y="571"/>
                    <a:pt x="731" y="503"/>
                    <a:pt x="777" y="434"/>
                  </a:cubicBezTo>
                  <a:cubicBezTo>
                    <a:pt x="845" y="343"/>
                    <a:pt x="914" y="229"/>
                    <a:pt x="982" y="137"/>
                  </a:cubicBezTo>
                  <a:cubicBezTo>
                    <a:pt x="1005" y="114"/>
                    <a:pt x="1005" y="114"/>
                    <a:pt x="1028" y="92"/>
                  </a:cubicBezTo>
                  <a:cubicBezTo>
                    <a:pt x="1028" y="69"/>
                    <a:pt x="1051" y="46"/>
                    <a:pt x="1028" y="23"/>
                  </a:cubicBezTo>
                  <a:cubicBezTo>
                    <a:pt x="1005" y="23"/>
                    <a:pt x="1005" y="0"/>
                    <a:pt x="982" y="0"/>
                  </a:cubicBezTo>
                  <a:close/>
                </a:path>
              </a:pathLst>
            </a:custGeom>
            <a:solidFill>
              <a:srgbClr val="D438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09" name="Google Shape;7009;p25"/>
            <p:cNvSpPr/>
            <p:nvPr/>
          </p:nvSpPr>
          <p:spPr>
            <a:xfrm>
              <a:off x="6777000" y="2206100"/>
              <a:ext cx="38825" cy="12600"/>
            </a:xfrm>
            <a:custGeom>
              <a:avLst/>
              <a:gdLst/>
              <a:ahLst/>
              <a:cxnLst/>
              <a:rect l="l" t="t" r="r" b="b"/>
              <a:pathLst>
                <a:path w="1553" h="504" extrusionOk="0">
                  <a:moveTo>
                    <a:pt x="890" y="1"/>
                  </a:moveTo>
                  <a:cubicBezTo>
                    <a:pt x="776" y="24"/>
                    <a:pt x="662" y="24"/>
                    <a:pt x="571" y="47"/>
                  </a:cubicBezTo>
                  <a:cubicBezTo>
                    <a:pt x="457" y="69"/>
                    <a:pt x="343" y="69"/>
                    <a:pt x="251" y="92"/>
                  </a:cubicBezTo>
                  <a:cubicBezTo>
                    <a:pt x="228" y="92"/>
                    <a:pt x="183" y="115"/>
                    <a:pt x="160" y="115"/>
                  </a:cubicBezTo>
                  <a:cubicBezTo>
                    <a:pt x="91" y="138"/>
                    <a:pt x="23" y="138"/>
                    <a:pt x="0" y="206"/>
                  </a:cubicBezTo>
                  <a:cubicBezTo>
                    <a:pt x="0" y="229"/>
                    <a:pt x="0" y="252"/>
                    <a:pt x="0" y="275"/>
                  </a:cubicBezTo>
                  <a:cubicBezTo>
                    <a:pt x="0" y="298"/>
                    <a:pt x="23" y="298"/>
                    <a:pt x="23" y="321"/>
                  </a:cubicBezTo>
                  <a:cubicBezTo>
                    <a:pt x="23" y="343"/>
                    <a:pt x="46" y="343"/>
                    <a:pt x="69" y="366"/>
                  </a:cubicBezTo>
                  <a:cubicBezTo>
                    <a:pt x="91" y="389"/>
                    <a:pt x="114" y="412"/>
                    <a:pt x="137" y="435"/>
                  </a:cubicBezTo>
                  <a:cubicBezTo>
                    <a:pt x="160" y="457"/>
                    <a:pt x="183" y="480"/>
                    <a:pt x="228" y="503"/>
                  </a:cubicBezTo>
                  <a:lnTo>
                    <a:pt x="320" y="503"/>
                  </a:lnTo>
                  <a:cubicBezTo>
                    <a:pt x="343" y="503"/>
                    <a:pt x="343" y="480"/>
                    <a:pt x="365" y="480"/>
                  </a:cubicBezTo>
                  <a:cubicBezTo>
                    <a:pt x="434" y="435"/>
                    <a:pt x="525" y="412"/>
                    <a:pt x="594" y="389"/>
                  </a:cubicBezTo>
                  <a:cubicBezTo>
                    <a:pt x="616" y="366"/>
                    <a:pt x="662" y="366"/>
                    <a:pt x="708" y="343"/>
                  </a:cubicBezTo>
                  <a:cubicBezTo>
                    <a:pt x="753" y="343"/>
                    <a:pt x="822" y="321"/>
                    <a:pt x="868" y="321"/>
                  </a:cubicBezTo>
                  <a:cubicBezTo>
                    <a:pt x="936" y="298"/>
                    <a:pt x="982" y="275"/>
                    <a:pt x="1050" y="275"/>
                  </a:cubicBezTo>
                  <a:cubicBezTo>
                    <a:pt x="1119" y="252"/>
                    <a:pt x="1187" y="252"/>
                    <a:pt x="1256" y="252"/>
                  </a:cubicBezTo>
                  <a:lnTo>
                    <a:pt x="1461" y="252"/>
                  </a:lnTo>
                  <a:cubicBezTo>
                    <a:pt x="1467" y="255"/>
                    <a:pt x="1474" y="257"/>
                    <a:pt x="1480" y="257"/>
                  </a:cubicBezTo>
                  <a:cubicBezTo>
                    <a:pt x="1519" y="257"/>
                    <a:pt x="1552" y="203"/>
                    <a:pt x="1552" y="184"/>
                  </a:cubicBezTo>
                  <a:cubicBezTo>
                    <a:pt x="1552" y="161"/>
                    <a:pt x="1529" y="138"/>
                    <a:pt x="1529" y="115"/>
                  </a:cubicBezTo>
                  <a:cubicBezTo>
                    <a:pt x="1507" y="92"/>
                    <a:pt x="1484" y="92"/>
                    <a:pt x="1461" y="92"/>
                  </a:cubicBezTo>
                  <a:cubicBezTo>
                    <a:pt x="1438" y="69"/>
                    <a:pt x="1415" y="69"/>
                    <a:pt x="1393" y="69"/>
                  </a:cubicBezTo>
                  <a:lnTo>
                    <a:pt x="1301" y="69"/>
                  </a:lnTo>
                  <a:cubicBezTo>
                    <a:pt x="1278" y="69"/>
                    <a:pt x="1278" y="47"/>
                    <a:pt x="1278" y="47"/>
                  </a:cubicBezTo>
                  <a:cubicBezTo>
                    <a:pt x="1256" y="24"/>
                    <a:pt x="1233" y="24"/>
                    <a:pt x="1210" y="1"/>
                  </a:cubicBezTo>
                  <a:close/>
                </a:path>
              </a:pathLst>
            </a:custGeom>
            <a:solidFill>
              <a:srgbClr val="61D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10" name="Google Shape;7010;p25"/>
            <p:cNvSpPr/>
            <p:nvPr/>
          </p:nvSpPr>
          <p:spPr>
            <a:xfrm>
              <a:off x="6721075" y="2223800"/>
              <a:ext cx="41675" cy="21700"/>
            </a:xfrm>
            <a:custGeom>
              <a:avLst/>
              <a:gdLst/>
              <a:ahLst/>
              <a:cxnLst/>
              <a:rect l="l" t="t" r="r" b="b"/>
              <a:pathLst>
                <a:path w="1667" h="868" extrusionOk="0">
                  <a:moveTo>
                    <a:pt x="1598" y="1"/>
                  </a:moveTo>
                  <a:cubicBezTo>
                    <a:pt x="1507" y="46"/>
                    <a:pt x="1415" y="92"/>
                    <a:pt x="1324" y="115"/>
                  </a:cubicBezTo>
                  <a:cubicBezTo>
                    <a:pt x="1233" y="160"/>
                    <a:pt x="1142" y="206"/>
                    <a:pt x="1027" y="252"/>
                  </a:cubicBezTo>
                  <a:cubicBezTo>
                    <a:pt x="959" y="297"/>
                    <a:pt x="868" y="320"/>
                    <a:pt x="776" y="366"/>
                  </a:cubicBezTo>
                  <a:cubicBezTo>
                    <a:pt x="685" y="389"/>
                    <a:pt x="594" y="434"/>
                    <a:pt x="480" y="457"/>
                  </a:cubicBezTo>
                  <a:cubicBezTo>
                    <a:pt x="457" y="480"/>
                    <a:pt x="411" y="503"/>
                    <a:pt x="366" y="503"/>
                  </a:cubicBezTo>
                  <a:cubicBezTo>
                    <a:pt x="297" y="526"/>
                    <a:pt x="251" y="548"/>
                    <a:pt x="206" y="571"/>
                  </a:cubicBezTo>
                  <a:cubicBezTo>
                    <a:pt x="137" y="594"/>
                    <a:pt x="92" y="617"/>
                    <a:pt x="46" y="662"/>
                  </a:cubicBezTo>
                  <a:cubicBezTo>
                    <a:pt x="0" y="708"/>
                    <a:pt x="0" y="754"/>
                    <a:pt x="23" y="799"/>
                  </a:cubicBezTo>
                  <a:cubicBezTo>
                    <a:pt x="23" y="845"/>
                    <a:pt x="46" y="868"/>
                    <a:pt x="92" y="868"/>
                  </a:cubicBezTo>
                  <a:lnTo>
                    <a:pt x="183" y="868"/>
                  </a:lnTo>
                  <a:cubicBezTo>
                    <a:pt x="183" y="845"/>
                    <a:pt x="206" y="845"/>
                    <a:pt x="229" y="845"/>
                  </a:cubicBezTo>
                  <a:cubicBezTo>
                    <a:pt x="251" y="822"/>
                    <a:pt x="297" y="799"/>
                    <a:pt x="320" y="799"/>
                  </a:cubicBezTo>
                  <a:cubicBezTo>
                    <a:pt x="366" y="777"/>
                    <a:pt x="434" y="754"/>
                    <a:pt x="480" y="708"/>
                  </a:cubicBezTo>
                  <a:cubicBezTo>
                    <a:pt x="525" y="685"/>
                    <a:pt x="594" y="662"/>
                    <a:pt x="639" y="640"/>
                  </a:cubicBezTo>
                  <a:cubicBezTo>
                    <a:pt x="731" y="617"/>
                    <a:pt x="799" y="571"/>
                    <a:pt x="868" y="526"/>
                  </a:cubicBezTo>
                  <a:cubicBezTo>
                    <a:pt x="936" y="503"/>
                    <a:pt x="982" y="480"/>
                    <a:pt x="1050" y="434"/>
                  </a:cubicBezTo>
                  <a:cubicBezTo>
                    <a:pt x="1119" y="389"/>
                    <a:pt x="1187" y="343"/>
                    <a:pt x="1256" y="320"/>
                  </a:cubicBezTo>
                  <a:cubicBezTo>
                    <a:pt x="1324" y="274"/>
                    <a:pt x="1370" y="229"/>
                    <a:pt x="1438" y="206"/>
                  </a:cubicBezTo>
                  <a:cubicBezTo>
                    <a:pt x="1507" y="160"/>
                    <a:pt x="1575" y="138"/>
                    <a:pt x="1644" y="92"/>
                  </a:cubicBezTo>
                  <a:cubicBezTo>
                    <a:pt x="1667" y="69"/>
                    <a:pt x="1667" y="46"/>
                    <a:pt x="1667" y="23"/>
                  </a:cubicBezTo>
                  <a:cubicBezTo>
                    <a:pt x="1644" y="1"/>
                    <a:pt x="1644" y="1"/>
                    <a:pt x="1621" y="1"/>
                  </a:cubicBezTo>
                  <a:close/>
                </a:path>
              </a:pathLst>
            </a:custGeom>
            <a:solidFill>
              <a:srgbClr val="61D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11" name="Google Shape;7011;p25"/>
            <p:cNvSpPr/>
            <p:nvPr/>
          </p:nvSpPr>
          <p:spPr>
            <a:xfrm>
              <a:off x="6717075" y="2243200"/>
              <a:ext cx="2300" cy="2875"/>
            </a:xfrm>
            <a:custGeom>
              <a:avLst/>
              <a:gdLst/>
              <a:ahLst/>
              <a:cxnLst/>
              <a:rect l="l" t="t" r="r" b="b"/>
              <a:pathLst>
                <a:path w="92" h="115" extrusionOk="0">
                  <a:moveTo>
                    <a:pt x="46" y="1"/>
                  </a:moveTo>
                  <a:cubicBezTo>
                    <a:pt x="23" y="1"/>
                    <a:pt x="1" y="23"/>
                    <a:pt x="1" y="46"/>
                  </a:cubicBezTo>
                  <a:cubicBezTo>
                    <a:pt x="1" y="92"/>
                    <a:pt x="23" y="115"/>
                    <a:pt x="46" y="115"/>
                  </a:cubicBezTo>
                  <a:cubicBezTo>
                    <a:pt x="69" y="115"/>
                    <a:pt x="92" y="92"/>
                    <a:pt x="92" y="69"/>
                  </a:cubicBezTo>
                  <a:cubicBezTo>
                    <a:pt x="92" y="46"/>
                    <a:pt x="92" y="1"/>
                    <a:pt x="46" y="1"/>
                  </a:cubicBezTo>
                  <a:close/>
                </a:path>
              </a:pathLst>
            </a:custGeom>
            <a:solidFill>
              <a:srgbClr val="61D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12" name="Google Shape;7012;p25"/>
            <p:cNvSpPr/>
            <p:nvPr/>
          </p:nvSpPr>
          <p:spPr>
            <a:xfrm>
              <a:off x="6702800" y="2203250"/>
              <a:ext cx="116450" cy="67375"/>
            </a:xfrm>
            <a:custGeom>
              <a:avLst/>
              <a:gdLst/>
              <a:ahLst/>
              <a:cxnLst/>
              <a:rect l="l" t="t" r="r" b="b"/>
              <a:pathLst>
                <a:path w="4658" h="2695" extrusionOk="0">
                  <a:moveTo>
                    <a:pt x="4041" y="206"/>
                  </a:moveTo>
                  <a:cubicBezTo>
                    <a:pt x="4132" y="206"/>
                    <a:pt x="4201" y="229"/>
                    <a:pt x="4269" y="252"/>
                  </a:cubicBezTo>
                  <a:cubicBezTo>
                    <a:pt x="4292" y="252"/>
                    <a:pt x="4338" y="275"/>
                    <a:pt x="4361" y="275"/>
                  </a:cubicBezTo>
                  <a:cubicBezTo>
                    <a:pt x="4383" y="298"/>
                    <a:pt x="4383" y="298"/>
                    <a:pt x="4406" y="320"/>
                  </a:cubicBezTo>
                  <a:lnTo>
                    <a:pt x="4429" y="343"/>
                  </a:lnTo>
                  <a:cubicBezTo>
                    <a:pt x="4429" y="366"/>
                    <a:pt x="4429" y="389"/>
                    <a:pt x="4452" y="389"/>
                  </a:cubicBezTo>
                  <a:cubicBezTo>
                    <a:pt x="4452" y="412"/>
                    <a:pt x="4452" y="435"/>
                    <a:pt x="4452" y="457"/>
                  </a:cubicBezTo>
                  <a:cubicBezTo>
                    <a:pt x="4452" y="480"/>
                    <a:pt x="4429" y="503"/>
                    <a:pt x="4429" y="526"/>
                  </a:cubicBezTo>
                  <a:cubicBezTo>
                    <a:pt x="4406" y="571"/>
                    <a:pt x="4383" y="617"/>
                    <a:pt x="4361" y="663"/>
                  </a:cubicBezTo>
                  <a:cubicBezTo>
                    <a:pt x="4292" y="777"/>
                    <a:pt x="4201" y="891"/>
                    <a:pt x="4087" y="1005"/>
                  </a:cubicBezTo>
                  <a:cubicBezTo>
                    <a:pt x="3995" y="1074"/>
                    <a:pt x="3904" y="1142"/>
                    <a:pt x="3813" y="1233"/>
                  </a:cubicBezTo>
                  <a:cubicBezTo>
                    <a:pt x="3721" y="1302"/>
                    <a:pt x="3653" y="1370"/>
                    <a:pt x="3562" y="1439"/>
                  </a:cubicBezTo>
                  <a:cubicBezTo>
                    <a:pt x="3516" y="1233"/>
                    <a:pt x="3448" y="1028"/>
                    <a:pt x="3356" y="845"/>
                  </a:cubicBezTo>
                  <a:cubicBezTo>
                    <a:pt x="3265" y="640"/>
                    <a:pt x="3151" y="480"/>
                    <a:pt x="3037" y="320"/>
                  </a:cubicBezTo>
                  <a:lnTo>
                    <a:pt x="3082" y="320"/>
                  </a:lnTo>
                  <a:cubicBezTo>
                    <a:pt x="3174" y="298"/>
                    <a:pt x="3265" y="275"/>
                    <a:pt x="3356" y="252"/>
                  </a:cubicBezTo>
                  <a:cubicBezTo>
                    <a:pt x="3516" y="229"/>
                    <a:pt x="3744" y="206"/>
                    <a:pt x="3950" y="206"/>
                  </a:cubicBezTo>
                  <a:close/>
                  <a:moveTo>
                    <a:pt x="3950" y="1"/>
                  </a:moveTo>
                  <a:cubicBezTo>
                    <a:pt x="3858" y="1"/>
                    <a:pt x="3790" y="1"/>
                    <a:pt x="3699" y="24"/>
                  </a:cubicBezTo>
                  <a:cubicBezTo>
                    <a:pt x="3539" y="24"/>
                    <a:pt x="3356" y="46"/>
                    <a:pt x="3219" y="69"/>
                  </a:cubicBezTo>
                  <a:lnTo>
                    <a:pt x="3037" y="115"/>
                  </a:lnTo>
                  <a:cubicBezTo>
                    <a:pt x="2991" y="115"/>
                    <a:pt x="2923" y="138"/>
                    <a:pt x="2877" y="138"/>
                  </a:cubicBezTo>
                  <a:lnTo>
                    <a:pt x="2854" y="115"/>
                  </a:lnTo>
                  <a:lnTo>
                    <a:pt x="2831" y="115"/>
                  </a:lnTo>
                  <a:cubicBezTo>
                    <a:pt x="2831" y="115"/>
                    <a:pt x="2808" y="92"/>
                    <a:pt x="2786" y="92"/>
                  </a:cubicBezTo>
                  <a:lnTo>
                    <a:pt x="2740" y="92"/>
                  </a:lnTo>
                  <a:cubicBezTo>
                    <a:pt x="2740" y="92"/>
                    <a:pt x="2717" y="115"/>
                    <a:pt x="2694" y="115"/>
                  </a:cubicBezTo>
                  <a:cubicBezTo>
                    <a:pt x="1827" y="549"/>
                    <a:pt x="960" y="982"/>
                    <a:pt x="92" y="1416"/>
                  </a:cubicBezTo>
                  <a:cubicBezTo>
                    <a:pt x="47" y="1462"/>
                    <a:pt x="24" y="1507"/>
                    <a:pt x="1" y="1553"/>
                  </a:cubicBezTo>
                  <a:cubicBezTo>
                    <a:pt x="24" y="1576"/>
                    <a:pt x="69" y="1599"/>
                    <a:pt x="115" y="1621"/>
                  </a:cubicBezTo>
                  <a:cubicBezTo>
                    <a:pt x="823" y="1279"/>
                    <a:pt x="1530" y="937"/>
                    <a:pt x="2238" y="571"/>
                  </a:cubicBezTo>
                  <a:lnTo>
                    <a:pt x="2763" y="320"/>
                  </a:lnTo>
                  <a:lnTo>
                    <a:pt x="2786" y="343"/>
                  </a:lnTo>
                  <a:cubicBezTo>
                    <a:pt x="2923" y="480"/>
                    <a:pt x="3014" y="640"/>
                    <a:pt x="3128" y="800"/>
                  </a:cubicBezTo>
                  <a:cubicBezTo>
                    <a:pt x="3219" y="1005"/>
                    <a:pt x="3311" y="1211"/>
                    <a:pt x="3356" y="1439"/>
                  </a:cubicBezTo>
                  <a:cubicBezTo>
                    <a:pt x="3379" y="1507"/>
                    <a:pt x="3402" y="1576"/>
                    <a:pt x="3402" y="1644"/>
                  </a:cubicBezTo>
                  <a:lnTo>
                    <a:pt x="2968" y="1873"/>
                  </a:lnTo>
                  <a:lnTo>
                    <a:pt x="1553" y="2557"/>
                  </a:lnTo>
                  <a:cubicBezTo>
                    <a:pt x="1621" y="2603"/>
                    <a:pt x="1690" y="2649"/>
                    <a:pt x="1758" y="2694"/>
                  </a:cubicBezTo>
                  <a:lnTo>
                    <a:pt x="2649" y="2261"/>
                  </a:lnTo>
                  <a:lnTo>
                    <a:pt x="3516" y="1804"/>
                  </a:lnTo>
                  <a:cubicBezTo>
                    <a:pt x="3539" y="1804"/>
                    <a:pt x="3562" y="1781"/>
                    <a:pt x="3562" y="1758"/>
                  </a:cubicBezTo>
                  <a:cubicBezTo>
                    <a:pt x="3607" y="1736"/>
                    <a:pt x="3607" y="1713"/>
                    <a:pt x="3607" y="1667"/>
                  </a:cubicBezTo>
                  <a:cubicBezTo>
                    <a:pt x="3744" y="1553"/>
                    <a:pt x="3881" y="1439"/>
                    <a:pt x="4018" y="1325"/>
                  </a:cubicBezTo>
                  <a:cubicBezTo>
                    <a:pt x="4155" y="1211"/>
                    <a:pt x="4269" y="1096"/>
                    <a:pt x="4383" y="982"/>
                  </a:cubicBezTo>
                  <a:cubicBezTo>
                    <a:pt x="4429" y="914"/>
                    <a:pt x="4497" y="845"/>
                    <a:pt x="4520" y="777"/>
                  </a:cubicBezTo>
                  <a:cubicBezTo>
                    <a:pt x="4589" y="708"/>
                    <a:pt x="4612" y="640"/>
                    <a:pt x="4634" y="571"/>
                  </a:cubicBezTo>
                  <a:cubicBezTo>
                    <a:pt x="4657" y="503"/>
                    <a:pt x="4657" y="435"/>
                    <a:pt x="4634" y="366"/>
                  </a:cubicBezTo>
                  <a:cubicBezTo>
                    <a:pt x="4634" y="298"/>
                    <a:pt x="4589" y="229"/>
                    <a:pt x="4543" y="161"/>
                  </a:cubicBezTo>
                  <a:cubicBezTo>
                    <a:pt x="4520" y="138"/>
                    <a:pt x="4497" y="115"/>
                    <a:pt x="4452" y="115"/>
                  </a:cubicBezTo>
                  <a:cubicBezTo>
                    <a:pt x="4383" y="69"/>
                    <a:pt x="4292" y="46"/>
                    <a:pt x="4201" y="24"/>
                  </a:cubicBezTo>
                  <a:cubicBezTo>
                    <a:pt x="4132" y="1"/>
                    <a:pt x="4041" y="1"/>
                    <a:pt x="3973" y="1"/>
                  </a:cubicBezTo>
                  <a:close/>
                </a:path>
              </a:pathLst>
            </a:custGeom>
            <a:solidFill>
              <a:srgbClr val="469C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13" name="Google Shape;7013;p25"/>
            <p:cNvSpPr/>
            <p:nvPr/>
          </p:nvSpPr>
          <p:spPr>
            <a:xfrm>
              <a:off x="6552725" y="1979000"/>
              <a:ext cx="24575" cy="151825"/>
            </a:xfrm>
            <a:custGeom>
              <a:avLst/>
              <a:gdLst/>
              <a:ahLst/>
              <a:cxnLst/>
              <a:rect l="l" t="t" r="r" b="b"/>
              <a:pathLst>
                <a:path w="983" h="6073" extrusionOk="0">
                  <a:moveTo>
                    <a:pt x="868" y="1"/>
                  </a:moveTo>
                  <a:cubicBezTo>
                    <a:pt x="845" y="1"/>
                    <a:pt x="823" y="23"/>
                    <a:pt x="800" y="46"/>
                  </a:cubicBezTo>
                  <a:cubicBezTo>
                    <a:pt x="800" y="46"/>
                    <a:pt x="777" y="69"/>
                    <a:pt x="777" y="115"/>
                  </a:cubicBezTo>
                  <a:cubicBezTo>
                    <a:pt x="526" y="2032"/>
                    <a:pt x="252" y="3972"/>
                    <a:pt x="1" y="5912"/>
                  </a:cubicBezTo>
                  <a:cubicBezTo>
                    <a:pt x="46" y="5958"/>
                    <a:pt x="115" y="6026"/>
                    <a:pt x="161" y="6072"/>
                  </a:cubicBezTo>
                  <a:cubicBezTo>
                    <a:pt x="412" y="4360"/>
                    <a:pt x="640" y="2625"/>
                    <a:pt x="868" y="914"/>
                  </a:cubicBezTo>
                  <a:cubicBezTo>
                    <a:pt x="891" y="640"/>
                    <a:pt x="937" y="366"/>
                    <a:pt x="982" y="115"/>
                  </a:cubicBezTo>
                  <a:cubicBezTo>
                    <a:pt x="982" y="92"/>
                    <a:pt x="960" y="69"/>
                    <a:pt x="937" y="46"/>
                  </a:cubicBezTo>
                  <a:cubicBezTo>
                    <a:pt x="937" y="23"/>
                    <a:pt x="914" y="23"/>
                    <a:pt x="868"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14" name="Google Shape;7014;p25"/>
            <p:cNvSpPr/>
            <p:nvPr/>
          </p:nvSpPr>
          <p:spPr>
            <a:xfrm>
              <a:off x="6630900" y="1985275"/>
              <a:ext cx="30275" cy="208875"/>
            </a:xfrm>
            <a:custGeom>
              <a:avLst/>
              <a:gdLst/>
              <a:ahLst/>
              <a:cxnLst/>
              <a:rect l="l" t="t" r="r" b="b"/>
              <a:pathLst>
                <a:path w="1211" h="8355" extrusionOk="0">
                  <a:moveTo>
                    <a:pt x="1097" y="1"/>
                  </a:moveTo>
                  <a:cubicBezTo>
                    <a:pt x="1051" y="1"/>
                    <a:pt x="1005" y="46"/>
                    <a:pt x="1005" y="92"/>
                  </a:cubicBezTo>
                  <a:cubicBezTo>
                    <a:pt x="754" y="2078"/>
                    <a:pt x="503" y="4086"/>
                    <a:pt x="252" y="6095"/>
                  </a:cubicBezTo>
                  <a:cubicBezTo>
                    <a:pt x="161" y="6803"/>
                    <a:pt x="92" y="7510"/>
                    <a:pt x="1" y="8218"/>
                  </a:cubicBezTo>
                  <a:cubicBezTo>
                    <a:pt x="1" y="8218"/>
                    <a:pt x="24" y="8218"/>
                    <a:pt x="24" y="8241"/>
                  </a:cubicBezTo>
                  <a:cubicBezTo>
                    <a:pt x="69" y="8263"/>
                    <a:pt x="115" y="8309"/>
                    <a:pt x="184" y="8355"/>
                  </a:cubicBezTo>
                  <a:cubicBezTo>
                    <a:pt x="412" y="6414"/>
                    <a:pt x="663" y="4497"/>
                    <a:pt x="891" y="2557"/>
                  </a:cubicBezTo>
                  <a:cubicBezTo>
                    <a:pt x="1005" y="1735"/>
                    <a:pt x="1097" y="936"/>
                    <a:pt x="1188" y="115"/>
                  </a:cubicBezTo>
                  <a:cubicBezTo>
                    <a:pt x="1211" y="69"/>
                    <a:pt x="1165" y="23"/>
                    <a:pt x="1119"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15" name="Google Shape;7015;p25"/>
            <p:cNvSpPr/>
            <p:nvPr/>
          </p:nvSpPr>
          <p:spPr>
            <a:xfrm>
              <a:off x="6572125" y="1970450"/>
              <a:ext cx="87900" cy="19225"/>
            </a:xfrm>
            <a:custGeom>
              <a:avLst/>
              <a:gdLst/>
              <a:ahLst/>
              <a:cxnLst/>
              <a:rect l="l" t="t" r="r" b="b"/>
              <a:pathLst>
                <a:path w="3516" h="769" extrusionOk="0">
                  <a:moveTo>
                    <a:pt x="1211" y="0"/>
                  </a:moveTo>
                  <a:cubicBezTo>
                    <a:pt x="1051" y="0"/>
                    <a:pt x="914" y="0"/>
                    <a:pt x="777" y="23"/>
                  </a:cubicBezTo>
                  <a:cubicBezTo>
                    <a:pt x="503" y="69"/>
                    <a:pt x="252" y="160"/>
                    <a:pt x="47" y="365"/>
                  </a:cubicBezTo>
                  <a:cubicBezTo>
                    <a:pt x="24" y="388"/>
                    <a:pt x="1" y="457"/>
                    <a:pt x="47" y="502"/>
                  </a:cubicBezTo>
                  <a:cubicBezTo>
                    <a:pt x="60" y="515"/>
                    <a:pt x="88" y="529"/>
                    <a:pt x="119" y="529"/>
                  </a:cubicBezTo>
                  <a:cubicBezTo>
                    <a:pt x="141" y="529"/>
                    <a:pt x="164" y="522"/>
                    <a:pt x="184" y="502"/>
                  </a:cubicBezTo>
                  <a:cubicBezTo>
                    <a:pt x="229" y="457"/>
                    <a:pt x="252" y="434"/>
                    <a:pt x="298" y="388"/>
                  </a:cubicBezTo>
                  <a:cubicBezTo>
                    <a:pt x="389" y="343"/>
                    <a:pt x="457" y="320"/>
                    <a:pt x="549" y="274"/>
                  </a:cubicBezTo>
                  <a:cubicBezTo>
                    <a:pt x="686" y="228"/>
                    <a:pt x="845" y="206"/>
                    <a:pt x="982" y="206"/>
                  </a:cubicBezTo>
                  <a:cubicBezTo>
                    <a:pt x="1068" y="200"/>
                    <a:pt x="1152" y="197"/>
                    <a:pt x="1236" y="197"/>
                  </a:cubicBezTo>
                  <a:cubicBezTo>
                    <a:pt x="1486" y="197"/>
                    <a:pt x="1730" y="223"/>
                    <a:pt x="1987" y="274"/>
                  </a:cubicBezTo>
                  <a:cubicBezTo>
                    <a:pt x="2352" y="343"/>
                    <a:pt x="2717" y="434"/>
                    <a:pt x="3059" y="594"/>
                  </a:cubicBezTo>
                  <a:cubicBezTo>
                    <a:pt x="3174" y="639"/>
                    <a:pt x="3265" y="708"/>
                    <a:pt x="3356" y="753"/>
                  </a:cubicBezTo>
                  <a:cubicBezTo>
                    <a:pt x="3375" y="763"/>
                    <a:pt x="3398" y="768"/>
                    <a:pt x="3420" y="768"/>
                  </a:cubicBezTo>
                  <a:cubicBezTo>
                    <a:pt x="3451" y="768"/>
                    <a:pt x="3480" y="757"/>
                    <a:pt x="3493" y="731"/>
                  </a:cubicBezTo>
                  <a:cubicBezTo>
                    <a:pt x="3516" y="685"/>
                    <a:pt x="3516" y="616"/>
                    <a:pt x="3470" y="594"/>
                  </a:cubicBezTo>
                  <a:cubicBezTo>
                    <a:pt x="3311" y="502"/>
                    <a:pt x="3128" y="411"/>
                    <a:pt x="2945" y="343"/>
                  </a:cubicBezTo>
                  <a:cubicBezTo>
                    <a:pt x="2808" y="274"/>
                    <a:pt x="2671" y="228"/>
                    <a:pt x="2535" y="206"/>
                  </a:cubicBezTo>
                  <a:cubicBezTo>
                    <a:pt x="2238" y="114"/>
                    <a:pt x="1941" y="69"/>
                    <a:pt x="1667" y="23"/>
                  </a:cubicBezTo>
                  <a:cubicBezTo>
                    <a:pt x="1507" y="0"/>
                    <a:pt x="1370" y="0"/>
                    <a:pt x="1211"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16" name="Google Shape;7016;p25"/>
            <p:cNvSpPr/>
            <p:nvPr/>
          </p:nvSpPr>
          <p:spPr>
            <a:xfrm>
              <a:off x="6618925" y="1992700"/>
              <a:ext cx="37700" cy="9725"/>
            </a:xfrm>
            <a:custGeom>
              <a:avLst/>
              <a:gdLst/>
              <a:ahLst/>
              <a:cxnLst/>
              <a:rect l="l" t="t" r="r" b="b"/>
              <a:pathLst>
                <a:path w="1508" h="389" extrusionOk="0">
                  <a:moveTo>
                    <a:pt x="92" y="0"/>
                  </a:moveTo>
                  <a:cubicBezTo>
                    <a:pt x="46" y="0"/>
                    <a:pt x="23" y="46"/>
                    <a:pt x="1" y="92"/>
                  </a:cubicBezTo>
                  <a:cubicBezTo>
                    <a:pt x="1" y="137"/>
                    <a:pt x="23" y="183"/>
                    <a:pt x="69" y="206"/>
                  </a:cubicBezTo>
                  <a:cubicBezTo>
                    <a:pt x="503" y="251"/>
                    <a:pt x="936" y="320"/>
                    <a:pt x="1393" y="388"/>
                  </a:cubicBezTo>
                  <a:cubicBezTo>
                    <a:pt x="1439" y="388"/>
                    <a:pt x="1484" y="366"/>
                    <a:pt x="1507" y="320"/>
                  </a:cubicBezTo>
                  <a:cubicBezTo>
                    <a:pt x="1507" y="251"/>
                    <a:pt x="1484" y="206"/>
                    <a:pt x="1416" y="183"/>
                  </a:cubicBezTo>
                  <a:cubicBezTo>
                    <a:pt x="982" y="137"/>
                    <a:pt x="548" y="69"/>
                    <a:pt x="115"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17" name="Google Shape;7017;p25"/>
            <p:cNvSpPr/>
            <p:nvPr/>
          </p:nvSpPr>
          <p:spPr>
            <a:xfrm>
              <a:off x="6630350" y="2005825"/>
              <a:ext cx="26275" cy="7450"/>
            </a:xfrm>
            <a:custGeom>
              <a:avLst/>
              <a:gdLst/>
              <a:ahLst/>
              <a:cxnLst/>
              <a:rect l="l" t="t" r="r" b="b"/>
              <a:pathLst>
                <a:path w="1051" h="298" extrusionOk="0">
                  <a:moveTo>
                    <a:pt x="114" y="0"/>
                  </a:moveTo>
                  <a:cubicBezTo>
                    <a:pt x="69" y="0"/>
                    <a:pt x="23" y="23"/>
                    <a:pt x="23" y="69"/>
                  </a:cubicBezTo>
                  <a:cubicBezTo>
                    <a:pt x="0" y="114"/>
                    <a:pt x="46" y="183"/>
                    <a:pt x="91" y="183"/>
                  </a:cubicBezTo>
                  <a:cubicBezTo>
                    <a:pt x="365" y="229"/>
                    <a:pt x="639" y="251"/>
                    <a:pt x="913" y="297"/>
                  </a:cubicBezTo>
                  <a:cubicBezTo>
                    <a:pt x="982" y="297"/>
                    <a:pt x="1027" y="274"/>
                    <a:pt x="1027" y="229"/>
                  </a:cubicBezTo>
                  <a:cubicBezTo>
                    <a:pt x="1050" y="183"/>
                    <a:pt x="1004" y="114"/>
                    <a:pt x="959" y="114"/>
                  </a:cubicBezTo>
                  <a:lnTo>
                    <a:pt x="936" y="114"/>
                  </a:lnTo>
                  <a:cubicBezTo>
                    <a:pt x="936" y="92"/>
                    <a:pt x="936" y="92"/>
                    <a:pt x="936" y="92"/>
                  </a:cubicBezTo>
                  <a:cubicBezTo>
                    <a:pt x="662" y="69"/>
                    <a:pt x="388" y="23"/>
                    <a:pt x="137"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18" name="Google Shape;7018;p25"/>
            <p:cNvSpPr/>
            <p:nvPr/>
          </p:nvSpPr>
          <p:spPr>
            <a:xfrm>
              <a:off x="6630900" y="2016100"/>
              <a:ext cx="22850" cy="7025"/>
            </a:xfrm>
            <a:custGeom>
              <a:avLst/>
              <a:gdLst/>
              <a:ahLst/>
              <a:cxnLst/>
              <a:rect l="l" t="t" r="r" b="b"/>
              <a:pathLst>
                <a:path w="914" h="281" extrusionOk="0">
                  <a:moveTo>
                    <a:pt x="115" y="0"/>
                  </a:moveTo>
                  <a:cubicBezTo>
                    <a:pt x="69" y="0"/>
                    <a:pt x="24" y="23"/>
                    <a:pt x="1" y="69"/>
                  </a:cubicBezTo>
                  <a:cubicBezTo>
                    <a:pt x="1" y="114"/>
                    <a:pt x="24" y="183"/>
                    <a:pt x="69" y="183"/>
                  </a:cubicBezTo>
                  <a:cubicBezTo>
                    <a:pt x="320" y="206"/>
                    <a:pt x="549" y="251"/>
                    <a:pt x="800" y="274"/>
                  </a:cubicBezTo>
                  <a:cubicBezTo>
                    <a:pt x="808" y="278"/>
                    <a:pt x="817" y="280"/>
                    <a:pt x="825" y="280"/>
                  </a:cubicBezTo>
                  <a:cubicBezTo>
                    <a:pt x="861" y="280"/>
                    <a:pt x="895" y="243"/>
                    <a:pt x="914" y="206"/>
                  </a:cubicBezTo>
                  <a:cubicBezTo>
                    <a:pt x="914" y="160"/>
                    <a:pt x="891" y="91"/>
                    <a:pt x="823" y="91"/>
                  </a:cubicBezTo>
                  <a:cubicBezTo>
                    <a:pt x="594" y="69"/>
                    <a:pt x="366" y="23"/>
                    <a:pt x="115"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19" name="Google Shape;7019;p25"/>
            <p:cNvSpPr/>
            <p:nvPr/>
          </p:nvSpPr>
          <p:spPr>
            <a:xfrm>
              <a:off x="6629200" y="2026375"/>
              <a:ext cx="24000" cy="7425"/>
            </a:xfrm>
            <a:custGeom>
              <a:avLst/>
              <a:gdLst/>
              <a:ahLst/>
              <a:cxnLst/>
              <a:rect l="l" t="t" r="r" b="b"/>
              <a:pathLst>
                <a:path w="960" h="297" extrusionOk="0">
                  <a:moveTo>
                    <a:pt x="115" y="0"/>
                  </a:moveTo>
                  <a:cubicBezTo>
                    <a:pt x="69" y="0"/>
                    <a:pt x="23" y="23"/>
                    <a:pt x="23" y="68"/>
                  </a:cubicBezTo>
                  <a:cubicBezTo>
                    <a:pt x="0" y="114"/>
                    <a:pt x="23" y="183"/>
                    <a:pt x="92" y="183"/>
                  </a:cubicBezTo>
                  <a:lnTo>
                    <a:pt x="822" y="297"/>
                  </a:lnTo>
                  <a:cubicBezTo>
                    <a:pt x="891" y="297"/>
                    <a:pt x="936" y="274"/>
                    <a:pt x="936" y="228"/>
                  </a:cubicBezTo>
                  <a:cubicBezTo>
                    <a:pt x="959" y="160"/>
                    <a:pt x="913" y="114"/>
                    <a:pt x="868" y="114"/>
                  </a:cubicBezTo>
                  <a:cubicBezTo>
                    <a:pt x="868" y="114"/>
                    <a:pt x="868" y="91"/>
                    <a:pt x="868" y="91"/>
                  </a:cubicBezTo>
                  <a:cubicBezTo>
                    <a:pt x="617" y="68"/>
                    <a:pt x="366" y="23"/>
                    <a:pt x="137"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20" name="Google Shape;7020;p25"/>
            <p:cNvSpPr/>
            <p:nvPr/>
          </p:nvSpPr>
          <p:spPr>
            <a:xfrm>
              <a:off x="6626925" y="2036075"/>
              <a:ext cx="23975" cy="7650"/>
            </a:xfrm>
            <a:custGeom>
              <a:avLst/>
              <a:gdLst/>
              <a:ahLst/>
              <a:cxnLst/>
              <a:rect l="l" t="t" r="r" b="b"/>
              <a:pathLst>
                <a:path w="959" h="306" extrusionOk="0">
                  <a:moveTo>
                    <a:pt x="114" y="0"/>
                  </a:moveTo>
                  <a:cubicBezTo>
                    <a:pt x="69" y="0"/>
                    <a:pt x="23" y="46"/>
                    <a:pt x="23" y="91"/>
                  </a:cubicBezTo>
                  <a:cubicBezTo>
                    <a:pt x="0" y="137"/>
                    <a:pt x="46" y="205"/>
                    <a:pt x="91" y="205"/>
                  </a:cubicBezTo>
                  <a:cubicBezTo>
                    <a:pt x="343" y="228"/>
                    <a:pt x="571" y="274"/>
                    <a:pt x="822" y="297"/>
                  </a:cubicBezTo>
                  <a:cubicBezTo>
                    <a:pt x="833" y="302"/>
                    <a:pt x="846" y="305"/>
                    <a:pt x="859" y="305"/>
                  </a:cubicBezTo>
                  <a:cubicBezTo>
                    <a:pt x="897" y="305"/>
                    <a:pt x="936" y="280"/>
                    <a:pt x="936" y="228"/>
                  </a:cubicBezTo>
                  <a:cubicBezTo>
                    <a:pt x="959" y="183"/>
                    <a:pt x="913" y="114"/>
                    <a:pt x="867" y="114"/>
                  </a:cubicBezTo>
                  <a:lnTo>
                    <a:pt x="845" y="114"/>
                  </a:lnTo>
                  <a:cubicBezTo>
                    <a:pt x="616" y="69"/>
                    <a:pt x="365" y="46"/>
                    <a:pt x="137" y="23"/>
                  </a:cubicBezTo>
                  <a:cubicBezTo>
                    <a:pt x="114" y="0"/>
                    <a:pt x="114" y="0"/>
                    <a:pt x="114"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21" name="Google Shape;7021;p25"/>
            <p:cNvSpPr/>
            <p:nvPr/>
          </p:nvSpPr>
          <p:spPr>
            <a:xfrm>
              <a:off x="6613800" y="2048625"/>
              <a:ext cx="36525" cy="9350"/>
            </a:xfrm>
            <a:custGeom>
              <a:avLst/>
              <a:gdLst/>
              <a:ahLst/>
              <a:cxnLst/>
              <a:rect l="l" t="t" r="r" b="b"/>
              <a:pathLst>
                <a:path w="1461" h="374" extrusionOk="0">
                  <a:moveTo>
                    <a:pt x="114" y="0"/>
                  </a:moveTo>
                  <a:cubicBezTo>
                    <a:pt x="69" y="0"/>
                    <a:pt x="23" y="46"/>
                    <a:pt x="23" y="91"/>
                  </a:cubicBezTo>
                  <a:cubicBezTo>
                    <a:pt x="0" y="137"/>
                    <a:pt x="46" y="183"/>
                    <a:pt x="91" y="206"/>
                  </a:cubicBezTo>
                  <a:cubicBezTo>
                    <a:pt x="502" y="251"/>
                    <a:pt x="913" y="320"/>
                    <a:pt x="1324" y="365"/>
                  </a:cubicBezTo>
                  <a:cubicBezTo>
                    <a:pt x="1341" y="371"/>
                    <a:pt x="1357" y="374"/>
                    <a:pt x="1371" y="374"/>
                  </a:cubicBezTo>
                  <a:cubicBezTo>
                    <a:pt x="1412" y="374"/>
                    <a:pt x="1438" y="348"/>
                    <a:pt x="1438" y="297"/>
                  </a:cubicBezTo>
                  <a:cubicBezTo>
                    <a:pt x="1461" y="251"/>
                    <a:pt x="1415" y="183"/>
                    <a:pt x="1370" y="183"/>
                  </a:cubicBezTo>
                  <a:lnTo>
                    <a:pt x="1347" y="183"/>
                  </a:lnTo>
                  <a:cubicBezTo>
                    <a:pt x="936" y="137"/>
                    <a:pt x="525" y="69"/>
                    <a:pt x="137"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22" name="Google Shape;7022;p25"/>
            <p:cNvSpPr/>
            <p:nvPr/>
          </p:nvSpPr>
          <p:spPr>
            <a:xfrm>
              <a:off x="6624075" y="2060025"/>
              <a:ext cx="24550" cy="7600"/>
            </a:xfrm>
            <a:custGeom>
              <a:avLst/>
              <a:gdLst/>
              <a:ahLst/>
              <a:cxnLst/>
              <a:rect l="l" t="t" r="r" b="b"/>
              <a:pathLst>
                <a:path w="982" h="304" extrusionOk="0">
                  <a:moveTo>
                    <a:pt x="114" y="1"/>
                  </a:moveTo>
                  <a:cubicBezTo>
                    <a:pt x="68" y="1"/>
                    <a:pt x="23" y="24"/>
                    <a:pt x="23" y="69"/>
                  </a:cubicBezTo>
                  <a:cubicBezTo>
                    <a:pt x="0" y="138"/>
                    <a:pt x="46" y="183"/>
                    <a:pt x="91" y="206"/>
                  </a:cubicBezTo>
                  <a:cubicBezTo>
                    <a:pt x="342" y="229"/>
                    <a:pt x="616" y="275"/>
                    <a:pt x="867" y="297"/>
                  </a:cubicBezTo>
                  <a:cubicBezTo>
                    <a:pt x="876" y="302"/>
                    <a:pt x="884" y="304"/>
                    <a:pt x="892" y="304"/>
                  </a:cubicBezTo>
                  <a:cubicBezTo>
                    <a:pt x="929" y="304"/>
                    <a:pt x="963" y="266"/>
                    <a:pt x="981" y="229"/>
                  </a:cubicBezTo>
                  <a:cubicBezTo>
                    <a:pt x="981" y="183"/>
                    <a:pt x="959" y="115"/>
                    <a:pt x="913" y="115"/>
                  </a:cubicBezTo>
                  <a:cubicBezTo>
                    <a:pt x="639" y="69"/>
                    <a:pt x="388" y="46"/>
                    <a:pt x="137"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23" name="Google Shape;7023;p25"/>
            <p:cNvSpPr/>
            <p:nvPr/>
          </p:nvSpPr>
          <p:spPr>
            <a:xfrm>
              <a:off x="6624625" y="2072025"/>
              <a:ext cx="22275" cy="7425"/>
            </a:xfrm>
            <a:custGeom>
              <a:avLst/>
              <a:gdLst/>
              <a:ahLst/>
              <a:cxnLst/>
              <a:rect l="l" t="t" r="r" b="b"/>
              <a:pathLst>
                <a:path w="891" h="297" extrusionOk="0">
                  <a:moveTo>
                    <a:pt x="92" y="0"/>
                  </a:moveTo>
                  <a:cubicBezTo>
                    <a:pt x="46" y="0"/>
                    <a:pt x="24" y="23"/>
                    <a:pt x="1" y="69"/>
                  </a:cubicBezTo>
                  <a:cubicBezTo>
                    <a:pt x="1" y="114"/>
                    <a:pt x="24" y="183"/>
                    <a:pt x="69" y="183"/>
                  </a:cubicBezTo>
                  <a:cubicBezTo>
                    <a:pt x="298" y="228"/>
                    <a:pt x="526" y="251"/>
                    <a:pt x="754" y="297"/>
                  </a:cubicBezTo>
                  <a:cubicBezTo>
                    <a:pt x="823" y="297"/>
                    <a:pt x="868" y="274"/>
                    <a:pt x="868" y="205"/>
                  </a:cubicBezTo>
                  <a:cubicBezTo>
                    <a:pt x="891" y="160"/>
                    <a:pt x="845" y="114"/>
                    <a:pt x="800" y="91"/>
                  </a:cubicBezTo>
                  <a:cubicBezTo>
                    <a:pt x="571" y="69"/>
                    <a:pt x="343" y="23"/>
                    <a:pt x="115"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24" name="Google Shape;7024;p25"/>
            <p:cNvSpPr/>
            <p:nvPr/>
          </p:nvSpPr>
          <p:spPr>
            <a:xfrm>
              <a:off x="6624075" y="2083425"/>
              <a:ext cx="21125" cy="7075"/>
            </a:xfrm>
            <a:custGeom>
              <a:avLst/>
              <a:gdLst/>
              <a:ahLst/>
              <a:cxnLst/>
              <a:rect l="l" t="t" r="r" b="b"/>
              <a:pathLst>
                <a:path w="845" h="283" extrusionOk="0">
                  <a:moveTo>
                    <a:pt x="114" y="1"/>
                  </a:moveTo>
                  <a:cubicBezTo>
                    <a:pt x="68" y="1"/>
                    <a:pt x="23" y="23"/>
                    <a:pt x="23" y="92"/>
                  </a:cubicBezTo>
                  <a:cubicBezTo>
                    <a:pt x="0" y="137"/>
                    <a:pt x="46" y="183"/>
                    <a:pt x="91" y="206"/>
                  </a:cubicBezTo>
                  <a:cubicBezTo>
                    <a:pt x="297" y="229"/>
                    <a:pt x="502" y="252"/>
                    <a:pt x="708" y="274"/>
                  </a:cubicBezTo>
                  <a:cubicBezTo>
                    <a:pt x="719" y="280"/>
                    <a:pt x="732" y="283"/>
                    <a:pt x="745" y="283"/>
                  </a:cubicBezTo>
                  <a:cubicBezTo>
                    <a:pt x="783" y="283"/>
                    <a:pt x="822" y="257"/>
                    <a:pt x="822" y="206"/>
                  </a:cubicBezTo>
                  <a:cubicBezTo>
                    <a:pt x="845" y="160"/>
                    <a:pt x="799" y="92"/>
                    <a:pt x="753" y="92"/>
                  </a:cubicBezTo>
                  <a:cubicBezTo>
                    <a:pt x="548" y="69"/>
                    <a:pt x="342" y="46"/>
                    <a:pt x="137"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25" name="Google Shape;7025;p25"/>
            <p:cNvSpPr/>
            <p:nvPr/>
          </p:nvSpPr>
          <p:spPr>
            <a:xfrm>
              <a:off x="6621775" y="2093700"/>
              <a:ext cx="21725" cy="7450"/>
            </a:xfrm>
            <a:custGeom>
              <a:avLst/>
              <a:gdLst/>
              <a:ahLst/>
              <a:cxnLst/>
              <a:rect l="l" t="t" r="r" b="b"/>
              <a:pathLst>
                <a:path w="869" h="298" extrusionOk="0">
                  <a:moveTo>
                    <a:pt x="115" y="0"/>
                  </a:moveTo>
                  <a:cubicBezTo>
                    <a:pt x="69" y="0"/>
                    <a:pt x="24" y="46"/>
                    <a:pt x="1" y="92"/>
                  </a:cubicBezTo>
                  <a:cubicBezTo>
                    <a:pt x="1" y="137"/>
                    <a:pt x="24" y="183"/>
                    <a:pt x="92" y="206"/>
                  </a:cubicBezTo>
                  <a:cubicBezTo>
                    <a:pt x="297" y="229"/>
                    <a:pt x="526" y="251"/>
                    <a:pt x="731" y="297"/>
                  </a:cubicBezTo>
                  <a:cubicBezTo>
                    <a:pt x="800" y="297"/>
                    <a:pt x="845" y="274"/>
                    <a:pt x="868" y="229"/>
                  </a:cubicBezTo>
                  <a:cubicBezTo>
                    <a:pt x="868" y="160"/>
                    <a:pt x="845" y="115"/>
                    <a:pt x="777" y="115"/>
                  </a:cubicBezTo>
                  <a:cubicBezTo>
                    <a:pt x="571" y="69"/>
                    <a:pt x="343" y="46"/>
                    <a:pt x="138"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26" name="Google Shape;7026;p25"/>
            <p:cNvSpPr/>
            <p:nvPr/>
          </p:nvSpPr>
          <p:spPr>
            <a:xfrm>
              <a:off x="6606950" y="2106250"/>
              <a:ext cx="36550" cy="9150"/>
            </a:xfrm>
            <a:custGeom>
              <a:avLst/>
              <a:gdLst/>
              <a:ahLst/>
              <a:cxnLst/>
              <a:rect l="l" t="t" r="r" b="b"/>
              <a:pathLst>
                <a:path w="1462" h="366" extrusionOk="0">
                  <a:moveTo>
                    <a:pt x="114" y="1"/>
                  </a:moveTo>
                  <a:cubicBezTo>
                    <a:pt x="69" y="1"/>
                    <a:pt x="23" y="23"/>
                    <a:pt x="0" y="69"/>
                  </a:cubicBezTo>
                  <a:cubicBezTo>
                    <a:pt x="0" y="115"/>
                    <a:pt x="23" y="183"/>
                    <a:pt x="92" y="183"/>
                  </a:cubicBezTo>
                  <a:cubicBezTo>
                    <a:pt x="502" y="252"/>
                    <a:pt x="913" y="320"/>
                    <a:pt x="1347" y="366"/>
                  </a:cubicBezTo>
                  <a:cubicBezTo>
                    <a:pt x="1393" y="366"/>
                    <a:pt x="1438" y="343"/>
                    <a:pt x="1461" y="297"/>
                  </a:cubicBezTo>
                  <a:cubicBezTo>
                    <a:pt x="1461" y="252"/>
                    <a:pt x="1438" y="183"/>
                    <a:pt x="1393" y="183"/>
                  </a:cubicBezTo>
                  <a:cubicBezTo>
                    <a:pt x="959" y="115"/>
                    <a:pt x="548" y="69"/>
                    <a:pt x="137"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27" name="Google Shape;7027;p25"/>
            <p:cNvSpPr/>
            <p:nvPr/>
          </p:nvSpPr>
          <p:spPr>
            <a:xfrm>
              <a:off x="6617775" y="2118800"/>
              <a:ext cx="23425" cy="7450"/>
            </a:xfrm>
            <a:custGeom>
              <a:avLst/>
              <a:gdLst/>
              <a:ahLst/>
              <a:cxnLst/>
              <a:rect l="l" t="t" r="r" b="b"/>
              <a:pathLst>
                <a:path w="937" h="298" extrusionOk="0">
                  <a:moveTo>
                    <a:pt x="115" y="1"/>
                  </a:moveTo>
                  <a:cubicBezTo>
                    <a:pt x="69" y="1"/>
                    <a:pt x="24" y="24"/>
                    <a:pt x="1" y="69"/>
                  </a:cubicBezTo>
                  <a:cubicBezTo>
                    <a:pt x="1" y="138"/>
                    <a:pt x="24" y="183"/>
                    <a:pt x="92" y="183"/>
                  </a:cubicBezTo>
                  <a:cubicBezTo>
                    <a:pt x="320" y="229"/>
                    <a:pt x="549" y="252"/>
                    <a:pt x="777" y="297"/>
                  </a:cubicBezTo>
                  <a:lnTo>
                    <a:pt x="800" y="297"/>
                  </a:lnTo>
                  <a:cubicBezTo>
                    <a:pt x="845" y="297"/>
                    <a:pt x="914" y="275"/>
                    <a:pt x="914" y="229"/>
                  </a:cubicBezTo>
                  <a:cubicBezTo>
                    <a:pt x="937" y="160"/>
                    <a:pt x="891" y="115"/>
                    <a:pt x="845" y="115"/>
                  </a:cubicBezTo>
                  <a:cubicBezTo>
                    <a:pt x="594" y="69"/>
                    <a:pt x="366" y="46"/>
                    <a:pt x="115"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28" name="Google Shape;7028;p25"/>
            <p:cNvSpPr/>
            <p:nvPr/>
          </p:nvSpPr>
          <p:spPr>
            <a:xfrm>
              <a:off x="6616650" y="2129650"/>
              <a:ext cx="23425" cy="7450"/>
            </a:xfrm>
            <a:custGeom>
              <a:avLst/>
              <a:gdLst/>
              <a:ahLst/>
              <a:cxnLst/>
              <a:rect l="l" t="t" r="r" b="b"/>
              <a:pathLst>
                <a:path w="937" h="298" extrusionOk="0">
                  <a:moveTo>
                    <a:pt x="114" y="0"/>
                  </a:moveTo>
                  <a:cubicBezTo>
                    <a:pt x="69" y="0"/>
                    <a:pt x="23" y="23"/>
                    <a:pt x="0" y="92"/>
                  </a:cubicBezTo>
                  <a:cubicBezTo>
                    <a:pt x="0" y="137"/>
                    <a:pt x="23" y="183"/>
                    <a:pt x="92" y="206"/>
                  </a:cubicBezTo>
                  <a:cubicBezTo>
                    <a:pt x="320" y="229"/>
                    <a:pt x="571" y="274"/>
                    <a:pt x="799" y="297"/>
                  </a:cubicBezTo>
                  <a:cubicBezTo>
                    <a:pt x="868" y="297"/>
                    <a:pt x="913" y="274"/>
                    <a:pt x="913" y="229"/>
                  </a:cubicBezTo>
                  <a:cubicBezTo>
                    <a:pt x="936" y="183"/>
                    <a:pt x="913" y="115"/>
                    <a:pt x="845" y="115"/>
                  </a:cubicBezTo>
                  <a:cubicBezTo>
                    <a:pt x="617" y="69"/>
                    <a:pt x="365" y="46"/>
                    <a:pt x="137"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29" name="Google Shape;7029;p25"/>
            <p:cNvSpPr/>
            <p:nvPr/>
          </p:nvSpPr>
          <p:spPr>
            <a:xfrm>
              <a:off x="6614925" y="2141625"/>
              <a:ext cx="24000" cy="7450"/>
            </a:xfrm>
            <a:custGeom>
              <a:avLst/>
              <a:gdLst/>
              <a:ahLst/>
              <a:cxnLst/>
              <a:rect l="l" t="t" r="r" b="b"/>
              <a:pathLst>
                <a:path w="960" h="298" extrusionOk="0">
                  <a:moveTo>
                    <a:pt x="115" y="1"/>
                  </a:moveTo>
                  <a:cubicBezTo>
                    <a:pt x="69" y="1"/>
                    <a:pt x="24" y="24"/>
                    <a:pt x="24" y="69"/>
                  </a:cubicBezTo>
                  <a:cubicBezTo>
                    <a:pt x="1" y="115"/>
                    <a:pt x="46" y="183"/>
                    <a:pt x="92" y="183"/>
                  </a:cubicBezTo>
                  <a:cubicBezTo>
                    <a:pt x="343" y="229"/>
                    <a:pt x="594" y="252"/>
                    <a:pt x="845" y="297"/>
                  </a:cubicBezTo>
                  <a:cubicBezTo>
                    <a:pt x="891" y="297"/>
                    <a:pt x="937" y="275"/>
                    <a:pt x="959" y="229"/>
                  </a:cubicBezTo>
                  <a:cubicBezTo>
                    <a:pt x="959" y="160"/>
                    <a:pt x="937" y="115"/>
                    <a:pt x="868" y="92"/>
                  </a:cubicBezTo>
                  <a:cubicBezTo>
                    <a:pt x="640" y="69"/>
                    <a:pt x="389" y="24"/>
                    <a:pt x="138"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30" name="Google Shape;7030;p25"/>
            <p:cNvSpPr/>
            <p:nvPr/>
          </p:nvSpPr>
          <p:spPr>
            <a:xfrm>
              <a:off x="6614350" y="2152475"/>
              <a:ext cx="22850" cy="7450"/>
            </a:xfrm>
            <a:custGeom>
              <a:avLst/>
              <a:gdLst/>
              <a:ahLst/>
              <a:cxnLst/>
              <a:rect l="l" t="t" r="r" b="b"/>
              <a:pathLst>
                <a:path w="914" h="298" extrusionOk="0">
                  <a:moveTo>
                    <a:pt x="115" y="0"/>
                  </a:moveTo>
                  <a:cubicBezTo>
                    <a:pt x="69" y="0"/>
                    <a:pt x="24" y="23"/>
                    <a:pt x="1" y="69"/>
                  </a:cubicBezTo>
                  <a:cubicBezTo>
                    <a:pt x="1" y="115"/>
                    <a:pt x="24" y="183"/>
                    <a:pt x="92" y="183"/>
                  </a:cubicBezTo>
                  <a:cubicBezTo>
                    <a:pt x="321" y="229"/>
                    <a:pt x="549" y="251"/>
                    <a:pt x="800" y="297"/>
                  </a:cubicBezTo>
                  <a:cubicBezTo>
                    <a:pt x="846" y="297"/>
                    <a:pt x="891" y="274"/>
                    <a:pt x="914" y="206"/>
                  </a:cubicBezTo>
                  <a:cubicBezTo>
                    <a:pt x="914" y="160"/>
                    <a:pt x="891" y="115"/>
                    <a:pt x="846" y="92"/>
                  </a:cubicBezTo>
                  <a:cubicBezTo>
                    <a:pt x="594" y="69"/>
                    <a:pt x="366" y="23"/>
                    <a:pt x="115"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31" name="Google Shape;7031;p25"/>
            <p:cNvSpPr/>
            <p:nvPr/>
          </p:nvSpPr>
          <p:spPr>
            <a:xfrm>
              <a:off x="6597825" y="2162175"/>
              <a:ext cx="37100" cy="9150"/>
            </a:xfrm>
            <a:custGeom>
              <a:avLst/>
              <a:gdLst/>
              <a:ahLst/>
              <a:cxnLst/>
              <a:rect l="l" t="t" r="r" b="b"/>
              <a:pathLst>
                <a:path w="1484" h="366" extrusionOk="0">
                  <a:moveTo>
                    <a:pt x="114" y="0"/>
                  </a:moveTo>
                  <a:cubicBezTo>
                    <a:pt x="69" y="0"/>
                    <a:pt x="23" y="23"/>
                    <a:pt x="23" y="69"/>
                  </a:cubicBezTo>
                  <a:cubicBezTo>
                    <a:pt x="0" y="115"/>
                    <a:pt x="46" y="183"/>
                    <a:pt x="91" y="183"/>
                  </a:cubicBezTo>
                  <a:cubicBezTo>
                    <a:pt x="525" y="252"/>
                    <a:pt x="936" y="297"/>
                    <a:pt x="1370" y="366"/>
                  </a:cubicBezTo>
                  <a:cubicBezTo>
                    <a:pt x="1415" y="366"/>
                    <a:pt x="1461" y="343"/>
                    <a:pt x="1484" y="297"/>
                  </a:cubicBezTo>
                  <a:cubicBezTo>
                    <a:pt x="1484" y="252"/>
                    <a:pt x="1461" y="183"/>
                    <a:pt x="1415" y="183"/>
                  </a:cubicBezTo>
                  <a:cubicBezTo>
                    <a:pt x="982" y="115"/>
                    <a:pt x="548" y="46"/>
                    <a:pt x="137"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32" name="Google Shape;7032;p25"/>
            <p:cNvSpPr/>
            <p:nvPr/>
          </p:nvSpPr>
          <p:spPr>
            <a:xfrm>
              <a:off x="6668575" y="2159900"/>
              <a:ext cx="42250" cy="59925"/>
            </a:xfrm>
            <a:custGeom>
              <a:avLst/>
              <a:gdLst/>
              <a:ahLst/>
              <a:cxnLst/>
              <a:rect l="l" t="t" r="r" b="b"/>
              <a:pathLst>
                <a:path w="1690" h="2397" extrusionOk="0">
                  <a:moveTo>
                    <a:pt x="1575" y="0"/>
                  </a:moveTo>
                  <a:cubicBezTo>
                    <a:pt x="1530" y="0"/>
                    <a:pt x="1507" y="23"/>
                    <a:pt x="1484" y="46"/>
                  </a:cubicBezTo>
                  <a:cubicBezTo>
                    <a:pt x="982" y="799"/>
                    <a:pt x="503" y="1552"/>
                    <a:pt x="0" y="2283"/>
                  </a:cubicBezTo>
                  <a:cubicBezTo>
                    <a:pt x="0" y="2283"/>
                    <a:pt x="0" y="2305"/>
                    <a:pt x="0" y="2305"/>
                  </a:cubicBezTo>
                  <a:cubicBezTo>
                    <a:pt x="69" y="2328"/>
                    <a:pt x="115" y="2374"/>
                    <a:pt x="160" y="2397"/>
                  </a:cubicBezTo>
                  <a:cubicBezTo>
                    <a:pt x="662" y="1644"/>
                    <a:pt x="1164" y="913"/>
                    <a:pt x="1644" y="160"/>
                  </a:cubicBezTo>
                  <a:cubicBezTo>
                    <a:pt x="1689" y="114"/>
                    <a:pt x="1667" y="46"/>
                    <a:pt x="1621" y="23"/>
                  </a:cubicBezTo>
                  <a:cubicBezTo>
                    <a:pt x="1598" y="0"/>
                    <a:pt x="1598" y="0"/>
                    <a:pt x="1575" y="0"/>
                  </a:cubicBezTo>
                  <a:close/>
                </a:path>
              </a:pathLst>
            </a:custGeom>
            <a:solidFill>
              <a:srgbClr val="8E26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33" name="Google Shape;7033;p25"/>
            <p:cNvSpPr/>
            <p:nvPr/>
          </p:nvSpPr>
          <p:spPr>
            <a:xfrm>
              <a:off x="6702800" y="2183850"/>
              <a:ext cx="42250" cy="60525"/>
            </a:xfrm>
            <a:custGeom>
              <a:avLst/>
              <a:gdLst/>
              <a:ahLst/>
              <a:cxnLst/>
              <a:rect l="l" t="t" r="r" b="b"/>
              <a:pathLst>
                <a:path w="1690" h="2421" extrusionOk="0">
                  <a:moveTo>
                    <a:pt x="1599" y="1"/>
                  </a:moveTo>
                  <a:cubicBezTo>
                    <a:pt x="1553" y="1"/>
                    <a:pt x="1530" y="24"/>
                    <a:pt x="1507" y="46"/>
                  </a:cubicBezTo>
                  <a:cubicBezTo>
                    <a:pt x="1005" y="800"/>
                    <a:pt x="503" y="1553"/>
                    <a:pt x="1" y="2306"/>
                  </a:cubicBezTo>
                  <a:cubicBezTo>
                    <a:pt x="47" y="2329"/>
                    <a:pt x="92" y="2352"/>
                    <a:pt x="115" y="2375"/>
                  </a:cubicBezTo>
                  <a:lnTo>
                    <a:pt x="161" y="2420"/>
                  </a:lnTo>
                  <a:cubicBezTo>
                    <a:pt x="663" y="1667"/>
                    <a:pt x="1165" y="914"/>
                    <a:pt x="1667" y="161"/>
                  </a:cubicBezTo>
                  <a:cubicBezTo>
                    <a:pt x="1690" y="115"/>
                    <a:pt x="1690" y="46"/>
                    <a:pt x="1644" y="24"/>
                  </a:cubicBezTo>
                  <a:cubicBezTo>
                    <a:pt x="1621" y="1"/>
                    <a:pt x="1599" y="1"/>
                    <a:pt x="1599" y="1"/>
                  </a:cubicBezTo>
                  <a:close/>
                </a:path>
              </a:pathLst>
            </a:custGeom>
            <a:solidFill>
              <a:srgbClr val="8E26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34" name="Google Shape;7034;p25"/>
            <p:cNvSpPr/>
            <p:nvPr/>
          </p:nvSpPr>
          <p:spPr>
            <a:xfrm>
              <a:off x="6706225" y="2159325"/>
              <a:ext cx="39400" cy="28025"/>
            </a:xfrm>
            <a:custGeom>
              <a:avLst/>
              <a:gdLst/>
              <a:ahLst/>
              <a:cxnLst/>
              <a:rect l="l" t="t" r="r" b="b"/>
              <a:pathLst>
                <a:path w="1576" h="1121" extrusionOk="0">
                  <a:moveTo>
                    <a:pt x="92" y="0"/>
                  </a:moveTo>
                  <a:cubicBezTo>
                    <a:pt x="47" y="0"/>
                    <a:pt x="1" y="46"/>
                    <a:pt x="1" y="92"/>
                  </a:cubicBezTo>
                  <a:cubicBezTo>
                    <a:pt x="1" y="114"/>
                    <a:pt x="1" y="137"/>
                    <a:pt x="24" y="160"/>
                  </a:cubicBezTo>
                  <a:cubicBezTo>
                    <a:pt x="47" y="183"/>
                    <a:pt x="47" y="183"/>
                    <a:pt x="92" y="206"/>
                  </a:cubicBezTo>
                  <a:cubicBezTo>
                    <a:pt x="115" y="206"/>
                    <a:pt x="161" y="229"/>
                    <a:pt x="206" y="229"/>
                  </a:cubicBezTo>
                  <a:lnTo>
                    <a:pt x="183" y="229"/>
                  </a:lnTo>
                  <a:cubicBezTo>
                    <a:pt x="366" y="274"/>
                    <a:pt x="526" y="366"/>
                    <a:pt x="686" y="457"/>
                  </a:cubicBezTo>
                  <a:cubicBezTo>
                    <a:pt x="868" y="571"/>
                    <a:pt x="1051" y="731"/>
                    <a:pt x="1211" y="890"/>
                  </a:cubicBezTo>
                  <a:cubicBezTo>
                    <a:pt x="1279" y="959"/>
                    <a:pt x="1325" y="1005"/>
                    <a:pt x="1370" y="1073"/>
                  </a:cubicBezTo>
                  <a:cubicBezTo>
                    <a:pt x="1399" y="1101"/>
                    <a:pt x="1427" y="1121"/>
                    <a:pt x="1455" y="1121"/>
                  </a:cubicBezTo>
                  <a:cubicBezTo>
                    <a:pt x="1472" y="1121"/>
                    <a:pt x="1490" y="1113"/>
                    <a:pt x="1507" y="1096"/>
                  </a:cubicBezTo>
                  <a:cubicBezTo>
                    <a:pt x="1553" y="1073"/>
                    <a:pt x="1576" y="1005"/>
                    <a:pt x="1530" y="959"/>
                  </a:cubicBezTo>
                  <a:cubicBezTo>
                    <a:pt x="1370" y="731"/>
                    <a:pt x="1142" y="548"/>
                    <a:pt x="914" y="366"/>
                  </a:cubicBezTo>
                  <a:cubicBezTo>
                    <a:pt x="663" y="206"/>
                    <a:pt x="412" y="69"/>
                    <a:pt x="115" y="0"/>
                  </a:cubicBezTo>
                  <a:close/>
                </a:path>
              </a:pathLst>
            </a:custGeom>
            <a:solidFill>
              <a:srgbClr val="8E26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35" name="Google Shape;7035;p25"/>
            <p:cNvSpPr/>
            <p:nvPr/>
          </p:nvSpPr>
          <p:spPr>
            <a:xfrm>
              <a:off x="6707950" y="2138775"/>
              <a:ext cx="45675" cy="46825"/>
            </a:xfrm>
            <a:custGeom>
              <a:avLst/>
              <a:gdLst/>
              <a:ahLst/>
              <a:cxnLst/>
              <a:rect l="l" t="t" r="r" b="b"/>
              <a:pathLst>
                <a:path w="1827" h="1873" extrusionOk="0">
                  <a:moveTo>
                    <a:pt x="1415" y="1"/>
                  </a:moveTo>
                  <a:cubicBezTo>
                    <a:pt x="1347" y="1"/>
                    <a:pt x="1256" y="46"/>
                    <a:pt x="1164" y="69"/>
                  </a:cubicBezTo>
                  <a:cubicBezTo>
                    <a:pt x="1096" y="92"/>
                    <a:pt x="1027" y="138"/>
                    <a:pt x="959" y="160"/>
                  </a:cubicBezTo>
                  <a:cubicBezTo>
                    <a:pt x="891" y="206"/>
                    <a:pt x="799" y="252"/>
                    <a:pt x="731" y="320"/>
                  </a:cubicBezTo>
                  <a:cubicBezTo>
                    <a:pt x="594" y="411"/>
                    <a:pt x="457" y="503"/>
                    <a:pt x="343" y="617"/>
                  </a:cubicBezTo>
                  <a:cubicBezTo>
                    <a:pt x="229" y="685"/>
                    <a:pt x="137" y="777"/>
                    <a:pt x="46" y="845"/>
                  </a:cubicBezTo>
                  <a:cubicBezTo>
                    <a:pt x="0" y="891"/>
                    <a:pt x="0" y="936"/>
                    <a:pt x="23" y="982"/>
                  </a:cubicBezTo>
                  <a:cubicBezTo>
                    <a:pt x="37" y="1010"/>
                    <a:pt x="69" y="1030"/>
                    <a:pt x="102" y="1030"/>
                  </a:cubicBezTo>
                  <a:cubicBezTo>
                    <a:pt x="122" y="1030"/>
                    <a:pt x="143" y="1022"/>
                    <a:pt x="160" y="1005"/>
                  </a:cubicBezTo>
                  <a:cubicBezTo>
                    <a:pt x="297" y="914"/>
                    <a:pt x="411" y="799"/>
                    <a:pt x="548" y="685"/>
                  </a:cubicBezTo>
                  <a:cubicBezTo>
                    <a:pt x="731" y="548"/>
                    <a:pt x="891" y="411"/>
                    <a:pt x="1096" y="320"/>
                  </a:cubicBezTo>
                  <a:cubicBezTo>
                    <a:pt x="1187" y="274"/>
                    <a:pt x="1256" y="229"/>
                    <a:pt x="1324" y="229"/>
                  </a:cubicBezTo>
                  <a:cubicBezTo>
                    <a:pt x="1370" y="206"/>
                    <a:pt x="1393" y="206"/>
                    <a:pt x="1438" y="206"/>
                  </a:cubicBezTo>
                  <a:lnTo>
                    <a:pt x="1484" y="206"/>
                  </a:lnTo>
                  <a:cubicBezTo>
                    <a:pt x="1507" y="229"/>
                    <a:pt x="1507" y="229"/>
                    <a:pt x="1530" y="229"/>
                  </a:cubicBezTo>
                  <a:cubicBezTo>
                    <a:pt x="1530" y="229"/>
                    <a:pt x="1552" y="252"/>
                    <a:pt x="1552" y="274"/>
                  </a:cubicBezTo>
                  <a:cubicBezTo>
                    <a:pt x="1575" y="274"/>
                    <a:pt x="1575" y="297"/>
                    <a:pt x="1598" y="320"/>
                  </a:cubicBezTo>
                  <a:cubicBezTo>
                    <a:pt x="1598" y="343"/>
                    <a:pt x="1621" y="366"/>
                    <a:pt x="1621" y="389"/>
                  </a:cubicBezTo>
                  <a:cubicBezTo>
                    <a:pt x="1621" y="434"/>
                    <a:pt x="1644" y="503"/>
                    <a:pt x="1644" y="548"/>
                  </a:cubicBezTo>
                  <a:cubicBezTo>
                    <a:pt x="1621" y="685"/>
                    <a:pt x="1598" y="845"/>
                    <a:pt x="1552" y="982"/>
                  </a:cubicBezTo>
                  <a:cubicBezTo>
                    <a:pt x="1552" y="982"/>
                    <a:pt x="1552" y="959"/>
                    <a:pt x="1552" y="959"/>
                  </a:cubicBezTo>
                  <a:cubicBezTo>
                    <a:pt x="1507" y="1073"/>
                    <a:pt x="1484" y="1188"/>
                    <a:pt x="1438" y="1302"/>
                  </a:cubicBezTo>
                  <a:cubicBezTo>
                    <a:pt x="1393" y="1439"/>
                    <a:pt x="1324" y="1598"/>
                    <a:pt x="1279" y="1735"/>
                  </a:cubicBezTo>
                  <a:cubicBezTo>
                    <a:pt x="1279" y="1758"/>
                    <a:pt x="1279" y="1781"/>
                    <a:pt x="1279" y="1804"/>
                  </a:cubicBezTo>
                  <a:cubicBezTo>
                    <a:pt x="1301" y="1827"/>
                    <a:pt x="1301" y="1849"/>
                    <a:pt x="1347" y="1872"/>
                  </a:cubicBezTo>
                  <a:lnTo>
                    <a:pt x="1415" y="1872"/>
                  </a:lnTo>
                  <a:cubicBezTo>
                    <a:pt x="1438" y="1872"/>
                    <a:pt x="1461" y="1849"/>
                    <a:pt x="1461" y="1827"/>
                  </a:cubicBezTo>
                  <a:cubicBezTo>
                    <a:pt x="1530" y="1644"/>
                    <a:pt x="1575" y="1461"/>
                    <a:pt x="1644" y="1302"/>
                  </a:cubicBezTo>
                  <a:cubicBezTo>
                    <a:pt x="1712" y="1142"/>
                    <a:pt x="1758" y="982"/>
                    <a:pt x="1804" y="799"/>
                  </a:cubicBezTo>
                  <a:cubicBezTo>
                    <a:pt x="1804" y="731"/>
                    <a:pt x="1826" y="640"/>
                    <a:pt x="1826" y="571"/>
                  </a:cubicBezTo>
                  <a:cubicBezTo>
                    <a:pt x="1826" y="480"/>
                    <a:pt x="1826" y="411"/>
                    <a:pt x="1804" y="320"/>
                  </a:cubicBezTo>
                  <a:cubicBezTo>
                    <a:pt x="1781" y="252"/>
                    <a:pt x="1758" y="206"/>
                    <a:pt x="1712" y="138"/>
                  </a:cubicBezTo>
                  <a:cubicBezTo>
                    <a:pt x="1667" y="92"/>
                    <a:pt x="1598" y="46"/>
                    <a:pt x="1530" y="23"/>
                  </a:cubicBezTo>
                  <a:cubicBezTo>
                    <a:pt x="1507" y="23"/>
                    <a:pt x="1461" y="1"/>
                    <a:pt x="1415" y="1"/>
                  </a:cubicBezTo>
                  <a:close/>
                </a:path>
              </a:pathLst>
            </a:custGeom>
            <a:solidFill>
              <a:srgbClr val="8E26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36" name="Google Shape;7036;p25"/>
            <p:cNvSpPr/>
            <p:nvPr/>
          </p:nvSpPr>
          <p:spPr>
            <a:xfrm>
              <a:off x="6665725" y="1895425"/>
              <a:ext cx="78775" cy="69600"/>
            </a:xfrm>
            <a:custGeom>
              <a:avLst/>
              <a:gdLst/>
              <a:ahLst/>
              <a:cxnLst/>
              <a:rect l="l" t="t" r="r" b="b"/>
              <a:pathLst>
                <a:path w="3151" h="2784" extrusionOk="0">
                  <a:moveTo>
                    <a:pt x="1593" y="1"/>
                  </a:moveTo>
                  <a:cubicBezTo>
                    <a:pt x="1061" y="1"/>
                    <a:pt x="555" y="307"/>
                    <a:pt x="320" y="810"/>
                  </a:cubicBezTo>
                  <a:cubicBezTo>
                    <a:pt x="0" y="1495"/>
                    <a:pt x="297" y="2339"/>
                    <a:pt x="1005" y="2659"/>
                  </a:cubicBezTo>
                  <a:cubicBezTo>
                    <a:pt x="1186" y="2743"/>
                    <a:pt x="1377" y="2783"/>
                    <a:pt x="1566" y="2783"/>
                  </a:cubicBezTo>
                  <a:cubicBezTo>
                    <a:pt x="2090" y="2783"/>
                    <a:pt x="2596" y="2477"/>
                    <a:pt x="2831" y="1974"/>
                  </a:cubicBezTo>
                  <a:cubicBezTo>
                    <a:pt x="3150" y="1289"/>
                    <a:pt x="2853" y="468"/>
                    <a:pt x="2169" y="125"/>
                  </a:cubicBezTo>
                  <a:cubicBezTo>
                    <a:pt x="1981" y="40"/>
                    <a:pt x="1786" y="1"/>
                    <a:pt x="1593" y="1"/>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37" name="Google Shape;7037;p25"/>
            <p:cNvSpPr/>
            <p:nvPr/>
          </p:nvSpPr>
          <p:spPr>
            <a:xfrm>
              <a:off x="6883700" y="2034000"/>
              <a:ext cx="78775" cy="69200"/>
            </a:xfrm>
            <a:custGeom>
              <a:avLst/>
              <a:gdLst/>
              <a:ahLst/>
              <a:cxnLst/>
              <a:rect l="l" t="t" r="r" b="b"/>
              <a:pathLst>
                <a:path w="3151" h="2768" extrusionOk="0">
                  <a:moveTo>
                    <a:pt x="1568" y="0"/>
                  </a:moveTo>
                  <a:cubicBezTo>
                    <a:pt x="1050" y="0"/>
                    <a:pt x="552" y="293"/>
                    <a:pt x="320" y="791"/>
                  </a:cubicBezTo>
                  <a:cubicBezTo>
                    <a:pt x="1" y="1498"/>
                    <a:pt x="297" y="2320"/>
                    <a:pt x="982" y="2639"/>
                  </a:cubicBezTo>
                  <a:cubicBezTo>
                    <a:pt x="1174" y="2726"/>
                    <a:pt x="1375" y="2768"/>
                    <a:pt x="1571" y="2768"/>
                  </a:cubicBezTo>
                  <a:cubicBezTo>
                    <a:pt x="2099" y="2768"/>
                    <a:pt x="2598" y="2470"/>
                    <a:pt x="2831" y="1955"/>
                  </a:cubicBezTo>
                  <a:cubicBezTo>
                    <a:pt x="3150" y="1270"/>
                    <a:pt x="2854" y="448"/>
                    <a:pt x="2146" y="129"/>
                  </a:cubicBezTo>
                  <a:cubicBezTo>
                    <a:pt x="1959" y="41"/>
                    <a:pt x="1762" y="0"/>
                    <a:pt x="1568" y="0"/>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38" name="Google Shape;7038;p25"/>
            <p:cNvSpPr/>
            <p:nvPr/>
          </p:nvSpPr>
          <p:spPr>
            <a:xfrm>
              <a:off x="6388400" y="2337925"/>
              <a:ext cx="311000" cy="214800"/>
            </a:xfrm>
            <a:custGeom>
              <a:avLst/>
              <a:gdLst/>
              <a:ahLst/>
              <a:cxnLst/>
              <a:rect l="l" t="t" r="r" b="b"/>
              <a:pathLst>
                <a:path w="12440" h="8592" extrusionOk="0">
                  <a:moveTo>
                    <a:pt x="114" y="1"/>
                  </a:moveTo>
                  <a:cubicBezTo>
                    <a:pt x="69" y="1"/>
                    <a:pt x="46" y="1"/>
                    <a:pt x="23" y="23"/>
                  </a:cubicBezTo>
                  <a:cubicBezTo>
                    <a:pt x="0" y="69"/>
                    <a:pt x="0" y="138"/>
                    <a:pt x="46" y="160"/>
                  </a:cubicBezTo>
                  <a:cubicBezTo>
                    <a:pt x="228" y="343"/>
                    <a:pt x="434" y="503"/>
                    <a:pt x="616" y="685"/>
                  </a:cubicBezTo>
                  <a:lnTo>
                    <a:pt x="639" y="685"/>
                  </a:lnTo>
                  <a:cubicBezTo>
                    <a:pt x="708" y="731"/>
                    <a:pt x="776" y="799"/>
                    <a:pt x="822" y="845"/>
                  </a:cubicBezTo>
                  <a:cubicBezTo>
                    <a:pt x="845" y="845"/>
                    <a:pt x="845" y="868"/>
                    <a:pt x="845" y="868"/>
                  </a:cubicBezTo>
                  <a:cubicBezTo>
                    <a:pt x="1119" y="1096"/>
                    <a:pt x="1415" y="1347"/>
                    <a:pt x="1712" y="1576"/>
                  </a:cubicBezTo>
                  <a:cubicBezTo>
                    <a:pt x="1712" y="1576"/>
                    <a:pt x="1712" y="1576"/>
                    <a:pt x="1712" y="1598"/>
                  </a:cubicBezTo>
                  <a:cubicBezTo>
                    <a:pt x="2100" y="1918"/>
                    <a:pt x="2511" y="2237"/>
                    <a:pt x="2899" y="2534"/>
                  </a:cubicBezTo>
                  <a:cubicBezTo>
                    <a:pt x="2922" y="2557"/>
                    <a:pt x="2922" y="2557"/>
                    <a:pt x="2945" y="2557"/>
                  </a:cubicBezTo>
                  <a:cubicBezTo>
                    <a:pt x="3036" y="2648"/>
                    <a:pt x="3127" y="2717"/>
                    <a:pt x="3241" y="2785"/>
                  </a:cubicBezTo>
                  <a:cubicBezTo>
                    <a:pt x="3241" y="2785"/>
                    <a:pt x="3241" y="2808"/>
                    <a:pt x="3241" y="2808"/>
                  </a:cubicBezTo>
                  <a:cubicBezTo>
                    <a:pt x="3241" y="2808"/>
                    <a:pt x="3264" y="2831"/>
                    <a:pt x="3287" y="2831"/>
                  </a:cubicBezTo>
                  <a:cubicBezTo>
                    <a:pt x="3561" y="3059"/>
                    <a:pt x="3858" y="3265"/>
                    <a:pt x="4154" y="3493"/>
                  </a:cubicBezTo>
                  <a:cubicBezTo>
                    <a:pt x="4588" y="3812"/>
                    <a:pt x="5022" y="4132"/>
                    <a:pt x="5455" y="4429"/>
                  </a:cubicBezTo>
                  <a:cubicBezTo>
                    <a:pt x="5478" y="4452"/>
                    <a:pt x="5501" y="4452"/>
                    <a:pt x="5501" y="4474"/>
                  </a:cubicBezTo>
                  <a:cubicBezTo>
                    <a:pt x="5866" y="4725"/>
                    <a:pt x="6231" y="4977"/>
                    <a:pt x="6597" y="5228"/>
                  </a:cubicBezTo>
                  <a:lnTo>
                    <a:pt x="6619" y="5228"/>
                  </a:lnTo>
                  <a:cubicBezTo>
                    <a:pt x="7008" y="5501"/>
                    <a:pt x="7418" y="5753"/>
                    <a:pt x="7829" y="6026"/>
                  </a:cubicBezTo>
                  <a:cubicBezTo>
                    <a:pt x="8217" y="6278"/>
                    <a:pt x="8628" y="6529"/>
                    <a:pt x="9016" y="6757"/>
                  </a:cubicBezTo>
                  <a:cubicBezTo>
                    <a:pt x="9039" y="6780"/>
                    <a:pt x="9039" y="6780"/>
                    <a:pt x="9062" y="6780"/>
                  </a:cubicBezTo>
                  <a:cubicBezTo>
                    <a:pt x="9130" y="6825"/>
                    <a:pt x="9199" y="6871"/>
                    <a:pt x="9267" y="6917"/>
                  </a:cubicBezTo>
                  <a:lnTo>
                    <a:pt x="9290" y="6917"/>
                  </a:lnTo>
                  <a:cubicBezTo>
                    <a:pt x="9290" y="6917"/>
                    <a:pt x="9290" y="6939"/>
                    <a:pt x="9313" y="6939"/>
                  </a:cubicBezTo>
                  <a:cubicBezTo>
                    <a:pt x="9336" y="6939"/>
                    <a:pt x="9359" y="6962"/>
                    <a:pt x="9381" y="6985"/>
                  </a:cubicBezTo>
                  <a:cubicBezTo>
                    <a:pt x="9404" y="6985"/>
                    <a:pt x="9404" y="7008"/>
                    <a:pt x="9427" y="7008"/>
                  </a:cubicBezTo>
                  <a:cubicBezTo>
                    <a:pt x="9792" y="7236"/>
                    <a:pt x="10180" y="7442"/>
                    <a:pt x="10545" y="7647"/>
                  </a:cubicBezTo>
                  <a:cubicBezTo>
                    <a:pt x="10545" y="7647"/>
                    <a:pt x="10568" y="7670"/>
                    <a:pt x="10568" y="7670"/>
                  </a:cubicBezTo>
                  <a:cubicBezTo>
                    <a:pt x="10842" y="7830"/>
                    <a:pt x="11139" y="7967"/>
                    <a:pt x="11413" y="8126"/>
                  </a:cubicBezTo>
                  <a:cubicBezTo>
                    <a:pt x="11436" y="8126"/>
                    <a:pt x="11436" y="8149"/>
                    <a:pt x="11458" y="8149"/>
                  </a:cubicBezTo>
                  <a:cubicBezTo>
                    <a:pt x="11481" y="8149"/>
                    <a:pt x="11481" y="8149"/>
                    <a:pt x="11481" y="8172"/>
                  </a:cubicBezTo>
                  <a:cubicBezTo>
                    <a:pt x="11527" y="8195"/>
                    <a:pt x="11573" y="8195"/>
                    <a:pt x="11595" y="8218"/>
                  </a:cubicBezTo>
                  <a:cubicBezTo>
                    <a:pt x="11641" y="8241"/>
                    <a:pt x="11687" y="8263"/>
                    <a:pt x="11710" y="8286"/>
                  </a:cubicBezTo>
                  <a:cubicBezTo>
                    <a:pt x="11732" y="8286"/>
                    <a:pt x="11755" y="8309"/>
                    <a:pt x="11755" y="8309"/>
                  </a:cubicBezTo>
                  <a:cubicBezTo>
                    <a:pt x="11778" y="8309"/>
                    <a:pt x="11778" y="8332"/>
                    <a:pt x="11801" y="8332"/>
                  </a:cubicBezTo>
                  <a:cubicBezTo>
                    <a:pt x="11961" y="8423"/>
                    <a:pt x="12120" y="8492"/>
                    <a:pt x="12280" y="8583"/>
                  </a:cubicBezTo>
                  <a:cubicBezTo>
                    <a:pt x="12292" y="8589"/>
                    <a:pt x="12304" y="8591"/>
                    <a:pt x="12318" y="8591"/>
                  </a:cubicBezTo>
                  <a:cubicBezTo>
                    <a:pt x="12357" y="8591"/>
                    <a:pt x="12400" y="8566"/>
                    <a:pt x="12417" y="8514"/>
                  </a:cubicBezTo>
                  <a:cubicBezTo>
                    <a:pt x="12440" y="8469"/>
                    <a:pt x="12417" y="8423"/>
                    <a:pt x="12371" y="8400"/>
                  </a:cubicBezTo>
                  <a:cubicBezTo>
                    <a:pt x="12212" y="8309"/>
                    <a:pt x="12052" y="8241"/>
                    <a:pt x="11892" y="8149"/>
                  </a:cubicBezTo>
                  <a:cubicBezTo>
                    <a:pt x="11846" y="8126"/>
                    <a:pt x="11801" y="8104"/>
                    <a:pt x="11778" y="8104"/>
                  </a:cubicBezTo>
                  <a:cubicBezTo>
                    <a:pt x="11778" y="8104"/>
                    <a:pt x="11778" y="8104"/>
                    <a:pt x="11778" y="8081"/>
                  </a:cubicBezTo>
                  <a:cubicBezTo>
                    <a:pt x="11732" y="8081"/>
                    <a:pt x="11710" y="8058"/>
                    <a:pt x="11664" y="8035"/>
                  </a:cubicBezTo>
                  <a:lnTo>
                    <a:pt x="11641" y="8035"/>
                  </a:lnTo>
                  <a:cubicBezTo>
                    <a:pt x="11595" y="7989"/>
                    <a:pt x="11527" y="7967"/>
                    <a:pt x="11481" y="7944"/>
                  </a:cubicBezTo>
                  <a:cubicBezTo>
                    <a:pt x="11207" y="7807"/>
                    <a:pt x="10956" y="7647"/>
                    <a:pt x="10682" y="7510"/>
                  </a:cubicBezTo>
                  <a:cubicBezTo>
                    <a:pt x="10660" y="7487"/>
                    <a:pt x="10660" y="7487"/>
                    <a:pt x="10637" y="7487"/>
                  </a:cubicBezTo>
                  <a:cubicBezTo>
                    <a:pt x="10249" y="7259"/>
                    <a:pt x="9861" y="7031"/>
                    <a:pt x="9473" y="6803"/>
                  </a:cubicBezTo>
                  <a:lnTo>
                    <a:pt x="9450" y="6803"/>
                  </a:lnTo>
                  <a:lnTo>
                    <a:pt x="9404" y="6757"/>
                  </a:lnTo>
                  <a:lnTo>
                    <a:pt x="9381" y="6757"/>
                  </a:lnTo>
                  <a:cubicBezTo>
                    <a:pt x="9336" y="6711"/>
                    <a:pt x="9267" y="6688"/>
                    <a:pt x="9199" y="6643"/>
                  </a:cubicBezTo>
                  <a:cubicBezTo>
                    <a:pt x="8971" y="6506"/>
                    <a:pt x="8742" y="6369"/>
                    <a:pt x="8537" y="6232"/>
                  </a:cubicBezTo>
                  <a:cubicBezTo>
                    <a:pt x="8537" y="6232"/>
                    <a:pt x="8537" y="6255"/>
                    <a:pt x="8537" y="6255"/>
                  </a:cubicBezTo>
                  <a:cubicBezTo>
                    <a:pt x="8354" y="6118"/>
                    <a:pt x="8149" y="6004"/>
                    <a:pt x="7943" y="5867"/>
                  </a:cubicBezTo>
                  <a:cubicBezTo>
                    <a:pt x="7533" y="5593"/>
                    <a:pt x="7099" y="5319"/>
                    <a:pt x="6688" y="5045"/>
                  </a:cubicBezTo>
                  <a:cubicBezTo>
                    <a:pt x="6323" y="4794"/>
                    <a:pt x="5958" y="4566"/>
                    <a:pt x="5615" y="4315"/>
                  </a:cubicBezTo>
                  <a:cubicBezTo>
                    <a:pt x="5592" y="4292"/>
                    <a:pt x="5592" y="4292"/>
                    <a:pt x="5592" y="4292"/>
                  </a:cubicBezTo>
                  <a:cubicBezTo>
                    <a:pt x="5136" y="3972"/>
                    <a:pt x="4702" y="3653"/>
                    <a:pt x="4268" y="3333"/>
                  </a:cubicBezTo>
                  <a:cubicBezTo>
                    <a:pt x="3972" y="3105"/>
                    <a:pt x="3675" y="2877"/>
                    <a:pt x="3355" y="2648"/>
                  </a:cubicBezTo>
                  <a:cubicBezTo>
                    <a:pt x="3241" y="2557"/>
                    <a:pt x="3127" y="2466"/>
                    <a:pt x="2990" y="2374"/>
                  </a:cubicBezTo>
                  <a:cubicBezTo>
                    <a:pt x="2602" y="2055"/>
                    <a:pt x="2214" y="1758"/>
                    <a:pt x="1826" y="1439"/>
                  </a:cubicBezTo>
                  <a:cubicBezTo>
                    <a:pt x="1826" y="1439"/>
                    <a:pt x="1826" y="1439"/>
                    <a:pt x="1826" y="1416"/>
                  </a:cubicBezTo>
                  <a:cubicBezTo>
                    <a:pt x="1529" y="1188"/>
                    <a:pt x="1233" y="936"/>
                    <a:pt x="936" y="685"/>
                  </a:cubicBezTo>
                  <a:cubicBezTo>
                    <a:pt x="868" y="617"/>
                    <a:pt x="799" y="571"/>
                    <a:pt x="753" y="526"/>
                  </a:cubicBezTo>
                  <a:cubicBezTo>
                    <a:pt x="731" y="526"/>
                    <a:pt x="731" y="503"/>
                    <a:pt x="708" y="503"/>
                  </a:cubicBezTo>
                  <a:cubicBezTo>
                    <a:pt x="525" y="343"/>
                    <a:pt x="343" y="183"/>
                    <a:pt x="160" y="23"/>
                  </a:cubicBezTo>
                  <a:cubicBezTo>
                    <a:pt x="160" y="1"/>
                    <a:pt x="137" y="1"/>
                    <a:pt x="114" y="1"/>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39" name="Google Shape;7039;p25"/>
            <p:cNvSpPr/>
            <p:nvPr/>
          </p:nvSpPr>
          <p:spPr>
            <a:xfrm>
              <a:off x="6514500" y="2091975"/>
              <a:ext cx="325850" cy="230800"/>
            </a:xfrm>
            <a:custGeom>
              <a:avLst/>
              <a:gdLst/>
              <a:ahLst/>
              <a:cxnLst/>
              <a:rect l="l" t="t" r="r" b="b"/>
              <a:pathLst>
                <a:path w="13034" h="9232" extrusionOk="0">
                  <a:moveTo>
                    <a:pt x="92" y="1"/>
                  </a:moveTo>
                  <a:cubicBezTo>
                    <a:pt x="69" y="1"/>
                    <a:pt x="46" y="24"/>
                    <a:pt x="23" y="47"/>
                  </a:cubicBezTo>
                  <a:cubicBezTo>
                    <a:pt x="1" y="92"/>
                    <a:pt x="1" y="138"/>
                    <a:pt x="46" y="184"/>
                  </a:cubicBezTo>
                  <a:cubicBezTo>
                    <a:pt x="1598" y="1599"/>
                    <a:pt x="3219" y="2945"/>
                    <a:pt x="4931" y="4201"/>
                  </a:cubicBezTo>
                  <a:cubicBezTo>
                    <a:pt x="4931" y="4201"/>
                    <a:pt x="4931" y="4224"/>
                    <a:pt x="4931" y="4224"/>
                  </a:cubicBezTo>
                  <a:cubicBezTo>
                    <a:pt x="6506" y="5388"/>
                    <a:pt x="8149" y="6506"/>
                    <a:pt x="9838" y="7510"/>
                  </a:cubicBezTo>
                  <a:cubicBezTo>
                    <a:pt x="9838" y="7533"/>
                    <a:pt x="9838" y="7533"/>
                    <a:pt x="9861" y="7533"/>
                  </a:cubicBezTo>
                  <a:cubicBezTo>
                    <a:pt x="9861" y="7533"/>
                    <a:pt x="9884" y="7533"/>
                    <a:pt x="9884" y="7556"/>
                  </a:cubicBezTo>
                  <a:cubicBezTo>
                    <a:pt x="10295" y="7784"/>
                    <a:pt x="10683" y="8013"/>
                    <a:pt x="11094" y="8264"/>
                  </a:cubicBezTo>
                  <a:lnTo>
                    <a:pt x="11116" y="8264"/>
                  </a:lnTo>
                  <a:cubicBezTo>
                    <a:pt x="11139" y="8264"/>
                    <a:pt x="11139" y="8286"/>
                    <a:pt x="11139" y="8286"/>
                  </a:cubicBezTo>
                  <a:lnTo>
                    <a:pt x="11162" y="8286"/>
                  </a:lnTo>
                  <a:cubicBezTo>
                    <a:pt x="11231" y="8332"/>
                    <a:pt x="11276" y="8355"/>
                    <a:pt x="11345" y="8401"/>
                  </a:cubicBezTo>
                  <a:cubicBezTo>
                    <a:pt x="11368" y="8401"/>
                    <a:pt x="11390" y="8423"/>
                    <a:pt x="11436" y="8446"/>
                  </a:cubicBezTo>
                  <a:cubicBezTo>
                    <a:pt x="11459" y="8446"/>
                    <a:pt x="11459" y="8469"/>
                    <a:pt x="11482" y="8469"/>
                  </a:cubicBezTo>
                  <a:cubicBezTo>
                    <a:pt x="11733" y="8606"/>
                    <a:pt x="11961" y="8743"/>
                    <a:pt x="12212" y="8857"/>
                  </a:cubicBezTo>
                  <a:cubicBezTo>
                    <a:pt x="12212" y="8857"/>
                    <a:pt x="12212" y="8857"/>
                    <a:pt x="12212" y="8880"/>
                  </a:cubicBezTo>
                  <a:cubicBezTo>
                    <a:pt x="12235" y="8880"/>
                    <a:pt x="12258" y="8880"/>
                    <a:pt x="12258" y="8903"/>
                  </a:cubicBezTo>
                  <a:cubicBezTo>
                    <a:pt x="12303" y="8926"/>
                    <a:pt x="12326" y="8926"/>
                    <a:pt x="12372" y="8948"/>
                  </a:cubicBezTo>
                  <a:lnTo>
                    <a:pt x="12418" y="8971"/>
                  </a:lnTo>
                  <a:cubicBezTo>
                    <a:pt x="12418" y="8994"/>
                    <a:pt x="12440" y="8994"/>
                    <a:pt x="12440" y="8994"/>
                  </a:cubicBezTo>
                  <a:lnTo>
                    <a:pt x="12486" y="9017"/>
                  </a:lnTo>
                  <a:cubicBezTo>
                    <a:pt x="12509" y="9017"/>
                    <a:pt x="12509" y="9040"/>
                    <a:pt x="12532" y="9040"/>
                  </a:cubicBezTo>
                  <a:cubicBezTo>
                    <a:pt x="12554" y="9040"/>
                    <a:pt x="12577" y="9063"/>
                    <a:pt x="12600" y="9085"/>
                  </a:cubicBezTo>
                  <a:lnTo>
                    <a:pt x="12623" y="9085"/>
                  </a:lnTo>
                  <a:cubicBezTo>
                    <a:pt x="12646" y="9085"/>
                    <a:pt x="12646" y="9085"/>
                    <a:pt x="12646" y="9108"/>
                  </a:cubicBezTo>
                  <a:cubicBezTo>
                    <a:pt x="12669" y="9108"/>
                    <a:pt x="12691" y="9131"/>
                    <a:pt x="12714" y="9131"/>
                  </a:cubicBezTo>
                  <a:cubicBezTo>
                    <a:pt x="12783" y="9154"/>
                    <a:pt x="12828" y="9199"/>
                    <a:pt x="12897" y="9222"/>
                  </a:cubicBezTo>
                  <a:cubicBezTo>
                    <a:pt x="12909" y="9228"/>
                    <a:pt x="12921" y="9231"/>
                    <a:pt x="12933" y="9231"/>
                  </a:cubicBezTo>
                  <a:cubicBezTo>
                    <a:pt x="12965" y="9231"/>
                    <a:pt x="12994" y="9210"/>
                    <a:pt x="13011" y="9177"/>
                  </a:cubicBezTo>
                  <a:cubicBezTo>
                    <a:pt x="13034" y="9131"/>
                    <a:pt x="13011" y="9063"/>
                    <a:pt x="12965" y="9040"/>
                  </a:cubicBezTo>
                  <a:cubicBezTo>
                    <a:pt x="12920" y="9017"/>
                    <a:pt x="12851" y="8994"/>
                    <a:pt x="12806" y="8971"/>
                  </a:cubicBezTo>
                  <a:cubicBezTo>
                    <a:pt x="12783" y="8948"/>
                    <a:pt x="12737" y="8926"/>
                    <a:pt x="12714" y="8926"/>
                  </a:cubicBezTo>
                  <a:cubicBezTo>
                    <a:pt x="12714" y="8903"/>
                    <a:pt x="12714" y="8903"/>
                    <a:pt x="12691" y="8903"/>
                  </a:cubicBezTo>
                  <a:cubicBezTo>
                    <a:pt x="12646" y="8880"/>
                    <a:pt x="12577" y="8857"/>
                    <a:pt x="12532" y="8811"/>
                  </a:cubicBezTo>
                  <a:lnTo>
                    <a:pt x="12509" y="8811"/>
                  </a:lnTo>
                  <a:cubicBezTo>
                    <a:pt x="12440" y="8766"/>
                    <a:pt x="12349" y="8720"/>
                    <a:pt x="12281" y="8675"/>
                  </a:cubicBezTo>
                  <a:cubicBezTo>
                    <a:pt x="12029" y="8560"/>
                    <a:pt x="11801" y="8423"/>
                    <a:pt x="11573" y="8309"/>
                  </a:cubicBezTo>
                  <a:cubicBezTo>
                    <a:pt x="11573" y="8309"/>
                    <a:pt x="11573" y="8309"/>
                    <a:pt x="11573" y="8286"/>
                  </a:cubicBezTo>
                  <a:cubicBezTo>
                    <a:pt x="11527" y="8264"/>
                    <a:pt x="11482" y="8241"/>
                    <a:pt x="11436" y="8218"/>
                  </a:cubicBezTo>
                  <a:cubicBezTo>
                    <a:pt x="11413" y="8218"/>
                    <a:pt x="11390" y="8195"/>
                    <a:pt x="11390" y="8195"/>
                  </a:cubicBezTo>
                  <a:cubicBezTo>
                    <a:pt x="11368" y="8172"/>
                    <a:pt x="11345" y="8172"/>
                    <a:pt x="11322" y="8150"/>
                  </a:cubicBezTo>
                  <a:lnTo>
                    <a:pt x="11276" y="8127"/>
                  </a:lnTo>
                  <a:cubicBezTo>
                    <a:pt x="11253" y="8127"/>
                    <a:pt x="11231" y="8104"/>
                    <a:pt x="11208" y="8081"/>
                  </a:cubicBezTo>
                  <a:lnTo>
                    <a:pt x="11185" y="8081"/>
                  </a:lnTo>
                  <a:cubicBezTo>
                    <a:pt x="10774" y="7853"/>
                    <a:pt x="10340" y="7602"/>
                    <a:pt x="9930" y="7351"/>
                  </a:cubicBezTo>
                  <a:cubicBezTo>
                    <a:pt x="9747" y="7237"/>
                    <a:pt x="9564" y="7122"/>
                    <a:pt x="9382" y="7008"/>
                  </a:cubicBezTo>
                  <a:cubicBezTo>
                    <a:pt x="7875" y="6095"/>
                    <a:pt x="6437" y="5091"/>
                    <a:pt x="5045" y="4064"/>
                  </a:cubicBezTo>
                  <a:cubicBezTo>
                    <a:pt x="5045" y="4041"/>
                    <a:pt x="5045" y="4041"/>
                    <a:pt x="5045" y="4041"/>
                  </a:cubicBezTo>
                  <a:cubicBezTo>
                    <a:pt x="3356" y="2786"/>
                    <a:pt x="1712" y="1462"/>
                    <a:pt x="160" y="24"/>
                  </a:cubicBezTo>
                  <a:cubicBezTo>
                    <a:pt x="137" y="1"/>
                    <a:pt x="115" y="1"/>
                    <a:pt x="92" y="1"/>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40" name="Google Shape;7040;p25"/>
            <p:cNvSpPr/>
            <p:nvPr/>
          </p:nvSpPr>
          <p:spPr>
            <a:xfrm>
              <a:off x="6387825" y="2090850"/>
              <a:ext cx="130125" cy="250525"/>
            </a:xfrm>
            <a:custGeom>
              <a:avLst/>
              <a:gdLst/>
              <a:ahLst/>
              <a:cxnLst/>
              <a:rect l="l" t="t" r="r" b="b"/>
              <a:pathLst>
                <a:path w="5205" h="10021" extrusionOk="0">
                  <a:moveTo>
                    <a:pt x="5090" y="0"/>
                  </a:moveTo>
                  <a:cubicBezTo>
                    <a:pt x="5090" y="0"/>
                    <a:pt x="5045" y="23"/>
                    <a:pt x="5045" y="23"/>
                  </a:cubicBezTo>
                  <a:cubicBezTo>
                    <a:pt x="4246" y="822"/>
                    <a:pt x="3561" y="1712"/>
                    <a:pt x="2945" y="2648"/>
                  </a:cubicBezTo>
                  <a:cubicBezTo>
                    <a:pt x="2329" y="3584"/>
                    <a:pt x="1781" y="4588"/>
                    <a:pt x="1324" y="5615"/>
                  </a:cubicBezTo>
                  <a:cubicBezTo>
                    <a:pt x="1187" y="5958"/>
                    <a:pt x="1050" y="6300"/>
                    <a:pt x="913" y="6642"/>
                  </a:cubicBezTo>
                  <a:cubicBezTo>
                    <a:pt x="776" y="7008"/>
                    <a:pt x="639" y="7350"/>
                    <a:pt x="502" y="7692"/>
                  </a:cubicBezTo>
                  <a:cubicBezTo>
                    <a:pt x="366" y="8058"/>
                    <a:pt x="251" y="8446"/>
                    <a:pt x="160" y="8811"/>
                  </a:cubicBezTo>
                  <a:cubicBezTo>
                    <a:pt x="69" y="9176"/>
                    <a:pt x="0" y="9541"/>
                    <a:pt x="0" y="9906"/>
                  </a:cubicBezTo>
                  <a:cubicBezTo>
                    <a:pt x="0" y="9929"/>
                    <a:pt x="0" y="9952"/>
                    <a:pt x="23" y="9975"/>
                  </a:cubicBezTo>
                  <a:cubicBezTo>
                    <a:pt x="46" y="9998"/>
                    <a:pt x="69" y="10021"/>
                    <a:pt x="92" y="10021"/>
                  </a:cubicBezTo>
                  <a:cubicBezTo>
                    <a:pt x="114" y="10021"/>
                    <a:pt x="137" y="10021"/>
                    <a:pt x="160" y="9998"/>
                  </a:cubicBezTo>
                  <a:cubicBezTo>
                    <a:pt x="183" y="9975"/>
                    <a:pt x="206" y="9952"/>
                    <a:pt x="206" y="9929"/>
                  </a:cubicBezTo>
                  <a:cubicBezTo>
                    <a:pt x="206" y="9564"/>
                    <a:pt x="251" y="9199"/>
                    <a:pt x="343" y="8856"/>
                  </a:cubicBezTo>
                  <a:cubicBezTo>
                    <a:pt x="343" y="8856"/>
                    <a:pt x="343" y="8856"/>
                    <a:pt x="343" y="8834"/>
                  </a:cubicBezTo>
                  <a:cubicBezTo>
                    <a:pt x="457" y="8423"/>
                    <a:pt x="594" y="7989"/>
                    <a:pt x="754" y="7578"/>
                  </a:cubicBezTo>
                  <a:cubicBezTo>
                    <a:pt x="845" y="7373"/>
                    <a:pt x="913" y="7190"/>
                    <a:pt x="1005" y="6985"/>
                  </a:cubicBezTo>
                  <a:cubicBezTo>
                    <a:pt x="1073" y="6779"/>
                    <a:pt x="1142" y="6574"/>
                    <a:pt x="1233" y="6369"/>
                  </a:cubicBezTo>
                  <a:cubicBezTo>
                    <a:pt x="1575" y="5524"/>
                    <a:pt x="1963" y="4702"/>
                    <a:pt x="2397" y="3903"/>
                  </a:cubicBezTo>
                  <a:cubicBezTo>
                    <a:pt x="2397" y="3903"/>
                    <a:pt x="2397" y="3926"/>
                    <a:pt x="2397" y="3926"/>
                  </a:cubicBezTo>
                  <a:cubicBezTo>
                    <a:pt x="3127" y="2602"/>
                    <a:pt x="3995" y="1370"/>
                    <a:pt x="5045" y="297"/>
                  </a:cubicBezTo>
                  <a:cubicBezTo>
                    <a:pt x="5090" y="251"/>
                    <a:pt x="5113" y="229"/>
                    <a:pt x="5159" y="183"/>
                  </a:cubicBezTo>
                  <a:cubicBezTo>
                    <a:pt x="5182" y="160"/>
                    <a:pt x="5204" y="137"/>
                    <a:pt x="5204" y="114"/>
                  </a:cubicBezTo>
                  <a:cubicBezTo>
                    <a:pt x="5204" y="92"/>
                    <a:pt x="5182" y="69"/>
                    <a:pt x="5182" y="46"/>
                  </a:cubicBezTo>
                  <a:cubicBezTo>
                    <a:pt x="5159" y="23"/>
                    <a:pt x="5136" y="23"/>
                    <a:pt x="5113" y="0"/>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41" name="Google Shape;7041;p25"/>
            <p:cNvSpPr/>
            <p:nvPr/>
          </p:nvSpPr>
          <p:spPr>
            <a:xfrm>
              <a:off x="6695400" y="2320250"/>
              <a:ext cx="144375" cy="232825"/>
            </a:xfrm>
            <a:custGeom>
              <a:avLst/>
              <a:gdLst/>
              <a:ahLst/>
              <a:cxnLst/>
              <a:rect l="l" t="t" r="r" b="b"/>
              <a:pathLst>
                <a:path w="5775" h="9313" extrusionOk="0">
                  <a:moveTo>
                    <a:pt x="4417" y="2833"/>
                  </a:moveTo>
                  <a:cubicBezTo>
                    <a:pt x="4405" y="2839"/>
                    <a:pt x="4405" y="2853"/>
                    <a:pt x="4405" y="2853"/>
                  </a:cubicBezTo>
                  <a:cubicBezTo>
                    <a:pt x="4409" y="2846"/>
                    <a:pt x="4413" y="2840"/>
                    <a:pt x="4417" y="2833"/>
                  </a:cubicBezTo>
                  <a:close/>
                  <a:moveTo>
                    <a:pt x="5684" y="0"/>
                  </a:moveTo>
                  <a:cubicBezTo>
                    <a:pt x="5661" y="0"/>
                    <a:pt x="5661" y="0"/>
                    <a:pt x="5638" y="23"/>
                  </a:cubicBezTo>
                  <a:cubicBezTo>
                    <a:pt x="5615" y="23"/>
                    <a:pt x="5592" y="46"/>
                    <a:pt x="5592" y="68"/>
                  </a:cubicBezTo>
                  <a:cubicBezTo>
                    <a:pt x="5321" y="1043"/>
                    <a:pt x="4914" y="1949"/>
                    <a:pt x="4417" y="2833"/>
                  </a:cubicBezTo>
                  <a:lnTo>
                    <a:pt x="4417" y="2833"/>
                  </a:lnTo>
                  <a:cubicBezTo>
                    <a:pt x="4420" y="2831"/>
                    <a:pt x="4424" y="2830"/>
                    <a:pt x="4428" y="2830"/>
                  </a:cubicBezTo>
                  <a:cubicBezTo>
                    <a:pt x="3858" y="3835"/>
                    <a:pt x="3196" y="4793"/>
                    <a:pt x="2557" y="5729"/>
                  </a:cubicBezTo>
                  <a:cubicBezTo>
                    <a:pt x="2237" y="6186"/>
                    <a:pt x="1895" y="6642"/>
                    <a:pt x="1598" y="7099"/>
                  </a:cubicBezTo>
                  <a:cubicBezTo>
                    <a:pt x="1256" y="7578"/>
                    <a:pt x="913" y="8057"/>
                    <a:pt x="548" y="8514"/>
                  </a:cubicBezTo>
                  <a:cubicBezTo>
                    <a:pt x="388" y="8742"/>
                    <a:pt x="206" y="8948"/>
                    <a:pt x="23" y="9153"/>
                  </a:cubicBezTo>
                  <a:cubicBezTo>
                    <a:pt x="0" y="9176"/>
                    <a:pt x="0" y="9199"/>
                    <a:pt x="0" y="9221"/>
                  </a:cubicBezTo>
                  <a:cubicBezTo>
                    <a:pt x="0" y="9244"/>
                    <a:pt x="23" y="9267"/>
                    <a:pt x="23" y="9290"/>
                  </a:cubicBezTo>
                  <a:cubicBezTo>
                    <a:pt x="46" y="9313"/>
                    <a:pt x="69" y="9313"/>
                    <a:pt x="114" y="9313"/>
                  </a:cubicBezTo>
                  <a:cubicBezTo>
                    <a:pt x="137" y="9313"/>
                    <a:pt x="160" y="9290"/>
                    <a:pt x="160" y="9267"/>
                  </a:cubicBezTo>
                  <a:cubicBezTo>
                    <a:pt x="571" y="8833"/>
                    <a:pt x="913" y="8377"/>
                    <a:pt x="1256" y="7898"/>
                  </a:cubicBezTo>
                  <a:cubicBezTo>
                    <a:pt x="1438" y="7669"/>
                    <a:pt x="1598" y="7418"/>
                    <a:pt x="1758" y="7190"/>
                  </a:cubicBezTo>
                  <a:cubicBezTo>
                    <a:pt x="1917" y="6962"/>
                    <a:pt x="2077" y="6733"/>
                    <a:pt x="2237" y="6505"/>
                  </a:cubicBezTo>
                  <a:cubicBezTo>
                    <a:pt x="2899" y="5569"/>
                    <a:pt x="3561" y="4634"/>
                    <a:pt x="4154" y="3675"/>
                  </a:cubicBezTo>
                  <a:cubicBezTo>
                    <a:pt x="4497" y="3104"/>
                    <a:pt x="4816" y="2534"/>
                    <a:pt x="5090" y="1940"/>
                  </a:cubicBezTo>
                  <a:cubicBezTo>
                    <a:pt x="5364" y="1370"/>
                    <a:pt x="5592" y="753"/>
                    <a:pt x="5775" y="137"/>
                  </a:cubicBezTo>
                  <a:cubicBezTo>
                    <a:pt x="5775" y="114"/>
                    <a:pt x="5775" y="91"/>
                    <a:pt x="5775" y="68"/>
                  </a:cubicBezTo>
                  <a:cubicBezTo>
                    <a:pt x="5752" y="46"/>
                    <a:pt x="5729" y="23"/>
                    <a:pt x="5706" y="0"/>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42" name="Google Shape;7042;p25"/>
            <p:cNvSpPr/>
            <p:nvPr/>
          </p:nvSpPr>
          <p:spPr>
            <a:xfrm>
              <a:off x="6843175" y="1766150"/>
              <a:ext cx="271650" cy="227150"/>
            </a:xfrm>
            <a:custGeom>
              <a:avLst/>
              <a:gdLst/>
              <a:ahLst/>
              <a:cxnLst/>
              <a:rect l="l" t="t" r="r" b="b"/>
              <a:pathLst>
                <a:path w="10866" h="9086" extrusionOk="0">
                  <a:moveTo>
                    <a:pt x="4657" y="1"/>
                  </a:moveTo>
                  <a:cubicBezTo>
                    <a:pt x="4224" y="1"/>
                    <a:pt x="3790" y="46"/>
                    <a:pt x="3356" y="160"/>
                  </a:cubicBezTo>
                  <a:cubicBezTo>
                    <a:pt x="2968" y="252"/>
                    <a:pt x="2557" y="389"/>
                    <a:pt x="2192" y="594"/>
                  </a:cubicBezTo>
                  <a:cubicBezTo>
                    <a:pt x="1804" y="800"/>
                    <a:pt x="1462" y="1051"/>
                    <a:pt x="1142" y="1325"/>
                  </a:cubicBezTo>
                  <a:cubicBezTo>
                    <a:pt x="914" y="1553"/>
                    <a:pt x="686" y="1781"/>
                    <a:pt x="480" y="2032"/>
                  </a:cubicBezTo>
                  <a:cubicBezTo>
                    <a:pt x="298" y="2260"/>
                    <a:pt x="138" y="2511"/>
                    <a:pt x="1" y="2763"/>
                  </a:cubicBezTo>
                  <a:lnTo>
                    <a:pt x="115" y="2763"/>
                  </a:lnTo>
                  <a:cubicBezTo>
                    <a:pt x="115" y="2740"/>
                    <a:pt x="138" y="2740"/>
                    <a:pt x="138" y="2740"/>
                  </a:cubicBezTo>
                  <a:lnTo>
                    <a:pt x="229" y="2740"/>
                  </a:lnTo>
                  <a:cubicBezTo>
                    <a:pt x="480" y="2329"/>
                    <a:pt x="777" y="1941"/>
                    <a:pt x="1119" y="1598"/>
                  </a:cubicBezTo>
                  <a:lnTo>
                    <a:pt x="1142" y="1598"/>
                  </a:lnTo>
                  <a:cubicBezTo>
                    <a:pt x="1462" y="1302"/>
                    <a:pt x="1804" y="1028"/>
                    <a:pt x="2192" y="822"/>
                  </a:cubicBezTo>
                  <a:cubicBezTo>
                    <a:pt x="2557" y="617"/>
                    <a:pt x="2968" y="457"/>
                    <a:pt x="3379" y="343"/>
                  </a:cubicBezTo>
                  <a:cubicBezTo>
                    <a:pt x="3809" y="253"/>
                    <a:pt x="4261" y="207"/>
                    <a:pt x="4713" y="206"/>
                  </a:cubicBezTo>
                  <a:lnTo>
                    <a:pt x="4713" y="206"/>
                  </a:lnTo>
                  <a:cubicBezTo>
                    <a:pt x="5258" y="207"/>
                    <a:pt x="5802" y="298"/>
                    <a:pt x="6324" y="434"/>
                  </a:cubicBezTo>
                  <a:cubicBezTo>
                    <a:pt x="6689" y="526"/>
                    <a:pt x="7031" y="663"/>
                    <a:pt x="7374" y="800"/>
                  </a:cubicBezTo>
                  <a:cubicBezTo>
                    <a:pt x="7739" y="959"/>
                    <a:pt x="8081" y="1165"/>
                    <a:pt x="8423" y="1347"/>
                  </a:cubicBezTo>
                  <a:lnTo>
                    <a:pt x="8401" y="1347"/>
                  </a:lnTo>
                  <a:cubicBezTo>
                    <a:pt x="8880" y="1621"/>
                    <a:pt x="9314" y="1941"/>
                    <a:pt x="9702" y="2329"/>
                  </a:cubicBezTo>
                  <a:cubicBezTo>
                    <a:pt x="9930" y="2557"/>
                    <a:pt x="10113" y="2808"/>
                    <a:pt x="10272" y="3082"/>
                  </a:cubicBezTo>
                  <a:cubicBezTo>
                    <a:pt x="10272" y="3105"/>
                    <a:pt x="10272" y="3105"/>
                    <a:pt x="10272" y="3105"/>
                  </a:cubicBezTo>
                  <a:cubicBezTo>
                    <a:pt x="10386" y="3333"/>
                    <a:pt x="10501" y="3561"/>
                    <a:pt x="10546" y="3813"/>
                  </a:cubicBezTo>
                  <a:cubicBezTo>
                    <a:pt x="10636" y="4128"/>
                    <a:pt x="10660" y="4488"/>
                    <a:pt x="10660" y="4826"/>
                  </a:cubicBezTo>
                  <a:lnTo>
                    <a:pt x="10660" y="4826"/>
                  </a:lnTo>
                  <a:cubicBezTo>
                    <a:pt x="10659" y="5302"/>
                    <a:pt x="10568" y="5779"/>
                    <a:pt x="10455" y="6255"/>
                  </a:cubicBezTo>
                  <a:cubicBezTo>
                    <a:pt x="10364" y="6574"/>
                    <a:pt x="10227" y="6917"/>
                    <a:pt x="10090" y="7236"/>
                  </a:cubicBezTo>
                  <a:cubicBezTo>
                    <a:pt x="9953" y="7556"/>
                    <a:pt x="9770" y="7898"/>
                    <a:pt x="9588" y="8218"/>
                  </a:cubicBezTo>
                  <a:lnTo>
                    <a:pt x="9610" y="8195"/>
                  </a:lnTo>
                  <a:lnTo>
                    <a:pt x="9610" y="8195"/>
                  </a:lnTo>
                  <a:cubicBezTo>
                    <a:pt x="9451" y="8423"/>
                    <a:pt x="9314" y="8651"/>
                    <a:pt x="9154" y="8857"/>
                  </a:cubicBezTo>
                  <a:cubicBezTo>
                    <a:pt x="9200" y="8948"/>
                    <a:pt x="9222" y="9017"/>
                    <a:pt x="9245" y="9085"/>
                  </a:cubicBezTo>
                  <a:cubicBezTo>
                    <a:pt x="9519" y="8697"/>
                    <a:pt x="9770" y="8286"/>
                    <a:pt x="9998" y="7875"/>
                  </a:cubicBezTo>
                  <a:cubicBezTo>
                    <a:pt x="10272" y="7373"/>
                    <a:pt x="10478" y="6848"/>
                    <a:pt x="10638" y="6300"/>
                  </a:cubicBezTo>
                  <a:cubicBezTo>
                    <a:pt x="10706" y="6027"/>
                    <a:pt x="10774" y="5753"/>
                    <a:pt x="10797" y="5479"/>
                  </a:cubicBezTo>
                  <a:cubicBezTo>
                    <a:pt x="10843" y="5205"/>
                    <a:pt x="10866" y="4908"/>
                    <a:pt x="10843" y="4634"/>
                  </a:cubicBezTo>
                  <a:cubicBezTo>
                    <a:pt x="10843" y="4360"/>
                    <a:pt x="10820" y="4086"/>
                    <a:pt x="10752" y="3835"/>
                  </a:cubicBezTo>
                  <a:cubicBezTo>
                    <a:pt x="10706" y="3607"/>
                    <a:pt x="10615" y="3379"/>
                    <a:pt x="10523" y="3151"/>
                  </a:cubicBezTo>
                  <a:cubicBezTo>
                    <a:pt x="10113" y="2306"/>
                    <a:pt x="9359" y="1690"/>
                    <a:pt x="8560" y="1210"/>
                  </a:cubicBezTo>
                  <a:cubicBezTo>
                    <a:pt x="8127" y="959"/>
                    <a:pt x="7716" y="731"/>
                    <a:pt x="7259" y="549"/>
                  </a:cubicBezTo>
                  <a:cubicBezTo>
                    <a:pt x="6826" y="366"/>
                    <a:pt x="6392" y="229"/>
                    <a:pt x="5936" y="138"/>
                  </a:cubicBezTo>
                  <a:cubicBezTo>
                    <a:pt x="5525" y="46"/>
                    <a:pt x="5091" y="1"/>
                    <a:pt x="4657" y="1"/>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43" name="Google Shape;7043;p25"/>
            <p:cNvSpPr/>
            <p:nvPr/>
          </p:nvSpPr>
          <p:spPr>
            <a:xfrm>
              <a:off x="6871150" y="1806100"/>
              <a:ext cx="25" cy="600"/>
            </a:xfrm>
            <a:custGeom>
              <a:avLst/>
              <a:gdLst/>
              <a:ahLst/>
              <a:cxnLst/>
              <a:rect l="l" t="t" r="r" b="b"/>
              <a:pathLst>
                <a:path w="1" h="24" extrusionOk="0">
                  <a:moveTo>
                    <a:pt x="0" y="0"/>
                  </a:moveTo>
                  <a:lnTo>
                    <a:pt x="0" y="23"/>
                  </a:ln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44" name="Google Shape;7044;p25"/>
            <p:cNvSpPr/>
            <p:nvPr/>
          </p:nvSpPr>
          <p:spPr>
            <a:xfrm>
              <a:off x="7099975" y="184320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45" name="Google Shape;7045;p25"/>
            <p:cNvSpPr/>
            <p:nvPr/>
          </p:nvSpPr>
          <p:spPr>
            <a:xfrm>
              <a:off x="6871150" y="1806100"/>
              <a:ext cx="600" cy="25"/>
            </a:xfrm>
            <a:custGeom>
              <a:avLst/>
              <a:gdLst/>
              <a:ahLst/>
              <a:cxnLst/>
              <a:rect l="l" t="t" r="r" b="b"/>
              <a:pathLst>
                <a:path w="24" h="1" extrusionOk="0">
                  <a:moveTo>
                    <a:pt x="23" y="0"/>
                  </a:moveTo>
                  <a:lnTo>
                    <a:pt x="0" y="0"/>
                  </a:ln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46" name="Google Shape;7046;p25"/>
            <p:cNvSpPr/>
            <p:nvPr/>
          </p:nvSpPr>
          <p:spPr>
            <a:xfrm>
              <a:off x="7099975" y="184320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47" name="Google Shape;7047;p25"/>
            <p:cNvSpPr/>
            <p:nvPr/>
          </p:nvSpPr>
          <p:spPr>
            <a:xfrm>
              <a:off x="6882550" y="1796975"/>
              <a:ext cx="196900" cy="162650"/>
            </a:xfrm>
            <a:custGeom>
              <a:avLst/>
              <a:gdLst/>
              <a:ahLst/>
              <a:cxnLst/>
              <a:rect l="l" t="t" r="r" b="b"/>
              <a:pathLst>
                <a:path w="7876" h="6506" extrusionOk="0">
                  <a:moveTo>
                    <a:pt x="7493" y="4863"/>
                  </a:moveTo>
                  <a:cubicBezTo>
                    <a:pt x="7488" y="4865"/>
                    <a:pt x="7488" y="4870"/>
                    <a:pt x="7488" y="4885"/>
                  </a:cubicBezTo>
                  <a:cubicBezTo>
                    <a:pt x="7489" y="4878"/>
                    <a:pt x="7491" y="4870"/>
                    <a:pt x="7493" y="4863"/>
                  </a:cubicBezTo>
                  <a:close/>
                  <a:moveTo>
                    <a:pt x="3653" y="0"/>
                  </a:moveTo>
                  <a:cubicBezTo>
                    <a:pt x="3333" y="0"/>
                    <a:pt x="3037" y="23"/>
                    <a:pt x="2740" y="92"/>
                  </a:cubicBezTo>
                  <a:cubicBezTo>
                    <a:pt x="2192" y="206"/>
                    <a:pt x="1644" y="434"/>
                    <a:pt x="1165" y="731"/>
                  </a:cubicBezTo>
                  <a:cubicBezTo>
                    <a:pt x="731" y="1027"/>
                    <a:pt x="343" y="1370"/>
                    <a:pt x="1" y="1781"/>
                  </a:cubicBezTo>
                  <a:cubicBezTo>
                    <a:pt x="47" y="1803"/>
                    <a:pt x="92" y="1803"/>
                    <a:pt x="138" y="1826"/>
                  </a:cubicBezTo>
                  <a:cubicBezTo>
                    <a:pt x="161" y="1826"/>
                    <a:pt x="183" y="1849"/>
                    <a:pt x="206" y="1849"/>
                  </a:cubicBezTo>
                  <a:cubicBezTo>
                    <a:pt x="320" y="1712"/>
                    <a:pt x="435" y="1598"/>
                    <a:pt x="572" y="1461"/>
                  </a:cubicBezTo>
                  <a:cubicBezTo>
                    <a:pt x="868" y="1164"/>
                    <a:pt x="1188" y="936"/>
                    <a:pt x="1553" y="731"/>
                  </a:cubicBezTo>
                  <a:lnTo>
                    <a:pt x="1576" y="731"/>
                  </a:lnTo>
                  <a:cubicBezTo>
                    <a:pt x="1895" y="548"/>
                    <a:pt x="2238" y="411"/>
                    <a:pt x="2603" y="320"/>
                  </a:cubicBezTo>
                  <a:cubicBezTo>
                    <a:pt x="2964" y="230"/>
                    <a:pt x="3325" y="184"/>
                    <a:pt x="3686" y="183"/>
                  </a:cubicBezTo>
                  <a:lnTo>
                    <a:pt x="3686" y="183"/>
                  </a:lnTo>
                  <a:cubicBezTo>
                    <a:pt x="4047" y="184"/>
                    <a:pt x="4387" y="252"/>
                    <a:pt x="4726" y="343"/>
                  </a:cubicBezTo>
                  <a:cubicBezTo>
                    <a:pt x="5091" y="434"/>
                    <a:pt x="5410" y="571"/>
                    <a:pt x="5730" y="753"/>
                  </a:cubicBezTo>
                  <a:cubicBezTo>
                    <a:pt x="6050" y="959"/>
                    <a:pt x="6369" y="1187"/>
                    <a:pt x="6620" y="1484"/>
                  </a:cubicBezTo>
                  <a:lnTo>
                    <a:pt x="6620" y="1461"/>
                  </a:lnTo>
                  <a:cubicBezTo>
                    <a:pt x="6871" y="1712"/>
                    <a:pt x="7077" y="1986"/>
                    <a:pt x="7259" y="2306"/>
                  </a:cubicBezTo>
                  <a:cubicBezTo>
                    <a:pt x="7396" y="2534"/>
                    <a:pt x="7488" y="2785"/>
                    <a:pt x="7556" y="3036"/>
                  </a:cubicBezTo>
                  <a:cubicBezTo>
                    <a:pt x="7556" y="3036"/>
                    <a:pt x="7556" y="3059"/>
                    <a:pt x="7556" y="3059"/>
                  </a:cubicBezTo>
                  <a:cubicBezTo>
                    <a:pt x="7623" y="3306"/>
                    <a:pt x="7647" y="3575"/>
                    <a:pt x="7647" y="3844"/>
                  </a:cubicBezTo>
                  <a:lnTo>
                    <a:pt x="7647" y="3844"/>
                  </a:lnTo>
                  <a:cubicBezTo>
                    <a:pt x="7646" y="4177"/>
                    <a:pt x="7581" y="4530"/>
                    <a:pt x="7493" y="4863"/>
                  </a:cubicBezTo>
                  <a:lnTo>
                    <a:pt x="7493" y="4863"/>
                  </a:lnTo>
                  <a:cubicBezTo>
                    <a:pt x="7497" y="4862"/>
                    <a:pt x="7502" y="4862"/>
                    <a:pt x="7510" y="4862"/>
                  </a:cubicBezTo>
                  <a:cubicBezTo>
                    <a:pt x="7351" y="5364"/>
                    <a:pt x="7122" y="5866"/>
                    <a:pt x="6848" y="6323"/>
                  </a:cubicBezTo>
                  <a:cubicBezTo>
                    <a:pt x="6848" y="6323"/>
                    <a:pt x="6852" y="6323"/>
                    <a:pt x="6855" y="6322"/>
                  </a:cubicBezTo>
                  <a:lnTo>
                    <a:pt x="6855" y="6322"/>
                  </a:lnTo>
                  <a:cubicBezTo>
                    <a:pt x="6848" y="6335"/>
                    <a:pt x="6848" y="6346"/>
                    <a:pt x="6848" y="6346"/>
                  </a:cubicBezTo>
                  <a:cubicBezTo>
                    <a:pt x="6871" y="6391"/>
                    <a:pt x="6894" y="6414"/>
                    <a:pt x="6917" y="6460"/>
                  </a:cubicBezTo>
                  <a:cubicBezTo>
                    <a:pt x="6940" y="6483"/>
                    <a:pt x="6963" y="6483"/>
                    <a:pt x="6963" y="6505"/>
                  </a:cubicBezTo>
                  <a:cubicBezTo>
                    <a:pt x="7031" y="6391"/>
                    <a:pt x="7122" y="6254"/>
                    <a:pt x="7191" y="6140"/>
                  </a:cubicBezTo>
                  <a:cubicBezTo>
                    <a:pt x="7419" y="5684"/>
                    <a:pt x="7625" y="5227"/>
                    <a:pt x="7739" y="4725"/>
                  </a:cubicBezTo>
                  <a:cubicBezTo>
                    <a:pt x="7853" y="4246"/>
                    <a:pt x="7876" y="3766"/>
                    <a:pt x="7807" y="3287"/>
                  </a:cubicBezTo>
                  <a:cubicBezTo>
                    <a:pt x="7761" y="3036"/>
                    <a:pt x="7693" y="2785"/>
                    <a:pt x="7602" y="2557"/>
                  </a:cubicBezTo>
                  <a:cubicBezTo>
                    <a:pt x="7510" y="2328"/>
                    <a:pt x="7373" y="2100"/>
                    <a:pt x="7214" y="1872"/>
                  </a:cubicBezTo>
                  <a:cubicBezTo>
                    <a:pt x="7077" y="1667"/>
                    <a:pt x="6917" y="1484"/>
                    <a:pt x="6757" y="1324"/>
                  </a:cubicBezTo>
                  <a:cubicBezTo>
                    <a:pt x="6597" y="1164"/>
                    <a:pt x="6438" y="1005"/>
                    <a:pt x="6255" y="868"/>
                  </a:cubicBezTo>
                  <a:cubicBezTo>
                    <a:pt x="5913" y="617"/>
                    <a:pt x="5547" y="411"/>
                    <a:pt x="5137" y="274"/>
                  </a:cubicBezTo>
                  <a:cubicBezTo>
                    <a:pt x="4657" y="92"/>
                    <a:pt x="4155" y="0"/>
                    <a:pt x="3653" y="0"/>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48" name="Google Shape;7048;p25"/>
            <p:cNvSpPr/>
            <p:nvPr/>
          </p:nvSpPr>
          <p:spPr>
            <a:xfrm>
              <a:off x="6921350" y="1815225"/>
              <a:ext cx="25" cy="25"/>
            </a:xfrm>
            <a:custGeom>
              <a:avLst/>
              <a:gdLst/>
              <a:ahLst/>
              <a:cxnLst/>
              <a:rect l="l" t="t" r="r" b="b"/>
              <a:pathLst>
                <a:path w="1" h="1" extrusionOk="0">
                  <a:moveTo>
                    <a:pt x="1" y="1"/>
                  </a:moveTo>
                  <a:cubicBezTo>
                    <a:pt x="1" y="1"/>
                    <a:pt x="1" y="1"/>
                    <a:pt x="1" y="1"/>
                  </a:cubicBezTo>
                  <a:lnTo>
                    <a:pt x="1" y="1"/>
                  </a:ln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49" name="Google Shape;7049;p25"/>
            <p:cNvSpPr/>
            <p:nvPr/>
          </p:nvSpPr>
          <p:spPr>
            <a:xfrm>
              <a:off x="6896825" y="1833500"/>
              <a:ext cx="25" cy="25"/>
            </a:xfrm>
            <a:custGeom>
              <a:avLst/>
              <a:gdLst/>
              <a:ahLst/>
              <a:cxnLst/>
              <a:rect l="l" t="t" r="r" b="b"/>
              <a:pathLst>
                <a:path w="1" h="1" extrusionOk="0">
                  <a:moveTo>
                    <a:pt x="1" y="0"/>
                  </a:moveTo>
                  <a:lnTo>
                    <a:pt x="1" y="0"/>
                  </a:lnTo>
                  <a:cubicBezTo>
                    <a:pt x="1" y="0"/>
                    <a:pt x="1" y="0"/>
                    <a:pt x="1" y="0"/>
                  </a:cubicBezTo>
                  <a:cubicBezTo>
                    <a:pt x="1" y="0"/>
                    <a:pt x="1" y="0"/>
                    <a:pt x="1" y="0"/>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50" name="Google Shape;7050;p25"/>
            <p:cNvSpPr/>
            <p:nvPr/>
          </p:nvSpPr>
          <p:spPr>
            <a:xfrm>
              <a:off x="6896250" y="1833500"/>
              <a:ext cx="600" cy="25"/>
            </a:xfrm>
            <a:custGeom>
              <a:avLst/>
              <a:gdLst/>
              <a:ahLst/>
              <a:cxnLst/>
              <a:rect l="l" t="t" r="r" b="b"/>
              <a:pathLst>
                <a:path w="24" h="1" extrusionOk="0">
                  <a:moveTo>
                    <a:pt x="24" y="0"/>
                  </a:moveTo>
                  <a:lnTo>
                    <a:pt x="1" y="0"/>
                  </a:ln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51" name="Google Shape;7051;p25"/>
            <p:cNvSpPr/>
            <p:nvPr/>
          </p:nvSpPr>
          <p:spPr>
            <a:xfrm>
              <a:off x="6888275" y="1987000"/>
              <a:ext cx="265350" cy="591750"/>
            </a:xfrm>
            <a:custGeom>
              <a:avLst/>
              <a:gdLst/>
              <a:ahLst/>
              <a:cxnLst/>
              <a:rect l="l" t="t" r="r" b="b"/>
              <a:pathLst>
                <a:path w="10614" h="23670" extrusionOk="0">
                  <a:moveTo>
                    <a:pt x="7601" y="0"/>
                  </a:moveTo>
                  <a:cubicBezTo>
                    <a:pt x="7555" y="0"/>
                    <a:pt x="7510" y="23"/>
                    <a:pt x="7510" y="69"/>
                  </a:cubicBezTo>
                  <a:cubicBezTo>
                    <a:pt x="7487" y="114"/>
                    <a:pt x="7510" y="160"/>
                    <a:pt x="7555" y="183"/>
                  </a:cubicBezTo>
                  <a:cubicBezTo>
                    <a:pt x="7669" y="228"/>
                    <a:pt x="7784" y="297"/>
                    <a:pt x="7898" y="342"/>
                  </a:cubicBezTo>
                  <a:cubicBezTo>
                    <a:pt x="8194" y="502"/>
                    <a:pt x="8445" y="685"/>
                    <a:pt x="8697" y="890"/>
                  </a:cubicBezTo>
                  <a:cubicBezTo>
                    <a:pt x="8925" y="1119"/>
                    <a:pt x="9153" y="1370"/>
                    <a:pt x="9336" y="1643"/>
                  </a:cubicBezTo>
                  <a:lnTo>
                    <a:pt x="9313" y="1643"/>
                  </a:lnTo>
                  <a:cubicBezTo>
                    <a:pt x="9336" y="1643"/>
                    <a:pt x="9336" y="1666"/>
                    <a:pt x="9336" y="1666"/>
                  </a:cubicBezTo>
                  <a:cubicBezTo>
                    <a:pt x="9564" y="2054"/>
                    <a:pt x="9747" y="2465"/>
                    <a:pt x="9883" y="2876"/>
                  </a:cubicBezTo>
                  <a:cubicBezTo>
                    <a:pt x="10043" y="3378"/>
                    <a:pt x="10135" y="3880"/>
                    <a:pt x="10226" y="4383"/>
                  </a:cubicBezTo>
                  <a:cubicBezTo>
                    <a:pt x="10272" y="4679"/>
                    <a:pt x="10294" y="4976"/>
                    <a:pt x="10317" y="5296"/>
                  </a:cubicBezTo>
                  <a:cubicBezTo>
                    <a:pt x="10340" y="5638"/>
                    <a:pt x="10386" y="6003"/>
                    <a:pt x="10386" y="6345"/>
                  </a:cubicBezTo>
                  <a:cubicBezTo>
                    <a:pt x="10386" y="6345"/>
                    <a:pt x="10386" y="6345"/>
                    <a:pt x="10386" y="6323"/>
                  </a:cubicBezTo>
                  <a:lnTo>
                    <a:pt x="10386" y="6323"/>
                  </a:lnTo>
                  <a:cubicBezTo>
                    <a:pt x="10500" y="8514"/>
                    <a:pt x="10317" y="10682"/>
                    <a:pt x="9838" y="12805"/>
                  </a:cubicBezTo>
                  <a:cubicBezTo>
                    <a:pt x="9838" y="12805"/>
                    <a:pt x="9838" y="12805"/>
                    <a:pt x="9838" y="12782"/>
                  </a:cubicBezTo>
                  <a:cubicBezTo>
                    <a:pt x="9610" y="13832"/>
                    <a:pt x="9290" y="14859"/>
                    <a:pt x="8925" y="15864"/>
                  </a:cubicBezTo>
                  <a:cubicBezTo>
                    <a:pt x="8628" y="16617"/>
                    <a:pt x="8286" y="17370"/>
                    <a:pt x="7921" y="18101"/>
                  </a:cubicBezTo>
                  <a:cubicBezTo>
                    <a:pt x="7373" y="19128"/>
                    <a:pt x="6711" y="20109"/>
                    <a:pt x="5935" y="20976"/>
                  </a:cubicBezTo>
                  <a:cubicBezTo>
                    <a:pt x="5935" y="20954"/>
                    <a:pt x="5935" y="20954"/>
                    <a:pt x="5935" y="20954"/>
                  </a:cubicBezTo>
                  <a:cubicBezTo>
                    <a:pt x="5433" y="21501"/>
                    <a:pt x="4862" y="22004"/>
                    <a:pt x="4223" y="22414"/>
                  </a:cubicBezTo>
                  <a:cubicBezTo>
                    <a:pt x="3721" y="22734"/>
                    <a:pt x="3196" y="22985"/>
                    <a:pt x="2625" y="23168"/>
                  </a:cubicBezTo>
                  <a:lnTo>
                    <a:pt x="2648" y="23168"/>
                  </a:lnTo>
                  <a:cubicBezTo>
                    <a:pt x="2123" y="23327"/>
                    <a:pt x="1552" y="23442"/>
                    <a:pt x="1004" y="23464"/>
                  </a:cubicBezTo>
                  <a:lnTo>
                    <a:pt x="1027" y="23464"/>
                  </a:lnTo>
                  <a:cubicBezTo>
                    <a:pt x="936" y="23464"/>
                    <a:pt x="835" y="23475"/>
                    <a:pt x="736" y="23475"/>
                  </a:cubicBezTo>
                  <a:cubicBezTo>
                    <a:pt x="687" y="23475"/>
                    <a:pt x="639" y="23472"/>
                    <a:pt x="594" y="23464"/>
                  </a:cubicBezTo>
                  <a:cubicBezTo>
                    <a:pt x="434" y="23464"/>
                    <a:pt x="274" y="23442"/>
                    <a:pt x="114" y="23396"/>
                  </a:cubicBezTo>
                  <a:cubicBezTo>
                    <a:pt x="69" y="23464"/>
                    <a:pt x="46" y="23510"/>
                    <a:pt x="0" y="23556"/>
                  </a:cubicBezTo>
                  <a:cubicBezTo>
                    <a:pt x="0" y="23556"/>
                    <a:pt x="0" y="23579"/>
                    <a:pt x="0" y="23579"/>
                  </a:cubicBezTo>
                  <a:cubicBezTo>
                    <a:pt x="114" y="23601"/>
                    <a:pt x="206" y="23624"/>
                    <a:pt x="320" y="23647"/>
                  </a:cubicBezTo>
                  <a:cubicBezTo>
                    <a:pt x="502" y="23670"/>
                    <a:pt x="685" y="23670"/>
                    <a:pt x="867" y="23670"/>
                  </a:cubicBezTo>
                  <a:cubicBezTo>
                    <a:pt x="1187" y="23670"/>
                    <a:pt x="1484" y="23624"/>
                    <a:pt x="1781" y="23579"/>
                  </a:cubicBezTo>
                  <a:cubicBezTo>
                    <a:pt x="2305" y="23487"/>
                    <a:pt x="2830" y="23327"/>
                    <a:pt x="3310" y="23122"/>
                  </a:cubicBezTo>
                  <a:cubicBezTo>
                    <a:pt x="4291" y="22688"/>
                    <a:pt x="5159" y="22049"/>
                    <a:pt x="5889" y="21296"/>
                  </a:cubicBezTo>
                  <a:cubicBezTo>
                    <a:pt x="6642" y="20520"/>
                    <a:pt x="7281" y="19607"/>
                    <a:pt x="7806" y="18671"/>
                  </a:cubicBezTo>
                  <a:cubicBezTo>
                    <a:pt x="8354" y="17735"/>
                    <a:pt x="8811" y="16731"/>
                    <a:pt x="9199" y="15681"/>
                  </a:cubicBezTo>
                  <a:cubicBezTo>
                    <a:pt x="9678" y="14357"/>
                    <a:pt x="10043" y="12965"/>
                    <a:pt x="10272" y="11572"/>
                  </a:cubicBezTo>
                  <a:cubicBezTo>
                    <a:pt x="10523" y="10157"/>
                    <a:pt x="10614" y="8719"/>
                    <a:pt x="10614" y="7281"/>
                  </a:cubicBezTo>
                  <a:cubicBezTo>
                    <a:pt x="10614" y="6574"/>
                    <a:pt x="10568" y="5866"/>
                    <a:pt x="10500" y="5159"/>
                  </a:cubicBezTo>
                  <a:cubicBezTo>
                    <a:pt x="10454" y="4588"/>
                    <a:pt x="10386" y="4017"/>
                    <a:pt x="10249" y="3447"/>
                  </a:cubicBezTo>
                  <a:cubicBezTo>
                    <a:pt x="10135" y="2922"/>
                    <a:pt x="9952" y="2420"/>
                    <a:pt x="9724" y="1963"/>
                  </a:cubicBezTo>
                  <a:cubicBezTo>
                    <a:pt x="9495" y="1507"/>
                    <a:pt x="9199" y="1096"/>
                    <a:pt x="8811" y="753"/>
                  </a:cubicBezTo>
                  <a:cubicBezTo>
                    <a:pt x="8651" y="594"/>
                    <a:pt x="8468" y="457"/>
                    <a:pt x="8286" y="342"/>
                  </a:cubicBezTo>
                  <a:cubicBezTo>
                    <a:pt x="8080" y="205"/>
                    <a:pt x="7852" y="91"/>
                    <a:pt x="7624" y="0"/>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52" name="Google Shape;7052;p25"/>
            <p:cNvSpPr/>
            <p:nvPr/>
          </p:nvSpPr>
          <p:spPr>
            <a:xfrm>
              <a:off x="7121650" y="2028075"/>
              <a:ext cx="25" cy="600"/>
            </a:xfrm>
            <a:custGeom>
              <a:avLst/>
              <a:gdLst/>
              <a:ahLst/>
              <a:cxnLst/>
              <a:rect l="l" t="t" r="r" b="b"/>
              <a:pathLst>
                <a:path w="1" h="24" extrusionOk="0">
                  <a:moveTo>
                    <a:pt x="1" y="23"/>
                  </a:moveTo>
                  <a:cubicBezTo>
                    <a:pt x="1" y="23"/>
                    <a:pt x="1" y="0"/>
                    <a:pt x="1" y="0"/>
                  </a:cubicBezTo>
                  <a:cubicBezTo>
                    <a:pt x="1" y="0"/>
                    <a:pt x="1" y="23"/>
                    <a:pt x="1" y="23"/>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53" name="Google Shape;7053;p25"/>
            <p:cNvSpPr/>
            <p:nvPr/>
          </p:nvSpPr>
          <p:spPr>
            <a:xfrm>
              <a:off x="7086275" y="243892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54" name="Google Shape;7054;p25"/>
            <p:cNvSpPr/>
            <p:nvPr/>
          </p:nvSpPr>
          <p:spPr>
            <a:xfrm>
              <a:off x="7086275" y="2438925"/>
              <a:ext cx="25" cy="600"/>
            </a:xfrm>
            <a:custGeom>
              <a:avLst/>
              <a:gdLst/>
              <a:ahLst/>
              <a:cxnLst/>
              <a:rect l="l" t="t" r="r" b="b"/>
              <a:pathLst>
                <a:path w="1" h="24" extrusionOk="0">
                  <a:moveTo>
                    <a:pt x="1" y="24"/>
                  </a:moveTo>
                  <a:cubicBezTo>
                    <a:pt x="1" y="24"/>
                    <a:pt x="1" y="1"/>
                    <a:pt x="1" y="1"/>
                  </a:cubicBezTo>
                  <a:cubicBezTo>
                    <a:pt x="1" y="1"/>
                    <a:pt x="1" y="24"/>
                    <a:pt x="1" y="24"/>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55" name="Google Shape;7055;p25"/>
            <p:cNvSpPr/>
            <p:nvPr/>
          </p:nvSpPr>
          <p:spPr>
            <a:xfrm>
              <a:off x="6927075" y="2036075"/>
              <a:ext cx="187175" cy="486750"/>
            </a:xfrm>
            <a:custGeom>
              <a:avLst/>
              <a:gdLst/>
              <a:ahLst/>
              <a:cxnLst/>
              <a:rect l="l" t="t" r="r" b="b"/>
              <a:pathLst>
                <a:path w="7487" h="19470" extrusionOk="0">
                  <a:moveTo>
                    <a:pt x="6551" y="0"/>
                  </a:moveTo>
                  <a:cubicBezTo>
                    <a:pt x="6574" y="46"/>
                    <a:pt x="6574" y="91"/>
                    <a:pt x="6597" y="114"/>
                  </a:cubicBezTo>
                  <a:cubicBezTo>
                    <a:pt x="6597" y="183"/>
                    <a:pt x="6620" y="274"/>
                    <a:pt x="6620" y="342"/>
                  </a:cubicBezTo>
                  <a:cubicBezTo>
                    <a:pt x="6642" y="365"/>
                    <a:pt x="6642" y="388"/>
                    <a:pt x="6642" y="411"/>
                  </a:cubicBezTo>
                  <a:cubicBezTo>
                    <a:pt x="6779" y="616"/>
                    <a:pt x="6848" y="822"/>
                    <a:pt x="6916" y="1027"/>
                  </a:cubicBezTo>
                  <a:cubicBezTo>
                    <a:pt x="6939" y="1027"/>
                    <a:pt x="6939" y="1027"/>
                    <a:pt x="6939" y="1050"/>
                  </a:cubicBezTo>
                  <a:cubicBezTo>
                    <a:pt x="7076" y="1507"/>
                    <a:pt x="7145" y="1963"/>
                    <a:pt x="7167" y="2442"/>
                  </a:cubicBezTo>
                  <a:cubicBezTo>
                    <a:pt x="7190" y="2671"/>
                    <a:pt x="7213" y="2899"/>
                    <a:pt x="7213" y="3127"/>
                  </a:cubicBezTo>
                  <a:cubicBezTo>
                    <a:pt x="7236" y="3401"/>
                    <a:pt x="7259" y="3675"/>
                    <a:pt x="7282" y="3949"/>
                  </a:cubicBezTo>
                  <a:cubicBezTo>
                    <a:pt x="7350" y="5547"/>
                    <a:pt x="7145" y="7167"/>
                    <a:pt x="6802" y="8742"/>
                  </a:cubicBezTo>
                  <a:cubicBezTo>
                    <a:pt x="6802" y="8719"/>
                    <a:pt x="6802" y="8719"/>
                    <a:pt x="6802" y="8696"/>
                  </a:cubicBezTo>
                  <a:cubicBezTo>
                    <a:pt x="6688" y="9221"/>
                    <a:pt x="6574" y="9724"/>
                    <a:pt x="6414" y="10226"/>
                  </a:cubicBezTo>
                  <a:cubicBezTo>
                    <a:pt x="6300" y="10705"/>
                    <a:pt x="6140" y="11184"/>
                    <a:pt x="5980" y="11664"/>
                  </a:cubicBezTo>
                  <a:cubicBezTo>
                    <a:pt x="5661" y="12622"/>
                    <a:pt x="5273" y="13558"/>
                    <a:pt x="4794" y="14448"/>
                  </a:cubicBezTo>
                  <a:cubicBezTo>
                    <a:pt x="4269" y="15430"/>
                    <a:pt x="3652" y="16366"/>
                    <a:pt x="2899" y="17187"/>
                  </a:cubicBezTo>
                  <a:cubicBezTo>
                    <a:pt x="2625" y="17461"/>
                    <a:pt x="2374" y="17712"/>
                    <a:pt x="2077" y="17964"/>
                  </a:cubicBezTo>
                  <a:cubicBezTo>
                    <a:pt x="1803" y="18215"/>
                    <a:pt x="1507" y="18420"/>
                    <a:pt x="1187" y="18625"/>
                  </a:cubicBezTo>
                  <a:cubicBezTo>
                    <a:pt x="890" y="18831"/>
                    <a:pt x="571" y="18991"/>
                    <a:pt x="251" y="19150"/>
                  </a:cubicBezTo>
                  <a:cubicBezTo>
                    <a:pt x="229" y="19150"/>
                    <a:pt x="206" y="19173"/>
                    <a:pt x="183" y="19173"/>
                  </a:cubicBezTo>
                  <a:cubicBezTo>
                    <a:pt x="160" y="19219"/>
                    <a:pt x="137" y="19265"/>
                    <a:pt x="114" y="19310"/>
                  </a:cubicBezTo>
                  <a:cubicBezTo>
                    <a:pt x="69" y="19356"/>
                    <a:pt x="23" y="19424"/>
                    <a:pt x="0" y="19470"/>
                  </a:cubicBezTo>
                  <a:cubicBezTo>
                    <a:pt x="251" y="19379"/>
                    <a:pt x="480" y="19265"/>
                    <a:pt x="731" y="19128"/>
                  </a:cubicBezTo>
                  <a:cubicBezTo>
                    <a:pt x="1164" y="18877"/>
                    <a:pt x="1598" y="18603"/>
                    <a:pt x="1986" y="18283"/>
                  </a:cubicBezTo>
                  <a:cubicBezTo>
                    <a:pt x="2397" y="17964"/>
                    <a:pt x="2785" y="17598"/>
                    <a:pt x="3127" y="17210"/>
                  </a:cubicBezTo>
                  <a:cubicBezTo>
                    <a:pt x="3493" y="16799"/>
                    <a:pt x="3835" y="16366"/>
                    <a:pt x="4132" y="15909"/>
                  </a:cubicBezTo>
                  <a:cubicBezTo>
                    <a:pt x="4748" y="15019"/>
                    <a:pt x="5250" y="14038"/>
                    <a:pt x="5684" y="13033"/>
                  </a:cubicBezTo>
                  <a:cubicBezTo>
                    <a:pt x="6095" y="12006"/>
                    <a:pt x="6437" y="10979"/>
                    <a:pt x="6711" y="9906"/>
                  </a:cubicBezTo>
                  <a:cubicBezTo>
                    <a:pt x="6871" y="9336"/>
                    <a:pt x="7008" y="8788"/>
                    <a:pt x="7122" y="8194"/>
                  </a:cubicBezTo>
                  <a:cubicBezTo>
                    <a:pt x="7236" y="7601"/>
                    <a:pt x="7327" y="6985"/>
                    <a:pt x="7396" y="6368"/>
                  </a:cubicBezTo>
                  <a:cubicBezTo>
                    <a:pt x="7464" y="5729"/>
                    <a:pt x="7487" y="5113"/>
                    <a:pt x="7487" y="4497"/>
                  </a:cubicBezTo>
                  <a:cubicBezTo>
                    <a:pt x="7487" y="4200"/>
                    <a:pt x="7464" y="3880"/>
                    <a:pt x="7441" y="3584"/>
                  </a:cubicBezTo>
                  <a:cubicBezTo>
                    <a:pt x="7441" y="3469"/>
                    <a:pt x="7441" y="3355"/>
                    <a:pt x="7418" y="3241"/>
                  </a:cubicBezTo>
                  <a:cubicBezTo>
                    <a:pt x="7418" y="3127"/>
                    <a:pt x="7418" y="3013"/>
                    <a:pt x="7396" y="2922"/>
                  </a:cubicBezTo>
                  <a:cubicBezTo>
                    <a:pt x="7373" y="2397"/>
                    <a:pt x="7327" y="1872"/>
                    <a:pt x="7213" y="1347"/>
                  </a:cubicBezTo>
                  <a:cubicBezTo>
                    <a:pt x="7099" y="867"/>
                    <a:pt x="6916" y="365"/>
                    <a:pt x="6551" y="0"/>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56" name="Google Shape;7056;p25"/>
            <p:cNvSpPr/>
            <p:nvPr/>
          </p:nvSpPr>
          <p:spPr>
            <a:xfrm>
              <a:off x="7100550" y="2062325"/>
              <a:ext cx="25" cy="0"/>
            </a:xfrm>
            <a:custGeom>
              <a:avLst/>
              <a:gdLst/>
              <a:ahLst/>
              <a:cxnLst/>
              <a:rect l="l" t="t" r="r" b="b"/>
              <a:pathLst>
                <a:path w="1" extrusionOk="0">
                  <a:moveTo>
                    <a:pt x="0" y="0"/>
                  </a:moveTo>
                  <a:lnTo>
                    <a:pt x="0" y="0"/>
                  </a:ln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57" name="Google Shape;7057;p25"/>
            <p:cNvSpPr/>
            <p:nvPr/>
          </p:nvSpPr>
          <p:spPr>
            <a:xfrm>
              <a:off x="7109100" y="2134200"/>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58" name="Google Shape;7058;p25"/>
            <p:cNvSpPr/>
            <p:nvPr/>
          </p:nvSpPr>
          <p:spPr>
            <a:xfrm>
              <a:off x="7109100" y="213477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59" name="Google Shape;7059;p25"/>
            <p:cNvSpPr/>
            <p:nvPr/>
          </p:nvSpPr>
          <p:spPr>
            <a:xfrm>
              <a:off x="6998975" y="2465750"/>
              <a:ext cx="600" cy="25"/>
            </a:xfrm>
            <a:custGeom>
              <a:avLst/>
              <a:gdLst/>
              <a:ahLst/>
              <a:cxnLst/>
              <a:rect l="l" t="t" r="r" b="b"/>
              <a:pathLst>
                <a:path w="24" h="1" extrusionOk="0">
                  <a:moveTo>
                    <a:pt x="0" y="0"/>
                  </a:moveTo>
                  <a:cubicBezTo>
                    <a:pt x="0" y="0"/>
                    <a:pt x="0" y="0"/>
                    <a:pt x="23" y="0"/>
                  </a:cubicBezTo>
                  <a:cubicBezTo>
                    <a:pt x="0" y="0"/>
                    <a:pt x="0" y="0"/>
                    <a:pt x="0" y="0"/>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60" name="Google Shape;7060;p25"/>
            <p:cNvSpPr/>
            <p:nvPr/>
          </p:nvSpPr>
          <p:spPr>
            <a:xfrm>
              <a:off x="6976150" y="1871150"/>
              <a:ext cx="2300" cy="1750"/>
            </a:xfrm>
            <a:custGeom>
              <a:avLst/>
              <a:gdLst/>
              <a:ahLst/>
              <a:cxnLst/>
              <a:rect l="l" t="t" r="r" b="b"/>
              <a:pathLst>
                <a:path w="92" h="70" extrusionOk="0">
                  <a:moveTo>
                    <a:pt x="0" y="1"/>
                  </a:moveTo>
                  <a:cubicBezTo>
                    <a:pt x="23" y="23"/>
                    <a:pt x="69" y="46"/>
                    <a:pt x="92" y="69"/>
                  </a:cubicBezTo>
                  <a:cubicBezTo>
                    <a:pt x="92" y="46"/>
                    <a:pt x="69" y="23"/>
                    <a:pt x="46" y="23"/>
                  </a:cubicBezTo>
                  <a:cubicBezTo>
                    <a:pt x="23" y="1"/>
                    <a:pt x="23" y="1"/>
                    <a:pt x="0"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61" name="Google Shape;7061;p25"/>
            <p:cNvSpPr/>
            <p:nvPr/>
          </p:nvSpPr>
          <p:spPr>
            <a:xfrm>
              <a:off x="6992125" y="1890550"/>
              <a:ext cx="2875" cy="2875"/>
            </a:xfrm>
            <a:custGeom>
              <a:avLst/>
              <a:gdLst/>
              <a:ahLst/>
              <a:cxnLst/>
              <a:rect l="l" t="t" r="r" b="b"/>
              <a:pathLst>
                <a:path w="115" h="115" extrusionOk="0">
                  <a:moveTo>
                    <a:pt x="0" y="1"/>
                  </a:moveTo>
                  <a:cubicBezTo>
                    <a:pt x="23" y="46"/>
                    <a:pt x="69" y="69"/>
                    <a:pt x="114" y="115"/>
                  </a:cubicBezTo>
                  <a:cubicBezTo>
                    <a:pt x="92" y="69"/>
                    <a:pt x="69" y="46"/>
                    <a:pt x="23" y="23"/>
                  </a:cubicBezTo>
                  <a:cubicBezTo>
                    <a:pt x="23" y="1"/>
                    <a:pt x="0" y="1"/>
                    <a:pt x="0"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62" name="Google Shape;7062;p25"/>
            <p:cNvSpPr/>
            <p:nvPr/>
          </p:nvSpPr>
          <p:spPr>
            <a:xfrm>
              <a:off x="7009250" y="1904250"/>
              <a:ext cx="6850" cy="7450"/>
            </a:xfrm>
            <a:custGeom>
              <a:avLst/>
              <a:gdLst/>
              <a:ahLst/>
              <a:cxnLst/>
              <a:rect l="l" t="t" r="r" b="b"/>
              <a:pathLst>
                <a:path w="274" h="298" extrusionOk="0">
                  <a:moveTo>
                    <a:pt x="0" y="0"/>
                  </a:moveTo>
                  <a:cubicBezTo>
                    <a:pt x="46" y="46"/>
                    <a:pt x="91" y="69"/>
                    <a:pt x="137" y="115"/>
                  </a:cubicBezTo>
                  <a:cubicBezTo>
                    <a:pt x="183" y="183"/>
                    <a:pt x="228" y="229"/>
                    <a:pt x="274" y="297"/>
                  </a:cubicBezTo>
                  <a:cubicBezTo>
                    <a:pt x="228" y="206"/>
                    <a:pt x="160" y="137"/>
                    <a:pt x="91" y="46"/>
                  </a:cubicBezTo>
                  <a:cubicBezTo>
                    <a:pt x="69" y="46"/>
                    <a:pt x="23" y="23"/>
                    <a:pt x="0"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63" name="Google Shape;7063;p25"/>
            <p:cNvSpPr/>
            <p:nvPr/>
          </p:nvSpPr>
          <p:spPr>
            <a:xfrm>
              <a:off x="6911650" y="1920800"/>
              <a:ext cx="159250" cy="552675"/>
            </a:xfrm>
            <a:custGeom>
              <a:avLst/>
              <a:gdLst/>
              <a:ahLst/>
              <a:cxnLst/>
              <a:rect l="l" t="t" r="r" b="b"/>
              <a:pathLst>
                <a:path w="6370" h="22107" extrusionOk="0">
                  <a:moveTo>
                    <a:pt x="4201" y="0"/>
                  </a:moveTo>
                  <a:cubicBezTo>
                    <a:pt x="4612" y="594"/>
                    <a:pt x="4931" y="1233"/>
                    <a:pt x="5228" y="1895"/>
                  </a:cubicBezTo>
                  <a:cubicBezTo>
                    <a:pt x="5639" y="2876"/>
                    <a:pt x="5890" y="3881"/>
                    <a:pt x="6027" y="4931"/>
                  </a:cubicBezTo>
                  <a:cubicBezTo>
                    <a:pt x="6027" y="4908"/>
                    <a:pt x="6027" y="4908"/>
                    <a:pt x="6027" y="4908"/>
                  </a:cubicBezTo>
                  <a:lnTo>
                    <a:pt x="6027" y="4908"/>
                  </a:lnTo>
                  <a:cubicBezTo>
                    <a:pt x="6232" y="6369"/>
                    <a:pt x="6187" y="7852"/>
                    <a:pt x="5981" y="9313"/>
                  </a:cubicBezTo>
                  <a:cubicBezTo>
                    <a:pt x="5992" y="9302"/>
                    <a:pt x="5998" y="9297"/>
                    <a:pt x="6001" y="9291"/>
                  </a:cubicBezTo>
                  <a:lnTo>
                    <a:pt x="6001" y="9291"/>
                  </a:lnTo>
                  <a:cubicBezTo>
                    <a:pt x="5748" y="11063"/>
                    <a:pt x="5225" y="12790"/>
                    <a:pt x="4520" y="14426"/>
                  </a:cubicBezTo>
                  <a:cubicBezTo>
                    <a:pt x="4269" y="15042"/>
                    <a:pt x="3973" y="15658"/>
                    <a:pt x="3676" y="16252"/>
                  </a:cubicBezTo>
                  <a:cubicBezTo>
                    <a:pt x="3516" y="16549"/>
                    <a:pt x="3379" y="16823"/>
                    <a:pt x="3197" y="17119"/>
                  </a:cubicBezTo>
                  <a:cubicBezTo>
                    <a:pt x="3037" y="17416"/>
                    <a:pt x="2877" y="17690"/>
                    <a:pt x="2717" y="17987"/>
                  </a:cubicBezTo>
                  <a:cubicBezTo>
                    <a:pt x="2010" y="19128"/>
                    <a:pt x="1302" y="20292"/>
                    <a:pt x="480" y="21365"/>
                  </a:cubicBezTo>
                  <a:cubicBezTo>
                    <a:pt x="480" y="21365"/>
                    <a:pt x="480" y="21388"/>
                    <a:pt x="480" y="21388"/>
                  </a:cubicBezTo>
                  <a:cubicBezTo>
                    <a:pt x="321" y="21570"/>
                    <a:pt x="184" y="21753"/>
                    <a:pt x="24" y="21935"/>
                  </a:cubicBezTo>
                  <a:cubicBezTo>
                    <a:pt x="1" y="21958"/>
                    <a:pt x="1" y="21981"/>
                    <a:pt x="1" y="22004"/>
                  </a:cubicBezTo>
                  <a:cubicBezTo>
                    <a:pt x="1" y="22027"/>
                    <a:pt x="1" y="22050"/>
                    <a:pt x="24" y="22072"/>
                  </a:cubicBezTo>
                  <a:cubicBezTo>
                    <a:pt x="47" y="22095"/>
                    <a:pt x="75" y="22107"/>
                    <a:pt x="101" y="22107"/>
                  </a:cubicBezTo>
                  <a:cubicBezTo>
                    <a:pt x="127" y="22107"/>
                    <a:pt x="149" y="22095"/>
                    <a:pt x="161" y="22072"/>
                  </a:cubicBezTo>
                  <a:cubicBezTo>
                    <a:pt x="1097" y="20954"/>
                    <a:pt x="1895" y="19721"/>
                    <a:pt x="2649" y="18443"/>
                  </a:cubicBezTo>
                  <a:cubicBezTo>
                    <a:pt x="2831" y="18146"/>
                    <a:pt x="3014" y="17827"/>
                    <a:pt x="3197" y="17507"/>
                  </a:cubicBezTo>
                  <a:cubicBezTo>
                    <a:pt x="3379" y="17211"/>
                    <a:pt x="3562" y="16891"/>
                    <a:pt x="3721" y="16571"/>
                  </a:cubicBezTo>
                  <a:cubicBezTo>
                    <a:pt x="4064" y="15932"/>
                    <a:pt x="4383" y="15270"/>
                    <a:pt x="4680" y="14586"/>
                  </a:cubicBezTo>
                  <a:cubicBezTo>
                    <a:pt x="5251" y="13262"/>
                    <a:pt x="5707" y="11869"/>
                    <a:pt x="6004" y="10431"/>
                  </a:cubicBezTo>
                  <a:cubicBezTo>
                    <a:pt x="6141" y="9724"/>
                    <a:pt x="6232" y="9016"/>
                    <a:pt x="6301" y="8309"/>
                  </a:cubicBezTo>
                  <a:cubicBezTo>
                    <a:pt x="6346" y="7578"/>
                    <a:pt x="6369" y="6848"/>
                    <a:pt x="6324" y="6118"/>
                  </a:cubicBezTo>
                  <a:cubicBezTo>
                    <a:pt x="6255" y="4680"/>
                    <a:pt x="5981" y="3242"/>
                    <a:pt x="5433" y="1918"/>
                  </a:cubicBezTo>
                  <a:cubicBezTo>
                    <a:pt x="5411" y="1872"/>
                    <a:pt x="5388" y="1826"/>
                    <a:pt x="5365" y="1758"/>
                  </a:cubicBezTo>
                  <a:cubicBezTo>
                    <a:pt x="5342" y="1689"/>
                    <a:pt x="5296" y="1621"/>
                    <a:pt x="5251" y="1552"/>
                  </a:cubicBezTo>
                  <a:cubicBezTo>
                    <a:pt x="5159" y="1393"/>
                    <a:pt x="5068" y="1233"/>
                    <a:pt x="4954" y="1073"/>
                  </a:cubicBezTo>
                  <a:cubicBezTo>
                    <a:pt x="4863" y="891"/>
                    <a:pt x="4749" y="708"/>
                    <a:pt x="4612" y="548"/>
                  </a:cubicBezTo>
                  <a:cubicBezTo>
                    <a:pt x="4589" y="502"/>
                    <a:pt x="4566" y="457"/>
                    <a:pt x="4520" y="411"/>
                  </a:cubicBezTo>
                  <a:cubicBezTo>
                    <a:pt x="4429" y="274"/>
                    <a:pt x="4315" y="137"/>
                    <a:pt x="4201"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64" name="Google Shape;7064;p25"/>
            <p:cNvSpPr/>
            <p:nvPr/>
          </p:nvSpPr>
          <p:spPr>
            <a:xfrm>
              <a:off x="7016650" y="1912800"/>
              <a:ext cx="2325" cy="2875"/>
            </a:xfrm>
            <a:custGeom>
              <a:avLst/>
              <a:gdLst/>
              <a:ahLst/>
              <a:cxnLst/>
              <a:rect l="l" t="t" r="r" b="b"/>
              <a:pathLst>
                <a:path w="93" h="115" extrusionOk="0">
                  <a:moveTo>
                    <a:pt x="1" y="1"/>
                  </a:moveTo>
                  <a:cubicBezTo>
                    <a:pt x="6" y="6"/>
                    <a:pt x="12" y="12"/>
                    <a:pt x="17" y="17"/>
                  </a:cubicBezTo>
                  <a:lnTo>
                    <a:pt x="17" y="17"/>
                  </a:lnTo>
                  <a:cubicBezTo>
                    <a:pt x="21" y="10"/>
                    <a:pt x="15" y="1"/>
                    <a:pt x="1" y="1"/>
                  </a:cubicBezTo>
                  <a:close/>
                  <a:moveTo>
                    <a:pt x="17" y="17"/>
                  </a:moveTo>
                  <a:cubicBezTo>
                    <a:pt x="14" y="21"/>
                    <a:pt x="9" y="24"/>
                    <a:pt x="1" y="24"/>
                  </a:cubicBezTo>
                  <a:cubicBezTo>
                    <a:pt x="46" y="46"/>
                    <a:pt x="69" y="92"/>
                    <a:pt x="92" y="115"/>
                  </a:cubicBezTo>
                  <a:cubicBezTo>
                    <a:pt x="72" y="75"/>
                    <a:pt x="52" y="52"/>
                    <a:pt x="17" y="17"/>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65" name="Google Shape;7065;p25"/>
            <p:cNvSpPr/>
            <p:nvPr/>
          </p:nvSpPr>
          <p:spPr>
            <a:xfrm>
              <a:off x="6923650" y="2454900"/>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66" name="Google Shape;7066;p25"/>
            <p:cNvSpPr/>
            <p:nvPr/>
          </p:nvSpPr>
          <p:spPr>
            <a:xfrm>
              <a:off x="6923650" y="2454900"/>
              <a:ext cx="25" cy="25"/>
            </a:xfrm>
            <a:custGeom>
              <a:avLst/>
              <a:gdLst/>
              <a:ahLst/>
              <a:cxnLst/>
              <a:rect l="l" t="t" r="r" b="b"/>
              <a:pathLst>
                <a:path w="1" h="1" extrusionOk="0">
                  <a:moveTo>
                    <a:pt x="0" y="1"/>
                  </a:moveTo>
                  <a:lnTo>
                    <a:pt x="0" y="1"/>
                  </a:ln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67" name="Google Shape;7067;p25"/>
            <p:cNvSpPr/>
            <p:nvPr/>
          </p:nvSpPr>
          <p:spPr>
            <a:xfrm>
              <a:off x="7024650" y="2281425"/>
              <a:ext cx="25" cy="600"/>
            </a:xfrm>
            <a:custGeom>
              <a:avLst/>
              <a:gdLst/>
              <a:ahLst/>
              <a:cxnLst/>
              <a:rect l="l" t="t" r="r" b="b"/>
              <a:pathLst>
                <a:path w="1" h="24" extrusionOk="0">
                  <a:moveTo>
                    <a:pt x="0" y="24"/>
                  </a:moveTo>
                  <a:cubicBezTo>
                    <a:pt x="0" y="24"/>
                    <a:pt x="0" y="24"/>
                    <a:pt x="0" y="1"/>
                  </a:cubicBezTo>
                  <a:cubicBezTo>
                    <a:pt x="0" y="24"/>
                    <a:pt x="0" y="24"/>
                    <a:pt x="0" y="24"/>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68" name="Google Shape;7068;p25"/>
            <p:cNvSpPr/>
            <p:nvPr/>
          </p:nvSpPr>
          <p:spPr>
            <a:xfrm>
              <a:off x="6923650" y="2454900"/>
              <a:ext cx="25" cy="25"/>
            </a:xfrm>
            <a:custGeom>
              <a:avLst/>
              <a:gdLst/>
              <a:ahLst/>
              <a:cxnLst/>
              <a:rect l="l" t="t" r="r" b="b"/>
              <a:pathLst>
                <a:path w="1" h="1" extrusionOk="0">
                  <a:moveTo>
                    <a:pt x="0" y="1"/>
                  </a:moveTo>
                  <a:cubicBezTo>
                    <a:pt x="0" y="1"/>
                    <a:pt x="0" y="1"/>
                    <a:pt x="0" y="1"/>
                  </a:cubicBezTo>
                  <a:lnTo>
                    <a:pt x="0" y="1"/>
                  </a:lnTo>
                  <a:cubicBezTo>
                    <a:pt x="0" y="1"/>
                    <a:pt x="0" y="1"/>
                    <a:pt x="0"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69" name="Google Shape;7069;p25"/>
            <p:cNvSpPr/>
            <p:nvPr/>
          </p:nvSpPr>
          <p:spPr>
            <a:xfrm>
              <a:off x="6923650" y="2454900"/>
              <a:ext cx="25" cy="25"/>
            </a:xfrm>
            <a:custGeom>
              <a:avLst/>
              <a:gdLst/>
              <a:ahLst/>
              <a:cxnLst/>
              <a:rect l="l" t="t" r="r" b="b"/>
              <a:pathLst>
                <a:path w="1" h="1" extrusionOk="0">
                  <a:moveTo>
                    <a:pt x="0" y="1"/>
                  </a:moveTo>
                  <a:cubicBezTo>
                    <a:pt x="0" y="1"/>
                    <a:pt x="0" y="1"/>
                    <a:pt x="0" y="1"/>
                  </a:cubicBezTo>
                  <a:cubicBezTo>
                    <a:pt x="0" y="1"/>
                    <a:pt x="0" y="1"/>
                    <a:pt x="0" y="1"/>
                  </a:cubicBezTo>
                  <a:lnTo>
                    <a:pt x="0" y="1"/>
                  </a:ln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70" name="Google Shape;7070;p25"/>
            <p:cNvSpPr/>
            <p:nvPr/>
          </p:nvSpPr>
          <p:spPr>
            <a:xfrm>
              <a:off x="6923650" y="2454900"/>
              <a:ext cx="25" cy="600"/>
            </a:xfrm>
            <a:custGeom>
              <a:avLst/>
              <a:gdLst/>
              <a:ahLst/>
              <a:cxnLst/>
              <a:rect l="l" t="t" r="r" b="b"/>
              <a:pathLst>
                <a:path w="1" h="24" extrusionOk="0">
                  <a:moveTo>
                    <a:pt x="0" y="24"/>
                  </a:moveTo>
                  <a:cubicBezTo>
                    <a:pt x="0" y="1"/>
                    <a:pt x="0" y="1"/>
                    <a:pt x="0" y="1"/>
                  </a:cubicBezTo>
                  <a:cubicBezTo>
                    <a:pt x="0" y="1"/>
                    <a:pt x="0" y="1"/>
                    <a:pt x="0" y="1"/>
                  </a:cubicBezTo>
                  <a:cubicBezTo>
                    <a:pt x="0" y="1"/>
                    <a:pt x="0" y="1"/>
                    <a:pt x="0" y="24"/>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71" name="Google Shape;7071;p25"/>
            <p:cNvSpPr/>
            <p:nvPr/>
          </p:nvSpPr>
          <p:spPr>
            <a:xfrm>
              <a:off x="6884275" y="1907675"/>
              <a:ext cx="167775" cy="547875"/>
            </a:xfrm>
            <a:custGeom>
              <a:avLst/>
              <a:gdLst/>
              <a:ahLst/>
              <a:cxnLst/>
              <a:rect l="l" t="t" r="r" b="b"/>
              <a:pathLst>
                <a:path w="6711" h="21915" extrusionOk="0">
                  <a:moveTo>
                    <a:pt x="4839" y="0"/>
                  </a:moveTo>
                  <a:lnTo>
                    <a:pt x="4839" y="0"/>
                  </a:lnTo>
                  <a:cubicBezTo>
                    <a:pt x="5205" y="571"/>
                    <a:pt x="5501" y="1187"/>
                    <a:pt x="5730" y="1849"/>
                  </a:cubicBezTo>
                  <a:cubicBezTo>
                    <a:pt x="6095" y="2876"/>
                    <a:pt x="6346" y="3949"/>
                    <a:pt x="6437" y="5045"/>
                  </a:cubicBezTo>
                  <a:cubicBezTo>
                    <a:pt x="6483" y="5593"/>
                    <a:pt x="6506" y="6163"/>
                    <a:pt x="6483" y="6711"/>
                  </a:cubicBezTo>
                  <a:cubicBezTo>
                    <a:pt x="6460" y="7327"/>
                    <a:pt x="6369" y="7944"/>
                    <a:pt x="6277" y="8537"/>
                  </a:cubicBezTo>
                  <a:cubicBezTo>
                    <a:pt x="6072" y="9678"/>
                    <a:pt x="5752" y="10820"/>
                    <a:pt x="5341" y="11915"/>
                  </a:cubicBezTo>
                  <a:cubicBezTo>
                    <a:pt x="5159" y="12463"/>
                    <a:pt x="4931" y="12988"/>
                    <a:pt x="4725" y="13536"/>
                  </a:cubicBezTo>
                  <a:cubicBezTo>
                    <a:pt x="4497" y="14061"/>
                    <a:pt x="4246" y="14609"/>
                    <a:pt x="3995" y="15134"/>
                  </a:cubicBezTo>
                  <a:lnTo>
                    <a:pt x="4018" y="15134"/>
                  </a:lnTo>
                  <a:cubicBezTo>
                    <a:pt x="3470" y="16298"/>
                    <a:pt x="2854" y="17416"/>
                    <a:pt x="2192" y="18512"/>
                  </a:cubicBezTo>
                  <a:cubicBezTo>
                    <a:pt x="1849" y="19059"/>
                    <a:pt x="1507" y="19607"/>
                    <a:pt x="1164" y="20155"/>
                  </a:cubicBezTo>
                  <a:cubicBezTo>
                    <a:pt x="982" y="20429"/>
                    <a:pt x="799" y="20680"/>
                    <a:pt x="617" y="20954"/>
                  </a:cubicBezTo>
                  <a:cubicBezTo>
                    <a:pt x="525" y="21091"/>
                    <a:pt x="411" y="21228"/>
                    <a:pt x="320" y="21365"/>
                  </a:cubicBezTo>
                  <a:cubicBezTo>
                    <a:pt x="229" y="21502"/>
                    <a:pt x="137" y="21639"/>
                    <a:pt x="23" y="21776"/>
                  </a:cubicBezTo>
                  <a:cubicBezTo>
                    <a:pt x="0" y="21798"/>
                    <a:pt x="23" y="21867"/>
                    <a:pt x="69" y="21890"/>
                  </a:cubicBezTo>
                  <a:cubicBezTo>
                    <a:pt x="86" y="21907"/>
                    <a:pt x="104" y="21915"/>
                    <a:pt x="121" y="21915"/>
                  </a:cubicBezTo>
                  <a:cubicBezTo>
                    <a:pt x="149" y="21915"/>
                    <a:pt x="178" y="21895"/>
                    <a:pt x="206" y="21867"/>
                  </a:cubicBezTo>
                  <a:cubicBezTo>
                    <a:pt x="297" y="21730"/>
                    <a:pt x="388" y="21593"/>
                    <a:pt x="480" y="21479"/>
                  </a:cubicBezTo>
                  <a:cubicBezTo>
                    <a:pt x="594" y="21319"/>
                    <a:pt x="685" y="21182"/>
                    <a:pt x="799" y="21022"/>
                  </a:cubicBezTo>
                  <a:cubicBezTo>
                    <a:pt x="1005" y="20726"/>
                    <a:pt x="1187" y="20452"/>
                    <a:pt x="1393" y="20155"/>
                  </a:cubicBezTo>
                  <a:cubicBezTo>
                    <a:pt x="1781" y="19562"/>
                    <a:pt x="2146" y="18968"/>
                    <a:pt x="2511" y="18375"/>
                  </a:cubicBezTo>
                  <a:cubicBezTo>
                    <a:pt x="3219" y="17165"/>
                    <a:pt x="3858" y="15932"/>
                    <a:pt x="4428" y="14654"/>
                  </a:cubicBezTo>
                  <a:cubicBezTo>
                    <a:pt x="5022" y="13376"/>
                    <a:pt x="5547" y="12075"/>
                    <a:pt x="5958" y="10728"/>
                  </a:cubicBezTo>
                  <a:cubicBezTo>
                    <a:pt x="6346" y="9382"/>
                    <a:pt x="6620" y="7989"/>
                    <a:pt x="6665" y="6597"/>
                  </a:cubicBezTo>
                  <a:cubicBezTo>
                    <a:pt x="6711" y="5387"/>
                    <a:pt x="6574" y="4155"/>
                    <a:pt x="6277" y="2990"/>
                  </a:cubicBezTo>
                  <a:cubicBezTo>
                    <a:pt x="6140" y="2397"/>
                    <a:pt x="5958" y="1826"/>
                    <a:pt x="5730" y="1279"/>
                  </a:cubicBezTo>
                  <a:cubicBezTo>
                    <a:pt x="5661" y="1119"/>
                    <a:pt x="5570" y="959"/>
                    <a:pt x="5501" y="799"/>
                  </a:cubicBezTo>
                  <a:cubicBezTo>
                    <a:pt x="5341" y="571"/>
                    <a:pt x="5159" y="366"/>
                    <a:pt x="4999" y="160"/>
                  </a:cubicBezTo>
                  <a:cubicBezTo>
                    <a:pt x="4953" y="114"/>
                    <a:pt x="4885" y="46"/>
                    <a:pt x="4839"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72" name="Google Shape;7072;p25"/>
            <p:cNvSpPr/>
            <p:nvPr/>
          </p:nvSpPr>
          <p:spPr>
            <a:xfrm>
              <a:off x="7027500" y="195390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73" name="Google Shape;7073;p25"/>
            <p:cNvSpPr/>
            <p:nvPr/>
          </p:nvSpPr>
          <p:spPr>
            <a:xfrm>
              <a:off x="6893400" y="1930500"/>
              <a:ext cx="165500" cy="533550"/>
            </a:xfrm>
            <a:custGeom>
              <a:avLst/>
              <a:gdLst/>
              <a:ahLst/>
              <a:cxnLst/>
              <a:rect l="l" t="t" r="r" b="b"/>
              <a:pathLst>
                <a:path w="6620" h="21342" extrusionOk="0">
                  <a:moveTo>
                    <a:pt x="5182" y="0"/>
                  </a:moveTo>
                  <a:cubicBezTo>
                    <a:pt x="5136" y="46"/>
                    <a:pt x="5113" y="92"/>
                    <a:pt x="5159" y="137"/>
                  </a:cubicBezTo>
                  <a:cubicBezTo>
                    <a:pt x="5273" y="297"/>
                    <a:pt x="5365" y="480"/>
                    <a:pt x="5456" y="662"/>
                  </a:cubicBezTo>
                  <a:cubicBezTo>
                    <a:pt x="5775" y="1256"/>
                    <a:pt x="5981" y="1895"/>
                    <a:pt x="6141" y="2557"/>
                  </a:cubicBezTo>
                  <a:cubicBezTo>
                    <a:pt x="6255" y="3150"/>
                    <a:pt x="6346" y="3744"/>
                    <a:pt x="6392" y="4360"/>
                  </a:cubicBezTo>
                  <a:cubicBezTo>
                    <a:pt x="6414" y="4680"/>
                    <a:pt x="6414" y="4976"/>
                    <a:pt x="6437" y="5273"/>
                  </a:cubicBezTo>
                  <a:cubicBezTo>
                    <a:pt x="6437" y="5615"/>
                    <a:pt x="6437" y="5935"/>
                    <a:pt x="6414" y="6277"/>
                  </a:cubicBezTo>
                  <a:cubicBezTo>
                    <a:pt x="6414" y="6254"/>
                    <a:pt x="6414" y="6254"/>
                    <a:pt x="6414" y="6254"/>
                  </a:cubicBezTo>
                  <a:cubicBezTo>
                    <a:pt x="6346" y="7852"/>
                    <a:pt x="6004" y="9427"/>
                    <a:pt x="5524" y="10934"/>
                  </a:cubicBezTo>
                  <a:cubicBezTo>
                    <a:pt x="5524" y="10934"/>
                    <a:pt x="5524" y="10934"/>
                    <a:pt x="5524" y="10911"/>
                  </a:cubicBezTo>
                  <a:cubicBezTo>
                    <a:pt x="5319" y="11550"/>
                    <a:pt x="5091" y="12166"/>
                    <a:pt x="4862" y="12805"/>
                  </a:cubicBezTo>
                  <a:cubicBezTo>
                    <a:pt x="4611" y="13399"/>
                    <a:pt x="4360" y="13992"/>
                    <a:pt x="4086" y="14586"/>
                  </a:cubicBezTo>
                  <a:cubicBezTo>
                    <a:pt x="3538" y="15750"/>
                    <a:pt x="2922" y="16891"/>
                    <a:pt x="2260" y="17987"/>
                  </a:cubicBezTo>
                  <a:cubicBezTo>
                    <a:pt x="2100" y="18261"/>
                    <a:pt x="1918" y="18534"/>
                    <a:pt x="1758" y="18786"/>
                  </a:cubicBezTo>
                  <a:lnTo>
                    <a:pt x="1781" y="18763"/>
                  </a:lnTo>
                  <a:lnTo>
                    <a:pt x="1781" y="18763"/>
                  </a:lnTo>
                  <a:cubicBezTo>
                    <a:pt x="1210" y="19607"/>
                    <a:pt x="640" y="20429"/>
                    <a:pt x="1" y="21228"/>
                  </a:cubicBezTo>
                  <a:cubicBezTo>
                    <a:pt x="46" y="21251"/>
                    <a:pt x="92" y="21274"/>
                    <a:pt x="138" y="21296"/>
                  </a:cubicBezTo>
                  <a:cubicBezTo>
                    <a:pt x="138" y="21319"/>
                    <a:pt x="160" y="21319"/>
                    <a:pt x="183" y="21342"/>
                  </a:cubicBezTo>
                  <a:cubicBezTo>
                    <a:pt x="1690" y="19379"/>
                    <a:pt x="3013" y="17279"/>
                    <a:pt x="4086" y="15042"/>
                  </a:cubicBezTo>
                  <a:cubicBezTo>
                    <a:pt x="4360" y="14472"/>
                    <a:pt x="4611" y="13878"/>
                    <a:pt x="4862" y="13285"/>
                  </a:cubicBezTo>
                  <a:cubicBezTo>
                    <a:pt x="5113" y="12668"/>
                    <a:pt x="5365" y="12052"/>
                    <a:pt x="5570" y="11413"/>
                  </a:cubicBezTo>
                  <a:cubicBezTo>
                    <a:pt x="6004" y="10158"/>
                    <a:pt x="6323" y="8879"/>
                    <a:pt x="6506" y="7556"/>
                  </a:cubicBezTo>
                  <a:cubicBezTo>
                    <a:pt x="6597" y="6894"/>
                    <a:pt x="6620" y="6254"/>
                    <a:pt x="6620" y="5593"/>
                  </a:cubicBezTo>
                  <a:cubicBezTo>
                    <a:pt x="6620" y="5022"/>
                    <a:pt x="6597" y="4451"/>
                    <a:pt x="6551" y="3903"/>
                  </a:cubicBezTo>
                  <a:cubicBezTo>
                    <a:pt x="6483" y="3310"/>
                    <a:pt x="6392" y="2739"/>
                    <a:pt x="6232" y="2192"/>
                  </a:cubicBezTo>
                  <a:cubicBezTo>
                    <a:pt x="6095" y="1644"/>
                    <a:pt x="5912" y="1119"/>
                    <a:pt x="5661" y="617"/>
                  </a:cubicBezTo>
                  <a:cubicBezTo>
                    <a:pt x="5547" y="457"/>
                    <a:pt x="5456" y="320"/>
                    <a:pt x="5365" y="160"/>
                  </a:cubicBezTo>
                  <a:cubicBezTo>
                    <a:pt x="5319" y="114"/>
                    <a:pt x="5296" y="69"/>
                    <a:pt x="5250" y="23"/>
                  </a:cubicBezTo>
                  <a:cubicBezTo>
                    <a:pt x="5250" y="23"/>
                    <a:pt x="5228" y="0"/>
                    <a:pt x="5228"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74" name="Google Shape;7074;p25"/>
            <p:cNvSpPr/>
            <p:nvPr/>
          </p:nvSpPr>
          <p:spPr>
            <a:xfrm>
              <a:off x="7029775" y="1947050"/>
              <a:ext cx="25" cy="25"/>
            </a:xfrm>
            <a:custGeom>
              <a:avLst/>
              <a:gdLst/>
              <a:ahLst/>
              <a:cxnLst/>
              <a:rect l="l" t="t" r="r" b="b"/>
              <a:pathLst>
                <a:path w="1" h="1" extrusionOk="0">
                  <a:moveTo>
                    <a:pt x="1" y="0"/>
                  </a:moveTo>
                  <a:cubicBezTo>
                    <a:pt x="1" y="0"/>
                    <a:pt x="1" y="0"/>
                    <a:pt x="1" y="0"/>
                  </a:cubicBezTo>
                  <a:lnTo>
                    <a:pt x="1" y="0"/>
                  </a:lnTo>
                  <a:cubicBezTo>
                    <a:pt x="1" y="0"/>
                    <a:pt x="1" y="0"/>
                    <a:pt x="1"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75" name="Google Shape;7075;p25"/>
            <p:cNvSpPr/>
            <p:nvPr/>
          </p:nvSpPr>
          <p:spPr>
            <a:xfrm>
              <a:off x="6970425" y="1878000"/>
              <a:ext cx="63950" cy="73850"/>
            </a:xfrm>
            <a:custGeom>
              <a:avLst/>
              <a:gdLst/>
              <a:ahLst/>
              <a:cxnLst/>
              <a:rect l="l" t="t" r="r" b="b"/>
              <a:pathLst>
                <a:path w="2558" h="2954" extrusionOk="0">
                  <a:moveTo>
                    <a:pt x="1" y="0"/>
                  </a:moveTo>
                  <a:cubicBezTo>
                    <a:pt x="1" y="23"/>
                    <a:pt x="24" y="46"/>
                    <a:pt x="47" y="69"/>
                  </a:cubicBezTo>
                  <a:cubicBezTo>
                    <a:pt x="298" y="274"/>
                    <a:pt x="549" y="480"/>
                    <a:pt x="777" y="708"/>
                  </a:cubicBezTo>
                  <a:cubicBezTo>
                    <a:pt x="1256" y="1165"/>
                    <a:pt x="1690" y="1690"/>
                    <a:pt x="2055" y="2283"/>
                  </a:cubicBezTo>
                  <a:cubicBezTo>
                    <a:pt x="2055" y="2283"/>
                    <a:pt x="2032" y="2260"/>
                    <a:pt x="2032" y="2260"/>
                  </a:cubicBezTo>
                  <a:lnTo>
                    <a:pt x="2032" y="2260"/>
                  </a:lnTo>
                  <a:cubicBezTo>
                    <a:pt x="2169" y="2466"/>
                    <a:pt x="2261" y="2671"/>
                    <a:pt x="2375" y="2899"/>
                  </a:cubicBezTo>
                  <a:cubicBezTo>
                    <a:pt x="2392" y="2933"/>
                    <a:pt x="2420" y="2954"/>
                    <a:pt x="2453" y="2954"/>
                  </a:cubicBezTo>
                  <a:cubicBezTo>
                    <a:pt x="2464" y="2954"/>
                    <a:pt x="2477" y="2951"/>
                    <a:pt x="2489" y="2945"/>
                  </a:cubicBezTo>
                  <a:cubicBezTo>
                    <a:pt x="2535" y="2922"/>
                    <a:pt x="2557" y="2876"/>
                    <a:pt x="2535" y="2831"/>
                  </a:cubicBezTo>
                  <a:cubicBezTo>
                    <a:pt x="2284" y="2237"/>
                    <a:pt x="1941" y="1712"/>
                    <a:pt x="1553" y="1233"/>
                  </a:cubicBezTo>
                  <a:cubicBezTo>
                    <a:pt x="1348" y="982"/>
                    <a:pt x="1119" y="754"/>
                    <a:pt x="891" y="525"/>
                  </a:cubicBezTo>
                  <a:cubicBezTo>
                    <a:pt x="846" y="480"/>
                    <a:pt x="777" y="434"/>
                    <a:pt x="731" y="388"/>
                  </a:cubicBezTo>
                  <a:cubicBezTo>
                    <a:pt x="457" y="297"/>
                    <a:pt x="229" y="160"/>
                    <a:pt x="1"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76" name="Google Shape;7076;p25"/>
            <p:cNvSpPr/>
            <p:nvPr/>
          </p:nvSpPr>
          <p:spPr>
            <a:xfrm>
              <a:off x="6982425" y="1882000"/>
              <a:ext cx="600" cy="600"/>
            </a:xfrm>
            <a:custGeom>
              <a:avLst/>
              <a:gdLst/>
              <a:ahLst/>
              <a:cxnLst/>
              <a:rect l="l" t="t" r="r" b="b"/>
              <a:pathLst>
                <a:path w="24" h="24" extrusionOk="0">
                  <a:moveTo>
                    <a:pt x="0" y="0"/>
                  </a:moveTo>
                  <a:cubicBezTo>
                    <a:pt x="0" y="0"/>
                    <a:pt x="0" y="0"/>
                    <a:pt x="0" y="23"/>
                  </a:cubicBezTo>
                  <a:lnTo>
                    <a:pt x="23" y="23"/>
                  </a:lnTo>
                  <a:lnTo>
                    <a:pt x="0" y="0"/>
                  </a:ln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77" name="Google Shape;7077;p25"/>
            <p:cNvSpPr/>
            <p:nvPr/>
          </p:nvSpPr>
          <p:spPr>
            <a:xfrm>
              <a:off x="6989850" y="1895700"/>
              <a:ext cx="575" cy="25"/>
            </a:xfrm>
            <a:custGeom>
              <a:avLst/>
              <a:gdLst/>
              <a:ahLst/>
              <a:cxnLst/>
              <a:rect l="l" t="t" r="r" b="b"/>
              <a:pathLst>
                <a:path w="23" h="1" extrusionOk="0">
                  <a:moveTo>
                    <a:pt x="23" y="0"/>
                  </a:moveTo>
                  <a:cubicBezTo>
                    <a:pt x="0" y="0"/>
                    <a:pt x="0" y="0"/>
                    <a:pt x="0" y="0"/>
                  </a:cubicBezTo>
                  <a:cubicBezTo>
                    <a:pt x="0" y="0"/>
                    <a:pt x="0" y="0"/>
                    <a:pt x="23"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78" name="Google Shape;7078;p25"/>
            <p:cNvSpPr/>
            <p:nvPr/>
          </p:nvSpPr>
          <p:spPr>
            <a:xfrm>
              <a:off x="6972725" y="1879150"/>
              <a:ext cx="60500" cy="66200"/>
            </a:xfrm>
            <a:custGeom>
              <a:avLst/>
              <a:gdLst/>
              <a:ahLst/>
              <a:cxnLst/>
              <a:rect l="l" t="t" r="r" b="b"/>
              <a:pathLst>
                <a:path w="2420" h="2648" extrusionOk="0">
                  <a:moveTo>
                    <a:pt x="0" y="0"/>
                  </a:moveTo>
                  <a:cubicBezTo>
                    <a:pt x="0" y="46"/>
                    <a:pt x="23" y="69"/>
                    <a:pt x="46" y="91"/>
                  </a:cubicBezTo>
                  <a:cubicBezTo>
                    <a:pt x="274" y="297"/>
                    <a:pt x="502" y="502"/>
                    <a:pt x="731" y="708"/>
                  </a:cubicBezTo>
                  <a:lnTo>
                    <a:pt x="708" y="708"/>
                  </a:lnTo>
                  <a:cubicBezTo>
                    <a:pt x="982" y="982"/>
                    <a:pt x="1256" y="1255"/>
                    <a:pt x="1484" y="1552"/>
                  </a:cubicBezTo>
                  <a:cubicBezTo>
                    <a:pt x="1735" y="1849"/>
                    <a:pt x="1986" y="2191"/>
                    <a:pt x="2169" y="2534"/>
                  </a:cubicBezTo>
                  <a:cubicBezTo>
                    <a:pt x="2192" y="2557"/>
                    <a:pt x="2214" y="2579"/>
                    <a:pt x="2214" y="2602"/>
                  </a:cubicBezTo>
                  <a:cubicBezTo>
                    <a:pt x="2237" y="2625"/>
                    <a:pt x="2237" y="2625"/>
                    <a:pt x="2260" y="2648"/>
                  </a:cubicBezTo>
                  <a:lnTo>
                    <a:pt x="2351" y="2648"/>
                  </a:lnTo>
                  <a:cubicBezTo>
                    <a:pt x="2374" y="2625"/>
                    <a:pt x="2397" y="2602"/>
                    <a:pt x="2397" y="2579"/>
                  </a:cubicBezTo>
                  <a:cubicBezTo>
                    <a:pt x="2397" y="2579"/>
                    <a:pt x="2420" y="2534"/>
                    <a:pt x="2397" y="2511"/>
                  </a:cubicBezTo>
                  <a:cubicBezTo>
                    <a:pt x="2260" y="2260"/>
                    <a:pt x="2100" y="2032"/>
                    <a:pt x="1940" y="1803"/>
                  </a:cubicBezTo>
                  <a:cubicBezTo>
                    <a:pt x="1758" y="1575"/>
                    <a:pt x="1575" y="1347"/>
                    <a:pt x="1393" y="1119"/>
                  </a:cubicBezTo>
                  <a:cubicBezTo>
                    <a:pt x="1142" y="845"/>
                    <a:pt x="868" y="571"/>
                    <a:pt x="594" y="320"/>
                  </a:cubicBezTo>
                  <a:cubicBezTo>
                    <a:pt x="388" y="228"/>
                    <a:pt x="183" y="137"/>
                    <a:pt x="0"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79" name="Google Shape;7079;p25"/>
            <p:cNvSpPr/>
            <p:nvPr/>
          </p:nvSpPr>
          <p:spPr>
            <a:xfrm>
              <a:off x="6997250" y="1901400"/>
              <a:ext cx="30850" cy="36625"/>
            </a:xfrm>
            <a:custGeom>
              <a:avLst/>
              <a:gdLst/>
              <a:ahLst/>
              <a:cxnLst/>
              <a:rect l="l" t="t" r="r" b="b"/>
              <a:pathLst>
                <a:path w="1234" h="1465" extrusionOk="0">
                  <a:moveTo>
                    <a:pt x="115" y="0"/>
                  </a:moveTo>
                  <a:cubicBezTo>
                    <a:pt x="92" y="0"/>
                    <a:pt x="69" y="0"/>
                    <a:pt x="46" y="23"/>
                  </a:cubicBezTo>
                  <a:cubicBezTo>
                    <a:pt x="1" y="46"/>
                    <a:pt x="1" y="114"/>
                    <a:pt x="24" y="160"/>
                  </a:cubicBezTo>
                  <a:cubicBezTo>
                    <a:pt x="389" y="548"/>
                    <a:pt x="708" y="982"/>
                    <a:pt x="1051" y="1438"/>
                  </a:cubicBezTo>
                  <a:cubicBezTo>
                    <a:pt x="1064" y="1451"/>
                    <a:pt x="1092" y="1465"/>
                    <a:pt x="1123" y="1465"/>
                  </a:cubicBezTo>
                  <a:cubicBezTo>
                    <a:pt x="1145" y="1465"/>
                    <a:pt x="1168" y="1458"/>
                    <a:pt x="1188" y="1438"/>
                  </a:cubicBezTo>
                  <a:cubicBezTo>
                    <a:pt x="1211" y="1415"/>
                    <a:pt x="1233" y="1347"/>
                    <a:pt x="1188" y="1301"/>
                  </a:cubicBezTo>
                  <a:cubicBezTo>
                    <a:pt x="868" y="868"/>
                    <a:pt x="549" y="434"/>
                    <a:pt x="183" y="23"/>
                  </a:cubicBezTo>
                  <a:cubicBezTo>
                    <a:pt x="161" y="0"/>
                    <a:pt x="138" y="0"/>
                    <a:pt x="115"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80" name="Google Shape;7080;p25"/>
            <p:cNvSpPr/>
            <p:nvPr/>
          </p:nvSpPr>
          <p:spPr>
            <a:xfrm>
              <a:off x="6999550" y="1902525"/>
              <a:ext cx="30250" cy="41125"/>
            </a:xfrm>
            <a:custGeom>
              <a:avLst/>
              <a:gdLst/>
              <a:ahLst/>
              <a:cxnLst/>
              <a:rect l="l" t="t" r="r" b="b"/>
              <a:pathLst>
                <a:path w="1210" h="1645" extrusionOk="0">
                  <a:moveTo>
                    <a:pt x="91" y="1"/>
                  </a:moveTo>
                  <a:cubicBezTo>
                    <a:pt x="69" y="1"/>
                    <a:pt x="46" y="24"/>
                    <a:pt x="46" y="24"/>
                  </a:cubicBezTo>
                  <a:cubicBezTo>
                    <a:pt x="0" y="69"/>
                    <a:pt x="0" y="115"/>
                    <a:pt x="23" y="161"/>
                  </a:cubicBezTo>
                  <a:cubicBezTo>
                    <a:pt x="388" y="617"/>
                    <a:pt x="730" y="1097"/>
                    <a:pt x="1027" y="1599"/>
                  </a:cubicBezTo>
                  <a:cubicBezTo>
                    <a:pt x="1050" y="1622"/>
                    <a:pt x="1073" y="1622"/>
                    <a:pt x="1096" y="1644"/>
                  </a:cubicBezTo>
                  <a:cubicBezTo>
                    <a:pt x="1119" y="1644"/>
                    <a:pt x="1141" y="1622"/>
                    <a:pt x="1164" y="1622"/>
                  </a:cubicBezTo>
                  <a:cubicBezTo>
                    <a:pt x="1187" y="1599"/>
                    <a:pt x="1210" y="1576"/>
                    <a:pt x="1210" y="1553"/>
                  </a:cubicBezTo>
                  <a:cubicBezTo>
                    <a:pt x="1210" y="1530"/>
                    <a:pt x="1210" y="1507"/>
                    <a:pt x="1187" y="1485"/>
                  </a:cubicBezTo>
                  <a:cubicBezTo>
                    <a:pt x="867" y="982"/>
                    <a:pt x="548" y="503"/>
                    <a:pt x="183" y="47"/>
                  </a:cubicBezTo>
                  <a:cubicBezTo>
                    <a:pt x="160" y="24"/>
                    <a:pt x="137" y="1"/>
                    <a:pt x="91"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81" name="Google Shape;7081;p25"/>
            <p:cNvSpPr/>
            <p:nvPr/>
          </p:nvSpPr>
          <p:spPr>
            <a:xfrm>
              <a:off x="7003525" y="1907675"/>
              <a:ext cx="28575" cy="41675"/>
            </a:xfrm>
            <a:custGeom>
              <a:avLst/>
              <a:gdLst/>
              <a:ahLst/>
              <a:cxnLst/>
              <a:rect l="l" t="t" r="r" b="b"/>
              <a:pathLst>
                <a:path w="1143" h="1667" extrusionOk="0">
                  <a:moveTo>
                    <a:pt x="92" y="0"/>
                  </a:moveTo>
                  <a:cubicBezTo>
                    <a:pt x="92" y="0"/>
                    <a:pt x="69" y="23"/>
                    <a:pt x="46" y="23"/>
                  </a:cubicBezTo>
                  <a:cubicBezTo>
                    <a:pt x="1" y="69"/>
                    <a:pt x="1" y="114"/>
                    <a:pt x="24" y="160"/>
                  </a:cubicBezTo>
                  <a:cubicBezTo>
                    <a:pt x="252" y="480"/>
                    <a:pt x="480" y="799"/>
                    <a:pt x="663" y="1119"/>
                  </a:cubicBezTo>
                  <a:cubicBezTo>
                    <a:pt x="754" y="1279"/>
                    <a:pt x="845" y="1438"/>
                    <a:pt x="937" y="1598"/>
                  </a:cubicBezTo>
                  <a:cubicBezTo>
                    <a:pt x="960" y="1621"/>
                    <a:pt x="960" y="1644"/>
                    <a:pt x="1005" y="1667"/>
                  </a:cubicBezTo>
                  <a:lnTo>
                    <a:pt x="1074" y="1667"/>
                  </a:lnTo>
                  <a:cubicBezTo>
                    <a:pt x="1119" y="1644"/>
                    <a:pt x="1142" y="1575"/>
                    <a:pt x="1119" y="1530"/>
                  </a:cubicBezTo>
                  <a:cubicBezTo>
                    <a:pt x="845" y="1005"/>
                    <a:pt x="526" y="503"/>
                    <a:pt x="183" y="46"/>
                  </a:cubicBezTo>
                  <a:cubicBezTo>
                    <a:pt x="161" y="23"/>
                    <a:pt x="138" y="0"/>
                    <a:pt x="92"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82" name="Google Shape;7082;p25"/>
            <p:cNvSpPr/>
            <p:nvPr/>
          </p:nvSpPr>
          <p:spPr>
            <a:xfrm>
              <a:off x="7004100" y="1904825"/>
              <a:ext cx="33125" cy="45675"/>
            </a:xfrm>
            <a:custGeom>
              <a:avLst/>
              <a:gdLst/>
              <a:ahLst/>
              <a:cxnLst/>
              <a:rect l="l" t="t" r="r" b="b"/>
              <a:pathLst>
                <a:path w="1325" h="1827" extrusionOk="0">
                  <a:moveTo>
                    <a:pt x="115" y="0"/>
                  </a:moveTo>
                  <a:cubicBezTo>
                    <a:pt x="92" y="0"/>
                    <a:pt x="69" y="23"/>
                    <a:pt x="46" y="23"/>
                  </a:cubicBezTo>
                  <a:cubicBezTo>
                    <a:pt x="1" y="69"/>
                    <a:pt x="1" y="114"/>
                    <a:pt x="23" y="160"/>
                  </a:cubicBezTo>
                  <a:cubicBezTo>
                    <a:pt x="457" y="685"/>
                    <a:pt x="822" y="1233"/>
                    <a:pt x="1142" y="1803"/>
                  </a:cubicBezTo>
                  <a:cubicBezTo>
                    <a:pt x="1165" y="1826"/>
                    <a:pt x="1188" y="1826"/>
                    <a:pt x="1210" y="1826"/>
                  </a:cubicBezTo>
                  <a:cubicBezTo>
                    <a:pt x="1233" y="1826"/>
                    <a:pt x="1279" y="1826"/>
                    <a:pt x="1279" y="1803"/>
                  </a:cubicBezTo>
                  <a:cubicBezTo>
                    <a:pt x="1302" y="1803"/>
                    <a:pt x="1325" y="1781"/>
                    <a:pt x="1325" y="1735"/>
                  </a:cubicBezTo>
                  <a:cubicBezTo>
                    <a:pt x="1325" y="1712"/>
                    <a:pt x="1325" y="1689"/>
                    <a:pt x="1302" y="1666"/>
                  </a:cubicBezTo>
                  <a:cubicBezTo>
                    <a:pt x="959" y="1119"/>
                    <a:pt x="594" y="548"/>
                    <a:pt x="183" y="46"/>
                  </a:cubicBezTo>
                  <a:cubicBezTo>
                    <a:pt x="160" y="23"/>
                    <a:pt x="138" y="0"/>
                    <a:pt x="115"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83" name="Google Shape;7083;p25"/>
            <p:cNvSpPr/>
            <p:nvPr/>
          </p:nvSpPr>
          <p:spPr>
            <a:xfrm>
              <a:off x="7010375" y="1914525"/>
              <a:ext cx="32550" cy="46250"/>
            </a:xfrm>
            <a:custGeom>
              <a:avLst/>
              <a:gdLst/>
              <a:ahLst/>
              <a:cxnLst/>
              <a:rect l="l" t="t" r="r" b="b"/>
              <a:pathLst>
                <a:path w="1302" h="1850" extrusionOk="0">
                  <a:moveTo>
                    <a:pt x="46" y="0"/>
                  </a:moveTo>
                  <a:cubicBezTo>
                    <a:pt x="24" y="46"/>
                    <a:pt x="1" y="114"/>
                    <a:pt x="46" y="137"/>
                  </a:cubicBezTo>
                  <a:cubicBezTo>
                    <a:pt x="292" y="450"/>
                    <a:pt x="495" y="764"/>
                    <a:pt x="696" y="1098"/>
                  </a:cubicBezTo>
                  <a:lnTo>
                    <a:pt x="696" y="1098"/>
                  </a:lnTo>
                  <a:cubicBezTo>
                    <a:pt x="691" y="1096"/>
                    <a:pt x="686" y="1096"/>
                    <a:pt x="686" y="1096"/>
                  </a:cubicBezTo>
                  <a:lnTo>
                    <a:pt x="686" y="1096"/>
                  </a:lnTo>
                  <a:cubicBezTo>
                    <a:pt x="822" y="1324"/>
                    <a:pt x="959" y="1552"/>
                    <a:pt x="1096" y="1803"/>
                  </a:cubicBezTo>
                  <a:cubicBezTo>
                    <a:pt x="1096" y="1826"/>
                    <a:pt x="1119" y="1849"/>
                    <a:pt x="1142" y="1849"/>
                  </a:cubicBezTo>
                  <a:lnTo>
                    <a:pt x="1210" y="1849"/>
                  </a:lnTo>
                  <a:cubicBezTo>
                    <a:pt x="1256" y="1826"/>
                    <a:pt x="1302" y="1758"/>
                    <a:pt x="1279" y="1712"/>
                  </a:cubicBezTo>
                  <a:cubicBezTo>
                    <a:pt x="959" y="1142"/>
                    <a:pt x="617" y="548"/>
                    <a:pt x="183" y="23"/>
                  </a:cubicBezTo>
                  <a:cubicBezTo>
                    <a:pt x="183" y="0"/>
                    <a:pt x="138" y="0"/>
                    <a:pt x="115"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84" name="Google Shape;7084;p25"/>
            <p:cNvSpPr/>
            <p:nvPr/>
          </p:nvSpPr>
          <p:spPr>
            <a:xfrm>
              <a:off x="7021800" y="1931075"/>
              <a:ext cx="24550" cy="37900"/>
            </a:xfrm>
            <a:custGeom>
              <a:avLst/>
              <a:gdLst/>
              <a:ahLst/>
              <a:cxnLst/>
              <a:rect l="l" t="t" r="r" b="b"/>
              <a:pathLst>
                <a:path w="982" h="1516" extrusionOk="0">
                  <a:moveTo>
                    <a:pt x="114" y="0"/>
                  </a:moveTo>
                  <a:cubicBezTo>
                    <a:pt x="92" y="0"/>
                    <a:pt x="69" y="23"/>
                    <a:pt x="46" y="23"/>
                  </a:cubicBezTo>
                  <a:cubicBezTo>
                    <a:pt x="0" y="69"/>
                    <a:pt x="0" y="114"/>
                    <a:pt x="46" y="160"/>
                  </a:cubicBezTo>
                  <a:cubicBezTo>
                    <a:pt x="137" y="320"/>
                    <a:pt x="251" y="457"/>
                    <a:pt x="343" y="616"/>
                  </a:cubicBezTo>
                  <a:cubicBezTo>
                    <a:pt x="502" y="890"/>
                    <a:pt x="639" y="1164"/>
                    <a:pt x="776" y="1461"/>
                  </a:cubicBezTo>
                  <a:cubicBezTo>
                    <a:pt x="793" y="1494"/>
                    <a:pt x="822" y="1516"/>
                    <a:pt x="854" y="1516"/>
                  </a:cubicBezTo>
                  <a:cubicBezTo>
                    <a:pt x="866" y="1516"/>
                    <a:pt x="878" y="1513"/>
                    <a:pt x="890" y="1507"/>
                  </a:cubicBezTo>
                  <a:cubicBezTo>
                    <a:pt x="959" y="1484"/>
                    <a:pt x="982" y="1438"/>
                    <a:pt x="959" y="1370"/>
                  </a:cubicBezTo>
                  <a:cubicBezTo>
                    <a:pt x="731" y="913"/>
                    <a:pt x="502" y="457"/>
                    <a:pt x="183" y="46"/>
                  </a:cubicBezTo>
                  <a:cubicBezTo>
                    <a:pt x="160" y="23"/>
                    <a:pt x="137" y="0"/>
                    <a:pt x="114"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85" name="Google Shape;7085;p25"/>
            <p:cNvSpPr/>
            <p:nvPr/>
          </p:nvSpPr>
          <p:spPr>
            <a:xfrm>
              <a:off x="7025225" y="1937350"/>
              <a:ext cx="22850" cy="34475"/>
            </a:xfrm>
            <a:custGeom>
              <a:avLst/>
              <a:gdLst/>
              <a:ahLst/>
              <a:cxnLst/>
              <a:rect l="l" t="t" r="r" b="b"/>
              <a:pathLst>
                <a:path w="914" h="1379" extrusionOk="0">
                  <a:moveTo>
                    <a:pt x="114" y="0"/>
                  </a:moveTo>
                  <a:cubicBezTo>
                    <a:pt x="92" y="0"/>
                    <a:pt x="69" y="0"/>
                    <a:pt x="69" y="23"/>
                  </a:cubicBezTo>
                  <a:cubicBezTo>
                    <a:pt x="23" y="46"/>
                    <a:pt x="0" y="114"/>
                    <a:pt x="46" y="160"/>
                  </a:cubicBezTo>
                  <a:cubicBezTo>
                    <a:pt x="132" y="268"/>
                    <a:pt x="219" y="397"/>
                    <a:pt x="305" y="527"/>
                  </a:cubicBezTo>
                  <a:lnTo>
                    <a:pt x="305" y="527"/>
                  </a:lnTo>
                  <a:cubicBezTo>
                    <a:pt x="303" y="526"/>
                    <a:pt x="300" y="525"/>
                    <a:pt x="297" y="525"/>
                  </a:cubicBezTo>
                  <a:cubicBezTo>
                    <a:pt x="457" y="776"/>
                    <a:pt x="594" y="1050"/>
                    <a:pt x="708" y="1324"/>
                  </a:cubicBezTo>
                  <a:cubicBezTo>
                    <a:pt x="724" y="1358"/>
                    <a:pt x="766" y="1379"/>
                    <a:pt x="804" y="1379"/>
                  </a:cubicBezTo>
                  <a:cubicBezTo>
                    <a:pt x="819" y="1379"/>
                    <a:pt x="833" y="1376"/>
                    <a:pt x="845" y="1370"/>
                  </a:cubicBezTo>
                  <a:cubicBezTo>
                    <a:pt x="890" y="1370"/>
                    <a:pt x="913" y="1301"/>
                    <a:pt x="890" y="1256"/>
                  </a:cubicBezTo>
                  <a:cubicBezTo>
                    <a:pt x="685" y="822"/>
                    <a:pt x="480" y="411"/>
                    <a:pt x="206" y="23"/>
                  </a:cubicBezTo>
                  <a:cubicBezTo>
                    <a:pt x="183" y="0"/>
                    <a:pt x="137" y="0"/>
                    <a:pt x="114"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86" name="Google Shape;7086;p25"/>
            <p:cNvSpPr/>
            <p:nvPr/>
          </p:nvSpPr>
          <p:spPr>
            <a:xfrm>
              <a:off x="7026925" y="1937925"/>
              <a:ext cx="21150" cy="33325"/>
            </a:xfrm>
            <a:custGeom>
              <a:avLst/>
              <a:gdLst/>
              <a:ahLst/>
              <a:cxnLst/>
              <a:rect l="l" t="t" r="r" b="b"/>
              <a:pathLst>
                <a:path w="846" h="1333" extrusionOk="0">
                  <a:moveTo>
                    <a:pt x="115" y="0"/>
                  </a:moveTo>
                  <a:cubicBezTo>
                    <a:pt x="92" y="0"/>
                    <a:pt x="69" y="23"/>
                    <a:pt x="46" y="23"/>
                  </a:cubicBezTo>
                  <a:cubicBezTo>
                    <a:pt x="1" y="69"/>
                    <a:pt x="1" y="114"/>
                    <a:pt x="46" y="160"/>
                  </a:cubicBezTo>
                  <a:cubicBezTo>
                    <a:pt x="92" y="251"/>
                    <a:pt x="138" y="320"/>
                    <a:pt x="183" y="411"/>
                  </a:cubicBezTo>
                  <a:cubicBezTo>
                    <a:pt x="183" y="411"/>
                    <a:pt x="183" y="388"/>
                    <a:pt x="183" y="388"/>
                  </a:cubicBezTo>
                  <a:cubicBezTo>
                    <a:pt x="343" y="685"/>
                    <a:pt x="503" y="982"/>
                    <a:pt x="640" y="1278"/>
                  </a:cubicBezTo>
                  <a:cubicBezTo>
                    <a:pt x="673" y="1312"/>
                    <a:pt x="707" y="1333"/>
                    <a:pt x="740" y="1333"/>
                  </a:cubicBezTo>
                  <a:cubicBezTo>
                    <a:pt x="752" y="1333"/>
                    <a:pt x="765" y="1330"/>
                    <a:pt x="777" y="1324"/>
                  </a:cubicBezTo>
                  <a:cubicBezTo>
                    <a:pt x="822" y="1324"/>
                    <a:pt x="845" y="1255"/>
                    <a:pt x="822" y="1210"/>
                  </a:cubicBezTo>
                  <a:cubicBezTo>
                    <a:pt x="640" y="822"/>
                    <a:pt x="434" y="411"/>
                    <a:pt x="183" y="46"/>
                  </a:cubicBezTo>
                  <a:cubicBezTo>
                    <a:pt x="183" y="23"/>
                    <a:pt x="138" y="0"/>
                    <a:pt x="115"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87" name="Google Shape;7087;p25"/>
            <p:cNvSpPr/>
            <p:nvPr/>
          </p:nvSpPr>
          <p:spPr>
            <a:xfrm>
              <a:off x="6974425" y="1880850"/>
              <a:ext cx="26275" cy="19525"/>
            </a:xfrm>
            <a:custGeom>
              <a:avLst/>
              <a:gdLst/>
              <a:ahLst/>
              <a:cxnLst/>
              <a:rect l="l" t="t" r="r" b="b"/>
              <a:pathLst>
                <a:path w="1051" h="781" extrusionOk="0">
                  <a:moveTo>
                    <a:pt x="1" y="1"/>
                  </a:moveTo>
                  <a:cubicBezTo>
                    <a:pt x="297" y="252"/>
                    <a:pt x="594" y="503"/>
                    <a:pt x="891" y="754"/>
                  </a:cubicBezTo>
                  <a:cubicBezTo>
                    <a:pt x="910" y="773"/>
                    <a:pt x="934" y="780"/>
                    <a:pt x="956" y="780"/>
                  </a:cubicBezTo>
                  <a:cubicBezTo>
                    <a:pt x="986" y="780"/>
                    <a:pt x="1015" y="767"/>
                    <a:pt x="1028" y="754"/>
                  </a:cubicBezTo>
                  <a:cubicBezTo>
                    <a:pt x="1028" y="731"/>
                    <a:pt x="1051" y="685"/>
                    <a:pt x="1051" y="663"/>
                  </a:cubicBezTo>
                  <a:cubicBezTo>
                    <a:pt x="1028" y="640"/>
                    <a:pt x="1028" y="617"/>
                    <a:pt x="1005" y="617"/>
                  </a:cubicBezTo>
                  <a:cubicBezTo>
                    <a:pt x="868" y="480"/>
                    <a:pt x="731" y="366"/>
                    <a:pt x="617" y="252"/>
                  </a:cubicBezTo>
                  <a:cubicBezTo>
                    <a:pt x="594" y="274"/>
                    <a:pt x="571" y="274"/>
                    <a:pt x="571" y="274"/>
                  </a:cubicBezTo>
                  <a:cubicBezTo>
                    <a:pt x="366" y="206"/>
                    <a:pt x="183" y="92"/>
                    <a:pt x="1"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88" name="Google Shape;7088;p25"/>
            <p:cNvSpPr/>
            <p:nvPr/>
          </p:nvSpPr>
          <p:spPr>
            <a:xfrm>
              <a:off x="6982425" y="1882000"/>
              <a:ext cx="3450" cy="1725"/>
            </a:xfrm>
            <a:custGeom>
              <a:avLst/>
              <a:gdLst/>
              <a:ahLst/>
              <a:cxnLst/>
              <a:rect l="l" t="t" r="r" b="b"/>
              <a:pathLst>
                <a:path w="138" h="69" extrusionOk="0">
                  <a:moveTo>
                    <a:pt x="0" y="0"/>
                  </a:moveTo>
                  <a:cubicBezTo>
                    <a:pt x="0" y="0"/>
                    <a:pt x="0" y="0"/>
                    <a:pt x="0" y="23"/>
                  </a:cubicBezTo>
                  <a:cubicBezTo>
                    <a:pt x="21" y="23"/>
                    <a:pt x="59" y="41"/>
                    <a:pt x="84" y="45"/>
                  </a:cubicBezTo>
                  <a:lnTo>
                    <a:pt x="84" y="45"/>
                  </a:lnTo>
                  <a:cubicBezTo>
                    <a:pt x="60" y="30"/>
                    <a:pt x="30" y="15"/>
                    <a:pt x="0" y="0"/>
                  </a:cubicBezTo>
                  <a:close/>
                  <a:moveTo>
                    <a:pt x="84" y="45"/>
                  </a:moveTo>
                  <a:lnTo>
                    <a:pt x="84" y="45"/>
                  </a:lnTo>
                  <a:cubicBezTo>
                    <a:pt x="96" y="53"/>
                    <a:pt x="107" y="61"/>
                    <a:pt x="114" y="69"/>
                  </a:cubicBezTo>
                  <a:lnTo>
                    <a:pt x="137" y="69"/>
                  </a:lnTo>
                  <a:cubicBezTo>
                    <a:pt x="114" y="69"/>
                    <a:pt x="114" y="69"/>
                    <a:pt x="92" y="46"/>
                  </a:cubicBezTo>
                  <a:cubicBezTo>
                    <a:pt x="89" y="46"/>
                    <a:pt x="87" y="46"/>
                    <a:pt x="84" y="45"/>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89" name="Google Shape;7089;p25"/>
            <p:cNvSpPr/>
            <p:nvPr/>
          </p:nvSpPr>
          <p:spPr>
            <a:xfrm>
              <a:off x="6972150" y="1879150"/>
              <a:ext cx="35400" cy="32625"/>
            </a:xfrm>
            <a:custGeom>
              <a:avLst/>
              <a:gdLst/>
              <a:ahLst/>
              <a:cxnLst/>
              <a:rect l="l" t="t" r="r" b="b"/>
              <a:pathLst>
                <a:path w="1416" h="1305" extrusionOk="0">
                  <a:moveTo>
                    <a:pt x="0" y="0"/>
                  </a:moveTo>
                  <a:cubicBezTo>
                    <a:pt x="411" y="411"/>
                    <a:pt x="845" y="822"/>
                    <a:pt x="1233" y="1278"/>
                  </a:cubicBezTo>
                  <a:cubicBezTo>
                    <a:pt x="1246" y="1291"/>
                    <a:pt x="1275" y="1305"/>
                    <a:pt x="1301" y="1305"/>
                  </a:cubicBezTo>
                  <a:cubicBezTo>
                    <a:pt x="1320" y="1305"/>
                    <a:pt x="1337" y="1298"/>
                    <a:pt x="1347" y="1278"/>
                  </a:cubicBezTo>
                  <a:cubicBezTo>
                    <a:pt x="1393" y="1255"/>
                    <a:pt x="1416" y="1187"/>
                    <a:pt x="1370" y="1141"/>
                  </a:cubicBezTo>
                  <a:cubicBezTo>
                    <a:pt x="1119" y="845"/>
                    <a:pt x="845" y="571"/>
                    <a:pt x="571" y="297"/>
                  </a:cubicBezTo>
                  <a:cubicBezTo>
                    <a:pt x="366" y="228"/>
                    <a:pt x="183" y="114"/>
                    <a:pt x="0"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90" name="Google Shape;7090;p25"/>
            <p:cNvSpPr/>
            <p:nvPr/>
          </p:nvSpPr>
          <p:spPr>
            <a:xfrm>
              <a:off x="6977275" y="1882575"/>
              <a:ext cx="35425" cy="35200"/>
            </a:xfrm>
            <a:custGeom>
              <a:avLst/>
              <a:gdLst/>
              <a:ahLst/>
              <a:cxnLst/>
              <a:rect l="l" t="t" r="r" b="b"/>
              <a:pathLst>
                <a:path w="1417" h="1408" extrusionOk="0">
                  <a:moveTo>
                    <a:pt x="1" y="0"/>
                  </a:moveTo>
                  <a:cubicBezTo>
                    <a:pt x="1" y="0"/>
                    <a:pt x="1" y="23"/>
                    <a:pt x="1" y="46"/>
                  </a:cubicBezTo>
                  <a:cubicBezTo>
                    <a:pt x="1" y="69"/>
                    <a:pt x="24" y="91"/>
                    <a:pt x="47" y="114"/>
                  </a:cubicBezTo>
                  <a:cubicBezTo>
                    <a:pt x="115" y="183"/>
                    <a:pt x="206" y="251"/>
                    <a:pt x="298" y="342"/>
                  </a:cubicBezTo>
                  <a:cubicBezTo>
                    <a:pt x="617" y="662"/>
                    <a:pt x="937" y="1004"/>
                    <a:pt x="1233" y="1370"/>
                  </a:cubicBezTo>
                  <a:cubicBezTo>
                    <a:pt x="1247" y="1396"/>
                    <a:pt x="1276" y="1407"/>
                    <a:pt x="1307" y="1407"/>
                  </a:cubicBezTo>
                  <a:cubicBezTo>
                    <a:pt x="1329" y="1407"/>
                    <a:pt x="1351" y="1402"/>
                    <a:pt x="1370" y="1392"/>
                  </a:cubicBezTo>
                  <a:cubicBezTo>
                    <a:pt x="1393" y="1370"/>
                    <a:pt x="1416" y="1301"/>
                    <a:pt x="1370" y="1255"/>
                  </a:cubicBezTo>
                  <a:cubicBezTo>
                    <a:pt x="1188" y="1027"/>
                    <a:pt x="1005" y="799"/>
                    <a:pt x="800" y="594"/>
                  </a:cubicBezTo>
                  <a:cubicBezTo>
                    <a:pt x="686" y="457"/>
                    <a:pt x="549" y="320"/>
                    <a:pt x="412" y="183"/>
                  </a:cubicBezTo>
                  <a:cubicBezTo>
                    <a:pt x="275" y="137"/>
                    <a:pt x="138" y="69"/>
                    <a:pt x="1"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91" name="Google Shape;7091;p25"/>
            <p:cNvSpPr/>
            <p:nvPr/>
          </p:nvSpPr>
          <p:spPr>
            <a:xfrm>
              <a:off x="7004675" y="1909375"/>
              <a:ext cx="22275" cy="29700"/>
            </a:xfrm>
            <a:custGeom>
              <a:avLst/>
              <a:gdLst/>
              <a:ahLst/>
              <a:cxnLst/>
              <a:rect l="l" t="t" r="r" b="b"/>
              <a:pathLst>
                <a:path w="891" h="1188" extrusionOk="0">
                  <a:moveTo>
                    <a:pt x="92" y="1"/>
                  </a:moveTo>
                  <a:cubicBezTo>
                    <a:pt x="69" y="1"/>
                    <a:pt x="46" y="1"/>
                    <a:pt x="46" y="24"/>
                  </a:cubicBezTo>
                  <a:cubicBezTo>
                    <a:pt x="0" y="46"/>
                    <a:pt x="0" y="115"/>
                    <a:pt x="23" y="161"/>
                  </a:cubicBezTo>
                  <a:cubicBezTo>
                    <a:pt x="252" y="480"/>
                    <a:pt x="503" y="800"/>
                    <a:pt x="708" y="1142"/>
                  </a:cubicBezTo>
                  <a:cubicBezTo>
                    <a:pt x="731" y="1165"/>
                    <a:pt x="754" y="1188"/>
                    <a:pt x="777" y="1188"/>
                  </a:cubicBezTo>
                  <a:cubicBezTo>
                    <a:pt x="799" y="1188"/>
                    <a:pt x="822" y="1188"/>
                    <a:pt x="845" y="1165"/>
                  </a:cubicBezTo>
                  <a:cubicBezTo>
                    <a:pt x="868" y="1142"/>
                    <a:pt x="891" y="1119"/>
                    <a:pt x="891" y="1096"/>
                  </a:cubicBezTo>
                  <a:cubicBezTo>
                    <a:pt x="891" y="1074"/>
                    <a:pt x="868" y="1051"/>
                    <a:pt x="868" y="1028"/>
                  </a:cubicBezTo>
                  <a:cubicBezTo>
                    <a:pt x="640" y="686"/>
                    <a:pt x="411" y="366"/>
                    <a:pt x="183" y="24"/>
                  </a:cubicBezTo>
                  <a:cubicBezTo>
                    <a:pt x="160" y="1"/>
                    <a:pt x="137" y="1"/>
                    <a:pt x="92"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92" name="Google Shape;7092;p25"/>
            <p:cNvSpPr/>
            <p:nvPr/>
          </p:nvSpPr>
          <p:spPr>
            <a:xfrm>
              <a:off x="7008100" y="1912225"/>
              <a:ext cx="22275" cy="33700"/>
            </a:xfrm>
            <a:custGeom>
              <a:avLst/>
              <a:gdLst/>
              <a:ahLst/>
              <a:cxnLst/>
              <a:rect l="l" t="t" r="r" b="b"/>
              <a:pathLst>
                <a:path w="891" h="1348" extrusionOk="0">
                  <a:moveTo>
                    <a:pt x="46" y="1"/>
                  </a:moveTo>
                  <a:cubicBezTo>
                    <a:pt x="23" y="24"/>
                    <a:pt x="23" y="47"/>
                    <a:pt x="0" y="69"/>
                  </a:cubicBezTo>
                  <a:cubicBezTo>
                    <a:pt x="0" y="92"/>
                    <a:pt x="0" y="115"/>
                    <a:pt x="0" y="138"/>
                  </a:cubicBezTo>
                  <a:cubicBezTo>
                    <a:pt x="206" y="503"/>
                    <a:pt x="457" y="868"/>
                    <a:pt x="662" y="1234"/>
                  </a:cubicBezTo>
                  <a:cubicBezTo>
                    <a:pt x="685" y="1256"/>
                    <a:pt x="685" y="1279"/>
                    <a:pt x="708" y="1302"/>
                  </a:cubicBezTo>
                  <a:cubicBezTo>
                    <a:pt x="708" y="1325"/>
                    <a:pt x="731" y="1348"/>
                    <a:pt x="754" y="1348"/>
                  </a:cubicBezTo>
                  <a:lnTo>
                    <a:pt x="822" y="1348"/>
                  </a:lnTo>
                  <a:cubicBezTo>
                    <a:pt x="868" y="1325"/>
                    <a:pt x="868" y="1325"/>
                    <a:pt x="891" y="1302"/>
                  </a:cubicBezTo>
                  <a:cubicBezTo>
                    <a:pt x="891" y="1279"/>
                    <a:pt x="891" y="1234"/>
                    <a:pt x="891" y="1211"/>
                  </a:cubicBezTo>
                  <a:cubicBezTo>
                    <a:pt x="708" y="914"/>
                    <a:pt x="525" y="617"/>
                    <a:pt x="343" y="321"/>
                  </a:cubicBezTo>
                  <a:cubicBezTo>
                    <a:pt x="343" y="321"/>
                    <a:pt x="343" y="343"/>
                    <a:pt x="343" y="343"/>
                  </a:cubicBezTo>
                  <a:cubicBezTo>
                    <a:pt x="297" y="252"/>
                    <a:pt x="229" y="161"/>
                    <a:pt x="183" y="69"/>
                  </a:cubicBezTo>
                  <a:cubicBezTo>
                    <a:pt x="160" y="47"/>
                    <a:pt x="160" y="24"/>
                    <a:pt x="137"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93" name="Google Shape;7093;p25"/>
            <p:cNvSpPr/>
            <p:nvPr/>
          </p:nvSpPr>
          <p:spPr>
            <a:xfrm>
              <a:off x="7008675" y="1915100"/>
              <a:ext cx="22275" cy="33100"/>
            </a:xfrm>
            <a:custGeom>
              <a:avLst/>
              <a:gdLst/>
              <a:ahLst/>
              <a:cxnLst/>
              <a:rect l="l" t="t" r="r" b="b"/>
              <a:pathLst>
                <a:path w="891" h="1324" extrusionOk="0">
                  <a:moveTo>
                    <a:pt x="92" y="0"/>
                  </a:moveTo>
                  <a:cubicBezTo>
                    <a:pt x="46" y="23"/>
                    <a:pt x="0" y="91"/>
                    <a:pt x="23" y="137"/>
                  </a:cubicBezTo>
                  <a:cubicBezTo>
                    <a:pt x="229" y="502"/>
                    <a:pt x="480" y="890"/>
                    <a:pt x="685" y="1255"/>
                  </a:cubicBezTo>
                  <a:cubicBezTo>
                    <a:pt x="708" y="1278"/>
                    <a:pt x="708" y="1301"/>
                    <a:pt x="731" y="1324"/>
                  </a:cubicBezTo>
                  <a:lnTo>
                    <a:pt x="822" y="1324"/>
                  </a:lnTo>
                  <a:cubicBezTo>
                    <a:pt x="868" y="1301"/>
                    <a:pt x="890" y="1233"/>
                    <a:pt x="868" y="1187"/>
                  </a:cubicBezTo>
                  <a:cubicBezTo>
                    <a:pt x="662" y="799"/>
                    <a:pt x="411" y="434"/>
                    <a:pt x="206" y="46"/>
                  </a:cubicBezTo>
                  <a:cubicBezTo>
                    <a:pt x="206" y="23"/>
                    <a:pt x="183" y="0"/>
                    <a:pt x="160"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94" name="Google Shape;7094;p25"/>
            <p:cNvSpPr/>
            <p:nvPr/>
          </p:nvSpPr>
          <p:spPr>
            <a:xfrm>
              <a:off x="7000675" y="1904250"/>
              <a:ext cx="26275" cy="36050"/>
            </a:xfrm>
            <a:custGeom>
              <a:avLst/>
              <a:gdLst/>
              <a:ahLst/>
              <a:cxnLst/>
              <a:rect l="l" t="t" r="r" b="b"/>
              <a:pathLst>
                <a:path w="1051" h="1442" extrusionOk="0">
                  <a:moveTo>
                    <a:pt x="115" y="0"/>
                  </a:moveTo>
                  <a:cubicBezTo>
                    <a:pt x="92" y="0"/>
                    <a:pt x="69" y="0"/>
                    <a:pt x="46" y="23"/>
                  </a:cubicBezTo>
                  <a:cubicBezTo>
                    <a:pt x="1" y="46"/>
                    <a:pt x="1" y="115"/>
                    <a:pt x="24" y="160"/>
                  </a:cubicBezTo>
                  <a:cubicBezTo>
                    <a:pt x="320" y="571"/>
                    <a:pt x="594" y="982"/>
                    <a:pt x="868" y="1416"/>
                  </a:cubicBezTo>
                  <a:cubicBezTo>
                    <a:pt x="894" y="1429"/>
                    <a:pt x="928" y="1442"/>
                    <a:pt x="957" y="1442"/>
                  </a:cubicBezTo>
                  <a:cubicBezTo>
                    <a:pt x="978" y="1442"/>
                    <a:pt x="995" y="1435"/>
                    <a:pt x="1005" y="1416"/>
                  </a:cubicBezTo>
                  <a:cubicBezTo>
                    <a:pt x="1028" y="1393"/>
                    <a:pt x="1051" y="1370"/>
                    <a:pt x="1051" y="1347"/>
                  </a:cubicBezTo>
                  <a:cubicBezTo>
                    <a:pt x="1051" y="1324"/>
                    <a:pt x="1051" y="1301"/>
                    <a:pt x="1028" y="1279"/>
                  </a:cubicBezTo>
                  <a:cubicBezTo>
                    <a:pt x="754" y="868"/>
                    <a:pt x="457" y="457"/>
                    <a:pt x="183" y="46"/>
                  </a:cubicBezTo>
                  <a:cubicBezTo>
                    <a:pt x="160" y="23"/>
                    <a:pt x="138" y="0"/>
                    <a:pt x="115"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95" name="Google Shape;7095;p25"/>
            <p:cNvSpPr/>
            <p:nvPr/>
          </p:nvSpPr>
          <p:spPr>
            <a:xfrm>
              <a:off x="7008675" y="1915100"/>
              <a:ext cx="23425" cy="37325"/>
            </a:xfrm>
            <a:custGeom>
              <a:avLst/>
              <a:gdLst/>
              <a:ahLst/>
              <a:cxnLst/>
              <a:rect l="l" t="t" r="r" b="b"/>
              <a:pathLst>
                <a:path w="937" h="1493" extrusionOk="0">
                  <a:moveTo>
                    <a:pt x="69" y="0"/>
                  </a:moveTo>
                  <a:cubicBezTo>
                    <a:pt x="23" y="23"/>
                    <a:pt x="0" y="69"/>
                    <a:pt x="23" y="137"/>
                  </a:cubicBezTo>
                  <a:cubicBezTo>
                    <a:pt x="229" y="571"/>
                    <a:pt x="502" y="1004"/>
                    <a:pt x="731" y="1438"/>
                  </a:cubicBezTo>
                  <a:cubicBezTo>
                    <a:pt x="747" y="1471"/>
                    <a:pt x="776" y="1493"/>
                    <a:pt x="809" y="1493"/>
                  </a:cubicBezTo>
                  <a:cubicBezTo>
                    <a:pt x="820" y="1493"/>
                    <a:pt x="833" y="1490"/>
                    <a:pt x="845" y="1484"/>
                  </a:cubicBezTo>
                  <a:cubicBezTo>
                    <a:pt x="890" y="1461"/>
                    <a:pt x="936" y="1415"/>
                    <a:pt x="913" y="1370"/>
                  </a:cubicBezTo>
                  <a:cubicBezTo>
                    <a:pt x="685" y="913"/>
                    <a:pt x="411" y="502"/>
                    <a:pt x="206" y="46"/>
                  </a:cubicBezTo>
                  <a:cubicBezTo>
                    <a:pt x="183" y="23"/>
                    <a:pt x="137" y="0"/>
                    <a:pt x="114"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96" name="Google Shape;7096;p25"/>
            <p:cNvSpPr/>
            <p:nvPr/>
          </p:nvSpPr>
          <p:spPr>
            <a:xfrm>
              <a:off x="7016075" y="1927075"/>
              <a:ext cx="18875" cy="31625"/>
            </a:xfrm>
            <a:custGeom>
              <a:avLst/>
              <a:gdLst/>
              <a:ahLst/>
              <a:cxnLst/>
              <a:rect l="l" t="t" r="r" b="b"/>
              <a:pathLst>
                <a:path w="755" h="1265" extrusionOk="0">
                  <a:moveTo>
                    <a:pt x="69" y="0"/>
                  </a:moveTo>
                  <a:cubicBezTo>
                    <a:pt x="24" y="23"/>
                    <a:pt x="1" y="92"/>
                    <a:pt x="1" y="137"/>
                  </a:cubicBezTo>
                  <a:cubicBezTo>
                    <a:pt x="184" y="503"/>
                    <a:pt x="366" y="845"/>
                    <a:pt x="549" y="1210"/>
                  </a:cubicBezTo>
                  <a:cubicBezTo>
                    <a:pt x="566" y="1244"/>
                    <a:pt x="594" y="1265"/>
                    <a:pt x="627" y="1265"/>
                  </a:cubicBezTo>
                  <a:cubicBezTo>
                    <a:pt x="638" y="1265"/>
                    <a:pt x="651" y="1262"/>
                    <a:pt x="663" y="1256"/>
                  </a:cubicBezTo>
                  <a:cubicBezTo>
                    <a:pt x="709" y="1233"/>
                    <a:pt x="754" y="1187"/>
                    <a:pt x="731" y="1142"/>
                  </a:cubicBezTo>
                  <a:cubicBezTo>
                    <a:pt x="549" y="776"/>
                    <a:pt x="366" y="411"/>
                    <a:pt x="184" y="46"/>
                  </a:cubicBezTo>
                  <a:cubicBezTo>
                    <a:pt x="184" y="23"/>
                    <a:pt x="138" y="0"/>
                    <a:pt x="92"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97" name="Google Shape;7097;p25"/>
            <p:cNvSpPr/>
            <p:nvPr/>
          </p:nvSpPr>
          <p:spPr>
            <a:xfrm>
              <a:off x="7004100" y="1908825"/>
              <a:ext cx="21700" cy="30250"/>
            </a:xfrm>
            <a:custGeom>
              <a:avLst/>
              <a:gdLst/>
              <a:ahLst/>
              <a:cxnLst/>
              <a:rect l="l" t="t" r="r" b="b"/>
              <a:pathLst>
                <a:path w="868" h="1210" extrusionOk="0">
                  <a:moveTo>
                    <a:pt x="92" y="0"/>
                  </a:moveTo>
                  <a:cubicBezTo>
                    <a:pt x="69" y="0"/>
                    <a:pt x="46" y="23"/>
                    <a:pt x="23" y="23"/>
                  </a:cubicBezTo>
                  <a:cubicBezTo>
                    <a:pt x="1" y="46"/>
                    <a:pt x="1" y="68"/>
                    <a:pt x="1" y="91"/>
                  </a:cubicBezTo>
                  <a:cubicBezTo>
                    <a:pt x="1" y="114"/>
                    <a:pt x="1" y="137"/>
                    <a:pt x="23" y="160"/>
                  </a:cubicBezTo>
                  <a:cubicBezTo>
                    <a:pt x="206" y="457"/>
                    <a:pt x="412" y="730"/>
                    <a:pt x="571" y="1027"/>
                  </a:cubicBezTo>
                  <a:cubicBezTo>
                    <a:pt x="571" y="1004"/>
                    <a:pt x="571" y="1004"/>
                    <a:pt x="571" y="1004"/>
                  </a:cubicBezTo>
                  <a:cubicBezTo>
                    <a:pt x="594" y="1050"/>
                    <a:pt x="617" y="1096"/>
                    <a:pt x="663" y="1164"/>
                  </a:cubicBezTo>
                  <a:cubicBezTo>
                    <a:pt x="663" y="1187"/>
                    <a:pt x="685" y="1187"/>
                    <a:pt x="708" y="1210"/>
                  </a:cubicBezTo>
                  <a:lnTo>
                    <a:pt x="777" y="1210"/>
                  </a:lnTo>
                  <a:cubicBezTo>
                    <a:pt x="822" y="1187"/>
                    <a:pt x="868" y="1118"/>
                    <a:pt x="822" y="1073"/>
                  </a:cubicBezTo>
                  <a:cubicBezTo>
                    <a:pt x="640" y="730"/>
                    <a:pt x="389" y="388"/>
                    <a:pt x="160" y="46"/>
                  </a:cubicBezTo>
                  <a:cubicBezTo>
                    <a:pt x="160" y="23"/>
                    <a:pt x="115" y="0"/>
                    <a:pt x="92"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98" name="Google Shape;7098;p25"/>
            <p:cNvSpPr/>
            <p:nvPr/>
          </p:nvSpPr>
          <p:spPr>
            <a:xfrm>
              <a:off x="6998400" y="1902525"/>
              <a:ext cx="25125" cy="33700"/>
            </a:xfrm>
            <a:custGeom>
              <a:avLst/>
              <a:gdLst/>
              <a:ahLst/>
              <a:cxnLst/>
              <a:rect l="l" t="t" r="r" b="b"/>
              <a:pathLst>
                <a:path w="1005" h="1348" extrusionOk="0">
                  <a:moveTo>
                    <a:pt x="115" y="1"/>
                  </a:moveTo>
                  <a:cubicBezTo>
                    <a:pt x="92" y="1"/>
                    <a:pt x="69" y="1"/>
                    <a:pt x="46" y="24"/>
                  </a:cubicBezTo>
                  <a:cubicBezTo>
                    <a:pt x="23" y="47"/>
                    <a:pt x="0" y="115"/>
                    <a:pt x="46" y="161"/>
                  </a:cubicBezTo>
                  <a:cubicBezTo>
                    <a:pt x="297" y="526"/>
                    <a:pt x="571" y="914"/>
                    <a:pt x="822" y="1302"/>
                  </a:cubicBezTo>
                  <a:cubicBezTo>
                    <a:pt x="822" y="1325"/>
                    <a:pt x="868" y="1348"/>
                    <a:pt x="891" y="1348"/>
                  </a:cubicBezTo>
                  <a:cubicBezTo>
                    <a:pt x="913" y="1348"/>
                    <a:pt x="936" y="1348"/>
                    <a:pt x="959" y="1325"/>
                  </a:cubicBezTo>
                  <a:cubicBezTo>
                    <a:pt x="982" y="1302"/>
                    <a:pt x="982" y="1279"/>
                    <a:pt x="982" y="1256"/>
                  </a:cubicBezTo>
                  <a:cubicBezTo>
                    <a:pt x="1005" y="1233"/>
                    <a:pt x="982" y="1211"/>
                    <a:pt x="982" y="1188"/>
                  </a:cubicBezTo>
                  <a:cubicBezTo>
                    <a:pt x="731" y="800"/>
                    <a:pt x="457" y="412"/>
                    <a:pt x="183" y="47"/>
                  </a:cubicBezTo>
                  <a:cubicBezTo>
                    <a:pt x="183" y="1"/>
                    <a:pt x="137" y="1"/>
                    <a:pt x="115"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99" name="Google Shape;7099;p25"/>
            <p:cNvSpPr/>
            <p:nvPr/>
          </p:nvSpPr>
          <p:spPr>
            <a:xfrm>
              <a:off x="6997825" y="1900250"/>
              <a:ext cx="18275" cy="25125"/>
            </a:xfrm>
            <a:custGeom>
              <a:avLst/>
              <a:gdLst/>
              <a:ahLst/>
              <a:cxnLst/>
              <a:rect l="l" t="t" r="r" b="b"/>
              <a:pathLst>
                <a:path w="731" h="1005" extrusionOk="0">
                  <a:moveTo>
                    <a:pt x="92" y="1"/>
                  </a:moveTo>
                  <a:cubicBezTo>
                    <a:pt x="69" y="1"/>
                    <a:pt x="46" y="1"/>
                    <a:pt x="23" y="23"/>
                  </a:cubicBezTo>
                  <a:cubicBezTo>
                    <a:pt x="1" y="23"/>
                    <a:pt x="1" y="46"/>
                    <a:pt x="1" y="92"/>
                  </a:cubicBezTo>
                  <a:cubicBezTo>
                    <a:pt x="1" y="115"/>
                    <a:pt x="1" y="138"/>
                    <a:pt x="23" y="160"/>
                  </a:cubicBezTo>
                  <a:cubicBezTo>
                    <a:pt x="183" y="434"/>
                    <a:pt x="389" y="685"/>
                    <a:pt x="548" y="982"/>
                  </a:cubicBezTo>
                  <a:cubicBezTo>
                    <a:pt x="571" y="982"/>
                    <a:pt x="594" y="1005"/>
                    <a:pt x="617" y="1005"/>
                  </a:cubicBezTo>
                  <a:cubicBezTo>
                    <a:pt x="640" y="1005"/>
                    <a:pt x="685" y="1005"/>
                    <a:pt x="685" y="982"/>
                  </a:cubicBezTo>
                  <a:cubicBezTo>
                    <a:pt x="708" y="959"/>
                    <a:pt x="731" y="936"/>
                    <a:pt x="731" y="914"/>
                  </a:cubicBezTo>
                  <a:cubicBezTo>
                    <a:pt x="731" y="891"/>
                    <a:pt x="731" y="868"/>
                    <a:pt x="708" y="845"/>
                  </a:cubicBezTo>
                  <a:cubicBezTo>
                    <a:pt x="526" y="571"/>
                    <a:pt x="343" y="297"/>
                    <a:pt x="160" y="23"/>
                  </a:cubicBezTo>
                  <a:cubicBezTo>
                    <a:pt x="160" y="23"/>
                    <a:pt x="115" y="1"/>
                    <a:pt x="92"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00" name="Google Shape;7100;p25"/>
            <p:cNvSpPr/>
            <p:nvPr/>
          </p:nvSpPr>
          <p:spPr>
            <a:xfrm>
              <a:off x="6880275" y="2449200"/>
              <a:ext cx="41100" cy="25850"/>
            </a:xfrm>
            <a:custGeom>
              <a:avLst/>
              <a:gdLst/>
              <a:ahLst/>
              <a:cxnLst/>
              <a:rect l="l" t="t" r="r" b="b"/>
              <a:pathLst>
                <a:path w="1644" h="1034" extrusionOk="0">
                  <a:moveTo>
                    <a:pt x="115" y="1"/>
                  </a:moveTo>
                  <a:cubicBezTo>
                    <a:pt x="92" y="1"/>
                    <a:pt x="69" y="23"/>
                    <a:pt x="46" y="23"/>
                  </a:cubicBezTo>
                  <a:cubicBezTo>
                    <a:pt x="1" y="69"/>
                    <a:pt x="1" y="137"/>
                    <a:pt x="46" y="160"/>
                  </a:cubicBezTo>
                  <a:cubicBezTo>
                    <a:pt x="457" y="571"/>
                    <a:pt x="959" y="868"/>
                    <a:pt x="1507" y="1028"/>
                  </a:cubicBezTo>
                  <a:cubicBezTo>
                    <a:pt x="1515" y="1032"/>
                    <a:pt x="1525" y="1034"/>
                    <a:pt x="1534" y="1034"/>
                  </a:cubicBezTo>
                  <a:cubicBezTo>
                    <a:pt x="1576" y="1034"/>
                    <a:pt x="1621" y="996"/>
                    <a:pt x="1621" y="959"/>
                  </a:cubicBezTo>
                  <a:cubicBezTo>
                    <a:pt x="1644" y="914"/>
                    <a:pt x="1598" y="845"/>
                    <a:pt x="1553" y="845"/>
                  </a:cubicBezTo>
                  <a:cubicBezTo>
                    <a:pt x="1461" y="822"/>
                    <a:pt x="1393" y="777"/>
                    <a:pt x="1302" y="754"/>
                  </a:cubicBezTo>
                  <a:cubicBezTo>
                    <a:pt x="1005" y="617"/>
                    <a:pt x="708" y="457"/>
                    <a:pt x="457" y="274"/>
                  </a:cubicBezTo>
                  <a:cubicBezTo>
                    <a:pt x="366" y="206"/>
                    <a:pt x="274" y="115"/>
                    <a:pt x="183" y="23"/>
                  </a:cubicBezTo>
                  <a:cubicBezTo>
                    <a:pt x="160" y="23"/>
                    <a:pt x="138" y="1"/>
                    <a:pt x="115" y="1"/>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01" name="Google Shape;7101;p25"/>
            <p:cNvSpPr/>
            <p:nvPr/>
          </p:nvSpPr>
          <p:spPr>
            <a:xfrm>
              <a:off x="6869425" y="2449200"/>
              <a:ext cx="53100" cy="48325"/>
            </a:xfrm>
            <a:custGeom>
              <a:avLst/>
              <a:gdLst/>
              <a:ahLst/>
              <a:cxnLst/>
              <a:rect l="l" t="t" r="r" b="b"/>
              <a:pathLst>
                <a:path w="2124" h="1933" extrusionOk="0">
                  <a:moveTo>
                    <a:pt x="457" y="1"/>
                  </a:moveTo>
                  <a:cubicBezTo>
                    <a:pt x="435" y="1"/>
                    <a:pt x="412" y="23"/>
                    <a:pt x="389" y="46"/>
                  </a:cubicBezTo>
                  <a:cubicBezTo>
                    <a:pt x="252" y="183"/>
                    <a:pt x="161" y="343"/>
                    <a:pt x="69" y="526"/>
                  </a:cubicBezTo>
                  <a:cubicBezTo>
                    <a:pt x="47" y="617"/>
                    <a:pt x="24" y="685"/>
                    <a:pt x="24" y="754"/>
                  </a:cubicBezTo>
                  <a:cubicBezTo>
                    <a:pt x="1" y="845"/>
                    <a:pt x="1" y="914"/>
                    <a:pt x="1" y="1005"/>
                  </a:cubicBezTo>
                  <a:cubicBezTo>
                    <a:pt x="1" y="1142"/>
                    <a:pt x="47" y="1279"/>
                    <a:pt x="92" y="1393"/>
                  </a:cubicBezTo>
                  <a:cubicBezTo>
                    <a:pt x="161" y="1530"/>
                    <a:pt x="252" y="1621"/>
                    <a:pt x="366" y="1712"/>
                  </a:cubicBezTo>
                  <a:cubicBezTo>
                    <a:pt x="457" y="1804"/>
                    <a:pt x="572" y="1849"/>
                    <a:pt x="708" y="1895"/>
                  </a:cubicBezTo>
                  <a:cubicBezTo>
                    <a:pt x="775" y="1922"/>
                    <a:pt x="858" y="1933"/>
                    <a:pt x="942" y="1933"/>
                  </a:cubicBezTo>
                  <a:cubicBezTo>
                    <a:pt x="1002" y="1933"/>
                    <a:pt x="1063" y="1927"/>
                    <a:pt x="1119" y="1918"/>
                  </a:cubicBezTo>
                  <a:cubicBezTo>
                    <a:pt x="1256" y="1895"/>
                    <a:pt x="1393" y="1849"/>
                    <a:pt x="1530" y="1781"/>
                  </a:cubicBezTo>
                  <a:cubicBezTo>
                    <a:pt x="1667" y="1690"/>
                    <a:pt x="1781" y="1553"/>
                    <a:pt x="1895" y="1416"/>
                  </a:cubicBezTo>
                  <a:cubicBezTo>
                    <a:pt x="1987" y="1302"/>
                    <a:pt x="2055" y="1165"/>
                    <a:pt x="2101" y="1028"/>
                  </a:cubicBezTo>
                  <a:cubicBezTo>
                    <a:pt x="2124" y="982"/>
                    <a:pt x="2101" y="914"/>
                    <a:pt x="2055" y="891"/>
                  </a:cubicBezTo>
                  <a:cubicBezTo>
                    <a:pt x="2010" y="891"/>
                    <a:pt x="1941" y="914"/>
                    <a:pt x="1918" y="959"/>
                  </a:cubicBezTo>
                  <a:cubicBezTo>
                    <a:pt x="1895" y="1028"/>
                    <a:pt x="1873" y="1096"/>
                    <a:pt x="1827" y="1165"/>
                  </a:cubicBezTo>
                  <a:cubicBezTo>
                    <a:pt x="1827" y="1165"/>
                    <a:pt x="1827" y="1142"/>
                    <a:pt x="1827" y="1142"/>
                  </a:cubicBezTo>
                  <a:cubicBezTo>
                    <a:pt x="1781" y="1256"/>
                    <a:pt x="1690" y="1347"/>
                    <a:pt x="1621" y="1461"/>
                  </a:cubicBezTo>
                  <a:cubicBezTo>
                    <a:pt x="1553" y="1507"/>
                    <a:pt x="1485" y="1575"/>
                    <a:pt x="1393" y="1621"/>
                  </a:cubicBezTo>
                  <a:cubicBezTo>
                    <a:pt x="1325" y="1667"/>
                    <a:pt x="1256" y="1690"/>
                    <a:pt x="1188" y="1712"/>
                  </a:cubicBezTo>
                  <a:cubicBezTo>
                    <a:pt x="1119" y="1735"/>
                    <a:pt x="1051" y="1735"/>
                    <a:pt x="982" y="1735"/>
                  </a:cubicBezTo>
                  <a:cubicBezTo>
                    <a:pt x="914" y="1735"/>
                    <a:pt x="845" y="1735"/>
                    <a:pt x="777" y="1712"/>
                  </a:cubicBezTo>
                  <a:cubicBezTo>
                    <a:pt x="708" y="1690"/>
                    <a:pt x="663" y="1667"/>
                    <a:pt x="594" y="1644"/>
                  </a:cubicBezTo>
                  <a:cubicBezTo>
                    <a:pt x="526" y="1598"/>
                    <a:pt x="480" y="1553"/>
                    <a:pt x="435" y="1507"/>
                  </a:cubicBezTo>
                  <a:cubicBezTo>
                    <a:pt x="389" y="1461"/>
                    <a:pt x="343" y="1416"/>
                    <a:pt x="298" y="1347"/>
                  </a:cubicBezTo>
                  <a:cubicBezTo>
                    <a:pt x="275" y="1302"/>
                    <a:pt x="252" y="1233"/>
                    <a:pt x="229" y="1165"/>
                  </a:cubicBezTo>
                  <a:cubicBezTo>
                    <a:pt x="206" y="1096"/>
                    <a:pt x="183" y="1028"/>
                    <a:pt x="183" y="959"/>
                  </a:cubicBezTo>
                  <a:cubicBezTo>
                    <a:pt x="183" y="891"/>
                    <a:pt x="206" y="799"/>
                    <a:pt x="229" y="731"/>
                  </a:cubicBezTo>
                  <a:cubicBezTo>
                    <a:pt x="252" y="617"/>
                    <a:pt x="298" y="526"/>
                    <a:pt x="343" y="434"/>
                  </a:cubicBezTo>
                  <a:cubicBezTo>
                    <a:pt x="389" y="343"/>
                    <a:pt x="457" y="252"/>
                    <a:pt x="549" y="160"/>
                  </a:cubicBezTo>
                  <a:cubicBezTo>
                    <a:pt x="572" y="115"/>
                    <a:pt x="572" y="46"/>
                    <a:pt x="526" y="23"/>
                  </a:cubicBezTo>
                  <a:cubicBezTo>
                    <a:pt x="503" y="1"/>
                    <a:pt x="480" y="1"/>
                    <a:pt x="457" y="1"/>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02" name="Google Shape;7102;p25"/>
            <p:cNvSpPr/>
            <p:nvPr/>
          </p:nvSpPr>
          <p:spPr>
            <a:xfrm>
              <a:off x="6779275" y="1827200"/>
              <a:ext cx="324725" cy="759350"/>
            </a:xfrm>
            <a:custGeom>
              <a:avLst/>
              <a:gdLst/>
              <a:ahLst/>
              <a:cxnLst/>
              <a:rect l="l" t="t" r="r" b="b"/>
              <a:pathLst>
                <a:path w="12989" h="30374" extrusionOk="0">
                  <a:moveTo>
                    <a:pt x="32" y="175"/>
                  </a:moveTo>
                  <a:cubicBezTo>
                    <a:pt x="21" y="177"/>
                    <a:pt x="11" y="180"/>
                    <a:pt x="0" y="184"/>
                  </a:cubicBezTo>
                  <a:cubicBezTo>
                    <a:pt x="11" y="181"/>
                    <a:pt x="22" y="178"/>
                    <a:pt x="32" y="175"/>
                  </a:cubicBezTo>
                  <a:close/>
                  <a:moveTo>
                    <a:pt x="1804" y="1"/>
                  </a:moveTo>
                  <a:cubicBezTo>
                    <a:pt x="1598" y="1"/>
                    <a:pt x="1370" y="1"/>
                    <a:pt x="1165" y="24"/>
                  </a:cubicBezTo>
                  <a:cubicBezTo>
                    <a:pt x="959" y="47"/>
                    <a:pt x="731" y="69"/>
                    <a:pt x="525" y="92"/>
                  </a:cubicBezTo>
                  <a:cubicBezTo>
                    <a:pt x="355" y="114"/>
                    <a:pt x="184" y="135"/>
                    <a:pt x="32" y="175"/>
                  </a:cubicBezTo>
                  <a:lnTo>
                    <a:pt x="32" y="175"/>
                  </a:lnTo>
                  <a:cubicBezTo>
                    <a:pt x="96" y="161"/>
                    <a:pt x="170" y="161"/>
                    <a:pt x="229" y="161"/>
                  </a:cubicBezTo>
                  <a:cubicBezTo>
                    <a:pt x="457" y="138"/>
                    <a:pt x="685" y="138"/>
                    <a:pt x="914" y="138"/>
                  </a:cubicBezTo>
                  <a:cubicBezTo>
                    <a:pt x="1142" y="138"/>
                    <a:pt x="1393" y="161"/>
                    <a:pt x="1644" y="184"/>
                  </a:cubicBezTo>
                  <a:cubicBezTo>
                    <a:pt x="1758" y="184"/>
                    <a:pt x="1872" y="206"/>
                    <a:pt x="1986" y="206"/>
                  </a:cubicBezTo>
                  <a:cubicBezTo>
                    <a:pt x="2100" y="229"/>
                    <a:pt x="2215" y="229"/>
                    <a:pt x="2329" y="229"/>
                  </a:cubicBezTo>
                  <a:cubicBezTo>
                    <a:pt x="3036" y="275"/>
                    <a:pt x="3767" y="389"/>
                    <a:pt x="4451" y="617"/>
                  </a:cubicBezTo>
                  <a:cubicBezTo>
                    <a:pt x="4451" y="594"/>
                    <a:pt x="4451" y="594"/>
                    <a:pt x="4451" y="594"/>
                  </a:cubicBezTo>
                  <a:cubicBezTo>
                    <a:pt x="4748" y="686"/>
                    <a:pt x="5022" y="800"/>
                    <a:pt x="5319" y="914"/>
                  </a:cubicBezTo>
                  <a:cubicBezTo>
                    <a:pt x="5593" y="1028"/>
                    <a:pt x="5889" y="1165"/>
                    <a:pt x="6163" y="1302"/>
                  </a:cubicBezTo>
                  <a:cubicBezTo>
                    <a:pt x="6711" y="1576"/>
                    <a:pt x="7236" y="1850"/>
                    <a:pt x="7761" y="2169"/>
                  </a:cubicBezTo>
                  <a:cubicBezTo>
                    <a:pt x="8172" y="2443"/>
                    <a:pt x="8583" y="2717"/>
                    <a:pt x="8948" y="3037"/>
                  </a:cubicBezTo>
                  <a:cubicBezTo>
                    <a:pt x="9359" y="3333"/>
                    <a:pt x="9724" y="3699"/>
                    <a:pt x="10066" y="4064"/>
                  </a:cubicBezTo>
                  <a:cubicBezTo>
                    <a:pt x="10066" y="4064"/>
                    <a:pt x="10066" y="4064"/>
                    <a:pt x="10044" y="4041"/>
                  </a:cubicBezTo>
                  <a:lnTo>
                    <a:pt x="10044" y="4041"/>
                  </a:lnTo>
                  <a:cubicBezTo>
                    <a:pt x="10660" y="4703"/>
                    <a:pt x="11185" y="5433"/>
                    <a:pt x="11596" y="6232"/>
                  </a:cubicBezTo>
                  <a:cubicBezTo>
                    <a:pt x="11596" y="6209"/>
                    <a:pt x="11596" y="6209"/>
                    <a:pt x="11596" y="6209"/>
                  </a:cubicBezTo>
                  <a:cubicBezTo>
                    <a:pt x="11778" y="6597"/>
                    <a:pt x="11961" y="6986"/>
                    <a:pt x="12121" y="7396"/>
                  </a:cubicBezTo>
                  <a:cubicBezTo>
                    <a:pt x="12258" y="7784"/>
                    <a:pt x="12395" y="8195"/>
                    <a:pt x="12486" y="8629"/>
                  </a:cubicBezTo>
                  <a:cubicBezTo>
                    <a:pt x="12486" y="8606"/>
                    <a:pt x="12486" y="8606"/>
                    <a:pt x="12486" y="8606"/>
                  </a:cubicBezTo>
                  <a:cubicBezTo>
                    <a:pt x="12600" y="9085"/>
                    <a:pt x="12669" y="9588"/>
                    <a:pt x="12737" y="10090"/>
                  </a:cubicBezTo>
                  <a:cubicBezTo>
                    <a:pt x="12783" y="10592"/>
                    <a:pt x="12783" y="11117"/>
                    <a:pt x="12783" y="11619"/>
                  </a:cubicBezTo>
                  <a:cubicBezTo>
                    <a:pt x="12737" y="13103"/>
                    <a:pt x="12463" y="14586"/>
                    <a:pt x="12029" y="16024"/>
                  </a:cubicBezTo>
                  <a:cubicBezTo>
                    <a:pt x="12029" y="16024"/>
                    <a:pt x="12029" y="16047"/>
                    <a:pt x="12029" y="16047"/>
                  </a:cubicBezTo>
                  <a:cubicBezTo>
                    <a:pt x="11756" y="16915"/>
                    <a:pt x="11436" y="17782"/>
                    <a:pt x="11071" y="18626"/>
                  </a:cubicBezTo>
                  <a:cubicBezTo>
                    <a:pt x="10683" y="19471"/>
                    <a:pt x="10272" y="20293"/>
                    <a:pt x="9838" y="21114"/>
                  </a:cubicBezTo>
                  <a:cubicBezTo>
                    <a:pt x="9405" y="21913"/>
                    <a:pt x="8925" y="22712"/>
                    <a:pt x="8469" y="23511"/>
                  </a:cubicBezTo>
                  <a:cubicBezTo>
                    <a:pt x="8218" y="23899"/>
                    <a:pt x="7989" y="24310"/>
                    <a:pt x="7738" y="24698"/>
                  </a:cubicBezTo>
                  <a:cubicBezTo>
                    <a:pt x="7510" y="25063"/>
                    <a:pt x="7282" y="25451"/>
                    <a:pt x="7054" y="25839"/>
                  </a:cubicBezTo>
                  <a:cubicBezTo>
                    <a:pt x="6757" y="26364"/>
                    <a:pt x="6437" y="26889"/>
                    <a:pt x="6095" y="27414"/>
                  </a:cubicBezTo>
                  <a:cubicBezTo>
                    <a:pt x="6095" y="27437"/>
                    <a:pt x="6095" y="27437"/>
                    <a:pt x="6095" y="27437"/>
                  </a:cubicBezTo>
                  <a:cubicBezTo>
                    <a:pt x="5479" y="28418"/>
                    <a:pt x="4839" y="29354"/>
                    <a:pt x="4041" y="30222"/>
                  </a:cubicBezTo>
                  <a:cubicBezTo>
                    <a:pt x="4018" y="30244"/>
                    <a:pt x="4018" y="30313"/>
                    <a:pt x="4063" y="30359"/>
                  </a:cubicBezTo>
                  <a:cubicBezTo>
                    <a:pt x="4082" y="30368"/>
                    <a:pt x="4101" y="30374"/>
                    <a:pt x="4120" y="30374"/>
                  </a:cubicBezTo>
                  <a:cubicBezTo>
                    <a:pt x="4147" y="30374"/>
                    <a:pt x="4174" y="30363"/>
                    <a:pt x="4200" y="30336"/>
                  </a:cubicBezTo>
                  <a:cubicBezTo>
                    <a:pt x="5410" y="29035"/>
                    <a:pt x="6323" y="27483"/>
                    <a:pt x="7213" y="25953"/>
                  </a:cubicBezTo>
                  <a:cubicBezTo>
                    <a:pt x="7442" y="25588"/>
                    <a:pt x="7670" y="25200"/>
                    <a:pt x="7898" y="24812"/>
                  </a:cubicBezTo>
                  <a:cubicBezTo>
                    <a:pt x="8126" y="24424"/>
                    <a:pt x="8377" y="24036"/>
                    <a:pt x="8606" y="23648"/>
                  </a:cubicBezTo>
                  <a:cubicBezTo>
                    <a:pt x="9085" y="22849"/>
                    <a:pt x="9541" y="22050"/>
                    <a:pt x="9998" y="21228"/>
                  </a:cubicBezTo>
                  <a:cubicBezTo>
                    <a:pt x="10865" y="19608"/>
                    <a:pt x="11641" y="17919"/>
                    <a:pt x="12189" y="16161"/>
                  </a:cubicBezTo>
                  <a:cubicBezTo>
                    <a:pt x="12440" y="15362"/>
                    <a:pt x="12623" y="14541"/>
                    <a:pt x="12760" y="13719"/>
                  </a:cubicBezTo>
                  <a:cubicBezTo>
                    <a:pt x="12897" y="12920"/>
                    <a:pt x="12965" y="12121"/>
                    <a:pt x="12988" y="11300"/>
                  </a:cubicBezTo>
                  <a:cubicBezTo>
                    <a:pt x="12988" y="10523"/>
                    <a:pt x="12920" y="9725"/>
                    <a:pt x="12760" y="8948"/>
                  </a:cubicBezTo>
                  <a:cubicBezTo>
                    <a:pt x="12600" y="8172"/>
                    <a:pt x="12372" y="7419"/>
                    <a:pt x="12052" y="6712"/>
                  </a:cubicBezTo>
                  <a:cubicBezTo>
                    <a:pt x="11710" y="5958"/>
                    <a:pt x="11276" y="5251"/>
                    <a:pt x="10774" y="4612"/>
                  </a:cubicBezTo>
                  <a:cubicBezTo>
                    <a:pt x="10523" y="4269"/>
                    <a:pt x="10249" y="3950"/>
                    <a:pt x="9952" y="3653"/>
                  </a:cubicBezTo>
                  <a:cubicBezTo>
                    <a:pt x="9656" y="3356"/>
                    <a:pt x="9336" y="3082"/>
                    <a:pt x="8994" y="2809"/>
                  </a:cubicBezTo>
                  <a:cubicBezTo>
                    <a:pt x="8332" y="2284"/>
                    <a:pt x="7624" y="1850"/>
                    <a:pt x="6871" y="1439"/>
                  </a:cubicBezTo>
                  <a:cubicBezTo>
                    <a:pt x="6506" y="1256"/>
                    <a:pt x="6118" y="1074"/>
                    <a:pt x="5730" y="891"/>
                  </a:cubicBezTo>
                  <a:cubicBezTo>
                    <a:pt x="5547" y="800"/>
                    <a:pt x="5342" y="709"/>
                    <a:pt x="5136" y="640"/>
                  </a:cubicBezTo>
                  <a:cubicBezTo>
                    <a:pt x="4931" y="549"/>
                    <a:pt x="4703" y="480"/>
                    <a:pt x="4497" y="412"/>
                  </a:cubicBezTo>
                  <a:cubicBezTo>
                    <a:pt x="4063" y="275"/>
                    <a:pt x="3630" y="184"/>
                    <a:pt x="3173" y="115"/>
                  </a:cubicBezTo>
                  <a:cubicBezTo>
                    <a:pt x="2968" y="92"/>
                    <a:pt x="2740" y="69"/>
                    <a:pt x="2511" y="47"/>
                  </a:cubicBezTo>
                  <a:cubicBezTo>
                    <a:pt x="2351" y="47"/>
                    <a:pt x="2192" y="24"/>
                    <a:pt x="2009" y="24"/>
                  </a:cubicBezTo>
                  <a:cubicBezTo>
                    <a:pt x="1963" y="24"/>
                    <a:pt x="1895" y="1"/>
                    <a:pt x="1849" y="1"/>
                  </a:cubicBezTo>
                  <a:close/>
                </a:path>
              </a:pathLst>
            </a:custGeom>
            <a:solidFill>
              <a:srgbClr val="429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03" name="Google Shape;7103;p25"/>
            <p:cNvSpPr/>
            <p:nvPr/>
          </p:nvSpPr>
          <p:spPr>
            <a:xfrm>
              <a:off x="7080000" y="2227800"/>
              <a:ext cx="25" cy="25"/>
            </a:xfrm>
            <a:custGeom>
              <a:avLst/>
              <a:gdLst/>
              <a:ahLst/>
              <a:cxnLst/>
              <a:rect l="l" t="t" r="r" b="b"/>
              <a:pathLst>
                <a:path w="1" h="1" extrusionOk="0">
                  <a:moveTo>
                    <a:pt x="0" y="0"/>
                  </a:moveTo>
                  <a:lnTo>
                    <a:pt x="0" y="0"/>
                  </a:lnTo>
                  <a:close/>
                </a:path>
              </a:pathLst>
            </a:custGeom>
            <a:solidFill>
              <a:srgbClr val="429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04" name="Google Shape;7104;p25"/>
            <p:cNvSpPr/>
            <p:nvPr/>
          </p:nvSpPr>
          <p:spPr>
            <a:xfrm>
              <a:off x="7080000" y="2228375"/>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429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05" name="Google Shape;7105;p25"/>
            <p:cNvSpPr/>
            <p:nvPr/>
          </p:nvSpPr>
          <p:spPr>
            <a:xfrm>
              <a:off x="6766725" y="1830075"/>
              <a:ext cx="8000" cy="1725"/>
            </a:xfrm>
            <a:custGeom>
              <a:avLst/>
              <a:gdLst/>
              <a:ahLst/>
              <a:cxnLst/>
              <a:rect l="l" t="t" r="r" b="b"/>
              <a:pathLst>
                <a:path w="320" h="69" extrusionOk="0">
                  <a:moveTo>
                    <a:pt x="206" y="0"/>
                  </a:moveTo>
                  <a:cubicBezTo>
                    <a:pt x="160" y="23"/>
                    <a:pt x="114" y="23"/>
                    <a:pt x="69" y="46"/>
                  </a:cubicBezTo>
                  <a:cubicBezTo>
                    <a:pt x="53" y="46"/>
                    <a:pt x="37" y="57"/>
                    <a:pt x="22" y="63"/>
                  </a:cubicBezTo>
                  <a:lnTo>
                    <a:pt x="22" y="63"/>
                  </a:lnTo>
                  <a:cubicBezTo>
                    <a:pt x="109" y="42"/>
                    <a:pt x="214" y="21"/>
                    <a:pt x="320" y="0"/>
                  </a:cubicBezTo>
                  <a:close/>
                  <a:moveTo>
                    <a:pt x="22" y="63"/>
                  </a:moveTo>
                  <a:cubicBezTo>
                    <a:pt x="14" y="65"/>
                    <a:pt x="7" y="67"/>
                    <a:pt x="0" y="69"/>
                  </a:cubicBezTo>
                  <a:cubicBezTo>
                    <a:pt x="7" y="69"/>
                    <a:pt x="14" y="66"/>
                    <a:pt x="22" y="63"/>
                  </a:cubicBezTo>
                  <a:close/>
                </a:path>
              </a:pathLst>
            </a:custGeom>
            <a:solidFill>
              <a:srgbClr val="429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06" name="Google Shape;7106;p25"/>
            <p:cNvSpPr/>
            <p:nvPr/>
          </p:nvSpPr>
          <p:spPr>
            <a:xfrm>
              <a:off x="6764450" y="1835200"/>
              <a:ext cx="6300" cy="1175"/>
            </a:xfrm>
            <a:custGeom>
              <a:avLst/>
              <a:gdLst/>
              <a:ahLst/>
              <a:cxnLst/>
              <a:rect l="l" t="t" r="r" b="b"/>
              <a:pathLst>
                <a:path w="252" h="47" extrusionOk="0">
                  <a:moveTo>
                    <a:pt x="251" y="1"/>
                  </a:moveTo>
                  <a:cubicBezTo>
                    <a:pt x="192" y="1"/>
                    <a:pt x="142" y="10"/>
                    <a:pt x="89" y="23"/>
                  </a:cubicBezTo>
                  <a:lnTo>
                    <a:pt x="89" y="23"/>
                  </a:lnTo>
                  <a:cubicBezTo>
                    <a:pt x="90" y="23"/>
                    <a:pt x="90" y="23"/>
                    <a:pt x="91" y="23"/>
                  </a:cubicBezTo>
                  <a:cubicBezTo>
                    <a:pt x="137" y="23"/>
                    <a:pt x="183" y="1"/>
                    <a:pt x="251" y="1"/>
                  </a:cubicBezTo>
                  <a:close/>
                  <a:moveTo>
                    <a:pt x="89" y="23"/>
                  </a:moveTo>
                  <a:lnTo>
                    <a:pt x="89" y="23"/>
                  </a:lnTo>
                  <a:cubicBezTo>
                    <a:pt x="67" y="23"/>
                    <a:pt x="44" y="24"/>
                    <a:pt x="0" y="46"/>
                  </a:cubicBezTo>
                  <a:cubicBezTo>
                    <a:pt x="32" y="38"/>
                    <a:pt x="61" y="30"/>
                    <a:pt x="89" y="23"/>
                  </a:cubicBezTo>
                  <a:close/>
                </a:path>
              </a:pathLst>
            </a:custGeom>
            <a:solidFill>
              <a:srgbClr val="429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07" name="Google Shape;7107;p25"/>
            <p:cNvSpPr/>
            <p:nvPr/>
          </p:nvSpPr>
          <p:spPr>
            <a:xfrm>
              <a:off x="6890550" y="1842625"/>
              <a:ext cx="600" cy="25"/>
            </a:xfrm>
            <a:custGeom>
              <a:avLst/>
              <a:gdLst/>
              <a:ahLst/>
              <a:cxnLst/>
              <a:rect l="l" t="t" r="r" b="b"/>
              <a:pathLst>
                <a:path w="24" h="1" extrusionOk="0">
                  <a:moveTo>
                    <a:pt x="23" y="0"/>
                  </a:moveTo>
                  <a:cubicBezTo>
                    <a:pt x="0" y="0"/>
                    <a:pt x="0" y="0"/>
                    <a:pt x="0" y="0"/>
                  </a:cubicBezTo>
                  <a:cubicBezTo>
                    <a:pt x="0" y="0"/>
                    <a:pt x="0" y="0"/>
                    <a:pt x="23" y="0"/>
                  </a:cubicBezTo>
                  <a:close/>
                </a:path>
              </a:pathLst>
            </a:custGeom>
            <a:solidFill>
              <a:srgbClr val="429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08" name="Google Shape;7108;p25"/>
            <p:cNvSpPr/>
            <p:nvPr/>
          </p:nvSpPr>
          <p:spPr>
            <a:xfrm>
              <a:off x="7069150" y="198300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429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09" name="Google Shape;7109;p25"/>
            <p:cNvSpPr/>
            <p:nvPr/>
          </p:nvSpPr>
          <p:spPr>
            <a:xfrm>
              <a:off x="7080000" y="2227800"/>
              <a:ext cx="25" cy="25"/>
            </a:xfrm>
            <a:custGeom>
              <a:avLst/>
              <a:gdLst/>
              <a:ahLst/>
              <a:cxnLst/>
              <a:rect l="l" t="t" r="r" b="b"/>
              <a:pathLst>
                <a:path w="1" h="1" extrusionOk="0">
                  <a:moveTo>
                    <a:pt x="0" y="0"/>
                  </a:moveTo>
                  <a:close/>
                </a:path>
              </a:pathLst>
            </a:custGeom>
            <a:solidFill>
              <a:srgbClr val="429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10" name="Google Shape;7110;p25"/>
            <p:cNvSpPr/>
            <p:nvPr/>
          </p:nvSpPr>
          <p:spPr>
            <a:xfrm>
              <a:off x="7080000" y="2227800"/>
              <a:ext cx="25" cy="600"/>
            </a:xfrm>
            <a:custGeom>
              <a:avLst/>
              <a:gdLst/>
              <a:ahLst/>
              <a:cxnLst/>
              <a:rect l="l" t="t" r="r" b="b"/>
              <a:pathLst>
                <a:path w="1" h="24" extrusionOk="0">
                  <a:moveTo>
                    <a:pt x="0" y="23"/>
                  </a:moveTo>
                  <a:cubicBezTo>
                    <a:pt x="0" y="23"/>
                    <a:pt x="0" y="23"/>
                    <a:pt x="0" y="23"/>
                  </a:cubicBezTo>
                  <a:cubicBezTo>
                    <a:pt x="0" y="23"/>
                    <a:pt x="0" y="23"/>
                    <a:pt x="0" y="23"/>
                  </a:cubicBezTo>
                  <a:cubicBezTo>
                    <a:pt x="0" y="23"/>
                    <a:pt x="0" y="23"/>
                    <a:pt x="0" y="23"/>
                  </a:cubicBezTo>
                  <a:cubicBezTo>
                    <a:pt x="0" y="23"/>
                    <a:pt x="0" y="0"/>
                    <a:pt x="0" y="0"/>
                  </a:cubicBezTo>
                  <a:cubicBezTo>
                    <a:pt x="0" y="0"/>
                    <a:pt x="0" y="23"/>
                    <a:pt x="0" y="23"/>
                  </a:cubicBezTo>
                  <a:close/>
                </a:path>
              </a:pathLst>
            </a:custGeom>
            <a:solidFill>
              <a:srgbClr val="429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11" name="Google Shape;7111;p25"/>
            <p:cNvSpPr/>
            <p:nvPr/>
          </p:nvSpPr>
          <p:spPr>
            <a:xfrm>
              <a:off x="7080000" y="2228375"/>
              <a:ext cx="25" cy="25"/>
            </a:xfrm>
            <a:custGeom>
              <a:avLst/>
              <a:gdLst/>
              <a:ahLst/>
              <a:cxnLst/>
              <a:rect l="l" t="t" r="r" b="b"/>
              <a:pathLst>
                <a:path w="1" h="1" extrusionOk="0">
                  <a:moveTo>
                    <a:pt x="0" y="0"/>
                  </a:moveTo>
                  <a:lnTo>
                    <a:pt x="0" y="0"/>
                  </a:lnTo>
                  <a:close/>
                </a:path>
              </a:pathLst>
            </a:custGeom>
            <a:solidFill>
              <a:srgbClr val="429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12" name="Google Shape;7112;p25"/>
            <p:cNvSpPr/>
            <p:nvPr/>
          </p:nvSpPr>
          <p:spPr>
            <a:xfrm>
              <a:off x="6932200" y="251255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429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13" name="Google Shape;7113;p25"/>
            <p:cNvSpPr/>
            <p:nvPr/>
          </p:nvSpPr>
          <p:spPr>
            <a:xfrm>
              <a:off x="6338175" y="1827775"/>
              <a:ext cx="685925" cy="792075"/>
            </a:xfrm>
            <a:custGeom>
              <a:avLst/>
              <a:gdLst/>
              <a:ahLst/>
              <a:cxnLst/>
              <a:rect l="l" t="t" r="r" b="b"/>
              <a:pathLst>
                <a:path w="27437" h="31683" extrusionOk="0">
                  <a:moveTo>
                    <a:pt x="4634" y="9861"/>
                  </a:moveTo>
                  <a:lnTo>
                    <a:pt x="4611" y="9884"/>
                  </a:lnTo>
                  <a:lnTo>
                    <a:pt x="4611" y="9884"/>
                  </a:lnTo>
                  <a:cubicBezTo>
                    <a:pt x="4611" y="9884"/>
                    <a:pt x="4634" y="9884"/>
                    <a:pt x="4634" y="9861"/>
                  </a:cubicBezTo>
                  <a:close/>
                  <a:moveTo>
                    <a:pt x="18809" y="1"/>
                  </a:moveTo>
                  <a:cubicBezTo>
                    <a:pt x="18306" y="1"/>
                    <a:pt x="17827" y="46"/>
                    <a:pt x="17325" y="115"/>
                  </a:cubicBezTo>
                  <a:cubicBezTo>
                    <a:pt x="16640" y="206"/>
                    <a:pt x="15978" y="343"/>
                    <a:pt x="15316" y="549"/>
                  </a:cubicBezTo>
                  <a:cubicBezTo>
                    <a:pt x="14632" y="754"/>
                    <a:pt x="13970" y="1005"/>
                    <a:pt x="13331" y="1302"/>
                  </a:cubicBezTo>
                  <a:cubicBezTo>
                    <a:pt x="12691" y="1621"/>
                    <a:pt x="12075" y="1964"/>
                    <a:pt x="11482" y="2352"/>
                  </a:cubicBezTo>
                  <a:cubicBezTo>
                    <a:pt x="10843" y="2763"/>
                    <a:pt x="10203" y="3242"/>
                    <a:pt x="9610" y="3767"/>
                  </a:cubicBezTo>
                  <a:cubicBezTo>
                    <a:pt x="8332" y="4840"/>
                    <a:pt x="7168" y="6072"/>
                    <a:pt x="6141" y="7396"/>
                  </a:cubicBezTo>
                  <a:cubicBezTo>
                    <a:pt x="5068" y="8743"/>
                    <a:pt x="4132" y="10204"/>
                    <a:pt x="3310" y="11733"/>
                  </a:cubicBezTo>
                  <a:cubicBezTo>
                    <a:pt x="2511" y="13217"/>
                    <a:pt x="1804" y="14769"/>
                    <a:pt x="1256" y="16389"/>
                  </a:cubicBezTo>
                  <a:cubicBezTo>
                    <a:pt x="708" y="17896"/>
                    <a:pt x="297" y="19471"/>
                    <a:pt x="23" y="21069"/>
                  </a:cubicBezTo>
                  <a:cubicBezTo>
                    <a:pt x="1" y="21114"/>
                    <a:pt x="46" y="21183"/>
                    <a:pt x="92" y="21183"/>
                  </a:cubicBezTo>
                  <a:cubicBezTo>
                    <a:pt x="160" y="21183"/>
                    <a:pt x="206" y="21160"/>
                    <a:pt x="206" y="21091"/>
                  </a:cubicBezTo>
                  <a:cubicBezTo>
                    <a:pt x="411" y="19882"/>
                    <a:pt x="708" y="18695"/>
                    <a:pt x="1073" y="17508"/>
                  </a:cubicBezTo>
                  <a:cubicBezTo>
                    <a:pt x="1918" y="14837"/>
                    <a:pt x="3105" y="12258"/>
                    <a:pt x="4611" y="9884"/>
                  </a:cubicBezTo>
                  <a:cubicBezTo>
                    <a:pt x="5889" y="7876"/>
                    <a:pt x="7419" y="6004"/>
                    <a:pt x="9176" y="4383"/>
                  </a:cubicBezTo>
                  <a:cubicBezTo>
                    <a:pt x="9793" y="3835"/>
                    <a:pt x="10432" y="3310"/>
                    <a:pt x="11094" y="2831"/>
                  </a:cubicBezTo>
                  <a:cubicBezTo>
                    <a:pt x="11710" y="2420"/>
                    <a:pt x="12349" y="2032"/>
                    <a:pt x="13011" y="1690"/>
                  </a:cubicBezTo>
                  <a:lnTo>
                    <a:pt x="13011" y="1690"/>
                  </a:lnTo>
                  <a:lnTo>
                    <a:pt x="12988" y="1713"/>
                  </a:lnTo>
                  <a:cubicBezTo>
                    <a:pt x="14061" y="1142"/>
                    <a:pt x="15225" y="731"/>
                    <a:pt x="16412" y="457"/>
                  </a:cubicBezTo>
                  <a:cubicBezTo>
                    <a:pt x="17208" y="302"/>
                    <a:pt x="18004" y="196"/>
                    <a:pt x="18815" y="196"/>
                  </a:cubicBezTo>
                  <a:cubicBezTo>
                    <a:pt x="18957" y="196"/>
                    <a:pt x="19099" y="199"/>
                    <a:pt x="19242" y="206"/>
                  </a:cubicBezTo>
                  <a:lnTo>
                    <a:pt x="19219" y="206"/>
                  </a:lnTo>
                  <a:cubicBezTo>
                    <a:pt x="19607" y="229"/>
                    <a:pt x="19995" y="252"/>
                    <a:pt x="20361" y="320"/>
                  </a:cubicBezTo>
                  <a:cubicBezTo>
                    <a:pt x="20749" y="389"/>
                    <a:pt x="21137" y="480"/>
                    <a:pt x="21502" y="594"/>
                  </a:cubicBezTo>
                  <a:lnTo>
                    <a:pt x="21525" y="594"/>
                  </a:lnTo>
                  <a:cubicBezTo>
                    <a:pt x="21844" y="708"/>
                    <a:pt x="22141" y="823"/>
                    <a:pt x="22461" y="959"/>
                  </a:cubicBezTo>
                  <a:cubicBezTo>
                    <a:pt x="22780" y="1096"/>
                    <a:pt x="23077" y="1279"/>
                    <a:pt x="23396" y="1462"/>
                  </a:cubicBezTo>
                  <a:lnTo>
                    <a:pt x="23374" y="1462"/>
                  </a:lnTo>
                  <a:cubicBezTo>
                    <a:pt x="23670" y="1644"/>
                    <a:pt x="23944" y="1850"/>
                    <a:pt x="24195" y="2078"/>
                  </a:cubicBezTo>
                  <a:cubicBezTo>
                    <a:pt x="24492" y="2306"/>
                    <a:pt x="24743" y="2557"/>
                    <a:pt x="24994" y="2831"/>
                  </a:cubicBezTo>
                  <a:cubicBezTo>
                    <a:pt x="25245" y="3105"/>
                    <a:pt x="25496" y="3402"/>
                    <a:pt x="25725" y="3721"/>
                  </a:cubicBezTo>
                  <a:cubicBezTo>
                    <a:pt x="25953" y="4087"/>
                    <a:pt x="26181" y="4452"/>
                    <a:pt x="26364" y="4817"/>
                  </a:cubicBezTo>
                  <a:cubicBezTo>
                    <a:pt x="26524" y="5114"/>
                    <a:pt x="26660" y="5433"/>
                    <a:pt x="26775" y="5753"/>
                  </a:cubicBezTo>
                  <a:cubicBezTo>
                    <a:pt x="26866" y="6050"/>
                    <a:pt x="26957" y="6369"/>
                    <a:pt x="27026" y="6689"/>
                  </a:cubicBezTo>
                  <a:cubicBezTo>
                    <a:pt x="27117" y="7122"/>
                    <a:pt x="27163" y="7556"/>
                    <a:pt x="27208" y="7990"/>
                  </a:cubicBezTo>
                  <a:cubicBezTo>
                    <a:pt x="27231" y="8416"/>
                    <a:pt x="27231" y="8864"/>
                    <a:pt x="27231" y="9291"/>
                  </a:cubicBezTo>
                  <a:lnTo>
                    <a:pt x="27231" y="9291"/>
                  </a:lnTo>
                  <a:cubicBezTo>
                    <a:pt x="27185" y="10090"/>
                    <a:pt x="27071" y="10888"/>
                    <a:pt x="26934" y="11687"/>
                  </a:cubicBezTo>
                  <a:cubicBezTo>
                    <a:pt x="26866" y="12075"/>
                    <a:pt x="26797" y="12441"/>
                    <a:pt x="26706" y="12829"/>
                  </a:cubicBezTo>
                  <a:cubicBezTo>
                    <a:pt x="26615" y="13239"/>
                    <a:pt x="26501" y="13650"/>
                    <a:pt x="26364" y="14038"/>
                  </a:cubicBezTo>
                  <a:cubicBezTo>
                    <a:pt x="26364" y="14038"/>
                    <a:pt x="26364" y="14061"/>
                    <a:pt x="26364" y="14061"/>
                  </a:cubicBezTo>
                  <a:cubicBezTo>
                    <a:pt x="25588" y="16503"/>
                    <a:pt x="24378" y="18786"/>
                    <a:pt x="23008" y="20954"/>
                  </a:cubicBezTo>
                  <a:cubicBezTo>
                    <a:pt x="23008" y="20932"/>
                    <a:pt x="23008" y="20932"/>
                    <a:pt x="23008" y="20932"/>
                  </a:cubicBezTo>
                  <a:cubicBezTo>
                    <a:pt x="22483" y="21753"/>
                    <a:pt x="21936" y="22575"/>
                    <a:pt x="21365" y="23374"/>
                  </a:cubicBezTo>
                  <a:cubicBezTo>
                    <a:pt x="20794" y="24173"/>
                    <a:pt x="20201" y="24994"/>
                    <a:pt x="19585" y="25771"/>
                  </a:cubicBezTo>
                  <a:cubicBezTo>
                    <a:pt x="18352" y="27345"/>
                    <a:pt x="17051" y="28852"/>
                    <a:pt x="15659" y="30267"/>
                  </a:cubicBezTo>
                  <a:cubicBezTo>
                    <a:pt x="15225" y="30701"/>
                    <a:pt x="14791" y="31112"/>
                    <a:pt x="14358" y="31523"/>
                  </a:cubicBezTo>
                  <a:cubicBezTo>
                    <a:pt x="14358" y="31545"/>
                    <a:pt x="14335" y="31568"/>
                    <a:pt x="14335" y="31591"/>
                  </a:cubicBezTo>
                  <a:cubicBezTo>
                    <a:pt x="14335" y="31637"/>
                    <a:pt x="14358" y="31659"/>
                    <a:pt x="14380" y="31659"/>
                  </a:cubicBezTo>
                  <a:cubicBezTo>
                    <a:pt x="14403" y="31682"/>
                    <a:pt x="14426" y="31682"/>
                    <a:pt x="14449" y="31682"/>
                  </a:cubicBezTo>
                  <a:cubicBezTo>
                    <a:pt x="14472" y="31682"/>
                    <a:pt x="14495" y="31682"/>
                    <a:pt x="14517" y="31659"/>
                  </a:cubicBezTo>
                  <a:cubicBezTo>
                    <a:pt x="15955" y="30290"/>
                    <a:pt x="17325" y="28829"/>
                    <a:pt x="18603" y="27300"/>
                  </a:cubicBezTo>
                  <a:cubicBezTo>
                    <a:pt x="19881" y="25771"/>
                    <a:pt x="21068" y="24173"/>
                    <a:pt x="22187" y="22552"/>
                  </a:cubicBezTo>
                  <a:cubicBezTo>
                    <a:pt x="23305" y="20909"/>
                    <a:pt x="24332" y="19220"/>
                    <a:pt x="25222" y="17439"/>
                  </a:cubicBezTo>
                  <a:cubicBezTo>
                    <a:pt x="25656" y="16526"/>
                    <a:pt x="26044" y="15613"/>
                    <a:pt x="26364" y="14677"/>
                  </a:cubicBezTo>
                  <a:cubicBezTo>
                    <a:pt x="26524" y="14221"/>
                    <a:pt x="26660" y="13764"/>
                    <a:pt x="26775" y="13308"/>
                  </a:cubicBezTo>
                  <a:cubicBezTo>
                    <a:pt x="26889" y="12851"/>
                    <a:pt x="27003" y="12395"/>
                    <a:pt x="27094" y="11938"/>
                  </a:cubicBezTo>
                  <a:cubicBezTo>
                    <a:pt x="27277" y="11025"/>
                    <a:pt x="27391" y="10112"/>
                    <a:pt x="27414" y="9199"/>
                  </a:cubicBezTo>
                  <a:cubicBezTo>
                    <a:pt x="27437" y="8743"/>
                    <a:pt x="27437" y="8264"/>
                    <a:pt x="27391" y="7807"/>
                  </a:cubicBezTo>
                  <a:cubicBezTo>
                    <a:pt x="27345" y="7351"/>
                    <a:pt x="27277" y="6917"/>
                    <a:pt x="27185" y="6483"/>
                  </a:cubicBezTo>
                  <a:cubicBezTo>
                    <a:pt x="27071" y="6027"/>
                    <a:pt x="26934" y="5593"/>
                    <a:pt x="26752" y="5159"/>
                  </a:cubicBezTo>
                  <a:cubicBezTo>
                    <a:pt x="26569" y="4748"/>
                    <a:pt x="26364" y="4383"/>
                    <a:pt x="26136" y="4018"/>
                  </a:cubicBezTo>
                  <a:cubicBezTo>
                    <a:pt x="25747" y="3379"/>
                    <a:pt x="25268" y="2808"/>
                    <a:pt x="24743" y="2283"/>
                  </a:cubicBezTo>
                  <a:cubicBezTo>
                    <a:pt x="24241" y="1804"/>
                    <a:pt x="23693" y="1416"/>
                    <a:pt x="23100" y="1074"/>
                  </a:cubicBezTo>
                  <a:cubicBezTo>
                    <a:pt x="22529" y="754"/>
                    <a:pt x="21913" y="503"/>
                    <a:pt x="21297" y="320"/>
                  </a:cubicBezTo>
                  <a:cubicBezTo>
                    <a:pt x="20475" y="115"/>
                    <a:pt x="19653" y="1"/>
                    <a:pt x="18809" y="1"/>
                  </a:cubicBezTo>
                  <a:close/>
                </a:path>
              </a:pathLst>
            </a:custGeom>
            <a:solidFill>
              <a:srgbClr val="429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14" name="Google Shape;7114;p25"/>
            <p:cNvSpPr/>
            <p:nvPr/>
          </p:nvSpPr>
          <p:spPr>
            <a:xfrm>
              <a:off x="6338750" y="2353325"/>
              <a:ext cx="545550" cy="270725"/>
            </a:xfrm>
            <a:custGeom>
              <a:avLst/>
              <a:gdLst/>
              <a:ahLst/>
              <a:cxnLst/>
              <a:rect l="l" t="t" r="r" b="b"/>
              <a:pathLst>
                <a:path w="21822" h="10829" extrusionOk="0">
                  <a:moveTo>
                    <a:pt x="114" y="1"/>
                  </a:moveTo>
                  <a:cubicBezTo>
                    <a:pt x="92" y="1"/>
                    <a:pt x="92" y="1"/>
                    <a:pt x="69" y="24"/>
                  </a:cubicBezTo>
                  <a:cubicBezTo>
                    <a:pt x="23" y="47"/>
                    <a:pt x="0" y="92"/>
                    <a:pt x="23" y="138"/>
                  </a:cubicBezTo>
                  <a:cubicBezTo>
                    <a:pt x="548" y="1165"/>
                    <a:pt x="1279" y="2078"/>
                    <a:pt x="2055" y="2900"/>
                  </a:cubicBezTo>
                  <a:cubicBezTo>
                    <a:pt x="2465" y="3333"/>
                    <a:pt x="2922" y="3744"/>
                    <a:pt x="3356" y="4155"/>
                  </a:cubicBezTo>
                  <a:cubicBezTo>
                    <a:pt x="3812" y="4543"/>
                    <a:pt x="4269" y="4931"/>
                    <a:pt x="4725" y="5296"/>
                  </a:cubicBezTo>
                  <a:cubicBezTo>
                    <a:pt x="5684" y="6050"/>
                    <a:pt x="6688" y="6780"/>
                    <a:pt x="7715" y="7442"/>
                  </a:cubicBezTo>
                  <a:cubicBezTo>
                    <a:pt x="8857" y="8150"/>
                    <a:pt x="9998" y="8811"/>
                    <a:pt x="11185" y="9405"/>
                  </a:cubicBezTo>
                  <a:cubicBezTo>
                    <a:pt x="11481" y="9565"/>
                    <a:pt x="11801" y="9702"/>
                    <a:pt x="12098" y="9839"/>
                  </a:cubicBezTo>
                  <a:cubicBezTo>
                    <a:pt x="12394" y="9998"/>
                    <a:pt x="12691" y="10135"/>
                    <a:pt x="12988" y="10249"/>
                  </a:cubicBezTo>
                  <a:cubicBezTo>
                    <a:pt x="13559" y="10478"/>
                    <a:pt x="14175" y="10637"/>
                    <a:pt x="14768" y="10729"/>
                  </a:cubicBezTo>
                  <a:cubicBezTo>
                    <a:pt x="15239" y="10799"/>
                    <a:pt x="15710" y="10828"/>
                    <a:pt x="16191" y="10828"/>
                  </a:cubicBezTo>
                  <a:cubicBezTo>
                    <a:pt x="16340" y="10828"/>
                    <a:pt x="16489" y="10825"/>
                    <a:pt x="16640" y="10820"/>
                  </a:cubicBezTo>
                  <a:cubicBezTo>
                    <a:pt x="17256" y="10797"/>
                    <a:pt x="17895" y="10706"/>
                    <a:pt x="18535" y="10592"/>
                  </a:cubicBezTo>
                  <a:cubicBezTo>
                    <a:pt x="19653" y="10341"/>
                    <a:pt x="20771" y="9930"/>
                    <a:pt x="21753" y="9314"/>
                  </a:cubicBezTo>
                  <a:cubicBezTo>
                    <a:pt x="21776" y="9314"/>
                    <a:pt x="21799" y="9291"/>
                    <a:pt x="21799" y="9268"/>
                  </a:cubicBezTo>
                  <a:cubicBezTo>
                    <a:pt x="21821" y="9245"/>
                    <a:pt x="21821" y="9222"/>
                    <a:pt x="21799" y="9199"/>
                  </a:cubicBezTo>
                  <a:cubicBezTo>
                    <a:pt x="21799" y="9177"/>
                    <a:pt x="21776" y="9154"/>
                    <a:pt x="21753" y="9131"/>
                  </a:cubicBezTo>
                  <a:cubicBezTo>
                    <a:pt x="21730" y="9131"/>
                    <a:pt x="21684" y="9131"/>
                    <a:pt x="21662" y="9154"/>
                  </a:cubicBezTo>
                  <a:cubicBezTo>
                    <a:pt x="20977" y="9565"/>
                    <a:pt x="20246" y="9884"/>
                    <a:pt x="19470" y="10135"/>
                  </a:cubicBezTo>
                  <a:cubicBezTo>
                    <a:pt x="19014" y="10272"/>
                    <a:pt x="18557" y="10386"/>
                    <a:pt x="18078" y="10478"/>
                  </a:cubicBezTo>
                  <a:cubicBezTo>
                    <a:pt x="17576" y="10569"/>
                    <a:pt x="17074" y="10615"/>
                    <a:pt x="16572" y="10637"/>
                  </a:cubicBezTo>
                  <a:lnTo>
                    <a:pt x="16572" y="10637"/>
                  </a:lnTo>
                  <a:cubicBezTo>
                    <a:pt x="16200" y="10637"/>
                    <a:pt x="15849" y="10637"/>
                    <a:pt x="15476" y="10615"/>
                  </a:cubicBezTo>
                  <a:cubicBezTo>
                    <a:pt x="15111" y="10592"/>
                    <a:pt x="14746" y="10546"/>
                    <a:pt x="14380" y="10455"/>
                  </a:cubicBezTo>
                  <a:cubicBezTo>
                    <a:pt x="13832" y="10341"/>
                    <a:pt x="13308" y="10181"/>
                    <a:pt x="12805" y="9953"/>
                  </a:cubicBezTo>
                  <a:cubicBezTo>
                    <a:pt x="12531" y="9839"/>
                    <a:pt x="12280" y="9724"/>
                    <a:pt x="12006" y="9587"/>
                  </a:cubicBezTo>
                  <a:cubicBezTo>
                    <a:pt x="11733" y="9473"/>
                    <a:pt x="11459" y="9336"/>
                    <a:pt x="11185" y="9199"/>
                  </a:cubicBezTo>
                  <a:lnTo>
                    <a:pt x="11208" y="9199"/>
                  </a:lnTo>
                  <a:cubicBezTo>
                    <a:pt x="10021" y="8606"/>
                    <a:pt x="8857" y="7921"/>
                    <a:pt x="7738" y="7214"/>
                  </a:cubicBezTo>
                  <a:cubicBezTo>
                    <a:pt x="7190" y="6848"/>
                    <a:pt x="6643" y="6483"/>
                    <a:pt x="6118" y="6095"/>
                  </a:cubicBezTo>
                  <a:cubicBezTo>
                    <a:pt x="5661" y="5776"/>
                    <a:pt x="5205" y="5433"/>
                    <a:pt x="4748" y="5068"/>
                  </a:cubicBezTo>
                  <a:cubicBezTo>
                    <a:pt x="4269" y="4680"/>
                    <a:pt x="3789" y="4292"/>
                    <a:pt x="3333" y="3881"/>
                  </a:cubicBezTo>
                  <a:cubicBezTo>
                    <a:pt x="2808" y="3402"/>
                    <a:pt x="2306" y="2900"/>
                    <a:pt x="1849" y="2375"/>
                  </a:cubicBezTo>
                  <a:cubicBezTo>
                    <a:pt x="1393" y="1873"/>
                    <a:pt x="959" y="1325"/>
                    <a:pt x="594" y="754"/>
                  </a:cubicBezTo>
                  <a:lnTo>
                    <a:pt x="594" y="754"/>
                  </a:lnTo>
                  <a:cubicBezTo>
                    <a:pt x="617" y="777"/>
                    <a:pt x="617" y="777"/>
                    <a:pt x="617" y="777"/>
                  </a:cubicBezTo>
                  <a:cubicBezTo>
                    <a:pt x="457" y="549"/>
                    <a:pt x="320" y="320"/>
                    <a:pt x="206" y="69"/>
                  </a:cubicBezTo>
                  <a:cubicBezTo>
                    <a:pt x="183" y="24"/>
                    <a:pt x="137" y="1"/>
                    <a:pt x="114" y="1"/>
                  </a:cubicBezTo>
                  <a:close/>
                </a:path>
              </a:pathLst>
            </a:custGeom>
            <a:solidFill>
              <a:srgbClr val="429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15" name="Google Shape;7115;p25"/>
            <p:cNvSpPr/>
            <p:nvPr/>
          </p:nvSpPr>
          <p:spPr>
            <a:xfrm>
              <a:off x="6760450" y="1965275"/>
              <a:ext cx="101025" cy="92925"/>
            </a:xfrm>
            <a:custGeom>
              <a:avLst/>
              <a:gdLst/>
              <a:ahLst/>
              <a:cxnLst/>
              <a:rect l="l" t="t" r="r" b="b"/>
              <a:pathLst>
                <a:path w="4041" h="3717" extrusionOk="0">
                  <a:moveTo>
                    <a:pt x="890" y="1965"/>
                  </a:moveTo>
                  <a:cubicBezTo>
                    <a:pt x="1027" y="1988"/>
                    <a:pt x="1164" y="2033"/>
                    <a:pt x="1301" y="2079"/>
                  </a:cubicBezTo>
                  <a:cubicBezTo>
                    <a:pt x="1461" y="2147"/>
                    <a:pt x="1621" y="2239"/>
                    <a:pt x="1758" y="2353"/>
                  </a:cubicBezTo>
                  <a:cubicBezTo>
                    <a:pt x="1895" y="2444"/>
                    <a:pt x="2009" y="2558"/>
                    <a:pt x="2100" y="2672"/>
                  </a:cubicBezTo>
                  <a:cubicBezTo>
                    <a:pt x="2169" y="2786"/>
                    <a:pt x="2237" y="2878"/>
                    <a:pt x="2283" y="2992"/>
                  </a:cubicBezTo>
                  <a:cubicBezTo>
                    <a:pt x="2306" y="3060"/>
                    <a:pt x="2328" y="3129"/>
                    <a:pt x="2351" y="3220"/>
                  </a:cubicBezTo>
                  <a:cubicBezTo>
                    <a:pt x="2351" y="3289"/>
                    <a:pt x="2351" y="3357"/>
                    <a:pt x="2351" y="3448"/>
                  </a:cubicBezTo>
                  <a:cubicBezTo>
                    <a:pt x="2351" y="3471"/>
                    <a:pt x="2351" y="3471"/>
                    <a:pt x="2351" y="3494"/>
                  </a:cubicBezTo>
                  <a:cubicBezTo>
                    <a:pt x="2351" y="3517"/>
                    <a:pt x="2351" y="3517"/>
                    <a:pt x="2351" y="3517"/>
                  </a:cubicBezTo>
                  <a:cubicBezTo>
                    <a:pt x="2294" y="3528"/>
                    <a:pt x="2231" y="3534"/>
                    <a:pt x="2166" y="3534"/>
                  </a:cubicBezTo>
                  <a:cubicBezTo>
                    <a:pt x="2100" y="3534"/>
                    <a:pt x="2032" y="3528"/>
                    <a:pt x="1963" y="3517"/>
                  </a:cubicBezTo>
                  <a:lnTo>
                    <a:pt x="1940" y="3517"/>
                  </a:lnTo>
                  <a:cubicBezTo>
                    <a:pt x="1781" y="3494"/>
                    <a:pt x="1621" y="3448"/>
                    <a:pt x="1484" y="3403"/>
                  </a:cubicBezTo>
                  <a:cubicBezTo>
                    <a:pt x="1324" y="3334"/>
                    <a:pt x="1164" y="3243"/>
                    <a:pt x="1027" y="3129"/>
                  </a:cubicBezTo>
                  <a:cubicBezTo>
                    <a:pt x="890" y="3015"/>
                    <a:pt x="753" y="2901"/>
                    <a:pt x="639" y="2764"/>
                  </a:cubicBezTo>
                  <a:cubicBezTo>
                    <a:pt x="525" y="2627"/>
                    <a:pt x="434" y="2467"/>
                    <a:pt x="365" y="2307"/>
                  </a:cubicBezTo>
                  <a:cubicBezTo>
                    <a:pt x="343" y="2216"/>
                    <a:pt x="297" y="2147"/>
                    <a:pt x="274" y="2056"/>
                  </a:cubicBezTo>
                  <a:cubicBezTo>
                    <a:pt x="297" y="2056"/>
                    <a:pt x="320" y="2056"/>
                    <a:pt x="343" y="2033"/>
                  </a:cubicBezTo>
                  <a:cubicBezTo>
                    <a:pt x="411" y="2010"/>
                    <a:pt x="480" y="1988"/>
                    <a:pt x="548" y="1988"/>
                  </a:cubicBezTo>
                  <a:cubicBezTo>
                    <a:pt x="662" y="1965"/>
                    <a:pt x="753" y="1965"/>
                    <a:pt x="868" y="1965"/>
                  </a:cubicBezTo>
                  <a:close/>
                  <a:moveTo>
                    <a:pt x="1195" y="1"/>
                  </a:moveTo>
                  <a:cubicBezTo>
                    <a:pt x="689" y="1"/>
                    <a:pt x="315" y="445"/>
                    <a:pt x="137" y="846"/>
                  </a:cubicBezTo>
                  <a:cubicBezTo>
                    <a:pt x="69" y="1029"/>
                    <a:pt x="23" y="1189"/>
                    <a:pt x="0" y="1348"/>
                  </a:cubicBezTo>
                  <a:cubicBezTo>
                    <a:pt x="0" y="1440"/>
                    <a:pt x="0" y="1554"/>
                    <a:pt x="23" y="1645"/>
                  </a:cubicBezTo>
                  <a:cubicBezTo>
                    <a:pt x="23" y="1759"/>
                    <a:pt x="46" y="1873"/>
                    <a:pt x="69" y="1942"/>
                  </a:cubicBezTo>
                  <a:cubicBezTo>
                    <a:pt x="160" y="2376"/>
                    <a:pt x="365" y="2741"/>
                    <a:pt x="639" y="3037"/>
                  </a:cubicBezTo>
                  <a:cubicBezTo>
                    <a:pt x="799" y="3197"/>
                    <a:pt x="959" y="3334"/>
                    <a:pt x="1142" y="3425"/>
                  </a:cubicBezTo>
                  <a:cubicBezTo>
                    <a:pt x="1324" y="3540"/>
                    <a:pt x="1507" y="3608"/>
                    <a:pt x="1712" y="3654"/>
                  </a:cubicBezTo>
                  <a:cubicBezTo>
                    <a:pt x="1758" y="3677"/>
                    <a:pt x="1826" y="3677"/>
                    <a:pt x="1895" y="3699"/>
                  </a:cubicBezTo>
                  <a:cubicBezTo>
                    <a:pt x="1975" y="3711"/>
                    <a:pt x="2049" y="3717"/>
                    <a:pt x="2123" y="3717"/>
                  </a:cubicBezTo>
                  <a:cubicBezTo>
                    <a:pt x="2197" y="3717"/>
                    <a:pt x="2271" y="3711"/>
                    <a:pt x="2351" y="3699"/>
                  </a:cubicBezTo>
                  <a:cubicBezTo>
                    <a:pt x="2511" y="3699"/>
                    <a:pt x="2671" y="3654"/>
                    <a:pt x="2831" y="3585"/>
                  </a:cubicBezTo>
                  <a:cubicBezTo>
                    <a:pt x="2990" y="3517"/>
                    <a:pt x="3150" y="3425"/>
                    <a:pt x="3287" y="3289"/>
                  </a:cubicBezTo>
                  <a:cubicBezTo>
                    <a:pt x="3447" y="3174"/>
                    <a:pt x="3584" y="3060"/>
                    <a:pt x="3675" y="2901"/>
                  </a:cubicBezTo>
                  <a:cubicBezTo>
                    <a:pt x="3926" y="2604"/>
                    <a:pt x="4040" y="2261"/>
                    <a:pt x="3995" y="1965"/>
                  </a:cubicBezTo>
                  <a:cubicBezTo>
                    <a:pt x="3972" y="1782"/>
                    <a:pt x="3903" y="1622"/>
                    <a:pt x="3789" y="1485"/>
                  </a:cubicBezTo>
                  <a:cubicBezTo>
                    <a:pt x="3652" y="1303"/>
                    <a:pt x="3493" y="1189"/>
                    <a:pt x="3333" y="1143"/>
                  </a:cubicBezTo>
                  <a:lnTo>
                    <a:pt x="3241" y="1143"/>
                  </a:lnTo>
                  <a:cubicBezTo>
                    <a:pt x="3173" y="1132"/>
                    <a:pt x="3099" y="1126"/>
                    <a:pt x="3025" y="1126"/>
                  </a:cubicBezTo>
                  <a:cubicBezTo>
                    <a:pt x="2950" y="1126"/>
                    <a:pt x="2876" y="1132"/>
                    <a:pt x="2808" y="1143"/>
                  </a:cubicBezTo>
                  <a:lnTo>
                    <a:pt x="2716" y="1166"/>
                  </a:lnTo>
                  <a:cubicBezTo>
                    <a:pt x="2620" y="1182"/>
                    <a:pt x="2534" y="1198"/>
                    <a:pt x="2444" y="1198"/>
                  </a:cubicBezTo>
                  <a:cubicBezTo>
                    <a:pt x="2407" y="1198"/>
                    <a:pt x="2369" y="1195"/>
                    <a:pt x="2328" y="1189"/>
                  </a:cubicBezTo>
                  <a:cubicBezTo>
                    <a:pt x="2283" y="1189"/>
                    <a:pt x="2260" y="1166"/>
                    <a:pt x="2214" y="1166"/>
                  </a:cubicBezTo>
                  <a:lnTo>
                    <a:pt x="2191" y="1143"/>
                  </a:lnTo>
                  <a:cubicBezTo>
                    <a:pt x="2146" y="1074"/>
                    <a:pt x="2123" y="1029"/>
                    <a:pt x="2100" y="960"/>
                  </a:cubicBezTo>
                  <a:cubicBezTo>
                    <a:pt x="2055" y="892"/>
                    <a:pt x="2032" y="823"/>
                    <a:pt x="2009" y="755"/>
                  </a:cubicBezTo>
                  <a:lnTo>
                    <a:pt x="1986" y="641"/>
                  </a:lnTo>
                  <a:cubicBezTo>
                    <a:pt x="1963" y="550"/>
                    <a:pt x="1918" y="435"/>
                    <a:pt x="1849" y="344"/>
                  </a:cubicBezTo>
                  <a:cubicBezTo>
                    <a:pt x="1781" y="230"/>
                    <a:pt x="1689" y="161"/>
                    <a:pt x="1598" y="93"/>
                  </a:cubicBezTo>
                  <a:cubicBezTo>
                    <a:pt x="1507" y="47"/>
                    <a:pt x="1415" y="25"/>
                    <a:pt x="1324" y="2"/>
                  </a:cubicBezTo>
                  <a:lnTo>
                    <a:pt x="1233" y="2"/>
                  </a:lnTo>
                  <a:cubicBezTo>
                    <a:pt x="1220" y="1"/>
                    <a:pt x="1208" y="1"/>
                    <a:pt x="1195" y="1"/>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16" name="Google Shape;7116;p25"/>
            <p:cNvSpPr/>
            <p:nvPr/>
          </p:nvSpPr>
          <p:spPr>
            <a:xfrm>
              <a:off x="6703950" y="1910525"/>
              <a:ext cx="29125" cy="29125"/>
            </a:xfrm>
            <a:custGeom>
              <a:avLst/>
              <a:gdLst/>
              <a:ahLst/>
              <a:cxnLst/>
              <a:rect l="l" t="t" r="r" b="b"/>
              <a:pathLst>
                <a:path w="1165" h="1165" extrusionOk="0">
                  <a:moveTo>
                    <a:pt x="594" y="0"/>
                  </a:moveTo>
                  <a:cubicBezTo>
                    <a:pt x="274" y="0"/>
                    <a:pt x="1" y="252"/>
                    <a:pt x="1" y="571"/>
                  </a:cubicBezTo>
                  <a:cubicBezTo>
                    <a:pt x="1" y="891"/>
                    <a:pt x="274" y="1165"/>
                    <a:pt x="594" y="1165"/>
                  </a:cubicBezTo>
                  <a:cubicBezTo>
                    <a:pt x="914" y="1165"/>
                    <a:pt x="1165" y="891"/>
                    <a:pt x="1165" y="571"/>
                  </a:cubicBezTo>
                  <a:cubicBezTo>
                    <a:pt x="1165" y="252"/>
                    <a:pt x="914" y="0"/>
                    <a:pt x="594"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17" name="Google Shape;7117;p25"/>
            <p:cNvSpPr/>
            <p:nvPr/>
          </p:nvSpPr>
          <p:spPr>
            <a:xfrm>
              <a:off x="6923075" y="2048050"/>
              <a:ext cx="29125" cy="29700"/>
            </a:xfrm>
            <a:custGeom>
              <a:avLst/>
              <a:gdLst/>
              <a:ahLst/>
              <a:cxnLst/>
              <a:rect l="l" t="t" r="r" b="b"/>
              <a:pathLst>
                <a:path w="1165" h="1188" extrusionOk="0">
                  <a:moveTo>
                    <a:pt x="594" y="0"/>
                  </a:moveTo>
                  <a:cubicBezTo>
                    <a:pt x="274" y="0"/>
                    <a:pt x="0" y="274"/>
                    <a:pt x="0" y="594"/>
                  </a:cubicBezTo>
                  <a:cubicBezTo>
                    <a:pt x="0" y="913"/>
                    <a:pt x="274" y="1187"/>
                    <a:pt x="594" y="1187"/>
                  </a:cubicBezTo>
                  <a:cubicBezTo>
                    <a:pt x="913" y="1187"/>
                    <a:pt x="1165" y="913"/>
                    <a:pt x="1165" y="594"/>
                  </a:cubicBezTo>
                  <a:cubicBezTo>
                    <a:pt x="1165" y="274"/>
                    <a:pt x="913" y="0"/>
                    <a:pt x="594"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18" name="Google Shape;7118;p25"/>
            <p:cNvSpPr/>
            <p:nvPr/>
          </p:nvSpPr>
          <p:spPr>
            <a:xfrm>
              <a:off x="6935625" y="2081725"/>
              <a:ext cx="5175" cy="5150"/>
            </a:xfrm>
            <a:custGeom>
              <a:avLst/>
              <a:gdLst/>
              <a:ahLst/>
              <a:cxnLst/>
              <a:rect l="l" t="t" r="r" b="b"/>
              <a:pathLst>
                <a:path w="207" h="206" extrusionOk="0">
                  <a:moveTo>
                    <a:pt x="115" y="0"/>
                  </a:moveTo>
                  <a:cubicBezTo>
                    <a:pt x="46" y="0"/>
                    <a:pt x="1" y="46"/>
                    <a:pt x="1" y="91"/>
                  </a:cubicBezTo>
                  <a:cubicBezTo>
                    <a:pt x="1" y="160"/>
                    <a:pt x="46" y="205"/>
                    <a:pt x="115" y="205"/>
                  </a:cubicBezTo>
                  <a:cubicBezTo>
                    <a:pt x="160" y="205"/>
                    <a:pt x="206" y="160"/>
                    <a:pt x="206" y="91"/>
                  </a:cubicBezTo>
                  <a:cubicBezTo>
                    <a:pt x="206" y="46"/>
                    <a:pt x="160" y="0"/>
                    <a:pt x="115"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19" name="Google Shape;7119;p25"/>
            <p:cNvSpPr/>
            <p:nvPr/>
          </p:nvSpPr>
          <p:spPr>
            <a:xfrm>
              <a:off x="6719350" y="1944775"/>
              <a:ext cx="5175" cy="5725"/>
            </a:xfrm>
            <a:custGeom>
              <a:avLst/>
              <a:gdLst/>
              <a:ahLst/>
              <a:cxnLst/>
              <a:rect l="l" t="t" r="r" b="b"/>
              <a:pathLst>
                <a:path w="207" h="229" extrusionOk="0">
                  <a:moveTo>
                    <a:pt x="115" y="0"/>
                  </a:moveTo>
                  <a:cubicBezTo>
                    <a:pt x="46" y="0"/>
                    <a:pt x="1" y="46"/>
                    <a:pt x="1" y="114"/>
                  </a:cubicBezTo>
                  <a:cubicBezTo>
                    <a:pt x="1" y="160"/>
                    <a:pt x="46" y="228"/>
                    <a:pt x="115" y="228"/>
                  </a:cubicBezTo>
                  <a:cubicBezTo>
                    <a:pt x="161" y="228"/>
                    <a:pt x="206" y="160"/>
                    <a:pt x="206" y="114"/>
                  </a:cubicBezTo>
                  <a:cubicBezTo>
                    <a:pt x="206" y="46"/>
                    <a:pt x="161" y="0"/>
                    <a:pt x="115"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20" name="Google Shape;7120;p25"/>
            <p:cNvSpPr/>
            <p:nvPr/>
          </p:nvSpPr>
          <p:spPr>
            <a:xfrm>
              <a:off x="6630350" y="1936550"/>
              <a:ext cx="33100" cy="25300"/>
            </a:xfrm>
            <a:custGeom>
              <a:avLst/>
              <a:gdLst/>
              <a:ahLst/>
              <a:cxnLst/>
              <a:rect l="l" t="t" r="r" b="b"/>
              <a:pathLst>
                <a:path w="1324" h="1012" extrusionOk="0">
                  <a:moveTo>
                    <a:pt x="430" y="1"/>
                  </a:moveTo>
                  <a:cubicBezTo>
                    <a:pt x="296" y="1"/>
                    <a:pt x="181" y="47"/>
                    <a:pt x="114" y="146"/>
                  </a:cubicBezTo>
                  <a:cubicBezTo>
                    <a:pt x="0" y="329"/>
                    <a:pt x="114" y="649"/>
                    <a:pt x="411" y="854"/>
                  </a:cubicBezTo>
                  <a:cubicBezTo>
                    <a:pt x="564" y="960"/>
                    <a:pt x="729" y="1011"/>
                    <a:pt x="871" y="1011"/>
                  </a:cubicBezTo>
                  <a:cubicBezTo>
                    <a:pt x="1006" y="1011"/>
                    <a:pt x="1121" y="965"/>
                    <a:pt x="1187" y="877"/>
                  </a:cubicBezTo>
                  <a:cubicBezTo>
                    <a:pt x="1324" y="671"/>
                    <a:pt x="1187" y="352"/>
                    <a:pt x="890" y="146"/>
                  </a:cubicBezTo>
                  <a:cubicBezTo>
                    <a:pt x="738" y="52"/>
                    <a:pt x="573" y="1"/>
                    <a:pt x="430" y="1"/>
                  </a:cubicBezTo>
                  <a:close/>
                </a:path>
              </a:pathLst>
            </a:custGeom>
            <a:solidFill>
              <a:srgbClr val="FF64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21" name="Google Shape;7121;p25"/>
            <p:cNvSpPr/>
            <p:nvPr/>
          </p:nvSpPr>
          <p:spPr>
            <a:xfrm>
              <a:off x="6910525" y="2113750"/>
              <a:ext cx="33125" cy="24975"/>
            </a:xfrm>
            <a:custGeom>
              <a:avLst/>
              <a:gdLst/>
              <a:ahLst/>
              <a:cxnLst/>
              <a:rect l="l" t="t" r="r" b="b"/>
              <a:pathLst>
                <a:path w="1325" h="999" extrusionOk="0">
                  <a:moveTo>
                    <a:pt x="433" y="0"/>
                  </a:moveTo>
                  <a:cubicBezTo>
                    <a:pt x="302" y="0"/>
                    <a:pt x="193" y="46"/>
                    <a:pt x="137" y="134"/>
                  </a:cubicBezTo>
                  <a:cubicBezTo>
                    <a:pt x="0" y="340"/>
                    <a:pt x="114" y="659"/>
                    <a:pt x="411" y="842"/>
                  </a:cubicBezTo>
                  <a:cubicBezTo>
                    <a:pt x="564" y="948"/>
                    <a:pt x="729" y="999"/>
                    <a:pt x="871" y="999"/>
                  </a:cubicBezTo>
                  <a:cubicBezTo>
                    <a:pt x="1006" y="999"/>
                    <a:pt x="1121" y="953"/>
                    <a:pt x="1187" y="865"/>
                  </a:cubicBezTo>
                  <a:cubicBezTo>
                    <a:pt x="1324" y="659"/>
                    <a:pt x="1187" y="340"/>
                    <a:pt x="891" y="157"/>
                  </a:cubicBezTo>
                  <a:cubicBezTo>
                    <a:pt x="738" y="51"/>
                    <a:pt x="573" y="0"/>
                    <a:pt x="433" y="0"/>
                  </a:cubicBezTo>
                  <a:close/>
                </a:path>
              </a:pathLst>
            </a:custGeom>
            <a:solidFill>
              <a:srgbClr val="FF64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22" name="Google Shape;7122;p25"/>
            <p:cNvSpPr/>
            <p:nvPr/>
          </p:nvSpPr>
          <p:spPr>
            <a:xfrm>
              <a:off x="6765575" y="2011525"/>
              <a:ext cx="57100" cy="44525"/>
            </a:xfrm>
            <a:custGeom>
              <a:avLst/>
              <a:gdLst/>
              <a:ahLst/>
              <a:cxnLst/>
              <a:rect l="l" t="t" r="r" b="b"/>
              <a:pathLst>
                <a:path w="2284" h="1781" extrusionOk="0">
                  <a:moveTo>
                    <a:pt x="526" y="1"/>
                  </a:moveTo>
                  <a:cubicBezTo>
                    <a:pt x="526" y="1"/>
                    <a:pt x="503" y="23"/>
                    <a:pt x="480" y="23"/>
                  </a:cubicBezTo>
                  <a:lnTo>
                    <a:pt x="343" y="23"/>
                  </a:lnTo>
                  <a:cubicBezTo>
                    <a:pt x="320" y="23"/>
                    <a:pt x="275" y="23"/>
                    <a:pt x="229" y="46"/>
                  </a:cubicBezTo>
                  <a:cubicBezTo>
                    <a:pt x="206" y="46"/>
                    <a:pt x="183" y="46"/>
                    <a:pt x="160" y="69"/>
                  </a:cubicBezTo>
                  <a:lnTo>
                    <a:pt x="115" y="69"/>
                  </a:lnTo>
                  <a:cubicBezTo>
                    <a:pt x="46" y="92"/>
                    <a:pt x="1" y="138"/>
                    <a:pt x="1" y="206"/>
                  </a:cubicBezTo>
                  <a:cubicBezTo>
                    <a:pt x="1" y="297"/>
                    <a:pt x="46" y="389"/>
                    <a:pt x="69" y="457"/>
                  </a:cubicBezTo>
                  <a:lnTo>
                    <a:pt x="92" y="503"/>
                  </a:lnTo>
                  <a:cubicBezTo>
                    <a:pt x="138" y="594"/>
                    <a:pt x="160" y="662"/>
                    <a:pt x="206" y="731"/>
                  </a:cubicBezTo>
                  <a:cubicBezTo>
                    <a:pt x="252" y="799"/>
                    <a:pt x="320" y="891"/>
                    <a:pt x="389" y="959"/>
                  </a:cubicBezTo>
                  <a:cubicBezTo>
                    <a:pt x="412" y="982"/>
                    <a:pt x="434" y="1005"/>
                    <a:pt x="457" y="1028"/>
                  </a:cubicBezTo>
                  <a:lnTo>
                    <a:pt x="480" y="1051"/>
                  </a:lnTo>
                  <a:lnTo>
                    <a:pt x="503" y="1073"/>
                  </a:lnTo>
                  <a:lnTo>
                    <a:pt x="548" y="1142"/>
                  </a:lnTo>
                  <a:cubicBezTo>
                    <a:pt x="617" y="1187"/>
                    <a:pt x="663" y="1256"/>
                    <a:pt x="754" y="1302"/>
                  </a:cubicBezTo>
                  <a:cubicBezTo>
                    <a:pt x="845" y="1370"/>
                    <a:pt x="937" y="1416"/>
                    <a:pt x="1005" y="1461"/>
                  </a:cubicBezTo>
                  <a:cubicBezTo>
                    <a:pt x="1188" y="1553"/>
                    <a:pt x="1347" y="1644"/>
                    <a:pt x="1507" y="1690"/>
                  </a:cubicBezTo>
                  <a:cubicBezTo>
                    <a:pt x="1621" y="1735"/>
                    <a:pt x="1735" y="1758"/>
                    <a:pt x="1872" y="1758"/>
                  </a:cubicBezTo>
                  <a:lnTo>
                    <a:pt x="1918" y="1781"/>
                  </a:lnTo>
                  <a:lnTo>
                    <a:pt x="2101" y="1781"/>
                  </a:lnTo>
                  <a:cubicBezTo>
                    <a:pt x="2146" y="1758"/>
                    <a:pt x="2169" y="1735"/>
                    <a:pt x="2215" y="1690"/>
                  </a:cubicBezTo>
                  <a:cubicBezTo>
                    <a:pt x="2283" y="1621"/>
                    <a:pt x="2283" y="1530"/>
                    <a:pt x="2283" y="1439"/>
                  </a:cubicBezTo>
                  <a:cubicBezTo>
                    <a:pt x="2283" y="1370"/>
                    <a:pt x="2260" y="1279"/>
                    <a:pt x="2238" y="1210"/>
                  </a:cubicBezTo>
                  <a:cubicBezTo>
                    <a:pt x="2146" y="1005"/>
                    <a:pt x="1986" y="822"/>
                    <a:pt x="1850" y="685"/>
                  </a:cubicBezTo>
                  <a:cubicBezTo>
                    <a:pt x="1735" y="548"/>
                    <a:pt x="1576" y="411"/>
                    <a:pt x="1370" y="274"/>
                  </a:cubicBezTo>
                  <a:cubicBezTo>
                    <a:pt x="1188" y="183"/>
                    <a:pt x="1005" y="92"/>
                    <a:pt x="800" y="46"/>
                  </a:cubicBezTo>
                  <a:cubicBezTo>
                    <a:pt x="731" y="23"/>
                    <a:pt x="685" y="23"/>
                    <a:pt x="617" y="23"/>
                  </a:cubicBezTo>
                  <a:cubicBezTo>
                    <a:pt x="594" y="23"/>
                    <a:pt x="571" y="1"/>
                    <a:pt x="5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23" name="Google Shape;7123;p25"/>
            <p:cNvSpPr/>
            <p:nvPr/>
          </p:nvSpPr>
          <p:spPr>
            <a:xfrm>
              <a:off x="6339325" y="1831200"/>
              <a:ext cx="681925" cy="786925"/>
            </a:xfrm>
            <a:custGeom>
              <a:avLst/>
              <a:gdLst/>
              <a:ahLst/>
              <a:cxnLst/>
              <a:rect l="l" t="t" r="r" b="b"/>
              <a:pathLst>
                <a:path w="27277" h="31477" extrusionOk="0">
                  <a:moveTo>
                    <a:pt x="17576" y="7214"/>
                  </a:moveTo>
                  <a:cubicBezTo>
                    <a:pt x="17621" y="7214"/>
                    <a:pt x="17644" y="7236"/>
                    <a:pt x="17667" y="7236"/>
                  </a:cubicBezTo>
                  <a:cubicBezTo>
                    <a:pt x="17735" y="7236"/>
                    <a:pt x="17781" y="7236"/>
                    <a:pt x="17850" y="7259"/>
                  </a:cubicBezTo>
                  <a:cubicBezTo>
                    <a:pt x="18055" y="7305"/>
                    <a:pt x="18238" y="7396"/>
                    <a:pt x="18420" y="7487"/>
                  </a:cubicBezTo>
                  <a:cubicBezTo>
                    <a:pt x="18626" y="7624"/>
                    <a:pt x="18785" y="7761"/>
                    <a:pt x="18900" y="7898"/>
                  </a:cubicBezTo>
                  <a:cubicBezTo>
                    <a:pt x="19036" y="8035"/>
                    <a:pt x="19196" y="8218"/>
                    <a:pt x="19288" y="8423"/>
                  </a:cubicBezTo>
                  <a:cubicBezTo>
                    <a:pt x="19310" y="8492"/>
                    <a:pt x="19333" y="8583"/>
                    <a:pt x="19333" y="8652"/>
                  </a:cubicBezTo>
                  <a:cubicBezTo>
                    <a:pt x="19333" y="8743"/>
                    <a:pt x="19333" y="8834"/>
                    <a:pt x="19265" y="8903"/>
                  </a:cubicBezTo>
                  <a:cubicBezTo>
                    <a:pt x="19219" y="8948"/>
                    <a:pt x="19196" y="8971"/>
                    <a:pt x="19151" y="8994"/>
                  </a:cubicBezTo>
                  <a:lnTo>
                    <a:pt x="18968" y="8994"/>
                  </a:lnTo>
                  <a:lnTo>
                    <a:pt x="18922" y="8971"/>
                  </a:lnTo>
                  <a:cubicBezTo>
                    <a:pt x="18785" y="8971"/>
                    <a:pt x="18671" y="8948"/>
                    <a:pt x="18557" y="8903"/>
                  </a:cubicBezTo>
                  <a:cubicBezTo>
                    <a:pt x="18397" y="8857"/>
                    <a:pt x="18238" y="8766"/>
                    <a:pt x="18055" y="8674"/>
                  </a:cubicBezTo>
                  <a:cubicBezTo>
                    <a:pt x="17987" y="8629"/>
                    <a:pt x="17895" y="8583"/>
                    <a:pt x="17804" y="8515"/>
                  </a:cubicBezTo>
                  <a:cubicBezTo>
                    <a:pt x="17713" y="8469"/>
                    <a:pt x="17667" y="8400"/>
                    <a:pt x="17598" y="8355"/>
                  </a:cubicBezTo>
                  <a:lnTo>
                    <a:pt x="17553" y="8286"/>
                  </a:lnTo>
                  <a:lnTo>
                    <a:pt x="17530" y="8264"/>
                  </a:lnTo>
                  <a:lnTo>
                    <a:pt x="17507" y="8241"/>
                  </a:lnTo>
                  <a:cubicBezTo>
                    <a:pt x="17484" y="8218"/>
                    <a:pt x="17462" y="8195"/>
                    <a:pt x="17439" y="8172"/>
                  </a:cubicBezTo>
                  <a:cubicBezTo>
                    <a:pt x="17370" y="8104"/>
                    <a:pt x="17302" y="8012"/>
                    <a:pt x="17256" y="7944"/>
                  </a:cubicBezTo>
                  <a:cubicBezTo>
                    <a:pt x="17210" y="7875"/>
                    <a:pt x="17188" y="7807"/>
                    <a:pt x="17142" y="7716"/>
                  </a:cubicBezTo>
                  <a:lnTo>
                    <a:pt x="17119" y="7670"/>
                  </a:lnTo>
                  <a:cubicBezTo>
                    <a:pt x="17096" y="7602"/>
                    <a:pt x="17051" y="7510"/>
                    <a:pt x="17051" y="7419"/>
                  </a:cubicBezTo>
                  <a:cubicBezTo>
                    <a:pt x="17051" y="7351"/>
                    <a:pt x="17096" y="7305"/>
                    <a:pt x="17165" y="7282"/>
                  </a:cubicBezTo>
                  <a:lnTo>
                    <a:pt x="17210" y="7282"/>
                  </a:lnTo>
                  <a:cubicBezTo>
                    <a:pt x="17233" y="7259"/>
                    <a:pt x="17256" y="7259"/>
                    <a:pt x="17279" y="7259"/>
                  </a:cubicBezTo>
                  <a:cubicBezTo>
                    <a:pt x="17325" y="7236"/>
                    <a:pt x="17370" y="7236"/>
                    <a:pt x="17393" y="7236"/>
                  </a:cubicBezTo>
                  <a:lnTo>
                    <a:pt x="17530" y="7236"/>
                  </a:lnTo>
                  <a:cubicBezTo>
                    <a:pt x="17553" y="7236"/>
                    <a:pt x="17576" y="7214"/>
                    <a:pt x="17576" y="7214"/>
                  </a:cubicBezTo>
                  <a:close/>
                  <a:moveTo>
                    <a:pt x="10614" y="5616"/>
                  </a:moveTo>
                  <a:cubicBezTo>
                    <a:pt x="10660" y="5616"/>
                    <a:pt x="10705" y="5639"/>
                    <a:pt x="10751" y="5639"/>
                  </a:cubicBezTo>
                  <a:cubicBezTo>
                    <a:pt x="10774" y="5639"/>
                    <a:pt x="10819" y="5639"/>
                    <a:pt x="10865" y="5661"/>
                  </a:cubicBezTo>
                  <a:cubicBezTo>
                    <a:pt x="10934" y="5684"/>
                    <a:pt x="11002" y="5684"/>
                    <a:pt x="11070" y="5707"/>
                  </a:cubicBezTo>
                  <a:lnTo>
                    <a:pt x="11139" y="5707"/>
                  </a:lnTo>
                  <a:cubicBezTo>
                    <a:pt x="11207" y="5707"/>
                    <a:pt x="11253" y="5707"/>
                    <a:pt x="11299" y="5730"/>
                  </a:cubicBezTo>
                  <a:cubicBezTo>
                    <a:pt x="11390" y="5753"/>
                    <a:pt x="11458" y="5776"/>
                    <a:pt x="11550" y="5798"/>
                  </a:cubicBezTo>
                  <a:lnTo>
                    <a:pt x="11573" y="5821"/>
                  </a:lnTo>
                  <a:cubicBezTo>
                    <a:pt x="11664" y="5844"/>
                    <a:pt x="11732" y="5890"/>
                    <a:pt x="11824" y="5913"/>
                  </a:cubicBezTo>
                  <a:lnTo>
                    <a:pt x="11961" y="5981"/>
                  </a:lnTo>
                  <a:lnTo>
                    <a:pt x="12029" y="6004"/>
                  </a:lnTo>
                  <a:cubicBezTo>
                    <a:pt x="12052" y="5981"/>
                    <a:pt x="12098" y="5958"/>
                    <a:pt x="12143" y="5958"/>
                  </a:cubicBezTo>
                  <a:lnTo>
                    <a:pt x="12166" y="5958"/>
                  </a:lnTo>
                  <a:cubicBezTo>
                    <a:pt x="12212" y="5958"/>
                    <a:pt x="12280" y="6004"/>
                    <a:pt x="12303" y="6027"/>
                  </a:cubicBezTo>
                  <a:cubicBezTo>
                    <a:pt x="12349" y="6049"/>
                    <a:pt x="12394" y="6049"/>
                    <a:pt x="12417" y="6072"/>
                  </a:cubicBezTo>
                  <a:cubicBezTo>
                    <a:pt x="12440" y="6095"/>
                    <a:pt x="12463" y="6095"/>
                    <a:pt x="12463" y="6118"/>
                  </a:cubicBezTo>
                  <a:cubicBezTo>
                    <a:pt x="12508" y="6118"/>
                    <a:pt x="12554" y="6141"/>
                    <a:pt x="12577" y="6186"/>
                  </a:cubicBezTo>
                  <a:cubicBezTo>
                    <a:pt x="12623" y="6232"/>
                    <a:pt x="12645" y="6255"/>
                    <a:pt x="12668" y="6301"/>
                  </a:cubicBezTo>
                  <a:cubicBezTo>
                    <a:pt x="12714" y="6392"/>
                    <a:pt x="12714" y="6483"/>
                    <a:pt x="12714" y="6552"/>
                  </a:cubicBezTo>
                  <a:cubicBezTo>
                    <a:pt x="12714" y="6666"/>
                    <a:pt x="12714" y="6757"/>
                    <a:pt x="12691" y="6848"/>
                  </a:cubicBezTo>
                  <a:cubicBezTo>
                    <a:pt x="12691" y="6962"/>
                    <a:pt x="12691" y="7077"/>
                    <a:pt x="12668" y="7168"/>
                  </a:cubicBezTo>
                  <a:cubicBezTo>
                    <a:pt x="12668" y="7328"/>
                    <a:pt x="12645" y="7487"/>
                    <a:pt x="12623" y="7670"/>
                  </a:cubicBezTo>
                  <a:cubicBezTo>
                    <a:pt x="12600" y="7830"/>
                    <a:pt x="12577" y="7990"/>
                    <a:pt x="12554" y="8172"/>
                  </a:cubicBezTo>
                  <a:cubicBezTo>
                    <a:pt x="12508" y="8309"/>
                    <a:pt x="12486" y="8446"/>
                    <a:pt x="12486" y="8583"/>
                  </a:cubicBezTo>
                  <a:lnTo>
                    <a:pt x="12463" y="8720"/>
                  </a:lnTo>
                  <a:lnTo>
                    <a:pt x="12417" y="8903"/>
                  </a:lnTo>
                  <a:cubicBezTo>
                    <a:pt x="12394" y="9017"/>
                    <a:pt x="12394" y="9131"/>
                    <a:pt x="12371" y="9245"/>
                  </a:cubicBezTo>
                  <a:cubicBezTo>
                    <a:pt x="12349" y="9336"/>
                    <a:pt x="12349" y="9405"/>
                    <a:pt x="12349" y="9473"/>
                  </a:cubicBezTo>
                  <a:cubicBezTo>
                    <a:pt x="12326" y="9565"/>
                    <a:pt x="12303" y="9679"/>
                    <a:pt x="12303" y="9770"/>
                  </a:cubicBezTo>
                  <a:cubicBezTo>
                    <a:pt x="12280" y="9838"/>
                    <a:pt x="12280" y="9884"/>
                    <a:pt x="12280" y="9953"/>
                  </a:cubicBezTo>
                  <a:lnTo>
                    <a:pt x="12257" y="10044"/>
                  </a:lnTo>
                  <a:cubicBezTo>
                    <a:pt x="12257" y="10112"/>
                    <a:pt x="12235" y="10181"/>
                    <a:pt x="12235" y="10249"/>
                  </a:cubicBezTo>
                  <a:lnTo>
                    <a:pt x="12235" y="10295"/>
                  </a:lnTo>
                  <a:lnTo>
                    <a:pt x="12212" y="10409"/>
                  </a:lnTo>
                  <a:cubicBezTo>
                    <a:pt x="12212" y="10455"/>
                    <a:pt x="12212" y="10500"/>
                    <a:pt x="12189" y="10569"/>
                  </a:cubicBezTo>
                  <a:lnTo>
                    <a:pt x="12189" y="10637"/>
                  </a:lnTo>
                  <a:cubicBezTo>
                    <a:pt x="12189" y="10706"/>
                    <a:pt x="12189" y="10774"/>
                    <a:pt x="12166" y="10843"/>
                  </a:cubicBezTo>
                  <a:lnTo>
                    <a:pt x="12166" y="10911"/>
                  </a:lnTo>
                  <a:cubicBezTo>
                    <a:pt x="12166" y="10980"/>
                    <a:pt x="12143" y="11048"/>
                    <a:pt x="12143" y="11117"/>
                  </a:cubicBezTo>
                  <a:cubicBezTo>
                    <a:pt x="12143" y="11185"/>
                    <a:pt x="12120" y="11231"/>
                    <a:pt x="12120" y="11276"/>
                  </a:cubicBezTo>
                  <a:lnTo>
                    <a:pt x="12098" y="11368"/>
                  </a:lnTo>
                  <a:lnTo>
                    <a:pt x="12075" y="11482"/>
                  </a:lnTo>
                  <a:cubicBezTo>
                    <a:pt x="12075" y="11528"/>
                    <a:pt x="12075" y="11596"/>
                    <a:pt x="12052" y="11642"/>
                  </a:cubicBezTo>
                  <a:cubicBezTo>
                    <a:pt x="12052" y="11733"/>
                    <a:pt x="12029" y="11824"/>
                    <a:pt x="12029" y="11938"/>
                  </a:cubicBezTo>
                  <a:lnTo>
                    <a:pt x="12006" y="11961"/>
                  </a:lnTo>
                  <a:cubicBezTo>
                    <a:pt x="12006" y="12007"/>
                    <a:pt x="12006" y="12075"/>
                    <a:pt x="11983" y="12121"/>
                  </a:cubicBezTo>
                  <a:cubicBezTo>
                    <a:pt x="12029" y="12167"/>
                    <a:pt x="12052" y="12235"/>
                    <a:pt x="12052" y="12304"/>
                  </a:cubicBezTo>
                  <a:lnTo>
                    <a:pt x="12029" y="12441"/>
                  </a:lnTo>
                  <a:cubicBezTo>
                    <a:pt x="12029" y="12532"/>
                    <a:pt x="12006" y="12623"/>
                    <a:pt x="11983" y="12714"/>
                  </a:cubicBezTo>
                  <a:cubicBezTo>
                    <a:pt x="11961" y="12806"/>
                    <a:pt x="11938" y="12920"/>
                    <a:pt x="11938" y="13011"/>
                  </a:cubicBezTo>
                  <a:cubicBezTo>
                    <a:pt x="11915" y="13102"/>
                    <a:pt x="11892" y="13217"/>
                    <a:pt x="11892" y="13308"/>
                  </a:cubicBezTo>
                  <a:cubicBezTo>
                    <a:pt x="11892" y="13399"/>
                    <a:pt x="11869" y="13468"/>
                    <a:pt x="11869" y="13536"/>
                  </a:cubicBezTo>
                  <a:lnTo>
                    <a:pt x="11869" y="13605"/>
                  </a:lnTo>
                  <a:cubicBezTo>
                    <a:pt x="11869" y="13673"/>
                    <a:pt x="11869" y="13719"/>
                    <a:pt x="11869" y="13787"/>
                  </a:cubicBezTo>
                  <a:cubicBezTo>
                    <a:pt x="11847" y="13833"/>
                    <a:pt x="11847" y="13879"/>
                    <a:pt x="11847" y="13924"/>
                  </a:cubicBezTo>
                  <a:cubicBezTo>
                    <a:pt x="11847" y="13993"/>
                    <a:pt x="11847" y="14061"/>
                    <a:pt x="11824" y="14130"/>
                  </a:cubicBezTo>
                  <a:cubicBezTo>
                    <a:pt x="11801" y="14198"/>
                    <a:pt x="11755" y="14244"/>
                    <a:pt x="11687" y="14267"/>
                  </a:cubicBezTo>
                  <a:lnTo>
                    <a:pt x="11892" y="14426"/>
                  </a:lnTo>
                  <a:cubicBezTo>
                    <a:pt x="12212" y="14677"/>
                    <a:pt x="12486" y="14883"/>
                    <a:pt x="12737" y="15065"/>
                  </a:cubicBezTo>
                  <a:cubicBezTo>
                    <a:pt x="12919" y="15202"/>
                    <a:pt x="13079" y="15317"/>
                    <a:pt x="13239" y="15431"/>
                  </a:cubicBezTo>
                  <a:cubicBezTo>
                    <a:pt x="13239" y="15385"/>
                    <a:pt x="13262" y="15339"/>
                    <a:pt x="13307" y="15294"/>
                  </a:cubicBezTo>
                  <a:cubicBezTo>
                    <a:pt x="13307" y="15271"/>
                    <a:pt x="13330" y="15271"/>
                    <a:pt x="13353" y="15271"/>
                  </a:cubicBezTo>
                  <a:cubicBezTo>
                    <a:pt x="13376" y="15225"/>
                    <a:pt x="13399" y="15180"/>
                    <a:pt x="13421" y="15134"/>
                  </a:cubicBezTo>
                  <a:lnTo>
                    <a:pt x="13444" y="15111"/>
                  </a:lnTo>
                  <a:cubicBezTo>
                    <a:pt x="13490" y="15020"/>
                    <a:pt x="13558" y="14951"/>
                    <a:pt x="13604" y="14860"/>
                  </a:cubicBezTo>
                  <a:lnTo>
                    <a:pt x="13627" y="14837"/>
                  </a:lnTo>
                  <a:cubicBezTo>
                    <a:pt x="13673" y="14792"/>
                    <a:pt x="13695" y="14723"/>
                    <a:pt x="13741" y="14677"/>
                  </a:cubicBezTo>
                  <a:lnTo>
                    <a:pt x="13809" y="14586"/>
                  </a:lnTo>
                  <a:cubicBezTo>
                    <a:pt x="13832" y="14540"/>
                    <a:pt x="13855" y="14495"/>
                    <a:pt x="13878" y="14472"/>
                  </a:cubicBezTo>
                  <a:cubicBezTo>
                    <a:pt x="13901" y="14404"/>
                    <a:pt x="13946" y="14358"/>
                    <a:pt x="13969" y="14312"/>
                  </a:cubicBezTo>
                  <a:lnTo>
                    <a:pt x="14038" y="14221"/>
                  </a:lnTo>
                  <a:cubicBezTo>
                    <a:pt x="14061" y="14175"/>
                    <a:pt x="14083" y="14130"/>
                    <a:pt x="14129" y="14084"/>
                  </a:cubicBezTo>
                  <a:cubicBezTo>
                    <a:pt x="14175" y="14015"/>
                    <a:pt x="14220" y="13947"/>
                    <a:pt x="14266" y="13856"/>
                  </a:cubicBezTo>
                  <a:lnTo>
                    <a:pt x="14289" y="13833"/>
                  </a:lnTo>
                  <a:cubicBezTo>
                    <a:pt x="14334" y="13764"/>
                    <a:pt x="14380" y="13673"/>
                    <a:pt x="14426" y="13605"/>
                  </a:cubicBezTo>
                  <a:cubicBezTo>
                    <a:pt x="14471" y="13559"/>
                    <a:pt x="14494" y="13513"/>
                    <a:pt x="14540" y="13491"/>
                  </a:cubicBezTo>
                  <a:lnTo>
                    <a:pt x="14586" y="13399"/>
                  </a:lnTo>
                  <a:lnTo>
                    <a:pt x="14631" y="13376"/>
                  </a:lnTo>
                  <a:cubicBezTo>
                    <a:pt x="14654" y="13308"/>
                    <a:pt x="14700" y="13262"/>
                    <a:pt x="14768" y="13217"/>
                  </a:cubicBezTo>
                  <a:cubicBezTo>
                    <a:pt x="14814" y="13171"/>
                    <a:pt x="14859" y="13148"/>
                    <a:pt x="14905" y="13125"/>
                  </a:cubicBezTo>
                  <a:cubicBezTo>
                    <a:pt x="14951" y="13102"/>
                    <a:pt x="14974" y="13080"/>
                    <a:pt x="15019" y="13057"/>
                  </a:cubicBezTo>
                  <a:cubicBezTo>
                    <a:pt x="15042" y="13034"/>
                    <a:pt x="15088" y="13011"/>
                    <a:pt x="15156" y="12966"/>
                  </a:cubicBezTo>
                  <a:cubicBezTo>
                    <a:pt x="15202" y="12943"/>
                    <a:pt x="15225" y="12897"/>
                    <a:pt x="15270" y="12874"/>
                  </a:cubicBezTo>
                  <a:cubicBezTo>
                    <a:pt x="15293" y="12851"/>
                    <a:pt x="15316" y="12829"/>
                    <a:pt x="15362" y="12806"/>
                  </a:cubicBezTo>
                  <a:cubicBezTo>
                    <a:pt x="15453" y="12737"/>
                    <a:pt x="15521" y="12692"/>
                    <a:pt x="15613" y="12646"/>
                  </a:cubicBezTo>
                  <a:cubicBezTo>
                    <a:pt x="15704" y="12577"/>
                    <a:pt x="15795" y="12555"/>
                    <a:pt x="15887" y="12509"/>
                  </a:cubicBezTo>
                  <a:cubicBezTo>
                    <a:pt x="15955" y="12486"/>
                    <a:pt x="16001" y="12463"/>
                    <a:pt x="16069" y="12441"/>
                  </a:cubicBezTo>
                  <a:cubicBezTo>
                    <a:pt x="16115" y="12441"/>
                    <a:pt x="16160" y="12441"/>
                    <a:pt x="16229" y="12418"/>
                  </a:cubicBezTo>
                  <a:cubicBezTo>
                    <a:pt x="16275" y="12418"/>
                    <a:pt x="16297" y="12463"/>
                    <a:pt x="16320" y="12486"/>
                  </a:cubicBezTo>
                  <a:cubicBezTo>
                    <a:pt x="16366" y="12509"/>
                    <a:pt x="16412" y="12532"/>
                    <a:pt x="16434" y="12555"/>
                  </a:cubicBezTo>
                  <a:cubicBezTo>
                    <a:pt x="16457" y="12577"/>
                    <a:pt x="16457" y="12600"/>
                    <a:pt x="16480" y="12646"/>
                  </a:cubicBezTo>
                  <a:cubicBezTo>
                    <a:pt x="16480" y="12669"/>
                    <a:pt x="16480" y="12669"/>
                    <a:pt x="16480" y="12692"/>
                  </a:cubicBezTo>
                  <a:cubicBezTo>
                    <a:pt x="16480" y="12714"/>
                    <a:pt x="16480" y="12737"/>
                    <a:pt x="16480" y="12760"/>
                  </a:cubicBezTo>
                  <a:cubicBezTo>
                    <a:pt x="16480" y="12806"/>
                    <a:pt x="16480" y="12851"/>
                    <a:pt x="16480" y="12897"/>
                  </a:cubicBezTo>
                  <a:cubicBezTo>
                    <a:pt x="16457" y="12988"/>
                    <a:pt x="16434" y="13057"/>
                    <a:pt x="16412" y="13125"/>
                  </a:cubicBezTo>
                  <a:cubicBezTo>
                    <a:pt x="16389" y="13217"/>
                    <a:pt x="16366" y="13285"/>
                    <a:pt x="16343" y="13376"/>
                  </a:cubicBezTo>
                  <a:lnTo>
                    <a:pt x="16297" y="13468"/>
                  </a:lnTo>
                  <a:cubicBezTo>
                    <a:pt x="16275" y="13536"/>
                    <a:pt x="16252" y="13582"/>
                    <a:pt x="16229" y="13627"/>
                  </a:cubicBezTo>
                  <a:cubicBezTo>
                    <a:pt x="16206" y="13696"/>
                    <a:pt x="16183" y="13787"/>
                    <a:pt x="16183" y="13856"/>
                  </a:cubicBezTo>
                  <a:cubicBezTo>
                    <a:pt x="16160" y="13924"/>
                    <a:pt x="16138" y="13970"/>
                    <a:pt x="16115" y="14038"/>
                  </a:cubicBezTo>
                  <a:cubicBezTo>
                    <a:pt x="16092" y="14084"/>
                    <a:pt x="16092" y="14152"/>
                    <a:pt x="16069" y="14198"/>
                  </a:cubicBezTo>
                  <a:cubicBezTo>
                    <a:pt x="16046" y="14289"/>
                    <a:pt x="16001" y="14381"/>
                    <a:pt x="15978" y="14449"/>
                  </a:cubicBezTo>
                  <a:cubicBezTo>
                    <a:pt x="15932" y="14518"/>
                    <a:pt x="15887" y="14609"/>
                    <a:pt x="15818" y="14677"/>
                  </a:cubicBezTo>
                  <a:lnTo>
                    <a:pt x="15795" y="14723"/>
                  </a:lnTo>
                  <a:cubicBezTo>
                    <a:pt x="15750" y="14792"/>
                    <a:pt x="15727" y="14860"/>
                    <a:pt x="15681" y="14906"/>
                  </a:cubicBezTo>
                  <a:lnTo>
                    <a:pt x="15613" y="15043"/>
                  </a:lnTo>
                  <a:cubicBezTo>
                    <a:pt x="15521" y="15157"/>
                    <a:pt x="15453" y="15271"/>
                    <a:pt x="15362" y="15385"/>
                  </a:cubicBezTo>
                  <a:cubicBezTo>
                    <a:pt x="15316" y="15453"/>
                    <a:pt x="15270" y="15545"/>
                    <a:pt x="15202" y="15613"/>
                  </a:cubicBezTo>
                  <a:lnTo>
                    <a:pt x="15156" y="15705"/>
                  </a:lnTo>
                  <a:cubicBezTo>
                    <a:pt x="15133" y="15750"/>
                    <a:pt x="15111" y="15796"/>
                    <a:pt x="15065" y="15842"/>
                  </a:cubicBezTo>
                  <a:cubicBezTo>
                    <a:pt x="15042" y="15887"/>
                    <a:pt x="15019" y="15933"/>
                    <a:pt x="14996" y="15978"/>
                  </a:cubicBezTo>
                  <a:lnTo>
                    <a:pt x="14928" y="16070"/>
                  </a:lnTo>
                  <a:lnTo>
                    <a:pt x="14905" y="16115"/>
                  </a:lnTo>
                  <a:cubicBezTo>
                    <a:pt x="14882" y="16138"/>
                    <a:pt x="14859" y="16161"/>
                    <a:pt x="14837" y="16184"/>
                  </a:cubicBezTo>
                  <a:lnTo>
                    <a:pt x="14837" y="16207"/>
                  </a:lnTo>
                  <a:cubicBezTo>
                    <a:pt x="14814" y="16230"/>
                    <a:pt x="14791" y="16252"/>
                    <a:pt x="14745" y="16275"/>
                  </a:cubicBezTo>
                  <a:cubicBezTo>
                    <a:pt x="14745" y="16298"/>
                    <a:pt x="14745" y="16298"/>
                    <a:pt x="14745" y="16321"/>
                  </a:cubicBezTo>
                  <a:cubicBezTo>
                    <a:pt x="14768" y="16298"/>
                    <a:pt x="14791" y="16275"/>
                    <a:pt x="14837" y="16275"/>
                  </a:cubicBezTo>
                  <a:cubicBezTo>
                    <a:pt x="14859" y="16275"/>
                    <a:pt x="14882" y="16298"/>
                    <a:pt x="14905" y="16298"/>
                  </a:cubicBezTo>
                  <a:cubicBezTo>
                    <a:pt x="14928" y="16275"/>
                    <a:pt x="14951" y="16230"/>
                    <a:pt x="14996" y="16207"/>
                  </a:cubicBezTo>
                  <a:cubicBezTo>
                    <a:pt x="15042" y="16184"/>
                    <a:pt x="15088" y="16161"/>
                    <a:pt x="15133" y="16138"/>
                  </a:cubicBezTo>
                  <a:cubicBezTo>
                    <a:pt x="15202" y="16115"/>
                    <a:pt x="15293" y="16093"/>
                    <a:pt x="15362" y="16047"/>
                  </a:cubicBezTo>
                  <a:cubicBezTo>
                    <a:pt x="15407" y="16024"/>
                    <a:pt x="15453" y="16001"/>
                    <a:pt x="15521" y="15978"/>
                  </a:cubicBezTo>
                  <a:lnTo>
                    <a:pt x="15613" y="15933"/>
                  </a:lnTo>
                  <a:cubicBezTo>
                    <a:pt x="15704" y="15887"/>
                    <a:pt x="15795" y="15842"/>
                    <a:pt x="15864" y="15796"/>
                  </a:cubicBezTo>
                  <a:cubicBezTo>
                    <a:pt x="15909" y="15773"/>
                    <a:pt x="15955" y="15750"/>
                    <a:pt x="16024" y="15727"/>
                  </a:cubicBezTo>
                  <a:cubicBezTo>
                    <a:pt x="16115" y="15659"/>
                    <a:pt x="16206" y="15613"/>
                    <a:pt x="16320" y="15545"/>
                  </a:cubicBezTo>
                  <a:lnTo>
                    <a:pt x="16412" y="15499"/>
                  </a:lnTo>
                  <a:cubicBezTo>
                    <a:pt x="16526" y="15453"/>
                    <a:pt x="16640" y="15385"/>
                    <a:pt x="16754" y="15339"/>
                  </a:cubicBezTo>
                  <a:cubicBezTo>
                    <a:pt x="16868" y="15271"/>
                    <a:pt x="17005" y="15202"/>
                    <a:pt x="17119" y="15157"/>
                  </a:cubicBezTo>
                  <a:cubicBezTo>
                    <a:pt x="17165" y="15134"/>
                    <a:pt x="17210" y="15111"/>
                    <a:pt x="17279" y="15088"/>
                  </a:cubicBezTo>
                  <a:lnTo>
                    <a:pt x="17416" y="15088"/>
                  </a:lnTo>
                  <a:cubicBezTo>
                    <a:pt x="17439" y="15111"/>
                    <a:pt x="17439" y="15111"/>
                    <a:pt x="17462" y="15111"/>
                  </a:cubicBezTo>
                  <a:cubicBezTo>
                    <a:pt x="17507" y="15088"/>
                    <a:pt x="17576" y="15088"/>
                    <a:pt x="17621" y="15088"/>
                  </a:cubicBezTo>
                  <a:cubicBezTo>
                    <a:pt x="17713" y="15065"/>
                    <a:pt x="17781" y="15043"/>
                    <a:pt x="17850" y="15043"/>
                  </a:cubicBezTo>
                  <a:cubicBezTo>
                    <a:pt x="17941" y="15020"/>
                    <a:pt x="18032" y="14997"/>
                    <a:pt x="18101" y="14997"/>
                  </a:cubicBezTo>
                  <a:cubicBezTo>
                    <a:pt x="18192" y="14974"/>
                    <a:pt x="18306" y="14974"/>
                    <a:pt x="18420" y="14974"/>
                  </a:cubicBezTo>
                  <a:lnTo>
                    <a:pt x="18671" y="14974"/>
                  </a:lnTo>
                  <a:cubicBezTo>
                    <a:pt x="18717" y="14997"/>
                    <a:pt x="18785" y="14997"/>
                    <a:pt x="18854" y="15020"/>
                  </a:cubicBezTo>
                  <a:cubicBezTo>
                    <a:pt x="18968" y="15065"/>
                    <a:pt x="19059" y="15134"/>
                    <a:pt x="19105" y="15248"/>
                  </a:cubicBezTo>
                  <a:cubicBezTo>
                    <a:pt x="19151" y="15317"/>
                    <a:pt x="19128" y="15431"/>
                    <a:pt x="19082" y="15522"/>
                  </a:cubicBezTo>
                  <a:lnTo>
                    <a:pt x="19082" y="15545"/>
                  </a:lnTo>
                  <a:cubicBezTo>
                    <a:pt x="19082" y="15568"/>
                    <a:pt x="19059" y="15590"/>
                    <a:pt x="19036" y="15613"/>
                  </a:cubicBezTo>
                  <a:cubicBezTo>
                    <a:pt x="19036" y="15636"/>
                    <a:pt x="19014" y="15659"/>
                    <a:pt x="18991" y="15682"/>
                  </a:cubicBezTo>
                  <a:cubicBezTo>
                    <a:pt x="18945" y="15705"/>
                    <a:pt x="18922" y="15727"/>
                    <a:pt x="18877" y="15773"/>
                  </a:cubicBezTo>
                  <a:cubicBezTo>
                    <a:pt x="18831" y="15796"/>
                    <a:pt x="18808" y="15819"/>
                    <a:pt x="18763" y="15842"/>
                  </a:cubicBezTo>
                  <a:lnTo>
                    <a:pt x="18740" y="15887"/>
                  </a:lnTo>
                  <a:cubicBezTo>
                    <a:pt x="18717" y="15910"/>
                    <a:pt x="18671" y="15956"/>
                    <a:pt x="18648" y="16001"/>
                  </a:cubicBezTo>
                  <a:cubicBezTo>
                    <a:pt x="18603" y="16024"/>
                    <a:pt x="18534" y="16070"/>
                    <a:pt x="18489" y="16115"/>
                  </a:cubicBezTo>
                  <a:cubicBezTo>
                    <a:pt x="18443" y="16138"/>
                    <a:pt x="18420" y="16161"/>
                    <a:pt x="18375" y="16161"/>
                  </a:cubicBezTo>
                  <a:cubicBezTo>
                    <a:pt x="18352" y="16207"/>
                    <a:pt x="18329" y="16230"/>
                    <a:pt x="18306" y="16275"/>
                  </a:cubicBezTo>
                  <a:lnTo>
                    <a:pt x="18283" y="16298"/>
                  </a:lnTo>
                  <a:cubicBezTo>
                    <a:pt x="18260" y="16344"/>
                    <a:pt x="18238" y="16389"/>
                    <a:pt x="18192" y="16435"/>
                  </a:cubicBezTo>
                  <a:cubicBezTo>
                    <a:pt x="18146" y="16503"/>
                    <a:pt x="18123" y="16549"/>
                    <a:pt x="18055" y="16595"/>
                  </a:cubicBezTo>
                  <a:cubicBezTo>
                    <a:pt x="18009" y="16640"/>
                    <a:pt x="17918" y="16686"/>
                    <a:pt x="17827" y="16732"/>
                  </a:cubicBezTo>
                  <a:cubicBezTo>
                    <a:pt x="17804" y="16732"/>
                    <a:pt x="17781" y="16755"/>
                    <a:pt x="17758" y="16755"/>
                  </a:cubicBezTo>
                  <a:cubicBezTo>
                    <a:pt x="17713" y="16777"/>
                    <a:pt x="17690" y="16800"/>
                    <a:pt x="17644" y="16800"/>
                  </a:cubicBezTo>
                  <a:cubicBezTo>
                    <a:pt x="17598" y="16823"/>
                    <a:pt x="17553" y="16846"/>
                    <a:pt x="17507" y="16869"/>
                  </a:cubicBezTo>
                  <a:cubicBezTo>
                    <a:pt x="17462" y="16891"/>
                    <a:pt x="17416" y="16914"/>
                    <a:pt x="17370" y="16937"/>
                  </a:cubicBezTo>
                  <a:cubicBezTo>
                    <a:pt x="17325" y="16960"/>
                    <a:pt x="17279" y="16983"/>
                    <a:pt x="17233" y="17006"/>
                  </a:cubicBezTo>
                  <a:lnTo>
                    <a:pt x="17142" y="17051"/>
                  </a:lnTo>
                  <a:cubicBezTo>
                    <a:pt x="17096" y="17074"/>
                    <a:pt x="17028" y="17120"/>
                    <a:pt x="16982" y="17143"/>
                  </a:cubicBezTo>
                  <a:lnTo>
                    <a:pt x="16959" y="17165"/>
                  </a:lnTo>
                  <a:lnTo>
                    <a:pt x="16914" y="17188"/>
                  </a:lnTo>
                  <a:cubicBezTo>
                    <a:pt x="16868" y="17211"/>
                    <a:pt x="16822" y="17257"/>
                    <a:pt x="16777" y="17279"/>
                  </a:cubicBezTo>
                  <a:lnTo>
                    <a:pt x="16708" y="17302"/>
                  </a:lnTo>
                  <a:cubicBezTo>
                    <a:pt x="16663" y="17325"/>
                    <a:pt x="16617" y="17348"/>
                    <a:pt x="16571" y="17371"/>
                  </a:cubicBezTo>
                  <a:lnTo>
                    <a:pt x="16526" y="17394"/>
                  </a:lnTo>
                  <a:lnTo>
                    <a:pt x="16457" y="17439"/>
                  </a:lnTo>
                  <a:cubicBezTo>
                    <a:pt x="16434" y="17462"/>
                    <a:pt x="16412" y="17462"/>
                    <a:pt x="16366" y="17485"/>
                  </a:cubicBezTo>
                  <a:lnTo>
                    <a:pt x="16389" y="17485"/>
                  </a:lnTo>
                  <a:cubicBezTo>
                    <a:pt x="16457" y="17531"/>
                    <a:pt x="16526" y="17553"/>
                    <a:pt x="16594" y="17599"/>
                  </a:cubicBezTo>
                  <a:cubicBezTo>
                    <a:pt x="16663" y="17668"/>
                    <a:pt x="16731" y="17713"/>
                    <a:pt x="16800" y="17759"/>
                  </a:cubicBezTo>
                  <a:cubicBezTo>
                    <a:pt x="16891" y="17804"/>
                    <a:pt x="16982" y="17873"/>
                    <a:pt x="17074" y="17919"/>
                  </a:cubicBezTo>
                  <a:cubicBezTo>
                    <a:pt x="17142" y="17964"/>
                    <a:pt x="17210" y="18010"/>
                    <a:pt x="17279" y="18056"/>
                  </a:cubicBezTo>
                  <a:cubicBezTo>
                    <a:pt x="17347" y="18101"/>
                    <a:pt x="17439" y="18147"/>
                    <a:pt x="17507" y="18193"/>
                  </a:cubicBezTo>
                  <a:cubicBezTo>
                    <a:pt x="17598" y="18238"/>
                    <a:pt x="17667" y="18284"/>
                    <a:pt x="17735" y="18329"/>
                  </a:cubicBezTo>
                  <a:cubicBezTo>
                    <a:pt x="17850" y="18375"/>
                    <a:pt x="17941" y="18444"/>
                    <a:pt x="18032" y="18512"/>
                  </a:cubicBezTo>
                  <a:lnTo>
                    <a:pt x="18192" y="18626"/>
                  </a:lnTo>
                  <a:cubicBezTo>
                    <a:pt x="18283" y="18672"/>
                    <a:pt x="18397" y="18740"/>
                    <a:pt x="18489" y="18809"/>
                  </a:cubicBezTo>
                  <a:lnTo>
                    <a:pt x="18603" y="18854"/>
                  </a:lnTo>
                  <a:cubicBezTo>
                    <a:pt x="18671" y="18900"/>
                    <a:pt x="18740" y="18946"/>
                    <a:pt x="18808" y="18991"/>
                  </a:cubicBezTo>
                  <a:cubicBezTo>
                    <a:pt x="18854" y="18991"/>
                    <a:pt x="18900" y="19014"/>
                    <a:pt x="18922" y="19037"/>
                  </a:cubicBezTo>
                  <a:cubicBezTo>
                    <a:pt x="18968" y="19060"/>
                    <a:pt x="18991" y="19060"/>
                    <a:pt x="19014" y="19083"/>
                  </a:cubicBezTo>
                  <a:cubicBezTo>
                    <a:pt x="19082" y="19128"/>
                    <a:pt x="19173" y="19151"/>
                    <a:pt x="19219" y="19174"/>
                  </a:cubicBezTo>
                  <a:lnTo>
                    <a:pt x="19196" y="19174"/>
                  </a:lnTo>
                  <a:cubicBezTo>
                    <a:pt x="19288" y="19220"/>
                    <a:pt x="19379" y="19265"/>
                    <a:pt x="19470" y="19334"/>
                  </a:cubicBezTo>
                  <a:cubicBezTo>
                    <a:pt x="19584" y="19379"/>
                    <a:pt x="19653" y="19425"/>
                    <a:pt x="19721" y="19494"/>
                  </a:cubicBezTo>
                  <a:cubicBezTo>
                    <a:pt x="19744" y="19471"/>
                    <a:pt x="19767" y="19471"/>
                    <a:pt x="19790" y="19471"/>
                  </a:cubicBezTo>
                  <a:cubicBezTo>
                    <a:pt x="19835" y="19471"/>
                    <a:pt x="19858" y="19494"/>
                    <a:pt x="19881" y="19494"/>
                  </a:cubicBezTo>
                  <a:cubicBezTo>
                    <a:pt x="19972" y="19562"/>
                    <a:pt x="19995" y="19676"/>
                    <a:pt x="19949" y="19767"/>
                  </a:cubicBezTo>
                  <a:cubicBezTo>
                    <a:pt x="19927" y="19790"/>
                    <a:pt x="19904" y="19836"/>
                    <a:pt x="19881" y="19882"/>
                  </a:cubicBezTo>
                  <a:cubicBezTo>
                    <a:pt x="19858" y="19950"/>
                    <a:pt x="19835" y="20041"/>
                    <a:pt x="19790" y="20110"/>
                  </a:cubicBezTo>
                  <a:lnTo>
                    <a:pt x="19790" y="20155"/>
                  </a:lnTo>
                  <a:lnTo>
                    <a:pt x="19767" y="20247"/>
                  </a:lnTo>
                  <a:cubicBezTo>
                    <a:pt x="19744" y="20315"/>
                    <a:pt x="19721" y="20384"/>
                    <a:pt x="19698" y="20475"/>
                  </a:cubicBezTo>
                  <a:cubicBezTo>
                    <a:pt x="19653" y="20680"/>
                    <a:pt x="19561" y="20909"/>
                    <a:pt x="19470" y="21068"/>
                  </a:cubicBezTo>
                  <a:cubicBezTo>
                    <a:pt x="19402" y="21205"/>
                    <a:pt x="19333" y="21342"/>
                    <a:pt x="19265" y="21479"/>
                  </a:cubicBezTo>
                  <a:lnTo>
                    <a:pt x="19196" y="21593"/>
                  </a:lnTo>
                  <a:cubicBezTo>
                    <a:pt x="19151" y="21685"/>
                    <a:pt x="19082" y="21776"/>
                    <a:pt x="19036" y="21890"/>
                  </a:cubicBezTo>
                  <a:cubicBezTo>
                    <a:pt x="19014" y="21913"/>
                    <a:pt x="18991" y="21959"/>
                    <a:pt x="18991" y="21981"/>
                  </a:cubicBezTo>
                  <a:cubicBezTo>
                    <a:pt x="18968" y="22027"/>
                    <a:pt x="18945" y="22050"/>
                    <a:pt x="18922" y="22096"/>
                  </a:cubicBezTo>
                  <a:lnTo>
                    <a:pt x="18900" y="22141"/>
                  </a:lnTo>
                  <a:lnTo>
                    <a:pt x="18831" y="22278"/>
                  </a:lnTo>
                  <a:cubicBezTo>
                    <a:pt x="18763" y="22392"/>
                    <a:pt x="18694" y="22506"/>
                    <a:pt x="18603" y="22666"/>
                  </a:cubicBezTo>
                  <a:cubicBezTo>
                    <a:pt x="18534" y="22803"/>
                    <a:pt x="18443" y="22940"/>
                    <a:pt x="18352" y="23077"/>
                  </a:cubicBezTo>
                  <a:lnTo>
                    <a:pt x="18283" y="23168"/>
                  </a:lnTo>
                  <a:lnTo>
                    <a:pt x="18215" y="23283"/>
                  </a:lnTo>
                  <a:cubicBezTo>
                    <a:pt x="18146" y="23397"/>
                    <a:pt x="18055" y="23511"/>
                    <a:pt x="17987" y="23625"/>
                  </a:cubicBezTo>
                  <a:cubicBezTo>
                    <a:pt x="17964" y="23693"/>
                    <a:pt x="17918" y="23762"/>
                    <a:pt x="17895" y="23808"/>
                  </a:cubicBezTo>
                  <a:cubicBezTo>
                    <a:pt x="17827" y="23899"/>
                    <a:pt x="17781" y="23990"/>
                    <a:pt x="17735" y="24081"/>
                  </a:cubicBezTo>
                  <a:cubicBezTo>
                    <a:pt x="17713" y="24127"/>
                    <a:pt x="17667" y="24173"/>
                    <a:pt x="17644" y="24218"/>
                  </a:cubicBezTo>
                  <a:cubicBezTo>
                    <a:pt x="17621" y="24264"/>
                    <a:pt x="17598" y="24287"/>
                    <a:pt x="17576" y="24333"/>
                  </a:cubicBezTo>
                  <a:cubicBezTo>
                    <a:pt x="17530" y="24424"/>
                    <a:pt x="17484" y="24492"/>
                    <a:pt x="17439" y="24584"/>
                  </a:cubicBezTo>
                  <a:lnTo>
                    <a:pt x="16982" y="25246"/>
                  </a:lnTo>
                  <a:lnTo>
                    <a:pt x="16822" y="25497"/>
                  </a:lnTo>
                  <a:cubicBezTo>
                    <a:pt x="16777" y="25542"/>
                    <a:pt x="16754" y="25611"/>
                    <a:pt x="16708" y="25656"/>
                  </a:cubicBezTo>
                  <a:lnTo>
                    <a:pt x="16663" y="25725"/>
                  </a:lnTo>
                  <a:cubicBezTo>
                    <a:pt x="16640" y="25770"/>
                    <a:pt x="16594" y="25816"/>
                    <a:pt x="16571" y="25862"/>
                  </a:cubicBezTo>
                  <a:lnTo>
                    <a:pt x="16503" y="25953"/>
                  </a:lnTo>
                  <a:cubicBezTo>
                    <a:pt x="16480" y="25999"/>
                    <a:pt x="16434" y="26067"/>
                    <a:pt x="16412" y="26113"/>
                  </a:cubicBezTo>
                  <a:lnTo>
                    <a:pt x="16343" y="26204"/>
                  </a:lnTo>
                  <a:lnTo>
                    <a:pt x="16297" y="26273"/>
                  </a:lnTo>
                  <a:cubicBezTo>
                    <a:pt x="16252" y="26318"/>
                    <a:pt x="16229" y="26364"/>
                    <a:pt x="16183" y="26410"/>
                  </a:cubicBezTo>
                  <a:lnTo>
                    <a:pt x="16069" y="26569"/>
                  </a:lnTo>
                  <a:cubicBezTo>
                    <a:pt x="16001" y="26661"/>
                    <a:pt x="15932" y="26775"/>
                    <a:pt x="15864" y="26866"/>
                  </a:cubicBezTo>
                  <a:cubicBezTo>
                    <a:pt x="15795" y="26935"/>
                    <a:pt x="15750" y="27003"/>
                    <a:pt x="15704" y="27072"/>
                  </a:cubicBezTo>
                  <a:cubicBezTo>
                    <a:pt x="15636" y="27163"/>
                    <a:pt x="15567" y="27231"/>
                    <a:pt x="15521" y="27300"/>
                  </a:cubicBezTo>
                  <a:cubicBezTo>
                    <a:pt x="15453" y="27391"/>
                    <a:pt x="15384" y="27460"/>
                    <a:pt x="15339" y="27551"/>
                  </a:cubicBezTo>
                  <a:cubicBezTo>
                    <a:pt x="15179" y="27756"/>
                    <a:pt x="15019" y="27962"/>
                    <a:pt x="14837" y="28167"/>
                  </a:cubicBezTo>
                  <a:lnTo>
                    <a:pt x="14814" y="28190"/>
                  </a:lnTo>
                  <a:cubicBezTo>
                    <a:pt x="14768" y="28236"/>
                    <a:pt x="14723" y="28281"/>
                    <a:pt x="14700" y="28350"/>
                  </a:cubicBezTo>
                  <a:cubicBezTo>
                    <a:pt x="14677" y="28373"/>
                    <a:pt x="14654" y="28395"/>
                    <a:pt x="14608" y="28441"/>
                  </a:cubicBezTo>
                  <a:cubicBezTo>
                    <a:pt x="14586" y="28464"/>
                    <a:pt x="14563" y="28487"/>
                    <a:pt x="14563" y="28510"/>
                  </a:cubicBezTo>
                  <a:cubicBezTo>
                    <a:pt x="14563" y="28532"/>
                    <a:pt x="14540" y="28532"/>
                    <a:pt x="14540" y="28555"/>
                  </a:cubicBezTo>
                  <a:cubicBezTo>
                    <a:pt x="14540" y="28601"/>
                    <a:pt x="14517" y="28624"/>
                    <a:pt x="14494" y="28646"/>
                  </a:cubicBezTo>
                  <a:cubicBezTo>
                    <a:pt x="14471" y="28692"/>
                    <a:pt x="14403" y="28715"/>
                    <a:pt x="14357" y="28715"/>
                  </a:cubicBezTo>
                  <a:lnTo>
                    <a:pt x="14312" y="28715"/>
                  </a:lnTo>
                  <a:cubicBezTo>
                    <a:pt x="14289" y="28692"/>
                    <a:pt x="14243" y="28692"/>
                    <a:pt x="14220" y="28669"/>
                  </a:cubicBezTo>
                  <a:lnTo>
                    <a:pt x="14175" y="28646"/>
                  </a:lnTo>
                  <a:cubicBezTo>
                    <a:pt x="14129" y="28624"/>
                    <a:pt x="14106" y="28601"/>
                    <a:pt x="14061" y="28601"/>
                  </a:cubicBezTo>
                  <a:cubicBezTo>
                    <a:pt x="14015" y="28578"/>
                    <a:pt x="13969" y="28555"/>
                    <a:pt x="13924" y="28532"/>
                  </a:cubicBezTo>
                  <a:lnTo>
                    <a:pt x="13832" y="28487"/>
                  </a:lnTo>
                  <a:lnTo>
                    <a:pt x="13809" y="28464"/>
                  </a:lnTo>
                  <a:cubicBezTo>
                    <a:pt x="13764" y="28441"/>
                    <a:pt x="13695" y="28418"/>
                    <a:pt x="13650" y="28395"/>
                  </a:cubicBezTo>
                  <a:cubicBezTo>
                    <a:pt x="13627" y="28373"/>
                    <a:pt x="13581" y="28373"/>
                    <a:pt x="13558" y="28350"/>
                  </a:cubicBezTo>
                  <a:cubicBezTo>
                    <a:pt x="13513" y="28327"/>
                    <a:pt x="13467" y="28304"/>
                    <a:pt x="13444" y="28281"/>
                  </a:cubicBezTo>
                  <a:lnTo>
                    <a:pt x="13262" y="28190"/>
                  </a:lnTo>
                  <a:cubicBezTo>
                    <a:pt x="13148" y="28144"/>
                    <a:pt x="13056" y="28099"/>
                    <a:pt x="12942" y="28030"/>
                  </a:cubicBezTo>
                  <a:cubicBezTo>
                    <a:pt x="12874" y="27985"/>
                    <a:pt x="12805" y="27962"/>
                    <a:pt x="12714" y="27916"/>
                  </a:cubicBezTo>
                  <a:cubicBezTo>
                    <a:pt x="12645" y="27870"/>
                    <a:pt x="12577" y="27825"/>
                    <a:pt x="12486" y="27779"/>
                  </a:cubicBezTo>
                  <a:cubicBezTo>
                    <a:pt x="12417" y="27756"/>
                    <a:pt x="12349" y="27711"/>
                    <a:pt x="12257" y="27665"/>
                  </a:cubicBezTo>
                  <a:cubicBezTo>
                    <a:pt x="12212" y="27642"/>
                    <a:pt x="12166" y="27619"/>
                    <a:pt x="12120" y="27574"/>
                  </a:cubicBezTo>
                  <a:cubicBezTo>
                    <a:pt x="12098" y="27574"/>
                    <a:pt x="12052" y="27551"/>
                    <a:pt x="12029" y="27528"/>
                  </a:cubicBezTo>
                  <a:cubicBezTo>
                    <a:pt x="11869" y="27437"/>
                    <a:pt x="11710" y="27345"/>
                    <a:pt x="11550" y="27254"/>
                  </a:cubicBezTo>
                  <a:cubicBezTo>
                    <a:pt x="11390" y="27163"/>
                    <a:pt x="11207" y="27072"/>
                    <a:pt x="11048" y="26980"/>
                  </a:cubicBezTo>
                  <a:cubicBezTo>
                    <a:pt x="10956" y="26912"/>
                    <a:pt x="10842" y="26843"/>
                    <a:pt x="10728" y="26775"/>
                  </a:cubicBezTo>
                  <a:lnTo>
                    <a:pt x="10614" y="26706"/>
                  </a:lnTo>
                  <a:cubicBezTo>
                    <a:pt x="10545" y="26661"/>
                    <a:pt x="10477" y="26615"/>
                    <a:pt x="10386" y="26569"/>
                  </a:cubicBezTo>
                  <a:cubicBezTo>
                    <a:pt x="10317" y="26524"/>
                    <a:pt x="10226" y="26455"/>
                    <a:pt x="10135" y="26410"/>
                  </a:cubicBezTo>
                  <a:lnTo>
                    <a:pt x="9952" y="26295"/>
                  </a:lnTo>
                  <a:lnTo>
                    <a:pt x="9678" y="26136"/>
                  </a:lnTo>
                  <a:cubicBezTo>
                    <a:pt x="9610" y="26090"/>
                    <a:pt x="9518" y="26022"/>
                    <a:pt x="9450" y="25976"/>
                  </a:cubicBezTo>
                  <a:cubicBezTo>
                    <a:pt x="9381" y="25930"/>
                    <a:pt x="9290" y="25885"/>
                    <a:pt x="9222" y="25839"/>
                  </a:cubicBezTo>
                  <a:cubicBezTo>
                    <a:pt x="8925" y="25656"/>
                    <a:pt x="8605" y="25451"/>
                    <a:pt x="8309" y="25246"/>
                  </a:cubicBezTo>
                  <a:cubicBezTo>
                    <a:pt x="8217" y="25177"/>
                    <a:pt x="8126" y="25109"/>
                    <a:pt x="8035" y="25063"/>
                  </a:cubicBezTo>
                  <a:cubicBezTo>
                    <a:pt x="7898" y="24949"/>
                    <a:pt x="7761" y="24857"/>
                    <a:pt x="7601" y="24743"/>
                  </a:cubicBezTo>
                  <a:cubicBezTo>
                    <a:pt x="7441" y="24629"/>
                    <a:pt x="7281" y="24515"/>
                    <a:pt x="7099" y="24378"/>
                  </a:cubicBezTo>
                  <a:cubicBezTo>
                    <a:pt x="6962" y="24287"/>
                    <a:pt x="6825" y="24173"/>
                    <a:pt x="6665" y="24059"/>
                  </a:cubicBezTo>
                  <a:cubicBezTo>
                    <a:pt x="6597" y="24013"/>
                    <a:pt x="6505" y="23967"/>
                    <a:pt x="6437" y="23899"/>
                  </a:cubicBezTo>
                  <a:cubicBezTo>
                    <a:pt x="6368" y="23853"/>
                    <a:pt x="6300" y="23808"/>
                    <a:pt x="6231" y="23762"/>
                  </a:cubicBezTo>
                  <a:cubicBezTo>
                    <a:pt x="6095" y="23671"/>
                    <a:pt x="5958" y="23556"/>
                    <a:pt x="5798" y="23419"/>
                  </a:cubicBezTo>
                  <a:cubicBezTo>
                    <a:pt x="5707" y="23374"/>
                    <a:pt x="5638" y="23305"/>
                    <a:pt x="5547" y="23260"/>
                  </a:cubicBezTo>
                  <a:cubicBezTo>
                    <a:pt x="5501" y="23214"/>
                    <a:pt x="5455" y="23191"/>
                    <a:pt x="5410" y="23146"/>
                  </a:cubicBezTo>
                  <a:lnTo>
                    <a:pt x="5318" y="23077"/>
                  </a:lnTo>
                  <a:cubicBezTo>
                    <a:pt x="5113" y="22940"/>
                    <a:pt x="4908" y="22780"/>
                    <a:pt x="4702" y="22621"/>
                  </a:cubicBezTo>
                  <a:cubicBezTo>
                    <a:pt x="4611" y="22552"/>
                    <a:pt x="4542" y="22484"/>
                    <a:pt x="4451" y="22415"/>
                  </a:cubicBezTo>
                  <a:cubicBezTo>
                    <a:pt x="4428" y="22392"/>
                    <a:pt x="4405" y="22370"/>
                    <a:pt x="4360" y="22347"/>
                  </a:cubicBezTo>
                  <a:cubicBezTo>
                    <a:pt x="4314" y="22324"/>
                    <a:pt x="4291" y="22278"/>
                    <a:pt x="4246" y="22255"/>
                  </a:cubicBezTo>
                  <a:cubicBezTo>
                    <a:pt x="4177" y="22210"/>
                    <a:pt x="4109" y="22164"/>
                    <a:pt x="4063" y="22096"/>
                  </a:cubicBezTo>
                  <a:cubicBezTo>
                    <a:pt x="4017" y="22073"/>
                    <a:pt x="3949" y="22027"/>
                    <a:pt x="3903" y="21981"/>
                  </a:cubicBezTo>
                  <a:lnTo>
                    <a:pt x="3835" y="21936"/>
                  </a:lnTo>
                  <a:lnTo>
                    <a:pt x="3766" y="21890"/>
                  </a:lnTo>
                  <a:lnTo>
                    <a:pt x="3629" y="21753"/>
                  </a:lnTo>
                  <a:cubicBezTo>
                    <a:pt x="3538" y="21685"/>
                    <a:pt x="3447" y="21616"/>
                    <a:pt x="3355" y="21548"/>
                  </a:cubicBezTo>
                  <a:cubicBezTo>
                    <a:pt x="3310" y="21502"/>
                    <a:pt x="3241" y="21457"/>
                    <a:pt x="3196" y="21411"/>
                  </a:cubicBezTo>
                  <a:lnTo>
                    <a:pt x="3173" y="21388"/>
                  </a:lnTo>
                  <a:lnTo>
                    <a:pt x="2990" y="21251"/>
                  </a:lnTo>
                  <a:cubicBezTo>
                    <a:pt x="2945" y="21205"/>
                    <a:pt x="2876" y="21137"/>
                    <a:pt x="2831" y="21091"/>
                  </a:cubicBezTo>
                  <a:lnTo>
                    <a:pt x="2808" y="21068"/>
                  </a:lnTo>
                  <a:lnTo>
                    <a:pt x="2716" y="21000"/>
                  </a:lnTo>
                  <a:lnTo>
                    <a:pt x="2602" y="20886"/>
                  </a:lnTo>
                  <a:lnTo>
                    <a:pt x="2579" y="20863"/>
                  </a:lnTo>
                  <a:cubicBezTo>
                    <a:pt x="2511" y="20817"/>
                    <a:pt x="2442" y="20749"/>
                    <a:pt x="2397" y="20680"/>
                  </a:cubicBezTo>
                  <a:cubicBezTo>
                    <a:pt x="2328" y="20635"/>
                    <a:pt x="2283" y="20566"/>
                    <a:pt x="2214" y="20498"/>
                  </a:cubicBezTo>
                  <a:cubicBezTo>
                    <a:pt x="2169" y="20429"/>
                    <a:pt x="2100" y="20361"/>
                    <a:pt x="2054" y="20247"/>
                  </a:cubicBezTo>
                  <a:cubicBezTo>
                    <a:pt x="2032" y="20178"/>
                    <a:pt x="2054" y="20087"/>
                    <a:pt x="2054" y="20019"/>
                  </a:cubicBezTo>
                  <a:cubicBezTo>
                    <a:pt x="2077" y="19996"/>
                    <a:pt x="2077" y="19950"/>
                    <a:pt x="2100" y="19927"/>
                  </a:cubicBezTo>
                  <a:cubicBezTo>
                    <a:pt x="2077" y="19904"/>
                    <a:pt x="2054" y="19882"/>
                    <a:pt x="2054" y="19836"/>
                  </a:cubicBezTo>
                  <a:cubicBezTo>
                    <a:pt x="2054" y="19813"/>
                    <a:pt x="2054" y="19790"/>
                    <a:pt x="2054" y="19767"/>
                  </a:cubicBezTo>
                  <a:cubicBezTo>
                    <a:pt x="2054" y="19722"/>
                    <a:pt x="2054" y="19676"/>
                    <a:pt x="2077" y="19608"/>
                  </a:cubicBezTo>
                  <a:cubicBezTo>
                    <a:pt x="2100" y="19585"/>
                    <a:pt x="2100" y="19539"/>
                    <a:pt x="2123" y="19494"/>
                  </a:cubicBezTo>
                  <a:lnTo>
                    <a:pt x="2146" y="19357"/>
                  </a:lnTo>
                  <a:lnTo>
                    <a:pt x="2191" y="19220"/>
                  </a:lnTo>
                  <a:cubicBezTo>
                    <a:pt x="2237" y="19060"/>
                    <a:pt x="2283" y="18900"/>
                    <a:pt x="2328" y="18740"/>
                  </a:cubicBezTo>
                  <a:lnTo>
                    <a:pt x="2328" y="18695"/>
                  </a:lnTo>
                  <a:cubicBezTo>
                    <a:pt x="2374" y="18535"/>
                    <a:pt x="2420" y="18375"/>
                    <a:pt x="2511" y="18170"/>
                  </a:cubicBezTo>
                  <a:cubicBezTo>
                    <a:pt x="2534" y="18101"/>
                    <a:pt x="2557" y="18010"/>
                    <a:pt x="2602" y="17919"/>
                  </a:cubicBezTo>
                  <a:cubicBezTo>
                    <a:pt x="2625" y="17827"/>
                    <a:pt x="2671" y="17713"/>
                    <a:pt x="2694" y="17622"/>
                  </a:cubicBezTo>
                  <a:cubicBezTo>
                    <a:pt x="2808" y="17302"/>
                    <a:pt x="2945" y="16983"/>
                    <a:pt x="3104" y="16595"/>
                  </a:cubicBezTo>
                  <a:cubicBezTo>
                    <a:pt x="3287" y="16184"/>
                    <a:pt x="3424" y="15887"/>
                    <a:pt x="3561" y="15613"/>
                  </a:cubicBezTo>
                  <a:cubicBezTo>
                    <a:pt x="3561" y="15590"/>
                    <a:pt x="3584" y="15568"/>
                    <a:pt x="3607" y="15545"/>
                  </a:cubicBezTo>
                  <a:lnTo>
                    <a:pt x="3584" y="15545"/>
                  </a:lnTo>
                  <a:lnTo>
                    <a:pt x="3607" y="15499"/>
                  </a:lnTo>
                  <a:lnTo>
                    <a:pt x="3629" y="15476"/>
                  </a:lnTo>
                  <a:lnTo>
                    <a:pt x="3629" y="15453"/>
                  </a:lnTo>
                  <a:cubicBezTo>
                    <a:pt x="3744" y="15248"/>
                    <a:pt x="3812" y="15065"/>
                    <a:pt x="3903" y="14928"/>
                  </a:cubicBezTo>
                  <a:lnTo>
                    <a:pt x="3949" y="14814"/>
                  </a:lnTo>
                  <a:cubicBezTo>
                    <a:pt x="4040" y="14700"/>
                    <a:pt x="4109" y="14563"/>
                    <a:pt x="4177" y="14426"/>
                  </a:cubicBezTo>
                  <a:lnTo>
                    <a:pt x="4200" y="14404"/>
                  </a:lnTo>
                  <a:cubicBezTo>
                    <a:pt x="4246" y="14335"/>
                    <a:pt x="4291" y="14267"/>
                    <a:pt x="4337" y="14198"/>
                  </a:cubicBezTo>
                  <a:cubicBezTo>
                    <a:pt x="4360" y="14152"/>
                    <a:pt x="4383" y="14107"/>
                    <a:pt x="4405" y="14061"/>
                  </a:cubicBezTo>
                  <a:cubicBezTo>
                    <a:pt x="4428" y="14038"/>
                    <a:pt x="4451" y="13993"/>
                    <a:pt x="4474" y="13947"/>
                  </a:cubicBezTo>
                  <a:cubicBezTo>
                    <a:pt x="4497" y="13901"/>
                    <a:pt x="4520" y="13879"/>
                    <a:pt x="4542" y="13833"/>
                  </a:cubicBezTo>
                  <a:cubicBezTo>
                    <a:pt x="4565" y="13787"/>
                    <a:pt x="4588" y="13742"/>
                    <a:pt x="4611" y="13696"/>
                  </a:cubicBezTo>
                  <a:lnTo>
                    <a:pt x="4634" y="13650"/>
                  </a:lnTo>
                  <a:cubicBezTo>
                    <a:pt x="4679" y="13605"/>
                    <a:pt x="4725" y="13536"/>
                    <a:pt x="4748" y="13468"/>
                  </a:cubicBezTo>
                  <a:cubicBezTo>
                    <a:pt x="4793" y="13422"/>
                    <a:pt x="4816" y="13376"/>
                    <a:pt x="4839" y="13331"/>
                  </a:cubicBezTo>
                  <a:lnTo>
                    <a:pt x="4885" y="13239"/>
                  </a:lnTo>
                  <a:lnTo>
                    <a:pt x="4953" y="13148"/>
                  </a:lnTo>
                  <a:cubicBezTo>
                    <a:pt x="4976" y="13102"/>
                    <a:pt x="4999" y="13034"/>
                    <a:pt x="5045" y="12988"/>
                  </a:cubicBezTo>
                  <a:cubicBezTo>
                    <a:pt x="5136" y="12829"/>
                    <a:pt x="5227" y="12669"/>
                    <a:pt x="5341" y="12509"/>
                  </a:cubicBezTo>
                  <a:lnTo>
                    <a:pt x="5387" y="12441"/>
                  </a:lnTo>
                  <a:cubicBezTo>
                    <a:pt x="5455" y="12326"/>
                    <a:pt x="5547" y="12189"/>
                    <a:pt x="5638" y="12075"/>
                  </a:cubicBezTo>
                  <a:cubicBezTo>
                    <a:pt x="5729" y="11916"/>
                    <a:pt x="5843" y="11779"/>
                    <a:pt x="5980" y="11619"/>
                  </a:cubicBezTo>
                  <a:lnTo>
                    <a:pt x="6072" y="11528"/>
                  </a:lnTo>
                  <a:cubicBezTo>
                    <a:pt x="6095" y="11482"/>
                    <a:pt x="6117" y="11459"/>
                    <a:pt x="6163" y="11413"/>
                  </a:cubicBezTo>
                  <a:lnTo>
                    <a:pt x="6140" y="11413"/>
                  </a:lnTo>
                  <a:cubicBezTo>
                    <a:pt x="6277" y="11254"/>
                    <a:pt x="6437" y="11117"/>
                    <a:pt x="6574" y="10980"/>
                  </a:cubicBezTo>
                  <a:cubicBezTo>
                    <a:pt x="6642" y="10911"/>
                    <a:pt x="6734" y="10820"/>
                    <a:pt x="6825" y="10729"/>
                  </a:cubicBezTo>
                  <a:lnTo>
                    <a:pt x="6871" y="10683"/>
                  </a:lnTo>
                  <a:cubicBezTo>
                    <a:pt x="6871" y="10660"/>
                    <a:pt x="6871" y="10637"/>
                    <a:pt x="6893" y="10615"/>
                  </a:cubicBezTo>
                  <a:cubicBezTo>
                    <a:pt x="6916" y="10592"/>
                    <a:pt x="6939" y="10569"/>
                    <a:pt x="6962" y="10546"/>
                  </a:cubicBezTo>
                  <a:cubicBezTo>
                    <a:pt x="6985" y="10523"/>
                    <a:pt x="7008" y="10523"/>
                    <a:pt x="7053" y="10523"/>
                  </a:cubicBezTo>
                  <a:cubicBezTo>
                    <a:pt x="7099" y="10523"/>
                    <a:pt x="7144" y="10546"/>
                    <a:pt x="7190" y="10569"/>
                  </a:cubicBezTo>
                  <a:cubicBezTo>
                    <a:pt x="7213" y="10592"/>
                    <a:pt x="7259" y="10615"/>
                    <a:pt x="7281" y="10660"/>
                  </a:cubicBezTo>
                  <a:lnTo>
                    <a:pt x="7304" y="10683"/>
                  </a:lnTo>
                  <a:cubicBezTo>
                    <a:pt x="7373" y="10729"/>
                    <a:pt x="7418" y="10797"/>
                    <a:pt x="7487" y="10843"/>
                  </a:cubicBezTo>
                  <a:lnTo>
                    <a:pt x="7624" y="10980"/>
                  </a:lnTo>
                  <a:lnTo>
                    <a:pt x="7692" y="11025"/>
                  </a:lnTo>
                  <a:lnTo>
                    <a:pt x="7806" y="11140"/>
                  </a:lnTo>
                  <a:cubicBezTo>
                    <a:pt x="7875" y="11185"/>
                    <a:pt x="7943" y="11231"/>
                    <a:pt x="7989" y="11299"/>
                  </a:cubicBezTo>
                  <a:cubicBezTo>
                    <a:pt x="8172" y="11436"/>
                    <a:pt x="8354" y="11596"/>
                    <a:pt x="8514" y="11733"/>
                  </a:cubicBezTo>
                  <a:lnTo>
                    <a:pt x="8605" y="11801"/>
                  </a:lnTo>
                  <a:cubicBezTo>
                    <a:pt x="8628" y="11824"/>
                    <a:pt x="8628" y="11847"/>
                    <a:pt x="8651" y="11847"/>
                  </a:cubicBezTo>
                  <a:cubicBezTo>
                    <a:pt x="8651" y="11801"/>
                    <a:pt x="8651" y="11756"/>
                    <a:pt x="8651" y="11710"/>
                  </a:cubicBezTo>
                  <a:cubicBezTo>
                    <a:pt x="8674" y="11596"/>
                    <a:pt x="8697" y="11482"/>
                    <a:pt x="8697" y="11391"/>
                  </a:cubicBezTo>
                  <a:lnTo>
                    <a:pt x="8719" y="11276"/>
                  </a:lnTo>
                  <a:cubicBezTo>
                    <a:pt x="8719" y="11162"/>
                    <a:pt x="8742" y="11071"/>
                    <a:pt x="8742" y="10980"/>
                  </a:cubicBezTo>
                  <a:lnTo>
                    <a:pt x="8765" y="10934"/>
                  </a:lnTo>
                  <a:lnTo>
                    <a:pt x="8765" y="10888"/>
                  </a:lnTo>
                  <a:cubicBezTo>
                    <a:pt x="8765" y="10683"/>
                    <a:pt x="8788" y="10478"/>
                    <a:pt x="8811" y="10249"/>
                  </a:cubicBezTo>
                  <a:cubicBezTo>
                    <a:pt x="8834" y="10044"/>
                    <a:pt x="8879" y="9816"/>
                    <a:pt x="8902" y="9656"/>
                  </a:cubicBezTo>
                  <a:cubicBezTo>
                    <a:pt x="8925" y="9565"/>
                    <a:pt x="8925" y="9496"/>
                    <a:pt x="8948" y="9405"/>
                  </a:cubicBezTo>
                  <a:lnTo>
                    <a:pt x="8948" y="9336"/>
                  </a:lnTo>
                  <a:cubicBezTo>
                    <a:pt x="8971" y="9268"/>
                    <a:pt x="8971" y="9199"/>
                    <a:pt x="8993" y="9131"/>
                  </a:cubicBezTo>
                  <a:cubicBezTo>
                    <a:pt x="8993" y="8971"/>
                    <a:pt x="8993" y="8834"/>
                    <a:pt x="9016" y="8697"/>
                  </a:cubicBezTo>
                  <a:lnTo>
                    <a:pt x="9016" y="8652"/>
                  </a:lnTo>
                  <a:cubicBezTo>
                    <a:pt x="9039" y="8469"/>
                    <a:pt x="9039" y="8309"/>
                    <a:pt x="9062" y="8127"/>
                  </a:cubicBezTo>
                  <a:cubicBezTo>
                    <a:pt x="9062" y="8058"/>
                    <a:pt x="9085" y="7990"/>
                    <a:pt x="9085" y="7898"/>
                  </a:cubicBezTo>
                  <a:cubicBezTo>
                    <a:pt x="9107" y="7807"/>
                    <a:pt x="9107" y="7716"/>
                    <a:pt x="9130" y="7624"/>
                  </a:cubicBezTo>
                  <a:lnTo>
                    <a:pt x="9130" y="7556"/>
                  </a:lnTo>
                  <a:cubicBezTo>
                    <a:pt x="9153" y="7419"/>
                    <a:pt x="9153" y="7282"/>
                    <a:pt x="9176" y="7145"/>
                  </a:cubicBezTo>
                  <a:cubicBezTo>
                    <a:pt x="9199" y="7077"/>
                    <a:pt x="9199" y="7031"/>
                    <a:pt x="9199" y="6962"/>
                  </a:cubicBezTo>
                  <a:cubicBezTo>
                    <a:pt x="9222" y="6848"/>
                    <a:pt x="9244" y="6734"/>
                    <a:pt x="9267" y="6597"/>
                  </a:cubicBezTo>
                  <a:lnTo>
                    <a:pt x="9290" y="6552"/>
                  </a:lnTo>
                  <a:cubicBezTo>
                    <a:pt x="9313" y="6392"/>
                    <a:pt x="9359" y="6232"/>
                    <a:pt x="9404" y="6072"/>
                  </a:cubicBezTo>
                  <a:cubicBezTo>
                    <a:pt x="9450" y="5958"/>
                    <a:pt x="9496" y="5821"/>
                    <a:pt x="9610" y="5753"/>
                  </a:cubicBezTo>
                  <a:cubicBezTo>
                    <a:pt x="9655" y="5730"/>
                    <a:pt x="9747" y="5707"/>
                    <a:pt x="9838" y="5684"/>
                  </a:cubicBezTo>
                  <a:cubicBezTo>
                    <a:pt x="9952" y="5684"/>
                    <a:pt x="10112" y="5661"/>
                    <a:pt x="10272" y="5661"/>
                  </a:cubicBezTo>
                  <a:lnTo>
                    <a:pt x="10317" y="5661"/>
                  </a:lnTo>
                  <a:cubicBezTo>
                    <a:pt x="10340" y="5661"/>
                    <a:pt x="10386" y="5661"/>
                    <a:pt x="10386" y="5684"/>
                  </a:cubicBezTo>
                  <a:cubicBezTo>
                    <a:pt x="10409" y="5661"/>
                    <a:pt x="10454" y="5661"/>
                    <a:pt x="10477" y="5639"/>
                  </a:cubicBezTo>
                  <a:cubicBezTo>
                    <a:pt x="10500" y="5639"/>
                    <a:pt x="10545" y="5616"/>
                    <a:pt x="10614" y="5616"/>
                  </a:cubicBezTo>
                  <a:close/>
                  <a:moveTo>
                    <a:pt x="18352" y="1"/>
                  </a:moveTo>
                  <a:cubicBezTo>
                    <a:pt x="18146" y="24"/>
                    <a:pt x="17964" y="24"/>
                    <a:pt x="17781" y="46"/>
                  </a:cubicBezTo>
                  <a:cubicBezTo>
                    <a:pt x="17690" y="46"/>
                    <a:pt x="17598" y="46"/>
                    <a:pt x="17530" y="69"/>
                  </a:cubicBezTo>
                  <a:lnTo>
                    <a:pt x="17416" y="69"/>
                  </a:lnTo>
                  <a:cubicBezTo>
                    <a:pt x="17393" y="46"/>
                    <a:pt x="17347" y="24"/>
                    <a:pt x="17279" y="24"/>
                  </a:cubicBezTo>
                  <a:lnTo>
                    <a:pt x="17233" y="24"/>
                  </a:lnTo>
                  <a:cubicBezTo>
                    <a:pt x="17165" y="46"/>
                    <a:pt x="17074" y="46"/>
                    <a:pt x="16982" y="69"/>
                  </a:cubicBezTo>
                  <a:cubicBezTo>
                    <a:pt x="16937" y="92"/>
                    <a:pt x="16868" y="92"/>
                    <a:pt x="16822" y="115"/>
                  </a:cubicBezTo>
                  <a:lnTo>
                    <a:pt x="16777" y="115"/>
                  </a:lnTo>
                  <a:cubicBezTo>
                    <a:pt x="16685" y="138"/>
                    <a:pt x="16617" y="161"/>
                    <a:pt x="16526" y="183"/>
                  </a:cubicBezTo>
                  <a:lnTo>
                    <a:pt x="16457" y="206"/>
                  </a:lnTo>
                  <a:lnTo>
                    <a:pt x="16366" y="229"/>
                  </a:lnTo>
                  <a:lnTo>
                    <a:pt x="16252" y="275"/>
                  </a:lnTo>
                  <a:lnTo>
                    <a:pt x="16115" y="275"/>
                  </a:lnTo>
                  <a:cubicBezTo>
                    <a:pt x="16024" y="298"/>
                    <a:pt x="15932" y="320"/>
                    <a:pt x="15841" y="343"/>
                  </a:cubicBezTo>
                  <a:cubicBezTo>
                    <a:pt x="15772" y="343"/>
                    <a:pt x="15681" y="366"/>
                    <a:pt x="15567" y="412"/>
                  </a:cubicBezTo>
                  <a:cubicBezTo>
                    <a:pt x="15544" y="434"/>
                    <a:pt x="15499" y="434"/>
                    <a:pt x="15476" y="457"/>
                  </a:cubicBezTo>
                  <a:lnTo>
                    <a:pt x="15430" y="457"/>
                  </a:lnTo>
                  <a:lnTo>
                    <a:pt x="15407" y="480"/>
                  </a:lnTo>
                  <a:lnTo>
                    <a:pt x="15339" y="503"/>
                  </a:lnTo>
                  <a:lnTo>
                    <a:pt x="15202" y="549"/>
                  </a:lnTo>
                  <a:cubicBezTo>
                    <a:pt x="15156" y="549"/>
                    <a:pt x="15111" y="571"/>
                    <a:pt x="15065" y="594"/>
                  </a:cubicBezTo>
                  <a:cubicBezTo>
                    <a:pt x="14996" y="617"/>
                    <a:pt x="14905" y="640"/>
                    <a:pt x="14814" y="686"/>
                  </a:cubicBezTo>
                  <a:lnTo>
                    <a:pt x="14745" y="708"/>
                  </a:lnTo>
                  <a:cubicBezTo>
                    <a:pt x="14677" y="731"/>
                    <a:pt x="14608" y="754"/>
                    <a:pt x="14540" y="777"/>
                  </a:cubicBezTo>
                  <a:lnTo>
                    <a:pt x="14471" y="800"/>
                  </a:lnTo>
                  <a:lnTo>
                    <a:pt x="14403" y="822"/>
                  </a:lnTo>
                  <a:cubicBezTo>
                    <a:pt x="14357" y="845"/>
                    <a:pt x="14312" y="868"/>
                    <a:pt x="14266" y="891"/>
                  </a:cubicBezTo>
                  <a:cubicBezTo>
                    <a:pt x="14061" y="959"/>
                    <a:pt x="13878" y="1051"/>
                    <a:pt x="13718" y="1119"/>
                  </a:cubicBezTo>
                  <a:cubicBezTo>
                    <a:pt x="13558" y="1211"/>
                    <a:pt x="13376" y="1302"/>
                    <a:pt x="13216" y="1370"/>
                  </a:cubicBezTo>
                  <a:cubicBezTo>
                    <a:pt x="13102" y="1416"/>
                    <a:pt x="13011" y="1462"/>
                    <a:pt x="12896" y="1530"/>
                  </a:cubicBezTo>
                  <a:lnTo>
                    <a:pt x="12737" y="1599"/>
                  </a:lnTo>
                  <a:cubicBezTo>
                    <a:pt x="12645" y="1644"/>
                    <a:pt x="12577" y="1690"/>
                    <a:pt x="12486" y="1735"/>
                  </a:cubicBezTo>
                  <a:lnTo>
                    <a:pt x="12417" y="1781"/>
                  </a:lnTo>
                  <a:lnTo>
                    <a:pt x="12371" y="1827"/>
                  </a:lnTo>
                  <a:lnTo>
                    <a:pt x="12349" y="1827"/>
                  </a:lnTo>
                  <a:cubicBezTo>
                    <a:pt x="12326" y="1827"/>
                    <a:pt x="12303" y="1850"/>
                    <a:pt x="12257" y="1850"/>
                  </a:cubicBezTo>
                  <a:cubicBezTo>
                    <a:pt x="12189" y="1895"/>
                    <a:pt x="12120" y="1918"/>
                    <a:pt x="12075" y="1941"/>
                  </a:cubicBezTo>
                  <a:cubicBezTo>
                    <a:pt x="11983" y="1987"/>
                    <a:pt x="11915" y="2032"/>
                    <a:pt x="11847" y="2078"/>
                  </a:cubicBezTo>
                  <a:lnTo>
                    <a:pt x="11801" y="2101"/>
                  </a:lnTo>
                  <a:cubicBezTo>
                    <a:pt x="11664" y="2192"/>
                    <a:pt x="11504" y="2306"/>
                    <a:pt x="11367" y="2397"/>
                  </a:cubicBezTo>
                  <a:lnTo>
                    <a:pt x="11276" y="2443"/>
                  </a:lnTo>
                  <a:cubicBezTo>
                    <a:pt x="11139" y="2534"/>
                    <a:pt x="11002" y="2649"/>
                    <a:pt x="10819" y="2785"/>
                  </a:cubicBezTo>
                  <a:lnTo>
                    <a:pt x="10751" y="2831"/>
                  </a:lnTo>
                  <a:cubicBezTo>
                    <a:pt x="10682" y="2877"/>
                    <a:pt x="10614" y="2922"/>
                    <a:pt x="10545" y="2968"/>
                  </a:cubicBezTo>
                  <a:cubicBezTo>
                    <a:pt x="10454" y="3059"/>
                    <a:pt x="10363" y="3128"/>
                    <a:pt x="10249" y="3219"/>
                  </a:cubicBezTo>
                  <a:cubicBezTo>
                    <a:pt x="10226" y="3242"/>
                    <a:pt x="10203" y="3265"/>
                    <a:pt x="10180" y="3288"/>
                  </a:cubicBezTo>
                  <a:lnTo>
                    <a:pt x="10157" y="3310"/>
                  </a:lnTo>
                  <a:lnTo>
                    <a:pt x="10135" y="3333"/>
                  </a:lnTo>
                  <a:lnTo>
                    <a:pt x="10089" y="3379"/>
                  </a:lnTo>
                  <a:cubicBezTo>
                    <a:pt x="10020" y="3425"/>
                    <a:pt x="9975" y="3470"/>
                    <a:pt x="9906" y="3516"/>
                  </a:cubicBezTo>
                  <a:cubicBezTo>
                    <a:pt x="9815" y="3584"/>
                    <a:pt x="9747" y="3630"/>
                    <a:pt x="9678" y="3698"/>
                  </a:cubicBezTo>
                  <a:lnTo>
                    <a:pt x="9632" y="3721"/>
                  </a:lnTo>
                  <a:lnTo>
                    <a:pt x="9587" y="3767"/>
                  </a:lnTo>
                  <a:cubicBezTo>
                    <a:pt x="9541" y="3813"/>
                    <a:pt x="9496" y="3835"/>
                    <a:pt x="9450" y="3858"/>
                  </a:cubicBezTo>
                  <a:cubicBezTo>
                    <a:pt x="9313" y="3972"/>
                    <a:pt x="9176" y="4086"/>
                    <a:pt x="9062" y="4201"/>
                  </a:cubicBezTo>
                  <a:lnTo>
                    <a:pt x="8993" y="4269"/>
                  </a:lnTo>
                  <a:cubicBezTo>
                    <a:pt x="8856" y="4383"/>
                    <a:pt x="8742" y="4475"/>
                    <a:pt x="8628" y="4589"/>
                  </a:cubicBezTo>
                  <a:lnTo>
                    <a:pt x="8605" y="4611"/>
                  </a:lnTo>
                  <a:lnTo>
                    <a:pt x="8537" y="4680"/>
                  </a:lnTo>
                  <a:cubicBezTo>
                    <a:pt x="8377" y="4817"/>
                    <a:pt x="8240" y="4977"/>
                    <a:pt x="8149" y="5091"/>
                  </a:cubicBezTo>
                  <a:cubicBezTo>
                    <a:pt x="8080" y="5136"/>
                    <a:pt x="8035" y="5205"/>
                    <a:pt x="7989" y="5251"/>
                  </a:cubicBezTo>
                  <a:lnTo>
                    <a:pt x="7966" y="5273"/>
                  </a:lnTo>
                  <a:cubicBezTo>
                    <a:pt x="7898" y="5319"/>
                    <a:pt x="7852" y="5388"/>
                    <a:pt x="7806" y="5433"/>
                  </a:cubicBezTo>
                  <a:lnTo>
                    <a:pt x="7647" y="5616"/>
                  </a:lnTo>
                  <a:lnTo>
                    <a:pt x="7555" y="5684"/>
                  </a:lnTo>
                  <a:lnTo>
                    <a:pt x="7510" y="5753"/>
                  </a:lnTo>
                  <a:lnTo>
                    <a:pt x="7441" y="5821"/>
                  </a:lnTo>
                  <a:lnTo>
                    <a:pt x="7418" y="5844"/>
                  </a:lnTo>
                  <a:cubicBezTo>
                    <a:pt x="7396" y="5867"/>
                    <a:pt x="7373" y="5890"/>
                    <a:pt x="7350" y="5913"/>
                  </a:cubicBezTo>
                  <a:cubicBezTo>
                    <a:pt x="7327" y="5935"/>
                    <a:pt x="7327" y="5958"/>
                    <a:pt x="7304" y="5981"/>
                  </a:cubicBezTo>
                  <a:lnTo>
                    <a:pt x="7259" y="6027"/>
                  </a:lnTo>
                  <a:cubicBezTo>
                    <a:pt x="7190" y="6118"/>
                    <a:pt x="7122" y="6186"/>
                    <a:pt x="7076" y="6255"/>
                  </a:cubicBezTo>
                  <a:cubicBezTo>
                    <a:pt x="6985" y="6369"/>
                    <a:pt x="6893" y="6460"/>
                    <a:pt x="6802" y="6574"/>
                  </a:cubicBezTo>
                  <a:lnTo>
                    <a:pt x="6756" y="6620"/>
                  </a:lnTo>
                  <a:lnTo>
                    <a:pt x="6756" y="6643"/>
                  </a:lnTo>
                  <a:lnTo>
                    <a:pt x="6688" y="6711"/>
                  </a:lnTo>
                  <a:cubicBezTo>
                    <a:pt x="6665" y="6734"/>
                    <a:pt x="6642" y="6757"/>
                    <a:pt x="6620" y="6780"/>
                  </a:cubicBezTo>
                  <a:lnTo>
                    <a:pt x="6620" y="6803"/>
                  </a:lnTo>
                  <a:cubicBezTo>
                    <a:pt x="6574" y="6848"/>
                    <a:pt x="6551" y="6871"/>
                    <a:pt x="6528" y="6917"/>
                  </a:cubicBezTo>
                  <a:lnTo>
                    <a:pt x="6460" y="6985"/>
                  </a:lnTo>
                  <a:lnTo>
                    <a:pt x="6437" y="7008"/>
                  </a:lnTo>
                  <a:cubicBezTo>
                    <a:pt x="6391" y="7054"/>
                    <a:pt x="6368" y="7099"/>
                    <a:pt x="6346" y="7145"/>
                  </a:cubicBezTo>
                  <a:cubicBezTo>
                    <a:pt x="6277" y="7191"/>
                    <a:pt x="6231" y="7259"/>
                    <a:pt x="6186" y="7328"/>
                  </a:cubicBezTo>
                  <a:lnTo>
                    <a:pt x="6140" y="7373"/>
                  </a:lnTo>
                  <a:lnTo>
                    <a:pt x="6095" y="7419"/>
                  </a:lnTo>
                  <a:cubicBezTo>
                    <a:pt x="5935" y="7624"/>
                    <a:pt x="5798" y="7807"/>
                    <a:pt x="5638" y="8012"/>
                  </a:cubicBezTo>
                  <a:cubicBezTo>
                    <a:pt x="5615" y="8058"/>
                    <a:pt x="5570" y="8104"/>
                    <a:pt x="5524" y="8172"/>
                  </a:cubicBezTo>
                  <a:lnTo>
                    <a:pt x="5524" y="8195"/>
                  </a:lnTo>
                  <a:lnTo>
                    <a:pt x="5455" y="8286"/>
                  </a:lnTo>
                  <a:lnTo>
                    <a:pt x="5410" y="8332"/>
                  </a:lnTo>
                  <a:lnTo>
                    <a:pt x="5387" y="8378"/>
                  </a:lnTo>
                  <a:lnTo>
                    <a:pt x="5364" y="8423"/>
                  </a:lnTo>
                  <a:cubicBezTo>
                    <a:pt x="5273" y="8537"/>
                    <a:pt x="5204" y="8652"/>
                    <a:pt x="5113" y="8766"/>
                  </a:cubicBezTo>
                  <a:cubicBezTo>
                    <a:pt x="5022" y="8925"/>
                    <a:pt x="4908" y="9085"/>
                    <a:pt x="4816" y="9245"/>
                  </a:cubicBezTo>
                  <a:lnTo>
                    <a:pt x="4611" y="9542"/>
                  </a:lnTo>
                  <a:lnTo>
                    <a:pt x="4497" y="9724"/>
                  </a:lnTo>
                  <a:cubicBezTo>
                    <a:pt x="4405" y="9884"/>
                    <a:pt x="4291" y="10067"/>
                    <a:pt x="4200" y="10226"/>
                  </a:cubicBezTo>
                  <a:cubicBezTo>
                    <a:pt x="4154" y="10272"/>
                    <a:pt x="4132" y="10341"/>
                    <a:pt x="4086" y="10386"/>
                  </a:cubicBezTo>
                  <a:lnTo>
                    <a:pt x="4063" y="10409"/>
                  </a:lnTo>
                  <a:lnTo>
                    <a:pt x="4063" y="10432"/>
                  </a:lnTo>
                  <a:cubicBezTo>
                    <a:pt x="3995" y="10523"/>
                    <a:pt x="3949" y="10615"/>
                    <a:pt x="3880" y="10706"/>
                  </a:cubicBezTo>
                  <a:cubicBezTo>
                    <a:pt x="3812" y="10843"/>
                    <a:pt x="3721" y="11003"/>
                    <a:pt x="3629" y="11162"/>
                  </a:cubicBezTo>
                  <a:cubicBezTo>
                    <a:pt x="3447" y="11482"/>
                    <a:pt x="3264" y="11779"/>
                    <a:pt x="3104" y="12098"/>
                  </a:cubicBezTo>
                  <a:cubicBezTo>
                    <a:pt x="3013" y="12304"/>
                    <a:pt x="2922" y="12463"/>
                    <a:pt x="2853" y="12623"/>
                  </a:cubicBezTo>
                  <a:cubicBezTo>
                    <a:pt x="2808" y="12692"/>
                    <a:pt x="2785" y="12760"/>
                    <a:pt x="2762" y="12806"/>
                  </a:cubicBezTo>
                  <a:lnTo>
                    <a:pt x="2694" y="12920"/>
                  </a:lnTo>
                  <a:lnTo>
                    <a:pt x="2648" y="13011"/>
                  </a:lnTo>
                  <a:lnTo>
                    <a:pt x="2602" y="13102"/>
                  </a:lnTo>
                  <a:lnTo>
                    <a:pt x="2579" y="13171"/>
                  </a:lnTo>
                  <a:lnTo>
                    <a:pt x="2488" y="13331"/>
                  </a:lnTo>
                  <a:lnTo>
                    <a:pt x="2488" y="13354"/>
                  </a:lnTo>
                  <a:cubicBezTo>
                    <a:pt x="2420" y="13491"/>
                    <a:pt x="2374" y="13605"/>
                    <a:pt x="2306" y="13719"/>
                  </a:cubicBezTo>
                  <a:lnTo>
                    <a:pt x="2191" y="13993"/>
                  </a:lnTo>
                  <a:lnTo>
                    <a:pt x="2100" y="14175"/>
                  </a:lnTo>
                  <a:lnTo>
                    <a:pt x="2100" y="14221"/>
                  </a:lnTo>
                  <a:cubicBezTo>
                    <a:pt x="2054" y="14289"/>
                    <a:pt x="2032" y="14358"/>
                    <a:pt x="1986" y="14449"/>
                  </a:cubicBezTo>
                  <a:lnTo>
                    <a:pt x="1940" y="14563"/>
                  </a:lnTo>
                  <a:lnTo>
                    <a:pt x="1940" y="14586"/>
                  </a:lnTo>
                  <a:cubicBezTo>
                    <a:pt x="1918" y="14632"/>
                    <a:pt x="1895" y="14677"/>
                    <a:pt x="1872" y="14723"/>
                  </a:cubicBezTo>
                  <a:cubicBezTo>
                    <a:pt x="1803" y="14906"/>
                    <a:pt x="1735" y="15088"/>
                    <a:pt x="1666" y="15317"/>
                  </a:cubicBezTo>
                  <a:cubicBezTo>
                    <a:pt x="1644" y="15339"/>
                    <a:pt x="1644" y="15385"/>
                    <a:pt x="1621" y="15408"/>
                  </a:cubicBezTo>
                  <a:lnTo>
                    <a:pt x="1598" y="15453"/>
                  </a:lnTo>
                  <a:lnTo>
                    <a:pt x="1598" y="15476"/>
                  </a:lnTo>
                  <a:cubicBezTo>
                    <a:pt x="1552" y="15613"/>
                    <a:pt x="1507" y="15750"/>
                    <a:pt x="1461" y="15887"/>
                  </a:cubicBezTo>
                  <a:cubicBezTo>
                    <a:pt x="1415" y="16024"/>
                    <a:pt x="1370" y="16161"/>
                    <a:pt x="1324" y="16275"/>
                  </a:cubicBezTo>
                  <a:lnTo>
                    <a:pt x="1301" y="16344"/>
                  </a:lnTo>
                  <a:lnTo>
                    <a:pt x="1278" y="16389"/>
                  </a:lnTo>
                  <a:lnTo>
                    <a:pt x="1278" y="16412"/>
                  </a:lnTo>
                  <a:lnTo>
                    <a:pt x="1233" y="16549"/>
                  </a:lnTo>
                  <a:cubicBezTo>
                    <a:pt x="1187" y="16640"/>
                    <a:pt x="1164" y="16709"/>
                    <a:pt x="1141" y="16777"/>
                  </a:cubicBezTo>
                  <a:lnTo>
                    <a:pt x="1164" y="16755"/>
                  </a:lnTo>
                  <a:lnTo>
                    <a:pt x="1119" y="16823"/>
                  </a:lnTo>
                  <a:lnTo>
                    <a:pt x="1096" y="16914"/>
                  </a:lnTo>
                  <a:lnTo>
                    <a:pt x="1073" y="16960"/>
                  </a:lnTo>
                  <a:cubicBezTo>
                    <a:pt x="1073" y="16983"/>
                    <a:pt x="1073" y="16983"/>
                    <a:pt x="1073" y="16983"/>
                  </a:cubicBezTo>
                  <a:cubicBezTo>
                    <a:pt x="1004" y="17143"/>
                    <a:pt x="959" y="17279"/>
                    <a:pt x="913" y="17416"/>
                  </a:cubicBezTo>
                  <a:lnTo>
                    <a:pt x="890" y="17508"/>
                  </a:lnTo>
                  <a:cubicBezTo>
                    <a:pt x="845" y="17645"/>
                    <a:pt x="822" y="17759"/>
                    <a:pt x="776" y="17873"/>
                  </a:cubicBezTo>
                  <a:lnTo>
                    <a:pt x="731" y="18033"/>
                  </a:lnTo>
                  <a:cubicBezTo>
                    <a:pt x="685" y="18215"/>
                    <a:pt x="639" y="18398"/>
                    <a:pt x="594" y="18581"/>
                  </a:cubicBezTo>
                  <a:lnTo>
                    <a:pt x="571" y="18649"/>
                  </a:lnTo>
                  <a:lnTo>
                    <a:pt x="548" y="18672"/>
                  </a:lnTo>
                  <a:cubicBezTo>
                    <a:pt x="502" y="18809"/>
                    <a:pt x="457" y="18969"/>
                    <a:pt x="411" y="19128"/>
                  </a:cubicBezTo>
                  <a:cubicBezTo>
                    <a:pt x="388" y="19242"/>
                    <a:pt x="365" y="19379"/>
                    <a:pt x="320" y="19516"/>
                  </a:cubicBezTo>
                  <a:lnTo>
                    <a:pt x="297" y="19653"/>
                  </a:lnTo>
                  <a:lnTo>
                    <a:pt x="274" y="19745"/>
                  </a:lnTo>
                  <a:lnTo>
                    <a:pt x="274" y="19790"/>
                  </a:lnTo>
                  <a:cubicBezTo>
                    <a:pt x="274" y="19836"/>
                    <a:pt x="251" y="19859"/>
                    <a:pt x="251" y="19904"/>
                  </a:cubicBezTo>
                  <a:lnTo>
                    <a:pt x="228" y="19950"/>
                  </a:lnTo>
                  <a:lnTo>
                    <a:pt x="228" y="19996"/>
                  </a:lnTo>
                  <a:lnTo>
                    <a:pt x="228" y="20019"/>
                  </a:lnTo>
                  <a:cubicBezTo>
                    <a:pt x="183" y="20110"/>
                    <a:pt x="160" y="20178"/>
                    <a:pt x="137" y="20270"/>
                  </a:cubicBezTo>
                  <a:lnTo>
                    <a:pt x="114" y="20338"/>
                  </a:lnTo>
                  <a:cubicBezTo>
                    <a:pt x="114" y="20384"/>
                    <a:pt x="91" y="20407"/>
                    <a:pt x="91" y="20452"/>
                  </a:cubicBezTo>
                  <a:cubicBezTo>
                    <a:pt x="69" y="20475"/>
                    <a:pt x="69" y="20498"/>
                    <a:pt x="69" y="20521"/>
                  </a:cubicBezTo>
                  <a:lnTo>
                    <a:pt x="69" y="20544"/>
                  </a:lnTo>
                  <a:cubicBezTo>
                    <a:pt x="46" y="20566"/>
                    <a:pt x="46" y="20589"/>
                    <a:pt x="23" y="20612"/>
                  </a:cubicBezTo>
                  <a:cubicBezTo>
                    <a:pt x="0" y="20726"/>
                    <a:pt x="0" y="20840"/>
                    <a:pt x="46" y="20977"/>
                  </a:cubicBezTo>
                  <a:cubicBezTo>
                    <a:pt x="69" y="21068"/>
                    <a:pt x="114" y="21160"/>
                    <a:pt x="137" y="21205"/>
                  </a:cubicBezTo>
                  <a:cubicBezTo>
                    <a:pt x="160" y="21274"/>
                    <a:pt x="206" y="21342"/>
                    <a:pt x="228" y="21388"/>
                  </a:cubicBezTo>
                  <a:lnTo>
                    <a:pt x="251" y="21411"/>
                  </a:lnTo>
                  <a:cubicBezTo>
                    <a:pt x="320" y="21502"/>
                    <a:pt x="365" y="21593"/>
                    <a:pt x="434" y="21662"/>
                  </a:cubicBezTo>
                  <a:lnTo>
                    <a:pt x="457" y="21708"/>
                  </a:lnTo>
                  <a:cubicBezTo>
                    <a:pt x="457" y="21708"/>
                    <a:pt x="480" y="21730"/>
                    <a:pt x="480" y="21730"/>
                  </a:cubicBezTo>
                  <a:lnTo>
                    <a:pt x="502" y="21753"/>
                  </a:lnTo>
                  <a:lnTo>
                    <a:pt x="548" y="21822"/>
                  </a:lnTo>
                  <a:cubicBezTo>
                    <a:pt x="571" y="21867"/>
                    <a:pt x="616" y="21936"/>
                    <a:pt x="639" y="21981"/>
                  </a:cubicBezTo>
                  <a:lnTo>
                    <a:pt x="639" y="21959"/>
                  </a:lnTo>
                  <a:lnTo>
                    <a:pt x="731" y="22096"/>
                  </a:lnTo>
                  <a:lnTo>
                    <a:pt x="708" y="22050"/>
                  </a:lnTo>
                  <a:lnTo>
                    <a:pt x="708" y="22050"/>
                  </a:lnTo>
                  <a:cubicBezTo>
                    <a:pt x="753" y="22141"/>
                    <a:pt x="799" y="22210"/>
                    <a:pt x="868" y="22255"/>
                  </a:cubicBezTo>
                  <a:cubicBezTo>
                    <a:pt x="890" y="22301"/>
                    <a:pt x="913" y="22347"/>
                    <a:pt x="959" y="22370"/>
                  </a:cubicBezTo>
                  <a:cubicBezTo>
                    <a:pt x="982" y="22415"/>
                    <a:pt x="1004" y="22438"/>
                    <a:pt x="1027" y="22461"/>
                  </a:cubicBezTo>
                  <a:lnTo>
                    <a:pt x="1119" y="22598"/>
                  </a:lnTo>
                  <a:lnTo>
                    <a:pt x="1141" y="22621"/>
                  </a:lnTo>
                  <a:lnTo>
                    <a:pt x="1164" y="22666"/>
                  </a:lnTo>
                  <a:cubicBezTo>
                    <a:pt x="1233" y="22735"/>
                    <a:pt x="1301" y="22826"/>
                    <a:pt x="1370" y="22895"/>
                  </a:cubicBezTo>
                  <a:cubicBezTo>
                    <a:pt x="1415" y="22963"/>
                    <a:pt x="1484" y="23031"/>
                    <a:pt x="1552" y="23100"/>
                  </a:cubicBezTo>
                  <a:cubicBezTo>
                    <a:pt x="1598" y="23146"/>
                    <a:pt x="1644" y="23191"/>
                    <a:pt x="1689" y="23260"/>
                  </a:cubicBezTo>
                  <a:lnTo>
                    <a:pt x="1712" y="23305"/>
                  </a:lnTo>
                  <a:cubicBezTo>
                    <a:pt x="1826" y="23419"/>
                    <a:pt x="1918" y="23534"/>
                    <a:pt x="2032" y="23648"/>
                  </a:cubicBezTo>
                  <a:lnTo>
                    <a:pt x="2100" y="23716"/>
                  </a:lnTo>
                  <a:lnTo>
                    <a:pt x="2214" y="23853"/>
                  </a:lnTo>
                  <a:cubicBezTo>
                    <a:pt x="2306" y="23944"/>
                    <a:pt x="2397" y="24059"/>
                    <a:pt x="2511" y="24150"/>
                  </a:cubicBezTo>
                  <a:cubicBezTo>
                    <a:pt x="2625" y="24264"/>
                    <a:pt x="2762" y="24401"/>
                    <a:pt x="2899" y="24515"/>
                  </a:cubicBezTo>
                  <a:cubicBezTo>
                    <a:pt x="2990" y="24584"/>
                    <a:pt x="3082" y="24675"/>
                    <a:pt x="3173" y="24766"/>
                  </a:cubicBezTo>
                  <a:lnTo>
                    <a:pt x="3310" y="24880"/>
                  </a:lnTo>
                  <a:lnTo>
                    <a:pt x="3355" y="24926"/>
                  </a:lnTo>
                  <a:cubicBezTo>
                    <a:pt x="3470" y="25040"/>
                    <a:pt x="3584" y="25131"/>
                    <a:pt x="3721" y="25246"/>
                  </a:cubicBezTo>
                  <a:cubicBezTo>
                    <a:pt x="3858" y="25360"/>
                    <a:pt x="4017" y="25497"/>
                    <a:pt x="4154" y="25611"/>
                  </a:cubicBezTo>
                  <a:lnTo>
                    <a:pt x="4269" y="25679"/>
                  </a:lnTo>
                  <a:lnTo>
                    <a:pt x="4360" y="25770"/>
                  </a:lnTo>
                  <a:cubicBezTo>
                    <a:pt x="4428" y="25816"/>
                    <a:pt x="4497" y="25862"/>
                    <a:pt x="4565" y="25930"/>
                  </a:cubicBezTo>
                  <a:cubicBezTo>
                    <a:pt x="4634" y="25976"/>
                    <a:pt x="4702" y="26044"/>
                    <a:pt x="4771" y="26090"/>
                  </a:cubicBezTo>
                  <a:lnTo>
                    <a:pt x="4999" y="26250"/>
                  </a:lnTo>
                  <a:cubicBezTo>
                    <a:pt x="5113" y="26364"/>
                    <a:pt x="5250" y="26478"/>
                    <a:pt x="5410" y="26569"/>
                  </a:cubicBezTo>
                  <a:lnTo>
                    <a:pt x="5455" y="26615"/>
                  </a:lnTo>
                  <a:cubicBezTo>
                    <a:pt x="5707" y="26798"/>
                    <a:pt x="5980" y="26980"/>
                    <a:pt x="6231" y="27163"/>
                  </a:cubicBezTo>
                  <a:lnTo>
                    <a:pt x="6437" y="27323"/>
                  </a:lnTo>
                  <a:cubicBezTo>
                    <a:pt x="6688" y="27482"/>
                    <a:pt x="6916" y="27642"/>
                    <a:pt x="7144" y="27779"/>
                  </a:cubicBezTo>
                  <a:cubicBezTo>
                    <a:pt x="7213" y="27825"/>
                    <a:pt x="7281" y="27870"/>
                    <a:pt x="7350" y="27916"/>
                  </a:cubicBezTo>
                  <a:lnTo>
                    <a:pt x="7418" y="27962"/>
                  </a:lnTo>
                  <a:lnTo>
                    <a:pt x="7464" y="27985"/>
                  </a:lnTo>
                  <a:lnTo>
                    <a:pt x="7601" y="28076"/>
                  </a:lnTo>
                  <a:cubicBezTo>
                    <a:pt x="7669" y="28121"/>
                    <a:pt x="7738" y="28167"/>
                    <a:pt x="7806" y="28190"/>
                  </a:cubicBezTo>
                  <a:lnTo>
                    <a:pt x="7829" y="28213"/>
                  </a:lnTo>
                  <a:lnTo>
                    <a:pt x="7875" y="28236"/>
                  </a:lnTo>
                  <a:cubicBezTo>
                    <a:pt x="7943" y="28281"/>
                    <a:pt x="8012" y="28327"/>
                    <a:pt x="8103" y="28373"/>
                  </a:cubicBezTo>
                  <a:cubicBezTo>
                    <a:pt x="8400" y="28578"/>
                    <a:pt x="8719" y="28761"/>
                    <a:pt x="9039" y="28966"/>
                  </a:cubicBezTo>
                  <a:cubicBezTo>
                    <a:pt x="9359" y="29171"/>
                    <a:pt x="9655" y="29331"/>
                    <a:pt x="9952" y="29491"/>
                  </a:cubicBezTo>
                  <a:cubicBezTo>
                    <a:pt x="10089" y="29559"/>
                    <a:pt x="10249" y="29651"/>
                    <a:pt x="10386" y="29719"/>
                  </a:cubicBezTo>
                  <a:cubicBezTo>
                    <a:pt x="10545" y="29788"/>
                    <a:pt x="10705" y="29879"/>
                    <a:pt x="10865" y="29970"/>
                  </a:cubicBezTo>
                  <a:lnTo>
                    <a:pt x="11116" y="30084"/>
                  </a:lnTo>
                  <a:lnTo>
                    <a:pt x="11139" y="30107"/>
                  </a:lnTo>
                  <a:cubicBezTo>
                    <a:pt x="11322" y="30199"/>
                    <a:pt x="11527" y="30290"/>
                    <a:pt x="11710" y="30404"/>
                  </a:cubicBezTo>
                  <a:cubicBezTo>
                    <a:pt x="11847" y="30450"/>
                    <a:pt x="12006" y="30518"/>
                    <a:pt x="12143" y="30564"/>
                  </a:cubicBezTo>
                  <a:lnTo>
                    <a:pt x="12166" y="30587"/>
                  </a:lnTo>
                  <a:lnTo>
                    <a:pt x="12212" y="30609"/>
                  </a:lnTo>
                  <a:cubicBezTo>
                    <a:pt x="12326" y="30655"/>
                    <a:pt x="12440" y="30701"/>
                    <a:pt x="12577" y="30746"/>
                  </a:cubicBezTo>
                  <a:lnTo>
                    <a:pt x="12668" y="30792"/>
                  </a:lnTo>
                  <a:lnTo>
                    <a:pt x="12760" y="30838"/>
                  </a:lnTo>
                  <a:cubicBezTo>
                    <a:pt x="12805" y="30861"/>
                    <a:pt x="12874" y="30906"/>
                    <a:pt x="12919" y="30929"/>
                  </a:cubicBezTo>
                  <a:lnTo>
                    <a:pt x="12965" y="30929"/>
                  </a:lnTo>
                  <a:cubicBezTo>
                    <a:pt x="13033" y="30975"/>
                    <a:pt x="13102" y="30997"/>
                    <a:pt x="13170" y="31043"/>
                  </a:cubicBezTo>
                  <a:lnTo>
                    <a:pt x="13353" y="31112"/>
                  </a:lnTo>
                  <a:cubicBezTo>
                    <a:pt x="13490" y="31180"/>
                    <a:pt x="13627" y="31226"/>
                    <a:pt x="13764" y="31271"/>
                  </a:cubicBezTo>
                  <a:lnTo>
                    <a:pt x="13855" y="31317"/>
                  </a:lnTo>
                  <a:lnTo>
                    <a:pt x="13878" y="31317"/>
                  </a:lnTo>
                  <a:cubicBezTo>
                    <a:pt x="13969" y="31363"/>
                    <a:pt x="14038" y="31386"/>
                    <a:pt x="14129" y="31408"/>
                  </a:cubicBezTo>
                  <a:cubicBezTo>
                    <a:pt x="14175" y="31431"/>
                    <a:pt x="14220" y="31431"/>
                    <a:pt x="14243" y="31454"/>
                  </a:cubicBezTo>
                  <a:lnTo>
                    <a:pt x="14289" y="31454"/>
                  </a:lnTo>
                  <a:cubicBezTo>
                    <a:pt x="14312" y="31454"/>
                    <a:pt x="14357" y="31477"/>
                    <a:pt x="14380" y="31477"/>
                  </a:cubicBezTo>
                  <a:cubicBezTo>
                    <a:pt x="14426" y="31477"/>
                    <a:pt x="14449" y="31454"/>
                    <a:pt x="14494" y="31431"/>
                  </a:cubicBezTo>
                  <a:cubicBezTo>
                    <a:pt x="14494" y="31431"/>
                    <a:pt x="14517" y="31408"/>
                    <a:pt x="14540" y="31408"/>
                  </a:cubicBezTo>
                  <a:cubicBezTo>
                    <a:pt x="14540" y="31363"/>
                    <a:pt x="14540" y="31317"/>
                    <a:pt x="14586" y="31294"/>
                  </a:cubicBezTo>
                  <a:cubicBezTo>
                    <a:pt x="14586" y="31294"/>
                    <a:pt x="14586" y="31294"/>
                    <a:pt x="14586" y="31271"/>
                  </a:cubicBezTo>
                  <a:cubicBezTo>
                    <a:pt x="14586" y="31249"/>
                    <a:pt x="14586" y="31226"/>
                    <a:pt x="14586" y="31226"/>
                  </a:cubicBezTo>
                  <a:cubicBezTo>
                    <a:pt x="14654" y="31180"/>
                    <a:pt x="14723" y="31134"/>
                    <a:pt x="14791" y="31089"/>
                  </a:cubicBezTo>
                  <a:cubicBezTo>
                    <a:pt x="14814" y="31089"/>
                    <a:pt x="14837" y="31066"/>
                    <a:pt x="14837" y="31066"/>
                  </a:cubicBezTo>
                  <a:cubicBezTo>
                    <a:pt x="14859" y="31043"/>
                    <a:pt x="14882" y="31020"/>
                    <a:pt x="14905" y="30997"/>
                  </a:cubicBezTo>
                  <a:cubicBezTo>
                    <a:pt x="14974" y="30929"/>
                    <a:pt x="15019" y="30883"/>
                    <a:pt x="15088" y="30838"/>
                  </a:cubicBezTo>
                  <a:cubicBezTo>
                    <a:pt x="15202" y="30746"/>
                    <a:pt x="15316" y="30655"/>
                    <a:pt x="15384" y="30564"/>
                  </a:cubicBezTo>
                  <a:cubicBezTo>
                    <a:pt x="15430" y="30541"/>
                    <a:pt x="15476" y="30495"/>
                    <a:pt x="15499" y="30472"/>
                  </a:cubicBezTo>
                  <a:lnTo>
                    <a:pt x="15521" y="30450"/>
                  </a:lnTo>
                  <a:cubicBezTo>
                    <a:pt x="15567" y="30404"/>
                    <a:pt x="15590" y="30358"/>
                    <a:pt x="15636" y="30336"/>
                  </a:cubicBezTo>
                  <a:lnTo>
                    <a:pt x="15750" y="30199"/>
                  </a:lnTo>
                  <a:lnTo>
                    <a:pt x="15864" y="30107"/>
                  </a:lnTo>
                  <a:cubicBezTo>
                    <a:pt x="15887" y="30062"/>
                    <a:pt x="15932" y="30039"/>
                    <a:pt x="15978" y="29993"/>
                  </a:cubicBezTo>
                  <a:lnTo>
                    <a:pt x="16001" y="29970"/>
                  </a:lnTo>
                  <a:cubicBezTo>
                    <a:pt x="16024" y="29948"/>
                    <a:pt x="16046" y="29902"/>
                    <a:pt x="16092" y="29879"/>
                  </a:cubicBezTo>
                  <a:cubicBezTo>
                    <a:pt x="16160" y="29788"/>
                    <a:pt x="16252" y="29719"/>
                    <a:pt x="16320" y="29628"/>
                  </a:cubicBezTo>
                  <a:cubicBezTo>
                    <a:pt x="16366" y="29582"/>
                    <a:pt x="16412" y="29537"/>
                    <a:pt x="16457" y="29491"/>
                  </a:cubicBezTo>
                  <a:lnTo>
                    <a:pt x="16549" y="29377"/>
                  </a:lnTo>
                  <a:cubicBezTo>
                    <a:pt x="16571" y="29354"/>
                    <a:pt x="16594" y="29331"/>
                    <a:pt x="16617" y="29286"/>
                  </a:cubicBezTo>
                  <a:lnTo>
                    <a:pt x="16663" y="29240"/>
                  </a:lnTo>
                  <a:lnTo>
                    <a:pt x="16731" y="29194"/>
                  </a:lnTo>
                  <a:lnTo>
                    <a:pt x="16754" y="29149"/>
                  </a:lnTo>
                  <a:lnTo>
                    <a:pt x="16800" y="29126"/>
                  </a:lnTo>
                  <a:cubicBezTo>
                    <a:pt x="16822" y="29080"/>
                    <a:pt x="16845" y="29057"/>
                    <a:pt x="16868" y="29035"/>
                  </a:cubicBezTo>
                  <a:lnTo>
                    <a:pt x="16914" y="28989"/>
                  </a:lnTo>
                  <a:lnTo>
                    <a:pt x="16937" y="28966"/>
                  </a:lnTo>
                  <a:lnTo>
                    <a:pt x="16959" y="28943"/>
                  </a:lnTo>
                  <a:lnTo>
                    <a:pt x="17051" y="28829"/>
                  </a:lnTo>
                  <a:cubicBezTo>
                    <a:pt x="17165" y="28669"/>
                    <a:pt x="17302" y="28510"/>
                    <a:pt x="17439" y="28373"/>
                  </a:cubicBezTo>
                  <a:cubicBezTo>
                    <a:pt x="17690" y="28099"/>
                    <a:pt x="17941" y="27825"/>
                    <a:pt x="18169" y="27551"/>
                  </a:cubicBezTo>
                  <a:cubicBezTo>
                    <a:pt x="18306" y="27391"/>
                    <a:pt x="18420" y="27254"/>
                    <a:pt x="18534" y="27094"/>
                  </a:cubicBezTo>
                  <a:cubicBezTo>
                    <a:pt x="18671" y="26935"/>
                    <a:pt x="18785" y="26798"/>
                    <a:pt x="18922" y="26638"/>
                  </a:cubicBezTo>
                  <a:lnTo>
                    <a:pt x="18991" y="26547"/>
                  </a:lnTo>
                  <a:cubicBezTo>
                    <a:pt x="19014" y="26501"/>
                    <a:pt x="19059" y="26455"/>
                    <a:pt x="19105" y="26410"/>
                  </a:cubicBezTo>
                  <a:lnTo>
                    <a:pt x="19173" y="26318"/>
                  </a:lnTo>
                  <a:cubicBezTo>
                    <a:pt x="19196" y="26273"/>
                    <a:pt x="19219" y="26250"/>
                    <a:pt x="19265" y="26204"/>
                  </a:cubicBezTo>
                  <a:cubicBezTo>
                    <a:pt x="19310" y="26136"/>
                    <a:pt x="19356" y="26090"/>
                    <a:pt x="19402" y="26044"/>
                  </a:cubicBezTo>
                  <a:cubicBezTo>
                    <a:pt x="19470" y="25953"/>
                    <a:pt x="19539" y="25862"/>
                    <a:pt x="19607" y="25770"/>
                  </a:cubicBezTo>
                  <a:cubicBezTo>
                    <a:pt x="19653" y="25702"/>
                    <a:pt x="19698" y="25634"/>
                    <a:pt x="19744" y="25565"/>
                  </a:cubicBezTo>
                  <a:cubicBezTo>
                    <a:pt x="19881" y="25382"/>
                    <a:pt x="19995" y="25200"/>
                    <a:pt x="20132" y="25040"/>
                  </a:cubicBezTo>
                  <a:cubicBezTo>
                    <a:pt x="20246" y="24880"/>
                    <a:pt x="20360" y="24698"/>
                    <a:pt x="20497" y="24538"/>
                  </a:cubicBezTo>
                  <a:lnTo>
                    <a:pt x="20657" y="24310"/>
                  </a:lnTo>
                  <a:cubicBezTo>
                    <a:pt x="20840" y="24036"/>
                    <a:pt x="21045" y="23785"/>
                    <a:pt x="21228" y="23511"/>
                  </a:cubicBezTo>
                  <a:cubicBezTo>
                    <a:pt x="21456" y="23168"/>
                    <a:pt x="21707" y="22803"/>
                    <a:pt x="21958" y="22415"/>
                  </a:cubicBezTo>
                  <a:lnTo>
                    <a:pt x="21958" y="22415"/>
                  </a:lnTo>
                  <a:lnTo>
                    <a:pt x="21935" y="22438"/>
                  </a:lnTo>
                  <a:lnTo>
                    <a:pt x="22004" y="22324"/>
                  </a:lnTo>
                  <a:lnTo>
                    <a:pt x="22118" y="22187"/>
                  </a:lnTo>
                  <a:lnTo>
                    <a:pt x="22095" y="22187"/>
                  </a:lnTo>
                  <a:cubicBezTo>
                    <a:pt x="22186" y="22050"/>
                    <a:pt x="22278" y="21913"/>
                    <a:pt x="22392" y="21753"/>
                  </a:cubicBezTo>
                  <a:lnTo>
                    <a:pt x="22415" y="21730"/>
                  </a:lnTo>
                  <a:lnTo>
                    <a:pt x="22437" y="21708"/>
                  </a:lnTo>
                  <a:cubicBezTo>
                    <a:pt x="22552" y="21525"/>
                    <a:pt x="22643" y="21365"/>
                    <a:pt x="22757" y="21205"/>
                  </a:cubicBezTo>
                  <a:cubicBezTo>
                    <a:pt x="22871" y="21023"/>
                    <a:pt x="22985" y="20840"/>
                    <a:pt x="23099" y="20658"/>
                  </a:cubicBezTo>
                  <a:lnTo>
                    <a:pt x="23145" y="20589"/>
                  </a:lnTo>
                  <a:lnTo>
                    <a:pt x="23168" y="20544"/>
                  </a:lnTo>
                  <a:cubicBezTo>
                    <a:pt x="23259" y="20407"/>
                    <a:pt x="23328" y="20247"/>
                    <a:pt x="23419" y="20110"/>
                  </a:cubicBezTo>
                  <a:lnTo>
                    <a:pt x="23465" y="20064"/>
                  </a:lnTo>
                  <a:lnTo>
                    <a:pt x="23487" y="20019"/>
                  </a:lnTo>
                  <a:lnTo>
                    <a:pt x="23465" y="20019"/>
                  </a:lnTo>
                  <a:lnTo>
                    <a:pt x="23487" y="19996"/>
                  </a:lnTo>
                  <a:cubicBezTo>
                    <a:pt x="23716" y="19676"/>
                    <a:pt x="23921" y="19334"/>
                    <a:pt x="24172" y="18923"/>
                  </a:cubicBezTo>
                  <a:lnTo>
                    <a:pt x="24263" y="18763"/>
                  </a:lnTo>
                  <a:lnTo>
                    <a:pt x="24286" y="18740"/>
                  </a:lnTo>
                  <a:lnTo>
                    <a:pt x="24309" y="18695"/>
                  </a:lnTo>
                  <a:cubicBezTo>
                    <a:pt x="24378" y="18558"/>
                    <a:pt x="24446" y="18444"/>
                    <a:pt x="24515" y="18307"/>
                  </a:cubicBezTo>
                  <a:lnTo>
                    <a:pt x="24583" y="18215"/>
                  </a:lnTo>
                  <a:lnTo>
                    <a:pt x="24629" y="18101"/>
                  </a:lnTo>
                  <a:cubicBezTo>
                    <a:pt x="24697" y="17964"/>
                    <a:pt x="24788" y="17850"/>
                    <a:pt x="24857" y="17713"/>
                  </a:cubicBezTo>
                  <a:lnTo>
                    <a:pt x="24857" y="17690"/>
                  </a:lnTo>
                  <a:cubicBezTo>
                    <a:pt x="24857" y="17690"/>
                    <a:pt x="24857" y="17690"/>
                    <a:pt x="24857" y="17668"/>
                  </a:cubicBezTo>
                  <a:lnTo>
                    <a:pt x="24903" y="17599"/>
                  </a:lnTo>
                  <a:cubicBezTo>
                    <a:pt x="24925" y="17531"/>
                    <a:pt x="24948" y="17462"/>
                    <a:pt x="24994" y="17416"/>
                  </a:cubicBezTo>
                  <a:lnTo>
                    <a:pt x="25040" y="17302"/>
                  </a:lnTo>
                  <a:cubicBezTo>
                    <a:pt x="25040" y="17257"/>
                    <a:pt x="25062" y="17211"/>
                    <a:pt x="25085" y="17165"/>
                  </a:cubicBezTo>
                  <a:cubicBezTo>
                    <a:pt x="25154" y="17006"/>
                    <a:pt x="25222" y="16846"/>
                    <a:pt x="25291" y="16686"/>
                  </a:cubicBezTo>
                  <a:lnTo>
                    <a:pt x="25291" y="16640"/>
                  </a:lnTo>
                  <a:cubicBezTo>
                    <a:pt x="25382" y="16458"/>
                    <a:pt x="25450" y="16298"/>
                    <a:pt x="25519" y="16115"/>
                  </a:cubicBezTo>
                  <a:cubicBezTo>
                    <a:pt x="25587" y="15978"/>
                    <a:pt x="25633" y="15842"/>
                    <a:pt x="25701" y="15705"/>
                  </a:cubicBezTo>
                  <a:lnTo>
                    <a:pt x="25770" y="15568"/>
                  </a:lnTo>
                  <a:cubicBezTo>
                    <a:pt x="25770" y="15522"/>
                    <a:pt x="25793" y="15499"/>
                    <a:pt x="25816" y="15453"/>
                  </a:cubicBezTo>
                  <a:cubicBezTo>
                    <a:pt x="25838" y="15408"/>
                    <a:pt x="25861" y="15362"/>
                    <a:pt x="25884" y="15317"/>
                  </a:cubicBezTo>
                  <a:lnTo>
                    <a:pt x="25907" y="15248"/>
                  </a:lnTo>
                  <a:lnTo>
                    <a:pt x="25953" y="15180"/>
                  </a:lnTo>
                  <a:cubicBezTo>
                    <a:pt x="25953" y="15157"/>
                    <a:pt x="25975" y="15134"/>
                    <a:pt x="25975" y="15111"/>
                  </a:cubicBezTo>
                  <a:lnTo>
                    <a:pt x="25998" y="15065"/>
                  </a:lnTo>
                  <a:cubicBezTo>
                    <a:pt x="26090" y="14906"/>
                    <a:pt x="26135" y="14746"/>
                    <a:pt x="26204" y="14586"/>
                  </a:cubicBezTo>
                  <a:cubicBezTo>
                    <a:pt x="26249" y="14495"/>
                    <a:pt x="26272" y="14404"/>
                    <a:pt x="26295" y="14312"/>
                  </a:cubicBezTo>
                  <a:lnTo>
                    <a:pt x="26341" y="14175"/>
                  </a:lnTo>
                  <a:cubicBezTo>
                    <a:pt x="26455" y="13833"/>
                    <a:pt x="26546" y="13513"/>
                    <a:pt x="26637" y="13217"/>
                  </a:cubicBezTo>
                  <a:lnTo>
                    <a:pt x="26637" y="13171"/>
                  </a:lnTo>
                  <a:cubicBezTo>
                    <a:pt x="26660" y="13102"/>
                    <a:pt x="26683" y="13057"/>
                    <a:pt x="26683" y="12988"/>
                  </a:cubicBezTo>
                  <a:lnTo>
                    <a:pt x="26706" y="12897"/>
                  </a:lnTo>
                  <a:cubicBezTo>
                    <a:pt x="26729" y="12851"/>
                    <a:pt x="26729" y="12806"/>
                    <a:pt x="26751" y="12737"/>
                  </a:cubicBezTo>
                  <a:lnTo>
                    <a:pt x="26751" y="12692"/>
                  </a:lnTo>
                  <a:cubicBezTo>
                    <a:pt x="26774" y="12623"/>
                    <a:pt x="26797" y="12555"/>
                    <a:pt x="26797" y="12509"/>
                  </a:cubicBezTo>
                  <a:cubicBezTo>
                    <a:pt x="26820" y="12418"/>
                    <a:pt x="26843" y="12349"/>
                    <a:pt x="26843" y="12258"/>
                  </a:cubicBezTo>
                  <a:cubicBezTo>
                    <a:pt x="26866" y="12167"/>
                    <a:pt x="26888" y="12098"/>
                    <a:pt x="26888" y="12007"/>
                  </a:cubicBezTo>
                  <a:cubicBezTo>
                    <a:pt x="26911" y="11916"/>
                    <a:pt x="26934" y="11824"/>
                    <a:pt x="26957" y="11733"/>
                  </a:cubicBezTo>
                  <a:cubicBezTo>
                    <a:pt x="26980" y="11573"/>
                    <a:pt x="27003" y="11391"/>
                    <a:pt x="27025" y="11231"/>
                  </a:cubicBezTo>
                  <a:cubicBezTo>
                    <a:pt x="27025" y="11140"/>
                    <a:pt x="27048" y="11048"/>
                    <a:pt x="27071" y="10957"/>
                  </a:cubicBezTo>
                  <a:cubicBezTo>
                    <a:pt x="27071" y="10866"/>
                    <a:pt x="27094" y="10774"/>
                    <a:pt x="27117" y="10683"/>
                  </a:cubicBezTo>
                  <a:cubicBezTo>
                    <a:pt x="27117" y="10637"/>
                    <a:pt x="27117" y="10592"/>
                    <a:pt x="27117" y="10546"/>
                  </a:cubicBezTo>
                  <a:lnTo>
                    <a:pt x="27139" y="10455"/>
                  </a:lnTo>
                  <a:cubicBezTo>
                    <a:pt x="27139" y="10386"/>
                    <a:pt x="27162" y="10318"/>
                    <a:pt x="27162" y="10272"/>
                  </a:cubicBezTo>
                  <a:lnTo>
                    <a:pt x="27162" y="10204"/>
                  </a:lnTo>
                  <a:cubicBezTo>
                    <a:pt x="27185" y="10112"/>
                    <a:pt x="27185" y="10021"/>
                    <a:pt x="27185" y="9907"/>
                  </a:cubicBezTo>
                  <a:cubicBezTo>
                    <a:pt x="27185" y="9838"/>
                    <a:pt x="27185" y="9747"/>
                    <a:pt x="27208" y="9679"/>
                  </a:cubicBezTo>
                  <a:lnTo>
                    <a:pt x="27208" y="9587"/>
                  </a:lnTo>
                  <a:cubicBezTo>
                    <a:pt x="27208" y="9496"/>
                    <a:pt x="27231" y="9405"/>
                    <a:pt x="27231" y="9313"/>
                  </a:cubicBezTo>
                  <a:lnTo>
                    <a:pt x="27231" y="9268"/>
                  </a:lnTo>
                  <a:cubicBezTo>
                    <a:pt x="27254" y="9177"/>
                    <a:pt x="27254" y="9085"/>
                    <a:pt x="27276" y="8994"/>
                  </a:cubicBezTo>
                  <a:cubicBezTo>
                    <a:pt x="27276" y="8971"/>
                    <a:pt x="27276" y="8925"/>
                    <a:pt x="27276" y="8903"/>
                  </a:cubicBezTo>
                  <a:lnTo>
                    <a:pt x="27276" y="8834"/>
                  </a:lnTo>
                  <a:cubicBezTo>
                    <a:pt x="27276" y="8743"/>
                    <a:pt x="27276" y="8629"/>
                    <a:pt x="27276" y="8515"/>
                  </a:cubicBezTo>
                  <a:cubicBezTo>
                    <a:pt x="27254" y="8400"/>
                    <a:pt x="27254" y="8286"/>
                    <a:pt x="27254" y="8172"/>
                  </a:cubicBezTo>
                  <a:cubicBezTo>
                    <a:pt x="27254" y="8104"/>
                    <a:pt x="27254" y="8035"/>
                    <a:pt x="27254" y="7967"/>
                  </a:cubicBezTo>
                  <a:cubicBezTo>
                    <a:pt x="27231" y="7875"/>
                    <a:pt x="27231" y="7807"/>
                    <a:pt x="27231" y="7716"/>
                  </a:cubicBezTo>
                  <a:cubicBezTo>
                    <a:pt x="27208" y="7647"/>
                    <a:pt x="27208" y="7579"/>
                    <a:pt x="27185" y="7487"/>
                  </a:cubicBezTo>
                  <a:lnTo>
                    <a:pt x="27185" y="7465"/>
                  </a:lnTo>
                  <a:cubicBezTo>
                    <a:pt x="27162" y="7396"/>
                    <a:pt x="27162" y="7351"/>
                    <a:pt x="27162" y="7282"/>
                  </a:cubicBezTo>
                  <a:cubicBezTo>
                    <a:pt x="27162" y="7259"/>
                    <a:pt x="27162" y="7236"/>
                    <a:pt x="27162" y="7191"/>
                  </a:cubicBezTo>
                  <a:lnTo>
                    <a:pt x="27162" y="7122"/>
                  </a:lnTo>
                  <a:cubicBezTo>
                    <a:pt x="27139" y="7008"/>
                    <a:pt x="27139" y="6894"/>
                    <a:pt x="27117" y="6803"/>
                  </a:cubicBezTo>
                  <a:cubicBezTo>
                    <a:pt x="27117" y="6711"/>
                    <a:pt x="27094" y="6643"/>
                    <a:pt x="27071" y="6552"/>
                  </a:cubicBezTo>
                  <a:cubicBezTo>
                    <a:pt x="27071" y="6552"/>
                    <a:pt x="27071" y="6529"/>
                    <a:pt x="27048" y="6506"/>
                  </a:cubicBezTo>
                  <a:cubicBezTo>
                    <a:pt x="27048" y="6460"/>
                    <a:pt x="27025" y="6437"/>
                    <a:pt x="27025" y="6415"/>
                  </a:cubicBezTo>
                  <a:lnTo>
                    <a:pt x="27003" y="6346"/>
                  </a:lnTo>
                  <a:cubicBezTo>
                    <a:pt x="27003" y="6323"/>
                    <a:pt x="27003" y="6301"/>
                    <a:pt x="27003" y="6278"/>
                  </a:cubicBezTo>
                  <a:cubicBezTo>
                    <a:pt x="26980" y="6255"/>
                    <a:pt x="26957" y="6232"/>
                    <a:pt x="26934" y="6209"/>
                  </a:cubicBezTo>
                  <a:cubicBezTo>
                    <a:pt x="26911" y="6164"/>
                    <a:pt x="26888" y="6072"/>
                    <a:pt x="26866" y="6004"/>
                  </a:cubicBezTo>
                  <a:lnTo>
                    <a:pt x="26843" y="5958"/>
                  </a:lnTo>
                  <a:cubicBezTo>
                    <a:pt x="26820" y="5890"/>
                    <a:pt x="26797" y="5821"/>
                    <a:pt x="26774" y="5753"/>
                  </a:cubicBezTo>
                  <a:cubicBezTo>
                    <a:pt x="26729" y="5593"/>
                    <a:pt x="26683" y="5433"/>
                    <a:pt x="26637" y="5273"/>
                  </a:cubicBezTo>
                  <a:cubicBezTo>
                    <a:pt x="26614" y="5228"/>
                    <a:pt x="26592" y="5159"/>
                    <a:pt x="26569" y="5091"/>
                  </a:cubicBezTo>
                  <a:cubicBezTo>
                    <a:pt x="26546" y="5000"/>
                    <a:pt x="26500" y="4931"/>
                    <a:pt x="26478" y="4840"/>
                  </a:cubicBezTo>
                  <a:cubicBezTo>
                    <a:pt x="26432" y="4703"/>
                    <a:pt x="26386" y="4566"/>
                    <a:pt x="26341" y="4452"/>
                  </a:cubicBezTo>
                  <a:cubicBezTo>
                    <a:pt x="26341" y="4429"/>
                    <a:pt x="26318" y="4406"/>
                    <a:pt x="26318" y="4406"/>
                  </a:cubicBezTo>
                  <a:lnTo>
                    <a:pt x="26318" y="4383"/>
                  </a:lnTo>
                  <a:cubicBezTo>
                    <a:pt x="26318" y="4383"/>
                    <a:pt x="26295" y="4360"/>
                    <a:pt x="26295" y="4360"/>
                  </a:cubicBezTo>
                  <a:cubicBezTo>
                    <a:pt x="26249" y="4246"/>
                    <a:pt x="26181" y="4132"/>
                    <a:pt x="26135" y="4018"/>
                  </a:cubicBezTo>
                  <a:cubicBezTo>
                    <a:pt x="26112" y="3972"/>
                    <a:pt x="26090" y="3927"/>
                    <a:pt x="26044" y="3881"/>
                  </a:cubicBezTo>
                  <a:cubicBezTo>
                    <a:pt x="25998" y="3790"/>
                    <a:pt x="25930" y="3721"/>
                    <a:pt x="25884" y="3630"/>
                  </a:cubicBezTo>
                  <a:lnTo>
                    <a:pt x="25816" y="3562"/>
                  </a:lnTo>
                  <a:lnTo>
                    <a:pt x="25793" y="3516"/>
                  </a:lnTo>
                  <a:cubicBezTo>
                    <a:pt x="25701" y="3425"/>
                    <a:pt x="25633" y="3333"/>
                    <a:pt x="25542" y="3242"/>
                  </a:cubicBezTo>
                  <a:cubicBezTo>
                    <a:pt x="25473" y="3173"/>
                    <a:pt x="25405" y="3082"/>
                    <a:pt x="25336" y="3014"/>
                  </a:cubicBezTo>
                  <a:lnTo>
                    <a:pt x="25268" y="2922"/>
                  </a:lnTo>
                  <a:lnTo>
                    <a:pt x="25222" y="2877"/>
                  </a:lnTo>
                  <a:cubicBezTo>
                    <a:pt x="25176" y="2831"/>
                    <a:pt x="25131" y="2785"/>
                    <a:pt x="25085" y="2740"/>
                  </a:cubicBezTo>
                  <a:cubicBezTo>
                    <a:pt x="25040" y="2671"/>
                    <a:pt x="24971" y="2626"/>
                    <a:pt x="24903" y="2557"/>
                  </a:cubicBezTo>
                  <a:cubicBezTo>
                    <a:pt x="24834" y="2489"/>
                    <a:pt x="24766" y="2420"/>
                    <a:pt x="24697" y="2375"/>
                  </a:cubicBezTo>
                  <a:lnTo>
                    <a:pt x="24629" y="2306"/>
                  </a:lnTo>
                  <a:lnTo>
                    <a:pt x="24537" y="2238"/>
                  </a:lnTo>
                  <a:lnTo>
                    <a:pt x="24446" y="2146"/>
                  </a:lnTo>
                  <a:lnTo>
                    <a:pt x="24400" y="2124"/>
                  </a:lnTo>
                  <a:lnTo>
                    <a:pt x="24355" y="2055"/>
                  </a:lnTo>
                  <a:lnTo>
                    <a:pt x="24309" y="2032"/>
                  </a:lnTo>
                  <a:cubicBezTo>
                    <a:pt x="24286" y="2009"/>
                    <a:pt x="24263" y="1987"/>
                    <a:pt x="24218" y="1941"/>
                  </a:cubicBezTo>
                  <a:cubicBezTo>
                    <a:pt x="24172" y="1895"/>
                    <a:pt x="24104" y="1850"/>
                    <a:pt x="24035" y="1804"/>
                  </a:cubicBezTo>
                  <a:lnTo>
                    <a:pt x="24035" y="1781"/>
                  </a:lnTo>
                  <a:lnTo>
                    <a:pt x="23967" y="1735"/>
                  </a:lnTo>
                  <a:cubicBezTo>
                    <a:pt x="23898" y="1667"/>
                    <a:pt x="23830" y="1621"/>
                    <a:pt x="23761" y="1553"/>
                  </a:cubicBezTo>
                  <a:lnTo>
                    <a:pt x="23716" y="1530"/>
                  </a:lnTo>
                  <a:lnTo>
                    <a:pt x="23670" y="1484"/>
                  </a:lnTo>
                  <a:lnTo>
                    <a:pt x="23647" y="1484"/>
                  </a:lnTo>
                  <a:cubicBezTo>
                    <a:pt x="23602" y="1439"/>
                    <a:pt x="23533" y="1370"/>
                    <a:pt x="23487" y="1325"/>
                  </a:cubicBezTo>
                  <a:cubicBezTo>
                    <a:pt x="23373" y="1256"/>
                    <a:pt x="23259" y="1188"/>
                    <a:pt x="23145" y="1119"/>
                  </a:cubicBezTo>
                  <a:cubicBezTo>
                    <a:pt x="23054" y="1074"/>
                    <a:pt x="22962" y="1028"/>
                    <a:pt x="22871" y="982"/>
                  </a:cubicBezTo>
                  <a:cubicBezTo>
                    <a:pt x="22803" y="937"/>
                    <a:pt x="22757" y="891"/>
                    <a:pt x="22689" y="868"/>
                  </a:cubicBezTo>
                  <a:cubicBezTo>
                    <a:pt x="22666" y="845"/>
                    <a:pt x="22620" y="845"/>
                    <a:pt x="22597" y="822"/>
                  </a:cubicBezTo>
                  <a:lnTo>
                    <a:pt x="22415" y="754"/>
                  </a:lnTo>
                  <a:lnTo>
                    <a:pt x="22369" y="708"/>
                  </a:lnTo>
                  <a:lnTo>
                    <a:pt x="22323" y="708"/>
                  </a:lnTo>
                  <a:cubicBezTo>
                    <a:pt x="22278" y="686"/>
                    <a:pt x="22232" y="663"/>
                    <a:pt x="22186" y="640"/>
                  </a:cubicBezTo>
                  <a:cubicBezTo>
                    <a:pt x="22164" y="640"/>
                    <a:pt x="22141" y="617"/>
                    <a:pt x="22095" y="617"/>
                  </a:cubicBezTo>
                  <a:lnTo>
                    <a:pt x="22049" y="617"/>
                  </a:lnTo>
                  <a:lnTo>
                    <a:pt x="22049" y="594"/>
                  </a:lnTo>
                  <a:cubicBezTo>
                    <a:pt x="22004" y="594"/>
                    <a:pt x="21935" y="571"/>
                    <a:pt x="21912" y="549"/>
                  </a:cubicBezTo>
                  <a:cubicBezTo>
                    <a:pt x="21912" y="526"/>
                    <a:pt x="21912" y="526"/>
                    <a:pt x="21912" y="503"/>
                  </a:cubicBezTo>
                  <a:cubicBezTo>
                    <a:pt x="21798" y="457"/>
                    <a:pt x="21707" y="434"/>
                    <a:pt x="21570" y="389"/>
                  </a:cubicBezTo>
                  <a:cubicBezTo>
                    <a:pt x="21410" y="343"/>
                    <a:pt x="21228" y="275"/>
                    <a:pt x="21045" y="252"/>
                  </a:cubicBezTo>
                  <a:cubicBezTo>
                    <a:pt x="20954" y="206"/>
                    <a:pt x="20840" y="206"/>
                    <a:pt x="20726" y="183"/>
                  </a:cubicBezTo>
                  <a:cubicBezTo>
                    <a:pt x="20680" y="183"/>
                    <a:pt x="20611" y="161"/>
                    <a:pt x="20566" y="161"/>
                  </a:cubicBezTo>
                  <a:lnTo>
                    <a:pt x="20474" y="138"/>
                  </a:lnTo>
                  <a:cubicBezTo>
                    <a:pt x="20292" y="115"/>
                    <a:pt x="20109" y="92"/>
                    <a:pt x="19927" y="69"/>
                  </a:cubicBezTo>
                  <a:cubicBezTo>
                    <a:pt x="19721" y="46"/>
                    <a:pt x="19539" y="46"/>
                    <a:pt x="19356" y="24"/>
                  </a:cubicBezTo>
                  <a:lnTo>
                    <a:pt x="19151" y="24"/>
                  </a:lnTo>
                  <a:cubicBezTo>
                    <a:pt x="19059" y="1"/>
                    <a:pt x="18945" y="1"/>
                    <a:pt x="188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24" name="Google Shape;7124;p25"/>
            <p:cNvSpPr/>
            <p:nvPr/>
          </p:nvSpPr>
          <p:spPr>
            <a:xfrm>
              <a:off x="6702250" y="1840900"/>
              <a:ext cx="397750" cy="781800"/>
            </a:xfrm>
            <a:custGeom>
              <a:avLst/>
              <a:gdLst/>
              <a:ahLst/>
              <a:cxnLst/>
              <a:rect l="l" t="t" r="r" b="b"/>
              <a:pathLst>
                <a:path w="15910" h="31272" extrusionOk="0">
                  <a:moveTo>
                    <a:pt x="13421" y="4497"/>
                  </a:moveTo>
                  <a:cubicBezTo>
                    <a:pt x="13444" y="4520"/>
                    <a:pt x="13444" y="4543"/>
                    <a:pt x="13467" y="4566"/>
                  </a:cubicBezTo>
                  <a:cubicBezTo>
                    <a:pt x="13513" y="4634"/>
                    <a:pt x="13535" y="4680"/>
                    <a:pt x="13558" y="4726"/>
                  </a:cubicBezTo>
                  <a:lnTo>
                    <a:pt x="13421" y="4497"/>
                  </a:lnTo>
                  <a:close/>
                  <a:moveTo>
                    <a:pt x="7487" y="1"/>
                  </a:moveTo>
                  <a:cubicBezTo>
                    <a:pt x="7441" y="1"/>
                    <a:pt x="7418" y="24"/>
                    <a:pt x="7395" y="46"/>
                  </a:cubicBezTo>
                  <a:cubicBezTo>
                    <a:pt x="7373" y="69"/>
                    <a:pt x="7373" y="115"/>
                    <a:pt x="7395" y="161"/>
                  </a:cubicBezTo>
                  <a:cubicBezTo>
                    <a:pt x="7418" y="183"/>
                    <a:pt x="7487" y="206"/>
                    <a:pt x="7532" y="206"/>
                  </a:cubicBezTo>
                  <a:lnTo>
                    <a:pt x="7532" y="229"/>
                  </a:lnTo>
                  <a:lnTo>
                    <a:pt x="7578" y="229"/>
                  </a:lnTo>
                  <a:cubicBezTo>
                    <a:pt x="7624" y="229"/>
                    <a:pt x="7647" y="252"/>
                    <a:pt x="7669" y="252"/>
                  </a:cubicBezTo>
                  <a:cubicBezTo>
                    <a:pt x="7715" y="275"/>
                    <a:pt x="7761" y="298"/>
                    <a:pt x="7806" y="320"/>
                  </a:cubicBezTo>
                  <a:lnTo>
                    <a:pt x="7852" y="320"/>
                  </a:lnTo>
                  <a:lnTo>
                    <a:pt x="7898" y="366"/>
                  </a:lnTo>
                  <a:lnTo>
                    <a:pt x="8080" y="434"/>
                  </a:lnTo>
                  <a:cubicBezTo>
                    <a:pt x="8149" y="480"/>
                    <a:pt x="8194" y="503"/>
                    <a:pt x="8263" y="526"/>
                  </a:cubicBezTo>
                  <a:lnTo>
                    <a:pt x="8331" y="549"/>
                  </a:lnTo>
                  <a:cubicBezTo>
                    <a:pt x="8423" y="594"/>
                    <a:pt x="8491" y="640"/>
                    <a:pt x="8560" y="686"/>
                  </a:cubicBezTo>
                  <a:cubicBezTo>
                    <a:pt x="8628" y="708"/>
                    <a:pt x="8674" y="754"/>
                    <a:pt x="8719" y="777"/>
                  </a:cubicBezTo>
                  <a:cubicBezTo>
                    <a:pt x="8788" y="823"/>
                    <a:pt x="8856" y="868"/>
                    <a:pt x="8925" y="914"/>
                  </a:cubicBezTo>
                  <a:lnTo>
                    <a:pt x="9016" y="959"/>
                  </a:lnTo>
                  <a:cubicBezTo>
                    <a:pt x="9062" y="982"/>
                    <a:pt x="9085" y="1005"/>
                    <a:pt x="9130" y="1028"/>
                  </a:cubicBezTo>
                  <a:cubicBezTo>
                    <a:pt x="9176" y="1051"/>
                    <a:pt x="9244" y="1096"/>
                    <a:pt x="9290" y="1142"/>
                  </a:cubicBezTo>
                  <a:cubicBezTo>
                    <a:pt x="9358" y="1165"/>
                    <a:pt x="9404" y="1211"/>
                    <a:pt x="9450" y="1256"/>
                  </a:cubicBezTo>
                  <a:lnTo>
                    <a:pt x="9495" y="1279"/>
                  </a:lnTo>
                  <a:cubicBezTo>
                    <a:pt x="9610" y="1393"/>
                    <a:pt x="9746" y="1484"/>
                    <a:pt x="9861" y="1599"/>
                  </a:cubicBezTo>
                  <a:cubicBezTo>
                    <a:pt x="9952" y="1644"/>
                    <a:pt x="10020" y="1713"/>
                    <a:pt x="10089" y="1781"/>
                  </a:cubicBezTo>
                  <a:cubicBezTo>
                    <a:pt x="10203" y="1850"/>
                    <a:pt x="10294" y="1941"/>
                    <a:pt x="10386" y="2032"/>
                  </a:cubicBezTo>
                  <a:lnTo>
                    <a:pt x="10477" y="2101"/>
                  </a:lnTo>
                  <a:lnTo>
                    <a:pt x="10523" y="2146"/>
                  </a:lnTo>
                  <a:lnTo>
                    <a:pt x="10568" y="2192"/>
                  </a:lnTo>
                  <a:cubicBezTo>
                    <a:pt x="10568" y="2192"/>
                    <a:pt x="10568" y="2215"/>
                    <a:pt x="10545" y="2215"/>
                  </a:cubicBezTo>
                  <a:cubicBezTo>
                    <a:pt x="10545" y="2261"/>
                    <a:pt x="10545" y="2306"/>
                    <a:pt x="10568" y="2352"/>
                  </a:cubicBezTo>
                  <a:cubicBezTo>
                    <a:pt x="10614" y="2397"/>
                    <a:pt x="10659" y="2443"/>
                    <a:pt x="10705" y="2489"/>
                  </a:cubicBezTo>
                  <a:lnTo>
                    <a:pt x="10751" y="2534"/>
                  </a:lnTo>
                  <a:lnTo>
                    <a:pt x="10819" y="2626"/>
                  </a:lnTo>
                  <a:cubicBezTo>
                    <a:pt x="10888" y="2694"/>
                    <a:pt x="10956" y="2785"/>
                    <a:pt x="11025" y="2854"/>
                  </a:cubicBezTo>
                  <a:cubicBezTo>
                    <a:pt x="11139" y="2991"/>
                    <a:pt x="11253" y="3105"/>
                    <a:pt x="11367" y="3242"/>
                  </a:cubicBezTo>
                  <a:cubicBezTo>
                    <a:pt x="11458" y="3379"/>
                    <a:pt x="11550" y="3493"/>
                    <a:pt x="11618" y="3630"/>
                  </a:cubicBezTo>
                  <a:cubicBezTo>
                    <a:pt x="11664" y="3744"/>
                    <a:pt x="11732" y="3858"/>
                    <a:pt x="11778" y="3972"/>
                  </a:cubicBezTo>
                  <a:cubicBezTo>
                    <a:pt x="11778" y="3972"/>
                    <a:pt x="11801" y="3995"/>
                    <a:pt x="11801" y="3995"/>
                  </a:cubicBezTo>
                  <a:lnTo>
                    <a:pt x="11801" y="4018"/>
                  </a:lnTo>
                  <a:cubicBezTo>
                    <a:pt x="11801" y="4018"/>
                    <a:pt x="11824" y="4041"/>
                    <a:pt x="11824" y="4064"/>
                  </a:cubicBezTo>
                  <a:cubicBezTo>
                    <a:pt x="11869" y="4178"/>
                    <a:pt x="11915" y="4315"/>
                    <a:pt x="11961" y="4452"/>
                  </a:cubicBezTo>
                  <a:cubicBezTo>
                    <a:pt x="11983" y="4543"/>
                    <a:pt x="12029" y="4612"/>
                    <a:pt x="12052" y="4703"/>
                  </a:cubicBezTo>
                  <a:cubicBezTo>
                    <a:pt x="12075" y="4771"/>
                    <a:pt x="12097" y="4817"/>
                    <a:pt x="12120" y="4885"/>
                  </a:cubicBezTo>
                  <a:cubicBezTo>
                    <a:pt x="12166" y="5045"/>
                    <a:pt x="12212" y="5205"/>
                    <a:pt x="12257" y="5365"/>
                  </a:cubicBezTo>
                  <a:cubicBezTo>
                    <a:pt x="12280" y="5433"/>
                    <a:pt x="12303" y="5502"/>
                    <a:pt x="12326" y="5570"/>
                  </a:cubicBezTo>
                  <a:lnTo>
                    <a:pt x="12349" y="5616"/>
                  </a:lnTo>
                  <a:cubicBezTo>
                    <a:pt x="12371" y="5684"/>
                    <a:pt x="12394" y="5776"/>
                    <a:pt x="12417" y="5821"/>
                  </a:cubicBezTo>
                  <a:cubicBezTo>
                    <a:pt x="12440" y="5867"/>
                    <a:pt x="12486" y="5890"/>
                    <a:pt x="12531" y="5913"/>
                  </a:cubicBezTo>
                  <a:cubicBezTo>
                    <a:pt x="12531" y="5935"/>
                    <a:pt x="12531" y="5981"/>
                    <a:pt x="12531" y="6004"/>
                  </a:cubicBezTo>
                  <a:cubicBezTo>
                    <a:pt x="12554" y="6141"/>
                    <a:pt x="12577" y="6278"/>
                    <a:pt x="12600" y="6415"/>
                  </a:cubicBezTo>
                  <a:cubicBezTo>
                    <a:pt x="12622" y="6506"/>
                    <a:pt x="12622" y="6620"/>
                    <a:pt x="12645" y="6734"/>
                  </a:cubicBezTo>
                  <a:lnTo>
                    <a:pt x="12645" y="6803"/>
                  </a:lnTo>
                  <a:cubicBezTo>
                    <a:pt x="12645" y="6848"/>
                    <a:pt x="12645" y="6871"/>
                    <a:pt x="12645" y="6894"/>
                  </a:cubicBezTo>
                  <a:cubicBezTo>
                    <a:pt x="12645" y="6963"/>
                    <a:pt x="12668" y="7008"/>
                    <a:pt x="12668" y="7077"/>
                  </a:cubicBezTo>
                  <a:lnTo>
                    <a:pt x="12668" y="7099"/>
                  </a:lnTo>
                  <a:cubicBezTo>
                    <a:pt x="12691" y="7191"/>
                    <a:pt x="12691" y="7259"/>
                    <a:pt x="12714" y="7328"/>
                  </a:cubicBezTo>
                  <a:cubicBezTo>
                    <a:pt x="12714" y="7442"/>
                    <a:pt x="12737" y="7556"/>
                    <a:pt x="12737" y="7670"/>
                  </a:cubicBezTo>
                  <a:cubicBezTo>
                    <a:pt x="12759" y="7807"/>
                    <a:pt x="12759" y="7921"/>
                    <a:pt x="12759" y="8035"/>
                  </a:cubicBezTo>
                  <a:cubicBezTo>
                    <a:pt x="12782" y="8172"/>
                    <a:pt x="12782" y="8286"/>
                    <a:pt x="12759" y="8378"/>
                  </a:cubicBezTo>
                  <a:cubicBezTo>
                    <a:pt x="12759" y="8400"/>
                    <a:pt x="12759" y="8446"/>
                    <a:pt x="12759" y="8469"/>
                  </a:cubicBezTo>
                  <a:cubicBezTo>
                    <a:pt x="12759" y="8515"/>
                    <a:pt x="12759" y="8560"/>
                    <a:pt x="12759" y="8606"/>
                  </a:cubicBezTo>
                  <a:cubicBezTo>
                    <a:pt x="12737" y="8697"/>
                    <a:pt x="12737" y="8789"/>
                    <a:pt x="12714" y="8880"/>
                  </a:cubicBezTo>
                  <a:lnTo>
                    <a:pt x="12714" y="8925"/>
                  </a:lnTo>
                  <a:cubicBezTo>
                    <a:pt x="12714" y="9017"/>
                    <a:pt x="12691" y="9108"/>
                    <a:pt x="12691" y="9199"/>
                  </a:cubicBezTo>
                  <a:lnTo>
                    <a:pt x="12691" y="9291"/>
                  </a:lnTo>
                  <a:cubicBezTo>
                    <a:pt x="12668" y="9359"/>
                    <a:pt x="12668" y="9450"/>
                    <a:pt x="12668" y="9519"/>
                  </a:cubicBezTo>
                  <a:cubicBezTo>
                    <a:pt x="12668" y="9633"/>
                    <a:pt x="12668" y="9724"/>
                    <a:pt x="12645" y="9816"/>
                  </a:cubicBezTo>
                  <a:lnTo>
                    <a:pt x="12645" y="9884"/>
                  </a:lnTo>
                  <a:cubicBezTo>
                    <a:pt x="12645" y="9930"/>
                    <a:pt x="12622" y="9998"/>
                    <a:pt x="12622" y="10067"/>
                  </a:cubicBezTo>
                  <a:lnTo>
                    <a:pt x="12600" y="10158"/>
                  </a:lnTo>
                  <a:cubicBezTo>
                    <a:pt x="12600" y="10204"/>
                    <a:pt x="12600" y="10249"/>
                    <a:pt x="12600" y="10295"/>
                  </a:cubicBezTo>
                  <a:cubicBezTo>
                    <a:pt x="12577" y="10386"/>
                    <a:pt x="12554" y="10478"/>
                    <a:pt x="12554" y="10569"/>
                  </a:cubicBezTo>
                  <a:cubicBezTo>
                    <a:pt x="12531" y="10660"/>
                    <a:pt x="12508" y="10752"/>
                    <a:pt x="12508" y="10843"/>
                  </a:cubicBezTo>
                  <a:cubicBezTo>
                    <a:pt x="12486" y="11003"/>
                    <a:pt x="12463" y="11185"/>
                    <a:pt x="12440" y="11345"/>
                  </a:cubicBezTo>
                  <a:cubicBezTo>
                    <a:pt x="12417" y="11436"/>
                    <a:pt x="12394" y="11528"/>
                    <a:pt x="12371" y="11619"/>
                  </a:cubicBezTo>
                  <a:cubicBezTo>
                    <a:pt x="12349" y="11710"/>
                    <a:pt x="12349" y="11779"/>
                    <a:pt x="12326" y="11870"/>
                  </a:cubicBezTo>
                  <a:cubicBezTo>
                    <a:pt x="12326" y="11961"/>
                    <a:pt x="12303" y="12030"/>
                    <a:pt x="12280" y="12098"/>
                  </a:cubicBezTo>
                  <a:cubicBezTo>
                    <a:pt x="12280" y="12167"/>
                    <a:pt x="12257" y="12235"/>
                    <a:pt x="12234" y="12304"/>
                  </a:cubicBezTo>
                  <a:lnTo>
                    <a:pt x="12234" y="12349"/>
                  </a:lnTo>
                  <a:cubicBezTo>
                    <a:pt x="12212" y="12418"/>
                    <a:pt x="12212" y="12463"/>
                    <a:pt x="12189" y="12509"/>
                  </a:cubicBezTo>
                  <a:lnTo>
                    <a:pt x="12166" y="12600"/>
                  </a:lnTo>
                  <a:cubicBezTo>
                    <a:pt x="12166" y="12669"/>
                    <a:pt x="12143" y="12714"/>
                    <a:pt x="12120" y="12783"/>
                  </a:cubicBezTo>
                  <a:lnTo>
                    <a:pt x="12120" y="12829"/>
                  </a:lnTo>
                  <a:cubicBezTo>
                    <a:pt x="12029" y="13125"/>
                    <a:pt x="11938" y="13445"/>
                    <a:pt x="11824" y="13787"/>
                  </a:cubicBezTo>
                  <a:lnTo>
                    <a:pt x="11778" y="13924"/>
                  </a:lnTo>
                  <a:cubicBezTo>
                    <a:pt x="11755" y="14016"/>
                    <a:pt x="11732" y="14107"/>
                    <a:pt x="11687" y="14198"/>
                  </a:cubicBezTo>
                  <a:cubicBezTo>
                    <a:pt x="11641" y="14358"/>
                    <a:pt x="11573" y="14518"/>
                    <a:pt x="11481" y="14677"/>
                  </a:cubicBezTo>
                  <a:lnTo>
                    <a:pt x="11458" y="14723"/>
                  </a:lnTo>
                  <a:cubicBezTo>
                    <a:pt x="11458" y="14746"/>
                    <a:pt x="11436" y="14769"/>
                    <a:pt x="11436" y="14792"/>
                  </a:cubicBezTo>
                  <a:lnTo>
                    <a:pt x="11390" y="14860"/>
                  </a:lnTo>
                  <a:lnTo>
                    <a:pt x="11367" y="14929"/>
                  </a:lnTo>
                  <a:cubicBezTo>
                    <a:pt x="11344" y="14974"/>
                    <a:pt x="11321" y="15020"/>
                    <a:pt x="11299" y="15065"/>
                  </a:cubicBezTo>
                  <a:cubicBezTo>
                    <a:pt x="11276" y="15111"/>
                    <a:pt x="11253" y="15134"/>
                    <a:pt x="11253" y="15180"/>
                  </a:cubicBezTo>
                  <a:lnTo>
                    <a:pt x="11184" y="15317"/>
                  </a:lnTo>
                  <a:cubicBezTo>
                    <a:pt x="11116" y="15454"/>
                    <a:pt x="11070" y="15590"/>
                    <a:pt x="11002" y="15727"/>
                  </a:cubicBezTo>
                  <a:cubicBezTo>
                    <a:pt x="10933" y="15910"/>
                    <a:pt x="10865" y="16070"/>
                    <a:pt x="10774" y="16252"/>
                  </a:cubicBezTo>
                  <a:lnTo>
                    <a:pt x="10774" y="16298"/>
                  </a:lnTo>
                  <a:cubicBezTo>
                    <a:pt x="10705" y="16458"/>
                    <a:pt x="10637" y="16618"/>
                    <a:pt x="10568" y="16777"/>
                  </a:cubicBezTo>
                  <a:cubicBezTo>
                    <a:pt x="10545" y="16823"/>
                    <a:pt x="10523" y="16869"/>
                    <a:pt x="10523" y="16891"/>
                  </a:cubicBezTo>
                  <a:lnTo>
                    <a:pt x="10477" y="17028"/>
                  </a:lnTo>
                  <a:cubicBezTo>
                    <a:pt x="10431" y="17074"/>
                    <a:pt x="10408" y="17143"/>
                    <a:pt x="10386" y="17211"/>
                  </a:cubicBezTo>
                  <a:lnTo>
                    <a:pt x="10340" y="17280"/>
                  </a:lnTo>
                  <a:cubicBezTo>
                    <a:pt x="10271" y="17462"/>
                    <a:pt x="10180" y="17645"/>
                    <a:pt x="10112" y="17805"/>
                  </a:cubicBezTo>
                  <a:cubicBezTo>
                    <a:pt x="10066" y="17850"/>
                    <a:pt x="10043" y="17919"/>
                    <a:pt x="10020" y="17987"/>
                  </a:cubicBezTo>
                  <a:lnTo>
                    <a:pt x="9975" y="18056"/>
                  </a:lnTo>
                  <a:cubicBezTo>
                    <a:pt x="9952" y="18124"/>
                    <a:pt x="9906" y="18193"/>
                    <a:pt x="9861" y="18284"/>
                  </a:cubicBezTo>
                  <a:lnTo>
                    <a:pt x="9861" y="18307"/>
                  </a:lnTo>
                  <a:lnTo>
                    <a:pt x="9792" y="18398"/>
                  </a:lnTo>
                  <a:lnTo>
                    <a:pt x="9792" y="18421"/>
                  </a:lnTo>
                  <a:lnTo>
                    <a:pt x="9769" y="18466"/>
                  </a:lnTo>
                  <a:cubicBezTo>
                    <a:pt x="9769" y="18489"/>
                    <a:pt x="9746" y="18512"/>
                    <a:pt x="9724" y="18535"/>
                  </a:cubicBezTo>
                  <a:lnTo>
                    <a:pt x="9701" y="18603"/>
                  </a:lnTo>
                  <a:lnTo>
                    <a:pt x="9655" y="18672"/>
                  </a:lnTo>
                  <a:cubicBezTo>
                    <a:pt x="9587" y="18763"/>
                    <a:pt x="9541" y="18854"/>
                    <a:pt x="9473" y="18969"/>
                  </a:cubicBezTo>
                  <a:cubicBezTo>
                    <a:pt x="9450" y="19037"/>
                    <a:pt x="9404" y="19106"/>
                    <a:pt x="9381" y="19151"/>
                  </a:cubicBezTo>
                  <a:lnTo>
                    <a:pt x="9336" y="19242"/>
                  </a:lnTo>
                  <a:lnTo>
                    <a:pt x="9222" y="19402"/>
                  </a:lnTo>
                  <a:cubicBezTo>
                    <a:pt x="9107" y="19562"/>
                    <a:pt x="9016" y="19722"/>
                    <a:pt x="8902" y="19882"/>
                  </a:cubicBezTo>
                  <a:cubicBezTo>
                    <a:pt x="8833" y="19973"/>
                    <a:pt x="8765" y="20064"/>
                    <a:pt x="8719" y="20133"/>
                  </a:cubicBezTo>
                  <a:cubicBezTo>
                    <a:pt x="8651" y="20224"/>
                    <a:pt x="8605" y="20292"/>
                    <a:pt x="8560" y="20384"/>
                  </a:cubicBezTo>
                  <a:cubicBezTo>
                    <a:pt x="8491" y="20452"/>
                    <a:pt x="8445" y="20544"/>
                    <a:pt x="8400" y="20612"/>
                  </a:cubicBezTo>
                  <a:cubicBezTo>
                    <a:pt x="8331" y="20703"/>
                    <a:pt x="8286" y="20795"/>
                    <a:pt x="8217" y="20886"/>
                  </a:cubicBezTo>
                  <a:cubicBezTo>
                    <a:pt x="8126" y="21046"/>
                    <a:pt x="8035" y="21205"/>
                    <a:pt x="7920" y="21365"/>
                  </a:cubicBezTo>
                  <a:cubicBezTo>
                    <a:pt x="7875" y="21457"/>
                    <a:pt x="7806" y="21548"/>
                    <a:pt x="7761" y="21639"/>
                  </a:cubicBezTo>
                  <a:cubicBezTo>
                    <a:pt x="7715" y="21708"/>
                    <a:pt x="7669" y="21776"/>
                    <a:pt x="7624" y="21845"/>
                  </a:cubicBezTo>
                  <a:cubicBezTo>
                    <a:pt x="7510" y="22050"/>
                    <a:pt x="7350" y="22255"/>
                    <a:pt x="7236" y="22438"/>
                  </a:cubicBezTo>
                  <a:cubicBezTo>
                    <a:pt x="7167" y="22529"/>
                    <a:pt x="7099" y="22621"/>
                    <a:pt x="7053" y="22689"/>
                  </a:cubicBezTo>
                  <a:cubicBezTo>
                    <a:pt x="7030" y="22735"/>
                    <a:pt x="6985" y="22780"/>
                    <a:pt x="6962" y="22803"/>
                  </a:cubicBezTo>
                  <a:lnTo>
                    <a:pt x="6939" y="22849"/>
                  </a:lnTo>
                  <a:lnTo>
                    <a:pt x="6916" y="22895"/>
                  </a:lnTo>
                  <a:lnTo>
                    <a:pt x="6893" y="22917"/>
                  </a:lnTo>
                  <a:cubicBezTo>
                    <a:pt x="6802" y="23054"/>
                    <a:pt x="6711" y="23168"/>
                    <a:pt x="6619" y="23305"/>
                  </a:cubicBezTo>
                  <a:cubicBezTo>
                    <a:pt x="6528" y="23420"/>
                    <a:pt x="6460" y="23556"/>
                    <a:pt x="6368" y="23671"/>
                  </a:cubicBezTo>
                  <a:lnTo>
                    <a:pt x="6300" y="23762"/>
                  </a:lnTo>
                  <a:lnTo>
                    <a:pt x="6323" y="23762"/>
                  </a:lnTo>
                  <a:cubicBezTo>
                    <a:pt x="6277" y="23808"/>
                    <a:pt x="6254" y="23830"/>
                    <a:pt x="6231" y="23876"/>
                  </a:cubicBezTo>
                  <a:cubicBezTo>
                    <a:pt x="6163" y="23945"/>
                    <a:pt x="6140" y="24013"/>
                    <a:pt x="6094" y="24081"/>
                  </a:cubicBezTo>
                  <a:lnTo>
                    <a:pt x="6003" y="24196"/>
                  </a:lnTo>
                  <a:lnTo>
                    <a:pt x="5957" y="24264"/>
                  </a:lnTo>
                  <a:lnTo>
                    <a:pt x="5843" y="24401"/>
                  </a:lnTo>
                  <a:lnTo>
                    <a:pt x="5798" y="24469"/>
                  </a:lnTo>
                  <a:cubicBezTo>
                    <a:pt x="5798" y="24469"/>
                    <a:pt x="5798" y="24492"/>
                    <a:pt x="5798" y="24492"/>
                  </a:cubicBezTo>
                  <a:lnTo>
                    <a:pt x="5775" y="24492"/>
                  </a:lnTo>
                  <a:cubicBezTo>
                    <a:pt x="5775" y="24492"/>
                    <a:pt x="5775" y="24515"/>
                    <a:pt x="5775" y="24515"/>
                  </a:cubicBezTo>
                  <a:cubicBezTo>
                    <a:pt x="5638" y="24675"/>
                    <a:pt x="5501" y="24858"/>
                    <a:pt x="5387" y="25017"/>
                  </a:cubicBezTo>
                  <a:cubicBezTo>
                    <a:pt x="5273" y="25131"/>
                    <a:pt x="5181" y="25268"/>
                    <a:pt x="5090" y="25382"/>
                  </a:cubicBezTo>
                  <a:cubicBezTo>
                    <a:pt x="5022" y="25474"/>
                    <a:pt x="4953" y="25565"/>
                    <a:pt x="4885" y="25656"/>
                  </a:cubicBezTo>
                  <a:cubicBezTo>
                    <a:pt x="4839" y="25702"/>
                    <a:pt x="4793" y="25748"/>
                    <a:pt x="4748" y="25816"/>
                  </a:cubicBezTo>
                  <a:cubicBezTo>
                    <a:pt x="4702" y="25862"/>
                    <a:pt x="4679" y="25885"/>
                    <a:pt x="4656" y="25930"/>
                  </a:cubicBezTo>
                  <a:lnTo>
                    <a:pt x="4588" y="26022"/>
                  </a:lnTo>
                  <a:cubicBezTo>
                    <a:pt x="4542" y="26067"/>
                    <a:pt x="4497" y="26113"/>
                    <a:pt x="4474" y="26159"/>
                  </a:cubicBezTo>
                  <a:lnTo>
                    <a:pt x="4405" y="26250"/>
                  </a:lnTo>
                  <a:cubicBezTo>
                    <a:pt x="4268" y="26410"/>
                    <a:pt x="4154" y="26547"/>
                    <a:pt x="4017" y="26706"/>
                  </a:cubicBezTo>
                  <a:cubicBezTo>
                    <a:pt x="3903" y="26866"/>
                    <a:pt x="3789" y="27003"/>
                    <a:pt x="3652" y="27163"/>
                  </a:cubicBezTo>
                  <a:cubicBezTo>
                    <a:pt x="3424" y="27437"/>
                    <a:pt x="3173" y="27711"/>
                    <a:pt x="2922" y="27985"/>
                  </a:cubicBezTo>
                  <a:cubicBezTo>
                    <a:pt x="2785" y="28122"/>
                    <a:pt x="2648" y="28281"/>
                    <a:pt x="2534" y="28441"/>
                  </a:cubicBezTo>
                  <a:cubicBezTo>
                    <a:pt x="2420" y="28578"/>
                    <a:pt x="2305" y="28715"/>
                    <a:pt x="2191" y="28829"/>
                  </a:cubicBezTo>
                  <a:cubicBezTo>
                    <a:pt x="2123" y="28920"/>
                    <a:pt x="2054" y="28989"/>
                    <a:pt x="1963" y="29080"/>
                  </a:cubicBezTo>
                  <a:cubicBezTo>
                    <a:pt x="1917" y="29126"/>
                    <a:pt x="1872" y="29171"/>
                    <a:pt x="1826" y="29217"/>
                  </a:cubicBezTo>
                  <a:cubicBezTo>
                    <a:pt x="1735" y="29331"/>
                    <a:pt x="1621" y="29445"/>
                    <a:pt x="1507" y="29560"/>
                  </a:cubicBezTo>
                  <a:lnTo>
                    <a:pt x="1370" y="29719"/>
                  </a:lnTo>
                  <a:lnTo>
                    <a:pt x="1233" y="29856"/>
                  </a:lnTo>
                  <a:cubicBezTo>
                    <a:pt x="1141" y="29925"/>
                    <a:pt x="1073" y="29993"/>
                    <a:pt x="1004" y="30062"/>
                  </a:cubicBezTo>
                  <a:lnTo>
                    <a:pt x="913" y="30153"/>
                  </a:lnTo>
                  <a:cubicBezTo>
                    <a:pt x="822" y="30244"/>
                    <a:pt x="708" y="30336"/>
                    <a:pt x="571" y="30450"/>
                  </a:cubicBezTo>
                  <a:cubicBezTo>
                    <a:pt x="525" y="30495"/>
                    <a:pt x="457" y="30541"/>
                    <a:pt x="388" y="30609"/>
                  </a:cubicBezTo>
                  <a:cubicBezTo>
                    <a:pt x="365" y="30632"/>
                    <a:pt x="342" y="30655"/>
                    <a:pt x="320" y="30678"/>
                  </a:cubicBezTo>
                  <a:cubicBezTo>
                    <a:pt x="297" y="30701"/>
                    <a:pt x="251" y="30746"/>
                    <a:pt x="228" y="30769"/>
                  </a:cubicBezTo>
                  <a:cubicBezTo>
                    <a:pt x="206" y="30769"/>
                    <a:pt x="206" y="30792"/>
                    <a:pt x="183" y="30792"/>
                  </a:cubicBezTo>
                  <a:cubicBezTo>
                    <a:pt x="160" y="30815"/>
                    <a:pt x="114" y="30861"/>
                    <a:pt x="114" y="30906"/>
                  </a:cubicBezTo>
                  <a:lnTo>
                    <a:pt x="69" y="30906"/>
                  </a:lnTo>
                  <a:cubicBezTo>
                    <a:pt x="23" y="30929"/>
                    <a:pt x="0" y="30998"/>
                    <a:pt x="23" y="31043"/>
                  </a:cubicBezTo>
                  <a:cubicBezTo>
                    <a:pt x="46" y="31089"/>
                    <a:pt x="91" y="31112"/>
                    <a:pt x="160" y="31134"/>
                  </a:cubicBezTo>
                  <a:lnTo>
                    <a:pt x="228" y="31134"/>
                  </a:lnTo>
                  <a:cubicBezTo>
                    <a:pt x="251" y="31157"/>
                    <a:pt x="274" y="31157"/>
                    <a:pt x="297" y="31157"/>
                  </a:cubicBezTo>
                  <a:cubicBezTo>
                    <a:pt x="320" y="31157"/>
                    <a:pt x="365" y="31157"/>
                    <a:pt x="388" y="31180"/>
                  </a:cubicBezTo>
                  <a:lnTo>
                    <a:pt x="525" y="31180"/>
                  </a:lnTo>
                  <a:cubicBezTo>
                    <a:pt x="685" y="31226"/>
                    <a:pt x="867" y="31249"/>
                    <a:pt x="1073" y="31249"/>
                  </a:cubicBezTo>
                  <a:cubicBezTo>
                    <a:pt x="1233" y="31271"/>
                    <a:pt x="1370" y="31271"/>
                    <a:pt x="1529" y="31271"/>
                  </a:cubicBezTo>
                  <a:lnTo>
                    <a:pt x="1621" y="31271"/>
                  </a:lnTo>
                  <a:cubicBezTo>
                    <a:pt x="1803" y="31271"/>
                    <a:pt x="1986" y="31271"/>
                    <a:pt x="2191" y="31249"/>
                  </a:cubicBezTo>
                  <a:cubicBezTo>
                    <a:pt x="2283" y="31249"/>
                    <a:pt x="2374" y="31226"/>
                    <a:pt x="2465" y="31226"/>
                  </a:cubicBezTo>
                  <a:cubicBezTo>
                    <a:pt x="2534" y="31203"/>
                    <a:pt x="2602" y="31203"/>
                    <a:pt x="2671" y="31203"/>
                  </a:cubicBezTo>
                  <a:cubicBezTo>
                    <a:pt x="2853" y="31180"/>
                    <a:pt x="3013" y="31157"/>
                    <a:pt x="3173" y="31134"/>
                  </a:cubicBezTo>
                  <a:cubicBezTo>
                    <a:pt x="3333" y="31089"/>
                    <a:pt x="3492" y="31066"/>
                    <a:pt x="3652" y="31020"/>
                  </a:cubicBezTo>
                  <a:cubicBezTo>
                    <a:pt x="3835" y="30998"/>
                    <a:pt x="3995" y="30952"/>
                    <a:pt x="4154" y="30929"/>
                  </a:cubicBezTo>
                  <a:lnTo>
                    <a:pt x="4223" y="30906"/>
                  </a:lnTo>
                  <a:lnTo>
                    <a:pt x="4246" y="30906"/>
                  </a:lnTo>
                  <a:cubicBezTo>
                    <a:pt x="4611" y="30815"/>
                    <a:pt x="4953" y="30701"/>
                    <a:pt x="5273" y="30609"/>
                  </a:cubicBezTo>
                  <a:lnTo>
                    <a:pt x="5364" y="30564"/>
                  </a:lnTo>
                  <a:cubicBezTo>
                    <a:pt x="5410" y="30564"/>
                    <a:pt x="5455" y="30541"/>
                    <a:pt x="5501" y="30541"/>
                  </a:cubicBezTo>
                  <a:cubicBezTo>
                    <a:pt x="5547" y="30518"/>
                    <a:pt x="5592" y="30518"/>
                    <a:pt x="5638" y="30495"/>
                  </a:cubicBezTo>
                  <a:cubicBezTo>
                    <a:pt x="5729" y="30473"/>
                    <a:pt x="5798" y="30427"/>
                    <a:pt x="5889" y="30404"/>
                  </a:cubicBezTo>
                  <a:cubicBezTo>
                    <a:pt x="5935" y="30358"/>
                    <a:pt x="6003" y="30336"/>
                    <a:pt x="6049" y="30313"/>
                  </a:cubicBezTo>
                  <a:lnTo>
                    <a:pt x="6117" y="30290"/>
                  </a:lnTo>
                  <a:cubicBezTo>
                    <a:pt x="6163" y="30267"/>
                    <a:pt x="6209" y="30244"/>
                    <a:pt x="6254" y="30221"/>
                  </a:cubicBezTo>
                  <a:lnTo>
                    <a:pt x="6346" y="30176"/>
                  </a:lnTo>
                  <a:cubicBezTo>
                    <a:pt x="6414" y="30153"/>
                    <a:pt x="6460" y="30107"/>
                    <a:pt x="6528" y="30084"/>
                  </a:cubicBezTo>
                  <a:lnTo>
                    <a:pt x="6551" y="30062"/>
                  </a:lnTo>
                  <a:cubicBezTo>
                    <a:pt x="6642" y="30016"/>
                    <a:pt x="6711" y="29970"/>
                    <a:pt x="6779" y="29925"/>
                  </a:cubicBezTo>
                  <a:lnTo>
                    <a:pt x="6825" y="29902"/>
                  </a:lnTo>
                  <a:cubicBezTo>
                    <a:pt x="6939" y="29833"/>
                    <a:pt x="7053" y="29788"/>
                    <a:pt x="7144" y="29719"/>
                  </a:cubicBezTo>
                  <a:lnTo>
                    <a:pt x="7167" y="29719"/>
                  </a:lnTo>
                  <a:cubicBezTo>
                    <a:pt x="7167" y="29719"/>
                    <a:pt x="7190" y="29696"/>
                    <a:pt x="7190" y="29696"/>
                  </a:cubicBezTo>
                  <a:cubicBezTo>
                    <a:pt x="7236" y="29674"/>
                    <a:pt x="7259" y="29651"/>
                    <a:pt x="7281" y="29628"/>
                  </a:cubicBezTo>
                  <a:cubicBezTo>
                    <a:pt x="7304" y="29605"/>
                    <a:pt x="7304" y="29582"/>
                    <a:pt x="7327" y="29582"/>
                  </a:cubicBezTo>
                  <a:cubicBezTo>
                    <a:pt x="7350" y="29560"/>
                    <a:pt x="7350" y="29537"/>
                    <a:pt x="7373" y="29514"/>
                  </a:cubicBezTo>
                  <a:lnTo>
                    <a:pt x="7395" y="29491"/>
                  </a:lnTo>
                  <a:cubicBezTo>
                    <a:pt x="7418" y="29468"/>
                    <a:pt x="7441" y="29445"/>
                    <a:pt x="7487" y="29423"/>
                  </a:cubicBezTo>
                  <a:cubicBezTo>
                    <a:pt x="7487" y="29400"/>
                    <a:pt x="7487" y="29400"/>
                    <a:pt x="7487" y="29400"/>
                  </a:cubicBezTo>
                  <a:cubicBezTo>
                    <a:pt x="7532" y="29354"/>
                    <a:pt x="7578" y="29286"/>
                    <a:pt x="7624" y="29240"/>
                  </a:cubicBezTo>
                  <a:cubicBezTo>
                    <a:pt x="7624" y="29171"/>
                    <a:pt x="7647" y="29126"/>
                    <a:pt x="7669" y="29080"/>
                  </a:cubicBezTo>
                  <a:cubicBezTo>
                    <a:pt x="7692" y="29057"/>
                    <a:pt x="7715" y="29035"/>
                    <a:pt x="7715" y="29035"/>
                  </a:cubicBezTo>
                  <a:cubicBezTo>
                    <a:pt x="7738" y="29012"/>
                    <a:pt x="7761" y="28989"/>
                    <a:pt x="7784" y="28966"/>
                  </a:cubicBezTo>
                  <a:lnTo>
                    <a:pt x="7875" y="28875"/>
                  </a:lnTo>
                  <a:lnTo>
                    <a:pt x="7920" y="28806"/>
                  </a:lnTo>
                  <a:cubicBezTo>
                    <a:pt x="7989" y="28738"/>
                    <a:pt x="8035" y="28669"/>
                    <a:pt x="8103" y="28601"/>
                  </a:cubicBezTo>
                  <a:lnTo>
                    <a:pt x="8194" y="28464"/>
                  </a:lnTo>
                  <a:cubicBezTo>
                    <a:pt x="8331" y="28281"/>
                    <a:pt x="8445" y="28122"/>
                    <a:pt x="8537" y="27962"/>
                  </a:cubicBezTo>
                  <a:cubicBezTo>
                    <a:pt x="8605" y="27893"/>
                    <a:pt x="8651" y="27802"/>
                    <a:pt x="8719" y="27711"/>
                  </a:cubicBezTo>
                  <a:cubicBezTo>
                    <a:pt x="8742" y="27642"/>
                    <a:pt x="8788" y="27597"/>
                    <a:pt x="8833" y="27551"/>
                  </a:cubicBezTo>
                  <a:lnTo>
                    <a:pt x="8902" y="27437"/>
                  </a:lnTo>
                  <a:cubicBezTo>
                    <a:pt x="8970" y="27345"/>
                    <a:pt x="9016" y="27254"/>
                    <a:pt x="9085" y="27163"/>
                  </a:cubicBezTo>
                  <a:cubicBezTo>
                    <a:pt x="9153" y="27049"/>
                    <a:pt x="9222" y="26957"/>
                    <a:pt x="9290" y="26843"/>
                  </a:cubicBezTo>
                  <a:cubicBezTo>
                    <a:pt x="9427" y="26661"/>
                    <a:pt x="9564" y="26455"/>
                    <a:pt x="9678" y="26250"/>
                  </a:cubicBezTo>
                  <a:cubicBezTo>
                    <a:pt x="9746" y="26159"/>
                    <a:pt x="9792" y="26067"/>
                    <a:pt x="9861" y="25953"/>
                  </a:cubicBezTo>
                  <a:cubicBezTo>
                    <a:pt x="9883" y="25907"/>
                    <a:pt x="9929" y="25862"/>
                    <a:pt x="9952" y="25793"/>
                  </a:cubicBezTo>
                  <a:cubicBezTo>
                    <a:pt x="9975" y="25748"/>
                    <a:pt x="9998" y="25725"/>
                    <a:pt x="10020" y="25679"/>
                  </a:cubicBezTo>
                  <a:cubicBezTo>
                    <a:pt x="10066" y="25634"/>
                    <a:pt x="10089" y="25588"/>
                    <a:pt x="10112" y="25519"/>
                  </a:cubicBezTo>
                  <a:cubicBezTo>
                    <a:pt x="10135" y="25474"/>
                    <a:pt x="10157" y="25451"/>
                    <a:pt x="10180" y="25405"/>
                  </a:cubicBezTo>
                  <a:cubicBezTo>
                    <a:pt x="10249" y="25314"/>
                    <a:pt x="10294" y="25200"/>
                    <a:pt x="10363" y="25109"/>
                  </a:cubicBezTo>
                  <a:cubicBezTo>
                    <a:pt x="10477" y="24926"/>
                    <a:pt x="10614" y="24698"/>
                    <a:pt x="10705" y="24515"/>
                  </a:cubicBezTo>
                  <a:cubicBezTo>
                    <a:pt x="10774" y="24424"/>
                    <a:pt x="10819" y="24333"/>
                    <a:pt x="10888" y="24241"/>
                  </a:cubicBezTo>
                  <a:cubicBezTo>
                    <a:pt x="10933" y="24150"/>
                    <a:pt x="11002" y="24036"/>
                    <a:pt x="11048" y="23945"/>
                  </a:cubicBezTo>
                  <a:cubicBezTo>
                    <a:pt x="11070" y="23876"/>
                    <a:pt x="11116" y="23830"/>
                    <a:pt x="11139" y="23785"/>
                  </a:cubicBezTo>
                  <a:cubicBezTo>
                    <a:pt x="11162" y="23739"/>
                    <a:pt x="11184" y="23716"/>
                    <a:pt x="11207" y="23671"/>
                  </a:cubicBezTo>
                  <a:cubicBezTo>
                    <a:pt x="11230" y="23602"/>
                    <a:pt x="11276" y="23534"/>
                    <a:pt x="11299" y="23488"/>
                  </a:cubicBezTo>
                  <a:lnTo>
                    <a:pt x="11367" y="23397"/>
                  </a:lnTo>
                  <a:cubicBezTo>
                    <a:pt x="11390" y="23328"/>
                    <a:pt x="11413" y="23283"/>
                    <a:pt x="11458" y="23214"/>
                  </a:cubicBezTo>
                  <a:cubicBezTo>
                    <a:pt x="11481" y="23191"/>
                    <a:pt x="11504" y="23146"/>
                    <a:pt x="11527" y="23100"/>
                  </a:cubicBezTo>
                  <a:lnTo>
                    <a:pt x="11550" y="23054"/>
                  </a:lnTo>
                  <a:cubicBezTo>
                    <a:pt x="11595" y="22986"/>
                    <a:pt x="11641" y="22895"/>
                    <a:pt x="11687" y="22803"/>
                  </a:cubicBezTo>
                  <a:cubicBezTo>
                    <a:pt x="11755" y="22712"/>
                    <a:pt x="11824" y="22621"/>
                    <a:pt x="11869" y="22507"/>
                  </a:cubicBezTo>
                  <a:cubicBezTo>
                    <a:pt x="11892" y="22461"/>
                    <a:pt x="11915" y="22415"/>
                    <a:pt x="11938" y="22392"/>
                  </a:cubicBezTo>
                  <a:cubicBezTo>
                    <a:pt x="11983" y="22324"/>
                    <a:pt x="12006" y="22278"/>
                    <a:pt x="12029" y="22233"/>
                  </a:cubicBezTo>
                  <a:lnTo>
                    <a:pt x="12097" y="22118"/>
                  </a:lnTo>
                  <a:cubicBezTo>
                    <a:pt x="12143" y="22073"/>
                    <a:pt x="12166" y="22004"/>
                    <a:pt x="12212" y="21936"/>
                  </a:cubicBezTo>
                  <a:cubicBezTo>
                    <a:pt x="12234" y="21890"/>
                    <a:pt x="12257" y="21845"/>
                    <a:pt x="12280" y="21799"/>
                  </a:cubicBezTo>
                  <a:cubicBezTo>
                    <a:pt x="12303" y="21753"/>
                    <a:pt x="12349" y="21708"/>
                    <a:pt x="12371" y="21639"/>
                  </a:cubicBezTo>
                  <a:cubicBezTo>
                    <a:pt x="12417" y="21548"/>
                    <a:pt x="12463" y="21457"/>
                    <a:pt x="12531" y="21388"/>
                  </a:cubicBezTo>
                  <a:cubicBezTo>
                    <a:pt x="12577" y="21274"/>
                    <a:pt x="12645" y="21183"/>
                    <a:pt x="12691" y="21069"/>
                  </a:cubicBezTo>
                  <a:cubicBezTo>
                    <a:pt x="12737" y="20977"/>
                    <a:pt x="12805" y="20886"/>
                    <a:pt x="12851" y="20795"/>
                  </a:cubicBezTo>
                  <a:lnTo>
                    <a:pt x="12896" y="20726"/>
                  </a:lnTo>
                  <a:lnTo>
                    <a:pt x="12919" y="20658"/>
                  </a:lnTo>
                  <a:cubicBezTo>
                    <a:pt x="12942" y="20612"/>
                    <a:pt x="12965" y="20589"/>
                    <a:pt x="12965" y="20566"/>
                  </a:cubicBezTo>
                  <a:lnTo>
                    <a:pt x="13011" y="20498"/>
                  </a:lnTo>
                  <a:cubicBezTo>
                    <a:pt x="13079" y="20361"/>
                    <a:pt x="13170" y="20201"/>
                    <a:pt x="13239" y="20064"/>
                  </a:cubicBezTo>
                  <a:lnTo>
                    <a:pt x="13307" y="19950"/>
                  </a:lnTo>
                  <a:cubicBezTo>
                    <a:pt x="13353" y="19836"/>
                    <a:pt x="13421" y="19722"/>
                    <a:pt x="13467" y="19608"/>
                  </a:cubicBezTo>
                  <a:cubicBezTo>
                    <a:pt x="13535" y="19516"/>
                    <a:pt x="13581" y="19402"/>
                    <a:pt x="13627" y="19311"/>
                  </a:cubicBezTo>
                  <a:cubicBezTo>
                    <a:pt x="13718" y="19128"/>
                    <a:pt x="13809" y="18946"/>
                    <a:pt x="13901" y="18763"/>
                  </a:cubicBezTo>
                  <a:lnTo>
                    <a:pt x="13901" y="18740"/>
                  </a:lnTo>
                  <a:lnTo>
                    <a:pt x="13901" y="18718"/>
                  </a:lnTo>
                  <a:lnTo>
                    <a:pt x="13924" y="18718"/>
                  </a:lnTo>
                  <a:cubicBezTo>
                    <a:pt x="13969" y="18603"/>
                    <a:pt x="14015" y="18466"/>
                    <a:pt x="14083" y="18352"/>
                  </a:cubicBezTo>
                  <a:lnTo>
                    <a:pt x="14175" y="18124"/>
                  </a:lnTo>
                  <a:cubicBezTo>
                    <a:pt x="14266" y="17941"/>
                    <a:pt x="14357" y="17736"/>
                    <a:pt x="14448" y="17531"/>
                  </a:cubicBezTo>
                  <a:cubicBezTo>
                    <a:pt x="14608" y="17120"/>
                    <a:pt x="14768" y="16777"/>
                    <a:pt x="14905" y="16435"/>
                  </a:cubicBezTo>
                  <a:cubicBezTo>
                    <a:pt x="14973" y="16252"/>
                    <a:pt x="15042" y="16047"/>
                    <a:pt x="15110" y="15842"/>
                  </a:cubicBezTo>
                  <a:cubicBezTo>
                    <a:pt x="15156" y="15705"/>
                    <a:pt x="15179" y="15568"/>
                    <a:pt x="15225" y="15408"/>
                  </a:cubicBezTo>
                  <a:lnTo>
                    <a:pt x="15270" y="15225"/>
                  </a:lnTo>
                  <a:cubicBezTo>
                    <a:pt x="15316" y="15111"/>
                    <a:pt x="15339" y="14997"/>
                    <a:pt x="15384" y="14883"/>
                  </a:cubicBezTo>
                  <a:cubicBezTo>
                    <a:pt x="15407" y="14792"/>
                    <a:pt x="15430" y="14700"/>
                    <a:pt x="15453" y="14609"/>
                  </a:cubicBezTo>
                  <a:cubicBezTo>
                    <a:pt x="15453" y="14540"/>
                    <a:pt x="15476" y="14472"/>
                    <a:pt x="15498" y="14404"/>
                  </a:cubicBezTo>
                  <a:lnTo>
                    <a:pt x="15521" y="14289"/>
                  </a:lnTo>
                  <a:lnTo>
                    <a:pt x="15521" y="14267"/>
                  </a:lnTo>
                  <a:cubicBezTo>
                    <a:pt x="15544" y="14175"/>
                    <a:pt x="15567" y="14061"/>
                    <a:pt x="15590" y="13970"/>
                  </a:cubicBezTo>
                  <a:lnTo>
                    <a:pt x="15613" y="13879"/>
                  </a:lnTo>
                  <a:cubicBezTo>
                    <a:pt x="15635" y="13787"/>
                    <a:pt x="15658" y="13696"/>
                    <a:pt x="15681" y="13605"/>
                  </a:cubicBezTo>
                  <a:cubicBezTo>
                    <a:pt x="15704" y="13422"/>
                    <a:pt x="15727" y="13217"/>
                    <a:pt x="15772" y="13034"/>
                  </a:cubicBezTo>
                  <a:cubicBezTo>
                    <a:pt x="15772" y="12920"/>
                    <a:pt x="15795" y="12806"/>
                    <a:pt x="15795" y="12669"/>
                  </a:cubicBezTo>
                  <a:lnTo>
                    <a:pt x="15818" y="12532"/>
                  </a:lnTo>
                  <a:cubicBezTo>
                    <a:pt x="15818" y="12418"/>
                    <a:pt x="15841" y="12281"/>
                    <a:pt x="15864" y="12167"/>
                  </a:cubicBezTo>
                  <a:lnTo>
                    <a:pt x="15886" y="11961"/>
                  </a:lnTo>
                  <a:cubicBezTo>
                    <a:pt x="15886" y="11847"/>
                    <a:pt x="15886" y="11733"/>
                    <a:pt x="15909" y="11619"/>
                  </a:cubicBezTo>
                  <a:cubicBezTo>
                    <a:pt x="15909" y="11505"/>
                    <a:pt x="15909" y="11413"/>
                    <a:pt x="15909" y="11299"/>
                  </a:cubicBezTo>
                  <a:cubicBezTo>
                    <a:pt x="15909" y="11231"/>
                    <a:pt x="15909" y="11162"/>
                    <a:pt x="15909" y="11094"/>
                  </a:cubicBezTo>
                  <a:cubicBezTo>
                    <a:pt x="15909" y="11025"/>
                    <a:pt x="15909" y="10957"/>
                    <a:pt x="15909" y="10911"/>
                  </a:cubicBezTo>
                  <a:cubicBezTo>
                    <a:pt x="15909" y="10820"/>
                    <a:pt x="15909" y="10752"/>
                    <a:pt x="15909" y="10660"/>
                  </a:cubicBezTo>
                  <a:lnTo>
                    <a:pt x="15909" y="10546"/>
                  </a:lnTo>
                  <a:cubicBezTo>
                    <a:pt x="15909" y="10432"/>
                    <a:pt x="15886" y="10295"/>
                    <a:pt x="15886" y="10181"/>
                  </a:cubicBezTo>
                  <a:lnTo>
                    <a:pt x="15886" y="10067"/>
                  </a:lnTo>
                  <a:cubicBezTo>
                    <a:pt x="15886" y="9975"/>
                    <a:pt x="15864" y="9907"/>
                    <a:pt x="15864" y="9838"/>
                  </a:cubicBezTo>
                  <a:lnTo>
                    <a:pt x="15864" y="9816"/>
                  </a:lnTo>
                  <a:cubicBezTo>
                    <a:pt x="15864" y="9747"/>
                    <a:pt x="15864" y="9702"/>
                    <a:pt x="15841" y="9656"/>
                  </a:cubicBezTo>
                  <a:cubicBezTo>
                    <a:pt x="15841" y="9610"/>
                    <a:pt x="15841" y="9565"/>
                    <a:pt x="15841" y="9519"/>
                  </a:cubicBezTo>
                  <a:cubicBezTo>
                    <a:pt x="15818" y="9382"/>
                    <a:pt x="15818" y="9268"/>
                    <a:pt x="15795" y="9154"/>
                  </a:cubicBezTo>
                  <a:cubicBezTo>
                    <a:pt x="15795" y="9040"/>
                    <a:pt x="15772" y="8925"/>
                    <a:pt x="15750" y="8811"/>
                  </a:cubicBezTo>
                  <a:cubicBezTo>
                    <a:pt x="15727" y="8697"/>
                    <a:pt x="15704" y="8606"/>
                    <a:pt x="15681" y="8492"/>
                  </a:cubicBezTo>
                  <a:cubicBezTo>
                    <a:pt x="15681" y="8423"/>
                    <a:pt x="15658" y="8378"/>
                    <a:pt x="15658" y="8332"/>
                  </a:cubicBezTo>
                  <a:cubicBezTo>
                    <a:pt x="15635" y="8264"/>
                    <a:pt x="15635" y="8218"/>
                    <a:pt x="15613" y="8149"/>
                  </a:cubicBezTo>
                  <a:cubicBezTo>
                    <a:pt x="15590" y="8035"/>
                    <a:pt x="15567" y="7921"/>
                    <a:pt x="15544" y="7830"/>
                  </a:cubicBezTo>
                  <a:cubicBezTo>
                    <a:pt x="15521" y="7739"/>
                    <a:pt x="15498" y="7670"/>
                    <a:pt x="15476" y="7602"/>
                  </a:cubicBezTo>
                  <a:lnTo>
                    <a:pt x="15453" y="7510"/>
                  </a:lnTo>
                  <a:cubicBezTo>
                    <a:pt x="15407" y="7419"/>
                    <a:pt x="15384" y="7328"/>
                    <a:pt x="15362" y="7236"/>
                  </a:cubicBezTo>
                  <a:cubicBezTo>
                    <a:pt x="15339" y="7214"/>
                    <a:pt x="15339" y="7168"/>
                    <a:pt x="15316" y="7145"/>
                  </a:cubicBezTo>
                  <a:lnTo>
                    <a:pt x="15339" y="7145"/>
                  </a:lnTo>
                  <a:cubicBezTo>
                    <a:pt x="15339" y="7122"/>
                    <a:pt x="15362" y="7122"/>
                    <a:pt x="15362" y="7122"/>
                  </a:cubicBezTo>
                  <a:cubicBezTo>
                    <a:pt x="15339" y="7054"/>
                    <a:pt x="15316" y="6985"/>
                    <a:pt x="15293" y="6917"/>
                  </a:cubicBezTo>
                  <a:lnTo>
                    <a:pt x="15247" y="6826"/>
                  </a:lnTo>
                  <a:cubicBezTo>
                    <a:pt x="15202" y="6711"/>
                    <a:pt x="15179" y="6597"/>
                    <a:pt x="15133" y="6483"/>
                  </a:cubicBezTo>
                  <a:cubicBezTo>
                    <a:pt x="15110" y="6415"/>
                    <a:pt x="15088" y="6369"/>
                    <a:pt x="15065" y="6323"/>
                  </a:cubicBezTo>
                  <a:lnTo>
                    <a:pt x="15065" y="6278"/>
                  </a:lnTo>
                  <a:cubicBezTo>
                    <a:pt x="15065" y="6278"/>
                    <a:pt x="15065" y="6255"/>
                    <a:pt x="15065" y="6232"/>
                  </a:cubicBezTo>
                  <a:lnTo>
                    <a:pt x="15042" y="6209"/>
                  </a:lnTo>
                  <a:lnTo>
                    <a:pt x="15019" y="6164"/>
                  </a:lnTo>
                  <a:lnTo>
                    <a:pt x="14996" y="6141"/>
                  </a:lnTo>
                  <a:cubicBezTo>
                    <a:pt x="14973" y="6118"/>
                    <a:pt x="14973" y="6095"/>
                    <a:pt x="14973" y="6072"/>
                  </a:cubicBezTo>
                  <a:lnTo>
                    <a:pt x="14928" y="6072"/>
                  </a:lnTo>
                  <a:cubicBezTo>
                    <a:pt x="14905" y="6049"/>
                    <a:pt x="14905" y="6049"/>
                    <a:pt x="14905" y="6027"/>
                  </a:cubicBezTo>
                  <a:lnTo>
                    <a:pt x="14882" y="6004"/>
                  </a:lnTo>
                  <a:cubicBezTo>
                    <a:pt x="14882" y="5935"/>
                    <a:pt x="14859" y="5890"/>
                    <a:pt x="14837" y="5821"/>
                  </a:cubicBezTo>
                  <a:cubicBezTo>
                    <a:pt x="14768" y="5707"/>
                    <a:pt x="14700" y="5570"/>
                    <a:pt x="14608" y="5410"/>
                  </a:cubicBezTo>
                  <a:cubicBezTo>
                    <a:pt x="14540" y="5296"/>
                    <a:pt x="14471" y="5159"/>
                    <a:pt x="14403" y="5022"/>
                  </a:cubicBezTo>
                  <a:lnTo>
                    <a:pt x="14357" y="4954"/>
                  </a:lnTo>
                  <a:cubicBezTo>
                    <a:pt x="14334" y="4931"/>
                    <a:pt x="14312" y="4908"/>
                    <a:pt x="14289" y="4863"/>
                  </a:cubicBezTo>
                  <a:lnTo>
                    <a:pt x="14266" y="4840"/>
                  </a:lnTo>
                  <a:cubicBezTo>
                    <a:pt x="14243" y="4817"/>
                    <a:pt x="14220" y="4794"/>
                    <a:pt x="14197" y="4771"/>
                  </a:cubicBezTo>
                  <a:cubicBezTo>
                    <a:pt x="14197" y="4748"/>
                    <a:pt x="14175" y="4748"/>
                    <a:pt x="14175" y="4726"/>
                  </a:cubicBezTo>
                  <a:cubicBezTo>
                    <a:pt x="14152" y="4703"/>
                    <a:pt x="14129" y="4703"/>
                    <a:pt x="14106" y="4703"/>
                  </a:cubicBezTo>
                  <a:cubicBezTo>
                    <a:pt x="14083" y="4634"/>
                    <a:pt x="14038" y="4612"/>
                    <a:pt x="14015" y="4566"/>
                  </a:cubicBezTo>
                  <a:cubicBezTo>
                    <a:pt x="13969" y="4497"/>
                    <a:pt x="13901" y="4406"/>
                    <a:pt x="13855" y="4338"/>
                  </a:cubicBezTo>
                  <a:cubicBezTo>
                    <a:pt x="13787" y="4246"/>
                    <a:pt x="13718" y="4132"/>
                    <a:pt x="13650" y="4041"/>
                  </a:cubicBezTo>
                  <a:cubicBezTo>
                    <a:pt x="13558" y="3904"/>
                    <a:pt x="13444" y="3790"/>
                    <a:pt x="13376" y="3698"/>
                  </a:cubicBezTo>
                  <a:cubicBezTo>
                    <a:pt x="13307" y="3630"/>
                    <a:pt x="13262" y="3562"/>
                    <a:pt x="13193" y="3493"/>
                  </a:cubicBezTo>
                  <a:cubicBezTo>
                    <a:pt x="13125" y="3425"/>
                    <a:pt x="13079" y="3379"/>
                    <a:pt x="13011" y="3310"/>
                  </a:cubicBezTo>
                  <a:lnTo>
                    <a:pt x="12919" y="3219"/>
                  </a:lnTo>
                  <a:cubicBezTo>
                    <a:pt x="12828" y="3128"/>
                    <a:pt x="12737" y="3037"/>
                    <a:pt x="12622" y="2945"/>
                  </a:cubicBezTo>
                  <a:cubicBezTo>
                    <a:pt x="12531" y="2854"/>
                    <a:pt x="12417" y="2763"/>
                    <a:pt x="12303" y="2671"/>
                  </a:cubicBezTo>
                  <a:lnTo>
                    <a:pt x="12280" y="2649"/>
                  </a:lnTo>
                  <a:cubicBezTo>
                    <a:pt x="12234" y="2603"/>
                    <a:pt x="12189" y="2580"/>
                    <a:pt x="12166" y="2534"/>
                  </a:cubicBezTo>
                  <a:lnTo>
                    <a:pt x="12143" y="2512"/>
                  </a:lnTo>
                  <a:cubicBezTo>
                    <a:pt x="12097" y="2489"/>
                    <a:pt x="12052" y="2443"/>
                    <a:pt x="12006" y="2397"/>
                  </a:cubicBezTo>
                  <a:cubicBezTo>
                    <a:pt x="11961" y="2375"/>
                    <a:pt x="11915" y="2329"/>
                    <a:pt x="11869" y="2283"/>
                  </a:cubicBezTo>
                  <a:cubicBezTo>
                    <a:pt x="11824" y="2238"/>
                    <a:pt x="11778" y="2215"/>
                    <a:pt x="11732" y="2169"/>
                  </a:cubicBezTo>
                  <a:lnTo>
                    <a:pt x="11664" y="2124"/>
                  </a:lnTo>
                  <a:lnTo>
                    <a:pt x="11573" y="2055"/>
                  </a:lnTo>
                  <a:cubicBezTo>
                    <a:pt x="11527" y="2009"/>
                    <a:pt x="11481" y="1987"/>
                    <a:pt x="11436" y="1941"/>
                  </a:cubicBezTo>
                  <a:cubicBezTo>
                    <a:pt x="11436" y="1918"/>
                    <a:pt x="11413" y="1895"/>
                    <a:pt x="11390" y="1872"/>
                  </a:cubicBezTo>
                  <a:cubicBezTo>
                    <a:pt x="11344" y="1827"/>
                    <a:pt x="11276" y="1781"/>
                    <a:pt x="11207" y="1758"/>
                  </a:cubicBezTo>
                  <a:lnTo>
                    <a:pt x="11207" y="1736"/>
                  </a:lnTo>
                  <a:cubicBezTo>
                    <a:pt x="11116" y="1690"/>
                    <a:pt x="11025" y="1621"/>
                    <a:pt x="10933" y="1553"/>
                  </a:cubicBezTo>
                  <a:cubicBezTo>
                    <a:pt x="10865" y="1507"/>
                    <a:pt x="10774" y="1462"/>
                    <a:pt x="10682" y="1393"/>
                  </a:cubicBezTo>
                  <a:lnTo>
                    <a:pt x="10500" y="1302"/>
                  </a:lnTo>
                  <a:cubicBezTo>
                    <a:pt x="10386" y="1211"/>
                    <a:pt x="10271" y="1142"/>
                    <a:pt x="10157" y="1074"/>
                  </a:cubicBezTo>
                  <a:cubicBezTo>
                    <a:pt x="10112" y="1051"/>
                    <a:pt x="10066" y="1028"/>
                    <a:pt x="10043" y="1005"/>
                  </a:cubicBezTo>
                  <a:lnTo>
                    <a:pt x="10020" y="1005"/>
                  </a:lnTo>
                  <a:lnTo>
                    <a:pt x="9975" y="982"/>
                  </a:lnTo>
                  <a:lnTo>
                    <a:pt x="9952" y="959"/>
                  </a:lnTo>
                  <a:cubicBezTo>
                    <a:pt x="9906" y="937"/>
                    <a:pt x="9861" y="914"/>
                    <a:pt x="9815" y="914"/>
                  </a:cubicBezTo>
                  <a:lnTo>
                    <a:pt x="9587" y="914"/>
                  </a:lnTo>
                  <a:cubicBezTo>
                    <a:pt x="9564" y="891"/>
                    <a:pt x="9518" y="845"/>
                    <a:pt x="9473" y="823"/>
                  </a:cubicBezTo>
                  <a:cubicBezTo>
                    <a:pt x="9450" y="800"/>
                    <a:pt x="9404" y="777"/>
                    <a:pt x="9381" y="754"/>
                  </a:cubicBezTo>
                  <a:cubicBezTo>
                    <a:pt x="9336" y="731"/>
                    <a:pt x="9290" y="708"/>
                    <a:pt x="9244" y="686"/>
                  </a:cubicBezTo>
                  <a:cubicBezTo>
                    <a:pt x="9176" y="663"/>
                    <a:pt x="9107" y="617"/>
                    <a:pt x="9039" y="571"/>
                  </a:cubicBezTo>
                  <a:lnTo>
                    <a:pt x="8993" y="549"/>
                  </a:lnTo>
                  <a:cubicBezTo>
                    <a:pt x="8925" y="526"/>
                    <a:pt x="8856" y="480"/>
                    <a:pt x="8788" y="457"/>
                  </a:cubicBezTo>
                  <a:cubicBezTo>
                    <a:pt x="8719" y="412"/>
                    <a:pt x="8628" y="389"/>
                    <a:pt x="8560" y="343"/>
                  </a:cubicBezTo>
                  <a:lnTo>
                    <a:pt x="8514" y="343"/>
                  </a:lnTo>
                  <a:lnTo>
                    <a:pt x="8400" y="298"/>
                  </a:lnTo>
                  <a:lnTo>
                    <a:pt x="8263" y="229"/>
                  </a:lnTo>
                  <a:cubicBezTo>
                    <a:pt x="8149" y="183"/>
                    <a:pt x="8035" y="138"/>
                    <a:pt x="7966" y="115"/>
                  </a:cubicBezTo>
                  <a:cubicBezTo>
                    <a:pt x="7875" y="92"/>
                    <a:pt x="7806" y="69"/>
                    <a:pt x="7738" y="46"/>
                  </a:cubicBezTo>
                  <a:cubicBezTo>
                    <a:pt x="7692" y="46"/>
                    <a:pt x="7669" y="24"/>
                    <a:pt x="7624" y="24"/>
                  </a:cubicBezTo>
                  <a:cubicBezTo>
                    <a:pt x="7578" y="1"/>
                    <a:pt x="7532" y="1"/>
                    <a:pt x="74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25" name="Google Shape;7125;p25"/>
            <p:cNvSpPr/>
            <p:nvPr/>
          </p:nvSpPr>
          <p:spPr>
            <a:xfrm>
              <a:off x="6390675" y="2094275"/>
              <a:ext cx="448550" cy="454800"/>
            </a:xfrm>
            <a:custGeom>
              <a:avLst/>
              <a:gdLst/>
              <a:ahLst/>
              <a:cxnLst/>
              <a:rect l="l" t="t" r="r" b="b"/>
              <a:pathLst>
                <a:path w="17942" h="18192" extrusionOk="0">
                  <a:moveTo>
                    <a:pt x="4999" y="0"/>
                  </a:moveTo>
                  <a:cubicBezTo>
                    <a:pt x="4976" y="0"/>
                    <a:pt x="4931" y="0"/>
                    <a:pt x="4908" y="23"/>
                  </a:cubicBezTo>
                  <a:cubicBezTo>
                    <a:pt x="4885" y="46"/>
                    <a:pt x="4862" y="69"/>
                    <a:pt x="4839" y="92"/>
                  </a:cubicBezTo>
                  <a:cubicBezTo>
                    <a:pt x="4817" y="114"/>
                    <a:pt x="4817" y="137"/>
                    <a:pt x="4817" y="160"/>
                  </a:cubicBezTo>
                  <a:lnTo>
                    <a:pt x="4771" y="206"/>
                  </a:lnTo>
                  <a:cubicBezTo>
                    <a:pt x="4680" y="297"/>
                    <a:pt x="4588" y="388"/>
                    <a:pt x="4520" y="457"/>
                  </a:cubicBezTo>
                  <a:cubicBezTo>
                    <a:pt x="4383" y="594"/>
                    <a:pt x="4223" y="731"/>
                    <a:pt x="4109" y="890"/>
                  </a:cubicBezTo>
                  <a:cubicBezTo>
                    <a:pt x="4063" y="936"/>
                    <a:pt x="4041" y="959"/>
                    <a:pt x="4018" y="1005"/>
                  </a:cubicBezTo>
                  <a:lnTo>
                    <a:pt x="3926" y="1096"/>
                  </a:lnTo>
                  <a:cubicBezTo>
                    <a:pt x="3789" y="1256"/>
                    <a:pt x="3675" y="1393"/>
                    <a:pt x="3584" y="1552"/>
                  </a:cubicBezTo>
                  <a:cubicBezTo>
                    <a:pt x="3493" y="1666"/>
                    <a:pt x="3424" y="1803"/>
                    <a:pt x="3333" y="1918"/>
                  </a:cubicBezTo>
                  <a:lnTo>
                    <a:pt x="3287" y="1986"/>
                  </a:lnTo>
                  <a:cubicBezTo>
                    <a:pt x="3173" y="2146"/>
                    <a:pt x="3082" y="2306"/>
                    <a:pt x="2991" y="2465"/>
                  </a:cubicBezTo>
                  <a:cubicBezTo>
                    <a:pt x="2945" y="2511"/>
                    <a:pt x="2922" y="2579"/>
                    <a:pt x="2899" y="2625"/>
                  </a:cubicBezTo>
                  <a:lnTo>
                    <a:pt x="2831" y="2716"/>
                  </a:lnTo>
                  <a:lnTo>
                    <a:pt x="2785" y="2808"/>
                  </a:lnTo>
                  <a:cubicBezTo>
                    <a:pt x="2762" y="2853"/>
                    <a:pt x="2739" y="2899"/>
                    <a:pt x="2694" y="2945"/>
                  </a:cubicBezTo>
                  <a:cubicBezTo>
                    <a:pt x="2671" y="3013"/>
                    <a:pt x="2625" y="3082"/>
                    <a:pt x="2580" y="3127"/>
                  </a:cubicBezTo>
                  <a:lnTo>
                    <a:pt x="2557" y="3173"/>
                  </a:lnTo>
                  <a:cubicBezTo>
                    <a:pt x="2534" y="3219"/>
                    <a:pt x="2511" y="3264"/>
                    <a:pt x="2488" y="3310"/>
                  </a:cubicBezTo>
                  <a:cubicBezTo>
                    <a:pt x="2466" y="3356"/>
                    <a:pt x="2443" y="3378"/>
                    <a:pt x="2420" y="3424"/>
                  </a:cubicBezTo>
                  <a:cubicBezTo>
                    <a:pt x="2397" y="3470"/>
                    <a:pt x="2374" y="3515"/>
                    <a:pt x="2351" y="3538"/>
                  </a:cubicBezTo>
                  <a:cubicBezTo>
                    <a:pt x="2329" y="3584"/>
                    <a:pt x="2306" y="3629"/>
                    <a:pt x="2283" y="3675"/>
                  </a:cubicBezTo>
                  <a:cubicBezTo>
                    <a:pt x="2237" y="3744"/>
                    <a:pt x="2192" y="3812"/>
                    <a:pt x="2146" y="3881"/>
                  </a:cubicBezTo>
                  <a:lnTo>
                    <a:pt x="2123" y="3903"/>
                  </a:lnTo>
                  <a:cubicBezTo>
                    <a:pt x="2055" y="4040"/>
                    <a:pt x="1986" y="4177"/>
                    <a:pt x="1895" y="4291"/>
                  </a:cubicBezTo>
                  <a:lnTo>
                    <a:pt x="1849" y="4405"/>
                  </a:lnTo>
                  <a:cubicBezTo>
                    <a:pt x="1758" y="4542"/>
                    <a:pt x="1690" y="4725"/>
                    <a:pt x="1575" y="4930"/>
                  </a:cubicBezTo>
                  <a:lnTo>
                    <a:pt x="1575" y="4953"/>
                  </a:lnTo>
                  <a:lnTo>
                    <a:pt x="1553" y="4976"/>
                  </a:lnTo>
                  <a:lnTo>
                    <a:pt x="1530" y="5022"/>
                  </a:lnTo>
                  <a:lnTo>
                    <a:pt x="1553" y="4999"/>
                  </a:lnTo>
                  <a:lnTo>
                    <a:pt x="1553" y="4999"/>
                  </a:lnTo>
                  <a:cubicBezTo>
                    <a:pt x="1530" y="5045"/>
                    <a:pt x="1507" y="5067"/>
                    <a:pt x="1507" y="5090"/>
                  </a:cubicBezTo>
                  <a:cubicBezTo>
                    <a:pt x="1370" y="5364"/>
                    <a:pt x="1233" y="5661"/>
                    <a:pt x="1050" y="6072"/>
                  </a:cubicBezTo>
                  <a:cubicBezTo>
                    <a:pt x="891" y="6460"/>
                    <a:pt x="754" y="6779"/>
                    <a:pt x="640" y="7099"/>
                  </a:cubicBezTo>
                  <a:cubicBezTo>
                    <a:pt x="617" y="7190"/>
                    <a:pt x="571" y="7304"/>
                    <a:pt x="548" y="7396"/>
                  </a:cubicBezTo>
                  <a:cubicBezTo>
                    <a:pt x="503" y="7487"/>
                    <a:pt x="480" y="7578"/>
                    <a:pt x="457" y="7647"/>
                  </a:cubicBezTo>
                  <a:cubicBezTo>
                    <a:pt x="366" y="7852"/>
                    <a:pt x="320" y="8012"/>
                    <a:pt x="274" y="8172"/>
                  </a:cubicBezTo>
                  <a:lnTo>
                    <a:pt x="274" y="8217"/>
                  </a:lnTo>
                  <a:cubicBezTo>
                    <a:pt x="229" y="8377"/>
                    <a:pt x="183" y="8537"/>
                    <a:pt x="137" y="8697"/>
                  </a:cubicBezTo>
                  <a:lnTo>
                    <a:pt x="92" y="8834"/>
                  </a:lnTo>
                  <a:lnTo>
                    <a:pt x="69" y="8971"/>
                  </a:lnTo>
                  <a:cubicBezTo>
                    <a:pt x="46" y="9016"/>
                    <a:pt x="46" y="9062"/>
                    <a:pt x="23" y="9085"/>
                  </a:cubicBezTo>
                  <a:cubicBezTo>
                    <a:pt x="0" y="9153"/>
                    <a:pt x="0" y="9199"/>
                    <a:pt x="0" y="9244"/>
                  </a:cubicBezTo>
                  <a:cubicBezTo>
                    <a:pt x="0" y="9267"/>
                    <a:pt x="0" y="9290"/>
                    <a:pt x="0" y="9313"/>
                  </a:cubicBezTo>
                  <a:cubicBezTo>
                    <a:pt x="0" y="9359"/>
                    <a:pt x="23" y="9381"/>
                    <a:pt x="46" y="9404"/>
                  </a:cubicBezTo>
                  <a:cubicBezTo>
                    <a:pt x="23" y="9427"/>
                    <a:pt x="23" y="9473"/>
                    <a:pt x="0" y="9496"/>
                  </a:cubicBezTo>
                  <a:cubicBezTo>
                    <a:pt x="0" y="9564"/>
                    <a:pt x="0" y="9655"/>
                    <a:pt x="0" y="9724"/>
                  </a:cubicBezTo>
                  <a:cubicBezTo>
                    <a:pt x="46" y="9838"/>
                    <a:pt x="115" y="9906"/>
                    <a:pt x="160" y="9975"/>
                  </a:cubicBezTo>
                  <a:cubicBezTo>
                    <a:pt x="229" y="10043"/>
                    <a:pt x="274" y="10112"/>
                    <a:pt x="343" y="10157"/>
                  </a:cubicBezTo>
                  <a:cubicBezTo>
                    <a:pt x="411" y="10226"/>
                    <a:pt x="457" y="10294"/>
                    <a:pt x="525" y="10340"/>
                  </a:cubicBezTo>
                  <a:lnTo>
                    <a:pt x="548" y="10363"/>
                  </a:lnTo>
                  <a:lnTo>
                    <a:pt x="662" y="10477"/>
                  </a:lnTo>
                  <a:lnTo>
                    <a:pt x="754" y="10545"/>
                  </a:lnTo>
                  <a:lnTo>
                    <a:pt x="777" y="10568"/>
                  </a:lnTo>
                  <a:cubicBezTo>
                    <a:pt x="822" y="10614"/>
                    <a:pt x="891" y="10682"/>
                    <a:pt x="936" y="10728"/>
                  </a:cubicBezTo>
                  <a:lnTo>
                    <a:pt x="1119" y="10865"/>
                  </a:lnTo>
                  <a:lnTo>
                    <a:pt x="1142" y="10888"/>
                  </a:lnTo>
                  <a:cubicBezTo>
                    <a:pt x="1210" y="10934"/>
                    <a:pt x="1256" y="10979"/>
                    <a:pt x="1301" y="11025"/>
                  </a:cubicBezTo>
                  <a:cubicBezTo>
                    <a:pt x="1393" y="11093"/>
                    <a:pt x="1484" y="11162"/>
                    <a:pt x="1575" y="11230"/>
                  </a:cubicBezTo>
                  <a:lnTo>
                    <a:pt x="1712" y="11367"/>
                  </a:lnTo>
                  <a:lnTo>
                    <a:pt x="1781" y="11413"/>
                  </a:lnTo>
                  <a:lnTo>
                    <a:pt x="1849" y="11458"/>
                  </a:lnTo>
                  <a:cubicBezTo>
                    <a:pt x="1895" y="11504"/>
                    <a:pt x="1963" y="11550"/>
                    <a:pt x="2009" y="11573"/>
                  </a:cubicBezTo>
                  <a:cubicBezTo>
                    <a:pt x="2055" y="11641"/>
                    <a:pt x="2123" y="11687"/>
                    <a:pt x="2192" y="11732"/>
                  </a:cubicBezTo>
                  <a:cubicBezTo>
                    <a:pt x="2237" y="11755"/>
                    <a:pt x="2260" y="11801"/>
                    <a:pt x="2306" y="11824"/>
                  </a:cubicBezTo>
                  <a:cubicBezTo>
                    <a:pt x="2351" y="11847"/>
                    <a:pt x="2374" y="11869"/>
                    <a:pt x="2397" y="11892"/>
                  </a:cubicBezTo>
                  <a:cubicBezTo>
                    <a:pt x="2488" y="11961"/>
                    <a:pt x="2557" y="12029"/>
                    <a:pt x="2648" y="12098"/>
                  </a:cubicBezTo>
                  <a:cubicBezTo>
                    <a:pt x="2854" y="12257"/>
                    <a:pt x="3059" y="12417"/>
                    <a:pt x="3264" y="12554"/>
                  </a:cubicBezTo>
                  <a:lnTo>
                    <a:pt x="3356" y="12623"/>
                  </a:lnTo>
                  <a:cubicBezTo>
                    <a:pt x="3401" y="12668"/>
                    <a:pt x="3447" y="12691"/>
                    <a:pt x="3516" y="12737"/>
                  </a:cubicBezTo>
                  <a:cubicBezTo>
                    <a:pt x="3584" y="12782"/>
                    <a:pt x="3653" y="12851"/>
                    <a:pt x="3744" y="12896"/>
                  </a:cubicBezTo>
                  <a:cubicBezTo>
                    <a:pt x="3904" y="13033"/>
                    <a:pt x="4041" y="13148"/>
                    <a:pt x="4177" y="13239"/>
                  </a:cubicBezTo>
                  <a:cubicBezTo>
                    <a:pt x="4246" y="13285"/>
                    <a:pt x="4314" y="13330"/>
                    <a:pt x="4383" y="13376"/>
                  </a:cubicBezTo>
                  <a:cubicBezTo>
                    <a:pt x="4451" y="13444"/>
                    <a:pt x="4543" y="13490"/>
                    <a:pt x="4611" y="13536"/>
                  </a:cubicBezTo>
                  <a:cubicBezTo>
                    <a:pt x="4771" y="13650"/>
                    <a:pt x="4908" y="13764"/>
                    <a:pt x="5045" y="13855"/>
                  </a:cubicBezTo>
                  <a:cubicBezTo>
                    <a:pt x="5227" y="13992"/>
                    <a:pt x="5387" y="14106"/>
                    <a:pt x="5547" y="14220"/>
                  </a:cubicBezTo>
                  <a:cubicBezTo>
                    <a:pt x="5707" y="14334"/>
                    <a:pt x="5844" y="14426"/>
                    <a:pt x="5981" y="14540"/>
                  </a:cubicBezTo>
                  <a:cubicBezTo>
                    <a:pt x="6072" y="14586"/>
                    <a:pt x="6163" y="14654"/>
                    <a:pt x="6255" y="14723"/>
                  </a:cubicBezTo>
                  <a:cubicBezTo>
                    <a:pt x="6551" y="14928"/>
                    <a:pt x="6871" y="15133"/>
                    <a:pt x="7168" y="15316"/>
                  </a:cubicBezTo>
                  <a:cubicBezTo>
                    <a:pt x="7236" y="15362"/>
                    <a:pt x="7327" y="15407"/>
                    <a:pt x="7396" y="15453"/>
                  </a:cubicBezTo>
                  <a:cubicBezTo>
                    <a:pt x="7464" y="15499"/>
                    <a:pt x="7556" y="15567"/>
                    <a:pt x="7624" y="15613"/>
                  </a:cubicBezTo>
                  <a:lnTo>
                    <a:pt x="7898" y="15772"/>
                  </a:lnTo>
                  <a:lnTo>
                    <a:pt x="8081" y="15887"/>
                  </a:lnTo>
                  <a:cubicBezTo>
                    <a:pt x="8172" y="15932"/>
                    <a:pt x="8263" y="16001"/>
                    <a:pt x="8332" y="16046"/>
                  </a:cubicBezTo>
                  <a:cubicBezTo>
                    <a:pt x="8423" y="16092"/>
                    <a:pt x="8491" y="16138"/>
                    <a:pt x="8560" y="16183"/>
                  </a:cubicBezTo>
                  <a:lnTo>
                    <a:pt x="8674" y="16252"/>
                  </a:lnTo>
                  <a:cubicBezTo>
                    <a:pt x="8788" y="16320"/>
                    <a:pt x="8902" y="16389"/>
                    <a:pt x="8994" y="16457"/>
                  </a:cubicBezTo>
                  <a:cubicBezTo>
                    <a:pt x="9153" y="16549"/>
                    <a:pt x="9336" y="16640"/>
                    <a:pt x="9496" y="16731"/>
                  </a:cubicBezTo>
                  <a:cubicBezTo>
                    <a:pt x="9656" y="16822"/>
                    <a:pt x="9815" y="16914"/>
                    <a:pt x="9975" y="17005"/>
                  </a:cubicBezTo>
                  <a:cubicBezTo>
                    <a:pt x="9998" y="17028"/>
                    <a:pt x="10044" y="17051"/>
                    <a:pt x="10066" y="17051"/>
                  </a:cubicBezTo>
                  <a:cubicBezTo>
                    <a:pt x="10112" y="17096"/>
                    <a:pt x="10158" y="17119"/>
                    <a:pt x="10203" y="17142"/>
                  </a:cubicBezTo>
                  <a:cubicBezTo>
                    <a:pt x="10295" y="17188"/>
                    <a:pt x="10363" y="17233"/>
                    <a:pt x="10432" y="17256"/>
                  </a:cubicBezTo>
                  <a:cubicBezTo>
                    <a:pt x="10523" y="17302"/>
                    <a:pt x="10591" y="17347"/>
                    <a:pt x="10660" y="17393"/>
                  </a:cubicBezTo>
                  <a:cubicBezTo>
                    <a:pt x="10751" y="17439"/>
                    <a:pt x="10820" y="17462"/>
                    <a:pt x="10888" y="17507"/>
                  </a:cubicBezTo>
                  <a:cubicBezTo>
                    <a:pt x="11002" y="17576"/>
                    <a:pt x="11094" y="17621"/>
                    <a:pt x="11208" y="17667"/>
                  </a:cubicBezTo>
                  <a:lnTo>
                    <a:pt x="11390" y="17758"/>
                  </a:lnTo>
                  <a:cubicBezTo>
                    <a:pt x="11413" y="17781"/>
                    <a:pt x="11459" y="17804"/>
                    <a:pt x="11504" y="17827"/>
                  </a:cubicBezTo>
                  <a:cubicBezTo>
                    <a:pt x="11527" y="17850"/>
                    <a:pt x="11573" y="17850"/>
                    <a:pt x="11596" y="17872"/>
                  </a:cubicBezTo>
                  <a:cubicBezTo>
                    <a:pt x="11641" y="17895"/>
                    <a:pt x="11710" y="17918"/>
                    <a:pt x="11755" y="17941"/>
                  </a:cubicBezTo>
                  <a:lnTo>
                    <a:pt x="11778" y="17964"/>
                  </a:lnTo>
                  <a:lnTo>
                    <a:pt x="11870" y="18009"/>
                  </a:lnTo>
                  <a:cubicBezTo>
                    <a:pt x="11915" y="18032"/>
                    <a:pt x="11961" y="18055"/>
                    <a:pt x="12007" y="18078"/>
                  </a:cubicBezTo>
                  <a:cubicBezTo>
                    <a:pt x="12052" y="18078"/>
                    <a:pt x="12075" y="18101"/>
                    <a:pt x="12121" y="18123"/>
                  </a:cubicBezTo>
                  <a:lnTo>
                    <a:pt x="12166" y="18146"/>
                  </a:lnTo>
                  <a:cubicBezTo>
                    <a:pt x="12189" y="18169"/>
                    <a:pt x="12235" y="18169"/>
                    <a:pt x="12258" y="18192"/>
                  </a:cubicBezTo>
                  <a:lnTo>
                    <a:pt x="12303" y="18192"/>
                  </a:lnTo>
                  <a:cubicBezTo>
                    <a:pt x="12349" y="18192"/>
                    <a:pt x="12417" y="18169"/>
                    <a:pt x="12440" y="18123"/>
                  </a:cubicBezTo>
                  <a:cubicBezTo>
                    <a:pt x="12463" y="18101"/>
                    <a:pt x="12486" y="18078"/>
                    <a:pt x="12486" y="18032"/>
                  </a:cubicBezTo>
                  <a:cubicBezTo>
                    <a:pt x="12486" y="18009"/>
                    <a:pt x="12509" y="18009"/>
                    <a:pt x="12509" y="17987"/>
                  </a:cubicBezTo>
                  <a:cubicBezTo>
                    <a:pt x="12509" y="17964"/>
                    <a:pt x="12532" y="17941"/>
                    <a:pt x="12554" y="17918"/>
                  </a:cubicBezTo>
                  <a:cubicBezTo>
                    <a:pt x="12600" y="17872"/>
                    <a:pt x="12623" y="17850"/>
                    <a:pt x="12646" y="17827"/>
                  </a:cubicBezTo>
                  <a:cubicBezTo>
                    <a:pt x="12669" y="17758"/>
                    <a:pt x="12714" y="17713"/>
                    <a:pt x="12760" y="17667"/>
                  </a:cubicBezTo>
                  <a:lnTo>
                    <a:pt x="12783" y="17644"/>
                  </a:lnTo>
                  <a:cubicBezTo>
                    <a:pt x="12965" y="17439"/>
                    <a:pt x="13125" y="17233"/>
                    <a:pt x="13285" y="17028"/>
                  </a:cubicBezTo>
                  <a:cubicBezTo>
                    <a:pt x="13330" y="16937"/>
                    <a:pt x="13399" y="16868"/>
                    <a:pt x="13467" y="16777"/>
                  </a:cubicBezTo>
                  <a:cubicBezTo>
                    <a:pt x="13513" y="16708"/>
                    <a:pt x="13582" y="16617"/>
                    <a:pt x="13650" y="16549"/>
                  </a:cubicBezTo>
                  <a:cubicBezTo>
                    <a:pt x="13696" y="16480"/>
                    <a:pt x="13741" y="16412"/>
                    <a:pt x="13810" y="16343"/>
                  </a:cubicBezTo>
                  <a:cubicBezTo>
                    <a:pt x="13878" y="16252"/>
                    <a:pt x="13947" y="16138"/>
                    <a:pt x="14015" y="16046"/>
                  </a:cubicBezTo>
                  <a:lnTo>
                    <a:pt x="14129" y="15887"/>
                  </a:lnTo>
                  <a:cubicBezTo>
                    <a:pt x="14175" y="15841"/>
                    <a:pt x="14198" y="15795"/>
                    <a:pt x="14243" y="15750"/>
                  </a:cubicBezTo>
                  <a:lnTo>
                    <a:pt x="14289" y="15681"/>
                  </a:lnTo>
                  <a:lnTo>
                    <a:pt x="14358" y="15590"/>
                  </a:lnTo>
                  <a:cubicBezTo>
                    <a:pt x="14380" y="15521"/>
                    <a:pt x="14426" y="15476"/>
                    <a:pt x="14449" y="15430"/>
                  </a:cubicBezTo>
                  <a:lnTo>
                    <a:pt x="14517" y="15339"/>
                  </a:lnTo>
                  <a:cubicBezTo>
                    <a:pt x="14540" y="15293"/>
                    <a:pt x="14586" y="15247"/>
                    <a:pt x="14609" y="15202"/>
                  </a:cubicBezTo>
                  <a:lnTo>
                    <a:pt x="14654" y="15133"/>
                  </a:lnTo>
                  <a:cubicBezTo>
                    <a:pt x="14700" y="15088"/>
                    <a:pt x="14723" y="15019"/>
                    <a:pt x="14768" y="14974"/>
                  </a:cubicBezTo>
                  <a:lnTo>
                    <a:pt x="14928" y="14723"/>
                  </a:lnTo>
                  <a:lnTo>
                    <a:pt x="15385" y="14061"/>
                  </a:lnTo>
                  <a:cubicBezTo>
                    <a:pt x="15430" y="13969"/>
                    <a:pt x="15476" y="13901"/>
                    <a:pt x="15522" y="13810"/>
                  </a:cubicBezTo>
                  <a:cubicBezTo>
                    <a:pt x="15544" y="13764"/>
                    <a:pt x="15567" y="13741"/>
                    <a:pt x="15590" y="13695"/>
                  </a:cubicBezTo>
                  <a:cubicBezTo>
                    <a:pt x="15613" y="13650"/>
                    <a:pt x="15659" y="13604"/>
                    <a:pt x="15681" y="13558"/>
                  </a:cubicBezTo>
                  <a:cubicBezTo>
                    <a:pt x="15727" y="13467"/>
                    <a:pt x="15773" y="13376"/>
                    <a:pt x="15841" y="13285"/>
                  </a:cubicBezTo>
                  <a:cubicBezTo>
                    <a:pt x="15864" y="13239"/>
                    <a:pt x="15910" y="13170"/>
                    <a:pt x="15933" y="13102"/>
                  </a:cubicBezTo>
                  <a:cubicBezTo>
                    <a:pt x="16001" y="12988"/>
                    <a:pt x="16092" y="12874"/>
                    <a:pt x="16161" y="12760"/>
                  </a:cubicBezTo>
                  <a:lnTo>
                    <a:pt x="16229" y="12645"/>
                  </a:lnTo>
                  <a:lnTo>
                    <a:pt x="16298" y="12554"/>
                  </a:lnTo>
                  <a:cubicBezTo>
                    <a:pt x="16389" y="12417"/>
                    <a:pt x="16480" y="12280"/>
                    <a:pt x="16549" y="12143"/>
                  </a:cubicBezTo>
                  <a:cubicBezTo>
                    <a:pt x="16640" y="11983"/>
                    <a:pt x="16709" y="11869"/>
                    <a:pt x="16777" y="11755"/>
                  </a:cubicBezTo>
                  <a:lnTo>
                    <a:pt x="16846" y="11618"/>
                  </a:lnTo>
                  <a:lnTo>
                    <a:pt x="16891" y="11573"/>
                  </a:lnTo>
                  <a:cubicBezTo>
                    <a:pt x="16891" y="11527"/>
                    <a:pt x="16914" y="11504"/>
                    <a:pt x="16937" y="11458"/>
                  </a:cubicBezTo>
                  <a:cubicBezTo>
                    <a:pt x="16937" y="11436"/>
                    <a:pt x="16960" y="11390"/>
                    <a:pt x="16982" y="11367"/>
                  </a:cubicBezTo>
                  <a:cubicBezTo>
                    <a:pt x="17028" y="11253"/>
                    <a:pt x="17097" y="11162"/>
                    <a:pt x="17142" y="11070"/>
                  </a:cubicBezTo>
                  <a:lnTo>
                    <a:pt x="17211" y="10956"/>
                  </a:lnTo>
                  <a:cubicBezTo>
                    <a:pt x="17279" y="10819"/>
                    <a:pt x="17348" y="10682"/>
                    <a:pt x="17416" y="10545"/>
                  </a:cubicBezTo>
                  <a:cubicBezTo>
                    <a:pt x="17507" y="10386"/>
                    <a:pt x="17599" y="10157"/>
                    <a:pt x="17644" y="9952"/>
                  </a:cubicBezTo>
                  <a:cubicBezTo>
                    <a:pt x="17667" y="9861"/>
                    <a:pt x="17690" y="9792"/>
                    <a:pt x="17713" y="9724"/>
                  </a:cubicBezTo>
                  <a:lnTo>
                    <a:pt x="17736" y="9632"/>
                  </a:lnTo>
                  <a:lnTo>
                    <a:pt x="17736" y="9587"/>
                  </a:lnTo>
                  <a:cubicBezTo>
                    <a:pt x="17781" y="9518"/>
                    <a:pt x="17804" y="9427"/>
                    <a:pt x="17827" y="9359"/>
                  </a:cubicBezTo>
                  <a:cubicBezTo>
                    <a:pt x="17850" y="9313"/>
                    <a:pt x="17873" y="9267"/>
                    <a:pt x="17895" y="9244"/>
                  </a:cubicBezTo>
                  <a:cubicBezTo>
                    <a:pt x="17941" y="9153"/>
                    <a:pt x="17918" y="9039"/>
                    <a:pt x="17827" y="8971"/>
                  </a:cubicBezTo>
                  <a:cubicBezTo>
                    <a:pt x="17804" y="8971"/>
                    <a:pt x="17781" y="8948"/>
                    <a:pt x="17736" y="8948"/>
                  </a:cubicBezTo>
                  <a:cubicBezTo>
                    <a:pt x="17713" y="8948"/>
                    <a:pt x="17690" y="8948"/>
                    <a:pt x="17667" y="8971"/>
                  </a:cubicBezTo>
                  <a:cubicBezTo>
                    <a:pt x="17599" y="8902"/>
                    <a:pt x="17530" y="8856"/>
                    <a:pt x="17439" y="8811"/>
                  </a:cubicBezTo>
                  <a:cubicBezTo>
                    <a:pt x="17325" y="8742"/>
                    <a:pt x="17234" y="8697"/>
                    <a:pt x="17142" y="8651"/>
                  </a:cubicBezTo>
                  <a:lnTo>
                    <a:pt x="17165" y="8651"/>
                  </a:lnTo>
                  <a:cubicBezTo>
                    <a:pt x="17119" y="8628"/>
                    <a:pt x="17051" y="8605"/>
                    <a:pt x="16960" y="8560"/>
                  </a:cubicBezTo>
                  <a:cubicBezTo>
                    <a:pt x="16937" y="8537"/>
                    <a:pt x="16914" y="8537"/>
                    <a:pt x="16868" y="8514"/>
                  </a:cubicBezTo>
                  <a:cubicBezTo>
                    <a:pt x="16846" y="8491"/>
                    <a:pt x="16800" y="8468"/>
                    <a:pt x="16754" y="8468"/>
                  </a:cubicBezTo>
                  <a:cubicBezTo>
                    <a:pt x="16686" y="8423"/>
                    <a:pt x="16617" y="8377"/>
                    <a:pt x="16549" y="8331"/>
                  </a:cubicBezTo>
                  <a:lnTo>
                    <a:pt x="16435" y="8286"/>
                  </a:lnTo>
                  <a:cubicBezTo>
                    <a:pt x="16343" y="8217"/>
                    <a:pt x="16229" y="8149"/>
                    <a:pt x="16138" y="8103"/>
                  </a:cubicBezTo>
                  <a:lnTo>
                    <a:pt x="15978" y="7989"/>
                  </a:lnTo>
                  <a:cubicBezTo>
                    <a:pt x="15887" y="7921"/>
                    <a:pt x="15796" y="7852"/>
                    <a:pt x="15681" y="7806"/>
                  </a:cubicBezTo>
                  <a:cubicBezTo>
                    <a:pt x="15613" y="7761"/>
                    <a:pt x="15544" y="7715"/>
                    <a:pt x="15453" y="7670"/>
                  </a:cubicBezTo>
                  <a:cubicBezTo>
                    <a:pt x="15385" y="7624"/>
                    <a:pt x="15293" y="7578"/>
                    <a:pt x="15225" y="7533"/>
                  </a:cubicBezTo>
                  <a:cubicBezTo>
                    <a:pt x="15156" y="7487"/>
                    <a:pt x="15088" y="7441"/>
                    <a:pt x="15020" y="7396"/>
                  </a:cubicBezTo>
                  <a:cubicBezTo>
                    <a:pt x="14928" y="7350"/>
                    <a:pt x="14837" y="7281"/>
                    <a:pt x="14746" y="7236"/>
                  </a:cubicBezTo>
                  <a:cubicBezTo>
                    <a:pt x="14677" y="7190"/>
                    <a:pt x="14609" y="7145"/>
                    <a:pt x="14540" y="7076"/>
                  </a:cubicBezTo>
                  <a:cubicBezTo>
                    <a:pt x="14472" y="7030"/>
                    <a:pt x="14403" y="7008"/>
                    <a:pt x="14335" y="6962"/>
                  </a:cubicBezTo>
                  <a:lnTo>
                    <a:pt x="14243" y="6962"/>
                  </a:lnTo>
                  <a:cubicBezTo>
                    <a:pt x="14198" y="6962"/>
                    <a:pt x="14152" y="6962"/>
                    <a:pt x="14106" y="6916"/>
                  </a:cubicBezTo>
                  <a:cubicBezTo>
                    <a:pt x="14084" y="6916"/>
                    <a:pt x="14038" y="6893"/>
                    <a:pt x="14015" y="6871"/>
                  </a:cubicBezTo>
                  <a:cubicBezTo>
                    <a:pt x="13992" y="6848"/>
                    <a:pt x="13992" y="6848"/>
                    <a:pt x="13970" y="6825"/>
                  </a:cubicBezTo>
                  <a:cubicBezTo>
                    <a:pt x="13924" y="6802"/>
                    <a:pt x="13878" y="6779"/>
                    <a:pt x="13855" y="6779"/>
                  </a:cubicBezTo>
                  <a:lnTo>
                    <a:pt x="13787" y="6734"/>
                  </a:lnTo>
                  <a:lnTo>
                    <a:pt x="13582" y="6620"/>
                  </a:lnTo>
                  <a:cubicBezTo>
                    <a:pt x="13559" y="6597"/>
                    <a:pt x="13536" y="6597"/>
                    <a:pt x="13513" y="6574"/>
                  </a:cubicBezTo>
                  <a:cubicBezTo>
                    <a:pt x="13490" y="6551"/>
                    <a:pt x="13467" y="6551"/>
                    <a:pt x="13445" y="6528"/>
                  </a:cubicBezTo>
                  <a:cubicBezTo>
                    <a:pt x="13330" y="6460"/>
                    <a:pt x="13239" y="6414"/>
                    <a:pt x="13148" y="6346"/>
                  </a:cubicBezTo>
                  <a:cubicBezTo>
                    <a:pt x="13079" y="6300"/>
                    <a:pt x="13011" y="6254"/>
                    <a:pt x="12942" y="6209"/>
                  </a:cubicBezTo>
                  <a:cubicBezTo>
                    <a:pt x="12874" y="6140"/>
                    <a:pt x="12783" y="6072"/>
                    <a:pt x="12691" y="6026"/>
                  </a:cubicBezTo>
                  <a:cubicBezTo>
                    <a:pt x="12669" y="6003"/>
                    <a:pt x="12646" y="5980"/>
                    <a:pt x="12646" y="5935"/>
                  </a:cubicBezTo>
                  <a:cubicBezTo>
                    <a:pt x="12623" y="5935"/>
                    <a:pt x="12623" y="5912"/>
                    <a:pt x="12623" y="5889"/>
                  </a:cubicBezTo>
                  <a:lnTo>
                    <a:pt x="12623" y="5866"/>
                  </a:lnTo>
                  <a:cubicBezTo>
                    <a:pt x="12577" y="5889"/>
                    <a:pt x="12554" y="5889"/>
                    <a:pt x="12509" y="5889"/>
                  </a:cubicBezTo>
                  <a:lnTo>
                    <a:pt x="12463" y="5889"/>
                  </a:lnTo>
                  <a:cubicBezTo>
                    <a:pt x="12417" y="5889"/>
                    <a:pt x="12372" y="5866"/>
                    <a:pt x="12326" y="5821"/>
                  </a:cubicBezTo>
                  <a:cubicBezTo>
                    <a:pt x="12280" y="5798"/>
                    <a:pt x="12258" y="5775"/>
                    <a:pt x="12212" y="5752"/>
                  </a:cubicBezTo>
                  <a:cubicBezTo>
                    <a:pt x="12121" y="5684"/>
                    <a:pt x="12052" y="5638"/>
                    <a:pt x="11961" y="5592"/>
                  </a:cubicBezTo>
                  <a:lnTo>
                    <a:pt x="11892" y="5547"/>
                  </a:lnTo>
                  <a:cubicBezTo>
                    <a:pt x="11778" y="5478"/>
                    <a:pt x="11687" y="5387"/>
                    <a:pt x="11573" y="5319"/>
                  </a:cubicBezTo>
                  <a:cubicBezTo>
                    <a:pt x="11504" y="5250"/>
                    <a:pt x="11436" y="5204"/>
                    <a:pt x="11390" y="5159"/>
                  </a:cubicBezTo>
                  <a:cubicBezTo>
                    <a:pt x="11345" y="5113"/>
                    <a:pt x="11299" y="5067"/>
                    <a:pt x="11253" y="5045"/>
                  </a:cubicBezTo>
                  <a:lnTo>
                    <a:pt x="11231" y="5022"/>
                  </a:lnTo>
                  <a:cubicBezTo>
                    <a:pt x="11208" y="4976"/>
                    <a:pt x="11208" y="4953"/>
                    <a:pt x="11185" y="4908"/>
                  </a:cubicBezTo>
                  <a:cubicBezTo>
                    <a:pt x="11025" y="4794"/>
                    <a:pt x="10865" y="4679"/>
                    <a:pt x="10683" y="4542"/>
                  </a:cubicBezTo>
                  <a:cubicBezTo>
                    <a:pt x="10432" y="4360"/>
                    <a:pt x="10158" y="4154"/>
                    <a:pt x="9838" y="3903"/>
                  </a:cubicBezTo>
                  <a:lnTo>
                    <a:pt x="9633" y="3744"/>
                  </a:lnTo>
                  <a:cubicBezTo>
                    <a:pt x="9610" y="3766"/>
                    <a:pt x="9587" y="3766"/>
                    <a:pt x="9564" y="3766"/>
                  </a:cubicBezTo>
                  <a:cubicBezTo>
                    <a:pt x="9519" y="3766"/>
                    <a:pt x="9496" y="3744"/>
                    <a:pt x="9473" y="3744"/>
                  </a:cubicBezTo>
                  <a:cubicBezTo>
                    <a:pt x="9404" y="3721"/>
                    <a:pt x="9382" y="3675"/>
                    <a:pt x="9359" y="3629"/>
                  </a:cubicBezTo>
                  <a:cubicBezTo>
                    <a:pt x="9336" y="3607"/>
                    <a:pt x="9336" y="3584"/>
                    <a:pt x="9313" y="3561"/>
                  </a:cubicBezTo>
                  <a:cubicBezTo>
                    <a:pt x="9290" y="3538"/>
                    <a:pt x="9268" y="3492"/>
                    <a:pt x="9222" y="3470"/>
                  </a:cubicBezTo>
                  <a:cubicBezTo>
                    <a:pt x="9222" y="3447"/>
                    <a:pt x="9222" y="3447"/>
                    <a:pt x="9199" y="3447"/>
                  </a:cubicBezTo>
                  <a:cubicBezTo>
                    <a:pt x="9153" y="3401"/>
                    <a:pt x="9108" y="3356"/>
                    <a:pt x="9062" y="3333"/>
                  </a:cubicBezTo>
                  <a:cubicBezTo>
                    <a:pt x="8994" y="3287"/>
                    <a:pt x="8925" y="3241"/>
                    <a:pt x="8857" y="3196"/>
                  </a:cubicBezTo>
                  <a:cubicBezTo>
                    <a:pt x="8720" y="3082"/>
                    <a:pt x="8583" y="2968"/>
                    <a:pt x="8423" y="2876"/>
                  </a:cubicBezTo>
                  <a:cubicBezTo>
                    <a:pt x="8126" y="2671"/>
                    <a:pt x="7852" y="2443"/>
                    <a:pt x="7601" y="2214"/>
                  </a:cubicBezTo>
                  <a:cubicBezTo>
                    <a:pt x="7533" y="2169"/>
                    <a:pt x="7464" y="2100"/>
                    <a:pt x="7396" y="2054"/>
                  </a:cubicBezTo>
                  <a:cubicBezTo>
                    <a:pt x="7373" y="2032"/>
                    <a:pt x="7327" y="2009"/>
                    <a:pt x="7305" y="2009"/>
                  </a:cubicBezTo>
                  <a:cubicBezTo>
                    <a:pt x="7259" y="1963"/>
                    <a:pt x="7213" y="1940"/>
                    <a:pt x="7168" y="1895"/>
                  </a:cubicBezTo>
                  <a:cubicBezTo>
                    <a:pt x="7145" y="1872"/>
                    <a:pt x="7099" y="1849"/>
                    <a:pt x="7076" y="1826"/>
                  </a:cubicBezTo>
                  <a:cubicBezTo>
                    <a:pt x="7031" y="1781"/>
                    <a:pt x="7008" y="1758"/>
                    <a:pt x="6962" y="1735"/>
                  </a:cubicBezTo>
                  <a:cubicBezTo>
                    <a:pt x="6917" y="1689"/>
                    <a:pt x="6894" y="1666"/>
                    <a:pt x="6848" y="1644"/>
                  </a:cubicBezTo>
                  <a:lnTo>
                    <a:pt x="6780" y="1598"/>
                  </a:lnTo>
                  <a:lnTo>
                    <a:pt x="6757" y="1575"/>
                  </a:lnTo>
                  <a:cubicBezTo>
                    <a:pt x="6734" y="1552"/>
                    <a:pt x="6711" y="1552"/>
                    <a:pt x="6711" y="1530"/>
                  </a:cubicBezTo>
                  <a:cubicBezTo>
                    <a:pt x="6643" y="1484"/>
                    <a:pt x="6597" y="1415"/>
                    <a:pt x="6597" y="1347"/>
                  </a:cubicBezTo>
                  <a:cubicBezTo>
                    <a:pt x="6597" y="1347"/>
                    <a:pt x="6597" y="1347"/>
                    <a:pt x="6597" y="1324"/>
                  </a:cubicBezTo>
                  <a:cubicBezTo>
                    <a:pt x="6574" y="1324"/>
                    <a:pt x="6574" y="1301"/>
                    <a:pt x="6551" y="1278"/>
                  </a:cubicBezTo>
                  <a:lnTo>
                    <a:pt x="6460" y="1210"/>
                  </a:lnTo>
                  <a:cubicBezTo>
                    <a:pt x="6300" y="1073"/>
                    <a:pt x="6118" y="913"/>
                    <a:pt x="5935" y="776"/>
                  </a:cubicBezTo>
                  <a:cubicBezTo>
                    <a:pt x="5889" y="708"/>
                    <a:pt x="5821" y="662"/>
                    <a:pt x="5752" y="617"/>
                  </a:cubicBezTo>
                  <a:lnTo>
                    <a:pt x="5638" y="502"/>
                  </a:lnTo>
                  <a:lnTo>
                    <a:pt x="5570" y="457"/>
                  </a:lnTo>
                  <a:lnTo>
                    <a:pt x="5433" y="320"/>
                  </a:lnTo>
                  <a:cubicBezTo>
                    <a:pt x="5364" y="274"/>
                    <a:pt x="5319" y="206"/>
                    <a:pt x="5250" y="160"/>
                  </a:cubicBezTo>
                  <a:lnTo>
                    <a:pt x="5227" y="137"/>
                  </a:lnTo>
                  <a:cubicBezTo>
                    <a:pt x="5205" y="92"/>
                    <a:pt x="5159" y="69"/>
                    <a:pt x="5136" y="46"/>
                  </a:cubicBezTo>
                  <a:cubicBezTo>
                    <a:pt x="5090" y="23"/>
                    <a:pt x="5045" y="0"/>
                    <a:pt x="499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26" name="Google Shape;7126;p25"/>
            <p:cNvSpPr/>
            <p:nvPr/>
          </p:nvSpPr>
          <p:spPr>
            <a:xfrm>
              <a:off x="6872850" y="2453200"/>
              <a:ext cx="44550" cy="42250"/>
            </a:xfrm>
            <a:custGeom>
              <a:avLst/>
              <a:gdLst/>
              <a:ahLst/>
              <a:cxnLst/>
              <a:rect l="l" t="t" r="r" b="b"/>
              <a:pathLst>
                <a:path w="1782" h="1690" extrusionOk="0">
                  <a:moveTo>
                    <a:pt x="457" y="1531"/>
                  </a:moveTo>
                  <a:cubicBezTo>
                    <a:pt x="459" y="1552"/>
                    <a:pt x="480" y="1552"/>
                    <a:pt x="480" y="1552"/>
                  </a:cubicBezTo>
                  <a:cubicBezTo>
                    <a:pt x="473" y="1545"/>
                    <a:pt x="465" y="1538"/>
                    <a:pt x="457" y="1531"/>
                  </a:cubicBezTo>
                  <a:close/>
                  <a:moveTo>
                    <a:pt x="366" y="0"/>
                  </a:moveTo>
                  <a:cubicBezTo>
                    <a:pt x="320" y="0"/>
                    <a:pt x="298" y="23"/>
                    <a:pt x="275" y="46"/>
                  </a:cubicBezTo>
                  <a:cubicBezTo>
                    <a:pt x="252" y="69"/>
                    <a:pt x="229" y="92"/>
                    <a:pt x="229" y="137"/>
                  </a:cubicBezTo>
                  <a:cubicBezTo>
                    <a:pt x="183" y="160"/>
                    <a:pt x="161" y="206"/>
                    <a:pt x="138" y="251"/>
                  </a:cubicBezTo>
                  <a:cubicBezTo>
                    <a:pt x="92" y="320"/>
                    <a:pt x="69" y="411"/>
                    <a:pt x="46" y="480"/>
                  </a:cubicBezTo>
                  <a:cubicBezTo>
                    <a:pt x="24" y="548"/>
                    <a:pt x="1" y="617"/>
                    <a:pt x="1" y="708"/>
                  </a:cubicBezTo>
                  <a:cubicBezTo>
                    <a:pt x="1" y="776"/>
                    <a:pt x="24" y="845"/>
                    <a:pt x="24" y="913"/>
                  </a:cubicBezTo>
                  <a:cubicBezTo>
                    <a:pt x="46" y="982"/>
                    <a:pt x="92" y="1050"/>
                    <a:pt x="115" y="1096"/>
                  </a:cubicBezTo>
                  <a:cubicBezTo>
                    <a:pt x="138" y="1164"/>
                    <a:pt x="183" y="1210"/>
                    <a:pt x="206" y="1279"/>
                  </a:cubicBezTo>
                  <a:cubicBezTo>
                    <a:pt x="252" y="1324"/>
                    <a:pt x="298" y="1393"/>
                    <a:pt x="343" y="1438"/>
                  </a:cubicBezTo>
                  <a:cubicBezTo>
                    <a:pt x="381" y="1476"/>
                    <a:pt x="419" y="1499"/>
                    <a:pt x="457" y="1531"/>
                  </a:cubicBezTo>
                  <a:lnTo>
                    <a:pt x="457" y="1531"/>
                  </a:lnTo>
                  <a:cubicBezTo>
                    <a:pt x="457" y="1531"/>
                    <a:pt x="457" y="1530"/>
                    <a:pt x="457" y="1530"/>
                  </a:cubicBezTo>
                  <a:lnTo>
                    <a:pt x="457" y="1530"/>
                  </a:lnTo>
                  <a:lnTo>
                    <a:pt x="503" y="1575"/>
                  </a:lnTo>
                  <a:cubicBezTo>
                    <a:pt x="503" y="1573"/>
                    <a:pt x="503" y="1572"/>
                    <a:pt x="503" y="1570"/>
                  </a:cubicBezTo>
                  <a:lnTo>
                    <a:pt x="503" y="1570"/>
                  </a:lnTo>
                  <a:cubicBezTo>
                    <a:pt x="526" y="1586"/>
                    <a:pt x="555" y="1598"/>
                    <a:pt x="571" y="1598"/>
                  </a:cubicBezTo>
                  <a:cubicBezTo>
                    <a:pt x="617" y="1621"/>
                    <a:pt x="663" y="1644"/>
                    <a:pt x="708" y="1667"/>
                  </a:cubicBezTo>
                  <a:cubicBezTo>
                    <a:pt x="777" y="1689"/>
                    <a:pt x="868" y="1689"/>
                    <a:pt x="937" y="1689"/>
                  </a:cubicBezTo>
                  <a:cubicBezTo>
                    <a:pt x="982" y="1689"/>
                    <a:pt x="1051" y="1689"/>
                    <a:pt x="1096" y="1667"/>
                  </a:cubicBezTo>
                  <a:cubicBezTo>
                    <a:pt x="1119" y="1667"/>
                    <a:pt x="1142" y="1667"/>
                    <a:pt x="1188" y="1644"/>
                  </a:cubicBezTo>
                  <a:cubicBezTo>
                    <a:pt x="1256" y="1621"/>
                    <a:pt x="1325" y="1598"/>
                    <a:pt x="1370" y="1552"/>
                  </a:cubicBezTo>
                  <a:cubicBezTo>
                    <a:pt x="1439" y="1507"/>
                    <a:pt x="1484" y="1461"/>
                    <a:pt x="1530" y="1393"/>
                  </a:cubicBezTo>
                  <a:cubicBezTo>
                    <a:pt x="1576" y="1347"/>
                    <a:pt x="1621" y="1279"/>
                    <a:pt x="1644" y="1210"/>
                  </a:cubicBezTo>
                  <a:cubicBezTo>
                    <a:pt x="1667" y="1164"/>
                    <a:pt x="1690" y="1142"/>
                    <a:pt x="1713" y="1096"/>
                  </a:cubicBezTo>
                  <a:cubicBezTo>
                    <a:pt x="1736" y="1050"/>
                    <a:pt x="1736" y="1027"/>
                    <a:pt x="1736" y="982"/>
                  </a:cubicBezTo>
                  <a:cubicBezTo>
                    <a:pt x="1736" y="959"/>
                    <a:pt x="1736" y="959"/>
                    <a:pt x="1736" y="959"/>
                  </a:cubicBezTo>
                  <a:cubicBezTo>
                    <a:pt x="1758" y="936"/>
                    <a:pt x="1758" y="913"/>
                    <a:pt x="1758" y="890"/>
                  </a:cubicBezTo>
                  <a:cubicBezTo>
                    <a:pt x="1781" y="845"/>
                    <a:pt x="1758" y="776"/>
                    <a:pt x="1713" y="754"/>
                  </a:cubicBezTo>
                  <a:cubicBezTo>
                    <a:pt x="1690" y="731"/>
                    <a:pt x="1644" y="708"/>
                    <a:pt x="1621" y="708"/>
                  </a:cubicBezTo>
                  <a:lnTo>
                    <a:pt x="1507" y="708"/>
                  </a:lnTo>
                  <a:cubicBezTo>
                    <a:pt x="1416" y="639"/>
                    <a:pt x="1348" y="594"/>
                    <a:pt x="1256" y="548"/>
                  </a:cubicBezTo>
                  <a:cubicBezTo>
                    <a:pt x="1188" y="525"/>
                    <a:pt x="1142" y="502"/>
                    <a:pt x="1096" y="457"/>
                  </a:cubicBezTo>
                  <a:cubicBezTo>
                    <a:pt x="1028" y="434"/>
                    <a:pt x="982" y="411"/>
                    <a:pt x="937" y="366"/>
                  </a:cubicBezTo>
                  <a:cubicBezTo>
                    <a:pt x="868" y="343"/>
                    <a:pt x="823" y="297"/>
                    <a:pt x="754" y="251"/>
                  </a:cubicBezTo>
                  <a:cubicBezTo>
                    <a:pt x="731" y="206"/>
                    <a:pt x="686" y="183"/>
                    <a:pt x="640" y="160"/>
                  </a:cubicBezTo>
                  <a:cubicBezTo>
                    <a:pt x="617" y="137"/>
                    <a:pt x="617" y="137"/>
                    <a:pt x="594" y="114"/>
                  </a:cubicBezTo>
                  <a:cubicBezTo>
                    <a:pt x="571" y="114"/>
                    <a:pt x="571" y="114"/>
                    <a:pt x="571" y="92"/>
                  </a:cubicBezTo>
                  <a:lnTo>
                    <a:pt x="480" y="92"/>
                  </a:lnTo>
                  <a:cubicBezTo>
                    <a:pt x="457" y="69"/>
                    <a:pt x="457" y="46"/>
                    <a:pt x="435" y="46"/>
                  </a:cubicBezTo>
                  <a:cubicBezTo>
                    <a:pt x="412" y="23"/>
                    <a:pt x="389" y="0"/>
                    <a:pt x="3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27" name="Google Shape;7127;p25"/>
            <p:cNvSpPr/>
            <p:nvPr/>
          </p:nvSpPr>
          <p:spPr>
            <a:xfrm>
              <a:off x="6892250" y="2468600"/>
              <a:ext cx="17725" cy="11300"/>
            </a:xfrm>
            <a:custGeom>
              <a:avLst/>
              <a:gdLst/>
              <a:ahLst/>
              <a:cxnLst/>
              <a:rect l="l" t="t" r="r" b="b"/>
              <a:pathLst>
                <a:path w="709" h="452" extrusionOk="0">
                  <a:moveTo>
                    <a:pt x="47" y="1"/>
                  </a:moveTo>
                  <a:cubicBezTo>
                    <a:pt x="47" y="1"/>
                    <a:pt x="24" y="1"/>
                    <a:pt x="24" y="23"/>
                  </a:cubicBezTo>
                  <a:cubicBezTo>
                    <a:pt x="1" y="23"/>
                    <a:pt x="1" y="46"/>
                    <a:pt x="1" y="46"/>
                  </a:cubicBezTo>
                  <a:cubicBezTo>
                    <a:pt x="1" y="69"/>
                    <a:pt x="1" y="69"/>
                    <a:pt x="24" y="92"/>
                  </a:cubicBezTo>
                  <a:cubicBezTo>
                    <a:pt x="47" y="115"/>
                    <a:pt x="69" y="138"/>
                    <a:pt x="92" y="160"/>
                  </a:cubicBezTo>
                  <a:cubicBezTo>
                    <a:pt x="115" y="183"/>
                    <a:pt x="115" y="183"/>
                    <a:pt x="138" y="206"/>
                  </a:cubicBezTo>
                  <a:cubicBezTo>
                    <a:pt x="161" y="229"/>
                    <a:pt x="184" y="229"/>
                    <a:pt x="206" y="252"/>
                  </a:cubicBezTo>
                  <a:cubicBezTo>
                    <a:pt x="206" y="252"/>
                    <a:pt x="229" y="274"/>
                    <a:pt x="252" y="274"/>
                  </a:cubicBezTo>
                  <a:cubicBezTo>
                    <a:pt x="275" y="297"/>
                    <a:pt x="275" y="297"/>
                    <a:pt x="298" y="297"/>
                  </a:cubicBezTo>
                  <a:cubicBezTo>
                    <a:pt x="320" y="320"/>
                    <a:pt x="366" y="320"/>
                    <a:pt x="389" y="343"/>
                  </a:cubicBezTo>
                  <a:cubicBezTo>
                    <a:pt x="480" y="366"/>
                    <a:pt x="549" y="411"/>
                    <a:pt x="640" y="434"/>
                  </a:cubicBezTo>
                  <a:cubicBezTo>
                    <a:pt x="651" y="446"/>
                    <a:pt x="657" y="451"/>
                    <a:pt x="663" y="451"/>
                  </a:cubicBezTo>
                  <a:cubicBezTo>
                    <a:pt x="669" y="451"/>
                    <a:pt x="674" y="446"/>
                    <a:pt x="686" y="434"/>
                  </a:cubicBezTo>
                  <a:cubicBezTo>
                    <a:pt x="686" y="434"/>
                    <a:pt x="708" y="434"/>
                    <a:pt x="708" y="411"/>
                  </a:cubicBezTo>
                  <a:cubicBezTo>
                    <a:pt x="708" y="411"/>
                    <a:pt x="708" y="389"/>
                    <a:pt x="708" y="389"/>
                  </a:cubicBezTo>
                  <a:cubicBezTo>
                    <a:pt x="708" y="366"/>
                    <a:pt x="708" y="366"/>
                    <a:pt x="686" y="366"/>
                  </a:cubicBezTo>
                  <a:cubicBezTo>
                    <a:pt x="640" y="343"/>
                    <a:pt x="572" y="320"/>
                    <a:pt x="526" y="297"/>
                  </a:cubicBezTo>
                  <a:lnTo>
                    <a:pt x="412" y="252"/>
                  </a:lnTo>
                  <a:cubicBezTo>
                    <a:pt x="389" y="229"/>
                    <a:pt x="366" y="229"/>
                    <a:pt x="343" y="229"/>
                  </a:cubicBezTo>
                  <a:cubicBezTo>
                    <a:pt x="320" y="206"/>
                    <a:pt x="275" y="183"/>
                    <a:pt x="252" y="160"/>
                  </a:cubicBezTo>
                  <a:cubicBezTo>
                    <a:pt x="206" y="138"/>
                    <a:pt x="184" y="115"/>
                    <a:pt x="161" y="92"/>
                  </a:cubicBezTo>
                  <a:cubicBezTo>
                    <a:pt x="138" y="69"/>
                    <a:pt x="115" y="46"/>
                    <a:pt x="92" y="23"/>
                  </a:cubicBezTo>
                  <a:cubicBezTo>
                    <a:pt x="69" y="1"/>
                    <a:pt x="69" y="1"/>
                    <a:pt x="4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28" name="Google Shape;7128;p25"/>
            <p:cNvSpPr/>
            <p:nvPr/>
          </p:nvSpPr>
          <p:spPr>
            <a:xfrm>
              <a:off x="6908800" y="2476600"/>
              <a:ext cx="7450" cy="9150"/>
            </a:xfrm>
            <a:custGeom>
              <a:avLst/>
              <a:gdLst/>
              <a:ahLst/>
              <a:cxnLst/>
              <a:rect l="l" t="t" r="r" b="b"/>
              <a:pathLst>
                <a:path w="298" h="366" extrusionOk="0">
                  <a:moveTo>
                    <a:pt x="206" y="0"/>
                  </a:moveTo>
                  <a:cubicBezTo>
                    <a:pt x="183" y="46"/>
                    <a:pt x="161" y="69"/>
                    <a:pt x="115" y="114"/>
                  </a:cubicBezTo>
                  <a:cubicBezTo>
                    <a:pt x="115" y="137"/>
                    <a:pt x="92" y="160"/>
                    <a:pt x="69" y="183"/>
                  </a:cubicBezTo>
                  <a:cubicBezTo>
                    <a:pt x="46" y="206"/>
                    <a:pt x="24" y="251"/>
                    <a:pt x="1" y="297"/>
                  </a:cubicBezTo>
                  <a:cubicBezTo>
                    <a:pt x="1" y="320"/>
                    <a:pt x="1" y="343"/>
                    <a:pt x="24" y="365"/>
                  </a:cubicBezTo>
                  <a:cubicBezTo>
                    <a:pt x="46" y="365"/>
                    <a:pt x="69" y="365"/>
                    <a:pt x="92" y="343"/>
                  </a:cubicBezTo>
                  <a:cubicBezTo>
                    <a:pt x="115" y="320"/>
                    <a:pt x="115" y="297"/>
                    <a:pt x="138" y="251"/>
                  </a:cubicBezTo>
                  <a:cubicBezTo>
                    <a:pt x="161" y="228"/>
                    <a:pt x="161" y="206"/>
                    <a:pt x="183" y="183"/>
                  </a:cubicBezTo>
                  <a:cubicBezTo>
                    <a:pt x="183" y="183"/>
                    <a:pt x="183" y="206"/>
                    <a:pt x="183" y="206"/>
                  </a:cubicBezTo>
                  <a:cubicBezTo>
                    <a:pt x="183" y="183"/>
                    <a:pt x="206" y="160"/>
                    <a:pt x="206" y="160"/>
                  </a:cubicBezTo>
                  <a:cubicBezTo>
                    <a:pt x="229" y="114"/>
                    <a:pt x="252" y="91"/>
                    <a:pt x="275" y="69"/>
                  </a:cubicBezTo>
                  <a:cubicBezTo>
                    <a:pt x="298" y="69"/>
                    <a:pt x="298" y="23"/>
                    <a:pt x="275" y="0"/>
                  </a:cubicBezTo>
                  <a:close/>
                </a:path>
              </a:pathLst>
            </a:custGeom>
            <a:solidFill>
              <a:srgbClr val="FEC4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29" name="Google Shape;7129;p25"/>
            <p:cNvSpPr/>
            <p:nvPr/>
          </p:nvSpPr>
          <p:spPr>
            <a:xfrm>
              <a:off x="6892250" y="1988700"/>
              <a:ext cx="258525" cy="587775"/>
            </a:xfrm>
            <a:custGeom>
              <a:avLst/>
              <a:gdLst/>
              <a:ahLst/>
              <a:cxnLst/>
              <a:rect l="l" t="t" r="r" b="b"/>
              <a:pathLst>
                <a:path w="10341" h="23511" extrusionOk="0">
                  <a:moveTo>
                    <a:pt x="7510" y="1"/>
                  </a:moveTo>
                  <a:cubicBezTo>
                    <a:pt x="7488" y="1"/>
                    <a:pt x="7442" y="1"/>
                    <a:pt x="7419" y="23"/>
                  </a:cubicBezTo>
                  <a:cubicBezTo>
                    <a:pt x="7373" y="69"/>
                    <a:pt x="7351" y="160"/>
                    <a:pt x="7396" y="229"/>
                  </a:cubicBezTo>
                  <a:lnTo>
                    <a:pt x="7419" y="252"/>
                  </a:lnTo>
                  <a:lnTo>
                    <a:pt x="7442" y="297"/>
                  </a:lnTo>
                  <a:lnTo>
                    <a:pt x="7465" y="320"/>
                  </a:lnTo>
                  <a:cubicBezTo>
                    <a:pt x="7465" y="343"/>
                    <a:pt x="7465" y="366"/>
                    <a:pt x="7465" y="366"/>
                  </a:cubicBezTo>
                  <a:lnTo>
                    <a:pt x="7465" y="411"/>
                  </a:lnTo>
                  <a:cubicBezTo>
                    <a:pt x="7488" y="457"/>
                    <a:pt x="7510" y="503"/>
                    <a:pt x="7533" y="571"/>
                  </a:cubicBezTo>
                  <a:cubicBezTo>
                    <a:pt x="7579" y="685"/>
                    <a:pt x="7602" y="799"/>
                    <a:pt x="7647" y="914"/>
                  </a:cubicBezTo>
                  <a:lnTo>
                    <a:pt x="7693" y="1005"/>
                  </a:lnTo>
                  <a:cubicBezTo>
                    <a:pt x="7762" y="1187"/>
                    <a:pt x="7807" y="1370"/>
                    <a:pt x="7876" y="1530"/>
                  </a:cubicBezTo>
                  <a:cubicBezTo>
                    <a:pt x="7876" y="1598"/>
                    <a:pt x="7898" y="1690"/>
                    <a:pt x="7921" y="1758"/>
                  </a:cubicBezTo>
                  <a:lnTo>
                    <a:pt x="7944" y="1804"/>
                  </a:lnTo>
                  <a:lnTo>
                    <a:pt x="7944" y="1849"/>
                  </a:lnTo>
                  <a:cubicBezTo>
                    <a:pt x="7967" y="1918"/>
                    <a:pt x="7990" y="1986"/>
                    <a:pt x="8013" y="2055"/>
                  </a:cubicBezTo>
                  <a:cubicBezTo>
                    <a:pt x="8058" y="2123"/>
                    <a:pt x="8081" y="2192"/>
                    <a:pt x="8104" y="2260"/>
                  </a:cubicBezTo>
                  <a:cubicBezTo>
                    <a:pt x="8127" y="2306"/>
                    <a:pt x="8150" y="2352"/>
                    <a:pt x="8150" y="2397"/>
                  </a:cubicBezTo>
                  <a:cubicBezTo>
                    <a:pt x="8172" y="2443"/>
                    <a:pt x="8195" y="2488"/>
                    <a:pt x="8218" y="2534"/>
                  </a:cubicBezTo>
                  <a:lnTo>
                    <a:pt x="8218" y="2557"/>
                  </a:lnTo>
                  <a:lnTo>
                    <a:pt x="8286" y="2694"/>
                  </a:lnTo>
                  <a:lnTo>
                    <a:pt x="8286" y="2717"/>
                  </a:lnTo>
                  <a:cubicBezTo>
                    <a:pt x="8309" y="2762"/>
                    <a:pt x="8355" y="2831"/>
                    <a:pt x="8401" y="2877"/>
                  </a:cubicBezTo>
                  <a:cubicBezTo>
                    <a:pt x="8423" y="2899"/>
                    <a:pt x="8446" y="2899"/>
                    <a:pt x="8469" y="2899"/>
                  </a:cubicBezTo>
                  <a:cubicBezTo>
                    <a:pt x="8492" y="2991"/>
                    <a:pt x="8492" y="3082"/>
                    <a:pt x="8515" y="3150"/>
                  </a:cubicBezTo>
                  <a:lnTo>
                    <a:pt x="8515" y="3265"/>
                  </a:lnTo>
                  <a:cubicBezTo>
                    <a:pt x="8538" y="3402"/>
                    <a:pt x="8560" y="3561"/>
                    <a:pt x="8583" y="3698"/>
                  </a:cubicBezTo>
                  <a:cubicBezTo>
                    <a:pt x="8583" y="3767"/>
                    <a:pt x="8583" y="3812"/>
                    <a:pt x="8606" y="3881"/>
                  </a:cubicBezTo>
                  <a:lnTo>
                    <a:pt x="8606" y="3972"/>
                  </a:lnTo>
                  <a:cubicBezTo>
                    <a:pt x="8629" y="4063"/>
                    <a:pt x="8629" y="4155"/>
                    <a:pt x="8629" y="4246"/>
                  </a:cubicBezTo>
                  <a:lnTo>
                    <a:pt x="8652" y="4429"/>
                  </a:lnTo>
                  <a:cubicBezTo>
                    <a:pt x="8675" y="4566"/>
                    <a:pt x="8697" y="4703"/>
                    <a:pt x="8697" y="4840"/>
                  </a:cubicBezTo>
                  <a:cubicBezTo>
                    <a:pt x="8720" y="5205"/>
                    <a:pt x="8743" y="5547"/>
                    <a:pt x="8743" y="5844"/>
                  </a:cubicBezTo>
                  <a:lnTo>
                    <a:pt x="8743" y="5867"/>
                  </a:lnTo>
                  <a:lnTo>
                    <a:pt x="8743" y="5889"/>
                  </a:lnTo>
                  <a:cubicBezTo>
                    <a:pt x="8743" y="5958"/>
                    <a:pt x="8743" y="6049"/>
                    <a:pt x="8743" y="6141"/>
                  </a:cubicBezTo>
                  <a:lnTo>
                    <a:pt x="8743" y="6255"/>
                  </a:lnTo>
                  <a:cubicBezTo>
                    <a:pt x="8720" y="6346"/>
                    <a:pt x="8720" y="6437"/>
                    <a:pt x="8720" y="6506"/>
                  </a:cubicBezTo>
                  <a:cubicBezTo>
                    <a:pt x="8720" y="6574"/>
                    <a:pt x="8720" y="6666"/>
                    <a:pt x="8720" y="6734"/>
                  </a:cubicBezTo>
                  <a:lnTo>
                    <a:pt x="8720" y="6917"/>
                  </a:lnTo>
                  <a:lnTo>
                    <a:pt x="8720" y="6962"/>
                  </a:lnTo>
                  <a:lnTo>
                    <a:pt x="8720" y="7054"/>
                  </a:lnTo>
                  <a:cubicBezTo>
                    <a:pt x="8720" y="7145"/>
                    <a:pt x="8720" y="7236"/>
                    <a:pt x="8720" y="7327"/>
                  </a:cubicBezTo>
                  <a:cubicBezTo>
                    <a:pt x="8720" y="7442"/>
                    <a:pt x="8720" y="7579"/>
                    <a:pt x="8720" y="7693"/>
                  </a:cubicBezTo>
                  <a:cubicBezTo>
                    <a:pt x="8720" y="7830"/>
                    <a:pt x="8720" y="7967"/>
                    <a:pt x="8697" y="8104"/>
                  </a:cubicBezTo>
                  <a:lnTo>
                    <a:pt x="8697" y="8149"/>
                  </a:lnTo>
                  <a:cubicBezTo>
                    <a:pt x="8697" y="8218"/>
                    <a:pt x="8697" y="8286"/>
                    <a:pt x="8697" y="8355"/>
                  </a:cubicBezTo>
                  <a:cubicBezTo>
                    <a:pt x="8697" y="8423"/>
                    <a:pt x="8675" y="8492"/>
                    <a:pt x="8675" y="8537"/>
                  </a:cubicBezTo>
                  <a:lnTo>
                    <a:pt x="8675" y="8606"/>
                  </a:lnTo>
                  <a:lnTo>
                    <a:pt x="8652" y="8811"/>
                  </a:lnTo>
                  <a:cubicBezTo>
                    <a:pt x="8629" y="8902"/>
                    <a:pt x="8629" y="9017"/>
                    <a:pt x="8629" y="9108"/>
                  </a:cubicBezTo>
                  <a:cubicBezTo>
                    <a:pt x="8606" y="9176"/>
                    <a:pt x="8606" y="9268"/>
                    <a:pt x="8583" y="9336"/>
                  </a:cubicBezTo>
                  <a:cubicBezTo>
                    <a:pt x="8583" y="9405"/>
                    <a:pt x="8560" y="9450"/>
                    <a:pt x="8560" y="9519"/>
                  </a:cubicBezTo>
                  <a:cubicBezTo>
                    <a:pt x="8492" y="9633"/>
                    <a:pt x="8469" y="9747"/>
                    <a:pt x="8446" y="9861"/>
                  </a:cubicBezTo>
                  <a:lnTo>
                    <a:pt x="8446" y="9884"/>
                  </a:lnTo>
                  <a:cubicBezTo>
                    <a:pt x="8446" y="9930"/>
                    <a:pt x="8423" y="9975"/>
                    <a:pt x="8423" y="10021"/>
                  </a:cubicBezTo>
                  <a:cubicBezTo>
                    <a:pt x="8423" y="10066"/>
                    <a:pt x="8401" y="10112"/>
                    <a:pt x="8401" y="10181"/>
                  </a:cubicBezTo>
                  <a:cubicBezTo>
                    <a:pt x="8355" y="10340"/>
                    <a:pt x="8309" y="10523"/>
                    <a:pt x="8286" y="10706"/>
                  </a:cubicBezTo>
                  <a:cubicBezTo>
                    <a:pt x="8264" y="10774"/>
                    <a:pt x="8241" y="10843"/>
                    <a:pt x="8241" y="10888"/>
                  </a:cubicBezTo>
                  <a:cubicBezTo>
                    <a:pt x="8195" y="11025"/>
                    <a:pt x="8172" y="11162"/>
                    <a:pt x="8127" y="11276"/>
                  </a:cubicBezTo>
                  <a:lnTo>
                    <a:pt x="8104" y="11345"/>
                  </a:lnTo>
                  <a:cubicBezTo>
                    <a:pt x="8104" y="11413"/>
                    <a:pt x="8081" y="11482"/>
                    <a:pt x="8058" y="11550"/>
                  </a:cubicBezTo>
                  <a:cubicBezTo>
                    <a:pt x="8035" y="11596"/>
                    <a:pt x="8013" y="11664"/>
                    <a:pt x="8013" y="11710"/>
                  </a:cubicBezTo>
                  <a:cubicBezTo>
                    <a:pt x="7990" y="11733"/>
                    <a:pt x="7990" y="11778"/>
                    <a:pt x="7967" y="11801"/>
                  </a:cubicBezTo>
                  <a:cubicBezTo>
                    <a:pt x="7944" y="11870"/>
                    <a:pt x="7921" y="11938"/>
                    <a:pt x="7898" y="12007"/>
                  </a:cubicBezTo>
                  <a:cubicBezTo>
                    <a:pt x="7876" y="12098"/>
                    <a:pt x="7853" y="12189"/>
                    <a:pt x="7830" y="12281"/>
                  </a:cubicBezTo>
                  <a:cubicBezTo>
                    <a:pt x="7784" y="12372"/>
                    <a:pt x="7762" y="12463"/>
                    <a:pt x="7739" y="12554"/>
                  </a:cubicBezTo>
                  <a:cubicBezTo>
                    <a:pt x="7716" y="12623"/>
                    <a:pt x="7693" y="12714"/>
                    <a:pt x="7670" y="12783"/>
                  </a:cubicBezTo>
                  <a:lnTo>
                    <a:pt x="7647" y="12828"/>
                  </a:lnTo>
                  <a:cubicBezTo>
                    <a:pt x="7579" y="13148"/>
                    <a:pt x="7465" y="13513"/>
                    <a:pt x="7351" y="13878"/>
                  </a:cubicBezTo>
                  <a:cubicBezTo>
                    <a:pt x="7328" y="13970"/>
                    <a:pt x="7305" y="14038"/>
                    <a:pt x="7282" y="14107"/>
                  </a:cubicBezTo>
                  <a:lnTo>
                    <a:pt x="7259" y="14129"/>
                  </a:lnTo>
                  <a:lnTo>
                    <a:pt x="7237" y="14198"/>
                  </a:lnTo>
                  <a:lnTo>
                    <a:pt x="7191" y="14312"/>
                  </a:lnTo>
                  <a:lnTo>
                    <a:pt x="7168" y="14358"/>
                  </a:lnTo>
                  <a:lnTo>
                    <a:pt x="7191" y="14335"/>
                  </a:lnTo>
                  <a:lnTo>
                    <a:pt x="7191" y="14335"/>
                  </a:lnTo>
                  <a:cubicBezTo>
                    <a:pt x="7122" y="14495"/>
                    <a:pt x="7054" y="14654"/>
                    <a:pt x="7008" y="14814"/>
                  </a:cubicBezTo>
                  <a:lnTo>
                    <a:pt x="6917" y="14997"/>
                  </a:lnTo>
                  <a:cubicBezTo>
                    <a:pt x="6871" y="15111"/>
                    <a:pt x="6826" y="15248"/>
                    <a:pt x="6780" y="15362"/>
                  </a:cubicBezTo>
                  <a:cubicBezTo>
                    <a:pt x="6620" y="15704"/>
                    <a:pt x="6438" y="16070"/>
                    <a:pt x="6255" y="16412"/>
                  </a:cubicBezTo>
                  <a:lnTo>
                    <a:pt x="6187" y="16549"/>
                  </a:lnTo>
                  <a:cubicBezTo>
                    <a:pt x="6118" y="16686"/>
                    <a:pt x="6050" y="16846"/>
                    <a:pt x="5958" y="16983"/>
                  </a:cubicBezTo>
                  <a:lnTo>
                    <a:pt x="5935" y="17005"/>
                  </a:lnTo>
                  <a:cubicBezTo>
                    <a:pt x="5890" y="17097"/>
                    <a:pt x="5844" y="17165"/>
                    <a:pt x="5799" y="17234"/>
                  </a:cubicBezTo>
                  <a:cubicBezTo>
                    <a:pt x="5753" y="17325"/>
                    <a:pt x="5684" y="17416"/>
                    <a:pt x="5639" y="17485"/>
                  </a:cubicBezTo>
                  <a:lnTo>
                    <a:pt x="5570" y="17553"/>
                  </a:lnTo>
                  <a:cubicBezTo>
                    <a:pt x="5502" y="17644"/>
                    <a:pt x="5456" y="17736"/>
                    <a:pt x="5388" y="17827"/>
                  </a:cubicBezTo>
                  <a:cubicBezTo>
                    <a:pt x="5365" y="17873"/>
                    <a:pt x="5365" y="17918"/>
                    <a:pt x="5365" y="17964"/>
                  </a:cubicBezTo>
                  <a:cubicBezTo>
                    <a:pt x="5296" y="18055"/>
                    <a:pt x="5205" y="18147"/>
                    <a:pt x="5137" y="18238"/>
                  </a:cubicBezTo>
                  <a:cubicBezTo>
                    <a:pt x="5091" y="18284"/>
                    <a:pt x="5068" y="18306"/>
                    <a:pt x="5022" y="18352"/>
                  </a:cubicBezTo>
                  <a:cubicBezTo>
                    <a:pt x="4954" y="18443"/>
                    <a:pt x="4863" y="18535"/>
                    <a:pt x="4794" y="18626"/>
                  </a:cubicBezTo>
                  <a:cubicBezTo>
                    <a:pt x="4749" y="18694"/>
                    <a:pt x="4680" y="18763"/>
                    <a:pt x="4634" y="18831"/>
                  </a:cubicBezTo>
                  <a:cubicBezTo>
                    <a:pt x="4497" y="18968"/>
                    <a:pt x="4361" y="19105"/>
                    <a:pt x="4224" y="19242"/>
                  </a:cubicBezTo>
                  <a:cubicBezTo>
                    <a:pt x="4155" y="19311"/>
                    <a:pt x="4087" y="19379"/>
                    <a:pt x="4018" y="19448"/>
                  </a:cubicBezTo>
                  <a:cubicBezTo>
                    <a:pt x="3950" y="19516"/>
                    <a:pt x="3881" y="19585"/>
                    <a:pt x="3813" y="19653"/>
                  </a:cubicBezTo>
                  <a:cubicBezTo>
                    <a:pt x="3721" y="19744"/>
                    <a:pt x="3630" y="19836"/>
                    <a:pt x="3516" y="19927"/>
                  </a:cubicBezTo>
                  <a:lnTo>
                    <a:pt x="3470" y="19973"/>
                  </a:lnTo>
                  <a:lnTo>
                    <a:pt x="3379" y="20041"/>
                  </a:lnTo>
                  <a:lnTo>
                    <a:pt x="3311" y="20110"/>
                  </a:lnTo>
                  <a:lnTo>
                    <a:pt x="3242" y="20178"/>
                  </a:lnTo>
                  <a:cubicBezTo>
                    <a:pt x="3219" y="20201"/>
                    <a:pt x="3174" y="20224"/>
                    <a:pt x="3151" y="20247"/>
                  </a:cubicBezTo>
                  <a:cubicBezTo>
                    <a:pt x="3105" y="20269"/>
                    <a:pt x="3082" y="20315"/>
                    <a:pt x="3037" y="20338"/>
                  </a:cubicBezTo>
                  <a:cubicBezTo>
                    <a:pt x="3014" y="20361"/>
                    <a:pt x="2968" y="20384"/>
                    <a:pt x="2923" y="20406"/>
                  </a:cubicBezTo>
                  <a:cubicBezTo>
                    <a:pt x="2854" y="20452"/>
                    <a:pt x="2763" y="20520"/>
                    <a:pt x="2671" y="20589"/>
                  </a:cubicBezTo>
                  <a:cubicBezTo>
                    <a:pt x="2580" y="20657"/>
                    <a:pt x="2489" y="20726"/>
                    <a:pt x="2398" y="20772"/>
                  </a:cubicBezTo>
                  <a:cubicBezTo>
                    <a:pt x="2352" y="20794"/>
                    <a:pt x="2306" y="20817"/>
                    <a:pt x="2261" y="20840"/>
                  </a:cubicBezTo>
                  <a:lnTo>
                    <a:pt x="2238" y="20863"/>
                  </a:lnTo>
                  <a:lnTo>
                    <a:pt x="2192" y="20886"/>
                  </a:lnTo>
                  <a:lnTo>
                    <a:pt x="2101" y="20931"/>
                  </a:lnTo>
                  <a:lnTo>
                    <a:pt x="2055" y="20954"/>
                  </a:lnTo>
                  <a:cubicBezTo>
                    <a:pt x="1987" y="20977"/>
                    <a:pt x="1941" y="21000"/>
                    <a:pt x="1895" y="21023"/>
                  </a:cubicBezTo>
                  <a:lnTo>
                    <a:pt x="1827" y="21068"/>
                  </a:lnTo>
                  <a:lnTo>
                    <a:pt x="1781" y="21091"/>
                  </a:lnTo>
                  <a:cubicBezTo>
                    <a:pt x="1781" y="21091"/>
                    <a:pt x="1758" y="21068"/>
                    <a:pt x="1758" y="21068"/>
                  </a:cubicBezTo>
                  <a:lnTo>
                    <a:pt x="1690" y="21068"/>
                  </a:lnTo>
                  <a:cubicBezTo>
                    <a:pt x="1644" y="21068"/>
                    <a:pt x="1599" y="21091"/>
                    <a:pt x="1576" y="21114"/>
                  </a:cubicBezTo>
                  <a:cubicBezTo>
                    <a:pt x="1462" y="21342"/>
                    <a:pt x="1325" y="21570"/>
                    <a:pt x="1119" y="21867"/>
                  </a:cubicBezTo>
                  <a:cubicBezTo>
                    <a:pt x="1074" y="21913"/>
                    <a:pt x="1028" y="21981"/>
                    <a:pt x="1005" y="22027"/>
                  </a:cubicBezTo>
                  <a:cubicBezTo>
                    <a:pt x="960" y="22095"/>
                    <a:pt x="914" y="22141"/>
                    <a:pt x="868" y="22187"/>
                  </a:cubicBezTo>
                  <a:lnTo>
                    <a:pt x="845" y="22232"/>
                  </a:lnTo>
                  <a:cubicBezTo>
                    <a:pt x="777" y="22324"/>
                    <a:pt x="708" y="22438"/>
                    <a:pt x="617" y="22529"/>
                  </a:cubicBezTo>
                  <a:lnTo>
                    <a:pt x="503" y="22689"/>
                  </a:lnTo>
                  <a:cubicBezTo>
                    <a:pt x="435" y="22757"/>
                    <a:pt x="389" y="22826"/>
                    <a:pt x="320" y="22894"/>
                  </a:cubicBezTo>
                  <a:lnTo>
                    <a:pt x="275" y="22963"/>
                  </a:lnTo>
                  <a:lnTo>
                    <a:pt x="184" y="23054"/>
                  </a:lnTo>
                  <a:cubicBezTo>
                    <a:pt x="161" y="23077"/>
                    <a:pt x="138" y="23100"/>
                    <a:pt x="115" y="23123"/>
                  </a:cubicBezTo>
                  <a:cubicBezTo>
                    <a:pt x="115" y="23123"/>
                    <a:pt x="92" y="23145"/>
                    <a:pt x="69" y="23168"/>
                  </a:cubicBezTo>
                  <a:cubicBezTo>
                    <a:pt x="24" y="23237"/>
                    <a:pt x="1" y="23328"/>
                    <a:pt x="47" y="23396"/>
                  </a:cubicBezTo>
                  <a:cubicBezTo>
                    <a:pt x="92" y="23442"/>
                    <a:pt x="161" y="23488"/>
                    <a:pt x="229" y="23488"/>
                  </a:cubicBezTo>
                  <a:cubicBezTo>
                    <a:pt x="252" y="23488"/>
                    <a:pt x="275" y="23465"/>
                    <a:pt x="298" y="23465"/>
                  </a:cubicBezTo>
                  <a:cubicBezTo>
                    <a:pt x="343" y="23488"/>
                    <a:pt x="366" y="23511"/>
                    <a:pt x="389" y="23511"/>
                  </a:cubicBezTo>
                  <a:lnTo>
                    <a:pt x="549" y="23511"/>
                  </a:lnTo>
                  <a:lnTo>
                    <a:pt x="617" y="23488"/>
                  </a:lnTo>
                  <a:lnTo>
                    <a:pt x="800" y="23488"/>
                  </a:lnTo>
                  <a:lnTo>
                    <a:pt x="845" y="23465"/>
                  </a:lnTo>
                  <a:lnTo>
                    <a:pt x="1005" y="23465"/>
                  </a:lnTo>
                  <a:cubicBezTo>
                    <a:pt x="1119" y="23442"/>
                    <a:pt x="1233" y="23419"/>
                    <a:pt x="1348" y="23419"/>
                  </a:cubicBezTo>
                  <a:cubicBezTo>
                    <a:pt x="1462" y="23419"/>
                    <a:pt x="1576" y="23396"/>
                    <a:pt x="1690" y="23374"/>
                  </a:cubicBezTo>
                  <a:lnTo>
                    <a:pt x="1736" y="23351"/>
                  </a:lnTo>
                  <a:lnTo>
                    <a:pt x="1850" y="23351"/>
                  </a:lnTo>
                  <a:cubicBezTo>
                    <a:pt x="1918" y="23328"/>
                    <a:pt x="1987" y="23328"/>
                    <a:pt x="2032" y="23305"/>
                  </a:cubicBezTo>
                  <a:cubicBezTo>
                    <a:pt x="2101" y="23305"/>
                    <a:pt x="2169" y="23282"/>
                    <a:pt x="2238" y="23259"/>
                  </a:cubicBezTo>
                  <a:lnTo>
                    <a:pt x="2283" y="23237"/>
                  </a:lnTo>
                  <a:cubicBezTo>
                    <a:pt x="2306" y="23237"/>
                    <a:pt x="2352" y="23214"/>
                    <a:pt x="2375" y="23214"/>
                  </a:cubicBezTo>
                  <a:lnTo>
                    <a:pt x="2420" y="23191"/>
                  </a:lnTo>
                  <a:lnTo>
                    <a:pt x="2466" y="23168"/>
                  </a:lnTo>
                  <a:cubicBezTo>
                    <a:pt x="2512" y="23168"/>
                    <a:pt x="2535" y="23145"/>
                    <a:pt x="2557" y="23145"/>
                  </a:cubicBezTo>
                  <a:cubicBezTo>
                    <a:pt x="2671" y="23100"/>
                    <a:pt x="2808" y="23054"/>
                    <a:pt x="2900" y="22986"/>
                  </a:cubicBezTo>
                  <a:cubicBezTo>
                    <a:pt x="2991" y="22963"/>
                    <a:pt x="3059" y="22917"/>
                    <a:pt x="3128" y="22894"/>
                  </a:cubicBezTo>
                  <a:cubicBezTo>
                    <a:pt x="3196" y="22871"/>
                    <a:pt x="3288" y="22849"/>
                    <a:pt x="3356" y="22803"/>
                  </a:cubicBezTo>
                  <a:cubicBezTo>
                    <a:pt x="3448" y="22780"/>
                    <a:pt x="3539" y="22735"/>
                    <a:pt x="3630" y="22689"/>
                  </a:cubicBezTo>
                  <a:lnTo>
                    <a:pt x="3699" y="22643"/>
                  </a:lnTo>
                  <a:cubicBezTo>
                    <a:pt x="3767" y="22598"/>
                    <a:pt x="3813" y="22575"/>
                    <a:pt x="3858" y="22552"/>
                  </a:cubicBezTo>
                  <a:lnTo>
                    <a:pt x="3927" y="22529"/>
                  </a:lnTo>
                  <a:cubicBezTo>
                    <a:pt x="3995" y="22483"/>
                    <a:pt x="4041" y="22461"/>
                    <a:pt x="4109" y="22438"/>
                  </a:cubicBezTo>
                  <a:cubicBezTo>
                    <a:pt x="4201" y="22392"/>
                    <a:pt x="4269" y="22346"/>
                    <a:pt x="4361" y="22278"/>
                  </a:cubicBezTo>
                  <a:cubicBezTo>
                    <a:pt x="4497" y="22210"/>
                    <a:pt x="4634" y="22118"/>
                    <a:pt x="4749" y="22027"/>
                  </a:cubicBezTo>
                  <a:cubicBezTo>
                    <a:pt x="4886" y="21936"/>
                    <a:pt x="5000" y="21821"/>
                    <a:pt x="5114" y="21730"/>
                  </a:cubicBezTo>
                  <a:lnTo>
                    <a:pt x="5159" y="21662"/>
                  </a:lnTo>
                  <a:cubicBezTo>
                    <a:pt x="5205" y="21616"/>
                    <a:pt x="5251" y="21570"/>
                    <a:pt x="5274" y="21525"/>
                  </a:cubicBezTo>
                  <a:cubicBezTo>
                    <a:pt x="5342" y="21479"/>
                    <a:pt x="5388" y="21433"/>
                    <a:pt x="5433" y="21388"/>
                  </a:cubicBezTo>
                  <a:lnTo>
                    <a:pt x="5479" y="21342"/>
                  </a:lnTo>
                  <a:lnTo>
                    <a:pt x="5525" y="21297"/>
                  </a:lnTo>
                  <a:cubicBezTo>
                    <a:pt x="5570" y="21251"/>
                    <a:pt x="5616" y="21205"/>
                    <a:pt x="5662" y="21160"/>
                  </a:cubicBezTo>
                  <a:cubicBezTo>
                    <a:pt x="5730" y="21091"/>
                    <a:pt x="5799" y="21023"/>
                    <a:pt x="5867" y="20954"/>
                  </a:cubicBezTo>
                  <a:cubicBezTo>
                    <a:pt x="5890" y="20908"/>
                    <a:pt x="5935" y="20863"/>
                    <a:pt x="5981" y="20794"/>
                  </a:cubicBezTo>
                  <a:lnTo>
                    <a:pt x="6050" y="20726"/>
                  </a:lnTo>
                  <a:lnTo>
                    <a:pt x="6118" y="20635"/>
                  </a:lnTo>
                  <a:cubicBezTo>
                    <a:pt x="6141" y="20589"/>
                    <a:pt x="6187" y="20543"/>
                    <a:pt x="6209" y="20520"/>
                  </a:cubicBezTo>
                  <a:lnTo>
                    <a:pt x="6324" y="20384"/>
                  </a:lnTo>
                  <a:cubicBezTo>
                    <a:pt x="6392" y="20292"/>
                    <a:pt x="6460" y="20201"/>
                    <a:pt x="6529" y="20110"/>
                  </a:cubicBezTo>
                  <a:cubicBezTo>
                    <a:pt x="6643" y="19973"/>
                    <a:pt x="6734" y="19836"/>
                    <a:pt x="6826" y="19699"/>
                  </a:cubicBezTo>
                  <a:cubicBezTo>
                    <a:pt x="6871" y="19653"/>
                    <a:pt x="6894" y="19607"/>
                    <a:pt x="6940" y="19539"/>
                  </a:cubicBezTo>
                  <a:lnTo>
                    <a:pt x="6963" y="19516"/>
                  </a:lnTo>
                  <a:cubicBezTo>
                    <a:pt x="7054" y="19402"/>
                    <a:pt x="7145" y="19265"/>
                    <a:pt x="7237" y="19105"/>
                  </a:cubicBezTo>
                  <a:cubicBezTo>
                    <a:pt x="7328" y="18991"/>
                    <a:pt x="7396" y="18854"/>
                    <a:pt x="7465" y="18740"/>
                  </a:cubicBezTo>
                  <a:lnTo>
                    <a:pt x="7510" y="18649"/>
                  </a:lnTo>
                  <a:cubicBezTo>
                    <a:pt x="7579" y="18489"/>
                    <a:pt x="7670" y="18329"/>
                    <a:pt x="7739" y="18169"/>
                  </a:cubicBezTo>
                  <a:cubicBezTo>
                    <a:pt x="7784" y="18101"/>
                    <a:pt x="7830" y="18010"/>
                    <a:pt x="7876" y="17918"/>
                  </a:cubicBezTo>
                  <a:cubicBezTo>
                    <a:pt x="7898" y="17850"/>
                    <a:pt x="7944" y="17781"/>
                    <a:pt x="7967" y="17713"/>
                  </a:cubicBezTo>
                  <a:cubicBezTo>
                    <a:pt x="8013" y="17599"/>
                    <a:pt x="8081" y="17508"/>
                    <a:pt x="8127" y="17393"/>
                  </a:cubicBezTo>
                  <a:lnTo>
                    <a:pt x="8195" y="17234"/>
                  </a:lnTo>
                  <a:lnTo>
                    <a:pt x="8241" y="17119"/>
                  </a:lnTo>
                  <a:cubicBezTo>
                    <a:pt x="8309" y="17005"/>
                    <a:pt x="8378" y="16868"/>
                    <a:pt x="8423" y="16754"/>
                  </a:cubicBezTo>
                  <a:cubicBezTo>
                    <a:pt x="8492" y="16595"/>
                    <a:pt x="8560" y="16412"/>
                    <a:pt x="8629" y="16252"/>
                  </a:cubicBezTo>
                  <a:lnTo>
                    <a:pt x="8697" y="16115"/>
                  </a:lnTo>
                  <a:cubicBezTo>
                    <a:pt x="8743" y="16001"/>
                    <a:pt x="8789" y="15864"/>
                    <a:pt x="8834" y="15750"/>
                  </a:cubicBezTo>
                  <a:lnTo>
                    <a:pt x="8880" y="15636"/>
                  </a:lnTo>
                  <a:cubicBezTo>
                    <a:pt x="8903" y="15567"/>
                    <a:pt x="8926" y="15476"/>
                    <a:pt x="8971" y="15408"/>
                  </a:cubicBezTo>
                  <a:lnTo>
                    <a:pt x="9017" y="15271"/>
                  </a:lnTo>
                  <a:lnTo>
                    <a:pt x="9017" y="15225"/>
                  </a:lnTo>
                  <a:cubicBezTo>
                    <a:pt x="9040" y="15225"/>
                    <a:pt x="9040" y="15202"/>
                    <a:pt x="9040" y="15179"/>
                  </a:cubicBezTo>
                  <a:lnTo>
                    <a:pt x="9063" y="15157"/>
                  </a:lnTo>
                  <a:lnTo>
                    <a:pt x="9063" y="15111"/>
                  </a:lnTo>
                  <a:lnTo>
                    <a:pt x="9085" y="15111"/>
                  </a:lnTo>
                  <a:lnTo>
                    <a:pt x="9085" y="15088"/>
                  </a:lnTo>
                  <a:cubicBezTo>
                    <a:pt x="9154" y="14883"/>
                    <a:pt x="9222" y="14677"/>
                    <a:pt x="9291" y="14495"/>
                  </a:cubicBezTo>
                  <a:cubicBezTo>
                    <a:pt x="9336" y="14335"/>
                    <a:pt x="9405" y="14152"/>
                    <a:pt x="9473" y="13970"/>
                  </a:cubicBezTo>
                  <a:cubicBezTo>
                    <a:pt x="9496" y="13878"/>
                    <a:pt x="9519" y="13810"/>
                    <a:pt x="9542" y="13719"/>
                  </a:cubicBezTo>
                  <a:cubicBezTo>
                    <a:pt x="9565" y="13627"/>
                    <a:pt x="9588" y="13536"/>
                    <a:pt x="9610" y="13422"/>
                  </a:cubicBezTo>
                  <a:lnTo>
                    <a:pt x="9656" y="13285"/>
                  </a:lnTo>
                  <a:cubicBezTo>
                    <a:pt x="9702" y="13148"/>
                    <a:pt x="9747" y="12988"/>
                    <a:pt x="9770" y="12851"/>
                  </a:cubicBezTo>
                  <a:cubicBezTo>
                    <a:pt x="9793" y="12760"/>
                    <a:pt x="9816" y="12669"/>
                    <a:pt x="9816" y="12577"/>
                  </a:cubicBezTo>
                  <a:cubicBezTo>
                    <a:pt x="9861" y="12372"/>
                    <a:pt x="9907" y="12189"/>
                    <a:pt x="9930" y="12029"/>
                  </a:cubicBezTo>
                  <a:cubicBezTo>
                    <a:pt x="9953" y="11938"/>
                    <a:pt x="9953" y="11847"/>
                    <a:pt x="9976" y="11756"/>
                  </a:cubicBezTo>
                  <a:cubicBezTo>
                    <a:pt x="9976" y="11687"/>
                    <a:pt x="9976" y="11641"/>
                    <a:pt x="9976" y="11573"/>
                  </a:cubicBezTo>
                  <a:cubicBezTo>
                    <a:pt x="9976" y="11527"/>
                    <a:pt x="9976" y="11459"/>
                    <a:pt x="9976" y="11413"/>
                  </a:cubicBezTo>
                  <a:cubicBezTo>
                    <a:pt x="9976" y="11413"/>
                    <a:pt x="9976" y="11390"/>
                    <a:pt x="9953" y="11390"/>
                  </a:cubicBezTo>
                  <a:cubicBezTo>
                    <a:pt x="10021" y="11162"/>
                    <a:pt x="10067" y="10888"/>
                    <a:pt x="10090" y="10614"/>
                  </a:cubicBezTo>
                  <a:lnTo>
                    <a:pt x="10113" y="10523"/>
                  </a:lnTo>
                  <a:cubicBezTo>
                    <a:pt x="10113" y="10386"/>
                    <a:pt x="10135" y="10249"/>
                    <a:pt x="10158" y="10135"/>
                  </a:cubicBezTo>
                  <a:lnTo>
                    <a:pt x="10158" y="10089"/>
                  </a:lnTo>
                  <a:cubicBezTo>
                    <a:pt x="10158" y="10021"/>
                    <a:pt x="10181" y="9930"/>
                    <a:pt x="10181" y="9838"/>
                  </a:cubicBezTo>
                  <a:cubicBezTo>
                    <a:pt x="10181" y="9815"/>
                    <a:pt x="10181" y="9770"/>
                    <a:pt x="10181" y="9747"/>
                  </a:cubicBezTo>
                  <a:cubicBezTo>
                    <a:pt x="10181" y="9724"/>
                    <a:pt x="10204" y="9701"/>
                    <a:pt x="10204" y="9678"/>
                  </a:cubicBezTo>
                  <a:cubicBezTo>
                    <a:pt x="10227" y="9564"/>
                    <a:pt x="10227" y="9473"/>
                    <a:pt x="10249" y="9359"/>
                  </a:cubicBezTo>
                  <a:cubicBezTo>
                    <a:pt x="10249" y="9313"/>
                    <a:pt x="10249" y="9268"/>
                    <a:pt x="10249" y="9199"/>
                  </a:cubicBezTo>
                  <a:cubicBezTo>
                    <a:pt x="10272" y="9062"/>
                    <a:pt x="10295" y="8902"/>
                    <a:pt x="10295" y="8765"/>
                  </a:cubicBezTo>
                  <a:cubicBezTo>
                    <a:pt x="10295" y="8697"/>
                    <a:pt x="10295" y="8628"/>
                    <a:pt x="10318" y="8583"/>
                  </a:cubicBezTo>
                  <a:cubicBezTo>
                    <a:pt x="10318" y="8492"/>
                    <a:pt x="10318" y="8400"/>
                    <a:pt x="10318" y="8309"/>
                  </a:cubicBezTo>
                  <a:cubicBezTo>
                    <a:pt x="10341" y="8149"/>
                    <a:pt x="10341" y="7989"/>
                    <a:pt x="10341" y="7830"/>
                  </a:cubicBezTo>
                  <a:cubicBezTo>
                    <a:pt x="10341" y="7647"/>
                    <a:pt x="10341" y="7442"/>
                    <a:pt x="10341" y="7259"/>
                  </a:cubicBezTo>
                  <a:cubicBezTo>
                    <a:pt x="10341" y="7054"/>
                    <a:pt x="10341" y="6871"/>
                    <a:pt x="10341" y="6666"/>
                  </a:cubicBezTo>
                  <a:cubicBezTo>
                    <a:pt x="10318" y="6277"/>
                    <a:pt x="10318" y="5912"/>
                    <a:pt x="10295" y="5570"/>
                  </a:cubicBezTo>
                  <a:cubicBezTo>
                    <a:pt x="10295" y="5479"/>
                    <a:pt x="10272" y="5387"/>
                    <a:pt x="10272" y="5296"/>
                  </a:cubicBezTo>
                  <a:cubicBezTo>
                    <a:pt x="10272" y="5250"/>
                    <a:pt x="10272" y="5205"/>
                    <a:pt x="10272" y="5182"/>
                  </a:cubicBezTo>
                  <a:cubicBezTo>
                    <a:pt x="10249" y="5113"/>
                    <a:pt x="10249" y="5068"/>
                    <a:pt x="10249" y="4999"/>
                  </a:cubicBezTo>
                  <a:cubicBezTo>
                    <a:pt x="10227" y="4817"/>
                    <a:pt x="10204" y="4611"/>
                    <a:pt x="10158" y="4406"/>
                  </a:cubicBezTo>
                  <a:cubicBezTo>
                    <a:pt x="10158" y="4315"/>
                    <a:pt x="10135" y="4200"/>
                    <a:pt x="10113" y="4086"/>
                  </a:cubicBezTo>
                  <a:lnTo>
                    <a:pt x="10090" y="3904"/>
                  </a:lnTo>
                  <a:cubicBezTo>
                    <a:pt x="10090" y="3858"/>
                    <a:pt x="10067" y="3812"/>
                    <a:pt x="10067" y="3744"/>
                  </a:cubicBezTo>
                  <a:cubicBezTo>
                    <a:pt x="10067" y="3721"/>
                    <a:pt x="10044" y="3675"/>
                    <a:pt x="10044" y="3630"/>
                  </a:cubicBezTo>
                  <a:cubicBezTo>
                    <a:pt x="10044" y="3538"/>
                    <a:pt x="10021" y="3470"/>
                    <a:pt x="9998" y="3379"/>
                  </a:cubicBezTo>
                  <a:cubicBezTo>
                    <a:pt x="9976" y="3219"/>
                    <a:pt x="9930" y="3059"/>
                    <a:pt x="9884" y="2899"/>
                  </a:cubicBezTo>
                  <a:lnTo>
                    <a:pt x="9884" y="2922"/>
                  </a:lnTo>
                  <a:cubicBezTo>
                    <a:pt x="9861" y="2854"/>
                    <a:pt x="9839" y="2762"/>
                    <a:pt x="9816" y="2671"/>
                  </a:cubicBezTo>
                  <a:cubicBezTo>
                    <a:pt x="9793" y="2580"/>
                    <a:pt x="9770" y="2511"/>
                    <a:pt x="9724" y="2443"/>
                  </a:cubicBezTo>
                  <a:cubicBezTo>
                    <a:pt x="9702" y="2352"/>
                    <a:pt x="9656" y="2283"/>
                    <a:pt x="9633" y="2215"/>
                  </a:cubicBezTo>
                  <a:cubicBezTo>
                    <a:pt x="9588" y="2123"/>
                    <a:pt x="9542" y="2055"/>
                    <a:pt x="9496" y="1964"/>
                  </a:cubicBezTo>
                  <a:lnTo>
                    <a:pt x="9359" y="1781"/>
                  </a:lnTo>
                  <a:cubicBezTo>
                    <a:pt x="9336" y="1735"/>
                    <a:pt x="9314" y="1712"/>
                    <a:pt x="9291" y="1667"/>
                  </a:cubicBezTo>
                  <a:cubicBezTo>
                    <a:pt x="9268" y="1621"/>
                    <a:pt x="9245" y="1598"/>
                    <a:pt x="9222" y="1575"/>
                  </a:cubicBezTo>
                  <a:cubicBezTo>
                    <a:pt x="9177" y="1484"/>
                    <a:pt x="9131" y="1416"/>
                    <a:pt x="9085" y="1347"/>
                  </a:cubicBezTo>
                  <a:cubicBezTo>
                    <a:pt x="9017" y="1256"/>
                    <a:pt x="8948" y="1187"/>
                    <a:pt x="8880" y="1096"/>
                  </a:cubicBezTo>
                  <a:cubicBezTo>
                    <a:pt x="8857" y="1051"/>
                    <a:pt x="8811" y="1005"/>
                    <a:pt x="8789" y="982"/>
                  </a:cubicBezTo>
                  <a:lnTo>
                    <a:pt x="8766" y="936"/>
                  </a:lnTo>
                  <a:cubicBezTo>
                    <a:pt x="8720" y="891"/>
                    <a:pt x="8652" y="822"/>
                    <a:pt x="8606" y="777"/>
                  </a:cubicBezTo>
                  <a:lnTo>
                    <a:pt x="8583" y="754"/>
                  </a:lnTo>
                  <a:cubicBezTo>
                    <a:pt x="8492" y="640"/>
                    <a:pt x="8423" y="571"/>
                    <a:pt x="8332" y="503"/>
                  </a:cubicBezTo>
                  <a:cubicBezTo>
                    <a:pt x="8286" y="457"/>
                    <a:pt x="8241" y="434"/>
                    <a:pt x="8195" y="389"/>
                  </a:cubicBezTo>
                  <a:cubicBezTo>
                    <a:pt x="8172" y="366"/>
                    <a:pt x="8104" y="343"/>
                    <a:pt x="8058" y="320"/>
                  </a:cubicBezTo>
                  <a:lnTo>
                    <a:pt x="8035" y="297"/>
                  </a:lnTo>
                  <a:lnTo>
                    <a:pt x="7990" y="297"/>
                  </a:lnTo>
                  <a:cubicBezTo>
                    <a:pt x="7967" y="274"/>
                    <a:pt x="7944" y="274"/>
                    <a:pt x="7944" y="274"/>
                  </a:cubicBezTo>
                  <a:cubicBezTo>
                    <a:pt x="7898" y="297"/>
                    <a:pt x="7898" y="297"/>
                    <a:pt x="7876" y="297"/>
                  </a:cubicBezTo>
                  <a:lnTo>
                    <a:pt x="7762" y="297"/>
                  </a:lnTo>
                  <a:cubicBezTo>
                    <a:pt x="7716" y="206"/>
                    <a:pt x="7670" y="115"/>
                    <a:pt x="7625" y="46"/>
                  </a:cubicBezTo>
                  <a:cubicBezTo>
                    <a:pt x="7602" y="23"/>
                    <a:pt x="7556" y="1"/>
                    <a:pt x="751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30" name="Google Shape;7130;p25"/>
            <p:cNvSpPr/>
            <p:nvPr/>
          </p:nvSpPr>
          <p:spPr>
            <a:xfrm>
              <a:off x="6848900" y="1768425"/>
              <a:ext cx="265350" cy="220300"/>
            </a:xfrm>
            <a:custGeom>
              <a:avLst/>
              <a:gdLst/>
              <a:ahLst/>
              <a:cxnLst/>
              <a:rect l="l" t="t" r="r" b="b"/>
              <a:pathLst>
                <a:path w="10614" h="8812" extrusionOk="0">
                  <a:moveTo>
                    <a:pt x="4474" y="1"/>
                  </a:moveTo>
                  <a:cubicBezTo>
                    <a:pt x="4291" y="1"/>
                    <a:pt x="4086" y="24"/>
                    <a:pt x="3903" y="69"/>
                  </a:cubicBezTo>
                  <a:cubicBezTo>
                    <a:pt x="3858" y="69"/>
                    <a:pt x="3835" y="92"/>
                    <a:pt x="3812" y="138"/>
                  </a:cubicBezTo>
                  <a:cubicBezTo>
                    <a:pt x="3721" y="138"/>
                    <a:pt x="3652" y="138"/>
                    <a:pt x="3561" y="161"/>
                  </a:cubicBezTo>
                  <a:lnTo>
                    <a:pt x="3515" y="161"/>
                  </a:lnTo>
                  <a:cubicBezTo>
                    <a:pt x="3470" y="161"/>
                    <a:pt x="3424" y="184"/>
                    <a:pt x="3378" y="184"/>
                  </a:cubicBezTo>
                  <a:lnTo>
                    <a:pt x="3333" y="184"/>
                  </a:lnTo>
                  <a:cubicBezTo>
                    <a:pt x="3264" y="206"/>
                    <a:pt x="3196" y="206"/>
                    <a:pt x="3127" y="229"/>
                  </a:cubicBezTo>
                  <a:cubicBezTo>
                    <a:pt x="3059" y="252"/>
                    <a:pt x="2967" y="252"/>
                    <a:pt x="2876" y="298"/>
                  </a:cubicBezTo>
                  <a:cubicBezTo>
                    <a:pt x="2831" y="298"/>
                    <a:pt x="2785" y="321"/>
                    <a:pt x="2739" y="343"/>
                  </a:cubicBezTo>
                  <a:lnTo>
                    <a:pt x="2625" y="389"/>
                  </a:lnTo>
                  <a:cubicBezTo>
                    <a:pt x="2557" y="412"/>
                    <a:pt x="2465" y="435"/>
                    <a:pt x="2397" y="458"/>
                  </a:cubicBezTo>
                  <a:cubicBezTo>
                    <a:pt x="2260" y="503"/>
                    <a:pt x="2123" y="572"/>
                    <a:pt x="1986" y="640"/>
                  </a:cubicBezTo>
                  <a:lnTo>
                    <a:pt x="1895" y="686"/>
                  </a:lnTo>
                  <a:cubicBezTo>
                    <a:pt x="1803" y="709"/>
                    <a:pt x="1735" y="754"/>
                    <a:pt x="1666" y="777"/>
                  </a:cubicBezTo>
                  <a:lnTo>
                    <a:pt x="1644" y="800"/>
                  </a:lnTo>
                  <a:cubicBezTo>
                    <a:pt x="1552" y="846"/>
                    <a:pt x="1484" y="891"/>
                    <a:pt x="1393" y="937"/>
                  </a:cubicBezTo>
                  <a:cubicBezTo>
                    <a:pt x="1347" y="982"/>
                    <a:pt x="1301" y="1005"/>
                    <a:pt x="1278" y="1051"/>
                  </a:cubicBezTo>
                  <a:lnTo>
                    <a:pt x="1210" y="1097"/>
                  </a:lnTo>
                  <a:cubicBezTo>
                    <a:pt x="1187" y="1119"/>
                    <a:pt x="1164" y="1142"/>
                    <a:pt x="1141" y="1165"/>
                  </a:cubicBezTo>
                  <a:cubicBezTo>
                    <a:pt x="1119" y="1165"/>
                    <a:pt x="1096" y="1188"/>
                    <a:pt x="1073" y="1211"/>
                  </a:cubicBezTo>
                  <a:cubicBezTo>
                    <a:pt x="1027" y="1256"/>
                    <a:pt x="982" y="1279"/>
                    <a:pt x="959" y="1325"/>
                  </a:cubicBezTo>
                  <a:lnTo>
                    <a:pt x="913" y="1371"/>
                  </a:lnTo>
                  <a:cubicBezTo>
                    <a:pt x="890" y="1393"/>
                    <a:pt x="868" y="1416"/>
                    <a:pt x="845" y="1439"/>
                  </a:cubicBezTo>
                  <a:lnTo>
                    <a:pt x="822" y="1462"/>
                  </a:lnTo>
                  <a:cubicBezTo>
                    <a:pt x="776" y="1485"/>
                    <a:pt x="753" y="1530"/>
                    <a:pt x="708" y="1553"/>
                  </a:cubicBezTo>
                  <a:cubicBezTo>
                    <a:pt x="685" y="1576"/>
                    <a:pt x="662" y="1599"/>
                    <a:pt x="639" y="1622"/>
                  </a:cubicBezTo>
                  <a:cubicBezTo>
                    <a:pt x="594" y="1667"/>
                    <a:pt x="548" y="1690"/>
                    <a:pt x="502" y="1736"/>
                  </a:cubicBezTo>
                  <a:cubicBezTo>
                    <a:pt x="480" y="1781"/>
                    <a:pt x="434" y="1804"/>
                    <a:pt x="411" y="1850"/>
                  </a:cubicBezTo>
                  <a:cubicBezTo>
                    <a:pt x="388" y="1873"/>
                    <a:pt x="365" y="1895"/>
                    <a:pt x="343" y="1918"/>
                  </a:cubicBezTo>
                  <a:cubicBezTo>
                    <a:pt x="274" y="2010"/>
                    <a:pt x="206" y="2078"/>
                    <a:pt x="114" y="2124"/>
                  </a:cubicBezTo>
                  <a:cubicBezTo>
                    <a:pt x="91" y="2169"/>
                    <a:pt x="69" y="2215"/>
                    <a:pt x="91" y="2261"/>
                  </a:cubicBezTo>
                  <a:cubicBezTo>
                    <a:pt x="46" y="2284"/>
                    <a:pt x="23" y="2329"/>
                    <a:pt x="23" y="2352"/>
                  </a:cubicBezTo>
                  <a:cubicBezTo>
                    <a:pt x="0" y="2398"/>
                    <a:pt x="23" y="2443"/>
                    <a:pt x="46" y="2466"/>
                  </a:cubicBezTo>
                  <a:cubicBezTo>
                    <a:pt x="46" y="2512"/>
                    <a:pt x="91" y="2535"/>
                    <a:pt x="137" y="2557"/>
                  </a:cubicBezTo>
                  <a:cubicBezTo>
                    <a:pt x="206" y="2557"/>
                    <a:pt x="274" y="2557"/>
                    <a:pt x="365" y="2580"/>
                  </a:cubicBezTo>
                  <a:cubicBezTo>
                    <a:pt x="753" y="2626"/>
                    <a:pt x="1073" y="2694"/>
                    <a:pt x="1370" y="2809"/>
                  </a:cubicBezTo>
                  <a:lnTo>
                    <a:pt x="1415" y="2809"/>
                  </a:lnTo>
                  <a:cubicBezTo>
                    <a:pt x="1438" y="2831"/>
                    <a:pt x="1461" y="2831"/>
                    <a:pt x="1484" y="2831"/>
                  </a:cubicBezTo>
                  <a:lnTo>
                    <a:pt x="1552" y="2831"/>
                  </a:lnTo>
                  <a:cubicBezTo>
                    <a:pt x="1621" y="2809"/>
                    <a:pt x="1666" y="2763"/>
                    <a:pt x="1689" y="2740"/>
                  </a:cubicBezTo>
                  <a:cubicBezTo>
                    <a:pt x="1712" y="2694"/>
                    <a:pt x="1758" y="2672"/>
                    <a:pt x="1781" y="2626"/>
                  </a:cubicBezTo>
                  <a:lnTo>
                    <a:pt x="1826" y="2580"/>
                  </a:lnTo>
                  <a:cubicBezTo>
                    <a:pt x="1872" y="2512"/>
                    <a:pt x="1940" y="2466"/>
                    <a:pt x="2009" y="2398"/>
                  </a:cubicBezTo>
                  <a:lnTo>
                    <a:pt x="2054" y="2352"/>
                  </a:lnTo>
                  <a:cubicBezTo>
                    <a:pt x="2077" y="2329"/>
                    <a:pt x="2100" y="2306"/>
                    <a:pt x="2123" y="2284"/>
                  </a:cubicBezTo>
                  <a:lnTo>
                    <a:pt x="2214" y="2238"/>
                  </a:lnTo>
                  <a:cubicBezTo>
                    <a:pt x="2260" y="2192"/>
                    <a:pt x="2306" y="2169"/>
                    <a:pt x="2328" y="2147"/>
                  </a:cubicBezTo>
                  <a:lnTo>
                    <a:pt x="2306" y="2147"/>
                  </a:lnTo>
                  <a:cubicBezTo>
                    <a:pt x="2442" y="2055"/>
                    <a:pt x="2602" y="1964"/>
                    <a:pt x="2739" y="1895"/>
                  </a:cubicBezTo>
                  <a:lnTo>
                    <a:pt x="2785" y="1873"/>
                  </a:lnTo>
                  <a:cubicBezTo>
                    <a:pt x="2853" y="1804"/>
                    <a:pt x="2945" y="1781"/>
                    <a:pt x="3013" y="1736"/>
                  </a:cubicBezTo>
                  <a:cubicBezTo>
                    <a:pt x="3104" y="1690"/>
                    <a:pt x="3196" y="1644"/>
                    <a:pt x="3264" y="1599"/>
                  </a:cubicBezTo>
                  <a:cubicBezTo>
                    <a:pt x="3310" y="1599"/>
                    <a:pt x="3356" y="1576"/>
                    <a:pt x="3378" y="1553"/>
                  </a:cubicBezTo>
                  <a:cubicBezTo>
                    <a:pt x="3424" y="1553"/>
                    <a:pt x="3470" y="1530"/>
                    <a:pt x="3515" y="1507"/>
                  </a:cubicBezTo>
                  <a:lnTo>
                    <a:pt x="3561" y="1485"/>
                  </a:lnTo>
                  <a:cubicBezTo>
                    <a:pt x="3629" y="1462"/>
                    <a:pt x="3721" y="1439"/>
                    <a:pt x="3789" y="1416"/>
                  </a:cubicBezTo>
                  <a:cubicBezTo>
                    <a:pt x="3903" y="1371"/>
                    <a:pt x="4017" y="1348"/>
                    <a:pt x="4132" y="1325"/>
                  </a:cubicBezTo>
                  <a:cubicBezTo>
                    <a:pt x="4223" y="1279"/>
                    <a:pt x="4337" y="1256"/>
                    <a:pt x="4451" y="1256"/>
                  </a:cubicBezTo>
                  <a:cubicBezTo>
                    <a:pt x="4542" y="1234"/>
                    <a:pt x="4657" y="1234"/>
                    <a:pt x="4748" y="1234"/>
                  </a:cubicBezTo>
                  <a:lnTo>
                    <a:pt x="4885" y="1234"/>
                  </a:lnTo>
                  <a:cubicBezTo>
                    <a:pt x="5022" y="1234"/>
                    <a:pt x="5182" y="1256"/>
                    <a:pt x="5318" y="1279"/>
                  </a:cubicBezTo>
                  <a:cubicBezTo>
                    <a:pt x="5433" y="1279"/>
                    <a:pt x="5524" y="1302"/>
                    <a:pt x="5615" y="1325"/>
                  </a:cubicBezTo>
                  <a:lnTo>
                    <a:pt x="5775" y="1325"/>
                  </a:lnTo>
                  <a:cubicBezTo>
                    <a:pt x="5821" y="1348"/>
                    <a:pt x="5866" y="1348"/>
                    <a:pt x="5912" y="1348"/>
                  </a:cubicBezTo>
                  <a:cubicBezTo>
                    <a:pt x="6003" y="1371"/>
                    <a:pt x="6117" y="1393"/>
                    <a:pt x="6209" y="1416"/>
                  </a:cubicBezTo>
                  <a:cubicBezTo>
                    <a:pt x="6300" y="1439"/>
                    <a:pt x="6391" y="1462"/>
                    <a:pt x="6483" y="1485"/>
                  </a:cubicBezTo>
                  <a:cubicBezTo>
                    <a:pt x="6620" y="1553"/>
                    <a:pt x="6756" y="1622"/>
                    <a:pt x="6871" y="1690"/>
                  </a:cubicBezTo>
                  <a:cubicBezTo>
                    <a:pt x="6985" y="1759"/>
                    <a:pt x="7099" y="1850"/>
                    <a:pt x="7236" y="1941"/>
                  </a:cubicBezTo>
                  <a:lnTo>
                    <a:pt x="7259" y="1941"/>
                  </a:lnTo>
                  <a:lnTo>
                    <a:pt x="7396" y="2055"/>
                  </a:lnTo>
                  <a:lnTo>
                    <a:pt x="7533" y="2169"/>
                  </a:lnTo>
                  <a:cubicBezTo>
                    <a:pt x="7601" y="2215"/>
                    <a:pt x="7692" y="2284"/>
                    <a:pt x="7784" y="2352"/>
                  </a:cubicBezTo>
                  <a:cubicBezTo>
                    <a:pt x="7875" y="2420"/>
                    <a:pt x="7943" y="2512"/>
                    <a:pt x="8035" y="2580"/>
                  </a:cubicBezTo>
                  <a:cubicBezTo>
                    <a:pt x="8058" y="2603"/>
                    <a:pt x="8103" y="2649"/>
                    <a:pt x="8126" y="2672"/>
                  </a:cubicBezTo>
                  <a:cubicBezTo>
                    <a:pt x="8172" y="2717"/>
                    <a:pt x="8217" y="2763"/>
                    <a:pt x="8263" y="2809"/>
                  </a:cubicBezTo>
                  <a:cubicBezTo>
                    <a:pt x="8331" y="2900"/>
                    <a:pt x="8400" y="2968"/>
                    <a:pt x="8446" y="3014"/>
                  </a:cubicBezTo>
                  <a:cubicBezTo>
                    <a:pt x="8605" y="3219"/>
                    <a:pt x="8742" y="3402"/>
                    <a:pt x="8834" y="3607"/>
                  </a:cubicBezTo>
                  <a:lnTo>
                    <a:pt x="8879" y="3699"/>
                  </a:lnTo>
                  <a:cubicBezTo>
                    <a:pt x="8902" y="3767"/>
                    <a:pt x="8925" y="3836"/>
                    <a:pt x="8971" y="3904"/>
                  </a:cubicBezTo>
                  <a:lnTo>
                    <a:pt x="8971" y="3927"/>
                  </a:lnTo>
                  <a:cubicBezTo>
                    <a:pt x="8993" y="3973"/>
                    <a:pt x="8993" y="3995"/>
                    <a:pt x="9016" y="4041"/>
                  </a:cubicBezTo>
                  <a:cubicBezTo>
                    <a:pt x="9016" y="4087"/>
                    <a:pt x="9039" y="4132"/>
                    <a:pt x="9039" y="4178"/>
                  </a:cubicBezTo>
                  <a:cubicBezTo>
                    <a:pt x="9062" y="4246"/>
                    <a:pt x="9062" y="4292"/>
                    <a:pt x="9085" y="4361"/>
                  </a:cubicBezTo>
                  <a:cubicBezTo>
                    <a:pt x="9085" y="4429"/>
                    <a:pt x="9107" y="4498"/>
                    <a:pt x="9107" y="4566"/>
                  </a:cubicBezTo>
                  <a:cubicBezTo>
                    <a:pt x="9107" y="4612"/>
                    <a:pt x="9107" y="4680"/>
                    <a:pt x="9130" y="4749"/>
                  </a:cubicBezTo>
                  <a:lnTo>
                    <a:pt x="9130" y="4817"/>
                  </a:lnTo>
                  <a:lnTo>
                    <a:pt x="9130" y="4908"/>
                  </a:lnTo>
                  <a:cubicBezTo>
                    <a:pt x="9153" y="5023"/>
                    <a:pt x="9153" y="5160"/>
                    <a:pt x="9153" y="5274"/>
                  </a:cubicBezTo>
                  <a:cubicBezTo>
                    <a:pt x="9130" y="5365"/>
                    <a:pt x="9107" y="5433"/>
                    <a:pt x="9085" y="5525"/>
                  </a:cubicBezTo>
                  <a:cubicBezTo>
                    <a:pt x="9039" y="5616"/>
                    <a:pt x="9016" y="5707"/>
                    <a:pt x="8993" y="5799"/>
                  </a:cubicBezTo>
                  <a:cubicBezTo>
                    <a:pt x="8971" y="5913"/>
                    <a:pt x="8948" y="6004"/>
                    <a:pt x="8925" y="6095"/>
                  </a:cubicBezTo>
                  <a:cubicBezTo>
                    <a:pt x="8902" y="6164"/>
                    <a:pt x="8879" y="6255"/>
                    <a:pt x="8834" y="6346"/>
                  </a:cubicBezTo>
                  <a:cubicBezTo>
                    <a:pt x="8788" y="6461"/>
                    <a:pt x="8719" y="6597"/>
                    <a:pt x="8628" y="6780"/>
                  </a:cubicBezTo>
                  <a:cubicBezTo>
                    <a:pt x="8605" y="6803"/>
                    <a:pt x="8605" y="6849"/>
                    <a:pt x="8582" y="6894"/>
                  </a:cubicBezTo>
                  <a:cubicBezTo>
                    <a:pt x="8560" y="6917"/>
                    <a:pt x="8537" y="6963"/>
                    <a:pt x="8514" y="6986"/>
                  </a:cubicBezTo>
                  <a:cubicBezTo>
                    <a:pt x="8491" y="7054"/>
                    <a:pt x="8468" y="7100"/>
                    <a:pt x="8423" y="7145"/>
                  </a:cubicBezTo>
                  <a:cubicBezTo>
                    <a:pt x="8400" y="7191"/>
                    <a:pt x="8377" y="7214"/>
                    <a:pt x="8354" y="7259"/>
                  </a:cubicBezTo>
                  <a:cubicBezTo>
                    <a:pt x="8309" y="7328"/>
                    <a:pt x="8263" y="7396"/>
                    <a:pt x="8263" y="7488"/>
                  </a:cubicBezTo>
                  <a:cubicBezTo>
                    <a:pt x="8286" y="7533"/>
                    <a:pt x="8286" y="7602"/>
                    <a:pt x="8331" y="7670"/>
                  </a:cubicBezTo>
                  <a:cubicBezTo>
                    <a:pt x="8354" y="7693"/>
                    <a:pt x="8377" y="7716"/>
                    <a:pt x="8400" y="7739"/>
                  </a:cubicBezTo>
                  <a:lnTo>
                    <a:pt x="8423" y="7762"/>
                  </a:lnTo>
                  <a:lnTo>
                    <a:pt x="8446" y="7807"/>
                  </a:lnTo>
                  <a:lnTo>
                    <a:pt x="8468" y="7830"/>
                  </a:lnTo>
                  <a:cubicBezTo>
                    <a:pt x="8491" y="7853"/>
                    <a:pt x="8514" y="7899"/>
                    <a:pt x="8560" y="7944"/>
                  </a:cubicBezTo>
                  <a:cubicBezTo>
                    <a:pt x="8582" y="7967"/>
                    <a:pt x="8582" y="7990"/>
                    <a:pt x="8605" y="8013"/>
                  </a:cubicBezTo>
                  <a:cubicBezTo>
                    <a:pt x="8605" y="8035"/>
                    <a:pt x="8628" y="8035"/>
                    <a:pt x="8628" y="8058"/>
                  </a:cubicBezTo>
                  <a:lnTo>
                    <a:pt x="8651" y="8081"/>
                  </a:lnTo>
                  <a:cubicBezTo>
                    <a:pt x="8674" y="8127"/>
                    <a:pt x="8697" y="8172"/>
                    <a:pt x="8742" y="8218"/>
                  </a:cubicBezTo>
                  <a:lnTo>
                    <a:pt x="8765" y="8241"/>
                  </a:lnTo>
                  <a:cubicBezTo>
                    <a:pt x="8765" y="8264"/>
                    <a:pt x="8788" y="8287"/>
                    <a:pt x="8788" y="8309"/>
                  </a:cubicBezTo>
                  <a:cubicBezTo>
                    <a:pt x="8811" y="8332"/>
                    <a:pt x="8834" y="8378"/>
                    <a:pt x="8856" y="8424"/>
                  </a:cubicBezTo>
                  <a:lnTo>
                    <a:pt x="8879" y="8469"/>
                  </a:lnTo>
                  <a:cubicBezTo>
                    <a:pt x="8902" y="8515"/>
                    <a:pt x="8925" y="8583"/>
                    <a:pt x="8971" y="8652"/>
                  </a:cubicBezTo>
                  <a:cubicBezTo>
                    <a:pt x="8971" y="8675"/>
                    <a:pt x="8993" y="8697"/>
                    <a:pt x="8993" y="8697"/>
                  </a:cubicBezTo>
                  <a:cubicBezTo>
                    <a:pt x="8993" y="8720"/>
                    <a:pt x="9016" y="8720"/>
                    <a:pt x="9016" y="8743"/>
                  </a:cubicBezTo>
                  <a:cubicBezTo>
                    <a:pt x="9062" y="8789"/>
                    <a:pt x="9130" y="8812"/>
                    <a:pt x="9176" y="8812"/>
                  </a:cubicBezTo>
                  <a:cubicBezTo>
                    <a:pt x="9199" y="8812"/>
                    <a:pt x="9222" y="8812"/>
                    <a:pt x="9244" y="8789"/>
                  </a:cubicBezTo>
                  <a:lnTo>
                    <a:pt x="9153" y="8789"/>
                  </a:lnTo>
                  <a:cubicBezTo>
                    <a:pt x="9153" y="8789"/>
                    <a:pt x="9130" y="8766"/>
                    <a:pt x="9130" y="8766"/>
                  </a:cubicBezTo>
                  <a:cubicBezTo>
                    <a:pt x="9130" y="8743"/>
                    <a:pt x="9130" y="8743"/>
                    <a:pt x="9130" y="8720"/>
                  </a:cubicBezTo>
                  <a:cubicBezTo>
                    <a:pt x="9153" y="8697"/>
                    <a:pt x="9176" y="8675"/>
                    <a:pt x="9176" y="8652"/>
                  </a:cubicBezTo>
                  <a:lnTo>
                    <a:pt x="9199" y="8629"/>
                  </a:lnTo>
                  <a:cubicBezTo>
                    <a:pt x="9222" y="8583"/>
                    <a:pt x="9244" y="8560"/>
                    <a:pt x="9267" y="8538"/>
                  </a:cubicBezTo>
                  <a:cubicBezTo>
                    <a:pt x="9290" y="8492"/>
                    <a:pt x="9336" y="8446"/>
                    <a:pt x="9359" y="8424"/>
                  </a:cubicBezTo>
                  <a:cubicBezTo>
                    <a:pt x="9359" y="8378"/>
                    <a:pt x="9336" y="8332"/>
                    <a:pt x="9336" y="8287"/>
                  </a:cubicBezTo>
                  <a:cubicBezTo>
                    <a:pt x="9336" y="8264"/>
                    <a:pt x="9313" y="8264"/>
                    <a:pt x="9313" y="8241"/>
                  </a:cubicBezTo>
                  <a:lnTo>
                    <a:pt x="9336" y="8195"/>
                  </a:lnTo>
                  <a:cubicBezTo>
                    <a:pt x="9359" y="8150"/>
                    <a:pt x="9404" y="8104"/>
                    <a:pt x="9427" y="8058"/>
                  </a:cubicBezTo>
                  <a:cubicBezTo>
                    <a:pt x="9450" y="8035"/>
                    <a:pt x="9473" y="7990"/>
                    <a:pt x="9496" y="7967"/>
                  </a:cubicBezTo>
                  <a:cubicBezTo>
                    <a:pt x="9564" y="7853"/>
                    <a:pt x="9632" y="7739"/>
                    <a:pt x="9701" y="7647"/>
                  </a:cubicBezTo>
                  <a:cubicBezTo>
                    <a:pt x="9769" y="7511"/>
                    <a:pt x="9838" y="7374"/>
                    <a:pt x="9906" y="7282"/>
                  </a:cubicBezTo>
                  <a:cubicBezTo>
                    <a:pt x="9952" y="7168"/>
                    <a:pt x="9998" y="7031"/>
                    <a:pt x="10066" y="6894"/>
                  </a:cubicBezTo>
                  <a:cubicBezTo>
                    <a:pt x="10089" y="6849"/>
                    <a:pt x="10112" y="6803"/>
                    <a:pt x="10135" y="6757"/>
                  </a:cubicBezTo>
                  <a:cubicBezTo>
                    <a:pt x="10135" y="6734"/>
                    <a:pt x="10135" y="6712"/>
                    <a:pt x="10135" y="6689"/>
                  </a:cubicBezTo>
                  <a:cubicBezTo>
                    <a:pt x="10157" y="6666"/>
                    <a:pt x="10157" y="6643"/>
                    <a:pt x="10157" y="6620"/>
                  </a:cubicBezTo>
                  <a:lnTo>
                    <a:pt x="10203" y="6552"/>
                  </a:lnTo>
                  <a:cubicBezTo>
                    <a:pt x="10226" y="6461"/>
                    <a:pt x="10272" y="6369"/>
                    <a:pt x="10294" y="6255"/>
                  </a:cubicBezTo>
                  <a:cubicBezTo>
                    <a:pt x="10340" y="6141"/>
                    <a:pt x="10363" y="6027"/>
                    <a:pt x="10363" y="5867"/>
                  </a:cubicBezTo>
                  <a:lnTo>
                    <a:pt x="10363" y="5890"/>
                  </a:lnTo>
                  <a:cubicBezTo>
                    <a:pt x="10386" y="5799"/>
                    <a:pt x="10409" y="5684"/>
                    <a:pt x="10431" y="5593"/>
                  </a:cubicBezTo>
                  <a:cubicBezTo>
                    <a:pt x="10454" y="5525"/>
                    <a:pt x="10454" y="5456"/>
                    <a:pt x="10477" y="5388"/>
                  </a:cubicBezTo>
                  <a:lnTo>
                    <a:pt x="10523" y="5251"/>
                  </a:lnTo>
                  <a:lnTo>
                    <a:pt x="10523" y="5205"/>
                  </a:lnTo>
                  <a:cubicBezTo>
                    <a:pt x="10568" y="5091"/>
                    <a:pt x="10591" y="4977"/>
                    <a:pt x="10591" y="4863"/>
                  </a:cubicBezTo>
                  <a:cubicBezTo>
                    <a:pt x="10614" y="4771"/>
                    <a:pt x="10591" y="4657"/>
                    <a:pt x="10591" y="4566"/>
                  </a:cubicBezTo>
                  <a:cubicBezTo>
                    <a:pt x="10614" y="4543"/>
                    <a:pt x="10614" y="4498"/>
                    <a:pt x="10591" y="4452"/>
                  </a:cubicBezTo>
                  <a:cubicBezTo>
                    <a:pt x="10591" y="4429"/>
                    <a:pt x="10591" y="4429"/>
                    <a:pt x="10591" y="4406"/>
                  </a:cubicBezTo>
                  <a:cubicBezTo>
                    <a:pt x="10568" y="4315"/>
                    <a:pt x="10568" y="4246"/>
                    <a:pt x="10568" y="4178"/>
                  </a:cubicBezTo>
                  <a:lnTo>
                    <a:pt x="10568" y="4087"/>
                  </a:lnTo>
                  <a:cubicBezTo>
                    <a:pt x="10568" y="3950"/>
                    <a:pt x="10523" y="3836"/>
                    <a:pt x="10477" y="3722"/>
                  </a:cubicBezTo>
                  <a:cubicBezTo>
                    <a:pt x="10477" y="3676"/>
                    <a:pt x="10454" y="3630"/>
                    <a:pt x="10454" y="3607"/>
                  </a:cubicBezTo>
                  <a:lnTo>
                    <a:pt x="10431" y="3539"/>
                  </a:lnTo>
                  <a:cubicBezTo>
                    <a:pt x="10409" y="3448"/>
                    <a:pt x="10363" y="3379"/>
                    <a:pt x="10340" y="3288"/>
                  </a:cubicBezTo>
                  <a:lnTo>
                    <a:pt x="10317" y="3265"/>
                  </a:lnTo>
                  <a:cubicBezTo>
                    <a:pt x="10272" y="3174"/>
                    <a:pt x="10226" y="3082"/>
                    <a:pt x="10180" y="2991"/>
                  </a:cubicBezTo>
                  <a:cubicBezTo>
                    <a:pt x="10180" y="2991"/>
                    <a:pt x="10157" y="2968"/>
                    <a:pt x="10157" y="2968"/>
                  </a:cubicBezTo>
                  <a:cubicBezTo>
                    <a:pt x="10135" y="2877"/>
                    <a:pt x="10089" y="2809"/>
                    <a:pt x="10043" y="2717"/>
                  </a:cubicBezTo>
                  <a:cubicBezTo>
                    <a:pt x="9998" y="2649"/>
                    <a:pt x="9952" y="2580"/>
                    <a:pt x="9884" y="2512"/>
                  </a:cubicBezTo>
                  <a:cubicBezTo>
                    <a:pt x="9838" y="2420"/>
                    <a:pt x="9769" y="2329"/>
                    <a:pt x="9701" y="2261"/>
                  </a:cubicBezTo>
                  <a:cubicBezTo>
                    <a:pt x="9632" y="2192"/>
                    <a:pt x="9564" y="2147"/>
                    <a:pt x="9518" y="2078"/>
                  </a:cubicBezTo>
                  <a:cubicBezTo>
                    <a:pt x="9427" y="2010"/>
                    <a:pt x="9359" y="1941"/>
                    <a:pt x="9290" y="1873"/>
                  </a:cubicBezTo>
                  <a:cubicBezTo>
                    <a:pt x="9199" y="1804"/>
                    <a:pt x="9107" y="1759"/>
                    <a:pt x="9016" y="1713"/>
                  </a:cubicBezTo>
                  <a:cubicBezTo>
                    <a:pt x="8971" y="1667"/>
                    <a:pt x="8902" y="1622"/>
                    <a:pt x="8834" y="1599"/>
                  </a:cubicBezTo>
                  <a:cubicBezTo>
                    <a:pt x="8742" y="1530"/>
                    <a:pt x="8651" y="1485"/>
                    <a:pt x="8560" y="1439"/>
                  </a:cubicBezTo>
                  <a:cubicBezTo>
                    <a:pt x="8468" y="1393"/>
                    <a:pt x="8400" y="1348"/>
                    <a:pt x="8331" y="1279"/>
                  </a:cubicBezTo>
                  <a:cubicBezTo>
                    <a:pt x="8240" y="1234"/>
                    <a:pt x="8172" y="1188"/>
                    <a:pt x="8080" y="1119"/>
                  </a:cubicBezTo>
                  <a:cubicBezTo>
                    <a:pt x="7943" y="1051"/>
                    <a:pt x="7806" y="982"/>
                    <a:pt x="7601" y="891"/>
                  </a:cubicBezTo>
                  <a:cubicBezTo>
                    <a:pt x="7510" y="846"/>
                    <a:pt x="7418" y="800"/>
                    <a:pt x="7304" y="777"/>
                  </a:cubicBezTo>
                  <a:cubicBezTo>
                    <a:pt x="7281" y="709"/>
                    <a:pt x="7236" y="663"/>
                    <a:pt x="7145" y="640"/>
                  </a:cubicBezTo>
                  <a:cubicBezTo>
                    <a:pt x="7099" y="594"/>
                    <a:pt x="7053" y="572"/>
                    <a:pt x="7008" y="572"/>
                  </a:cubicBezTo>
                  <a:cubicBezTo>
                    <a:pt x="6893" y="526"/>
                    <a:pt x="6779" y="480"/>
                    <a:pt x="6665" y="435"/>
                  </a:cubicBezTo>
                  <a:cubicBezTo>
                    <a:pt x="6505" y="366"/>
                    <a:pt x="6323" y="321"/>
                    <a:pt x="6163" y="275"/>
                  </a:cubicBezTo>
                  <a:lnTo>
                    <a:pt x="6095" y="252"/>
                  </a:lnTo>
                  <a:cubicBezTo>
                    <a:pt x="5866" y="206"/>
                    <a:pt x="5684" y="161"/>
                    <a:pt x="5501" y="138"/>
                  </a:cubicBezTo>
                  <a:cubicBezTo>
                    <a:pt x="5318" y="92"/>
                    <a:pt x="5136" y="69"/>
                    <a:pt x="4953" y="47"/>
                  </a:cubicBezTo>
                  <a:lnTo>
                    <a:pt x="4885" y="24"/>
                  </a:lnTo>
                  <a:cubicBezTo>
                    <a:pt x="4748" y="24"/>
                    <a:pt x="4611" y="1"/>
                    <a:pt x="44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31" name="Google Shape;7131;p25"/>
            <p:cNvSpPr/>
            <p:nvPr/>
          </p:nvSpPr>
          <p:spPr>
            <a:xfrm>
              <a:off x="6947600" y="1952750"/>
              <a:ext cx="121000" cy="432225"/>
            </a:xfrm>
            <a:custGeom>
              <a:avLst/>
              <a:gdLst/>
              <a:ahLst/>
              <a:cxnLst/>
              <a:rect l="l" t="t" r="r" b="b"/>
              <a:pathLst>
                <a:path w="4840" h="17289" extrusionOk="0">
                  <a:moveTo>
                    <a:pt x="3448" y="1"/>
                  </a:moveTo>
                  <a:cubicBezTo>
                    <a:pt x="3448" y="1"/>
                    <a:pt x="3425" y="23"/>
                    <a:pt x="3425" y="23"/>
                  </a:cubicBezTo>
                  <a:cubicBezTo>
                    <a:pt x="3402" y="23"/>
                    <a:pt x="3379" y="46"/>
                    <a:pt x="3379" y="92"/>
                  </a:cubicBezTo>
                  <a:cubicBezTo>
                    <a:pt x="3379" y="160"/>
                    <a:pt x="3402" y="229"/>
                    <a:pt x="3425" y="297"/>
                  </a:cubicBezTo>
                  <a:cubicBezTo>
                    <a:pt x="3448" y="366"/>
                    <a:pt x="3470" y="411"/>
                    <a:pt x="3470" y="480"/>
                  </a:cubicBezTo>
                  <a:cubicBezTo>
                    <a:pt x="3493" y="548"/>
                    <a:pt x="3516" y="594"/>
                    <a:pt x="3539" y="662"/>
                  </a:cubicBezTo>
                  <a:cubicBezTo>
                    <a:pt x="3585" y="799"/>
                    <a:pt x="3630" y="936"/>
                    <a:pt x="3676" y="1073"/>
                  </a:cubicBezTo>
                  <a:cubicBezTo>
                    <a:pt x="3656" y="1053"/>
                    <a:pt x="3653" y="1051"/>
                    <a:pt x="3653" y="1051"/>
                  </a:cubicBezTo>
                  <a:lnTo>
                    <a:pt x="3653" y="1051"/>
                  </a:lnTo>
                  <a:cubicBezTo>
                    <a:pt x="3676" y="1073"/>
                    <a:pt x="3676" y="1096"/>
                    <a:pt x="3676" y="1119"/>
                  </a:cubicBezTo>
                  <a:cubicBezTo>
                    <a:pt x="3699" y="1142"/>
                    <a:pt x="3699" y="1165"/>
                    <a:pt x="3699" y="1165"/>
                  </a:cubicBezTo>
                  <a:cubicBezTo>
                    <a:pt x="3699" y="1210"/>
                    <a:pt x="3699" y="1233"/>
                    <a:pt x="3699" y="1279"/>
                  </a:cubicBezTo>
                  <a:cubicBezTo>
                    <a:pt x="3721" y="1324"/>
                    <a:pt x="3721" y="1347"/>
                    <a:pt x="3721" y="1393"/>
                  </a:cubicBezTo>
                  <a:cubicBezTo>
                    <a:pt x="3744" y="1461"/>
                    <a:pt x="3744" y="1530"/>
                    <a:pt x="3767" y="1598"/>
                  </a:cubicBezTo>
                  <a:cubicBezTo>
                    <a:pt x="3790" y="1758"/>
                    <a:pt x="3813" y="1895"/>
                    <a:pt x="3836" y="2055"/>
                  </a:cubicBezTo>
                  <a:cubicBezTo>
                    <a:pt x="3858" y="2192"/>
                    <a:pt x="3904" y="2352"/>
                    <a:pt x="3927" y="2489"/>
                  </a:cubicBezTo>
                  <a:cubicBezTo>
                    <a:pt x="3950" y="2580"/>
                    <a:pt x="3973" y="2648"/>
                    <a:pt x="3995" y="2740"/>
                  </a:cubicBezTo>
                  <a:cubicBezTo>
                    <a:pt x="3995" y="2762"/>
                    <a:pt x="3995" y="2785"/>
                    <a:pt x="3995" y="2831"/>
                  </a:cubicBezTo>
                  <a:cubicBezTo>
                    <a:pt x="3950" y="2854"/>
                    <a:pt x="3927" y="2899"/>
                    <a:pt x="3927" y="2968"/>
                  </a:cubicBezTo>
                  <a:cubicBezTo>
                    <a:pt x="3904" y="3036"/>
                    <a:pt x="3927" y="3105"/>
                    <a:pt x="3927" y="3173"/>
                  </a:cubicBezTo>
                  <a:lnTo>
                    <a:pt x="3927" y="3356"/>
                  </a:lnTo>
                  <a:cubicBezTo>
                    <a:pt x="3950" y="3447"/>
                    <a:pt x="3950" y="3516"/>
                    <a:pt x="3973" y="3607"/>
                  </a:cubicBezTo>
                  <a:cubicBezTo>
                    <a:pt x="3973" y="3698"/>
                    <a:pt x="3973" y="3790"/>
                    <a:pt x="3973" y="3881"/>
                  </a:cubicBezTo>
                  <a:cubicBezTo>
                    <a:pt x="3973" y="3949"/>
                    <a:pt x="3973" y="3995"/>
                    <a:pt x="3973" y="4063"/>
                  </a:cubicBezTo>
                  <a:cubicBezTo>
                    <a:pt x="3973" y="4132"/>
                    <a:pt x="3973" y="4178"/>
                    <a:pt x="3973" y="4246"/>
                  </a:cubicBezTo>
                  <a:cubicBezTo>
                    <a:pt x="3973" y="4360"/>
                    <a:pt x="3973" y="4474"/>
                    <a:pt x="3973" y="4588"/>
                  </a:cubicBezTo>
                  <a:cubicBezTo>
                    <a:pt x="3950" y="4794"/>
                    <a:pt x="3950" y="4999"/>
                    <a:pt x="3950" y="5205"/>
                  </a:cubicBezTo>
                  <a:cubicBezTo>
                    <a:pt x="3927" y="5410"/>
                    <a:pt x="3927" y="5616"/>
                    <a:pt x="3904" y="5798"/>
                  </a:cubicBezTo>
                  <a:cubicBezTo>
                    <a:pt x="3904" y="5889"/>
                    <a:pt x="3904" y="5981"/>
                    <a:pt x="3904" y="6072"/>
                  </a:cubicBezTo>
                  <a:cubicBezTo>
                    <a:pt x="3904" y="6118"/>
                    <a:pt x="3904" y="6141"/>
                    <a:pt x="3881" y="6186"/>
                  </a:cubicBezTo>
                  <a:cubicBezTo>
                    <a:pt x="3881" y="6232"/>
                    <a:pt x="3881" y="6300"/>
                    <a:pt x="3881" y="6369"/>
                  </a:cubicBezTo>
                  <a:cubicBezTo>
                    <a:pt x="3881" y="6392"/>
                    <a:pt x="3881" y="6392"/>
                    <a:pt x="3881" y="6414"/>
                  </a:cubicBezTo>
                  <a:cubicBezTo>
                    <a:pt x="3836" y="6620"/>
                    <a:pt x="3813" y="6825"/>
                    <a:pt x="3767" y="7031"/>
                  </a:cubicBezTo>
                  <a:cubicBezTo>
                    <a:pt x="3744" y="7213"/>
                    <a:pt x="3699" y="7396"/>
                    <a:pt x="3676" y="7579"/>
                  </a:cubicBezTo>
                  <a:cubicBezTo>
                    <a:pt x="3653" y="7693"/>
                    <a:pt x="3607" y="7807"/>
                    <a:pt x="3585" y="7898"/>
                  </a:cubicBezTo>
                  <a:cubicBezTo>
                    <a:pt x="3585" y="7944"/>
                    <a:pt x="3585" y="7989"/>
                    <a:pt x="3562" y="8035"/>
                  </a:cubicBezTo>
                  <a:cubicBezTo>
                    <a:pt x="3539" y="8126"/>
                    <a:pt x="3516" y="8218"/>
                    <a:pt x="3493" y="8309"/>
                  </a:cubicBezTo>
                  <a:cubicBezTo>
                    <a:pt x="3493" y="8355"/>
                    <a:pt x="3493" y="8377"/>
                    <a:pt x="3470" y="8423"/>
                  </a:cubicBezTo>
                  <a:cubicBezTo>
                    <a:pt x="3470" y="8492"/>
                    <a:pt x="3448" y="8583"/>
                    <a:pt x="3425" y="8651"/>
                  </a:cubicBezTo>
                  <a:cubicBezTo>
                    <a:pt x="3402" y="8674"/>
                    <a:pt x="3402" y="8697"/>
                    <a:pt x="3379" y="8720"/>
                  </a:cubicBezTo>
                  <a:cubicBezTo>
                    <a:pt x="3356" y="8788"/>
                    <a:pt x="3333" y="8834"/>
                    <a:pt x="3311" y="8902"/>
                  </a:cubicBezTo>
                  <a:cubicBezTo>
                    <a:pt x="3265" y="8971"/>
                    <a:pt x="3242" y="9039"/>
                    <a:pt x="3219" y="9108"/>
                  </a:cubicBezTo>
                  <a:cubicBezTo>
                    <a:pt x="3219" y="9153"/>
                    <a:pt x="3197" y="9199"/>
                    <a:pt x="3174" y="9268"/>
                  </a:cubicBezTo>
                  <a:cubicBezTo>
                    <a:pt x="3151" y="9359"/>
                    <a:pt x="3105" y="9450"/>
                    <a:pt x="3082" y="9542"/>
                  </a:cubicBezTo>
                  <a:cubicBezTo>
                    <a:pt x="3014" y="9770"/>
                    <a:pt x="2945" y="9998"/>
                    <a:pt x="2877" y="10226"/>
                  </a:cubicBezTo>
                  <a:cubicBezTo>
                    <a:pt x="2854" y="10318"/>
                    <a:pt x="2831" y="10409"/>
                    <a:pt x="2786" y="10500"/>
                  </a:cubicBezTo>
                  <a:cubicBezTo>
                    <a:pt x="2740" y="10591"/>
                    <a:pt x="2694" y="10683"/>
                    <a:pt x="2649" y="10751"/>
                  </a:cubicBezTo>
                  <a:cubicBezTo>
                    <a:pt x="2603" y="10843"/>
                    <a:pt x="2557" y="10934"/>
                    <a:pt x="2512" y="11048"/>
                  </a:cubicBezTo>
                  <a:cubicBezTo>
                    <a:pt x="2398" y="11253"/>
                    <a:pt x="2306" y="11459"/>
                    <a:pt x="2215" y="11687"/>
                  </a:cubicBezTo>
                  <a:cubicBezTo>
                    <a:pt x="2032" y="12052"/>
                    <a:pt x="1873" y="12417"/>
                    <a:pt x="1736" y="12806"/>
                  </a:cubicBezTo>
                  <a:cubicBezTo>
                    <a:pt x="1690" y="12920"/>
                    <a:pt x="1644" y="13034"/>
                    <a:pt x="1599" y="13148"/>
                  </a:cubicBezTo>
                  <a:cubicBezTo>
                    <a:pt x="1576" y="13216"/>
                    <a:pt x="1553" y="13262"/>
                    <a:pt x="1553" y="13308"/>
                  </a:cubicBezTo>
                  <a:cubicBezTo>
                    <a:pt x="1530" y="13353"/>
                    <a:pt x="1530" y="13376"/>
                    <a:pt x="1530" y="13399"/>
                  </a:cubicBezTo>
                  <a:lnTo>
                    <a:pt x="1507" y="13467"/>
                  </a:lnTo>
                  <a:cubicBezTo>
                    <a:pt x="1485" y="13490"/>
                    <a:pt x="1485" y="13536"/>
                    <a:pt x="1462" y="13582"/>
                  </a:cubicBezTo>
                  <a:cubicBezTo>
                    <a:pt x="1462" y="13604"/>
                    <a:pt x="1462" y="13627"/>
                    <a:pt x="1485" y="13650"/>
                  </a:cubicBezTo>
                  <a:cubicBezTo>
                    <a:pt x="1462" y="13719"/>
                    <a:pt x="1439" y="13764"/>
                    <a:pt x="1393" y="13810"/>
                  </a:cubicBezTo>
                  <a:cubicBezTo>
                    <a:pt x="1348" y="13901"/>
                    <a:pt x="1302" y="13970"/>
                    <a:pt x="1279" y="14038"/>
                  </a:cubicBezTo>
                  <a:cubicBezTo>
                    <a:pt x="1234" y="14084"/>
                    <a:pt x="1211" y="14129"/>
                    <a:pt x="1188" y="14198"/>
                  </a:cubicBezTo>
                  <a:cubicBezTo>
                    <a:pt x="1165" y="14266"/>
                    <a:pt x="1119" y="14312"/>
                    <a:pt x="1097" y="14380"/>
                  </a:cubicBezTo>
                  <a:cubicBezTo>
                    <a:pt x="1051" y="14472"/>
                    <a:pt x="1005" y="14563"/>
                    <a:pt x="960" y="14654"/>
                  </a:cubicBezTo>
                  <a:cubicBezTo>
                    <a:pt x="914" y="14746"/>
                    <a:pt x="891" y="14837"/>
                    <a:pt x="845" y="14928"/>
                  </a:cubicBezTo>
                  <a:cubicBezTo>
                    <a:pt x="845" y="14928"/>
                    <a:pt x="845" y="14951"/>
                    <a:pt x="845" y="14951"/>
                  </a:cubicBezTo>
                  <a:cubicBezTo>
                    <a:pt x="754" y="15088"/>
                    <a:pt x="709" y="15248"/>
                    <a:pt x="640" y="15385"/>
                  </a:cubicBezTo>
                  <a:cubicBezTo>
                    <a:pt x="572" y="15499"/>
                    <a:pt x="503" y="15613"/>
                    <a:pt x="435" y="15727"/>
                  </a:cubicBezTo>
                  <a:cubicBezTo>
                    <a:pt x="389" y="15841"/>
                    <a:pt x="321" y="15978"/>
                    <a:pt x="252" y="16092"/>
                  </a:cubicBezTo>
                  <a:cubicBezTo>
                    <a:pt x="206" y="16138"/>
                    <a:pt x="184" y="16206"/>
                    <a:pt x="138" y="16275"/>
                  </a:cubicBezTo>
                  <a:cubicBezTo>
                    <a:pt x="138" y="16298"/>
                    <a:pt x="115" y="16321"/>
                    <a:pt x="92" y="16343"/>
                  </a:cubicBezTo>
                  <a:cubicBezTo>
                    <a:pt x="92" y="16366"/>
                    <a:pt x="92" y="16366"/>
                    <a:pt x="69" y="16389"/>
                  </a:cubicBezTo>
                  <a:cubicBezTo>
                    <a:pt x="69" y="16412"/>
                    <a:pt x="47" y="16435"/>
                    <a:pt x="47" y="16458"/>
                  </a:cubicBezTo>
                  <a:cubicBezTo>
                    <a:pt x="24" y="16458"/>
                    <a:pt x="24" y="16480"/>
                    <a:pt x="24" y="16480"/>
                  </a:cubicBezTo>
                  <a:cubicBezTo>
                    <a:pt x="24" y="16503"/>
                    <a:pt x="1" y="16526"/>
                    <a:pt x="1" y="16549"/>
                  </a:cubicBezTo>
                  <a:cubicBezTo>
                    <a:pt x="1" y="16572"/>
                    <a:pt x="1" y="16617"/>
                    <a:pt x="24" y="16640"/>
                  </a:cubicBezTo>
                  <a:cubicBezTo>
                    <a:pt x="47" y="16686"/>
                    <a:pt x="92" y="16709"/>
                    <a:pt x="138" y="16731"/>
                  </a:cubicBezTo>
                  <a:cubicBezTo>
                    <a:pt x="138" y="16754"/>
                    <a:pt x="115" y="16777"/>
                    <a:pt x="115" y="16800"/>
                  </a:cubicBezTo>
                  <a:cubicBezTo>
                    <a:pt x="115" y="16846"/>
                    <a:pt x="92" y="16891"/>
                    <a:pt x="115" y="16914"/>
                  </a:cubicBezTo>
                  <a:cubicBezTo>
                    <a:pt x="115" y="16960"/>
                    <a:pt x="138" y="16983"/>
                    <a:pt x="161" y="17005"/>
                  </a:cubicBezTo>
                  <a:cubicBezTo>
                    <a:pt x="161" y="17028"/>
                    <a:pt x="184" y="17051"/>
                    <a:pt x="206" y="17051"/>
                  </a:cubicBezTo>
                  <a:cubicBezTo>
                    <a:pt x="229" y="17074"/>
                    <a:pt x="275" y="17097"/>
                    <a:pt x="298" y="17097"/>
                  </a:cubicBezTo>
                  <a:cubicBezTo>
                    <a:pt x="343" y="17097"/>
                    <a:pt x="389" y="17074"/>
                    <a:pt x="435" y="17074"/>
                  </a:cubicBezTo>
                  <a:cubicBezTo>
                    <a:pt x="457" y="17051"/>
                    <a:pt x="480" y="17028"/>
                    <a:pt x="503" y="17005"/>
                  </a:cubicBezTo>
                  <a:cubicBezTo>
                    <a:pt x="526" y="17028"/>
                    <a:pt x="572" y="17051"/>
                    <a:pt x="594" y="17051"/>
                  </a:cubicBezTo>
                  <a:cubicBezTo>
                    <a:pt x="594" y="17074"/>
                    <a:pt x="594" y="17097"/>
                    <a:pt x="617" y="17119"/>
                  </a:cubicBezTo>
                  <a:cubicBezTo>
                    <a:pt x="617" y="17165"/>
                    <a:pt x="617" y="17188"/>
                    <a:pt x="640" y="17211"/>
                  </a:cubicBezTo>
                  <a:cubicBezTo>
                    <a:pt x="663" y="17234"/>
                    <a:pt x="709" y="17256"/>
                    <a:pt x="731" y="17279"/>
                  </a:cubicBezTo>
                  <a:cubicBezTo>
                    <a:pt x="750" y="17285"/>
                    <a:pt x="768" y="17288"/>
                    <a:pt x="786" y="17288"/>
                  </a:cubicBezTo>
                  <a:cubicBezTo>
                    <a:pt x="835" y="17288"/>
                    <a:pt x="881" y="17267"/>
                    <a:pt x="914" y="17234"/>
                  </a:cubicBezTo>
                  <a:cubicBezTo>
                    <a:pt x="982" y="17188"/>
                    <a:pt x="1028" y="17119"/>
                    <a:pt x="1074" y="17051"/>
                  </a:cubicBezTo>
                  <a:cubicBezTo>
                    <a:pt x="1097" y="17005"/>
                    <a:pt x="1119" y="16983"/>
                    <a:pt x="1142" y="16937"/>
                  </a:cubicBezTo>
                  <a:cubicBezTo>
                    <a:pt x="1165" y="16914"/>
                    <a:pt x="1188" y="16891"/>
                    <a:pt x="1188" y="16868"/>
                  </a:cubicBezTo>
                  <a:cubicBezTo>
                    <a:pt x="1211" y="16846"/>
                    <a:pt x="1234" y="16846"/>
                    <a:pt x="1256" y="16823"/>
                  </a:cubicBezTo>
                  <a:cubicBezTo>
                    <a:pt x="1279" y="16800"/>
                    <a:pt x="1302" y="16754"/>
                    <a:pt x="1325" y="16731"/>
                  </a:cubicBezTo>
                  <a:cubicBezTo>
                    <a:pt x="1348" y="16686"/>
                    <a:pt x="1370" y="16640"/>
                    <a:pt x="1416" y="16617"/>
                  </a:cubicBezTo>
                  <a:cubicBezTo>
                    <a:pt x="1439" y="16549"/>
                    <a:pt x="1462" y="16503"/>
                    <a:pt x="1507" y="16458"/>
                  </a:cubicBezTo>
                  <a:cubicBezTo>
                    <a:pt x="1553" y="16366"/>
                    <a:pt x="1622" y="16275"/>
                    <a:pt x="1667" y="16184"/>
                  </a:cubicBezTo>
                  <a:cubicBezTo>
                    <a:pt x="1781" y="16001"/>
                    <a:pt x="1873" y="15841"/>
                    <a:pt x="1964" y="15659"/>
                  </a:cubicBezTo>
                  <a:cubicBezTo>
                    <a:pt x="2078" y="15476"/>
                    <a:pt x="2192" y="15293"/>
                    <a:pt x="2283" y="15111"/>
                  </a:cubicBezTo>
                  <a:cubicBezTo>
                    <a:pt x="2398" y="14905"/>
                    <a:pt x="2512" y="14723"/>
                    <a:pt x="2603" y="14517"/>
                  </a:cubicBezTo>
                  <a:cubicBezTo>
                    <a:pt x="2649" y="14426"/>
                    <a:pt x="2694" y="14312"/>
                    <a:pt x="2740" y="14221"/>
                  </a:cubicBezTo>
                  <a:cubicBezTo>
                    <a:pt x="2786" y="14107"/>
                    <a:pt x="2831" y="14015"/>
                    <a:pt x="2877" y="13924"/>
                  </a:cubicBezTo>
                  <a:cubicBezTo>
                    <a:pt x="2923" y="13833"/>
                    <a:pt x="2968" y="13741"/>
                    <a:pt x="3014" y="13650"/>
                  </a:cubicBezTo>
                  <a:cubicBezTo>
                    <a:pt x="3037" y="13627"/>
                    <a:pt x="3082" y="13604"/>
                    <a:pt x="3105" y="13536"/>
                  </a:cubicBezTo>
                  <a:cubicBezTo>
                    <a:pt x="3174" y="13353"/>
                    <a:pt x="3265" y="13125"/>
                    <a:pt x="3333" y="12920"/>
                  </a:cubicBezTo>
                  <a:cubicBezTo>
                    <a:pt x="3402" y="12737"/>
                    <a:pt x="3470" y="12532"/>
                    <a:pt x="3516" y="12349"/>
                  </a:cubicBezTo>
                  <a:cubicBezTo>
                    <a:pt x="3585" y="12166"/>
                    <a:pt x="3653" y="11984"/>
                    <a:pt x="3699" y="11824"/>
                  </a:cubicBezTo>
                  <a:cubicBezTo>
                    <a:pt x="3721" y="11756"/>
                    <a:pt x="3767" y="11687"/>
                    <a:pt x="3790" y="11596"/>
                  </a:cubicBezTo>
                  <a:cubicBezTo>
                    <a:pt x="3790" y="11550"/>
                    <a:pt x="3813" y="11527"/>
                    <a:pt x="3836" y="11482"/>
                  </a:cubicBezTo>
                  <a:cubicBezTo>
                    <a:pt x="3858" y="11413"/>
                    <a:pt x="3881" y="11345"/>
                    <a:pt x="3881" y="11276"/>
                  </a:cubicBezTo>
                  <a:cubicBezTo>
                    <a:pt x="3904" y="11253"/>
                    <a:pt x="3904" y="11208"/>
                    <a:pt x="3904" y="11185"/>
                  </a:cubicBezTo>
                  <a:cubicBezTo>
                    <a:pt x="3927" y="11116"/>
                    <a:pt x="3950" y="11048"/>
                    <a:pt x="3973" y="10980"/>
                  </a:cubicBezTo>
                  <a:cubicBezTo>
                    <a:pt x="3995" y="10957"/>
                    <a:pt x="4018" y="10934"/>
                    <a:pt x="4018" y="10911"/>
                  </a:cubicBezTo>
                  <a:cubicBezTo>
                    <a:pt x="4041" y="10865"/>
                    <a:pt x="4064" y="10820"/>
                    <a:pt x="4064" y="10774"/>
                  </a:cubicBezTo>
                  <a:cubicBezTo>
                    <a:pt x="4087" y="10706"/>
                    <a:pt x="4087" y="10660"/>
                    <a:pt x="4110" y="10614"/>
                  </a:cubicBezTo>
                  <a:cubicBezTo>
                    <a:pt x="4132" y="10500"/>
                    <a:pt x="4155" y="10409"/>
                    <a:pt x="4178" y="10318"/>
                  </a:cubicBezTo>
                  <a:cubicBezTo>
                    <a:pt x="4246" y="10112"/>
                    <a:pt x="4292" y="9884"/>
                    <a:pt x="4338" y="9656"/>
                  </a:cubicBezTo>
                  <a:cubicBezTo>
                    <a:pt x="4383" y="9450"/>
                    <a:pt x="4429" y="9222"/>
                    <a:pt x="4475" y="9017"/>
                  </a:cubicBezTo>
                  <a:cubicBezTo>
                    <a:pt x="4520" y="8788"/>
                    <a:pt x="4543" y="8583"/>
                    <a:pt x="4589" y="8377"/>
                  </a:cubicBezTo>
                  <a:cubicBezTo>
                    <a:pt x="4589" y="8309"/>
                    <a:pt x="4612" y="8240"/>
                    <a:pt x="4612" y="8172"/>
                  </a:cubicBezTo>
                  <a:cubicBezTo>
                    <a:pt x="4612" y="8126"/>
                    <a:pt x="4634" y="8081"/>
                    <a:pt x="4634" y="8035"/>
                  </a:cubicBezTo>
                  <a:cubicBezTo>
                    <a:pt x="4634" y="7967"/>
                    <a:pt x="4657" y="7898"/>
                    <a:pt x="4657" y="7830"/>
                  </a:cubicBezTo>
                  <a:cubicBezTo>
                    <a:pt x="4657" y="7784"/>
                    <a:pt x="4657" y="7761"/>
                    <a:pt x="4634" y="7738"/>
                  </a:cubicBezTo>
                  <a:cubicBezTo>
                    <a:pt x="4657" y="7693"/>
                    <a:pt x="4657" y="7670"/>
                    <a:pt x="4657" y="7624"/>
                  </a:cubicBezTo>
                  <a:cubicBezTo>
                    <a:pt x="4657" y="7579"/>
                    <a:pt x="4657" y="7533"/>
                    <a:pt x="4680" y="7464"/>
                  </a:cubicBezTo>
                  <a:cubicBezTo>
                    <a:pt x="4680" y="7373"/>
                    <a:pt x="4703" y="7282"/>
                    <a:pt x="4703" y="7168"/>
                  </a:cubicBezTo>
                  <a:cubicBezTo>
                    <a:pt x="4726" y="7076"/>
                    <a:pt x="4726" y="6985"/>
                    <a:pt x="4726" y="6894"/>
                  </a:cubicBezTo>
                  <a:cubicBezTo>
                    <a:pt x="4794" y="6871"/>
                    <a:pt x="4817" y="6802"/>
                    <a:pt x="4817" y="6734"/>
                  </a:cubicBezTo>
                  <a:cubicBezTo>
                    <a:pt x="4840" y="6597"/>
                    <a:pt x="4840" y="6460"/>
                    <a:pt x="4840" y="6323"/>
                  </a:cubicBezTo>
                  <a:cubicBezTo>
                    <a:pt x="4840" y="6186"/>
                    <a:pt x="4840" y="6049"/>
                    <a:pt x="4840" y="5912"/>
                  </a:cubicBezTo>
                  <a:cubicBezTo>
                    <a:pt x="4840" y="5798"/>
                    <a:pt x="4840" y="5661"/>
                    <a:pt x="4817" y="5547"/>
                  </a:cubicBezTo>
                  <a:cubicBezTo>
                    <a:pt x="4817" y="5456"/>
                    <a:pt x="4817" y="5364"/>
                    <a:pt x="4817" y="5273"/>
                  </a:cubicBezTo>
                  <a:cubicBezTo>
                    <a:pt x="4817" y="5273"/>
                    <a:pt x="4817" y="5250"/>
                    <a:pt x="4817" y="5250"/>
                  </a:cubicBezTo>
                  <a:cubicBezTo>
                    <a:pt x="4817" y="5136"/>
                    <a:pt x="4817" y="4999"/>
                    <a:pt x="4840" y="4885"/>
                  </a:cubicBezTo>
                  <a:cubicBezTo>
                    <a:pt x="4840" y="4817"/>
                    <a:pt x="4840" y="4725"/>
                    <a:pt x="4840" y="4657"/>
                  </a:cubicBezTo>
                  <a:cubicBezTo>
                    <a:pt x="4840" y="4634"/>
                    <a:pt x="4840" y="4611"/>
                    <a:pt x="4840" y="4566"/>
                  </a:cubicBezTo>
                  <a:cubicBezTo>
                    <a:pt x="4840" y="4543"/>
                    <a:pt x="4840" y="4520"/>
                    <a:pt x="4840" y="4497"/>
                  </a:cubicBezTo>
                  <a:cubicBezTo>
                    <a:pt x="4840" y="4474"/>
                    <a:pt x="4840" y="4429"/>
                    <a:pt x="4840" y="4406"/>
                  </a:cubicBezTo>
                  <a:cubicBezTo>
                    <a:pt x="4840" y="4360"/>
                    <a:pt x="4817" y="4337"/>
                    <a:pt x="4794" y="4315"/>
                  </a:cubicBezTo>
                  <a:cubicBezTo>
                    <a:pt x="4794" y="4292"/>
                    <a:pt x="4771" y="4292"/>
                    <a:pt x="4749" y="4269"/>
                  </a:cubicBezTo>
                  <a:cubicBezTo>
                    <a:pt x="4749" y="4246"/>
                    <a:pt x="4749" y="4200"/>
                    <a:pt x="4726" y="4178"/>
                  </a:cubicBezTo>
                  <a:cubicBezTo>
                    <a:pt x="4726" y="4155"/>
                    <a:pt x="4726" y="4132"/>
                    <a:pt x="4726" y="4109"/>
                  </a:cubicBezTo>
                  <a:cubicBezTo>
                    <a:pt x="4726" y="4041"/>
                    <a:pt x="4726" y="3949"/>
                    <a:pt x="4703" y="3881"/>
                  </a:cubicBezTo>
                  <a:cubicBezTo>
                    <a:pt x="4703" y="3835"/>
                    <a:pt x="4703" y="3790"/>
                    <a:pt x="4703" y="3744"/>
                  </a:cubicBezTo>
                  <a:cubicBezTo>
                    <a:pt x="4703" y="3653"/>
                    <a:pt x="4680" y="3538"/>
                    <a:pt x="4680" y="3447"/>
                  </a:cubicBezTo>
                  <a:cubicBezTo>
                    <a:pt x="4657" y="3242"/>
                    <a:pt x="4612" y="3059"/>
                    <a:pt x="4566" y="2854"/>
                  </a:cubicBezTo>
                  <a:cubicBezTo>
                    <a:pt x="4543" y="2762"/>
                    <a:pt x="4520" y="2694"/>
                    <a:pt x="4498" y="2603"/>
                  </a:cubicBezTo>
                  <a:cubicBezTo>
                    <a:pt x="4475" y="2511"/>
                    <a:pt x="4452" y="2397"/>
                    <a:pt x="4429" y="2283"/>
                  </a:cubicBezTo>
                  <a:cubicBezTo>
                    <a:pt x="4406" y="2192"/>
                    <a:pt x="4383" y="2100"/>
                    <a:pt x="4361" y="1986"/>
                  </a:cubicBezTo>
                  <a:cubicBezTo>
                    <a:pt x="4315" y="1849"/>
                    <a:pt x="4292" y="1712"/>
                    <a:pt x="4224" y="1575"/>
                  </a:cubicBezTo>
                  <a:cubicBezTo>
                    <a:pt x="4201" y="1530"/>
                    <a:pt x="4178" y="1484"/>
                    <a:pt x="4132" y="1484"/>
                  </a:cubicBezTo>
                  <a:cubicBezTo>
                    <a:pt x="4132" y="1484"/>
                    <a:pt x="4132" y="1461"/>
                    <a:pt x="4110" y="1461"/>
                  </a:cubicBezTo>
                  <a:cubicBezTo>
                    <a:pt x="4087" y="1416"/>
                    <a:pt x="4041" y="1370"/>
                    <a:pt x="3995" y="1370"/>
                  </a:cubicBezTo>
                  <a:cubicBezTo>
                    <a:pt x="3995" y="1370"/>
                    <a:pt x="3995" y="1347"/>
                    <a:pt x="3995" y="1347"/>
                  </a:cubicBezTo>
                  <a:cubicBezTo>
                    <a:pt x="3973" y="1256"/>
                    <a:pt x="3950" y="1187"/>
                    <a:pt x="3927" y="1096"/>
                  </a:cubicBezTo>
                  <a:cubicBezTo>
                    <a:pt x="3927" y="1096"/>
                    <a:pt x="3927" y="1073"/>
                    <a:pt x="3904" y="1051"/>
                  </a:cubicBezTo>
                  <a:cubicBezTo>
                    <a:pt x="3904" y="1051"/>
                    <a:pt x="3904" y="1028"/>
                    <a:pt x="3881" y="1028"/>
                  </a:cubicBezTo>
                  <a:cubicBezTo>
                    <a:pt x="3858" y="936"/>
                    <a:pt x="3836" y="845"/>
                    <a:pt x="3813" y="754"/>
                  </a:cubicBezTo>
                  <a:cubicBezTo>
                    <a:pt x="3767" y="662"/>
                    <a:pt x="3721" y="548"/>
                    <a:pt x="3699" y="434"/>
                  </a:cubicBezTo>
                  <a:cubicBezTo>
                    <a:pt x="3676" y="366"/>
                    <a:pt x="3653" y="297"/>
                    <a:pt x="3630" y="229"/>
                  </a:cubicBezTo>
                  <a:cubicBezTo>
                    <a:pt x="3607" y="206"/>
                    <a:pt x="3585" y="183"/>
                    <a:pt x="3539" y="183"/>
                  </a:cubicBezTo>
                  <a:cubicBezTo>
                    <a:pt x="3539" y="138"/>
                    <a:pt x="3516" y="92"/>
                    <a:pt x="3493" y="46"/>
                  </a:cubicBezTo>
                  <a:cubicBezTo>
                    <a:pt x="3493" y="23"/>
                    <a:pt x="3470" y="1"/>
                    <a:pt x="34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32" name="Google Shape;7132;p25"/>
            <p:cNvSpPr/>
            <p:nvPr/>
          </p:nvSpPr>
          <p:spPr>
            <a:xfrm>
              <a:off x="6888825" y="2347625"/>
              <a:ext cx="86775" cy="121000"/>
            </a:xfrm>
            <a:custGeom>
              <a:avLst/>
              <a:gdLst/>
              <a:ahLst/>
              <a:cxnLst/>
              <a:rect l="l" t="t" r="r" b="b"/>
              <a:pathLst>
                <a:path w="3471" h="4840" extrusionOk="0">
                  <a:moveTo>
                    <a:pt x="2900" y="1"/>
                  </a:moveTo>
                  <a:cubicBezTo>
                    <a:pt x="2877" y="1"/>
                    <a:pt x="2831" y="23"/>
                    <a:pt x="2808" y="23"/>
                  </a:cubicBezTo>
                  <a:cubicBezTo>
                    <a:pt x="2808" y="46"/>
                    <a:pt x="2808" y="46"/>
                    <a:pt x="2808" y="46"/>
                  </a:cubicBezTo>
                  <a:lnTo>
                    <a:pt x="2763" y="46"/>
                  </a:lnTo>
                  <a:cubicBezTo>
                    <a:pt x="2740" y="69"/>
                    <a:pt x="2740" y="92"/>
                    <a:pt x="2717" y="115"/>
                  </a:cubicBezTo>
                  <a:cubicBezTo>
                    <a:pt x="2694" y="138"/>
                    <a:pt x="2672" y="160"/>
                    <a:pt x="2672" y="183"/>
                  </a:cubicBezTo>
                  <a:cubicBezTo>
                    <a:pt x="2626" y="252"/>
                    <a:pt x="2580" y="297"/>
                    <a:pt x="2535" y="366"/>
                  </a:cubicBezTo>
                  <a:cubicBezTo>
                    <a:pt x="2466" y="457"/>
                    <a:pt x="2420" y="548"/>
                    <a:pt x="2352" y="640"/>
                  </a:cubicBezTo>
                  <a:cubicBezTo>
                    <a:pt x="2283" y="754"/>
                    <a:pt x="2192" y="891"/>
                    <a:pt x="2124" y="1005"/>
                  </a:cubicBezTo>
                  <a:cubicBezTo>
                    <a:pt x="2101" y="1051"/>
                    <a:pt x="2055" y="1096"/>
                    <a:pt x="2032" y="1142"/>
                  </a:cubicBezTo>
                  <a:cubicBezTo>
                    <a:pt x="1964" y="1256"/>
                    <a:pt x="1895" y="1370"/>
                    <a:pt x="1827" y="1484"/>
                  </a:cubicBezTo>
                  <a:cubicBezTo>
                    <a:pt x="1759" y="1576"/>
                    <a:pt x="1713" y="1667"/>
                    <a:pt x="1667" y="1735"/>
                  </a:cubicBezTo>
                  <a:cubicBezTo>
                    <a:pt x="1576" y="1918"/>
                    <a:pt x="1462" y="2078"/>
                    <a:pt x="1370" y="2238"/>
                  </a:cubicBezTo>
                  <a:cubicBezTo>
                    <a:pt x="1348" y="2283"/>
                    <a:pt x="1325" y="2329"/>
                    <a:pt x="1302" y="2374"/>
                  </a:cubicBezTo>
                  <a:lnTo>
                    <a:pt x="1279" y="2374"/>
                  </a:lnTo>
                  <a:cubicBezTo>
                    <a:pt x="1256" y="2397"/>
                    <a:pt x="1234" y="2420"/>
                    <a:pt x="1234" y="2443"/>
                  </a:cubicBezTo>
                  <a:cubicBezTo>
                    <a:pt x="1211" y="2443"/>
                    <a:pt x="1211" y="2466"/>
                    <a:pt x="1188" y="2489"/>
                  </a:cubicBezTo>
                  <a:cubicBezTo>
                    <a:pt x="1165" y="2511"/>
                    <a:pt x="1142" y="2557"/>
                    <a:pt x="1119" y="2580"/>
                  </a:cubicBezTo>
                  <a:cubicBezTo>
                    <a:pt x="1074" y="2626"/>
                    <a:pt x="1051" y="2671"/>
                    <a:pt x="1005" y="2717"/>
                  </a:cubicBezTo>
                  <a:cubicBezTo>
                    <a:pt x="982" y="2762"/>
                    <a:pt x="937" y="2785"/>
                    <a:pt x="914" y="2831"/>
                  </a:cubicBezTo>
                  <a:cubicBezTo>
                    <a:pt x="868" y="2899"/>
                    <a:pt x="845" y="2945"/>
                    <a:pt x="800" y="2991"/>
                  </a:cubicBezTo>
                  <a:cubicBezTo>
                    <a:pt x="686" y="3151"/>
                    <a:pt x="572" y="3310"/>
                    <a:pt x="480" y="3470"/>
                  </a:cubicBezTo>
                  <a:cubicBezTo>
                    <a:pt x="435" y="3516"/>
                    <a:pt x="412" y="3584"/>
                    <a:pt x="389" y="3630"/>
                  </a:cubicBezTo>
                  <a:cubicBezTo>
                    <a:pt x="343" y="3676"/>
                    <a:pt x="321" y="3721"/>
                    <a:pt x="298" y="3744"/>
                  </a:cubicBezTo>
                  <a:cubicBezTo>
                    <a:pt x="229" y="3835"/>
                    <a:pt x="184" y="3904"/>
                    <a:pt x="115" y="3972"/>
                  </a:cubicBezTo>
                  <a:cubicBezTo>
                    <a:pt x="115" y="3995"/>
                    <a:pt x="115" y="3995"/>
                    <a:pt x="115" y="3995"/>
                  </a:cubicBezTo>
                  <a:cubicBezTo>
                    <a:pt x="92" y="4018"/>
                    <a:pt x="47" y="4041"/>
                    <a:pt x="47" y="4064"/>
                  </a:cubicBezTo>
                  <a:cubicBezTo>
                    <a:pt x="24" y="4086"/>
                    <a:pt x="1" y="4132"/>
                    <a:pt x="1" y="4155"/>
                  </a:cubicBezTo>
                  <a:cubicBezTo>
                    <a:pt x="1" y="4200"/>
                    <a:pt x="24" y="4223"/>
                    <a:pt x="24" y="4246"/>
                  </a:cubicBezTo>
                  <a:cubicBezTo>
                    <a:pt x="24" y="4269"/>
                    <a:pt x="47" y="4292"/>
                    <a:pt x="47" y="4315"/>
                  </a:cubicBezTo>
                  <a:cubicBezTo>
                    <a:pt x="69" y="4315"/>
                    <a:pt x="69" y="4337"/>
                    <a:pt x="92" y="4337"/>
                  </a:cubicBezTo>
                  <a:cubicBezTo>
                    <a:pt x="115" y="4360"/>
                    <a:pt x="138" y="4406"/>
                    <a:pt x="184" y="4406"/>
                  </a:cubicBezTo>
                  <a:cubicBezTo>
                    <a:pt x="206" y="4429"/>
                    <a:pt x="206" y="4429"/>
                    <a:pt x="229" y="4452"/>
                  </a:cubicBezTo>
                  <a:cubicBezTo>
                    <a:pt x="275" y="4474"/>
                    <a:pt x="298" y="4474"/>
                    <a:pt x="343" y="4497"/>
                  </a:cubicBezTo>
                  <a:cubicBezTo>
                    <a:pt x="366" y="4566"/>
                    <a:pt x="412" y="4611"/>
                    <a:pt x="457" y="4657"/>
                  </a:cubicBezTo>
                  <a:cubicBezTo>
                    <a:pt x="480" y="4680"/>
                    <a:pt x="503" y="4703"/>
                    <a:pt x="526" y="4703"/>
                  </a:cubicBezTo>
                  <a:cubicBezTo>
                    <a:pt x="549" y="4725"/>
                    <a:pt x="572" y="4748"/>
                    <a:pt x="594" y="4771"/>
                  </a:cubicBezTo>
                  <a:cubicBezTo>
                    <a:pt x="640" y="4771"/>
                    <a:pt x="663" y="4794"/>
                    <a:pt x="709" y="4794"/>
                  </a:cubicBezTo>
                  <a:cubicBezTo>
                    <a:pt x="731" y="4817"/>
                    <a:pt x="777" y="4817"/>
                    <a:pt x="823" y="4840"/>
                  </a:cubicBezTo>
                  <a:cubicBezTo>
                    <a:pt x="868" y="4840"/>
                    <a:pt x="891" y="4840"/>
                    <a:pt x="937" y="4817"/>
                  </a:cubicBezTo>
                  <a:cubicBezTo>
                    <a:pt x="982" y="4817"/>
                    <a:pt x="1028" y="4794"/>
                    <a:pt x="1074" y="4771"/>
                  </a:cubicBezTo>
                  <a:cubicBezTo>
                    <a:pt x="1074" y="4748"/>
                    <a:pt x="1097" y="4748"/>
                    <a:pt x="1097" y="4725"/>
                  </a:cubicBezTo>
                  <a:cubicBezTo>
                    <a:pt x="1119" y="4725"/>
                    <a:pt x="1142" y="4703"/>
                    <a:pt x="1165" y="4680"/>
                  </a:cubicBezTo>
                  <a:cubicBezTo>
                    <a:pt x="1188" y="4634"/>
                    <a:pt x="1211" y="4611"/>
                    <a:pt x="1234" y="4589"/>
                  </a:cubicBezTo>
                  <a:cubicBezTo>
                    <a:pt x="1256" y="4566"/>
                    <a:pt x="1279" y="4543"/>
                    <a:pt x="1302" y="4497"/>
                  </a:cubicBezTo>
                  <a:cubicBezTo>
                    <a:pt x="1325" y="4474"/>
                    <a:pt x="1348" y="4429"/>
                    <a:pt x="1370" y="4406"/>
                  </a:cubicBezTo>
                  <a:cubicBezTo>
                    <a:pt x="1393" y="4360"/>
                    <a:pt x="1416" y="4315"/>
                    <a:pt x="1462" y="4269"/>
                  </a:cubicBezTo>
                  <a:cubicBezTo>
                    <a:pt x="1507" y="4200"/>
                    <a:pt x="1553" y="4155"/>
                    <a:pt x="1599" y="4086"/>
                  </a:cubicBezTo>
                  <a:cubicBezTo>
                    <a:pt x="1644" y="3995"/>
                    <a:pt x="1713" y="3927"/>
                    <a:pt x="1781" y="3835"/>
                  </a:cubicBezTo>
                  <a:cubicBezTo>
                    <a:pt x="1781" y="3835"/>
                    <a:pt x="1781" y="3812"/>
                    <a:pt x="1804" y="3812"/>
                  </a:cubicBezTo>
                  <a:cubicBezTo>
                    <a:pt x="1827" y="3812"/>
                    <a:pt x="1873" y="3812"/>
                    <a:pt x="1895" y="3790"/>
                  </a:cubicBezTo>
                  <a:cubicBezTo>
                    <a:pt x="1918" y="3790"/>
                    <a:pt x="1964" y="3767"/>
                    <a:pt x="1987" y="3721"/>
                  </a:cubicBezTo>
                  <a:lnTo>
                    <a:pt x="2010" y="3698"/>
                  </a:lnTo>
                  <a:cubicBezTo>
                    <a:pt x="2010" y="3676"/>
                    <a:pt x="2032" y="3653"/>
                    <a:pt x="2032" y="3630"/>
                  </a:cubicBezTo>
                  <a:cubicBezTo>
                    <a:pt x="2055" y="3584"/>
                    <a:pt x="2078" y="3539"/>
                    <a:pt x="2124" y="3493"/>
                  </a:cubicBezTo>
                  <a:cubicBezTo>
                    <a:pt x="2169" y="3402"/>
                    <a:pt x="2215" y="3310"/>
                    <a:pt x="2283" y="3219"/>
                  </a:cubicBezTo>
                  <a:cubicBezTo>
                    <a:pt x="2375" y="3036"/>
                    <a:pt x="2489" y="2854"/>
                    <a:pt x="2603" y="2671"/>
                  </a:cubicBezTo>
                  <a:cubicBezTo>
                    <a:pt x="2649" y="2603"/>
                    <a:pt x="2694" y="2534"/>
                    <a:pt x="2740" y="2443"/>
                  </a:cubicBezTo>
                  <a:cubicBezTo>
                    <a:pt x="2740" y="2443"/>
                    <a:pt x="2763" y="2420"/>
                    <a:pt x="2763" y="2397"/>
                  </a:cubicBezTo>
                  <a:cubicBezTo>
                    <a:pt x="2900" y="2215"/>
                    <a:pt x="3014" y="2032"/>
                    <a:pt x="3128" y="1827"/>
                  </a:cubicBezTo>
                  <a:cubicBezTo>
                    <a:pt x="3196" y="1758"/>
                    <a:pt x="3242" y="1667"/>
                    <a:pt x="3311" y="1576"/>
                  </a:cubicBezTo>
                  <a:cubicBezTo>
                    <a:pt x="3333" y="1553"/>
                    <a:pt x="3356" y="1507"/>
                    <a:pt x="3379" y="1461"/>
                  </a:cubicBezTo>
                  <a:cubicBezTo>
                    <a:pt x="3379" y="1439"/>
                    <a:pt x="3402" y="1416"/>
                    <a:pt x="3425" y="1393"/>
                  </a:cubicBezTo>
                  <a:cubicBezTo>
                    <a:pt x="3425" y="1370"/>
                    <a:pt x="3448" y="1370"/>
                    <a:pt x="3448" y="1324"/>
                  </a:cubicBezTo>
                  <a:cubicBezTo>
                    <a:pt x="3470" y="1302"/>
                    <a:pt x="3470" y="1256"/>
                    <a:pt x="3470" y="1210"/>
                  </a:cubicBezTo>
                  <a:cubicBezTo>
                    <a:pt x="3448" y="1142"/>
                    <a:pt x="3425" y="1096"/>
                    <a:pt x="3356" y="1073"/>
                  </a:cubicBezTo>
                  <a:cubicBezTo>
                    <a:pt x="3333" y="1028"/>
                    <a:pt x="3288" y="1005"/>
                    <a:pt x="3242" y="1005"/>
                  </a:cubicBezTo>
                  <a:lnTo>
                    <a:pt x="3219" y="1005"/>
                  </a:lnTo>
                  <a:cubicBezTo>
                    <a:pt x="3219" y="959"/>
                    <a:pt x="3196" y="936"/>
                    <a:pt x="3174" y="914"/>
                  </a:cubicBezTo>
                  <a:cubicBezTo>
                    <a:pt x="3151" y="891"/>
                    <a:pt x="3151" y="868"/>
                    <a:pt x="3128" y="868"/>
                  </a:cubicBezTo>
                  <a:cubicBezTo>
                    <a:pt x="3128" y="868"/>
                    <a:pt x="3128" y="845"/>
                    <a:pt x="3128" y="845"/>
                  </a:cubicBezTo>
                  <a:cubicBezTo>
                    <a:pt x="3128" y="800"/>
                    <a:pt x="3105" y="777"/>
                    <a:pt x="3082" y="754"/>
                  </a:cubicBezTo>
                  <a:cubicBezTo>
                    <a:pt x="3060" y="731"/>
                    <a:pt x="3037" y="708"/>
                    <a:pt x="3014" y="708"/>
                  </a:cubicBezTo>
                  <a:cubicBezTo>
                    <a:pt x="2991" y="708"/>
                    <a:pt x="2991" y="708"/>
                    <a:pt x="2968" y="685"/>
                  </a:cubicBezTo>
                  <a:cubicBezTo>
                    <a:pt x="2991" y="685"/>
                    <a:pt x="2991" y="663"/>
                    <a:pt x="2991" y="663"/>
                  </a:cubicBezTo>
                  <a:cubicBezTo>
                    <a:pt x="3014" y="640"/>
                    <a:pt x="3014" y="617"/>
                    <a:pt x="3014" y="571"/>
                  </a:cubicBezTo>
                  <a:cubicBezTo>
                    <a:pt x="2991" y="548"/>
                    <a:pt x="2968" y="503"/>
                    <a:pt x="2945" y="480"/>
                  </a:cubicBezTo>
                  <a:cubicBezTo>
                    <a:pt x="2927" y="471"/>
                    <a:pt x="2900" y="465"/>
                    <a:pt x="2872" y="465"/>
                  </a:cubicBezTo>
                  <a:cubicBezTo>
                    <a:pt x="2832" y="465"/>
                    <a:pt x="2790" y="476"/>
                    <a:pt x="2763" y="503"/>
                  </a:cubicBezTo>
                  <a:cubicBezTo>
                    <a:pt x="2831" y="411"/>
                    <a:pt x="2900" y="320"/>
                    <a:pt x="2968" y="229"/>
                  </a:cubicBezTo>
                  <a:cubicBezTo>
                    <a:pt x="2968" y="206"/>
                    <a:pt x="2991" y="206"/>
                    <a:pt x="2991" y="183"/>
                  </a:cubicBezTo>
                  <a:cubicBezTo>
                    <a:pt x="3037" y="138"/>
                    <a:pt x="3014" y="69"/>
                    <a:pt x="2968" y="23"/>
                  </a:cubicBezTo>
                  <a:cubicBezTo>
                    <a:pt x="2945" y="1"/>
                    <a:pt x="2923" y="1"/>
                    <a:pt x="290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33" name="Google Shape;7133;p25"/>
            <p:cNvSpPr/>
            <p:nvPr/>
          </p:nvSpPr>
          <p:spPr>
            <a:xfrm>
              <a:off x="6555575" y="1972150"/>
              <a:ext cx="101600" cy="216300"/>
            </a:xfrm>
            <a:custGeom>
              <a:avLst/>
              <a:gdLst/>
              <a:ahLst/>
              <a:cxnLst/>
              <a:rect l="l" t="t" r="r" b="b"/>
              <a:pathLst>
                <a:path w="4064" h="8652" extrusionOk="0">
                  <a:moveTo>
                    <a:pt x="1827" y="1"/>
                  </a:moveTo>
                  <a:cubicBezTo>
                    <a:pt x="1804" y="23"/>
                    <a:pt x="1759" y="23"/>
                    <a:pt x="1736" y="46"/>
                  </a:cubicBezTo>
                  <a:cubicBezTo>
                    <a:pt x="1736" y="23"/>
                    <a:pt x="1690" y="23"/>
                    <a:pt x="1667" y="23"/>
                  </a:cubicBezTo>
                  <a:lnTo>
                    <a:pt x="1622" y="23"/>
                  </a:lnTo>
                  <a:cubicBezTo>
                    <a:pt x="1462" y="23"/>
                    <a:pt x="1302" y="46"/>
                    <a:pt x="1188" y="46"/>
                  </a:cubicBezTo>
                  <a:cubicBezTo>
                    <a:pt x="1097" y="69"/>
                    <a:pt x="1005" y="69"/>
                    <a:pt x="960" y="115"/>
                  </a:cubicBezTo>
                  <a:cubicBezTo>
                    <a:pt x="846" y="183"/>
                    <a:pt x="800" y="320"/>
                    <a:pt x="754" y="411"/>
                  </a:cubicBezTo>
                  <a:cubicBezTo>
                    <a:pt x="709" y="594"/>
                    <a:pt x="663" y="754"/>
                    <a:pt x="640" y="914"/>
                  </a:cubicBezTo>
                  <a:lnTo>
                    <a:pt x="617" y="982"/>
                  </a:lnTo>
                  <a:cubicBezTo>
                    <a:pt x="594" y="1096"/>
                    <a:pt x="572" y="1210"/>
                    <a:pt x="549" y="1324"/>
                  </a:cubicBezTo>
                  <a:cubicBezTo>
                    <a:pt x="549" y="1393"/>
                    <a:pt x="549" y="1439"/>
                    <a:pt x="526" y="1507"/>
                  </a:cubicBezTo>
                  <a:cubicBezTo>
                    <a:pt x="503" y="1644"/>
                    <a:pt x="503" y="1781"/>
                    <a:pt x="480" y="1918"/>
                  </a:cubicBezTo>
                  <a:lnTo>
                    <a:pt x="480" y="1964"/>
                  </a:lnTo>
                  <a:cubicBezTo>
                    <a:pt x="457" y="2078"/>
                    <a:pt x="457" y="2169"/>
                    <a:pt x="435" y="2260"/>
                  </a:cubicBezTo>
                  <a:cubicBezTo>
                    <a:pt x="435" y="2352"/>
                    <a:pt x="412" y="2420"/>
                    <a:pt x="412" y="2489"/>
                  </a:cubicBezTo>
                  <a:cubicBezTo>
                    <a:pt x="389" y="2671"/>
                    <a:pt x="389" y="2831"/>
                    <a:pt x="366" y="3014"/>
                  </a:cubicBezTo>
                  <a:lnTo>
                    <a:pt x="366" y="3059"/>
                  </a:lnTo>
                  <a:cubicBezTo>
                    <a:pt x="343" y="3196"/>
                    <a:pt x="343" y="3333"/>
                    <a:pt x="343" y="3493"/>
                  </a:cubicBezTo>
                  <a:cubicBezTo>
                    <a:pt x="321" y="3561"/>
                    <a:pt x="321" y="3630"/>
                    <a:pt x="298" y="3698"/>
                  </a:cubicBezTo>
                  <a:lnTo>
                    <a:pt x="298" y="3767"/>
                  </a:lnTo>
                  <a:cubicBezTo>
                    <a:pt x="275" y="3858"/>
                    <a:pt x="275" y="3927"/>
                    <a:pt x="252" y="4018"/>
                  </a:cubicBezTo>
                  <a:cubicBezTo>
                    <a:pt x="229" y="4178"/>
                    <a:pt x="184" y="4406"/>
                    <a:pt x="161" y="4611"/>
                  </a:cubicBezTo>
                  <a:cubicBezTo>
                    <a:pt x="138" y="4840"/>
                    <a:pt x="138" y="5045"/>
                    <a:pt x="115" y="5250"/>
                  </a:cubicBezTo>
                  <a:lnTo>
                    <a:pt x="115" y="5296"/>
                  </a:lnTo>
                  <a:lnTo>
                    <a:pt x="92" y="5342"/>
                  </a:lnTo>
                  <a:cubicBezTo>
                    <a:pt x="92" y="5433"/>
                    <a:pt x="69" y="5524"/>
                    <a:pt x="69" y="5638"/>
                  </a:cubicBezTo>
                  <a:lnTo>
                    <a:pt x="47" y="5753"/>
                  </a:lnTo>
                  <a:cubicBezTo>
                    <a:pt x="47" y="5844"/>
                    <a:pt x="24" y="5958"/>
                    <a:pt x="24" y="6072"/>
                  </a:cubicBezTo>
                  <a:cubicBezTo>
                    <a:pt x="1" y="6141"/>
                    <a:pt x="1" y="6186"/>
                    <a:pt x="1" y="6232"/>
                  </a:cubicBezTo>
                  <a:cubicBezTo>
                    <a:pt x="1" y="6300"/>
                    <a:pt x="47" y="6369"/>
                    <a:pt x="115" y="6415"/>
                  </a:cubicBezTo>
                  <a:cubicBezTo>
                    <a:pt x="115" y="6437"/>
                    <a:pt x="138" y="6437"/>
                    <a:pt x="161" y="6460"/>
                  </a:cubicBezTo>
                  <a:lnTo>
                    <a:pt x="184" y="6483"/>
                  </a:lnTo>
                  <a:lnTo>
                    <a:pt x="252" y="6529"/>
                  </a:lnTo>
                  <a:cubicBezTo>
                    <a:pt x="298" y="6551"/>
                    <a:pt x="321" y="6574"/>
                    <a:pt x="366" y="6620"/>
                  </a:cubicBezTo>
                  <a:cubicBezTo>
                    <a:pt x="412" y="6643"/>
                    <a:pt x="435" y="6666"/>
                    <a:pt x="480" y="6711"/>
                  </a:cubicBezTo>
                  <a:cubicBezTo>
                    <a:pt x="503" y="6734"/>
                    <a:pt x="549" y="6757"/>
                    <a:pt x="572" y="6780"/>
                  </a:cubicBezTo>
                  <a:cubicBezTo>
                    <a:pt x="617" y="6825"/>
                    <a:pt x="663" y="6848"/>
                    <a:pt x="709" y="6894"/>
                  </a:cubicBezTo>
                  <a:cubicBezTo>
                    <a:pt x="731" y="6894"/>
                    <a:pt x="777" y="6917"/>
                    <a:pt x="800" y="6939"/>
                  </a:cubicBezTo>
                  <a:cubicBezTo>
                    <a:pt x="868" y="6985"/>
                    <a:pt x="937" y="7054"/>
                    <a:pt x="1005" y="7099"/>
                  </a:cubicBezTo>
                  <a:cubicBezTo>
                    <a:pt x="1256" y="7328"/>
                    <a:pt x="1530" y="7556"/>
                    <a:pt x="1827" y="7761"/>
                  </a:cubicBezTo>
                  <a:cubicBezTo>
                    <a:pt x="1964" y="7853"/>
                    <a:pt x="2124" y="7967"/>
                    <a:pt x="2261" y="8081"/>
                  </a:cubicBezTo>
                  <a:cubicBezTo>
                    <a:pt x="2329" y="8126"/>
                    <a:pt x="2398" y="8172"/>
                    <a:pt x="2466" y="8218"/>
                  </a:cubicBezTo>
                  <a:cubicBezTo>
                    <a:pt x="2512" y="8241"/>
                    <a:pt x="2557" y="8286"/>
                    <a:pt x="2603" y="8332"/>
                  </a:cubicBezTo>
                  <a:cubicBezTo>
                    <a:pt x="2626" y="8332"/>
                    <a:pt x="2626" y="8332"/>
                    <a:pt x="2626" y="8355"/>
                  </a:cubicBezTo>
                  <a:cubicBezTo>
                    <a:pt x="2672" y="8377"/>
                    <a:pt x="2694" y="8400"/>
                    <a:pt x="2717" y="8446"/>
                  </a:cubicBezTo>
                  <a:cubicBezTo>
                    <a:pt x="2740" y="8469"/>
                    <a:pt x="2740" y="8492"/>
                    <a:pt x="2763" y="8514"/>
                  </a:cubicBezTo>
                  <a:cubicBezTo>
                    <a:pt x="2786" y="8560"/>
                    <a:pt x="2808" y="8606"/>
                    <a:pt x="2877" y="8629"/>
                  </a:cubicBezTo>
                  <a:cubicBezTo>
                    <a:pt x="2900" y="8629"/>
                    <a:pt x="2923" y="8651"/>
                    <a:pt x="2968" y="8651"/>
                  </a:cubicBezTo>
                  <a:cubicBezTo>
                    <a:pt x="2991" y="8651"/>
                    <a:pt x="3014" y="8651"/>
                    <a:pt x="3037" y="8629"/>
                  </a:cubicBezTo>
                  <a:cubicBezTo>
                    <a:pt x="3105" y="8606"/>
                    <a:pt x="3151" y="8560"/>
                    <a:pt x="3174" y="8492"/>
                  </a:cubicBezTo>
                  <a:cubicBezTo>
                    <a:pt x="3197" y="8423"/>
                    <a:pt x="3197" y="8355"/>
                    <a:pt x="3197" y="8263"/>
                  </a:cubicBezTo>
                  <a:cubicBezTo>
                    <a:pt x="3197" y="8241"/>
                    <a:pt x="3219" y="8195"/>
                    <a:pt x="3219" y="8149"/>
                  </a:cubicBezTo>
                  <a:cubicBezTo>
                    <a:pt x="3219" y="8081"/>
                    <a:pt x="3219" y="8035"/>
                    <a:pt x="3219" y="7967"/>
                  </a:cubicBezTo>
                  <a:lnTo>
                    <a:pt x="3219" y="7898"/>
                  </a:lnTo>
                  <a:cubicBezTo>
                    <a:pt x="3219" y="7830"/>
                    <a:pt x="3242" y="7761"/>
                    <a:pt x="3242" y="7670"/>
                  </a:cubicBezTo>
                  <a:cubicBezTo>
                    <a:pt x="3242" y="7579"/>
                    <a:pt x="3265" y="7464"/>
                    <a:pt x="3288" y="7373"/>
                  </a:cubicBezTo>
                  <a:cubicBezTo>
                    <a:pt x="3288" y="7282"/>
                    <a:pt x="3311" y="7168"/>
                    <a:pt x="3333" y="7076"/>
                  </a:cubicBezTo>
                  <a:cubicBezTo>
                    <a:pt x="3356" y="6985"/>
                    <a:pt x="3379" y="6894"/>
                    <a:pt x="3379" y="6803"/>
                  </a:cubicBezTo>
                  <a:lnTo>
                    <a:pt x="3402" y="6666"/>
                  </a:lnTo>
                  <a:cubicBezTo>
                    <a:pt x="3402" y="6597"/>
                    <a:pt x="3379" y="6529"/>
                    <a:pt x="3333" y="6483"/>
                  </a:cubicBezTo>
                  <a:cubicBezTo>
                    <a:pt x="3356" y="6437"/>
                    <a:pt x="3356" y="6369"/>
                    <a:pt x="3356" y="6323"/>
                  </a:cubicBezTo>
                  <a:lnTo>
                    <a:pt x="3379" y="6300"/>
                  </a:lnTo>
                  <a:cubicBezTo>
                    <a:pt x="3379" y="6186"/>
                    <a:pt x="3402" y="6095"/>
                    <a:pt x="3402" y="6004"/>
                  </a:cubicBezTo>
                  <a:cubicBezTo>
                    <a:pt x="3425" y="5958"/>
                    <a:pt x="3425" y="5890"/>
                    <a:pt x="3425" y="5844"/>
                  </a:cubicBezTo>
                  <a:lnTo>
                    <a:pt x="3448" y="5730"/>
                  </a:lnTo>
                  <a:lnTo>
                    <a:pt x="3470" y="5638"/>
                  </a:lnTo>
                  <a:cubicBezTo>
                    <a:pt x="3470" y="5593"/>
                    <a:pt x="3493" y="5524"/>
                    <a:pt x="3493" y="5479"/>
                  </a:cubicBezTo>
                  <a:cubicBezTo>
                    <a:pt x="3493" y="5410"/>
                    <a:pt x="3516" y="5342"/>
                    <a:pt x="3516" y="5273"/>
                  </a:cubicBezTo>
                  <a:lnTo>
                    <a:pt x="3516" y="5205"/>
                  </a:lnTo>
                  <a:cubicBezTo>
                    <a:pt x="3539" y="5136"/>
                    <a:pt x="3539" y="5068"/>
                    <a:pt x="3539" y="4999"/>
                  </a:cubicBezTo>
                  <a:lnTo>
                    <a:pt x="3539" y="4931"/>
                  </a:lnTo>
                  <a:cubicBezTo>
                    <a:pt x="3562" y="4862"/>
                    <a:pt x="3562" y="4817"/>
                    <a:pt x="3562" y="4771"/>
                  </a:cubicBezTo>
                  <a:lnTo>
                    <a:pt x="3585" y="4657"/>
                  </a:lnTo>
                  <a:lnTo>
                    <a:pt x="3585" y="4611"/>
                  </a:lnTo>
                  <a:cubicBezTo>
                    <a:pt x="3585" y="4543"/>
                    <a:pt x="3607" y="4474"/>
                    <a:pt x="3607" y="4406"/>
                  </a:cubicBezTo>
                  <a:lnTo>
                    <a:pt x="3630" y="4315"/>
                  </a:lnTo>
                  <a:cubicBezTo>
                    <a:pt x="3630" y="4246"/>
                    <a:pt x="3630" y="4200"/>
                    <a:pt x="3653" y="4132"/>
                  </a:cubicBezTo>
                  <a:cubicBezTo>
                    <a:pt x="3653" y="4041"/>
                    <a:pt x="3676" y="3927"/>
                    <a:pt x="3699" y="3835"/>
                  </a:cubicBezTo>
                  <a:cubicBezTo>
                    <a:pt x="3699" y="3767"/>
                    <a:pt x="3699" y="3698"/>
                    <a:pt x="3721" y="3607"/>
                  </a:cubicBezTo>
                  <a:cubicBezTo>
                    <a:pt x="3744" y="3493"/>
                    <a:pt x="3744" y="3379"/>
                    <a:pt x="3767" y="3265"/>
                  </a:cubicBezTo>
                  <a:lnTo>
                    <a:pt x="3813" y="3082"/>
                  </a:lnTo>
                  <a:lnTo>
                    <a:pt x="3836" y="2945"/>
                  </a:lnTo>
                  <a:cubicBezTo>
                    <a:pt x="3858" y="2808"/>
                    <a:pt x="3858" y="2671"/>
                    <a:pt x="3904" y="2534"/>
                  </a:cubicBezTo>
                  <a:cubicBezTo>
                    <a:pt x="3927" y="2352"/>
                    <a:pt x="3950" y="2192"/>
                    <a:pt x="3973" y="2032"/>
                  </a:cubicBezTo>
                  <a:cubicBezTo>
                    <a:pt x="3995" y="1849"/>
                    <a:pt x="4018" y="1690"/>
                    <a:pt x="4018" y="1530"/>
                  </a:cubicBezTo>
                  <a:cubicBezTo>
                    <a:pt x="4041" y="1439"/>
                    <a:pt x="4041" y="1324"/>
                    <a:pt x="4041" y="1210"/>
                  </a:cubicBezTo>
                  <a:cubicBezTo>
                    <a:pt x="4064" y="1119"/>
                    <a:pt x="4064" y="1028"/>
                    <a:pt x="4064" y="914"/>
                  </a:cubicBezTo>
                  <a:cubicBezTo>
                    <a:pt x="4064" y="845"/>
                    <a:pt x="4064" y="754"/>
                    <a:pt x="4018" y="663"/>
                  </a:cubicBezTo>
                  <a:cubicBezTo>
                    <a:pt x="3995" y="617"/>
                    <a:pt x="3973" y="594"/>
                    <a:pt x="3927" y="548"/>
                  </a:cubicBezTo>
                  <a:cubicBezTo>
                    <a:pt x="3904" y="503"/>
                    <a:pt x="3858" y="480"/>
                    <a:pt x="3813" y="480"/>
                  </a:cubicBezTo>
                  <a:cubicBezTo>
                    <a:pt x="3813" y="457"/>
                    <a:pt x="3790" y="457"/>
                    <a:pt x="3767" y="434"/>
                  </a:cubicBezTo>
                  <a:cubicBezTo>
                    <a:pt x="3744" y="411"/>
                    <a:pt x="3699" y="389"/>
                    <a:pt x="3676" y="389"/>
                  </a:cubicBezTo>
                  <a:cubicBezTo>
                    <a:pt x="3630" y="366"/>
                    <a:pt x="3562" y="320"/>
                    <a:pt x="3516" y="320"/>
                  </a:cubicBezTo>
                  <a:lnTo>
                    <a:pt x="3493" y="320"/>
                  </a:lnTo>
                  <a:cubicBezTo>
                    <a:pt x="3448" y="320"/>
                    <a:pt x="3402" y="343"/>
                    <a:pt x="3379" y="366"/>
                  </a:cubicBezTo>
                  <a:lnTo>
                    <a:pt x="3311" y="343"/>
                  </a:lnTo>
                  <a:lnTo>
                    <a:pt x="3174" y="275"/>
                  </a:lnTo>
                  <a:cubicBezTo>
                    <a:pt x="3082" y="252"/>
                    <a:pt x="3014" y="206"/>
                    <a:pt x="2923" y="183"/>
                  </a:cubicBezTo>
                  <a:lnTo>
                    <a:pt x="2900" y="160"/>
                  </a:lnTo>
                  <a:cubicBezTo>
                    <a:pt x="2808" y="138"/>
                    <a:pt x="2740" y="92"/>
                    <a:pt x="2649" y="92"/>
                  </a:cubicBezTo>
                  <a:cubicBezTo>
                    <a:pt x="2603" y="69"/>
                    <a:pt x="2535" y="69"/>
                    <a:pt x="2489" y="69"/>
                  </a:cubicBezTo>
                  <a:lnTo>
                    <a:pt x="2420" y="69"/>
                  </a:lnTo>
                  <a:cubicBezTo>
                    <a:pt x="2352" y="46"/>
                    <a:pt x="2284" y="46"/>
                    <a:pt x="2215" y="23"/>
                  </a:cubicBezTo>
                  <a:cubicBezTo>
                    <a:pt x="2169" y="1"/>
                    <a:pt x="2124" y="1"/>
                    <a:pt x="210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34" name="Google Shape;7134;p25"/>
            <p:cNvSpPr/>
            <p:nvPr/>
          </p:nvSpPr>
          <p:spPr>
            <a:xfrm>
              <a:off x="6670275" y="2141625"/>
              <a:ext cx="81075" cy="99900"/>
            </a:xfrm>
            <a:custGeom>
              <a:avLst/>
              <a:gdLst/>
              <a:ahLst/>
              <a:cxnLst/>
              <a:rect l="l" t="t" r="r" b="b"/>
              <a:pathLst>
                <a:path w="3243" h="3996" extrusionOk="0">
                  <a:moveTo>
                    <a:pt x="2991" y="1"/>
                  </a:moveTo>
                  <a:cubicBezTo>
                    <a:pt x="2922" y="24"/>
                    <a:pt x="2877" y="24"/>
                    <a:pt x="2831" y="24"/>
                  </a:cubicBezTo>
                  <a:cubicBezTo>
                    <a:pt x="2763" y="46"/>
                    <a:pt x="2717" y="69"/>
                    <a:pt x="2649" y="92"/>
                  </a:cubicBezTo>
                  <a:cubicBezTo>
                    <a:pt x="2557" y="138"/>
                    <a:pt x="2466" y="160"/>
                    <a:pt x="2375" y="229"/>
                  </a:cubicBezTo>
                  <a:cubicBezTo>
                    <a:pt x="2283" y="275"/>
                    <a:pt x="2215" y="320"/>
                    <a:pt x="2124" y="389"/>
                  </a:cubicBezTo>
                  <a:cubicBezTo>
                    <a:pt x="2078" y="412"/>
                    <a:pt x="2055" y="434"/>
                    <a:pt x="2032" y="457"/>
                  </a:cubicBezTo>
                  <a:cubicBezTo>
                    <a:pt x="1987" y="480"/>
                    <a:pt x="1964" y="526"/>
                    <a:pt x="1918" y="549"/>
                  </a:cubicBezTo>
                  <a:cubicBezTo>
                    <a:pt x="1850" y="594"/>
                    <a:pt x="1804" y="617"/>
                    <a:pt x="1781" y="640"/>
                  </a:cubicBezTo>
                  <a:cubicBezTo>
                    <a:pt x="1736" y="663"/>
                    <a:pt x="1713" y="685"/>
                    <a:pt x="1667" y="708"/>
                  </a:cubicBezTo>
                  <a:cubicBezTo>
                    <a:pt x="1621" y="731"/>
                    <a:pt x="1576" y="754"/>
                    <a:pt x="1530" y="800"/>
                  </a:cubicBezTo>
                  <a:cubicBezTo>
                    <a:pt x="1462" y="845"/>
                    <a:pt x="1416" y="891"/>
                    <a:pt x="1393" y="959"/>
                  </a:cubicBezTo>
                  <a:lnTo>
                    <a:pt x="1348" y="982"/>
                  </a:lnTo>
                  <a:lnTo>
                    <a:pt x="1302" y="1074"/>
                  </a:lnTo>
                  <a:cubicBezTo>
                    <a:pt x="1256" y="1096"/>
                    <a:pt x="1233" y="1142"/>
                    <a:pt x="1188" y="1188"/>
                  </a:cubicBezTo>
                  <a:cubicBezTo>
                    <a:pt x="1142" y="1256"/>
                    <a:pt x="1096" y="1347"/>
                    <a:pt x="1051" y="1416"/>
                  </a:cubicBezTo>
                  <a:lnTo>
                    <a:pt x="1028" y="1439"/>
                  </a:lnTo>
                  <a:cubicBezTo>
                    <a:pt x="982" y="1530"/>
                    <a:pt x="937" y="1598"/>
                    <a:pt x="891" y="1667"/>
                  </a:cubicBezTo>
                  <a:cubicBezTo>
                    <a:pt x="845" y="1713"/>
                    <a:pt x="823" y="1758"/>
                    <a:pt x="800" y="1804"/>
                  </a:cubicBezTo>
                  <a:lnTo>
                    <a:pt x="731" y="1895"/>
                  </a:lnTo>
                  <a:cubicBezTo>
                    <a:pt x="708" y="1941"/>
                    <a:pt x="663" y="1987"/>
                    <a:pt x="640" y="2055"/>
                  </a:cubicBezTo>
                  <a:cubicBezTo>
                    <a:pt x="617" y="2078"/>
                    <a:pt x="594" y="2123"/>
                    <a:pt x="571" y="2169"/>
                  </a:cubicBezTo>
                  <a:lnTo>
                    <a:pt x="503" y="2260"/>
                  </a:lnTo>
                  <a:cubicBezTo>
                    <a:pt x="457" y="2306"/>
                    <a:pt x="435" y="2375"/>
                    <a:pt x="389" y="2420"/>
                  </a:cubicBezTo>
                  <a:lnTo>
                    <a:pt x="366" y="2443"/>
                  </a:lnTo>
                  <a:cubicBezTo>
                    <a:pt x="320" y="2534"/>
                    <a:pt x="252" y="2603"/>
                    <a:pt x="206" y="2694"/>
                  </a:cubicBezTo>
                  <a:lnTo>
                    <a:pt x="183" y="2717"/>
                  </a:lnTo>
                  <a:cubicBezTo>
                    <a:pt x="161" y="2763"/>
                    <a:pt x="138" y="2808"/>
                    <a:pt x="115" y="2854"/>
                  </a:cubicBezTo>
                  <a:cubicBezTo>
                    <a:pt x="92" y="2854"/>
                    <a:pt x="69" y="2854"/>
                    <a:pt x="69" y="2877"/>
                  </a:cubicBezTo>
                  <a:cubicBezTo>
                    <a:pt x="1" y="2945"/>
                    <a:pt x="1" y="3059"/>
                    <a:pt x="47" y="3128"/>
                  </a:cubicBezTo>
                  <a:lnTo>
                    <a:pt x="69" y="3151"/>
                  </a:lnTo>
                  <a:cubicBezTo>
                    <a:pt x="115" y="3173"/>
                    <a:pt x="161" y="3219"/>
                    <a:pt x="206" y="3265"/>
                  </a:cubicBezTo>
                  <a:cubicBezTo>
                    <a:pt x="252" y="3310"/>
                    <a:pt x="320" y="3356"/>
                    <a:pt x="389" y="3425"/>
                  </a:cubicBezTo>
                  <a:cubicBezTo>
                    <a:pt x="503" y="3493"/>
                    <a:pt x="594" y="3584"/>
                    <a:pt x="708" y="3653"/>
                  </a:cubicBezTo>
                  <a:lnTo>
                    <a:pt x="777" y="3698"/>
                  </a:lnTo>
                  <a:cubicBezTo>
                    <a:pt x="868" y="3744"/>
                    <a:pt x="937" y="3790"/>
                    <a:pt x="1028" y="3858"/>
                  </a:cubicBezTo>
                  <a:cubicBezTo>
                    <a:pt x="1074" y="3881"/>
                    <a:pt x="1096" y="3904"/>
                    <a:pt x="1142" y="3927"/>
                  </a:cubicBezTo>
                  <a:cubicBezTo>
                    <a:pt x="1188" y="3972"/>
                    <a:pt x="1233" y="3995"/>
                    <a:pt x="1279" y="3995"/>
                  </a:cubicBezTo>
                  <a:lnTo>
                    <a:pt x="1325" y="3995"/>
                  </a:lnTo>
                  <a:cubicBezTo>
                    <a:pt x="1370" y="3995"/>
                    <a:pt x="1416" y="3995"/>
                    <a:pt x="1462" y="3949"/>
                  </a:cubicBezTo>
                  <a:cubicBezTo>
                    <a:pt x="1462" y="3949"/>
                    <a:pt x="1462" y="3927"/>
                    <a:pt x="1462" y="3927"/>
                  </a:cubicBezTo>
                  <a:cubicBezTo>
                    <a:pt x="1485" y="3904"/>
                    <a:pt x="1485" y="3904"/>
                    <a:pt x="1507" y="3904"/>
                  </a:cubicBezTo>
                  <a:cubicBezTo>
                    <a:pt x="1507" y="3881"/>
                    <a:pt x="1507" y="3881"/>
                    <a:pt x="1507" y="3858"/>
                  </a:cubicBezTo>
                  <a:cubicBezTo>
                    <a:pt x="1553" y="3835"/>
                    <a:pt x="1576" y="3813"/>
                    <a:pt x="1599" y="3790"/>
                  </a:cubicBezTo>
                  <a:lnTo>
                    <a:pt x="1599" y="3767"/>
                  </a:lnTo>
                  <a:cubicBezTo>
                    <a:pt x="1621" y="3744"/>
                    <a:pt x="1644" y="3721"/>
                    <a:pt x="1667" y="3698"/>
                  </a:cubicBezTo>
                  <a:lnTo>
                    <a:pt x="1690" y="3653"/>
                  </a:lnTo>
                  <a:lnTo>
                    <a:pt x="1758" y="3561"/>
                  </a:lnTo>
                  <a:cubicBezTo>
                    <a:pt x="1781" y="3516"/>
                    <a:pt x="1804" y="3470"/>
                    <a:pt x="1827" y="3425"/>
                  </a:cubicBezTo>
                  <a:cubicBezTo>
                    <a:pt x="1873" y="3379"/>
                    <a:pt x="1895" y="3333"/>
                    <a:pt x="1918" y="3288"/>
                  </a:cubicBezTo>
                  <a:lnTo>
                    <a:pt x="1964" y="3196"/>
                  </a:lnTo>
                  <a:cubicBezTo>
                    <a:pt x="2032" y="3128"/>
                    <a:pt x="2078" y="3036"/>
                    <a:pt x="2124" y="2968"/>
                  </a:cubicBezTo>
                  <a:cubicBezTo>
                    <a:pt x="2215" y="2854"/>
                    <a:pt x="2283" y="2740"/>
                    <a:pt x="2375" y="2626"/>
                  </a:cubicBezTo>
                  <a:lnTo>
                    <a:pt x="2443" y="2489"/>
                  </a:lnTo>
                  <a:cubicBezTo>
                    <a:pt x="2489" y="2443"/>
                    <a:pt x="2512" y="2375"/>
                    <a:pt x="2557" y="2306"/>
                  </a:cubicBezTo>
                  <a:lnTo>
                    <a:pt x="2580" y="2260"/>
                  </a:lnTo>
                  <a:cubicBezTo>
                    <a:pt x="2649" y="2192"/>
                    <a:pt x="2694" y="2101"/>
                    <a:pt x="2740" y="2032"/>
                  </a:cubicBezTo>
                  <a:cubicBezTo>
                    <a:pt x="2763" y="1964"/>
                    <a:pt x="2808" y="1872"/>
                    <a:pt x="2831" y="1781"/>
                  </a:cubicBezTo>
                  <a:cubicBezTo>
                    <a:pt x="2854" y="1735"/>
                    <a:pt x="2854" y="1667"/>
                    <a:pt x="2877" y="1621"/>
                  </a:cubicBezTo>
                  <a:cubicBezTo>
                    <a:pt x="2900" y="1553"/>
                    <a:pt x="2922" y="1507"/>
                    <a:pt x="2945" y="1439"/>
                  </a:cubicBezTo>
                  <a:cubicBezTo>
                    <a:pt x="2945" y="1370"/>
                    <a:pt x="2968" y="1279"/>
                    <a:pt x="2991" y="1210"/>
                  </a:cubicBezTo>
                  <a:cubicBezTo>
                    <a:pt x="3014" y="1165"/>
                    <a:pt x="3037" y="1119"/>
                    <a:pt x="3059" y="1051"/>
                  </a:cubicBezTo>
                  <a:lnTo>
                    <a:pt x="3105" y="959"/>
                  </a:lnTo>
                  <a:cubicBezTo>
                    <a:pt x="3128" y="868"/>
                    <a:pt x="3151" y="800"/>
                    <a:pt x="3174" y="708"/>
                  </a:cubicBezTo>
                  <a:cubicBezTo>
                    <a:pt x="3196" y="640"/>
                    <a:pt x="3219" y="571"/>
                    <a:pt x="3242" y="480"/>
                  </a:cubicBezTo>
                  <a:cubicBezTo>
                    <a:pt x="3242" y="434"/>
                    <a:pt x="3242" y="389"/>
                    <a:pt x="3242" y="343"/>
                  </a:cubicBezTo>
                  <a:cubicBezTo>
                    <a:pt x="3242" y="320"/>
                    <a:pt x="3242" y="297"/>
                    <a:pt x="3242" y="275"/>
                  </a:cubicBezTo>
                  <a:cubicBezTo>
                    <a:pt x="3242" y="252"/>
                    <a:pt x="3242" y="252"/>
                    <a:pt x="3242" y="229"/>
                  </a:cubicBezTo>
                  <a:cubicBezTo>
                    <a:pt x="3219" y="183"/>
                    <a:pt x="3219" y="160"/>
                    <a:pt x="3196" y="138"/>
                  </a:cubicBezTo>
                  <a:cubicBezTo>
                    <a:pt x="3174" y="115"/>
                    <a:pt x="3128" y="92"/>
                    <a:pt x="3082" y="69"/>
                  </a:cubicBezTo>
                  <a:cubicBezTo>
                    <a:pt x="3059" y="46"/>
                    <a:pt x="3037" y="1"/>
                    <a:pt x="29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35" name="Google Shape;7135;p25"/>
            <p:cNvSpPr/>
            <p:nvPr/>
          </p:nvSpPr>
          <p:spPr>
            <a:xfrm>
              <a:off x="6701100" y="2168450"/>
              <a:ext cx="37675" cy="26275"/>
            </a:xfrm>
            <a:custGeom>
              <a:avLst/>
              <a:gdLst/>
              <a:ahLst/>
              <a:cxnLst/>
              <a:rect l="l" t="t" r="r" b="b"/>
              <a:pathLst>
                <a:path w="1507" h="1051" extrusionOk="0">
                  <a:moveTo>
                    <a:pt x="69" y="1"/>
                  </a:moveTo>
                  <a:cubicBezTo>
                    <a:pt x="46" y="1"/>
                    <a:pt x="23" y="23"/>
                    <a:pt x="0" y="46"/>
                  </a:cubicBezTo>
                  <a:cubicBezTo>
                    <a:pt x="0" y="69"/>
                    <a:pt x="0" y="92"/>
                    <a:pt x="0" y="115"/>
                  </a:cubicBezTo>
                  <a:cubicBezTo>
                    <a:pt x="0" y="137"/>
                    <a:pt x="23" y="160"/>
                    <a:pt x="46" y="183"/>
                  </a:cubicBezTo>
                  <a:cubicBezTo>
                    <a:pt x="92" y="206"/>
                    <a:pt x="115" y="206"/>
                    <a:pt x="160" y="229"/>
                  </a:cubicBezTo>
                  <a:cubicBezTo>
                    <a:pt x="274" y="274"/>
                    <a:pt x="411" y="320"/>
                    <a:pt x="525" y="389"/>
                  </a:cubicBezTo>
                  <a:cubicBezTo>
                    <a:pt x="571" y="434"/>
                    <a:pt x="640" y="480"/>
                    <a:pt x="685" y="503"/>
                  </a:cubicBezTo>
                  <a:cubicBezTo>
                    <a:pt x="754" y="548"/>
                    <a:pt x="799" y="594"/>
                    <a:pt x="868" y="640"/>
                  </a:cubicBezTo>
                  <a:cubicBezTo>
                    <a:pt x="891" y="662"/>
                    <a:pt x="913" y="685"/>
                    <a:pt x="936" y="685"/>
                  </a:cubicBezTo>
                  <a:cubicBezTo>
                    <a:pt x="1028" y="754"/>
                    <a:pt x="1096" y="799"/>
                    <a:pt x="1165" y="868"/>
                  </a:cubicBezTo>
                  <a:cubicBezTo>
                    <a:pt x="1233" y="914"/>
                    <a:pt x="1301" y="982"/>
                    <a:pt x="1370" y="1050"/>
                  </a:cubicBezTo>
                  <a:lnTo>
                    <a:pt x="1438" y="1050"/>
                  </a:lnTo>
                  <a:cubicBezTo>
                    <a:pt x="1461" y="1050"/>
                    <a:pt x="1484" y="1028"/>
                    <a:pt x="1507" y="1005"/>
                  </a:cubicBezTo>
                  <a:cubicBezTo>
                    <a:pt x="1507" y="982"/>
                    <a:pt x="1507" y="959"/>
                    <a:pt x="1507" y="936"/>
                  </a:cubicBezTo>
                  <a:cubicBezTo>
                    <a:pt x="1507" y="920"/>
                    <a:pt x="1496" y="905"/>
                    <a:pt x="1481" y="889"/>
                  </a:cubicBezTo>
                  <a:lnTo>
                    <a:pt x="1481" y="889"/>
                  </a:lnTo>
                  <a:cubicBezTo>
                    <a:pt x="1482" y="889"/>
                    <a:pt x="1483" y="890"/>
                    <a:pt x="1484" y="891"/>
                  </a:cubicBezTo>
                  <a:cubicBezTo>
                    <a:pt x="1468" y="875"/>
                    <a:pt x="1464" y="870"/>
                    <a:pt x="1462" y="869"/>
                  </a:cubicBezTo>
                  <a:lnTo>
                    <a:pt x="1462" y="869"/>
                  </a:lnTo>
                  <a:cubicBezTo>
                    <a:pt x="1469" y="875"/>
                    <a:pt x="1475" y="882"/>
                    <a:pt x="1481" y="889"/>
                  </a:cubicBezTo>
                  <a:lnTo>
                    <a:pt x="1481" y="889"/>
                  </a:lnTo>
                  <a:cubicBezTo>
                    <a:pt x="1391" y="821"/>
                    <a:pt x="1324" y="753"/>
                    <a:pt x="1256" y="685"/>
                  </a:cubicBezTo>
                  <a:cubicBezTo>
                    <a:pt x="1165" y="617"/>
                    <a:pt x="1096" y="571"/>
                    <a:pt x="1005" y="503"/>
                  </a:cubicBezTo>
                  <a:cubicBezTo>
                    <a:pt x="982" y="480"/>
                    <a:pt x="982" y="480"/>
                    <a:pt x="959" y="480"/>
                  </a:cubicBezTo>
                  <a:lnTo>
                    <a:pt x="982" y="480"/>
                  </a:lnTo>
                  <a:cubicBezTo>
                    <a:pt x="913" y="434"/>
                    <a:pt x="845" y="389"/>
                    <a:pt x="776" y="343"/>
                  </a:cubicBezTo>
                  <a:cubicBezTo>
                    <a:pt x="731" y="297"/>
                    <a:pt x="662" y="252"/>
                    <a:pt x="594" y="206"/>
                  </a:cubicBezTo>
                  <a:cubicBezTo>
                    <a:pt x="457" y="137"/>
                    <a:pt x="320" y="92"/>
                    <a:pt x="183" y="23"/>
                  </a:cubicBezTo>
                  <a:cubicBezTo>
                    <a:pt x="183" y="23"/>
                    <a:pt x="160" y="23"/>
                    <a:pt x="1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36" name="Google Shape;7136;p25"/>
            <p:cNvSpPr/>
            <p:nvPr/>
          </p:nvSpPr>
          <p:spPr>
            <a:xfrm>
              <a:off x="6706225" y="2205550"/>
              <a:ext cx="111875" cy="62775"/>
            </a:xfrm>
            <a:custGeom>
              <a:avLst/>
              <a:gdLst/>
              <a:ahLst/>
              <a:cxnLst/>
              <a:rect l="l" t="t" r="r" b="b"/>
              <a:pathLst>
                <a:path w="4475" h="2511" extrusionOk="0">
                  <a:moveTo>
                    <a:pt x="3744" y="0"/>
                  </a:moveTo>
                  <a:cubicBezTo>
                    <a:pt x="3630" y="0"/>
                    <a:pt x="3516" y="0"/>
                    <a:pt x="3425" y="23"/>
                  </a:cubicBezTo>
                  <a:cubicBezTo>
                    <a:pt x="3356" y="23"/>
                    <a:pt x="3265" y="46"/>
                    <a:pt x="3174" y="69"/>
                  </a:cubicBezTo>
                  <a:cubicBezTo>
                    <a:pt x="3105" y="69"/>
                    <a:pt x="3037" y="91"/>
                    <a:pt x="2945" y="91"/>
                  </a:cubicBezTo>
                  <a:cubicBezTo>
                    <a:pt x="2900" y="114"/>
                    <a:pt x="2831" y="114"/>
                    <a:pt x="2786" y="137"/>
                  </a:cubicBezTo>
                  <a:cubicBezTo>
                    <a:pt x="2763" y="137"/>
                    <a:pt x="2763" y="137"/>
                    <a:pt x="2740" y="114"/>
                  </a:cubicBezTo>
                  <a:lnTo>
                    <a:pt x="2603" y="114"/>
                  </a:lnTo>
                  <a:cubicBezTo>
                    <a:pt x="2534" y="137"/>
                    <a:pt x="2489" y="160"/>
                    <a:pt x="2443" y="183"/>
                  </a:cubicBezTo>
                  <a:cubicBezTo>
                    <a:pt x="2329" y="228"/>
                    <a:pt x="2192" y="297"/>
                    <a:pt x="2078" y="365"/>
                  </a:cubicBezTo>
                  <a:cubicBezTo>
                    <a:pt x="1964" y="411"/>
                    <a:pt x="1850" y="479"/>
                    <a:pt x="1736" y="525"/>
                  </a:cubicBezTo>
                  <a:lnTo>
                    <a:pt x="1644" y="571"/>
                  </a:lnTo>
                  <a:cubicBezTo>
                    <a:pt x="1530" y="639"/>
                    <a:pt x="1439" y="685"/>
                    <a:pt x="1348" y="753"/>
                  </a:cubicBezTo>
                  <a:cubicBezTo>
                    <a:pt x="1279" y="776"/>
                    <a:pt x="1233" y="799"/>
                    <a:pt x="1188" y="822"/>
                  </a:cubicBezTo>
                  <a:cubicBezTo>
                    <a:pt x="1119" y="868"/>
                    <a:pt x="1028" y="913"/>
                    <a:pt x="937" y="959"/>
                  </a:cubicBezTo>
                  <a:lnTo>
                    <a:pt x="845" y="1004"/>
                  </a:lnTo>
                  <a:cubicBezTo>
                    <a:pt x="777" y="1027"/>
                    <a:pt x="731" y="1050"/>
                    <a:pt x="686" y="1073"/>
                  </a:cubicBezTo>
                  <a:cubicBezTo>
                    <a:pt x="617" y="1119"/>
                    <a:pt x="526" y="1141"/>
                    <a:pt x="457" y="1164"/>
                  </a:cubicBezTo>
                  <a:cubicBezTo>
                    <a:pt x="412" y="1187"/>
                    <a:pt x="366" y="1210"/>
                    <a:pt x="320" y="1233"/>
                  </a:cubicBezTo>
                  <a:cubicBezTo>
                    <a:pt x="275" y="1256"/>
                    <a:pt x="252" y="1301"/>
                    <a:pt x="229" y="1324"/>
                  </a:cubicBezTo>
                  <a:cubicBezTo>
                    <a:pt x="206" y="1301"/>
                    <a:pt x="183" y="1301"/>
                    <a:pt x="161" y="1301"/>
                  </a:cubicBezTo>
                  <a:cubicBezTo>
                    <a:pt x="115" y="1301"/>
                    <a:pt x="69" y="1324"/>
                    <a:pt x="24" y="1370"/>
                  </a:cubicBezTo>
                  <a:cubicBezTo>
                    <a:pt x="24" y="1415"/>
                    <a:pt x="1" y="1461"/>
                    <a:pt x="24" y="1484"/>
                  </a:cubicBezTo>
                  <a:cubicBezTo>
                    <a:pt x="24" y="1529"/>
                    <a:pt x="47" y="1552"/>
                    <a:pt x="69" y="1575"/>
                  </a:cubicBezTo>
                  <a:cubicBezTo>
                    <a:pt x="161" y="1621"/>
                    <a:pt x="252" y="1689"/>
                    <a:pt x="320" y="1758"/>
                  </a:cubicBezTo>
                  <a:cubicBezTo>
                    <a:pt x="389" y="1803"/>
                    <a:pt x="457" y="1849"/>
                    <a:pt x="526" y="1895"/>
                  </a:cubicBezTo>
                  <a:cubicBezTo>
                    <a:pt x="617" y="1963"/>
                    <a:pt x="708" y="2009"/>
                    <a:pt x="823" y="2077"/>
                  </a:cubicBezTo>
                  <a:cubicBezTo>
                    <a:pt x="845" y="2100"/>
                    <a:pt x="868" y="2100"/>
                    <a:pt x="891" y="2123"/>
                  </a:cubicBezTo>
                  <a:cubicBezTo>
                    <a:pt x="914" y="2146"/>
                    <a:pt x="937" y="2146"/>
                    <a:pt x="960" y="2169"/>
                  </a:cubicBezTo>
                  <a:lnTo>
                    <a:pt x="1142" y="2283"/>
                  </a:lnTo>
                  <a:lnTo>
                    <a:pt x="1233" y="2328"/>
                  </a:lnTo>
                  <a:cubicBezTo>
                    <a:pt x="1256" y="2351"/>
                    <a:pt x="1302" y="2351"/>
                    <a:pt x="1348" y="2374"/>
                  </a:cubicBezTo>
                  <a:cubicBezTo>
                    <a:pt x="1370" y="2397"/>
                    <a:pt x="1370" y="2397"/>
                    <a:pt x="1393" y="2420"/>
                  </a:cubicBezTo>
                  <a:cubicBezTo>
                    <a:pt x="1416" y="2442"/>
                    <a:pt x="1462" y="2465"/>
                    <a:pt x="1484" y="2465"/>
                  </a:cubicBezTo>
                  <a:cubicBezTo>
                    <a:pt x="1530" y="2511"/>
                    <a:pt x="1576" y="2511"/>
                    <a:pt x="1621" y="2511"/>
                  </a:cubicBezTo>
                  <a:lnTo>
                    <a:pt x="1667" y="2511"/>
                  </a:lnTo>
                  <a:cubicBezTo>
                    <a:pt x="1713" y="2511"/>
                    <a:pt x="1736" y="2488"/>
                    <a:pt x="1781" y="2465"/>
                  </a:cubicBezTo>
                  <a:lnTo>
                    <a:pt x="1850" y="2420"/>
                  </a:lnTo>
                  <a:lnTo>
                    <a:pt x="1895" y="2397"/>
                  </a:lnTo>
                  <a:cubicBezTo>
                    <a:pt x="1941" y="2374"/>
                    <a:pt x="1987" y="2351"/>
                    <a:pt x="2032" y="2328"/>
                  </a:cubicBezTo>
                  <a:lnTo>
                    <a:pt x="2078" y="2305"/>
                  </a:lnTo>
                  <a:cubicBezTo>
                    <a:pt x="2146" y="2283"/>
                    <a:pt x="2192" y="2237"/>
                    <a:pt x="2238" y="2214"/>
                  </a:cubicBezTo>
                  <a:lnTo>
                    <a:pt x="2283" y="2191"/>
                  </a:lnTo>
                  <a:lnTo>
                    <a:pt x="2306" y="2169"/>
                  </a:lnTo>
                  <a:cubicBezTo>
                    <a:pt x="2352" y="2146"/>
                    <a:pt x="2420" y="2100"/>
                    <a:pt x="2466" y="2077"/>
                  </a:cubicBezTo>
                  <a:lnTo>
                    <a:pt x="2557" y="2032"/>
                  </a:lnTo>
                  <a:cubicBezTo>
                    <a:pt x="2603" y="2009"/>
                    <a:pt x="2649" y="1986"/>
                    <a:pt x="2694" y="1963"/>
                  </a:cubicBezTo>
                  <a:cubicBezTo>
                    <a:pt x="2740" y="1940"/>
                    <a:pt x="2786" y="1917"/>
                    <a:pt x="2831" y="1895"/>
                  </a:cubicBezTo>
                  <a:cubicBezTo>
                    <a:pt x="2877" y="1872"/>
                    <a:pt x="2922" y="1849"/>
                    <a:pt x="2968" y="1826"/>
                  </a:cubicBezTo>
                  <a:cubicBezTo>
                    <a:pt x="3014" y="1826"/>
                    <a:pt x="3037" y="1803"/>
                    <a:pt x="3082" y="1781"/>
                  </a:cubicBezTo>
                  <a:cubicBezTo>
                    <a:pt x="3105" y="1781"/>
                    <a:pt x="3128" y="1758"/>
                    <a:pt x="3151" y="1758"/>
                  </a:cubicBezTo>
                  <a:cubicBezTo>
                    <a:pt x="3242" y="1712"/>
                    <a:pt x="3333" y="1666"/>
                    <a:pt x="3379" y="1621"/>
                  </a:cubicBezTo>
                  <a:cubicBezTo>
                    <a:pt x="3447" y="1575"/>
                    <a:pt x="3470" y="1529"/>
                    <a:pt x="3516" y="1461"/>
                  </a:cubicBezTo>
                  <a:cubicBezTo>
                    <a:pt x="3562" y="1415"/>
                    <a:pt x="3584" y="1370"/>
                    <a:pt x="3607" y="1324"/>
                  </a:cubicBezTo>
                  <a:lnTo>
                    <a:pt x="3630" y="1301"/>
                  </a:lnTo>
                  <a:cubicBezTo>
                    <a:pt x="3653" y="1256"/>
                    <a:pt x="3676" y="1233"/>
                    <a:pt x="3699" y="1187"/>
                  </a:cubicBezTo>
                  <a:cubicBezTo>
                    <a:pt x="3744" y="1187"/>
                    <a:pt x="3767" y="1164"/>
                    <a:pt x="3813" y="1141"/>
                  </a:cubicBezTo>
                  <a:cubicBezTo>
                    <a:pt x="3858" y="1096"/>
                    <a:pt x="3927" y="1050"/>
                    <a:pt x="3972" y="1027"/>
                  </a:cubicBezTo>
                  <a:cubicBezTo>
                    <a:pt x="3995" y="982"/>
                    <a:pt x="4041" y="936"/>
                    <a:pt x="4064" y="913"/>
                  </a:cubicBezTo>
                  <a:lnTo>
                    <a:pt x="4087" y="868"/>
                  </a:lnTo>
                  <a:cubicBezTo>
                    <a:pt x="4132" y="845"/>
                    <a:pt x="4155" y="822"/>
                    <a:pt x="4201" y="799"/>
                  </a:cubicBezTo>
                  <a:cubicBezTo>
                    <a:pt x="4246" y="753"/>
                    <a:pt x="4269" y="731"/>
                    <a:pt x="4315" y="708"/>
                  </a:cubicBezTo>
                  <a:cubicBezTo>
                    <a:pt x="4338" y="685"/>
                    <a:pt x="4360" y="662"/>
                    <a:pt x="4360" y="639"/>
                  </a:cubicBezTo>
                  <a:cubicBezTo>
                    <a:pt x="4383" y="616"/>
                    <a:pt x="4406" y="594"/>
                    <a:pt x="4406" y="571"/>
                  </a:cubicBezTo>
                  <a:lnTo>
                    <a:pt x="4406" y="548"/>
                  </a:lnTo>
                  <a:cubicBezTo>
                    <a:pt x="4452" y="457"/>
                    <a:pt x="4475" y="343"/>
                    <a:pt x="4429" y="274"/>
                  </a:cubicBezTo>
                  <a:cubicBezTo>
                    <a:pt x="4383" y="160"/>
                    <a:pt x="4292" y="91"/>
                    <a:pt x="4178" y="46"/>
                  </a:cubicBezTo>
                  <a:cubicBezTo>
                    <a:pt x="4109" y="23"/>
                    <a:pt x="4041" y="23"/>
                    <a:pt x="39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37" name="Google Shape;7137;p25"/>
            <p:cNvSpPr/>
            <p:nvPr/>
          </p:nvSpPr>
          <p:spPr>
            <a:xfrm>
              <a:off x="6760450" y="2211825"/>
              <a:ext cx="22275" cy="40125"/>
            </a:xfrm>
            <a:custGeom>
              <a:avLst/>
              <a:gdLst/>
              <a:ahLst/>
              <a:cxnLst/>
              <a:rect l="l" t="t" r="r" b="b"/>
              <a:pathLst>
                <a:path w="891" h="1605" extrusionOk="0">
                  <a:moveTo>
                    <a:pt x="92" y="0"/>
                  </a:moveTo>
                  <a:cubicBezTo>
                    <a:pt x="69" y="0"/>
                    <a:pt x="46" y="0"/>
                    <a:pt x="23" y="23"/>
                  </a:cubicBezTo>
                  <a:cubicBezTo>
                    <a:pt x="0" y="46"/>
                    <a:pt x="0" y="69"/>
                    <a:pt x="0" y="92"/>
                  </a:cubicBezTo>
                  <a:cubicBezTo>
                    <a:pt x="0" y="114"/>
                    <a:pt x="0" y="137"/>
                    <a:pt x="23" y="160"/>
                  </a:cubicBezTo>
                  <a:cubicBezTo>
                    <a:pt x="23" y="160"/>
                    <a:pt x="46" y="183"/>
                    <a:pt x="46" y="183"/>
                  </a:cubicBezTo>
                  <a:cubicBezTo>
                    <a:pt x="137" y="297"/>
                    <a:pt x="206" y="434"/>
                    <a:pt x="274" y="571"/>
                  </a:cubicBezTo>
                  <a:cubicBezTo>
                    <a:pt x="297" y="617"/>
                    <a:pt x="320" y="662"/>
                    <a:pt x="343" y="708"/>
                  </a:cubicBezTo>
                  <a:cubicBezTo>
                    <a:pt x="365" y="753"/>
                    <a:pt x="388" y="776"/>
                    <a:pt x="411" y="822"/>
                  </a:cubicBezTo>
                  <a:cubicBezTo>
                    <a:pt x="434" y="868"/>
                    <a:pt x="457" y="913"/>
                    <a:pt x="480" y="936"/>
                  </a:cubicBezTo>
                  <a:cubicBezTo>
                    <a:pt x="502" y="1005"/>
                    <a:pt x="525" y="1050"/>
                    <a:pt x="548" y="1119"/>
                  </a:cubicBezTo>
                  <a:cubicBezTo>
                    <a:pt x="594" y="1187"/>
                    <a:pt x="617" y="1278"/>
                    <a:pt x="639" y="1370"/>
                  </a:cubicBezTo>
                  <a:cubicBezTo>
                    <a:pt x="662" y="1393"/>
                    <a:pt x="662" y="1415"/>
                    <a:pt x="662" y="1438"/>
                  </a:cubicBezTo>
                  <a:cubicBezTo>
                    <a:pt x="685" y="1461"/>
                    <a:pt x="685" y="1507"/>
                    <a:pt x="685" y="1530"/>
                  </a:cubicBezTo>
                  <a:cubicBezTo>
                    <a:pt x="704" y="1567"/>
                    <a:pt x="738" y="1604"/>
                    <a:pt x="774" y="1604"/>
                  </a:cubicBezTo>
                  <a:cubicBezTo>
                    <a:pt x="782" y="1604"/>
                    <a:pt x="791" y="1602"/>
                    <a:pt x="799" y="1598"/>
                  </a:cubicBezTo>
                  <a:cubicBezTo>
                    <a:pt x="868" y="1598"/>
                    <a:pt x="890" y="1530"/>
                    <a:pt x="890" y="1484"/>
                  </a:cubicBezTo>
                  <a:cubicBezTo>
                    <a:pt x="890" y="1461"/>
                    <a:pt x="868" y="1461"/>
                    <a:pt x="868" y="1438"/>
                  </a:cubicBezTo>
                  <a:cubicBezTo>
                    <a:pt x="868" y="1415"/>
                    <a:pt x="868" y="1393"/>
                    <a:pt x="845" y="1370"/>
                  </a:cubicBezTo>
                  <a:cubicBezTo>
                    <a:pt x="845" y="1324"/>
                    <a:pt x="822" y="1278"/>
                    <a:pt x="799" y="1233"/>
                  </a:cubicBezTo>
                  <a:cubicBezTo>
                    <a:pt x="753" y="1119"/>
                    <a:pt x="731" y="1027"/>
                    <a:pt x="685" y="913"/>
                  </a:cubicBezTo>
                  <a:cubicBezTo>
                    <a:pt x="639" y="822"/>
                    <a:pt x="594" y="731"/>
                    <a:pt x="548" y="639"/>
                  </a:cubicBezTo>
                  <a:cubicBezTo>
                    <a:pt x="525" y="617"/>
                    <a:pt x="502" y="571"/>
                    <a:pt x="480" y="525"/>
                  </a:cubicBezTo>
                  <a:cubicBezTo>
                    <a:pt x="457" y="480"/>
                    <a:pt x="434" y="457"/>
                    <a:pt x="411" y="411"/>
                  </a:cubicBezTo>
                  <a:cubicBezTo>
                    <a:pt x="365" y="343"/>
                    <a:pt x="343" y="274"/>
                    <a:pt x="297" y="206"/>
                  </a:cubicBezTo>
                  <a:cubicBezTo>
                    <a:pt x="274" y="183"/>
                    <a:pt x="251" y="160"/>
                    <a:pt x="229" y="114"/>
                  </a:cubicBezTo>
                  <a:cubicBezTo>
                    <a:pt x="206" y="92"/>
                    <a:pt x="206" y="46"/>
                    <a:pt x="160" y="23"/>
                  </a:cubicBezTo>
                  <a:cubicBezTo>
                    <a:pt x="137" y="0"/>
                    <a:pt x="114" y="0"/>
                    <a:pt x="9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38" name="Google Shape;7138;p25"/>
            <p:cNvSpPr/>
            <p:nvPr/>
          </p:nvSpPr>
          <p:spPr>
            <a:xfrm>
              <a:off x="6340450" y="1829500"/>
              <a:ext cx="583800" cy="629425"/>
            </a:xfrm>
            <a:custGeom>
              <a:avLst/>
              <a:gdLst/>
              <a:ahLst/>
              <a:cxnLst/>
              <a:rect l="l" t="t" r="r" b="b"/>
              <a:pathLst>
                <a:path w="23352" h="25177" extrusionOk="0">
                  <a:moveTo>
                    <a:pt x="21000" y="343"/>
                  </a:moveTo>
                  <a:lnTo>
                    <a:pt x="21023" y="350"/>
                  </a:lnTo>
                  <a:lnTo>
                    <a:pt x="21023" y="350"/>
                  </a:lnTo>
                  <a:cubicBezTo>
                    <a:pt x="21023" y="346"/>
                    <a:pt x="21023" y="343"/>
                    <a:pt x="21023" y="343"/>
                  </a:cubicBezTo>
                  <a:close/>
                  <a:moveTo>
                    <a:pt x="17827" y="0"/>
                  </a:moveTo>
                  <a:cubicBezTo>
                    <a:pt x="17759" y="23"/>
                    <a:pt x="17668" y="23"/>
                    <a:pt x="17599" y="23"/>
                  </a:cubicBezTo>
                  <a:lnTo>
                    <a:pt x="17508" y="46"/>
                  </a:lnTo>
                  <a:cubicBezTo>
                    <a:pt x="17394" y="46"/>
                    <a:pt x="17302" y="46"/>
                    <a:pt x="17188" y="69"/>
                  </a:cubicBezTo>
                  <a:cubicBezTo>
                    <a:pt x="16823" y="114"/>
                    <a:pt x="16481" y="206"/>
                    <a:pt x="16138" y="297"/>
                  </a:cubicBezTo>
                  <a:lnTo>
                    <a:pt x="16024" y="343"/>
                  </a:lnTo>
                  <a:cubicBezTo>
                    <a:pt x="15910" y="366"/>
                    <a:pt x="15819" y="411"/>
                    <a:pt x="15705" y="434"/>
                  </a:cubicBezTo>
                  <a:cubicBezTo>
                    <a:pt x="15636" y="457"/>
                    <a:pt x="15591" y="480"/>
                    <a:pt x="15522" y="502"/>
                  </a:cubicBezTo>
                  <a:lnTo>
                    <a:pt x="15408" y="525"/>
                  </a:lnTo>
                  <a:cubicBezTo>
                    <a:pt x="15317" y="548"/>
                    <a:pt x="15225" y="571"/>
                    <a:pt x="15134" y="594"/>
                  </a:cubicBezTo>
                  <a:cubicBezTo>
                    <a:pt x="15043" y="639"/>
                    <a:pt x="14951" y="662"/>
                    <a:pt x="14860" y="685"/>
                  </a:cubicBezTo>
                  <a:cubicBezTo>
                    <a:pt x="14814" y="708"/>
                    <a:pt x="14746" y="731"/>
                    <a:pt x="14700" y="754"/>
                  </a:cubicBezTo>
                  <a:lnTo>
                    <a:pt x="14586" y="776"/>
                  </a:lnTo>
                  <a:lnTo>
                    <a:pt x="14518" y="799"/>
                  </a:lnTo>
                  <a:cubicBezTo>
                    <a:pt x="14449" y="822"/>
                    <a:pt x="14381" y="868"/>
                    <a:pt x="14312" y="890"/>
                  </a:cubicBezTo>
                  <a:cubicBezTo>
                    <a:pt x="14198" y="936"/>
                    <a:pt x="14061" y="982"/>
                    <a:pt x="13947" y="1005"/>
                  </a:cubicBezTo>
                  <a:cubicBezTo>
                    <a:pt x="13879" y="1027"/>
                    <a:pt x="13833" y="1050"/>
                    <a:pt x="13764" y="1073"/>
                  </a:cubicBezTo>
                  <a:lnTo>
                    <a:pt x="13673" y="1096"/>
                  </a:lnTo>
                  <a:cubicBezTo>
                    <a:pt x="13605" y="1119"/>
                    <a:pt x="13536" y="1142"/>
                    <a:pt x="13468" y="1187"/>
                  </a:cubicBezTo>
                  <a:cubicBezTo>
                    <a:pt x="13376" y="1210"/>
                    <a:pt x="13262" y="1256"/>
                    <a:pt x="13171" y="1301"/>
                  </a:cubicBezTo>
                  <a:cubicBezTo>
                    <a:pt x="13080" y="1347"/>
                    <a:pt x="12966" y="1415"/>
                    <a:pt x="12829" y="1484"/>
                  </a:cubicBezTo>
                  <a:cubicBezTo>
                    <a:pt x="12806" y="1507"/>
                    <a:pt x="12760" y="1530"/>
                    <a:pt x="12715" y="1552"/>
                  </a:cubicBezTo>
                  <a:cubicBezTo>
                    <a:pt x="12669" y="1575"/>
                    <a:pt x="12600" y="1598"/>
                    <a:pt x="12555" y="1621"/>
                  </a:cubicBezTo>
                  <a:cubicBezTo>
                    <a:pt x="12372" y="1735"/>
                    <a:pt x="12190" y="1849"/>
                    <a:pt x="12007" y="1963"/>
                  </a:cubicBezTo>
                  <a:cubicBezTo>
                    <a:pt x="11893" y="2009"/>
                    <a:pt x="11802" y="2077"/>
                    <a:pt x="11687" y="2146"/>
                  </a:cubicBezTo>
                  <a:cubicBezTo>
                    <a:pt x="11596" y="2192"/>
                    <a:pt x="11505" y="2237"/>
                    <a:pt x="11436" y="2283"/>
                  </a:cubicBezTo>
                  <a:cubicBezTo>
                    <a:pt x="11117" y="2488"/>
                    <a:pt x="10797" y="2694"/>
                    <a:pt x="10478" y="2945"/>
                  </a:cubicBezTo>
                  <a:cubicBezTo>
                    <a:pt x="10409" y="2990"/>
                    <a:pt x="10318" y="3059"/>
                    <a:pt x="10249" y="3105"/>
                  </a:cubicBezTo>
                  <a:cubicBezTo>
                    <a:pt x="10204" y="3150"/>
                    <a:pt x="10158" y="3196"/>
                    <a:pt x="10112" y="3219"/>
                  </a:cubicBezTo>
                  <a:lnTo>
                    <a:pt x="10044" y="3287"/>
                  </a:lnTo>
                  <a:lnTo>
                    <a:pt x="9953" y="3356"/>
                  </a:lnTo>
                  <a:cubicBezTo>
                    <a:pt x="9816" y="3470"/>
                    <a:pt x="9679" y="3584"/>
                    <a:pt x="9565" y="3698"/>
                  </a:cubicBezTo>
                  <a:lnTo>
                    <a:pt x="9542" y="3721"/>
                  </a:lnTo>
                  <a:lnTo>
                    <a:pt x="9496" y="3744"/>
                  </a:lnTo>
                  <a:lnTo>
                    <a:pt x="9451" y="3789"/>
                  </a:lnTo>
                  <a:cubicBezTo>
                    <a:pt x="9405" y="3835"/>
                    <a:pt x="9359" y="3881"/>
                    <a:pt x="9314" y="3903"/>
                  </a:cubicBezTo>
                  <a:lnTo>
                    <a:pt x="9131" y="4063"/>
                  </a:lnTo>
                  <a:cubicBezTo>
                    <a:pt x="9040" y="4154"/>
                    <a:pt x="8926" y="4246"/>
                    <a:pt x="8834" y="4337"/>
                  </a:cubicBezTo>
                  <a:lnTo>
                    <a:pt x="8811" y="4360"/>
                  </a:lnTo>
                  <a:cubicBezTo>
                    <a:pt x="8789" y="4383"/>
                    <a:pt x="8766" y="4383"/>
                    <a:pt x="8743" y="4406"/>
                  </a:cubicBezTo>
                  <a:lnTo>
                    <a:pt x="8720" y="4428"/>
                  </a:lnTo>
                  <a:lnTo>
                    <a:pt x="8720" y="4451"/>
                  </a:lnTo>
                  <a:cubicBezTo>
                    <a:pt x="8674" y="4474"/>
                    <a:pt x="8652" y="4497"/>
                    <a:pt x="8606" y="4543"/>
                  </a:cubicBezTo>
                  <a:cubicBezTo>
                    <a:pt x="8446" y="4679"/>
                    <a:pt x="8286" y="4816"/>
                    <a:pt x="8149" y="4976"/>
                  </a:cubicBezTo>
                  <a:lnTo>
                    <a:pt x="8081" y="5045"/>
                  </a:lnTo>
                  <a:cubicBezTo>
                    <a:pt x="8013" y="5090"/>
                    <a:pt x="7967" y="5136"/>
                    <a:pt x="7921" y="5204"/>
                  </a:cubicBezTo>
                  <a:lnTo>
                    <a:pt x="7830" y="5296"/>
                  </a:lnTo>
                  <a:cubicBezTo>
                    <a:pt x="7784" y="5319"/>
                    <a:pt x="7739" y="5364"/>
                    <a:pt x="7693" y="5410"/>
                  </a:cubicBezTo>
                  <a:cubicBezTo>
                    <a:pt x="7556" y="5547"/>
                    <a:pt x="7442" y="5707"/>
                    <a:pt x="7305" y="5866"/>
                  </a:cubicBezTo>
                  <a:lnTo>
                    <a:pt x="7282" y="5889"/>
                  </a:lnTo>
                  <a:lnTo>
                    <a:pt x="7008" y="6209"/>
                  </a:lnTo>
                  <a:lnTo>
                    <a:pt x="6848" y="6391"/>
                  </a:lnTo>
                  <a:lnTo>
                    <a:pt x="6460" y="6848"/>
                  </a:lnTo>
                  <a:lnTo>
                    <a:pt x="6072" y="7327"/>
                  </a:lnTo>
                  <a:lnTo>
                    <a:pt x="6050" y="7350"/>
                  </a:lnTo>
                  <a:cubicBezTo>
                    <a:pt x="5981" y="7419"/>
                    <a:pt x="5935" y="7487"/>
                    <a:pt x="5867" y="7555"/>
                  </a:cubicBezTo>
                  <a:cubicBezTo>
                    <a:pt x="5844" y="7601"/>
                    <a:pt x="5798" y="7647"/>
                    <a:pt x="5776" y="7692"/>
                  </a:cubicBezTo>
                  <a:cubicBezTo>
                    <a:pt x="5730" y="7738"/>
                    <a:pt x="5684" y="7784"/>
                    <a:pt x="5662" y="7852"/>
                  </a:cubicBezTo>
                  <a:lnTo>
                    <a:pt x="5593" y="7943"/>
                  </a:lnTo>
                  <a:cubicBezTo>
                    <a:pt x="5479" y="8080"/>
                    <a:pt x="5388" y="8217"/>
                    <a:pt x="5296" y="8354"/>
                  </a:cubicBezTo>
                  <a:cubicBezTo>
                    <a:pt x="5205" y="8491"/>
                    <a:pt x="5114" y="8651"/>
                    <a:pt x="5000" y="8788"/>
                  </a:cubicBezTo>
                  <a:lnTo>
                    <a:pt x="4840" y="9039"/>
                  </a:lnTo>
                  <a:cubicBezTo>
                    <a:pt x="4657" y="9290"/>
                    <a:pt x="4497" y="9541"/>
                    <a:pt x="4360" y="9792"/>
                  </a:cubicBezTo>
                  <a:lnTo>
                    <a:pt x="4338" y="9815"/>
                  </a:lnTo>
                  <a:lnTo>
                    <a:pt x="4246" y="9929"/>
                  </a:lnTo>
                  <a:lnTo>
                    <a:pt x="4178" y="10066"/>
                  </a:lnTo>
                  <a:lnTo>
                    <a:pt x="4132" y="10112"/>
                  </a:lnTo>
                  <a:lnTo>
                    <a:pt x="4087" y="10203"/>
                  </a:lnTo>
                  <a:lnTo>
                    <a:pt x="4018" y="10317"/>
                  </a:lnTo>
                  <a:lnTo>
                    <a:pt x="3995" y="10340"/>
                  </a:lnTo>
                  <a:lnTo>
                    <a:pt x="3858" y="10568"/>
                  </a:lnTo>
                  <a:lnTo>
                    <a:pt x="3767" y="10705"/>
                  </a:lnTo>
                  <a:cubicBezTo>
                    <a:pt x="3653" y="10888"/>
                    <a:pt x="3539" y="11071"/>
                    <a:pt x="3447" y="11253"/>
                  </a:cubicBezTo>
                  <a:cubicBezTo>
                    <a:pt x="3333" y="11459"/>
                    <a:pt x="3242" y="11641"/>
                    <a:pt x="3151" y="11824"/>
                  </a:cubicBezTo>
                  <a:lnTo>
                    <a:pt x="3082" y="11938"/>
                  </a:lnTo>
                  <a:cubicBezTo>
                    <a:pt x="3014" y="12075"/>
                    <a:pt x="2968" y="12189"/>
                    <a:pt x="2900" y="12326"/>
                  </a:cubicBezTo>
                  <a:cubicBezTo>
                    <a:pt x="2854" y="12394"/>
                    <a:pt x="2831" y="12486"/>
                    <a:pt x="2786" y="12577"/>
                  </a:cubicBezTo>
                  <a:cubicBezTo>
                    <a:pt x="2740" y="12668"/>
                    <a:pt x="2717" y="12760"/>
                    <a:pt x="2671" y="12851"/>
                  </a:cubicBezTo>
                  <a:cubicBezTo>
                    <a:pt x="2603" y="12965"/>
                    <a:pt x="2557" y="13079"/>
                    <a:pt x="2512" y="13216"/>
                  </a:cubicBezTo>
                  <a:lnTo>
                    <a:pt x="2443" y="13376"/>
                  </a:lnTo>
                  <a:cubicBezTo>
                    <a:pt x="2420" y="13422"/>
                    <a:pt x="2397" y="13467"/>
                    <a:pt x="2375" y="13513"/>
                  </a:cubicBezTo>
                  <a:cubicBezTo>
                    <a:pt x="2352" y="13559"/>
                    <a:pt x="2329" y="13604"/>
                    <a:pt x="2306" y="13673"/>
                  </a:cubicBezTo>
                  <a:lnTo>
                    <a:pt x="2261" y="13741"/>
                  </a:lnTo>
                  <a:cubicBezTo>
                    <a:pt x="2238" y="13810"/>
                    <a:pt x="2215" y="13878"/>
                    <a:pt x="2169" y="13947"/>
                  </a:cubicBezTo>
                  <a:cubicBezTo>
                    <a:pt x="1987" y="14357"/>
                    <a:pt x="1827" y="14723"/>
                    <a:pt x="1690" y="15088"/>
                  </a:cubicBezTo>
                  <a:cubicBezTo>
                    <a:pt x="1644" y="15225"/>
                    <a:pt x="1599" y="15339"/>
                    <a:pt x="1553" y="15476"/>
                  </a:cubicBezTo>
                  <a:lnTo>
                    <a:pt x="1507" y="15567"/>
                  </a:lnTo>
                  <a:cubicBezTo>
                    <a:pt x="1462" y="15681"/>
                    <a:pt x="1439" y="15773"/>
                    <a:pt x="1393" y="15864"/>
                  </a:cubicBezTo>
                  <a:cubicBezTo>
                    <a:pt x="1370" y="15955"/>
                    <a:pt x="1348" y="16024"/>
                    <a:pt x="1325" y="16092"/>
                  </a:cubicBezTo>
                  <a:lnTo>
                    <a:pt x="1279" y="16183"/>
                  </a:lnTo>
                  <a:cubicBezTo>
                    <a:pt x="1233" y="16320"/>
                    <a:pt x="1188" y="16457"/>
                    <a:pt x="1142" y="16594"/>
                  </a:cubicBezTo>
                  <a:cubicBezTo>
                    <a:pt x="1119" y="16640"/>
                    <a:pt x="1096" y="16708"/>
                    <a:pt x="1074" y="16754"/>
                  </a:cubicBezTo>
                  <a:lnTo>
                    <a:pt x="1051" y="16845"/>
                  </a:lnTo>
                  <a:cubicBezTo>
                    <a:pt x="1005" y="16937"/>
                    <a:pt x="982" y="17051"/>
                    <a:pt x="959" y="17142"/>
                  </a:cubicBezTo>
                  <a:lnTo>
                    <a:pt x="959" y="17119"/>
                  </a:lnTo>
                  <a:cubicBezTo>
                    <a:pt x="914" y="17279"/>
                    <a:pt x="868" y="17439"/>
                    <a:pt x="823" y="17599"/>
                  </a:cubicBezTo>
                  <a:lnTo>
                    <a:pt x="754" y="17804"/>
                  </a:lnTo>
                  <a:lnTo>
                    <a:pt x="708" y="18032"/>
                  </a:lnTo>
                  <a:cubicBezTo>
                    <a:pt x="663" y="18192"/>
                    <a:pt x="617" y="18375"/>
                    <a:pt x="549" y="18534"/>
                  </a:cubicBezTo>
                  <a:lnTo>
                    <a:pt x="571" y="18512"/>
                  </a:lnTo>
                  <a:lnTo>
                    <a:pt x="571" y="18512"/>
                  </a:lnTo>
                  <a:cubicBezTo>
                    <a:pt x="526" y="18603"/>
                    <a:pt x="503" y="18694"/>
                    <a:pt x="480" y="18808"/>
                  </a:cubicBezTo>
                  <a:cubicBezTo>
                    <a:pt x="457" y="18854"/>
                    <a:pt x="435" y="18922"/>
                    <a:pt x="435" y="18968"/>
                  </a:cubicBezTo>
                  <a:lnTo>
                    <a:pt x="389" y="19105"/>
                  </a:lnTo>
                  <a:lnTo>
                    <a:pt x="366" y="19151"/>
                  </a:lnTo>
                  <a:cubicBezTo>
                    <a:pt x="343" y="19242"/>
                    <a:pt x="320" y="19310"/>
                    <a:pt x="298" y="19402"/>
                  </a:cubicBezTo>
                  <a:cubicBezTo>
                    <a:pt x="275" y="19493"/>
                    <a:pt x="252" y="19607"/>
                    <a:pt x="229" y="19698"/>
                  </a:cubicBezTo>
                  <a:cubicBezTo>
                    <a:pt x="183" y="19904"/>
                    <a:pt x="161" y="20087"/>
                    <a:pt x="115" y="20269"/>
                  </a:cubicBezTo>
                  <a:lnTo>
                    <a:pt x="115" y="20315"/>
                  </a:lnTo>
                  <a:cubicBezTo>
                    <a:pt x="92" y="20406"/>
                    <a:pt x="69" y="20475"/>
                    <a:pt x="46" y="20566"/>
                  </a:cubicBezTo>
                  <a:cubicBezTo>
                    <a:pt x="46" y="20612"/>
                    <a:pt x="24" y="20680"/>
                    <a:pt x="24" y="20726"/>
                  </a:cubicBezTo>
                  <a:cubicBezTo>
                    <a:pt x="24" y="20748"/>
                    <a:pt x="24" y="20794"/>
                    <a:pt x="24" y="20817"/>
                  </a:cubicBezTo>
                  <a:cubicBezTo>
                    <a:pt x="1" y="20863"/>
                    <a:pt x="1" y="20885"/>
                    <a:pt x="1" y="20908"/>
                  </a:cubicBezTo>
                  <a:cubicBezTo>
                    <a:pt x="1" y="20954"/>
                    <a:pt x="1" y="21000"/>
                    <a:pt x="46" y="21045"/>
                  </a:cubicBezTo>
                  <a:lnTo>
                    <a:pt x="69" y="21136"/>
                  </a:lnTo>
                  <a:lnTo>
                    <a:pt x="115" y="21228"/>
                  </a:lnTo>
                  <a:cubicBezTo>
                    <a:pt x="138" y="21319"/>
                    <a:pt x="183" y="21388"/>
                    <a:pt x="229" y="21479"/>
                  </a:cubicBezTo>
                  <a:lnTo>
                    <a:pt x="275" y="21525"/>
                  </a:lnTo>
                  <a:lnTo>
                    <a:pt x="298" y="21593"/>
                  </a:lnTo>
                  <a:cubicBezTo>
                    <a:pt x="320" y="21616"/>
                    <a:pt x="320" y="21639"/>
                    <a:pt x="343" y="21661"/>
                  </a:cubicBezTo>
                  <a:lnTo>
                    <a:pt x="366" y="21707"/>
                  </a:lnTo>
                  <a:cubicBezTo>
                    <a:pt x="412" y="21798"/>
                    <a:pt x="457" y="21867"/>
                    <a:pt x="503" y="21935"/>
                  </a:cubicBezTo>
                  <a:lnTo>
                    <a:pt x="571" y="22049"/>
                  </a:lnTo>
                  <a:lnTo>
                    <a:pt x="640" y="22141"/>
                  </a:lnTo>
                  <a:lnTo>
                    <a:pt x="686" y="22209"/>
                  </a:lnTo>
                  <a:cubicBezTo>
                    <a:pt x="731" y="22255"/>
                    <a:pt x="754" y="22323"/>
                    <a:pt x="800" y="22369"/>
                  </a:cubicBezTo>
                  <a:cubicBezTo>
                    <a:pt x="914" y="22529"/>
                    <a:pt x="1051" y="22666"/>
                    <a:pt x="1188" y="22803"/>
                  </a:cubicBezTo>
                  <a:lnTo>
                    <a:pt x="1165" y="22780"/>
                  </a:lnTo>
                  <a:lnTo>
                    <a:pt x="1165" y="22780"/>
                  </a:lnTo>
                  <a:cubicBezTo>
                    <a:pt x="1211" y="22826"/>
                    <a:pt x="1256" y="22894"/>
                    <a:pt x="1302" y="22940"/>
                  </a:cubicBezTo>
                  <a:lnTo>
                    <a:pt x="1370" y="23031"/>
                  </a:lnTo>
                  <a:cubicBezTo>
                    <a:pt x="1439" y="23099"/>
                    <a:pt x="1530" y="23191"/>
                    <a:pt x="1599" y="23259"/>
                  </a:cubicBezTo>
                  <a:lnTo>
                    <a:pt x="1667" y="23328"/>
                  </a:lnTo>
                  <a:cubicBezTo>
                    <a:pt x="1736" y="23396"/>
                    <a:pt x="1781" y="23465"/>
                    <a:pt x="1850" y="23510"/>
                  </a:cubicBezTo>
                  <a:cubicBezTo>
                    <a:pt x="1918" y="23579"/>
                    <a:pt x="1964" y="23647"/>
                    <a:pt x="2032" y="23716"/>
                  </a:cubicBezTo>
                  <a:cubicBezTo>
                    <a:pt x="2101" y="23761"/>
                    <a:pt x="2146" y="23830"/>
                    <a:pt x="2192" y="23876"/>
                  </a:cubicBezTo>
                  <a:cubicBezTo>
                    <a:pt x="2238" y="23921"/>
                    <a:pt x="2283" y="23967"/>
                    <a:pt x="2329" y="24012"/>
                  </a:cubicBezTo>
                  <a:lnTo>
                    <a:pt x="2397" y="24081"/>
                  </a:lnTo>
                  <a:cubicBezTo>
                    <a:pt x="2489" y="24172"/>
                    <a:pt x="2603" y="24286"/>
                    <a:pt x="2717" y="24378"/>
                  </a:cubicBezTo>
                  <a:lnTo>
                    <a:pt x="2763" y="24401"/>
                  </a:lnTo>
                  <a:cubicBezTo>
                    <a:pt x="2831" y="24469"/>
                    <a:pt x="2900" y="24537"/>
                    <a:pt x="2968" y="24606"/>
                  </a:cubicBezTo>
                  <a:cubicBezTo>
                    <a:pt x="3037" y="24652"/>
                    <a:pt x="3082" y="24697"/>
                    <a:pt x="3128" y="24743"/>
                  </a:cubicBezTo>
                  <a:cubicBezTo>
                    <a:pt x="3196" y="24789"/>
                    <a:pt x="3242" y="24834"/>
                    <a:pt x="3288" y="24880"/>
                  </a:cubicBezTo>
                  <a:lnTo>
                    <a:pt x="3310" y="24903"/>
                  </a:lnTo>
                  <a:cubicBezTo>
                    <a:pt x="3333" y="24925"/>
                    <a:pt x="3356" y="24948"/>
                    <a:pt x="3402" y="24971"/>
                  </a:cubicBezTo>
                  <a:lnTo>
                    <a:pt x="3425" y="25017"/>
                  </a:lnTo>
                  <a:cubicBezTo>
                    <a:pt x="3425" y="25040"/>
                    <a:pt x="3447" y="25062"/>
                    <a:pt x="3447" y="25085"/>
                  </a:cubicBezTo>
                  <a:cubicBezTo>
                    <a:pt x="3470" y="25131"/>
                    <a:pt x="3539" y="25177"/>
                    <a:pt x="3584" y="25177"/>
                  </a:cubicBezTo>
                  <a:lnTo>
                    <a:pt x="3630" y="25177"/>
                  </a:lnTo>
                  <a:cubicBezTo>
                    <a:pt x="3699" y="25154"/>
                    <a:pt x="3744" y="25085"/>
                    <a:pt x="3744" y="25017"/>
                  </a:cubicBezTo>
                  <a:cubicBezTo>
                    <a:pt x="3744" y="24971"/>
                    <a:pt x="3767" y="24925"/>
                    <a:pt x="3767" y="24880"/>
                  </a:cubicBezTo>
                  <a:cubicBezTo>
                    <a:pt x="3790" y="24834"/>
                    <a:pt x="3790" y="24766"/>
                    <a:pt x="3813" y="24720"/>
                  </a:cubicBezTo>
                  <a:cubicBezTo>
                    <a:pt x="3858" y="24560"/>
                    <a:pt x="3904" y="24401"/>
                    <a:pt x="3950" y="24241"/>
                  </a:cubicBezTo>
                  <a:cubicBezTo>
                    <a:pt x="3995" y="24081"/>
                    <a:pt x="4041" y="23898"/>
                    <a:pt x="4109" y="23739"/>
                  </a:cubicBezTo>
                  <a:cubicBezTo>
                    <a:pt x="4132" y="23602"/>
                    <a:pt x="4201" y="23465"/>
                    <a:pt x="4246" y="23328"/>
                  </a:cubicBezTo>
                  <a:lnTo>
                    <a:pt x="4269" y="23259"/>
                  </a:lnTo>
                  <a:lnTo>
                    <a:pt x="4292" y="23168"/>
                  </a:lnTo>
                  <a:cubicBezTo>
                    <a:pt x="4360" y="23031"/>
                    <a:pt x="4406" y="22871"/>
                    <a:pt x="4475" y="22734"/>
                  </a:cubicBezTo>
                  <a:cubicBezTo>
                    <a:pt x="4497" y="22689"/>
                    <a:pt x="4520" y="22643"/>
                    <a:pt x="4543" y="22597"/>
                  </a:cubicBezTo>
                  <a:cubicBezTo>
                    <a:pt x="4566" y="22552"/>
                    <a:pt x="4566" y="22506"/>
                    <a:pt x="4520" y="22483"/>
                  </a:cubicBezTo>
                  <a:cubicBezTo>
                    <a:pt x="4497" y="22460"/>
                    <a:pt x="4497" y="22460"/>
                    <a:pt x="4475" y="22460"/>
                  </a:cubicBezTo>
                  <a:cubicBezTo>
                    <a:pt x="4429" y="22460"/>
                    <a:pt x="4406" y="22483"/>
                    <a:pt x="4406" y="22506"/>
                  </a:cubicBezTo>
                  <a:cubicBezTo>
                    <a:pt x="4360" y="22460"/>
                    <a:pt x="4315" y="22438"/>
                    <a:pt x="4269" y="22392"/>
                  </a:cubicBezTo>
                  <a:cubicBezTo>
                    <a:pt x="4246" y="22369"/>
                    <a:pt x="4224" y="22346"/>
                    <a:pt x="4201" y="22346"/>
                  </a:cubicBezTo>
                  <a:lnTo>
                    <a:pt x="4132" y="22301"/>
                  </a:lnTo>
                  <a:cubicBezTo>
                    <a:pt x="4087" y="22255"/>
                    <a:pt x="4041" y="22209"/>
                    <a:pt x="3995" y="22186"/>
                  </a:cubicBezTo>
                  <a:lnTo>
                    <a:pt x="3950" y="22141"/>
                  </a:lnTo>
                  <a:cubicBezTo>
                    <a:pt x="3904" y="22118"/>
                    <a:pt x="3881" y="22095"/>
                    <a:pt x="3858" y="22072"/>
                  </a:cubicBezTo>
                  <a:cubicBezTo>
                    <a:pt x="3813" y="22027"/>
                    <a:pt x="3767" y="22004"/>
                    <a:pt x="3744" y="21981"/>
                  </a:cubicBezTo>
                  <a:cubicBezTo>
                    <a:pt x="3699" y="21935"/>
                    <a:pt x="3653" y="21890"/>
                    <a:pt x="3607" y="21844"/>
                  </a:cubicBezTo>
                  <a:lnTo>
                    <a:pt x="3562" y="21798"/>
                  </a:lnTo>
                  <a:cubicBezTo>
                    <a:pt x="3516" y="21753"/>
                    <a:pt x="3447" y="21707"/>
                    <a:pt x="3402" y="21661"/>
                  </a:cubicBezTo>
                  <a:lnTo>
                    <a:pt x="3333" y="21616"/>
                  </a:lnTo>
                  <a:cubicBezTo>
                    <a:pt x="3196" y="21502"/>
                    <a:pt x="3059" y="21365"/>
                    <a:pt x="2900" y="21251"/>
                  </a:cubicBezTo>
                  <a:lnTo>
                    <a:pt x="2854" y="21228"/>
                  </a:lnTo>
                  <a:cubicBezTo>
                    <a:pt x="2808" y="21182"/>
                    <a:pt x="2740" y="21136"/>
                    <a:pt x="2671" y="21068"/>
                  </a:cubicBezTo>
                  <a:cubicBezTo>
                    <a:pt x="2603" y="21022"/>
                    <a:pt x="2512" y="20954"/>
                    <a:pt x="2443" y="20908"/>
                  </a:cubicBezTo>
                  <a:cubicBezTo>
                    <a:pt x="2397" y="20863"/>
                    <a:pt x="2352" y="20840"/>
                    <a:pt x="2306" y="20794"/>
                  </a:cubicBezTo>
                  <a:cubicBezTo>
                    <a:pt x="2283" y="20771"/>
                    <a:pt x="2238" y="20726"/>
                    <a:pt x="2215" y="20703"/>
                  </a:cubicBezTo>
                  <a:lnTo>
                    <a:pt x="2146" y="20657"/>
                  </a:lnTo>
                  <a:cubicBezTo>
                    <a:pt x="2101" y="20612"/>
                    <a:pt x="2055" y="20566"/>
                    <a:pt x="2009" y="20543"/>
                  </a:cubicBezTo>
                  <a:cubicBezTo>
                    <a:pt x="2009" y="20520"/>
                    <a:pt x="2009" y="20497"/>
                    <a:pt x="2009" y="20475"/>
                  </a:cubicBezTo>
                  <a:cubicBezTo>
                    <a:pt x="2009" y="20452"/>
                    <a:pt x="2009" y="20452"/>
                    <a:pt x="2009" y="20429"/>
                  </a:cubicBezTo>
                  <a:cubicBezTo>
                    <a:pt x="2009" y="20406"/>
                    <a:pt x="2009" y="20406"/>
                    <a:pt x="2009" y="20383"/>
                  </a:cubicBezTo>
                  <a:cubicBezTo>
                    <a:pt x="1987" y="20338"/>
                    <a:pt x="1964" y="20269"/>
                    <a:pt x="1987" y="20201"/>
                  </a:cubicBezTo>
                  <a:cubicBezTo>
                    <a:pt x="1987" y="20155"/>
                    <a:pt x="2009" y="20087"/>
                    <a:pt x="2009" y="20018"/>
                  </a:cubicBezTo>
                  <a:cubicBezTo>
                    <a:pt x="2032" y="19972"/>
                    <a:pt x="2032" y="19950"/>
                    <a:pt x="2032" y="19904"/>
                  </a:cubicBezTo>
                  <a:cubicBezTo>
                    <a:pt x="2032" y="19790"/>
                    <a:pt x="2055" y="19653"/>
                    <a:pt x="2078" y="19539"/>
                  </a:cubicBezTo>
                  <a:cubicBezTo>
                    <a:pt x="2101" y="19379"/>
                    <a:pt x="2146" y="19242"/>
                    <a:pt x="2192" y="19082"/>
                  </a:cubicBezTo>
                  <a:cubicBezTo>
                    <a:pt x="2238" y="18922"/>
                    <a:pt x="2283" y="18740"/>
                    <a:pt x="2352" y="18580"/>
                  </a:cubicBezTo>
                  <a:lnTo>
                    <a:pt x="2352" y="18534"/>
                  </a:lnTo>
                  <a:cubicBezTo>
                    <a:pt x="2466" y="18215"/>
                    <a:pt x="2580" y="17872"/>
                    <a:pt x="2694" y="17553"/>
                  </a:cubicBezTo>
                  <a:cubicBezTo>
                    <a:pt x="2763" y="17393"/>
                    <a:pt x="2831" y="17211"/>
                    <a:pt x="2922" y="17028"/>
                  </a:cubicBezTo>
                  <a:lnTo>
                    <a:pt x="2991" y="16868"/>
                  </a:lnTo>
                  <a:cubicBezTo>
                    <a:pt x="3054" y="16763"/>
                    <a:pt x="3098" y="16658"/>
                    <a:pt x="3140" y="16553"/>
                  </a:cubicBezTo>
                  <a:lnTo>
                    <a:pt x="3140" y="16553"/>
                  </a:lnTo>
                  <a:cubicBezTo>
                    <a:pt x="3181" y="16487"/>
                    <a:pt x="3221" y="16404"/>
                    <a:pt x="3242" y="16320"/>
                  </a:cubicBezTo>
                  <a:lnTo>
                    <a:pt x="3310" y="16206"/>
                  </a:lnTo>
                  <a:cubicBezTo>
                    <a:pt x="3310" y="16183"/>
                    <a:pt x="3333" y="16161"/>
                    <a:pt x="3333" y="16115"/>
                  </a:cubicBezTo>
                  <a:lnTo>
                    <a:pt x="3356" y="16092"/>
                  </a:lnTo>
                  <a:lnTo>
                    <a:pt x="3425" y="15955"/>
                  </a:lnTo>
                  <a:cubicBezTo>
                    <a:pt x="3493" y="15795"/>
                    <a:pt x="3562" y="15658"/>
                    <a:pt x="3653" y="15521"/>
                  </a:cubicBezTo>
                  <a:cubicBezTo>
                    <a:pt x="3676" y="15430"/>
                    <a:pt x="3721" y="15339"/>
                    <a:pt x="3767" y="15248"/>
                  </a:cubicBezTo>
                  <a:cubicBezTo>
                    <a:pt x="3835" y="15133"/>
                    <a:pt x="3904" y="14996"/>
                    <a:pt x="3972" y="14882"/>
                  </a:cubicBezTo>
                  <a:lnTo>
                    <a:pt x="4018" y="14768"/>
                  </a:lnTo>
                  <a:lnTo>
                    <a:pt x="4041" y="14700"/>
                  </a:lnTo>
                  <a:cubicBezTo>
                    <a:pt x="4246" y="14289"/>
                    <a:pt x="4429" y="13992"/>
                    <a:pt x="4612" y="13695"/>
                  </a:cubicBezTo>
                  <a:cubicBezTo>
                    <a:pt x="4612" y="13673"/>
                    <a:pt x="4634" y="13650"/>
                    <a:pt x="4657" y="13604"/>
                  </a:cubicBezTo>
                  <a:cubicBezTo>
                    <a:pt x="4703" y="13536"/>
                    <a:pt x="4748" y="13467"/>
                    <a:pt x="4794" y="13399"/>
                  </a:cubicBezTo>
                  <a:cubicBezTo>
                    <a:pt x="4863" y="13262"/>
                    <a:pt x="4954" y="13125"/>
                    <a:pt x="5091" y="12942"/>
                  </a:cubicBezTo>
                  <a:cubicBezTo>
                    <a:pt x="5205" y="12782"/>
                    <a:pt x="5319" y="12623"/>
                    <a:pt x="5433" y="12486"/>
                  </a:cubicBezTo>
                  <a:lnTo>
                    <a:pt x="5456" y="12440"/>
                  </a:lnTo>
                  <a:cubicBezTo>
                    <a:pt x="5479" y="12394"/>
                    <a:pt x="5502" y="12372"/>
                    <a:pt x="5525" y="12326"/>
                  </a:cubicBezTo>
                  <a:cubicBezTo>
                    <a:pt x="5639" y="12189"/>
                    <a:pt x="5753" y="12029"/>
                    <a:pt x="5867" y="11869"/>
                  </a:cubicBezTo>
                  <a:lnTo>
                    <a:pt x="5935" y="11801"/>
                  </a:lnTo>
                  <a:cubicBezTo>
                    <a:pt x="5958" y="11778"/>
                    <a:pt x="5981" y="11755"/>
                    <a:pt x="6004" y="11732"/>
                  </a:cubicBezTo>
                  <a:cubicBezTo>
                    <a:pt x="6072" y="11641"/>
                    <a:pt x="6141" y="11527"/>
                    <a:pt x="6209" y="11436"/>
                  </a:cubicBezTo>
                  <a:lnTo>
                    <a:pt x="6255" y="11390"/>
                  </a:lnTo>
                  <a:lnTo>
                    <a:pt x="6278" y="11367"/>
                  </a:lnTo>
                  <a:cubicBezTo>
                    <a:pt x="6369" y="11230"/>
                    <a:pt x="6460" y="11116"/>
                    <a:pt x="6575" y="10979"/>
                  </a:cubicBezTo>
                  <a:cubicBezTo>
                    <a:pt x="6666" y="10888"/>
                    <a:pt x="6757" y="10797"/>
                    <a:pt x="6848" y="10705"/>
                  </a:cubicBezTo>
                  <a:cubicBezTo>
                    <a:pt x="6871" y="10683"/>
                    <a:pt x="6871" y="10683"/>
                    <a:pt x="6894" y="10683"/>
                  </a:cubicBezTo>
                  <a:cubicBezTo>
                    <a:pt x="6917" y="10637"/>
                    <a:pt x="6940" y="10614"/>
                    <a:pt x="6963" y="10591"/>
                  </a:cubicBezTo>
                  <a:cubicBezTo>
                    <a:pt x="6963" y="10614"/>
                    <a:pt x="6985" y="10614"/>
                    <a:pt x="6985" y="10637"/>
                  </a:cubicBezTo>
                  <a:lnTo>
                    <a:pt x="7031" y="10660"/>
                  </a:lnTo>
                  <a:cubicBezTo>
                    <a:pt x="7054" y="10660"/>
                    <a:pt x="7077" y="10683"/>
                    <a:pt x="7122" y="10705"/>
                  </a:cubicBezTo>
                  <a:cubicBezTo>
                    <a:pt x="7145" y="10705"/>
                    <a:pt x="7191" y="10705"/>
                    <a:pt x="7214" y="10728"/>
                  </a:cubicBezTo>
                  <a:cubicBezTo>
                    <a:pt x="7259" y="10774"/>
                    <a:pt x="7328" y="10819"/>
                    <a:pt x="7373" y="10865"/>
                  </a:cubicBezTo>
                  <a:cubicBezTo>
                    <a:pt x="7465" y="10934"/>
                    <a:pt x="7556" y="11025"/>
                    <a:pt x="7647" y="11093"/>
                  </a:cubicBezTo>
                  <a:cubicBezTo>
                    <a:pt x="7716" y="11139"/>
                    <a:pt x="7784" y="11208"/>
                    <a:pt x="7853" y="11253"/>
                  </a:cubicBezTo>
                  <a:cubicBezTo>
                    <a:pt x="7876" y="11276"/>
                    <a:pt x="7898" y="11299"/>
                    <a:pt x="7921" y="11322"/>
                  </a:cubicBezTo>
                  <a:cubicBezTo>
                    <a:pt x="7967" y="11367"/>
                    <a:pt x="8013" y="11390"/>
                    <a:pt x="8058" y="11436"/>
                  </a:cubicBezTo>
                  <a:cubicBezTo>
                    <a:pt x="8104" y="11481"/>
                    <a:pt x="8172" y="11527"/>
                    <a:pt x="8241" y="11596"/>
                  </a:cubicBezTo>
                  <a:cubicBezTo>
                    <a:pt x="8309" y="11664"/>
                    <a:pt x="8401" y="11732"/>
                    <a:pt x="8492" y="11801"/>
                  </a:cubicBezTo>
                  <a:lnTo>
                    <a:pt x="8515" y="11824"/>
                  </a:lnTo>
                  <a:cubicBezTo>
                    <a:pt x="8537" y="11801"/>
                    <a:pt x="8560" y="11801"/>
                    <a:pt x="8583" y="11778"/>
                  </a:cubicBezTo>
                  <a:cubicBezTo>
                    <a:pt x="8606" y="11732"/>
                    <a:pt x="8606" y="11664"/>
                    <a:pt x="8629" y="11618"/>
                  </a:cubicBezTo>
                  <a:cubicBezTo>
                    <a:pt x="8629" y="11573"/>
                    <a:pt x="8629" y="11550"/>
                    <a:pt x="8629" y="11527"/>
                  </a:cubicBezTo>
                  <a:cubicBezTo>
                    <a:pt x="8674" y="11390"/>
                    <a:pt x="8697" y="11276"/>
                    <a:pt x="8720" y="11139"/>
                  </a:cubicBezTo>
                  <a:lnTo>
                    <a:pt x="8720" y="11071"/>
                  </a:lnTo>
                  <a:cubicBezTo>
                    <a:pt x="8743" y="11002"/>
                    <a:pt x="8743" y="10934"/>
                    <a:pt x="8743" y="10865"/>
                  </a:cubicBezTo>
                  <a:cubicBezTo>
                    <a:pt x="8743" y="10797"/>
                    <a:pt x="8743" y="10728"/>
                    <a:pt x="8766" y="10660"/>
                  </a:cubicBezTo>
                  <a:cubicBezTo>
                    <a:pt x="8766" y="10591"/>
                    <a:pt x="8766" y="10546"/>
                    <a:pt x="8766" y="10477"/>
                  </a:cubicBezTo>
                  <a:cubicBezTo>
                    <a:pt x="8789" y="10363"/>
                    <a:pt x="8789" y="10226"/>
                    <a:pt x="8811" y="10112"/>
                  </a:cubicBezTo>
                  <a:lnTo>
                    <a:pt x="8834" y="9952"/>
                  </a:lnTo>
                  <a:cubicBezTo>
                    <a:pt x="8857" y="9838"/>
                    <a:pt x="8857" y="9724"/>
                    <a:pt x="8880" y="9610"/>
                  </a:cubicBezTo>
                  <a:cubicBezTo>
                    <a:pt x="8880" y="9564"/>
                    <a:pt x="8880" y="9541"/>
                    <a:pt x="8903" y="9496"/>
                  </a:cubicBezTo>
                  <a:cubicBezTo>
                    <a:pt x="8903" y="9450"/>
                    <a:pt x="8903" y="9404"/>
                    <a:pt x="8903" y="9336"/>
                  </a:cubicBezTo>
                  <a:lnTo>
                    <a:pt x="8926" y="9290"/>
                  </a:lnTo>
                  <a:cubicBezTo>
                    <a:pt x="8926" y="9222"/>
                    <a:pt x="8926" y="9153"/>
                    <a:pt x="8948" y="9108"/>
                  </a:cubicBezTo>
                  <a:cubicBezTo>
                    <a:pt x="8948" y="8948"/>
                    <a:pt x="8971" y="8765"/>
                    <a:pt x="8994" y="8605"/>
                  </a:cubicBezTo>
                  <a:cubicBezTo>
                    <a:pt x="8994" y="8560"/>
                    <a:pt x="8994" y="8514"/>
                    <a:pt x="8994" y="8468"/>
                  </a:cubicBezTo>
                  <a:cubicBezTo>
                    <a:pt x="8994" y="8423"/>
                    <a:pt x="8994" y="8377"/>
                    <a:pt x="8994" y="8332"/>
                  </a:cubicBezTo>
                  <a:cubicBezTo>
                    <a:pt x="8994" y="8263"/>
                    <a:pt x="8994" y="8217"/>
                    <a:pt x="9017" y="8172"/>
                  </a:cubicBezTo>
                  <a:lnTo>
                    <a:pt x="9017" y="8103"/>
                  </a:lnTo>
                  <a:cubicBezTo>
                    <a:pt x="9017" y="8058"/>
                    <a:pt x="9017" y="7989"/>
                    <a:pt x="9040" y="7943"/>
                  </a:cubicBezTo>
                  <a:cubicBezTo>
                    <a:pt x="9040" y="7875"/>
                    <a:pt x="9040" y="7807"/>
                    <a:pt x="9062" y="7738"/>
                  </a:cubicBezTo>
                  <a:cubicBezTo>
                    <a:pt x="9062" y="7670"/>
                    <a:pt x="9085" y="7601"/>
                    <a:pt x="9085" y="7555"/>
                  </a:cubicBezTo>
                  <a:cubicBezTo>
                    <a:pt x="9108" y="7487"/>
                    <a:pt x="9108" y="7419"/>
                    <a:pt x="9131" y="7350"/>
                  </a:cubicBezTo>
                  <a:cubicBezTo>
                    <a:pt x="9131" y="7282"/>
                    <a:pt x="9154" y="7213"/>
                    <a:pt x="9154" y="7145"/>
                  </a:cubicBezTo>
                  <a:cubicBezTo>
                    <a:pt x="9154" y="7076"/>
                    <a:pt x="9154" y="7030"/>
                    <a:pt x="9177" y="6962"/>
                  </a:cubicBezTo>
                  <a:lnTo>
                    <a:pt x="9177" y="6939"/>
                  </a:lnTo>
                  <a:cubicBezTo>
                    <a:pt x="9199" y="6802"/>
                    <a:pt x="9222" y="6665"/>
                    <a:pt x="9245" y="6528"/>
                  </a:cubicBezTo>
                  <a:cubicBezTo>
                    <a:pt x="9245" y="6528"/>
                    <a:pt x="9245" y="6505"/>
                    <a:pt x="9245" y="6505"/>
                  </a:cubicBezTo>
                  <a:lnTo>
                    <a:pt x="9245" y="6483"/>
                  </a:lnTo>
                  <a:lnTo>
                    <a:pt x="9268" y="6483"/>
                  </a:lnTo>
                  <a:cubicBezTo>
                    <a:pt x="9291" y="6369"/>
                    <a:pt x="9314" y="6254"/>
                    <a:pt x="9359" y="6163"/>
                  </a:cubicBezTo>
                  <a:cubicBezTo>
                    <a:pt x="9382" y="6117"/>
                    <a:pt x="9405" y="6095"/>
                    <a:pt x="9405" y="6072"/>
                  </a:cubicBezTo>
                  <a:cubicBezTo>
                    <a:pt x="9451" y="6049"/>
                    <a:pt x="9496" y="6003"/>
                    <a:pt x="9542" y="5981"/>
                  </a:cubicBezTo>
                  <a:cubicBezTo>
                    <a:pt x="9656" y="5912"/>
                    <a:pt x="9770" y="5866"/>
                    <a:pt x="9861" y="5844"/>
                  </a:cubicBezTo>
                  <a:cubicBezTo>
                    <a:pt x="9975" y="5821"/>
                    <a:pt x="10090" y="5798"/>
                    <a:pt x="10227" y="5775"/>
                  </a:cubicBezTo>
                  <a:lnTo>
                    <a:pt x="10341" y="5775"/>
                  </a:lnTo>
                  <a:cubicBezTo>
                    <a:pt x="10409" y="5752"/>
                    <a:pt x="10500" y="5752"/>
                    <a:pt x="10569" y="5752"/>
                  </a:cubicBezTo>
                  <a:lnTo>
                    <a:pt x="10569" y="5729"/>
                  </a:lnTo>
                  <a:lnTo>
                    <a:pt x="10592" y="5752"/>
                  </a:lnTo>
                  <a:lnTo>
                    <a:pt x="10866" y="5752"/>
                  </a:lnTo>
                  <a:cubicBezTo>
                    <a:pt x="10957" y="5775"/>
                    <a:pt x="11048" y="5775"/>
                    <a:pt x="11117" y="5798"/>
                  </a:cubicBezTo>
                  <a:lnTo>
                    <a:pt x="11140" y="5798"/>
                  </a:lnTo>
                  <a:cubicBezTo>
                    <a:pt x="11208" y="5821"/>
                    <a:pt x="11277" y="5844"/>
                    <a:pt x="11345" y="5866"/>
                  </a:cubicBezTo>
                  <a:lnTo>
                    <a:pt x="11436" y="5866"/>
                  </a:lnTo>
                  <a:cubicBezTo>
                    <a:pt x="11459" y="5889"/>
                    <a:pt x="11505" y="5889"/>
                    <a:pt x="11550" y="5889"/>
                  </a:cubicBezTo>
                  <a:cubicBezTo>
                    <a:pt x="11619" y="5912"/>
                    <a:pt x="11665" y="5912"/>
                    <a:pt x="11710" y="5912"/>
                  </a:cubicBezTo>
                  <a:cubicBezTo>
                    <a:pt x="11802" y="5935"/>
                    <a:pt x="11870" y="5935"/>
                    <a:pt x="11938" y="5958"/>
                  </a:cubicBezTo>
                  <a:cubicBezTo>
                    <a:pt x="11961" y="5958"/>
                    <a:pt x="11961" y="5981"/>
                    <a:pt x="11984" y="5981"/>
                  </a:cubicBezTo>
                  <a:cubicBezTo>
                    <a:pt x="12007" y="6003"/>
                    <a:pt x="12053" y="6026"/>
                    <a:pt x="12098" y="6026"/>
                  </a:cubicBezTo>
                  <a:lnTo>
                    <a:pt x="12121" y="6026"/>
                  </a:lnTo>
                  <a:cubicBezTo>
                    <a:pt x="12167" y="6026"/>
                    <a:pt x="12235" y="5981"/>
                    <a:pt x="12258" y="5935"/>
                  </a:cubicBezTo>
                  <a:cubicBezTo>
                    <a:pt x="12281" y="5912"/>
                    <a:pt x="12304" y="5866"/>
                    <a:pt x="12326" y="5821"/>
                  </a:cubicBezTo>
                  <a:cubicBezTo>
                    <a:pt x="12349" y="5775"/>
                    <a:pt x="12372" y="5752"/>
                    <a:pt x="12418" y="5707"/>
                  </a:cubicBezTo>
                  <a:lnTo>
                    <a:pt x="12418" y="5684"/>
                  </a:lnTo>
                  <a:cubicBezTo>
                    <a:pt x="12486" y="5592"/>
                    <a:pt x="12578" y="5501"/>
                    <a:pt x="12623" y="5410"/>
                  </a:cubicBezTo>
                  <a:lnTo>
                    <a:pt x="12669" y="5364"/>
                  </a:lnTo>
                  <a:cubicBezTo>
                    <a:pt x="12806" y="5204"/>
                    <a:pt x="12943" y="5022"/>
                    <a:pt x="13103" y="4862"/>
                  </a:cubicBezTo>
                  <a:cubicBezTo>
                    <a:pt x="13217" y="4748"/>
                    <a:pt x="13354" y="4611"/>
                    <a:pt x="13468" y="4497"/>
                  </a:cubicBezTo>
                  <a:lnTo>
                    <a:pt x="13491" y="4474"/>
                  </a:lnTo>
                  <a:cubicBezTo>
                    <a:pt x="13628" y="4337"/>
                    <a:pt x="13764" y="4223"/>
                    <a:pt x="13901" y="4086"/>
                  </a:cubicBezTo>
                  <a:lnTo>
                    <a:pt x="13970" y="4018"/>
                  </a:lnTo>
                  <a:cubicBezTo>
                    <a:pt x="14038" y="3972"/>
                    <a:pt x="14084" y="3926"/>
                    <a:pt x="14130" y="3903"/>
                  </a:cubicBezTo>
                  <a:cubicBezTo>
                    <a:pt x="14198" y="3835"/>
                    <a:pt x="14244" y="3789"/>
                    <a:pt x="14312" y="3744"/>
                  </a:cubicBezTo>
                  <a:lnTo>
                    <a:pt x="14358" y="3721"/>
                  </a:lnTo>
                  <a:cubicBezTo>
                    <a:pt x="14495" y="3607"/>
                    <a:pt x="14609" y="3538"/>
                    <a:pt x="14746" y="3447"/>
                  </a:cubicBezTo>
                  <a:lnTo>
                    <a:pt x="14837" y="3378"/>
                  </a:lnTo>
                  <a:cubicBezTo>
                    <a:pt x="14974" y="3264"/>
                    <a:pt x="15134" y="3173"/>
                    <a:pt x="15294" y="3059"/>
                  </a:cubicBezTo>
                  <a:lnTo>
                    <a:pt x="15408" y="2990"/>
                  </a:lnTo>
                  <a:lnTo>
                    <a:pt x="15591" y="2876"/>
                  </a:lnTo>
                  <a:cubicBezTo>
                    <a:pt x="15705" y="2785"/>
                    <a:pt x="15842" y="2694"/>
                    <a:pt x="15979" y="2602"/>
                  </a:cubicBezTo>
                  <a:cubicBezTo>
                    <a:pt x="16321" y="2420"/>
                    <a:pt x="16663" y="2237"/>
                    <a:pt x="17006" y="2077"/>
                  </a:cubicBezTo>
                  <a:cubicBezTo>
                    <a:pt x="17165" y="2009"/>
                    <a:pt x="17325" y="1940"/>
                    <a:pt x="17485" y="1872"/>
                  </a:cubicBezTo>
                  <a:lnTo>
                    <a:pt x="17576" y="1849"/>
                  </a:lnTo>
                  <a:lnTo>
                    <a:pt x="17622" y="1826"/>
                  </a:lnTo>
                  <a:cubicBezTo>
                    <a:pt x="17690" y="1803"/>
                    <a:pt x="17759" y="1781"/>
                    <a:pt x="17827" y="1758"/>
                  </a:cubicBezTo>
                  <a:cubicBezTo>
                    <a:pt x="17919" y="1712"/>
                    <a:pt x="18033" y="1689"/>
                    <a:pt x="18124" y="1667"/>
                  </a:cubicBezTo>
                  <a:lnTo>
                    <a:pt x="18307" y="1598"/>
                  </a:lnTo>
                  <a:cubicBezTo>
                    <a:pt x="18489" y="1530"/>
                    <a:pt x="18672" y="1484"/>
                    <a:pt x="18855" y="1415"/>
                  </a:cubicBezTo>
                  <a:cubicBezTo>
                    <a:pt x="19220" y="1324"/>
                    <a:pt x="19585" y="1279"/>
                    <a:pt x="19904" y="1210"/>
                  </a:cubicBezTo>
                  <a:cubicBezTo>
                    <a:pt x="20064" y="1187"/>
                    <a:pt x="20247" y="1164"/>
                    <a:pt x="20407" y="1142"/>
                  </a:cubicBezTo>
                  <a:cubicBezTo>
                    <a:pt x="20589" y="1119"/>
                    <a:pt x="20749" y="1096"/>
                    <a:pt x="20954" y="1096"/>
                  </a:cubicBezTo>
                  <a:lnTo>
                    <a:pt x="21434" y="1096"/>
                  </a:lnTo>
                  <a:cubicBezTo>
                    <a:pt x="21594" y="1096"/>
                    <a:pt x="21753" y="1096"/>
                    <a:pt x="21890" y="1119"/>
                  </a:cubicBezTo>
                  <a:cubicBezTo>
                    <a:pt x="22004" y="1142"/>
                    <a:pt x="22141" y="1164"/>
                    <a:pt x="22256" y="1187"/>
                  </a:cubicBezTo>
                  <a:lnTo>
                    <a:pt x="22347" y="1187"/>
                  </a:lnTo>
                  <a:cubicBezTo>
                    <a:pt x="22415" y="1210"/>
                    <a:pt x="22461" y="1210"/>
                    <a:pt x="22529" y="1233"/>
                  </a:cubicBezTo>
                  <a:cubicBezTo>
                    <a:pt x="22621" y="1233"/>
                    <a:pt x="22712" y="1256"/>
                    <a:pt x="22803" y="1279"/>
                  </a:cubicBezTo>
                  <a:cubicBezTo>
                    <a:pt x="22872" y="1279"/>
                    <a:pt x="22917" y="1301"/>
                    <a:pt x="22986" y="1324"/>
                  </a:cubicBezTo>
                  <a:lnTo>
                    <a:pt x="23032" y="1347"/>
                  </a:lnTo>
                  <a:cubicBezTo>
                    <a:pt x="23100" y="1370"/>
                    <a:pt x="23146" y="1393"/>
                    <a:pt x="23191" y="1393"/>
                  </a:cubicBezTo>
                  <a:cubicBezTo>
                    <a:pt x="23214" y="1415"/>
                    <a:pt x="23214" y="1415"/>
                    <a:pt x="23237" y="1415"/>
                  </a:cubicBezTo>
                  <a:cubicBezTo>
                    <a:pt x="23283" y="1415"/>
                    <a:pt x="23328" y="1370"/>
                    <a:pt x="23351" y="1347"/>
                  </a:cubicBezTo>
                  <a:cubicBezTo>
                    <a:pt x="23351" y="1301"/>
                    <a:pt x="23351" y="1279"/>
                    <a:pt x="23351" y="1256"/>
                  </a:cubicBezTo>
                  <a:cubicBezTo>
                    <a:pt x="23328" y="1210"/>
                    <a:pt x="23305" y="1210"/>
                    <a:pt x="23283" y="1187"/>
                  </a:cubicBezTo>
                  <a:cubicBezTo>
                    <a:pt x="23191" y="1164"/>
                    <a:pt x="23123" y="1142"/>
                    <a:pt x="23054" y="1096"/>
                  </a:cubicBezTo>
                  <a:lnTo>
                    <a:pt x="23009" y="1096"/>
                  </a:lnTo>
                  <a:cubicBezTo>
                    <a:pt x="22940" y="1050"/>
                    <a:pt x="22849" y="1027"/>
                    <a:pt x="22735" y="1005"/>
                  </a:cubicBezTo>
                  <a:cubicBezTo>
                    <a:pt x="22621" y="982"/>
                    <a:pt x="22507" y="936"/>
                    <a:pt x="22392" y="913"/>
                  </a:cubicBezTo>
                  <a:lnTo>
                    <a:pt x="22370" y="913"/>
                  </a:lnTo>
                  <a:cubicBezTo>
                    <a:pt x="22392" y="890"/>
                    <a:pt x="22392" y="868"/>
                    <a:pt x="22370" y="845"/>
                  </a:cubicBezTo>
                  <a:cubicBezTo>
                    <a:pt x="22370" y="822"/>
                    <a:pt x="22347" y="799"/>
                    <a:pt x="22324" y="799"/>
                  </a:cubicBezTo>
                  <a:cubicBezTo>
                    <a:pt x="22256" y="754"/>
                    <a:pt x="22164" y="731"/>
                    <a:pt x="22096" y="685"/>
                  </a:cubicBezTo>
                  <a:cubicBezTo>
                    <a:pt x="22027" y="662"/>
                    <a:pt x="21982" y="662"/>
                    <a:pt x="21913" y="639"/>
                  </a:cubicBezTo>
                  <a:lnTo>
                    <a:pt x="21845" y="617"/>
                  </a:lnTo>
                  <a:cubicBezTo>
                    <a:pt x="21776" y="594"/>
                    <a:pt x="21731" y="571"/>
                    <a:pt x="21662" y="548"/>
                  </a:cubicBezTo>
                  <a:cubicBezTo>
                    <a:pt x="21594" y="525"/>
                    <a:pt x="21525" y="502"/>
                    <a:pt x="21457" y="480"/>
                  </a:cubicBezTo>
                  <a:cubicBezTo>
                    <a:pt x="21342" y="457"/>
                    <a:pt x="21251" y="411"/>
                    <a:pt x="21137" y="388"/>
                  </a:cubicBezTo>
                  <a:lnTo>
                    <a:pt x="21023" y="350"/>
                  </a:lnTo>
                  <a:lnTo>
                    <a:pt x="21023" y="350"/>
                  </a:lnTo>
                  <a:cubicBezTo>
                    <a:pt x="21023" y="357"/>
                    <a:pt x="21023" y="366"/>
                    <a:pt x="21023" y="366"/>
                  </a:cubicBezTo>
                  <a:cubicBezTo>
                    <a:pt x="20818" y="297"/>
                    <a:pt x="20658" y="251"/>
                    <a:pt x="20498" y="206"/>
                  </a:cubicBezTo>
                  <a:cubicBezTo>
                    <a:pt x="20407" y="183"/>
                    <a:pt x="20315" y="183"/>
                    <a:pt x="20224" y="160"/>
                  </a:cubicBezTo>
                  <a:cubicBezTo>
                    <a:pt x="20156" y="137"/>
                    <a:pt x="20064" y="114"/>
                    <a:pt x="19996" y="92"/>
                  </a:cubicBezTo>
                  <a:lnTo>
                    <a:pt x="19950" y="92"/>
                  </a:lnTo>
                  <a:cubicBezTo>
                    <a:pt x="19882" y="69"/>
                    <a:pt x="19813" y="46"/>
                    <a:pt x="19745" y="46"/>
                  </a:cubicBezTo>
                  <a:cubicBezTo>
                    <a:pt x="19631" y="46"/>
                    <a:pt x="19539" y="23"/>
                    <a:pt x="19425" y="23"/>
                  </a:cubicBezTo>
                  <a:lnTo>
                    <a:pt x="18718" y="23"/>
                  </a:lnTo>
                  <a:lnTo>
                    <a:pt x="18603" y="0"/>
                  </a:lnTo>
                  <a:lnTo>
                    <a:pt x="18649" y="23"/>
                  </a:lnTo>
                  <a:lnTo>
                    <a:pt x="18535" y="0"/>
                  </a:ln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39" name="Google Shape;7139;p25"/>
            <p:cNvSpPr/>
            <p:nvPr/>
          </p:nvSpPr>
          <p:spPr>
            <a:xfrm>
              <a:off x="6751325" y="1871725"/>
              <a:ext cx="170625" cy="36225"/>
            </a:xfrm>
            <a:custGeom>
              <a:avLst/>
              <a:gdLst/>
              <a:ahLst/>
              <a:cxnLst/>
              <a:rect l="l" t="t" r="r" b="b"/>
              <a:pathLst>
                <a:path w="6825" h="1449" extrusionOk="0">
                  <a:moveTo>
                    <a:pt x="1803" y="828"/>
                  </a:moveTo>
                  <a:cubicBezTo>
                    <a:pt x="1788" y="832"/>
                    <a:pt x="1773" y="837"/>
                    <a:pt x="1758" y="845"/>
                  </a:cubicBezTo>
                  <a:cubicBezTo>
                    <a:pt x="1778" y="845"/>
                    <a:pt x="1799" y="845"/>
                    <a:pt x="1803" y="828"/>
                  </a:cubicBezTo>
                  <a:close/>
                  <a:moveTo>
                    <a:pt x="4246" y="0"/>
                  </a:moveTo>
                  <a:cubicBezTo>
                    <a:pt x="4154" y="0"/>
                    <a:pt x="4040" y="23"/>
                    <a:pt x="3926" y="23"/>
                  </a:cubicBezTo>
                  <a:cubicBezTo>
                    <a:pt x="3835" y="23"/>
                    <a:pt x="3743" y="46"/>
                    <a:pt x="3629" y="46"/>
                  </a:cubicBezTo>
                  <a:cubicBezTo>
                    <a:pt x="3447" y="69"/>
                    <a:pt x="3241" y="114"/>
                    <a:pt x="3059" y="137"/>
                  </a:cubicBezTo>
                  <a:cubicBezTo>
                    <a:pt x="2876" y="183"/>
                    <a:pt x="2671" y="229"/>
                    <a:pt x="2488" y="274"/>
                  </a:cubicBezTo>
                  <a:cubicBezTo>
                    <a:pt x="2283" y="297"/>
                    <a:pt x="2100" y="343"/>
                    <a:pt x="1917" y="388"/>
                  </a:cubicBezTo>
                  <a:cubicBezTo>
                    <a:pt x="1854" y="410"/>
                    <a:pt x="1810" y="431"/>
                    <a:pt x="1750" y="452"/>
                  </a:cubicBezTo>
                  <a:lnTo>
                    <a:pt x="1750" y="452"/>
                  </a:lnTo>
                  <a:cubicBezTo>
                    <a:pt x="1754" y="448"/>
                    <a:pt x="1758" y="443"/>
                    <a:pt x="1758" y="434"/>
                  </a:cubicBezTo>
                  <a:lnTo>
                    <a:pt x="1758" y="434"/>
                  </a:lnTo>
                  <a:cubicBezTo>
                    <a:pt x="1689" y="457"/>
                    <a:pt x="1621" y="480"/>
                    <a:pt x="1552" y="503"/>
                  </a:cubicBezTo>
                  <a:lnTo>
                    <a:pt x="1598" y="503"/>
                  </a:lnTo>
                  <a:cubicBezTo>
                    <a:pt x="1461" y="548"/>
                    <a:pt x="1324" y="594"/>
                    <a:pt x="1164" y="639"/>
                  </a:cubicBezTo>
                  <a:cubicBezTo>
                    <a:pt x="1050" y="685"/>
                    <a:pt x="913" y="731"/>
                    <a:pt x="799" y="776"/>
                  </a:cubicBezTo>
                  <a:cubicBezTo>
                    <a:pt x="662" y="822"/>
                    <a:pt x="548" y="891"/>
                    <a:pt x="411" y="936"/>
                  </a:cubicBezTo>
                  <a:cubicBezTo>
                    <a:pt x="365" y="959"/>
                    <a:pt x="297" y="982"/>
                    <a:pt x="228" y="1028"/>
                  </a:cubicBezTo>
                  <a:cubicBezTo>
                    <a:pt x="205" y="1050"/>
                    <a:pt x="160" y="1050"/>
                    <a:pt x="114" y="1073"/>
                  </a:cubicBezTo>
                  <a:cubicBezTo>
                    <a:pt x="69" y="1096"/>
                    <a:pt x="46" y="1142"/>
                    <a:pt x="23" y="1187"/>
                  </a:cubicBezTo>
                  <a:cubicBezTo>
                    <a:pt x="0" y="1233"/>
                    <a:pt x="0" y="1279"/>
                    <a:pt x="23" y="1347"/>
                  </a:cubicBezTo>
                  <a:cubicBezTo>
                    <a:pt x="53" y="1408"/>
                    <a:pt x="114" y="1449"/>
                    <a:pt x="178" y="1449"/>
                  </a:cubicBezTo>
                  <a:cubicBezTo>
                    <a:pt x="211" y="1449"/>
                    <a:pt x="244" y="1438"/>
                    <a:pt x="274" y="1416"/>
                  </a:cubicBezTo>
                  <a:cubicBezTo>
                    <a:pt x="320" y="1416"/>
                    <a:pt x="342" y="1393"/>
                    <a:pt x="365" y="1393"/>
                  </a:cubicBezTo>
                  <a:cubicBezTo>
                    <a:pt x="434" y="1370"/>
                    <a:pt x="479" y="1347"/>
                    <a:pt x="525" y="1324"/>
                  </a:cubicBezTo>
                  <a:cubicBezTo>
                    <a:pt x="639" y="1256"/>
                    <a:pt x="753" y="1210"/>
                    <a:pt x="867" y="1164"/>
                  </a:cubicBezTo>
                  <a:cubicBezTo>
                    <a:pt x="959" y="1119"/>
                    <a:pt x="1073" y="1096"/>
                    <a:pt x="1164" y="1050"/>
                  </a:cubicBezTo>
                  <a:cubicBezTo>
                    <a:pt x="1278" y="1005"/>
                    <a:pt x="1392" y="959"/>
                    <a:pt x="1507" y="936"/>
                  </a:cubicBezTo>
                  <a:lnTo>
                    <a:pt x="1484" y="936"/>
                  </a:lnTo>
                  <a:cubicBezTo>
                    <a:pt x="1598" y="891"/>
                    <a:pt x="1712" y="868"/>
                    <a:pt x="1803" y="822"/>
                  </a:cubicBezTo>
                  <a:lnTo>
                    <a:pt x="1803" y="822"/>
                  </a:lnTo>
                  <a:cubicBezTo>
                    <a:pt x="1803" y="824"/>
                    <a:pt x="1803" y="826"/>
                    <a:pt x="1803" y="828"/>
                  </a:cubicBezTo>
                  <a:lnTo>
                    <a:pt x="1803" y="828"/>
                  </a:lnTo>
                  <a:cubicBezTo>
                    <a:pt x="1833" y="820"/>
                    <a:pt x="1864" y="815"/>
                    <a:pt x="1895" y="799"/>
                  </a:cubicBezTo>
                  <a:cubicBezTo>
                    <a:pt x="1986" y="776"/>
                    <a:pt x="2054" y="754"/>
                    <a:pt x="2146" y="731"/>
                  </a:cubicBezTo>
                  <a:cubicBezTo>
                    <a:pt x="2237" y="708"/>
                    <a:pt x="2328" y="685"/>
                    <a:pt x="2442" y="662"/>
                  </a:cubicBezTo>
                  <a:cubicBezTo>
                    <a:pt x="2534" y="639"/>
                    <a:pt x="2625" y="617"/>
                    <a:pt x="2716" y="594"/>
                  </a:cubicBezTo>
                  <a:cubicBezTo>
                    <a:pt x="2808" y="571"/>
                    <a:pt x="2922" y="548"/>
                    <a:pt x="3013" y="548"/>
                  </a:cubicBezTo>
                  <a:cubicBezTo>
                    <a:pt x="3104" y="525"/>
                    <a:pt x="3196" y="503"/>
                    <a:pt x="3287" y="480"/>
                  </a:cubicBezTo>
                  <a:cubicBezTo>
                    <a:pt x="3378" y="457"/>
                    <a:pt x="3469" y="457"/>
                    <a:pt x="3561" y="434"/>
                  </a:cubicBezTo>
                  <a:cubicBezTo>
                    <a:pt x="3766" y="411"/>
                    <a:pt x="3949" y="366"/>
                    <a:pt x="4154" y="366"/>
                  </a:cubicBezTo>
                  <a:cubicBezTo>
                    <a:pt x="4268" y="343"/>
                    <a:pt x="4383" y="343"/>
                    <a:pt x="4497" y="320"/>
                  </a:cubicBezTo>
                  <a:cubicBezTo>
                    <a:pt x="4611" y="320"/>
                    <a:pt x="4725" y="297"/>
                    <a:pt x="4862" y="297"/>
                  </a:cubicBezTo>
                  <a:lnTo>
                    <a:pt x="4999" y="297"/>
                  </a:lnTo>
                  <a:cubicBezTo>
                    <a:pt x="5090" y="274"/>
                    <a:pt x="5204" y="274"/>
                    <a:pt x="5296" y="274"/>
                  </a:cubicBezTo>
                  <a:lnTo>
                    <a:pt x="6003" y="274"/>
                  </a:lnTo>
                  <a:cubicBezTo>
                    <a:pt x="6072" y="274"/>
                    <a:pt x="6140" y="274"/>
                    <a:pt x="6209" y="297"/>
                  </a:cubicBezTo>
                  <a:lnTo>
                    <a:pt x="6391" y="297"/>
                  </a:lnTo>
                  <a:cubicBezTo>
                    <a:pt x="6505" y="320"/>
                    <a:pt x="6642" y="320"/>
                    <a:pt x="6756" y="343"/>
                  </a:cubicBezTo>
                  <a:cubicBezTo>
                    <a:pt x="6779" y="343"/>
                    <a:pt x="6802" y="320"/>
                    <a:pt x="6802" y="297"/>
                  </a:cubicBezTo>
                  <a:cubicBezTo>
                    <a:pt x="6825" y="274"/>
                    <a:pt x="6802" y="251"/>
                    <a:pt x="6756" y="229"/>
                  </a:cubicBezTo>
                  <a:cubicBezTo>
                    <a:pt x="6665" y="229"/>
                    <a:pt x="6574" y="229"/>
                    <a:pt x="6482" y="206"/>
                  </a:cubicBezTo>
                  <a:cubicBezTo>
                    <a:pt x="6391" y="183"/>
                    <a:pt x="6300" y="160"/>
                    <a:pt x="6231" y="160"/>
                  </a:cubicBezTo>
                  <a:cubicBezTo>
                    <a:pt x="6026" y="114"/>
                    <a:pt x="5843" y="92"/>
                    <a:pt x="5638" y="69"/>
                  </a:cubicBezTo>
                  <a:cubicBezTo>
                    <a:pt x="5547" y="46"/>
                    <a:pt x="5455" y="46"/>
                    <a:pt x="5364" y="23"/>
                  </a:cubicBezTo>
                  <a:cubicBezTo>
                    <a:pt x="5273" y="23"/>
                    <a:pt x="5159" y="0"/>
                    <a:pt x="5067"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40" name="Google Shape;7140;p25"/>
            <p:cNvSpPr/>
            <p:nvPr/>
          </p:nvSpPr>
          <p:spPr>
            <a:xfrm>
              <a:off x="6750175" y="1900825"/>
              <a:ext cx="99300" cy="36700"/>
            </a:xfrm>
            <a:custGeom>
              <a:avLst/>
              <a:gdLst/>
              <a:ahLst/>
              <a:cxnLst/>
              <a:rect l="l" t="t" r="r" b="b"/>
              <a:pathLst>
                <a:path w="3972" h="1468" extrusionOk="0">
                  <a:moveTo>
                    <a:pt x="3904" y="0"/>
                  </a:moveTo>
                  <a:cubicBezTo>
                    <a:pt x="3812" y="23"/>
                    <a:pt x="3721" y="23"/>
                    <a:pt x="3630" y="46"/>
                  </a:cubicBezTo>
                  <a:cubicBezTo>
                    <a:pt x="3561" y="69"/>
                    <a:pt x="3470" y="69"/>
                    <a:pt x="3379" y="92"/>
                  </a:cubicBezTo>
                  <a:cubicBezTo>
                    <a:pt x="3196" y="115"/>
                    <a:pt x="3013" y="160"/>
                    <a:pt x="2831" y="183"/>
                  </a:cubicBezTo>
                  <a:cubicBezTo>
                    <a:pt x="2739" y="206"/>
                    <a:pt x="2648" y="229"/>
                    <a:pt x="2534" y="252"/>
                  </a:cubicBezTo>
                  <a:cubicBezTo>
                    <a:pt x="2443" y="274"/>
                    <a:pt x="2351" y="274"/>
                    <a:pt x="2260" y="297"/>
                  </a:cubicBezTo>
                  <a:cubicBezTo>
                    <a:pt x="2146" y="320"/>
                    <a:pt x="2055" y="343"/>
                    <a:pt x="1963" y="366"/>
                  </a:cubicBezTo>
                  <a:cubicBezTo>
                    <a:pt x="1872" y="388"/>
                    <a:pt x="1781" y="434"/>
                    <a:pt x="1667" y="457"/>
                  </a:cubicBezTo>
                  <a:cubicBezTo>
                    <a:pt x="1598" y="480"/>
                    <a:pt x="1507" y="525"/>
                    <a:pt x="1438" y="548"/>
                  </a:cubicBezTo>
                  <a:lnTo>
                    <a:pt x="1416" y="548"/>
                  </a:lnTo>
                  <a:cubicBezTo>
                    <a:pt x="1279" y="594"/>
                    <a:pt x="1164" y="640"/>
                    <a:pt x="1050" y="685"/>
                  </a:cubicBezTo>
                  <a:cubicBezTo>
                    <a:pt x="936" y="708"/>
                    <a:pt x="822" y="754"/>
                    <a:pt x="708" y="822"/>
                  </a:cubicBezTo>
                  <a:cubicBezTo>
                    <a:pt x="594" y="868"/>
                    <a:pt x="503" y="936"/>
                    <a:pt x="388" y="982"/>
                  </a:cubicBezTo>
                  <a:cubicBezTo>
                    <a:pt x="320" y="1028"/>
                    <a:pt x="274" y="1050"/>
                    <a:pt x="229" y="1073"/>
                  </a:cubicBezTo>
                  <a:cubicBezTo>
                    <a:pt x="183" y="1096"/>
                    <a:pt x="115" y="1119"/>
                    <a:pt x="69" y="1165"/>
                  </a:cubicBezTo>
                  <a:cubicBezTo>
                    <a:pt x="23" y="1233"/>
                    <a:pt x="0" y="1301"/>
                    <a:pt x="23" y="1370"/>
                  </a:cubicBezTo>
                  <a:cubicBezTo>
                    <a:pt x="61" y="1426"/>
                    <a:pt x="114" y="1467"/>
                    <a:pt x="170" y="1467"/>
                  </a:cubicBezTo>
                  <a:cubicBezTo>
                    <a:pt x="182" y="1467"/>
                    <a:pt x="194" y="1465"/>
                    <a:pt x="206" y="1461"/>
                  </a:cubicBezTo>
                  <a:cubicBezTo>
                    <a:pt x="251" y="1461"/>
                    <a:pt x="297" y="1438"/>
                    <a:pt x="343" y="1416"/>
                  </a:cubicBezTo>
                  <a:cubicBezTo>
                    <a:pt x="388" y="1416"/>
                    <a:pt x="434" y="1393"/>
                    <a:pt x="457" y="1370"/>
                  </a:cubicBezTo>
                  <a:cubicBezTo>
                    <a:pt x="548" y="1324"/>
                    <a:pt x="640" y="1279"/>
                    <a:pt x="708" y="1233"/>
                  </a:cubicBezTo>
                  <a:cubicBezTo>
                    <a:pt x="799" y="1187"/>
                    <a:pt x="891" y="1119"/>
                    <a:pt x="982" y="1096"/>
                  </a:cubicBezTo>
                  <a:cubicBezTo>
                    <a:pt x="1050" y="1050"/>
                    <a:pt x="1142" y="1005"/>
                    <a:pt x="1233" y="982"/>
                  </a:cubicBezTo>
                  <a:cubicBezTo>
                    <a:pt x="1324" y="936"/>
                    <a:pt x="1393" y="891"/>
                    <a:pt x="1484" y="868"/>
                  </a:cubicBezTo>
                  <a:cubicBezTo>
                    <a:pt x="1575" y="822"/>
                    <a:pt x="1667" y="799"/>
                    <a:pt x="1758" y="754"/>
                  </a:cubicBezTo>
                  <a:cubicBezTo>
                    <a:pt x="1849" y="708"/>
                    <a:pt x="1941" y="662"/>
                    <a:pt x="2032" y="640"/>
                  </a:cubicBezTo>
                  <a:cubicBezTo>
                    <a:pt x="2123" y="594"/>
                    <a:pt x="2214" y="571"/>
                    <a:pt x="2306" y="548"/>
                  </a:cubicBezTo>
                  <a:cubicBezTo>
                    <a:pt x="2329" y="548"/>
                    <a:pt x="2329" y="548"/>
                    <a:pt x="2329" y="525"/>
                  </a:cubicBezTo>
                  <a:cubicBezTo>
                    <a:pt x="2466" y="503"/>
                    <a:pt x="2602" y="457"/>
                    <a:pt x="2739" y="411"/>
                  </a:cubicBezTo>
                  <a:cubicBezTo>
                    <a:pt x="2876" y="366"/>
                    <a:pt x="3013" y="343"/>
                    <a:pt x="3150" y="297"/>
                  </a:cubicBezTo>
                  <a:cubicBezTo>
                    <a:pt x="3287" y="274"/>
                    <a:pt x="3401" y="229"/>
                    <a:pt x="3538" y="206"/>
                  </a:cubicBezTo>
                  <a:cubicBezTo>
                    <a:pt x="3607" y="183"/>
                    <a:pt x="3652" y="183"/>
                    <a:pt x="3721" y="160"/>
                  </a:cubicBezTo>
                  <a:cubicBezTo>
                    <a:pt x="3789" y="137"/>
                    <a:pt x="3858" y="137"/>
                    <a:pt x="3926" y="137"/>
                  </a:cubicBezTo>
                  <a:cubicBezTo>
                    <a:pt x="3949" y="115"/>
                    <a:pt x="3972" y="92"/>
                    <a:pt x="3972" y="46"/>
                  </a:cubicBezTo>
                  <a:cubicBezTo>
                    <a:pt x="3972" y="23"/>
                    <a:pt x="3949" y="0"/>
                    <a:pt x="3904"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41" name="Google Shape;7141;p25"/>
            <p:cNvSpPr/>
            <p:nvPr/>
          </p:nvSpPr>
          <p:spPr>
            <a:xfrm>
              <a:off x="6857450" y="1899675"/>
              <a:ext cx="2875" cy="2875"/>
            </a:xfrm>
            <a:custGeom>
              <a:avLst/>
              <a:gdLst/>
              <a:ahLst/>
              <a:cxnLst/>
              <a:rect l="l" t="t" r="r" b="b"/>
              <a:pathLst>
                <a:path w="115" h="115" extrusionOk="0">
                  <a:moveTo>
                    <a:pt x="69" y="1"/>
                  </a:moveTo>
                  <a:cubicBezTo>
                    <a:pt x="46" y="1"/>
                    <a:pt x="23" y="24"/>
                    <a:pt x="1" y="46"/>
                  </a:cubicBezTo>
                  <a:cubicBezTo>
                    <a:pt x="1" y="69"/>
                    <a:pt x="23" y="115"/>
                    <a:pt x="46" y="115"/>
                  </a:cubicBezTo>
                  <a:cubicBezTo>
                    <a:pt x="92" y="115"/>
                    <a:pt x="115" y="92"/>
                    <a:pt x="115" y="69"/>
                  </a:cubicBezTo>
                  <a:cubicBezTo>
                    <a:pt x="115" y="46"/>
                    <a:pt x="92" y="1"/>
                    <a:pt x="69" y="1"/>
                  </a:cubicBezTo>
                  <a:close/>
                </a:path>
              </a:pathLst>
            </a:custGeom>
            <a:solidFill>
              <a:srgbClr val="56CC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42" name="Google Shape;7142;p25"/>
            <p:cNvSpPr/>
            <p:nvPr/>
          </p:nvSpPr>
          <p:spPr>
            <a:xfrm>
              <a:off x="6446025" y="2407550"/>
              <a:ext cx="30850" cy="71925"/>
            </a:xfrm>
            <a:custGeom>
              <a:avLst/>
              <a:gdLst/>
              <a:ahLst/>
              <a:cxnLst/>
              <a:rect l="l" t="t" r="r" b="b"/>
              <a:pathLst>
                <a:path w="1234" h="2877" extrusionOk="0">
                  <a:moveTo>
                    <a:pt x="1073" y="0"/>
                  </a:moveTo>
                  <a:cubicBezTo>
                    <a:pt x="1028" y="0"/>
                    <a:pt x="982" y="23"/>
                    <a:pt x="959" y="46"/>
                  </a:cubicBezTo>
                  <a:cubicBezTo>
                    <a:pt x="868" y="206"/>
                    <a:pt x="799" y="365"/>
                    <a:pt x="708" y="548"/>
                  </a:cubicBezTo>
                  <a:cubicBezTo>
                    <a:pt x="662" y="685"/>
                    <a:pt x="594" y="845"/>
                    <a:pt x="525" y="1005"/>
                  </a:cubicBezTo>
                  <a:cubicBezTo>
                    <a:pt x="411" y="1324"/>
                    <a:pt x="274" y="1644"/>
                    <a:pt x="183" y="1963"/>
                  </a:cubicBezTo>
                  <a:cubicBezTo>
                    <a:pt x="137" y="2077"/>
                    <a:pt x="115" y="2192"/>
                    <a:pt x="92" y="2306"/>
                  </a:cubicBezTo>
                  <a:cubicBezTo>
                    <a:pt x="69" y="2374"/>
                    <a:pt x="46" y="2443"/>
                    <a:pt x="46" y="2534"/>
                  </a:cubicBezTo>
                  <a:cubicBezTo>
                    <a:pt x="23" y="2602"/>
                    <a:pt x="1" y="2671"/>
                    <a:pt x="23" y="2739"/>
                  </a:cubicBezTo>
                  <a:cubicBezTo>
                    <a:pt x="46" y="2808"/>
                    <a:pt x="115" y="2876"/>
                    <a:pt x="183" y="2876"/>
                  </a:cubicBezTo>
                  <a:cubicBezTo>
                    <a:pt x="252" y="2876"/>
                    <a:pt x="297" y="2876"/>
                    <a:pt x="320" y="2853"/>
                  </a:cubicBezTo>
                  <a:cubicBezTo>
                    <a:pt x="366" y="2808"/>
                    <a:pt x="366" y="2785"/>
                    <a:pt x="389" y="2739"/>
                  </a:cubicBezTo>
                  <a:cubicBezTo>
                    <a:pt x="411" y="2694"/>
                    <a:pt x="411" y="2625"/>
                    <a:pt x="434" y="2580"/>
                  </a:cubicBezTo>
                  <a:cubicBezTo>
                    <a:pt x="434" y="2511"/>
                    <a:pt x="434" y="2465"/>
                    <a:pt x="457" y="2420"/>
                  </a:cubicBezTo>
                  <a:cubicBezTo>
                    <a:pt x="525" y="2077"/>
                    <a:pt x="640" y="1758"/>
                    <a:pt x="754" y="1438"/>
                  </a:cubicBezTo>
                  <a:cubicBezTo>
                    <a:pt x="822" y="1279"/>
                    <a:pt x="868" y="1119"/>
                    <a:pt x="936" y="959"/>
                  </a:cubicBezTo>
                  <a:cubicBezTo>
                    <a:pt x="959" y="868"/>
                    <a:pt x="982" y="799"/>
                    <a:pt x="1005" y="708"/>
                  </a:cubicBezTo>
                  <a:cubicBezTo>
                    <a:pt x="1028" y="639"/>
                    <a:pt x="1050" y="571"/>
                    <a:pt x="1073" y="480"/>
                  </a:cubicBezTo>
                  <a:cubicBezTo>
                    <a:pt x="1096" y="411"/>
                    <a:pt x="1119" y="365"/>
                    <a:pt x="1165" y="297"/>
                  </a:cubicBezTo>
                  <a:cubicBezTo>
                    <a:pt x="1165" y="274"/>
                    <a:pt x="1187" y="251"/>
                    <a:pt x="1187" y="229"/>
                  </a:cubicBezTo>
                  <a:cubicBezTo>
                    <a:pt x="1210" y="206"/>
                    <a:pt x="1233" y="160"/>
                    <a:pt x="1233" y="114"/>
                  </a:cubicBezTo>
                  <a:cubicBezTo>
                    <a:pt x="1210" y="114"/>
                    <a:pt x="1210" y="114"/>
                    <a:pt x="1210" y="92"/>
                  </a:cubicBezTo>
                  <a:cubicBezTo>
                    <a:pt x="1210" y="92"/>
                    <a:pt x="1187" y="69"/>
                    <a:pt x="1187" y="69"/>
                  </a:cubicBezTo>
                  <a:cubicBezTo>
                    <a:pt x="1142" y="46"/>
                    <a:pt x="1119" y="23"/>
                    <a:pt x="1096"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43" name="Google Shape;7143;p25"/>
            <p:cNvSpPr/>
            <p:nvPr/>
          </p:nvSpPr>
          <p:spPr>
            <a:xfrm>
              <a:off x="6389525" y="2095400"/>
              <a:ext cx="196325" cy="316725"/>
            </a:xfrm>
            <a:custGeom>
              <a:avLst/>
              <a:gdLst/>
              <a:ahLst/>
              <a:cxnLst/>
              <a:rect l="l" t="t" r="r" b="b"/>
              <a:pathLst>
                <a:path w="7853" h="12669" extrusionOk="0">
                  <a:moveTo>
                    <a:pt x="5022" y="1"/>
                  </a:moveTo>
                  <a:cubicBezTo>
                    <a:pt x="4977" y="1"/>
                    <a:pt x="4931" y="24"/>
                    <a:pt x="4885" y="69"/>
                  </a:cubicBezTo>
                  <a:cubicBezTo>
                    <a:pt x="4794" y="161"/>
                    <a:pt x="4703" y="252"/>
                    <a:pt x="4612" y="343"/>
                  </a:cubicBezTo>
                  <a:cubicBezTo>
                    <a:pt x="4497" y="480"/>
                    <a:pt x="4406" y="594"/>
                    <a:pt x="4315" y="731"/>
                  </a:cubicBezTo>
                  <a:lnTo>
                    <a:pt x="4292" y="754"/>
                  </a:lnTo>
                  <a:lnTo>
                    <a:pt x="4246" y="800"/>
                  </a:lnTo>
                  <a:cubicBezTo>
                    <a:pt x="4178" y="891"/>
                    <a:pt x="4109" y="1005"/>
                    <a:pt x="4018" y="1096"/>
                  </a:cubicBezTo>
                  <a:cubicBezTo>
                    <a:pt x="3972" y="1188"/>
                    <a:pt x="3904" y="1256"/>
                    <a:pt x="3858" y="1348"/>
                  </a:cubicBezTo>
                  <a:lnTo>
                    <a:pt x="3721" y="1507"/>
                  </a:lnTo>
                  <a:lnTo>
                    <a:pt x="3721" y="1530"/>
                  </a:lnTo>
                  <a:cubicBezTo>
                    <a:pt x="3653" y="1599"/>
                    <a:pt x="3584" y="1667"/>
                    <a:pt x="3539" y="1758"/>
                  </a:cubicBezTo>
                  <a:lnTo>
                    <a:pt x="3493" y="1804"/>
                  </a:lnTo>
                  <a:lnTo>
                    <a:pt x="3470" y="1850"/>
                  </a:lnTo>
                  <a:cubicBezTo>
                    <a:pt x="3356" y="1987"/>
                    <a:pt x="3242" y="2146"/>
                    <a:pt x="3128" y="2306"/>
                  </a:cubicBezTo>
                  <a:cubicBezTo>
                    <a:pt x="2991" y="2489"/>
                    <a:pt x="2900" y="2626"/>
                    <a:pt x="2831" y="2763"/>
                  </a:cubicBezTo>
                  <a:cubicBezTo>
                    <a:pt x="2785" y="2831"/>
                    <a:pt x="2740" y="2923"/>
                    <a:pt x="2671" y="3014"/>
                  </a:cubicBezTo>
                  <a:cubicBezTo>
                    <a:pt x="2626" y="3082"/>
                    <a:pt x="2580" y="3174"/>
                    <a:pt x="2534" y="3242"/>
                  </a:cubicBezTo>
                  <a:cubicBezTo>
                    <a:pt x="2512" y="3311"/>
                    <a:pt x="2466" y="3356"/>
                    <a:pt x="2443" y="3425"/>
                  </a:cubicBezTo>
                  <a:lnTo>
                    <a:pt x="2420" y="3447"/>
                  </a:lnTo>
                  <a:cubicBezTo>
                    <a:pt x="2397" y="3516"/>
                    <a:pt x="2352" y="3607"/>
                    <a:pt x="2306" y="3699"/>
                  </a:cubicBezTo>
                  <a:cubicBezTo>
                    <a:pt x="2283" y="3744"/>
                    <a:pt x="2283" y="3790"/>
                    <a:pt x="2261" y="3813"/>
                  </a:cubicBezTo>
                  <a:lnTo>
                    <a:pt x="2238" y="3858"/>
                  </a:lnTo>
                  <a:cubicBezTo>
                    <a:pt x="2146" y="4064"/>
                    <a:pt x="2055" y="4246"/>
                    <a:pt x="1941" y="4406"/>
                  </a:cubicBezTo>
                  <a:cubicBezTo>
                    <a:pt x="1850" y="4589"/>
                    <a:pt x="1758" y="4771"/>
                    <a:pt x="1667" y="4931"/>
                  </a:cubicBezTo>
                  <a:cubicBezTo>
                    <a:pt x="1576" y="5114"/>
                    <a:pt x="1507" y="5274"/>
                    <a:pt x="1416" y="5456"/>
                  </a:cubicBezTo>
                  <a:cubicBezTo>
                    <a:pt x="1325" y="5639"/>
                    <a:pt x="1256" y="5821"/>
                    <a:pt x="1142" y="6095"/>
                  </a:cubicBezTo>
                  <a:lnTo>
                    <a:pt x="1051" y="6323"/>
                  </a:lnTo>
                  <a:cubicBezTo>
                    <a:pt x="982" y="6438"/>
                    <a:pt x="937" y="6575"/>
                    <a:pt x="891" y="6711"/>
                  </a:cubicBezTo>
                  <a:lnTo>
                    <a:pt x="823" y="6826"/>
                  </a:lnTo>
                  <a:cubicBezTo>
                    <a:pt x="777" y="6963"/>
                    <a:pt x="708" y="7100"/>
                    <a:pt x="663" y="7259"/>
                  </a:cubicBezTo>
                  <a:lnTo>
                    <a:pt x="617" y="7373"/>
                  </a:lnTo>
                  <a:cubicBezTo>
                    <a:pt x="571" y="7510"/>
                    <a:pt x="526" y="7647"/>
                    <a:pt x="480" y="7807"/>
                  </a:cubicBezTo>
                  <a:cubicBezTo>
                    <a:pt x="412" y="7967"/>
                    <a:pt x="366" y="8149"/>
                    <a:pt x="298" y="8309"/>
                  </a:cubicBezTo>
                  <a:cubicBezTo>
                    <a:pt x="275" y="8423"/>
                    <a:pt x="229" y="8560"/>
                    <a:pt x="206" y="8652"/>
                  </a:cubicBezTo>
                  <a:cubicBezTo>
                    <a:pt x="206" y="8720"/>
                    <a:pt x="183" y="8789"/>
                    <a:pt x="161" y="8857"/>
                  </a:cubicBezTo>
                  <a:cubicBezTo>
                    <a:pt x="138" y="8971"/>
                    <a:pt x="115" y="9108"/>
                    <a:pt x="92" y="9222"/>
                  </a:cubicBezTo>
                  <a:cubicBezTo>
                    <a:pt x="69" y="9268"/>
                    <a:pt x="69" y="9336"/>
                    <a:pt x="46" y="9382"/>
                  </a:cubicBezTo>
                  <a:cubicBezTo>
                    <a:pt x="46" y="9451"/>
                    <a:pt x="24" y="9519"/>
                    <a:pt x="24" y="9565"/>
                  </a:cubicBezTo>
                  <a:cubicBezTo>
                    <a:pt x="1" y="9679"/>
                    <a:pt x="46" y="9793"/>
                    <a:pt x="161" y="9816"/>
                  </a:cubicBezTo>
                  <a:lnTo>
                    <a:pt x="206" y="9816"/>
                  </a:lnTo>
                  <a:cubicBezTo>
                    <a:pt x="206" y="9839"/>
                    <a:pt x="229" y="9861"/>
                    <a:pt x="275" y="9884"/>
                  </a:cubicBezTo>
                  <a:cubicBezTo>
                    <a:pt x="343" y="9930"/>
                    <a:pt x="412" y="9976"/>
                    <a:pt x="480" y="10021"/>
                  </a:cubicBezTo>
                  <a:cubicBezTo>
                    <a:pt x="526" y="10067"/>
                    <a:pt x="594" y="10090"/>
                    <a:pt x="640" y="10135"/>
                  </a:cubicBezTo>
                  <a:cubicBezTo>
                    <a:pt x="686" y="10181"/>
                    <a:pt x="754" y="10227"/>
                    <a:pt x="800" y="10272"/>
                  </a:cubicBezTo>
                  <a:lnTo>
                    <a:pt x="845" y="10295"/>
                  </a:lnTo>
                  <a:lnTo>
                    <a:pt x="959" y="10386"/>
                  </a:lnTo>
                  <a:lnTo>
                    <a:pt x="1051" y="10500"/>
                  </a:lnTo>
                  <a:lnTo>
                    <a:pt x="1165" y="10569"/>
                  </a:lnTo>
                  <a:cubicBezTo>
                    <a:pt x="1279" y="10660"/>
                    <a:pt x="1370" y="10752"/>
                    <a:pt x="1484" y="10866"/>
                  </a:cubicBezTo>
                  <a:lnTo>
                    <a:pt x="1530" y="10911"/>
                  </a:lnTo>
                  <a:cubicBezTo>
                    <a:pt x="1576" y="10957"/>
                    <a:pt x="1644" y="11003"/>
                    <a:pt x="1690" y="11048"/>
                  </a:cubicBezTo>
                  <a:cubicBezTo>
                    <a:pt x="1758" y="11117"/>
                    <a:pt x="1827" y="11185"/>
                    <a:pt x="1895" y="11231"/>
                  </a:cubicBezTo>
                  <a:cubicBezTo>
                    <a:pt x="2009" y="11322"/>
                    <a:pt x="2101" y="11413"/>
                    <a:pt x="2215" y="11482"/>
                  </a:cubicBezTo>
                  <a:lnTo>
                    <a:pt x="2306" y="11573"/>
                  </a:lnTo>
                  <a:cubicBezTo>
                    <a:pt x="2466" y="11687"/>
                    <a:pt x="2603" y="11802"/>
                    <a:pt x="2740" y="11916"/>
                  </a:cubicBezTo>
                  <a:cubicBezTo>
                    <a:pt x="2763" y="11938"/>
                    <a:pt x="2808" y="11961"/>
                    <a:pt x="2831" y="11984"/>
                  </a:cubicBezTo>
                  <a:cubicBezTo>
                    <a:pt x="2854" y="12007"/>
                    <a:pt x="2900" y="12053"/>
                    <a:pt x="2922" y="12075"/>
                  </a:cubicBezTo>
                  <a:cubicBezTo>
                    <a:pt x="2968" y="12121"/>
                    <a:pt x="3037" y="12167"/>
                    <a:pt x="3082" y="12212"/>
                  </a:cubicBezTo>
                  <a:lnTo>
                    <a:pt x="3151" y="12281"/>
                  </a:lnTo>
                  <a:cubicBezTo>
                    <a:pt x="3242" y="12372"/>
                    <a:pt x="3333" y="12463"/>
                    <a:pt x="3447" y="12555"/>
                  </a:cubicBezTo>
                  <a:cubicBezTo>
                    <a:pt x="3539" y="12646"/>
                    <a:pt x="3630" y="12669"/>
                    <a:pt x="3699" y="12669"/>
                  </a:cubicBezTo>
                  <a:cubicBezTo>
                    <a:pt x="3744" y="12669"/>
                    <a:pt x="3790" y="12669"/>
                    <a:pt x="3813" y="12646"/>
                  </a:cubicBezTo>
                  <a:cubicBezTo>
                    <a:pt x="3881" y="12600"/>
                    <a:pt x="3904" y="12532"/>
                    <a:pt x="3950" y="12486"/>
                  </a:cubicBezTo>
                  <a:lnTo>
                    <a:pt x="3972" y="12418"/>
                  </a:lnTo>
                  <a:cubicBezTo>
                    <a:pt x="4018" y="12372"/>
                    <a:pt x="4064" y="12304"/>
                    <a:pt x="4087" y="12235"/>
                  </a:cubicBezTo>
                  <a:lnTo>
                    <a:pt x="4109" y="12212"/>
                  </a:lnTo>
                  <a:cubicBezTo>
                    <a:pt x="4155" y="12121"/>
                    <a:pt x="4201" y="12053"/>
                    <a:pt x="4246" y="11961"/>
                  </a:cubicBezTo>
                  <a:cubicBezTo>
                    <a:pt x="4292" y="11893"/>
                    <a:pt x="4315" y="11802"/>
                    <a:pt x="4360" y="11733"/>
                  </a:cubicBezTo>
                  <a:lnTo>
                    <a:pt x="4406" y="11665"/>
                  </a:lnTo>
                  <a:cubicBezTo>
                    <a:pt x="4429" y="11596"/>
                    <a:pt x="4475" y="11550"/>
                    <a:pt x="4497" y="11505"/>
                  </a:cubicBezTo>
                  <a:lnTo>
                    <a:pt x="4589" y="11322"/>
                  </a:lnTo>
                  <a:cubicBezTo>
                    <a:pt x="4634" y="11231"/>
                    <a:pt x="4680" y="11117"/>
                    <a:pt x="4726" y="11025"/>
                  </a:cubicBezTo>
                  <a:lnTo>
                    <a:pt x="4863" y="10774"/>
                  </a:lnTo>
                  <a:lnTo>
                    <a:pt x="4977" y="10523"/>
                  </a:lnTo>
                  <a:cubicBezTo>
                    <a:pt x="5045" y="10409"/>
                    <a:pt x="5091" y="10295"/>
                    <a:pt x="5136" y="10181"/>
                  </a:cubicBezTo>
                  <a:cubicBezTo>
                    <a:pt x="5182" y="10067"/>
                    <a:pt x="5228" y="9976"/>
                    <a:pt x="5273" y="9861"/>
                  </a:cubicBezTo>
                  <a:lnTo>
                    <a:pt x="5296" y="9839"/>
                  </a:lnTo>
                  <a:lnTo>
                    <a:pt x="5296" y="9816"/>
                  </a:lnTo>
                  <a:cubicBezTo>
                    <a:pt x="5319" y="9747"/>
                    <a:pt x="5365" y="9679"/>
                    <a:pt x="5388" y="9587"/>
                  </a:cubicBezTo>
                  <a:lnTo>
                    <a:pt x="5433" y="9473"/>
                  </a:lnTo>
                  <a:cubicBezTo>
                    <a:pt x="5502" y="9314"/>
                    <a:pt x="5570" y="9131"/>
                    <a:pt x="5639" y="8948"/>
                  </a:cubicBezTo>
                  <a:cubicBezTo>
                    <a:pt x="5707" y="8743"/>
                    <a:pt x="5776" y="8560"/>
                    <a:pt x="5821" y="8355"/>
                  </a:cubicBezTo>
                  <a:cubicBezTo>
                    <a:pt x="5867" y="8195"/>
                    <a:pt x="5913" y="7990"/>
                    <a:pt x="5958" y="7784"/>
                  </a:cubicBezTo>
                  <a:cubicBezTo>
                    <a:pt x="5958" y="7739"/>
                    <a:pt x="5958" y="7693"/>
                    <a:pt x="5958" y="7625"/>
                  </a:cubicBezTo>
                  <a:cubicBezTo>
                    <a:pt x="5958" y="7579"/>
                    <a:pt x="5958" y="7533"/>
                    <a:pt x="5958" y="7510"/>
                  </a:cubicBezTo>
                  <a:cubicBezTo>
                    <a:pt x="5958" y="7396"/>
                    <a:pt x="5935" y="7305"/>
                    <a:pt x="5913" y="7214"/>
                  </a:cubicBezTo>
                  <a:cubicBezTo>
                    <a:pt x="5890" y="7168"/>
                    <a:pt x="5890" y="7122"/>
                    <a:pt x="5867" y="7077"/>
                  </a:cubicBezTo>
                  <a:lnTo>
                    <a:pt x="5844" y="7054"/>
                  </a:lnTo>
                  <a:cubicBezTo>
                    <a:pt x="5821" y="7008"/>
                    <a:pt x="5798" y="6985"/>
                    <a:pt x="5776" y="6940"/>
                  </a:cubicBezTo>
                  <a:cubicBezTo>
                    <a:pt x="5753" y="6894"/>
                    <a:pt x="5730" y="6871"/>
                    <a:pt x="5707" y="6848"/>
                  </a:cubicBezTo>
                  <a:cubicBezTo>
                    <a:pt x="5684" y="6826"/>
                    <a:pt x="5661" y="6826"/>
                    <a:pt x="5639" y="6803"/>
                  </a:cubicBezTo>
                  <a:lnTo>
                    <a:pt x="5639" y="6780"/>
                  </a:lnTo>
                  <a:cubicBezTo>
                    <a:pt x="5593" y="6757"/>
                    <a:pt x="5525" y="6734"/>
                    <a:pt x="5479" y="6711"/>
                  </a:cubicBezTo>
                  <a:cubicBezTo>
                    <a:pt x="5410" y="6689"/>
                    <a:pt x="5365" y="6666"/>
                    <a:pt x="5296" y="6666"/>
                  </a:cubicBezTo>
                  <a:cubicBezTo>
                    <a:pt x="5228" y="6666"/>
                    <a:pt x="5182" y="6689"/>
                    <a:pt x="5136" y="6689"/>
                  </a:cubicBezTo>
                  <a:cubicBezTo>
                    <a:pt x="5022" y="6711"/>
                    <a:pt x="4931" y="6757"/>
                    <a:pt x="4840" y="6803"/>
                  </a:cubicBezTo>
                  <a:cubicBezTo>
                    <a:pt x="4771" y="6826"/>
                    <a:pt x="4703" y="6871"/>
                    <a:pt x="4634" y="6917"/>
                  </a:cubicBezTo>
                  <a:cubicBezTo>
                    <a:pt x="4657" y="6894"/>
                    <a:pt x="4680" y="6848"/>
                    <a:pt x="4703" y="6803"/>
                  </a:cubicBezTo>
                  <a:lnTo>
                    <a:pt x="4794" y="6620"/>
                  </a:lnTo>
                  <a:cubicBezTo>
                    <a:pt x="4863" y="6506"/>
                    <a:pt x="4931" y="6392"/>
                    <a:pt x="4977" y="6301"/>
                  </a:cubicBezTo>
                  <a:cubicBezTo>
                    <a:pt x="5091" y="6118"/>
                    <a:pt x="5182" y="5935"/>
                    <a:pt x="5296" y="5776"/>
                  </a:cubicBezTo>
                  <a:cubicBezTo>
                    <a:pt x="5753" y="5091"/>
                    <a:pt x="6232" y="4429"/>
                    <a:pt x="6689" y="3813"/>
                  </a:cubicBezTo>
                  <a:lnTo>
                    <a:pt x="6757" y="3721"/>
                  </a:lnTo>
                  <a:lnTo>
                    <a:pt x="6826" y="3653"/>
                  </a:lnTo>
                  <a:cubicBezTo>
                    <a:pt x="6871" y="3562"/>
                    <a:pt x="6940" y="3493"/>
                    <a:pt x="6985" y="3402"/>
                  </a:cubicBezTo>
                  <a:lnTo>
                    <a:pt x="7099" y="3265"/>
                  </a:lnTo>
                  <a:cubicBezTo>
                    <a:pt x="7214" y="3128"/>
                    <a:pt x="7305" y="2991"/>
                    <a:pt x="7442" y="2854"/>
                  </a:cubicBezTo>
                  <a:cubicBezTo>
                    <a:pt x="7488" y="2786"/>
                    <a:pt x="7556" y="2717"/>
                    <a:pt x="7602" y="2649"/>
                  </a:cubicBezTo>
                  <a:cubicBezTo>
                    <a:pt x="7670" y="2580"/>
                    <a:pt x="7739" y="2512"/>
                    <a:pt x="7807" y="2420"/>
                  </a:cubicBezTo>
                  <a:cubicBezTo>
                    <a:pt x="7853" y="2375"/>
                    <a:pt x="7853" y="2306"/>
                    <a:pt x="7807" y="2261"/>
                  </a:cubicBezTo>
                  <a:cubicBezTo>
                    <a:pt x="7784" y="2238"/>
                    <a:pt x="7761" y="2238"/>
                    <a:pt x="7716" y="2238"/>
                  </a:cubicBezTo>
                  <a:cubicBezTo>
                    <a:pt x="7693" y="2192"/>
                    <a:pt x="7670" y="2169"/>
                    <a:pt x="7624" y="2146"/>
                  </a:cubicBezTo>
                  <a:lnTo>
                    <a:pt x="7533" y="2078"/>
                  </a:lnTo>
                  <a:cubicBezTo>
                    <a:pt x="7465" y="2009"/>
                    <a:pt x="7396" y="1941"/>
                    <a:pt x="7328" y="1873"/>
                  </a:cubicBezTo>
                  <a:cubicBezTo>
                    <a:pt x="7236" y="1781"/>
                    <a:pt x="7122" y="1690"/>
                    <a:pt x="7031" y="1599"/>
                  </a:cubicBezTo>
                  <a:lnTo>
                    <a:pt x="6940" y="1530"/>
                  </a:lnTo>
                  <a:cubicBezTo>
                    <a:pt x="6848" y="1462"/>
                    <a:pt x="6780" y="1393"/>
                    <a:pt x="6734" y="1348"/>
                  </a:cubicBezTo>
                  <a:cubicBezTo>
                    <a:pt x="6689" y="1302"/>
                    <a:pt x="6643" y="1256"/>
                    <a:pt x="6597" y="1211"/>
                  </a:cubicBezTo>
                  <a:lnTo>
                    <a:pt x="6529" y="1165"/>
                  </a:lnTo>
                  <a:cubicBezTo>
                    <a:pt x="6438" y="1096"/>
                    <a:pt x="6346" y="1028"/>
                    <a:pt x="6278" y="960"/>
                  </a:cubicBezTo>
                  <a:cubicBezTo>
                    <a:pt x="6209" y="891"/>
                    <a:pt x="6141" y="845"/>
                    <a:pt x="6095" y="800"/>
                  </a:cubicBezTo>
                  <a:cubicBezTo>
                    <a:pt x="6050" y="754"/>
                    <a:pt x="6004" y="731"/>
                    <a:pt x="5958" y="686"/>
                  </a:cubicBezTo>
                  <a:cubicBezTo>
                    <a:pt x="5935" y="663"/>
                    <a:pt x="5913" y="640"/>
                    <a:pt x="5890" y="617"/>
                  </a:cubicBezTo>
                  <a:cubicBezTo>
                    <a:pt x="5821" y="572"/>
                    <a:pt x="5753" y="503"/>
                    <a:pt x="5684" y="457"/>
                  </a:cubicBezTo>
                  <a:cubicBezTo>
                    <a:pt x="5593" y="389"/>
                    <a:pt x="5502" y="298"/>
                    <a:pt x="5410" y="229"/>
                  </a:cubicBezTo>
                  <a:cubicBezTo>
                    <a:pt x="5365" y="183"/>
                    <a:pt x="5296" y="138"/>
                    <a:pt x="5251" y="92"/>
                  </a:cubicBezTo>
                  <a:cubicBezTo>
                    <a:pt x="5228" y="69"/>
                    <a:pt x="5182" y="69"/>
                    <a:pt x="5159" y="69"/>
                  </a:cubicBezTo>
                  <a:cubicBezTo>
                    <a:pt x="5114" y="24"/>
                    <a:pt x="5068" y="1"/>
                    <a:pt x="5022"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44" name="Google Shape;7144;p25"/>
            <p:cNvSpPr/>
            <p:nvPr/>
          </p:nvSpPr>
          <p:spPr>
            <a:xfrm>
              <a:off x="6536175" y="2175300"/>
              <a:ext cx="53675" cy="69300"/>
            </a:xfrm>
            <a:custGeom>
              <a:avLst/>
              <a:gdLst/>
              <a:ahLst/>
              <a:cxnLst/>
              <a:rect l="l" t="t" r="r" b="b"/>
              <a:pathLst>
                <a:path w="2147" h="2772" extrusionOk="0">
                  <a:moveTo>
                    <a:pt x="2055" y="0"/>
                  </a:moveTo>
                  <a:cubicBezTo>
                    <a:pt x="2032" y="0"/>
                    <a:pt x="2010" y="0"/>
                    <a:pt x="1987" y="23"/>
                  </a:cubicBezTo>
                  <a:cubicBezTo>
                    <a:pt x="1918" y="115"/>
                    <a:pt x="1850" y="183"/>
                    <a:pt x="1781" y="251"/>
                  </a:cubicBezTo>
                  <a:cubicBezTo>
                    <a:pt x="1713" y="343"/>
                    <a:pt x="1644" y="411"/>
                    <a:pt x="1576" y="480"/>
                  </a:cubicBezTo>
                  <a:cubicBezTo>
                    <a:pt x="1439" y="640"/>
                    <a:pt x="1325" y="776"/>
                    <a:pt x="1188" y="936"/>
                  </a:cubicBezTo>
                  <a:cubicBezTo>
                    <a:pt x="1051" y="1096"/>
                    <a:pt x="937" y="1256"/>
                    <a:pt x="823" y="1393"/>
                  </a:cubicBezTo>
                  <a:cubicBezTo>
                    <a:pt x="686" y="1553"/>
                    <a:pt x="572" y="1712"/>
                    <a:pt x="457" y="1872"/>
                  </a:cubicBezTo>
                  <a:cubicBezTo>
                    <a:pt x="389" y="1963"/>
                    <a:pt x="320" y="2078"/>
                    <a:pt x="229" y="2169"/>
                  </a:cubicBezTo>
                  <a:cubicBezTo>
                    <a:pt x="206" y="2214"/>
                    <a:pt x="184" y="2260"/>
                    <a:pt x="161" y="2306"/>
                  </a:cubicBezTo>
                  <a:cubicBezTo>
                    <a:pt x="138" y="2329"/>
                    <a:pt x="115" y="2374"/>
                    <a:pt x="92" y="2397"/>
                  </a:cubicBezTo>
                  <a:cubicBezTo>
                    <a:pt x="69" y="2443"/>
                    <a:pt x="47" y="2511"/>
                    <a:pt x="24" y="2580"/>
                  </a:cubicBezTo>
                  <a:cubicBezTo>
                    <a:pt x="1" y="2648"/>
                    <a:pt x="69" y="2762"/>
                    <a:pt x="161" y="2762"/>
                  </a:cubicBezTo>
                  <a:cubicBezTo>
                    <a:pt x="174" y="2769"/>
                    <a:pt x="187" y="2772"/>
                    <a:pt x="200" y="2772"/>
                  </a:cubicBezTo>
                  <a:cubicBezTo>
                    <a:pt x="231" y="2772"/>
                    <a:pt x="259" y="2756"/>
                    <a:pt x="275" y="2739"/>
                  </a:cubicBezTo>
                  <a:cubicBezTo>
                    <a:pt x="320" y="2717"/>
                    <a:pt x="343" y="2694"/>
                    <a:pt x="366" y="2648"/>
                  </a:cubicBezTo>
                  <a:cubicBezTo>
                    <a:pt x="389" y="2557"/>
                    <a:pt x="435" y="2488"/>
                    <a:pt x="480" y="2420"/>
                  </a:cubicBezTo>
                  <a:cubicBezTo>
                    <a:pt x="526" y="2351"/>
                    <a:pt x="572" y="2283"/>
                    <a:pt x="617" y="2214"/>
                  </a:cubicBezTo>
                  <a:cubicBezTo>
                    <a:pt x="708" y="2078"/>
                    <a:pt x="800" y="1941"/>
                    <a:pt x="891" y="1804"/>
                  </a:cubicBezTo>
                  <a:cubicBezTo>
                    <a:pt x="982" y="1667"/>
                    <a:pt x="1074" y="1530"/>
                    <a:pt x="1165" y="1393"/>
                  </a:cubicBezTo>
                  <a:cubicBezTo>
                    <a:pt x="1256" y="1256"/>
                    <a:pt x="1348" y="1119"/>
                    <a:pt x="1439" y="1005"/>
                  </a:cubicBezTo>
                  <a:cubicBezTo>
                    <a:pt x="1530" y="845"/>
                    <a:pt x="1644" y="708"/>
                    <a:pt x="1758" y="571"/>
                  </a:cubicBezTo>
                  <a:cubicBezTo>
                    <a:pt x="1804" y="503"/>
                    <a:pt x="1850" y="434"/>
                    <a:pt x="1918" y="366"/>
                  </a:cubicBezTo>
                  <a:cubicBezTo>
                    <a:pt x="1964" y="274"/>
                    <a:pt x="2032" y="206"/>
                    <a:pt x="2101" y="137"/>
                  </a:cubicBezTo>
                  <a:cubicBezTo>
                    <a:pt x="2146" y="115"/>
                    <a:pt x="2124" y="46"/>
                    <a:pt x="2101" y="23"/>
                  </a:cubicBezTo>
                  <a:cubicBezTo>
                    <a:pt x="2078" y="0"/>
                    <a:pt x="2078" y="0"/>
                    <a:pt x="2055"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45" name="Google Shape;7145;p25"/>
            <p:cNvSpPr/>
            <p:nvPr/>
          </p:nvSpPr>
          <p:spPr>
            <a:xfrm>
              <a:off x="6541900" y="2210100"/>
              <a:ext cx="43950" cy="56200"/>
            </a:xfrm>
            <a:custGeom>
              <a:avLst/>
              <a:gdLst/>
              <a:ahLst/>
              <a:cxnLst/>
              <a:rect l="l" t="t" r="r" b="b"/>
              <a:pathLst>
                <a:path w="1758" h="2248" extrusionOk="0">
                  <a:moveTo>
                    <a:pt x="1164" y="845"/>
                  </a:moveTo>
                  <a:cubicBezTo>
                    <a:pt x="1158" y="853"/>
                    <a:pt x="1153" y="860"/>
                    <a:pt x="1147" y="868"/>
                  </a:cubicBezTo>
                  <a:lnTo>
                    <a:pt x="1147" y="868"/>
                  </a:lnTo>
                  <a:cubicBezTo>
                    <a:pt x="1164" y="864"/>
                    <a:pt x="1164" y="845"/>
                    <a:pt x="1164" y="845"/>
                  </a:cubicBezTo>
                  <a:close/>
                  <a:moveTo>
                    <a:pt x="1644" y="1"/>
                  </a:moveTo>
                  <a:cubicBezTo>
                    <a:pt x="1621" y="1"/>
                    <a:pt x="1598" y="1"/>
                    <a:pt x="1575" y="24"/>
                  </a:cubicBezTo>
                  <a:cubicBezTo>
                    <a:pt x="1461" y="138"/>
                    <a:pt x="1347" y="275"/>
                    <a:pt x="1233" y="412"/>
                  </a:cubicBezTo>
                  <a:cubicBezTo>
                    <a:pt x="1141" y="526"/>
                    <a:pt x="1027" y="663"/>
                    <a:pt x="936" y="777"/>
                  </a:cubicBezTo>
                  <a:cubicBezTo>
                    <a:pt x="731" y="1028"/>
                    <a:pt x="525" y="1279"/>
                    <a:pt x="343" y="1530"/>
                  </a:cubicBezTo>
                  <a:cubicBezTo>
                    <a:pt x="343" y="1530"/>
                    <a:pt x="343" y="1530"/>
                    <a:pt x="343" y="1553"/>
                  </a:cubicBezTo>
                  <a:lnTo>
                    <a:pt x="320" y="1553"/>
                  </a:lnTo>
                  <a:cubicBezTo>
                    <a:pt x="297" y="1621"/>
                    <a:pt x="251" y="1667"/>
                    <a:pt x="206" y="1735"/>
                  </a:cubicBezTo>
                  <a:cubicBezTo>
                    <a:pt x="206" y="1735"/>
                    <a:pt x="227" y="1714"/>
                    <a:pt x="228" y="1713"/>
                  </a:cubicBezTo>
                  <a:lnTo>
                    <a:pt x="228" y="1713"/>
                  </a:lnTo>
                  <a:cubicBezTo>
                    <a:pt x="183" y="1758"/>
                    <a:pt x="160" y="1804"/>
                    <a:pt x="114" y="1850"/>
                  </a:cubicBezTo>
                  <a:cubicBezTo>
                    <a:pt x="91" y="1895"/>
                    <a:pt x="46" y="1941"/>
                    <a:pt x="23" y="2009"/>
                  </a:cubicBezTo>
                  <a:cubicBezTo>
                    <a:pt x="0" y="2055"/>
                    <a:pt x="0" y="2078"/>
                    <a:pt x="23" y="2123"/>
                  </a:cubicBezTo>
                  <a:cubicBezTo>
                    <a:pt x="23" y="2169"/>
                    <a:pt x="69" y="2215"/>
                    <a:pt x="91" y="2238"/>
                  </a:cubicBezTo>
                  <a:cubicBezTo>
                    <a:pt x="122" y="2238"/>
                    <a:pt x="152" y="2248"/>
                    <a:pt x="183" y="2248"/>
                  </a:cubicBezTo>
                  <a:cubicBezTo>
                    <a:pt x="198" y="2248"/>
                    <a:pt x="213" y="2245"/>
                    <a:pt x="228" y="2238"/>
                  </a:cubicBezTo>
                  <a:cubicBezTo>
                    <a:pt x="274" y="2215"/>
                    <a:pt x="297" y="2192"/>
                    <a:pt x="320" y="2146"/>
                  </a:cubicBezTo>
                  <a:cubicBezTo>
                    <a:pt x="343" y="2123"/>
                    <a:pt x="365" y="2101"/>
                    <a:pt x="388" y="2055"/>
                  </a:cubicBezTo>
                  <a:cubicBezTo>
                    <a:pt x="388" y="2032"/>
                    <a:pt x="411" y="2009"/>
                    <a:pt x="434" y="1987"/>
                  </a:cubicBezTo>
                  <a:cubicBezTo>
                    <a:pt x="457" y="1918"/>
                    <a:pt x="502" y="1872"/>
                    <a:pt x="525" y="1827"/>
                  </a:cubicBezTo>
                  <a:cubicBezTo>
                    <a:pt x="594" y="1713"/>
                    <a:pt x="662" y="1599"/>
                    <a:pt x="731" y="1507"/>
                  </a:cubicBezTo>
                  <a:cubicBezTo>
                    <a:pt x="863" y="1287"/>
                    <a:pt x="995" y="1067"/>
                    <a:pt x="1147" y="868"/>
                  </a:cubicBezTo>
                  <a:lnTo>
                    <a:pt x="1147" y="868"/>
                  </a:lnTo>
                  <a:cubicBezTo>
                    <a:pt x="1145" y="868"/>
                    <a:pt x="1143" y="868"/>
                    <a:pt x="1141" y="868"/>
                  </a:cubicBezTo>
                  <a:cubicBezTo>
                    <a:pt x="1233" y="754"/>
                    <a:pt x="1324" y="617"/>
                    <a:pt x="1415" y="503"/>
                  </a:cubicBezTo>
                  <a:cubicBezTo>
                    <a:pt x="1461" y="457"/>
                    <a:pt x="1507" y="389"/>
                    <a:pt x="1552" y="343"/>
                  </a:cubicBezTo>
                  <a:cubicBezTo>
                    <a:pt x="1598" y="275"/>
                    <a:pt x="1666" y="206"/>
                    <a:pt x="1712" y="161"/>
                  </a:cubicBezTo>
                  <a:cubicBezTo>
                    <a:pt x="1758" y="115"/>
                    <a:pt x="1758" y="46"/>
                    <a:pt x="1712" y="24"/>
                  </a:cubicBezTo>
                  <a:cubicBezTo>
                    <a:pt x="1689" y="1"/>
                    <a:pt x="1666" y="1"/>
                    <a:pt x="1644"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46" name="Google Shape;7146;p25"/>
            <p:cNvSpPr/>
            <p:nvPr/>
          </p:nvSpPr>
          <p:spPr>
            <a:xfrm>
              <a:off x="6850025" y="1767875"/>
              <a:ext cx="178075" cy="66775"/>
            </a:xfrm>
            <a:custGeom>
              <a:avLst/>
              <a:gdLst/>
              <a:ahLst/>
              <a:cxnLst/>
              <a:rect l="l" t="t" r="r" b="b"/>
              <a:pathLst>
                <a:path w="7123" h="2671" extrusionOk="0">
                  <a:moveTo>
                    <a:pt x="2740" y="776"/>
                  </a:moveTo>
                  <a:cubicBezTo>
                    <a:pt x="2649" y="822"/>
                    <a:pt x="2557" y="845"/>
                    <a:pt x="2466" y="890"/>
                  </a:cubicBezTo>
                  <a:cubicBezTo>
                    <a:pt x="2466" y="890"/>
                    <a:pt x="2466" y="890"/>
                    <a:pt x="2466" y="868"/>
                  </a:cubicBezTo>
                  <a:cubicBezTo>
                    <a:pt x="2534" y="845"/>
                    <a:pt x="2626" y="799"/>
                    <a:pt x="2717" y="776"/>
                  </a:cubicBezTo>
                  <a:close/>
                  <a:moveTo>
                    <a:pt x="4497" y="0"/>
                  </a:moveTo>
                  <a:cubicBezTo>
                    <a:pt x="4406" y="0"/>
                    <a:pt x="4315" y="23"/>
                    <a:pt x="4224" y="23"/>
                  </a:cubicBezTo>
                  <a:cubicBezTo>
                    <a:pt x="4109" y="46"/>
                    <a:pt x="4018" y="69"/>
                    <a:pt x="3927" y="91"/>
                  </a:cubicBezTo>
                  <a:cubicBezTo>
                    <a:pt x="3881" y="91"/>
                    <a:pt x="3835" y="114"/>
                    <a:pt x="3790" y="114"/>
                  </a:cubicBezTo>
                  <a:cubicBezTo>
                    <a:pt x="3767" y="103"/>
                    <a:pt x="3738" y="97"/>
                    <a:pt x="3710" y="97"/>
                  </a:cubicBezTo>
                  <a:cubicBezTo>
                    <a:pt x="3681" y="97"/>
                    <a:pt x="3653" y="103"/>
                    <a:pt x="3630" y="114"/>
                  </a:cubicBezTo>
                  <a:lnTo>
                    <a:pt x="3539" y="114"/>
                  </a:lnTo>
                  <a:cubicBezTo>
                    <a:pt x="3470" y="137"/>
                    <a:pt x="3402" y="137"/>
                    <a:pt x="3333" y="160"/>
                  </a:cubicBezTo>
                  <a:cubicBezTo>
                    <a:pt x="3174" y="183"/>
                    <a:pt x="3014" y="206"/>
                    <a:pt x="2877" y="251"/>
                  </a:cubicBezTo>
                  <a:cubicBezTo>
                    <a:pt x="2786" y="274"/>
                    <a:pt x="2717" y="320"/>
                    <a:pt x="2649" y="343"/>
                  </a:cubicBezTo>
                  <a:cubicBezTo>
                    <a:pt x="2603" y="365"/>
                    <a:pt x="2580" y="365"/>
                    <a:pt x="2557" y="388"/>
                  </a:cubicBezTo>
                  <a:cubicBezTo>
                    <a:pt x="2489" y="411"/>
                    <a:pt x="2420" y="434"/>
                    <a:pt x="2375" y="457"/>
                  </a:cubicBezTo>
                  <a:cubicBezTo>
                    <a:pt x="2215" y="502"/>
                    <a:pt x="2078" y="571"/>
                    <a:pt x="1918" y="662"/>
                  </a:cubicBezTo>
                  <a:cubicBezTo>
                    <a:pt x="1850" y="685"/>
                    <a:pt x="1781" y="731"/>
                    <a:pt x="1713" y="776"/>
                  </a:cubicBezTo>
                  <a:cubicBezTo>
                    <a:pt x="1667" y="799"/>
                    <a:pt x="1644" y="822"/>
                    <a:pt x="1599" y="845"/>
                  </a:cubicBezTo>
                  <a:cubicBezTo>
                    <a:pt x="1599" y="845"/>
                    <a:pt x="1576" y="868"/>
                    <a:pt x="1553" y="868"/>
                  </a:cubicBezTo>
                  <a:cubicBezTo>
                    <a:pt x="1530" y="890"/>
                    <a:pt x="1507" y="913"/>
                    <a:pt x="1484" y="959"/>
                  </a:cubicBezTo>
                  <a:cubicBezTo>
                    <a:pt x="1462" y="1004"/>
                    <a:pt x="1462" y="1027"/>
                    <a:pt x="1484" y="1073"/>
                  </a:cubicBezTo>
                  <a:cubicBezTo>
                    <a:pt x="1416" y="1096"/>
                    <a:pt x="1370" y="1141"/>
                    <a:pt x="1302" y="1164"/>
                  </a:cubicBezTo>
                  <a:cubicBezTo>
                    <a:pt x="1119" y="1278"/>
                    <a:pt x="937" y="1393"/>
                    <a:pt x="777" y="1529"/>
                  </a:cubicBezTo>
                  <a:cubicBezTo>
                    <a:pt x="686" y="1598"/>
                    <a:pt x="617" y="1666"/>
                    <a:pt x="526" y="1735"/>
                  </a:cubicBezTo>
                  <a:cubicBezTo>
                    <a:pt x="457" y="1803"/>
                    <a:pt x="389" y="1872"/>
                    <a:pt x="320" y="1963"/>
                  </a:cubicBezTo>
                  <a:cubicBezTo>
                    <a:pt x="252" y="2032"/>
                    <a:pt x="183" y="2123"/>
                    <a:pt x="115" y="2191"/>
                  </a:cubicBezTo>
                  <a:cubicBezTo>
                    <a:pt x="92" y="2237"/>
                    <a:pt x="46" y="2283"/>
                    <a:pt x="24" y="2328"/>
                  </a:cubicBezTo>
                  <a:cubicBezTo>
                    <a:pt x="1" y="2374"/>
                    <a:pt x="1" y="2420"/>
                    <a:pt x="1" y="2442"/>
                  </a:cubicBezTo>
                  <a:cubicBezTo>
                    <a:pt x="1" y="2488"/>
                    <a:pt x="24" y="2534"/>
                    <a:pt x="46" y="2557"/>
                  </a:cubicBezTo>
                  <a:cubicBezTo>
                    <a:pt x="69" y="2579"/>
                    <a:pt x="92" y="2602"/>
                    <a:pt x="115" y="2625"/>
                  </a:cubicBezTo>
                  <a:cubicBezTo>
                    <a:pt x="161" y="2625"/>
                    <a:pt x="183" y="2648"/>
                    <a:pt x="206" y="2648"/>
                  </a:cubicBezTo>
                  <a:lnTo>
                    <a:pt x="275" y="2648"/>
                  </a:lnTo>
                  <a:cubicBezTo>
                    <a:pt x="320" y="2671"/>
                    <a:pt x="366" y="2671"/>
                    <a:pt x="412" y="2671"/>
                  </a:cubicBezTo>
                  <a:lnTo>
                    <a:pt x="571" y="2671"/>
                  </a:lnTo>
                  <a:cubicBezTo>
                    <a:pt x="617" y="2671"/>
                    <a:pt x="663" y="2671"/>
                    <a:pt x="708" y="2648"/>
                  </a:cubicBezTo>
                  <a:cubicBezTo>
                    <a:pt x="754" y="2648"/>
                    <a:pt x="800" y="2602"/>
                    <a:pt x="845" y="2557"/>
                  </a:cubicBezTo>
                  <a:cubicBezTo>
                    <a:pt x="908" y="2494"/>
                    <a:pt x="971" y="2412"/>
                    <a:pt x="1034" y="2328"/>
                  </a:cubicBezTo>
                  <a:lnTo>
                    <a:pt x="1034" y="2328"/>
                  </a:lnTo>
                  <a:cubicBezTo>
                    <a:pt x="1032" y="2328"/>
                    <a:pt x="1030" y="2328"/>
                    <a:pt x="1028" y="2328"/>
                  </a:cubicBezTo>
                  <a:cubicBezTo>
                    <a:pt x="1031" y="2327"/>
                    <a:pt x="1034" y="2325"/>
                    <a:pt x="1037" y="2324"/>
                  </a:cubicBezTo>
                  <a:lnTo>
                    <a:pt x="1037" y="2324"/>
                  </a:lnTo>
                  <a:cubicBezTo>
                    <a:pt x="1036" y="2325"/>
                    <a:pt x="1035" y="2327"/>
                    <a:pt x="1034" y="2328"/>
                  </a:cubicBezTo>
                  <a:lnTo>
                    <a:pt x="1034" y="2328"/>
                  </a:lnTo>
                  <a:cubicBezTo>
                    <a:pt x="1047" y="2328"/>
                    <a:pt x="1050" y="2327"/>
                    <a:pt x="1051" y="2316"/>
                  </a:cubicBezTo>
                  <a:lnTo>
                    <a:pt x="1051" y="2316"/>
                  </a:lnTo>
                  <a:cubicBezTo>
                    <a:pt x="1046" y="2318"/>
                    <a:pt x="1042" y="2321"/>
                    <a:pt x="1037" y="2324"/>
                  </a:cubicBezTo>
                  <a:lnTo>
                    <a:pt x="1037" y="2324"/>
                  </a:lnTo>
                  <a:cubicBezTo>
                    <a:pt x="1042" y="2318"/>
                    <a:pt x="1046" y="2312"/>
                    <a:pt x="1051" y="2306"/>
                  </a:cubicBezTo>
                  <a:lnTo>
                    <a:pt x="1051" y="2306"/>
                  </a:lnTo>
                  <a:cubicBezTo>
                    <a:pt x="1051" y="2310"/>
                    <a:pt x="1051" y="2313"/>
                    <a:pt x="1051" y="2316"/>
                  </a:cubicBezTo>
                  <a:lnTo>
                    <a:pt x="1051" y="2316"/>
                  </a:lnTo>
                  <a:cubicBezTo>
                    <a:pt x="1082" y="2297"/>
                    <a:pt x="1101" y="2279"/>
                    <a:pt x="1119" y="2260"/>
                  </a:cubicBezTo>
                  <a:cubicBezTo>
                    <a:pt x="1142" y="2237"/>
                    <a:pt x="1188" y="2191"/>
                    <a:pt x="1233" y="2169"/>
                  </a:cubicBezTo>
                  <a:cubicBezTo>
                    <a:pt x="1279" y="2123"/>
                    <a:pt x="1325" y="2077"/>
                    <a:pt x="1370" y="2032"/>
                  </a:cubicBezTo>
                  <a:cubicBezTo>
                    <a:pt x="1462" y="1963"/>
                    <a:pt x="1553" y="1895"/>
                    <a:pt x="1644" y="1849"/>
                  </a:cubicBezTo>
                  <a:cubicBezTo>
                    <a:pt x="1736" y="1758"/>
                    <a:pt x="1850" y="1689"/>
                    <a:pt x="1941" y="1621"/>
                  </a:cubicBezTo>
                  <a:cubicBezTo>
                    <a:pt x="2009" y="1598"/>
                    <a:pt x="2055" y="1552"/>
                    <a:pt x="2101" y="1529"/>
                  </a:cubicBezTo>
                  <a:cubicBezTo>
                    <a:pt x="2146" y="1484"/>
                    <a:pt x="2192" y="1461"/>
                    <a:pt x="2238" y="1438"/>
                  </a:cubicBezTo>
                  <a:cubicBezTo>
                    <a:pt x="2375" y="1347"/>
                    <a:pt x="2534" y="1278"/>
                    <a:pt x="2694" y="1210"/>
                  </a:cubicBezTo>
                  <a:cubicBezTo>
                    <a:pt x="2877" y="1119"/>
                    <a:pt x="3037" y="1050"/>
                    <a:pt x="3219" y="982"/>
                  </a:cubicBezTo>
                  <a:cubicBezTo>
                    <a:pt x="3402" y="913"/>
                    <a:pt x="3562" y="845"/>
                    <a:pt x="3744" y="799"/>
                  </a:cubicBezTo>
                  <a:cubicBezTo>
                    <a:pt x="3904" y="731"/>
                    <a:pt x="4087" y="685"/>
                    <a:pt x="4246" y="639"/>
                  </a:cubicBezTo>
                  <a:cubicBezTo>
                    <a:pt x="4452" y="594"/>
                    <a:pt x="4634" y="548"/>
                    <a:pt x="4817" y="525"/>
                  </a:cubicBezTo>
                  <a:cubicBezTo>
                    <a:pt x="4931" y="525"/>
                    <a:pt x="5022" y="502"/>
                    <a:pt x="5114" y="502"/>
                  </a:cubicBezTo>
                  <a:cubicBezTo>
                    <a:pt x="5205" y="480"/>
                    <a:pt x="5319" y="480"/>
                    <a:pt x="5410" y="480"/>
                  </a:cubicBezTo>
                  <a:cubicBezTo>
                    <a:pt x="5479" y="480"/>
                    <a:pt x="5547" y="480"/>
                    <a:pt x="5616" y="502"/>
                  </a:cubicBezTo>
                  <a:cubicBezTo>
                    <a:pt x="5684" y="502"/>
                    <a:pt x="5753" y="502"/>
                    <a:pt x="5821" y="525"/>
                  </a:cubicBezTo>
                  <a:cubicBezTo>
                    <a:pt x="5958" y="548"/>
                    <a:pt x="6095" y="548"/>
                    <a:pt x="6255" y="571"/>
                  </a:cubicBezTo>
                  <a:cubicBezTo>
                    <a:pt x="6369" y="594"/>
                    <a:pt x="6506" y="594"/>
                    <a:pt x="6643" y="616"/>
                  </a:cubicBezTo>
                  <a:cubicBezTo>
                    <a:pt x="6780" y="639"/>
                    <a:pt x="6894" y="685"/>
                    <a:pt x="7031" y="708"/>
                  </a:cubicBezTo>
                  <a:cubicBezTo>
                    <a:pt x="7077" y="708"/>
                    <a:pt x="7100" y="685"/>
                    <a:pt x="7122" y="639"/>
                  </a:cubicBezTo>
                  <a:cubicBezTo>
                    <a:pt x="7122" y="616"/>
                    <a:pt x="7100" y="571"/>
                    <a:pt x="7054" y="571"/>
                  </a:cubicBezTo>
                  <a:cubicBezTo>
                    <a:pt x="6963" y="548"/>
                    <a:pt x="6871" y="525"/>
                    <a:pt x="6803" y="502"/>
                  </a:cubicBezTo>
                  <a:cubicBezTo>
                    <a:pt x="6711" y="480"/>
                    <a:pt x="6620" y="457"/>
                    <a:pt x="6529" y="434"/>
                  </a:cubicBezTo>
                  <a:cubicBezTo>
                    <a:pt x="6438" y="411"/>
                    <a:pt x="6369" y="411"/>
                    <a:pt x="6278" y="388"/>
                  </a:cubicBezTo>
                  <a:cubicBezTo>
                    <a:pt x="6186" y="365"/>
                    <a:pt x="6072" y="365"/>
                    <a:pt x="5981" y="343"/>
                  </a:cubicBezTo>
                  <a:cubicBezTo>
                    <a:pt x="5890" y="320"/>
                    <a:pt x="5821" y="297"/>
                    <a:pt x="5730" y="274"/>
                  </a:cubicBezTo>
                  <a:cubicBezTo>
                    <a:pt x="5639" y="251"/>
                    <a:pt x="5525" y="251"/>
                    <a:pt x="5433" y="228"/>
                  </a:cubicBezTo>
                  <a:lnTo>
                    <a:pt x="5319" y="228"/>
                  </a:lnTo>
                  <a:cubicBezTo>
                    <a:pt x="5365" y="183"/>
                    <a:pt x="5365" y="137"/>
                    <a:pt x="5342" y="114"/>
                  </a:cubicBezTo>
                  <a:cubicBezTo>
                    <a:pt x="5319" y="69"/>
                    <a:pt x="5296" y="46"/>
                    <a:pt x="5251" y="23"/>
                  </a:cubicBezTo>
                  <a:lnTo>
                    <a:pt x="4840" y="23"/>
                  </a:lnTo>
                  <a:cubicBezTo>
                    <a:pt x="4840" y="23"/>
                    <a:pt x="4817" y="0"/>
                    <a:pt x="4794"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47" name="Google Shape;7147;p25"/>
            <p:cNvSpPr/>
            <p:nvPr/>
          </p:nvSpPr>
          <p:spPr>
            <a:xfrm>
              <a:off x="6873425" y="2455475"/>
              <a:ext cx="20575" cy="37700"/>
            </a:xfrm>
            <a:custGeom>
              <a:avLst/>
              <a:gdLst/>
              <a:ahLst/>
              <a:cxnLst/>
              <a:rect l="l" t="t" r="r" b="b"/>
              <a:pathLst>
                <a:path w="823" h="1508" extrusionOk="0">
                  <a:moveTo>
                    <a:pt x="389" y="1"/>
                  </a:moveTo>
                  <a:cubicBezTo>
                    <a:pt x="343" y="1"/>
                    <a:pt x="320" y="23"/>
                    <a:pt x="275" y="69"/>
                  </a:cubicBezTo>
                  <a:cubicBezTo>
                    <a:pt x="275" y="69"/>
                    <a:pt x="252" y="92"/>
                    <a:pt x="229" y="115"/>
                  </a:cubicBezTo>
                  <a:cubicBezTo>
                    <a:pt x="183" y="183"/>
                    <a:pt x="138" y="252"/>
                    <a:pt x="92" y="320"/>
                  </a:cubicBezTo>
                  <a:cubicBezTo>
                    <a:pt x="46" y="457"/>
                    <a:pt x="1" y="617"/>
                    <a:pt x="1" y="754"/>
                  </a:cubicBezTo>
                  <a:cubicBezTo>
                    <a:pt x="1" y="799"/>
                    <a:pt x="1" y="845"/>
                    <a:pt x="1" y="891"/>
                  </a:cubicBezTo>
                  <a:cubicBezTo>
                    <a:pt x="1" y="982"/>
                    <a:pt x="23" y="1051"/>
                    <a:pt x="46" y="1119"/>
                  </a:cubicBezTo>
                  <a:cubicBezTo>
                    <a:pt x="69" y="1188"/>
                    <a:pt x="115" y="1279"/>
                    <a:pt x="160" y="1347"/>
                  </a:cubicBezTo>
                  <a:cubicBezTo>
                    <a:pt x="160" y="1370"/>
                    <a:pt x="183" y="1393"/>
                    <a:pt x="206" y="1416"/>
                  </a:cubicBezTo>
                  <a:cubicBezTo>
                    <a:pt x="229" y="1439"/>
                    <a:pt x="229" y="1461"/>
                    <a:pt x="252" y="1484"/>
                  </a:cubicBezTo>
                  <a:cubicBezTo>
                    <a:pt x="275" y="1484"/>
                    <a:pt x="297" y="1507"/>
                    <a:pt x="320" y="1507"/>
                  </a:cubicBezTo>
                  <a:lnTo>
                    <a:pt x="389" y="1507"/>
                  </a:lnTo>
                  <a:cubicBezTo>
                    <a:pt x="457" y="1484"/>
                    <a:pt x="503" y="1416"/>
                    <a:pt x="480" y="1347"/>
                  </a:cubicBezTo>
                  <a:cubicBezTo>
                    <a:pt x="480" y="1324"/>
                    <a:pt x="480" y="1302"/>
                    <a:pt x="480" y="1302"/>
                  </a:cubicBezTo>
                  <a:cubicBezTo>
                    <a:pt x="457" y="1256"/>
                    <a:pt x="457" y="1210"/>
                    <a:pt x="457" y="1142"/>
                  </a:cubicBezTo>
                  <a:cubicBezTo>
                    <a:pt x="457" y="1057"/>
                    <a:pt x="477" y="951"/>
                    <a:pt x="517" y="845"/>
                  </a:cubicBezTo>
                  <a:lnTo>
                    <a:pt x="517" y="845"/>
                  </a:lnTo>
                  <a:cubicBezTo>
                    <a:pt x="514" y="845"/>
                    <a:pt x="509" y="845"/>
                    <a:pt x="503" y="845"/>
                  </a:cubicBezTo>
                  <a:cubicBezTo>
                    <a:pt x="511" y="845"/>
                    <a:pt x="516" y="842"/>
                    <a:pt x="519" y="839"/>
                  </a:cubicBezTo>
                  <a:lnTo>
                    <a:pt x="519" y="839"/>
                  </a:lnTo>
                  <a:cubicBezTo>
                    <a:pt x="518" y="841"/>
                    <a:pt x="518" y="843"/>
                    <a:pt x="517" y="845"/>
                  </a:cubicBezTo>
                  <a:lnTo>
                    <a:pt x="517" y="845"/>
                  </a:lnTo>
                  <a:cubicBezTo>
                    <a:pt x="526" y="843"/>
                    <a:pt x="526" y="839"/>
                    <a:pt x="526" y="822"/>
                  </a:cubicBezTo>
                  <a:lnTo>
                    <a:pt x="526" y="822"/>
                  </a:lnTo>
                  <a:cubicBezTo>
                    <a:pt x="526" y="823"/>
                    <a:pt x="526" y="832"/>
                    <a:pt x="519" y="839"/>
                  </a:cubicBezTo>
                  <a:lnTo>
                    <a:pt x="519" y="839"/>
                  </a:lnTo>
                  <a:cubicBezTo>
                    <a:pt x="521" y="833"/>
                    <a:pt x="523" y="828"/>
                    <a:pt x="526" y="822"/>
                  </a:cubicBezTo>
                  <a:cubicBezTo>
                    <a:pt x="548" y="754"/>
                    <a:pt x="571" y="685"/>
                    <a:pt x="594" y="640"/>
                  </a:cubicBezTo>
                  <a:cubicBezTo>
                    <a:pt x="617" y="571"/>
                    <a:pt x="640" y="526"/>
                    <a:pt x="685" y="457"/>
                  </a:cubicBezTo>
                  <a:cubicBezTo>
                    <a:pt x="685" y="457"/>
                    <a:pt x="708" y="434"/>
                    <a:pt x="708" y="411"/>
                  </a:cubicBezTo>
                  <a:cubicBezTo>
                    <a:pt x="731" y="411"/>
                    <a:pt x="731" y="389"/>
                    <a:pt x="754" y="389"/>
                  </a:cubicBezTo>
                  <a:cubicBezTo>
                    <a:pt x="800" y="343"/>
                    <a:pt x="822" y="275"/>
                    <a:pt x="777" y="206"/>
                  </a:cubicBezTo>
                  <a:cubicBezTo>
                    <a:pt x="763" y="179"/>
                    <a:pt x="734" y="168"/>
                    <a:pt x="703" y="168"/>
                  </a:cubicBezTo>
                  <a:cubicBezTo>
                    <a:pt x="682" y="168"/>
                    <a:pt x="659" y="174"/>
                    <a:pt x="640" y="183"/>
                  </a:cubicBezTo>
                  <a:cubicBezTo>
                    <a:pt x="640" y="160"/>
                    <a:pt x="617" y="160"/>
                    <a:pt x="617" y="138"/>
                  </a:cubicBezTo>
                  <a:cubicBezTo>
                    <a:pt x="594" y="115"/>
                    <a:pt x="548" y="92"/>
                    <a:pt x="526" y="69"/>
                  </a:cubicBezTo>
                  <a:cubicBezTo>
                    <a:pt x="526" y="69"/>
                    <a:pt x="526" y="46"/>
                    <a:pt x="526" y="46"/>
                  </a:cubicBezTo>
                  <a:cubicBezTo>
                    <a:pt x="503" y="46"/>
                    <a:pt x="503" y="23"/>
                    <a:pt x="480" y="23"/>
                  </a:cubicBezTo>
                  <a:cubicBezTo>
                    <a:pt x="457" y="1"/>
                    <a:pt x="434" y="1"/>
                    <a:pt x="412" y="1"/>
                  </a:cubicBezTo>
                  <a:close/>
                </a:path>
              </a:pathLst>
            </a:custGeom>
            <a:solidFill>
              <a:srgbClr val="FECE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48" name="Google Shape;7148;p25"/>
            <p:cNvSpPr/>
            <p:nvPr/>
          </p:nvSpPr>
          <p:spPr>
            <a:xfrm>
              <a:off x="6556725" y="1976725"/>
              <a:ext cx="34825" cy="159650"/>
            </a:xfrm>
            <a:custGeom>
              <a:avLst/>
              <a:gdLst/>
              <a:ahLst/>
              <a:cxnLst/>
              <a:rect l="l" t="t" r="r" b="b"/>
              <a:pathLst>
                <a:path w="1393" h="6386" extrusionOk="0">
                  <a:moveTo>
                    <a:pt x="1279" y="0"/>
                  </a:moveTo>
                  <a:cubicBezTo>
                    <a:pt x="1188" y="0"/>
                    <a:pt x="1096" y="0"/>
                    <a:pt x="1028" y="23"/>
                  </a:cubicBezTo>
                  <a:cubicBezTo>
                    <a:pt x="959" y="46"/>
                    <a:pt x="914" y="69"/>
                    <a:pt x="868" y="114"/>
                  </a:cubicBezTo>
                  <a:cubicBezTo>
                    <a:pt x="845" y="137"/>
                    <a:pt x="822" y="160"/>
                    <a:pt x="822" y="183"/>
                  </a:cubicBezTo>
                  <a:cubicBezTo>
                    <a:pt x="800" y="206"/>
                    <a:pt x="777" y="251"/>
                    <a:pt x="777" y="274"/>
                  </a:cubicBezTo>
                  <a:cubicBezTo>
                    <a:pt x="731" y="343"/>
                    <a:pt x="708" y="411"/>
                    <a:pt x="708" y="480"/>
                  </a:cubicBezTo>
                  <a:cubicBezTo>
                    <a:pt x="685" y="571"/>
                    <a:pt x="663" y="685"/>
                    <a:pt x="640" y="799"/>
                  </a:cubicBezTo>
                  <a:cubicBezTo>
                    <a:pt x="640" y="845"/>
                    <a:pt x="640" y="913"/>
                    <a:pt x="617" y="959"/>
                  </a:cubicBezTo>
                  <a:cubicBezTo>
                    <a:pt x="617" y="1005"/>
                    <a:pt x="617" y="1027"/>
                    <a:pt x="617" y="1050"/>
                  </a:cubicBezTo>
                  <a:cubicBezTo>
                    <a:pt x="617" y="1073"/>
                    <a:pt x="617" y="1119"/>
                    <a:pt x="617" y="1141"/>
                  </a:cubicBezTo>
                  <a:cubicBezTo>
                    <a:pt x="617" y="1164"/>
                    <a:pt x="617" y="1187"/>
                    <a:pt x="640" y="1210"/>
                  </a:cubicBezTo>
                  <a:cubicBezTo>
                    <a:pt x="640" y="1210"/>
                    <a:pt x="640" y="1210"/>
                    <a:pt x="640" y="1233"/>
                  </a:cubicBezTo>
                  <a:cubicBezTo>
                    <a:pt x="640" y="1324"/>
                    <a:pt x="617" y="1393"/>
                    <a:pt x="617" y="1484"/>
                  </a:cubicBezTo>
                  <a:cubicBezTo>
                    <a:pt x="571" y="1666"/>
                    <a:pt x="548" y="1849"/>
                    <a:pt x="526" y="2032"/>
                  </a:cubicBezTo>
                  <a:cubicBezTo>
                    <a:pt x="480" y="2260"/>
                    <a:pt x="457" y="2488"/>
                    <a:pt x="434" y="2716"/>
                  </a:cubicBezTo>
                  <a:cubicBezTo>
                    <a:pt x="411" y="2762"/>
                    <a:pt x="411" y="2808"/>
                    <a:pt x="411" y="2831"/>
                  </a:cubicBezTo>
                  <a:cubicBezTo>
                    <a:pt x="389" y="2922"/>
                    <a:pt x="389" y="2990"/>
                    <a:pt x="366" y="3082"/>
                  </a:cubicBezTo>
                  <a:cubicBezTo>
                    <a:pt x="343" y="3196"/>
                    <a:pt x="343" y="3287"/>
                    <a:pt x="320" y="3401"/>
                  </a:cubicBezTo>
                  <a:cubicBezTo>
                    <a:pt x="297" y="3492"/>
                    <a:pt x="297" y="3607"/>
                    <a:pt x="275" y="3721"/>
                  </a:cubicBezTo>
                  <a:cubicBezTo>
                    <a:pt x="252" y="3812"/>
                    <a:pt x="252" y="3926"/>
                    <a:pt x="229" y="4040"/>
                  </a:cubicBezTo>
                  <a:cubicBezTo>
                    <a:pt x="229" y="4132"/>
                    <a:pt x="206" y="4246"/>
                    <a:pt x="206" y="4360"/>
                  </a:cubicBezTo>
                  <a:cubicBezTo>
                    <a:pt x="206" y="4428"/>
                    <a:pt x="206" y="4474"/>
                    <a:pt x="183" y="4542"/>
                  </a:cubicBezTo>
                  <a:cubicBezTo>
                    <a:pt x="183" y="4588"/>
                    <a:pt x="160" y="4657"/>
                    <a:pt x="160" y="4725"/>
                  </a:cubicBezTo>
                  <a:cubicBezTo>
                    <a:pt x="138" y="4771"/>
                    <a:pt x="138" y="4839"/>
                    <a:pt x="115" y="4908"/>
                  </a:cubicBezTo>
                  <a:cubicBezTo>
                    <a:pt x="92" y="5045"/>
                    <a:pt x="69" y="5182"/>
                    <a:pt x="69" y="5319"/>
                  </a:cubicBezTo>
                  <a:cubicBezTo>
                    <a:pt x="46" y="5433"/>
                    <a:pt x="46" y="5547"/>
                    <a:pt x="23" y="5661"/>
                  </a:cubicBezTo>
                  <a:cubicBezTo>
                    <a:pt x="23" y="5775"/>
                    <a:pt x="1" y="5889"/>
                    <a:pt x="1" y="6003"/>
                  </a:cubicBezTo>
                  <a:cubicBezTo>
                    <a:pt x="1" y="6049"/>
                    <a:pt x="23" y="6117"/>
                    <a:pt x="69" y="6140"/>
                  </a:cubicBezTo>
                  <a:cubicBezTo>
                    <a:pt x="92" y="6163"/>
                    <a:pt x="115" y="6163"/>
                    <a:pt x="138" y="6186"/>
                  </a:cubicBezTo>
                  <a:cubicBezTo>
                    <a:pt x="138" y="6232"/>
                    <a:pt x="138" y="6277"/>
                    <a:pt x="160" y="6300"/>
                  </a:cubicBezTo>
                  <a:cubicBezTo>
                    <a:pt x="206" y="6346"/>
                    <a:pt x="229" y="6368"/>
                    <a:pt x="275" y="6368"/>
                  </a:cubicBezTo>
                  <a:cubicBezTo>
                    <a:pt x="286" y="6380"/>
                    <a:pt x="297" y="6386"/>
                    <a:pt x="312" y="6386"/>
                  </a:cubicBezTo>
                  <a:cubicBezTo>
                    <a:pt x="326" y="6386"/>
                    <a:pt x="343" y="6380"/>
                    <a:pt x="366" y="6368"/>
                  </a:cubicBezTo>
                  <a:cubicBezTo>
                    <a:pt x="389" y="6368"/>
                    <a:pt x="411" y="6346"/>
                    <a:pt x="434" y="6346"/>
                  </a:cubicBezTo>
                  <a:cubicBezTo>
                    <a:pt x="457" y="6323"/>
                    <a:pt x="503" y="6300"/>
                    <a:pt x="503" y="6277"/>
                  </a:cubicBezTo>
                  <a:cubicBezTo>
                    <a:pt x="548" y="6232"/>
                    <a:pt x="526" y="6186"/>
                    <a:pt x="526" y="6140"/>
                  </a:cubicBezTo>
                  <a:lnTo>
                    <a:pt x="526" y="6140"/>
                  </a:lnTo>
                  <a:cubicBezTo>
                    <a:pt x="526" y="6110"/>
                    <a:pt x="526" y="6079"/>
                    <a:pt x="526" y="6049"/>
                  </a:cubicBezTo>
                  <a:cubicBezTo>
                    <a:pt x="526" y="6003"/>
                    <a:pt x="548" y="5935"/>
                    <a:pt x="526" y="5889"/>
                  </a:cubicBezTo>
                  <a:cubicBezTo>
                    <a:pt x="503" y="5866"/>
                    <a:pt x="503" y="5843"/>
                    <a:pt x="480" y="5821"/>
                  </a:cubicBezTo>
                  <a:cubicBezTo>
                    <a:pt x="480" y="5798"/>
                    <a:pt x="480" y="5775"/>
                    <a:pt x="503" y="5752"/>
                  </a:cubicBezTo>
                  <a:cubicBezTo>
                    <a:pt x="503" y="5707"/>
                    <a:pt x="503" y="5661"/>
                    <a:pt x="503" y="5615"/>
                  </a:cubicBezTo>
                  <a:cubicBezTo>
                    <a:pt x="503" y="5592"/>
                    <a:pt x="503" y="5592"/>
                    <a:pt x="503" y="5570"/>
                  </a:cubicBezTo>
                  <a:cubicBezTo>
                    <a:pt x="526" y="5501"/>
                    <a:pt x="526" y="5433"/>
                    <a:pt x="526" y="5364"/>
                  </a:cubicBezTo>
                  <a:cubicBezTo>
                    <a:pt x="548" y="5250"/>
                    <a:pt x="571" y="5136"/>
                    <a:pt x="594" y="5022"/>
                  </a:cubicBezTo>
                  <a:cubicBezTo>
                    <a:pt x="617" y="4999"/>
                    <a:pt x="617" y="4953"/>
                    <a:pt x="640" y="4930"/>
                  </a:cubicBezTo>
                  <a:cubicBezTo>
                    <a:pt x="663" y="4771"/>
                    <a:pt x="685" y="4611"/>
                    <a:pt x="708" y="4428"/>
                  </a:cubicBezTo>
                  <a:cubicBezTo>
                    <a:pt x="731" y="4291"/>
                    <a:pt x="731" y="4132"/>
                    <a:pt x="754" y="3995"/>
                  </a:cubicBezTo>
                  <a:cubicBezTo>
                    <a:pt x="754" y="3972"/>
                    <a:pt x="754" y="3972"/>
                    <a:pt x="754" y="3972"/>
                  </a:cubicBezTo>
                  <a:cubicBezTo>
                    <a:pt x="800" y="3789"/>
                    <a:pt x="822" y="3607"/>
                    <a:pt x="845" y="3424"/>
                  </a:cubicBezTo>
                  <a:cubicBezTo>
                    <a:pt x="868" y="3333"/>
                    <a:pt x="868" y="3241"/>
                    <a:pt x="891" y="3150"/>
                  </a:cubicBezTo>
                  <a:cubicBezTo>
                    <a:pt x="914" y="3104"/>
                    <a:pt x="914" y="3059"/>
                    <a:pt x="936" y="3013"/>
                  </a:cubicBezTo>
                  <a:cubicBezTo>
                    <a:pt x="936" y="2990"/>
                    <a:pt x="936" y="2967"/>
                    <a:pt x="936" y="2945"/>
                  </a:cubicBezTo>
                  <a:cubicBezTo>
                    <a:pt x="936" y="2899"/>
                    <a:pt x="959" y="2876"/>
                    <a:pt x="959" y="2853"/>
                  </a:cubicBezTo>
                  <a:cubicBezTo>
                    <a:pt x="959" y="2808"/>
                    <a:pt x="936" y="2762"/>
                    <a:pt x="891" y="2716"/>
                  </a:cubicBezTo>
                  <a:cubicBezTo>
                    <a:pt x="914" y="2625"/>
                    <a:pt x="914" y="2534"/>
                    <a:pt x="936" y="2443"/>
                  </a:cubicBezTo>
                  <a:cubicBezTo>
                    <a:pt x="936" y="2397"/>
                    <a:pt x="936" y="2351"/>
                    <a:pt x="959" y="2306"/>
                  </a:cubicBezTo>
                  <a:cubicBezTo>
                    <a:pt x="959" y="2306"/>
                    <a:pt x="982" y="2306"/>
                    <a:pt x="982" y="2283"/>
                  </a:cubicBezTo>
                  <a:cubicBezTo>
                    <a:pt x="1028" y="2260"/>
                    <a:pt x="1051" y="2237"/>
                    <a:pt x="1073" y="2191"/>
                  </a:cubicBezTo>
                  <a:cubicBezTo>
                    <a:pt x="1073" y="2146"/>
                    <a:pt x="1073" y="2100"/>
                    <a:pt x="1073" y="2077"/>
                  </a:cubicBezTo>
                  <a:cubicBezTo>
                    <a:pt x="1096" y="2032"/>
                    <a:pt x="1096" y="2009"/>
                    <a:pt x="1096" y="1986"/>
                  </a:cubicBezTo>
                  <a:cubicBezTo>
                    <a:pt x="1096" y="1918"/>
                    <a:pt x="1096" y="1849"/>
                    <a:pt x="1119" y="1781"/>
                  </a:cubicBezTo>
                  <a:cubicBezTo>
                    <a:pt x="1119" y="1758"/>
                    <a:pt x="1119" y="1735"/>
                    <a:pt x="1119" y="1712"/>
                  </a:cubicBezTo>
                  <a:cubicBezTo>
                    <a:pt x="1142" y="1552"/>
                    <a:pt x="1142" y="1415"/>
                    <a:pt x="1165" y="1278"/>
                  </a:cubicBezTo>
                  <a:cubicBezTo>
                    <a:pt x="1165" y="1278"/>
                    <a:pt x="1165" y="1278"/>
                    <a:pt x="1165" y="1256"/>
                  </a:cubicBezTo>
                  <a:lnTo>
                    <a:pt x="1165" y="1210"/>
                  </a:lnTo>
                  <a:cubicBezTo>
                    <a:pt x="1165" y="1210"/>
                    <a:pt x="1188" y="1187"/>
                    <a:pt x="1188" y="1187"/>
                  </a:cubicBezTo>
                  <a:cubicBezTo>
                    <a:pt x="1188" y="1187"/>
                    <a:pt x="1188" y="1187"/>
                    <a:pt x="1188" y="1164"/>
                  </a:cubicBezTo>
                  <a:lnTo>
                    <a:pt x="1188" y="1141"/>
                  </a:lnTo>
                  <a:cubicBezTo>
                    <a:pt x="1210" y="1005"/>
                    <a:pt x="1210" y="890"/>
                    <a:pt x="1233" y="776"/>
                  </a:cubicBezTo>
                  <a:cubicBezTo>
                    <a:pt x="1256" y="639"/>
                    <a:pt x="1279" y="525"/>
                    <a:pt x="1279" y="388"/>
                  </a:cubicBezTo>
                  <a:cubicBezTo>
                    <a:pt x="1302" y="365"/>
                    <a:pt x="1302" y="320"/>
                    <a:pt x="1302" y="274"/>
                  </a:cubicBezTo>
                  <a:cubicBezTo>
                    <a:pt x="1279" y="251"/>
                    <a:pt x="1279" y="251"/>
                    <a:pt x="1256" y="228"/>
                  </a:cubicBezTo>
                  <a:lnTo>
                    <a:pt x="1279" y="228"/>
                  </a:lnTo>
                  <a:cubicBezTo>
                    <a:pt x="1347" y="228"/>
                    <a:pt x="1393" y="183"/>
                    <a:pt x="1393" y="114"/>
                  </a:cubicBezTo>
                  <a:cubicBezTo>
                    <a:pt x="1393" y="46"/>
                    <a:pt x="1347" y="0"/>
                    <a:pt x="1279"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49" name="Google Shape;7149;p25"/>
            <p:cNvSpPr/>
            <p:nvPr/>
          </p:nvSpPr>
          <p:spPr>
            <a:xfrm>
              <a:off x="6579550" y="2013250"/>
              <a:ext cx="21700" cy="119425"/>
            </a:xfrm>
            <a:custGeom>
              <a:avLst/>
              <a:gdLst/>
              <a:ahLst/>
              <a:cxnLst/>
              <a:rect l="l" t="t" r="r" b="b"/>
              <a:pathLst>
                <a:path w="868" h="4777" extrusionOk="0">
                  <a:moveTo>
                    <a:pt x="777" y="0"/>
                  </a:moveTo>
                  <a:cubicBezTo>
                    <a:pt x="754" y="0"/>
                    <a:pt x="731" y="23"/>
                    <a:pt x="708" y="69"/>
                  </a:cubicBezTo>
                  <a:cubicBezTo>
                    <a:pt x="708" y="88"/>
                    <a:pt x="708" y="122"/>
                    <a:pt x="708" y="160"/>
                  </a:cubicBezTo>
                  <a:cubicBezTo>
                    <a:pt x="685" y="365"/>
                    <a:pt x="640" y="548"/>
                    <a:pt x="617" y="753"/>
                  </a:cubicBezTo>
                  <a:cubicBezTo>
                    <a:pt x="571" y="936"/>
                    <a:pt x="548" y="1141"/>
                    <a:pt x="503" y="1324"/>
                  </a:cubicBezTo>
                  <a:cubicBezTo>
                    <a:pt x="457" y="1643"/>
                    <a:pt x="411" y="1986"/>
                    <a:pt x="343" y="2305"/>
                  </a:cubicBezTo>
                  <a:cubicBezTo>
                    <a:pt x="275" y="2762"/>
                    <a:pt x="206" y="3196"/>
                    <a:pt x="138" y="3652"/>
                  </a:cubicBezTo>
                  <a:cubicBezTo>
                    <a:pt x="115" y="3835"/>
                    <a:pt x="92" y="4017"/>
                    <a:pt x="46" y="4177"/>
                  </a:cubicBezTo>
                  <a:cubicBezTo>
                    <a:pt x="46" y="4268"/>
                    <a:pt x="23" y="4360"/>
                    <a:pt x="23" y="4451"/>
                  </a:cubicBezTo>
                  <a:cubicBezTo>
                    <a:pt x="23" y="4474"/>
                    <a:pt x="1" y="4497"/>
                    <a:pt x="1" y="4519"/>
                  </a:cubicBezTo>
                  <a:cubicBezTo>
                    <a:pt x="1" y="4542"/>
                    <a:pt x="1" y="4588"/>
                    <a:pt x="1" y="4611"/>
                  </a:cubicBezTo>
                  <a:cubicBezTo>
                    <a:pt x="1" y="4679"/>
                    <a:pt x="46" y="4748"/>
                    <a:pt x="115" y="4771"/>
                  </a:cubicBezTo>
                  <a:cubicBezTo>
                    <a:pt x="130" y="4774"/>
                    <a:pt x="146" y="4776"/>
                    <a:pt x="161" y="4776"/>
                  </a:cubicBezTo>
                  <a:cubicBezTo>
                    <a:pt x="235" y="4776"/>
                    <a:pt x="301" y="4732"/>
                    <a:pt x="320" y="4656"/>
                  </a:cubicBezTo>
                  <a:cubicBezTo>
                    <a:pt x="343" y="4611"/>
                    <a:pt x="343" y="4565"/>
                    <a:pt x="343" y="4519"/>
                  </a:cubicBezTo>
                  <a:cubicBezTo>
                    <a:pt x="366" y="4428"/>
                    <a:pt x="366" y="4337"/>
                    <a:pt x="389" y="4268"/>
                  </a:cubicBezTo>
                  <a:cubicBezTo>
                    <a:pt x="411" y="4063"/>
                    <a:pt x="411" y="3880"/>
                    <a:pt x="434" y="3698"/>
                  </a:cubicBezTo>
                  <a:cubicBezTo>
                    <a:pt x="503" y="3241"/>
                    <a:pt x="548" y="2785"/>
                    <a:pt x="617" y="2328"/>
                  </a:cubicBezTo>
                  <a:cubicBezTo>
                    <a:pt x="640" y="1986"/>
                    <a:pt x="685" y="1643"/>
                    <a:pt x="708" y="1324"/>
                  </a:cubicBezTo>
                  <a:cubicBezTo>
                    <a:pt x="731" y="1118"/>
                    <a:pt x="754" y="913"/>
                    <a:pt x="777" y="708"/>
                  </a:cubicBezTo>
                  <a:cubicBezTo>
                    <a:pt x="800" y="502"/>
                    <a:pt x="822" y="274"/>
                    <a:pt x="845" y="69"/>
                  </a:cubicBezTo>
                  <a:cubicBezTo>
                    <a:pt x="868" y="23"/>
                    <a:pt x="822" y="0"/>
                    <a:pt x="777"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50" name="Google Shape;7150;p25"/>
            <p:cNvSpPr/>
            <p:nvPr/>
          </p:nvSpPr>
          <p:spPr>
            <a:xfrm>
              <a:off x="6578975" y="2137075"/>
              <a:ext cx="6300" cy="5725"/>
            </a:xfrm>
            <a:custGeom>
              <a:avLst/>
              <a:gdLst/>
              <a:ahLst/>
              <a:cxnLst/>
              <a:rect l="l" t="t" r="r" b="b"/>
              <a:pathLst>
                <a:path w="252" h="229" extrusionOk="0">
                  <a:moveTo>
                    <a:pt x="115" y="0"/>
                  </a:moveTo>
                  <a:cubicBezTo>
                    <a:pt x="46" y="0"/>
                    <a:pt x="1" y="46"/>
                    <a:pt x="1" y="114"/>
                  </a:cubicBezTo>
                  <a:cubicBezTo>
                    <a:pt x="1" y="183"/>
                    <a:pt x="46" y="228"/>
                    <a:pt x="115" y="228"/>
                  </a:cubicBezTo>
                  <a:cubicBezTo>
                    <a:pt x="183" y="228"/>
                    <a:pt x="252" y="183"/>
                    <a:pt x="252" y="114"/>
                  </a:cubicBezTo>
                  <a:cubicBezTo>
                    <a:pt x="252" y="46"/>
                    <a:pt x="183" y="0"/>
                    <a:pt x="115" y="0"/>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51" name="Google Shape;7151;p25"/>
            <p:cNvSpPr/>
            <p:nvPr/>
          </p:nvSpPr>
          <p:spPr>
            <a:xfrm>
              <a:off x="7062300" y="1838625"/>
              <a:ext cx="49100" cy="144400"/>
            </a:xfrm>
            <a:custGeom>
              <a:avLst/>
              <a:gdLst/>
              <a:ahLst/>
              <a:cxnLst/>
              <a:rect l="l" t="t" r="r" b="b"/>
              <a:pathLst>
                <a:path w="1964" h="5776" extrusionOk="0">
                  <a:moveTo>
                    <a:pt x="823" y="3470"/>
                  </a:moveTo>
                  <a:lnTo>
                    <a:pt x="823" y="3470"/>
                  </a:lnTo>
                  <a:cubicBezTo>
                    <a:pt x="820" y="3476"/>
                    <a:pt x="818" y="3482"/>
                    <a:pt x="816" y="3488"/>
                  </a:cubicBezTo>
                  <a:lnTo>
                    <a:pt x="816" y="3488"/>
                  </a:lnTo>
                  <a:cubicBezTo>
                    <a:pt x="820" y="3483"/>
                    <a:pt x="823" y="3478"/>
                    <a:pt x="823" y="3470"/>
                  </a:cubicBezTo>
                  <a:close/>
                  <a:moveTo>
                    <a:pt x="1462" y="1"/>
                  </a:moveTo>
                  <a:cubicBezTo>
                    <a:pt x="1393" y="1"/>
                    <a:pt x="1370" y="69"/>
                    <a:pt x="1393" y="115"/>
                  </a:cubicBezTo>
                  <a:cubicBezTo>
                    <a:pt x="1393" y="206"/>
                    <a:pt x="1416" y="274"/>
                    <a:pt x="1439" y="366"/>
                  </a:cubicBezTo>
                  <a:cubicBezTo>
                    <a:pt x="1439" y="525"/>
                    <a:pt x="1439" y="685"/>
                    <a:pt x="1439" y="845"/>
                  </a:cubicBezTo>
                  <a:cubicBezTo>
                    <a:pt x="1439" y="936"/>
                    <a:pt x="1439" y="1005"/>
                    <a:pt x="1439" y="1096"/>
                  </a:cubicBezTo>
                  <a:cubicBezTo>
                    <a:pt x="1439" y="1165"/>
                    <a:pt x="1416" y="1256"/>
                    <a:pt x="1416" y="1347"/>
                  </a:cubicBezTo>
                  <a:cubicBezTo>
                    <a:pt x="1393" y="1507"/>
                    <a:pt x="1348" y="1667"/>
                    <a:pt x="1325" y="1827"/>
                  </a:cubicBezTo>
                  <a:cubicBezTo>
                    <a:pt x="1302" y="1918"/>
                    <a:pt x="1279" y="2009"/>
                    <a:pt x="1256" y="2100"/>
                  </a:cubicBezTo>
                  <a:lnTo>
                    <a:pt x="1188" y="2352"/>
                  </a:lnTo>
                  <a:cubicBezTo>
                    <a:pt x="1142" y="2534"/>
                    <a:pt x="1096" y="2694"/>
                    <a:pt x="1051" y="2876"/>
                  </a:cubicBezTo>
                  <a:cubicBezTo>
                    <a:pt x="1005" y="3036"/>
                    <a:pt x="937" y="3219"/>
                    <a:pt x="868" y="3379"/>
                  </a:cubicBezTo>
                  <a:cubicBezTo>
                    <a:pt x="845" y="3401"/>
                    <a:pt x="845" y="3424"/>
                    <a:pt x="823" y="3447"/>
                  </a:cubicBezTo>
                  <a:cubicBezTo>
                    <a:pt x="828" y="3447"/>
                    <a:pt x="832" y="3447"/>
                    <a:pt x="835" y="3447"/>
                  </a:cubicBezTo>
                  <a:lnTo>
                    <a:pt x="835" y="3447"/>
                  </a:lnTo>
                  <a:cubicBezTo>
                    <a:pt x="825" y="3472"/>
                    <a:pt x="820" y="3489"/>
                    <a:pt x="810" y="3504"/>
                  </a:cubicBezTo>
                  <a:lnTo>
                    <a:pt x="810" y="3504"/>
                  </a:lnTo>
                  <a:cubicBezTo>
                    <a:pt x="812" y="3499"/>
                    <a:pt x="814" y="3493"/>
                    <a:pt x="816" y="3488"/>
                  </a:cubicBezTo>
                  <a:lnTo>
                    <a:pt x="816" y="3488"/>
                  </a:lnTo>
                  <a:cubicBezTo>
                    <a:pt x="809" y="3496"/>
                    <a:pt x="800" y="3501"/>
                    <a:pt x="800" y="3516"/>
                  </a:cubicBezTo>
                  <a:cubicBezTo>
                    <a:pt x="804" y="3512"/>
                    <a:pt x="807" y="3508"/>
                    <a:pt x="810" y="3504"/>
                  </a:cubicBezTo>
                  <a:lnTo>
                    <a:pt x="810" y="3504"/>
                  </a:lnTo>
                  <a:cubicBezTo>
                    <a:pt x="743" y="3675"/>
                    <a:pt x="659" y="3846"/>
                    <a:pt x="594" y="4018"/>
                  </a:cubicBezTo>
                  <a:cubicBezTo>
                    <a:pt x="549" y="4086"/>
                    <a:pt x="503" y="4178"/>
                    <a:pt x="457" y="4269"/>
                  </a:cubicBezTo>
                  <a:cubicBezTo>
                    <a:pt x="412" y="4360"/>
                    <a:pt x="366" y="4429"/>
                    <a:pt x="320" y="4497"/>
                  </a:cubicBezTo>
                  <a:cubicBezTo>
                    <a:pt x="298" y="4543"/>
                    <a:pt x="275" y="4588"/>
                    <a:pt x="252" y="4634"/>
                  </a:cubicBezTo>
                  <a:cubicBezTo>
                    <a:pt x="229" y="4680"/>
                    <a:pt x="206" y="4703"/>
                    <a:pt x="183" y="4748"/>
                  </a:cubicBezTo>
                  <a:cubicBezTo>
                    <a:pt x="138" y="4794"/>
                    <a:pt x="92" y="4839"/>
                    <a:pt x="69" y="4908"/>
                  </a:cubicBezTo>
                  <a:cubicBezTo>
                    <a:pt x="46" y="4908"/>
                    <a:pt x="46" y="4908"/>
                    <a:pt x="46" y="4931"/>
                  </a:cubicBezTo>
                  <a:cubicBezTo>
                    <a:pt x="1" y="4976"/>
                    <a:pt x="1" y="5045"/>
                    <a:pt x="24" y="5091"/>
                  </a:cubicBezTo>
                  <a:cubicBezTo>
                    <a:pt x="24" y="5136"/>
                    <a:pt x="69" y="5182"/>
                    <a:pt x="92" y="5227"/>
                  </a:cubicBezTo>
                  <a:cubicBezTo>
                    <a:pt x="138" y="5296"/>
                    <a:pt x="183" y="5364"/>
                    <a:pt x="229" y="5456"/>
                  </a:cubicBezTo>
                  <a:cubicBezTo>
                    <a:pt x="252" y="5479"/>
                    <a:pt x="252" y="5501"/>
                    <a:pt x="275" y="5547"/>
                  </a:cubicBezTo>
                  <a:cubicBezTo>
                    <a:pt x="275" y="5547"/>
                    <a:pt x="275" y="5547"/>
                    <a:pt x="275" y="5570"/>
                  </a:cubicBezTo>
                  <a:cubicBezTo>
                    <a:pt x="275" y="5638"/>
                    <a:pt x="320" y="5707"/>
                    <a:pt x="366" y="5752"/>
                  </a:cubicBezTo>
                  <a:cubicBezTo>
                    <a:pt x="396" y="5768"/>
                    <a:pt x="432" y="5775"/>
                    <a:pt x="467" y="5775"/>
                  </a:cubicBezTo>
                  <a:cubicBezTo>
                    <a:pt x="539" y="5775"/>
                    <a:pt x="610" y="5745"/>
                    <a:pt x="640" y="5684"/>
                  </a:cubicBezTo>
                  <a:cubicBezTo>
                    <a:pt x="640" y="5661"/>
                    <a:pt x="663" y="5638"/>
                    <a:pt x="663" y="5616"/>
                  </a:cubicBezTo>
                  <a:cubicBezTo>
                    <a:pt x="708" y="5616"/>
                    <a:pt x="754" y="5593"/>
                    <a:pt x="777" y="5570"/>
                  </a:cubicBezTo>
                  <a:cubicBezTo>
                    <a:pt x="845" y="5479"/>
                    <a:pt x="891" y="5387"/>
                    <a:pt x="960" y="5296"/>
                  </a:cubicBezTo>
                  <a:cubicBezTo>
                    <a:pt x="1005" y="5205"/>
                    <a:pt x="1051" y="5113"/>
                    <a:pt x="1096" y="5045"/>
                  </a:cubicBezTo>
                  <a:cubicBezTo>
                    <a:pt x="1142" y="4954"/>
                    <a:pt x="1188" y="4862"/>
                    <a:pt x="1233" y="4794"/>
                  </a:cubicBezTo>
                  <a:cubicBezTo>
                    <a:pt x="1279" y="4680"/>
                    <a:pt x="1325" y="4588"/>
                    <a:pt x="1370" y="4474"/>
                  </a:cubicBezTo>
                  <a:cubicBezTo>
                    <a:pt x="1439" y="4314"/>
                    <a:pt x="1484" y="4132"/>
                    <a:pt x="1553" y="3972"/>
                  </a:cubicBezTo>
                  <a:cubicBezTo>
                    <a:pt x="1599" y="3789"/>
                    <a:pt x="1667" y="3630"/>
                    <a:pt x="1713" y="3447"/>
                  </a:cubicBezTo>
                  <a:cubicBezTo>
                    <a:pt x="1758" y="3265"/>
                    <a:pt x="1804" y="3059"/>
                    <a:pt x="1850" y="2876"/>
                  </a:cubicBezTo>
                  <a:cubicBezTo>
                    <a:pt x="1873" y="2785"/>
                    <a:pt x="1895" y="2671"/>
                    <a:pt x="1895" y="2557"/>
                  </a:cubicBezTo>
                  <a:cubicBezTo>
                    <a:pt x="1918" y="2466"/>
                    <a:pt x="1918" y="2374"/>
                    <a:pt x="1918" y="2260"/>
                  </a:cubicBezTo>
                  <a:cubicBezTo>
                    <a:pt x="1941" y="2100"/>
                    <a:pt x="1941" y="1941"/>
                    <a:pt x="1941" y="1781"/>
                  </a:cubicBezTo>
                  <a:cubicBezTo>
                    <a:pt x="1941" y="1598"/>
                    <a:pt x="1964" y="1416"/>
                    <a:pt x="1941" y="1233"/>
                  </a:cubicBezTo>
                  <a:cubicBezTo>
                    <a:pt x="1941" y="1165"/>
                    <a:pt x="1941" y="1119"/>
                    <a:pt x="1918" y="1073"/>
                  </a:cubicBezTo>
                  <a:cubicBezTo>
                    <a:pt x="1918" y="982"/>
                    <a:pt x="1918" y="914"/>
                    <a:pt x="1895" y="822"/>
                  </a:cubicBezTo>
                  <a:cubicBezTo>
                    <a:pt x="1895" y="754"/>
                    <a:pt x="1873" y="662"/>
                    <a:pt x="1804" y="640"/>
                  </a:cubicBezTo>
                  <a:cubicBezTo>
                    <a:pt x="1781" y="617"/>
                    <a:pt x="1736" y="617"/>
                    <a:pt x="1713" y="617"/>
                  </a:cubicBezTo>
                  <a:cubicBezTo>
                    <a:pt x="1713" y="617"/>
                    <a:pt x="1690" y="640"/>
                    <a:pt x="1690" y="640"/>
                  </a:cubicBezTo>
                  <a:cubicBezTo>
                    <a:pt x="1667" y="594"/>
                    <a:pt x="1667" y="525"/>
                    <a:pt x="1667" y="480"/>
                  </a:cubicBezTo>
                  <a:cubicBezTo>
                    <a:pt x="1644" y="343"/>
                    <a:pt x="1599" y="206"/>
                    <a:pt x="1576" y="69"/>
                  </a:cubicBezTo>
                  <a:cubicBezTo>
                    <a:pt x="1553" y="23"/>
                    <a:pt x="1507" y="1"/>
                    <a:pt x="1484"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52" name="Google Shape;7152;p25"/>
            <p:cNvSpPr/>
            <p:nvPr/>
          </p:nvSpPr>
          <p:spPr>
            <a:xfrm>
              <a:off x="7033200" y="1994975"/>
              <a:ext cx="107300" cy="521575"/>
            </a:xfrm>
            <a:custGeom>
              <a:avLst/>
              <a:gdLst/>
              <a:ahLst/>
              <a:cxnLst/>
              <a:rect l="l" t="t" r="r" b="b"/>
              <a:pathLst>
                <a:path w="4292" h="20863" extrusionOk="0">
                  <a:moveTo>
                    <a:pt x="2877" y="1941"/>
                  </a:moveTo>
                  <a:cubicBezTo>
                    <a:pt x="2877" y="1941"/>
                    <a:pt x="2877" y="1951"/>
                    <a:pt x="2883" y="1958"/>
                  </a:cubicBezTo>
                  <a:lnTo>
                    <a:pt x="2883" y="1958"/>
                  </a:lnTo>
                  <a:cubicBezTo>
                    <a:pt x="2881" y="1952"/>
                    <a:pt x="2879" y="1946"/>
                    <a:pt x="2877" y="1941"/>
                  </a:cubicBezTo>
                  <a:close/>
                  <a:moveTo>
                    <a:pt x="1918" y="1"/>
                  </a:moveTo>
                  <a:cubicBezTo>
                    <a:pt x="1895" y="1"/>
                    <a:pt x="1872" y="1"/>
                    <a:pt x="1850" y="23"/>
                  </a:cubicBezTo>
                  <a:cubicBezTo>
                    <a:pt x="1804" y="69"/>
                    <a:pt x="1804" y="160"/>
                    <a:pt x="1850" y="183"/>
                  </a:cubicBezTo>
                  <a:cubicBezTo>
                    <a:pt x="1918" y="252"/>
                    <a:pt x="1987" y="320"/>
                    <a:pt x="2055" y="411"/>
                  </a:cubicBezTo>
                  <a:cubicBezTo>
                    <a:pt x="2146" y="526"/>
                    <a:pt x="2215" y="640"/>
                    <a:pt x="2283" y="754"/>
                  </a:cubicBezTo>
                  <a:cubicBezTo>
                    <a:pt x="2375" y="891"/>
                    <a:pt x="2443" y="1028"/>
                    <a:pt x="2512" y="1165"/>
                  </a:cubicBezTo>
                  <a:cubicBezTo>
                    <a:pt x="2580" y="1279"/>
                    <a:pt x="2648" y="1416"/>
                    <a:pt x="2717" y="1553"/>
                  </a:cubicBezTo>
                  <a:cubicBezTo>
                    <a:pt x="2763" y="1690"/>
                    <a:pt x="2831" y="1827"/>
                    <a:pt x="2900" y="1964"/>
                  </a:cubicBezTo>
                  <a:cubicBezTo>
                    <a:pt x="2892" y="1964"/>
                    <a:pt x="2887" y="1961"/>
                    <a:pt x="2883" y="1958"/>
                  </a:cubicBezTo>
                  <a:lnTo>
                    <a:pt x="2883" y="1958"/>
                  </a:lnTo>
                  <a:cubicBezTo>
                    <a:pt x="3017" y="2295"/>
                    <a:pt x="3130" y="2655"/>
                    <a:pt x="3242" y="3036"/>
                  </a:cubicBezTo>
                  <a:cubicBezTo>
                    <a:pt x="3288" y="3128"/>
                    <a:pt x="3310" y="3219"/>
                    <a:pt x="3333" y="3310"/>
                  </a:cubicBezTo>
                  <a:cubicBezTo>
                    <a:pt x="3356" y="3402"/>
                    <a:pt x="3379" y="3493"/>
                    <a:pt x="3402" y="3584"/>
                  </a:cubicBezTo>
                  <a:cubicBezTo>
                    <a:pt x="3447" y="3790"/>
                    <a:pt x="3516" y="3972"/>
                    <a:pt x="3562" y="4178"/>
                  </a:cubicBezTo>
                  <a:cubicBezTo>
                    <a:pt x="3584" y="4315"/>
                    <a:pt x="3630" y="4474"/>
                    <a:pt x="3653" y="4611"/>
                  </a:cubicBezTo>
                  <a:cubicBezTo>
                    <a:pt x="3676" y="4748"/>
                    <a:pt x="3698" y="4885"/>
                    <a:pt x="3721" y="5022"/>
                  </a:cubicBezTo>
                  <a:cubicBezTo>
                    <a:pt x="3744" y="5228"/>
                    <a:pt x="3767" y="5410"/>
                    <a:pt x="3790" y="5593"/>
                  </a:cubicBezTo>
                  <a:cubicBezTo>
                    <a:pt x="3790" y="5684"/>
                    <a:pt x="3790" y="5775"/>
                    <a:pt x="3813" y="5867"/>
                  </a:cubicBezTo>
                  <a:cubicBezTo>
                    <a:pt x="3813" y="5958"/>
                    <a:pt x="3813" y="6072"/>
                    <a:pt x="3835" y="6163"/>
                  </a:cubicBezTo>
                  <a:cubicBezTo>
                    <a:pt x="3835" y="6278"/>
                    <a:pt x="3835" y="6369"/>
                    <a:pt x="3835" y="6483"/>
                  </a:cubicBezTo>
                  <a:cubicBezTo>
                    <a:pt x="3858" y="6574"/>
                    <a:pt x="3858" y="6688"/>
                    <a:pt x="3858" y="6780"/>
                  </a:cubicBezTo>
                  <a:cubicBezTo>
                    <a:pt x="3858" y="6985"/>
                    <a:pt x="3881" y="7191"/>
                    <a:pt x="3881" y="7373"/>
                  </a:cubicBezTo>
                  <a:cubicBezTo>
                    <a:pt x="3881" y="7487"/>
                    <a:pt x="3881" y="7579"/>
                    <a:pt x="3881" y="7693"/>
                  </a:cubicBezTo>
                  <a:cubicBezTo>
                    <a:pt x="3881" y="7784"/>
                    <a:pt x="3904" y="7898"/>
                    <a:pt x="3904" y="7989"/>
                  </a:cubicBezTo>
                  <a:cubicBezTo>
                    <a:pt x="3904" y="8195"/>
                    <a:pt x="3904" y="8400"/>
                    <a:pt x="3904" y="8606"/>
                  </a:cubicBezTo>
                  <a:cubicBezTo>
                    <a:pt x="3904" y="8697"/>
                    <a:pt x="3904" y="8811"/>
                    <a:pt x="3904" y="8902"/>
                  </a:cubicBezTo>
                  <a:cubicBezTo>
                    <a:pt x="3881" y="9017"/>
                    <a:pt x="3881" y="9108"/>
                    <a:pt x="3881" y="9222"/>
                  </a:cubicBezTo>
                  <a:cubicBezTo>
                    <a:pt x="3881" y="9427"/>
                    <a:pt x="3858" y="9633"/>
                    <a:pt x="3858" y="9838"/>
                  </a:cubicBezTo>
                  <a:cubicBezTo>
                    <a:pt x="3835" y="10067"/>
                    <a:pt x="3813" y="10295"/>
                    <a:pt x="3790" y="10523"/>
                  </a:cubicBezTo>
                  <a:cubicBezTo>
                    <a:pt x="3790" y="10546"/>
                    <a:pt x="3790" y="10569"/>
                    <a:pt x="3790" y="10592"/>
                  </a:cubicBezTo>
                  <a:cubicBezTo>
                    <a:pt x="3767" y="10683"/>
                    <a:pt x="3744" y="10797"/>
                    <a:pt x="3744" y="10888"/>
                  </a:cubicBezTo>
                  <a:cubicBezTo>
                    <a:pt x="3721" y="10957"/>
                    <a:pt x="3721" y="11025"/>
                    <a:pt x="3721" y="11094"/>
                  </a:cubicBezTo>
                  <a:cubicBezTo>
                    <a:pt x="3653" y="11482"/>
                    <a:pt x="3607" y="11870"/>
                    <a:pt x="3516" y="12258"/>
                  </a:cubicBezTo>
                  <a:cubicBezTo>
                    <a:pt x="3493" y="12463"/>
                    <a:pt x="3447" y="12646"/>
                    <a:pt x="3402" y="12851"/>
                  </a:cubicBezTo>
                  <a:cubicBezTo>
                    <a:pt x="3379" y="13034"/>
                    <a:pt x="3333" y="13216"/>
                    <a:pt x="3288" y="13399"/>
                  </a:cubicBezTo>
                  <a:cubicBezTo>
                    <a:pt x="3242" y="13582"/>
                    <a:pt x="3196" y="13741"/>
                    <a:pt x="3151" y="13924"/>
                  </a:cubicBezTo>
                  <a:cubicBezTo>
                    <a:pt x="3105" y="14107"/>
                    <a:pt x="3059" y="14289"/>
                    <a:pt x="3014" y="14449"/>
                  </a:cubicBezTo>
                  <a:cubicBezTo>
                    <a:pt x="2945" y="14632"/>
                    <a:pt x="2900" y="14814"/>
                    <a:pt x="2831" y="14974"/>
                  </a:cubicBezTo>
                  <a:cubicBezTo>
                    <a:pt x="2785" y="15157"/>
                    <a:pt x="2717" y="15316"/>
                    <a:pt x="2648" y="15476"/>
                  </a:cubicBezTo>
                  <a:cubicBezTo>
                    <a:pt x="2603" y="15590"/>
                    <a:pt x="2580" y="15704"/>
                    <a:pt x="2534" y="15796"/>
                  </a:cubicBezTo>
                  <a:cubicBezTo>
                    <a:pt x="2489" y="15910"/>
                    <a:pt x="2466" y="16024"/>
                    <a:pt x="2420" y="16138"/>
                  </a:cubicBezTo>
                  <a:cubicBezTo>
                    <a:pt x="2375" y="16275"/>
                    <a:pt x="2329" y="16389"/>
                    <a:pt x="2283" y="16503"/>
                  </a:cubicBezTo>
                  <a:cubicBezTo>
                    <a:pt x="2238" y="16617"/>
                    <a:pt x="2192" y="16709"/>
                    <a:pt x="2169" y="16823"/>
                  </a:cubicBezTo>
                  <a:cubicBezTo>
                    <a:pt x="2146" y="16823"/>
                    <a:pt x="2146" y="16823"/>
                    <a:pt x="2146" y="16846"/>
                  </a:cubicBezTo>
                  <a:cubicBezTo>
                    <a:pt x="2124" y="16891"/>
                    <a:pt x="2101" y="16937"/>
                    <a:pt x="2101" y="16960"/>
                  </a:cubicBezTo>
                  <a:lnTo>
                    <a:pt x="2101" y="16960"/>
                  </a:lnTo>
                  <a:cubicBezTo>
                    <a:pt x="2101" y="16960"/>
                    <a:pt x="2101" y="16937"/>
                    <a:pt x="2124" y="16914"/>
                  </a:cubicBezTo>
                  <a:lnTo>
                    <a:pt x="2124" y="16914"/>
                  </a:lnTo>
                  <a:cubicBezTo>
                    <a:pt x="2055" y="17074"/>
                    <a:pt x="1987" y="17211"/>
                    <a:pt x="1918" y="17371"/>
                  </a:cubicBezTo>
                  <a:cubicBezTo>
                    <a:pt x="1850" y="17530"/>
                    <a:pt x="1758" y="17690"/>
                    <a:pt x="1690" y="17850"/>
                  </a:cubicBezTo>
                  <a:cubicBezTo>
                    <a:pt x="1621" y="18010"/>
                    <a:pt x="1553" y="18170"/>
                    <a:pt x="1484" y="18329"/>
                  </a:cubicBezTo>
                  <a:cubicBezTo>
                    <a:pt x="1393" y="18489"/>
                    <a:pt x="1302" y="18649"/>
                    <a:pt x="1210" y="18809"/>
                  </a:cubicBezTo>
                  <a:cubicBezTo>
                    <a:pt x="1142" y="18900"/>
                    <a:pt x="1096" y="18991"/>
                    <a:pt x="1051" y="19060"/>
                  </a:cubicBezTo>
                  <a:cubicBezTo>
                    <a:pt x="1005" y="19151"/>
                    <a:pt x="959" y="19242"/>
                    <a:pt x="914" y="19311"/>
                  </a:cubicBezTo>
                  <a:cubicBezTo>
                    <a:pt x="822" y="19471"/>
                    <a:pt x="731" y="19630"/>
                    <a:pt x="640" y="19790"/>
                  </a:cubicBezTo>
                  <a:cubicBezTo>
                    <a:pt x="594" y="19859"/>
                    <a:pt x="549" y="19927"/>
                    <a:pt x="480" y="19996"/>
                  </a:cubicBezTo>
                  <a:cubicBezTo>
                    <a:pt x="434" y="20064"/>
                    <a:pt x="389" y="20155"/>
                    <a:pt x="343" y="20224"/>
                  </a:cubicBezTo>
                  <a:cubicBezTo>
                    <a:pt x="252" y="20361"/>
                    <a:pt x="138" y="20521"/>
                    <a:pt x="46" y="20657"/>
                  </a:cubicBezTo>
                  <a:cubicBezTo>
                    <a:pt x="1" y="20726"/>
                    <a:pt x="24" y="20794"/>
                    <a:pt x="69" y="20840"/>
                  </a:cubicBezTo>
                  <a:cubicBezTo>
                    <a:pt x="69" y="20863"/>
                    <a:pt x="92" y="20863"/>
                    <a:pt x="92" y="20863"/>
                  </a:cubicBezTo>
                  <a:cubicBezTo>
                    <a:pt x="115" y="20840"/>
                    <a:pt x="138" y="20817"/>
                    <a:pt x="161" y="20794"/>
                  </a:cubicBezTo>
                  <a:lnTo>
                    <a:pt x="297" y="20635"/>
                  </a:lnTo>
                  <a:lnTo>
                    <a:pt x="343" y="20566"/>
                  </a:lnTo>
                  <a:cubicBezTo>
                    <a:pt x="366" y="20543"/>
                    <a:pt x="389" y="20521"/>
                    <a:pt x="412" y="20498"/>
                  </a:cubicBezTo>
                  <a:cubicBezTo>
                    <a:pt x="457" y="20452"/>
                    <a:pt x="503" y="20406"/>
                    <a:pt x="549" y="20384"/>
                  </a:cubicBezTo>
                  <a:cubicBezTo>
                    <a:pt x="549" y="20361"/>
                    <a:pt x="549" y="20361"/>
                    <a:pt x="571" y="20361"/>
                  </a:cubicBezTo>
                  <a:cubicBezTo>
                    <a:pt x="640" y="20269"/>
                    <a:pt x="708" y="20178"/>
                    <a:pt x="777" y="20087"/>
                  </a:cubicBezTo>
                  <a:cubicBezTo>
                    <a:pt x="822" y="20041"/>
                    <a:pt x="845" y="19996"/>
                    <a:pt x="891" y="19950"/>
                  </a:cubicBezTo>
                  <a:cubicBezTo>
                    <a:pt x="937" y="19881"/>
                    <a:pt x="982" y="19836"/>
                    <a:pt x="1028" y="19767"/>
                  </a:cubicBezTo>
                  <a:cubicBezTo>
                    <a:pt x="1051" y="19744"/>
                    <a:pt x="1074" y="19699"/>
                    <a:pt x="1096" y="19676"/>
                  </a:cubicBezTo>
                  <a:cubicBezTo>
                    <a:pt x="1165" y="19585"/>
                    <a:pt x="1210" y="19516"/>
                    <a:pt x="1256" y="19425"/>
                  </a:cubicBezTo>
                  <a:cubicBezTo>
                    <a:pt x="1302" y="19334"/>
                    <a:pt x="1347" y="19265"/>
                    <a:pt x="1393" y="19174"/>
                  </a:cubicBezTo>
                  <a:cubicBezTo>
                    <a:pt x="1439" y="19083"/>
                    <a:pt x="1507" y="18991"/>
                    <a:pt x="1553" y="18923"/>
                  </a:cubicBezTo>
                  <a:cubicBezTo>
                    <a:pt x="1599" y="18831"/>
                    <a:pt x="1644" y="18763"/>
                    <a:pt x="1690" y="18672"/>
                  </a:cubicBezTo>
                  <a:cubicBezTo>
                    <a:pt x="1735" y="18603"/>
                    <a:pt x="1781" y="18512"/>
                    <a:pt x="1827" y="18443"/>
                  </a:cubicBezTo>
                  <a:cubicBezTo>
                    <a:pt x="1895" y="18261"/>
                    <a:pt x="1987" y="18101"/>
                    <a:pt x="2055" y="17941"/>
                  </a:cubicBezTo>
                  <a:cubicBezTo>
                    <a:pt x="2101" y="17850"/>
                    <a:pt x="2146" y="17759"/>
                    <a:pt x="2192" y="17667"/>
                  </a:cubicBezTo>
                  <a:cubicBezTo>
                    <a:pt x="2215" y="17599"/>
                    <a:pt x="2260" y="17508"/>
                    <a:pt x="2306" y="17416"/>
                  </a:cubicBezTo>
                  <a:cubicBezTo>
                    <a:pt x="2397" y="17234"/>
                    <a:pt x="2489" y="17051"/>
                    <a:pt x="2557" y="16868"/>
                  </a:cubicBezTo>
                  <a:cubicBezTo>
                    <a:pt x="2557" y="16823"/>
                    <a:pt x="2580" y="16800"/>
                    <a:pt x="2580" y="16777"/>
                  </a:cubicBezTo>
                  <a:cubicBezTo>
                    <a:pt x="2580" y="16777"/>
                    <a:pt x="2580" y="16800"/>
                    <a:pt x="2580" y="16823"/>
                  </a:cubicBezTo>
                  <a:cubicBezTo>
                    <a:pt x="2648" y="16617"/>
                    <a:pt x="2740" y="16412"/>
                    <a:pt x="2808" y="16207"/>
                  </a:cubicBezTo>
                  <a:cubicBezTo>
                    <a:pt x="2877" y="16024"/>
                    <a:pt x="2922" y="15864"/>
                    <a:pt x="2991" y="15682"/>
                  </a:cubicBezTo>
                  <a:cubicBezTo>
                    <a:pt x="3128" y="15339"/>
                    <a:pt x="3242" y="14997"/>
                    <a:pt x="3356" y="14654"/>
                  </a:cubicBezTo>
                  <a:cubicBezTo>
                    <a:pt x="3470" y="14312"/>
                    <a:pt x="3562" y="13947"/>
                    <a:pt x="3653" y="13582"/>
                  </a:cubicBezTo>
                  <a:cubicBezTo>
                    <a:pt x="3721" y="13216"/>
                    <a:pt x="3813" y="12828"/>
                    <a:pt x="3881" y="12463"/>
                  </a:cubicBezTo>
                  <a:cubicBezTo>
                    <a:pt x="3972" y="11984"/>
                    <a:pt x="4041" y="11527"/>
                    <a:pt x="4109" y="11048"/>
                  </a:cubicBezTo>
                  <a:cubicBezTo>
                    <a:pt x="4132" y="10934"/>
                    <a:pt x="4132" y="10843"/>
                    <a:pt x="4155" y="10728"/>
                  </a:cubicBezTo>
                  <a:cubicBezTo>
                    <a:pt x="4155" y="10706"/>
                    <a:pt x="4155" y="10660"/>
                    <a:pt x="4155" y="10637"/>
                  </a:cubicBezTo>
                  <a:cubicBezTo>
                    <a:pt x="4155" y="10637"/>
                    <a:pt x="4155" y="10614"/>
                    <a:pt x="4178" y="10614"/>
                  </a:cubicBezTo>
                  <a:cubicBezTo>
                    <a:pt x="4223" y="10204"/>
                    <a:pt x="4246" y="9815"/>
                    <a:pt x="4269" y="9405"/>
                  </a:cubicBezTo>
                  <a:cubicBezTo>
                    <a:pt x="4269" y="9313"/>
                    <a:pt x="4269" y="9199"/>
                    <a:pt x="4269" y="9085"/>
                  </a:cubicBezTo>
                  <a:cubicBezTo>
                    <a:pt x="4292" y="8994"/>
                    <a:pt x="4292" y="8902"/>
                    <a:pt x="4292" y="8788"/>
                  </a:cubicBezTo>
                  <a:cubicBezTo>
                    <a:pt x="4292" y="8583"/>
                    <a:pt x="4292" y="8377"/>
                    <a:pt x="4292" y="8172"/>
                  </a:cubicBezTo>
                  <a:cubicBezTo>
                    <a:pt x="4292" y="8081"/>
                    <a:pt x="4292" y="7967"/>
                    <a:pt x="4292" y="7875"/>
                  </a:cubicBezTo>
                  <a:cubicBezTo>
                    <a:pt x="4269" y="7761"/>
                    <a:pt x="4269" y="7670"/>
                    <a:pt x="4269" y="7556"/>
                  </a:cubicBezTo>
                  <a:cubicBezTo>
                    <a:pt x="4269" y="7373"/>
                    <a:pt x="4269" y="7168"/>
                    <a:pt x="4246" y="6962"/>
                  </a:cubicBezTo>
                  <a:cubicBezTo>
                    <a:pt x="4246" y="6871"/>
                    <a:pt x="4246" y="6757"/>
                    <a:pt x="4246" y="6666"/>
                  </a:cubicBezTo>
                  <a:cubicBezTo>
                    <a:pt x="4246" y="6551"/>
                    <a:pt x="4223" y="6460"/>
                    <a:pt x="4223" y="6369"/>
                  </a:cubicBezTo>
                  <a:cubicBezTo>
                    <a:pt x="4223" y="6163"/>
                    <a:pt x="4201" y="5958"/>
                    <a:pt x="4178" y="5753"/>
                  </a:cubicBezTo>
                  <a:cubicBezTo>
                    <a:pt x="4155" y="5342"/>
                    <a:pt x="4109" y="4954"/>
                    <a:pt x="4041" y="4566"/>
                  </a:cubicBezTo>
                  <a:cubicBezTo>
                    <a:pt x="3995" y="4360"/>
                    <a:pt x="3950" y="4178"/>
                    <a:pt x="3904" y="3995"/>
                  </a:cubicBezTo>
                  <a:cubicBezTo>
                    <a:pt x="3858" y="3790"/>
                    <a:pt x="3813" y="3607"/>
                    <a:pt x="3767" y="3402"/>
                  </a:cubicBezTo>
                  <a:cubicBezTo>
                    <a:pt x="3653" y="3036"/>
                    <a:pt x="3539" y="2671"/>
                    <a:pt x="3425" y="2306"/>
                  </a:cubicBezTo>
                  <a:cubicBezTo>
                    <a:pt x="3379" y="2215"/>
                    <a:pt x="3356" y="2123"/>
                    <a:pt x="3310" y="2032"/>
                  </a:cubicBezTo>
                  <a:cubicBezTo>
                    <a:pt x="3288" y="1918"/>
                    <a:pt x="3219" y="1827"/>
                    <a:pt x="3173" y="1735"/>
                  </a:cubicBezTo>
                  <a:cubicBezTo>
                    <a:pt x="3105" y="1553"/>
                    <a:pt x="3014" y="1370"/>
                    <a:pt x="2922" y="1210"/>
                  </a:cubicBezTo>
                  <a:cubicBezTo>
                    <a:pt x="2877" y="1119"/>
                    <a:pt x="2831" y="1028"/>
                    <a:pt x="2763" y="936"/>
                  </a:cubicBezTo>
                  <a:cubicBezTo>
                    <a:pt x="2694" y="822"/>
                    <a:pt x="2603" y="708"/>
                    <a:pt x="2534" y="594"/>
                  </a:cubicBezTo>
                  <a:cubicBezTo>
                    <a:pt x="2443" y="480"/>
                    <a:pt x="2375" y="389"/>
                    <a:pt x="2283" y="297"/>
                  </a:cubicBezTo>
                  <a:cubicBezTo>
                    <a:pt x="2192" y="206"/>
                    <a:pt x="2101" y="115"/>
                    <a:pt x="2009" y="23"/>
                  </a:cubicBezTo>
                  <a:cubicBezTo>
                    <a:pt x="1987" y="1"/>
                    <a:pt x="1941" y="1"/>
                    <a:pt x="19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53" name="Google Shape;7153;p25"/>
            <p:cNvSpPr/>
            <p:nvPr/>
          </p:nvSpPr>
          <p:spPr>
            <a:xfrm>
              <a:off x="7137625" y="2260325"/>
              <a:ext cx="25" cy="25"/>
            </a:xfrm>
            <a:custGeom>
              <a:avLst/>
              <a:gdLst/>
              <a:ahLst/>
              <a:cxnLst/>
              <a:rect l="l" t="t" r="r" b="b"/>
              <a:pathLst>
                <a:path w="1" h="1" extrusionOk="0">
                  <a:moveTo>
                    <a:pt x="1" y="0"/>
                  </a:moveTo>
                  <a:lnTo>
                    <a:pt x="1" y="0"/>
                  </a:lnTo>
                  <a:cubicBezTo>
                    <a:pt x="1" y="0"/>
                    <a:pt x="1" y="0"/>
                    <a:pt x="1" y="0"/>
                  </a:cubicBezTo>
                  <a:lnTo>
                    <a:pt x="1" y="0"/>
                  </a:lnTo>
                  <a:close/>
                </a:path>
              </a:pathLst>
            </a:custGeom>
            <a:solidFill>
              <a:srgbClr val="EFB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54" name="Google Shape;7154;p25"/>
            <p:cNvSpPr/>
            <p:nvPr/>
          </p:nvSpPr>
          <p:spPr>
            <a:xfrm>
              <a:off x="7137050" y="2260325"/>
              <a:ext cx="600" cy="25"/>
            </a:xfrm>
            <a:custGeom>
              <a:avLst/>
              <a:gdLst/>
              <a:ahLst/>
              <a:cxnLst/>
              <a:rect l="l" t="t" r="r" b="b"/>
              <a:pathLst>
                <a:path w="24" h="1" extrusionOk="0">
                  <a:moveTo>
                    <a:pt x="1" y="0"/>
                  </a:moveTo>
                  <a:cubicBezTo>
                    <a:pt x="24" y="0"/>
                    <a:pt x="24" y="0"/>
                    <a:pt x="24" y="0"/>
                  </a:cubicBezTo>
                  <a:close/>
                </a:path>
              </a:pathLst>
            </a:custGeom>
            <a:solidFill>
              <a:srgbClr val="EFB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55" name="Google Shape;7155;p25"/>
            <p:cNvSpPr/>
            <p:nvPr/>
          </p:nvSpPr>
          <p:spPr>
            <a:xfrm>
              <a:off x="7137050" y="2260325"/>
              <a:ext cx="25" cy="600"/>
            </a:xfrm>
            <a:custGeom>
              <a:avLst/>
              <a:gdLst/>
              <a:ahLst/>
              <a:cxnLst/>
              <a:rect l="l" t="t" r="r" b="b"/>
              <a:pathLst>
                <a:path w="1" h="24" extrusionOk="0">
                  <a:moveTo>
                    <a:pt x="1" y="23"/>
                  </a:moveTo>
                  <a:cubicBezTo>
                    <a:pt x="1" y="23"/>
                    <a:pt x="1" y="23"/>
                    <a:pt x="1" y="0"/>
                  </a:cubicBezTo>
                  <a:cubicBezTo>
                    <a:pt x="1" y="23"/>
                    <a:pt x="1" y="23"/>
                    <a:pt x="1" y="23"/>
                  </a:cubicBezTo>
                  <a:close/>
                </a:path>
              </a:pathLst>
            </a:custGeom>
            <a:solidFill>
              <a:srgbClr val="EFB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56" name="Google Shape;7156;p25"/>
            <p:cNvSpPr/>
            <p:nvPr/>
          </p:nvSpPr>
          <p:spPr>
            <a:xfrm>
              <a:off x="7137050" y="226090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EFB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57" name="Google Shape;7157;p25"/>
            <p:cNvSpPr/>
            <p:nvPr/>
          </p:nvSpPr>
          <p:spPr>
            <a:xfrm>
              <a:off x="7087425" y="2415525"/>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EFB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58" name="Google Shape;7158;p25"/>
            <p:cNvSpPr/>
            <p:nvPr/>
          </p:nvSpPr>
          <p:spPr>
            <a:xfrm>
              <a:off x="7075425" y="2441200"/>
              <a:ext cx="25" cy="25"/>
            </a:xfrm>
            <a:custGeom>
              <a:avLst/>
              <a:gdLst/>
              <a:ahLst/>
              <a:cxnLst/>
              <a:rect l="l" t="t" r="r" b="b"/>
              <a:pathLst>
                <a:path w="1" h="1" extrusionOk="0">
                  <a:moveTo>
                    <a:pt x="1" y="1"/>
                  </a:moveTo>
                  <a:cubicBezTo>
                    <a:pt x="1" y="1"/>
                    <a:pt x="1" y="1"/>
                    <a:pt x="1" y="1"/>
                  </a:cubicBezTo>
                  <a:cubicBezTo>
                    <a:pt x="1" y="1"/>
                    <a:pt x="1" y="1"/>
                    <a:pt x="1" y="1"/>
                  </a:cubicBezTo>
                  <a:cubicBezTo>
                    <a:pt x="1" y="1"/>
                    <a:pt x="1" y="1"/>
                    <a:pt x="1" y="1"/>
                  </a:cubicBezTo>
                  <a:close/>
                </a:path>
              </a:pathLst>
            </a:custGeom>
            <a:solidFill>
              <a:srgbClr val="EFB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59" name="Google Shape;7159;p25"/>
            <p:cNvSpPr/>
            <p:nvPr/>
          </p:nvSpPr>
          <p:spPr>
            <a:xfrm>
              <a:off x="7077725" y="1990975"/>
              <a:ext cx="72475" cy="440825"/>
            </a:xfrm>
            <a:custGeom>
              <a:avLst/>
              <a:gdLst/>
              <a:ahLst/>
              <a:cxnLst/>
              <a:rect l="l" t="t" r="r" b="b"/>
              <a:pathLst>
                <a:path w="2899" h="17633" extrusionOk="0">
                  <a:moveTo>
                    <a:pt x="114" y="1"/>
                  </a:moveTo>
                  <a:cubicBezTo>
                    <a:pt x="91" y="1"/>
                    <a:pt x="46" y="24"/>
                    <a:pt x="46" y="69"/>
                  </a:cubicBezTo>
                  <a:cubicBezTo>
                    <a:pt x="0" y="115"/>
                    <a:pt x="23" y="183"/>
                    <a:pt x="69" y="229"/>
                  </a:cubicBezTo>
                  <a:cubicBezTo>
                    <a:pt x="137" y="298"/>
                    <a:pt x="228" y="366"/>
                    <a:pt x="297" y="435"/>
                  </a:cubicBezTo>
                  <a:cubicBezTo>
                    <a:pt x="343" y="480"/>
                    <a:pt x="388" y="503"/>
                    <a:pt x="434" y="549"/>
                  </a:cubicBezTo>
                  <a:cubicBezTo>
                    <a:pt x="457" y="571"/>
                    <a:pt x="479" y="594"/>
                    <a:pt x="502" y="594"/>
                  </a:cubicBezTo>
                  <a:cubicBezTo>
                    <a:pt x="525" y="617"/>
                    <a:pt x="548" y="640"/>
                    <a:pt x="571" y="640"/>
                  </a:cubicBezTo>
                  <a:cubicBezTo>
                    <a:pt x="594" y="686"/>
                    <a:pt x="639" y="754"/>
                    <a:pt x="685" y="800"/>
                  </a:cubicBezTo>
                  <a:cubicBezTo>
                    <a:pt x="753" y="868"/>
                    <a:pt x="822" y="960"/>
                    <a:pt x="867" y="1028"/>
                  </a:cubicBezTo>
                  <a:cubicBezTo>
                    <a:pt x="890" y="1051"/>
                    <a:pt x="890" y="1096"/>
                    <a:pt x="913" y="1119"/>
                  </a:cubicBezTo>
                  <a:lnTo>
                    <a:pt x="959" y="1233"/>
                  </a:lnTo>
                  <a:cubicBezTo>
                    <a:pt x="982" y="1302"/>
                    <a:pt x="1027" y="1370"/>
                    <a:pt x="1050" y="1439"/>
                  </a:cubicBezTo>
                  <a:cubicBezTo>
                    <a:pt x="1119" y="1553"/>
                    <a:pt x="1187" y="1690"/>
                    <a:pt x="1233" y="1804"/>
                  </a:cubicBezTo>
                  <a:cubicBezTo>
                    <a:pt x="1301" y="1941"/>
                    <a:pt x="1370" y="2078"/>
                    <a:pt x="1438" y="2215"/>
                  </a:cubicBezTo>
                  <a:cubicBezTo>
                    <a:pt x="1438" y="2261"/>
                    <a:pt x="1461" y="2283"/>
                    <a:pt x="1484" y="2329"/>
                  </a:cubicBezTo>
                  <a:cubicBezTo>
                    <a:pt x="1461" y="2352"/>
                    <a:pt x="1461" y="2397"/>
                    <a:pt x="1461" y="2420"/>
                  </a:cubicBezTo>
                  <a:cubicBezTo>
                    <a:pt x="1484" y="2443"/>
                    <a:pt x="1484" y="2466"/>
                    <a:pt x="1484" y="2489"/>
                  </a:cubicBezTo>
                  <a:lnTo>
                    <a:pt x="1507" y="2534"/>
                  </a:lnTo>
                  <a:cubicBezTo>
                    <a:pt x="1507" y="2580"/>
                    <a:pt x="1529" y="2626"/>
                    <a:pt x="1529" y="2671"/>
                  </a:cubicBezTo>
                  <a:cubicBezTo>
                    <a:pt x="1552" y="2763"/>
                    <a:pt x="1598" y="2854"/>
                    <a:pt x="1621" y="2922"/>
                  </a:cubicBezTo>
                  <a:cubicBezTo>
                    <a:pt x="1666" y="3105"/>
                    <a:pt x="1712" y="3265"/>
                    <a:pt x="1758" y="3425"/>
                  </a:cubicBezTo>
                  <a:cubicBezTo>
                    <a:pt x="1803" y="3607"/>
                    <a:pt x="1849" y="3790"/>
                    <a:pt x="1895" y="3972"/>
                  </a:cubicBezTo>
                  <a:cubicBezTo>
                    <a:pt x="1917" y="4041"/>
                    <a:pt x="1940" y="4109"/>
                    <a:pt x="1963" y="4178"/>
                  </a:cubicBezTo>
                  <a:cubicBezTo>
                    <a:pt x="1963" y="4224"/>
                    <a:pt x="1986" y="4269"/>
                    <a:pt x="1986" y="4315"/>
                  </a:cubicBezTo>
                  <a:cubicBezTo>
                    <a:pt x="2009" y="4429"/>
                    <a:pt x="2032" y="4520"/>
                    <a:pt x="2054" y="4634"/>
                  </a:cubicBezTo>
                  <a:cubicBezTo>
                    <a:pt x="2054" y="4657"/>
                    <a:pt x="2054" y="4680"/>
                    <a:pt x="2054" y="4703"/>
                  </a:cubicBezTo>
                  <a:cubicBezTo>
                    <a:pt x="2077" y="4726"/>
                    <a:pt x="2077" y="4771"/>
                    <a:pt x="2077" y="4817"/>
                  </a:cubicBezTo>
                  <a:cubicBezTo>
                    <a:pt x="2077" y="4908"/>
                    <a:pt x="2100" y="5022"/>
                    <a:pt x="2100" y="5137"/>
                  </a:cubicBezTo>
                  <a:lnTo>
                    <a:pt x="2169" y="5776"/>
                  </a:lnTo>
                  <a:cubicBezTo>
                    <a:pt x="2214" y="6186"/>
                    <a:pt x="2237" y="6597"/>
                    <a:pt x="2260" y="7008"/>
                  </a:cubicBezTo>
                  <a:cubicBezTo>
                    <a:pt x="2283" y="7054"/>
                    <a:pt x="2283" y="7100"/>
                    <a:pt x="2283" y="7168"/>
                  </a:cubicBezTo>
                  <a:lnTo>
                    <a:pt x="2283" y="7236"/>
                  </a:lnTo>
                  <a:cubicBezTo>
                    <a:pt x="2283" y="7259"/>
                    <a:pt x="2283" y="7305"/>
                    <a:pt x="2305" y="7351"/>
                  </a:cubicBezTo>
                  <a:cubicBezTo>
                    <a:pt x="2305" y="7373"/>
                    <a:pt x="2328" y="7396"/>
                    <a:pt x="2351" y="7419"/>
                  </a:cubicBezTo>
                  <a:cubicBezTo>
                    <a:pt x="2351" y="7465"/>
                    <a:pt x="2351" y="7488"/>
                    <a:pt x="2351" y="7510"/>
                  </a:cubicBezTo>
                  <a:cubicBezTo>
                    <a:pt x="2351" y="7716"/>
                    <a:pt x="2328" y="7921"/>
                    <a:pt x="2328" y="8127"/>
                  </a:cubicBezTo>
                  <a:cubicBezTo>
                    <a:pt x="2328" y="8355"/>
                    <a:pt x="2328" y="8560"/>
                    <a:pt x="2328" y="8789"/>
                  </a:cubicBezTo>
                  <a:cubicBezTo>
                    <a:pt x="2328" y="8880"/>
                    <a:pt x="2328" y="8971"/>
                    <a:pt x="2328" y="9085"/>
                  </a:cubicBezTo>
                  <a:cubicBezTo>
                    <a:pt x="2328" y="9177"/>
                    <a:pt x="2328" y="9291"/>
                    <a:pt x="2328" y="9382"/>
                  </a:cubicBezTo>
                  <a:cubicBezTo>
                    <a:pt x="2328" y="9428"/>
                    <a:pt x="2351" y="9473"/>
                    <a:pt x="2374" y="9496"/>
                  </a:cubicBezTo>
                  <a:cubicBezTo>
                    <a:pt x="2374" y="9519"/>
                    <a:pt x="2374" y="9542"/>
                    <a:pt x="2374" y="9565"/>
                  </a:cubicBezTo>
                  <a:cubicBezTo>
                    <a:pt x="2351" y="9587"/>
                    <a:pt x="2351" y="9633"/>
                    <a:pt x="2351" y="9679"/>
                  </a:cubicBezTo>
                  <a:cubicBezTo>
                    <a:pt x="2351" y="9747"/>
                    <a:pt x="2328" y="9793"/>
                    <a:pt x="2328" y="9861"/>
                  </a:cubicBezTo>
                  <a:cubicBezTo>
                    <a:pt x="2305" y="9975"/>
                    <a:pt x="2305" y="10112"/>
                    <a:pt x="2283" y="10227"/>
                  </a:cubicBezTo>
                  <a:cubicBezTo>
                    <a:pt x="2260" y="10341"/>
                    <a:pt x="2260" y="10478"/>
                    <a:pt x="2237" y="10592"/>
                  </a:cubicBezTo>
                  <a:cubicBezTo>
                    <a:pt x="2237" y="10660"/>
                    <a:pt x="2237" y="10729"/>
                    <a:pt x="2237" y="10797"/>
                  </a:cubicBezTo>
                  <a:cubicBezTo>
                    <a:pt x="2237" y="10820"/>
                    <a:pt x="2237" y="10820"/>
                    <a:pt x="2237" y="10843"/>
                  </a:cubicBezTo>
                  <a:cubicBezTo>
                    <a:pt x="2214" y="10934"/>
                    <a:pt x="2191" y="11003"/>
                    <a:pt x="2191" y="11094"/>
                  </a:cubicBezTo>
                  <a:cubicBezTo>
                    <a:pt x="2169" y="11208"/>
                    <a:pt x="2146" y="11322"/>
                    <a:pt x="2123" y="11436"/>
                  </a:cubicBezTo>
                  <a:cubicBezTo>
                    <a:pt x="2123" y="11482"/>
                    <a:pt x="2100" y="11528"/>
                    <a:pt x="2100" y="11596"/>
                  </a:cubicBezTo>
                  <a:cubicBezTo>
                    <a:pt x="2077" y="11687"/>
                    <a:pt x="2054" y="11779"/>
                    <a:pt x="2054" y="11870"/>
                  </a:cubicBezTo>
                  <a:cubicBezTo>
                    <a:pt x="2054" y="11916"/>
                    <a:pt x="2077" y="11938"/>
                    <a:pt x="2077" y="11961"/>
                  </a:cubicBezTo>
                  <a:cubicBezTo>
                    <a:pt x="2077" y="12030"/>
                    <a:pt x="2054" y="12075"/>
                    <a:pt x="2054" y="12121"/>
                  </a:cubicBezTo>
                  <a:cubicBezTo>
                    <a:pt x="2032" y="12212"/>
                    <a:pt x="2009" y="12304"/>
                    <a:pt x="1986" y="12395"/>
                  </a:cubicBezTo>
                  <a:cubicBezTo>
                    <a:pt x="1986" y="12463"/>
                    <a:pt x="1963" y="12509"/>
                    <a:pt x="1940" y="12555"/>
                  </a:cubicBezTo>
                  <a:cubicBezTo>
                    <a:pt x="1940" y="12600"/>
                    <a:pt x="1940" y="12646"/>
                    <a:pt x="1917" y="12669"/>
                  </a:cubicBezTo>
                  <a:cubicBezTo>
                    <a:pt x="1917" y="12692"/>
                    <a:pt x="1917" y="12715"/>
                    <a:pt x="1917" y="12737"/>
                  </a:cubicBezTo>
                  <a:cubicBezTo>
                    <a:pt x="1917" y="12760"/>
                    <a:pt x="1917" y="12783"/>
                    <a:pt x="1917" y="12806"/>
                  </a:cubicBezTo>
                  <a:cubicBezTo>
                    <a:pt x="1872" y="12966"/>
                    <a:pt x="1826" y="13125"/>
                    <a:pt x="1781" y="13285"/>
                  </a:cubicBezTo>
                  <a:cubicBezTo>
                    <a:pt x="1758" y="13376"/>
                    <a:pt x="1735" y="13445"/>
                    <a:pt x="1712" y="13536"/>
                  </a:cubicBezTo>
                  <a:cubicBezTo>
                    <a:pt x="1689" y="13582"/>
                    <a:pt x="1689" y="13628"/>
                    <a:pt x="1666" y="13673"/>
                  </a:cubicBezTo>
                  <a:cubicBezTo>
                    <a:pt x="1666" y="13696"/>
                    <a:pt x="1666" y="13696"/>
                    <a:pt x="1666" y="13719"/>
                  </a:cubicBezTo>
                  <a:cubicBezTo>
                    <a:pt x="1666" y="13742"/>
                    <a:pt x="1666" y="13742"/>
                    <a:pt x="1666" y="13764"/>
                  </a:cubicBezTo>
                  <a:cubicBezTo>
                    <a:pt x="1644" y="13764"/>
                    <a:pt x="1644" y="13787"/>
                    <a:pt x="1644" y="13810"/>
                  </a:cubicBezTo>
                  <a:cubicBezTo>
                    <a:pt x="1644" y="13810"/>
                    <a:pt x="1644" y="13833"/>
                    <a:pt x="1666" y="13856"/>
                  </a:cubicBezTo>
                  <a:cubicBezTo>
                    <a:pt x="1666" y="13879"/>
                    <a:pt x="1666" y="13901"/>
                    <a:pt x="1689" y="13901"/>
                  </a:cubicBezTo>
                  <a:cubicBezTo>
                    <a:pt x="1666" y="13924"/>
                    <a:pt x="1666" y="13947"/>
                    <a:pt x="1666" y="13970"/>
                  </a:cubicBezTo>
                  <a:cubicBezTo>
                    <a:pt x="1666" y="13993"/>
                    <a:pt x="1644" y="13993"/>
                    <a:pt x="1644" y="13993"/>
                  </a:cubicBezTo>
                  <a:cubicBezTo>
                    <a:pt x="1621" y="14016"/>
                    <a:pt x="1621" y="14061"/>
                    <a:pt x="1598" y="14084"/>
                  </a:cubicBezTo>
                  <a:cubicBezTo>
                    <a:pt x="1598" y="14107"/>
                    <a:pt x="1598" y="14130"/>
                    <a:pt x="1575" y="14153"/>
                  </a:cubicBezTo>
                  <a:cubicBezTo>
                    <a:pt x="1575" y="14175"/>
                    <a:pt x="1552" y="14221"/>
                    <a:pt x="1552" y="14267"/>
                  </a:cubicBezTo>
                  <a:cubicBezTo>
                    <a:pt x="1507" y="14358"/>
                    <a:pt x="1484" y="14426"/>
                    <a:pt x="1461" y="14518"/>
                  </a:cubicBezTo>
                  <a:cubicBezTo>
                    <a:pt x="1415" y="14609"/>
                    <a:pt x="1392" y="14700"/>
                    <a:pt x="1370" y="14769"/>
                  </a:cubicBezTo>
                  <a:cubicBezTo>
                    <a:pt x="1370" y="14814"/>
                    <a:pt x="1347" y="14860"/>
                    <a:pt x="1347" y="14906"/>
                  </a:cubicBezTo>
                  <a:cubicBezTo>
                    <a:pt x="1324" y="14951"/>
                    <a:pt x="1301" y="15020"/>
                    <a:pt x="1301" y="15066"/>
                  </a:cubicBezTo>
                  <a:cubicBezTo>
                    <a:pt x="1301" y="15111"/>
                    <a:pt x="1301" y="15134"/>
                    <a:pt x="1301" y="15157"/>
                  </a:cubicBezTo>
                  <a:cubicBezTo>
                    <a:pt x="1301" y="15157"/>
                    <a:pt x="1301" y="15180"/>
                    <a:pt x="1301" y="15180"/>
                  </a:cubicBezTo>
                  <a:cubicBezTo>
                    <a:pt x="1278" y="15248"/>
                    <a:pt x="1256" y="15294"/>
                    <a:pt x="1233" y="15362"/>
                  </a:cubicBezTo>
                  <a:cubicBezTo>
                    <a:pt x="1164" y="15522"/>
                    <a:pt x="1096" y="15682"/>
                    <a:pt x="1004" y="15842"/>
                  </a:cubicBezTo>
                  <a:cubicBezTo>
                    <a:pt x="1004" y="15864"/>
                    <a:pt x="1004" y="15864"/>
                    <a:pt x="982" y="15864"/>
                  </a:cubicBezTo>
                  <a:cubicBezTo>
                    <a:pt x="959" y="15910"/>
                    <a:pt x="936" y="15956"/>
                    <a:pt x="936" y="16001"/>
                  </a:cubicBezTo>
                  <a:cubicBezTo>
                    <a:pt x="890" y="16070"/>
                    <a:pt x="867" y="16138"/>
                    <a:pt x="822" y="16230"/>
                  </a:cubicBezTo>
                  <a:cubicBezTo>
                    <a:pt x="822" y="16252"/>
                    <a:pt x="799" y="16298"/>
                    <a:pt x="776" y="16344"/>
                  </a:cubicBezTo>
                  <a:cubicBezTo>
                    <a:pt x="776" y="16367"/>
                    <a:pt x="776" y="16389"/>
                    <a:pt x="776" y="16435"/>
                  </a:cubicBezTo>
                  <a:cubicBezTo>
                    <a:pt x="799" y="16458"/>
                    <a:pt x="822" y="16504"/>
                    <a:pt x="845" y="16504"/>
                  </a:cubicBezTo>
                  <a:cubicBezTo>
                    <a:pt x="822" y="16572"/>
                    <a:pt x="799" y="16618"/>
                    <a:pt x="799" y="16663"/>
                  </a:cubicBezTo>
                  <a:cubicBezTo>
                    <a:pt x="731" y="16777"/>
                    <a:pt x="685" y="16914"/>
                    <a:pt x="616" y="17028"/>
                  </a:cubicBezTo>
                  <a:cubicBezTo>
                    <a:pt x="594" y="17097"/>
                    <a:pt x="571" y="17165"/>
                    <a:pt x="525" y="17234"/>
                  </a:cubicBezTo>
                  <a:cubicBezTo>
                    <a:pt x="525" y="17280"/>
                    <a:pt x="502" y="17325"/>
                    <a:pt x="479" y="17348"/>
                  </a:cubicBezTo>
                  <a:cubicBezTo>
                    <a:pt x="457" y="17394"/>
                    <a:pt x="457" y="17417"/>
                    <a:pt x="457" y="17462"/>
                  </a:cubicBezTo>
                  <a:cubicBezTo>
                    <a:pt x="457" y="17485"/>
                    <a:pt x="434" y="17531"/>
                    <a:pt x="434" y="17553"/>
                  </a:cubicBezTo>
                  <a:cubicBezTo>
                    <a:pt x="419" y="17598"/>
                    <a:pt x="462" y="17633"/>
                    <a:pt x="500" y="17633"/>
                  </a:cubicBezTo>
                  <a:cubicBezTo>
                    <a:pt x="521" y="17633"/>
                    <a:pt x="540" y="17623"/>
                    <a:pt x="548" y="17599"/>
                  </a:cubicBezTo>
                  <a:cubicBezTo>
                    <a:pt x="548" y="17576"/>
                    <a:pt x="571" y="17553"/>
                    <a:pt x="571" y="17553"/>
                  </a:cubicBezTo>
                  <a:cubicBezTo>
                    <a:pt x="594" y="17553"/>
                    <a:pt x="616" y="17531"/>
                    <a:pt x="616" y="17531"/>
                  </a:cubicBezTo>
                  <a:cubicBezTo>
                    <a:pt x="662" y="17508"/>
                    <a:pt x="685" y="17439"/>
                    <a:pt x="708" y="17394"/>
                  </a:cubicBezTo>
                  <a:cubicBezTo>
                    <a:pt x="731" y="17348"/>
                    <a:pt x="731" y="17302"/>
                    <a:pt x="753" y="17257"/>
                  </a:cubicBezTo>
                  <a:cubicBezTo>
                    <a:pt x="799" y="17165"/>
                    <a:pt x="822" y="17074"/>
                    <a:pt x="867" y="16983"/>
                  </a:cubicBezTo>
                  <a:cubicBezTo>
                    <a:pt x="936" y="16800"/>
                    <a:pt x="1004" y="16595"/>
                    <a:pt x="1073" y="16412"/>
                  </a:cubicBezTo>
                  <a:cubicBezTo>
                    <a:pt x="1096" y="16344"/>
                    <a:pt x="1119" y="16275"/>
                    <a:pt x="1141" y="16184"/>
                  </a:cubicBezTo>
                  <a:lnTo>
                    <a:pt x="1164" y="16184"/>
                  </a:lnTo>
                  <a:cubicBezTo>
                    <a:pt x="1187" y="16093"/>
                    <a:pt x="1233" y="16001"/>
                    <a:pt x="1278" y="15933"/>
                  </a:cubicBezTo>
                  <a:cubicBezTo>
                    <a:pt x="1370" y="15727"/>
                    <a:pt x="1461" y="15522"/>
                    <a:pt x="1552" y="15317"/>
                  </a:cubicBezTo>
                  <a:cubicBezTo>
                    <a:pt x="1552" y="15271"/>
                    <a:pt x="1575" y="15248"/>
                    <a:pt x="1575" y="15202"/>
                  </a:cubicBezTo>
                  <a:cubicBezTo>
                    <a:pt x="1598" y="15180"/>
                    <a:pt x="1598" y="15180"/>
                    <a:pt x="1621" y="15157"/>
                  </a:cubicBezTo>
                  <a:cubicBezTo>
                    <a:pt x="1621" y="15134"/>
                    <a:pt x="1644" y="15111"/>
                    <a:pt x="1644" y="15066"/>
                  </a:cubicBezTo>
                  <a:cubicBezTo>
                    <a:pt x="1666" y="15043"/>
                    <a:pt x="1666" y="14997"/>
                    <a:pt x="1689" y="14951"/>
                  </a:cubicBezTo>
                  <a:cubicBezTo>
                    <a:pt x="1712" y="14883"/>
                    <a:pt x="1735" y="14792"/>
                    <a:pt x="1781" y="14723"/>
                  </a:cubicBezTo>
                  <a:cubicBezTo>
                    <a:pt x="1826" y="14541"/>
                    <a:pt x="1872" y="14358"/>
                    <a:pt x="1917" y="14175"/>
                  </a:cubicBezTo>
                  <a:cubicBezTo>
                    <a:pt x="1940" y="14084"/>
                    <a:pt x="1963" y="13993"/>
                    <a:pt x="1986" y="13901"/>
                  </a:cubicBezTo>
                  <a:cubicBezTo>
                    <a:pt x="2009" y="13810"/>
                    <a:pt x="2032" y="13719"/>
                    <a:pt x="2054" y="13605"/>
                  </a:cubicBezTo>
                  <a:cubicBezTo>
                    <a:pt x="2054" y="13536"/>
                    <a:pt x="2077" y="13445"/>
                    <a:pt x="2100" y="13376"/>
                  </a:cubicBezTo>
                  <a:cubicBezTo>
                    <a:pt x="2100" y="13331"/>
                    <a:pt x="2100" y="13285"/>
                    <a:pt x="2123" y="13239"/>
                  </a:cubicBezTo>
                  <a:cubicBezTo>
                    <a:pt x="2146" y="13103"/>
                    <a:pt x="2191" y="12988"/>
                    <a:pt x="2214" y="12874"/>
                  </a:cubicBezTo>
                  <a:cubicBezTo>
                    <a:pt x="2237" y="12851"/>
                    <a:pt x="2237" y="12851"/>
                    <a:pt x="2237" y="12829"/>
                  </a:cubicBezTo>
                  <a:cubicBezTo>
                    <a:pt x="2260" y="12783"/>
                    <a:pt x="2283" y="12737"/>
                    <a:pt x="2305" y="12669"/>
                  </a:cubicBezTo>
                  <a:cubicBezTo>
                    <a:pt x="2305" y="12646"/>
                    <a:pt x="2328" y="12600"/>
                    <a:pt x="2328" y="12555"/>
                  </a:cubicBezTo>
                  <a:cubicBezTo>
                    <a:pt x="2351" y="12463"/>
                    <a:pt x="2374" y="12395"/>
                    <a:pt x="2397" y="12304"/>
                  </a:cubicBezTo>
                  <a:cubicBezTo>
                    <a:pt x="2420" y="12212"/>
                    <a:pt x="2442" y="12098"/>
                    <a:pt x="2442" y="12007"/>
                  </a:cubicBezTo>
                  <a:cubicBezTo>
                    <a:pt x="2465" y="11916"/>
                    <a:pt x="2488" y="11824"/>
                    <a:pt x="2488" y="11756"/>
                  </a:cubicBezTo>
                  <a:cubicBezTo>
                    <a:pt x="2534" y="11573"/>
                    <a:pt x="2557" y="11391"/>
                    <a:pt x="2579" y="11185"/>
                  </a:cubicBezTo>
                  <a:cubicBezTo>
                    <a:pt x="2579" y="11162"/>
                    <a:pt x="2579" y="11117"/>
                    <a:pt x="2579" y="11071"/>
                  </a:cubicBezTo>
                  <a:cubicBezTo>
                    <a:pt x="2625" y="11025"/>
                    <a:pt x="2625" y="10957"/>
                    <a:pt x="2625" y="10888"/>
                  </a:cubicBezTo>
                  <a:cubicBezTo>
                    <a:pt x="2648" y="10866"/>
                    <a:pt x="2648" y="10820"/>
                    <a:pt x="2648" y="10774"/>
                  </a:cubicBezTo>
                  <a:cubicBezTo>
                    <a:pt x="2671" y="10660"/>
                    <a:pt x="2671" y="10569"/>
                    <a:pt x="2694" y="10455"/>
                  </a:cubicBezTo>
                  <a:cubicBezTo>
                    <a:pt x="2716" y="10318"/>
                    <a:pt x="2739" y="10181"/>
                    <a:pt x="2739" y="10021"/>
                  </a:cubicBezTo>
                  <a:cubicBezTo>
                    <a:pt x="2762" y="9975"/>
                    <a:pt x="2762" y="9930"/>
                    <a:pt x="2762" y="9884"/>
                  </a:cubicBezTo>
                  <a:cubicBezTo>
                    <a:pt x="2762" y="9861"/>
                    <a:pt x="2762" y="9839"/>
                    <a:pt x="2785" y="9816"/>
                  </a:cubicBezTo>
                  <a:cubicBezTo>
                    <a:pt x="2785" y="9770"/>
                    <a:pt x="2785" y="9724"/>
                    <a:pt x="2785" y="9679"/>
                  </a:cubicBezTo>
                  <a:cubicBezTo>
                    <a:pt x="2808" y="9565"/>
                    <a:pt x="2808" y="9451"/>
                    <a:pt x="2830" y="9359"/>
                  </a:cubicBezTo>
                  <a:cubicBezTo>
                    <a:pt x="2830" y="9154"/>
                    <a:pt x="2853" y="8971"/>
                    <a:pt x="2853" y="8766"/>
                  </a:cubicBezTo>
                  <a:cubicBezTo>
                    <a:pt x="2876" y="8560"/>
                    <a:pt x="2876" y="8332"/>
                    <a:pt x="2899" y="8127"/>
                  </a:cubicBezTo>
                  <a:cubicBezTo>
                    <a:pt x="2899" y="8035"/>
                    <a:pt x="2899" y="7944"/>
                    <a:pt x="2899" y="7853"/>
                  </a:cubicBezTo>
                  <a:cubicBezTo>
                    <a:pt x="2899" y="7739"/>
                    <a:pt x="2899" y="7624"/>
                    <a:pt x="2899" y="7533"/>
                  </a:cubicBezTo>
                  <a:cubicBezTo>
                    <a:pt x="2899" y="7510"/>
                    <a:pt x="2876" y="7488"/>
                    <a:pt x="2876" y="7465"/>
                  </a:cubicBezTo>
                  <a:cubicBezTo>
                    <a:pt x="2876" y="7259"/>
                    <a:pt x="2876" y="7077"/>
                    <a:pt x="2876" y="6871"/>
                  </a:cubicBezTo>
                  <a:cubicBezTo>
                    <a:pt x="2876" y="6666"/>
                    <a:pt x="2876" y="6460"/>
                    <a:pt x="2876" y="6232"/>
                  </a:cubicBezTo>
                  <a:cubicBezTo>
                    <a:pt x="2876" y="6050"/>
                    <a:pt x="2853" y="5890"/>
                    <a:pt x="2853" y="5707"/>
                  </a:cubicBezTo>
                  <a:cubicBezTo>
                    <a:pt x="2853" y="5547"/>
                    <a:pt x="2830" y="5388"/>
                    <a:pt x="2830" y="5205"/>
                  </a:cubicBezTo>
                  <a:cubicBezTo>
                    <a:pt x="2830" y="5205"/>
                    <a:pt x="2808" y="5182"/>
                    <a:pt x="2808" y="5159"/>
                  </a:cubicBezTo>
                  <a:cubicBezTo>
                    <a:pt x="2808" y="5137"/>
                    <a:pt x="2808" y="5114"/>
                    <a:pt x="2785" y="5091"/>
                  </a:cubicBezTo>
                  <a:cubicBezTo>
                    <a:pt x="2785" y="5068"/>
                    <a:pt x="2762" y="5022"/>
                    <a:pt x="2762" y="4977"/>
                  </a:cubicBezTo>
                  <a:cubicBezTo>
                    <a:pt x="2762" y="4908"/>
                    <a:pt x="2739" y="4863"/>
                    <a:pt x="2739" y="4794"/>
                  </a:cubicBezTo>
                  <a:cubicBezTo>
                    <a:pt x="2716" y="4749"/>
                    <a:pt x="2716" y="4726"/>
                    <a:pt x="2716" y="4680"/>
                  </a:cubicBezTo>
                  <a:lnTo>
                    <a:pt x="2694" y="4657"/>
                  </a:lnTo>
                  <a:cubicBezTo>
                    <a:pt x="2671" y="4452"/>
                    <a:pt x="2648" y="4246"/>
                    <a:pt x="2648" y="4041"/>
                  </a:cubicBezTo>
                  <a:cubicBezTo>
                    <a:pt x="2648" y="4041"/>
                    <a:pt x="2648" y="4018"/>
                    <a:pt x="2625" y="3995"/>
                  </a:cubicBezTo>
                  <a:cubicBezTo>
                    <a:pt x="2625" y="3972"/>
                    <a:pt x="2625" y="3950"/>
                    <a:pt x="2625" y="3927"/>
                  </a:cubicBezTo>
                  <a:cubicBezTo>
                    <a:pt x="2602" y="3744"/>
                    <a:pt x="2602" y="3562"/>
                    <a:pt x="2579" y="3379"/>
                  </a:cubicBezTo>
                  <a:cubicBezTo>
                    <a:pt x="2557" y="3288"/>
                    <a:pt x="2534" y="3174"/>
                    <a:pt x="2534" y="3082"/>
                  </a:cubicBezTo>
                  <a:cubicBezTo>
                    <a:pt x="2511" y="3014"/>
                    <a:pt x="2511" y="2922"/>
                    <a:pt x="2488" y="2831"/>
                  </a:cubicBezTo>
                  <a:cubicBezTo>
                    <a:pt x="2465" y="2786"/>
                    <a:pt x="2442" y="2740"/>
                    <a:pt x="2374" y="2717"/>
                  </a:cubicBezTo>
                  <a:cubicBezTo>
                    <a:pt x="2374" y="2694"/>
                    <a:pt x="2374" y="2649"/>
                    <a:pt x="2351" y="2626"/>
                  </a:cubicBezTo>
                  <a:cubicBezTo>
                    <a:pt x="2351" y="2603"/>
                    <a:pt x="2328" y="2557"/>
                    <a:pt x="2305" y="2534"/>
                  </a:cubicBezTo>
                  <a:cubicBezTo>
                    <a:pt x="2305" y="2512"/>
                    <a:pt x="2283" y="2489"/>
                    <a:pt x="2260" y="2466"/>
                  </a:cubicBezTo>
                  <a:cubicBezTo>
                    <a:pt x="2260" y="2443"/>
                    <a:pt x="2237" y="2443"/>
                    <a:pt x="2214" y="2443"/>
                  </a:cubicBezTo>
                  <a:cubicBezTo>
                    <a:pt x="2214" y="2352"/>
                    <a:pt x="2191" y="2283"/>
                    <a:pt x="2169" y="2215"/>
                  </a:cubicBezTo>
                  <a:cubicBezTo>
                    <a:pt x="2146" y="2124"/>
                    <a:pt x="2100" y="2009"/>
                    <a:pt x="2054" y="1918"/>
                  </a:cubicBezTo>
                  <a:cubicBezTo>
                    <a:pt x="2009" y="1827"/>
                    <a:pt x="1986" y="1736"/>
                    <a:pt x="1940" y="1667"/>
                  </a:cubicBezTo>
                  <a:cubicBezTo>
                    <a:pt x="1895" y="1621"/>
                    <a:pt x="1872" y="1576"/>
                    <a:pt x="1849" y="1530"/>
                  </a:cubicBezTo>
                  <a:cubicBezTo>
                    <a:pt x="1826" y="1507"/>
                    <a:pt x="1803" y="1462"/>
                    <a:pt x="1781" y="1416"/>
                  </a:cubicBezTo>
                  <a:cubicBezTo>
                    <a:pt x="1735" y="1370"/>
                    <a:pt x="1689" y="1325"/>
                    <a:pt x="1644" y="1256"/>
                  </a:cubicBezTo>
                  <a:cubicBezTo>
                    <a:pt x="1575" y="1142"/>
                    <a:pt x="1507" y="1028"/>
                    <a:pt x="1438" y="914"/>
                  </a:cubicBezTo>
                  <a:cubicBezTo>
                    <a:pt x="1392" y="845"/>
                    <a:pt x="1324" y="823"/>
                    <a:pt x="1256" y="823"/>
                  </a:cubicBezTo>
                  <a:cubicBezTo>
                    <a:pt x="1233" y="823"/>
                    <a:pt x="1210" y="800"/>
                    <a:pt x="1164" y="777"/>
                  </a:cubicBezTo>
                  <a:cubicBezTo>
                    <a:pt x="1141" y="754"/>
                    <a:pt x="1096" y="731"/>
                    <a:pt x="1073" y="731"/>
                  </a:cubicBezTo>
                  <a:lnTo>
                    <a:pt x="1050" y="731"/>
                  </a:lnTo>
                  <a:cubicBezTo>
                    <a:pt x="1027" y="708"/>
                    <a:pt x="1004" y="686"/>
                    <a:pt x="982" y="663"/>
                  </a:cubicBezTo>
                  <a:lnTo>
                    <a:pt x="982" y="663"/>
                  </a:lnTo>
                  <a:lnTo>
                    <a:pt x="1027" y="686"/>
                  </a:lnTo>
                  <a:cubicBezTo>
                    <a:pt x="959" y="594"/>
                    <a:pt x="890" y="526"/>
                    <a:pt x="822" y="435"/>
                  </a:cubicBezTo>
                  <a:cubicBezTo>
                    <a:pt x="776" y="366"/>
                    <a:pt x="708" y="320"/>
                    <a:pt x="662" y="252"/>
                  </a:cubicBezTo>
                  <a:cubicBezTo>
                    <a:pt x="616" y="229"/>
                    <a:pt x="594" y="183"/>
                    <a:pt x="548" y="161"/>
                  </a:cubicBezTo>
                  <a:cubicBezTo>
                    <a:pt x="525" y="138"/>
                    <a:pt x="502" y="115"/>
                    <a:pt x="457" y="92"/>
                  </a:cubicBezTo>
                  <a:cubicBezTo>
                    <a:pt x="434" y="69"/>
                    <a:pt x="411" y="46"/>
                    <a:pt x="388" y="46"/>
                  </a:cubicBezTo>
                  <a:lnTo>
                    <a:pt x="320" y="46"/>
                  </a:lnTo>
                  <a:cubicBezTo>
                    <a:pt x="274" y="24"/>
                    <a:pt x="228" y="1"/>
                    <a:pt x="206"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60" name="Google Shape;7160;p25"/>
            <p:cNvSpPr/>
            <p:nvPr/>
          </p:nvSpPr>
          <p:spPr>
            <a:xfrm>
              <a:off x="7077150" y="2396125"/>
              <a:ext cx="26850" cy="54800"/>
            </a:xfrm>
            <a:custGeom>
              <a:avLst/>
              <a:gdLst/>
              <a:ahLst/>
              <a:cxnLst/>
              <a:rect l="l" t="t" r="r" b="b"/>
              <a:pathLst>
                <a:path w="1074" h="2192" extrusionOk="0">
                  <a:moveTo>
                    <a:pt x="1005" y="1"/>
                  </a:moveTo>
                  <a:cubicBezTo>
                    <a:pt x="982" y="1"/>
                    <a:pt x="959" y="24"/>
                    <a:pt x="959" y="46"/>
                  </a:cubicBezTo>
                  <a:cubicBezTo>
                    <a:pt x="936" y="138"/>
                    <a:pt x="913" y="229"/>
                    <a:pt x="890" y="320"/>
                  </a:cubicBezTo>
                  <a:cubicBezTo>
                    <a:pt x="868" y="343"/>
                    <a:pt x="868" y="389"/>
                    <a:pt x="845" y="434"/>
                  </a:cubicBezTo>
                  <a:cubicBezTo>
                    <a:pt x="822" y="480"/>
                    <a:pt x="822" y="526"/>
                    <a:pt x="799" y="571"/>
                  </a:cubicBezTo>
                  <a:cubicBezTo>
                    <a:pt x="776" y="640"/>
                    <a:pt x="731" y="708"/>
                    <a:pt x="708" y="777"/>
                  </a:cubicBezTo>
                  <a:cubicBezTo>
                    <a:pt x="708" y="800"/>
                    <a:pt x="685" y="822"/>
                    <a:pt x="685" y="845"/>
                  </a:cubicBezTo>
                  <a:lnTo>
                    <a:pt x="617" y="959"/>
                  </a:lnTo>
                  <a:cubicBezTo>
                    <a:pt x="594" y="1005"/>
                    <a:pt x="594" y="1028"/>
                    <a:pt x="571" y="1051"/>
                  </a:cubicBezTo>
                  <a:cubicBezTo>
                    <a:pt x="548" y="1074"/>
                    <a:pt x="548" y="1119"/>
                    <a:pt x="525" y="1142"/>
                  </a:cubicBezTo>
                  <a:cubicBezTo>
                    <a:pt x="502" y="1211"/>
                    <a:pt x="457" y="1256"/>
                    <a:pt x="434" y="1325"/>
                  </a:cubicBezTo>
                  <a:cubicBezTo>
                    <a:pt x="388" y="1393"/>
                    <a:pt x="366" y="1462"/>
                    <a:pt x="320" y="1507"/>
                  </a:cubicBezTo>
                  <a:cubicBezTo>
                    <a:pt x="274" y="1576"/>
                    <a:pt x="251" y="1644"/>
                    <a:pt x="206" y="1713"/>
                  </a:cubicBezTo>
                  <a:cubicBezTo>
                    <a:pt x="137" y="1850"/>
                    <a:pt x="69" y="1987"/>
                    <a:pt x="0" y="2124"/>
                  </a:cubicBezTo>
                  <a:cubicBezTo>
                    <a:pt x="0" y="2146"/>
                    <a:pt x="0" y="2169"/>
                    <a:pt x="23" y="2192"/>
                  </a:cubicBezTo>
                  <a:cubicBezTo>
                    <a:pt x="46" y="2192"/>
                    <a:pt x="69" y="2192"/>
                    <a:pt x="92" y="2169"/>
                  </a:cubicBezTo>
                  <a:cubicBezTo>
                    <a:pt x="183" y="1987"/>
                    <a:pt x="274" y="1804"/>
                    <a:pt x="366" y="1644"/>
                  </a:cubicBezTo>
                  <a:cubicBezTo>
                    <a:pt x="411" y="1553"/>
                    <a:pt x="457" y="1462"/>
                    <a:pt x="502" y="1393"/>
                  </a:cubicBezTo>
                  <a:cubicBezTo>
                    <a:pt x="548" y="1325"/>
                    <a:pt x="594" y="1233"/>
                    <a:pt x="617" y="1165"/>
                  </a:cubicBezTo>
                  <a:cubicBezTo>
                    <a:pt x="639" y="1119"/>
                    <a:pt x="685" y="1074"/>
                    <a:pt x="708" y="1028"/>
                  </a:cubicBezTo>
                  <a:cubicBezTo>
                    <a:pt x="708" y="1005"/>
                    <a:pt x="708" y="982"/>
                    <a:pt x="708" y="982"/>
                  </a:cubicBezTo>
                  <a:cubicBezTo>
                    <a:pt x="731" y="937"/>
                    <a:pt x="754" y="914"/>
                    <a:pt x="776" y="868"/>
                  </a:cubicBezTo>
                  <a:cubicBezTo>
                    <a:pt x="776" y="845"/>
                    <a:pt x="799" y="822"/>
                    <a:pt x="822" y="777"/>
                  </a:cubicBezTo>
                  <a:cubicBezTo>
                    <a:pt x="845" y="731"/>
                    <a:pt x="868" y="686"/>
                    <a:pt x="890" y="617"/>
                  </a:cubicBezTo>
                  <a:cubicBezTo>
                    <a:pt x="890" y="571"/>
                    <a:pt x="913" y="526"/>
                    <a:pt x="936" y="480"/>
                  </a:cubicBezTo>
                  <a:cubicBezTo>
                    <a:pt x="959" y="434"/>
                    <a:pt x="959" y="389"/>
                    <a:pt x="982" y="366"/>
                  </a:cubicBezTo>
                  <a:cubicBezTo>
                    <a:pt x="1005" y="252"/>
                    <a:pt x="1027" y="161"/>
                    <a:pt x="1050" y="69"/>
                  </a:cubicBezTo>
                  <a:cubicBezTo>
                    <a:pt x="1073" y="46"/>
                    <a:pt x="1050" y="24"/>
                    <a:pt x="102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61" name="Google Shape;7161;p25"/>
            <p:cNvSpPr/>
            <p:nvPr/>
          </p:nvSpPr>
          <p:spPr>
            <a:xfrm>
              <a:off x="6894550" y="2446925"/>
              <a:ext cx="126125" cy="131275"/>
            </a:xfrm>
            <a:custGeom>
              <a:avLst/>
              <a:gdLst/>
              <a:ahLst/>
              <a:cxnLst/>
              <a:rect l="l" t="t" r="r" b="b"/>
              <a:pathLst>
                <a:path w="5045" h="5251" extrusionOk="0">
                  <a:moveTo>
                    <a:pt x="2488" y="2808"/>
                  </a:moveTo>
                  <a:cubicBezTo>
                    <a:pt x="2488" y="2808"/>
                    <a:pt x="2488" y="2831"/>
                    <a:pt x="2488" y="2831"/>
                  </a:cubicBezTo>
                  <a:cubicBezTo>
                    <a:pt x="2465" y="2831"/>
                    <a:pt x="2465" y="2853"/>
                    <a:pt x="2443" y="2853"/>
                  </a:cubicBezTo>
                  <a:lnTo>
                    <a:pt x="2465" y="2853"/>
                  </a:lnTo>
                  <a:cubicBezTo>
                    <a:pt x="2397" y="2899"/>
                    <a:pt x="2351" y="2945"/>
                    <a:pt x="2306" y="3013"/>
                  </a:cubicBezTo>
                  <a:cubicBezTo>
                    <a:pt x="2306" y="3013"/>
                    <a:pt x="2306" y="3013"/>
                    <a:pt x="2306" y="2990"/>
                  </a:cubicBezTo>
                  <a:cubicBezTo>
                    <a:pt x="2328" y="2968"/>
                    <a:pt x="2351" y="2945"/>
                    <a:pt x="2351" y="2922"/>
                  </a:cubicBezTo>
                  <a:cubicBezTo>
                    <a:pt x="2374" y="2922"/>
                    <a:pt x="2374" y="2899"/>
                    <a:pt x="2397" y="2899"/>
                  </a:cubicBezTo>
                  <a:cubicBezTo>
                    <a:pt x="2397" y="2876"/>
                    <a:pt x="2397" y="2876"/>
                    <a:pt x="2397" y="2876"/>
                  </a:cubicBezTo>
                  <a:cubicBezTo>
                    <a:pt x="2443" y="2853"/>
                    <a:pt x="2465" y="2831"/>
                    <a:pt x="2488" y="2808"/>
                  </a:cubicBezTo>
                  <a:close/>
                  <a:moveTo>
                    <a:pt x="4953" y="0"/>
                  </a:moveTo>
                  <a:cubicBezTo>
                    <a:pt x="4930" y="0"/>
                    <a:pt x="4908" y="23"/>
                    <a:pt x="4908" y="46"/>
                  </a:cubicBezTo>
                  <a:cubicBezTo>
                    <a:pt x="4794" y="206"/>
                    <a:pt x="4679" y="343"/>
                    <a:pt x="4565" y="502"/>
                  </a:cubicBezTo>
                  <a:cubicBezTo>
                    <a:pt x="4520" y="571"/>
                    <a:pt x="4474" y="639"/>
                    <a:pt x="4405" y="708"/>
                  </a:cubicBezTo>
                  <a:cubicBezTo>
                    <a:pt x="4360" y="776"/>
                    <a:pt x="4291" y="845"/>
                    <a:pt x="4246" y="913"/>
                  </a:cubicBezTo>
                  <a:cubicBezTo>
                    <a:pt x="4177" y="982"/>
                    <a:pt x="4109" y="1050"/>
                    <a:pt x="4063" y="1119"/>
                  </a:cubicBezTo>
                  <a:cubicBezTo>
                    <a:pt x="3995" y="1187"/>
                    <a:pt x="3949" y="1278"/>
                    <a:pt x="3881" y="1347"/>
                  </a:cubicBezTo>
                  <a:cubicBezTo>
                    <a:pt x="3858" y="1393"/>
                    <a:pt x="3812" y="1415"/>
                    <a:pt x="3789" y="1461"/>
                  </a:cubicBezTo>
                  <a:cubicBezTo>
                    <a:pt x="3766" y="1438"/>
                    <a:pt x="3721" y="1438"/>
                    <a:pt x="3698" y="1438"/>
                  </a:cubicBezTo>
                  <a:cubicBezTo>
                    <a:pt x="3675" y="1461"/>
                    <a:pt x="3652" y="1461"/>
                    <a:pt x="3629" y="1484"/>
                  </a:cubicBezTo>
                  <a:cubicBezTo>
                    <a:pt x="3607" y="1484"/>
                    <a:pt x="3607" y="1507"/>
                    <a:pt x="3584" y="1507"/>
                  </a:cubicBezTo>
                  <a:cubicBezTo>
                    <a:pt x="3561" y="1530"/>
                    <a:pt x="3538" y="1552"/>
                    <a:pt x="3515" y="1575"/>
                  </a:cubicBezTo>
                  <a:lnTo>
                    <a:pt x="3356" y="1758"/>
                  </a:lnTo>
                  <a:cubicBezTo>
                    <a:pt x="3356" y="1758"/>
                    <a:pt x="3333" y="1781"/>
                    <a:pt x="3333" y="1781"/>
                  </a:cubicBezTo>
                  <a:lnTo>
                    <a:pt x="3310" y="1781"/>
                  </a:lnTo>
                  <a:cubicBezTo>
                    <a:pt x="3287" y="1781"/>
                    <a:pt x="3241" y="1803"/>
                    <a:pt x="3219" y="1803"/>
                  </a:cubicBezTo>
                  <a:cubicBezTo>
                    <a:pt x="3196" y="1826"/>
                    <a:pt x="3173" y="1849"/>
                    <a:pt x="3150" y="1872"/>
                  </a:cubicBezTo>
                  <a:cubicBezTo>
                    <a:pt x="3127" y="1895"/>
                    <a:pt x="3104" y="1918"/>
                    <a:pt x="3082" y="1940"/>
                  </a:cubicBezTo>
                  <a:cubicBezTo>
                    <a:pt x="3036" y="1986"/>
                    <a:pt x="2990" y="2032"/>
                    <a:pt x="2922" y="2077"/>
                  </a:cubicBezTo>
                  <a:cubicBezTo>
                    <a:pt x="2831" y="2169"/>
                    <a:pt x="2739" y="2237"/>
                    <a:pt x="2625" y="2328"/>
                  </a:cubicBezTo>
                  <a:cubicBezTo>
                    <a:pt x="2625" y="2328"/>
                    <a:pt x="2602" y="2351"/>
                    <a:pt x="2602" y="2351"/>
                  </a:cubicBezTo>
                  <a:cubicBezTo>
                    <a:pt x="2590" y="2348"/>
                    <a:pt x="2577" y="2347"/>
                    <a:pt x="2565" y="2347"/>
                  </a:cubicBezTo>
                  <a:cubicBezTo>
                    <a:pt x="2486" y="2347"/>
                    <a:pt x="2410" y="2403"/>
                    <a:pt x="2351" y="2443"/>
                  </a:cubicBezTo>
                  <a:cubicBezTo>
                    <a:pt x="2306" y="2465"/>
                    <a:pt x="2260" y="2488"/>
                    <a:pt x="2214" y="2534"/>
                  </a:cubicBezTo>
                  <a:cubicBezTo>
                    <a:pt x="2169" y="2557"/>
                    <a:pt x="2146" y="2579"/>
                    <a:pt x="2100" y="2602"/>
                  </a:cubicBezTo>
                  <a:cubicBezTo>
                    <a:pt x="2100" y="2602"/>
                    <a:pt x="2077" y="2625"/>
                    <a:pt x="2054" y="2625"/>
                  </a:cubicBezTo>
                  <a:cubicBezTo>
                    <a:pt x="2032" y="2648"/>
                    <a:pt x="2009" y="2671"/>
                    <a:pt x="1963" y="2694"/>
                  </a:cubicBezTo>
                  <a:cubicBezTo>
                    <a:pt x="1918" y="2716"/>
                    <a:pt x="1872" y="2739"/>
                    <a:pt x="1826" y="2785"/>
                  </a:cubicBezTo>
                  <a:cubicBezTo>
                    <a:pt x="1803" y="2785"/>
                    <a:pt x="1781" y="2785"/>
                    <a:pt x="1781" y="2808"/>
                  </a:cubicBezTo>
                  <a:cubicBezTo>
                    <a:pt x="1758" y="2762"/>
                    <a:pt x="1712" y="2739"/>
                    <a:pt x="1689" y="2739"/>
                  </a:cubicBezTo>
                  <a:cubicBezTo>
                    <a:pt x="1674" y="2739"/>
                    <a:pt x="1659" y="2729"/>
                    <a:pt x="1637" y="2729"/>
                  </a:cubicBezTo>
                  <a:cubicBezTo>
                    <a:pt x="1626" y="2729"/>
                    <a:pt x="1613" y="2732"/>
                    <a:pt x="1598" y="2739"/>
                  </a:cubicBezTo>
                  <a:cubicBezTo>
                    <a:pt x="1575" y="2739"/>
                    <a:pt x="1552" y="2739"/>
                    <a:pt x="1530" y="2762"/>
                  </a:cubicBezTo>
                  <a:cubicBezTo>
                    <a:pt x="1461" y="2808"/>
                    <a:pt x="1438" y="2853"/>
                    <a:pt x="1393" y="2899"/>
                  </a:cubicBezTo>
                  <a:cubicBezTo>
                    <a:pt x="1370" y="2945"/>
                    <a:pt x="1347" y="2990"/>
                    <a:pt x="1301" y="3036"/>
                  </a:cubicBezTo>
                  <a:cubicBezTo>
                    <a:pt x="1256" y="3127"/>
                    <a:pt x="1210" y="3196"/>
                    <a:pt x="1164" y="3264"/>
                  </a:cubicBezTo>
                  <a:cubicBezTo>
                    <a:pt x="1096" y="3356"/>
                    <a:pt x="1050" y="3424"/>
                    <a:pt x="1005" y="3515"/>
                  </a:cubicBezTo>
                  <a:cubicBezTo>
                    <a:pt x="959" y="3607"/>
                    <a:pt x="913" y="3675"/>
                    <a:pt x="868" y="3766"/>
                  </a:cubicBezTo>
                  <a:cubicBezTo>
                    <a:pt x="799" y="3835"/>
                    <a:pt x="753" y="3926"/>
                    <a:pt x="685" y="4017"/>
                  </a:cubicBezTo>
                  <a:cubicBezTo>
                    <a:pt x="639" y="4109"/>
                    <a:pt x="594" y="4177"/>
                    <a:pt x="525" y="4269"/>
                  </a:cubicBezTo>
                  <a:cubicBezTo>
                    <a:pt x="411" y="4428"/>
                    <a:pt x="297" y="4588"/>
                    <a:pt x="183" y="4748"/>
                  </a:cubicBezTo>
                  <a:cubicBezTo>
                    <a:pt x="137" y="4794"/>
                    <a:pt x="114" y="4816"/>
                    <a:pt x="92" y="4862"/>
                  </a:cubicBezTo>
                  <a:cubicBezTo>
                    <a:pt x="46" y="4908"/>
                    <a:pt x="23" y="4953"/>
                    <a:pt x="0" y="5022"/>
                  </a:cubicBezTo>
                  <a:cubicBezTo>
                    <a:pt x="0" y="5090"/>
                    <a:pt x="46" y="5182"/>
                    <a:pt x="137" y="5204"/>
                  </a:cubicBezTo>
                  <a:cubicBezTo>
                    <a:pt x="160" y="5227"/>
                    <a:pt x="206" y="5227"/>
                    <a:pt x="251" y="5227"/>
                  </a:cubicBezTo>
                  <a:cubicBezTo>
                    <a:pt x="297" y="5227"/>
                    <a:pt x="320" y="5250"/>
                    <a:pt x="365" y="5250"/>
                  </a:cubicBezTo>
                  <a:cubicBezTo>
                    <a:pt x="457" y="5250"/>
                    <a:pt x="571" y="5227"/>
                    <a:pt x="662" y="5227"/>
                  </a:cubicBezTo>
                  <a:cubicBezTo>
                    <a:pt x="753" y="5204"/>
                    <a:pt x="845" y="5182"/>
                    <a:pt x="936" y="5182"/>
                  </a:cubicBezTo>
                  <a:cubicBezTo>
                    <a:pt x="1005" y="5182"/>
                    <a:pt x="1050" y="5159"/>
                    <a:pt x="1119" y="5136"/>
                  </a:cubicBezTo>
                  <a:cubicBezTo>
                    <a:pt x="1187" y="5113"/>
                    <a:pt x="1256" y="5067"/>
                    <a:pt x="1301" y="5022"/>
                  </a:cubicBezTo>
                  <a:cubicBezTo>
                    <a:pt x="1370" y="4976"/>
                    <a:pt x="1415" y="4930"/>
                    <a:pt x="1438" y="4862"/>
                  </a:cubicBezTo>
                  <a:cubicBezTo>
                    <a:pt x="1484" y="4771"/>
                    <a:pt x="1530" y="4702"/>
                    <a:pt x="1552" y="4634"/>
                  </a:cubicBezTo>
                  <a:cubicBezTo>
                    <a:pt x="1644" y="4497"/>
                    <a:pt x="1712" y="4360"/>
                    <a:pt x="1803" y="4246"/>
                  </a:cubicBezTo>
                  <a:cubicBezTo>
                    <a:pt x="1918" y="4086"/>
                    <a:pt x="2032" y="3949"/>
                    <a:pt x="2146" y="3812"/>
                  </a:cubicBezTo>
                  <a:cubicBezTo>
                    <a:pt x="2237" y="3652"/>
                    <a:pt x="2351" y="3515"/>
                    <a:pt x="2465" y="3401"/>
                  </a:cubicBezTo>
                  <a:cubicBezTo>
                    <a:pt x="2579" y="3264"/>
                    <a:pt x="2694" y="3150"/>
                    <a:pt x="2808" y="3013"/>
                  </a:cubicBezTo>
                  <a:cubicBezTo>
                    <a:pt x="2831" y="3013"/>
                    <a:pt x="2831" y="2990"/>
                    <a:pt x="2853" y="2968"/>
                  </a:cubicBezTo>
                  <a:cubicBezTo>
                    <a:pt x="2990" y="2831"/>
                    <a:pt x="3127" y="2694"/>
                    <a:pt x="3264" y="2534"/>
                  </a:cubicBezTo>
                  <a:cubicBezTo>
                    <a:pt x="3378" y="2420"/>
                    <a:pt x="3515" y="2283"/>
                    <a:pt x="3629" y="2146"/>
                  </a:cubicBezTo>
                  <a:cubicBezTo>
                    <a:pt x="3744" y="2009"/>
                    <a:pt x="3858" y="1849"/>
                    <a:pt x="3972" y="1712"/>
                  </a:cubicBezTo>
                  <a:cubicBezTo>
                    <a:pt x="4086" y="1575"/>
                    <a:pt x="4177" y="1415"/>
                    <a:pt x="4269" y="1278"/>
                  </a:cubicBezTo>
                  <a:cubicBezTo>
                    <a:pt x="4337" y="1164"/>
                    <a:pt x="4405" y="1096"/>
                    <a:pt x="4451" y="982"/>
                  </a:cubicBezTo>
                  <a:cubicBezTo>
                    <a:pt x="4520" y="890"/>
                    <a:pt x="4588" y="799"/>
                    <a:pt x="4634" y="708"/>
                  </a:cubicBezTo>
                  <a:cubicBezTo>
                    <a:pt x="4771" y="502"/>
                    <a:pt x="4908" y="320"/>
                    <a:pt x="5022" y="114"/>
                  </a:cubicBezTo>
                  <a:cubicBezTo>
                    <a:pt x="5045" y="92"/>
                    <a:pt x="5045" y="46"/>
                    <a:pt x="4999" y="23"/>
                  </a:cubicBezTo>
                  <a:cubicBezTo>
                    <a:pt x="4999" y="23"/>
                    <a:pt x="4976" y="0"/>
                    <a:pt x="4953"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62" name="Google Shape;7162;p25"/>
            <p:cNvSpPr/>
            <p:nvPr/>
          </p:nvSpPr>
          <p:spPr>
            <a:xfrm>
              <a:off x="6677700" y="2313950"/>
              <a:ext cx="152375" cy="234150"/>
            </a:xfrm>
            <a:custGeom>
              <a:avLst/>
              <a:gdLst/>
              <a:ahLst/>
              <a:cxnLst/>
              <a:rect l="l" t="t" r="r" b="b"/>
              <a:pathLst>
                <a:path w="6095" h="9366" extrusionOk="0">
                  <a:moveTo>
                    <a:pt x="199" y="8744"/>
                  </a:moveTo>
                  <a:cubicBezTo>
                    <a:pt x="193" y="8746"/>
                    <a:pt x="184" y="8751"/>
                    <a:pt x="183" y="8764"/>
                  </a:cubicBezTo>
                  <a:lnTo>
                    <a:pt x="183" y="8764"/>
                  </a:lnTo>
                  <a:cubicBezTo>
                    <a:pt x="189" y="8757"/>
                    <a:pt x="194" y="8751"/>
                    <a:pt x="199" y="8744"/>
                  </a:cubicBezTo>
                  <a:close/>
                  <a:moveTo>
                    <a:pt x="5981" y="1"/>
                  </a:moveTo>
                  <a:cubicBezTo>
                    <a:pt x="5935" y="1"/>
                    <a:pt x="5890" y="24"/>
                    <a:pt x="5890" y="69"/>
                  </a:cubicBezTo>
                  <a:cubicBezTo>
                    <a:pt x="5844" y="184"/>
                    <a:pt x="5798" y="320"/>
                    <a:pt x="5753" y="435"/>
                  </a:cubicBezTo>
                  <a:cubicBezTo>
                    <a:pt x="5684" y="572"/>
                    <a:pt x="5638" y="709"/>
                    <a:pt x="5570" y="845"/>
                  </a:cubicBezTo>
                  <a:cubicBezTo>
                    <a:pt x="5433" y="1119"/>
                    <a:pt x="5296" y="1370"/>
                    <a:pt x="5136" y="1644"/>
                  </a:cubicBezTo>
                  <a:cubicBezTo>
                    <a:pt x="5098" y="1720"/>
                    <a:pt x="5060" y="1797"/>
                    <a:pt x="5022" y="1873"/>
                  </a:cubicBezTo>
                  <a:cubicBezTo>
                    <a:pt x="4931" y="2032"/>
                    <a:pt x="4840" y="2169"/>
                    <a:pt x="4748" y="2329"/>
                  </a:cubicBezTo>
                  <a:cubicBezTo>
                    <a:pt x="4634" y="2489"/>
                    <a:pt x="4543" y="2649"/>
                    <a:pt x="4452" y="2808"/>
                  </a:cubicBezTo>
                  <a:cubicBezTo>
                    <a:pt x="4246" y="3151"/>
                    <a:pt x="4041" y="3470"/>
                    <a:pt x="3812" y="3790"/>
                  </a:cubicBezTo>
                  <a:cubicBezTo>
                    <a:pt x="3767" y="3881"/>
                    <a:pt x="3698" y="3950"/>
                    <a:pt x="3653" y="4041"/>
                  </a:cubicBezTo>
                  <a:cubicBezTo>
                    <a:pt x="3607" y="4132"/>
                    <a:pt x="3539" y="4201"/>
                    <a:pt x="3470" y="4292"/>
                  </a:cubicBezTo>
                  <a:cubicBezTo>
                    <a:pt x="3424" y="4361"/>
                    <a:pt x="3379" y="4452"/>
                    <a:pt x="3310" y="4543"/>
                  </a:cubicBezTo>
                  <a:cubicBezTo>
                    <a:pt x="3265" y="4612"/>
                    <a:pt x="3196" y="4680"/>
                    <a:pt x="3150" y="4771"/>
                  </a:cubicBezTo>
                  <a:cubicBezTo>
                    <a:pt x="3082" y="4840"/>
                    <a:pt x="3036" y="4931"/>
                    <a:pt x="2991" y="5000"/>
                  </a:cubicBezTo>
                  <a:cubicBezTo>
                    <a:pt x="2922" y="5091"/>
                    <a:pt x="2877" y="5159"/>
                    <a:pt x="2808" y="5228"/>
                  </a:cubicBezTo>
                  <a:cubicBezTo>
                    <a:pt x="2717" y="5388"/>
                    <a:pt x="2603" y="5547"/>
                    <a:pt x="2489" y="5684"/>
                  </a:cubicBezTo>
                  <a:cubicBezTo>
                    <a:pt x="2374" y="5844"/>
                    <a:pt x="2260" y="6004"/>
                    <a:pt x="2146" y="6164"/>
                  </a:cubicBezTo>
                  <a:cubicBezTo>
                    <a:pt x="2032" y="6324"/>
                    <a:pt x="1918" y="6460"/>
                    <a:pt x="1804" y="6620"/>
                  </a:cubicBezTo>
                  <a:cubicBezTo>
                    <a:pt x="1735" y="6689"/>
                    <a:pt x="1667" y="6780"/>
                    <a:pt x="1621" y="6871"/>
                  </a:cubicBezTo>
                  <a:cubicBezTo>
                    <a:pt x="1553" y="6940"/>
                    <a:pt x="1507" y="7031"/>
                    <a:pt x="1439" y="7100"/>
                  </a:cubicBezTo>
                  <a:cubicBezTo>
                    <a:pt x="1324" y="7259"/>
                    <a:pt x="1210" y="7419"/>
                    <a:pt x="1096" y="7556"/>
                  </a:cubicBezTo>
                  <a:lnTo>
                    <a:pt x="617" y="8195"/>
                  </a:lnTo>
                  <a:lnTo>
                    <a:pt x="389" y="8469"/>
                  </a:lnTo>
                  <a:cubicBezTo>
                    <a:pt x="366" y="8538"/>
                    <a:pt x="320" y="8583"/>
                    <a:pt x="274" y="8652"/>
                  </a:cubicBezTo>
                  <a:cubicBezTo>
                    <a:pt x="244" y="8683"/>
                    <a:pt x="223" y="8713"/>
                    <a:pt x="199" y="8744"/>
                  </a:cubicBezTo>
                  <a:lnTo>
                    <a:pt x="199" y="8744"/>
                  </a:lnTo>
                  <a:cubicBezTo>
                    <a:pt x="203" y="8743"/>
                    <a:pt x="206" y="8743"/>
                    <a:pt x="206" y="8743"/>
                  </a:cubicBezTo>
                  <a:lnTo>
                    <a:pt x="206" y="8743"/>
                  </a:lnTo>
                  <a:lnTo>
                    <a:pt x="183" y="8766"/>
                  </a:lnTo>
                  <a:cubicBezTo>
                    <a:pt x="183" y="8765"/>
                    <a:pt x="183" y="8764"/>
                    <a:pt x="183" y="8764"/>
                  </a:cubicBezTo>
                  <a:lnTo>
                    <a:pt x="183" y="8764"/>
                  </a:lnTo>
                  <a:cubicBezTo>
                    <a:pt x="176" y="8772"/>
                    <a:pt x="169" y="8780"/>
                    <a:pt x="160" y="8789"/>
                  </a:cubicBezTo>
                  <a:cubicBezTo>
                    <a:pt x="138" y="8811"/>
                    <a:pt x="138" y="8811"/>
                    <a:pt x="115" y="8857"/>
                  </a:cubicBezTo>
                  <a:cubicBezTo>
                    <a:pt x="92" y="8880"/>
                    <a:pt x="92" y="8880"/>
                    <a:pt x="69" y="8880"/>
                  </a:cubicBezTo>
                  <a:cubicBezTo>
                    <a:pt x="69" y="8903"/>
                    <a:pt x="46" y="8903"/>
                    <a:pt x="46" y="8926"/>
                  </a:cubicBezTo>
                  <a:cubicBezTo>
                    <a:pt x="23" y="8948"/>
                    <a:pt x="1" y="8994"/>
                    <a:pt x="1" y="9017"/>
                  </a:cubicBezTo>
                  <a:cubicBezTo>
                    <a:pt x="1" y="9085"/>
                    <a:pt x="46" y="9108"/>
                    <a:pt x="92" y="9131"/>
                  </a:cubicBezTo>
                  <a:cubicBezTo>
                    <a:pt x="115" y="9154"/>
                    <a:pt x="138" y="9154"/>
                    <a:pt x="160" y="9154"/>
                  </a:cubicBezTo>
                  <a:cubicBezTo>
                    <a:pt x="183" y="9154"/>
                    <a:pt x="229" y="9177"/>
                    <a:pt x="252" y="9177"/>
                  </a:cubicBezTo>
                  <a:cubicBezTo>
                    <a:pt x="343" y="9222"/>
                    <a:pt x="411" y="9245"/>
                    <a:pt x="480" y="9291"/>
                  </a:cubicBezTo>
                  <a:cubicBezTo>
                    <a:pt x="526" y="9314"/>
                    <a:pt x="548" y="9314"/>
                    <a:pt x="594" y="9314"/>
                  </a:cubicBezTo>
                  <a:cubicBezTo>
                    <a:pt x="617" y="9336"/>
                    <a:pt x="663" y="9359"/>
                    <a:pt x="708" y="9359"/>
                  </a:cubicBezTo>
                  <a:cubicBezTo>
                    <a:pt x="724" y="9363"/>
                    <a:pt x="740" y="9365"/>
                    <a:pt x="755" y="9365"/>
                  </a:cubicBezTo>
                  <a:cubicBezTo>
                    <a:pt x="829" y="9365"/>
                    <a:pt x="899" y="9321"/>
                    <a:pt x="936" y="9245"/>
                  </a:cubicBezTo>
                  <a:cubicBezTo>
                    <a:pt x="982" y="9200"/>
                    <a:pt x="1005" y="9131"/>
                    <a:pt x="1051" y="9085"/>
                  </a:cubicBezTo>
                  <a:cubicBezTo>
                    <a:pt x="1096" y="9017"/>
                    <a:pt x="1142" y="8971"/>
                    <a:pt x="1188" y="8903"/>
                  </a:cubicBezTo>
                  <a:cubicBezTo>
                    <a:pt x="1233" y="8811"/>
                    <a:pt x="1302" y="8720"/>
                    <a:pt x="1370" y="8629"/>
                  </a:cubicBezTo>
                  <a:cubicBezTo>
                    <a:pt x="1393" y="8652"/>
                    <a:pt x="1416" y="8652"/>
                    <a:pt x="1439" y="8652"/>
                  </a:cubicBezTo>
                  <a:cubicBezTo>
                    <a:pt x="1461" y="8652"/>
                    <a:pt x="1484" y="8629"/>
                    <a:pt x="1484" y="8629"/>
                  </a:cubicBezTo>
                  <a:cubicBezTo>
                    <a:pt x="1530" y="8629"/>
                    <a:pt x="1553" y="8606"/>
                    <a:pt x="1576" y="8583"/>
                  </a:cubicBezTo>
                  <a:cubicBezTo>
                    <a:pt x="1621" y="8515"/>
                    <a:pt x="1667" y="8469"/>
                    <a:pt x="1712" y="8401"/>
                  </a:cubicBezTo>
                  <a:cubicBezTo>
                    <a:pt x="1735" y="8355"/>
                    <a:pt x="1758" y="8332"/>
                    <a:pt x="1804" y="8287"/>
                  </a:cubicBezTo>
                  <a:cubicBezTo>
                    <a:pt x="1849" y="8218"/>
                    <a:pt x="1918" y="8127"/>
                    <a:pt x="1964" y="8058"/>
                  </a:cubicBezTo>
                  <a:cubicBezTo>
                    <a:pt x="2032" y="7967"/>
                    <a:pt x="2101" y="7853"/>
                    <a:pt x="2169" y="7762"/>
                  </a:cubicBezTo>
                  <a:cubicBezTo>
                    <a:pt x="2237" y="7670"/>
                    <a:pt x="2283" y="7579"/>
                    <a:pt x="2352" y="7488"/>
                  </a:cubicBezTo>
                  <a:cubicBezTo>
                    <a:pt x="2397" y="7396"/>
                    <a:pt x="2466" y="7305"/>
                    <a:pt x="2511" y="7214"/>
                  </a:cubicBezTo>
                  <a:cubicBezTo>
                    <a:pt x="2557" y="7145"/>
                    <a:pt x="2625" y="7054"/>
                    <a:pt x="2671" y="6985"/>
                  </a:cubicBezTo>
                  <a:cubicBezTo>
                    <a:pt x="2785" y="6780"/>
                    <a:pt x="2899" y="6597"/>
                    <a:pt x="2991" y="6392"/>
                  </a:cubicBezTo>
                  <a:cubicBezTo>
                    <a:pt x="3036" y="6324"/>
                    <a:pt x="3082" y="6232"/>
                    <a:pt x="3128" y="6164"/>
                  </a:cubicBezTo>
                  <a:cubicBezTo>
                    <a:pt x="3173" y="6095"/>
                    <a:pt x="3219" y="6027"/>
                    <a:pt x="3265" y="5958"/>
                  </a:cubicBezTo>
                  <a:cubicBezTo>
                    <a:pt x="3333" y="5844"/>
                    <a:pt x="3402" y="5753"/>
                    <a:pt x="3470" y="5662"/>
                  </a:cubicBezTo>
                  <a:cubicBezTo>
                    <a:pt x="3539" y="5570"/>
                    <a:pt x="3516" y="5456"/>
                    <a:pt x="3447" y="5411"/>
                  </a:cubicBezTo>
                  <a:cubicBezTo>
                    <a:pt x="3409" y="5382"/>
                    <a:pt x="3367" y="5369"/>
                    <a:pt x="3327" y="5369"/>
                  </a:cubicBezTo>
                  <a:cubicBezTo>
                    <a:pt x="3272" y="5369"/>
                    <a:pt x="3223" y="5394"/>
                    <a:pt x="3196" y="5433"/>
                  </a:cubicBezTo>
                  <a:cubicBezTo>
                    <a:pt x="3105" y="5525"/>
                    <a:pt x="3036" y="5616"/>
                    <a:pt x="2968" y="5730"/>
                  </a:cubicBezTo>
                  <a:cubicBezTo>
                    <a:pt x="2945" y="5753"/>
                    <a:pt x="2922" y="5776"/>
                    <a:pt x="2899" y="5821"/>
                  </a:cubicBezTo>
                  <a:lnTo>
                    <a:pt x="2877" y="5821"/>
                  </a:lnTo>
                  <a:cubicBezTo>
                    <a:pt x="2968" y="5684"/>
                    <a:pt x="3059" y="5547"/>
                    <a:pt x="3150" y="5411"/>
                  </a:cubicBezTo>
                  <a:cubicBezTo>
                    <a:pt x="3219" y="5342"/>
                    <a:pt x="3265" y="5274"/>
                    <a:pt x="3310" y="5205"/>
                  </a:cubicBezTo>
                  <a:cubicBezTo>
                    <a:pt x="3379" y="5114"/>
                    <a:pt x="3424" y="5045"/>
                    <a:pt x="3493" y="4954"/>
                  </a:cubicBezTo>
                  <a:cubicBezTo>
                    <a:pt x="3539" y="4886"/>
                    <a:pt x="3607" y="4794"/>
                    <a:pt x="3653" y="4726"/>
                  </a:cubicBezTo>
                  <a:cubicBezTo>
                    <a:pt x="3721" y="4634"/>
                    <a:pt x="3767" y="4566"/>
                    <a:pt x="3835" y="4475"/>
                  </a:cubicBezTo>
                  <a:cubicBezTo>
                    <a:pt x="3949" y="4315"/>
                    <a:pt x="4041" y="4132"/>
                    <a:pt x="4155" y="3973"/>
                  </a:cubicBezTo>
                  <a:cubicBezTo>
                    <a:pt x="4269" y="3813"/>
                    <a:pt x="4383" y="3653"/>
                    <a:pt x="4474" y="3493"/>
                  </a:cubicBezTo>
                  <a:cubicBezTo>
                    <a:pt x="4604" y="3299"/>
                    <a:pt x="4713" y="3105"/>
                    <a:pt x="4840" y="2892"/>
                  </a:cubicBezTo>
                  <a:lnTo>
                    <a:pt x="4840" y="2892"/>
                  </a:lnTo>
                  <a:cubicBezTo>
                    <a:pt x="4840" y="2894"/>
                    <a:pt x="4840" y="2897"/>
                    <a:pt x="4840" y="2900"/>
                  </a:cubicBezTo>
                  <a:cubicBezTo>
                    <a:pt x="4931" y="2717"/>
                    <a:pt x="5045" y="2557"/>
                    <a:pt x="5136" y="2375"/>
                  </a:cubicBezTo>
                  <a:cubicBezTo>
                    <a:pt x="5228" y="2215"/>
                    <a:pt x="5319" y="2032"/>
                    <a:pt x="5410" y="1873"/>
                  </a:cubicBezTo>
                  <a:cubicBezTo>
                    <a:pt x="5501" y="1713"/>
                    <a:pt x="5570" y="1553"/>
                    <a:pt x="5661" y="1370"/>
                  </a:cubicBezTo>
                  <a:cubicBezTo>
                    <a:pt x="5730" y="1211"/>
                    <a:pt x="5798" y="1028"/>
                    <a:pt x="5867" y="845"/>
                  </a:cubicBezTo>
                  <a:cubicBezTo>
                    <a:pt x="5890" y="777"/>
                    <a:pt x="5912" y="709"/>
                    <a:pt x="5935" y="640"/>
                  </a:cubicBezTo>
                  <a:cubicBezTo>
                    <a:pt x="5958" y="572"/>
                    <a:pt x="5958" y="503"/>
                    <a:pt x="5981" y="435"/>
                  </a:cubicBezTo>
                  <a:cubicBezTo>
                    <a:pt x="5981" y="435"/>
                    <a:pt x="5981" y="435"/>
                    <a:pt x="5981" y="457"/>
                  </a:cubicBezTo>
                  <a:cubicBezTo>
                    <a:pt x="6004" y="412"/>
                    <a:pt x="6004" y="366"/>
                    <a:pt x="6004" y="320"/>
                  </a:cubicBezTo>
                  <a:lnTo>
                    <a:pt x="6004" y="366"/>
                  </a:lnTo>
                  <a:cubicBezTo>
                    <a:pt x="6026" y="275"/>
                    <a:pt x="6049" y="206"/>
                    <a:pt x="6072" y="138"/>
                  </a:cubicBezTo>
                  <a:cubicBezTo>
                    <a:pt x="6095" y="92"/>
                    <a:pt x="6072" y="24"/>
                    <a:pt x="6026" y="1"/>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63" name="Google Shape;7163;p25"/>
            <p:cNvSpPr/>
            <p:nvPr/>
          </p:nvSpPr>
          <p:spPr>
            <a:xfrm>
              <a:off x="6739900" y="2313400"/>
              <a:ext cx="87900" cy="151300"/>
            </a:xfrm>
            <a:custGeom>
              <a:avLst/>
              <a:gdLst/>
              <a:ahLst/>
              <a:cxnLst/>
              <a:rect l="l" t="t" r="r" b="b"/>
              <a:pathLst>
                <a:path w="3516" h="6052" extrusionOk="0">
                  <a:moveTo>
                    <a:pt x="3379" y="0"/>
                  </a:moveTo>
                  <a:cubicBezTo>
                    <a:pt x="3310" y="0"/>
                    <a:pt x="3265" y="23"/>
                    <a:pt x="3242" y="69"/>
                  </a:cubicBezTo>
                  <a:cubicBezTo>
                    <a:pt x="3150" y="251"/>
                    <a:pt x="3082" y="434"/>
                    <a:pt x="2991" y="616"/>
                  </a:cubicBezTo>
                  <a:cubicBezTo>
                    <a:pt x="2922" y="776"/>
                    <a:pt x="2854" y="913"/>
                    <a:pt x="2785" y="1073"/>
                  </a:cubicBezTo>
                  <a:cubicBezTo>
                    <a:pt x="2717" y="1256"/>
                    <a:pt x="2625" y="1415"/>
                    <a:pt x="2534" y="1575"/>
                  </a:cubicBezTo>
                  <a:cubicBezTo>
                    <a:pt x="2443" y="1758"/>
                    <a:pt x="2352" y="1917"/>
                    <a:pt x="2260" y="2100"/>
                  </a:cubicBezTo>
                  <a:cubicBezTo>
                    <a:pt x="2078" y="2420"/>
                    <a:pt x="1872" y="2739"/>
                    <a:pt x="1690" y="3082"/>
                  </a:cubicBezTo>
                  <a:cubicBezTo>
                    <a:pt x="1598" y="3241"/>
                    <a:pt x="1484" y="3401"/>
                    <a:pt x="1393" y="3561"/>
                  </a:cubicBezTo>
                  <a:cubicBezTo>
                    <a:pt x="1302" y="3721"/>
                    <a:pt x="1187" y="3880"/>
                    <a:pt x="1096" y="4040"/>
                  </a:cubicBezTo>
                  <a:cubicBezTo>
                    <a:pt x="1005" y="4177"/>
                    <a:pt x="914" y="4314"/>
                    <a:pt x="845" y="4451"/>
                  </a:cubicBezTo>
                  <a:cubicBezTo>
                    <a:pt x="754" y="4611"/>
                    <a:pt x="662" y="4748"/>
                    <a:pt x="571" y="4885"/>
                  </a:cubicBezTo>
                  <a:cubicBezTo>
                    <a:pt x="411" y="5159"/>
                    <a:pt x="274" y="5433"/>
                    <a:pt x="92" y="5684"/>
                  </a:cubicBezTo>
                  <a:cubicBezTo>
                    <a:pt x="69" y="5706"/>
                    <a:pt x="46" y="5729"/>
                    <a:pt x="46" y="5752"/>
                  </a:cubicBezTo>
                  <a:cubicBezTo>
                    <a:pt x="1" y="5775"/>
                    <a:pt x="1" y="5821"/>
                    <a:pt x="1" y="5866"/>
                  </a:cubicBezTo>
                  <a:cubicBezTo>
                    <a:pt x="1" y="5912"/>
                    <a:pt x="23" y="5958"/>
                    <a:pt x="46" y="6003"/>
                  </a:cubicBezTo>
                  <a:cubicBezTo>
                    <a:pt x="78" y="6035"/>
                    <a:pt x="120" y="6052"/>
                    <a:pt x="162" y="6052"/>
                  </a:cubicBezTo>
                  <a:cubicBezTo>
                    <a:pt x="211" y="6052"/>
                    <a:pt x="261" y="6029"/>
                    <a:pt x="297" y="5980"/>
                  </a:cubicBezTo>
                  <a:cubicBezTo>
                    <a:pt x="389" y="5889"/>
                    <a:pt x="480" y="5775"/>
                    <a:pt x="548" y="5661"/>
                  </a:cubicBezTo>
                  <a:cubicBezTo>
                    <a:pt x="617" y="5592"/>
                    <a:pt x="662" y="5501"/>
                    <a:pt x="708" y="5433"/>
                  </a:cubicBezTo>
                  <a:cubicBezTo>
                    <a:pt x="799" y="5250"/>
                    <a:pt x="914" y="5090"/>
                    <a:pt x="1005" y="4930"/>
                  </a:cubicBezTo>
                  <a:cubicBezTo>
                    <a:pt x="1096" y="4771"/>
                    <a:pt x="1210" y="4588"/>
                    <a:pt x="1324" y="4428"/>
                  </a:cubicBezTo>
                  <a:cubicBezTo>
                    <a:pt x="1416" y="4268"/>
                    <a:pt x="1530" y="4086"/>
                    <a:pt x="1621" y="3926"/>
                  </a:cubicBezTo>
                  <a:cubicBezTo>
                    <a:pt x="1735" y="3766"/>
                    <a:pt x="1827" y="3607"/>
                    <a:pt x="1918" y="3447"/>
                  </a:cubicBezTo>
                  <a:cubicBezTo>
                    <a:pt x="2009" y="3287"/>
                    <a:pt x="2100" y="3104"/>
                    <a:pt x="2192" y="2945"/>
                  </a:cubicBezTo>
                  <a:cubicBezTo>
                    <a:pt x="2283" y="2785"/>
                    <a:pt x="2374" y="2625"/>
                    <a:pt x="2466" y="2465"/>
                  </a:cubicBezTo>
                  <a:cubicBezTo>
                    <a:pt x="2580" y="2283"/>
                    <a:pt x="2648" y="2123"/>
                    <a:pt x="2740" y="1963"/>
                  </a:cubicBezTo>
                  <a:cubicBezTo>
                    <a:pt x="2808" y="1826"/>
                    <a:pt x="2877" y="1712"/>
                    <a:pt x="2922" y="1598"/>
                  </a:cubicBezTo>
                  <a:cubicBezTo>
                    <a:pt x="2991" y="1461"/>
                    <a:pt x="3036" y="1324"/>
                    <a:pt x="3082" y="1187"/>
                  </a:cubicBezTo>
                  <a:cubicBezTo>
                    <a:pt x="3173" y="982"/>
                    <a:pt x="3265" y="753"/>
                    <a:pt x="3333" y="525"/>
                  </a:cubicBezTo>
                  <a:cubicBezTo>
                    <a:pt x="3379" y="411"/>
                    <a:pt x="3424" y="297"/>
                    <a:pt x="3493" y="206"/>
                  </a:cubicBezTo>
                  <a:cubicBezTo>
                    <a:pt x="3516" y="137"/>
                    <a:pt x="3493" y="46"/>
                    <a:pt x="3424" y="23"/>
                  </a:cubicBezTo>
                  <a:cubicBezTo>
                    <a:pt x="3424" y="0"/>
                    <a:pt x="3402" y="0"/>
                    <a:pt x="3379"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64" name="Google Shape;7164;p25"/>
            <p:cNvSpPr/>
            <p:nvPr/>
          </p:nvSpPr>
          <p:spPr>
            <a:xfrm>
              <a:off x="6697100" y="2341925"/>
              <a:ext cx="95900" cy="144950"/>
            </a:xfrm>
            <a:custGeom>
              <a:avLst/>
              <a:gdLst/>
              <a:ahLst/>
              <a:cxnLst/>
              <a:rect l="l" t="t" r="r" b="b"/>
              <a:pathLst>
                <a:path w="3836" h="5798" extrusionOk="0">
                  <a:moveTo>
                    <a:pt x="1393" y="3630"/>
                  </a:moveTo>
                  <a:cubicBezTo>
                    <a:pt x="1389" y="3637"/>
                    <a:pt x="1385" y="3646"/>
                    <a:pt x="1380" y="3654"/>
                  </a:cubicBezTo>
                  <a:lnTo>
                    <a:pt x="1380" y="3654"/>
                  </a:lnTo>
                  <a:cubicBezTo>
                    <a:pt x="1386" y="3648"/>
                    <a:pt x="1393" y="3642"/>
                    <a:pt x="1393" y="3630"/>
                  </a:cubicBezTo>
                  <a:close/>
                  <a:moveTo>
                    <a:pt x="1380" y="3654"/>
                  </a:moveTo>
                  <a:cubicBezTo>
                    <a:pt x="1376" y="3658"/>
                    <a:pt x="1372" y="3663"/>
                    <a:pt x="1371" y="3669"/>
                  </a:cubicBezTo>
                  <a:lnTo>
                    <a:pt x="1371" y="3669"/>
                  </a:lnTo>
                  <a:cubicBezTo>
                    <a:pt x="1374" y="3664"/>
                    <a:pt x="1377" y="3659"/>
                    <a:pt x="1380" y="3654"/>
                  </a:cubicBezTo>
                  <a:close/>
                  <a:moveTo>
                    <a:pt x="1552" y="4055"/>
                  </a:moveTo>
                  <a:cubicBezTo>
                    <a:pt x="1545" y="4065"/>
                    <a:pt x="1537" y="4076"/>
                    <a:pt x="1530" y="4086"/>
                  </a:cubicBezTo>
                  <a:cubicBezTo>
                    <a:pt x="1547" y="4069"/>
                    <a:pt x="1551" y="4065"/>
                    <a:pt x="1552" y="4055"/>
                  </a:cubicBezTo>
                  <a:close/>
                  <a:moveTo>
                    <a:pt x="1022" y="4153"/>
                  </a:moveTo>
                  <a:cubicBezTo>
                    <a:pt x="1018" y="4160"/>
                    <a:pt x="1014" y="4166"/>
                    <a:pt x="1008" y="4173"/>
                  </a:cubicBezTo>
                  <a:lnTo>
                    <a:pt x="1008" y="4173"/>
                  </a:lnTo>
                  <a:cubicBezTo>
                    <a:pt x="1013" y="4166"/>
                    <a:pt x="1017" y="4159"/>
                    <a:pt x="1022" y="4153"/>
                  </a:cubicBezTo>
                  <a:close/>
                  <a:moveTo>
                    <a:pt x="868" y="4337"/>
                  </a:moveTo>
                  <a:cubicBezTo>
                    <a:pt x="863" y="4351"/>
                    <a:pt x="858" y="4364"/>
                    <a:pt x="852" y="4376"/>
                  </a:cubicBezTo>
                  <a:lnTo>
                    <a:pt x="852" y="4376"/>
                  </a:lnTo>
                  <a:cubicBezTo>
                    <a:pt x="868" y="4360"/>
                    <a:pt x="868" y="4358"/>
                    <a:pt x="868" y="4337"/>
                  </a:cubicBezTo>
                  <a:close/>
                  <a:moveTo>
                    <a:pt x="3767" y="0"/>
                  </a:moveTo>
                  <a:cubicBezTo>
                    <a:pt x="3744" y="0"/>
                    <a:pt x="3744" y="0"/>
                    <a:pt x="3721" y="23"/>
                  </a:cubicBezTo>
                  <a:cubicBezTo>
                    <a:pt x="3676" y="115"/>
                    <a:pt x="3630" y="206"/>
                    <a:pt x="3584" y="297"/>
                  </a:cubicBezTo>
                  <a:cubicBezTo>
                    <a:pt x="3561" y="366"/>
                    <a:pt x="3516" y="457"/>
                    <a:pt x="3470" y="525"/>
                  </a:cubicBezTo>
                  <a:cubicBezTo>
                    <a:pt x="3424" y="617"/>
                    <a:pt x="3379" y="685"/>
                    <a:pt x="3333" y="776"/>
                  </a:cubicBezTo>
                  <a:cubicBezTo>
                    <a:pt x="3287" y="845"/>
                    <a:pt x="3242" y="936"/>
                    <a:pt x="3196" y="1005"/>
                  </a:cubicBezTo>
                  <a:cubicBezTo>
                    <a:pt x="3105" y="1164"/>
                    <a:pt x="2991" y="1324"/>
                    <a:pt x="2877" y="1461"/>
                  </a:cubicBezTo>
                  <a:cubicBezTo>
                    <a:pt x="2785" y="1621"/>
                    <a:pt x="2694" y="1781"/>
                    <a:pt x="2580" y="1918"/>
                  </a:cubicBezTo>
                  <a:cubicBezTo>
                    <a:pt x="2489" y="2055"/>
                    <a:pt x="2397" y="2214"/>
                    <a:pt x="2283" y="2351"/>
                  </a:cubicBezTo>
                  <a:cubicBezTo>
                    <a:pt x="2192" y="2488"/>
                    <a:pt x="2101" y="2625"/>
                    <a:pt x="2009" y="2762"/>
                  </a:cubicBezTo>
                  <a:cubicBezTo>
                    <a:pt x="1918" y="2899"/>
                    <a:pt x="1827" y="3036"/>
                    <a:pt x="1735" y="3173"/>
                  </a:cubicBezTo>
                  <a:cubicBezTo>
                    <a:pt x="1621" y="3310"/>
                    <a:pt x="1530" y="3447"/>
                    <a:pt x="1439" y="3584"/>
                  </a:cubicBezTo>
                  <a:cubicBezTo>
                    <a:pt x="1416" y="3607"/>
                    <a:pt x="1393" y="3652"/>
                    <a:pt x="1370" y="3675"/>
                  </a:cubicBezTo>
                  <a:cubicBezTo>
                    <a:pt x="1370" y="3673"/>
                    <a:pt x="1370" y="3671"/>
                    <a:pt x="1371" y="3669"/>
                  </a:cubicBezTo>
                  <a:lnTo>
                    <a:pt x="1371" y="3669"/>
                  </a:lnTo>
                  <a:cubicBezTo>
                    <a:pt x="1346" y="3710"/>
                    <a:pt x="1313" y="3756"/>
                    <a:pt x="1279" y="3789"/>
                  </a:cubicBezTo>
                  <a:cubicBezTo>
                    <a:pt x="1233" y="3881"/>
                    <a:pt x="1165" y="3949"/>
                    <a:pt x="1096" y="4040"/>
                  </a:cubicBezTo>
                  <a:cubicBezTo>
                    <a:pt x="1119" y="4018"/>
                    <a:pt x="1119" y="4018"/>
                    <a:pt x="1142" y="3995"/>
                  </a:cubicBezTo>
                  <a:lnTo>
                    <a:pt x="1142" y="3995"/>
                  </a:lnTo>
                  <a:cubicBezTo>
                    <a:pt x="1102" y="4055"/>
                    <a:pt x="1062" y="4097"/>
                    <a:pt x="1022" y="4153"/>
                  </a:cubicBezTo>
                  <a:lnTo>
                    <a:pt x="1022" y="4153"/>
                  </a:lnTo>
                  <a:cubicBezTo>
                    <a:pt x="1026" y="4146"/>
                    <a:pt x="1028" y="4139"/>
                    <a:pt x="1028" y="4132"/>
                  </a:cubicBezTo>
                  <a:lnTo>
                    <a:pt x="1028" y="4132"/>
                  </a:lnTo>
                  <a:lnTo>
                    <a:pt x="1006" y="4175"/>
                  </a:lnTo>
                  <a:lnTo>
                    <a:pt x="1006" y="4175"/>
                  </a:lnTo>
                  <a:cubicBezTo>
                    <a:pt x="1007" y="4174"/>
                    <a:pt x="1007" y="4174"/>
                    <a:pt x="1008" y="4173"/>
                  </a:cubicBezTo>
                  <a:lnTo>
                    <a:pt x="1008" y="4173"/>
                  </a:lnTo>
                  <a:cubicBezTo>
                    <a:pt x="1007" y="4175"/>
                    <a:pt x="1006" y="4176"/>
                    <a:pt x="1005" y="4177"/>
                  </a:cubicBezTo>
                  <a:lnTo>
                    <a:pt x="1006" y="4175"/>
                  </a:lnTo>
                  <a:lnTo>
                    <a:pt x="1006" y="4175"/>
                  </a:lnTo>
                  <a:cubicBezTo>
                    <a:pt x="999" y="4184"/>
                    <a:pt x="990" y="4192"/>
                    <a:pt x="982" y="4200"/>
                  </a:cubicBezTo>
                  <a:cubicBezTo>
                    <a:pt x="959" y="4223"/>
                    <a:pt x="936" y="4269"/>
                    <a:pt x="914" y="4292"/>
                  </a:cubicBezTo>
                  <a:cubicBezTo>
                    <a:pt x="908" y="4297"/>
                    <a:pt x="902" y="4303"/>
                    <a:pt x="891" y="4314"/>
                  </a:cubicBezTo>
                  <a:cubicBezTo>
                    <a:pt x="891" y="4335"/>
                    <a:pt x="872" y="4356"/>
                    <a:pt x="852" y="4376"/>
                  </a:cubicBezTo>
                  <a:lnTo>
                    <a:pt x="852" y="4376"/>
                  </a:lnTo>
                  <a:cubicBezTo>
                    <a:pt x="852" y="4376"/>
                    <a:pt x="852" y="4376"/>
                    <a:pt x="852" y="4376"/>
                  </a:cubicBezTo>
                  <a:lnTo>
                    <a:pt x="852" y="4376"/>
                  </a:lnTo>
                  <a:cubicBezTo>
                    <a:pt x="850" y="4378"/>
                    <a:pt x="848" y="4380"/>
                    <a:pt x="846" y="4382"/>
                  </a:cubicBezTo>
                  <a:lnTo>
                    <a:pt x="846" y="4382"/>
                  </a:lnTo>
                  <a:cubicBezTo>
                    <a:pt x="848" y="4380"/>
                    <a:pt x="850" y="4378"/>
                    <a:pt x="852" y="4376"/>
                  </a:cubicBezTo>
                  <a:lnTo>
                    <a:pt x="852" y="4376"/>
                  </a:lnTo>
                  <a:cubicBezTo>
                    <a:pt x="828" y="4424"/>
                    <a:pt x="795" y="4461"/>
                    <a:pt x="777" y="4497"/>
                  </a:cubicBezTo>
                  <a:cubicBezTo>
                    <a:pt x="754" y="4543"/>
                    <a:pt x="708" y="4565"/>
                    <a:pt x="685" y="4611"/>
                  </a:cubicBezTo>
                  <a:cubicBezTo>
                    <a:pt x="663" y="4657"/>
                    <a:pt x="640" y="4680"/>
                    <a:pt x="617" y="4702"/>
                  </a:cubicBezTo>
                  <a:cubicBezTo>
                    <a:pt x="594" y="4725"/>
                    <a:pt x="594" y="4725"/>
                    <a:pt x="594" y="4748"/>
                  </a:cubicBezTo>
                  <a:cubicBezTo>
                    <a:pt x="575" y="4767"/>
                    <a:pt x="557" y="4785"/>
                    <a:pt x="538" y="4817"/>
                  </a:cubicBezTo>
                  <a:lnTo>
                    <a:pt x="538" y="4817"/>
                  </a:lnTo>
                  <a:cubicBezTo>
                    <a:pt x="526" y="4817"/>
                    <a:pt x="526" y="4821"/>
                    <a:pt x="526" y="4839"/>
                  </a:cubicBezTo>
                  <a:cubicBezTo>
                    <a:pt x="526" y="4829"/>
                    <a:pt x="531" y="4823"/>
                    <a:pt x="536" y="4820"/>
                  </a:cubicBezTo>
                  <a:lnTo>
                    <a:pt x="536" y="4820"/>
                  </a:lnTo>
                  <a:cubicBezTo>
                    <a:pt x="533" y="4826"/>
                    <a:pt x="529" y="4832"/>
                    <a:pt x="526" y="4839"/>
                  </a:cubicBezTo>
                  <a:cubicBezTo>
                    <a:pt x="480" y="4885"/>
                    <a:pt x="457" y="4931"/>
                    <a:pt x="412" y="4976"/>
                  </a:cubicBezTo>
                  <a:cubicBezTo>
                    <a:pt x="389" y="4999"/>
                    <a:pt x="366" y="5045"/>
                    <a:pt x="343" y="5090"/>
                  </a:cubicBezTo>
                  <a:cubicBezTo>
                    <a:pt x="320" y="5113"/>
                    <a:pt x="297" y="5159"/>
                    <a:pt x="275" y="5182"/>
                  </a:cubicBezTo>
                  <a:cubicBezTo>
                    <a:pt x="183" y="5296"/>
                    <a:pt x="115" y="5410"/>
                    <a:pt x="46" y="5524"/>
                  </a:cubicBezTo>
                  <a:cubicBezTo>
                    <a:pt x="1" y="5593"/>
                    <a:pt x="23" y="5684"/>
                    <a:pt x="69" y="5730"/>
                  </a:cubicBezTo>
                  <a:cubicBezTo>
                    <a:pt x="115" y="5775"/>
                    <a:pt x="160" y="5798"/>
                    <a:pt x="206" y="5798"/>
                  </a:cubicBezTo>
                  <a:cubicBezTo>
                    <a:pt x="252" y="5798"/>
                    <a:pt x="297" y="5775"/>
                    <a:pt x="320" y="5730"/>
                  </a:cubicBezTo>
                  <a:cubicBezTo>
                    <a:pt x="366" y="5707"/>
                    <a:pt x="389" y="5661"/>
                    <a:pt x="412" y="5638"/>
                  </a:cubicBezTo>
                  <a:cubicBezTo>
                    <a:pt x="434" y="5615"/>
                    <a:pt x="457" y="5570"/>
                    <a:pt x="480" y="5547"/>
                  </a:cubicBezTo>
                  <a:cubicBezTo>
                    <a:pt x="548" y="5478"/>
                    <a:pt x="594" y="5387"/>
                    <a:pt x="640" y="5319"/>
                  </a:cubicBezTo>
                  <a:cubicBezTo>
                    <a:pt x="640" y="5319"/>
                    <a:pt x="640" y="5341"/>
                    <a:pt x="640" y="5341"/>
                  </a:cubicBezTo>
                  <a:cubicBezTo>
                    <a:pt x="644" y="5332"/>
                    <a:pt x="649" y="5323"/>
                    <a:pt x="654" y="5314"/>
                  </a:cubicBezTo>
                  <a:lnTo>
                    <a:pt x="654" y="5314"/>
                  </a:lnTo>
                  <a:cubicBezTo>
                    <a:pt x="659" y="5310"/>
                    <a:pt x="661" y="5304"/>
                    <a:pt x="662" y="5300"/>
                  </a:cubicBezTo>
                  <a:lnTo>
                    <a:pt x="662" y="5300"/>
                  </a:lnTo>
                  <a:cubicBezTo>
                    <a:pt x="706" y="5222"/>
                    <a:pt x="764" y="5145"/>
                    <a:pt x="822" y="5068"/>
                  </a:cubicBezTo>
                  <a:cubicBezTo>
                    <a:pt x="914" y="4953"/>
                    <a:pt x="982" y="4839"/>
                    <a:pt x="1073" y="4748"/>
                  </a:cubicBezTo>
                  <a:cubicBezTo>
                    <a:pt x="1051" y="4748"/>
                    <a:pt x="1051" y="4771"/>
                    <a:pt x="1028" y="4771"/>
                  </a:cubicBezTo>
                  <a:cubicBezTo>
                    <a:pt x="1210" y="4543"/>
                    <a:pt x="1393" y="4292"/>
                    <a:pt x="1553" y="4040"/>
                  </a:cubicBezTo>
                  <a:lnTo>
                    <a:pt x="1553" y="4040"/>
                  </a:lnTo>
                  <a:cubicBezTo>
                    <a:pt x="1553" y="4047"/>
                    <a:pt x="1553" y="4051"/>
                    <a:pt x="1552" y="4055"/>
                  </a:cubicBezTo>
                  <a:lnTo>
                    <a:pt x="1552" y="4055"/>
                  </a:lnTo>
                  <a:cubicBezTo>
                    <a:pt x="1662" y="3903"/>
                    <a:pt x="1788" y="3733"/>
                    <a:pt x="1895" y="3584"/>
                  </a:cubicBezTo>
                  <a:cubicBezTo>
                    <a:pt x="1986" y="3424"/>
                    <a:pt x="2078" y="3264"/>
                    <a:pt x="2192" y="3105"/>
                  </a:cubicBezTo>
                  <a:cubicBezTo>
                    <a:pt x="2283" y="2945"/>
                    <a:pt x="2374" y="2808"/>
                    <a:pt x="2466" y="2648"/>
                  </a:cubicBezTo>
                  <a:cubicBezTo>
                    <a:pt x="2511" y="2557"/>
                    <a:pt x="2557" y="2488"/>
                    <a:pt x="2603" y="2397"/>
                  </a:cubicBezTo>
                  <a:cubicBezTo>
                    <a:pt x="2648" y="2329"/>
                    <a:pt x="2694" y="2237"/>
                    <a:pt x="2763" y="2146"/>
                  </a:cubicBezTo>
                  <a:cubicBezTo>
                    <a:pt x="2808" y="2077"/>
                    <a:pt x="2854" y="1986"/>
                    <a:pt x="2899" y="1895"/>
                  </a:cubicBezTo>
                  <a:cubicBezTo>
                    <a:pt x="2922" y="1826"/>
                    <a:pt x="2968" y="1735"/>
                    <a:pt x="3014" y="1667"/>
                  </a:cubicBezTo>
                  <a:cubicBezTo>
                    <a:pt x="3059" y="1575"/>
                    <a:pt x="3105" y="1507"/>
                    <a:pt x="3151" y="1416"/>
                  </a:cubicBezTo>
                  <a:cubicBezTo>
                    <a:pt x="3196" y="1347"/>
                    <a:pt x="3219" y="1256"/>
                    <a:pt x="3265" y="1164"/>
                  </a:cubicBezTo>
                  <a:cubicBezTo>
                    <a:pt x="3356" y="1005"/>
                    <a:pt x="3424" y="845"/>
                    <a:pt x="3516" y="662"/>
                  </a:cubicBezTo>
                  <a:cubicBezTo>
                    <a:pt x="3561" y="594"/>
                    <a:pt x="3607" y="525"/>
                    <a:pt x="3630" y="434"/>
                  </a:cubicBezTo>
                  <a:cubicBezTo>
                    <a:pt x="3676" y="366"/>
                    <a:pt x="3721" y="274"/>
                    <a:pt x="3744" y="183"/>
                  </a:cubicBezTo>
                  <a:cubicBezTo>
                    <a:pt x="3767" y="160"/>
                    <a:pt x="3790" y="115"/>
                    <a:pt x="3812" y="69"/>
                  </a:cubicBezTo>
                  <a:cubicBezTo>
                    <a:pt x="3835" y="46"/>
                    <a:pt x="3812" y="23"/>
                    <a:pt x="3790" y="0"/>
                  </a:cubicBezTo>
                  <a:close/>
                </a:path>
              </a:pathLst>
            </a:custGeom>
            <a:solidFill>
              <a:srgbClr val="000000">
                <a:alpha val="158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65" name="Google Shape;7165;p25"/>
            <p:cNvSpPr/>
            <p:nvPr/>
          </p:nvSpPr>
          <p:spPr>
            <a:xfrm>
              <a:off x="6689675" y="2492575"/>
              <a:ext cx="6300" cy="6300"/>
            </a:xfrm>
            <a:custGeom>
              <a:avLst/>
              <a:gdLst/>
              <a:ahLst/>
              <a:cxnLst/>
              <a:rect l="l" t="t" r="r" b="b"/>
              <a:pathLst>
                <a:path w="252" h="252" extrusionOk="0">
                  <a:moveTo>
                    <a:pt x="115" y="0"/>
                  </a:moveTo>
                  <a:cubicBezTo>
                    <a:pt x="47" y="0"/>
                    <a:pt x="1" y="46"/>
                    <a:pt x="1" y="114"/>
                  </a:cubicBezTo>
                  <a:cubicBezTo>
                    <a:pt x="1" y="183"/>
                    <a:pt x="47" y="251"/>
                    <a:pt x="115" y="251"/>
                  </a:cubicBezTo>
                  <a:cubicBezTo>
                    <a:pt x="184" y="251"/>
                    <a:pt x="252" y="183"/>
                    <a:pt x="252" y="114"/>
                  </a:cubicBezTo>
                  <a:cubicBezTo>
                    <a:pt x="252" y="46"/>
                    <a:pt x="184" y="0"/>
                    <a:pt x="11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66" name="Google Shape;7166;p25"/>
            <p:cNvSpPr/>
            <p:nvPr/>
          </p:nvSpPr>
          <p:spPr>
            <a:xfrm>
              <a:off x="6713075" y="2141050"/>
              <a:ext cx="34850" cy="25000"/>
            </a:xfrm>
            <a:custGeom>
              <a:avLst/>
              <a:gdLst/>
              <a:ahLst/>
              <a:cxnLst/>
              <a:rect l="l" t="t" r="r" b="b"/>
              <a:pathLst>
                <a:path w="1394" h="1000" extrusionOk="0">
                  <a:moveTo>
                    <a:pt x="1279" y="1"/>
                  </a:moveTo>
                  <a:cubicBezTo>
                    <a:pt x="1210" y="24"/>
                    <a:pt x="1165" y="69"/>
                    <a:pt x="1096" y="92"/>
                  </a:cubicBezTo>
                  <a:cubicBezTo>
                    <a:pt x="1085" y="81"/>
                    <a:pt x="1068" y="75"/>
                    <a:pt x="1051" y="75"/>
                  </a:cubicBezTo>
                  <a:cubicBezTo>
                    <a:pt x="1034" y="75"/>
                    <a:pt x="1016" y="81"/>
                    <a:pt x="1005" y="92"/>
                  </a:cubicBezTo>
                  <a:cubicBezTo>
                    <a:pt x="914" y="115"/>
                    <a:pt x="845" y="161"/>
                    <a:pt x="754" y="206"/>
                  </a:cubicBezTo>
                  <a:cubicBezTo>
                    <a:pt x="686" y="252"/>
                    <a:pt x="617" y="298"/>
                    <a:pt x="526" y="343"/>
                  </a:cubicBezTo>
                  <a:cubicBezTo>
                    <a:pt x="457" y="412"/>
                    <a:pt x="366" y="457"/>
                    <a:pt x="275" y="526"/>
                  </a:cubicBezTo>
                  <a:cubicBezTo>
                    <a:pt x="252" y="572"/>
                    <a:pt x="206" y="594"/>
                    <a:pt x="183" y="617"/>
                  </a:cubicBezTo>
                  <a:cubicBezTo>
                    <a:pt x="161" y="640"/>
                    <a:pt x="138" y="640"/>
                    <a:pt x="115" y="663"/>
                  </a:cubicBezTo>
                  <a:cubicBezTo>
                    <a:pt x="92" y="686"/>
                    <a:pt x="69" y="708"/>
                    <a:pt x="46" y="731"/>
                  </a:cubicBezTo>
                  <a:cubicBezTo>
                    <a:pt x="46" y="754"/>
                    <a:pt x="24" y="754"/>
                    <a:pt x="24" y="777"/>
                  </a:cubicBezTo>
                  <a:cubicBezTo>
                    <a:pt x="1" y="823"/>
                    <a:pt x="24" y="868"/>
                    <a:pt x="46" y="914"/>
                  </a:cubicBezTo>
                  <a:cubicBezTo>
                    <a:pt x="92" y="937"/>
                    <a:pt x="115" y="960"/>
                    <a:pt x="161" y="960"/>
                  </a:cubicBezTo>
                  <a:lnTo>
                    <a:pt x="138" y="960"/>
                  </a:lnTo>
                  <a:cubicBezTo>
                    <a:pt x="183" y="960"/>
                    <a:pt x="206" y="982"/>
                    <a:pt x="252" y="982"/>
                  </a:cubicBezTo>
                  <a:lnTo>
                    <a:pt x="343" y="982"/>
                  </a:lnTo>
                  <a:cubicBezTo>
                    <a:pt x="355" y="994"/>
                    <a:pt x="372" y="999"/>
                    <a:pt x="389" y="999"/>
                  </a:cubicBezTo>
                  <a:cubicBezTo>
                    <a:pt x="406" y="999"/>
                    <a:pt x="423" y="994"/>
                    <a:pt x="434" y="982"/>
                  </a:cubicBezTo>
                  <a:cubicBezTo>
                    <a:pt x="457" y="960"/>
                    <a:pt x="457" y="960"/>
                    <a:pt x="480" y="960"/>
                  </a:cubicBezTo>
                  <a:cubicBezTo>
                    <a:pt x="503" y="937"/>
                    <a:pt x="503" y="914"/>
                    <a:pt x="503" y="914"/>
                  </a:cubicBezTo>
                  <a:cubicBezTo>
                    <a:pt x="503" y="891"/>
                    <a:pt x="526" y="891"/>
                    <a:pt x="526" y="868"/>
                  </a:cubicBezTo>
                  <a:cubicBezTo>
                    <a:pt x="549" y="868"/>
                    <a:pt x="549" y="845"/>
                    <a:pt x="549" y="845"/>
                  </a:cubicBezTo>
                  <a:cubicBezTo>
                    <a:pt x="556" y="838"/>
                    <a:pt x="564" y="831"/>
                    <a:pt x="571" y="823"/>
                  </a:cubicBezTo>
                  <a:lnTo>
                    <a:pt x="571" y="823"/>
                  </a:lnTo>
                  <a:cubicBezTo>
                    <a:pt x="571" y="826"/>
                    <a:pt x="570" y="845"/>
                    <a:pt x="549" y="845"/>
                  </a:cubicBezTo>
                  <a:cubicBezTo>
                    <a:pt x="571" y="845"/>
                    <a:pt x="571" y="845"/>
                    <a:pt x="571" y="823"/>
                  </a:cubicBezTo>
                  <a:lnTo>
                    <a:pt x="571" y="823"/>
                  </a:lnTo>
                  <a:cubicBezTo>
                    <a:pt x="571" y="823"/>
                    <a:pt x="571" y="823"/>
                    <a:pt x="571" y="823"/>
                  </a:cubicBezTo>
                  <a:lnTo>
                    <a:pt x="571" y="823"/>
                  </a:lnTo>
                  <a:cubicBezTo>
                    <a:pt x="571" y="823"/>
                    <a:pt x="571" y="823"/>
                    <a:pt x="571" y="823"/>
                  </a:cubicBezTo>
                  <a:lnTo>
                    <a:pt x="571" y="823"/>
                  </a:lnTo>
                  <a:cubicBezTo>
                    <a:pt x="571" y="823"/>
                    <a:pt x="571" y="823"/>
                    <a:pt x="571" y="823"/>
                  </a:cubicBezTo>
                  <a:lnTo>
                    <a:pt x="571" y="823"/>
                  </a:lnTo>
                  <a:cubicBezTo>
                    <a:pt x="658" y="739"/>
                    <a:pt x="761" y="653"/>
                    <a:pt x="845" y="549"/>
                  </a:cubicBezTo>
                  <a:cubicBezTo>
                    <a:pt x="891" y="503"/>
                    <a:pt x="959" y="435"/>
                    <a:pt x="1005" y="389"/>
                  </a:cubicBezTo>
                  <a:cubicBezTo>
                    <a:pt x="1074" y="320"/>
                    <a:pt x="1142" y="252"/>
                    <a:pt x="1233" y="206"/>
                  </a:cubicBezTo>
                  <a:cubicBezTo>
                    <a:pt x="1256" y="183"/>
                    <a:pt x="1302" y="161"/>
                    <a:pt x="1347" y="138"/>
                  </a:cubicBezTo>
                  <a:cubicBezTo>
                    <a:pt x="1370" y="115"/>
                    <a:pt x="1393" y="69"/>
                    <a:pt x="1370" y="24"/>
                  </a:cubicBezTo>
                  <a:cubicBezTo>
                    <a:pt x="1370" y="1"/>
                    <a:pt x="1325" y="1"/>
                    <a:pt x="1302"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67" name="Google Shape;7167;p25"/>
            <p:cNvSpPr/>
            <p:nvPr/>
          </p:nvSpPr>
          <p:spPr>
            <a:xfrm>
              <a:off x="6681125" y="2178725"/>
              <a:ext cx="26275" cy="36550"/>
            </a:xfrm>
            <a:custGeom>
              <a:avLst/>
              <a:gdLst/>
              <a:ahLst/>
              <a:cxnLst/>
              <a:rect l="l" t="t" r="r" b="b"/>
              <a:pathLst>
                <a:path w="1051" h="1462" extrusionOk="0">
                  <a:moveTo>
                    <a:pt x="982" y="0"/>
                  </a:moveTo>
                  <a:cubicBezTo>
                    <a:pt x="982" y="0"/>
                    <a:pt x="959" y="23"/>
                    <a:pt x="959" y="23"/>
                  </a:cubicBezTo>
                  <a:cubicBezTo>
                    <a:pt x="936" y="46"/>
                    <a:pt x="914" y="69"/>
                    <a:pt x="891" y="114"/>
                  </a:cubicBezTo>
                  <a:cubicBezTo>
                    <a:pt x="868" y="114"/>
                    <a:pt x="845" y="137"/>
                    <a:pt x="845" y="160"/>
                  </a:cubicBezTo>
                  <a:cubicBezTo>
                    <a:pt x="822" y="206"/>
                    <a:pt x="799" y="229"/>
                    <a:pt x="777" y="251"/>
                  </a:cubicBezTo>
                  <a:cubicBezTo>
                    <a:pt x="754" y="274"/>
                    <a:pt x="731" y="297"/>
                    <a:pt x="708" y="343"/>
                  </a:cubicBezTo>
                  <a:cubicBezTo>
                    <a:pt x="617" y="457"/>
                    <a:pt x="526" y="571"/>
                    <a:pt x="434" y="708"/>
                  </a:cubicBezTo>
                  <a:cubicBezTo>
                    <a:pt x="389" y="754"/>
                    <a:pt x="343" y="822"/>
                    <a:pt x="297" y="891"/>
                  </a:cubicBezTo>
                  <a:cubicBezTo>
                    <a:pt x="274" y="936"/>
                    <a:pt x="229" y="982"/>
                    <a:pt x="206" y="1027"/>
                  </a:cubicBezTo>
                  <a:cubicBezTo>
                    <a:pt x="183" y="1073"/>
                    <a:pt x="137" y="1119"/>
                    <a:pt x="115" y="1164"/>
                  </a:cubicBezTo>
                  <a:cubicBezTo>
                    <a:pt x="115" y="1187"/>
                    <a:pt x="92" y="1210"/>
                    <a:pt x="69" y="1233"/>
                  </a:cubicBezTo>
                  <a:cubicBezTo>
                    <a:pt x="46" y="1256"/>
                    <a:pt x="23" y="1279"/>
                    <a:pt x="23" y="1301"/>
                  </a:cubicBezTo>
                  <a:cubicBezTo>
                    <a:pt x="1" y="1347"/>
                    <a:pt x="1" y="1393"/>
                    <a:pt x="23" y="1438"/>
                  </a:cubicBezTo>
                  <a:cubicBezTo>
                    <a:pt x="46" y="1461"/>
                    <a:pt x="69" y="1461"/>
                    <a:pt x="92" y="1461"/>
                  </a:cubicBezTo>
                  <a:cubicBezTo>
                    <a:pt x="115" y="1461"/>
                    <a:pt x="137" y="1461"/>
                    <a:pt x="160" y="1438"/>
                  </a:cubicBezTo>
                  <a:cubicBezTo>
                    <a:pt x="206" y="1393"/>
                    <a:pt x="252" y="1347"/>
                    <a:pt x="274" y="1301"/>
                  </a:cubicBezTo>
                  <a:cubicBezTo>
                    <a:pt x="320" y="1256"/>
                    <a:pt x="343" y="1210"/>
                    <a:pt x="366" y="1164"/>
                  </a:cubicBezTo>
                  <a:cubicBezTo>
                    <a:pt x="389" y="1119"/>
                    <a:pt x="411" y="1050"/>
                    <a:pt x="434" y="1005"/>
                  </a:cubicBezTo>
                  <a:cubicBezTo>
                    <a:pt x="480" y="959"/>
                    <a:pt x="503" y="891"/>
                    <a:pt x="548" y="822"/>
                  </a:cubicBezTo>
                  <a:cubicBezTo>
                    <a:pt x="594" y="754"/>
                    <a:pt x="617" y="708"/>
                    <a:pt x="662" y="639"/>
                  </a:cubicBezTo>
                  <a:cubicBezTo>
                    <a:pt x="708" y="571"/>
                    <a:pt x="731" y="503"/>
                    <a:pt x="777" y="434"/>
                  </a:cubicBezTo>
                  <a:cubicBezTo>
                    <a:pt x="845" y="343"/>
                    <a:pt x="914" y="229"/>
                    <a:pt x="982" y="137"/>
                  </a:cubicBezTo>
                  <a:cubicBezTo>
                    <a:pt x="1005" y="114"/>
                    <a:pt x="1005" y="114"/>
                    <a:pt x="1028" y="92"/>
                  </a:cubicBezTo>
                  <a:cubicBezTo>
                    <a:pt x="1028" y="69"/>
                    <a:pt x="1051" y="46"/>
                    <a:pt x="1028" y="23"/>
                  </a:cubicBezTo>
                  <a:cubicBezTo>
                    <a:pt x="1005" y="23"/>
                    <a:pt x="1005" y="0"/>
                    <a:pt x="982"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68" name="Google Shape;7168;p25"/>
            <p:cNvSpPr/>
            <p:nvPr/>
          </p:nvSpPr>
          <p:spPr>
            <a:xfrm>
              <a:off x="6777000" y="2206100"/>
              <a:ext cx="38825" cy="12600"/>
            </a:xfrm>
            <a:custGeom>
              <a:avLst/>
              <a:gdLst/>
              <a:ahLst/>
              <a:cxnLst/>
              <a:rect l="l" t="t" r="r" b="b"/>
              <a:pathLst>
                <a:path w="1553" h="504" extrusionOk="0">
                  <a:moveTo>
                    <a:pt x="890" y="1"/>
                  </a:moveTo>
                  <a:cubicBezTo>
                    <a:pt x="776" y="24"/>
                    <a:pt x="662" y="24"/>
                    <a:pt x="571" y="47"/>
                  </a:cubicBezTo>
                  <a:cubicBezTo>
                    <a:pt x="457" y="69"/>
                    <a:pt x="343" y="69"/>
                    <a:pt x="251" y="92"/>
                  </a:cubicBezTo>
                  <a:cubicBezTo>
                    <a:pt x="228" y="92"/>
                    <a:pt x="183" y="115"/>
                    <a:pt x="160" y="115"/>
                  </a:cubicBezTo>
                  <a:cubicBezTo>
                    <a:pt x="91" y="138"/>
                    <a:pt x="23" y="138"/>
                    <a:pt x="0" y="206"/>
                  </a:cubicBezTo>
                  <a:cubicBezTo>
                    <a:pt x="0" y="229"/>
                    <a:pt x="0" y="252"/>
                    <a:pt x="0" y="275"/>
                  </a:cubicBezTo>
                  <a:cubicBezTo>
                    <a:pt x="0" y="298"/>
                    <a:pt x="23" y="298"/>
                    <a:pt x="23" y="321"/>
                  </a:cubicBezTo>
                  <a:cubicBezTo>
                    <a:pt x="23" y="343"/>
                    <a:pt x="46" y="343"/>
                    <a:pt x="69" y="366"/>
                  </a:cubicBezTo>
                  <a:cubicBezTo>
                    <a:pt x="91" y="389"/>
                    <a:pt x="114" y="412"/>
                    <a:pt x="137" y="435"/>
                  </a:cubicBezTo>
                  <a:cubicBezTo>
                    <a:pt x="160" y="457"/>
                    <a:pt x="183" y="480"/>
                    <a:pt x="228" y="503"/>
                  </a:cubicBezTo>
                  <a:lnTo>
                    <a:pt x="320" y="503"/>
                  </a:lnTo>
                  <a:cubicBezTo>
                    <a:pt x="343" y="503"/>
                    <a:pt x="343" y="480"/>
                    <a:pt x="365" y="480"/>
                  </a:cubicBezTo>
                  <a:cubicBezTo>
                    <a:pt x="434" y="435"/>
                    <a:pt x="525" y="412"/>
                    <a:pt x="594" y="389"/>
                  </a:cubicBezTo>
                  <a:cubicBezTo>
                    <a:pt x="616" y="366"/>
                    <a:pt x="662" y="366"/>
                    <a:pt x="708" y="343"/>
                  </a:cubicBezTo>
                  <a:cubicBezTo>
                    <a:pt x="753" y="343"/>
                    <a:pt x="822" y="321"/>
                    <a:pt x="868" y="321"/>
                  </a:cubicBezTo>
                  <a:cubicBezTo>
                    <a:pt x="936" y="298"/>
                    <a:pt x="982" y="275"/>
                    <a:pt x="1050" y="275"/>
                  </a:cubicBezTo>
                  <a:cubicBezTo>
                    <a:pt x="1119" y="252"/>
                    <a:pt x="1187" y="252"/>
                    <a:pt x="1256" y="252"/>
                  </a:cubicBezTo>
                  <a:lnTo>
                    <a:pt x="1461" y="252"/>
                  </a:lnTo>
                  <a:cubicBezTo>
                    <a:pt x="1467" y="255"/>
                    <a:pt x="1474" y="257"/>
                    <a:pt x="1480" y="257"/>
                  </a:cubicBezTo>
                  <a:cubicBezTo>
                    <a:pt x="1519" y="257"/>
                    <a:pt x="1552" y="203"/>
                    <a:pt x="1552" y="184"/>
                  </a:cubicBezTo>
                  <a:cubicBezTo>
                    <a:pt x="1552" y="161"/>
                    <a:pt x="1529" y="138"/>
                    <a:pt x="1529" y="115"/>
                  </a:cubicBezTo>
                  <a:cubicBezTo>
                    <a:pt x="1507" y="92"/>
                    <a:pt x="1484" y="92"/>
                    <a:pt x="1461" y="92"/>
                  </a:cubicBezTo>
                  <a:cubicBezTo>
                    <a:pt x="1438" y="69"/>
                    <a:pt x="1415" y="69"/>
                    <a:pt x="1393" y="69"/>
                  </a:cubicBezTo>
                  <a:lnTo>
                    <a:pt x="1301" y="69"/>
                  </a:lnTo>
                  <a:cubicBezTo>
                    <a:pt x="1278" y="69"/>
                    <a:pt x="1278" y="47"/>
                    <a:pt x="1278" y="47"/>
                  </a:cubicBezTo>
                  <a:cubicBezTo>
                    <a:pt x="1256" y="24"/>
                    <a:pt x="1233" y="24"/>
                    <a:pt x="1210"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69" name="Google Shape;7169;p25"/>
            <p:cNvSpPr/>
            <p:nvPr/>
          </p:nvSpPr>
          <p:spPr>
            <a:xfrm>
              <a:off x="6721075" y="2223800"/>
              <a:ext cx="41675" cy="21700"/>
            </a:xfrm>
            <a:custGeom>
              <a:avLst/>
              <a:gdLst/>
              <a:ahLst/>
              <a:cxnLst/>
              <a:rect l="l" t="t" r="r" b="b"/>
              <a:pathLst>
                <a:path w="1667" h="868" extrusionOk="0">
                  <a:moveTo>
                    <a:pt x="1598" y="1"/>
                  </a:moveTo>
                  <a:cubicBezTo>
                    <a:pt x="1507" y="46"/>
                    <a:pt x="1415" y="92"/>
                    <a:pt x="1324" y="115"/>
                  </a:cubicBezTo>
                  <a:cubicBezTo>
                    <a:pt x="1233" y="160"/>
                    <a:pt x="1142" y="206"/>
                    <a:pt x="1027" y="252"/>
                  </a:cubicBezTo>
                  <a:cubicBezTo>
                    <a:pt x="959" y="297"/>
                    <a:pt x="868" y="320"/>
                    <a:pt x="776" y="366"/>
                  </a:cubicBezTo>
                  <a:cubicBezTo>
                    <a:pt x="685" y="389"/>
                    <a:pt x="594" y="434"/>
                    <a:pt x="480" y="457"/>
                  </a:cubicBezTo>
                  <a:cubicBezTo>
                    <a:pt x="457" y="480"/>
                    <a:pt x="411" y="503"/>
                    <a:pt x="366" y="503"/>
                  </a:cubicBezTo>
                  <a:cubicBezTo>
                    <a:pt x="297" y="526"/>
                    <a:pt x="251" y="548"/>
                    <a:pt x="206" y="571"/>
                  </a:cubicBezTo>
                  <a:cubicBezTo>
                    <a:pt x="137" y="594"/>
                    <a:pt x="92" y="617"/>
                    <a:pt x="46" y="662"/>
                  </a:cubicBezTo>
                  <a:cubicBezTo>
                    <a:pt x="0" y="708"/>
                    <a:pt x="0" y="754"/>
                    <a:pt x="23" y="799"/>
                  </a:cubicBezTo>
                  <a:cubicBezTo>
                    <a:pt x="23" y="845"/>
                    <a:pt x="46" y="868"/>
                    <a:pt x="92" y="868"/>
                  </a:cubicBezTo>
                  <a:lnTo>
                    <a:pt x="183" y="868"/>
                  </a:lnTo>
                  <a:cubicBezTo>
                    <a:pt x="183" y="845"/>
                    <a:pt x="206" y="845"/>
                    <a:pt x="229" y="845"/>
                  </a:cubicBezTo>
                  <a:cubicBezTo>
                    <a:pt x="251" y="822"/>
                    <a:pt x="297" y="799"/>
                    <a:pt x="320" y="799"/>
                  </a:cubicBezTo>
                  <a:cubicBezTo>
                    <a:pt x="366" y="777"/>
                    <a:pt x="434" y="754"/>
                    <a:pt x="480" y="708"/>
                  </a:cubicBezTo>
                  <a:cubicBezTo>
                    <a:pt x="525" y="685"/>
                    <a:pt x="594" y="662"/>
                    <a:pt x="639" y="640"/>
                  </a:cubicBezTo>
                  <a:cubicBezTo>
                    <a:pt x="731" y="617"/>
                    <a:pt x="799" y="571"/>
                    <a:pt x="868" y="526"/>
                  </a:cubicBezTo>
                  <a:cubicBezTo>
                    <a:pt x="936" y="503"/>
                    <a:pt x="982" y="480"/>
                    <a:pt x="1050" y="434"/>
                  </a:cubicBezTo>
                  <a:cubicBezTo>
                    <a:pt x="1119" y="389"/>
                    <a:pt x="1187" y="343"/>
                    <a:pt x="1256" y="320"/>
                  </a:cubicBezTo>
                  <a:cubicBezTo>
                    <a:pt x="1324" y="274"/>
                    <a:pt x="1370" y="229"/>
                    <a:pt x="1438" y="206"/>
                  </a:cubicBezTo>
                  <a:cubicBezTo>
                    <a:pt x="1507" y="160"/>
                    <a:pt x="1575" y="138"/>
                    <a:pt x="1644" y="92"/>
                  </a:cubicBezTo>
                  <a:cubicBezTo>
                    <a:pt x="1667" y="69"/>
                    <a:pt x="1667" y="46"/>
                    <a:pt x="1667" y="23"/>
                  </a:cubicBezTo>
                  <a:cubicBezTo>
                    <a:pt x="1644" y="1"/>
                    <a:pt x="1644" y="1"/>
                    <a:pt x="1621"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70" name="Google Shape;7170;p25"/>
            <p:cNvSpPr/>
            <p:nvPr/>
          </p:nvSpPr>
          <p:spPr>
            <a:xfrm>
              <a:off x="6717075" y="2243200"/>
              <a:ext cx="2300" cy="2875"/>
            </a:xfrm>
            <a:custGeom>
              <a:avLst/>
              <a:gdLst/>
              <a:ahLst/>
              <a:cxnLst/>
              <a:rect l="l" t="t" r="r" b="b"/>
              <a:pathLst>
                <a:path w="92" h="115" extrusionOk="0">
                  <a:moveTo>
                    <a:pt x="46" y="1"/>
                  </a:moveTo>
                  <a:cubicBezTo>
                    <a:pt x="23" y="1"/>
                    <a:pt x="1" y="23"/>
                    <a:pt x="1" y="46"/>
                  </a:cubicBezTo>
                  <a:cubicBezTo>
                    <a:pt x="1" y="92"/>
                    <a:pt x="23" y="115"/>
                    <a:pt x="46" y="115"/>
                  </a:cubicBezTo>
                  <a:cubicBezTo>
                    <a:pt x="69" y="115"/>
                    <a:pt x="92" y="92"/>
                    <a:pt x="92" y="69"/>
                  </a:cubicBezTo>
                  <a:cubicBezTo>
                    <a:pt x="92" y="46"/>
                    <a:pt x="92" y="1"/>
                    <a:pt x="46" y="1"/>
                  </a:cubicBezTo>
                  <a:close/>
                </a:path>
              </a:pathLst>
            </a:custGeom>
            <a:solidFill>
              <a:srgbClr val="61D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71" name="Google Shape;7171;p25"/>
            <p:cNvSpPr/>
            <p:nvPr/>
          </p:nvSpPr>
          <p:spPr>
            <a:xfrm>
              <a:off x="6702800" y="2203250"/>
              <a:ext cx="116450" cy="67375"/>
            </a:xfrm>
            <a:custGeom>
              <a:avLst/>
              <a:gdLst/>
              <a:ahLst/>
              <a:cxnLst/>
              <a:rect l="l" t="t" r="r" b="b"/>
              <a:pathLst>
                <a:path w="4658" h="2695" extrusionOk="0">
                  <a:moveTo>
                    <a:pt x="4041" y="206"/>
                  </a:moveTo>
                  <a:cubicBezTo>
                    <a:pt x="4132" y="206"/>
                    <a:pt x="4201" y="229"/>
                    <a:pt x="4269" y="252"/>
                  </a:cubicBezTo>
                  <a:cubicBezTo>
                    <a:pt x="4292" y="252"/>
                    <a:pt x="4338" y="275"/>
                    <a:pt x="4361" y="275"/>
                  </a:cubicBezTo>
                  <a:cubicBezTo>
                    <a:pt x="4383" y="298"/>
                    <a:pt x="4383" y="298"/>
                    <a:pt x="4406" y="320"/>
                  </a:cubicBezTo>
                  <a:lnTo>
                    <a:pt x="4429" y="343"/>
                  </a:lnTo>
                  <a:cubicBezTo>
                    <a:pt x="4429" y="366"/>
                    <a:pt x="4429" y="389"/>
                    <a:pt x="4452" y="389"/>
                  </a:cubicBezTo>
                  <a:cubicBezTo>
                    <a:pt x="4452" y="412"/>
                    <a:pt x="4452" y="435"/>
                    <a:pt x="4452" y="457"/>
                  </a:cubicBezTo>
                  <a:cubicBezTo>
                    <a:pt x="4452" y="480"/>
                    <a:pt x="4429" y="503"/>
                    <a:pt x="4429" y="526"/>
                  </a:cubicBezTo>
                  <a:cubicBezTo>
                    <a:pt x="4406" y="571"/>
                    <a:pt x="4383" y="617"/>
                    <a:pt x="4361" y="663"/>
                  </a:cubicBezTo>
                  <a:cubicBezTo>
                    <a:pt x="4292" y="777"/>
                    <a:pt x="4201" y="891"/>
                    <a:pt x="4087" y="1005"/>
                  </a:cubicBezTo>
                  <a:cubicBezTo>
                    <a:pt x="3995" y="1074"/>
                    <a:pt x="3904" y="1142"/>
                    <a:pt x="3813" y="1233"/>
                  </a:cubicBezTo>
                  <a:cubicBezTo>
                    <a:pt x="3721" y="1302"/>
                    <a:pt x="3653" y="1370"/>
                    <a:pt x="3562" y="1439"/>
                  </a:cubicBezTo>
                  <a:cubicBezTo>
                    <a:pt x="3516" y="1233"/>
                    <a:pt x="3448" y="1028"/>
                    <a:pt x="3356" y="845"/>
                  </a:cubicBezTo>
                  <a:cubicBezTo>
                    <a:pt x="3265" y="640"/>
                    <a:pt x="3151" y="480"/>
                    <a:pt x="3037" y="320"/>
                  </a:cubicBezTo>
                  <a:lnTo>
                    <a:pt x="3082" y="320"/>
                  </a:lnTo>
                  <a:cubicBezTo>
                    <a:pt x="3174" y="298"/>
                    <a:pt x="3265" y="275"/>
                    <a:pt x="3356" y="252"/>
                  </a:cubicBezTo>
                  <a:cubicBezTo>
                    <a:pt x="3516" y="229"/>
                    <a:pt x="3744" y="206"/>
                    <a:pt x="3950" y="206"/>
                  </a:cubicBezTo>
                  <a:close/>
                  <a:moveTo>
                    <a:pt x="3950" y="1"/>
                  </a:moveTo>
                  <a:cubicBezTo>
                    <a:pt x="3858" y="1"/>
                    <a:pt x="3790" y="1"/>
                    <a:pt x="3699" y="24"/>
                  </a:cubicBezTo>
                  <a:cubicBezTo>
                    <a:pt x="3539" y="24"/>
                    <a:pt x="3356" y="46"/>
                    <a:pt x="3219" y="69"/>
                  </a:cubicBezTo>
                  <a:lnTo>
                    <a:pt x="3037" y="115"/>
                  </a:lnTo>
                  <a:cubicBezTo>
                    <a:pt x="2991" y="115"/>
                    <a:pt x="2923" y="138"/>
                    <a:pt x="2877" y="138"/>
                  </a:cubicBezTo>
                  <a:lnTo>
                    <a:pt x="2854" y="115"/>
                  </a:lnTo>
                  <a:lnTo>
                    <a:pt x="2831" y="115"/>
                  </a:lnTo>
                  <a:cubicBezTo>
                    <a:pt x="2831" y="115"/>
                    <a:pt x="2808" y="92"/>
                    <a:pt x="2786" y="92"/>
                  </a:cubicBezTo>
                  <a:lnTo>
                    <a:pt x="2740" y="92"/>
                  </a:lnTo>
                  <a:cubicBezTo>
                    <a:pt x="2740" y="92"/>
                    <a:pt x="2717" y="115"/>
                    <a:pt x="2694" y="115"/>
                  </a:cubicBezTo>
                  <a:cubicBezTo>
                    <a:pt x="1827" y="549"/>
                    <a:pt x="960" y="982"/>
                    <a:pt x="92" y="1416"/>
                  </a:cubicBezTo>
                  <a:cubicBezTo>
                    <a:pt x="47" y="1462"/>
                    <a:pt x="24" y="1507"/>
                    <a:pt x="1" y="1553"/>
                  </a:cubicBezTo>
                  <a:cubicBezTo>
                    <a:pt x="24" y="1576"/>
                    <a:pt x="69" y="1599"/>
                    <a:pt x="115" y="1621"/>
                  </a:cubicBezTo>
                  <a:cubicBezTo>
                    <a:pt x="823" y="1279"/>
                    <a:pt x="1530" y="937"/>
                    <a:pt x="2238" y="571"/>
                  </a:cubicBezTo>
                  <a:lnTo>
                    <a:pt x="2763" y="320"/>
                  </a:lnTo>
                  <a:lnTo>
                    <a:pt x="2786" y="343"/>
                  </a:lnTo>
                  <a:cubicBezTo>
                    <a:pt x="2923" y="480"/>
                    <a:pt x="3014" y="640"/>
                    <a:pt x="3128" y="800"/>
                  </a:cubicBezTo>
                  <a:cubicBezTo>
                    <a:pt x="3219" y="1005"/>
                    <a:pt x="3311" y="1211"/>
                    <a:pt x="3356" y="1439"/>
                  </a:cubicBezTo>
                  <a:cubicBezTo>
                    <a:pt x="3379" y="1507"/>
                    <a:pt x="3402" y="1576"/>
                    <a:pt x="3402" y="1644"/>
                  </a:cubicBezTo>
                  <a:lnTo>
                    <a:pt x="2968" y="1873"/>
                  </a:lnTo>
                  <a:lnTo>
                    <a:pt x="1553" y="2557"/>
                  </a:lnTo>
                  <a:cubicBezTo>
                    <a:pt x="1621" y="2603"/>
                    <a:pt x="1690" y="2649"/>
                    <a:pt x="1758" y="2694"/>
                  </a:cubicBezTo>
                  <a:lnTo>
                    <a:pt x="2649" y="2261"/>
                  </a:lnTo>
                  <a:lnTo>
                    <a:pt x="3516" y="1804"/>
                  </a:lnTo>
                  <a:cubicBezTo>
                    <a:pt x="3539" y="1804"/>
                    <a:pt x="3562" y="1781"/>
                    <a:pt x="3562" y="1758"/>
                  </a:cubicBezTo>
                  <a:cubicBezTo>
                    <a:pt x="3607" y="1736"/>
                    <a:pt x="3607" y="1713"/>
                    <a:pt x="3607" y="1667"/>
                  </a:cubicBezTo>
                  <a:cubicBezTo>
                    <a:pt x="3744" y="1553"/>
                    <a:pt x="3881" y="1439"/>
                    <a:pt x="4018" y="1325"/>
                  </a:cubicBezTo>
                  <a:cubicBezTo>
                    <a:pt x="4155" y="1211"/>
                    <a:pt x="4269" y="1096"/>
                    <a:pt x="4383" y="982"/>
                  </a:cubicBezTo>
                  <a:cubicBezTo>
                    <a:pt x="4429" y="914"/>
                    <a:pt x="4497" y="845"/>
                    <a:pt x="4520" y="777"/>
                  </a:cubicBezTo>
                  <a:cubicBezTo>
                    <a:pt x="4589" y="708"/>
                    <a:pt x="4612" y="640"/>
                    <a:pt x="4634" y="571"/>
                  </a:cubicBezTo>
                  <a:cubicBezTo>
                    <a:pt x="4657" y="503"/>
                    <a:pt x="4657" y="435"/>
                    <a:pt x="4634" y="366"/>
                  </a:cubicBezTo>
                  <a:cubicBezTo>
                    <a:pt x="4634" y="298"/>
                    <a:pt x="4589" y="229"/>
                    <a:pt x="4543" y="161"/>
                  </a:cubicBezTo>
                  <a:cubicBezTo>
                    <a:pt x="4520" y="138"/>
                    <a:pt x="4497" y="115"/>
                    <a:pt x="4452" y="115"/>
                  </a:cubicBezTo>
                  <a:cubicBezTo>
                    <a:pt x="4383" y="69"/>
                    <a:pt x="4292" y="46"/>
                    <a:pt x="4201" y="24"/>
                  </a:cubicBezTo>
                  <a:cubicBezTo>
                    <a:pt x="4132" y="1"/>
                    <a:pt x="4041" y="1"/>
                    <a:pt x="397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72" name="Google Shape;7172;p25"/>
            <p:cNvSpPr/>
            <p:nvPr/>
          </p:nvSpPr>
          <p:spPr>
            <a:xfrm>
              <a:off x="6552725" y="1979000"/>
              <a:ext cx="24575" cy="151825"/>
            </a:xfrm>
            <a:custGeom>
              <a:avLst/>
              <a:gdLst/>
              <a:ahLst/>
              <a:cxnLst/>
              <a:rect l="l" t="t" r="r" b="b"/>
              <a:pathLst>
                <a:path w="983" h="6073" extrusionOk="0">
                  <a:moveTo>
                    <a:pt x="868" y="1"/>
                  </a:moveTo>
                  <a:cubicBezTo>
                    <a:pt x="845" y="1"/>
                    <a:pt x="823" y="23"/>
                    <a:pt x="800" y="46"/>
                  </a:cubicBezTo>
                  <a:cubicBezTo>
                    <a:pt x="800" y="46"/>
                    <a:pt x="777" y="69"/>
                    <a:pt x="777" y="115"/>
                  </a:cubicBezTo>
                  <a:cubicBezTo>
                    <a:pt x="526" y="2032"/>
                    <a:pt x="252" y="3972"/>
                    <a:pt x="1" y="5912"/>
                  </a:cubicBezTo>
                  <a:cubicBezTo>
                    <a:pt x="46" y="5958"/>
                    <a:pt x="115" y="6026"/>
                    <a:pt x="161" y="6072"/>
                  </a:cubicBezTo>
                  <a:cubicBezTo>
                    <a:pt x="412" y="4360"/>
                    <a:pt x="640" y="2625"/>
                    <a:pt x="868" y="914"/>
                  </a:cubicBezTo>
                  <a:cubicBezTo>
                    <a:pt x="891" y="640"/>
                    <a:pt x="937" y="366"/>
                    <a:pt x="982" y="115"/>
                  </a:cubicBezTo>
                  <a:cubicBezTo>
                    <a:pt x="982" y="92"/>
                    <a:pt x="960" y="69"/>
                    <a:pt x="937" y="46"/>
                  </a:cubicBezTo>
                  <a:cubicBezTo>
                    <a:pt x="937" y="23"/>
                    <a:pt x="914" y="23"/>
                    <a:pt x="8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73" name="Google Shape;7173;p25"/>
            <p:cNvSpPr/>
            <p:nvPr/>
          </p:nvSpPr>
          <p:spPr>
            <a:xfrm>
              <a:off x="6630900" y="1985275"/>
              <a:ext cx="30275" cy="208875"/>
            </a:xfrm>
            <a:custGeom>
              <a:avLst/>
              <a:gdLst/>
              <a:ahLst/>
              <a:cxnLst/>
              <a:rect l="l" t="t" r="r" b="b"/>
              <a:pathLst>
                <a:path w="1211" h="8355" extrusionOk="0">
                  <a:moveTo>
                    <a:pt x="1097" y="1"/>
                  </a:moveTo>
                  <a:cubicBezTo>
                    <a:pt x="1051" y="1"/>
                    <a:pt x="1005" y="46"/>
                    <a:pt x="1005" y="92"/>
                  </a:cubicBezTo>
                  <a:cubicBezTo>
                    <a:pt x="754" y="2078"/>
                    <a:pt x="503" y="4086"/>
                    <a:pt x="252" y="6095"/>
                  </a:cubicBezTo>
                  <a:cubicBezTo>
                    <a:pt x="161" y="6803"/>
                    <a:pt x="92" y="7510"/>
                    <a:pt x="1" y="8218"/>
                  </a:cubicBezTo>
                  <a:cubicBezTo>
                    <a:pt x="1" y="8218"/>
                    <a:pt x="24" y="8218"/>
                    <a:pt x="24" y="8241"/>
                  </a:cubicBezTo>
                  <a:cubicBezTo>
                    <a:pt x="69" y="8263"/>
                    <a:pt x="115" y="8309"/>
                    <a:pt x="184" y="8355"/>
                  </a:cubicBezTo>
                  <a:cubicBezTo>
                    <a:pt x="412" y="6414"/>
                    <a:pt x="663" y="4497"/>
                    <a:pt x="891" y="2557"/>
                  </a:cubicBezTo>
                  <a:cubicBezTo>
                    <a:pt x="1005" y="1735"/>
                    <a:pt x="1097" y="936"/>
                    <a:pt x="1188" y="115"/>
                  </a:cubicBezTo>
                  <a:cubicBezTo>
                    <a:pt x="1211" y="69"/>
                    <a:pt x="1165" y="23"/>
                    <a:pt x="11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74" name="Google Shape;7174;p25"/>
            <p:cNvSpPr/>
            <p:nvPr/>
          </p:nvSpPr>
          <p:spPr>
            <a:xfrm>
              <a:off x="6572125" y="1970450"/>
              <a:ext cx="87900" cy="19225"/>
            </a:xfrm>
            <a:custGeom>
              <a:avLst/>
              <a:gdLst/>
              <a:ahLst/>
              <a:cxnLst/>
              <a:rect l="l" t="t" r="r" b="b"/>
              <a:pathLst>
                <a:path w="3516" h="769" extrusionOk="0">
                  <a:moveTo>
                    <a:pt x="1211" y="0"/>
                  </a:moveTo>
                  <a:cubicBezTo>
                    <a:pt x="1051" y="0"/>
                    <a:pt x="914" y="0"/>
                    <a:pt x="777" y="23"/>
                  </a:cubicBezTo>
                  <a:cubicBezTo>
                    <a:pt x="503" y="69"/>
                    <a:pt x="252" y="160"/>
                    <a:pt x="47" y="365"/>
                  </a:cubicBezTo>
                  <a:cubicBezTo>
                    <a:pt x="24" y="388"/>
                    <a:pt x="1" y="457"/>
                    <a:pt x="47" y="502"/>
                  </a:cubicBezTo>
                  <a:cubicBezTo>
                    <a:pt x="60" y="515"/>
                    <a:pt x="88" y="529"/>
                    <a:pt x="119" y="529"/>
                  </a:cubicBezTo>
                  <a:cubicBezTo>
                    <a:pt x="141" y="529"/>
                    <a:pt x="164" y="522"/>
                    <a:pt x="184" y="502"/>
                  </a:cubicBezTo>
                  <a:cubicBezTo>
                    <a:pt x="229" y="457"/>
                    <a:pt x="252" y="434"/>
                    <a:pt x="298" y="388"/>
                  </a:cubicBezTo>
                  <a:cubicBezTo>
                    <a:pt x="389" y="343"/>
                    <a:pt x="457" y="320"/>
                    <a:pt x="549" y="274"/>
                  </a:cubicBezTo>
                  <a:cubicBezTo>
                    <a:pt x="686" y="228"/>
                    <a:pt x="845" y="206"/>
                    <a:pt x="982" y="206"/>
                  </a:cubicBezTo>
                  <a:cubicBezTo>
                    <a:pt x="1068" y="200"/>
                    <a:pt x="1152" y="197"/>
                    <a:pt x="1236" y="197"/>
                  </a:cubicBezTo>
                  <a:cubicBezTo>
                    <a:pt x="1486" y="197"/>
                    <a:pt x="1730" y="223"/>
                    <a:pt x="1987" y="274"/>
                  </a:cubicBezTo>
                  <a:cubicBezTo>
                    <a:pt x="2352" y="343"/>
                    <a:pt x="2717" y="434"/>
                    <a:pt x="3059" y="594"/>
                  </a:cubicBezTo>
                  <a:cubicBezTo>
                    <a:pt x="3174" y="639"/>
                    <a:pt x="3265" y="708"/>
                    <a:pt x="3356" y="753"/>
                  </a:cubicBezTo>
                  <a:cubicBezTo>
                    <a:pt x="3375" y="763"/>
                    <a:pt x="3398" y="768"/>
                    <a:pt x="3420" y="768"/>
                  </a:cubicBezTo>
                  <a:cubicBezTo>
                    <a:pt x="3451" y="768"/>
                    <a:pt x="3480" y="757"/>
                    <a:pt x="3493" y="731"/>
                  </a:cubicBezTo>
                  <a:cubicBezTo>
                    <a:pt x="3516" y="685"/>
                    <a:pt x="3516" y="616"/>
                    <a:pt x="3470" y="594"/>
                  </a:cubicBezTo>
                  <a:cubicBezTo>
                    <a:pt x="3311" y="502"/>
                    <a:pt x="3128" y="411"/>
                    <a:pt x="2945" y="343"/>
                  </a:cubicBezTo>
                  <a:cubicBezTo>
                    <a:pt x="2808" y="274"/>
                    <a:pt x="2671" y="228"/>
                    <a:pt x="2535" y="206"/>
                  </a:cubicBezTo>
                  <a:cubicBezTo>
                    <a:pt x="2238" y="114"/>
                    <a:pt x="1941" y="69"/>
                    <a:pt x="1667" y="23"/>
                  </a:cubicBezTo>
                  <a:cubicBezTo>
                    <a:pt x="1507" y="0"/>
                    <a:pt x="1370" y="0"/>
                    <a:pt x="121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75" name="Google Shape;7175;p25"/>
            <p:cNvSpPr/>
            <p:nvPr/>
          </p:nvSpPr>
          <p:spPr>
            <a:xfrm>
              <a:off x="6618925" y="1992700"/>
              <a:ext cx="37700" cy="9725"/>
            </a:xfrm>
            <a:custGeom>
              <a:avLst/>
              <a:gdLst/>
              <a:ahLst/>
              <a:cxnLst/>
              <a:rect l="l" t="t" r="r" b="b"/>
              <a:pathLst>
                <a:path w="1508" h="389" extrusionOk="0">
                  <a:moveTo>
                    <a:pt x="92" y="0"/>
                  </a:moveTo>
                  <a:cubicBezTo>
                    <a:pt x="46" y="0"/>
                    <a:pt x="23" y="46"/>
                    <a:pt x="1" y="92"/>
                  </a:cubicBezTo>
                  <a:cubicBezTo>
                    <a:pt x="1" y="137"/>
                    <a:pt x="23" y="183"/>
                    <a:pt x="69" y="206"/>
                  </a:cubicBezTo>
                  <a:cubicBezTo>
                    <a:pt x="503" y="251"/>
                    <a:pt x="936" y="320"/>
                    <a:pt x="1393" y="388"/>
                  </a:cubicBezTo>
                  <a:cubicBezTo>
                    <a:pt x="1439" y="388"/>
                    <a:pt x="1484" y="366"/>
                    <a:pt x="1507" y="320"/>
                  </a:cubicBezTo>
                  <a:cubicBezTo>
                    <a:pt x="1507" y="251"/>
                    <a:pt x="1484" y="206"/>
                    <a:pt x="1416" y="183"/>
                  </a:cubicBezTo>
                  <a:cubicBezTo>
                    <a:pt x="982" y="137"/>
                    <a:pt x="548" y="69"/>
                    <a:pt x="1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76" name="Google Shape;7176;p25"/>
            <p:cNvSpPr/>
            <p:nvPr/>
          </p:nvSpPr>
          <p:spPr>
            <a:xfrm>
              <a:off x="6630350" y="2005825"/>
              <a:ext cx="26275" cy="7450"/>
            </a:xfrm>
            <a:custGeom>
              <a:avLst/>
              <a:gdLst/>
              <a:ahLst/>
              <a:cxnLst/>
              <a:rect l="l" t="t" r="r" b="b"/>
              <a:pathLst>
                <a:path w="1051" h="298" extrusionOk="0">
                  <a:moveTo>
                    <a:pt x="114" y="0"/>
                  </a:moveTo>
                  <a:cubicBezTo>
                    <a:pt x="69" y="0"/>
                    <a:pt x="23" y="23"/>
                    <a:pt x="23" y="69"/>
                  </a:cubicBezTo>
                  <a:cubicBezTo>
                    <a:pt x="0" y="114"/>
                    <a:pt x="46" y="183"/>
                    <a:pt x="91" y="183"/>
                  </a:cubicBezTo>
                  <a:cubicBezTo>
                    <a:pt x="365" y="229"/>
                    <a:pt x="639" y="251"/>
                    <a:pt x="913" y="297"/>
                  </a:cubicBezTo>
                  <a:cubicBezTo>
                    <a:pt x="982" y="297"/>
                    <a:pt x="1027" y="274"/>
                    <a:pt x="1027" y="229"/>
                  </a:cubicBezTo>
                  <a:cubicBezTo>
                    <a:pt x="1050" y="183"/>
                    <a:pt x="1004" y="114"/>
                    <a:pt x="959" y="114"/>
                  </a:cubicBezTo>
                  <a:lnTo>
                    <a:pt x="936" y="114"/>
                  </a:lnTo>
                  <a:cubicBezTo>
                    <a:pt x="936" y="92"/>
                    <a:pt x="936" y="92"/>
                    <a:pt x="936" y="92"/>
                  </a:cubicBezTo>
                  <a:cubicBezTo>
                    <a:pt x="662" y="69"/>
                    <a:pt x="388" y="23"/>
                    <a:pt x="1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77" name="Google Shape;7177;p25"/>
            <p:cNvSpPr/>
            <p:nvPr/>
          </p:nvSpPr>
          <p:spPr>
            <a:xfrm>
              <a:off x="6630900" y="2016100"/>
              <a:ext cx="22850" cy="7025"/>
            </a:xfrm>
            <a:custGeom>
              <a:avLst/>
              <a:gdLst/>
              <a:ahLst/>
              <a:cxnLst/>
              <a:rect l="l" t="t" r="r" b="b"/>
              <a:pathLst>
                <a:path w="914" h="281" extrusionOk="0">
                  <a:moveTo>
                    <a:pt x="115" y="0"/>
                  </a:moveTo>
                  <a:cubicBezTo>
                    <a:pt x="69" y="0"/>
                    <a:pt x="24" y="23"/>
                    <a:pt x="1" y="69"/>
                  </a:cubicBezTo>
                  <a:cubicBezTo>
                    <a:pt x="1" y="114"/>
                    <a:pt x="24" y="183"/>
                    <a:pt x="69" y="183"/>
                  </a:cubicBezTo>
                  <a:cubicBezTo>
                    <a:pt x="320" y="206"/>
                    <a:pt x="549" y="251"/>
                    <a:pt x="800" y="274"/>
                  </a:cubicBezTo>
                  <a:cubicBezTo>
                    <a:pt x="808" y="278"/>
                    <a:pt x="817" y="280"/>
                    <a:pt x="825" y="280"/>
                  </a:cubicBezTo>
                  <a:cubicBezTo>
                    <a:pt x="861" y="280"/>
                    <a:pt x="895" y="243"/>
                    <a:pt x="914" y="206"/>
                  </a:cubicBezTo>
                  <a:cubicBezTo>
                    <a:pt x="914" y="160"/>
                    <a:pt x="891" y="91"/>
                    <a:pt x="823" y="91"/>
                  </a:cubicBezTo>
                  <a:cubicBezTo>
                    <a:pt x="594" y="69"/>
                    <a:pt x="366" y="23"/>
                    <a:pt x="1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78" name="Google Shape;7178;p25"/>
            <p:cNvSpPr/>
            <p:nvPr/>
          </p:nvSpPr>
          <p:spPr>
            <a:xfrm>
              <a:off x="6629200" y="2026375"/>
              <a:ext cx="24000" cy="7425"/>
            </a:xfrm>
            <a:custGeom>
              <a:avLst/>
              <a:gdLst/>
              <a:ahLst/>
              <a:cxnLst/>
              <a:rect l="l" t="t" r="r" b="b"/>
              <a:pathLst>
                <a:path w="960" h="297" extrusionOk="0">
                  <a:moveTo>
                    <a:pt x="115" y="0"/>
                  </a:moveTo>
                  <a:cubicBezTo>
                    <a:pt x="69" y="0"/>
                    <a:pt x="23" y="23"/>
                    <a:pt x="23" y="68"/>
                  </a:cubicBezTo>
                  <a:cubicBezTo>
                    <a:pt x="0" y="114"/>
                    <a:pt x="23" y="183"/>
                    <a:pt x="92" y="183"/>
                  </a:cubicBezTo>
                  <a:lnTo>
                    <a:pt x="822" y="297"/>
                  </a:lnTo>
                  <a:cubicBezTo>
                    <a:pt x="891" y="297"/>
                    <a:pt x="936" y="274"/>
                    <a:pt x="936" y="228"/>
                  </a:cubicBezTo>
                  <a:cubicBezTo>
                    <a:pt x="959" y="160"/>
                    <a:pt x="913" y="114"/>
                    <a:pt x="868" y="114"/>
                  </a:cubicBezTo>
                  <a:cubicBezTo>
                    <a:pt x="868" y="114"/>
                    <a:pt x="868" y="91"/>
                    <a:pt x="868" y="91"/>
                  </a:cubicBezTo>
                  <a:cubicBezTo>
                    <a:pt x="617" y="68"/>
                    <a:pt x="366" y="23"/>
                    <a:pt x="1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79" name="Google Shape;7179;p25"/>
            <p:cNvSpPr/>
            <p:nvPr/>
          </p:nvSpPr>
          <p:spPr>
            <a:xfrm>
              <a:off x="6626925" y="2036075"/>
              <a:ext cx="23975" cy="7650"/>
            </a:xfrm>
            <a:custGeom>
              <a:avLst/>
              <a:gdLst/>
              <a:ahLst/>
              <a:cxnLst/>
              <a:rect l="l" t="t" r="r" b="b"/>
              <a:pathLst>
                <a:path w="959" h="306" extrusionOk="0">
                  <a:moveTo>
                    <a:pt x="114" y="0"/>
                  </a:moveTo>
                  <a:cubicBezTo>
                    <a:pt x="69" y="0"/>
                    <a:pt x="23" y="46"/>
                    <a:pt x="23" y="91"/>
                  </a:cubicBezTo>
                  <a:cubicBezTo>
                    <a:pt x="0" y="137"/>
                    <a:pt x="46" y="205"/>
                    <a:pt x="91" y="205"/>
                  </a:cubicBezTo>
                  <a:cubicBezTo>
                    <a:pt x="343" y="228"/>
                    <a:pt x="571" y="274"/>
                    <a:pt x="822" y="297"/>
                  </a:cubicBezTo>
                  <a:cubicBezTo>
                    <a:pt x="833" y="302"/>
                    <a:pt x="846" y="305"/>
                    <a:pt x="859" y="305"/>
                  </a:cubicBezTo>
                  <a:cubicBezTo>
                    <a:pt x="897" y="305"/>
                    <a:pt x="936" y="280"/>
                    <a:pt x="936" y="228"/>
                  </a:cubicBezTo>
                  <a:cubicBezTo>
                    <a:pt x="959" y="183"/>
                    <a:pt x="913" y="114"/>
                    <a:pt x="867" y="114"/>
                  </a:cubicBezTo>
                  <a:lnTo>
                    <a:pt x="845" y="114"/>
                  </a:lnTo>
                  <a:cubicBezTo>
                    <a:pt x="616" y="69"/>
                    <a:pt x="365" y="46"/>
                    <a:pt x="137" y="23"/>
                  </a:cubicBezTo>
                  <a:cubicBezTo>
                    <a:pt x="114" y="0"/>
                    <a:pt x="114" y="0"/>
                    <a:pt x="1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80" name="Google Shape;7180;p25"/>
            <p:cNvSpPr/>
            <p:nvPr/>
          </p:nvSpPr>
          <p:spPr>
            <a:xfrm>
              <a:off x="6613800" y="2048625"/>
              <a:ext cx="36525" cy="9350"/>
            </a:xfrm>
            <a:custGeom>
              <a:avLst/>
              <a:gdLst/>
              <a:ahLst/>
              <a:cxnLst/>
              <a:rect l="l" t="t" r="r" b="b"/>
              <a:pathLst>
                <a:path w="1461" h="374" extrusionOk="0">
                  <a:moveTo>
                    <a:pt x="114" y="0"/>
                  </a:moveTo>
                  <a:cubicBezTo>
                    <a:pt x="69" y="0"/>
                    <a:pt x="23" y="46"/>
                    <a:pt x="23" y="91"/>
                  </a:cubicBezTo>
                  <a:cubicBezTo>
                    <a:pt x="0" y="137"/>
                    <a:pt x="46" y="183"/>
                    <a:pt x="91" y="206"/>
                  </a:cubicBezTo>
                  <a:cubicBezTo>
                    <a:pt x="502" y="251"/>
                    <a:pt x="913" y="320"/>
                    <a:pt x="1324" y="365"/>
                  </a:cubicBezTo>
                  <a:cubicBezTo>
                    <a:pt x="1341" y="371"/>
                    <a:pt x="1357" y="374"/>
                    <a:pt x="1371" y="374"/>
                  </a:cubicBezTo>
                  <a:cubicBezTo>
                    <a:pt x="1412" y="374"/>
                    <a:pt x="1438" y="348"/>
                    <a:pt x="1438" y="297"/>
                  </a:cubicBezTo>
                  <a:cubicBezTo>
                    <a:pt x="1461" y="251"/>
                    <a:pt x="1415" y="183"/>
                    <a:pt x="1370" y="183"/>
                  </a:cubicBezTo>
                  <a:lnTo>
                    <a:pt x="1347" y="183"/>
                  </a:lnTo>
                  <a:cubicBezTo>
                    <a:pt x="936" y="137"/>
                    <a:pt x="525" y="69"/>
                    <a:pt x="1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81" name="Google Shape;7181;p25"/>
            <p:cNvSpPr/>
            <p:nvPr/>
          </p:nvSpPr>
          <p:spPr>
            <a:xfrm>
              <a:off x="6624075" y="2060025"/>
              <a:ext cx="24550" cy="7600"/>
            </a:xfrm>
            <a:custGeom>
              <a:avLst/>
              <a:gdLst/>
              <a:ahLst/>
              <a:cxnLst/>
              <a:rect l="l" t="t" r="r" b="b"/>
              <a:pathLst>
                <a:path w="982" h="304" extrusionOk="0">
                  <a:moveTo>
                    <a:pt x="114" y="1"/>
                  </a:moveTo>
                  <a:cubicBezTo>
                    <a:pt x="68" y="1"/>
                    <a:pt x="23" y="24"/>
                    <a:pt x="23" y="69"/>
                  </a:cubicBezTo>
                  <a:cubicBezTo>
                    <a:pt x="0" y="138"/>
                    <a:pt x="46" y="183"/>
                    <a:pt x="91" y="206"/>
                  </a:cubicBezTo>
                  <a:cubicBezTo>
                    <a:pt x="342" y="229"/>
                    <a:pt x="616" y="275"/>
                    <a:pt x="867" y="297"/>
                  </a:cubicBezTo>
                  <a:cubicBezTo>
                    <a:pt x="876" y="302"/>
                    <a:pt x="884" y="304"/>
                    <a:pt x="892" y="304"/>
                  </a:cubicBezTo>
                  <a:cubicBezTo>
                    <a:pt x="929" y="304"/>
                    <a:pt x="963" y="266"/>
                    <a:pt x="981" y="229"/>
                  </a:cubicBezTo>
                  <a:cubicBezTo>
                    <a:pt x="981" y="183"/>
                    <a:pt x="959" y="115"/>
                    <a:pt x="913" y="115"/>
                  </a:cubicBezTo>
                  <a:cubicBezTo>
                    <a:pt x="639" y="69"/>
                    <a:pt x="388" y="46"/>
                    <a:pt x="1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82" name="Google Shape;7182;p25"/>
            <p:cNvSpPr/>
            <p:nvPr/>
          </p:nvSpPr>
          <p:spPr>
            <a:xfrm>
              <a:off x="6624625" y="2072025"/>
              <a:ext cx="22275" cy="7425"/>
            </a:xfrm>
            <a:custGeom>
              <a:avLst/>
              <a:gdLst/>
              <a:ahLst/>
              <a:cxnLst/>
              <a:rect l="l" t="t" r="r" b="b"/>
              <a:pathLst>
                <a:path w="891" h="297" extrusionOk="0">
                  <a:moveTo>
                    <a:pt x="92" y="0"/>
                  </a:moveTo>
                  <a:cubicBezTo>
                    <a:pt x="46" y="0"/>
                    <a:pt x="24" y="23"/>
                    <a:pt x="1" y="69"/>
                  </a:cubicBezTo>
                  <a:cubicBezTo>
                    <a:pt x="1" y="114"/>
                    <a:pt x="24" y="183"/>
                    <a:pt x="69" y="183"/>
                  </a:cubicBezTo>
                  <a:cubicBezTo>
                    <a:pt x="298" y="228"/>
                    <a:pt x="526" y="251"/>
                    <a:pt x="754" y="297"/>
                  </a:cubicBezTo>
                  <a:cubicBezTo>
                    <a:pt x="823" y="297"/>
                    <a:pt x="868" y="274"/>
                    <a:pt x="868" y="205"/>
                  </a:cubicBezTo>
                  <a:cubicBezTo>
                    <a:pt x="891" y="160"/>
                    <a:pt x="845" y="114"/>
                    <a:pt x="800" y="91"/>
                  </a:cubicBezTo>
                  <a:cubicBezTo>
                    <a:pt x="571" y="69"/>
                    <a:pt x="343" y="23"/>
                    <a:pt x="1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83" name="Google Shape;7183;p25"/>
            <p:cNvSpPr/>
            <p:nvPr/>
          </p:nvSpPr>
          <p:spPr>
            <a:xfrm>
              <a:off x="6624075" y="2083425"/>
              <a:ext cx="21125" cy="7075"/>
            </a:xfrm>
            <a:custGeom>
              <a:avLst/>
              <a:gdLst/>
              <a:ahLst/>
              <a:cxnLst/>
              <a:rect l="l" t="t" r="r" b="b"/>
              <a:pathLst>
                <a:path w="845" h="283" extrusionOk="0">
                  <a:moveTo>
                    <a:pt x="114" y="1"/>
                  </a:moveTo>
                  <a:cubicBezTo>
                    <a:pt x="68" y="1"/>
                    <a:pt x="23" y="23"/>
                    <a:pt x="23" y="92"/>
                  </a:cubicBezTo>
                  <a:cubicBezTo>
                    <a:pt x="0" y="137"/>
                    <a:pt x="46" y="183"/>
                    <a:pt x="91" y="206"/>
                  </a:cubicBezTo>
                  <a:cubicBezTo>
                    <a:pt x="297" y="229"/>
                    <a:pt x="502" y="252"/>
                    <a:pt x="708" y="274"/>
                  </a:cubicBezTo>
                  <a:cubicBezTo>
                    <a:pt x="719" y="280"/>
                    <a:pt x="732" y="283"/>
                    <a:pt x="745" y="283"/>
                  </a:cubicBezTo>
                  <a:cubicBezTo>
                    <a:pt x="783" y="283"/>
                    <a:pt x="822" y="257"/>
                    <a:pt x="822" y="206"/>
                  </a:cubicBezTo>
                  <a:cubicBezTo>
                    <a:pt x="845" y="160"/>
                    <a:pt x="799" y="92"/>
                    <a:pt x="753" y="92"/>
                  </a:cubicBezTo>
                  <a:cubicBezTo>
                    <a:pt x="548" y="69"/>
                    <a:pt x="342" y="46"/>
                    <a:pt x="1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84" name="Google Shape;7184;p25"/>
            <p:cNvSpPr/>
            <p:nvPr/>
          </p:nvSpPr>
          <p:spPr>
            <a:xfrm>
              <a:off x="6621775" y="2093700"/>
              <a:ext cx="21725" cy="7450"/>
            </a:xfrm>
            <a:custGeom>
              <a:avLst/>
              <a:gdLst/>
              <a:ahLst/>
              <a:cxnLst/>
              <a:rect l="l" t="t" r="r" b="b"/>
              <a:pathLst>
                <a:path w="869" h="298" extrusionOk="0">
                  <a:moveTo>
                    <a:pt x="115" y="0"/>
                  </a:moveTo>
                  <a:cubicBezTo>
                    <a:pt x="69" y="0"/>
                    <a:pt x="24" y="46"/>
                    <a:pt x="1" y="92"/>
                  </a:cubicBezTo>
                  <a:cubicBezTo>
                    <a:pt x="1" y="137"/>
                    <a:pt x="24" y="183"/>
                    <a:pt x="92" y="206"/>
                  </a:cubicBezTo>
                  <a:cubicBezTo>
                    <a:pt x="297" y="229"/>
                    <a:pt x="526" y="251"/>
                    <a:pt x="731" y="297"/>
                  </a:cubicBezTo>
                  <a:cubicBezTo>
                    <a:pt x="800" y="297"/>
                    <a:pt x="845" y="274"/>
                    <a:pt x="868" y="229"/>
                  </a:cubicBezTo>
                  <a:cubicBezTo>
                    <a:pt x="868" y="160"/>
                    <a:pt x="845" y="115"/>
                    <a:pt x="777" y="115"/>
                  </a:cubicBezTo>
                  <a:cubicBezTo>
                    <a:pt x="571" y="69"/>
                    <a:pt x="343" y="46"/>
                    <a:pt x="1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85" name="Google Shape;7185;p25"/>
            <p:cNvSpPr/>
            <p:nvPr/>
          </p:nvSpPr>
          <p:spPr>
            <a:xfrm>
              <a:off x="6606950" y="2106250"/>
              <a:ext cx="36550" cy="9150"/>
            </a:xfrm>
            <a:custGeom>
              <a:avLst/>
              <a:gdLst/>
              <a:ahLst/>
              <a:cxnLst/>
              <a:rect l="l" t="t" r="r" b="b"/>
              <a:pathLst>
                <a:path w="1462" h="366" extrusionOk="0">
                  <a:moveTo>
                    <a:pt x="114" y="1"/>
                  </a:moveTo>
                  <a:cubicBezTo>
                    <a:pt x="69" y="1"/>
                    <a:pt x="23" y="23"/>
                    <a:pt x="0" y="69"/>
                  </a:cubicBezTo>
                  <a:cubicBezTo>
                    <a:pt x="0" y="115"/>
                    <a:pt x="23" y="183"/>
                    <a:pt x="92" y="183"/>
                  </a:cubicBezTo>
                  <a:cubicBezTo>
                    <a:pt x="502" y="252"/>
                    <a:pt x="913" y="320"/>
                    <a:pt x="1347" y="366"/>
                  </a:cubicBezTo>
                  <a:cubicBezTo>
                    <a:pt x="1393" y="366"/>
                    <a:pt x="1438" y="343"/>
                    <a:pt x="1461" y="297"/>
                  </a:cubicBezTo>
                  <a:cubicBezTo>
                    <a:pt x="1461" y="252"/>
                    <a:pt x="1438" y="183"/>
                    <a:pt x="1393" y="183"/>
                  </a:cubicBezTo>
                  <a:cubicBezTo>
                    <a:pt x="959" y="115"/>
                    <a:pt x="548" y="69"/>
                    <a:pt x="1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86" name="Google Shape;7186;p25"/>
            <p:cNvSpPr/>
            <p:nvPr/>
          </p:nvSpPr>
          <p:spPr>
            <a:xfrm>
              <a:off x="6617775" y="2118800"/>
              <a:ext cx="23425" cy="7450"/>
            </a:xfrm>
            <a:custGeom>
              <a:avLst/>
              <a:gdLst/>
              <a:ahLst/>
              <a:cxnLst/>
              <a:rect l="l" t="t" r="r" b="b"/>
              <a:pathLst>
                <a:path w="937" h="298" extrusionOk="0">
                  <a:moveTo>
                    <a:pt x="115" y="1"/>
                  </a:moveTo>
                  <a:cubicBezTo>
                    <a:pt x="69" y="1"/>
                    <a:pt x="24" y="24"/>
                    <a:pt x="1" y="69"/>
                  </a:cubicBezTo>
                  <a:cubicBezTo>
                    <a:pt x="1" y="138"/>
                    <a:pt x="24" y="183"/>
                    <a:pt x="92" y="183"/>
                  </a:cubicBezTo>
                  <a:cubicBezTo>
                    <a:pt x="320" y="229"/>
                    <a:pt x="549" y="252"/>
                    <a:pt x="777" y="297"/>
                  </a:cubicBezTo>
                  <a:lnTo>
                    <a:pt x="800" y="297"/>
                  </a:lnTo>
                  <a:cubicBezTo>
                    <a:pt x="845" y="297"/>
                    <a:pt x="914" y="275"/>
                    <a:pt x="914" y="229"/>
                  </a:cubicBezTo>
                  <a:cubicBezTo>
                    <a:pt x="937" y="160"/>
                    <a:pt x="891" y="115"/>
                    <a:pt x="845" y="115"/>
                  </a:cubicBezTo>
                  <a:cubicBezTo>
                    <a:pt x="594" y="69"/>
                    <a:pt x="366" y="46"/>
                    <a:pt x="1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87" name="Google Shape;7187;p25"/>
            <p:cNvSpPr/>
            <p:nvPr/>
          </p:nvSpPr>
          <p:spPr>
            <a:xfrm>
              <a:off x="6616650" y="2129650"/>
              <a:ext cx="23425" cy="7450"/>
            </a:xfrm>
            <a:custGeom>
              <a:avLst/>
              <a:gdLst/>
              <a:ahLst/>
              <a:cxnLst/>
              <a:rect l="l" t="t" r="r" b="b"/>
              <a:pathLst>
                <a:path w="937" h="298" extrusionOk="0">
                  <a:moveTo>
                    <a:pt x="114" y="0"/>
                  </a:moveTo>
                  <a:cubicBezTo>
                    <a:pt x="69" y="0"/>
                    <a:pt x="23" y="23"/>
                    <a:pt x="0" y="92"/>
                  </a:cubicBezTo>
                  <a:cubicBezTo>
                    <a:pt x="0" y="137"/>
                    <a:pt x="23" y="183"/>
                    <a:pt x="92" y="206"/>
                  </a:cubicBezTo>
                  <a:cubicBezTo>
                    <a:pt x="320" y="229"/>
                    <a:pt x="571" y="274"/>
                    <a:pt x="799" y="297"/>
                  </a:cubicBezTo>
                  <a:cubicBezTo>
                    <a:pt x="868" y="297"/>
                    <a:pt x="913" y="274"/>
                    <a:pt x="913" y="229"/>
                  </a:cubicBezTo>
                  <a:cubicBezTo>
                    <a:pt x="936" y="183"/>
                    <a:pt x="913" y="115"/>
                    <a:pt x="845" y="115"/>
                  </a:cubicBezTo>
                  <a:cubicBezTo>
                    <a:pt x="617" y="69"/>
                    <a:pt x="365" y="46"/>
                    <a:pt x="1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88" name="Google Shape;7188;p25"/>
            <p:cNvSpPr/>
            <p:nvPr/>
          </p:nvSpPr>
          <p:spPr>
            <a:xfrm>
              <a:off x="6614925" y="2141625"/>
              <a:ext cx="24000" cy="7450"/>
            </a:xfrm>
            <a:custGeom>
              <a:avLst/>
              <a:gdLst/>
              <a:ahLst/>
              <a:cxnLst/>
              <a:rect l="l" t="t" r="r" b="b"/>
              <a:pathLst>
                <a:path w="960" h="298" extrusionOk="0">
                  <a:moveTo>
                    <a:pt x="115" y="1"/>
                  </a:moveTo>
                  <a:cubicBezTo>
                    <a:pt x="69" y="1"/>
                    <a:pt x="24" y="24"/>
                    <a:pt x="24" y="69"/>
                  </a:cubicBezTo>
                  <a:cubicBezTo>
                    <a:pt x="1" y="115"/>
                    <a:pt x="46" y="183"/>
                    <a:pt x="92" y="183"/>
                  </a:cubicBezTo>
                  <a:cubicBezTo>
                    <a:pt x="343" y="229"/>
                    <a:pt x="594" y="252"/>
                    <a:pt x="845" y="297"/>
                  </a:cubicBezTo>
                  <a:cubicBezTo>
                    <a:pt x="891" y="297"/>
                    <a:pt x="937" y="275"/>
                    <a:pt x="959" y="229"/>
                  </a:cubicBezTo>
                  <a:cubicBezTo>
                    <a:pt x="959" y="160"/>
                    <a:pt x="937" y="115"/>
                    <a:pt x="868" y="92"/>
                  </a:cubicBezTo>
                  <a:cubicBezTo>
                    <a:pt x="640" y="69"/>
                    <a:pt x="389" y="24"/>
                    <a:pt x="1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89" name="Google Shape;7189;p25"/>
            <p:cNvSpPr/>
            <p:nvPr/>
          </p:nvSpPr>
          <p:spPr>
            <a:xfrm>
              <a:off x="6614350" y="2152475"/>
              <a:ext cx="22850" cy="7450"/>
            </a:xfrm>
            <a:custGeom>
              <a:avLst/>
              <a:gdLst/>
              <a:ahLst/>
              <a:cxnLst/>
              <a:rect l="l" t="t" r="r" b="b"/>
              <a:pathLst>
                <a:path w="914" h="298" extrusionOk="0">
                  <a:moveTo>
                    <a:pt x="115" y="0"/>
                  </a:moveTo>
                  <a:cubicBezTo>
                    <a:pt x="69" y="0"/>
                    <a:pt x="24" y="23"/>
                    <a:pt x="1" y="69"/>
                  </a:cubicBezTo>
                  <a:cubicBezTo>
                    <a:pt x="1" y="115"/>
                    <a:pt x="24" y="183"/>
                    <a:pt x="92" y="183"/>
                  </a:cubicBezTo>
                  <a:cubicBezTo>
                    <a:pt x="321" y="229"/>
                    <a:pt x="549" y="251"/>
                    <a:pt x="800" y="297"/>
                  </a:cubicBezTo>
                  <a:cubicBezTo>
                    <a:pt x="846" y="297"/>
                    <a:pt x="891" y="274"/>
                    <a:pt x="914" y="206"/>
                  </a:cubicBezTo>
                  <a:cubicBezTo>
                    <a:pt x="914" y="160"/>
                    <a:pt x="891" y="115"/>
                    <a:pt x="846" y="92"/>
                  </a:cubicBezTo>
                  <a:cubicBezTo>
                    <a:pt x="594" y="69"/>
                    <a:pt x="366" y="23"/>
                    <a:pt x="1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90" name="Google Shape;7190;p25"/>
            <p:cNvSpPr/>
            <p:nvPr/>
          </p:nvSpPr>
          <p:spPr>
            <a:xfrm>
              <a:off x="6597825" y="2162175"/>
              <a:ext cx="37100" cy="9150"/>
            </a:xfrm>
            <a:custGeom>
              <a:avLst/>
              <a:gdLst/>
              <a:ahLst/>
              <a:cxnLst/>
              <a:rect l="l" t="t" r="r" b="b"/>
              <a:pathLst>
                <a:path w="1484" h="366" extrusionOk="0">
                  <a:moveTo>
                    <a:pt x="114" y="0"/>
                  </a:moveTo>
                  <a:cubicBezTo>
                    <a:pt x="69" y="0"/>
                    <a:pt x="23" y="23"/>
                    <a:pt x="23" y="69"/>
                  </a:cubicBezTo>
                  <a:cubicBezTo>
                    <a:pt x="0" y="115"/>
                    <a:pt x="46" y="183"/>
                    <a:pt x="91" y="183"/>
                  </a:cubicBezTo>
                  <a:cubicBezTo>
                    <a:pt x="525" y="252"/>
                    <a:pt x="936" y="297"/>
                    <a:pt x="1370" y="366"/>
                  </a:cubicBezTo>
                  <a:cubicBezTo>
                    <a:pt x="1415" y="366"/>
                    <a:pt x="1461" y="343"/>
                    <a:pt x="1484" y="297"/>
                  </a:cubicBezTo>
                  <a:cubicBezTo>
                    <a:pt x="1484" y="252"/>
                    <a:pt x="1461" y="183"/>
                    <a:pt x="1415" y="183"/>
                  </a:cubicBezTo>
                  <a:cubicBezTo>
                    <a:pt x="982" y="115"/>
                    <a:pt x="548" y="46"/>
                    <a:pt x="1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91" name="Google Shape;7191;p25"/>
            <p:cNvSpPr/>
            <p:nvPr/>
          </p:nvSpPr>
          <p:spPr>
            <a:xfrm>
              <a:off x="6668575" y="2159900"/>
              <a:ext cx="42250" cy="59925"/>
            </a:xfrm>
            <a:custGeom>
              <a:avLst/>
              <a:gdLst/>
              <a:ahLst/>
              <a:cxnLst/>
              <a:rect l="l" t="t" r="r" b="b"/>
              <a:pathLst>
                <a:path w="1690" h="2397" extrusionOk="0">
                  <a:moveTo>
                    <a:pt x="1575" y="0"/>
                  </a:moveTo>
                  <a:cubicBezTo>
                    <a:pt x="1530" y="0"/>
                    <a:pt x="1507" y="23"/>
                    <a:pt x="1484" y="46"/>
                  </a:cubicBezTo>
                  <a:cubicBezTo>
                    <a:pt x="982" y="799"/>
                    <a:pt x="503" y="1552"/>
                    <a:pt x="0" y="2283"/>
                  </a:cubicBezTo>
                  <a:cubicBezTo>
                    <a:pt x="0" y="2283"/>
                    <a:pt x="0" y="2305"/>
                    <a:pt x="0" y="2305"/>
                  </a:cubicBezTo>
                  <a:cubicBezTo>
                    <a:pt x="69" y="2328"/>
                    <a:pt x="115" y="2374"/>
                    <a:pt x="160" y="2397"/>
                  </a:cubicBezTo>
                  <a:cubicBezTo>
                    <a:pt x="662" y="1644"/>
                    <a:pt x="1164" y="913"/>
                    <a:pt x="1644" y="160"/>
                  </a:cubicBezTo>
                  <a:cubicBezTo>
                    <a:pt x="1689" y="114"/>
                    <a:pt x="1667" y="46"/>
                    <a:pt x="1621" y="23"/>
                  </a:cubicBezTo>
                  <a:cubicBezTo>
                    <a:pt x="1598" y="0"/>
                    <a:pt x="1598" y="0"/>
                    <a:pt x="157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92" name="Google Shape;7192;p25"/>
            <p:cNvSpPr/>
            <p:nvPr/>
          </p:nvSpPr>
          <p:spPr>
            <a:xfrm>
              <a:off x="6702800" y="2183850"/>
              <a:ext cx="42250" cy="60525"/>
            </a:xfrm>
            <a:custGeom>
              <a:avLst/>
              <a:gdLst/>
              <a:ahLst/>
              <a:cxnLst/>
              <a:rect l="l" t="t" r="r" b="b"/>
              <a:pathLst>
                <a:path w="1690" h="2421" extrusionOk="0">
                  <a:moveTo>
                    <a:pt x="1599" y="1"/>
                  </a:moveTo>
                  <a:cubicBezTo>
                    <a:pt x="1553" y="1"/>
                    <a:pt x="1530" y="24"/>
                    <a:pt x="1507" y="46"/>
                  </a:cubicBezTo>
                  <a:cubicBezTo>
                    <a:pt x="1005" y="800"/>
                    <a:pt x="503" y="1553"/>
                    <a:pt x="1" y="2306"/>
                  </a:cubicBezTo>
                  <a:cubicBezTo>
                    <a:pt x="47" y="2329"/>
                    <a:pt x="92" y="2352"/>
                    <a:pt x="115" y="2375"/>
                  </a:cubicBezTo>
                  <a:lnTo>
                    <a:pt x="161" y="2420"/>
                  </a:lnTo>
                  <a:cubicBezTo>
                    <a:pt x="663" y="1667"/>
                    <a:pt x="1165" y="914"/>
                    <a:pt x="1667" y="161"/>
                  </a:cubicBezTo>
                  <a:cubicBezTo>
                    <a:pt x="1690" y="115"/>
                    <a:pt x="1690" y="46"/>
                    <a:pt x="1644" y="24"/>
                  </a:cubicBezTo>
                  <a:cubicBezTo>
                    <a:pt x="1621" y="1"/>
                    <a:pt x="1599" y="1"/>
                    <a:pt x="159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93" name="Google Shape;7193;p25"/>
            <p:cNvSpPr/>
            <p:nvPr/>
          </p:nvSpPr>
          <p:spPr>
            <a:xfrm>
              <a:off x="6706225" y="2159325"/>
              <a:ext cx="39400" cy="28025"/>
            </a:xfrm>
            <a:custGeom>
              <a:avLst/>
              <a:gdLst/>
              <a:ahLst/>
              <a:cxnLst/>
              <a:rect l="l" t="t" r="r" b="b"/>
              <a:pathLst>
                <a:path w="1576" h="1121" extrusionOk="0">
                  <a:moveTo>
                    <a:pt x="92" y="0"/>
                  </a:moveTo>
                  <a:cubicBezTo>
                    <a:pt x="47" y="0"/>
                    <a:pt x="1" y="46"/>
                    <a:pt x="1" y="92"/>
                  </a:cubicBezTo>
                  <a:cubicBezTo>
                    <a:pt x="1" y="114"/>
                    <a:pt x="1" y="137"/>
                    <a:pt x="24" y="160"/>
                  </a:cubicBezTo>
                  <a:cubicBezTo>
                    <a:pt x="47" y="183"/>
                    <a:pt x="47" y="183"/>
                    <a:pt x="92" y="206"/>
                  </a:cubicBezTo>
                  <a:cubicBezTo>
                    <a:pt x="115" y="206"/>
                    <a:pt x="161" y="229"/>
                    <a:pt x="206" y="229"/>
                  </a:cubicBezTo>
                  <a:lnTo>
                    <a:pt x="183" y="229"/>
                  </a:lnTo>
                  <a:cubicBezTo>
                    <a:pt x="366" y="274"/>
                    <a:pt x="526" y="366"/>
                    <a:pt x="686" y="457"/>
                  </a:cubicBezTo>
                  <a:cubicBezTo>
                    <a:pt x="868" y="571"/>
                    <a:pt x="1051" y="731"/>
                    <a:pt x="1211" y="890"/>
                  </a:cubicBezTo>
                  <a:cubicBezTo>
                    <a:pt x="1279" y="959"/>
                    <a:pt x="1325" y="1005"/>
                    <a:pt x="1370" y="1073"/>
                  </a:cubicBezTo>
                  <a:cubicBezTo>
                    <a:pt x="1399" y="1101"/>
                    <a:pt x="1427" y="1121"/>
                    <a:pt x="1455" y="1121"/>
                  </a:cubicBezTo>
                  <a:cubicBezTo>
                    <a:pt x="1472" y="1121"/>
                    <a:pt x="1490" y="1113"/>
                    <a:pt x="1507" y="1096"/>
                  </a:cubicBezTo>
                  <a:cubicBezTo>
                    <a:pt x="1553" y="1073"/>
                    <a:pt x="1576" y="1005"/>
                    <a:pt x="1530" y="959"/>
                  </a:cubicBezTo>
                  <a:cubicBezTo>
                    <a:pt x="1370" y="731"/>
                    <a:pt x="1142" y="548"/>
                    <a:pt x="914" y="366"/>
                  </a:cubicBezTo>
                  <a:cubicBezTo>
                    <a:pt x="663" y="206"/>
                    <a:pt x="412" y="69"/>
                    <a:pt x="1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94" name="Google Shape;7194;p25"/>
            <p:cNvSpPr/>
            <p:nvPr/>
          </p:nvSpPr>
          <p:spPr>
            <a:xfrm>
              <a:off x="6707950" y="2138775"/>
              <a:ext cx="45675" cy="46825"/>
            </a:xfrm>
            <a:custGeom>
              <a:avLst/>
              <a:gdLst/>
              <a:ahLst/>
              <a:cxnLst/>
              <a:rect l="l" t="t" r="r" b="b"/>
              <a:pathLst>
                <a:path w="1827" h="1873" extrusionOk="0">
                  <a:moveTo>
                    <a:pt x="1415" y="1"/>
                  </a:moveTo>
                  <a:cubicBezTo>
                    <a:pt x="1347" y="1"/>
                    <a:pt x="1256" y="46"/>
                    <a:pt x="1164" y="69"/>
                  </a:cubicBezTo>
                  <a:cubicBezTo>
                    <a:pt x="1096" y="92"/>
                    <a:pt x="1027" y="138"/>
                    <a:pt x="959" y="160"/>
                  </a:cubicBezTo>
                  <a:cubicBezTo>
                    <a:pt x="891" y="206"/>
                    <a:pt x="799" y="252"/>
                    <a:pt x="731" y="320"/>
                  </a:cubicBezTo>
                  <a:cubicBezTo>
                    <a:pt x="594" y="411"/>
                    <a:pt x="457" y="503"/>
                    <a:pt x="343" y="617"/>
                  </a:cubicBezTo>
                  <a:cubicBezTo>
                    <a:pt x="229" y="685"/>
                    <a:pt x="137" y="777"/>
                    <a:pt x="46" y="845"/>
                  </a:cubicBezTo>
                  <a:cubicBezTo>
                    <a:pt x="0" y="891"/>
                    <a:pt x="0" y="936"/>
                    <a:pt x="23" y="982"/>
                  </a:cubicBezTo>
                  <a:cubicBezTo>
                    <a:pt x="37" y="1010"/>
                    <a:pt x="69" y="1030"/>
                    <a:pt x="102" y="1030"/>
                  </a:cubicBezTo>
                  <a:cubicBezTo>
                    <a:pt x="122" y="1030"/>
                    <a:pt x="143" y="1022"/>
                    <a:pt x="160" y="1005"/>
                  </a:cubicBezTo>
                  <a:cubicBezTo>
                    <a:pt x="297" y="914"/>
                    <a:pt x="411" y="799"/>
                    <a:pt x="548" y="685"/>
                  </a:cubicBezTo>
                  <a:cubicBezTo>
                    <a:pt x="731" y="548"/>
                    <a:pt x="891" y="411"/>
                    <a:pt x="1096" y="320"/>
                  </a:cubicBezTo>
                  <a:cubicBezTo>
                    <a:pt x="1187" y="274"/>
                    <a:pt x="1256" y="229"/>
                    <a:pt x="1324" y="229"/>
                  </a:cubicBezTo>
                  <a:cubicBezTo>
                    <a:pt x="1370" y="206"/>
                    <a:pt x="1393" y="206"/>
                    <a:pt x="1438" y="206"/>
                  </a:cubicBezTo>
                  <a:lnTo>
                    <a:pt x="1484" y="206"/>
                  </a:lnTo>
                  <a:cubicBezTo>
                    <a:pt x="1507" y="229"/>
                    <a:pt x="1507" y="229"/>
                    <a:pt x="1530" y="229"/>
                  </a:cubicBezTo>
                  <a:cubicBezTo>
                    <a:pt x="1530" y="229"/>
                    <a:pt x="1552" y="252"/>
                    <a:pt x="1552" y="274"/>
                  </a:cubicBezTo>
                  <a:cubicBezTo>
                    <a:pt x="1575" y="274"/>
                    <a:pt x="1575" y="297"/>
                    <a:pt x="1598" y="320"/>
                  </a:cubicBezTo>
                  <a:cubicBezTo>
                    <a:pt x="1598" y="343"/>
                    <a:pt x="1621" y="366"/>
                    <a:pt x="1621" y="389"/>
                  </a:cubicBezTo>
                  <a:cubicBezTo>
                    <a:pt x="1621" y="434"/>
                    <a:pt x="1644" y="503"/>
                    <a:pt x="1644" y="548"/>
                  </a:cubicBezTo>
                  <a:cubicBezTo>
                    <a:pt x="1621" y="685"/>
                    <a:pt x="1598" y="845"/>
                    <a:pt x="1552" y="982"/>
                  </a:cubicBezTo>
                  <a:cubicBezTo>
                    <a:pt x="1552" y="982"/>
                    <a:pt x="1552" y="959"/>
                    <a:pt x="1552" y="959"/>
                  </a:cubicBezTo>
                  <a:cubicBezTo>
                    <a:pt x="1507" y="1073"/>
                    <a:pt x="1484" y="1188"/>
                    <a:pt x="1438" y="1302"/>
                  </a:cubicBezTo>
                  <a:cubicBezTo>
                    <a:pt x="1393" y="1439"/>
                    <a:pt x="1324" y="1598"/>
                    <a:pt x="1279" y="1735"/>
                  </a:cubicBezTo>
                  <a:cubicBezTo>
                    <a:pt x="1279" y="1758"/>
                    <a:pt x="1279" y="1781"/>
                    <a:pt x="1279" y="1804"/>
                  </a:cubicBezTo>
                  <a:cubicBezTo>
                    <a:pt x="1301" y="1827"/>
                    <a:pt x="1301" y="1849"/>
                    <a:pt x="1347" y="1872"/>
                  </a:cubicBezTo>
                  <a:lnTo>
                    <a:pt x="1415" y="1872"/>
                  </a:lnTo>
                  <a:cubicBezTo>
                    <a:pt x="1438" y="1872"/>
                    <a:pt x="1461" y="1849"/>
                    <a:pt x="1461" y="1827"/>
                  </a:cubicBezTo>
                  <a:cubicBezTo>
                    <a:pt x="1530" y="1644"/>
                    <a:pt x="1575" y="1461"/>
                    <a:pt x="1644" y="1302"/>
                  </a:cubicBezTo>
                  <a:cubicBezTo>
                    <a:pt x="1712" y="1142"/>
                    <a:pt x="1758" y="982"/>
                    <a:pt x="1804" y="799"/>
                  </a:cubicBezTo>
                  <a:cubicBezTo>
                    <a:pt x="1804" y="731"/>
                    <a:pt x="1826" y="640"/>
                    <a:pt x="1826" y="571"/>
                  </a:cubicBezTo>
                  <a:cubicBezTo>
                    <a:pt x="1826" y="480"/>
                    <a:pt x="1826" y="411"/>
                    <a:pt x="1804" y="320"/>
                  </a:cubicBezTo>
                  <a:cubicBezTo>
                    <a:pt x="1781" y="252"/>
                    <a:pt x="1758" y="206"/>
                    <a:pt x="1712" y="138"/>
                  </a:cubicBezTo>
                  <a:cubicBezTo>
                    <a:pt x="1667" y="92"/>
                    <a:pt x="1598" y="46"/>
                    <a:pt x="1530" y="23"/>
                  </a:cubicBezTo>
                  <a:cubicBezTo>
                    <a:pt x="1507" y="23"/>
                    <a:pt x="1461" y="1"/>
                    <a:pt x="14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95" name="Google Shape;7195;p25"/>
            <p:cNvSpPr/>
            <p:nvPr/>
          </p:nvSpPr>
          <p:spPr>
            <a:xfrm>
              <a:off x="6665725" y="1895425"/>
              <a:ext cx="78775" cy="69600"/>
            </a:xfrm>
            <a:custGeom>
              <a:avLst/>
              <a:gdLst/>
              <a:ahLst/>
              <a:cxnLst/>
              <a:rect l="l" t="t" r="r" b="b"/>
              <a:pathLst>
                <a:path w="3151" h="2784" extrusionOk="0">
                  <a:moveTo>
                    <a:pt x="1593" y="1"/>
                  </a:moveTo>
                  <a:cubicBezTo>
                    <a:pt x="1061" y="1"/>
                    <a:pt x="555" y="307"/>
                    <a:pt x="320" y="810"/>
                  </a:cubicBezTo>
                  <a:cubicBezTo>
                    <a:pt x="0" y="1495"/>
                    <a:pt x="297" y="2339"/>
                    <a:pt x="1005" y="2659"/>
                  </a:cubicBezTo>
                  <a:cubicBezTo>
                    <a:pt x="1186" y="2743"/>
                    <a:pt x="1377" y="2783"/>
                    <a:pt x="1566" y="2783"/>
                  </a:cubicBezTo>
                  <a:cubicBezTo>
                    <a:pt x="2090" y="2783"/>
                    <a:pt x="2596" y="2477"/>
                    <a:pt x="2831" y="1974"/>
                  </a:cubicBezTo>
                  <a:cubicBezTo>
                    <a:pt x="3150" y="1289"/>
                    <a:pt x="2853" y="468"/>
                    <a:pt x="2169" y="125"/>
                  </a:cubicBezTo>
                  <a:cubicBezTo>
                    <a:pt x="1981" y="40"/>
                    <a:pt x="1786" y="1"/>
                    <a:pt x="15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96" name="Google Shape;7196;p25"/>
            <p:cNvSpPr/>
            <p:nvPr/>
          </p:nvSpPr>
          <p:spPr>
            <a:xfrm>
              <a:off x="6883700" y="2034000"/>
              <a:ext cx="78775" cy="69200"/>
            </a:xfrm>
            <a:custGeom>
              <a:avLst/>
              <a:gdLst/>
              <a:ahLst/>
              <a:cxnLst/>
              <a:rect l="l" t="t" r="r" b="b"/>
              <a:pathLst>
                <a:path w="3151" h="2768" extrusionOk="0">
                  <a:moveTo>
                    <a:pt x="1568" y="0"/>
                  </a:moveTo>
                  <a:cubicBezTo>
                    <a:pt x="1050" y="0"/>
                    <a:pt x="552" y="293"/>
                    <a:pt x="320" y="791"/>
                  </a:cubicBezTo>
                  <a:cubicBezTo>
                    <a:pt x="1" y="1498"/>
                    <a:pt x="297" y="2320"/>
                    <a:pt x="982" y="2639"/>
                  </a:cubicBezTo>
                  <a:cubicBezTo>
                    <a:pt x="1174" y="2726"/>
                    <a:pt x="1375" y="2768"/>
                    <a:pt x="1571" y="2768"/>
                  </a:cubicBezTo>
                  <a:cubicBezTo>
                    <a:pt x="2099" y="2768"/>
                    <a:pt x="2598" y="2470"/>
                    <a:pt x="2831" y="1955"/>
                  </a:cubicBezTo>
                  <a:cubicBezTo>
                    <a:pt x="3150" y="1270"/>
                    <a:pt x="2854" y="448"/>
                    <a:pt x="2146" y="129"/>
                  </a:cubicBezTo>
                  <a:cubicBezTo>
                    <a:pt x="1959" y="41"/>
                    <a:pt x="1762" y="0"/>
                    <a:pt x="156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97" name="Google Shape;7197;p25"/>
            <p:cNvSpPr/>
            <p:nvPr/>
          </p:nvSpPr>
          <p:spPr>
            <a:xfrm>
              <a:off x="6388400" y="2337925"/>
              <a:ext cx="311000" cy="214800"/>
            </a:xfrm>
            <a:custGeom>
              <a:avLst/>
              <a:gdLst/>
              <a:ahLst/>
              <a:cxnLst/>
              <a:rect l="l" t="t" r="r" b="b"/>
              <a:pathLst>
                <a:path w="12440" h="8592" extrusionOk="0">
                  <a:moveTo>
                    <a:pt x="114" y="1"/>
                  </a:moveTo>
                  <a:cubicBezTo>
                    <a:pt x="69" y="1"/>
                    <a:pt x="46" y="1"/>
                    <a:pt x="23" y="23"/>
                  </a:cubicBezTo>
                  <a:cubicBezTo>
                    <a:pt x="0" y="69"/>
                    <a:pt x="0" y="138"/>
                    <a:pt x="46" y="160"/>
                  </a:cubicBezTo>
                  <a:cubicBezTo>
                    <a:pt x="228" y="343"/>
                    <a:pt x="434" y="503"/>
                    <a:pt x="616" y="685"/>
                  </a:cubicBezTo>
                  <a:lnTo>
                    <a:pt x="639" y="685"/>
                  </a:lnTo>
                  <a:cubicBezTo>
                    <a:pt x="708" y="731"/>
                    <a:pt x="776" y="799"/>
                    <a:pt x="822" y="845"/>
                  </a:cubicBezTo>
                  <a:cubicBezTo>
                    <a:pt x="845" y="845"/>
                    <a:pt x="845" y="868"/>
                    <a:pt x="845" y="868"/>
                  </a:cubicBezTo>
                  <a:cubicBezTo>
                    <a:pt x="1119" y="1096"/>
                    <a:pt x="1415" y="1347"/>
                    <a:pt x="1712" y="1576"/>
                  </a:cubicBezTo>
                  <a:cubicBezTo>
                    <a:pt x="1712" y="1576"/>
                    <a:pt x="1712" y="1576"/>
                    <a:pt x="1712" y="1598"/>
                  </a:cubicBezTo>
                  <a:cubicBezTo>
                    <a:pt x="2100" y="1918"/>
                    <a:pt x="2511" y="2237"/>
                    <a:pt x="2899" y="2534"/>
                  </a:cubicBezTo>
                  <a:cubicBezTo>
                    <a:pt x="2922" y="2557"/>
                    <a:pt x="2922" y="2557"/>
                    <a:pt x="2945" y="2557"/>
                  </a:cubicBezTo>
                  <a:cubicBezTo>
                    <a:pt x="3036" y="2648"/>
                    <a:pt x="3127" y="2717"/>
                    <a:pt x="3241" y="2785"/>
                  </a:cubicBezTo>
                  <a:cubicBezTo>
                    <a:pt x="3241" y="2785"/>
                    <a:pt x="3241" y="2808"/>
                    <a:pt x="3241" y="2808"/>
                  </a:cubicBezTo>
                  <a:cubicBezTo>
                    <a:pt x="3241" y="2808"/>
                    <a:pt x="3264" y="2831"/>
                    <a:pt x="3287" y="2831"/>
                  </a:cubicBezTo>
                  <a:cubicBezTo>
                    <a:pt x="3561" y="3059"/>
                    <a:pt x="3858" y="3265"/>
                    <a:pt x="4154" y="3493"/>
                  </a:cubicBezTo>
                  <a:cubicBezTo>
                    <a:pt x="4588" y="3812"/>
                    <a:pt x="5022" y="4132"/>
                    <a:pt x="5455" y="4429"/>
                  </a:cubicBezTo>
                  <a:cubicBezTo>
                    <a:pt x="5478" y="4452"/>
                    <a:pt x="5501" y="4452"/>
                    <a:pt x="5501" y="4474"/>
                  </a:cubicBezTo>
                  <a:cubicBezTo>
                    <a:pt x="5866" y="4725"/>
                    <a:pt x="6231" y="4977"/>
                    <a:pt x="6597" y="5228"/>
                  </a:cubicBezTo>
                  <a:lnTo>
                    <a:pt x="6619" y="5228"/>
                  </a:lnTo>
                  <a:cubicBezTo>
                    <a:pt x="7008" y="5501"/>
                    <a:pt x="7418" y="5753"/>
                    <a:pt x="7829" y="6026"/>
                  </a:cubicBezTo>
                  <a:cubicBezTo>
                    <a:pt x="8217" y="6278"/>
                    <a:pt x="8628" y="6529"/>
                    <a:pt x="9016" y="6757"/>
                  </a:cubicBezTo>
                  <a:cubicBezTo>
                    <a:pt x="9039" y="6780"/>
                    <a:pt x="9039" y="6780"/>
                    <a:pt x="9062" y="6780"/>
                  </a:cubicBezTo>
                  <a:cubicBezTo>
                    <a:pt x="9130" y="6825"/>
                    <a:pt x="9199" y="6871"/>
                    <a:pt x="9267" y="6917"/>
                  </a:cubicBezTo>
                  <a:lnTo>
                    <a:pt x="9290" y="6917"/>
                  </a:lnTo>
                  <a:cubicBezTo>
                    <a:pt x="9290" y="6917"/>
                    <a:pt x="9290" y="6939"/>
                    <a:pt x="9313" y="6939"/>
                  </a:cubicBezTo>
                  <a:cubicBezTo>
                    <a:pt x="9336" y="6939"/>
                    <a:pt x="9359" y="6962"/>
                    <a:pt x="9381" y="6985"/>
                  </a:cubicBezTo>
                  <a:cubicBezTo>
                    <a:pt x="9404" y="6985"/>
                    <a:pt x="9404" y="7008"/>
                    <a:pt x="9427" y="7008"/>
                  </a:cubicBezTo>
                  <a:cubicBezTo>
                    <a:pt x="9792" y="7236"/>
                    <a:pt x="10180" y="7442"/>
                    <a:pt x="10545" y="7647"/>
                  </a:cubicBezTo>
                  <a:cubicBezTo>
                    <a:pt x="10545" y="7647"/>
                    <a:pt x="10568" y="7670"/>
                    <a:pt x="10568" y="7670"/>
                  </a:cubicBezTo>
                  <a:cubicBezTo>
                    <a:pt x="10842" y="7830"/>
                    <a:pt x="11139" y="7967"/>
                    <a:pt x="11413" y="8126"/>
                  </a:cubicBezTo>
                  <a:cubicBezTo>
                    <a:pt x="11436" y="8126"/>
                    <a:pt x="11436" y="8149"/>
                    <a:pt x="11458" y="8149"/>
                  </a:cubicBezTo>
                  <a:cubicBezTo>
                    <a:pt x="11481" y="8149"/>
                    <a:pt x="11481" y="8149"/>
                    <a:pt x="11481" y="8172"/>
                  </a:cubicBezTo>
                  <a:cubicBezTo>
                    <a:pt x="11527" y="8195"/>
                    <a:pt x="11573" y="8195"/>
                    <a:pt x="11595" y="8218"/>
                  </a:cubicBezTo>
                  <a:cubicBezTo>
                    <a:pt x="11641" y="8241"/>
                    <a:pt x="11687" y="8263"/>
                    <a:pt x="11710" y="8286"/>
                  </a:cubicBezTo>
                  <a:cubicBezTo>
                    <a:pt x="11732" y="8286"/>
                    <a:pt x="11755" y="8309"/>
                    <a:pt x="11755" y="8309"/>
                  </a:cubicBezTo>
                  <a:cubicBezTo>
                    <a:pt x="11778" y="8309"/>
                    <a:pt x="11778" y="8332"/>
                    <a:pt x="11801" y="8332"/>
                  </a:cubicBezTo>
                  <a:cubicBezTo>
                    <a:pt x="11961" y="8423"/>
                    <a:pt x="12120" y="8492"/>
                    <a:pt x="12280" y="8583"/>
                  </a:cubicBezTo>
                  <a:cubicBezTo>
                    <a:pt x="12292" y="8589"/>
                    <a:pt x="12304" y="8591"/>
                    <a:pt x="12318" y="8591"/>
                  </a:cubicBezTo>
                  <a:cubicBezTo>
                    <a:pt x="12357" y="8591"/>
                    <a:pt x="12400" y="8566"/>
                    <a:pt x="12417" y="8514"/>
                  </a:cubicBezTo>
                  <a:cubicBezTo>
                    <a:pt x="12440" y="8469"/>
                    <a:pt x="12417" y="8423"/>
                    <a:pt x="12371" y="8400"/>
                  </a:cubicBezTo>
                  <a:cubicBezTo>
                    <a:pt x="12212" y="8309"/>
                    <a:pt x="12052" y="8241"/>
                    <a:pt x="11892" y="8149"/>
                  </a:cubicBezTo>
                  <a:cubicBezTo>
                    <a:pt x="11846" y="8126"/>
                    <a:pt x="11801" y="8104"/>
                    <a:pt x="11778" y="8104"/>
                  </a:cubicBezTo>
                  <a:cubicBezTo>
                    <a:pt x="11778" y="8104"/>
                    <a:pt x="11778" y="8104"/>
                    <a:pt x="11778" y="8081"/>
                  </a:cubicBezTo>
                  <a:cubicBezTo>
                    <a:pt x="11732" y="8081"/>
                    <a:pt x="11710" y="8058"/>
                    <a:pt x="11664" y="8035"/>
                  </a:cubicBezTo>
                  <a:lnTo>
                    <a:pt x="11641" y="8035"/>
                  </a:lnTo>
                  <a:cubicBezTo>
                    <a:pt x="11595" y="7989"/>
                    <a:pt x="11527" y="7967"/>
                    <a:pt x="11481" y="7944"/>
                  </a:cubicBezTo>
                  <a:cubicBezTo>
                    <a:pt x="11207" y="7807"/>
                    <a:pt x="10956" y="7647"/>
                    <a:pt x="10682" y="7510"/>
                  </a:cubicBezTo>
                  <a:cubicBezTo>
                    <a:pt x="10660" y="7487"/>
                    <a:pt x="10660" y="7487"/>
                    <a:pt x="10637" y="7487"/>
                  </a:cubicBezTo>
                  <a:cubicBezTo>
                    <a:pt x="10249" y="7259"/>
                    <a:pt x="9861" y="7031"/>
                    <a:pt x="9473" y="6803"/>
                  </a:cubicBezTo>
                  <a:lnTo>
                    <a:pt x="9450" y="6803"/>
                  </a:lnTo>
                  <a:lnTo>
                    <a:pt x="9404" y="6757"/>
                  </a:lnTo>
                  <a:lnTo>
                    <a:pt x="9381" y="6757"/>
                  </a:lnTo>
                  <a:cubicBezTo>
                    <a:pt x="9336" y="6711"/>
                    <a:pt x="9267" y="6688"/>
                    <a:pt x="9199" y="6643"/>
                  </a:cubicBezTo>
                  <a:cubicBezTo>
                    <a:pt x="8971" y="6506"/>
                    <a:pt x="8742" y="6369"/>
                    <a:pt x="8537" y="6232"/>
                  </a:cubicBezTo>
                  <a:cubicBezTo>
                    <a:pt x="8537" y="6232"/>
                    <a:pt x="8537" y="6255"/>
                    <a:pt x="8537" y="6255"/>
                  </a:cubicBezTo>
                  <a:cubicBezTo>
                    <a:pt x="8354" y="6118"/>
                    <a:pt x="8149" y="6004"/>
                    <a:pt x="7943" y="5867"/>
                  </a:cubicBezTo>
                  <a:cubicBezTo>
                    <a:pt x="7533" y="5593"/>
                    <a:pt x="7099" y="5319"/>
                    <a:pt x="6688" y="5045"/>
                  </a:cubicBezTo>
                  <a:cubicBezTo>
                    <a:pt x="6323" y="4794"/>
                    <a:pt x="5958" y="4566"/>
                    <a:pt x="5615" y="4315"/>
                  </a:cubicBezTo>
                  <a:cubicBezTo>
                    <a:pt x="5592" y="4292"/>
                    <a:pt x="5592" y="4292"/>
                    <a:pt x="5592" y="4292"/>
                  </a:cubicBezTo>
                  <a:cubicBezTo>
                    <a:pt x="5136" y="3972"/>
                    <a:pt x="4702" y="3653"/>
                    <a:pt x="4268" y="3333"/>
                  </a:cubicBezTo>
                  <a:cubicBezTo>
                    <a:pt x="3972" y="3105"/>
                    <a:pt x="3675" y="2877"/>
                    <a:pt x="3355" y="2648"/>
                  </a:cubicBezTo>
                  <a:cubicBezTo>
                    <a:pt x="3241" y="2557"/>
                    <a:pt x="3127" y="2466"/>
                    <a:pt x="2990" y="2374"/>
                  </a:cubicBezTo>
                  <a:cubicBezTo>
                    <a:pt x="2602" y="2055"/>
                    <a:pt x="2214" y="1758"/>
                    <a:pt x="1826" y="1439"/>
                  </a:cubicBezTo>
                  <a:cubicBezTo>
                    <a:pt x="1826" y="1439"/>
                    <a:pt x="1826" y="1439"/>
                    <a:pt x="1826" y="1416"/>
                  </a:cubicBezTo>
                  <a:cubicBezTo>
                    <a:pt x="1529" y="1188"/>
                    <a:pt x="1233" y="936"/>
                    <a:pt x="936" y="685"/>
                  </a:cubicBezTo>
                  <a:cubicBezTo>
                    <a:pt x="868" y="617"/>
                    <a:pt x="799" y="571"/>
                    <a:pt x="753" y="526"/>
                  </a:cubicBezTo>
                  <a:cubicBezTo>
                    <a:pt x="731" y="526"/>
                    <a:pt x="731" y="503"/>
                    <a:pt x="708" y="503"/>
                  </a:cubicBezTo>
                  <a:cubicBezTo>
                    <a:pt x="525" y="343"/>
                    <a:pt x="343" y="183"/>
                    <a:pt x="160" y="23"/>
                  </a:cubicBezTo>
                  <a:cubicBezTo>
                    <a:pt x="160" y="1"/>
                    <a:pt x="137" y="1"/>
                    <a:pt x="1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98" name="Google Shape;7198;p25"/>
            <p:cNvSpPr/>
            <p:nvPr/>
          </p:nvSpPr>
          <p:spPr>
            <a:xfrm>
              <a:off x="6514500" y="2091975"/>
              <a:ext cx="325850" cy="230800"/>
            </a:xfrm>
            <a:custGeom>
              <a:avLst/>
              <a:gdLst/>
              <a:ahLst/>
              <a:cxnLst/>
              <a:rect l="l" t="t" r="r" b="b"/>
              <a:pathLst>
                <a:path w="13034" h="9232" extrusionOk="0">
                  <a:moveTo>
                    <a:pt x="92" y="1"/>
                  </a:moveTo>
                  <a:cubicBezTo>
                    <a:pt x="69" y="1"/>
                    <a:pt x="46" y="24"/>
                    <a:pt x="23" y="47"/>
                  </a:cubicBezTo>
                  <a:cubicBezTo>
                    <a:pt x="1" y="92"/>
                    <a:pt x="1" y="138"/>
                    <a:pt x="46" y="184"/>
                  </a:cubicBezTo>
                  <a:cubicBezTo>
                    <a:pt x="1598" y="1599"/>
                    <a:pt x="3219" y="2945"/>
                    <a:pt x="4931" y="4201"/>
                  </a:cubicBezTo>
                  <a:cubicBezTo>
                    <a:pt x="4931" y="4201"/>
                    <a:pt x="4931" y="4224"/>
                    <a:pt x="4931" y="4224"/>
                  </a:cubicBezTo>
                  <a:cubicBezTo>
                    <a:pt x="6506" y="5388"/>
                    <a:pt x="8149" y="6506"/>
                    <a:pt x="9838" y="7510"/>
                  </a:cubicBezTo>
                  <a:cubicBezTo>
                    <a:pt x="9838" y="7533"/>
                    <a:pt x="9838" y="7533"/>
                    <a:pt x="9861" y="7533"/>
                  </a:cubicBezTo>
                  <a:cubicBezTo>
                    <a:pt x="9861" y="7533"/>
                    <a:pt x="9884" y="7533"/>
                    <a:pt x="9884" y="7556"/>
                  </a:cubicBezTo>
                  <a:cubicBezTo>
                    <a:pt x="10295" y="7784"/>
                    <a:pt x="10683" y="8013"/>
                    <a:pt x="11094" y="8264"/>
                  </a:cubicBezTo>
                  <a:lnTo>
                    <a:pt x="11116" y="8264"/>
                  </a:lnTo>
                  <a:cubicBezTo>
                    <a:pt x="11139" y="8264"/>
                    <a:pt x="11139" y="8286"/>
                    <a:pt x="11139" y="8286"/>
                  </a:cubicBezTo>
                  <a:lnTo>
                    <a:pt x="11162" y="8286"/>
                  </a:lnTo>
                  <a:cubicBezTo>
                    <a:pt x="11231" y="8332"/>
                    <a:pt x="11276" y="8355"/>
                    <a:pt x="11345" y="8401"/>
                  </a:cubicBezTo>
                  <a:cubicBezTo>
                    <a:pt x="11368" y="8401"/>
                    <a:pt x="11390" y="8423"/>
                    <a:pt x="11436" y="8446"/>
                  </a:cubicBezTo>
                  <a:cubicBezTo>
                    <a:pt x="11459" y="8446"/>
                    <a:pt x="11459" y="8469"/>
                    <a:pt x="11482" y="8469"/>
                  </a:cubicBezTo>
                  <a:cubicBezTo>
                    <a:pt x="11733" y="8606"/>
                    <a:pt x="11961" y="8743"/>
                    <a:pt x="12212" y="8857"/>
                  </a:cubicBezTo>
                  <a:cubicBezTo>
                    <a:pt x="12212" y="8857"/>
                    <a:pt x="12212" y="8857"/>
                    <a:pt x="12212" y="8880"/>
                  </a:cubicBezTo>
                  <a:cubicBezTo>
                    <a:pt x="12235" y="8880"/>
                    <a:pt x="12258" y="8880"/>
                    <a:pt x="12258" y="8903"/>
                  </a:cubicBezTo>
                  <a:cubicBezTo>
                    <a:pt x="12303" y="8926"/>
                    <a:pt x="12326" y="8926"/>
                    <a:pt x="12372" y="8948"/>
                  </a:cubicBezTo>
                  <a:lnTo>
                    <a:pt x="12418" y="8971"/>
                  </a:lnTo>
                  <a:cubicBezTo>
                    <a:pt x="12418" y="8994"/>
                    <a:pt x="12440" y="8994"/>
                    <a:pt x="12440" y="8994"/>
                  </a:cubicBezTo>
                  <a:lnTo>
                    <a:pt x="12486" y="9017"/>
                  </a:lnTo>
                  <a:cubicBezTo>
                    <a:pt x="12509" y="9017"/>
                    <a:pt x="12509" y="9040"/>
                    <a:pt x="12532" y="9040"/>
                  </a:cubicBezTo>
                  <a:cubicBezTo>
                    <a:pt x="12554" y="9040"/>
                    <a:pt x="12577" y="9063"/>
                    <a:pt x="12600" y="9085"/>
                  </a:cubicBezTo>
                  <a:lnTo>
                    <a:pt x="12623" y="9085"/>
                  </a:lnTo>
                  <a:cubicBezTo>
                    <a:pt x="12646" y="9085"/>
                    <a:pt x="12646" y="9085"/>
                    <a:pt x="12646" y="9108"/>
                  </a:cubicBezTo>
                  <a:cubicBezTo>
                    <a:pt x="12669" y="9108"/>
                    <a:pt x="12691" y="9131"/>
                    <a:pt x="12714" y="9131"/>
                  </a:cubicBezTo>
                  <a:cubicBezTo>
                    <a:pt x="12783" y="9154"/>
                    <a:pt x="12828" y="9199"/>
                    <a:pt x="12897" y="9222"/>
                  </a:cubicBezTo>
                  <a:cubicBezTo>
                    <a:pt x="12909" y="9228"/>
                    <a:pt x="12921" y="9231"/>
                    <a:pt x="12933" y="9231"/>
                  </a:cubicBezTo>
                  <a:cubicBezTo>
                    <a:pt x="12965" y="9231"/>
                    <a:pt x="12994" y="9210"/>
                    <a:pt x="13011" y="9177"/>
                  </a:cubicBezTo>
                  <a:cubicBezTo>
                    <a:pt x="13034" y="9131"/>
                    <a:pt x="13011" y="9063"/>
                    <a:pt x="12965" y="9040"/>
                  </a:cubicBezTo>
                  <a:cubicBezTo>
                    <a:pt x="12920" y="9017"/>
                    <a:pt x="12851" y="8994"/>
                    <a:pt x="12806" y="8971"/>
                  </a:cubicBezTo>
                  <a:cubicBezTo>
                    <a:pt x="12783" y="8948"/>
                    <a:pt x="12737" y="8926"/>
                    <a:pt x="12714" y="8926"/>
                  </a:cubicBezTo>
                  <a:cubicBezTo>
                    <a:pt x="12714" y="8903"/>
                    <a:pt x="12714" y="8903"/>
                    <a:pt x="12691" y="8903"/>
                  </a:cubicBezTo>
                  <a:cubicBezTo>
                    <a:pt x="12646" y="8880"/>
                    <a:pt x="12577" y="8857"/>
                    <a:pt x="12532" y="8811"/>
                  </a:cubicBezTo>
                  <a:lnTo>
                    <a:pt x="12509" y="8811"/>
                  </a:lnTo>
                  <a:cubicBezTo>
                    <a:pt x="12440" y="8766"/>
                    <a:pt x="12349" y="8720"/>
                    <a:pt x="12281" y="8675"/>
                  </a:cubicBezTo>
                  <a:cubicBezTo>
                    <a:pt x="12029" y="8560"/>
                    <a:pt x="11801" y="8423"/>
                    <a:pt x="11573" y="8309"/>
                  </a:cubicBezTo>
                  <a:cubicBezTo>
                    <a:pt x="11573" y="8309"/>
                    <a:pt x="11573" y="8309"/>
                    <a:pt x="11573" y="8286"/>
                  </a:cubicBezTo>
                  <a:cubicBezTo>
                    <a:pt x="11527" y="8264"/>
                    <a:pt x="11482" y="8241"/>
                    <a:pt x="11436" y="8218"/>
                  </a:cubicBezTo>
                  <a:cubicBezTo>
                    <a:pt x="11413" y="8218"/>
                    <a:pt x="11390" y="8195"/>
                    <a:pt x="11390" y="8195"/>
                  </a:cubicBezTo>
                  <a:cubicBezTo>
                    <a:pt x="11368" y="8172"/>
                    <a:pt x="11345" y="8172"/>
                    <a:pt x="11322" y="8150"/>
                  </a:cubicBezTo>
                  <a:lnTo>
                    <a:pt x="11276" y="8127"/>
                  </a:lnTo>
                  <a:cubicBezTo>
                    <a:pt x="11253" y="8127"/>
                    <a:pt x="11231" y="8104"/>
                    <a:pt x="11208" y="8081"/>
                  </a:cubicBezTo>
                  <a:lnTo>
                    <a:pt x="11185" y="8081"/>
                  </a:lnTo>
                  <a:cubicBezTo>
                    <a:pt x="10774" y="7853"/>
                    <a:pt x="10340" y="7602"/>
                    <a:pt x="9930" y="7351"/>
                  </a:cubicBezTo>
                  <a:cubicBezTo>
                    <a:pt x="9747" y="7237"/>
                    <a:pt x="9564" y="7122"/>
                    <a:pt x="9382" y="7008"/>
                  </a:cubicBezTo>
                  <a:cubicBezTo>
                    <a:pt x="7875" y="6095"/>
                    <a:pt x="6437" y="5091"/>
                    <a:pt x="5045" y="4064"/>
                  </a:cubicBezTo>
                  <a:cubicBezTo>
                    <a:pt x="5045" y="4041"/>
                    <a:pt x="5045" y="4041"/>
                    <a:pt x="5045" y="4041"/>
                  </a:cubicBezTo>
                  <a:cubicBezTo>
                    <a:pt x="3356" y="2786"/>
                    <a:pt x="1712" y="1462"/>
                    <a:pt x="160" y="24"/>
                  </a:cubicBezTo>
                  <a:cubicBezTo>
                    <a:pt x="137" y="1"/>
                    <a:pt x="115" y="1"/>
                    <a:pt x="9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99" name="Google Shape;7199;p25"/>
            <p:cNvSpPr/>
            <p:nvPr/>
          </p:nvSpPr>
          <p:spPr>
            <a:xfrm>
              <a:off x="6387825" y="2090850"/>
              <a:ext cx="130125" cy="250525"/>
            </a:xfrm>
            <a:custGeom>
              <a:avLst/>
              <a:gdLst/>
              <a:ahLst/>
              <a:cxnLst/>
              <a:rect l="l" t="t" r="r" b="b"/>
              <a:pathLst>
                <a:path w="5205" h="10021" extrusionOk="0">
                  <a:moveTo>
                    <a:pt x="5090" y="0"/>
                  </a:moveTo>
                  <a:cubicBezTo>
                    <a:pt x="5090" y="0"/>
                    <a:pt x="5045" y="23"/>
                    <a:pt x="5045" y="23"/>
                  </a:cubicBezTo>
                  <a:cubicBezTo>
                    <a:pt x="4246" y="822"/>
                    <a:pt x="3561" y="1712"/>
                    <a:pt x="2945" y="2648"/>
                  </a:cubicBezTo>
                  <a:cubicBezTo>
                    <a:pt x="2329" y="3584"/>
                    <a:pt x="1781" y="4588"/>
                    <a:pt x="1324" y="5615"/>
                  </a:cubicBezTo>
                  <a:cubicBezTo>
                    <a:pt x="1187" y="5958"/>
                    <a:pt x="1050" y="6300"/>
                    <a:pt x="913" y="6642"/>
                  </a:cubicBezTo>
                  <a:cubicBezTo>
                    <a:pt x="776" y="7008"/>
                    <a:pt x="639" y="7350"/>
                    <a:pt x="502" y="7692"/>
                  </a:cubicBezTo>
                  <a:cubicBezTo>
                    <a:pt x="366" y="8058"/>
                    <a:pt x="251" y="8446"/>
                    <a:pt x="160" y="8811"/>
                  </a:cubicBezTo>
                  <a:cubicBezTo>
                    <a:pt x="69" y="9176"/>
                    <a:pt x="0" y="9541"/>
                    <a:pt x="0" y="9906"/>
                  </a:cubicBezTo>
                  <a:cubicBezTo>
                    <a:pt x="0" y="9929"/>
                    <a:pt x="0" y="9952"/>
                    <a:pt x="23" y="9975"/>
                  </a:cubicBezTo>
                  <a:cubicBezTo>
                    <a:pt x="46" y="9998"/>
                    <a:pt x="69" y="10021"/>
                    <a:pt x="92" y="10021"/>
                  </a:cubicBezTo>
                  <a:cubicBezTo>
                    <a:pt x="114" y="10021"/>
                    <a:pt x="137" y="10021"/>
                    <a:pt x="160" y="9998"/>
                  </a:cubicBezTo>
                  <a:cubicBezTo>
                    <a:pt x="183" y="9975"/>
                    <a:pt x="206" y="9952"/>
                    <a:pt x="206" y="9929"/>
                  </a:cubicBezTo>
                  <a:cubicBezTo>
                    <a:pt x="206" y="9564"/>
                    <a:pt x="251" y="9199"/>
                    <a:pt x="343" y="8856"/>
                  </a:cubicBezTo>
                  <a:cubicBezTo>
                    <a:pt x="343" y="8856"/>
                    <a:pt x="343" y="8856"/>
                    <a:pt x="343" y="8834"/>
                  </a:cubicBezTo>
                  <a:cubicBezTo>
                    <a:pt x="457" y="8423"/>
                    <a:pt x="594" y="7989"/>
                    <a:pt x="754" y="7578"/>
                  </a:cubicBezTo>
                  <a:cubicBezTo>
                    <a:pt x="845" y="7373"/>
                    <a:pt x="913" y="7190"/>
                    <a:pt x="1005" y="6985"/>
                  </a:cubicBezTo>
                  <a:cubicBezTo>
                    <a:pt x="1073" y="6779"/>
                    <a:pt x="1142" y="6574"/>
                    <a:pt x="1233" y="6369"/>
                  </a:cubicBezTo>
                  <a:cubicBezTo>
                    <a:pt x="1575" y="5524"/>
                    <a:pt x="1963" y="4702"/>
                    <a:pt x="2397" y="3903"/>
                  </a:cubicBezTo>
                  <a:cubicBezTo>
                    <a:pt x="2397" y="3903"/>
                    <a:pt x="2397" y="3926"/>
                    <a:pt x="2397" y="3926"/>
                  </a:cubicBezTo>
                  <a:cubicBezTo>
                    <a:pt x="3127" y="2602"/>
                    <a:pt x="3995" y="1370"/>
                    <a:pt x="5045" y="297"/>
                  </a:cubicBezTo>
                  <a:cubicBezTo>
                    <a:pt x="5090" y="251"/>
                    <a:pt x="5113" y="229"/>
                    <a:pt x="5159" y="183"/>
                  </a:cubicBezTo>
                  <a:cubicBezTo>
                    <a:pt x="5182" y="160"/>
                    <a:pt x="5204" y="137"/>
                    <a:pt x="5204" y="114"/>
                  </a:cubicBezTo>
                  <a:cubicBezTo>
                    <a:pt x="5204" y="92"/>
                    <a:pt x="5182" y="69"/>
                    <a:pt x="5182" y="46"/>
                  </a:cubicBezTo>
                  <a:cubicBezTo>
                    <a:pt x="5159" y="23"/>
                    <a:pt x="5136" y="23"/>
                    <a:pt x="51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00" name="Google Shape;7200;p25"/>
            <p:cNvSpPr/>
            <p:nvPr/>
          </p:nvSpPr>
          <p:spPr>
            <a:xfrm>
              <a:off x="6695400" y="2320250"/>
              <a:ext cx="144375" cy="232825"/>
            </a:xfrm>
            <a:custGeom>
              <a:avLst/>
              <a:gdLst/>
              <a:ahLst/>
              <a:cxnLst/>
              <a:rect l="l" t="t" r="r" b="b"/>
              <a:pathLst>
                <a:path w="5775" h="9313" extrusionOk="0">
                  <a:moveTo>
                    <a:pt x="4417" y="2833"/>
                  </a:moveTo>
                  <a:cubicBezTo>
                    <a:pt x="4405" y="2839"/>
                    <a:pt x="4405" y="2853"/>
                    <a:pt x="4405" y="2853"/>
                  </a:cubicBezTo>
                  <a:cubicBezTo>
                    <a:pt x="4409" y="2846"/>
                    <a:pt x="4413" y="2840"/>
                    <a:pt x="4417" y="2833"/>
                  </a:cubicBezTo>
                  <a:close/>
                  <a:moveTo>
                    <a:pt x="5684" y="0"/>
                  </a:moveTo>
                  <a:cubicBezTo>
                    <a:pt x="5661" y="0"/>
                    <a:pt x="5661" y="0"/>
                    <a:pt x="5638" y="23"/>
                  </a:cubicBezTo>
                  <a:cubicBezTo>
                    <a:pt x="5615" y="23"/>
                    <a:pt x="5592" y="46"/>
                    <a:pt x="5592" y="68"/>
                  </a:cubicBezTo>
                  <a:cubicBezTo>
                    <a:pt x="5321" y="1043"/>
                    <a:pt x="4914" y="1949"/>
                    <a:pt x="4417" y="2833"/>
                  </a:cubicBezTo>
                  <a:lnTo>
                    <a:pt x="4417" y="2833"/>
                  </a:lnTo>
                  <a:cubicBezTo>
                    <a:pt x="4420" y="2831"/>
                    <a:pt x="4424" y="2830"/>
                    <a:pt x="4428" y="2830"/>
                  </a:cubicBezTo>
                  <a:cubicBezTo>
                    <a:pt x="3858" y="3835"/>
                    <a:pt x="3196" y="4793"/>
                    <a:pt x="2557" y="5729"/>
                  </a:cubicBezTo>
                  <a:cubicBezTo>
                    <a:pt x="2237" y="6186"/>
                    <a:pt x="1895" y="6642"/>
                    <a:pt x="1598" y="7099"/>
                  </a:cubicBezTo>
                  <a:cubicBezTo>
                    <a:pt x="1256" y="7578"/>
                    <a:pt x="913" y="8057"/>
                    <a:pt x="548" y="8514"/>
                  </a:cubicBezTo>
                  <a:cubicBezTo>
                    <a:pt x="388" y="8742"/>
                    <a:pt x="206" y="8948"/>
                    <a:pt x="23" y="9153"/>
                  </a:cubicBezTo>
                  <a:cubicBezTo>
                    <a:pt x="0" y="9176"/>
                    <a:pt x="0" y="9199"/>
                    <a:pt x="0" y="9221"/>
                  </a:cubicBezTo>
                  <a:cubicBezTo>
                    <a:pt x="0" y="9244"/>
                    <a:pt x="23" y="9267"/>
                    <a:pt x="23" y="9290"/>
                  </a:cubicBezTo>
                  <a:cubicBezTo>
                    <a:pt x="46" y="9313"/>
                    <a:pt x="69" y="9313"/>
                    <a:pt x="114" y="9313"/>
                  </a:cubicBezTo>
                  <a:cubicBezTo>
                    <a:pt x="137" y="9313"/>
                    <a:pt x="160" y="9290"/>
                    <a:pt x="160" y="9267"/>
                  </a:cubicBezTo>
                  <a:cubicBezTo>
                    <a:pt x="571" y="8833"/>
                    <a:pt x="913" y="8377"/>
                    <a:pt x="1256" y="7898"/>
                  </a:cubicBezTo>
                  <a:cubicBezTo>
                    <a:pt x="1438" y="7669"/>
                    <a:pt x="1598" y="7418"/>
                    <a:pt x="1758" y="7190"/>
                  </a:cubicBezTo>
                  <a:cubicBezTo>
                    <a:pt x="1917" y="6962"/>
                    <a:pt x="2077" y="6733"/>
                    <a:pt x="2237" y="6505"/>
                  </a:cubicBezTo>
                  <a:cubicBezTo>
                    <a:pt x="2899" y="5569"/>
                    <a:pt x="3561" y="4634"/>
                    <a:pt x="4154" y="3675"/>
                  </a:cubicBezTo>
                  <a:cubicBezTo>
                    <a:pt x="4497" y="3104"/>
                    <a:pt x="4816" y="2534"/>
                    <a:pt x="5090" y="1940"/>
                  </a:cubicBezTo>
                  <a:cubicBezTo>
                    <a:pt x="5364" y="1370"/>
                    <a:pt x="5592" y="753"/>
                    <a:pt x="5775" y="137"/>
                  </a:cubicBezTo>
                  <a:cubicBezTo>
                    <a:pt x="5775" y="114"/>
                    <a:pt x="5775" y="91"/>
                    <a:pt x="5775" y="68"/>
                  </a:cubicBezTo>
                  <a:cubicBezTo>
                    <a:pt x="5752" y="46"/>
                    <a:pt x="5729" y="23"/>
                    <a:pt x="57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01" name="Google Shape;7201;p25"/>
            <p:cNvSpPr/>
            <p:nvPr/>
          </p:nvSpPr>
          <p:spPr>
            <a:xfrm>
              <a:off x="6843175" y="1766150"/>
              <a:ext cx="271650" cy="227150"/>
            </a:xfrm>
            <a:custGeom>
              <a:avLst/>
              <a:gdLst/>
              <a:ahLst/>
              <a:cxnLst/>
              <a:rect l="l" t="t" r="r" b="b"/>
              <a:pathLst>
                <a:path w="10866" h="9086" extrusionOk="0">
                  <a:moveTo>
                    <a:pt x="4657" y="1"/>
                  </a:moveTo>
                  <a:cubicBezTo>
                    <a:pt x="4224" y="1"/>
                    <a:pt x="3790" y="46"/>
                    <a:pt x="3356" y="160"/>
                  </a:cubicBezTo>
                  <a:cubicBezTo>
                    <a:pt x="2968" y="252"/>
                    <a:pt x="2557" y="389"/>
                    <a:pt x="2192" y="594"/>
                  </a:cubicBezTo>
                  <a:cubicBezTo>
                    <a:pt x="1804" y="800"/>
                    <a:pt x="1462" y="1051"/>
                    <a:pt x="1142" y="1325"/>
                  </a:cubicBezTo>
                  <a:cubicBezTo>
                    <a:pt x="914" y="1553"/>
                    <a:pt x="686" y="1781"/>
                    <a:pt x="480" y="2032"/>
                  </a:cubicBezTo>
                  <a:cubicBezTo>
                    <a:pt x="298" y="2260"/>
                    <a:pt x="138" y="2511"/>
                    <a:pt x="1" y="2763"/>
                  </a:cubicBezTo>
                  <a:lnTo>
                    <a:pt x="115" y="2763"/>
                  </a:lnTo>
                  <a:cubicBezTo>
                    <a:pt x="115" y="2740"/>
                    <a:pt x="138" y="2740"/>
                    <a:pt x="138" y="2740"/>
                  </a:cubicBezTo>
                  <a:lnTo>
                    <a:pt x="229" y="2740"/>
                  </a:lnTo>
                  <a:cubicBezTo>
                    <a:pt x="480" y="2329"/>
                    <a:pt x="777" y="1941"/>
                    <a:pt x="1119" y="1598"/>
                  </a:cubicBezTo>
                  <a:lnTo>
                    <a:pt x="1142" y="1598"/>
                  </a:lnTo>
                  <a:cubicBezTo>
                    <a:pt x="1462" y="1302"/>
                    <a:pt x="1804" y="1028"/>
                    <a:pt x="2192" y="822"/>
                  </a:cubicBezTo>
                  <a:cubicBezTo>
                    <a:pt x="2557" y="617"/>
                    <a:pt x="2968" y="457"/>
                    <a:pt x="3379" y="343"/>
                  </a:cubicBezTo>
                  <a:cubicBezTo>
                    <a:pt x="3809" y="253"/>
                    <a:pt x="4261" y="207"/>
                    <a:pt x="4713" y="206"/>
                  </a:cubicBezTo>
                  <a:lnTo>
                    <a:pt x="4713" y="206"/>
                  </a:lnTo>
                  <a:cubicBezTo>
                    <a:pt x="5258" y="207"/>
                    <a:pt x="5802" y="298"/>
                    <a:pt x="6324" y="434"/>
                  </a:cubicBezTo>
                  <a:cubicBezTo>
                    <a:pt x="6689" y="526"/>
                    <a:pt x="7031" y="663"/>
                    <a:pt x="7374" y="800"/>
                  </a:cubicBezTo>
                  <a:cubicBezTo>
                    <a:pt x="7739" y="959"/>
                    <a:pt x="8081" y="1165"/>
                    <a:pt x="8423" y="1347"/>
                  </a:cubicBezTo>
                  <a:lnTo>
                    <a:pt x="8401" y="1347"/>
                  </a:lnTo>
                  <a:cubicBezTo>
                    <a:pt x="8880" y="1621"/>
                    <a:pt x="9314" y="1941"/>
                    <a:pt x="9702" y="2329"/>
                  </a:cubicBezTo>
                  <a:cubicBezTo>
                    <a:pt x="9930" y="2557"/>
                    <a:pt x="10113" y="2808"/>
                    <a:pt x="10272" y="3082"/>
                  </a:cubicBezTo>
                  <a:cubicBezTo>
                    <a:pt x="10272" y="3105"/>
                    <a:pt x="10272" y="3105"/>
                    <a:pt x="10272" y="3105"/>
                  </a:cubicBezTo>
                  <a:cubicBezTo>
                    <a:pt x="10386" y="3333"/>
                    <a:pt x="10501" y="3561"/>
                    <a:pt x="10546" y="3813"/>
                  </a:cubicBezTo>
                  <a:cubicBezTo>
                    <a:pt x="10636" y="4128"/>
                    <a:pt x="10660" y="4488"/>
                    <a:pt x="10660" y="4826"/>
                  </a:cubicBezTo>
                  <a:lnTo>
                    <a:pt x="10660" y="4826"/>
                  </a:lnTo>
                  <a:cubicBezTo>
                    <a:pt x="10659" y="5302"/>
                    <a:pt x="10568" y="5779"/>
                    <a:pt x="10455" y="6255"/>
                  </a:cubicBezTo>
                  <a:cubicBezTo>
                    <a:pt x="10364" y="6574"/>
                    <a:pt x="10227" y="6917"/>
                    <a:pt x="10090" y="7236"/>
                  </a:cubicBezTo>
                  <a:cubicBezTo>
                    <a:pt x="9953" y="7556"/>
                    <a:pt x="9770" y="7898"/>
                    <a:pt x="9588" y="8218"/>
                  </a:cubicBezTo>
                  <a:lnTo>
                    <a:pt x="9610" y="8195"/>
                  </a:lnTo>
                  <a:lnTo>
                    <a:pt x="9610" y="8195"/>
                  </a:lnTo>
                  <a:cubicBezTo>
                    <a:pt x="9451" y="8423"/>
                    <a:pt x="9314" y="8651"/>
                    <a:pt x="9154" y="8857"/>
                  </a:cubicBezTo>
                  <a:cubicBezTo>
                    <a:pt x="9200" y="8948"/>
                    <a:pt x="9222" y="9017"/>
                    <a:pt x="9245" y="9085"/>
                  </a:cubicBezTo>
                  <a:cubicBezTo>
                    <a:pt x="9519" y="8697"/>
                    <a:pt x="9770" y="8286"/>
                    <a:pt x="9998" y="7875"/>
                  </a:cubicBezTo>
                  <a:cubicBezTo>
                    <a:pt x="10272" y="7373"/>
                    <a:pt x="10478" y="6848"/>
                    <a:pt x="10638" y="6300"/>
                  </a:cubicBezTo>
                  <a:cubicBezTo>
                    <a:pt x="10706" y="6027"/>
                    <a:pt x="10774" y="5753"/>
                    <a:pt x="10797" y="5479"/>
                  </a:cubicBezTo>
                  <a:cubicBezTo>
                    <a:pt x="10843" y="5205"/>
                    <a:pt x="10866" y="4908"/>
                    <a:pt x="10843" y="4634"/>
                  </a:cubicBezTo>
                  <a:cubicBezTo>
                    <a:pt x="10843" y="4360"/>
                    <a:pt x="10820" y="4086"/>
                    <a:pt x="10752" y="3835"/>
                  </a:cubicBezTo>
                  <a:cubicBezTo>
                    <a:pt x="10706" y="3607"/>
                    <a:pt x="10615" y="3379"/>
                    <a:pt x="10523" y="3151"/>
                  </a:cubicBezTo>
                  <a:cubicBezTo>
                    <a:pt x="10113" y="2306"/>
                    <a:pt x="9359" y="1690"/>
                    <a:pt x="8560" y="1210"/>
                  </a:cubicBezTo>
                  <a:cubicBezTo>
                    <a:pt x="8127" y="959"/>
                    <a:pt x="7716" y="731"/>
                    <a:pt x="7259" y="549"/>
                  </a:cubicBezTo>
                  <a:cubicBezTo>
                    <a:pt x="6826" y="366"/>
                    <a:pt x="6392" y="229"/>
                    <a:pt x="5936" y="138"/>
                  </a:cubicBezTo>
                  <a:cubicBezTo>
                    <a:pt x="5525" y="46"/>
                    <a:pt x="5091" y="1"/>
                    <a:pt x="46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02" name="Google Shape;7202;p25"/>
            <p:cNvSpPr/>
            <p:nvPr/>
          </p:nvSpPr>
          <p:spPr>
            <a:xfrm>
              <a:off x="6871150" y="1806100"/>
              <a:ext cx="25" cy="600"/>
            </a:xfrm>
            <a:custGeom>
              <a:avLst/>
              <a:gdLst/>
              <a:ahLst/>
              <a:cxnLst/>
              <a:rect l="l" t="t" r="r" b="b"/>
              <a:pathLst>
                <a:path w="1" h="24" extrusionOk="0">
                  <a:moveTo>
                    <a:pt x="0" y="0"/>
                  </a:moveTo>
                  <a:lnTo>
                    <a:pt x="0" y="23"/>
                  </a:ln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03" name="Google Shape;7203;p25"/>
            <p:cNvSpPr/>
            <p:nvPr/>
          </p:nvSpPr>
          <p:spPr>
            <a:xfrm>
              <a:off x="7099975" y="184320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04" name="Google Shape;7204;p25"/>
            <p:cNvSpPr/>
            <p:nvPr/>
          </p:nvSpPr>
          <p:spPr>
            <a:xfrm>
              <a:off x="6871150" y="1806100"/>
              <a:ext cx="600" cy="25"/>
            </a:xfrm>
            <a:custGeom>
              <a:avLst/>
              <a:gdLst/>
              <a:ahLst/>
              <a:cxnLst/>
              <a:rect l="l" t="t" r="r" b="b"/>
              <a:pathLst>
                <a:path w="24" h="1" extrusionOk="0">
                  <a:moveTo>
                    <a:pt x="23" y="0"/>
                  </a:moveTo>
                  <a:lnTo>
                    <a:pt x="0" y="0"/>
                  </a:ln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05" name="Google Shape;7205;p25"/>
            <p:cNvSpPr/>
            <p:nvPr/>
          </p:nvSpPr>
          <p:spPr>
            <a:xfrm>
              <a:off x="7099975" y="184320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06" name="Google Shape;7206;p25"/>
            <p:cNvSpPr/>
            <p:nvPr/>
          </p:nvSpPr>
          <p:spPr>
            <a:xfrm>
              <a:off x="6882550" y="1796975"/>
              <a:ext cx="196900" cy="162650"/>
            </a:xfrm>
            <a:custGeom>
              <a:avLst/>
              <a:gdLst/>
              <a:ahLst/>
              <a:cxnLst/>
              <a:rect l="l" t="t" r="r" b="b"/>
              <a:pathLst>
                <a:path w="7876" h="6506" extrusionOk="0">
                  <a:moveTo>
                    <a:pt x="7493" y="4863"/>
                  </a:moveTo>
                  <a:cubicBezTo>
                    <a:pt x="7488" y="4865"/>
                    <a:pt x="7488" y="4870"/>
                    <a:pt x="7488" y="4885"/>
                  </a:cubicBezTo>
                  <a:cubicBezTo>
                    <a:pt x="7489" y="4878"/>
                    <a:pt x="7491" y="4870"/>
                    <a:pt x="7493" y="4863"/>
                  </a:cubicBezTo>
                  <a:close/>
                  <a:moveTo>
                    <a:pt x="3653" y="0"/>
                  </a:moveTo>
                  <a:cubicBezTo>
                    <a:pt x="3333" y="0"/>
                    <a:pt x="3037" y="23"/>
                    <a:pt x="2740" y="92"/>
                  </a:cubicBezTo>
                  <a:cubicBezTo>
                    <a:pt x="2192" y="206"/>
                    <a:pt x="1644" y="434"/>
                    <a:pt x="1165" y="731"/>
                  </a:cubicBezTo>
                  <a:cubicBezTo>
                    <a:pt x="731" y="1027"/>
                    <a:pt x="343" y="1370"/>
                    <a:pt x="1" y="1781"/>
                  </a:cubicBezTo>
                  <a:cubicBezTo>
                    <a:pt x="47" y="1803"/>
                    <a:pt x="92" y="1803"/>
                    <a:pt x="138" y="1826"/>
                  </a:cubicBezTo>
                  <a:cubicBezTo>
                    <a:pt x="161" y="1826"/>
                    <a:pt x="183" y="1849"/>
                    <a:pt x="206" y="1849"/>
                  </a:cubicBezTo>
                  <a:cubicBezTo>
                    <a:pt x="320" y="1712"/>
                    <a:pt x="435" y="1598"/>
                    <a:pt x="572" y="1461"/>
                  </a:cubicBezTo>
                  <a:cubicBezTo>
                    <a:pt x="868" y="1164"/>
                    <a:pt x="1188" y="936"/>
                    <a:pt x="1553" y="731"/>
                  </a:cubicBezTo>
                  <a:lnTo>
                    <a:pt x="1576" y="731"/>
                  </a:lnTo>
                  <a:cubicBezTo>
                    <a:pt x="1895" y="548"/>
                    <a:pt x="2238" y="411"/>
                    <a:pt x="2603" y="320"/>
                  </a:cubicBezTo>
                  <a:cubicBezTo>
                    <a:pt x="2964" y="230"/>
                    <a:pt x="3325" y="184"/>
                    <a:pt x="3686" y="183"/>
                  </a:cubicBezTo>
                  <a:lnTo>
                    <a:pt x="3686" y="183"/>
                  </a:lnTo>
                  <a:cubicBezTo>
                    <a:pt x="4047" y="184"/>
                    <a:pt x="4387" y="252"/>
                    <a:pt x="4726" y="343"/>
                  </a:cubicBezTo>
                  <a:cubicBezTo>
                    <a:pt x="5091" y="434"/>
                    <a:pt x="5410" y="571"/>
                    <a:pt x="5730" y="753"/>
                  </a:cubicBezTo>
                  <a:cubicBezTo>
                    <a:pt x="6050" y="959"/>
                    <a:pt x="6369" y="1187"/>
                    <a:pt x="6620" y="1484"/>
                  </a:cubicBezTo>
                  <a:lnTo>
                    <a:pt x="6620" y="1461"/>
                  </a:lnTo>
                  <a:cubicBezTo>
                    <a:pt x="6871" y="1712"/>
                    <a:pt x="7077" y="1986"/>
                    <a:pt x="7259" y="2306"/>
                  </a:cubicBezTo>
                  <a:cubicBezTo>
                    <a:pt x="7396" y="2534"/>
                    <a:pt x="7488" y="2785"/>
                    <a:pt x="7556" y="3036"/>
                  </a:cubicBezTo>
                  <a:cubicBezTo>
                    <a:pt x="7556" y="3036"/>
                    <a:pt x="7556" y="3059"/>
                    <a:pt x="7556" y="3059"/>
                  </a:cubicBezTo>
                  <a:cubicBezTo>
                    <a:pt x="7623" y="3306"/>
                    <a:pt x="7647" y="3575"/>
                    <a:pt x="7647" y="3844"/>
                  </a:cubicBezTo>
                  <a:lnTo>
                    <a:pt x="7647" y="3844"/>
                  </a:lnTo>
                  <a:cubicBezTo>
                    <a:pt x="7646" y="4177"/>
                    <a:pt x="7581" y="4530"/>
                    <a:pt x="7493" y="4863"/>
                  </a:cubicBezTo>
                  <a:lnTo>
                    <a:pt x="7493" y="4863"/>
                  </a:lnTo>
                  <a:cubicBezTo>
                    <a:pt x="7497" y="4862"/>
                    <a:pt x="7502" y="4862"/>
                    <a:pt x="7510" y="4862"/>
                  </a:cubicBezTo>
                  <a:cubicBezTo>
                    <a:pt x="7351" y="5364"/>
                    <a:pt x="7122" y="5866"/>
                    <a:pt x="6848" y="6323"/>
                  </a:cubicBezTo>
                  <a:cubicBezTo>
                    <a:pt x="6848" y="6323"/>
                    <a:pt x="6852" y="6323"/>
                    <a:pt x="6855" y="6322"/>
                  </a:cubicBezTo>
                  <a:lnTo>
                    <a:pt x="6855" y="6322"/>
                  </a:lnTo>
                  <a:cubicBezTo>
                    <a:pt x="6848" y="6335"/>
                    <a:pt x="6848" y="6346"/>
                    <a:pt x="6848" y="6346"/>
                  </a:cubicBezTo>
                  <a:cubicBezTo>
                    <a:pt x="6871" y="6391"/>
                    <a:pt x="6894" y="6414"/>
                    <a:pt x="6917" y="6460"/>
                  </a:cubicBezTo>
                  <a:cubicBezTo>
                    <a:pt x="6940" y="6483"/>
                    <a:pt x="6963" y="6483"/>
                    <a:pt x="6963" y="6505"/>
                  </a:cubicBezTo>
                  <a:cubicBezTo>
                    <a:pt x="7031" y="6391"/>
                    <a:pt x="7122" y="6254"/>
                    <a:pt x="7191" y="6140"/>
                  </a:cubicBezTo>
                  <a:cubicBezTo>
                    <a:pt x="7419" y="5684"/>
                    <a:pt x="7625" y="5227"/>
                    <a:pt x="7739" y="4725"/>
                  </a:cubicBezTo>
                  <a:cubicBezTo>
                    <a:pt x="7853" y="4246"/>
                    <a:pt x="7876" y="3766"/>
                    <a:pt x="7807" y="3287"/>
                  </a:cubicBezTo>
                  <a:cubicBezTo>
                    <a:pt x="7761" y="3036"/>
                    <a:pt x="7693" y="2785"/>
                    <a:pt x="7602" y="2557"/>
                  </a:cubicBezTo>
                  <a:cubicBezTo>
                    <a:pt x="7510" y="2328"/>
                    <a:pt x="7373" y="2100"/>
                    <a:pt x="7214" y="1872"/>
                  </a:cubicBezTo>
                  <a:cubicBezTo>
                    <a:pt x="7077" y="1667"/>
                    <a:pt x="6917" y="1484"/>
                    <a:pt x="6757" y="1324"/>
                  </a:cubicBezTo>
                  <a:cubicBezTo>
                    <a:pt x="6597" y="1164"/>
                    <a:pt x="6438" y="1005"/>
                    <a:pt x="6255" y="868"/>
                  </a:cubicBezTo>
                  <a:cubicBezTo>
                    <a:pt x="5913" y="617"/>
                    <a:pt x="5547" y="411"/>
                    <a:pt x="5137" y="274"/>
                  </a:cubicBezTo>
                  <a:cubicBezTo>
                    <a:pt x="4657" y="92"/>
                    <a:pt x="4155" y="0"/>
                    <a:pt x="36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07" name="Google Shape;7207;p25"/>
            <p:cNvSpPr/>
            <p:nvPr/>
          </p:nvSpPr>
          <p:spPr>
            <a:xfrm>
              <a:off x="6921350" y="1815225"/>
              <a:ext cx="25" cy="25"/>
            </a:xfrm>
            <a:custGeom>
              <a:avLst/>
              <a:gdLst/>
              <a:ahLst/>
              <a:cxnLst/>
              <a:rect l="l" t="t" r="r" b="b"/>
              <a:pathLst>
                <a:path w="1" h="1" extrusionOk="0">
                  <a:moveTo>
                    <a:pt x="1" y="1"/>
                  </a:moveTo>
                  <a:cubicBezTo>
                    <a:pt x="1" y="1"/>
                    <a:pt x="1" y="1"/>
                    <a:pt x="1" y="1"/>
                  </a:cubicBezTo>
                  <a:lnTo>
                    <a:pt x="1" y="1"/>
                  </a:ln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08" name="Google Shape;7208;p25"/>
            <p:cNvSpPr/>
            <p:nvPr/>
          </p:nvSpPr>
          <p:spPr>
            <a:xfrm>
              <a:off x="6896825" y="1833500"/>
              <a:ext cx="25" cy="25"/>
            </a:xfrm>
            <a:custGeom>
              <a:avLst/>
              <a:gdLst/>
              <a:ahLst/>
              <a:cxnLst/>
              <a:rect l="l" t="t" r="r" b="b"/>
              <a:pathLst>
                <a:path w="1" h="1" extrusionOk="0">
                  <a:moveTo>
                    <a:pt x="1" y="0"/>
                  </a:moveTo>
                  <a:lnTo>
                    <a:pt x="1" y="0"/>
                  </a:lnTo>
                  <a:cubicBezTo>
                    <a:pt x="1" y="0"/>
                    <a:pt x="1" y="0"/>
                    <a:pt x="1" y="0"/>
                  </a:cubicBezTo>
                  <a:cubicBezTo>
                    <a:pt x="1" y="0"/>
                    <a:pt x="1" y="0"/>
                    <a:pt x="1" y="0"/>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09" name="Google Shape;7209;p25"/>
            <p:cNvSpPr/>
            <p:nvPr/>
          </p:nvSpPr>
          <p:spPr>
            <a:xfrm>
              <a:off x="6896250" y="1833500"/>
              <a:ext cx="600" cy="25"/>
            </a:xfrm>
            <a:custGeom>
              <a:avLst/>
              <a:gdLst/>
              <a:ahLst/>
              <a:cxnLst/>
              <a:rect l="l" t="t" r="r" b="b"/>
              <a:pathLst>
                <a:path w="24" h="1" extrusionOk="0">
                  <a:moveTo>
                    <a:pt x="24" y="0"/>
                  </a:moveTo>
                  <a:lnTo>
                    <a:pt x="1" y="0"/>
                  </a:ln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10" name="Google Shape;7210;p25"/>
            <p:cNvSpPr/>
            <p:nvPr/>
          </p:nvSpPr>
          <p:spPr>
            <a:xfrm>
              <a:off x="6888275" y="1987000"/>
              <a:ext cx="265350" cy="591750"/>
            </a:xfrm>
            <a:custGeom>
              <a:avLst/>
              <a:gdLst/>
              <a:ahLst/>
              <a:cxnLst/>
              <a:rect l="l" t="t" r="r" b="b"/>
              <a:pathLst>
                <a:path w="10614" h="23670" extrusionOk="0">
                  <a:moveTo>
                    <a:pt x="7601" y="0"/>
                  </a:moveTo>
                  <a:cubicBezTo>
                    <a:pt x="7555" y="0"/>
                    <a:pt x="7510" y="23"/>
                    <a:pt x="7510" y="69"/>
                  </a:cubicBezTo>
                  <a:cubicBezTo>
                    <a:pt x="7487" y="114"/>
                    <a:pt x="7510" y="160"/>
                    <a:pt x="7555" y="183"/>
                  </a:cubicBezTo>
                  <a:cubicBezTo>
                    <a:pt x="7669" y="228"/>
                    <a:pt x="7784" y="297"/>
                    <a:pt x="7898" y="342"/>
                  </a:cubicBezTo>
                  <a:cubicBezTo>
                    <a:pt x="8194" y="502"/>
                    <a:pt x="8445" y="685"/>
                    <a:pt x="8697" y="890"/>
                  </a:cubicBezTo>
                  <a:cubicBezTo>
                    <a:pt x="8925" y="1119"/>
                    <a:pt x="9153" y="1370"/>
                    <a:pt x="9336" y="1643"/>
                  </a:cubicBezTo>
                  <a:lnTo>
                    <a:pt x="9313" y="1643"/>
                  </a:lnTo>
                  <a:cubicBezTo>
                    <a:pt x="9336" y="1643"/>
                    <a:pt x="9336" y="1666"/>
                    <a:pt x="9336" y="1666"/>
                  </a:cubicBezTo>
                  <a:cubicBezTo>
                    <a:pt x="9564" y="2054"/>
                    <a:pt x="9747" y="2465"/>
                    <a:pt x="9883" y="2876"/>
                  </a:cubicBezTo>
                  <a:cubicBezTo>
                    <a:pt x="10043" y="3378"/>
                    <a:pt x="10135" y="3880"/>
                    <a:pt x="10226" y="4383"/>
                  </a:cubicBezTo>
                  <a:cubicBezTo>
                    <a:pt x="10272" y="4679"/>
                    <a:pt x="10294" y="4976"/>
                    <a:pt x="10317" y="5296"/>
                  </a:cubicBezTo>
                  <a:cubicBezTo>
                    <a:pt x="10340" y="5638"/>
                    <a:pt x="10386" y="6003"/>
                    <a:pt x="10386" y="6345"/>
                  </a:cubicBezTo>
                  <a:cubicBezTo>
                    <a:pt x="10386" y="6345"/>
                    <a:pt x="10386" y="6345"/>
                    <a:pt x="10386" y="6323"/>
                  </a:cubicBezTo>
                  <a:lnTo>
                    <a:pt x="10386" y="6323"/>
                  </a:lnTo>
                  <a:cubicBezTo>
                    <a:pt x="10500" y="8514"/>
                    <a:pt x="10317" y="10682"/>
                    <a:pt x="9838" y="12805"/>
                  </a:cubicBezTo>
                  <a:cubicBezTo>
                    <a:pt x="9838" y="12805"/>
                    <a:pt x="9838" y="12805"/>
                    <a:pt x="9838" y="12782"/>
                  </a:cubicBezTo>
                  <a:cubicBezTo>
                    <a:pt x="9610" y="13832"/>
                    <a:pt x="9290" y="14859"/>
                    <a:pt x="8925" y="15864"/>
                  </a:cubicBezTo>
                  <a:cubicBezTo>
                    <a:pt x="8628" y="16617"/>
                    <a:pt x="8286" y="17370"/>
                    <a:pt x="7921" y="18101"/>
                  </a:cubicBezTo>
                  <a:cubicBezTo>
                    <a:pt x="7373" y="19128"/>
                    <a:pt x="6711" y="20109"/>
                    <a:pt x="5935" y="20976"/>
                  </a:cubicBezTo>
                  <a:cubicBezTo>
                    <a:pt x="5935" y="20954"/>
                    <a:pt x="5935" y="20954"/>
                    <a:pt x="5935" y="20954"/>
                  </a:cubicBezTo>
                  <a:cubicBezTo>
                    <a:pt x="5433" y="21501"/>
                    <a:pt x="4862" y="22004"/>
                    <a:pt x="4223" y="22414"/>
                  </a:cubicBezTo>
                  <a:cubicBezTo>
                    <a:pt x="3721" y="22734"/>
                    <a:pt x="3196" y="22985"/>
                    <a:pt x="2625" y="23168"/>
                  </a:cubicBezTo>
                  <a:lnTo>
                    <a:pt x="2648" y="23168"/>
                  </a:lnTo>
                  <a:cubicBezTo>
                    <a:pt x="2123" y="23327"/>
                    <a:pt x="1552" y="23442"/>
                    <a:pt x="1004" y="23464"/>
                  </a:cubicBezTo>
                  <a:lnTo>
                    <a:pt x="1027" y="23464"/>
                  </a:lnTo>
                  <a:cubicBezTo>
                    <a:pt x="936" y="23464"/>
                    <a:pt x="835" y="23475"/>
                    <a:pt x="736" y="23475"/>
                  </a:cubicBezTo>
                  <a:cubicBezTo>
                    <a:pt x="687" y="23475"/>
                    <a:pt x="639" y="23472"/>
                    <a:pt x="594" y="23464"/>
                  </a:cubicBezTo>
                  <a:cubicBezTo>
                    <a:pt x="434" y="23464"/>
                    <a:pt x="274" y="23442"/>
                    <a:pt x="114" y="23396"/>
                  </a:cubicBezTo>
                  <a:cubicBezTo>
                    <a:pt x="69" y="23464"/>
                    <a:pt x="46" y="23510"/>
                    <a:pt x="0" y="23556"/>
                  </a:cubicBezTo>
                  <a:cubicBezTo>
                    <a:pt x="0" y="23556"/>
                    <a:pt x="0" y="23579"/>
                    <a:pt x="0" y="23579"/>
                  </a:cubicBezTo>
                  <a:cubicBezTo>
                    <a:pt x="114" y="23601"/>
                    <a:pt x="206" y="23624"/>
                    <a:pt x="320" y="23647"/>
                  </a:cubicBezTo>
                  <a:cubicBezTo>
                    <a:pt x="502" y="23670"/>
                    <a:pt x="685" y="23670"/>
                    <a:pt x="867" y="23670"/>
                  </a:cubicBezTo>
                  <a:cubicBezTo>
                    <a:pt x="1187" y="23670"/>
                    <a:pt x="1484" y="23624"/>
                    <a:pt x="1781" y="23579"/>
                  </a:cubicBezTo>
                  <a:cubicBezTo>
                    <a:pt x="2305" y="23487"/>
                    <a:pt x="2830" y="23327"/>
                    <a:pt x="3310" y="23122"/>
                  </a:cubicBezTo>
                  <a:cubicBezTo>
                    <a:pt x="4291" y="22688"/>
                    <a:pt x="5159" y="22049"/>
                    <a:pt x="5889" y="21296"/>
                  </a:cubicBezTo>
                  <a:cubicBezTo>
                    <a:pt x="6642" y="20520"/>
                    <a:pt x="7281" y="19607"/>
                    <a:pt x="7806" y="18671"/>
                  </a:cubicBezTo>
                  <a:cubicBezTo>
                    <a:pt x="8354" y="17735"/>
                    <a:pt x="8811" y="16731"/>
                    <a:pt x="9199" y="15681"/>
                  </a:cubicBezTo>
                  <a:cubicBezTo>
                    <a:pt x="9678" y="14357"/>
                    <a:pt x="10043" y="12965"/>
                    <a:pt x="10272" y="11572"/>
                  </a:cubicBezTo>
                  <a:cubicBezTo>
                    <a:pt x="10523" y="10157"/>
                    <a:pt x="10614" y="8719"/>
                    <a:pt x="10614" y="7281"/>
                  </a:cubicBezTo>
                  <a:cubicBezTo>
                    <a:pt x="10614" y="6574"/>
                    <a:pt x="10568" y="5866"/>
                    <a:pt x="10500" y="5159"/>
                  </a:cubicBezTo>
                  <a:cubicBezTo>
                    <a:pt x="10454" y="4588"/>
                    <a:pt x="10386" y="4017"/>
                    <a:pt x="10249" y="3447"/>
                  </a:cubicBezTo>
                  <a:cubicBezTo>
                    <a:pt x="10135" y="2922"/>
                    <a:pt x="9952" y="2420"/>
                    <a:pt x="9724" y="1963"/>
                  </a:cubicBezTo>
                  <a:cubicBezTo>
                    <a:pt x="9495" y="1507"/>
                    <a:pt x="9199" y="1096"/>
                    <a:pt x="8811" y="753"/>
                  </a:cubicBezTo>
                  <a:cubicBezTo>
                    <a:pt x="8651" y="594"/>
                    <a:pt x="8468" y="457"/>
                    <a:pt x="8286" y="342"/>
                  </a:cubicBezTo>
                  <a:cubicBezTo>
                    <a:pt x="8080" y="205"/>
                    <a:pt x="7852" y="91"/>
                    <a:pt x="762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11" name="Google Shape;7211;p25"/>
            <p:cNvSpPr/>
            <p:nvPr/>
          </p:nvSpPr>
          <p:spPr>
            <a:xfrm>
              <a:off x="7121650" y="2028075"/>
              <a:ext cx="25" cy="600"/>
            </a:xfrm>
            <a:custGeom>
              <a:avLst/>
              <a:gdLst/>
              <a:ahLst/>
              <a:cxnLst/>
              <a:rect l="l" t="t" r="r" b="b"/>
              <a:pathLst>
                <a:path w="1" h="24" extrusionOk="0">
                  <a:moveTo>
                    <a:pt x="1" y="23"/>
                  </a:moveTo>
                  <a:cubicBezTo>
                    <a:pt x="1" y="23"/>
                    <a:pt x="1" y="0"/>
                    <a:pt x="1" y="0"/>
                  </a:cubicBezTo>
                  <a:cubicBezTo>
                    <a:pt x="1" y="0"/>
                    <a:pt x="1" y="23"/>
                    <a:pt x="1" y="23"/>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12" name="Google Shape;7212;p25"/>
            <p:cNvSpPr/>
            <p:nvPr/>
          </p:nvSpPr>
          <p:spPr>
            <a:xfrm>
              <a:off x="7086275" y="243892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13" name="Google Shape;7213;p25"/>
            <p:cNvSpPr/>
            <p:nvPr/>
          </p:nvSpPr>
          <p:spPr>
            <a:xfrm>
              <a:off x="7086275" y="2438925"/>
              <a:ext cx="25" cy="600"/>
            </a:xfrm>
            <a:custGeom>
              <a:avLst/>
              <a:gdLst/>
              <a:ahLst/>
              <a:cxnLst/>
              <a:rect l="l" t="t" r="r" b="b"/>
              <a:pathLst>
                <a:path w="1" h="24" extrusionOk="0">
                  <a:moveTo>
                    <a:pt x="1" y="24"/>
                  </a:moveTo>
                  <a:cubicBezTo>
                    <a:pt x="1" y="24"/>
                    <a:pt x="1" y="1"/>
                    <a:pt x="1" y="1"/>
                  </a:cubicBezTo>
                  <a:cubicBezTo>
                    <a:pt x="1" y="1"/>
                    <a:pt x="1" y="24"/>
                    <a:pt x="1" y="24"/>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14" name="Google Shape;7214;p25"/>
            <p:cNvSpPr/>
            <p:nvPr/>
          </p:nvSpPr>
          <p:spPr>
            <a:xfrm>
              <a:off x="6927075" y="2036075"/>
              <a:ext cx="187175" cy="486750"/>
            </a:xfrm>
            <a:custGeom>
              <a:avLst/>
              <a:gdLst/>
              <a:ahLst/>
              <a:cxnLst/>
              <a:rect l="l" t="t" r="r" b="b"/>
              <a:pathLst>
                <a:path w="7487" h="19470" extrusionOk="0">
                  <a:moveTo>
                    <a:pt x="6551" y="0"/>
                  </a:moveTo>
                  <a:cubicBezTo>
                    <a:pt x="6574" y="46"/>
                    <a:pt x="6574" y="91"/>
                    <a:pt x="6597" y="114"/>
                  </a:cubicBezTo>
                  <a:cubicBezTo>
                    <a:pt x="6597" y="183"/>
                    <a:pt x="6620" y="274"/>
                    <a:pt x="6620" y="342"/>
                  </a:cubicBezTo>
                  <a:cubicBezTo>
                    <a:pt x="6642" y="365"/>
                    <a:pt x="6642" y="388"/>
                    <a:pt x="6642" y="411"/>
                  </a:cubicBezTo>
                  <a:cubicBezTo>
                    <a:pt x="6779" y="616"/>
                    <a:pt x="6848" y="822"/>
                    <a:pt x="6916" y="1027"/>
                  </a:cubicBezTo>
                  <a:cubicBezTo>
                    <a:pt x="6939" y="1027"/>
                    <a:pt x="6939" y="1027"/>
                    <a:pt x="6939" y="1050"/>
                  </a:cubicBezTo>
                  <a:cubicBezTo>
                    <a:pt x="7076" y="1507"/>
                    <a:pt x="7145" y="1963"/>
                    <a:pt x="7167" y="2442"/>
                  </a:cubicBezTo>
                  <a:cubicBezTo>
                    <a:pt x="7190" y="2671"/>
                    <a:pt x="7213" y="2899"/>
                    <a:pt x="7213" y="3127"/>
                  </a:cubicBezTo>
                  <a:cubicBezTo>
                    <a:pt x="7236" y="3401"/>
                    <a:pt x="7259" y="3675"/>
                    <a:pt x="7282" y="3949"/>
                  </a:cubicBezTo>
                  <a:cubicBezTo>
                    <a:pt x="7350" y="5547"/>
                    <a:pt x="7145" y="7167"/>
                    <a:pt x="6802" y="8742"/>
                  </a:cubicBezTo>
                  <a:cubicBezTo>
                    <a:pt x="6802" y="8719"/>
                    <a:pt x="6802" y="8719"/>
                    <a:pt x="6802" y="8696"/>
                  </a:cubicBezTo>
                  <a:cubicBezTo>
                    <a:pt x="6688" y="9221"/>
                    <a:pt x="6574" y="9724"/>
                    <a:pt x="6414" y="10226"/>
                  </a:cubicBezTo>
                  <a:cubicBezTo>
                    <a:pt x="6300" y="10705"/>
                    <a:pt x="6140" y="11184"/>
                    <a:pt x="5980" y="11664"/>
                  </a:cubicBezTo>
                  <a:cubicBezTo>
                    <a:pt x="5661" y="12622"/>
                    <a:pt x="5273" y="13558"/>
                    <a:pt x="4794" y="14448"/>
                  </a:cubicBezTo>
                  <a:cubicBezTo>
                    <a:pt x="4269" y="15430"/>
                    <a:pt x="3652" y="16366"/>
                    <a:pt x="2899" y="17187"/>
                  </a:cubicBezTo>
                  <a:cubicBezTo>
                    <a:pt x="2625" y="17461"/>
                    <a:pt x="2374" y="17712"/>
                    <a:pt x="2077" y="17964"/>
                  </a:cubicBezTo>
                  <a:cubicBezTo>
                    <a:pt x="1803" y="18215"/>
                    <a:pt x="1507" y="18420"/>
                    <a:pt x="1187" y="18625"/>
                  </a:cubicBezTo>
                  <a:cubicBezTo>
                    <a:pt x="890" y="18831"/>
                    <a:pt x="571" y="18991"/>
                    <a:pt x="251" y="19150"/>
                  </a:cubicBezTo>
                  <a:cubicBezTo>
                    <a:pt x="229" y="19150"/>
                    <a:pt x="206" y="19173"/>
                    <a:pt x="183" y="19173"/>
                  </a:cubicBezTo>
                  <a:cubicBezTo>
                    <a:pt x="160" y="19219"/>
                    <a:pt x="137" y="19265"/>
                    <a:pt x="114" y="19310"/>
                  </a:cubicBezTo>
                  <a:cubicBezTo>
                    <a:pt x="69" y="19356"/>
                    <a:pt x="23" y="19424"/>
                    <a:pt x="0" y="19470"/>
                  </a:cubicBezTo>
                  <a:cubicBezTo>
                    <a:pt x="251" y="19379"/>
                    <a:pt x="480" y="19265"/>
                    <a:pt x="731" y="19128"/>
                  </a:cubicBezTo>
                  <a:cubicBezTo>
                    <a:pt x="1164" y="18877"/>
                    <a:pt x="1598" y="18603"/>
                    <a:pt x="1986" y="18283"/>
                  </a:cubicBezTo>
                  <a:cubicBezTo>
                    <a:pt x="2397" y="17964"/>
                    <a:pt x="2785" y="17598"/>
                    <a:pt x="3127" y="17210"/>
                  </a:cubicBezTo>
                  <a:cubicBezTo>
                    <a:pt x="3493" y="16799"/>
                    <a:pt x="3835" y="16366"/>
                    <a:pt x="4132" y="15909"/>
                  </a:cubicBezTo>
                  <a:cubicBezTo>
                    <a:pt x="4748" y="15019"/>
                    <a:pt x="5250" y="14038"/>
                    <a:pt x="5684" y="13033"/>
                  </a:cubicBezTo>
                  <a:cubicBezTo>
                    <a:pt x="6095" y="12006"/>
                    <a:pt x="6437" y="10979"/>
                    <a:pt x="6711" y="9906"/>
                  </a:cubicBezTo>
                  <a:cubicBezTo>
                    <a:pt x="6871" y="9336"/>
                    <a:pt x="7008" y="8788"/>
                    <a:pt x="7122" y="8194"/>
                  </a:cubicBezTo>
                  <a:cubicBezTo>
                    <a:pt x="7236" y="7601"/>
                    <a:pt x="7327" y="6985"/>
                    <a:pt x="7396" y="6368"/>
                  </a:cubicBezTo>
                  <a:cubicBezTo>
                    <a:pt x="7464" y="5729"/>
                    <a:pt x="7487" y="5113"/>
                    <a:pt x="7487" y="4497"/>
                  </a:cubicBezTo>
                  <a:cubicBezTo>
                    <a:pt x="7487" y="4200"/>
                    <a:pt x="7464" y="3880"/>
                    <a:pt x="7441" y="3584"/>
                  </a:cubicBezTo>
                  <a:cubicBezTo>
                    <a:pt x="7441" y="3469"/>
                    <a:pt x="7441" y="3355"/>
                    <a:pt x="7418" y="3241"/>
                  </a:cubicBezTo>
                  <a:cubicBezTo>
                    <a:pt x="7418" y="3127"/>
                    <a:pt x="7418" y="3013"/>
                    <a:pt x="7396" y="2922"/>
                  </a:cubicBezTo>
                  <a:cubicBezTo>
                    <a:pt x="7373" y="2397"/>
                    <a:pt x="7327" y="1872"/>
                    <a:pt x="7213" y="1347"/>
                  </a:cubicBezTo>
                  <a:cubicBezTo>
                    <a:pt x="7099" y="867"/>
                    <a:pt x="6916" y="365"/>
                    <a:pt x="65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15" name="Google Shape;7215;p25"/>
            <p:cNvSpPr/>
            <p:nvPr/>
          </p:nvSpPr>
          <p:spPr>
            <a:xfrm>
              <a:off x="7100550" y="2062325"/>
              <a:ext cx="25" cy="0"/>
            </a:xfrm>
            <a:custGeom>
              <a:avLst/>
              <a:gdLst/>
              <a:ahLst/>
              <a:cxnLst/>
              <a:rect l="l" t="t" r="r" b="b"/>
              <a:pathLst>
                <a:path w="1" extrusionOk="0">
                  <a:moveTo>
                    <a:pt x="0" y="0"/>
                  </a:moveTo>
                  <a:lnTo>
                    <a:pt x="0" y="0"/>
                  </a:ln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16" name="Google Shape;7216;p25"/>
            <p:cNvSpPr/>
            <p:nvPr/>
          </p:nvSpPr>
          <p:spPr>
            <a:xfrm>
              <a:off x="7109100" y="2134200"/>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17" name="Google Shape;7217;p25"/>
            <p:cNvSpPr/>
            <p:nvPr/>
          </p:nvSpPr>
          <p:spPr>
            <a:xfrm>
              <a:off x="7109100" y="213477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18" name="Google Shape;7218;p25"/>
            <p:cNvSpPr/>
            <p:nvPr/>
          </p:nvSpPr>
          <p:spPr>
            <a:xfrm>
              <a:off x="6998975" y="2465750"/>
              <a:ext cx="600" cy="25"/>
            </a:xfrm>
            <a:custGeom>
              <a:avLst/>
              <a:gdLst/>
              <a:ahLst/>
              <a:cxnLst/>
              <a:rect l="l" t="t" r="r" b="b"/>
              <a:pathLst>
                <a:path w="24" h="1" extrusionOk="0">
                  <a:moveTo>
                    <a:pt x="0" y="0"/>
                  </a:moveTo>
                  <a:cubicBezTo>
                    <a:pt x="0" y="0"/>
                    <a:pt x="0" y="0"/>
                    <a:pt x="23" y="0"/>
                  </a:cubicBezTo>
                  <a:cubicBezTo>
                    <a:pt x="0" y="0"/>
                    <a:pt x="0" y="0"/>
                    <a:pt x="0" y="0"/>
                  </a:cubicBezTo>
                  <a:close/>
                </a:path>
              </a:pathLst>
            </a:custGeom>
            <a:solidFill>
              <a:srgbClr val="FBB4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19" name="Google Shape;7219;p25"/>
            <p:cNvSpPr/>
            <p:nvPr/>
          </p:nvSpPr>
          <p:spPr>
            <a:xfrm>
              <a:off x="6976150" y="1871150"/>
              <a:ext cx="2300" cy="1750"/>
            </a:xfrm>
            <a:custGeom>
              <a:avLst/>
              <a:gdLst/>
              <a:ahLst/>
              <a:cxnLst/>
              <a:rect l="l" t="t" r="r" b="b"/>
              <a:pathLst>
                <a:path w="92" h="70" extrusionOk="0">
                  <a:moveTo>
                    <a:pt x="0" y="1"/>
                  </a:moveTo>
                  <a:cubicBezTo>
                    <a:pt x="23" y="23"/>
                    <a:pt x="69" y="46"/>
                    <a:pt x="92" y="69"/>
                  </a:cubicBezTo>
                  <a:cubicBezTo>
                    <a:pt x="92" y="46"/>
                    <a:pt x="69" y="23"/>
                    <a:pt x="46" y="23"/>
                  </a:cubicBezTo>
                  <a:cubicBezTo>
                    <a:pt x="23" y="1"/>
                    <a:pt x="23" y="1"/>
                    <a:pt x="0"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20" name="Google Shape;7220;p25"/>
            <p:cNvSpPr/>
            <p:nvPr/>
          </p:nvSpPr>
          <p:spPr>
            <a:xfrm>
              <a:off x="6992125" y="1890550"/>
              <a:ext cx="2875" cy="2875"/>
            </a:xfrm>
            <a:custGeom>
              <a:avLst/>
              <a:gdLst/>
              <a:ahLst/>
              <a:cxnLst/>
              <a:rect l="l" t="t" r="r" b="b"/>
              <a:pathLst>
                <a:path w="115" h="115" extrusionOk="0">
                  <a:moveTo>
                    <a:pt x="0" y="1"/>
                  </a:moveTo>
                  <a:cubicBezTo>
                    <a:pt x="23" y="46"/>
                    <a:pt x="69" y="69"/>
                    <a:pt x="114" y="115"/>
                  </a:cubicBezTo>
                  <a:cubicBezTo>
                    <a:pt x="92" y="69"/>
                    <a:pt x="69" y="46"/>
                    <a:pt x="23" y="23"/>
                  </a:cubicBezTo>
                  <a:cubicBezTo>
                    <a:pt x="23" y="1"/>
                    <a:pt x="0" y="1"/>
                    <a:pt x="0"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21" name="Google Shape;7221;p25"/>
            <p:cNvSpPr/>
            <p:nvPr/>
          </p:nvSpPr>
          <p:spPr>
            <a:xfrm>
              <a:off x="7009250" y="1904250"/>
              <a:ext cx="6850" cy="7450"/>
            </a:xfrm>
            <a:custGeom>
              <a:avLst/>
              <a:gdLst/>
              <a:ahLst/>
              <a:cxnLst/>
              <a:rect l="l" t="t" r="r" b="b"/>
              <a:pathLst>
                <a:path w="274" h="298" extrusionOk="0">
                  <a:moveTo>
                    <a:pt x="0" y="0"/>
                  </a:moveTo>
                  <a:cubicBezTo>
                    <a:pt x="46" y="46"/>
                    <a:pt x="91" y="69"/>
                    <a:pt x="137" y="115"/>
                  </a:cubicBezTo>
                  <a:cubicBezTo>
                    <a:pt x="183" y="183"/>
                    <a:pt x="228" y="229"/>
                    <a:pt x="274" y="297"/>
                  </a:cubicBezTo>
                  <a:cubicBezTo>
                    <a:pt x="228" y="206"/>
                    <a:pt x="160" y="137"/>
                    <a:pt x="91" y="46"/>
                  </a:cubicBezTo>
                  <a:cubicBezTo>
                    <a:pt x="69" y="46"/>
                    <a:pt x="23" y="23"/>
                    <a:pt x="0"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22" name="Google Shape;7222;p25"/>
            <p:cNvSpPr/>
            <p:nvPr/>
          </p:nvSpPr>
          <p:spPr>
            <a:xfrm>
              <a:off x="6911650" y="1920800"/>
              <a:ext cx="159250" cy="552675"/>
            </a:xfrm>
            <a:custGeom>
              <a:avLst/>
              <a:gdLst/>
              <a:ahLst/>
              <a:cxnLst/>
              <a:rect l="l" t="t" r="r" b="b"/>
              <a:pathLst>
                <a:path w="6370" h="22107" extrusionOk="0">
                  <a:moveTo>
                    <a:pt x="4201" y="0"/>
                  </a:moveTo>
                  <a:cubicBezTo>
                    <a:pt x="4612" y="594"/>
                    <a:pt x="4931" y="1233"/>
                    <a:pt x="5228" y="1895"/>
                  </a:cubicBezTo>
                  <a:cubicBezTo>
                    <a:pt x="5639" y="2876"/>
                    <a:pt x="5890" y="3881"/>
                    <a:pt x="6027" y="4931"/>
                  </a:cubicBezTo>
                  <a:cubicBezTo>
                    <a:pt x="6027" y="4908"/>
                    <a:pt x="6027" y="4908"/>
                    <a:pt x="6027" y="4908"/>
                  </a:cubicBezTo>
                  <a:lnTo>
                    <a:pt x="6027" y="4908"/>
                  </a:lnTo>
                  <a:cubicBezTo>
                    <a:pt x="6232" y="6369"/>
                    <a:pt x="6187" y="7852"/>
                    <a:pt x="5981" y="9313"/>
                  </a:cubicBezTo>
                  <a:cubicBezTo>
                    <a:pt x="5992" y="9302"/>
                    <a:pt x="5998" y="9297"/>
                    <a:pt x="6001" y="9291"/>
                  </a:cubicBezTo>
                  <a:lnTo>
                    <a:pt x="6001" y="9291"/>
                  </a:lnTo>
                  <a:cubicBezTo>
                    <a:pt x="5748" y="11063"/>
                    <a:pt x="5225" y="12790"/>
                    <a:pt x="4520" y="14426"/>
                  </a:cubicBezTo>
                  <a:cubicBezTo>
                    <a:pt x="4269" y="15042"/>
                    <a:pt x="3973" y="15658"/>
                    <a:pt x="3676" y="16252"/>
                  </a:cubicBezTo>
                  <a:cubicBezTo>
                    <a:pt x="3516" y="16549"/>
                    <a:pt x="3379" y="16823"/>
                    <a:pt x="3197" y="17119"/>
                  </a:cubicBezTo>
                  <a:cubicBezTo>
                    <a:pt x="3037" y="17416"/>
                    <a:pt x="2877" y="17690"/>
                    <a:pt x="2717" y="17987"/>
                  </a:cubicBezTo>
                  <a:cubicBezTo>
                    <a:pt x="2010" y="19128"/>
                    <a:pt x="1302" y="20292"/>
                    <a:pt x="480" y="21365"/>
                  </a:cubicBezTo>
                  <a:cubicBezTo>
                    <a:pt x="480" y="21365"/>
                    <a:pt x="480" y="21388"/>
                    <a:pt x="480" y="21388"/>
                  </a:cubicBezTo>
                  <a:cubicBezTo>
                    <a:pt x="321" y="21570"/>
                    <a:pt x="184" y="21753"/>
                    <a:pt x="24" y="21935"/>
                  </a:cubicBezTo>
                  <a:cubicBezTo>
                    <a:pt x="1" y="21958"/>
                    <a:pt x="1" y="21981"/>
                    <a:pt x="1" y="22004"/>
                  </a:cubicBezTo>
                  <a:cubicBezTo>
                    <a:pt x="1" y="22027"/>
                    <a:pt x="1" y="22050"/>
                    <a:pt x="24" y="22072"/>
                  </a:cubicBezTo>
                  <a:cubicBezTo>
                    <a:pt x="47" y="22095"/>
                    <a:pt x="75" y="22107"/>
                    <a:pt x="101" y="22107"/>
                  </a:cubicBezTo>
                  <a:cubicBezTo>
                    <a:pt x="127" y="22107"/>
                    <a:pt x="149" y="22095"/>
                    <a:pt x="161" y="22072"/>
                  </a:cubicBezTo>
                  <a:cubicBezTo>
                    <a:pt x="1097" y="20954"/>
                    <a:pt x="1895" y="19721"/>
                    <a:pt x="2649" y="18443"/>
                  </a:cubicBezTo>
                  <a:cubicBezTo>
                    <a:pt x="2831" y="18146"/>
                    <a:pt x="3014" y="17827"/>
                    <a:pt x="3197" y="17507"/>
                  </a:cubicBezTo>
                  <a:cubicBezTo>
                    <a:pt x="3379" y="17211"/>
                    <a:pt x="3562" y="16891"/>
                    <a:pt x="3721" y="16571"/>
                  </a:cubicBezTo>
                  <a:cubicBezTo>
                    <a:pt x="4064" y="15932"/>
                    <a:pt x="4383" y="15270"/>
                    <a:pt x="4680" y="14586"/>
                  </a:cubicBezTo>
                  <a:cubicBezTo>
                    <a:pt x="5251" y="13262"/>
                    <a:pt x="5707" y="11869"/>
                    <a:pt x="6004" y="10431"/>
                  </a:cubicBezTo>
                  <a:cubicBezTo>
                    <a:pt x="6141" y="9724"/>
                    <a:pt x="6232" y="9016"/>
                    <a:pt x="6301" y="8309"/>
                  </a:cubicBezTo>
                  <a:cubicBezTo>
                    <a:pt x="6346" y="7578"/>
                    <a:pt x="6369" y="6848"/>
                    <a:pt x="6324" y="6118"/>
                  </a:cubicBezTo>
                  <a:cubicBezTo>
                    <a:pt x="6255" y="4680"/>
                    <a:pt x="5981" y="3242"/>
                    <a:pt x="5433" y="1918"/>
                  </a:cubicBezTo>
                  <a:cubicBezTo>
                    <a:pt x="5411" y="1872"/>
                    <a:pt x="5388" y="1826"/>
                    <a:pt x="5365" y="1758"/>
                  </a:cubicBezTo>
                  <a:cubicBezTo>
                    <a:pt x="5342" y="1689"/>
                    <a:pt x="5296" y="1621"/>
                    <a:pt x="5251" y="1552"/>
                  </a:cubicBezTo>
                  <a:cubicBezTo>
                    <a:pt x="5159" y="1393"/>
                    <a:pt x="5068" y="1233"/>
                    <a:pt x="4954" y="1073"/>
                  </a:cubicBezTo>
                  <a:cubicBezTo>
                    <a:pt x="4863" y="891"/>
                    <a:pt x="4749" y="708"/>
                    <a:pt x="4612" y="548"/>
                  </a:cubicBezTo>
                  <a:cubicBezTo>
                    <a:pt x="4589" y="502"/>
                    <a:pt x="4566" y="457"/>
                    <a:pt x="4520" y="411"/>
                  </a:cubicBezTo>
                  <a:cubicBezTo>
                    <a:pt x="4429" y="274"/>
                    <a:pt x="4315" y="137"/>
                    <a:pt x="42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23" name="Google Shape;7223;p25"/>
            <p:cNvSpPr/>
            <p:nvPr/>
          </p:nvSpPr>
          <p:spPr>
            <a:xfrm>
              <a:off x="7016650" y="1912800"/>
              <a:ext cx="2325" cy="2875"/>
            </a:xfrm>
            <a:custGeom>
              <a:avLst/>
              <a:gdLst/>
              <a:ahLst/>
              <a:cxnLst/>
              <a:rect l="l" t="t" r="r" b="b"/>
              <a:pathLst>
                <a:path w="93" h="115" extrusionOk="0">
                  <a:moveTo>
                    <a:pt x="1" y="1"/>
                  </a:moveTo>
                  <a:cubicBezTo>
                    <a:pt x="6" y="6"/>
                    <a:pt x="12" y="12"/>
                    <a:pt x="17" y="17"/>
                  </a:cubicBezTo>
                  <a:lnTo>
                    <a:pt x="17" y="17"/>
                  </a:lnTo>
                  <a:cubicBezTo>
                    <a:pt x="21" y="10"/>
                    <a:pt x="15" y="1"/>
                    <a:pt x="1" y="1"/>
                  </a:cubicBezTo>
                  <a:close/>
                  <a:moveTo>
                    <a:pt x="17" y="17"/>
                  </a:moveTo>
                  <a:cubicBezTo>
                    <a:pt x="14" y="21"/>
                    <a:pt x="9" y="24"/>
                    <a:pt x="1" y="24"/>
                  </a:cubicBezTo>
                  <a:cubicBezTo>
                    <a:pt x="46" y="46"/>
                    <a:pt x="69" y="92"/>
                    <a:pt x="92" y="115"/>
                  </a:cubicBezTo>
                  <a:cubicBezTo>
                    <a:pt x="72" y="75"/>
                    <a:pt x="52" y="52"/>
                    <a:pt x="17" y="17"/>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24" name="Google Shape;7224;p25"/>
            <p:cNvSpPr/>
            <p:nvPr/>
          </p:nvSpPr>
          <p:spPr>
            <a:xfrm>
              <a:off x="6923650" y="2454900"/>
              <a:ext cx="25" cy="25"/>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25" name="Google Shape;7225;p25"/>
            <p:cNvSpPr/>
            <p:nvPr/>
          </p:nvSpPr>
          <p:spPr>
            <a:xfrm>
              <a:off x="6923650" y="2454900"/>
              <a:ext cx="25" cy="25"/>
            </a:xfrm>
            <a:custGeom>
              <a:avLst/>
              <a:gdLst/>
              <a:ahLst/>
              <a:cxnLst/>
              <a:rect l="l" t="t" r="r" b="b"/>
              <a:pathLst>
                <a:path w="1" h="1" extrusionOk="0">
                  <a:moveTo>
                    <a:pt x="0" y="1"/>
                  </a:moveTo>
                  <a:lnTo>
                    <a:pt x="0" y="1"/>
                  </a:ln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26" name="Google Shape;7226;p25"/>
            <p:cNvSpPr/>
            <p:nvPr/>
          </p:nvSpPr>
          <p:spPr>
            <a:xfrm>
              <a:off x="7024650" y="2281425"/>
              <a:ext cx="25" cy="600"/>
            </a:xfrm>
            <a:custGeom>
              <a:avLst/>
              <a:gdLst/>
              <a:ahLst/>
              <a:cxnLst/>
              <a:rect l="l" t="t" r="r" b="b"/>
              <a:pathLst>
                <a:path w="1" h="24" extrusionOk="0">
                  <a:moveTo>
                    <a:pt x="0" y="24"/>
                  </a:moveTo>
                  <a:cubicBezTo>
                    <a:pt x="0" y="24"/>
                    <a:pt x="0" y="24"/>
                    <a:pt x="0" y="1"/>
                  </a:cubicBezTo>
                  <a:cubicBezTo>
                    <a:pt x="0" y="24"/>
                    <a:pt x="0" y="24"/>
                    <a:pt x="0" y="24"/>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27" name="Google Shape;7227;p25"/>
            <p:cNvSpPr/>
            <p:nvPr/>
          </p:nvSpPr>
          <p:spPr>
            <a:xfrm>
              <a:off x="6923650" y="2454900"/>
              <a:ext cx="25" cy="25"/>
            </a:xfrm>
            <a:custGeom>
              <a:avLst/>
              <a:gdLst/>
              <a:ahLst/>
              <a:cxnLst/>
              <a:rect l="l" t="t" r="r" b="b"/>
              <a:pathLst>
                <a:path w="1" h="1" extrusionOk="0">
                  <a:moveTo>
                    <a:pt x="0" y="1"/>
                  </a:moveTo>
                  <a:cubicBezTo>
                    <a:pt x="0" y="1"/>
                    <a:pt x="0" y="1"/>
                    <a:pt x="0" y="1"/>
                  </a:cubicBezTo>
                  <a:lnTo>
                    <a:pt x="0" y="1"/>
                  </a:lnTo>
                  <a:cubicBezTo>
                    <a:pt x="0" y="1"/>
                    <a:pt x="0" y="1"/>
                    <a:pt x="0"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28" name="Google Shape;7228;p25"/>
            <p:cNvSpPr/>
            <p:nvPr/>
          </p:nvSpPr>
          <p:spPr>
            <a:xfrm>
              <a:off x="6923650" y="2454900"/>
              <a:ext cx="25" cy="25"/>
            </a:xfrm>
            <a:custGeom>
              <a:avLst/>
              <a:gdLst/>
              <a:ahLst/>
              <a:cxnLst/>
              <a:rect l="l" t="t" r="r" b="b"/>
              <a:pathLst>
                <a:path w="1" h="1" extrusionOk="0">
                  <a:moveTo>
                    <a:pt x="0" y="1"/>
                  </a:moveTo>
                  <a:cubicBezTo>
                    <a:pt x="0" y="1"/>
                    <a:pt x="0" y="1"/>
                    <a:pt x="0" y="1"/>
                  </a:cubicBezTo>
                  <a:cubicBezTo>
                    <a:pt x="0" y="1"/>
                    <a:pt x="0" y="1"/>
                    <a:pt x="0" y="1"/>
                  </a:cubicBezTo>
                  <a:lnTo>
                    <a:pt x="0" y="1"/>
                  </a:ln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29" name="Google Shape;7229;p25"/>
            <p:cNvSpPr/>
            <p:nvPr/>
          </p:nvSpPr>
          <p:spPr>
            <a:xfrm>
              <a:off x="6923650" y="2454900"/>
              <a:ext cx="25" cy="600"/>
            </a:xfrm>
            <a:custGeom>
              <a:avLst/>
              <a:gdLst/>
              <a:ahLst/>
              <a:cxnLst/>
              <a:rect l="l" t="t" r="r" b="b"/>
              <a:pathLst>
                <a:path w="1" h="24" extrusionOk="0">
                  <a:moveTo>
                    <a:pt x="0" y="24"/>
                  </a:moveTo>
                  <a:cubicBezTo>
                    <a:pt x="0" y="1"/>
                    <a:pt x="0" y="1"/>
                    <a:pt x="0" y="1"/>
                  </a:cubicBezTo>
                  <a:cubicBezTo>
                    <a:pt x="0" y="1"/>
                    <a:pt x="0" y="1"/>
                    <a:pt x="0" y="1"/>
                  </a:cubicBezTo>
                  <a:cubicBezTo>
                    <a:pt x="0" y="1"/>
                    <a:pt x="0" y="1"/>
                    <a:pt x="0" y="24"/>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30" name="Google Shape;7230;p25"/>
            <p:cNvSpPr/>
            <p:nvPr/>
          </p:nvSpPr>
          <p:spPr>
            <a:xfrm>
              <a:off x="6884275" y="1907675"/>
              <a:ext cx="167775" cy="547875"/>
            </a:xfrm>
            <a:custGeom>
              <a:avLst/>
              <a:gdLst/>
              <a:ahLst/>
              <a:cxnLst/>
              <a:rect l="l" t="t" r="r" b="b"/>
              <a:pathLst>
                <a:path w="6711" h="21915" extrusionOk="0">
                  <a:moveTo>
                    <a:pt x="4839" y="0"/>
                  </a:moveTo>
                  <a:lnTo>
                    <a:pt x="4839" y="0"/>
                  </a:lnTo>
                  <a:cubicBezTo>
                    <a:pt x="5205" y="571"/>
                    <a:pt x="5501" y="1187"/>
                    <a:pt x="5730" y="1849"/>
                  </a:cubicBezTo>
                  <a:cubicBezTo>
                    <a:pt x="6095" y="2876"/>
                    <a:pt x="6346" y="3949"/>
                    <a:pt x="6437" y="5045"/>
                  </a:cubicBezTo>
                  <a:cubicBezTo>
                    <a:pt x="6483" y="5593"/>
                    <a:pt x="6506" y="6163"/>
                    <a:pt x="6483" y="6711"/>
                  </a:cubicBezTo>
                  <a:cubicBezTo>
                    <a:pt x="6460" y="7327"/>
                    <a:pt x="6369" y="7944"/>
                    <a:pt x="6277" y="8537"/>
                  </a:cubicBezTo>
                  <a:cubicBezTo>
                    <a:pt x="6072" y="9678"/>
                    <a:pt x="5752" y="10820"/>
                    <a:pt x="5341" y="11915"/>
                  </a:cubicBezTo>
                  <a:cubicBezTo>
                    <a:pt x="5159" y="12463"/>
                    <a:pt x="4931" y="12988"/>
                    <a:pt x="4725" y="13536"/>
                  </a:cubicBezTo>
                  <a:cubicBezTo>
                    <a:pt x="4497" y="14061"/>
                    <a:pt x="4246" y="14609"/>
                    <a:pt x="3995" y="15134"/>
                  </a:cubicBezTo>
                  <a:lnTo>
                    <a:pt x="4018" y="15134"/>
                  </a:lnTo>
                  <a:cubicBezTo>
                    <a:pt x="3470" y="16298"/>
                    <a:pt x="2854" y="17416"/>
                    <a:pt x="2192" y="18512"/>
                  </a:cubicBezTo>
                  <a:cubicBezTo>
                    <a:pt x="1849" y="19059"/>
                    <a:pt x="1507" y="19607"/>
                    <a:pt x="1164" y="20155"/>
                  </a:cubicBezTo>
                  <a:cubicBezTo>
                    <a:pt x="982" y="20429"/>
                    <a:pt x="799" y="20680"/>
                    <a:pt x="617" y="20954"/>
                  </a:cubicBezTo>
                  <a:cubicBezTo>
                    <a:pt x="525" y="21091"/>
                    <a:pt x="411" y="21228"/>
                    <a:pt x="320" y="21365"/>
                  </a:cubicBezTo>
                  <a:cubicBezTo>
                    <a:pt x="229" y="21502"/>
                    <a:pt x="137" y="21639"/>
                    <a:pt x="23" y="21776"/>
                  </a:cubicBezTo>
                  <a:cubicBezTo>
                    <a:pt x="0" y="21798"/>
                    <a:pt x="23" y="21867"/>
                    <a:pt x="69" y="21890"/>
                  </a:cubicBezTo>
                  <a:cubicBezTo>
                    <a:pt x="86" y="21907"/>
                    <a:pt x="104" y="21915"/>
                    <a:pt x="121" y="21915"/>
                  </a:cubicBezTo>
                  <a:cubicBezTo>
                    <a:pt x="149" y="21915"/>
                    <a:pt x="178" y="21895"/>
                    <a:pt x="206" y="21867"/>
                  </a:cubicBezTo>
                  <a:cubicBezTo>
                    <a:pt x="297" y="21730"/>
                    <a:pt x="388" y="21593"/>
                    <a:pt x="480" y="21479"/>
                  </a:cubicBezTo>
                  <a:cubicBezTo>
                    <a:pt x="594" y="21319"/>
                    <a:pt x="685" y="21182"/>
                    <a:pt x="799" y="21022"/>
                  </a:cubicBezTo>
                  <a:cubicBezTo>
                    <a:pt x="1005" y="20726"/>
                    <a:pt x="1187" y="20452"/>
                    <a:pt x="1393" y="20155"/>
                  </a:cubicBezTo>
                  <a:cubicBezTo>
                    <a:pt x="1781" y="19562"/>
                    <a:pt x="2146" y="18968"/>
                    <a:pt x="2511" y="18375"/>
                  </a:cubicBezTo>
                  <a:cubicBezTo>
                    <a:pt x="3219" y="17165"/>
                    <a:pt x="3858" y="15932"/>
                    <a:pt x="4428" y="14654"/>
                  </a:cubicBezTo>
                  <a:cubicBezTo>
                    <a:pt x="5022" y="13376"/>
                    <a:pt x="5547" y="12075"/>
                    <a:pt x="5958" y="10728"/>
                  </a:cubicBezTo>
                  <a:cubicBezTo>
                    <a:pt x="6346" y="9382"/>
                    <a:pt x="6620" y="7989"/>
                    <a:pt x="6665" y="6597"/>
                  </a:cubicBezTo>
                  <a:cubicBezTo>
                    <a:pt x="6711" y="5387"/>
                    <a:pt x="6574" y="4155"/>
                    <a:pt x="6277" y="2990"/>
                  </a:cubicBezTo>
                  <a:cubicBezTo>
                    <a:pt x="6140" y="2397"/>
                    <a:pt x="5958" y="1826"/>
                    <a:pt x="5730" y="1279"/>
                  </a:cubicBezTo>
                  <a:cubicBezTo>
                    <a:pt x="5661" y="1119"/>
                    <a:pt x="5570" y="959"/>
                    <a:pt x="5501" y="799"/>
                  </a:cubicBezTo>
                  <a:cubicBezTo>
                    <a:pt x="5341" y="571"/>
                    <a:pt x="5159" y="366"/>
                    <a:pt x="4999" y="160"/>
                  </a:cubicBezTo>
                  <a:cubicBezTo>
                    <a:pt x="4953" y="114"/>
                    <a:pt x="4885" y="46"/>
                    <a:pt x="483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31" name="Google Shape;7231;p25"/>
            <p:cNvSpPr/>
            <p:nvPr/>
          </p:nvSpPr>
          <p:spPr>
            <a:xfrm>
              <a:off x="7027500" y="195390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32" name="Google Shape;7232;p25"/>
            <p:cNvSpPr/>
            <p:nvPr/>
          </p:nvSpPr>
          <p:spPr>
            <a:xfrm>
              <a:off x="6893400" y="1930500"/>
              <a:ext cx="165500" cy="533550"/>
            </a:xfrm>
            <a:custGeom>
              <a:avLst/>
              <a:gdLst/>
              <a:ahLst/>
              <a:cxnLst/>
              <a:rect l="l" t="t" r="r" b="b"/>
              <a:pathLst>
                <a:path w="6620" h="21342" extrusionOk="0">
                  <a:moveTo>
                    <a:pt x="5182" y="0"/>
                  </a:moveTo>
                  <a:cubicBezTo>
                    <a:pt x="5136" y="46"/>
                    <a:pt x="5113" y="92"/>
                    <a:pt x="5159" y="137"/>
                  </a:cubicBezTo>
                  <a:cubicBezTo>
                    <a:pt x="5273" y="297"/>
                    <a:pt x="5365" y="480"/>
                    <a:pt x="5456" y="662"/>
                  </a:cubicBezTo>
                  <a:cubicBezTo>
                    <a:pt x="5775" y="1256"/>
                    <a:pt x="5981" y="1895"/>
                    <a:pt x="6141" y="2557"/>
                  </a:cubicBezTo>
                  <a:cubicBezTo>
                    <a:pt x="6255" y="3150"/>
                    <a:pt x="6346" y="3744"/>
                    <a:pt x="6392" y="4360"/>
                  </a:cubicBezTo>
                  <a:cubicBezTo>
                    <a:pt x="6414" y="4680"/>
                    <a:pt x="6414" y="4976"/>
                    <a:pt x="6437" y="5273"/>
                  </a:cubicBezTo>
                  <a:cubicBezTo>
                    <a:pt x="6437" y="5615"/>
                    <a:pt x="6437" y="5935"/>
                    <a:pt x="6414" y="6277"/>
                  </a:cubicBezTo>
                  <a:cubicBezTo>
                    <a:pt x="6414" y="6254"/>
                    <a:pt x="6414" y="6254"/>
                    <a:pt x="6414" y="6254"/>
                  </a:cubicBezTo>
                  <a:cubicBezTo>
                    <a:pt x="6346" y="7852"/>
                    <a:pt x="6004" y="9427"/>
                    <a:pt x="5524" y="10934"/>
                  </a:cubicBezTo>
                  <a:cubicBezTo>
                    <a:pt x="5524" y="10934"/>
                    <a:pt x="5524" y="10934"/>
                    <a:pt x="5524" y="10911"/>
                  </a:cubicBezTo>
                  <a:cubicBezTo>
                    <a:pt x="5319" y="11550"/>
                    <a:pt x="5091" y="12166"/>
                    <a:pt x="4862" y="12805"/>
                  </a:cubicBezTo>
                  <a:cubicBezTo>
                    <a:pt x="4611" y="13399"/>
                    <a:pt x="4360" y="13992"/>
                    <a:pt x="4086" y="14586"/>
                  </a:cubicBezTo>
                  <a:cubicBezTo>
                    <a:pt x="3538" y="15750"/>
                    <a:pt x="2922" y="16891"/>
                    <a:pt x="2260" y="17987"/>
                  </a:cubicBezTo>
                  <a:cubicBezTo>
                    <a:pt x="2100" y="18261"/>
                    <a:pt x="1918" y="18534"/>
                    <a:pt x="1758" y="18786"/>
                  </a:cubicBezTo>
                  <a:lnTo>
                    <a:pt x="1781" y="18763"/>
                  </a:lnTo>
                  <a:lnTo>
                    <a:pt x="1781" y="18763"/>
                  </a:lnTo>
                  <a:cubicBezTo>
                    <a:pt x="1210" y="19607"/>
                    <a:pt x="640" y="20429"/>
                    <a:pt x="1" y="21228"/>
                  </a:cubicBezTo>
                  <a:cubicBezTo>
                    <a:pt x="46" y="21251"/>
                    <a:pt x="92" y="21274"/>
                    <a:pt x="138" y="21296"/>
                  </a:cubicBezTo>
                  <a:cubicBezTo>
                    <a:pt x="138" y="21319"/>
                    <a:pt x="160" y="21319"/>
                    <a:pt x="183" y="21342"/>
                  </a:cubicBezTo>
                  <a:cubicBezTo>
                    <a:pt x="1690" y="19379"/>
                    <a:pt x="3013" y="17279"/>
                    <a:pt x="4086" y="15042"/>
                  </a:cubicBezTo>
                  <a:cubicBezTo>
                    <a:pt x="4360" y="14472"/>
                    <a:pt x="4611" y="13878"/>
                    <a:pt x="4862" y="13285"/>
                  </a:cubicBezTo>
                  <a:cubicBezTo>
                    <a:pt x="5113" y="12668"/>
                    <a:pt x="5365" y="12052"/>
                    <a:pt x="5570" y="11413"/>
                  </a:cubicBezTo>
                  <a:cubicBezTo>
                    <a:pt x="6004" y="10158"/>
                    <a:pt x="6323" y="8879"/>
                    <a:pt x="6506" y="7556"/>
                  </a:cubicBezTo>
                  <a:cubicBezTo>
                    <a:pt x="6597" y="6894"/>
                    <a:pt x="6620" y="6254"/>
                    <a:pt x="6620" y="5593"/>
                  </a:cubicBezTo>
                  <a:cubicBezTo>
                    <a:pt x="6620" y="5022"/>
                    <a:pt x="6597" y="4451"/>
                    <a:pt x="6551" y="3903"/>
                  </a:cubicBezTo>
                  <a:cubicBezTo>
                    <a:pt x="6483" y="3310"/>
                    <a:pt x="6392" y="2739"/>
                    <a:pt x="6232" y="2192"/>
                  </a:cubicBezTo>
                  <a:cubicBezTo>
                    <a:pt x="6095" y="1644"/>
                    <a:pt x="5912" y="1119"/>
                    <a:pt x="5661" y="617"/>
                  </a:cubicBezTo>
                  <a:cubicBezTo>
                    <a:pt x="5547" y="457"/>
                    <a:pt x="5456" y="320"/>
                    <a:pt x="5365" y="160"/>
                  </a:cubicBezTo>
                  <a:cubicBezTo>
                    <a:pt x="5319" y="114"/>
                    <a:pt x="5296" y="69"/>
                    <a:pt x="5250" y="23"/>
                  </a:cubicBezTo>
                  <a:cubicBezTo>
                    <a:pt x="5250" y="23"/>
                    <a:pt x="5228" y="0"/>
                    <a:pt x="522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33" name="Google Shape;7233;p25"/>
            <p:cNvSpPr/>
            <p:nvPr/>
          </p:nvSpPr>
          <p:spPr>
            <a:xfrm>
              <a:off x="7029775" y="1947050"/>
              <a:ext cx="25" cy="25"/>
            </a:xfrm>
            <a:custGeom>
              <a:avLst/>
              <a:gdLst/>
              <a:ahLst/>
              <a:cxnLst/>
              <a:rect l="l" t="t" r="r" b="b"/>
              <a:pathLst>
                <a:path w="1" h="1" extrusionOk="0">
                  <a:moveTo>
                    <a:pt x="1" y="0"/>
                  </a:moveTo>
                  <a:cubicBezTo>
                    <a:pt x="1" y="0"/>
                    <a:pt x="1" y="0"/>
                    <a:pt x="1" y="0"/>
                  </a:cubicBezTo>
                  <a:lnTo>
                    <a:pt x="1" y="0"/>
                  </a:lnTo>
                  <a:cubicBezTo>
                    <a:pt x="1" y="0"/>
                    <a:pt x="1" y="0"/>
                    <a:pt x="1"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34" name="Google Shape;7234;p25"/>
            <p:cNvSpPr/>
            <p:nvPr/>
          </p:nvSpPr>
          <p:spPr>
            <a:xfrm>
              <a:off x="6982425" y="1882000"/>
              <a:ext cx="600" cy="600"/>
            </a:xfrm>
            <a:custGeom>
              <a:avLst/>
              <a:gdLst/>
              <a:ahLst/>
              <a:cxnLst/>
              <a:rect l="l" t="t" r="r" b="b"/>
              <a:pathLst>
                <a:path w="24" h="24" extrusionOk="0">
                  <a:moveTo>
                    <a:pt x="0" y="0"/>
                  </a:moveTo>
                  <a:cubicBezTo>
                    <a:pt x="0" y="0"/>
                    <a:pt x="0" y="0"/>
                    <a:pt x="0" y="23"/>
                  </a:cubicBezTo>
                  <a:lnTo>
                    <a:pt x="23" y="23"/>
                  </a:lnTo>
                  <a:lnTo>
                    <a:pt x="0" y="0"/>
                  </a:ln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35" name="Google Shape;7235;p25"/>
            <p:cNvSpPr/>
            <p:nvPr/>
          </p:nvSpPr>
          <p:spPr>
            <a:xfrm>
              <a:off x="6989850" y="1895700"/>
              <a:ext cx="575" cy="25"/>
            </a:xfrm>
            <a:custGeom>
              <a:avLst/>
              <a:gdLst/>
              <a:ahLst/>
              <a:cxnLst/>
              <a:rect l="l" t="t" r="r" b="b"/>
              <a:pathLst>
                <a:path w="23" h="1" extrusionOk="0">
                  <a:moveTo>
                    <a:pt x="23" y="0"/>
                  </a:moveTo>
                  <a:cubicBezTo>
                    <a:pt x="0" y="0"/>
                    <a:pt x="0" y="0"/>
                    <a:pt x="0" y="0"/>
                  </a:cubicBezTo>
                  <a:cubicBezTo>
                    <a:pt x="0" y="0"/>
                    <a:pt x="0" y="0"/>
                    <a:pt x="23"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36" name="Google Shape;7236;p25"/>
            <p:cNvSpPr/>
            <p:nvPr/>
          </p:nvSpPr>
          <p:spPr>
            <a:xfrm>
              <a:off x="6974425" y="1880850"/>
              <a:ext cx="26275" cy="19525"/>
            </a:xfrm>
            <a:custGeom>
              <a:avLst/>
              <a:gdLst/>
              <a:ahLst/>
              <a:cxnLst/>
              <a:rect l="l" t="t" r="r" b="b"/>
              <a:pathLst>
                <a:path w="1051" h="781" extrusionOk="0">
                  <a:moveTo>
                    <a:pt x="1" y="1"/>
                  </a:moveTo>
                  <a:cubicBezTo>
                    <a:pt x="297" y="252"/>
                    <a:pt x="594" y="503"/>
                    <a:pt x="891" y="754"/>
                  </a:cubicBezTo>
                  <a:cubicBezTo>
                    <a:pt x="910" y="773"/>
                    <a:pt x="934" y="780"/>
                    <a:pt x="956" y="780"/>
                  </a:cubicBezTo>
                  <a:cubicBezTo>
                    <a:pt x="986" y="780"/>
                    <a:pt x="1015" y="767"/>
                    <a:pt x="1028" y="754"/>
                  </a:cubicBezTo>
                  <a:cubicBezTo>
                    <a:pt x="1028" y="731"/>
                    <a:pt x="1051" y="685"/>
                    <a:pt x="1051" y="663"/>
                  </a:cubicBezTo>
                  <a:cubicBezTo>
                    <a:pt x="1028" y="640"/>
                    <a:pt x="1028" y="617"/>
                    <a:pt x="1005" y="617"/>
                  </a:cubicBezTo>
                  <a:cubicBezTo>
                    <a:pt x="868" y="480"/>
                    <a:pt x="731" y="366"/>
                    <a:pt x="617" y="252"/>
                  </a:cubicBezTo>
                  <a:cubicBezTo>
                    <a:pt x="594" y="274"/>
                    <a:pt x="571" y="274"/>
                    <a:pt x="571" y="274"/>
                  </a:cubicBezTo>
                  <a:cubicBezTo>
                    <a:pt x="366" y="206"/>
                    <a:pt x="183" y="92"/>
                    <a:pt x="1" y="1"/>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37" name="Google Shape;7237;p25"/>
            <p:cNvSpPr/>
            <p:nvPr/>
          </p:nvSpPr>
          <p:spPr>
            <a:xfrm>
              <a:off x="6982425" y="1882000"/>
              <a:ext cx="3450" cy="1725"/>
            </a:xfrm>
            <a:custGeom>
              <a:avLst/>
              <a:gdLst/>
              <a:ahLst/>
              <a:cxnLst/>
              <a:rect l="l" t="t" r="r" b="b"/>
              <a:pathLst>
                <a:path w="138" h="69" extrusionOk="0">
                  <a:moveTo>
                    <a:pt x="0" y="0"/>
                  </a:moveTo>
                  <a:cubicBezTo>
                    <a:pt x="0" y="0"/>
                    <a:pt x="0" y="0"/>
                    <a:pt x="0" y="23"/>
                  </a:cubicBezTo>
                  <a:cubicBezTo>
                    <a:pt x="21" y="23"/>
                    <a:pt x="59" y="41"/>
                    <a:pt x="84" y="45"/>
                  </a:cubicBezTo>
                  <a:lnTo>
                    <a:pt x="84" y="45"/>
                  </a:lnTo>
                  <a:cubicBezTo>
                    <a:pt x="60" y="30"/>
                    <a:pt x="30" y="15"/>
                    <a:pt x="0" y="0"/>
                  </a:cubicBezTo>
                  <a:close/>
                  <a:moveTo>
                    <a:pt x="84" y="45"/>
                  </a:moveTo>
                  <a:lnTo>
                    <a:pt x="84" y="45"/>
                  </a:lnTo>
                  <a:cubicBezTo>
                    <a:pt x="96" y="53"/>
                    <a:pt x="107" y="61"/>
                    <a:pt x="114" y="69"/>
                  </a:cubicBezTo>
                  <a:lnTo>
                    <a:pt x="137" y="69"/>
                  </a:lnTo>
                  <a:cubicBezTo>
                    <a:pt x="114" y="69"/>
                    <a:pt x="114" y="69"/>
                    <a:pt x="92" y="46"/>
                  </a:cubicBezTo>
                  <a:cubicBezTo>
                    <a:pt x="89" y="46"/>
                    <a:pt x="87" y="46"/>
                    <a:pt x="84" y="45"/>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38" name="Google Shape;7238;p25"/>
            <p:cNvSpPr/>
            <p:nvPr/>
          </p:nvSpPr>
          <p:spPr>
            <a:xfrm>
              <a:off x="6880275" y="2449200"/>
              <a:ext cx="41100" cy="25850"/>
            </a:xfrm>
            <a:custGeom>
              <a:avLst/>
              <a:gdLst/>
              <a:ahLst/>
              <a:cxnLst/>
              <a:rect l="l" t="t" r="r" b="b"/>
              <a:pathLst>
                <a:path w="1644" h="1034" extrusionOk="0">
                  <a:moveTo>
                    <a:pt x="115" y="1"/>
                  </a:moveTo>
                  <a:cubicBezTo>
                    <a:pt x="92" y="1"/>
                    <a:pt x="69" y="23"/>
                    <a:pt x="46" y="23"/>
                  </a:cubicBezTo>
                  <a:cubicBezTo>
                    <a:pt x="1" y="69"/>
                    <a:pt x="1" y="137"/>
                    <a:pt x="46" y="160"/>
                  </a:cubicBezTo>
                  <a:cubicBezTo>
                    <a:pt x="457" y="571"/>
                    <a:pt x="959" y="868"/>
                    <a:pt x="1507" y="1028"/>
                  </a:cubicBezTo>
                  <a:cubicBezTo>
                    <a:pt x="1515" y="1032"/>
                    <a:pt x="1525" y="1034"/>
                    <a:pt x="1534" y="1034"/>
                  </a:cubicBezTo>
                  <a:cubicBezTo>
                    <a:pt x="1576" y="1034"/>
                    <a:pt x="1621" y="996"/>
                    <a:pt x="1621" y="959"/>
                  </a:cubicBezTo>
                  <a:cubicBezTo>
                    <a:pt x="1644" y="914"/>
                    <a:pt x="1598" y="845"/>
                    <a:pt x="1553" y="845"/>
                  </a:cubicBezTo>
                  <a:cubicBezTo>
                    <a:pt x="1461" y="822"/>
                    <a:pt x="1393" y="777"/>
                    <a:pt x="1302" y="754"/>
                  </a:cubicBezTo>
                  <a:cubicBezTo>
                    <a:pt x="1005" y="617"/>
                    <a:pt x="708" y="457"/>
                    <a:pt x="457" y="274"/>
                  </a:cubicBezTo>
                  <a:cubicBezTo>
                    <a:pt x="366" y="206"/>
                    <a:pt x="274" y="115"/>
                    <a:pt x="183" y="23"/>
                  </a:cubicBezTo>
                  <a:cubicBezTo>
                    <a:pt x="160" y="23"/>
                    <a:pt x="138" y="1"/>
                    <a:pt x="1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39" name="Google Shape;7239;p25"/>
            <p:cNvSpPr/>
            <p:nvPr/>
          </p:nvSpPr>
          <p:spPr>
            <a:xfrm>
              <a:off x="6869425" y="2449200"/>
              <a:ext cx="53100" cy="48325"/>
            </a:xfrm>
            <a:custGeom>
              <a:avLst/>
              <a:gdLst/>
              <a:ahLst/>
              <a:cxnLst/>
              <a:rect l="l" t="t" r="r" b="b"/>
              <a:pathLst>
                <a:path w="2124" h="1933" extrusionOk="0">
                  <a:moveTo>
                    <a:pt x="457" y="1"/>
                  </a:moveTo>
                  <a:cubicBezTo>
                    <a:pt x="435" y="1"/>
                    <a:pt x="412" y="23"/>
                    <a:pt x="389" y="46"/>
                  </a:cubicBezTo>
                  <a:cubicBezTo>
                    <a:pt x="252" y="183"/>
                    <a:pt x="161" y="343"/>
                    <a:pt x="69" y="526"/>
                  </a:cubicBezTo>
                  <a:cubicBezTo>
                    <a:pt x="47" y="617"/>
                    <a:pt x="24" y="685"/>
                    <a:pt x="24" y="754"/>
                  </a:cubicBezTo>
                  <a:cubicBezTo>
                    <a:pt x="1" y="845"/>
                    <a:pt x="1" y="914"/>
                    <a:pt x="1" y="1005"/>
                  </a:cubicBezTo>
                  <a:cubicBezTo>
                    <a:pt x="1" y="1142"/>
                    <a:pt x="47" y="1279"/>
                    <a:pt x="92" y="1393"/>
                  </a:cubicBezTo>
                  <a:cubicBezTo>
                    <a:pt x="161" y="1530"/>
                    <a:pt x="252" y="1621"/>
                    <a:pt x="366" y="1712"/>
                  </a:cubicBezTo>
                  <a:cubicBezTo>
                    <a:pt x="457" y="1804"/>
                    <a:pt x="572" y="1849"/>
                    <a:pt x="708" y="1895"/>
                  </a:cubicBezTo>
                  <a:cubicBezTo>
                    <a:pt x="775" y="1922"/>
                    <a:pt x="858" y="1933"/>
                    <a:pt x="942" y="1933"/>
                  </a:cubicBezTo>
                  <a:cubicBezTo>
                    <a:pt x="1002" y="1933"/>
                    <a:pt x="1063" y="1927"/>
                    <a:pt x="1119" y="1918"/>
                  </a:cubicBezTo>
                  <a:cubicBezTo>
                    <a:pt x="1256" y="1895"/>
                    <a:pt x="1393" y="1849"/>
                    <a:pt x="1530" y="1781"/>
                  </a:cubicBezTo>
                  <a:cubicBezTo>
                    <a:pt x="1667" y="1690"/>
                    <a:pt x="1781" y="1553"/>
                    <a:pt x="1895" y="1416"/>
                  </a:cubicBezTo>
                  <a:cubicBezTo>
                    <a:pt x="1987" y="1302"/>
                    <a:pt x="2055" y="1165"/>
                    <a:pt x="2101" y="1028"/>
                  </a:cubicBezTo>
                  <a:cubicBezTo>
                    <a:pt x="2124" y="982"/>
                    <a:pt x="2101" y="914"/>
                    <a:pt x="2055" y="891"/>
                  </a:cubicBezTo>
                  <a:cubicBezTo>
                    <a:pt x="2010" y="891"/>
                    <a:pt x="1941" y="914"/>
                    <a:pt x="1918" y="959"/>
                  </a:cubicBezTo>
                  <a:cubicBezTo>
                    <a:pt x="1895" y="1028"/>
                    <a:pt x="1873" y="1096"/>
                    <a:pt x="1827" y="1165"/>
                  </a:cubicBezTo>
                  <a:cubicBezTo>
                    <a:pt x="1827" y="1165"/>
                    <a:pt x="1827" y="1142"/>
                    <a:pt x="1827" y="1142"/>
                  </a:cubicBezTo>
                  <a:cubicBezTo>
                    <a:pt x="1781" y="1256"/>
                    <a:pt x="1690" y="1347"/>
                    <a:pt x="1621" y="1461"/>
                  </a:cubicBezTo>
                  <a:cubicBezTo>
                    <a:pt x="1553" y="1507"/>
                    <a:pt x="1485" y="1575"/>
                    <a:pt x="1393" y="1621"/>
                  </a:cubicBezTo>
                  <a:cubicBezTo>
                    <a:pt x="1325" y="1667"/>
                    <a:pt x="1256" y="1690"/>
                    <a:pt x="1188" y="1712"/>
                  </a:cubicBezTo>
                  <a:cubicBezTo>
                    <a:pt x="1119" y="1735"/>
                    <a:pt x="1051" y="1735"/>
                    <a:pt x="982" y="1735"/>
                  </a:cubicBezTo>
                  <a:cubicBezTo>
                    <a:pt x="914" y="1735"/>
                    <a:pt x="845" y="1735"/>
                    <a:pt x="777" y="1712"/>
                  </a:cubicBezTo>
                  <a:cubicBezTo>
                    <a:pt x="708" y="1690"/>
                    <a:pt x="663" y="1667"/>
                    <a:pt x="594" y="1644"/>
                  </a:cubicBezTo>
                  <a:cubicBezTo>
                    <a:pt x="526" y="1598"/>
                    <a:pt x="480" y="1553"/>
                    <a:pt x="435" y="1507"/>
                  </a:cubicBezTo>
                  <a:cubicBezTo>
                    <a:pt x="389" y="1461"/>
                    <a:pt x="343" y="1416"/>
                    <a:pt x="298" y="1347"/>
                  </a:cubicBezTo>
                  <a:cubicBezTo>
                    <a:pt x="275" y="1302"/>
                    <a:pt x="252" y="1233"/>
                    <a:pt x="229" y="1165"/>
                  </a:cubicBezTo>
                  <a:cubicBezTo>
                    <a:pt x="206" y="1096"/>
                    <a:pt x="183" y="1028"/>
                    <a:pt x="183" y="959"/>
                  </a:cubicBezTo>
                  <a:cubicBezTo>
                    <a:pt x="183" y="891"/>
                    <a:pt x="206" y="799"/>
                    <a:pt x="229" y="731"/>
                  </a:cubicBezTo>
                  <a:cubicBezTo>
                    <a:pt x="252" y="617"/>
                    <a:pt x="298" y="526"/>
                    <a:pt x="343" y="434"/>
                  </a:cubicBezTo>
                  <a:cubicBezTo>
                    <a:pt x="389" y="343"/>
                    <a:pt x="457" y="252"/>
                    <a:pt x="549" y="160"/>
                  </a:cubicBezTo>
                  <a:cubicBezTo>
                    <a:pt x="572" y="115"/>
                    <a:pt x="572" y="46"/>
                    <a:pt x="526" y="23"/>
                  </a:cubicBezTo>
                  <a:cubicBezTo>
                    <a:pt x="503" y="1"/>
                    <a:pt x="480" y="1"/>
                    <a:pt x="4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40" name="Google Shape;7240;p25"/>
            <p:cNvSpPr/>
            <p:nvPr/>
          </p:nvSpPr>
          <p:spPr>
            <a:xfrm>
              <a:off x="6779275" y="1827200"/>
              <a:ext cx="324725" cy="759350"/>
            </a:xfrm>
            <a:custGeom>
              <a:avLst/>
              <a:gdLst/>
              <a:ahLst/>
              <a:cxnLst/>
              <a:rect l="l" t="t" r="r" b="b"/>
              <a:pathLst>
                <a:path w="12989" h="30374" extrusionOk="0">
                  <a:moveTo>
                    <a:pt x="32" y="175"/>
                  </a:moveTo>
                  <a:cubicBezTo>
                    <a:pt x="21" y="177"/>
                    <a:pt x="11" y="180"/>
                    <a:pt x="0" y="184"/>
                  </a:cubicBezTo>
                  <a:cubicBezTo>
                    <a:pt x="11" y="181"/>
                    <a:pt x="22" y="178"/>
                    <a:pt x="32" y="175"/>
                  </a:cubicBezTo>
                  <a:close/>
                  <a:moveTo>
                    <a:pt x="1804" y="1"/>
                  </a:moveTo>
                  <a:cubicBezTo>
                    <a:pt x="1598" y="1"/>
                    <a:pt x="1370" y="1"/>
                    <a:pt x="1165" y="24"/>
                  </a:cubicBezTo>
                  <a:cubicBezTo>
                    <a:pt x="959" y="47"/>
                    <a:pt x="731" y="69"/>
                    <a:pt x="525" y="92"/>
                  </a:cubicBezTo>
                  <a:cubicBezTo>
                    <a:pt x="355" y="114"/>
                    <a:pt x="184" y="135"/>
                    <a:pt x="32" y="175"/>
                  </a:cubicBezTo>
                  <a:lnTo>
                    <a:pt x="32" y="175"/>
                  </a:lnTo>
                  <a:cubicBezTo>
                    <a:pt x="96" y="161"/>
                    <a:pt x="170" y="161"/>
                    <a:pt x="229" y="161"/>
                  </a:cubicBezTo>
                  <a:cubicBezTo>
                    <a:pt x="457" y="138"/>
                    <a:pt x="685" y="138"/>
                    <a:pt x="914" y="138"/>
                  </a:cubicBezTo>
                  <a:cubicBezTo>
                    <a:pt x="1142" y="138"/>
                    <a:pt x="1393" y="161"/>
                    <a:pt x="1644" y="184"/>
                  </a:cubicBezTo>
                  <a:cubicBezTo>
                    <a:pt x="1758" y="184"/>
                    <a:pt x="1872" y="206"/>
                    <a:pt x="1986" y="206"/>
                  </a:cubicBezTo>
                  <a:cubicBezTo>
                    <a:pt x="2100" y="229"/>
                    <a:pt x="2215" y="229"/>
                    <a:pt x="2329" y="229"/>
                  </a:cubicBezTo>
                  <a:cubicBezTo>
                    <a:pt x="3036" y="275"/>
                    <a:pt x="3767" y="389"/>
                    <a:pt x="4451" y="617"/>
                  </a:cubicBezTo>
                  <a:cubicBezTo>
                    <a:pt x="4451" y="594"/>
                    <a:pt x="4451" y="594"/>
                    <a:pt x="4451" y="594"/>
                  </a:cubicBezTo>
                  <a:cubicBezTo>
                    <a:pt x="4748" y="686"/>
                    <a:pt x="5022" y="800"/>
                    <a:pt x="5319" y="914"/>
                  </a:cubicBezTo>
                  <a:cubicBezTo>
                    <a:pt x="5593" y="1028"/>
                    <a:pt x="5889" y="1165"/>
                    <a:pt x="6163" y="1302"/>
                  </a:cubicBezTo>
                  <a:cubicBezTo>
                    <a:pt x="6711" y="1576"/>
                    <a:pt x="7236" y="1850"/>
                    <a:pt x="7761" y="2169"/>
                  </a:cubicBezTo>
                  <a:cubicBezTo>
                    <a:pt x="8172" y="2443"/>
                    <a:pt x="8583" y="2717"/>
                    <a:pt x="8948" y="3037"/>
                  </a:cubicBezTo>
                  <a:cubicBezTo>
                    <a:pt x="9359" y="3333"/>
                    <a:pt x="9724" y="3699"/>
                    <a:pt x="10066" y="4064"/>
                  </a:cubicBezTo>
                  <a:cubicBezTo>
                    <a:pt x="10066" y="4064"/>
                    <a:pt x="10066" y="4064"/>
                    <a:pt x="10044" y="4041"/>
                  </a:cubicBezTo>
                  <a:lnTo>
                    <a:pt x="10044" y="4041"/>
                  </a:lnTo>
                  <a:cubicBezTo>
                    <a:pt x="10660" y="4703"/>
                    <a:pt x="11185" y="5433"/>
                    <a:pt x="11596" y="6232"/>
                  </a:cubicBezTo>
                  <a:cubicBezTo>
                    <a:pt x="11596" y="6209"/>
                    <a:pt x="11596" y="6209"/>
                    <a:pt x="11596" y="6209"/>
                  </a:cubicBezTo>
                  <a:cubicBezTo>
                    <a:pt x="11778" y="6597"/>
                    <a:pt x="11961" y="6986"/>
                    <a:pt x="12121" y="7396"/>
                  </a:cubicBezTo>
                  <a:cubicBezTo>
                    <a:pt x="12258" y="7784"/>
                    <a:pt x="12395" y="8195"/>
                    <a:pt x="12486" y="8629"/>
                  </a:cubicBezTo>
                  <a:cubicBezTo>
                    <a:pt x="12486" y="8606"/>
                    <a:pt x="12486" y="8606"/>
                    <a:pt x="12486" y="8606"/>
                  </a:cubicBezTo>
                  <a:cubicBezTo>
                    <a:pt x="12600" y="9085"/>
                    <a:pt x="12669" y="9588"/>
                    <a:pt x="12737" y="10090"/>
                  </a:cubicBezTo>
                  <a:cubicBezTo>
                    <a:pt x="12783" y="10592"/>
                    <a:pt x="12783" y="11117"/>
                    <a:pt x="12783" y="11619"/>
                  </a:cubicBezTo>
                  <a:cubicBezTo>
                    <a:pt x="12737" y="13103"/>
                    <a:pt x="12463" y="14586"/>
                    <a:pt x="12029" y="16024"/>
                  </a:cubicBezTo>
                  <a:cubicBezTo>
                    <a:pt x="12029" y="16024"/>
                    <a:pt x="12029" y="16047"/>
                    <a:pt x="12029" y="16047"/>
                  </a:cubicBezTo>
                  <a:cubicBezTo>
                    <a:pt x="11756" y="16915"/>
                    <a:pt x="11436" y="17782"/>
                    <a:pt x="11071" y="18626"/>
                  </a:cubicBezTo>
                  <a:cubicBezTo>
                    <a:pt x="10683" y="19471"/>
                    <a:pt x="10272" y="20293"/>
                    <a:pt x="9838" y="21114"/>
                  </a:cubicBezTo>
                  <a:cubicBezTo>
                    <a:pt x="9405" y="21913"/>
                    <a:pt x="8925" y="22712"/>
                    <a:pt x="8469" y="23511"/>
                  </a:cubicBezTo>
                  <a:cubicBezTo>
                    <a:pt x="8218" y="23899"/>
                    <a:pt x="7989" y="24310"/>
                    <a:pt x="7738" y="24698"/>
                  </a:cubicBezTo>
                  <a:cubicBezTo>
                    <a:pt x="7510" y="25063"/>
                    <a:pt x="7282" y="25451"/>
                    <a:pt x="7054" y="25839"/>
                  </a:cubicBezTo>
                  <a:cubicBezTo>
                    <a:pt x="6757" y="26364"/>
                    <a:pt x="6437" y="26889"/>
                    <a:pt x="6095" y="27414"/>
                  </a:cubicBezTo>
                  <a:cubicBezTo>
                    <a:pt x="6095" y="27437"/>
                    <a:pt x="6095" y="27437"/>
                    <a:pt x="6095" y="27437"/>
                  </a:cubicBezTo>
                  <a:cubicBezTo>
                    <a:pt x="5479" y="28418"/>
                    <a:pt x="4839" y="29354"/>
                    <a:pt x="4041" y="30222"/>
                  </a:cubicBezTo>
                  <a:cubicBezTo>
                    <a:pt x="4018" y="30244"/>
                    <a:pt x="4018" y="30313"/>
                    <a:pt x="4063" y="30359"/>
                  </a:cubicBezTo>
                  <a:cubicBezTo>
                    <a:pt x="4082" y="30368"/>
                    <a:pt x="4101" y="30374"/>
                    <a:pt x="4120" y="30374"/>
                  </a:cubicBezTo>
                  <a:cubicBezTo>
                    <a:pt x="4147" y="30374"/>
                    <a:pt x="4174" y="30363"/>
                    <a:pt x="4200" y="30336"/>
                  </a:cubicBezTo>
                  <a:cubicBezTo>
                    <a:pt x="5410" y="29035"/>
                    <a:pt x="6323" y="27483"/>
                    <a:pt x="7213" y="25953"/>
                  </a:cubicBezTo>
                  <a:cubicBezTo>
                    <a:pt x="7442" y="25588"/>
                    <a:pt x="7670" y="25200"/>
                    <a:pt x="7898" y="24812"/>
                  </a:cubicBezTo>
                  <a:cubicBezTo>
                    <a:pt x="8126" y="24424"/>
                    <a:pt x="8377" y="24036"/>
                    <a:pt x="8606" y="23648"/>
                  </a:cubicBezTo>
                  <a:cubicBezTo>
                    <a:pt x="9085" y="22849"/>
                    <a:pt x="9541" y="22050"/>
                    <a:pt x="9998" y="21228"/>
                  </a:cubicBezTo>
                  <a:cubicBezTo>
                    <a:pt x="10865" y="19608"/>
                    <a:pt x="11641" y="17919"/>
                    <a:pt x="12189" y="16161"/>
                  </a:cubicBezTo>
                  <a:cubicBezTo>
                    <a:pt x="12440" y="15362"/>
                    <a:pt x="12623" y="14541"/>
                    <a:pt x="12760" y="13719"/>
                  </a:cubicBezTo>
                  <a:cubicBezTo>
                    <a:pt x="12897" y="12920"/>
                    <a:pt x="12965" y="12121"/>
                    <a:pt x="12988" y="11300"/>
                  </a:cubicBezTo>
                  <a:cubicBezTo>
                    <a:pt x="12988" y="10523"/>
                    <a:pt x="12920" y="9725"/>
                    <a:pt x="12760" y="8948"/>
                  </a:cubicBezTo>
                  <a:cubicBezTo>
                    <a:pt x="12600" y="8172"/>
                    <a:pt x="12372" y="7419"/>
                    <a:pt x="12052" y="6712"/>
                  </a:cubicBezTo>
                  <a:cubicBezTo>
                    <a:pt x="11710" y="5958"/>
                    <a:pt x="11276" y="5251"/>
                    <a:pt x="10774" y="4612"/>
                  </a:cubicBezTo>
                  <a:cubicBezTo>
                    <a:pt x="10523" y="4269"/>
                    <a:pt x="10249" y="3950"/>
                    <a:pt x="9952" y="3653"/>
                  </a:cubicBezTo>
                  <a:cubicBezTo>
                    <a:pt x="9656" y="3356"/>
                    <a:pt x="9336" y="3082"/>
                    <a:pt x="8994" y="2809"/>
                  </a:cubicBezTo>
                  <a:cubicBezTo>
                    <a:pt x="8332" y="2284"/>
                    <a:pt x="7624" y="1850"/>
                    <a:pt x="6871" y="1439"/>
                  </a:cubicBezTo>
                  <a:cubicBezTo>
                    <a:pt x="6506" y="1256"/>
                    <a:pt x="6118" y="1074"/>
                    <a:pt x="5730" y="891"/>
                  </a:cubicBezTo>
                  <a:cubicBezTo>
                    <a:pt x="5547" y="800"/>
                    <a:pt x="5342" y="709"/>
                    <a:pt x="5136" y="640"/>
                  </a:cubicBezTo>
                  <a:cubicBezTo>
                    <a:pt x="4931" y="549"/>
                    <a:pt x="4703" y="480"/>
                    <a:pt x="4497" y="412"/>
                  </a:cubicBezTo>
                  <a:cubicBezTo>
                    <a:pt x="4063" y="275"/>
                    <a:pt x="3630" y="184"/>
                    <a:pt x="3173" y="115"/>
                  </a:cubicBezTo>
                  <a:cubicBezTo>
                    <a:pt x="2968" y="92"/>
                    <a:pt x="2740" y="69"/>
                    <a:pt x="2511" y="47"/>
                  </a:cubicBezTo>
                  <a:cubicBezTo>
                    <a:pt x="2351" y="47"/>
                    <a:pt x="2192" y="24"/>
                    <a:pt x="2009" y="24"/>
                  </a:cubicBezTo>
                  <a:cubicBezTo>
                    <a:pt x="1963" y="24"/>
                    <a:pt x="1895" y="1"/>
                    <a:pt x="184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41" name="Google Shape;7241;p25"/>
            <p:cNvSpPr/>
            <p:nvPr/>
          </p:nvSpPr>
          <p:spPr>
            <a:xfrm>
              <a:off x="7080000" y="2227800"/>
              <a:ext cx="25" cy="25"/>
            </a:xfrm>
            <a:custGeom>
              <a:avLst/>
              <a:gdLst/>
              <a:ahLst/>
              <a:cxnLst/>
              <a:rect l="l" t="t" r="r" b="b"/>
              <a:pathLst>
                <a:path w="1" h="1" extrusionOk="0">
                  <a:moveTo>
                    <a:pt x="0" y="0"/>
                  </a:moveTo>
                  <a:lnTo>
                    <a:pt x="0" y="0"/>
                  </a:lnTo>
                  <a:close/>
                </a:path>
              </a:pathLst>
            </a:custGeom>
            <a:solidFill>
              <a:srgbClr val="429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42" name="Google Shape;7242;p25"/>
            <p:cNvSpPr/>
            <p:nvPr/>
          </p:nvSpPr>
          <p:spPr>
            <a:xfrm>
              <a:off x="7080000" y="2228375"/>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429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43" name="Google Shape;7243;p25"/>
            <p:cNvSpPr/>
            <p:nvPr/>
          </p:nvSpPr>
          <p:spPr>
            <a:xfrm>
              <a:off x="6766725" y="1830075"/>
              <a:ext cx="8000" cy="1725"/>
            </a:xfrm>
            <a:custGeom>
              <a:avLst/>
              <a:gdLst/>
              <a:ahLst/>
              <a:cxnLst/>
              <a:rect l="l" t="t" r="r" b="b"/>
              <a:pathLst>
                <a:path w="320" h="69" extrusionOk="0">
                  <a:moveTo>
                    <a:pt x="206" y="0"/>
                  </a:moveTo>
                  <a:cubicBezTo>
                    <a:pt x="160" y="23"/>
                    <a:pt x="114" y="23"/>
                    <a:pt x="69" y="46"/>
                  </a:cubicBezTo>
                  <a:cubicBezTo>
                    <a:pt x="53" y="46"/>
                    <a:pt x="37" y="57"/>
                    <a:pt x="22" y="63"/>
                  </a:cubicBezTo>
                  <a:lnTo>
                    <a:pt x="22" y="63"/>
                  </a:lnTo>
                  <a:cubicBezTo>
                    <a:pt x="109" y="42"/>
                    <a:pt x="214" y="21"/>
                    <a:pt x="320" y="0"/>
                  </a:cubicBezTo>
                  <a:close/>
                  <a:moveTo>
                    <a:pt x="22" y="63"/>
                  </a:moveTo>
                  <a:cubicBezTo>
                    <a:pt x="14" y="65"/>
                    <a:pt x="7" y="67"/>
                    <a:pt x="0" y="69"/>
                  </a:cubicBezTo>
                  <a:cubicBezTo>
                    <a:pt x="7" y="69"/>
                    <a:pt x="14" y="66"/>
                    <a:pt x="22" y="63"/>
                  </a:cubicBezTo>
                  <a:close/>
                </a:path>
              </a:pathLst>
            </a:custGeom>
            <a:solidFill>
              <a:srgbClr val="429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44" name="Google Shape;7244;p25"/>
            <p:cNvSpPr/>
            <p:nvPr/>
          </p:nvSpPr>
          <p:spPr>
            <a:xfrm>
              <a:off x="6764450" y="1835200"/>
              <a:ext cx="6300" cy="1175"/>
            </a:xfrm>
            <a:custGeom>
              <a:avLst/>
              <a:gdLst/>
              <a:ahLst/>
              <a:cxnLst/>
              <a:rect l="l" t="t" r="r" b="b"/>
              <a:pathLst>
                <a:path w="252" h="47" extrusionOk="0">
                  <a:moveTo>
                    <a:pt x="251" y="1"/>
                  </a:moveTo>
                  <a:cubicBezTo>
                    <a:pt x="192" y="1"/>
                    <a:pt x="142" y="10"/>
                    <a:pt x="89" y="23"/>
                  </a:cubicBezTo>
                  <a:lnTo>
                    <a:pt x="89" y="23"/>
                  </a:lnTo>
                  <a:cubicBezTo>
                    <a:pt x="90" y="23"/>
                    <a:pt x="90" y="23"/>
                    <a:pt x="91" y="23"/>
                  </a:cubicBezTo>
                  <a:cubicBezTo>
                    <a:pt x="137" y="23"/>
                    <a:pt x="183" y="1"/>
                    <a:pt x="251" y="1"/>
                  </a:cubicBezTo>
                  <a:close/>
                  <a:moveTo>
                    <a:pt x="89" y="23"/>
                  </a:moveTo>
                  <a:lnTo>
                    <a:pt x="89" y="23"/>
                  </a:lnTo>
                  <a:cubicBezTo>
                    <a:pt x="67" y="23"/>
                    <a:pt x="44" y="24"/>
                    <a:pt x="0" y="46"/>
                  </a:cubicBezTo>
                  <a:cubicBezTo>
                    <a:pt x="32" y="38"/>
                    <a:pt x="61" y="30"/>
                    <a:pt x="89" y="23"/>
                  </a:cubicBezTo>
                  <a:close/>
                </a:path>
              </a:pathLst>
            </a:custGeom>
            <a:solidFill>
              <a:srgbClr val="429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45" name="Google Shape;7245;p25"/>
            <p:cNvSpPr/>
            <p:nvPr/>
          </p:nvSpPr>
          <p:spPr>
            <a:xfrm>
              <a:off x="6890550" y="1842625"/>
              <a:ext cx="600" cy="25"/>
            </a:xfrm>
            <a:custGeom>
              <a:avLst/>
              <a:gdLst/>
              <a:ahLst/>
              <a:cxnLst/>
              <a:rect l="l" t="t" r="r" b="b"/>
              <a:pathLst>
                <a:path w="24" h="1" extrusionOk="0">
                  <a:moveTo>
                    <a:pt x="23" y="0"/>
                  </a:moveTo>
                  <a:cubicBezTo>
                    <a:pt x="0" y="0"/>
                    <a:pt x="0" y="0"/>
                    <a:pt x="0" y="0"/>
                  </a:cubicBezTo>
                  <a:cubicBezTo>
                    <a:pt x="0" y="0"/>
                    <a:pt x="0" y="0"/>
                    <a:pt x="23" y="0"/>
                  </a:cubicBezTo>
                  <a:close/>
                </a:path>
              </a:pathLst>
            </a:custGeom>
            <a:solidFill>
              <a:srgbClr val="429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46" name="Google Shape;7246;p25"/>
            <p:cNvSpPr/>
            <p:nvPr/>
          </p:nvSpPr>
          <p:spPr>
            <a:xfrm>
              <a:off x="7069150" y="198300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429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47" name="Google Shape;7247;p25"/>
            <p:cNvSpPr/>
            <p:nvPr/>
          </p:nvSpPr>
          <p:spPr>
            <a:xfrm>
              <a:off x="7080000" y="2227800"/>
              <a:ext cx="25" cy="25"/>
            </a:xfrm>
            <a:custGeom>
              <a:avLst/>
              <a:gdLst/>
              <a:ahLst/>
              <a:cxnLst/>
              <a:rect l="l" t="t" r="r" b="b"/>
              <a:pathLst>
                <a:path w="1" h="1" extrusionOk="0">
                  <a:moveTo>
                    <a:pt x="0" y="0"/>
                  </a:moveTo>
                  <a:close/>
                </a:path>
              </a:pathLst>
            </a:custGeom>
            <a:solidFill>
              <a:srgbClr val="429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48" name="Google Shape;7248;p25"/>
            <p:cNvSpPr/>
            <p:nvPr/>
          </p:nvSpPr>
          <p:spPr>
            <a:xfrm>
              <a:off x="7080000" y="2227800"/>
              <a:ext cx="25" cy="600"/>
            </a:xfrm>
            <a:custGeom>
              <a:avLst/>
              <a:gdLst/>
              <a:ahLst/>
              <a:cxnLst/>
              <a:rect l="l" t="t" r="r" b="b"/>
              <a:pathLst>
                <a:path w="1" h="24" extrusionOk="0">
                  <a:moveTo>
                    <a:pt x="0" y="23"/>
                  </a:moveTo>
                  <a:cubicBezTo>
                    <a:pt x="0" y="23"/>
                    <a:pt x="0" y="23"/>
                    <a:pt x="0" y="23"/>
                  </a:cubicBezTo>
                  <a:cubicBezTo>
                    <a:pt x="0" y="23"/>
                    <a:pt x="0" y="23"/>
                    <a:pt x="0" y="23"/>
                  </a:cubicBezTo>
                  <a:cubicBezTo>
                    <a:pt x="0" y="23"/>
                    <a:pt x="0" y="23"/>
                    <a:pt x="0" y="23"/>
                  </a:cubicBezTo>
                  <a:cubicBezTo>
                    <a:pt x="0" y="23"/>
                    <a:pt x="0" y="0"/>
                    <a:pt x="0" y="0"/>
                  </a:cubicBezTo>
                  <a:cubicBezTo>
                    <a:pt x="0" y="0"/>
                    <a:pt x="0" y="23"/>
                    <a:pt x="0" y="23"/>
                  </a:cubicBezTo>
                  <a:close/>
                </a:path>
              </a:pathLst>
            </a:custGeom>
            <a:solidFill>
              <a:srgbClr val="429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49" name="Google Shape;7249;p25"/>
            <p:cNvSpPr/>
            <p:nvPr/>
          </p:nvSpPr>
          <p:spPr>
            <a:xfrm>
              <a:off x="7080000" y="2228375"/>
              <a:ext cx="25" cy="25"/>
            </a:xfrm>
            <a:custGeom>
              <a:avLst/>
              <a:gdLst/>
              <a:ahLst/>
              <a:cxnLst/>
              <a:rect l="l" t="t" r="r" b="b"/>
              <a:pathLst>
                <a:path w="1" h="1" extrusionOk="0">
                  <a:moveTo>
                    <a:pt x="0" y="0"/>
                  </a:moveTo>
                  <a:lnTo>
                    <a:pt x="0" y="0"/>
                  </a:lnTo>
                  <a:close/>
                </a:path>
              </a:pathLst>
            </a:custGeom>
            <a:solidFill>
              <a:srgbClr val="429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50" name="Google Shape;7250;p25"/>
            <p:cNvSpPr/>
            <p:nvPr/>
          </p:nvSpPr>
          <p:spPr>
            <a:xfrm>
              <a:off x="6932200" y="251255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429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51" name="Google Shape;7251;p25"/>
            <p:cNvSpPr/>
            <p:nvPr/>
          </p:nvSpPr>
          <p:spPr>
            <a:xfrm>
              <a:off x="6338175" y="1827775"/>
              <a:ext cx="685925" cy="792075"/>
            </a:xfrm>
            <a:custGeom>
              <a:avLst/>
              <a:gdLst/>
              <a:ahLst/>
              <a:cxnLst/>
              <a:rect l="l" t="t" r="r" b="b"/>
              <a:pathLst>
                <a:path w="27437" h="31683" extrusionOk="0">
                  <a:moveTo>
                    <a:pt x="4634" y="9861"/>
                  </a:moveTo>
                  <a:lnTo>
                    <a:pt x="4611" y="9884"/>
                  </a:lnTo>
                  <a:lnTo>
                    <a:pt x="4611" y="9884"/>
                  </a:lnTo>
                  <a:cubicBezTo>
                    <a:pt x="4611" y="9884"/>
                    <a:pt x="4634" y="9884"/>
                    <a:pt x="4634" y="9861"/>
                  </a:cubicBezTo>
                  <a:close/>
                  <a:moveTo>
                    <a:pt x="18809" y="1"/>
                  </a:moveTo>
                  <a:cubicBezTo>
                    <a:pt x="18306" y="1"/>
                    <a:pt x="17827" y="46"/>
                    <a:pt x="17325" y="115"/>
                  </a:cubicBezTo>
                  <a:cubicBezTo>
                    <a:pt x="16640" y="206"/>
                    <a:pt x="15978" y="343"/>
                    <a:pt x="15316" y="549"/>
                  </a:cubicBezTo>
                  <a:cubicBezTo>
                    <a:pt x="14632" y="754"/>
                    <a:pt x="13970" y="1005"/>
                    <a:pt x="13331" y="1302"/>
                  </a:cubicBezTo>
                  <a:cubicBezTo>
                    <a:pt x="12691" y="1621"/>
                    <a:pt x="12075" y="1964"/>
                    <a:pt x="11482" y="2352"/>
                  </a:cubicBezTo>
                  <a:cubicBezTo>
                    <a:pt x="10843" y="2763"/>
                    <a:pt x="10203" y="3242"/>
                    <a:pt x="9610" y="3767"/>
                  </a:cubicBezTo>
                  <a:cubicBezTo>
                    <a:pt x="8332" y="4840"/>
                    <a:pt x="7168" y="6072"/>
                    <a:pt x="6141" y="7396"/>
                  </a:cubicBezTo>
                  <a:cubicBezTo>
                    <a:pt x="5068" y="8743"/>
                    <a:pt x="4132" y="10204"/>
                    <a:pt x="3310" y="11733"/>
                  </a:cubicBezTo>
                  <a:cubicBezTo>
                    <a:pt x="2511" y="13217"/>
                    <a:pt x="1804" y="14769"/>
                    <a:pt x="1256" y="16389"/>
                  </a:cubicBezTo>
                  <a:cubicBezTo>
                    <a:pt x="708" y="17896"/>
                    <a:pt x="297" y="19471"/>
                    <a:pt x="23" y="21069"/>
                  </a:cubicBezTo>
                  <a:cubicBezTo>
                    <a:pt x="1" y="21114"/>
                    <a:pt x="46" y="21183"/>
                    <a:pt x="92" y="21183"/>
                  </a:cubicBezTo>
                  <a:cubicBezTo>
                    <a:pt x="160" y="21183"/>
                    <a:pt x="206" y="21160"/>
                    <a:pt x="206" y="21091"/>
                  </a:cubicBezTo>
                  <a:cubicBezTo>
                    <a:pt x="411" y="19882"/>
                    <a:pt x="708" y="18695"/>
                    <a:pt x="1073" y="17508"/>
                  </a:cubicBezTo>
                  <a:cubicBezTo>
                    <a:pt x="1918" y="14837"/>
                    <a:pt x="3105" y="12258"/>
                    <a:pt x="4611" y="9884"/>
                  </a:cubicBezTo>
                  <a:cubicBezTo>
                    <a:pt x="5889" y="7876"/>
                    <a:pt x="7419" y="6004"/>
                    <a:pt x="9176" y="4383"/>
                  </a:cubicBezTo>
                  <a:cubicBezTo>
                    <a:pt x="9793" y="3835"/>
                    <a:pt x="10432" y="3310"/>
                    <a:pt x="11094" y="2831"/>
                  </a:cubicBezTo>
                  <a:cubicBezTo>
                    <a:pt x="11710" y="2420"/>
                    <a:pt x="12349" y="2032"/>
                    <a:pt x="13011" y="1690"/>
                  </a:cubicBezTo>
                  <a:lnTo>
                    <a:pt x="13011" y="1690"/>
                  </a:lnTo>
                  <a:lnTo>
                    <a:pt x="12988" y="1713"/>
                  </a:lnTo>
                  <a:cubicBezTo>
                    <a:pt x="14061" y="1142"/>
                    <a:pt x="15225" y="731"/>
                    <a:pt x="16412" y="457"/>
                  </a:cubicBezTo>
                  <a:cubicBezTo>
                    <a:pt x="17208" y="302"/>
                    <a:pt x="18004" y="196"/>
                    <a:pt x="18815" y="196"/>
                  </a:cubicBezTo>
                  <a:cubicBezTo>
                    <a:pt x="18957" y="196"/>
                    <a:pt x="19099" y="199"/>
                    <a:pt x="19242" y="206"/>
                  </a:cubicBezTo>
                  <a:lnTo>
                    <a:pt x="19219" y="206"/>
                  </a:lnTo>
                  <a:cubicBezTo>
                    <a:pt x="19607" y="229"/>
                    <a:pt x="19995" y="252"/>
                    <a:pt x="20361" y="320"/>
                  </a:cubicBezTo>
                  <a:cubicBezTo>
                    <a:pt x="20749" y="389"/>
                    <a:pt x="21137" y="480"/>
                    <a:pt x="21502" y="594"/>
                  </a:cubicBezTo>
                  <a:lnTo>
                    <a:pt x="21525" y="594"/>
                  </a:lnTo>
                  <a:cubicBezTo>
                    <a:pt x="21844" y="708"/>
                    <a:pt x="22141" y="823"/>
                    <a:pt x="22461" y="959"/>
                  </a:cubicBezTo>
                  <a:cubicBezTo>
                    <a:pt x="22780" y="1096"/>
                    <a:pt x="23077" y="1279"/>
                    <a:pt x="23396" y="1462"/>
                  </a:cubicBezTo>
                  <a:lnTo>
                    <a:pt x="23374" y="1462"/>
                  </a:lnTo>
                  <a:cubicBezTo>
                    <a:pt x="23670" y="1644"/>
                    <a:pt x="23944" y="1850"/>
                    <a:pt x="24195" y="2078"/>
                  </a:cubicBezTo>
                  <a:cubicBezTo>
                    <a:pt x="24492" y="2306"/>
                    <a:pt x="24743" y="2557"/>
                    <a:pt x="24994" y="2831"/>
                  </a:cubicBezTo>
                  <a:cubicBezTo>
                    <a:pt x="25245" y="3105"/>
                    <a:pt x="25496" y="3402"/>
                    <a:pt x="25725" y="3721"/>
                  </a:cubicBezTo>
                  <a:cubicBezTo>
                    <a:pt x="25953" y="4087"/>
                    <a:pt x="26181" y="4452"/>
                    <a:pt x="26364" y="4817"/>
                  </a:cubicBezTo>
                  <a:cubicBezTo>
                    <a:pt x="26524" y="5114"/>
                    <a:pt x="26660" y="5433"/>
                    <a:pt x="26775" y="5753"/>
                  </a:cubicBezTo>
                  <a:cubicBezTo>
                    <a:pt x="26866" y="6050"/>
                    <a:pt x="26957" y="6369"/>
                    <a:pt x="27026" y="6689"/>
                  </a:cubicBezTo>
                  <a:cubicBezTo>
                    <a:pt x="27117" y="7122"/>
                    <a:pt x="27163" y="7556"/>
                    <a:pt x="27208" y="7990"/>
                  </a:cubicBezTo>
                  <a:cubicBezTo>
                    <a:pt x="27231" y="8416"/>
                    <a:pt x="27231" y="8864"/>
                    <a:pt x="27231" y="9291"/>
                  </a:cubicBezTo>
                  <a:lnTo>
                    <a:pt x="27231" y="9291"/>
                  </a:lnTo>
                  <a:cubicBezTo>
                    <a:pt x="27185" y="10090"/>
                    <a:pt x="27071" y="10888"/>
                    <a:pt x="26934" y="11687"/>
                  </a:cubicBezTo>
                  <a:cubicBezTo>
                    <a:pt x="26866" y="12075"/>
                    <a:pt x="26797" y="12441"/>
                    <a:pt x="26706" y="12829"/>
                  </a:cubicBezTo>
                  <a:cubicBezTo>
                    <a:pt x="26615" y="13239"/>
                    <a:pt x="26501" y="13650"/>
                    <a:pt x="26364" y="14038"/>
                  </a:cubicBezTo>
                  <a:cubicBezTo>
                    <a:pt x="26364" y="14038"/>
                    <a:pt x="26364" y="14061"/>
                    <a:pt x="26364" y="14061"/>
                  </a:cubicBezTo>
                  <a:cubicBezTo>
                    <a:pt x="25588" y="16503"/>
                    <a:pt x="24378" y="18786"/>
                    <a:pt x="23008" y="20954"/>
                  </a:cubicBezTo>
                  <a:cubicBezTo>
                    <a:pt x="23008" y="20932"/>
                    <a:pt x="23008" y="20932"/>
                    <a:pt x="23008" y="20932"/>
                  </a:cubicBezTo>
                  <a:cubicBezTo>
                    <a:pt x="22483" y="21753"/>
                    <a:pt x="21936" y="22575"/>
                    <a:pt x="21365" y="23374"/>
                  </a:cubicBezTo>
                  <a:cubicBezTo>
                    <a:pt x="20794" y="24173"/>
                    <a:pt x="20201" y="24994"/>
                    <a:pt x="19585" y="25771"/>
                  </a:cubicBezTo>
                  <a:cubicBezTo>
                    <a:pt x="18352" y="27345"/>
                    <a:pt x="17051" y="28852"/>
                    <a:pt x="15659" y="30267"/>
                  </a:cubicBezTo>
                  <a:cubicBezTo>
                    <a:pt x="15225" y="30701"/>
                    <a:pt x="14791" y="31112"/>
                    <a:pt x="14358" y="31523"/>
                  </a:cubicBezTo>
                  <a:cubicBezTo>
                    <a:pt x="14358" y="31545"/>
                    <a:pt x="14335" y="31568"/>
                    <a:pt x="14335" y="31591"/>
                  </a:cubicBezTo>
                  <a:cubicBezTo>
                    <a:pt x="14335" y="31637"/>
                    <a:pt x="14358" y="31659"/>
                    <a:pt x="14380" y="31659"/>
                  </a:cubicBezTo>
                  <a:cubicBezTo>
                    <a:pt x="14403" y="31682"/>
                    <a:pt x="14426" y="31682"/>
                    <a:pt x="14449" y="31682"/>
                  </a:cubicBezTo>
                  <a:cubicBezTo>
                    <a:pt x="14472" y="31682"/>
                    <a:pt x="14495" y="31682"/>
                    <a:pt x="14517" y="31659"/>
                  </a:cubicBezTo>
                  <a:cubicBezTo>
                    <a:pt x="15955" y="30290"/>
                    <a:pt x="17325" y="28829"/>
                    <a:pt x="18603" y="27300"/>
                  </a:cubicBezTo>
                  <a:cubicBezTo>
                    <a:pt x="19881" y="25771"/>
                    <a:pt x="21068" y="24173"/>
                    <a:pt x="22187" y="22552"/>
                  </a:cubicBezTo>
                  <a:cubicBezTo>
                    <a:pt x="23305" y="20909"/>
                    <a:pt x="24332" y="19220"/>
                    <a:pt x="25222" y="17439"/>
                  </a:cubicBezTo>
                  <a:cubicBezTo>
                    <a:pt x="25656" y="16526"/>
                    <a:pt x="26044" y="15613"/>
                    <a:pt x="26364" y="14677"/>
                  </a:cubicBezTo>
                  <a:cubicBezTo>
                    <a:pt x="26524" y="14221"/>
                    <a:pt x="26660" y="13764"/>
                    <a:pt x="26775" y="13308"/>
                  </a:cubicBezTo>
                  <a:cubicBezTo>
                    <a:pt x="26889" y="12851"/>
                    <a:pt x="27003" y="12395"/>
                    <a:pt x="27094" y="11938"/>
                  </a:cubicBezTo>
                  <a:cubicBezTo>
                    <a:pt x="27277" y="11025"/>
                    <a:pt x="27391" y="10112"/>
                    <a:pt x="27414" y="9199"/>
                  </a:cubicBezTo>
                  <a:cubicBezTo>
                    <a:pt x="27437" y="8743"/>
                    <a:pt x="27437" y="8264"/>
                    <a:pt x="27391" y="7807"/>
                  </a:cubicBezTo>
                  <a:cubicBezTo>
                    <a:pt x="27345" y="7351"/>
                    <a:pt x="27277" y="6917"/>
                    <a:pt x="27185" y="6483"/>
                  </a:cubicBezTo>
                  <a:cubicBezTo>
                    <a:pt x="27071" y="6027"/>
                    <a:pt x="26934" y="5593"/>
                    <a:pt x="26752" y="5159"/>
                  </a:cubicBezTo>
                  <a:cubicBezTo>
                    <a:pt x="26569" y="4748"/>
                    <a:pt x="26364" y="4383"/>
                    <a:pt x="26136" y="4018"/>
                  </a:cubicBezTo>
                  <a:cubicBezTo>
                    <a:pt x="25747" y="3379"/>
                    <a:pt x="25268" y="2808"/>
                    <a:pt x="24743" y="2283"/>
                  </a:cubicBezTo>
                  <a:cubicBezTo>
                    <a:pt x="24241" y="1804"/>
                    <a:pt x="23693" y="1416"/>
                    <a:pt x="23100" y="1074"/>
                  </a:cubicBezTo>
                  <a:cubicBezTo>
                    <a:pt x="22529" y="754"/>
                    <a:pt x="21913" y="503"/>
                    <a:pt x="21297" y="320"/>
                  </a:cubicBezTo>
                  <a:cubicBezTo>
                    <a:pt x="20475" y="115"/>
                    <a:pt x="19653" y="1"/>
                    <a:pt x="188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52" name="Google Shape;7252;p25"/>
            <p:cNvSpPr/>
            <p:nvPr/>
          </p:nvSpPr>
          <p:spPr>
            <a:xfrm>
              <a:off x="6338750" y="2353325"/>
              <a:ext cx="545550" cy="270725"/>
            </a:xfrm>
            <a:custGeom>
              <a:avLst/>
              <a:gdLst/>
              <a:ahLst/>
              <a:cxnLst/>
              <a:rect l="l" t="t" r="r" b="b"/>
              <a:pathLst>
                <a:path w="21822" h="10829" extrusionOk="0">
                  <a:moveTo>
                    <a:pt x="114" y="1"/>
                  </a:moveTo>
                  <a:cubicBezTo>
                    <a:pt x="92" y="1"/>
                    <a:pt x="92" y="1"/>
                    <a:pt x="69" y="24"/>
                  </a:cubicBezTo>
                  <a:cubicBezTo>
                    <a:pt x="23" y="47"/>
                    <a:pt x="0" y="92"/>
                    <a:pt x="23" y="138"/>
                  </a:cubicBezTo>
                  <a:cubicBezTo>
                    <a:pt x="548" y="1165"/>
                    <a:pt x="1279" y="2078"/>
                    <a:pt x="2055" y="2900"/>
                  </a:cubicBezTo>
                  <a:cubicBezTo>
                    <a:pt x="2465" y="3333"/>
                    <a:pt x="2922" y="3744"/>
                    <a:pt x="3356" y="4155"/>
                  </a:cubicBezTo>
                  <a:cubicBezTo>
                    <a:pt x="3812" y="4543"/>
                    <a:pt x="4269" y="4931"/>
                    <a:pt x="4725" y="5296"/>
                  </a:cubicBezTo>
                  <a:cubicBezTo>
                    <a:pt x="5684" y="6050"/>
                    <a:pt x="6688" y="6780"/>
                    <a:pt x="7715" y="7442"/>
                  </a:cubicBezTo>
                  <a:cubicBezTo>
                    <a:pt x="8857" y="8150"/>
                    <a:pt x="9998" y="8811"/>
                    <a:pt x="11185" y="9405"/>
                  </a:cubicBezTo>
                  <a:cubicBezTo>
                    <a:pt x="11481" y="9565"/>
                    <a:pt x="11801" y="9702"/>
                    <a:pt x="12098" y="9839"/>
                  </a:cubicBezTo>
                  <a:cubicBezTo>
                    <a:pt x="12394" y="9998"/>
                    <a:pt x="12691" y="10135"/>
                    <a:pt x="12988" y="10249"/>
                  </a:cubicBezTo>
                  <a:cubicBezTo>
                    <a:pt x="13559" y="10478"/>
                    <a:pt x="14175" y="10637"/>
                    <a:pt x="14768" y="10729"/>
                  </a:cubicBezTo>
                  <a:cubicBezTo>
                    <a:pt x="15239" y="10799"/>
                    <a:pt x="15710" y="10828"/>
                    <a:pt x="16191" y="10828"/>
                  </a:cubicBezTo>
                  <a:cubicBezTo>
                    <a:pt x="16340" y="10828"/>
                    <a:pt x="16489" y="10825"/>
                    <a:pt x="16640" y="10820"/>
                  </a:cubicBezTo>
                  <a:cubicBezTo>
                    <a:pt x="17256" y="10797"/>
                    <a:pt x="17895" y="10706"/>
                    <a:pt x="18535" y="10592"/>
                  </a:cubicBezTo>
                  <a:cubicBezTo>
                    <a:pt x="19653" y="10341"/>
                    <a:pt x="20771" y="9930"/>
                    <a:pt x="21753" y="9314"/>
                  </a:cubicBezTo>
                  <a:cubicBezTo>
                    <a:pt x="21776" y="9314"/>
                    <a:pt x="21799" y="9291"/>
                    <a:pt x="21799" y="9268"/>
                  </a:cubicBezTo>
                  <a:cubicBezTo>
                    <a:pt x="21821" y="9245"/>
                    <a:pt x="21821" y="9222"/>
                    <a:pt x="21799" y="9199"/>
                  </a:cubicBezTo>
                  <a:cubicBezTo>
                    <a:pt x="21799" y="9177"/>
                    <a:pt x="21776" y="9154"/>
                    <a:pt x="21753" y="9131"/>
                  </a:cubicBezTo>
                  <a:cubicBezTo>
                    <a:pt x="21730" y="9131"/>
                    <a:pt x="21684" y="9131"/>
                    <a:pt x="21662" y="9154"/>
                  </a:cubicBezTo>
                  <a:cubicBezTo>
                    <a:pt x="20977" y="9565"/>
                    <a:pt x="20246" y="9884"/>
                    <a:pt x="19470" y="10135"/>
                  </a:cubicBezTo>
                  <a:cubicBezTo>
                    <a:pt x="19014" y="10272"/>
                    <a:pt x="18557" y="10386"/>
                    <a:pt x="18078" y="10478"/>
                  </a:cubicBezTo>
                  <a:cubicBezTo>
                    <a:pt x="17576" y="10569"/>
                    <a:pt x="17074" y="10615"/>
                    <a:pt x="16572" y="10637"/>
                  </a:cubicBezTo>
                  <a:lnTo>
                    <a:pt x="16572" y="10637"/>
                  </a:lnTo>
                  <a:cubicBezTo>
                    <a:pt x="16200" y="10637"/>
                    <a:pt x="15849" y="10637"/>
                    <a:pt x="15476" y="10615"/>
                  </a:cubicBezTo>
                  <a:cubicBezTo>
                    <a:pt x="15111" y="10592"/>
                    <a:pt x="14746" y="10546"/>
                    <a:pt x="14380" y="10455"/>
                  </a:cubicBezTo>
                  <a:cubicBezTo>
                    <a:pt x="13832" y="10341"/>
                    <a:pt x="13308" y="10181"/>
                    <a:pt x="12805" y="9953"/>
                  </a:cubicBezTo>
                  <a:cubicBezTo>
                    <a:pt x="12531" y="9839"/>
                    <a:pt x="12280" y="9724"/>
                    <a:pt x="12006" y="9587"/>
                  </a:cubicBezTo>
                  <a:cubicBezTo>
                    <a:pt x="11733" y="9473"/>
                    <a:pt x="11459" y="9336"/>
                    <a:pt x="11185" y="9199"/>
                  </a:cubicBezTo>
                  <a:lnTo>
                    <a:pt x="11208" y="9199"/>
                  </a:lnTo>
                  <a:cubicBezTo>
                    <a:pt x="10021" y="8606"/>
                    <a:pt x="8857" y="7921"/>
                    <a:pt x="7738" y="7214"/>
                  </a:cubicBezTo>
                  <a:cubicBezTo>
                    <a:pt x="7190" y="6848"/>
                    <a:pt x="6643" y="6483"/>
                    <a:pt x="6118" y="6095"/>
                  </a:cubicBezTo>
                  <a:cubicBezTo>
                    <a:pt x="5661" y="5776"/>
                    <a:pt x="5205" y="5433"/>
                    <a:pt x="4748" y="5068"/>
                  </a:cubicBezTo>
                  <a:cubicBezTo>
                    <a:pt x="4269" y="4680"/>
                    <a:pt x="3789" y="4292"/>
                    <a:pt x="3333" y="3881"/>
                  </a:cubicBezTo>
                  <a:cubicBezTo>
                    <a:pt x="2808" y="3402"/>
                    <a:pt x="2306" y="2900"/>
                    <a:pt x="1849" y="2375"/>
                  </a:cubicBezTo>
                  <a:cubicBezTo>
                    <a:pt x="1393" y="1873"/>
                    <a:pt x="959" y="1325"/>
                    <a:pt x="594" y="754"/>
                  </a:cubicBezTo>
                  <a:lnTo>
                    <a:pt x="594" y="754"/>
                  </a:lnTo>
                  <a:cubicBezTo>
                    <a:pt x="617" y="777"/>
                    <a:pt x="617" y="777"/>
                    <a:pt x="617" y="777"/>
                  </a:cubicBezTo>
                  <a:cubicBezTo>
                    <a:pt x="457" y="549"/>
                    <a:pt x="320" y="320"/>
                    <a:pt x="206" y="69"/>
                  </a:cubicBezTo>
                  <a:cubicBezTo>
                    <a:pt x="183" y="24"/>
                    <a:pt x="137" y="1"/>
                    <a:pt x="1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53" name="Google Shape;7253;p25"/>
            <p:cNvSpPr/>
            <p:nvPr/>
          </p:nvSpPr>
          <p:spPr>
            <a:xfrm>
              <a:off x="6760450" y="1965275"/>
              <a:ext cx="101025" cy="92925"/>
            </a:xfrm>
            <a:custGeom>
              <a:avLst/>
              <a:gdLst/>
              <a:ahLst/>
              <a:cxnLst/>
              <a:rect l="l" t="t" r="r" b="b"/>
              <a:pathLst>
                <a:path w="4041" h="3717" extrusionOk="0">
                  <a:moveTo>
                    <a:pt x="890" y="1965"/>
                  </a:moveTo>
                  <a:cubicBezTo>
                    <a:pt x="1027" y="1988"/>
                    <a:pt x="1164" y="2033"/>
                    <a:pt x="1301" y="2079"/>
                  </a:cubicBezTo>
                  <a:cubicBezTo>
                    <a:pt x="1461" y="2147"/>
                    <a:pt x="1621" y="2239"/>
                    <a:pt x="1758" y="2353"/>
                  </a:cubicBezTo>
                  <a:cubicBezTo>
                    <a:pt x="1895" y="2444"/>
                    <a:pt x="2009" y="2558"/>
                    <a:pt x="2100" y="2672"/>
                  </a:cubicBezTo>
                  <a:cubicBezTo>
                    <a:pt x="2169" y="2786"/>
                    <a:pt x="2237" y="2878"/>
                    <a:pt x="2283" y="2992"/>
                  </a:cubicBezTo>
                  <a:cubicBezTo>
                    <a:pt x="2306" y="3060"/>
                    <a:pt x="2328" y="3129"/>
                    <a:pt x="2351" y="3220"/>
                  </a:cubicBezTo>
                  <a:cubicBezTo>
                    <a:pt x="2351" y="3289"/>
                    <a:pt x="2351" y="3357"/>
                    <a:pt x="2351" y="3448"/>
                  </a:cubicBezTo>
                  <a:cubicBezTo>
                    <a:pt x="2351" y="3471"/>
                    <a:pt x="2351" y="3471"/>
                    <a:pt x="2351" y="3494"/>
                  </a:cubicBezTo>
                  <a:cubicBezTo>
                    <a:pt x="2351" y="3517"/>
                    <a:pt x="2351" y="3517"/>
                    <a:pt x="2351" y="3517"/>
                  </a:cubicBezTo>
                  <a:cubicBezTo>
                    <a:pt x="2294" y="3528"/>
                    <a:pt x="2231" y="3534"/>
                    <a:pt x="2166" y="3534"/>
                  </a:cubicBezTo>
                  <a:cubicBezTo>
                    <a:pt x="2100" y="3534"/>
                    <a:pt x="2032" y="3528"/>
                    <a:pt x="1963" y="3517"/>
                  </a:cubicBezTo>
                  <a:lnTo>
                    <a:pt x="1940" y="3517"/>
                  </a:lnTo>
                  <a:cubicBezTo>
                    <a:pt x="1781" y="3494"/>
                    <a:pt x="1621" y="3448"/>
                    <a:pt x="1484" y="3403"/>
                  </a:cubicBezTo>
                  <a:cubicBezTo>
                    <a:pt x="1324" y="3334"/>
                    <a:pt x="1164" y="3243"/>
                    <a:pt x="1027" y="3129"/>
                  </a:cubicBezTo>
                  <a:cubicBezTo>
                    <a:pt x="890" y="3015"/>
                    <a:pt x="753" y="2901"/>
                    <a:pt x="639" y="2764"/>
                  </a:cubicBezTo>
                  <a:cubicBezTo>
                    <a:pt x="525" y="2627"/>
                    <a:pt x="434" y="2467"/>
                    <a:pt x="365" y="2307"/>
                  </a:cubicBezTo>
                  <a:cubicBezTo>
                    <a:pt x="343" y="2216"/>
                    <a:pt x="297" y="2147"/>
                    <a:pt x="274" y="2056"/>
                  </a:cubicBezTo>
                  <a:cubicBezTo>
                    <a:pt x="297" y="2056"/>
                    <a:pt x="320" y="2056"/>
                    <a:pt x="343" y="2033"/>
                  </a:cubicBezTo>
                  <a:cubicBezTo>
                    <a:pt x="411" y="2010"/>
                    <a:pt x="480" y="1988"/>
                    <a:pt x="548" y="1988"/>
                  </a:cubicBezTo>
                  <a:cubicBezTo>
                    <a:pt x="662" y="1965"/>
                    <a:pt x="753" y="1965"/>
                    <a:pt x="868" y="1965"/>
                  </a:cubicBezTo>
                  <a:close/>
                  <a:moveTo>
                    <a:pt x="1195" y="1"/>
                  </a:moveTo>
                  <a:cubicBezTo>
                    <a:pt x="689" y="1"/>
                    <a:pt x="315" y="445"/>
                    <a:pt x="137" y="846"/>
                  </a:cubicBezTo>
                  <a:cubicBezTo>
                    <a:pt x="69" y="1029"/>
                    <a:pt x="23" y="1189"/>
                    <a:pt x="0" y="1348"/>
                  </a:cubicBezTo>
                  <a:cubicBezTo>
                    <a:pt x="0" y="1440"/>
                    <a:pt x="0" y="1554"/>
                    <a:pt x="23" y="1645"/>
                  </a:cubicBezTo>
                  <a:cubicBezTo>
                    <a:pt x="23" y="1759"/>
                    <a:pt x="46" y="1873"/>
                    <a:pt x="69" y="1942"/>
                  </a:cubicBezTo>
                  <a:cubicBezTo>
                    <a:pt x="160" y="2376"/>
                    <a:pt x="365" y="2741"/>
                    <a:pt x="639" y="3037"/>
                  </a:cubicBezTo>
                  <a:cubicBezTo>
                    <a:pt x="799" y="3197"/>
                    <a:pt x="959" y="3334"/>
                    <a:pt x="1142" y="3425"/>
                  </a:cubicBezTo>
                  <a:cubicBezTo>
                    <a:pt x="1324" y="3540"/>
                    <a:pt x="1507" y="3608"/>
                    <a:pt x="1712" y="3654"/>
                  </a:cubicBezTo>
                  <a:cubicBezTo>
                    <a:pt x="1758" y="3677"/>
                    <a:pt x="1826" y="3677"/>
                    <a:pt x="1895" y="3699"/>
                  </a:cubicBezTo>
                  <a:cubicBezTo>
                    <a:pt x="1975" y="3711"/>
                    <a:pt x="2049" y="3717"/>
                    <a:pt x="2123" y="3717"/>
                  </a:cubicBezTo>
                  <a:cubicBezTo>
                    <a:pt x="2197" y="3717"/>
                    <a:pt x="2271" y="3711"/>
                    <a:pt x="2351" y="3699"/>
                  </a:cubicBezTo>
                  <a:cubicBezTo>
                    <a:pt x="2511" y="3699"/>
                    <a:pt x="2671" y="3654"/>
                    <a:pt x="2831" y="3585"/>
                  </a:cubicBezTo>
                  <a:cubicBezTo>
                    <a:pt x="2990" y="3517"/>
                    <a:pt x="3150" y="3425"/>
                    <a:pt x="3287" y="3289"/>
                  </a:cubicBezTo>
                  <a:cubicBezTo>
                    <a:pt x="3447" y="3174"/>
                    <a:pt x="3584" y="3060"/>
                    <a:pt x="3675" y="2901"/>
                  </a:cubicBezTo>
                  <a:cubicBezTo>
                    <a:pt x="3926" y="2604"/>
                    <a:pt x="4040" y="2261"/>
                    <a:pt x="3995" y="1965"/>
                  </a:cubicBezTo>
                  <a:cubicBezTo>
                    <a:pt x="3972" y="1782"/>
                    <a:pt x="3903" y="1622"/>
                    <a:pt x="3789" y="1485"/>
                  </a:cubicBezTo>
                  <a:cubicBezTo>
                    <a:pt x="3652" y="1303"/>
                    <a:pt x="3493" y="1189"/>
                    <a:pt x="3333" y="1143"/>
                  </a:cubicBezTo>
                  <a:lnTo>
                    <a:pt x="3241" y="1143"/>
                  </a:lnTo>
                  <a:cubicBezTo>
                    <a:pt x="3173" y="1132"/>
                    <a:pt x="3099" y="1126"/>
                    <a:pt x="3025" y="1126"/>
                  </a:cubicBezTo>
                  <a:cubicBezTo>
                    <a:pt x="2950" y="1126"/>
                    <a:pt x="2876" y="1132"/>
                    <a:pt x="2808" y="1143"/>
                  </a:cubicBezTo>
                  <a:lnTo>
                    <a:pt x="2716" y="1166"/>
                  </a:lnTo>
                  <a:cubicBezTo>
                    <a:pt x="2620" y="1182"/>
                    <a:pt x="2534" y="1198"/>
                    <a:pt x="2444" y="1198"/>
                  </a:cubicBezTo>
                  <a:cubicBezTo>
                    <a:pt x="2407" y="1198"/>
                    <a:pt x="2369" y="1195"/>
                    <a:pt x="2328" y="1189"/>
                  </a:cubicBezTo>
                  <a:cubicBezTo>
                    <a:pt x="2283" y="1189"/>
                    <a:pt x="2260" y="1166"/>
                    <a:pt x="2214" y="1166"/>
                  </a:cubicBezTo>
                  <a:lnTo>
                    <a:pt x="2191" y="1143"/>
                  </a:lnTo>
                  <a:cubicBezTo>
                    <a:pt x="2146" y="1074"/>
                    <a:pt x="2123" y="1029"/>
                    <a:pt x="2100" y="960"/>
                  </a:cubicBezTo>
                  <a:cubicBezTo>
                    <a:pt x="2055" y="892"/>
                    <a:pt x="2032" y="823"/>
                    <a:pt x="2009" y="755"/>
                  </a:cubicBezTo>
                  <a:lnTo>
                    <a:pt x="1986" y="641"/>
                  </a:lnTo>
                  <a:cubicBezTo>
                    <a:pt x="1963" y="550"/>
                    <a:pt x="1918" y="435"/>
                    <a:pt x="1849" y="344"/>
                  </a:cubicBezTo>
                  <a:cubicBezTo>
                    <a:pt x="1781" y="230"/>
                    <a:pt x="1689" y="161"/>
                    <a:pt x="1598" y="93"/>
                  </a:cubicBezTo>
                  <a:cubicBezTo>
                    <a:pt x="1507" y="47"/>
                    <a:pt x="1415" y="25"/>
                    <a:pt x="1324" y="2"/>
                  </a:cubicBezTo>
                  <a:lnTo>
                    <a:pt x="1233" y="2"/>
                  </a:lnTo>
                  <a:cubicBezTo>
                    <a:pt x="1220" y="1"/>
                    <a:pt x="1208" y="1"/>
                    <a:pt x="11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54" name="Google Shape;7254;p25"/>
            <p:cNvSpPr/>
            <p:nvPr/>
          </p:nvSpPr>
          <p:spPr>
            <a:xfrm>
              <a:off x="6703950" y="1910525"/>
              <a:ext cx="29125" cy="29125"/>
            </a:xfrm>
            <a:custGeom>
              <a:avLst/>
              <a:gdLst/>
              <a:ahLst/>
              <a:cxnLst/>
              <a:rect l="l" t="t" r="r" b="b"/>
              <a:pathLst>
                <a:path w="1165" h="1165" extrusionOk="0">
                  <a:moveTo>
                    <a:pt x="594" y="0"/>
                  </a:moveTo>
                  <a:cubicBezTo>
                    <a:pt x="274" y="0"/>
                    <a:pt x="1" y="252"/>
                    <a:pt x="1" y="571"/>
                  </a:cubicBezTo>
                  <a:cubicBezTo>
                    <a:pt x="1" y="891"/>
                    <a:pt x="274" y="1165"/>
                    <a:pt x="594" y="1165"/>
                  </a:cubicBezTo>
                  <a:cubicBezTo>
                    <a:pt x="914" y="1165"/>
                    <a:pt x="1165" y="891"/>
                    <a:pt x="1165" y="571"/>
                  </a:cubicBezTo>
                  <a:cubicBezTo>
                    <a:pt x="1165" y="252"/>
                    <a:pt x="914" y="0"/>
                    <a:pt x="594"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55" name="Google Shape;7255;p25"/>
            <p:cNvSpPr/>
            <p:nvPr/>
          </p:nvSpPr>
          <p:spPr>
            <a:xfrm>
              <a:off x="6923075" y="2048050"/>
              <a:ext cx="29125" cy="29700"/>
            </a:xfrm>
            <a:custGeom>
              <a:avLst/>
              <a:gdLst/>
              <a:ahLst/>
              <a:cxnLst/>
              <a:rect l="l" t="t" r="r" b="b"/>
              <a:pathLst>
                <a:path w="1165" h="1188" extrusionOk="0">
                  <a:moveTo>
                    <a:pt x="594" y="0"/>
                  </a:moveTo>
                  <a:cubicBezTo>
                    <a:pt x="274" y="0"/>
                    <a:pt x="0" y="274"/>
                    <a:pt x="0" y="594"/>
                  </a:cubicBezTo>
                  <a:cubicBezTo>
                    <a:pt x="0" y="913"/>
                    <a:pt x="274" y="1187"/>
                    <a:pt x="594" y="1187"/>
                  </a:cubicBezTo>
                  <a:cubicBezTo>
                    <a:pt x="913" y="1187"/>
                    <a:pt x="1165" y="913"/>
                    <a:pt x="1165" y="594"/>
                  </a:cubicBezTo>
                  <a:cubicBezTo>
                    <a:pt x="1165" y="274"/>
                    <a:pt x="913" y="0"/>
                    <a:pt x="594"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56" name="Google Shape;7256;p25"/>
            <p:cNvSpPr/>
            <p:nvPr/>
          </p:nvSpPr>
          <p:spPr>
            <a:xfrm>
              <a:off x="6935625" y="2081725"/>
              <a:ext cx="5175" cy="5150"/>
            </a:xfrm>
            <a:custGeom>
              <a:avLst/>
              <a:gdLst/>
              <a:ahLst/>
              <a:cxnLst/>
              <a:rect l="l" t="t" r="r" b="b"/>
              <a:pathLst>
                <a:path w="207" h="206" extrusionOk="0">
                  <a:moveTo>
                    <a:pt x="115" y="0"/>
                  </a:moveTo>
                  <a:cubicBezTo>
                    <a:pt x="46" y="0"/>
                    <a:pt x="1" y="46"/>
                    <a:pt x="1" y="91"/>
                  </a:cubicBezTo>
                  <a:cubicBezTo>
                    <a:pt x="1" y="160"/>
                    <a:pt x="46" y="205"/>
                    <a:pt x="115" y="205"/>
                  </a:cubicBezTo>
                  <a:cubicBezTo>
                    <a:pt x="160" y="205"/>
                    <a:pt x="206" y="160"/>
                    <a:pt x="206" y="91"/>
                  </a:cubicBezTo>
                  <a:cubicBezTo>
                    <a:pt x="206" y="46"/>
                    <a:pt x="160" y="0"/>
                    <a:pt x="115"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57" name="Google Shape;7257;p25"/>
            <p:cNvSpPr/>
            <p:nvPr/>
          </p:nvSpPr>
          <p:spPr>
            <a:xfrm>
              <a:off x="6719350" y="1944775"/>
              <a:ext cx="5175" cy="5725"/>
            </a:xfrm>
            <a:custGeom>
              <a:avLst/>
              <a:gdLst/>
              <a:ahLst/>
              <a:cxnLst/>
              <a:rect l="l" t="t" r="r" b="b"/>
              <a:pathLst>
                <a:path w="207" h="229" extrusionOk="0">
                  <a:moveTo>
                    <a:pt x="115" y="0"/>
                  </a:moveTo>
                  <a:cubicBezTo>
                    <a:pt x="46" y="0"/>
                    <a:pt x="1" y="46"/>
                    <a:pt x="1" y="114"/>
                  </a:cubicBezTo>
                  <a:cubicBezTo>
                    <a:pt x="1" y="160"/>
                    <a:pt x="46" y="228"/>
                    <a:pt x="115" y="228"/>
                  </a:cubicBezTo>
                  <a:cubicBezTo>
                    <a:pt x="161" y="228"/>
                    <a:pt x="206" y="160"/>
                    <a:pt x="206" y="114"/>
                  </a:cubicBezTo>
                  <a:cubicBezTo>
                    <a:pt x="206" y="46"/>
                    <a:pt x="161" y="0"/>
                    <a:pt x="115"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58" name="Google Shape;7258;p25"/>
            <p:cNvSpPr/>
            <p:nvPr/>
          </p:nvSpPr>
          <p:spPr>
            <a:xfrm>
              <a:off x="6630350" y="1936550"/>
              <a:ext cx="33100" cy="25300"/>
            </a:xfrm>
            <a:custGeom>
              <a:avLst/>
              <a:gdLst/>
              <a:ahLst/>
              <a:cxnLst/>
              <a:rect l="l" t="t" r="r" b="b"/>
              <a:pathLst>
                <a:path w="1324" h="1012" extrusionOk="0">
                  <a:moveTo>
                    <a:pt x="430" y="1"/>
                  </a:moveTo>
                  <a:cubicBezTo>
                    <a:pt x="296" y="1"/>
                    <a:pt x="181" y="47"/>
                    <a:pt x="114" y="146"/>
                  </a:cubicBezTo>
                  <a:cubicBezTo>
                    <a:pt x="0" y="329"/>
                    <a:pt x="114" y="649"/>
                    <a:pt x="411" y="854"/>
                  </a:cubicBezTo>
                  <a:cubicBezTo>
                    <a:pt x="564" y="960"/>
                    <a:pt x="729" y="1011"/>
                    <a:pt x="871" y="1011"/>
                  </a:cubicBezTo>
                  <a:cubicBezTo>
                    <a:pt x="1006" y="1011"/>
                    <a:pt x="1121" y="965"/>
                    <a:pt x="1187" y="877"/>
                  </a:cubicBezTo>
                  <a:cubicBezTo>
                    <a:pt x="1324" y="671"/>
                    <a:pt x="1187" y="352"/>
                    <a:pt x="890" y="146"/>
                  </a:cubicBezTo>
                  <a:cubicBezTo>
                    <a:pt x="738" y="52"/>
                    <a:pt x="573" y="1"/>
                    <a:pt x="43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59" name="Google Shape;7259;p25"/>
            <p:cNvSpPr/>
            <p:nvPr/>
          </p:nvSpPr>
          <p:spPr>
            <a:xfrm>
              <a:off x="6910525" y="2113750"/>
              <a:ext cx="33125" cy="24975"/>
            </a:xfrm>
            <a:custGeom>
              <a:avLst/>
              <a:gdLst/>
              <a:ahLst/>
              <a:cxnLst/>
              <a:rect l="l" t="t" r="r" b="b"/>
              <a:pathLst>
                <a:path w="1325" h="999" extrusionOk="0">
                  <a:moveTo>
                    <a:pt x="433" y="0"/>
                  </a:moveTo>
                  <a:cubicBezTo>
                    <a:pt x="302" y="0"/>
                    <a:pt x="193" y="46"/>
                    <a:pt x="137" y="134"/>
                  </a:cubicBezTo>
                  <a:cubicBezTo>
                    <a:pt x="0" y="340"/>
                    <a:pt x="114" y="659"/>
                    <a:pt x="411" y="842"/>
                  </a:cubicBezTo>
                  <a:cubicBezTo>
                    <a:pt x="564" y="948"/>
                    <a:pt x="729" y="999"/>
                    <a:pt x="871" y="999"/>
                  </a:cubicBezTo>
                  <a:cubicBezTo>
                    <a:pt x="1006" y="999"/>
                    <a:pt x="1121" y="953"/>
                    <a:pt x="1187" y="865"/>
                  </a:cubicBezTo>
                  <a:cubicBezTo>
                    <a:pt x="1324" y="659"/>
                    <a:pt x="1187" y="340"/>
                    <a:pt x="891" y="157"/>
                  </a:cubicBezTo>
                  <a:cubicBezTo>
                    <a:pt x="738" y="51"/>
                    <a:pt x="573" y="0"/>
                    <a:pt x="43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7260" name="Google Shape;7260;p25"/>
          <p:cNvGrpSpPr/>
          <p:nvPr/>
        </p:nvGrpSpPr>
        <p:grpSpPr>
          <a:xfrm rot="-3555206">
            <a:off x="11568726" y="1484993"/>
            <a:ext cx="268937" cy="417465"/>
            <a:chOff x="1036425" y="2562175"/>
            <a:chExt cx="119850" cy="186050"/>
          </a:xfrm>
        </p:grpSpPr>
        <p:sp>
          <p:nvSpPr>
            <p:cNvPr id="7261" name="Google Shape;7261;p25"/>
            <p:cNvSpPr/>
            <p:nvPr/>
          </p:nvSpPr>
          <p:spPr>
            <a:xfrm>
              <a:off x="1036425" y="2562175"/>
              <a:ext cx="119850" cy="111300"/>
            </a:xfrm>
            <a:custGeom>
              <a:avLst/>
              <a:gdLst/>
              <a:ahLst/>
              <a:cxnLst/>
              <a:rect l="l" t="t" r="r" b="b"/>
              <a:pathLst>
                <a:path w="4794" h="4452" extrusionOk="0">
                  <a:moveTo>
                    <a:pt x="4634" y="1"/>
                  </a:moveTo>
                  <a:cubicBezTo>
                    <a:pt x="4634" y="1"/>
                    <a:pt x="4611" y="1"/>
                    <a:pt x="4588" y="24"/>
                  </a:cubicBezTo>
                  <a:cubicBezTo>
                    <a:pt x="4064" y="298"/>
                    <a:pt x="3607" y="572"/>
                    <a:pt x="3173" y="845"/>
                  </a:cubicBezTo>
                  <a:lnTo>
                    <a:pt x="2671" y="1165"/>
                  </a:lnTo>
                  <a:cubicBezTo>
                    <a:pt x="2101" y="1530"/>
                    <a:pt x="1667" y="1827"/>
                    <a:pt x="1302" y="2124"/>
                  </a:cubicBezTo>
                  <a:cubicBezTo>
                    <a:pt x="1028" y="2329"/>
                    <a:pt x="822" y="2535"/>
                    <a:pt x="617" y="2717"/>
                  </a:cubicBezTo>
                  <a:cubicBezTo>
                    <a:pt x="526" y="2808"/>
                    <a:pt x="434" y="2923"/>
                    <a:pt x="366" y="3014"/>
                  </a:cubicBezTo>
                  <a:cubicBezTo>
                    <a:pt x="275" y="3105"/>
                    <a:pt x="206" y="3196"/>
                    <a:pt x="160" y="3311"/>
                  </a:cubicBezTo>
                  <a:cubicBezTo>
                    <a:pt x="46" y="3516"/>
                    <a:pt x="1" y="3699"/>
                    <a:pt x="23" y="3858"/>
                  </a:cubicBezTo>
                  <a:cubicBezTo>
                    <a:pt x="69" y="4041"/>
                    <a:pt x="183" y="4201"/>
                    <a:pt x="389" y="4315"/>
                  </a:cubicBezTo>
                  <a:cubicBezTo>
                    <a:pt x="457" y="4383"/>
                    <a:pt x="548" y="4406"/>
                    <a:pt x="663" y="4429"/>
                  </a:cubicBezTo>
                  <a:cubicBezTo>
                    <a:pt x="731" y="4452"/>
                    <a:pt x="799" y="4452"/>
                    <a:pt x="868" y="4452"/>
                  </a:cubicBezTo>
                  <a:lnTo>
                    <a:pt x="959" y="4452"/>
                  </a:lnTo>
                  <a:cubicBezTo>
                    <a:pt x="1142" y="4429"/>
                    <a:pt x="1324" y="4361"/>
                    <a:pt x="1530" y="4246"/>
                  </a:cubicBezTo>
                  <a:cubicBezTo>
                    <a:pt x="1735" y="4155"/>
                    <a:pt x="1918" y="3995"/>
                    <a:pt x="2146" y="3790"/>
                  </a:cubicBezTo>
                  <a:cubicBezTo>
                    <a:pt x="2329" y="3630"/>
                    <a:pt x="2511" y="3425"/>
                    <a:pt x="2740" y="3174"/>
                  </a:cubicBezTo>
                  <a:cubicBezTo>
                    <a:pt x="3082" y="2763"/>
                    <a:pt x="3424" y="2306"/>
                    <a:pt x="3812" y="1713"/>
                  </a:cubicBezTo>
                  <a:cubicBezTo>
                    <a:pt x="4064" y="1348"/>
                    <a:pt x="4292" y="960"/>
                    <a:pt x="4588" y="480"/>
                  </a:cubicBezTo>
                  <a:lnTo>
                    <a:pt x="4657" y="343"/>
                  </a:lnTo>
                  <a:lnTo>
                    <a:pt x="4703" y="252"/>
                  </a:lnTo>
                  <a:lnTo>
                    <a:pt x="4748" y="161"/>
                  </a:lnTo>
                  <a:cubicBezTo>
                    <a:pt x="4794" y="115"/>
                    <a:pt x="4771" y="69"/>
                    <a:pt x="4725" y="47"/>
                  </a:cubicBezTo>
                  <a:cubicBezTo>
                    <a:pt x="4725" y="24"/>
                    <a:pt x="4703" y="24"/>
                    <a:pt x="4703" y="24"/>
                  </a:cubicBezTo>
                  <a:cubicBezTo>
                    <a:pt x="4680" y="24"/>
                    <a:pt x="4657" y="1"/>
                    <a:pt x="4634" y="1"/>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62" name="Google Shape;7262;p25"/>
            <p:cNvSpPr/>
            <p:nvPr/>
          </p:nvSpPr>
          <p:spPr>
            <a:xfrm>
              <a:off x="1095200" y="2640925"/>
              <a:ext cx="51375" cy="107300"/>
            </a:xfrm>
            <a:custGeom>
              <a:avLst/>
              <a:gdLst/>
              <a:ahLst/>
              <a:cxnLst/>
              <a:rect l="l" t="t" r="r" b="b"/>
              <a:pathLst>
                <a:path w="2055" h="4292" extrusionOk="0">
                  <a:moveTo>
                    <a:pt x="1918" y="1"/>
                  </a:moveTo>
                  <a:cubicBezTo>
                    <a:pt x="1895" y="24"/>
                    <a:pt x="1895" y="24"/>
                    <a:pt x="1895" y="46"/>
                  </a:cubicBezTo>
                  <a:cubicBezTo>
                    <a:pt x="1849" y="46"/>
                    <a:pt x="1827" y="69"/>
                    <a:pt x="1827" y="92"/>
                  </a:cubicBezTo>
                  <a:cubicBezTo>
                    <a:pt x="1781" y="138"/>
                    <a:pt x="1758" y="183"/>
                    <a:pt x="1735" y="229"/>
                  </a:cubicBezTo>
                  <a:cubicBezTo>
                    <a:pt x="1598" y="457"/>
                    <a:pt x="1439" y="663"/>
                    <a:pt x="1302" y="868"/>
                  </a:cubicBezTo>
                  <a:lnTo>
                    <a:pt x="1279" y="914"/>
                  </a:lnTo>
                  <a:cubicBezTo>
                    <a:pt x="1096" y="1165"/>
                    <a:pt x="936" y="1393"/>
                    <a:pt x="822" y="1599"/>
                  </a:cubicBezTo>
                  <a:cubicBezTo>
                    <a:pt x="617" y="1895"/>
                    <a:pt x="480" y="2146"/>
                    <a:pt x="343" y="2420"/>
                  </a:cubicBezTo>
                  <a:cubicBezTo>
                    <a:pt x="183" y="2717"/>
                    <a:pt x="92" y="2991"/>
                    <a:pt x="46" y="3242"/>
                  </a:cubicBezTo>
                  <a:cubicBezTo>
                    <a:pt x="1" y="3356"/>
                    <a:pt x="1" y="3493"/>
                    <a:pt x="1" y="3607"/>
                  </a:cubicBezTo>
                  <a:cubicBezTo>
                    <a:pt x="1" y="3721"/>
                    <a:pt x="23" y="3813"/>
                    <a:pt x="69" y="3904"/>
                  </a:cubicBezTo>
                  <a:cubicBezTo>
                    <a:pt x="115" y="3995"/>
                    <a:pt x="183" y="4087"/>
                    <a:pt x="275" y="4155"/>
                  </a:cubicBezTo>
                  <a:cubicBezTo>
                    <a:pt x="343" y="4201"/>
                    <a:pt x="434" y="4246"/>
                    <a:pt x="526" y="4269"/>
                  </a:cubicBezTo>
                  <a:cubicBezTo>
                    <a:pt x="571" y="4269"/>
                    <a:pt x="617" y="4292"/>
                    <a:pt x="640" y="4292"/>
                  </a:cubicBezTo>
                  <a:cubicBezTo>
                    <a:pt x="685" y="4292"/>
                    <a:pt x="731" y="4269"/>
                    <a:pt x="777" y="4269"/>
                  </a:cubicBezTo>
                  <a:cubicBezTo>
                    <a:pt x="845" y="4246"/>
                    <a:pt x="914" y="4223"/>
                    <a:pt x="982" y="4178"/>
                  </a:cubicBezTo>
                  <a:cubicBezTo>
                    <a:pt x="1142" y="4041"/>
                    <a:pt x="1256" y="3881"/>
                    <a:pt x="1324" y="3721"/>
                  </a:cubicBezTo>
                  <a:cubicBezTo>
                    <a:pt x="1461" y="3516"/>
                    <a:pt x="1530" y="3265"/>
                    <a:pt x="1598" y="3059"/>
                  </a:cubicBezTo>
                  <a:cubicBezTo>
                    <a:pt x="1667" y="2854"/>
                    <a:pt x="1713" y="2603"/>
                    <a:pt x="1781" y="2283"/>
                  </a:cubicBezTo>
                  <a:cubicBezTo>
                    <a:pt x="1872" y="1827"/>
                    <a:pt x="1941" y="1348"/>
                    <a:pt x="2009" y="777"/>
                  </a:cubicBezTo>
                  <a:cubicBezTo>
                    <a:pt x="2032" y="526"/>
                    <a:pt x="2032" y="298"/>
                    <a:pt x="2055" y="92"/>
                  </a:cubicBezTo>
                  <a:cubicBezTo>
                    <a:pt x="2055" y="69"/>
                    <a:pt x="2055" y="46"/>
                    <a:pt x="2032" y="24"/>
                  </a:cubicBezTo>
                  <a:cubicBezTo>
                    <a:pt x="2032" y="24"/>
                    <a:pt x="2009" y="1"/>
                    <a:pt x="1986" y="1"/>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7263" name="Google Shape;7263;p25"/>
          <p:cNvGrpSpPr/>
          <p:nvPr/>
        </p:nvGrpSpPr>
        <p:grpSpPr>
          <a:xfrm rot="-4199169">
            <a:off x="522634" y="4804849"/>
            <a:ext cx="1301636" cy="1102559"/>
            <a:chOff x="6536750" y="766975"/>
            <a:chExt cx="776100" cy="657400"/>
          </a:xfrm>
        </p:grpSpPr>
        <p:sp>
          <p:nvSpPr>
            <p:cNvPr id="7264" name="Google Shape;7264;p25"/>
            <p:cNvSpPr/>
            <p:nvPr/>
          </p:nvSpPr>
          <p:spPr>
            <a:xfrm>
              <a:off x="6536750" y="766975"/>
              <a:ext cx="776100" cy="657400"/>
            </a:xfrm>
            <a:custGeom>
              <a:avLst/>
              <a:gdLst/>
              <a:ahLst/>
              <a:cxnLst/>
              <a:rect l="l" t="t" r="r" b="b"/>
              <a:pathLst>
                <a:path w="31044" h="26296" extrusionOk="0">
                  <a:moveTo>
                    <a:pt x="27391" y="1"/>
                  </a:moveTo>
                  <a:cubicBezTo>
                    <a:pt x="27072" y="1"/>
                    <a:pt x="26706" y="46"/>
                    <a:pt x="26364" y="160"/>
                  </a:cubicBezTo>
                  <a:cubicBezTo>
                    <a:pt x="25907" y="275"/>
                    <a:pt x="25474" y="480"/>
                    <a:pt x="25017" y="800"/>
                  </a:cubicBezTo>
                  <a:lnTo>
                    <a:pt x="24994" y="800"/>
                  </a:lnTo>
                  <a:cubicBezTo>
                    <a:pt x="24789" y="754"/>
                    <a:pt x="24584" y="731"/>
                    <a:pt x="24378" y="708"/>
                  </a:cubicBezTo>
                  <a:cubicBezTo>
                    <a:pt x="24196" y="685"/>
                    <a:pt x="24013" y="685"/>
                    <a:pt x="23830" y="685"/>
                  </a:cubicBezTo>
                  <a:cubicBezTo>
                    <a:pt x="22666" y="685"/>
                    <a:pt x="21457" y="1028"/>
                    <a:pt x="20110" y="1713"/>
                  </a:cubicBezTo>
                  <a:cubicBezTo>
                    <a:pt x="19539" y="2032"/>
                    <a:pt x="18946" y="2374"/>
                    <a:pt x="18284" y="2854"/>
                  </a:cubicBezTo>
                  <a:cubicBezTo>
                    <a:pt x="17987" y="3059"/>
                    <a:pt x="17690" y="3265"/>
                    <a:pt x="17416" y="3493"/>
                  </a:cubicBezTo>
                  <a:cubicBezTo>
                    <a:pt x="17097" y="3721"/>
                    <a:pt x="16800" y="3949"/>
                    <a:pt x="16503" y="4178"/>
                  </a:cubicBezTo>
                  <a:cubicBezTo>
                    <a:pt x="15636" y="4862"/>
                    <a:pt x="14746" y="5593"/>
                    <a:pt x="13764" y="6415"/>
                  </a:cubicBezTo>
                  <a:cubicBezTo>
                    <a:pt x="13719" y="6460"/>
                    <a:pt x="13673" y="6483"/>
                    <a:pt x="13627" y="6529"/>
                  </a:cubicBezTo>
                  <a:cubicBezTo>
                    <a:pt x="13605" y="6529"/>
                    <a:pt x="13605" y="6552"/>
                    <a:pt x="13605" y="6552"/>
                  </a:cubicBezTo>
                  <a:cubicBezTo>
                    <a:pt x="13513" y="6620"/>
                    <a:pt x="13445" y="6688"/>
                    <a:pt x="13376" y="6757"/>
                  </a:cubicBezTo>
                  <a:lnTo>
                    <a:pt x="13308" y="6825"/>
                  </a:lnTo>
                  <a:cubicBezTo>
                    <a:pt x="13194" y="6917"/>
                    <a:pt x="13057" y="7031"/>
                    <a:pt x="12943" y="7122"/>
                  </a:cubicBezTo>
                  <a:cubicBezTo>
                    <a:pt x="11756" y="8172"/>
                    <a:pt x="10637" y="9245"/>
                    <a:pt x="9587" y="10341"/>
                  </a:cubicBezTo>
                  <a:cubicBezTo>
                    <a:pt x="8537" y="11413"/>
                    <a:pt x="7510" y="12577"/>
                    <a:pt x="6506" y="13787"/>
                  </a:cubicBezTo>
                  <a:cubicBezTo>
                    <a:pt x="6301" y="14015"/>
                    <a:pt x="6118" y="14244"/>
                    <a:pt x="5935" y="14472"/>
                  </a:cubicBezTo>
                  <a:cubicBezTo>
                    <a:pt x="5821" y="14563"/>
                    <a:pt x="5707" y="14654"/>
                    <a:pt x="5616" y="14769"/>
                  </a:cubicBezTo>
                  <a:lnTo>
                    <a:pt x="5456" y="14928"/>
                  </a:lnTo>
                  <a:cubicBezTo>
                    <a:pt x="5296" y="15111"/>
                    <a:pt x="5182" y="15316"/>
                    <a:pt x="5114" y="15545"/>
                  </a:cubicBezTo>
                  <a:cubicBezTo>
                    <a:pt x="4634" y="16161"/>
                    <a:pt x="4155" y="16823"/>
                    <a:pt x="3698" y="17462"/>
                  </a:cubicBezTo>
                  <a:cubicBezTo>
                    <a:pt x="3288" y="18055"/>
                    <a:pt x="2854" y="18695"/>
                    <a:pt x="2420" y="19379"/>
                  </a:cubicBezTo>
                  <a:cubicBezTo>
                    <a:pt x="2215" y="19699"/>
                    <a:pt x="2009" y="20018"/>
                    <a:pt x="1804" y="20361"/>
                  </a:cubicBezTo>
                  <a:cubicBezTo>
                    <a:pt x="1599" y="20703"/>
                    <a:pt x="1370" y="21046"/>
                    <a:pt x="1165" y="21388"/>
                  </a:cubicBezTo>
                  <a:cubicBezTo>
                    <a:pt x="1119" y="21502"/>
                    <a:pt x="1051" y="21616"/>
                    <a:pt x="982" y="21707"/>
                  </a:cubicBezTo>
                  <a:cubicBezTo>
                    <a:pt x="982" y="21707"/>
                    <a:pt x="959" y="21799"/>
                    <a:pt x="937" y="21799"/>
                  </a:cubicBezTo>
                  <a:cubicBezTo>
                    <a:pt x="754" y="22027"/>
                    <a:pt x="594" y="22278"/>
                    <a:pt x="457" y="22529"/>
                  </a:cubicBezTo>
                  <a:cubicBezTo>
                    <a:pt x="252" y="22894"/>
                    <a:pt x="138" y="23260"/>
                    <a:pt x="92" y="23625"/>
                  </a:cubicBezTo>
                  <a:cubicBezTo>
                    <a:pt x="1" y="24287"/>
                    <a:pt x="183" y="24971"/>
                    <a:pt x="640" y="25474"/>
                  </a:cubicBezTo>
                  <a:cubicBezTo>
                    <a:pt x="1096" y="25999"/>
                    <a:pt x="1735" y="26295"/>
                    <a:pt x="2443" y="26295"/>
                  </a:cubicBezTo>
                  <a:cubicBezTo>
                    <a:pt x="2808" y="26295"/>
                    <a:pt x="3151" y="26227"/>
                    <a:pt x="3539" y="26090"/>
                  </a:cubicBezTo>
                  <a:cubicBezTo>
                    <a:pt x="3790" y="25999"/>
                    <a:pt x="4018" y="25885"/>
                    <a:pt x="4201" y="25770"/>
                  </a:cubicBezTo>
                  <a:cubicBezTo>
                    <a:pt x="4246" y="25770"/>
                    <a:pt x="4292" y="25748"/>
                    <a:pt x="4338" y="25748"/>
                  </a:cubicBezTo>
                  <a:cubicBezTo>
                    <a:pt x="4452" y="25702"/>
                    <a:pt x="4566" y="25656"/>
                    <a:pt x="4680" y="25633"/>
                  </a:cubicBezTo>
                  <a:cubicBezTo>
                    <a:pt x="5068" y="25496"/>
                    <a:pt x="5456" y="25360"/>
                    <a:pt x="5821" y="25223"/>
                  </a:cubicBezTo>
                  <a:cubicBezTo>
                    <a:pt x="6186" y="25086"/>
                    <a:pt x="6552" y="24949"/>
                    <a:pt x="6917" y="24812"/>
                  </a:cubicBezTo>
                  <a:cubicBezTo>
                    <a:pt x="7647" y="24515"/>
                    <a:pt x="8355" y="24241"/>
                    <a:pt x="9040" y="23944"/>
                  </a:cubicBezTo>
                  <a:cubicBezTo>
                    <a:pt x="10432" y="23328"/>
                    <a:pt x="11847" y="22643"/>
                    <a:pt x="13194" y="21913"/>
                  </a:cubicBezTo>
                  <a:cubicBezTo>
                    <a:pt x="14381" y="21274"/>
                    <a:pt x="15545" y="20612"/>
                    <a:pt x="16640" y="19927"/>
                  </a:cubicBezTo>
                  <a:cubicBezTo>
                    <a:pt x="16846" y="20087"/>
                    <a:pt x="17097" y="20224"/>
                    <a:pt x="17371" y="20292"/>
                  </a:cubicBezTo>
                  <a:cubicBezTo>
                    <a:pt x="17599" y="20384"/>
                    <a:pt x="17850" y="20429"/>
                    <a:pt x="18124" y="20429"/>
                  </a:cubicBezTo>
                  <a:cubicBezTo>
                    <a:pt x="18170" y="20429"/>
                    <a:pt x="18215" y="20452"/>
                    <a:pt x="18284" y="20452"/>
                  </a:cubicBezTo>
                  <a:cubicBezTo>
                    <a:pt x="18466" y="20452"/>
                    <a:pt x="18672" y="20429"/>
                    <a:pt x="18877" y="20384"/>
                  </a:cubicBezTo>
                  <a:cubicBezTo>
                    <a:pt x="19060" y="20361"/>
                    <a:pt x="19242" y="20315"/>
                    <a:pt x="19402" y="20269"/>
                  </a:cubicBezTo>
                  <a:cubicBezTo>
                    <a:pt x="19585" y="20224"/>
                    <a:pt x="19745" y="20155"/>
                    <a:pt x="19904" y="20110"/>
                  </a:cubicBezTo>
                  <a:cubicBezTo>
                    <a:pt x="20475" y="19904"/>
                    <a:pt x="21046" y="19608"/>
                    <a:pt x="21662" y="19242"/>
                  </a:cubicBezTo>
                  <a:cubicBezTo>
                    <a:pt x="22141" y="18946"/>
                    <a:pt x="22621" y="18603"/>
                    <a:pt x="23191" y="18170"/>
                  </a:cubicBezTo>
                  <a:cubicBezTo>
                    <a:pt x="23671" y="17782"/>
                    <a:pt x="24104" y="17394"/>
                    <a:pt x="24492" y="17074"/>
                  </a:cubicBezTo>
                  <a:lnTo>
                    <a:pt x="25063" y="16572"/>
                  </a:lnTo>
                  <a:cubicBezTo>
                    <a:pt x="25268" y="16366"/>
                    <a:pt x="25497" y="16161"/>
                    <a:pt x="25702" y="15956"/>
                  </a:cubicBezTo>
                  <a:cubicBezTo>
                    <a:pt x="26181" y="15499"/>
                    <a:pt x="26615" y="15043"/>
                    <a:pt x="27026" y="14563"/>
                  </a:cubicBezTo>
                  <a:cubicBezTo>
                    <a:pt x="27460" y="14038"/>
                    <a:pt x="27848" y="13513"/>
                    <a:pt x="28190" y="12988"/>
                  </a:cubicBezTo>
                  <a:cubicBezTo>
                    <a:pt x="28464" y="12577"/>
                    <a:pt x="28715" y="12167"/>
                    <a:pt x="28898" y="11756"/>
                  </a:cubicBezTo>
                  <a:cubicBezTo>
                    <a:pt x="29149" y="11208"/>
                    <a:pt x="29331" y="10729"/>
                    <a:pt x="29445" y="10249"/>
                  </a:cubicBezTo>
                  <a:cubicBezTo>
                    <a:pt x="29605" y="9473"/>
                    <a:pt x="29560" y="8766"/>
                    <a:pt x="29331" y="8126"/>
                  </a:cubicBezTo>
                  <a:cubicBezTo>
                    <a:pt x="29377" y="7921"/>
                    <a:pt x="29423" y="7716"/>
                    <a:pt x="29468" y="7510"/>
                  </a:cubicBezTo>
                  <a:cubicBezTo>
                    <a:pt x="29514" y="7350"/>
                    <a:pt x="29537" y="7168"/>
                    <a:pt x="29560" y="6985"/>
                  </a:cubicBezTo>
                  <a:cubicBezTo>
                    <a:pt x="29582" y="6780"/>
                    <a:pt x="29582" y="6552"/>
                    <a:pt x="29582" y="6346"/>
                  </a:cubicBezTo>
                  <a:cubicBezTo>
                    <a:pt x="29788" y="6141"/>
                    <a:pt x="29993" y="5935"/>
                    <a:pt x="30176" y="5707"/>
                  </a:cubicBezTo>
                  <a:cubicBezTo>
                    <a:pt x="30495" y="5296"/>
                    <a:pt x="30724" y="4885"/>
                    <a:pt x="30861" y="4429"/>
                  </a:cubicBezTo>
                  <a:cubicBezTo>
                    <a:pt x="31020" y="3927"/>
                    <a:pt x="31043" y="3379"/>
                    <a:pt x="30929" y="2854"/>
                  </a:cubicBezTo>
                  <a:cubicBezTo>
                    <a:pt x="30815" y="2260"/>
                    <a:pt x="30541" y="1735"/>
                    <a:pt x="30130" y="1256"/>
                  </a:cubicBezTo>
                  <a:cubicBezTo>
                    <a:pt x="30107" y="1256"/>
                    <a:pt x="30084" y="1233"/>
                    <a:pt x="30084" y="1210"/>
                  </a:cubicBezTo>
                  <a:cubicBezTo>
                    <a:pt x="29833" y="959"/>
                    <a:pt x="29582" y="731"/>
                    <a:pt x="29308" y="571"/>
                  </a:cubicBezTo>
                  <a:cubicBezTo>
                    <a:pt x="28875" y="297"/>
                    <a:pt x="28418" y="115"/>
                    <a:pt x="27916" y="46"/>
                  </a:cubicBezTo>
                  <a:cubicBezTo>
                    <a:pt x="27756" y="23"/>
                    <a:pt x="27574" y="1"/>
                    <a:pt x="27391" y="1"/>
                  </a:cubicBezTo>
                  <a:close/>
                </a:path>
              </a:pathLst>
            </a:custGeom>
            <a:solidFill>
              <a:schemeClr val="accent6"/>
            </a:solidFill>
            <a:ln>
              <a:noFill/>
            </a:ln>
            <a:effectLst>
              <a:outerShdw blurRad="57150" dist="19050" dir="5400000" algn="bl" rotWithShape="0">
                <a:schemeClr val="dk2">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65" name="Google Shape;7265;p25"/>
            <p:cNvSpPr/>
            <p:nvPr/>
          </p:nvSpPr>
          <p:spPr>
            <a:xfrm>
              <a:off x="6909375" y="832600"/>
              <a:ext cx="317300" cy="304750"/>
            </a:xfrm>
            <a:custGeom>
              <a:avLst/>
              <a:gdLst/>
              <a:ahLst/>
              <a:cxnLst/>
              <a:rect l="l" t="t" r="r" b="b"/>
              <a:pathLst>
                <a:path w="12692" h="12190" extrusionOk="0">
                  <a:moveTo>
                    <a:pt x="8720" y="1"/>
                  </a:moveTo>
                  <a:cubicBezTo>
                    <a:pt x="8537" y="23"/>
                    <a:pt x="8378" y="23"/>
                    <a:pt x="8218" y="69"/>
                  </a:cubicBezTo>
                  <a:cubicBezTo>
                    <a:pt x="8058" y="92"/>
                    <a:pt x="7875" y="138"/>
                    <a:pt x="7693" y="206"/>
                  </a:cubicBezTo>
                  <a:cubicBezTo>
                    <a:pt x="7487" y="274"/>
                    <a:pt x="7328" y="320"/>
                    <a:pt x="7168" y="389"/>
                  </a:cubicBezTo>
                  <a:cubicBezTo>
                    <a:pt x="7077" y="411"/>
                    <a:pt x="7008" y="457"/>
                    <a:pt x="6917" y="480"/>
                  </a:cubicBezTo>
                  <a:cubicBezTo>
                    <a:pt x="6848" y="503"/>
                    <a:pt x="6780" y="548"/>
                    <a:pt x="6688" y="571"/>
                  </a:cubicBezTo>
                  <a:lnTo>
                    <a:pt x="6643" y="594"/>
                  </a:lnTo>
                  <a:lnTo>
                    <a:pt x="6163" y="822"/>
                  </a:lnTo>
                  <a:cubicBezTo>
                    <a:pt x="6072" y="845"/>
                    <a:pt x="6004" y="891"/>
                    <a:pt x="5935" y="936"/>
                  </a:cubicBezTo>
                  <a:cubicBezTo>
                    <a:pt x="5867" y="959"/>
                    <a:pt x="5798" y="1005"/>
                    <a:pt x="5730" y="1051"/>
                  </a:cubicBezTo>
                  <a:lnTo>
                    <a:pt x="5684" y="1051"/>
                  </a:lnTo>
                  <a:lnTo>
                    <a:pt x="5616" y="1119"/>
                  </a:lnTo>
                  <a:cubicBezTo>
                    <a:pt x="5479" y="1187"/>
                    <a:pt x="5342" y="1279"/>
                    <a:pt x="5205" y="1347"/>
                  </a:cubicBezTo>
                  <a:lnTo>
                    <a:pt x="5228" y="1347"/>
                  </a:lnTo>
                  <a:lnTo>
                    <a:pt x="5159" y="1370"/>
                  </a:lnTo>
                  <a:lnTo>
                    <a:pt x="5114" y="1393"/>
                  </a:lnTo>
                  <a:lnTo>
                    <a:pt x="5114" y="1416"/>
                  </a:lnTo>
                  <a:lnTo>
                    <a:pt x="5091" y="1416"/>
                  </a:lnTo>
                  <a:lnTo>
                    <a:pt x="5068" y="1439"/>
                  </a:lnTo>
                  <a:cubicBezTo>
                    <a:pt x="4931" y="1530"/>
                    <a:pt x="4771" y="1621"/>
                    <a:pt x="4634" y="1712"/>
                  </a:cubicBezTo>
                  <a:cubicBezTo>
                    <a:pt x="4497" y="1804"/>
                    <a:pt x="4337" y="1918"/>
                    <a:pt x="4201" y="2009"/>
                  </a:cubicBezTo>
                  <a:cubicBezTo>
                    <a:pt x="4109" y="2100"/>
                    <a:pt x="3995" y="2169"/>
                    <a:pt x="3904" y="2260"/>
                  </a:cubicBezTo>
                  <a:lnTo>
                    <a:pt x="3790" y="2329"/>
                  </a:lnTo>
                  <a:cubicBezTo>
                    <a:pt x="3653" y="2443"/>
                    <a:pt x="3516" y="2557"/>
                    <a:pt x="3356" y="2671"/>
                  </a:cubicBezTo>
                  <a:cubicBezTo>
                    <a:pt x="3219" y="2762"/>
                    <a:pt x="3105" y="2854"/>
                    <a:pt x="2968" y="2968"/>
                  </a:cubicBezTo>
                  <a:lnTo>
                    <a:pt x="2922" y="2991"/>
                  </a:lnTo>
                  <a:cubicBezTo>
                    <a:pt x="2854" y="3059"/>
                    <a:pt x="2785" y="3105"/>
                    <a:pt x="2717" y="3150"/>
                  </a:cubicBezTo>
                  <a:cubicBezTo>
                    <a:pt x="2648" y="3196"/>
                    <a:pt x="2603" y="3242"/>
                    <a:pt x="2557" y="3287"/>
                  </a:cubicBezTo>
                  <a:lnTo>
                    <a:pt x="2489" y="3333"/>
                  </a:lnTo>
                  <a:cubicBezTo>
                    <a:pt x="2443" y="3379"/>
                    <a:pt x="2374" y="3424"/>
                    <a:pt x="2329" y="3470"/>
                  </a:cubicBezTo>
                  <a:lnTo>
                    <a:pt x="2283" y="3538"/>
                  </a:lnTo>
                  <a:lnTo>
                    <a:pt x="2169" y="3607"/>
                  </a:lnTo>
                  <a:lnTo>
                    <a:pt x="2078" y="3698"/>
                  </a:lnTo>
                  <a:cubicBezTo>
                    <a:pt x="2032" y="3744"/>
                    <a:pt x="1986" y="3767"/>
                    <a:pt x="1941" y="3812"/>
                  </a:cubicBezTo>
                  <a:lnTo>
                    <a:pt x="1872" y="3881"/>
                  </a:lnTo>
                  <a:cubicBezTo>
                    <a:pt x="1804" y="3927"/>
                    <a:pt x="1735" y="3995"/>
                    <a:pt x="1667" y="4041"/>
                  </a:cubicBezTo>
                  <a:cubicBezTo>
                    <a:pt x="1598" y="4086"/>
                    <a:pt x="1530" y="4155"/>
                    <a:pt x="1461" y="4200"/>
                  </a:cubicBezTo>
                  <a:cubicBezTo>
                    <a:pt x="1393" y="4246"/>
                    <a:pt x="1325" y="4315"/>
                    <a:pt x="1256" y="4360"/>
                  </a:cubicBezTo>
                  <a:cubicBezTo>
                    <a:pt x="1142" y="4451"/>
                    <a:pt x="1051" y="4543"/>
                    <a:pt x="959" y="4634"/>
                  </a:cubicBezTo>
                  <a:lnTo>
                    <a:pt x="868" y="4703"/>
                  </a:lnTo>
                  <a:cubicBezTo>
                    <a:pt x="800" y="4771"/>
                    <a:pt x="731" y="4817"/>
                    <a:pt x="663" y="4885"/>
                  </a:cubicBezTo>
                  <a:cubicBezTo>
                    <a:pt x="594" y="4931"/>
                    <a:pt x="526" y="4999"/>
                    <a:pt x="457" y="5045"/>
                  </a:cubicBezTo>
                  <a:cubicBezTo>
                    <a:pt x="366" y="5136"/>
                    <a:pt x="275" y="5205"/>
                    <a:pt x="183" y="5296"/>
                  </a:cubicBezTo>
                  <a:lnTo>
                    <a:pt x="138" y="5319"/>
                  </a:lnTo>
                  <a:lnTo>
                    <a:pt x="115" y="5319"/>
                  </a:lnTo>
                  <a:cubicBezTo>
                    <a:pt x="69" y="5342"/>
                    <a:pt x="46" y="5387"/>
                    <a:pt x="23" y="5433"/>
                  </a:cubicBezTo>
                  <a:cubicBezTo>
                    <a:pt x="1" y="5479"/>
                    <a:pt x="1" y="5524"/>
                    <a:pt x="1" y="5570"/>
                  </a:cubicBezTo>
                  <a:cubicBezTo>
                    <a:pt x="23" y="5593"/>
                    <a:pt x="23" y="5593"/>
                    <a:pt x="23" y="5616"/>
                  </a:cubicBezTo>
                  <a:cubicBezTo>
                    <a:pt x="23" y="5616"/>
                    <a:pt x="46" y="5616"/>
                    <a:pt x="69" y="5638"/>
                  </a:cubicBezTo>
                  <a:cubicBezTo>
                    <a:pt x="115" y="5707"/>
                    <a:pt x="160" y="5753"/>
                    <a:pt x="229" y="5844"/>
                  </a:cubicBezTo>
                  <a:cubicBezTo>
                    <a:pt x="252" y="5889"/>
                    <a:pt x="252" y="5912"/>
                    <a:pt x="275" y="5958"/>
                  </a:cubicBezTo>
                  <a:lnTo>
                    <a:pt x="297" y="5981"/>
                  </a:lnTo>
                  <a:lnTo>
                    <a:pt x="297" y="6004"/>
                  </a:lnTo>
                  <a:lnTo>
                    <a:pt x="343" y="6049"/>
                  </a:lnTo>
                  <a:cubicBezTo>
                    <a:pt x="366" y="6095"/>
                    <a:pt x="389" y="6141"/>
                    <a:pt x="412" y="6186"/>
                  </a:cubicBezTo>
                  <a:lnTo>
                    <a:pt x="434" y="6209"/>
                  </a:lnTo>
                  <a:lnTo>
                    <a:pt x="457" y="6255"/>
                  </a:lnTo>
                  <a:cubicBezTo>
                    <a:pt x="480" y="6323"/>
                    <a:pt x="526" y="6392"/>
                    <a:pt x="571" y="6460"/>
                  </a:cubicBezTo>
                  <a:cubicBezTo>
                    <a:pt x="617" y="6551"/>
                    <a:pt x="685" y="6620"/>
                    <a:pt x="731" y="6711"/>
                  </a:cubicBezTo>
                  <a:lnTo>
                    <a:pt x="754" y="6734"/>
                  </a:lnTo>
                  <a:cubicBezTo>
                    <a:pt x="822" y="6802"/>
                    <a:pt x="868" y="6871"/>
                    <a:pt x="914" y="6939"/>
                  </a:cubicBezTo>
                  <a:cubicBezTo>
                    <a:pt x="959" y="6985"/>
                    <a:pt x="982" y="7031"/>
                    <a:pt x="1028" y="7076"/>
                  </a:cubicBezTo>
                  <a:lnTo>
                    <a:pt x="1073" y="7168"/>
                  </a:lnTo>
                  <a:cubicBezTo>
                    <a:pt x="1096" y="7213"/>
                    <a:pt x="1142" y="7259"/>
                    <a:pt x="1165" y="7282"/>
                  </a:cubicBezTo>
                  <a:lnTo>
                    <a:pt x="1233" y="7373"/>
                  </a:lnTo>
                  <a:cubicBezTo>
                    <a:pt x="1256" y="7419"/>
                    <a:pt x="1302" y="7464"/>
                    <a:pt x="1325" y="7510"/>
                  </a:cubicBezTo>
                  <a:cubicBezTo>
                    <a:pt x="1347" y="7533"/>
                    <a:pt x="1370" y="7579"/>
                    <a:pt x="1393" y="7624"/>
                  </a:cubicBezTo>
                  <a:cubicBezTo>
                    <a:pt x="1439" y="7647"/>
                    <a:pt x="1461" y="7693"/>
                    <a:pt x="1484" y="7738"/>
                  </a:cubicBezTo>
                  <a:cubicBezTo>
                    <a:pt x="1507" y="7761"/>
                    <a:pt x="1553" y="7807"/>
                    <a:pt x="1576" y="7852"/>
                  </a:cubicBezTo>
                  <a:cubicBezTo>
                    <a:pt x="1598" y="7875"/>
                    <a:pt x="1621" y="7921"/>
                    <a:pt x="1644" y="7944"/>
                  </a:cubicBezTo>
                  <a:cubicBezTo>
                    <a:pt x="1690" y="7967"/>
                    <a:pt x="1713" y="7989"/>
                    <a:pt x="1735" y="8012"/>
                  </a:cubicBezTo>
                  <a:lnTo>
                    <a:pt x="1850" y="8172"/>
                  </a:lnTo>
                  <a:lnTo>
                    <a:pt x="1872" y="8218"/>
                  </a:lnTo>
                  <a:lnTo>
                    <a:pt x="1895" y="8263"/>
                  </a:lnTo>
                  <a:cubicBezTo>
                    <a:pt x="1986" y="8377"/>
                    <a:pt x="2055" y="8514"/>
                    <a:pt x="2146" y="8629"/>
                  </a:cubicBezTo>
                  <a:lnTo>
                    <a:pt x="2169" y="8674"/>
                  </a:lnTo>
                  <a:cubicBezTo>
                    <a:pt x="2192" y="8697"/>
                    <a:pt x="2192" y="8697"/>
                    <a:pt x="2215" y="8720"/>
                  </a:cubicBezTo>
                  <a:lnTo>
                    <a:pt x="2215" y="8697"/>
                  </a:lnTo>
                  <a:cubicBezTo>
                    <a:pt x="2238" y="8743"/>
                    <a:pt x="2260" y="8765"/>
                    <a:pt x="2283" y="8788"/>
                  </a:cubicBezTo>
                  <a:cubicBezTo>
                    <a:pt x="2306" y="8834"/>
                    <a:pt x="2329" y="8857"/>
                    <a:pt x="2352" y="8880"/>
                  </a:cubicBezTo>
                  <a:cubicBezTo>
                    <a:pt x="2420" y="8948"/>
                    <a:pt x="2466" y="9017"/>
                    <a:pt x="2534" y="9108"/>
                  </a:cubicBezTo>
                  <a:cubicBezTo>
                    <a:pt x="2580" y="9176"/>
                    <a:pt x="2648" y="9245"/>
                    <a:pt x="2717" y="9313"/>
                  </a:cubicBezTo>
                  <a:lnTo>
                    <a:pt x="2763" y="9359"/>
                  </a:lnTo>
                  <a:cubicBezTo>
                    <a:pt x="2808" y="9405"/>
                    <a:pt x="2854" y="9473"/>
                    <a:pt x="2877" y="9519"/>
                  </a:cubicBezTo>
                  <a:cubicBezTo>
                    <a:pt x="2945" y="9587"/>
                    <a:pt x="2991" y="9656"/>
                    <a:pt x="3059" y="9724"/>
                  </a:cubicBezTo>
                  <a:cubicBezTo>
                    <a:pt x="3128" y="9793"/>
                    <a:pt x="3196" y="9861"/>
                    <a:pt x="3265" y="9930"/>
                  </a:cubicBezTo>
                  <a:cubicBezTo>
                    <a:pt x="3310" y="9998"/>
                    <a:pt x="3356" y="10067"/>
                    <a:pt x="3424" y="10135"/>
                  </a:cubicBezTo>
                  <a:cubicBezTo>
                    <a:pt x="3424" y="10158"/>
                    <a:pt x="3447" y="10158"/>
                    <a:pt x="3447" y="10181"/>
                  </a:cubicBezTo>
                  <a:cubicBezTo>
                    <a:pt x="3493" y="10226"/>
                    <a:pt x="3516" y="10249"/>
                    <a:pt x="3561" y="10295"/>
                  </a:cubicBezTo>
                  <a:lnTo>
                    <a:pt x="3721" y="10477"/>
                  </a:lnTo>
                  <a:lnTo>
                    <a:pt x="3767" y="10523"/>
                  </a:lnTo>
                  <a:cubicBezTo>
                    <a:pt x="3835" y="10591"/>
                    <a:pt x="3904" y="10660"/>
                    <a:pt x="3972" y="10751"/>
                  </a:cubicBezTo>
                  <a:lnTo>
                    <a:pt x="4041" y="10797"/>
                  </a:lnTo>
                  <a:lnTo>
                    <a:pt x="4109" y="10865"/>
                  </a:lnTo>
                  <a:cubicBezTo>
                    <a:pt x="4132" y="10865"/>
                    <a:pt x="4155" y="10888"/>
                    <a:pt x="4178" y="10911"/>
                  </a:cubicBezTo>
                  <a:cubicBezTo>
                    <a:pt x="4246" y="11002"/>
                    <a:pt x="4337" y="11071"/>
                    <a:pt x="4383" y="11139"/>
                  </a:cubicBezTo>
                  <a:cubicBezTo>
                    <a:pt x="4452" y="11185"/>
                    <a:pt x="4520" y="11253"/>
                    <a:pt x="4589" y="11322"/>
                  </a:cubicBezTo>
                  <a:cubicBezTo>
                    <a:pt x="4703" y="11436"/>
                    <a:pt x="4840" y="11550"/>
                    <a:pt x="4954" y="11641"/>
                  </a:cubicBezTo>
                  <a:lnTo>
                    <a:pt x="5022" y="11710"/>
                  </a:lnTo>
                  <a:cubicBezTo>
                    <a:pt x="5114" y="11778"/>
                    <a:pt x="5228" y="11870"/>
                    <a:pt x="5319" y="11961"/>
                  </a:cubicBezTo>
                  <a:cubicBezTo>
                    <a:pt x="5365" y="12007"/>
                    <a:pt x="5410" y="12052"/>
                    <a:pt x="5433" y="12098"/>
                  </a:cubicBezTo>
                  <a:cubicBezTo>
                    <a:pt x="5456" y="12121"/>
                    <a:pt x="5479" y="12144"/>
                    <a:pt x="5479" y="12189"/>
                  </a:cubicBezTo>
                  <a:cubicBezTo>
                    <a:pt x="5547" y="12189"/>
                    <a:pt x="5593" y="12144"/>
                    <a:pt x="5616" y="12098"/>
                  </a:cubicBezTo>
                  <a:cubicBezTo>
                    <a:pt x="5639" y="12098"/>
                    <a:pt x="5639" y="12098"/>
                    <a:pt x="5661" y="12075"/>
                  </a:cubicBezTo>
                  <a:cubicBezTo>
                    <a:pt x="5684" y="12052"/>
                    <a:pt x="5730" y="12029"/>
                    <a:pt x="5753" y="12007"/>
                  </a:cubicBezTo>
                  <a:lnTo>
                    <a:pt x="5798" y="11961"/>
                  </a:lnTo>
                  <a:lnTo>
                    <a:pt x="5844" y="11915"/>
                  </a:lnTo>
                  <a:lnTo>
                    <a:pt x="5958" y="11824"/>
                  </a:lnTo>
                  <a:lnTo>
                    <a:pt x="6027" y="11778"/>
                  </a:lnTo>
                  <a:cubicBezTo>
                    <a:pt x="6141" y="11710"/>
                    <a:pt x="6232" y="11619"/>
                    <a:pt x="6323" y="11550"/>
                  </a:cubicBezTo>
                  <a:lnTo>
                    <a:pt x="6460" y="11459"/>
                  </a:lnTo>
                  <a:cubicBezTo>
                    <a:pt x="6529" y="11390"/>
                    <a:pt x="6597" y="11322"/>
                    <a:pt x="6688" y="11253"/>
                  </a:cubicBezTo>
                  <a:cubicBezTo>
                    <a:pt x="6825" y="11139"/>
                    <a:pt x="6962" y="11048"/>
                    <a:pt x="7077" y="10934"/>
                  </a:cubicBezTo>
                  <a:cubicBezTo>
                    <a:pt x="7122" y="10888"/>
                    <a:pt x="7168" y="10865"/>
                    <a:pt x="7213" y="10843"/>
                  </a:cubicBezTo>
                  <a:lnTo>
                    <a:pt x="7305" y="10751"/>
                  </a:lnTo>
                  <a:cubicBezTo>
                    <a:pt x="7373" y="10706"/>
                    <a:pt x="7442" y="10637"/>
                    <a:pt x="7510" y="10591"/>
                  </a:cubicBezTo>
                  <a:cubicBezTo>
                    <a:pt x="7556" y="10569"/>
                    <a:pt x="7601" y="10523"/>
                    <a:pt x="7624" y="10500"/>
                  </a:cubicBezTo>
                  <a:lnTo>
                    <a:pt x="7716" y="10432"/>
                  </a:lnTo>
                  <a:cubicBezTo>
                    <a:pt x="7784" y="10386"/>
                    <a:pt x="7853" y="10318"/>
                    <a:pt x="7921" y="10272"/>
                  </a:cubicBezTo>
                  <a:cubicBezTo>
                    <a:pt x="7967" y="10226"/>
                    <a:pt x="8035" y="10181"/>
                    <a:pt x="8081" y="10135"/>
                  </a:cubicBezTo>
                  <a:cubicBezTo>
                    <a:pt x="8172" y="10089"/>
                    <a:pt x="8241" y="10021"/>
                    <a:pt x="8309" y="9952"/>
                  </a:cubicBezTo>
                  <a:cubicBezTo>
                    <a:pt x="8446" y="9838"/>
                    <a:pt x="8583" y="9724"/>
                    <a:pt x="8720" y="9610"/>
                  </a:cubicBezTo>
                  <a:lnTo>
                    <a:pt x="8834" y="9496"/>
                  </a:lnTo>
                  <a:cubicBezTo>
                    <a:pt x="8925" y="9427"/>
                    <a:pt x="9017" y="9336"/>
                    <a:pt x="9108" y="9245"/>
                  </a:cubicBezTo>
                  <a:cubicBezTo>
                    <a:pt x="9176" y="9199"/>
                    <a:pt x="9245" y="9153"/>
                    <a:pt x="9291" y="9085"/>
                  </a:cubicBezTo>
                  <a:cubicBezTo>
                    <a:pt x="9336" y="9062"/>
                    <a:pt x="9359" y="9039"/>
                    <a:pt x="9405" y="9017"/>
                  </a:cubicBezTo>
                  <a:cubicBezTo>
                    <a:pt x="9405" y="8994"/>
                    <a:pt x="9405" y="8994"/>
                    <a:pt x="9428" y="8971"/>
                  </a:cubicBezTo>
                  <a:cubicBezTo>
                    <a:pt x="9450" y="8948"/>
                    <a:pt x="9450" y="8925"/>
                    <a:pt x="9473" y="8880"/>
                  </a:cubicBezTo>
                  <a:cubicBezTo>
                    <a:pt x="9519" y="8857"/>
                    <a:pt x="9564" y="8811"/>
                    <a:pt x="9610" y="8765"/>
                  </a:cubicBezTo>
                  <a:cubicBezTo>
                    <a:pt x="9633" y="8743"/>
                    <a:pt x="9656" y="8720"/>
                    <a:pt x="9679" y="8697"/>
                  </a:cubicBezTo>
                  <a:lnTo>
                    <a:pt x="9724" y="8651"/>
                  </a:lnTo>
                  <a:lnTo>
                    <a:pt x="9793" y="8583"/>
                  </a:lnTo>
                  <a:cubicBezTo>
                    <a:pt x="9838" y="8560"/>
                    <a:pt x="9861" y="8537"/>
                    <a:pt x="9907" y="8492"/>
                  </a:cubicBezTo>
                  <a:cubicBezTo>
                    <a:pt x="10021" y="8377"/>
                    <a:pt x="10158" y="8263"/>
                    <a:pt x="10272" y="8126"/>
                  </a:cubicBezTo>
                  <a:lnTo>
                    <a:pt x="10318" y="8104"/>
                  </a:lnTo>
                  <a:lnTo>
                    <a:pt x="10318" y="8081"/>
                  </a:lnTo>
                  <a:lnTo>
                    <a:pt x="10386" y="8012"/>
                  </a:lnTo>
                  <a:lnTo>
                    <a:pt x="10363" y="8058"/>
                  </a:lnTo>
                  <a:cubicBezTo>
                    <a:pt x="10386" y="8012"/>
                    <a:pt x="10432" y="7967"/>
                    <a:pt x="10477" y="7921"/>
                  </a:cubicBezTo>
                  <a:lnTo>
                    <a:pt x="10569" y="7830"/>
                  </a:lnTo>
                  <a:lnTo>
                    <a:pt x="10706" y="7693"/>
                  </a:lnTo>
                  <a:cubicBezTo>
                    <a:pt x="10729" y="7670"/>
                    <a:pt x="10774" y="7624"/>
                    <a:pt x="10797" y="7579"/>
                  </a:cubicBezTo>
                  <a:cubicBezTo>
                    <a:pt x="10820" y="7556"/>
                    <a:pt x="10843" y="7533"/>
                    <a:pt x="10866" y="7510"/>
                  </a:cubicBezTo>
                  <a:lnTo>
                    <a:pt x="10934" y="7442"/>
                  </a:lnTo>
                  <a:cubicBezTo>
                    <a:pt x="10980" y="7396"/>
                    <a:pt x="11025" y="7350"/>
                    <a:pt x="11048" y="7305"/>
                  </a:cubicBezTo>
                  <a:lnTo>
                    <a:pt x="11094" y="7259"/>
                  </a:lnTo>
                  <a:cubicBezTo>
                    <a:pt x="11185" y="7145"/>
                    <a:pt x="11299" y="7008"/>
                    <a:pt x="11413" y="6871"/>
                  </a:cubicBezTo>
                  <a:cubicBezTo>
                    <a:pt x="11459" y="6802"/>
                    <a:pt x="11505" y="6734"/>
                    <a:pt x="11550" y="6666"/>
                  </a:cubicBezTo>
                  <a:lnTo>
                    <a:pt x="11573" y="6643"/>
                  </a:lnTo>
                  <a:cubicBezTo>
                    <a:pt x="11596" y="6597"/>
                    <a:pt x="11619" y="6574"/>
                    <a:pt x="11664" y="6529"/>
                  </a:cubicBezTo>
                  <a:lnTo>
                    <a:pt x="11733" y="6437"/>
                  </a:lnTo>
                  <a:lnTo>
                    <a:pt x="11801" y="6323"/>
                  </a:lnTo>
                  <a:cubicBezTo>
                    <a:pt x="11870" y="6232"/>
                    <a:pt x="11961" y="6118"/>
                    <a:pt x="12030" y="6004"/>
                  </a:cubicBezTo>
                  <a:cubicBezTo>
                    <a:pt x="12052" y="5981"/>
                    <a:pt x="12052" y="5935"/>
                    <a:pt x="12075" y="5912"/>
                  </a:cubicBezTo>
                  <a:cubicBezTo>
                    <a:pt x="12098" y="5867"/>
                    <a:pt x="12121" y="5844"/>
                    <a:pt x="12167" y="5821"/>
                  </a:cubicBezTo>
                  <a:cubicBezTo>
                    <a:pt x="12167" y="5821"/>
                    <a:pt x="12167" y="5798"/>
                    <a:pt x="12167" y="5798"/>
                  </a:cubicBezTo>
                  <a:lnTo>
                    <a:pt x="12235" y="5707"/>
                  </a:lnTo>
                  <a:lnTo>
                    <a:pt x="12281" y="5593"/>
                  </a:lnTo>
                  <a:cubicBezTo>
                    <a:pt x="12304" y="5593"/>
                    <a:pt x="12304" y="5570"/>
                    <a:pt x="12304" y="5570"/>
                  </a:cubicBezTo>
                  <a:cubicBezTo>
                    <a:pt x="12349" y="5501"/>
                    <a:pt x="12372" y="5456"/>
                    <a:pt x="12395" y="5387"/>
                  </a:cubicBezTo>
                  <a:cubicBezTo>
                    <a:pt x="12418" y="5342"/>
                    <a:pt x="12440" y="5296"/>
                    <a:pt x="12440" y="5250"/>
                  </a:cubicBezTo>
                  <a:lnTo>
                    <a:pt x="12463" y="5205"/>
                  </a:lnTo>
                  <a:cubicBezTo>
                    <a:pt x="12463" y="5159"/>
                    <a:pt x="12486" y="5113"/>
                    <a:pt x="12509" y="5068"/>
                  </a:cubicBezTo>
                  <a:cubicBezTo>
                    <a:pt x="12509" y="5045"/>
                    <a:pt x="12532" y="4999"/>
                    <a:pt x="12532" y="4954"/>
                  </a:cubicBezTo>
                  <a:cubicBezTo>
                    <a:pt x="12555" y="4885"/>
                    <a:pt x="12577" y="4817"/>
                    <a:pt x="12600" y="4748"/>
                  </a:cubicBezTo>
                  <a:lnTo>
                    <a:pt x="12600" y="4725"/>
                  </a:lnTo>
                  <a:cubicBezTo>
                    <a:pt x="12623" y="4611"/>
                    <a:pt x="12646" y="4497"/>
                    <a:pt x="12646" y="4383"/>
                  </a:cubicBezTo>
                  <a:lnTo>
                    <a:pt x="12646" y="4337"/>
                  </a:lnTo>
                  <a:lnTo>
                    <a:pt x="12669" y="4292"/>
                  </a:lnTo>
                  <a:cubicBezTo>
                    <a:pt x="12669" y="4200"/>
                    <a:pt x="12692" y="4086"/>
                    <a:pt x="12692" y="3972"/>
                  </a:cubicBezTo>
                  <a:lnTo>
                    <a:pt x="12692" y="3949"/>
                  </a:lnTo>
                  <a:lnTo>
                    <a:pt x="12669" y="3927"/>
                  </a:lnTo>
                  <a:lnTo>
                    <a:pt x="12669" y="3904"/>
                  </a:lnTo>
                  <a:lnTo>
                    <a:pt x="12669" y="3835"/>
                  </a:lnTo>
                  <a:cubicBezTo>
                    <a:pt x="12669" y="3790"/>
                    <a:pt x="12669" y="3767"/>
                    <a:pt x="12669" y="3721"/>
                  </a:cubicBezTo>
                  <a:cubicBezTo>
                    <a:pt x="12669" y="3698"/>
                    <a:pt x="12669" y="3653"/>
                    <a:pt x="12669" y="3630"/>
                  </a:cubicBezTo>
                  <a:cubicBezTo>
                    <a:pt x="12669" y="3599"/>
                    <a:pt x="12669" y="3578"/>
                    <a:pt x="12669" y="3561"/>
                  </a:cubicBezTo>
                  <a:cubicBezTo>
                    <a:pt x="12669" y="3447"/>
                    <a:pt x="12646" y="3356"/>
                    <a:pt x="12646" y="3219"/>
                  </a:cubicBezTo>
                  <a:cubicBezTo>
                    <a:pt x="12646" y="3173"/>
                    <a:pt x="12623" y="3105"/>
                    <a:pt x="12623" y="3059"/>
                  </a:cubicBezTo>
                  <a:cubicBezTo>
                    <a:pt x="12623" y="2991"/>
                    <a:pt x="12600" y="2945"/>
                    <a:pt x="12600" y="2899"/>
                  </a:cubicBezTo>
                  <a:lnTo>
                    <a:pt x="12577" y="2854"/>
                  </a:lnTo>
                  <a:cubicBezTo>
                    <a:pt x="12577" y="2808"/>
                    <a:pt x="12577" y="2785"/>
                    <a:pt x="12577" y="2762"/>
                  </a:cubicBezTo>
                  <a:cubicBezTo>
                    <a:pt x="12555" y="2740"/>
                    <a:pt x="12555" y="2740"/>
                    <a:pt x="12555" y="2740"/>
                  </a:cubicBezTo>
                  <a:cubicBezTo>
                    <a:pt x="12532" y="2717"/>
                    <a:pt x="12532" y="2694"/>
                    <a:pt x="12509" y="2671"/>
                  </a:cubicBezTo>
                  <a:cubicBezTo>
                    <a:pt x="12509" y="2648"/>
                    <a:pt x="12509" y="2648"/>
                    <a:pt x="12509" y="2625"/>
                  </a:cubicBezTo>
                  <a:lnTo>
                    <a:pt x="12509" y="2603"/>
                  </a:lnTo>
                  <a:cubicBezTo>
                    <a:pt x="12486" y="2534"/>
                    <a:pt x="12486" y="2489"/>
                    <a:pt x="12463" y="2443"/>
                  </a:cubicBezTo>
                  <a:cubicBezTo>
                    <a:pt x="12440" y="2397"/>
                    <a:pt x="12418" y="2329"/>
                    <a:pt x="12395" y="2283"/>
                  </a:cubicBezTo>
                  <a:cubicBezTo>
                    <a:pt x="12326" y="2123"/>
                    <a:pt x="12212" y="1964"/>
                    <a:pt x="12121" y="1827"/>
                  </a:cubicBezTo>
                  <a:cubicBezTo>
                    <a:pt x="12075" y="1735"/>
                    <a:pt x="12007" y="1644"/>
                    <a:pt x="11961" y="1576"/>
                  </a:cubicBezTo>
                  <a:cubicBezTo>
                    <a:pt x="11915" y="1507"/>
                    <a:pt x="11870" y="1439"/>
                    <a:pt x="11847" y="1393"/>
                  </a:cubicBezTo>
                  <a:cubicBezTo>
                    <a:pt x="11801" y="1370"/>
                    <a:pt x="11756" y="1324"/>
                    <a:pt x="11710" y="1279"/>
                  </a:cubicBezTo>
                  <a:cubicBezTo>
                    <a:pt x="11687" y="1256"/>
                    <a:pt x="11664" y="1256"/>
                    <a:pt x="11642" y="1233"/>
                  </a:cubicBezTo>
                  <a:cubicBezTo>
                    <a:pt x="11619" y="1210"/>
                    <a:pt x="11573" y="1187"/>
                    <a:pt x="11550" y="1165"/>
                  </a:cubicBezTo>
                  <a:cubicBezTo>
                    <a:pt x="11505" y="1119"/>
                    <a:pt x="11459" y="1073"/>
                    <a:pt x="11436" y="1028"/>
                  </a:cubicBezTo>
                  <a:cubicBezTo>
                    <a:pt x="11390" y="1005"/>
                    <a:pt x="11322" y="959"/>
                    <a:pt x="11276" y="936"/>
                  </a:cubicBezTo>
                  <a:lnTo>
                    <a:pt x="11231" y="891"/>
                  </a:lnTo>
                  <a:lnTo>
                    <a:pt x="11162" y="868"/>
                  </a:lnTo>
                  <a:cubicBezTo>
                    <a:pt x="11162" y="822"/>
                    <a:pt x="11162" y="799"/>
                    <a:pt x="11117" y="777"/>
                  </a:cubicBezTo>
                  <a:cubicBezTo>
                    <a:pt x="10980" y="685"/>
                    <a:pt x="10843" y="617"/>
                    <a:pt x="10706" y="526"/>
                  </a:cubicBezTo>
                  <a:cubicBezTo>
                    <a:pt x="10637" y="480"/>
                    <a:pt x="10546" y="434"/>
                    <a:pt x="10455" y="389"/>
                  </a:cubicBezTo>
                  <a:cubicBezTo>
                    <a:pt x="10386" y="366"/>
                    <a:pt x="10318" y="343"/>
                    <a:pt x="10249" y="297"/>
                  </a:cubicBezTo>
                  <a:lnTo>
                    <a:pt x="10204" y="297"/>
                  </a:lnTo>
                  <a:cubicBezTo>
                    <a:pt x="10044" y="229"/>
                    <a:pt x="9907" y="183"/>
                    <a:pt x="9770" y="160"/>
                  </a:cubicBezTo>
                  <a:cubicBezTo>
                    <a:pt x="9679" y="138"/>
                    <a:pt x="9587" y="115"/>
                    <a:pt x="9496" y="92"/>
                  </a:cubicBezTo>
                  <a:cubicBezTo>
                    <a:pt x="9405" y="69"/>
                    <a:pt x="9313" y="69"/>
                    <a:pt x="9222" y="46"/>
                  </a:cubicBezTo>
                  <a:cubicBezTo>
                    <a:pt x="9154" y="23"/>
                    <a:pt x="9062" y="23"/>
                    <a:pt x="8994" y="23"/>
                  </a:cubicBezTo>
                  <a:cubicBezTo>
                    <a:pt x="8925" y="1"/>
                    <a:pt x="8880" y="1"/>
                    <a:pt x="8811" y="1"/>
                  </a:cubicBezTo>
                  <a:close/>
                </a:path>
              </a:pathLst>
            </a:custGeom>
            <a:solidFill>
              <a:srgbClr val="F15B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66" name="Google Shape;7266;p25"/>
            <p:cNvSpPr/>
            <p:nvPr/>
          </p:nvSpPr>
          <p:spPr>
            <a:xfrm>
              <a:off x="6645750" y="1001500"/>
              <a:ext cx="361800" cy="335000"/>
            </a:xfrm>
            <a:custGeom>
              <a:avLst/>
              <a:gdLst/>
              <a:ahLst/>
              <a:cxnLst/>
              <a:rect l="l" t="t" r="r" b="b"/>
              <a:pathLst>
                <a:path w="14472" h="13400" extrusionOk="0">
                  <a:moveTo>
                    <a:pt x="9130" y="1"/>
                  </a:moveTo>
                  <a:cubicBezTo>
                    <a:pt x="9108" y="1"/>
                    <a:pt x="9062" y="24"/>
                    <a:pt x="9039" y="46"/>
                  </a:cubicBezTo>
                  <a:cubicBezTo>
                    <a:pt x="8994" y="92"/>
                    <a:pt x="8925" y="161"/>
                    <a:pt x="8879" y="206"/>
                  </a:cubicBezTo>
                  <a:cubicBezTo>
                    <a:pt x="8788" y="275"/>
                    <a:pt x="8720" y="343"/>
                    <a:pt x="8628" y="412"/>
                  </a:cubicBezTo>
                  <a:lnTo>
                    <a:pt x="8469" y="571"/>
                  </a:lnTo>
                  <a:lnTo>
                    <a:pt x="8423" y="594"/>
                  </a:lnTo>
                  <a:cubicBezTo>
                    <a:pt x="8377" y="617"/>
                    <a:pt x="8332" y="663"/>
                    <a:pt x="8286" y="708"/>
                  </a:cubicBezTo>
                  <a:lnTo>
                    <a:pt x="8217" y="777"/>
                  </a:lnTo>
                  <a:cubicBezTo>
                    <a:pt x="8149" y="823"/>
                    <a:pt x="8081" y="891"/>
                    <a:pt x="8012" y="960"/>
                  </a:cubicBezTo>
                  <a:cubicBezTo>
                    <a:pt x="7966" y="1005"/>
                    <a:pt x="7898" y="1074"/>
                    <a:pt x="7829" y="1142"/>
                  </a:cubicBezTo>
                  <a:cubicBezTo>
                    <a:pt x="7807" y="1165"/>
                    <a:pt x="7761" y="1211"/>
                    <a:pt x="7738" y="1233"/>
                  </a:cubicBezTo>
                  <a:lnTo>
                    <a:pt x="7670" y="1325"/>
                  </a:lnTo>
                  <a:cubicBezTo>
                    <a:pt x="7624" y="1370"/>
                    <a:pt x="7578" y="1393"/>
                    <a:pt x="7533" y="1439"/>
                  </a:cubicBezTo>
                  <a:lnTo>
                    <a:pt x="7441" y="1530"/>
                  </a:lnTo>
                  <a:cubicBezTo>
                    <a:pt x="7419" y="1553"/>
                    <a:pt x="7373" y="1599"/>
                    <a:pt x="7350" y="1621"/>
                  </a:cubicBezTo>
                  <a:cubicBezTo>
                    <a:pt x="7304" y="1667"/>
                    <a:pt x="7259" y="1713"/>
                    <a:pt x="7213" y="1758"/>
                  </a:cubicBezTo>
                  <a:cubicBezTo>
                    <a:pt x="7145" y="1827"/>
                    <a:pt x="7099" y="1873"/>
                    <a:pt x="7031" y="1941"/>
                  </a:cubicBezTo>
                  <a:lnTo>
                    <a:pt x="6962" y="2032"/>
                  </a:lnTo>
                  <a:cubicBezTo>
                    <a:pt x="6871" y="2124"/>
                    <a:pt x="6779" y="2215"/>
                    <a:pt x="6688" y="2306"/>
                  </a:cubicBezTo>
                  <a:cubicBezTo>
                    <a:pt x="6643" y="2375"/>
                    <a:pt x="6574" y="2443"/>
                    <a:pt x="6528" y="2512"/>
                  </a:cubicBezTo>
                  <a:cubicBezTo>
                    <a:pt x="6437" y="2603"/>
                    <a:pt x="6323" y="2717"/>
                    <a:pt x="6232" y="2808"/>
                  </a:cubicBezTo>
                  <a:cubicBezTo>
                    <a:pt x="6163" y="2900"/>
                    <a:pt x="6072" y="2991"/>
                    <a:pt x="5981" y="3082"/>
                  </a:cubicBezTo>
                  <a:lnTo>
                    <a:pt x="5981" y="3105"/>
                  </a:lnTo>
                  <a:lnTo>
                    <a:pt x="5958" y="3105"/>
                  </a:lnTo>
                  <a:cubicBezTo>
                    <a:pt x="5866" y="3196"/>
                    <a:pt x="5775" y="3311"/>
                    <a:pt x="5684" y="3402"/>
                  </a:cubicBezTo>
                  <a:cubicBezTo>
                    <a:pt x="5593" y="3493"/>
                    <a:pt x="5501" y="3584"/>
                    <a:pt x="5410" y="3676"/>
                  </a:cubicBezTo>
                  <a:lnTo>
                    <a:pt x="5341" y="3767"/>
                  </a:lnTo>
                  <a:lnTo>
                    <a:pt x="5296" y="3813"/>
                  </a:lnTo>
                  <a:cubicBezTo>
                    <a:pt x="5273" y="3835"/>
                    <a:pt x="5227" y="3858"/>
                    <a:pt x="5205" y="3904"/>
                  </a:cubicBezTo>
                  <a:cubicBezTo>
                    <a:pt x="5159" y="3950"/>
                    <a:pt x="5136" y="3995"/>
                    <a:pt x="5090" y="4041"/>
                  </a:cubicBezTo>
                  <a:lnTo>
                    <a:pt x="5022" y="4109"/>
                  </a:lnTo>
                  <a:cubicBezTo>
                    <a:pt x="4976" y="4178"/>
                    <a:pt x="4908" y="4224"/>
                    <a:pt x="4862" y="4292"/>
                  </a:cubicBezTo>
                  <a:cubicBezTo>
                    <a:pt x="4794" y="4360"/>
                    <a:pt x="4725" y="4429"/>
                    <a:pt x="4657" y="4520"/>
                  </a:cubicBezTo>
                  <a:cubicBezTo>
                    <a:pt x="4611" y="4566"/>
                    <a:pt x="4565" y="4612"/>
                    <a:pt x="4520" y="4680"/>
                  </a:cubicBezTo>
                  <a:lnTo>
                    <a:pt x="4474" y="4748"/>
                  </a:lnTo>
                  <a:lnTo>
                    <a:pt x="4406" y="4817"/>
                  </a:lnTo>
                  <a:cubicBezTo>
                    <a:pt x="4314" y="4931"/>
                    <a:pt x="4200" y="5068"/>
                    <a:pt x="4086" y="5182"/>
                  </a:cubicBezTo>
                  <a:cubicBezTo>
                    <a:pt x="4040" y="5251"/>
                    <a:pt x="3972" y="5319"/>
                    <a:pt x="3926" y="5388"/>
                  </a:cubicBezTo>
                  <a:lnTo>
                    <a:pt x="3903" y="5410"/>
                  </a:lnTo>
                  <a:cubicBezTo>
                    <a:pt x="3835" y="5479"/>
                    <a:pt x="3767" y="5570"/>
                    <a:pt x="3698" y="5639"/>
                  </a:cubicBezTo>
                  <a:cubicBezTo>
                    <a:pt x="3652" y="5684"/>
                    <a:pt x="3630" y="5730"/>
                    <a:pt x="3584" y="5776"/>
                  </a:cubicBezTo>
                  <a:lnTo>
                    <a:pt x="3515" y="5844"/>
                  </a:lnTo>
                  <a:cubicBezTo>
                    <a:pt x="3470" y="5913"/>
                    <a:pt x="3424" y="5958"/>
                    <a:pt x="3379" y="6004"/>
                  </a:cubicBezTo>
                  <a:lnTo>
                    <a:pt x="3333" y="6050"/>
                  </a:lnTo>
                  <a:cubicBezTo>
                    <a:pt x="3242" y="6186"/>
                    <a:pt x="3127" y="6323"/>
                    <a:pt x="2990" y="6506"/>
                  </a:cubicBezTo>
                  <a:cubicBezTo>
                    <a:pt x="2945" y="6575"/>
                    <a:pt x="2876" y="6643"/>
                    <a:pt x="2831" y="6711"/>
                  </a:cubicBezTo>
                  <a:cubicBezTo>
                    <a:pt x="2762" y="6780"/>
                    <a:pt x="2717" y="6848"/>
                    <a:pt x="2648" y="6917"/>
                  </a:cubicBezTo>
                  <a:cubicBezTo>
                    <a:pt x="2580" y="7008"/>
                    <a:pt x="2511" y="7099"/>
                    <a:pt x="2443" y="7191"/>
                  </a:cubicBezTo>
                  <a:lnTo>
                    <a:pt x="2329" y="7373"/>
                  </a:lnTo>
                  <a:cubicBezTo>
                    <a:pt x="2283" y="7419"/>
                    <a:pt x="2260" y="7465"/>
                    <a:pt x="2214" y="7510"/>
                  </a:cubicBezTo>
                  <a:lnTo>
                    <a:pt x="2146" y="7579"/>
                  </a:lnTo>
                  <a:cubicBezTo>
                    <a:pt x="2123" y="7624"/>
                    <a:pt x="2077" y="7693"/>
                    <a:pt x="2055" y="7739"/>
                  </a:cubicBezTo>
                  <a:lnTo>
                    <a:pt x="1986" y="7807"/>
                  </a:lnTo>
                  <a:lnTo>
                    <a:pt x="1986" y="7830"/>
                  </a:lnTo>
                  <a:cubicBezTo>
                    <a:pt x="1918" y="7898"/>
                    <a:pt x="1872" y="7967"/>
                    <a:pt x="1826" y="8035"/>
                  </a:cubicBezTo>
                  <a:cubicBezTo>
                    <a:pt x="1826" y="8058"/>
                    <a:pt x="1804" y="8081"/>
                    <a:pt x="1781" y="8104"/>
                  </a:cubicBezTo>
                  <a:lnTo>
                    <a:pt x="1758" y="8149"/>
                  </a:lnTo>
                  <a:lnTo>
                    <a:pt x="1712" y="8195"/>
                  </a:lnTo>
                  <a:lnTo>
                    <a:pt x="1667" y="8264"/>
                  </a:lnTo>
                  <a:cubicBezTo>
                    <a:pt x="1644" y="8309"/>
                    <a:pt x="1621" y="8332"/>
                    <a:pt x="1598" y="8378"/>
                  </a:cubicBezTo>
                  <a:cubicBezTo>
                    <a:pt x="1552" y="8423"/>
                    <a:pt x="1530" y="8469"/>
                    <a:pt x="1507" y="8515"/>
                  </a:cubicBezTo>
                  <a:cubicBezTo>
                    <a:pt x="1461" y="8560"/>
                    <a:pt x="1416" y="8629"/>
                    <a:pt x="1393" y="8674"/>
                  </a:cubicBezTo>
                  <a:lnTo>
                    <a:pt x="1347" y="8720"/>
                  </a:lnTo>
                  <a:cubicBezTo>
                    <a:pt x="1279" y="8834"/>
                    <a:pt x="1187" y="8971"/>
                    <a:pt x="1096" y="9085"/>
                  </a:cubicBezTo>
                  <a:lnTo>
                    <a:pt x="1050" y="9154"/>
                  </a:lnTo>
                  <a:cubicBezTo>
                    <a:pt x="982" y="9245"/>
                    <a:pt x="913" y="9359"/>
                    <a:pt x="845" y="9451"/>
                  </a:cubicBezTo>
                  <a:lnTo>
                    <a:pt x="754" y="9587"/>
                  </a:lnTo>
                  <a:cubicBezTo>
                    <a:pt x="708" y="9633"/>
                    <a:pt x="662" y="9679"/>
                    <a:pt x="639" y="9747"/>
                  </a:cubicBezTo>
                  <a:lnTo>
                    <a:pt x="594" y="9816"/>
                  </a:lnTo>
                  <a:cubicBezTo>
                    <a:pt x="525" y="9884"/>
                    <a:pt x="480" y="9953"/>
                    <a:pt x="434" y="10021"/>
                  </a:cubicBezTo>
                  <a:cubicBezTo>
                    <a:pt x="411" y="10067"/>
                    <a:pt x="388" y="10112"/>
                    <a:pt x="343" y="10158"/>
                  </a:cubicBezTo>
                  <a:cubicBezTo>
                    <a:pt x="320" y="10204"/>
                    <a:pt x="274" y="10272"/>
                    <a:pt x="251" y="10318"/>
                  </a:cubicBezTo>
                  <a:cubicBezTo>
                    <a:pt x="206" y="10364"/>
                    <a:pt x="183" y="10409"/>
                    <a:pt x="137" y="10455"/>
                  </a:cubicBezTo>
                  <a:lnTo>
                    <a:pt x="69" y="10546"/>
                  </a:lnTo>
                  <a:cubicBezTo>
                    <a:pt x="69" y="10569"/>
                    <a:pt x="46" y="10592"/>
                    <a:pt x="23" y="10615"/>
                  </a:cubicBezTo>
                  <a:cubicBezTo>
                    <a:pt x="0" y="10683"/>
                    <a:pt x="23" y="10752"/>
                    <a:pt x="46" y="10820"/>
                  </a:cubicBezTo>
                  <a:cubicBezTo>
                    <a:pt x="46" y="10843"/>
                    <a:pt x="46" y="10843"/>
                    <a:pt x="69" y="10843"/>
                  </a:cubicBezTo>
                  <a:cubicBezTo>
                    <a:pt x="92" y="10866"/>
                    <a:pt x="92" y="10866"/>
                    <a:pt x="114" y="10888"/>
                  </a:cubicBezTo>
                  <a:cubicBezTo>
                    <a:pt x="137" y="10911"/>
                    <a:pt x="160" y="10934"/>
                    <a:pt x="183" y="10934"/>
                  </a:cubicBezTo>
                  <a:cubicBezTo>
                    <a:pt x="206" y="10957"/>
                    <a:pt x="229" y="11003"/>
                    <a:pt x="251" y="11025"/>
                  </a:cubicBezTo>
                  <a:cubicBezTo>
                    <a:pt x="274" y="11048"/>
                    <a:pt x="274" y="11071"/>
                    <a:pt x="297" y="11094"/>
                  </a:cubicBezTo>
                  <a:lnTo>
                    <a:pt x="297" y="11117"/>
                  </a:lnTo>
                  <a:lnTo>
                    <a:pt x="343" y="11162"/>
                  </a:lnTo>
                  <a:cubicBezTo>
                    <a:pt x="366" y="11208"/>
                    <a:pt x="366" y="11231"/>
                    <a:pt x="388" y="11277"/>
                  </a:cubicBezTo>
                  <a:cubicBezTo>
                    <a:pt x="457" y="11322"/>
                    <a:pt x="503" y="11391"/>
                    <a:pt x="548" y="11459"/>
                  </a:cubicBezTo>
                  <a:cubicBezTo>
                    <a:pt x="617" y="11528"/>
                    <a:pt x="662" y="11596"/>
                    <a:pt x="708" y="11642"/>
                  </a:cubicBezTo>
                  <a:cubicBezTo>
                    <a:pt x="754" y="11710"/>
                    <a:pt x="799" y="11779"/>
                    <a:pt x="868" y="11847"/>
                  </a:cubicBezTo>
                  <a:cubicBezTo>
                    <a:pt x="913" y="11938"/>
                    <a:pt x="982" y="12007"/>
                    <a:pt x="1050" y="12098"/>
                  </a:cubicBezTo>
                  <a:lnTo>
                    <a:pt x="1029" y="12077"/>
                  </a:lnTo>
                  <a:lnTo>
                    <a:pt x="1029" y="12077"/>
                  </a:lnTo>
                  <a:cubicBezTo>
                    <a:pt x="1074" y="12122"/>
                    <a:pt x="1096" y="12144"/>
                    <a:pt x="1119" y="12190"/>
                  </a:cubicBezTo>
                  <a:lnTo>
                    <a:pt x="1164" y="12235"/>
                  </a:lnTo>
                  <a:cubicBezTo>
                    <a:pt x="1210" y="12304"/>
                    <a:pt x="1256" y="12349"/>
                    <a:pt x="1279" y="12418"/>
                  </a:cubicBezTo>
                  <a:cubicBezTo>
                    <a:pt x="1370" y="12509"/>
                    <a:pt x="1461" y="12600"/>
                    <a:pt x="1552" y="12692"/>
                  </a:cubicBezTo>
                  <a:cubicBezTo>
                    <a:pt x="1644" y="12760"/>
                    <a:pt x="1712" y="12851"/>
                    <a:pt x="1781" y="12920"/>
                  </a:cubicBezTo>
                  <a:lnTo>
                    <a:pt x="1849" y="12966"/>
                  </a:lnTo>
                  <a:lnTo>
                    <a:pt x="1895" y="13034"/>
                  </a:lnTo>
                  <a:lnTo>
                    <a:pt x="1963" y="13103"/>
                  </a:lnTo>
                  <a:cubicBezTo>
                    <a:pt x="2009" y="13171"/>
                    <a:pt x="2077" y="13217"/>
                    <a:pt x="2077" y="13285"/>
                  </a:cubicBezTo>
                  <a:cubicBezTo>
                    <a:pt x="2100" y="13308"/>
                    <a:pt x="2100" y="13354"/>
                    <a:pt x="2077" y="13399"/>
                  </a:cubicBezTo>
                  <a:lnTo>
                    <a:pt x="2214" y="13399"/>
                  </a:lnTo>
                  <a:cubicBezTo>
                    <a:pt x="2351" y="13376"/>
                    <a:pt x="2466" y="13331"/>
                    <a:pt x="2580" y="13262"/>
                  </a:cubicBezTo>
                  <a:cubicBezTo>
                    <a:pt x="2625" y="13239"/>
                    <a:pt x="2694" y="13217"/>
                    <a:pt x="2739" y="13194"/>
                  </a:cubicBezTo>
                  <a:cubicBezTo>
                    <a:pt x="2785" y="13194"/>
                    <a:pt x="2831" y="13171"/>
                    <a:pt x="2876" y="13148"/>
                  </a:cubicBezTo>
                  <a:cubicBezTo>
                    <a:pt x="2899" y="13125"/>
                    <a:pt x="2945" y="13125"/>
                    <a:pt x="2990" y="13103"/>
                  </a:cubicBezTo>
                  <a:lnTo>
                    <a:pt x="3036" y="13080"/>
                  </a:lnTo>
                  <a:cubicBezTo>
                    <a:pt x="3127" y="13057"/>
                    <a:pt x="3196" y="13011"/>
                    <a:pt x="3264" y="12988"/>
                  </a:cubicBezTo>
                  <a:cubicBezTo>
                    <a:pt x="3401" y="12943"/>
                    <a:pt x="3538" y="12874"/>
                    <a:pt x="3675" y="12806"/>
                  </a:cubicBezTo>
                  <a:lnTo>
                    <a:pt x="3835" y="12737"/>
                  </a:lnTo>
                  <a:lnTo>
                    <a:pt x="3903" y="12692"/>
                  </a:lnTo>
                  <a:lnTo>
                    <a:pt x="4132" y="12600"/>
                  </a:lnTo>
                  <a:cubicBezTo>
                    <a:pt x="4223" y="12555"/>
                    <a:pt x="4337" y="12509"/>
                    <a:pt x="4428" y="12463"/>
                  </a:cubicBezTo>
                  <a:lnTo>
                    <a:pt x="4451" y="12441"/>
                  </a:lnTo>
                  <a:lnTo>
                    <a:pt x="4474" y="12441"/>
                  </a:lnTo>
                  <a:cubicBezTo>
                    <a:pt x="4565" y="12395"/>
                    <a:pt x="4657" y="12349"/>
                    <a:pt x="4748" y="12304"/>
                  </a:cubicBezTo>
                  <a:cubicBezTo>
                    <a:pt x="4817" y="12258"/>
                    <a:pt x="4908" y="12235"/>
                    <a:pt x="4976" y="12190"/>
                  </a:cubicBezTo>
                  <a:cubicBezTo>
                    <a:pt x="5090" y="12144"/>
                    <a:pt x="5182" y="12098"/>
                    <a:pt x="5296" y="12053"/>
                  </a:cubicBezTo>
                  <a:cubicBezTo>
                    <a:pt x="5501" y="11938"/>
                    <a:pt x="5730" y="11824"/>
                    <a:pt x="5958" y="11733"/>
                  </a:cubicBezTo>
                  <a:cubicBezTo>
                    <a:pt x="6095" y="11665"/>
                    <a:pt x="6255" y="11596"/>
                    <a:pt x="6391" y="11550"/>
                  </a:cubicBezTo>
                  <a:cubicBezTo>
                    <a:pt x="6437" y="11528"/>
                    <a:pt x="6483" y="11505"/>
                    <a:pt x="6528" y="11482"/>
                  </a:cubicBezTo>
                  <a:cubicBezTo>
                    <a:pt x="6574" y="11459"/>
                    <a:pt x="6620" y="11436"/>
                    <a:pt x="6665" y="11413"/>
                  </a:cubicBezTo>
                  <a:lnTo>
                    <a:pt x="6757" y="11368"/>
                  </a:lnTo>
                  <a:cubicBezTo>
                    <a:pt x="6802" y="11345"/>
                    <a:pt x="6871" y="11322"/>
                    <a:pt x="6916" y="11299"/>
                  </a:cubicBezTo>
                  <a:cubicBezTo>
                    <a:pt x="7053" y="11208"/>
                    <a:pt x="7190" y="11140"/>
                    <a:pt x="7350" y="11071"/>
                  </a:cubicBezTo>
                  <a:lnTo>
                    <a:pt x="7464" y="11025"/>
                  </a:lnTo>
                  <a:cubicBezTo>
                    <a:pt x="7578" y="10957"/>
                    <a:pt x="7715" y="10888"/>
                    <a:pt x="7852" y="10820"/>
                  </a:cubicBezTo>
                  <a:cubicBezTo>
                    <a:pt x="8058" y="10729"/>
                    <a:pt x="8263" y="10615"/>
                    <a:pt x="8469" y="10500"/>
                  </a:cubicBezTo>
                  <a:cubicBezTo>
                    <a:pt x="8788" y="10341"/>
                    <a:pt x="9108" y="10158"/>
                    <a:pt x="9450" y="9953"/>
                  </a:cubicBezTo>
                  <a:cubicBezTo>
                    <a:pt x="9587" y="9861"/>
                    <a:pt x="9724" y="9793"/>
                    <a:pt x="9838" y="9724"/>
                  </a:cubicBezTo>
                  <a:lnTo>
                    <a:pt x="9975" y="9656"/>
                  </a:lnTo>
                  <a:cubicBezTo>
                    <a:pt x="10135" y="9565"/>
                    <a:pt x="10317" y="9451"/>
                    <a:pt x="10477" y="9359"/>
                  </a:cubicBezTo>
                  <a:lnTo>
                    <a:pt x="10614" y="9268"/>
                  </a:lnTo>
                  <a:cubicBezTo>
                    <a:pt x="10683" y="9222"/>
                    <a:pt x="10728" y="9199"/>
                    <a:pt x="10774" y="9177"/>
                  </a:cubicBezTo>
                  <a:lnTo>
                    <a:pt x="10911" y="9085"/>
                  </a:lnTo>
                  <a:lnTo>
                    <a:pt x="11002" y="9017"/>
                  </a:lnTo>
                  <a:lnTo>
                    <a:pt x="10979" y="9040"/>
                  </a:lnTo>
                  <a:cubicBezTo>
                    <a:pt x="11162" y="8926"/>
                    <a:pt x="11322" y="8834"/>
                    <a:pt x="11482" y="8720"/>
                  </a:cubicBezTo>
                  <a:cubicBezTo>
                    <a:pt x="11527" y="8697"/>
                    <a:pt x="11550" y="8674"/>
                    <a:pt x="11596" y="8652"/>
                  </a:cubicBezTo>
                  <a:cubicBezTo>
                    <a:pt x="11618" y="8629"/>
                    <a:pt x="11664" y="8606"/>
                    <a:pt x="11687" y="8583"/>
                  </a:cubicBezTo>
                  <a:cubicBezTo>
                    <a:pt x="11778" y="8537"/>
                    <a:pt x="11847" y="8469"/>
                    <a:pt x="11915" y="8423"/>
                  </a:cubicBezTo>
                  <a:cubicBezTo>
                    <a:pt x="12098" y="8286"/>
                    <a:pt x="12235" y="8172"/>
                    <a:pt x="12372" y="8081"/>
                  </a:cubicBezTo>
                  <a:cubicBezTo>
                    <a:pt x="12463" y="8013"/>
                    <a:pt x="12577" y="7944"/>
                    <a:pt x="12668" y="7898"/>
                  </a:cubicBezTo>
                  <a:cubicBezTo>
                    <a:pt x="12737" y="7853"/>
                    <a:pt x="12783" y="7807"/>
                    <a:pt x="12851" y="7784"/>
                  </a:cubicBezTo>
                  <a:cubicBezTo>
                    <a:pt x="12965" y="7693"/>
                    <a:pt x="13102" y="7602"/>
                    <a:pt x="13239" y="7510"/>
                  </a:cubicBezTo>
                  <a:cubicBezTo>
                    <a:pt x="13285" y="7488"/>
                    <a:pt x="13330" y="7442"/>
                    <a:pt x="13376" y="7419"/>
                  </a:cubicBezTo>
                  <a:cubicBezTo>
                    <a:pt x="13399" y="7373"/>
                    <a:pt x="13444" y="7328"/>
                    <a:pt x="13490" y="7305"/>
                  </a:cubicBezTo>
                  <a:cubicBezTo>
                    <a:pt x="13536" y="7259"/>
                    <a:pt x="13581" y="7214"/>
                    <a:pt x="13627" y="7191"/>
                  </a:cubicBezTo>
                  <a:lnTo>
                    <a:pt x="13673" y="7145"/>
                  </a:lnTo>
                  <a:lnTo>
                    <a:pt x="13741" y="7099"/>
                  </a:lnTo>
                  <a:cubicBezTo>
                    <a:pt x="13787" y="7077"/>
                    <a:pt x="13833" y="7031"/>
                    <a:pt x="13878" y="7008"/>
                  </a:cubicBezTo>
                  <a:cubicBezTo>
                    <a:pt x="13969" y="6940"/>
                    <a:pt x="14061" y="6894"/>
                    <a:pt x="14129" y="6848"/>
                  </a:cubicBezTo>
                  <a:lnTo>
                    <a:pt x="14243" y="6757"/>
                  </a:lnTo>
                  <a:cubicBezTo>
                    <a:pt x="14312" y="6711"/>
                    <a:pt x="14357" y="6666"/>
                    <a:pt x="14426" y="6620"/>
                  </a:cubicBezTo>
                  <a:cubicBezTo>
                    <a:pt x="14449" y="6597"/>
                    <a:pt x="14472" y="6575"/>
                    <a:pt x="14472" y="6529"/>
                  </a:cubicBezTo>
                  <a:cubicBezTo>
                    <a:pt x="14472" y="6529"/>
                    <a:pt x="14472" y="6506"/>
                    <a:pt x="14472" y="6483"/>
                  </a:cubicBezTo>
                  <a:cubicBezTo>
                    <a:pt x="14449" y="6460"/>
                    <a:pt x="14426" y="6460"/>
                    <a:pt x="14403" y="6438"/>
                  </a:cubicBezTo>
                  <a:cubicBezTo>
                    <a:pt x="14380" y="6415"/>
                    <a:pt x="14357" y="6392"/>
                    <a:pt x="14357" y="6392"/>
                  </a:cubicBezTo>
                  <a:lnTo>
                    <a:pt x="14335" y="6392"/>
                  </a:lnTo>
                  <a:cubicBezTo>
                    <a:pt x="14312" y="6369"/>
                    <a:pt x="14289" y="6346"/>
                    <a:pt x="14266" y="6323"/>
                  </a:cubicBezTo>
                  <a:cubicBezTo>
                    <a:pt x="14243" y="6301"/>
                    <a:pt x="14198" y="6255"/>
                    <a:pt x="14152" y="6209"/>
                  </a:cubicBezTo>
                  <a:cubicBezTo>
                    <a:pt x="14061" y="6118"/>
                    <a:pt x="13969" y="6027"/>
                    <a:pt x="13878" y="5935"/>
                  </a:cubicBezTo>
                  <a:cubicBezTo>
                    <a:pt x="13718" y="5753"/>
                    <a:pt x="13559" y="5593"/>
                    <a:pt x="13399" y="5433"/>
                  </a:cubicBezTo>
                  <a:lnTo>
                    <a:pt x="13125" y="5159"/>
                  </a:lnTo>
                  <a:cubicBezTo>
                    <a:pt x="12988" y="5022"/>
                    <a:pt x="12874" y="4885"/>
                    <a:pt x="12760" y="4771"/>
                  </a:cubicBezTo>
                  <a:lnTo>
                    <a:pt x="12737" y="4726"/>
                  </a:lnTo>
                  <a:lnTo>
                    <a:pt x="12691" y="4657"/>
                  </a:lnTo>
                  <a:lnTo>
                    <a:pt x="12600" y="4566"/>
                  </a:lnTo>
                  <a:cubicBezTo>
                    <a:pt x="12531" y="4497"/>
                    <a:pt x="12486" y="4429"/>
                    <a:pt x="12417" y="4360"/>
                  </a:cubicBezTo>
                  <a:cubicBezTo>
                    <a:pt x="12258" y="4132"/>
                    <a:pt x="12075" y="3927"/>
                    <a:pt x="11915" y="3744"/>
                  </a:cubicBezTo>
                  <a:lnTo>
                    <a:pt x="11824" y="3653"/>
                  </a:lnTo>
                  <a:lnTo>
                    <a:pt x="11733" y="3539"/>
                  </a:lnTo>
                  <a:cubicBezTo>
                    <a:pt x="11550" y="3333"/>
                    <a:pt x="11367" y="3105"/>
                    <a:pt x="11185" y="2877"/>
                  </a:cubicBezTo>
                  <a:lnTo>
                    <a:pt x="11139" y="2831"/>
                  </a:lnTo>
                  <a:lnTo>
                    <a:pt x="11048" y="2694"/>
                  </a:lnTo>
                  <a:lnTo>
                    <a:pt x="10934" y="2557"/>
                  </a:lnTo>
                  <a:lnTo>
                    <a:pt x="10865" y="2489"/>
                  </a:lnTo>
                  <a:lnTo>
                    <a:pt x="10728" y="2306"/>
                  </a:lnTo>
                  <a:lnTo>
                    <a:pt x="10705" y="2261"/>
                  </a:lnTo>
                  <a:lnTo>
                    <a:pt x="10683" y="2238"/>
                  </a:lnTo>
                  <a:cubicBezTo>
                    <a:pt x="10568" y="2101"/>
                    <a:pt x="10477" y="1987"/>
                    <a:pt x="10363" y="1827"/>
                  </a:cubicBezTo>
                  <a:lnTo>
                    <a:pt x="10272" y="1690"/>
                  </a:lnTo>
                  <a:cubicBezTo>
                    <a:pt x="10180" y="1599"/>
                    <a:pt x="10112" y="1507"/>
                    <a:pt x="10044" y="1393"/>
                  </a:cubicBezTo>
                  <a:lnTo>
                    <a:pt x="9998" y="1325"/>
                  </a:lnTo>
                  <a:cubicBezTo>
                    <a:pt x="9907" y="1188"/>
                    <a:pt x="9838" y="1096"/>
                    <a:pt x="9770" y="982"/>
                  </a:cubicBezTo>
                  <a:cubicBezTo>
                    <a:pt x="9747" y="914"/>
                    <a:pt x="9724" y="845"/>
                    <a:pt x="9678" y="800"/>
                  </a:cubicBezTo>
                  <a:cubicBezTo>
                    <a:pt x="9633" y="731"/>
                    <a:pt x="9587" y="663"/>
                    <a:pt x="9564" y="594"/>
                  </a:cubicBezTo>
                  <a:lnTo>
                    <a:pt x="9496" y="503"/>
                  </a:lnTo>
                  <a:cubicBezTo>
                    <a:pt x="9473" y="457"/>
                    <a:pt x="9427" y="412"/>
                    <a:pt x="9404" y="366"/>
                  </a:cubicBezTo>
                  <a:cubicBezTo>
                    <a:pt x="9404" y="343"/>
                    <a:pt x="9382" y="298"/>
                    <a:pt x="9359" y="275"/>
                  </a:cubicBezTo>
                  <a:lnTo>
                    <a:pt x="9359" y="229"/>
                  </a:lnTo>
                  <a:cubicBezTo>
                    <a:pt x="9336" y="206"/>
                    <a:pt x="9313" y="183"/>
                    <a:pt x="9290" y="161"/>
                  </a:cubicBezTo>
                  <a:cubicBezTo>
                    <a:pt x="9290" y="138"/>
                    <a:pt x="9267" y="138"/>
                    <a:pt x="9267" y="115"/>
                  </a:cubicBezTo>
                  <a:cubicBezTo>
                    <a:pt x="9267" y="92"/>
                    <a:pt x="9245" y="69"/>
                    <a:pt x="9222" y="46"/>
                  </a:cubicBezTo>
                  <a:cubicBezTo>
                    <a:pt x="9199" y="24"/>
                    <a:pt x="9176" y="1"/>
                    <a:pt x="9130" y="1"/>
                  </a:cubicBezTo>
                  <a:close/>
                </a:path>
              </a:pathLst>
            </a:custGeom>
            <a:solidFill>
              <a:srgbClr val="F15B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67" name="Google Shape;7267;p25"/>
            <p:cNvSpPr/>
            <p:nvPr/>
          </p:nvSpPr>
          <p:spPr>
            <a:xfrm>
              <a:off x="6588675" y="1340475"/>
              <a:ext cx="35400" cy="33675"/>
            </a:xfrm>
            <a:custGeom>
              <a:avLst/>
              <a:gdLst/>
              <a:ahLst/>
              <a:cxnLst/>
              <a:rect l="l" t="t" r="r" b="b"/>
              <a:pathLst>
                <a:path w="1416" h="1347" extrusionOk="0">
                  <a:moveTo>
                    <a:pt x="708" y="0"/>
                  </a:moveTo>
                  <a:cubicBezTo>
                    <a:pt x="663" y="23"/>
                    <a:pt x="617" y="46"/>
                    <a:pt x="549" y="69"/>
                  </a:cubicBezTo>
                  <a:cubicBezTo>
                    <a:pt x="526" y="114"/>
                    <a:pt x="480" y="137"/>
                    <a:pt x="435" y="183"/>
                  </a:cubicBezTo>
                  <a:cubicBezTo>
                    <a:pt x="366" y="274"/>
                    <a:pt x="298" y="365"/>
                    <a:pt x="252" y="411"/>
                  </a:cubicBezTo>
                  <a:cubicBezTo>
                    <a:pt x="206" y="479"/>
                    <a:pt x="138" y="571"/>
                    <a:pt x="92" y="685"/>
                  </a:cubicBezTo>
                  <a:cubicBezTo>
                    <a:pt x="69" y="730"/>
                    <a:pt x="46" y="799"/>
                    <a:pt x="46" y="845"/>
                  </a:cubicBezTo>
                  <a:cubicBezTo>
                    <a:pt x="24" y="890"/>
                    <a:pt x="24" y="913"/>
                    <a:pt x="46" y="959"/>
                  </a:cubicBezTo>
                  <a:cubicBezTo>
                    <a:pt x="46" y="982"/>
                    <a:pt x="46" y="1004"/>
                    <a:pt x="46" y="1027"/>
                  </a:cubicBezTo>
                  <a:cubicBezTo>
                    <a:pt x="24" y="1027"/>
                    <a:pt x="1" y="1073"/>
                    <a:pt x="1" y="1096"/>
                  </a:cubicBezTo>
                  <a:cubicBezTo>
                    <a:pt x="1" y="1141"/>
                    <a:pt x="1" y="1164"/>
                    <a:pt x="24" y="1187"/>
                  </a:cubicBezTo>
                  <a:cubicBezTo>
                    <a:pt x="69" y="1233"/>
                    <a:pt x="115" y="1278"/>
                    <a:pt x="183" y="1301"/>
                  </a:cubicBezTo>
                  <a:cubicBezTo>
                    <a:pt x="252" y="1347"/>
                    <a:pt x="320" y="1347"/>
                    <a:pt x="412" y="1347"/>
                  </a:cubicBezTo>
                  <a:lnTo>
                    <a:pt x="480" y="1347"/>
                  </a:lnTo>
                  <a:cubicBezTo>
                    <a:pt x="594" y="1324"/>
                    <a:pt x="686" y="1324"/>
                    <a:pt x="777" y="1278"/>
                  </a:cubicBezTo>
                  <a:cubicBezTo>
                    <a:pt x="823" y="1278"/>
                    <a:pt x="891" y="1255"/>
                    <a:pt x="937" y="1233"/>
                  </a:cubicBezTo>
                  <a:lnTo>
                    <a:pt x="960" y="1233"/>
                  </a:lnTo>
                  <a:lnTo>
                    <a:pt x="1005" y="1210"/>
                  </a:lnTo>
                  <a:lnTo>
                    <a:pt x="1028" y="1187"/>
                  </a:lnTo>
                  <a:cubicBezTo>
                    <a:pt x="1119" y="1141"/>
                    <a:pt x="1233" y="1118"/>
                    <a:pt x="1302" y="1050"/>
                  </a:cubicBezTo>
                  <a:cubicBezTo>
                    <a:pt x="1348" y="1027"/>
                    <a:pt x="1393" y="982"/>
                    <a:pt x="1393" y="959"/>
                  </a:cubicBezTo>
                  <a:cubicBezTo>
                    <a:pt x="1416" y="913"/>
                    <a:pt x="1416" y="867"/>
                    <a:pt x="1416" y="845"/>
                  </a:cubicBezTo>
                  <a:cubicBezTo>
                    <a:pt x="1416" y="845"/>
                    <a:pt x="1416" y="822"/>
                    <a:pt x="1416" y="822"/>
                  </a:cubicBezTo>
                  <a:cubicBezTo>
                    <a:pt x="1416" y="822"/>
                    <a:pt x="1393" y="822"/>
                    <a:pt x="1393" y="799"/>
                  </a:cubicBezTo>
                  <a:cubicBezTo>
                    <a:pt x="1325" y="753"/>
                    <a:pt x="1279" y="708"/>
                    <a:pt x="1233" y="662"/>
                  </a:cubicBezTo>
                  <a:cubicBezTo>
                    <a:pt x="1165" y="594"/>
                    <a:pt x="1119" y="525"/>
                    <a:pt x="1051" y="457"/>
                  </a:cubicBezTo>
                  <a:lnTo>
                    <a:pt x="982" y="388"/>
                  </a:lnTo>
                  <a:cubicBezTo>
                    <a:pt x="960" y="365"/>
                    <a:pt x="937" y="320"/>
                    <a:pt x="891" y="274"/>
                  </a:cubicBezTo>
                  <a:cubicBezTo>
                    <a:pt x="823" y="205"/>
                    <a:pt x="777" y="114"/>
                    <a:pt x="731" y="46"/>
                  </a:cubicBezTo>
                  <a:lnTo>
                    <a:pt x="708" y="23"/>
                  </a:lnTo>
                  <a:cubicBezTo>
                    <a:pt x="708" y="23"/>
                    <a:pt x="708" y="23"/>
                    <a:pt x="708" y="0"/>
                  </a:cubicBezTo>
                  <a:close/>
                </a:path>
              </a:pathLst>
            </a:custGeom>
            <a:solidFill>
              <a:srgbClr val="BDBD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68" name="Google Shape;7268;p25"/>
            <p:cNvSpPr/>
            <p:nvPr/>
          </p:nvSpPr>
          <p:spPr>
            <a:xfrm>
              <a:off x="6973850" y="978125"/>
              <a:ext cx="251675" cy="251100"/>
            </a:xfrm>
            <a:custGeom>
              <a:avLst/>
              <a:gdLst/>
              <a:ahLst/>
              <a:cxnLst/>
              <a:rect l="l" t="t" r="r" b="b"/>
              <a:pathLst>
                <a:path w="10067" h="10044" extrusionOk="0">
                  <a:moveTo>
                    <a:pt x="9656" y="0"/>
                  </a:moveTo>
                  <a:cubicBezTo>
                    <a:pt x="9588" y="0"/>
                    <a:pt x="9519" y="23"/>
                    <a:pt x="9496" y="91"/>
                  </a:cubicBezTo>
                  <a:cubicBezTo>
                    <a:pt x="9473" y="114"/>
                    <a:pt x="9473" y="160"/>
                    <a:pt x="9451" y="183"/>
                  </a:cubicBezTo>
                  <a:cubicBezTo>
                    <a:pt x="9382" y="297"/>
                    <a:pt x="9291" y="411"/>
                    <a:pt x="9222" y="502"/>
                  </a:cubicBezTo>
                  <a:lnTo>
                    <a:pt x="9154" y="616"/>
                  </a:lnTo>
                  <a:lnTo>
                    <a:pt x="9085" y="708"/>
                  </a:lnTo>
                  <a:cubicBezTo>
                    <a:pt x="9040" y="753"/>
                    <a:pt x="9017" y="776"/>
                    <a:pt x="8994" y="822"/>
                  </a:cubicBezTo>
                  <a:lnTo>
                    <a:pt x="8971" y="867"/>
                  </a:lnTo>
                  <a:cubicBezTo>
                    <a:pt x="8926" y="913"/>
                    <a:pt x="8880" y="981"/>
                    <a:pt x="8834" y="1050"/>
                  </a:cubicBezTo>
                  <a:cubicBezTo>
                    <a:pt x="8720" y="1187"/>
                    <a:pt x="8606" y="1324"/>
                    <a:pt x="8515" y="1438"/>
                  </a:cubicBezTo>
                  <a:lnTo>
                    <a:pt x="8469" y="1484"/>
                  </a:lnTo>
                  <a:cubicBezTo>
                    <a:pt x="8446" y="1529"/>
                    <a:pt x="8401" y="1575"/>
                    <a:pt x="8355" y="1621"/>
                  </a:cubicBezTo>
                  <a:lnTo>
                    <a:pt x="8287" y="1689"/>
                  </a:lnTo>
                  <a:cubicBezTo>
                    <a:pt x="8264" y="1712"/>
                    <a:pt x="8241" y="1735"/>
                    <a:pt x="8218" y="1758"/>
                  </a:cubicBezTo>
                  <a:cubicBezTo>
                    <a:pt x="8195" y="1803"/>
                    <a:pt x="8150" y="1849"/>
                    <a:pt x="8127" y="1872"/>
                  </a:cubicBezTo>
                  <a:lnTo>
                    <a:pt x="7990" y="2009"/>
                  </a:lnTo>
                  <a:lnTo>
                    <a:pt x="7898" y="2100"/>
                  </a:lnTo>
                  <a:cubicBezTo>
                    <a:pt x="7853" y="2146"/>
                    <a:pt x="7807" y="2191"/>
                    <a:pt x="7784" y="2237"/>
                  </a:cubicBezTo>
                  <a:lnTo>
                    <a:pt x="7807" y="2191"/>
                  </a:lnTo>
                  <a:lnTo>
                    <a:pt x="7739" y="2260"/>
                  </a:lnTo>
                  <a:lnTo>
                    <a:pt x="7739" y="2283"/>
                  </a:lnTo>
                  <a:lnTo>
                    <a:pt x="7693" y="2305"/>
                  </a:lnTo>
                  <a:cubicBezTo>
                    <a:pt x="7579" y="2442"/>
                    <a:pt x="7442" y="2556"/>
                    <a:pt x="7328" y="2671"/>
                  </a:cubicBezTo>
                  <a:cubicBezTo>
                    <a:pt x="7282" y="2716"/>
                    <a:pt x="7259" y="2739"/>
                    <a:pt x="7214" y="2762"/>
                  </a:cubicBezTo>
                  <a:lnTo>
                    <a:pt x="7145" y="2830"/>
                  </a:lnTo>
                  <a:lnTo>
                    <a:pt x="7100" y="2876"/>
                  </a:lnTo>
                  <a:cubicBezTo>
                    <a:pt x="7077" y="2899"/>
                    <a:pt x="7054" y="2922"/>
                    <a:pt x="7031" y="2944"/>
                  </a:cubicBezTo>
                  <a:cubicBezTo>
                    <a:pt x="6985" y="2990"/>
                    <a:pt x="6940" y="3036"/>
                    <a:pt x="6894" y="3059"/>
                  </a:cubicBezTo>
                  <a:cubicBezTo>
                    <a:pt x="6871" y="3104"/>
                    <a:pt x="6871" y="3127"/>
                    <a:pt x="6849" y="3150"/>
                  </a:cubicBezTo>
                  <a:cubicBezTo>
                    <a:pt x="6826" y="3173"/>
                    <a:pt x="6826" y="3196"/>
                    <a:pt x="6826" y="3196"/>
                  </a:cubicBezTo>
                  <a:cubicBezTo>
                    <a:pt x="6757" y="3264"/>
                    <a:pt x="6734" y="3355"/>
                    <a:pt x="6689" y="3424"/>
                  </a:cubicBezTo>
                  <a:cubicBezTo>
                    <a:pt x="6643" y="3515"/>
                    <a:pt x="6620" y="3606"/>
                    <a:pt x="6575" y="3675"/>
                  </a:cubicBezTo>
                  <a:cubicBezTo>
                    <a:pt x="6575" y="3675"/>
                    <a:pt x="6575" y="3698"/>
                    <a:pt x="6552" y="3698"/>
                  </a:cubicBezTo>
                  <a:lnTo>
                    <a:pt x="6552" y="3721"/>
                  </a:lnTo>
                  <a:cubicBezTo>
                    <a:pt x="6529" y="3743"/>
                    <a:pt x="6506" y="3789"/>
                    <a:pt x="6483" y="3812"/>
                  </a:cubicBezTo>
                  <a:cubicBezTo>
                    <a:pt x="6438" y="3903"/>
                    <a:pt x="6392" y="3972"/>
                    <a:pt x="6346" y="4063"/>
                  </a:cubicBezTo>
                  <a:cubicBezTo>
                    <a:pt x="6301" y="4086"/>
                    <a:pt x="6278" y="4131"/>
                    <a:pt x="6255" y="4177"/>
                  </a:cubicBezTo>
                  <a:cubicBezTo>
                    <a:pt x="6209" y="4246"/>
                    <a:pt x="6187" y="4291"/>
                    <a:pt x="6141" y="4337"/>
                  </a:cubicBezTo>
                  <a:cubicBezTo>
                    <a:pt x="6095" y="4428"/>
                    <a:pt x="6027" y="4542"/>
                    <a:pt x="5958" y="4634"/>
                  </a:cubicBezTo>
                  <a:cubicBezTo>
                    <a:pt x="5913" y="4702"/>
                    <a:pt x="5867" y="4770"/>
                    <a:pt x="5799" y="4839"/>
                  </a:cubicBezTo>
                  <a:lnTo>
                    <a:pt x="5753" y="4907"/>
                  </a:lnTo>
                  <a:cubicBezTo>
                    <a:pt x="5730" y="4953"/>
                    <a:pt x="5684" y="4999"/>
                    <a:pt x="5639" y="5067"/>
                  </a:cubicBezTo>
                  <a:cubicBezTo>
                    <a:pt x="5525" y="5204"/>
                    <a:pt x="5411" y="5341"/>
                    <a:pt x="5296" y="5478"/>
                  </a:cubicBezTo>
                  <a:cubicBezTo>
                    <a:pt x="5182" y="5615"/>
                    <a:pt x="5068" y="5752"/>
                    <a:pt x="4931" y="5912"/>
                  </a:cubicBezTo>
                  <a:lnTo>
                    <a:pt x="4863" y="5980"/>
                  </a:lnTo>
                  <a:lnTo>
                    <a:pt x="4817" y="6003"/>
                  </a:lnTo>
                  <a:lnTo>
                    <a:pt x="4749" y="6094"/>
                  </a:lnTo>
                  <a:cubicBezTo>
                    <a:pt x="4634" y="6208"/>
                    <a:pt x="4520" y="6323"/>
                    <a:pt x="4383" y="6437"/>
                  </a:cubicBezTo>
                  <a:lnTo>
                    <a:pt x="4292" y="6528"/>
                  </a:lnTo>
                  <a:cubicBezTo>
                    <a:pt x="4201" y="6619"/>
                    <a:pt x="4109" y="6688"/>
                    <a:pt x="4018" y="6779"/>
                  </a:cubicBezTo>
                  <a:cubicBezTo>
                    <a:pt x="3973" y="6825"/>
                    <a:pt x="3904" y="6870"/>
                    <a:pt x="3858" y="6916"/>
                  </a:cubicBezTo>
                  <a:cubicBezTo>
                    <a:pt x="3790" y="6985"/>
                    <a:pt x="3721" y="7053"/>
                    <a:pt x="3630" y="7099"/>
                  </a:cubicBezTo>
                  <a:cubicBezTo>
                    <a:pt x="3470" y="7236"/>
                    <a:pt x="3333" y="7350"/>
                    <a:pt x="3219" y="7441"/>
                  </a:cubicBezTo>
                  <a:cubicBezTo>
                    <a:pt x="3151" y="7464"/>
                    <a:pt x="3082" y="7510"/>
                    <a:pt x="3014" y="7555"/>
                  </a:cubicBezTo>
                  <a:cubicBezTo>
                    <a:pt x="2923" y="7624"/>
                    <a:pt x="2831" y="7669"/>
                    <a:pt x="2740" y="7692"/>
                  </a:cubicBezTo>
                  <a:lnTo>
                    <a:pt x="2717" y="7692"/>
                  </a:lnTo>
                  <a:cubicBezTo>
                    <a:pt x="2671" y="7692"/>
                    <a:pt x="2603" y="7692"/>
                    <a:pt x="2557" y="7669"/>
                  </a:cubicBezTo>
                  <a:cubicBezTo>
                    <a:pt x="2535" y="7669"/>
                    <a:pt x="2489" y="7646"/>
                    <a:pt x="2466" y="7646"/>
                  </a:cubicBezTo>
                  <a:lnTo>
                    <a:pt x="2420" y="7624"/>
                  </a:lnTo>
                  <a:cubicBezTo>
                    <a:pt x="2398" y="7601"/>
                    <a:pt x="2352" y="7578"/>
                    <a:pt x="2306" y="7555"/>
                  </a:cubicBezTo>
                  <a:lnTo>
                    <a:pt x="2283" y="7532"/>
                  </a:lnTo>
                  <a:lnTo>
                    <a:pt x="2261" y="7532"/>
                  </a:lnTo>
                  <a:cubicBezTo>
                    <a:pt x="2238" y="7510"/>
                    <a:pt x="2215" y="7487"/>
                    <a:pt x="2192" y="7464"/>
                  </a:cubicBezTo>
                  <a:cubicBezTo>
                    <a:pt x="2147" y="7418"/>
                    <a:pt x="2101" y="7350"/>
                    <a:pt x="2055" y="7304"/>
                  </a:cubicBezTo>
                  <a:cubicBezTo>
                    <a:pt x="2032" y="7304"/>
                    <a:pt x="2010" y="7281"/>
                    <a:pt x="1964" y="7258"/>
                  </a:cubicBezTo>
                  <a:cubicBezTo>
                    <a:pt x="1941" y="7258"/>
                    <a:pt x="1918" y="7236"/>
                    <a:pt x="1895" y="7236"/>
                  </a:cubicBezTo>
                  <a:lnTo>
                    <a:pt x="1873" y="7258"/>
                  </a:lnTo>
                  <a:cubicBezTo>
                    <a:pt x="1827" y="7258"/>
                    <a:pt x="1781" y="7258"/>
                    <a:pt x="1736" y="7281"/>
                  </a:cubicBezTo>
                  <a:cubicBezTo>
                    <a:pt x="1713" y="7304"/>
                    <a:pt x="1667" y="7327"/>
                    <a:pt x="1644" y="7350"/>
                  </a:cubicBezTo>
                  <a:lnTo>
                    <a:pt x="1622" y="7373"/>
                  </a:lnTo>
                  <a:cubicBezTo>
                    <a:pt x="1599" y="7395"/>
                    <a:pt x="1576" y="7418"/>
                    <a:pt x="1576" y="7418"/>
                  </a:cubicBezTo>
                  <a:lnTo>
                    <a:pt x="1553" y="7441"/>
                  </a:lnTo>
                  <a:lnTo>
                    <a:pt x="1530" y="7441"/>
                  </a:lnTo>
                  <a:cubicBezTo>
                    <a:pt x="1439" y="7510"/>
                    <a:pt x="1348" y="7578"/>
                    <a:pt x="1256" y="7646"/>
                  </a:cubicBezTo>
                  <a:lnTo>
                    <a:pt x="1188" y="7669"/>
                  </a:lnTo>
                  <a:lnTo>
                    <a:pt x="1097" y="7715"/>
                  </a:lnTo>
                  <a:cubicBezTo>
                    <a:pt x="982" y="7783"/>
                    <a:pt x="868" y="7875"/>
                    <a:pt x="754" y="7943"/>
                  </a:cubicBezTo>
                  <a:cubicBezTo>
                    <a:pt x="709" y="7966"/>
                    <a:pt x="663" y="8012"/>
                    <a:pt x="617" y="8034"/>
                  </a:cubicBezTo>
                  <a:lnTo>
                    <a:pt x="549" y="8080"/>
                  </a:lnTo>
                  <a:lnTo>
                    <a:pt x="503" y="8126"/>
                  </a:lnTo>
                  <a:cubicBezTo>
                    <a:pt x="457" y="8149"/>
                    <a:pt x="412" y="8194"/>
                    <a:pt x="366" y="8240"/>
                  </a:cubicBezTo>
                  <a:cubicBezTo>
                    <a:pt x="275" y="8308"/>
                    <a:pt x="229" y="8354"/>
                    <a:pt x="206" y="8445"/>
                  </a:cubicBezTo>
                  <a:cubicBezTo>
                    <a:pt x="184" y="8468"/>
                    <a:pt x="184" y="8491"/>
                    <a:pt x="161" y="8537"/>
                  </a:cubicBezTo>
                  <a:lnTo>
                    <a:pt x="161" y="8559"/>
                  </a:lnTo>
                  <a:cubicBezTo>
                    <a:pt x="138" y="8582"/>
                    <a:pt x="138" y="8628"/>
                    <a:pt x="115" y="8674"/>
                  </a:cubicBezTo>
                  <a:cubicBezTo>
                    <a:pt x="115" y="8674"/>
                    <a:pt x="115" y="8719"/>
                    <a:pt x="115" y="8719"/>
                  </a:cubicBezTo>
                  <a:lnTo>
                    <a:pt x="115" y="8742"/>
                  </a:lnTo>
                  <a:cubicBezTo>
                    <a:pt x="92" y="8788"/>
                    <a:pt x="69" y="8856"/>
                    <a:pt x="47" y="8925"/>
                  </a:cubicBezTo>
                  <a:cubicBezTo>
                    <a:pt x="24" y="9016"/>
                    <a:pt x="24" y="9084"/>
                    <a:pt x="1" y="9153"/>
                  </a:cubicBezTo>
                  <a:cubicBezTo>
                    <a:pt x="1" y="9244"/>
                    <a:pt x="1" y="9336"/>
                    <a:pt x="24" y="9404"/>
                  </a:cubicBezTo>
                  <a:cubicBezTo>
                    <a:pt x="47" y="9541"/>
                    <a:pt x="92" y="9632"/>
                    <a:pt x="161" y="9701"/>
                  </a:cubicBezTo>
                  <a:cubicBezTo>
                    <a:pt x="206" y="9769"/>
                    <a:pt x="252" y="9838"/>
                    <a:pt x="320" y="9883"/>
                  </a:cubicBezTo>
                  <a:cubicBezTo>
                    <a:pt x="389" y="9929"/>
                    <a:pt x="457" y="9952"/>
                    <a:pt x="526" y="9975"/>
                  </a:cubicBezTo>
                  <a:cubicBezTo>
                    <a:pt x="594" y="9997"/>
                    <a:pt x="686" y="10020"/>
                    <a:pt x="754" y="10020"/>
                  </a:cubicBezTo>
                  <a:cubicBezTo>
                    <a:pt x="800" y="10020"/>
                    <a:pt x="823" y="10043"/>
                    <a:pt x="845" y="10043"/>
                  </a:cubicBezTo>
                  <a:cubicBezTo>
                    <a:pt x="982" y="10043"/>
                    <a:pt x="1119" y="9997"/>
                    <a:pt x="1233" y="9975"/>
                  </a:cubicBezTo>
                  <a:lnTo>
                    <a:pt x="1279" y="9975"/>
                  </a:lnTo>
                  <a:cubicBezTo>
                    <a:pt x="1325" y="9952"/>
                    <a:pt x="1393" y="9929"/>
                    <a:pt x="1462" y="9929"/>
                  </a:cubicBezTo>
                  <a:cubicBezTo>
                    <a:pt x="1507" y="9906"/>
                    <a:pt x="1553" y="9883"/>
                    <a:pt x="1599" y="9838"/>
                  </a:cubicBezTo>
                  <a:cubicBezTo>
                    <a:pt x="1599" y="9838"/>
                    <a:pt x="1622" y="9815"/>
                    <a:pt x="1622" y="9792"/>
                  </a:cubicBezTo>
                  <a:lnTo>
                    <a:pt x="1690" y="9769"/>
                  </a:lnTo>
                  <a:cubicBezTo>
                    <a:pt x="1827" y="9724"/>
                    <a:pt x="1964" y="9678"/>
                    <a:pt x="2101" y="9632"/>
                  </a:cubicBezTo>
                  <a:cubicBezTo>
                    <a:pt x="2352" y="9518"/>
                    <a:pt x="2580" y="9404"/>
                    <a:pt x="2786" y="9267"/>
                  </a:cubicBezTo>
                  <a:lnTo>
                    <a:pt x="2786" y="9290"/>
                  </a:lnTo>
                  <a:cubicBezTo>
                    <a:pt x="2968" y="9176"/>
                    <a:pt x="3128" y="9084"/>
                    <a:pt x="3242" y="8993"/>
                  </a:cubicBezTo>
                  <a:cubicBezTo>
                    <a:pt x="3379" y="8902"/>
                    <a:pt x="3516" y="8811"/>
                    <a:pt x="3653" y="8719"/>
                  </a:cubicBezTo>
                  <a:cubicBezTo>
                    <a:pt x="3790" y="8628"/>
                    <a:pt x="3927" y="8537"/>
                    <a:pt x="4064" y="8423"/>
                  </a:cubicBezTo>
                  <a:lnTo>
                    <a:pt x="4087" y="8400"/>
                  </a:lnTo>
                  <a:lnTo>
                    <a:pt x="4201" y="8331"/>
                  </a:lnTo>
                  <a:cubicBezTo>
                    <a:pt x="4292" y="8263"/>
                    <a:pt x="4406" y="8171"/>
                    <a:pt x="4520" y="8103"/>
                  </a:cubicBezTo>
                  <a:cubicBezTo>
                    <a:pt x="4589" y="8034"/>
                    <a:pt x="4657" y="7989"/>
                    <a:pt x="4726" y="7943"/>
                  </a:cubicBezTo>
                  <a:cubicBezTo>
                    <a:pt x="4794" y="7875"/>
                    <a:pt x="4863" y="7829"/>
                    <a:pt x="4954" y="7761"/>
                  </a:cubicBezTo>
                  <a:cubicBezTo>
                    <a:pt x="5068" y="7669"/>
                    <a:pt x="5182" y="7555"/>
                    <a:pt x="5296" y="7441"/>
                  </a:cubicBezTo>
                  <a:lnTo>
                    <a:pt x="5319" y="7418"/>
                  </a:lnTo>
                  <a:cubicBezTo>
                    <a:pt x="5365" y="7395"/>
                    <a:pt x="5388" y="7373"/>
                    <a:pt x="5433" y="7327"/>
                  </a:cubicBezTo>
                  <a:cubicBezTo>
                    <a:pt x="5456" y="7304"/>
                    <a:pt x="5502" y="7281"/>
                    <a:pt x="5525" y="7236"/>
                  </a:cubicBezTo>
                  <a:lnTo>
                    <a:pt x="5639" y="7144"/>
                  </a:lnTo>
                  <a:lnTo>
                    <a:pt x="5730" y="7053"/>
                  </a:lnTo>
                  <a:lnTo>
                    <a:pt x="5821" y="6962"/>
                  </a:lnTo>
                  <a:cubicBezTo>
                    <a:pt x="5936" y="6893"/>
                    <a:pt x="6027" y="6802"/>
                    <a:pt x="6118" y="6711"/>
                  </a:cubicBezTo>
                  <a:cubicBezTo>
                    <a:pt x="6278" y="6574"/>
                    <a:pt x="6438" y="6437"/>
                    <a:pt x="6575" y="6277"/>
                  </a:cubicBezTo>
                  <a:cubicBezTo>
                    <a:pt x="6643" y="6208"/>
                    <a:pt x="6712" y="6163"/>
                    <a:pt x="6780" y="6094"/>
                  </a:cubicBezTo>
                  <a:cubicBezTo>
                    <a:pt x="6871" y="6003"/>
                    <a:pt x="6963" y="5935"/>
                    <a:pt x="7054" y="5843"/>
                  </a:cubicBezTo>
                  <a:lnTo>
                    <a:pt x="7077" y="5820"/>
                  </a:lnTo>
                  <a:lnTo>
                    <a:pt x="7122" y="5775"/>
                  </a:lnTo>
                  <a:lnTo>
                    <a:pt x="7168" y="5729"/>
                  </a:lnTo>
                  <a:cubicBezTo>
                    <a:pt x="7191" y="5706"/>
                    <a:pt x="7214" y="5683"/>
                    <a:pt x="7237" y="5661"/>
                  </a:cubicBezTo>
                  <a:lnTo>
                    <a:pt x="7259" y="5638"/>
                  </a:lnTo>
                  <a:lnTo>
                    <a:pt x="7282" y="5592"/>
                  </a:lnTo>
                  <a:lnTo>
                    <a:pt x="7328" y="5547"/>
                  </a:lnTo>
                  <a:cubicBezTo>
                    <a:pt x="7396" y="5478"/>
                    <a:pt x="7465" y="5410"/>
                    <a:pt x="7533" y="5318"/>
                  </a:cubicBezTo>
                  <a:lnTo>
                    <a:pt x="7670" y="5181"/>
                  </a:lnTo>
                  <a:lnTo>
                    <a:pt x="7830" y="5022"/>
                  </a:lnTo>
                  <a:cubicBezTo>
                    <a:pt x="7898" y="4930"/>
                    <a:pt x="7967" y="4862"/>
                    <a:pt x="8058" y="4770"/>
                  </a:cubicBezTo>
                  <a:cubicBezTo>
                    <a:pt x="8150" y="4656"/>
                    <a:pt x="8264" y="4519"/>
                    <a:pt x="8378" y="4360"/>
                  </a:cubicBezTo>
                  <a:lnTo>
                    <a:pt x="8423" y="4291"/>
                  </a:lnTo>
                  <a:cubicBezTo>
                    <a:pt x="8515" y="4177"/>
                    <a:pt x="8606" y="4040"/>
                    <a:pt x="8697" y="3903"/>
                  </a:cubicBezTo>
                  <a:cubicBezTo>
                    <a:pt x="8789" y="3766"/>
                    <a:pt x="8880" y="3606"/>
                    <a:pt x="8971" y="3469"/>
                  </a:cubicBezTo>
                  <a:cubicBezTo>
                    <a:pt x="9017" y="3424"/>
                    <a:pt x="9040" y="3378"/>
                    <a:pt x="9085" y="3332"/>
                  </a:cubicBezTo>
                  <a:lnTo>
                    <a:pt x="9131" y="3241"/>
                  </a:lnTo>
                  <a:cubicBezTo>
                    <a:pt x="9177" y="3173"/>
                    <a:pt x="9245" y="3081"/>
                    <a:pt x="9291" y="3013"/>
                  </a:cubicBezTo>
                  <a:cubicBezTo>
                    <a:pt x="9382" y="2853"/>
                    <a:pt x="9473" y="2693"/>
                    <a:pt x="9565" y="2511"/>
                  </a:cubicBezTo>
                  <a:cubicBezTo>
                    <a:pt x="9588" y="2442"/>
                    <a:pt x="9633" y="2374"/>
                    <a:pt x="9656" y="2328"/>
                  </a:cubicBezTo>
                  <a:cubicBezTo>
                    <a:pt x="9702" y="2237"/>
                    <a:pt x="9747" y="2146"/>
                    <a:pt x="9770" y="2077"/>
                  </a:cubicBezTo>
                  <a:cubicBezTo>
                    <a:pt x="9793" y="1986"/>
                    <a:pt x="9816" y="1895"/>
                    <a:pt x="9861" y="1803"/>
                  </a:cubicBezTo>
                  <a:cubicBezTo>
                    <a:pt x="9861" y="1758"/>
                    <a:pt x="9884" y="1712"/>
                    <a:pt x="9907" y="1666"/>
                  </a:cubicBezTo>
                  <a:lnTo>
                    <a:pt x="9953" y="1552"/>
                  </a:lnTo>
                  <a:cubicBezTo>
                    <a:pt x="9976" y="1461"/>
                    <a:pt x="10021" y="1347"/>
                    <a:pt x="10044" y="1255"/>
                  </a:cubicBezTo>
                  <a:cubicBezTo>
                    <a:pt x="10044" y="1210"/>
                    <a:pt x="10044" y="1164"/>
                    <a:pt x="10044" y="1118"/>
                  </a:cubicBezTo>
                  <a:lnTo>
                    <a:pt x="10044" y="1050"/>
                  </a:lnTo>
                  <a:lnTo>
                    <a:pt x="10067" y="1004"/>
                  </a:lnTo>
                  <a:cubicBezTo>
                    <a:pt x="10067" y="936"/>
                    <a:pt x="10067" y="867"/>
                    <a:pt x="10067" y="822"/>
                  </a:cubicBezTo>
                  <a:cubicBezTo>
                    <a:pt x="10067" y="753"/>
                    <a:pt x="10044" y="685"/>
                    <a:pt x="10044" y="639"/>
                  </a:cubicBezTo>
                  <a:lnTo>
                    <a:pt x="10044" y="593"/>
                  </a:lnTo>
                  <a:cubicBezTo>
                    <a:pt x="10021" y="548"/>
                    <a:pt x="9998" y="479"/>
                    <a:pt x="9976" y="411"/>
                  </a:cubicBezTo>
                  <a:cubicBezTo>
                    <a:pt x="9976" y="365"/>
                    <a:pt x="9953" y="320"/>
                    <a:pt x="9930" y="274"/>
                  </a:cubicBezTo>
                  <a:lnTo>
                    <a:pt x="9907" y="251"/>
                  </a:lnTo>
                  <a:cubicBezTo>
                    <a:pt x="9884" y="205"/>
                    <a:pt x="9861" y="183"/>
                    <a:pt x="9816" y="160"/>
                  </a:cubicBezTo>
                  <a:cubicBezTo>
                    <a:pt x="9816" y="91"/>
                    <a:pt x="9770" y="23"/>
                    <a:pt x="9702" y="0"/>
                  </a:cubicBezTo>
                  <a:close/>
                </a:path>
              </a:pathLst>
            </a:custGeom>
            <a:solidFill>
              <a:srgbClr val="FEA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69" name="Google Shape;7269;p25"/>
            <p:cNvSpPr/>
            <p:nvPr/>
          </p:nvSpPr>
          <p:spPr>
            <a:xfrm>
              <a:off x="7131350" y="834325"/>
              <a:ext cx="96475" cy="112225"/>
            </a:xfrm>
            <a:custGeom>
              <a:avLst/>
              <a:gdLst/>
              <a:ahLst/>
              <a:cxnLst/>
              <a:rect l="l" t="t" r="r" b="b"/>
              <a:pathLst>
                <a:path w="3859" h="4489" extrusionOk="0">
                  <a:moveTo>
                    <a:pt x="343" y="0"/>
                  </a:moveTo>
                  <a:cubicBezTo>
                    <a:pt x="297" y="23"/>
                    <a:pt x="275" y="23"/>
                    <a:pt x="252" y="46"/>
                  </a:cubicBezTo>
                  <a:cubicBezTo>
                    <a:pt x="214" y="21"/>
                    <a:pt x="177" y="2"/>
                    <a:pt x="139" y="2"/>
                  </a:cubicBezTo>
                  <a:cubicBezTo>
                    <a:pt x="108" y="2"/>
                    <a:pt x="77" y="15"/>
                    <a:pt x="46" y="46"/>
                  </a:cubicBezTo>
                  <a:cubicBezTo>
                    <a:pt x="1" y="91"/>
                    <a:pt x="1" y="183"/>
                    <a:pt x="46" y="228"/>
                  </a:cubicBezTo>
                  <a:cubicBezTo>
                    <a:pt x="92" y="274"/>
                    <a:pt x="115" y="297"/>
                    <a:pt x="160" y="342"/>
                  </a:cubicBezTo>
                  <a:cubicBezTo>
                    <a:pt x="229" y="434"/>
                    <a:pt x="275" y="571"/>
                    <a:pt x="366" y="685"/>
                  </a:cubicBezTo>
                  <a:cubicBezTo>
                    <a:pt x="434" y="799"/>
                    <a:pt x="526" y="890"/>
                    <a:pt x="594" y="1004"/>
                  </a:cubicBezTo>
                  <a:cubicBezTo>
                    <a:pt x="663" y="1118"/>
                    <a:pt x="754" y="1233"/>
                    <a:pt x="845" y="1347"/>
                  </a:cubicBezTo>
                  <a:cubicBezTo>
                    <a:pt x="937" y="1461"/>
                    <a:pt x="1028" y="1598"/>
                    <a:pt x="1119" y="1712"/>
                  </a:cubicBezTo>
                  <a:lnTo>
                    <a:pt x="1096" y="1666"/>
                  </a:lnTo>
                  <a:lnTo>
                    <a:pt x="1096" y="1666"/>
                  </a:lnTo>
                  <a:cubicBezTo>
                    <a:pt x="1325" y="1963"/>
                    <a:pt x="1553" y="2237"/>
                    <a:pt x="1804" y="2511"/>
                  </a:cubicBezTo>
                  <a:cubicBezTo>
                    <a:pt x="1918" y="2648"/>
                    <a:pt x="2032" y="2785"/>
                    <a:pt x="2146" y="2899"/>
                  </a:cubicBezTo>
                  <a:cubicBezTo>
                    <a:pt x="2260" y="3036"/>
                    <a:pt x="2375" y="3173"/>
                    <a:pt x="2511" y="3310"/>
                  </a:cubicBezTo>
                  <a:cubicBezTo>
                    <a:pt x="2557" y="3378"/>
                    <a:pt x="2626" y="3424"/>
                    <a:pt x="2671" y="3492"/>
                  </a:cubicBezTo>
                  <a:cubicBezTo>
                    <a:pt x="2740" y="3561"/>
                    <a:pt x="2785" y="3652"/>
                    <a:pt x="2854" y="3721"/>
                  </a:cubicBezTo>
                  <a:cubicBezTo>
                    <a:pt x="2945" y="3835"/>
                    <a:pt x="3059" y="3949"/>
                    <a:pt x="3151" y="4063"/>
                  </a:cubicBezTo>
                  <a:cubicBezTo>
                    <a:pt x="3173" y="4086"/>
                    <a:pt x="3196" y="4131"/>
                    <a:pt x="3219" y="4154"/>
                  </a:cubicBezTo>
                  <a:cubicBezTo>
                    <a:pt x="3265" y="4200"/>
                    <a:pt x="3288" y="4246"/>
                    <a:pt x="3310" y="4268"/>
                  </a:cubicBezTo>
                  <a:cubicBezTo>
                    <a:pt x="3333" y="4291"/>
                    <a:pt x="3333" y="4291"/>
                    <a:pt x="3356" y="4314"/>
                  </a:cubicBezTo>
                  <a:cubicBezTo>
                    <a:pt x="3356" y="4337"/>
                    <a:pt x="3379" y="4337"/>
                    <a:pt x="3379" y="4360"/>
                  </a:cubicBezTo>
                  <a:cubicBezTo>
                    <a:pt x="3402" y="4382"/>
                    <a:pt x="3425" y="4405"/>
                    <a:pt x="3425" y="4428"/>
                  </a:cubicBezTo>
                  <a:cubicBezTo>
                    <a:pt x="3473" y="4465"/>
                    <a:pt x="3535" y="4488"/>
                    <a:pt x="3593" y="4488"/>
                  </a:cubicBezTo>
                  <a:cubicBezTo>
                    <a:pt x="3643" y="4488"/>
                    <a:pt x="3689" y="4471"/>
                    <a:pt x="3721" y="4428"/>
                  </a:cubicBezTo>
                  <a:cubicBezTo>
                    <a:pt x="3813" y="4337"/>
                    <a:pt x="3813" y="4223"/>
                    <a:pt x="3813" y="4109"/>
                  </a:cubicBezTo>
                  <a:cubicBezTo>
                    <a:pt x="3813" y="4131"/>
                    <a:pt x="3813" y="4154"/>
                    <a:pt x="3813" y="4154"/>
                  </a:cubicBezTo>
                  <a:cubicBezTo>
                    <a:pt x="3835" y="4063"/>
                    <a:pt x="3835" y="3972"/>
                    <a:pt x="3835" y="3858"/>
                  </a:cubicBezTo>
                  <a:cubicBezTo>
                    <a:pt x="3835" y="3789"/>
                    <a:pt x="3858" y="3698"/>
                    <a:pt x="3835" y="3629"/>
                  </a:cubicBezTo>
                  <a:cubicBezTo>
                    <a:pt x="3835" y="3538"/>
                    <a:pt x="3835" y="3447"/>
                    <a:pt x="3813" y="3355"/>
                  </a:cubicBezTo>
                  <a:cubicBezTo>
                    <a:pt x="3813" y="3264"/>
                    <a:pt x="3790" y="3173"/>
                    <a:pt x="3790" y="3081"/>
                  </a:cubicBezTo>
                  <a:cubicBezTo>
                    <a:pt x="3767" y="2990"/>
                    <a:pt x="3744" y="2899"/>
                    <a:pt x="3744" y="2830"/>
                  </a:cubicBezTo>
                  <a:cubicBezTo>
                    <a:pt x="3721" y="2785"/>
                    <a:pt x="3721" y="2739"/>
                    <a:pt x="3698" y="2693"/>
                  </a:cubicBezTo>
                  <a:cubicBezTo>
                    <a:pt x="3698" y="2693"/>
                    <a:pt x="3698" y="2671"/>
                    <a:pt x="3676" y="2671"/>
                  </a:cubicBezTo>
                  <a:cubicBezTo>
                    <a:pt x="3653" y="2648"/>
                    <a:pt x="3653" y="2625"/>
                    <a:pt x="3630" y="2602"/>
                  </a:cubicBezTo>
                  <a:cubicBezTo>
                    <a:pt x="3630" y="2579"/>
                    <a:pt x="3630" y="2579"/>
                    <a:pt x="3630" y="2556"/>
                  </a:cubicBezTo>
                  <a:lnTo>
                    <a:pt x="3630" y="2534"/>
                  </a:lnTo>
                  <a:cubicBezTo>
                    <a:pt x="3607" y="2465"/>
                    <a:pt x="3607" y="2420"/>
                    <a:pt x="3584" y="2374"/>
                  </a:cubicBezTo>
                  <a:cubicBezTo>
                    <a:pt x="3561" y="2328"/>
                    <a:pt x="3539" y="2283"/>
                    <a:pt x="3516" y="2214"/>
                  </a:cubicBezTo>
                  <a:cubicBezTo>
                    <a:pt x="3447" y="2054"/>
                    <a:pt x="3333" y="1895"/>
                    <a:pt x="3242" y="1758"/>
                  </a:cubicBezTo>
                  <a:cubicBezTo>
                    <a:pt x="3196" y="1666"/>
                    <a:pt x="3128" y="1575"/>
                    <a:pt x="3082" y="1507"/>
                  </a:cubicBezTo>
                  <a:cubicBezTo>
                    <a:pt x="3014" y="1392"/>
                    <a:pt x="2945" y="1301"/>
                    <a:pt x="2877" y="1233"/>
                  </a:cubicBezTo>
                  <a:cubicBezTo>
                    <a:pt x="2808" y="1141"/>
                    <a:pt x="2717" y="1050"/>
                    <a:pt x="2626" y="982"/>
                  </a:cubicBezTo>
                  <a:lnTo>
                    <a:pt x="2580" y="959"/>
                  </a:lnTo>
                  <a:lnTo>
                    <a:pt x="2489" y="867"/>
                  </a:lnTo>
                  <a:lnTo>
                    <a:pt x="2443" y="822"/>
                  </a:lnTo>
                  <a:cubicBezTo>
                    <a:pt x="2375" y="776"/>
                    <a:pt x="2329" y="730"/>
                    <a:pt x="2260" y="685"/>
                  </a:cubicBezTo>
                  <a:lnTo>
                    <a:pt x="2238" y="685"/>
                  </a:lnTo>
                  <a:lnTo>
                    <a:pt x="2192" y="639"/>
                  </a:lnTo>
                  <a:lnTo>
                    <a:pt x="2146" y="593"/>
                  </a:lnTo>
                  <a:cubicBezTo>
                    <a:pt x="2101" y="571"/>
                    <a:pt x="2055" y="571"/>
                    <a:pt x="2032" y="548"/>
                  </a:cubicBezTo>
                  <a:cubicBezTo>
                    <a:pt x="2009" y="525"/>
                    <a:pt x="1987" y="502"/>
                    <a:pt x="1941" y="479"/>
                  </a:cubicBezTo>
                  <a:cubicBezTo>
                    <a:pt x="1918" y="479"/>
                    <a:pt x="1872" y="457"/>
                    <a:pt x="1850" y="434"/>
                  </a:cubicBezTo>
                  <a:cubicBezTo>
                    <a:pt x="1827" y="411"/>
                    <a:pt x="1827" y="411"/>
                    <a:pt x="1804" y="388"/>
                  </a:cubicBezTo>
                  <a:cubicBezTo>
                    <a:pt x="1781" y="365"/>
                    <a:pt x="1735" y="365"/>
                    <a:pt x="1713" y="342"/>
                  </a:cubicBezTo>
                  <a:cubicBezTo>
                    <a:pt x="1553" y="274"/>
                    <a:pt x="1416" y="228"/>
                    <a:pt x="1256" y="183"/>
                  </a:cubicBezTo>
                  <a:cubicBezTo>
                    <a:pt x="1188" y="160"/>
                    <a:pt x="1119" y="137"/>
                    <a:pt x="1051" y="114"/>
                  </a:cubicBezTo>
                  <a:cubicBezTo>
                    <a:pt x="959" y="114"/>
                    <a:pt x="891" y="91"/>
                    <a:pt x="800" y="91"/>
                  </a:cubicBezTo>
                  <a:cubicBezTo>
                    <a:pt x="731" y="69"/>
                    <a:pt x="663" y="46"/>
                    <a:pt x="571" y="46"/>
                  </a:cubicBezTo>
                  <a:cubicBezTo>
                    <a:pt x="549" y="23"/>
                    <a:pt x="526" y="23"/>
                    <a:pt x="480" y="23"/>
                  </a:cubicBezTo>
                  <a:cubicBezTo>
                    <a:pt x="480" y="23"/>
                    <a:pt x="480" y="0"/>
                    <a:pt x="457" y="0"/>
                  </a:cubicBezTo>
                  <a:close/>
                </a:path>
              </a:pathLst>
            </a:custGeom>
            <a:solidFill>
              <a:srgbClr val="FEA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70" name="Google Shape;7270;p25"/>
            <p:cNvSpPr/>
            <p:nvPr/>
          </p:nvSpPr>
          <p:spPr>
            <a:xfrm>
              <a:off x="6604650" y="1271425"/>
              <a:ext cx="93625" cy="91325"/>
            </a:xfrm>
            <a:custGeom>
              <a:avLst/>
              <a:gdLst/>
              <a:ahLst/>
              <a:cxnLst/>
              <a:rect l="l" t="t" r="r" b="b"/>
              <a:pathLst>
                <a:path w="3745" h="3653" extrusionOk="0">
                  <a:moveTo>
                    <a:pt x="1622" y="0"/>
                  </a:moveTo>
                  <a:cubicBezTo>
                    <a:pt x="1576" y="0"/>
                    <a:pt x="1530" y="23"/>
                    <a:pt x="1507" y="69"/>
                  </a:cubicBezTo>
                  <a:cubicBezTo>
                    <a:pt x="1439" y="160"/>
                    <a:pt x="1370" y="251"/>
                    <a:pt x="1302" y="343"/>
                  </a:cubicBezTo>
                  <a:lnTo>
                    <a:pt x="1325" y="320"/>
                  </a:lnTo>
                  <a:lnTo>
                    <a:pt x="1325" y="320"/>
                  </a:lnTo>
                  <a:cubicBezTo>
                    <a:pt x="1279" y="388"/>
                    <a:pt x="1211" y="457"/>
                    <a:pt x="1165" y="548"/>
                  </a:cubicBezTo>
                  <a:cubicBezTo>
                    <a:pt x="1119" y="639"/>
                    <a:pt x="1051" y="708"/>
                    <a:pt x="1005" y="776"/>
                  </a:cubicBezTo>
                  <a:lnTo>
                    <a:pt x="960" y="845"/>
                  </a:lnTo>
                  <a:cubicBezTo>
                    <a:pt x="914" y="890"/>
                    <a:pt x="891" y="959"/>
                    <a:pt x="845" y="1005"/>
                  </a:cubicBezTo>
                  <a:cubicBezTo>
                    <a:pt x="800" y="1073"/>
                    <a:pt x="754" y="1141"/>
                    <a:pt x="731" y="1210"/>
                  </a:cubicBezTo>
                  <a:lnTo>
                    <a:pt x="640" y="1347"/>
                  </a:lnTo>
                  <a:cubicBezTo>
                    <a:pt x="572" y="1461"/>
                    <a:pt x="503" y="1552"/>
                    <a:pt x="435" y="1666"/>
                  </a:cubicBezTo>
                  <a:cubicBezTo>
                    <a:pt x="389" y="1758"/>
                    <a:pt x="343" y="1826"/>
                    <a:pt x="298" y="1918"/>
                  </a:cubicBezTo>
                  <a:cubicBezTo>
                    <a:pt x="275" y="1986"/>
                    <a:pt x="229" y="2054"/>
                    <a:pt x="184" y="2123"/>
                  </a:cubicBezTo>
                  <a:cubicBezTo>
                    <a:pt x="115" y="2237"/>
                    <a:pt x="69" y="2328"/>
                    <a:pt x="24" y="2420"/>
                  </a:cubicBezTo>
                  <a:cubicBezTo>
                    <a:pt x="1" y="2488"/>
                    <a:pt x="1" y="2557"/>
                    <a:pt x="24" y="2625"/>
                  </a:cubicBezTo>
                  <a:cubicBezTo>
                    <a:pt x="24" y="2671"/>
                    <a:pt x="47" y="2739"/>
                    <a:pt x="69" y="2785"/>
                  </a:cubicBezTo>
                  <a:lnTo>
                    <a:pt x="92" y="2808"/>
                  </a:lnTo>
                  <a:cubicBezTo>
                    <a:pt x="138" y="2876"/>
                    <a:pt x="184" y="2967"/>
                    <a:pt x="252" y="3036"/>
                  </a:cubicBezTo>
                  <a:cubicBezTo>
                    <a:pt x="298" y="3082"/>
                    <a:pt x="321" y="3127"/>
                    <a:pt x="343" y="3150"/>
                  </a:cubicBezTo>
                  <a:lnTo>
                    <a:pt x="412" y="3219"/>
                  </a:lnTo>
                  <a:cubicBezTo>
                    <a:pt x="480" y="3287"/>
                    <a:pt x="526" y="3356"/>
                    <a:pt x="594" y="3424"/>
                  </a:cubicBezTo>
                  <a:cubicBezTo>
                    <a:pt x="640" y="3470"/>
                    <a:pt x="686" y="3515"/>
                    <a:pt x="754" y="3561"/>
                  </a:cubicBezTo>
                  <a:cubicBezTo>
                    <a:pt x="777" y="3584"/>
                    <a:pt x="800" y="3607"/>
                    <a:pt x="823" y="3607"/>
                  </a:cubicBezTo>
                  <a:cubicBezTo>
                    <a:pt x="891" y="3629"/>
                    <a:pt x="914" y="3629"/>
                    <a:pt x="960" y="3629"/>
                  </a:cubicBezTo>
                  <a:cubicBezTo>
                    <a:pt x="960" y="3629"/>
                    <a:pt x="982" y="3652"/>
                    <a:pt x="982" y="3652"/>
                  </a:cubicBezTo>
                  <a:cubicBezTo>
                    <a:pt x="1005" y="3652"/>
                    <a:pt x="1005" y="3652"/>
                    <a:pt x="1005" y="3629"/>
                  </a:cubicBezTo>
                  <a:lnTo>
                    <a:pt x="1142" y="3629"/>
                  </a:lnTo>
                  <a:cubicBezTo>
                    <a:pt x="1165" y="3629"/>
                    <a:pt x="1211" y="3607"/>
                    <a:pt x="1256" y="3607"/>
                  </a:cubicBezTo>
                  <a:cubicBezTo>
                    <a:pt x="1302" y="3584"/>
                    <a:pt x="1348" y="3584"/>
                    <a:pt x="1393" y="3561"/>
                  </a:cubicBezTo>
                  <a:lnTo>
                    <a:pt x="1416" y="3538"/>
                  </a:lnTo>
                  <a:cubicBezTo>
                    <a:pt x="1462" y="3515"/>
                    <a:pt x="1507" y="3492"/>
                    <a:pt x="1530" y="3492"/>
                  </a:cubicBezTo>
                  <a:cubicBezTo>
                    <a:pt x="1576" y="3470"/>
                    <a:pt x="1622" y="3447"/>
                    <a:pt x="1644" y="3424"/>
                  </a:cubicBezTo>
                  <a:cubicBezTo>
                    <a:pt x="1713" y="3401"/>
                    <a:pt x="1758" y="3378"/>
                    <a:pt x="1827" y="3356"/>
                  </a:cubicBezTo>
                  <a:cubicBezTo>
                    <a:pt x="1873" y="3333"/>
                    <a:pt x="1918" y="3310"/>
                    <a:pt x="1964" y="3310"/>
                  </a:cubicBezTo>
                  <a:cubicBezTo>
                    <a:pt x="1964" y="3287"/>
                    <a:pt x="1987" y="3287"/>
                    <a:pt x="2010" y="3287"/>
                  </a:cubicBezTo>
                  <a:cubicBezTo>
                    <a:pt x="2055" y="3264"/>
                    <a:pt x="2101" y="3241"/>
                    <a:pt x="2147" y="3241"/>
                  </a:cubicBezTo>
                  <a:lnTo>
                    <a:pt x="2169" y="3219"/>
                  </a:lnTo>
                  <a:cubicBezTo>
                    <a:pt x="2261" y="3196"/>
                    <a:pt x="2329" y="3173"/>
                    <a:pt x="2398" y="3150"/>
                  </a:cubicBezTo>
                  <a:cubicBezTo>
                    <a:pt x="2466" y="3127"/>
                    <a:pt x="2535" y="3104"/>
                    <a:pt x="2580" y="3082"/>
                  </a:cubicBezTo>
                  <a:cubicBezTo>
                    <a:pt x="2649" y="3082"/>
                    <a:pt x="2694" y="3059"/>
                    <a:pt x="2763" y="3036"/>
                  </a:cubicBezTo>
                  <a:lnTo>
                    <a:pt x="2786" y="3013"/>
                  </a:lnTo>
                  <a:cubicBezTo>
                    <a:pt x="2808" y="3013"/>
                    <a:pt x="2854" y="2990"/>
                    <a:pt x="2877" y="2990"/>
                  </a:cubicBezTo>
                  <a:cubicBezTo>
                    <a:pt x="2923" y="2967"/>
                    <a:pt x="2968" y="2945"/>
                    <a:pt x="3037" y="2945"/>
                  </a:cubicBezTo>
                  <a:lnTo>
                    <a:pt x="3105" y="2899"/>
                  </a:lnTo>
                  <a:lnTo>
                    <a:pt x="3174" y="2876"/>
                  </a:lnTo>
                  <a:lnTo>
                    <a:pt x="3242" y="2853"/>
                  </a:lnTo>
                  <a:cubicBezTo>
                    <a:pt x="3265" y="2853"/>
                    <a:pt x="3311" y="2831"/>
                    <a:pt x="3356" y="2808"/>
                  </a:cubicBezTo>
                  <a:cubicBezTo>
                    <a:pt x="3402" y="2808"/>
                    <a:pt x="3425" y="2785"/>
                    <a:pt x="3470" y="2762"/>
                  </a:cubicBezTo>
                  <a:cubicBezTo>
                    <a:pt x="3493" y="2762"/>
                    <a:pt x="3516" y="2762"/>
                    <a:pt x="3539" y="2739"/>
                  </a:cubicBezTo>
                  <a:lnTo>
                    <a:pt x="3585" y="2739"/>
                  </a:lnTo>
                  <a:cubicBezTo>
                    <a:pt x="3630" y="2716"/>
                    <a:pt x="3676" y="2694"/>
                    <a:pt x="3699" y="2648"/>
                  </a:cubicBezTo>
                  <a:cubicBezTo>
                    <a:pt x="3744" y="2602"/>
                    <a:pt x="3744" y="2534"/>
                    <a:pt x="3721" y="2488"/>
                  </a:cubicBezTo>
                  <a:cubicBezTo>
                    <a:pt x="3721" y="2420"/>
                    <a:pt x="3653" y="2374"/>
                    <a:pt x="3607" y="2306"/>
                  </a:cubicBezTo>
                  <a:lnTo>
                    <a:pt x="3539" y="2237"/>
                  </a:lnTo>
                  <a:lnTo>
                    <a:pt x="3493" y="2169"/>
                  </a:lnTo>
                  <a:lnTo>
                    <a:pt x="3425" y="2123"/>
                  </a:lnTo>
                  <a:cubicBezTo>
                    <a:pt x="3356" y="2054"/>
                    <a:pt x="3288" y="1963"/>
                    <a:pt x="3196" y="1895"/>
                  </a:cubicBezTo>
                  <a:cubicBezTo>
                    <a:pt x="3105" y="1803"/>
                    <a:pt x="3014" y="1712"/>
                    <a:pt x="2923" y="1621"/>
                  </a:cubicBezTo>
                  <a:cubicBezTo>
                    <a:pt x="2900" y="1552"/>
                    <a:pt x="2854" y="1507"/>
                    <a:pt x="2808" y="1438"/>
                  </a:cubicBezTo>
                  <a:lnTo>
                    <a:pt x="2763" y="1393"/>
                  </a:lnTo>
                  <a:cubicBezTo>
                    <a:pt x="2740" y="1347"/>
                    <a:pt x="2718" y="1325"/>
                    <a:pt x="2673" y="1280"/>
                  </a:cubicBezTo>
                  <a:lnTo>
                    <a:pt x="2673" y="1280"/>
                  </a:lnTo>
                  <a:lnTo>
                    <a:pt x="2694" y="1301"/>
                  </a:lnTo>
                  <a:cubicBezTo>
                    <a:pt x="2626" y="1210"/>
                    <a:pt x="2557" y="1141"/>
                    <a:pt x="2512" y="1050"/>
                  </a:cubicBezTo>
                  <a:cubicBezTo>
                    <a:pt x="2443" y="982"/>
                    <a:pt x="2398" y="913"/>
                    <a:pt x="2352" y="845"/>
                  </a:cubicBezTo>
                  <a:cubicBezTo>
                    <a:pt x="2306" y="799"/>
                    <a:pt x="2261" y="731"/>
                    <a:pt x="2192" y="662"/>
                  </a:cubicBezTo>
                  <a:cubicBezTo>
                    <a:pt x="2147" y="594"/>
                    <a:pt x="2101" y="525"/>
                    <a:pt x="2032" y="480"/>
                  </a:cubicBezTo>
                  <a:cubicBezTo>
                    <a:pt x="2010" y="434"/>
                    <a:pt x="2010" y="411"/>
                    <a:pt x="1987" y="365"/>
                  </a:cubicBezTo>
                  <a:lnTo>
                    <a:pt x="1941" y="320"/>
                  </a:lnTo>
                  <a:lnTo>
                    <a:pt x="1941" y="297"/>
                  </a:lnTo>
                  <a:cubicBezTo>
                    <a:pt x="1918" y="274"/>
                    <a:pt x="1918" y="251"/>
                    <a:pt x="1895" y="228"/>
                  </a:cubicBezTo>
                  <a:cubicBezTo>
                    <a:pt x="1873" y="206"/>
                    <a:pt x="1850" y="160"/>
                    <a:pt x="1827" y="137"/>
                  </a:cubicBezTo>
                  <a:cubicBezTo>
                    <a:pt x="1804" y="137"/>
                    <a:pt x="1781" y="114"/>
                    <a:pt x="1758" y="91"/>
                  </a:cubicBezTo>
                  <a:cubicBezTo>
                    <a:pt x="1736" y="69"/>
                    <a:pt x="1736" y="69"/>
                    <a:pt x="1713" y="46"/>
                  </a:cubicBezTo>
                  <a:cubicBezTo>
                    <a:pt x="1690" y="46"/>
                    <a:pt x="1690" y="23"/>
                    <a:pt x="1667" y="23"/>
                  </a:cubicBezTo>
                  <a:cubicBezTo>
                    <a:pt x="1644" y="0"/>
                    <a:pt x="1644" y="0"/>
                    <a:pt x="1622" y="0"/>
                  </a:cubicBezTo>
                  <a:close/>
                </a:path>
              </a:pathLst>
            </a:custGeom>
            <a:solidFill>
              <a:srgbClr val="FEA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71" name="Google Shape;7271;p25"/>
            <p:cNvSpPr/>
            <p:nvPr/>
          </p:nvSpPr>
          <p:spPr>
            <a:xfrm>
              <a:off x="7174725" y="817200"/>
              <a:ext cx="87900" cy="85050"/>
            </a:xfrm>
            <a:custGeom>
              <a:avLst/>
              <a:gdLst/>
              <a:ahLst/>
              <a:cxnLst/>
              <a:rect l="l" t="t" r="r" b="b"/>
              <a:pathLst>
                <a:path w="3516" h="3402" extrusionOk="0">
                  <a:moveTo>
                    <a:pt x="1918" y="0"/>
                  </a:moveTo>
                  <a:cubicBezTo>
                    <a:pt x="1826" y="0"/>
                    <a:pt x="1758" y="0"/>
                    <a:pt x="1690" y="23"/>
                  </a:cubicBezTo>
                  <a:lnTo>
                    <a:pt x="1644" y="23"/>
                  </a:lnTo>
                  <a:cubicBezTo>
                    <a:pt x="1553" y="46"/>
                    <a:pt x="1484" y="46"/>
                    <a:pt x="1393" y="69"/>
                  </a:cubicBezTo>
                  <a:cubicBezTo>
                    <a:pt x="1301" y="92"/>
                    <a:pt x="1210" y="114"/>
                    <a:pt x="1142" y="137"/>
                  </a:cubicBezTo>
                  <a:cubicBezTo>
                    <a:pt x="1073" y="183"/>
                    <a:pt x="982" y="229"/>
                    <a:pt x="913" y="251"/>
                  </a:cubicBezTo>
                  <a:lnTo>
                    <a:pt x="868" y="297"/>
                  </a:lnTo>
                  <a:cubicBezTo>
                    <a:pt x="776" y="343"/>
                    <a:pt x="685" y="388"/>
                    <a:pt x="617" y="434"/>
                  </a:cubicBezTo>
                  <a:cubicBezTo>
                    <a:pt x="571" y="457"/>
                    <a:pt x="503" y="502"/>
                    <a:pt x="457" y="525"/>
                  </a:cubicBezTo>
                  <a:lnTo>
                    <a:pt x="388" y="571"/>
                  </a:lnTo>
                  <a:cubicBezTo>
                    <a:pt x="343" y="617"/>
                    <a:pt x="297" y="639"/>
                    <a:pt x="252" y="685"/>
                  </a:cubicBezTo>
                  <a:lnTo>
                    <a:pt x="229" y="685"/>
                  </a:lnTo>
                  <a:cubicBezTo>
                    <a:pt x="160" y="754"/>
                    <a:pt x="92" y="799"/>
                    <a:pt x="69" y="868"/>
                  </a:cubicBezTo>
                  <a:cubicBezTo>
                    <a:pt x="46" y="890"/>
                    <a:pt x="0" y="936"/>
                    <a:pt x="23" y="1005"/>
                  </a:cubicBezTo>
                  <a:cubicBezTo>
                    <a:pt x="46" y="1027"/>
                    <a:pt x="46" y="1050"/>
                    <a:pt x="69" y="1073"/>
                  </a:cubicBezTo>
                  <a:cubicBezTo>
                    <a:pt x="92" y="1096"/>
                    <a:pt x="92" y="1096"/>
                    <a:pt x="115" y="1119"/>
                  </a:cubicBezTo>
                  <a:cubicBezTo>
                    <a:pt x="137" y="1142"/>
                    <a:pt x="183" y="1164"/>
                    <a:pt x="206" y="1164"/>
                  </a:cubicBezTo>
                  <a:cubicBezTo>
                    <a:pt x="252" y="1187"/>
                    <a:pt x="274" y="1210"/>
                    <a:pt x="297" y="1233"/>
                  </a:cubicBezTo>
                  <a:cubicBezTo>
                    <a:pt x="320" y="1256"/>
                    <a:pt x="366" y="1256"/>
                    <a:pt x="411" y="1278"/>
                  </a:cubicBezTo>
                  <a:lnTo>
                    <a:pt x="457" y="1324"/>
                  </a:lnTo>
                  <a:lnTo>
                    <a:pt x="503" y="1370"/>
                  </a:lnTo>
                  <a:lnTo>
                    <a:pt x="525" y="1370"/>
                  </a:lnTo>
                  <a:cubicBezTo>
                    <a:pt x="594" y="1415"/>
                    <a:pt x="640" y="1461"/>
                    <a:pt x="708" y="1507"/>
                  </a:cubicBezTo>
                  <a:lnTo>
                    <a:pt x="754" y="1552"/>
                  </a:lnTo>
                  <a:lnTo>
                    <a:pt x="845" y="1644"/>
                  </a:lnTo>
                  <a:lnTo>
                    <a:pt x="891" y="1667"/>
                  </a:lnTo>
                  <a:cubicBezTo>
                    <a:pt x="982" y="1735"/>
                    <a:pt x="1073" y="1826"/>
                    <a:pt x="1142" y="1918"/>
                  </a:cubicBezTo>
                  <a:cubicBezTo>
                    <a:pt x="1210" y="1986"/>
                    <a:pt x="1279" y="2077"/>
                    <a:pt x="1347" y="2192"/>
                  </a:cubicBezTo>
                  <a:cubicBezTo>
                    <a:pt x="1393" y="2260"/>
                    <a:pt x="1461" y="2351"/>
                    <a:pt x="1507" y="2443"/>
                  </a:cubicBezTo>
                  <a:cubicBezTo>
                    <a:pt x="1598" y="2580"/>
                    <a:pt x="1712" y="2739"/>
                    <a:pt x="1781" y="2899"/>
                  </a:cubicBezTo>
                  <a:cubicBezTo>
                    <a:pt x="1804" y="2968"/>
                    <a:pt x="1826" y="3013"/>
                    <a:pt x="1849" y="3059"/>
                  </a:cubicBezTo>
                  <a:cubicBezTo>
                    <a:pt x="1872" y="3105"/>
                    <a:pt x="1872" y="3150"/>
                    <a:pt x="1895" y="3219"/>
                  </a:cubicBezTo>
                  <a:lnTo>
                    <a:pt x="1895" y="3241"/>
                  </a:lnTo>
                  <a:cubicBezTo>
                    <a:pt x="1895" y="3264"/>
                    <a:pt x="1895" y="3264"/>
                    <a:pt x="1895" y="3287"/>
                  </a:cubicBezTo>
                  <a:cubicBezTo>
                    <a:pt x="1918" y="3310"/>
                    <a:pt x="1918" y="3333"/>
                    <a:pt x="1941" y="3356"/>
                  </a:cubicBezTo>
                  <a:cubicBezTo>
                    <a:pt x="1963" y="3378"/>
                    <a:pt x="2009" y="3401"/>
                    <a:pt x="2055" y="3401"/>
                  </a:cubicBezTo>
                  <a:cubicBezTo>
                    <a:pt x="2169" y="3378"/>
                    <a:pt x="2237" y="3333"/>
                    <a:pt x="2306" y="3264"/>
                  </a:cubicBezTo>
                  <a:lnTo>
                    <a:pt x="2329" y="3241"/>
                  </a:lnTo>
                  <a:lnTo>
                    <a:pt x="2374" y="3196"/>
                  </a:lnTo>
                  <a:cubicBezTo>
                    <a:pt x="2443" y="3150"/>
                    <a:pt x="2488" y="3127"/>
                    <a:pt x="2534" y="3082"/>
                  </a:cubicBezTo>
                  <a:cubicBezTo>
                    <a:pt x="2625" y="3013"/>
                    <a:pt x="2694" y="2945"/>
                    <a:pt x="2762" y="2876"/>
                  </a:cubicBezTo>
                  <a:lnTo>
                    <a:pt x="2785" y="2853"/>
                  </a:lnTo>
                  <a:cubicBezTo>
                    <a:pt x="2854" y="2785"/>
                    <a:pt x="2899" y="2739"/>
                    <a:pt x="2945" y="2694"/>
                  </a:cubicBezTo>
                  <a:cubicBezTo>
                    <a:pt x="2968" y="2648"/>
                    <a:pt x="2991" y="2625"/>
                    <a:pt x="3036" y="2602"/>
                  </a:cubicBezTo>
                  <a:cubicBezTo>
                    <a:pt x="3036" y="2580"/>
                    <a:pt x="3059" y="2534"/>
                    <a:pt x="3082" y="2511"/>
                  </a:cubicBezTo>
                  <a:cubicBezTo>
                    <a:pt x="3150" y="2443"/>
                    <a:pt x="3196" y="2351"/>
                    <a:pt x="3242" y="2260"/>
                  </a:cubicBezTo>
                  <a:cubicBezTo>
                    <a:pt x="3287" y="2214"/>
                    <a:pt x="3310" y="2192"/>
                    <a:pt x="3333" y="2146"/>
                  </a:cubicBezTo>
                  <a:cubicBezTo>
                    <a:pt x="3333" y="2123"/>
                    <a:pt x="3356" y="2100"/>
                    <a:pt x="3356" y="2077"/>
                  </a:cubicBezTo>
                  <a:cubicBezTo>
                    <a:pt x="3379" y="2055"/>
                    <a:pt x="3379" y="2009"/>
                    <a:pt x="3401" y="1986"/>
                  </a:cubicBezTo>
                  <a:lnTo>
                    <a:pt x="3401" y="1963"/>
                  </a:lnTo>
                  <a:cubicBezTo>
                    <a:pt x="3424" y="1940"/>
                    <a:pt x="3424" y="1895"/>
                    <a:pt x="3424" y="1872"/>
                  </a:cubicBezTo>
                  <a:lnTo>
                    <a:pt x="3447" y="1826"/>
                  </a:lnTo>
                  <a:lnTo>
                    <a:pt x="3470" y="1712"/>
                  </a:lnTo>
                  <a:lnTo>
                    <a:pt x="3493" y="1667"/>
                  </a:lnTo>
                  <a:cubicBezTo>
                    <a:pt x="3493" y="1598"/>
                    <a:pt x="3516" y="1530"/>
                    <a:pt x="3516" y="1461"/>
                  </a:cubicBezTo>
                  <a:cubicBezTo>
                    <a:pt x="3516" y="1415"/>
                    <a:pt x="3516" y="1393"/>
                    <a:pt x="3516" y="1347"/>
                  </a:cubicBezTo>
                  <a:cubicBezTo>
                    <a:pt x="3493" y="1256"/>
                    <a:pt x="3470" y="1164"/>
                    <a:pt x="3447" y="1073"/>
                  </a:cubicBezTo>
                  <a:cubicBezTo>
                    <a:pt x="3447" y="1005"/>
                    <a:pt x="3401" y="913"/>
                    <a:pt x="3356" y="822"/>
                  </a:cubicBezTo>
                  <a:cubicBezTo>
                    <a:pt x="3310" y="754"/>
                    <a:pt x="3264" y="685"/>
                    <a:pt x="3196" y="617"/>
                  </a:cubicBezTo>
                  <a:cubicBezTo>
                    <a:pt x="3150" y="594"/>
                    <a:pt x="3127" y="548"/>
                    <a:pt x="3082" y="525"/>
                  </a:cubicBezTo>
                  <a:lnTo>
                    <a:pt x="3036" y="502"/>
                  </a:lnTo>
                  <a:cubicBezTo>
                    <a:pt x="3013" y="480"/>
                    <a:pt x="2968" y="434"/>
                    <a:pt x="2945" y="411"/>
                  </a:cubicBezTo>
                  <a:lnTo>
                    <a:pt x="2876" y="343"/>
                  </a:lnTo>
                  <a:cubicBezTo>
                    <a:pt x="2808" y="297"/>
                    <a:pt x="2739" y="251"/>
                    <a:pt x="2648" y="206"/>
                  </a:cubicBezTo>
                  <a:cubicBezTo>
                    <a:pt x="2580" y="160"/>
                    <a:pt x="2488" y="137"/>
                    <a:pt x="2443" y="114"/>
                  </a:cubicBezTo>
                  <a:cubicBezTo>
                    <a:pt x="2351" y="92"/>
                    <a:pt x="2283" y="46"/>
                    <a:pt x="2192" y="23"/>
                  </a:cubicBezTo>
                  <a:cubicBezTo>
                    <a:pt x="2123" y="0"/>
                    <a:pt x="2009" y="0"/>
                    <a:pt x="1941" y="0"/>
                  </a:cubicBezTo>
                  <a:close/>
                </a:path>
              </a:pathLst>
            </a:custGeom>
            <a:solidFill>
              <a:srgbClr val="49A7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72" name="Google Shape;7272;p25"/>
            <p:cNvSpPr/>
            <p:nvPr/>
          </p:nvSpPr>
          <p:spPr>
            <a:xfrm>
              <a:off x="6876850" y="972400"/>
              <a:ext cx="170075" cy="192325"/>
            </a:xfrm>
            <a:custGeom>
              <a:avLst/>
              <a:gdLst/>
              <a:ahLst/>
              <a:cxnLst/>
              <a:rect l="l" t="t" r="r" b="b"/>
              <a:pathLst>
                <a:path w="6803" h="7693" extrusionOk="0">
                  <a:moveTo>
                    <a:pt x="1256" y="1"/>
                  </a:moveTo>
                  <a:cubicBezTo>
                    <a:pt x="1233" y="1"/>
                    <a:pt x="1188" y="24"/>
                    <a:pt x="1165" y="46"/>
                  </a:cubicBezTo>
                  <a:cubicBezTo>
                    <a:pt x="1142" y="69"/>
                    <a:pt x="1119" y="92"/>
                    <a:pt x="1119" y="92"/>
                  </a:cubicBezTo>
                  <a:cubicBezTo>
                    <a:pt x="1073" y="115"/>
                    <a:pt x="1051" y="138"/>
                    <a:pt x="1028" y="161"/>
                  </a:cubicBezTo>
                  <a:cubicBezTo>
                    <a:pt x="982" y="183"/>
                    <a:pt x="936" y="206"/>
                    <a:pt x="891" y="229"/>
                  </a:cubicBezTo>
                  <a:cubicBezTo>
                    <a:pt x="868" y="275"/>
                    <a:pt x="845" y="297"/>
                    <a:pt x="800" y="320"/>
                  </a:cubicBezTo>
                  <a:cubicBezTo>
                    <a:pt x="777" y="320"/>
                    <a:pt x="754" y="343"/>
                    <a:pt x="708" y="366"/>
                  </a:cubicBezTo>
                  <a:lnTo>
                    <a:pt x="663" y="412"/>
                  </a:lnTo>
                  <a:lnTo>
                    <a:pt x="617" y="457"/>
                  </a:lnTo>
                  <a:cubicBezTo>
                    <a:pt x="548" y="480"/>
                    <a:pt x="503" y="526"/>
                    <a:pt x="457" y="549"/>
                  </a:cubicBezTo>
                  <a:cubicBezTo>
                    <a:pt x="389" y="594"/>
                    <a:pt x="343" y="640"/>
                    <a:pt x="297" y="686"/>
                  </a:cubicBezTo>
                  <a:lnTo>
                    <a:pt x="252" y="731"/>
                  </a:lnTo>
                  <a:cubicBezTo>
                    <a:pt x="229" y="754"/>
                    <a:pt x="206" y="777"/>
                    <a:pt x="183" y="777"/>
                  </a:cubicBezTo>
                  <a:lnTo>
                    <a:pt x="183" y="800"/>
                  </a:lnTo>
                  <a:lnTo>
                    <a:pt x="160" y="800"/>
                  </a:lnTo>
                  <a:lnTo>
                    <a:pt x="115" y="845"/>
                  </a:lnTo>
                  <a:cubicBezTo>
                    <a:pt x="46" y="914"/>
                    <a:pt x="1" y="982"/>
                    <a:pt x="23" y="1051"/>
                  </a:cubicBezTo>
                  <a:cubicBezTo>
                    <a:pt x="1" y="1096"/>
                    <a:pt x="1" y="1142"/>
                    <a:pt x="23" y="1165"/>
                  </a:cubicBezTo>
                  <a:lnTo>
                    <a:pt x="46" y="1233"/>
                  </a:lnTo>
                  <a:lnTo>
                    <a:pt x="92" y="1302"/>
                  </a:lnTo>
                  <a:cubicBezTo>
                    <a:pt x="92" y="1302"/>
                    <a:pt x="115" y="1325"/>
                    <a:pt x="115" y="1347"/>
                  </a:cubicBezTo>
                  <a:lnTo>
                    <a:pt x="138" y="1393"/>
                  </a:lnTo>
                  <a:lnTo>
                    <a:pt x="206" y="1530"/>
                  </a:lnTo>
                  <a:lnTo>
                    <a:pt x="297" y="1667"/>
                  </a:lnTo>
                  <a:cubicBezTo>
                    <a:pt x="343" y="1758"/>
                    <a:pt x="389" y="1850"/>
                    <a:pt x="434" y="1964"/>
                  </a:cubicBezTo>
                  <a:cubicBezTo>
                    <a:pt x="480" y="2009"/>
                    <a:pt x="503" y="2078"/>
                    <a:pt x="526" y="2146"/>
                  </a:cubicBezTo>
                  <a:cubicBezTo>
                    <a:pt x="594" y="2260"/>
                    <a:pt x="663" y="2352"/>
                    <a:pt x="754" y="2489"/>
                  </a:cubicBezTo>
                  <a:lnTo>
                    <a:pt x="800" y="2557"/>
                  </a:lnTo>
                  <a:cubicBezTo>
                    <a:pt x="868" y="2671"/>
                    <a:pt x="936" y="2763"/>
                    <a:pt x="1028" y="2854"/>
                  </a:cubicBezTo>
                  <a:lnTo>
                    <a:pt x="1119" y="2991"/>
                  </a:lnTo>
                  <a:cubicBezTo>
                    <a:pt x="1233" y="3151"/>
                    <a:pt x="1324" y="3265"/>
                    <a:pt x="1439" y="3402"/>
                  </a:cubicBezTo>
                  <a:lnTo>
                    <a:pt x="1461" y="3425"/>
                  </a:lnTo>
                  <a:lnTo>
                    <a:pt x="1484" y="3470"/>
                  </a:lnTo>
                  <a:lnTo>
                    <a:pt x="1621" y="3653"/>
                  </a:lnTo>
                  <a:lnTo>
                    <a:pt x="1690" y="3721"/>
                  </a:lnTo>
                  <a:lnTo>
                    <a:pt x="1804" y="3858"/>
                  </a:lnTo>
                  <a:lnTo>
                    <a:pt x="1895" y="3995"/>
                  </a:lnTo>
                  <a:lnTo>
                    <a:pt x="1941" y="4041"/>
                  </a:lnTo>
                  <a:cubicBezTo>
                    <a:pt x="2123" y="4269"/>
                    <a:pt x="2306" y="4497"/>
                    <a:pt x="2489" y="4703"/>
                  </a:cubicBezTo>
                  <a:lnTo>
                    <a:pt x="2580" y="4817"/>
                  </a:lnTo>
                  <a:lnTo>
                    <a:pt x="2671" y="4908"/>
                  </a:lnTo>
                  <a:cubicBezTo>
                    <a:pt x="2831" y="5091"/>
                    <a:pt x="3014" y="5296"/>
                    <a:pt x="3173" y="5524"/>
                  </a:cubicBezTo>
                  <a:cubicBezTo>
                    <a:pt x="3242" y="5593"/>
                    <a:pt x="3287" y="5661"/>
                    <a:pt x="3356" y="5730"/>
                  </a:cubicBezTo>
                  <a:lnTo>
                    <a:pt x="3447" y="5821"/>
                  </a:lnTo>
                  <a:lnTo>
                    <a:pt x="3493" y="5890"/>
                  </a:lnTo>
                  <a:lnTo>
                    <a:pt x="3516" y="5935"/>
                  </a:lnTo>
                  <a:cubicBezTo>
                    <a:pt x="3630" y="6049"/>
                    <a:pt x="3744" y="6186"/>
                    <a:pt x="3881" y="6323"/>
                  </a:cubicBezTo>
                  <a:lnTo>
                    <a:pt x="4155" y="6597"/>
                  </a:lnTo>
                  <a:cubicBezTo>
                    <a:pt x="4315" y="6757"/>
                    <a:pt x="4474" y="6917"/>
                    <a:pt x="4634" y="7099"/>
                  </a:cubicBezTo>
                  <a:cubicBezTo>
                    <a:pt x="4748" y="7214"/>
                    <a:pt x="4862" y="7305"/>
                    <a:pt x="4977" y="7419"/>
                  </a:cubicBezTo>
                  <a:cubicBezTo>
                    <a:pt x="4999" y="7465"/>
                    <a:pt x="5045" y="7510"/>
                    <a:pt x="5091" y="7533"/>
                  </a:cubicBezTo>
                  <a:cubicBezTo>
                    <a:pt x="5113" y="7556"/>
                    <a:pt x="5136" y="7579"/>
                    <a:pt x="5159" y="7602"/>
                  </a:cubicBezTo>
                  <a:cubicBezTo>
                    <a:pt x="5205" y="7624"/>
                    <a:pt x="5228" y="7647"/>
                    <a:pt x="5273" y="7670"/>
                  </a:cubicBezTo>
                  <a:cubicBezTo>
                    <a:pt x="5296" y="7670"/>
                    <a:pt x="5319" y="7693"/>
                    <a:pt x="5342" y="7693"/>
                  </a:cubicBezTo>
                  <a:cubicBezTo>
                    <a:pt x="5365" y="7693"/>
                    <a:pt x="5387" y="7670"/>
                    <a:pt x="5433" y="7670"/>
                  </a:cubicBezTo>
                  <a:lnTo>
                    <a:pt x="5456" y="7647"/>
                  </a:lnTo>
                  <a:cubicBezTo>
                    <a:pt x="5456" y="7647"/>
                    <a:pt x="5479" y="7624"/>
                    <a:pt x="5502" y="7602"/>
                  </a:cubicBezTo>
                  <a:lnTo>
                    <a:pt x="5524" y="7579"/>
                  </a:lnTo>
                  <a:cubicBezTo>
                    <a:pt x="5547" y="7556"/>
                    <a:pt x="5593" y="7533"/>
                    <a:pt x="5616" y="7510"/>
                  </a:cubicBezTo>
                  <a:cubicBezTo>
                    <a:pt x="5661" y="7487"/>
                    <a:pt x="5707" y="7487"/>
                    <a:pt x="5753" y="7487"/>
                  </a:cubicBezTo>
                  <a:lnTo>
                    <a:pt x="5775" y="7465"/>
                  </a:lnTo>
                  <a:cubicBezTo>
                    <a:pt x="5798" y="7465"/>
                    <a:pt x="5821" y="7442"/>
                    <a:pt x="5821" y="7442"/>
                  </a:cubicBezTo>
                  <a:cubicBezTo>
                    <a:pt x="5867" y="7396"/>
                    <a:pt x="5867" y="7373"/>
                    <a:pt x="5890" y="7373"/>
                  </a:cubicBezTo>
                  <a:lnTo>
                    <a:pt x="5935" y="7328"/>
                  </a:lnTo>
                  <a:cubicBezTo>
                    <a:pt x="6004" y="7282"/>
                    <a:pt x="6049" y="7236"/>
                    <a:pt x="6095" y="7191"/>
                  </a:cubicBezTo>
                  <a:cubicBezTo>
                    <a:pt x="6118" y="7191"/>
                    <a:pt x="6141" y="7168"/>
                    <a:pt x="6141" y="7168"/>
                  </a:cubicBezTo>
                  <a:lnTo>
                    <a:pt x="6163" y="7145"/>
                  </a:lnTo>
                  <a:lnTo>
                    <a:pt x="6209" y="7099"/>
                  </a:lnTo>
                  <a:lnTo>
                    <a:pt x="6255" y="7077"/>
                  </a:lnTo>
                  <a:lnTo>
                    <a:pt x="6278" y="7054"/>
                  </a:lnTo>
                  <a:lnTo>
                    <a:pt x="6300" y="7031"/>
                  </a:lnTo>
                  <a:lnTo>
                    <a:pt x="6346" y="7008"/>
                  </a:lnTo>
                  <a:cubicBezTo>
                    <a:pt x="6415" y="6940"/>
                    <a:pt x="6483" y="6894"/>
                    <a:pt x="6551" y="6871"/>
                  </a:cubicBezTo>
                  <a:cubicBezTo>
                    <a:pt x="6620" y="6848"/>
                    <a:pt x="6666" y="6826"/>
                    <a:pt x="6711" y="6780"/>
                  </a:cubicBezTo>
                  <a:cubicBezTo>
                    <a:pt x="6803" y="6711"/>
                    <a:pt x="6803" y="6574"/>
                    <a:pt x="6734" y="6506"/>
                  </a:cubicBezTo>
                  <a:cubicBezTo>
                    <a:pt x="6711" y="6460"/>
                    <a:pt x="6666" y="6415"/>
                    <a:pt x="6620" y="6369"/>
                  </a:cubicBezTo>
                  <a:cubicBezTo>
                    <a:pt x="6529" y="6278"/>
                    <a:pt x="6415" y="6186"/>
                    <a:pt x="6323" y="6118"/>
                  </a:cubicBezTo>
                  <a:lnTo>
                    <a:pt x="6255" y="6049"/>
                  </a:lnTo>
                  <a:cubicBezTo>
                    <a:pt x="6141" y="5958"/>
                    <a:pt x="6004" y="5844"/>
                    <a:pt x="5890" y="5730"/>
                  </a:cubicBezTo>
                  <a:cubicBezTo>
                    <a:pt x="5821" y="5661"/>
                    <a:pt x="5753" y="5593"/>
                    <a:pt x="5684" y="5547"/>
                  </a:cubicBezTo>
                  <a:cubicBezTo>
                    <a:pt x="5638" y="5479"/>
                    <a:pt x="5547" y="5410"/>
                    <a:pt x="5479" y="5319"/>
                  </a:cubicBezTo>
                  <a:cubicBezTo>
                    <a:pt x="5456" y="5296"/>
                    <a:pt x="5433" y="5273"/>
                    <a:pt x="5410" y="5273"/>
                  </a:cubicBezTo>
                  <a:lnTo>
                    <a:pt x="5342" y="5205"/>
                  </a:lnTo>
                  <a:lnTo>
                    <a:pt x="5273" y="5159"/>
                  </a:lnTo>
                  <a:cubicBezTo>
                    <a:pt x="5205" y="5068"/>
                    <a:pt x="5136" y="4999"/>
                    <a:pt x="5068" y="4931"/>
                  </a:cubicBezTo>
                  <a:lnTo>
                    <a:pt x="5022" y="4885"/>
                  </a:lnTo>
                  <a:lnTo>
                    <a:pt x="4862" y="4703"/>
                  </a:lnTo>
                  <a:cubicBezTo>
                    <a:pt x="4566" y="4406"/>
                    <a:pt x="4292" y="4086"/>
                    <a:pt x="4041" y="3767"/>
                  </a:cubicBezTo>
                  <a:cubicBezTo>
                    <a:pt x="3835" y="3516"/>
                    <a:pt x="3653" y="3310"/>
                    <a:pt x="3516" y="3105"/>
                  </a:cubicBezTo>
                  <a:lnTo>
                    <a:pt x="3516" y="3151"/>
                  </a:lnTo>
                  <a:lnTo>
                    <a:pt x="3447" y="3037"/>
                  </a:lnTo>
                  <a:cubicBezTo>
                    <a:pt x="3356" y="2922"/>
                    <a:pt x="3287" y="2785"/>
                    <a:pt x="3196" y="2671"/>
                  </a:cubicBezTo>
                  <a:lnTo>
                    <a:pt x="3173" y="2626"/>
                  </a:lnTo>
                  <a:lnTo>
                    <a:pt x="3151" y="2580"/>
                  </a:lnTo>
                  <a:lnTo>
                    <a:pt x="3036" y="2420"/>
                  </a:lnTo>
                  <a:cubicBezTo>
                    <a:pt x="3014" y="2375"/>
                    <a:pt x="2968" y="2352"/>
                    <a:pt x="2922" y="2352"/>
                  </a:cubicBezTo>
                  <a:cubicBezTo>
                    <a:pt x="2762" y="2146"/>
                    <a:pt x="2603" y="1941"/>
                    <a:pt x="2466" y="1735"/>
                  </a:cubicBezTo>
                  <a:lnTo>
                    <a:pt x="2374" y="1621"/>
                  </a:lnTo>
                  <a:cubicBezTo>
                    <a:pt x="2306" y="1507"/>
                    <a:pt x="2215" y="1416"/>
                    <a:pt x="2146" y="1302"/>
                  </a:cubicBezTo>
                  <a:cubicBezTo>
                    <a:pt x="2055" y="1165"/>
                    <a:pt x="1964" y="1028"/>
                    <a:pt x="1872" y="868"/>
                  </a:cubicBezTo>
                  <a:cubicBezTo>
                    <a:pt x="1827" y="800"/>
                    <a:pt x="1781" y="731"/>
                    <a:pt x="1758" y="663"/>
                  </a:cubicBezTo>
                  <a:lnTo>
                    <a:pt x="1735" y="617"/>
                  </a:lnTo>
                  <a:lnTo>
                    <a:pt x="1713" y="594"/>
                  </a:lnTo>
                  <a:cubicBezTo>
                    <a:pt x="1690" y="549"/>
                    <a:pt x="1667" y="503"/>
                    <a:pt x="1644" y="457"/>
                  </a:cubicBezTo>
                  <a:lnTo>
                    <a:pt x="1598" y="412"/>
                  </a:lnTo>
                  <a:lnTo>
                    <a:pt x="1598" y="389"/>
                  </a:lnTo>
                  <a:lnTo>
                    <a:pt x="1576" y="366"/>
                  </a:lnTo>
                  <a:cubicBezTo>
                    <a:pt x="1553" y="320"/>
                    <a:pt x="1553" y="297"/>
                    <a:pt x="1530" y="252"/>
                  </a:cubicBezTo>
                  <a:cubicBezTo>
                    <a:pt x="1461" y="161"/>
                    <a:pt x="1416" y="115"/>
                    <a:pt x="1370" y="46"/>
                  </a:cubicBezTo>
                  <a:cubicBezTo>
                    <a:pt x="1324" y="24"/>
                    <a:pt x="1302" y="1"/>
                    <a:pt x="1256" y="1"/>
                  </a:cubicBezTo>
                  <a:close/>
                </a:path>
              </a:pathLst>
            </a:custGeom>
            <a:solidFill>
              <a:srgbClr val="49A7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73" name="Google Shape;7273;p25"/>
            <p:cNvSpPr/>
            <p:nvPr/>
          </p:nvSpPr>
          <p:spPr>
            <a:xfrm>
              <a:off x="6909375" y="834325"/>
              <a:ext cx="228850" cy="152650"/>
            </a:xfrm>
            <a:custGeom>
              <a:avLst/>
              <a:gdLst/>
              <a:ahLst/>
              <a:cxnLst/>
              <a:rect l="l" t="t" r="r" b="b"/>
              <a:pathLst>
                <a:path w="9154" h="6106" extrusionOk="0">
                  <a:moveTo>
                    <a:pt x="7510" y="936"/>
                  </a:moveTo>
                  <a:cubicBezTo>
                    <a:pt x="7442" y="982"/>
                    <a:pt x="7373" y="1004"/>
                    <a:pt x="7328" y="1027"/>
                  </a:cubicBezTo>
                  <a:cubicBezTo>
                    <a:pt x="7191" y="1096"/>
                    <a:pt x="7054" y="1164"/>
                    <a:pt x="6917" y="1233"/>
                  </a:cubicBezTo>
                  <a:cubicBezTo>
                    <a:pt x="6917" y="1210"/>
                    <a:pt x="6917" y="1210"/>
                    <a:pt x="6917" y="1210"/>
                  </a:cubicBezTo>
                  <a:cubicBezTo>
                    <a:pt x="7031" y="1164"/>
                    <a:pt x="7122" y="1118"/>
                    <a:pt x="7236" y="1050"/>
                  </a:cubicBezTo>
                  <a:cubicBezTo>
                    <a:pt x="7328" y="1027"/>
                    <a:pt x="7419" y="982"/>
                    <a:pt x="7487" y="936"/>
                  </a:cubicBezTo>
                  <a:close/>
                  <a:moveTo>
                    <a:pt x="8400" y="0"/>
                  </a:moveTo>
                  <a:cubicBezTo>
                    <a:pt x="8378" y="0"/>
                    <a:pt x="8332" y="23"/>
                    <a:pt x="8286" y="23"/>
                  </a:cubicBezTo>
                  <a:cubicBezTo>
                    <a:pt x="8195" y="23"/>
                    <a:pt x="8081" y="46"/>
                    <a:pt x="7990" y="69"/>
                  </a:cubicBezTo>
                  <a:lnTo>
                    <a:pt x="7944" y="69"/>
                  </a:lnTo>
                  <a:cubicBezTo>
                    <a:pt x="7738" y="114"/>
                    <a:pt x="7533" y="183"/>
                    <a:pt x="7350" y="274"/>
                  </a:cubicBezTo>
                  <a:cubicBezTo>
                    <a:pt x="7259" y="297"/>
                    <a:pt x="7168" y="342"/>
                    <a:pt x="7099" y="365"/>
                  </a:cubicBezTo>
                  <a:cubicBezTo>
                    <a:pt x="7031" y="388"/>
                    <a:pt x="6985" y="411"/>
                    <a:pt x="6940" y="434"/>
                  </a:cubicBezTo>
                  <a:cubicBezTo>
                    <a:pt x="6848" y="457"/>
                    <a:pt x="6757" y="502"/>
                    <a:pt x="6666" y="525"/>
                  </a:cubicBezTo>
                  <a:cubicBezTo>
                    <a:pt x="6620" y="548"/>
                    <a:pt x="6574" y="571"/>
                    <a:pt x="6529" y="593"/>
                  </a:cubicBezTo>
                  <a:cubicBezTo>
                    <a:pt x="6483" y="616"/>
                    <a:pt x="6437" y="616"/>
                    <a:pt x="6392" y="639"/>
                  </a:cubicBezTo>
                  <a:cubicBezTo>
                    <a:pt x="6300" y="685"/>
                    <a:pt x="6186" y="730"/>
                    <a:pt x="6095" y="776"/>
                  </a:cubicBezTo>
                  <a:cubicBezTo>
                    <a:pt x="5981" y="845"/>
                    <a:pt x="5890" y="913"/>
                    <a:pt x="5775" y="959"/>
                  </a:cubicBezTo>
                  <a:cubicBezTo>
                    <a:pt x="5684" y="1004"/>
                    <a:pt x="5593" y="1073"/>
                    <a:pt x="5524" y="1118"/>
                  </a:cubicBezTo>
                  <a:cubicBezTo>
                    <a:pt x="5433" y="1164"/>
                    <a:pt x="5365" y="1210"/>
                    <a:pt x="5296" y="1278"/>
                  </a:cubicBezTo>
                  <a:cubicBezTo>
                    <a:pt x="5250" y="1301"/>
                    <a:pt x="5228" y="1347"/>
                    <a:pt x="5205" y="1392"/>
                  </a:cubicBezTo>
                  <a:cubicBezTo>
                    <a:pt x="5114" y="1438"/>
                    <a:pt x="5022" y="1507"/>
                    <a:pt x="4931" y="1552"/>
                  </a:cubicBezTo>
                  <a:cubicBezTo>
                    <a:pt x="4748" y="1643"/>
                    <a:pt x="4589" y="1758"/>
                    <a:pt x="4429" y="1872"/>
                  </a:cubicBezTo>
                  <a:cubicBezTo>
                    <a:pt x="4269" y="1963"/>
                    <a:pt x="4109" y="2054"/>
                    <a:pt x="3949" y="2168"/>
                  </a:cubicBezTo>
                  <a:cubicBezTo>
                    <a:pt x="3881" y="2214"/>
                    <a:pt x="3812" y="2260"/>
                    <a:pt x="3744" y="2305"/>
                  </a:cubicBezTo>
                  <a:cubicBezTo>
                    <a:pt x="3653" y="2374"/>
                    <a:pt x="3561" y="2442"/>
                    <a:pt x="3493" y="2511"/>
                  </a:cubicBezTo>
                  <a:cubicBezTo>
                    <a:pt x="3470" y="2534"/>
                    <a:pt x="3470" y="2556"/>
                    <a:pt x="3470" y="2579"/>
                  </a:cubicBezTo>
                  <a:cubicBezTo>
                    <a:pt x="3333" y="2671"/>
                    <a:pt x="3196" y="2762"/>
                    <a:pt x="3059" y="2853"/>
                  </a:cubicBezTo>
                  <a:cubicBezTo>
                    <a:pt x="2877" y="2990"/>
                    <a:pt x="2717" y="3104"/>
                    <a:pt x="2557" y="3241"/>
                  </a:cubicBezTo>
                  <a:cubicBezTo>
                    <a:pt x="2374" y="3378"/>
                    <a:pt x="2215" y="3515"/>
                    <a:pt x="2055" y="3652"/>
                  </a:cubicBezTo>
                  <a:cubicBezTo>
                    <a:pt x="1895" y="3789"/>
                    <a:pt x="1735" y="3926"/>
                    <a:pt x="1576" y="4063"/>
                  </a:cubicBezTo>
                  <a:cubicBezTo>
                    <a:pt x="1530" y="4086"/>
                    <a:pt x="1507" y="4131"/>
                    <a:pt x="1507" y="4154"/>
                  </a:cubicBezTo>
                  <a:cubicBezTo>
                    <a:pt x="1370" y="4268"/>
                    <a:pt x="1233" y="4360"/>
                    <a:pt x="1096" y="4474"/>
                  </a:cubicBezTo>
                  <a:cubicBezTo>
                    <a:pt x="937" y="4611"/>
                    <a:pt x="777" y="4748"/>
                    <a:pt x="617" y="4885"/>
                  </a:cubicBezTo>
                  <a:cubicBezTo>
                    <a:pt x="526" y="4953"/>
                    <a:pt x="457" y="5022"/>
                    <a:pt x="389" y="5090"/>
                  </a:cubicBezTo>
                  <a:cubicBezTo>
                    <a:pt x="343" y="5113"/>
                    <a:pt x="297" y="5159"/>
                    <a:pt x="275" y="5181"/>
                  </a:cubicBezTo>
                  <a:cubicBezTo>
                    <a:pt x="183" y="5250"/>
                    <a:pt x="115" y="5318"/>
                    <a:pt x="46" y="5410"/>
                  </a:cubicBezTo>
                  <a:cubicBezTo>
                    <a:pt x="23" y="5432"/>
                    <a:pt x="1" y="5478"/>
                    <a:pt x="1" y="5524"/>
                  </a:cubicBezTo>
                  <a:cubicBezTo>
                    <a:pt x="1" y="5547"/>
                    <a:pt x="1" y="5615"/>
                    <a:pt x="23" y="5638"/>
                  </a:cubicBezTo>
                  <a:cubicBezTo>
                    <a:pt x="23" y="5684"/>
                    <a:pt x="46" y="5706"/>
                    <a:pt x="69" y="5752"/>
                  </a:cubicBezTo>
                  <a:cubicBezTo>
                    <a:pt x="92" y="5775"/>
                    <a:pt x="115" y="5820"/>
                    <a:pt x="138" y="5843"/>
                  </a:cubicBezTo>
                  <a:cubicBezTo>
                    <a:pt x="160" y="5889"/>
                    <a:pt x="183" y="5935"/>
                    <a:pt x="206" y="5980"/>
                  </a:cubicBezTo>
                  <a:cubicBezTo>
                    <a:pt x="229" y="6026"/>
                    <a:pt x="252" y="6049"/>
                    <a:pt x="275" y="6072"/>
                  </a:cubicBezTo>
                  <a:cubicBezTo>
                    <a:pt x="320" y="6094"/>
                    <a:pt x="366" y="6106"/>
                    <a:pt x="409" y="6106"/>
                  </a:cubicBezTo>
                  <a:cubicBezTo>
                    <a:pt x="451" y="6106"/>
                    <a:pt x="491" y="6094"/>
                    <a:pt x="526" y="6072"/>
                  </a:cubicBezTo>
                  <a:cubicBezTo>
                    <a:pt x="594" y="6026"/>
                    <a:pt x="640" y="5980"/>
                    <a:pt x="708" y="5912"/>
                  </a:cubicBezTo>
                  <a:cubicBezTo>
                    <a:pt x="822" y="5798"/>
                    <a:pt x="959" y="5684"/>
                    <a:pt x="1096" y="5569"/>
                  </a:cubicBezTo>
                  <a:cubicBezTo>
                    <a:pt x="1233" y="5455"/>
                    <a:pt x="1370" y="5318"/>
                    <a:pt x="1530" y="5204"/>
                  </a:cubicBezTo>
                  <a:cubicBezTo>
                    <a:pt x="1598" y="5136"/>
                    <a:pt x="1690" y="5090"/>
                    <a:pt x="1758" y="5022"/>
                  </a:cubicBezTo>
                  <a:cubicBezTo>
                    <a:pt x="1827" y="4953"/>
                    <a:pt x="1895" y="4907"/>
                    <a:pt x="1964" y="4839"/>
                  </a:cubicBezTo>
                  <a:cubicBezTo>
                    <a:pt x="2055" y="4793"/>
                    <a:pt x="2123" y="4725"/>
                    <a:pt x="2192" y="4679"/>
                  </a:cubicBezTo>
                  <a:cubicBezTo>
                    <a:pt x="2260" y="4611"/>
                    <a:pt x="2352" y="4565"/>
                    <a:pt x="2420" y="4497"/>
                  </a:cubicBezTo>
                  <a:cubicBezTo>
                    <a:pt x="2740" y="4246"/>
                    <a:pt x="3059" y="4017"/>
                    <a:pt x="3402" y="3766"/>
                  </a:cubicBezTo>
                  <a:cubicBezTo>
                    <a:pt x="3470" y="3721"/>
                    <a:pt x="3561" y="3652"/>
                    <a:pt x="3653" y="3584"/>
                  </a:cubicBezTo>
                  <a:cubicBezTo>
                    <a:pt x="3721" y="3538"/>
                    <a:pt x="3812" y="3469"/>
                    <a:pt x="3904" y="3424"/>
                  </a:cubicBezTo>
                  <a:cubicBezTo>
                    <a:pt x="4041" y="3310"/>
                    <a:pt x="4223" y="3196"/>
                    <a:pt x="4383" y="3104"/>
                  </a:cubicBezTo>
                  <a:cubicBezTo>
                    <a:pt x="4474" y="3036"/>
                    <a:pt x="4589" y="2967"/>
                    <a:pt x="4680" y="2899"/>
                  </a:cubicBezTo>
                  <a:cubicBezTo>
                    <a:pt x="4794" y="2830"/>
                    <a:pt x="4885" y="2762"/>
                    <a:pt x="4999" y="2693"/>
                  </a:cubicBezTo>
                  <a:cubicBezTo>
                    <a:pt x="5205" y="2579"/>
                    <a:pt x="5410" y="2465"/>
                    <a:pt x="5616" y="2328"/>
                  </a:cubicBezTo>
                  <a:cubicBezTo>
                    <a:pt x="5935" y="2168"/>
                    <a:pt x="6278" y="1986"/>
                    <a:pt x="6597" y="1803"/>
                  </a:cubicBezTo>
                  <a:cubicBezTo>
                    <a:pt x="6757" y="1735"/>
                    <a:pt x="6917" y="1643"/>
                    <a:pt x="7099" y="1552"/>
                  </a:cubicBezTo>
                  <a:cubicBezTo>
                    <a:pt x="7259" y="1461"/>
                    <a:pt x="7442" y="1370"/>
                    <a:pt x="7601" y="1301"/>
                  </a:cubicBezTo>
                  <a:cubicBezTo>
                    <a:pt x="7830" y="1187"/>
                    <a:pt x="8058" y="1050"/>
                    <a:pt x="8286" y="959"/>
                  </a:cubicBezTo>
                  <a:cubicBezTo>
                    <a:pt x="8400" y="890"/>
                    <a:pt x="8537" y="845"/>
                    <a:pt x="8674" y="799"/>
                  </a:cubicBezTo>
                  <a:cubicBezTo>
                    <a:pt x="8743" y="753"/>
                    <a:pt x="8811" y="730"/>
                    <a:pt x="8880" y="708"/>
                  </a:cubicBezTo>
                  <a:cubicBezTo>
                    <a:pt x="8948" y="685"/>
                    <a:pt x="9017" y="662"/>
                    <a:pt x="9085" y="662"/>
                  </a:cubicBezTo>
                  <a:cubicBezTo>
                    <a:pt x="9108" y="639"/>
                    <a:pt x="9131" y="616"/>
                    <a:pt x="9154" y="571"/>
                  </a:cubicBezTo>
                  <a:cubicBezTo>
                    <a:pt x="9154" y="548"/>
                    <a:pt x="9154" y="502"/>
                    <a:pt x="9154" y="479"/>
                  </a:cubicBezTo>
                  <a:cubicBezTo>
                    <a:pt x="9131" y="434"/>
                    <a:pt x="9108" y="411"/>
                    <a:pt x="9085" y="388"/>
                  </a:cubicBezTo>
                  <a:lnTo>
                    <a:pt x="8971" y="388"/>
                  </a:lnTo>
                  <a:cubicBezTo>
                    <a:pt x="8971" y="388"/>
                    <a:pt x="8948" y="411"/>
                    <a:pt x="8948" y="411"/>
                  </a:cubicBezTo>
                  <a:cubicBezTo>
                    <a:pt x="8948" y="365"/>
                    <a:pt x="8925" y="320"/>
                    <a:pt x="8903" y="297"/>
                  </a:cubicBezTo>
                  <a:cubicBezTo>
                    <a:pt x="8903" y="183"/>
                    <a:pt x="8811" y="114"/>
                    <a:pt x="8720" y="69"/>
                  </a:cubicBezTo>
                  <a:cubicBezTo>
                    <a:pt x="8674" y="46"/>
                    <a:pt x="8629" y="46"/>
                    <a:pt x="8583" y="23"/>
                  </a:cubicBezTo>
                  <a:lnTo>
                    <a:pt x="8515" y="23"/>
                  </a:lnTo>
                  <a:cubicBezTo>
                    <a:pt x="8492" y="23"/>
                    <a:pt x="8446" y="0"/>
                    <a:pt x="8400" y="0"/>
                  </a:cubicBezTo>
                  <a:close/>
                </a:path>
              </a:pathLst>
            </a:custGeom>
            <a:solidFill>
              <a:srgbClr val="FE7A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74" name="Google Shape;7274;p25"/>
            <p:cNvSpPr/>
            <p:nvPr/>
          </p:nvSpPr>
          <p:spPr>
            <a:xfrm>
              <a:off x="7062300" y="846300"/>
              <a:ext cx="52525" cy="33700"/>
            </a:xfrm>
            <a:custGeom>
              <a:avLst/>
              <a:gdLst/>
              <a:ahLst/>
              <a:cxnLst/>
              <a:rect l="l" t="t" r="r" b="b"/>
              <a:pathLst>
                <a:path w="2101" h="1348" extrusionOk="0">
                  <a:moveTo>
                    <a:pt x="2009" y="0"/>
                  </a:moveTo>
                  <a:cubicBezTo>
                    <a:pt x="1987" y="0"/>
                    <a:pt x="1964" y="0"/>
                    <a:pt x="1941" y="23"/>
                  </a:cubicBezTo>
                  <a:cubicBezTo>
                    <a:pt x="1804" y="114"/>
                    <a:pt x="1644" y="206"/>
                    <a:pt x="1484" y="297"/>
                  </a:cubicBezTo>
                  <a:cubicBezTo>
                    <a:pt x="1325" y="388"/>
                    <a:pt x="1165" y="480"/>
                    <a:pt x="1005" y="594"/>
                  </a:cubicBezTo>
                  <a:cubicBezTo>
                    <a:pt x="845" y="662"/>
                    <a:pt x="708" y="754"/>
                    <a:pt x="549" y="845"/>
                  </a:cubicBezTo>
                  <a:cubicBezTo>
                    <a:pt x="480" y="891"/>
                    <a:pt x="412" y="936"/>
                    <a:pt x="320" y="982"/>
                  </a:cubicBezTo>
                  <a:cubicBezTo>
                    <a:pt x="275" y="1005"/>
                    <a:pt x="206" y="1050"/>
                    <a:pt x="161" y="1096"/>
                  </a:cubicBezTo>
                  <a:cubicBezTo>
                    <a:pt x="138" y="1096"/>
                    <a:pt x="115" y="1119"/>
                    <a:pt x="92" y="1119"/>
                  </a:cubicBezTo>
                  <a:cubicBezTo>
                    <a:pt x="92" y="1119"/>
                    <a:pt x="92" y="1142"/>
                    <a:pt x="69" y="1142"/>
                  </a:cubicBezTo>
                  <a:cubicBezTo>
                    <a:pt x="69" y="1142"/>
                    <a:pt x="46" y="1164"/>
                    <a:pt x="46" y="1164"/>
                  </a:cubicBezTo>
                  <a:cubicBezTo>
                    <a:pt x="24" y="1187"/>
                    <a:pt x="24" y="1210"/>
                    <a:pt x="24" y="1233"/>
                  </a:cubicBezTo>
                  <a:cubicBezTo>
                    <a:pt x="1" y="1256"/>
                    <a:pt x="1" y="1256"/>
                    <a:pt x="24" y="1279"/>
                  </a:cubicBezTo>
                  <a:cubicBezTo>
                    <a:pt x="24" y="1324"/>
                    <a:pt x="46" y="1347"/>
                    <a:pt x="92" y="1347"/>
                  </a:cubicBezTo>
                  <a:cubicBezTo>
                    <a:pt x="115" y="1347"/>
                    <a:pt x="138" y="1347"/>
                    <a:pt x="138" y="1324"/>
                  </a:cubicBezTo>
                  <a:lnTo>
                    <a:pt x="183" y="1324"/>
                  </a:lnTo>
                  <a:cubicBezTo>
                    <a:pt x="206" y="1301"/>
                    <a:pt x="206" y="1301"/>
                    <a:pt x="229" y="1301"/>
                  </a:cubicBezTo>
                  <a:cubicBezTo>
                    <a:pt x="252" y="1279"/>
                    <a:pt x="298" y="1256"/>
                    <a:pt x="320" y="1256"/>
                  </a:cubicBezTo>
                  <a:cubicBezTo>
                    <a:pt x="389" y="1210"/>
                    <a:pt x="457" y="1187"/>
                    <a:pt x="526" y="1142"/>
                  </a:cubicBezTo>
                  <a:cubicBezTo>
                    <a:pt x="571" y="1119"/>
                    <a:pt x="640" y="1073"/>
                    <a:pt x="686" y="1050"/>
                  </a:cubicBezTo>
                  <a:cubicBezTo>
                    <a:pt x="731" y="1028"/>
                    <a:pt x="754" y="1005"/>
                    <a:pt x="800" y="982"/>
                  </a:cubicBezTo>
                  <a:cubicBezTo>
                    <a:pt x="823" y="959"/>
                    <a:pt x="845" y="936"/>
                    <a:pt x="868" y="936"/>
                  </a:cubicBezTo>
                  <a:cubicBezTo>
                    <a:pt x="1005" y="845"/>
                    <a:pt x="1119" y="754"/>
                    <a:pt x="1256" y="662"/>
                  </a:cubicBezTo>
                  <a:cubicBezTo>
                    <a:pt x="1279" y="639"/>
                    <a:pt x="1325" y="617"/>
                    <a:pt x="1370" y="594"/>
                  </a:cubicBezTo>
                  <a:cubicBezTo>
                    <a:pt x="1416" y="548"/>
                    <a:pt x="1462" y="525"/>
                    <a:pt x="1530" y="480"/>
                  </a:cubicBezTo>
                  <a:cubicBezTo>
                    <a:pt x="1713" y="388"/>
                    <a:pt x="1873" y="274"/>
                    <a:pt x="2055" y="160"/>
                  </a:cubicBezTo>
                  <a:cubicBezTo>
                    <a:pt x="2078" y="160"/>
                    <a:pt x="2101" y="114"/>
                    <a:pt x="2101" y="114"/>
                  </a:cubicBezTo>
                  <a:cubicBezTo>
                    <a:pt x="2101" y="69"/>
                    <a:pt x="2101" y="46"/>
                    <a:pt x="2078" y="46"/>
                  </a:cubicBezTo>
                  <a:cubicBezTo>
                    <a:pt x="2055" y="23"/>
                    <a:pt x="2032" y="0"/>
                    <a:pt x="2009" y="0"/>
                  </a:cubicBezTo>
                  <a:close/>
                </a:path>
              </a:pathLst>
            </a:custGeom>
            <a:solidFill>
              <a:srgbClr val="FE7A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75" name="Google Shape;7275;p25"/>
            <p:cNvSpPr/>
            <p:nvPr/>
          </p:nvSpPr>
          <p:spPr>
            <a:xfrm>
              <a:off x="6918500" y="847450"/>
              <a:ext cx="219725" cy="139700"/>
            </a:xfrm>
            <a:custGeom>
              <a:avLst/>
              <a:gdLst/>
              <a:ahLst/>
              <a:cxnLst/>
              <a:rect l="l" t="t" r="r" b="b"/>
              <a:pathLst>
                <a:path w="8789" h="5588" extrusionOk="0">
                  <a:moveTo>
                    <a:pt x="8674" y="0"/>
                  </a:moveTo>
                  <a:cubicBezTo>
                    <a:pt x="8652" y="0"/>
                    <a:pt x="8629" y="0"/>
                    <a:pt x="8629" y="23"/>
                  </a:cubicBezTo>
                  <a:cubicBezTo>
                    <a:pt x="8538" y="46"/>
                    <a:pt x="8446" y="91"/>
                    <a:pt x="8355" y="137"/>
                  </a:cubicBezTo>
                  <a:cubicBezTo>
                    <a:pt x="8264" y="160"/>
                    <a:pt x="8172" y="183"/>
                    <a:pt x="8081" y="228"/>
                  </a:cubicBezTo>
                  <a:cubicBezTo>
                    <a:pt x="7898" y="297"/>
                    <a:pt x="7716" y="365"/>
                    <a:pt x="7533" y="434"/>
                  </a:cubicBezTo>
                  <a:cubicBezTo>
                    <a:pt x="7351" y="525"/>
                    <a:pt x="7145" y="593"/>
                    <a:pt x="6963" y="662"/>
                  </a:cubicBezTo>
                  <a:cubicBezTo>
                    <a:pt x="6871" y="708"/>
                    <a:pt x="6780" y="753"/>
                    <a:pt x="6689" y="799"/>
                  </a:cubicBezTo>
                  <a:cubicBezTo>
                    <a:pt x="6597" y="822"/>
                    <a:pt x="6506" y="867"/>
                    <a:pt x="6415" y="913"/>
                  </a:cubicBezTo>
                  <a:cubicBezTo>
                    <a:pt x="6323" y="959"/>
                    <a:pt x="6232" y="1004"/>
                    <a:pt x="6141" y="1050"/>
                  </a:cubicBezTo>
                  <a:cubicBezTo>
                    <a:pt x="6072" y="1096"/>
                    <a:pt x="5981" y="1141"/>
                    <a:pt x="5890" y="1187"/>
                  </a:cubicBezTo>
                  <a:cubicBezTo>
                    <a:pt x="5707" y="1278"/>
                    <a:pt x="5547" y="1370"/>
                    <a:pt x="5388" y="1461"/>
                  </a:cubicBezTo>
                  <a:cubicBezTo>
                    <a:pt x="5022" y="1643"/>
                    <a:pt x="4680" y="1849"/>
                    <a:pt x="4338" y="2054"/>
                  </a:cubicBezTo>
                  <a:cubicBezTo>
                    <a:pt x="4140" y="2164"/>
                    <a:pt x="3943" y="2295"/>
                    <a:pt x="3765" y="2406"/>
                  </a:cubicBezTo>
                  <a:lnTo>
                    <a:pt x="3765" y="2406"/>
                  </a:lnTo>
                  <a:cubicBezTo>
                    <a:pt x="3766" y="2404"/>
                    <a:pt x="3767" y="2400"/>
                    <a:pt x="3767" y="2397"/>
                  </a:cubicBezTo>
                  <a:lnTo>
                    <a:pt x="3767" y="2397"/>
                  </a:lnTo>
                  <a:cubicBezTo>
                    <a:pt x="3721" y="2420"/>
                    <a:pt x="3699" y="2465"/>
                    <a:pt x="3653" y="2488"/>
                  </a:cubicBezTo>
                  <a:cubicBezTo>
                    <a:pt x="3470" y="2602"/>
                    <a:pt x="3311" y="2693"/>
                    <a:pt x="3128" y="2808"/>
                  </a:cubicBezTo>
                  <a:cubicBezTo>
                    <a:pt x="2968" y="2922"/>
                    <a:pt x="2831" y="3013"/>
                    <a:pt x="2671" y="3127"/>
                  </a:cubicBezTo>
                  <a:cubicBezTo>
                    <a:pt x="2352" y="3333"/>
                    <a:pt x="2055" y="3561"/>
                    <a:pt x="1758" y="3812"/>
                  </a:cubicBezTo>
                  <a:cubicBezTo>
                    <a:pt x="1621" y="3926"/>
                    <a:pt x="1485" y="4040"/>
                    <a:pt x="1348" y="4154"/>
                  </a:cubicBezTo>
                  <a:cubicBezTo>
                    <a:pt x="1188" y="4268"/>
                    <a:pt x="1051" y="4405"/>
                    <a:pt x="914" y="4519"/>
                  </a:cubicBezTo>
                  <a:cubicBezTo>
                    <a:pt x="800" y="4611"/>
                    <a:pt x="686" y="4725"/>
                    <a:pt x="572" y="4839"/>
                  </a:cubicBezTo>
                  <a:cubicBezTo>
                    <a:pt x="503" y="4885"/>
                    <a:pt x="435" y="4930"/>
                    <a:pt x="366" y="4999"/>
                  </a:cubicBezTo>
                  <a:cubicBezTo>
                    <a:pt x="320" y="5044"/>
                    <a:pt x="275" y="5090"/>
                    <a:pt x="206" y="5159"/>
                  </a:cubicBezTo>
                  <a:cubicBezTo>
                    <a:pt x="161" y="5204"/>
                    <a:pt x="92" y="5250"/>
                    <a:pt x="47" y="5318"/>
                  </a:cubicBezTo>
                  <a:cubicBezTo>
                    <a:pt x="1" y="5387"/>
                    <a:pt x="1" y="5478"/>
                    <a:pt x="47" y="5524"/>
                  </a:cubicBezTo>
                  <a:cubicBezTo>
                    <a:pt x="86" y="5564"/>
                    <a:pt x="142" y="5588"/>
                    <a:pt x="194" y="5588"/>
                  </a:cubicBezTo>
                  <a:cubicBezTo>
                    <a:pt x="232" y="5588"/>
                    <a:pt x="269" y="5575"/>
                    <a:pt x="298" y="5547"/>
                  </a:cubicBezTo>
                  <a:cubicBezTo>
                    <a:pt x="343" y="5524"/>
                    <a:pt x="366" y="5501"/>
                    <a:pt x="412" y="5455"/>
                  </a:cubicBezTo>
                  <a:cubicBezTo>
                    <a:pt x="457" y="5432"/>
                    <a:pt x="480" y="5410"/>
                    <a:pt x="503" y="5387"/>
                  </a:cubicBezTo>
                  <a:cubicBezTo>
                    <a:pt x="572" y="5341"/>
                    <a:pt x="640" y="5273"/>
                    <a:pt x="686" y="5227"/>
                  </a:cubicBezTo>
                  <a:cubicBezTo>
                    <a:pt x="823" y="5136"/>
                    <a:pt x="937" y="5022"/>
                    <a:pt x="1051" y="4907"/>
                  </a:cubicBezTo>
                  <a:cubicBezTo>
                    <a:pt x="1165" y="4793"/>
                    <a:pt x="1302" y="4679"/>
                    <a:pt x="1439" y="4565"/>
                  </a:cubicBezTo>
                  <a:cubicBezTo>
                    <a:pt x="1599" y="4451"/>
                    <a:pt x="1736" y="4337"/>
                    <a:pt x="1873" y="4223"/>
                  </a:cubicBezTo>
                  <a:cubicBezTo>
                    <a:pt x="2169" y="3972"/>
                    <a:pt x="2466" y="3743"/>
                    <a:pt x="2763" y="3538"/>
                  </a:cubicBezTo>
                  <a:cubicBezTo>
                    <a:pt x="2923" y="3424"/>
                    <a:pt x="3059" y="3333"/>
                    <a:pt x="3219" y="3218"/>
                  </a:cubicBezTo>
                  <a:cubicBezTo>
                    <a:pt x="3379" y="3104"/>
                    <a:pt x="3539" y="3013"/>
                    <a:pt x="3721" y="2899"/>
                  </a:cubicBezTo>
                  <a:cubicBezTo>
                    <a:pt x="3744" y="2876"/>
                    <a:pt x="3767" y="2876"/>
                    <a:pt x="3790" y="2853"/>
                  </a:cubicBezTo>
                  <a:cubicBezTo>
                    <a:pt x="3927" y="2762"/>
                    <a:pt x="4087" y="2648"/>
                    <a:pt x="4224" y="2556"/>
                  </a:cubicBezTo>
                  <a:cubicBezTo>
                    <a:pt x="4292" y="2534"/>
                    <a:pt x="4361" y="2488"/>
                    <a:pt x="4429" y="2442"/>
                  </a:cubicBezTo>
                  <a:lnTo>
                    <a:pt x="4429" y="2442"/>
                  </a:lnTo>
                  <a:lnTo>
                    <a:pt x="4383" y="2465"/>
                  </a:lnTo>
                  <a:cubicBezTo>
                    <a:pt x="4726" y="2260"/>
                    <a:pt x="5045" y="2077"/>
                    <a:pt x="5388" y="1872"/>
                  </a:cubicBezTo>
                  <a:cubicBezTo>
                    <a:pt x="5570" y="1780"/>
                    <a:pt x="5730" y="1666"/>
                    <a:pt x="5913" y="1575"/>
                  </a:cubicBezTo>
                  <a:cubicBezTo>
                    <a:pt x="6072" y="1484"/>
                    <a:pt x="6255" y="1392"/>
                    <a:pt x="6415" y="1301"/>
                  </a:cubicBezTo>
                  <a:cubicBezTo>
                    <a:pt x="6506" y="1255"/>
                    <a:pt x="6597" y="1210"/>
                    <a:pt x="6689" y="1164"/>
                  </a:cubicBezTo>
                  <a:cubicBezTo>
                    <a:pt x="6780" y="1118"/>
                    <a:pt x="6848" y="1073"/>
                    <a:pt x="6940" y="1027"/>
                  </a:cubicBezTo>
                  <a:cubicBezTo>
                    <a:pt x="7122" y="936"/>
                    <a:pt x="7305" y="845"/>
                    <a:pt x="7488" y="753"/>
                  </a:cubicBezTo>
                  <a:cubicBezTo>
                    <a:pt x="7670" y="662"/>
                    <a:pt x="7853" y="571"/>
                    <a:pt x="8035" y="479"/>
                  </a:cubicBezTo>
                  <a:cubicBezTo>
                    <a:pt x="8127" y="457"/>
                    <a:pt x="8218" y="411"/>
                    <a:pt x="8309" y="365"/>
                  </a:cubicBezTo>
                  <a:cubicBezTo>
                    <a:pt x="8378" y="342"/>
                    <a:pt x="8469" y="297"/>
                    <a:pt x="8560" y="274"/>
                  </a:cubicBezTo>
                  <a:cubicBezTo>
                    <a:pt x="8606" y="251"/>
                    <a:pt x="8652" y="228"/>
                    <a:pt x="8720" y="205"/>
                  </a:cubicBezTo>
                  <a:cubicBezTo>
                    <a:pt x="8766" y="183"/>
                    <a:pt x="8789" y="114"/>
                    <a:pt x="8766" y="68"/>
                  </a:cubicBezTo>
                  <a:cubicBezTo>
                    <a:pt x="8743" y="23"/>
                    <a:pt x="8697" y="0"/>
                    <a:pt x="8674" y="0"/>
                  </a:cubicBezTo>
                  <a:close/>
                </a:path>
              </a:pathLst>
            </a:custGeom>
            <a:solidFill>
              <a:srgbClr val="FE7A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76" name="Google Shape;7276;p25"/>
            <p:cNvSpPr/>
            <p:nvPr/>
          </p:nvSpPr>
          <p:spPr>
            <a:xfrm>
              <a:off x="6919650" y="849150"/>
              <a:ext cx="222000" cy="146675"/>
            </a:xfrm>
            <a:custGeom>
              <a:avLst/>
              <a:gdLst/>
              <a:ahLst/>
              <a:cxnLst/>
              <a:rect l="l" t="t" r="r" b="b"/>
              <a:pathLst>
                <a:path w="8880" h="5867" extrusionOk="0">
                  <a:moveTo>
                    <a:pt x="4493" y="2639"/>
                  </a:moveTo>
                  <a:lnTo>
                    <a:pt x="4474" y="2648"/>
                  </a:lnTo>
                  <a:cubicBezTo>
                    <a:pt x="4484" y="2648"/>
                    <a:pt x="4490" y="2644"/>
                    <a:pt x="4493" y="2639"/>
                  </a:cubicBezTo>
                  <a:close/>
                  <a:moveTo>
                    <a:pt x="2560" y="3403"/>
                  </a:moveTo>
                  <a:cubicBezTo>
                    <a:pt x="2553" y="3405"/>
                    <a:pt x="2547" y="3411"/>
                    <a:pt x="2534" y="3424"/>
                  </a:cubicBezTo>
                  <a:cubicBezTo>
                    <a:pt x="2543" y="3417"/>
                    <a:pt x="2551" y="3410"/>
                    <a:pt x="2560" y="3403"/>
                  </a:cubicBezTo>
                  <a:close/>
                  <a:moveTo>
                    <a:pt x="8765" y="0"/>
                  </a:moveTo>
                  <a:cubicBezTo>
                    <a:pt x="8674" y="23"/>
                    <a:pt x="8606" y="46"/>
                    <a:pt x="8514" y="92"/>
                  </a:cubicBezTo>
                  <a:cubicBezTo>
                    <a:pt x="8423" y="115"/>
                    <a:pt x="8332" y="160"/>
                    <a:pt x="8240" y="183"/>
                  </a:cubicBezTo>
                  <a:cubicBezTo>
                    <a:pt x="8035" y="252"/>
                    <a:pt x="7852" y="320"/>
                    <a:pt x="7670" y="411"/>
                  </a:cubicBezTo>
                  <a:lnTo>
                    <a:pt x="7693" y="389"/>
                  </a:lnTo>
                  <a:lnTo>
                    <a:pt x="7693" y="389"/>
                  </a:lnTo>
                  <a:cubicBezTo>
                    <a:pt x="7601" y="434"/>
                    <a:pt x="7510" y="480"/>
                    <a:pt x="7419" y="503"/>
                  </a:cubicBezTo>
                  <a:cubicBezTo>
                    <a:pt x="7327" y="548"/>
                    <a:pt x="7236" y="594"/>
                    <a:pt x="7168" y="617"/>
                  </a:cubicBezTo>
                  <a:cubicBezTo>
                    <a:pt x="6985" y="685"/>
                    <a:pt x="6825" y="754"/>
                    <a:pt x="6666" y="845"/>
                  </a:cubicBezTo>
                  <a:cubicBezTo>
                    <a:pt x="6483" y="936"/>
                    <a:pt x="6323" y="1028"/>
                    <a:pt x="6141" y="1119"/>
                  </a:cubicBezTo>
                  <a:cubicBezTo>
                    <a:pt x="6072" y="1165"/>
                    <a:pt x="5981" y="1210"/>
                    <a:pt x="5912" y="1256"/>
                  </a:cubicBezTo>
                  <a:cubicBezTo>
                    <a:pt x="5821" y="1302"/>
                    <a:pt x="5752" y="1347"/>
                    <a:pt x="5661" y="1393"/>
                  </a:cubicBezTo>
                  <a:cubicBezTo>
                    <a:pt x="5501" y="1507"/>
                    <a:pt x="5342" y="1598"/>
                    <a:pt x="5205" y="1690"/>
                  </a:cubicBezTo>
                  <a:cubicBezTo>
                    <a:pt x="5045" y="1804"/>
                    <a:pt x="4908" y="1895"/>
                    <a:pt x="4748" y="1986"/>
                  </a:cubicBezTo>
                  <a:cubicBezTo>
                    <a:pt x="4611" y="2100"/>
                    <a:pt x="4451" y="2192"/>
                    <a:pt x="4315" y="2283"/>
                  </a:cubicBezTo>
                  <a:cubicBezTo>
                    <a:pt x="4246" y="2352"/>
                    <a:pt x="4155" y="2397"/>
                    <a:pt x="4086" y="2466"/>
                  </a:cubicBezTo>
                  <a:cubicBezTo>
                    <a:pt x="3995" y="2511"/>
                    <a:pt x="3926" y="2557"/>
                    <a:pt x="3858" y="2625"/>
                  </a:cubicBezTo>
                  <a:cubicBezTo>
                    <a:pt x="3630" y="2785"/>
                    <a:pt x="3401" y="2945"/>
                    <a:pt x="3196" y="3105"/>
                  </a:cubicBezTo>
                  <a:lnTo>
                    <a:pt x="3242" y="3059"/>
                  </a:lnTo>
                  <a:lnTo>
                    <a:pt x="3242" y="3059"/>
                  </a:lnTo>
                  <a:cubicBezTo>
                    <a:pt x="3196" y="3105"/>
                    <a:pt x="3150" y="3128"/>
                    <a:pt x="3105" y="3150"/>
                  </a:cubicBezTo>
                  <a:cubicBezTo>
                    <a:pt x="3091" y="3122"/>
                    <a:pt x="3050" y="3103"/>
                    <a:pt x="3011" y="3103"/>
                  </a:cubicBezTo>
                  <a:cubicBezTo>
                    <a:pt x="2987" y="3103"/>
                    <a:pt x="2962" y="3110"/>
                    <a:pt x="2945" y="3128"/>
                  </a:cubicBezTo>
                  <a:cubicBezTo>
                    <a:pt x="2817" y="3213"/>
                    <a:pt x="2688" y="3299"/>
                    <a:pt x="2560" y="3403"/>
                  </a:cubicBezTo>
                  <a:lnTo>
                    <a:pt x="2560" y="3403"/>
                  </a:lnTo>
                  <a:cubicBezTo>
                    <a:pt x="2565" y="3401"/>
                    <a:pt x="2570" y="3401"/>
                    <a:pt x="2580" y="3401"/>
                  </a:cubicBezTo>
                  <a:cubicBezTo>
                    <a:pt x="2237" y="3653"/>
                    <a:pt x="1918" y="3904"/>
                    <a:pt x="1598" y="4178"/>
                  </a:cubicBezTo>
                  <a:cubicBezTo>
                    <a:pt x="1439" y="4314"/>
                    <a:pt x="1302" y="4451"/>
                    <a:pt x="1142" y="4588"/>
                  </a:cubicBezTo>
                  <a:cubicBezTo>
                    <a:pt x="982" y="4725"/>
                    <a:pt x="822" y="4862"/>
                    <a:pt x="662" y="4999"/>
                  </a:cubicBezTo>
                  <a:cubicBezTo>
                    <a:pt x="526" y="5113"/>
                    <a:pt x="389" y="5250"/>
                    <a:pt x="229" y="5364"/>
                  </a:cubicBezTo>
                  <a:cubicBezTo>
                    <a:pt x="183" y="5410"/>
                    <a:pt x="160" y="5433"/>
                    <a:pt x="115" y="5456"/>
                  </a:cubicBezTo>
                  <a:cubicBezTo>
                    <a:pt x="69" y="5524"/>
                    <a:pt x="1" y="5593"/>
                    <a:pt x="23" y="5684"/>
                  </a:cubicBezTo>
                  <a:cubicBezTo>
                    <a:pt x="46" y="5775"/>
                    <a:pt x="137" y="5821"/>
                    <a:pt x="206" y="5844"/>
                  </a:cubicBezTo>
                  <a:cubicBezTo>
                    <a:pt x="252" y="5867"/>
                    <a:pt x="297" y="5867"/>
                    <a:pt x="343" y="5867"/>
                  </a:cubicBezTo>
                  <a:cubicBezTo>
                    <a:pt x="366" y="5844"/>
                    <a:pt x="389" y="5821"/>
                    <a:pt x="411" y="5821"/>
                  </a:cubicBezTo>
                  <a:cubicBezTo>
                    <a:pt x="480" y="5775"/>
                    <a:pt x="548" y="5707"/>
                    <a:pt x="594" y="5661"/>
                  </a:cubicBezTo>
                  <a:cubicBezTo>
                    <a:pt x="731" y="5547"/>
                    <a:pt x="891" y="5433"/>
                    <a:pt x="1028" y="5319"/>
                  </a:cubicBezTo>
                  <a:cubicBezTo>
                    <a:pt x="1165" y="5227"/>
                    <a:pt x="1302" y="5113"/>
                    <a:pt x="1439" y="4999"/>
                  </a:cubicBezTo>
                  <a:cubicBezTo>
                    <a:pt x="1575" y="4885"/>
                    <a:pt x="1735" y="4771"/>
                    <a:pt x="1872" y="4657"/>
                  </a:cubicBezTo>
                  <a:cubicBezTo>
                    <a:pt x="2146" y="4429"/>
                    <a:pt x="2420" y="4200"/>
                    <a:pt x="2694" y="3972"/>
                  </a:cubicBezTo>
                  <a:cubicBezTo>
                    <a:pt x="2854" y="3858"/>
                    <a:pt x="2991" y="3744"/>
                    <a:pt x="3128" y="3630"/>
                  </a:cubicBezTo>
                  <a:lnTo>
                    <a:pt x="3128" y="3630"/>
                  </a:lnTo>
                  <a:cubicBezTo>
                    <a:pt x="3105" y="3652"/>
                    <a:pt x="3105" y="3653"/>
                    <a:pt x="3105" y="3653"/>
                  </a:cubicBezTo>
                  <a:lnTo>
                    <a:pt x="3105" y="3653"/>
                  </a:lnTo>
                  <a:cubicBezTo>
                    <a:pt x="3128" y="3630"/>
                    <a:pt x="3150" y="3607"/>
                    <a:pt x="3196" y="3584"/>
                  </a:cubicBezTo>
                  <a:cubicBezTo>
                    <a:pt x="3242" y="3561"/>
                    <a:pt x="3287" y="3516"/>
                    <a:pt x="3310" y="3493"/>
                  </a:cubicBezTo>
                  <a:cubicBezTo>
                    <a:pt x="3379" y="3447"/>
                    <a:pt x="3424" y="3401"/>
                    <a:pt x="3493" y="3356"/>
                  </a:cubicBezTo>
                  <a:lnTo>
                    <a:pt x="3493" y="3356"/>
                  </a:lnTo>
                  <a:lnTo>
                    <a:pt x="3447" y="3401"/>
                  </a:lnTo>
                  <a:cubicBezTo>
                    <a:pt x="3607" y="3265"/>
                    <a:pt x="3767" y="3150"/>
                    <a:pt x="3949" y="3036"/>
                  </a:cubicBezTo>
                  <a:cubicBezTo>
                    <a:pt x="4132" y="2899"/>
                    <a:pt x="4315" y="2785"/>
                    <a:pt x="4474" y="2648"/>
                  </a:cubicBezTo>
                  <a:cubicBezTo>
                    <a:pt x="4474" y="2648"/>
                    <a:pt x="4474" y="2648"/>
                    <a:pt x="4497" y="2625"/>
                  </a:cubicBezTo>
                  <a:lnTo>
                    <a:pt x="4497" y="2625"/>
                  </a:lnTo>
                  <a:cubicBezTo>
                    <a:pt x="4497" y="2625"/>
                    <a:pt x="4497" y="2633"/>
                    <a:pt x="4493" y="2639"/>
                  </a:cubicBezTo>
                  <a:lnTo>
                    <a:pt x="4493" y="2639"/>
                  </a:lnTo>
                  <a:lnTo>
                    <a:pt x="4520" y="2625"/>
                  </a:lnTo>
                  <a:lnTo>
                    <a:pt x="4497" y="2625"/>
                  </a:lnTo>
                  <a:cubicBezTo>
                    <a:pt x="4634" y="2534"/>
                    <a:pt x="4771" y="2443"/>
                    <a:pt x="4908" y="2352"/>
                  </a:cubicBezTo>
                  <a:cubicBezTo>
                    <a:pt x="4976" y="2306"/>
                    <a:pt x="5045" y="2260"/>
                    <a:pt x="5113" y="2215"/>
                  </a:cubicBezTo>
                  <a:cubicBezTo>
                    <a:pt x="5182" y="2146"/>
                    <a:pt x="5273" y="2100"/>
                    <a:pt x="5342" y="2055"/>
                  </a:cubicBezTo>
                  <a:cubicBezTo>
                    <a:pt x="5638" y="1849"/>
                    <a:pt x="5958" y="1644"/>
                    <a:pt x="6277" y="1438"/>
                  </a:cubicBezTo>
                  <a:cubicBezTo>
                    <a:pt x="6437" y="1347"/>
                    <a:pt x="6597" y="1233"/>
                    <a:pt x="6780" y="1142"/>
                  </a:cubicBezTo>
                  <a:cubicBezTo>
                    <a:pt x="6939" y="1050"/>
                    <a:pt x="7099" y="982"/>
                    <a:pt x="7236" y="891"/>
                  </a:cubicBezTo>
                  <a:cubicBezTo>
                    <a:pt x="7327" y="845"/>
                    <a:pt x="7396" y="799"/>
                    <a:pt x="7487" y="754"/>
                  </a:cubicBezTo>
                  <a:cubicBezTo>
                    <a:pt x="7556" y="708"/>
                    <a:pt x="7647" y="662"/>
                    <a:pt x="7738" y="617"/>
                  </a:cubicBezTo>
                  <a:cubicBezTo>
                    <a:pt x="7898" y="548"/>
                    <a:pt x="8058" y="457"/>
                    <a:pt x="8240" y="389"/>
                  </a:cubicBezTo>
                  <a:cubicBezTo>
                    <a:pt x="8371" y="323"/>
                    <a:pt x="8501" y="279"/>
                    <a:pt x="8652" y="215"/>
                  </a:cubicBezTo>
                  <a:lnTo>
                    <a:pt x="8652" y="215"/>
                  </a:lnTo>
                  <a:cubicBezTo>
                    <a:pt x="8651" y="219"/>
                    <a:pt x="8651" y="223"/>
                    <a:pt x="8651" y="229"/>
                  </a:cubicBezTo>
                  <a:cubicBezTo>
                    <a:pt x="8651" y="221"/>
                    <a:pt x="8654" y="216"/>
                    <a:pt x="8658" y="213"/>
                  </a:cubicBezTo>
                  <a:lnTo>
                    <a:pt x="8658" y="213"/>
                  </a:lnTo>
                  <a:cubicBezTo>
                    <a:pt x="8662" y="211"/>
                    <a:pt x="8666" y="209"/>
                    <a:pt x="8670" y="207"/>
                  </a:cubicBezTo>
                  <a:lnTo>
                    <a:pt x="8670" y="207"/>
                  </a:lnTo>
                  <a:cubicBezTo>
                    <a:pt x="8678" y="206"/>
                    <a:pt x="8688" y="206"/>
                    <a:pt x="8697" y="206"/>
                  </a:cubicBezTo>
                  <a:cubicBezTo>
                    <a:pt x="8697" y="206"/>
                    <a:pt x="8720" y="183"/>
                    <a:pt x="8720" y="183"/>
                  </a:cubicBezTo>
                  <a:lnTo>
                    <a:pt x="8697" y="183"/>
                  </a:lnTo>
                  <a:cubicBezTo>
                    <a:pt x="8743" y="183"/>
                    <a:pt x="8765" y="160"/>
                    <a:pt x="8811" y="160"/>
                  </a:cubicBezTo>
                  <a:cubicBezTo>
                    <a:pt x="8857" y="137"/>
                    <a:pt x="8880" y="92"/>
                    <a:pt x="8857" y="46"/>
                  </a:cubicBezTo>
                  <a:cubicBezTo>
                    <a:pt x="8857" y="23"/>
                    <a:pt x="8811" y="0"/>
                    <a:pt x="8788" y="0"/>
                  </a:cubicBezTo>
                  <a:close/>
                </a:path>
              </a:pathLst>
            </a:custGeom>
            <a:solidFill>
              <a:srgbClr val="FE7A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77" name="Google Shape;7277;p25"/>
            <p:cNvSpPr/>
            <p:nvPr/>
          </p:nvSpPr>
          <p:spPr>
            <a:xfrm>
              <a:off x="6973300" y="878825"/>
              <a:ext cx="136400" cy="95250"/>
            </a:xfrm>
            <a:custGeom>
              <a:avLst/>
              <a:gdLst/>
              <a:ahLst/>
              <a:cxnLst/>
              <a:rect l="l" t="t" r="r" b="b"/>
              <a:pathLst>
                <a:path w="5456" h="3810" extrusionOk="0">
                  <a:moveTo>
                    <a:pt x="1438" y="2443"/>
                  </a:moveTo>
                  <a:cubicBezTo>
                    <a:pt x="1438" y="2443"/>
                    <a:pt x="1424" y="2443"/>
                    <a:pt x="1418" y="2454"/>
                  </a:cubicBezTo>
                  <a:lnTo>
                    <a:pt x="1418" y="2454"/>
                  </a:lnTo>
                  <a:cubicBezTo>
                    <a:pt x="1424" y="2450"/>
                    <a:pt x="1431" y="2446"/>
                    <a:pt x="1438" y="2443"/>
                  </a:cubicBezTo>
                  <a:close/>
                  <a:moveTo>
                    <a:pt x="1938" y="2453"/>
                  </a:moveTo>
                  <a:cubicBezTo>
                    <a:pt x="1931" y="2457"/>
                    <a:pt x="1924" y="2461"/>
                    <a:pt x="1917" y="2466"/>
                  </a:cubicBezTo>
                  <a:cubicBezTo>
                    <a:pt x="1917" y="2466"/>
                    <a:pt x="1933" y="2466"/>
                    <a:pt x="1938" y="2453"/>
                  </a:cubicBezTo>
                  <a:close/>
                  <a:moveTo>
                    <a:pt x="5364" y="0"/>
                  </a:moveTo>
                  <a:cubicBezTo>
                    <a:pt x="5204" y="69"/>
                    <a:pt x="5044" y="160"/>
                    <a:pt x="4885" y="251"/>
                  </a:cubicBezTo>
                  <a:cubicBezTo>
                    <a:pt x="4793" y="320"/>
                    <a:pt x="4702" y="366"/>
                    <a:pt x="4611" y="411"/>
                  </a:cubicBezTo>
                  <a:cubicBezTo>
                    <a:pt x="4520" y="457"/>
                    <a:pt x="4428" y="503"/>
                    <a:pt x="4337" y="571"/>
                  </a:cubicBezTo>
                  <a:cubicBezTo>
                    <a:pt x="4177" y="662"/>
                    <a:pt x="3995" y="754"/>
                    <a:pt x="3835" y="845"/>
                  </a:cubicBezTo>
                  <a:cubicBezTo>
                    <a:pt x="3675" y="936"/>
                    <a:pt x="3492" y="1050"/>
                    <a:pt x="3333" y="1142"/>
                  </a:cubicBezTo>
                  <a:cubicBezTo>
                    <a:pt x="3173" y="1256"/>
                    <a:pt x="3013" y="1347"/>
                    <a:pt x="2853" y="1461"/>
                  </a:cubicBezTo>
                  <a:cubicBezTo>
                    <a:pt x="2693" y="1553"/>
                    <a:pt x="2534" y="1667"/>
                    <a:pt x="2374" y="1781"/>
                  </a:cubicBezTo>
                  <a:cubicBezTo>
                    <a:pt x="2283" y="1826"/>
                    <a:pt x="2214" y="1872"/>
                    <a:pt x="2123" y="1941"/>
                  </a:cubicBezTo>
                  <a:cubicBezTo>
                    <a:pt x="2054" y="1986"/>
                    <a:pt x="1986" y="2055"/>
                    <a:pt x="1895" y="2100"/>
                  </a:cubicBezTo>
                  <a:cubicBezTo>
                    <a:pt x="1735" y="2214"/>
                    <a:pt x="1575" y="2329"/>
                    <a:pt x="1415" y="2466"/>
                  </a:cubicBezTo>
                  <a:cubicBezTo>
                    <a:pt x="1415" y="2461"/>
                    <a:pt x="1416" y="2457"/>
                    <a:pt x="1418" y="2454"/>
                  </a:cubicBezTo>
                  <a:lnTo>
                    <a:pt x="1418" y="2454"/>
                  </a:lnTo>
                  <a:cubicBezTo>
                    <a:pt x="1379" y="2479"/>
                    <a:pt x="1340" y="2515"/>
                    <a:pt x="1301" y="2534"/>
                  </a:cubicBezTo>
                  <a:cubicBezTo>
                    <a:pt x="1164" y="2648"/>
                    <a:pt x="1027" y="2739"/>
                    <a:pt x="890" y="2854"/>
                  </a:cubicBezTo>
                  <a:cubicBezTo>
                    <a:pt x="890" y="2854"/>
                    <a:pt x="867" y="2876"/>
                    <a:pt x="867" y="2876"/>
                  </a:cubicBezTo>
                  <a:cubicBezTo>
                    <a:pt x="867" y="2876"/>
                    <a:pt x="867" y="2876"/>
                    <a:pt x="867" y="2854"/>
                  </a:cubicBezTo>
                  <a:cubicBezTo>
                    <a:pt x="708" y="2991"/>
                    <a:pt x="548" y="3105"/>
                    <a:pt x="388" y="3242"/>
                  </a:cubicBezTo>
                  <a:cubicBezTo>
                    <a:pt x="411" y="3219"/>
                    <a:pt x="411" y="3219"/>
                    <a:pt x="434" y="3196"/>
                  </a:cubicBezTo>
                  <a:lnTo>
                    <a:pt x="434" y="3196"/>
                  </a:lnTo>
                  <a:cubicBezTo>
                    <a:pt x="388" y="3242"/>
                    <a:pt x="342" y="3264"/>
                    <a:pt x="297" y="3310"/>
                  </a:cubicBezTo>
                  <a:cubicBezTo>
                    <a:pt x="251" y="3356"/>
                    <a:pt x="206" y="3379"/>
                    <a:pt x="137" y="3424"/>
                  </a:cubicBezTo>
                  <a:cubicBezTo>
                    <a:pt x="91" y="3470"/>
                    <a:pt x="69" y="3516"/>
                    <a:pt x="46" y="3561"/>
                  </a:cubicBezTo>
                  <a:cubicBezTo>
                    <a:pt x="0" y="3630"/>
                    <a:pt x="23" y="3721"/>
                    <a:pt x="69" y="3767"/>
                  </a:cubicBezTo>
                  <a:cubicBezTo>
                    <a:pt x="99" y="3797"/>
                    <a:pt x="135" y="3810"/>
                    <a:pt x="171" y="3810"/>
                  </a:cubicBezTo>
                  <a:cubicBezTo>
                    <a:pt x="215" y="3810"/>
                    <a:pt x="259" y="3792"/>
                    <a:pt x="297" y="3767"/>
                  </a:cubicBezTo>
                  <a:cubicBezTo>
                    <a:pt x="297" y="3767"/>
                    <a:pt x="297" y="3744"/>
                    <a:pt x="297" y="3744"/>
                  </a:cubicBezTo>
                  <a:cubicBezTo>
                    <a:pt x="320" y="3744"/>
                    <a:pt x="342" y="3721"/>
                    <a:pt x="365" y="3721"/>
                  </a:cubicBezTo>
                  <a:cubicBezTo>
                    <a:pt x="411" y="3675"/>
                    <a:pt x="457" y="3652"/>
                    <a:pt x="502" y="3607"/>
                  </a:cubicBezTo>
                  <a:cubicBezTo>
                    <a:pt x="571" y="3561"/>
                    <a:pt x="639" y="3493"/>
                    <a:pt x="685" y="3447"/>
                  </a:cubicBezTo>
                  <a:cubicBezTo>
                    <a:pt x="822" y="3333"/>
                    <a:pt x="959" y="3219"/>
                    <a:pt x="1096" y="3127"/>
                  </a:cubicBezTo>
                  <a:cubicBezTo>
                    <a:pt x="1392" y="2899"/>
                    <a:pt x="1666" y="2671"/>
                    <a:pt x="1940" y="2443"/>
                  </a:cubicBezTo>
                  <a:lnTo>
                    <a:pt x="1940" y="2443"/>
                  </a:lnTo>
                  <a:cubicBezTo>
                    <a:pt x="1940" y="2447"/>
                    <a:pt x="1940" y="2450"/>
                    <a:pt x="1938" y="2453"/>
                  </a:cubicBezTo>
                  <a:lnTo>
                    <a:pt x="1938" y="2453"/>
                  </a:lnTo>
                  <a:cubicBezTo>
                    <a:pt x="2046" y="2386"/>
                    <a:pt x="2153" y="2300"/>
                    <a:pt x="2260" y="2214"/>
                  </a:cubicBezTo>
                  <a:cubicBezTo>
                    <a:pt x="2368" y="2128"/>
                    <a:pt x="2475" y="2042"/>
                    <a:pt x="2602" y="1956"/>
                  </a:cubicBezTo>
                  <a:lnTo>
                    <a:pt x="2602" y="1956"/>
                  </a:lnTo>
                  <a:cubicBezTo>
                    <a:pt x="2602" y="1958"/>
                    <a:pt x="2602" y="1961"/>
                    <a:pt x="2602" y="1963"/>
                  </a:cubicBezTo>
                  <a:cubicBezTo>
                    <a:pt x="2602" y="1960"/>
                    <a:pt x="2603" y="1957"/>
                    <a:pt x="2603" y="1955"/>
                  </a:cubicBezTo>
                  <a:lnTo>
                    <a:pt x="2603" y="1955"/>
                  </a:lnTo>
                  <a:cubicBezTo>
                    <a:pt x="2611" y="1950"/>
                    <a:pt x="2618" y="1945"/>
                    <a:pt x="2625" y="1941"/>
                  </a:cubicBezTo>
                  <a:cubicBezTo>
                    <a:pt x="2762" y="1826"/>
                    <a:pt x="2922" y="1712"/>
                    <a:pt x="3082" y="1598"/>
                  </a:cubicBezTo>
                  <a:cubicBezTo>
                    <a:pt x="3241" y="1484"/>
                    <a:pt x="3378" y="1370"/>
                    <a:pt x="3538" y="1256"/>
                  </a:cubicBezTo>
                  <a:cubicBezTo>
                    <a:pt x="3721" y="1142"/>
                    <a:pt x="3880" y="1028"/>
                    <a:pt x="4040" y="913"/>
                  </a:cubicBezTo>
                  <a:cubicBezTo>
                    <a:pt x="4131" y="845"/>
                    <a:pt x="4200" y="799"/>
                    <a:pt x="4291" y="754"/>
                  </a:cubicBezTo>
                  <a:cubicBezTo>
                    <a:pt x="4383" y="685"/>
                    <a:pt x="4451" y="640"/>
                    <a:pt x="4542" y="571"/>
                  </a:cubicBezTo>
                  <a:cubicBezTo>
                    <a:pt x="4679" y="480"/>
                    <a:pt x="4839" y="388"/>
                    <a:pt x="4999" y="320"/>
                  </a:cubicBezTo>
                  <a:cubicBezTo>
                    <a:pt x="5136" y="229"/>
                    <a:pt x="5273" y="160"/>
                    <a:pt x="5410" y="92"/>
                  </a:cubicBezTo>
                  <a:cubicBezTo>
                    <a:pt x="5433" y="69"/>
                    <a:pt x="5455" y="46"/>
                    <a:pt x="5433" y="23"/>
                  </a:cubicBezTo>
                  <a:cubicBezTo>
                    <a:pt x="5433" y="0"/>
                    <a:pt x="5410" y="0"/>
                    <a:pt x="5387" y="0"/>
                  </a:cubicBezTo>
                  <a:close/>
                </a:path>
              </a:pathLst>
            </a:custGeom>
            <a:solidFill>
              <a:srgbClr val="FE7A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78" name="Google Shape;7278;p25"/>
            <p:cNvSpPr/>
            <p:nvPr/>
          </p:nvSpPr>
          <p:spPr>
            <a:xfrm>
              <a:off x="6964725" y="973550"/>
              <a:ext cx="6875" cy="6875"/>
            </a:xfrm>
            <a:custGeom>
              <a:avLst/>
              <a:gdLst/>
              <a:ahLst/>
              <a:cxnLst/>
              <a:rect l="l" t="t" r="r" b="b"/>
              <a:pathLst>
                <a:path w="275" h="275" extrusionOk="0">
                  <a:moveTo>
                    <a:pt x="138" y="0"/>
                  </a:moveTo>
                  <a:cubicBezTo>
                    <a:pt x="69" y="0"/>
                    <a:pt x="1" y="69"/>
                    <a:pt x="1" y="137"/>
                  </a:cubicBezTo>
                  <a:cubicBezTo>
                    <a:pt x="1" y="206"/>
                    <a:pt x="69" y="274"/>
                    <a:pt x="138" y="274"/>
                  </a:cubicBezTo>
                  <a:cubicBezTo>
                    <a:pt x="206" y="274"/>
                    <a:pt x="275" y="229"/>
                    <a:pt x="275" y="137"/>
                  </a:cubicBezTo>
                  <a:cubicBezTo>
                    <a:pt x="275" y="69"/>
                    <a:pt x="229" y="0"/>
                    <a:pt x="138" y="0"/>
                  </a:cubicBezTo>
                  <a:close/>
                </a:path>
              </a:pathLst>
            </a:custGeom>
            <a:solidFill>
              <a:srgbClr val="FE7A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79" name="Google Shape;7279;p25"/>
            <p:cNvSpPr/>
            <p:nvPr/>
          </p:nvSpPr>
          <p:spPr>
            <a:xfrm>
              <a:off x="6958450" y="982675"/>
              <a:ext cx="3450" cy="2875"/>
            </a:xfrm>
            <a:custGeom>
              <a:avLst/>
              <a:gdLst/>
              <a:ahLst/>
              <a:cxnLst/>
              <a:rect l="l" t="t" r="r" b="b"/>
              <a:pathLst>
                <a:path w="138" h="115" extrusionOk="0">
                  <a:moveTo>
                    <a:pt x="69" y="1"/>
                  </a:moveTo>
                  <a:cubicBezTo>
                    <a:pt x="46" y="1"/>
                    <a:pt x="1" y="23"/>
                    <a:pt x="1" y="46"/>
                  </a:cubicBezTo>
                  <a:cubicBezTo>
                    <a:pt x="1" y="92"/>
                    <a:pt x="46" y="115"/>
                    <a:pt x="69" y="115"/>
                  </a:cubicBezTo>
                  <a:cubicBezTo>
                    <a:pt x="115" y="115"/>
                    <a:pt x="138" y="92"/>
                    <a:pt x="138" y="46"/>
                  </a:cubicBezTo>
                  <a:cubicBezTo>
                    <a:pt x="138" y="23"/>
                    <a:pt x="115" y="1"/>
                    <a:pt x="69" y="1"/>
                  </a:cubicBezTo>
                  <a:close/>
                </a:path>
              </a:pathLst>
            </a:custGeom>
            <a:solidFill>
              <a:srgbClr val="FE7A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80" name="Google Shape;7280;p25"/>
            <p:cNvSpPr/>
            <p:nvPr/>
          </p:nvSpPr>
          <p:spPr>
            <a:xfrm>
              <a:off x="6646325" y="1013500"/>
              <a:ext cx="239100" cy="261025"/>
            </a:xfrm>
            <a:custGeom>
              <a:avLst/>
              <a:gdLst/>
              <a:ahLst/>
              <a:cxnLst/>
              <a:rect l="l" t="t" r="r" b="b"/>
              <a:pathLst>
                <a:path w="9564" h="10441" extrusionOk="0">
                  <a:moveTo>
                    <a:pt x="1681" y="8480"/>
                  </a:moveTo>
                  <a:lnTo>
                    <a:pt x="1681" y="8480"/>
                  </a:lnTo>
                  <a:cubicBezTo>
                    <a:pt x="1681" y="8480"/>
                    <a:pt x="1681" y="8480"/>
                    <a:pt x="1681" y="8480"/>
                  </a:cubicBezTo>
                  <a:lnTo>
                    <a:pt x="1681" y="8480"/>
                  </a:lnTo>
                  <a:cubicBezTo>
                    <a:pt x="1681" y="8480"/>
                    <a:pt x="1681" y="8480"/>
                    <a:pt x="1681" y="8480"/>
                  </a:cubicBezTo>
                  <a:close/>
                  <a:moveTo>
                    <a:pt x="9473" y="0"/>
                  </a:moveTo>
                  <a:cubicBezTo>
                    <a:pt x="9450" y="0"/>
                    <a:pt x="9427" y="0"/>
                    <a:pt x="9427" y="23"/>
                  </a:cubicBezTo>
                  <a:cubicBezTo>
                    <a:pt x="9267" y="137"/>
                    <a:pt x="9130" y="274"/>
                    <a:pt x="8971" y="388"/>
                  </a:cubicBezTo>
                  <a:cubicBezTo>
                    <a:pt x="8719" y="571"/>
                    <a:pt x="8491" y="731"/>
                    <a:pt x="8240" y="913"/>
                  </a:cubicBezTo>
                  <a:cubicBezTo>
                    <a:pt x="8172" y="959"/>
                    <a:pt x="8103" y="1027"/>
                    <a:pt x="8035" y="1073"/>
                  </a:cubicBezTo>
                  <a:cubicBezTo>
                    <a:pt x="7943" y="1141"/>
                    <a:pt x="7875" y="1210"/>
                    <a:pt x="7806" y="1256"/>
                  </a:cubicBezTo>
                  <a:cubicBezTo>
                    <a:pt x="7647" y="1370"/>
                    <a:pt x="7510" y="1507"/>
                    <a:pt x="7373" y="1621"/>
                  </a:cubicBezTo>
                  <a:cubicBezTo>
                    <a:pt x="7304" y="1689"/>
                    <a:pt x="7236" y="1758"/>
                    <a:pt x="7167" y="1826"/>
                  </a:cubicBezTo>
                  <a:cubicBezTo>
                    <a:pt x="7099" y="1872"/>
                    <a:pt x="7008" y="1940"/>
                    <a:pt x="6939" y="2009"/>
                  </a:cubicBezTo>
                  <a:cubicBezTo>
                    <a:pt x="6871" y="2077"/>
                    <a:pt x="6802" y="2123"/>
                    <a:pt x="6734" y="2191"/>
                  </a:cubicBezTo>
                  <a:cubicBezTo>
                    <a:pt x="6688" y="2260"/>
                    <a:pt x="6620" y="2306"/>
                    <a:pt x="6551" y="2374"/>
                  </a:cubicBezTo>
                  <a:cubicBezTo>
                    <a:pt x="6277" y="2625"/>
                    <a:pt x="5980" y="2876"/>
                    <a:pt x="5729" y="3150"/>
                  </a:cubicBezTo>
                  <a:cubicBezTo>
                    <a:pt x="5592" y="3287"/>
                    <a:pt x="5478" y="3424"/>
                    <a:pt x="5341" y="3561"/>
                  </a:cubicBezTo>
                  <a:cubicBezTo>
                    <a:pt x="5204" y="3721"/>
                    <a:pt x="5067" y="3858"/>
                    <a:pt x="4953" y="3995"/>
                  </a:cubicBezTo>
                  <a:cubicBezTo>
                    <a:pt x="4816" y="4132"/>
                    <a:pt x="4702" y="4268"/>
                    <a:pt x="4565" y="4405"/>
                  </a:cubicBezTo>
                  <a:cubicBezTo>
                    <a:pt x="4451" y="4542"/>
                    <a:pt x="4314" y="4679"/>
                    <a:pt x="4200" y="4816"/>
                  </a:cubicBezTo>
                  <a:cubicBezTo>
                    <a:pt x="3949" y="5113"/>
                    <a:pt x="3675" y="5410"/>
                    <a:pt x="3424" y="5706"/>
                  </a:cubicBezTo>
                  <a:cubicBezTo>
                    <a:pt x="3310" y="5843"/>
                    <a:pt x="3173" y="5980"/>
                    <a:pt x="3059" y="6117"/>
                  </a:cubicBezTo>
                  <a:cubicBezTo>
                    <a:pt x="3013" y="6209"/>
                    <a:pt x="2945" y="6277"/>
                    <a:pt x="2876" y="6346"/>
                  </a:cubicBezTo>
                  <a:lnTo>
                    <a:pt x="2694" y="6574"/>
                  </a:lnTo>
                  <a:cubicBezTo>
                    <a:pt x="2465" y="6871"/>
                    <a:pt x="2214" y="7167"/>
                    <a:pt x="1963" y="7464"/>
                  </a:cubicBezTo>
                  <a:cubicBezTo>
                    <a:pt x="1849" y="7624"/>
                    <a:pt x="1735" y="7784"/>
                    <a:pt x="1621" y="7943"/>
                  </a:cubicBezTo>
                  <a:cubicBezTo>
                    <a:pt x="1507" y="8080"/>
                    <a:pt x="1393" y="8240"/>
                    <a:pt x="1278" y="8377"/>
                  </a:cubicBezTo>
                  <a:cubicBezTo>
                    <a:pt x="1073" y="8674"/>
                    <a:pt x="845" y="8948"/>
                    <a:pt x="662" y="9267"/>
                  </a:cubicBezTo>
                  <a:cubicBezTo>
                    <a:pt x="639" y="9313"/>
                    <a:pt x="616" y="9359"/>
                    <a:pt x="571" y="9404"/>
                  </a:cubicBezTo>
                  <a:cubicBezTo>
                    <a:pt x="548" y="9450"/>
                    <a:pt x="525" y="9473"/>
                    <a:pt x="525" y="9518"/>
                  </a:cubicBezTo>
                  <a:cubicBezTo>
                    <a:pt x="480" y="9610"/>
                    <a:pt x="411" y="9678"/>
                    <a:pt x="365" y="9769"/>
                  </a:cubicBezTo>
                  <a:cubicBezTo>
                    <a:pt x="320" y="9838"/>
                    <a:pt x="274" y="9906"/>
                    <a:pt x="228" y="9975"/>
                  </a:cubicBezTo>
                  <a:cubicBezTo>
                    <a:pt x="206" y="10020"/>
                    <a:pt x="183" y="10043"/>
                    <a:pt x="183" y="10089"/>
                  </a:cubicBezTo>
                  <a:cubicBezTo>
                    <a:pt x="160" y="10112"/>
                    <a:pt x="160" y="10135"/>
                    <a:pt x="137" y="10157"/>
                  </a:cubicBezTo>
                  <a:cubicBezTo>
                    <a:pt x="114" y="10157"/>
                    <a:pt x="91" y="10157"/>
                    <a:pt x="69" y="10180"/>
                  </a:cubicBezTo>
                  <a:cubicBezTo>
                    <a:pt x="69" y="10203"/>
                    <a:pt x="69" y="10203"/>
                    <a:pt x="46" y="10203"/>
                  </a:cubicBezTo>
                  <a:cubicBezTo>
                    <a:pt x="23" y="10249"/>
                    <a:pt x="0" y="10272"/>
                    <a:pt x="23" y="10340"/>
                  </a:cubicBezTo>
                  <a:cubicBezTo>
                    <a:pt x="23" y="10386"/>
                    <a:pt x="69" y="10431"/>
                    <a:pt x="137" y="10431"/>
                  </a:cubicBezTo>
                  <a:cubicBezTo>
                    <a:pt x="151" y="10438"/>
                    <a:pt x="166" y="10441"/>
                    <a:pt x="182" y="10441"/>
                  </a:cubicBezTo>
                  <a:cubicBezTo>
                    <a:pt x="221" y="10441"/>
                    <a:pt x="265" y="10425"/>
                    <a:pt x="297" y="10408"/>
                  </a:cubicBezTo>
                  <a:cubicBezTo>
                    <a:pt x="343" y="10386"/>
                    <a:pt x="365" y="10363"/>
                    <a:pt x="388" y="10340"/>
                  </a:cubicBezTo>
                  <a:cubicBezTo>
                    <a:pt x="388" y="10317"/>
                    <a:pt x="411" y="10317"/>
                    <a:pt x="411" y="10294"/>
                  </a:cubicBezTo>
                  <a:cubicBezTo>
                    <a:pt x="434" y="10272"/>
                    <a:pt x="434" y="10249"/>
                    <a:pt x="457" y="10226"/>
                  </a:cubicBezTo>
                  <a:cubicBezTo>
                    <a:pt x="480" y="10180"/>
                    <a:pt x="525" y="10135"/>
                    <a:pt x="548" y="10066"/>
                  </a:cubicBezTo>
                  <a:cubicBezTo>
                    <a:pt x="594" y="10020"/>
                    <a:pt x="639" y="9975"/>
                    <a:pt x="685" y="9906"/>
                  </a:cubicBezTo>
                  <a:cubicBezTo>
                    <a:pt x="708" y="9861"/>
                    <a:pt x="753" y="9792"/>
                    <a:pt x="799" y="9724"/>
                  </a:cubicBezTo>
                  <a:cubicBezTo>
                    <a:pt x="845" y="9678"/>
                    <a:pt x="868" y="9610"/>
                    <a:pt x="913" y="9564"/>
                  </a:cubicBezTo>
                  <a:cubicBezTo>
                    <a:pt x="959" y="9495"/>
                    <a:pt x="1005" y="9404"/>
                    <a:pt x="1050" y="9336"/>
                  </a:cubicBezTo>
                  <a:cubicBezTo>
                    <a:pt x="1096" y="9267"/>
                    <a:pt x="1141" y="9199"/>
                    <a:pt x="1187" y="9130"/>
                  </a:cubicBezTo>
                  <a:cubicBezTo>
                    <a:pt x="1233" y="9062"/>
                    <a:pt x="1278" y="9016"/>
                    <a:pt x="1324" y="8948"/>
                  </a:cubicBezTo>
                  <a:lnTo>
                    <a:pt x="1324" y="8948"/>
                  </a:lnTo>
                  <a:lnTo>
                    <a:pt x="1301" y="8971"/>
                  </a:lnTo>
                  <a:cubicBezTo>
                    <a:pt x="1347" y="8925"/>
                    <a:pt x="1393" y="8879"/>
                    <a:pt x="1438" y="8811"/>
                  </a:cubicBezTo>
                  <a:cubicBezTo>
                    <a:pt x="1461" y="8788"/>
                    <a:pt x="1484" y="8765"/>
                    <a:pt x="1507" y="8719"/>
                  </a:cubicBezTo>
                  <a:cubicBezTo>
                    <a:pt x="1550" y="8654"/>
                    <a:pt x="1615" y="8567"/>
                    <a:pt x="1681" y="8480"/>
                  </a:cubicBezTo>
                  <a:lnTo>
                    <a:pt x="1681" y="8480"/>
                  </a:lnTo>
                  <a:cubicBezTo>
                    <a:pt x="1672" y="8491"/>
                    <a:pt x="1666" y="8503"/>
                    <a:pt x="1666" y="8514"/>
                  </a:cubicBezTo>
                  <a:cubicBezTo>
                    <a:pt x="1666" y="8514"/>
                    <a:pt x="1689" y="8492"/>
                    <a:pt x="1689" y="8469"/>
                  </a:cubicBezTo>
                  <a:lnTo>
                    <a:pt x="1689" y="8469"/>
                  </a:lnTo>
                  <a:cubicBezTo>
                    <a:pt x="1686" y="8473"/>
                    <a:pt x="1683" y="8476"/>
                    <a:pt x="1681" y="8480"/>
                  </a:cubicBezTo>
                  <a:lnTo>
                    <a:pt x="1681" y="8480"/>
                  </a:lnTo>
                  <a:cubicBezTo>
                    <a:pt x="1684" y="8476"/>
                    <a:pt x="1686" y="8472"/>
                    <a:pt x="1689" y="8468"/>
                  </a:cubicBezTo>
                  <a:lnTo>
                    <a:pt x="1689" y="8468"/>
                  </a:lnTo>
                  <a:cubicBezTo>
                    <a:pt x="1689" y="8469"/>
                    <a:pt x="1689" y="8469"/>
                    <a:pt x="1689" y="8469"/>
                  </a:cubicBezTo>
                  <a:lnTo>
                    <a:pt x="1689" y="8469"/>
                  </a:lnTo>
                  <a:cubicBezTo>
                    <a:pt x="1696" y="8462"/>
                    <a:pt x="1703" y="8455"/>
                    <a:pt x="1710" y="8447"/>
                  </a:cubicBezTo>
                  <a:lnTo>
                    <a:pt x="1710" y="8447"/>
                  </a:lnTo>
                  <a:cubicBezTo>
                    <a:pt x="1689" y="8468"/>
                    <a:pt x="1689" y="8469"/>
                    <a:pt x="1689" y="8491"/>
                  </a:cubicBezTo>
                  <a:cubicBezTo>
                    <a:pt x="1826" y="8309"/>
                    <a:pt x="1963" y="8103"/>
                    <a:pt x="2100" y="7921"/>
                  </a:cubicBezTo>
                  <a:cubicBezTo>
                    <a:pt x="2214" y="7784"/>
                    <a:pt x="2328" y="7647"/>
                    <a:pt x="2420" y="7510"/>
                  </a:cubicBezTo>
                  <a:cubicBezTo>
                    <a:pt x="2557" y="7373"/>
                    <a:pt x="2671" y="7213"/>
                    <a:pt x="2808" y="7076"/>
                  </a:cubicBezTo>
                  <a:cubicBezTo>
                    <a:pt x="2922" y="6916"/>
                    <a:pt x="3036" y="6779"/>
                    <a:pt x="3173" y="6619"/>
                  </a:cubicBezTo>
                  <a:cubicBezTo>
                    <a:pt x="3219" y="6551"/>
                    <a:pt x="3287" y="6460"/>
                    <a:pt x="3356" y="6391"/>
                  </a:cubicBezTo>
                  <a:cubicBezTo>
                    <a:pt x="3401" y="6323"/>
                    <a:pt x="3470" y="6254"/>
                    <a:pt x="3515" y="6186"/>
                  </a:cubicBezTo>
                  <a:cubicBezTo>
                    <a:pt x="3789" y="5889"/>
                    <a:pt x="4040" y="5592"/>
                    <a:pt x="4291" y="5296"/>
                  </a:cubicBezTo>
                  <a:cubicBezTo>
                    <a:pt x="4405" y="5159"/>
                    <a:pt x="4542" y="4999"/>
                    <a:pt x="4657" y="4862"/>
                  </a:cubicBezTo>
                  <a:cubicBezTo>
                    <a:pt x="4771" y="4725"/>
                    <a:pt x="4908" y="4588"/>
                    <a:pt x="5022" y="4451"/>
                  </a:cubicBezTo>
                  <a:cubicBezTo>
                    <a:pt x="5273" y="4154"/>
                    <a:pt x="5547" y="3880"/>
                    <a:pt x="5798" y="3607"/>
                  </a:cubicBezTo>
                  <a:cubicBezTo>
                    <a:pt x="5912" y="3470"/>
                    <a:pt x="6049" y="3333"/>
                    <a:pt x="6163" y="3196"/>
                  </a:cubicBezTo>
                  <a:cubicBezTo>
                    <a:pt x="6300" y="3059"/>
                    <a:pt x="6437" y="2922"/>
                    <a:pt x="6574" y="2785"/>
                  </a:cubicBezTo>
                  <a:cubicBezTo>
                    <a:pt x="6711" y="2648"/>
                    <a:pt x="6848" y="2534"/>
                    <a:pt x="6985" y="2397"/>
                  </a:cubicBezTo>
                  <a:cubicBezTo>
                    <a:pt x="7099" y="2283"/>
                    <a:pt x="7259" y="2146"/>
                    <a:pt x="7373" y="2009"/>
                  </a:cubicBezTo>
                  <a:cubicBezTo>
                    <a:pt x="7510" y="1895"/>
                    <a:pt x="7647" y="1758"/>
                    <a:pt x="7784" y="1621"/>
                  </a:cubicBezTo>
                  <a:cubicBezTo>
                    <a:pt x="7921" y="1484"/>
                    <a:pt x="8058" y="1370"/>
                    <a:pt x="8194" y="1233"/>
                  </a:cubicBezTo>
                  <a:cubicBezTo>
                    <a:pt x="8309" y="1141"/>
                    <a:pt x="8423" y="1050"/>
                    <a:pt x="8537" y="959"/>
                  </a:cubicBezTo>
                  <a:cubicBezTo>
                    <a:pt x="8651" y="868"/>
                    <a:pt x="8742" y="776"/>
                    <a:pt x="8856" y="685"/>
                  </a:cubicBezTo>
                  <a:cubicBezTo>
                    <a:pt x="8971" y="594"/>
                    <a:pt x="9085" y="502"/>
                    <a:pt x="9199" y="411"/>
                  </a:cubicBezTo>
                  <a:cubicBezTo>
                    <a:pt x="9313" y="320"/>
                    <a:pt x="9427" y="228"/>
                    <a:pt x="9541" y="137"/>
                  </a:cubicBezTo>
                  <a:cubicBezTo>
                    <a:pt x="9564" y="91"/>
                    <a:pt x="9564" y="46"/>
                    <a:pt x="9541" y="23"/>
                  </a:cubicBezTo>
                  <a:cubicBezTo>
                    <a:pt x="9518" y="0"/>
                    <a:pt x="9496" y="0"/>
                    <a:pt x="9473" y="0"/>
                  </a:cubicBezTo>
                  <a:close/>
                </a:path>
              </a:pathLst>
            </a:custGeom>
            <a:solidFill>
              <a:srgbClr val="FE7A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81" name="Google Shape;7281;p25"/>
            <p:cNvSpPr/>
            <p:nvPr/>
          </p:nvSpPr>
          <p:spPr>
            <a:xfrm>
              <a:off x="6680550" y="1003800"/>
              <a:ext cx="200325" cy="218825"/>
            </a:xfrm>
            <a:custGeom>
              <a:avLst/>
              <a:gdLst/>
              <a:ahLst/>
              <a:cxnLst/>
              <a:rect l="l" t="t" r="r" b="b"/>
              <a:pathLst>
                <a:path w="8013" h="8753" extrusionOk="0">
                  <a:moveTo>
                    <a:pt x="868" y="7350"/>
                  </a:moveTo>
                  <a:lnTo>
                    <a:pt x="845" y="7373"/>
                  </a:lnTo>
                  <a:lnTo>
                    <a:pt x="868" y="7373"/>
                  </a:lnTo>
                  <a:cubicBezTo>
                    <a:pt x="868" y="7373"/>
                    <a:pt x="868" y="7373"/>
                    <a:pt x="868" y="7350"/>
                  </a:cubicBezTo>
                  <a:close/>
                  <a:moveTo>
                    <a:pt x="7716" y="0"/>
                  </a:moveTo>
                  <a:cubicBezTo>
                    <a:pt x="7647" y="0"/>
                    <a:pt x="7579" y="23"/>
                    <a:pt x="7533" y="69"/>
                  </a:cubicBezTo>
                  <a:cubicBezTo>
                    <a:pt x="7442" y="137"/>
                    <a:pt x="7350" y="228"/>
                    <a:pt x="7259" y="320"/>
                  </a:cubicBezTo>
                  <a:lnTo>
                    <a:pt x="7099" y="457"/>
                  </a:lnTo>
                  <a:cubicBezTo>
                    <a:pt x="7077" y="479"/>
                    <a:pt x="7031" y="502"/>
                    <a:pt x="7008" y="525"/>
                  </a:cubicBezTo>
                  <a:cubicBezTo>
                    <a:pt x="6985" y="525"/>
                    <a:pt x="6940" y="525"/>
                    <a:pt x="6894" y="548"/>
                  </a:cubicBezTo>
                  <a:cubicBezTo>
                    <a:pt x="6825" y="594"/>
                    <a:pt x="6780" y="662"/>
                    <a:pt x="6711" y="731"/>
                  </a:cubicBezTo>
                  <a:cubicBezTo>
                    <a:pt x="6666" y="776"/>
                    <a:pt x="6620" y="845"/>
                    <a:pt x="6552" y="890"/>
                  </a:cubicBezTo>
                  <a:cubicBezTo>
                    <a:pt x="6483" y="982"/>
                    <a:pt x="6415" y="1050"/>
                    <a:pt x="6346" y="1141"/>
                  </a:cubicBezTo>
                  <a:cubicBezTo>
                    <a:pt x="6209" y="1278"/>
                    <a:pt x="6072" y="1415"/>
                    <a:pt x="5958" y="1552"/>
                  </a:cubicBezTo>
                  <a:cubicBezTo>
                    <a:pt x="5798" y="1712"/>
                    <a:pt x="5661" y="1872"/>
                    <a:pt x="5524" y="2032"/>
                  </a:cubicBezTo>
                  <a:cubicBezTo>
                    <a:pt x="5456" y="2100"/>
                    <a:pt x="5387" y="2169"/>
                    <a:pt x="5319" y="2237"/>
                  </a:cubicBezTo>
                  <a:cubicBezTo>
                    <a:pt x="5159" y="2397"/>
                    <a:pt x="5022" y="2534"/>
                    <a:pt x="4885" y="2671"/>
                  </a:cubicBezTo>
                  <a:cubicBezTo>
                    <a:pt x="4726" y="2830"/>
                    <a:pt x="4566" y="2967"/>
                    <a:pt x="4429" y="3127"/>
                  </a:cubicBezTo>
                  <a:cubicBezTo>
                    <a:pt x="4360" y="3196"/>
                    <a:pt x="4292" y="3264"/>
                    <a:pt x="4223" y="3333"/>
                  </a:cubicBezTo>
                  <a:cubicBezTo>
                    <a:pt x="4132" y="3424"/>
                    <a:pt x="4064" y="3492"/>
                    <a:pt x="3972" y="3584"/>
                  </a:cubicBezTo>
                  <a:cubicBezTo>
                    <a:pt x="3904" y="3675"/>
                    <a:pt x="3813" y="3766"/>
                    <a:pt x="3721" y="3858"/>
                  </a:cubicBezTo>
                  <a:cubicBezTo>
                    <a:pt x="3630" y="3972"/>
                    <a:pt x="3539" y="4063"/>
                    <a:pt x="3447" y="4177"/>
                  </a:cubicBezTo>
                  <a:cubicBezTo>
                    <a:pt x="3379" y="4268"/>
                    <a:pt x="3288" y="4360"/>
                    <a:pt x="3219" y="4474"/>
                  </a:cubicBezTo>
                  <a:cubicBezTo>
                    <a:pt x="3173" y="4520"/>
                    <a:pt x="3128" y="4565"/>
                    <a:pt x="3082" y="4611"/>
                  </a:cubicBezTo>
                  <a:cubicBezTo>
                    <a:pt x="3082" y="4634"/>
                    <a:pt x="3059" y="4634"/>
                    <a:pt x="3059" y="4656"/>
                  </a:cubicBezTo>
                  <a:cubicBezTo>
                    <a:pt x="2991" y="4748"/>
                    <a:pt x="2900" y="4816"/>
                    <a:pt x="2831" y="4908"/>
                  </a:cubicBezTo>
                  <a:cubicBezTo>
                    <a:pt x="2740" y="4999"/>
                    <a:pt x="2648" y="5090"/>
                    <a:pt x="2580" y="5204"/>
                  </a:cubicBezTo>
                  <a:cubicBezTo>
                    <a:pt x="2489" y="5296"/>
                    <a:pt x="2420" y="5387"/>
                    <a:pt x="2329" y="5501"/>
                  </a:cubicBezTo>
                  <a:cubicBezTo>
                    <a:pt x="2283" y="5547"/>
                    <a:pt x="2260" y="5592"/>
                    <a:pt x="2215" y="5638"/>
                  </a:cubicBezTo>
                  <a:cubicBezTo>
                    <a:pt x="2192" y="5661"/>
                    <a:pt x="2169" y="5684"/>
                    <a:pt x="2169" y="5706"/>
                  </a:cubicBezTo>
                  <a:cubicBezTo>
                    <a:pt x="2146" y="5729"/>
                    <a:pt x="2146" y="5752"/>
                    <a:pt x="2123" y="5752"/>
                  </a:cubicBezTo>
                  <a:cubicBezTo>
                    <a:pt x="2101" y="5775"/>
                    <a:pt x="2101" y="5775"/>
                    <a:pt x="2101" y="5798"/>
                  </a:cubicBezTo>
                  <a:cubicBezTo>
                    <a:pt x="2078" y="5821"/>
                    <a:pt x="2078" y="5821"/>
                    <a:pt x="2078" y="5843"/>
                  </a:cubicBezTo>
                  <a:cubicBezTo>
                    <a:pt x="2055" y="5866"/>
                    <a:pt x="2055" y="5866"/>
                    <a:pt x="2032" y="5889"/>
                  </a:cubicBezTo>
                  <a:cubicBezTo>
                    <a:pt x="2009" y="5912"/>
                    <a:pt x="1987" y="5935"/>
                    <a:pt x="1964" y="5980"/>
                  </a:cubicBezTo>
                  <a:cubicBezTo>
                    <a:pt x="1918" y="6026"/>
                    <a:pt x="1872" y="6072"/>
                    <a:pt x="1827" y="6140"/>
                  </a:cubicBezTo>
                  <a:cubicBezTo>
                    <a:pt x="1713" y="6277"/>
                    <a:pt x="1598" y="6414"/>
                    <a:pt x="1462" y="6574"/>
                  </a:cubicBezTo>
                  <a:cubicBezTo>
                    <a:pt x="1370" y="6688"/>
                    <a:pt x="1256" y="6825"/>
                    <a:pt x="1165" y="6962"/>
                  </a:cubicBezTo>
                  <a:cubicBezTo>
                    <a:pt x="1074" y="7099"/>
                    <a:pt x="959" y="7236"/>
                    <a:pt x="868" y="7373"/>
                  </a:cubicBezTo>
                  <a:cubicBezTo>
                    <a:pt x="845" y="7373"/>
                    <a:pt x="845" y="7373"/>
                    <a:pt x="845" y="7396"/>
                  </a:cubicBezTo>
                  <a:cubicBezTo>
                    <a:pt x="708" y="7578"/>
                    <a:pt x="549" y="7784"/>
                    <a:pt x="412" y="7966"/>
                  </a:cubicBezTo>
                  <a:cubicBezTo>
                    <a:pt x="320" y="8080"/>
                    <a:pt x="275" y="8172"/>
                    <a:pt x="206" y="8263"/>
                  </a:cubicBezTo>
                  <a:cubicBezTo>
                    <a:pt x="138" y="8354"/>
                    <a:pt x="46" y="8445"/>
                    <a:pt x="24" y="8582"/>
                  </a:cubicBezTo>
                  <a:cubicBezTo>
                    <a:pt x="1" y="8628"/>
                    <a:pt x="24" y="8697"/>
                    <a:pt x="92" y="8742"/>
                  </a:cubicBezTo>
                  <a:cubicBezTo>
                    <a:pt x="107" y="8742"/>
                    <a:pt x="133" y="8752"/>
                    <a:pt x="155" y="8752"/>
                  </a:cubicBezTo>
                  <a:cubicBezTo>
                    <a:pt x="166" y="8752"/>
                    <a:pt x="176" y="8750"/>
                    <a:pt x="183" y="8742"/>
                  </a:cubicBezTo>
                  <a:cubicBezTo>
                    <a:pt x="229" y="8742"/>
                    <a:pt x="252" y="8719"/>
                    <a:pt x="275" y="8674"/>
                  </a:cubicBezTo>
                  <a:lnTo>
                    <a:pt x="297" y="8674"/>
                  </a:lnTo>
                  <a:cubicBezTo>
                    <a:pt x="320" y="8628"/>
                    <a:pt x="366" y="8560"/>
                    <a:pt x="389" y="8514"/>
                  </a:cubicBezTo>
                  <a:cubicBezTo>
                    <a:pt x="457" y="8423"/>
                    <a:pt x="503" y="8354"/>
                    <a:pt x="549" y="8286"/>
                  </a:cubicBezTo>
                  <a:cubicBezTo>
                    <a:pt x="640" y="8149"/>
                    <a:pt x="731" y="8012"/>
                    <a:pt x="845" y="7875"/>
                  </a:cubicBezTo>
                  <a:cubicBezTo>
                    <a:pt x="937" y="7738"/>
                    <a:pt x="1051" y="7601"/>
                    <a:pt x="1142" y="7464"/>
                  </a:cubicBezTo>
                  <a:cubicBezTo>
                    <a:pt x="1188" y="7396"/>
                    <a:pt x="1233" y="7350"/>
                    <a:pt x="1279" y="7281"/>
                  </a:cubicBezTo>
                  <a:cubicBezTo>
                    <a:pt x="1325" y="7281"/>
                    <a:pt x="1393" y="7259"/>
                    <a:pt x="1416" y="7213"/>
                  </a:cubicBezTo>
                  <a:cubicBezTo>
                    <a:pt x="1462" y="7144"/>
                    <a:pt x="1507" y="7099"/>
                    <a:pt x="1530" y="7030"/>
                  </a:cubicBezTo>
                  <a:cubicBezTo>
                    <a:pt x="1553" y="7007"/>
                    <a:pt x="1576" y="6985"/>
                    <a:pt x="1598" y="6962"/>
                  </a:cubicBezTo>
                  <a:cubicBezTo>
                    <a:pt x="1758" y="6756"/>
                    <a:pt x="1918" y="6574"/>
                    <a:pt x="2055" y="6391"/>
                  </a:cubicBezTo>
                  <a:cubicBezTo>
                    <a:pt x="2146" y="6300"/>
                    <a:pt x="2215" y="6209"/>
                    <a:pt x="2283" y="6094"/>
                  </a:cubicBezTo>
                  <a:cubicBezTo>
                    <a:pt x="2329" y="6049"/>
                    <a:pt x="2375" y="6003"/>
                    <a:pt x="2420" y="5935"/>
                  </a:cubicBezTo>
                  <a:cubicBezTo>
                    <a:pt x="2420" y="5912"/>
                    <a:pt x="2443" y="5912"/>
                    <a:pt x="2443" y="5889"/>
                  </a:cubicBezTo>
                  <a:cubicBezTo>
                    <a:pt x="2489" y="5843"/>
                    <a:pt x="2511" y="5821"/>
                    <a:pt x="2534" y="5775"/>
                  </a:cubicBezTo>
                  <a:cubicBezTo>
                    <a:pt x="2603" y="5706"/>
                    <a:pt x="2671" y="5615"/>
                    <a:pt x="2740" y="5547"/>
                  </a:cubicBezTo>
                  <a:cubicBezTo>
                    <a:pt x="2877" y="5387"/>
                    <a:pt x="3014" y="5250"/>
                    <a:pt x="3151" y="5090"/>
                  </a:cubicBezTo>
                  <a:cubicBezTo>
                    <a:pt x="3196" y="5045"/>
                    <a:pt x="3219" y="5022"/>
                    <a:pt x="3265" y="4976"/>
                  </a:cubicBezTo>
                  <a:cubicBezTo>
                    <a:pt x="3288" y="4953"/>
                    <a:pt x="3288" y="4930"/>
                    <a:pt x="3310" y="4930"/>
                  </a:cubicBezTo>
                  <a:cubicBezTo>
                    <a:pt x="3356" y="4885"/>
                    <a:pt x="3402" y="4839"/>
                    <a:pt x="3447" y="4793"/>
                  </a:cubicBezTo>
                  <a:cubicBezTo>
                    <a:pt x="3447" y="4771"/>
                    <a:pt x="3447" y="4771"/>
                    <a:pt x="3470" y="4748"/>
                  </a:cubicBezTo>
                  <a:cubicBezTo>
                    <a:pt x="3493" y="4725"/>
                    <a:pt x="3516" y="4702"/>
                    <a:pt x="3539" y="4679"/>
                  </a:cubicBezTo>
                  <a:cubicBezTo>
                    <a:pt x="3607" y="4611"/>
                    <a:pt x="3653" y="4542"/>
                    <a:pt x="3721" y="4474"/>
                  </a:cubicBezTo>
                  <a:cubicBezTo>
                    <a:pt x="3744" y="4428"/>
                    <a:pt x="3790" y="4383"/>
                    <a:pt x="3813" y="4360"/>
                  </a:cubicBezTo>
                  <a:cubicBezTo>
                    <a:pt x="3835" y="4337"/>
                    <a:pt x="3858" y="4314"/>
                    <a:pt x="3881" y="4291"/>
                  </a:cubicBezTo>
                  <a:cubicBezTo>
                    <a:pt x="3881" y="4268"/>
                    <a:pt x="3904" y="4246"/>
                    <a:pt x="3904" y="4246"/>
                  </a:cubicBezTo>
                  <a:cubicBezTo>
                    <a:pt x="3949" y="4200"/>
                    <a:pt x="3995" y="4154"/>
                    <a:pt x="4041" y="4109"/>
                  </a:cubicBezTo>
                  <a:cubicBezTo>
                    <a:pt x="4086" y="4109"/>
                    <a:pt x="4155" y="4109"/>
                    <a:pt x="4201" y="4063"/>
                  </a:cubicBezTo>
                  <a:cubicBezTo>
                    <a:pt x="4269" y="3972"/>
                    <a:pt x="4338" y="3880"/>
                    <a:pt x="4429" y="3789"/>
                  </a:cubicBezTo>
                  <a:cubicBezTo>
                    <a:pt x="4497" y="3698"/>
                    <a:pt x="4566" y="3629"/>
                    <a:pt x="4657" y="3538"/>
                  </a:cubicBezTo>
                  <a:cubicBezTo>
                    <a:pt x="4657" y="3515"/>
                    <a:pt x="4680" y="3492"/>
                    <a:pt x="4703" y="3492"/>
                  </a:cubicBezTo>
                  <a:cubicBezTo>
                    <a:pt x="4794" y="3378"/>
                    <a:pt x="4908" y="3264"/>
                    <a:pt x="4999" y="3173"/>
                  </a:cubicBezTo>
                  <a:cubicBezTo>
                    <a:pt x="5068" y="3082"/>
                    <a:pt x="5159" y="3013"/>
                    <a:pt x="5228" y="2922"/>
                  </a:cubicBezTo>
                  <a:cubicBezTo>
                    <a:pt x="5319" y="2853"/>
                    <a:pt x="5387" y="2785"/>
                    <a:pt x="5456" y="2694"/>
                  </a:cubicBezTo>
                  <a:lnTo>
                    <a:pt x="5479" y="2694"/>
                  </a:lnTo>
                  <a:cubicBezTo>
                    <a:pt x="5570" y="2648"/>
                    <a:pt x="5639" y="2579"/>
                    <a:pt x="5707" y="2511"/>
                  </a:cubicBezTo>
                  <a:cubicBezTo>
                    <a:pt x="5730" y="2488"/>
                    <a:pt x="5776" y="2442"/>
                    <a:pt x="5798" y="2420"/>
                  </a:cubicBezTo>
                  <a:lnTo>
                    <a:pt x="5890" y="2328"/>
                  </a:lnTo>
                  <a:lnTo>
                    <a:pt x="5935" y="2328"/>
                  </a:lnTo>
                  <a:cubicBezTo>
                    <a:pt x="5958" y="2328"/>
                    <a:pt x="5981" y="2305"/>
                    <a:pt x="6004" y="2305"/>
                  </a:cubicBezTo>
                  <a:cubicBezTo>
                    <a:pt x="6027" y="2283"/>
                    <a:pt x="6049" y="2283"/>
                    <a:pt x="6072" y="2260"/>
                  </a:cubicBezTo>
                  <a:cubicBezTo>
                    <a:pt x="6118" y="2237"/>
                    <a:pt x="6141" y="2214"/>
                    <a:pt x="6186" y="2169"/>
                  </a:cubicBezTo>
                  <a:cubicBezTo>
                    <a:pt x="6209" y="2146"/>
                    <a:pt x="6255" y="2100"/>
                    <a:pt x="6300" y="2077"/>
                  </a:cubicBezTo>
                  <a:cubicBezTo>
                    <a:pt x="6369" y="2032"/>
                    <a:pt x="6415" y="1986"/>
                    <a:pt x="6460" y="1917"/>
                  </a:cubicBezTo>
                  <a:cubicBezTo>
                    <a:pt x="6620" y="1803"/>
                    <a:pt x="6757" y="1666"/>
                    <a:pt x="6894" y="1529"/>
                  </a:cubicBezTo>
                  <a:cubicBezTo>
                    <a:pt x="7031" y="1415"/>
                    <a:pt x="7145" y="1301"/>
                    <a:pt x="7282" y="1187"/>
                  </a:cubicBezTo>
                  <a:cubicBezTo>
                    <a:pt x="7350" y="1119"/>
                    <a:pt x="7396" y="1073"/>
                    <a:pt x="7465" y="1004"/>
                  </a:cubicBezTo>
                  <a:cubicBezTo>
                    <a:pt x="7533" y="936"/>
                    <a:pt x="7602" y="890"/>
                    <a:pt x="7670" y="822"/>
                  </a:cubicBezTo>
                  <a:cubicBezTo>
                    <a:pt x="7716" y="799"/>
                    <a:pt x="7761" y="753"/>
                    <a:pt x="7784" y="731"/>
                  </a:cubicBezTo>
                  <a:cubicBezTo>
                    <a:pt x="7853" y="685"/>
                    <a:pt x="7898" y="616"/>
                    <a:pt x="7921" y="548"/>
                  </a:cubicBezTo>
                  <a:lnTo>
                    <a:pt x="7944" y="548"/>
                  </a:lnTo>
                  <a:cubicBezTo>
                    <a:pt x="7990" y="525"/>
                    <a:pt x="7990" y="457"/>
                    <a:pt x="7990" y="434"/>
                  </a:cubicBezTo>
                  <a:cubicBezTo>
                    <a:pt x="7990" y="411"/>
                    <a:pt x="7990" y="411"/>
                    <a:pt x="7967" y="411"/>
                  </a:cubicBezTo>
                  <a:cubicBezTo>
                    <a:pt x="7990" y="411"/>
                    <a:pt x="7990" y="411"/>
                    <a:pt x="7990" y="388"/>
                  </a:cubicBezTo>
                  <a:cubicBezTo>
                    <a:pt x="8012" y="365"/>
                    <a:pt x="8012" y="320"/>
                    <a:pt x="7990" y="274"/>
                  </a:cubicBezTo>
                  <a:cubicBezTo>
                    <a:pt x="7967" y="228"/>
                    <a:pt x="7921" y="206"/>
                    <a:pt x="7875" y="206"/>
                  </a:cubicBezTo>
                  <a:cubicBezTo>
                    <a:pt x="7875" y="160"/>
                    <a:pt x="7853" y="137"/>
                    <a:pt x="7853" y="91"/>
                  </a:cubicBezTo>
                  <a:cubicBezTo>
                    <a:pt x="7830" y="46"/>
                    <a:pt x="7784" y="0"/>
                    <a:pt x="7716" y="0"/>
                  </a:cubicBezTo>
                  <a:close/>
                </a:path>
              </a:pathLst>
            </a:custGeom>
            <a:solidFill>
              <a:srgbClr val="FE7A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82" name="Google Shape;7282;p25"/>
            <p:cNvSpPr/>
            <p:nvPr/>
          </p:nvSpPr>
          <p:spPr>
            <a:xfrm>
              <a:off x="6878000" y="1012350"/>
              <a:ext cx="2875" cy="2875"/>
            </a:xfrm>
            <a:custGeom>
              <a:avLst/>
              <a:gdLst/>
              <a:ahLst/>
              <a:cxnLst/>
              <a:rect l="l" t="t" r="r" b="b"/>
              <a:pathLst>
                <a:path w="115" h="115" extrusionOk="0">
                  <a:moveTo>
                    <a:pt x="69" y="1"/>
                  </a:moveTo>
                  <a:cubicBezTo>
                    <a:pt x="23" y="1"/>
                    <a:pt x="0" y="23"/>
                    <a:pt x="0" y="46"/>
                  </a:cubicBezTo>
                  <a:cubicBezTo>
                    <a:pt x="0" y="69"/>
                    <a:pt x="23" y="115"/>
                    <a:pt x="69" y="115"/>
                  </a:cubicBezTo>
                  <a:cubicBezTo>
                    <a:pt x="92" y="115"/>
                    <a:pt x="114" y="69"/>
                    <a:pt x="114" y="46"/>
                  </a:cubicBezTo>
                  <a:cubicBezTo>
                    <a:pt x="114" y="23"/>
                    <a:pt x="92" y="1"/>
                    <a:pt x="69" y="1"/>
                  </a:cubicBezTo>
                  <a:close/>
                </a:path>
              </a:pathLst>
            </a:custGeom>
            <a:solidFill>
              <a:srgbClr val="FE7A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83" name="Google Shape;7283;p25"/>
            <p:cNvSpPr/>
            <p:nvPr/>
          </p:nvSpPr>
          <p:spPr>
            <a:xfrm>
              <a:off x="6646900" y="1016350"/>
              <a:ext cx="240250" cy="260225"/>
            </a:xfrm>
            <a:custGeom>
              <a:avLst/>
              <a:gdLst/>
              <a:ahLst/>
              <a:cxnLst/>
              <a:rect l="l" t="t" r="r" b="b"/>
              <a:pathLst>
                <a:path w="9610" h="10409" extrusionOk="0">
                  <a:moveTo>
                    <a:pt x="251" y="10317"/>
                  </a:moveTo>
                  <a:lnTo>
                    <a:pt x="251" y="10317"/>
                  </a:lnTo>
                  <a:cubicBezTo>
                    <a:pt x="251" y="10317"/>
                    <a:pt x="228" y="10340"/>
                    <a:pt x="228" y="10340"/>
                  </a:cubicBezTo>
                  <a:cubicBezTo>
                    <a:pt x="251" y="10340"/>
                    <a:pt x="251" y="10317"/>
                    <a:pt x="251" y="10317"/>
                  </a:cubicBezTo>
                  <a:close/>
                  <a:moveTo>
                    <a:pt x="9495" y="0"/>
                  </a:moveTo>
                  <a:cubicBezTo>
                    <a:pt x="9495" y="0"/>
                    <a:pt x="9473" y="23"/>
                    <a:pt x="9450" y="23"/>
                  </a:cubicBezTo>
                  <a:cubicBezTo>
                    <a:pt x="9404" y="46"/>
                    <a:pt x="9381" y="69"/>
                    <a:pt x="9336" y="92"/>
                  </a:cubicBezTo>
                  <a:cubicBezTo>
                    <a:pt x="9290" y="137"/>
                    <a:pt x="9244" y="160"/>
                    <a:pt x="9199" y="206"/>
                  </a:cubicBezTo>
                  <a:lnTo>
                    <a:pt x="9221" y="183"/>
                  </a:lnTo>
                  <a:lnTo>
                    <a:pt x="9221" y="183"/>
                  </a:lnTo>
                  <a:cubicBezTo>
                    <a:pt x="9153" y="229"/>
                    <a:pt x="9107" y="251"/>
                    <a:pt x="9062" y="297"/>
                  </a:cubicBezTo>
                  <a:cubicBezTo>
                    <a:pt x="8902" y="411"/>
                    <a:pt x="8765" y="525"/>
                    <a:pt x="8605" y="639"/>
                  </a:cubicBezTo>
                  <a:cubicBezTo>
                    <a:pt x="8468" y="754"/>
                    <a:pt x="8331" y="845"/>
                    <a:pt x="8217" y="959"/>
                  </a:cubicBezTo>
                  <a:cubicBezTo>
                    <a:pt x="8080" y="1073"/>
                    <a:pt x="7943" y="1187"/>
                    <a:pt x="7806" y="1301"/>
                  </a:cubicBezTo>
                  <a:cubicBezTo>
                    <a:pt x="7669" y="1438"/>
                    <a:pt x="7510" y="1552"/>
                    <a:pt x="7373" y="1667"/>
                  </a:cubicBezTo>
                  <a:cubicBezTo>
                    <a:pt x="7304" y="1735"/>
                    <a:pt x="7236" y="1803"/>
                    <a:pt x="7167" y="1849"/>
                  </a:cubicBezTo>
                  <a:cubicBezTo>
                    <a:pt x="7099" y="1918"/>
                    <a:pt x="7030" y="1986"/>
                    <a:pt x="6939" y="2055"/>
                  </a:cubicBezTo>
                  <a:cubicBezTo>
                    <a:pt x="6870" y="2100"/>
                    <a:pt x="6802" y="2169"/>
                    <a:pt x="6733" y="2237"/>
                  </a:cubicBezTo>
                  <a:cubicBezTo>
                    <a:pt x="6665" y="2306"/>
                    <a:pt x="6597" y="2351"/>
                    <a:pt x="6528" y="2420"/>
                  </a:cubicBezTo>
                  <a:cubicBezTo>
                    <a:pt x="6391" y="2557"/>
                    <a:pt x="6254" y="2694"/>
                    <a:pt x="6117" y="2853"/>
                  </a:cubicBezTo>
                  <a:cubicBezTo>
                    <a:pt x="5980" y="2990"/>
                    <a:pt x="5843" y="3127"/>
                    <a:pt x="5729" y="3264"/>
                  </a:cubicBezTo>
                  <a:cubicBezTo>
                    <a:pt x="5592" y="3401"/>
                    <a:pt x="5455" y="3538"/>
                    <a:pt x="5318" y="3675"/>
                  </a:cubicBezTo>
                  <a:cubicBezTo>
                    <a:pt x="5181" y="3812"/>
                    <a:pt x="5067" y="3926"/>
                    <a:pt x="4930" y="4063"/>
                  </a:cubicBezTo>
                  <a:cubicBezTo>
                    <a:pt x="4816" y="4200"/>
                    <a:pt x="4679" y="4337"/>
                    <a:pt x="4565" y="4497"/>
                  </a:cubicBezTo>
                  <a:cubicBezTo>
                    <a:pt x="4428" y="4634"/>
                    <a:pt x="4314" y="4794"/>
                    <a:pt x="4200" y="4931"/>
                  </a:cubicBezTo>
                  <a:cubicBezTo>
                    <a:pt x="4063" y="5090"/>
                    <a:pt x="3949" y="5227"/>
                    <a:pt x="3812" y="5364"/>
                  </a:cubicBezTo>
                  <a:cubicBezTo>
                    <a:pt x="3698" y="5501"/>
                    <a:pt x="3561" y="5638"/>
                    <a:pt x="3447" y="5775"/>
                  </a:cubicBezTo>
                  <a:cubicBezTo>
                    <a:pt x="3218" y="6049"/>
                    <a:pt x="2990" y="6346"/>
                    <a:pt x="2739" y="6620"/>
                  </a:cubicBezTo>
                  <a:cubicBezTo>
                    <a:pt x="2625" y="6757"/>
                    <a:pt x="2511" y="6894"/>
                    <a:pt x="2374" y="7030"/>
                  </a:cubicBezTo>
                  <a:cubicBezTo>
                    <a:pt x="2260" y="7190"/>
                    <a:pt x="2123" y="7350"/>
                    <a:pt x="1986" y="7510"/>
                  </a:cubicBezTo>
                  <a:cubicBezTo>
                    <a:pt x="1940" y="7578"/>
                    <a:pt x="1895" y="7647"/>
                    <a:pt x="1849" y="7715"/>
                  </a:cubicBezTo>
                  <a:cubicBezTo>
                    <a:pt x="1849" y="7692"/>
                    <a:pt x="1872" y="7692"/>
                    <a:pt x="1872" y="7670"/>
                  </a:cubicBezTo>
                  <a:lnTo>
                    <a:pt x="1872" y="7670"/>
                  </a:lnTo>
                  <a:cubicBezTo>
                    <a:pt x="1712" y="7898"/>
                    <a:pt x="1529" y="8103"/>
                    <a:pt x="1370" y="8332"/>
                  </a:cubicBezTo>
                  <a:cubicBezTo>
                    <a:pt x="1278" y="8446"/>
                    <a:pt x="1164" y="8560"/>
                    <a:pt x="1073" y="8674"/>
                  </a:cubicBezTo>
                  <a:cubicBezTo>
                    <a:pt x="982" y="8765"/>
                    <a:pt x="913" y="8879"/>
                    <a:pt x="822" y="8993"/>
                  </a:cubicBezTo>
                  <a:cubicBezTo>
                    <a:pt x="662" y="9199"/>
                    <a:pt x="525" y="9427"/>
                    <a:pt x="365" y="9633"/>
                  </a:cubicBezTo>
                  <a:cubicBezTo>
                    <a:pt x="297" y="9724"/>
                    <a:pt x="251" y="9838"/>
                    <a:pt x="183" y="9929"/>
                  </a:cubicBezTo>
                  <a:cubicBezTo>
                    <a:pt x="137" y="9975"/>
                    <a:pt x="114" y="10021"/>
                    <a:pt x="91" y="10089"/>
                  </a:cubicBezTo>
                  <a:cubicBezTo>
                    <a:pt x="46" y="10135"/>
                    <a:pt x="0" y="10203"/>
                    <a:pt x="0" y="10272"/>
                  </a:cubicBezTo>
                  <a:cubicBezTo>
                    <a:pt x="0" y="10340"/>
                    <a:pt x="46" y="10386"/>
                    <a:pt x="91" y="10409"/>
                  </a:cubicBezTo>
                  <a:cubicBezTo>
                    <a:pt x="137" y="10409"/>
                    <a:pt x="205" y="10386"/>
                    <a:pt x="228" y="10340"/>
                  </a:cubicBezTo>
                  <a:cubicBezTo>
                    <a:pt x="274" y="10294"/>
                    <a:pt x="297" y="10249"/>
                    <a:pt x="320" y="10203"/>
                  </a:cubicBezTo>
                  <a:cubicBezTo>
                    <a:pt x="365" y="10135"/>
                    <a:pt x="388" y="10089"/>
                    <a:pt x="434" y="10043"/>
                  </a:cubicBezTo>
                  <a:cubicBezTo>
                    <a:pt x="502" y="9929"/>
                    <a:pt x="571" y="9838"/>
                    <a:pt x="639" y="9747"/>
                  </a:cubicBezTo>
                  <a:lnTo>
                    <a:pt x="639" y="9747"/>
                  </a:lnTo>
                  <a:lnTo>
                    <a:pt x="616" y="9770"/>
                  </a:lnTo>
                  <a:cubicBezTo>
                    <a:pt x="639" y="9747"/>
                    <a:pt x="662" y="9724"/>
                    <a:pt x="685" y="9678"/>
                  </a:cubicBezTo>
                  <a:cubicBezTo>
                    <a:pt x="730" y="9610"/>
                    <a:pt x="799" y="9541"/>
                    <a:pt x="845" y="9473"/>
                  </a:cubicBezTo>
                  <a:cubicBezTo>
                    <a:pt x="890" y="9427"/>
                    <a:pt x="913" y="9381"/>
                    <a:pt x="959" y="9336"/>
                  </a:cubicBezTo>
                  <a:lnTo>
                    <a:pt x="959" y="9336"/>
                  </a:lnTo>
                  <a:cubicBezTo>
                    <a:pt x="956" y="9336"/>
                    <a:pt x="954" y="9336"/>
                    <a:pt x="952" y="9336"/>
                  </a:cubicBezTo>
                  <a:lnTo>
                    <a:pt x="952" y="9336"/>
                  </a:lnTo>
                  <a:cubicBezTo>
                    <a:pt x="1015" y="9253"/>
                    <a:pt x="1078" y="9169"/>
                    <a:pt x="1141" y="9085"/>
                  </a:cubicBezTo>
                  <a:cubicBezTo>
                    <a:pt x="1141" y="9085"/>
                    <a:pt x="1164" y="9085"/>
                    <a:pt x="1164" y="9062"/>
                  </a:cubicBezTo>
                  <a:cubicBezTo>
                    <a:pt x="1255" y="8925"/>
                    <a:pt x="1370" y="8811"/>
                    <a:pt x="1484" y="8674"/>
                  </a:cubicBezTo>
                  <a:cubicBezTo>
                    <a:pt x="1598" y="8537"/>
                    <a:pt x="1712" y="8400"/>
                    <a:pt x="1826" y="8263"/>
                  </a:cubicBezTo>
                  <a:cubicBezTo>
                    <a:pt x="1940" y="8103"/>
                    <a:pt x="2077" y="7966"/>
                    <a:pt x="2191" y="7807"/>
                  </a:cubicBezTo>
                  <a:cubicBezTo>
                    <a:pt x="2305" y="7670"/>
                    <a:pt x="2420" y="7533"/>
                    <a:pt x="2534" y="7396"/>
                  </a:cubicBezTo>
                  <a:cubicBezTo>
                    <a:pt x="2762" y="7122"/>
                    <a:pt x="2990" y="6871"/>
                    <a:pt x="3218" y="6597"/>
                  </a:cubicBezTo>
                  <a:cubicBezTo>
                    <a:pt x="3469" y="6300"/>
                    <a:pt x="3698" y="6026"/>
                    <a:pt x="3949" y="5752"/>
                  </a:cubicBezTo>
                  <a:cubicBezTo>
                    <a:pt x="4086" y="5615"/>
                    <a:pt x="4200" y="5478"/>
                    <a:pt x="4337" y="5341"/>
                  </a:cubicBezTo>
                  <a:cubicBezTo>
                    <a:pt x="4474" y="5182"/>
                    <a:pt x="4588" y="5045"/>
                    <a:pt x="4725" y="4885"/>
                  </a:cubicBezTo>
                  <a:cubicBezTo>
                    <a:pt x="4953" y="4611"/>
                    <a:pt x="5204" y="4337"/>
                    <a:pt x="5478" y="4063"/>
                  </a:cubicBezTo>
                  <a:cubicBezTo>
                    <a:pt x="5592" y="3926"/>
                    <a:pt x="5729" y="3789"/>
                    <a:pt x="5866" y="3652"/>
                  </a:cubicBezTo>
                  <a:cubicBezTo>
                    <a:pt x="5980" y="3515"/>
                    <a:pt x="6117" y="3378"/>
                    <a:pt x="6254" y="3241"/>
                  </a:cubicBezTo>
                  <a:cubicBezTo>
                    <a:pt x="6368" y="3082"/>
                    <a:pt x="6505" y="2945"/>
                    <a:pt x="6642" y="2808"/>
                  </a:cubicBezTo>
                  <a:cubicBezTo>
                    <a:pt x="6779" y="2671"/>
                    <a:pt x="6916" y="2534"/>
                    <a:pt x="7053" y="2420"/>
                  </a:cubicBezTo>
                  <a:cubicBezTo>
                    <a:pt x="7327" y="2146"/>
                    <a:pt x="7601" y="1895"/>
                    <a:pt x="7898" y="1644"/>
                  </a:cubicBezTo>
                  <a:cubicBezTo>
                    <a:pt x="8012" y="1530"/>
                    <a:pt x="8149" y="1415"/>
                    <a:pt x="8286" y="1279"/>
                  </a:cubicBezTo>
                  <a:cubicBezTo>
                    <a:pt x="8400" y="1164"/>
                    <a:pt x="8537" y="1050"/>
                    <a:pt x="8651" y="936"/>
                  </a:cubicBezTo>
                  <a:cubicBezTo>
                    <a:pt x="8765" y="822"/>
                    <a:pt x="8879" y="708"/>
                    <a:pt x="9016" y="594"/>
                  </a:cubicBezTo>
                  <a:cubicBezTo>
                    <a:pt x="9084" y="548"/>
                    <a:pt x="9153" y="480"/>
                    <a:pt x="9221" y="434"/>
                  </a:cubicBezTo>
                  <a:cubicBezTo>
                    <a:pt x="9267" y="388"/>
                    <a:pt x="9336" y="343"/>
                    <a:pt x="9381" y="274"/>
                  </a:cubicBezTo>
                  <a:cubicBezTo>
                    <a:pt x="9450" y="251"/>
                    <a:pt x="9495" y="206"/>
                    <a:pt x="9541" y="183"/>
                  </a:cubicBezTo>
                  <a:cubicBezTo>
                    <a:pt x="9587" y="160"/>
                    <a:pt x="9609" y="92"/>
                    <a:pt x="9587" y="46"/>
                  </a:cubicBezTo>
                  <a:cubicBezTo>
                    <a:pt x="9564" y="23"/>
                    <a:pt x="9541" y="0"/>
                    <a:pt x="9495" y="0"/>
                  </a:cubicBezTo>
                  <a:close/>
                </a:path>
              </a:pathLst>
            </a:custGeom>
            <a:solidFill>
              <a:srgbClr val="FE7A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84" name="Google Shape;7284;p25"/>
            <p:cNvSpPr/>
            <p:nvPr/>
          </p:nvSpPr>
          <p:spPr>
            <a:xfrm>
              <a:off x="7131350" y="834325"/>
              <a:ext cx="75925" cy="37150"/>
            </a:xfrm>
            <a:custGeom>
              <a:avLst/>
              <a:gdLst/>
              <a:ahLst/>
              <a:cxnLst/>
              <a:rect l="l" t="t" r="r" b="b"/>
              <a:pathLst>
                <a:path w="3037" h="1486" extrusionOk="0">
                  <a:moveTo>
                    <a:pt x="206" y="0"/>
                  </a:moveTo>
                  <a:cubicBezTo>
                    <a:pt x="138" y="0"/>
                    <a:pt x="92" y="23"/>
                    <a:pt x="69" y="46"/>
                  </a:cubicBezTo>
                  <a:cubicBezTo>
                    <a:pt x="46" y="69"/>
                    <a:pt x="24" y="91"/>
                    <a:pt x="1" y="114"/>
                  </a:cubicBezTo>
                  <a:cubicBezTo>
                    <a:pt x="1" y="160"/>
                    <a:pt x="1" y="205"/>
                    <a:pt x="24" y="251"/>
                  </a:cubicBezTo>
                  <a:cubicBezTo>
                    <a:pt x="24" y="297"/>
                    <a:pt x="69" y="320"/>
                    <a:pt x="92" y="365"/>
                  </a:cubicBezTo>
                  <a:cubicBezTo>
                    <a:pt x="115" y="388"/>
                    <a:pt x="138" y="411"/>
                    <a:pt x="160" y="434"/>
                  </a:cubicBezTo>
                  <a:cubicBezTo>
                    <a:pt x="206" y="502"/>
                    <a:pt x="275" y="571"/>
                    <a:pt x="320" y="639"/>
                  </a:cubicBezTo>
                  <a:cubicBezTo>
                    <a:pt x="343" y="662"/>
                    <a:pt x="343" y="685"/>
                    <a:pt x="366" y="708"/>
                  </a:cubicBezTo>
                  <a:cubicBezTo>
                    <a:pt x="389" y="753"/>
                    <a:pt x="434" y="799"/>
                    <a:pt x="480" y="822"/>
                  </a:cubicBezTo>
                  <a:cubicBezTo>
                    <a:pt x="526" y="845"/>
                    <a:pt x="571" y="845"/>
                    <a:pt x="617" y="845"/>
                  </a:cubicBezTo>
                  <a:lnTo>
                    <a:pt x="1028" y="845"/>
                  </a:lnTo>
                  <a:cubicBezTo>
                    <a:pt x="1119" y="845"/>
                    <a:pt x="1210" y="867"/>
                    <a:pt x="1302" y="867"/>
                  </a:cubicBezTo>
                  <a:cubicBezTo>
                    <a:pt x="1370" y="867"/>
                    <a:pt x="1462" y="890"/>
                    <a:pt x="1553" y="913"/>
                  </a:cubicBezTo>
                  <a:cubicBezTo>
                    <a:pt x="1644" y="936"/>
                    <a:pt x="1758" y="959"/>
                    <a:pt x="1850" y="982"/>
                  </a:cubicBezTo>
                  <a:lnTo>
                    <a:pt x="1827" y="982"/>
                  </a:lnTo>
                  <a:cubicBezTo>
                    <a:pt x="1964" y="1004"/>
                    <a:pt x="2078" y="1050"/>
                    <a:pt x="2192" y="1118"/>
                  </a:cubicBezTo>
                  <a:cubicBezTo>
                    <a:pt x="2306" y="1141"/>
                    <a:pt x="2420" y="1187"/>
                    <a:pt x="2534" y="1233"/>
                  </a:cubicBezTo>
                  <a:cubicBezTo>
                    <a:pt x="2603" y="1278"/>
                    <a:pt x="2648" y="1301"/>
                    <a:pt x="2717" y="1347"/>
                  </a:cubicBezTo>
                  <a:cubicBezTo>
                    <a:pt x="2763" y="1392"/>
                    <a:pt x="2831" y="1415"/>
                    <a:pt x="2877" y="1461"/>
                  </a:cubicBezTo>
                  <a:cubicBezTo>
                    <a:pt x="2894" y="1478"/>
                    <a:pt x="2915" y="1486"/>
                    <a:pt x="2935" y="1486"/>
                  </a:cubicBezTo>
                  <a:cubicBezTo>
                    <a:pt x="2968" y="1486"/>
                    <a:pt x="3000" y="1466"/>
                    <a:pt x="3014" y="1438"/>
                  </a:cubicBezTo>
                  <a:cubicBezTo>
                    <a:pt x="3036" y="1392"/>
                    <a:pt x="3036" y="1347"/>
                    <a:pt x="2991" y="1324"/>
                  </a:cubicBezTo>
                  <a:cubicBezTo>
                    <a:pt x="2922" y="1255"/>
                    <a:pt x="2854" y="1210"/>
                    <a:pt x="2785" y="1164"/>
                  </a:cubicBezTo>
                  <a:cubicBezTo>
                    <a:pt x="2694" y="1096"/>
                    <a:pt x="2626" y="1050"/>
                    <a:pt x="2557" y="1004"/>
                  </a:cubicBezTo>
                  <a:cubicBezTo>
                    <a:pt x="2557" y="959"/>
                    <a:pt x="2557" y="890"/>
                    <a:pt x="2511" y="845"/>
                  </a:cubicBezTo>
                  <a:cubicBezTo>
                    <a:pt x="2489" y="799"/>
                    <a:pt x="2443" y="776"/>
                    <a:pt x="2397" y="753"/>
                  </a:cubicBezTo>
                  <a:cubicBezTo>
                    <a:pt x="2352" y="730"/>
                    <a:pt x="2306" y="708"/>
                    <a:pt x="2283" y="685"/>
                  </a:cubicBezTo>
                  <a:cubicBezTo>
                    <a:pt x="2192" y="639"/>
                    <a:pt x="2123" y="616"/>
                    <a:pt x="2055" y="571"/>
                  </a:cubicBezTo>
                  <a:cubicBezTo>
                    <a:pt x="1964" y="548"/>
                    <a:pt x="1895" y="525"/>
                    <a:pt x="1804" y="502"/>
                  </a:cubicBezTo>
                  <a:cubicBezTo>
                    <a:pt x="1804" y="479"/>
                    <a:pt x="1781" y="434"/>
                    <a:pt x="1758" y="434"/>
                  </a:cubicBezTo>
                  <a:cubicBezTo>
                    <a:pt x="1735" y="434"/>
                    <a:pt x="1735" y="411"/>
                    <a:pt x="1713" y="411"/>
                  </a:cubicBezTo>
                  <a:cubicBezTo>
                    <a:pt x="1644" y="388"/>
                    <a:pt x="1576" y="365"/>
                    <a:pt x="1484" y="320"/>
                  </a:cubicBezTo>
                  <a:cubicBezTo>
                    <a:pt x="1393" y="297"/>
                    <a:pt x="1302" y="251"/>
                    <a:pt x="1210" y="228"/>
                  </a:cubicBezTo>
                  <a:cubicBezTo>
                    <a:pt x="1119" y="205"/>
                    <a:pt x="1005" y="183"/>
                    <a:pt x="914" y="160"/>
                  </a:cubicBezTo>
                  <a:cubicBezTo>
                    <a:pt x="800" y="114"/>
                    <a:pt x="708" y="91"/>
                    <a:pt x="594" y="69"/>
                  </a:cubicBezTo>
                  <a:lnTo>
                    <a:pt x="594" y="69"/>
                  </a:lnTo>
                  <a:cubicBezTo>
                    <a:pt x="594" y="69"/>
                    <a:pt x="617" y="91"/>
                    <a:pt x="617" y="91"/>
                  </a:cubicBezTo>
                  <a:cubicBezTo>
                    <a:pt x="549" y="69"/>
                    <a:pt x="457" y="46"/>
                    <a:pt x="389" y="23"/>
                  </a:cubicBezTo>
                  <a:lnTo>
                    <a:pt x="297" y="23"/>
                  </a:lnTo>
                  <a:cubicBezTo>
                    <a:pt x="275" y="23"/>
                    <a:pt x="252" y="0"/>
                    <a:pt x="229" y="0"/>
                  </a:cubicBezTo>
                  <a:close/>
                </a:path>
              </a:pathLst>
            </a:custGeom>
            <a:solidFill>
              <a:srgbClr val="FDC2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85" name="Google Shape;7285;p25"/>
            <p:cNvSpPr/>
            <p:nvPr/>
          </p:nvSpPr>
          <p:spPr>
            <a:xfrm>
              <a:off x="7169025" y="868550"/>
              <a:ext cx="35975" cy="9725"/>
            </a:xfrm>
            <a:custGeom>
              <a:avLst/>
              <a:gdLst/>
              <a:ahLst/>
              <a:cxnLst/>
              <a:rect l="l" t="t" r="r" b="b"/>
              <a:pathLst>
                <a:path w="1439" h="389" extrusionOk="0">
                  <a:moveTo>
                    <a:pt x="91" y="1"/>
                  </a:moveTo>
                  <a:cubicBezTo>
                    <a:pt x="46" y="1"/>
                    <a:pt x="0" y="46"/>
                    <a:pt x="0" y="92"/>
                  </a:cubicBezTo>
                  <a:cubicBezTo>
                    <a:pt x="0" y="115"/>
                    <a:pt x="0" y="138"/>
                    <a:pt x="23" y="160"/>
                  </a:cubicBezTo>
                  <a:cubicBezTo>
                    <a:pt x="46" y="183"/>
                    <a:pt x="69" y="206"/>
                    <a:pt x="91" y="206"/>
                  </a:cubicBezTo>
                  <a:cubicBezTo>
                    <a:pt x="137" y="206"/>
                    <a:pt x="183" y="206"/>
                    <a:pt x="251" y="183"/>
                  </a:cubicBezTo>
                  <a:lnTo>
                    <a:pt x="297" y="183"/>
                  </a:lnTo>
                  <a:cubicBezTo>
                    <a:pt x="411" y="183"/>
                    <a:pt x="525" y="206"/>
                    <a:pt x="639" y="206"/>
                  </a:cubicBezTo>
                  <a:cubicBezTo>
                    <a:pt x="708" y="229"/>
                    <a:pt x="776" y="229"/>
                    <a:pt x="845" y="229"/>
                  </a:cubicBezTo>
                  <a:cubicBezTo>
                    <a:pt x="913" y="252"/>
                    <a:pt x="982" y="252"/>
                    <a:pt x="1027" y="274"/>
                  </a:cubicBezTo>
                  <a:cubicBezTo>
                    <a:pt x="1027" y="274"/>
                    <a:pt x="1027" y="274"/>
                    <a:pt x="1027" y="252"/>
                  </a:cubicBezTo>
                  <a:cubicBezTo>
                    <a:pt x="1073" y="274"/>
                    <a:pt x="1141" y="297"/>
                    <a:pt x="1210" y="320"/>
                  </a:cubicBezTo>
                  <a:cubicBezTo>
                    <a:pt x="1256" y="343"/>
                    <a:pt x="1301" y="366"/>
                    <a:pt x="1347" y="389"/>
                  </a:cubicBezTo>
                  <a:cubicBezTo>
                    <a:pt x="1370" y="389"/>
                    <a:pt x="1415" y="366"/>
                    <a:pt x="1415" y="343"/>
                  </a:cubicBezTo>
                  <a:cubicBezTo>
                    <a:pt x="1438" y="320"/>
                    <a:pt x="1415" y="297"/>
                    <a:pt x="1393" y="297"/>
                  </a:cubicBezTo>
                  <a:cubicBezTo>
                    <a:pt x="1347" y="274"/>
                    <a:pt x="1301" y="252"/>
                    <a:pt x="1256" y="229"/>
                  </a:cubicBezTo>
                  <a:cubicBezTo>
                    <a:pt x="1210" y="206"/>
                    <a:pt x="1164" y="183"/>
                    <a:pt x="1119" y="160"/>
                  </a:cubicBezTo>
                  <a:cubicBezTo>
                    <a:pt x="982" y="115"/>
                    <a:pt x="868" y="92"/>
                    <a:pt x="753" y="69"/>
                  </a:cubicBezTo>
                  <a:cubicBezTo>
                    <a:pt x="685" y="69"/>
                    <a:pt x="616" y="46"/>
                    <a:pt x="548" y="46"/>
                  </a:cubicBezTo>
                  <a:cubicBezTo>
                    <a:pt x="502" y="23"/>
                    <a:pt x="434" y="23"/>
                    <a:pt x="388" y="23"/>
                  </a:cubicBezTo>
                  <a:cubicBezTo>
                    <a:pt x="343" y="1"/>
                    <a:pt x="297" y="1"/>
                    <a:pt x="228" y="1"/>
                  </a:cubicBezTo>
                  <a:close/>
                </a:path>
              </a:pathLst>
            </a:custGeom>
            <a:solidFill>
              <a:srgbClr val="FDC2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86" name="Google Shape;7286;p25"/>
            <p:cNvSpPr/>
            <p:nvPr/>
          </p:nvSpPr>
          <p:spPr>
            <a:xfrm>
              <a:off x="6604100" y="1272550"/>
              <a:ext cx="46800" cy="68500"/>
            </a:xfrm>
            <a:custGeom>
              <a:avLst/>
              <a:gdLst/>
              <a:ahLst/>
              <a:cxnLst/>
              <a:rect l="l" t="t" r="r" b="b"/>
              <a:pathLst>
                <a:path w="1872" h="2740" extrusionOk="0">
                  <a:moveTo>
                    <a:pt x="1689" y="1"/>
                  </a:moveTo>
                  <a:cubicBezTo>
                    <a:pt x="1666" y="1"/>
                    <a:pt x="1644" y="24"/>
                    <a:pt x="1621" y="24"/>
                  </a:cubicBezTo>
                  <a:cubicBezTo>
                    <a:pt x="1598" y="46"/>
                    <a:pt x="1575" y="46"/>
                    <a:pt x="1552" y="92"/>
                  </a:cubicBezTo>
                  <a:cubicBezTo>
                    <a:pt x="1552" y="92"/>
                    <a:pt x="1529" y="115"/>
                    <a:pt x="1529" y="138"/>
                  </a:cubicBezTo>
                  <a:cubicBezTo>
                    <a:pt x="1507" y="161"/>
                    <a:pt x="1507" y="183"/>
                    <a:pt x="1484" y="206"/>
                  </a:cubicBezTo>
                  <a:cubicBezTo>
                    <a:pt x="1438" y="320"/>
                    <a:pt x="1347" y="435"/>
                    <a:pt x="1278" y="526"/>
                  </a:cubicBezTo>
                  <a:cubicBezTo>
                    <a:pt x="1233" y="617"/>
                    <a:pt x="1187" y="686"/>
                    <a:pt x="1164" y="754"/>
                  </a:cubicBezTo>
                  <a:cubicBezTo>
                    <a:pt x="1096" y="845"/>
                    <a:pt x="1050" y="914"/>
                    <a:pt x="1004" y="1005"/>
                  </a:cubicBezTo>
                  <a:cubicBezTo>
                    <a:pt x="936" y="1074"/>
                    <a:pt x="890" y="1142"/>
                    <a:pt x="845" y="1211"/>
                  </a:cubicBezTo>
                  <a:cubicBezTo>
                    <a:pt x="799" y="1302"/>
                    <a:pt x="753" y="1393"/>
                    <a:pt x="685" y="1484"/>
                  </a:cubicBezTo>
                  <a:cubicBezTo>
                    <a:pt x="662" y="1530"/>
                    <a:pt x="639" y="1576"/>
                    <a:pt x="594" y="1621"/>
                  </a:cubicBezTo>
                  <a:cubicBezTo>
                    <a:pt x="548" y="1690"/>
                    <a:pt x="502" y="1758"/>
                    <a:pt x="457" y="1827"/>
                  </a:cubicBezTo>
                  <a:cubicBezTo>
                    <a:pt x="365" y="1941"/>
                    <a:pt x="297" y="2078"/>
                    <a:pt x="228" y="2192"/>
                  </a:cubicBezTo>
                  <a:cubicBezTo>
                    <a:pt x="160" y="2283"/>
                    <a:pt x="114" y="2375"/>
                    <a:pt x="69" y="2466"/>
                  </a:cubicBezTo>
                  <a:cubicBezTo>
                    <a:pt x="69" y="2466"/>
                    <a:pt x="46" y="2489"/>
                    <a:pt x="46" y="2489"/>
                  </a:cubicBezTo>
                  <a:cubicBezTo>
                    <a:pt x="23" y="2534"/>
                    <a:pt x="0" y="2580"/>
                    <a:pt x="23" y="2626"/>
                  </a:cubicBezTo>
                  <a:cubicBezTo>
                    <a:pt x="23" y="2649"/>
                    <a:pt x="46" y="2694"/>
                    <a:pt x="91" y="2717"/>
                  </a:cubicBezTo>
                  <a:cubicBezTo>
                    <a:pt x="114" y="2740"/>
                    <a:pt x="160" y="2740"/>
                    <a:pt x="183" y="2740"/>
                  </a:cubicBezTo>
                  <a:cubicBezTo>
                    <a:pt x="251" y="2717"/>
                    <a:pt x="320" y="2649"/>
                    <a:pt x="343" y="2603"/>
                  </a:cubicBezTo>
                  <a:cubicBezTo>
                    <a:pt x="388" y="2557"/>
                    <a:pt x="434" y="2512"/>
                    <a:pt x="457" y="2443"/>
                  </a:cubicBezTo>
                  <a:cubicBezTo>
                    <a:pt x="548" y="2329"/>
                    <a:pt x="616" y="2192"/>
                    <a:pt x="708" y="2055"/>
                  </a:cubicBezTo>
                  <a:cubicBezTo>
                    <a:pt x="799" y="1918"/>
                    <a:pt x="890" y="1758"/>
                    <a:pt x="982" y="1621"/>
                  </a:cubicBezTo>
                  <a:cubicBezTo>
                    <a:pt x="1027" y="1553"/>
                    <a:pt x="1073" y="1484"/>
                    <a:pt x="1119" y="1416"/>
                  </a:cubicBezTo>
                  <a:cubicBezTo>
                    <a:pt x="1187" y="1325"/>
                    <a:pt x="1233" y="1256"/>
                    <a:pt x="1278" y="1188"/>
                  </a:cubicBezTo>
                  <a:cubicBezTo>
                    <a:pt x="1324" y="1096"/>
                    <a:pt x="1392" y="1005"/>
                    <a:pt x="1438" y="937"/>
                  </a:cubicBezTo>
                  <a:cubicBezTo>
                    <a:pt x="1484" y="845"/>
                    <a:pt x="1529" y="777"/>
                    <a:pt x="1598" y="686"/>
                  </a:cubicBezTo>
                  <a:cubicBezTo>
                    <a:pt x="1644" y="617"/>
                    <a:pt x="1666" y="549"/>
                    <a:pt x="1712" y="457"/>
                  </a:cubicBezTo>
                  <a:cubicBezTo>
                    <a:pt x="1758" y="389"/>
                    <a:pt x="1803" y="320"/>
                    <a:pt x="1849" y="229"/>
                  </a:cubicBezTo>
                  <a:cubicBezTo>
                    <a:pt x="1872" y="206"/>
                    <a:pt x="1872" y="161"/>
                    <a:pt x="1826" y="138"/>
                  </a:cubicBezTo>
                  <a:lnTo>
                    <a:pt x="1803" y="138"/>
                  </a:lnTo>
                  <a:cubicBezTo>
                    <a:pt x="1803" y="92"/>
                    <a:pt x="1803" y="46"/>
                    <a:pt x="1758" y="24"/>
                  </a:cubicBezTo>
                  <a:cubicBezTo>
                    <a:pt x="1735" y="24"/>
                    <a:pt x="1712" y="1"/>
                    <a:pt x="1689" y="1"/>
                  </a:cubicBezTo>
                  <a:close/>
                </a:path>
              </a:pathLst>
            </a:custGeom>
            <a:solidFill>
              <a:srgbClr val="FDC2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87" name="Google Shape;7287;p25"/>
            <p:cNvSpPr/>
            <p:nvPr/>
          </p:nvSpPr>
          <p:spPr>
            <a:xfrm>
              <a:off x="6617775" y="1291950"/>
              <a:ext cx="31425" cy="44575"/>
            </a:xfrm>
            <a:custGeom>
              <a:avLst/>
              <a:gdLst/>
              <a:ahLst/>
              <a:cxnLst/>
              <a:rect l="l" t="t" r="r" b="b"/>
              <a:pathLst>
                <a:path w="1257" h="1783" extrusionOk="0">
                  <a:moveTo>
                    <a:pt x="1211" y="1"/>
                  </a:moveTo>
                  <a:cubicBezTo>
                    <a:pt x="1188" y="1"/>
                    <a:pt x="1165" y="1"/>
                    <a:pt x="1165" y="24"/>
                  </a:cubicBezTo>
                  <a:cubicBezTo>
                    <a:pt x="1074" y="161"/>
                    <a:pt x="982" y="298"/>
                    <a:pt x="891" y="435"/>
                  </a:cubicBezTo>
                  <a:cubicBezTo>
                    <a:pt x="845" y="503"/>
                    <a:pt x="800" y="549"/>
                    <a:pt x="754" y="617"/>
                  </a:cubicBezTo>
                  <a:cubicBezTo>
                    <a:pt x="686" y="686"/>
                    <a:pt x="640" y="754"/>
                    <a:pt x="594" y="823"/>
                  </a:cubicBezTo>
                  <a:cubicBezTo>
                    <a:pt x="480" y="937"/>
                    <a:pt x="389" y="1074"/>
                    <a:pt x="298" y="1188"/>
                  </a:cubicBezTo>
                  <a:cubicBezTo>
                    <a:pt x="252" y="1256"/>
                    <a:pt x="206" y="1325"/>
                    <a:pt x="161" y="1370"/>
                  </a:cubicBezTo>
                  <a:cubicBezTo>
                    <a:pt x="115" y="1439"/>
                    <a:pt x="47" y="1507"/>
                    <a:pt x="24" y="1599"/>
                  </a:cubicBezTo>
                  <a:cubicBezTo>
                    <a:pt x="1" y="1644"/>
                    <a:pt x="24" y="1713"/>
                    <a:pt x="69" y="1758"/>
                  </a:cubicBezTo>
                  <a:cubicBezTo>
                    <a:pt x="94" y="1775"/>
                    <a:pt x="121" y="1782"/>
                    <a:pt x="147" y="1782"/>
                  </a:cubicBezTo>
                  <a:cubicBezTo>
                    <a:pt x="194" y="1782"/>
                    <a:pt x="237" y="1757"/>
                    <a:pt x="252" y="1713"/>
                  </a:cubicBezTo>
                  <a:cubicBezTo>
                    <a:pt x="298" y="1667"/>
                    <a:pt x="343" y="1599"/>
                    <a:pt x="366" y="1530"/>
                  </a:cubicBezTo>
                  <a:cubicBezTo>
                    <a:pt x="412" y="1462"/>
                    <a:pt x="457" y="1393"/>
                    <a:pt x="503" y="1325"/>
                  </a:cubicBezTo>
                  <a:cubicBezTo>
                    <a:pt x="526" y="1279"/>
                    <a:pt x="572" y="1211"/>
                    <a:pt x="617" y="1142"/>
                  </a:cubicBezTo>
                  <a:cubicBezTo>
                    <a:pt x="617" y="1119"/>
                    <a:pt x="640" y="1074"/>
                    <a:pt x="663" y="1051"/>
                  </a:cubicBezTo>
                  <a:cubicBezTo>
                    <a:pt x="686" y="1005"/>
                    <a:pt x="709" y="960"/>
                    <a:pt x="731" y="937"/>
                  </a:cubicBezTo>
                  <a:cubicBezTo>
                    <a:pt x="777" y="845"/>
                    <a:pt x="823" y="777"/>
                    <a:pt x="868" y="708"/>
                  </a:cubicBezTo>
                  <a:cubicBezTo>
                    <a:pt x="914" y="640"/>
                    <a:pt x="937" y="572"/>
                    <a:pt x="982" y="503"/>
                  </a:cubicBezTo>
                  <a:cubicBezTo>
                    <a:pt x="1074" y="366"/>
                    <a:pt x="1142" y="229"/>
                    <a:pt x="1256" y="69"/>
                  </a:cubicBezTo>
                  <a:cubicBezTo>
                    <a:pt x="1256" y="47"/>
                    <a:pt x="1256" y="24"/>
                    <a:pt x="1233" y="1"/>
                  </a:cubicBezTo>
                  <a:close/>
                </a:path>
              </a:pathLst>
            </a:custGeom>
            <a:solidFill>
              <a:srgbClr val="FDC2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88" name="Google Shape;7288;p25"/>
            <p:cNvSpPr/>
            <p:nvPr/>
          </p:nvSpPr>
          <p:spPr>
            <a:xfrm>
              <a:off x="6974425" y="1026625"/>
              <a:ext cx="203175" cy="192325"/>
            </a:xfrm>
            <a:custGeom>
              <a:avLst/>
              <a:gdLst/>
              <a:ahLst/>
              <a:cxnLst/>
              <a:rect l="l" t="t" r="r" b="b"/>
              <a:pathLst>
                <a:path w="8127" h="7693" extrusionOk="0">
                  <a:moveTo>
                    <a:pt x="8035" y="0"/>
                  </a:moveTo>
                  <a:cubicBezTo>
                    <a:pt x="7990" y="0"/>
                    <a:pt x="7967" y="23"/>
                    <a:pt x="7967" y="69"/>
                  </a:cubicBezTo>
                  <a:cubicBezTo>
                    <a:pt x="7921" y="137"/>
                    <a:pt x="7921" y="206"/>
                    <a:pt x="7875" y="274"/>
                  </a:cubicBezTo>
                  <a:cubicBezTo>
                    <a:pt x="7853" y="365"/>
                    <a:pt x="7807" y="457"/>
                    <a:pt x="7739" y="548"/>
                  </a:cubicBezTo>
                  <a:cubicBezTo>
                    <a:pt x="7716" y="594"/>
                    <a:pt x="7693" y="639"/>
                    <a:pt x="7647" y="685"/>
                  </a:cubicBezTo>
                  <a:cubicBezTo>
                    <a:pt x="7624" y="708"/>
                    <a:pt x="7602" y="753"/>
                    <a:pt x="7579" y="799"/>
                  </a:cubicBezTo>
                  <a:cubicBezTo>
                    <a:pt x="7510" y="890"/>
                    <a:pt x="7442" y="959"/>
                    <a:pt x="7396" y="1027"/>
                  </a:cubicBezTo>
                  <a:cubicBezTo>
                    <a:pt x="7350" y="1073"/>
                    <a:pt x="7328" y="1119"/>
                    <a:pt x="7282" y="1164"/>
                  </a:cubicBezTo>
                  <a:cubicBezTo>
                    <a:pt x="7259" y="1210"/>
                    <a:pt x="7236" y="1233"/>
                    <a:pt x="7214" y="1278"/>
                  </a:cubicBezTo>
                  <a:cubicBezTo>
                    <a:pt x="7099" y="1438"/>
                    <a:pt x="6985" y="1598"/>
                    <a:pt x="6871" y="1758"/>
                  </a:cubicBezTo>
                  <a:cubicBezTo>
                    <a:pt x="6666" y="2032"/>
                    <a:pt x="6460" y="2283"/>
                    <a:pt x="6255" y="2579"/>
                  </a:cubicBezTo>
                  <a:lnTo>
                    <a:pt x="6278" y="2534"/>
                  </a:lnTo>
                  <a:lnTo>
                    <a:pt x="6278" y="2534"/>
                  </a:lnTo>
                  <a:cubicBezTo>
                    <a:pt x="6186" y="2671"/>
                    <a:pt x="6072" y="2808"/>
                    <a:pt x="5958" y="2945"/>
                  </a:cubicBezTo>
                  <a:cubicBezTo>
                    <a:pt x="5844" y="3082"/>
                    <a:pt x="5730" y="3219"/>
                    <a:pt x="5616" y="3355"/>
                  </a:cubicBezTo>
                  <a:cubicBezTo>
                    <a:pt x="5365" y="3629"/>
                    <a:pt x="5136" y="3880"/>
                    <a:pt x="4885" y="4132"/>
                  </a:cubicBezTo>
                  <a:cubicBezTo>
                    <a:pt x="4840" y="4200"/>
                    <a:pt x="4771" y="4246"/>
                    <a:pt x="4726" y="4314"/>
                  </a:cubicBezTo>
                  <a:cubicBezTo>
                    <a:pt x="4680" y="4360"/>
                    <a:pt x="4634" y="4405"/>
                    <a:pt x="4589" y="4451"/>
                  </a:cubicBezTo>
                  <a:cubicBezTo>
                    <a:pt x="4543" y="4497"/>
                    <a:pt x="4475" y="4542"/>
                    <a:pt x="4429" y="4588"/>
                  </a:cubicBezTo>
                  <a:cubicBezTo>
                    <a:pt x="4383" y="4634"/>
                    <a:pt x="4338" y="4679"/>
                    <a:pt x="4292" y="4748"/>
                  </a:cubicBezTo>
                  <a:cubicBezTo>
                    <a:pt x="4201" y="4816"/>
                    <a:pt x="4109" y="4908"/>
                    <a:pt x="4018" y="4976"/>
                  </a:cubicBezTo>
                  <a:cubicBezTo>
                    <a:pt x="4018" y="4953"/>
                    <a:pt x="3995" y="4930"/>
                    <a:pt x="3972" y="4908"/>
                  </a:cubicBezTo>
                  <a:cubicBezTo>
                    <a:pt x="3950" y="4885"/>
                    <a:pt x="3910" y="4873"/>
                    <a:pt x="3870" y="4873"/>
                  </a:cubicBezTo>
                  <a:cubicBezTo>
                    <a:pt x="3830" y="4873"/>
                    <a:pt x="3790" y="4885"/>
                    <a:pt x="3767" y="4908"/>
                  </a:cubicBezTo>
                  <a:cubicBezTo>
                    <a:pt x="3698" y="4976"/>
                    <a:pt x="3653" y="5045"/>
                    <a:pt x="3607" y="5090"/>
                  </a:cubicBezTo>
                  <a:cubicBezTo>
                    <a:pt x="3561" y="5159"/>
                    <a:pt x="3493" y="5204"/>
                    <a:pt x="3425" y="5250"/>
                  </a:cubicBezTo>
                  <a:cubicBezTo>
                    <a:pt x="3379" y="5296"/>
                    <a:pt x="3333" y="5318"/>
                    <a:pt x="3288" y="5341"/>
                  </a:cubicBezTo>
                  <a:cubicBezTo>
                    <a:pt x="3242" y="5387"/>
                    <a:pt x="3196" y="5410"/>
                    <a:pt x="3128" y="5433"/>
                  </a:cubicBezTo>
                  <a:cubicBezTo>
                    <a:pt x="3037" y="5501"/>
                    <a:pt x="2945" y="5547"/>
                    <a:pt x="2854" y="5592"/>
                  </a:cubicBezTo>
                  <a:cubicBezTo>
                    <a:pt x="2740" y="5638"/>
                    <a:pt x="2626" y="5661"/>
                    <a:pt x="2489" y="5684"/>
                  </a:cubicBezTo>
                  <a:lnTo>
                    <a:pt x="2466" y="5684"/>
                  </a:lnTo>
                  <a:cubicBezTo>
                    <a:pt x="2420" y="5661"/>
                    <a:pt x="2397" y="5661"/>
                    <a:pt x="2352" y="5661"/>
                  </a:cubicBezTo>
                  <a:cubicBezTo>
                    <a:pt x="2329" y="5661"/>
                    <a:pt x="2306" y="5661"/>
                    <a:pt x="2283" y="5638"/>
                  </a:cubicBezTo>
                  <a:cubicBezTo>
                    <a:pt x="2283" y="5638"/>
                    <a:pt x="2260" y="5638"/>
                    <a:pt x="2260" y="5615"/>
                  </a:cubicBezTo>
                  <a:cubicBezTo>
                    <a:pt x="2215" y="5592"/>
                    <a:pt x="2169" y="5570"/>
                    <a:pt x="2124" y="5547"/>
                  </a:cubicBezTo>
                  <a:cubicBezTo>
                    <a:pt x="2101" y="5524"/>
                    <a:pt x="2078" y="5501"/>
                    <a:pt x="2055" y="5478"/>
                  </a:cubicBezTo>
                  <a:cubicBezTo>
                    <a:pt x="2032" y="5433"/>
                    <a:pt x="1987" y="5387"/>
                    <a:pt x="1964" y="5364"/>
                  </a:cubicBezTo>
                  <a:cubicBezTo>
                    <a:pt x="1920" y="5320"/>
                    <a:pt x="1866" y="5295"/>
                    <a:pt x="1809" y="5295"/>
                  </a:cubicBezTo>
                  <a:cubicBezTo>
                    <a:pt x="1777" y="5295"/>
                    <a:pt x="1745" y="5302"/>
                    <a:pt x="1713" y="5318"/>
                  </a:cubicBezTo>
                  <a:cubicBezTo>
                    <a:pt x="1690" y="5341"/>
                    <a:pt x="1667" y="5364"/>
                    <a:pt x="1644" y="5387"/>
                  </a:cubicBezTo>
                  <a:lnTo>
                    <a:pt x="1667" y="5387"/>
                  </a:lnTo>
                  <a:cubicBezTo>
                    <a:pt x="1599" y="5455"/>
                    <a:pt x="1530" y="5547"/>
                    <a:pt x="1439" y="5615"/>
                  </a:cubicBezTo>
                  <a:cubicBezTo>
                    <a:pt x="1347" y="5684"/>
                    <a:pt x="1279" y="5729"/>
                    <a:pt x="1188" y="5798"/>
                  </a:cubicBezTo>
                  <a:cubicBezTo>
                    <a:pt x="1096" y="5866"/>
                    <a:pt x="1005" y="5935"/>
                    <a:pt x="937" y="6003"/>
                  </a:cubicBezTo>
                  <a:lnTo>
                    <a:pt x="891" y="6003"/>
                  </a:lnTo>
                  <a:cubicBezTo>
                    <a:pt x="868" y="6003"/>
                    <a:pt x="845" y="6003"/>
                    <a:pt x="822" y="6026"/>
                  </a:cubicBezTo>
                  <a:cubicBezTo>
                    <a:pt x="731" y="6072"/>
                    <a:pt x="663" y="6140"/>
                    <a:pt x="594" y="6209"/>
                  </a:cubicBezTo>
                  <a:cubicBezTo>
                    <a:pt x="526" y="6254"/>
                    <a:pt x="457" y="6323"/>
                    <a:pt x="412" y="6368"/>
                  </a:cubicBezTo>
                  <a:cubicBezTo>
                    <a:pt x="343" y="6460"/>
                    <a:pt x="297" y="6528"/>
                    <a:pt x="229" y="6597"/>
                  </a:cubicBezTo>
                  <a:cubicBezTo>
                    <a:pt x="206" y="6688"/>
                    <a:pt x="161" y="6756"/>
                    <a:pt x="138" y="6825"/>
                  </a:cubicBezTo>
                  <a:cubicBezTo>
                    <a:pt x="92" y="6916"/>
                    <a:pt x="69" y="6985"/>
                    <a:pt x="46" y="7076"/>
                  </a:cubicBezTo>
                  <a:cubicBezTo>
                    <a:pt x="24" y="7167"/>
                    <a:pt x="24" y="7259"/>
                    <a:pt x="24" y="7350"/>
                  </a:cubicBezTo>
                  <a:cubicBezTo>
                    <a:pt x="1" y="7373"/>
                    <a:pt x="1" y="7418"/>
                    <a:pt x="1" y="7464"/>
                  </a:cubicBezTo>
                  <a:cubicBezTo>
                    <a:pt x="1" y="7510"/>
                    <a:pt x="1" y="7578"/>
                    <a:pt x="24" y="7624"/>
                  </a:cubicBezTo>
                  <a:cubicBezTo>
                    <a:pt x="46" y="7669"/>
                    <a:pt x="92" y="7692"/>
                    <a:pt x="161" y="7692"/>
                  </a:cubicBezTo>
                  <a:cubicBezTo>
                    <a:pt x="206" y="7692"/>
                    <a:pt x="252" y="7647"/>
                    <a:pt x="297" y="7601"/>
                  </a:cubicBezTo>
                  <a:cubicBezTo>
                    <a:pt x="297" y="7578"/>
                    <a:pt x="320" y="7532"/>
                    <a:pt x="343" y="7510"/>
                  </a:cubicBezTo>
                  <a:cubicBezTo>
                    <a:pt x="366" y="7441"/>
                    <a:pt x="389" y="7396"/>
                    <a:pt x="412" y="7327"/>
                  </a:cubicBezTo>
                  <a:cubicBezTo>
                    <a:pt x="457" y="7259"/>
                    <a:pt x="503" y="7190"/>
                    <a:pt x="549" y="7122"/>
                  </a:cubicBezTo>
                  <a:cubicBezTo>
                    <a:pt x="617" y="7030"/>
                    <a:pt x="686" y="6939"/>
                    <a:pt x="754" y="6848"/>
                  </a:cubicBezTo>
                  <a:cubicBezTo>
                    <a:pt x="845" y="6756"/>
                    <a:pt x="937" y="6665"/>
                    <a:pt x="1051" y="6574"/>
                  </a:cubicBezTo>
                  <a:cubicBezTo>
                    <a:pt x="1142" y="6505"/>
                    <a:pt x="1233" y="6437"/>
                    <a:pt x="1325" y="6391"/>
                  </a:cubicBezTo>
                  <a:cubicBezTo>
                    <a:pt x="1416" y="6323"/>
                    <a:pt x="1507" y="6254"/>
                    <a:pt x="1621" y="6209"/>
                  </a:cubicBezTo>
                  <a:cubicBezTo>
                    <a:pt x="1690" y="6186"/>
                    <a:pt x="1758" y="6163"/>
                    <a:pt x="1827" y="6140"/>
                  </a:cubicBezTo>
                  <a:lnTo>
                    <a:pt x="1872" y="6140"/>
                  </a:lnTo>
                  <a:cubicBezTo>
                    <a:pt x="1895" y="6140"/>
                    <a:pt x="1895" y="6163"/>
                    <a:pt x="1918" y="6163"/>
                  </a:cubicBezTo>
                  <a:cubicBezTo>
                    <a:pt x="1964" y="6186"/>
                    <a:pt x="2009" y="6209"/>
                    <a:pt x="2032" y="6231"/>
                  </a:cubicBezTo>
                  <a:cubicBezTo>
                    <a:pt x="2101" y="6277"/>
                    <a:pt x="2169" y="6300"/>
                    <a:pt x="2238" y="6323"/>
                  </a:cubicBezTo>
                  <a:cubicBezTo>
                    <a:pt x="2272" y="6334"/>
                    <a:pt x="2312" y="6340"/>
                    <a:pt x="2352" y="6340"/>
                  </a:cubicBezTo>
                  <a:cubicBezTo>
                    <a:pt x="2392" y="6340"/>
                    <a:pt x="2432" y="6334"/>
                    <a:pt x="2466" y="6323"/>
                  </a:cubicBezTo>
                  <a:cubicBezTo>
                    <a:pt x="2557" y="6323"/>
                    <a:pt x="2648" y="6300"/>
                    <a:pt x="2740" y="6277"/>
                  </a:cubicBezTo>
                  <a:cubicBezTo>
                    <a:pt x="2785" y="6277"/>
                    <a:pt x="2831" y="6254"/>
                    <a:pt x="2877" y="6231"/>
                  </a:cubicBezTo>
                  <a:lnTo>
                    <a:pt x="2900" y="6231"/>
                  </a:lnTo>
                  <a:cubicBezTo>
                    <a:pt x="3037" y="6163"/>
                    <a:pt x="3128" y="6117"/>
                    <a:pt x="3242" y="6049"/>
                  </a:cubicBezTo>
                  <a:cubicBezTo>
                    <a:pt x="3333" y="6003"/>
                    <a:pt x="3402" y="5935"/>
                    <a:pt x="3470" y="5889"/>
                  </a:cubicBezTo>
                  <a:cubicBezTo>
                    <a:pt x="3561" y="5843"/>
                    <a:pt x="3630" y="5775"/>
                    <a:pt x="3721" y="5729"/>
                  </a:cubicBezTo>
                  <a:cubicBezTo>
                    <a:pt x="3744" y="5706"/>
                    <a:pt x="3767" y="5684"/>
                    <a:pt x="3813" y="5661"/>
                  </a:cubicBezTo>
                  <a:cubicBezTo>
                    <a:pt x="3881" y="5592"/>
                    <a:pt x="3950" y="5547"/>
                    <a:pt x="4018" y="5501"/>
                  </a:cubicBezTo>
                  <a:cubicBezTo>
                    <a:pt x="4086" y="5433"/>
                    <a:pt x="4155" y="5364"/>
                    <a:pt x="4201" y="5318"/>
                  </a:cubicBezTo>
                  <a:cubicBezTo>
                    <a:pt x="4338" y="5204"/>
                    <a:pt x="4452" y="5090"/>
                    <a:pt x="4566" y="4976"/>
                  </a:cubicBezTo>
                  <a:cubicBezTo>
                    <a:pt x="4794" y="4748"/>
                    <a:pt x="5022" y="4520"/>
                    <a:pt x="5251" y="4291"/>
                  </a:cubicBezTo>
                  <a:cubicBezTo>
                    <a:pt x="5502" y="4017"/>
                    <a:pt x="5753" y="3766"/>
                    <a:pt x="5981" y="3515"/>
                  </a:cubicBezTo>
                  <a:cubicBezTo>
                    <a:pt x="6049" y="3447"/>
                    <a:pt x="6095" y="3378"/>
                    <a:pt x="6164" y="3310"/>
                  </a:cubicBezTo>
                  <a:cubicBezTo>
                    <a:pt x="6209" y="3241"/>
                    <a:pt x="6255" y="3173"/>
                    <a:pt x="6323" y="3104"/>
                  </a:cubicBezTo>
                  <a:cubicBezTo>
                    <a:pt x="6437" y="2945"/>
                    <a:pt x="6552" y="2785"/>
                    <a:pt x="6643" y="2625"/>
                  </a:cubicBezTo>
                  <a:cubicBezTo>
                    <a:pt x="6757" y="2488"/>
                    <a:pt x="6848" y="2351"/>
                    <a:pt x="6940" y="2214"/>
                  </a:cubicBezTo>
                  <a:cubicBezTo>
                    <a:pt x="6985" y="2146"/>
                    <a:pt x="7031" y="2077"/>
                    <a:pt x="7077" y="2009"/>
                  </a:cubicBezTo>
                  <a:cubicBezTo>
                    <a:pt x="7122" y="1917"/>
                    <a:pt x="7191" y="1849"/>
                    <a:pt x="7236" y="1781"/>
                  </a:cubicBezTo>
                  <a:cubicBezTo>
                    <a:pt x="7328" y="1621"/>
                    <a:pt x="7396" y="1484"/>
                    <a:pt x="7487" y="1347"/>
                  </a:cubicBezTo>
                  <a:cubicBezTo>
                    <a:pt x="7579" y="1187"/>
                    <a:pt x="7693" y="1050"/>
                    <a:pt x="7784" y="890"/>
                  </a:cubicBezTo>
                  <a:cubicBezTo>
                    <a:pt x="7853" y="753"/>
                    <a:pt x="7921" y="639"/>
                    <a:pt x="7990" y="502"/>
                  </a:cubicBezTo>
                  <a:cubicBezTo>
                    <a:pt x="8012" y="434"/>
                    <a:pt x="8035" y="388"/>
                    <a:pt x="8058" y="320"/>
                  </a:cubicBezTo>
                  <a:cubicBezTo>
                    <a:pt x="8058" y="274"/>
                    <a:pt x="8081" y="251"/>
                    <a:pt x="8081" y="206"/>
                  </a:cubicBezTo>
                  <a:cubicBezTo>
                    <a:pt x="8081" y="183"/>
                    <a:pt x="8104" y="137"/>
                    <a:pt x="8127" y="91"/>
                  </a:cubicBezTo>
                  <a:cubicBezTo>
                    <a:pt x="8127" y="69"/>
                    <a:pt x="8104" y="23"/>
                    <a:pt x="8058" y="0"/>
                  </a:cubicBezTo>
                  <a:close/>
                </a:path>
              </a:pathLst>
            </a:custGeom>
            <a:solidFill>
              <a:srgbClr val="FDC2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89" name="Google Shape;7289;p25"/>
            <p:cNvSpPr/>
            <p:nvPr/>
          </p:nvSpPr>
          <p:spPr>
            <a:xfrm>
              <a:off x="7061750" y="1035175"/>
              <a:ext cx="109000" cy="125225"/>
            </a:xfrm>
            <a:custGeom>
              <a:avLst/>
              <a:gdLst/>
              <a:ahLst/>
              <a:cxnLst/>
              <a:rect l="l" t="t" r="r" b="b"/>
              <a:pathLst>
                <a:path w="4360" h="5009" extrusionOk="0">
                  <a:moveTo>
                    <a:pt x="4131" y="1"/>
                  </a:moveTo>
                  <a:cubicBezTo>
                    <a:pt x="4086" y="23"/>
                    <a:pt x="4063" y="46"/>
                    <a:pt x="4017" y="69"/>
                  </a:cubicBezTo>
                  <a:cubicBezTo>
                    <a:pt x="4017" y="92"/>
                    <a:pt x="3994" y="92"/>
                    <a:pt x="3994" y="115"/>
                  </a:cubicBezTo>
                  <a:lnTo>
                    <a:pt x="3903" y="206"/>
                  </a:lnTo>
                  <a:cubicBezTo>
                    <a:pt x="3835" y="274"/>
                    <a:pt x="3766" y="343"/>
                    <a:pt x="3698" y="411"/>
                  </a:cubicBezTo>
                  <a:cubicBezTo>
                    <a:pt x="3629" y="457"/>
                    <a:pt x="3584" y="526"/>
                    <a:pt x="3515" y="571"/>
                  </a:cubicBezTo>
                  <a:cubicBezTo>
                    <a:pt x="3447" y="640"/>
                    <a:pt x="3401" y="685"/>
                    <a:pt x="3333" y="754"/>
                  </a:cubicBezTo>
                  <a:cubicBezTo>
                    <a:pt x="3264" y="822"/>
                    <a:pt x="3218" y="891"/>
                    <a:pt x="3173" y="982"/>
                  </a:cubicBezTo>
                  <a:cubicBezTo>
                    <a:pt x="3150" y="1028"/>
                    <a:pt x="3104" y="1073"/>
                    <a:pt x="3081" y="1142"/>
                  </a:cubicBezTo>
                  <a:cubicBezTo>
                    <a:pt x="3059" y="1187"/>
                    <a:pt x="3013" y="1233"/>
                    <a:pt x="2990" y="1302"/>
                  </a:cubicBezTo>
                  <a:cubicBezTo>
                    <a:pt x="2967" y="1347"/>
                    <a:pt x="2922" y="1393"/>
                    <a:pt x="2899" y="1461"/>
                  </a:cubicBezTo>
                  <a:cubicBezTo>
                    <a:pt x="2853" y="1553"/>
                    <a:pt x="2808" y="1621"/>
                    <a:pt x="2762" y="1712"/>
                  </a:cubicBezTo>
                  <a:cubicBezTo>
                    <a:pt x="2716" y="1804"/>
                    <a:pt x="2671" y="1872"/>
                    <a:pt x="2625" y="1964"/>
                  </a:cubicBezTo>
                  <a:cubicBezTo>
                    <a:pt x="2556" y="2078"/>
                    <a:pt x="2488" y="2169"/>
                    <a:pt x="2420" y="2283"/>
                  </a:cubicBezTo>
                  <a:cubicBezTo>
                    <a:pt x="2351" y="2397"/>
                    <a:pt x="2283" y="2488"/>
                    <a:pt x="2214" y="2603"/>
                  </a:cubicBezTo>
                  <a:cubicBezTo>
                    <a:pt x="2123" y="2717"/>
                    <a:pt x="2009" y="2854"/>
                    <a:pt x="1917" y="2968"/>
                  </a:cubicBezTo>
                  <a:cubicBezTo>
                    <a:pt x="1872" y="3036"/>
                    <a:pt x="1803" y="3105"/>
                    <a:pt x="1735" y="3173"/>
                  </a:cubicBezTo>
                  <a:cubicBezTo>
                    <a:pt x="1712" y="3219"/>
                    <a:pt x="1666" y="3265"/>
                    <a:pt x="1621" y="3310"/>
                  </a:cubicBezTo>
                  <a:lnTo>
                    <a:pt x="1621" y="3333"/>
                  </a:lnTo>
                  <a:cubicBezTo>
                    <a:pt x="1598" y="3356"/>
                    <a:pt x="1575" y="3379"/>
                    <a:pt x="1552" y="3401"/>
                  </a:cubicBezTo>
                  <a:cubicBezTo>
                    <a:pt x="1506" y="3424"/>
                    <a:pt x="1484" y="3470"/>
                    <a:pt x="1438" y="3493"/>
                  </a:cubicBezTo>
                  <a:cubicBezTo>
                    <a:pt x="1370" y="3584"/>
                    <a:pt x="1301" y="3675"/>
                    <a:pt x="1210" y="3744"/>
                  </a:cubicBezTo>
                  <a:cubicBezTo>
                    <a:pt x="1141" y="3835"/>
                    <a:pt x="1073" y="3926"/>
                    <a:pt x="982" y="4018"/>
                  </a:cubicBezTo>
                  <a:cubicBezTo>
                    <a:pt x="959" y="4063"/>
                    <a:pt x="913" y="4109"/>
                    <a:pt x="890" y="4155"/>
                  </a:cubicBezTo>
                  <a:cubicBezTo>
                    <a:pt x="867" y="4155"/>
                    <a:pt x="845" y="4178"/>
                    <a:pt x="845" y="4200"/>
                  </a:cubicBezTo>
                  <a:cubicBezTo>
                    <a:pt x="822" y="4223"/>
                    <a:pt x="799" y="4246"/>
                    <a:pt x="776" y="4269"/>
                  </a:cubicBezTo>
                  <a:cubicBezTo>
                    <a:pt x="708" y="4337"/>
                    <a:pt x="639" y="4383"/>
                    <a:pt x="593" y="4451"/>
                  </a:cubicBezTo>
                  <a:cubicBezTo>
                    <a:pt x="457" y="4588"/>
                    <a:pt x="320" y="4703"/>
                    <a:pt x="183" y="4817"/>
                  </a:cubicBezTo>
                  <a:cubicBezTo>
                    <a:pt x="183" y="4817"/>
                    <a:pt x="160" y="4817"/>
                    <a:pt x="160" y="4839"/>
                  </a:cubicBezTo>
                  <a:lnTo>
                    <a:pt x="137" y="4839"/>
                  </a:lnTo>
                  <a:cubicBezTo>
                    <a:pt x="114" y="4862"/>
                    <a:pt x="68" y="4885"/>
                    <a:pt x="46" y="4908"/>
                  </a:cubicBezTo>
                  <a:cubicBezTo>
                    <a:pt x="23" y="4931"/>
                    <a:pt x="0" y="4954"/>
                    <a:pt x="23" y="4976"/>
                  </a:cubicBezTo>
                  <a:cubicBezTo>
                    <a:pt x="39" y="4993"/>
                    <a:pt x="55" y="5009"/>
                    <a:pt x="71" y="5009"/>
                  </a:cubicBezTo>
                  <a:cubicBezTo>
                    <a:pt x="78" y="5009"/>
                    <a:pt x="85" y="5006"/>
                    <a:pt x="91" y="4999"/>
                  </a:cubicBezTo>
                  <a:cubicBezTo>
                    <a:pt x="137" y="4976"/>
                    <a:pt x="183" y="4954"/>
                    <a:pt x="205" y="4908"/>
                  </a:cubicBezTo>
                  <a:cubicBezTo>
                    <a:pt x="251" y="4885"/>
                    <a:pt x="297" y="4862"/>
                    <a:pt x="320" y="4817"/>
                  </a:cubicBezTo>
                  <a:cubicBezTo>
                    <a:pt x="411" y="4748"/>
                    <a:pt x="502" y="4680"/>
                    <a:pt x="571" y="4611"/>
                  </a:cubicBezTo>
                  <a:cubicBezTo>
                    <a:pt x="662" y="4543"/>
                    <a:pt x="730" y="4474"/>
                    <a:pt x="822" y="4406"/>
                  </a:cubicBezTo>
                  <a:cubicBezTo>
                    <a:pt x="833" y="4417"/>
                    <a:pt x="850" y="4423"/>
                    <a:pt x="870" y="4423"/>
                  </a:cubicBezTo>
                  <a:cubicBezTo>
                    <a:pt x="890" y="4423"/>
                    <a:pt x="913" y="4417"/>
                    <a:pt x="936" y="4406"/>
                  </a:cubicBezTo>
                  <a:cubicBezTo>
                    <a:pt x="982" y="4383"/>
                    <a:pt x="1027" y="4337"/>
                    <a:pt x="1073" y="4315"/>
                  </a:cubicBezTo>
                  <a:cubicBezTo>
                    <a:pt x="1096" y="4269"/>
                    <a:pt x="1141" y="4223"/>
                    <a:pt x="1187" y="4200"/>
                  </a:cubicBezTo>
                  <a:cubicBezTo>
                    <a:pt x="1255" y="4132"/>
                    <a:pt x="1301" y="4063"/>
                    <a:pt x="1370" y="3995"/>
                  </a:cubicBezTo>
                  <a:cubicBezTo>
                    <a:pt x="1506" y="3835"/>
                    <a:pt x="1666" y="3698"/>
                    <a:pt x="1803" y="3538"/>
                  </a:cubicBezTo>
                  <a:cubicBezTo>
                    <a:pt x="1872" y="3470"/>
                    <a:pt x="1917" y="3401"/>
                    <a:pt x="1986" y="3333"/>
                  </a:cubicBezTo>
                  <a:cubicBezTo>
                    <a:pt x="2054" y="3265"/>
                    <a:pt x="2123" y="3196"/>
                    <a:pt x="2191" y="3105"/>
                  </a:cubicBezTo>
                  <a:cubicBezTo>
                    <a:pt x="2305" y="2991"/>
                    <a:pt x="2420" y="2854"/>
                    <a:pt x="2534" y="2717"/>
                  </a:cubicBezTo>
                  <a:cubicBezTo>
                    <a:pt x="2556" y="2694"/>
                    <a:pt x="2579" y="2648"/>
                    <a:pt x="2579" y="2625"/>
                  </a:cubicBezTo>
                  <a:cubicBezTo>
                    <a:pt x="2579" y="2648"/>
                    <a:pt x="2579" y="2648"/>
                    <a:pt x="2579" y="2648"/>
                  </a:cubicBezTo>
                  <a:cubicBezTo>
                    <a:pt x="2579" y="2648"/>
                    <a:pt x="2602" y="2625"/>
                    <a:pt x="2602" y="2625"/>
                  </a:cubicBezTo>
                  <a:lnTo>
                    <a:pt x="2602" y="2625"/>
                  </a:lnTo>
                  <a:cubicBezTo>
                    <a:pt x="2579" y="2625"/>
                    <a:pt x="2579" y="2648"/>
                    <a:pt x="2579" y="2648"/>
                  </a:cubicBezTo>
                  <a:lnTo>
                    <a:pt x="2579" y="2648"/>
                  </a:lnTo>
                  <a:cubicBezTo>
                    <a:pt x="2579" y="2625"/>
                    <a:pt x="2602" y="2625"/>
                    <a:pt x="2602" y="2603"/>
                  </a:cubicBezTo>
                  <a:cubicBezTo>
                    <a:pt x="2602" y="2603"/>
                    <a:pt x="2625" y="2603"/>
                    <a:pt x="2625" y="2580"/>
                  </a:cubicBezTo>
                  <a:cubicBezTo>
                    <a:pt x="2625" y="2580"/>
                    <a:pt x="2625" y="2603"/>
                    <a:pt x="2625" y="2603"/>
                  </a:cubicBezTo>
                  <a:cubicBezTo>
                    <a:pt x="2648" y="2557"/>
                    <a:pt x="2671" y="2511"/>
                    <a:pt x="2693" y="2466"/>
                  </a:cubicBezTo>
                  <a:cubicBezTo>
                    <a:pt x="2693" y="2466"/>
                    <a:pt x="2693" y="2488"/>
                    <a:pt x="2693" y="2488"/>
                  </a:cubicBezTo>
                  <a:cubicBezTo>
                    <a:pt x="2716" y="2466"/>
                    <a:pt x="2716" y="2443"/>
                    <a:pt x="2739" y="2443"/>
                  </a:cubicBezTo>
                  <a:lnTo>
                    <a:pt x="2716" y="2443"/>
                  </a:lnTo>
                  <a:cubicBezTo>
                    <a:pt x="2785" y="2374"/>
                    <a:pt x="2830" y="2283"/>
                    <a:pt x="2899" y="2215"/>
                  </a:cubicBezTo>
                  <a:cubicBezTo>
                    <a:pt x="2944" y="2146"/>
                    <a:pt x="2990" y="2078"/>
                    <a:pt x="3013" y="2032"/>
                  </a:cubicBezTo>
                  <a:cubicBezTo>
                    <a:pt x="3081" y="1941"/>
                    <a:pt x="3127" y="1872"/>
                    <a:pt x="3173" y="1781"/>
                  </a:cubicBezTo>
                  <a:cubicBezTo>
                    <a:pt x="3196" y="1781"/>
                    <a:pt x="3241" y="1758"/>
                    <a:pt x="3287" y="1735"/>
                  </a:cubicBezTo>
                  <a:cubicBezTo>
                    <a:pt x="3310" y="1690"/>
                    <a:pt x="3355" y="1644"/>
                    <a:pt x="3378" y="1621"/>
                  </a:cubicBezTo>
                  <a:cubicBezTo>
                    <a:pt x="3401" y="1575"/>
                    <a:pt x="3424" y="1530"/>
                    <a:pt x="3469" y="1507"/>
                  </a:cubicBezTo>
                  <a:cubicBezTo>
                    <a:pt x="3515" y="1416"/>
                    <a:pt x="3561" y="1347"/>
                    <a:pt x="3629" y="1256"/>
                  </a:cubicBezTo>
                  <a:cubicBezTo>
                    <a:pt x="3721" y="1119"/>
                    <a:pt x="3835" y="982"/>
                    <a:pt x="3926" y="845"/>
                  </a:cubicBezTo>
                  <a:cubicBezTo>
                    <a:pt x="3926" y="845"/>
                    <a:pt x="3949" y="822"/>
                    <a:pt x="3949" y="822"/>
                  </a:cubicBezTo>
                  <a:lnTo>
                    <a:pt x="3949" y="799"/>
                  </a:lnTo>
                  <a:cubicBezTo>
                    <a:pt x="4017" y="731"/>
                    <a:pt x="4063" y="640"/>
                    <a:pt x="4131" y="571"/>
                  </a:cubicBezTo>
                  <a:cubicBezTo>
                    <a:pt x="4154" y="526"/>
                    <a:pt x="4200" y="480"/>
                    <a:pt x="4223" y="434"/>
                  </a:cubicBezTo>
                  <a:cubicBezTo>
                    <a:pt x="4246" y="411"/>
                    <a:pt x="4246" y="389"/>
                    <a:pt x="4268" y="366"/>
                  </a:cubicBezTo>
                  <a:cubicBezTo>
                    <a:pt x="4268" y="343"/>
                    <a:pt x="4291" y="343"/>
                    <a:pt x="4291" y="320"/>
                  </a:cubicBezTo>
                  <a:cubicBezTo>
                    <a:pt x="4314" y="297"/>
                    <a:pt x="4337" y="274"/>
                    <a:pt x="4337" y="229"/>
                  </a:cubicBezTo>
                  <a:cubicBezTo>
                    <a:pt x="4360" y="206"/>
                    <a:pt x="4360" y="206"/>
                    <a:pt x="4360" y="183"/>
                  </a:cubicBezTo>
                  <a:cubicBezTo>
                    <a:pt x="4360" y="137"/>
                    <a:pt x="4337" y="115"/>
                    <a:pt x="4337" y="92"/>
                  </a:cubicBezTo>
                  <a:cubicBezTo>
                    <a:pt x="4291" y="46"/>
                    <a:pt x="4246" y="1"/>
                    <a:pt x="4177" y="1"/>
                  </a:cubicBezTo>
                  <a:close/>
                </a:path>
              </a:pathLst>
            </a:custGeom>
            <a:solidFill>
              <a:srgbClr val="FDC2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90" name="Google Shape;7290;p25"/>
            <p:cNvSpPr/>
            <p:nvPr/>
          </p:nvSpPr>
          <p:spPr>
            <a:xfrm>
              <a:off x="7133650" y="1034025"/>
              <a:ext cx="51950" cy="80500"/>
            </a:xfrm>
            <a:custGeom>
              <a:avLst/>
              <a:gdLst/>
              <a:ahLst/>
              <a:cxnLst/>
              <a:rect l="l" t="t" r="r" b="b"/>
              <a:pathLst>
                <a:path w="2078" h="3220" extrusionOk="0">
                  <a:moveTo>
                    <a:pt x="2031" y="1"/>
                  </a:moveTo>
                  <a:cubicBezTo>
                    <a:pt x="2009" y="1"/>
                    <a:pt x="1986" y="24"/>
                    <a:pt x="1986" y="24"/>
                  </a:cubicBezTo>
                  <a:cubicBezTo>
                    <a:pt x="1963" y="92"/>
                    <a:pt x="1940" y="161"/>
                    <a:pt x="1917" y="229"/>
                  </a:cubicBezTo>
                  <a:cubicBezTo>
                    <a:pt x="1872" y="298"/>
                    <a:pt x="1849" y="366"/>
                    <a:pt x="1803" y="435"/>
                  </a:cubicBezTo>
                  <a:cubicBezTo>
                    <a:pt x="1780" y="503"/>
                    <a:pt x="1735" y="594"/>
                    <a:pt x="1689" y="663"/>
                  </a:cubicBezTo>
                  <a:cubicBezTo>
                    <a:pt x="1666" y="731"/>
                    <a:pt x="1621" y="800"/>
                    <a:pt x="1575" y="868"/>
                  </a:cubicBezTo>
                  <a:cubicBezTo>
                    <a:pt x="1552" y="937"/>
                    <a:pt x="1506" y="1005"/>
                    <a:pt x="1461" y="1074"/>
                  </a:cubicBezTo>
                  <a:cubicBezTo>
                    <a:pt x="1415" y="1142"/>
                    <a:pt x="1370" y="1211"/>
                    <a:pt x="1324" y="1256"/>
                  </a:cubicBezTo>
                  <a:cubicBezTo>
                    <a:pt x="1233" y="1393"/>
                    <a:pt x="1164" y="1530"/>
                    <a:pt x="1073" y="1644"/>
                  </a:cubicBezTo>
                  <a:cubicBezTo>
                    <a:pt x="1050" y="1690"/>
                    <a:pt x="1027" y="1736"/>
                    <a:pt x="981" y="1781"/>
                  </a:cubicBezTo>
                  <a:cubicBezTo>
                    <a:pt x="936" y="1827"/>
                    <a:pt x="913" y="1873"/>
                    <a:pt x="867" y="1918"/>
                  </a:cubicBezTo>
                  <a:lnTo>
                    <a:pt x="890" y="1918"/>
                  </a:lnTo>
                  <a:cubicBezTo>
                    <a:pt x="845" y="1964"/>
                    <a:pt x="822" y="2010"/>
                    <a:pt x="776" y="2078"/>
                  </a:cubicBezTo>
                  <a:cubicBezTo>
                    <a:pt x="776" y="2055"/>
                    <a:pt x="776" y="2055"/>
                    <a:pt x="776" y="2055"/>
                  </a:cubicBezTo>
                  <a:cubicBezTo>
                    <a:pt x="776" y="2078"/>
                    <a:pt x="753" y="2101"/>
                    <a:pt x="730" y="2124"/>
                  </a:cubicBezTo>
                  <a:cubicBezTo>
                    <a:pt x="753" y="2101"/>
                    <a:pt x="753" y="2101"/>
                    <a:pt x="753" y="2101"/>
                  </a:cubicBezTo>
                  <a:lnTo>
                    <a:pt x="753" y="2101"/>
                  </a:lnTo>
                  <a:cubicBezTo>
                    <a:pt x="639" y="2238"/>
                    <a:pt x="548" y="2375"/>
                    <a:pt x="434" y="2489"/>
                  </a:cubicBezTo>
                  <a:cubicBezTo>
                    <a:pt x="365" y="2580"/>
                    <a:pt x="320" y="2649"/>
                    <a:pt x="251" y="2717"/>
                  </a:cubicBezTo>
                  <a:cubicBezTo>
                    <a:pt x="183" y="2786"/>
                    <a:pt x="114" y="2877"/>
                    <a:pt x="68" y="2945"/>
                  </a:cubicBezTo>
                  <a:lnTo>
                    <a:pt x="91" y="2923"/>
                  </a:lnTo>
                  <a:lnTo>
                    <a:pt x="91" y="2923"/>
                  </a:lnTo>
                  <a:cubicBezTo>
                    <a:pt x="68" y="2946"/>
                    <a:pt x="45" y="2969"/>
                    <a:pt x="23" y="3014"/>
                  </a:cubicBezTo>
                  <a:cubicBezTo>
                    <a:pt x="23" y="3037"/>
                    <a:pt x="0" y="3059"/>
                    <a:pt x="0" y="3082"/>
                  </a:cubicBezTo>
                  <a:cubicBezTo>
                    <a:pt x="0" y="3128"/>
                    <a:pt x="23" y="3151"/>
                    <a:pt x="46" y="3196"/>
                  </a:cubicBezTo>
                  <a:cubicBezTo>
                    <a:pt x="91" y="3219"/>
                    <a:pt x="114" y="3219"/>
                    <a:pt x="160" y="3219"/>
                  </a:cubicBezTo>
                  <a:cubicBezTo>
                    <a:pt x="205" y="3219"/>
                    <a:pt x="251" y="3219"/>
                    <a:pt x="274" y="3174"/>
                  </a:cubicBezTo>
                  <a:cubicBezTo>
                    <a:pt x="297" y="3128"/>
                    <a:pt x="342" y="3105"/>
                    <a:pt x="388" y="3059"/>
                  </a:cubicBezTo>
                  <a:cubicBezTo>
                    <a:pt x="411" y="3014"/>
                    <a:pt x="457" y="2991"/>
                    <a:pt x="479" y="2945"/>
                  </a:cubicBezTo>
                  <a:cubicBezTo>
                    <a:pt x="571" y="2854"/>
                    <a:pt x="616" y="2763"/>
                    <a:pt x="685" y="2694"/>
                  </a:cubicBezTo>
                  <a:cubicBezTo>
                    <a:pt x="685" y="2671"/>
                    <a:pt x="685" y="2671"/>
                    <a:pt x="708" y="2671"/>
                  </a:cubicBezTo>
                  <a:lnTo>
                    <a:pt x="685" y="2671"/>
                  </a:lnTo>
                  <a:cubicBezTo>
                    <a:pt x="685" y="2671"/>
                    <a:pt x="708" y="2671"/>
                    <a:pt x="708" y="2649"/>
                  </a:cubicBezTo>
                  <a:cubicBezTo>
                    <a:pt x="708" y="2671"/>
                    <a:pt x="708" y="2671"/>
                    <a:pt x="708" y="2671"/>
                  </a:cubicBezTo>
                  <a:cubicBezTo>
                    <a:pt x="799" y="2534"/>
                    <a:pt x="913" y="2375"/>
                    <a:pt x="1004" y="2238"/>
                  </a:cubicBezTo>
                  <a:cubicBezTo>
                    <a:pt x="1050" y="2169"/>
                    <a:pt x="1096" y="2078"/>
                    <a:pt x="1141" y="2010"/>
                  </a:cubicBezTo>
                  <a:lnTo>
                    <a:pt x="1278" y="1758"/>
                  </a:lnTo>
                  <a:cubicBezTo>
                    <a:pt x="1324" y="1667"/>
                    <a:pt x="1370" y="1576"/>
                    <a:pt x="1415" y="1507"/>
                  </a:cubicBezTo>
                  <a:cubicBezTo>
                    <a:pt x="1438" y="1462"/>
                    <a:pt x="1461" y="1416"/>
                    <a:pt x="1484" y="1370"/>
                  </a:cubicBezTo>
                  <a:cubicBezTo>
                    <a:pt x="1506" y="1325"/>
                    <a:pt x="1529" y="1279"/>
                    <a:pt x="1552" y="1256"/>
                  </a:cubicBezTo>
                  <a:cubicBezTo>
                    <a:pt x="1575" y="1211"/>
                    <a:pt x="1598" y="1165"/>
                    <a:pt x="1621" y="1119"/>
                  </a:cubicBezTo>
                  <a:cubicBezTo>
                    <a:pt x="1643" y="1096"/>
                    <a:pt x="1666" y="1051"/>
                    <a:pt x="1666" y="1005"/>
                  </a:cubicBezTo>
                  <a:cubicBezTo>
                    <a:pt x="1712" y="891"/>
                    <a:pt x="1758" y="800"/>
                    <a:pt x="1780" y="708"/>
                  </a:cubicBezTo>
                  <a:cubicBezTo>
                    <a:pt x="1826" y="663"/>
                    <a:pt x="1849" y="594"/>
                    <a:pt x="1872" y="549"/>
                  </a:cubicBezTo>
                  <a:cubicBezTo>
                    <a:pt x="1895" y="503"/>
                    <a:pt x="1917" y="435"/>
                    <a:pt x="1940" y="389"/>
                  </a:cubicBezTo>
                  <a:cubicBezTo>
                    <a:pt x="1986" y="275"/>
                    <a:pt x="2031" y="183"/>
                    <a:pt x="2077" y="69"/>
                  </a:cubicBezTo>
                  <a:cubicBezTo>
                    <a:pt x="2077" y="47"/>
                    <a:pt x="2077" y="24"/>
                    <a:pt x="2054" y="24"/>
                  </a:cubicBezTo>
                  <a:cubicBezTo>
                    <a:pt x="2054" y="1"/>
                    <a:pt x="2031" y="1"/>
                    <a:pt x="2031" y="1"/>
                  </a:cubicBezTo>
                  <a:close/>
                </a:path>
              </a:pathLst>
            </a:custGeom>
            <a:solidFill>
              <a:srgbClr val="FDC2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91" name="Google Shape;7291;p25"/>
            <p:cNvSpPr/>
            <p:nvPr/>
          </p:nvSpPr>
          <p:spPr>
            <a:xfrm>
              <a:off x="6876850" y="972400"/>
              <a:ext cx="45100" cy="46100"/>
            </a:xfrm>
            <a:custGeom>
              <a:avLst/>
              <a:gdLst/>
              <a:ahLst/>
              <a:cxnLst/>
              <a:rect l="l" t="t" r="r" b="b"/>
              <a:pathLst>
                <a:path w="1804" h="1844" extrusionOk="0">
                  <a:moveTo>
                    <a:pt x="1233" y="1"/>
                  </a:moveTo>
                  <a:cubicBezTo>
                    <a:pt x="1210" y="1"/>
                    <a:pt x="1165" y="1"/>
                    <a:pt x="1142" y="24"/>
                  </a:cubicBezTo>
                  <a:cubicBezTo>
                    <a:pt x="1119" y="24"/>
                    <a:pt x="1096" y="46"/>
                    <a:pt x="1051" y="46"/>
                  </a:cubicBezTo>
                  <a:cubicBezTo>
                    <a:pt x="1005" y="92"/>
                    <a:pt x="959" y="138"/>
                    <a:pt x="891" y="161"/>
                  </a:cubicBezTo>
                  <a:cubicBezTo>
                    <a:pt x="868" y="206"/>
                    <a:pt x="822" y="252"/>
                    <a:pt x="777" y="275"/>
                  </a:cubicBezTo>
                  <a:cubicBezTo>
                    <a:pt x="708" y="343"/>
                    <a:pt x="640" y="412"/>
                    <a:pt x="571" y="480"/>
                  </a:cubicBezTo>
                  <a:cubicBezTo>
                    <a:pt x="480" y="571"/>
                    <a:pt x="389" y="640"/>
                    <a:pt x="297" y="731"/>
                  </a:cubicBezTo>
                  <a:cubicBezTo>
                    <a:pt x="252" y="777"/>
                    <a:pt x="229" y="822"/>
                    <a:pt x="183" y="845"/>
                  </a:cubicBezTo>
                  <a:cubicBezTo>
                    <a:pt x="160" y="868"/>
                    <a:pt x="138" y="891"/>
                    <a:pt x="115" y="914"/>
                  </a:cubicBezTo>
                  <a:cubicBezTo>
                    <a:pt x="92" y="914"/>
                    <a:pt x="92" y="937"/>
                    <a:pt x="92" y="937"/>
                  </a:cubicBezTo>
                  <a:cubicBezTo>
                    <a:pt x="69" y="959"/>
                    <a:pt x="46" y="982"/>
                    <a:pt x="23" y="1005"/>
                  </a:cubicBezTo>
                  <a:cubicBezTo>
                    <a:pt x="1" y="1028"/>
                    <a:pt x="1" y="1074"/>
                    <a:pt x="23" y="1119"/>
                  </a:cubicBezTo>
                  <a:cubicBezTo>
                    <a:pt x="23" y="1142"/>
                    <a:pt x="46" y="1165"/>
                    <a:pt x="69" y="1188"/>
                  </a:cubicBezTo>
                  <a:cubicBezTo>
                    <a:pt x="69" y="1210"/>
                    <a:pt x="92" y="1210"/>
                    <a:pt x="92" y="1210"/>
                  </a:cubicBezTo>
                  <a:cubicBezTo>
                    <a:pt x="92" y="1233"/>
                    <a:pt x="92" y="1233"/>
                    <a:pt x="92" y="1256"/>
                  </a:cubicBezTo>
                  <a:cubicBezTo>
                    <a:pt x="115" y="1302"/>
                    <a:pt x="138" y="1325"/>
                    <a:pt x="183" y="1347"/>
                  </a:cubicBezTo>
                  <a:lnTo>
                    <a:pt x="183" y="1370"/>
                  </a:lnTo>
                  <a:cubicBezTo>
                    <a:pt x="160" y="1416"/>
                    <a:pt x="183" y="1484"/>
                    <a:pt x="229" y="1530"/>
                  </a:cubicBezTo>
                  <a:cubicBezTo>
                    <a:pt x="229" y="1553"/>
                    <a:pt x="229" y="1599"/>
                    <a:pt x="229" y="1621"/>
                  </a:cubicBezTo>
                  <a:cubicBezTo>
                    <a:pt x="229" y="1644"/>
                    <a:pt x="252" y="1644"/>
                    <a:pt x="252" y="1667"/>
                  </a:cubicBezTo>
                  <a:cubicBezTo>
                    <a:pt x="275" y="1690"/>
                    <a:pt x="297" y="1713"/>
                    <a:pt x="320" y="1735"/>
                  </a:cubicBezTo>
                  <a:cubicBezTo>
                    <a:pt x="320" y="1735"/>
                    <a:pt x="343" y="1735"/>
                    <a:pt x="343" y="1758"/>
                  </a:cubicBezTo>
                  <a:cubicBezTo>
                    <a:pt x="366" y="1781"/>
                    <a:pt x="389" y="1804"/>
                    <a:pt x="411" y="1827"/>
                  </a:cubicBezTo>
                  <a:cubicBezTo>
                    <a:pt x="423" y="1838"/>
                    <a:pt x="440" y="1844"/>
                    <a:pt x="457" y="1844"/>
                  </a:cubicBezTo>
                  <a:cubicBezTo>
                    <a:pt x="474" y="1844"/>
                    <a:pt x="491" y="1838"/>
                    <a:pt x="503" y="1827"/>
                  </a:cubicBezTo>
                  <a:cubicBezTo>
                    <a:pt x="548" y="1804"/>
                    <a:pt x="571" y="1781"/>
                    <a:pt x="594" y="1758"/>
                  </a:cubicBezTo>
                  <a:lnTo>
                    <a:pt x="685" y="1690"/>
                  </a:lnTo>
                  <a:cubicBezTo>
                    <a:pt x="754" y="1644"/>
                    <a:pt x="822" y="1576"/>
                    <a:pt x="868" y="1530"/>
                  </a:cubicBezTo>
                  <a:cubicBezTo>
                    <a:pt x="1005" y="1416"/>
                    <a:pt x="1119" y="1325"/>
                    <a:pt x="1233" y="1210"/>
                  </a:cubicBezTo>
                  <a:cubicBezTo>
                    <a:pt x="1302" y="1165"/>
                    <a:pt x="1370" y="1119"/>
                    <a:pt x="1439" y="1074"/>
                  </a:cubicBezTo>
                  <a:cubicBezTo>
                    <a:pt x="1507" y="1028"/>
                    <a:pt x="1576" y="982"/>
                    <a:pt x="1644" y="937"/>
                  </a:cubicBezTo>
                  <a:cubicBezTo>
                    <a:pt x="1667" y="914"/>
                    <a:pt x="1690" y="891"/>
                    <a:pt x="1713" y="868"/>
                  </a:cubicBezTo>
                  <a:cubicBezTo>
                    <a:pt x="1735" y="845"/>
                    <a:pt x="1758" y="822"/>
                    <a:pt x="1781" y="822"/>
                  </a:cubicBezTo>
                  <a:cubicBezTo>
                    <a:pt x="1804" y="800"/>
                    <a:pt x="1804" y="754"/>
                    <a:pt x="1804" y="731"/>
                  </a:cubicBezTo>
                  <a:cubicBezTo>
                    <a:pt x="1781" y="708"/>
                    <a:pt x="1735" y="708"/>
                    <a:pt x="1713" y="708"/>
                  </a:cubicBezTo>
                  <a:cubicBezTo>
                    <a:pt x="1713" y="686"/>
                    <a:pt x="1690" y="663"/>
                    <a:pt x="1690" y="640"/>
                  </a:cubicBezTo>
                  <a:cubicBezTo>
                    <a:pt x="1644" y="571"/>
                    <a:pt x="1598" y="503"/>
                    <a:pt x="1576" y="412"/>
                  </a:cubicBezTo>
                  <a:cubicBezTo>
                    <a:pt x="1530" y="343"/>
                    <a:pt x="1507" y="252"/>
                    <a:pt x="1461" y="183"/>
                  </a:cubicBezTo>
                  <a:cubicBezTo>
                    <a:pt x="1439" y="161"/>
                    <a:pt x="1416" y="138"/>
                    <a:pt x="1416" y="115"/>
                  </a:cubicBezTo>
                  <a:cubicBezTo>
                    <a:pt x="1393" y="115"/>
                    <a:pt x="1393" y="92"/>
                    <a:pt x="1393" y="92"/>
                  </a:cubicBezTo>
                  <a:cubicBezTo>
                    <a:pt x="1370" y="69"/>
                    <a:pt x="1370" y="69"/>
                    <a:pt x="1347" y="46"/>
                  </a:cubicBezTo>
                  <a:cubicBezTo>
                    <a:pt x="1324" y="24"/>
                    <a:pt x="1302" y="1"/>
                    <a:pt x="1279" y="1"/>
                  </a:cubicBezTo>
                  <a:close/>
                </a:path>
              </a:pathLst>
            </a:custGeom>
            <a:solidFill>
              <a:srgbClr val="4EB9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92" name="Google Shape;7292;p25"/>
            <p:cNvSpPr/>
            <p:nvPr/>
          </p:nvSpPr>
          <p:spPr>
            <a:xfrm>
              <a:off x="6893975" y="1003800"/>
              <a:ext cx="37675" cy="29175"/>
            </a:xfrm>
            <a:custGeom>
              <a:avLst/>
              <a:gdLst/>
              <a:ahLst/>
              <a:cxnLst/>
              <a:rect l="l" t="t" r="r" b="b"/>
              <a:pathLst>
                <a:path w="1507" h="1167" extrusionOk="0">
                  <a:moveTo>
                    <a:pt x="1393" y="0"/>
                  </a:moveTo>
                  <a:cubicBezTo>
                    <a:pt x="1393" y="0"/>
                    <a:pt x="1370" y="0"/>
                    <a:pt x="1347" y="23"/>
                  </a:cubicBezTo>
                  <a:cubicBezTo>
                    <a:pt x="1324" y="23"/>
                    <a:pt x="1301" y="23"/>
                    <a:pt x="1279" y="46"/>
                  </a:cubicBezTo>
                  <a:cubicBezTo>
                    <a:pt x="1256" y="46"/>
                    <a:pt x="1233" y="69"/>
                    <a:pt x="1210" y="69"/>
                  </a:cubicBezTo>
                  <a:cubicBezTo>
                    <a:pt x="1164" y="114"/>
                    <a:pt x="1119" y="137"/>
                    <a:pt x="1050" y="183"/>
                  </a:cubicBezTo>
                  <a:cubicBezTo>
                    <a:pt x="982" y="228"/>
                    <a:pt x="913" y="274"/>
                    <a:pt x="845" y="343"/>
                  </a:cubicBezTo>
                  <a:cubicBezTo>
                    <a:pt x="799" y="365"/>
                    <a:pt x="754" y="388"/>
                    <a:pt x="731" y="411"/>
                  </a:cubicBezTo>
                  <a:cubicBezTo>
                    <a:pt x="685" y="434"/>
                    <a:pt x="639" y="479"/>
                    <a:pt x="594" y="502"/>
                  </a:cubicBezTo>
                  <a:cubicBezTo>
                    <a:pt x="548" y="525"/>
                    <a:pt x="503" y="571"/>
                    <a:pt x="457" y="594"/>
                  </a:cubicBezTo>
                  <a:cubicBezTo>
                    <a:pt x="366" y="662"/>
                    <a:pt x="274" y="731"/>
                    <a:pt x="206" y="799"/>
                  </a:cubicBezTo>
                  <a:cubicBezTo>
                    <a:pt x="160" y="822"/>
                    <a:pt x="137" y="845"/>
                    <a:pt x="115" y="868"/>
                  </a:cubicBezTo>
                  <a:cubicBezTo>
                    <a:pt x="92" y="890"/>
                    <a:pt x="69" y="913"/>
                    <a:pt x="46" y="936"/>
                  </a:cubicBezTo>
                  <a:cubicBezTo>
                    <a:pt x="0" y="982"/>
                    <a:pt x="0" y="1050"/>
                    <a:pt x="23" y="1096"/>
                  </a:cubicBezTo>
                  <a:cubicBezTo>
                    <a:pt x="46" y="1096"/>
                    <a:pt x="46" y="1119"/>
                    <a:pt x="69" y="1119"/>
                  </a:cubicBezTo>
                  <a:cubicBezTo>
                    <a:pt x="97" y="1147"/>
                    <a:pt x="134" y="1166"/>
                    <a:pt x="169" y="1166"/>
                  </a:cubicBezTo>
                  <a:cubicBezTo>
                    <a:pt x="190" y="1166"/>
                    <a:pt x="211" y="1159"/>
                    <a:pt x="229" y="1141"/>
                  </a:cubicBezTo>
                  <a:cubicBezTo>
                    <a:pt x="297" y="1119"/>
                    <a:pt x="343" y="1073"/>
                    <a:pt x="388" y="1027"/>
                  </a:cubicBezTo>
                  <a:cubicBezTo>
                    <a:pt x="434" y="982"/>
                    <a:pt x="480" y="959"/>
                    <a:pt x="503" y="913"/>
                  </a:cubicBezTo>
                  <a:cubicBezTo>
                    <a:pt x="594" y="845"/>
                    <a:pt x="685" y="776"/>
                    <a:pt x="776" y="708"/>
                  </a:cubicBezTo>
                  <a:cubicBezTo>
                    <a:pt x="868" y="616"/>
                    <a:pt x="982" y="548"/>
                    <a:pt x="1096" y="457"/>
                  </a:cubicBezTo>
                  <a:cubicBezTo>
                    <a:pt x="1164" y="411"/>
                    <a:pt x="1210" y="365"/>
                    <a:pt x="1279" y="343"/>
                  </a:cubicBezTo>
                  <a:cubicBezTo>
                    <a:pt x="1324" y="320"/>
                    <a:pt x="1347" y="297"/>
                    <a:pt x="1370" y="274"/>
                  </a:cubicBezTo>
                  <a:cubicBezTo>
                    <a:pt x="1393" y="274"/>
                    <a:pt x="1393" y="274"/>
                    <a:pt x="1416" y="251"/>
                  </a:cubicBezTo>
                  <a:cubicBezTo>
                    <a:pt x="1416" y="251"/>
                    <a:pt x="1438" y="251"/>
                    <a:pt x="1438" y="228"/>
                  </a:cubicBezTo>
                  <a:cubicBezTo>
                    <a:pt x="1484" y="206"/>
                    <a:pt x="1507" y="137"/>
                    <a:pt x="1507" y="91"/>
                  </a:cubicBezTo>
                  <a:cubicBezTo>
                    <a:pt x="1507" y="69"/>
                    <a:pt x="1507" y="46"/>
                    <a:pt x="1484" y="23"/>
                  </a:cubicBezTo>
                  <a:cubicBezTo>
                    <a:pt x="1484" y="23"/>
                    <a:pt x="1461" y="0"/>
                    <a:pt x="1438" y="0"/>
                  </a:cubicBezTo>
                  <a:close/>
                </a:path>
              </a:pathLst>
            </a:custGeom>
            <a:solidFill>
              <a:srgbClr val="4EB9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93" name="Google Shape;7293;p25"/>
            <p:cNvSpPr/>
            <p:nvPr/>
          </p:nvSpPr>
          <p:spPr>
            <a:xfrm>
              <a:off x="7174150" y="818325"/>
              <a:ext cx="81050" cy="38350"/>
            </a:xfrm>
            <a:custGeom>
              <a:avLst/>
              <a:gdLst/>
              <a:ahLst/>
              <a:cxnLst/>
              <a:rect l="l" t="t" r="r" b="b"/>
              <a:pathLst>
                <a:path w="3242" h="1534" extrusionOk="0">
                  <a:moveTo>
                    <a:pt x="2032" y="1"/>
                  </a:moveTo>
                  <a:cubicBezTo>
                    <a:pt x="1941" y="1"/>
                    <a:pt x="1849" y="24"/>
                    <a:pt x="1781" y="24"/>
                  </a:cubicBezTo>
                  <a:cubicBezTo>
                    <a:pt x="1667" y="47"/>
                    <a:pt x="1553" y="47"/>
                    <a:pt x="1439" y="92"/>
                  </a:cubicBezTo>
                  <a:cubicBezTo>
                    <a:pt x="1347" y="115"/>
                    <a:pt x="1256" y="138"/>
                    <a:pt x="1142" y="161"/>
                  </a:cubicBezTo>
                  <a:cubicBezTo>
                    <a:pt x="1051" y="206"/>
                    <a:pt x="936" y="252"/>
                    <a:pt x="845" y="298"/>
                  </a:cubicBezTo>
                  <a:cubicBezTo>
                    <a:pt x="754" y="343"/>
                    <a:pt x="640" y="389"/>
                    <a:pt x="548" y="457"/>
                  </a:cubicBezTo>
                  <a:cubicBezTo>
                    <a:pt x="457" y="503"/>
                    <a:pt x="389" y="549"/>
                    <a:pt x="297" y="594"/>
                  </a:cubicBezTo>
                  <a:cubicBezTo>
                    <a:pt x="252" y="640"/>
                    <a:pt x="206" y="663"/>
                    <a:pt x="160" y="686"/>
                  </a:cubicBezTo>
                  <a:cubicBezTo>
                    <a:pt x="138" y="709"/>
                    <a:pt x="115" y="731"/>
                    <a:pt x="92" y="754"/>
                  </a:cubicBezTo>
                  <a:cubicBezTo>
                    <a:pt x="69" y="754"/>
                    <a:pt x="46" y="800"/>
                    <a:pt x="46" y="823"/>
                  </a:cubicBezTo>
                  <a:cubicBezTo>
                    <a:pt x="23" y="845"/>
                    <a:pt x="1" y="868"/>
                    <a:pt x="1" y="914"/>
                  </a:cubicBezTo>
                  <a:cubicBezTo>
                    <a:pt x="1" y="960"/>
                    <a:pt x="23" y="1005"/>
                    <a:pt x="69" y="1051"/>
                  </a:cubicBezTo>
                  <a:cubicBezTo>
                    <a:pt x="92" y="1074"/>
                    <a:pt x="138" y="1097"/>
                    <a:pt x="183" y="1097"/>
                  </a:cubicBezTo>
                  <a:cubicBezTo>
                    <a:pt x="229" y="1119"/>
                    <a:pt x="275" y="1165"/>
                    <a:pt x="320" y="1188"/>
                  </a:cubicBezTo>
                  <a:cubicBezTo>
                    <a:pt x="343" y="1188"/>
                    <a:pt x="366" y="1211"/>
                    <a:pt x="389" y="1233"/>
                  </a:cubicBezTo>
                  <a:cubicBezTo>
                    <a:pt x="366" y="1233"/>
                    <a:pt x="366" y="1211"/>
                    <a:pt x="343" y="1211"/>
                  </a:cubicBezTo>
                  <a:lnTo>
                    <a:pt x="343" y="1211"/>
                  </a:lnTo>
                  <a:cubicBezTo>
                    <a:pt x="411" y="1256"/>
                    <a:pt x="480" y="1302"/>
                    <a:pt x="548" y="1370"/>
                  </a:cubicBezTo>
                  <a:cubicBezTo>
                    <a:pt x="571" y="1416"/>
                    <a:pt x="617" y="1462"/>
                    <a:pt x="663" y="1507"/>
                  </a:cubicBezTo>
                  <a:cubicBezTo>
                    <a:pt x="691" y="1527"/>
                    <a:pt x="724" y="1534"/>
                    <a:pt x="756" y="1534"/>
                  </a:cubicBezTo>
                  <a:cubicBezTo>
                    <a:pt x="800" y="1534"/>
                    <a:pt x="842" y="1521"/>
                    <a:pt x="868" y="1507"/>
                  </a:cubicBezTo>
                  <a:cubicBezTo>
                    <a:pt x="914" y="1485"/>
                    <a:pt x="936" y="1462"/>
                    <a:pt x="959" y="1439"/>
                  </a:cubicBezTo>
                  <a:cubicBezTo>
                    <a:pt x="982" y="1416"/>
                    <a:pt x="1028" y="1393"/>
                    <a:pt x="1051" y="1370"/>
                  </a:cubicBezTo>
                  <a:lnTo>
                    <a:pt x="1142" y="1279"/>
                  </a:lnTo>
                  <a:cubicBezTo>
                    <a:pt x="1210" y="1233"/>
                    <a:pt x="1279" y="1188"/>
                    <a:pt x="1347" y="1142"/>
                  </a:cubicBezTo>
                  <a:cubicBezTo>
                    <a:pt x="1416" y="1074"/>
                    <a:pt x="1507" y="1028"/>
                    <a:pt x="1598" y="960"/>
                  </a:cubicBezTo>
                  <a:cubicBezTo>
                    <a:pt x="1758" y="868"/>
                    <a:pt x="1941" y="777"/>
                    <a:pt x="2123" y="686"/>
                  </a:cubicBezTo>
                  <a:cubicBezTo>
                    <a:pt x="2260" y="640"/>
                    <a:pt x="2397" y="594"/>
                    <a:pt x="2534" y="549"/>
                  </a:cubicBezTo>
                  <a:lnTo>
                    <a:pt x="2785" y="549"/>
                  </a:lnTo>
                  <a:cubicBezTo>
                    <a:pt x="2854" y="572"/>
                    <a:pt x="2899" y="572"/>
                    <a:pt x="2968" y="594"/>
                  </a:cubicBezTo>
                  <a:cubicBezTo>
                    <a:pt x="2991" y="617"/>
                    <a:pt x="3014" y="617"/>
                    <a:pt x="3059" y="640"/>
                  </a:cubicBezTo>
                  <a:cubicBezTo>
                    <a:pt x="3074" y="640"/>
                    <a:pt x="3090" y="650"/>
                    <a:pt x="3105" y="650"/>
                  </a:cubicBezTo>
                  <a:cubicBezTo>
                    <a:pt x="3112" y="650"/>
                    <a:pt x="3120" y="648"/>
                    <a:pt x="3128" y="640"/>
                  </a:cubicBezTo>
                  <a:cubicBezTo>
                    <a:pt x="3173" y="640"/>
                    <a:pt x="3196" y="617"/>
                    <a:pt x="3196" y="594"/>
                  </a:cubicBezTo>
                  <a:cubicBezTo>
                    <a:pt x="3242" y="526"/>
                    <a:pt x="3219" y="457"/>
                    <a:pt x="3150" y="435"/>
                  </a:cubicBezTo>
                  <a:cubicBezTo>
                    <a:pt x="3105" y="412"/>
                    <a:pt x="3059" y="389"/>
                    <a:pt x="2991" y="366"/>
                  </a:cubicBezTo>
                  <a:cubicBezTo>
                    <a:pt x="2968" y="343"/>
                    <a:pt x="2922" y="343"/>
                    <a:pt x="2877" y="343"/>
                  </a:cubicBezTo>
                  <a:cubicBezTo>
                    <a:pt x="2877" y="275"/>
                    <a:pt x="2831" y="229"/>
                    <a:pt x="2785" y="229"/>
                  </a:cubicBezTo>
                  <a:cubicBezTo>
                    <a:pt x="2717" y="206"/>
                    <a:pt x="2648" y="206"/>
                    <a:pt x="2580" y="184"/>
                  </a:cubicBezTo>
                  <a:lnTo>
                    <a:pt x="2443" y="184"/>
                  </a:lnTo>
                  <a:cubicBezTo>
                    <a:pt x="2443" y="115"/>
                    <a:pt x="2374" y="47"/>
                    <a:pt x="2306" y="24"/>
                  </a:cubicBezTo>
                  <a:cubicBezTo>
                    <a:pt x="2260" y="24"/>
                    <a:pt x="2215" y="1"/>
                    <a:pt x="2169" y="1"/>
                  </a:cubicBezTo>
                  <a:close/>
                </a:path>
              </a:pathLst>
            </a:custGeom>
            <a:solidFill>
              <a:srgbClr val="4EB9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94" name="Google Shape;7294;p25"/>
            <p:cNvSpPr/>
            <p:nvPr/>
          </p:nvSpPr>
          <p:spPr>
            <a:xfrm>
              <a:off x="7208950" y="824050"/>
              <a:ext cx="29700" cy="8375"/>
            </a:xfrm>
            <a:custGeom>
              <a:avLst/>
              <a:gdLst/>
              <a:ahLst/>
              <a:cxnLst/>
              <a:rect l="l" t="t" r="r" b="b"/>
              <a:pathLst>
                <a:path w="1188" h="335" extrusionOk="0">
                  <a:moveTo>
                    <a:pt x="686" y="0"/>
                  </a:moveTo>
                  <a:cubicBezTo>
                    <a:pt x="617" y="0"/>
                    <a:pt x="549" y="23"/>
                    <a:pt x="503" y="46"/>
                  </a:cubicBezTo>
                  <a:cubicBezTo>
                    <a:pt x="389" y="69"/>
                    <a:pt x="298" y="91"/>
                    <a:pt x="206" y="137"/>
                  </a:cubicBezTo>
                  <a:cubicBezTo>
                    <a:pt x="161" y="160"/>
                    <a:pt x="92" y="206"/>
                    <a:pt x="47" y="228"/>
                  </a:cubicBezTo>
                  <a:cubicBezTo>
                    <a:pt x="1" y="251"/>
                    <a:pt x="1" y="274"/>
                    <a:pt x="24" y="297"/>
                  </a:cubicBezTo>
                  <a:cubicBezTo>
                    <a:pt x="24" y="324"/>
                    <a:pt x="39" y="335"/>
                    <a:pt x="57" y="335"/>
                  </a:cubicBezTo>
                  <a:cubicBezTo>
                    <a:pt x="69" y="335"/>
                    <a:pt x="83" y="329"/>
                    <a:pt x="92" y="320"/>
                  </a:cubicBezTo>
                  <a:cubicBezTo>
                    <a:pt x="161" y="297"/>
                    <a:pt x="206" y="274"/>
                    <a:pt x="275" y="251"/>
                  </a:cubicBezTo>
                  <a:lnTo>
                    <a:pt x="252" y="251"/>
                  </a:lnTo>
                  <a:cubicBezTo>
                    <a:pt x="321" y="228"/>
                    <a:pt x="389" y="206"/>
                    <a:pt x="457" y="183"/>
                  </a:cubicBezTo>
                  <a:cubicBezTo>
                    <a:pt x="549" y="160"/>
                    <a:pt x="617" y="137"/>
                    <a:pt x="686" y="114"/>
                  </a:cubicBezTo>
                  <a:lnTo>
                    <a:pt x="914" y="114"/>
                  </a:lnTo>
                  <a:cubicBezTo>
                    <a:pt x="937" y="114"/>
                    <a:pt x="960" y="114"/>
                    <a:pt x="982" y="137"/>
                  </a:cubicBezTo>
                  <a:cubicBezTo>
                    <a:pt x="1028" y="137"/>
                    <a:pt x="1051" y="137"/>
                    <a:pt x="1074" y="160"/>
                  </a:cubicBezTo>
                  <a:lnTo>
                    <a:pt x="1142" y="160"/>
                  </a:lnTo>
                  <a:cubicBezTo>
                    <a:pt x="1142" y="160"/>
                    <a:pt x="1165" y="160"/>
                    <a:pt x="1165" y="137"/>
                  </a:cubicBezTo>
                  <a:cubicBezTo>
                    <a:pt x="1188" y="114"/>
                    <a:pt x="1188" y="114"/>
                    <a:pt x="1165" y="91"/>
                  </a:cubicBezTo>
                  <a:cubicBezTo>
                    <a:pt x="1165" y="69"/>
                    <a:pt x="1165" y="69"/>
                    <a:pt x="1142" y="46"/>
                  </a:cubicBezTo>
                  <a:cubicBezTo>
                    <a:pt x="1097" y="46"/>
                    <a:pt x="1074" y="23"/>
                    <a:pt x="1028" y="0"/>
                  </a:cubicBezTo>
                  <a:close/>
                </a:path>
              </a:pathLst>
            </a:custGeom>
            <a:solidFill>
              <a:srgbClr val="4EB9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95" name="Google Shape;7295;p25"/>
            <p:cNvSpPr/>
            <p:nvPr/>
          </p:nvSpPr>
          <p:spPr>
            <a:xfrm>
              <a:off x="7206675" y="840025"/>
              <a:ext cx="40550" cy="22650"/>
            </a:xfrm>
            <a:custGeom>
              <a:avLst/>
              <a:gdLst/>
              <a:ahLst/>
              <a:cxnLst/>
              <a:rect l="l" t="t" r="r" b="b"/>
              <a:pathLst>
                <a:path w="1622" h="906" extrusionOk="0">
                  <a:moveTo>
                    <a:pt x="1553" y="0"/>
                  </a:moveTo>
                  <a:cubicBezTo>
                    <a:pt x="1439" y="23"/>
                    <a:pt x="1302" y="69"/>
                    <a:pt x="1165" y="114"/>
                  </a:cubicBezTo>
                  <a:cubicBezTo>
                    <a:pt x="1028" y="160"/>
                    <a:pt x="891" y="206"/>
                    <a:pt x="754" y="274"/>
                  </a:cubicBezTo>
                  <a:cubicBezTo>
                    <a:pt x="617" y="343"/>
                    <a:pt x="503" y="411"/>
                    <a:pt x="366" y="480"/>
                  </a:cubicBezTo>
                  <a:cubicBezTo>
                    <a:pt x="320" y="502"/>
                    <a:pt x="252" y="548"/>
                    <a:pt x="206" y="571"/>
                  </a:cubicBezTo>
                  <a:cubicBezTo>
                    <a:pt x="160" y="594"/>
                    <a:pt x="138" y="617"/>
                    <a:pt x="115" y="639"/>
                  </a:cubicBezTo>
                  <a:cubicBezTo>
                    <a:pt x="92" y="639"/>
                    <a:pt x="69" y="662"/>
                    <a:pt x="69" y="685"/>
                  </a:cubicBezTo>
                  <a:cubicBezTo>
                    <a:pt x="46" y="685"/>
                    <a:pt x="23" y="731"/>
                    <a:pt x="1" y="754"/>
                  </a:cubicBezTo>
                  <a:cubicBezTo>
                    <a:pt x="1" y="754"/>
                    <a:pt x="1" y="776"/>
                    <a:pt x="1" y="799"/>
                  </a:cubicBezTo>
                  <a:cubicBezTo>
                    <a:pt x="1" y="822"/>
                    <a:pt x="1" y="868"/>
                    <a:pt x="23" y="890"/>
                  </a:cubicBezTo>
                  <a:cubicBezTo>
                    <a:pt x="42" y="900"/>
                    <a:pt x="65" y="905"/>
                    <a:pt x="89" y="905"/>
                  </a:cubicBezTo>
                  <a:cubicBezTo>
                    <a:pt x="122" y="905"/>
                    <a:pt x="157" y="894"/>
                    <a:pt x="183" y="868"/>
                  </a:cubicBezTo>
                  <a:cubicBezTo>
                    <a:pt x="206" y="845"/>
                    <a:pt x="252" y="822"/>
                    <a:pt x="275" y="799"/>
                  </a:cubicBezTo>
                  <a:cubicBezTo>
                    <a:pt x="297" y="776"/>
                    <a:pt x="320" y="754"/>
                    <a:pt x="343" y="731"/>
                  </a:cubicBezTo>
                  <a:cubicBezTo>
                    <a:pt x="457" y="639"/>
                    <a:pt x="594" y="571"/>
                    <a:pt x="731" y="480"/>
                  </a:cubicBezTo>
                  <a:cubicBezTo>
                    <a:pt x="800" y="434"/>
                    <a:pt x="868" y="388"/>
                    <a:pt x="936" y="343"/>
                  </a:cubicBezTo>
                  <a:cubicBezTo>
                    <a:pt x="1005" y="320"/>
                    <a:pt x="1073" y="274"/>
                    <a:pt x="1142" y="251"/>
                  </a:cubicBezTo>
                  <a:cubicBezTo>
                    <a:pt x="1188" y="229"/>
                    <a:pt x="1210" y="229"/>
                    <a:pt x="1233" y="206"/>
                  </a:cubicBezTo>
                  <a:cubicBezTo>
                    <a:pt x="1302" y="183"/>
                    <a:pt x="1347" y="160"/>
                    <a:pt x="1416" y="137"/>
                  </a:cubicBezTo>
                  <a:cubicBezTo>
                    <a:pt x="1461" y="114"/>
                    <a:pt x="1530" y="114"/>
                    <a:pt x="1576" y="92"/>
                  </a:cubicBezTo>
                  <a:cubicBezTo>
                    <a:pt x="1621" y="92"/>
                    <a:pt x="1621" y="46"/>
                    <a:pt x="1621" y="23"/>
                  </a:cubicBezTo>
                  <a:cubicBezTo>
                    <a:pt x="1621" y="0"/>
                    <a:pt x="1598" y="0"/>
                    <a:pt x="1576" y="0"/>
                  </a:cubicBezTo>
                  <a:close/>
                </a:path>
              </a:pathLst>
            </a:custGeom>
            <a:solidFill>
              <a:srgbClr val="4EB9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96" name="Google Shape;7296;p25"/>
            <p:cNvSpPr/>
            <p:nvPr/>
          </p:nvSpPr>
          <p:spPr>
            <a:xfrm>
              <a:off x="6840900" y="1036300"/>
              <a:ext cx="42250" cy="41725"/>
            </a:xfrm>
            <a:custGeom>
              <a:avLst/>
              <a:gdLst/>
              <a:ahLst/>
              <a:cxnLst/>
              <a:rect l="l" t="t" r="r" b="b"/>
              <a:pathLst>
                <a:path w="1690" h="1669" extrusionOk="0">
                  <a:moveTo>
                    <a:pt x="840" y="0"/>
                  </a:moveTo>
                  <a:cubicBezTo>
                    <a:pt x="827" y="0"/>
                    <a:pt x="813" y="1"/>
                    <a:pt x="800" y="1"/>
                  </a:cubicBezTo>
                  <a:cubicBezTo>
                    <a:pt x="343" y="24"/>
                    <a:pt x="1" y="412"/>
                    <a:pt x="23" y="869"/>
                  </a:cubicBezTo>
                  <a:cubicBezTo>
                    <a:pt x="46" y="1311"/>
                    <a:pt x="412" y="1668"/>
                    <a:pt x="850" y="1668"/>
                  </a:cubicBezTo>
                  <a:cubicBezTo>
                    <a:pt x="864" y="1668"/>
                    <a:pt x="877" y="1668"/>
                    <a:pt x="891" y="1667"/>
                  </a:cubicBezTo>
                  <a:cubicBezTo>
                    <a:pt x="1347" y="1645"/>
                    <a:pt x="1690" y="1257"/>
                    <a:pt x="1667" y="800"/>
                  </a:cubicBezTo>
                  <a:cubicBezTo>
                    <a:pt x="1645" y="357"/>
                    <a:pt x="1279" y="0"/>
                    <a:pt x="840" y="0"/>
                  </a:cubicBezTo>
                  <a:close/>
                </a:path>
              </a:pathLst>
            </a:custGeom>
            <a:solidFill>
              <a:srgbClr val="FEA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97" name="Google Shape;7297;p25"/>
            <p:cNvSpPr/>
            <p:nvPr/>
          </p:nvSpPr>
          <p:spPr>
            <a:xfrm>
              <a:off x="6834625" y="1100200"/>
              <a:ext cx="42825" cy="41725"/>
            </a:xfrm>
            <a:custGeom>
              <a:avLst/>
              <a:gdLst/>
              <a:ahLst/>
              <a:cxnLst/>
              <a:rect l="l" t="t" r="r" b="b"/>
              <a:pathLst>
                <a:path w="1713" h="1669" extrusionOk="0">
                  <a:moveTo>
                    <a:pt x="863" y="1"/>
                  </a:moveTo>
                  <a:cubicBezTo>
                    <a:pt x="849" y="1"/>
                    <a:pt x="836" y="1"/>
                    <a:pt x="822" y="2"/>
                  </a:cubicBezTo>
                  <a:cubicBezTo>
                    <a:pt x="366" y="24"/>
                    <a:pt x="1" y="412"/>
                    <a:pt x="23" y="869"/>
                  </a:cubicBezTo>
                  <a:cubicBezTo>
                    <a:pt x="46" y="1312"/>
                    <a:pt x="411" y="1669"/>
                    <a:pt x="850" y="1669"/>
                  </a:cubicBezTo>
                  <a:cubicBezTo>
                    <a:pt x="864" y="1669"/>
                    <a:pt x="877" y="1669"/>
                    <a:pt x="891" y="1668"/>
                  </a:cubicBezTo>
                  <a:cubicBezTo>
                    <a:pt x="1347" y="1645"/>
                    <a:pt x="1712" y="1257"/>
                    <a:pt x="1690" y="800"/>
                  </a:cubicBezTo>
                  <a:cubicBezTo>
                    <a:pt x="1667" y="358"/>
                    <a:pt x="1302" y="1"/>
                    <a:pt x="863" y="1"/>
                  </a:cubicBezTo>
                  <a:close/>
                </a:path>
              </a:pathLst>
            </a:custGeom>
            <a:solidFill>
              <a:srgbClr val="FEA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98" name="Google Shape;7298;p25"/>
            <p:cNvSpPr/>
            <p:nvPr/>
          </p:nvSpPr>
          <p:spPr>
            <a:xfrm>
              <a:off x="6903675" y="1109325"/>
              <a:ext cx="42250" cy="41750"/>
            </a:xfrm>
            <a:custGeom>
              <a:avLst/>
              <a:gdLst/>
              <a:ahLst/>
              <a:cxnLst/>
              <a:rect l="l" t="t" r="r" b="b"/>
              <a:pathLst>
                <a:path w="1690" h="1670" extrusionOk="0">
                  <a:moveTo>
                    <a:pt x="840" y="1"/>
                  </a:moveTo>
                  <a:cubicBezTo>
                    <a:pt x="826" y="1"/>
                    <a:pt x="813" y="1"/>
                    <a:pt x="799" y="2"/>
                  </a:cubicBezTo>
                  <a:cubicBezTo>
                    <a:pt x="343" y="25"/>
                    <a:pt x="0" y="413"/>
                    <a:pt x="23" y="869"/>
                  </a:cubicBezTo>
                  <a:cubicBezTo>
                    <a:pt x="45" y="1312"/>
                    <a:pt x="411" y="1669"/>
                    <a:pt x="850" y="1669"/>
                  </a:cubicBezTo>
                  <a:cubicBezTo>
                    <a:pt x="863" y="1669"/>
                    <a:pt x="877" y="1669"/>
                    <a:pt x="891" y="1668"/>
                  </a:cubicBezTo>
                  <a:cubicBezTo>
                    <a:pt x="1347" y="1645"/>
                    <a:pt x="1689" y="1257"/>
                    <a:pt x="1667" y="801"/>
                  </a:cubicBezTo>
                  <a:cubicBezTo>
                    <a:pt x="1645" y="358"/>
                    <a:pt x="1279" y="1"/>
                    <a:pt x="840" y="1"/>
                  </a:cubicBezTo>
                  <a:close/>
                </a:path>
              </a:pathLst>
            </a:custGeom>
            <a:solidFill>
              <a:srgbClr val="FEA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99" name="Google Shape;7299;p25"/>
            <p:cNvSpPr/>
            <p:nvPr/>
          </p:nvSpPr>
          <p:spPr>
            <a:xfrm>
              <a:off x="6923075" y="1173850"/>
              <a:ext cx="41675" cy="41100"/>
            </a:xfrm>
            <a:custGeom>
              <a:avLst/>
              <a:gdLst/>
              <a:ahLst/>
              <a:cxnLst/>
              <a:rect l="l" t="t" r="r" b="b"/>
              <a:pathLst>
                <a:path w="1667" h="1644" extrusionOk="0">
                  <a:moveTo>
                    <a:pt x="799" y="0"/>
                  </a:moveTo>
                  <a:cubicBezTo>
                    <a:pt x="343" y="23"/>
                    <a:pt x="0" y="411"/>
                    <a:pt x="23" y="867"/>
                  </a:cubicBezTo>
                  <a:cubicBezTo>
                    <a:pt x="23" y="1255"/>
                    <a:pt x="320" y="1575"/>
                    <a:pt x="708" y="1643"/>
                  </a:cubicBezTo>
                  <a:cubicBezTo>
                    <a:pt x="982" y="1415"/>
                    <a:pt x="1302" y="1210"/>
                    <a:pt x="1621" y="1027"/>
                  </a:cubicBezTo>
                  <a:lnTo>
                    <a:pt x="1644" y="1027"/>
                  </a:lnTo>
                  <a:cubicBezTo>
                    <a:pt x="1667" y="959"/>
                    <a:pt x="1667" y="867"/>
                    <a:pt x="1667" y="776"/>
                  </a:cubicBezTo>
                  <a:cubicBezTo>
                    <a:pt x="1644" y="342"/>
                    <a:pt x="1279" y="0"/>
                    <a:pt x="845" y="0"/>
                  </a:cubicBezTo>
                  <a:close/>
                </a:path>
              </a:pathLst>
            </a:custGeom>
            <a:solidFill>
              <a:srgbClr val="FEA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00" name="Google Shape;7300;p25"/>
            <p:cNvSpPr/>
            <p:nvPr/>
          </p:nvSpPr>
          <p:spPr>
            <a:xfrm>
              <a:off x="6852875" y="1174950"/>
              <a:ext cx="42250" cy="41175"/>
            </a:xfrm>
            <a:custGeom>
              <a:avLst/>
              <a:gdLst/>
              <a:ahLst/>
              <a:cxnLst/>
              <a:rect l="l" t="t" r="r" b="b"/>
              <a:pathLst>
                <a:path w="1690" h="1647" extrusionOk="0">
                  <a:moveTo>
                    <a:pt x="845" y="1"/>
                  </a:moveTo>
                  <a:cubicBezTo>
                    <a:pt x="830" y="1"/>
                    <a:pt x="815" y="1"/>
                    <a:pt x="800" y="2"/>
                  </a:cubicBezTo>
                  <a:cubicBezTo>
                    <a:pt x="343" y="25"/>
                    <a:pt x="1" y="413"/>
                    <a:pt x="24" y="869"/>
                  </a:cubicBezTo>
                  <a:cubicBezTo>
                    <a:pt x="46" y="1311"/>
                    <a:pt x="410" y="1646"/>
                    <a:pt x="848" y="1646"/>
                  </a:cubicBezTo>
                  <a:cubicBezTo>
                    <a:pt x="862" y="1646"/>
                    <a:pt x="877" y="1646"/>
                    <a:pt x="891" y="1645"/>
                  </a:cubicBezTo>
                  <a:cubicBezTo>
                    <a:pt x="1348" y="1645"/>
                    <a:pt x="1690" y="1234"/>
                    <a:pt x="1667" y="778"/>
                  </a:cubicBezTo>
                  <a:cubicBezTo>
                    <a:pt x="1667" y="336"/>
                    <a:pt x="1303" y="1"/>
                    <a:pt x="845" y="1"/>
                  </a:cubicBezTo>
                  <a:close/>
                </a:path>
              </a:pathLst>
            </a:custGeom>
            <a:solidFill>
              <a:srgbClr val="FEA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01" name="Google Shape;7301;p25"/>
            <p:cNvSpPr/>
            <p:nvPr/>
          </p:nvSpPr>
          <p:spPr>
            <a:xfrm>
              <a:off x="6755875" y="1106475"/>
              <a:ext cx="42825" cy="41175"/>
            </a:xfrm>
            <a:custGeom>
              <a:avLst/>
              <a:gdLst/>
              <a:ahLst/>
              <a:cxnLst/>
              <a:rect l="l" t="t" r="r" b="b"/>
              <a:pathLst>
                <a:path w="1713" h="1647" extrusionOk="0">
                  <a:moveTo>
                    <a:pt x="865" y="1"/>
                  </a:moveTo>
                  <a:cubicBezTo>
                    <a:pt x="851" y="1"/>
                    <a:pt x="837" y="1"/>
                    <a:pt x="822" y="2"/>
                  </a:cubicBezTo>
                  <a:cubicBezTo>
                    <a:pt x="366" y="25"/>
                    <a:pt x="1" y="413"/>
                    <a:pt x="23" y="869"/>
                  </a:cubicBezTo>
                  <a:cubicBezTo>
                    <a:pt x="46" y="1311"/>
                    <a:pt x="410" y="1646"/>
                    <a:pt x="848" y="1646"/>
                  </a:cubicBezTo>
                  <a:cubicBezTo>
                    <a:pt x="862" y="1646"/>
                    <a:pt x="876" y="1646"/>
                    <a:pt x="891" y="1645"/>
                  </a:cubicBezTo>
                  <a:cubicBezTo>
                    <a:pt x="1347" y="1622"/>
                    <a:pt x="1713" y="1234"/>
                    <a:pt x="1690" y="778"/>
                  </a:cubicBezTo>
                  <a:cubicBezTo>
                    <a:pt x="1668" y="336"/>
                    <a:pt x="1303" y="1"/>
                    <a:pt x="865" y="1"/>
                  </a:cubicBezTo>
                  <a:close/>
                </a:path>
              </a:pathLst>
            </a:custGeom>
            <a:solidFill>
              <a:srgbClr val="FEA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02" name="Google Shape;7302;p25"/>
            <p:cNvSpPr/>
            <p:nvPr/>
          </p:nvSpPr>
          <p:spPr>
            <a:xfrm>
              <a:off x="6767850" y="1170950"/>
              <a:ext cx="42825" cy="41750"/>
            </a:xfrm>
            <a:custGeom>
              <a:avLst/>
              <a:gdLst/>
              <a:ahLst/>
              <a:cxnLst/>
              <a:rect l="l" t="t" r="r" b="b"/>
              <a:pathLst>
                <a:path w="1713" h="1670" extrusionOk="0">
                  <a:moveTo>
                    <a:pt x="863" y="1"/>
                  </a:moveTo>
                  <a:cubicBezTo>
                    <a:pt x="850" y="1"/>
                    <a:pt x="836" y="1"/>
                    <a:pt x="823" y="2"/>
                  </a:cubicBezTo>
                  <a:cubicBezTo>
                    <a:pt x="366" y="25"/>
                    <a:pt x="1" y="413"/>
                    <a:pt x="24" y="869"/>
                  </a:cubicBezTo>
                  <a:cubicBezTo>
                    <a:pt x="46" y="1312"/>
                    <a:pt x="412" y="1669"/>
                    <a:pt x="851" y="1669"/>
                  </a:cubicBezTo>
                  <a:cubicBezTo>
                    <a:pt x="864" y="1669"/>
                    <a:pt x="878" y="1669"/>
                    <a:pt x="891" y="1668"/>
                  </a:cubicBezTo>
                  <a:cubicBezTo>
                    <a:pt x="1348" y="1645"/>
                    <a:pt x="1713" y="1257"/>
                    <a:pt x="1690" y="801"/>
                  </a:cubicBezTo>
                  <a:cubicBezTo>
                    <a:pt x="1668" y="358"/>
                    <a:pt x="1302" y="1"/>
                    <a:pt x="863" y="1"/>
                  </a:cubicBezTo>
                  <a:close/>
                </a:path>
              </a:pathLst>
            </a:custGeom>
            <a:solidFill>
              <a:srgbClr val="FEA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03" name="Google Shape;7303;p25"/>
            <p:cNvSpPr/>
            <p:nvPr/>
          </p:nvSpPr>
          <p:spPr>
            <a:xfrm>
              <a:off x="6806675" y="1246875"/>
              <a:ext cx="42250" cy="38825"/>
            </a:xfrm>
            <a:custGeom>
              <a:avLst/>
              <a:gdLst/>
              <a:ahLst/>
              <a:cxnLst/>
              <a:rect l="l" t="t" r="r" b="b"/>
              <a:pathLst>
                <a:path w="1690" h="1553" extrusionOk="0">
                  <a:moveTo>
                    <a:pt x="845" y="1"/>
                  </a:moveTo>
                  <a:cubicBezTo>
                    <a:pt x="845" y="1"/>
                    <a:pt x="822" y="24"/>
                    <a:pt x="822" y="24"/>
                  </a:cubicBezTo>
                  <a:cubicBezTo>
                    <a:pt x="365" y="24"/>
                    <a:pt x="0" y="412"/>
                    <a:pt x="23" y="868"/>
                  </a:cubicBezTo>
                  <a:cubicBezTo>
                    <a:pt x="46" y="1165"/>
                    <a:pt x="206" y="1439"/>
                    <a:pt x="434" y="1553"/>
                  </a:cubicBezTo>
                  <a:cubicBezTo>
                    <a:pt x="594" y="1484"/>
                    <a:pt x="731" y="1393"/>
                    <a:pt x="890" y="1325"/>
                  </a:cubicBezTo>
                  <a:cubicBezTo>
                    <a:pt x="1141" y="1188"/>
                    <a:pt x="1415" y="1051"/>
                    <a:pt x="1666" y="914"/>
                  </a:cubicBezTo>
                  <a:cubicBezTo>
                    <a:pt x="1689" y="868"/>
                    <a:pt x="1689" y="845"/>
                    <a:pt x="1689" y="800"/>
                  </a:cubicBezTo>
                  <a:cubicBezTo>
                    <a:pt x="1666" y="366"/>
                    <a:pt x="1301" y="1"/>
                    <a:pt x="845" y="1"/>
                  </a:cubicBezTo>
                  <a:close/>
                </a:path>
              </a:pathLst>
            </a:custGeom>
            <a:solidFill>
              <a:srgbClr val="FEA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04" name="Google Shape;7304;p25"/>
            <p:cNvSpPr/>
            <p:nvPr/>
          </p:nvSpPr>
          <p:spPr>
            <a:xfrm>
              <a:off x="6730775" y="1249125"/>
              <a:ext cx="42250" cy="41175"/>
            </a:xfrm>
            <a:custGeom>
              <a:avLst/>
              <a:gdLst/>
              <a:ahLst/>
              <a:cxnLst/>
              <a:rect l="l" t="t" r="r" b="b"/>
              <a:pathLst>
                <a:path w="1690" h="1647" extrusionOk="0">
                  <a:moveTo>
                    <a:pt x="842" y="1"/>
                  </a:moveTo>
                  <a:cubicBezTo>
                    <a:pt x="828" y="1"/>
                    <a:pt x="814" y="1"/>
                    <a:pt x="799" y="2"/>
                  </a:cubicBezTo>
                  <a:cubicBezTo>
                    <a:pt x="343" y="25"/>
                    <a:pt x="0" y="413"/>
                    <a:pt x="23" y="869"/>
                  </a:cubicBezTo>
                  <a:cubicBezTo>
                    <a:pt x="45" y="1311"/>
                    <a:pt x="410" y="1647"/>
                    <a:pt x="847" y="1647"/>
                  </a:cubicBezTo>
                  <a:cubicBezTo>
                    <a:pt x="862" y="1647"/>
                    <a:pt x="876" y="1646"/>
                    <a:pt x="891" y="1645"/>
                  </a:cubicBezTo>
                  <a:cubicBezTo>
                    <a:pt x="1347" y="1623"/>
                    <a:pt x="1689" y="1235"/>
                    <a:pt x="1667" y="778"/>
                  </a:cubicBezTo>
                  <a:cubicBezTo>
                    <a:pt x="1644" y="336"/>
                    <a:pt x="1280" y="1"/>
                    <a:pt x="842" y="1"/>
                  </a:cubicBezTo>
                  <a:close/>
                </a:path>
              </a:pathLst>
            </a:custGeom>
            <a:solidFill>
              <a:srgbClr val="FEA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05" name="Google Shape;7305;p25"/>
            <p:cNvSpPr/>
            <p:nvPr/>
          </p:nvSpPr>
          <p:spPr>
            <a:xfrm>
              <a:off x="6650300" y="1236600"/>
              <a:ext cx="41700" cy="41700"/>
            </a:xfrm>
            <a:custGeom>
              <a:avLst/>
              <a:gdLst/>
              <a:ahLst/>
              <a:cxnLst/>
              <a:rect l="l" t="t" r="r" b="b"/>
              <a:pathLst>
                <a:path w="1668" h="1668" extrusionOk="0">
                  <a:moveTo>
                    <a:pt x="777" y="1"/>
                  </a:moveTo>
                  <a:cubicBezTo>
                    <a:pt x="709" y="1"/>
                    <a:pt x="640" y="24"/>
                    <a:pt x="572" y="47"/>
                  </a:cubicBezTo>
                  <a:cubicBezTo>
                    <a:pt x="572" y="47"/>
                    <a:pt x="572" y="69"/>
                    <a:pt x="572" y="69"/>
                  </a:cubicBezTo>
                  <a:cubicBezTo>
                    <a:pt x="480" y="229"/>
                    <a:pt x="389" y="366"/>
                    <a:pt x="275" y="526"/>
                  </a:cubicBezTo>
                  <a:cubicBezTo>
                    <a:pt x="229" y="594"/>
                    <a:pt x="161" y="663"/>
                    <a:pt x="115" y="731"/>
                  </a:cubicBezTo>
                  <a:lnTo>
                    <a:pt x="69" y="777"/>
                  </a:lnTo>
                  <a:cubicBezTo>
                    <a:pt x="47" y="823"/>
                    <a:pt x="24" y="845"/>
                    <a:pt x="1" y="891"/>
                  </a:cubicBezTo>
                  <a:cubicBezTo>
                    <a:pt x="24" y="1348"/>
                    <a:pt x="412" y="1667"/>
                    <a:pt x="868" y="1667"/>
                  </a:cubicBezTo>
                  <a:cubicBezTo>
                    <a:pt x="1325" y="1644"/>
                    <a:pt x="1667" y="1256"/>
                    <a:pt x="1644" y="800"/>
                  </a:cubicBezTo>
                  <a:cubicBezTo>
                    <a:pt x="1622" y="343"/>
                    <a:pt x="1256" y="1"/>
                    <a:pt x="823" y="1"/>
                  </a:cubicBezTo>
                  <a:close/>
                </a:path>
              </a:pathLst>
            </a:custGeom>
            <a:solidFill>
              <a:srgbClr val="FEA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06" name="Google Shape;7306;p25"/>
            <p:cNvSpPr/>
            <p:nvPr/>
          </p:nvSpPr>
          <p:spPr>
            <a:xfrm>
              <a:off x="6709075" y="1167550"/>
              <a:ext cx="3450" cy="4025"/>
            </a:xfrm>
            <a:custGeom>
              <a:avLst/>
              <a:gdLst/>
              <a:ahLst/>
              <a:cxnLst/>
              <a:rect l="l" t="t" r="r" b="b"/>
              <a:pathLst>
                <a:path w="138" h="161" extrusionOk="0">
                  <a:moveTo>
                    <a:pt x="1" y="161"/>
                  </a:moveTo>
                  <a:cubicBezTo>
                    <a:pt x="47" y="115"/>
                    <a:pt x="92" y="69"/>
                    <a:pt x="138" y="1"/>
                  </a:cubicBezTo>
                  <a:cubicBezTo>
                    <a:pt x="138" y="1"/>
                    <a:pt x="138" y="1"/>
                    <a:pt x="138" y="1"/>
                  </a:cubicBezTo>
                  <a:cubicBezTo>
                    <a:pt x="92" y="69"/>
                    <a:pt x="47" y="115"/>
                    <a:pt x="1" y="161"/>
                  </a:cubicBezTo>
                  <a:close/>
                </a:path>
              </a:pathLst>
            </a:custGeom>
            <a:solidFill>
              <a:srgbClr val="FEA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07" name="Google Shape;7307;p25"/>
            <p:cNvSpPr/>
            <p:nvPr/>
          </p:nvSpPr>
          <p:spPr>
            <a:xfrm>
              <a:off x="6693100" y="1168700"/>
              <a:ext cx="38275" cy="40550"/>
            </a:xfrm>
            <a:custGeom>
              <a:avLst/>
              <a:gdLst/>
              <a:ahLst/>
              <a:cxnLst/>
              <a:rect l="l" t="t" r="r" b="b"/>
              <a:pathLst>
                <a:path w="1531" h="1622" extrusionOk="0">
                  <a:moveTo>
                    <a:pt x="960" y="1"/>
                  </a:moveTo>
                  <a:cubicBezTo>
                    <a:pt x="891" y="92"/>
                    <a:pt x="823" y="160"/>
                    <a:pt x="754" y="252"/>
                  </a:cubicBezTo>
                  <a:cubicBezTo>
                    <a:pt x="526" y="594"/>
                    <a:pt x="275" y="936"/>
                    <a:pt x="1" y="1256"/>
                  </a:cubicBezTo>
                  <a:cubicBezTo>
                    <a:pt x="161" y="1484"/>
                    <a:pt x="435" y="1621"/>
                    <a:pt x="731" y="1621"/>
                  </a:cubicBezTo>
                  <a:cubicBezTo>
                    <a:pt x="1188" y="1598"/>
                    <a:pt x="1530" y="1210"/>
                    <a:pt x="1507" y="754"/>
                  </a:cubicBezTo>
                  <a:cubicBezTo>
                    <a:pt x="1507" y="411"/>
                    <a:pt x="1256" y="115"/>
                    <a:pt x="960" y="1"/>
                  </a:cubicBezTo>
                  <a:close/>
                </a:path>
              </a:pathLst>
            </a:custGeom>
            <a:solidFill>
              <a:srgbClr val="FEA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08" name="Google Shape;7308;p25"/>
            <p:cNvSpPr/>
            <p:nvPr/>
          </p:nvSpPr>
          <p:spPr>
            <a:xfrm>
              <a:off x="6677125" y="1306800"/>
              <a:ext cx="36550" cy="31975"/>
            </a:xfrm>
            <a:custGeom>
              <a:avLst/>
              <a:gdLst/>
              <a:ahLst/>
              <a:cxnLst/>
              <a:rect l="l" t="t" r="r" b="b"/>
              <a:pathLst>
                <a:path w="1462" h="1279" extrusionOk="0">
                  <a:moveTo>
                    <a:pt x="594" y="0"/>
                  </a:moveTo>
                  <a:cubicBezTo>
                    <a:pt x="366" y="23"/>
                    <a:pt x="161" y="114"/>
                    <a:pt x="1" y="274"/>
                  </a:cubicBezTo>
                  <a:cubicBezTo>
                    <a:pt x="24" y="297"/>
                    <a:pt x="46" y="320"/>
                    <a:pt x="46" y="343"/>
                  </a:cubicBezTo>
                  <a:cubicBezTo>
                    <a:pt x="115" y="388"/>
                    <a:pt x="161" y="457"/>
                    <a:pt x="229" y="525"/>
                  </a:cubicBezTo>
                  <a:cubicBezTo>
                    <a:pt x="320" y="617"/>
                    <a:pt x="412" y="731"/>
                    <a:pt x="503" y="845"/>
                  </a:cubicBezTo>
                  <a:cubicBezTo>
                    <a:pt x="594" y="936"/>
                    <a:pt x="686" y="1050"/>
                    <a:pt x="777" y="1164"/>
                  </a:cubicBezTo>
                  <a:cubicBezTo>
                    <a:pt x="822" y="1187"/>
                    <a:pt x="845" y="1233"/>
                    <a:pt x="891" y="1279"/>
                  </a:cubicBezTo>
                  <a:lnTo>
                    <a:pt x="914" y="1279"/>
                  </a:lnTo>
                  <a:cubicBezTo>
                    <a:pt x="937" y="1256"/>
                    <a:pt x="959" y="1256"/>
                    <a:pt x="982" y="1256"/>
                  </a:cubicBezTo>
                  <a:cubicBezTo>
                    <a:pt x="982" y="1233"/>
                    <a:pt x="1005" y="1233"/>
                    <a:pt x="1005" y="1233"/>
                  </a:cubicBezTo>
                  <a:cubicBezTo>
                    <a:pt x="1005" y="1210"/>
                    <a:pt x="1028" y="1210"/>
                    <a:pt x="1028" y="1210"/>
                  </a:cubicBezTo>
                  <a:cubicBezTo>
                    <a:pt x="1051" y="1210"/>
                    <a:pt x="1074" y="1187"/>
                    <a:pt x="1096" y="1187"/>
                  </a:cubicBezTo>
                  <a:cubicBezTo>
                    <a:pt x="1119" y="1187"/>
                    <a:pt x="1142" y="1187"/>
                    <a:pt x="1142" y="1164"/>
                  </a:cubicBezTo>
                  <a:cubicBezTo>
                    <a:pt x="1188" y="1142"/>
                    <a:pt x="1233" y="1142"/>
                    <a:pt x="1279" y="1119"/>
                  </a:cubicBezTo>
                  <a:lnTo>
                    <a:pt x="1302" y="1119"/>
                  </a:lnTo>
                  <a:cubicBezTo>
                    <a:pt x="1347" y="1096"/>
                    <a:pt x="1393" y="1073"/>
                    <a:pt x="1439" y="1050"/>
                  </a:cubicBezTo>
                  <a:cubicBezTo>
                    <a:pt x="1462" y="982"/>
                    <a:pt x="1462" y="891"/>
                    <a:pt x="1462" y="799"/>
                  </a:cubicBezTo>
                  <a:cubicBezTo>
                    <a:pt x="1439" y="343"/>
                    <a:pt x="1074" y="0"/>
                    <a:pt x="640" y="0"/>
                  </a:cubicBezTo>
                  <a:close/>
                </a:path>
              </a:pathLst>
            </a:custGeom>
            <a:solidFill>
              <a:srgbClr val="FEA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09" name="Google Shape;7309;p25"/>
            <p:cNvSpPr/>
            <p:nvPr/>
          </p:nvSpPr>
          <p:spPr>
            <a:xfrm>
              <a:off x="6642325" y="1268000"/>
              <a:ext cx="58225" cy="69625"/>
            </a:xfrm>
            <a:custGeom>
              <a:avLst/>
              <a:gdLst/>
              <a:ahLst/>
              <a:cxnLst/>
              <a:rect l="l" t="t" r="r" b="b"/>
              <a:pathLst>
                <a:path w="2329" h="2785" extrusionOk="0">
                  <a:moveTo>
                    <a:pt x="46" y="0"/>
                  </a:moveTo>
                  <a:cubicBezTo>
                    <a:pt x="0" y="46"/>
                    <a:pt x="0" y="92"/>
                    <a:pt x="23" y="137"/>
                  </a:cubicBezTo>
                  <a:cubicBezTo>
                    <a:pt x="115" y="274"/>
                    <a:pt x="206" y="388"/>
                    <a:pt x="297" y="525"/>
                  </a:cubicBezTo>
                  <a:cubicBezTo>
                    <a:pt x="320" y="525"/>
                    <a:pt x="320" y="548"/>
                    <a:pt x="343" y="548"/>
                  </a:cubicBezTo>
                  <a:cubicBezTo>
                    <a:pt x="343" y="571"/>
                    <a:pt x="343" y="571"/>
                    <a:pt x="343" y="571"/>
                  </a:cubicBezTo>
                  <a:lnTo>
                    <a:pt x="366" y="594"/>
                  </a:lnTo>
                  <a:lnTo>
                    <a:pt x="388" y="617"/>
                  </a:lnTo>
                  <a:cubicBezTo>
                    <a:pt x="411" y="662"/>
                    <a:pt x="434" y="685"/>
                    <a:pt x="457" y="731"/>
                  </a:cubicBezTo>
                  <a:cubicBezTo>
                    <a:pt x="480" y="753"/>
                    <a:pt x="503" y="776"/>
                    <a:pt x="503" y="776"/>
                  </a:cubicBezTo>
                  <a:cubicBezTo>
                    <a:pt x="503" y="799"/>
                    <a:pt x="525" y="799"/>
                    <a:pt x="525" y="799"/>
                  </a:cubicBezTo>
                  <a:cubicBezTo>
                    <a:pt x="525" y="822"/>
                    <a:pt x="548" y="822"/>
                    <a:pt x="548" y="822"/>
                  </a:cubicBezTo>
                  <a:cubicBezTo>
                    <a:pt x="594" y="890"/>
                    <a:pt x="640" y="959"/>
                    <a:pt x="685" y="1027"/>
                  </a:cubicBezTo>
                  <a:lnTo>
                    <a:pt x="708" y="1027"/>
                  </a:lnTo>
                  <a:cubicBezTo>
                    <a:pt x="731" y="1050"/>
                    <a:pt x="754" y="1096"/>
                    <a:pt x="776" y="1119"/>
                  </a:cubicBezTo>
                  <a:cubicBezTo>
                    <a:pt x="799" y="1142"/>
                    <a:pt x="822" y="1187"/>
                    <a:pt x="845" y="1210"/>
                  </a:cubicBezTo>
                  <a:cubicBezTo>
                    <a:pt x="845" y="1233"/>
                    <a:pt x="845" y="1233"/>
                    <a:pt x="845" y="1233"/>
                  </a:cubicBezTo>
                  <a:cubicBezTo>
                    <a:pt x="868" y="1256"/>
                    <a:pt x="891" y="1278"/>
                    <a:pt x="913" y="1301"/>
                  </a:cubicBezTo>
                  <a:cubicBezTo>
                    <a:pt x="913" y="1301"/>
                    <a:pt x="913" y="1301"/>
                    <a:pt x="936" y="1324"/>
                  </a:cubicBezTo>
                  <a:cubicBezTo>
                    <a:pt x="1050" y="1461"/>
                    <a:pt x="1142" y="1598"/>
                    <a:pt x="1256" y="1712"/>
                  </a:cubicBezTo>
                  <a:cubicBezTo>
                    <a:pt x="1256" y="1735"/>
                    <a:pt x="1279" y="1735"/>
                    <a:pt x="1279" y="1735"/>
                  </a:cubicBezTo>
                  <a:lnTo>
                    <a:pt x="1279" y="1758"/>
                  </a:lnTo>
                  <a:cubicBezTo>
                    <a:pt x="1301" y="1758"/>
                    <a:pt x="1301" y="1781"/>
                    <a:pt x="1324" y="1781"/>
                  </a:cubicBezTo>
                  <a:cubicBezTo>
                    <a:pt x="1324" y="1781"/>
                    <a:pt x="1324" y="1781"/>
                    <a:pt x="1324" y="1803"/>
                  </a:cubicBezTo>
                  <a:cubicBezTo>
                    <a:pt x="1347" y="1826"/>
                    <a:pt x="1370" y="1849"/>
                    <a:pt x="1370" y="1849"/>
                  </a:cubicBezTo>
                  <a:cubicBezTo>
                    <a:pt x="1370" y="1872"/>
                    <a:pt x="1370" y="1872"/>
                    <a:pt x="1370" y="1872"/>
                  </a:cubicBezTo>
                  <a:cubicBezTo>
                    <a:pt x="1393" y="1872"/>
                    <a:pt x="1393" y="1895"/>
                    <a:pt x="1416" y="1895"/>
                  </a:cubicBezTo>
                  <a:cubicBezTo>
                    <a:pt x="1416" y="1895"/>
                    <a:pt x="1416" y="1918"/>
                    <a:pt x="1416" y="1918"/>
                  </a:cubicBezTo>
                  <a:lnTo>
                    <a:pt x="1438" y="1918"/>
                  </a:lnTo>
                  <a:cubicBezTo>
                    <a:pt x="1530" y="2032"/>
                    <a:pt x="1621" y="2146"/>
                    <a:pt x="1712" y="2237"/>
                  </a:cubicBezTo>
                  <a:cubicBezTo>
                    <a:pt x="1712" y="2260"/>
                    <a:pt x="1712" y="2260"/>
                    <a:pt x="1712" y="2260"/>
                  </a:cubicBezTo>
                  <a:cubicBezTo>
                    <a:pt x="1735" y="2260"/>
                    <a:pt x="1758" y="2283"/>
                    <a:pt x="1758" y="2306"/>
                  </a:cubicBezTo>
                  <a:cubicBezTo>
                    <a:pt x="1758" y="2306"/>
                    <a:pt x="1781" y="2306"/>
                    <a:pt x="1781" y="2328"/>
                  </a:cubicBezTo>
                  <a:cubicBezTo>
                    <a:pt x="1781" y="2328"/>
                    <a:pt x="1781" y="2328"/>
                    <a:pt x="1804" y="2351"/>
                  </a:cubicBezTo>
                  <a:cubicBezTo>
                    <a:pt x="1826" y="2374"/>
                    <a:pt x="1849" y="2397"/>
                    <a:pt x="1849" y="2420"/>
                  </a:cubicBezTo>
                  <a:cubicBezTo>
                    <a:pt x="1963" y="2534"/>
                    <a:pt x="2055" y="2648"/>
                    <a:pt x="2169" y="2762"/>
                  </a:cubicBezTo>
                  <a:cubicBezTo>
                    <a:pt x="2192" y="2785"/>
                    <a:pt x="2214" y="2785"/>
                    <a:pt x="2237" y="2785"/>
                  </a:cubicBezTo>
                  <a:cubicBezTo>
                    <a:pt x="2260" y="2785"/>
                    <a:pt x="2283" y="2762"/>
                    <a:pt x="2306" y="2739"/>
                  </a:cubicBezTo>
                  <a:cubicBezTo>
                    <a:pt x="2329" y="2716"/>
                    <a:pt x="2329" y="2694"/>
                    <a:pt x="2329" y="2671"/>
                  </a:cubicBezTo>
                  <a:cubicBezTo>
                    <a:pt x="2329" y="2648"/>
                    <a:pt x="2306" y="2625"/>
                    <a:pt x="2283" y="2602"/>
                  </a:cubicBezTo>
                  <a:cubicBezTo>
                    <a:pt x="2214" y="2511"/>
                    <a:pt x="2123" y="2420"/>
                    <a:pt x="2055" y="2351"/>
                  </a:cubicBezTo>
                  <a:cubicBezTo>
                    <a:pt x="2055" y="2328"/>
                    <a:pt x="2032" y="2328"/>
                    <a:pt x="2032" y="2306"/>
                  </a:cubicBezTo>
                  <a:lnTo>
                    <a:pt x="2009" y="2306"/>
                  </a:lnTo>
                  <a:lnTo>
                    <a:pt x="2009" y="2283"/>
                  </a:lnTo>
                  <a:cubicBezTo>
                    <a:pt x="1986" y="2283"/>
                    <a:pt x="1986" y="2260"/>
                    <a:pt x="1963" y="2260"/>
                  </a:cubicBezTo>
                  <a:cubicBezTo>
                    <a:pt x="1963" y="2260"/>
                    <a:pt x="1963" y="2237"/>
                    <a:pt x="1963" y="2237"/>
                  </a:cubicBezTo>
                  <a:cubicBezTo>
                    <a:pt x="1941" y="2237"/>
                    <a:pt x="1941" y="2214"/>
                    <a:pt x="1918" y="2191"/>
                  </a:cubicBezTo>
                  <a:lnTo>
                    <a:pt x="1872" y="2146"/>
                  </a:lnTo>
                  <a:cubicBezTo>
                    <a:pt x="1758" y="2009"/>
                    <a:pt x="1644" y="1872"/>
                    <a:pt x="1553" y="1758"/>
                  </a:cubicBezTo>
                  <a:cubicBezTo>
                    <a:pt x="1530" y="1758"/>
                    <a:pt x="1530" y="1758"/>
                    <a:pt x="1530" y="1735"/>
                  </a:cubicBezTo>
                  <a:cubicBezTo>
                    <a:pt x="1530" y="1735"/>
                    <a:pt x="1530" y="1735"/>
                    <a:pt x="1507" y="1712"/>
                  </a:cubicBezTo>
                  <a:cubicBezTo>
                    <a:pt x="1484" y="1689"/>
                    <a:pt x="1484" y="1666"/>
                    <a:pt x="1461" y="1644"/>
                  </a:cubicBezTo>
                  <a:lnTo>
                    <a:pt x="1438" y="1644"/>
                  </a:lnTo>
                  <a:cubicBezTo>
                    <a:pt x="1438" y="1644"/>
                    <a:pt x="1438" y="1621"/>
                    <a:pt x="1438" y="1621"/>
                  </a:cubicBezTo>
                  <a:cubicBezTo>
                    <a:pt x="1416" y="1598"/>
                    <a:pt x="1416" y="1598"/>
                    <a:pt x="1393" y="1575"/>
                  </a:cubicBezTo>
                  <a:cubicBezTo>
                    <a:pt x="1279" y="1438"/>
                    <a:pt x="1165" y="1301"/>
                    <a:pt x="1073" y="1187"/>
                  </a:cubicBezTo>
                  <a:cubicBezTo>
                    <a:pt x="1050" y="1164"/>
                    <a:pt x="1050" y="1142"/>
                    <a:pt x="1028" y="1142"/>
                  </a:cubicBezTo>
                  <a:cubicBezTo>
                    <a:pt x="1028" y="1119"/>
                    <a:pt x="1028" y="1119"/>
                    <a:pt x="1028" y="1119"/>
                  </a:cubicBezTo>
                  <a:lnTo>
                    <a:pt x="1005" y="1119"/>
                  </a:lnTo>
                  <a:cubicBezTo>
                    <a:pt x="982" y="1073"/>
                    <a:pt x="982" y="1050"/>
                    <a:pt x="959" y="1027"/>
                  </a:cubicBezTo>
                  <a:lnTo>
                    <a:pt x="913" y="1005"/>
                  </a:lnTo>
                  <a:cubicBezTo>
                    <a:pt x="891" y="959"/>
                    <a:pt x="891" y="936"/>
                    <a:pt x="868" y="913"/>
                  </a:cubicBezTo>
                  <a:lnTo>
                    <a:pt x="845" y="913"/>
                  </a:lnTo>
                  <a:cubicBezTo>
                    <a:pt x="822" y="868"/>
                    <a:pt x="776" y="799"/>
                    <a:pt x="731" y="753"/>
                  </a:cubicBezTo>
                  <a:cubicBezTo>
                    <a:pt x="708" y="731"/>
                    <a:pt x="708" y="731"/>
                    <a:pt x="708" y="708"/>
                  </a:cubicBezTo>
                  <a:cubicBezTo>
                    <a:pt x="685" y="708"/>
                    <a:pt x="685" y="685"/>
                    <a:pt x="685" y="685"/>
                  </a:cubicBezTo>
                  <a:lnTo>
                    <a:pt x="662" y="685"/>
                  </a:lnTo>
                  <a:lnTo>
                    <a:pt x="662" y="662"/>
                  </a:lnTo>
                  <a:cubicBezTo>
                    <a:pt x="662" y="662"/>
                    <a:pt x="640" y="639"/>
                    <a:pt x="640" y="639"/>
                  </a:cubicBezTo>
                  <a:cubicBezTo>
                    <a:pt x="640" y="617"/>
                    <a:pt x="617" y="617"/>
                    <a:pt x="617" y="617"/>
                  </a:cubicBezTo>
                  <a:cubicBezTo>
                    <a:pt x="617" y="594"/>
                    <a:pt x="617" y="594"/>
                    <a:pt x="617" y="594"/>
                  </a:cubicBezTo>
                  <a:cubicBezTo>
                    <a:pt x="594" y="594"/>
                    <a:pt x="594" y="594"/>
                    <a:pt x="594" y="571"/>
                  </a:cubicBezTo>
                  <a:cubicBezTo>
                    <a:pt x="571" y="548"/>
                    <a:pt x="571" y="525"/>
                    <a:pt x="548" y="502"/>
                  </a:cubicBezTo>
                  <a:cubicBezTo>
                    <a:pt x="525" y="502"/>
                    <a:pt x="525" y="502"/>
                    <a:pt x="525" y="480"/>
                  </a:cubicBezTo>
                  <a:cubicBezTo>
                    <a:pt x="525" y="480"/>
                    <a:pt x="503" y="480"/>
                    <a:pt x="503" y="457"/>
                  </a:cubicBezTo>
                  <a:cubicBezTo>
                    <a:pt x="480" y="434"/>
                    <a:pt x="480" y="411"/>
                    <a:pt x="457" y="411"/>
                  </a:cubicBezTo>
                  <a:cubicBezTo>
                    <a:pt x="457" y="388"/>
                    <a:pt x="457" y="388"/>
                    <a:pt x="457" y="388"/>
                  </a:cubicBezTo>
                  <a:cubicBezTo>
                    <a:pt x="366" y="274"/>
                    <a:pt x="274" y="160"/>
                    <a:pt x="183" y="46"/>
                  </a:cubicBezTo>
                  <a:cubicBezTo>
                    <a:pt x="160" y="0"/>
                    <a:pt x="137" y="0"/>
                    <a:pt x="115" y="0"/>
                  </a:cubicBez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10" name="Google Shape;7310;p25"/>
            <p:cNvSpPr/>
            <p:nvPr/>
          </p:nvSpPr>
          <p:spPr>
            <a:xfrm>
              <a:off x="7127925" y="834325"/>
              <a:ext cx="95900" cy="114150"/>
            </a:xfrm>
            <a:custGeom>
              <a:avLst/>
              <a:gdLst/>
              <a:ahLst/>
              <a:cxnLst/>
              <a:rect l="l" t="t" r="r" b="b"/>
              <a:pathLst>
                <a:path w="3836" h="4566" extrusionOk="0">
                  <a:moveTo>
                    <a:pt x="115" y="0"/>
                  </a:moveTo>
                  <a:cubicBezTo>
                    <a:pt x="92" y="0"/>
                    <a:pt x="69" y="23"/>
                    <a:pt x="46" y="23"/>
                  </a:cubicBezTo>
                  <a:cubicBezTo>
                    <a:pt x="1" y="69"/>
                    <a:pt x="1" y="114"/>
                    <a:pt x="24" y="160"/>
                  </a:cubicBezTo>
                  <a:cubicBezTo>
                    <a:pt x="229" y="434"/>
                    <a:pt x="412" y="708"/>
                    <a:pt x="617" y="982"/>
                  </a:cubicBezTo>
                  <a:cubicBezTo>
                    <a:pt x="617" y="982"/>
                    <a:pt x="617" y="1004"/>
                    <a:pt x="617" y="1004"/>
                  </a:cubicBezTo>
                  <a:lnTo>
                    <a:pt x="640" y="1004"/>
                  </a:lnTo>
                  <a:cubicBezTo>
                    <a:pt x="663" y="1050"/>
                    <a:pt x="686" y="1073"/>
                    <a:pt x="708" y="1118"/>
                  </a:cubicBezTo>
                  <a:lnTo>
                    <a:pt x="731" y="1118"/>
                  </a:lnTo>
                  <a:cubicBezTo>
                    <a:pt x="868" y="1324"/>
                    <a:pt x="1005" y="1507"/>
                    <a:pt x="1165" y="1712"/>
                  </a:cubicBezTo>
                  <a:cubicBezTo>
                    <a:pt x="1210" y="1758"/>
                    <a:pt x="1233" y="1803"/>
                    <a:pt x="1279" y="1849"/>
                  </a:cubicBezTo>
                  <a:cubicBezTo>
                    <a:pt x="1279" y="1872"/>
                    <a:pt x="1302" y="1872"/>
                    <a:pt x="1302" y="1895"/>
                  </a:cubicBezTo>
                  <a:lnTo>
                    <a:pt x="1325" y="1895"/>
                  </a:lnTo>
                  <a:cubicBezTo>
                    <a:pt x="1370" y="1963"/>
                    <a:pt x="1416" y="2009"/>
                    <a:pt x="1462" y="2077"/>
                  </a:cubicBezTo>
                  <a:cubicBezTo>
                    <a:pt x="1462" y="2077"/>
                    <a:pt x="1462" y="2100"/>
                    <a:pt x="1484" y="2100"/>
                  </a:cubicBezTo>
                  <a:cubicBezTo>
                    <a:pt x="1644" y="2283"/>
                    <a:pt x="1804" y="2488"/>
                    <a:pt x="1964" y="2671"/>
                  </a:cubicBezTo>
                  <a:cubicBezTo>
                    <a:pt x="1987" y="2693"/>
                    <a:pt x="2009" y="2739"/>
                    <a:pt x="2032" y="2762"/>
                  </a:cubicBezTo>
                  <a:cubicBezTo>
                    <a:pt x="2032" y="2762"/>
                    <a:pt x="2055" y="2785"/>
                    <a:pt x="2055" y="2785"/>
                  </a:cubicBezTo>
                  <a:cubicBezTo>
                    <a:pt x="2169" y="2922"/>
                    <a:pt x="2306" y="3059"/>
                    <a:pt x="2420" y="3196"/>
                  </a:cubicBezTo>
                  <a:cubicBezTo>
                    <a:pt x="2443" y="3218"/>
                    <a:pt x="2443" y="3241"/>
                    <a:pt x="2466" y="3264"/>
                  </a:cubicBezTo>
                  <a:cubicBezTo>
                    <a:pt x="2489" y="3287"/>
                    <a:pt x="2534" y="3333"/>
                    <a:pt x="2557" y="3355"/>
                  </a:cubicBezTo>
                  <a:cubicBezTo>
                    <a:pt x="2557" y="3378"/>
                    <a:pt x="2580" y="3378"/>
                    <a:pt x="2580" y="3378"/>
                  </a:cubicBezTo>
                  <a:cubicBezTo>
                    <a:pt x="2580" y="3378"/>
                    <a:pt x="2580" y="3401"/>
                    <a:pt x="2580" y="3401"/>
                  </a:cubicBezTo>
                  <a:cubicBezTo>
                    <a:pt x="2694" y="3515"/>
                    <a:pt x="2808" y="3629"/>
                    <a:pt x="2922" y="3743"/>
                  </a:cubicBezTo>
                  <a:cubicBezTo>
                    <a:pt x="2922" y="3766"/>
                    <a:pt x="2945" y="3789"/>
                    <a:pt x="2968" y="3812"/>
                  </a:cubicBezTo>
                  <a:cubicBezTo>
                    <a:pt x="2991" y="3835"/>
                    <a:pt x="3014" y="3858"/>
                    <a:pt x="3037" y="3858"/>
                  </a:cubicBezTo>
                  <a:cubicBezTo>
                    <a:pt x="3037" y="3880"/>
                    <a:pt x="3037" y="3880"/>
                    <a:pt x="3037" y="3880"/>
                  </a:cubicBezTo>
                  <a:cubicBezTo>
                    <a:pt x="3059" y="3880"/>
                    <a:pt x="3059" y="3903"/>
                    <a:pt x="3059" y="3903"/>
                  </a:cubicBezTo>
                  <a:lnTo>
                    <a:pt x="3082" y="3903"/>
                  </a:lnTo>
                  <a:lnTo>
                    <a:pt x="3082" y="3926"/>
                  </a:lnTo>
                  <a:cubicBezTo>
                    <a:pt x="3173" y="4017"/>
                    <a:pt x="3288" y="4131"/>
                    <a:pt x="3379" y="4246"/>
                  </a:cubicBezTo>
                  <a:lnTo>
                    <a:pt x="3402" y="4246"/>
                  </a:lnTo>
                  <a:cubicBezTo>
                    <a:pt x="3402" y="4268"/>
                    <a:pt x="3425" y="4268"/>
                    <a:pt x="3447" y="4291"/>
                  </a:cubicBezTo>
                  <a:lnTo>
                    <a:pt x="3493" y="4360"/>
                  </a:lnTo>
                  <a:cubicBezTo>
                    <a:pt x="3516" y="4360"/>
                    <a:pt x="3516" y="4360"/>
                    <a:pt x="3516" y="4382"/>
                  </a:cubicBezTo>
                  <a:lnTo>
                    <a:pt x="3539" y="4382"/>
                  </a:lnTo>
                  <a:lnTo>
                    <a:pt x="3584" y="4428"/>
                  </a:lnTo>
                  <a:cubicBezTo>
                    <a:pt x="3584" y="4428"/>
                    <a:pt x="3584" y="4428"/>
                    <a:pt x="3584" y="4451"/>
                  </a:cubicBezTo>
                  <a:cubicBezTo>
                    <a:pt x="3584" y="4451"/>
                    <a:pt x="3607" y="4451"/>
                    <a:pt x="3607" y="4474"/>
                  </a:cubicBezTo>
                  <a:lnTo>
                    <a:pt x="3630" y="4474"/>
                  </a:lnTo>
                  <a:cubicBezTo>
                    <a:pt x="3653" y="4497"/>
                    <a:pt x="3653" y="4519"/>
                    <a:pt x="3676" y="4542"/>
                  </a:cubicBezTo>
                  <a:cubicBezTo>
                    <a:pt x="3698" y="4542"/>
                    <a:pt x="3721" y="4565"/>
                    <a:pt x="3744" y="4565"/>
                  </a:cubicBezTo>
                  <a:cubicBezTo>
                    <a:pt x="3767" y="4542"/>
                    <a:pt x="3790" y="4542"/>
                    <a:pt x="3813" y="4519"/>
                  </a:cubicBezTo>
                  <a:cubicBezTo>
                    <a:pt x="3835" y="4497"/>
                    <a:pt x="3835" y="4474"/>
                    <a:pt x="3835" y="4451"/>
                  </a:cubicBezTo>
                  <a:cubicBezTo>
                    <a:pt x="3835" y="4428"/>
                    <a:pt x="3813" y="4405"/>
                    <a:pt x="3790" y="4382"/>
                  </a:cubicBezTo>
                  <a:lnTo>
                    <a:pt x="3744" y="4337"/>
                  </a:lnTo>
                  <a:lnTo>
                    <a:pt x="3721" y="4314"/>
                  </a:lnTo>
                  <a:cubicBezTo>
                    <a:pt x="3721" y="4291"/>
                    <a:pt x="3698" y="4291"/>
                    <a:pt x="3698" y="4291"/>
                  </a:cubicBezTo>
                  <a:cubicBezTo>
                    <a:pt x="3698" y="4291"/>
                    <a:pt x="3698" y="4291"/>
                    <a:pt x="3698" y="4268"/>
                  </a:cubicBezTo>
                  <a:lnTo>
                    <a:pt x="3653" y="4246"/>
                  </a:lnTo>
                  <a:cubicBezTo>
                    <a:pt x="3630" y="4200"/>
                    <a:pt x="3584" y="4177"/>
                    <a:pt x="3562" y="4154"/>
                  </a:cubicBezTo>
                  <a:cubicBezTo>
                    <a:pt x="3562" y="4154"/>
                    <a:pt x="3562" y="4131"/>
                    <a:pt x="3562" y="4131"/>
                  </a:cubicBezTo>
                  <a:lnTo>
                    <a:pt x="3539" y="4131"/>
                  </a:lnTo>
                  <a:cubicBezTo>
                    <a:pt x="3539" y="4109"/>
                    <a:pt x="3516" y="4109"/>
                    <a:pt x="3516" y="4086"/>
                  </a:cubicBezTo>
                  <a:cubicBezTo>
                    <a:pt x="3470" y="4040"/>
                    <a:pt x="3425" y="3994"/>
                    <a:pt x="3379" y="3949"/>
                  </a:cubicBezTo>
                  <a:cubicBezTo>
                    <a:pt x="3379" y="3972"/>
                    <a:pt x="3379" y="3972"/>
                    <a:pt x="3379" y="3972"/>
                  </a:cubicBezTo>
                  <a:cubicBezTo>
                    <a:pt x="3333" y="3903"/>
                    <a:pt x="3288" y="3858"/>
                    <a:pt x="3219" y="3789"/>
                  </a:cubicBezTo>
                  <a:cubicBezTo>
                    <a:pt x="3219" y="3789"/>
                    <a:pt x="3196" y="3766"/>
                    <a:pt x="3196" y="3766"/>
                  </a:cubicBezTo>
                  <a:cubicBezTo>
                    <a:pt x="3173" y="3743"/>
                    <a:pt x="3173" y="3743"/>
                    <a:pt x="3173" y="3721"/>
                  </a:cubicBezTo>
                  <a:lnTo>
                    <a:pt x="3151" y="3721"/>
                  </a:lnTo>
                  <a:cubicBezTo>
                    <a:pt x="3151" y="3698"/>
                    <a:pt x="3128" y="3698"/>
                    <a:pt x="3128" y="3698"/>
                  </a:cubicBezTo>
                  <a:cubicBezTo>
                    <a:pt x="3128" y="3675"/>
                    <a:pt x="3105" y="3675"/>
                    <a:pt x="3105" y="3652"/>
                  </a:cubicBezTo>
                  <a:cubicBezTo>
                    <a:pt x="3082" y="3652"/>
                    <a:pt x="3082" y="3629"/>
                    <a:pt x="3059" y="3629"/>
                  </a:cubicBezTo>
                  <a:cubicBezTo>
                    <a:pt x="3059" y="3629"/>
                    <a:pt x="3059" y="3629"/>
                    <a:pt x="3059" y="3606"/>
                  </a:cubicBezTo>
                  <a:cubicBezTo>
                    <a:pt x="2945" y="3492"/>
                    <a:pt x="2831" y="3378"/>
                    <a:pt x="2717" y="3241"/>
                  </a:cubicBezTo>
                  <a:cubicBezTo>
                    <a:pt x="2694" y="3218"/>
                    <a:pt x="2648" y="3173"/>
                    <a:pt x="2626" y="3150"/>
                  </a:cubicBezTo>
                  <a:lnTo>
                    <a:pt x="2580" y="3081"/>
                  </a:lnTo>
                  <a:cubicBezTo>
                    <a:pt x="2443" y="2945"/>
                    <a:pt x="2329" y="2808"/>
                    <a:pt x="2215" y="2671"/>
                  </a:cubicBezTo>
                  <a:cubicBezTo>
                    <a:pt x="2169" y="2625"/>
                    <a:pt x="2146" y="2602"/>
                    <a:pt x="2124" y="2556"/>
                  </a:cubicBezTo>
                  <a:cubicBezTo>
                    <a:pt x="1964" y="2374"/>
                    <a:pt x="1804" y="2191"/>
                    <a:pt x="1644" y="1986"/>
                  </a:cubicBezTo>
                  <a:cubicBezTo>
                    <a:pt x="1576" y="1917"/>
                    <a:pt x="1507" y="1826"/>
                    <a:pt x="1439" y="1735"/>
                  </a:cubicBezTo>
                  <a:cubicBezTo>
                    <a:pt x="1393" y="1689"/>
                    <a:pt x="1370" y="1643"/>
                    <a:pt x="1325" y="1598"/>
                  </a:cubicBezTo>
                  <a:cubicBezTo>
                    <a:pt x="1325" y="1575"/>
                    <a:pt x="1302" y="1575"/>
                    <a:pt x="1302" y="1575"/>
                  </a:cubicBezTo>
                  <a:cubicBezTo>
                    <a:pt x="1165" y="1392"/>
                    <a:pt x="1028" y="1210"/>
                    <a:pt x="868" y="1004"/>
                  </a:cubicBezTo>
                  <a:cubicBezTo>
                    <a:pt x="868" y="1004"/>
                    <a:pt x="868" y="1004"/>
                    <a:pt x="868" y="982"/>
                  </a:cubicBezTo>
                  <a:cubicBezTo>
                    <a:pt x="845" y="959"/>
                    <a:pt x="800" y="913"/>
                    <a:pt x="777" y="890"/>
                  </a:cubicBezTo>
                  <a:cubicBezTo>
                    <a:pt x="777" y="867"/>
                    <a:pt x="777" y="867"/>
                    <a:pt x="754" y="867"/>
                  </a:cubicBezTo>
                  <a:cubicBezTo>
                    <a:pt x="571" y="593"/>
                    <a:pt x="366" y="320"/>
                    <a:pt x="183" y="46"/>
                  </a:cubicBezTo>
                  <a:cubicBezTo>
                    <a:pt x="161" y="23"/>
                    <a:pt x="138" y="0"/>
                    <a:pt x="115" y="0"/>
                  </a:cubicBez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11" name="Google Shape;7311;p25"/>
            <p:cNvSpPr/>
            <p:nvPr/>
          </p:nvSpPr>
          <p:spPr>
            <a:xfrm>
              <a:off x="6971575" y="972975"/>
              <a:ext cx="256800" cy="257375"/>
            </a:xfrm>
            <a:custGeom>
              <a:avLst/>
              <a:gdLst/>
              <a:ahLst/>
              <a:cxnLst/>
              <a:rect l="l" t="t" r="r" b="b"/>
              <a:pathLst>
                <a:path w="10272" h="10295" extrusionOk="0">
                  <a:moveTo>
                    <a:pt x="9679" y="1"/>
                  </a:moveTo>
                  <a:cubicBezTo>
                    <a:pt x="9679" y="46"/>
                    <a:pt x="9656" y="69"/>
                    <a:pt x="9633" y="115"/>
                  </a:cubicBezTo>
                  <a:cubicBezTo>
                    <a:pt x="9633" y="138"/>
                    <a:pt x="9610" y="160"/>
                    <a:pt x="9587" y="183"/>
                  </a:cubicBezTo>
                  <a:cubicBezTo>
                    <a:pt x="9633" y="206"/>
                    <a:pt x="9656" y="206"/>
                    <a:pt x="9679" y="229"/>
                  </a:cubicBezTo>
                  <a:cubicBezTo>
                    <a:pt x="9679" y="252"/>
                    <a:pt x="9679" y="252"/>
                    <a:pt x="9701" y="252"/>
                  </a:cubicBezTo>
                  <a:lnTo>
                    <a:pt x="9679" y="252"/>
                  </a:lnTo>
                  <a:cubicBezTo>
                    <a:pt x="9747" y="297"/>
                    <a:pt x="9816" y="366"/>
                    <a:pt x="9861" y="411"/>
                  </a:cubicBezTo>
                  <a:cubicBezTo>
                    <a:pt x="9907" y="480"/>
                    <a:pt x="9930" y="548"/>
                    <a:pt x="9975" y="617"/>
                  </a:cubicBezTo>
                  <a:cubicBezTo>
                    <a:pt x="9998" y="731"/>
                    <a:pt x="10021" y="822"/>
                    <a:pt x="10044" y="936"/>
                  </a:cubicBezTo>
                  <a:cubicBezTo>
                    <a:pt x="10044" y="1096"/>
                    <a:pt x="10044" y="1256"/>
                    <a:pt x="10021" y="1416"/>
                  </a:cubicBezTo>
                  <a:lnTo>
                    <a:pt x="10021" y="1439"/>
                  </a:lnTo>
                  <a:cubicBezTo>
                    <a:pt x="9952" y="1781"/>
                    <a:pt x="9838" y="2101"/>
                    <a:pt x="9701" y="2397"/>
                  </a:cubicBezTo>
                  <a:cubicBezTo>
                    <a:pt x="9587" y="2717"/>
                    <a:pt x="9427" y="3014"/>
                    <a:pt x="9245" y="3287"/>
                  </a:cubicBezTo>
                  <a:cubicBezTo>
                    <a:pt x="8971" y="3767"/>
                    <a:pt x="8651" y="4223"/>
                    <a:pt x="8309" y="4634"/>
                  </a:cubicBezTo>
                  <a:cubicBezTo>
                    <a:pt x="7989" y="5045"/>
                    <a:pt x="7647" y="5410"/>
                    <a:pt x="7282" y="5798"/>
                  </a:cubicBezTo>
                  <a:cubicBezTo>
                    <a:pt x="7099" y="5981"/>
                    <a:pt x="6917" y="6163"/>
                    <a:pt x="6711" y="6346"/>
                  </a:cubicBezTo>
                  <a:cubicBezTo>
                    <a:pt x="6529" y="6506"/>
                    <a:pt x="6346" y="6666"/>
                    <a:pt x="6163" y="6848"/>
                  </a:cubicBezTo>
                  <a:cubicBezTo>
                    <a:pt x="5456" y="7487"/>
                    <a:pt x="4748" y="8126"/>
                    <a:pt x="3972" y="8674"/>
                  </a:cubicBezTo>
                  <a:cubicBezTo>
                    <a:pt x="3949" y="8697"/>
                    <a:pt x="3949" y="8697"/>
                    <a:pt x="3949" y="8697"/>
                  </a:cubicBezTo>
                  <a:cubicBezTo>
                    <a:pt x="3310" y="9154"/>
                    <a:pt x="2626" y="9587"/>
                    <a:pt x="1895" y="9861"/>
                  </a:cubicBezTo>
                  <a:lnTo>
                    <a:pt x="1918" y="9861"/>
                  </a:lnTo>
                  <a:cubicBezTo>
                    <a:pt x="1758" y="9907"/>
                    <a:pt x="1621" y="9952"/>
                    <a:pt x="1461" y="9998"/>
                  </a:cubicBezTo>
                  <a:cubicBezTo>
                    <a:pt x="1302" y="10044"/>
                    <a:pt x="1165" y="10089"/>
                    <a:pt x="1005" y="10089"/>
                  </a:cubicBezTo>
                  <a:cubicBezTo>
                    <a:pt x="959" y="10101"/>
                    <a:pt x="914" y="10106"/>
                    <a:pt x="868" y="10106"/>
                  </a:cubicBezTo>
                  <a:cubicBezTo>
                    <a:pt x="822" y="10106"/>
                    <a:pt x="777" y="10101"/>
                    <a:pt x="731" y="10089"/>
                  </a:cubicBezTo>
                  <a:cubicBezTo>
                    <a:pt x="663" y="10089"/>
                    <a:pt x="617" y="10067"/>
                    <a:pt x="548" y="10044"/>
                  </a:cubicBezTo>
                  <a:cubicBezTo>
                    <a:pt x="503" y="10021"/>
                    <a:pt x="480" y="9998"/>
                    <a:pt x="434" y="9975"/>
                  </a:cubicBezTo>
                  <a:cubicBezTo>
                    <a:pt x="389" y="9930"/>
                    <a:pt x="366" y="9907"/>
                    <a:pt x="320" y="9861"/>
                  </a:cubicBezTo>
                  <a:cubicBezTo>
                    <a:pt x="297" y="9815"/>
                    <a:pt x="275" y="9770"/>
                    <a:pt x="252" y="9724"/>
                  </a:cubicBezTo>
                  <a:cubicBezTo>
                    <a:pt x="229" y="9656"/>
                    <a:pt x="229" y="9587"/>
                    <a:pt x="206" y="9519"/>
                  </a:cubicBezTo>
                  <a:cubicBezTo>
                    <a:pt x="206" y="9427"/>
                    <a:pt x="206" y="9336"/>
                    <a:pt x="229" y="9222"/>
                  </a:cubicBezTo>
                  <a:cubicBezTo>
                    <a:pt x="252" y="9108"/>
                    <a:pt x="275" y="8971"/>
                    <a:pt x="320" y="8857"/>
                  </a:cubicBezTo>
                  <a:cubicBezTo>
                    <a:pt x="366" y="8765"/>
                    <a:pt x="411" y="8697"/>
                    <a:pt x="457" y="8606"/>
                  </a:cubicBezTo>
                  <a:cubicBezTo>
                    <a:pt x="480" y="8583"/>
                    <a:pt x="480" y="8514"/>
                    <a:pt x="434" y="8492"/>
                  </a:cubicBezTo>
                  <a:cubicBezTo>
                    <a:pt x="434" y="8492"/>
                    <a:pt x="434" y="8492"/>
                    <a:pt x="411" y="8514"/>
                  </a:cubicBezTo>
                  <a:lnTo>
                    <a:pt x="389" y="8514"/>
                  </a:lnTo>
                  <a:cubicBezTo>
                    <a:pt x="343" y="8560"/>
                    <a:pt x="275" y="8606"/>
                    <a:pt x="229" y="8629"/>
                  </a:cubicBezTo>
                  <a:cubicBezTo>
                    <a:pt x="160" y="8765"/>
                    <a:pt x="92" y="8902"/>
                    <a:pt x="69" y="9039"/>
                  </a:cubicBezTo>
                  <a:cubicBezTo>
                    <a:pt x="46" y="9131"/>
                    <a:pt x="23" y="9222"/>
                    <a:pt x="23" y="9313"/>
                  </a:cubicBezTo>
                  <a:cubicBezTo>
                    <a:pt x="1" y="9382"/>
                    <a:pt x="1" y="9473"/>
                    <a:pt x="23" y="9564"/>
                  </a:cubicBezTo>
                  <a:cubicBezTo>
                    <a:pt x="23" y="9633"/>
                    <a:pt x="46" y="9724"/>
                    <a:pt x="69" y="9793"/>
                  </a:cubicBezTo>
                  <a:cubicBezTo>
                    <a:pt x="92" y="9815"/>
                    <a:pt x="92" y="9861"/>
                    <a:pt x="115" y="9884"/>
                  </a:cubicBezTo>
                  <a:cubicBezTo>
                    <a:pt x="138" y="9930"/>
                    <a:pt x="160" y="9952"/>
                    <a:pt x="183" y="9998"/>
                  </a:cubicBezTo>
                  <a:cubicBezTo>
                    <a:pt x="275" y="10112"/>
                    <a:pt x="434" y="10203"/>
                    <a:pt x="571" y="10249"/>
                  </a:cubicBezTo>
                  <a:cubicBezTo>
                    <a:pt x="663" y="10272"/>
                    <a:pt x="754" y="10295"/>
                    <a:pt x="822" y="10295"/>
                  </a:cubicBezTo>
                  <a:cubicBezTo>
                    <a:pt x="936" y="10295"/>
                    <a:pt x="1051" y="10295"/>
                    <a:pt x="1165" y="10272"/>
                  </a:cubicBezTo>
                  <a:cubicBezTo>
                    <a:pt x="1279" y="10249"/>
                    <a:pt x="1393" y="10226"/>
                    <a:pt x="1507" y="10181"/>
                  </a:cubicBezTo>
                  <a:cubicBezTo>
                    <a:pt x="1621" y="10158"/>
                    <a:pt x="1758" y="10112"/>
                    <a:pt x="1872" y="10067"/>
                  </a:cubicBezTo>
                  <a:cubicBezTo>
                    <a:pt x="2374" y="9884"/>
                    <a:pt x="2831" y="9656"/>
                    <a:pt x="3287" y="9382"/>
                  </a:cubicBezTo>
                  <a:cubicBezTo>
                    <a:pt x="3744" y="9085"/>
                    <a:pt x="4178" y="8765"/>
                    <a:pt x="4611" y="8423"/>
                  </a:cubicBezTo>
                  <a:cubicBezTo>
                    <a:pt x="5022" y="8104"/>
                    <a:pt x="5433" y="7761"/>
                    <a:pt x="5844" y="7396"/>
                  </a:cubicBezTo>
                  <a:cubicBezTo>
                    <a:pt x="6027" y="7236"/>
                    <a:pt x="6209" y="7076"/>
                    <a:pt x="6392" y="6894"/>
                  </a:cubicBezTo>
                  <a:cubicBezTo>
                    <a:pt x="6597" y="6711"/>
                    <a:pt x="6803" y="6529"/>
                    <a:pt x="7008" y="6346"/>
                  </a:cubicBezTo>
                  <a:cubicBezTo>
                    <a:pt x="7419" y="5935"/>
                    <a:pt x="7807" y="5524"/>
                    <a:pt x="8195" y="5091"/>
                  </a:cubicBezTo>
                  <a:cubicBezTo>
                    <a:pt x="8560" y="4657"/>
                    <a:pt x="8902" y="4200"/>
                    <a:pt x="9222" y="3721"/>
                  </a:cubicBezTo>
                  <a:cubicBezTo>
                    <a:pt x="9427" y="3379"/>
                    <a:pt x="9633" y="3036"/>
                    <a:pt x="9793" y="2694"/>
                  </a:cubicBezTo>
                  <a:cubicBezTo>
                    <a:pt x="9952" y="2352"/>
                    <a:pt x="10089" y="1986"/>
                    <a:pt x="10181" y="1598"/>
                  </a:cubicBezTo>
                  <a:cubicBezTo>
                    <a:pt x="10249" y="1279"/>
                    <a:pt x="10272" y="891"/>
                    <a:pt x="10158" y="571"/>
                  </a:cubicBezTo>
                  <a:cubicBezTo>
                    <a:pt x="10112" y="434"/>
                    <a:pt x="10021" y="320"/>
                    <a:pt x="9930" y="206"/>
                  </a:cubicBezTo>
                  <a:cubicBezTo>
                    <a:pt x="9861" y="138"/>
                    <a:pt x="9770" y="69"/>
                    <a:pt x="9679" y="1"/>
                  </a:cubicBez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12" name="Google Shape;7312;p25"/>
            <p:cNvSpPr/>
            <p:nvPr/>
          </p:nvSpPr>
          <p:spPr>
            <a:xfrm>
              <a:off x="7222075" y="1008350"/>
              <a:ext cx="25" cy="25"/>
            </a:xfrm>
            <a:custGeom>
              <a:avLst/>
              <a:gdLst/>
              <a:ahLst/>
              <a:cxnLst/>
              <a:rect l="l" t="t" r="r" b="b"/>
              <a:pathLst>
                <a:path w="1" h="1" extrusionOk="0">
                  <a:moveTo>
                    <a:pt x="1" y="1"/>
                  </a:moveTo>
                  <a:lnTo>
                    <a:pt x="1" y="1"/>
                  </a:ln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13" name="Google Shape;7313;p25"/>
            <p:cNvSpPr/>
            <p:nvPr/>
          </p:nvSpPr>
          <p:spPr>
            <a:xfrm>
              <a:off x="6979575" y="121950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14" name="Google Shape;7314;p25"/>
            <p:cNvSpPr/>
            <p:nvPr/>
          </p:nvSpPr>
          <p:spPr>
            <a:xfrm>
              <a:off x="7213525" y="978675"/>
              <a:ext cx="25" cy="25"/>
            </a:xfrm>
            <a:custGeom>
              <a:avLst/>
              <a:gdLst/>
              <a:ahLst/>
              <a:cxnLst/>
              <a:rect l="l" t="t" r="r" b="b"/>
              <a:pathLst>
                <a:path w="1" h="1" extrusionOk="0">
                  <a:moveTo>
                    <a:pt x="1" y="1"/>
                  </a:moveTo>
                  <a:lnTo>
                    <a:pt x="1" y="1"/>
                  </a:lnTo>
                  <a:lnTo>
                    <a:pt x="1" y="1"/>
                  </a:ln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15" name="Google Shape;7315;p25"/>
            <p:cNvSpPr/>
            <p:nvPr/>
          </p:nvSpPr>
          <p:spPr>
            <a:xfrm>
              <a:off x="7213525" y="978675"/>
              <a:ext cx="25" cy="600"/>
            </a:xfrm>
            <a:custGeom>
              <a:avLst/>
              <a:gdLst/>
              <a:ahLst/>
              <a:cxnLst/>
              <a:rect l="l" t="t" r="r" b="b"/>
              <a:pathLst>
                <a:path w="1" h="24" extrusionOk="0">
                  <a:moveTo>
                    <a:pt x="1" y="24"/>
                  </a:moveTo>
                  <a:cubicBezTo>
                    <a:pt x="1" y="24"/>
                    <a:pt x="1" y="1"/>
                    <a:pt x="1" y="1"/>
                  </a:cubicBezTo>
                  <a:cubicBezTo>
                    <a:pt x="1" y="1"/>
                    <a:pt x="1" y="24"/>
                    <a:pt x="1" y="24"/>
                  </a:cubicBez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16" name="Google Shape;7316;p25"/>
            <p:cNvSpPr/>
            <p:nvPr/>
          </p:nvSpPr>
          <p:spPr>
            <a:xfrm>
              <a:off x="7222075" y="1008350"/>
              <a:ext cx="25" cy="600"/>
            </a:xfrm>
            <a:custGeom>
              <a:avLst/>
              <a:gdLst/>
              <a:ahLst/>
              <a:cxnLst/>
              <a:rect l="l" t="t" r="r" b="b"/>
              <a:pathLst>
                <a:path w="1" h="24" extrusionOk="0">
                  <a:moveTo>
                    <a:pt x="1" y="24"/>
                  </a:moveTo>
                  <a:cubicBezTo>
                    <a:pt x="1" y="24"/>
                    <a:pt x="1" y="24"/>
                    <a:pt x="1" y="24"/>
                  </a:cubicBezTo>
                  <a:lnTo>
                    <a:pt x="1" y="1"/>
                  </a:lnTo>
                  <a:cubicBezTo>
                    <a:pt x="1" y="24"/>
                    <a:pt x="1" y="24"/>
                    <a:pt x="1" y="24"/>
                  </a:cubicBez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17" name="Google Shape;7317;p25"/>
            <p:cNvSpPr/>
            <p:nvPr/>
          </p:nvSpPr>
          <p:spPr>
            <a:xfrm>
              <a:off x="7222075" y="100892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18" name="Google Shape;7318;p25"/>
            <p:cNvSpPr/>
            <p:nvPr/>
          </p:nvSpPr>
          <p:spPr>
            <a:xfrm>
              <a:off x="7019500" y="121950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19" name="Google Shape;7319;p25"/>
            <p:cNvSpPr/>
            <p:nvPr/>
          </p:nvSpPr>
          <p:spPr>
            <a:xfrm>
              <a:off x="7018375" y="1049450"/>
              <a:ext cx="132400" cy="121550"/>
            </a:xfrm>
            <a:custGeom>
              <a:avLst/>
              <a:gdLst/>
              <a:ahLst/>
              <a:cxnLst/>
              <a:rect l="l" t="t" r="r" b="b"/>
              <a:pathLst>
                <a:path w="5296" h="4862" extrusionOk="0">
                  <a:moveTo>
                    <a:pt x="5296" y="0"/>
                  </a:moveTo>
                  <a:lnTo>
                    <a:pt x="5296" y="0"/>
                  </a:lnTo>
                  <a:cubicBezTo>
                    <a:pt x="5182" y="114"/>
                    <a:pt x="5068" y="206"/>
                    <a:pt x="4953" y="297"/>
                  </a:cubicBezTo>
                  <a:cubicBezTo>
                    <a:pt x="4839" y="571"/>
                    <a:pt x="4679" y="822"/>
                    <a:pt x="4520" y="1073"/>
                  </a:cubicBezTo>
                  <a:cubicBezTo>
                    <a:pt x="3926" y="2054"/>
                    <a:pt x="3150" y="2899"/>
                    <a:pt x="2306" y="3675"/>
                  </a:cubicBezTo>
                  <a:cubicBezTo>
                    <a:pt x="2123" y="3835"/>
                    <a:pt x="1963" y="3995"/>
                    <a:pt x="1781" y="4154"/>
                  </a:cubicBezTo>
                  <a:cubicBezTo>
                    <a:pt x="1598" y="4314"/>
                    <a:pt x="1438" y="4451"/>
                    <a:pt x="1233" y="4542"/>
                  </a:cubicBezTo>
                  <a:cubicBezTo>
                    <a:pt x="1164" y="4588"/>
                    <a:pt x="1073" y="4634"/>
                    <a:pt x="982" y="4657"/>
                  </a:cubicBezTo>
                  <a:lnTo>
                    <a:pt x="822" y="4657"/>
                  </a:lnTo>
                  <a:cubicBezTo>
                    <a:pt x="754" y="4657"/>
                    <a:pt x="708" y="4657"/>
                    <a:pt x="662" y="4634"/>
                  </a:cubicBezTo>
                  <a:cubicBezTo>
                    <a:pt x="594" y="4611"/>
                    <a:pt x="548" y="4588"/>
                    <a:pt x="502" y="4565"/>
                  </a:cubicBezTo>
                  <a:cubicBezTo>
                    <a:pt x="411" y="4520"/>
                    <a:pt x="343" y="4451"/>
                    <a:pt x="297" y="4383"/>
                  </a:cubicBezTo>
                  <a:cubicBezTo>
                    <a:pt x="251" y="4337"/>
                    <a:pt x="206" y="4291"/>
                    <a:pt x="160" y="4223"/>
                  </a:cubicBezTo>
                  <a:cubicBezTo>
                    <a:pt x="114" y="4268"/>
                    <a:pt x="69" y="4314"/>
                    <a:pt x="0" y="4337"/>
                  </a:cubicBezTo>
                  <a:cubicBezTo>
                    <a:pt x="137" y="4520"/>
                    <a:pt x="297" y="4702"/>
                    <a:pt x="502" y="4793"/>
                  </a:cubicBezTo>
                  <a:cubicBezTo>
                    <a:pt x="594" y="4839"/>
                    <a:pt x="685" y="4839"/>
                    <a:pt x="776" y="4862"/>
                  </a:cubicBezTo>
                  <a:cubicBezTo>
                    <a:pt x="868" y="4862"/>
                    <a:pt x="959" y="4839"/>
                    <a:pt x="1073" y="4816"/>
                  </a:cubicBezTo>
                  <a:cubicBezTo>
                    <a:pt x="1164" y="4793"/>
                    <a:pt x="1256" y="4771"/>
                    <a:pt x="1324" y="4725"/>
                  </a:cubicBezTo>
                  <a:cubicBezTo>
                    <a:pt x="1438" y="4657"/>
                    <a:pt x="1530" y="4611"/>
                    <a:pt x="1621" y="4542"/>
                  </a:cubicBezTo>
                  <a:cubicBezTo>
                    <a:pt x="1826" y="4383"/>
                    <a:pt x="1986" y="4223"/>
                    <a:pt x="2169" y="4063"/>
                  </a:cubicBezTo>
                  <a:cubicBezTo>
                    <a:pt x="2374" y="3880"/>
                    <a:pt x="2580" y="3698"/>
                    <a:pt x="2762" y="3515"/>
                  </a:cubicBezTo>
                  <a:cubicBezTo>
                    <a:pt x="2968" y="3310"/>
                    <a:pt x="3150" y="3127"/>
                    <a:pt x="3333" y="2922"/>
                  </a:cubicBezTo>
                  <a:cubicBezTo>
                    <a:pt x="3721" y="2534"/>
                    <a:pt x="4063" y="2100"/>
                    <a:pt x="4383" y="1666"/>
                  </a:cubicBezTo>
                  <a:cubicBezTo>
                    <a:pt x="4748" y="1141"/>
                    <a:pt x="5068" y="594"/>
                    <a:pt x="5296" y="0"/>
                  </a:cubicBez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20" name="Google Shape;7320;p25"/>
            <p:cNvSpPr/>
            <p:nvPr/>
          </p:nvSpPr>
          <p:spPr>
            <a:xfrm>
              <a:off x="7131350" y="1076250"/>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21" name="Google Shape;7321;p25"/>
            <p:cNvSpPr/>
            <p:nvPr/>
          </p:nvSpPr>
          <p:spPr>
            <a:xfrm>
              <a:off x="7076000" y="1140750"/>
              <a:ext cx="600" cy="600"/>
            </a:xfrm>
            <a:custGeom>
              <a:avLst/>
              <a:gdLst/>
              <a:ahLst/>
              <a:cxnLst/>
              <a:rect l="l" t="t" r="r" b="b"/>
              <a:pathLst>
                <a:path w="24" h="24" extrusionOk="0">
                  <a:moveTo>
                    <a:pt x="1" y="23"/>
                  </a:moveTo>
                  <a:cubicBezTo>
                    <a:pt x="1" y="23"/>
                    <a:pt x="23" y="23"/>
                    <a:pt x="23" y="0"/>
                  </a:cubicBezTo>
                  <a:cubicBezTo>
                    <a:pt x="23" y="23"/>
                    <a:pt x="1" y="23"/>
                    <a:pt x="1" y="23"/>
                  </a:cubicBez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22" name="Google Shape;7322;p25"/>
            <p:cNvSpPr/>
            <p:nvPr/>
          </p:nvSpPr>
          <p:spPr>
            <a:xfrm>
              <a:off x="7076000" y="1141325"/>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23" name="Google Shape;7323;p25"/>
            <p:cNvSpPr/>
            <p:nvPr/>
          </p:nvSpPr>
          <p:spPr>
            <a:xfrm>
              <a:off x="7171300" y="814350"/>
              <a:ext cx="93025" cy="91550"/>
            </a:xfrm>
            <a:custGeom>
              <a:avLst/>
              <a:gdLst/>
              <a:ahLst/>
              <a:cxnLst/>
              <a:rect l="l" t="t" r="r" b="b"/>
              <a:pathLst>
                <a:path w="3721" h="3662" extrusionOk="0">
                  <a:moveTo>
                    <a:pt x="3356" y="1004"/>
                  </a:moveTo>
                  <a:cubicBezTo>
                    <a:pt x="3356" y="1023"/>
                    <a:pt x="3356" y="1027"/>
                    <a:pt x="3369" y="1027"/>
                  </a:cubicBezTo>
                  <a:lnTo>
                    <a:pt x="3369" y="1027"/>
                  </a:lnTo>
                  <a:cubicBezTo>
                    <a:pt x="3365" y="1020"/>
                    <a:pt x="3360" y="1012"/>
                    <a:pt x="3356" y="1004"/>
                  </a:cubicBezTo>
                  <a:close/>
                  <a:moveTo>
                    <a:pt x="2009" y="0"/>
                  </a:moveTo>
                  <a:cubicBezTo>
                    <a:pt x="1849" y="0"/>
                    <a:pt x="1667" y="46"/>
                    <a:pt x="1484" y="91"/>
                  </a:cubicBezTo>
                  <a:cubicBezTo>
                    <a:pt x="1210" y="160"/>
                    <a:pt x="936" y="320"/>
                    <a:pt x="708" y="479"/>
                  </a:cubicBezTo>
                  <a:cubicBezTo>
                    <a:pt x="457" y="639"/>
                    <a:pt x="229" y="845"/>
                    <a:pt x="23" y="1050"/>
                  </a:cubicBezTo>
                  <a:cubicBezTo>
                    <a:pt x="23" y="1073"/>
                    <a:pt x="0" y="1096"/>
                    <a:pt x="23" y="1119"/>
                  </a:cubicBezTo>
                  <a:cubicBezTo>
                    <a:pt x="23" y="1141"/>
                    <a:pt x="23" y="1164"/>
                    <a:pt x="46" y="1187"/>
                  </a:cubicBezTo>
                  <a:cubicBezTo>
                    <a:pt x="69" y="1210"/>
                    <a:pt x="92" y="1210"/>
                    <a:pt x="115" y="1210"/>
                  </a:cubicBezTo>
                  <a:cubicBezTo>
                    <a:pt x="137" y="1210"/>
                    <a:pt x="160" y="1187"/>
                    <a:pt x="183" y="1164"/>
                  </a:cubicBezTo>
                  <a:cubicBezTo>
                    <a:pt x="229" y="1141"/>
                    <a:pt x="252" y="1096"/>
                    <a:pt x="297" y="1073"/>
                  </a:cubicBezTo>
                  <a:cubicBezTo>
                    <a:pt x="525" y="845"/>
                    <a:pt x="799" y="639"/>
                    <a:pt x="1096" y="457"/>
                  </a:cubicBezTo>
                  <a:cubicBezTo>
                    <a:pt x="1256" y="365"/>
                    <a:pt x="1438" y="297"/>
                    <a:pt x="1621" y="251"/>
                  </a:cubicBezTo>
                  <a:cubicBezTo>
                    <a:pt x="1781" y="228"/>
                    <a:pt x="1918" y="206"/>
                    <a:pt x="2055" y="206"/>
                  </a:cubicBezTo>
                  <a:cubicBezTo>
                    <a:pt x="2169" y="206"/>
                    <a:pt x="2283" y="228"/>
                    <a:pt x="2397" y="251"/>
                  </a:cubicBezTo>
                  <a:cubicBezTo>
                    <a:pt x="2534" y="297"/>
                    <a:pt x="2671" y="365"/>
                    <a:pt x="2785" y="434"/>
                  </a:cubicBezTo>
                  <a:cubicBezTo>
                    <a:pt x="2922" y="502"/>
                    <a:pt x="3036" y="594"/>
                    <a:pt x="3128" y="708"/>
                  </a:cubicBezTo>
                  <a:lnTo>
                    <a:pt x="3128" y="685"/>
                  </a:lnTo>
                  <a:cubicBezTo>
                    <a:pt x="3219" y="799"/>
                    <a:pt x="3310" y="913"/>
                    <a:pt x="3379" y="1027"/>
                  </a:cubicBezTo>
                  <a:cubicBezTo>
                    <a:pt x="3375" y="1027"/>
                    <a:pt x="3372" y="1027"/>
                    <a:pt x="3369" y="1027"/>
                  </a:cubicBezTo>
                  <a:lnTo>
                    <a:pt x="3369" y="1027"/>
                  </a:lnTo>
                  <a:cubicBezTo>
                    <a:pt x="3427" y="1134"/>
                    <a:pt x="3450" y="1240"/>
                    <a:pt x="3493" y="1347"/>
                  </a:cubicBezTo>
                  <a:cubicBezTo>
                    <a:pt x="3516" y="1438"/>
                    <a:pt x="3516" y="1529"/>
                    <a:pt x="3516" y="1644"/>
                  </a:cubicBezTo>
                  <a:cubicBezTo>
                    <a:pt x="3516" y="1735"/>
                    <a:pt x="3493" y="1826"/>
                    <a:pt x="3470" y="1940"/>
                  </a:cubicBezTo>
                  <a:cubicBezTo>
                    <a:pt x="3424" y="2054"/>
                    <a:pt x="3379" y="2169"/>
                    <a:pt x="3310" y="2283"/>
                  </a:cubicBezTo>
                  <a:cubicBezTo>
                    <a:pt x="3196" y="2488"/>
                    <a:pt x="3013" y="2671"/>
                    <a:pt x="2854" y="2853"/>
                  </a:cubicBezTo>
                  <a:lnTo>
                    <a:pt x="2831" y="2853"/>
                  </a:lnTo>
                  <a:cubicBezTo>
                    <a:pt x="2603" y="3082"/>
                    <a:pt x="2351" y="3287"/>
                    <a:pt x="2100" y="3492"/>
                  </a:cubicBezTo>
                  <a:cubicBezTo>
                    <a:pt x="2055" y="3515"/>
                    <a:pt x="2055" y="3584"/>
                    <a:pt x="2078" y="3629"/>
                  </a:cubicBezTo>
                  <a:cubicBezTo>
                    <a:pt x="2094" y="3646"/>
                    <a:pt x="2133" y="3662"/>
                    <a:pt x="2170" y="3662"/>
                  </a:cubicBezTo>
                  <a:cubicBezTo>
                    <a:pt x="2186" y="3662"/>
                    <a:pt x="2201" y="3659"/>
                    <a:pt x="2215" y="3652"/>
                  </a:cubicBezTo>
                  <a:cubicBezTo>
                    <a:pt x="2603" y="3333"/>
                    <a:pt x="2991" y="3013"/>
                    <a:pt x="3310" y="2625"/>
                  </a:cubicBezTo>
                  <a:cubicBezTo>
                    <a:pt x="3470" y="2442"/>
                    <a:pt x="3584" y="2214"/>
                    <a:pt x="3653" y="1986"/>
                  </a:cubicBezTo>
                  <a:cubicBezTo>
                    <a:pt x="3721" y="1781"/>
                    <a:pt x="3721" y="1552"/>
                    <a:pt x="3675" y="1324"/>
                  </a:cubicBezTo>
                  <a:cubicBezTo>
                    <a:pt x="3584" y="890"/>
                    <a:pt x="3287" y="525"/>
                    <a:pt x="2922" y="274"/>
                  </a:cubicBezTo>
                  <a:cubicBezTo>
                    <a:pt x="2717" y="160"/>
                    <a:pt x="2488" y="69"/>
                    <a:pt x="2237" y="23"/>
                  </a:cubicBezTo>
                  <a:cubicBezTo>
                    <a:pt x="2169" y="23"/>
                    <a:pt x="2100" y="0"/>
                    <a:pt x="2009" y="0"/>
                  </a:cubicBezTo>
                  <a:close/>
                </a:path>
              </a:pathLst>
            </a:custGeom>
            <a:solidFill>
              <a:srgbClr val="4299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24" name="Google Shape;7324;p25"/>
            <p:cNvSpPr/>
            <p:nvPr/>
          </p:nvSpPr>
          <p:spPr>
            <a:xfrm>
              <a:off x="6585825" y="1334750"/>
              <a:ext cx="43400" cy="42125"/>
            </a:xfrm>
            <a:custGeom>
              <a:avLst/>
              <a:gdLst/>
              <a:ahLst/>
              <a:cxnLst/>
              <a:rect l="l" t="t" r="r" b="b"/>
              <a:pathLst>
                <a:path w="1736" h="1685" extrusionOk="0">
                  <a:moveTo>
                    <a:pt x="731" y="1"/>
                  </a:moveTo>
                  <a:cubicBezTo>
                    <a:pt x="708" y="1"/>
                    <a:pt x="685" y="24"/>
                    <a:pt x="685" y="46"/>
                  </a:cubicBezTo>
                  <a:cubicBezTo>
                    <a:pt x="480" y="252"/>
                    <a:pt x="297" y="480"/>
                    <a:pt x="160" y="731"/>
                  </a:cubicBezTo>
                  <a:cubicBezTo>
                    <a:pt x="92" y="868"/>
                    <a:pt x="24" y="1005"/>
                    <a:pt x="1" y="1165"/>
                  </a:cubicBezTo>
                  <a:cubicBezTo>
                    <a:pt x="1" y="1302"/>
                    <a:pt x="24" y="1416"/>
                    <a:pt x="115" y="1530"/>
                  </a:cubicBezTo>
                  <a:cubicBezTo>
                    <a:pt x="218" y="1644"/>
                    <a:pt x="355" y="1684"/>
                    <a:pt x="497" y="1684"/>
                  </a:cubicBezTo>
                  <a:cubicBezTo>
                    <a:pt x="640" y="1684"/>
                    <a:pt x="788" y="1644"/>
                    <a:pt x="914" y="1599"/>
                  </a:cubicBezTo>
                  <a:cubicBezTo>
                    <a:pt x="1074" y="1530"/>
                    <a:pt x="1210" y="1462"/>
                    <a:pt x="1347" y="1370"/>
                  </a:cubicBezTo>
                  <a:cubicBezTo>
                    <a:pt x="1462" y="1325"/>
                    <a:pt x="1553" y="1256"/>
                    <a:pt x="1667" y="1188"/>
                  </a:cubicBezTo>
                  <a:cubicBezTo>
                    <a:pt x="1713" y="1165"/>
                    <a:pt x="1735" y="1142"/>
                    <a:pt x="1735" y="1096"/>
                  </a:cubicBezTo>
                  <a:cubicBezTo>
                    <a:pt x="1713" y="1028"/>
                    <a:pt x="1667" y="1005"/>
                    <a:pt x="1621" y="1005"/>
                  </a:cubicBezTo>
                  <a:cubicBezTo>
                    <a:pt x="1576" y="1005"/>
                    <a:pt x="1553" y="1028"/>
                    <a:pt x="1530" y="1051"/>
                  </a:cubicBezTo>
                  <a:cubicBezTo>
                    <a:pt x="1484" y="1074"/>
                    <a:pt x="1462" y="1096"/>
                    <a:pt x="1416" y="1119"/>
                  </a:cubicBezTo>
                  <a:cubicBezTo>
                    <a:pt x="1325" y="1165"/>
                    <a:pt x="1256" y="1211"/>
                    <a:pt x="1165" y="1256"/>
                  </a:cubicBezTo>
                  <a:cubicBezTo>
                    <a:pt x="1005" y="1347"/>
                    <a:pt x="845" y="1416"/>
                    <a:pt x="663" y="1462"/>
                  </a:cubicBezTo>
                  <a:cubicBezTo>
                    <a:pt x="617" y="1484"/>
                    <a:pt x="549" y="1484"/>
                    <a:pt x="480" y="1484"/>
                  </a:cubicBezTo>
                  <a:cubicBezTo>
                    <a:pt x="457" y="1484"/>
                    <a:pt x="412" y="1484"/>
                    <a:pt x="366" y="1462"/>
                  </a:cubicBezTo>
                  <a:cubicBezTo>
                    <a:pt x="343" y="1462"/>
                    <a:pt x="343" y="1462"/>
                    <a:pt x="320" y="1439"/>
                  </a:cubicBezTo>
                  <a:cubicBezTo>
                    <a:pt x="297" y="1439"/>
                    <a:pt x="275" y="1416"/>
                    <a:pt x="252" y="1416"/>
                  </a:cubicBezTo>
                  <a:cubicBezTo>
                    <a:pt x="252" y="1393"/>
                    <a:pt x="229" y="1370"/>
                    <a:pt x="229" y="1347"/>
                  </a:cubicBezTo>
                  <a:cubicBezTo>
                    <a:pt x="229" y="1347"/>
                    <a:pt x="206" y="1325"/>
                    <a:pt x="206" y="1302"/>
                  </a:cubicBezTo>
                  <a:cubicBezTo>
                    <a:pt x="206" y="1279"/>
                    <a:pt x="206" y="1256"/>
                    <a:pt x="206" y="1233"/>
                  </a:cubicBezTo>
                  <a:cubicBezTo>
                    <a:pt x="206" y="1188"/>
                    <a:pt x="206" y="1142"/>
                    <a:pt x="229" y="1096"/>
                  </a:cubicBezTo>
                  <a:cubicBezTo>
                    <a:pt x="252" y="982"/>
                    <a:pt x="320" y="868"/>
                    <a:pt x="366" y="754"/>
                  </a:cubicBezTo>
                  <a:cubicBezTo>
                    <a:pt x="503" y="549"/>
                    <a:pt x="663" y="343"/>
                    <a:pt x="822" y="161"/>
                  </a:cubicBezTo>
                  <a:cubicBezTo>
                    <a:pt x="868" y="115"/>
                    <a:pt x="845" y="69"/>
                    <a:pt x="822" y="24"/>
                  </a:cubicBezTo>
                  <a:cubicBezTo>
                    <a:pt x="800" y="24"/>
                    <a:pt x="777" y="1"/>
                    <a:pt x="754" y="1"/>
                  </a:cubicBezTo>
                  <a:close/>
                </a:path>
              </a:pathLst>
            </a:custGeom>
            <a:solidFill>
              <a:srgbClr val="7F7F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25" name="Google Shape;7325;p25"/>
            <p:cNvSpPr/>
            <p:nvPr/>
          </p:nvSpPr>
          <p:spPr>
            <a:xfrm>
              <a:off x="7031500" y="881675"/>
              <a:ext cx="50800" cy="49150"/>
            </a:xfrm>
            <a:custGeom>
              <a:avLst/>
              <a:gdLst/>
              <a:ahLst/>
              <a:cxnLst/>
              <a:rect l="l" t="t" r="r" b="b"/>
              <a:pathLst>
                <a:path w="2032" h="1966" extrusionOk="0">
                  <a:moveTo>
                    <a:pt x="1142" y="1"/>
                  </a:moveTo>
                  <a:cubicBezTo>
                    <a:pt x="1073" y="1"/>
                    <a:pt x="1027" y="1"/>
                    <a:pt x="959" y="23"/>
                  </a:cubicBezTo>
                  <a:cubicBezTo>
                    <a:pt x="845" y="23"/>
                    <a:pt x="754" y="46"/>
                    <a:pt x="662" y="92"/>
                  </a:cubicBezTo>
                  <a:cubicBezTo>
                    <a:pt x="434" y="160"/>
                    <a:pt x="229" y="297"/>
                    <a:pt x="46" y="457"/>
                  </a:cubicBezTo>
                  <a:cubicBezTo>
                    <a:pt x="23" y="480"/>
                    <a:pt x="23" y="480"/>
                    <a:pt x="23" y="526"/>
                  </a:cubicBezTo>
                  <a:cubicBezTo>
                    <a:pt x="0" y="548"/>
                    <a:pt x="23" y="571"/>
                    <a:pt x="23" y="594"/>
                  </a:cubicBezTo>
                  <a:cubicBezTo>
                    <a:pt x="50" y="621"/>
                    <a:pt x="77" y="632"/>
                    <a:pt x="103" y="632"/>
                  </a:cubicBezTo>
                  <a:cubicBezTo>
                    <a:pt x="122" y="632"/>
                    <a:pt x="141" y="626"/>
                    <a:pt x="160" y="617"/>
                  </a:cubicBezTo>
                  <a:cubicBezTo>
                    <a:pt x="274" y="526"/>
                    <a:pt x="388" y="434"/>
                    <a:pt x="502" y="366"/>
                  </a:cubicBezTo>
                  <a:cubicBezTo>
                    <a:pt x="594" y="320"/>
                    <a:pt x="662" y="297"/>
                    <a:pt x="731" y="274"/>
                  </a:cubicBezTo>
                  <a:cubicBezTo>
                    <a:pt x="776" y="252"/>
                    <a:pt x="822" y="229"/>
                    <a:pt x="868" y="229"/>
                  </a:cubicBezTo>
                  <a:cubicBezTo>
                    <a:pt x="913" y="229"/>
                    <a:pt x="936" y="206"/>
                    <a:pt x="982" y="206"/>
                  </a:cubicBezTo>
                  <a:cubicBezTo>
                    <a:pt x="1027" y="206"/>
                    <a:pt x="1096" y="183"/>
                    <a:pt x="1164" y="183"/>
                  </a:cubicBezTo>
                  <a:cubicBezTo>
                    <a:pt x="1233" y="206"/>
                    <a:pt x="1301" y="206"/>
                    <a:pt x="1370" y="229"/>
                  </a:cubicBezTo>
                  <a:cubicBezTo>
                    <a:pt x="1415" y="252"/>
                    <a:pt x="1484" y="274"/>
                    <a:pt x="1530" y="297"/>
                  </a:cubicBezTo>
                  <a:cubicBezTo>
                    <a:pt x="1552" y="320"/>
                    <a:pt x="1598" y="343"/>
                    <a:pt x="1644" y="366"/>
                  </a:cubicBezTo>
                  <a:cubicBezTo>
                    <a:pt x="1667" y="411"/>
                    <a:pt x="1689" y="457"/>
                    <a:pt x="1735" y="503"/>
                  </a:cubicBezTo>
                  <a:cubicBezTo>
                    <a:pt x="1735" y="548"/>
                    <a:pt x="1758" y="594"/>
                    <a:pt x="1781" y="640"/>
                  </a:cubicBezTo>
                  <a:cubicBezTo>
                    <a:pt x="1781" y="685"/>
                    <a:pt x="1803" y="754"/>
                    <a:pt x="1803" y="822"/>
                  </a:cubicBezTo>
                  <a:cubicBezTo>
                    <a:pt x="1803" y="891"/>
                    <a:pt x="1781" y="982"/>
                    <a:pt x="1758" y="1051"/>
                  </a:cubicBezTo>
                  <a:cubicBezTo>
                    <a:pt x="1735" y="1165"/>
                    <a:pt x="1689" y="1256"/>
                    <a:pt x="1621" y="1347"/>
                  </a:cubicBezTo>
                  <a:cubicBezTo>
                    <a:pt x="1552" y="1461"/>
                    <a:pt x="1461" y="1575"/>
                    <a:pt x="1370" y="1690"/>
                  </a:cubicBezTo>
                  <a:cubicBezTo>
                    <a:pt x="1347" y="1712"/>
                    <a:pt x="1301" y="1735"/>
                    <a:pt x="1278" y="1758"/>
                  </a:cubicBezTo>
                  <a:cubicBezTo>
                    <a:pt x="1256" y="1758"/>
                    <a:pt x="1256" y="1781"/>
                    <a:pt x="1256" y="1781"/>
                  </a:cubicBezTo>
                  <a:lnTo>
                    <a:pt x="1233" y="1781"/>
                  </a:lnTo>
                  <a:cubicBezTo>
                    <a:pt x="1187" y="1827"/>
                    <a:pt x="1187" y="1872"/>
                    <a:pt x="1210" y="1918"/>
                  </a:cubicBezTo>
                  <a:cubicBezTo>
                    <a:pt x="1238" y="1946"/>
                    <a:pt x="1275" y="1966"/>
                    <a:pt x="1305" y="1966"/>
                  </a:cubicBezTo>
                  <a:cubicBezTo>
                    <a:pt x="1323" y="1966"/>
                    <a:pt x="1338" y="1958"/>
                    <a:pt x="1347" y="1941"/>
                  </a:cubicBezTo>
                  <a:lnTo>
                    <a:pt x="1370" y="1941"/>
                  </a:lnTo>
                  <a:cubicBezTo>
                    <a:pt x="1370" y="1941"/>
                    <a:pt x="1393" y="1918"/>
                    <a:pt x="1393" y="1918"/>
                  </a:cubicBezTo>
                  <a:cubicBezTo>
                    <a:pt x="1530" y="1804"/>
                    <a:pt x="1644" y="1667"/>
                    <a:pt x="1735" y="1530"/>
                  </a:cubicBezTo>
                  <a:cubicBezTo>
                    <a:pt x="1918" y="1279"/>
                    <a:pt x="2032" y="959"/>
                    <a:pt x="1986" y="640"/>
                  </a:cubicBezTo>
                  <a:cubicBezTo>
                    <a:pt x="1963" y="526"/>
                    <a:pt x="1918" y="411"/>
                    <a:pt x="1826" y="320"/>
                  </a:cubicBezTo>
                  <a:cubicBezTo>
                    <a:pt x="1803" y="274"/>
                    <a:pt x="1758" y="229"/>
                    <a:pt x="1735" y="206"/>
                  </a:cubicBezTo>
                  <a:cubicBezTo>
                    <a:pt x="1689" y="160"/>
                    <a:pt x="1644" y="137"/>
                    <a:pt x="1598" y="115"/>
                  </a:cubicBezTo>
                  <a:cubicBezTo>
                    <a:pt x="1461" y="23"/>
                    <a:pt x="1301" y="1"/>
                    <a:pt x="1142" y="1"/>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26" name="Google Shape;7326;p25"/>
            <p:cNvSpPr/>
            <p:nvPr/>
          </p:nvSpPr>
          <p:spPr>
            <a:xfrm>
              <a:off x="7111950" y="978675"/>
              <a:ext cx="48525" cy="49150"/>
            </a:xfrm>
            <a:custGeom>
              <a:avLst/>
              <a:gdLst/>
              <a:ahLst/>
              <a:cxnLst/>
              <a:rect l="l" t="t" r="r" b="b"/>
              <a:pathLst>
                <a:path w="1941" h="1966" extrusionOk="0">
                  <a:moveTo>
                    <a:pt x="1028" y="1"/>
                  </a:moveTo>
                  <a:cubicBezTo>
                    <a:pt x="936" y="1"/>
                    <a:pt x="845" y="24"/>
                    <a:pt x="777" y="46"/>
                  </a:cubicBezTo>
                  <a:cubicBezTo>
                    <a:pt x="685" y="69"/>
                    <a:pt x="594" y="92"/>
                    <a:pt x="503" y="138"/>
                  </a:cubicBezTo>
                  <a:cubicBezTo>
                    <a:pt x="343" y="206"/>
                    <a:pt x="183" y="298"/>
                    <a:pt x="46" y="412"/>
                  </a:cubicBezTo>
                  <a:cubicBezTo>
                    <a:pt x="1" y="435"/>
                    <a:pt x="1" y="503"/>
                    <a:pt x="23" y="549"/>
                  </a:cubicBezTo>
                  <a:cubicBezTo>
                    <a:pt x="37" y="575"/>
                    <a:pt x="66" y="586"/>
                    <a:pt x="97" y="586"/>
                  </a:cubicBezTo>
                  <a:cubicBezTo>
                    <a:pt x="119" y="586"/>
                    <a:pt x="142" y="581"/>
                    <a:pt x="160" y="571"/>
                  </a:cubicBezTo>
                  <a:cubicBezTo>
                    <a:pt x="252" y="503"/>
                    <a:pt x="343" y="435"/>
                    <a:pt x="434" y="389"/>
                  </a:cubicBezTo>
                  <a:cubicBezTo>
                    <a:pt x="548" y="320"/>
                    <a:pt x="685" y="275"/>
                    <a:pt x="822" y="229"/>
                  </a:cubicBezTo>
                  <a:lnTo>
                    <a:pt x="800" y="229"/>
                  </a:lnTo>
                  <a:cubicBezTo>
                    <a:pt x="891" y="206"/>
                    <a:pt x="1005" y="206"/>
                    <a:pt x="1096" y="206"/>
                  </a:cubicBezTo>
                  <a:cubicBezTo>
                    <a:pt x="1165" y="206"/>
                    <a:pt x="1233" y="206"/>
                    <a:pt x="1302" y="229"/>
                  </a:cubicBezTo>
                  <a:cubicBezTo>
                    <a:pt x="1370" y="252"/>
                    <a:pt x="1416" y="275"/>
                    <a:pt x="1461" y="298"/>
                  </a:cubicBezTo>
                  <a:cubicBezTo>
                    <a:pt x="1507" y="320"/>
                    <a:pt x="1553" y="366"/>
                    <a:pt x="1576" y="389"/>
                  </a:cubicBezTo>
                  <a:cubicBezTo>
                    <a:pt x="1621" y="435"/>
                    <a:pt x="1644" y="457"/>
                    <a:pt x="1667" y="503"/>
                  </a:cubicBezTo>
                  <a:cubicBezTo>
                    <a:pt x="1690" y="549"/>
                    <a:pt x="1713" y="594"/>
                    <a:pt x="1713" y="640"/>
                  </a:cubicBezTo>
                  <a:cubicBezTo>
                    <a:pt x="1735" y="708"/>
                    <a:pt x="1735" y="754"/>
                    <a:pt x="1735" y="823"/>
                  </a:cubicBezTo>
                  <a:cubicBezTo>
                    <a:pt x="1735" y="914"/>
                    <a:pt x="1713" y="982"/>
                    <a:pt x="1690" y="1074"/>
                  </a:cubicBezTo>
                  <a:cubicBezTo>
                    <a:pt x="1667" y="1165"/>
                    <a:pt x="1621" y="1279"/>
                    <a:pt x="1576" y="1370"/>
                  </a:cubicBezTo>
                  <a:cubicBezTo>
                    <a:pt x="1484" y="1484"/>
                    <a:pt x="1393" y="1599"/>
                    <a:pt x="1302" y="1690"/>
                  </a:cubicBezTo>
                  <a:lnTo>
                    <a:pt x="1325" y="1690"/>
                  </a:lnTo>
                  <a:cubicBezTo>
                    <a:pt x="1302" y="1690"/>
                    <a:pt x="1302" y="1713"/>
                    <a:pt x="1279" y="1713"/>
                  </a:cubicBezTo>
                  <a:cubicBezTo>
                    <a:pt x="1256" y="1736"/>
                    <a:pt x="1233" y="1736"/>
                    <a:pt x="1233" y="1758"/>
                  </a:cubicBezTo>
                  <a:lnTo>
                    <a:pt x="1210" y="1758"/>
                  </a:lnTo>
                  <a:cubicBezTo>
                    <a:pt x="1210" y="1758"/>
                    <a:pt x="1210" y="1758"/>
                    <a:pt x="1210" y="1781"/>
                  </a:cubicBezTo>
                  <a:lnTo>
                    <a:pt x="1188" y="1781"/>
                  </a:lnTo>
                  <a:cubicBezTo>
                    <a:pt x="1142" y="1827"/>
                    <a:pt x="1142" y="1873"/>
                    <a:pt x="1165" y="1918"/>
                  </a:cubicBezTo>
                  <a:cubicBezTo>
                    <a:pt x="1193" y="1946"/>
                    <a:pt x="1221" y="1966"/>
                    <a:pt x="1249" y="1966"/>
                  </a:cubicBezTo>
                  <a:cubicBezTo>
                    <a:pt x="1267" y="1966"/>
                    <a:pt x="1284" y="1958"/>
                    <a:pt x="1302" y="1941"/>
                  </a:cubicBezTo>
                  <a:lnTo>
                    <a:pt x="1325" y="1941"/>
                  </a:lnTo>
                  <a:cubicBezTo>
                    <a:pt x="1325" y="1918"/>
                    <a:pt x="1325" y="1918"/>
                    <a:pt x="1325" y="1918"/>
                  </a:cubicBezTo>
                  <a:lnTo>
                    <a:pt x="1347" y="1918"/>
                  </a:lnTo>
                  <a:cubicBezTo>
                    <a:pt x="1347" y="1895"/>
                    <a:pt x="1370" y="1895"/>
                    <a:pt x="1393" y="1873"/>
                  </a:cubicBezTo>
                  <a:cubicBezTo>
                    <a:pt x="1393" y="1873"/>
                    <a:pt x="1393" y="1873"/>
                    <a:pt x="1416" y="1850"/>
                  </a:cubicBezTo>
                  <a:cubicBezTo>
                    <a:pt x="1530" y="1736"/>
                    <a:pt x="1644" y="1599"/>
                    <a:pt x="1735" y="1439"/>
                  </a:cubicBezTo>
                  <a:cubicBezTo>
                    <a:pt x="1781" y="1393"/>
                    <a:pt x="1804" y="1325"/>
                    <a:pt x="1827" y="1256"/>
                  </a:cubicBezTo>
                  <a:cubicBezTo>
                    <a:pt x="1872" y="1188"/>
                    <a:pt x="1895" y="1119"/>
                    <a:pt x="1918" y="1028"/>
                  </a:cubicBezTo>
                  <a:cubicBezTo>
                    <a:pt x="1941" y="845"/>
                    <a:pt x="1941" y="640"/>
                    <a:pt x="1872" y="480"/>
                  </a:cubicBezTo>
                  <a:cubicBezTo>
                    <a:pt x="1849" y="412"/>
                    <a:pt x="1804" y="343"/>
                    <a:pt x="1758" y="298"/>
                  </a:cubicBezTo>
                  <a:cubicBezTo>
                    <a:pt x="1713" y="229"/>
                    <a:pt x="1644" y="183"/>
                    <a:pt x="1553" y="138"/>
                  </a:cubicBezTo>
                  <a:cubicBezTo>
                    <a:pt x="1530" y="115"/>
                    <a:pt x="1484" y="92"/>
                    <a:pt x="1439" y="69"/>
                  </a:cubicBezTo>
                  <a:cubicBezTo>
                    <a:pt x="1416" y="46"/>
                    <a:pt x="1370" y="46"/>
                    <a:pt x="1325" y="46"/>
                  </a:cubicBezTo>
                  <a:cubicBezTo>
                    <a:pt x="1256" y="1"/>
                    <a:pt x="1165" y="1"/>
                    <a:pt x="1073" y="1"/>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27" name="Google Shape;7327;p25"/>
            <p:cNvSpPr/>
            <p:nvPr/>
          </p:nvSpPr>
          <p:spPr>
            <a:xfrm>
              <a:off x="7081700" y="938175"/>
              <a:ext cx="33125" cy="31650"/>
            </a:xfrm>
            <a:custGeom>
              <a:avLst/>
              <a:gdLst/>
              <a:ahLst/>
              <a:cxnLst/>
              <a:rect l="l" t="t" r="r" b="b"/>
              <a:pathLst>
                <a:path w="1325" h="1266" extrusionOk="0">
                  <a:moveTo>
                    <a:pt x="435" y="0"/>
                  </a:moveTo>
                  <a:cubicBezTo>
                    <a:pt x="412" y="0"/>
                    <a:pt x="389" y="0"/>
                    <a:pt x="389" y="23"/>
                  </a:cubicBezTo>
                  <a:cubicBezTo>
                    <a:pt x="275" y="69"/>
                    <a:pt x="184" y="160"/>
                    <a:pt x="115" y="251"/>
                  </a:cubicBezTo>
                  <a:cubicBezTo>
                    <a:pt x="69" y="320"/>
                    <a:pt x="24" y="411"/>
                    <a:pt x="24" y="502"/>
                  </a:cubicBezTo>
                  <a:cubicBezTo>
                    <a:pt x="1" y="594"/>
                    <a:pt x="1" y="685"/>
                    <a:pt x="24" y="753"/>
                  </a:cubicBezTo>
                  <a:cubicBezTo>
                    <a:pt x="47" y="845"/>
                    <a:pt x="92" y="936"/>
                    <a:pt x="161" y="1005"/>
                  </a:cubicBezTo>
                  <a:cubicBezTo>
                    <a:pt x="275" y="1142"/>
                    <a:pt x="457" y="1233"/>
                    <a:pt x="640" y="1256"/>
                  </a:cubicBezTo>
                  <a:cubicBezTo>
                    <a:pt x="667" y="1262"/>
                    <a:pt x="695" y="1265"/>
                    <a:pt x="725" y="1265"/>
                  </a:cubicBezTo>
                  <a:cubicBezTo>
                    <a:pt x="796" y="1265"/>
                    <a:pt x="872" y="1249"/>
                    <a:pt x="937" y="1233"/>
                  </a:cubicBezTo>
                  <a:cubicBezTo>
                    <a:pt x="1051" y="1187"/>
                    <a:pt x="1165" y="1119"/>
                    <a:pt x="1279" y="1050"/>
                  </a:cubicBezTo>
                  <a:cubicBezTo>
                    <a:pt x="1302" y="1005"/>
                    <a:pt x="1325" y="959"/>
                    <a:pt x="1279" y="913"/>
                  </a:cubicBezTo>
                  <a:cubicBezTo>
                    <a:pt x="1265" y="885"/>
                    <a:pt x="1233" y="866"/>
                    <a:pt x="1206" y="866"/>
                  </a:cubicBezTo>
                  <a:cubicBezTo>
                    <a:pt x="1189" y="866"/>
                    <a:pt x="1174" y="873"/>
                    <a:pt x="1165" y="890"/>
                  </a:cubicBezTo>
                  <a:cubicBezTo>
                    <a:pt x="1119" y="936"/>
                    <a:pt x="1051" y="959"/>
                    <a:pt x="1005" y="982"/>
                  </a:cubicBezTo>
                  <a:cubicBezTo>
                    <a:pt x="960" y="1005"/>
                    <a:pt x="914" y="1027"/>
                    <a:pt x="845" y="1050"/>
                  </a:cubicBezTo>
                  <a:cubicBezTo>
                    <a:pt x="800" y="1050"/>
                    <a:pt x="754" y="1073"/>
                    <a:pt x="708" y="1073"/>
                  </a:cubicBezTo>
                  <a:cubicBezTo>
                    <a:pt x="663" y="1073"/>
                    <a:pt x="617" y="1050"/>
                    <a:pt x="572" y="1050"/>
                  </a:cubicBezTo>
                  <a:cubicBezTo>
                    <a:pt x="526" y="1027"/>
                    <a:pt x="480" y="1005"/>
                    <a:pt x="435" y="982"/>
                  </a:cubicBezTo>
                  <a:cubicBezTo>
                    <a:pt x="412" y="959"/>
                    <a:pt x="366" y="936"/>
                    <a:pt x="343" y="913"/>
                  </a:cubicBezTo>
                  <a:cubicBezTo>
                    <a:pt x="298" y="868"/>
                    <a:pt x="275" y="845"/>
                    <a:pt x="252" y="799"/>
                  </a:cubicBezTo>
                  <a:cubicBezTo>
                    <a:pt x="229" y="776"/>
                    <a:pt x="229" y="731"/>
                    <a:pt x="206" y="685"/>
                  </a:cubicBezTo>
                  <a:cubicBezTo>
                    <a:pt x="206" y="662"/>
                    <a:pt x="206" y="617"/>
                    <a:pt x="206" y="594"/>
                  </a:cubicBezTo>
                  <a:cubicBezTo>
                    <a:pt x="206" y="548"/>
                    <a:pt x="206" y="525"/>
                    <a:pt x="206" y="502"/>
                  </a:cubicBezTo>
                  <a:cubicBezTo>
                    <a:pt x="229" y="457"/>
                    <a:pt x="252" y="434"/>
                    <a:pt x="252" y="388"/>
                  </a:cubicBezTo>
                  <a:cubicBezTo>
                    <a:pt x="275" y="365"/>
                    <a:pt x="298" y="320"/>
                    <a:pt x="343" y="297"/>
                  </a:cubicBezTo>
                  <a:cubicBezTo>
                    <a:pt x="389" y="251"/>
                    <a:pt x="435" y="206"/>
                    <a:pt x="503" y="183"/>
                  </a:cubicBezTo>
                  <a:cubicBezTo>
                    <a:pt x="549" y="137"/>
                    <a:pt x="549" y="69"/>
                    <a:pt x="526" y="46"/>
                  </a:cubicBezTo>
                  <a:cubicBezTo>
                    <a:pt x="503" y="23"/>
                    <a:pt x="480" y="0"/>
                    <a:pt x="457" y="0"/>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28" name="Google Shape;7328;p25"/>
            <p:cNvSpPr/>
            <p:nvPr/>
          </p:nvSpPr>
          <p:spPr>
            <a:xfrm>
              <a:off x="6602375" y="831450"/>
              <a:ext cx="614600" cy="504700"/>
            </a:xfrm>
            <a:custGeom>
              <a:avLst/>
              <a:gdLst/>
              <a:ahLst/>
              <a:cxnLst/>
              <a:rect l="l" t="t" r="r" b="b"/>
              <a:pathLst>
                <a:path w="24584" h="20188" extrusionOk="0">
                  <a:moveTo>
                    <a:pt x="21205" y="1"/>
                  </a:moveTo>
                  <a:cubicBezTo>
                    <a:pt x="20224" y="1"/>
                    <a:pt x="19242" y="366"/>
                    <a:pt x="18375" y="823"/>
                  </a:cubicBezTo>
                  <a:cubicBezTo>
                    <a:pt x="17804" y="1119"/>
                    <a:pt x="17257" y="1462"/>
                    <a:pt x="16754" y="1827"/>
                  </a:cubicBezTo>
                  <a:cubicBezTo>
                    <a:pt x="16458" y="2032"/>
                    <a:pt x="16184" y="2215"/>
                    <a:pt x="15933" y="2420"/>
                  </a:cubicBezTo>
                  <a:cubicBezTo>
                    <a:pt x="15636" y="2649"/>
                    <a:pt x="15339" y="2877"/>
                    <a:pt x="15043" y="3105"/>
                  </a:cubicBezTo>
                  <a:cubicBezTo>
                    <a:pt x="13856" y="4018"/>
                    <a:pt x="12692" y="4977"/>
                    <a:pt x="11573" y="5981"/>
                  </a:cubicBezTo>
                  <a:cubicBezTo>
                    <a:pt x="10455" y="6963"/>
                    <a:pt x="9359" y="8013"/>
                    <a:pt x="8332" y="9085"/>
                  </a:cubicBezTo>
                  <a:cubicBezTo>
                    <a:pt x="7282" y="10158"/>
                    <a:pt x="6300" y="11277"/>
                    <a:pt x="5342" y="12418"/>
                  </a:cubicBezTo>
                  <a:cubicBezTo>
                    <a:pt x="4383" y="13582"/>
                    <a:pt x="3493" y="14769"/>
                    <a:pt x="2626" y="15979"/>
                  </a:cubicBezTo>
                  <a:cubicBezTo>
                    <a:pt x="2192" y="16595"/>
                    <a:pt x="1781" y="17188"/>
                    <a:pt x="1393" y="17827"/>
                  </a:cubicBezTo>
                  <a:cubicBezTo>
                    <a:pt x="1188" y="18124"/>
                    <a:pt x="982" y="18444"/>
                    <a:pt x="800" y="18763"/>
                  </a:cubicBezTo>
                  <a:cubicBezTo>
                    <a:pt x="594" y="19106"/>
                    <a:pt x="389" y="19425"/>
                    <a:pt x="206" y="19768"/>
                  </a:cubicBezTo>
                  <a:cubicBezTo>
                    <a:pt x="138" y="19859"/>
                    <a:pt x="92" y="19950"/>
                    <a:pt x="46" y="20041"/>
                  </a:cubicBezTo>
                  <a:cubicBezTo>
                    <a:pt x="1" y="20087"/>
                    <a:pt x="23" y="20156"/>
                    <a:pt x="69" y="20178"/>
                  </a:cubicBezTo>
                  <a:cubicBezTo>
                    <a:pt x="87" y="20185"/>
                    <a:pt x="104" y="20187"/>
                    <a:pt x="119" y="20187"/>
                  </a:cubicBezTo>
                  <a:cubicBezTo>
                    <a:pt x="160" y="20187"/>
                    <a:pt x="189" y="20166"/>
                    <a:pt x="206" y="20133"/>
                  </a:cubicBezTo>
                  <a:cubicBezTo>
                    <a:pt x="366" y="19836"/>
                    <a:pt x="548" y="19539"/>
                    <a:pt x="731" y="19243"/>
                  </a:cubicBezTo>
                  <a:cubicBezTo>
                    <a:pt x="914" y="18946"/>
                    <a:pt x="1096" y="18649"/>
                    <a:pt x="1279" y="18352"/>
                  </a:cubicBezTo>
                  <a:cubicBezTo>
                    <a:pt x="1644" y="17782"/>
                    <a:pt x="2009" y="17211"/>
                    <a:pt x="2397" y="16641"/>
                  </a:cubicBezTo>
                  <a:lnTo>
                    <a:pt x="2397" y="16663"/>
                  </a:lnTo>
                  <a:cubicBezTo>
                    <a:pt x="4064" y="14198"/>
                    <a:pt x="5958" y="11870"/>
                    <a:pt x="8012" y="9702"/>
                  </a:cubicBezTo>
                  <a:cubicBezTo>
                    <a:pt x="9359" y="8264"/>
                    <a:pt x="10797" y="6917"/>
                    <a:pt x="12281" y="5616"/>
                  </a:cubicBezTo>
                  <a:cubicBezTo>
                    <a:pt x="13353" y="4680"/>
                    <a:pt x="14472" y="3790"/>
                    <a:pt x="15613" y="2923"/>
                  </a:cubicBezTo>
                  <a:cubicBezTo>
                    <a:pt x="16595" y="2146"/>
                    <a:pt x="17622" y="1416"/>
                    <a:pt x="18740" y="845"/>
                  </a:cubicBezTo>
                  <a:lnTo>
                    <a:pt x="18763" y="845"/>
                  </a:lnTo>
                  <a:cubicBezTo>
                    <a:pt x="19288" y="594"/>
                    <a:pt x="19859" y="389"/>
                    <a:pt x="20429" y="275"/>
                  </a:cubicBezTo>
                  <a:cubicBezTo>
                    <a:pt x="20680" y="231"/>
                    <a:pt x="20921" y="205"/>
                    <a:pt x="21165" y="205"/>
                  </a:cubicBezTo>
                  <a:cubicBezTo>
                    <a:pt x="21299" y="205"/>
                    <a:pt x="21433" y="213"/>
                    <a:pt x="21571" y="229"/>
                  </a:cubicBezTo>
                  <a:lnTo>
                    <a:pt x="21548" y="229"/>
                  </a:lnTo>
                  <a:cubicBezTo>
                    <a:pt x="21844" y="252"/>
                    <a:pt x="22164" y="320"/>
                    <a:pt x="22461" y="412"/>
                  </a:cubicBezTo>
                  <a:cubicBezTo>
                    <a:pt x="22780" y="526"/>
                    <a:pt x="23077" y="686"/>
                    <a:pt x="23351" y="891"/>
                  </a:cubicBezTo>
                  <a:cubicBezTo>
                    <a:pt x="23351" y="888"/>
                    <a:pt x="23351" y="886"/>
                    <a:pt x="23350" y="884"/>
                  </a:cubicBezTo>
                  <a:lnTo>
                    <a:pt x="23350" y="884"/>
                  </a:lnTo>
                  <a:cubicBezTo>
                    <a:pt x="23729" y="1154"/>
                    <a:pt x="24065" y="1468"/>
                    <a:pt x="24378" y="1804"/>
                  </a:cubicBezTo>
                  <a:cubicBezTo>
                    <a:pt x="24401" y="1850"/>
                    <a:pt x="24424" y="1873"/>
                    <a:pt x="24447" y="1895"/>
                  </a:cubicBezTo>
                  <a:cubicBezTo>
                    <a:pt x="24469" y="1918"/>
                    <a:pt x="24469" y="1941"/>
                    <a:pt x="24515" y="1941"/>
                  </a:cubicBezTo>
                  <a:cubicBezTo>
                    <a:pt x="24538" y="1941"/>
                    <a:pt x="24561" y="1941"/>
                    <a:pt x="24584" y="1918"/>
                  </a:cubicBezTo>
                  <a:cubicBezTo>
                    <a:pt x="24515" y="1827"/>
                    <a:pt x="24447" y="1713"/>
                    <a:pt x="24378" y="1599"/>
                  </a:cubicBezTo>
                  <a:cubicBezTo>
                    <a:pt x="24287" y="1485"/>
                    <a:pt x="24195" y="1370"/>
                    <a:pt x="24104" y="1256"/>
                  </a:cubicBezTo>
                  <a:cubicBezTo>
                    <a:pt x="24036" y="1188"/>
                    <a:pt x="23967" y="1119"/>
                    <a:pt x="23876" y="1051"/>
                  </a:cubicBezTo>
                  <a:cubicBezTo>
                    <a:pt x="23648" y="845"/>
                    <a:pt x="23397" y="663"/>
                    <a:pt x="23146" y="526"/>
                  </a:cubicBezTo>
                  <a:cubicBezTo>
                    <a:pt x="22666" y="252"/>
                    <a:pt x="22141" y="69"/>
                    <a:pt x="21593" y="24"/>
                  </a:cubicBezTo>
                  <a:cubicBezTo>
                    <a:pt x="21456" y="24"/>
                    <a:pt x="21342" y="1"/>
                    <a:pt x="21205" y="1"/>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29" name="Google Shape;7329;p25"/>
            <p:cNvSpPr/>
            <p:nvPr/>
          </p:nvSpPr>
          <p:spPr>
            <a:xfrm>
              <a:off x="7211825" y="87655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30" name="Google Shape;7330;p25"/>
            <p:cNvSpPr/>
            <p:nvPr/>
          </p:nvSpPr>
          <p:spPr>
            <a:xfrm>
              <a:off x="7070875" y="852575"/>
              <a:ext cx="600" cy="25"/>
            </a:xfrm>
            <a:custGeom>
              <a:avLst/>
              <a:gdLst/>
              <a:ahLst/>
              <a:cxnLst/>
              <a:rect l="l" t="t" r="r" b="b"/>
              <a:pathLst>
                <a:path w="24" h="1" extrusionOk="0">
                  <a:moveTo>
                    <a:pt x="23" y="0"/>
                  </a:moveTo>
                  <a:cubicBezTo>
                    <a:pt x="23" y="0"/>
                    <a:pt x="23" y="0"/>
                    <a:pt x="0" y="0"/>
                  </a:cubicBezTo>
                  <a:cubicBezTo>
                    <a:pt x="23" y="0"/>
                    <a:pt x="23" y="0"/>
                    <a:pt x="23" y="0"/>
                  </a:cubicBezTo>
                  <a:cubicBezTo>
                    <a:pt x="23" y="0"/>
                    <a:pt x="23" y="0"/>
                    <a:pt x="23"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31" name="Google Shape;7331;p25"/>
            <p:cNvSpPr/>
            <p:nvPr/>
          </p:nvSpPr>
          <p:spPr>
            <a:xfrm>
              <a:off x="7070875" y="852575"/>
              <a:ext cx="25" cy="25"/>
            </a:xfrm>
            <a:custGeom>
              <a:avLst/>
              <a:gdLst/>
              <a:ahLst/>
              <a:cxnLst/>
              <a:rect l="l" t="t" r="r" b="b"/>
              <a:pathLst>
                <a:path w="1" h="1" extrusionOk="0">
                  <a:moveTo>
                    <a:pt x="0" y="0"/>
                  </a:moveTo>
                  <a:cubicBezTo>
                    <a:pt x="0" y="0"/>
                    <a:pt x="0" y="0"/>
                    <a:pt x="0" y="0"/>
                  </a:cubicBezTo>
                  <a:cubicBezTo>
                    <a:pt x="0" y="0"/>
                    <a:pt x="0" y="0"/>
                    <a:pt x="0" y="0"/>
                  </a:cubicBezTo>
                  <a:lnTo>
                    <a:pt x="0" y="0"/>
                  </a:ln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32" name="Google Shape;7332;p25"/>
            <p:cNvSpPr/>
            <p:nvPr/>
          </p:nvSpPr>
          <p:spPr>
            <a:xfrm>
              <a:off x="7186125" y="853725"/>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33" name="Google Shape;7333;p25"/>
            <p:cNvSpPr/>
            <p:nvPr/>
          </p:nvSpPr>
          <p:spPr>
            <a:xfrm>
              <a:off x="6627475" y="855425"/>
              <a:ext cx="602625" cy="509750"/>
            </a:xfrm>
            <a:custGeom>
              <a:avLst/>
              <a:gdLst/>
              <a:ahLst/>
              <a:cxnLst/>
              <a:rect l="l" t="t" r="r" b="b"/>
              <a:pathLst>
                <a:path w="24105" h="20390" extrusionOk="0">
                  <a:moveTo>
                    <a:pt x="22735" y="1"/>
                  </a:moveTo>
                  <a:cubicBezTo>
                    <a:pt x="22735" y="23"/>
                    <a:pt x="22758" y="46"/>
                    <a:pt x="22781" y="69"/>
                  </a:cubicBezTo>
                  <a:cubicBezTo>
                    <a:pt x="22803" y="92"/>
                    <a:pt x="22803" y="115"/>
                    <a:pt x="22826" y="160"/>
                  </a:cubicBezTo>
                  <a:cubicBezTo>
                    <a:pt x="23123" y="526"/>
                    <a:pt x="23374" y="914"/>
                    <a:pt x="23557" y="1347"/>
                  </a:cubicBezTo>
                  <a:cubicBezTo>
                    <a:pt x="23694" y="1667"/>
                    <a:pt x="23785" y="1986"/>
                    <a:pt x="23831" y="2306"/>
                  </a:cubicBezTo>
                  <a:cubicBezTo>
                    <a:pt x="23876" y="2625"/>
                    <a:pt x="23876" y="2922"/>
                    <a:pt x="23853" y="3242"/>
                  </a:cubicBezTo>
                  <a:cubicBezTo>
                    <a:pt x="23853" y="3219"/>
                    <a:pt x="23853" y="3219"/>
                    <a:pt x="23853" y="3219"/>
                  </a:cubicBezTo>
                  <a:cubicBezTo>
                    <a:pt x="23808" y="3607"/>
                    <a:pt x="23694" y="3972"/>
                    <a:pt x="23557" y="4315"/>
                  </a:cubicBezTo>
                  <a:cubicBezTo>
                    <a:pt x="23557" y="4315"/>
                    <a:pt x="23557" y="4315"/>
                    <a:pt x="23557" y="4337"/>
                  </a:cubicBezTo>
                  <a:cubicBezTo>
                    <a:pt x="23328" y="4885"/>
                    <a:pt x="23032" y="5387"/>
                    <a:pt x="22666" y="5844"/>
                  </a:cubicBezTo>
                  <a:cubicBezTo>
                    <a:pt x="22666" y="5844"/>
                    <a:pt x="22666" y="5844"/>
                    <a:pt x="22666" y="5867"/>
                  </a:cubicBezTo>
                  <a:cubicBezTo>
                    <a:pt x="21913" y="6848"/>
                    <a:pt x="20955" y="7693"/>
                    <a:pt x="20019" y="8537"/>
                  </a:cubicBezTo>
                  <a:cubicBezTo>
                    <a:pt x="18946" y="9473"/>
                    <a:pt x="17850" y="10386"/>
                    <a:pt x="16709" y="11253"/>
                  </a:cubicBezTo>
                  <a:cubicBezTo>
                    <a:pt x="15157" y="12463"/>
                    <a:pt x="13536" y="13582"/>
                    <a:pt x="11870" y="14632"/>
                  </a:cubicBezTo>
                  <a:cubicBezTo>
                    <a:pt x="9337" y="16207"/>
                    <a:pt x="6666" y="17599"/>
                    <a:pt x="3927" y="18740"/>
                  </a:cubicBezTo>
                  <a:lnTo>
                    <a:pt x="3950" y="18740"/>
                  </a:lnTo>
                  <a:cubicBezTo>
                    <a:pt x="3311" y="19014"/>
                    <a:pt x="2672" y="19265"/>
                    <a:pt x="2032" y="19493"/>
                  </a:cubicBezTo>
                  <a:cubicBezTo>
                    <a:pt x="1713" y="19630"/>
                    <a:pt x="1393" y="19744"/>
                    <a:pt x="1051" y="19859"/>
                  </a:cubicBezTo>
                  <a:cubicBezTo>
                    <a:pt x="731" y="19973"/>
                    <a:pt x="412" y="20087"/>
                    <a:pt x="92" y="20201"/>
                  </a:cubicBezTo>
                  <a:cubicBezTo>
                    <a:pt x="47" y="20224"/>
                    <a:pt x="1" y="20269"/>
                    <a:pt x="24" y="20315"/>
                  </a:cubicBezTo>
                  <a:cubicBezTo>
                    <a:pt x="24" y="20352"/>
                    <a:pt x="69" y="20390"/>
                    <a:pt x="111" y="20390"/>
                  </a:cubicBezTo>
                  <a:cubicBezTo>
                    <a:pt x="120" y="20390"/>
                    <a:pt x="130" y="20388"/>
                    <a:pt x="138" y="20384"/>
                  </a:cubicBezTo>
                  <a:cubicBezTo>
                    <a:pt x="252" y="20361"/>
                    <a:pt x="343" y="20315"/>
                    <a:pt x="457" y="20292"/>
                  </a:cubicBezTo>
                  <a:cubicBezTo>
                    <a:pt x="823" y="20155"/>
                    <a:pt x="1188" y="20018"/>
                    <a:pt x="1553" y="19904"/>
                  </a:cubicBezTo>
                  <a:cubicBezTo>
                    <a:pt x="1895" y="19767"/>
                    <a:pt x="2238" y="19630"/>
                    <a:pt x="2603" y="19493"/>
                  </a:cubicBezTo>
                  <a:cubicBezTo>
                    <a:pt x="3288" y="19219"/>
                    <a:pt x="3973" y="18946"/>
                    <a:pt x="4634" y="18649"/>
                  </a:cubicBezTo>
                  <a:cubicBezTo>
                    <a:pt x="6004" y="18055"/>
                    <a:pt x="7351" y="17393"/>
                    <a:pt x="8675" y="16709"/>
                  </a:cubicBezTo>
                  <a:cubicBezTo>
                    <a:pt x="9976" y="16001"/>
                    <a:pt x="11277" y="15248"/>
                    <a:pt x="12532" y="14449"/>
                  </a:cubicBezTo>
                  <a:cubicBezTo>
                    <a:pt x="13787" y="13627"/>
                    <a:pt x="15020" y="12760"/>
                    <a:pt x="16230" y="11870"/>
                  </a:cubicBezTo>
                  <a:cubicBezTo>
                    <a:pt x="17417" y="10957"/>
                    <a:pt x="18581" y="10021"/>
                    <a:pt x="19722" y="9039"/>
                  </a:cubicBezTo>
                  <a:cubicBezTo>
                    <a:pt x="19996" y="8811"/>
                    <a:pt x="20293" y="8560"/>
                    <a:pt x="20567" y="8309"/>
                  </a:cubicBezTo>
                  <a:cubicBezTo>
                    <a:pt x="20818" y="8081"/>
                    <a:pt x="21069" y="7852"/>
                    <a:pt x="21320" y="7624"/>
                  </a:cubicBezTo>
                  <a:cubicBezTo>
                    <a:pt x="21776" y="7191"/>
                    <a:pt x="22210" y="6734"/>
                    <a:pt x="22621" y="6232"/>
                  </a:cubicBezTo>
                  <a:cubicBezTo>
                    <a:pt x="23237" y="5456"/>
                    <a:pt x="23785" y="4588"/>
                    <a:pt x="23990" y="3607"/>
                  </a:cubicBezTo>
                  <a:cubicBezTo>
                    <a:pt x="24013" y="3493"/>
                    <a:pt x="24013" y="3356"/>
                    <a:pt x="24036" y="3242"/>
                  </a:cubicBezTo>
                  <a:cubicBezTo>
                    <a:pt x="24104" y="2694"/>
                    <a:pt x="24036" y="2146"/>
                    <a:pt x="23853" y="1621"/>
                  </a:cubicBezTo>
                  <a:cubicBezTo>
                    <a:pt x="23762" y="1324"/>
                    <a:pt x="23648" y="1051"/>
                    <a:pt x="23488" y="777"/>
                  </a:cubicBezTo>
                  <a:cubicBezTo>
                    <a:pt x="23374" y="640"/>
                    <a:pt x="23283" y="526"/>
                    <a:pt x="23191" y="389"/>
                  </a:cubicBezTo>
                  <a:cubicBezTo>
                    <a:pt x="23123" y="320"/>
                    <a:pt x="23032" y="274"/>
                    <a:pt x="22963" y="183"/>
                  </a:cubicBezTo>
                  <a:cubicBezTo>
                    <a:pt x="22895" y="138"/>
                    <a:pt x="22826" y="69"/>
                    <a:pt x="22735" y="1"/>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34" name="Google Shape;7334;p25"/>
            <p:cNvSpPr/>
            <p:nvPr/>
          </p:nvSpPr>
          <p:spPr>
            <a:xfrm>
              <a:off x="7198125" y="859425"/>
              <a:ext cx="600" cy="25"/>
            </a:xfrm>
            <a:custGeom>
              <a:avLst/>
              <a:gdLst/>
              <a:ahLst/>
              <a:cxnLst/>
              <a:rect l="l" t="t" r="r" b="b"/>
              <a:pathLst>
                <a:path w="24" h="1" extrusionOk="0">
                  <a:moveTo>
                    <a:pt x="23" y="0"/>
                  </a:moveTo>
                  <a:cubicBezTo>
                    <a:pt x="23" y="0"/>
                    <a:pt x="0" y="0"/>
                    <a:pt x="0" y="0"/>
                  </a:cubicBezTo>
                  <a:cubicBezTo>
                    <a:pt x="0" y="0"/>
                    <a:pt x="23" y="0"/>
                    <a:pt x="23"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35" name="Google Shape;7335;p25"/>
            <p:cNvSpPr/>
            <p:nvPr/>
          </p:nvSpPr>
          <p:spPr>
            <a:xfrm>
              <a:off x="7198700" y="859425"/>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36" name="Google Shape;7336;p25"/>
            <p:cNvSpPr/>
            <p:nvPr/>
          </p:nvSpPr>
          <p:spPr>
            <a:xfrm>
              <a:off x="7216375" y="96385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37" name="Google Shape;7337;p25"/>
            <p:cNvSpPr/>
            <p:nvPr/>
          </p:nvSpPr>
          <p:spPr>
            <a:xfrm>
              <a:off x="7194125" y="1001500"/>
              <a:ext cx="600" cy="25"/>
            </a:xfrm>
            <a:custGeom>
              <a:avLst/>
              <a:gdLst/>
              <a:ahLst/>
              <a:cxnLst/>
              <a:rect l="l" t="t" r="r" b="b"/>
              <a:pathLst>
                <a:path w="24" h="1" extrusionOk="0">
                  <a:moveTo>
                    <a:pt x="0" y="1"/>
                  </a:moveTo>
                  <a:cubicBezTo>
                    <a:pt x="0" y="1"/>
                    <a:pt x="0" y="1"/>
                    <a:pt x="23" y="1"/>
                  </a:cubicBezTo>
                  <a:cubicBezTo>
                    <a:pt x="0" y="1"/>
                    <a:pt x="0" y="1"/>
                    <a:pt x="0" y="1"/>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38" name="Google Shape;7338;p25"/>
            <p:cNvSpPr/>
            <p:nvPr/>
          </p:nvSpPr>
          <p:spPr>
            <a:xfrm>
              <a:off x="7045200" y="113675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39" name="Google Shape;7339;p25"/>
            <p:cNvSpPr/>
            <p:nvPr/>
          </p:nvSpPr>
          <p:spPr>
            <a:xfrm>
              <a:off x="7216375" y="88910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40" name="Google Shape;7340;p25"/>
            <p:cNvSpPr/>
            <p:nvPr/>
          </p:nvSpPr>
          <p:spPr>
            <a:xfrm>
              <a:off x="7223800" y="936450"/>
              <a:ext cx="25" cy="25"/>
            </a:xfrm>
            <a:custGeom>
              <a:avLst/>
              <a:gdLst/>
              <a:ahLst/>
              <a:cxnLst/>
              <a:rect l="l" t="t" r="r" b="b"/>
              <a:pathLst>
                <a:path w="1" h="1" extrusionOk="0">
                  <a:moveTo>
                    <a:pt x="0" y="1"/>
                  </a:moveTo>
                  <a:lnTo>
                    <a:pt x="0" y="1"/>
                  </a:lnTo>
                  <a:lnTo>
                    <a:pt x="0" y="1"/>
                  </a:ln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41" name="Google Shape;7341;p25"/>
            <p:cNvSpPr/>
            <p:nvPr/>
          </p:nvSpPr>
          <p:spPr>
            <a:xfrm>
              <a:off x="7216375" y="963275"/>
              <a:ext cx="25" cy="600"/>
            </a:xfrm>
            <a:custGeom>
              <a:avLst/>
              <a:gdLst/>
              <a:ahLst/>
              <a:cxnLst/>
              <a:rect l="l" t="t" r="r" b="b"/>
              <a:pathLst>
                <a:path w="1" h="24" extrusionOk="0">
                  <a:moveTo>
                    <a:pt x="1" y="23"/>
                  </a:moveTo>
                  <a:cubicBezTo>
                    <a:pt x="1" y="23"/>
                    <a:pt x="1" y="23"/>
                    <a:pt x="1" y="23"/>
                  </a:cubicBezTo>
                  <a:cubicBezTo>
                    <a:pt x="1" y="1"/>
                    <a:pt x="1" y="1"/>
                    <a:pt x="1" y="1"/>
                  </a:cubicBezTo>
                  <a:cubicBezTo>
                    <a:pt x="1" y="1"/>
                    <a:pt x="1" y="23"/>
                    <a:pt x="1" y="23"/>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42" name="Google Shape;7342;p25"/>
            <p:cNvSpPr/>
            <p:nvPr/>
          </p:nvSpPr>
          <p:spPr>
            <a:xfrm>
              <a:off x="7045200" y="1136750"/>
              <a:ext cx="25" cy="25"/>
            </a:xfrm>
            <a:custGeom>
              <a:avLst/>
              <a:gdLst/>
              <a:ahLst/>
              <a:cxnLst/>
              <a:rect l="l" t="t" r="r" b="b"/>
              <a:pathLst>
                <a:path w="1" h="1" extrusionOk="0">
                  <a:moveTo>
                    <a:pt x="0" y="0"/>
                  </a:moveTo>
                  <a:cubicBezTo>
                    <a:pt x="0" y="0"/>
                    <a:pt x="0" y="0"/>
                    <a:pt x="0" y="0"/>
                  </a:cubicBezTo>
                  <a:lnTo>
                    <a:pt x="0" y="0"/>
                  </a:ln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43" name="Google Shape;7343;p25"/>
            <p:cNvSpPr/>
            <p:nvPr/>
          </p:nvSpPr>
          <p:spPr>
            <a:xfrm>
              <a:off x="7197550" y="859425"/>
              <a:ext cx="13725" cy="14725"/>
            </a:xfrm>
            <a:custGeom>
              <a:avLst/>
              <a:gdLst/>
              <a:ahLst/>
              <a:cxnLst/>
              <a:rect l="l" t="t" r="r" b="b"/>
              <a:pathLst>
                <a:path w="549" h="589" extrusionOk="0">
                  <a:moveTo>
                    <a:pt x="69" y="0"/>
                  </a:moveTo>
                  <a:cubicBezTo>
                    <a:pt x="46" y="0"/>
                    <a:pt x="46" y="0"/>
                    <a:pt x="23" y="23"/>
                  </a:cubicBezTo>
                  <a:cubicBezTo>
                    <a:pt x="0" y="23"/>
                    <a:pt x="0" y="69"/>
                    <a:pt x="23" y="92"/>
                  </a:cubicBezTo>
                  <a:cubicBezTo>
                    <a:pt x="183" y="251"/>
                    <a:pt x="320" y="388"/>
                    <a:pt x="457" y="571"/>
                  </a:cubicBezTo>
                  <a:cubicBezTo>
                    <a:pt x="468" y="582"/>
                    <a:pt x="480" y="588"/>
                    <a:pt x="491" y="588"/>
                  </a:cubicBezTo>
                  <a:cubicBezTo>
                    <a:pt x="503" y="588"/>
                    <a:pt x="514" y="582"/>
                    <a:pt x="525" y="571"/>
                  </a:cubicBezTo>
                  <a:cubicBezTo>
                    <a:pt x="548" y="548"/>
                    <a:pt x="548" y="525"/>
                    <a:pt x="525" y="503"/>
                  </a:cubicBezTo>
                  <a:cubicBezTo>
                    <a:pt x="388" y="343"/>
                    <a:pt x="252" y="183"/>
                    <a:pt x="92" y="23"/>
                  </a:cubicBezTo>
                  <a:cubicBezTo>
                    <a:pt x="92" y="23"/>
                    <a:pt x="69" y="0"/>
                    <a:pt x="69"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44" name="Google Shape;7344;p25"/>
            <p:cNvSpPr/>
            <p:nvPr/>
          </p:nvSpPr>
          <p:spPr>
            <a:xfrm>
              <a:off x="7198125" y="860000"/>
              <a:ext cx="16575" cy="18850"/>
            </a:xfrm>
            <a:custGeom>
              <a:avLst/>
              <a:gdLst/>
              <a:ahLst/>
              <a:cxnLst/>
              <a:rect l="l" t="t" r="r" b="b"/>
              <a:pathLst>
                <a:path w="663" h="754" extrusionOk="0">
                  <a:moveTo>
                    <a:pt x="69" y="0"/>
                  </a:moveTo>
                  <a:cubicBezTo>
                    <a:pt x="46" y="0"/>
                    <a:pt x="46" y="23"/>
                    <a:pt x="23" y="23"/>
                  </a:cubicBezTo>
                  <a:cubicBezTo>
                    <a:pt x="0" y="46"/>
                    <a:pt x="0" y="69"/>
                    <a:pt x="23" y="91"/>
                  </a:cubicBezTo>
                  <a:cubicBezTo>
                    <a:pt x="206" y="297"/>
                    <a:pt x="411" y="502"/>
                    <a:pt x="571" y="731"/>
                  </a:cubicBezTo>
                  <a:cubicBezTo>
                    <a:pt x="594" y="753"/>
                    <a:pt x="617" y="753"/>
                    <a:pt x="639" y="753"/>
                  </a:cubicBezTo>
                  <a:cubicBezTo>
                    <a:pt x="662" y="731"/>
                    <a:pt x="662" y="685"/>
                    <a:pt x="639" y="685"/>
                  </a:cubicBezTo>
                  <a:cubicBezTo>
                    <a:pt x="480" y="457"/>
                    <a:pt x="274" y="251"/>
                    <a:pt x="92" y="23"/>
                  </a:cubicBezTo>
                  <a:cubicBezTo>
                    <a:pt x="92" y="23"/>
                    <a:pt x="69" y="0"/>
                    <a:pt x="69"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45" name="Google Shape;7345;p25"/>
            <p:cNvSpPr/>
            <p:nvPr/>
          </p:nvSpPr>
          <p:spPr>
            <a:xfrm>
              <a:off x="7198700" y="861125"/>
              <a:ext cx="16000" cy="18150"/>
            </a:xfrm>
            <a:custGeom>
              <a:avLst/>
              <a:gdLst/>
              <a:ahLst/>
              <a:cxnLst/>
              <a:rect l="l" t="t" r="r" b="b"/>
              <a:pathLst>
                <a:path w="640" h="726" extrusionOk="0">
                  <a:moveTo>
                    <a:pt x="23" y="1"/>
                  </a:moveTo>
                  <a:cubicBezTo>
                    <a:pt x="0" y="24"/>
                    <a:pt x="0" y="46"/>
                    <a:pt x="23" y="69"/>
                  </a:cubicBezTo>
                  <a:cubicBezTo>
                    <a:pt x="183" y="298"/>
                    <a:pt x="388" y="480"/>
                    <a:pt x="548" y="708"/>
                  </a:cubicBezTo>
                  <a:cubicBezTo>
                    <a:pt x="548" y="720"/>
                    <a:pt x="559" y="726"/>
                    <a:pt x="574" y="726"/>
                  </a:cubicBezTo>
                  <a:cubicBezTo>
                    <a:pt x="588" y="726"/>
                    <a:pt x="605" y="720"/>
                    <a:pt x="616" y="708"/>
                  </a:cubicBezTo>
                  <a:cubicBezTo>
                    <a:pt x="639" y="686"/>
                    <a:pt x="639" y="663"/>
                    <a:pt x="616" y="640"/>
                  </a:cubicBezTo>
                  <a:cubicBezTo>
                    <a:pt x="457" y="412"/>
                    <a:pt x="251" y="229"/>
                    <a:pt x="91" y="24"/>
                  </a:cubicBezTo>
                  <a:cubicBezTo>
                    <a:pt x="69" y="1"/>
                    <a:pt x="69" y="1"/>
                    <a:pt x="46" y="1"/>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46" name="Google Shape;7346;p25"/>
            <p:cNvSpPr/>
            <p:nvPr/>
          </p:nvSpPr>
          <p:spPr>
            <a:xfrm>
              <a:off x="7199250" y="861125"/>
              <a:ext cx="12600" cy="14875"/>
            </a:xfrm>
            <a:custGeom>
              <a:avLst/>
              <a:gdLst/>
              <a:ahLst/>
              <a:cxnLst/>
              <a:rect l="l" t="t" r="r" b="b"/>
              <a:pathLst>
                <a:path w="504" h="595" extrusionOk="0">
                  <a:moveTo>
                    <a:pt x="24" y="1"/>
                  </a:moveTo>
                  <a:cubicBezTo>
                    <a:pt x="1" y="24"/>
                    <a:pt x="1" y="46"/>
                    <a:pt x="24" y="69"/>
                  </a:cubicBezTo>
                  <a:cubicBezTo>
                    <a:pt x="161" y="252"/>
                    <a:pt x="275" y="412"/>
                    <a:pt x="412" y="571"/>
                  </a:cubicBezTo>
                  <a:cubicBezTo>
                    <a:pt x="435" y="594"/>
                    <a:pt x="457" y="594"/>
                    <a:pt x="480" y="594"/>
                  </a:cubicBezTo>
                  <a:cubicBezTo>
                    <a:pt x="503" y="571"/>
                    <a:pt x="503" y="526"/>
                    <a:pt x="503" y="526"/>
                  </a:cubicBezTo>
                  <a:cubicBezTo>
                    <a:pt x="366" y="343"/>
                    <a:pt x="229" y="183"/>
                    <a:pt x="92" y="1"/>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47" name="Google Shape;7347;p25"/>
            <p:cNvSpPr/>
            <p:nvPr/>
          </p:nvSpPr>
          <p:spPr>
            <a:xfrm>
              <a:off x="7199825" y="862275"/>
              <a:ext cx="14875" cy="17575"/>
            </a:xfrm>
            <a:custGeom>
              <a:avLst/>
              <a:gdLst/>
              <a:ahLst/>
              <a:cxnLst/>
              <a:rect l="l" t="t" r="r" b="b"/>
              <a:pathLst>
                <a:path w="595" h="703" extrusionOk="0">
                  <a:moveTo>
                    <a:pt x="24" y="0"/>
                  </a:moveTo>
                  <a:cubicBezTo>
                    <a:pt x="1" y="23"/>
                    <a:pt x="1" y="46"/>
                    <a:pt x="24" y="69"/>
                  </a:cubicBezTo>
                  <a:cubicBezTo>
                    <a:pt x="183" y="274"/>
                    <a:pt x="366" y="457"/>
                    <a:pt x="503" y="685"/>
                  </a:cubicBezTo>
                  <a:cubicBezTo>
                    <a:pt x="514" y="697"/>
                    <a:pt x="531" y="702"/>
                    <a:pt x="546" y="702"/>
                  </a:cubicBezTo>
                  <a:cubicBezTo>
                    <a:pt x="560" y="702"/>
                    <a:pt x="571" y="697"/>
                    <a:pt x="571" y="685"/>
                  </a:cubicBezTo>
                  <a:cubicBezTo>
                    <a:pt x="594" y="662"/>
                    <a:pt x="594" y="640"/>
                    <a:pt x="594" y="617"/>
                  </a:cubicBezTo>
                  <a:cubicBezTo>
                    <a:pt x="434" y="411"/>
                    <a:pt x="275" y="206"/>
                    <a:pt x="92"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48" name="Google Shape;7348;p25"/>
            <p:cNvSpPr/>
            <p:nvPr/>
          </p:nvSpPr>
          <p:spPr>
            <a:xfrm>
              <a:off x="7202675" y="865125"/>
              <a:ext cx="12575" cy="16000"/>
            </a:xfrm>
            <a:custGeom>
              <a:avLst/>
              <a:gdLst/>
              <a:ahLst/>
              <a:cxnLst/>
              <a:rect l="l" t="t" r="r" b="b"/>
              <a:pathLst>
                <a:path w="503" h="640" extrusionOk="0">
                  <a:moveTo>
                    <a:pt x="24" y="1"/>
                  </a:moveTo>
                  <a:cubicBezTo>
                    <a:pt x="1" y="23"/>
                    <a:pt x="1" y="69"/>
                    <a:pt x="1" y="69"/>
                  </a:cubicBezTo>
                  <a:cubicBezTo>
                    <a:pt x="138" y="252"/>
                    <a:pt x="275" y="434"/>
                    <a:pt x="412" y="617"/>
                  </a:cubicBezTo>
                  <a:cubicBezTo>
                    <a:pt x="435" y="640"/>
                    <a:pt x="457" y="640"/>
                    <a:pt x="480" y="640"/>
                  </a:cubicBezTo>
                  <a:cubicBezTo>
                    <a:pt x="503" y="617"/>
                    <a:pt x="503" y="594"/>
                    <a:pt x="480" y="571"/>
                  </a:cubicBezTo>
                  <a:cubicBezTo>
                    <a:pt x="343" y="389"/>
                    <a:pt x="206" y="206"/>
                    <a:pt x="92" y="23"/>
                  </a:cubicBezTo>
                  <a:cubicBezTo>
                    <a:pt x="69" y="1"/>
                    <a:pt x="69" y="1"/>
                    <a:pt x="47" y="1"/>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49" name="Google Shape;7349;p25"/>
            <p:cNvSpPr/>
            <p:nvPr/>
          </p:nvSpPr>
          <p:spPr>
            <a:xfrm>
              <a:off x="7202675" y="865125"/>
              <a:ext cx="14300" cy="19675"/>
            </a:xfrm>
            <a:custGeom>
              <a:avLst/>
              <a:gdLst/>
              <a:ahLst/>
              <a:cxnLst/>
              <a:rect l="l" t="t" r="r" b="b"/>
              <a:pathLst>
                <a:path w="572" h="787" extrusionOk="0">
                  <a:moveTo>
                    <a:pt x="47" y="1"/>
                  </a:moveTo>
                  <a:cubicBezTo>
                    <a:pt x="47" y="1"/>
                    <a:pt x="24" y="23"/>
                    <a:pt x="24" y="23"/>
                  </a:cubicBezTo>
                  <a:cubicBezTo>
                    <a:pt x="1" y="46"/>
                    <a:pt x="1" y="69"/>
                    <a:pt x="24" y="92"/>
                  </a:cubicBezTo>
                  <a:cubicBezTo>
                    <a:pt x="115" y="229"/>
                    <a:pt x="229" y="366"/>
                    <a:pt x="320" y="503"/>
                  </a:cubicBezTo>
                  <a:cubicBezTo>
                    <a:pt x="366" y="594"/>
                    <a:pt x="412" y="685"/>
                    <a:pt x="457" y="754"/>
                  </a:cubicBezTo>
                  <a:cubicBezTo>
                    <a:pt x="474" y="770"/>
                    <a:pt x="490" y="786"/>
                    <a:pt x="506" y="786"/>
                  </a:cubicBezTo>
                  <a:cubicBezTo>
                    <a:pt x="512" y="786"/>
                    <a:pt x="519" y="783"/>
                    <a:pt x="526" y="777"/>
                  </a:cubicBezTo>
                  <a:cubicBezTo>
                    <a:pt x="549" y="777"/>
                    <a:pt x="572" y="754"/>
                    <a:pt x="549" y="731"/>
                  </a:cubicBezTo>
                  <a:cubicBezTo>
                    <a:pt x="480" y="617"/>
                    <a:pt x="412" y="503"/>
                    <a:pt x="343" y="389"/>
                  </a:cubicBezTo>
                  <a:cubicBezTo>
                    <a:pt x="275" y="275"/>
                    <a:pt x="183" y="138"/>
                    <a:pt x="92" y="23"/>
                  </a:cubicBezTo>
                  <a:cubicBezTo>
                    <a:pt x="69" y="23"/>
                    <a:pt x="69" y="1"/>
                    <a:pt x="47" y="1"/>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50" name="Google Shape;7350;p25"/>
            <p:cNvSpPr/>
            <p:nvPr/>
          </p:nvSpPr>
          <p:spPr>
            <a:xfrm>
              <a:off x="7205525" y="866850"/>
              <a:ext cx="9725" cy="13150"/>
            </a:xfrm>
            <a:custGeom>
              <a:avLst/>
              <a:gdLst/>
              <a:ahLst/>
              <a:cxnLst/>
              <a:rect l="l" t="t" r="r" b="b"/>
              <a:pathLst>
                <a:path w="389" h="526" extrusionOk="0">
                  <a:moveTo>
                    <a:pt x="24" y="0"/>
                  </a:moveTo>
                  <a:cubicBezTo>
                    <a:pt x="1" y="23"/>
                    <a:pt x="1" y="46"/>
                    <a:pt x="1" y="69"/>
                  </a:cubicBezTo>
                  <a:cubicBezTo>
                    <a:pt x="115" y="206"/>
                    <a:pt x="206" y="365"/>
                    <a:pt x="298" y="502"/>
                  </a:cubicBezTo>
                  <a:cubicBezTo>
                    <a:pt x="321" y="525"/>
                    <a:pt x="321" y="525"/>
                    <a:pt x="343" y="525"/>
                  </a:cubicBezTo>
                  <a:lnTo>
                    <a:pt x="366" y="525"/>
                  </a:lnTo>
                  <a:cubicBezTo>
                    <a:pt x="389" y="502"/>
                    <a:pt x="389" y="502"/>
                    <a:pt x="389" y="479"/>
                  </a:cubicBezTo>
                  <a:cubicBezTo>
                    <a:pt x="389" y="479"/>
                    <a:pt x="389" y="457"/>
                    <a:pt x="389" y="457"/>
                  </a:cubicBezTo>
                  <a:cubicBezTo>
                    <a:pt x="298" y="297"/>
                    <a:pt x="184" y="160"/>
                    <a:pt x="92" y="23"/>
                  </a:cubicBezTo>
                  <a:cubicBezTo>
                    <a:pt x="69" y="0"/>
                    <a:pt x="69" y="0"/>
                    <a:pt x="47"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51" name="Google Shape;7351;p25"/>
            <p:cNvSpPr/>
            <p:nvPr/>
          </p:nvSpPr>
          <p:spPr>
            <a:xfrm>
              <a:off x="7202125" y="862275"/>
              <a:ext cx="13700" cy="17575"/>
            </a:xfrm>
            <a:custGeom>
              <a:avLst/>
              <a:gdLst/>
              <a:ahLst/>
              <a:cxnLst/>
              <a:rect l="l" t="t" r="r" b="b"/>
              <a:pathLst>
                <a:path w="548" h="703" extrusionOk="0">
                  <a:moveTo>
                    <a:pt x="46" y="0"/>
                  </a:moveTo>
                  <a:cubicBezTo>
                    <a:pt x="23" y="0"/>
                    <a:pt x="23" y="0"/>
                    <a:pt x="23" y="23"/>
                  </a:cubicBezTo>
                  <a:cubicBezTo>
                    <a:pt x="0" y="23"/>
                    <a:pt x="0" y="23"/>
                    <a:pt x="0" y="46"/>
                  </a:cubicBezTo>
                  <a:cubicBezTo>
                    <a:pt x="0" y="46"/>
                    <a:pt x="0" y="69"/>
                    <a:pt x="0" y="92"/>
                  </a:cubicBezTo>
                  <a:cubicBezTo>
                    <a:pt x="91" y="183"/>
                    <a:pt x="183" y="274"/>
                    <a:pt x="251" y="366"/>
                  </a:cubicBezTo>
                  <a:cubicBezTo>
                    <a:pt x="342" y="457"/>
                    <a:pt x="411" y="571"/>
                    <a:pt x="479" y="685"/>
                  </a:cubicBezTo>
                  <a:cubicBezTo>
                    <a:pt x="479" y="697"/>
                    <a:pt x="491" y="702"/>
                    <a:pt x="505" y="702"/>
                  </a:cubicBezTo>
                  <a:cubicBezTo>
                    <a:pt x="519" y="702"/>
                    <a:pt x="536" y="697"/>
                    <a:pt x="548" y="685"/>
                  </a:cubicBezTo>
                  <a:cubicBezTo>
                    <a:pt x="548" y="685"/>
                    <a:pt x="548" y="662"/>
                    <a:pt x="548" y="662"/>
                  </a:cubicBezTo>
                  <a:cubicBezTo>
                    <a:pt x="548" y="640"/>
                    <a:pt x="548" y="640"/>
                    <a:pt x="548" y="617"/>
                  </a:cubicBezTo>
                  <a:cubicBezTo>
                    <a:pt x="479" y="525"/>
                    <a:pt x="411" y="411"/>
                    <a:pt x="342" y="320"/>
                  </a:cubicBezTo>
                  <a:cubicBezTo>
                    <a:pt x="251" y="206"/>
                    <a:pt x="160" y="115"/>
                    <a:pt x="91" y="23"/>
                  </a:cubicBezTo>
                  <a:cubicBezTo>
                    <a:pt x="69" y="23"/>
                    <a:pt x="69" y="0"/>
                    <a:pt x="46"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52" name="Google Shape;7352;p25"/>
            <p:cNvSpPr/>
            <p:nvPr/>
          </p:nvSpPr>
          <p:spPr>
            <a:xfrm>
              <a:off x="7196975" y="857700"/>
              <a:ext cx="17150" cy="20000"/>
            </a:xfrm>
            <a:custGeom>
              <a:avLst/>
              <a:gdLst/>
              <a:ahLst/>
              <a:cxnLst/>
              <a:rect l="l" t="t" r="r" b="b"/>
              <a:pathLst>
                <a:path w="686" h="800" extrusionOk="0">
                  <a:moveTo>
                    <a:pt x="46" y="1"/>
                  </a:moveTo>
                  <a:cubicBezTo>
                    <a:pt x="46" y="1"/>
                    <a:pt x="23" y="1"/>
                    <a:pt x="23" y="24"/>
                  </a:cubicBezTo>
                  <a:cubicBezTo>
                    <a:pt x="1" y="47"/>
                    <a:pt x="1" y="69"/>
                    <a:pt x="23" y="92"/>
                  </a:cubicBezTo>
                  <a:cubicBezTo>
                    <a:pt x="69" y="115"/>
                    <a:pt x="92" y="138"/>
                    <a:pt x="115" y="161"/>
                  </a:cubicBezTo>
                  <a:cubicBezTo>
                    <a:pt x="160" y="206"/>
                    <a:pt x="206" y="229"/>
                    <a:pt x="229" y="275"/>
                  </a:cubicBezTo>
                  <a:cubicBezTo>
                    <a:pt x="297" y="343"/>
                    <a:pt x="343" y="412"/>
                    <a:pt x="411" y="480"/>
                  </a:cubicBezTo>
                  <a:cubicBezTo>
                    <a:pt x="457" y="549"/>
                    <a:pt x="503" y="617"/>
                    <a:pt x="548" y="686"/>
                  </a:cubicBezTo>
                  <a:cubicBezTo>
                    <a:pt x="548" y="708"/>
                    <a:pt x="571" y="731"/>
                    <a:pt x="594" y="754"/>
                  </a:cubicBezTo>
                  <a:cubicBezTo>
                    <a:pt x="594" y="777"/>
                    <a:pt x="594" y="777"/>
                    <a:pt x="617" y="800"/>
                  </a:cubicBezTo>
                  <a:lnTo>
                    <a:pt x="663" y="800"/>
                  </a:lnTo>
                  <a:cubicBezTo>
                    <a:pt x="685" y="777"/>
                    <a:pt x="685" y="754"/>
                    <a:pt x="685" y="731"/>
                  </a:cubicBezTo>
                  <a:cubicBezTo>
                    <a:pt x="640" y="663"/>
                    <a:pt x="617" y="617"/>
                    <a:pt x="571" y="549"/>
                  </a:cubicBezTo>
                  <a:cubicBezTo>
                    <a:pt x="526" y="480"/>
                    <a:pt x="480" y="412"/>
                    <a:pt x="434" y="343"/>
                  </a:cubicBezTo>
                  <a:cubicBezTo>
                    <a:pt x="320" y="206"/>
                    <a:pt x="206" y="115"/>
                    <a:pt x="92" y="1"/>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53" name="Google Shape;7353;p25"/>
            <p:cNvSpPr/>
            <p:nvPr/>
          </p:nvSpPr>
          <p:spPr>
            <a:xfrm>
              <a:off x="7191275" y="853150"/>
              <a:ext cx="22275" cy="23425"/>
            </a:xfrm>
            <a:custGeom>
              <a:avLst/>
              <a:gdLst/>
              <a:ahLst/>
              <a:cxnLst/>
              <a:rect l="l" t="t" r="r" b="b"/>
              <a:pathLst>
                <a:path w="891" h="937" extrusionOk="0">
                  <a:moveTo>
                    <a:pt x="69" y="0"/>
                  </a:moveTo>
                  <a:cubicBezTo>
                    <a:pt x="46" y="0"/>
                    <a:pt x="46" y="0"/>
                    <a:pt x="23" y="23"/>
                  </a:cubicBezTo>
                  <a:cubicBezTo>
                    <a:pt x="0" y="46"/>
                    <a:pt x="23" y="69"/>
                    <a:pt x="46" y="92"/>
                  </a:cubicBezTo>
                  <a:cubicBezTo>
                    <a:pt x="183" y="206"/>
                    <a:pt x="343" y="320"/>
                    <a:pt x="457" y="434"/>
                  </a:cubicBezTo>
                  <a:cubicBezTo>
                    <a:pt x="525" y="502"/>
                    <a:pt x="571" y="548"/>
                    <a:pt x="617" y="617"/>
                  </a:cubicBezTo>
                  <a:cubicBezTo>
                    <a:pt x="685" y="685"/>
                    <a:pt x="731" y="776"/>
                    <a:pt x="776" y="845"/>
                  </a:cubicBezTo>
                  <a:cubicBezTo>
                    <a:pt x="776" y="868"/>
                    <a:pt x="799" y="890"/>
                    <a:pt x="799" y="890"/>
                  </a:cubicBezTo>
                  <a:cubicBezTo>
                    <a:pt x="799" y="913"/>
                    <a:pt x="822" y="913"/>
                    <a:pt x="822" y="936"/>
                  </a:cubicBezTo>
                  <a:lnTo>
                    <a:pt x="868" y="936"/>
                  </a:lnTo>
                  <a:cubicBezTo>
                    <a:pt x="868" y="913"/>
                    <a:pt x="891" y="913"/>
                    <a:pt x="891" y="890"/>
                  </a:cubicBezTo>
                  <a:cubicBezTo>
                    <a:pt x="891" y="890"/>
                    <a:pt x="891" y="868"/>
                    <a:pt x="891" y="868"/>
                  </a:cubicBezTo>
                  <a:cubicBezTo>
                    <a:pt x="845" y="776"/>
                    <a:pt x="799" y="708"/>
                    <a:pt x="754" y="639"/>
                  </a:cubicBezTo>
                  <a:cubicBezTo>
                    <a:pt x="708" y="548"/>
                    <a:pt x="639" y="480"/>
                    <a:pt x="548" y="388"/>
                  </a:cubicBezTo>
                  <a:cubicBezTo>
                    <a:pt x="411" y="251"/>
                    <a:pt x="251" y="137"/>
                    <a:pt x="92"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54" name="Google Shape;7354;p25"/>
            <p:cNvSpPr/>
            <p:nvPr/>
          </p:nvSpPr>
          <p:spPr>
            <a:xfrm>
              <a:off x="6602375" y="1331900"/>
              <a:ext cx="29700" cy="33375"/>
            </a:xfrm>
            <a:custGeom>
              <a:avLst/>
              <a:gdLst/>
              <a:ahLst/>
              <a:cxnLst/>
              <a:rect l="l" t="t" r="r" b="b"/>
              <a:pathLst>
                <a:path w="1188" h="1335" extrusionOk="0">
                  <a:moveTo>
                    <a:pt x="92" y="1"/>
                  </a:moveTo>
                  <a:cubicBezTo>
                    <a:pt x="23" y="23"/>
                    <a:pt x="1" y="69"/>
                    <a:pt x="23" y="115"/>
                  </a:cubicBezTo>
                  <a:cubicBezTo>
                    <a:pt x="160" y="640"/>
                    <a:pt x="526" y="1119"/>
                    <a:pt x="1028" y="1325"/>
                  </a:cubicBezTo>
                  <a:cubicBezTo>
                    <a:pt x="1043" y="1325"/>
                    <a:pt x="1058" y="1335"/>
                    <a:pt x="1073" y="1335"/>
                  </a:cubicBezTo>
                  <a:cubicBezTo>
                    <a:pt x="1081" y="1335"/>
                    <a:pt x="1089" y="1332"/>
                    <a:pt x="1096" y="1325"/>
                  </a:cubicBezTo>
                  <a:cubicBezTo>
                    <a:pt x="1119" y="1325"/>
                    <a:pt x="1142" y="1302"/>
                    <a:pt x="1165" y="1279"/>
                  </a:cubicBezTo>
                  <a:cubicBezTo>
                    <a:pt x="1188" y="1256"/>
                    <a:pt x="1188" y="1233"/>
                    <a:pt x="1165" y="1210"/>
                  </a:cubicBezTo>
                  <a:cubicBezTo>
                    <a:pt x="1165" y="1188"/>
                    <a:pt x="1142" y="1165"/>
                    <a:pt x="1119" y="1142"/>
                  </a:cubicBezTo>
                  <a:cubicBezTo>
                    <a:pt x="1005" y="1096"/>
                    <a:pt x="914" y="1051"/>
                    <a:pt x="822" y="982"/>
                  </a:cubicBezTo>
                  <a:cubicBezTo>
                    <a:pt x="708" y="891"/>
                    <a:pt x="594" y="800"/>
                    <a:pt x="526" y="685"/>
                  </a:cubicBezTo>
                  <a:cubicBezTo>
                    <a:pt x="434" y="571"/>
                    <a:pt x="343" y="434"/>
                    <a:pt x="275" y="320"/>
                  </a:cubicBezTo>
                  <a:cubicBezTo>
                    <a:pt x="252" y="229"/>
                    <a:pt x="229" y="160"/>
                    <a:pt x="206" y="69"/>
                  </a:cubicBezTo>
                  <a:cubicBezTo>
                    <a:pt x="183" y="23"/>
                    <a:pt x="160" y="1"/>
                    <a:pt x="115" y="1"/>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55" name="Google Shape;7355;p25"/>
            <p:cNvSpPr/>
            <p:nvPr/>
          </p:nvSpPr>
          <p:spPr>
            <a:xfrm>
              <a:off x="6905950" y="966700"/>
              <a:ext cx="143250" cy="172725"/>
            </a:xfrm>
            <a:custGeom>
              <a:avLst/>
              <a:gdLst/>
              <a:ahLst/>
              <a:cxnLst/>
              <a:rect l="l" t="t" r="r" b="b"/>
              <a:pathLst>
                <a:path w="5730" h="6909" extrusionOk="0">
                  <a:moveTo>
                    <a:pt x="69" y="1"/>
                  </a:moveTo>
                  <a:cubicBezTo>
                    <a:pt x="69" y="23"/>
                    <a:pt x="46" y="23"/>
                    <a:pt x="24" y="46"/>
                  </a:cubicBezTo>
                  <a:cubicBezTo>
                    <a:pt x="1" y="69"/>
                    <a:pt x="1" y="115"/>
                    <a:pt x="24" y="137"/>
                  </a:cubicBezTo>
                  <a:cubicBezTo>
                    <a:pt x="92" y="274"/>
                    <a:pt x="183" y="389"/>
                    <a:pt x="252" y="525"/>
                  </a:cubicBezTo>
                  <a:cubicBezTo>
                    <a:pt x="252" y="525"/>
                    <a:pt x="252" y="525"/>
                    <a:pt x="252" y="548"/>
                  </a:cubicBezTo>
                  <a:lnTo>
                    <a:pt x="275" y="548"/>
                  </a:lnTo>
                  <a:cubicBezTo>
                    <a:pt x="275" y="548"/>
                    <a:pt x="275" y="571"/>
                    <a:pt x="275" y="571"/>
                  </a:cubicBezTo>
                  <a:cubicBezTo>
                    <a:pt x="297" y="571"/>
                    <a:pt x="297" y="594"/>
                    <a:pt x="297" y="594"/>
                  </a:cubicBezTo>
                  <a:cubicBezTo>
                    <a:pt x="297" y="617"/>
                    <a:pt x="320" y="617"/>
                    <a:pt x="320" y="640"/>
                  </a:cubicBezTo>
                  <a:cubicBezTo>
                    <a:pt x="412" y="754"/>
                    <a:pt x="480" y="891"/>
                    <a:pt x="549" y="1005"/>
                  </a:cubicBezTo>
                  <a:cubicBezTo>
                    <a:pt x="571" y="1028"/>
                    <a:pt x="571" y="1050"/>
                    <a:pt x="594" y="1050"/>
                  </a:cubicBezTo>
                  <a:cubicBezTo>
                    <a:pt x="594" y="1073"/>
                    <a:pt x="617" y="1096"/>
                    <a:pt x="640" y="1119"/>
                  </a:cubicBezTo>
                  <a:lnTo>
                    <a:pt x="663" y="1165"/>
                  </a:lnTo>
                  <a:cubicBezTo>
                    <a:pt x="663" y="1165"/>
                    <a:pt x="663" y="1165"/>
                    <a:pt x="663" y="1187"/>
                  </a:cubicBezTo>
                  <a:cubicBezTo>
                    <a:pt x="754" y="1302"/>
                    <a:pt x="845" y="1438"/>
                    <a:pt x="937" y="1575"/>
                  </a:cubicBezTo>
                  <a:cubicBezTo>
                    <a:pt x="959" y="1598"/>
                    <a:pt x="982" y="1644"/>
                    <a:pt x="1005" y="1667"/>
                  </a:cubicBezTo>
                  <a:cubicBezTo>
                    <a:pt x="1005" y="1667"/>
                    <a:pt x="1028" y="1690"/>
                    <a:pt x="1028" y="1712"/>
                  </a:cubicBezTo>
                  <a:cubicBezTo>
                    <a:pt x="1051" y="1735"/>
                    <a:pt x="1074" y="1758"/>
                    <a:pt x="1074" y="1781"/>
                  </a:cubicBezTo>
                  <a:cubicBezTo>
                    <a:pt x="1074" y="1781"/>
                    <a:pt x="1096" y="1804"/>
                    <a:pt x="1096" y="1804"/>
                  </a:cubicBezTo>
                  <a:cubicBezTo>
                    <a:pt x="1598" y="2534"/>
                    <a:pt x="2146" y="3265"/>
                    <a:pt x="2740" y="3949"/>
                  </a:cubicBezTo>
                  <a:lnTo>
                    <a:pt x="2740" y="3972"/>
                  </a:lnTo>
                  <a:cubicBezTo>
                    <a:pt x="3105" y="4383"/>
                    <a:pt x="3470" y="4794"/>
                    <a:pt x="3835" y="5205"/>
                  </a:cubicBezTo>
                  <a:cubicBezTo>
                    <a:pt x="3835" y="5205"/>
                    <a:pt x="3858" y="5227"/>
                    <a:pt x="3858" y="5227"/>
                  </a:cubicBezTo>
                  <a:cubicBezTo>
                    <a:pt x="3972" y="5364"/>
                    <a:pt x="4109" y="5479"/>
                    <a:pt x="4223" y="5616"/>
                  </a:cubicBezTo>
                  <a:cubicBezTo>
                    <a:pt x="4383" y="5775"/>
                    <a:pt x="4543" y="5935"/>
                    <a:pt x="4703" y="6095"/>
                  </a:cubicBezTo>
                  <a:cubicBezTo>
                    <a:pt x="4726" y="6118"/>
                    <a:pt x="4726" y="6118"/>
                    <a:pt x="4726" y="6118"/>
                  </a:cubicBezTo>
                  <a:cubicBezTo>
                    <a:pt x="4748" y="6140"/>
                    <a:pt x="4748" y="6140"/>
                    <a:pt x="4771" y="6163"/>
                  </a:cubicBezTo>
                  <a:cubicBezTo>
                    <a:pt x="4771" y="6163"/>
                    <a:pt x="4771" y="6163"/>
                    <a:pt x="4794" y="6186"/>
                  </a:cubicBezTo>
                  <a:cubicBezTo>
                    <a:pt x="4794" y="6186"/>
                    <a:pt x="4794" y="6186"/>
                    <a:pt x="4817" y="6209"/>
                  </a:cubicBezTo>
                  <a:lnTo>
                    <a:pt x="4840" y="6232"/>
                  </a:lnTo>
                  <a:cubicBezTo>
                    <a:pt x="4931" y="6323"/>
                    <a:pt x="5045" y="6414"/>
                    <a:pt x="5136" y="6506"/>
                  </a:cubicBezTo>
                  <a:cubicBezTo>
                    <a:pt x="5136" y="6506"/>
                    <a:pt x="5136" y="6506"/>
                    <a:pt x="5136" y="6529"/>
                  </a:cubicBezTo>
                  <a:lnTo>
                    <a:pt x="5159" y="6529"/>
                  </a:lnTo>
                  <a:cubicBezTo>
                    <a:pt x="5182" y="6551"/>
                    <a:pt x="5182" y="6551"/>
                    <a:pt x="5205" y="6574"/>
                  </a:cubicBezTo>
                  <a:cubicBezTo>
                    <a:pt x="5205" y="6574"/>
                    <a:pt x="5228" y="6597"/>
                    <a:pt x="5228" y="6597"/>
                  </a:cubicBezTo>
                  <a:cubicBezTo>
                    <a:pt x="5251" y="6620"/>
                    <a:pt x="5251" y="6620"/>
                    <a:pt x="5273" y="6643"/>
                  </a:cubicBezTo>
                  <a:cubicBezTo>
                    <a:pt x="5365" y="6734"/>
                    <a:pt x="5456" y="6802"/>
                    <a:pt x="5547" y="6894"/>
                  </a:cubicBezTo>
                  <a:cubicBezTo>
                    <a:pt x="5566" y="6903"/>
                    <a:pt x="5589" y="6909"/>
                    <a:pt x="5611" y="6909"/>
                  </a:cubicBezTo>
                  <a:cubicBezTo>
                    <a:pt x="5642" y="6909"/>
                    <a:pt x="5671" y="6898"/>
                    <a:pt x="5684" y="6871"/>
                  </a:cubicBezTo>
                  <a:cubicBezTo>
                    <a:pt x="5730" y="6848"/>
                    <a:pt x="5707" y="6780"/>
                    <a:pt x="5684" y="6734"/>
                  </a:cubicBezTo>
                  <a:cubicBezTo>
                    <a:pt x="5593" y="6665"/>
                    <a:pt x="5502" y="6574"/>
                    <a:pt x="5410" y="6483"/>
                  </a:cubicBezTo>
                  <a:cubicBezTo>
                    <a:pt x="5387" y="6483"/>
                    <a:pt x="5387" y="6483"/>
                    <a:pt x="5365" y="6460"/>
                  </a:cubicBezTo>
                  <a:lnTo>
                    <a:pt x="5296" y="6414"/>
                  </a:lnTo>
                  <a:lnTo>
                    <a:pt x="5273" y="6392"/>
                  </a:lnTo>
                  <a:cubicBezTo>
                    <a:pt x="5273" y="6369"/>
                    <a:pt x="5273" y="6369"/>
                    <a:pt x="5251" y="6369"/>
                  </a:cubicBezTo>
                  <a:cubicBezTo>
                    <a:pt x="5159" y="6255"/>
                    <a:pt x="5045" y="6163"/>
                    <a:pt x="4931" y="6049"/>
                  </a:cubicBezTo>
                  <a:cubicBezTo>
                    <a:pt x="4931" y="6049"/>
                    <a:pt x="4908" y="6026"/>
                    <a:pt x="4908" y="6026"/>
                  </a:cubicBezTo>
                  <a:cubicBezTo>
                    <a:pt x="4885" y="6004"/>
                    <a:pt x="4863" y="5981"/>
                    <a:pt x="4840" y="5958"/>
                  </a:cubicBezTo>
                  <a:cubicBezTo>
                    <a:pt x="4680" y="5798"/>
                    <a:pt x="4520" y="5638"/>
                    <a:pt x="4360" y="5479"/>
                  </a:cubicBezTo>
                  <a:cubicBezTo>
                    <a:pt x="4223" y="5342"/>
                    <a:pt x="4109" y="5205"/>
                    <a:pt x="3995" y="5091"/>
                  </a:cubicBezTo>
                  <a:lnTo>
                    <a:pt x="3972" y="5068"/>
                  </a:lnTo>
                  <a:cubicBezTo>
                    <a:pt x="3835" y="4908"/>
                    <a:pt x="3676" y="4748"/>
                    <a:pt x="3539" y="4588"/>
                  </a:cubicBezTo>
                  <a:lnTo>
                    <a:pt x="3539" y="4588"/>
                  </a:lnTo>
                  <a:cubicBezTo>
                    <a:pt x="3539" y="4588"/>
                    <a:pt x="3561" y="4611"/>
                    <a:pt x="3561" y="4611"/>
                  </a:cubicBezTo>
                  <a:cubicBezTo>
                    <a:pt x="3333" y="4360"/>
                    <a:pt x="3105" y="4109"/>
                    <a:pt x="2900" y="3835"/>
                  </a:cubicBezTo>
                  <a:lnTo>
                    <a:pt x="2877" y="3835"/>
                  </a:lnTo>
                  <a:cubicBezTo>
                    <a:pt x="2306" y="3128"/>
                    <a:pt x="1758" y="2397"/>
                    <a:pt x="1233" y="1644"/>
                  </a:cubicBezTo>
                  <a:lnTo>
                    <a:pt x="1210" y="1621"/>
                  </a:lnTo>
                  <a:cubicBezTo>
                    <a:pt x="1188" y="1598"/>
                    <a:pt x="1165" y="1575"/>
                    <a:pt x="1165" y="1553"/>
                  </a:cubicBezTo>
                  <a:cubicBezTo>
                    <a:pt x="1142" y="1530"/>
                    <a:pt x="1119" y="1507"/>
                    <a:pt x="1119" y="1484"/>
                  </a:cubicBezTo>
                  <a:cubicBezTo>
                    <a:pt x="1028" y="1347"/>
                    <a:pt x="914" y="1210"/>
                    <a:pt x="822" y="1073"/>
                  </a:cubicBezTo>
                  <a:cubicBezTo>
                    <a:pt x="822" y="1073"/>
                    <a:pt x="822" y="1073"/>
                    <a:pt x="822" y="1050"/>
                  </a:cubicBezTo>
                  <a:cubicBezTo>
                    <a:pt x="822" y="1050"/>
                    <a:pt x="800" y="1028"/>
                    <a:pt x="800" y="1028"/>
                  </a:cubicBezTo>
                  <a:cubicBezTo>
                    <a:pt x="777" y="1005"/>
                    <a:pt x="777" y="982"/>
                    <a:pt x="754" y="959"/>
                  </a:cubicBezTo>
                  <a:cubicBezTo>
                    <a:pt x="754" y="959"/>
                    <a:pt x="754" y="959"/>
                    <a:pt x="754" y="936"/>
                  </a:cubicBezTo>
                  <a:cubicBezTo>
                    <a:pt x="663" y="799"/>
                    <a:pt x="549" y="640"/>
                    <a:pt x="457" y="503"/>
                  </a:cubicBezTo>
                  <a:cubicBezTo>
                    <a:pt x="457" y="480"/>
                    <a:pt x="457" y="480"/>
                    <a:pt x="457" y="480"/>
                  </a:cubicBezTo>
                  <a:cubicBezTo>
                    <a:pt x="434" y="457"/>
                    <a:pt x="412" y="411"/>
                    <a:pt x="389" y="389"/>
                  </a:cubicBezTo>
                  <a:cubicBezTo>
                    <a:pt x="389" y="366"/>
                    <a:pt x="389" y="366"/>
                    <a:pt x="389" y="366"/>
                  </a:cubicBezTo>
                  <a:cubicBezTo>
                    <a:pt x="320" y="274"/>
                    <a:pt x="252" y="160"/>
                    <a:pt x="183" y="46"/>
                  </a:cubicBezTo>
                  <a:cubicBezTo>
                    <a:pt x="160" y="1"/>
                    <a:pt x="138" y="1"/>
                    <a:pt x="115" y="1"/>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56" name="Google Shape;7356;p25"/>
            <p:cNvSpPr/>
            <p:nvPr/>
          </p:nvSpPr>
          <p:spPr>
            <a:xfrm>
              <a:off x="6872850" y="998075"/>
              <a:ext cx="138700" cy="168650"/>
            </a:xfrm>
            <a:custGeom>
              <a:avLst/>
              <a:gdLst/>
              <a:ahLst/>
              <a:cxnLst/>
              <a:rect l="l" t="t" r="r" b="b"/>
              <a:pathLst>
                <a:path w="5548" h="6746" extrusionOk="0">
                  <a:moveTo>
                    <a:pt x="115" y="1"/>
                  </a:moveTo>
                  <a:cubicBezTo>
                    <a:pt x="92" y="1"/>
                    <a:pt x="69" y="1"/>
                    <a:pt x="46" y="24"/>
                  </a:cubicBezTo>
                  <a:cubicBezTo>
                    <a:pt x="1" y="47"/>
                    <a:pt x="1" y="115"/>
                    <a:pt x="24" y="161"/>
                  </a:cubicBezTo>
                  <a:cubicBezTo>
                    <a:pt x="92" y="275"/>
                    <a:pt x="161" y="366"/>
                    <a:pt x="229" y="480"/>
                  </a:cubicBezTo>
                  <a:cubicBezTo>
                    <a:pt x="252" y="526"/>
                    <a:pt x="275" y="549"/>
                    <a:pt x="298" y="594"/>
                  </a:cubicBezTo>
                  <a:cubicBezTo>
                    <a:pt x="366" y="708"/>
                    <a:pt x="435" y="823"/>
                    <a:pt x="526" y="960"/>
                  </a:cubicBezTo>
                  <a:cubicBezTo>
                    <a:pt x="526" y="960"/>
                    <a:pt x="549" y="982"/>
                    <a:pt x="549" y="1005"/>
                  </a:cubicBezTo>
                  <a:cubicBezTo>
                    <a:pt x="571" y="1051"/>
                    <a:pt x="617" y="1074"/>
                    <a:pt x="640" y="1119"/>
                  </a:cubicBezTo>
                  <a:lnTo>
                    <a:pt x="640" y="1142"/>
                  </a:lnTo>
                  <a:cubicBezTo>
                    <a:pt x="663" y="1142"/>
                    <a:pt x="663" y="1165"/>
                    <a:pt x="663" y="1165"/>
                  </a:cubicBezTo>
                  <a:cubicBezTo>
                    <a:pt x="731" y="1279"/>
                    <a:pt x="823" y="1416"/>
                    <a:pt x="914" y="1530"/>
                  </a:cubicBezTo>
                  <a:cubicBezTo>
                    <a:pt x="914" y="1553"/>
                    <a:pt x="914" y="1553"/>
                    <a:pt x="937" y="1553"/>
                  </a:cubicBezTo>
                  <a:lnTo>
                    <a:pt x="960" y="1599"/>
                  </a:lnTo>
                  <a:cubicBezTo>
                    <a:pt x="960" y="1599"/>
                    <a:pt x="960" y="1599"/>
                    <a:pt x="960" y="1621"/>
                  </a:cubicBezTo>
                  <a:cubicBezTo>
                    <a:pt x="982" y="1644"/>
                    <a:pt x="1005" y="1690"/>
                    <a:pt x="1028" y="1713"/>
                  </a:cubicBezTo>
                  <a:cubicBezTo>
                    <a:pt x="1028" y="1713"/>
                    <a:pt x="1051" y="1713"/>
                    <a:pt x="1051" y="1736"/>
                  </a:cubicBezTo>
                  <a:cubicBezTo>
                    <a:pt x="1051" y="1736"/>
                    <a:pt x="1051" y="1736"/>
                    <a:pt x="1051" y="1758"/>
                  </a:cubicBezTo>
                  <a:lnTo>
                    <a:pt x="1074" y="1758"/>
                  </a:lnTo>
                  <a:cubicBezTo>
                    <a:pt x="1165" y="1895"/>
                    <a:pt x="1256" y="2032"/>
                    <a:pt x="1370" y="2192"/>
                  </a:cubicBezTo>
                  <a:cubicBezTo>
                    <a:pt x="1370" y="2192"/>
                    <a:pt x="1370" y="2215"/>
                    <a:pt x="1393" y="2215"/>
                  </a:cubicBezTo>
                  <a:cubicBezTo>
                    <a:pt x="1393" y="2238"/>
                    <a:pt x="1416" y="2261"/>
                    <a:pt x="1439" y="2283"/>
                  </a:cubicBezTo>
                  <a:cubicBezTo>
                    <a:pt x="1439" y="2283"/>
                    <a:pt x="1439" y="2306"/>
                    <a:pt x="1439" y="2306"/>
                  </a:cubicBezTo>
                  <a:cubicBezTo>
                    <a:pt x="1553" y="2443"/>
                    <a:pt x="1667" y="2603"/>
                    <a:pt x="1804" y="2763"/>
                  </a:cubicBezTo>
                  <a:cubicBezTo>
                    <a:pt x="1873" y="2854"/>
                    <a:pt x="1918" y="2923"/>
                    <a:pt x="1987" y="3014"/>
                  </a:cubicBezTo>
                  <a:cubicBezTo>
                    <a:pt x="2032" y="3059"/>
                    <a:pt x="2055" y="3105"/>
                    <a:pt x="2078" y="3151"/>
                  </a:cubicBezTo>
                  <a:cubicBezTo>
                    <a:pt x="2101" y="3151"/>
                    <a:pt x="2101" y="3151"/>
                    <a:pt x="2101" y="3174"/>
                  </a:cubicBezTo>
                  <a:cubicBezTo>
                    <a:pt x="2146" y="3219"/>
                    <a:pt x="2192" y="3265"/>
                    <a:pt x="2215" y="3311"/>
                  </a:cubicBezTo>
                  <a:cubicBezTo>
                    <a:pt x="2238" y="3311"/>
                    <a:pt x="2238" y="3333"/>
                    <a:pt x="2238" y="3333"/>
                  </a:cubicBezTo>
                  <a:cubicBezTo>
                    <a:pt x="2238" y="3333"/>
                    <a:pt x="2261" y="3356"/>
                    <a:pt x="2261" y="3379"/>
                  </a:cubicBezTo>
                  <a:cubicBezTo>
                    <a:pt x="2283" y="3379"/>
                    <a:pt x="2283" y="3402"/>
                    <a:pt x="2306" y="3425"/>
                  </a:cubicBezTo>
                  <a:cubicBezTo>
                    <a:pt x="2329" y="3448"/>
                    <a:pt x="2352" y="3470"/>
                    <a:pt x="2375" y="3493"/>
                  </a:cubicBezTo>
                  <a:cubicBezTo>
                    <a:pt x="2489" y="3653"/>
                    <a:pt x="2626" y="3813"/>
                    <a:pt x="2740" y="3950"/>
                  </a:cubicBezTo>
                  <a:cubicBezTo>
                    <a:pt x="2900" y="4132"/>
                    <a:pt x="3037" y="4315"/>
                    <a:pt x="3196" y="4497"/>
                  </a:cubicBezTo>
                  <a:lnTo>
                    <a:pt x="3219" y="4497"/>
                  </a:lnTo>
                  <a:cubicBezTo>
                    <a:pt x="3516" y="4840"/>
                    <a:pt x="3835" y="5182"/>
                    <a:pt x="4155" y="5525"/>
                  </a:cubicBezTo>
                  <a:cubicBezTo>
                    <a:pt x="4315" y="5684"/>
                    <a:pt x="4475" y="5844"/>
                    <a:pt x="4612" y="6004"/>
                  </a:cubicBezTo>
                  <a:lnTo>
                    <a:pt x="4634" y="6004"/>
                  </a:lnTo>
                  <a:cubicBezTo>
                    <a:pt x="4657" y="6050"/>
                    <a:pt x="4680" y="6072"/>
                    <a:pt x="4726" y="6095"/>
                  </a:cubicBezTo>
                  <a:cubicBezTo>
                    <a:pt x="4749" y="6118"/>
                    <a:pt x="4749" y="6141"/>
                    <a:pt x="4771" y="6141"/>
                  </a:cubicBezTo>
                  <a:cubicBezTo>
                    <a:pt x="4885" y="6255"/>
                    <a:pt x="4977" y="6346"/>
                    <a:pt x="5091" y="6460"/>
                  </a:cubicBezTo>
                  <a:cubicBezTo>
                    <a:pt x="5114" y="6460"/>
                    <a:pt x="5114" y="6483"/>
                    <a:pt x="5137" y="6483"/>
                  </a:cubicBezTo>
                  <a:cubicBezTo>
                    <a:pt x="5159" y="6506"/>
                    <a:pt x="5182" y="6529"/>
                    <a:pt x="5182" y="6552"/>
                  </a:cubicBezTo>
                  <a:lnTo>
                    <a:pt x="5205" y="6552"/>
                  </a:lnTo>
                  <a:cubicBezTo>
                    <a:pt x="5228" y="6575"/>
                    <a:pt x="5228" y="6575"/>
                    <a:pt x="5251" y="6597"/>
                  </a:cubicBezTo>
                  <a:cubicBezTo>
                    <a:pt x="5251" y="6597"/>
                    <a:pt x="5251" y="6597"/>
                    <a:pt x="5251" y="6620"/>
                  </a:cubicBezTo>
                  <a:lnTo>
                    <a:pt x="5273" y="6620"/>
                  </a:lnTo>
                  <a:cubicBezTo>
                    <a:pt x="5296" y="6643"/>
                    <a:pt x="5296" y="6643"/>
                    <a:pt x="5296" y="6643"/>
                  </a:cubicBezTo>
                  <a:cubicBezTo>
                    <a:pt x="5296" y="6643"/>
                    <a:pt x="5296" y="6643"/>
                    <a:pt x="5319" y="6666"/>
                  </a:cubicBezTo>
                  <a:cubicBezTo>
                    <a:pt x="5342" y="6689"/>
                    <a:pt x="5365" y="6712"/>
                    <a:pt x="5388" y="6712"/>
                  </a:cubicBezTo>
                  <a:cubicBezTo>
                    <a:pt x="5399" y="6734"/>
                    <a:pt x="5422" y="6746"/>
                    <a:pt x="5448" y="6746"/>
                  </a:cubicBezTo>
                  <a:cubicBezTo>
                    <a:pt x="5473" y="6746"/>
                    <a:pt x="5502" y="6734"/>
                    <a:pt x="5525" y="6712"/>
                  </a:cubicBezTo>
                  <a:cubicBezTo>
                    <a:pt x="5547" y="6666"/>
                    <a:pt x="5547" y="6597"/>
                    <a:pt x="5502" y="6575"/>
                  </a:cubicBezTo>
                  <a:cubicBezTo>
                    <a:pt x="5479" y="6552"/>
                    <a:pt x="5479" y="6552"/>
                    <a:pt x="5456" y="6529"/>
                  </a:cubicBezTo>
                  <a:cubicBezTo>
                    <a:pt x="5456" y="6506"/>
                    <a:pt x="5433" y="6506"/>
                    <a:pt x="5433" y="6506"/>
                  </a:cubicBezTo>
                  <a:cubicBezTo>
                    <a:pt x="5433" y="6506"/>
                    <a:pt x="5410" y="6483"/>
                    <a:pt x="5410" y="6483"/>
                  </a:cubicBezTo>
                  <a:lnTo>
                    <a:pt x="5319" y="6392"/>
                  </a:lnTo>
                  <a:cubicBezTo>
                    <a:pt x="5319" y="6392"/>
                    <a:pt x="5296" y="6392"/>
                    <a:pt x="5296" y="6369"/>
                  </a:cubicBezTo>
                  <a:cubicBezTo>
                    <a:pt x="5296" y="6369"/>
                    <a:pt x="5273" y="6369"/>
                    <a:pt x="5273" y="6346"/>
                  </a:cubicBezTo>
                  <a:cubicBezTo>
                    <a:pt x="5159" y="6255"/>
                    <a:pt x="5045" y="6141"/>
                    <a:pt x="4908" y="6027"/>
                  </a:cubicBezTo>
                  <a:cubicBezTo>
                    <a:pt x="4908" y="6004"/>
                    <a:pt x="4908" y="6004"/>
                    <a:pt x="4908" y="6004"/>
                  </a:cubicBezTo>
                  <a:lnTo>
                    <a:pt x="4885" y="6004"/>
                  </a:lnTo>
                  <a:cubicBezTo>
                    <a:pt x="4885" y="6004"/>
                    <a:pt x="4885" y="6004"/>
                    <a:pt x="4885" y="5981"/>
                  </a:cubicBezTo>
                  <a:lnTo>
                    <a:pt x="4749" y="5867"/>
                  </a:lnTo>
                  <a:cubicBezTo>
                    <a:pt x="4589" y="5707"/>
                    <a:pt x="4429" y="5547"/>
                    <a:pt x="4269" y="5388"/>
                  </a:cubicBezTo>
                  <a:cubicBezTo>
                    <a:pt x="4269" y="5388"/>
                    <a:pt x="4269" y="5388"/>
                    <a:pt x="4269" y="5365"/>
                  </a:cubicBezTo>
                  <a:cubicBezTo>
                    <a:pt x="4018" y="5114"/>
                    <a:pt x="3767" y="4840"/>
                    <a:pt x="3516" y="4543"/>
                  </a:cubicBezTo>
                  <a:cubicBezTo>
                    <a:pt x="3447" y="4497"/>
                    <a:pt x="3402" y="4429"/>
                    <a:pt x="3333" y="4361"/>
                  </a:cubicBezTo>
                  <a:cubicBezTo>
                    <a:pt x="3333" y="4361"/>
                    <a:pt x="3333" y="4338"/>
                    <a:pt x="3333" y="4338"/>
                  </a:cubicBezTo>
                  <a:cubicBezTo>
                    <a:pt x="3196" y="4201"/>
                    <a:pt x="3059" y="4041"/>
                    <a:pt x="2945" y="3881"/>
                  </a:cubicBezTo>
                  <a:cubicBezTo>
                    <a:pt x="2808" y="3721"/>
                    <a:pt x="2694" y="3584"/>
                    <a:pt x="2557" y="3425"/>
                  </a:cubicBezTo>
                  <a:cubicBezTo>
                    <a:pt x="2512" y="3379"/>
                    <a:pt x="2466" y="3311"/>
                    <a:pt x="2443" y="3265"/>
                  </a:cubicBezTo>
                  <a:lnTo>
                    <a:pt x="2420" y="3265"/>
                  </a:lnTo>
                  <a:cubicBezTo>
                    <a:pt x="2420" y="3242"/>
                    <a:pt x="2398" y="3242"/>
                    <a:pt x="2398" y="3219"/>
                  </a:cubicBezTo>
                  <a:cubicBezTo>
                    <a:pt x="2352" y="3151"/>
                    <a:pt x="2306" y="3105"/>
                    <a:pt x="2261" y="3059"/>
                  </a:cubicBezTo>
                  <a:cubicBezTo>
                    <a:pt x="2261" y="3037"/>
                    <a:pt x="2261" y="3037"/>
                    <a:pt x="2238" y="3037"/>
                  </a:cubicBezTo>
                  <a:cubicBezTo>
                    <a:pt x="2215" y="2991"/>
                    <a:pt x="2192" y="2968"/>
                    <a:pt x="2169" y="2923"/>
                  </a:cubicBezTo>
                  <a:cubicBezTo>
                    <a:pt x="2101" y="2831"/>
                    <a:pt x="2032" y="2740"/>
                    <a:pt x="1964" y="2649"/>
                  </a:cubicBezTo>
                  <a:cubicBezTo>
                    <a:pt x="1850" y="2489"/>
                    <a:pt x="1713" y="2352"/>
                    <a:pt x="1599" y="2192"/>
                  </a:cubicBezTo>
                  <a:cubicBezTo>
                    <a:pt x="1599" y="2169"/>
                    <a:pt x="1599" y="2169"/>
                    <a:pt x="1576" y="2146"/>
                  </a:cubicBezTo>
                  <a:cubicBezTo>
                    <a:pt x="1576" y="2124"/>
                    <a:pt x="1553" y="2124"/>
                    <a:pt x="1553" y="2101"/>
                  </a:cubicBezTo>
                  <a:cubicBezTo>
                    <a:pt x="1530" y="2078"/>
                    <a:pt x="1530" y="2078"/>
                    <a:pt x="1530" y="2078"/>
                  </a:cubicBezTo>
                  <a:cubicBezTo>
                    <a:pt x="1416" y="1918"/>
                    <a:pt x="1325" y="1781"/>
                    <a:pt x="1211" y="1621"/>
                  </a:cubicBezTo>
                  <a:cubicBezTo>
                    <a:pt x="1211" y="1621"/>
                    <a:pt x="1188" y="1621"/>
                    <a:pt x="1188" y="1599"/>
                  </a:cubicBezTo>
                  <a:cubicBezTo>
                    <a:pt x="1165" y="1576"/>
                    <a:pt x="1165" y="1553"/>
                    <a:pt x="1142" y="1530"/>
                  </a:cubicBezTo>
                  <a:lnTo>
                    <a:pt x="1119" y="1507"/>
                  </a:lnTo>
                  <a:cubicBezTo>
                    <a:pt x="1119" y="1485"/>
                    <a:pt x="1096" y="1485"/>
                    <a:pt x="1096" y="1462"/>
                  </a:cubicBezTo>
                  <a:cubicBezTo>
                    <a:pt x="1005" y="1325"/>
                    <a:pt x="914" y="1188"/>
                    <a:pt x="823" y="1051"/>
                  </a:cubicBezTo>
                  <a:cubicBezTo>
                    <a:pt x="777" y="1005"/>
                    <a:pt x="754" y="960"/>
                    <a:pt x="731" y="891"/>
                  </a:cubicBezTo>
                  <a:cubicBezTo>
                    <a:pt x="708" y="891"/>
                    <a:pt x="686" y="868"/>
                    <a:pt x="686" y="845"/>
                  </a:cubicBezTo>
                  <a:cubicBezTo>
                    <a:pt x="594" y="708"/>
                    <a:pt x="503" y="572"/>
                    <a:pt x="435" y="435"/>
                  </a:cubicBezTo>
                  <a:cubicBezTo>
                    <a:pt x="412" y="412"/>
                    <a:pt x="389" y="389"/>
                    <a:pt x="389" y="389"/>
                  </a:cubicBezTo>
                  <a:cubicBezTo>
                    <a:pt x="389" y="389"/>
                    <a:pt x="389" y="366"/>
                    <a:pt x="389" y="366"/>
                  </a:cubicBezTo>
                  <a:cubicBezTo>
                    <a:pt x="320" y="275"/>
                    <a:pt x="252" y="161"/>
                    <a:pt x="183" y="47"/>
                  </a:cubicBezTo>
                  <a:cubicBezTo>
                    <a:pt x="161" y="24"/>
                    <a:pt x="138" y="1"/>
                    <a:pt x="115" y="1"/>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57" name="Google Shape;7357;p25"/>
            <p:cNvSpPr/>
            <p:nvPr/>
          </p:nvSpPr>
          <p:spPr>
            <a:xfrm>
              <a:off x="7005825" y="890200"/>
              <a:ext cx="31400" cy="26650"/>
            </a:xfrm>
            <a:custGeom>
              <a:avLst/>
              <a:gdLst/>
              <a:ahLst/>
              <a:cxnLst/>
              <a:rect l="l" t="t" r="r" b="b"/>
              <a:pathLst>
                <a:path w="1256" h="1066" extrusionOk="0">
                  <a:moveTo>
                    <a:pt x="413" y="0"/>
                  </a:moveTo>
                  <a:cubicBezTo>
                    <a:pt x="312" y="0"/>
                    <a:pt x="222" y="31"/>
                    <a:pt x="160" y="93"/>
                  </a:cubicBezTo>
                  <a:cubicBezTo>
                    <a:pt x="0" y="276"/>
                    <a:pt x="69" y="595"/>
                    <a:pt x="343" y="846"/>
                  </a:cubicBezTo>
                  <a:cubicBezTo>
                    <a:pt x="495" y="985"/>
                    <a:pt x="682" y="1065"/>
                    <a:pt x="841" y="1065"/>
                  </a:cubicBezTo>
                  <a:cubicBezTo>
                    <a:pt x="943" y="1065"/>
                    <a:pt x="1033" y="1032"/>
                    <a:pt x="1096" y="961"/>
                  </a:cubicBezTo>
                  <a:cubicBezTo>
                    <a:pt x="1256" y="801"/>
                    <a:pt x="1187" y="458"/>
                    <a:pt x="913" y="230"/>
                  </a:cubicBezTo>
                  <a:cubicBezTo>
                    <a:pt x="760" y="77"/>
                    <a:pt x="572" y="0"/>
                    <a:pt x="413" y="0"/>
                  </a:cubicBezTo>
                  <a:close/>
                </a:path>
              </a:pathLst>
            </a:custGeom>
            <a:solidFill>
              <a:srgbClr val="FF64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58" name="Google Shape;7358;p25"/>
            <p:cNvSpPr/>
            <p:nvPr/>
          </p:nvSpPr>
          <p:spPr>
            <a:xfrm>
              <a:off x="7118225" y="1022875"/>
              <a:ext cx="31425" cy="26925"/>
            </a:xfrm>
            <a:custGeom>
              <a:avLst/>
              <a:gdLst/>
              <a:ahLst/>
              <a:cxnLst/>
              <a:rect l="l" t="t" r="r" b="b"/>
              <a:pathLst>
                <a:path w="1257" h="1077" extrusionOk="0">
                  <a:moveTo>
                    <a:pt x="416" y="0"/>
                  </a:moveTo>
                  <a:cubicBezTo>
                    <a:pt x="314" y="0"/>
                    <a:pt x="223" y="33"/>
                    <a:pt x="161" y="105"/>
                  </a:cubicBezTo>
                  <a:cubicBezTo>
                    <a:pt x="1" y="287"/>
                    <a:pt x="69" y="607"/>
                    <a:pt x="343" y="858"/>
                  </a:cubicBezTo>
                  <a:cubicBezTo>
                    <a:pt x="496" y="997"/>
                    <a:pt x="682" y="1076"/>
                    <a:pt x="841" y="1076"/>
                  </a:cubicBezTo>
                  <a:cubicBezTo>
                    <a:pt x="943" y="1076"/>
                    <a:pt x="1034" y="1043"/>
                    <a:pt x="1096" y="972"/>
                  </a:cubicBezTo>
                  <a:cubicBezTo>
                    <a:pt x="1256" y="812"/>
                    <a:pt x="1165" y="470"/>
                    <a:pt x="914" y="219"/>
                  </a:cubicBezTo>
                  <a:cubicBezTo>
                    <a:pt x="761" y="80"/>
                    <a:pt x="574" y="0"/>
                    <a:pt x="416" y="0"/>
                  </a:cubicBezTo>
                  <a:close/>
                </a:path>
              </a:pathLst>
            </a:custGeom>
            <a:solidFill>
              <a:srgbClr val="FF64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59" name="Google Shape;7359;p25"/>
            <p:cNvSpPr/>
            <p:nvPr/>
          </p:nvSpPr>
          <p:spPr>
            <a:xfrm>
              <a:off x="6909375" y="832600"/>
              <a:ext cx="317300" cy="304750"/>
            </a:xfrm>
            <a:custGeom>
              <a:avLst/>
              <a:gdLst/>
              <a:ahLst/>
              <a:cxnLst/>
              <a:rect l="l" t="t" r="r" b="b"/>
              <a:pathLst>
                <a:path w="12692" h="12190" extrusionOk="0">
                  <a:moveTo>
                    <a:pt x="8720" y="1"/>
                  </a:moveTo>
                  <a:cubicBezTo>
                    <a:pt x="8537" y="23"/>
                    <a:pt x="8378" y="23"/>
                    <a:pt x="8218" y="69"/>
                  </a:cubicBezTo>
                  <a:cubicBezTo>
                    <a:pt x="8058" y="92"/>
                    <a:pt x="7875" y="138"/>
                    <a:pt x="7693" y="206"/>
                  </a:cubicBezTo>
                  <a:cubicBezTo>
                    <a:pt x="7487" y="274"/>
                    <a:pt x="7328" y="320"/>
                    <a:pt x="7168" y="389"/>
                  </a:cubicBezTo>
                  <a:cubicBezTo>
                    <a:pt x="7077" y="411"/>
                    <a:pt x="7008" y="457"/>
                    <a:pt x="6917" y="480"/>
                  </a:cubicBezTo>
                  <a:cubicBezTo>
                    <a:pt x="6848" y="503"/>
                    <a:pt x="6780" y="548"/>
                    <a:pt x="6688" y="571"/>
                  </a:cubicBezTo>
                  <a:lnTo>
                    <a:pt x="6643" y="594"/>
                  </a:lnTo>
                  <a:lnTo>
                    <a:pt x="6163" y="822"/>
                  </a:lnTo>
                  <a:cubicBezTo>
                    <a:pt x="6072" y="845"/>
                    <a:pt x="6004" y="891"/>
                    <a:pt x="5935" y="936"/>
                  </a:cubicBezTo>
                  <a:cubicBezTo>
                    <a:pt x="5867" y="959"/>
                    <a:pt x="5798" y="1005"/>
                    <a:pt x="5730" y="1051"/>
                  </a:cubicBezTo>
                  <a:lnTo>
                    <a:pt x="5684" y="1051"/>
                  </a:lnTo>
                  <a:lnTo>
                    <a:pt x="5616" y="1119"/>
                  </a:lnTo>
                  <a:cubicBezTo>
                    <a:pt x="5479" y="1187"/>
                    <a:pt x="5342" y="1279"/>
                    <a:pt x="5205" y="1347"/>
                  </a:cubicBezTo>
                  <a:lnTo>
                    <a:pt x="5228" y="1347"/>
                  </a:lnTo>
                  <a:lnTo>
                    <a:pt x="5159" y="1370"/>
                  </a:lnTo>
                  <a:lnTo>
                    <a:pt x="5114" y="1393"/>
                  </a:lnTo>
                  <a:lnTo>
                    <a:pt x="5114" y="1416"/>
                  </a:lnTo>
                  <a:lnTo>
                    <a:pt x="5091" y="1416"/>
                  </a:lnTo>
                  <a:lnTo>
                    <a:pt x="5068" y="1439"/>
                  </a:lnTo>
                  <a:cubicBezTo>
                    <a:pt x="4931" y="1530"/>
                    <a:pt x="4771" y="1621"/>
                    <a:pt x="4634" y="1712"/>
                  </a:cubicBezTo>
                  <a:cubicBezTo>
                    <a:pt x="4497" y="1804"/>
                    <a:pt x="4337" y="1918"/>
                    <a:pt x="4201" y="2009"/>
                  </a:cubicBezTo>
                  <a:cubicBezTo>
                    <a:pt x="4109" y="2100"/>
                    <a:pt x="3995" y="2169"/>
                    <a:pt x="3904" y="2260"/>
                  </a:cubicBezTo>
                  <a:lnTo>
                    <a:pt x="3790" y="2329"/>
                  </a:lnTo>
                  <a:cubicBezTo>
                    <a:pt x="3653" y="2443"/>
                    <a:pt x="3516" y="2557"/>
                    <a:pt x="3356" y="2671"/>
                  </a:cubicBezTo>
                  <a:cubicBezTo>
                    <a:pt x="3219" y="2762"/>
                    <a:pt x="3105" y="2854"/>
                    <a:pt x="2968" y="2968"/>
                  </a:cubicBezTo>
                  <a:lnTo>
                    <a:pt x="2922" y="2991"/>
                  </a:lnTo>
                  <a:cubicBezTo>
                    <a:pt x="2854" y="3059"/>
                    <a:pt x="2785" y="3105"/>
                    <a:pt x="2717" y="3150"/>
                  </a:cubicBezTo>
                  <a:cubicBezTo>
                    <a:pt x="2648" y="3196"/>
                    <a:pt x="2603" y="3242"/>
                    <a:pt x="2557" y="3287"/>
                  </a:cubicBezTo>
                  <a:lnTo>
                    <a:pt x="2489" y="3333"/>
                  </a:lnTo>
                  <a:cubicBezTo>
                    <a:pt x="2443" y="3379"/>
                    <a:pt x="2374" y="3424"/>
                    <a:pt x="2329" y="3470"/>
                  </a:cubicBezTo>
                  <a:lnTo>
                    <a:pt x="2283" y="3538"/>
                  </a:lnTo>
                  <a:lnTo>
                    <a:pt x="2169" y="3607"/>
                  </a:lnTo>
                  <a:lnTo>
                    <a:pt x="2078" y="3698"/>
                  </a:lnTo>
                  <a:cubicBezTo>
                    <a:pt x="2032" y="3744"/>
                    <a:pt x="1986" y="3767"/>
                    <a:pt x="1941" y="3812"/>
                  </a:cubicBezTo>
                  <a:lnTo>
                    <a:pt x="1872" y="3881"/>
                  </a:lnTo>
                  <a:cubicBezTo>
                    <a:pt x="1804" y="3927"/>
                    <a:pt x="1735" y="3995"/>
                    <a:pt x="1667" y="4041"/>
                  </a:cubicBezTo>
                  <a:cubicBezTo>
                    <a:pt x="1598" y="4086"/>
                    <a:pt x="1530" y="4155"/>
                    <a:pt x="1461" y="4200"/>
                  </a:cubicBezTo>
                  <a:cubicBezTo>
                    <a:pt x="1393" y="4246"/>
                    <a:pt x="1325" y="4315"/>
                    <a:pt x="1256" y="4360"/>
                  </a:cubicBezTo>
                  <a:cubicBezTo>
                    <a:pt x="1142" y="4451"/>
                    <a:pt x="1051" y="4543"/>
                    <a:pt x="959" y="4634"/>
                  </a:cubicBezTo>
                  <a:lnTo>
                    <a:pt x="868" y="4703"/>
                  </a:lnTo>
                  <a:cubicBezTo>
                    <a:pt x="800" y="4771"/>
                    <a:pt x="731" y="4817"/>
                    <a:pt x="663" y="4885"/>
                  </a:cubicBezTo>
                  <a:cubicBezTo>
                    <a:pt x="594" y="4931"/>
                    <a:pt x="526" y="4999"/>
                    <a:pt x="457" y="5045"/>
                  </a:cubicBezTo>
                  <a:cubicBezTo>
                    <a:pt x="366" y="5136"/>
                    <a:pt x="275" y="5205"/>
                    <a:pt x="183" y="5296"/>
                  </a:cubicBezTo>
                  <a:lnTo>
                    <a:pt x="138" y="5319"/>
                  </a:lnTo>
                  <a:lnTo>
                    <a:pt x="115" y="5319"/>
                  </a:lnTo>
                  <a:cubicBezTo>
                    <a:pt x="69" y="5342"/>
                    <a:pt x="46" y="5387"/>
                    <a:pt x="23" y="5433"/>
                  </a:cubicBezTo>
                  <a:cubicBezTo>
                    <a:pt x="1" y="5479"/>
                    <a:pt x="1" y="5524"/>
                    <a:pt x="1" y="5570"/>
                  </a:cubicBezTo>
                  <a:cubicBezTo>
                    <a:pt x="23" y="5593"/>
                    <a:pt x="23" y="5593"/>
                    <a:pt x="23" y="5616"/>
                  </a:cubicBezTo>
                  <a:cubicBezTo>
                    <a:pt x="23" y="5616"/>
                    <a:pt x="46" y="5616"/>
                    <a:pt x="69" y="5638"/>
                  </a:cubicBezTo>
                  <a:cubicBezTo>
                    <a:pt x="115" y="5707"/>
                    <a:pt x="160" y="5753"/>
                    <a:pt x="229" y="5844"/>
                  </a:cubicBezTo>
                  <a:cubicBezTo>
                    <a:pt x="252" y="5889"/>
                    <a:pt x="252" y="5912"/>
                    <a:pt x="275" y="5958"/>
                  </a:cubicBezTo>
                  <a:lnTo>
                    <a:pt x="297" y="5981"/>
                  </a:lnTo>
                  <a:lnTo>
                    <a:pt x="297" y="6004"/>
                  </a:lnTo>
                  <a:lnTo>
                    <a:pt x="343" y="6049"/>
                  </a:lnTo>
                  <a:cubicBezTo>
                    <a:pt x="366" y="6095"/>
                    <a:pt x="389" y="6141"/>
                    <a:pt x="412" y="6186"/>
                  </a:cubicBezTo>
                  <a:lnTo>
                    <a:pt x="434" y="6209"/>
                  </a:lnTo>
                  <a:lnTo>
                    <a:pt x="457" y="6255"/>
                  </a:lnTo>
                  <a:cubicBezTo>
                    <a:pt x="480" y="6323"/>
                    <a:pt x="526" y="6392"/>
                    <a:pt x="571" y="6460"/>
                  </a:cubicBezTo>
                  <a:cubicBezTo>
                    <a:pt x="617" y="6551"/>
                    <a:pt x="685" y="6620"/>
                    <a:pt x="731" y="6711"/>
                  </a:cubicBezTo>
                  <a:lnTo>
                    <a:pt x="754" y="6734"/>
                  </a:lnTo>
                  <a:cubicBezTo>
                    <a:pt x="822" y="6802"/>
                    <a:pt x="868" y="6871"/>
                    <a:pt x="914" y="6939"/>
                  </a:cubicBezTo>
                  <a:cubicBezTo>
                    <a:pt x="959" y="6985"/>
                    <a:pt x="982" y="7031"/>
                    <a:pt x="1028" y="7076"/>
                  </a:cubicBezTo>
                  <a:lnTo>
                    <a:pt x="1073" y="7168"/>
                  </a:lnTo>
                  <a:cubicBezTo>
                    <a:pt x="1096" y="7213"/>
                    <a:pt x="1142" y="7259"/>
                    <a:pt x="1165" y="7282"/>
                  </a:cubicBezTo>
                  <a:lnTo>
                    <a:pt x="1233" y="7373"/>
                  </a:lnTo>
                  <a:cubicBezTo>
                    <a:pt x="1256" y="7419"/>
                    <a:pt x="1302" y="7464"/>
                    <a:pt x="1325" y="7510"/>
                  </a:cubicBezTo>
                  <a:cubicBezTo>
                    <a:pt x="1347" y="7533"/>
                    <a:pt x="1370" y="7579"/>
                    <a:pt x="1393" y="7624"/>
                  </a:cubicBezTo>
                  <a:cubicBezTo>
                    <a:pt x="1439" y="7647"/>
                    <a:pt x="1461" y="7693"/>
                    <a:pt x="1484" y="7738"/>
                  </a:cubicBezTo>
                  <a:cubicBezTo>
                    <a:pt x="1507" y="7761"/>
                    <a:pt x="1553" y="7807"/>
                    <a:pt x="1576" y="7852"/>
                  </a:cubicBezTo>
                  <a:cubicBezTo>
                    <a:pt x="1598" y="7875"/>
                    <a:pt x="1621" y="7921"/>
                    <a:pt x="1644" y="7944"/>
                  </a:cubicBezTo>
                  <a:cubicBezTo>
                    <a:pt x="1690" y="7967"/>
                    <a:pt x="1713" y="7989"/>
                    <a:pt x="1735" y="8012"/>
                  </a:cubicBezTo>
                  <a:lnTo>
                    <a:pt x="1850" y="8172"/>
                  </a:lnTo>
                  <a:lnTo>
                    <a:pt x="1872" y="8218"/>
                  </a:lnTo>
                  <a:lnTo>
                    <a:pt x="1895" y="8263"/>
                  </a:lnTo>
                  <a:cubicBezTo>
                    <a:pt x="1986" y="8377"/>
                    <a:pt x="2055" y="8514"/>
                    <a:pt x="2146" y="8629"/>
                  </a:cubicBezTo>
                  <a:lnTo>
                    <a:pt x="2169" y="8674"/>
                  </a:lnTo>
                  <a:cubicBezTo>
                    <a:pt x="2192" y="8697"/>
                    <a:pt x="2192" y="8697"/>
                    <a:pt x="2215" y="8720"/>
                  </a:cubicBezTo>
                  <a:lnTo>
                    <a:pt x="2215" y="8697"/>
                  </a:lnTo>
                  <a:cubicBezTo>
                    <a:pt x="2238" y="8743"/>
                    <a:pt x="2260" y="8765"/>
                    <a:pt x="2283" y="8788"/>
                  </a:cubicBezTo>
                  <a:cubicBezTo>
                    <a:pt x="2306" y="8834"/>
                    <a:pt x="2329" y="8857"/>
                    <a:pt x="2352" y="8880"/>
                  </a:cubicBezTo>
                  <a:cubicBezTo>
                    <a:pt x="2420" y="8948"/>
                    <a:pt x="2466" y="9017"/>
                    <a:pt x="2534" y="9108"/>
                  </a:cubicBezTo>
                  <a:cubicBezTo>
                    <a:pt x="2580" y="9176"/>
                    <a:pt x="2648" y="9245"/>
                    <a:pt x="2717" y="9313"/>
                  </a:cubicBezTo>
                  <a:lnTo>
                    <a:pt x="2763" y="9359"/>
                  </a:lnTo>
                  <a:cubicBezTo>
                    <a:pt x="2808" y="9405"/>
                    <a:pt x="2854" y="9473"/>
                    <a:pt x="2877" y="9519"/>
                  </a:cubicBezTo>
                  <a:cubicBezTo>
                    <a:pt x="2945" y="9587"/>
                    <a:pt x="2991" y="9656"/>
                    <a:pt x="3059" y="9724"/>
                  </a:cubicBezTo>
                  <a:cubicBezTo>
                    <a:pt x="3128" y="9793"/>
                    <a:pt x="3196" y="9861"/>
                    <a:pt x="3265" y="9930"/>
                  </a:cubicBezTo>
                  <a:cubicBezTo>
                    <a:pt x="3310" y="9998"/>
                    <a:pt x="3356" y="10067"/>
                    <a:pt x="3424" y="10135"/>
                  </a:cubicBezTo>
                  <a:cubicBezTo>
                    <a:pt x="3424" y="10158"/>
                    <a:pt x="3447" y="10158"/>
                    <a:pt x="3447" y="10181"/>
                  </a:cubicBezTo>
                  <a:cubicBezTo>
                    <a:pt x="3493" y="10226"/>
                    <a:pt x="3516" y="10249"/>
                    <a:pt x="3561" y="10295"/>
                  </a:cubicBezTo>
                  <a:lnTo>
                    <a:pt x="3721" y="10477"/>
                  </a:lnTo>
                  <a:lnTo>
                    <a:pt x="3767" y="10523"/>
                  </a:lnTo>
                  <a:cubicBezTo>
                    <a:pt x="3835" y="10591"/>
                    <a:pt x="3904" y="10660"/>
                    <a:pt x="3972" y="10751"/>
                  </a:cubicBezTo>
                  <a:lnTo>
                    <a:pt x="4041" y="10797"/>
                  </a:lnTo>
                  <a:lnTo>
                    <a:pt x="4109" y="10865"/>
                  </a:lnTo>
                  <a:cubicBezTo>
                    <a:pt x="4132" y="10865"/>
                    <a:pt x="4155" y="10888"/>
                    <a:pt x="4178" y="10911"/>
                  </a:cubicBezTo>
                  <a:cubicBezTo>
                    <a:pt x="4246" y="11002"/>
                    <a:pt x="4337" y="11071"/>
                    <a:pt x="4383" y="11139"/>
                  </a:cubicBezTo>
                  <a:cubicBezTo>
                    <a:pt x="4452" y="11185"/>
                    <a:pt x="4520" y="11253"/>
                    <a:pt x="4589" y="11322"/>
                  </a:cubicBezTo>
                  <a:cubicBezTo>
                    <a:pt x="4703" y="11436"/>
                    <a:pt x="4840" y="11550"/>
                    <a:pt x="4954" y="11641"/>
                  </a:cubicBezTo>
                  <a:lnTo>
                    <a:pt x="5022" y="11710"/>
                  </a:lnTo>
                  <a:cubicBezTo>
                    <a:pt x="5114" y="11778"/>
                    <a:pt x="5228" y="11870"/>
                    <a:pt x="5319" y="11961"/>
                  </a:cubicBezTo>
                  <a:cubicBezTo>
                    <a:pt x="5365" y="12007"/>
                    <a:pt x="5410" y="12052"/>
                    <a:pt x="5433" y="12098"/>
                  </a:cubicBezTo>
                  <a:cubicBezTo>
                    <a:pt x="5456" y="12121"/>
                    <a:pt x="5479" y="12144"/>
                    <a:pt x="5479" y="12189"/>
                  </a:cubicBezTo>
                  <a:cubicBezTo>
                    <a:pt x="5547" y="12189"/>
                    <a:pt x="5593" y="12144"/>
                    <a:pt x="5616" y="12098"/>
                  </a:cubicBezTo>
                  <a:cubicBezTo>
                    <a:pt x="5639" y="12098"/>
                    <a:pt x="5639" y="12098"/>
                    <a:pt x="5661" y="12075"/>
                  </a:cubicBezTo>
                  <a:cubicBezTo>
                    <a:pt x="5684" y="12052"/>
                    <a:pt x="5730" y="12029"/>
                    <a:pt x="5753" y="12007"/>
                  </a:cubicBezTo>
                  <a:lnTo>
                    <a:pt x="5798" y="11961"/>
                  </a:lnTo>
                  <a:lnTo>
                    <a:pt x="5844" y="11915"/>
                  </a:lnTo>
                  <a:lnTo>
                    <a:pt x="5958" y="11824"/>
                  </a:lnTo>
                  <a:lnTo>
                    <a:pt x="6027" y="11778"/>
                  </a:lnTo>
                  <a:cubicBezTo>
                    <a:pt x="6141" y="11710"/>
                    <a:pt x="6232" y="11619"/>
                    <a:pt x="6323" y="11550"/>
                  </a:cubicBezTo>
                  <a:lnTo>
                    <a:pt x="6460" y="11459"/>
                  </a:lnTo>
                  <a:cubicBezTo>
                    <a:pt x="6529" y="11390"/>
                    <a:pt x="6597" y="11322"/>
                    <a:pt x="6688" y="11253"/>
                  </a:cubicBezTo>
                  <a:cubicBezTo>
                    <a:pt x="6825" y="11139"/>
                    <a:pt x="6962" y="11048"/>
                    <a:pt x="7077" y="10934"/>
                  </a:cubicBezTo>
                  <a:cubicBezTo>
                    <a:pt x="7122" y="10888"/>
                    <a:pt x="7168" y="10865"/>
                    <a:pt x="7213" y="10843"/>
                  </a:cubicBezTo>
                  <a:lnTo>
                    <a:pt x="7305" y="10751"/>
                  </a:lnTo>
                  <a:cubicBezTo>
                    <a:pt x="7373" y="10706"/>
                    <a:pt x="7442" y="10637"/>
                    <a:pt x="7510" y="10591"/>
                  </a:cubicBezTo>
                  <a:cubicBezTo>
                    <a:pt x="7556" y="10569"/>
                    <a:pt x="7601" y="10523"/>
                    <a:pt x="7624" y="10500"/>
                  </a:cubicBezTo>
                  <a:lnTo>
                    <a:pt x="7716" y="10432"/>
                  </a:lnTo>
                  <a:cubicBezTo>
                    <a:pt x="7784" y="10386"/>
                    <a:pt x="7853" y="10318"/>
                    <a:pt x="7921" y="10272"/>
                  </a:cubicBezTo>
                  <a:cubicBezTo>
                    <a:pt x="7967" y="10226"/>
                    <a:pt x="8035" y="10181"/>
                    <a:pt x="8081" y="10135"/>
                  </a:cubicBezTo>
                  <a:cubicBezTo>
                    <a:pt x="8172" y="10089"/>
                    <a:pt x="8241" y="10021"/>
                    <a:pt x="8309" y="9952"/>
                  </a:cubicBezTo>
                  <a:cubicBezTo>
                    <a:pt x="8446" y="9838"/>
                    <a:pt x="8583" y="9724"/>
                    <a:pt x="8720" y="9610"/>
                  </a:cubicBezTo>
                  <a:lnTo>
                    <a:pt x="8834" y="9496"/>
                  </a:lnTo>
                  <a:cubicBezTo>
                    <a:pt x="8925" y="9427"/>
                    <a:pt x="9017" y="9336"/>
                    <a:pt x="9108" y="9245"/>
                  </a:cubicBezTo>
                  <a:cubicBezTo>
                    <a:pt x="9176" y="9199"/>
                    <a:pt x="9245" y="9153"/>
                    <a:pt x="9291" y="9085"/>
                  </a:cubicBezTo>
                  <a:cubicBezTo>
                    <a:pt x="9336" y="9062"/>
                    <a:pt x="9359" y="9039"/>
                    <a:pt x="9405" y="9017"/>
                  </a:cubicBezTo>
                  <a:cubicBezTo>
                    <a:pt x="9405" y="8994"/>
                    <a:pt x="9405" y="8994"/>
                    <a:pt x="9428" y="8971"/>
                  </a:cubicBezTo>
                  <a:cubicBezTo>
                    <a:pt x="9450" y="8948"/>
                    <a:pt x="9450" y="8925"/>
                    <a:pt x="9473" y="8880"/>
                  </a:cubicBezTo>
                  <a:cubicBezTo>
                    <a:pt x="9519" y="8857"/>
                    <a:pt x="9564" y="8811"/>
                    <a:pt x="9610" y="8765"/>
                  </a:cubicBezTo>
                  <a:cubicBezTo>
                    <a:pt x="9633" y="8743"/>
                    <a:pt x="9656" y="8720"/>
                    <a:pt x="9679" y="8697"/>
                  </a:cubicBezTo>
                  <a:lnTo>
                    <a:pt x="9724" y="8651"/>
                  </a:lnTo>
                  <a:lnTo>
                    <a:pt x="9793" y="8583"/>
                  </a:lnTo>
                  <a:cubicBezTo>
                    <a:pt x="9838" y="8560"/>
                    <a:pt x="9861" y="8537"/>
                    <a:pt x="9907" y="8492"/>
                  </a:cubicBezTo>
                  <a:cubicBezTo>
                    <a:pt x="10021" y="8377"/>
                    <a:pt x="10158" y="8263"/>
                    <a:pt x="10272" y="8126"/>
                  </a:cubicBezTo>
                  <a:lnTo>
                    <a:pt x="10318" y="8104"/>
                  </a:lnTo>
                  <a:lnTo>
                    <a:pt x="10318" y="8081"/>
                  </a:lnTo>
                  <a:lnTo>
                    <a:pt x="10386" y="8012"/>
                  </a:lnTo>
                  <a:lnTo>
                    <a:pt x="10363" y="8058"/>
                  </a:lnTo>
                  <a:cubicBezTo>
                    <a:pt x="10386" y="8012"/>
                    <a:pt x="10432" y="7967"/>
                    <a:pt x="10477" y="7921"/>
                  </a:cubicBezTo>
                  <a:lnTo>
                    <a:pt x="10569" y="7830"/>
                  </a:lnTo>
                  <a:lnTo>
                    <a:pt x="10706" y="7693"/>
                  </a:lnTo>
                  <a:cubicBezTo>
                    <a:pt x="10729" y="7670"/>
                    <a:pt x="10774" y="7624"/>
                    <a:pt x="10797" y="7579"/>
                  </a:cubicBezTo>
                  <a:cubicBezTo>
                    <a:pt x="10820" y="7556"/>
                    <a:pt x="10843" y="7533"/>
                    <a:pt x="10866" y="7510"/>
                  </a:cubicBezTo>
                  <a:lnTo>
                    <a:pt x="10934" y="7442"/>
                  </a:lnTo>
                  <a:cubicBezTo>
                    <a:pt x="10980" y="7396"/>
                    <a:pt x="11025" y="7350"/>
                    <a:pt x="11048" y="7305"/>
                  </a:cubicBezTo>
                  <a:lnTo>
                    <a:pt x="11094" y="7259"/>
                  </a:lnTo>
                  <a:cubicBezTo>
                    <a:pt x="11185" y="7145"/>
                    <a:pt x="11299" y="7008"/>
                    <a:pt x="11413" y="6871"/>
                  </a:cubicBezTo>
                  <a:cubicBezTo>
                    <a:pt x="11459" y="6802"/>
                    <a:pt x="11505" y="6734"/>
                    <a:pt x="11550" y="6666"/>
                  </a:cubicBezTo>
                  <a:lnTo>
                    <a:pt x="11573" y="6643"/>
                  </a:lnTo>
                  <a:cubicBezTo>
                    <a:pt x="11596" y="6597"/>
                    <a:pt x="11619" y="6574"/>
                    <a:pt x="11664" y="6529"/>
                  </a:cubicBezTo>
                  <a:lnTo>
                    <a:pt x="11733" y="6437"/>
                  </a:lnTo>
                  <a:lnTo>
                    <a:pt x="11801" y="6323"/>
                  </a:lnTo>
                  <a:cubicBezTo>
                    <a:pt x="11870" y="6232"/>
                    <a:pt x="11961" y="6118"/>
                    <a:pt x="12030" y="6004"/>
                  </a:cubicBezTo>
                  <a:cubicBezTo>
                    <a:pt x="12052" y="5981"/>
                    <a:pt x="12052" y="5935"/>
                    <a:pt x="12075" y="5912"/>
                  </a:cubicBezTo>
                  <a:cubicBezTo>
                    <a:pt x="12098" y="5867"/>
                    <a:pt x="12121" y="5844"/>
                    <a:pt x="12167" y="5821"/>
                  </a:cubicBezTo>
                  <a:cubicBezTo>
                    <a:pt x="12167" y="5821"/>
                    <a:pt x="12167" y="5798"/>
                    <a:pt x="12167" y="5798"/>
                  </a:cubicBezTo>
                  <a:lnTo>
                    <a:pt x="12235" y="5707"/>
                  </a:lnTo>
                  <a:lnTo>
                    <a:pt x="12281" y="5593"/>
                  </a:lnTo>
                  <a:cubicBezTo>
                    <a:pt x="12304" y="5593"/>
                    <a:pt x="12304" y="5570"/>
                    <a:pt x="12304" y="5570"/>
                  </a:cubicBezTo>
                  <a:cubicBezTo>
                    <a:pt x="12349" y="5501"/>
                    <a:pt x="12372" y="5456"/>
                    <a:pt x="12395" y="5387"/>
                  </a:cubicBezTo>
                  <a:cubicBezTo>
                    <a:pt x="12418" y="5342"/>
                    <a:pt x="12440" y="5296"/>
                    <a:pt x="12440" y="5250"/>
                  </a:cubicBezTo>
                  <a:lnTo>
                    <a:pt x="12463" y="5205"/>
                  </a:lnTo>
                  <a:cubicBezTo>
                    <a:pt x="12463" y="5159"/>
                    <a:pt x="12486" y="5113"/>
                    <a:pt x="12509" y="5068"/>
                  </a:cubicBezTo>
                  <a:cubicBezTo>
                    <a:pt x="12509" y="5045"/>
                    <a:pt x="12532" y="4999"/>
                    <a:pt x="12532" y="4954"/>
                  </a:cubicBezTo>
                  <a:cubicBezTo>
                    <a:pt x="12555" y="4885"/>
                    <a:pt x="12577" y="4817"/>
                    <a:pt x="12600" y="4748"/>
                  </a:cubicBezTo>
                  <a:lnTo>
                    <a:pt x="12600" y="4725"/>
                  </a:lnTo>
                  <a:cubicBezTo>
                    <a:pt x="12623" y="4611"/>
                    <a:pt x="12646" y="4497"/>
                    <a:pt x="12646" y="4383"/>
                  </a:cubicBezTo>
                  <a:lnTo>
                    <a:pt x="12646" y="4337"/>
                  </a:lnTo>
                  <a:lnTo>
                    <a:pt x="12669" y="4292"/>
                  </a:lnTo>
                  <a:cubicBezTo>
                    <a:pt x="12669" y="4200"/>
                    <a:pt x="12692" y="4086"/>
                    <a:pt x="12692" y="3972"/>
                  </a:cubicBezTo>
                  <a:lnTo>
                    <a:pt x="12692" y="3949"/>
                  </a:lnTo>
                  <a:lnTo>
                    <a:pt x="12669" y="3927"/>
                  </a:lnTo>
                  <a:lnTo>
                    <a:pt x="12669" y="3904"/>
                  </a:lnTo>
                  <a:lnTo>
                    <a:pt x="12669" y="3835"/>
                  </a:lnTo>
                  <a:cubicBezTo>
                    <a:pt x="12669" y="3790"/>
                    <a:pt x="12669" y="3767"/>
                    <a:pt x="12669" y="3721"/>
                  </a:cubicBezTo>
                  <a:cubicBezTo>
                    <a:pt x="12669" y="3698"/>
                    <a:pt x="12669" y="3653"/>
                    <a:pt x="12669" y="3630"/>
                  </a:cubicBezTo>
                  <a:cubicBezTo>
                    <a:pt x="12669" y="3599"/>
                    <a:pt x="12669" y="3578"/>
                    <a:pt x="12669" y="3561"/>
                  </a:cubicBezTo>
                  <a:cubicBezTo>
                    <a:pt x="12669" y="3447"/>
                    <a:pt x="12646" y="3356"/>
                    <a:pt x="12646" y="3219"/>
                  </a:cubicBezTo>
                  <a:cubicBezTo>
                    <a:pt x="12646" y="3173"/>
                    <a:pt x="12623" y="3105"/>
                    <a:pt x="12623" y="3059"/>
                  </a:cubicBezTo>
                  <a:cubicBezTo>
                    <a:pt x="12623" y="2991"/>
                    <a:pt x="12600" y="2945"/>
                    <a:pt x="12600" y="2899"/>
                  </a:cubicBezTo>
                  <a:lnTo>
                    <a:pt x="12577" y="2854"/>
                  </a:lnTo>
                  <a:cubicBezTo>
                    <a:pt x="12577" y="2808"/>
                    <a:pt x="12577" y="2785"/>
                    <a:pt x="12577" y="2762"/>
                  </a:cubicBezTo>
                  <a:cubicBezTo>
                    <a:pt x="12555" y="2740"/>
                    <a:pt x="12555" y="2740"/>
                    <a:pt x="12555" y="2740"/>
                  </a:cubicBezTo>
                  <a:cubicBezTo>
                    <a:pt x="12532" y="2717"/>
                    <a:pt x="12532" y="2694"/>
                    <a:pt x="12509" y="2671"/>
                  </a:cubicBezTo>
                  <a:cubicBezTo>
                    <a:pt x="12509" y="2648"/>
                    <a:pt x="12509" y="2648"/>
                    <a:pt x="12509" y="2625"/>
                  </a:cubicBezTo>
                  <a:lnTo>
                    <a:pt x="12509" y="2603"/>
                  </a:lnTo>
                  <a:cubicBezTo>
                    <a:pt x="12486" y="2534"/>
                    <a:pt x="12486" y="2489"/>
                    <a:pt x="12463" y="2443"/>
                  </a:cubicBezTo>
                  <a:cubicBezTo>
                    <a:pt x="12440" y="2397"/>
                    <a:pt x="12418" y="2329"/>
                    <a:pt x="12395" y="2283"/>
                  </a:cubicBezTo>
                  <a:cubicBezTo>
                    <a:pt x="12326" y="2123"/>
                    <a:pt x="12212" y="1964"/>
                    <a:pt x="12121" y="1827"/>
                  </a:cubicBezTo>
                  <a:cubicBezTo>
                    <a:pt x="12075" y="1735"/>
                    <a:pt x="12007" y="1644"/>
                    <a:pt x="11961" y="1576"/>
                  </a:cubicBezTo>
                  <a:cubicBezTo>
                    <a:pt x="11915" y="1507"/>
                    <a:pt x="11870" y="1439"/>
                    <a:pt x="11847" y="1393"/>
                  </a:cubicBezTo>
                  <a:cubicBezTo>
                    <a:pt x="11801" y="1370"/>
                    <a:pt x="11756" y="1324"/>
                    <a:pt x="11710" y="1279"/>
                  </a:cubicBezTo>
                  <a:cubicBezTo>
                    <a:pt x="11687" y="1256"/>
                    <a:pt x="11664" y="1256"/>
                    <a:pt x="11642" y="1233"/>
                  </a:cubicBezTo>
                  <a:cubicBezTo>
                    <a:pt x="11619" y="1210"/>
                    <a:pt x="11573" y="1187"/>
                    <a:pt x="11550" y="1165"/>
                  </a:cubicBezTo>
                  <a:cubicBezTo>
                    <a:pt x="11505" y="1119"/>
                    <a:pt x="11459" y="1073"/>
                    <a:pt x="11436" y="1028"/>
                  </a:cubicBezTo>
                  <a:cubicBezTo>
                    <a:pt x="11390" y="1005"/>
                    <a:pt x="11322" y="959"/>
                    <a:pt x="11276" y="936"/>
                  </a:cubicBezTo>
                  <a:lnTo>
                    <a:pt x="11231" y="891"/>
                  </a:lnTo>
                  <a:lnTo>
                    <a:pt x="11162" y="868"/>
                  </a:lnTo>
                  <a:cubicBezTo>
                    <a:pt x="11162" y="822"/>
                    <a:pt x="11162" y="799"/>
                    <a:pt x="11117" y="777"/>
                  </a:cubicBezTo>
                  <a:cubicBezTo>
                    <a:pt x="10980" y="685"/>
                    <a:pt x="10843" y="617"/>
                    <a:pt x="10706" y="526"/>
                  </a:cubicBezTo>
                  <a:cubicBezTo>
                    <a:pt x="10637" y="480"/>
                    <a:pt x="10546" y="434"/>
                    <a:pt x="10455" y="389"/>
                  </a:cubicBezTo>
                  <a:cubicBezTo>
                    <a:pt x="10386" y="366"/>
                    <a:pt x="10318" y="343"/>
                    <a:pt x="10249" y="297"/>
                  </a:cubicBezTo>
                  <a:lnTo>
                    <a:pt x="10204" y="297"/>
                  </a:lnTo>
                  <a:cubicBezTo>
                    <a:pt x="10044" y="229"/>
                    <a:pt x="9907" y="183"/>
                    <a:pt x="9770" y="160"/>
                  </a:cubicBezTo>
                  <a:cubicBezTo>
                    <a:pt x="9679" y="138"/>
                    <a:pt x="9587" y="115"/>
                    <a:pt x="9496" y="92"/>
                  </a:cubicBezTo>
                  <a:cubicBezTo>
                    <a:pt x="9405" y="69"/>
                    <a:pt x="9313" y="69"/>
                    <a:pt x="9222" y="46"/>
                  </a:cubicBezTo>
                  <a:cubicBezTo>
                    <a:pt x="9154" y="23"/>
                    <a:pt x="9062" y="23"/>
                    <a:pt x="8994" y="23"/>
                  </a:cubicBezTo>
                  <a:cubicBezTo>
                    <a:pt x="8925" y="1"/>
                    <a:pt x="8880" y="1"/>
                    <a:pt x="88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60" name="Google Shape;7360;p25"/>
            <p:cNvSpPr/>
            <p:nvPr/>
          </p:nvSpPr>
          <p:spPr>
            <a:xfrm>
              <a:off x="6645750" y="1001500"/>
              <a:ext cx="361800" cy="335000"/>
            </a:xfrm>
            <a:custGeom>
              <a:avLst/>
              <a:gdLst/>
              <a:ahLst/>
              <a:cxnLst/>
              <a:rect l="l" t="t" r="r" b="b"/>
              <a:pathLst>
                <a:path w="14472" h="13400" extrusionOk="0">
                  <a:moveTo>
                    <a:pt x="9130" y="1"/>
                  </a:moveTo>
                  <a:cubicBezTo>
                    <a:pt x="9108" y="1"/>
                    <a:pt x="9062" y="24"/>
                    <a:pt x="9039" y="46"/>
                  </a:cubicBezTo>
                  <a:cubicBezTo>
                    <a:pt x="8994" y="92"/>
                    <a:pt x="8925" y="161"/>
                    <a:pt x="8879" y="206"/>
                  </a:cubicBezTo>
                  <a:cubicBezTo>
                    <a:pt x="8788" y="275"/>
                    <a:pt x="8720" y="343"/>
                    <a:pt x="8628" y="412"/>
                  </a:cubicBezTo>
                  <a:lnTo>
                    <a:pt x="8469" y="571"/>
                  </a:lnTo>
                  <a:lnTo>
                    <a:pt x="8423" y="594"/>
                  </a:lnTo>
                  <a:cubicBezTo>
                    <a:pt x="8377" y="617"/>
                    <a:pt x="8332" y="663"/>
                    <a:pt x="8286" y="708"/>
                  </a:cubicBezTo>
                  <a:lnTo>
                    <a:pt x="8217" y="777"/>
                  </a:lnTo>
                  <a:cubicBezTo>
                    <a:pt x="8149" y="823"/>
                    <a:pt x="8081" y="891"/>
                    <a:pt x="8012" y="960"/>
                  </a:cubicBezTo>
                  <a:cubicBezTo>
                    <a:pt x="7966" y="1005"/>
                    <a:pt x="7898" y="1074"/>
                    <a:pt x="7829" y="1142"/>
                  </a:cubicBezTo>
                  <a:cubicBezTo>
                    <a:pt x="7807" y="1165"/>
                    <a:pt x="7761" y="1211"/>
                    <a:pt x="7738" y="1233"/>
                  </a:cubicBezTo>
                  <a:lnTo>
                    <a:pt x="7670" y="1325"/>
                  </a:lnTo>
                  <a:cubicBezTo>
                    <a:pt x="7624" y="1370"/>
                    <a:pt x="7578" y="1393"/>
                    <a:pt x="7533" y="1439"/>
                  </a:cubicBezTo>
                  <a:lnTo>
                    <a:pt x="7441" y="1530"/>
                  </a:lnTo>
                  <a:cubicBezTo>
                    <a:pt x="7419" y="1553"/>
                    <a:pt x="7373" y="1599"/>
                    <a:pt x="7350" y="1621"/>
                  </a:cubicBezTo>
                  <a:cubicBezTo>
                    <a:pt x="7304" y="1667"/>
                    <a:pt x="7259" y="1713"/>
                    <a:pt x="7213" y="1758"/>
                  </a:cubicBezTo>
                  <a:cubicBezTo>
                    <a:pt x="7145" y="1827"/>
                    <a:pt x="7099" y="1873"/>
                    <a:pt x="7031" y="1941"/>
                  </a:cubicBezTo>
                  <a:lnTo>
                    <a:pt x="6962" y="2032"/>
                  </a:lnTo>
                  <a:cubicBezTo>
                    <a:pt x="6871" y="2124"/>
                    <a:pt x="6779" y="2215"/>
                    <a:pt x="6688" y="2306"/>
                  </a:cubicBezTo>
                  <a:cubicBezTo>
                    <a:pt x="6643" y="2375"/>
                    <a:pt x="6574" y="2443"/>
                    <a:pt x="6528" y="2512"/>
                  </a:cubicBezTo>
                  <a:cubicBezTo>
                    <a:pt x="6437" y="2603"/>
                    <a:pt x="6323" y="2717"/>
                    <a:pt x="6232" y="2808"/>
                  </a:cubicBezTo>
                  <a:cubicBezTo>
                    <a:pt x="6163" y="2900"/>
                    <a:pt x="6072" y="2991"/>
                    <a:pt x="5981" y="3082"/>
                  </a:cubicBezTo>
                  <a:lnTo>
                    <a:pt x="5981" y="3105"/>
                  </a:lnTo>
                  <a:lnTo>
                    <a:pt x="5958" y="3105"/>
                  </a:lnTo>
                  <a:cubicBezTo>
                    <a:pt x="5866" y="3196"/>
                    <a:pt x="5775" y="3311"/>
                    <a:pt x="5684" y="3402"/>
                  </a:cubicBezTo>
                  <a:cubicBezTo>
                    <a:pt x="5593" y="3493"/>
                    <a:pt x="5501" y="3584"/>
                    <a:pt x="5410" y="3676"/>
                  </a:cubicBezTo>
                  <a:lnTo>
                    <a:pt x="5341" y="3767"/>
                  </a:lnTo>
                  <a:lnTo>
                    <a:pt x="5296" y="3813"/>
                  </a:lnTo>
                  <a:cubicBezTo>
                    <a:pt x="5273" y="3835"/>
                    <a:pt x="5227" y="3858"/>
                    <a:pt x="5205" y="3904"/>
                  </a:cubicBezTo>
                  <a:cubicBezTo>
                    <a:pt x="5159" y="3950"/>
                    <a:pt x="5136" y="3995"/>
                    <a:pt x="5090" y="4041"/>
                  </a:cubicBezTo>
                  <a:lnTo>
                    <a:pt x="5022" y="4109"/>
                  </a:lnTo>
                  <a:cubicBezTo>
                    <a:pt x="4976" y="4178"/>
                    <a:pt x="4908" y="4224"/>
                    <a:pt x="4862" y="4292"/>
                  </a:cubicBezTo>
                  <a:cubicBezTo>
                    <a:pt x="4794" y="4360"/>
                    <a:pt x="4725" y="4429"/>
                    <a:pt x="4657" y="4520"/>
                  </a:cubicBezTo>
                  <a:cubicBezTo>
                    <a:pt x="4611" y="4566"/>
                    <a:pt x="4565" y="4612"/>
                    <a:pt x="4520" y="4680"/>
                  </a:cubicBezTo>
                  <a:lnTo>
                    <a:pt x="4474" y="4748"/>
                  </a:lnTo>
                  <a:lnTo>
                    <a:pt x="4406" y="4817"/>
                  </a:lnTo>
                  <a:cubicBezTo>
                    <a:pt x="4314" y="4931"/>
                    <a:pt x="4200" y="5068"/>
                    <a:pt x="4086" y="5182"/>
                  </a:cubicBezTo>
                  <a:cubicBezTo>
                    <a:pt x="4040" y="5251"/>
                    <a:pt x="3972" y="5319"/>
                    <a:pt x="3926" y="5388"/>
                  </a:cubicBezTo>
                  <a:lnTo>
                    <a:pt x="3903" y="5410"/>
                  </a:lnTo>
                  <a:cubicBezTo>
                    <a:pt x="3835" y="5479"/>
                    <a:pt x="3767" y="5570"/>
                    <a:pt x="3698" y="5639"/>
                  </a:cubicBezTo>
                  <a:cubicBezTo>
                    <a:pt x="3652" y="5684"/>
                    <a:pt x="3630" y="5730"/>
                    <a:pt x="3584" y="5776"/>
                  </a:cubicBezTo>
                  <a:lnTo>
                    <a:pt x="3515" y="5844"/>
                  </a:lnTo>
                  <a:cubicBezTo>
                    <a:pt x="3470" y="5913"/>
                    <a:pt x="3424" y="5958"/>
                    <a:pt x="3379" y="6004"/>
                  </a:cubicBezTo>
                  <a:lnTo>
                    <a:pt x="3333" y="6050"/>
                  </a:lnTo>
                  <a:cubicBezTo>
                    <a:pt x="3242" y="6186"/>
                    <a:pt x="3127" y="6323"/>
                    <a:pt x="2990" y="6506"/>
                  </a:cubicBezTo>
                  <a:cubicBezTo>
                    <a:pt x="2945" y="6575"/>
                    <a:pt x="2876" y="6643"/>
                    <a:pt x="2831" y="6711"/>
                  </a:cubicBezTo>
                  <a:cubicBezTo>
                    <a:pt x="2762" y="6780"/>
                    <a:pt x="2717" y="6848"/>
                    <a:pt x="2648" y="6917"/>
                  </a:cubicBezTo>
                  <a:cubicBezTo>
                    <a:pt x="2580" y="7008"/>
                    <a:pt x="2511" y="7099"/>
                    <a:pt x="2443" y="7191"/>
                  </a:cubicBezTo>
                  <a:lnTo>
                    <a:pt x="2329" y="7373"/>
                  </a:lnTo>
                  <a:cubicBezTo>
                    <a:pt x="2283" y="7419"/>
                    <a:pt x="2260" y="7465"/>
                    <a:pt x="2214" y="7510"/>
                  </a:cubicBezTo>
                  <a:lnTo>
                    <a:pt x="2146" y="7579"/>
                  </a:lnTo>
                  <a:cubicBezTo>
                    <a:pt x="2123" y="7624"/>
                    <a:pt x="2077" y="7693"/>
                    <a:pt x="2055" y="7739"/>
                  </a:cubicBezTo>
                  <a:lnTo>
                    <a:pt x="1986" y="7807"/>
                  </a:lnTo>
                  <a:lnTo>
                    <a:pt x="1986" y="7830"/>
                  </a:lnTo>
                  <a:cubicBezTo>
                    <a:pt x="1918" y="7898"/>
                    <a:pt x="1872" y="7967"/>
                    <a:pt x="1826" y="8035"/>
                  </a:cubicBezTo>
                  <a:cubicBezTo>
                    <a:pt x="1826" y="8058"/>
                    <a:pt x="1804" y="8081"/>
                    <a:pt x="1781" y="8104"/>
                  </a:cubicBezTo>
                  <a:lnTo>
                    <a:pt x="1758" y="8149"/>
                  </a:lnTo>
                  <a:lnTo>
                    <a:pt x="1712" y="8195"/>
                  </a:lnTo>
                  <a:lnTo>
                    <a:pt x="1667" y="8264"/>
                  </a:lnTo>
                  <a:cubicBezTo>
                    <a:pt x="1644" y="8309"/>
                    <a:pt x="1621" y="8332"/>
                    <a:pt x="1598" y="8378"/>
                  </a:cubicBezTo>
                  <a:cubicBezTo>
                    <a:pt x="1552" y="8423"/>
                    <a:pt x="1530" y="8469"/>
                    <a:pt x="1507" y="8515"/>
                  </a:cubicBezTo>
                  <a:cubicBezTo>
                    <a:pt x="1461" y="8560"/>
                    <a:pt x="1416" y="8629"/>
                    <a:pt x="1393" y="8674"/>
                  </a:cubicBezTo>
                  <a:lnTo>
                    <a:pt x="1347" y="8720"/>
                  </a:lnTo>
                  <a:cubicBezTo>
                    <a:pt x="1279" y="8834"/>
                    <a:pt x="1187" y="8971"/>
                    <a:pt x="1096" y="9085"/>
                  </a:cubicBezTo>
                  <a:lnTo>
                    <a:pt x="1050" y="9154"/>
                  </a:lnTo>
                  <a:cubicBezTo>
                    <a:pt x="982" y="9245"/>
                    <a:pt x="913" y="9359"/>
                    <a:pt x="845" y="9451"/>
                  </a:cubicBezTo>
                  <a:lnTo>
                    <a:pt x="754" y="9587"/>
                  </a:lnTo>
                  <a:cubicBezTo>
                    <a:pt x="708" y="9633"/>
                    <a:pt x="662" y="9679"/>
                    <a:pt x="639" y="9747"/>
                  </a:cubicBezTo>
                  <a:lnTo>
                    <a:pt x="594" y="9816"/>
                  </a:lnTo>
                  <a:cubicBezTo>
                    <a:pt x="525" y="9884"/>
                    <a:pt x="480" y="9953"/>
                    <a:pt x="434" y="10021"/>
                  </a:cubicBezTo>
                  <a:cubicBezTo>
                    <a:pt x="411" y="10067"/>
                    <a:pt x="388" y="10112"/>
                    <a:pt x="343" y="10158"/>
                  </a:cubicBezTo>
                  <a:cubicBezTo>
                    <a:pt x="320" y="10204"/>
                    <a:pt x="274" y="10272"/>
                    <a:pt x="251" y="10318"/>
                  </a:cubicBezTo>
                  <a:cubicBezTo>
                    <a:pt x="206" y="10364"/>
                    <a:pt x="183" y="10409"/>
                    <a:pt x="137" y="10455"/>
                  </a:cubicBezTo>
                  <a:lnTo>
                    <a:pt x="69" y="10546"/>
                  </a:lnTo>
                  <a:cubicBezTo>
                    <a:pt x="69" y="10569"/>
                    <a:pt x="46" y="10592"/>
                    <a:pt x="23" y="10615"/>
                  </a:cubicBezTo>
                  <a:cubicBezTo>
                    <a:pt x="0" y="10683"/>
                    <a:pt x="23" y="10752"/>
                    <a:pt x="46" y="10820"/>
                  </a:cubicBezTo>
                  <a:cubicBezTo>
                    <a:pt x="46" y="10843"/>
                    <a:pt x="46" y="10843"/>
                    <a:pt x="69" y="10843"/>
                  </a:cubicBezTo>
                  <a:cubicBezTo>
                    <a:pt x="92" y="10866"/>
                    <a:pt x="92" y="10866"/>
                    <a:pt x="114" y="10888"/>
                  </a:cubicBezTo>
                  <a:cubicBezTo>
                    <a:pt x="137" y="10911"/>
                    <a:pt x="160" y="10934"/>
                    <a:pt x="183" y="10934"/>
                  </a:cubicBezTo>
                  <a:cubicBezTo>
                    <a:pt x="206" y="10957"/>
                    <a:pt x="229" y="11003"/>
                    <a:pt x="251" y="11025"/>
                  </a:cubicBezTo>
                  <a:cubicBezTo>
                    <a:pt x="274" y="11048"/>
                    <a:pt x="274" y="11071"/>
                    <a:pt x="297" y="11094"/>
                  </a:cubicBezTo>
                  <a:lnTo>
                    <a:pt x="297" y="11117"/>
                  </a:lnTo>
                  <a:lnTo>
                    <a:pt x="343" y="11162"/>
                  </a:lnTo>
                  <a:cubicBezTo>
                    <a:pt x="366" y="11208"/>
                    <a:pt x="366" y="11231"/>
                    <a:pt x="388" y="11277"/>
                  </a:cubicBezTo>
                  <a:cubicBezTo>
                    <a:pt x="457" y="11322"/>
                    <a:pt x="503" y="11391"/>
                    <a:pt x="548" y="11459"/>
                  </a:cubicBezTo>
                  <a:cubicBezTo>
                    <a:pt x="617" y="11528"/>
                    <a:pt x="662" y="11596"/>
                    <a:pt x="708" y="11642"/>
                  </a:cubicBezTo>
                  <a:cubicBezTo>
                    <a:pt x="754" y="11710"/>
                    <a:pt x="799" y="11779"/>
                    <a:pt x="868" y="11847"/>
                  </a:cubicBezTo>
                  <a:cubicBezTo>
                    <a:pt x="913" y="11938"/>
                    <a:pt x="982" y="12007"/>
                    <a:pt x="1050" y="12098"/>
                  </a:cubicBezTo>
                  <a:lnTo>
                    <a:pt x="1029" y="12077"/>
                  </a:lnTo>
                  <a:lnTo>
                    <a:pt x="1029" y="12077"/>
                  </a:lnTo>
                  <a:cubicBezTo>
                    <a:pt x="1074" y="12122"/>
                    <a:pt x="1096" y="12144"/>
                    <a:pt x="1119" y="12190"/>
                  </a:cubicBezTo>
                  <a:lnTo>
                    <a:pt x="1164" y="12235"/>
                  </a:lnTo>
                  <a:cubicBezTo>
                    <a:pt x="1210" y="12304"/>
                    <a:pt x="1256" y="12349"/>
                    <a:pt x="1279" y="12418"/>
                  </a:cubicBezTo>
                  <a:cubicBezTo>
                    <a:pt x="1370" y="12509"/>
                    <a:pt x="1461" y="12600"/>
                    <a:pt x="1552" y="12692"/>
                  </a:cubicBezTo>
                  <a:cubicBezTo>
                    <a:pt x="1644" y="12760"/>
                    <a:pt x="1712" y="12851"/>
                    <a:pt x="1781" y="12920"/>
                  </a:cubicBezTo>
                  <a:lnTo>
                    <a:pt x="1849" y="12966"/>
                  </a:lnTo>
                  <a:lnTo>
                    <a:pt x="1895" y="13034"/>
                  </a:lnTo>
                  <a:lnTo>
                    <a:pt x="1963" y="13103"/>
                  </a:lnTo>
                  <a:cubicBezTo>
                    <a:pt x="2009" y="13171"/>
                    <a:pt x="2077" y="13217"/>
                    <a:pt x="2077" y="13285"/>
                  </a:cubicBezTo>
                  <a:cubicBezTo>
                    <a:pt x="2100" y="13308"/>
                    <a:pt x="2100" y="13354"/>
                    <a:pt x="2077" y="13399"/>
                  </a:cubicBezTo>
                  <a:lnTo>
                    <a:pt x="2214" y="13399"/>
                  </a:lnTo>
                  <a:cubicBezTo>
                    <a:pt x="2351" y="13376"/>
                    <a:pt x="2466" y="13331"/>
                    <a:pt x="2580" y="13262"/>
                  </a:cubicBezTo>
                  <a:cubicBezTo>
                    <a:pt x="2625" y="13239"/>
                    <a:pt x="2694" y="13217"/>
                    <a:pt x="2739" y="13194"/>
                  </a:cubicBezTo>
                  <a:cubicBezTo>
                    <a:pt x="2785" y="13194"/>
                    <a:pt x="2831" y="13171"/>
                    <a:pt x="2876" y="13148"/>
                  </a:cubicBezTo>
                  <a:cubicBezTo>
                    <a:pt x="2899" y="13125"/>
                    <a:pt x="2945" y="13125"/>
                    <a:pt x="2990" y="13103"/>
                  </a:cubicBezTo>
                  <a:lnTo>
                    <a:pt x="3036" y="13080"/>
                  </a:lnTo>
                  <a:cubicBezTo>
                    <a:pt x="3127" y="13057"/>
                    <a:pt x="3196" y="13011"/>
                    <a:pt x="3264" y="12988"/>
                  </a:cubicBezTo>
                  <a:cubicBezTo>
                    <a:pt x="3401" y="12943"/>
                    <a:pt x="3538" y="12874"/>
                    <a:pt x="3675" y="12806"/>
                  </a:cubicBezTo>
                  <a:lnTo>
                    <a:pt x="3835" y="12737"/>
                  </a:lnTo>
                  <a:lnTo>
                    <a:pt x="3903" y="12692"/>
                  </a:lnTo>
                  <a:lnTo>
                    <a:pt x="4132" y="12600"/>
                  </a:lnTo>
                  <a:cubicBezTo>
                    <a:pt x="4223" y="12555"/>
                    <a:pt x="4337" y="12509"/>
                    <a:pt x="4428" y="12463"/>
                  </a:cubicBezTo>
                  <a:lnTo>
                    <a:pt x="4451" y="12441"/>
                  </a:lnTo>
                  <a:lnTo>
                    <a:pt x="4474" y="12441"/>
                  </a:lnTo>
                  <a:cubicBezTo>
                    <a:pt x="4565" y="12395"/>
                    <a:pt x="4657" y="12349"/>
                    <a:pt x="4748" y="12304"/>
                  </a:cubicBezTo>
                  <a:cubicBezTo>
                    <a:pt x="4817" y="12258"/>
                    <a:pt x="4908" y="12235"/>
                    <a:pt x="4976" y="12190"/>
                  </a:cubicBezTo>
                  <a:cubicBezTo>
                    <a:pt x="5090" y="12144"/>
                    <a:pt x="5182" y="12098"/>
                    <a:pt x="5296" y="12053"/>
                  </a:cubicBezTo>
                  <a:cubicBezTo>
                    <a:pt x="5501" y="11938"/>
                    <a:pt x="5730" y="11824"/>
                    <a:pt x="5958" y="11733"/>
                  </a:cubicBezTo>
                  <a:cubicBezTo>
                    <a:pt x="6095" y="11665"/>
                    <a:pt x="6255" y="11596"/>
                    <a:pt x="6391" y="11550"/>
                  </a:cubicBezTo>
                  <a:cubicBezTo>
                    <a:pt x="6437" y="11528"/>
                    <a:pt x="6483" y="11505"/>
                    <a:pt x="6528" y="11482"/>
                  </a:cubicBezTo>
                  <a:cubicBezTo>
                    <a:pt x="6574" y="11459"/>
                    <a:pt x="6620" y="11436"/>
                    <a:pt x="6665" y="11413"/>
                  </a:cubicBezTo>
                  <a:lnTo>
                    <a:pt x="6757" y="11368"/>
                  </a:lnTo>
                  <a:cubicBezTo>
                    <a:pt x="6802" y="11345"/>
                    <a:pt x="6871" y="11322"/>
                    <a:pt x="6916" y="11299"/>
                  </a:cubicBezTo>
                  <a:cubicBezTo>
                    <a:pt x="7053" y="11208"/>
                    <a:pt x="7190" y="11140"/>
                    <a:pt x="7350" y="11071"/>
                  </a:cubicBezTo>
                  <a:lnTo>
                    <a:pt x="7464" y="11025"/>
                  </a:lnTo>
                  <a:cubicBezTo>
                    <a:pt x="7578" y="10957"/>
                    <a:pt x="7715" y="10888"/>
                    <a:pt x="7852" y="10820"/>
                  </a:cubicBezTo>
                  <a:cubicBezTo>
                    <a:pt x="8058" y="10729"/>
                    <a:pt x="8263" y="10615"/>
                    <a:pt x="8469" y="10500"/>
                  </a:cubicBezTo>
                  <a:cubicBezTo>
                    <a:pt x="8788" y="10341"/>
                    <a:pt x="9108" y="10158"/>
                    <a:pt x="9450" y="9953"/>
                  </a:cubicBezTo>
                  <a:cubicBezTo>
                    <a:pt x="9587" y="9861"/>
                    <a:pt x="9724" y="9793"/>
                    <a:pt x="9838" y="9724"/>
                  </a:cubicBezTo>
                  <a:lnTo>
                    <a:pt x="9975" y="9656"/>
                  </a:lnTo>
                  <a:cubicBezTo>
                    <a:pt x="10135" y="9565"/>
                    <a:pt x="10317" y="9451"/>
                    <a:pt x="10477" y="9359"/>
                  </a:cubicBezTo>
                  <a:lnTo>
                    <a:pt x="10614" y="9268"/>
                  </a:lnTo>
                  <a:cubicBezTo>
                    <a:pt x="10683" y="9222"/>
                    <a:pt x="10728" y="9199"/>
                    <a:pt x="10774" y="9177"/>
                  </a:cubicBezTo>
                  <a:lnTo>
                    <a:pt x="10911" y="9085"/>
                  </a:lnTo>
                  <a:lnTo>
                    <a:pt x="11002" y="9017"/>
                  </a:lnTo>
                  <a:lnTo>
                    <a:pt x="10979" y="9040"/>
                  </a:lnTo>
                  <a:cubicBezTo>
                    <a:pt x="11162" y="8926"/>
                    <a:pt x="11322" y="8834"/>
                    <a:pt x="11482" y="8720"/>
                  </a:cubicBezTo>
                  <a:cubicBezTo>
                    <a:pt x="11527" y="8697"/>
                    <a:pt x="11550" y="8674"/>
                    <a:pt x="11596" y="8652"/>
                  </a:cubicBezTo>
                  <a:cubicBezTo>
                    <a:pt x="11618" y="8629"/>
                    <a:pt x="11664" y="8606"/>
                    <a:pt x="11687" y="8583"/>
                  </a:cubicBezTo>
                  <a:cubicBezTo>
                    <a:pt x="11778" y="8537"/>
                    <a:pt x="11847" y="8469"/>
                    <a:pt x="11915" y="8423"/>
                  </a:cubicBezTo>
                  <a:cubicBezTo>
                    <a:pt x="12098" y="8286"/>
                    <a:pt x="12235" y="8172"/>
                    <a:pt x="12372" y="8081"/>
                  </a:cubicBezTo>
                  <a:cubicBezTo>
                    <a:pt x="12463" y="8013"/>
                    <a:pt x="12577" y="7944"/>
                    <a:pt x="12668" y="7898"/>
                  </a:cubicBezTo>
                  <a:cubicBezTo>
                    <a:pt x="12737" y="7853"/>
                    <a:pt x="12783" y="7807"/>
                    <a:pt x="12851" y="7784"/>
                  </a:cubicBezTo>
                  <a:cubicBezTo>
                    <a:pt x="12965" y="7693"/>
                    <a:pt x="13102" y="7602"/>
                    <a:pt x="13239" y="7510"/>
                  </a:cubicBezTo>
                  <a:cubicBezTo>
                    <a:pt x="13285" y="7488"/>
                    <a:pt x="13330" y="7442"/>
                    <a:pt x="13376" y="7419"/>
                  </a:cubicBezTo>
                  <a:cubicBezTo>
                    <a:pt x="13399" y="7373"/>
                    <a:pt x="13444" y="7328"/>
                    <a:pt x="13490" y="7305"/>
                  </a:cubicBezTo>
                  <a:cubicBezTo>
                    <a:pt x="13536" y="7259"/>
                    <a:pt x="13581" y="7214"/>
                    <a:pt x="13627" y="7191"/>
                  </a:cubicBezTo>
                  <a:lnTo>
                    <a:pt x="13673" y="7145"/>
                  </a:lnTo>
                  <a:lnTo>
                    <a:pt x="13741" y="7099"/>
                  </a:lnTo>
                  <a:cubicBezTo>
                    <a:pt x="13787" y="7077"/>
                    <a:pt x="13833" y="7031"/>
                    <a:pt x="13878" y="7008"/>
                  </a:cubicBezTo>
                  <a:cubicBezTo>
                    <a:pt x="13969" y="6940"/>
                    <a:pt x="14061" y="6894"/>
                    <a:pt x="14129" y="6848"/>
                  </a:cubicBezTo>
                  <a:lnTo>
                    <a:pt x="14243" y="6757"/>
                  </a:lnTo>
                  <a:cubicBezTo>
                    <a:pt x="14312" y="6711"/>
                    <a:pt x="14357" y="6666"/>
                    <a:pt x="14426" y="6620"/>
                  </a:cubicBezTo>
                  <a:cubicBezTo>
                    <a:pt x="14449" y="6597"/>
                    <a:pt x="14472" y="6575"/>
                    <a:pt x="14472" y="6529"/>
                  </a:cubicBezTo>
                  <a:cubicBezTo>
                    <a:pt x="14472" y="6529"/>
                    <a:pt x="14472" y="6506"/>
                    <a:pt x="14472" y="6483"/>
                  </a:cubicBezTo>
                  <a:cubicBezTo>
                    <a:pt x="14449" y="6460"/>
                    <a:pt x="14426" y="6460"/>
                    <a:pt x="14403" y="6438"/>
                  </a:cubicBezTo>
                  <a:cubicBezTo>
                    <a:pt x="14380" y="6415"/>
                    <a:pt x="14357" y="6392"/>
                    <a:pt x="14357" y="6392"/>
                  </a:cubicBezTo>
                  <a:lnTo>
                    <a:pt x="14335" y="6392"/>
                  </a:lnTo>
                  <a:cubicBezTo>
                    <a:pt x="14312" y="6369"/>
                    <a:pt x="14289" y="6346"/>
                    <a:pt x="14266" y="6323"/>
                  </a:cubicBezTo>
                  <a:cubicBezTo>
                    <a:pt x="14243" y="6301"/>
                    <a:pt x="14198" y="6255"/>
                    <a:pt x="14152" y="6209"/>
                  </a:cubicBezTo>
                  <a:cubicBezTo>
                    <a:pt x="14061" y="6118"/>
                    <a:pt x="13969" y="6027"/>
                    <a:pt x="13878" y="5935"/>
                  </a:cubicBezTo>
                  <a:cubicBezTo>
                    <a:pt x="13718" y="5753"/>
                    <a:pt x="13559" y="5593"/>
                    <a:pt x="13399" y="5433"/>
                  </a:cubicBezTo>
                  <a:lnTo>
                    <a:pt x="13125" y="5159"/>
                  </a:lnTo>
                  <a:cubicBezTo>
                    <a:pt x="12988" y="5022"/>
                    <a:pt x="12874" y="4885"/>
                    <a:pt x="12760" y="4771"/>
                  </a:cubicBezTo>
                  <a:lnTo>
                    <a:pt x="12737" y="4726"/>
                  </a:lnTo>
                  <a:lnTo>
                    <a:pt x="12691" y="4657"/>
                  </a:lnTo>
                  <a:lnTo>
                    <a:pt x="12600" y="4566"/>
                  </a:lnTo>
                  <a:cubicBezTo>
                    <a:pt x="12531" y="4497"/>
                    <a:pt x="12486" y="4429"/>
                    <a:pt x="12417" y="4360"/>
                  </a:cubicBezTo>
                  <a:cubicBezTo>
                    <a:pt x="12258" y="4132"/>
                    <a:pt x="12075" y="3927"/>
                    <a:pt x="11915" y="3744"/>
                  </a:cubicBezTo>
                  <a:lnTo>
                    <a:pt x="11824" y="3653"/>
                  </a:lnTo>
                  <a:lnTo>
                    <a:pt x="11733" y="3539"/>
                  </a:lnTo>
                  <a:cubicBezTo>
                    <a:pt x="11550" y="3333"/>
                    <a:pt x="11367" y="3105"/>
                    <a:pt x="11185" y="2877"/>
                  </a:cubicBezTo>
                  <a:lnTo>
                    <a:pt x="11139" y="2831"/>
                  </a:lnTo>
                  <a:lnTo>
                    <a:pt x="11048" y="2694"/>
                  </a:lnTo>
                  <a:lnTo>
                    <a:pt x="10934" y="2557"/>
                  </a:lnTo>
                  <a:lnTo>
                    <a:pt x="10865" y="2489"/>
                  </a:lnTo>
                  <a:lnTo>
                    <a:pt x="10728" y="2306"/>
                  </a:lnTo>
                  <a:lnTo>
                    <a:pt x="10705" y="2261"/>
                  </a:lnTo>
                  <a:lnTo>
                    <a:pt x="10683" y="2238"/>
                  </a:lnTo>
                  <a:cubicBezTo>
                    <a:pt x="10568" y="2101"/>
                    <a:pt x="10477" y="1987"/>
                    <a:pt x="10363" y="1827"/>
                  </a:cubicBezTo>
                  <a:lnTo>
                    <a:pt x="10272" y="1690"/>
                  </a:lnTo>
                  <a:cubicBezTo>
                    <a:pt x="10180" y="1599"/>
                    <a:pt x="10112" y="1507"/>
                    <a:pt x="10044" y="1393"/>
                  </a:cubicBezTo>
                  <a:lnTo>
                    <a:pt x="9998" y="1325"/>
                  </a:lnTo>
                  <a:cubicBezTo>
                    <a:pt x="9907" y="1188"/>
                    <a:pt x="9838" y="1096"/>
                    <a:pt x="9770" y="982"/>
                  </a:cubicBezTo>
                  <a:cubicBezTo>
                    <a:pt x="9747" y="914"/>
                    <a:pt x="9724" y="845"/>
                    <a:pt x="9678" y="800"/>
                  </a:cubicBezTo>
                  <a:cubicBezTo>
                    <a:pt x="9633" y="731"/>
                    <a:pt x="9587" y="663"/>
                    <a:pt x="9564" y="594"/>
                  </a:cubicBezTo>
                  <a:lnTo>
                    <a:pt x="9496" y="503"/>
                  </a:lnTo>
                  <a:cubicBezTo>
                    <a:pt x="9473" y="457"/>
                    <a:pt x="9427" y="412"/>
                    <a:pt x="9404" y="366"/>
                  </a:cubicBezTo>
                  <a:cubicBezTo>
                    <a:pt x="9404" y="343"/>
                    <a:pt x="9382" y="298"/>
                    <a:pt x="9359" y="275"/>
                  </a:cubicBezTo>
                  <a:lnTo>
                    <a:pt x="9359" y="229"/>
                  </a:lnTo>
                  <a:cubicBezTo>
                    <a:pt x="9336" y="206"/>
                    <a:pt x="9313" y="183"/>
                    <a:pt x="9290" y="161"/>
                  </a:cubicBezTo>
                  <a:cubicBezTo>
                    <a:pt x="9290" y="138"/>
                    <a:pt x="9267" y="138"/>
                    <a:pt x="9267" y="115"/>
                  </a:cubicBezTo>
                  <a:cubicBezTo>
                    <a:pt x="9267" y="92"/>
                    <a:pt x="9245" y="69"/>
                    <a:pt x="9222" y="46"/>
                  </a:cubicBezTo>
                  <a:cubicBezTo>
                    <a:pt x="9199" y="24"/>
                    <a:pt x="9176" y="1"/>
                    <a:pt x="913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61" name="Google Shape;7361;p25"/>
            <p:cNvSpPr/>
            <p:nvPr/>
          </p:nvSpPr>
          <p:spPr>
            <a:xfrm>
              <a:off x="6588675" y="1340475"/>
              <a:ext cx="35400" cy="33675"/>
            </a:xfrm>
            <a:custGeom>
              <a:avLst/>
              <a:gdLst/>
              <a:ahLst/>
              <a:cxnLst/>
              <a:rect l="l" t="t" r="r" b="b"/>
              <a:pathLst>
                <a:path w="1416" h="1347" extrusionOk="0">
                  <a:moveTo>
                    <a:pt x="708" y="0"/>
                  </a:moveTo>
                  <a:cubicBezTo>
                    <a:pt x="663" y="23"/>
                    <a:pt x="617" y="46"/>
                    <a:pt x="549" y="69"/>
                  </a:cubicBezTo>
                  <a:cubicBezTo>
                    <a:pt x="526" y="114"/>
                    <a:pt x="480" y="137"/>
                    <a:pt x="435" y="183"/>
                  </a:cubicBezTo>
                  <a:cubicBezTo>
                    <a:pt x="366" y="274"/>
                    <a:pt x="298" y="365"/>
                    <a:pt x="252" y="411"/>
                  </a:cubicBezTo>
                  <a:cubicBezTo>
                    <a:pt x="206" y="479"/>
                    <a:pt x="138" y="571"/>
                    <a:pt x="92" y="685"/>
                  </a:cubicBezTo>
                  <a:cubicBezTo>
                    <a:pt x="69" y="730"/>
                    <a:pt x="46" y="799"/>
                    <a:pt x="46" y="845"/>
                  </a:cubicBezTo>
                  <a:cubicBezTo>
                    <a:pt x="24" y="890"/>
                    <a:pt x="24" y="913"/>
                    <a:pt x="46" y="959"/>
                  </a:cubicBezTo>
                  <a:cubicBezTo>
                    <a:pt x="46" y="982"/>
                    <a:pt x="46" y="1004"/>
                    <a:pt x="46" y="1027"/>
                  </a:cubicBezTo>
                  <a:cubicBezTo>
                    <a:pt x="24" y="1027"/>
                    <a:pt x="1" y="1073"/>
                    <a:pt x="1" y="1096"/>
                  </a:cubicBezTo>
                  <a:cubicBezTo>
                    <a:pt x="1" y="1141"/>
                    <a:pt x="1" y="1164"/>
                    <a:pt x="24" y="1187"/>
                  </a:cubicBezTo>
                  <a:cubicBezTo>
                    <a:pt x="69" y="1233"/>
                    <a:pt x="115" y="1278"/>
                    <a:pt x="183" y="1301"/>
                  </a:cubicBezTo>
                  <a:cubicBezTo>
                    <a:pt x="252" y="1347"/>
                    <a:pt x="320" y="1347"/>
                    <a:pt x="412" y="1347"/>
                  </a:cubicBezTo>
                  <a:lnTo>
                    <a:pt x="480" y="1347"/>
                  </a:lnTo>
                  <a:cubicBezTo>
                    <a:pt x="594" y="1324"/>
                    <a:pt x="686" y="1324"/>
                    <a:pt x="777" y="1278"/>
                  </a:cubicBezTo>
                  <a:cubicBezTo>
                    <a:pt x="823" y="1278"/>
                    <a:pt x="891" y="1255"/>
                    <a:pt x="937" y="1233"/>
                  </a:cubicBezTo>
                  <a:lnTo>
                    <a:pt x="960" y="1233"/>
                  </a:lnTo>
                  <a:lnTo>
                    <a:pt x="1005" y="1210"/>
                  </a:lnTo>
                  <a:lnTo>
                    <a:pt x="1028" y="1187"/>
                  </a:lnTo>
                  <a:cubicBezTo>
                    <a:pt x="1119" y="1141"/>
                    <a:pt x="1233" y="1118"/>
                    <a:pt x="1302" y="1050"/>
                  </a:cubicBezTo>
                  <a:cubicBezTo>
                    <a:pt x="1348" y="1027"/>
                    <a:pt x="1393" y="982"/>
                    <a:pt x="1393" y="959"/>
                  </a:cubicBezTo>
                  <a:cubicBezTo>
                    <a:pt x="1416" y="913"/>
                    <a:pt x="1416" y="867"/>
                    <a:pt x="1416" y="845"/>
                  </a:cubicBezTo>
                  <a:cubicBezTo>
                    <a:pt x="1416" y="845"/>
                    <a:pt x="1416" y="822"/>
                    <a:pt x="1416" y="822"/>
                  </a:cubicBezTo>
                  <a:cubicBezTo>
                    <a:pt x="1416" y="822"/>
                    <a:pt x="1393" y="822"/>
                    <a:pt x="1393" y="799"/>
                  </a:cubicBezTo>
                  <a:cubicBezTo>
                    <a:pt x="1325" y="753"/>
                    <a:pt x="1279" y="708"/>
                    <a:pt x="1233" y="662"/>
                  </a:cubicBezTo>
                  <a:cubicBezTo>
                    <a:pt x="1165" y="594"/>
                    <a:pt x="1119" y="525"/>
                    <a:pt x="1051" y="457"/>
                  </a:cubicBezTo>
                  <a:lnTo>
                    <a:pt x="982" y="388"/>
                  </a:lnTo>
                  <a:cubicBezTo>
                    <a:pt x="960" y="365"/>
                    <a:pt x="937" y="320"/>
                    <a:pt x="891" y="274"/>
                  </a:cubicBezTo>
                  <a:cubicBezTo>
                    <a:pt x="823" y="205"/>
                    <a:pt x="777" y="114"/>
                    <a:pt x="731" y="46"/>
                  </a:cubicBezTo>
                  <a:lnTo>
                    <a:pt x="708" y="23"/>
                  </a:lnTo>
                  <a:cubicBezTo>
                    <a:pt x="708" y="23"/>
                    <a:pt x="708" y="23"/>
                    <a:pt x="70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62" name="Google Shape;7362;p25"/>
            <p:cNvSpPr/>
            <p:nvPr/>
          </p:nvSpPr>
          <p:spPr>
            <a:xfrm>
              <a:off x="6973850" y="978125"/>
              <a:ext cx="251675" cy="251100"/>
            </a:xfrm>
            <a:custGeom>
              <a:avLst/>
              <a:gdLst/>
              <a:ahLst/>
              <a:cxnLst/>
              <a:rect l="l" t="t" r="r" b="b"/>
              <a:pathLst>
                <a:path w="10067" h="10044" extrusionOk="0">
                  <a:moveTo>
                    <a:pt x="9656" y="0"/>
                  </a:moveTo>
                  <a:cubicBezTo>
                    <a:pt x="9588" y="0"/>
                    <a:pt x="9519" y="23"/>
                    <a:pt x="9496" y="91"/>
                  </a:cubicBezTo>
                  <a:cubicBezTo>
                    <a:pt x="9473" y="114"/>
                    <a:pt x="9473" y="160"/>
                    <a:pt x="9451" y="183"/>
                  </a:cubicBezTo>
                  <a:cubicBezTo>
                    <a:pt x="9382" y="297"/>
                    <a:pt x="9291" y="411"/>
                    <a:pt x="9222" y="502"/>
                  </a:cubicBezTo>
                  <a:lnTo>
                    <a:pt x="9154" y="616"/>
                  </a:lnTo>
                  <a:lnTo>
                    <a:pt x="9085" y="708"/>
                  </a:lnTo>
                  <a:cubicBezTo>
                    <a:pt x="9040" y="753"/>
                    <a:pt x="9017" y="776"/>
                    <a:pt x="8994" y="822"/>
                  </a:cubicBezTo>
                  <a:lnTo>
                    <a:pt x="8971" y="867"/>
                  </a:lnTo>
                  <a:cubicBezTo>
                    <a:pt x="8926" y="913"/>
                    <a:pt x="8880" y="981"/>
                    <a:pt x="8834" y="1050"/>
                  </a:cubicBezTo>
                  <a:cubicBezTo>
                    <a:pt x="8720" y="1187"/>
                    <a:pt x="8606" y="1324"/>
                    <a:pt x="8515" y="1438"/>
                  </a:cubicBezTo>
                  <a:lnTo>
                    <a:pt x="8469" y="1484"/>
                  </a:lnTo>
                  <a:cubicBezTo>
                    <a:pt x="8446" y="1529"/>
                    <a:pt x="8401" y="1575"/>
                    <a:pt x="8355" y="1621"/>
                  </a:cubicBezTo>
                  <a:lnTo>
                    <a:pt x="8287" y="1689"/>
                  </a:lnTo>
                  <a:cubicBezTo>
                    <a:pt x="8264" y="1712"/>
                    <a:pt x="8241" y="1735"/>
                    <a:pt x="8218" y="1758"/>
                  </a:cubicBezTo>
                  <a:cubicBezTo>
                    <a:pt x="8195" y="1803"/>
                    <a:pt x="8150" y="1849"/>
                    <a:pt x="8127" y="1872"/>
                  </a:cubicBezTo>
                  <a:lnTo>
                    <a:pt x="7990" y="2009"/>
                  </a:lnTo>
                  <a:lnTo>
                    <a:pt x="7898" y="2100"/>
                  </a:lnTo>
                  <a:cubicBezTo>
                    <a:pt x="7853" y="2146"/>
                    <a:pt x="7807" y="2191"/>
                    <a:pt x="7784" y="2237"/>
                  </a:cubicBezTo>
                  <a:lnTo>
                    <a:pt x="7807" y="2191"/>
                  </a:lnTo>
                  <a:lnTo>
                    <a:pt x="7739" y="2260"/>
                  </a:lnTo>
                  <a:lnTo>
                    <a:pt x="7739" y="2283"/>
                  </a:lnTo>
                  <a:lnTo>
                    <a:pt x="7693" y="2305"/>
                  </a:lnTo>
                  <a:cubicBezTo>
                    <a:pt x="7579" y="2442"/>
                    <a:pt x="7442" y="2556"/>
                    <a:pt x="7328" y="2671"/>
                  </a:cubicBezTo>
                  <a:cubicBezTo>
                    <a:pt x="7282" y="2716"/>
                    <a:pt x="7259" y="2739"/>
                    <a:pt x="7214" y="2762"/>
                  </a:cubicBezTo>
                  <a:lnTo>
                    <a:pt x="7145" y="2830"/>
                  </a:lnTo>
                  <a:lnTo>
                    <a:pt x="7100" y="2876"/>
                  </a:lnTo>
                  <a:cubicBezTo>
                    <a:pt x="7077" y="2899"/>
                    <a:pt x="7054" y="2922"/>
                    <a:pt x="7031" y="2944"/>
                  </a:cubicBezTo>
                  <a:cubicBezTo>
                    <a:pt x="6985" y="2990"/>
                    <a:pt x="6940" y="3036"/>
                    <a:pt x="6894" y="3059"/>
                  </a:cubicBezTo>
                  <a:cubicBezTo>
                    <a:pt x="6871" y="3104"/>
                    <a:pt x="6871" y="3127"/>
                    <a:pt x="6849" y="3150"/>
                  </a:cubicBezTo>
                  <a:cubicBezTo>
                    <a:pt x="6826" y="3173"/>
                    <a:pt x="6826" y="3196"/>
                    <a:pt x="6826" y="3196"/>
                  </a:cubicBezTo>
                  <a:cubicBezTo>
                    <a:pt x="6757" y="3264"/>
                    <a:pt x="6734" y="3355"/>
                    <a:pt x="6689" y="3424"/>
                  </a:cubicBezTo>
                  <a:cubicBezTo>
                    <a:pt x="6643" y="3515"/>
                    <a:pt x="6620" y="3606"/>
                    <a:pt x="6575" y="3675"/>
                  </a:cubicBezTo>
                  <a:cubicBezTo>
                    <a:pt x="6575" y="3675"/>
                    <a:pt x="6575" y="3698"/>
                    <a:pt x="6552" y="3698"/>
                  </a:cubicBezTo>
                  <a:lnTo>
                    <a:pt x="6552" y="3721"/>
                  </a:lnTo>
                  <a:cubicBezTo>
                    <a:pt x="6529" y="3743"/>
                    <a:pt x="6506" y="3789"/>
                    <a:pt x="6483" y="3812"/>
                  </a:cubicBezTo>
                  <a:cubicBezTo>
                    <a:pt x="6438" y="3903"/>
                    <a:pt x="6392" y="3972"/>
                    <a:pt x="6346" y="4063"/>
                  </a:cubicBezTo>
                  <a:cubicBezTo>
                    <a:pt x="6301" y="4086"/>
                    <a:pt x="6278" y="4131"/>
                    <a:pt x="6255" y="4177"/>
                  </a:cubicBezTo>
                  <a:cubicBezTo>
                    <a:pt x="6209" y="4246"/>
                    <a:pt x="6187" y="4291"/>
                    <a:pt x="6141" y="4337"/>
                  </a:cubicBezTo>
                  <a:cubicBezTo>
                    <a:pt x="6095" y="4428"/>
                    <a:pt x="6027" y="4542"/>
                    <a:pt x="5958" y="4634"/>
                  </a:cubicBezTo>
                  <a:cubicBezTo>
                    <a:pt x="5913" y="4702"/>
                    <a:pt x="5867" y="4770"/>
                    <a:pt x="5799" y="4839"/>
                  </a:cubicBezTo>
                  <a:lnTo>
                    <a:pt x="5753" y="4907"/>
                  </a:lnTo>
                  <a:cubicBezTo>
                    <a:pt x="5730" y="4953"/>
                    <a:pt x="5684" y="4999"/>
                    <a:pt x="5639" y="5067"/>
                  </a:cubicBezTo>
                  <a:cubicBezTo>
                    <a:pt x="5525" y="5204"/>
                    <a:pt x="5411" y="5341"/>
                    <a:pt x="5296" y="5478"/>
                  </a:cubicBezTo>
                  <a:cubicBezTo>
                    <a:pt x="5182" y="5615"/>
                    <a:pt x="5068" y="5752"/>
                    <a:pt x="4931" y="5912"/>
                  </a:cubicBezTo>
                  <a:lnTo>
                    <a:pt x="4863" y="5980"/>
                  </a:lnTo>
                  <a:lnTo>
                    <a:pt x="4817" y="6003"/>
                  </a:lnTo>
                  <a:lnTo>
                    <a:pt x="4749" y="6094"/>
                  </a:lnTo>
                  <a:cubicBezTo>
                    <a:pt x="4634" y="6208"/>
                    <a:pt x="4520" y="6323"/>
                    <a:pt x="4383" y="6437"/>
                  </a:cubicBezTo>
                  <a:lnTo>
                    <a:pt x="4292" y="6528"/>
                  </a:lnTo>
                  <a:cubicBezTo>
                    <a:pt x="4201" y="6619"/>
                    <a:pt x="4109" y="6688"/>
                    <a:pt x="4018" y="6779"/>
                  </a:cubicBezTo>
                  <a:cubicBezTo>
                    <a:pt x="3973" y="6825"/>
                    <a:pt x="3904" y="6870"/>
                    <a:pt x="3858" y="6916"/>
                  </a:cubicBezTo>
                  <a:cubicBezTo>
                    <a:pt x="3790" y="6985"/>
                    <a:pt x="3721" y="7053"/>
                    <a:pt x="3630" y="7099"/>
                  </a:cubicBezTo>
                  <a:cubicBezTo>
                    <a:pt x="3470" y="7236"/>
                    <a:pt x="3333" y="7350"/>
                    <a:pt x="3219" y="7441"/>
                  </a:cubicBezTo>
                  <a:cubicBezTo>
                    <a:pt x="3151" y="7464"/>
                    <a:pt x="3082" y="7510"/>
                    <a:pt x="3014" y="7555"/>
                  </a:cubicBezTo>
                  <a:cubicBezTo>
                    <a:pt x="2923" y="7624"/>
                    <a:pt x="2831" y="7669"/>
                    <a:pt x="2740" y="7692"/>
                  </a:cubicBezTo>
                  <a:lnTo>
                    <a:pt x="2717" y="7692"/>
                  </a:lnTo>
                  <a:cubicBezTo>
                    <a:pt x="2671" y="7692"/>
                    <a:pt x="2603" y="7692"/>
                    <a:pt x="2557" y="7669"/>
                  </a:cubicBezTo>
                  <a:cubicBezTo>
                    <a:pt x="2535" y="7669"/>
                    <a:pt x="2489" y="7646"/>
                    <a:pt x="2466" y="7646"/>
                  </a:cubicBezTo>
                  <a:lnTo>
                    <a:pt x="2420" y="7624"/>
                  </a:lnTo>
                  <a:cubicBezTo>
                    <a:pt x="2398" y="7601"/>
                    <a:pt x="2352" y="7578"/>
                    <a:pt x="2306" y="7555"/>
                  </a:cubicBezTo>
                  <a:lnTo>
                    <a:pt x="2283" y="7532"/>
                  </a:lnTo>
                  <a:lnTo>
                    <a:pt x="2261" y="7532"/>
                  </a:lnTo>
                  <a:cubicBezTo>
                    <a:pt x="2238" y="7510"/>
                    <a:pt x="2215" y="7487"/>
                    <a:pt x="2192" y="7464"/>
                  </a:cubicBezTo>
                  <a:cubicBezTo>
                    <a:pt x="2147" y="7418"/>
                    <a:pt x="2101" y="7350"/>
                    <a:pt x="2055" y="7304"/>
                  </a:cubicBezTo>
                  <a:cubicBezTo>
                    <a:pt x="2032" y="7304"/>
                    <a:pt x="2010" y="7281"/>
                    <a:pt x="1964" y="7258"/>
                  </a:cubicBezTo>
                  <a:cubicBezTo>
                    <a:pt x="1941" y="7258"/>
                    <a:pt x="1918" y="7236"/>
                    <a:pt x="1895" y="7236"/>
                  </a:cubicBezTo>
                  <a:lnTo>
                    <a:pt x="1873" y="7258"/>
                  </a:lnTo>
                  <a:cubicBezTo>
                    <a:pt x="1827" y="7258"/>
                    <a:pt x="1781" y="7258"/>
                    <a:pt x="1736" y="7281"/>
                  </a:cubicBezTo>
                  <a:cubicBezTo>
                    <a:pt x="1713" y="7304"/>
                    <a:pt x="1667" y="7327"/>
                    <a:pt x="1644" y="7350"/>
                  </a:cubicBezTo>
                  <a:lnTo>
                    <a:pt x="1622" y="7373"/>
                  </a:lnTo>
                  <a:cubicBezTo>
                    <a:pt x="1599" y="7395"/>
                    <a:pt x="1576" y="7418"/>
                    <a:pt x="1576" y="7418"/>
                  </a:cubicBezTo>
                  <a:lnTo>
                    <a:pt x="1553" y="7441"/>
                  </a:lnTo>
                  <a:lnTo>
                    <a:pt x="1530" y="7441"/>
                  </a:lnTo>
                  <a:cubicBezTo>
                    <a:pt x="1439" y="7510"/>
                    <a:pt x="1348" y="7578"/>
                    <a:pt x="1256" y="7646"/>
                  </a:cubicBezTo>
                  <a:lnTo>
                    <a:pt x="1188" y="7669"/>
                  </a:lnTo>
                  <a:lnTo>
                    <a:pt x="1097" y="7715"/>
                  </a:lnTo>
                  <a:cubicBezTo>
                    <a:pt x="982" y="7783"/>
                    <a:pt x="868" y="7875"/>
                    <a:pt x="754" y="7943"/>
                  </a:cubicBezTo>
                  <a:cubicBezTo>
                    <a:pt x="709" y="7966"/>
                    <a:pt x="663" y="8012"/>
                    <a:pt x="617" y="8034"/>
                  </a:cubicBezTo>
                  <a:lnTo>
                    <a:pt x="549" y="8080"/>
                  </a:lnTo>
                  <a:lnTo>
                    <a:pt x="503" y="8126"/>
                  </a:lnTo>
                  <a:cubicBezTo>
                    <a:pt x="457" y="8149"/>
                    <a:pt x="412" y="8194"/>
                    <a:pt x="366" y="8240"/>
                  </a:cubicBezTo>
                  <a:cubicBezTo>
                    <a:pt x="275" y="8308"/>
                    <a:pt x="229" y="8354"/>
                    <a:pt x="206" y="8445"/>
                  </a:cubicBezTo>
                  <a:cubicBezTo>
                    <a:pt x="184" y="8468"/>
                    <a:pt x="184" y="8491"/>
                    <a:pt x="161" y="8537"/>
                  </a:cubicBezTo>
                  <a:lnTo>
                    <a:pt x="161" y="8559"/>
                  </a:lnTo>
                  <a:cubicBezTo>
                    <a:pt x="138" y="8582"/>
                    <a:pt x="138" y="8628"/>
                    <a:pt x="115" y="8674"/>
                  </a:cubicBezTo>
                  <a:cubicBezTo>
                    <a:pt x="115" y="8674"/>
                    <a:pt x="115" y="8719"/>
                    <a:pt x="115" y="8719"/>
                  </a:cubicBezTo>
                  <a:lnTo>
                    <a:pt x="115" y="8742"/>
                  </a:lnTo>
                  <a:cubicBezTo>
                    <a:pt x="92" y="8788"/>
                    <a:pt x="69" y="8856"/>
                    <a:pt x="47" y="8925"/>
                  </a:cubicBezTo>
                  <a:cubicBezTo>
                    <a:pt x="24" y="9016"/>
                    <a:pt x="24" y="9084"/>
                    <a:pt x="1" y="9153"/>
                  </a:cubicBezTo>
                  <a:cubicBezTo>
                    <a:pt x="1" y="9244"/>
                    <a:pt x="1" y="9336"/>
                    <a:pt x="24" y="9404"/>
                  </a:cubicBezTo>
                  <a:cubicBezTo>
                    <a:pt x="47" y="9541"/>
                    <a:pt x="92" y="9632"/>
                    <a:pt x="161" y="9701"/>
                  </a:cubicBezTo>
                  <a:cubicBezTo>
                    <a:pt x="206" y="9769"/>
                    <a:pt x="252" y="9838"/>
                    <a:pt x="320" y="9883"/>
                  </a:cubicBezTo>
                  <a:cubicBezTo>
                    <a:pt x="389" y="9929"/>
                    <a:pt x="457" y="9952"/>
                    <a:pt x="526" y="9975"/>
                  </a:cubicBezTo>
                  <a:cubicBezTo>
                    <a:pt x="594" y="9997"/>
                    <a:pt x="686" y="10020"/>
                    <a:pt x="754" y="10020"/>
                  </a:cubicBezTo>
                  <a:cubicBezTo>
                    <a:pt x="800" y="10020"/>
                    <a:pt x="823" y="10043"/>
                    <a:pt x="845" y="10043"/>
                  </a:cubicBezTo>
                  <a:cubicBezTo>
                    <a:pt x="982" y="10043"/>
                    <a:pt x="1119" y="9997"/>
                    <a:pt x="1233" y="9975"/>
                  </a:cubicBezTo>
                  <a:lnTo>
                    <a:pt x="1279" y="9975"/>
                  </a:lnTo>
                  <a:cubicBezTo>
                    <a:pt x="1325" y="9952"/>
                    <a:pt x="1393" y="9929"/>
                    <a:pt x="1462" y="9929"/>
                  </a:cubicBezTo>
                  <a:cubicBezTo>
                    <a:pt x="1507" y="9906"/>
                    <a:pt x="1553" y="9883"/>
                    <a:pt x="1599" y="9838"/>
                  </a:cubicBezTo>
                  <a:cubicBezTo>
                    <a:pt x="1599" y="9838"/>
                    <a:pt x="1622" y="9815"/>
                    <a:pt x="1622" y="9792"/>
                  </a:cubicBezTo>
                  <a:lnTo>
                    <a:pt x="1690" y="9769"/>
                  </a:lnTo>
                  <a:cubicBezTo>
                    <a:pt x="1827" y="9724"/>
                    <a:pt x="1964" y="9678"/>
                    <a:pt x="2101" y="9632"/>
                  </a:cubicBezTo>
                  <a:cubicBezTo>
                    <a:pt x="2352" y="9518"/>
                    <a:pt x="2580" y="9404"/>
                    <a:pt x="2786" y="9267"/>
                  </a:cubicBezTo>
                  <a:lnTo>
                    <a:pt x="2786" y="9290"/>
                  </a:lnTo>
                  <a:cubicBezTo>
                    <a:pt x="2968" y="9176"/>
                    <a:pt x="3128" y="9084"/>
                    <a:pt x="3242" y="8993"/>
                  </a:cubicBezTo>
                  <a:cubicBezTo>
                    <a:pt x="3379" y="8902"/>
                    <a:pt x="3516" y="8811"/>
                    <a:pt x="3653" y="8719"/>
                  </a:cubicBezTo>
                  <a:cubicBezTo>
                    <a:pt x="3790" y="8628"/>
                    <a:pt x="3927" y="8537"/>
                    <a:pt x="4064" y="8423"/>
                  </a:cubicBezTo>
                  <a:lnTo>
                    <a:pt x="4087" y="8400"/>
                  </a:lnTo>
                  <a:lnTo>
                    <a:pt x="4201" y="8331"/>
                  </a:lnTo>
                  <a:cubicBezTo>
                    <a:pt x="4292" y="8263"/>
                    <a:pt x="4406" y="8171"/>
                    <a:pt x="4520" y="8103"/>
                  </a:cubicBezTo>
                  <a:cubicBezTo>
                    <a:pt x="4589" y="8034"/>
                    <a:pt x="4657" y="7989"/>
                    <a:pt x="4726" y="7943"/>
                  </a:cubicBezTo>
                  <a:cubicBezTo>
                    <a:pt x="4794" y="7875"/>
                    <a:pt x="4863" y="7829"/>
                    <a:pt x="4954" y="7761"/>
                  </a:cubicBezTo>
                  <a:cubicBezTo>
                    <a:pt x="5068" y="7669"/>
                    <a:pt x="5182" y="7555"/>
                    <a:pt x="5296" y="7441"/>
                  </a:cubicBezTo>
                  <a:lnTo>
                    <a:pt x="5319" y="7418"/>
                  </a:lnTo>
                  <a:cubicBezTo>
                    <a:pt x="5365" y="7395"/>
                    <a:pt x="5388" y="7373"/>
                    <a:pt x="5433" y="7327"/>
                  </a:cubicBezTo>
                  <a:cubicBezTo>
                    <a:pt x="5456" y="7304"/>
                    <a:pt x="5502" y="7281"/>
                    <a:pt x="5525" y="7236"/>
                  </a:cubicBezTo>
                  <a:lnTo>
                    <a:pt x="5639" y="7144"/>
                  </a:lnTo>
                  <a:lnTo>
                    <a:pt x="5730" y="7053"/>
                  </a:lnTo>
                  <a:lnTo>
                    <a:pt x="5821" y="6962"/>
                  </a:lnTo>
                  <a:cubicBezTo>
                    <a:pt x="5936" y="6893"/>
                    <a:pt x="6027" y="6802"/>
                    <a:pt x="6118" y="6711"/>
                  </a:cubicBezTo>
                  <a:cubicBezTo>
                    <a:pt x="6278" y="6574"/>
                    <a:pt x="6438" y="6437"/>
                    <a:pt x="6575" y="6277"/>
                  </a:cubicBezTo>
                  <a:cubicBezTo>
                    <a:pt x="6643" y="6208"/>
                    <a:pt x="6712" y="6163"/>
                    <a:pt x="6780" y="6094"/>
                  </a:cubicBezTo>
                  <a:cubicBezTo>
                    <a:pt x="6871" y="6003"/>
                    <a:pt x="6963" y="5935"/>
                    <a:pt x="7054" y="5843"/>
                  </a:cubicBezTo>
                  <a:lnTo>
                    <a:pt x="7077" y="5820"/>
                  </a:lnTo>
                  <a:lnTo>
                    <a:pt x="7122" y="5775"/>
                  </a:lnTo>
                  <a:lnTo>
                    <a:pt x="7168" y="5729"/>
                  </a:lnTo>
                  <a:cubicBezTo>
                    <a:pt x="7191" y="5706"/>
                    <a:pt x="7214" y="5683"/>
                    <a:pt x="7237" y="5661"/>
                  </a:cubicBezTo>
                  <a:lnTo>
                    <a:pt x="7259" y="5638"/>
                  </a:lnTo>
                  <a:lnTo>
                    <a:pt x="7282" y="5592"/>
                  </a:lnTo>
                  <a:lnTo>
                    <a:pt x="7328" y="5547"/>
                  </a:lnTo>
                  <a:cubicBezTo>
                    <a:pt x="7396" y="5478"/>
                    <a:pt x="7465" y="5410"/>
                    <a:pt x="7533" y="5318"/>
                  </a:cubicBezTo>
                  <a:lnTo>
                    <a:pt x="7670" y="5181"/>
                  </a:lnTo>
                  <a:lnTo>
                    <a:pt x="7830" y="5022"/>
                  </a:lnTo>
                  <a:cubicBezTo>
                    <a:pt x="7898" y="4930"/>
                    <a:pt x="7967" y="4862"/>
                    <a:pt x="8058" y="4770"/>
                  </a:cubicBezTo>
                  <a:cubicBezTo>
                    <a:pt x="8150" y="4656"/>
                    <a:pt x="8264" y="4519"/>
                    <a:pt x="8378" y="4360"/>
                  </a:cubicBezTo>
                  <a:lnTo>
                    <a:pt x="8423" y="4291"/>
                  </a:lnTo>
                  <a:cubicBezTo>
                    <a:pt x="8515" y="4177"/>
                    <a:pt x="8606" y="4040"/>
                    <a:pt x="8697" y="3903"/>
                  </a:cubicBezTo>
                  <a:cubicBezTo>
                    <a:pt x="8789" y="3766"/>
                    <a:pt x="8880" y="3606"/>
                    <a:pt x="8971" y="3469"/>
                  </a:cubicBezTo>
                  <a:cubicBezTo>
                    <a:pt x="9017" y="3424"/>
                    <a:pt x="9040" y="3378"/>
                    <a:pt x="9085" y="3332"/>
                  </a:cubicBezTo>
                  <a:lnTo>
                    <a:pt x="9131" y="3241"/>
                  </a:lnTo>
                  <a:cubicBezTo>
                    <a:pt x="9177" y="3173"/>
                    <a:pt x="9245" y="3081"/>
                    <a:pt x="9291" y="3013"/>
                  </a:cubicBezTo>
                  <a:cubicBezTo>
                    <a:pt x="9382" y="2853"/>
                    <a:pt x="9473" y="2693"/>
                    <a:pt x="9565" y="2511"/>
                  </a:cubicBezTo>
                  <a:cubicBezTo>
                    <a:pt x="9588" y="2442"/>
                    <a:pt x="9633" y="2374"/>
                    <a:pt x="9656" y="2328"/>
                  </a:cubicBezTo>
                  <a:cubicBezTo>
                    <a:pt x="9702" y="2237"/>
                    <a:pt x="9747" y="2146"/>
                    <a:pt x="9770" y="2077"/>
                  </a:cubicBezTo>
                  <a:cubicBezTo>
                    <a:pt x="9793" y="1986"/>
                    <a:pt x="9816" y="1895"/>
                    <a:pt x="9861" y="1803"/>
                  </a:cubicBezTo>
                  <a:cubicBezTo>
                    <a:pt x="9861" y="1758"/>
                    <a:pt x="9884" y="1712"/>
                    <a:pt x="9907" y="1666"/>
                  </a:cubicBezTo>
                  <a:lnTo>
                    <a:pt x="9953" y="1552"/>
                  </a:lnTo>
                  <a:cubicBezTo>
                    <a:pt x="9976" y="1461"/>
                    <a:pt x="10021" y="1347"/>
                    <a:pt x="10044" y="1255"/>
                  </a:cubicBezTo>
                  <a:cubicBezTo>
                    <a:pt x="10044" y="1210"/>
                    <a:pt x="10044" y="1164"/>
                    <a:pt x="10044" y="1118"/>
                  </a:cubicBezTo>
                  <a:lnTo>
                    <a:pt x="10044" y="1050"/>
                  </a:lnTo>
                  <a:lnTo>
                    <a:pt x="10067" y="1004"/>
                  </a:lnTo>
                  <a:cubicBezTo>
                    <a:pt x="10067" y="936"/>
                    <a:pt x="10067" y="867"/>
                    <a:pt x="10067" y="822"/>
                  </a:cubicBezTo>
                  <a:cubicBezTo>
                    <a:pt x="10067" y="753"/>
                    <a:pt x="10044" y="685"/>
                    <a:pt x="10044" y="639"/>
                  </a:cubicBezTo>
                  <a:lnTo>
                    <a:pt x="10044" y="593"/>
                  </a:lnTo>
                  <a:cubicBezTo>
                    <a:pt x="10021" y="548"/>
                    <a:pt x="9998" y="479"/>
                    <a:pt x="9976" y="411"/>
                  </a:cubicBezTo>
                  <a:cubicBezTo>
                    <a:pt x="9976" y="365"/>
                    <a:pt x="9953" y="320"/>
                    <a:pt x="9930" y="274"/>
                  </a:cubicBezTo>
                  <a:lnTo>
                    <a:pt x="9907" y="251"/>
                  </a:lnTo>
                  <a:cubicBezTo>
                    <a:pt x="9884" y="205"/>
                    <a:pt x="9861" y="183"/>
                    <a:pt x="9816" y="160"/>
                  </a:cubicBezTo>
                  <a:cubicBezTo>
                    <a:pt x="9816" y="91"/>
                    <a:pt x="9770" y="23"/>
                    <a:pt x="97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63" name="Google Shape;7363;p25"/>
            <p:cNvSpPr/>
            <p:nvPr/>
          </p:nvSpPr>
          <p:spPr>
            <a:xfrm>
              <a:off x="7131350" y="834325"/>
              <a:ext cx="96475" cy="112225"/>
            </a:xfrm>
            <a:custGeom>
              <a:avLst/>
              <a:gdLst/>
              <a:ahLst/>
              <a:cxnLst/>
              <a:rect l="l" t="t" r="r" b="b"/>
              <a:pathLst>
                <a:path w="3859" h="4489" extrusionOk="0">
                  <a:moveTo>
                    <a:pt x="343" y="0"/>
                  </a:moveTo>
                  <a:cubicBezTo>
                    <a:pt x="297" y="23"/>
                    <a:pt x="275" y="23"/>
                    <a:pt x="252" y="46"/>
                  </a:cubicBezTo>
                  <a:cubicBezTo>
                    <a:pt x="214" y="21"/>
                    <a:pt x="177" y="2"/>
                    <a:pt x="139" y="2"/>
                  </a:cubicBezTo>
                  <a:cubicBezTo>
                    <a:pt x="108" y="2"/>
                    <a:pt x="77" y="15"/>
                    <a:pt x="46" y="46"/>
                  </a:cubicBezTo>
                  <a:cubicBezTo>
                    <a:pt x="1" y="91"/>
                    <a:pt x="1" y="183"/>
                    <a:pt x="46" y="228"/>
                  </a:cubicBezTo>
                  <a:cubicBezTo>
                    <a:pt x="92" y="274"/>
                    <a:pt x="115" y="297"/>
                    <a:pt x="160" y="342"/>
                  </a:cubicBezTo>
                  <a:cubicBezTo>
                    <a:pt x="229" y="434"/>
                    <a:pt x="275" y="571"/>
                    <a:pt x="366" y="685"/>
                  </a:cubicBezTo>
                  <a:cubicBezTo>
                    <a:pt x="434" y="799"/>
                    <a:pt x="526" y="890"/>
                    <a:pt x="594" y="1004"/>
                  </a:cubicBezTo>
                  <a:cubicBezTo>
                    <a:pt x="663" y="1118"/>
                    <a:pt x="754" y="1233"/>
                    <a:pt x="845" y="1347"/>
                  </a:cubicBezTo>
                  <a:cubicBezTo>
                    <a:pt x="937" y="1461"/>
                    <a:pt x="1028" y="1598"/>
                    <a:pt x="1119" y="1712"/>
                  </a:cubicBezTo>
                  <a:lnTo>
                    <a:pt x="1096" y="1666"/>
                  </a:lnTo>
                  <a:lnTo>
                    <a:pt x="1096" y="1666"/>
                  </a:lnTo>
                  <a:cubicBezTo>
                    <a:pt x="1325" y="1963"/>
                    <a:pt x="1553" y="2237"/>
                    <a:pt x="1804" y="2511"/>
                  </a:cubicBezTo>
                  <a:cubicBezTo>
                    <a:pt x="1918" y="2648"/>
                    <a:pt x="2032" y="2785"/>
                    <a:pt x="2146" y="2899"/>
                  </a:cubicBezTo>
                  <a:cubicBezTo>
                    <a:pt x="2260" y="3036"/>
                    <a:pt x="2375" y="3173"/>
                    <a:pt x="2511" y="3310"/>
                  </a:cubicBezTo>
                  <a:cubicBezTo>
                    <a:pt x="2557" y="3378"/>
                    <a:pt x="2626" y="3424"/>
                    <a:pt x="2671" y="3492"/>
                  </a:cubicBezTo>
                  <a:cubicBezTo>
                    <a:pt x="2740" y="3561"/>
                    <a:pt x="2785" y="3652"/>
                    <a:pt x="2854" y="3721"/>
                  </a:cubicBezTo>
                  <a:cubicBezTo>
                    <a:pt x="2945" y="3835"/>
                    <a:pt x="3059" y="3949"/>
                    <a:pt x="3151" y="4063"/>
                  </a:cubicBezTo>
                  <a:cubicBezTo>
                    <a:pt x="3173" y="4086"/>
                    <a:pt x="3196" y="4131"/>
                    <a:pt x="3219" y="4154"/>
                  </a:cubicBezTo>
                  <a:cubicBezTo>
                    <a:pt x="3265" y="4200"/>
                    <a:pt x="3288" y="4246"/>
                    <a:pt x="3310" y="4268"/>
                  </a:cubicBezTo>
                  <a:cubicBezTo>
                    <a:pt x="3333" y="4291"/>
                    <a:pt x="3333" y="4291"/>
                    <a:pt x="3356" y="4314"/>
                  </a:cubicBezTo>
                  <a:cubicBezTo>
                    <a:pt x="3356" y="4337"/>
                    <a:pt x="3379" y="4337"/>
                    <a:pt x="3379" y="4360"/>
                  </a:cubicBezTo>
                  <a:cubicBezTo>
                    <a:pt x="3402" y="4382"/>
                    <a:pt x="3425" y="4405"/>
                    <a:pt x="3425" y="4428"/>
                  </a:cubicBezTo>
                  <a:cubicBezTo>
                    <a:pt x="3473" y="4465"/>
                    <a:pt x="3535" y="4488"/>
                    <a:pt x="3593" y="4488"/>
                  </a:cubicBezTo>
                  <a:cubicBezTo>
                    <a:pt x="3643" y="4488"/>
                    <a:pt x="3689" y="4471"/>
                    <a:pt x="3721" y="4428"/>
                  </a:cubicBezTo>
                  <a:cubicBezTo>
                    <a:pt x="3813" y="4337"/>
                    <a:pt x="3813" y="4223"/>
                    <a:pt x="3813" y="4109"/>
                  </a:cubicBezTo>
                  <a:cubicBezTo>
                    <a:pt x="3813" y="4131"/>
                    <a:pt x="3813" y="4154"/>
                    <a:pt x="3813" y="4154"/>
                  </a:cubicBezTo>
                  <a:cubicBezTo>
                    <a:pt x="3835" y="4063"/>
                    <a:pt x="3835" y="3972"/>
                    <a:pt x="3835" y="3858"/>
                  </a:cubicBezTo>
                  <a:cubicBezTo>
                    <a:pt x="3835" y="3789"/>
                    <a:pt x="3858" y="3698"/>
                    <a:pt x="3835" y="3629"/>
                  </a:cubicBezTo>
                  <a:cubicBezTo>
                    <a:pt x="3835" y="3538"/>
                    <a:pt x="3835" y="3447"/>
                    <a:pt x="3813" y="3355"/>
                  </a:cubicBezTo>
                  <a:cubicBezTo>
                    <a:pt x="3813" y="3264"/>
                    <a:pt x="3790" y="3173"/>
                    <a:pt x="3790" y="3081"/>
                  </a:cubicBezTo>
                  <a:cubicBezTo>
                    <a:pt x="3767" y="2990"/>
                    <a:pt x="3744" y="2899"/>
                    <a:pt x="3744" y="2830"/>
                  </a:cubicBezTo>
                  <a:cubicBezTo>
                    <a:pt x="3721" y="2785"/>
                    <a:pt x="3721" y="2739"/>
                    <a:pt x="3698" y="2693"/>
                  </a:cubicBezTo>
                  <a:cubicBezTo>
                    <a:pt x="3698" y="2693"/>
                    <a:pt x="3698" y="2671"/>
                    <a:pt x="3676" y="2671"/>
                  </a:cubicBezTo>
                  <a:cubicBezTo>
                    <a:pt x="3653" y="2648"/>
                    <a:pt x="3653" y="2625"/>
                    <a:pt x="3630" y="2602"/>
                  </a:cubicBezTo>
                  <a:cubicBezTo>
                    <a:pt x="3630" y="2579"/>
                    <a:pt x="3630" y="2579"/>
                    <a:pt x="3630" y="2556"/>
                  </a:cubicBezTo>
                  <a:lnTo>
                    <a:pt x="3630" y="2534"/>
                  </a:lnTo>
                  <a:cubicBezTo>
                    <a:pt x="3607" y="2465"/>
                    <a:pt x="3607" y="2420"/>
                    <a:pt x="3584" y="2374"/>
                  </a:cubicBezTo>
                  <a:cubicBezTo>
                    <a:pt x="3561" y="2328"/>
                    <a:pt x="3539" y="2283"/>
                    <a:pt x="3516" y="2214"/>
                  </a:cubicBezTo>
                  <a:cubicBezTo>
                    <a:pt x="3447" y="2054"/>
                    <a:pt x="3333" y="1895"/>
                    <a:pt x="3242" y="1758"/>
                  </a:cubicBezTo>
                  <a:cubicBezTo>
                    <a:pt x="3196" y="1666"/>
                    <a:pt x="3128" y="1575"/>
                    <a:pt x="3082" y="1507"/>
                  </a:cubicBezTo>
                  <a:cubicBezTo>
                    <a:pt x="3014" y="1392"/>
                    <a:pt x="2945" y="1301"/>
                    <a:pt x="2877" y="1233"/>
                  </a:cubicBezTo>
                  <a:cubicBezTo>
                    <a:pt x="2808" y="1141"/>
                    <a:pt x="2717" y="1050"/>
                    <a:pt x="2626" y="982"/>
                  </a:cubicBezTo>
                  <a:lnTo>
                    <a:pt x="2580" y="959"/>
                  </a:lnTo>
                  <a:lnTo>
                    <a:pt x="2489" y="867"/>
                  </a:lnTo>
                  <a:lnTo>
                    <a:pt x="2443" y="822"/>
                  </a:lnTo>
                  <a:cubicBezTo>
                    <a:pt x="2375" y="776"/>
                    <a:pt x="2329" y="730"/>
                    <a:pt x="2260" y="685"/>
                  </a:cubicBezTo>
                  <a:lnTo>
                    <a:pt x="2238" y="685"/>
                  </a:lnTo>
                  <a:lnTo>
                    <a:pt x="2192" y="639"/>
                  </a:lnTo>
                  <a:lnTo>
                    <a:pt x="2146" y="593"/>
                  </a:lnTo>
                  <a:cubicBezTo>
                    <a:pt x="2101" y="571"/>
                    <a:pt x="2055" y="571"/>
                    <a:pt x="2032" y="548"/>
                  </a:cubicBezTo>
                  <a:cubicBezTo>
                    <a:pt x="2009" y="525"/>
                    <a:pt x="1987" y="502"/>
                    <a:pt x="1941" y="479"/>
                  </a:cubicBezTo>
                  <a:cubicBezTo>
                    <a:pt x="1918" y="479"/>
                    <a:pt x="1872" y="457"/>
                    <a:pt x="1850" y="434"/>
                  </a:cubicBezTo>
                  <a:cubicBezTo>
                    <a:pt x="1827" y="411"/>
                    <a:pt x="1827" y="411"/>
                    <a:pt x="1804" y="388"/>
                  </a:cubicBezTo>
                  <a:cubicBezTo>
                    <a:pt x="1781" y="365"/>
                    <a:pt x="1735" y="365"/>
                    <a:pt x="1713" y="342"/>
                  </a:cubicBezTo>
                  <a:cubicBezTo>
                    <a:pt x="1553" y="274"/>
                    <a:pt x="1416" y="228"/>
                    <a:pt x="1256" y="183"/>
                  </a:cubicBezTo>
                  <a:cubicBezTo>
                    <a:pt x="1188" y="160"/>
                    <a:pt x="1119" y="137"/>
                    <a:pt x="1051" y="114"/>
                  </a:cubicBezTo>
                  <a:cubicBezTo>
                    <a:pt x="959" y="114"/>
                    <a:pt x="891" y="91"/>
                    <a:pt x="800" y="91"/>
                  </a:cubicBezTo>
                  <a:cubicBezTo>
                    <a:pt x="731" y="69"/>
                    <a:pt x="663" y="46"/>
                    <a:pt x="571" y="46"/>
                  </a:cubicBezTo>
                  <a:cubicBezTo>
                    <a:pt x="549" y="23"/>
                    <a:pt x="526" y="23"/>
                    <a:pt x="480" y="23"/>
                  </a:cubicBezTo>
                  <a:cubicBezTo>
                    <a:pt x="480" y="23"/>
                    <a:pt x="480" y="0"/>
                    <a:pt x="45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64" name="Google Shape;7364;p25"/>
            <p:cNvSpPr/>
            <p:nvPr/>
          </p:nvSpPr>
          <p:spPr>
            <a:xfrm>
              <a:off x="6604650" y="1271425"/>
              <a:ext cx="93625" cy="91325"/>
            </a:xfrm>
            <a:custGeom>
              <a:avLst/>
              <a:gdLst/>
              <a:ahLst/>
              <a:cxnLst/>
              <a:rect l="l" t="t" r="r" b="b"/>
              <a:pathLst>
                <a:path w="3745" h="3653" extrusionOk="0">
                  <a:moveTo>
                    <a:pt x="1622" y="0"/>
                  </a:moveTo>
                  <a:cubicBezTo>
                    <a:pt x="1576" y="0"/>
                    <a:pt x="1530" y="23"/>
                    <a:pt x="1507" y="69"/>
                  </a:cubicBezTo>
                  <a:cubicBezTo>
                    <a:pt x="1439" y="160"/>
                    <a:pt x="1370" y="251"/>
                    <a:pt x="1302" y="343"/>
                  </a:cubicBezTo>
                  <a:lnTo>
                    <a:pt x="1325" y="320"/>
                  </a:lnTo>
                  <a:lnTo>
                    <a:pt x="1325" y="320"/>
                  </a:lnTo>
                  <a:cubicBezTo>
                    <a:pt x="1279" y="388"/>
                    <a:pt x="1211" y="457"/>
                    <a:pt x="1165" y="548"/>
                  </a:cubicBezTo>
                  <a:cubicBezTo>
                    <a:pt x="1119" y="639"/>
                    <a:pt x="1051" y="708"/>
                    <a:pt x="1005" y="776"/>
                  </a:cubicBezTo>
                  <a:lnTo>
                    <a:pt x="960" y="845"/>
                  </a:lnTo>
                  <a:cubicBezTo>
                    <a:pt x="914" y="890"/>
                    <a:pt x="891" y="959"/>
                    <a:pt x="845" y="1005"/>
                  </a:cubicBezTo>
                  <a:cubicBezTo>
                    <a:pt x="800" y="1073"/>
                    <a:pt x="754" y="1141"/>
                    <a:pt x="731" y="1210"/>
                  </a:cubicBezTo>
                  <a:lnTo>
                    <a:pt x="640" y="1347"/>
                  </a:lnTo>
                  <a:cubicBezTo>
                    <a:pt x="572" y="1461"/>
                    <a:pt x="503" y="1552"/>
                    <a:pt x="435" y="1666"/>
                  </a:cubicBezTo>
                  <a:cubicBezTo>
                    <a:pt x="389" y="1758"/>
                    <a:pt x="343" y="1826"/>
                    <a:pt x="298" y="1918"/>
                  </a:cubicBezTo>
                  <a:cubicBezTo>
                    <a:pt x="275" y="1986"/>
                    <a:pt x="229" y="2054"/>
                    <a:pt x="184" y="2123"/>
                  </a:cubicBezTo>
                  <a:cubicBezTo>
                    <a:pt x="115" y="2237"/>
                    <a:pt x="69" y="2328"/>
                    <a:pt x="24" y="2420"/>
                  </a:cubicBezTo>
                  <a:cubicBezTo>
                    <a:pt x="1" y="2488"/>
                    <a:pt x="1" y="2557"/>
                    <a:pt x="24" y="2625"/>
                  </a:cubicBezTo>
                  <a:cubicBezTo>
                    <a:pt x="24" y="2671"/>
                    <a:pt x="47" y="2739"/>
                    <a:pt x="69" y="2785"/>
                  </a:cubicBezTo>
                  <a:lnTo>
                    <a:pt x="92" y="2808"/>
                  </a:lnTo>
                  <a:cubicBezTo>
                    <a:pt x="138" y="2876"/>
                    <a:pt x="184" y="2967"/>
                    <a:pt x="252" y="3036"/>
                  </a:cubicBezTo>
                  <a:cubicBezTo>
                    <a:pt x="298" y="3082"/>
                    <a:pt x="321" y="3127"/>
                    <a:pt x="343" y="3150"/>
                  </a:cubicBezTo>
                  <a:lnTo>
                    <a:pt x="412" y="3219"/>
                  </a:lnTo>
                  <a:cubicBezTo>
                    <a:pt x="480" y="3287"/>
                    <a:pt x="526" y="3356"/>
                    <a:pt x="594" y="3424"/>
                  </a:cubicBezTo>
                  <a:cubicBezTo>
                    <a:pt x="640" y="3470"/>
                    <a:pt x="686" y="3515"/>
                    <a:pt x="754" y="3561"/>
                  </a:cubicBezTo>
                  <a:cubicBezTo>
                    <a:pt x="777" y="3584"/>
                    <a:pt x="800" y="3607"/>
                    <a:pt x="823" y="3607"/>
                  </a:cubicBezTo>
                  <a:cubicBezTo>
                    <a:pt x="891" y="3629"/>
                    <a:pt x="914" y="3629"/>
                    <a:pt x="960" y="3629"/>
                  </a:cubicBezTo>
                  <a:cubicBezTo>
                    <a:pt x="960" y="3629"/>
                    <a:pt x="982" y="3652"/>
                    <a:pt x="982" y="3652"/>
                  </a:cubicBezTo>
                  <a:cubicBezTo>
                    <a:pt x="1005" y="3652"/>
                    <a:pt x="1005" y="3652"/>
                    <a:pt x="1005" y="3629"/>
                  </a:cubicBezTo>
                  <a:lnTo>
                    <a:pt x="1142" y="3629"/>
                  </a:lnTo>
                  <a:cubicBezTo>
                    <a:pt x="1165" y="3629"/>
                    <a:pt x="1211" y="3607"/>
                    <a:pt x="1256" y="3607"/>
                  </a:cubicBezTo>
                  <a:cubicBezTo>
                    <a:pt x="1302" y="3584"/>
                    <a:pt x="1348" y="3584"/>
                    <a:pt x="1393" y="3561"/>
                  </a:cubicBezTo>
                  <a:lnTo>
                    <a:pt x="1416" y="3538"/>
                  </a:lnTo>
                  <a:cubicBezTo>
                    <a:pt x="1462" y="3515"/>
                    <a:pt x="1507" y="3492"/>
                    <a:pt x="1530" y="3492"/>
                  </a:cubicBezTo>
                  <a:cubicBezTo>
                    <a:pt x="1576" y="3470"/>
                    <a:pt x="1622" y="3447"/>
                    <a:pt x="1644" y="3424"/>
                  </a:cubicBezTo>
                  <a:cubicBezTo>
                    <a:pt x="1713" y="3401"/>
                    <a:pt x="1758" y="3378"/>
                    <a:pt x="1827" y="3356"/>
                  </a:cubicBezTo>
                  <a:cubicBezTo>
                    <a:pt x="1873" y="3333"/>
                    <a:pt x="1918" y="3310"/>
                    <a:pt x="1964" y="3310"/>
                  </a:cubicBezTo>
                  <a:cubicBezTo>
                    <a:pt x="1964" y="3287"/>
                    <a:pt x="1987" y="3287"/>
                    <a:pt x="2010" y="3287"/>
                  </a:cubicBezTo>
                  <a:cubicBezTo>
                    <a:pt x="2055" y="3264"/>
                    <a:pt x="2101" y="3241"/>
                    <a:pt x="2147" y="3241"/>
                  </a:cubicBezTo>
                  <a:lnTo>
                    <a:pt x="2169" y="3219"/>
                  </a:lnTo>
                  <a:cubicBezTo>
                    <a:pt x="2261" y="3196"/>
                    <a:pt x="2329" y="3173"/>
                    <a:pt x="2398" y="3150"/>
                  </a:cubicBezTo>
                  <a:cubicBezTo>
                    <a:pt x="2466" y="3127"/>
                    <a:pt x="2535" y="3104"/>
                    <a:pt x="2580" y="3082"/>
                  </a:cubicBezTo>
                  <a:cubicBezTo>
                    <a:pt x="2649" y="3082"/>
                    <a:pt x="2694" y="3059"/>
                    <a:pt x="2763" y="3036"/>
                  </a:cubicBezTo>
                  <a:lnTo>
                    <a:pt x="2786" y="3013"/>
                  </a:lnTo>
                  <a:cubicBezTo>
                    <a:pt x="2808" y="3013"/>
                    <a:pt x="2854" y="2990"/>
                    <a:pt x="2877" y="2990"/>
                  </a:cubicBezTo>
                  <a:cubicBezTo>
                    <a:pt x="2923" y="2967"/>
                    <a:pt x="2968" y="2945"/>
                    <a:pt x="3037" y="2945"/>
                  </a:cubicBezTo>
                  <a:lnTo>
                    <a:pt x="3105" y="2899"/>
                  </a:lnTo>
                  <a:lnTo>
                    <a:pt x="3174" y="2876"/>
                  </a:lnTo>
                  <a:lnTo>
                    <a:pt x="3242" y="2853"/>
                  </a:lnTo>
                  <a:cubicBezTo>
                    <a:pt x="3265" y="2853"/>
                    <a:pt x="3311" y="2831"/>
                    <a:pt x="3356" y="2808"/>
                  </a:cubicBezTo>
                  <a:cubicBezTo>
                    <a:pt x="3402" y="2808"/>
                    <a:pt x="3425" y="2785"/>
                    <a:pt x="3470" y="2762"/>
                  </a:cubicBezTo>
                  <a:cubicBezTo>
                    <a:pt x="3493" y="2762"/>
                    <a:pt x="3516" y="2762"/>
                    <a:pt x="3539" y="2739"/>
                  </a:cubicBezTo>
                  <a:lnTo>
                    <a:pt x="3585" y="2739"/>
                  </a:lnTo>
                  <a:cubicBezTo>
                    <a:pt x="3630" y="2716"/>
                    <a:pt x="3676" y="2694"/>
                    <a:pt x="3699" y="2648"/>
                  </a:cubicBezTo>
                  <a:cubicBezTo>
                    <a:pt x="3744" y="2602"/>
                    <a:pt x="3744" y="2534"/>
                    <a:pt x="3721" y="2488"/>
                  </a:cubicBezTo>
                  <a:cubicBezTo>
                    <a:pt x="3721" y="2420"/>
                    <a:pt x="3653" y="2374"/>
                    <a:pt x="3607" y="2306"/>
                  </a:cubicBezTo>
                  <a:lnTo>
                    <a:pt x="3539" y="2237"/>
                  </a:lnTo>
                  <a:lnTo>
                    <a:pt x="3493" y="2169"/>
                  </a:lnTo>
                  <a:lnTo>
                    <a:pt x="3425" y="2123"/>
                  </a:lnTo>
                  <a:cubicBezTo>
                    <a:pt x="3356" y="2054"/>
                    <a:pt x="3288" y="1963"/>
                    <a:pt x="3196" y="1895"/>
                  </a:cubicBezTo>
                  <a:cubicBezTo>
                    <a:pt x="3105" y="1803"/>
                    <a:pt x="3014" y="1712"/>
                    <a:pt x="2923" y="1621"/>
                  </a:cubicBezTo>
                  <a:cubicBezTo>
                    <a:pt x="2900" y="1552"/>
                    <a:pt x="2854" y="1507"/>
                    <a:pt x="2808" y="1438"/>
                  </a:cubicBezTo>
                  <a:lnTo>
                    <a:pt x="2763" y="1393"/>
                  </a:lnTo>
                  <a:cubicBezTo>
                    <a:pt x="2740" y="1347"/>
                    <a:pt x="2718" y="1325"/>
                    <a:pt x="2673" y="1280"/>
                  </a:cubicBezTo>
                  <a:lnTo>
                    <a:pt x="2673" y="1280"/>
                  </a:lnTo>
                  <a:lnTo>
                    <a:pt x="2694" y="1301"/>
                  </a:lnTo>
                  <a:cubicBezTo>
                    <a:pt x="2626" y="1210"/>
                    <a:pt x="2557" y="1141"/>
                    <a:pt x="2512" y="1050"/>
                  </a:cubicBezTo>
                  <a:cubicBezTo>
                    <a:pt x="2443" y="982"/>
                    <a:pt x="2398" y="913"/>
                    <a:pt x="2352" y="845"/>
                  </a:cubicBezTo>
                  <a:cubicBezTo>
                    <a:pt x="2306" y="799"/>
                    <a:pt x="2261" y="731"/>
                    <a:pt x="2192" y="662"/>
                  </a:cubicBezTo>
                  <a:cubicBezTo>
                    <a:pt x="2147" y="594"/>
                    <a:pt x="2101" y="525"/>
                    <a:pt x="2032" y="480"/>
                  </a:cubicBezTo>
                  <a:cubicBezTo>
                    <a:pt x="2010" y="434"/>
                    <a:pt x="2010" y="411"/>
                    <a:pt x="1987" y="365"/>
                  </a:cubicBezTo>
                  <a:lnTo>
                    <a:pt x="1941" y="320"/>
                  </a:lnTo>
                  <a:lnTo>
                    <a:pt x="1941" y="297"/>
                  </a:lnTo>
                  <a:cubicBezTo>
                    <a:pt x="1918" y="274"/>
                    <a:pt x="1918" y="251"/>
                    <a:pt x="1895" y="228"/>
                  </a:cubicBezTo>
                  <a:cubicBezTo>
                    <a:pt x="1873" y="206"/>
                    <a:pt x="1850" y="160"/>
                    <a:pt x="1827" y="137"/>
                  </a:cubicBezTo>
                  <a:cubicBezTo>
                    <a:pt x="1804" y="137"/>
                    <a:pt x="1781" y="114"/>
                    <a:pt x="1758" y="91"/>
                  </a:cubicBezTo>
                  <a:cubicBezTo>
                    <a:pt x="1736" y="69"/>
                    <a:pt x="1736" y="69"/>
                    <a:pt x="1713" y="46"/>
                  </a:cubicBezTo>
                  <a:cubicBezTo>
                    <a:pt x="1690" y="46"/>
                    <a:pt x="1690" y="23"/>
                    <a:pt x="1667" y="23"/>
                  </a:cubicBezTo>
                  <a:cubicBezTo>
                    <a:pt x="1644" y="0"/>
                    <a:pt x="1644" y="0"/>
                    <a:pt x="16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65" name="Google Shape;7365;p25"/>
            <p:cNvSpPr/>
            <p:nvPr/>
          </p:nvSpPr>
          <p:spPr>
            <a:xfrm>
              <a:off x="7174725" y="817200"/>
              <a:ext cx="87900" cy="85050"/>
            </a:xfrm>
            <a:custGeom>
              <a:avLst/>
              <a:gdLst/>
              <a:ahLst/>
              <a:cxnLst/>
              <a:rect l="l" t="t" r="r" b="b"/>
              <a:pathLst>
                <a:path w="3516" h="3402" extrusionOk="0">
                  <a:moveTo>
                    <a:pt x="1918" y="0"/>
                  </a:moveTo>
                  <a:cubicBezTo>
                    <a:pt x="1826" y="0"/>
                    <a:pt x="1758" y="0"/>
                    <a:pt x="1690" y="23"/>
                  </a:cubicBezTo>
                  <a:lnTo>
                    <a:pt x="1644" y="23"/>
                  </a:lnTo>
                  <a:cubicBezTo>
                    <a:pt x="1553" y="46"/>
                    <a:pt x="1484" y="46"/>
                    <a:pt x="1393" y="69"/>
                  </a:cubicBezTo>
                  <a:cubicBezTo>
                    <a:pt x="1301" y="92"/>
                    <a:pt x="1210" y="114"/>
                    <a:pt x="1142" y="137"/>
                  </a:cubicBezTo>
                  <a:cubicBezTo>
                    <a:pt x="1073" y="183"/>
                    <a:pt x="982" y="229"/>
                    <a:pt x="913" y="251"/>
                  </a:cubicBezTo>
                  <a:lnTo>
                    <a:pt x="868" y="297"/>
                  </a:lnTo>
                  <a:cubicBezTo>
                    <a:pt x="776" y="343"/>
                    <a:pt x="685" y="388"/>
                    <a:pt x="617" y="434"/>
                  </a:cubicBezTo>
                  <a:cubicBezTo>
                    <a:pt x="571" y="457"/>
                    <a:pt x="503" y="502"/>
                    <a:pt x="457" y="525"/>
                  </a:cubicBezTo>
                  <a:lnTo>
                    <a:pt x="388" y="571"/>
                  </a:lnTo>
                  <a:cubicBezTo>
                    <a:pt x="343" y="617"/>
                    <a:pt x="297" y="639"/>
                    <a:pt x="252" y="685"/>
                  </a:cubicBezTo>
                  <a:lnTo>
                    <a:pt x="229" y="685"/>
                  </a:lnTo>
                  <a:cubicBezTo>
                    <a:pt x="160" y="754"/>
                    <a:pt x="92" y="799"/>
                    <a:pt x="69" y="868"/>
                  </a:cubicBezTo>
                  <a:cubicBezTo>
                    <a:pt x="46" y="890"/>
                    <a:pt x="0" y="936"/>
                    <a:pt x="23" y="1005"/>
                  </a:cubicBezTo>
                  <a:cubicBezTo>
                    <a:pt x="46" y="1027"/>
                    <a:pt x="46" y="1050"/>
                    <a:pt x="69" y="1073"/>
                  </a:cubicBezTo>
                  <a:cubicBezTo>
                    <a:pt x="92" y="1096"/>
                    <a:pt x="92" y="1096"/>
                    <a:pt x="115" y="1119"/>
                  </a:cubicBezTo>
                  <a:cubicBezTo>
                    <a:pt x="137" y="1142"/>
                    <a:pt x="183" y="1164"/>
                    <a:pt x="206" y="1164"/>
                  </a:cubicBezTo>
                  <a:cubicBezTo>
                    <a:pt x="252" y="1187"/>
                    <a:pt x="274" y="1210"/>
                    <a:pt x="297" y="1233"/>
                  </a:cubicBezTo>
                  <a:cubicBezTo>
                    <a:pt x="320" y="1256"/>
                    <a:pt x="366" y="1256"/>
                    <a:pt x="411" y="1278"/>
                  </a:cubicBezTo>
                  <a:lnTo>
                    <a:pt x="457" y="1324"/>
                  </a:lnTo>
                  <a:lnTo>
                    <a:pt x="503" y="1370"/>
                  </a:lnTo>
                  <a:lnTo>
                    <a:pt x="525" y="1370"/>
                  </a:lnTo>
                  <a:cubicBezTo>
                    <a:pt x="594" y="1415"/>
                    <a:pt x="640" y="1461"/>
                    <a:pt x="708" y="1507"/>
                  </a:cubicBezTo>
                  <a:lnTo>
                    <a:pt x="754" y="1552"/>
                  </a:lnTo>
                  <a:lnTo>
                    <a:pt x="845" y="1644"/>
                  </a:lnTo>
                  <a:lnTo>
                    <a:pt x="891" y="1667"/>
                  </a:lnTo>
                  <a:cubicBezTo>
                    <a:pt x="982" y="1735"/>
                    <a:pt x="1073" y="1826"/>
                    <a:pt x="1142" y="1918"/>
                  </a:cubicBezTo>
                  <a:cubicBezTo>
                    <a:pt x="1210" y="1986"/>
                    <a:pt x="1279" y="2077"/>
                    <a:pt x="1347" y="2192"/>
                  </a:cubicBezTo>
                  <a:cubicBezTo>
                    <a:pt x="1393" y="2260"/>
                    <a:pt x="1461" y="2351"/>
                    <a:pt x="1507" y="2443"/>
                  </a:cubicBezTo>
                  <a:cubicBezTo>
                    <a:pt x="1598" y="2580"/>
                    <a:pt x="1712" y="2739"/>
                    <a:pt x="1781" y="2899"/>
                  </a:cubicBezTo>
                  <a:cubicBezTo>
                    <a:pt x="1804" y="2968"/>
                    <a:pt x="1826" y="3013"/>
                    <a:pt x="1849" y="3059"/>
                  </a:cubicBezTo>
                  <a:cubicBezTo>
                    <a:pt x="1872" y="3105"/>
                    <a:pt x="1872" y="3150"/>
                    <a:pt x="1895" y="3219"/>
                  </a:cubicBezTo>
                  <a:lnTo>
                    <a:pt x="1895" y="3241"/>
                  </a:lnTo>
                  <a:cubicBezTo>
                    <a:pt x="1895" y="3264"/>
                    <a:pt x="1895" y="3264"/>
                    <a:pt x="1895" y="3287"/>
                  </a:cubicBezTo>
                  <a:cubicBezTo>
                    <a:pt x="1918" y="3310"/>
                    <a:pt x="1918" y="3333"/>
                    <a:pt x="1941" y="3356"/>
                  </a:cubicBezTo>
                  <a:cubicBezTo>
                    <a:pt x="1963" y="3378"/>
                    <a:pt x="2009" y="3401"/>
                    <a:pt x="2055" y="3401"/>
                  </a:cubicBezTo>
                  <a:cubicBezTo>
                    <a:pt x="2169" y="3378"/>
                    <a:pt x="2237" y="3333"/>
                    <a:pt x="2306" y="3264"/>
                  </a:cubicBezTo>
                  <a:lnTo>
                    <a:pt x="2329" y="3241"/>
                  </a:lnTo>
                  <a:lnTo>
                    <a:pt x="2374" y="3196"/>
                  </a:lnTo>
                  <a:cubicBezTo>
                    <a:pt x="2443" y="3150"/>
                    <a:pt x="2488" y="3127"/>
                    <a:pt x="2534" y="3082"/>
                  </a:cubicBezTo>
                  <a:cubicBezTo>
                    <a:pt x="2625" y="3013"/>
                    <a:pt x="2694" y="2945"/>
                    <a:pt x="2762" y="2876"/>
                  </a:cubicBezTo>
                  <a:lnTo>
                    <a:pt x="2785" y="2853"/>
                  </a:lnTo>
                  <a:cubicBezTo>
                    <a:pt x="2854" y="2785"/>
                    <a:pt x="2899" y="2739"/>
                    <a:pt x="2945" y="2694"/>
                  </a:cubicBezTo>
                  <a:cubicBezTo>
                    <a:pt x="2968" y="2648"/>
                    <a:pt x="2991" y="2625"/>
                    <a:pt x="3036" y="2602"/>
                  </a:cubicBezTo>
                  <a:cubicBezTo>
                    <a:pt x="3036" y="2580"/>
                    <a:pt x="3059" y="2534"/>
                    <a:pt x="3082" y="2511"/>
                  </a:cubicBezTo>
                  <a:cubicBezTo>
                    <a:pt x="3150" y="2443"/>
                    <a:pt x="3196" y="2351"/>
                    <a:pt x="3242" y="2260"/>
                  </a:cubicBezTo>
                  <a:cubicBezTo>
                    <a:pt x="3287" y="2214"/>
                    <a:pt x="3310" y="2192"/>
                    <a:pt x="3333" y="2146"/>
                  </a:cubicBezTo>
                  <a:cubicBezTo>
                    <a:pt x="3333" y="2123"/>
                    <a:pt x="3356" y="2100"/>
                    <a:pt x="3356" y="2077"/>
                  </a:cubicBezTo>
                  <a:cubicBezTo>
                    <a:pt x="3379" y="2055"/>
                    <a:pt x="3379" y="2009"/>
                    <a:pt x="3401" y="1986"/>
                  </a:cubicBezTo>
                  <a:lnTo>
                    <a:pt x="3401" y="1963"/>
                  </a:lnTo>
                  <a:cubicBezTo>
                    <a:pt x="3424" y="1940"/>
                    <a:pt x="3424" y="1895"/>
                    <a:pt x="3424" y="1872"/>
                  </a:cubicBezTo>
                  <a:lnTo>
                    <a:pt x="3447" y="1826"/>
                  </a:lnTo>
                  <a:lnTo>
                    <a:pt x="3470" y="1712"/>
                  </a:lnTo>
                  <a:lnTo>
                    <a:pt x="3493" y="1667"/>
                  </a:lnTo>
                  <a:cubicBezTo>
                    <a:pt x="3493" y="1598"/>
                    <a:pt x="3516" y="1530"/>
                    <a:pt x="3516" y="1461"/>
                  </a:cubicBezTo>
                  <a:cubicBezTo>
                    <a:pt x="3516" y="1415"/>
                    <a:pt x="3516" y="1393"/>
                    <a:pt x="3516" y="1347"/>
                  </a:cubicBezTo>
                  <a:cubicBezTo>
                    <a:pt x="3493" y="1256"/>
                    <a:pt x="3470" y="1164"/>
                    <a:pt x="3447" y="1073"/>
                  </a:cubicBezTo>
                  <a:cubicBezTo>
                    <a:pt x="3447" y="1005"/>
                    <a:pt x="3401" y="913"/>
                    <a:pt x="3356" y="822"/>
                  </a:cubicBezTo>
                  <a:cubicBezTo>
                    <a:pt x="3310" y="754"/>
                    <a:pt x="3264" y="685"/>
                    <a:pt x="3196" y="617"/>
                  </a:cubicBezTo>
                  <a:cubicBezTo>
                    <a:pt x="3150" y="594"/>
                    <a:pt x="3127" y="548"/>
                    <a:pt x="3082" y="525"/>
                  </a:cubicBezTo>
                  <a:lnTo>
                    <a:pt x="3036" y="502"/>
                  </a:lnTo>
                  <a:cubicBezTo>
                    <a:pt x="3013" y="480"/>
                    <a:pt x="2968" y="434"/>
                    <a:pt x="2945" y="411"/>
                  </a:cubicBezTo>
                  <a:lnTo>
                    <a:pt x="2876" y="343"/>
                  </a:lnTo>
                  <a:cubicBezTo>
                    <a:pt x="2808" y="297"/>
                    <a:pt x="2739" y="251"/>
                    <a:pt x="2648" y="206"/>
                  </a:cubicBezTo>
                  <a:cubicBezTo>
                    <a:pt x="2580" y="160"/>
                    <a:pt x="2488" y="137"/>
                    <a:pt x="2443" y="114"/>
                  </a:cubicBezTo>
                  <a:cubicBezTo>
                    <a:pt x="2351" y="92"/>
                    <a:pt x="2283" y="46"/>
                    <a:pt x="2192" y="23"/>
                  </a:cubicBezTo>
                  <a:cubicBezTo>
                    <a:pt x="2123" y="0"/>
                    <a:pt x="2009" y="0"/>
                    <a:pt x="194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66" name="Google Shape;7366;p25"/>
            <p:cNvSpPr/>
            <p:nvPr/>
          </p:nvSpPr>
          <p:spPr>
            <a:xfrm>
              <a:off x="6876850" y="972400"/>
              <a:ext cx="170075" cy="192325"/>
            </a:xfrm>
            <a:custGeom>
              <a:avLst/>
              <a:gdLst/>
              <a:ahLst/>
              <a:cxnLst/>
              <a:rect l="l" t="t" r="r" b="b"/>
              <a:pathLst>
                <a:path w="6803" h="7693" extrusionOk="0">
                  <a:moveTo>
                    <a:pt x="1256" y="1"/>
                  </a:moveTo>
                  <a:cubicBezTo>
                    <a:pt x="1233" y="1"/>
                    <a:pt x="1188" y="24"/>
                    <a:pt x="1165" y="46"/>
                  </a:cubicBezTo>
                  <a:cubicBezTo>
                    <a:pt x="1142" y="69"/>
                    <a:pt x="1119" y="92"/>
                    <a:pt x="1119" y="92"/>
                  </a:cubicBezTo>
                  <a:cubicBezTo>
                    <a:pt x="1073" y="115"/>
                    <a:pt x="1051" y="138"/>
                    <a:pt x="1028" y="161"/>
                  </a:cubicBezTo>
                  <a:cubicBezTo>
                    <a:pt x="982" y="183"/>
                    <a:pt x="936" y="206"/>
                    <a:pt x="891" y="229"/>
                  </a:cubicBezTo>
                  <a:cubicBezTo>
                    <a:pt x="868" y="275"/>
                    <a:pt x="845" y="297"/>
                    <a:pt x="800" y="320"/>
                  </a:cubicBezTo>
                  <a:cubicBezTo>
                    <a:pt x="777" y="320"/>
                    <a:pt x="754" y="343"/>
                    <a:pt x="708" y="366"/>
                  </a:cubicBezTo>
                  <a:lnTo>
                    <a:pt x="663" y="412"/>
                  </a:lnTo>
                  <a:lnTo>
                    <a:pt x="617" y="457"/>
                  </a:lnTo>
                  <a:cubicBezTo>
                    <a:pt x="548" y="480"/>
                    <a:pt x="503" y="526"/>
                    <a:pt x="457" y="549"/>
                  </a:cubicBezTo>
                  <a:cubicBezTo>
                    <a:pt x="389" y="594"/>
                    <a:pt x="343" y="640"/>
                    <a:pt x="297" y="686"/>
                  </a:cubicBezTo>
                  <a:lnTo>
                    <a:pt x="252" y="731"/>
                  </a:lnTo>
                  <a:cubicBezTo>
                    <a:pt x="229" y="754"/>
                    <a:pt x="206" y="777"/>
                    <a:pt x="183" y="777"/>
                  </a:cubicBezTo>
                  <a:lnTo>
                    <a:pt x="183" y="800"/>
                  </a:lnTo>
                  <a:lnTo>
                    <a:pt x="160" y="800"/>
                  </a:lnTo>
                  <a:lnTo>
                    <a:pt x="115" y="845"/>
                  </a:lnTo>
                  <a:cubicBezTo>
                    <a:pt x="46" y="914"/>
                    <a:pt x="1" y="982"/>
                    <a:pt x="23" y="1051"/>
                  </a:cubicBezTo>
                  <a:cubicBezTo>
                    <a:pt x="1" y="1096"/>
                    <a:pt x="1" y="1142"/>
                    <a:pt x="23" y="1165"/>
                  </a:cubicBezTo>
                  <a:lnTo>
                    <a:pt x="46" y="1233"/>
                  </a:lnTo>
                  <a:lnTo>
                    <a:pt x="92" y="1302"/>
                  </a:lnTo>
                  <a:cubicBezTo>
                    <a:pt x="92" y="1302"/>
                    <a:pt x="115" y="1325"/>
                    <a:pt x="115" y="1347"/>
                  </a:cubicBezTo>
                  <a:lnTo>
                    <a:pt x="138" y="1393"/>
                  </a:lnTo>
                  <a:lnTo>
                    <a:pt x="206" y="1530"/>
                  </a:lnTo>
                  <a:lnTo>
                    <a:pt x="297" y="1667"/>
                  </a:lnTo>
                  <a:cubicBezTo>
                    <a:pt x="343" y="1758"/>
                    <a:pt x="389" y="1850"/>
                    <a:pt x="434" y="1964"/>
                  </a:cubicBezTo>
                  <a:cubicBezTo>
                    <a:pt x="480" y="2009"/>
                    <a:pt x="503" y="2078"/>
                    <a:pt x="526" y="2146"/>
                  </a:cubicBezTo>
                  <a:cubicBezTo>
                    <a:pt x="594" y="2260"/>
                    <a:pt x="663" y="2352"/>
                    <a:pt x="754" y="2489"/>
                  </a:cubicBezTo>
                  <a:lnTo>
                    <a:pt x="800" y="2557"/>
                  </a:lnTo>
                  <a:cubicBezTo>
                    <a:pt x="868" y="2671"/>
                    <a:pt x="936" y="2763"/>
                    <a:pt x="1028" y="2854"/>
                  </a:cubicBezTo>
                  <a:lnTo>
                    <a:pt x="1119" y="2991"/>
                  </a:lnTo>
                  <a:cubicBezTo>
                    <a:pt x="1233" y="3151"/>
                    <a:pt x="1324" y="3265"/>
                    <a:pt x="1439" y="3402"/>
                  </a:cubicBezTo>
                  <a:lnTo>
                    <a:pt x="1461" y="3425"/>
                  </a:lnTo>
                  <a:lnTo>
                    <a:pt x="1484" y="3470"/>
                  </a:lnTo>
                  <a:lnTo>
                    <a:pt x="1621" y="3653"/>
                  </a:lnTo>
                  <a:lnTo>
                    <a:pt x="1690" y="3721"/>
                  </a:lnTo>
                  <a:lnTo>
                    <a:pt x="1804" y="3858"/>
                  </a:lnTo>
                  <a:lnTo>
                    <a:pt x="1895" y="3995"/>
                  </a:lnTo>
                  <a:lnTo>
                    <a:pt x="1941" y="4041"/>
                  </a:lnTo>
                  <a:cubicBezTo>
                    <a:pt x="2123" y="4269"/>
                    <a:pt x="2306" y="4497"/>
                    <a:pt x="2489" y="4703"/>
                  </a:cubicBezTo>
                  <a:lnTo>
                    <a:pt x="2580" y="4817"/>
                  </a:lnTo>
                  <a:lnTo>
                    <a:pt x="2671" y="4908"/>
                  </a:lnTo>
                  <a:cubicBezTo>
                    <a:pt x="2831" y="5091"/>
                    <a:pt x="3014" y="5296"/>
                    <a:pt x="3173" y="5524"/>
                  </a:cubicBezTo>
                  <a:cubicBezTo>
                    <a:pt x="3242" y="5593"/>
                    <a:pt x="3287" y="5661"/>
                    <a:pt x="3356" y="5730"/>
                  </a:cubicBezTo>
                  <a:lnTo>
                    <a:pt x="3447" y="5821"/>
                  </a:lnTo>
                  <a:lnTo>
                    <a:pt x="3493" y="5890"/>
                  </a:lnTo>
                  <a:lnTo>
                    <a:pt x="3516" y="5935"/>
                  </a:lnTo>
                  <a:cubicBezTo>
                    <a:pt x="3630" y="6049"/>
                    <a:pt x="3744" y="6186"/>
                    <a:pt x="3881" y="6323"/>
                  </a:cubicBezTo>
                  <a:lnTo>
                    <a:pt x="4155" y="6597"/>
                  </a:lnTo>
                  <a:cubicBezTo>
                    <a:pt x="4315" y="6757"/>
                    <a:pt x="4474" y="6917"/>
                    <a:pt x="4634" y="7099"/>
                  </a:cubicBezTo>
                  <a:cubicBezTo>
                    <a:pt x="4748" y="7214"/>
                    <a:pt x="4862" y="7305"/>
                    <a:pt x="4977" y="7419"/>
                  </a:cubicBezTo>
                  <a:cubicBezTo>
                    <a:pt x="4999" y="7465"/>
                    <a:pt x="5045" y="7510"/>
                    <a:pt x="5091" y="7533"/>
                  </a:cubicBezTo>
                  <a:cubicBezTo>
                    <a:pt x="5113" y="7556"/>
                    <a:pt x="5136" y="7579"/>
                    <a:pt x="5159" y="7602"/>
                  </a:cubicBezTo>
                  <a:cubicBezTo>
                    <a:pt x="5205" y="7624"/>
                    <a:pt x="5228" y="7647"/>
                    <a:pt x="5273" y="7670"/>
                  </a:cubicBezTo>
                  <a:cubicBezTo>
                    <a:pt x="5296" y="7670"/>
                    <a:pt x="5319" y="7693"/>
                    <a:pt x="5342" y="7693"/>
                  </a:cubicBezTo>
                  <a:cubicBezTo>
                    <a:pt x="5365" y="7693"/>
                    <a:pt x="5387" y="7670"/>
                    <a:pt x="5433" y="7670"/>
                  </a:cubicBezTo>
                  <a:lnTo>
                    <a:pt x="5456" y="7647"/>
                  </a:lnTo>
                  <a:cubicBezTo>
                    <a:pt x="5456" y="7647"/>
                    <a:pt x="5479" y="7624"/>
                    <a:pt x="5502" y="7602"/>
                  </a:cubicBezTo>
                  <a:lnTo>
                    <a:pt x="5524" y="7579"/>
                  </a:lnTo>
                  <a:cubicBezTo>
                    <a:pt x="5547" y="7556"/>
                    <a:pt x="5593" y="7533"/>
                    <a:pt x="5616" y="7510"/>
                  </a:cubicBezTo>
                  <a:cubicBezTo>
                    <a:pt x="5661" y="7487"/>
                    <a:pt x="5707" y="7487"/>
                    <a:pt x="5753" y="7487"/>
                  </a:cubicBezTo>
                  <a:lnTo>
                    <a:pt x="5775" y="7465"/>
                  </a:lnTo>
                  <a:cubicBezTo>
                    <a:pt x="5798" y="7465"/>
                    <a:pt x="5821" y="7442"/>
                    <a:pt x="5821" y="7442"/>
                  </a:cubicBezTo>
                  <a:cubicBezTo>
                    <a:pt x="5867" y="7396"/>
                    <a:pt x="5867" y="7373"/>
                    <a:pt x="5890" y="7373"/>
                  </a:cubicBezTo>
                  <a:lnTo>
                    <a:pt x="5935" y="7328"/>
                  </a:lnTo>
                  <a:cubicBezTo>
                    <a:pt x="6004" y="7282"/>
                    <a:pt x="6049" y="7236"/>
                    <a:pt x="6095" y="7191"/>
                  </a:cubicBezTo>
                  <a:cubicBezTo>
                    <a:pt x="6118" y="7191"/>
                    <a:pt x="6141" y="7168"/>
                    <a:pt x="6141" y="7168"/>
                  </a:cubicBezTo>
                  <a:lnTo>
                    <a:pt x="6163" y="7145"/>
                  </a:lnTo>
                  <a:lnTo>
                    <a:pt x="6209" y="7099"/>
                  </a:lnTo>
                  <a:lnTo>
                    <a:pt x="6255" y="7077"/>
                  </a:lnTo>
                  <a:lnTo>
                    <a:pt x="6278" y="7054"/>
                  </a:lnTo>
                  <a:lnTo>
                    <a:pt x="6300" y="7031"/>
                  </a:lnTo>
                  <a:lnTo>
                    <a:pt x="6346" y="7008"/>
                  </a:lnTo>
                  <a:cubicBezTo>
                    <a:pt x="6415" y="6940"/>
                    <a:pt x="6483" y="6894"/>
                    <a:pt x="6551" y="6871"/>
                  </a:cubicBezTo>
                  <a:cubicBezTo>
                    <a:pt x="6620" y="6848"/>
                    <a:pt x="6666" y="6826"/>
                    <a:pt x="6711" y="6780"/>
                  </a:cubicBezTo>
                  <a:cubicBezTo>
                    <a:pt x="6803" y="6711"/>
                    <a:pt x="6803" y="6574"/>
                    <a:pt x="6734" y="6506"/>
                  </a:cubicBezTo>
                  <a:cubicBezTo>
                    <a:pt x="6711" y="6460"/>
                    <a:pt x="6666" y="6415"/>
                    <a:pt x="6620" y="6369"/>
                  </a:cubicBezTo>
                  <a:cubicBezTo>
                    <a:pt x="6529" y="6278"/>
                    <a:pt x="6415" y="6186"/>
                    <a:pt x="6323" y="6118"/>
                  </a:cubicBezTo>
                  <a:lnTo>
                    <a:pt x="6255" y="6049"/>
                  </a:lnTo>
                  <a:cubicBezTo>
                    <a:pt x="6141" y="5958"/>
                    <a:pt x="6004" y="5844"/>
                    <a:pt x="5890" y="5730"/>
                  </a:cubicBezTo>
                  <a:cubicBezTo>
                    <a:pt x="5821" y="5661"/>
                    <a:pt x="5753" y="5593"/>
                    <a:pt x="5684" y="5547"/>
                  </a:cubicBezTo>
                  <a:cubicBezTo>
                    <a:pt x="5638" y="5479"/>
                    <a:pt x="5547" y="5410"/>
                    <a:pt x="5479" y="5319"/>
                  </a:cubicBezTo>
                  <a:cubicBezTo>
                    <a:pt x="5456" y="5296"/>
                    <a:pt x="5433" y="5273"/>
                    <a:pt x="5410" y="5273"/>
                  </a:cubicBezTo>
                  <a:lnTo>
                    <a:pt x="5342" y="5205"/>
                  </a:lnTo>
                  <a:lnTo>
                    <a:pt x="5273" y="5159"/>
                  </a:lnTo>
                  <a:cubicBezTo>
                    <a:pt x="5205" y="5068"/>
                    <a:pt x="5136" y="4999"/>
                    <a:pt x="5068" y="4931"/>
                  </a:cubicBezTo>
                  <a:lnTo>
                    <a:pt x="5022" y="4885"/>
                  </a:lnTo>
                  <a:lnTo>
                    <a:pt x="4862" y="4703"/>
                  </a:lnTo>
                  <a:cubicBezTo>
                    <a:pt x="4566" y="4406"/>
                    <a:pt x="4292" y="4086"/>
                    <a:pt x="4041" y="3767"/>
                  </a:cubicBezTo>
                  <a:cubicBezTo>
                    <a:pt x="3835" y="3516"/>
                    <a:pt x="3653" y="3310"/>
                    <a:pt x="3516" y="3105"/>
                  </a:cubicBezTo>
                  <a:lnTo>
                    <a:pt x="3516" y="3151"/>
                  </a:lnTo>
                  <a:lnTo>
                    <a:pt x="3447" y="3037"/>
                  </a:lnTo>
                  <a:cubicBezTo>
                    <a:pt x="3356" y="2922"/>
                    <a:pt x="3287" y="2785"/>
                    <a:pt x="3196" y="2671"/>
                  </a:cubicBezTo>
                  <a:lnTo>
                    <a:pt x="3173" y="2626"/>
                  </a:lnTo>
                  <a:lnTo>
                    <a:pt x="3151" y="2580"/>
                  </a:lnTo>
                  <a:lnTo>
                    <a:pt x="3036" y="2420"/>
                  </a:lnTo>
                  <a:cubicBezTo>
                    <a:pt x="3014" y="2375"/>
                    <a:pt x="2968" y="2352"/>
                    <a:pt x="2922" y="2352"/>
                  </a:cubicBezTo>
                  <a:cubicBezTo>
                    <a:pt x="2762" y="2146"/>
                    <a:pt x="2603" y="1941"/>
                    <a:pt x="2466" y="1735"/>
                  </a:cubicBezTo>
                  <a:lnTo>
                    <a:pt x="2374" y="1621"/>
                  </a:lnTo>
                  <a:cubicBezTo>
                    <a:pt x="2306" y="1507"/>
                    <a:pt x="2215" y="1416"/>
                    <a:pt x="2146" y="1302"/>
                  </a:cubicBezTo>
                  <a:cubicBezTo>
                    <a:pt x="2055" y="1165"/>
                    <a:pt x="1964" y="1028"/>
                    <a:pt x="1872" y="868"/>
                  </a:cubicBezTo>
                  <a:cubicBezTo>
                    <a:pt x="1827" y="800"/>
                    <a:pt x="1781" y="731"/>
                    <a:pt x="1758" y="663"/>
                  </a:cubicBezTo>
                  <a:lnTo>
                    <a:pt x="1735" y="617"/>
                  </a:lnTo>
                  <a:lnTo>
                    <a:pt x="1713" y="594"/>
                  </a:lnTo>
                  <a:cubicBezTo>
                    <a:pt x="1690" y="549"/>
                    <a:pt x="1667" y="503"/>
                    <a:pt x="1644" y="457"/>
                  </a:cubicBezTo>
                  <a:lnTo>
                    <a:pt x="1598" y="412"/>
                  </a:lnTo>
                  <a:lnTo>
                    <a:pt x="1598" y="389"/>
                  </a:lnTo>
                  <a:lnTo>
                    <a:pt x="1576" y="366"/>
                  </a:lnTo>
                  <a:cubicBezTo>
                    <a:pt x="1553" y="320"/>
                    <a:pt x="1553" y="297"/>
                    <a:pt x="1530" y="252"/>
                  </a:cubicBezTo>
                  <a:cubicBezTo>
                    <a:pt x="1461" y="161"/>
                    <a:pt x="1416" y="115"/>
                    <a:pt x="1370" y="46"/>
                  </a:cubicBezTo>
                  <a:cubicBezTo>
                    <a:pt x="1324" y="24"/>
                    <a:pt x="1302" y="1"/>
                    <a:pt x="12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67" name="Google Shape;7367;p25"/>
            <p:cNvSpPr/>
            <p:nvPr/>
          </p:nvSpPr>
          <p:spPr>
            <a:xfrm>
              <a:off x="6909375" y="834325"/>
              <a:ext cx="228850" cy="152650"/>
            </a:xfrm>
            <a:custGeom>
              <a:avLst/>
              <a:gdLst/>
              <a:ahLst/>
              <a:cxnLst/>
              <a:rect l="l" t="t" r="r" b="b"/>
              <a:pathLst>
                <a:path w="9154" h="6106" extrusionOk="0">
                  <a:moveTo>
                    <a:pt x="7510" y="936"/>
                  </a:moveTo>
                  <a:cubicBezTo>
                    <a:pt x="7442" y="982"/>
                    <a:pt x="7373" y="1004"/>
                    <a:pt x="7328" y="1027"/>
                  </a:cubicBezTo>
                  <a:cubicBezTo>
                    <a:pt x="7191" y="1096"/>
                    <a:pt x="7054" y="1164"/>
                    <a:pt x="6917" y="1233"/>
                  </a:cubicBezTo>
                  <a:cubicBezTo>
                    <a:pt x="6917" y="1210"/>
                    <a:pt x="6917" y="1210"/>
                    <a:pt x="6917" y="1210"/>
                  </a:cubicBezTo>
                  <a:cubicBezTo>
                    <a:pt x="7031" y="1164"/>
                    <a:pt x="7122" y="1118"/>
                    <a:pt x="7236" y="1050"/>
                  </a:cubicBezTo>
                  <a:cubicBezTo>
                    <a:pt x="7328" y="1027"/>
                    <a:pt x="7419" y="982"/>
                    <a:pt x="7487" y="936"/>
                  </a:cubicBezTo>
                  <a:close/>
                  <a:moveTo>
                    <a:pt x="8400" y="0"/>
                  </a:moveTo>
                  <a:cubicBezTo>
                    <a:pt x="8378" y="0"/>
                    <a:pt x="8332" y="23"/>
                    <a:pt x="8286" y="23"/>
                  </a:cubicBezTo>
                  <a:cubicBezTo>
                    <a:pt x="8195" y="23"/>
                    <a:pt x="8081" y="46"/>
                    <a:pt x="7990" y="69"/>
                  </a:cubicBezTo>
                  <a:lnTo>
                    <a:pt x="7944" y="69"/>
                  </a:lnTo>
                  <a:cubicBezTo>
                    <a:pt x="7738" y="114"/>
                    <a:pt x="7533" y="183"/>
                    <a:pt x="7350" y="274"/>
                  </a:cubicBezTo>
                  <a:cubicBezTo>
                    <a:pt x="7259" y="297"/>
                    <a:pt x="7168" y="342"/>
                    <a:pt x="7099" y="365"/>
                  </a:cubicBezTo>
                  <a:cubicBezTo>
                    <a:pt x="7031" y="388"/>
                    <a:pt x="6985" y="411"/>
                    <a:pt x="6940" y="434"/>
                  </a:cubicBezTo>
                  <a:cubicBezTo>
                    <a:pt x="6848" y="457"/>
                    <a:pt x="6757" y="502"/>
                    <a:pt x="6666" y="525"/>
                  </a:cubicBezTo>
                  <a:cubicBezTo>
                    <a:pt x="6620" y="548"/>
                    <a:pt x="6574" y="571"/>
                    <a:pt x="6529" y="593"/>
                  </a:cubicBezTo>
                  <a:cubicBezTo>
                    <a:pt x="6483" y="616"/>
                    <a:pt x="6437" y="616"/>
                    <a:pt x="6392" y="639"/>
                  </a:cubicBezTo>
                  <a:cubicBezTo>
                    <a:pt x="6300" y="685"/>
                    <a:pt x="6186" y="730"/>
                    <a:pt x="6095" y="776"/>
                  </a:cubicBezTo>
                  <a:cubicBezTo>
                    <a:pt x="5981" y="845"/>
                    <a:pt x="5890" y="913"/>
                    <a:pt x="5775" y="959"/>
                  </a:cubicBezTo>
                  <a:cubicBezTo>
                    <a:pt x="5684" y="1004"/>
                    <a:pt x="5593" y="1073"/>
                    <a:pt x="5524" y="1118"/>
                  </a:cubicBezTo>
                  <a:cubicBezTo>
                    <a:pt x="5433" y="1164"/>
                    <a:pt x="5365" y="1210"/>
                    <a:pt x="5296" y="1278"/>
                  </a:cubicBezTo>
                  <a:cubicBezTo>
                    <a:pt x="5250" y="1301"/>
                    <a:pt x="5228" y="1347"/>
                    <a:pt x="5205" y="1392"/>
                  </a:cubicBezTo>
                  <a:cubicBezTo>
                    <a:pt x="5114" y="1438"/>
                    <a:pt x="5022" y="1507"/>
                    <a:pt x="4931" y="1552"/>
                  </a:cubicBezTo>
                  <a:cubicBezTo>
                    <a:pt x="4748" y="1643"/>
                    <a:pt x="4589" y="1758"/>
                    <a:pt x="4429" y="1872"/>
                  </a:cubicBezTo>
                  <a:cubicBezTo>
                    <a:pt x="4269" y="1963"/>
                    <a:pt x="4109" y="2054"/>
                    <a:pt x="3949" y="2168"/>
                  </a:cubicBezTo>
                  <a:cubicBezTo>
                    <a:pt x="3881" y="2214"/>
                    <a:pt x="3812" y="2260"/>
                    <a:pt x="3744" y="2305"/>
                  </a:cubicBezTo>
                  <a:cubicBezTo>
                    <a:pt x="3653" y="2374"/>
                    <a:pt x="3561" y="2442"/>
                    <a:pt x="3493" y="2511"/>
                  </a:cubicBezTo>
                  <a:cubicBezTo>
                    <a:pt x="3470" y="2534"/>
                    <a:pt x="3470" y="2556"/>
                    <a:pt x="3470" y="2579"/>
                  </a:cubicBezTo>
                  <a:cubicBezTo>
                    <a:pt x="3333" y="2671"/>
                    <a:pt x="3196" y="2762"/>
                    <a:pt x="3059" y="2853"/>
                  </a:cubicBezTo>
                  <a:cubicBezTo>
                    <a:pt x="2877" y="2990"/>
                    <a:pt x="2717" y="3104"/>
                    <a:pt x="2557" y="3241"/>
                  </a:cubicBezTo>
                  <a:cubicBezTo>
                    <a:pt x="2374" y="3378"/>
                    <a:pt x="2215" y="3515"/>
                    <a:pt x="2055" y="3652"/>
                  </a:cubicBezTo>
                  <a:cubicBezTo>
                    <a:pt x="1895" y="3789"/>
                    <a:pt x="1735" y="3926"/>
                    <a:pt x="1576" y="4063"/>
                  </a:cubicBezTo>
                  <a:cubicBezTo>
                    <a:pt x="1530" y="4086"/>
                    <a:pt x="1507" y="4131"/>
                    <a:pt x="1507" y="4154"/>
                  </a:cubicBezTo>
                  <a:cubicBezTo>
                    <a:pt x="1370" y="4268"/>
                    <a:pt x="1233" y="4360"/>
                    <a:pt x="1096" y="4474"/>
                  </a:cubicBezTo>
                  <a:cubicBezTo>
                    <a:pt x="937" y="4611"/>
                    <a:pt x="777" y="4748"/>
                    <a:pt x="617" y="4885"/>
                  </a:cubicBezTo>
                  <a:cubicBezTo>
                    <a:pt x="526" y="4953"/>
                    <a:pt x="457" y="5022"/>
                    <a:pt x="389" y="5090"/>
                  </a:cubicBezTo>
                  <a:cubicBezTo>
                    <a:pt x="343" y="5113"/>
                    <a:pt x="297" y="5159"/>
                    <a:pt x="275" y="5181"/>
                  </a:cubicBezTo>
                  <a:cubicBezTo>
                    <a:pt x="183" y="5250"/>
                    <a:pt x="115" y="5318"/>
                    <a:pt x="46" y="5410"/>
                  </a:cubicBezTo>
                  <a:cubicBezTo>
                    <a:pt x="23" y="5432"/>
                    <a:pt x="1" y="5478"/>
                    <a:pt x="1" y="5524"/>
                  </a:cubicBezTo>
                  <a:cubicBezTo>
                    <a:pt x="1" y="5547"/>
                    <a:pt x="1" y="5615"/>
                    <a:pt x="23" y="5638"/>
                  </a:cubicBezTo>
                  <a:cubicBezTo>
                    <a:pt x="23" y="5684"/>
                    <a:pt x="46" y="5706"/>
                    <a:pt x="69" y="5752"/>
                  </a:cubicBezTo>
                  <a:cubicBezTo>
                    <a:pt x="92" y="5775"/>
                    <a:pt x="115" y="5820"/>
                    <a:pt x="138" y="5843"/>
                  </a:cubicBezTo>
                  <a:cubicBezTo>
                    <a:pt x="160" y="5889"/>
                    <a:pt x="183" y="5935"/>
                    <a:pt x="206" y="5980"/>
                  </a:cubicBezTo>
                  <a:cubicBezTo>
                    <a:pt x="229" y="6026"/>
                    <a:pt x="252" y="6049"/>
                    <a:pt x="275" y="6072"/>
                  </a:cubicBezTo>
                  <a:cubicBezTo>
                    <a:pt x="320" y="6094"/>
                    <a:pt x="366" y="6106"/>
                    <a:pt x="409" y="6106"/>
                  </a:cubicBezTo>
                  <a:cubicBezTo>
                    <a:pt x="451" y="6106"/>
                    <a:pt x="491" y="6094"/>
                    <a:pt x="526" y="6072"/>
                  </a:cubicBezTo>
                  <a:cubicBezTo>
                    <a:pt x="594" y="6026"/>
                    <a:pt x="640" y="5980"/>
                    <a:pt x="708" y="5912"/>
                  </a:cubicBezTo>
                  <a:cubicBezTo>
                    <a:pt x="822" y="5798"/>
                    <a:pt x="959" y="5684"/>
                    <a:pt x="1096" y="5569"/>
                  </a:cubicBezTo>
                  <a:cubicBezTo>
                    <a:pt x="1233" y="5455"/>
                    <a:pt x="1370" y="5318"/>
                    <a:pt x="1530" y="5204"/>
                  </a:cubicBezTo>
                  <a:cubicBezTo>
                    <a:pt x="1598" y="5136"/>
                    <a:pt x="1690" y="5090"/>
                    <a:pt x="1758" y="5022"/>
                  </a:cubicBezTo>
                  <a:cubicBezTo>
                    <a:pt x="1827" y="4953"/>
                    <a:pt x="1895" y="4907"/>
                    <a:pt x="1964" y="4839"/>
                  </a:cubicBezTo>
                  <a:cubicBezTo>
                    <a:pt x="2055" y="4793"/>
                    <a:pt x="2123" y="4725"/>
                    <a:pt x="2192" y="4679"/>
                  </a:cubicBezTo>
                  <a:cubicBezTo>
                    <a:pt x="2260" y="4611"/>
                    <a:pt x="2352" y="4565"/>
                    <a:pt x="2420" y="4497"/>
                  </a:cubicBezTo>
                  <a:cubicBezTo>
                    <a:pt x="2740" y="4246"/>
                    <a:pt x="3059" y="4017"/>
                    <a:pt x="3402" y="3766"/>
                  </a:cubicBezTo>
                  <a:cubicBezTo>
                    <a:pt x="3470" y="3721"/>
                    <a:pt x="3561" y="3652"/>
                    <a:pt x="3653" y="3584"/>
                  </a:cubicBezTo>
                  <a:cubicBezTo>
                    <a:pt x="3721" y="3538"/>
                    <a:pt x="3812" y="3469"/>
                    <a:pt x="3904" y="3424"/>
                  </a:cubicBezTo>
                  <a:cubicBezTo>
                    <a:pt x="4041" y="3310"/>
                    <a:pt x="4223" y="3196"/>
                    <a:pt x="4383" y="3104"/>
                  </a:cubicBezTo>
                  <a:cubicBezTo>
                    <a:pt x="4474" y="3036"/>
                    <a:pt x="4589" y="2967"/>
                    <a:pt x="4680" y="2899"/>
                  </a:cubicBezTo>
                  <a:cubicBezTo>
                    <a:pt x="4794" y="2830"/>
                    <a:pt x="4885" y="2762"/>
                    <a:pt x="4999" y="2693"/>
                  </a:cubicBezTo>
                  <a:cubicBezTo>
                    <a:pt x="5205" y="2579"/>
                    <a:pt x="5410" y="2465"/>
                    <a:pt x="5616" y="2328"/>
                  </a:cubicBezTo>
                  <a:cubicBezTo>
                    <a:pt x="5935" y="2168"/>
                    <a:pt x="6278" y="1986"/>
                    <a:pt x="6597" y="1803"/>
                  </a:cubicBezTo>
                  <a:cubicBezTo>
                    <a:pt x="6757" y="1735"/>
                    <a:pt x="6917" y="1643"/>
                    <a:pt x="7099" y="1552"/>
                  </a:cubicBezTo>
                  <a:cubicBezTo>
                    <a:pt x="7259" y="1461"/>
                    <a:pt x="7442" y="1370"/>
                    <a:pt x="7601" y="1301"/>
                  </a:cubicBezTo>
                  <a:cubicBezTo>
                    <a:pt x="7830" y="1187"/>
                    <a:pt x="8058" y="1050"/>
                    <a:pt x="8286" y="959"/>
                  </a:cubicBezTo>
                  <a:cubicBezTo>
                    <a:pt x="8400" y="890"/>
                    <a:pt x="8537" y="845"/>
                    <a:pt x="8674" y="799"/>
                  </a:cubicBezTo>
                  <a:cubicBezTo>
                    <a:pt x="8743" y="753"/>
                    <a:pt x="8811" y="730"/>
                    <a:pt x="8880" y="708"/>
                  </a:cubicBezTo>
                  <a:cubicBezTo>
                    <a:pt x="8948" y="685"/>
                    <a:pt x="9017" y="662"/>
                    <a:pt x="9085" y="662"/>
                  </a:cubicBezTo>
                  <a:cubicBezTo>
                    <a:pt x="9108" y="639"/>
                    <a:pt x="9131" y="616"/>
                    <a:pt x="9154" y="571"/>
                  </a:cubicBezTo>
                  <a:cubicBezTo>
                    <a:pt x="9154" y="548"/>
                    <a:pt x="9154" y="502"/>
                    <a:pt x="9154" y="479"/>
                  </a:cubicBezTo>
                  <a:cubicBezTo>
                    <a:pt x="9131" y="434"/>
                    <a:pt x="9108" y="411"/>
                    <a:pt x="9085" y="388"/>
                  </a:cubicBezTo>
                  <a:lnTo>
                    <a:pt x="8971" y="388"/>
                  </a:lnTo>
                  <a:cubicBezTo>
                    <a:pt x="8971" y="388"/>
                    <a:pt x="8948" y="411"/>
                    <a:pt x="8948" y="411"/>
                  </a:cubicBezTo>
                  <a:cubicBezTo>
                    <a:pt x="8948" y="365"/>
                    <a:pt x="8925" y="320"/>
                    <a:pt x="8903" y="297"/>
                  </a:cubicBezTo>
                  <a:cubicBezTo>
                    <a:pt x="8903" y="183"/>
                    <a:pt x="8811" y="114"/>
                    <a:pt x="8720" y="69"/>
                  </a:cubicBezTo>
                  <a:cubicBezTo>
                    <a:pt x="8674" y="46"/>
                    <a:pt x="8629" y="46"/>
                    <a:pt x="8583" y="23"/>
                  </a:cubicBezTo>
                  <a:lnTo>
                    <a:pt x="8515" y="23"/>
                  </a:lnTo>
                  <a:cubicBezTo>
                    <a:pt x="8492" y="23"/>
                    <a:pt x="8446" y="0"/>
                    <a:pt x="8400"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68" name="Google Shape;7368;p25"/>
            <p:cNvSpPr/>
            <p:nvPr/>
          </p:nvSpPr>
          <p:spPr>
            <a:xfrm>
              <a:off x="6973300" y="878825"/>
              <a:ext cx="136400" cy="95250"/>
            </a:xfrm>
            <a:custGeom>
              <a:avLst/>
              <a:gdLst/>
              <a:ahLst/>
              <a:cxnLst/>
              <a:rect l="l" t="t" r="r" b="b"/>
              <a:pathLst>
                <a:path w="5456" h="3810" extrusionOk="0">
                  <a:moveTo>
                    <a:pt x="1438" y="2443"/>
                  </a:moveTo>
                  <a:cubicBezTo>
                    <a:pt x="1438" y="2443"/>
                    <a:pt x="1424" y="2443"/>
                    <a:pt x="1418" y="2454"/>
                  </a:cubicBezTo>
                  <a:lnTo>
                    <a:pt x="1418" y="2454"/>
                  </a:lnTo>
                  <a:cubicBezTo>
                    <a:pt x="1424" y="2450"/>
                    <a:pt x="1431" y="2446"/>
                    <a:pt x="1438" y="2443"/>
                  </a:cubicBezTo>
                  <a:close/>
                  <a:moveTo>
                    <a:pt x="1938" y="2453"/>
                  </a:moveTo>
                  <a:cubicBezTo>
                    <a:pt x="1931" y="2457"/>
                    <a:pt x="1924" y="2461"/>
                    <a:pt x="1917" y="2466"/>
                  </a:cubicBezTo>
                  <a:cubicBezTo>
                    <a:pt x="1917" y="2466"/>
                    <a:pt x="1933" y="2466"/>
                    <a:pt x="1938" y="2453"/>
                  </a:cubicBezTo>
                  <a:close/>
                  <a:moveTo>
                    <a:pt x="5364" y="0"/>
                  </a:moveTo>
                  <a:cubicBezTo>
                    <a:pt x="5204" y="69"/>
                    <a:pt x="5044" y="160"/>
                    <a:pt x="4885" y="251"/>
                  </a:cubicBezTo>
                  <a:cubicBezTo>
                    <a:pt x="4793" y="320"/>
                    <a:pt x="4702" y="366"/>
                    <a:pt x="4611" y="411"/>
                  </a:cubicBezTo>
                  <a:cubicBezTo>
                    <a:pt x="4520" y="457"/>
                    <a:pt x="4428" y="503"/>
                    <a:pt x="4337" y="571"/>
                  </a:cubicBezTo>
                  <a:cubicBezTo>
                    <a:pt x="4177" y="662"/>
                    <a:pt x="3995" y="754"/>
                    <a:pt x="3835" y="845"/>
                  </a:cubicBezTo>
                  <a:cubicBezTo>
                    <a:pt x="3675" y="936"/>
                    <a:pt x="3492" y="1050"/>
                    <a:pt x="3333" y="1142"/>
                  </a:cubicBezTo>
                  <a:cubicBezTo>
                    <a:pt x="3173" y="1256"/>
                    <a:pt x="3013" y="1347"/>
                    <a:pt x="2853" y="1461"/>
                  </a:cubicBezTo>
                  <a:cubicBezTo>
                    <a:pt x="2693" y="1553"/>
                    <a:pt x="2534" y="1667"/>
                    <a:pt x="2374" y="1781"/>
                  </a:cubicBezTo>
                  <a:cubicBezTo>
                    <a:pt x="2283" y="1826"/>
                    <a:pt x="2214" y="1872"/>
                    <a:pt x="2123" y="1941"/>
                  </a:cubicBezTo>
                  <a:cubicBezTo>
                    <a:pt x="2054" y="1986"/>
                    <a:pt x="1986" y="2055"/>
                    <a:pt x="1895" y="2100"/>
                  </a:cubicBezTo>
                  <a:cubicBezTo>
                    <a:pt x="1735" y="2214"/>
                    <a:pt x="1575" y="2329"/>
                    <a:pt x="1415" y="2466"/>
                  </a:cubicBezTo>
                  <a:cubicBezTo>
                    <a:pt x="1415" y="2461"/>
                    <a:pt x="1416" y="2457"/>
                    <a:pt x="1418" y="2454"/>
                  </a:cubicBezTo>
                  <a:lnTo>
                    <a:pt x="1418" y="2454"/>
                  </a:lnTo>
                  <a:cubicBezTo>
                    <a:pt x="1379" y="2479"/>
                    <a:pt x="1340" y="2515"/>
                    <a:pt x="1301" y="2534"/>
                  </a:cubicBezTo>
                  <a:cubicBezTo>
                    <a:pt x="1164" y="2648"/>
                    <a:pt x="1027" y="2739"/>
                    <a:pt x="890" y="2854"/>
                  </a:cubicBezTo>
                  <a:cubicBezTo>
                    <a:pt x="890" y="2854"/>
                    <a:pt x="867" y="2876"/>
                    <a:pt x="867" y="2876"/>
                  </a:cubicBezTo>
                  <a:cubicBezTo>
                    <a:pt x="867" y="2876"/>
                    <a:pt x="867" y="2876"/>
                    <a:pt x="867" y="2854"/>
                  </a:cubicBezTo>
                  <a:cubicBezTo>
                    <a:pt x="708" y="2991"/>
                    <a:pt x="548" y="3105"/>
                    <a:pt x="388" y="3242"/>
                  </a:cubicBezTo>
                  <a:cubicBezTo>
                    <a:pt x="411" y="3219"/>
                    <a:pt x="411" y="3219"/>
                    <a:pt x="434" y="3196"/>
                  </a:cubicBezTo>
                  <a:lnTo>
                    <a:pt x="434" y="3196"/>
                  </a:lnTo>
                  <a:cubicBezTo>
                    <a:pt x="388" y="3242"/>
                    <a:pt x="342" y="3264"/>
                    <a:pt x="297" y="3310"/>
                  </a:cubicBezTo>
                  <a:cubicBezTo>
                    <a:pt x="251" y="3356"/>
                    <a:pt x="206" y="3379"/>
                    <a:pt x="137" y="3424"/>
                  </a:cubicBezTo>
                  <a:cubicBezTo>
                    <a:pt x="91" y="3470"/>
                    <a:pt x="69" y="3516"/>
                    <a:pt x="46" y="3561"/>
                  </a:cubicBezTo>
                  <a:cubicBezTo>
                    <a:pt x="0" y="3630"/>
                    <a:pt x="23" y="3721"/>
                    <a:pt x="69" y="3767"/>
                  </a:cubicBezTo>
                  <a:cubicBezTo>
                    <a:pt x="99" y="3797"/>
                    <a:pt x="135" y="3810"/>
                    <a:pt x="171" y="3810"/>
                  </a:cubicBezTo>
                  <a:cubicBezTo>
                    <a:pt x="215" y="3810"/>
                    <a:pt x="259" y="3792"/>
                    <a:pt x="297" y="3767"/>
                  </a:cubicBezTo>
                  <a:cubicBezTo>
                    <a:pt x="297" y="3767"/>
                    <a:pt x="297" y="3744"/>
                    <a:pt x="297" y="3744"/>
                  </a:cubicBezTo>
                  <a:cubicBezTo>
                    <a:pt x="320" y="3744"/>
                    <a:pt x="342" y="3721"/>
                    <a:pt x="365" y="3721"/>
                  </a:cubicBezTo>
                  <a:cubicBezTo>
                    <a:pt x="411" y="3675"/>
                    <a:pt x="457" y="3652"/>
                    <a:pt x="502" y="3607"/>
                  </a:cubicBezTo>
                  <a:cubicBezTo>
                    <a:pt x="571" y="3561"/>
                    <a:pt x="639" y="3493"/>
                    <a:pt x="685" y="3447"/>
                  </a:cubicBezTo>
                  <a:cubicBezTo>
                    <a:pt x="822" y="3333"/>
                    <a:pt x="959" y="3219"/>
                    <a:pt x="1096" y="3127"/>
                  </a:cubicBezTo>
                  <a:cubicBezTo>
                    <a:pt x="1392" y="2899"/>
                    <a:pt x="1666" y="2671"/>
                    <a:pt x="1940" y="2443"/>
                  </a:cubicBezTo>
                  <a:lnTo>
                    <a:pt x="1940" y="2443"/>
                  </a:lnTo>
                  <a:cubicBezTo>
                    <a:pt x="1940" y="2447"/>
                    <a:pt x="1940" y="2450"/>
                    <a:pt x="1938" y="2453"/>
                  </a:cubicBezTo>
                  <a:lnTo>
                    <a:pt x="1938" y="2453"/>
                  </a:lnTo>
                  <a:cubicBezTo>
                    <a:pt x="2046" y="2386"/>
                    <a:pt x="2153" y="2300"/>
                    <a:pt x="2260" y="2214"/>
                  </a:cubicBezTo>
                  <a:cubicBezTo>
                    <a:pt x="2368" y="2128"/>
                    <a:pt x="2475" y="2042"/>
                    <a:pt x="2602" y="1956"/>
                  </a:cubicBezTo>
                  <a:lnTo>
                    <a:pt x="2602" y="1956"/>
                  </a:lnTo>
                  <a:cubicBezTo>
                    <a:pt x="2602" y="1958"/>
                    <a:pt x="2602" y="1961"/>
                    <a:pt x="2602" y="1963"/>
                  </a:cubicBezTo>
                  <a:cubicBezTo>
                    <a:pt x="2602" y="1960"/>
                    <a:pt x="2603" y="1957"/>
                    <a:pt x="2603" y="1955"/>
                  </a:cubicBezTo>
                  <a:lnTo>
                    <a:pt x="2603" y="1955"/>
                  </a:lnTo>
                  <a:cubicBezTo>
                    <a:pt x="2611" y="1950"/>
                    <a:pt x="2618" y="1945"/>
                    <a:pt x="2625" y="1941"/>
                  </a:cubicBezTo>
                  <a:cubicBezTo>
                    <a:pt x="2762" y="1826"/>
                    <a:pt x="2922" y="1712"/>
                    <a:pt x="3082" y="1598"/>
                  </a:cubicBezTo>
                  <a:cubicBezTo>
                    <a:pt x="3241" y="1484"/>
                    <a:pt x="3378" y="1370"/>
                    <a:pt x="3538" y="1256"/>
                  </a:cubicBezTo>
                  <a:cubicBezTo>
                    <a:pt x="3721" y="1142"/>
                    <a:pt x="3880" y="1028"/>
                    <a:pt x="4040" y="913"/>
                  </a:cubicBezTo>
                  <a:cubicBezTo>
                    <a:pt x="4131" y="845"/>
                    <a:pt x="4200" y="799"/>
                    <a:pt x="4291" y="754"/>
                  </a:cubicBezTo>
                  <a:cubicBezTo>
                    <a:pt x="4383" y="685"/>
                    <a:pt x="4451" y="640"/>
                    <a:pt x="4542" y="571"/>
                  </a:cubicBezTo>
                  <a:cubicBezTo>
                    <a:pt x="4679" y="480"/>
                    <a:pt x="4839" y="388"/>
                    <a:pt x="4999" y="320"/>
                  </a:cubicBezTo>
                  <a:cubicBezTo>
                    <a:pt x="5136" y="229"/>
                    <a:pt x="5273" y="160"/>
                    <a:pt x="5410" y="92"/>
                  </a:cubicBezTo>
                  <a:cubicBezTo>
                    <a:pt x="5433" y="69"/>
                    <a:pt x="5455" y="46"/>
                    <a:pt x="5433" y="23"/>
                  </a:cubicBezTo>
                  <a:cubicBezTo>
                    <a:pt x="5433" y="0"/>
                    <a:pt x="5410" y="0"/>
                    <a:pt x="5387"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69" name="Google Shape;7369;p25"/>
            <p:cNvSpPr/>
            <p:nvPr/>
          </p:nvSpPr>
          <p:spPr>
            <a:xfrm>
              <a:off x="6964725" y="973550"/>
              <a:ext cx="6875" cy="6875"/>
            </a:xfrm>
            <a:custGeom>
              <a:avLst/>
              <a:gdLst/>
              <a:ahLst/>
              <a:cxnLst/>
              <a:rect l="l" t="t" r="r" b="b"/>
              <a:pathLst>
                <a:path w="275" h="275" extrusionOk="0">
                  <a:moveTo>
                    <a:pt x="138" y="0"/>
                  </a:moveTo>
                  <a:cubicBezTo>
                    <a:pt x="69" y="0"/>
                    <a:pt x="1" y="69"/>
                    <a:pt x="1" y="137"/>
                  </a:cubicBezTo>
                  <a:cubicBezTo>
                    <a:pt x="1" y="206"/>
                    <a:pt x="69" y="274"/>
                    <a:pt x="138" y="274"/>
                  </a:cubicBezTo>
                  <a:cubicBezTo>
                    <a:pt x="206" y="274"/>
                    <a:pt x="275" y="229"/>
                    <a:pt x="275" y="137"/>
                  </a:cubicBezTo>
                  <a:cubicBezTo>
                    <a:pt x="275" y="69"/>
                    <a:pt x="229" y="0"/>
                    <a:pt x="138"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70" name="Google Shape;7370;p25"/>
            <p:cNvSpPr/>
            <p:nvPr/>
          </p:nvSpPr>
          <p:spPr>
            <a:xfrm>
              <a:off x="6958450" y="982675"/>
              <a:ext cx="3450" cy="2875"/>
            </a:xfrm>
            <a:custGeom>
              <a:avLst/>
              <a:gdLst/>
              <a:ahLst/>
              <a:cxnLst/>
              <a:rect l="l" t="t" r="r" b="b"/>
              <a:pathLst>
                <a:path w="138" h="115" extrusionOk="0">
                  <a:moveTo>
                    <a:pt x="69" y="1"/>
                  </a:moveTo>
                  <a:cubicBezTo>
                    <a:pt x="46" y="1"/>
                    <a:pt x="1" y="23"/>
                    <a:pt x="1" y="46"/>
                  </a:cubicBezTo>
                  <a:cubicBezTo>
                    <a:pt x="1" y="92"/>
                    <a:pt x="46" y="115"/>
                    <a:pt x="69" y="115"/>
                  </a:cubicBezTo>
                  <a:cubicBezTo>
                    <a:pt x="115" y="115"/>
                    <a:pt x="138" y="92"/>
                    <a:pt x="138" y="46"/>
                  </a:cubicBezTo>
                  <a:cubicBezTo>
                    <a:pt x="138" y="23"/>
                    <a:pt x="115" y="1"/>
                    <a:pt x="69" y="1"/>
                  </a:cubicBezTo>
                  <a:close/>
                </a:path>
              </a:pathLst>
            </a:custGeom>
            <a:solidFill>
              <a:srgbClr val="FE7A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71" name="Google Shape;7371;p25"/>
            <p:cNvSpPr/>
            <p:nvPr/>
          </p:nvSpPr>
          <p:spPr>
            <a:xfrm>
              <a:off x="6680550" y="1003800"/>
              <a:ext cx="200325" cy="218825"/>
            </a:xfrm>
            <a:custGeom>
              <a:avLst/>
              <a:gdLst/>
              <a:ahLst/>
              <a:cxnLst/>
              <a:rect l="l" t="t" r="r" b="b"/>
              <a:pathLst>
                <a:path w="8013" h="8753" extrusionOk="0">
                  <a:moveTo>
                    <a:pt x="868" y="7350"/>
                  </a:moveTo>
                  <a:lnTo>
                    <a:pt x="845" y="7373"/>
                  </a:lnTo>
                  <a:lnTo>
                    <a:pt x="868" y="7373"/>
                  </a:lnTo>
                  <a:cubicBezTo>
                    <a:pt x="868" y="7373"/>
                    <a:pt x="868" y="7373"/>
                    <a:pt x="868" y="7350"/>
                  </a:cubicBezTo>
                  <a:close/>
                  <a:moveTo>
                    <a:pt x="7716" y="0"/>
                  </a:moveTo>
                  <a:cubicBezTo>
                    <a:pt x="7647" y="0"/>
                    <a:pt x="7579" y="23"/>
                    <a:pt x="7533" y="69"/>
                  </a:cubicBezTo>
                  <a:cubicBezTo>
                    <a:pt x="7442" y="137"/>
                    <a:pt x="7350" y="228"/>
                    <a:pt x="7259" y="320"/>
                  </a:cubicBezTo>
                  <a:lnTo>
                    <a:pt x="7099" y="457"/>
                  </a:lnTo>
                  <a:cubicBezTo>
                    <a:pt x="7077" y="479"/>
                    <a:pt x="7031" y="502"/>
                    <a:pt x="7008" y="525"/>
                  </a:cubicBezTo>
                  <a:cubicBezTo>
                    <a:pt x="6985" y="525"/>
                    <a:pt x="6940" y="525"/>
                    <a:pt x="6894" y="548"/>
                  </a:cubicBezTo>
                  <a:cubicBezTo>
                    <a:pt x="6825" y="594"/>
                    <a:pt x="6780" y="662"/>
                    <a:pt x="6711" y="731"/>
                  </a:cubicBezTo>
                  <a:cubicBezTo>
                    <a:pt x="6666" y="776"/>
                    <a:pt x="6620" y="845"/>
                    <a:pt x="6552" y="890"/>
                  </a:cubicBezTo>
                  <a:cubicBezTo>
                    <a:pt x="6483" y="982"/>
                    <a:pt x="6415" y="1050"/>
                    <a:pt x="6346" y="1141"/>
                  </a:cubicBezTo>
                  <a:cubicBezTo>
                    <a:pt x="6209" y="1278"/>
                    <a:pt x="6072" y="1415"/>
                    <a:pt x="5958" y="1552"/>
                  </a:cubicBezTo>
                  <a:cubicBezTo>
                    <a:pt x="5798" y="1712"/>
                    <a:pt x="5661" y="1872"/>
                    <a:pt x="5524" y="2032"/>
                  </a:cubicBezTo>
                  <a:cubicBezTo>
                    <a:pt x="5456" y="2100"/>
                    <a:pt x="5387" y="2169"/>
                    <a:pt x="5319" y="2237"/>
                  </a:cubicBezTo>
                  <a:cubicBezTo>
                    <a:pt x="5159" y="2397"/>
                    <a:pt x="5022" y="2534"/>
                    <a:pt x="4885" y="2671"/>
                  </a:cubicBezTo>
                  <a:cubicBezTo>
                    <a:pt x="4726" y="2830"/>
                    <a:pt x="4566" y="2967"/>
                    <a:pt x="4429" y="3127"/>
                  </a:cubicBezTo>
                  <a:cubicBezTo>
                    <a:pt x="4360" y="3196"/>
                    <a:pt x="4292" y="3264"/>
                    <a:pt x="4223" y="3333"/>
                  </a:cubicBezTo>
                  <a:cubicBezTo>
                    <a:pt x="4132" y="3424"/>
                    <a:pt x="4064" y="3492"/>
                    <a:pt x="3972" y="3584"/>
                  </a:cubicBezTo>
                  <a:cubicBezTo>
                    <a:pt x="3904" y="3675"/>
                    <a:pt x="3813" y="3766"/>
                    <a:pt x="3721" y="3858"/>
                  </a:cubicBezTo>
                  <a:cubicBezTo>
                    <a:pt x="3630" y="3972"/>
                    <a:pt x="3539" y="4063"/>
                    <a:pt x="3447" y="4177"/>
                  </a:cubicBezTo>
                  <a:cubicBezTo>
                    <a:pt x="3379" y="4268"/>
                    <a:pt x="3288" y="4360"/>
                    <a:pt x="3219" y="4474"/>
                  </a:cubicBezTo>
                  <a:cubicBezTo>
                    <a:pt x="3173" y="4520"/>
                    <a:pt x="3128" y="4565"/>
                    <a:pt x="3082" y="4611"/>
                  </a:cubicBezTo>
                  <a:cubicBezTo>
                    <a:pt x="3082" y="4634"/>
                    <a:pt x="3059" y="4634"/>
                    <a:pt x="3059" y="4656"/>
                  </a:cubicBezTo>
                  <a:cubicBezTo>
                    <a:pt x="2991" y="4748"/>
                    <a:pt x="2900" y="4816"/>
                    <a:pt x="2831" y="4908"/>
                  </a:cubicBezTo>
                  <a:cubicBezTo>
                    <a:pt x="2740" y="4999"/>
                    <a:pt x="2648" y="5090"/>
                    <a:pt x="2580" y="5204"/>
                  </a:cubicBezTo>
                  <a:cubicBezTo>
                    <a:pt x="2489" y="5296"/>
                    <a:pt x="2420" y="5387"/>
                    <a:pt x="2329" y="5501"/>
                  </a:cubicBezTo>
                  <a:cubicBezTo>
                    <a:pt x="2283" y="5547"/>
                    <a:pt x="2260" y="5592"/>
                    <a:pt x="2215" y="5638"/>
                  </a:cubicBezTo>
                  <a:cubicBezTo>
                    <a:pt x="2192" y="5661"/>
                    <a:pt x="2169" y="5684"/>
                    <a:pt x="2169" y="5706"/>
                  </a:cubicBezTo>
                  <a:cubicBezTo>
                    <a:pt x="2146" y="5729"/>
                    <a:pt x="2146" y="5752"/>
                    <a:pt x="2123" y="5752"/>
                  </a:cubicBezTo>
                  <a:cubicBezTo>
                    <a:pt x="2101" y="5775"/>
                    <a:pt x="2101" y="5775"/>
                    <a:pt x="2101" y="5798"/>
                  </a:cubicBezTo>
                  <a:cubicBezTo>
                    <a:pt x="2078" y="5821"/>
                    <a:pt x="2078" y="5821"/>
                    <a:pt x="2078" y="5843"/>
                  </a:cubicBezTo>
                  <a:cubicBezTo>
                    <a:pt x="2055" y="5866"/>
                    <a:pt x="2055" y="5866"/>
                    <a:pt x="2032" y="5889"/>
                  </a:cubicBezTo>
                  <a:cubicBezTo>
                    <a:pt x="2009" y="5912"/>
                    <a:pt x="1987" y="5935"/>
                    <a:pt x="1964" y="5980"/>
                  </a:cubicBezTo>
                  <a:cubicBezTo>
                    <a:pt x="1918" y="6026"/>
                    <a:pt x="1872" y="6072"/>
                    <a:pt x="1827" y="6140"/>
                  </a:cubicBezTo>
                  <a:cubicBezTo>
                    <a:pt x="1713" y="6277"/>
                    <a:pt x="1598" y="6414"/>
                    <a:pt x="1462" y="6574"/>
                  </a:cubicBezTo>
                  <a:cubicBezTo>
                    <a:pt x="1370" y="6688"/>
                    <a:pt x="1256" y="6825"/>
                    <a:pt x="1165" y="6962"/>
                  </a:cubicBezTo>
                  <a:cubicBezTo>
                    <a:pt x="1074" y="7099"/>
                    <a:pt x="959" y="7236"/>
                    <a:pt x="868" y="7373"/>
                  </a:cubicBezTo>
                  <a:cubicBezTo>
                    <a:pt x="845" y="7373"/>
                    <a:pt x="845" y="7373"/>
                    <a:pt x="845" y="7396"/>
                  </a:cubicBezTo>
                  <a:cubicBezTo>
                    <a:pt x="708" y="7578"/>
                    <a:pt x="549" y="7784"/>
                    <a:pt x="412" y="7966"/>
                  </a:cubicBezTo>
                  <a:cubicBezTo>
                    <a:pt x="320" y="8080"/>
                    <a:pt x="275" y="8172"/>
                    <a:pt x="206" y="8263"/>
                  </a:cubicBezTo>
                  <a:cubicBezTo>
                    <a:pt x="138" y="8354"/>
                    <a:pt x="46" y="8445"/>
                    <a:pt x="24" y="8582"/>
                  </a:cubicBezTo>
                  <a:cubicBezTo>
                    <a:pt x="1" y="8628"/>
                    <a:pt x="24" y="8697"/>
                    <a:pt x="92" y="8742"/>
                  </a:cubicBezTo>
                  <a:cubicBezTo>
                    <a:pt x="107" y="8742"/>
                    <a:pt x="133" y="8752"/>
                    <a:pt x="155" y="8752"/>
                  </a:cubicBezTo>
                  <a:cubicBezTo>
                    <a:pt x="166" y="8752"/>
                    <a:pt x="176" y="8750"/>
                    <a:pt x="183" y="8742"/>
                  </a:cubicBezTo>
                  <a:cubicBezTo>
                    <a:pt x="229" y="8742"/>
                    <a:pt x="252" y="8719"/>
                    <a:pt x="275" y="8674"/>
                  </a:cubicBezTo>
                  <a:lnTo>
                    <a:pt x="297" y="8674"/>
                  </a:lnTo>
                  <a:cubicBezTo>
                    <a:pt x="320" y="8628"/>
                    <a:pt x="366" y="8560"/>
                    <a:pt x="389" y="8514"/>
                  </a:cubicBezTo>
                  <a:cubicBezTo>
                    <a:pt x="457" y="8423"/>
                    <a:pt x="503" y="8354"/>
                    <a:pt x="549" y="8286"/>
                  </a:cubicBezTo>
                  <a:cubicBezTo>
                    <a:pt x="640" y="8149"/>
                    <a:pt x="731" y="8012"/>
                    <a:pt x="845" y="7875"/>
                  </a:cubicBezTo>
                  <a:cubicBezTo>
                    <a:pt x="937" y="7738"/>
                    <a:pt x="1051" y="7601"/>
                    <a:pt x="1142" y="7464"/>
                  </a:cubicBezTo>
                  <a:cubicBezTo>
                    <a:pt x="1188" y="7396"/>
                    <a:pt x="1233" y="7350"/>
                    <a:pt x="1279" y="7281"/>
                  </a:cubicBezTo>
                  <a:cubicBezTo>
                    <a:pt x="1325" y="7281"/>
                    <a:pt x="1393" y="7259"/>
                    <a:pt x="1416" y="7213"/>
                  </a:cubicBezTo>
                  <a:cubicBezTo>
                    <a:pt x="1462" y="7144"/>
                    <a:pt x="1507" y="7099"/>
                    <a:pt x="1530" y="7030"/>
                  </a:cubicBezTo>
                  <a:cubicBezTo>
                    <a:pt x="1553" y="7007"/>
                    <a:pt x="1576" y="6985"/>
                    <a:pt x="1598" y="6962"/>
                  </a:cubicBezTo>
                  <a:cubicBezTo>
                    <a:pt x="1758" y="6756"/>
                    <a:pt x="1918" y="6574"/>
                    <a:pt x="2055" y="6391"/>
                  </a:cubicBezTo>
                  <a:cubicBezTo>
                    <a:pt x="2146" y="6300"/>
                    <a:pt x="2215" y="6209"/>
                    <a:pt x="2283" y="6094"/>
                  </a:cubicBezTo>
                  <a:cubicBezTo>
                    <a:pt x="2329" y="6049"/>
                    <a:pt x="2375" y="6003"/>
                    <a:pt x="2420" y="5935"/>
                  </a:cubicBezTo>
                  <a:cubicBezTo>
                    <a:pt x="2420" y="5912"/>
                    <a:pt x="2443" y="5912"/>
                    <a:pt x="2443" y="5889"/>
                  </a:cubicBezTo>
                  <a:cubicBezTo>
                    <a:pt x="2489" y="5843"/>
                    <a:pt x="2511" y="5821"/>
                    <a:pt x="2534" y="5775"/>
                  </a:cubicBezTo>
                  <a:cubicBezTo>
                    <a:pt x="2603" y="5706"/>
                    <a:pt x="2671" y="5615"/>
                    <a:pt x="2740" y="5547"/>
                  </a:cubicBezTo>
                  <a:cubicBezTo>
                    <a:pt x="2877" y="5387"/>
                    <a:pt x="3014" y="5250"/>
                    <a:pt x="3151" y="5090"/>
                  </a:cubicBezTo>
                  <a:cubicBezTo>
                    <a:pt x="3196" y="5045"/>
                    <a:pt x="3219" y="5022"/>
                    <a:pt x="3265" y="4976"/>
                  </a:cubicBezTo>
                  <a:cubicBezTo>
                    <a:pt x="3288" y="4953"/>
                    <a:pt x="3288" y="4930"/>
                    <a:pt x="3310" y="4930"/>
                  </a:cubicBezTo>
                  <a:cubicBezTo>
                    <a:pt x="3356" y="4885"/>
                    <a:pt x="3402" y="4839"/>
                    <a:pt x="3447" y="4793"/>
                  </a:cubicBezTo>
                  <a:cubicBezTo>
                    <a:pt x="3447" y="4771"/>
                    <a:pt x="3447" y="4771"/>
                    <a:pt x="3470" y="4748"/>
                  </a:cubicBezTo>
                  <a:cubicBezTo>
                    <a:pt x="3493" y="4725"/>
                    <a:pt x="3516" y="4702"/>
                    <a:pt x="3539" y="4679"/>
                  </a:cubicBezTo>
                  <a:cubicBezTo>
                    <a:pt x="3607" y="4611"/>
                    <a:pt x="3653" y="4542"/>
                    <a:pt x="3721" y="4474"/>
                  </a:cubicBezTo>
                  <a:cubicBezTo>
                    <a:pt x="3744" y="4428"/>
                    <a:pt x="3790" y="4383"/>
                    <a:pt x="3813" y="4360"/>
                  </a:cubicBezTo>
                  <a:cubicBezTo>
                    <a:pt x="3835" y="4337"/>
                    <a:pt x="3858" y="4314"/>
                    <a:pt x="3881" y="4291"/>
                  </a:cubicBezTo>
                  <a:cubicBezTo>
                    <a:pt x="3881" y="4268"/>
                    <a:pt x="3904" y="4246"/>
                    <a:pt x="3904" y="4246"/>
                  </a:cubicBezTo>
                  <a:cubicBezTo>
                    <a:pt x="3949" y="4200"/>
                    <a:pt x="3995" y="4154"/>
                    <a:pt x="4041" y="4109"/>
                  </a:cubicBezTo>
                  <a:cubicBezTo>
                    <a:pt x="4086" y="4109"/>
                    <a:pt x="4155" y="4109"/>
                    <a:pt x="4201" y="4063"/>
                  </a:cubicBezTo>
                  <a:cubicBezTo>
                    <a:pt x="4269" y="3972"/>
                    <a:pt x="4338" y="3880"/>
                    <a:pt x="4429" y="3789"/>
                  </a:cubicBezTo>
                  <a:cubicBezTo>
                    <a:pt x="4497" y="3698"/>
                    <a:pt x="4566" y="3629"/>
                    <a:pt x="4657" y="3538"/>
                  </a:cubicBezTo>
                  <a:cubicBezTo>
                    <a:pt x="4657" y="3515"/>
                    <a:pt x="4680" y="3492"/>
                    <a:pt x="4703" y="3492"/>
                  </a:cubicBezTo>
                  <a:cubicBezTo>
                    <a:pt x="4794" y="3378"/>
                    <a:pt x="4908" y="3264"/>
                    <a:pt x="4999" y="3173"/>
                  </a:cubicBezTo>
                  <a:cubicBezTo>
                    <a:pt x="5068" y="3082"/>
                    <a:pt x="5159" y="3013"/>
                    <a:pt x="5228" y="2922"/>
                  </a:cubicBezTo>
                  <a:cubicBezTo>
                    <a:pt x="5319" y="2853"/>
                    <a:pt x="5387" y="2785"/>
                    <a:pt x="5456" y="2694"/>
                  </a:cubicBezTo>
                  <a:lnTo>
                    <a:pt x="5479" y="2694"/>
                  </a:lnTo>
                  <a:cubicBezTo>
                    <a:pt x="5570" y="2648"/>
                    <a:pt x="5639" y="2579"/>
                    <a:pt x="5707" y="2511"/>
                  </a:cubicBezTo>
                  <a:cubicBezTo>
                    <a:pt x="5730" y="2488"/>
                    <a:pt x="5776" y="2442"/>
                    <a:pt x="5798" y="2420"/>
                  </a:cubicBezTo>
                  <a:lnTo>
                    <a:pt x="5890" y="2328"/>
                  </a:lnTo>
                  <a:lnTo>
                    <a:pt x="5935" y="2328"/>
                  </a:lnTo>
                  <a:cubicBezTo>
                    <a:pt x="5958" y="2328"/>
                    <a:pt x="5981" y="2305"/>
                    <a:pt x="6004" y="2305"/>
                  </a:cubicBezTo>
                  <a:cubicBezTo>
                    <a:pt x="6027" y="2283"/>
                    <a:pt x="6049" y="2283"/>
                    <a:pt x="6072" y="2260"/>
                  </a:cubicBezTo>
                  <a:cubicBezTo>
                    <a:pt x="6118" y="2237"/>
                    <a:pt x="6141" y="2214"/>
                    <a:pt x="6186" y="2169"/>
                  </a:cubicBezTo>
                  <a:cubicBezTo>
                    <a:pt x="6209" y="2146"/>
                    <a:pt x="6255" y="2100"/>
                    <a:pt x="6300" y="2077"/>
                  </a:cubicBezTo>
                  <a:cubicBezTo>
                    <a:pt x="6369" y="2032"/>
                    <a:pt x="6415" y="1986"/>
                    <a:pt x="6460" y="1917"/>
                  </a:cubicBezTo>
                  <a:cubicBezTo>
                    <a:pt x="6620" y="1803"/>
                    <a:pt x="6757" y="1666"/>
                    <a:pt x="6894" y="1529"/>
                  </a:cubicBezTo>
                  <a:cubicBezTo>
                    <a:pt x="7031" y="1415"/>
                    <a:pt x="7145" y="1301"/>
                    <a:pt x="7282" y="1187"/>
                  </a:cubicBezTo>
                  <a:cubicBezTo>
                    <a:pt x="7350" y="1119"/>
                    <a:pt x="7396" y="1073"/>
                    <a:pt x="7465" y="1004"/>
                  </a:cubicBezTo>
                  <a:cubicBezTo>
                    <a:pt x="7533" y="936"/>
                    <a:pt x="7602" y="890"/>
                    <a:pt x="7670" y="822"/>
                  </a:cubicBezTo>
                  <a:cubicBezTo>
                    <a:pt x="7716" y="799"/>
                    <a:pt x="7761" y="753"/>
                    <a:pt x="7784" y="731"/>
                  </a:cubicBezTo>
                  <a:cubicBezTo>
                    <a:pt x="7853" y="685"/>
                    <a:pt x="7898" y="616"/>
                    <a:pt x="7921" y="548"/>
                  </a:cubicBezTo>
                  <a:lnTo>
                    <a:pt x="7944" y="548"/>
                  </a:lnTo>
                  <a:cubicBezTo>
                    <a:pt x="7990" y="525"/>
                    <a:pt x="7990" y="457"/>
                    <a:pt x="7990" y="434"/>
                  </a:cubicBezTo>
                  <a:cubicBezTo>
                    <a:pt x="7990" y="411"/>
                    <a:pt x="7990" y="411"/>
                    <a:pt x="7967" y="411"/>
                  </a:cubicBezTo>
                  <a:cubicBezTo>
                    <a:pt x="7990" y="411"/>
                    <a:pt x="7990" y="411"/>
                    <a:pt x="7990" y="388"/>
                  </a:cubicBezTo>
                  <a:cubicBezTo>
                    <a:pt x="8012" y="365"/>
                    <a:pt x="8012" y="320"/>
                    <a:pt x="7990" y="274"/>
                  </a:cubicBezTo>
                  <a:cubicBezTo>
                    <a:pt x="7967" y="228"/>
                    <a:pt x="7921" y="206"/>
                    <a:pt x="7875" y="206"/>
                  </a:cubicBezTo>
                  <a:cubicBezTo>
                    <a:pt x="7875" y="160"/>
                    <a:pt x="7853" y="137"/>
                    <a:pt x="7853" y="91"/>
                  </a:cubicBezTo>
                  <a:cubicBezTo>
                    <a:pt x="7830" y="46"/>
                    <a:pt x="7784" y="0"/>
                    <a:pt x="7716"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72" name="Google Shape;7372;p25"/>
            <p:cNvSpPr/>
            <p:nvPr/>
          </p:nvSpPr>
          <p:spPr>
            <a:xfrm>
              <a:off x="6878000" y="1012350"/>
              <a:ext cx="2875" cy="2875"/>
            </a:xfrm>
            <a:custGeom>
              <a:avLst/>
              <a:gdLst/>
              <a:ahLst/>
              <a:cxnLst/>
              <a:rect l="l" t="t" r="r" b="b"/>
              <a:pathLst>
                <a:path w="115" h="115" extrusionOk="0">
                  <a:moveTo>
                    <a:pt x="69" y="1"/>
                  </a:moveTo>
                  <a:cubicBezTo>
                    <a:pt x="23" y="1"/>
                    <a:pt x="0" y="23"/>
                    <a:pt x="0" y="46"/>
                  </a:cubicBezTo>
                  <a:cubicBezTo>
                    <a:pt x="0" y="69"/>
                    <a:pt x="23" y="115"/>
                    <a:pt x="69" y="115"/>
                  </a:cubicBezTo>
                  <a:cubicBezTo>
                    <a:pt x="92" y="115"/>
                    <a:pt x="114" y="69"/>
                    <a:pt x="114" y="46"/>
                  </a:cubicBezTo>
                  <a:cubicBezTo>
                    <a:pt x="114" y="23"/>
                    <a:pt x="92" y="1"/>
                    <a:pt x="69" y="1"/>
                  </a:cubicBezTo>
                  <a:close/>
                </a:path>
              </a:pathLst>
            </a:custGeom>
            <a:solidFill>
              <a:srgbClr val="FE7A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73" name="Google Shape;7373;p25"/>
            <p:cNvSpPr/>
            <p:nvPr/>
          </p:nvSpPr>
          <p:spPr>
            <a:xfrm>
              <a:off x="7131350" y="834325"/>
              <a:ext cx="75925" cy="37150"/>
            </a:xfrm>
            <a:custGeom>
              <a:avLst/>
              <a:gdLst/>
              <a:ahLst/>
              <a:cxnLst/>
              <a:rect l="l" t="t" r="r" b="b"/>
              <a:pathLst>
                <a:path w="3037" h="1486" extrusionOk="0">
                  <a:moveTo>
                    <a:pt x="206" y="0"/>
                  </a:moveTo>
                  <a:cubicBezTo>
                    <a:pt x="138" y="0"/>
                    <a:pt x="92" y="23"/>
                    <a:pt x="69" y="46"/>
                  </a:cubicBezTo>
                  <a:cubicBezTo>
                    <a:pt x="46" y="69"/>
                    <a:pt x="24" y="91"/>
                    <a:pt x="1" y="114"/>
                  </a:cubicBezTo>
                  <a:cubicBezTo>
                    <a:pt x="1" y="160"/>
                    <a:pt x="1" y="205"/>
                    <a:pt x="24" y="251"/>
                  </a:cubicBezTo>
                  <a:cubicBezTo>
                    <a:pt x="24" y="297"/>
                    <a:pt x="69" y="320"/>
                    <a:pt x="92" y="365"/>
                  </a:cubicBezTo>
                  <a:cubicBezTo>
                    <a:pt x="115" y="388"/>
                    <a:pt x="138" y="411"/>
                    <a:pt x="160" y="434"/>
                  </a:cubicBezTo>
                  <a:cubicBezTo>
                    <a:pt x="206" y="502"/>
                    <a:pt x="275" y="571"/>
                    <a:pt x="320" y="639"/>
                  </a:cubicBezTo>
                  <a:cubicBezTo>
                    <a:pt x="343" y="662"/>
                    <a:pt x="343" y="685"/>
                    <a:pt x="366" y="708"/>
                  </a:cubicBezTo>
                  <a:cubicBezTo>
                    <a:pt x="389" y="753"/>
                    <a:pt x="434" y="799"/>
                    <a:pt x="480" y="822"/>
                  </a:cubicBezTo>
                  <a:cubicBezTo>
                    <a:pt x="526" y="845"/>
                    <a:pt x="571" y="845"/>
                    <a:pt x="617" y="845"/>
                  </a:cubicBezTo>
                  <a:lnTo>
                    <a:pt x="1028" y="845"/>
                  </a:lnTo>
                  <a:cubicBezTo>
                    <a:pt x="1119" y="845"/>
                    <a:pt x="1210" y="867"/>
                    <a:pt x="1302" y="867"/>
                  </a:cubicBezTo>
                  <a:cubicBezTo>
                    <a:pt x="1370" y="867"/>
                    <a:pt x="1462" y="890"/>
                    <a:pt x="1553" y="913"/>
                  </a:cubicBezTo>
                  <a:cubicBezTo>
                    <a:pt x="1644" y="936"/>
                    <a:pt x="1758" y="959"/>
                    <a:pt x="1850" y="982"/>
                  </a:cubicBezTo>
                  <a:lnTo>
                    <a:pt x="1827" y="982"/>
                  </a:lnTo>
                  <a:cubicBezTo>
                    <a:pt x="1964" y="1004"/>
                    <a:pt x="2078" y="1050"/>
                    <a:pt x="2192" y="1118"/>
                  </a:cubicBezTo>
                  <a:cubicBezTo>
                    <a:pt x="2306" y="1141"/>
                    <a:pt x="2420" y="1187"/>
                    <a:pt x="2534" y="1233"/>
                  </a:cubicBezTo>
                  <a:cubicBezTo>
                    <a:pt x="2603" y="1278"/>
                    <a:pt x="2648" y="1301"/>
                    <a:pt x="2717" y="1347"/>
                  </a:cubicBezTo>
                  <a:cubicBezTo>
                    <a:pt x="2763" y="1392"/>
                    <a:pt x="2831" y="1415"/>
                    <a:pt x="2877" y="1461"/>
                  </a:cubicBezTo>
                  <a:cubicBezTo>
                    <a:pt x="2894" y="1478"/>
                    <a:pt x="2915" y="1486"/>
                    <a:pt x="2935" y="1486"/>
                  </a:cubicBezTo>
                  <a:cubicBezTo>
                    <a:pt x="2968" y="1486"/>
                    <a:pt x="3000" y="1466"/>
                    <a:pt x="3014" y="1438"/>
                  </a:cubicBezTo>
                  <a:cubicBezTo>
                    <a:pt x="3036" y="1392"/>
                    <a:pt x="3036" y="1347"/>
                    <a:pt x="2991" y="1324"/>
                  </a:cubicBezTo>
                  <a:cubicBezTo>
                    <a:pt x="2922" y="1255"/>
                    <a:pt x="2854" y="1210"/>
                    <a:pt x="2785" y="1164"/>
                  </a:cubicBezTo>
                  <a:cubicBezTo>
                    <a:pt x="2694" y="1096"/>
                    <a:pt x="2626" y="1050"/>
                    <a:pt x="2557" y="1004"/>
                  </a:cubicBezTo>
                  <a:cubicBezTo>
                    <a:pt x="2557" y="959"/>
                    <a:pt x="2557" y="890"/>
                    <a:pt x="2511" y="845"/>
                  </a:cubicBezTo>
                  <a:cubicBezTo>
                    <a:pt x="2489" y="799"/>
                    <a:pt x="2443" y="776"/>
                    <a:pt x="2397" y="753"/>
                  </a:cubicBezTo>
                  <a:cubicBezTo>
                    <a:pt x="2352" y="730"/>
                    <a:pt x="2306" y="708"/>
                    <a:pt x="2283" y="685"/>
                  </a:cubicBezTo>
                  <a:cubicBezTo>
                    <a:pt x="2192" y="639"/>
                    <a:pt x="2123" y="616"/>
                    <a:pt x="2055" y="571"/>
                  </a:cubicBezTo>
                  <a:cubicBezTo>
                    <a:pt x="1964" y="548"/>
                    <a:pt x="1895" y="525"/>
                    <a:pt x="1804" y="502"/>
                  </a:cubicBezTo>
                  <a:cubicBezTo>
                    <a:pt x="1804" y="479"/>
                    <a:pt x="1781" y="434"/>
                    <a:pt x="1758" y="434"/>
                  </a:cubicBezTo>
                  <a:cubicBezTo>
                    <a:pt x="1735" y="434"/>
                    <a:pt x="1735" y="411"/>
                    <a:pt x="1713" y="411"/>
                  </a:cubicBezTo>
                  <a:cubicBezTo>
                    <a:pt x="1644" y="388"/>
                    <a:pt x="1576" y="365"/>
                    <a:pt x="1484" y="320"/>
                  </a:cubicBezTo>
                  <a:cubicBezTo>
                    <a:pt x="1393" y="297"/>
                    <a:pt x="1302" y="251"/>
                    <a:pt x="1210" y="228"/>
                  </a:cubicBezTo>
                  <a:cubicBezTo>
                    <a:pt x="1119" y="205"/>
                    <a:pt x="1005" y="183"/>
                    <a:pt x="914" y="160"/>
                  </a:cubicBezTo>
                  <a:cubicBezTo>
                    <a:pt x="800" y="114"/>
                    <a:pt x="708" y="91"/>
                    <a:pt x="594" y="69"/>
                  </a:cubicBezTo>
                  <a:lnTo>
                    <a:pt x="594" y="69"/>
                  </a:lnTo>
                  <a:cubicBezTo>
                    <a:pt x="594" y="69"/>
                    <a:pt x="617" y="91"/>
                    <a:pt x="617" y="91"/>
                  </a:cubicBezTo>
                  <a:cubicBezTo>
                    <a:pt x="549" y="69"/>
                    <a:pt x="457" y="46"/>
                    <a:pt x="389" y="23"/>
                  </a:cubicBezTo>
                  <a:lnTo>
                    <a:pt x="297" y="23"/>
                  </a:lnTo>
                  <a:cubicBezTo>
                    <a:pt x="275" y="23"/>
                    <a:pt x="252" y="0"/>
                    <a:pt x="229"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74" name="Google Shape;7374;p25"/>
            <p:cNvSpPr/>
            <p:nvPr/>
          </p:nvSpPr>
          <p:spPr>
            <a:xfrm>
              <a:off x="7169025" y="868550"/>
              <a:ext cx="35975" cy="9725"/>
            </a:xfrm>
            <a:custGeom>
              <a:avLst/>
              <a:gdLst/>
              <a:ahLst/>
              <a:cxnLst/>
              <a:rect l="l" t="t" r="r" b="b"/>
              <a:pathLst>
                <a:path w="1439" h="389" extrusionOk="0">
                  <a:moveTo>
                    <a:pt x="91" y="1"/>
                  </a:moveTo>
                  <a:cubicBezTo>
                    <a:pt x="46" y="1"/>
                    <a:pt x="0" y="46"/>
                    <a:pt x="0" y="92"/>
                  </a:cubicBezTo>
                  <a:cubicBezTo>
                    <a:pt x="0" y="115"/>
                    <a:pt x="0" y="138"/>
                    <a:pt x="23" y="160"/>
                  </a:cubicBezTo>
                  <a:cubicBezTo>
                    <a:pt x="46" y="183"/>
                    <a:pt x="69" y="206"/>
                    <a:pt x="91" y="206"/>
                  </a:cubicBezTo>
                  <a:cubicBezTo>
                    <a:pt x="137" y="206"/>
                    <a:pt x="183" y="206"/>
                    <a:pt x="251" y="183"/>
                  </a:cubicBezTo>
                  <a:lnTo>
                    <a:pt x="297" y="183"/>
                  </a:lnTo>
                  <a:cubicBezTo>
                    <a:pt x="411" y="183"/>
                    <a:pt x="525" y="206"/>
                    <a:pt x="639" y="206"/>
                  </a:cubicBezTo>
                  <a:cubicBezTo>
                    <a:pt x="708" y="229"/>
                    <a:pt x="776" y="229"/>
                    <a:pt x="845" y="229"/>
                  </a:cubicBezTo>
                  <a:cubicBezTo>
                    <a:pt x="913" y="252"/>
                    <a:pt x="982" y="252"/>
                    <a:pt x="1027" y="274"/>
                  </a:cubicBezTo>
                  <a:cubicBezTo>
                    <a:pt x="1027" y="274"/>
                    <a:pt x="1027" y="274"/>
                    <a:pt x="1027" y="252"/>
                  </a:cubicBezTo>
                  <a:cubicBezTo>
                    <a:pt x="1073" y="274"/>
                    <a:pt x="1141" y="297"/>
                    <a:pt x="1210" y="320"/>
                  </a:cubicBezTo>
                  <a:cubicBezTo>
                    <a:pt x="1256" y="343"/>
                    <a:pt x="1301" y="366"/>
                    <a:pt x="1347" y="389"/>
                  </a:cubicBezTo>
                  <a:cubicBezTo>
                    <a:pt x="1370" y="389"/>
                    <a:pt x="1415" y="366"/>
                    <a:pt x="1415" y="343"/>
                  </a:cubicBezTo>
                  <a:cubicBezTo>
                    <a:pt x="1438" y="320"/>
                    <a:pt x="1415" y="297"/>
                    <a:pt x="1393" y="297"/>
                  </a:cubicBezTo>
                  <a:cubicBezTo>
                    <a:pt x="1347" y="274"/>
                    <a:pt x="1301" y="252"/>
                    <a:pt x="1256" y="229"/>
                  </a:cubicBezTo>
                  <a:cubicBezTo>
                    <a:pt x="1210" y="206"/>
                    <a:pt x="1164" y="183"/>
                    <a:pt x="1119" y="160"/>
                  </a:cubicBezTo>
                  <a:cubicBezTo>
                    <a:pt x="982" y="115"/>
                    <a:pt x="868" y="92"/>
                    <a:pt x="753" y="69"/>
                  </a:cubicBezTo>
                  <a:cubicBezTo>
                    <a:pt x="685" y="69"/>
                    <a:pt x="616" y="46"/>
                    <a:pt x="548" y="46"/>
                  </a:cubicBezTo>
                  <a:cubicBezTo>
                    <a:pt x="502" y="23"/>
                    <a:pt x="434" y="23"/>
                    <a:pt x="388" y="23"/>
                  </a:cubicBezTo>
                  <a:cubicBezTo>
                    <a:pt x="343" y="1"/>
                    <a:pt x="297" y="1"/>
                    <a:pt x="228"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75" name="Google Shape;7375;p25"/>
            <p:cNvSpPr/>
            <p:nvPr/>
          </p:nvSpPr>
          <p:spPr>
            <a:xfrm>
              <a:off x="6604100" y="1272550"/>
              <a:ext cx="46800" cy="68500"/>
            </a:xfrm>
            <a:custGeom>
              <a:avLst/>
              <a:gdLst/>
              <a:ahLst/>
              <a:cxnLst/>
              <a:rect l="l" t="t" r="r" b="b"/>
              <a:pathLst>
                <a:path w="1872" h="2740" extrusionOk="0">
                  <a:moveTo>
                    <a:pt x="1689" y="1"/>
                  </a:moveTo>
                  <a:cubicBezTo>
                    <a:pt x="1666" y="1"/>
                    <a:pt x="1644" y="24"/>
                    <a:pt x="1621" y="24"/>
                  </a:cubicBezTo>
                  <a:cubicBezTo>
                    <a:pt x="1598" y="46"/>
                    <a:pt x="1575" y="46"/>
                    <a:pt x="1552" y="92"/>
                  </a:cubicBezTo>
                  <a:cubicBezTo>
                    <a:pt x="1552" y="92"/>
                    <a:pt x="1529" y="115"/>
                    <a:pt x="1529" y="138"/>
                  </a:cubicBezTo>
                  <a:cubicBezTo>
                    <a:pt x="1507" y="161"/>
                    <a:pt x="1507" y="183"/>
                    <a:pt x="1484" y="206"/>
                  </a:cubicBezTo>
                  <a:cubicBezTo>
                    <a:pt x="1438" y="320"/>
                    <a:pt x="1347" y="435"/>
                    <a:pt x="1278" y="526"/>
                  </a:cubicBezTo>
                  <a:cubicBezTo>
                    <a:pt x="1233" y="617"/>
                    <a:pt x="1187" y="686"/>
                    <a:pt x="1164" y="754"/>
                  </a:cubicBezTo>
                  <a:cubicBezTo>
                    <a:pt x="1096" y="845"/>
                    <a:pt x="1050" y="914"/>
                    <a:pt x="1004" y="1005"/>
                  </a:cubicBezTo>
                  <a:cubicBezTo>
                    <a:pt x="936" y="1074"/>
                    <a:pt x="890" y="1142"/>
                    <a:pt x="845" y="1211"/>
                  </a:cubicBezTo>
                  <a:cubicBezTo>
                    <a:pt x="799" y="1302"/>
                    <a:pt x="753" y="1393"/>
                    <a:pt x="685" y="1484"/>
                  </a:cubicBezTo>
                  <a:cubicBezTo>
                    <a:pt x="662" y="1530"/>
                    <a:pt x="639" y="1576"/>
                    <a:pt x="594" y="1621"/>
                  </a:cubicBezTo>
                  <a:cubicBezTo>
                    <a:pt x="548" y="1690"/>
                    <a:pt x="502" y="1758"/>
                    <a:pt x="457" y="1827"/>
                  </a:cubicBezTo>
                  <a:cubicBezTo>
                    <a:pt x="365" y="1941"/>
                    <a:pt x="297" y="2078"/>
                    <a:pt x="228" y="2192"/>
                  </a:cubicBezTo>
                  <a:cubicBezTo>
                    <a:pt x="160" y="2283"/>
                    <a:pt x="114" y="2375"/>
                    <a:pt x="69" y="2466"/>
                  </a:cubicBezTo>
                  <a:cubicBezTo>
                    <a:pt x="69" y="2466"/>
                    <a:pt x="46" y="2489"/>
                    <a:pt x="46" y="2489"/>
                  </a:cubicBezTo>
                  <a:cubicBezTo>
                    <a:pt x="23" y="2534"/>
                    <a:pt x="0" y="2580"/>
                    <a:pt x="23" y="2626"/>
                  </a:cubicBezTo>
                  <a:cubicBezTo>
                    <a:pt x="23" y="2649"/>
                    <a:pt x="46" y="2694"/>
                    <a:pt x="91" y="2717"/>
                  </a:cubicBezTo>
                  <a:cubicBezTo>
                    <a:pt x="114" y="2740"/>
                    <a:pt x="160" y="2740"/>
                    <a:pt x="183" y="2740"/>
                  </a:cubicBezTo>
                  <a:cubicBezTo>
                    <a:pt x="251" y="2717"/>
                    <a:pt x="320" y="2649"/>
                    <a:pt x="343" y="2603"/>
                  </a:cubicBezTo>
                  <a:cubicBezTo>
                    <a:pt x="388" y="2557"/>
                    <a:pt x="434" y="2512"/>
                    <a:pt x="457" y="2443"/>
                  </a:cubicBezTo>
                  <a:cubicBezTo>
                    <a:pt x="548" y="2329"/>
                    <a:pt x="616" y="2192"/>
                    <a:pt x="708" y="2055"/>
                  </a:cubicBezTo>
                  <a:cubicBezTo>
                    <a:pt x="799" y="1918"/>
                    <a:pt x="890" y="1758"/>
                    <a:pt x="982" y="1621"/>
                  </a:cubicBezTo>
                  <a:cubicBezTo>
                    <a:pt x="1027" y="1553"/>
                    <a:pt x="1073" y="1484"/>
                    <a:pt x="1119" y="1416"/>
                  </a:cubicBezTo>
                  <a:cubicBezTo>
                    <a:pt x="1187" y="1325"/>
                    <a:pt x="1233" y="1256"/>
                    <a:pt x="1278" y="1188"/>
                  </a:cubicBezTo>
                  <a:cubicBezTo>
                    <a:pt x="1324" y="1096"/>
                    <a:pt x="1392" y="1005"/>
                    <a:pt x="1438" y="937"/>
                  </a:cubicBezTo>
                  <a:cubicBezTo>
                    <a:pt x="1484" y="845"/>
                    <a:pt x="1529" y="777"/>
                    <a:pt x="1598" y="686"/>
                  </a:cubicBezTo>
                  <a:cubicBezTo>
                    <a:pt x="1644" y="617"/>
                    <a:pt x="1666" y="549"/>
                    <a:pt x="1712" y="457"/>
                  </a:cubicBezTo>
                  <a:cubicBezTo>
                    <a:pt x="1758" y="389"/>
                    <a:pt x="1803" y="320"/>
                    <a:pt x="1849" y="229"/>
                  </a:cubicBezTo>
                  <a:cubicBezTo>
                    <a:pt x="1872" y="206"/>
                    <a:pt x="1872" y="161"/>
                    <a:pt x="1826" y="138"/>
                  </a:cubicBezTo>
                  <a:lnTo>
                    <a:pt x="1803" y="138"/>
                  </a:lnTo>
                  <a:cubicBezTo>
                    <a:pt x="1803" y="92"/>
                    <a:pt x="1803" y="46"/>
                    <a:pt x="1758" y="24"/>
                  </a:cubicBezTo>
                  <a:cubicBezTo>
                    <a:pt x="1735" y="24"/>
                    <a:pt x="1712" y="1"/>
                    <a:pt x="1689"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76" name="Google Shape;7376;p25"/>
            <p:cNvSpPr/>
            <p:nvPr/>
          </p:nvSpPr>
          <p:spPr>
            <a:xfrm>
              <a:off x="6617775" y="1291950"/>
              <a:ext cx="31425" cy="44575"/>
            </a:xfrm>
            <a:custGeom>
              <a:avLst/>
              <a:gdLst/>
              <a:ahLst/>
              <a:cxnLst/>
              <a:rect l="l" t="t" r="r" b="b"/>
              <a:pathLst>
                <a:path w="1257" h="1783" extrusionOk="0">
                  <a:moveTo>
                    <a:pt x="1211" y="1"/>
                  </a:moveTo>
                  <a:cubicBezTo>
                    <a:pt x="1188" y="1"/>
                    <a:pt x="1165" y="1"/>
                    <a:pt x="1165" y="24"/>
                  </a:cubicBezTo>
                  <a:cubicBezTo>
                    <a:pt x="1074" y="161"/>
                    <a:pt x="982" y="298"/>
                    <a:pt x="891" y="435"/>
                  </a:cubicBezTo>
                  <a:cubicBezTo>
                    <a:pt x="845" y="503"/>
                    <a:pt x="800" y="549"/>
                    <a:pt x="754" y="617"/>
                  </a:cubicBezTo>
                  <a:cubicBezTo>
                    <a:pt x="686" y="686"/>
                    <a:pt x="640" y="754"/>
                    <a:pt x="594" y="823"/>
                  </a:cubicBezTo>
                  <a:cubicBezTo>
                    <a:pt x="480" y="937"/>
                    <a:pt x="389" y="1074"/>
                    <a:pt x="298" y="1188"/>
                  </a:cubicBezTo>
                  <a:cubicBezTo>
                    <a:pt x="252" y="1256"/>
                    <a:pt x="206" y="1325"/>
                    <a:pt x="161" y="1370"/>
                  </a:cubicBezTo>
                  <a:cubicBezTo>
                    <a:pt x="115" y="1439"/>
                    <a:pt x="47" y="1507"/>
                    <a:pt x="24" y="1599"/>
                  </a:cubicBezTo>
                  <a:cubicBezTo>
                    <a:pt x="1" y="1644"/>
                    <a:pt x="24" y="1713"/>
                    <a:pt x="69" y="1758"/>
                  </a:cubicBezTo>
                  <a:cubicBezTo>
                    <a:pt x="94" y="1775"/>
                    <a:pt x="121" y="1782"/>
                    <a:pt x="147" y="1782"/>
                  </a:cubicBezTo>
                  <a:cubicBezTo>
                    <a:pt x="194" y="1782"/>
                    <a:pt x="237" y="1757"/>
                    <a:pt x="252" y="1713"/>
                  </a:cubicBezTo>
                  <a:cubicBezTo>
                    <a:pt x="298" y="1667"/>
                    <a:pt x="343" y="1599"/>
                    <a:pt x="366" y="1530"/>
                  </a:cubicBezTo>
                  <a:cubicBezTo>
                    <a:pt x="412" y="1462"/>
                    <a:pt x="457" y="1393"/>
                    <a:pt x="503" y="1325"/>
                  </a:cubicBezTo>
                  <a:cubicBezTo>
                    <a:pt x="526" y="1279"/>
                    <a:pt x="572" y="1211"/>
                    <a:pt x="617" y="1142"/>
                  </a:cubicBezTo>
                  <a:cubicBezTo>
                    <a:pt x="617" y="1119"/>
                    <a:pt x="640" y="1074"/>
                    <a:pt x="663" y="1051"/>
                  </a:cubicBezTo>
                  <a:cubicBezTo>
                    <a:pt x="686" y="1005"/>
                    <a:pt x="709" y="960"/>
                    <a:pt x="731" y="937"/>
                  </a:cubicBezTo>
                  <a:cubicBezTo>
                    <a:pt x="777" y="845"/>
                    <a:pt x="823" y="777"/>
                    <a:pt x="868" y="708"/>
                  </a:cubicBezTo>
                  <a:cubicBezTo>
                    <a:pt x="914" y="640"/>
                    <a:pt x="937" y="572"/>
                    <a:pt x="982" y="503"/>
                  </a:cubicBezTo>
                  <a:cubicBezTo>
                    <a:pt x="1074" y="366"/>
                    <a:pt x="1142" y="229"/>
                    <a:pt x="1256" y="69"/>
                  </a:cubicBezTo>
                  <a:cubicBezTo>
                    <a:pt x="1256" y="47"/>
                    <a:pt x="1256" y="24"/>
                    <a:pt x="1233"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77" name="Google Shape;7377;p25"/>
            <p:cNvSpPr/>
            <p:nvPr/>
          </p:nvSpPr>
          <p:spPr>
            <a:xfrm>
              <a:off x="6974425" y="1026625"/>
              <a:ext cx="203175" cy="192325"/>
            </a:xfrm>
            <a:custGeom>
              <a:avLst/>
              <a:gdLst/>
              <a:ahLst/>
              <a:cxnLst/>
              <a:rect l="l" t="t" r="r" b="b"/>
              <a:pathLst>
                <a:path w="8127" h="7693" extrusionOk="0">
                  <a:moveTo>
                    <a:pt x="8035" y="0"/>
                  </a:moveTo>
                  <a:cubicBezTo>
                    <a:pt x="7990" y="0"/>
                    <a:pt x="7967" y="23"/>
                    <a:pt x="7967" y="69"/>
                  </a:cubicBezTo>
                  <a:cubicBezTo>
                    <a:pt x="7921" y="137"/>
                    <a:pt x="7921" y="206"/>
                    <a:pt x="7875" y="274"/>
                  </a:cubicBezTo>
                  <a:cubicBezTo>
                    <a:pt x="7853" y="365"/>
                    <a:pt x="7807" y="457"/>
                    <a:pt x="7739" y="548"/>
                  </a:cubicBezTo>
                  <a:cubicBezTo>
                    <a:pt x="7716" y="594"/>
                    <a:pt x="7693" y="639"/>
                    <a:pt x="7647" y="685"/>
                  </a:cubicBezTo>
                  <a:cubicBezTo>
                    <a:pt x="7624" y="708"/>
                    <a:pt x="7602" y="753"/>
                    <a:pt x="7579" y="799"/>
                  </a:cubicBezTo>
                  <a:cubicBezTo>
                    <a:pt x="7510" y="890"/>
                    <a:pt x="7442" y="959"/>
                    <a:pt x="7396" y="1027"/>
                  </a:cubicBezTo>
                  <a:cubicBezTo>
                    <a:pt x="7350" y="1073"/>
                    <a:pt x="7328" y="1119"/>
                    <a:pt x="7282" y="1164"/>
                  </a:cubicBezTo>
                  <a:cubicBezTo>
                    <a:pt x="7259" y="1210"/>
                    <a:pt x="7236" y="1233"/>
                    <a:pt x="7214" y="1278"/>
                  </a:cubicBezTo>
                  <a:cubicBezTo>
                    <a:pt x="7099" y="1438"/>
                    <a:pt x="6985" y="1598"/>
                    <a:pt x="6871" y="1758"/>
                  </a:cubicBezTo>
                  <a:cubicBezTo>
                    <a:pt x="6666" y="2032"/>
                    <a:pt x="6460" y="2283"/>
                    <a:pt x="6255" y="2579"/>
                  </a:cubicBezTo>
                  <a:lnTo>
                    <a:pt x="6278" y="2534"/>
                  </a:lnTo>
                  <a:lnTo>
                    <a:pt x="6278" y="2534"/>
                  </a:lnTo>
                  <a:cubicBezTo>
                    <a:pt x="6186" y="2671"/>
                    <a:pt x="6072" y="2808"/>
                    <a:pt x="5958" y="2945"/>
                  </a:cubicBezTo>
                  <a:cubicBezTo>
                    <a:pt x="5844" y="3082"/>
                    <a:pt x="5730" y="3219"/>
                    <a:pt x="5616" y="3355"/>
                  </a:cubicBezTo>
                  <a:cubicBezTo>
                    <a:pt x="5365" y="3629"/>
                    <a:pt x="5136" y="3880"/>
                    <a:pt x="4885" y="4132"/>
                  </a:cubicBezTo>
                  <a:cubicBezTo>
                    <a:pt x="4840" y="4200"/>
                    <a:pt x="4771" y="4246"/>
                    <a:pt x="4726" y="4314"/>
                  </a:cubicBezTo>
                  <a:cubicBezTo>
                    <a:pt x="4680" y="4360"/>
                    <a:pt x="4634" y="4405"/>
                    <a:pt x="4589" y="4451"/>
                  </a:cubicBezTo>
                  <a:cubicBezTo>
                    <a:pt x="4543" y="4497"/>
                    <a:pt x="4475" y="4542"/>
                    <a:pt x="4429" y="4588"/>
                  </a:cubicBezTo>
                  <a:cubicBezTo>
                    <a:pt x="4383" y="4634"/>
                    <a:pt x="4338" y="4679"/>
                    <a:pt x="4292" y="4748"/>
                  </a:cubicBezTo>
                  <a:cubicBezTo>
                    <a:pt x="4201" y="4816"/>
                    <a:pt x="4109" y="4908"/>
                    <a:pt x="4018" y="4976"/>
                  </a:cubicBezTo>
                  <a:cubicBezTo>
                    <a:pt x="4018" y="4953"/>
                    <a:pt x="3995" y="4930"/>
                    <a:pt x="3972" y="4908"/>
                  </a:cubicBezTo>
                  <a:cubicBezTo>
                    <a:pt x="3950" y="4885"/>
                    <a:pt x="3910" y="4873"/>
                    <a:pt x="3870" y="4873"/>
                  </a:cubicBezTo>
                  <a:cubicBezTo>
                    <a:pt x="3830" y="4873"/>
                    <a:pt x="3790" y="4885"/>
                    <a:pt x="3767" y="4908"/>
                  </a:cubicBezTo>
                  <a:cubicBezTo>
                    <a:pt x="3698" y="4976"/>
                    <a:pt x="3653" y="5045"/>
                    <a:pt x="3607" y="5090"/>
                  </a:cubicBezTo>
                  <a:cubicBezTo>
                    <a:pt x="3561" y="5159"/>
                    <a:pt x="3493" y="5204"/>
                    <a:pt x="3425" y="5250"/>
                  </a:cubicBezTo>
                  <a:cubicBezTo>
                    <a:pt x="3379" y="5296"/>
                    <a:pt x="3333" y="5318"/>
                    <a:pt x="3288" y="5341"/>
                  </a:cubicBezTo>
                  <a:cubicBezTo>
                    <a:pt x="3242" y="5387"/>
                    <a:pt x="3196" y="5410"/>
                    <a:pt x="3128" y="5433"/>
                  </a:cubicBezTo>
                  <a:cubicBezTo>
                    <a:pt x="3037" y="5501"/>
                    <a:pt x="2945" y="5547"/>
                    <a:pt x="2854" y="5592"/>
                  </a:cubicBezTo>
                  <a:cubicBezTo>
                    <a:pt x="2740" y="5638"/>
                    <a:pt x="2626" y="5661"/>
                    <a:pt x="2489" y="5684"/>
                  </a:cubicBezTo>
                  <a:lnTo>
                    <a:pt x="2466" y="5684"/>
                  </a:lnTo>
                  <a:cubicBezTo>
                    <a:pt x="2420" y="5661"/>
                    <a:pt x="2397" y="5661"/>
                    <a:pt x="2352" y="5661"/>
                  </a:cubicBezTo>
                  <a:cubicBezTo>
                    <a:pt x="2329" y="5661"/>
                    <a:pt x="2306" y="5661"/>
                    <a:pt x="2283" y="5638"/>
                  </a:cubicBezTo>
                  <a:cubicBezTo>
                    <a:pt x="2283" y="5638"/>
                    <a:pt x="2260" y="5638"/>
                    <a:pt x="2260" y="5615"/>
                  </a:cubicBezTo>
                  <a:cubicBezTo>
                    <a:pt x="2215" y="5592"/>
                    <a:pt x="2169" y="5570"/>
                    <a:pt x="2124" y="5547"/>
                  </a:cubicBezTo>
                  <a:cubicBezTo>
                    <a:pt x="2101" y="5524"/>
                    <a:pt x="2078" y="5501"/>
                    <a:pt x="2055" y="5478"/>
                  </a:cubicBezTo>
                  <a:cubicBezTo>
                    <a:pt x="2032" y="5433"/>
                    <a:pt x="1987" y="5387"/>
                    <a:pt x="1964" y="5364"/>
                  </a:cubicBezTo>
                  <a:cubicBezTo>
                    <a:pt x="1920" y="5320"/>
                    <a:pt x="1866" y="5295"/>
                    <a:pt x="1809" y="5295"/>
                  </a:cubicBezTo>
                  <a:cubicBezTo>
                    <a:pt x="1777" y="5295"/>
                    <a:pt x="1745" y="5302"/>
                    <a:pt x="1713" y="5318"/>
                  </a:cubicBezTo>
                  <a:cubicBezTo>
                    <a:pt x="1690" y="5341"/>
                    <a:pt x="1667" y="5364"/>
                    <a:pt x="1644" y="5387"/>
                  </a:cubicBezTo>
                  <a:lnTo>
                    <a:pt x="1667" y="5387"/>
                  </a:lnTo>
                  <a:cubicBezTo>
                    <a:pt x="1599" y="5455"/>
                    <a:pt x="1530" y="5547"/>
                    <a:pt x="1439" y="5615"/>
                  </a:cubicBezTo>
                  <a:cubicBezTo>
                    <a:pt x="1347" y="5684"/>
                    <a:pt x="1279" y="5729"/>
                    <a:pt x="1188" y="5798"/>
                  </a:cubicBezTo>
                  <a:cubicBezTo>
                    <a:pt x="1096" y="5866"/>
                    <a:pt x="1005" y="5935"/>
                    <a:pt x="937" y="6003"/>
                  </a:cubicBezTo>
                  <a:lnTo>
                    <a:pt x="891" y="6003"/>
                  </a:lnTo>
                  <a:cubicBezTo>
                    <a:pt x="868" y="6003"/>
                    <a:pt x="845" y="6003"/>
                    <a:pt x="822" y="6026"/>
                  </a:cubicBezTo>
                  <a:cubicBezTo>
                    <a:pt x="731" y="6072"/>
                    <a:pt x="663" y="6140"/>
                    <a:pt x="594" y="6209"/>
                  </a:cubicBezTo>
                  <a:cubicBezTo>
                    <a:pt x="526" y="6254"/>
                    <a:pt x="457" y="6323"/>
                    <a:pt x="412" y="6368"/>
                  </a:cubicBezTo>
                  <a:cubicBezTo>
                    <a:pt x="343" y="6460"/>
                    <a:pt x="297" y="6528"/>
                    <a:pt x="229" y="6597"/>
                  </a:cubicBezTo>
                  <a:cubicBezTo>
                    <a:pt x="206" y="6688"/>
                    <a:pt x="161" y="6756"/>
                    <a:pt x="138" y="6825"/>
                  </a:cubicBezTo>
                  <a:cubicBezTo>
                    <a:pt x="92" y="6916"/>
                    <a:pt x="69" y="6985"/>
                    <a:pt x="46" y="7076"/>
                  </a:cubicBezTo>
                  <a:cubicBezTo>
                    <a:pt x="24" y="7167"/>
                    <a:pt x="24" y="7259"/>
                    <a:pt x="24" y="7350"/>
                  </a:cubicBezTo>
                  <a:cubicBezTo>
                    <a:pt x="1" y="7373"/>
                    <a:pt x="1" y="7418"/>
                    <a:pt x="1" y="7464"/>
                  </a:cubicBezTo>
                  <a:cubicBezTo>
                    <a:pt x="1" y="7510"/>
                    <a:pt x="1" y="7578"/>
                    <a:pt x="24" y="7624"/>
                  </a:cubicBezTo>
                  <a:cubicBezTo>
                    <a:pt x="46" y="7669"/>
                    <a:pt x="92" y="7692"/>
                    <a:pt x="161" y="7692"/>
                  </a:cubicBezTo>
                  <a:cubicBezTo>
                    <a:pt x="206" y="7692"/>
                    <a:pt x="252" y="7647"/>
                    <a:pt x="297" y="7601"/>
                  </a:cubicBezTo>
                  <a:cubicBezTo>
                    <a:pt x="297" y="7578"/>
                    <a:pt x="320" y="7532"/>
                    <a:pt x="343" y="7510"/>
                  </a:cubicBezTo>
                  <a:cubicBezTo>
                    <a:pt x="366" y="7441"/>
                    <a:pt x="389" y="7396"/>
                    <a:pt x="412" y="7327"/>
                  </a:cubicBezTo>
                  <a:cubicBezTo>
                    <a:pt x="457" y="7259"/>
                    <a:pt x="503" y="7190"/>
                    <a:pt x="549" y="7122"/>
                  </a:cubicBezTo>
                  <a:cubicBezTo>
                    <a:pt x="617" y="7030"/>
                    <a:pt x="686" y="6939"/>
                    <a:pt x="754" y="6848"/>
                  </a:cubicBezTo>
                  <a:cubicBezTo>
                    <a:pt x="845" y="6756"/>
                    <a:pt x="937" y="6665"/>
                    <a:pt x="1051" y="6574"/>
                  </a:cubicBezTo>
                  <a:cubicBezTo>
                    <a:pt x="1142" y="6505"/>
                    <a:pt x="1233" y="6437"/>
                    <a:pt x="1325" y="6391"/>
                  </a:cubicBezTo>
                  <a:cubicBezTo>
                    <a:pt x="1416" y="6323"/>
                    <a:pt x="1507" y="6254"/>
                    <a:pt x="1621" y="6209"/>
                  </a:cubicBezTo>
                  <a:cubicBezTo>
                    <a:pt x="1690" y="6186"/>
                    <a:pt x="1758" y="6163"/>
                    <a:pt x="1827" y="6140"/>
                  </a:cubicBezTo>
                  <a:lnTo>
                    <a:pt x="1872" y="6140"/>
                  </a:lnTo>
                  <a:cubicBezTo>
                    <a:pt x="1895" y="6140"/>
                    <a:pt x="1895" y="6163"/>
                    <a:pt x="1918" y="6163"/>
                  </a:cubicBezTo>
                  <a:cubicBezTo>
                    <a:pt x="1964" y="6186"/>
                    <a:pt x="2009" y="6209"/>
                    <a:pt x="2032" y="6231"/>
                  </a:cubicBezTo>
                  <a:cubicBezTo>
                    <a:pt x="2101" y="6277"/>
                    <a:pt x="2169" y="6300"/>
                    <a:pt x="2238" y="6323"/>
                  </a:cubicBezTo>
                  <a:cubicBezTo>
                    <a:pt x="2272" y="6334"/>
                    <a:pt x="2312" y="6340"/>
                    <a:pt x="2352" y="6340"/>
                  </a:cubicBezTo>
                  <a:cubicBezTo>
                    <a:pt x="2392" y="6340"/>
                    <a:pt x="2432" y="6334"/>
                    <a:pt x="2466" y="6323"/>
                  </a:cubicBezTo>
                  <a:cubicBezTo>
                    <a:pt x="2557" y="6323"/>
                    <a:pt x="2648" y="6300"/>
                    <a:pt x="2740" y="6277"/>
                  </a:cubicBezTo>
                  <a:cubicBezTo>
                    <a:pt x="2785" y="6277"/>
                    <a:pt x="2831" y="6254"/>
                    <a:pt x="2877" y="6231"/>
                  </a:cubicBezTo>
                  <a:lnTo>
                    <a:pt x="2900" y="6231"/>
                  </a:lnTo>
                  <a:cubicBezTo>
                    <a:pt x="3037" y="6163"/>
                    <a:pt x="3128" y="6117"/>
                    <a:pt x="3242" y="6049"/>
                  </a:cubicBezTo>
                  <a:cubicBezTo>
                    <a:pt x="3333" y="6003"/>
                    <a:pt x="3402" y="5935"/>
                    <a:pt x="3470" y="5889"/>
                  </a:cubicBezTo>
                  <a:cubicBezTo>
                    <a:pt x="3561" y="5843"/>
                    <a:pt x="3630" y="5775"/>
                    <a:pt x="3721" y="5729"/>
                  </a:cubicBezTo>
                  <a:cubicBezTo>
                    <a:pt x="3744" y="5706"/>
                    <a:pt x="3767" y="5684"/>
                    <a:pt x="3813" y="5661"/>
                  </a:cubicBezTo>
                  <a:cubicBezTo>
                    <a:pt x="3881" y="5592"/>
                    <a:pt x="3950" y="5547"/>
                    <a:pt x="4018" y="5501"/>
                  </a:cubicBezTo>
                  <a:cubicBezTo>
                    <a:pt x="4086" y="5433"/>
                    <a:pt x="4155" y="5364"/>
                    <a:pt x="4201" y="5318"/>
                  </a:cubicBezTo>
                  <a:cubicBezTo>
                    <a:pt x="4338" y="5204"/>
                    <a:pt x="4452" y="5090"/>
                    <a:pt x="4566" y="4976"/>
                  </a:cubicBezTo>
                  <a:cubicBezTo>
                    <a:pt x="4794" y="4748"/>
                    <a:pt x="5022" y="4520"/>
                    <a:pt x="5251" y="4291"/>
                  </a:cubicBezTo>
                  <a:cubicBezTo>
                    <a:pt x="5502" y="4017"/>
                    <a:pt x="5753" y="3766"/>
                    <a:pt x="5981" y="3515"/>
                  </a:cubicBezTo>
                  <a:cubicBezTo>
                    <a:pt x="6049" y="3447"/>
                    <a:pt x="6095" y="3378"/>
                    <a:pt x="6164" y="3310"/>
                  </a:cubicBezTo>
                  <a:cubicBezTo>
                    <a:pt x="6209" y="3241"/>
                    <a:pt x="6255" y="3173"/>
                    <a:pt x="6323" y="3104"/>
                  </a:cubicBezTo>
                  <a:cubicBezTo>
                    <a:pt x="6437" y="2945"/>
                    <a:pt x="6552" y="2785"/>
                    <a:pt x="6643" y="2625"/>
                  </a:cubicBezTo>
                  <a:cubicBezTo>
                    <a:pt x="6757" y="2488"/>
                    <a:pt x="6848" y="2351"/>
                    <a:pt x="6940" y="2214"/>
                  </a:cubicBezTo>
                  <a:cubicBezTo>
                    <a:pt x="6985" y="2146"/>
                    <a:pt x="7031" y="2077"/>
                    <a:pt x="7077" y="2009"/>
                  </a:cubicBezTo>
                  <a:cubicBezTo>
                    <a:pt x="7122" y="1917"/>
                    <a:pt x="7191" y="1849"/>
                    <a:pt x="7236" y="1781"/>
                  </a:cubicBezTo>
                  <a:cubicBezTo>
                    <a:pt x="7328" y="1621"/>
                    <a:pt x="7396" y="1484"/>
                    <a:pt x="7487" y="1347"/>
                  </a:cubicBezTo>
                  <a:cubicBezTo>
                    <a:pt x="7579" y="1187"/>
                    <a:pt x="7693" y="1050"/>
                    <a:pt x="7784" y="890"/>
                  </a:cubicBezTo>
                  <a:cubicBezTo>
                    <a:pt x="7853" y="753"/>
                    <a:pt x="7921" y="639"/>
                    <a:pt x="7990" y="502"/>
                  </a:cubicBezTo>
                  <a:cubicBezTo>
                    <a:pt x="8012" y="434"/>
                    <a:pt x="8035" y="388"/>
                    <a:pt x="8058" y="320"/>
                  </a:cubicBezTo>
                  <a:cubicBezTo>
                    <a:pt x="8058" y="274"/>
                    <a:pt x="8081" y="251"/>
                    <a:pt x="8081" y="206"/>
                  </a:cubicBezTo>
                  <a:cubicBezTo>
                    <a:pt x="8081" y="183"/>
                    <a:pt x="8104" y="137"/>
                    <a:pt x="8127" y="91"/>
                  </a:cubicBezTo>
                  <a:cubicBezTo>
                    <a:pt x="8127" y="69"/>
                    <a:pt x="8104" y="23"/>
                    <a:pt x="8058"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78" name="Google Shape;7378;p25"/>
            <p:cNvSpPr/>
            <p:nvPr/>
          </p:nvSpPr>
          <p:spPr>
            <a:xfrm>
              <a:off x="7061750" y="1035175"/>
              <a:ext cx="109000" cy="125225"/>
            </a:xfrm>
            <a:custGeom>
              <a:avLst/>
              <a:gdLst/>
              <a:ahLst/>
              <a:cxnLst/>
              <a:rect l="l" t="t" r="r" b="b"/>
              <a:pathLst>
                <a:path w="4360" h="5009" extrusionOk="0">
                  <a:moveTo>
                    <a:pt x="4131" y="1"/>
                  </a:moveTo>
                  <a:cubicBezTo>
                    <a:pt x="4086" y="23"/>
                    <a:pt x="4063" y="46"/>
                    <a:pt x="4017" y="69"/>
                  </a:cubicBezTo>
                  <a:cubicBezTo>
                    <a:pt x="4017" y="92"/>
                    <a:pt x="3994" y="92"/>
                    <a:pt x="3994" y="115"/>
                  </a:cubicBezTo>
                  <a:lnTo>
                    <a:pt x="3903" y="206"/>
                  </a:lnTo>
                  <a:cubicBezTo>
                    <a:pt x="3835" y="274"/>
                    <a:pt x="3766" y="343"/>
                    <a:pt x="3698" y="411"/>
                  </a:cubicBezTo>
                  <a:cubicBezTo>
                    <a:pt x="3629" y="457"/>
                    <a:pt x="3584" y="526"/>
                    <a:pt x="3515" y="571"/>
                  </a:cubicBezTo>
                  <a:cubicBezTo>
                    <a:pt x="3447" y="640"/>
                    <a:pt x="3401" y="685"/>
                    <a:pt x="3333" y="754"/>
                  </a:cubicBezTo>
                  <a:cubicBezTo>
                    <a:pt x="3264" y="822"/>
                    <a:pt x="3218" y="891"/>
                    <a:pt x="3173" y="982"/>
                  </a:cubicBezTo>
                  <a:cubicBezTo>
                    <a:pt x="3150" y="1028"/>
                    <a:pt x="3104" y="1073"/>
                    <a:pt x="3081" y="1142"/>
                  </a:cubicBezTo>
                  <a:cubicBezTo>
                    <a:pt x="3059" y="1187"/>
                    <a:pt x="3013" y="1233"/>
                    <a:pt x="2990" y="1302"/>
                  </a:cubicBezTo>
                  <a:cubicBezTo>
                    <a:pt x="2967" y="1347"/>
                    <a:pt x="2922" y="1393"/>
                    <a:pt x="2899" y="1461"/>
                  </a:cubicBezTo>
                  <a:cubicBezTo>
                    <a:pt x="2853" y="1553"/>
                    <a:pt x="2808" y="1621"/>
                    <a:pt x="2762" y="1712"/>
                  </a:cubicBezTo>
                  <a:cubicBezTo>
                    <a:pt x="2716" y="1804"/>
                    <a:pt x="2671" y="1872"/>
                    <a:pt x="2625" y="1964"/>
                  </a:cubicBezTo>
                  <a:cubicBezTo>
                    <a:pt x="2556" y="2078"/>
                    <a:pt x="2488" y="2169"/>
                    <a:pt x="2420" y="2283"/>
                  </a:cubicBezTo>
                  <a:cubicBezTo>
                    <a:pt x="2351" y="2397"/>
                    <a:pt x="2283" y="2488"/>
                    <a:pt x="2214" y="2603"/>
                  </a:cubicBezTo>
                  <a:cubicBezTo>
                    <a:pt x="2123" y="2717"/>
                    <a:pt x="2009" y="2854"/>
                    <a:pt x="1917" y="2968"/>
                  </a:cubicBezTo>
                  <a:cubicBezTo>
                    <a:pt x="1872" y="3036"/>
                    <a:pt x="1803" y="3105"/>
                    <a:pt x="1735" y="3173"/>
                  </a:cubicBezTo>
                  <a:cubicBezTo>
                    <a:pt x="1712" y="3219"/>
                    <a:pt x="1666" y="3265"/>
                    <a:pt x="1621" y="3310"/>
                  </a:cubicBezTo>
                  <a:lnTo>
                    <a:pt x="1621" y="3333"/>
                  </a:lnTo>
                  <a:cubicBezTo>
                    <a:pt x="1598" y="3356"/>
                    <a:pt x="1575" y="3379"/>
                    <a:pt x="1552" y="3401"/>
                  </a:cubicBezTo>
                  <a:cubicBezTo>
                    <a:pt x="1506" y="3424"/>
                    <a:pt x="1484" y="3470"/>
                    <a:pt x="1438" y="3493"/>
                  </a:cubicBezTo>
                  <a:cubicBezTo>
                    <a:pt x="1370" y="3584"/>
                    <a:pt x="1301" y="3675"/>
                    <a:pt x="1210" y="3744"/>
                  </a:cubicBezTo>
                  <a:cubicBezTo>
                    <a:pt x="1141" y="3835"/>
                    <a:pt x="1073" y="3926"/>
                    <a:pt x="982" y="4018"/>
                  </a:cubicBezTo>
                  <a:cubicBezTo>
                    <a:pt x="959" y="4063"/>
                    <a:pt x="913" y="4109"/>
                    <a:pt x="890" y="4155"/>
                  </a:cubicBezTo>
                  <a:cubicBezTo>
                    <a:pt x="867" y="4155"/>
                    <a:pt x="845" y="4178"/>
                    <a:pt x="845" y="4200"/>
                  </a:cubicBezTo>
                  <a:cubicBezTo>
                    <a:pt x="822" y="4223"/>
                    <a:pt x="799" y="4246"/>
                    <a:pt x="776" y="4269"/>
                  </a:cubicBezTo>
                  <a:cubicBezTo>
                    <a:pt x="708" y="4337"/>
                    <a:pt x="639" y="4383"/>
                    <a:pt x="593" y="4451"/>
                  </a:cubicBezTo>
                  <a:cubicBezTo>
                    <a:pt x="457" y="4588"/>
                    <a:pt x="320" y="4703"/>
                    <a:pt x="183" y="4817"/>
                  </a:cubicBezTo>
                  <a:cubicBezTo>
                    <a:pt x="183" y="4817"/>
                    <a:pt x="160" y="4817"/>
                    <a:pt x="160" y="4839"/>
                  </a:cubicBezTo>
                  <a:lnTo>
                    <a:pt x="137" y="4839"/>
                  </a:lnTo>
                  <a:cubicBezTo>
                    <a:pt x="114" y="4862"/>
                    <a:pt x="68" y="4885"/>
                    <a:pt x="46" y="4908"/>
                  </a:cubicBezTo>
                  <a:cubicBezTo>
                    <a:pt x="23" y="4931"/>
                    <a:pt x="0" y="4954"/>
                    <a:pt x="23" y="4976"/>
                  </a:cubicBezTo>
                  <a:cubicBezTo>
                    <a:pt x="39" y="4993"/>
                    <a:pt x="55" y="5009"/>
                    <a:pt x="71" y="5009"/>
                  </a:cubicBezTo>
                  <a:cubicBezTo>
                    <a:pt x="78" y="5009"/>
                    <a:pt x="85" y="5006"/>
                    <a:pt x="91" y="4999"/>
                  </a:cubicBezTo>
                  <a:cubicBezTo>
                    <a:pt x="137" y="4976"/>
                    <a:pt x="183" y="4954"/>
                    <a:pt x="205" y="4908"/>
                  </a:cubicBezTo>
                  <a:cubicBezTo>
                    <a:pt x="251" y="4885"/>
                    <a:pt x="297" y="4862"/>
                    <a:pt x="320" y="4817"/>
                  </a:cubicBezTo>
                  <a:cubicBezTo>
                    <a:pt x="411" y="4748"/>
                    <a:pt x="502" y="4680"/>
                    <a:pt x="571" y="4611"/>
                  </a:cubicBezTo>
                  <a:cubicBezTo>
                    <a:pt x="662" y="4543"/>
                    <a:pt x="730" y="4474"/>
                    <a:pt x="822" y="4406"/>
                  </a:cubicBezTo>
                  <a:cubicBezTo>
                    <a:pt x="833" y="4417"/>
                    <a:pt x="850" y="4423"/>
                    <a:pt x="870" y="4423"/>
                  </a:cubicBezTo>
                  <a:cubicBezTo>
                    <a:pt x="890" y="4423"/>
                    <a:pt x="913" y="4417"/>
                    <a:pt x="936" y="4406"/>
                  </a:cubicBezTo>
                  <a:cubicBezTo>
                    <a:pt x="982" y="4383"/>
                    <a:pt x="1027" y="4337"/>
                    <a:pt x="1073" y="4315"/>
                  </a:cubicBezTo>
                  <a:cubicBezTo>
                    <a:pt x="1096" y="4269"/>
                    <a:pt x="1141" y="4223"/>
                    <a:pt x="1187" y="4200"/>
                  </a:cubicBezTo>
                  <a:cubicBezTo>
                    <a:pt x="1255" y="4132"/>
                    <a:pt x="1301" y="4063"/>
                    <a:pt x="1370" y="3995"/>
                  </a:cubicBezTo>
                  <a:cubicBezTo>
                    <a:pt x="1506" y="3835"/>
                    <a:pt x="1666" y="3698"/>
                    <a:pt x="1803" y="3538"/>
                  </a:cubicBezTo>
                  <a:cubicBezTo>
                    <a:pt x="1872" y="3470"/>
                    <a:pt x="1917" y="3401"/>
                    <a:pt x="1986" y="3333"/>
                  </a:cubicBezTo>
                  <a:cubicBezTo>
                    <a:pt x="2054" y="3265"/>
                    <a:pt x="2123" y="3196"/>
                    <a:pt x="2191" y="3105"/>
                  </a:cubicBezTo>
                  <a:cubicBezTo>
                    <a:pt x="2305" y="2991"/>
                    <a:pt x="2420" y="2854"/>
                    <a:pt x="2534" y="2717"/>
                  </a:cubicBezTo>
                  <a:cubicBezTo>
                    <a:pt x="2556" y="2694"/>
                    <a:pt x="2579" y="2648"/>
                    <a:pt x="2579" y="2625"/>
                  </a:cubicBezTo>
                  <a:cubicBezTo>
                    <a:pt x="2579" y="2648"/>
                    <a:pt x="2579" y="2648"/>
                    <a:pt x="2579" y="2648"/>
                  </a:cubicBezTo>
                  <a:cubicBezTo>
                    <a:pt x="2579" y="2648"/>
                    <a:pt x="2602" y="2625"/>
                    <a:pt x="2602" y="2625"/>
                  </a:cubicBezTo>
                  <a:lnTo>
                    <a:pt x="2602" y="2625"/>
                  </a:lnTo>
                  <a:cubicBezTo>
                    <a:pt x="2579" y="2625"/>
                    <a:pt x="2579" y="2648"/>
                    <a:pt x="2579" y="2648"/>
                  </a:cubicBezTo>
                  <a:lnTo>
                    <a:pt x="2579" y="2648"/>
                  </a:lnTo>
                  <a:cubicBezTo>
                    <a:pt x="2579" y="2625"/>
                    <a:pt x="2602" y="2625"/>
                    <a:pt x="2602" y="2603"/>
                  </a:cubicBezTo>
                  <a:cubicBezTo>
                    <a:pt x="2602" y="2603"/>
                    <a:pt x="2625" y="2603"/>
                    <a:pt x="2625" y="2580"/>
                  </a:cubicBezTo>
                  <a:cubicBezTo>
                    <a:pt x="2625" y="2580"/>
                    <a:pt x="2625" y="2603"/>
                    <a:pt x="2625" y="2603"/>
                  </a:cubicBezTo>
                  <a:cubicBezTo>
                    <a:pt x="2648" y="2557"/>
                    <a:pt x="2671" y="2511"/>
                    <a:pt x="2693" y="2466"/>
                  </a:cubicBezTo>
                  <a:cubicBezTo>
                    <a:pt x="2693" y="2466"/>
                    <a:pt x="2693" y="2488"/>
                    <a:pt x="2693" y="2488"/>
                  </a:cubicBezTo>
                  <a:cubicBezTo>
                    <a:pt x="2716" y="2466"/>
                    <a:pt x="2716" y="2443"/>
                    <a:pt x="2739" y="2443"/>
                  </a:cubicBezTo>
                  <a:lnTo>
                    <a:pt x="2716" y="2443"/>
                  </a:lnTo>
                  <a:cubicBezTo>
                    <a:pt x="2785" y="2374"/>
                    <a:pt x="2830" y="2283"/>
                    <a:pt x="2899" y="2215"/>
                  </a:cubicBezTo>
                  <a:cubicBezTo>
                    <a:pt x="2944" y="2146"/>
                    <a:pt x="2990" y="2078"/>
                    <a:pt x="3013" y="2032"/>
                  </a:cubicBezTo>
                  <a:cubicBezTo>
                    <a:pt x="3081" y="1941"/>
                    <a:pt x="3127" y="1872"/>
                    <a:pt x="3173" y="1781"/>
                  </a:cubicBezTo>
                  <a:cubicBezTo>
                    <a:pt x="3196" y="1781"/>
                    <a:pt x="3241" y="1758"/>
                    <a:pt x="3287" y="1735"/>
                  </a:cubicBezTo>
                  <a:cubicBezTo>
                    <a:pt x="3310" y="1690"/>
                    <a:pt x="3355" y="1644"/>
                    <a:pt x="3378" y="1621"/>
                  </a:cubicBezTo>
                  <a:cubicBezTo>
                    <a:pt x="3401" y="1575"/>
                    <a:pt x="3424" y="1530"/>
                    <a:pt x="3469" y="1507"/>
                  </a:cubicBezTo>
                  <a:cubicBezTo>
                    <a:pt x="3515" y="1416"/>
                    <a:pt x="3561" y="1347"/>
                    <a:pt x="3629" y="1256"/>
                  </a:cubicBezTo>
                  <a:cubicBezTo>
                    <a:pt x="3721" y="1119"/>
                    <a:pt x="3835" y="982"/>
                    <a:pt x="3926" y="845"/>
                  </a:cubicBezTo>
                  <a:cubicBezTo>
                    <a:pt x="3926" y="845"/>
                    <a:pt x="3949" y="822"/>
                    <a:pt x="3949" y="822"/>
                  </a:cubicBezTo>
                  <a:lnTo>
                    <a:pt x="3949" y="799"/>
                  </a:lnTo>
                  <a:cubicBezTo>
                    <a:pt x="4017" y="731"/>
                    <a:pt x="4063" y="640"/>
                    <a:pt x="4131" y="571"/>
                  </a:cubicBezTo>
                  <a:cubicBezTo>
                    <a:pt x="4154" y="526"/>
                    <a:pt x="4200" y="480"/>
                    <a:pt x="4223" y="434"/>
                  </a:cubicBezTo>
                  <a:cubicBezTo>
                    <a:pt x="4246" y="411"/>
                    <a:pt x="4246" y="389"/>
                    <a:pt x="4268" y="366"/>
                  </a:cubicBezTo>
                  <a:cubicBezTo>
                    <a:pt x="4268" y="343"/>
                    <a:pt x="4291" y="343"/>
                    <a:pt x="4291" y="320"/>
                  </a:cubicBezTo>
                  <a:cubicBezTo>
                    <a:pt x="4314" y="297"/>
                    <a:pt x="4337" y="274"/>
                    <a:pt x="4337" y="229"/>
                  </a:cubicBezTo>
                  <a:cubicBezTo>
                    <a:pt x="4360" y="206"/>
                    <a:pt x="4360" y="206"/>
                    <a:pt x="4360" y="183"/>
                  </a:cubicBezTo>
                  <a:cubicBezTo>
                    <a:pt x="4360" y="137"/>
                    <a:pt x="4337" y="115"/>
                    <a:pt x="4337" y="92"/>
                  </a:cubicBezTo>
                  <a:cubicBezTo>
                    <a:pt x="4291" y="46"/>
                    <a:pt x="4246" y="1"/>
                    <a:pt x="4177"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79" name="Google Shape;7379;p25"/>
            <p:cNvSpPr/>
            <p:nvPr/>
          </p:nvSpPr>
          <p:spPr>
            <a:xfrm>
              <a:off x="7133650" y="1034025"/>
              <a:ext cx="51950" cy="80500"/>
            </a:xfrm>
            <a:custGeom>
              <a:avLst/>
              <a:gdLst/>
              <a:ahLst/>
              <a:cxnLst/>
              <a:rect l="l" t="t" r="r" b="b"/>
              <a:pathLst>
                <a:path w="2078" h="3220" extrusionOk="0">
                  <a:moveTo>
                    <a:pt x="2031" y="1"/>
                  </a:moveTo>
                  <a:cubicBezTo>
                    <a:pt x="2009" y="1"/>
                    <a:pt x="1986" y="24"/>
                    <a:pt x="1986" y="24"/>
                  </a:cubicBezTo>
                  <a:cubicBezTo>
                    <a:pt x="1963" y="92"/>
                    <a:pt x="1940" y="161"/>
                    <a:pt x="1917" y="229"/>
                  </a:cubicBezTo>
                  <a:cubicBezTo>
                    <a:pt x="1872" y="298"/>
                    <a:pt x="1849" y="366"/>
                    <a:pt x="1803" y="435"/>
                  </a:cubicBezTo>
                  <a:cubicBezTo>
                    <a:pt x="1780" y="503"/>
                    <a:pt x="1735" y="594"/>
                    <a:pt x="1689" y="663"/>
                  </a:cubicBezTo>
                  <a:cubicBezTo>
                    <a:pt x="1666" y="731"/>
                    <a:pt x="1621" y="800"/>
                    <a:pt x="1575" y="868"/>
                  </a:cubicBezTo>
                  <a:cubicBezTo>
                    <a:pt x="1552" y="937"/>
                    <a:pt x="1506" y="1005"/>
                    <a:pt x="1461" y="1074"/>
                  </a:cubicBezTo>
                  <a:cubicBezTo>
                    <a:pt x="1415" y="1142"/>
                    <a:pt x="1370" y="1211"/>
                    <a:pt x="1324" y="1256"/>
                  </a:cubicBezTo>
                  <a:cubicBezTo>
                    <a:pt x="1233" y="1393"/>
                    <a:pt x="1164" y="1530"/>
                    <a:pt x="1073" y="1644"/>
                  </a:cubicBezTo>
                  <a:cubicBezTo>
                    <a:pt x="1050" y="1690"/>
                    <a:pt x="1027" y="1736"/>
                    <a:pt x="981" y="1781"/>
                  </a:cubicBezTo>
                  <a:cubicBezTo>
                    <a:pt x="936" y="1827"/>
                    <a:pt x="913" y="1873"/>
                    <a:pt x="867" y="1918"/>
                  </a:cubicBezTo>
                  <a:lnTo>
                    <a:pt x="890" y="1918"/>
                  </a:lnTo>
                  <a:cubicBezTo>
                    <a:pt x="845" y="1964"/>
                    <a:pt x="822" y="2010"/>
                    <a:pt x="776" y="2078"/>
                  </a:cubicBezTo>
                  <a:cubicBezTo>
                    <a:pt x="776" y="2055"/>
                    <a:pt x="776" y="2055"/>
                    <a:pt x="776" y="2055"/>
                  </a:cubicBezTo>
                  <a:cubicBezTo>
                    <a:pt x="776" y="2078"/>
                    <a:pt x="753" y="2101"/>
                    <a:pt x="730" y="2124"/>
                  </a:cubicBezTo>
                  <a:cubicBezTo>
                    <a:pt x="753" y="2101"/>
                    <a:pt x="753" y="2101"/>
                    <a:pt x="753" y="2101"/>
                  </a:cubicBezTo>
                  <a:lnTo>
                    <a:pt x="753" y="2101"/>
                  </a:lnTo>
                  <a:cubicBezTo>
                    <a:pt x="639" y="2238"/>
                    <a:pt x="548" y="2375"/>
                    <a:pt x="434" y="2489"/>
                  </a:cubicBezTo>
                  <a:cubicBezTo>
                    <a:pt x="365" y="2580"/>
                    <a:pt x="320" y="2649"/>
                    <a:pt x="251" y="2717"/>
                  </a:cubicBezTo>
                  <a:cubicBezTo>
                    <a:pt x="183" y="2786"/>
                    <a:pt x="114" y="2877"/>
                    <a:pt x="68" y="2945"/>
                  </a:cubicBezTo>
                  <a:lnTo>
                    <a:pt x="91" y="2923"/>
                  </a:lnTo>
                  <a:lnTo>
                    <a:pt x="91" y="2923"/>
                  </a:lnTo>
                  <a:cubicBezTo>
                    <a:pt x="68" y="2946"/>
                    <a:pt x="45" y="2969"/>
                    <a:pt x="23" y="3014"/>
                  </a:cubicBezTo>
                  <a:cubicBezTo>
                    <a:pt x="23" y="3037"/>
                    <a:pt x="0" y="3059"/>
                    <a:pt x="0" y="3082"/>
                  </a:cubicBezTo>
                  <a:cubicBezTo>
                    <a:pt x="0" y="3128"/>
                    <a:pt x="23" y="3151"/>
                    <a:pt x="46" y="3196"/>
                  </a:cubicBezTo>
                  <a:cubicBezTo>
                    <a:pt x="91" y="3219"/>
                    <a:pt x="114" y="3219"/>
                    <a:pt x="160" y="3219"/>
                  </a:cubicBezTo>
                  <a:cubicBezTo>
                    <a:pt x="205" y="3219"/>
                    <a:pt x="251" y="3219"/>
                    <a:pt x="274" y="3174"/>
                  </a:cubicBezTo>
                  <a:cubicBezTo>
                    <a:pt x="297" y="3128"/>
                    <a:pt x="342" y="3105"/>
                    <a:pt x="388" y="3059"/>
                  </a:cubicBezTo>
                  <a:cubicBezTo>
                    <a:pt x="411" y="3014"/>
                    <a:pt x="457" y="2991"/>
                    <a:pt x="479" y="2945"/>
                  </a:cubicBezTo>
                  <a:cubicBezTo>
                    <a:pt x="571" y="2854"/>
                    <a:pt x="616" y="2763"/>
                    <a:pt x="685" y="2694"/>
                  </a:cubicBezTo>
                  <a:cubicBezTo>
                    <a:pt x="685" y="2671"/>
                    <a:pt x="685" y="2671"/>
                    <a:pt x="708" y="2671"/>
                  </a:cubicBezTo>
                  <a:lnTo>
                    <a:pt x="685" y="2671"/>
                  </a:lnTo>
                  <a:cubicBezTo>
                    <a:pt x="685" y="2671"/>
                    <a:pt x="708" y="2671"/>
                    <a:pt x="708" y="2649"/>
                  </a:cubicBezTo>
                  <a:cubicBezTo>
                    <a:pt x="708" y="2671"/>
                    <a:pt x="708" y="2671"/>
                    <a:pt x="708" y="2671"/>
                  </a:cubicBezTo>
                  <a:cubicBezTo>
                    <a:pt x="799" y="2534"/>
                    <a:pt x="913" y="2375"/>
                    <a:pt x="1004" y="2238"/>
                  </a:cubicBezTo>
                  <a:cubicBezTo>
                    <a:pt x="1050" y="2169"/>
                    <a:pt x="1096" y="2078"/>
                    <a:pt x="1141" y="2010"/>
                  </a:cubicBezTo>
                  <a:lnTo>
                    <a:pt x="1278" y="1758"/>
                  </a:lnTo>
                  <a:cubicBezTo>
                    <a:pt x="1324" y="1667"/>
                    <a:pt x="1370" y="1576"/>
                    <a:pt x="1415" y="1507"/>
                  </a:cubicBezTo>
                  <a:cubicBezTo>
                    <a:pt x="1438" y="1462"/>
                    <a:pt x="1461" y="1416"/>
                    <a:pt x="1484" y="1370"/>
                  </a:cubicBezTo>
                  <a:cubicBezTo>
                    <a:pt x="1506" y="1325"/>
                    <a:pt x="1529" y="1279"/>
                    <a:pt x="1552" y="1256"/>
                  </a:cubicBezTo>
                  <a:cubicBezTo>
                    <a:pt x="1575" y="1211"/>
                    <a:pt x="1598" y="1165"/>
                    <a:pt x="1621" y="1119"/>
                  </a:cubicBezTo>
                  <a:cubicBezTo>
                    <a:pt x="1643" y="1096"/>
                    <a:pt x="1666" y="1051"/>
                    <a:pt x="1666" y="1005"/>
                  </a:cubicBezTo>
                  <a:cubicBezTo>
                    <a:pt x="1712" y="891"/>
                    <a:pt x="1758" y="800"/>
                    <a:pt x="1780" y="708"/>
                  </a:cubicBezTo>
                  <a:cubicBezTo>
                    <a:pt x="1826" y="663"/>
                    <a:pt x="1849" y="594"/>
                    <a:pt x="1872" y="549"/>
                  </a:cubicBezTo>
                  <a:cubicBezTo>
                    <a:pt x="1895" y="503"/>
                    <a:pt x="1917" y="435"/>
                    <a:pt x="1940" y="389"/>
                  </a:cubicBezTo>
                  <a:cubicBezTo>
                    <a:pt x="1986" y="275"/>
                    <a:pt x="2031" y="183"/>
                    <a:pt x="2077" y="69"/>
                  </a:cubicBezTo>
                  <a:cubicBezTo>
                    <a:pt x="2077" y="47"/>
                    <a:pt x="2077" y="24"/>
                    <a:pt x="2054" y="24"/>
                  </a:cubicBezTo>
                  <a:cubicBezTo>
                    <a:pt x="2054" y="1"/>
                    <a:pt x="2031" y="1"/>
                    <a:pt x="2031"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80" name="Google Shape;7380;p25"/>
            <p:cNvSpPr/>
            <p:nvPr/>
          </p:nvSpPr>
          <p:spPr>
            <a:xfrm>
              <a:off x="6876850" y="972400"/>
              <a:ext cx="45100" cy="46100"/>
            </a:xfrm>
            <a:custGeom>
              <a:avLst/>
              <a:gdLst/>
              <a:ahLst/>
              <a:cxnLst/>
              <a:rect l="l" t="t" r="r" b="b"/>
              <a:pathLst>
                <a:path w="1804" h="1844" extrusionOk="0">
                  <a:moveTo>
                    <a:pt x="1233" y="1"/>
                  </a:moveTo>
                  <a:cubicBezTo>
                    <a:pt x="1210" y="1"/>
                    <a:pt x="1165" y="1"/>
                    <a:pt x="1142" y="24"/>
                  </a:cubicBezTo>
                  <a:cubicBezTo>
                    <a:pt x="1119" y="24"/>
                    <a:pt x="1096" y="46"/>
                    <a:pt x="1051" y="46"/>
                  </a:cubicBezTo>
                  <a:cubicBezTo>
                    <a:pt x="1005" y="92"/>
                    <a:pt x="959" y="138"/>
                    <a:pt x="891" y="161"/>
                  </a:cubicBezTo>
                  <a:cubicBezTo>
                    <a:pt x="868" y="206"/>
                    <a:pt x="822" y="252"/>
                    <a:pt x="777" y="275"/>
                  </a:cubicBezTo>
                  <a:cubicBezTo>
                    <a:pt x="708" y="343"/>
                    <a:pt x="640" y="412"/>
                    <a:pt x="571" y="480"/>
                  </a:cubicBezTo>
                  <a:cubicBezTo>
                    <a:pt x="480" y="571"/>
                    <a:pt x="389" y="640"/>
                    <a:pt x="297" y="731"/>
                  </a:cubicBezTo>
                  <a:cubicBezTo>
                    <a:pt x="252" y="777"/>
                    <a:pt x="229" y="822"/>
                    <a:pt x="183" y="845"/>
                  </a:cubicBezTo>
                  <a:cubicBezTo>
                    <a:pt x="160" y="868"/>
                    <a:pt x="138" y="891"/>
                    <a:pt x="115" y="914"/>
                  </a:cubicBezTo>
                  <a:cubicBezTo>
                    <a:pt x="92" y="914"/>
                    <a:pt x="92" y="937"/>
                    <a:pt x="92" y="937"/>
                  </a:cubicBezTo>
                  <a:cubicBezTo>
                    <a:pt x="69" y="959"/>
                    <a:pt x="46" y="982"/>
                    <a:pt x="23" y="1005"/>
                  </a:cubicBezTo>
                  <a:cubicBezTo>
                    <a:pt x="1" y="1028"/>
                    <a:pt x="1" y="1074"/>
                    <a:pt x="23" y="1119"/>
                  </a:cubicBezTo>
                  <a:cubicBezTo>
                    <a:pt x="23" y="1142"/>
                    <a:pt x="46" y="1165"/>
                    <a:pt x="69" y="1188"/>
                  </a:cubicBezTo>
                  <a:cubicBezTo>
                    <a:pt x="69" y="1210"/>
                    <a:pt x="92" y="1210"/>
                    <a:pt x="92" y="1210"/>
                  </a:cubicBezTo>
                  <a:cubicBezTo>
                    <a:pt x="92" y="1233"/>
                    <a:pt x="92" y="1233"/>
                    <a:pt x="92" y="1256"/>
                  </a:cubicBezTo>
                  <a:cubicBezTo>
                    <a:pt x="115" y="1302"/>
                    <a:pt x="138" y="1325"/>
                    <a:pt x="183" y="1347"/>
                  </a:cubicBezTo>
                  <a:lnTo>
                    <a:pt x="183" y="1370"/>
                  </a:lnTo>
                  <a:cubicBezTo>
                    <a:pt x="160" y="1416"/>
                    <a:pt x="183" y="1484"/>
                    <a:pt x="229" y="1530"/>
                  </a:cubicBezTo>
                  <a:cubicBezTo>
                    <a:pt x="229" y="1553"/>
                    <a:pt x="229" y="1599"/>
                    <a:pt x="229" y="1621"/>
                  </a:cubicBezTo>
                  <a:cubicBezTo>
                    <a:pt x="229" y="1644"/>
                    <a:pt x="252" y="1644"/>
                    <a:pt x="252" y="1667"/>
                  </a:cubicBezTo>
                  <a:cubicBezTo>
                    <a:pt x="275" y="1690"/>
                    <a:pt x="297" y="1713"/>
                    <a:pt x="320" y="1735"/>
                  </a:cubicBezTo>
                  <a:cubicBezTo>
                    <a:pt x="320" y="1735"/>
                    <a:pt x="343" y="1735"/>
                    <a:pt x="343" y="1758"/>
                  </a:cubicBezTo>
                  <a:cubicBezTo>
                    <a:pt x="366" y="1781"/>
                    <a:pt x="389" y="1804"/>
                    <a:pt x="411" y="1827"/>
                  </a:cubicBezTo>
                  <a:cubicBezTo>
                    <a:pt x="423" y="1838"/>
                    <a:pt x="440" y="1844"/>
                    <a:pt x="457" y="1844"/>
                  </a:cubicBezTo>
                  <a:cubicBezTo>
                    <a:pt x="474" y="1844"/>
                    <a:pt x="491" y="1838"/>
                    <a:pt x="503" y="1827"/>
                  </a:cubicBezTo>
                  <a:cubicBezTo>
                    <a:pt x="548" y="1804"/>
                    <a:pt x="571" y="1781"/>
                    <a:pt x="594" y="1758"/>
                  </a:cubicBezTo>
                  <a:lnTo>
                    <a:pt x="685" y="1690"/>
                  </a:lnTo>
                  <a:cubicBezTo>
                    <a:pt x="754" y="1644"/>
                    <a:pt x="822" y="1576"/>
                    <a:pt x="868" y="1530"/>
                  </a:cubicBezTo>
                  <a:cubicBezTo>
                    <a:pt x="1005" y="1416"/>
                    <a:pt x="1119" y="1325"/>
                    <a:pt x="1233" y="1210"/>
                  </a:cubicBezTo>
                  <a:cubicBezTo>
                    <a:pt x="1302" y="1165"/>
                    <a:pt x="1370" y="1119"/>
                    <a:pt x="1439" y="1074"/>
                  </a:cubicBezTo>
                  <a:cubicBezTo>
                    <a:pt x="1507" y="1028"/>
                    <a:pt x="1576" y="982"/>
                    <a:pt x="1644" y="937"/>
                  </a:cubicBezTo>
                  <a:cubicBezTo>
                    <a:pt x="1667" y="914"/>
                    <a:pt x="1690" y="891"/>
                    <a:pt x="1713" y="868"/>
                  </a:cubicBezTo>
                  <a:cubicBezTo>
                    <a:pt x="1735" y="845"/>
                    <a:pt x="1758" y="822"/>
                    <a:pt x="1781" y="822"/>
                  </a:cubicBezTo>
                  <a:cubicBezTo>
                    <a:pt x="1804" y="800"/>
                    <a:pt x="1804" y="754"/>
                    <a:pt x="1804" y="731"/>
                  </a:cubicBezTo>
                  <a:cubicBezTo>
                    <a:pt x="1781" y="708"/>
                    <a:pt x="1735" y="708"/>
                    <a:pt x="1713" y="708"/>
                  </a:cubicBezTo>
                  <a:cubicBezTo>
                    <a:pt x="1713" y="686"/>
                    <a:pt x="1690" y="663"/>
                    <a:pt x="1690" y="640"/>
                  </a:cubicBezTo>
                  <a:cubicBezTo>
                    <a:pt x="1644" y="571"/>
                    <a:pt x="1598" y="503"/>
                    <a:pt x="1576" y="412"/>
                  </a:cubicBezTo>
                  <a:cubicBezTo>
                    <a:pt x="1530" y="343"/>
                    <a:pt x="1507" y="252"/>
                    <a:pt x="1461" y="183"/>
                  </a:cubicBezTo>
                  <a:cubicBezTo>
                    <a:pt x="1439" y="161"/>
                    <a:pt x="1416" y="138"/>
                    <a:pt x="1416" y="115"/>
                  </a:cubicBezTo>
                  <a:cubicBezTo>
                    <a:pt x="1393" y="115"/>
                    <a:pt x="1393" y="92"/>
                    <a:pt x="1393" y="92"/>
                  </a:cubicBezTo>
                  <a:cubicBezTo>
                    <a:pt x="1370" y="69"/>
                    <a:pt x="1370" y="69"/>
                    <a:pt x="1347" y="46"/>
                  </a:cubicBezTo>
                  <a:cubicBezTo>
                    <a:pt x="1324" y="24"/>
                    <a:pt x="1302" y="1"/>
                    <a:pt x="1279"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81" name="Google Shape;7381;p25"/>
            <p:cNvSpPr/>
            <p:nvPr/>
          </p:nvSpPr>
          <p:spPr>
            <a:xfrm>
              <a:off x="6893975" y="1003800"/>
              <a:ext cx="37675" cy="29175"/>
            </a:xfrm>
            <a:custGeom>
              <a:avLst/>
              <a:gdLst/>
              <a:ahLst/>
              <a:cxnLst/>
              <a:rect l="l" t="t" r="r" b="b"/>
              <a:pathLst>
                <a:path w="1507" h="1167" extrusionOk="0">
                  <a:moveTo>
                    <a:pt x="1393" y="0"/>
                  </a:moveTo>
                  <a:cubicBezTo>
                    <a:pt x="1393" y="0"/>
                    <a:pt x="1370" y="0"/>
                    <a:pt x="1347" y="23"/>
                  </a:cubicBezTo>
                  <a:cubicBezTo>
                    <a:pt x="1324" y="23"/>
                    <a:pt x="1301" y="23"/>
                    <a:pt x="1279" y="46"/>
                  </a:cubicBezTo>
                  <a:cubicBezTo>
                    <a:pt x="1256" y="46"/>
                    <a:pt x="1233" y="69"/>
                    <a:pt x="1210" y="69"/>
                  </a:cubicBezTo>
                  <a:cubicBezTo>
                    <a:pt x="1164" y="114"/>
                    <a:pt x="1119" y="137"/>
                    <a:pt x="1050" y="183"/>
                  </a:cubicBezTo>
                  <a:cubicBezTo>
                    <a:pt x="982" y="228"/>
                    <a:pt x="913" y="274"/>
                    <a:pt x="845" y="343"/>
                  </a:cubicBezTo>
                  <a:cubicBezTo>
                    <a:pt x="799" y="365"/>
                    <a:pt x="754" y="388"/>
                    <a:pt x="731" y="411"/>
                  </a:cubicBezTo>
                  <a:cubicBezTo>
                    <a:pt x="685" y="434"/>
                    <a:pt x="639" y="479"/>
                    <a:pt x="594" y="502"/>
                  </a:cubicBezTo>
                  <a:cubicBezTo>
                    <a:pt x="548" y="525"/>
                    <a:pt x="503" y="571"/>
                    <a:pt x="457" y="594"/>
                  </a:cubicBezTo>
                  <a:cubicBezTo>
                    <a:pt x="366" y="662"/>
                    <a:pt x="274" y="731"/>
                    <a:pt x="206" y="799"/>
                  </a:cubicBezTo>
                  <a:cubicBezTo>
                    <a:pt x="160" y="822"/>
                    <a:pt x="137" y="845"/>
                    <a:pt x="115" y="868"/>
                  </a:cubicBezTo>
                  <a:cubicBezTo>
                    <a:pt x="92" y="890"/>
                    <a:pt x="69" y="913"/>
                    <a:pt x="46" y="936"/>
                  </a:cubicBezTo>
                  <a:cubicBezTo>
                    <a:pt x="0" y="982"/>
                    <a:pt x="0" y="1050"/>
                    <a:pt x="23" y="1096"/>
                  </a:cubicBezTo>
                  <a:cubicBezTo>
                    <a:pt x="46" y="1096"/>
                    <a:pt x="46" y="1119"/>
                    <a:pt x="69" y="1119"/>
                  </a:cubicBezTo>
                  <a:cubicBezTo>
                    <a:pt x="97" y="1147"/>
                    <a:pt x="134" y="1166"/>
                    <a:pt x="169" y="1166"/>
                  </a:cubicBezTo>
                  <a:cubicBezTo>
                    <a:pt x="190" y="1166"/>
                    <a:pt x="211" y="1159"/>
                    <a:pt x="229" y="1141"/>
                  </a:cubicBezTo>
                  <a:cubicBezTo>
                    <a:pt x="297" y="1119"/>
                    <a:pt x="343" y="1073"/>
                    <a:pt x="388" y="1027"/>
                  </a:cubicBezTo>
                  <a:cubicBezTo>
                    <a:pt x="434" y="982"/>
                    <a:pt x="480" y="959"/>
                    <a:pt x="503" y="913"/>
                  </a:cubicBezTo>
                  <a:cubicBezTo>
                    <a:pt x="594" y="845"/>
                    <a:pt x="685" y="776"/>
                    <a:pt x="776" y="708"/>
                  </a:cubicBezTo>
                  <a:cubicBezTo>
                    <a:pt x="868" y="616"/>
                    <a:pt x="982" y="548"/>
                    <a:pt x="1096" y="457"/>
                  </a:cubicBezTo>
                  <a:cubicBezTo>
                    <a:pt x="1164" y="411"/>
                    <a:pt x="1210" y="365"/>
                    <a:pt x="1279" y="343"/>
                  </a:cubicBezTo>
                  <a:cubicBezTo>
                    <a:pt x="1324" y="320"/>
                    <a:pt x="1347" y="297"/>
                    <a:pt x="1370" y="274"/>
                  </a:cubicBezTo>
                  <a:cubicBezTo>
                    <a:pt x="1393" y="274"/>
                    <a:pt x="1393" y="274"/>
                    <a:pt x="1416" y="251"/>
                  </a:cubicBezTo>
                  <a:cubicBezTo>
                    <a:pt x="1416" y="251"/>
                    <a:pt x="1438" y="251"/>
                    <a:pt x="1438" y="228"/>
                  </a:cubicBezTo>
                  <a:cubicBezTo>
                    <a:pt x="1484" y="206"/>
                    <a:pt x="1507" y="137"/>
                    <a:pt x="1507" y="91"/>
                  </a:cubicBezTo>
                  <a:cubicBezTo>
                    <a:pt x="1507" y="69"/>
                    <a:pt x="1507" y="46"/>
                    <a:pt x="1484" y="23"/>
                  </a:cubicBezTo>
                  <a:cubicBezTo>
                    <a:pt x="1484" y="23"/>
                    <a:pt x="1461" y="0"/>
                    <a:pt x="1438"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82" name="Google Shape;7382;p25"/>
            <p:cNvSpPr/>
            <p:nvPr/>
          </p:nvSpPr>
          <p:spPr>
            <a:xfrm>
              <a:off x="7174150" y="818325"/>
              <a:ext cx="81050" cy="38350"/>
            </a:xfrm>
            <a:custGeom>
              <a:avLst/>
              <a:gdLst/>
              <a:ahLst/>
              <a:cxnLst/>
              <a:rect l="l" t="t" r="r" b="b"/>
              <a:pathLst>
                <a:path w="3242" h="1534" extrusionOk="0">
                  <a:moveTo>
                    <a:pt x="2032" y="1"/>
                  </a:moveTo>
                  <a:cubicBezTo>
                    <a:pt x="1941" y="1"/>
                    <a:pt x="1849" y="24"/>
                    <a:pt x="1781" y="24"/>
                  </a:cubicBezTo>
                  <a:cubicBezTo>
                    <a:pt x="1667" y="47"/>
                    <a:pt x="1553" y="47"/>
                    <a:pt x="1439" y="92"/>
                  </a:cubicBezTo>
                  <a:cubicBezTo>
                    <a:pt x="1347" y="115"/>
                    <a:pt x="1256" y="138"/>
                    <a:pt x="1142" y="161"/>
                  </a:cubicBezTo>
                  <a:cubicBezTo>
                    <a:pt x="1051" y="206"/>
                    <a:pt x="936" y="252"/>
                    <a:pt x="845" y="298"/>
                  </a:cubicBezTo>
                  <a:cubicBezTo>
                    <a:pt x="754" y="343"/>
                    <a:pt x="640" y="389"/>
                    <a:pt x="548" y="457"/>
                  </a:cubicBezTo>
                  <a:cubicBezTo>
                    <a:pt x="457" y="503"/>
                    <a:pt x="389" y="549"/>
                    <a:pt x="297" y="594"/>
                  </a:cubicBezTo>
                  <a:cubicBezTo>
                    <a:pt x="252" y="640"/>
                    <a:pt x="206" y="663"/>
                    <a:pt x="160" y="686"/>
                  </a:cubicBezTo>
                  <a:cubicBezTo>
                    <a:pt x="138" y="709"/>
                    <a:pt x="115" y="731"/>
                    <a:pt x="92" y="754"/>
                  </a:cubicBezTo>
                  <a:cubicBezTo>
                    <a:pt x="69" y="754"/>
                    <a:pt x="46" y="800"/>
                    <a:pt x="46" y="823"/>
                  </a:cubicBezTo>
                  <a:cubicBezTo>
                    <a:pt x="23" y="845"/>
                    <a:pt x="1" y="868"/>
                    <a:pt x="1" y="914"/>
                  </a:cubicBezTo>
                  <a:cubicBezTo>
                    <a:pt x="1" y="960"/>
                    <a:pt x="23" y="1005"/>
                    <a:pt x="69" y="1051"/>
                  </a:cubicBezTo>
                  <a:cubicBezTo>
                    <a:pt x="92" y="1074"/>
                    <a:pt x="138" y="1097"/>
                    <a:pt x="183" y="1097"/>
                  </a:cubicBezTo>
                  <a:cubicBezTo>
                    <a:pt x="229" y="1119"/>
                    <a:pt x="275" y="1165"/>
                    <a:pt x="320" y="1188"/>
                  </a:cubicBezTo>
                  <a:cubicBezTo>
                    <a:pt x="343" y="1188"/>
                    <a:pt x="366" y="1211"/>
                    <a:pt x="389" y="1233"/>
                  </a:cubicBezTo>
                  <a:cubicBezTo>
                    <a:pt x="366" y="1233"/>
                    <a:pt x="366" y="1211"/>
                    <a:pt x="343" y="1211"/>
                  </a:cubicBezTo>
                  <a:lnTo>
                    <a:pt x="343" y="1211"/>
                  </a:lnTo>
                  <a:cubicBezTo>
                    <a:pt x="411" y="1256"/>
                    <a:pt x="480" y="1302"/>
                    <a:pt x="548" y="1370"/>
                  </a:cubicBezTo>
                  <a:cubicBezTo>
                    <a:pt x="571" y="1416"/>
                    <a:pt x="617" y="1462"/>
                    <a:pt x="663" y="1507"/>
                  </a:cubicBezTo>
                  <a:cubicBezTo>
                    <a:pt x="691" y="1527"/>
                    <a:pt x="724" y="1534"/>
                    <a:pt x="756" y="1534"/>
                  </a:cubicBezTo>
                  <a:cubicBezTo>
                    <a:pt x="800" y="1534"/>
                    <a:pt x="842" y="1521"/>
                    <a:pt x="868" y="1507"/>
                  </a:cubicBezTo>
                  <a:cubicBezTo>
                    <a:pt x="914" y="1485"/>
                    <a:pt x="936" y="1462"/>
                    <a:pt x="959" y="1439"/>
                  </a:cubicBezTo>
                  <a:cubicBezTo>
                    <a:pt x="982" y="1416"/>
                    <a:pt x="1028" y="1393"/>
                    <a:pt x="1051" y="1370"/>
                  </a:cubicBezTo>
                  <a:lnTo>
                    <a:pt x="1142" y="1279"/>
                  </a:lnTo>
                  <a:cubicBezTo>
                    <a:pt x="1210" y="1233"/>
                    <a:pt x="1279" y="1188"/>
                    <a:pt x="1347" y="1142"/>
                  </a:cubicBezTo>
                  <a:cubicBezTo>
                    <a:pt x="1416" y="1074"/>
                    <a:pt x="1507" y="1028"/>
                    <a:pt x="1598" y="960"/>
                  </a:cubicBezTo>
                  <a:cubicBezTo>
                    <a:pt x="1758" y="868"/>
                    <a:pt x="1941" y="777"/>
                    <a:pt x="2123" y="686"/>
                  </a:cubicBezTo>
                  <a:cubicBezTo>
                    <a:pt x="2260" y="640"/>
                    <a:pt x="2397" y="594"/>
                    <a:pt x="2534" y="549"/>
                  </a:cubicBezTo>
                  <a:lnTo>
                    <a:pt x="2785" y="549"/>
                  </a:lnTo>
                  <a:cubicBezTo>
                    <a:pt x="2854" y="572"/>
                    <a:pt x="2899" y="572"/>
                    <a:pt x="2968" y="594"/>
                  </a:cubicBezTo>
                  <a:cubicBezTo>
                    <a:pt x="2991" y="617"/>
                    <a:pt x="3014" y="617"/>
                    <a:pt x="3059" y="640"/>
                  </a:cubicBezTo>
                  <a:cubicBezTo>
                    <a:pt x="3074" y="640"/>
                    <a:pt x="3090" y="650"/>
                    <a:pt x="3105" y="650"/>
                  </a:cubicBezTo>
                  <a:cubicBezTo>
                    <a:pt x="3112" y="650"/>
                    <a:pt x="3120" y="648"/>
                    <a:pt x="3128" y="640"/>
                  </a:cubicBezTo>
                  <a:cubicBezTo>
                    <a:pt x="3173" y="640"/>
                    <a:pt x="3196" y="617"/>
                    <a:pt x="3196" y="594"/>
                  </a:cubicBezTo>
                  <a:cubicBezTo>
                    <a:pt x="3242" y="526"/>
                    <a:pt x="3219" y="457"/>
                    <a:pt x="3150" y="435"/>
                  </a:cubicBezTo>
                  <a:cubicBezTo>
                    <a:pt x="3105" y="412"/>
                    <a:pt x="3059" y="389"/>
                    <a:pt x="2991" y="366"/>
                  </a:cubicBezTo>
                  <a:cubicBezTo>
                    <a:pt x="2968" y="343"/>
                    <a:pt x="2922" y="343"/>
                    <a:pt x="2877" y="343"/>
                  </a:cubicBezTo>
                  <a:cubicBezTo>
                    <a:pt x="2877" y="275"/>
                    <a:pt x="2831" y="229"/>
                    <a:pt x="2785" y="229"/>
                  </a:cubicBezTo>
                  <a:cubicBezTo>
                    <a:pt x="2717" y="206"/>
                    <a:pt x="2648" y="206"/>
                    <a:pt x="2580" y="184"/>
                  </a:cubicBezTo>
                  <a:lnTo>
                    <a:pt x="2443" y="184"/>
                  </a:lnTo>
                  <a:cubicBezTo>
                    <a:pt x="2443" y="115"/>
                    <a:pt x="2374" y="47"/>
                    <a:pt x="2306" y="24"/>
                  </a:cubicBezTo>
                  <a:cubicBezTo>
                    <a:pt x="2260" y="24"/>
                    <a:pt x="2215" y="1"/>
                    <a:pt x="2169" y="1"/>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83" name="Google Shape;7383;p25"/>
            <p:cNvSpPr/>
            <p:nvPr/>
          </p:nvSpPr>
          <p:spPr>
            <a:xfrm>
              <a:off x="7208950" y="824050"/>
              <a:ext cx="29700" cy="8375"/>
            </a:xfrm>
            <a:custGeom>
              <a:avLst/>
              <a:gdLst/>
              <a:ahLst/>
              <a:cxnLst/>
              <a:rect l="l" t="t" r="r" b="b"/>
              <a:pathLst>
                <a:path w="1188" h="335" extrusionOk="0">
                  <a:moveTo>
                    <a:pt x="686" y="0"/>
                  </a:moveTo>
                  <a:cubicBezTo>
                    <a:pt x="617" y="0"/>
                    <a:pt x="549" y="23"/>
                    <a:pt x="503" y="46"/>
                  </a:cubicBezTo>
                  <a:cubicBezTo>
                    <a:pt x="389" y="69"/>
                    <a:pt x="298" y="91"/>
                    <a:pt x="206" y="137"/>
                  </a:cubicBezTo>
                  <a:cubicBezTo>
                    <a:pt x="161" y="160"/>
                    <a:pt x="92" y="206"/>
                    <a:pt x="47" y="228"/>
                  </a:cubicBezTo>
                  <a:cubicBezTo>
                    <a:pt x="1" y="251"/>
                    <a:pt x="1" y="274"/>
                    <a:pt x="24" y="297"/>
                  </a:cubicBezTo>
                  <a:cubicBezTo>
                    <a:pt x="24" y="324"/>
                    <a:pt x="39" y="335"/>
                    <a:pt x="57" y="335"/>
                  </a:cubicBezTo>
                  <a:cubicBezTo>
                    <a:pt x="69" y="335"/>
                    <a:pt x="83" y="329"/>
                    <a:pt x="92" y="320"/>
                  </a:cubicBezTo>
                  <a:cubicBezTo>
                    <a:pt x="161" y="297"/>
                    <a:pt x="206" y="274"/>
                    <a:pt x="275" y="251"/>
                  </a:cubicBezTo>
                  <a:lnTo>
                    <a:pt x="252" y="251"/>
                  </a:lnTo>
                  <a:cubicBezTo>
                    <a:pt x="321" y="228"/>
                    <a:pt x="389" y="206"/>
                    <a:pt x="457" y="183"/>
                  </a:cubicBezTo>
                  <a:cubicBezTo>
                    <a:pt x="549" y="160"/>
                    <a:pt x="617" y="137"/>
                    <a:pt x="686" y="114"/>
                  </a:cubicBezTo>
                  <a:lnTo>
                    <a:pt x="914" y="114"/>
                  </a:lnTo>
                  <a:cubicBezTo>
                    <a:pt x="937" y="114"/>
                    <a:pt x="960" y="114"/>
                    <a:pt x="982" y="137"/>
                  </a:cubicBezTo>
                  <a:cubicBezTo>
                    <a:pt x="1028" y="137"/>
                    <a:pt x="1051" y="137"/>
                    <a:pt x="1074" y="160"/>
                  </a:cubicBezTo>
                  <a:lnTo>
                    <a:pt x="1142" y="160"/>
                  </a:lnTo>
                  <a:cubicBezTo>
                    <a:pt x="1142" y="160"/>
                    <a:pt x="1165" y="160"/>
                    <a:pt x="1165" y="137"/>
                  </a:cubicBezTo>
                  <a:cubicBezTo>
                    <a:pt x="1188" y="114"/>
                    <a:pt x="1188" y="114"/>
                    <a:pt x="1165" y="91"/>
                  </a:cubicBezTo>
                  <a:cubicBezTo>
                    <a:pt x="1165" y="69"/>
                    <a:pt x="1165" y="69"/>
                    <a:pt x="1142" y="46"/>
                  </a:cubicBezTo>
                  <a:cubicBezTo>
                    <a:pt x="1097" y="46"/>
                    <a:pt x="1074" y="23"/>
                    <a:pt x="1028" y="0"/>
                  </a:cubicBezTo>
                  <a:close/>
                </a:path>
              </a:pathLst>
            </a:custGeom>
            <a:solidFill>
              <a:srgbClr val="4EB9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84" name="Google Shape;7384;p25"/>
            <p:cNvSpPr/>
            <p:nvPr/>
          </p:nvSpPr>
          <p:spPr>
            <a:xfrm>
              <a:off x="7206675" y="840025"/>
              <a:ext cx="40550" cy="22650"/>
            </a:xfrm>
            <a:custGeom>
              <a:avLst/>
              <a:gdLst/>
              <a:ahLst/>
              <a:cxnLst/>
              <a:rect l="l" t="t" r="r" b="b"/>
              <a:pathLst>
                <a:path w="1622" h="906" extrusionOk="0">
                  <a:moveTo>
                    <a:pt x="1553" y="0"/>
                  </a:moveTo>
                  <a:cubicBezTo>
                    <a:pt x="1439" y="23"/>
                    <a:pt x="1302" y="69"/>
                    <a:pt x="1165" y="114"/>
                  </a:cubicBezTo>
                  <a:cubicBezTo>
                    <a:pt x="1028" y="160"/>
                    <a:pt x="891" y="206"/>
                    <a:pt x="754" y="274"/>
                  </a:cubicBezTo>
                  <a:cubicBezTo>
                    <a:pt x="617" y="343"/>
                    <a:pt x="503" y="411"/>
                    <a:pt x="366" y="480"/>
                  </a:cubicBezTo>
                  <a:cubicBezTo>
                    <a:pt x="320" y="502"/>
                    <a:pt x="252" y="548"/>
                    <a:pt x="206" y="571"/>
                  </a:cubicBezTo>
                  <a:cubicBezTo>
                    <a:pt x="160" y="594"/>
                    <a:pt x="138" y="617"/>
                    <a:pt x="115" y="639"/>
                  </a:cubicBezTo>
                  <a:cubicBezTo>
                    <a:pt x="92" y="639"/>
                    <a:pt x="69" y="662"/>
                    <a:pt x="69" y="685"/>
                  </a:cubicBezTo>
                  <a:cubicBezTo>
                    <a:pt x="46" y="685"/>
                    <a:pt x="23" y="731"/>
                    <a:pt x="1" y="754"/>
                  </a:cubicBezTo>
                  <a:cubicBezTo>
                    <a:pt x="1" y="754"/>
                    <a:pt x="1" y="776"/>
                    <a:pt x="1" y="799"/>
                  </a:cubicBezTo>
                  <a:cubicBezTo>
                    <a:pt x="1" y="822"/>
                    <a:pt x="1" y="868"/>
                    <a:pt x="23" y="890"/>
                  </a:cubicBezTo>
                  <a:cubicBezTo>
                    <a:pt x="42" y="900"/>
                    <a:pt x="65" y="905"/>
                    <a:pt x="89" y="905"/>
                  </a:cubicBezTo>
                  <a:cubicBezTo>
                    <a:pt x="122" y="905"/>
                    <a:pt x="157" y="894"/>
                    <a:pt x="183" y="868"/>
                  </a:cubicBezTo>
                  <a:cubicBezTo>
                    <a:pt x="206" y="845"/>
                    <a:pt x="252" y="822"/>
                    <a:pt x="275" y="799"/>
                  </a:cubicBezTo>
                  <a:cubicBezTo>
                    <a:pt x="297" y="776"/>
                    <a:pt x="320" y="754"/>
                    <a:pt x="343" y="731"/>
                  </a:cubicBezTo>
                  <a:cubicBezTo>
                    <a:pt x="457" y="639"/>
                    <a:pt x="594" y="571"/>
                    <a:pt x="731" y="480"/>
                  </a:cubicBezTo>
                  <a:cubicBezTo>
                    <a:pt x="800" y="434"/>
                    <a:pt x="868" y="388"/>
                    <a:pt x="936" y="343"/>
                  </a:cubicBezTo>
                  <a:cubicBezTo>
                    <a:pt x="1005" y="320"/>
                    <a:pt x="1073" y="274"/>
                    <a:pt x="1142" y="251"/>
                  </a:cubicBezTo>
                  <a:cubicBezTo>
                    <a:pt x="1188" y="229"/>
                    <a:pt x="1210" y="229"/>
                    <a:pt x="1233" y="206"/>
                  </a:cubicBezTo>
                  <a:cubicBezTo>
                    <a:pt x="1302" y="183"/>
                    <a:pt x="1347" y="160"/>
                    <a:pt x="1416" y="137"/>
                  </a:cubicBezTo>
                  <a:cubicBezTo>
                    <a:pt x="1461" y="114"/>
                    <a:pt x="1530" y="114"/>
                    <a:pt x="1576" y="92"/>
                  </a:cubicBezTo>
                  <a:cubicBezTo>
                    <a:pt x="1621" y="92"/>
                    <a:pt x="1621" y="46"/>
                    <a:pt x="1621" y="23"/>
                  </a:cubicBezTo>
                  <a:cubicBezTo>
                    <a:pt x="1621" y="0"/>
                    <a:pt x="1598" y="0"/>
                    <a:pt x="1576" y="0"/>
                  </a:cubicBezTo>
                  <a:close/>
                </a:path>
              </a:pathLst>
            </a:custGeom>
            <a:solidFill>
              <a:srgbClr val="FFFFFF">
                <a:alpha val="22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85" name="Google Shape;7385;p25"/>
            <p:cNvSpPr/>
            <p:nvPr/>
          </p:nvSpPr>
          <p:spPr>
            <a:xfrm>
              <a:off x="6840900" y="1036300"/>
              <a:ext cx="42250" cy="41725"/>
            </a:xfrm>
            <a:custGeom>
              <a:avLst/>
              <a:gdLst/>
              <a:ahLst/>
              <a:cxnLst/>
              <a:rect l="l" t="t" r="r" b="b"/>
              <a:pathLst>
                <a:path w="1690" h="1669" extrusionOk="0">
                  <a:moveTo>
                    <a:pt x="840" y="0"/>
                  </a:moveTo>
                  <a:cubicBezTo>
                    <a:pt x="827" y="0"/>
                    <a:pt x="813" y="1"/>
                    <a:pt x="800" y="1"/>
                  </a:cubicBezTo>
                  <a:cubicBezTo>
                    <a:pt x="343" y="24"/>
                    <a:pt x="1" y="412"/>
                    <a:pt x="23" y="869"/>
                  </a:cubicBezTo>
                  <a:cubicBezTo>
                    <a:pt x="46" y="1311"/>
                    <a:pt x="412" y="1668"/>
                    <a:pt x="850" y="1668"/>
                  </a:cubicBezTo>
                  <a:cubicBezTo>
                    <a:pt x="864" y="1668"/>
                    <a:pt x="877" y="1668"/>
                    <a:pt x="891" y="1667"/>
                  </a:cubicBezTo>
                  <a:cubicBezTo>
                    <a:pt x="1347" y="1645"/>
                    <a:pt x="1690" y="1257"/>
                    <a:pt x="1667" y="800"/>
                  </a:cubicBezTo>
                  <a:cubicBezTo>
                    <a:pt x="1645" y="357"/>
                    <a:pt x="1279" y="0"/>
                    <a:pt x="8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86" name="Google Shape;7386;p25"/>
            <p:cNvSpPr/>
            <p:nvPr/>
          </p:nvSpPr>
          <p:spPr>
            <a:xfrm>
              <a:off x="6834625" y="1100200"/>
              <a:ext cx="42825" cy="41725"/>
            </a:xfrm>
            <a:custGeom>
              <a:avLst/>
              <a:gdLst/>
              <a:ahLst/>
              <a:cxnLst/>
              <a:rect l="l" t="t" r="r" b="b"/>
              <a:pathLst>
                <a:path w="1713" h="1669" extrusionOk="0">
                  <a:moveTo>
                    <a:pt x="863" y="1"/>
                  </a:moveTo>
                  <a:cubicBezTo>
                    <a:pt x="849" y="1"/>
                    <a:pt x="836" y="1"/>
                    <a:pt x="822" y="2"/>
                  </a:cubicBezTo>
                  <a:cubicBezTo>
                    <a:pt x="366" y="24"/>
                    <a:pt x="1" y="412"/>
                    <a:pt x="23" y="869"/>
                  </a:cubicBezTo>
                  <a:cubicBezTo>
                    <a:pt x="46" y="1312"/>
                    <a:pt x="411" y="1669"/>
                    <a:pt x="850" y="1669"/>
                  </a:cubicBezTo>
                  <a:cubicBezTo>
                    <a:pt x="864" y="1669"/>
                    <a:pt x="877" y="1669"/>
                    <a:pt x="891" y="1668"/>
                  </a:cubicBezTo>
                  <a:cubicBezTo>
                    <a:pt x="1347" y="1645"/>
                    <a:pt x="1712" y="1257"/>
                    <a:pt x="1690" y="800"/>
                  </a:cubicBezTo>
                  <a:cubicBezTo>
                    <a:pt x="1667" y="358"/>
                    <a:pt x="1302" y="1"/>
                    <a:pt x="8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87" name="Google Shape;7387;p25"/>
            <p:cNvSpPr/>
            <p:nvPr/>
          </p:nvSpPr>
          <p:spPr>
            <a:xfrm>
              <a:off x="6903675" y="1109325"/>
              <a:ext cx="42250" cy="41750"/>
            </a:xfrm>
            <a:custGeom>
              <a:avLst/>
              <a:gdLst/>
              <a:ahLst/>
              <a:cxnLst/>
              <a:rect l="l" t="t" r="r" b="b"/>
              <a:pathLst>
                <a:path w="1690" h="1670" extrusionOk="0">
                  <a:moveTo>
                    <a:pt x="840" y="1"/>
                  </a:moveTo>
                  <a:cubicBezTo>
                    <a:pt x="826" y="1"/>
                    <a:pt x="813" y="1"/>
                    <a:pt x="799" y="2"/>
                  </a:cubicBezTo>
                  <a:cubicBezTo>
                    <a:pt x="343" y="25"/>
                    <a:pt x="0" y="413"/>
                    <a:pt x="23" y="869"/>
                  </a:cubicBezTo>
                  <a:cubicBezTo>
                    <a:pt x="45" y="1312"/>
                    <a:pt x="411" y="1669"/>
                    <a:pt x="850" y="1669"/>
                  </a:cubicBezTo>
                  <a:cubicBezTo>
                    <a:pt x="863" y="1669"/>
                    <a:pt x="877" y="1669"/>
                    <a:pt x="891" y="1668"/>
                  </a:cubicBezTo>
                  <a:cubicBezTo>
                    <a:pt x="1347" y="1645"/>
                    <a:pt x="1689" y="1257"/>
                    <a:pt x="1667" y="801"/>
                  </a:cubicBezTo>
                  <a:cubicBezTo>
                    <a:pt x="1645" y="358"/>
                    <a:pt x="1279" y="1"/>
                    <a:pt x="84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88" name="Google Shape;7388;p25"/>
            <p:cNvSpPr/>
            <p:nvPr/>
          </p:nvSpPr>
          <p:spPr>
            <a:xfrm>
              <a:off x="6923075" y="1173850"/>
              <a:ext cx="41675" cy="41100"/>
            </a:xfrm>
            <a:custGeom>
              <a:avLst/>
              <a:gdLst/>
              <a:ahLst/>
              <a:cxnLst/>
              <a:rect l="l" t="t" r="r" b="b"/>
              <a:pathLst>
                <a:path w="1667" h="1644" extrusionOk="0">
                  <a:moveTo>
                    <a:pt x="799" y="0"/>
                  </a:moveTo>
                  <a:cubicBezTo>
                    <a:pt x="343" y="23"/>
                    <a:pt x="0" y="411"/>
                    <a:pt x="23" y="867"/>
                  </a:cubicBezTo>
                  <a:cubicBezTo>
                    <a:pt x="23" y="1255"/>
                    <a:pt x="320" y="1575"/>
                    <a:pt x="708" y="1643"/>
                  </a:cubicBezTo>
                  <a:cubicBezTo>
                    <a:pt x="982" y="1415"/>
                    <a:pt x="1302" y="1210"/>
                    <a:pt x="1621" y="1027"/>
                  </a:cubicBezTo>
                  <a:lnTo>
                    <a:pt x="1644" y="1027"/>
                  </a:lnTo>
                  <a:cubicBezTo>
                    <a:pt x="1667" y="959"/>
                    <a:pt x="1667" y="867"/>
                    <a:pt x="1667" y="776"/>
                  </a:cubicBezTo>
                  <a:cubicBezTo>
                    <a:pt x="1644" y="342"/>
                    <a:pt x="1279" y="0"/>
                    <a:pt x="84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89" name="Google Shape;7389;p25"/>
            <p:cNvSpPr/>
            <p:nvPr/>
          </p:nvSpPr>
          <p:spPr>
            <a:xfrm>
              <a:off x="6852875" y="1174950"/>
              <a:ext cx="42250" cy="41175"/>
            </a:xfrm>
            <a:custGeom>
              <a:avLst/>
              <a:gdLst/>
              <a:ahLst/>
              <a:cxnLst/>
              <a:rect l="l" t="t" r="r" b="b"/>
              <a:pathLst>
                <a:path w="1690" h="1647" extrusionOk="0">
                  <a:moveTo>
                    <a:pt x="845" y="1"/>
                  </a:moveTo>
                  <a:cubicBezTo>
                    <a:pt x="830" y="1"/>
                    <a:pt x="815" y="1"/>
                    <a:pt x="800" y="2"/>
                  </a:cubicBezTo>
                  <a:cubicBezTo>
                    <a:pt x="343" y="25"/>
                    <a:pt x="1" y="413"/>
                    <a:pt x="24" y="869"/>
                  </a:cubicBezTo>
                  <a:cubicBezTo>
                    <a:pt x="46" y="1311"/>
                    <a:pt x="410" y="1646"/>
                    <a:pt x="848" y="1646"/>
                  </a:cubicBezTo>
                  <a:cubicBezTo>
                    <a:pt x="862" y="1646"/>
                    <a:pt x="877" y="1646"/>
                    <a:pt x="891" y="1645"/>
                  </a:cubicBezTo>
                  <a:cubicBezTo>
                    <a:pt x="1348" y="1645"/>
                    <a:pt x="1690" y="1234"/>
                    <a:pt x="1667" y="778"/>
                  </a:cubicBezTo>
                  <a:cubicBezTo>
                    <a:pt x="1667" y="336"/>
                    <a:pt x="1303" y="1"/>
                    <a:pt x="8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90" name="Google Shape;7390;p25"/>
            <p:cNvSpPr/>
            <p:nvPr/>
          </p:nvSpPr>
          <p:spPr>
            <a:xfrm>
              <a:off x="6755875" y="1106475"/>
              <a:ext cx="42825" cy="41175"/>
            </a:xfrm>
            <a:custGeom>
              <a:avLst/>
              <a:gdLst/>
              <a:ahLst/>
              <a:cxnLst/>
              <a:rect l="l" t="t" r="r" b="b"/>
              <a:pathLst>
                <a:path w="1713" h="1647" extrusionOk="0">
                  <a:moveTo>
                    <a:pt x="865" y="1"/>
                  </a:moveTo>
                  <a:cubicBezTo>
                    <a:pt x="851" y="1"/>
                    <a:pt x="837" y="1"/>
                    <a:pt x="822" y="2"/>
                  </a:cubicBezTo>
                  <a:cubicBezTo>
                    <a:pt x="366" y="25"/>
                    <a:pt x="1" y="413"/>
                    <a:pt x="23" y="869"/>
                  </a:cubicBezTo>
                  <a:cubicBezTo>
                    <a:pt x="46" y="1311"/>
                    <a:pt x="410" y="1646"/>
                    <a:pt x="848" y="1646"/>
                  </a:cubicBezTo>
                  <a:cubicBezTo>
                    <a:pt x="862" y="1646"/>
                    <a:pt x="876" y="1646"/>
                    <a:pt x="891" y="1645"/>
                  </a:cubicBezTo>
                  <a:cubicBezTo>
                    <a:pt x="1347" y="1622"/>
                    <a:pt x="1713" y="1234"/>
                    <a:pt x="1690" y="778"/>
                  </a:cubicBezTo>
                  <a:cubicBezTo>
                    <a:pt x="1668" y="336"/>
                    <a:pt x="1303" y="1"/>
                    <a:pt x="86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91" name="Google Shape;7391;p25"/>
            <p:cNvSpPr/>
            <p:nvPr/>
          </p:nvSpPr>
          <p:spPr>
            <a:xfrm>
              <a:off x="6767850" y="1170950"/>
              <a:ext cx="42825" cy="41750"/>
            </a:xfrm>
            <a:custGeom>
              <a:avLst/>
              <a:gdLst/>
              <a:ahLst/>
              <a:cxnLst/>
              <a:rect l="l" t="t" r="r" b="b"/>
              <a:pathLst>
                <a:path w="1713" h="1670" extrusionOk="0">
                  <a:moveTo>
                    <a:pt x="863" y="1"/>
                  </a:moveTo>
                  <a:cubicBezTo>
                    <a:pt x="850" y="1"/>
                    <a:pt x="836" y="1"/>
                    <a:pt x="823" y="2"/>
                  </a:cubicBezTo>
                  <a:cubicBezTo>
                    <a:pt x="366" y="25"/>
                    <a:pt x="1" y="413"/>
                    <a:pt x="24" y="869"/>
                  </a:cubicBezTo>
                  <a:cubicBezTo>
                    <a:pt x="46" y="1312"/>
                    <a:pt x="412" y="1669"/>
                    <a:pt x="851" y="1669"/>
                  </a:cubicBezTo>
                  <a:cubicBezTo>
                    <a:pt x="864" y="1669"/>
                    <a:pt x="878" y="1669"/>
                    <a:pt x="891" y="1668"/>
                  </a:cubicBezTo>
                  <a:cubicBezTo>
                    <a:pt x="1348" y="1645"/>
                    <a:pt x="1713" y="1257"/>
                    <a:pt x="1690" y="801"/>
                  </a:cubicBezTo>
                  <a:cubicBezTo>
                    <a:pt x="1668" y="358"/>
                    <a:pt x="1302" y="1"/>
                    <a:pt x="86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92" name="Google Shape;7392;p25"/>
            <p:cNvSpPr/>
            <p:nvPr/>
          </p:nvSpPr>
          <p:spPr>
            <a:xfrm>
              <a:off x="6806675" y="1246875"/>
              <a:ext cx="42250" cy="38825"/>
            </a:xfrm>
            <a:custGeom>
              <a:avLst/>
              <a:gdLst/>
              <a:ahLst/>
              <a:cxnLst/>
              <a:rect l="l" t="t" r="r" b="b"/>
              <a:pathLst>
                <a:path w="1690" h="1553" extrusionOk="0">
                  <a:moveTo>
                    <a:pt x="845" y="1"/>
                  </a:moveTo>
                  <a:cubicBezTo>
                    <a:pt x="845" y="1"/>
                    <a:pt x="822" y="24"/>
                    <a:pt x="822" y="24"/>
                  </a:cubicBezTo>
                  <a:cubicBezTo>
                    <a:pt x="365" y="24"/>
                    <a:pt x="0" y="412"/>
                    <a:pt x="23" y="868"/>
                  </a:cubicBezTo>
                  <a:cubicBezTo>
                    <a:pt x="46" y="1165"/>
                    <a:pt x="206" y="1439"/>
                    <a:pt x="434" y="1553"/>
                  </a:cubicBezTo>
                  <a:cubicBezTo>
                    <a:pt x="594" y="1484"/>
                    <a:pt x="731" y="1393"/>
                    <a:pt x="890" y="1325"/>
                  </a:cubicBezTo>
                  <a:cubicBezTo>
                    <a:pt x="1141" y="1188"/>
                    <a:pt x="1415" y="1051"/>
                    <a:pt x="1666" y="914"/>
                  </a:cubicBezTo>
                  <a:cubicBezTo>
                    <a:pt x="1689" y="868"/>
                    <a:pt x="1689" y="845"/>
                    <a:pt x="1689" y="800"/>
                  </a:cubicBezTo>
                  <a:cubicBezTo>
                    <a:pt x="1666" y="366"/>
                    <a:pt x="1301" y="1"/>
                    <a:pt x="8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93" name="Google Shape;7393;p25"/>
            <p:cNvSpPr/>
            <p:nvPr/>
          </p:nvSpPr>
          <p:spPr>
            <a:xfrm>
              <a:off x="6730775" y="1249125"/>
              <a:ext cx="42250" cy="41175"/>
            </a:xfrm>
            <a:custGeom>
              <a:avLst/>
              <a:gdLst/>
              <a:ahLst/>
              <a:cxnLst/>
              <a:rect l="l" t="t" r="r" b="b"/>
              <a:pathLst>
                <a:path w="1690" h="1647" extrusionOk="0">
                  <a:moveTo>
                    <a:pt x="842" y="1"/>
                  </a:moveTo>
                  <a:cubicBezTo>
                    <a:pt x="828" y="1"/>
                    <a:pt x="814" y="1"/>
                    <a:pt x="799" y="2"/>
                  </a:cubicBezTo>
                  <a:cubicBezTo>
                    <a:pt x="343" y="25"/>
                    <a:pt x="0" y="413"/>
                    <a:pt x="23" y="869"/>
                  </a:cubicBezTo>
                  <a:cubicBezTo>
                    <a:pt x="45" y="1311"/>
                    <a:pt x="410" y="1647"/>
                    <a:pt x="847" y="1647"/>
                  </a:cubicBezTo>
                  <a:cubicBezTo>
                    <a:pt x="862" y="1647"/>
                    <a:pt x="876" y="1646"/>
                    <a:pt x="891" y="1645"/>
                  </a:cubicBezTo>
                  <a:cubicBezTo>
                    <a:pt x="1347" y="1623"/>
                    <a:pt x="1689" y="1235"/>
                    <a:pt x="1667" y="778"/>
                  </a:cubicBezTo>
                  <a:cubicBezTo>
                    <a:pt x="1644" y="336"/>
                    <a:pt x="1280" y="1"/>
                    <a:pt x="84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94" name="Google Shape;7394;p25"/>
            <p:cNvSpPr/>
            <p:nvPr/>
          </p:nvSpPr>
          <p:spPr>
            <a:xfrm>
              <a:off x="6650300" y="1236600"/>
              <a:ext cx="41700" cy="41700"/>
            </a:xfrm>
            <a:custGeom>
              <a:avLst/>
              <a:gdLst/>
              <a:ahLst/>
              <a:cxnLst/>
              <a:rect l="l" t="t" r="r" b="b"/>
              <a:pathLst>
                <a:path w="1668" h="1668" extrusionOk="0">
                  <a:moveTo>
                    <a:pt x="777" y="1"/>
                  </a:moveTo>
                  <a:cubicBezTo>
                    <a:pt x="709" y="1"/>
                    <a:pt x="640" y="24"/>
                    <a:pt x="572" y="47"/>
                  </a:cubicBezTo>
                  <a:cubicBezTo>
                    <a:pt x="572" y="47"/>
                    <a:pt x="572" y="69"/>
                    <a:pt x="572" y="69"/>
                  </a:cubicBezTo>
                  <a:cubicBezTo>
                    <a:pt x="480" y="229"/>
                    <a:pt x="389" y="366"/>
                    <a:pt x="275" y="526"/>
                  </a:cubicBezTo>
                  <a:cubicBezTo>
                    <a:pt x="229" y="594"/>
                    <a:pt x="161" y="663"/>
                    <a:pt x="115" y="731"/>
                  </a:cubicBezTo>
                  <a:lnTo>
                    <a:pt x="69" y="777"/>
                  </a:lnTo>
                  <a:cubicBezTo>
                    <a:pt x="47" y="823"/>
                    <a:pt x="24" y="845"/>
                    <a:pt x="1" y="891"/>
                  </a:cubicBezTo>
                  <a:cubicBezTo>
                    <a:pt x="24" y="1348"/>
                    <a:pt x="412" y="1667"/>
                    <a:pt x="868" y="1667"/>
                  </a:cubicBezTo>
                  <a:cubicBezTo>
                    <a:pt x="1325" y="1644"/>
                    <a:pt x="1667" y="1256"/>
                    <a:pt x="1644" y="800"/>
                  </a:cubicBezTo>
                  <a:cubicBezTo>
                    <a:pt x="1622" y="343"/>
                    <a:pt x="1256" y="1"/>
                    <a:pt x="82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95" name="Google Shape;7395;p25"/>
            <p:cNvSpPr/>
            <p:nvPr/>
          </p:nvSpPr>
          <p:spPr>
            <a:xfrm>
              <a:off x="6709075" y="1167550"/>
              <a:ext cx="3450" cy="4025"/>
            </a:xfrm>
            <a:custGeom>
              <a:avLst/>
              <a:gdLst/>
              <a:ahLst/>
              <a:cxnLst/>
              <a:rect l="l" t="t" r="r" b="b"/>
              <a:pathLst>
                <a:path w="138" h="161" extrusionOk="0">
                  <a:moveTo>
                    <a:pt x="1" y="161"/>
                  </a:moveTo>
                  <a:cubicBezTo>
                    <a:pt x="47" y="115"/>
                    <a:pt x="92" y="69"/>
                    <a:pt x="138" y="1"/>
                  </a:cubicBezTo>
                  <a:cubicBezTo>
                    <a:pt x="138" y="1"/>
                    <a:pt x="138" y="1"/>
                    <a:pt x="138" y="1"/>
                  </a:cubicBezTo>
                  <a:cubicBezTo>
                    <a:pt x="92" y="69"/>
                    <a:pt x="47" y="115"/>
                    <a:pt x="1" y="161"/>
                  </a:cubicBezTo>
                  <a:close/>
                </a:path>
              </a:pathLst>
            </a:custGeom>
            <a:solidFill>
              <a:srgbClr val="FEA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96" name="Google Shape;7396;p25"/>
            <p:cNvSpPr/>
            <p:nvPr/>
          </p:nvSpPr>
          <p:spPr>
            <a:xfrm>
              <a:off x="6693100" y="1168700"/>
              <a:ext cx="38275" cy="40550"/>
            </a:xfrm>
            <a:custGeom>
              <a:avLst/>
              <a:gdLst/>
              <a:ahLst/>
              <a:cxnLst/>
              <a:rect l="l" t="t" r="r" b="b"/>
              <a:pathLst>
                <a:path w="1531" h="1622" extrusionOk="0">
                  <a:moveTo>
                    <a:pt x="960" y="1"/>
                  </a:moveTo>
                  <a:cubicBezTo>
                    <a:pt x="891" y="92"/>
                    <a:pt x="823" y="160"/>
                    <a:pt x="754" y="252"/>
                  </a:cubicBezTo>
                  <a:cubicBezTo>
                    <a:pt x="526" y="594"/>
                    <a:pt x="275" y="936"/>
                    <a:pt x="1" y="1256"/>
                  </a:cubicBezTo>
                  <a:cubicBezTo>
                    <a:pt x="161" y="1484"/>
                    <a:pt x="435" y="1621"/>
                    <a:pt x="731" y="1621"/>
                  </a:cubicBezTo>
                  <a:cubicBezTo>
                    <a:pt x="1188" y="1598"/>
                    <a:pt x="1530" y="1210"/>
                    <a:pt x="1507" y="754"/>
                  </a:cubicBezTo>
                  <a:cubicBezTo>
                    <a:pt x="1507" y="411"/>
                    <a:pt x="1256" y="115"/>
                    <a:pt x="9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97" name="Google Shape;7397;p25"/>
            <p:cNvSpPr/>
            <p:nvPr/>
          </p:nvSpPr>
          <p:spPr>
            <a:xfrm>
              <a:off x="6677125" y="1306800"/>
              <a:ext cx="36550" cy="31975"/>
            </a:xfrm>
            <a:custGeom>
              <a:avLst/>
              <a:gdLst/>
              <a:ahLst/>
              <a:cxnLst/>
              <a:rect l="l" t="t" r="r" b="b"/>
              <a:pathLst>
                <a:path w="1462" h="1279" extrusionOk="0">
                  <a:moveTo>
                    <a:pt x="594" y="0"/>
                  </a:moveTo>
                  <a:cubicBezTo>
                    <a:pt x="366" y="23"/>
                    <a:pt x="161" y="114"/>
                    <a:pt x="1" y="274"/>
                  </a:cubicBezTo>
                  <a:cubicBezTo>
                    <a:pt x="24" y="297"/>
                    <a:pt x="46" y="320"/>
                    <a:pt x="46" y="343"/>
                  </a:cubicBezTo>
                  <a:cubicBezTo>
                    <a:pt x="115" y="388"/>
                    <a:pt x="161" y="457"/>
                    <a:pt x="229" y="525"/>
                  </a:cubicBezTo>
                  <a:cubicBezTo>
                    <a:pt x="320" y="617"/>
                    <a:pt x="412" y="731"/>
                    <a:pt x="503" y="845"/>
                  </a:cubicBezTo>
                  <a:cubicBezTo>
                    <a:pt x="594" y="936"/>
                    <a:pt x="686" y="1050"/>
                    <a:pt x="777" y="1164"/>
                  </a:cubicBezTo>
                  <a:cubicBezTo>
                    <a:pt x="822" y="1187"/>
                    <a:pt x="845" y="1233"/>
                    <a:pt x="891" y="1279"/>
                  </a:cubicBezTo>
                  <a:lnTo>
                    <a:pt x="914" y="1279"/>
                  </a:lnTo>
                  <a:cubicBezTo>
                    <a:pt x="937" y="1256"/>
                    <a:pt x="959" y="1256"/>
                    <a:pt x="982" y="1256"/>
                  </a:cubicBezTo>
                  <a:cubicBezTo>
                    <a:pt x="982" y="1233"/>
                    <a:pt x="1005" y="1233"/>
                    <a:pt x="1005" y="1233"/>
                  </a:cubicBezTo>
                  <a:cubicBezTo>
                    <a:pt x="1005" y="1210"/>
                    <a:pt x="1028" y="1210"/>
                    <a:pt x="1028" y="1210"/>
                  </a:cubicBezTo>
                  <a:cubicBezTo>
                    <a:pt x="1051" y="1210"/>
                    <a:pt x="1074" y="1187"/>
                    <a:pt x="1096" y="1187"/>
                  </a:cubicBezTo>
                  <a:cubicBezTo>
                    <a:pt x="1119" y="1187"/>
                    <a:pt x="1142" y="1187"/>
                    <a:pt x="1142" y="1164"/>
                  </a:cubicBezTo>
                  <a:cubicBezTo>
                    <a:pt x="1188" y="1142"/>
                    <a:pt x="1233" y="1142"/>
                    <a:pt x="1279" y="1119"/>
                  </a:cubicBezTo>
                  <a:lnTo>
                    <a:pt x="1302" y="1119"/>
                  </a:lnTo>
                  <a:cubicBezTo>
                    <a:pt x="1347" y="1096"/>
                    <a:pt x="1393" y="1073"/>
                    <a:pt x="1439" y="1050"/>
                  </a:cubicBezTo>
                  <a:cubicBezTo>
                    <a:pt x="1462" y="982"/>
                    <a:pt x="1462" y="891"/>
                    <a:pt x="1462" y="799"/>
                  </a:cubicBezTo>
                  <a:cubicBezTo>
                    <a:pt x="1439" y="343"/>
                    <a:pt x="1074" y="0"/>
                    <a:pt x="6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98" name="Google Shape;7398;p25"/>
            <p:cNvSpPr/>
            <p:nvPr/>
          </p:nvSpPr>
          <p:spPr>
            <a:xfrm>
              <a:off x="6642325" y="1268000"/>
              <a:ext cx="58225" cy="69625"/>
            </a:xfrm>
            <a:custGeom>
              <a:avLst/>
              <a:gdLst/>
              <a:ahLst/>
              <a:cxnLst/>
              <a:rect l="l" t="t" r="r" b="b"/>
              <a:pathLst>
                <a:path w="2329" h="2785" extrusionOk="0">
                  <a:moveTo>
                    <a:pt x="46" y="0"/>
                  </a:moveTo>
                  <a:cubicBezTo>
                    <a:pt x="0" y="46"/>
                    <a:pt x="0" y="92"/>
                    <a:pt x="23" y="137"/>
                  </a:cubicBezTo>
                  <a:cubicBezTo>
                    <a:pt x="115" y="274"/>
                    <a:pt x="206" y="388"/>
                    <a:pt x="297" y="525"/>
                  </a:cubicBezTo>
                  <a:cubicBezTo>
                    <a:pt x="320" y="525"/>
                    <a:pt x="320" y="548"/>
                    <a:pt x="343" y="548"/>
                  </a:cubicBezTo>
                  <a:cubicBezTo>
                    <a:pt x="343" y="571"/>
                    <a:pt x="343" y="571"/>
                    <a:pt x="343" y="571"/>
                  </a:cubicBezTo>
                  <a:lnTo>
                    <a:pt x="366" y="594"/>
                  </a:lnTo>
                  <a:lnTo>
                    <a:pt x="388" y="617"/>
                  </a:lnTo>
                  <a:cubicBezTo>
                    <a:pt x="411" y="662"/>
                    <a:pt x="434" y="685"/>
                    <a:pt x="457" y="731"/>
                  </a:cubicBezTo>
                  <a:cubicBezTo>
                    <a:pt x="480" y="753"/>
                    <a:pt x="503" y="776"/>
                    <a:pt x="503" y="776"/>
                  </a:cubicBezTo>
                  <a:cubicBezTo>
                    <a:pt x="503" y="799"/>
                    <a:pt x="525" y="799"/>
                    <a:pt x="525" y="799"/>
                  </a:cubicBezTo>
                  <a:cubicBezTo>
                    <a:pt x="525" y="822"/>
                    <a:pt x="548" y="822"/>
                    <a:pt x="548" y="822"/>
                  </a:cubicBezTo>
                  <a:cubicBezTo>
                    <a:pt x="594" y="890"/>
                    <a:pt x="640" y="959"/>
                    <a:pt x="685" y="1027"/>
                  </a:cubicBezTo>
                  <a:lnTo>
                    <a:pt x="708" y="1027"/>
                  </a:lnTo>
                  <a:cubicBezTo>
                    <a:pt x="731" y="1050"/>
                    <a:pt x="754" y="1096"/>
                    <a:pt x="776" y="1119"/>
                  </a:cubicBezTo>
                  <a:cubicBezTo>
                    <a:pt x="799" y="1142"/>
                    <a:pt x="822" y="1187"/>
                    <a:pt x="845" y="1210"/>
                  </a:cubicBezTo>
                  <a:cubicBezTo>
                    <a:pt x="845" y="1233"/>
                    <a:pt x="845" y="1233"/>
                    <a:pt x="845" y="1233"/>
                  </a:cubicBezTo>
                  <a:cubicBezTo>
                    <a:pt x="868" y="1256"/>
                    <a:pt x="891" y="1278"/>
                    <a:pt x="913" y="1301"/>
                  </a:cubicBezTo>
                  <a:cubicBezTo>
                    <a:pt x="913" y="1301"/>
                    <a:pt x="913" y="1301"/>
                    <a:pt x="936" y="1324"/>
                  </a:cubicBezTo>
                  <a:cubicBezTo>
                    <a:pt x="1050" y="1461"/>
                    <a:pt x="1142" y="1598"/>
                    <a:pt x="1256" y="1712"/>
                  </a:cubicBezTo>
                  <a:cubicBezTo>
                    <a:pt x="1256" y="1735"/>
                    <a:pt x="1279" y="1735"/>
                    <a:pt x="1279" y="1735"/>
                  </a:cubicBezTo>
                  <a:lnTo>
                    <a:pt x="1279" y="1758"/>
                  </a:lnTo>
                  <a:cubicBezTo>
                    <a:pt x="1301" y="1758"/>
                    <a:pt x="1301" y="1781"/>
                    <a:pt x="1324" y="1781"/>
                  </a:cubicBezTo>
                  <a:cubicBezTo>
                    <a:pt x="1324" y="1781"/>
                    <a:pt x="1324" y="1781"/>
                    <a:pt x="1324" y="1803"/>
                  </a:cubicBezTo>
                  <a:cubicBezTo>
                    <a:pt x="1347" y="1826"/>
                    <a:pt x="1370" y="1849"/>
                    <a:pt x="1370" y="1849"/>
                  </a:cubicBezTo>
                  <a:cubicBezTo>
                    <a:pt x="1370" y="1872"/>
                    <a:pt x="1370" y="1872"/>
                    <a:pt x="1370" y="1872"/>
                  </a:cubicBezTo>
                  <a:cubicBezTo>
                    <a:pt x="1393" y="1872"/>
                    <a:pt x="1393" y="1895"/>
                    <a:pt x="1416" y="1895"/>
                  </a:cubicBezTo>
                  <a:cubicBezTo>
                    <a:pt x="1416" y="1895"/>
                    <a:pt x="1416" y="1918"/>
                    <a:pt x="1416" y="1918"/>
                  </a:cubicBezTo>
                  <a:lnTo>
                    <a:pt x="1438" y="1918"/>
                  </a:lnTo>
                  <a:cubicBezTo>
                    <a:pt x="1530" y="2032"/>
                    <a:pt x="1621" y="2146"/>
                    <a:pt x="1712" y="2237"/>
                  </a:cubicBezTo>
                  <a:cubicBezTo>
                    <a:pt x="1712" y="2260"/>
                    <a:pt x="1712" y="2260"/>
                    <a:pt x="1712" y="2260"/>
                  </a:cubicBezTo>
                  <a:cubicBezTo>
                    <a:pt x="1735" y="2260"/>
                    <a:pt x="1758" y="2283"/>
                    <a:pt x="1758" y="2306"/>
                  </a:cubicBezTo>
                  <a:cubicBezTo>
                    <a:pt x="1758" y="2306"/>
                    <a:pt x="1781" y="2306"/>
                    <a:pt x="1781" y="2328"/>
                  </a:cubicBezTo>
                  <a:cubicBezTo>
                    <a:pt x="1781" y="2328"/>
                    <a:pt x="1781" y="2328"/>
                    <a:pt x="1804" y="2351"/>
                  </a:cubicBezTo>
                  <a:cubicBezTo>
                    <a:pt x="1826" y="2374"/>
                    <a:pt x="1849" y="2397"/>
                    <a:pt x="1849" y="2420"/>
                  </a:cubicBezTo>
                  <a:cubicBezTo>
                    <a:pt x="1963" y="2534"/>
                    <a:pt x="2055" y="2648"/>
                    <a:pt x="2169" y="2762"/>
                  </a:cubicBezTo>
                  <a:cubicBezTo>
                    <a:pt x="2192" y="2785"/>
                    <a:pt x="2214" y="2785"/>
                    <a:pt x="2237" y="2785"/>
                  </a:cubicBezTo>
                  <a:cubicBezTo>
                    <a:pt x="2260" y="2785"/>
                    <a:pt x="2283" y="2762"/>
                    <a:pt x="2306" y="2739"/>
                  </a:cubicBezTo>
                  <a:cubicBezTo>
                    <a:pt x="2329" y="2716"/>
                    <a:pt x="2329" y="2694"/>
                    <a:pt x="2329" y="2671"/>
                  </a:cubicBezTo>
                  <a:cubicBezTo>
                    <a:pt x="2329" y="2648"/>
                    <a:pt x="2306" y="2625"/>
                    <a:pt x="2283" y="2602"/>
                  </a:cubicBezTo>
                  <a:cubicBezTo>
                    <a:pt x="2214" y="2511"/>
                    <a:pt x="2123" y="2420"/>
                    <a:pt x="2055" y="2351"/>
                  </a:cubicBezTo>
                  <a:cubicBezTo>
                    <a:pt x="2055" y="2328"/>
                    <a:pt x="2032" y="2328"/>
                    <a:pt x="2032" y="2306"/>
                  </a:cubicBezTo>
                  <a:lnTo>
                    <a:pt x="2009" y="2306"/>
                  </a:lnTo>
                  <a:lnTo>
                    <a:pt x="2009" y="2283"/>
                  </a:lnTo>
                  <a:cubicBezTo>
                    <a:pt x="1986" y="2283"/>
                    <a:pt x="1986" y="2260"/>
                    <a:pt x="1963" y="2260"/>
                  </a:cubicBezTo>
                  <a:cubicBezTo>
                    <a:pt x="1963" y="2260"/>
                    <a:pt x="1963" y="2237"/>
                    <a:pt x="1963" y="2237"/>
                  </a:cubicBezTo>
                  <a:cubicBezTo>
                    <a:pt x="1941" y="2237"/>
                    <a:pt x="1941" y="2214"/>
                    <a:pt x="1918" y="2191"/>
                  </a:cubicBezTo>
                  <a:lnTo>
                    <a:pt x="1872" y="2146"/>
                  </a:lnTo>
                  <a:cubicBezTo>
                    <a:pt x="1758" y="2009"/>
                    <a:pt x="1644" y="1872"/>
                    <a:pt x="1553" y="1758"/>
                  </a:cubicBezTo>
                  <a:cubicBezTo>
                    <a:pt x="1530" y="1758"/>
                    <a:pt x="1530" y="1758"/>
                    <a:pt x="1530" y="1735"/>
                  </a:cubicBezTo>
                  <a:cubicBezTo>
                    <a:pt x="1530" y="1735"/>
                    <a:pt x="1530" y="1735"/>
                    <a:pt x="1507" y="1712"/>
                  </a:cubicBezTo>
                  <a:cubicBezTo>
                    <a:pt x="1484" y="1689"/>
                    <a:pt x="1484" y="1666"/>
                    <a:pt x="1461" y="1644"/>
                  </a:cubicBezTo>
                  <a:lnTo>
                    <a:pt x="1438" y="1644"/>
                  </a:lnTo>
                  <a:cubicBezTo>
                    <a:pt x="1438" y="1644"/>
                    <a:pt x="1438" y="1621"/>
                    <a:pt x="1438" y="1621"/>
                  </a:cubicBezTo>
                  <a:cubicBezTo>
                    <a:pt x="1416" y="1598"/>
                    <a:pt x="1416" y="1598"/>
                    <a:pt x="1393" y="1575"/>
                  </a:cubicBezTo>
                  <a:cubicBezTo>
                    <a:pt x="1279" y="1438"/>
                    <a:pt x="1165" y="1301"/>
                    <a:pt x="1073" y="1187"/>
                  </a:cubicBezTo>
                  <a:cubicBezTo>
                    <a:pt x="1050" y="1164"/>
                    <a:pt x="1050" y="1142"/>
                    <a:pt x="1028" y="1142"/>
                  </a:cubicBezTo>
                  <a:cubicBezTo>
                    <a:pt x="1028" y="1119"/>
                    <a:pt x="1028" y="1119"/>
                    <a:pt x="1028" y="1119"/>
                  </a:cubicBezTo>
                  <a:lnTo>
                    <a:pt x="1005" y="1119"/>
                  </a:lnTo>
                  <a:cubicBezTo>
                    <a:pt x="982" y="1073"/>
                    <a:pt x="982" y="1050"/>
                    <a:pt x="959" y="1027"/>
                  </a:cubicBezTo>
                  <a:lnTo>
                    <a:pt x="913" y="1005"/>
                  </a:lnTo>
                  <a:cubicBezTo>
                    <a:pt x="891" y="959"/>
                    <a:pt x="891" y="936"/>
                    <a:pt x="868" y="913"/>
                  </a:cubicBezTo>
                  <a:lnTo>
                    <a:pt x="845" y="913"/>
                  </a:lnTo>
                  <a:cubicBezTo>
                    <a:pt x="822" y="868"/>
                    <a:pt x="776" y="799"/>
                    <a:pt x="731" y="753"/>
                  </a:cubicBezTo>
                  <a:cubicBezTo>
                    <a:pt x="708" y="731"/>
                    <a:pt x="708" y="731"/>
                    <a:pt x="708" y="708"/>
                  </a:cubicBezTo>
                  <a:cubicBezTo>
                    <a:pt x="685" y="708"/>
                    <a:pt x="685" y="685"/>
                    <a:pt x="685" y="685"/>
                  </a:cubicBezTo>
                  <a:lnTo>
                    <a:pt x="662" y="685"/>
                  </a:lnTo>
                  <a:lnTo>
                    <a:pt x="662" y="662"/>
                  </a:lnTo>
                  <a:cubicBezTo>
                    <a:pt x="662" y="662"/>
                    <a:pt x="640" y="639"/>
                    <a:pt x="640" y="639"/>
                  </a:cubicBezTo>
                  <a:cubicBezTo>
                    <a:pt x="640" y="617"/>
                    <a:pt x="617" y="617"/>
                    <a:pt x="617" y="617"/>
                  </a:cubicBezTo>
                  <a:cubicBezTo>
                    <a:pt x="617" y="594"/>
                    <a:pt x="617" y="594"/>
                    <a:pt x="617" y="594"/>
                  </a:cubicBezTo>
                  <a:cubicBezTo>
                    <a:pt x="594" y="594"/>
                    <a:pt x="594" y="594"/>
                    <a:pt x="594" y="571"/>
                  </a:cubicBezTo>
                  <a:cubicBezTo>
                    <a:pt x="571" y="548"/>
                    <a:pt x="571" y="525"/>
                    <a:pt x="548" y="502"/>
                  </a:cubicBezTo>
                  <a:cubicBezTo>
                    <a:pt x="525" y="502"/>
                    <a:pt x="525" y="502"/>
                    <a:pt x="525" y="480"/>
                  </a:cubicBezTo>
                  <a:cubicBezTo>
                    <a:pt x="525" y="480"/>
                    <a:pt x="503" y="480"/>
                    <a:pt x="503" y="457"/>
                  </a:cubicBezTo>
                  <a:cubicBezTo>
                    <a:pt x="480" y="434"/>
                    <a:pt x="480" y="411"/>
                    <a:pt x="457" y="411"/>
                  </a:cubicBezTo>
                  <a:cubicBezTo>
                    <a:pt x="457" y="388"/>
                    <a:pt x="457" y="388"/>
                    <a:pt x="457" y="388"/>
                  </a:cubicBezTo>
                  <a:cubicBezTo>
                    <a:pt x="366" y="274"/>
                    <a:pt x="274" y="160"/>
                    <a:pt x="183" y="46"/>
                  </a:cubicBezTo>
                  <a:cubicBezTo>
                    <a:pt x="160" y="0"/>
                    <a:pt x="137" y="0"/>
                    <a:pt x="1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99" name="Google Shape;7399;p25"/>
            <p:cNvSpPr/>
            <p:nvPr/>
          </p:nvSpPr>
          <p:spPr>
            <a:xfrm>
              <a:off x="7127925" y="834325"/>
              <a:ext cx="95900" cy="114150"/>
            </a:xfrm>
            <a:custGeom>
              <a:avLst/>
              <a:gdLst/>
              <a:ahLst/>
              <a:cxnLst/>
              <a:rect l="l" t="t" r="r" b="b"/>
              <a:pathLst>
                <a:path w="3836" h="4566" extrusionOk="0">
                  <a:moveTo>
                    <a:pt x="115" y="0"/>
                  </a:moveTo>
                  <a:cubicBezTo>
                    <a:pt x="92" y="0"/>
                    <a:pt x="69" y="23"/>
                    <a:pt x="46" y="23"/>
                  </a:cubicBezTo>
                  <a:cubicBezTo>
                    <a:pt x="1" y="69"/>
                    <a:pt x="1" y="114"/>
                    <a:pt x="24" y="160"/>
                  </a:cubicBezTo>
                  <a:cubicBezTo>
                    <a:pt x="229" y="434"/>
                    <a:pt x="412" y="708"/>
                    <a:pt x="617" y="982"/>
                  </a:cubicBezTo>
                  <a:cubicBezTo>
                    <a:pt x="617" y="982"/>
                    <a:pt x="617" y="1004"/>
                    <a:pt x="617" y="1004"/>
                  </a:cubicBezTo>
                  <a:lnTo>
                    <a:pt x="640" y="1004"/>
                  </a:lnTo>
                  <a:cubicBezTo>
                    <a:pt x="663" y="1050"/>
                    <a:pt x="686" y="1073"/>
                    <a:pt x="708" y="1118"/>
                  </a:cubicBezTo>
                  <a:lnTo>
                    <a:pt x="731" y="1118"/>
                  </a:lnTo>
                  <a:cubicBezTo>
                    <a:pt x="868" y="1324"/>
                    <a:pt x="1005" y="1507"/>
                    <a:pt x="1165" y="1712"/>
                  </a:cubicBezTo>
                  <a:cubicBezTo>
                    <a:pt x="1210" y="1758"/>
                    <a:pt x="1233" y="1803"/>
                    <a:pt x="1279" y="1849"/>
                  </a:cubicBezTo>
                  <a:cubicBezTo>
                    <a:pt x="1279" y="1872"/>
                    <a:pt x="1302" y="1872"/>
                    <a:pt x="1302" y="1895"/>
                  </a:cubicBezTo>
                  <a:lnTo>
                    <a:pt x="1325" y="1895"/>
                  </a:lnTo>
                  <a:cubicBezTo>
                    <a:pt x="1370" y="1963"/>
                    <a:pt x="1416" y="2009"/>
                    <a:pt x="1462" y="2077"/>
                  </a:cubicBezTo>
                  <a:cubicBezTo>
                    <a:pt x="1462" y="2077"/>
                    <a:pt x="1462" y="2100"/>
                    <a:pt x="1484" y="2100"/>
                  </a:cubicBezTo>
                  <a:cubicBezTo>
                    <a:pt x="1644" y="2283"/>
                    <a:pt x="1804" y="2488"/>
                    <a:pt x="1964" y="2671"/>
                  </a:cubicBezTo>
                  <a:cubicBezTo>
                    <a:pt x="1987" y="2693"/>
                    <a:pt x="2009" y="2739"/>
                    <a:pt x="2032" y="2762"/>
                  </a:cubicBezTo>
                  <a:cubicBezTo>
                    <a:pt x="2032" y="2762"/>
                    <a:pt x="2055" y="2785"/>
                    <a:pt x="2055" y="2785"/>
                  </a:cubicBezTo>
                  <a:cubicBezTo>
                    <a:pt x="2169" y="2922"/>
                    <a:pt x="2306" y="3059"/>
                    <a:pt x="2420" y="3196"/>
                  </a:cubicBezTo>
                  <a:cubicBezTo>
                    <a:pt x="2443" y="3218"/>
                    <a:pt x="2443" y="3241"/>
                    <a:pt x="2466" y="3264"/>
                  </a:cubicBezTo>
                  <a:cubicBezTo>
                    <a:pt x="2489" y="3287"/>
                    <a:pt x="2534" y="3333"/>
                    <a:pt x="2557" y="3355"/>
                  </a:cubicBezTo>
                  <a:cubicBezTo>
                    <a:pt x="2557" y="3378"/>
                    <a:pt x="2580" y="3378"/>
                    <a:pt x="2580" y="3378"/>
                  </a:cubicBezTo>
                  <a:cubicBezTo>
                    <a:pt x="2580" y="3378"/>
                    <a:pt x="2580" y="3401"/>
                    <a:pt x="2580" y="3401"/>
                  </a:cubicBezTo>
                  <a:cubicBezTo>
                    <a:pt x="2694" y="3515"/>
                    <a:pt x="2808" y="3629"/>
                    <a:pt x="2922" y="3743"/>
                  </a:cubicBezTo>
                  <a:cubicBezTo>
                    <a:pt x="2922" y="3766"/>
                    <a:pt x="2945" y="3789"/>
                    <a:pt x="2968" y="3812"/>
                  </a:cubicBezTo>
                  <a:cubicBezTo>
                    <a:pt x="2991" y="3835"/>
                    <a:pt x="3014" y="3858"/>
                    <a:pt x="3037" y="3858"/>
                  </a:cubicBezTo>
                  <a:cubicBezTo>
                    <a:pt x="3037" y="3880"/>
                    <a:pt x="3037" y="3880"/>
                    <a:pt x="3037" y="3880"/>
                  </a:cubicBezTo>
                  <a:cubicBezTo>
                    <a:pt x="3059" y="3880"/>
                    <a:pt x="3059" y="3903"/>
                    <a:pt x="3059" y="3903"/>
                  </a:cubicBezTo>
                  <a:lnTo>
                    <a:pt x="3082" y="3903"/>
                  </a:lnTo>
                  <a:lnTo>
                    <a:pt x="3082" y="3926"/>
                  </a:lnTo>
                  <a:cubicBezTo>
                    <a:pt x="3173" y="4017"/>
                    <a:pt x="3288" y="4131"/>
                    <a:pt x="3379" y="4246"/>
                  </a:cubicBezTo>
                  <a:lnTo>
                    <a:pt x="3402" y="4246"/>
                  </a:lnTo>
                  <a:cubicBezTo>
                    <a:pt x="3402" y="4268"/>
                    <a:pt x="3425" y="4268"/>
                    <a:pt x="3447" y="4291"/>
                  </a:cubicBezTo>
                  <a:lnTo>
                    <a:pt x="3493" y="4360"/>
                  </a:lnTo>
                  <a:cubicBezTo>
                    <a:pt x="3516" y="4360"/>
                    <a:pt x="3516" y="4360"/>
                    <a:pt x="3516" y="4382"/>
                  </a:cubicBezTo>
                  <a:lnTo>
                    <a:pt x="3539" y="4382"/>
                  </a:lnTo>
                  <a:lnTo>
                    <a:pt x="3584" y="4428"/>
                  </a:lnTo>
                  <a:cubicBezTo>
                    <a:pt x="3584" y="4428"/>
                    <a:pt x="3584" y="4428"/>
                    <a:pt x="3584" y="4451"/>
                  </a:cubicBezTo>
                  <a:cubicBezTo>
                    <a:pt x="3584" y="4451"/>
                    <a:pt x="3607" y="4451"/>
                    <a:pt x="3607" y="4474"/>
                  </a:cubicBezTo>
                  <a:lnTo>
                    <a:pt x="3630" y="4474"/>
                  </a:lnTo>
                  <a:cubicBezTo>
                    <a:pt x="3653" y="4497"/>
                    <a:pt x="3653" y="4519"/>
                    <a:pt x="3676" y="4542"/>
                  </a:cubicBezTo>
                  <a:cubicBezTo>
                    <a:pt x="3698" y="4542"/>
                    <a:pt x="3721" y="4565"/>
                    <a:pt x="3744" y="4565"/>
                  </a:cubicBezTo>
                  <a:cubicBezTo>
                    <a:pt x="3767" y="4542"/>
                    <a:pt x="3790" y="4542"/>
                    <a:pt x="3813" y="4519"/>
                  </a:cubicBezTo>
                  <a:cubicBezTo>
                    <a:pt x="3835" y="4497"/>
                    <a:pt x="3835" y="4474"/>
                    <a:pt x="3835" y="4451"/>
                  </a:cubicBezTo>
                  <a:cubicBezTo>
                    <a:pt x="3835" y="4428"/>
                    <a:pt x="3813" y="4405"/>
                    <a:pt x="3790" y="4382"/>
                  </a:cubicBezTo>
                  <a:lnTo>
                    <a:pt x="3744" y="4337"/>
                  </a:lnTo>
                  <a:lnTo>
                    <a:pt x="3721" y="4314"/>
                  </a:lnTo>
                  <a:cubicBezTo>
                    <a:pt x="3721" y="4291"/>
                    <a:pt x="3698" y="4291"/>
                    <a:pt x="3698" y="4291"/>
                  </a:cubicBezTo>
                  <a:cubicBezTo>
                    <a:pt x="3698" y="4291"/>
                    <a:pt x="3698" y="4291"/>
                    <a:pt x="3698" y="4268"/>
                  </a:cubicBezTo>
                  <a:lnTo>
                    <a:pt x="3653" y="4246"/>
                  </a:lnTo>
                  <a:cubicBezTo>
                    <a:pt x="3630" y="4200"/>
                    <a:pt x="3584" y="4177"/>
                    <a:pt x="3562" y="4154"/>
                  </a:cubicBezTo>
                  <a:cubicBezTo>
                    <a:pt x="3562" y="4154"/>
                    <a:pt x="3562" y="4131"/>
                    <a:pt x="3562" y="4131"/>
                  </a:cubicBezTo>
                  <a:lnTo>
                    <a:pt x="3539" y="4131"/>
                  </a:lnTo>
                  <a:cubicBezTo>
                    <a:pt x="3539" y="4109"/>
                    <a:pt x="3516" y="4109"/>
                    <a:pt x="3516" y="4086"/>
                  </a:cubicBezTo>
                  <a:cubicBezTo>
                    <a:pt x="3470" y="4040"/>
                    <a:pt x="3425" y="3994"/>
                    <a:pt x="3379" y="3949"/>
                  </a:cubicBezTo>
                  <a:cubicBezTo>
                    <a:pt x="3379" y="3972"/>
                    <a:pt x="3379" y="3972"/>
                    <a:pt x="3379" y="3972"/>
                  </a:cubicBezTo>
                  <a:cubicBezTo>
                    <a:pt x="3333" y="3903"/>
                    <a:pt x="3288" y="3858"/>
                    <a:pt x="3219" y="3789"/>
                  </a:cubicBezTo>
                  <a:cubicBezTo>
                    <a:pt x="3219" y="3789"/>
                    <a:pt x="3196" y="3766"/>
                    <a:pt x="3196" y="3766"/>
                  </a:cubicBezTo>
                  <a:cubicBezTo>
                    <a:pt x="3173" y="3743"/>
                    <a:pt x="3173" y="3743"/>
                    <a:pt x="3173" y="3721"/>
                  </a:cubicBezTo>
                  <a:lnTo>
                    <a:pt x="3151" y="3721"/>
                  </a:lnTo>
                  <a:cubicBezTo>
                    <a:pt x="3151" y="3698"/>
                    <a:pt x="3128" y="3698"/>
                    <a:pt x="3128" y="3698"/>
                  </a:cubicBezTo>
                  <a:cubicBezTo>
                    <a:pt x="3128" y="3675"/>
                    <a:pt x="3105" y="3675"/>
                    <a:pt x="3105" y="3652"/>
                  </a:cubicBezTo>
                  <a:cubicBezTo>
                    <a:pt x="3082" y="3652"/>
                    <a:pt x="3082" y="3629"/>
                    <a:pt x="3059" y="3629"/>
                  </a:cubicBezTo>
                  <a:cubicBezTo>
                    <a:pt x="3059" y="3629"/>
                    <a:pt x="3059" y="3629"/>
                    <a:pt x="3059" y="3606"/>
                  </a:cubicBezTo>
                  <a:cubicBezTo>
                    <a:pt x="2945" y="3492"/>
                    <a:pt x="2831" y="3378"/>
                    <a:pt x="2717" y="3241"/>
                  </a:cubicBezTo>
                  <a:cubicBezTo>
                    <a:pt x="2694" y="3218"/>
                    <a:pt x="2648" y="3173"/>
                    <a:pt x="2626" y="3150"/>
                  </a:cubicBezTo>
                  <a:lnTo>
                    <a:pt x="2580" y="3081"/>
                  </a:lnTo>
                  <a:cubicBezTo>
                    <a:pt x="2443" y="2945"/>
                    <a:pt x="2329" y="2808"/>
                    <a:pt x="2215" y="2671"/>
                  </a:cubicBezTo>
                  <a:cubicBezTo>
                    <a:pt x="2169" y="2625"/>
                    <a:pt x="2146" y="2602"/>
                    <a:pt x="2124" y="2556"/>
                  </a:cubicBezTo>
                  <a:cubicBezTo>
                    <a:pt x="1964" y="2374"/>
                    <a:pt x="1804" y="2191"/>
                    <a:pt x="1644" y="1986"/>
                  </a:cubicBezTo>
                  <a:cubicBezTo>
                    <a:pt x="1576" y="1917"/>
                    <a:pt x="1507" y="1826"/>
                    <a:pt x="1439" y="1735"/>
                  </a:cubicBezTo>
                  <a:cubicBezTo>
                    <a:pt x="1393" y="1689"/>
                    <a:pt x="1370" y="1643"/>
                    <a:pt x="1325" y="1598"/>
                  </a:cubicBezTo>
                  <a:cubicBezTo>
                    <a:pt x="1325" y="1575"/>
                    <a:pt x="1302" y="1575"/>
                    <a:pt x="1302" y="1575"/>
                  </a:cubicBezTo>
                  <a:cubicBezTo>
                    <a:pt x="1165" y="1392"/>
                    <a:pt x="1028" y="1210"/>
                    <a:pt x="868" y="1004"/>
                  </a:cubicBezTo>
                  <a:cubicBezTo>
                    <a:pt x="868" y="1004"/>
                    <a:pt x="868" y="1004"/>
                    <a:pt x="868" y="982"/>
                  </a:cubicBezTo>
                  <a:cubicBezTo>
                    <a:pt x="845" y="959"/>
                    <a:pt x="800" y="913"/>
                    <a:pt x="777" y="890"/>
                  </a:cubicBezTo>
                  <a:cubicBezTo>
                    <a:pt x="777" y="867"/>
                    <a:pt x="777" y="867"/>
                    <a:pt x="754" y="867"/>
                  </a:cubicBezTo>
                  <a:cubicBezTo>
                    <a:pt x="571" y="593"/>
                    <a:pt x="366" y="320"/>
                    <a:pt x="183" y="46"/>
                  </a:cubicBezTo>
                  <a:cubicBezTo>
                    <a:pt x="161" y="23"/>
                    <a:pt x="138" y="0"/>
                    <a:pt x="1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00" name="Google Shape;7400;p25"/>
            <p:cNvSpPr/>
            <p:nvPr/>
          </p:nvSpPr>
          <p:spPr>
            <a:xfrm>
              <a:off x="6971575" y="972975"/>
              <a:ext cx="256800" cy="257375"/>
            </a:xfrm>
            <a:custGeom>
              <a:avLst/>
              <a:gdLst/>
              <a:ahLst/>
              <a:cxnLst/>
              <a:rect l="l" t="t" r="r" b="b"/>
              <a:pathLst>
                <a:path w="10272" h="10295" extrusionOk="0">
                  <a:moveTo>
                    <a:pt x="9679" y="1"/>
                  </a:moveTo>
                  <a:cubicBezTo>
                    <a:pt x="9679" y="46"/>
                    <a:pt x="9656" y="69"/>
                    <a:pt x="9633" y="115"/>
                  </a:cubicBezTo>
                  <a:cubicBezTo>
                    <a:pt x="9633" y="138"/>
                    <a:pt x="9610" y="160"/>
                    <a:pt x="9587" y="183"/>
                  </a:cubicBezTo>
                  <a:cubicBezTo>
                    <a:pt x="9633" y="206"/>
                    <a:pt x="9656" y="206"/>
                    <a:pt x="9679" y="229"/>
                  </a:cubicBezTo>
                  <a:cubicBezTo>
                    <a:pt x="9679" y="252"/>
                    <a:pt x="9679" y="252"/>
                    <a:pt x="9701" y="252"/>
                  </a:cubicBezTo>
                  <a:lnTo>
                    <a:pt x="9679" y="252"/>
                  </a:lnTo>
                  <a:cubicBezTo>
                    <a:pt x="9747" y="297"/>
                    <a:pt x="9816" y="366"/>
                    <a:pt x="9861" y="411"/>
                  </a:cubicBezTo>
                  <a:cubicBezTo>
                    <a:pt x="9907" y="480"/>
                    <a:pt x="9930" y="548"/>
                    <a:pt x="9975" y="617"/>
                  </a:cubicBezTo>
                  <a:cubicBezTo>
                    <a:pt x="9998" y="731"/>
                    <a:pt x="10021" y="822"/>
                    <a:pt x="10044" y="936"/>
                  </a:cubicBezTo>
                  <a:cubicBezTo>
                    <a:pt x="10044" y="1096"/>
                    <a:pt x="10044" y="1256"/>
                    <a:pt x="10021" y="1416"/>
                  </a:cubicBezTo>
                  <a:lnTo>
                    <a:pt x="10021" y="1439"/>
                  </a:lnTo>
                  <a:cubicBezTo>
                    <a:pt x="9952" y="1781"/>
                    <a:pt x="9838" y="2101"/>
                    <a:pt x="9701" y="2397"/>
                  </a:cubicBezTo>
                  <a:cubicBezTo>
                    <a:pt x="9587" y="2717"/>
                    <a:pt x="9427" y="3014"/>
                    <a:pt x="9245" y="3287"/>
                  </a:cubicBezTo>
                  <a:cubicBezTo>
                    <a:pt x="8971" y="3767"/>
                    <a:pt x="8651" y="4223"/>
                    <a:pt x="8309" y="4634"/>
                  </a:cubicBezTo>
                  <a:cubicBezTo>
                    <a:pt x="7989" y="5045"/>
                    <a:pt x="7647" y="5410"/>
                    <a:pt x="7282" y="5798"/>
                  </a:cubicBezTo>
                  <a:cubicBezTo>
                    <a:pt x="7099" y="5981"/>
                    <a:pt x="6917" y="6163"/>
                    <a:pt x="6711" y="6346"/>
                  </a:cubicBezTo>
                  <a:cubicBezTo>
                    <a:pt x="6529" y="6506"/>
                    <a:pt x="6346" y="6666"/>
                    <a:pt x="6163" y="6848"/>
                  </a:cubicBezTo>
                  <a:cubicBezTo>
                    <a:pt x="5456" y="7487"/>
                    <a:pt x="4748" y="8126"/>
                    <a:pt x="3972" y="8674"/>
                  </a:cubicBezTo>
                  <a:cubicBezTo>
                    <a:pt x="3949" y="8697"/>
                    <a:pt x="3949" y="8697"/>
                    <a:pt x="3949" y="8697"/>
                  </a:cubicBezTo>
                  <a:cubicBezTo>
                    <a:pt x="3310" y="9154"/>
                    <a:pt x="2626" y="9587"/>
                    <a:pt x="1895" y="9861"/>
                  </a:cubicBezTo>
                  <a:lnTo>
                    <a:pt x="1918" y="9861"/>
                  </a:lnTo>
                  <a:cubicBezTo>
                    <a:pt x="1758" y="9907"/>
                    <a:pt x="1621" y="9952"/>
                    <a:pt x="1461" y="9998"/>
                  </a:cubicBezTo>
                  <a:cubicBezTo>
                    <a:pt x="1302" y="10044"/>
                    <a:pt x="1165" y="10089"/>
                    <a:pt x="1005" y="10089"/>
                  </a:cubicBezTo>
                  <a:cubicBezTo>
                    <a:pt x="959" y="10101"/>
                    <a:pt x="914" y="10106"/>
                    <a:pt x="868" y="10106"/>
                  </a:cubicBezTo>
                  <a:cubicBezTo>
                    <a:pt x="822" y="10106"/>
                    <a:pt x="777" y="10101"/>
                    <a:pt x="731" y="10089"/>
                  </a:cubicBezTo>
                  <a:cubicBezTo>
                    <a:pt x="663" y="10089"/>
                    <a:pt x="617" y="10067"/>
                    <a:pt x="548" y="10044"/>
                  </a:cubicBezTo>
                  <a:cubicBezTo>
                    <a:pt x="503" y="10021"/>
                    <a:pt x="480" y="9998"/>
                    <a:pt x="434" y="9975"/>
                  </a:cubicBezTo>
                  <a:cubicBezTo>
                    <a:pt x="389" y="9930"/>
                    <a:pt x="366" y="9907"/>
                    <a:pt x="320" y="9861"/>
                  </a:cubicBezTo>
                  <a:cubicBezTo>
                    <a:pt x="297" y="9815"/>
                    <a:pt x="275" y="9770"/>
                    <a:pt x="252" y="9724"/>
                  </a:cubicBezTo>
                  <a:cubicBezTo>
                    <a:pt x="229" y="9656"/>
                    <a:pt x="229" y="9587"/>
                    <a:pt x="206" y="9519"/>
                  </a:cubicBezTo>
                  <a:cubicBezTo>
                    <a:pt x="206" y="9427"/>
                    <a:pt x="206" y="9336"/>
                    <a:pt x="229" y="9222"/>
                  </a:cubicBezTo>
                  <a:cubicBezTo>
                    <a:pt x="252" y="9108"/>
                    <a:pt x="275" y="8971"/>
                    <a:pt x="320" y="8857"/>
                  </a:cubicBezTo>
                  <a:cubicBezTo>
                    <a:pt x="366" y="8765"/>
                    <a:pt x="411" y="8697"/>
                    <a:pt x="457" y="8606"/>
                  </a:cubicBezTo>
                  <a:cubicBezTo>
                    <a:pt x="480" y="8583"/>
                    <a:pt x="480" y="8514"/>
                    <a:pt x="434" y="8492"/>
                  </a:cubicBezTo>
                  <a:cubicBezTo>
                    <a:pt x="434" y="8492"/>
                    <a:pt x="434" y="8492"/>
                    <a:pt x="411" y="8514"/>
                  </a:cubicBezTo>
                  <a:lnTo>
                    <a:pt x="389" y="8514"/>
                  </a:lnTo>
                  <a:cubicBezTo>
                    <a:pt x="343" y="8560"/>
                    <a:pt x="275" y="8606"/>
                    <a:pt x="229" y="8629"/>
                  </a:cubicBezTo>
                  <a:cubicBezTo>
                    <a:pt x="160" y="8765"/>
                    <a:pt x="92" y="8902"/>
                    <a:pt x="69" y="9039"/>
                  </a:cubicBezTo>
                  <a:cubicBezTo>
                    <a:pt x="46" y="9131"/>
                    <a:pt x="23" y="9222"/>
                    <a:pt x="23" y="9313"/>
                  </a:cubicBezTo>
                  <a:cubicBezTo>
                    <a:pt x="1" y="9382"/>
                    <a:pt x="1" y="9473"/>
                    <a:pt x="23" y="9564"/>
                  </a:cubicBezTo>
                  <a:cubicBezTo>
                    <a:pt x="23" y="9633"/>
                    <a:pt x="46" y="9724"/>
                    <a:pt x="69" y="9793"/>
                  </a:cubicBezTo>
                  <a:cubicBezTo>
                    <a:pt x="92" y="9815"/>
                    <a:pt x="92" y="9861"/>
                    <a:pt x="115" y="9884"/>
                  </a:cubicBezTo>
                  <a:cubicBezTo>
                    <a:pt x="138" y="9930"/>
                    <a:pt x="160" y="9952"/>
                    <a:pt x="183" y="9998"/>
                  </a:cubicBezTo>
                  <a:cubicBezTo>
                    <a:pt x="275" y="10112"/>
                    <a:pt x="434" y="10203"/>
                    <a:pt x="571" y="10249"/>
                  </a:cubicBezTo>
                  <a:cubicBezTo>
                    <a:pt x="663" y="10272"/>
                    <a:pt x="754" y="10295"/>
                    <a:pt x="822" y="10295"/>
                  </a:cubicBezTo>
                  <a:cubicBezTo>
                    <a:pt x="936" y="10295"/>
                    <a:pt x="1051" y="10295"/>
                    <a:pt x="1165" y="10272"/>
                  </a:cubicBezTo>
                  <a:cubicBezTo>
                    <a:pt x="1279" y="10249"/>
                    <a:pt x="1393" y="10226"/>
                    <a:pt x="1507" y="10181"/>
                  </a:cubicBezTo>
                  <a:cubicBezTo>
                    <a:pt x="1621" y="10158"/>
                    <a:pt x="1758" y="10112"/>
                    <a:pt x="1872" y="10067"/>
                  </a:cubicBezTo>
                  <a:cubicBezTo>
                    <a:pt x="2374" y="9884"/>
                    <a:pt x="2831" y="9656"/>
                    <a:pt x="3287" y="9382"/>
                  </a:cubicBezTo>
                  <a:cubicBezTo>
                    <a:pt x="3744" y="9085"/>
                    <a:pt x="4178" y="8765"/>
                    <a:pt x="4611" y="8423"/>
                  </a:cubicBezTo>
                  <a:cubicBezTo>
                    <a:pt x="5022" y="8104"/>
                    <a:pt x="5433" y="7761"/>
                    <a:pt x="5844" y="7396"/>
                  </a:cubicBezTo>
                  <a:cubicBezTo>
                    <a:pt x="6027" y="7236"/>
                    <a:pt x="6209" y="7076"/>
                    <a:pt x="6392" y="6894"/>
                  </a:cubicBezTo>
                  <a:cubicBezTo>
                    <a:pt x="6597" y="6711"/>
                    <a:pt x="6803" y="6529"/>
                    <a:pt x="7008" y="6346"/>
                  </a:cubicBezTo>
                  <a:cubicBezTo>
                    <a:pt x="7419" y="5935"/>
                    <a:pt x="7807" y="5524"/>
                    <a:pt x="8195" y="5091"/>
                  </a:cubicBezTo>
                  <a:cubicBezTo>
                    <a:pt x="8560" y="4657"/>
                    <a:pt x="8902" y="4200"/>
                    <a:pt x="9222" y="3721"/>
                  </a:cubicBezTo>
                  <a:cubicBezTo>
                    <a:pt x="9427" y="3379"/>
                    <a:pt x="9633" y="3036"/>
                    <a:pt x="9793" y="2694"/>
                  </a:cubicBezTo>
                  <a:cubicBezTo>
                    <a:pt x="9952" y="2352"/>
                    <a:pt x="10089" y="1986"/>
                    <a:pt x="10181" y="1598"/>
                  </a:cubicBezTo>
                  <a:cubicBezTo>
                    <a:pt x="10249" y="1279"/>
                    <a:pt x="10272" y="891"/>
                    <a:pt x="10158" y="571"/>
                  </a:cubicBezTo>
                  <a:cubicBezTo>
                    <a:pt x="10112" y="434"/>
                    <a:pt x="10021" y="320"/>
                    <a:pt x="9930" y="206"/>
                  </a:cubicBezTo>
                  <a:cubicBezTo>
                    <a:pt x="9861" y="138"/>
                    <a:pt x="9770" y="69"/>
                    <a:pt x="967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01" name="Google Shape;7401;p25"/>
            <p:cNvSpPr/>
            <p:nvPr/>
          </p:nvSpPr>
          <p:spPr>
            <a:xfrm>
              <a:off x="7222075" y="1008350"/>
              <a:ext cx="25" cy="25"/>
            </a:xfrm>
            <a:custGeom>
              <a:avLst/>
              <a:gdLst/>
              <a:ahLst/>
              <a:cxnLst/>
              <a:rect l="l" t="t" r="r" b="b"/>
              <a:pathLst>
                <a:path w="1" h="1" extrusionOk="0">
                  <a:moveTo>
                    <a:pt x="1" y="1"/>
                  </a:moveTo>
                  <a:lnTo>
                    <a:pt x="1" y="1"/>
                  </a:ln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02" name="Google Shape;7402;p25"/>
            <p:cNvSpPr/>
            <p:nvPr/>
          </p:nvSpPr>
          <p:spPr>
            <a:xfrm>
              <a:off x="6979575" y="121950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03" name="Google Shape;7403;p25"/>
            <p:cNvSpPr/>
            <p:nvPr/>
          </p:nvSpPr>
          <p:spPr>
            <a:xfrm>
              <a:off x="7213525" y="978675"/>
              <a:ext cx="25" cy="25"/>
            </a:xfrm>
            <a:custGeom>
              <a:avLst/>
              <a:gdLst/>
              <a:ahLst/>
              <a:cxnLst/>
              <a:rect l="l" t="t" r="r" b="b"/>
              <a:pathLst>
                <a:path w="1" h="1" extrusionOk="0">
                  <a:moveTo>
                    <a:pt x="1" y="1"/>
                  </a:moveTo>
                  <a:lnTo>
                    <a:pt x="1" y="1"/>
                  </a:lnTo>
                  <a:lnTo>
                    <a:pt x="1" y="1"/>
                  </a:ln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04" name="Google Shape;7404;p25"/>
            <p:cNvSpPr/>
            <p:nvPr/>
          </p:nvSpPr>
          <p:spPr>
            <a:xfrm>
              <a:off x="7213525" y="978675"/>
              <a:ext cx="25" cy="600"/>
            </a:xfrm>
            <a:custGeom>
              <a:avLst/>
              <a:gdLst/>
              <a:ahLst/>
              <a:cxnLst/>
              <a:rect l="l" t="t" r="r" b="b"/>
              <a:pathLst>
                <a:path w="1" h="24" extrusionOk="0">
                  <a:moveTo>
                    <a:pt x="1" y="24"/>
                  </a:moveTo>
                  <a:cubicBezTo>
                    <a:pt x="1" y="24"/>
                    <a:pt x="1" y="1"/>
                    <a:pt x="1" y="1"/>
                  </a:cubicBezTo>
                  <a:cubicBezTo>
                    <a:pt x="1" y="1"/>
                    <a:pt x="1" y="24"/>
                    <a:pt x="1" y="24"/>
                  </a:cubicBez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05" name="Google Shape;7405;p25"/>
            <p:cNvSpPr/>
            <p:nvPr/>
          </p:nvSpPr>
          <p:spPr>
            <a:xfrm>
              <a:off x="7222075" y="1008350"/>
              <a:ext cx="25" cy="600"/>
            </a:xfrm>
            <a:custGeom>
              <a:avLst/>
              <a:gdLst/>
              <a:ahLst/>
              <a:cxnLst/>
              <a:rect l="l" t="t" r="r" b="b"/>
              <a:pathLst>
                <a:path w="1" h="24" extrusionOk="0">
                  <a:moveTo>
                    <a:pt x="1" y="24"/>
                  </a:moveTo>
                  <a:cubicBezTo>
                    <a:pt x="1" y="24"/>
                    <a:pt x="1" y="24"/>
                    <a:pt x="1" y="24"/>
                  </a:cubicBezTo>
                  <a:lnTo>
                    <a:pt x="1" y="1"/>
                  </a:lnTo>
                  <a:cubicBezTo>
                    <a:pt x="1" y="24"/>
                    <a:pt x="1" y="24"/>
                    <a:pt x="1" y="24"/>
                  </a:cubicBez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06" name="Google Shape;7406;p25"/>
            <p:cNvSpPr/>
            <p:nvPr/>
          </p:nvSpPr>
          <p:spPr>
            <a:xfrm>
              <a:off x="7222075" y="100892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07" name="Google Shape;7407;p25"/>
            <p:cNvSpPr/>
            <p:nvPr/>
          </p:nvSpPr>
          <p:spPr>
            <a:xfrm>
              <a:off x="7019500" y="121950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08" name="Google Shape;7408;p25"/>
            <p:cNvSpPr/>
            <p:nvPr/>
          </p:nvSpPr>
          <p:spPr>
            <a:xfrm>
              <a:off x="7018375" y="1049450"/>
              <a:ext cx="132400" cy="121550"/>
            </a:xfrm>
            <a:custGeom>
              <a:avLst/>
              <a:gdLst/>
              <a:ahLst/>
              <a:cxnLst/>
              <a:rect l="l" t="t" r="r" b="b"/>
              <a:pathLst>
                <a:path w="5296" h="4862" extrusionOk="0">
                  <a:moveTo>
                    <a:pt x="5296" y="0"/>
                  </a:moveTo>
                  <a:lnTo>
                    <a:pt x="5296" y="0"/>
                  </a:lnTo>
                  <a:cubicBezTo>
                    <a:pt x="5182" y="114"/>
                    <a:pt x="5068" y="206"/>
                    <a:pt x="4953" y="297"/>
                  </a:cubicBezTo>
                  <a:cubicBezTo>
                    <a:pt x="4839" y="571"/>
                    <a:pt x="4679" y="822"/>
                    <a:pt x="4520" y="1073"/>
                  </a:cubicBezTo>
                  <a:cubicBezTo>
                    <a:pt x="3926" y="2054"/>
                    <a:pt x="3150" y="2899"/>
                    <a:pt x="2306" y="3675"/>
                  </a:cubicBezTo>
                  <a:cubicBezTo>
                    <a:pt x="2123" y="3835"/>
                    <a:pt x="1963" y="3995"/>
                    <a:pt x="1781" y="4154"/>
                  </a:cubicBezTo>
                  <a:cubicBezTo>
                    <a:pt x="1598" y="4314"/>
                    <a:pt x="1438" y="4451"/>
                    <a:pt x="1233" y="4542"/>
                  </a:cubicBezTo>
                  <a:cubicBezTo>
                    <a:pt x="1164" y="4588"/>
                    <a:pt x="1073" y="4634"/>
                    <a:pt x="982" y="4657"/>
                  </a:cubicBezTo>
                  <a:lnTo>
                    <a:pt x="822" y="4657"/>
                  </a:lnTo>
                  <a:cubicBezTo>
                    <a:pt x="754" y="4657"/>
                    <a:pt x="708" y="4657"/>
                    <a:pt x="662" y="4634"/>
                  </a:cubicBezTo>
                  <a:cubicBezTo>
                    <a:pt x="594" y="4611"/>
                    <a:pt x="548" y="4588"/>
                    <a:pt x="502" y="4565"/>
                  </a:cubicBezTo>
                  <a:cubicBezTo>
                    <a:pt x="411" y="4520"/>
                    <a:pt x="343" y="4451"/>
                    <a:pt x="297" y="4383"/>
                  </a:cubicBezTo>
                  <a:cubicBezTo>
                    <a:pt x="251" y="4337"/>
                    <a:pt x="206" y="4291"/>
                    <a:pt x="160" y="4223"/>
                  </a:cubicBezTo>
                  <a:cubicBezTo>
                    <a:pt x="114" y="4268"/>
                    <a:pt x="69" y="4314"/>
                    <a:pt x="0" y="4337"/>
                  </a:cubicBezTo>
                  <a:cubicBezTo>
                    <a:pt x="137" y="4520"/>
                    <a:pt x="297" y="4702"/>
                    <a:pt x="502" y="4793"/>
                  </a:cubicBezTo>
                  <a:cubicBezTo>
                    <a:pt x="594" y="4839"/>
                    <a:pt x="685" y="4839"/>
                    <a:pt x="776" y="4862"/>
                  </a:cubicBezTo>
                  <a:cubicBezTo>
                    <a:pt x="868" y="4862"/>
                    <a:pt x="959" y="4839"/>
                    <a:pt x="1073" y="4816"/>
                  </a:cubicBezTo>
                  <a:cubicBezTo>
                    <a:pt x="1164" y="4793"/>
                    <a:pt x="1256" y="4771"/>
                    <a:pt x="1324" y="4725"/>
                  </a:cubicBezTo>
                  <a:cubicBezTo>
                    <a:pt x="1438" y="4657"/>
                    <a:pt x="1530" y="4611"/>
                    <a:pt x="1621" y="4542"/>
                  </a:cubicBezTo>
                  <a:cubicBezTo>
                    <a:pt x="1826" y="4383"/>
                    <a:pt x="1986" y="4223"/>
                    <a:pt x="2169" y="4063"/>
                  </a:cubicBezTo>
                  <a:cubicBezTo>
                    <a:pt x="2374" y="3880"/>
                    <a:pt x="2580" y="3698"/>
                    <a:pt x="2762" y="3515"/>
                  </a:cubicBezTo>
                  <a:cubicBezTo>
                    <a:pt x="2968" y="3310"/>
                    <a:pt x="3150" y="3127"/>
                    <a:pt x="3333" y="2922"/>
                  </a:cubicBezTo>
                  <a:cubicBezTo>
                    <a:pt x="3721" y="2534"/>
                    <a:pt x="4063" y="2100"/>
                    <a:pt x="4383" y="1666"/>
                  </a:cubicBezTo>
                  <a:cubicBezTo>
                    <a:pt x="4748" y="1141"/>
                    <a:pt x="5068" y="594"/>
                    <a:pt x="52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09" name="Google Shape;7409;p25"/>
            <p:cNvSpPr/>
            <p:nvPr/>
          </p:nvSpPr>
          <p:spPr>
            <a:xfrm>
              <a:off x="7131350" y="1076250"/>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10" name="Google Shape;7410;p25"/>
            <p:cNvSpPr/>
            <p:nvPr/>
          </p:nvSpPr>
          <p:spPr>
            <a:xfrm>
              <a:off x="7076000" y="1140750"/>
              <a:ext cx="600" cy="600"/>
            </a:xfrm>
            <a:custGeom>
              <a:avLst/>
              <a:gdLst/>
              <a:ahLst/>
              <a:cxnLst/>
              <a:rect l="l" t="t" r="r" b="b"/>
              <a:pathLst>
                <a:path w="24" h="24" extrusionOk="0">
                  <a:moveTo>
                    <a:pt x="1" y="23"/>
                  </a:moveTo>
                  <a:cubicBezTo>
                    <a:pt x="1" y="23"/>
                    <a:pt x="23" y="23"/>
                    <a:pt x="23" y="0"/>
                  </a:cubicBezTo>
                  <a:cubicBezTo>
                    <a:pt x="23" y="23"/>
                    <a:pt x="1" y="23"/>
                    <a:pt x="1" y="23"/>
                  </a:cubicBez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11" name="Google Shape;7411;p25"/>
            <p:cNvSpPr/>
            <p:nvPr/>
          </p:nvSpPr>
          <p:spPr>
            <a:xfrm>
              <a:off x="7076000" y="1141325"/>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F58F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12" name="Google Shape;7412;p25"/>
            <p:cNvSpPr/>
            <p:nvPr/>
          </p:nvSpPr>
          <p:spPr>
            <a:xfrm>
              <a:off x="7171300" y="814350"/>
              <a:ext cx="93025" cy="91550"/>
            </a:xfrm>
            <a:custGeom>
              <a:avLst/>
              <a:gdLst/>
              <a:ahLst/>
              <a:cxnLst/>
              <a:rect l="l" t="t" r="r" b="b"/>
              <a:pathLst>
                <a:path w="3721" h="3662" extrusionOk="0">
                  <a:moveTo>
                    <a:pt x="3356" y="1004"/>
                  </a:moveTo>
                  <a:cubicBezTo>
                    <a:pt x="3356" y="1023"/>
                    <a:pt x="3356" y="1027"/>
                    <a:pt x="3369" y="1027"/>
                  </a:cubicBezTo>
                  <a:lnTo>
                    <a:pt x="3369" y="1027"/>
                  </a:lnTo>
                  <a:cubicBezTo>
                    <a:pt x="3365" y="1020"/>
                    <a:pt x="3360" y="1012"/>
                    <a:pt x="3356" y="1004"/>
                  </a:cubicBezTo>
                  <a:close/>
                  <a:moveTo>
                    <a:pt x="2009" y="0"/>
                  </a:moveTo>
                  <a:cubicBezTo>
                    <a:pt x="1849" y="0"/>
                    <a:pt x="1667" y="46"/>
                    <a:pt x="1484" y="91"/>
                  </a:cubicBezTo>
                  <a:cubicBezTo>
                    <a:pt x="1210" y="160"/>
                    <a:pt x="936" y="320"/>
                    <a:pt x="708" y="479"/>
                  </a:cubicBezTo>
                  <a:cubicBezTo>
                    <a:pt x="457" y="639"/>
                    <a:pt x="229" y="845"/>
                    <a:pt x="23" y="1050"/>
                  </a:cubicBezTo>
                  <a:cubicBezTo>
                    <a:pt x="23" y="1073"/>
                    <a:pt x="0" y="1096"/>
                    <a:pt x="23" y="1119"/>
                  </a:cubicBezTo>
                  <a:cubicBezTo>
                    <a:pt x="23" y="1141"/>
                    <a:pt x="23" y="1164"/>
                    <a:pt x="46" y="1187"/>
                  </a:cubicBezTo>
                  <a:cubicBezTo>
                    <a:pt x="69" y="1210"/>
                    <a:pt x="92" y="1210"/>
                    <a:pt x="115" y="1210"/>
                  </a:cubicBezTo>
                  <a:cubicBezTo>
                    <a:pt x="137" y="1210"/>
                    <a:pt x="160" y="1187"/>
                    <a:pt x="183" y="1164"/>
                  </a:cubicBezTo>
                  <a:cubicBezTo>
                    <a:pt x="229" y="1141"/>
                    <a:pt x="252" y="1096"/>
                    <a:pt x="297" y="1073"/>
                  </a:cubicBezTo>
                  <a:cubicBezTo>
                    <a:pt x="525" y="845"/>
                    <a:pt x="799" y="639"/>
                    <a:pt x="1096" y="457"/>
                  </a:cubicBezTo>
                  <a:cubicBezTo>
                    <a:pt x="1256" y="365"/>
                    <a:pt x="1438" y="297"/>
                    <a:pt x="1621" y="251"/>
                  </a:cubicBezTo>
                  <a:cubicBezTo>
                    <a:pt x="1781" y="228"/>
                    <a:pt x="1918" y="206"/>
                    <a:pt x="2055" y="206"/>
                  </a:cubicBezTo>
                  <a:cubicBezTo>
                    <a:pt x="2169" y="206"/>
                    <a:pt x="2283" y="228"/>
                    <a:pt x="2397" y="251"/>
                  </a:cubicBezTo>
                  <a:cubicBezTo>
                    <a:pt x="2534" y="297"/>
                    <a:pt x="2671" y="365"/>
                    <a:pt x="2785" y="434"/>
                  </a:cubicBezTo>
                  <a:cubicBezTo>
                    <a:pt x="2922" y="502"/>
                    <a:pt x="3036" y="594"/>
                    <a:pt x="3128" y="708"/>
                  </a:cubicBezTo>
                  <a:lnTo>
                    <a:pt x="3128" y="685"/>
                  </a:lnTo>
                  <a:cubicBezTo>
                    <a:pt x="3219" y="799"/>
                    <a:pt x="3310" y="913"/>
                    <a:pt x="3379" y="1027"/>
                  </a:cubicBezTo>
                  <a:cubicBezTo>
                    <a:pt x="3375" y="1027"/>
                    <a:pt x="3372" y="1027"/>
                    <a:pt x="3369" y="1027"/>
                  </a:cubicBezTo>
                  <a:lnTo>
                    <a:pt x="3369" y="1027"/>
                  </a:lnTo>
                  <a:cubicBezTo>
                    <a:pt x="3427" y="1134"/>
                    <a:pt x="3450" y="1240"/>
                    <a:pt x="3493" y="1347"/>
                  </a:cubicBezTo>
                  <a:cubicBezTo>
                    <a:pt x="3516" y="1438"/>
                    <a:pt x="3516" y="1529"/>
                    <a:pt x="3516" y="1644"/>
                  </a:cubicBezTo>
                  <a:cubicBezTo>
                    <a:pt x="3516" y="1735"/>
                    <a:pt x="3493" y="1826"/>
                    <a:pt x="3470" y="1940"/>
                  </a:cubicBezTo>
                  <a:cubicBezTo>
                    <a:pt x="3424" y="2054"/>
                    <a:pt x="3379" y="2169"/>
                    <a:pt x="3310" y="2283"/>
                  </a:cubicBezTo>
                  <a:cubicBezTo>
                    <a:pt x="3196" y="2488"/>
                    <a:pt x="3013" y="2671"/>
                    <a:pt x="2854" y="2853"/>
                  </a:cubicBezTo>
                  <a:lnTo>
                    <a:pt x="2831" y="2853"/>
                  </a:lnTo>
                  <a:cubicBezTo>
                    <a:pt x="2603" y="3082"/>
                    <a:pt x="2351" y="3287"/>
                    <a:pt x="2100" y="3492"/>
                  </a:cubicBezTo>
                  <a:cubicBezTo>
                    <a:pt x="2055" y="3515"/>
                    <a:pt x="2055" y="3584"/>
                    <a:pt x="2078" y="3629"/>
                  </a:cubicBezTo>
                  <a:cubicBezTo>
                    <a:pt x="2094" y="3646"/>
                    <a:pt x="2133" y="3662"/>
                    <a:pt x="2170" y="3662"/>
                  </a:cubicBezTo>
                  <a:cubicBezTo>
                    <a:pt x="2186" y="3662"/>
                    <a:pt x="2201" y="3659"/>
                    <a:pt x="2215" y="3652"/>
                  </a:cubicBezTo>
                  <a:cubicBezTo>
                    <a:pt x="2603" y="3333"/>
                    <a:pt x="2991" y="3013"/>
                    <a:pt x="3310" y="2625"/>
                  </a:cubicBezTo>
                  <a:cubicBezTo>
                    <a:pt x="3470" y="2442"/>
                    <a:pt x="3584" y="2214"/>
                    <a:pt x="3653" y="1986"/>
                  </a:cubicBezTo>
                  <a:cubicBezTo>
                    <a:pt x="3721" y="1781"/>
                    <a:pt x="3721" y="1552"/>
                    <a:pt x="3675" y="1324"/>
                  </a:cubicBezTo>
                  <a:cubicBezTo>
                    <a:pt x="3584" y="890"/>
                    <a:pt x="3287" y="525"/>
                    <a:pt x="2922" y="274"/>
                  </a:cubicBezTo>
                  <a:cubicBezTo>
                    <a:pt x="2717" y="160"/>
                    <a:pt x="2488" y="69"/>
                    <a:pt x="2237" y="23"/>
                  </a:cubicBezTo>
                  <a:cubicBezTo>
                    <a:pt x="2169" y="23"/>
                    <a:pt x="2100" y="0"/>
                    <a:pt x="20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13" name="Google Shape;7413;p25"/>
            <p:cNvSpPr/>
            <p:nvPr/>
          </p:nvSpPr>
          <p:spPr>
            <a:xfrm>
              <a:off x="6585825" y="1334750"/>
              <a:ext cx="43400" cy="42125"/>
            </a:xfrm>
            <a:custGeom>
              <a:avLst/>
              <a:gdLst/>
              <a:ahLst/>
              <a:cxnLst/>
              <a:rect l="l" t="t" r="r" b="b"/>
              <a:pathLst>
                <a:path w="1736" h="1685" extrusionOk="0">
                  <a:moveTo>
                    <a:pt x="731" y="1"/>
                  </a:moveTo>
                  <a:cubicBezTo>
                    <a:pt x="708" y="1"/>
                    <a:pt x="685" y="24"/>
                    <a:pt x="685" y="46"/>
                  </a:cubicBezTo>
                  <a:cubicBezTo>
                    <a:pt x="480" y="252"/>
                    <a:pt x="297" y="480"/>
                    <a:pt x="160" y="731"/>
                  </a:cubicBezTo>
                  <a:cubicBezTo>
                    <a:pt x="92" y="868"/>
                    <a:pt x="24" y="1005"/>
                    <a:pt x="1" y="1165"/>
                  </a:cubicBezTo>
                  <a:cubicBezTo>
                    <a:pt x="1" y="1302"/>
                    <a:pt x="24" y="1416"/>
                    <a:pt x="115" y="1530"/>
                  </a:cubicBezTo>
                  <a:cubicBezTo>
                    <a:pt x="218" y="1644"/>
                    <a:pt x="355" y="1684"/>
                    <a:pt x="497" y="1684"/>
                  </a:cubicBezTo>
                  <a:cubicBezTo>
                    <a:pt x="640" y="1684"/>
                    <a:pt x="788" y="1644"/>
                    <a:pt x="914" y="1599"/>
                  </a:cubicBezTo>
                  <a:cubicBezTo>
                    <a:pt x="1074" y="1530"/>
                    <a:pt x="1210" y="1462"/>
                    <a:pt x="1347" y="1370"/>
                  </a:cubicBezTo>
                  <a:cubicBezTo>
                    <a:pt x="1462" y="1325"/>
                    <a:pt x="1553" y="1256"/>
                    <a:pt x="1667" y="1188"/>
                  </a:cubicBezTo>
                  <a:cubicBezTo>
                    <a:pt x="1713" y="1165"/>
                    <a:pt x="1735" y="1142"/>
                    <a:pt x="1735" y="1096"/>
                  </a:cubicBezTo>
                  <a:cubicBezTo>
                    <a:pt x="1713" y="1028"/>
                    <a:pt x="1667" y="1005"/>
                    <a:pt x="1621" y="1005"/>
                  </a:cubicBezTo>
                  <a:cubicBezTo>
                    <a:pt x="1576" y="1005"/>
                    <a:pt x="1553" y="1028"/>
                    <a:pt x="1530" y="1051"/>
                  </a:cubicBezTo>
                  <a:cubicBezTo>
                    <a:pt x="1484" y="1074"/>
                    <a:pt x="1462" y="1096"/>
                    <a:pt x="1416" y="1119"/>
                  </a:cubicBezTo>
                  <a:cubicBezTo>
                    <a:pt x="1325" y="1165"/>
                    <a:pt x="1256" y="1211"/>
                    <a:pt x="1165" y="1256"/>
                  </a:cubicBezTo>
                  <a:cubicBezTo>
                    <a:pt x="1005" y="1347"/>
                    <a:pt x="845" y="1416"/>
                    <a:pt x="663" y="1462"/>
                  </a:cubicBezTo>
                  <a:cubicBezTo>
                    <a:pt x="617" y="1484"/>
                    <a:pt x="549" y="1484"/>
                    <a:pt x="480" y="1484"/>
                  </a:cubicBezTo>
                  <a:cubicBezTo>
                    <a:pt x="457" y="1484"/>
                    <a:pt x="412" y="1484"/>
                    <a:pt x="366" y="1462"/>
                  </a:cubicBezTo>
                  <a:cubicBezTo>
                    <a:pt x="343" y="1462"/>
                    <a:pt x="343" y="1462"/>
                    <a:pt x="320" y="1439"/>
                  </a:cubicBezTo>
                  <a:cubicBezTo>
                    <a:pt x="297" y="1439"/>
                    <a:pt x="275" y="1416"/>
                    <a:pt x="252" y="1416"/>
                  </a:cubicBezTo>
                  <a:cubicBezTo>
                    <a:pt x="252" y="1393"/>
                    <a:pt x="229" y="1370"/>
                    <a:pt x="229" y="1347"/>
                  </a:cubicBezTo>
                  <a:cubicBezTo>
                    <a:pt x="229" y="1347"/>
                    <a:pt x="206" y="1325"/>
                    <a:pt x="206" y="1302"/>
                  </a:cubicBezTo>
                  <a:cubicBezTo>
                    <a:pt x="206" y="1279"/>
                    <a:pt x="206" y="1256"/>
                    <a:pt x="206" y="1233"/>
                  </a:cubicBezTo>
                  <a:cubicBezTo>
                    <a:pt x="206" y="1188"/>
                    <a:pt x="206" y="1142"/>
                    <a:pt x="229" y="1096"/>
                  </a:cubicBezTo>
                  <a:cubicBezTo>
                    <a:pt x="252" y="982"/>
                    <a:pt x="320" y="868"/>
                    <a:pt x="366" y="754"/>
                  </a:cubicBezTo>
                  <a:cubicBezTo>
                    <a:pt x="503" y="549"/>
                    <a:pt x="663" y="343"/>
                    <a:pt x="822" y="161"/>
                  </a:cubicBezTo>
                  <a:cubicBezTo>
                    <a:pt x="868" y="115"/>
                    <a:pt x="845" y="69"/>
                    <a:pt x="822" y="24"/>
                  </a:cubicBezTo>
                  <a:cubicBezTo>
                    <a:pt x="800" y="24"/>
                    <a:pt x="777" y="1"/>
                    <a:pt x="75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14" name="Google Shape;7414;p25"/>
            <p:cNvSpPr/>
            <p:nvPr/>
          </p:nvSpPr>
          <p:spPr>
            <a:xfrm>
              <a:off x="7031500" y="881675"/>
              <a:ext cx="50800" cy="49150"/>
            </a:xfrm>
            <a:custGeom>
              <a:avLst/>
              <a:gdLst/>
              <a:ahLst/>
              <a:cxnLst/>
              <a:rect l="l" t="t" r="r" b="b"/>
              <a:pathLst>
                <a:path w="2032" h="1966" extrusionOk="0">
                  <a:moveTo>
                    <a:pt x="1142" y="1"/>
                  </a:moveTo>
                  <a:cubicBezTo>
                    <a:pt x="1073" y="1"/>
                    <a:pt x="1027" y="1"/>
                    <a:pt x="959" y="23"/>
                  </a:cubicBezTo>
                  <a:cubicBezTo>
                    <a:pt x="845" y="23"/>
                    <a:pt x="754" y="46"/>
                    <a:pt x="662" y="92"/>
                  </a:cubicBezTo>
                  <a:cubicBezTo>
                    <a:pt x="434" y="160"/>
                    <a:pt x="229" y="297"/>
                    <a:pt x="46" y="457"/>
                  </a:cubicBezTo>
                  <a:cubicBezTo>
                    <a:pt x="23" y="480"/>
                    <a:pt x="23" y="480"/>
                    <a:pt x="23" y="526"/>
                  </a:cubicBezTo>
                  <a:cubicBezTo>
                    <a:pt x="0" y="548"/>
                    <a:pt x="23" y="571"/>
                    <a:pt x="23" y="594"/>
                  </a:cubicBezTo>
                  <a:cubicBezTo>
                    <a:pt x="50" y="621"/>
                    <a:pt x="77" y="632"/>
                    <a:pt x="103" y="632"/>
                  </a:cubicBezTo>
                  <a:cubicBezTo>
                    <a:pt x="122" y="632"/>
                    <a:pt x="141" y="626"/>
                    <a:pt x="160" y="617"/>
                  </a:cubicBezTo>
                  <a:cubicBezTo>
                    <a:pt x="274" y="526"/>
                    <a:pt x="388" y="434"/>
                    <a:pt x="502" y="366"/>
                  </a:cubicBezTo>
                  <a:cubicBezTo>
                    <a:pt x="594" y="320"/>
                    <a:pt x="662" y="297"/>
                    <a:pt x="731" y="274"/>
                  </a:cubicBezTo>
                  <a:cubicBezTo>
                    <a:pt x="776" y="252"/>
                    <a:pt x="822" y="229"/>
                    <a:pt x="868" y="229"/>
                  </a:cubicBezTo>
                  <a:cubicBezTo>
                    <a:pt x="913" y="229"/>
                    <a:pt x="936" y="206"/>
                    <a:pt x="982" y="206"/>
                  </a:cubicBezTo>
                  <a:cubicBezTo>
                    <a:pt x="1027" y="206"/>
                    <a:pt x="1096" y="183"/>
                    <a:pt x="1164" y="183"/>
                  </a:cubicBezTo>
                  <a:cubicBezTo>
                    <a:pt x="1233" y="206"/>
                    <a:pt x="1301" y="206"/>
                    <a:pt x="1370" y="229"/>
                  </a:cubicBezTo>
                  <a:cubicBezTo>
                    <a:pt x="1415" y="252"/>
                    <a:pt x="1484" y="274"/>
                    <a:pt x="1530" y="297"/>
                  </a:cubicBezTo>
                  <a:cubicBezTo>
                    <a:pt x="1552" y="320"/>
                    <a:pt x="1598" y="343"/>
                    <a:pt x="1644" y="366"/>
                  </a:cubicBezTo>
                  <a:cubicBezTo>
                    <a:pt x="1667" y="411"/>
                    <a:pt x="1689" y="457"/>
                    <a:pt x="1735" y="503"/>
                  </a:cubicBezTo>
                  <a:cubicBezTo>
                    <a:pt x="1735" y="548"/>
                    <a:pt x="1758" y="594"/>
                    <a:pt x="1781" y="640"/>
                  </a:cubicBezTo>
                  <a:cubicBezTo>
                    <a:pt x="1781" y="685"/>
                    <a:pt x="1803" y="754"/>
                    <a:pt x="1803" y="822"/>
                  </a:cubicBezTo>
                  <a:cubicBezTo>
                    <a:pt x="1803" y="891"/>
                    <a:pt x="1781" y="982"/>
                    <a:pt x="1758" y="1051"/>
                  </a:cubicBezTo>
                  <a:cubicBezTo>
                    <a:pt x="1735" y="1165"/>
                    <a:pt x="1689" y="1256"/>
                    <a:pt x="1621" y="1347"/>
                  </a:cubicBezTo>
                  <a:cubicBezTo>
                    <a:pt x="1552" y="1461"/>
                    <a:pt x="1461" y="1575"/>
                    <a:pt x="1370" y="1690"/>
                  </a:cubicBezTo>
                  <a:cubicBezTo>
                    <a:pt x="1347" y="1712"/>
                    <a:pt x="1301" y="1735"/>
                    <a:pt x="1278" y="1758"/>
                  </a:cubicBezTo>
                  <a:cubicBezTo>
                    <a:pt x="1256" y="1758"/>
                    <a:pt x="1256" y="1781"/>
                    <a:pt x="1256" y="1781"/>
                  </a:cubicBezTo>
                  <a:lnTo>
                    <a:pt x="1233" y="1781"/>
                  </a:lnTo>
                  <a:cubicBezTo>
                    <a:pt x="1187" y="1827"/>
                    <a:pt x="1187" y="1872"/>
                    <a:pt x="1210" y="1918"/>
                  </a:cubicBezTo>
                  <a:cubicBezTo>
                    <a:pt x="1238" y="1946"/>
                    <a:pt x="1275" y="1966"/>
                    <a:pt x="1305" y="1966"/>
                  </a:cubicBezTo>
                  <a:cubicBezTo>
                    <a:pt x="1323" y="1966"/>
                    <a:pt x="1338" y="1958"/>
                    <a:pt x="1347" y="1941"/>
                  </a:cubicBezTo>
                  <a:lnTo>
                    <a:pt x="1370" y="1941"/>
                  </a:lnTo>
                  <a:cubicBezTo>
                    <a:pt x="1370" y="1941"/>
                    <a:pt x="1393" y="1918"/>
                    <a:pt x="1393" y="1918"/>
                  </a:cubicBezTo>
                  <a:cubicBezTo>
                    <a:pt x="1530" y="1804"/>
                    <a:pt x="1644" y="1667"/>
                    <a:pt x="1735" y="1530"/>
                  </a:cubicBezTo>
                  <a:cubicBezTo>
                    <a:pt x="1918" y="1279"/>
                    <a:pt x="2032" y="959"/>
                    <a:pt x="1986" y="640"/>
                  </a:cubicBezTo>
                  <a:cubicBezTo>
                    <a:pt x="1963" y="526"/>
                    <a:pt x="1918" y="411"/>
                    <a:pt x="1826" y="320"/>
                  </a:cubicBezTo>
                  <a:cubicBezTo>
                    <a:pt x="1803" y="274"/>
                    <a:pt x="1758" y="229"/>
                    <a:pt x="1735" y="206"/>
                  </a:cubicBezTo>
                  <a:cubicBezTo>
                    <a:pt x="1689" y="160"/>
                    <a:pt x="1644" y="137"/>
                    <a:pt x="1598" y="115"/>
                  </a:cubicBezTo>
                  <a:cubicBezTo>
                    <a:pt x="1461" y="23"/>
                    <a:pt x="1301" y="1"/>
                    <a:pt x="11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15" name="Google Shape;7415;p25"/>
            <p:cNvSpPr/>
            <p:nvPr/>
          </p:nvSpPr>
          <p:spPr>
            <a:xfrm>
              <a:off x="7111950" y="978675"/>
              <a:ext cx="48525" cy="49150"/>
            </a:xfrm>
            <a:custGeom>
              <a:avLst/>
              <a:gdLst/>
              <a:ahLst/>
              <a:cxnLst/>
              <a:rect l="l" t="t" r="r" b="b"/>
              <a:pathLst>
                <a:path w="1941" h="1966" extrusionOk="0">
                  <a:moveTo>
                    <a:pt x="1028" y="1"/>
                  </a:moveTo>
                  <a:cubicBezTo>
                    <a:pt x="936" y="1"/>
                    <a:pt x="845" y="24"/>
                    <a:pt x="777" y="46"/>
                  </a:cubicBezTo>
                  <a:cubicBezTo>
                    <a:pt x="685" y="69"/>
                    <a:pt x="594" y="92"/>
                    <a:pt x="503" y="138"/>
                  </a:cubicBezTo>
                  <a:cubicBezTo>
                    <a:pt x="343" y="206"/>
                    <a:pt x="183" y="298"/>
                    <a:pt x="46" y="412"/>
                  </a:cubicBezTo>
                  <a:cubicBezTo>
                    <a:pt x="1" y="435"/>
                    <a:pt x="1" y="503"/>
                    <a:pt x="23" y="549"/>
                  </a:cubicBezTo>
                  <a:cubicBezTo>
                    <a:pt x="37" y="575"/>
                    <a:pt x="66" y="586"/>
                    <a:pt x="97" y="586"/>
                  </a:cubicBezTo>
                  <a:cubicBezTo>
                    <a:pt x="119" y="586"/>
                    <a:pt x="142" y="581"/>
                    <a:pt x="160" y="571"/>
                  </a:cubicBezTo>
                  <a:cubicBezTo>
                    <a:pt x="252" y="503"/>
                    <a:pt x="343" y="435"/>
                    <a:pt x="434" y="389"/>
                  </a:cubicBezTo>
                  <a:cubicBezTo>
                    <a:pt x="548" y="320"/>
                    <a:pt x="685" y="275"/>
                    <a:pt x="822" y="229"/>
                  </a:cubicBezTo>
                  <a:lnTo>
                    <a:pt x="800" y="229"/>
                  </a:lnTo>
                  <a:cubicBezTo>
                    <a:pt x="891" y="206"/>
                    <a:pt x="1005" y="206"/>
                    <a:pt x="1096" y="206"/>
                  </a:cubicBezTo>
                  <a:cubicBezTo>
                    <a:pt x="1165" y="206"/>
                    <a:pt x="1233" y="206"/>
                    <a:pt x="1302" y="229"/>
                  </a:cubicBezTo>
                  <a:cubicBezTo>
                    <a:pt x="1370" y="252"/>
                    <a:pt x="1416" y="275"/>
                    <a:pt x="1461" y="298"/>
                  </a:cubicBezTo>
                  <a:cubicBezTo>
                    <a:pt x="1507" y="320"/>
                    <a:pt x="1553" y="366"/>
                    <a:pt x="1576" y="389"/>
                  </a:cubicBezTo>
                  <a:cubicBezTo>
                    <a:pt x="1621" y="435"/>
                    <a:pt x="1644" y="457"/>
                    <a:pt x="1667" y="503"/>
                  </a:cubicBezTo>
                  <a:cubicBezTo>
                    <a:pt x="1690" y="549"/>
                    <a:pt x="1713" y="594"/>
                    <a:pt x="1713" y="640"/>
                  </a:cubicBezTo>
                  <a:cubicBezTo>
                    <a:pt x="1735" y="708"/>
                    <a:pt x="1735" y="754"/>
                    <a:pt x="1735" y="823"/>
                  </a:cubicBezTo>
                  <a:cubicBezTo>
                    <a:pt x="1735" y="914"/>
                    <a:pt x="1713" y="982"/>
                    <a:pt x="1690" y="1074"/>
                  </a:cubicBezTo>
                  <a:cubicBezTo>
                    <a:pt x="1667" y="1165"/>
                    <a:pt x="1621" y="1279"/>
                    <a:pt x="1576" y="1370"/>
                  </a:cubicBezTo>
                  <a:cubicBezTo>
                    <a:pt x="1484" y="1484"/>
                    <a:pt x="1393" y="1599"/>
                    <a:pt x="1302" y="1690"/>
                  </a:cubicBezTo>
                  <a:lnTo>
                    <a:pt x="1325" y="1690"/>
                  </a:lnTo>
                  <a:cubicBezTo>
                    <a:pt x="1302" y="1690"/>
                    <a:pt x="1302" y="1713"/>
                    <a:pt x="1279" y="1713"/>
                  </a:cubicBezTo>
                  <a:cubicBezTo>
                    <a:pt x="1256" y="1736"/>
                    <a:pt x="1233" y="1736"/>
                    <a:pt x="1233" y="1758"/>
                  </a:cubicBezTo>
                  <a:lnTo>
                    <a:pt x="1210" y="1758"/>
                  </a:lnTo>
                  <a:cubicBezTo>
                    <a:pt x="1210" y="1758"/>
                    <a:pt x="1210" y="1758"/>
                    <a:pt x="1210" y="1781"/>
                  </a:cubicBezTo>
                  <a:lnTo>
                    <a:pt x="1188" y="1781"/>
                  </a:lnTo>
                  <a:cubicBezTo>
                    <a:pt x="1142" y="1827"/>
                    <a:pt x="1142" y="1873"/>
                    <a:pt x="1165" y="1918"/>
                  </a:cubicBezTo>
                  <a:cubicBezTo>
                    <a:pt x="1193" y="1946"/>
                    <a:pt x="1221" y="1966"/>
                    <a:pt x="1249" y="1966"/>
                  </a:cubicBezTo>
                  <a:cubicBezTo>
                    <a:pt x="1267" y="1966"/>
                    <a:pt x="1284" y="1958"/>
                    <a:pt x="1302" y="1941"/>
                  </a:cubicBezTo>
                  <a:lnTo>
                    <a:pt x="1325" y="1941"/>
                  </a:lnTo>
                  <a:cubicBezTo>
                    <a:pt x="1325" y="1918"/>
                    <a:pt x="1325" y="1918"/>
                    <a:pt x="1325" y="1918"/>
                  </a:cubicBezTo>
                  <a:lnTo>
                    <a:pt x="1347" y="1918"/>
                  </a:lnTo>
                  <a:cubicBezTo>
                    <a:pt x="1347" y="1895"/>
                    <a:pt x="1370" y="1895"/>
                    <a:pt x="1393" y="1873"/>
                  </a:cubicBezTo>
                  <a:cubicBezTo>
                    <a:pt x="1393" y="1873"/>
                    <a:pt x="1393" y="1873"/>
                    <a:pt x="1416" y="1850"/>
                  </a:cubicBezTo>
                  <a:cubicBezTo>
                    <a:pt x="1530" y="1736"/>
                    <a:pt x="1644" y="1599"/>
                    <a:pt x="1735" y="1439"/>
                  </a:cubicBezTo>
                  <a:cubicBezTo>
                    <a:pt x="1781" y="1393"/>
                    <a:pt x="1804" y="1325"/>
                    <a:pt x="1827" y="1256"/>
                  </a:cubicBezTo>
                  <a:cubicBezTo>
                    <a:pt x="1872" y="1188"/>
                    <a:pt x="1895" y="1119"/>
                    <a:pt x="1918" y="1028"/>
                  </a:cubicBezTo>
                  <a:cubicBezTo>
                    <a:pt x="1941" y="845"/>
                    <a:pt x="1941" y="640"/>
                    <a:pt x="1872" y="480"/>
                  </a:cubicBezTo>
                  <a:cubicBezTo>
                    <a:pt x="1849" y="412"/>
                    <a:pt x="1804" y="343"/>
                    <a:pt x="1758" y="298"/>
                  </a:cubicBezTo>
                  <a:cubicBezTo>
                    <a:pt x="1713" y="229"/>
                    <a:pt x="1644" y="183"/>
                    <a:pt x="1553" y="138"/>
                  </a:cubicBezTo>
                  <a:cubicBezTo>
                    <a:pt x="1530" y="115"/>
                    <a:pt x="1484" y="92"/>
                    <a:pt x="1439" y="69"/>
                  </a:cubicBezTo>
                  <a:cubicBezTo>
                    <a:pt x="1416" y="46"/>
                    <a:pt x="1370" y="46"/>
                    <a:pt x="1325" y="46"/>
                  </a:cubicBezTo>
                  <a:cubicBezTo>
                    <a:pt x="1256" y="1"/>
                    <a:pt x="1165" y="1"/>
                    <a:pt x="107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16" name="Google Shape;7416;p25"/>
            <p:cNvSpPr/>
            <p:nvPr/>
          </p:nvSpPr>
          <p:spPr>
            <a:xfrm>
              <a:off x="7081700" y="938175"/>
              <a:ext cx="33125" cy="31650"/>
            </a:xfrm>
            <a:custGeom>
              <a:avLst/>
              <a:gdLst/>
              <a:ahLst/>
              <a:cxnLst/>
              <a:rect l="l" t="t" r="r" b="b"/>
              <a:pathLst>
                <a:path w="1325" h="1266" extrusionOk="0">
                  <a:moveTo>
                    <a:pt x="435" y="0"/>
                  </a:moveTo>
                  <a:cubicBezTo>
                    <a:pt x="412" y="0"/>
                    <a:pt x="389" y="0"/>
                    <a:pt x="389" y="23"/>
                  </a:cubicBezTo>
                  <a:cubicBezTo>
                    <a:pt x="275" y="69"/>
                    <a:pt x="184" y="160"/>
                    <a:pt x="115" y="251"/>
                  </a:cubicBezTo>
                  <a:cubicBezTo>
                    <a:pt x="69" y="320"/>
                    <a:pt x="24" y="411"/>
                    <a:pt x="24" y="502"/>
                  </a:cubicBezTo>
                  <a:cubicBezTo>
                    <a:pt x="1" y="594"/>
                    <a:pt x="1" y="685"/>
                    <a:pt x="24" y="753"/>
                  </a:cubicBezTo>
                  <a:cubicBezTo>
                    <a:pt x="47" y="845"/>
                    <a:pt x="92" y="936"/>
                    <a:pt x="161" y="1005"/>
                  </a:cubicBezTo>
                  <a:cubicBezTo>
                    <a:pt x="275" y="1142"/>
                    <a:pt x="457" y="1233"/>
                    <a:pt x="640" y="1256"/>
                  </a:cubicBezTo>
                  <a:cubicBezTo>
                    <a:pt x="667" y="1262"/>
                    <a:pt x="695" y="1265"/>
                    <a:pt x="725" y="1265"/>
                  </a:cubicBezTo>
                  <a:cubicBezTo>
                    <a:pt x="796" y="1265"/>
                    <a:pt x="872" y="1249"/>
                    <a:pt x="937" y="1233"/>
                  </a:cubicBezTo>
                  <a:cubicBezTo>
                    <a:pt x="1051" y="1187"/>
                    <a:pt x="1165" y="1119"/>
                    <a:pt x="1279" y="1050"/>
                  </a:cubicBezTo>
                  <a:cubicBezTo>
                    <a:pt x="1302" y="1005"/>
                    <a:pt x="1325" y="959"/>
                    <a:pt x="1279" y="913"/>
                  </a:cubicBezTo>
                  <a:cubicBezTo>
                    <a:pt x="1265" y="885"/>
                    <a:pt x="1233" y="866"/>
                    <a:pt x="1206" y="866"/>
                  </a:cubicBezTo>
                  <a:cubicBezTo>
                    <a:pt x="1189" y="866"/>
                    <a:pt x="1174" y="873"/>
                    <a:pt x="1165" y="890"/>
                  </a:cubicBezTo>
                  <a:cubicBezTo>
                    <a:pt x="1119" y="936"/>
                    <a:pt x="1051" y="959"/>
                    <a:pt x="1005" y="982"/>
                  </a:cubicBezTo>
                  <a:cubicBezTo>
                    <a:pt x="960" y="1005"/>
                    <a:pt x="914" y="1027"/>
                    <a:pt x="845" y="1050"/>
                  </a:cubicBezTo>
                  <a:cubicBezTo>
                    <a:pt x="800" y="1050"/>
                    <a:pt x="754" y="1073"/>
                    <a:pt x="708" y="1073"/>
                  </a:cubicBezTo>
                  <a:cubicBezTo>
                    <a:pt x="663" y="1073"/>
                    <a:pt x="617" y="1050"/>
                    <a:pt x="572" y="1050"/>
                  </a:cubicBezTo>
                  <a:cubicBezTo>
                    <a:pt x="526" y="1027"/>
                    <a:pt x="480" y="1005"/>
                    <a:pt x="435" y="982"/>
                  </a:cubicBezTo>
                  <a:cubicBezTo>
                    <a:pt x="412" y="959"/>
                    <a:pt x="366" y="936"/>
                    <a:pt x="343" y="913"/>
                  </a:cubicBezTo>
                  <a:cubicBezTo>
                    <a:pt x="298" y="868"/>
                    <a:pt x="275" y="845"/>
                    <a:pt x="252" y="799"/>
                  </a:cubicBezTo>
                  <a:cubicBezTo>
                    <a:pt x="229" y="776"/>
                    <a:pt x="229" y="731"/>
                    <a:pt x="206" y="685"/>
                  </a:cubicBezTo>
                  <a:cubicBezTo>
                    <a:pt x="206" y="662"/>
                    <a:pt x="206" y="617"/>
                    <a:pt x="206" y="594"/>
                  </a:cubicBezTo>
                  <a:cubicBezTo>
                    <a:pt x="206" y="548"/>
                    <a:pt x="206" y="525"/>
                    <a:pt x="206" y="502"/>
                  </a:cubicBezTo>
                  <a:cubicBezTo>
                    <a:pt x="229" y="457"/>
                    <a:pt x="252" y="434"/>
                    <a:pt x="252" y="388"/>
                  </a:cubicBezTo>
                  <a:cubicBezTo>
                    <a:pt x="275" y="365"/>
                    <a:pt x="298" y="320"/>
                    <a:pt x="343" y="297"/>
                  </a:cubicBezTo>
                  <a:cubicBezTo>
                    <a:pt x="389" y="251"/>
                    <a:pt x="435" y="206"/>
                    <a:pt x="503" y="183"/>
                  </a:cubicBezTo>
                  <a:cubicBezTo>
                    <a:pt x="549" y="137"/>
                    <a:pt x="549" y="69"/>
                    <a:pt x="526" y="46"/>
                  </a:cubicBezTo>
                  <a:cubicBezTo>
                    <a:pt x="503" y="23"/>
                    <a:pt x="480" y="0"/>
                    <a:pt x="45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17" name="Google Shape;7417;p25"/>
            <p:cNvSpPr/>
            <p:nvPr/>
          </p:nvSpPr>
          <p:spPr>
            <a:xfrm>
              <a:off x="6602375" y="831450"/>
              <a:ext cx="614600" cy="504700"/>
            </a:xfrm>
            <a:custGeom>
              <a:avLst/>
              <a:gdLst/>
              <a:ahLst/>
              <a:cxnLst/>
              <a:rect l="l" t="t" r="r" b="b"/>
              <a:pathLst>
                <a:path w="24584" h="20188" extrusionOk="0">
                  <a:moveTo>
                    <a:pt x="21205" y="1"/>
                  </a:moveTo>
                  <a:cubicBezTo>
                    <a:pt x="20224" y="1"/>
                    <a:pt x="19242" y="366"/>
                    <a:pt x="18375" y="823"/>
                  </a:cubicBezTo>
                  <a:cubicBezTo>
                    <a:pt x="17804" y="1119"/>
                    <a:pt x="17257" y="1462"/>
                    <a:pt x="16754" y="1827"/>
                  </a:cubicBezTo>
                  <a:cubicBezTo>
                    <a:pt x="16458" y="2032"/>
                    <a:pt x="16184" y="2215"/>
                    <a:pt x="15933" y="2420"/>
                  </a:cubicBezTo>
                  <a:cubicBezTo>
                    <a:pt x="15636" y="2649"/>
                    <a:pt x="15339" y="2877"/>
                    <a:pt x="15043" y="3105"/>
                  </a:cubicBezTo>
                  <a:cubicBezTo>
                    <a:pt x="13856" y="4018"/>
                    <a:pt x="12692" y="4977"/>
                    <a:pt x="11573" y="5981"/>
                  </a:cubicBezTo>
                  <a:cubicBezTo>
                    <a:pt x="10455" y="6963"/>
                    <a:pt x="9359" y="8013"/>
                    <a:pt x="8332" y="9085"/>
                  </a:cubicBezTo>
                  <a:cubicBezTo>
                    <a:pt x="7282" y="10158"/>
                    <a:pt x="6300" y="11277"/>
                    <a:pt x="5342" y="12418"/>
                  </a:cubicBezTo>
                  <a:cubicBezTo>
                    <a:pt x="4383" y="13582"/>
                    <a:pt x="3493" y="14769"/>
                    <a:pt x="2626" y="15979"/>
                  </a:cubicBezTo>
                  <a:cubicBezTo>
                    <a:pt x="2192" y="16595"/>
                    <a:pt x="1781" y="17188"/>
                    <a:pt x="1393" y="17827"/>
                  </a:cubicBezTo>
                  <a:cubicBezTo>
                    <a:pt x="1188" y="18124"/>
                    <a:pt x="982" y="18444"/>
                    <a:pt x="800" y="18763"/>
                  </a:cubicBezTo>
                  <a:cubicBezTo>
                    <a:pt x="594" y="19106"/>
                    <a:pt x="389" y="19425"/>
                    <a:pt x="206" y="19768"/>
                  </a:cubicBezTo>
                  <a:cubicBezTo>
                    <a:pt x="138" y="19859"/>
                    <a:pt x="92" y="19950"/>
                    <a:pt x="46" y="20041"/>
                  </a:cubicBezTo>
                  <a:cubicBezTo>
                    <a:pt x="1" y="20087"/>
                    <a:pt x="23" y="20156"/>
                    <a:pt x="69" y="20178"/>
                  </a:cubicBezTo>
                  <a:cubicBezTo>
                    <a:pt x="87" y="20185"/>
                    <a:pt x="104" y="20187"/>
                    <a:pt x="119" y="20187"/>
                  </a:cubicBezTo>
                  <a:cubicBezTo>
                    <a:pt x="160" y="20187"/>
                    <a:pt x="189" y="20166"/>
                    <a:pt x="206" y="20133"/>
                  </a:cubicBezTo>
                  <a:cubicBezTo>
                    <a:pt x="366" y="19836"/>
                    <a:pt x="548" y="19539"/>
                    <a:pt x="731" y="19243"/>
                  </a:cubicBezTo>
                  <a:cubicBezTo>
                    <a:pt x="914" y="18946"/>
                    <a:pt x="1096" y="18649"/>
                    <a:pt x="1279" y="18352"/>
                  </a:cubicBezTo>
                  <a:cubicBezTo>
                    <a:pt x="1644" y="17782"/>
                    <a:pt x="2009" y="17211"/>
                    <a:pt x="2397" y="16641"/>
                  </a:cubicBezTo>
                  <a:lnTo>
                    <a:pt x="2397" y="16663"/>
                  </a:lnTo>
                  <a:cubicBezTo>
                    <a:pt x="4064" y="14198"/>
                    <a:pt x="5958" y="11870"/>
                    <a:pt x="8012" y="9702"/>
                  </a:cubicBezTo>
                  <a:cubicBezTo>
                    <a:pt x="9359" y="8264"/>
                    <a:pt x="10797" y="6917"/>
                    <a:pt x="12281" y="5616"/>
                  </a:cubicBezTo>
                  <a:cubicBezTo>
                    <a:pt x="13353" y="4680"/>
                    <a:pt x="14472" y="3790"/>
                    <a:pt x="15613" y="2923"/>
                  </a:cubicBezTo>
                  <a:cubicBezTo>
                    <a:pt x="16595" y="2146"/>
                    <a:pt x="17622" y="1416"/>
                    <a:pt x="18740" y="845"/>
                  </a:cubicBezTo>
                  <a:lnTo>
                    <a:pt x="18763" y="845"/>
                  </a:lnTo>
                  <a:cubicBezTo>
                    <a:pt x="19288" y="594"/>
                    <a:pt x="19859" y="389"/>
                    <a:pt x="20429" y="275"/>
                  </a:cubicBezTo>
                  <a:cubicBezTo>
                    <a:pt x="20680" y="231"/>
                    <a:pt x="20921" y="205"/>
                    <a:pt x="21165" y="205"/>
                  </a:cubicBezTo>
                  <a:cubicBezTo>
                    <a:pt x="21299" y="205"/>
                    <a:pt x="21433" y="213"/>
                    <a:pt x="21571" y="229"/>
                  </a:cubicBezTo>
                  <a:lnTo>
                    <a:pt x="21548" y="229"/>
                  </a:lnTo>
                  <a:cubicBezTo>
                    <a:pt x="21844" y="252"/>
                    <a:pt x="22164" y="320"/>
                    <a:pt x="22461" y="412"/>
                  </a:cubicBezTo>
                  <a:cubicBezTo>
                    <a:pt x="22780" y="526"/>
                    <a:pt x="23077" y="686"/>
                    <a:pt x="23351" y="891"/>
                  </a:cubicBezTo>
                  <a:cubicBezTo>
                    <a:pt x="23351" y="888"/>
                    <a:pt x="23351" y="886"/>
                    <a:pt x="23350" y="884"/>
                  </a:cubicBezTo>
                  <a:lnTo>
                    <a:pt x="23350" y="884"/>
                  </a:lnTo>
                  <a:cubicBezTo>
                    <a:pt x="23729" y="1154"/>
                    <a:pt x="24065" y="1468"/>
                    <a:pt x="24378" y="1804"/>
                  </a:cubicBezTo>
                  <a:cubicBezTo>
                    <a:pt x="24401" y="1850"/>
                    <a:pt x="24424" y="1873"/>
                    <a:pt x="24447" y="1895"/>
                  </a:cubicBezTo>
                  <a:cubicBezTo>
                    <a:pt x="24469" y="1918"/>
                    <a:pt x="24469" y="1941"/>
                    <a:pt x="24515" y="1941"/>
                  </a:cubicBezTo>
                  <a:cubicBezTo>
                    <a:pt x="24538" y="1941"/>
                    <a:pt x="24561" y="1941"/>
                    <a:pt x="24584" y="1918"/>
                  </a:cubicBezTo>
                  <a:cubicBezTo>
                    <a:pt x="24515" y="1827"/>
                    <a:pt x="24447" y="1713"/>
                    <a:pt x="24378" y="1599"/>
                  </a:cubicBezTo>
                  <a:cubicBezTo>
                    <a:pt x="24287" y="1485"/>
                    <a:pt x="24195" y="1370"/>
                    <a:pt x="24104" y="1256"/>
                  </a:cubicBezTo>
                  <a:cubicBezTo>
                    <a:pt x="24036" y="1188"/>
                    <a:pt x="23967" y="1119"/>
                    <a:pt x="23876" y="1051"/>
                  </a:cubicBezTo>
                  <a:cubicBezTo>
                    <a:pt x="23648" y="845"/>
                    <a:pt x="23397" y="663"/>
                    <a:pt x="23146" y="526"/>
                  </a:cubicBezTo>
                  <a:cubicBezTo>
                    <a:pt x="22666" y="252"/>
                    <a:pt x="22141" y="69"/>
                    <a:pt x="21593" y="24"/>
                  </a:cubicBezTo>
                  <a:cubicBezTo>
                    <a:pt x="21456" y="24"/>
                    <a:pt x="21342" y="1"/>
                    <a:pt x="212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18" name="Google Shape;7418;p25"/>
            <p:cNvSpPr/>
            <p:nvPr/>
          </p:nvSpPr>
          <p:spPr>
            <a:xfrm>
              <a:off x="7211825" y="87655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19" name="Google Shape;7419;p25"/>
            <p:cNvSpPr/>
            <p:nvPr/>
          </p:nvSpPr>
          <p:spPr>
            <a:xfrm>
              <a:off x="7070875" y="852575"/>
              <a:ext cx="600" cy="25"/>
            </a:xfrm>
            <a:custGeom>
              <a:avLst/>
              <a:gdLst/>
              <a:ahLst/>
              <a:cxnLst/>
              <a:rect l="l" t="t" r="r" b="b"/>
              <a:pathLst>
                <a:path w="24" h="1" extrusionOk="0">
                  <a:moveTo>
                    <a:pt x="23" y="0"/>
                  </a:moveTo>
                  <a:cubicBezTo>
                    <a:pt x="23" y="0"/>
                    <a:pt x="23" y="0"/>
                    <a:pt x="0" y="0"/>
                  </a:cubicBezTo>
                  <a:cubicBezTo>
                    <a:pt x="23" y="0"/>
                    <a:pt x="23" y="0"/>
                    <a:pt x="23" y="0"/>
                  </a:cubicBezTo>
                  <a:cubicBezTo>
                    <a:pt x="23" y="0"/>
                    <a:pt x="23" y="0"/>
                    <a:pt x="23"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20" name="Google Shape;7420;p25"/>
            <p:cNvSpPr/>
            <p:nvPr/>
          </p:nvSpPr>
          <p:spPr>
            <a:xfrm>
              <a:off x="7070875" y="852575"/>
              <a:ext cx="25" cy="25"/>
            </a:xfrm>
            <a:custGeom>
              <a:avLst/>
              <a:gdLst/>
              <a:ahLst/>
              <a:cxnLst/>
              <a:rect l="l" t="t" r="r" b="b"/>
              <a:pathLst>
                <a:path w="1" h="1" extrusionOk="0">
                  <a:moveTo>
                    <a:pt x="0" y="0"/>
                  </a:moveTo>
                  <a:cubicBezTo>
                    <a:pt x="0" y="0"/>
                    <a:pt x="0" y="0"/>
                    <a:pt x="0" y="0"/>
                  </a:cubicBezTo>
                  <a:cubicBezTo>
                    <a:pt x="0" y="0"/>
                    <a:pt x="0" y="0"/>
                    <a:pt x="0" y="0"/>
                  </a:cubicBezTo>
                  <a:lnTo>
                    <a:pt x="0" y="0"/>
                  </a:ln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21" name="Google Shape;7421;p25"/>
            <p:cNvSpPr/>
            <p:nvPr/>
          </p:nvSpPr>
          <p:spPr>
            <a:xfrm>
              <a:off x="7186125" y="853725"/>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22" name="Google Shape;7422;p25"/>
            <p:cNvSpPr/>
            <p:nvPr/>
          </p:nvSpPr>
          <p:spPr>
            <a:xfrm>
              <a:off x="6627475" y="855425"/>
              <a:ext cx="602625" cy="509750"/>
            </a:xfrm>
            <a:custGeom>
              <a:avLst/>
              <a:gdLst/>
              <a:ahLst/>
              <a:cxnLst/>
              <a:rect l="l" t="t" r="r" b="b"/>
              <a:pathLst>
                <a:path w="24105" h="20390" extrusionOk="0">
                  <a:moveTo>
                    <a:pt x="22735" y="1"/>
                  </a:moveTo>
                  <a:cubicBezTo>
                    <a:pt x="22735" y="23"/>
                    <a:pt x="22758" y="46"/>
                    <a:pt x="22781" y="69"/>
                  </a:cubicBezTo>
                  <a:cubicBezTo>
                    <a:pt x="22803" y="92"/>
                    <a:pt x="22803" y="115"/>
                    <a:pt x="22826" y="160"/>
                  </a:cubicBezTo>
                  <a:cubicBezTo>
                    <a:pt x="23123" y="526"/>
                    <a:pt x="23374" y="914"/>
                    <a:pt x="23557" y="1347"/>
                  </a:cubicBezTo>
                  <a:cubicBezTo>
                    <a:pt x="23694" y="1667"/>
                    <a:pt x="23785" y="1986"/>
                    <a:pt x="23831" y="2306"/>
                  </a:cubicBezTo>
                  <a:cubicBezTo>
                    <a:pt x="23876" y="2625"/>
                    <a:pt x="23876" y="2922"/>
                    <a:pt x="23853" y="3242"/>
                  </a:cubicBezTo>
                  <a:cubicBezTo>
                    <a:pt x="23853" y="3219"/>
                    <a:pt x="23853" y="3219"/>
                    <a:pt x="23853" y="3219"/>
                  </a:cubicBezTo>
                  <a:cubicBezTo>
                    <a:pt x="23808" y="3607"/>
                    <a:pt x="23694" y="3972"/>
                    <a:pt x="23557" y="4315"/>
                  </a:cubicBezTo>
                  <a:cubicBezTo>
                    <a:pt x="23557" y="4315"/>
                    <a:pt x="23557" y="4315"/>
                    <a:pt x="23557" y="4337"/>
                  </a:cubicBezTo>
                  <a:cubicBezTo>
                    <a:pt x="23328" y="4885"/>
                    <a:pt x="23032" y="5387"/>
                    <a:pt x="22666" y="5844"/>
                  </a:cubicBezTo>
                  <a:cubicBezTo>
                    <a:pt x="22666" y="5844"/>
                    <a:pt x="22666" y="5844"/>
                    <a:pt x="22666" y="5867"/>
                  </a:cubicBezTo>
                  <a:cubicBezTo>
                    <a:pt x="21913" y="6848"/>
                    <a:pt x="20955" y="7693"/>
                    <a:pt x="20019" y="8537"/>
                  </a:cubicBezTo>
                  <a:cubicBezTo>
                    <a:pt x="18946" y="9473"/>
                    <a:pt x="17850" y="10386"/>
                    <a:pt x="16709" y="11253"/>
                  </a:cubicBezTo>
                  <a:cubicBezTo>
                    <a:pt x="15157" y="12463"/>
                    <a:pt x="13536" y="13582"/>
                    <a:pt x="11870" y="14632"/>
                  </a:cubicBezTo>
                  <a:cubicBezTo>
                    <a:pt x="9337" y="16207"/>
                    <a:pt x="6666" y="17599"/>
                    <a:pt x="3927" y="18740"/>
                  </a:cubicBezTo>
                  <a:lnTo>
                    <a:pt x="3950" y="18740"/>
                  </a:lnTo>
                  <a:cubicBezTo>
                    <a:pt x="3311" y="19014"/>
                    <a:pt x="2672" y="19265"/>
                    <a:pt x="2032" y="19493"/>
                  </a:cubicBezTo>
                  <a:cubicBezTo>
                    <a:pt x="1713" y="19630"/>
                    <a:pt x="1393" y="19744"/>
                    <a:pt x="1051" y="19859"/>
                  </a:cubicBezTo>
                  <a:cubicBezTo>
                    <a:pt x="731" y="19973"/>
                    <a:pt x="412" y="20087"/>
                    <a:pt x="92" y="20201"/>
                  </a:cubicBezTo>
                  <a:cubicBezTo>
                    <a:pt x="47" y="20224"/>
                    <a:pt x="1" y="20269"/>
                    <a:pt x="24" y="20315"/>
                  </a:cubicBezTo>
                  <a:cubicBezTo>
                    <a:pt x="24" y="20352"/>
                    <a:pt x="69" y="20390"/>
                    <a:pt x="111" y="20390"/>
                  </a:cubicBezTo>
                  <a:cubicBezTo>
                    <a:pt x="120" y="20390"/>
                    <a:pt x="130" y="20388"/>
                    <a:pt x="138" y="20384"/>
                  </a:cubicBezTo>
                  <a:cubicBezTo>
                    <a:pt x="252" y="20361"/>
                    <a:pt x="343" y="20315"/>
                    <a:pt x="457" y="20292"/>
                  </a:cubicBezTo>
                  <a:cubicBezTo>
                    <a:pt x="823" y="20155"/>
                    <a:pt x="1188" y="20018"/>
                    <a:pt x="1553" y="19904"/>
                  </a:cubicBezTo>
                  <a:cubicBezTo>
                    <a:pt x="1895" y="19767"/>
                    <a:pt x="2238" y="19630"/>
                    <a:pt x="2603" y="19493"/>
                  </a:cubicBezTo>
                  <a:cubicBezTo>
                    <a:pt x="3288" y="19219"/>
                    <a:pt x="3973" y="18946"/>
                    <a:pt x="4634" y="18649"/>
                  </a:cubicBezTo>
                  <a:cubicBezTo>
                    <a:pt x="6004" y="18055"/>
                    <a:pt x="7351" y="17393"/>
                    <a:pt x="8675" y="16709"/>
                  </a:cubicBezTo>
                  <a:cubicBezTo>
                    <a:pt x="9976" y="16001"/>
                    <a:pt x="11277" y="15248"/>
                    <a:pt x="12532" y="14449"/>
                  </a:cubicBezTo>
                  <a:cubicBezTo>
                    <a:pt x="13787" y="13627"/>
                    <a:pt x="15020" y="12760"/>
                    <a:pt x="16230" y="11870"/>
                  </a:cubicBezTo>
                  <a:cubicBezTo>
                    <a:pt x="17417" y="10957"/>
                    <a:pt x="18581" y="10021"/>
                    <a:pt x="19722" y="9039"/>
                  </a:cubicBezTo>
                  <a:cubicBezTo>
                    <a:pt x="19996" y="8811"/>
                    <a:pt x="20293" y="8560"/>
                    <a:pt x="20567" y="8309"/>
                  </a:cubicBezTo>
                  <a:cubicBezTo>
                    <a:pt x="20818" y="8081"/>
                    <a:pt x="21069" y="7852"/>
                    <a:pt x="21320" y="7624"/>
                  </a:cubicBezTo>
                  <a:cubicBezTo>
                    <a:pt x="21776" y="7191"/>
                    <a:pt x="22210" y="6734"/>
                    <a:pt x="22621" y="6232"/>
                  </a:cubicBezTo>
                  <a:cubicBezTo>
                    <a:pt x="23237" y="5456"/>
                    <a:pt x="23785" y="4588"/>
                    <a:pt x="23990" y="3607"/>
                  </a:cubicBezTo>
                  <a:cubicBezTo>
                    <a:pt x="24013" y="3493"/>
                    <a:pt x="24013" y="3356"/>
                    <a:pt x="24036" y="3242"/>
                  </a:cubicBezTo>
                  <a:cubicBezTo>
                    <a:pt x="24104" y="2694"/>
                    <a:pt x="24036" y="2146"/>
                    <a:pt x="23853" y="1621"/>
                  </a:cubicBezTo>
                  <a:cubicBezTo>
                    <a:pt x="23762" y="1324"/>
                    <a:pt x="23648" y="1051"/>
                    <a:pt x="23488" y="777"/>
                  </a:cubicBezTo>
                  <a:cubicBezTo>
                    <a:pt x="23374" y="640"/>
                    <a:pt x="23283" y="526"/>
                    <a:pt x="23191" y="389"/>
                  </a:cubicBezTo>
                  <a:cubicBezTo>
                    <a:pt x="23123" y="320"/>
                    <a:pt x="23032" y="274"/>
                    <a:pt x="22963" y="183"/>
                  </a:cubicBezTo>
                  <a:cubicBezTo>
                    <a:pt x="22895" y="138"/>
                    <a:pt x="22826" y="69"/>
                    <a:pt x="2273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23" name="Google Shape;7423;p25"/>
            <p:cNvSpPr/>
            <p:nvPr/>
          </p:nvSpPr>
          <p:spPr>
            <a:xfrm>
              <a:off x="7198125" y="859425"/>
              <a:ext cx="600" cy="25"/>
            </a:xfrm>
            <a:custGeom>
              <a:avLst/>
              <a:gdLst/>
              <a:ahLst/>
              <a:cxnLst/>
              <a:rect l="l" t="t" r="r" b="b"/>
              <a:pathLst>
                <a:path w="24" h="1" extrusionOk="0">
                  <a:moveTo>
                    <a:pt x="23" y="0"/>
                  </a:moveTo>
                  <a:cubicBezTo>
                    <a:pt x="23" y="0"/>
                    <a:pt x="0" y="0"/>
                    <a:pt x="0" y="0"/>
                  </a:cubicBezTo>
                  <a:cubicBezTo>
                    <a:pt x="0" y="0"/>
                    <a:pt x="23" y="0"/>
                    <a:pt x="23"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24" name="Google Shape;7424;p25"/>
            <p:cNvSpPr/>
            <p:nvPr/>
          </p:nvSpPr>
          <p:spPr>
            <a:xfrm>
              <a:off x="7198700" y="859425"/>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25" name="Google Shape;7425;p25"/>
            <p:cNvSpPr/>
            <p:nvPr/>
          </p:nvSpPr>
          <p:spPr>
            <a:xfrm>
              <a:off x="7216375" y="96385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26" name="Google Shape;7426;p25"/>
            <p:cNvSpPr/>
            <p:nvPr/>
          </p:nvSpPr>
          <p:spPr>
            <a:xfrm>
              <a:off x="7194125" y="1001500"/>
              <a:ext cx="600" cy="25"/>
            </a:xfrm>
            <a:custGeom>
              <a:avLst/>
              <a:gdLst/>
              <a:ahLst/>
              <a:cxnLst/>
              <a:rect l="l" t="t" r="r" b="b"/>
              <a:pathLst>
                <a:path w="24" h="1" extrusionOk="0">
                  <a:moveTo>
                    <a:pt x="0" y="1"/>
                  </a:moveTo>
                  <a:cubicBezTo>
                    <a:pt x="0" y="1"/>
                    <a:pt x="0" y="1"/>
                    <a:pt x="23" y="1"/>
                  </a:cubicBezTo>
                  <a:cubicBezTo>
                    <a:pt x="0" y="1"/>
                    <a:pt x="0" y="1"/>
                    <a:pt x="0" y="1"/>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27" name="Google Shape;7427;p25"/>
            <p:cNvSpPr/>
            <p:nvPr/>
          </p:nvSpPr>
          <p:spPr>
            <a:xfrm>
              <a:off x="7045200" y="1136750"/>
              <a:ext cx="25" cy="2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28" name="Google Shape;7428;p25"/>
            <p:cNvSpPr/>
            <p:nvPr/>
          </p:nvSpPr>
          <p:spPr>
            <a:xfrm>
              <a:off x="7216375" y="889100"/>
              <a:ext cx="25" cy="2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29" name="Google Shape;7429;p25"/>
            <p:cNvSpPr/>
            <p:nvPr/>
          </p:nvSpPr>
          <p:spPr>
            <a:xfrm>
              <a:off x="7223800" y="936450"/>
              <a:ext cx="25" cy="25"/>
            </a:xfrm>
            <a:custGeom>
              <a:avLst/>
              <a:gdLst/>
              <a:ahLst/>
              <a:cxnLst/>
              <a:rect l="l" t="t" r="r" b="b"/>
              <a:pathLst>
                <a:path w="1" h="1" extrusionOk="0">
                  <a:moveTo>
                    <a:pt x="0" y="1"/>
                  </a:moveTo>
                  <a:lnTo>
                    <a:pt x="0" y="1"/>
                  </a:lnTo>
                  <a:lnTo>
                    <a:pt x="0" y="1"/>
                  </a:ln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30" name="Google Shape;7430;p25"/>
            <p:cNvSpPr/>
            <p:nvPr/>
          </p:nvSpPr>
          <p:spPr>
            <a:xfrm>
              <a:off x="7216375" y="963275"/>
              <a:ext cx="25" cy="600"/>
            </a:xfrm>
            <a:custGeom>
              <a:avLst/>
              <a:gdLst/>
              <a:ahLst/>
              <a:cxnLst/>
              <a:rect l="l" t="t" r="r" b="b"/>
              <a:pathLst>
                <a:path w="1" h="24" extrusionOk="0">
                  <a:moveTo>
                    <a:pt x="1" y="23"/>
                  </a:moveTo>
                  <a:cubicBezTo>
                    <a:pt x="1" y="23"/>
                    <a:pt x="1" y="23"/>
                    <a:pt x="1" y="23"/>
                  </a:cubicBezTo>
                  <a:cubicBezTo>
                    <a:pt x="1" y="1"/>
                    <a:pt x="1" y="1"/>
                    <a:pt x="1" y="1"/>
                  </a:cubicBezTo>
                  <a:cubicBezTo>
                    <a:pt x="1" y="1"/>
                    <a:pt x="1" y="23"/>
                    <a:pt x="1" y="23"/>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31" name="Google Shape;7431;p25"/>
            <p:cNvSpPr/>
            <p:nvPr/>
          </p:nvSpPr>
          <p:spPr>
            <a:xfrm>
              <a:off x="7045200" y="1136750"/>
              <a:ext cx="25" cy="25"/>
            </a:xfrm>
            <a:custGeom>
              <a:avLst/>
              <a:gdLst/>
              <a:ahLst/>
              <a:cxnLst/>
              <a:rect l="l" t="t" r="r" b="b"/>
              <a:pathLst>
                <a:path w="1" h="1" extrusionOk="0">
                  <a:moveTo>
                    <a:pt x="0" y="0"/>
                  </a:moveTo>
                  <a:cubicBezTo>
                    <a:pt x="0" y="0"/>
                    <a:pt x="0" y="0"/>
                    <a:pt x="0" y="0"/>
                  </a:cubicBezTo>
                  <a:lnTo>
                    <a:pt x="0" y="0"/>
                  </a:ln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32" name="Google Shape;7432;p25"/>
            <p:cNvSpPr/>
            <p:nvPr/>
          </p:nvSpPr>
          <p:spPr>
            <a:xfrm>
              <a:off x="7197550" y="859425"/>
              <a:ext cx="13725" cy="14725"/>
            </a:xfrm>
            <a:custGeom>
              <a:avLst/>
              <a:gdLst/>
              <a:ahLst/>
              <a:cxnLst/>
              <a:rect l="l" t="t" r="r" b="b"/>
              <a:pathLst>
                <a:path w="549" h="589" extrusionOk="0">
                  <a:moveTo>
                    <a:pt x="69" y="0"/>
                  </a:moveTo>
                  <a:cubicBezTo>
                    <a:pt x="46" y="0"/>
                    <a:pt x="46" y="0"/>
                    <a:pt x="23" y="23"/>
                  </a:cubicBezTo>
                  <a:cubicBezTo>
                    <a:pt x="0" y="23"/>
                    <a:pt x="0" y="69"/>
                    <a:pt x="23" y="92"/>
                  </a:cubicBezTo>
                  <a:cubicBezTo>
                    <a:pt x="183" y="251"/>
                    <a:pt x="320" y="388"/>
                    <a:pt x="457" y="571"/>
                  </a:cubicBezTo>
                  <a:cubicBezTo>
                    <a:pt x="468" y="582"/>
                    <a:pt x="480" y="588"/>
                    <a:pt x="491" y="588"/>
                  </a:cubicBezTo>
                  <a:cubicBezTo>
                    <a:pt x="503" y="588"/>
                    <a:pt x="514" y="582"/>
                    <a:pt x="525" y="571"/>
                  </a:cubicBezTo>
                  <a:cubicBezTo>
                    <a:pt x="548" y="548"/>
                    <a:pt x="548" y="525"/>
                    <a:pt x="525" y="503"/>
                  </a:cubicBezTo>
                  <a:cubicBezTo>
                    <a:pt x="388" y="343"/>
                    <a:pt x="252" y="183"/>
                    <a:pt x="92" y="23"/>
                  </a:cubicBezTo>
                  <a:cubicBezTo>
                    <a:pt x="92" y="23"/>
                    <a:pt x="69" y="0"/>
                    <a:pt x="69"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33" name="Google Shape;7433;p25"/>
            <p:cNvSpPr/>
            <p:nvPr/>
          </p:nvSpPr>
          <p:spPr>
            <a:xfrm>
              <a:off x="7198125" y="860000"/>
              <a:ext cx="16575" cy="18850"/>
            </a:xfrm>
            <a:custGeom>
              <a:avLst/>
              <a:gdLst/>
              <a:ahLst/>
              <a:cxnLst/>
              <a:rect l="l" t="t" r="r" b="b"/>
              <a:pathLst>
                <a:path w="663" h="754" extrusionOk="0">
                  <a:moveTo>
                    <a:pt x="69" y="0"/>
                  </a:moveTo>
                  <a:cubicBezTo>
                    <a:pt x="46" y="0"/>
                    <a:pt x="46" y="23"/>
                    <a:pt x="23" y="23"/>
                  </a:cubicBezTo>
                  <a:cubicBezTo>
                    <a:pt x="0" y="46"/>
                    <a:pt x="0" y="69"/>
                    <a:pt x="23" y="91"/>
                  </a:cubicBezTo>
                  <a:cubicBezTo>
                    <a:pt x="206" y="297"/>
                    <a:pt x="411" y="502"/>
                    <a:pt x="571" y="731"/>
                  </a:cubicBezTo>
                  <a:cubicBezTo>
                    <a:pt x="594" y="753"/>
                    <a:pt x="617" y="753"/>
                    <a:pt x="639" y="753"/>
                  </a:cubicBezTo>
                  <a:cubicBezTo>
                    <a:pt x="662" y="731"/>
                    <a:pt x="662" y="685"/>
                    <a:pt x="639" y="685"/>
                  </a:cubicBezTo>
                  <a:cubicBezTo>
                    <a:pt x="480" y="457"/>
                    <a:pt x="274" y="251"/>
                    <a:pt x="92" y="23"/>
                  </a:cubicBezTo>
                  <a:cubicBezTo>
                    <a:pt x="92" y="23"/>
                    <a:pt x="69" y="0"/>
                    <a:pt x="69" y="0"/>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34" name="Google Shape;7434;p25"/>
            <p:cNvSpPr/>
            <p:nvPr/>
          </p:nvSpPr>
          <p:spPr>
            <a:xfrm>
              <a:off x="7198700" y="861125"/>
              <a:ext cx="16000" cy="18150"/>
            </a:xfrm>
            <a:custGeom>
              <a:avLst/>
              <a:gdLst/>
              <a:ahLst/>
              <a:cxnLst/>
              <a:rect l="l" t="t" r="r" b="b"/>
              <a:pathLst>
                <a:path w="640" h="726" extrusionOk="0">
                  <a:moveTo>
                    <a:pt x="23" y="1"/>
                  </a:moveTo>
                  <a:cubicBezTo>
                    <a:pt x="0" y="24"/>
                    <a:pt x="0" y="46"/>
                    <a:pt x="23" y="69"/>
                  </a:cubicBezTo>
                  <a:cubicBezTo>
                    <a:pt x="183" y="298"/>
                    <a:pt x="388" y="480"/>
                    <a:pt x="548" y="708"/>
                  </a:cubicBezTo>
                  <a:cubicBezTo>
                    <a:pt x="548" y="720"/>
                    <a:pt x="559" y="726"/>
                    <a:pt x="574" y="726"/>
                  </a:cubicBezTo>
                  <a:cubicBezTo>
                    <a:pt x="588" y="726"/>
                    <a:pt x="605" y="720"/>
                    <a:pt x="616" y="708"/>
                  </a:cubicBezTo>
                  <a:cubicBezTo>
                    <a:pt x="639" y="686"/>
                    <a:pt x="639" y="663"/>
                    <a:pt x="616" y="640"/>
                  </a:cubicBezTo>
                  <a:cubicBezTo>
                    <a:pt x="457" y="412"/>
                    <a:pt x="251" y="229"/>
                    <a:pt x="91" y="24"/>
                  </a:cubicBezTo>
                  <a:cubicBezTo>
                    <a:pt x="69" y="1"/>
                    <a:pt x="69" y="1"/>
                    <a:pt x="46" y="1"/>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35" name="Google Shape;7435;p25"/>
            <p:cNvSpPr/>
            <p:nvPr/>
          </p:nvSpPr>
          <p:spPr>
            <a:xfrm>
              <a:off x="7199250" y="861125"/>
              <a:ext cx="12600" cy="14875"/>
            </a:xfrm>
            <a:custGeom>
              <a:avLst/>
              <a:gdLst/>
              <a:ahLst/>
              <a:cxnLst/>
              <a:rect l="l" t="t" r="r" b="b"/>
              <a:pathLst>
                <a:path w="504" h="595" extrusionOk="0">
                  <a:moveTo>
                    <a:pt x="24" y="1"/>
                  </a:moveTo>
                  <a:cubicBezTo>
                    <a:pt x="1" y="24"/>
                    <a:pt x="1" y="46"/>
                    <a:pt x="24" y="69"/>
                  </a:cubicBezTo>
                  <a:cubicBezTo>
                    <a:pt x="161" y="252"/>
                    <a:pt x="275" y="412"/>
                    <a:pt x="412" y="571"/>
                  </a:cubicBezTo>
                  <a:cubicBezTo>
                    <a:pt x="435" y="594"/>
                    <a:pt x="457" y="594"/>
                    <a:pt x="480" y="594"/>
                  </a:cubicBezTo>
                  <a:cubicBezTo>
                    <a:pt x="503" y="571"/>
                    <a:pt x="503" y="526"/>
                    <a:pt x="503" y="526"/>
                  </a:cubicBezTo>
                  <a:cubicBezTo>
                    <a:pt x="366" y="343"/>
                    <a:pt x="229" y="183"/>
                    <a:pt x="9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36" name="Google Shape;7436;p25"/>
            <p:cNvSpPr/>
            <p:nvPr/>
          </p:nvSpPr>
          <p:spPr>
            <a:xfrm>
              <a:off x="7196975" y="857700"/>
              <a:ext cx="17150" cy="20000"/>
            </a:xfrm>
            <a:custGeom>
              <a:avLst/>
              <a:gdLst/>
              <a:ahLst/>
              <a:cxnLst/>
              <a:rect l="l" t="t" r="r" b="b"/>
              <a:pathLst>
                <a:path w="686" h="800" extrusionOk="0">
                  <a:moveTo>
                    <a:pt x="46" y="1"/>
                  </a:moveTo>
                  <a:cubicBezTo>
                    <a:pt x="46" y="1"/>
                    <a:pt x="23" y="1"/>
                    <a:pt x="23" y="24"/>
                  </a:cubicBezTo>
                  <a:cubicBezTo>
                    <a:pt x="1" y="47"/>
                    <a:pt x="1" y="69"/>
                    <a:pt x="23" y="92"/>
                  </a:cubicBezTo>
                  <a:cubicBezTo>
                    <a:pt x="69" y="115"/>
                    <a:pt x="92" y="138"/>
                    <a:pt x="115" y="161"/>
                  </a:cubicBezTo>
                  <a:cubicBezTo>
                    <a:pt x="160" y="206"/>
                    <a:pt x="206" y="229"/>
                    <a:pt x="229" y="275"/>
                  </a:cubicBezTo>
                  <a:cubicBezTo>
                    <a:pt x="297" y="343"/>
                    <a:pt x="343" y="412"/>
                    <a:pt x="411" y="480"/>
                  </a:cubicBezTo>
                  <a:cubicBezTo>
                    <a:pt x="457" y="549"/>
                    <a:pt x="503" y="617"/>
                    <a:pt x="548" y="686"/>
                  </a:cubicBezTo>
                  <a:cubicBezTo>
                    <a:pt x="548" y="708"/>
                    <a:pt x="571" y="731"/>
                    <a:pt x="594" y="754"/>
                  </a:cubicBezTo>
                  <a:cubicBezTo>
                    <a:pt x="594" y="777"/>
                    <a:pt x="594" y="777"/>
                    <a:pt x="617" y="800"/>
                  </a:cubicBezTo>
                  <a:lnTo>
                    <a:pt x="663" y="800"/>
                  </a:lnTo>
                  <a:cubicBezTo>
                    <a:pt x="685" y="777"/>
                    <a:pt x="685" y="754"/>
                    <a:pt x="685" y="731"/>
                  </a:cubicBezTo>
                  <a:cubicBezTo>
                    <a:pt x="640" y="663"/>
                    <a:pt x="617" y="617"/>
                    <a:pt x="571" y="549"/>
                  </a:cubicBezTo>
                  <a:cubicBezTo>
                    <a:pt x="526" y="480"/>
                    <a:pt x="480" y="412"/>
                    <a:pt x="434" y="343"/>
                  </a:cubicBezTo>
                  <a:cubicBezTo>
                    <a:pt x="320" y="206"/>
                    <a:pt x="206" y="115"/>
                    <a:pt x="92" y="1"/>
                  </a:cubicBezTo>
                  <a:close/>
                </a:path>
              </a:pathLst>
            </a:custGeom>
            <a:solidFill>
              <a:srgbClr val="CE4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37" name="Google Shape;7437;p25"/>
            <p:cNvSpPr/>
            <p:nvPr/>
          </p:nvSpPr>
          <p:spPr>
            <a:xfrm>
              <a:off x="7191275" y="853150"/>
              <a:ext cx="22275" cy="23425"/>
            </a:xfrm>
            <a:custGeom>
              <a:avLst/>
              <a:gdLst/>
              <a:ahLst/>
              <a:cxnLst/>
              <a:rect l="l" t="t" r="r" b="b"/>
              <a:pathLst>
                <a:path w="891" h="937" extrusionOk="0">
                  <a:moveTo>
                    <a:pt x="69" y="0"/>
                  </a:moveTo>
                  <a:cubicBezTo>
                    <a:pt x="46" y="0"/>
                    <a:pt x="46" y="0"/>
                    <a:pt x="23" y="23"/>
                  </a:cubicBezTo>
                  <a:cubicBezTo>
                    <a:pt x="0" y="46"/>
                    <a:pt x="23" y="69"/>
                    <a:pt x="46" y="92"/>
                  </a:cubicBezTo>
                  <a:cubicBezTo>
                    <a:pt x="183" y="206"/>
                    <a:pt x="343" y="320"/>
                    <a:pt x="457" y="434"/>
                  </a:cubicBezTo>
                  <a:cubicBezTo>
                    <a:pt x="525" y="502"/>
                    <a:pt x="571" y="548"/>
                    <a:pt x="617" y="617"/>
                  </a:cubicBezTo>
                  <a:cubicBezTo>
                    <a:pt x="685" y="685"/>
                    <a:pt x="731" y="776"/>
                    <a:pt x="776" y="845"/>
                  </a:cubicBezTo>
                  <a:cubicBezTo>
                    <a:pt x="776" y="868"/>
                    <a:pt x="799" y="890"/>
                    <a:pt x="799" y="890"/>
                  </a:cubicBezTo>
                  <a:cubicBezTo>
                    <a:pt x="799" y="913"/>
                    <a:pt x="822" y="913"/>
                    <a:pt x="822" y="936"/>
                  </a:cubicBezTo>
                  <a:lnTo>
                    <a:pt x="868" y="936"/>
                  </a:lnTo>
                  <a:cubicBezTo>
                    <a:pt x="868" y="913"/>
                    <a:pt x="891" y="913"/>
                    <a:pt x="891" y="890"/>
                  </a:cubicBezTo>
                  <a:cubicBezTo>
                    <a:pt x="891" y="890"/>
                    <a:pt x="891" y="868"/>
                    <a:pt x="891" y="868"/>
                  </a:cubicBezTo>
                  <a:cubicBezTo>
                    <a:pt x="845" y="776"/>
                    <a:pt x="799" y="708"/>
                    <a:pt x="754" y="639"/>
                  </a:cubicBezTo>
                  <a:cubicBezTo>
                    <a:pt x="708" y="548"/>
                    <a:pt x="639" y="480"/>
                    <a:pt x="548" y="388"/>
                  </a:cubicBezTo>
                  <a:cubicBezTo>
                    <a:pt x="411" y="251"/>
                    <a:pt x="251" y="137"/>
                    <a:pt x="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38" name="Google Shape;7438;p25"/>
            <p:cNvSpPr/>
            <p:nvPr/>
          </p:nvSpPr>
          <p:spPr>
            <a:xfrm>
              <a:off x="6602375" y="1331900"/>
              <a:ext cx="29700" cy="33375"/>
            </a:xfrm>
            <a:custGeom>
              <a:avLst/>
              <a:gdLst/>
              <a:ahLst/>
              <a:cxnLst/>
              <a:rect l="l" t="t" r="r" b="b"/>
              <a:pathLst>
                <a:path w="1188" h="1335" extrusionOk="0">
                  <a:moveTo>
                    <a:pt x="92" y="1"/>
                  </a:moveTo>
                  <a:cubicBezTo>
                    <a:pt x="23" y="23"/>
                    <a:pt x="1" y="69"/>
                    <a:pt x="23" y="115"/>
                  </a:cubicBezTo>
                  <a:cubicBezTo>
                    <a:pt x="160" y="640"/>
                    <a:pt x="526" y="1119"/>
                    <a:pt x="1028" y="1325"/>
                  </a:cubicBezTo>
                  <a:cubicBezTo>
                    <a:pt x="1043" y="1325"/>
                    <a:pt x="1058" y="1335"/>
                    <a:pt x="1073" y="1335"/>
                  </a:cubicBezTo>
                  <a:cubicBezTo>
                    <a:pt x="1081" y="1335"/>
                    <a:pt x="1089" y="1332"/>
                    <a:pt x="1096" y="1325"/>
                  </a:cubicBezTo>
                  <a:cubicBezTo>
                    <a:pt x="1119" y="1325"/>
                    <a:pt x="1142" y="1302"/>
                    <a:pt x="1165" y="1279"/>
                  </a:cubicBezTo>
                  <a:cubicBezTo>
                    <a:pt x="1188" y="1256"/>
                    <a:pt x="1188" y="1233"/>
                    <a:pt x="1165" y="1210"/>
                  </a:cubicBezTo>
                  <a:cubicBezTo>
                    <a:pt x="1165" y="1188"/>
                    <a:pt x="1142" y="1165"/>
                    <a:pt x="1119" y="1142"/>
                  </a:cubicBezTo>
                  <a:cubicBezTo>
                    <a:pt x="1005" y="1096"/>
                    <a:pt x="914" y="1051"/>
                    <a:pt x="822" y="982"/>
                  </a:cubicBezTo>
                  <a:cubicBezTo>
                    <a:pt x="708" y="891"/>
                    <a:pt x="594" y="800"/>
                    <a:pt x="526" y="685"/>
                  </a:cubicBezTo>
                  <a:cubicBezTo>
                    <a:pt x="434" y="571"/>
                    <a:pt x="343" y="434"/>
                    <a:pt x="275" y="320"/>
                  </a:cubicBezTo>
                  <a:cubicBezTo>
                    <a:pt x="252" y="229"/>
                    <a:pt x="229" y="160"/>
                    <a:pt x="206" y="69"/>
                  </a:cubicBezTo>
                  <a:cubicBezTo>
                    <a:pt x="183" y="23"/>
                    <a:pt x="160" y="1"/>
                    <a:pt x="1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39" name="Google Shape;7439;p25"/>
            <p:cNvSpPr/>
            <p:nvPr/>
          </p:nvSpPr>
          <p:spPr>
            <a:xfrm>
              <a:off x="6905950" y="966700"/>
              <a:ext cx="143250" cy="172725"/>
            </a:xfrm>
            <a:custGeom>
              <a:avLst/>
              <a:gdLst/>
              <a:ahLst/>
              <a:cxnLst/>
              <a:rect l="l" t="t" r="r" b="b"/>
              <a:pathLst>
                <a:path w="5730" h="6909" extrusionOk="0">
                  <a:moveTo>
                    <a:pt x="69" y="1"/>
                  </a:moveTo>
                  <a:cubicBezTo>
                    <a:pt x="69" y="23"/>
                    <a:pt x="46" y="23"/>
                    <a:pt x="24" y="46"/>
                  </a:cubicBezTo>
                  <a:cubicBezTo>
                    <a:pt x="1" y="69"/>
                    <a:pt x="1" y="115"/>
                    <a:pt x="24" y="137"/>
                  </a:cubicBezTo>
                  <a:cubicBezTo>
                    <a:pt x="92" y="274"/>
                    <a:pt x="183" y="389"/>
                    <a:pt x="252" y="525"/>
                  </a:cubicBezTo>
                  <a:cubicBezTo>
                    <a:pt x="252" y="525"/>
                    <a:pt x="252" y="525"/>
                    <a:pt x="252" y="548"/>
                  </a:cubicBezTo>
                  <a:lnTo>
                    <a:pt x="275" y="548"/>
                  </a:lnTo>
                  <a:cubicBezTo>
                    <a:pt x="275" y="548"/>
                    <a:pt x="275" y="571"/>
                    <a:pt x="275" y="571"/>
                  </a:cubicBezTo>
                  <a:cubicBezTo>
                    <a:pt x="297" y="571"/>
                    <a:pt x="297" y="594"/>
                    <a:pt x="297" y="594"/>
                  </a:cubicBezTo>
                  <a:cubicBezTo>
                    <a:pt x="297" y="617"/>
                    <a:pt x="320" y="617"/>
                    <a:pt x="320" y="640"/>
                  </a:cubicBezTo>
                  <a:cubicBezTo>
                    <a:pt x="412" y="754"/>
                    <a:pt x="480" y="891"/>
                    <a:pt x="549" y="1005"/>
                  </a:cubicBezTo>
                  <a:cubicBezTo>
                    <a:pt x="571" y="1028"/>
                    <a:pt x="571" y="1050"/>
                    <a:pt x="594" y="1050"/>
                  </a:cubicBezTo>
                  <a:cubicBezTo>
                    <a:pt x="594" y="1073"/>
                    <a:pt x="617" y="1096"/>
                    <a:pt x="640" y="1119"/>
                  </a:cubicBezTo>
                  <a:lnTo>
                    <a:pt x="663" y="1165"/>
                  </a:lnTo>
                  <a:cubicBezTo>
                    <a:pt x="663" y="1165"/>
                    <a:pt x="663" y="1165"/>
                    <a:pt x="663" y="1187"/>
                  </a:cubicBezTo>
                  <a:cubicBezTo>
                    <a:pt x="754" y="1302"/>
                    <a:pt x="845" y="1438"/>
                    <a:pt x="937" y="1575"/>
                  </a:cubicBezTo>
                  <a:cubicBezTo>
                    <a:pt x="959" y="1598"/>
                    <a:pt x="982" y="1644"/>
                    <a:pt x="1005" y="1667"/>
                  </a:cubicBezTo>
                  <a:cubicBezTo>
                    <a:pt x="1005" y="1667"/>
                    <a:pt x="1028" y="1690"/>
                    <a:pt x="1028" y="1712"/>
                  </a:cubicBezTo>
                  <a:cubicBezTo>
                    <a:pt x="1051" y="1735"/>
                    <a:pt x="1074" y="1758"/>
                    <a:pt x="1074" y="1781"/>
                  </a:cubicBezTo>
                  <a:cubicBezTo>
                    <a:pt x="1074" y="1781"/>
                    <a:pt x="1096" y="1804"/>
                    <a:pt x="1096" y="1804"/>
                  </a:cubicBezTo>
                  <a:cubicBezTo>
                    <a:pt x="1598" y="2534"/>
                    <a:pt x="2146" y="3265"/>
                    <a:pt x="2740" y="3949"/>
                  </a:cubicBezTo>
                  <a:lnTo>
                    <a:pt x="2740" y="3972"/>
                  </a:lnTo>
                  <a:cubicBezTo>
                    <a:pt x="3105" y="4383"/>
                    <a:pt x="3470" y="4794"/>
                    <a:pt x="3835" y="5205"/>
                  </a:cubicBezTo>
                  <a:cubicBezTo>
                    <a:pt x="3835" y="5205"/>
                    <a:pt x="3858" y="5227"/>
                    <a:pt x="3858" y="5227"/>
                  </a:cubicBezTo>
                  <a:cubicBezTo>
                    <a:pt x="3972" y="5364"/>
                    <a:pt x="4109" y="5479"/>
                    <a:pt x="4223" y="5616"/>
                  </a:cubicBezTo>
                  <a:cubicBezTo>
                    <a:pt x="4383" y="5775"/>
                    <a:pt x="4543" y="5935"/>
                    <a:pt x="4703" y="6095"/>
                  </a:cubicBezTo>
                  <a:cubicBezTo>
                    <a:pt x="4726" y="6118"/>
                    <a:pt x="4726" y="6118"/>
                    <a:pt x="4726" y="6118"/>
                  </a:cubicBezTo>
                  <a:cubicBezTo>
                    <a:pt x="4748" y="6140"/>
                    <a:pt x="4748" y="6140"/>
                    <a:pt x="4771" y="6163"/>
                  </a:cubicBezTo>
                  <a:cubicBezTo>
                    <a:pt x="4771" y="6163"/>
                    <a:pt x="4771" y="6163"/>
                    <a:pt x="4794" y="6186"/>
                  </a:cubicBezTo>
                  <a:cubicBezTo>
                    <a:pt x="4794" y="6186"/>
                    <a:pt x="4794" y="6186"/>
                    <a:pt x="4817" y="6209"/>
                  </a:cubicBezTo>
                  <a:lnTo>
                    <a:pt x="4840" y="6232"/>
                  </a:lnTo>
                  <a:cubicBezTo>
                    <a:pt x="4931" y="6323"/>
                    <a:pt x="5045" y="6414"/>
                    <a:pt x="5136" y="6506"/>
                  </a:cubicBezTo>
                  <a:cubicBezTo>
                    <a:pt x="5136" y="6506"/>
                    <a:pt x="5136" y="6506"/>
                    <a:pt x="5136" y="6529"/>
                  </a:cubicBezTo>
                  <a:lnTo>
                    <a:pt x="5159" y="6529"/>
                  </a:lnTo>
                  <a:cubicBezTo>
                    <a:pt x="5182" y="6551"/>
                    <a:pt x="5182" y="6551"/>
                    <a:pt x="5205" y="6574"/>
                  </a:cubicBezTo>
                  <a:cubicBezTo>
                    <a:pt x="5205" y="6574"/>
                    <a:pt x="5228" y="6597"/>
                    <a:pt x="5228" y="6597"/>
                  </a:cubicBezTo>
                  <a:cubicBezTo>
                    <a:pt x="5251" y="6620"/>
                    <a:pt x="5251" y="6620"/>
                    <a:pt x="5273" y="6643"/>
                  </a:cubicBezTo>
                  <a:cubicBezTo>
                    <a:pt x="5365" y="6734"/>
                    <a:pt x="5456" y="6802"/>
                    <a:pt x="5547" y="6894"/>
                  </a:cubicBezTo>
                  <a:cubicBezTo>
                    <a:pt x="5566" y="6903"/>
                    <a:pt x="5589" y="6909"/>
                    <a:pt x="5611" y="6909"/>
                  </a:cubicBezTo>
                  <a:cubicBezTo>
                    <a:pt x="5642" y="6909"/>
                    <a:pt x="5671" y="6898"/>
                    <a:pt x="5684" y="6871"/>
                  </a:cubicBezTo>
                  <a:cubicBezTo>
                    <a:pt x="5730" y="6848"/>
                    <a:pt x="5707" y="6780"/>
                    <a:pt x="5684" y="6734"/>
                  </a:cubicBezTo>
                  <a:cubicBezTo>
                    <a:pt x="5593" y="6665"/>
                    <a:pt x="5502" y="6574"/>
                    <a:pt x="5410" y="6483"/>
                  </a:cubicBezTo>
                  <a:cubicBezTo>
                    <a:pt x="5387" y="6483"/>
                    <a:pt x="5387" y="6483"/>
                    <a:pt x="5365" y="6460"/>
                  </a:cubicBezTo>
                  <a:lnTo>
                    <a:pt x="5296" y="6414"/>
                  </a:lnTo>
                  <a:lnTo>
                    <a:pt x="5273" y="6392"/>
                  </a:lnTo>
                  <a:cubicBezTo>
                    <a:pt x="5273" y="6369"/>
                    <a:pt x="5273" y="6369"/>
                    <a:pt x="5251" y="6369"/>
                  </a:cubicBezTo>
                  <a:cubicBezTo>
                    <a:pt x="5159" y="6255"/>
                    <a:pt x="5045" y="6163"/>
                    <a:pt x="4931" y="6049"/>
                  </a:cubicBezTo>
                  <a:cubicBezTo>
                    <a:pt x="4931" y="6049"/>
                    <a:pt x="4908" y="6026"/>
                    <a:pt x="4908" y="6026"/>
                  </a:cubicBezTo>
                  <a:cubicBezTo>
                    <a:pt x="4885" y="6004"/>
                    <a:pt x="4863" y="5981"/>
                    <a:pt x="4840" y="5958"/>
                  </a:cubicBezTo>
                  <a:cubicBezTo>
                    <a:pt x="4680" y="5798"/>
                    <a:pt x="4520" y="5638"/>
                    <a:pt x="4360" y="5479"/>
                  </a:cubicBezTo>
                  <a:cubicBezTo>
                    <a:pt x="4223" y="5342"/>
                    <a:pt x="4109" y="5205"/>
                    <a:pt x="3995" y="5091"/>
                  </a:cubicBezTo>
                  <a:lnTo>
                    <a:pt x="3972" y="5068"/>
                  </a:lnTo>
                  <a:cubicBezTo>
                    <a:pt x="3835" y="4908"/>
                    <a:pt x="3676" y="4748"/>
                    <a:pt x="3539" y="4588"/>
                  </a:cubicBezTo>
                  <a:lnTo>
                    <a:pt x="3539" y="4588"/>
                  </a:lnTo>
                  <a:cubicBezTo>
                    <a:pt x="3539" y="4588"/>
                    <a:pt x="3561" y="4611"/>
                    <a:pt x="3561" y="4611"/>
                  </a:cubicBezTo>
                  <a:cubicBezTo>
                    <a:pt x="3333" y="4360"/>
                    <a:pt x="3105" y="4109"/>
                    <a:pt x="2900" y="3835"/>
                  </a:cubicBezTo>
                  <a:lnTo>
                    <a:pt x="2877" y="3835"/>
                  </a:lnTo>
                  <a:cubicBezTo>
                    <a:pt x="2306" y="3128"/>
                    <a:pt x="1758" y="2397"/>
                    <a:pt x="1233" y="1644"/>
                  </a:cubicBezTo>
                  <a:lnTo>
                    <a:pt x="1210" y="1621"/>
                  </a:lnTo>
                  <a:cubicBezTo>
                    <a:pt x="1188" y="1598"/>
                    <a:pt x="1165" y="1575"/>
                    <a:pt x="1165" y="1553"/>
                  </a:cubicBezTo>
                  <a:cubicBezTo>
                    <a:pt x="1142" y="1530"/>
                    <a:pt x="1119" y="1507"/>
                    <a:pt x="1119" y="1484"/>
                  </a:cubicBezTo>
                  <a:cubicBezTo>
                    <a:pt x="1028" y="1347"/>
                    <a:pt x="914" y="1210"/>
                    <a:pt x="822" y="1073"/>
                  </a:cubicBezTo>
                  <a:cubicBezTo>
                    <a:pt x="822" y="1073"/>
                    <a:pt x="822" y="1073"/>
                    <a:pt x="822" y="1050"/>
                  </a:cubicBezTo>
                  <a:cubicBezTo>
                    <a:pt x="822" y="1050"/>
                    <a:pt x="800" y="1028"/>
                    <a:pt x="800" y="1028"/>
                  </a:cubicBezTo>
                  <a:cubicBezTo>
                    <a:pt x="777" y="1005"/>
                    <a:pt x="777" y="982"/>
                    <a:pt x="754" y="959"/>
                  </a:cubicBezTo>
                  <a:cubicBezTo>
                    <a:pt x="754" y="959"/>
                    <a:pt x="754" y="959"/>
                    <a:pt x="754" y="936"/>
                  </a:cubicBezTo>
                  <a:cubicBezTo>
                    <a:pt x="663" y="799"/>
                    <a:pt x="549" y="640"/>
                    <a:pt x="457" y="503"/>
                  </a:cubicBezTo>
                  <a:cubicBezTo>
                    <a:pt x="457" y="480"/>
                    <a:pt x="457" y="480"/>
                    <a:pt x="457" y="480"/>
                  </a:cubicBezTo>
                  <a:cubicBezTo>
                    <a:pt x="434" y="457"/>
                    <a:pt x="412" y="411"/>
                    <a:pt x="389" y="389"/>
                  </a:cubicBezTo>
                  <a:cubicBezTo>
                    <a:pt x="389" y="366"/>
                    <a:pt x="389" y="366"/>
                    <a:pt x="389" y="366"/>
                  </a:cubicBezTo>
                  <a:cubicBezTo>
                    <a:pt x="320" y="274"/>
                    <a:pt x="252" y="160"/>
                    <a:pt x="183" y="46"/>
                  </a:cubicBezTo>
                  <a:cubicBezTo>
                    <a:pt x="160" y="1"/>
                    <a:pt x="138" y="1"/>
                    <a:pt x="1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40" name="Google Shape;7440;p25"/>
            <p:cNvSpPr/>
            <p:nvPr/>
          </p:nvSpPr>
          <p:spPr>
            <a:xfrm>
              <a:off x="6872850" y="998075"/>
              <a:ext cx="138700" cy="168650"/>
            </a:xfrm>
            <a:custGeom>
              <a:avLst/>
              <a:gdLst/>
              <a:ahLst/>
              <a:cxnLst/>
              <a:rect l="l" t="t" r="r" b="b"/>
              <a:pathLst>
                <a:path w="5548" h="6746" extrusionOk="0">
                  <a:moveTo>
                    <a:pt x="115" y="1"/>
                  </a:moveTo>
                  <a:cubicBezTo>
                    <a:pt x="92" y="1"/>
                    <a:pt x="69" y="1"/>
                    <a:pt x="46" y="24"/>
                  </a:cubicBezTo>
                  <a:cubicBezTo>
                    <a:pt x="1" y="47"/>
                    <a:pt x="1" y="115"/>
                    <a:pt x="24" y="161"/>
                  </a:cubicBezTo>
                  <a:cubicBezTo>
                    <a:pt x="92" y="275"/>
                    <a:pt x="161" y="366"/>
                    <a:pt x="229" y="480"/>
                  </a:cubicBezTo>
                  <a:cubicBezTo>
                    <a:pt x="252" y="526"/>
                    <a:pt x="275" y="549"/>
                    <a:pt x="298" y="594"/>
                  </a:cubicBezTo>
                  <a:cubicBezTo>
                    <a:pt x="366" y="708"/>
                    <a:pt x="435" y="823"/>
                    <a:pt x="526" y="960"/>
                  </a:cubicBezTo>
                  <a:cubicBezTo>
                    <a:pt x="526" y="960"/>
                    <a:pt x="549" y="982"/>
                    <a:pt x="549" y="1005"/>
                  </a:cubicBezTo>
                  <a:cubicBezTo>
                    <a:pt x="571" y="1051"/>
                    <a:pt x="617" y="1074"/>
                    <a:pt x="640" y="1119"/>
                  </a:cubicBezTo>
                  <a:lnTo>
                    <a:pt x="640" y="1142"/>
                  </a:lnTo>
                  <a:cubicBezTo>
                    <a:pt x="663" y="1142"/>
                    <a:pt x="663" y="1165"/>
                    <a:pt x="663" y="1165"/>
                  </a:cubicBezTo>
                  <a:cubicBezTo>
                    <a:pt x="731" y="1279"/>
                    <a:pt x="823" y="1416"/>
                    <a:pt x="914" y="1530"/>
                  </a:cubicBezTo>
                  <a:cubicBezTo>
                    <a:pt x="914" y="1553"/>
                    <a:pt x="914" y="1553"/>
                    <a:pt x="937" y="1553"/>
                  </a:cubicBezTo>
                  <a:lnTo>
                    <a:pt x="960" y="1599"/>
                  </a:lnTo>
                  <a:cubicBezTo>
                    <a:pt x="960" y="1599"/>
                    <a:pt x="960" y="1599"/>
                    <a:pt x="960" y="1621"/>
                  </a:cubicBezTo>
                  <a:cubicBezTo>
                    <a:pt x="982" y="1644"/>
                    <a:pt x="1005" y="1690"/>
                    <a:pt x="1028" y="1713"/>
                  </a:cubicBezTo>
                  <a:cubicBezTo>
                    <a:pt x="1028" y="1713"/>
                    <a:pt x="1051" y="1713"/>
                    <a:pt x="1051" y="1736"/>
                  </a:cubicBezTo>
                  <a:cubicBezTo>
                    <a:pt x="1051" y="1736"/>
                    <a:pt x="1051" y="1736"/>
                    <a:pt x="1051" y="1758"/>
                  </a:cubicBezTo>
                  <a:lnTo>
                    <a:pt x="1074" y="1758"/>
                  </a:lnTo>
                  <a:cubicBezTo>
                    <a:pt x="1165" y="1895"/>
                    <a:pt x="1256" y="2032"/>
                    <a:pt x="1370" y="2192"/>
                  </a:cubicBezTo>
                  <a:cubicBezTo>
                    <a:pt x="1370" y="2192"/>
                    <a:pt x="1370" y="2215"/>
                    <a:pt x="1393" y="2215"/>
                  </a:cubicBezTo>
                  <a:cubicBezTo>
                    <a:pt x="1393" y="2238"/>
                    <a:pt x="1416" y="2261"/>
                    <a:pt x="1439" y="2283"/>
                  </a:cubicBezTo>
                  <a:cubicBezTo>
                    <a:pt x="1439" y="2283"/>
                    <a:pt x="1439" y="2306"/>
                    <a:pt x="1439" y="2306"/>
                  </a:cubicBezTo>
                  <a:cubicBezTo>
                    <a:pt x="1553" y="2443"/>
                    <a:pt x="1667" y="2603"/>
                    <a:pt x="1804" y="2763"/>
                  </a:cubicBezTo>
                  <a:cubicBezTo>
                    <a:pt x="1873" y="2854"/>
                    <a:pt x="1918" y="2923"/>
                    <a:pt x="1987" y="3014"/>
                  </a:cubicBezTo>
                  <a:cubicBezTo>
                    <a:pt x="2032" y="3059"/>
                    <a:pt x="2055" y="3105"/>
                    <a:pt x="2078" y="3151"/>
                  </a:cubicBezTo>
                  <a:cubicBezTo>
                    <a:pt x="2101" y="3151"/>
                    <a:pt x="2101" y="3151"/>
                    <a:pt x="2101" y="3174"/>
                  </a:cubicBezTo>
                  <a:cubicBezTo>
                    <a:pt x="2146" y="3219"/>
                    <a:pt x="2192" y="3265"/>
                    <a:pt x="2215" y="3311"/>
                  </a:cubicBezTo>
                  <a:cubicBezTo>
                    <a:pt x="2238" y="3311"/>
                    <a:pt x="2238" y="3333"/>
                    <a:pt x="2238" y="3333"/>
                  </a:cubicBezTo>
                  <a:cubicBezTo>
                    <a:pt x="2238" y="3333"/>
                    <a:pt x="2261" y="3356"/>
                    <a:pt x="2261" y="3379"/>
                  </a:cubicBezTo>
                  <a:cubicBezTo>
                    <a:pt x="2283" y="3379"/>
                    <a:pt x="2283" y="3402"/>
                    <a:pt x="2306" y="3425"/>
                  </a:cubicBezTo>
                  <a:cubicBezTo>
                    <a:pt x="2329" y="3448"/>
                    <a:pt x="2352" y="3470"/>
                    <a:pt x="2375" y="3493"/>
                  </a:cubicBezTo>
                  <a:cubicBezTo>
                    <a:pt x="2489" y="3653"/>
                    <a:pt x="2626" y="3813"/>
                    <a:pt x="2740" y="3950"/>
                  </a:cubicBezTo>
                  <a:cubicBezTo>
                    <a:pt x="2900" y="4132"/>
                    <a:pt x="3037" y="4315"/>
                    <a:pt x="3196" y="4497"/>
                  </a:cubicBezTo>
                  <a:lnTo>
                    <a:pt x="3219" y="4497"/>
                  </a:lnTo>
                  <a:cubicBezTo>
                    <a:pt x="3516" y="4840"/>
                    <a:pt x="3835" y="5182"/>
                    <a:pt x="4155" y="5525"/>
                  </a:cubicBezTo>
                  <a:cubicBezTo>
                    <a:pt x="4315" y="5684"/>
                    <a:pt x="4475" y="5844"/>
                    <a:pt x="4612" y="6004"/>
                  </a:cubicBezTo>
                  <a:lnTo>
                    <a:pt x="4634" y="6004"/>
                  </a:lnTo>
                  <a:cubicBezTo>
                    <a:pt x="4657" y="6050"/>
                    <a:pt x="4680" y="6072"/>
                    <a:pt x="4726" y="6095"/>
                  </a:cubicBezTo>
                  <a:cubicBezTo>
                    <a:pt x="4749" y="6118"/>
                    <a:pt x="4749" y="6141"/>
                    <a:pt x="4771" y="6141"/>
                  </a:cubicBezTo>
                  <a:cubicBezTo>
                    <a:pt x="4885" y="6255"/>
                    <a:pt x="4977" y="6346"/>
                    <a:pt x="5091" y="6460"/>
                  </a:cubicBezTo>
                  <a:cubicBezTo>
                    <a:pt x="5114" y="6460"/>
                    <a:pt x="5114" y="6483"/>
                    <a:pt x="5137" y="6483"/>
                  </a:cubicBezTo>
                  <a:cubicBezTo>
                    <a:pt x="5159" y="6506"/>
                    <a:pt x="5182" y="6529"/>
                    <a:pt x="5182" y="6552"/>
                  </a:cubicBezTo>
                  <a:lnTo>
                    <a:pt x="5205" y="6552"/>
                  </a:lnTo>
                  <a:cubicBezTo>
                    <a:pt x="5228" y="6575"/>
                    <a:pt x="5228" y="6575"/>
                    <a:pt x="5251" y="6597"/>
                  </a:cubicBezTo>
                  <a:cubicBezTo>
                    <a:pt x="5251" y="6597"/>
                    <a:pt x="5251" y="6597"/>
                    <a:pt x="5251" y="6620"/>
                  </a:cubicBezTo>
                  <a:lnTo>
                    <a:pt x="5273" y="6620"/>
                  </a:lnTo>
                  <a:cubicBezTo>
                    <a:pt x="5296" y="6643"/>
                    <a:pt x="5296" y="6643"/>
                    <a:pt x="5296" y="6643"/>
                  </a:cubicBezTo>
                  <a:cubicBezTo>
                    <a:pt x="5296" y="6643"/>
                    <a:pt x="5296" y="6643"/>
                    <a:pt x="5319" y="6666"/>
                  </a:cubicBezTo>
                  <a:cubicBezTo>
                    <a:pt x="5342" y="6689"/>
                    <a:pt x="5365" y="6712"/>
                    <a:pt x="5388" y="6712"/>
                  </a:cubicBezTo>
                  <a:cubicBezTo>
                    <a:pt x="5399" y="6734"/>
                    <a:pt x="5422" y="6746"/>
                    <a:pt x="5448" y="6746"/>
                  </a:cubicBezTo>
                  <a:cubicBezTo>
                    <a:pt x="5473" y="6746"/>
                    <a:pt x="5502" y="6734"/>
                    <a:pt x="5525" y="6712"/>
                  </a:cubicBezTo>
                  <a:cubicBezTo>
                    <a:pt x="5547" y="6666"/>
                    <a:pt x="5547" y="6597"/>
                    <a:pt x="5502" y="6575"/>
                  </a:cubicBezTo>
                  <a:cubicBezTo>
                    <a:pt x="5479" y="6552"/>
                    <a:pt x="5479" y="6552"/>
                    <a:pt x="5456" y="6529"/>
                  </a:cubicBezTo>
                  <a:cubicBezTo>
                    <a:pt x="5456" y="6506"/>
                    <a:pt x="5433" y="6506"/>
                    <a:pt x="5433" y="6506"/>
                  </a:cubicBezTo>
                  <a:cubicBezTo>
                    <a:pt x="5433" y="6506"/>
                    <a:pt x="5410" y="6483"/>
                    <a:pt x="5410" y="6483"/>
                  </a:cubicBezTo>
                  <a:lnTo>
                    <a:pt x="5319" y="6392"/>
                  </a:lnTo>
                  <a:cubicBezTo>
                    <a:pt x="5319" y="6392"/>
                    <a:pt x="5296" y="6392"/>
                    <a:pt x="5296" y="6369"/>
                  </a:cubicBezTo>
                  <a:cubicBezTo>
                    <a:pt x="5296" y="6369"/>
                    <a:pt x="5273" y="6369"/>
                    <a:pt x="5273" y="6346"/>
                  </a:cubicBezTo>
                  <a:cubicBezTo>
                    <a:pt x="5159" y="6255"/>
                    <a:pt x="5045" y="6141"/>
                    <a:pt x="4908" y="6027"/>
                  </a:cubicBezTo>
                  <a:cubicBezTo>
                    <a:pt x="4908" y="6004"/>
                    <a:pt x="4908" y="6004"/>
                    <a:pt x="4908" y="6004"/>
                  </a:cubicBezTo>
                  <a:lnTo>
                    <a:pt x="4885" y="6004"/>
                  </a:lnTo>
                  <a:cubicBezTo>
                    <a:pt x="4885" y="6004"/>
                    <a:pt x="4885" y="6004"/>
                    <a:pt x="4885" y="5981"/>
                  </a:cubicBezTo>
                  <a:lnTo>
                    <a:pt x="4749" y="5867"/>
                  </a:lnTo>
                  <a:cubicBezTo>
                    <a:pt x="4589" y="5707"/>
                    <a:pt x="4429" y="5547"/>
                    <a:pt x="4269" y="5388"/>
                  </a:cubicBezTo>
                  <a:cubicBezTo>
                    <a:pt x="4269" y="5388"/>
                    <a:pt x="4269" y="5388"/>
                    <a:pt x="4269" y="5365"/>
                  </a:cubicBezTo>
                  <a:cubicBezTo>
                    <a:pt x="4018" y="5114"/>
                    <a:pt x="3767" y="4840"/>
                    <a:pt x="3516" y="4543"/>
                  </a:cubicBezTo>
                  <a:cubicBezTo>
                    <a:pt x="3447" y="4497"/>
                    <a:pt x="3402" y="4429"/>
                    <a:pt x="3333" y="4361"/>
                  </a:cubicBezTo>
                  <a:cubicBezTo>
                    <a:pt x="3333" y="4361"/>
                    <a:pt x="3333" y="4338"/>
                    <a:pt x="3333" y="4338"/>
                  </a:cubicBezTo>
                  <a:cubicBezTo>
                    <a:pt x="3196" y="4201"/>
                    <a:pt x="3059" y="4041"/>
                    <a:pt x="2945" y="3881"/>
                  </a:cubicBezTo>
                  <a:cubicBezTo>
                    <a:pt x="2808" y="3721"/>
                    <a:pt x="2694" y="3584"/>
                    <a:pt x="2557" y="3425"/>
                  </a:cubicBezTo>
                  <a:cubicBezTo>
                    <a:pt x="2512" y="3379"/>
                    <a:pt x="2466" y="3311"/>
                    <a:pt x="2443" y="3265"/>
                  </a:cubicBezTo>
                  <a:lnTo>
                    <a:pt x="2420" y="3265"/>
                  </a:lnTo>
                  <a:cubicBezTo>
                    <a:pt x="2420" y="3242"/>
                    <a:pt x="2398" y="3242"/>
                    <a:pt x="2398" y="3219"/>
                  </a:cubicBezTo>
                  <a:cubicBezTo>
                    <a:pt x="2352" y="3151"/>
                    <a:pt x="2306" y="3105"/>
                    <a:pt x="2261" y="3059"/>
                  </a:cubicBezTo>
                  <a:cubicBezTo>
                    <a:pt x="2261" y="3037"/>
                    <a:pt x="2261" y="3037"/>
                    <a:pt x="2238" y="3037"/>
                  </a:cubicBezTo>
                  <a:cubicBezTo>
                    <a:pt x="2215" y="2991"/>
                    <a:pt x="2192" y="2968"/>
                    <a:pt x="2169" y="2923"/>
                  </a:cubicBezTo>
                  <a:cubicBezTo>
                    <a:pt x="2101" y="2831"/>
                    <a:pt x="2032" y="2740"/>
                    <a:pt x="1964" y="2649"/>
                  </a:cubicBezTo>
                  <a:cubicBezTo>
                    <a:pt x="1850" y="2489"/>
                    <a:pt x="1713" y="2352"/>
                    <a:pt x="1599" y="2192"/>
                  </a:cubicBezTo>
                  <a:cubicBezTo>
                    <a:pt x="1599" y="2169"/>
                    <a:pt x="1599" y="2169"/>
                    <a:pt x="1576" y="2146"/>
                  </a:cubicBezTo>
                  <a:cubicBezTo>
                    <a:pt x="1576" y="2124"/>
                    <a:pt x="1553" y="2124"/>
                    <a:pt x="1553" y="2101"/>
                  </a:cubicBezTo>
                  <a:cubicBezTo>
                    <a:pt x="1530" y="2078"/>
                    <a:pt x="1530" y="2078"/>
                    <a:pt x="1530" y="2078"/>
                  </a:cubicBezTo>
                  <a:cubicBezTo>
                    <a:pt x="1416" y="1918"/>
                    <a:pt x="1325" y="1781"/>
                    <a:pt x="1211" y="1621"/>
                  </a:cubicBezTo>
                  <a:cubicBezTo>
                    <a:pt x="1211" y="1621"/>
                    <a:pt x="1188" y="1621"/>
                    <a:pt x="1188" y="1599"/>
                  </a:cubicBezTo>
                  <a:cubicBezTo>
                    <a:pt x="1165" y="1576"/>
                    <a:pt x="1165" y="1553"/>
                    <a:pt x="1142" y="1530"/>
                  </a:cubicBezTo>
                  <a:lnTo>
                    <a:pt x="1119" y="1507"/>
                  </a:lnTo>
                  <a:cubicBezTo>
                    <a:pt x="1119" y="1485"/>
                    <a:pt x="1096" y="1485"/>
                    <a:pt x="1096" y="1462"/>
                  </a:cubicBezTo>
                  <a:cubicBezTo>
                    <a:pt x="1005" y="1325"/>
                    <a:pt x="914" y="1188"/>
                    <a:pt x="823" y="1051"/>
                  </a:cubicBezTo>
                  <a:cubicBezTo>
                    <a:pt x="777" y="1005"/>
                    <a:pt x="754" y="960"/>
                    <a:pt x="731" y="891"/>
                  </a:cubicBezTo>
                  <a:cubicBezTo>
                    <a:pt x="708" y="891"/>
                    <a:pt x="686" y="868"/>
                    <a:pt x="686" y="845"/>
                  </a:cubicBezTo>
                  <a:cubicBezTo>
                    <a:pt x="594" y="708"/>
                    <a:pt x="503" y="572"/>
                    <a:pt x="435" y="435"/>
                  </a:cubicBezTo>
                  <a:cubicBezTo>
                    <a:pt x="412" y="412"/>
                    <a:pt x="389" y="389"/>
                    <a:pt x="389" y="389"/>
                  </a:cubicBezTo>
                  <a:cubicBezTo>
                    <a:pt x="389" y="389"/>
                    <a:pt x="389" y="366"/>
                    <a:pt x="389" y="366"/>
                  </a:cubicBezTo>
                  <a:cubicBezTo>
                    <a:pt x="320" y="275"/>
                    <a:pt x="252" y="161"/>
                    <a:pt x="183" y="47"/>
                  </a:cubicBezTo>
                  <a:cubicBezTo>
                    <a:pt x="161" y="24"/>
                    <a:pt x="138" y="1"/>
                    <a:pt x="1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41" name="Google Shape;7441;p25"/>
            <p:cNvSpPr/>
            <p:nvPr/>
          </p:nvSpPr>
          <p:spPr>
            <a:xfrm>
              <a:off x="7005825" y="890200"/>
              <a:ext cx="31400" cy="26650"/>
            </a:xfrm>
            <a:custGeom>
              <a:avLst/>
              <a:gdLst/>
              <a:ahLst/>
              <a:cxnLst/>
              <a:rect l="l" t="t" r="r" b="b"/>
              <a:pathLst>
                <a:path w="1256" h="1066" extrusionOk="0">
                  <a:moveTo>
                    <a:pt x="413" y="0"/>
                  </a:moveTo>
                  <a:cubicBezTo>
                    <a:pt x="312" y="0"/>
                    <a:pt x="222" y="31"/>
                    <a:pt x="160" y="93"/>
                  </a:cubicBezTo>
                  <a:cubicBezTo>
                    <a:pt x="0" y="276"/>
                    <a:pt x="69" y="595"/>
                    <a:pt x="343" y="846"/>
                  </a:cubicBezTo>
                  <a:cubicBezTo>
                    <a:pt x="495" y="985"/>
                    <a:pt x="682" y="1065"/>
                    <a:pt x="841" y="1065"/>
                  </a:cubicBezTo>
                  <a:cubicBezTo>
                    <a:pt x="943" y="1065"/>
                    <a:pt x="1033" y="1032"/>
                    <a:pt x="1096" y="961"/>
                  </a:cubicBezTo>
                  <a:cubicBezTo>
                    <a:pt x="1256" y="801"/>
                    <a:pt x="1187" y="458"/>
                    <a:pt x="913" y="230"/>
                  </a:cubicBezTo>
                  <a:cubicBezTo>
                    <a:pt x="760" y="77"/>
                    <a:pt x="572" y="0"/>
                    <a:pt x="41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42" name="Google Shape;7442;p25"/>
            <p:cNvSpPr/>
            <p:nvPr/>
          </p:nvSpPr>
          <p:spPr>
            <a:xfrm>
              <a:off x="7118225" y="1022875"/>
              <a:ext cx="31425" cy="26925"/>
            </a:xfrm>
            <a:custGeom>
              <a:avLst/>
              <a:gdLst/>
              <a:ahLst/>
              <a:cxnLst/>
              <a:rect l="l" t="t" r="r" b="b"/>
              <a:pathLst>
                <a:path w="1257" h="1077" extrusionOk="0">
                  <a:moveTo>
                    <a:pt x="416" y="0"/>
                  </a:moveTo>
                  <a:cubicBezTo>
                    <a:pt x="314" y="0"/>
                    <a:pt x="223" y="33"/>
                    <a:pt x="161" y="105"/>
                  </a:cubicBezTo>
                  <a:cubicBezTo>
                    <a:pt x="1" y="287"/>
                    <a:pt x="69" y="607"/>
                    <a:pt x="343" y="858"/>
                  </a:cubicBezTo>
                  <a:cubicBezTo>
                    <a:pt x="496" y="997"/>
                    <a:pt x="682" y="1076"/>
                    <a:pt x="841" y="1076"/>
                  </a:cubicBezTo>
                  <a:cubicBezTo>
                    <a:pt x="943" y="1076"/>
                    <a:pt x="1034" y="1043"/>
                    <a:pt x="1096" y="972"/>
                  </a:cubicBezTo>
                  <a:cubicBezTo>
                    <a:pt x="1256" y="812"/>
                    <a:pt x="1165" y="470"/>
                    <a:pt x="914" y="219"/>
                  </a:cubicBezTo>
                  <a:cubicBezTo>
                    <a:pt x="761" y="80"/>
                    <a:pt x="574" y="0"/>
                    <a:pt x="4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7443" name="Google Shape;7443;p25"/>
          <p:cNvSpPr/>
          <p:nvPr/>
        </p:nvSpPr>
        <p:spPr>
          <a:xfrm>
            <a:off x="1699015" y="3569251"/>
            <a:ext cx="207288" cy="233467"/>
          </a:xfrm>
          <a:custGeom>
            <a:avLst/>
            <a:gdLst/>
            <a:ahLst/>
            <a:cxnLst/>
            <a:rect l="l" t="t" r="r" b="b"/>
            <a:pathLst>
              <a:path w="1014" h="1142" extrusionOk="0">
                <a:moveTo>
                  <a:pt x="555" y="0"/>
                </a:moveTo>
                <a:lnTo>
                  <a:pt x="549" y="3"/>
                </a:lnTo>
                <a:cubicBezTo>
                  <a:pt x="486" y="3"/>
                  <a:pt x="439" y="60"/>
                  <a:pt x="439" y="124"/>
                </a:cubicBezTo>
                <a:cubicBezTo>
                  <a:pt x="442" y="221"/>
                  <a:pt x="446" y="318"/>
                  <a:pt x="446" y="415"/>
                </a:cubicBezTo>
                <a:lnTo>
                  <a:pt x="322" y="415"/>
                </a:lnTo>
                <a:cubicBezTo>
                  <a:pt x="245" y="415"/>
                  <a:pt x="171" y="412"/>
                  <a:pt x="94" y="409"/>
                </a:cubicBezTo>
                <a:cubicBezTo>
                  <a:pt x="92" y="408"/>
                  <a:pt x="89" y="408"/>
                  <a:pt x="87" y="408"/>
                </a:cubicBezTo>
                <a:cubicBezTo>
                  <a:pt x="65" y="408"/>
                  <a:pt x="43" y="423"/>
                  <a:pt x="31" y="438"/>
                </a:cubicBezTo>
                <a:cubicBezTo>
                  <a:pt x="10" y="455"/>
                  <a:pt x="1" y="482"/>
                  <a:pt x="4" y="509"/>
                </a:cubicBezTo>
                <a:cubicBezTo>
                  <a:pt x="4" y="532"/>
                  <a:pt x="14" y="556"/>
                  <a:pt x="34" y="576"/>
                </a:cubicBezTo>
                <a:cubicBezTo>
                  <a:pt x="54" y="593"/>
                  <a:pt x="78" y="599"/>
                  <a:pt x="104" y="599"/>
                </a:cubicBezTo>
                <a:cubicBezTo>
                  <a:pt x="174" y="602"/>
                  <a:pt x="248" y="605"/>
                  <a:pt x="322" y="609"/>
                </a:cubicBezTo>
                <a:lnTo>
                  <a:pt x="452" y="609"/>
                </a:lnTo>
                <a:cubicBezTo>
                  <a:pt x="452" y="693"/>
                  <a:pt x="452" y="776"/>
                  <a:pt x="446" y="863"/>
                </a:cubicBezTo>
                <a:cubicBezTo>
                  <a:pt x="442" y="917"/>
                  <a:pt x="435" y="967"/>
                  <a:pt x="432" y="1024"/>
                </a:cubicBezTo>
                <a:cubicBezTo>
                  <a:pt x="432" y="1054"/>
                  <a:pt x="449" y="1087"/>
                  <a:pt x="472" y="1107"/>
                </a:cubicBezTo>
                <a:cubicBezTo>
                  <a:pt x="493" y="1129"/>
                  <a:pt x="522" y="1141"/>
                  <a:pt x="552" y="1141"/>
                </a:cubicBezTo>
                <a:cubicBezTo>
                  <a:pt x="556" y="1141"/>
                  <a:pt x="559" y="1141"/>
                  <a:pt x="563" y="1141"/>
                </a:cubicBezTo>
                <a:cubicBezTo>
                  <a:pt x="596" y="1141"/>
                  <a:pt x="626" y="1124"/>
                  <a:pt x="646" y="1101"/>
                </a:cubicBezTo>
                <a:cubicBezTo>
                  <a:pt x="653" y="1094"/>
                  <a:pt x="660" y="1084"/>
                  <a:pt x="666" y="1074"/>
                </a:cubicBezTo>
                <a:cubicBezTo>
                  <a:pt x="676" y="1054"/>
                  <a:pt x="683" y="1034"/>
                  <a:pt x="680" y="1011"/>
                </a:cubicBezTo>
                <a:cubicBezTo>
                  <a:pt x="686" y="940"/>
                  <a:pt x="690" y="870"/>
                  <a:pt x="690" y="800"/>
                </a:cubicBezTo>
                <a:cubicBezTo>
                  <a:pt x="693" y="739"/>
                  <a:pt x="690" y="679"/>
                  <a:pt x="686" y="619"/>
                </a:cubicBezTo>
                <a:lnTo>
                  <a:pt x="713" y="619"/>
                </a:lnTo>
                <a:cubicBezTo>
                  <a:pt x="726" y="620"/>
                  <a:pt x="739" y="620"/>
                  <a:pt x="751" y="620"/>
                </a:cubicBezTo>
                <a:cubicBezTo>
                  <a:pt x="806" y="620"/>
                  <a:pt x="859" y="615"/>
                  <a:pt x="910" y="613"/>
                </a:cubicBezTo>
                <a:cubicBezTo>
                  <a:pt x="967" y="613"/>
                  <a:pt x="1014" y="559"/>
                  <a:pt x="1011" y="505"/>
                </a:cubicBezTo>
                <a:cubicBezTo>
                  <a:pt x="1007" y="452"/>
                  <a:pt x="964" y="405"/>
                  <a:pt x="910" y="405"/>
                </a:cubicBezTo>
                <a:lnTo>
                  <a:pt x="901" y="405"/>
                </a:lnTo>
                <a:cubicBezTo>
                  <a:pt x="870" y="405"/>
                  <a:pt x="840" y="412"/>
                  <a:pt x="810" y="412"/>
                </a:cubicBezTo>
                <a:cubicBezTo>
                  <a:pt x="776" y="415"/>
                  <a:pt x="740" y="418"/>
                  <a:pt x="706" y="418"/>
                </a:cubicBezTo>
                <a:lnTo>
                  <a:pt x="680" y="418"/>
                </a:lnTo>
                <a:cubicBezTo>
                  <a:pt x="676" y="318"/>
                  <a:pt x="673" y="215"/>
                  <a:pt x="669" y="114"/>
                </a:cubicBezTo>
                <a:cubicBezTo>
                  <a:pt x="669" y="51"/>
                  <a:pt x="612" y="0"/>
                  <a:pt x="555" y="0"/>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7444" name="Google Shape;7444;p25"/>
          <p:cNvSpPr/>
          <p:nvPr/>
        </p:nvSpPr>
        <p:spPr>
          <a:xfrm>
            <a:off x="10112080" y="2671147"/>
            <a:ext cx="142273" cy="111621"/>
          </a:xfrm>
          <a:custGeom>
            <a:avLst/>
            <a:gdLst/>
            <a:ahLst/>
            <a:cxnLst/>
            <a:rect l="l" t="t" r="r" b="b"/>
            <a:pathLst>
              <a:path w="452" h="446" extrusionOk="0">
                <a:moveTo>
                  <a:pt x="218" y="1"/>
                </a:moveTo>
                <a:cubicBezTo>
                  <a:pt x="98" y="1"/>
                  <a:pt x="0" y="118"/>
                  <a:pt x="7" y="235"/>
                </a:cubicBezTo>
                <a:cubicBezTo>
                  <a:pt x="7" y="292"/>
                  <a:pt x="34" y="345"/>
                  <a:pt x="78" y="385"/>
                </a:cubicBezTo>
                <a:cubicBezTo>
                  <a:pt x="121" y="429"/>
                  <a:pt x="178" y="446"/>
                  <a:pt x="238" y="446"/>
                </a:cubicBezTo>
                <a:cubicBezTo>
                  <a:pt x="358" y="446"/>
                  <a:pt x="452" y="329"/>
                  <a:pt x="448" y="212"/>
                </a:cubicBezTo>
                <a:cubicBezTo>
                  <a:pt x="445" y="155"/>
                  <a:pt x="419" y="101"/>
                  <a:pt x="379" y="61"/>
                </a:cubicBezTo>
                <a:cubicBezTo>
                  <a:pt x="335" y="18"/>
                  <a:pt x="278" y="1"/>
                  <a:pt x="218" y="1"/>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7445" name="Google Shape;7445;p25"/>
          <p:cNvSpPr/>
          <p:nvPr/>
        </p:nvSpPr>
        <p:spPr>
          <a:xfrm>
            <a:off x="330573" y="2359663"/>
            <a:ext cx="452697" cy="147516"/>
          </a:xfrm>
          <a:custGeom>
            <a:avLst/>
            <a:gdLst/>
            <a:ahLst/>
            <a:cxnLst/>
            <a:rect l="l" t="t" r="r" b="b"/>
            <a:pathLst>
              <a:path w="4232" h="1379" extrusionOk="0">
                <a:moveTo>
                  <a:pt x="2195" y="0"/>
                </a:moveTo>
                <a:cubicBezTo>
                  <a:pt x="2121" y="4"/>
                  <a:pt x="2047" y="31"/>
                  <a:pt x="1987" y="68"/>
                </a:cubicBezTo>
                <a:cubicBezTo>
                  <a:pt x="1924" y="108"/>
                  <a:pt x="1871" y="155"/>
                  <a:pt x="1820" y="208"/>
                </a:cubicBezTo>
                <a:cubicBezTo>
                  <a:pt x="1774" y="258"/>
                  <a:pt x="1737" y="312"/>
                  <a:pt x="1710" y="372"/>
                </a:cubicBezTo>
                <a:cubicBezTo>
                  <a:pt x="1697" y="402"/>
                  <a:pt x="1686" y="432"/>
                  <a:pt x="1677" y="459"/>
                </a:cubicBezTo>
                <a:cubicBezTo>
                  <a:pt x="1650" y="526"/>
                  <a:pt x="1630" y="593"/>
                  <a:pt x="1610" y="659"/>
                </a:cubicBezTo>
                <a:cubicBezTo>
                  <a:pt x="1583" y="763"/>
                  <a:pt x="1556" y="863"/>
                  <a:pt x="1522" y="964"/>
                </a:cubicBezTo>
                <a:cubicBezTo>
                  <a:pt x="1513" y="988"/>
                  <a:pt x="1502" y="1014"/>
                  <a:pt x="1490" y="1038"/>
                </a:cubicBezTo>
                <a:cubicBezTo>
                  <a:pt x="1445" y="1017"/>
                  <a:pt x="1402" y="994"/>
                  <a:pt x="1362" y="964"/>
                </a:cubicBezTo>
                <a:cubicBezTo>
                  <a:pt x="1352" y="957"/>
                  <a:pt x="1342" y="948"/>
                  <a:pt x="1332" y="937"/>
                </a:cubicBezTo>
                <a:cubicBezTo>
                  <a:pt x="1289" y="880"/>
                  <a:pt x="1252" y="820"/>
                  <a:pt x="1221" y="760"/>
                </a:cubicBezTo>
                <a:cubicBezTo>
                  <a:pt x="1201" y="713"/>
                  <a:pt x="1189" y="667"/>
                  <a:pt x="1178" y="619"/>
                </a:cubicBezTo>
                <a:cubicBezTo>
                  <a:pt x="1161" y="566"/>
                  <a:pt x="1148" y="513"/>
                  <a:pt x="1128" y="462"/>
                </a:cubicBezTo>
                <a:cubicBezTo>
                  <a:pt x="1108" y="399"/>
                  <a:pt x="1084" y="338"/>
                  <a:pt x="1055" y="281"/>
                </a:cubicBezTo>
                <a:cubicBezTo>
                  <a:pt x="998" y="168"/>
                  <a:pt x="891" y="85"/>
                  <a:pt x="760" y="68"/>
                </a:cubicBezTo>
                <a:cubicBezTo>
                  <a:pt x="740" y="65"/>
                  <a:pt x="720" y="64"/>
                  <a:pt x="700" y="64"/>
                </a:cubicBezTo>
                <a:cubicBezTo>
                  <a:pt x="639" y="64"/>
                  <a:pt x="577" y="76"/>
                  <a:pt x="519" y="101"/>
                </a:cubicBezTo>
                <a:cubicBezTo>
                  <a:pt x="459" y="125"/>
                  <a:pt x="402" y="151"/>
                  <a:pt x="352" y="191"/>
                </a:cubicBezTo>
                <a:cubicBezTo>
                  <a:pt x="322" y="215"/>
                  <a:pt x="295" y="238"/>
                  <a:pt x="269" y="261"/>
                </a:cubicBezTo>
                <a:cubicBezTo>
                  <a:pt x="238" y="292"/>
                  <a:pt x="218" y="326"/>
                  <a:pt x="195" y="355"/>
                </a:cubicBezTo>
                <a:cubicBezTo>
                  <a:pt x="158" y="412"/>
                  <a:pt x="135" y="479"/>
                  <a:pt x="115" y="542"/>
                </a:cubicBezTo>
                <a:cubicBezTo>
                  <a:pt x="91" y="623"/>
                  <a:pt x="78" y="707"/>
                  <a:pt x="65" y="790"/>
                </a:cubicBezTo>
                <a:cubicBezTo>
                  <a:pt x="45" y="897"/>
                  <a:pt x="25" y="1004"/>
                  <a:pt x="8" y="1111"/>
                </a:cubicBezTo>
                <a:cubicBezTo>
                  <a:pt x="1" y="1144"/>
                  <a:pt x="5" y="1181"/>
                  <a:pt x="25" y="1212"/>
                </a:cubicBezTo>
                <a:cubicBezTo>
                  <a:pt x="45" y="1241"/>
                  <a:pt x="74" y="1261"/>
                  <a:pt x="108" y="1269"/>
                </a:cubicBezTo>
                <a:cubicBezTo>
                  <a:pt x="118" y="1271"/>
                  <a:pt x="127" y="1272"/>
                  <a:pt x="137" y="1272"/>
                </a:cubicBezTo>
                <a:cubicBezTo>
                  <a:pt x="195" y="1272"/>
                  <a:pt x="254" y="1231"/>
                  <a:pt x="266" y="1168"/>
                </a:cubicBezTo>
                <a:cubicBezTo>
                  <a:pt x="286" y="1058"/>
                  <a:pt x="306" y="944"/>
                  <a:pt x="326" y="834"/>
                </a:cubicBezTo>
                <a:cubicBezTo>
                  <a:pt x="339" y="747"/>
                  <a:pt x="359" y="663"/>
                  <a:pt x="386" y="579"/>
                </a:cubicBezTo>
                <a:cubicBezTo>
                  <a:pt x="399" y="546"/>
                  <a:pt x="416" y="516"/>
                  <a:pt x="432" y="486"/>
                </a:cubicBezTo>
                <a:cubicBezTo>
                  <a:pt x="453" y="462"/>
                  <a:pt x="473" y="442"/>
                  <a:pt x="496" y="422"/>
                </a:cubicBezTo>
                <a:cubicBezTo>
                  <a:pt x="522" y="399"/>
                  <a:pt x="553" y="382"/>
                  <a:pt x="583" y="366"/>
                </a:cubicBezTo>
                <a:cubicBezTo>
                  <a:pt x="610" y="355"/>
                  <a:pt x="633" y="346"/>
                  <a:pt x="660" y="338"/>
                </a:cubicBezTo>
                <a:cubicBezTo>
                  <a:pt x="676" y="335"/>
                  <a:pt x="690" y="335"/>
                  <a:pt x="707" y="335"/>
                </a:cubicBezTo>
                <a:cubicBezTo>
                  <a:pt x="717" y="338"/>
                  <a:pt x="730" y="342"/>
                  <a:pt x="740" y="346"/>
                </a:cubicBezTo>
                <a:lnTo>
                  <a:pt x="760" y="355"/>
                </a:lnTo>
                <a:lnTo>
                  <a:pt x="780" y="372"/>
                </a:lnTo>
                <a:cubicBezTo>
                  <a:pt x="790" y="386"/>
                  <a:pt x="797" y="402"/>
                  <a:pt x="807" y="415"/>
                </a:cubicBezTo>
                <a:cubicBezTo>
                  <a:pt x="823" y="459"/>
                  <a:pt x="837" y="506"/>
                  <a:pt x="851" y="549"/>
                </a:cubicBezTo>
                <a:cubicBezTo>
                  <a:pt x="867" y="602"/>
                  <a:pt x="884" y="656"/>
                  <a:pt x="897" y="710"/>
                </a:cubicBezTo>
                <a:cubicBezTo>
                  <a:pt x="911" y="763"/>
                  <a:pt x="924" y="814"/>
                  <a:pt x="944" y="867"/>
                </a:cubicBezTo>
                <a:cubicBezTo>
                  <a:pt x="971" y="928"/>
                  <a:pt x="1004" y="984"/>
                  <a:pt x="1034" y="1044"/>
                </a:cubicBezTo>
                <a:cubicBezTo>
                  <a:pt x="1048" y="1068"/>
                  <a:pt x="1061" y="1091"/>
                  <a:pt x="1078" y="1111"/>
                </a:cubicBezTo>
                <a:cubicBezTo>
                  <a:pt x="1108" y="1158"/>
                  <a:pt x="1144" y="1192"/>
                  <a:pt x="1185" y="1229"/>
                </a:cubicBezTo>
                <a:cubicBezTo>
                  <a:pt x="1238" y="1272"/>
                  <a:pt x="1299" y="1309"/>
                  <a:pt x="1362" y="1339"/>
                </a:cubicBezTo>
                <a:cubicBezTo>
                  <a:pt x="1399" y="1355"/>
                  <a:pt x="1436" y="1369"/>
                  <a:pt x="1473" y="1372"/>
                </a:cubicBezTo>
                <a:cubicBezTo>
                  <a:pt x="1493" y="1375"/>
                  <a:pt x="1519" y="1379"/>
                  <a:pt x="1539" y="1379"/>
                </a:cubicBezTo>
                <a:cubicBezTo>
                  <a:pt x="1563" y="1379"/>
                  <a:pt x="1586" y="1372"/>
                  <a:pt x="1606" y="1365"/>
                </a:cubicBezTo>
                <a:cubicBezTo>
                  <a:pt x="1626" y="1362"/>
                  <a:pt x="1657" y="1345"/>
                  <a:pt x="1670" y="1339"/>
                </a:cubicBezTo>
                <a:cubicBezTo>
                  <a:pt x="1693" y="1329"/>
                  <a:pt x="1706" y="1315"/>
                  <a:pt x="1726" y="1298"/>
                </a:cubicBezTo>
                <a:cubicBezTo>
                  <a:pt x="1760" y="1269"/>
                  <a:pt x="1787" y="1229"/>
                  <a:pt x="1811" y="1188"/>
                </a:cubicBezTo>
                <a:cubicBezTo>
                  <a:pt x="1851" y="1121"/>
                  <a:pt x="1880" y="1044"/>
                  <a:pt x="1907" y="971"/>
                </a:cubicBezTo>
                <a:cubicBezTo>
                  <a:pt x="1951" y="843"/>
                  <a:pt x="1981" y="713"/>
                  <a:pt x="2024" y="586"/>
                </a:cubicBezTo>
                <a:cubicBezTo>
                  <a:pt x="2041" y="553"/>
                  <a:pt x="2055" y="516"/>
                  <a:pt x="2075" y="482"/>
                </a:cubicBezTo>
                <a:cubicBezTo>
                  <a:pt x="2101" y="452"/>
                  <a:pt x="2124" y="426"/>
                  <a:pt x="2155" y="399"/>
                </a:cubicBezTo>
                <a:cubicBezTo>
                  <a:pt x="2168" y="389"/>
                  <a:pt x="2185" y="379"/>
                  <a:pt x="2198" y="369"/>
                </a:cubicBezTo>
                <a:lnTo>
                  <a:pt x="2218" y="362"/>
                </a:lnTo>
                <a:lnTo>
                  <a:pt x="2232" y="362"/>
                </a:lnTo>
                <a:lnTo>
                  <a:pt x="2252" y="366"/>
                </a:lnTo>
                <a:lnTo>
                  <a:pt x="2272" y="379"/>
                </a:lnTo>
                <a:lnTo>
                  <a:pt x="2275" y="379"/>
                </a:lnTo>
                <a:cubicBezTo>
                  <a:pt x="2279" y="389"/>
                  <a:pt x="2285" y="395"/>
                  <a:pt x="2288" y="406"/>
                </a:cubicBezTo>
                <a:cubicBezTo>
                  <a:pt x="2305" y="449"/>
                  <a:pt x="2319" y="492"/>
                  <a:pt x="2328" y="539"/>
                </a:cubicBezTo>
                <a:cubicBezTo>
                  <a:pt x="2342" y="590"/>
                  <a:pt x="2359" y="639"/>
                  <a:pt x="2372" y="690"/>
                </a:cubicBezTo>
                <a:cubicBezTo>
                  <a:pt x="2385" y="743"/>
                  <a:pt x="2396" y="800"/>
                  <a:pt x="2416" y="850"/>
                </a:cubicBezTo>
                <a:cubicBezTo>
                  <a:pt x="2439" y="914"/>
                  <a:pt x="2473" y="977"/>
                  <a:pt x="2509" y="1031"/>
                </a:cubicBezTo>
                <a:cubicBezTo>
                  <a:pt x="2529" y="1061"/>
                  <a:pt x="2556" y="1091"/>
                  <a:pt x="2580" y="1118"/>
                </a:cubicBezTo>
                <a:cubicBezTo>
                  <a:pt x="2609" y="1151"/>
                  <a:pt x="2640" y="1175"/>
                  <a:pt x="2673" y="1198"/>
                </a:cubicBezTo>
                <a:cubicBezTo>
                  <a:pt x="2694" y="1215"/>
                  <a:pt x="2717" y="1225"/>
                  <a:pt x="2737" y="1238"/>
                </a:cubicBezTo>
                <a:cubicBezTo>
                  <a:pt x="2787" y="1261"/>
                  <a:pt x="2837" y="1272"/>
                  <a:pt x="2890" y="1272"/>
                </a:cubicBezTo>
                <a:cubicBezTo>
                  <a:pt x="2910" y="1272"/>
                  <a:pt x="2944" y="1265"/>
                  <a:pt x="2964" y="1258"/>
                </a:cubicBezTo>
                <a:cubicBezTo>
                  <a:pt x="2995" y="1249"/>
                  <a:pt x="3024" y="1232"/>
                  <a:pt x="3048" y="1212"/>
                </a:cubicBezTo>
                <a:cubicBezTo>
                  <a:pt x="3068" y="1198"/>
                  <a:pt x="3081" y="1184"/>
                  <a:pt x="3095" y="1168"/>
                </a:cubicBezTo>
                <a:cubicBezTo>
                  <a:pt x="3111" y="1151"/>
                  <a:pt x="3125" y="1128"/>
                  <a:pt x="3135" y="1108"/>
                </a:cubicBezTo>
                <a:cubicBezTo>
                  <a:pt x="3148" y="1088"/>
                  <a:pt x="3158" y="1068"/>
                  <a:pt x="3168" y="1048"/>
                </a:cubicBezTo>
                <a:cubicBezTo>
                  <a:pt x="3185" y="1008"/>
                  <a:pt x="3202" y="968"/>
                  <a:pt x="3219" y="928"/>
                </a:cubicBezTo>
                <a:cubicBezTo>
                  <a:pt x="3239" y="871"/>
                  <a:pt x="3255" y="814"/>
                  <a:pt x="3275" y="757"/>
                </a:cubicBezTo>
                <a:cubicBezTo>
                  <a:pt x="3282" y="737"/>
                  <a:pt x="3288" y="716"/>
                  <a:pt x="3296" y="696"/>
                </a:cubicBezTo>
                <a:cubicBezTo>
                  <a:pt x="3322" y="627"/>
                  <a:pt x="3352" y="559"/>
                  <a:pt x="3392" y="496"/>
                </a:cubicBezTo>
                <a:cubicBezTo>
                  <a:pt x="3406" y="479"/>
                  <a:pt x="3419" y="462"/>
                  <a:pt x="3432" y="449"/>
                </a:cubicBezTo>
                <a:lnTo>
                  <a:pt x="3449" y="439"/>
                </a:lnTo>
                <a:lnTo>
                  <a:pt x="3452" y="439"/>
                </a:lnTo>
                <a:lnTo>
                  <a:pt x="3469" y="456"/>
                </a:lnTo>
                <a:lnTo>
                  <a:pt x="3472" y="459"/>
                </a:lnTo>
                <a:cubicBezTo>
                  <a:pt x="3483" y="486"/>
                  <a:pt x="3489" y="513"/>
                  <a:pt x="3496" y="539"/>
                </a:cubicBezTo>
                <a:cubicBezTo>
                  <a:pt x="3509" y="573"/>
                  <a:pt x="3520" y="606"/>
                  <a:pt x="3529" y="639"/>
                </a:cubicBezTo>
                <a:cubicBezTo>
                  <a:pt x="3549" y="707"/>
                  <a:pt x="3560" y="780"/>
                  <a:pt x="3583" y="850"/>
                </a:cubicBezTo>
                <a:cubicBezTo>
                  <a:pt x="3613" y="948"/>
                  <a:pt x="3670" y="1024"/>
                  <a:pt x="3737" y="1101"/>
                </a:cubicBezTo>
                <a:cubicBezTo>
                  <a:pt x="3760" y="1128"/>
                  <a:pt x="3787" y="1155"/>
                  <a:pt x="3813" y="1181"/>
                </a:cubicBezTo>
                <a:cubicBezTo>
                  <a:pt x="3841" y="1204"/>
                  <a:pt x="3870" y="1225"/>
                  <a:pt x="3904" y="1245"/>
                </a:cubicBezTo>
                <a:cubicBezTo>
                  <a:pt x="3914" y="1252"/>
                  <a:pt x="3924" y="1255"/>
                  <a:pt x="3934" y="1258"/>
                </a:cubicBezTo>
                <a:cubicBezTo>
                  <a:pt x="3964" y="1275"/>
                  <a:pt x="3994" y="1282"/>
                  <a:pt x="4028" y="1282"/>
                </a:cubicBezTo>
                <a:cubicBezTo>
                  <a:pt x="4074" y="1282"/>
                  <a:pt x="4114" y="1269"/>
                  <a:pt x="4151" y="1245"/>
                </a:cubicBezTo>
                <a:cubicBezTo>
                  <a:pt x="4202" y="1218"/>
                  <a:pt x="4231" y="1158"/>
                  <a:pt x="4228" y="1101"/>
                </a:cubicBezTo>
                <a:cubicBezTo>
                  <a:pt x="4225" y="1048"/>
                  <a:pt x="4195" y="1001"/>
                  <a:pt x="4151" y="971"/>
                </a:cubicBezTo>
                <a:cubicBezTo>
                  <a:pt x="4131" y="957"/>
                  <a:pt x="4114" y="944"/>
                  <a:pt x="4094" y="931"/>
                </a:cubicBezTo>
                <a:cubicBezTo>
                  <a:pt x="4051" y="897"/>
                  <a:pt x="4014" y="854"/>
                  <a:pt x="3978" y="810"/>
                </a:cubicBezTo>
                <a:cubicBezTo>
                  <a:pt x="3961" y="790"/>
                  <a:pt x="3944" y="767"/>
                  <a:pt x="3930" y="740"/>
                </a:cubicBezTo>
                <a:cubicBezTo>
                  <a:pt x="3914" y="700"/>
                  <a:pt x="3904" y="656"/>
                  <a:pt x="3890" y="613"/>
                </a:cubicBezTo>
                <a:cubicBezTo>
                  <a:pt x="3877" y="559"/>
                  <a:pt x="3861" y="509"/>
                  <a:pt x="3841" y="459"/>
                </a:cubicBezTo>
                <a:cubicBezTo>
                  <a:pt x="3833" y="436"/>
                  <a:pt x="3824" y="412"/>
                  <a:pt x="3817" y="389"/>
                </a:cubicBezTo>
                <a:cubicBezTo>
                  <a:pt x="3810" y="379"/>
                  <a:pt x="3807" y="366"/>
                  <a:pt x="3800" y="355"/>
                </a:cubicBezTo>
                <a:cubicBezTo>
                  <a:pt x="3793" y="338"/>
                  <a:pt x="3787" y="322"/>
                  <a:pt x="3777" y="305"/>
                </a:cubicBezTo>
                <a:cubicBezTo>
                  <a:pt x="3764" y="278"/>
                  <a:pt x="3747" y="255"/>
                  <a:pt x="3730" y="232"/>
                </a:cubicBezTo>
                <a:cubicBezTo>
                  <a:pt x="3710" y="212"/>
                  <a:pt x="3693" y="195"/>
                  <a:pt x="3673" y="181"/>
                </a:cubicBezTo>
                <a:cubicBezTo>
                  <a:pt x="3650" y="165"/>
                  <a:pt x="3629" y="148"/>
                  <a:pt x="3606" y="135"/>
                </a:cubicBezTo>
                <a:cubicBezTo>
                  <a:pt x="3580" y="121"/>
                  <a:pt x="3552" y="114"/>
                  <a:pt x="3526" y="105"/>
                </a:cubicBezTo>
                <a:lnTo>
                  <a:pt x="3506" y="101"/>
                </a:lnTo>
                <a:cubicBezTo>
                  <a:pt x="3486" y="98"/>
                  <a:pt x="3463" y="94"/>
                  <a:pt x="3442" y="94"/>
                </a:cubicBezTo>
                <a:cubicBezTo>
                  <a:pt x="3412" y="94"/>
                  <a:pt x="3382" y="98"/>
                  <a:pt x="3356" y="105"/>
                </a:cubicBezTo>
                <a:cubicBezTo>
                  <a:pt x="3312" y="118"/>
                  <a:pt x="3268" y="138"/>
                  <a:pt x="3231" y="165"/>
                </a:cubicBezTo>
                <a:cubicBezTo>
                  <a:pt x="3191" y="195"/>
                  <a:pt x="3155" y="228"/>
                  <a:pt x="3125" y="269"/>
                </a:cubicBezTo>
                <a:cubicBezTo>
                  <a:pt x="3101" y="298"/>
                  <a:pt x="3078" y="332"/>
                  <a:pt x="3058" y="369"/>
                </a:cubicBezTo>
                <a:cubicBezTo>
                  <a:pt x="3027" y="419"/>
                  <a:pt x="3007" y="469"/>
                  <a:pt x="2987" y="522"/>
                </a:cubicBezTo>
                <a:cubicBezTo>
                  <a:pt x="2961" y="590"/>
                  <a:pt x="2938" y="653"/>
                  <a:pt x="2921" y="720"/>
                </a:cubicBezTo>
                <a:cubicBezTo>
                  <a:pt x="2907" y="780"/>
                  <a:pt x="2894" y="843"/>
                  <a:pt x="2874" y="900"/>
                </a:cubicBezTo>
                <a:cubicBezTo>
                  <a:pt x="2870" y="911"/>
                  <a:pt x="2867" y="917"/>
                  <a:pt x="2864" y="928"/>
                </a:cubicBezTo>
                <a:cubicBezTo>
                  <a:pt x="2850" y="914"/>
                  <a:pt x="2840" y="900"/>
                  <a:pt x="2827" y="887"/>
                </a:cubicBezTo>
                <a:cubicBezTo>
                  <a:pt x="2800" y="854"/>
                  <a:pt x="2780" y="817"/>
                  <a:pt x="2760" y="777"/>
                </a:cubicBezTo>
                <a:cubicBezTo>
                  <a:pt x="2740" y="730"/>
                  <a:pt x="2730" y="680"/>
                  <a:pt x="2717" y="633"/>
                </a:cubicBezTo>
                <a:cubicBezTo>
                  <a:pt x="2703" y="582"/>
                  <a:pt x="2690" y="533"/>
                  <a:pt x="2677" y="482"/>
                </a:cubicBezTo>
                <a:cubicBezTo>
                  <a:pt x="2666" y="429"/>
                  <a:pt x="2657" y="375"/>
                  <a:pt x="2640" y="329"/>
                </a:cubicBezTo>
                <a:cubicBezTo>
                  <a:pt x="2623" y="289"/>
                  <a:pt x="2606" y="252"/>
                  <a:pt x="2589" y="218"/>
                </a:cubicBezTo>
                <a:lnTo>
                  <a:pt x="2580" y="198"/>
                </a:lnTo>
                <a:cubicBezTo>
                  <a:pt x="2566" y="178"/>
                  <a:pt x="2546" y="148"/>
                  <a:pt x="2526" y="131"/>
                </a:cubicBezTo>
                <a:cubicBezTo>
                  <a:pt x="2493" y="98"/>
                  <a:pt x="2453" y="68"/>
                  <a:pt x="2409" y="48"/>
                </a:cubicBezTo>
                <a:cubicBezTo>
                  <a:pt x="2348" y="17"/>
                  <a:pt x="2285" y="0"/>
                  <a:pt x="2218" y="0"/>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7446" name="Google Shape;7446;p25"/>
          <p:cNvGrpSpPr/>
          <p:nvPr/>
        </p:nvGrpSpPr>
        <p:grpSpPr>
          <a:xfrm rot="-5400000" flipH="1">
            <a:off x="562738" y="3777203"/>
            <a:ext cx="521341" cy="572405"/>
            <a:chOff x="818450" y="719950"/>
            <a:chExt cx="162075" cy="177950"/>
          </a:xfrm>
        </p:grpSpPr>
        <p:sp>
          <p:nvSpPr>
            <p:cNvPr id="7447" name="Google Shape;7447;p25"/>
            <p:cNvSpPr/>
            <p:nvPr/>
          </p:nvSpPr>
          <p:spPr>
            <a:xfrm>
              <a:off x="917175" y="719950"/>
              <a:ext cx="63350" cy="82425"/>
            </a:xfrm>
            <a:custGeom>
              <a:avLst/>
              <a:gdLst/>
              <a:ahLst/>
              <a:cxnLst/>
              <a:rect l="l" t="t" r="r" b="b"/>
              <a:pathLst>
                <a:path w="2534" h="3297" extrusionOk="0">
                  <a:moveTo>
                    <a:pt x="459" y="1"/>
                  </a:moveTo>
                  <a:cubicBezTo>
                    <a:pt x="401" y="1"/>
                    <a:pt x="332" y="17"/>
                    <a:pt x="251" y="33"/>
                  </a:cubicBezTo>
                  <a:cubicBezTo>
                    <a:pt x="206" y="56"/>
                    <a:pt x="137" y="78"/>
                    <a:pt x="91" y="124"/>
                  </a:cubicBezTo>
                  <a:cubicBezTo>
                    <a:pt x="91" y="124"/>
                    <a:pt x="91" y="147"/>
                    <a:pt x="69" y="147"/>
                  </a:cubicBezTo>
                  <a:cubicBezTo>
                    <a:pt x="46" y="193"/>
                    <a:pt x="0" y="261"/>
                    <a:pt x="0" y="330"/>
                  </a:cubicBezTo>
                  <a:cubicBezTo>
                    <a:pt x="0" y="398"/>
                    <a:pt x="23" y="489"/>
                    <a:pt x="23" y="558"/>
                  </a:cubicBezTo>
                  <a:cubicBezTo>
                    <a:pt x="46" y="626"/>
                    <a:pt x="91" y="695"/>
                    <a:pt x="137" y="786"/>
                  </a:cubicBezTo>
                  <a:cubicBezTo>
                    <a:pt x="251" y="991"/>
                    <a:pt x="388" y="1174"/>
                    <a:pt x="502" y="1334"/>
                  </a:cubicBezTo>
                  <a:cubicBezTo>
                    <a:pt x="662" y="1516"/>
                    <a:pt x="822" y="1722"/>
                    <a:pt x="1027" y="1950"/>
                  </a:cubicBezTo>
                  <a:cubicBezTo>
                    <a:pt x="1187" y="2110"/>
                    <a:pt x="1370" y="2293"/>
                    <a:pt x="1598" y="2521"/>
                  </a:cubicBezTo>
                  <a:cubicBezTo>
                    <a:pt x="1758" y="2681"/>
                    <a:pt x="1917" y="2817"/>
                    <a:pt x="2077" y="2977"/>
                  </a:cubicBezTo>
                  <a:lnTo>
                    <a:pt x="2146" y="3046"/>
                  </a:lnTo>
                  <a:cubicBezTo>
                    <a:pt x="2191" y="3091"/>
                    <a:pt x="2260" y="3160"/>
                    <a:pt x="2328" y="3206"/>
                  </a:cubicBezTo>
                  <a:lnTo>
                    <a:pt x="2328" y="3228"/>
                  </a:lnTo>
                  <a:cubicBezTo>
                    <a:pt x="2351" y="3274"/>
                    <a:pt x="2397" y="3297"/>
                    <a:pt x="2442" y="3297"/>
                  </a:cubicBezTo>
                  <a:lnTo>
                    <a:pt x="2465" y="3297"/>
                  </a:lnTo>
                  <a:cubicBezTo>
                    <a:pt x="2465" y="3297"/>
                    <a:pt x="2488" y="3274"/>
                    <a:pt x="2511" y="3274"/>
                  </a:cubicBezTo>
                  <a:cubicBezTo>
                    <a:pt x="2534" y="3251"/>
                    <a:pt x="2534" y="3228"/>
                    <a:pt x="2534" y="3183"/>
                  </a:cubicBezTo>
                  <a:cubicBezTo>
                    <a:pt x="2534" y="3160"/>
                    <a:pt x="2511" y="3160"/>
                    <a:pt x="2488" y="3137"/>
                  </a:cubicBezTo>
                  <a:lnTo>
                    <a:pt x="2488" y="3114"/>
                  </a:lnTo>
                  <a:cubicBezTo>
                    <a:pt x="2283" y="2544"/>
                    <a:pt x="2077" y="2064"/>
                    <a:pt x="1872" y="1608"/>
                  </a:cubicBezTo>
                  <a:cubicBezTo>
                    <a:pt x="1712" y="1243"/>
                    <a:pt x="1552" y="969"/>
                    <a:pt x="1392" y="718"/>
                  </a:cubicBezTo>
                  <a:cubicBezTo>
                    <a:pt x="1301" y="581"/>
                    <a:pt x="1210" y="466"/>
                    <a:pt x="1119" y="375"/>
                  </a:cubicBezTo>
                  <a:cubicBezTo>
                    <a:pt x="1027" y="261"/>
                    <a:pt x="936" y="170"/>
                    <a:pt x="845" y="124"/>
                  </a:cubicBezTo>
                  <a:cubicBezTo>
                    <a:pt x="731" y="56"/>
                    <a:pt x="639" y="10"/>
                    <a:pt x="525" y="10"/>
                  </a:cubicBezTo>
                  <a:cubicBezTo>
                    <a:pt x="505" y="3"/>
                    <a:pt x="483" y="1"/>
                    <a:pt x="459" y="1"/>
                  </a:cubicBezTo>
                  <a:close/>
                </a:path>
              </a:pathLst>
            </a:cu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48" name="Google Shape;7448;p25"/>
            <p:cNvSpPr/>
            <p:nvPr/>
          </p:nvSpPr>
          <p:spPr>
            <a:xfrm>
              <a:off x="818450" y="783525"/>
              <a:ext cx="125000" cy="45675"/>
            </a:xfrm>
            <a:custGeom>
              <a:avLst/>
              <a:gdLst/>
              <a:ahLst/>
              <a:cxnLst/>
              <a:rect l="l" t="t" r="r" b="b"/>
              <a:pathLst>
                <a:path w="5000" h="1827" extrusionOk="0">
                  <a:moveTo>
                    <a:pt x="434" y="1"/>
                  </a:moveTo>
                  <a:cubicBezTo>
                    <a:pt x="343" y="23"/>
                    <a:pt x="251" y="46"/>
                    <a:pt x="183" y="92"/>
                  </a:cubicBezTo>
                  <a:cubicBezTo>
                    <a:pt x="160" y="92"/>
                    <a:pt x="160" y="115"/>
                    <a:pt x="137" y="138"/>
                  </a:cubicBezTo>
                  <a:cubicBezTo>
                    <a:pt x="92" y="160"/>
                    <a:pt x="69" y="206"/>
                    <a:pt x="46" y="252"/>
                  </a:cubicBezTo>
                  <a:cubicBezTo>
                    <a:pt x="23" y="320"/>
                    <a:pt x="0" y="411"/>
                    <a:pt x="0" y="526"/>
                  </a:cubicBezTo>
                  <a:cubicBezTo>
                    <a:pt x="23" y="617"/>
                    <a:pt x="46" y="708"/>
                    <a:pt x="92" y="799"/>
                  </a:cubicBezTo>
                  <a:cubicBezTo>
                    <a:pt x="160" y="959"/>
                    <a:pt x="320" y="1119"/>
                    <a:pt x="548" y="1233"/>
                  </a:cubicBezTo>
                  <a:cubicBezTo>
                    <a:pt x="799" y="1393"/>
                    <a:pt x="1096" y="1461"/>
                    <a:pt x="1324" y="1530"/>
                  </a:cubicBezTo>
                  <a:cubicBezTo>
                    <a:pt x="1575" y="1598"/>
                    <a:pt x="1872" y="1644"/>
                    <a:pt x="2237" y="1690"/>
                  </a:cubicBezTo>
                  <a:cubicBezTo>
                    <a:pt x="2534" y="1735"/>
                    <a:pt x="2854" y="1758"/>
                    <a:pt x="3219" y="1781"/>
                  </a:cubicBezTo>
                  <a:cubicBezTo>
                    <a:pt x="3515" y="1804"/>
                    <a:pt x="3835" y="1804"/>
                    <a:pt x="4223" y="1804"/>
                  </a:cubicBezTo>
                  <a:lnTo>
                    <a:pt x="4428" y="1804"/>
                  </a:lnTo>
                  <a:cubicBezTo>
                    <a:pt x="4588" y="1827"/>
                    <a:pt x="4748" y="1827"/>
                    <a:pt x="4885" y="1827"/>
                  </a:cubicBezTo>
                  <a:cubicBezTo>
                    <a:pt x="4908" y="1827"/>
                    <a:pt x="4953" y="1827"/>
                    <a:pt x="4976" y="1804"/>
                  </a:cubicBezTo>
                  <a:cubicBezTo>
                    <a:pt x="4976" y="1804"/>
                    <a:pt x="4976" y="1781"/>
                    <a:pt x="4976" y="1781"/>
                  </a:cubicBezTo>
                  <a:cubicBezTo>
                    <a:pt x="4999" y="1735"/>
                    <a:pt x="4976" y="1667"/>
                    <a:pt x="4931" y="1667"/>
                  </a:cubicBezTo>
                  <a:cubicBezTo>
                    <a:pt x="4931" y="1644"/>
                    <a:pt x="4931" y="1644"/>
                    <a:pt x="4931" y="1644"/>
                  </a:cubicBezTo>
                  <a:cubicBezTo>
                    <a:pt x="4657" y="1553"/>
                    <a:pt x="4406" y="1439"/>
                    <a:pt x="4155" y="1347"/>
                  </a:cubicBezTo>
                  <a:cubicBezTo>
                    <a:pt x="4040" y="1302"/>
                    <a:pt x="3949" y="1256"/>
                    <a:pt x="3835" y="1188"/>
                  </a:cubicBezTo>
                  <a:cubicBezTo>
                    <a:pt x="3744" y="1165"/>
                    <a:pt x="3652" y="1119"/>
                    <a:pt x="3584" y="1073"/>
                  </a:cubicBezTo>
                  <a:lnTo>
                    <a:pt x="3333" y="959"/>
                  </a:lnTo>
                  <a:cubicBezTo>
                    <a:pt x="2899" y="731"/>
                    <a:pt x="2374" y="480"/>
                    <a:pt x="1804" y="274"/>
                  </a:cubicBezTo>
                  <a:cubicBezTo>
                    <a:pt x="1530" y="183"/>
                    <a:pt x="1279" y="92"/>
                    <a:pt x="1050" y="46"/>
                  </a:cubicBezTo>
                  <a:cubicBezTo>
                    <a:pt x="913" y="23"/>
                    <a:pt x="822" y="1"/>
                    <a:pt x="708" y="1"/>
                  </a:cubicBezTo>
                  <a:close/>
                </a:path>
              </a:pathLst>
            </a:cu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49" name="Google Shape;7449;p25"/>
            <p:cNvSpPr/>
            <p:nvPr/>
          </p:nvSpPr>
          <p:spPr>
            <a:xfrm>
              <a:off x="869800" y="871675"/>
              <a:ext cx="85625" cy="26225"/>
            </a:xfrm>
            <a:custGeom>
              <a:avLst/>
              <a:gdLst/>
              <a:ahLst/>
              <a:cxnLst/>
              <a:rect l="l" t="t" r="r" b="b"/>
              <a:pathLst>
                <a:path w="3425" h="1049" extrusionOk="0">
                  <a:moveTo>
                    <a:pt x="1109" y="0"/>
                  </a:moveTo>
                  <a:cubicBezTo>
                    <a:pt x="1029" y="0"/>
                    <a:pt x="949" y="4"/>
                    <a:pt x="868" y="13"/>
                  </a:cubicBezTo>
                  <a:cubicBezTo>
                    <a:pt x="685" y="35"/>
                    <a:pt x="503" y="104"/>
                    <a:pt x="297" y="195"/>
                  </a:cubicBezTo>
                  <a:cubicBezTo>
                    <a:pt x="229" y="218"/>
                    <a:pt x="183" y="264"/>
                    <a:pt x="115" y="286"/>
                  </a:cubicBezTo>
                  <a:cubicBezTo>
                    <a:pt x="115" y="309"/>
                    <a:pt x="92" y="309"/>
                    <a:pt x="92" y="332"/>
                  </a:cubicBezTo>
                  <a:cubicBezTo>
                    <a:pt x="46" y="355"/>
                    <a:pt x="23" y="378"/>
                    <a:pt x="23" y="423"/>
                  </a:cubicBezTo>
                  <a:cubicBezTo>
                    <a:pt x="1" y="469"/>
                    <a:pt x="1" y="515"/>
                    <a:pt x="23" y="560"/>
                  </a:cubicBezTo>
                  <a:cubicBezTo>
                    <a:pt x="23" y="629"/>
                    <a:pt x="69" y="652"/>
                    <a:pt x="115" y="697"/>
                  </a:cubicBezTo>
                  <a:cubicBezTo>
                    <a:pt x="160" y="720"/>
                    <a:pt x="206" y="766"/>
                    <a:pt x="252" y="789"/>
                  </a:cubicBezTo>
                  <a:cubicBezTo>
                    <a:pt x="343" y="834"/>
                    <a:pt x="411" y="857"/>
                    <a:pt x="503" y="903"/>
                  </a:cubicBezTo>
                  <a:cubicBezTo>
                    <a:pt x="594" y="926"/>
                    <a:pt x="708" y="971"/>
                    <a:pt x="822" y="994"/>
                  </a:cubicBezTo>
                  <a:cubicBezTo>
                    <a:pt x="936" y="1017"/>
                    <a:pt x="1028" y="1040"/>
                    <a:pt x="1165" y="1040"/>
                  </a:cubicBezTo>
                  <a:cubicBezTo>
                    <a:pt x="1226" y="1046"/>
                    <a:pt x="1289" y="1049"/>
                    <a:pt x="1353" y="1049"/>
                  </a:cubicBezTo>
                  <a:cubicBezTo>
                    <a:pt x="1529" y="1049"/>
                    <a:pt x="1717" y="1027"/>
                    <a:pt x="1918" y="994"/>
                  </a:cubicBezTo>
                  <a:cubicBezTo>
                    <a:pt x="2192" y="971"/>
                    <a:pt x="2443" y="903"/>
                    <a:pt x="2648" y="834"/>
                  </a:cubicBezTo>
                  <a:cubicBezTo>
                    <a:pt x="2854" y="789"/>
                    <a:pt x="3082" y="720"/>
                    <a:pt x="3265" y="652"/>
                  </a:cubicBezTo>
                  <a:lnTo>
                    <a:pt x="3356" y="629"/>
                  </a:lnTo>
                  <a:cubicBezTo>
                    <a:pt x="3379" y="606"/>
                    <a:pt x="3379" y="606"/>
                    <a:pt x="3379" y="606"/>
                  </a:cubicBezTo>
                  <a:cubicBezTo>
                    <a:pt x="3402" y="583"/>
                    <a:pt x="3424" y="537"/>
                    <a:pt x="3402" y="492"/>
                  </a:cubicBezTo>
                  <a:cubicBezTo>
                    <a:pt x="3402" y="469"/>
                    <a:pt x="3356" y="446"/>
                    <a:pt x="3310" y="446"/>
                  </a:cubicBezTo>
                  <a:cubicBezTo>
                    <a:pt x="3310" y="423"/>
                    <a:pt x="3287" y="423"/>
                    <a:pt x="3242" y="401"/>
                  </a:cubicBezTo>
                  <a:cubicBezTo>
                    <a:pt x="3014" y="355"/>
                    <a:pt x="2785" y="309"/>
                    <a:pt x="2557" y="241"/>
                  </a:cubicBezTo>
                  <a:cubicBezTo>
                    <a:pt x="2397" y="195"/>
                    <a:pt x="2237" y="172"/>
                    <a:pt x="2078" y="127"/>
                  </a:cubicBezTo>
                  <a:cubicBezTo>
                    <a:pt x="1781" y="71"/>
                    <a:pt x="1454" y="0"/>
                    <a:pt x="1109" y="0"/>
                  </a:cubicBezTo>
                  <a:close/>
                </a:path>
              </a:pathLst>
            </a:cu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7450" name="Google Shape;7450;p25"/>
          <p:cNvGrpSpPr/>
          <p:nvPr/>
        </p:nvGrpSpPr>
        <p:grpSpPr>
          <a:xfrm rot="10292201">
            <a:off x="10965181" y="2444386"/>
            <a:ext cx="439515" cy="565108"/>
            <a:chOff x="3526675" y="707075"/>
            <a:chExt cx="187750" cy="241400"/>
          </a:xfrm>
        </p:grpSpPr>
        <p:sp>
          <p:nvSpPr>
            <p:cNvPr id="7451" name="Google Shape;7451;p25"/>
            <p:cNvSpPr/>
            <p:nvPr/>
          </p:nvSpPr>
          <p:spPr>
            <a:xfrm>
              <a:off x="3633950" y="834325"/>
              <a:ext cx="80475" cy="92450"/>
            </a:xfrm>
            <a:custGeom>
              <a:avLst/>
              <a:gdLst/>
              <a:ahLst/>
              <a:cxnLst/>
              <a:rect l="l" t="t" r="r" b="b"/>
              <a:pathLst>
                <a:path w="3219" h="3698" extrusionOk="0">
                  <a:moveTo>
                    <a:pt x="2648" y="0"/>
                  </a:moveTo>
                  <a:cubicBezTo>
                    <a:pt x="2557" y="0"/>
                    <a:pt x="2443" y="23"/>
                    <a:pt x="2306" y="69"/>
                  </a:cubicBezTo>
                  <a:cubicBezTo>
                    <a:pt x="2169" y="114"/>
                    <a:pt x="2032" y="183"/>
                    <a:pt x="1895" y="274"/>
                  </a:cubicBezTo>
                  <a:cubicBezTo>
                    <a:pt x="1781" y="342"/>
                    <a:pt x="1667" y="457"/>
                    <a:pt x="1553" y="593"/>
                  </a:cubicBezTo>
                  <a:cubicBezTo>
                    <a:pt x="1438" y="685"/>
                    <a:pt x="1347" y="822"/>
                    <a:pt x="1233" y="982"/>
                  </a:cubicBezTo>
                  <a:cubicBezTo>
                    <a:pt x="1028" y="1301"/>
                    <a:pt x="868" y="1621"/>
                    <a:pt x="754" y="1917"/>
                  </a:cubicBezTo>
                  <a:cubicBezTo>
                    <a:pt x="662" y="2100"/>
                    <a:pt x="571" y="2305"/>
                    <a:pt x="503" y="2488"/>
                  </a:cubicBezTo>
                  <a:cubicBezTo>
                    <a:pt x="434" y="2625"/>
                    <a:pt x="388" y="2762"/>
                    <a:pt x="343" y="2876"/>
                  </a:cubicBezTo>
                  <a:cubicBezTo>
                    <a:pt x="229" y="3104"/>
                    <a:pt x="137" y="3333"/>
                    <a:pt x="0" y="3561"/>
                  </a:cubicBezTo>
                  <a:cubicBezTo>
                    <a:pt x="0" y="3584"/>
                    <a:pt x="0" y="3606"/>
                    <a:pt x="0" y="3629"/>
                  </a:cubicBezTo>
                  <a:cubicBezTo>
                    <a:pt x="0" y="3652"/>
                    <a:pt x="23" y="3675"/>
                    <a:pt x="46" y="3675"/>
                  </a:cubicBezTo>
                  <a:lnTo>
                    <a:pt x="69" y="3675"/>
                  </a:lnTo>
                  <a:cubicBezTo>
                    <a:pt x="92" y="3698"/>
                    <a:pt x="92" y="3698"/>
                    <a:pt x="115" y="3698"/>
                  </a:cubicBezTo>
                  <a:cubicBezTo>
                    <a:pt x="137" y="3698"/>
                    <a:pt x="160" y="3698"/>
                    <a:pt x="183" y="3675"/>
                  </a:cubicBezTo>
                  <a:cubicBezTo>
                    <a:pt x="685" y="3355"/>
                    <a:pt x="1119" y="3059"/>
                    <a:pt x="1484" y="2739"/>
                  </a:cubicBezTo>
                  <a:cubicBezTo>
                    <a:pt x="1849" y="2465"/>
                    <a:pt x="2192" y="2168"/>
                    <a:pt x="2511" y="1849"/>
                  </a:cubicBezTo>
                  <a:cubicBezTo>
                    <a:pt x="2671" y="1666"/>
                    <a:pt x="2808" y="1484"/>
                    <a:pt x="2922" y="1324"/>
                  </a:cubicBezTo>
                  <a:cubicBezTo>
                    <a:pt x="3059" y="1118"/>
                    <a:pt x="3127" y="936"/>
                    <a:pt x="3173" y="753"/>
                  </a:cubicBezTo>
                  <a:cubicBezTo>
                    <a:pt x="3219" y="593"/>
                    <a:pt x="3219" y="434"/>
                    <a:pt x="3150" y="297"/>
                  </a:cubicBezTo>
                  <a:cubicBezTo>
                    <a:pt x="3127" y="228"/>
                    <a:pt x="3082" y="183"/>
                    <a:pt x="3036" y="137"/>
                  </a:cubicBezTo>
                  <a:cubicBezTo>
                    <a:pt x="3013" y="114"/>
                    <a:pt x="2968" y="91"/>
                    <a:pt x="2945" y="69"/>
                  </a:cubicBezTo>
                  <a:cubicBezTo>
                    <a:pt x="2922" y="46"/>
                    <a:pt x="2876" y="46"/>
                    <a:pt x="2831" y="23"/>
                  </a:cubicBezTo>
                  <a:cubicBezTo>
                    <a:pt x="2785" y="23"/>
                    <a:pt x="2717" y="0"/>
                    <a:pt x="2648" y="0"/>
                  </a:cubicBezTo>
                  <a:close/>
                </a:path>
              </a:pathLst>
            </a:custGeom>
            <a:solidFill>
              <a:schemeClr val="accen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52" name="Google Shape;7452;p25"/>
            <p:cNvSpPr/>
            <p:nvPr/>
          </p:nvSpPr>
          <p:spPr>
            <a:xfrm>
              <a:off x="3584875" y="707075"/>
              <a:ext cx="43950" cy="152950"/>
            </a:xfrm>
            <a:custGeom>
              <a:avLst/>
              <a:gdLst/>
              <a:ahLst/>
              <a:cxnLst/>
              <a:rect l="l" t="t" r="r" b="b"/>
              <a:pathLst>
                <a:path w="1758" h="6118" extrusionOk="0">
                  <a:moveTo>
                    <a:pt x="1119" y="0"/>
                  </a:moveTo>
                  <a:cubicBezTo>
                    <a:pt x="1073" y="0"/>
                    <a:pt x="1050" y="23"/>
                    <a:pt x="1005" y="23"/>
                  </a:cubicBezTo>
                  <a:cubicBezTo>
                    <a:pt x="936" y="46"/>
                    <a:pt x="868" y="68"/>
                    <a:pt x="799" y="114"/>
                  </a:cubicBezTo>
                  <a:cubicBezTo>
                    <a:pt x="685" y="205"/>
                    <a:pt x="571" y="320"/>
                    <a:pt x="480" y="479"/>
                  </a:cubicBezTo>
                  <a:cubicBezTo>
                    <a:pt x="411" y="593"/>
                    <a:pt x="343" y="753"/>
                    <a:pt x="274" y="936"/>
                  </a:cubicBezTo>
                  <a:cubicBezTo>
                    <a:pt x="252" y="1050"/>
                    <a:pt x="206" y="1187"/>
                    <a:pt x="160" y="1347"/>
                  </a:cubicBezTo>
                  <a:cubicBezTo>
                    <a:pt x="115" y="1552"/>
                    <a:pt x="92" y="1758"/>
                    <a:pt x="69" y="1986"/>
                  </a:cubicBezTo>
                  <a:cubicBezTo>
                    <a:pt x="23" y="2397"/>
                    <a:pt x="0" y="2830"/>
                    <a:pt x="23" y="3355"/>
                  </a:cubicBezTo>
                  <a:cubicBezTo>
                    <a:pt x="46" y="3857"/>
                    <a:pt x="92" y="4360"/>
                    <a:pt x="160" y="4839"/>
                  </a:cubicBezTo>
                  <a:cubicBezTo>
                    <a:pt x="183" y="5227"/>
                    <a:pt x="229" y="5638"/>
                    <a:pt x="252" y="6026"/>
                  </a:cubicBezTo>
                  <a:cubicBezTo>
                    <a:pt x="252" y="6072"/>
                    <a:pt x="297" y="6117"/>
                    <a:pt x="343" y="6117"/>
                  </a:cubicBezTo>
                  <a:cubicBezTo>
                    <a:pt x="366" y="6117"/>
                    <a:pt x="388" y="6094"/>
                    <a:pt x="411" y="6072"/>
                  </a:cubicBezTo>
                  <a:cubicBezTo>
                    <a:pt x="434" y="6072"/>
                    <a:pt x="434" y="6049"/>
                    <a:pt x="434" y="6026"/>
                  </a:cubicBezTo>
                  <a:lnTo>
                    <a:pt x="434" y="6003"/>
                  </a:lnTo>
                  <a:cubicBezTo>
                    <a:pt x="525" y="5752"/>
                    <a:pt x="617" y="5501"/>
                    <a:pt x="708" y="5250"/>
                  </a:cubicBezTo>
                  <a:cubicBezTo>
                    <a:pt x="868" y="4839"/>
                    <a:pt x="1028" y="4382"/>
                    <a:pt x="1165" y="3949"/>
                  </a:cubicBezTo>
                  <a:cubicBezTo>
                    <a:pt x="1301" y="3584"/>
                    <a:pt x="1393" y="3218"/>
                    <a:pt x="1484" y="2899"/>
                  </a:cubicBezTo>
                  <a:cubicBezTo>
                    <a:pt x="1575" y="2579"/>
                    <a:pt x="1644" y="2237"/>
                    <a:pt x="1689" y="1895"/>
                  </a:cubicBezTo>
                  <a:cubicBezTo>
                    <a:pt x="1712" y="1621"/>
                    <a:pt x="1758" y="1347"/>
                    <a:pt x="1758" y="1050"/>
                  </a:cubicBezTo>
                  <a:cubicBezTo>
                    <a:pt x="1758" y="890"/>
                    <a:pt x="1735" y="730"/>
                    <a:pt x="1712" y="593"/>
                  </a:cubicBezTo>
                  <a:cubicBezTo>
                    <a:pt x="1689" y="434"/>
                    <a:pt x="1621" y="320"/>
                    <a:pt x="1553" y="205"/>
                  </a:cubicBezTo>
                  <a:cubicBezTo>
                    <a:pt x="1507" y="160"/>
                    <a:pt x="1461" y="114"/>
                    <a:pt x="1416" y="91"/>
                  </a:cubicBezTo>
                  <a:cubicBezTo>
                    <a:pt x="1370" y="46"/>
                    <a:pt x="1301" y="23"/>
                    <a:pt x="1210" y="23"/>
                  </a:cubicBezTo>
                  <a:cubicBezTo>
                    <a:pt x="1187" y="0"/>
                    <a:pt x="1165" y="0"/>
                    <a:pt x="1119" y="0"/>
                  </a:cubicBezTo>
                  <a:close/>
                </a:path>
              </a:pathLst>
            </a:custGeom>
            <a:solidFill>
              <a:schemeClr val="accen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53" name="Google Shape;7453;p25"/>
            <p:cNvSpPr/>
            <p:nvPr/>
          </p:nvSpPr>
          <p:spPr>
            <a:xfrm>
              <a:off x="3526675" y="785800"/>
              <a:ext cx="46800" cy="162675"/>
            </a:xfrm>
            <a:custGeom>
              <a:avLst/>
              <a:gdLst/>
              <a:ahLst/>
              <a:cxnLst/>
              <a:rect l="l" t="t" r="r" b="b"/>
              <a:pathLst>
                <a:path w="1872" h="6507" extrusionOk="0">
                  <a:moveTo>
                    <a:pt x="776" y="1"/>
                  </a:moveTo>
                  <a:cubicBezTo>
                    <a:pt x="708" y="1"/>
                    <a:pt x="617" y="24"/>
                    <a:pt x="548" y="47"/>
                  </a:cubicBezTo>
                  <a:cubicBezTo>
                    <a:pt x="480" y="69"/>
                    <a:pt x="411" y="115"/>
                    <a:pt x="343" y="161"/>
                  </a:cubicBezTo>
                  <a:cubicBezTo>
                    <a:pt x="297" y="206"/>
                    <a:pt x="251" y="252"/>
                    <a:pt x="206" y="343"/>
                  </a:cubicBezTo>
                  <a:cubicBezTo>
                    <a:pt x="160" y="389"/>
                    <a:pt x="137" y="480"/>
                    <a:pt x="92" y="572"/>
                  </a:cubicBezTo>
                  <a:cubicBezTo>
                    <a:pt x="69" y="640"/>
                    <a:pt x="46" y="731"/>
                    <a:pt x="46" y="845"/>
                  </a:cubicBezTo>
                  <a:cubicBezTo>
                    <a:pt x="23" y="937"/>
                    <a:pt x="0" y="1051"/>
                    <a:pt x="0" y="1165"/>
                  </a:cubicBezTo>
                  <a:cubicBezTo>
                    <a:pt x="0" y="1370"/>
                    <a:pt x="0" y="1621"/>
                    <a:pt x="46" y="1895"/>
                  </a:cubicBezTo>
                  <a:cubicBezTo>
                    <a:pt x="69" y="2169"/>
                    <a:pt x="114" y="2420"/>
                    <a:pt x="183" y="2740"/>
                  </a:cubicBezTo>
                  <a:cubicBezTo>
                    <a:pt x="274" y="3242"/>
                    <a:pt x="411" y="3790"/>
                    <a:pt x="594" y="4452"/>
                  </a:cubicBezTo>
                  <a:cubicBezTo>
                    <a:pt x="753" y="5022"/>
                    <a:pt x="959" y="5616"/>
                    <a:pt x="1233" y="6415"/>
                  </a:cubicBezTo>
                  <a:cubicBezTo>
                    <a:pt x="1256" y="6460"/>
                    <a:pt x="1278" y="6483"/>
                    <a:pt x="1324" y="6483"/>
                  </a:cubicBezTo>
                  <a:lnTo>
                    <a:pt x="1347" y="6483"/>
                  </a:lnTo>
                  <a:cubicBezTo>
                    <a:pt x="1347" y="6506"/>
                    <a:pt x="1370" y="6506"/>
                    <a:pt x="1370" y="6506"/>
                  </a:cubicBezTo>
                  <a:cubicBezTo>
                    <a:pt x="1415" y="6506"/>
                    <a:pt x="1461" y="6460"/>
                    <a:pt x="1461" y="6438"/>
                  </a:cubicBezTo>
                  <a:cubicBezTo>
                    <a:pt x="1507" y="6209"/>
                    <a:pt x="1552" y="5981"/>
                    <a:pt x="1598" y="5753"/>
                  </a:cubicBezTo>
                  <a:cubicBezTo>
                    <a:pt x="1598" y="5684"/>
                    <a:pt x="1621" y="5593"/>
                    <a:pt x="1621" y="5525"/>
                  </a:cubicBezTo>
                  <a:lnTo>
                    <a:pt x="1621" y="5456"/>
                  </a:lnTo>
                  <a:lnTo>
                    <a:pt x="1644" y="5410"/>
                  </a:lnTo>
                  <a:cubicBezTo>
                    <a:pt x="1644" y="5388"/>
                    <a:pt x="1644" y="5388"/>
                    <a:pt x="1644" y="5388"/>
                  </a:cubicBezTo>
                  <a:cubicBezTo>
                    <a:pt x="1666" y="5205"/>
                    <a:pt x="1689" y="5045"/>
                    <a:pt x="1712" y="4863"/>
                  </a:cubicBezTo>
                  <a:cubicBezTo>
                    <a:pt x="1781" y="4269"/>
                    <a:pt x="1826" y="3699"/>
                    <a:pt x="1826" y="3151"/>
                  </a:cubicBezTo>
                  <a:cubicBezTo>
                    <a:pt x="1872" y="2420"/>
                    <a:pt x="1826" y="1873"/>
                    <a:pt x="1758" y="1370"/>
                  </a:cubicBezTo>
                  <a:cubicBezTo>
                    <a:pt x="1712" y="1097"/>
                    <a:pt x="1666" y="868"/>
                    <a:pt x="1575" y="663"/>
                  </a:cubicBezTo>
                  <a:cubicBezTo>
                    <a:pt x="1507" y="457"/>
                    <a:pt x="1393" y="298"/>
                    <a:pt x="1278" y="183"/>
                  </a:cubicBezTo>
                  <a:cubicBezTo>
                    <a:pt x="1210" y="115"/>
                    <a:pt x="1142" y="69"/>
                    <a:pt x="1050" y="47"/>
                  </a:cubicBezTo>
                  <a:cubicBezTo>
                    <a:pt x="982" y="24"/>
                    <a:pt x="890" y="1"/>
                    <a:pt x="799" y="1"/>
                  </a:cubicBezTo>
                  <a:close/>
                </a:path>
              </a:pathLst>
            </a:custGeom>
            <a:solidFill>
              <a:schemeClr val="accen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7454" name="Google Shape;7454;p25"/>
          <p:cNvGrpSpPr/>
          <p:nvPr/>
        </p:nvGrpSpPr>
        <p:grpSpPr>
          <a:xfrm>
            <a:off x="11036763" y="5285123"/>
            <a:ext cx="665191" cy="714416"/>
            <a:chOff x="539500" y="356300"/>
            <a:chExt cx="347201" cy="372894"/>
          </a:xfrm>
        </p:grpSpPr>
        <p:sp>
          <p:nvSpPr>
            <p:cNvPr id="7455" name="Google Shape;7455;p25"/>
            <p:cNvSpPr/>
            <p:nvPr/>
          </p:nvSpPr>
          <p:spPr>
            <a:xfrm>
              <a:off x="545665" y="376864"/>
              <a:ext cx="113034" cy="349271"/>
            </a:xfrm>
            <a:custGeom>
              <a:avLst/>
              <a:gdLst/>
              <a:ahLst/>
              <a:cxnLst/>
              <a:rect l="l" t="t" r="r" b="b"/>
              <a:pathLst>
                <a:path w="2512" h="7762" extrusionOk="0">
                  <a:moveTo>
                    <a:pt x="982" y="799"/>
                  </a:moveTo>
                  <a:cubicBezTo>
                    <a:pt x="982" y="822"/>
                    <a:pt x="960" y="845"/>
                    <a:pt x="960" y="845"/>
                  </a:cubicBezTo>
                  <a:cubicBezTo>
                    <a:pt x="960" y="822"/>
                    <a:pt x="960" y="822"/>
                    <a:pt x="982" y="799"/>
                  </a:cubicBezTo>
                  <a:close/>
                  <a:moveTo>
                    <a:pt x="1233" y="0"/>
                  </a:moveTo>
                  <a:cubicBezTo>
                    <a:pt x="1233" y="0"/>
                    <a:pt x="1211" y="23"/>
                    <a:pt x="1188" y="23"/>
                  </a:cubicBezTo>
                  <a:cubicBezTo>
                    <a:pt x="1165" y="23"/>
                    <a:pt x="1142" y="46"/>
                    <a:pt x="1142" y="46"/>
                  </a:cubicBezTo>
                  <a:cubicBezTo>
                    <a:pt x="1096" y="92"/>
                    <a:pt x="1051" y="115"/>
                    <a:pt x="1005" y="137"/>
                  </a:cubicBezTo>
                  <a:cubicBezTo>
                    <a:pt x="937" y="206"/>
                    <a:pt x="868" y="274"/>
                    <a:pt x="800" y="343"/>
                  </a:cubicBezTo>
                  <a:cubicBezTo>
                    <a:pt x="731" y="411"/>
                    <a:pt x="663" y="480"/>
                    <a:pt x="594" y="548"/>
                  </a:cubicBezTo>
                  <a:cubicBezTo>
                    <a:pt x="572" y="571"/>
                    <a:pt x="549" y="617"/>
                    <a:pt x="526" y="640"/>
                  </a:cubicBezTo>
                  <a:cubicBezTo>
                    <a:pt x="480" y="685"/>
                    <a:pt x="457" y="731"/>
                    <a:pt x="435" y="777"/>
                  </a:cubicBezTo>
                  <a:cubicBezTo>
                    <a:pt x="389" y="845"/>
                    <a:pt x="343" y="936"/>
                    <a:pt x="298" y="1005"/>
                  </a:cubicBezTo>
                  <a:cubicBezTo>
                    <a:pt x="275" y="1028"/>
                    <a:pt x="275" y="1050"/>
                    <a:pt x="252" y="1073"/>
                  </a:cubicBezTo>
                  <a:cubicBezTo>
                    <a:pt x="252" y="1119"/>
                    <a:pt x="229" y="1142"/>
                    <a:pt x="229" y="1187"/>
                  </a:cubicBezTo>
                  <a:cubicBezTo>
                    <a:pt x="206" y="1210"/>
                    <a:pt x="206" y="1210"/>
                    <a:pt x="206" y="1233"/>
                  </a:cubicBezTo>
                  <a:cubicBezTo>
                    <a:pt x="206" y="1256"/>
                    <a:pt x="183" y="1279"/>
                    <a:pt x="183" y="1279"/>
                  </a:cubicBezTo>
                  <a:cubicBezTo>
                    <a:pt x="138" y="1484"/>
                    <a:pt x="92" y="1667"/>
                    <a:pt x="47" y="1872"/>
                  </a:cubicBezTo>
                  <a:cubicBezTo>
                    <a:pt x="47" y="1895"/>
                    <a:pt x="47" y="1941"/>
                    <a:pt x="47" y="1963"/>
                  </a:cubicBezTo>
                  <a:cubicBezTo>
                    <a:pt x="24" y="1986"/>
                    <a:pt x="24" y="2032"/>
                    <a:pt x="24" y="2055"/>
                  </a:cubicBezTo>
                  <a:cubicBezTo>
                    <a:pt x="24" y="2100"/>
                    <a:pt x="24" y="2169"/>
                    <a:pt x="24" y="2237"/>
                  </a:cubicBezTo>
                  <a:cubicBezTo>
                    <a:pt x="24" y="2351"/>
                    <a:pt x="24" y="2488"/>
                    <a:pt x="24" y="2625"/>
                  </a:cubicBezTo>
                  <a:cubicBezTo>
                    <a:pt x="24" y="2625"/>
                    <a:pt x="24" y="2648"/>
                    <a:pt x="24" y="2671"/>
                  </a:cubicBezTo>
                  <a:cubicBezTo>
                    <a:pt x="24" y="2694"/>
                    <a:pt x="24" y="2717"/>
                    <a:pt x="24" y="2740"/>
                  </a:cubicBezTo>
                  <a:cubicBezTo>
                    <a:pt x="1" y="2831"/>
                    <a:pt x="1" y="2922"/>
                    <a:pt x="1" y="3013"/>
                  </a:cubicBezTo>
                  <a:cubicBezTo>
                    <a:pt x="1" y="3059"/>
                    <a:pt x="1" y="3105"/>
                    <a:pt x="1" y="3150"/>
                  </a:cubicBezTo>
                  <a:cubicBezTo>
                    <a:pt x="1" y="3219"/>
                    <a:pt x="24" y="3265"/>
                    <a:pt x="24" y="3310"/>
                  </a:cubicBezTo>
                  <a:cubicBezTo>
                    <a:pt x="24" y="3401"/>
                    <a:pt x="24" y="3493"/>
                    <a:pt x="47" y="3584"/>
                  </a:cubicBezTo>
                  <a:cubicBezTo>
                    <a:pt x="47" y="3744"/>
                    <a:pt x="69" y="3926"/>
                    <a:pt x="115" y="4086"/>
                  </a:cubicBezTo>
                  <a:cubicBezTo>
                    <a:pt x="138" y="4246"/>
                    <a:pt x="183" y="4406"/>
                    <a:pt x="229" y="4566"/>
                  </a:cubicBezTo>
                  <a:cubicBezTo>
                    <a:pt x="275" y="4725"/>
                    <a:pt x="320" y="4885"/>
                    <a:pt x="366" y="5022"/>
                  </a:cubicBezTo>
                  <a:cubicBezTo>
                    <a:pt x="412" y="5182"/>
                    <a:pt x="457" y="5342"/>
                    <a:pt x="549" y="5501"/>
                  </a:cubicBezTo>
                  <a:cubicBezTo>
                    <a:pt x="594" y="5638"/>
                    <a:pt x="663" y="5798"/>
                    <a:pt x="731" y="5935"/>
                  </a:cubicBezTo>
                  <a:cubicBezTo>
                    <a:pt x="777" y="6026"/>
                    <a:pt x="800" y="6095"/>
                    <a:pt x="845" y="6163"/>
                  </a:cubicBezTo>
                  <a:cubicBezTo>
                    <a:pt x="868" y="6232"/>
                    <a:pt x="914" y="6300"/>
                    <a:pt x="960" y="6369"/>
                  </a:cubicBezTo>
                  <a:cubicBezTo>
                    <a:pt x="1119" y="6643"/>
                    <a:pt x="1279" y="6917"/>
                    <a:pt x="1439" y="7190"/>
                  </a:cubicBezTo>
                  <a:cubicBezTo>
                    <a:pt x="1462" y="7236"/>
                    <a:pt x="1507" y="7282"/>
                    <a:pt x="1530" y="7327"/>
                  </a:cubicBezTo>
                  <a:cubicBezTo>
                    <a:pt x="1553" y="7373"/>
                    <a:pt x="1576" y="7419"/>
                    <a:pt x="1621" y="7464"/>
                  </a:cubicBezTo>
                  <a:cubicBezTo>
                    <a:pt x="1644" y="7510"/>
                    <a:pt x="1667" y="7556"/>
                    <a:pt x="1690" y="7578"/>
                  </a:cubicBezTo>
                  <a:cubicBezTo>
                    <a:pt x="1713" y="7624"/>
                    <a:pt x="1736" y="7647"/>
                    <a:pt x="1758" y="7670"/>
                  </a:cubicBezTo>
                  <a:cubicBezTo>
                    <a:pt x="1781" y="7693"/>
                    <a:pt x="1827" y="7738"/>
                    <a:pt x="1873" y="7738"/>
                  </a:cubicBezTo>
                  <a:cubicBezTo>
                    <a:pt x="1918" y="7761"/>
                    <a:pt x="1987" y="7761"/>
                    <a:pt x="2032" y="7761"/>
                  </a:cubicBezTo>
                  <a:cubicBezTo>
                    <a:pt x="2078" y="7761"/>
                    <a:pt x="2124" y="7738"/>
                    <a:pt x="2146" y="7715"/>
                  </a:cubicBezTo>
                  <a:cubicBezTo>
                    <a:pt x="2192" y="7715"/>
                    <a:pt x="2238" y="7693"/>
                    <a:pt x="2261" y="7670"/>
                  </a:cubicBezTo>
                  <a:cubicBezTo>
                    <a:pt x="2306" y="7647"/>
                    <a:pt x="2352" y="7624"/>
                    <a:pt x="2398" y="7578"/>
                  </a:cubicBezTo>
                  <a:cubicBezTo>
                    <a:pt x="2443" y="7556"/>
                    <a:pt x="2466" y="7510"/>
                    <a:pt x="2489" y="7464"/>
                  </a:cubicBezTo>
                  <a:cubicBezTo>
                    <a:pt x="2512" y="7442"/>
                    <a:pt x="2512" y="7419"/>
                    <a:pt x="2512" y="7396"/>
                  </a:cubicBezTo>
                  <a:cubicBezTo>
                    <a:pt x="2512" y="7373"/>
                    <a:pt x="2512" y="7350"/>
                    <a:pt x="2489" y="7327"/>
                  </a:cubicBezTo>
                  <a:cubicBezTo>
                    <a:pt x="2466" y="7282"/>
                    <a:pt x="2443" y="7236"/>
                    <a:pt x="2420" y="7213"/>
                  </a:cubicBezTo>
                  <a:cubicBezTo>
                    <a:pt x="2398" y="7190"/>
                    <a:pt x="2398" y="7168"/>
                    <a:pt x="2375" y="7145"/>
                  </a:cubicBezTo>
                  <a:cubicBezTo>
                    <a:pt x="2329" y="7099"/>
                    <a:pt x="2306" y="7053"/>
                    <a:pt x="2261" y="7008"/>
                  </a:cubicBezTo>
                  <a:cubicBezTo>
                    <a:pt x="2192" y="6894"/>
                    <a:pt x="2101" y="6780"/>
                    <a:pt x="2032" y="6665"/>
                  </a:cubicBezTo>
                  <a:cubicBezTo>
                    <a:pt x="1964" y="6551"/>
                    <a:pt x="1873" y="6460"/>
                    <a:pt x="1804" y="6346"/>
                  </a:cubicBezTo>
                  <a:cubicBezTo>
                    <a:pt x="1713" y="6209"/>
                    <a:pt x="1644" y="6095"/>
                    <a:pt x="1576" y="5981"/>
                  </a:cubicBezTo>
                  <a:cubicBezTo>
                    <a:pt x="1576" y="5958"/>
                    <a:pt x="1576" y="5958"/>
                    <a:pt x="1553" y="5935"/>
                  </a:cubicBezTo>
                  <a:cubicBezTo>
                    <a:pt x="1576" y="5912"/>
                    <a:pt x="1576" y="5867"/>
                    <a:pt x="1553" y="5821"/>
                  </a:cubicBezTo>
                  <a:cubicBezTo>
                    <a:pt x="1530" y="5752"/>
                    <a:pt x="1485" y="5661"/>
                    <a:pt x="1462" y="5593"/>
                  </a:cubicBezTo>
                  <a:cubicBezTo>
                    <a:pt x="1439" y="5547"/>
                    <a:pt x="1416" y="5501"/>
                    <a:pt x="1393" y="5456"/>
                  </a:cubicBezTo>
                  <a:cubicBezTo>
                    <a:pt x="1348" y="5342"/>
                    <a:pt x="1302" y="5227"/>
                    <a:pt x="1256" y="5113"/>
                  </a:cubicBezTo>
                  <a:cubicBezTo>
                    <a:pt x="1211" y="4954"/>
                    <a:pt x="1165" y="4817"/>
                    <a:pt x="1119" y="4680"/>
                  </a:cubicBezTo>
                  <a:cubicBezTo>
                    <a:pt x="1074" y="4543"/>
                    <a:pt x="1028" y="4406"/>
                    <a:pt x="1005" y="4246"/>
                  </a:cubicBezTo>
                  <a:cubicBezTo>
                    <a:pt x="982" y="4155"/>
                    <a:pt x="960" y="4063"/>
                    <a:pt x="937" y="3972"/>
                  </a:cubicBezTo>
                  <a:cubicBezTo>
                    <a:pt x="960" y="3949"/>
                    <a:pt x="982" y="3904"/>
                    <a:pt x="982" y="3858"/>
                  </a:cubicBezTo>
                  <a:cubicBezTo>
                    <a:pt x="982" y="3812"/>
                    <a:pt x="982" y="3744"/>
                    <a:pt x="982" y="3675"/>
                  </a:cubicBezTo>
                  <a:lnTo>
                    <a:pt x="960" y="3538"/>
                  </a:lnTo>
                  <a:cubicBezTo>
                    <a:pt x="960" y="3516"/>
                    <a:pt x="960" y="3493"/>
                    <a:pt x="960" y="3493"/>
                  </a:cubicBezTo>
                  <a:cubicBezTo>
                    <a:pt x="960" y="3447"/>
                    <a:pt x="960" y="3424"/>
                    <a:pt x="960" y="3379"/>
                  </a:cubicBezTo>
                  <a:cubicBezTo>
                    <a:pt x="960" y="3219"/>
                    <a:pt x="960" y="3036"/>
                    <a:pt x="982" y="2854"/>
                  </a:cubicBezTo>
                  <a:cubicBezTo>
                    <a:pt x="982" y="2694"/>
                    <a:pt x="1005" y="2534"/>
                    <a:pt x="1028" y="2374"/>
                  </a:cubicBezTo>
                  <a:cubicBezTo>
                    <a:pt x="1028" y="2283"/>
                    <a:pt x="1028" y="2215"/>
                    <a:pt x="1051" y="2123"/>
                  </a:cubicBezTo>
                  <a:cubicBezTo>
                    <a:pt x="1051" y="2055"/>
                    <a:pt x="1074" y="1986"/>
                    <a:pt x="1074" y="1918"/>
                  </a:cubicBezTo>
                  <a:cubicBezTo>
                    <a:pt x="1096" y="1872"/>
                    <a:pt x="1096" y="1827"/>
                    <a:pt x="1119" y="1781"/>
                  </a:cubicBezTo>
                  <a:cubicBezTo>
                    <a:pt x="1142" y="1735"/>
                    <a:pt x="1142" y="1712"/>
                    <a:pt x="1119" y="1690"/>
                  </a:cubicBezTo>
                  <a:cubicBezTo>
                    <a:pt x="1165" y="1553"/>
                    <a:pt x="1188" y="1438"/>
                    <a:pt x="1233" y="1324"/>
                  </a:cubicBezTo>
                  <a:cubicBezTo>
                    <a:pt x="1256" y="1210"/>
                    <a:pt x="1302" y="1096"/>
                    <a:pt x="1325" y="1005"/>
                  </a:cubicBezTo>
                  <a:cubicBezTo>
                    <a:pt x="1348" y="959"/>
                    <a:pt x="1370" y="891"/>
                    <a:pt x="1393" y="845"/>
                  </a:cubicBezTo>
                  <a:cubicBezTo>
                    <a:pt x="1393" y="822"/>
                    <a:pt x="1393" y="799"/>
                    <a:pt x="1393" y="777"/>
                  </a:cubicBezTo>
                  <a:cubicBezTo>
                    <a:pt x="1416" y="754"/>
                    <a:pt x="1416" y="731"/>
                    <a:pt x="1416" y="708"/>
                  </a:cubicBezTo>
                  <a:cubicBezTo>
                    <a:pt x="1416" y="685"/>
                    <a:pt x="1416" y="640"/>
                    <a:pt x="1393" y="617"/>
                  </a:cubicBezTo>
                  <a:cubicBezTo>
                    <a:pt x="1377" y="567"/>
                    <a:pt x="1325" y="530"/>
                    <a:pt x="1271" y="530"/>
                  </a:cubicBezTo>
                  <a:cubicBezTo>
                    <a:pt x="1251" y="530"/>
                    <a:pt x="1230" y="536"/>
                    <a:pt x="1211" y="548"/>
                  </a:cubicBezTo>
                  <a:cubicBezTo>
                    <a:pt x="1188" y="571"/>
                    <a:pt x="1165" y="571"/>
                    <a:pt x="1142" y="594"/>
                  </a:cubicBezTo>
                  <a:cubicBezTo>
                    <a:pt x="1119" y="594"/>
                    <a:pt x="1119" y="617"/>
                    <a:pt x="1119" y="617"/>
                  </a:cubicBezTo>
                  <a:cubicBezTo>
                    <a:pt x="1096" y="640"/>
                    <a:pt x="1096" y="640"/>
                    <a:pt x="1074" y="662"/>
                  </a:cubicBezTo>
                  <a:cubicBezTo>
                    <a:pt x="1028" y="708"/>
                    <a:pt x="1005" y="754"/>
                    <a:pt x="982" y="799"/>
                  </a:cubicBezTo>
                  <a:cubicBezTo>
                    <a:pt x="982" y="754"/>
                    <a:pt x="982" y="685"/>
                    <a:pt x="937" y="640"/>
                  </a:cubicBezTo>
                  <a:cubicBezTo>
                    <a:pt x="1028" y="548"/>
                    <a:pt x="1119" y="457"/>
                    <a:pt x="1233" y="366"/>
                  </a:cubicBezTo>
                  <a:cubicBezTo>
                    <a:pt x="1256" y="366"/>
                    <a:pt x="1279" y="343"/>
                    <a:pt x="1279" y="343"/>
                  </a:cubicBezTo>
                  <a:cubicBezTo>
                    <a:pt x="1302" y="320"/>
                    <a:pt x="1325" y="320"/>
                    <a:pt x="1348" y="297"/>
                  </a:cubicBezTo>
                  <a:cubicBezTo>
                    <a:pt x="1416" y="297"/>
                    <a:pt x="1462" y="229"/>
                    <a:pt x="1462" y="160"/>
                  </a:cubicBezTo>
                  <a:cubicBezTo>
                    <a:pt x="1462" y="115"/>
                    <a:pt x="1439" y="69"/>
                    <a:pt x="1416" y="46"/>
                  </a:cubicBezTo>
                  <a:cubicBezTo>
                    <a:pt x="1393" y="23"/>
                    <a:pt x="1348" y="0"/>
                    <a:pt x="130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56" name="Google Shape;7456;p25"/>
            <p:cNvSpPr/>
            <p:nvPr/>
          </p:nvSpPr>
          <p:spPr>
            <a:xfrm>
              <a:off x="589852" y="553527"/>
              <a:ext cx="117128" cy="55482"/>
            </a:xfrm>
            <a:custGeom>
              <a:avLst/>
              <a:gdLst/>
              <a:ahLst/>
              <a:cxnLst/>
              <a:rect l="l" t="t" r="r" b="b"/>
              <a:pathLst>
                <a:path w="2603" h="1233" extrusionOk="0">
                  <a:moveTo>
                    <a:pt x="2397" y="0"/>
                  </a:moveTo>
                  <a:cubicBezTo>
                    <a:pt x="2306" y="46"/>
                    <a:pt x="2192" y="69"/>
                    <a:pt x="2100" y="115"/>
                  </a:cubicBezTo>
                  <a:cubicBezTo>
                    <a:pt x="1986" y="160"/>
                    <a:pt x="1872" y="229"/>
                    <a:pt x="1781" y="297"/>
                  </a:cubicBezTo>
                  <a:cubicBezTo>
                    <a:pt x="1644" y="366"/>
                    <a:pt x="1484" y="457"/>
                    <a:pt x="1347" y="525"/>
                  </a:cubicBezTo>
                  <a:cubicBezTo>
                    <a:pt x="1210" y="594"/>
                    <a:pt x="1050" y="685"/>
                    <a:pt x="913" y="754"/>
                  </a:cubicBezTo>
                  <a:cubicBezTo>
                    <a:pt x="845" y="776"/>
                    <a:pt x="799" y="799"/>
                    <a:pt x="754" y="845"/>
                  </a:cubicBezTo>
                  <a:lnTo>
                    <a:pt x="731" y="845"/>
                  </a:lnTo>
                  <a:cubicBezTo>
                    <a:pt x="731" y="845"/>
                    <a:pt x="731" y="822"/>
                    <a:pt x="754" y="822"/>
                  </a:cubicBezTo>
                  <a:cubicBezTo>
                    <a:pt x="754" y="822"/>
                    <a:pt x="776" y="822"/>
                    <a:pt x="799" y="799"/>
                  </a:cubicBezTo>
                  <a:cubicBezTo>
                    <a:pt x="845" y="776"/>
                    <a:pt x="913" y="754"/>
                    <a:pt x="936" y="685"/>
                  </a:cubicBezTo>
                  <a:cubicBezTo>
                    <a:pt x="959" y="662"/>
                    <a:pt x="982" y="594"/>
                    <a:pt x="959" y="548"/>
                  </a:cubicBezTo>
                  <a:cubicBezTo>
                    <a:pt x="913" y="503"/>
                    <a:pt x="868" y="480"/>
                    <a:pt x="799" y="480"/>
                  </a:cubicBezTo>
                  <a:cubicBezTo>
                    <a:pt x="776" y="503"/>
                    <a:pt x="754" y="503"/>
                    <a:pt x="731" y="503"/>
                  </a:cubicBezTo>
                  <a:cubicBezTo>
                    <a:pt x="685" y="525"/>
                    <a:pt x="662" y="525"/>
                    <a:pt x="617" y="548"/>
                  </a:cubicBezTo>
                  <a:cubicBezTo>
                    <a:pt x="525" y="571"/>
                    <a:pt x="434" y="617"/>
                    <a:pt x="343" y="640"/>
                  </a:cubicBezTo>
                  <a:cubicBezTo>
                    <a:pt x="297" y="662"/>
                    <a:pt x="251" y="685"/>
                    <a:pt x="206" y="708"/>
                  </a:cubicBezTo>
                  <a:cubicBezTo>
                    <a:pt x="183" y="708"/>
                    <a:pt x="160" y="731"/>
                    <a:pt x="160" y="731"/>
                  </a:cubicBezTo>
                  <a:cubicBezTo>
                    <a:pt x="114" y="754"/>
                    <a:pt x="69" y="776"/>
                    <a:pt x="23" y="799"/>
                  </a:cubicBezTo>
                  <a:cubicBezTo>
                    <a:pt x="0" y="822"/>
                    <a:pt x="0" y="891"/>
                    <a:pt x="23" y="913"/>
                  </a:cubicBezTo>
                  <a:cubicBezTo>
                    <a:pt x="23" y="936"/>
                    <a:pt x="46" y="936"/>
                    <a:pt x="69" y="936"/>
                  </a:cubicBezTo>
                  <a:cubicBezTo>
                    <a:pt x="46" y="982"/>
                    <a:pt x="46" y="1005"/>
                    <a:pt x="46" y="1028"/>
                  </a:cubicBezTo>
                  <a:cubicBezTo>
                    <a:pt x="46" y="1050"/>
                    <a:pt x="69" y="1096"/>
                    <a:pt x="92" y="1119"/>
                  </a:cubicBezTo>
                  <a:lnTo>
                    <a:pt x="114" y="1119"/>
                  </a:lnTo>
                  <a:cubicBezTo>
                    <a:pt x="114" y="1142"/>
                    <a:pt x="114" y="1165"/>
                    <a:pt x="114" y="1165"/>
                  </a:cubicBezTo>
                  <a:cubicBezTo>
                    <a:pt x="137" y="1187"/>
                    <a:pt x="160" y="1233"/>
                    <a:pt x="183" y="1233"/>
                  </a:cubicBezTo>
                  <a:lnTo>
                    <a:pt x="343" y="1233"/>
                  </a:lnTo>
                  <a:cubicBezTo>
                    <a:pt x="366" y="1233"/>
                    <a:pt x="388" y="1210"/>
                    <a:pt x="411" y="1210"/>
                  </a:cubicBezTo>
                  <a:lnTo>
                    <a:pt x="503" y="1210"/>
                  </a:lnTo>
                  <a:cubicBezTo>
                    <a:pt x="571" y="1187"/>
                    <a:pt x="639" y="1187"/>
                    <a:pt x="685" y="1165"/>
                  </a:cubicBezTo>
                  <a:cubicBezTo>
                    <a:pt x="708" y="1165"/>
                    <a:pt x="731" y="1165"/>
                    <a:pt x="754" y="1142"/>
                  </a:cubicBezTo>
                  <a:lnTo>
                    <a:pt x="799" y="1142"/>
                  </a:lnTo>
                  <a:cubicBezTo>
                    <a:pt x="845" y="1119"/>
                    <a:pt x="845" y="1119"/>
                    <a:pt x="868" y="1096"/>
                  </a:cubicBezTo>
                  <a:cubicBezTo>
                    <a:pt x="891" y="1096"/>
                    <a:pt x="891" y="1073"/>
                    <a:pt x="913" y="1050"/>
                  </a:cubicBezTo>
                  <a:cubicBezTo>
                    <a:pt x="1005" y="1028"/>
                    <a:pt x="1119" y="959"/>
                    <a:pt x="1210" y="913"/>
                  </a:cubicBezTo>
                  <a:cubicBezTo>
                    <a:pt x="1370" y="845"/>
                    <a:pt x="1530" y="776"/>
                    <a:pt x="1667" y="685"/>
                  </a:cubicBezTo>
                  <a:cubicBezTo>
                    <a:pt x="1758" y="662"/>
                    <a:pt x="1826" y="617"/>
                    <a:pt x="1895" y="571"/>
                  </a:cubicBezTo>
                  <a:cubicBezTo>
                    <a:pt x="1941" y="548"/>
                    <a:pt x="1986" y="525"/>
                    <a:pt x="2009" y="503"/>
                  </a:cubicBezTo>
                  <a:cubicBezTo>
                    <a:pt x="2032" y="503"/>
                    <a:pt x="2055" y="480"/>
                    <a:pt x="2077" y="480"/>
                  </a:cubicBezTo>
                  <a:cubicBezTo>
                    <a:pt x="2123" y="434"/>
                    <a:pt x="2192" y="411"/>
                    <a:pt x="2260" y="388"/>
                  </a:cubicBezTo>
                  <a:cubicBezTo>
                    <a:pt x="2329" y="366"/>
                    <a:pt x="2397" y="343"/>
                    <a:pt x="2465" y="320"/>
                  </a:cubicBezTo>
                  <a:cubicBezTo>
                    <a:pt x="2511" y="297"/>
                    <a:pt x="2557" y="274"/>
                    <a:pt x="2580" y="252"/>
                  </a:cubicBezTo>
                  <a:cubicBezTo>
                    <a:pt x="2602" y="206"/>
                    <a:pt x="2602" y="160"/>
                    <a:pt x="2602" y="137"/>
                  </a:cubicBezTo>
                  <a:cubicBezTo>
                    <a:pt x="2580" y="92"/>
                    <a:pt x="2557" y="46"/>
                    <a:pt x="2534" y="23"/>
                  </a:cubicBezTo>
                  <a:cubicBezTo>
                    <a:pt x="2511" y="23"/>
                    <a:pt x="2465" y="0"/>
                    <a:pt x="244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57" name="Google Shape;7457;p25"/>
            <p:cNvSpPr/>
            <p:nvPr/>
          </p:nvSpPr>
          <p:spPr>
            <a:xfrm>
              <a:off x="573428" y="359405"/>
              <a:ext cx="309178" cy="243481"/>
            </a:xfrm>
            <a:custGeom>
              <a:avLst/>
              <a:gdLst/>
              <a:ahLst/>
              <a:cxnLst/>
              <a:rect l="l" t="t" r="r" b="b"/>
              <a:pathLst>
                <a:path w="6871" h="5411" extrusionOk="0">
                  <a:moveTo>
                    <a:pt x="811" y="1951"/>
                  </a:moveTo>
                  <a:cubicBezTo>
                    <a:pt x="807" y="1955"/>
                    <a:pt x="803" y="1959"/>
                    <a:pt x="799" y="1963"/>
                  </a:cubicBezTo>
                  <a:cubicBezTo>
                    <a:pt x="804" y="1958"/>
                    <a:pt x="808" y="1955"/>
                    <a:pt x="811" y="1951"/>
                  </a:cubicBezTo>
                  <a:close/>
                  <a:moveTo>
                    <a:pt x="1621" y="0"/>
                  </a:moveTo>
                  <a:cubicBezTo>
                    <a:pt x="1370" y="0"/>
                    <a:pt x="1119" y="46"/>
                    <a:pt x="890" y="160"/>
                  </a:cubicBezTo>
                  <a:cubicBezTo>
                    <a:pt x="822" y="183"/>
                    <a:pt x="753" y="206"/>
                    <a:pt x="685" y="252"/>
                  </a:cubicBezTo>
                  <a:cubicBezTo>
                    <a:pt x="616" y="297"/>
                    <a:pt x="525" y="343"/>
                    <a:pt x="457" y="411"/>
                  </a:cubicBezTo>
                  <a:cubicBezTo>
                    <a:pt x="411" y="457"/>
                    <a:pt x="388" y="503"/>
                    <a:pt x="343" y="548"/>
                  </a:cubicBezTo>
                  <a:cubicBezTo>
                    <a:pt x="320" y="571"/>
                    <a:pt x="297" y="594"/>
                    <a:pt x="297" y="594"/>
                  </a:cubicBezTo>
                  <a:cubicBezTo>
                    <a:pt x="274" y="617"/>
                    <a:pt x="251" y="617"/>
                    <a:pt x="228" y="640"/>
                  </a:cubicBezTo>
                  <a:cubicBezTo>
                    <a:pt x="206" y="662"/>
                    <a:pt x="183" y="662"/>
                    <a:pt x="160" y="685"/>
                  </a:cubicBezTo>
                  <a:cubicBezTo>
                    <a:pt x="137" y="708"/>
                    <a:pt x="114" y="708"/>
                    <a:pt x="91" y="731"/>
                  </a:cubicBezTo>
                  <a:cubicBezTo>
                    <a:pt x="91" y="754"/>
                    <a:pt x="69" y="754"/>
                    <a:pt x="69" y="777"/>
                  </a:cubicBezTo>
                  <a:cubicBezTo>
                    <a:pt x="46" y="777"/>
                    <a:pt x="46" y="799"/>
                    <a:pt x="46" y="799"/>
                  </a:cubicBezTo>
                  <a:cubicBezTo>
                    <a:pt x="0" y="845"/>
                    <a:pt x="0" y="913"/>
                    <a:pt x="0" y="959"/>
                  </a:cubicBezTo>
                  <a:cubicBezTo>
                    <a:pt x="23" y="982"/>
                    <a:pt x="23" y="1028"/>
                    <a:pt x="46" y="1050"/>
                  </a:cubicBezTo>
                  <a:cubicBezTo>
                    <a:pt x="69" y="1050"/>
                    <a:pt x="91" y="1073"/>
                    <a:pt x="114" y="1073"/>
                  </a:cubicBezTo>
                  <a:cubicBezTo>
                    <a:pt x="91" y="1142"/>
                    <a:pt x="114" y="1210"/>
                    <a:pt x="160" y="1256"/>
                  </a:cubicBezTo>
                  <a:cubicBezTo>
                    <a:pt x="183" y="1279"/>
                    <a:pt x="206" y="1279"/>
                    <a:pt x="251" y="1302"/>
                  </a:cubicBezTo>
                  <a:cubicBezTo>
                    <a:pt x="228" y="1302"/>
                    <a:pt x="206" y="1324"/>
                    <a:pt x="206" y="1324"/>
                  </a:cubicBezTo>
                  <a:cubicBezTo>
                    <a:pt x="137" y="1393"/>
                    <a:pt x="46" y="1484"/>
                    <a:pt x="91" y="1575"/>
                  </a:cubicBezTo>
                  <a:cubicBezTo>
                    <a:pt x="91" y="1644"/>
                    <a:pt x="137" y="1690"/>
                    <a:pt x="206" y="1712"/>
                  </a:cubicBezTo>
                  <a:cubicBezTo>
                    <a:pt x="228" y="1720"/>
                    <a:pt x="249" y="1723"/>
                    <a:pt x="268" y="1723"/>
                  </a:cubicBezTo>
                  <a:cubicBezTo>
                    <a:pt x="307" y="1723"/>
                    <a:pt x="343" y="1712"/>
                    <a:pt x="388" y="1712"/>
                  </a:cubicBezTo>
                  <a:cubicBezTo>
                    <a:pt x="343" y="1735"/>
                    <a:pt x="320" y="1781"/>
                    <a:pt x="297" y="1804"/>
                  </a:cubicBezTo>
                  <a:cubicBezTo>
                    <a:pt x="274" y="1826"/>
                    <a:pt x="251" y="1849"/>
                    <a:pt x="251" y="1849"/>
                  </a:cubicBezTo>
                  <a:cubicBezTo>
                    <a:pt x="251" y="1872"/>
                    <a:pt x="228" y="1872"/>
                    <a:pt x="228" y="1895"/>
                  </a:cubicBezTo>
                  <a:cubicBezTo>
                    <a:pt x="206" y="1918"/>
                    <a:pt x="183" y="1941"/>
                    <a:pt x="183" y="1986"/>
                  </a:cubicBezTo>
                  <a:cubicBezTo>
                    <a:pt x="183" y="2032"/>
                    <a:pt x="206" y="2055"/>
                    <a:pt x="228" y="2078"/>
                  </a:cubicBezTo>
                  <a:cubicBezTo>
                    <a:pt x="251" y="2100"/>
                    <a:pt x="274" y="2100"/>
                    <a:pt x="297" y="2123"/>
                  </a:cubicBezTo>
                  <a:cubicBezTo>
                    <a:pt x="251" y="2169"/>
                    <a:pt x="206" y="2215"/>
                    <a:pt x="183" y="2283"/>
                  </a:cubicBezTo>
                  <a:cubicBezTo>
                    <a:pt x="160" y="2306"/>
                    <a:pt x="160" y="2351"/>
                    <a:pt x="137" y="2374"/>
                  </a:cubicBezTo>
                  <a:cubicBezTo>
                    <a:pt x="114" y="2443"/>
                    <a:pt x="160" y="2511"/>
                    <a:pt x="206" y="2557"/>
                  </a:cubicBezTo>
                  <a:cubicBezTo>
                    <a:pt x="231" y="2570"/>
                    <a:pt x="257" y="2575"/>
                    <a:pt x="281" y="2575"/>
                  </a:cubicBezTo>
                  <a:cubicBezTo>
                    <a:pt x="344" y="2575"/>
                    <a:pt x="401" y="2538"/>
                    <a:pt x="434" y="2488"/>
                  </a:cubicBezTo>
                  <a:cubicBezTo>
                    <a:pt x="457" y="2443"/>
                    <a:pt x="479" y="2397"/>
                    <a:pt x="525" y="2374"/>
                  </a:cubicBezTo>
                  <a:cubicBezTo>
                    <a:pt x="616" y="2215"/>
                    <a:pt x="731" y="2078"/>
                    <a:pt x="822" y="1918"/>
                  </a:cubicBezTo>
                  <a:lnTo>
                    <a:pt x="822" y="1918"/>
                  </a:lnTo>
                  <a:cubicBezTo>
                    <a:pt x="822" y="1936"/>
                    <a:pt x="822" y="1940"/>
                    <a:pt x="811" y="1951"/>
                  </a:cubicBezTo>
                  <a:lnTo>
                    <a:pt x="811" y="1951"/>
                  </a:lnTo>
                  <a:cubicBezTo>
                    <a:pt x="873" y="1887"/>
                    <a:pt x="916" y="1822"/>
                    <a:pt x="959" y="1758"/>
                  </a:cubicBezTo>
                  <a:cubicBezTo>
                    <a:pt x="1027" y="1690"/>
                    <a:pt x="1073" y="1621"/>
                    <a:pt x="1141" y="1575"/>
                  </a:cubicBezTo>
                  <a:lnTo>
                    <a:pt x="1187" y="1575"/>
                  </a:lnTo>
                  <a:cubicBezTo>
                    <a:pt x="1187" y="1575"/>
                    <a:pt x="1210" y="1553"/>
                    <a:pt x="1210" y="1553"/>
                  </a:cubicBezTo>
                  <a:lnTo>
                    <a:pt x="1256" y="1553"/>
                  </a:lnTo>
                  <a:cubicBezTo>
                    <a:pt x="1301" y="1530"/>
                    <a:pt x="1324" y="1530"/>
                    <a:pt x="1370" y="1507"/>
                  </a:cubicBezTo>
                  <a:cubicBezTo>
                    <a:pt x="1393" y="1507"/>
                    <a:pt x="1415" y="1507"/>
                    <a:pt x="1461" y="1484"/>
                  </a:cubicBezTo>
                  <a:cubicBezTo>
                    <a:pt x="1484" y="1484"/>
                    <a:pt x="1529" y="1461"/>
                    <a:pt x="1552" y="1461"/>
                  </a:cubicBezTo>
                  <a:cubicBezTo>
                    <a:pt x="1666" y="1438"/>
                    <a:pt x="1781" y="1416"/>
                    <a:pt x="1872" y="1393"/>
                  </a:cubicBezTo>
                  <a:cubicBezTo>
                    <a:pt x="1963" y="1393"/>
                    <a:pt x="2032" y="1370"/>
                    <a:pt x="2100" y="1370"/>
                  </a:cubicBezTo>
                  <a:lnTo>
                    <a:pt x="2328" y="1370"/>
                  </a:lnTo>
                  <a:cubicBezTo>
                    <a:pt x="2397" y="1370"/>
                    <a:pt x="2488" y="1393"/>
                    <a:pt x="2557" y="1416"/>
                  </a:cubicBezTo>
                  <a:cubicBezTo>
                    <a:pt x="2625" y="1416"/>
                    <a:pt x="2694" y="1438"/>
                    <a:pt x="2762" y="1461"/>
                  </a:cubicBezTo>
                  <a:cubicBezTo>
                    <a:pt x="2853" y="1507"/>
                    <a:pt x="2945" y="1553"/>
                    <a:pt x="3013" y="1598"/>
                  </a:cubicBezTo>
                  <a:cubicBezTo>
                    <a:pt x="3104" y="1644"/>
                    <a:pt x="3196" y="1690"/>
                    <a:pt x="3287" y="1735"/>
                  </a:cubicBezTo>
                  <a:cubicBezTo>
                    <a:pt x="3310" y="1758"/>
                    <a:pt x="3333" y="1758"/>
                    <a:pt x="3355" y="1781"/>
                  </a:cubicBezTo>
                  <a:cubicBezTo>
                    <a:pt x="3447" y="1872"/>
                    <a:pt x="3538" y="1941"/>
                    <a:pt x="3629" y="2032"/>
                  </a:cubicBezTo>
                  <a:cubicBezTo>
                    <a:pt x="3744" y="2146"/>
                    <a:pt x="3858" y="2260"/>
                    <a:pt x="3995" y="2374"/>
                  </a:cubicBezTo>
                  <a:cubicBezTo>
                    <a:pt x="4063" y="2420"/>
                    <a:pt x="4109" y="2488"/>
                    <a:pt x="4177" y="2557"/>
                  </a:cubicBezTo>
                  <a:cubicBezTo>
                    <a:pt x="4246" y="2603"/>
                    <a:pt x="4291" y="2671"/>
                    <a:pt x="4360" y="2717"/>
                  </a:cubicBezTo>
                  <a:cubicBezTo>
                    <a:pt x="4394" y="2751"/>
                    <a:pt x="4434" y="2768"/>
                    <a:pt x="4471" y="2768"/>
                  </a:cubicBezTo>
                  <a:cubicBezTo>
                    <a:pt x="4508" y="2768"/>
                    <a:pt x="4542" y="2751"/>
                    <a:pt x="4565" y="2717"/>
                  </a:cubicBezTo>
                  <a:cubicBezTo>
                    <a:pt x="4611" y="2671"/>
                    <a:pt x="4634" y="2625"/>
                    <a:pt x="4611" y="2580"/>
                  </a:cubicBezTo>
                  <a:lnTo>
                    <a:pt x="4611" y="2580"/>
                  </a:lnTo>
                  <a:cubicBezTo>
                    <a:pt x="4611" y="2580"/>
                    <a:pt x="4634" y="2580"/>
                    <a:pt x="4634" y="2603"/>
                  </a:cubicBezTo>
                  <a:cubicBezTo>
                    <a:pt x="4679" y="2625"/>
                    <a:pt x="4725" y="2671"/>
                    <a:pt x="4771" y="2717"/>
                  </a:cubicBezTo>
                  <a:cubicBezTo>
                    <a:pt x="4793" y="2717"/>
                    <a:pt x="4793" y="2739"/>
                    <a:pt x="4816" y="2739"/>
                  </a:cubicBezTo>
                  <a:cubicBezTo>
                    <a:pt x="4862" y="2785"/>
                    <a:pt x="4885" y="2831"/>
                    <a:pt x="4930" y="2854"/>
                  </a:cubicBezTo>
                  <a:cubicBezTo>
                    <a:pt x="4976" y="2899"/>
                    <a:pt x="5022" y="2945"/>
                    <a:pt x="5067" y="2991"/>
                  </a:cubicBezTo>
                  <a:cubicBezTo>
                    <a:pt x="5090" y="3013"/>
                    <a:pt x="5113" y="3036"/>
                    <a:pt x="5136" y="3059"/>
                  </a:cubicBezTo>
                  <a:cubicBezTo>
                    <a:pt x="5182" y="3082"/>
                    <a:pt x="5227" y="3128"/>
                    <a:pt x="5296" y="3150"/>
                  </a:cubicBezTo>
                  <a:cubicBezTo>
                    <a:pt x="5308" y="3156"/>
                    <a:pt x="5320" y="3159"/>
                    <a:pt x="5332" y="3159"/>
                  </a:cubicBezTo>
                  <a:cubicBezTo>
                    <a:pt x="5366" y="3159"/>
                    <a:pt x="5399" y="3138"/>
                    <a:pt x="5433" y="3105"/>
                  </a:cubicBezTo>
                  <a:cubicBezTo>
                    <a:pt x="5478" y="3196"/>
                    <a:pt x="5547" y="3264"/>
                    <a:pt x="5592" y="3356"/>
                  </a:cubicBezTo>
                  <a:cubicBezTo>
                    <a:pt x="5684" y="3470"/>
                    <a:pt x="5775" y="3584"/>
                    <a:pt x="5866" y="3721"/>
                  </a:cubicBezTo>
                  <a:cubicBezTo>
                    <a:pt x="5935" y="3858"/>
                    <a:pt x="6003" y="3995"/>
                    <a:pt x="6095" y="4132"/>
                  </a:cubicBezTo>
                  <a:cubicBezTo>
                    <a:pt x="6209" y="4314"/>
                    <a:pt x="6323" y="4520"/>
                    <a:pt x="6414" y="4702"/>
                  </a:cubicBezTo>
                  <a:cubicBezTo>
                    <a:pt x="6437" y="4771"/>
                    <a:pt x="6460" y="4839"/>
                    <a:pt x="6505" y="4908"/>
                  </a:cubicBezTo>
                  <a:cubicBezTo>
                    <a:pt x="6528" y="4976"/>
                    <a:pt x="6551" y="5045"/>
                    <a:pt x="6597" y="5090"/>
                  </a:cubicBezTo>
                  <a:cubicBezTo>
                    <a:pt x="6619" y="5159"/>
                    <a:pt x="6642" y="5227"/>
                    <a:pt x="6665" y="5296"/>
                  </a:cubicBezTo>
                  <a:cubicBezTo>
                    <a:pt x="6665" y="5296"/>
                    <a:pt x="6665" y="5319"/>
                    <a:pt x="6665" y="5319"/>
                  </a:cubicBezTo>
                  <a:cubicBezTo>
                    <a:pt x="6665" y="5342"/>
                    <a:pt x="6665" y="5364"/>
                    <a:pt x="6688" y="5387"/>
                  </a:cubicBezTo>
                  <a:cubicBezTo>
                    <a:pt x="6711" y="5410"/>
                    <a:pt x="6734" y="5410"/>
                    <a:pt x="6756" y="5410"/>
                  </a:cubicBezTo>
                  <a:cubicBezTo>
                    <a:pt x="6825" y="5410"/>
                    <a:pt x="6871" y="5364"/>
                    <a:pt x="6871" y="5319"/>
                  </a:cubicBezTo>
                  <a:cubicBezTo>
                    <a:pt x="6848" y="5250"/>
                    <a:pt x="6848" y="5182"/>
                    <a:pt x="6825" y="5113"/>
                  </a:cubicBezTo>
                  <a:cubicBezTo>
                    <a:pt x="6802" y="5045"/>
                    <a:pt x="6779" y="4976"/>
                    <a:pt x="6734" y="4908"/>
                  </a:cubicBezTo>
                  <a:cubicBezTo>
                    <a:pt x="6711" y="4839"/>
                    <a:pt x="6688" y="4771"/>
                    <a:pt x="6665" y="4702"/>
                  </a:cubicBezTo>
                  <a:cubicBezTo>
                    <a:pt x="6642" y="4634"/>
                    <a:pt x="6619" y="4588"/>
                    <a:pt x="6597" y="4520"/>
                  </a:cubicBezTo>
                  <a:cubicBezTo>
                    <a:pt x="6528" y="4383"/>
                    <a:pt x="6483" y="4246"/>
                    <a:pt x="6414" y="4132"/>
                  </a:cubicBezTo>
                  <a:cubicBezTo>
                    <a:pt x="6353" y="4031"/>
                    <a:pt x="6311" y="3912"/>
                    <a:pt x="6254" y="3807"/>
                  </a:cubicBezTo>
                  <a:lnTo>
                    <a:pt x="6254" y="3807"/>
                  </a:lnTo>
                  <a:cubicBezTo>
                    <a:pt x="6254" y="3809"/>
                    <a:pt x="6254" y="3810"/>
                    <a:pt x="6254" y="3812"/>
                  </a:cubicBezTo>
                  <a:cubicBezTo>
                    <a:pt x="6253" y="3809"/>
                    <a:pt x="6253" y="3805"/>
                    <a:pt x="6252" y="3802"/>
                  </a:cubicBezTo>
                  <a:lnTo>
                    <a:pt x="6252" y="3802"/>
                  </a:lnTo>
                  <a:cubicBezTo>
                    <a:pt x="6252" y="3804"/>
                    <a:pt x="6253" y="3805"/>
                    <a:pt x="6254" y="3807"/>
                  </a:cubicBezTo>
                  <a:lnTo>
                    <a:pt x="6254" y="3807"/>
                  </a:lnTo>
                  <a:cubicBezTo>
                    <a:pt x="6254" y="3794"/>
                    <a:pt x="6253" y="3790"/>
                    <a:pt x="6245" y="3781"/>
                  </a:cubicBezTo>
                  <a:lnTo>
                    <a:pt x="6245" y="3781"/>
                  </a:lnTo>
                  <a:cubicBezTo>
                    <a:pt x="6248" y="3788"/>
                    <a:pt x="6250" y="3795"/>
                    <a:pt x="6252" y="3802"/>
                  </a:cubicBezTo>
                  <a:lnTo>
                    <a:pt x="6252" y="3802"/>
                  </a:lnTo>
                  <a:cubicBezTo>
                    <a:pt x="6245" y="3790"/>
                    <a:pt x="6238" y="3778"/>
                    <a:pt x="6231" y="3767"/>
                  </a:cubicBezTo>
                  <a:lnTo>
                    <a:pt x="6231" y="3767"/>
                  </a:lnTo>
                  <a:cubicBezTo>
                    <a:pt x="6238" y="3773"/>
                    <a:pt x="6242" y="3777"/>
                    <a:pt x="6245" y="3781"/>
                  </a:cubicBezTo>
                  <a:lnTo>
                    <a:pt x="6245" y="3781"/>
                  </a:lnTo>
                  <a:cubicBezTo>
                    <a:pt x="6221" y="3705"/>
                    <a:pt x="6180" y="3644"/>
                    <a:pt x="6140" y="3584"/>
                  </a:cubicBezTo>
                  <a:cubicBezTo>
                    <a:pt x="6095" y="3516"/>
                    <a:pt x="6072" y="3447"/>
                    <a:pt x="6026" y="3379"/>
                  </a:cubicBezTo>
                  <a:cubicBezTo>
                    <a:pt x="5935" y="3242"/>
                    <a:pt x="5843" y="3128"/>
                    <a:pt x="5752" y="2991"/>
                  </a:cubicBezTo>
                  <a:cubicBezTo>
                    <a:pt x="5706" y="2922"/>
                    <a:pt x="5661" y="2831"/>
                    <a:pt x="5615" y="2762"/>
                  </a:cubicBezTo>
                  <a:cubicBezTo>
                    <a:pt x="5570" y="2694"/>
                    <a:pt x="5524" y="2625"/>
                    <a:pt x="5455" y="2557"/>
                  </a:cubicBezTo>
                  <a:cubicBezTo>
                    <a:pt x="5433" y="2488"/>
                    <a:pt x="5387" y="2443"/>
                    <a:pt x="5341" y="2374"/>
                  </a:cubicBezTo>
                  <a:cubicBezTo>
                    <a:pt x="5273" y="2306"/>
                    <a:pt x="5227" y="2237"/>
                    <a:pt x="5159" y="2169"/>
                  </a:cubicBezTo>
                  <a:cubicBezTo>
                    <a:pt x="5136" y="2146"/>
                    <a:pt x="5090" y="2100"/>
                    <a:pt x="5067" y="2078"/>
                  </a:cubicBezTo>
                  <a:cubicBezTo>
                    <a:pt x="5022" y="2009"/>
                    <a:pt x="4976" y="1963"/>
                    <a:pt x="4930" y="1895"/>
                  </a:cubicBezTo>
                  <a:cubicBezTo>
                    <a:pt x="4862" y="1826"/>
                    <a:pt x="4793" y="1758"/>
                    <a:pt x="4725" y="1690"/>
                  </a:cubicBezTo>
                  <a:cubicBezTo>
                    <a:pt x="4611" y="1575"/>
                    <a:pt x="4497" y="1461"/>
                    <a:pt x="4383" y="1347"/>
                  </a:cubicBezTo>
                  <a:cubicBezTo>
                    <a:pt x="4337" y="1302"/>
                    <a:pt x="4268" y="1233"/>
                    <a:pt x="4223" y="1187"/>
                  </a:cubicBezTo>
                  <a:cubicBezTo>
                    <a:pt x="4154" y="1142"/>
                    <a:pt x="4109" y="1073"/>
                    <a:pt x="4040" y="1028"/>
                  </a:cubicBezTo>
                  <a:cubicBezTo>
                    <a:pt x="3903" y="913"/>
                    <a:pt x="3766" y="799"/>
                    <a:pt x="3607" y="708"/>
                  </a:cubicBezTo>
                  <a:cubicBezTo>
                    <a:pt x="3538" y="662"/>
                    <a:pt x="3470" y="640"/>
                    <a:pt x="3401" y="594"/>
                  </a:cubicBezTo>
                  <a:cubicBezTo>
                    <a:pt x="3333" y="548"/>
                    <a:pt x="3264" y="503"/>
                    <a:pt x="3196" y="480"/>
                  </a:cubicBezTo>
                  <a:cubicBezTo>
                    <a:pt x="3104" y="434"/>
                    <a:pt x="3036" y="411"/>
                    <a:pt x="2967" y="366"/>
                  </a:cubicBezTo>
                  <a:cubicBezTo>
                    <a:pt x="2876" y="320"/>
                    <a:pt x="2808" y="297"/>
                    <a:pt x="2716" y="274"/>
                  </a:cubicBezTo>
                  <a:cubicBezTo>
                    <a:pt x="2648" y="229"/>
                    <a:pt x="2557" y="206"/>
                    <a:pt x="2488" y="183"/>
                  </a:cubicBezTo>
                  <a:cubicBezTo>
                    <a:pt x="2397" y="137"/>
                    <a:pt x="2306" y="115"/>
                    <a:pt x="2214" y="92"/>
                  </a:cubicBezTo>
                  <a:cubicBezTo>
                    <a:pt x="2123" y="46"/>
                    <a:pt x="2054" y="23"/>
                    <a:pt x="1963" y="23"/>
                  </a:cubicBezTo>
                  <a:cubicBezTo>
                    <a:pt x="1872" y="0"/>
                    <a:pt x="1758" y="0"/>
                    <a:pt x="166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58" name="Google Shape;7458;p25"/>
            <p:cNvSpPr/>
            <p:nvPr/>
          </p:nvSpPr>
          <p:spPr>
            <a:xfrm>
              <a:off x="612441" y="467266"/>
              <a:ext cx="185930" cy="139717"/>
            </a:xfrm>
            <a:custGeom>
              <a:avLst/>
              <a:gdLst/>
              <a:ahLst/>
              <a:cxnLst/>
              <a:rect l="l" t="t" r="r" b="b"/>
              <a:pathLst>
                <a:path w="4132" h="3105" extrusionOk="0">
                  <a:moveTo>
                    <a:pt x="3904" y="0"/>
                  </a:moveTo>
                  <a:cubicBezTo>
                    <a:pt x="3881" y="0"/>
                    <a:pt x="3858" y="0"/>
                    <a:pt x="3835" y="23"/>
                  </a:cubicBezTo>
                  <a:cubicBezTo>
                    <a:pt x="3812" y="23"/>
                    <a:pt x="3790" y="46"/>
                    <a:pt x="3767" y="46"/>
                  </a:cubicBezTo>
                  <a:cubicBezTo>
                    <a:pt x="3767" y="69"/>
                    <a:pt x="3744" y="91"/>
                    <a:pt x="3721" y="91"/>
                  </a:cubicBezTo>
                  <a:cubicBezTo>
                    <a:pt x="3698" y="91"/>
                    <a:pt x="3698" y="91"/>
                    <a:pt x="3675" y="114"/>
                  </a:cubicBezTo>
                  <a:cubicBezTo>
                    <a:pt x="3607" y="137"/>
                    <a:pt x="3561" y="183"/>
                    <a:pt x="3516" y="228"/>
                  </a:cubicBezTo>
                  <a:cubicBezTo>
                    <a:pt x="3493" y="274"/>
                    <a:pt x="3447" y="297"/>
                    <a:pt x="3424" y="320"/>
                  </a:cubicBezTo>
                  <a:cubicBezTo>
                    <a:pt x="3356" y="388"/>
                    <a:pt x="3310" y="457"/>
                    <a:pt x="3242" y="525"/>
                  </a:cubicBezTo>
                  <a:cubicBezTo>
                    <a:pt x="3196" y="571"/>
                    <a:pt x="3150" y="639"/>
                    <a:pt x="3082" y="685"/>
                  </a:cubicBezTo>
                  <a:cubicBezTo>
                    <a:pt x="3059" y="731"/>
                    <a:pt x="3036" y="753"/>
                    <a:pt x="3013" y="776"/>
                  </a:cubicBezTo>
                  <a:cubicBezTo>
                    <a:pt x="2991" y="799"/>
                    <a:pt x="2968" y="822"/>
                    <a:pt x="2945" y="845"/>
                  </a:cubicBezTo>
                  <a:cubicBezTo>
                    <a:pt x="2922" y="867"/>
                    <a:pt x="2922" y="890"/>
                    <a:pt x="2922" y="890"/>
                  </a:cubicBezTo>
                  <a:lnTo>
                    <a:pt x="2854" y="936"/>
                  </a:lnTo>
                  <a:cubicBezTo>
                    <a:pt x="2785" y="982"/>
                    <a:pt x="2717" y="1027"/>
                    <a:pt x="2671" y="1073"/>
                  </a:cubicBezTo>
                  <a:cubicBezTo>
                    <a:pt x="2534" y="1164"/>
                    <a:pt x="2397" y="1256"/>
                    <a:pt x="2283" y="1347"/>
                  </a:cubicBezTo>
                  <a:cubicBezTo>
                    <a:pt x="2169" y="1438"/>
                    <a:pt x="2055" y="1507"/>
                    <a:pt x="1918" y="1598"/>
                  </a:cubicBezTo>
                  <a:cubicBezTo>
                    <a:pt x="1872" y="1644"/>
                    <a:pt x="1804" y="1689"/>
                    <a:pt x="1735" y="1735"/>
                  </a:cubicBezTo>
                  <a:cubicBezTo>
                    <a:pt x="1712" y="1758"/>
                    <a:pt x="1690" y="1780"/>
                    <a:pt x="1667" y="1780"/>
                  </a:cubicBezTo>
                  <a:cubicBezTo>
                    <a:pt x="1621" y="1826"/>
                    <a:pt x="1575" y="1849"/>
                    <a:pt x="1553" y="1872"/>
                  </a:cubicBezTo>
                  <a:cubicBezTo>
                    <a:pt x="1461" y="1917"/>
                    <a:pt x="1370" y="1940"/>
                    <a:pt x="1279" y="1986"/>
                  </a:cubicBezTo>
                  <a:cubicBezTo>
                    <a:pt x="1187" y="2032"/>
                    <a:pt x="1073" y="2077"/>
                    <a:pt x="959" y="2123"/>
                  </a:cubicBezTo>
                  <a:cubicBezTo>
                    <a:pt x="822" y="2191"/>
                    <a:pt x="708" y="2237"/>
                    <a:pt x="571" y="2305"/>
                  </a:cubicBezTo>
                  <a:cubicBezTo>
                    <a:pt x="526" y="2328"/>
                    <a:pt x="457" y="2374"/>
                    <a:pt x="411" y="2397"/>
                  </a:cubicBezTo>
                  <a:lnTo>
                    <a:pt x="389" y="2397"/>
                  </a:lnTo>
                  <a:cubicBezTo>
                    <a:pt x="389" y="2420"/>
                    <a:pt x="389" y="2420"/>
                    <a:pt x="366" y="2420"/>
                  </a:cubicBezTo>
                  <a:cubicBezTo>
                    <a:pt x="343" y="2420"/>
                    <a:pt x="320" y="2442"/>
                    <a:pt x="297" y="2442"/>
                  </a:cubicBezTo>
                  <a:cubicBezTo>
                    <a:pt x="274" y="2465"/>
                    <a:pt x="252" y="2465"/>
                    <a:pt x="229" y="2465"/>
                  </a:cubicBezTo>
                  <a:cubicBezTo>
                    <a:pt x="183" y="2488"/>
                    <a:pt x="160" y="2511"/>
                    <a:pt x="137" y="2557"/>
                  </a:cubicBezTo>
                  <a:cubicBezTo>
                    <a:pt x="115" y="2602"/>
                    <a:pt x="115" y="2671"/>
                    <a:pt x="137" y="2716"/>
                  </a:cubicBezTo>
                  <a:cubicBezTo>
                    <a:pt x="137" y="2739"/>
                    <a:pt x="160" y="2739"/>
                    <a:pt x="160" y="2762"/>
                  </a:cubicBezTo>
                  <a:cubicBezTo>
                    <a:pt x="137" y="2762"/>
                    <a:pt x="115" y="2785"/>
                    <a:pt x="92" y="2808"/>
                  </a:cubicBezTo>
                  <a:cubicBezTo>
                    <a:pt x="69" y="2830"/>
                    <a:pt x="46" y="2853"/>
                    <a:pt x="46" y="2876"/>
                  </a:cubicBezTo>
                  <a:cubicBezTo>
                    <a:pt x="1" y="2922"/>
                    <a:pt x="1" y="2990"/>
                    <a:pt x="46" y="3036"/>
                  </a:cubicBezTo>
                  <a:cubicBezTo>
                    <a:pt x="69" y="3082"/>
                    <a:pt x="115" y="3104"/>
                    <a:pt x="183" y="3104"/>
                  </a:cubicBezTo>
                  <a:lnTo>
                    <a:pt x="252" y="3104"/>
                  </a:lnTo>
                  <a:cubicBezTo>
                    <a:pt x="274" y="3082"/>
                    <a:pt x="274" y="3082"/>
                    <a:pt x="297" y="3082"/>
                  </a:cubicBezTo>
                  <a:lnTo>
                    <a:pt x="320" y="3082"/>
                  </a:lnTo>
                  <a:cubicBezTo>
                    <a:pt x="366" y="3082"/>
                    <a:pt x="411" y="3082"/>
                    <a:pt x="457" y="3059"/>
                  </a:cubicBezTo>
                  <a:cubicBezTo>
                    <a:pt x="480" y="3036"/>
                    <a:pt x="526" y="3013"/>
                    <a:pt x="571" y="2990"/>
                  </a:cubicBezTo>
                  <a:cubicBezTo>
                    <a:pt x="662" y="2945"/>
                    <a:pt x="777" y="2922"/>
                    <a:pt x="868" y="2876"/>
                  </a:cubicBezTo>
                  <a:cubicBezTo>
                    <a:pt x="982" y="2830"/>
                    <a:pt x="1073" y="2808"/>
                    <a:pt x="1187" y="2762"/>
                  </a:cubicBezTo>
                  <a:cubicBezTo>
                    <a:pt x="1233" y="2739"/>
                    <a:pt x="1302" y="2716"/>
                    <a:pt x="1347" y="2693"/>
                  </a:cubicBezTo>
                  <a:cubicBezTo>
                    <a:pt x="1370" y="2671"/>
                    <a:pt x="1416" y="2671"/>
                    <a:pt x="1439" y="2648"/>
                  </a:cubicBezTo>
                  <a:cubicBezTo>
                    <a:pt x="1461" y="2648"/>
                    <a:pt x="1484" y="2625"/>
                    <a:pt x="1484" y="2625"/>
                  </a:cubicBezTo>
                  <a:lnTo>
                    <a:pt x="1530" y="2625"/>
                  </a:lnTo>
                  <a:cubicBezTo>
                    <a:pt x="1553" y="2625"/>
                    <a:pt x="1575" y="2602"/>
                    <a:pt x="1598" y="2579"/>
                  </a:cubicBezTo>
                  <a:cubicBezTo>
                    <a:pt x="1621" y="2579"/>
                    <a:pt x="1644" y="2579"/>
                    <a:pt x="1667" y="2557"/>
                  </a:cubicBezTo>
                  <a:cubicBezTo>
                    <a:pt x="1690" y="2534"/>
                    <a:pt x="1735" y="2534"/>
                    <a:pt x="1758" y="2511"/>
                  </a:cubicBezTo>
                  <a:cubicBezTo>
                    <a:pt x="1849" y="2465"/>
                    <a:pt x="1918" y="2420"/>
                    <a:pt x="1986" y="2374"/>
                  </a:cubicBezTo>
                  <a:cubicBezTo>
                    <a:pt x="2123" y="2305"/>
                    <a:pt x="2260" y="2214"/>
                    <a:pt x="2397" y="2123"/>
                  </a:cubicBezTo>
                  <a:cubicBezTo>
                    <a:pt x="2557" y="2032"/>
                    <a:pt x="2694" y="1940"/>
                    <a:pt x="2831" y="1849"/>
                  </a:cubicBezTo>
                  <a:cubicBezTo>
                    <a:pt x="2899" y="1803"/>
                    <a:pt x="2968" y="1758"/>
                    <a:pt x="3036" y="1712"/>
                  </a:cubicBezTo>
                  <a:cubicBezTo>
                    <a:pt x="3082" y="1689"/>
                    <a:pt x="3128" y="1666"/>
                    <a:pt x="3150" y="1644"/>
                  </a:cubicBezTo>
                  <a:cubicBezTo>
                    <a:pt x="3173" y="1644"/>
                    <a:pt x="3173" y="1621"/>
                    <a:pt x="3173" y="1621"/>
                  </a:cubicBezTo>
                  <a:lnTo>
                    <a:pt x="3196" y="1621"/>
                  </a:lnTo>
                  <a:cubicBezTo>
                    <a:pt x="3219" y="1598"/>
                    <a:pt x="3242" y="1598"/>
                    <a:pt x="3287" y="1575"/>
                  </a:cubicBezTo>
                  <a:cubicBezTo>
                    <a:pt x="3333" y="1552"/>
                    <a:pt x="3356" y="1461"/>
                    <a:pt x="3333" y="1415"/>
                  </a:cubicBezTo>
                  <a:cubicBezTo>
                    <a:pt x="3333" y="1392"/>
                    <a:pt x="3333" y="1392"/>
                    <a:pt x="3333" y="1392"/>
                  </a:cubicBezTo>
                  <a:lnTo>
                    <a:pt x="3379" y="1392"/>
                  </a:lnTo>
                  <a:cubicBezTo>
                    <a:pt x="3401" y="1370"/>
                    <a:pt x="3424" y="1370"/>
                    <a:pt x="3447" y="1347"/>
                  </a:cubicBezTo>
                  <a:cubicBezTo>
                    <a:pt x="3447" y="1324"/>
                    <a:pt x="3470" y="1324"/>
                    <a:pt x="3470" y="1301"/>
                  </a:cubicBezTo>
                  <a:cubicBezTo>
                    <a:pt x="3516" y="1278"/>
                    <a:pt x="3538" y="1256"/>
                    <a:pt x="3561" y="1233"/>
                  </a:cubicBezTo>
                  <a:cubicBezTo>
                    <a:pt x="3630" y="1164"/>
                    <a:pt x="3675" y="1119"/>
                    <a:pt x="3744" y="1050"/>
                  </a:cubicBezTo>
                  <a:cubicBezTo>
                    <a:pt x="3744" y="1050"/>
                    <a:pt x="3767" y="1027"/>
                    <a:pt x="3790" y="1004"/>
                  </a:cubicBezTo>
                  <a:cubicBezTo>
                    <a:pt x="3835" y="959"/>
                    <a:pt x="3881" y="936"/>
                    <a:pt x="3904" y="890"/>
                  </a:cubicBezTo>
                  <a:cubicBezTo>
                    <a:pt x="3949" y="867"/>
                    <a:pt x="3995" y="822"/>
                    <a:pt x="4018" y="776"/>
                  </a:cubicBezTo>
                  <a:cubicBezTo>
                    <a:pt x="4018" y="753"/>
                    <a:pt x="4018" y="753"/>
                    <a:pt x="4018" y="731"/>
                  </a:cubicBezTo>
                  <a:cubicBezTo>
                    <a:pt x="4041" y="708"/>
                    <a:pt x="4063" y="685"/>
                    <a:pt x="4086" y="685"/>
                  </a:cubicBezTo>
                  <a:cubicBezTo>
                    <a:pt x="4086" y="662"/>
                    <a:pt x="4109" y="616"/>
                    <a:pt x="4132" y="594"/>
                  </a:cubicBezTo>
                  <a:cubicBezTo>
                    <a:pt x="4132" y="571"/>
                    <a:pt x="4132" y="548"/>
                    <a:pt x="4132" y="502"/>
                  </a:cubicBezTo>
                  <a:cubicBezTo>
                    <a:pt x="4132" y="479"/>
                    <a:pt x="4132" y="434"/>
                    <a:pt x="4109" y="411"/>
                  </a:cubicBezTo>
                  <a:cubicBezTo>
                    <a:pt x="4132" y="388"/>
                    <a:pt x="4132" y="388"/>
                    <a:pt x="4132" y="365"/>
                  </a:cubicBezTo>
                  <a:cubicBezTo>
                    <a:pt x="4132" y="320"/>
                    <a:pt x="4132" y="251"/>
                    <a:pt x="4086" y="228"/>
                  </a:cubicBezTo>
                  <a:cubicBezTo>
                    <a:pt x="4063" y="206"/>
                    <a:pt x="4041" y="206"/>
                    <a:pt x="4018" y="183"/>
                  </a:cubicBezTo>
                  <a:lnTo>
                    <a:pt x="4041" y="183"/>
                  </a:lnTo>
                  <a:cubicBezTo>
                    <a:pt x="4063" y="137"/>
                    <a:pt x="4041" y="91"/>
                    <a:pt x="4018" y="46"/>
                  </a:cubicBezTo>
                  <a:cubicBezTo>
                    <a:pt x="4018" y="23"/>
                    <a:pt x="3972" y="0"/>
                    <a:pt x="392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59" name="Google Shape;7459;p25"/>
            <p:cNvSpPr/>
            <p:nvPr/>
          </p:nvSpPr>
          <p:spPr>
            <a:xfrm>
              <a:off x="785996" y="479595"/>
              <a:ext cx="94540" cy="136612"/>
            </a:xfrm>
            <a:custGeom>
              <a:avLst/>
              <a:gdLst/>
              <a:ahLst/>
              <a:cxnLst/>
              <a:rect l="l" t="t" r="r" b="b"/>
              <a:pathLst>
                <a:path w="2101" h="3036" extrusionOk="0">
                  <a:moveTo>
                    <a:pt x="343" y="0"/>
                  </a:moveTo>
                  <a:cubicBezTo>
                    <a:pt x="321" y="0"/>
                    <a:pt x="275" y="23"/>
                    <a:pt x="252" y="46"/>
                  </a:cubicBezTo>
                  <a:cubicBezTo>
                    <a:pt x="229" y="68"/>
                    <a:pt x="206" y="91"/>
                    <a:pt x="206" y="137"/>
                  </a:cubicBezTo>
                  <a:cubicBezTo>
                    <a:pt x="206" y="160"/>
                    <a:pt x="206" y="160"/>
                    <a:pt x="206" y="183"/>
                  </a:cubicBezTo>
                  <a:cubicBezTo>
                    <a:pt x="193" y="176"/>
                    <a:pt x="178" y="173"/>
                    <a:pt x="162" y="173"/>
                  </a:cubicBezTo>
                  <a:cubicBezTo>
                    <a:pt x="125" y="173"/>
                    <a:pt x="86" y="189"/>
                    <a:pt x="69" y="205"/>
                  </a:cubicBezTo>
                  <a:cubicBezTo>
                    <a:pt x="24" y="251"/>
                    <a:pt x="1" y="274"/>
                    <a:pt x="1" y="320"/>
                  </a:cubicBezTo>
                  <a:cubicBezTo>
                    <a:pt x="1" y="365"/>
                    <a:pt x="1" y="388"/>
                    <a:pt x="24" y="411"/>
                  </a:cubicBezTo>
                  <a:cubicBezTo>
                    <a:pt x="24" y="457"/>
                    <a:pt x="69" y="479"/>
                    <a:pt x="92" y="525"/>
                  </a:cubicBezTo>
                  <a:cubicBezTo>
                    <a:pt x="115" y="548"/>
                    <a:pt x="138" y="571"/>
                    <a:pt x="138" y="616"/>
                  </a:cubicBezTo>
                  <a:cubicBezTo>
                    <a:pt x="184" y="662"/>
                    <a:pt x="229" y="730"/>
                    <a:pt x="275" y="799"/>
                  </a:cubicBezTo>
                  <a:cubicBezTo>
                    <a:pt x="366" y="936"/>
                    <a:pt x="435" y="1096"/>
                    <a:pt x="526" y="1233"/>
                  </a:cubicBezTo>
                  <a:cubicBezTo>
                    <a:pt x="594" y="1392"/>
                    <a:pt x="663" y="1575"/>
                    <a:pt x="731" y="1735"/>
                  </a:cubicBezTo>
                  <a:cubicBezTo>
                    <a:pt x="800" y="1895"/>
                    <a:pt x="868" y="2054"/>
                    <a:pt x="914" y="2237"/>
                  </a:cubicBezTo>
                  <a:cubicBezTo>
                    <a:pt x="982" y="2397"/>
                    <a:pt x="1028" y="2579"/>
                    <a:pt x="1097" y="2762"/>
                  </a:cubicBezTo>
                  <a:cubicBezTo>
                    <a:pt x="1119" y="2808"/>
                    <a:pt x="1142" y="2853"/>
                    <a:pt x="1165" y="2899"/>
                  </a:cubicBezTo>
                  <a:cubicBezTo>
                    <a:pt x="1188" y="2967"/>
                    <a:pt x="1234" y="3013"/>
                    <a:pt x="1302" y="3013"/>
                  </a:cubicBezTo>
                  <a:cubicBezTo>
                    <a:pt x="1325" y="3036"/>
                    <a:pt x="1371" y="3036"/>
                    <a:pt x="1393" y="3036"/>
                  </a:cubicBezTo>
                  <a:cubicBezTo>
                    <a:pt x="1462" y="3036"/>
                    <a:pt x="1507" y="3013"/>
                    <a:pt x="1553" y="2967"/>
                  </a:cubicBezTo>
                  <a:cubicBezTo>
                    <a:pt x="1599" y="2944"/>
                    <a:pt x="1622" y="2922"/>
                    <a:pt x="1667" y="2899"/>
                  </a:cubicBezTo>
                  <a:lnTo>
                    <a:pt x="1667" y="2899"/>
                  </a:lnTo>
                  <a:cubicBezTo>
                    <a:pt x="1644" y="2922"/>
                    <a:pt x="1644" y="2922"/>
                    <a:pt x="1644" y="2922"/>
                  </a:cubicBezTo>
                  <a:cubicBezTo>
                    <a:pt x="1667" y="2922"/>
                    <a:pt x="1667" y="2899"/>
                    <a:pt x="1690" y="2876"/>
                  </a:cubicBezTo>
                  <a:cubicBezTo>
                    <a:pt x="1736" y="2876"/>
                    <a:pt x="1781" y="2876"/>
                    <a:pt x="1827" y="2853"/>
                  </a:cubicBezTo>
                  <a:cubicBezTo>
                    <a:pt x="1873" y="2830"/>
                    <a:pt x="1918" y="2785"/>
                    <a:pt x="1941" y="2739"/>
                  </a:cubicBezTo>
                  <a:cubicBezTo>
                    <a:pt x="1964" y="2739"/>
                    <a:pt x="1987" y="2716"/>
                    <a:pt x="2010" y="2716"/>
                  </a:cubicBezTo>
                  <a:lnTo>
                    <a:pt x="1987" y="2716"/>
                  </a:lnTo>
                  <a:cubicBezTo>
                    <a:pt x="2032" y="2716"/>
                    <a:pt x="2055" y="2693"/>
                    <a:pt x="2078" y="2671"/>
                  </a:cubicBezTo>
                  <a:cubicBezTo>
                    <a:pt x="2078" y="2648"/>
                    <a:pt x="2101" y="2625"/>
                    <a:pt x="2078" y="2602"/>
                  </a:cubicBezTo>
                  <a:cubicBezTo>
                    <a:pt x="2078" y="2556"/>
                    <a:pt x="2055" y="2534"/>
                    <a:pt x="2032" y="2511"/>
                  </a:cubicBezTo>
                  <a:lnTo>
                    <a:pt x="1987" y="2511"/>
                  </a:lnTo>
                  <a:cubicBezTo>
                    <a:pt x="1987" y="2488"/>
                    <a:pt x="1987" y="2488"/>
                    <a:pt x="1987" y="2465"/>
                  </a:cubicBezTo>
                  <a:cubicBezTo>
                    <a:pt x="2010" y="2419"/>
                    <a:pt x="1987" y="2374"/>
                    <a:pt x="1987" y="2328"/>
                  </a:cubicBezTo>
                  <a:cubicBezTo>
                    <a:pt x="1964" y="2260"/>
                    <a:pt x="1918" y="2214"/>
                    <a:pt x="1895" y="2168"/>
                  </a:cubicBezTo>
                  <a:cubicBezTo>
                    <a:pt x="1850" y="2100"/>
                    <a:pt x="1827" y="2031"/>
                    <a:pt x="1804" y="1963"/>
                  </a:cubicBezTo>
                  <a:cubicBezTo>
                    <a:pt x="1759" y="1872"/>
                    <a:pt x="1713" y="1803"/>
                    <a:pt x="1690" y="1735"/>
                  </a:cubicBezTo>
                  <a:cubicBezTo>
                    <a:pt x="1622" y="1643"/>
                    <a:pt x="1576" y="1552"/>
                    <a:pt x="1530" y="1461"/>
                  </a:cubicBezTo>
                  <a:cubicBezTo>
                    <a:pt x="1416" y="1301"/>
                    <a:pt x="1302" y="1141"/>
                    <a:pt x="1188" y="982"/>
                  </a:cubicBezTo>
                  <a:cubicBezTo>
                    <a:pt x="1165" y="913"/>
                    <a:pt x="1119" y="845"/>
                    <a:pt x="1074" y="776"/>
                  </a:cubicBezTo>
                  <a:cubicBezTo>
                    <a:pt x="1051" y="753"/>
                    <a:pt x="1028" y="730"/>
                    <a:pt x="1005" y="708"/>
                  </a:cubicBezTo>
                  <a:cubicBezTo>
                    <a:pt x="982" y="662"/>
                    <a:pt x="937" y="616"/>
                    <a:pt x="891" y="571"/>
                  </a:cubicBezTo>
                  <a:cubicBezTo>
                    <a:pt x="868" y="548"/>
                    <a:pt x="823" y="548"/>
                    <a:pt x="800" y="548"/>
                  </a:cubicBezTo>
                  <a:cubicBezTo>
                    <a:pt x="754" y="479"/>
                    <a:pt x="709" y="434"/>
                    <a:pt x="663" y="365"/>
                  </a:cubicBezTo>
                  <a:cubicBezTo>
                    <a:pt x="640" y="342"/>
                    <a:pt x="617" y="320"/>
                    <a:pt x="617" y="297"/>
                  </a:cubicBezTo>
                  <a:cubicBezTo>
                    <a:pt x="572" y="205"/>
                    <a:pt x="526" y="137"/>
                    <a:pt x="458" y="68"/>
                  </a:cubicBezTo>
                  <a:cubicBezTo>
                    <a:pt x="435" y="23"/>
                    <a:pt x="389" y="0"/>
                    <a:pt x="34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60" name="Google Shape;7460;p25"/>
            <p:cNvSpPr/>
            <p:nvPr/>
          </p:nvSpPr>
          <p:spPr>
            <a:xfrm>
              <a:off x="608346" y="362465"/>
              <a:ext cx="273225" cy="246541"/>
            </a:xfrm>
            <a:custGeom>
              <a:avLst/>
              <a:gdLst/>
              <a:ahLst/>
              <a:cxnLst/>
              <a:rect l="l" t="t" r="r" b="b"/>
              <a:pathLst>
                <a:path w="6072" h="5479" extrusionOk="0">
                  <a:moveTo>
                    <a:pt x="3972" y="2786"/>
                  </a:moveTo>
                  <a:cubicBezTo>
                    <a:pt x="3972" y="2799"/>
                    <a:pt x="3980" y="2805"/>
                    <a:pt x="3986" y="2807"/>
                  </a:cubicBezTo>
                  <a:lnTo>
                    <a:pt x="3986" y="2807"/>
                  </a:lnTo>
                  <a:cubicBezTo>
                    <a:pt x="3981" y="2800"/>
                    <a:pt x="3977" y="2793"/>
                    <a:pt x="3972" y="2786"/>
                  </a:cubicBezTo>
                  <a:close/>
                  <a:moveTo>
                    <a:pt x="183" y="1"/>
                  </a:moveTo>
                  <a:cubicBezTo>
                    <a:pt x="137" y="24"/>
                    <a:pt x="92" y="47"/>
                    <a:pt x="46" y="47"/>
                  </a:cubicBezTo>
                  <a:cubicBezTo>
                    <a:pt x="23" y="69"/>
                    <a:pt x="0" y="92"/>
                    <a:pt x="0" y="138"/>
                  </a:cubicBezTo>
                  <a:cubicBezTo>
                    <a:pt x="23" y="161"/>
                    <a:pt x="46" y="184"/>
                    <a:pt x="92" y="184"/>
                  </a:cubicBezTo>
                  <a:cubicBezTo>
                    <a:pt x="137" y="161"/>
                    <a:pt x="160" y="138"/>
                    <a:pt x="206" y="138"/>
                  </a:cubicBezTo>
                  <a:lnTo>
                    <a:pt x="388" y="138"/>
                  </a:lnTo>
                  <a:cubicBezTo>
                    <a:pt x="457" y="161"/>
                    <a:pt x="502" y="161"/>
                    <a:pt x="548" y="161"/>
                  </a:cubicBezTo>
                  <a:cubicBezTo>
                    <a:pt x="594" y="184"/>
                    <a:pt x="639" y="184"/>
                    <a:pt x="685" y="206"/>
                  </a:cubicBezTo>
                  <a:cubicBezTo>
                    <a:pt x="776" y="229"/>
                    <a:pt x="868" y="275"/>
                    <a:pt x="959" y="298"/>
                  </a:cubicBezTo>
                  <a:cubicBezTo>
                    <a:pt x="1073" y="343"/>
                    <a:pt x="1164" y="389"/>
                    <a:pt x="1256" y="435"/>
                  </a:cubicBezTo>
                  <a:cubicBezTo>
                    <a:pt x="1347" y="480"/>
                    <a:pt x="1438" y="526"/>
                    <a:pt x="1530" y="572"/>
                  </a:cubicBezTo>
                  <a:cubicBezTo>
                    <a:pt x="1621" y="617"/>
                    <a:pt x="1712" y="686"/>
                    <a:pt x="1781" y="731"/>
                  </a:cubicBezTo>
                  <a:cubicBezTo>
                    <a:pt x="1872" y="800"/>
                    <a:pt x="1940" y="845"/>
                    <a:pt x="2032" y="914"/>
                  </a:cubicBezTo>
                  <a:cubicBezTo>
                    <a:pt x="2100" y="960"/>
                    <a:pt x="2169" y="1005"/>
                    <a:pt x="2237" y="1051"/>
                  </a:cubicBezTo>
                  <a:cubicBezTo>
                    <a:pt x="2237" y="1074"/>
                    <a:pt x="2237" y="1074"/>
                    <a:pt x="2260" y="1074"/>
                  </a:cubicBezTo>
                  <a:lnTo>
                    <a:pt x="2237" y="1074"/>
                  </a:lnTo>
                  <a:cubicBezTo>
                    <a:pt x="2283" y="1097"/>
                    <a:pt x="2328" y="1119"/>
                    <a:pt x="2351" y="1165"/>
                  </a:cubicBezTo>
                  <a:cubicBezTo>
                    <a:pt x="2374" y="1165"/>
                    <a:pt x="2374" y="1165"/>
                    <a:pt x="2397" y="1188"/>
                  </a:cubicBezTo>
                  <a:cubicBezTo>
                    <a:pt x="2374" y="1165"/>
                    <a:pt x="2374" y="1165"/>
                    <a:pt x="2374" y="1165"/>
                  </a:cubicBezTo>
                  <a:lnTo>
                    <a:pt x="2374" y="1165"/>
                  </a:lnTo>
                  <a:cubicBezTo>
                    <a:pt x="2488" y="1256"/>
                    <a:pt x="2602" y="1348"/>
                    <a:pt x="2716" y="1439"/>
                  </a:cubicBezTo>
                  <a:cubicBezTo>
                    <a:pt x="2853" y="1553"/>
                    <a:pt x="2968" y="1667"/>
                    <a:pt x="3082" y="1781"/>
                  </a:cubicBezTo>
                  <a:cubicBezTo>
                    <a:pt x="3310" y="1987"/>
                    <a:pt x="3492" y="2238"/>
                    <a:pt x="3698" y="2466"/>
                  </a:cubicBezTo>
                  <a:cubicBezTo>
                    <a:pt x="3789" y="2580"/>
                    <a:pt x="3903" y="2694"/>
                    <a:pt x="3995" y="2808"/>
                  </a:cubicBezTo>
                  <a:cubicBezTo>
                    <a:pt x="3995" y="2808"/>
                    <a:pt x="3991" y="2808"/>
                    <a:pt x="3986" y="2807"/>
                  </a:cubicBezTo>
                  <a:lnTo>
                    <a:pt x="3986" y="2807"/>
                  </a:lnTo>
                  <a:cubicBezTo>
                    <a:pt x="4075" y="2935"/>
                    <a:pt x="4182" y="3044"/>
                    <a:pt x="4269" y="3174"/>
                  </a:cubicBezTo>
                  <a:cubicBezTo>
                    <a:pt x="4360" y="3311"/>
                    <a:pt x="4474" y="3448"/>
                    <a:pt x="4565" y="3607"/>
                  </a:cubicBezTo>
                  <a:cubicBezTo>
                    <a:pt x="4657" y="3744"/>
                    <a:pt x="4725" y="3881"/>
                    <a:pt x="4816" y="4041"/>
                  </a:cubicBezTo>
                  <a:cubicBezTo>
                    <a:pt x="4908" y="4178"/>
                    <a:pt x="4976" y="4315"/>
                    <a:pt x="5067" y="4452"/>
                  </a:cubicBezTo>
                  <a:cubicBezTo>
                    <a:pt x="5136" y="4589"/>
                    <a:pt x="5204" y="4726"/>
                    <a:pt x="5273" y="4840"/>
                  </a:cubicBezTo>
                  <a:cubicBezTo>
                    <a:pt x="5341" y="4954"/>
                    <a:pt x="5410" y="5091"/>
                    <a:pt x="5455" y="5205"/>
                  </a:cubicBezTo>
                  <a:cubicBezTo>
                    <a:pt x="5478" y="5251"/>
                    <a:pt x="5501" y="5274"/>
                    <a:pt x="5501" y="5319"/>
                  </a:cubicBezTo>
                  <a:cubicBezTo>
                    <a:pt x="5501" y="5365"/>
                    <a:pt x="5524" y="5411"/>
                    <a:pt x="5570" y="5433"/>
                  </a:cubicBezTo>
                  <a:cubicBezTo>
                    <a:pt x="5570" y="5433"/>
                    <a:pt x="5592" y="5456"/>
                    <a:pt x="5592" y="5456"/>
                  </a:cubicBezTo>
                  <a:cubicBezTo>
                    <a:pt x="5638" y="5479"/>
                    <a:pt x="5638" y="5479"/>
                    <a:pt x="5684" y="5479"/>
                  </a:cubicBezTo>
                  <a:cubicBezTo>
                    <a:pt x="5707" y="5479"/>
                    <a:pt x="5729" y="5479"/>
                    <a:pt x="5752" y="5456"/>
                  </a:cubicBezTo>
                  <a:cubicBezTo>
                    <a:pt x="5821" y="5433"/>
                    <a:pt x="5866" y="5433"/>
                    <a:pt x="5912" y="5411"/>
                  </a:cubicBezTo>
                  <a:cubicBezTo>
                    <a:pt x="5958" y="5388"/>
                    <a:pt x="5980" y="5388"/>
                    <a:pt x="6003" y="5342"/>
                  </a:cubicBezTo>
                  <a:cubicBezTo>
                    <a:pt x="6049" y="5296"/>
                    <a:pt x="6072" y="5228"/>
                    <a:pt x="6049" y="5159"/>
                  </a:cubicBezTo>
                  <a:cubicBezTo>
                    <a:pt x="6026" y="5091"/>
                    <a:pt x="6003" y="5045"/>
                    <a:pt x="5980" y="4977"/>
                  </a:cubicBezTo>
                  <a:cubicBezTo>
                    <a:pt x="5912" y="4840"/>
                    <a:pt x="5843" y="4726"/>
                    <a:pt x="5775" y="4589"/>
                  </a:cubicBezTo>
                  <a:cubicBezTo>
                    <a:pt x="5752" y="4543"/>
                    <a:pt x="5729" y="4498"/>
                    <a:pt x="5707" y="4475"/>
                  </a:cubicBezTo>
                  <a:cubicBezTo>
                    <a:pt x="5661" y="4383"/>
                    <a:pt x="5638" y="4315"/>
                    <a:pt x="5592" y="4224"/>
                  </a:cubicBezTo>
                  <a:cubicBezTo>
                    <a:pt x="5547" y="4155"/>
                    <a:pt x="5501" y="4064"/>
                    <a:pt x="5455" y="3973"/>
                  </a:cubicBezTo>
                  <a:cubicBezTo>
                    <a:pt x="5364" y="3836"/>
                    <a:pt x="5273" y="3676"/>
                    <a:pt x="5204" y="3539"/>
                  </a:cubicBezTo>
                  <a:cubicBezTo>
                    <a:pt x="5113" y="3379"/>
                    <a:pt x="5022" y="3219"/>
                    <a:pt x="4930" y="3082"/>
                  </a:cubicBezTo>
                  <a:cubicBezTo>
                    <a:pt x="4816" y="2900"/>
                    <a:pt x="4702" y="2717"/>
                    <a:pt x="4565" y="2557"/>
                  </a:cubicBezTo>
                  <a:cubicBezTo>
                    <a:pt x="4451" y="2398"/>
                    <a:pt x="4314" y="2238"/>
                    <a:pt x="4200" y="2055"/>
                  </a:cubicBezTo>
                  <a:cubicBezTo>
                    <a:pt x="4132" y="1987"/>
                    <a:pt x="4063" y="1918"/>
                    <a:pt x="4017" y="1827"/>
                  </a:cubicBezTo>
                  <a:cubicBezTo>
                    <a:pt x="3949" y="1781"/>
                    <a:pt x="3903" y="1713"/>
                    <a:pt x="3835" y="1667"/>
                  </a:cubicBezTo>
                  <a:cubicBezTo>
                    <a:pt x="3766" y="1599"/>
                    <a:pt x="3698" y="1530"/>
                    <a:pt x="3607" y="1462"/>
                  </a:cubicBezTo>
                  <a:cubicBezTo>
                    <a:pt x="3538" y="1393"/>
                    <a:pt x="3447" y="1348"/>
                    <a:pt x="3378" y="1279"/>
                  </a:cubicBezTo>
                  <a:cubicBezTo>
                    <a:pt x="3333" y="1256"/>
                    <a:pt x="3287" y="1211"/>
                    <a:pt x="3241" y="1165"/>
                  </a:cubicBezTo>
                  <a:cubicBezTo>
                    <a:pt x="3207" y="1142"/>
                    <a:pt x="3167" y="1131"/>
                    <a:pt x="3130" y="1131"/>
                  </a:cubicBezTo>
                  <a:cubicBezTo>
                    <a:pt x="3093" y="1131"/>
                    <a:pt x="3059" y="1142"/>
                    <a:pt x="3036" y="1165"/>
                  </a:cubicBezTo>
                  <a:cubicBezTo>
                    <a:pt x="2990" y="1211"/>
                    <a:pt x="2990" y="1234"/>
                    <a:pt x="2990" y="1279"/>
                  </a:cubicBezTo>
                  <a:cubicBezTo>
                    <a:pt x="2945" y="1234"/>
                    <a:pt x="2899" y="1188"/>
                    <a:pt x="2853" y="1165"/>
                  </a:cubicBezTo>
                  <a:cubicBezTo>
                    <a:pt x="2785" y="1119"/>
                    <a:pt x="2739" y="1074"/>
                    <a:pt x="2671" y="1028"/>
                  </a:cubicBezTo>
                  <a:cubicBezTo>
                    <a:pt x="2579" y="937"/>
                    <a:pt x="2465" y="868"/>
                    <a:pt x="2351" y="777"/>
                  </a:cubicBezTo>
                  <a:cubicBezTo>
                    <a:pt x="2351" y="777"/>
                    <a:pt x="2351" y="777"/>
                    <a:pt x="2351" y="800"/>
                  </a:cubicBezTo>
                  <a:cubicBezTo>
                    <a:pt x="2283" y="731"/>
                    <a:pt x="2214" y="686"/>
                    <a:pt x="2146" y="640"/>
                  </a:cubicBezTo>
                  <a:cubicBezTo>
                    <a:pt x="2100" y="594"/>
                    <a:pt x="2032" y="572"/>
                    <a:pt x="1963" y="526"/>
                  </a:cubicBezTo>
                  <a:cubicBezTo>
                    <a:pt x="1826" y="435"/>
                    <a:pt x="1689" y="366"/>
                    <a:pt x="1552" y="298"/>
                  </a:cubicBezTo>
                  <a:cubicBezTo>
                    <a:pt x="1484" y="275"/>
                    <a:pt x="1393" y="252"/>
                    <a:pt x="1324" y="206"/>
                  </a:cubicBezTo>
                  <a:cubicBezTo>
                    <a:pt x="1256" y="184"/>
                    <a:pt x="1164" y="138"/>
                    <a:pt x="1096" y="115"/>
                  </a:cubicBezTo>
                  <a:cubicBezTo>
                    <a:pt x="1050" y="115"/>
                    <a:pt x="1027" y="92"/>
                    <a:pt x="982" y="92"/>
                  </a:cubicBezTo>
                  <a:cubicBezTo>
                    <a:pt x="936" y="69"/>
                    <a:pt x="890" y="69"/>
                    <a:pt x="868" y="69"/>
                  </a:cubicBezTo>
                  <a:cubicBezTo>
                    <a:pt x="799" y="47"/>
                    <a:pt x="731" y="24"/>
                    <a:pt x="662" y="24"/>
                  </a:cubicBezTo>
                  <a:cubicBezTo>
                    <a:pt x="548" y="1"/>
                    <a:pt x="457" y="1"/>
                    <a:pt x="34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61" name="Google Shape;7461;p25"/>
            <p:cNvSpPr/>
            <p:nvPr/>
          </p:nvSpPr>
          <p:spPr>
            <a:xfrm>
              <a:off x="644299" y="361475"/>
              <a:ext cx="154071" cy="103764"/>
            </a:xfrm>
            <a:custGeom>
              <a:avLst/>
              <a:gdLst/>
              <a:ahLst/>
              <a:cxnLst/>
              <a:rect l="l" t="t" r="r" b="b"/>
              <a:pathLst>
                <a:path w="3424" h="2306" extrusionOk="0">
                  <a:moveTo>
                    <a:pt x="1096" y="525"/>
                  </a:moveTo>
                  <a:cubicBezTo>
                    <a:pt x="1096" y="525"/>
                    <a:pt x="1119" y="548"/>
                    <a:pt x="1119" y="548"/>
                  </a:cubicBezTo>
                  <a:cubicBezTo>
                    <a:pt x="1119" y="548"/>
                    <a:pt x="1096" y="548"/>
                    <a:pt x="1096" y="525"/>
                  </a:cubicBezTo>
                  <a:close/>
                  <a:moveTo>
                    <a:pt x="46" y="0"/>
                  </a:moveTo>
                  <a:cubicBezTo>
                    <a:pt x="23" y="23"/>
                    <a:pt x="0" y="69"/>
                    <a:pt x="23" y="114"/>
                  </a:cubicBezTo>
                  <a:cubicBezTo>
                    <a:pt x="23" y="160"/>
                    <a:pt x="69" y="183"/>
                    <a:pt x="114" y="183"/>
                  </a:cubicBezTo>
                  <a:cubicBezTo>
                    <a:pt x="137" y="183"/>
                    <a:pt x="183" y="206"/>
                    <a:pt x="206" y="206"/>
                  </a:cubicBezTo>
                  <a:cubicBezTo>
                    <a:pt x="297" y="228"/>
                    <a:pt x="365" y="251"/>
                    <a:pt x="457" y="274"/>
                  </a:cubicBezTo>
                  <a:cubicBezTo>
                    <a:pt x="479" y="274"/>
                    <a:pt x="525" y="297"/>
                    <a:pt x="548" y="320"/>
                  </a:cubicBezTo>
                  <a:cubicBezTo>
                    <a:pt x="616" y="342"/>
                    <a:pt x="685" y="365"/>
                    <a:pt x="731" y="388"/>
                  </a:cubicBezTo>
                  <a:cubicBezTo>
                    <a:pt x="845" y="457"/>
                    <a:pt x="982" y="525"/>
                    <a:pt x="1073" y="594"/>
                  </a:cubicBezTo>
                  <a:cubicBezTo>
                    <a:pt x="1187" y="662"/>
                    <a:pt x="1301" y="731"/>
                    <a:pt x="1415" y="822"/>
                  </a:cubicBezTo>
                  <a:cubicBezTo>
                    <a:pt x="1529" y="890"/>
                    <a:pt x="1621" y="959"/>
                    <a:pt x="1735" y="1027"/>
                  </a:cubicBezTo>
                  <a:cubicBezTo>
                    <a:pt x="1735" y="1027"/>
                    <a:pt x="1735" y="1027"/>
                    <a:pt x="1735" y="1027"/>
                  </a:cubicBezTo>
                  <a:lnTo>
                    <a:pt x="1735" y="1027"/>
                  </a:lnTo>
                  <a:lnTo>
                    <a:pt x="1758" y="1050"/>
                  </a:lnTo>
                  <a:cubicBezTo>
                    <a:pt x="1758" y="1045"/>
                    <a:pt x="1757" y="1041"/>
                    <a:pt x="1755" y="1038"/>
                  </a:cubicBezTo>
                  <a:lnTo>
                    <a:pt x="1755" y="1038"/>
                  </a:lnTo>
                  <a:cubicBezTo>
                    <a:pt x="1788" y="1058"/>
                    <a:pt x="1810" y="1080"/>
                    <a:pt x="1849" y="1119"/>
                  </a:cubicBezTo>
                  <a:cubicBezTo>
                    <a:pt x="1872" y="1141"/>
                    <a:pt x="1895" y="1164"/>
                    <a:pt x="1940" y="1210"/>
                  </a:cubicBezTo>
                  <a:cubicBezTo>
                    <a:pt x="1986" y="1233"/>
                    <a:pt x="2009" y="1278"/>
                    <a:pt x="2054" y="1324"/>
                  </a:cubicBezTo>
                  <a:cubicBezTo>
                    <a:pt x="2100" y="1347"/>
                    <a:pt x="2123" y="1392"/>
                    <a:pt x="2169" y="1415"/>
                  </a:cubicBezTo>
                  <a:cubicBezTo>
                    <a:pt x="2191" y="1438"/>
                    <a:pt x="2214" y="1461"/>
                    <a:pt x="2237" y="1461"/>
                  </a:cubicBezTo>
                  <a:cubicBezTo>
                    <a:pt x="2260" y="1484"/>
                    <a:pt x="2283" y="1507"/>
                    <a:pt x="2305" y="1529"/>
                  </a:cubicBezTo>
                  <a:cubicBezTo>
                    <a:pt x="2328" y="1552"/>
                    <a:pt x="2328" y="1552"/>
                    <a:pt x="2351" y="1552"/>
                  </a:cubicBezTo>
                  <a:cubicBezTo>
                    <a:pt x="2374" y="1575"/>
                    <a:pt x="2374" y="1575"/>
                    <a:pt x="2397" y="1575"/>
                  </a:cubicBezTo>
                  <a:cubicBezTo>
                    <a:pt x="2410" y="1582"/>
                    <a:pt x="2424" y="1585"/>
                    <a:pt x="2436" y="1585"/>
                  </a:cubicBezTo>
                  <a:cubicBezTo>
                    <a:pt x="2467" y="1585"/>
                    <a:pt x="2495" y="1568"/>
                    <a:pt x="2511" y="1552"/>
                  </a:cubicBezTo>
                  <a:cubicBezTo>
                    <a:pt x="2557" y="1575"/>
                    <a:pt x="2579" y="1598"/>
                    <a:pt x="2602" y="1621"/>
                  </a:cubicBezTo>
                  <a:cubicBezTo>
                    <a:pt x="2625" y="1644"/>
                    <a:pt x="2625" y="1666"/>
                    <a:pt x="2648" y="1666"/>
                  </a:cubicBezTo>
                  <a:cubicBezTo>
                    <a:pt x="2648" y="1666"/>
                    <a:pt x="2648" y="1689"/>
                    <a:pt x="2671" y="1689"/>
                  </a:cubicBezTo>
                  <a:cubicBezTo>
                    <a:pt x="2671" y="1689"/>
                    <a:pt x="2693" y="1712"/>
                    <a:pt x="2693" y="1712"/>
                  </a:cubicBezTo>
                  <a:cubicBezTo>
                    <a:pt x="2716" y="1712"/>
                    <a:pt x="2739" y="1735"/>
                    <a:pt x="2739" y="1735"/>
                  </a:cubicBezTo>
                  <a:lnTo>
                    <a:pt x="2808" y="1735"/>
                  </a:lnTo>
                  <a:cubicBezTo>
                    <a:pt x="2830" y="1780"/>
                    <a:pt x="2853" y="1803"/>
                    <a:pt x="2899" y="1849"/>
                  </a:cubicBezTo>
                  <a:cubicBezTo>
                    <a:pt x="2990" y="1986"/>
                    <a:pt x="3082" y="2123"/>
                    <a:pt x="3173" y="2237"/>
                  </a:cubicBezTo>
                  <a:cubicBezTo>
                    <a:pt x="3196" y="2283"/>
                    <a:pt x="3218" y="2283"/>
                    <a:pt x="3264" y="2305"/>
                  </a:cubicBezTo>
                  <a:cubicBezTo>
                    <a:pt x="3287" y="2305"/>
                    <a:pt x="3333" y="2305"/>
                    <a:pt x="3355" y="2283"/>
                  </a:cubicBezTo>
                  <a:cubicBezTo>
                    <a:pt x="3401" y="2260"/>
                    <a:pt x="3424" y="2169"/>
                    <a:pt x="3401" y="2123"/>
                  </a:cubicBezTo>
                  <a:cubicBezTo>
                    <a:pt x="3355" y="2054"/>
                    <a:pt x="3333" y="2009"/>
                    <a:pt x="3310" y="1963"/>
                  </a:cubicBezTo>
                  <a:cubicBezTo>
                    <a:pt x="3287" y="1917"/>
                    <a:pt x="3264" y="1895"/>
                    <a:pt x="3218" y="1849"/>
                  </a:cubicBezTo>
                  <a:cubicBezTo>
                    <a:pt x="3173" y="1758"/>
                    <a:pt x="3104" y="1689"/>
                    <a:pt x="3036" y="1621"/>
                  </a:cubicBezTo>
                  <a:cubicBezTo>
                    <a:pt x="2922" y="1461"/>
                    <a:pt x="2808" y="1324"/>
                    <a:pt x="2671" y="1210"/>
                  </a:cubicBezTo>
                  <a:cubicBezTo>
                    <a:pt x="2602" y="1141"/>
                    <a:pt x="2534" y="1073"/>
                    <a:pt x="2465" y="1004"/>
                  </a:cubicBezTo>
                  <a:cubicBezTo>
                    <a:pt x="2442" y="982"/>
                    <a:pt x="2397" y="959"/>
                    <a:pt x="2374" y="936"/>
                  </a:cubicBezTo>
                  <a:cubicBezTo>
                    <a:pt x="2351" y="913"/>
                    <a:pt x="2328" y="913"/>
                    <a:pt x="2305" y="890"/>
                  </a:cubicBezTo>
                  <a:cubicBezTo>
                    <a:pt x="2283" y="867"/>
                    <a:pt x="2260" y="867"/>
                    <a:pt x="2237" y="845"/>
                  </a:cubicBezTo>
                  <a:cubicBezTo>
                    <a:pt x="2123" y="776"/>
                    <a:pt x="2009" y="685"/>
                    <a:pt x="1872" y="639"/>
                  </a:cubicBezTo>
                  <a:cubicBezTo>
                    <a:pt x="1826" y="594"/>
                    <a:pt x="1758" y="548"/>
                    <a:pt x="1712" y="525"/>
                  </a:cubicBezTo>
                  <a:cubicBezTo>
                    <a:pt x="1644" y="479"/>
                    <a:pt x="1575" y="457"/>
                    <a:pt x="1507" y="411"/>
                  </a:cubicBezTo>
                  <a:cubicBezTo>
                    <a:pt x="1461" y="388"/>
                    <a:pt x="1438" y="388"/>
                    <a:pt x="1392" y="365"/>
                  </a:cubicBezTo>
                  <a:cubicBezTo>
                    <a:pt x="1347" y="365"/>
                    <a:pt x="1301" y="342"/>
                    <a:pt x="1255" y="342"/>
                  </a:cubicBezTo>
                  <a:cubicBezTo>
                    <a:pt x="1233" y="342"/>
                    <a:pt x="1210" y="342"/>
                    <a:pt x="1210" y="365"/>
                  </a:cubicBezTo>
                  <a:cubicBezTo>
                    <a:pt x="1187" y="342"/>
                    <a:pt x="1164" y="342"/>
                    <a:pt x="1164" y="342"/>
                  </a:cubicBezTo>
                  <a:cubicBezTo>
                    <a:pt x="1119" y="320"/>
                    <a:pt x="1096" y="297"/>
                    <a:pt x="1050" y="297"/>
                  </a:cubicBezTo>
                  <a:cubicBezTo>
                    <a:pt x="1050" y="274"/>
                    <a:pt x="1027" y="251"/>
                    <a:pt x="1027" y="251"/>
                  </a:cubicBezTo>
                  <a:cubicBezTo>
                    <a:pt x="982" y="228"/>
                    <a:pt x="936" y="228"/>
                    <a:pt x="890" y="206"/>
                  </a:cubicBezTo>
                  <a:cubicBezTo>
                    <a:pt x="867" y="206"/>
                    <a:pt x="822" y="206"/>
                    <a:pt x="799" y="183"/>
                  </a:cubicBezTo>
                  <a:lnTo>
                    <a:pt x="776" y="183"/>
                  </a:lnTo>
                  <a:cubicBezTo>
                    <a:pt x="731" y="160"/>
                    <a:pt x="685" y="160"/>
                    <a:pt x="639" y="137"/>
                  </a:cubicBezTo>
                  <a:cubicBezTo>
                    <a:pt x="571" y="114"/>
                    <a:pt x="525" y="91"/>
                    <a:pt x="457" y="69"/>
                  </a:cubicBezTo>
                  <a:cubicBezTo>
                    <a:pt x="388" y="69"/>
                    <a:pt x="320" y="23"/>
                    <a:pt x="251" y="23"/>
                  </a:cubicBezTo>
                  <a:cubicBezTo>
                    <a:pt x="228" y="23"/>
                    <a:pt x="206" y="0"/>
                    <a:pt x="18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62" name="Google Shape;7462;p25"/>
            <p:cNvSpPr/>
            <p:nvPr/>
          </p:nvSpPr>
          <p:spPr>
            <a:xfrm>
              <a:off x="766512" y="425147"/>
              <a:ext cx="77081" cy="105474"/>
            </a:xfrm>
            <a:custGeom>
              <a:avLst/>
              <a:gdLst/>
              <a:ahLst/>
              <a:cxnLst/>
              <a:rect l="l" t="t" r="r" b="b"/>
              <a:pathLst>
                <a:path w="1713" h="2344" extrusionOk="0">
                  <a:moveTo>
                    <a:pt x="46" y="0"/>
                  </a:moveTo>
                  <a:cubicBezTo>
                    <a:pt x="0" y="23"/>
                    <a:pt x="0" y="46"/>
                    <a:pt x="0" y="69"/>
                  </a:cubicBezTo>
                  <a:cubicBezTo>
                    <a:pt x="0" y="92"/>
                    <a:pt x="23" y="114"/>
                    <a:pt x="46" y="137"/>
                  </a:cubicBezTo>
                  <a:cubicBezTo>
                    <a:pt x="46" y="137"/>
                    <a:pt x="69" y="160"/>
                    <a:pt x="69" y="160"/>
                  </a:cubicBezTo>
                  <a:cubicBezTo>
                    <a:pt x="92" y="183"/>
                    <a:pt x="114" y="206"/>
                    <a:pt x="160" y="251"/>
                  </a:cubicBezTo>
                  <a:cubicBezTo>
                    <a:pt x="183" y="274"/>
                    <a:pt x="206" y="297"/>
                    <a:pt x="229" y="320"/>
                  </a:cubicBezTo>
                  <a:cubicBezTo>
                    <a:pt x="229" y="343"/>
                    <a:pt x="251" y="343"/>
                    <a:pt x="251" y="365"/>
                  </a:cubicBezTo>
                  <a:lnTo>
                    <a:pt x="274" y="365"/>
                  </a:lnTo>
                  <a:cubicBezTo>
                    <a:pt x="274" y="388"/>
                    <a:pt x="297" y="388"/>
                    <a:pt x="297" y="388"/>
                  </a:cubicBezTo>
                  <a:cubicBezTo>
                    <a:pt x="343" y="457"/>
                    <a:pt x="411" y="525"/>
                    <a:pt x="457" y="571"/>
                  </a:cubicBezTo>
                  <a:cubicBezTo>
                    <a:pt x="502" y="639"/>
                    <a:pt x="548" y="685"/>
                    <a:pt x="594" y="731"/>
                  </a:cubicBezTo>
                  <a:cubicBezTo>
                    <a:pt x="639" y="776"/>
                    <a:pt x="685" y="845"/>
                    <a:pt x="708" y="890"/>
                  </a:cubicBezTo>
                  <a:cubicBezTo>
                    <a:pt x="754" y="936"/>
                    <a:pt x="799" y="1005"/>
                    <a:pt x="845" y="1073"/>
                  </a:cubicBezTo>
                  <a:cubicBezTo>
                    <a:pt x="891" y="1142"/>
                    <a:pt x="936" y="1210"/>
                    <a:pt x="982" y="1278"/>
                  </a:cubicBezTo>
                  <a:cubicBezTo>
                    <a:pt x="1027" y="1347"/>
                    <a:pt x="1073" y="1415"/>
                    <a:pt x="1119" y="1484"/>
                  </a:cubicBezTo>
                  <a:cubicBezTo>
                    <a:pt x="1279" y="1758"/>
                    <a:pt x="1438" y="2032"/>
                    <a:pt x="1575" y="2306"/>
                  </a:cubicBezTo>
                  <a:cubicBezTo>
                    <a:pt x="1589" y="2332"/>
                    <a:pt x="1610" y="2343"/>
                    <a:pt x="1634" y="2343"/>
                  </a:cubicBezTo>
                  <a:cubicBezTo>
                    <a:pt x="1652" y="2343"/>
                    <a:pt x="1670" y="2338"/>
                    <a:pt x="1689" y="2328"/>
                  </a:cubicBezTo>
                  <a:cubicBezTo>
                    <a:pt x="1689" y="2328"/>
                    <a:pt x="1712" y="2306"/>
                    <a:pt x="1712" y="2306"/>
                  </a:cubicBezTo>
                  <a:cubicBezTo>
                    <a:pt x="1712" y="2283"/>
                    <a:pt x="1712" y="2260"/>
                    <a:pt x="1712" y="2237"/>
                  </a:cubicBezTo>
                  <a:cubicBezTo>
                    <a:pt x="1667" y="2146"/>
                    <a:pt x="1621" y="2055"/>
                    <a:pt x="1575" y="1963"/>
                  </a:cubicBezTo>
                  <a:cubicBezTo>
                    <a:pt x="1575" y="1963"/>
                    <a:pt x="1598" y="1940"/>
                    <a:pt x="1598" y="1918"/>
                  </a:cubicBezTo>
                  <a:cubicBezTo>
                    <a:pt x="1598" y="1895"/>
                    <a:pt x="1598" y="1895"/>
                    <a:pt x="1598" y="1895"/>
                  </a:cubicBezTo>
                  <a:cubicBezTo>
                    <a:pt x="1598" y="1872"/>
                    <a:pt x="1598" y="1872"/>
                    <a:pt x="1575" y="1849"/>
                  </a:cubicBezTo>
                  <a:cubicBezTo>
                    <a:pt x="1575" y="1849"/>
                    <a:pt x="1575" y="1826"/>
                    <a:pt x="1552" y="1803"/>
                  </a:cubicBezTo>
                  <a:cubicBezTo>
                    <a:pt x="1552" y="1758"/>
                    <a:pt x="1530" y="1712"/>
                    <a:pt x="1507" y="1667"/>
                  </a:cubicBezTo>
                  <a:cubicBezTo>
                    <a:pt x="1484" y="1644"/>
                    <a:pt x="1461" y="1598"/>
                    <a:pt x="1438" y="1552"/>
                  </a:cubicBezTo>
                  <a:cubicBezTo>
                    <a:pt x="1415" y="1507"/>
                    <a:pt x="1393" y="1484"/>
                    <a:pt x="1370" y="1438"/>
                  </a:cubicBezTo>
                  <a:cubicBezTo>
                    <a:pt x="1324" y="1393"/>
                    <a:pt x="1301" y="1347"/>
                    <a:pt x="1279" y="1301"/>
                  </a:cubicBezTo>
                  <a:cubicBezTo>
                    <a:pt x="1233" y="1256"/>
                    <a:pt x="1210" y="1233"/>
                    <a:pt x="1187" y="1187"/>
                  </a:cubicBezTo>
                  <a:cubicBezTo>
                    <a:pt x="1164" y="1164"/>
                    <a:pt x="1142" y="1119"/>
                    <a:pt x="1096" y="1073"/>
                  </a:cubicBezTo>
                  <a:cubicBezTo>
                    <a:pt x="1050" y="1005"/>
                    <a:pt x="982" y="936"/>
                    <a:pt x="936" y="868"/>
                  </a:cubicBezTo>
                  <a:cubicBezTo>
                    <a:pt x="868" y="776"/>
                    <a:pt x="799" y="708"/>
                    <a:pt x="731" y="639"/>
                  </a:cubicBezTo>
                  <a:cubicBezTo>
                    <a:pt x="685" y="548"/>
                    <a:pt x="617" y="480"/>
                    <a:pt x="548" y="411"/>
                  </a:cubicBezTo>
                  <a:cubicBezTo>
                    <a:pt x="502" y="365"/>
                    <a:pt x="434" y="297"/>
                    <a:pt x="388" y="251"/>
                  </a:cubicBezTo>
                  <a:cubicBezTo>
                    <a:pt x="320" y="183"/>
                    <a:pt x="251" y="114"/>
                    <a:pt x="183" y="69"/>
                  </a:cubicBezTo>
                  <a:cubicBezTo>
                    <a:pt x="160" y="46"/>
                    <a:pt x="137" y="23"/>
                    <a:pt x="11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63" name="Google Shape;7463;p25"/>
            <p:cNvSpPr/>
            <p:nvPr/>
          </p:nvSpPr>
          <p:spPr>
            <a:xfrm>
              <a:off x="603216" y="468255"/>
              <a:ext cx="202354" cy="143227"/>
            </a:xfrm>
            <a:custGeom>
              <a:avLst/>
              <a:gdLst/>
              <a:ahLst/>
              <a:cxnLst/>
              <a:rect l="l" t="t" r="r" b="b"/>
              <a:pathLst>
                <a:path w="4497" h="3183" extrusionOk="0">
                  <a:moveTo>
                    <a:pt x="4268" y="1"/>
                  </a:moveTo>
                  <a:cubicBezTo>
                    <a:pt x="4223" y="24"/>
                    <a:pt x="4200" y="47"/>
                    <a:pt x="4177" y="92"/>
                  </a:cubicBezTo>
                  <a:cubicBezTo>
                    <a:pt x="4131" y="138"/>
                    <a:pt x="4109" y="184"/>
                    <a:pt x="4063" y="229"/>
                  </a:cubicBezTo>
                  <a:cubicBezTo>
                    <a:pt x="4040" y="252"/>
                    <a:pt x="4017" y="298"/>
                    <a:pt x="3995" y="343"/>
                  </a:cubicBezTo>
                  <a:cubicBezTo>
                    <a:pt x="3949" y="412"/>
                    <a:pt x="3880" y="480"/>
                    <a:pt x="3835" y="572"/>
                  </a:cubicBezTo>
                  <a:cubicBezTo>
                    <a:pt x="3789" y="617"/>
                    <a:pt x="3743" y="663"/>
                    <a:pt x="3698" y="731"/>
                  </a:cubicBezTo>
                  <a:cubicBezTo>
                    <a:pt x="3652" y="777"/>
                    <a:pt x="3606" y="823"/>
                    <a:pt x="3561" y="891"/>
                  </a:cubicBezTo>
                  <a:cubicBezTo>
                    <a:pt x="3447" y="1005"/>
                    <a:pt x="3355" y="1097"/>
                    <a:pt x="3241" y="1211"/>
                  </a:cubicBezTo>
                  <a:cubicBezTo>
                    <a:pt x="3127" y="1302"/>
                    <a:pt x="3013" y="1393"/>
                    <a:pt x="2899" y="1507"/>
                  </a:cubicBezTo>
                  <a:cubicBezTo>
                    <a:pt x="2785" y="1576"/>
                    <a:pt x="2671" y="1667"/>
                    <a:pt x="2557" y="1758"/>
                  </a:cubicBezTo>
                  <a:cubicBezTo>
                    <a:pt x="2540" y="1775"/>
                    <a:pt x="2511" y="1804"/>
                    <a:pt x="2479" y="1827"/>
                  </a:cubicBezTo>
                  <a:lnTo>
                    <a:pt x="2479" y="1827"/>
                  </a:lnTo>
                  <a:cubicBezTo>
                    <a:pt x="2482" y="1827"/>
                    <a:pt x="2485" y="1827"/>
                    <a:pt x="2488" y="1827"/>
                  </a:cubicBezTo>
                  <a:cubicBezTo>
                    <a:pt x="2484" y="1827"/>
                    <a:pt x="2481" y="1828"/>
                    <a:pt x="2477" y="1829"/>
                  </a:cubicBezTo>
                  <a:lnTo>
                    <a:pt x="2477" y="1829"/>
                  </a:lnTo>
                  <a:cubicBezTo>
                    <a:pt x="2466" y="1836"/>
                    <a:pt x="2456" y="1843"/>
                    <a:pt x="2445" y="1849"/>
                  </a:cubicBezTo>
                  <a:lnTo>
                    <a:pt x="2445" y="1849"/>
                  </a:lnTo>
                  <a:cubicBezTo>
                    <a:pt x="2455" y="1839"/>
                    <a:pt x="2466" y="1832"/>
                    <a:pt x="2477" y="1829"/>
                  </a:cubicBezTo>
                  <a:lnTo>
                    <a:pt x="2477" y="1829"/>
                  </a:lnTo>
                  <a:cubicBezTo>
                    <a:pt x="2478" y="1828"/>
                    <a:pt x="2478" y="1828"/>
                    <a:pt x="2479" y="1827"/>
                  </a:cubicBezTo>
                  <a:lnTo>
                    <a:pt x="2479" y="1827"/>
                  </a:lnTo>
                  <a:cubicBezTo>
                    <a:pt x="2465" y="1827"/>
                    <a:pt x="2462" y="1830"/>
                    <a:pt x="2442" y="1850"/>
                  </a:cubicBezTo>
                  <a:cubicBezTo>
                    <a:pt x="2443" y="1849"/>
                    <a:pt x="2444" y="1849"/>
                    <a:pt x="2445" y="1849"/>
                  </a:cubicBezTo>
                  <a:lnTo>
                    <a:pt x="2445" y="1849"/>
                  </a:lnTo>
                  <a:cubicBezTo>
                    <a:pt x="2436" y="1856"/>
                    <a:pt x="2428" y="1864"/>
                    <a:pt x="2420" y="1873"/>
                  </a:cubicBezTo>
                  <a:cubicBezTo>
                    <a:pt x="2283" y="1964"/>
                    <a:pt x="2146" y="2055"/>
                    <a:pt x="2009" y="2124"/>
                  </a:cubicBezTo>
                  <a:cubicBezTo>
                    <a:pt x="1872" y="2215"/>
                    <a:pt x="1735" y="2306"/>
                    <a:pt x="1575" y="2375"/>
                  </a:cubicBezTo>
                  <a:cubicBezTo>
                    <a:pt x="1438" y="2466"/>
                    <a:pt x="1301" y="2535"/>
                    <a:pt x="1164" y="2603"/>
                  </a:cubicBezTo>
                  <a:cubicBezTo>
                    <a:pt x="1096" y="2649"/>
                    <a:pt x="1027" y="2671"/>
                    <a:pt x="959" y="2694"/>
                  </a:cubicBezTo>
                  <a:cubicBezTo>
                    <a:pt x="890" y="2740"/>
                    <a:pt x="822" y="2763"/>
                    <a:pt x="731" y="2808"/>
                  </a:cubicBezTo>
                  <a:cubicBezTo>
                    <a:pt x="685" y="2831"/>
                    <a:pt x="616" y="2854"/>
                    <a:pt x="548" y="2877"/>
                  </a:cubicBezTo>
                  <a:cubicBezTo>
                    <a:pt x="457" y="2923"/>
                    <a:pt x="388" y="2945"/>
                    <a:pt x="320" y="2968"/>
                  </a:cubicBezTo>
                  <a:cubicBezTo>
                    <a:pt x="274" y="2968"/>
                    <a:pt x="228" y="2991"/>
                    <a:pt x="183" y="2991"/>
                  </a:cubicBezTo>
                  <a:cubicBezTo>
                    <a:pt x="137" y="3014"/>
                    <a:pt x="91" y="3014"/>
                    <a:pt x="69" y="3037"/>
                  </a:cubicBezTo>
                  <a:cubicBezTo>
                    <a:pt x="46" y="3037"/>
                    <a:pt x="23" y="3060"/>
                    <a:pt x="0" y="3082"/>
                  </a:cubicBezTo>
                  <a:cubicBezTo>
                    <a:pt x="0" y="3082"/>
                    <a:pt x="0" y="3105"/>
                    <a:pt x="0" y="3128"/>
                  </a:cubicBezTo>
                  <a:cubicBezTo>
                    <a:pt x="17" y="3161"/>
                    <a:pt x="34" y="3183"/>
                    <a:pt x="59" y="3183"/>
                  </a:cubicBezTo>
                  <a:cubicBezTo>
                    <a:pt x="69" y="3183"/>
                    <a:pt x="79" y="3180"/>
                    <a:pt x="91" y="3174"/>
                  </a:cubicBezTo>
                  <a:cubicBezTo>
                    <a:pt x="137" y="3174"/>
                    <a:pt x="206" y="3151"/>
                    <a:pt x="251" y="3151"/>
                  </a:cubicBezTo>
                  <a:cubicBezTo>
                    <a:pt x="297" y="3128"/>
                    <a:pt x="365" y="3128"/>
                    <a:pt x="411" y="3128"/>
                  </a:cubicBezTo>
                  <a:cubicBezTo>
                    <a:pt x="457" y="3105"/>
                    <a:pt x="502" y="3105"/>
                    <a:pt x="571" y="3105"/>
                  </a:cubicBezTo>
                  <a:cubicBezTo>
                    <a:pt x="616" y="3082"/>
                    <a:pt x="662" y="3082"/>
                    <a:pt x="708" y="3060"/>
                  </a:cubicBezTo>
                  <a:cubicBezTo>
                    <a:pt x="753" y="3060"/>
                    <a:pt x="799" y="3037"/>
                    <a:pt x="845" y="3037"/>
                  </a:cubicBezTo>
                  <a:cubicBezTo>
                    <a:pt x="890" y="3014"/>
                    <a:pt x="959" y="3014"/>
                    <a:pt x="1004" y="2991"/>
                  </a:cubicBezTo>
                  <a:cubicBezTo>
                    <a:pt x="1119" y="2968"/>
                    <a:pt x="1210" y="2923"/>
                    <a:pt x="1324" y="2877"/>
                  </a:cubicBezTo>
                  <a:lnTo>
                    <a:pt x="1301" y="2877"/>
                  </a:lnTo>
                  <a:cubicBezTo>
                    <a:pt x="1415" y="2831"/>
                    <a:pt x="1552" y="2786"/>
                    <a:pt x="1666" y="2717"/>
                  </a:cubicBezTo>
                  <a:cubicBezTo>
                    <a:pt x="1803" y="2649"/>
                    <a:pt x="1917" y="2580"/>
                    <a:pt x="2032" y="2512"/>
                  </a:cubicBezTo>
                  <a:cubicBezTo>
                    <a:pt x="2146" y="2466"/>
                    <a:pt x="2260" y="2375"/>
                    <a:pt x="2374" y="2306"/>
                  </a:cubicBezTo>
                  <a:cubicBezTo>
                    <a:pt x="2488" y="2238"/>
                    <a:pt x="2602" y="2169"/>
                    <a:pt x="2716" y="2078"/>
                  </a:cubicBezTo>
                  <a:cubicBezTo>
                    <a:pt x="2739" y="2055"/>
                    <a:pt x="2762" y="2032"/>
                    <a:pt x="2785" y="2010"/>
                  </a:cubicBezTo>
                  <a:cubicBezTo>
                    <a:pt x="2808" y="2010"/>
                    <a:pt x="2808" y="2010"/>
                    <a:pt x="2808" y="1987"/>
                  </a:cubicBezTo>
                  <a:cubicBezTo>
                    <a:pt x="2945" y="1895"/>
                    <a:pt x="3082" y="1804"/>
                    <a:pt x="3196" y="1690"/>
                  </a:cubicBezTo>
                  <a:cubicBezTo>
                    <a:pt x="3264" y="1644"/>
                    <a:pt x="3333" y="1576"/>
                    <a:pt x="3401" y="1530"/>
                  </a:cubicBezTo>
                  <a:cubicBezTo>
                    <a:pt x="3470" y="1462"/>
                    <a:pt x="3515" y="1416"/>
                    <a:pt x="3584" y="1370"/>
                  </a:cubicBezTo>
                  <a:cubicBezTo>
                    <a:pt x="3629" y="1302"/>
                    <a:pt x="3698" y="1256"/>
                    <a:pt x="3743" y="1188"/>
                  </a:cubicBezTo>
                  <a:cubicBezTo>
                    <a:pt x="3812" y="1119"/>
                    <a:pt x="3858" y="1051"/>
                    <a:pt x="3926" y="1005"/>
                  </a:cubicBezTo>
                  <a:cubicBezTo>
                    <a:pt x="4040" y="868"/>
                    <a:pt x="4154" y="709"/>
                    <a:pt x="4268" y="549"/>
                  </a:cubicBezTo>
                  <a:cubicBezTo>
                    <a:pt x="4337" y="457"/>
                    <a:pt x="4383" y="366"/>
                    <a:pt x="4451" y="252"/>
                  </a:cubicBezTo>
                  <a:cubicBezTo>
                    <a:pt x="4497" y="184"/>
                    <a:pt x="4474" y="69"/>
                    <a:pt x="4405" y="24"/>
                  </a:cubicBezTo>
                  <a:cubicBezTo>
                    <a:pt x="4360" y="1"/>
                    <a:pt x="4337" y="1"/>
                    <a:pt x="431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64" name="Google Shape;7464;p25"/>
            <p:cNvSpPr/>
            <p:nvPr/>
          </p:nvSpPr>
          <p:spPr>
            <a:xfrm>
              <a:off x="539500" y="356300"/>
              <a:ext cx="347201" cy="372894"/>
            </a:xfrm>
            <a:custGeom>
              <a:avLst/>
              <a:gdLst/>
              <a:ahLst/>
              <a:cxnLst/>
              <a:rect l="l" t="t" r="r" b="b"/>
              <a:pathLst>
                <a:path w="7716" h="8287" extrusionOk="0">
                  <a:moveTo>
                    <a:pt x="2580" y="184"/>
                  </a:moveTo>
                  <a:cubicBezTo>
                    <a:pt x="2808" y="206"/>
                    <a:pt x="3060" y="252"/>
                    <a:pt x="3311" y="343"/>
                  </a:cubicBezTo>
                  <a:cubicBezTo>
                    <a:pt x="3653" y="480"/>
                    <a:pt x="3995" y="640"/>
                    <a:pt x="4338" y="868"/>
                  </a:cubicBezTo>
                  <a:cubicBezTo>
                    <a:pt x="4794" y="1188"/>
                    <a:pt x="5228" y="1576"/>
                    <a:pt x="5639" y="2055"/>
                  </a:cubicBezTo>
                  <a:lnTo>
                    <a:pt x="5662" y="2055"/>
                  </a:lnTo>
                  <a:cubicBezTo>
                    <a:pt x="6187" y="2649"/>
                    <a:pt x="6643" y="3356"/>
                    <a:pt x="7008" y="4110"/>
                  </a:cubicBezTo>
                  <a:cubicBezTo>
                    <a:pt x="7168" y="4429"/>
                    <a:pt x="7305" y="4749"/>
                    <a:pt x="7419" y="5068"/>
                  </a:cubicBezTo>
                  <a:cubicBezTo>
                    <a:pt x="7465" y="5182"/>
                    <a:pt x="7488" y="5251"/>
                    <a:pt x="7510" y="5342"/>
                  </a:cubicBezTo>
                  <a:lnTo>
                    <a:pt x="7510" y="5365"/>
                  </a:lnTo>
                  <a:cubicBezTo>
                    <a:pt x="7465" y="5411"/>
                    <a:pt x="7419" y="5433"/>
                    <a:pt x="7373" y="5479"/>
                  </a:cubicBezTo>
                  <a:cubicBezTo>
                    <a:pt x="7259" y="5525"/>
                    <a:pt x="7168" y="5570"/>
                    <a:pt x="7077" y="5593"/>
                  </a:cubicBezTo>
                  <a:cubicBezTo>
                    <a:pt x="6985" y="5616"/>
                    <a:pt x="6894" y="5639"/>
                    <a:pt x="6826" y="5639"/>
                  </a:cubicBezTo>
                  <a:lnTo>
                    <a:pt x="6734" y="5639"/>
                  </a:lnTo>
                  <a:lnTo>
                    <a:pt x="6734" y="5616"/>
                  </a:lnTo>
                  <a:cubicBezTo>
                    <a:pt x="6712" y="5502"/>
                    <a:pt x="6689" y="5433"/>
                    <a:pt x="6666" y="5342"/>
                  </a:cubicBezTo>
                  <a:lnTo>
                    <a:pt x="6643" y="5319"/>
                  </a:lnTo>
                  <a:cubicBezTo>
                    <a:pt x="6552" y="5045"/>
                    <a:pt x="6460" y="4749"/>
                    <a:pt x="6324" y="4475"/>
                  </a:cubicBezTo>
                  <a:cubicBezTo>
                    <a:pt x="6095" y="4018"/>
                    <a:pt x="5844" y="3562"/>
                    <a:pt x="5547" y="3174"/>
                  </a:cubicBezTo>
                  <a:cubicBezTo>
                    <a:pt x="5502" y="3219"/>
                    <a:pt x="5456" y="3265"/>
                    <a:pt x="5433" y="3311"/>
                  </a:cubicBezTo>
                  <a:cubicBezTo>
                    <a:pt x="5296" y="3493"/>
                    <a:pt x="5114" y="3676"/>
                    <a:pt x="4908" y="3858"/>
                  </a:cubicBezTo>
                  <a:cubicBezTo>
                    <a:pt x="4589" y="4132"/>
                    <a:pt x="4224" y="4361"/>
                    <a:pt x="3927" y="4543"/>
                  </a:cubicBezTo>
                  <a:cubicBezTo>
                    <a:pt x="3539" y="4794"/>
                    <a:pt x="3174" y="5000"/>
                    <a:pt x="2831" y="5159"/>
                  </a:cubicBezTo>
                  <a:cubicBezTo>
                    <a:pt x="2375" y="5365"/>
                    <a:pt x="1964" y="5502"/>
                    <a:pt x="1576" y="5570"/>
                  </a:cubicBezTo>
                  <a:lnTo>
                    <a:pt x="1485" y="5570"/>
                  </a:lnTo>
                  <a:cubicBezTo>
                    <a:pt x="1462" y="5593"/>
                    <a:pt x="1439" y="5593"/>
                    <a:pt x="1416" y="5593"/>
                  </a:cubicBezTo>
                  <a:cubicBezTo>
                    <a:pt x="1393" y="5593"/>
                    <a:pt x="1370" y="5593"/>
                    <a:pt x="1348" y="5616"/>
                  </a:cubicBezTo>
                  <a:cubicBezTo>
                    <a:pt x="1462" y="5958"/>
                    <a:pt x="1622" y="6324"/>
                    <a:pt x="1827" y="6666"/>
                  </a:cubicBezTo>
                  <a:cubicBezTo>
                    <a:pt x="2032" y="7077"/>
                    <a:pt x="2306" y="7442"/>
                    <a:pt x="2603" y="7784"/>
                  </a:cubicBezTo>
                  <a:cubicBezTo>
                    <a:pt x="2580" y="7807"/>
                    <a:pt x="2557" y="7830"/>
                    <a:pt x="2535" y="7853"/>
                  </a:cubicBezTo>
                  <a:cubicBezTo>
                    <a:pt x="2512" y="7899"/>
                    <a:pt x="2443" y="7944"/>
                    <a:pt x="2375" y="7967"/>
                  </a:cubicBezTo>
                  <a:cubicBezTo>
                    <a:pt x="2306" y="8013"/>
                    <a:pt x="2238" y="8058"/>
                    <a:pt x="2147" y="8081"/>
                  </a:cubicBezTo>
                  <a:cubicBezTo>
                    <a:pt x="2101" y="8104"/>
                    <a:pt x="2032" y="8104"/>
                    <a:pt x="1987" y="8104"/>
                  </a:cubicBezTo>
                  <a:cubicBezTo>
                    <a:pt x="1644" y="7625"/>
                    <a:pt x="1325" y="7122"/>
                    <a:pt x="1074" y="6597"/>
                  </a:cubicBezTo>
                  <a:lnTo>
                    <a:pt x="1051" y="6575"/>
                  </a:lnTo>
                  <a:cubicBezTo>
                    <a:pt x="709" y="5844"/>
                    <a:pt x="457" y="5091"/>
                    <a:pt x="298" y="4361"/>
                  </a:cubicBezTo>
                  <a:cubicBezTo>
                    <a:pt x="206" y="3790"/>
                    <a:pt x="161" y="3242"/>
                    <a:pt x="206" y="2717"/>
                  </a:cubicBezTo>
                  <a:cubicBezTo>
                    <a:pt x="229" y="2352"/>
                    <a:pt x="298" y="2010"/>
                    <a:pt x="412" y="1690"/>
                  </a:cubicBezTo>
                  <a:cubicBezTo>
                    <a:pt x="480" y="1462"/>
                    <a:pt x="594" y="1234"/>
                    <a:pt x="709" y="1051"/>
                  </a:cubicBezTo>
                  <a:cubicBezTo>
                    <a:pt x="823" y="914"/>
                    <a:pt x="937" y="754"/>
                    <a:pt x="1074" y="640"/>
                  </a:cubicBezTo>
                  <a:cubicBezTo>
                    <a:pt x="1211" y="526"/>
                    <a:pt x="1348" y="435"/>
                    <a:pt x="1485" y="366"/>
                  </a:cubicBezTo>
                  <a:cubicBezTo>
                    <a:pt x="1644" y="298"/>
                    <a:pt x="1804" y="252"/>
                    <a:pt x="1987" y="206"/>
                  </a:cubicBezTo>
                  <a:cubicBezTo>
                    <a:pt x="2101" y="184"/>
                    <a:pt x="2238" y="184"/>
                    <a:pt x="2375" y="184"/>
                  </a:cubicBezTo>
                  <a:close/>
                  <a:moveTo>
                    <a:pt x="2375" y="1"/>
                  </a:moveTo>
                  <a:cubicBezTo>
                    <a:pt x="2055" y="1"/>
                    <a:pt x="1736" y="69"/>
                    <a:pt x="1462" y="184"/>
                  </a:cubicBezTo>
                  <a:cubicBezTo>
                    <a:pt x="1370" y="229"/>
                    <a:pt x="1256" y="298"/>
                    <a:pt x="1165" y="366"/>
                  </a:cubicBezTo>
                  <a:cubicBezTo>
                    <a:pt x="1074" y="412"/>
                    <a:pt x="960" y="503"/>
                    <a:pt x="868" y="594"/>
                  </a:cubicBezTo>
                  <a:cubicBezTo>
                    <a:pt x="709" y="754"/>
                    <a:pt x="549" y="960"/>
                    <a:pt x="435" y="1188"/>
                  </a:cubicBezTo>
                  <a:cubicBezTo>
                    <a:pt x="320" y="1393"/>
                    <a:pt x="229" y="1622"/>
                    <a:pt x="161" y="1895"/>
                  </a:cubicBezTo>
                  <a:cubicBezTo>
                    <a:pt x="92" y="2124"/>
                    <a:pt x="47" y="2375"/>
                    <a:pt x="24" y="2649"/>
                  </a:cubicBezTo>
                  <a:cubicBezTo>
                    <a:pt x="1" y="3105"/>
                    <a:pt x="1" y="3585"/>
                    <a:pt x="92" y="4087"/>
                  </a:cubicBezTo>
                  <a:cubicBezTo>
                    <a:pt x="161" y="4589"/>
                    <a:pt x="275" y="5091"/>
                    <a:pt x="457" y="5593"/>
                  </a:cubicBezTo>
                  <a:cubicBezTo>
                    <a:pt x="617" y="6050"/>
                    <a:pt x="800" y="6506"/>
                    <a:pt x="1051" y="6940"/>
                  </a:cubicBezTo>
                  <a:cubicBezTo>
                    <a:pt x="1256" y="7351"/>
                    <a:pt x="1507" y="7762"/>
                    <a:pt x="1781" y="8127"/>
                  </a:cubicBezTo>
                  <a:lnTo>
                    <a:pt x="1850" y="8241"/>
                  </a:lnTo>
                  <a:cubicBezTo>
                    <a:pt x="1873" y="8264"/>
                    <a:pt x="1895" y="8264"/>
                    <a:pt x="1918" y="8264"/>
                  </a:cubicBezTo>
                  <a:cubicBezTo>
                    <a:pt x="1941" y="8287"/>
                    <a:pt x="1964" y="8287"/>
                    <a:pt x="1987" y="8287"/>
                  </a:cubicBezTo>
                  <a:cubicBezTo>
                    <a:pt x="2124" y="8287"/>
                    <a:pt x="2283" y="8241"/>
                    <a:pt x="2443" y="8150"/>
                  </a:cubicBezTo>
                  <a:cubicBezTo>
                    <a:pt x="2512" y="8127"/>
                    <a:pt x="2580" y="8058"/>
                    <a:pt x="2649" y="8013"/>
                  </a:cubicBezTo>
                  <a:cubicBezTo>
                    <a:pt x="2694" y="7967"/>
                    <a:pt x="2763" y="7899"/>
                    <a:pt x="2786" y="7830"/>
                  </a:cubicBezTo>
                  <a:cubicBezTo>
                    <a:pt x="2808" y="7807"/>
                    <a:pt x="2808" y="7784"/>
                    <a:pt x="2786" y="7762"/>
                  </a:cubicBezTo>
                  <a:cubicBezTo>
                    <a:pt x="2786" y="7739"/>
                    <a:pt x="2786" y="7739"/>
                    <a:pt x="2786" y="7739"/>
                  </a:cubicBezTo>
                  <a:cubicBezTo>
                    <a:pt x="2398" y="7282"/>
                    <a:pt x="2078" y="6803"/>
                    <a:pt x="1804" y="6255"/>
                  </a:cubicBezTo>
                  <a:cubicBezTo>
                    <a:pt x="1713" y="6073"/>
                    <a:pt x="1644" y="5913"/>
                    <a:pt x="1576" y="5753"/>
                  </a:cubicBezTo>
                  <a:cubicBezTo>
                    <a:pt x="1736" y="5730"/>
                    <a:pt x="1895" y="5684"/>
                    <a:pt x="2078" y="5639"/>
                  </a:cubicBezTo>
                  <a:cubicBezTo>
                    <a:pt x="2238" y="5593"/>
                    <a:pt x="2443" y="5525"/>
                    <a:pt x="2649" y="5433"/>
                  </a:cubicBezTo>
                  <a:cubicBezTo>
                    <a:pt x="2991" y="5296"/>
                    <a:pt x="3356" y="5091"/>
                    <a:pt x="3767" y="4863"/>
                  </a:cubicBezTo>
                  <a:cubicBezTo>
                    <a:pt x="3904" y="4771"/>
                    <a:pt x="4064" y="4680"/>
                    <a:pt x="4246" y="4566"/>
                  </a:cubicBezTo>
                  <a:cubicBezTo>
                    <a:pt x="4429" y="4452"/>
                    <a:pt x="4589" y="4338"/>
                    <a:pt x="4726" y="4224"/>
                  </a:cubicBezTo>
                  <a:cubicBezTo>
                    <a:pt x="5068" y="3973"/>
                    <a:pt x="5342" y="3722"/>
                    <a:pt x="5547" y="3470"/>
                  </a:cubicBezTo>
                  <a:cubicBezTo>
                    <a:pt x="5753" y="3767"/>
                    <a:pt x="5936" y="4110"/>
                    <a:pt x="6118" y="4452"/>
                  </a:cubicBezTo>
                  <a:lnTo>
                    <a:pt x="6141" y="4498"/>
                  </a:lnTo>
                  <a:lnTo>
                    <a:pt x="6164" y="4543"/>
                  </a:lnTo>
                  <a:cubicBezTo>
                    <a:pt x="6278" y="4817"/>
                    <a:pt x="6392" y="5091"/>
                    <a:pt x="6483" y="5388"/>
                  </a:cubicBezTo>
                  <a:cubicBezTo>
                    <a:pt x="6506" y="5479"/>
                    <a:pt x="6529" y="5548"/>
                    <a:pt x="6552" y="5639"/>
                  </a:cubicBezTo>
                  <a:lnTo>
                    <a:pt x="6575" y="5662"/>
                  </a:lnTo>
                  <a:lnTo>
                    <a:pt x="6575" y="5684"/>
                  </a:lnTo>
                  <a:lnTo>
                    <a:pt x="6575" y="5730"/>
                  </a:lnTo>
                  <a:cubicBezTo>
                    <a:pt x="6597" y="5753"/>
                    <a:pt x="6620" y="5776"/>
                    <a:pt x="6643" y="5799"/>
                  </a:cubicBezTo>
                  <a:lnTo>
                    <a:pt x="6689" y="5799"/>
                  </a:lnTo>
                  <a:cubicBezTo>
                    <a:pt x="6734" y="5799"/>
                    <a:pt x="6780" y="5821"/>
                    <a:pt x="6826" y="5821"/>
                  </a:cubicBezTo>
                  <a:cubicBezTo>
                    <a:pt x="6940" y="5821"/>
                    <a:pt x="7054" y="5799"/>
                    <a:pt x="7191" y="5753"/>
                  </a:cubicBezTo>
                  <a:cubicBezTo>
                    <a:pt x="7282" y="5707"/>
                    <a:pt x="7351" y="5684"/>
                    <a:pt x="7442" y="5639"/>
                  </a:cubicBezTo>
                  <a:cubicBezTo>
                    <a:pt x="7533" y="5593"/>
                    <a:pt x="7602" y="5548"/>
                    <a:pt x="7670" y="5479"/>
                  </a:cubicBezTo>
                  <a:cubicBezTo>
                    <a:pt x="7693" y="5456"/>
                    <a:pt x="7716" y="5411"/>
                    <a:pt x="7716" y="5365"/>
                  </a:cubicBezTo>
                  <a:lnTo>
                    <a:pt x="7693" y="5365"/>
                  </a:lnTo>
                  <a:lnTo>
                    <a:pt x="7693" y="5342"/>
                  </a:lnTo>
                  <a:lnTo>
                    <a:pt x="7670" y="5296"/>
                  </a:lnTo>
                  <a:cubicBezTo>
                    <a:pt x="7647" y="5205"/>
                    <a:pt x="7625" y="5137"/>
                    <a:pt x="7602" y="5045"/>
                  </a:cubicBezTo>
                  <a:cubicBezTo>
                    <a:pt x="7305" y="4246"/>
                    <a:pt x="6917" y="3470"/>
                    <a:pt x="6438" y="2763"/>
                  </a:cubicBezTo>
                  <a:cubicBezTo>
                    <a:pt x="6164" y="2352"/>
                    <a:pt x="5844" y="1964"/>
                    <a:pt x="5502" y="1622"/>
                  </a:cubicBezTo>
                  <a:cubicBezTo>
                    <a:pt x="5137" y="1234"/>
                    <a:pt x="4749" y="914"/>
                    <a:pt x="4338" y="663"/>
                  </a:cubicBezTo>
                  <a:cubicBezTo>
                    <a:pt x="3858" y="366"/>
                    <a:pt x="3151" y="1"/>
                    <a:pt x="23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65" name="Google Shape;7465;p25"/>
            <p:cNvSpPr/>
            <p:nvPr/>
          </p:nvSpPr>
          <p:spPr>
            <a:xfrm>
              <a:off x="583687" y="418982"/>
              <a:ext cx="189034" cy="168471"/>
            </a:xfrm>
            <a:custGeom>
              <a:avLst/>
              <a:gdLst/>
              <a:ahLst/>
              <a:cxnLst/>
              <a:rect l="l" t="t" r="r" b="b"/>
              <a:pathLst>
                <a:path w="4201" h="3744" extrusionOk="0">
                  <a:moveTo>
                    <a:pt x="1895" y="183"/>
                  </a:moveTo>
                  <a:cubicBezTo>
                    <a:pt x="2078" y="206"/>
                    <a:pt x="2237" y="251"/>
                    <a:pt x="2420" y="297"/>
                  </a:cubicBezTo>
                  <a:cubicBezTo>
                    <a:pt x="2671" y="388"/>
                    <a:pt x="2922" y="525"/>
                    <a:pt x="3196" y="685"/>
                  </a:cubicBezTo>
                  <a:lnTo>
                    <a:pt x="3173" y="685"/>
                  </a:lnTo>
                  <a:cubicBezTo>
                    <a:pt x="3470" y="891"/>
                    <a:pt x="3721" y="1119"/>
                    <a:pt x="3972" y="1370"/>
                  </a:cubicBezTo>
                  <a:cubicBezTo>
                    <a:pt x="3789" y="1598"/>
                    <a:pt x="3584" y="1804"/>
                    <a:pt x="3356" y="1986"/>
                  </a:cubicBezTo>
                  <a:cubicBezTo>
                    <a:pt x="2876" y="2397"/>
                    <a:pt x="2283" y="2739"/>
                    <a:pt x="1644" y="3059"/>
                  </a:cubicBezTo>
                  <a:cubicBezTo>
                    <a:pt x="1210" y="3242"/>
                    <a:pt x="776" y="3401"/>
                    <a:pt x="320" y="3538"/>
                  </a:cubicBezTo>
                  <a:cubicBezTo>
                    <a:pt x="320" y="3424"/>
                    <a:pt x="297" y="3333"/>
                    <a:pt x="274" y="3242"/>
                  </a:cubicBezTo>
                  <a:cubicBezTo>
                    <a:pt x="183" y="2808"/>
                    <a:pt x="160" y="2420"/>
                    <a:pt x="183" y="2032"/>
                  </a:cubicBezTo>
                  <a:cubicBezTo>
                    <a:pt x="206" y="1758"/>
                    <a:pt x="251" y="1507"/>
                    <a:pt x="320" y="1279"/>
                  </a:cubicBezTo>
                  <a:cubicBezTo>
                    <a:pt x="388" y="1119"/>
                    <a:pt x="457" y="959"/>
                    <a:pt x="548" y="822"/>
                  </a:cubicBezTo>
                  <a:cubicBezTo>
                    <a:pt x="640" y="708"/>
                    <a:pt x="731" y="594"/>
                    <a:pt x="822" y="502"/>
                  </a:cubicBezTo>
                  <a:cubicBezTo>
                    <a:pt x="913" y="434"/>
                    <a:pt x="1005" y="366"/>
                    <a:pt x="1119" y="320"/>
                  </a:cubicBezTo>
                  <a:cubicBezTo>
                    <a:pt x="1210" y="274"/>
                    <a:pt x="1324" y="229"/>
                    <a:pt x="1438" y="206"/>
                  </a:cubicBezTo>
                  <a:cubicBezTo>
                    <a:pt x="1553" y="183"/>
                    <a:pt x="1644" y="183"/>
                    <a:pt x="1758" y="183"/>
                  </a:cubicBezTo>
                  <a:close/>
                  <a:moveTo>
                    <a:pt x="1758" y="0"/>
                  </a:moveTo>
                  <a:cubicBezTo>
                    <a:pt x="1575" y="0"/>
                    <a:pt x="1393" y="23"/>
                    <a:pt x="1210" y="92"/>
                  </a:cubicBezTo>
                  <a:cubicBezTo>
                    <a:pt x="1119" y="114"/>
                    <a:pt x="1028" y="160"/>
                    <a:pt x="936" y="206"/>
                  </a:cubicBezTo>
                  <a:cubicBezTo>
                    <a:pt x="845" y="274"/>
                    <a:pt x="754" y="343"/>
                    <a:pt x="662" y="434"/>
                  </a:cubicBezTo>
                  <a:cubicBezTo>
                    <a:pt x="503" y="571"/>
                    <a:pt x="366" y="754"/>
                    <a:pt x="251" y="1005"/>
                  </a:cubicBezTo>
                  <a:cubicBezTo>
                    <a:pt x="160" y="1187"/>
                    <a:pt x="92" y="1393"/>
                    <a:pt x="46" y="1644"/>
                  </a:cubicBezTo>
                  <a:cubicBezTo>
                    <a:pt x="0" y="1872"/>
                    <a:pt x="0" y="2123"/>
                    <a:pt x="0" y="2397"/>
                  </a:cubicBezTo>
                  <a:cubicBezTo>
                    <a:pt x="0" y="2648"/>
                    <a:pt x="23" y="2899"/>
                    <a:pt x="69" y="3173"/>
                  </a:cubicBezTo>
                  <a:cubicBezTo>
                    <a:pt x="115" y="3356"/>
                    <a:pt x="160" y="3538"/>
                    <a:pt x="206" y="3744"/>
                  </a:cubicBezTo>
                  <a:cubicBezTo>
                    <a:pt x="274" y="3721"/>
                    <a:pt x="320" y="3721"/>
                    <a:pt x="388" y="3698"/>
                  </a:cubicBezTo>
                  <a:cubicBezTo>
                    <a:pt x="1096" y="3493"/>
                    <a:pt x="1781" y="3219"/>
                    <a:pt x="2420" y="2853"/>
                  </a:cubicBezTo>
                  <a:cubicBezTo>
                    <a:pt x="2739" y="2648"/>
                    <a:pt x="3059" y="2443"/>
                    <a:pt x="3356" y="2214"/>
                  </a:cubicBezTo>
                  <a:cubicBezTo>
                    <a:pt x="3630" y="1986"/>
                    <a:pt x="3881" y="1758"/>
                    <a:pt x="4109" y="1507"/>
                  </a:cubicBezTo>
                  <a:lnTo>
                    <a:pt x="4155" y="1438"/>
                  </a:lnTo>
                  <a:lnTo>
                    <a:pt x="4200" y="1370"/>
                  </a:lnTo>
                  <a:cubicBezTo>
                    <a:pt x="4063" y="1210"/>
                    <a:pt x="3904" y="1027"/>
                    <a:pt x="3721" y="891"/>
                  </a:cubicBezTo>
                  <a:cubicBezTo>
                    <a:pt x="3561" y="731"/>
                    <a:pt x="3379" y="594"/>
                    <a:pt x="3173" y="480"/>
                  </a:cubicBezTo>
                  <a:cubicBezTo>
                    <a:pt x="2991" y="343"/>
                    <a:pt x="2785" y="251"/>
                    <a:pt x="2557" y="160"/>
                  </a:cubicBezTo>
                  <a:cubicBezTo>
                    <a:pt x="2351" y="69"/>
                    <a:pt x="2123" y="23"/>
                    <a:pt x="19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7466" name="Google Shape;7466;p25"/>
          <p:cNvGrpSpPr/>
          <p:nvPr/>
        </p:nvGrpSpPr>
        <p:grpSpPr>
          <a:xfrm>
            <a:off x="591935" y="383235"/>
            <a:ext cx="462928" cy="680855"/>
            <a:chOff x="3716700" y="1378700"/>
            <a:chExt cx="135825" cy="199750"/>
          </a:xfrm>
        </p:grpSpPr>
        <p:sp>
          <p:nvSpPr>
            <p:cNvPr id="7467" name="Google Shape;7467;p25"/>
            <p:cNvSpPr/>
            <p:nvPr/>
          </p:nvSpPr>
          <p:spPr>
            <a:xfrm>
              <a:off x="3718975" y="1380975"/>
              <a:ext cx="129550" cy="195175"/>
            </a:xfrm>
            <a:custGeom>
              <a:avLst/>
              <a:gdLst/>
              <a:ahLst/>
              <a:cxnLst/>
              <a:rect l="l" t="t" r="r" b="b"/>
              <a:pathLst>
                <a:path w="5182" h="7807" extrusionOk="0">
                  <a:moveTo>
                    <a:pt x="3401" y="3812"/>
                  </a:moveTo>
                  <a:cubicBezTo>
                    <a:pt x="3470" y="3812"/>
                    <a:pt x="3538" y="3812"/>
                    <a:pt x="3607" y="3835"/>
                  </a:cubicBezTo>
                  <a:cubicBezTo>
                    <a:pt x="3675" y="3835"/>
                    <a:pt x="3721" y="3858"/>
                    <a:pt x="3789" y="3881"/>
                  </a:cubicBezTo>
                  <a:cubicBezTo>
                    <a:pt x="3835" y="3904"/>
                    <a:pt x="3903" y="3927"/>
                    <a:pt x="3949" y="3949"/>
                  </a:cubicBezTo>
                  <a:cubicBezTo>
                    <a:pt x="3995" y="3995"/>
                    <a:pt x="4063" y="4018"/>
                    <a:pt x="4109" y="4041"/>
                  </a:cubicBezTo>
                  <a:lnTo>
                    <a:pt x="4155" y="4086"/>
                  </a:lnTo>
                  <a:cubicBezTo>
                    <a:pt x="4200" y="4109"/>
                    <a:pt x="4246" y="4132"/>
                    <a:pt x="4292" y="4155"/>
                  </a:cubicBezTo>
                  <a:cubicBezTo>
                    <a:pt x="4337" y="4223"/>
                    <a:pt x="4406" y="4269"/>
                    <a:pt x="4451" y="4337"/>
                  </a:cubicBezTo>
                  <a:lnTo>
                    <a:pt x="4451" y="4360"/>
                  </a:lnTo>
                  <a:cubicBezTo>
                    <a:pt x="4520" y="4429"/>
                    <a:pt x="4565" y="4520"/>
                    <a:pt x="4611" y="4589"/>
                  </a:cubicBezTo>
                  <a:cubicBezTo>
                    <a:pt x="4634" y="4634"/>
                    <a:pt x="4657" y="4657"/>
                    <a:pt x="4657" y="4703"/>
                  </a:cubicBezTo>
                  <a:lnTo>
                    <a:pt x="4680" y="4725"/>
                  </a:lnTo>
                  <a:cubicBezTo>
                    <a:pt x="4702" y="4771"/>
                    <a:pt x="4702" y="4817"/>
                    <a:pt x="4725" y="4840"/>
                  </a:cubicBezTo>
                  <a:cubicBezTo>
                    <a:pt x="4748" y="4931"/>
                    <a:pt x="4771" y="4999"/>
                    <a:pt x="4794" y="5068"/>
                  </a:cubicBezTo>
                  <a:lnTo>
                    <a:pt x="4794" y="5091"/>
                  </a:lnTo>
                  <a:cubicBezTo>
                    <a:pt x="4794" y="5159"/>
                    <a:pt x="4817" y="5205"/>
                    <a:pt x="4817" y="5273"/>
                  </a:cubicBezTo>
                  <a:cubicBezTo>
                    <a:pt x="4817" y="5365"/>
                    <a:pt x="4817" y="5456"/>
                    <a:pt x="4817" y="5524"/>
                  </a:cubicBezTo>
                  <a:lnTo>
                    <a:pt x="4794" y="5593"/>
                  </a:lnTo>
                  <a:cubicBezTo>
                    <a:pt x="4794" y="5730"/>
                    <a:pt x="4771" y="5867"/>
                    <a:pt x="4748" y="5958"/>
                  </a:cubicBezTo>
                  <a:cubicBezTo>
                    <a:pt x="4748" y="6027"/>
                    <a:pt x="4702" y="6118"/>
                    <a:pt x="4657" y="6209"/>
                  </a:cubicBezTo>
                  <a:cubicBezTo>
                    <a:pt x="4657" y="6255"/>
                    <a:pt x="4634" y="6278"/>
                    <a:pt x="4611" y="6300"/>
                  </a:cubicBezTo>
                  <a:lnTo>
                    <a:pt x="4611" y="6323"/>
                  </a:lnTo>
                  <a:lnTo>
                    <a:pt x="4588" y="6369"/>
                  </a:lnTo>
                  <a:cubicBezTo>
                    <a:pt x="4565" y="6392"/>
                    <a:pt x="4565" y="6415"/>
                    <a:pt x="4543" y="6437"/>
                  </a:cubicBezTo>
                  <a:cubicBezTo>
                    <a:pt x="4565" y="6415"/>
                    <a:pt x="4565" y="6369"/>
                    <a:pt x="4565" y="6346"/>
                  </a:cubicBezTo>
                  <a:cubicBezTo>
                    <a:pt x="4588" y="6300"/>
                    <a:pt x="4588" y="6255"/>
                    <a:pt x="4588" y="6209"/>
                  </a:cubicBezTo>
                  <a:lnTo>
                    <a:pt x="4611" y="6095"/>
                  </a:lnTo>
                  <a:cubicBezTo>
                    <a:pt x="4611" y="6072"/>
                    <a:pt x="4611" y="6027"/>
                    <a:pt x="4634" y="6004"/>
                  </a:cubicBezTo>
                  <a:cubicBezTo>
                    <a:pt x="4634" y="5958"/>
                    <a:pt x="4634" y="5912"/>
                    <a:pt x="4611" y="5867"/>
                  </a:cubicBezTo>
                  <a:cubicBezTo>
                    <a:pt x="4588" y="5821"/>
                    <a:pt x="4565" y="5798"/>
                    <a:pt x="4520" y="5775"/>
                  </a:cubicBezTo>
                  <a:lnTo>
                    <a:pt x="4474" y="5775"/>
                  </a:lnTo>
                  <a:cubicBezTo>
                    <a:pt x="4383" y="5775"/>
                    <a:pt x="4314" y="5821"/>
                    <a:pt x="4292" y="5890"/>
                  </a:cubicBezTo>
                  <a:cubicBezTo>
                    <a:pt x="4292" y="5912"/>
                    <a:pt x="4292" y="5958"/>
                    <a:pt x="4269" y="5981"/>
                  </a:cubicBezTo>
                  <a:cubicBezTo>
                    <a:pt x="4246" y="6004"/>
                    <a:pt x="4246" y="6027"/>
                    <a:pt x="4223" y="6072"/>
                  </a:cubicBezTo>
                  <a:cubicBezTo>
                    <a:pt x="4200" y="6095"/>
                    <a:pt x="4177" y="6118"/>
                    <a:pt x="4155" y="6163"/>
                  </a:cubicBezTo>
                  <a:lnTo>
                    <a:pt x="4132" y="6186"/>
                  </a:lnTo>
                  <a:cubicBezTo>
                    <a:pt x="4109" y="6232"/>
                    <a:pt x="4063" y="6278"/>
                    <a:pt x="4040" y="6300"/>
                  </a:cubicBezTo>
                  <a:lnTo>
                    <a:pt x="4040" y="6278"/>
                  </a:lnTo>
                  <a:cubicBezTo>
                    <a:pt x="4040" y="6255"/>
                    <a:pt x="4040" y="6255"/>
                    <a:pt x="4040" y="6232"/>
                  </a:cubicBezTo>
                  <a:lnTo>
                    <a:pt x="4040" y="6186"/>
                  </a:lnTo>
                  <a:cubicBezTo>
                    <a:pt x="4063" y="6163"/>
                    <a:pt x="4063" y="6118"/>
                    <a:pt x="4063" y="6095"/>
                  </a:cubicBezTo>
                  <a:cubicBezTo>
                    <a:pt x="4086" y="6072"/>
                    <a:pt x="4086" y="6049"/>
                    <a:pt x="4109" y="6027"/>
                  </a:cubicBezTo>
                  <a:cubicBezTo>
                    <a:pt x="4109" y="6004"/>
                    <a:pt x="4109" y="5981"/>
                    <a:pt x="4132" y="5958"/>
                  </a:cubicBezTo>
                  <a:cubicBezTo>
                    <a:pt x="4155" y="5844"/>
                    <a:pt x="4155" y="5753"/>
                    <a:pt x="4177" y="5661"/>
                  </a:cubicBezTo>
                  <a:cubicBezTo>
                    <a:pt x="4177" y="5593"/>
                    <a:pt x="4155" y="5524"/>
                    <a:pt x="4155" y="5456"/>
                  </a:cubicBezTo>
                  <a:cubicBezTo>
                    <a:pt x="4155" y="5387"/>
                    <a:pt x="4155" y="5296"/>
                    <a:pt x="4132" y="5228"/>
                  </a:cubicBezTo>
                  <a:cubicBezTo>
                    <a:pt x="4132" y="5159"/>
                    <a:pt x="4109" y="5113"/>
                    <a:pt x="4109" y="5045"/>
                  </a:cubicBezTo>
                  <a:cubicBezTo>
                    <a:pt x="4109" y="4999"/>
                    <a:pt x="4086" y="4977"/>
                    <a:pt x="4086" y="4931"/>
                  </a:cubicBezTo>
                  <a:cubicBezTo>
                    <a:pt x="4086" y="4885"/>
                    <a:pt x="4063" y="4862"/>
                    <a:pt x="4063" y="4817"/>
                  </a:cubicBezTo>
                  <a:cubicBezTo>
                    <a:pt x="4018" y="4725"/>
                    <a:pt x="3995" y="4634"/>
                    <a:pt x="3949" y="4543"/>
                  </a:cubicBezTo>
                  <a:cubicBezTo>
                    <a:pt x="3926" y="4497"/>
                    <a:pt x="3903" y="4452"/>
                    <a:pt x="3858" y="4383"/>
                  </a:cubicBezTo>
                  <a:lnTo>
                    <a:pt x="3835" y="4337"/>
                  </a:lnTo>
                  <a:lnTo>
                    <a:pt x="3812" y="4292"/>
                  </a:lnTo>
                  <a:cubicBezTo>
                    <a:pt x="3767" y="4223"/>
                    <a:pt x="3744" y="4178"/>
                    <a:pt x="3698" y="4132"/>
                  </a:cubicBezTo>
                  <a:cubicBezTo>
                    <a:pt x="3652" y="4064"/>
                    <a:pt x="3607" y="4018"/>
                    <a:pt x="3561" y="3949"/>
                  </a:cubicBezTo>
                  <a:cubicBezTo>
                    <a:pt x="3515" y="3904"/>
                    <a:pt x="3470" y="3858"/>
                    <a:pt x="3401" y="3812"/>
                  </a:cubicBezTo>
                  <a:close/>
                  <a:moveTo>
                    <a:pt x="2351" y="754"/>
                  </a:moveTo>
                  <a:cubicBezTo>
                    <a:pt x="2443" y="777"/>
                    <a:pt x="2534" y="822"/>
                    <a:pt x="2602" y="868"/>
                  </a:cubicBezTo>
                  <a:cubicBezTo>
                    <a:pt x="2671" y="891"/>
                    <a:pt x="2739" y="936"/>
                    <a:pt x="2808" y="1005"/>
                  </a:cubicBezTo>
                  <a:cubicBezTo>
                    <a:pt x="2831" y="1028"/>
                    <a:pt x="2854" y="1028"/>
                    <a:pt x="2876" y="1051"/>
                  </a:cubicBezTo>
                  <a:cubicBezTo>
                    <a:pt x="2876" y="1073"/>
                    <a:pt x="2899" y="1096"/>
                    <a:pt x="2922" y="1119"/>
                  </a:cubicBezTo>
                  <a:cubicBezTo>
                    <a:pt x="2945" y="1165"/>
                    <a:pt x="2990" y="1233"/>
                    <a:pt x="3013" y="1302"/>
                  </a:cubicBezTo>
                  <a:cubicBezTo>
                    <a:pt x="3013" y="1347"/>
                    <a:pt x="3036" y="1370"/>
                    <a:pt x="3036" y="1416"/>
                  </a:cubicBezTo>
                  <a:cubicBezTo>
                    <a:pt x="3036" y="1507"/>
                    <a:pt x="3036" y="1598"/>
                    <a:pt x="3036" y="1713"/>
                  </a:cubicBezTo>
                  <a:lnTo>
                    <a:pt x="3036" y="1735"/>
                  </a:lnTo>
                  <a:cubicBezTo>
                    <a:pt x="3036" y="1827"/>
                    <a:pt x="3036" y="1918"/>
                    <a:pt x="3013" y="2009"/>
                  </a:cubicBezTo>
                  <a:cubicBezTo>
                    <a:pt x="2990" y="2078"/>
                    <a:pt x="2990" y="2146"/>
                    <a:pt x="2968" y="2215"/>
                  </a:cubicBezTo>
                  <a:lnTo>
                    <a:pt x="2945" y="2283"/>
                  </a:lnTo>
                  <a:cubicBezTo>
                    <a:pt x="2922" y="2352"/>
                    <a:pt x="2922" y="2397"/>
                    <a:pt x="2899" y="2443"/>
                  </a:cubicBezTo>
                  <a:cubicBezTo>
                    <a:pt x="2854" y="2580"/>
                    <a:pt x="2808" y="2740"/>
                    <a:pt x="2717" y="2877"/>
                  </a:cubicBezTo>
                  <a:cubicBezTo>
                    <a:pt x="2671" y="2968"/>
                    <a:pt x="2625" y="3059"/>
                    <a:pt x="2557" y="3151"/>
                  </a:cubicBezTo>
                  <a:lnTo>
                    <a:pt x="2511" y="3196"/>
                  </a:lnTo>
                  <a:cubicBezTo>
                    <a:pt x="2466" y="3287"/>
                    <a:pt x="2420" y="3379"/>
                    <a:pt x="2351" y="3447"/>
                  </a:cubicBezTo>
                  <a:lnTo>
                    <a:pt x="2329" y="3447"/>
                  </a:lnTo>
                  <a:cubicBezTo>
                    <a:pt x="2306" y="3470"/>
                    <a:pt x="2260" y="3470"/>
                    <a:pt x="2237" y="3470"/>
                  </a:cubicBezTo>
                  <a:cubicBezTo>
                    <a:pt x="2192" y="3493"/>
                    <a:pt x="2146" y="3516"/>
                    <a:pt x="2100" y="3539"/>
                  </a:cubicBezTo>
                  <a:cubicBezTo>
                    <a:pt x="2077" y="3539"/>
                    <a:pt x="2077" y="3561"/>
                    <a:pt x="2055" y="3584"/>
                  </a:cubicBezTo>
                  <a:lnTo>
                    <a:pt x="2032" y="3607"/>
                  </a:lnTo>
                  <a:lnTo>
                    <a:pt x="2009" y="3607"/>
                  </a:lnTo>
                  <a:cubicBezTo>
                    <a:pt x="1986" y="3607"/>
                    <a:pt x="1963" y="3630"/>
                    <a:pt x="1963" y="3653"/>
                  </a:cubicBezTo>
                  <a:cubicBezTo>
                    <a:pt x="1918" y="3676"/>
                    <a:pt x="1918" y="3721"/>
                    <a:pt x="1895" y="3744"/>
                  </a:cubicBezTo>
                  <a:cubicBezTo>
                    <a:pt x="1895" y="3835"/>
                    <a:pt x="1963" y="3904"/>
                    <a:pt x="2055" y="3927"/>
                  </a:cubicBezTo>
                  <a:cubicBezTo>
                    <a:pt x="2100" y="3927"/>
                    <a:pt x="2146" y="3904"/>
                    <a:pt x="2214" y="3881"/>
                  </a:cubicBezTo>
                  <a:cubicBezTo>
                    <a:pt x="2237" y="3858"/>
                    <a:pt x="2237" y="3858"/>
                    <a:pt x="2237" y="3858"/>
                  </a:cubicBezTo>
                  <a:lnTo>
                    <a:pt x="2329" y="3858"/>
                  </a:lnTo>
                  <a:cubicBezTo>
                    <a:pt x="2420" y="3858"/>
                    <a:pt x="2488" y="3858"/>
                    <a:pt x="2580" y="3881"/>
                  </a:cubicBezTo>
                  <a:cubicBezTo>
                    <a:pt x="2625" y="3881"/>
                    <a:pt x="2648" y="3904"/>
                    <a:pt x="2694" y="3904"/>
                  </a:cubicBezTo>
                  <a:cubicBezTo>
                    <a:pt x="2717" y="3927"/>
                    <a:pt x="2762" y="3927"/>
                    <a:pt x="2785" y="3949"/>
                  </a:cubicBezTo>
                  <a:lnTo>
                    <a:pt x="2808" y="3949"/>
                  </a:lnTo>
                  <a:cubicBezTo>
                    <a:pt x="2831" y="3972"/>
                    <a:pt x="2854" y="3995"/>
                    <a:pt x="2876" y="4018"/>
                  </a:cubicBezTo>
                  <a:cubicBezTo>
                    <a:pt x="2945" y="4064"/>
                    <a:pt x="2968" y="4109"/>
                    <a:pt x="3013" y="4155"/>
                  </a:cubicBezTo>
                  <a:lnTo>
                    <a:pt x="3036" y="4155"/>
                  </a:lnTo>
                  <a:cubicBezTo>
                    <a:pt x="3059" y="4200"/>
                    <a:pt x="3105" y="4246"/>
                    <a:pt x="3150" y="4269"/>
                  </a:cubicBezTo>
                  <a:cubicBezTo>
                    <a:pt x="3173" y="4292"/>
                    <a:pt x="3196" y="4292"/>
                    <a:pt x="3242" y="4292"/>
                  </a:cubicBezTo>
                  <a:cubicBezTo>
                    <a:pt x="3287" y="4292"/>
                    <a:pt x="3310" y="4292"/>
                    <a:pt x="3356" y="4246"/>
                  </a:cubicBezTo>
                  <a:lnTo>
                    <a:pt x="3379" y="4246"/>
                  </a:lnTo>
                  <a:cubicBezTo>
                    <a:pt x="3401" y="4292"/>
                    <a:pt x="3424" y="4315"/>
                    <a:pt x="3447" y="4337"/>
                  </a:cubicBezTo>
                  <a:cubicBezTo>
                    <a:pt x="3470" y="4383"/>
                    <a:pt x="3493" y="4429"/>
                    <a:pt x="3515" y="4452"/>
                  </a:cubicBezTo>
                  <a:cubicBezTo>
                    <a:pt x="3515" y="4497"/>
                    <a:pt x="3538" y="4520"/>
                    <a:pt x="3561" y="4566"/>
                  </a:cubicBezTo>
                  <a:cubicBezTo>
                    <a:pt x="3607" y="4634"/>
                    <a:pt x="3652" y="4703"/>
                    <a:pt x="3675" y="4817"/>
                  </a:cubicBezTo>
                  <a:cubicBezTo>
                    <a:pt x="3698" y="4862"/>
                    <a:pt x="3721" y="4931"/>
                    <a:pt x="3744" y="4977"/>
                  </a:cubicBezTo>
                  <a:cubicBezTo>
                    <a:pt x="3744" y="5022"/>
                    <a:pt x="3767" y="5068"/>
                    <a:pt x="3767" y="5113"/>
                  </a:cubicBezTo>
                  <a:lnTo>
                    <a:pt x="3767" y="5159"/>
                  </a:lnTo>
                  <a:cubicBezTo>
                    <a:pt x="3789" y="5205"/>
                    <a:pt x="3789" y="5250"/>
                    <a:pt x="3789" y="5296"/>
                  </a:cubicBezTo>
                  <a:cubicBezTo>
                    <a:pt x="3812" y="5342"/>
                    <a:pt x="3812" y="5410"/>
                    <a:pt x="3812" y="5456"/>
                  </a:cubicBezTo>
                  <a:cubicBezTo>
                    <a:pt x="3835" y="5547"/>
                    <a:pt x="3835" y="5661"/>
                    <a:pt x="3812" y="5775"/>
                  </a:cubicBezTo>
                  <a:cubicBezTo>
                    <a:pt x="3812" y="5821"/>
                    <a:pt x="3789" y="5844"/>
                    <a:pt x="3789" y="5890"/>
                  </a:cubicBezTo>
                  <a:cubicBezTo>
                    <a:pt x="3767" y="5935"/>
                    <a:pt x="3767" y="5958"/>
                    <a:pt x="3767" y="5981"/>
                  </a:cubicBezTo>
                  <a:cubicBezTo>
                    <a:pt x="3744" y="6027"/>
                    <a:pt x="3744" y="6072"/>
                    <a:pt x="3744" y="6118"/>
                  </a:cubicBezTo>
                  <a:cubicBezTo>
                    <a:pt x="3721" y="6141"/>
                    <a:pt x="3721" y="6141"/>
                    <a:pt x="3698" y="6163"/>
                  </a:cubicBezTo>
                  <a:cubicBezTo>
                    <a:pt x="3698" y="6163"/>
                    <a:pt x="3675" y="6186"/>
                    <a:pt x="3675" y="6186"/>
                  </a:cubicBezTo>
                  <a:cubicBezTo>
                    <a:pt x="3630" y="6255"/>
                    <a:pt x="3584" y="6300"/>
                    <a:pt x="3538" y="6346"/>
                  </a:cubicBezTo>
                  <a:lnTo>
                    <a:pt x="3493" y="6415"/>
                  </a:lnTo>
                  <a:cubicBezTo>
                    <a:pt x="3447" y="6460"/>
                    <a:pt x="3379" y="6529"/>
                    <a:pt x="3310" y="6574"/>
                  </a:cubicBezTo>
                  <a:cubicBezTo>
                    <a:pt x="3287" y="6597"/>
                    <a:pt x="3264" y="6620"/>
                    <a:pt x="3242" y="6643"/>
                  </a:cubicBezTo>
                  <a:cubicBezTo>
                    <a:pt x="3219" y="6666"/>
                    <a:pt x="3219" y="6666"/>
                    <a:pt x="3196" y="6688"/>
                  </a:cubicBezTo>
                  <a:lnTo>
                    <a:pt x="3173" y="6711"/>
                  </a:lnTo>
                  <a:cubicBezTo>
                    <a:pt x="3150" y="6734"/>
                    <a:pt x="3105" y="6757"/>
                    <a:pt x="3082" y="6780"/>
                  </a:cubicBezTo>
                  <a:cubicBezTo>
                    <a:pt x="3036" y="6803"/>
                    <a:pt x="2968" y="6848"/>
                    <a:pt x="2899" y="6871"/>
                  </a:cubicBezTo>
                  <a:lnTo>
                    <a:pt x="2876" y="6894"/>
                  </a:lnTo>
                  <a:lnTo>
                    <a:pt x="2831" y="6917"/>
                  </a:lnTo>
                  <a:cubicBezTo>
                    <a:pt x="2785" y="6940"/>
                    <a:pt x="2717" y="6962"/>
                    <a:pt x="2671" y="6985"/>
                  </a:cubicBezTo>
                  <a:cubicBezTo>
                    <a:pt x="2602" y="7008"/>
                    <a:pt x="2534" y="7031"/>
                    <a:pt x="2443" y="7054"/>
                  </a:cubicBezTo>
                  <a:cubicBezTo>
                    <a:pt x="2351" y="7076"/>
                    <a:pt x="2283" y="7099"/>
                    <a:pt x="2192" y="7099"/>
                  </a:cubicBezTo>
                  <a:cubicBezTo>
                    <a:pt x="2100" y="7122"/>
                    <a:pt x="2032" y="7145"/>
                    <a:pt x="1963" y="7145"/>
                  </a:cubicBezTo>
                  <a:lnTo>
                    <a:pt x="1895" y="7168"/>
                  </a:lnTo>
                  <a:cubicBezTo>
                    <a:pt x="1849" y="7168"/>
                    <a:pt x="1804" y="7168"/>
                    <a:pt x="1758" y="7191"/>
                  </a:cubicBezTo>
                  <a:lnTo>
                    <a:pt x="1689" y="7191"/>
                  </a:lnTo>
                  <a:cubicBezTo>
                    <a:pt x="1621" y="7191"/>
                    <a:pt x="1575" y="7191"/>
                    <a:pt x="1507" y="7168"/>
                  </a:cubicBezTo>
                  <a:cubicBezTo>
                    <a:pt x="1438" y="7168"/>
                    <a:pt x="1347" y="7168"/>
                    <a:pt x="1279" y="7145"/>
                  </a:cubicBezTo>
                  <a:lnTo>
                    <a:pt x="1256" y="7145"/>
                  </a:lnTo>
                  <a:cubicBezTo>
                    <a:pt x="1187" y="7122"/>
                    <a:pt x="1119" y="7122"/>
                    <a:pt x="1073" y="7099"/>
                  </a:cubicBezTo>
                  <a:cubicBezTo>
                    <a:pt x="1050" y="7076"/>
                    <a:pt x="1028" y="7076"/>
                    <a:pt x="1005" y="7054"/>
                  </a:cubicBezTo>
                  <a:cubicBezTo>
                    <a:pt x="982" y="7031"/>
                    <a:pt x="936" y="7031"/>
                    <a:pt x="913" y="7008"/>
                  </a:cubicBezTo>
                  <a:cubicBezTo>
                    <a:pt x="891" y="7008"/>
                    <a:pt x="891" y="7008"/>
                    <a:pt x="868" y="6985"/>
                  </a:cubicBezTo>
                  <a:lnTo>
                    <a:pt x="799" y="6985"/>
                  </a:lnTo>
                  <a:cubicBezTo>
                    <a:pt x="776" y="6985"/>
                    <a:pt x="754" y="6985"/>
                    <a:pt x="731" y="7008"/>
                  </a:cubicBezTo>
                  <a:cubicBezTo>
                    <a:pt x="708" y="7008"/>
                    <a:pt x="708" y="7008"/>
                    <a:pt x="708" y="7031"/>
                  </a:cubicBezTo>
                  <a:lnTo>
                    <a:pt x="639" y="6985"/>
                  </a:lnTo>
                  <a:cubicBezTo>
                    <a:pt x="639" y="6985"/>
                    <a:pt x="617" y="6962"/>
                    <a:pt x="617" y="6940"/>
                  </a:cubicBezTo>
                  <a:cubicBezTo>
                    <a:pt x="594" y="6894"/>
                    <a:pt x="594" y="6848"/>
                    <a:pt x="594" y="6803"/>
                  </a:cubicBezTo>
                  <a:lnTo>
                    <a:pt x="594" y="6780"/>
                  </a:lnTo>
                  <a:lnTo>
                    <a:pt x="594" y="6757"/>
                  </a:lnTo>
                  <a:lnTo>
                    <a:pt x="571" y="6734"/>
                  </a:lnTo>
                  <a:cubicBezTo>
                    <a:pt x="571" y="6574"/>
                    <a:pt x="571" y="6437"/>
                    <a:pt x="571" y="6278"/>
                  </a:cubicBezTo>
                  <a:cubicBezTo>
                    <a:pt x="571" y="6163"/>
                    <a:pt x="571" y="6027"/>
                    <a:pt x="571" y="5912"/>
                  </a:cubicBezTo>
                  <a:lnTo>
                    <a:pt x="594" y="5798"/>
                  </a:lnTo>
                  <a:lnTo>
                    <a:pt x="594" y="5616"/>
                  </a:lnTo>
                  <a:cubicBezTo>
                    <a:pt x="594" y="5502"/>
                    <a:pt x="594" y="5387"/>
                    <a:pt x="617" y="5273"/>
                  </a:cubicBezTo>
                  <a:cubicBezTo>
                    <a:pt x="617" y="5205"/>
                    <a:pt x="617" y="5113"/>
                    <a:pt x="617" y="5022"/>
                  </a:cubicBezTo>
                  <a:cubicBezTo>
                    <a:pt x="617" y="4954"/>
                    <a:pt x="617" y="4885"/>
                    <a:pt x="617" y="4840"/>
                  </a:cubicBezTo>
                  <a:lnTo>
                    <a:pt x="617" y="4748"/>
                  </a:lnTo>
                  <a:lnTo>
                    <a:pt x="617" y="4725"/>
                  </a:lnTo>
                  <a:cubicBezTo>
                    <a:pt x="594" y="4406"/>
                    <a:pt x="594" y="4086"/>
                    <a:pt x="594" y="3767"/>
                  </a:cubicBezTo>
                  <a:cubicBezTo>
                    <a:pt x="594" y="3698"/>
                    <a:pt x="594" y="3653"/>
                    <a:pt x="594" y="3584"/>
                  </a:cubicBezTo>
                  <a:lnTo>
                    <a:pt x="594" y="3493"/>
                  </a:lnTo>
                  <a:cubicBezTo>
                    <a:pt x="594" y="3447"/>
                    <a:pt x="594" y="3379"/>
                    <a:pt x="594" y="3333"/>
                  </a:cubicBezTo>
                  <a:lnTo>
                    <a:pt x="594" y="3242"/>
                  </a:lnTo>
                  <a:cubicBezTo>
                    <a:pt x="594" y="3196"/>
                    <a:pt x="594" y="3151"/>
                    <a:pt x="594" y="3082"/>
                  </a:cubicBezTo>
                  <a:lnTo>
                    <a:pt x="594" y="3014"/>
                  </a:lnTo>
                  <a:cubicBezTo>
                    <a:pt x="594" y="2922"/>
                    <a:pt x="594" y="2831"/>
                    <a:pt x="594" y="2762"/>
                  </a:cubicBezTo>
                  <a:lnTo>
                    <a:pt x="594" y="2626"/>
                  </a:lnTo>
                  <a:cubicBezTo>
                    <a:pt x="594" y="2580"/>
                    <a:pt x="571" y="2511"/>
                    <a:pt x="571" y="2443"/>
                  </a:cubicBezTo>
                  <a:cubicBezTo>
                    <a:pt x="571" y="2352"/>
                    <a:pt x="571" y="2238"/>
                    <a:pt x="571" y="2123"/>
                  </a:cubicBezTo>
                  <a:lnTo>
                    <a:pt x="571" y="1941"/>
                  </a:lnTo>
                  <a:cubicBezTo>
                    <a:pt x="594" y="1849"/>
                    <a:pt x="594" y="1781"/>
                    <a:pt x="594" y="1713"/>
                  </a:cubicBezTo>
                  <a:cubicBezTo>
                    <a:pt x="594" y="1667"/>
                    <a:pt x="594" y="1644"/>
                    <a:pt x="594" y="1598"/>
                  </a:cubicBezTo>
                  <a:cubicBezTo>
                    <a:pt x="594" y="1576"/>
                    <a:pt x="594" y="1553"/>
                    <a:pt x="594" y="1530"/>
                  </a:cubicBezTo>
                  <a:cubicBezTo>
                    <a:pt x="594" y="1461"/>
                    <a:pt x="594" y="1393"/>
                    <a:pt x="594" y="1325"/>
                  </a:cubicBezTo>
                  <a:cubicBezTo>
                    <a:pt x="639" y="1279"/>
                    <a:pt x="708" y="1233"/>
                    <a:pt x="754" y="1188"/>
                  </a:cubicBezTo>
                  <a:cubicBezTo>
                    <a:pt x="799" y="1142"/>
                    <a:pt x="845" y="1119"/>
                    <a:pt x="891" y="1073"/>
                  </a:cubicBezTo>
                  <a:cubicBezTo>
                    <a:pt x="959" y="1051"/>
                    <a:pt x="1005" y="1005"/>
                    <a:pt x="1073" y="959"/>
                  </a:cubicBezTo>
                  <a:cubicBezTo>
                    <a:pt x="1142" y="936"/>
                    <a:pt x="1210" y="914"/>
                    <a:pt x="1256" y="891"/>
                  </a:cubicBezTo>
                  <a:cubicBezTo>
                    <a:pt x="1370" y="845"/>
                    <a:pt x="1507" y="822"/>
                    <a:pt x="1667" y="800"/>
                  </a:cubicBezTo>
                  <a:cubicBezTo>
                    <a:pt x="1712" y="777"/>
                    <a:pt x="1735" y="777"/>
                    <a:pt x="1781" y="777"/>
                  </a:cubicBezTo>
                  <a:lnTo>
                    <a:pt x="1872" y="777"/>
                  </a:lnTo>
                  <a:lnTo>
                    <a:pt x="1918" y="754"/>
                  </a:lnTo>
                  <a:close/>
                  <a:moveTo>
                    <a:pt x="2511" y="1"/>
                  </a:moveTo>
                  <a:cubicBezTo>
                    <a:pt x="2351" y="1"/>
                    <a:pt x="2192" y="23"/>
                    <a:pt x="2032" y="46"/>
                  </a:cubicBezTo>
                  <a:cubicBezTo>
                    <a:pt x="1941" y="69"/>
                    <a:pt x="1849" y="92"/>
                    <a:pt x="1758" y="92"/>
                  </a:cubicBezTo>
                  <a:cubicBezTo>
                    <a:pt x="1689" y="115"/>
                    <a:pt x="1621" y="138"/>
                    <a:pt x="1552" y="138"/>
                  </a:cubicBezTo>
                  <a:cubicBezTo>
                    <a:pt x="1370" y="183"/>
                    <a:pt x="1187" y="229"/>
                    <a:pt x="1028" y="320"/>
                  </a:cubicBezTo>
                  <a:cubicBezTo>
                    <a:pt x="959" y="343"/>
                    <a:pt x="913" y="389"/>
                    <a:pt x="845" y="434"/>
                  </a:cubicBezTo>
                  <a:lnTo>
                    <a:pt x="822" y="457"/>
                  </a:lnTo>
                  <a:lnTo>
                    <a:pt x="754" y="480"/>
                  </a:lnTo>
                  <a:cubicBezTo>
                    <a:pt x="708" y="503"/>
                    <a:pt x="662" y="548"/>
                    <a:pt x="594" y="594"/>
                  </a:cubicBezTo>
                  <a:cubicBezTo>
                    <a:pt x="525" y="640"/>
                    <a:pt x="457" y="685"/>
                    <a:pt x="388" y="754"/>
                  </a:cubicBezTo>
                  <a:lnTo>
                    <a:pt x="388" y="777"/>
                  </a:lnTo>
                  <a:lnTo>
                    <a:pt x="274" y="777"/>
                  </a:lnTo>
                  <a:cubicBezTo>
                    <a:pt x="251" y="800"/>
                    <a:pt x="206" y="822"/>
                    <a:pt x="183" y="845"/>
                  </a:cubicBezTo>
                  <a:cubicBezTo>
                    <a:pt x="160" y="868"/>
                    <a:pt x="137" y="891"/>
                    <a:pt x="114" y="914"/>
                  </a:cubicBezTo>
                  <a:cubicBezTo>
                    <a:pt x="92" y="936"/>
                    <a:pt x="92" y="959"/>
                    <a:pt x="69" y="982"/>
                  </a:cubicBezTo>
                  <a:cubicBezTo>
                    <a:pt x="23" y="1073"/>
                    <a:pt x="23" y="1165"/>
                    <a:pt x="0" y="1256"/>
                  </a:cubicBezTo>
                  <a:cubicBezTo>
                    <a:pt x="0" y="1347"/>
                    <a:pt x="0" y="1416"/>
                    <a:pt x="0" y="1484"/>
                  </a:cubicBezTo>
                  <a:lnTo>
                    <a:pt x="0" y="1530"/>
                  </a:lnTo>
                  <a:cubicBezTo>
                    <a:pt x="0" y="1598"/>
                    <a:pt x="0" y="1667"/>
                    <a:pt x="0" y="1735"/>
                  </a:cubicBezTo>
                  <a:cubicBezTo>
                    <a:pt x="0" y="1804"/>
                    <a:pt x="0" y="1895"/>
                    <a:pt x="0" y="1986"/>
                  </a:cubicBezTo>
                  <a:cubicBezTo>
                    <a:pt x="0" y="2055"/>
                    <a:pt x="0" y="2123"/>
                    <a:pt x="0" y="2192"/>
                  </a:cubicBezTo>
                  <a:lnTo>
                    <a:pt x="0" y="2215"/>
                  </a:lnTo>
                  <a:cubicBezTo>
                    <a:pt x="0" y="2397"/>
                    <a:pt x="0" y="2557"/>
                    <a:pt x="0" y="2717"/>
                  </a:cubicBezTo>
                  <a:cubicBezTo>
                    <a:pt x="0" y="2762"/>
                    <a:pt x="0" y="2831"/>
                    <a:pt x="0" y="2877"/>
                  </a:cubicBezTo>
                  <a:lnTo>
                    <a:pt x="0" y="2991"/>
                  </a:lnTo>
                  <a:cubicBezTo>
                    <a:pt x="0" y="3082"/>
                    <a:pt x="0" y="3151"/>
                    <a:pt x="0" y="3242"/>
                  </a:cubicBezTo>
                  <a:cubicBezTo>
                    <a:pt x="23" y="3402"/>
                    <a:pt x="23" y="3539"/>
                    <a:pt x="23" y="3676"/>
                  </a:cubicBezTo>
                  <a:lnTo>
                    <a:pt x="23" y="3767"/>
                  </a:lnTo>
                  <a:cubicBezTo>
                    <a:pt x="23" y="3949"/>
                    <a:pt x="23" y="4132"/>
                    <a:pt x="23" y="4292"/>
                  </a:cubicBezTo>
                  <a:lnTo>
                    <a:pt x="23" y="4566"/>
                  </a:lnTo>
                  <a:lnTo>
                    <a:pt x="23" y="4840"/>
                  </a:lnTo>
                  <a:lnTo>
                    <a:pt x="23" y="4908"/>
                  </a:lnTo>
                  <a:cubicBezTo>
                    <a:pt x="23" y="5045"/>
                    <a:pt x="23" y="5182"/>
                    <a:pt x="23" y="5319"/>
                  </a:cubicBezTo>
                  <a:cubicBezTo>
                    <a:pt x="23" y="5387"/>
                    <a:pt x="23" y="5456"/>
                    <a:pt x="23" y="5547"/>
                  </a:cubicBezTo>
                  <a:lnTo>
                    <a:pt x="23" y="5616"/>
                  </a:lnTo>
                  <a:cubicBezTo>
                    <a:pt x="23" y="5661"/>
                    <a:pt x="23" y="5707"/>
                    <a:pt x="23" y="5775"/>
                  </a:cubicBezTo>
                  <a:lnTo>
                    <a:pt x="23" y="5844"/>
                  </a:lnTo>
                  <a:cubicBezTo>
                    <a:pt x="23" y="6027"/>
                    <a:pt x="23" y="6186"/>
                    <a:pt x="46" y="6346"/>
                  </a:cubicBezTo>
                  <a:cubicBezTo>
                    <a:pt x="46" y="6529"/>
                    <a:pt x="46" y="6688"/>
                    <a:pt x="46" y="6848"/>
                  </a:cubicBezTo>
                  <a:lnTo>
                    <a:pt x="46" y="6917"/>
                  </a:lnTo>
                  <a:cubicBezTo>
                    <a:pt x="46" y="6985"/>
                    <a:pt x="46" y="7031"/>
                    <a:pt x="46" y="7099"/>
                  </a:cubicBezTo>
                  <a:cubicBezTo>
                    <a:pt x="46" y="7191"/>
                    <a:pt x="46" y="7282"/>
                    <a:pt x="69" y="7350"/>
                  </a:cubicBezTo>
                  <a:cubicBezTo>
                    <a:pt x="69" y="7442"/>
                    <a:pt x="114" y="7510"/>
                    <a:pt x="206" y="7556"/>
                  </a:cubicBezTo>
                  <a:cubicBezTo>
                    <a:pt x="229" y="7579"/>
                    <a:pt x="297" y="7601"/>
                    <a:pt x="343" y="7624"/>
                  </a:cubicBezTo>
                  <a:cubicBezTo>
                    <a:pt x="388" y="7647"/>
                    <a:pt x="434" y="7647"/>
                    <a:pt x="503" y="7670"/>
                  </a:cubicBezTo>
                  <a:cubicBezTo>
                    <a:pt x="525" y="7670"/>
                    <a:pt x="548" y="7670"/>
                    <a:pt x="571" y="7693"/>
                  </a:cubicBezTo>
                  <a:cubicBezTo>
                    <a:pt x="662" y="7693"/>
                    <a:pt x="754" y="7716"/>
                    <a:pt x="845" y="7738"/>
                  </a:cubicBezTo>
                  <a:cubicBezTo>
                    <a:pt x="1005" y="7761"/>
                    <a:pt x="1164" y="7761"/>
                    <a:pt x="1324" y="7784"/>
                  </a:cubicBezTo>
                  <a:lnTo>
                    <a:pt x="1438" y="7784"/>
                  </a:lnTo>
                  <a:cubicBezTo>
                    <a:pt x="1484" y="7784"/>
                    <a:pt x="1530" y="7784"/>
                    <a:pt x="1598" y="7807"/>
                  </a:cubicBezTo>
                  <a:lnTo>
                    <a:pt x="1621" y="7807"/>
                  </a:lnTo>
                  <a:cubicBezTo>
                    <a:pt x="1689" y="7807"/>
                    <a:pt x="1781" y="7784"/>
                    <a:pt x="1849" y="7784"/>
                  </a:cubicBezTo>
                  <a:lnTo>
                    <a:pt x="1872" y="7784"/>
                  </a:lnTo>
                  <a:cubicBezTo>
                    <a:pt x="1918" y="7784"/>
                    <a:pt x="1941" y="7761"/>
                    <a:pt x="1986" y="7761"/>
                  </a:cubicBezTo>
                  <a:lnTo>
                    <a:pt x="2146" y="7761"/>
                  </a:lnTo>
                  <a:cubicBezTo>
                    <a:pt x="2192" y="7761"/>
                    <a:pt x="2260" y="7761"/>
                    <a:pt x="2306" y="7738"/>
                  </a:cubicBezTo>
                  <a:cubicBezTo>
                    <a:pt x="2374" y="7738"/>
                    <a:pt x="2420" y="7738"/>
                    <a:pt x="2466" y="7716"/>
                  </a:cubicBezTo>
                  <a:lnTo>
                    <a:pt x="2534" y="7716"/>
                  </a:lnTo>
                  <a:cubicBezTo>
                    <a:pt x="2602" y="7693"/>
                    <a:pt x="2648" y="7693"/>
                    <a:pt x="2717" y="7693"/>
                  </a:cubicBezTo>
                  <a:lnTo>
                    <a:pt x="2762" y="7670"/>
                  </a:lnTo>
                  <a:cubicBezTo>
                    <a:pt x="2831" y="7670"/>
                    <a:pt x="2899" y="7670"/>
                    <a:pt x="2990" y="7647"/>
                  </a:cubicBezTo>
                  <a:cubicBezTo>
                    <a:pt x="3013" y="7647"/>
                    <a:pt x="3059" y="7647"/>
                    <a:pt x="3105" y="7624"/>
                  </a:cubicBezTo>
                  <a:lnTo>
                    <a:pt x="3173" y="7624"/>
                  </a:lnTo>
                  <a:cubicBezTo>
                    <a:pt x="3196" y="7624"/>
                    <a:pt x="3242" y="7601"/>
                    <a:pt x="3264" y="7601"/>
                  </a:cubicBezTo>
                  <a:lnTo>
                    <a:pt x="3333" y="7601"/>
                  </a:lnTo>
                  <a:lnTo>
                    <a:pt x="3356" y="7579"/>
                  </a:lnTo>
                  <a:cubicBezTo>
                    <a:pt x="3401" y="7579"/>
                    <a:pt x="3447" y="7579"/>
                    <a:pt x="3515" y="7556"/>
                  </a:cubicBezTo>
                  <a:cubicBezTo>
                    <a:pt x="3584" y="7533"/>
                    <a:pt x="3652" y="7510"/>
                    <a:pt x="3721" y="7487"/>
                  </a:cubicBezTo>
                  <a:cubicBezTo>
                    <a:pt x="3812" y="7465"/>
                    <a:pt x="3881" y="7419"/>
                    <a:pt x="3972" y="7373"/>
                  </a:cubicBezTo>
                  <a:cubicBezTo>
                    <a:pt x="3995" y="7350"/>
                    <a:pt x="4040" y="7328"/>
                    <a:pt x="4063" y="7328"/>
                  </a:cubicBezTo>
                  <a:cubicBezTo>
                    <a:pt x="4086" y="7305"/>
                    <a:pt x="4132" y="7282"/>
                    <a:pt x="4155" y="7259"/>
                  </a:cubicBezTo>
                  <a:cubicBezTo>
                    <a:pt x="4269" y="7191"/>
                    <a:pt x="4383" y="7099"/>
                    <a:pt x="4520" y="6985"/>
                  </a:cubicBezTo>
                  <a:cubicBezTo>
                    <a:pt x="4543" y="6962"/>
                    <a:pt x="4588" y="6917"/>
                    <a:pt x="4634" y="6871"/>
                  </a:cubicBezTo>
                  <a:lnTo>
                    <a:pt x="4657" y="6848"/>
                  </a:lnTo>
                  <a:lnTo>
                    <a:pt x="4680" y="6825"/>
                  </a:lnTo>
                  <a:cubicBezTo>
                    <a:pt x="4725" y="6780"/>
                    <a:pt x="4771" y="6734"/>
                    <a:pt x="4817" y="6688"/>
                  </a:cubicBezTo>
                  <a:cubicBezTo>
                    <a:pt x="4817" y="6666"/>
                    <a:pt x="4839" y="6620"/>
                    <a:pt x="4862" y="6597"/>
                  </a:cubicBezTo>
                  <a:lnTo>
                    <a:pt x="4862" y="6574"/>
                  </a:lnTo>
                  <a:cubicBezTo>
                    <a:pt x="4885" y="6551"/>
                    <a:pt x="4908" y="6529"/>
                    <a:pt x="4908" y="6483"/>
                  </a:cubicBezTo>
                  <a:cubicBezTo>
                    <a:pt x="4953" y="6437"/>
                    <a:pt x="4976" y="6392"/>
                    <a:pt x="4999" y="6346"/>
                  </a:cubicBezTo>
                  <a:cubicBezTo>
                    <a:pt x="5022" y="6255"/>
                    <a:pt x="5045" y="6186"/>
                    <a:pt x="5068" y="6118"/>
                  </a:cubicBezTo>
                  <a:cubicBezTo>
                    <a:pt x="5090" y="6072"/>
                    <a:pt x="5090" y="6004"/>
                    <a:pt x="5113" y="5935"/>
                  </a:cubicBezTo>
                  <a:lnTo>
                    <a:pt x="5113" y="5844"/>
                  </a:lnTo>
                  <a:cubicBezTo>
                    <a:pt x="5136" y="5775"/>
                    <a:pt x="5136" y="5707"/>
                    <a:pt x="5159" y="5638"/>
                  </a:cubicBezTo>
                  <a:lnTo>
                    <a:pt x="5159" y="5547"/>
                  </a:lnTo>
                  <a:cubicBezTo>
                    <a:pt x="5159" y="5502"/>
                    <a:pt x="5159" y="5456"/>
                    <a:pt x="5159" y="5410"/>
                  </a:cubicBezTo>
                  <a:cubicBezTo>
                    <a:pt x="5182" y="5250"/>
                    <a:pt x="5159" y="5113"/>
                    <a:pt x="5136" y="5022"/>
                  </a:cubicBezTo>
                  <a:lnTo>
                    <a:pt x="5113" y="4977"/>
                  </a:lnTo>
                  <a:cubicBezTo>
                    <a:pt x="5113" y="4931"/>
                    <a:pt x="5090" y="4885"/>
                    <a:pt x="5090" y="4840"/>
                  </a:cubicBezTo>
                  <a:cubicBezTo>
                    <a:pt x="5068" y="4771"/>
                    <a:pt x="5045" y="4680"/>
                    <a:pt x="4999" y="4589"/>
                  </a:cubicBezTo>
                  <a:cubicBezTo>
                    <a:pt x="4976" y="4520"/>
                    <a:pt x="4931" y="4452"/>
                    <a:pt x="4885" y="4383"/>
                  </a:cubicBezTo>
                  <a:cubicBezTo>
                    <a:pt x="4862" y="4337"/>
                    <a:pt x="4839" y="4292"/>
                    <a:pt x="4794" y="4246"/>
                  </a:cubicBezTo>
                  <a:lnTo>
                    <a:pt x="4748" y="4178"/>
                  </a:lnTo>
                  <a:cubicBezTo>
                    <a:pt x="4702" y="4109"/>
                    <a:pt x="4657" y="4041"/>
                    <a:pt x="4588" y="3972"/>
                  </a:cubicBezTo>
                  <a:cubicBezTo>
                    <a:pt x="4520" y="3904"/>
                    <a:pt x="4451" y="3858"/>
                    <a:pt x="4383" y="3812"/>
                  </a:cubicBezTo>
                  <a:lnTo>
                    <a:pt x="4314" y="3767"/>
                  </a:lnTo>
                  <a:cubicBezTo>
                    <a:pt x="4269" y="3744"/>
                    <a:pt x="4223" y="3721"/>
                    <a:pt x="4177" y="3698"/>
                  </a:cubicBezTo>
                  <a:cubicBezTo>
                    <a:pt x="4109" y="3653"/>
                    <a:pt x="4018" y="3607"/>
                    <a:pt x="3949" y="3584"/>
                  </a:cubicBezTo>
                  <a:lnTo>
                    <a:pt x="3903" y="3561"/>
                  </a:lnTo>
                  <a:cubicBezTo>
                    <a:pt x="3858" y="3539"/>
                    <a:pt x="3789" y="3516"/>
                    <a:pt x="3721" y="3493"/>
                  </a:cubicBezTo>
                  <a:cubicBezTo>
                    <a:pt x="3630" y="3470"/>
                    <a:pt x="3538" y="3470"/>
                    <a:pt x="3447" y="3470"/>
                  </a:cubicBezTo>
                  <a:cubicBezTo>
                    <a:pt x="3356" y="3470"/>
                    <a:pt x="3287" y="3447"/>
                    <a:pt x="3196" y="3447"/>
                  </a:cubicBezTo>
                  <a:lnTo>
                    <a:pt x="3219" y="3447"/>
                  </a:lnTo>
                  <a:cubicBezTo>
                    <a:pt x="3287" y="3379"/>
                    <a:pt x="3356" y="3333"/>
                    <a:pt x="3401" y="3287"/>
                  </a:cubicBezTo>
                  <a:cubicBezTo>
                    <a:pt x="3447" y="3242"/>
                    <a:pt x="3493" y="3219"/>
                    <a:pt x="3538" y="3173"/>
                  </a:cubicBezTo>
                  <a:lnTo>
                    <a:pt x="3584" y="3128"/>
                  </a:lnTo>
                  <a:cubicBezTo>
                    <a:pt x="3698" y="3014"/>
                    <a:pt x="3789" y="2899"/>
                    <a:pt x="3881" y="2762"/>
                  </a:cubicBezTo>
                  <a:cubicBezTo>
                    <a:pt x="3903" y="2717"/>
                    <a:pt x="3926" y="2648"/>
                    <a:pt x="3972" y="2603"/>
                  </a:cubicBezTo>
                  <a:cubicBezTo>
                    <a:pt x="4018" y="2511"/>
                    <a:pt x="4040" y="2443"/>
                    <a:pt x="4086" y="2374"/>
                  </a:cubicBezTo>
                  <a:cubicBezTo>
                    <a:pt x="4086" y="2329"/>
                    <a:pt x="4109" y="2283"/>
                    <a:pt x="4132" y="2238"/>
                  </a:cubicBezTo>
                  <a:lnTo>
                    <a:pt x="4132" y="2215"/>
                  </a:lnTo>
                  <a:cubicBezTo>
                    <a:pt x="4155" y="2169"/>
                    <a:pt x="4177" y="2101"/>
                    <a:pt x="4177" y="2055"/>
                  </a:cubicBezTo>
                  <a:cubicBezTo>
                    <a:pt x="4200" y="1918"/>
                    <a:pt x="4223" y="1781"/>
                    <a:pt x="4223" y="1667"/>
                  </a:cubicBezTo>
                  <a:lnTo>
                    <a:pt x="4223" y="1576"/>
                  </a:lnTo>
                  <a:cubicBezTo>
                    <a:pt x="4223" y="1530"/>
                    <a:pt x="4223" y="1484"/>
                    <a:pt x="4223" y="1416"/>
                  </a:cubicBezTo>
                  <a:cubicBezTo>
                    <a:pt x="4223" y="1393"/>
                    <a:pt x="4223" y="1370"/>
                    <a:pt x="4223" y="1347"/>
                  </a:cubicBezTo>
                  <a:lnTo>
                    <a:pt x="4223" y="1279"/>
                  </a:lnTo>
                  <a:cubicBezTo>
                    <a:pt x="4223" y="1233"/>
                    <a:pt x="4223" y="1188"/>
                    <a:pt x="4223" y="1142"/>
                  </a:cubicBezTo>
                  <a:cubicBezTo>
                    <a:pt x="4200" y="959"/>
                    <a:pt x="4177" y="822"/>
                    <a:pt x="4132" y="685"/>
                  </a:cubicBezTo>
                  <a:cubicBezTo>
                    <a:pt x="4086" y="640"/>
                    <a:pt x="4063" y="571"/>
                    <a:pt x="4018" y="503"/>
                  </a:cubicBezTo>
                  <a:cubicBezTo>
                    <a:pt x="3995" y="480"/>
                    <a:pt x="3972" y="434"/>
                    <a:pt x="3926" y="389"/>
                  </a:cubicBezTo>
                  <a:cubicBezTo>
                    <a:pt x="3903" y="366"/>
                    <a:pt x="3881" y="343"/>
                    <a:pt x="3858" y="320"/>
                  </a:cubicBezTo>
                  <a:lnTo>
                    <a:pt x="3835" y="320"/>
                  </a:lnTo>
                  <a:cubicBezTo>
                    <a:pt x="3812" y="275"/>
                    <a:pt x="3767" y="252"/>
                    <a:pt x="3698" y="229"/>
                  </a:cubicBezTo>
                  <a:cubicBezTo>
                    <a:pt x="3630" y="183"/>
                    <a:pt x="3584" y="160"/>
                    <a:pt x="3515" y="138"/>
                  </a:cubicBezTo>
                  <a:cubicBezTo>
                    <a:pt x="3447" y="138"/>
                    <a:pt x="3401" y="115"/>
                    <a:pt x="3356" y="115"/>
                  </a:cubicBezTo>
                  <a:lnTo>
                    <a:pt x="3287" y="92"/>
                  </a:lnTo>
                  <a:cubicBezTo>
                    <a:pt x="3219" y="69"/>
                    <a:pt x="3127" y="69"/>
                    <a:pt x="3059" y="46"/>
                  </a:cubicBezTo>
                  <a:cubicBezTo>
                    <a:pt x="3013" y="46"/>
                    <a:pt x="2968" y="46"/>
                    <a:pt x="2922" y="23"/>
                  </a:cubicBezTo>
                  <a:lnTo>
                    <a:pt x="2785" y="23"/>
                  </a:lnTo>
                  <a:cubicBezTo>
                    <a:pt x="2717" y="1"/>
                    <a:pt x="2648" y="1"/>
                    <a:pt x="25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68" name="Google Shape;7468;p25"/>
            <p:cNvSpPr/>
            <p:nvPr/>
          </p:nvSpPr>
          <p:spPr>
            <a:xfrm>
              <a:off x="3802275" y="1473425"/>
              <a:ext cx="39400" cy="72725"/>
            </a:xfrm>
            <a:custGeom>
              <a:avLst/>
              <a:gdLst/>
              <a:ahLst/>
              <a:cxnLst/>
              <a:rect l="l" t="t" r="r" b="b"/>
              <a:pathLst>
                <a:path w="1576" h="2909" extrusionOk="0">
                  <a:moveTo>
                    <a:pt x="252" y="0"/>
                  </a:moveTo>
                  <a:cubicBezTo>
                    <a:pt x="206" y="0"/>
                    <a:pt x="183" y="0"/>
                    <a:pt x="138" y="23"/>
                  </a:cubicBezTo>
                  <a:cubicBezTo>
                    <a:pt x="138" y="23"/>
                    <a:pt x="115" y="46"/>
                    <a:pt x="92" y="46"/>
                  </a:cubicBezTo>
                  <a:cubicBezTo>
                    <a:pt x="77" y="46"/>
                    <a:pt x="62" y="36"/>
                    <a:pt x="47" y="36"/>
                  </a:cubicBezTo>
                  <a:cubicBezTo>
                    <a:pt x="39" y="36"/>
                    <a:pt x="31" y="38"/>
                    <a:pt x="24" y="46"/>
                  </a:cubicBezTo>
                  <a:cubicBezTo>
                    <a:pt x="1" y="69"/>
                    <a:pt x="1" y="114"/>
                    <a:pt x="24" y="137"/>
                  </a:cubicBezTo>
                  <a:cubicBezTo>
                    <a:pt x="47" y="137"/>
                    <a:pt x="47" y="160"/>
                    <a:pt x="69" y="160"/>
                  </a:cubicBezTo>
                  <a:cubicBezTo>
                    <a:pt x="69" y="183"/>
                    <a:pt x="69" y="183"/>
                    <a:pt x="69" y="183"/>
                  </a:cubicBezTo>
                  <a:cubicBezTo>
                    <a:pt x="69" y="206"/>
                    <a:pt x="92" y="229"/>
                    <a:pt x="115" y="251"/>
                  </a:cubicBezTo>
                  <a:cubicBezTo>
                    <a:pt x="115" y="274"/>
                    <a:pt x="115" y="274"/>
                    <a:pt x="138" y="297"/>
                  </a:cubicBezTo>
                  <a:cubicBezTo>
                    <a:pt x="161" y="320"/>
                    <a:pt x="183" y="343"/>
                    <a:pt x="229" y="388"/>
                  </a:cubicBezTo>
                  <a:cubicBezTo>
                    <a:pt x="275" y="434"/>
                    <a:pt x="320" y="502"/>
                    <a:pt x="343" y="548"/>
                  </a:cubicBezTo>
                  <a:cubicBezTo>
                    <a:pt x="366" y="594"/>
                    <a:pt x="412" y="639"/>
                    <a:pt x="435" y="685"/>
                  </a:cubicBezTo>
                  <a:cubicBezTo>
                    <a:pt x="435" y="708"/>
                    <a:pt x="457" y="731"/>
                    <a:pt x="457" y="754"/>
                  </a:cubicBezTo>
                  <a:cubicBezTo>
                    <a:pt x="503" y="868"/>
                    <a:pt x="526" y="982"/>
                    <a:pt x="549" y="1119"/>
                  </a:cubicBezTo>
                  <a:cubicBezTo>
                    <a:pt x="571" y="1187"/>
                    <a:pt x="594" y="1256"/>
                    <a:pt x="594" y="1347"/>
                  </a:cubicBezTo>
                  <a:cubicBezTo>
                    <a:pt x="617" y="1393"/>
                    <a:pt x="617" y="1461"/>
                    <a:pt x="617" y="1530"/>
                  </a:cubicBezTo>
                  <a:cubicBezTo>
                    <a:pt x="617" y="1575"/>
                    <a:pt x="617" y="1621"/>
                    <a:pt x="640" y="1644"/>
                  </a:cubicBezTo>
                  <a:cubicBezTo>
                    <a:pt x="640" y="1712"/>
                    <a:pt x="640" y="1758"/>
                    <a:pt x="640" y="1826"/>
                  </a:cubicBezTo>
                  <a:cubicBezTo>
                    <a:pt x="640" y="1940"/>
                    <a:pt x="640" y="2055"/>
                    <a:pt x="640" y="2146"/>
                  </a:cubicBezTo>
                  <a:cubicBezTo>
                    <a:pt x="640" y="2260"/>
                    <a:pt x="640" y="2374"/>
                    <a:pt x="663" y="2465"/>
                  </a:cubicBezTo>
                  <a:cubicBezTo>
                    <a:pt x="663" y="2534"/>
                    <a:pt x="663" y="2580"/>
                    <a:pt x="663" y="2625"/>
                  </a:cubicBezTo>
                  <a:cubicBezTo>
                    <a:pt x="663" y="2648"/>
                    <a:pt x="663" y="2671"/>
                    <a:pt x="663" y="2717"/>
                  </a:cubicBezTo>
                  <a:cubicBezTo>
                    <a:pt x="663" y="2739"/>
                    <a:pt x="663" y="2762"/>
                    <a:pt x="663" y="2785"/>
                  </a:cubicBezTo>
                  <a:cubicBezTo>
                    <a:pt x="663" y="2808"/>
                    <a:pt x="686" y="2831"/>
                    <a:pt x="708" y="2876"/>
                  </a:cubicBezTo>
                  <a:cubicBezTo>
                    <a:pt x="725" y="2892"/>
                    <a:pt x="752" y="2909"/>
                    <a:pt x="791" y="2909"/>
                  </a:cubicBezTo>
                  <a:cubicBezTo>
                    <a:pt x="807" y="2909"/>
                    <a:pt x="825" y="2906"/>
                    <a:pt x="845" y="2899"/>
                  </a:cubicBezTo>
                  <a:cubicBezTo>
                    <a:pt x="868" y="2899"/>
                    <a:pt x="868" y="2899"/>
                    <a:pt x="891" y="2876"/>
                  </a:cubicBezTo>
                  <a:cubicBezTo>
                    <a:pt x="914" y="2853"/>
                    <a:pt x="937" y="2808"/>
                    <a:pt x="937" y="2785"/>
                  </a:cubicBezTo>
                  <a:cubicBezTo>
                    <a:pt x="960" y="2694"/>
                    <a:pt x="960" y="2602"/>
                    <a:pt x="960" y="2534"/>
                  </a:cubicBezTo>
                  <a:cubicBezTo>
                    <a:pt x="960" y="2511"/>
                    <a:pt x="960" y="2488"/>
                    <a:pt x="960" y="2465"/>
                  </a:cubicBezTo>
                  <a:cubicBezTo>
                    <a:pt x="960" y="2488"/>
                    <a:pt x="982" y="2488"/>
                    <a:pt x="982" y="2488"/>
                  </a:cubicBezTo>
                  <a:cubicBezTo>
                    <a:pt x="982" y="2534"/>
                    <a:pt x="982" y="2580"/>
                    <a:pt x="982" y="2602"/>
                  </a:cubicBezTo>
                  <a:cubicBezTo>
                    <a:pt x="1005" y="2671"/>
                    <a:pt x="1074" y="2739"/>
                    <a:pt x="1142" y="2739"/>
                  </a:cubicBezTo>
                  <a:cubicBezTo>
                    <a:pt x="1165" y="2739"/>
                    <a:pt x="1188" y="2739"/>
                    <a:pt x="1211" y="2717"/>
                  </a:cubicBezTo>
                  <a:cubicBezTo>
                    <a:pt x="1237" y="2743"/>
                    <a:pt x="1264" y="2754"/>
                    <a:pt x="1291" y="2754"/>
                  </a:cubicBezTo>
                  <a:cubicBezTo>
                    <a:pt x="1310" y="2754"/>
                    <a:pt x="1329" y="2749"/>
                    <a:pt x="1348" y="2739"/>
                  </a:cubicBezTo>
                  <a:cubicBezTo>
                    <a:pt x="1370" y="2739"/>
                    <a:pt x="1393" y="2739"/>
                    <a:pt x="1416" y="2717"/>
                  </a:cubicBezTo>
                  <a:cubicBezTo>
                    <a:pt x="1439" y="2694"/>
                    <a:pt x="1462" y="2671"/>
                    <a:pt x="1462" y="2648"/>
                  </a:cubicBezTo>
                  <a:cubicBezTo>
                    <a:pt x="1485" y="2602"/>
                    <a:pt x="1485" y="2580"/>
                    <a:pt x="1485" y="2534"/>
                  </a:cubicBezTo>
                  <a:cubicBezTo>
                    <a:pt x="1507" y="2511"/>
                    <a:pt x="1507" y="2465"/>
                    <a:pt x="1530" y="2420"/>
                  </a:cubicBezTo>
                  <a:cubicBezTo>
                    <a:pt x="1530" y="2351"/>
                    <a:pt x="1553" y="2260"/>
                    <a:pt x="1553" y="2169"/>
                  </a:cubicBezTo>
                  <a:cubicBezTo>
                    <a:pt x="1553" y="2055"/>
                    <a:pt x="1553" y="1940"/>
                    <a:pt x="1553" y="1826"/>
                  </a:cubicBezTo>
                  <a:cubicBezTo>
                    <a:pt x="1553" y="1758"/>
                    <a:pt x="1576" y="1712"/>
                    <a:pt x="1576" y="1644"/>
                  </a:cubicBezTo>
                  <a:cubicBezTo>
                    <a:pt x="1576" y="1507"/>
                    <a:pt x="1553" y="1370"/>
                    <a:pt x="1530" y="1256"/>
                  </a:cubicBezTo>
                  <a:cubicBezTo>
                    <a:pt x="1530" y="1187"/>
                    <a:pt x="1507" y="1119"/>
                    <a:pt x="1485" y="1073"/>
                  </a:cubicBezTo>
                  <a:cubicBezTo>
                    <a:pt x="1462" y="1005"/>
                    <a:pt x="1439" y="936"/>
                    <a:pt x="1393" y="868"/>
                  </a:cubicBezTo>
                  <a:cubicBezTo>
                    <a:pt x="1370" y="822"/>
                    <a:pt x="1348" y="799"/>
                    <a:pt x="1325" y="754"/>
                  </a:cubicBezTo>
                  <a:cubicBezTo>
                    <a:pt x="1325" y="731"/>
                    <a:pt x="1302" y="731"/>
                    <a:pt x="1302" y="708"/>
                  </a:cubicBezTo>
                  <a:cubicBezTo>
                    <a:pt x="1256" y="617"/>
                    <a:pt x="1188" y="525"/>
                    <a:pt x="1119" y="457"/>
                  </a:cubicBezTo>
                  <a:cubicBezTo>
                    <a:pt x="1096" y="411"/>
                    <a:pt x="1051" y="388"/>
                    <a:pt x="1005" y="343"/>
                  </a:cubicBezTo>
                  <a:cubicBezTo>
                    <a:pt x="982" y="320"/>
                    <a:pt x="960" y="320"/>
                    <a:pt x="914" y="297"/>
                  </a:cubicBezTo>
                  <a:lnTo>
                    <a:pt x="823" y="297"/>
                  </a:lnTo>
                  <a:cubicBezTo>
                    <a:pt x="823" y="297"/>
                    <a:pt x="800" y="320"/>
                    <a:pt x="800" y="320"/>
                  </a:cubicBezTo>
                  <a:cubicBezTo>
                    <a:pt x="777" y="297"/>
                    <a:pt x="754" y="274"/>
                    <a:pt x="754" y="274"/>
                  </a:cubicBezTo>
                  <a:cubicBezTo>
                    <a:pt x="663" y="183"/>
                    <a:pt x="571" y="114"/>
                    <a:pt x="480" y="69"/>
                  </a:cubicBezTo>
                  <a:cubicBezTo>
                    <a:pt x="412" y="23"/>
                    <a:pt x="320" y="0"/>
                    <a:pt x="2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69" name="Google Shape;7469;p25"/>
            <p:cNvSpPr/>
            <p:nvPr/>
          </p:nvSpPr>
          <p:spPr>
            <a:xfrm>
              <a:off x="3716700" y="1378700"/>
              <a:ext cx="135825" cy="199750"/>
            </a:xfrm>
            <a:custGeom>
              <a:avLst/>
              <a:gdLst/>
              <a:ahLst/>
              <a:cxnLst/>
              <a:rect l="l" t="t" r="r" b="b"/>
              <a:pathLst>
                <a:path w="5433" h="7990" extrusionOk="0">
                  <a:moveTo>
                    <a:pt x="2671" y="183"/>
                  </a:moveTo>
                  <a:cubicBezTo>
                    <a:pt x="2785" y="183"/>
                    <a:pt x="2922" y="183"/>
                    <a:pt x="3013" y="206"/>
                  </a:cubicBezTo>
                  <a:cubicBezTo>
                    <a:pt x="3264" y="229"/>
                    <a:pt x="3447" y="274"/>
                    <a:pt x="3629" y="343"/>
                  </a:cubicBezTo>
                  <a:lnTo>
                    <a:pt x="3606" y="320"/>
                  </a:lnTo>
                  <a:lnTo>
                    <a:pt x="3606" y="320"/>
                  </a:lnTo>
                  <a:cubicBezTo>
                    <a:pt x="3721" y="388"/>
                    <a:pt x="3812" y="434"/>
                    <a:pt x="3880" y="480"/>
                  </a:cubicBezTo>
                  <a:cubicBezTo>
                    <a:pt x="3949" y="548"/>
                    <a:pt x="4017" y="594"/>
                    <a:pt x="4063" y="662"/>
                  </a:cubicBezTo>
                  <a:cubicBezTo>
                    <a:pt x="4131" y="731"/>
                    <a:pt x="4177" y="822"/>
                    <a:pt x="4200" y="891"/>
                  </a:cubicBezTo>
                  <a:cubicBezTo>
                    <a:pt x="4246" y="1005"/>
                    <a:pt x="4268" y="1096"/>
                    <a:pt x="4291" y="1210"/>
                  </a:cubicBezTo>
                  <a:cubicBezTo>
                    <a:pt x="4314" y="1347"/>
                    <a:pt x="4314" y="1507"/>
                    <a:pt x="4314" y="1667"/>
                  </a:cubicBezTo>
                  <a:lnTo>
                    <a:pt x="4291" y="1689"/>
                  </a:lnTo>
                  <a:cubicBezTo>
                    <a:pt x="4268" y="1918"/>
                    <a:pt x="4223" y="2169"/>
                    <a:pt x="4131" y="2397"/>
                  </a:cubicBezTo>
                  <a:lnTo>
                    <a:pt x="4109" y="2420"/>
                  </a:lnTo>
                  <a:cubicBezTo>
                    <a:pt x="4040" y="2602"/>
                    <a:pt x="3949" y="2762"/>
                    <a:pt x="3835" y="2899"/>
                  </a:cubicBezTo>
                  <a:cubicBezTo>
                    <a:pt x="3743" y="3036"/>
                    <a:pt x="3606" y="3173"/>
                    <a:pt x="3492" y="3264"/>
                  </a:cubicBezTo>
                  <a:cubicBezTo>
                    <a:pt x="3355" y="3356"/>
                    <a:pt x="3241" y="3447"/>
                    <a:pt x="3104" y="3493"/>
                  </a:cubicBezTo>
                  <a:cubicBezTo>
                    <a:pt x="3081" y="3515"/>
                    <a:pt x="3059" y="3515"/>
                    <a:pt x="3036" y="3538"/>
                  </a:cubicBezTo>
                  <a:cubicBezTo>
                    <a:pt x="3036" y="3561"/>
                    <a:pt x="3036" y="3561"/>
                    <a:pt x="3036" y="3584"/>
                  </a:cubicBezTo>
                  <a:cubicBezTo>
                    <a:pt x="3036" y="3607"/>
                    <a:pt x="3036" y="3630"/>
                    <a:pt x="3036" y="3630"/>
                  </a:cubicBezTo>
                  <a:cubicBezTo>
                    <a:pt x="3036" y="3652"/>
                    <a:pt x="3059" y="3675"/>
                    <a:pt x="3081" y="3698"/>
                  </a:cubicBezTo>
                  <a:lnTo>
                    <a:pt x="3196" y="3698"/>
                  </a:lnTo>
                  <a:cubicBezTo>
                    <a:pt x="3287" y="3675"/>
                    <a:pt x="3378" y="3675"/>
                    <a:pt x="3447" y="3675"/>
                  </a:cubicBezTo>
                  <a:lnTo>
                    <a:pt x="3629" y="3675"/>
                  </a:lnTo>
                  <a:cubicBezTo>
                    <a:pt x="3766" y="3698"/>
                    <a:pt x="3903" y="3721"/>
                    <a:pt x="4040" y="3767"/>
                  </a:cubicBezTo>
                  <a:cubicBezTo>
                    <a:pt x="4177" y="3835"/>
                    <a:pt x="4337" y="3926"/>
                    <a:pt x="4474" y="4018"/>
                  </a:cubicBezTo>
                  <a:cubicBezTo>
                    <a:pt x="4588" y="4109"/>
                    <a:pt x="4725" y="4223"/>
                    <a:pt x="4816" y="4360"/>
                  </a:cubicBezTo>
                  <a:cubicBezTo>
                    <a:pt x="4930" y="4497"/>
                    <a:pt x="5022" y="4634"/>
                    <a:pt x="5090" y="4794"/>
                  </a:cubicBezTo>
                  <a:cubicBezTo>
                    <a:pt x="5136" y="4953"/>
                    <a:pt x="5181" y="5090"/>
                    <a:pt x="5227" y="5250"/>
                  </a:cubicBezTo>
                  <a:cubicBezTo>
                    <a:pt x="5227" y="5319"/>
                    <a:pt x="5227" y="5387"/>
                    <a:pt x="5227" y="5478"/>
                  </a:cubicBezTo>
                  <a:cubicBezTo>
                    <a:pt x="5250" y="5570"/>
                    <a:pt x="5227" y="5661"/>
                    <a:pt x="5227" y="5729"/>
                  </a:cubicBezTo>
                  <a:cubicBezTo>
                    <a:pt x="5204" y="5958"/>
                    <a:pt x="5136" y="6163"/>
                    <a:pt x="5067" y="6369"/>
                  </a:cubicBezTo>
                  <a:cubicBezTo>
                    <a:pt x="4999" y="6528"/>
                    <a:pt x="4930" y="6688"/>
                    <a:pt x="4816" y="6825"/>
                  </a:cubicBezTo>
                  <a:cubicBezTo>
                    <a:pt x="4702" y="6962"/>
                    <a:pt x="4588" y="7076"/>
                    <a:pt x="4474" y="7167"/>
                  </a:cubicBezTo>
                  <a:cubicBezTo>
                    <a:pt x="4314" y="7304"/>
                    <a:pt x="4131" y="7396"/>
                    <a:pt x="3949" y="7487"/>
                  </a:cubicBezTo>
                  <a:cubicBezTo>
                    <a:pt x="3675" y="7601"/>
                    <a:pt x="3378" y="7670"/>
                    <a:pt x="3059" y="7738"/>
                  </a:cubicBezTo>
                  <a:cubicBezTo>
                    <a:pt x="2785" y="7784"/>
                    <a:pt x="2511" y="7807"/>
                    <a:pt x="2191" y="7807"/>
                  </a:cubicBezTo>
                  <a:lnTo>
                    <a:pt x="1895" y="7807"/>
                  </a:lnTo>
                  <a:cubicBezTo>
                    <a:pt x="1621" y="7807"/>
                    <a:pt x="1392" y="7807"/>
                    <a:pt x="1164" y="7784"/>
                  </a:cubicBezTo>
                  <a:cubicBezTo>
                    <a:pt x="867" y="7738"/>
                    <a:pt x="639" y="7692"/>
                    <a:pt x="411" y="7601"/>
                  </a:cubicBezTo>
                  <a:cubicBezTo>
                    <a:pt x="365" y="7578"/>
                    <a:pt x="297" y="7556"/>
                    <a:pt x="251" y="7533"/>
                  </a:cubicBezTo>
                  <a:lnTo>
                    <a:pt x="228" y="4999"/>
                  </a:lnTo>
                  <a:lnTo>
                    <a:pt x="205" y="2351"/>
                  </a:lnTo>
                  <a:cubicBezTo>
                    <a:pt x="183" y="1963"/>
                    <a:pt x="183" y="1575"/>
                    <a:pt x="183" y="1187"/>
                  </a:cubicBezTo>
                  <a:cubicBezTo>
                    <a:pt x="274" y="1073"/>
                    <a:pt x="388" y="959"/>
                    <a:pt x="502" y="868"/>
                  </a:cubicBezTo>
                  <a:cubicBezTo>
                    <a:pt x="685" y="731"/>
                    <a:pt x="867" y="617"/>
                    <a:pt x="1096" y="525"/>
                  </a:cubicBezTo>
                  <a:lnTo>
                    <a:pt x="1119" y="502"/>
                  </a:lnTo>
                  <a:cubicBezTo>
                    <a:pt x="1415" y="388"/>
                    <a:pt x="1735" y="274"/>
                    <a:pt x="2077" y="229"/>
                  </a:cubicBezTo>
                  <a:cubicBezTo>
                    <a:pt x="2283" y="206"/>
                    <a:pt x="2488" y="183"/>
                    <a:pt x="2671" y="183"/>
                  </a:cubicBezTo>
                  <a:close/>
                  <a:moveTo>
                    <a:pt x="2648" y="0"/>
                  </a:moveTo>
                  <a:cubicBezTo>
                    <a:pt x="2328" y="0"/>
                    <a:pt x="2009" y="46"/>
                    <a:pt x="1643" y="137"/>
                  </a:cubicBezTo>
                  <a:cubicBezTo>
                    <a:pt x="1324" y="229"/>
                    <a:pt x="1027" y="343"/>
                    <a:pt x="730" y="502"/>
                  </a:cubicBezTo>
                  <a:cubicBezTo>
                    <a:pt x="434" y="662"/>
                    <a:pt x="205" y="868"/>
                    <a:pt x="23" y="1073"/>
                  </a:cubicBezTo>
                  <a:cubicBezTo>
                    <a:pt x="23" y="1096"/>
                    <a:pt x="23" y="1096"/>
                    <a:pt x="23" y="1119"/>
                  </a:cubicBezTo>
                  <a:cubicBezTo>
                    <a:pt x="0" y="1119"/>
                    <a:pt x="0" y="1142"/>
                    <a:pt x="0" y="1142"/>
                  </a:cubicBezTo>
                  <a:lnTo>
                    <a:pt x="46" y="3995"/>
                  </a:lnTo>
                  <a:lnTo>
                    <a:pt x="69" y="6871"/>
                  </a:lnTo>
                  <a:lnTo>
                    <a:pt x="69" y="7213"/>
                  </a:lnTo>
                  <a:lnTo>
                    <a:pt x="69" y="7578"/>
                  </a:lnTo>
                  <a:cubicBezTo>
                    <a:pt x="69" y="7601"/>
                    <a:pt x="69" y="7624"/>
                    <a:pt x="91" y="7647"/>
                  </a:cubicBezTo>
                  <a:cubicBezTo>
                    <a:pt x="114" y="7670"/>
                    <a:pt x="137" y="7670"/>
                    <a:pt x="160" y="7670"/>
                  </a:cubicBezTo>
                  <a:cubicBezTo>
                    <a:pt x="297" y="7761"/>
                    <a:pt x="434" y="7807"/>
                    <a:pt x="616" y="7852"/>
                  </a:cubicBezTo>
                  <a:cubicBezTo>
                    <a:pt x="822" y="7921"/>
                    <a:pt x="1004" y="7944"/>
                    <a:pt x="1187" y="7966"/>
                  </a:cubicBezTo>
                  <a:cubicBezTo>
                    <a:pt x="1415" y="7989"/>
                    <a:pt x="1643" y="7989"/>
                    <a:pt x="1895" y="7989"/>
                  </a:cubicBezTo>
                  <a:cubicBezTo>
                    <a:pt x="2032" y="7989"/>
                    <a:pt x="2191" y="7989"/>
                    <a:pt x="2397" y="7966"/>
                  </a:cubicBezTo>
                  <a:cubicBezTo>
                    <a:pt x="3013" y="7944"/>
                    <a:pt x="3789" y="7852"/>
                    <a:pt x="4428" y="7419"/>
                  </a:cubicBezTo>
                  <a:cubicBezTo>
                    <a:pt x="4702" y="7236"/>
                    <a:pt x="4953" y="6985"/>
                    <a:pt x="5113" y="6688"/>
                  </a:cubicBezTo>
                  <a:cubicBezTo>
                    <a:pt x="5204" y="6551"/>
                    <a:pt x="5273" y="6391"/>
                    <a:pt x="5318" y="6209"/>
                  </a:cubicBezTo>
                  <a:cubicBezTo>
                    <a:pt x="5364" y="6026"/>
                    <a:pt x="5410" y="5821"/>
                    <a:pt x="5410" y="5615"/>
                  </a:cubicBezTo>
                  <a:cubicBezTo>
                    <a:pt x="5432" y="5433"/>
                    <a:pt x="5410" y="5227"/>
                    <a:pt x="5364" y="5022"/>
                  </a:cubicBezTo>
                  <a:cubicBezTo>
                    <a:pt x="5318" y="4862"/>
                    <a:pt x="5227" y="4680"/>
                    <a:pt x="5136" y="4497"/>
                  </a:cubicBezTo>
                  <a:cubicBezTo>
                    <a:pt x="5044" y="4337"/>
                    <a:pt x="4908" y="4177"/>
                    <a:pt x="4771" y="4040"/>
                  </a:cubicBezTo>
                  <a:cubicBezTo>
                    <a:pt x="4634" y="3903"/>
                    <a:pt x="4474" y="3789"/>
                    <a:pt x="4291" y="3698"/>
                  </a:cubicBezTo>
                  <a:cubicBezTo>
                    <a:pt x="4109" y="3607"/>
                    <a:pt x="3926" y="3538"/>
                    <a:pt x="3721" y="3515"/>
                  </a:cubicBezTo>
                  <a:cubicBezTo>
                    <a:pt x="3629" y="3493"/>
                    <a:pt x="3561" y="3493"/>
                    <a:pt x="3470" y="3493"/>
                  </a:cubicBezTo>
                  <a:cubicBezTo>
                    <a:pt x="3538" y="3447"/>
                    <a:pt x="3606" y="3401"/>
                    <a:pt x="3698" y="3333"/>
                  </a:cubicBezTo>
                  <a:cubicBezTo>
                    <a:pt x="3858" y="3196"/>
                    <a:pt x="3994" y="3036"/>
                    <a:pt x="4109" y="2831"/>
                  </a:cubicBezTo>
                  <a:cubicBezTo>
                    <a:pt x="4200" y="2671"/>
                    <a:pt x="4268" y="2511"/>
                    <a:pt x="4360" y="2283"/>
                  </a:cubicBezTo>
                  <a:cubicBezTo>
                    <a:pt x="4405" y="2123"/>
                    <a:pt x="4451" y="1940"/>
                    <a:pt x="4474" y="1758"/>
                  </a:cubicBezTo>
                  <a:cubicBezTo>
                    <a:pt x="4497" y="1575"/>
                    <a:pt x="4497" y="1393"/>
                    <a:pt x="4474" y="1233"/>
                  </a:cubicBezTo>
                  <a:cubicBezTo>
                    <a:pt x="4474" y="1164"/>
                    <a:pt x="4451" y="1073"/>
                    <a:pt x="4428" y="1005"/>
                  </a:cubicBezTo>
                  <a:cubicBezTo>
                    <a:pt x="4405" y="936"/>
                    <a:pt x="4383" y="845"/>
                    <a:pt x="4337" y="776"/>
                  </a:cubicBezTo>
                  <a:cubicBezTo>
                    <a:pt x="4268" y="617"/>
                    <a:pt x="4177" y="480"/>
                    <a:pt x="4040" y="388"/>
                  </a:cubicBezTo>
                  <a:cubicBezTo>
                    <a:pt x="3903" y="274"/>
                    <a:pt x="3743" y="183"/>
                    <a:pt x="3561" y="137"/>
                  </a:cubicBezTo>
                  <a:cubicBezTo>
                    <a:pt x="3424" y="92"/>
                    <a:pt x="3287" y="69"/>
                    <a:pt x="3127" y="46"/>
                  </a:cubicBezTo>
                  <a:cubicBezTo>
                    <a:pt x="2990" y="23"/>
                    <a:pt x="2830" y="0"/>
                    <a:pt x="267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70" name="Google Shape;7470;p25"/>
            <p:cNvSpPr/>
            <p:nvPr/>
          </p:nvSpPr>
          <p:spPr>
            <a:xfrm>
              <a:off x="3732100" y="1398100"/>
              <a:ext cx="84475" cy="163225"/>
            </a:xfrm>
            <a:custGeom>
              <a:avLst/>
              <a:gdLst/>
              <a:ahLst/>
              <a:cxnLst/>
              <a:rect l="l" t="t" r="r" b="b"/>
              <a:pathLst>
                <a:path w="3379" h="6529" extrusionOk="0">
                  <a:moveTo>
                    <a:pt x="1575" y="183"/>
                  </a:moveTo>
                  <a:cubicBezTo>
                    <a:pt x="1667" y="183"/>
                    <a:pt x="1735" y="183"/>
                    <a:pt x="1826" y="206"/>
                  </a:cubicBezTo>
                  <a:cubicBezTo>
                    <a:pt x="1895" y="206"/>
                    <a:pt x="1986" y="229"/>
                    <a:pt x="2055" y="274"/>
                  </a:cubicBezTo>
                  <a:cubicBezTo>
                    <a:pt x="2123" y="297"/>
                    <a:pt x="2169" y="343"/>
                    <a:pt x="2237" y="388"/>
                  </a:cubicBezTo>
                  <a:cubicBezTo>
                    <a:pt x="2283" y="434"/>
                    <a:pt x="2306" y="480"/>
                    <a:pt x="2351" y="525"/>
                  </a:cubicBezTo>
                  <a:cubicBezTo>
                    <a:pt x="2397" y="571"/>
                    <a:pt x="2420" y="640"/>
                    <a:pt x="2443" y="708"/>
                  </a:cubicBezTo>
                  <a:cubicBezTo>
                    <a:pt x="2465" y="776"/>
                    <a:pt x="2488" y="868"/>
                    <a:pt x="2488" y="936"/>
                  </a:cubicBezTo>
                  <a:cubicBezTo>
                    <a:pt x="2511" y="1073"/>
                    <a:pt x="2488" y="1187"/>
                    <a:pt x="2465" y="1324"/>
                  </a:cubicBezTo>
                  <a:cubicBezTo>
                    <a:pt x="2420" y="1530"/>
                    <a:pt x="2351" y="1735"/>
                    <a:pt x="2260" y="1918"/>
                  </a:cubicBezTo>
                  <a:cubicBezTo>
                    <a:pt x="2169" y="2100"/>
                    <a:pt x="2077" y="2260"/>
                    <a:pt x="1941" y="2420"/>
                  </a:cubicBezTo>
                  <a:cubicBezTo>
                    <a:pt x="1941" y="2443"/>
                    <a:pt x="1941" y="2443"/>
                    <a:pt x="1941" y="2443"/>
                  </a:cubicBezTo>
                  <a:cubicBezTo>
                    <a:pt x="1781" y="2602"/>
                    <a:pt x="1621" y="2739"/>
                    <a:pt x="1438" y="2854"/>
                  </a:cubicBezTo>
                  <a:cubicBezTo>
                    <a:pt x="1370" y="2922"/>
                    <a:pt x="1279" y="2968"/>
                    <a:pt x="1187" y="3013"/>
                  </a:cubicBezTo>
                  <a:cubicBezTo>
                    <a:pt x="1142" y="3036"/>
                    <a:pt x="1119" y="3082"/>
                    <a:pt x="1142" y="3127"/>
                  </a:cubicBezTo>
                  <a:cubicBezTo>
                    <a:pt x="1119" y="3196"/>
                    <a:pt x="1164" y="3219"/>
                    <a:pt x="1210" y="3242"/>
                  </a:cubicBezTo>
                  <a:lnTo>
                    <a:pt x="1324" y="3242"/>
                  </a:lnTo>
                  <a:cubicBezTo>
                    <a:pt x="1530" y="3264"/>
                    <a:pt x="1735" y="3287"/>
                    <a:pt x="1963" y="3310"/>
                  </a:cubicBezTo>
                  <a:cubicBezTo>
                    <a:pt x="2123" y="3356"/>
                    <a:pt x="2283" y="3401"/>
                    <a:pt x="2420" y="3470"/>
                  </a:cubicBezTo>
                  <a:cubicBezTo>
                    <a:pt x="2511" y="3515"/>
                    <a:pt x="2602" y="3561"/>
                    <a:pt x="2671" y="3630"/>
                  </a:cubicBezTo>
                  <a:cubicBezTo>
                    <a:pt x="2762" y="3698"/>
                    <a:pt x="2831" y="3789"/>
                    <a:pt x="2899" y="3881"/>
                  </a:cubicBezTo>
                  <a:cubicBezTo>
                    <a:pt x="2990" y="4018"/>
                    <a:pt x="3036" y="4132"/>
                    <a:pt x="3105" y="4246"/>
                  </a:cubicBezTo>
                  <a:cubicBezTo>
                    <a:pt x="3150" y="4383"/>
                    <a:pt x="3173" y="4520"/>
                    <a:pt x="3173" y="4657"/>
                  </a:cubicBezTo>
                  <a:cubicBezTo>
                    <a:pt x="3196" y="4794"/>
                    <a:pt x="3173" y="4931"/>
                    <a:pt x="3150" y="5068"/>
                  </a:cubicBezTo>
                  <a:cubicBezTo>
                    <a:pt x="3127" y="5182"/>
                    <a:pt x="3082" y="5319"/>
                    <a:pt x="3036" y="5433"/>
                  </a:cubicBezTo>
                  <a:cubicBezTo>
                    <a:pt x="2990" y="5524"/>
                    <a:pt x="2922" y="5638"/>
                    <a:pt x="2854" y="5730"/>
                  </a:cubicBezTo>
                  <a:cubicBezTo>
                    <a:pt x="2762" y="5821"/>
                    <a:pt x="2671" y="5912"/>
                    <a:pt x="2557" y="5981"/>
                  </a:cubicBezTo>
                  <a:cubicBezTo>
                    <a:pt x="2420" y="6072"/>
                    <a:pt x="2260" y="6163"/>
                    <a:pt x="2100" y="6209"/>
                  </a:cubicBezTo>
                  <a:cubicBezTo>
                    <a:pt x="1895" y="6277"/>
                    <a:pt x="1689" y="6323"/>
                    <a:pt x="1484" y="6346"/>
                  </a:cubicBezTo>
                  <a:lnTo>
                    <a:pt x="1279" y="6346"/>
                  </a:lnTo>
                  <a:cubicBezTo>
                    <a:pt x="1050" y="6346"/>
                    <a:pt x="822" y="6323"/>
                    <a:pt x="594" y="6277"/>
                  </a:cubicBezTo>
                  <a:cubicBezTo>
                    <a:pt x="457" y="6255"/>
                    <a:pt x="320" y="6232"/>
                    <a:pt x="206" y="6186"/>
                  </a:cubicBezTo>
                  <a:cubicBezTo>
                    <a:pt x="206" y="6049"/>
                    <a:pt x="206" y="5889"/>
                    <a:pt x="206" y="5752"/>
                  </a:cubicBezTo>
                  <a:lnTo>
                    <a:pt x="206" y="5570"/>
                  </a:lnTo>
                  <a:lnTo>
                    <a:pt x="206" y="4246"/>
                  </a:lnTo>
                  <a:cubicBezTo>
                    <a:pt x="183" y="3379"/>
                    <a:pt x="183" y="2488"/>
                    <a:pt x="183" y="1621"/>
                  </a:cubicBezTo>
                  <a:lnTo>
                    <a:pt x="183" y="708"/>
                  </a:lnTo>
                  <a:cubicBezTo>
                    <a:pt x="229" y="685"/>
                    <a:pt x="297" y="640"/>
                    <a:pt x="343" y="571"/>
                  </a:cubicBezTo>
                  <a:cubicBezTo>
                    <a:pt x="525" y="480"/>
                    <a:pt x="708" y="388"/>
                    <a:pt x="913" y="297"/>
                  </a:cubicBezTo>
                  <a:cubicBezTo>
                    <a:pt x="1096" y="251"/>
                    <a:pt x="1279" y="206"/>
                    <a:pt x="1461" y="183"/>
                  </a:cubicBezTo>
                  <a:close/>
                  <a:moveTo>
                    <a:pt x="1598" y="0"/>
                  </a:moveTo>
                  <a:cubicBezTo>
                    <a:pt x="1530" y="0"/>
                    <a:pt x="1461" y="0"/>
                    <a:pt x="1370" y="23"/>
                  </a:cubicBezTo>
                  <a:cubicBezTo>
                    <a:pt x="1119" y="46"/>
                    <a:pt x="891" y="115"/>
                    <a:pt x="639" y="229"/>
                  </a:cubicBezTo>
                  <a:cubicBezTo>
                    <a:pt x="411" y="320"/>
                    <a:pt x="229" y="434"/>
                    <a:pt x="69" y="571"/>
                  </a:cubicBezTo>
                  <a:cubicBezTo>
                    <a:pt x="46" y="571"/>
                    <a:pt x="0" y="617"/>
                    <a:pt x="0" y="662"/>
                  </a:cubicBezTo>
                  <a:lnTo>
                    <a:pt x="0" y="3287"/>
                  </a:lnTo>
                  <a:lnTo>
                    <a:pt x="23" y="5889"/>
                  </a:lnTo>
                  <a:lnTo>
                    <a:pt x="23" y="6072"/>
                  </a:lnTo>
                  <a:lnTo>
                    <a:pt x="23" y="6232"/>
                  </a:lnTo>
                  <a:cubicBezTo>
                    <a:pt x="23" y="6255"/>
                    <a:pt x="46" y="6277"/>
                    <a:pt x="46" y="6300"/>
                  </a:cubicBezTo>
                  <a:cubicBezTo>
                    <a:pt x="69" y="6323"/>
                    <a:pt x="92" y="6346"/>
                    <a:pt x="114" y="6346"/>
                  </a:cubicBezTo>
                  <a:cubicBezTo>
                    <a:pt x="525" y="6460"/>
                    <a:pt x="913" y="6528"/>
                    <a:pt x="1256" y="6528"/>
                  </a:cubicBezTo>
                  <a:cubicBezTo>
                    <a:pt x="1347" y="6528"/>
                    <a:pt x="1416" y="6528"/>
                    <a:pt x="1484" y="6506"/>
                  </a:cubicBezTo>
                  <a:cubicBezTo>
                    <a:pt x="1986" y="6483"/>
                    <a:pt x="2420" y="6323"/>
                    <a:pt x="2762" y="6049"/>
                  </a:cubicBezTo>
                  <a:cubicBezTo>
                    <a:pt x="2922" y="5935"/>
                    <a:pt x="3036" y="5775"/>
                    <a:pt x="3150" y="5593"/>
                  </a:cubicBezTo>
                  <a:cubicBezTo>
                    <a:pt x="3196" y="5524"/>
                    <a:pt x="3219" y="5433"/>
                    <a:pt x="3264" y="5364"/>
                  </a:cubicBezTo>
                  <a:cubicBezTo>
                    <a:pt x="3310" y="5250"/>
                    <a:pt x="3333" y="5159"/>
                    <a:pt x="3333" y="5068"/>
                  </a:cubicBezTo>
                  <a:cubicBezTo>
                    <a:pt x="3378" y="4885"/>
                    <a:pt x="3378" y="4702"/>
                    <a:pt x="3333" y="4497"/>
                  </a:cubicBezTo>
                  <a:cubicBezTo>
                    <a:pt x="3310" y="4314"/>
                    <a:pt x="3242" y="4109"/>
                    <a:pt x="3150" y="3926"/>
                  </a:cubicBezTo>
                  <a:cubicBezTo>
                    <a:pt x="3059" y="3767"/>
                    <a:pt x="2922" y="3607"/>
                    <a:pt x="2785" y="3493"/>
                  </a:cubicBezTo>
                  <a:cubicBezTo>
                    <a:pt x="2648" y="3379"/>
                    <a:pt x="2511" y="3287"/>
                    <a:pt x="2329" y="3242"/>
                  </a:cubicBezTo>
                  <a:cubicBezTo>
                    <a:pt x="2169" y="3173"/>
                    <a:pt x="1986" y="3127"/>
                    <a:pt x="1804" y="3105"/>
                  </a:cubicBezTo>
                  <a:cubicBezTo>
                    <a:pt x="1689" y="3105"/>
                    <a:pt x="1575" y="3082"/>
                    <a:pt x="1438" y="3059"/>
                  </a:cubicBezTo>
                  <a:cubicBezTo>
                    <a:pt x="1575" y="2991"/>
                    <a:pt x="1689" y="2899"/>
                    <a:pt x="1804" y="2808"/>
                  </a:cubicBezTo>
                  <a:cubicBezTo>
                    <a:pt x="1963" y="2671"/>
                    <a:pt x="2100" y="2511"/>
                    <a:pt x="2237" y="2329"/>
                  </a:cubicBezTo>
                  <a:cubicBezTo>
                    <a:pt x="2351" y="2169"/>
                    <a:pt x="2420" y="2009"/>
                    <a:pt x="2511" y="1804"/>
                  </a:cubicBezTo>
                  <a:cubicBezTo>
                    <a:pt x="2580" y="1644"/>
                    <a:pt x="2625" y="1461"/>
                    <a:pt x="2648" y="1279"/>
                  </a:cubicBezTo>
                  <a:cubicBezTo>
                    <a:pt x="2694" y="1096"/>
                    <a:pt x="2671" y="936"/>
                    <a:pt x="2648" y="754"/>
                  </a:cubicBezTo>
                  <a:cubicBezTo>
                    <a:pt x="2602" y="594"/>
                    <a:pt x="2534" y="434"/>
                    <a:pt x="2420" y="320"/>
                  </a:cubicBezTo>
                  <a:cubicBezTo>
                    <a:pt x="2283" y="183"/>
                    <a:pt x="2123" y="92"/>
                    <a:pt x="1941" y="46"/>
                  </a:cubicBezTo>
                  <a:cubicBezTo>
                    <a:pt x="1826" y="23"/>
                    <a:pt x="1712" y="0"/>
                    <a:pt x="15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7471" name="Google Shape;7471;p25"/>
          <p:cNvSpPr/>
          <p:nvPr/>
        </p:nvSpPr>
        <p:spPr>
          <a:xfrm rot="1257298">
            <a:off x="9777439" y="4293281"/>
            <a:ext cx="452704" cy="147513"/>
          </a:xfrm>
          <a:custGeom>
            <a:avLst/>
            <a:gdLst/>
            <a:ahLst/>
            <a:cxnLst/>
            <a:rect l="l" t="t" r="r" b="b"/>
            <a:pathLst>
              <a:path w="4232" h="1379" extrusionOk="0">
                <a:moveTo>
                  <a:pt x="2195" y="0"/>
                </a:moveTo>
                <a:cubicBezTo>
                  <a:pt x="2121" y="4"/>
                  <a:pt x="2047" y="31"/>
                  <a:pt x="1987" y="68"/>
                </a:cubicBezTo>
                <a:cubicBezTo>
                  <a:pt x="1924" y="108"/>
                  <a:pt x="1871" y="155"/>
                  <a:pt x="1820" y="208"/>
                </a:cubicBezTo>
                <a:cubicBezTo>
                  <a:pt x="1774" y="258"/>
                  <a:pt x="1737" y="312"/>
                  <a:pt x="1710" y="372"/>
                </a:cubicBezTo>
                <a:cubicBezTo>
                  <a:pt x="1697" y="402"/>
                  <a:pt x="1686" y="432"/>
                  <a:pt x="1677" y="459"/>
                </a:cubicBezTo>
                <a:cubicBezTo>
                  <a:pt x="1650" y="526"/>
                  <a:pt x="1630" y="593"/>
                  <a:pt x="1610" y="659"/>
                </a:cubicBezTo>
                <a:cubicBezTo>
                  <a:pt x="1583" y="763"/>
                  <a:pt x="1556" y="863"/>
                  <a:pt x="1522" y="964"/>
                </a:cubicBezTo>
                <a:cubicBezTo>
                  <a:pt x="1513" y="988"/>
                  <a:pt x="1502" y="1014"/>
                  <a:pt x="1490" y="1038"/>
                </a:cubicBezTo>
                <a:cubicBezTo>
                  <a:pt x="1445" y="1017"/>
                  <a:pt x="1402" y="994"/>
                  <a:pt x="1362" y="964"/>
                </a:cubicBezTo>
                <a:cubicBezTo>
                  <a:pt x="1352" y="957"/>
                  <a:pt x="1342" y="948"/>
                  <a:pt x="1332" y="937"/>
                </a:cubicBezTo>
                <a:cubicBezTo>
                  <a:pt x="1289" y="880"/>
                  <a:pt x="1252" y="820"/>
                  <a:pt x="1221" y="760"/>
                </a:cubicBezTo>
                <a:cubicBezTo>
                  <a:pt x="1201" y="713"/>
                  <a:pt x="1189" y="667"/>
                  <a:pt x="1178" y="619"/>
                </a:cubicBezTo>
                <a:cubicBezTo>
                  <a:pt x="1161" y="566"/>
                  <a:pt x="1148" y="513"/>
                  <a:pt x="1128" y="462"/>
                </a:cubicBezTo>
                <a:cubicBezTo>
                  <a:pt x="1108" y="399"/>
                  <a:pt x="1084" y="338"/>
                  <a:pt x="1055" y="281"/>
                </a:cubicBezTo>
                <a:cubicBezTo>
                  <a:pt x="998" y="168"/>
                  <a:pt x="891" y="85"/>
                  <a:pt x="760" y="68"/>
                </a:cubicBezTo>
                <a:cubicBezTo>
                  <a:pt x="740" y="65"/>
                  <a:pt x="720" y="64"/>
                  <a:pt x="700" y="64"/>
                </a:cubicBezTo>
                <a:cubicBezTo>
                  <a:pt x="639" y="64"/>
                  <a:pt x="577" y="76"/>
                  <a:pt x="519" y="101"/>
                </a:cubicBezTo>
                <a:cubicBezTo>
                  <a:pt x="459" y="125"/>
                  <a:pt x="402" y="151"/>
                  <a:pt x="352" y="191"/>
                </a:cubicBezTo>
                <a:cubicBezTo>
                  <a:pt x="322" y="215"/>
                  <a:pt x="295" y="238"/>
                  <a:pt x="269" y="261"/>
                </a:cubicBezTo>
                <a:cubicBezTo>
                  <a:pt x="238" y="292"/>
                  <a:pt x="218" y="326"/>
                  <a:pt x="195" y="355"/>
                </a:cubicBezTo>
                <a:cubicBezTo>
                  <a:pt x="158" y="412"/>
                  <a:pt x="135" y="479"/>
                  <a:pt x="115" y="542"/>
                </a:cubicBezTo>
                <a:cubicBezTo>
                  <a:pt x="91" y="623"/>
                  <a:pt x="78" y="707"/>
                  <a:pt x="65" y="790"/>
                </a:cubicBezTo>
                <a:cubicBezTo>
                  <a:pt x="45" y="897"/>
                  <a:pt x="25" y="1004"/>
                  <a:pt x="8" y="1111"/>
                </a:cubicBezTo>
                <a:cubicBezTo>
                  <a:pt x="1" y="1144"/>
                  <a:pt x="5" y="1181"/>
                  <a:pt x="25" y="1212"/>
                </a:cubicBezTo>
                <a:cubicBezTo>
                  <a:pt x="45" y="1241"/>
                  <a:pt x="74" y="1261"/>
                  <a:pt x="108" y="1269"/>
                </a:cubicBezTo>
                <a:cubicBezTo>
                  <a:pt x="118" y="1271"/>
                  <a:pt x="127" y="1272"/>
                  <a:pt x="137" y="1272"/>
                </a:cubicBezTo>
                <a:cubicBezTo>
                  <a:pt x="195" y="1272"/>
                  <a:pt x="254" y="1231"/>
                  <a:pt x="266" y="1168"/>
                </a:cubicBezTo>
                <a:cubicBezTo>
                  <a:pt x="286" y="1058"/>
                  <a:pt x="306" y="944"/>
                  <a:pt x="326" y="834"/>
                </a:cubicBezTo>
                <a:cubicBezTo>
                  <a:pt x="339" y="747"/>
                  <a:pt x="359" y="663"/>
                  <a:pt x="386" y="579"/>
                </a:cubicBezTo>
                <a:cubicBezTo>
                  <a:pt x="399" y="546"/>
                  <a:pt x="416" y="516"/>
                  <a:pt x="432" y="486"/>
                </a:cubicBezTo>
                <a:cubicBezTo>
                  <a:pt x="453" y="462"/>
                  <a:pt x="473" y="442"/>
                  <a:pt x="496" y="422"/>
                </a:cubicBezTo>
                <a:cubicBezTo>
                  <a:pt x="522" y="399"/>
                  <a:pt x="553" y="382"/>
                  <a:pt x="583" y="366"/>
                </a:cubicBezTo>
                <a:cubicBezTo>
                  <a:pt x="610" y="355"/>
                  <a:pt x="633" y="346"/>
                  <a:pt x="660" y="338"/>
                </a:cubicBezTo>
                <a:cubicBezTo>
                  <a:pt x="676" y="335"/>
                  <a:pt x="690" y="335"/>
                  <a:pt x="707" y="335"/>
                </a:cubicBezTo>
                <a:cubicBezTo>
                  <a:pt x="717" y="338"/>
                  <a:pt x="730" y="342"/>
                  <a:pt x="740" y="346"/>
                </a:cubicBezTo>
                <a:lnTo>
                  <a:pt x="760" y="355"/>
                </a:lnTo>
                <a:lnTo>
                  <a:pt x="780" y="372"/>
                </a:lnTo>
                <a:cubicBezTo>
                  <a:pt x="790" y="386"/>
                  <a:pt x="797" y="402"/>
                  <a:pt x="807" y="415"/>
                </a:cubicBezTo>
                <a:cubicBezTo>
                  <a:pt x="823" y="459"/>
                  <a:pt x="837" y="506"/>
                  <a:pt x="851" y="549"/>
                </a:cubicBezTo>
                <a:cubicBezTo>
                  <a:pt x="867" y="602"/>
                  <a:pt x="884" y="656"/>
                  <a:pt x="897" y="710"/>
                </a:cubicBezTo>
                <a:cubicBezTo>
                  <a:pt x="911" y="763"/>
                  <a:pt x="924" y="814"/>
                  <a:pt x="944" y="867"/>
                </a:cubicBezTo>
                <a:cubicBezTo>
                  <a:pt x="971" y="928"/>
                  <a:pt x="1004" y="984"/>
                  <a:pt x="1034" y="1044"/>
                </a:cubicBezTo>
                <a:cubicBezTo>
                  <a:pt x="1048" y="1068"/>
                  <a:pt x="1061" y="1091"/>
                  <a:pt x="1078" y="1111"/>
                </a:cubicBezTo>
                <a:cubicBezTo>
                  <a:pt x="1108" y="1158"/>
                  <a:pt x="1144" y="1192"/>
                  <a:pt x="1185" y="1229"/>
                </a:cubicBezTo>
                <a:cubicBezTo>
                  <a:pt x="1238" y="1272"/>
                  <a:pt x="1299" y="1309"/>
                  <a:pt x="1362" y="1339"/>
                </a:cubicBezTo>
                <a:cubicBezTo>
                  <a:pt x="1399" y="1355"/>
                  <a:pt x="1436" y="1369"/>
                  <a:pt x="1473" y="1372"/>
                </a:cubicBezTo>
                <a:cubicBezTo>
                  <a:pt x="1493" y="1375"/>
                  <a:pt x="1519" y="1379"/>
                  <a:pt x="1539" y="1379"/>
                </a:cubicBezTo>
                <a:cubicBezTo>
                  <a:pt x="1563" y="1379"/>
                  <a:pt x="1586" y="1372"/>
                  <a:pt x="1606" y="1365"/>
                </a:cubicBezTo>
                <a:cubicBezTo>
                  <a:pt x="1626" y="1362"/>
                  <a:pt x="1657" y="1345"/>
                  <a:pt x="1670" y="1339"/>
                </a:cubicBezTo>
                <a:cubicBezTo>
                  <a:pt x="1693" y="1329"/>
                  <a:pt x="1706" y="1315"/>
                  <a:pt x="1726" y="1298"/>
                </a:cubicBezTo>
                <a:cubicBezTo>
                  <a:pt x="1760" y="1269"/>
                  <a:pt x="1787" y="1229"/>
                  <a:pt x="1811" y="1188"/>
                </a:cubicBezTo>
                <a:cubicBezTo>
                  <a:pt x="1851" y="1121"/>
                  <a:pt x="1880" y="1044"/>
                  <a:pt x="1907" y="971"/>
                </a:cubicBezTo>
                <a:cubicBezTo>
                  <a:pt x="1951" y="843"/>
                  <a:pt x="1981" y="713"/>
                  <a:pt x="2024" y="586"/>
                </a:cubicBezTo>
                <a:cubicBezTo>
                  <a:pt x="2041" y="553"/>
                  <a:pt x="2055" y="516"/>
                  <a:pt x="2075" y="482"/>
                </a:cubicBezTo>
                <a:cubicBezTo>
                  <a:pt x="2101" y="452"/>
                  <a:pt x="2124" y="426"/>
                  <a:pt x="2155" y="399"/>
                </a:cubicBezTo>
                <a:cubicBezTo>
                  <a:pt x="2168" y="389"/>
                  <a:pt x="2185" y="379"/>
                  <a:pt x="2198" y="369"/>
                </a:cubicBezTo>
                <a:lnTo>
                  <a:pt x="2218" y="362"/>
                </a:lnTo>
                <a:lnTo>
                  <a:pt x="2232" y="362"/>
                </a:lnTo>
                <a:lnTo>
                  <a:pt x="2252" y="366"/>
                </a:lnTo>
                <a:lnTo>
                  <a:pt x="2272" y="379"/>
                </a:lnTo>
                <a:lnTo>
                  <a:pt x="2275" y="379"/>
                </a:lnTo>
                <a:cubicBezTo>
                  <a:pt x="2279" y="389"/>
                  <a:pt x="2285" y="395"/>
                  <a:pt x="2288" y="406"/>
                </a:cubicBezTo>
                <a:cubicBezTo>
                  <a:pt x="2305" y="449"/>
                  <a:pt x="2319" y="492"/>
                  <a:pt x="2328" y="539"/>
                </a:cubicBezTo>
                <a:cubicBezTo>
                  <a:pt x="2342" y="590"/>
                  <a:pt x="2359" y="639"/>
                  <a:pt x="2372" y="690"/>
                </a:cubicBezTo>
                <a:cubicBezTo>
                  <a:pt x="2385" y="743"/>
                  <a:pt x="2396" y="800"/>
                  <a:pt x="2416" y="850"/>
                </a:cubicBezTo>
                <a:cubicBezTo>
                  <a:pt x="2439" y="914"/>
                  <a:pt x="2473" y="977"/>
                  <a:pt x="2509" y="1031"/>
                </a:cubicBezTo>
                <a:cubicBezTo>
                  <a:pt x="2529" y="1061"/>
                  <a:pt x="2556" y="1091"/>
                  <a:pt x="2580" y="1118"/>
                </a:cubicBezTo>
                <a:cubicBezTo>
                  <a:pt x="2609" y="1151"/>
                  <a:pt x="2640" y="1175"/>
                  <a:pt x="2673" y="1198"/>
                </a:cubicBezTo>
                <a:cubicBezTo>
                  <a:pt x="2694" y="1215"/>
                  <a:pt x="2717" y="1225"/>
                  <a:pt x="2737" y="1238"/>
                </a:cubicBezTo>
                <a:cubicBezTo>
                  <a:pt x="2787" y="1261"/>
                  <a:pt x="2837" y="1272"/>
                  <a:pt x="2890" y="1272"/>
                </a:cubicBezTo>
                <a:cubicBezTo>
                  <a:pt x="2910" y="1272"/>
                  <a:pt x="2944" y="1265"/>
                  <a:pt x="2964" y="1258"/>
                </a:cubicBezTo>
                <a:cubicBezTo>
                  <a:pt x="2995" y="1249"/>
                  <a:pt x="3024" y="1232"/>
                  <a:pt x="3048" y="1212"/>
                </a:cubicBezTo>
                <a:cubicBezTo>
                  <a:pt x="3068" y="1198"/>
                  <a:pt x="3081" y="1184"/>
                  <a:pt x="3095" y="1168"/>
                </a:cubicBezTo>
                <a:cubicBezTo>
                  <a:pt x="3111" y="1151"/>
                  <a:pt x="3125" y="1128"/>
                  <a:pt x="3135" y="1108"/>
                </a:cubicBezTo>
                <a:cubicBezTo>
                  <a:pt x="3148" y="1088"/>
                  <a:pt x="3158" y="1068"/>
                  <a:pt x="3168" y="1048"/>
                </a:cubicBezTo>
                <a:cubicBezTo>
                  <a:pt x="3185" y="1008"/>
                  <a:pt x="3202" y="968"/>
                  <a:pt x="3219" y="928"/>
                </a:cubicBezTo>
                <a:cubicBezTo>
                  <a:pt x="3239" y="871"/>
                  <a:pt x="3255" y="814"/>
                  <a:pt x="3275" y="757"/>
                </a:cubicBezTo>
                <a:cubicBezTo>
                  <a:pt x="3282" y="737"/>
                  <a:pt x="3288" y="716"/>
                  <a:pt x="3296" y="696"/>
                </a:cubicBezTo>
                <a:cubicBezTo>
                  <a:pt x="3322" y="627"/>
                  <a:pt x="3352" y="559"/>
                  <a:pt x="3392" y="496"/>
                </a:cubicBezTo>
                <a:cubicBezTo>
                  <a:pt x="3406" y="479"/>
                  <a:pt x="3419" y="462"/>
                  <a:pt x="3432" y="449"/>
                </a:cubicBezTo>
                <a:lnTo>
                  <a:pt x="3449" y="439"/>
                </a:lnTo>
                <a:lnTo>
                  <a:pt x="3452" y="439"/>
                </a:lnTo>
                <a:lnTo>
                  <a:pt x="3469" y="456"/>
                </a:lnTo>
                <a:lnTo>
                  <a:pt x="3472" y="459"/>
                </a:lnTo>
                <a:cubicBezTo>
                  <a:pt x="3483" y="486"/>
                  <a:pt x="3489" y="513"/>
                  <a:pt x="3496" y="539"/>
                </a:cubicBezTo>
                <a:cubicBezTo>
                  <a:pt x="3509" y="573"/>
                  <a:pt x="3520" y="606"/>
                  <a:pt x="3529" y="639"/>
                </a:cubicBezTo>
                <a:cubicBezTo>
                  <a:pt x="3549" y="707"/>
                  <a:pt x="3560" y="780"/>
                  <a:pt x="3583" y="850"/>
                </a:cubicBezTo>
                <a:cubicBezTo>
                  <a:pt x="3613" y="948"/>
                  <a:pt x="3670" y="1024"/>
                  <a:pt x="3737" y="1101"/>
                </a:cubicBezTo>
                <a:cubicBezTo>
                  <a:pt x="3760" y="1128"/>
                  <a:pt x="3787" y="1155"/>
                  <a:pt x="3813" y="1181"/>
                </a:cubicBezTo>
                <a:cubicBezTo>
                  <a:pt x="3841" y="1204"/>
                  <a:pt x="3870" y="1225"/>
                  <a:pt x="3904" y="1245"/>
                </a:cubicBezTo>
                <a:cubicBezTo>
                  <a:pt x="3914" y="1252"/>
                  <a:pt x="3924" y="1255"/>
                  <a:pt x="3934" y="1258"/>
                </a:cubicBezTo>
                <a:cubicBezTo>
                  <a:pt x="3964" y="1275"/>
                  <a:pt x="3994" y="1282"/>
                  <a:pt x="4028" y="1282"/>
                </a:cubicBezTo>
                <a:cubicBezTo>
                  <a:pt x="4074" y="1282"/>
                  <a:pt x="4114" y="1269"/>
                  <a:pt x="4151" y="1245"/>
                </a:cubicBezTo>
                <a:cubicBezTo>
                  <a:pt x="4202" y="1218"/>
                  <a:pt x="4231" y="1158"/>
                  <a:pt x="4228" y="1101"/>
                </a:cubicBezTo>
                <a:cubicBezTo>
                  <a:pt x="4225" y="1048"/>
                  <a:pt x="4195" y="1001"/>
                  <a:pt x="4151" y="971"/>
                </a:cubicBezTo>
                <a:cubicBezTo>
                  <a:pt x="4131" y="957"/>
                  <a:pt x="4114" y="944"/>
                  <a:pt x="4094" y="931"/>
                </a:cubicBezTo>
                <a:cubicBezTo>
                  <a:pt x="4051" y="897"/>
                  <a:pt x="4014" y="854"/>
                  <a:pt x="3978" y="810"/>
                </a:cubicBezTo>
                <a:cubicBezTo>
                  <a:pt x="3961" y="790"/>
                  <a:pt x="3944" y="767"/>
                  <a:pt x="3930" y="740"/>
                </a:cubicBezTo>
                <a:cubicBezTo>
                  <a:pt x="3914" y="700"/>
                  <a:pt x="3904" y="656"/>
                  <a:pt x="3890" y="613"/>
                </a:cubicBezTo>
                <a:cubicBezTo>
                  <a:pt x="3877" y="559"/>
                  <a:pt x="3861" y="509"/>
                  <a:pt x="3841" y="459"/>
                </a:cubicBezTo>
                <a:cubicBezTo>
                  <a:pt x="3833" y="436"/>
                  <a:pt x="3824" y="412"/>
                  <a:pt x="3817" y="389"/>
                </a:cubicBezTo>
                <a:cubicBezTo>
                  <a:pt x="3810" y="379"/>
                  <a:pt x="3807" y="366"/>
                  <a:pt x="3800" y="355"/>
                </a:cubicBezTo>
                <a:cubicBezTo>
                  <a:pt x="3793" y="338"/>
                  <a:pt x="3787" y="322"/>
                  <a:pt x="3777" y="305"/>
                </a:cubicBezTo>
                <a:cubicBezTo>
                  <a:pt x="3764" y="278"/>
                  <a:pt x="3747" y="255"/>
                  <a:pt x="3730" y="232"/>
                </a:cubicBezTo>
                <a:cubicBezTo>
                  <a:pt x="3710" y="212"/>
                  <a:pt x="3693" y="195"/>
                  <a:pt x="3673" y="181"/>
                </a:cubicBezTo>
                <a:cubicBezTo>
                  <a:pt x="3650" y="165"/>
                  <a:pt x="3629" y="148"/>
                  <a:pt x="3606" y="135"/>
                </a:cubicBezTo>
                <a:cubicBezTo>
                  <a:pt x="3580" y="121"/>
                  <a:pt x="3552" y="114"/>
                  <a:pt x="3526" y="105"/>
                </a:cubicBezTo>
                <a:lnTo>
                  <a:pt x="3506" y="101"/>
                </a:lnTo>
                <a:cubicBezTo>
                  <a:pt x="3486" y="98"/>
                  <a:pt x="3463" y="94"/>
                  <a:pt x="3442" y="94"/>
                </a:cubicBezTo>
                <a:cubicBezTo>
                  <a:pt x="3412" y="94"/>
                  <a:pt x="3382" y="98"/>
                  <a:pt x="3356" y="105"/>
                </a:cubicBezTo>
                <a:cubicBezTo>
                  <a:pt x="3312" y="118"/>
                  <a:pt x="3268" y="138"/>
                  <a:pt x="3231" y="165"/>
                </a:cubicBezTo>
                <a:cubicBezTo>
                  <a:pt x="3191" y="195"/>
                  <a:pt x="3155" y="228"/>
                  <a:pt x="3125" y="269"/>
                </a:cubicBezTo>
                <a:cubicBezTo>
                  <a:pt x="3101" y="298"/>
                  <a:pt x="3078" y="332"/>
                  <a:pt x="3058" y="369"/>
                </a:cubicBezTo>
                <a:cubicBezTo>
                  <a:pt x="3027" y="419"/>
                  <a:pt x="3007" y="469"/>
                  <a:pt x="2987" y="522"/>
                </a:cubicBezTo>
                <a:cubicBezTo>
                  <a:pt x="2961" y="590"/>
                  <a:pt x="2938" y="653"/>
                  <a:pt x="2921" y="720"/>
                </a:cubicBezTo>
                <a:cubicBezTo>
                  <a:pt x="2907" y="780"/>
                  <a:pt x="2894" y="843"/>
                  <a:pt x="2874" y="900"/>
                </a:cubicBezTo>
                <a:cubicBezTo>
                  <a:pt x="2870" y="911"/>
                  <a:pt x="2867" y="917"/>
                  <a:pt x="2864" y="928"/>
                </a:cubicBezTo>
                <a:cubicBezTo>
                  <a:pt x="2850" y="914"/>
                  <a:pt x="2840" y="900"/>
                  <a:pt x="2827" y="887"/>
                </a:cubicBezTo>
                <a:cubicBezTo>
                  <a:pt x="2800" y="854"/>
                  <a:pt x="2780" y="817"/>
                  <a:pt x="2760" y="777"/>
                </a:cubicBezTo>
                <a:cubicBezTo>
                  <a:pt x="2740" y="730"/>
                  <a:pt x="2730" y="680"/>
                  <a:pt x="2717" y="633"/>
                </a:cubicBezTo>
                <a:cubicBezTo>
                  <a:pt x="2703" y="582"/>
                  <a:pt x="2690" y="533"/>
                  <a:pt x="2677" y="482"/>
                </a:cubicBezTo>
                <a:cubicBezTo>
                  <a:pt x="2666" y="429"/>
                  <a:pt x="2657" y="375"/>
                  <a:pt x="2640" y="329"/>
                </a:cubicBezTo>
                <a:cubicBezTo>
                  <a:pt x="2623" y="289"/>
                  <a:pt x="2606" y="252"/>
                  <a:pt x="2589" y="218"/>
                </a:cubicBezTo>
                <a:lnTo>
                  <a:pt x="2580" y="198"/>
                </a:lnTo>
                <a:cubicBezTo>
                  <a:pt x="2566" y="178"/>
                  <a:pt x="2546" y="148"/>
                  <a:pt x="2526" y="131"/>
                </a:cubicBezTo>
                <a:cubicBezTo>
                  <a:pt x="2493" y="98"/>
                  <a:pt x="2453" y="68"/>
                  <a:pt x="2409" y="48"/>
                </a:cubicBezTo>
                <a:cubicBezTo>
                  <a:pt x="2348" y="17"/>
                  <a:pt x="2285" y="0"/>
                  <a:pt x="2218" y="0"/>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7472" name="Google Shape;7472;p25"/>
          <p:cNvSpPr/>
          <p:nvPr/>
        </p:nvSpPr>
        <p:spPr>
          <a:xfrm>
            <a:off x="2111080" y="612047"/>
            <a:ext cx="142273" cy="111621"/>
          </a:xfrm>
          <a:custGeom>
            <a:avLst/>
            <a:gdLst/>
            <a:ahLst/>
            <a:cxnLst/>
            <a:rect l="l" t="t" r="r" b="b"/>
            <a:pathLst>
              <a:path w="452" h="446" extrusionOk="0">
                <a:moveTo>
                  <a:pt x="218" y="1"/>
                </a:moveTo>
                <a:cubicBezTo>
                  <a:pt x="98" y="1"/>
                  <a:pt x="0" y="118"/>
                  <a:pt x="7" y="235"/>
                </a:cubicBezTo>
                <a:cubicBezTo>
                  <a:pt x="7" y="292"/>
                  <a:pt x="34" y="345"/>
                  <a:pt x="78" y="385"/>
                </a:cubicBezTo>
                <a:cubicBezTo>
                  <a:pt x="121" y="429"/>
                  <a:pt x="178" y="446"/>
                  <a:pt x="238" y="446"/>
                </a:cubicBezTo>
                <a:cubicBezTo>
                  <a:pt x="358" y="446"/>
                  <a:pt x="452" y="329"/>
                  <a:pt x="448" y="212"/>
                </a:cubicBezTo>
                <a:cubicBezTo>
                  <a:pt x="445" y="155"/>
                  <a:pt x="419" y="101"/>
                  <a:pt x="379" y="61"/>
                </a:cubicBezTo>
                <a:cubicBezTo>
                  <a:pt x="335" y="18"/>
                  <a:pt x="278" y="1"/>
                  <a:pt x="218" y="1"/>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7473" name="Google Shape;7473;p25"/>
          <p:cNvSpPr/>
          <p:nvPr/>
        </p:nvSpPr>
        <p:spPr>
          <a:xfrm>
            <a:off x="9558748" y="6343284"/>
            <a:ext cx="207288" cy="233467"/>
          </a:xfrm>
          <a:custGeom>
            <a:avLst/>
            <a:gdLst/>
            <a:ahLst/>
            <a:cxnLst/>
            <a:rect l="l" t="t" r="r" b="b"/>
            <a:pathLst>
              <a:path w="1014" h="1142" extrusionOk="0">
                <a:moveTo>
                  <a:pt x="555" y="0"/>
                </a:moveTo>
                <a:lnTo>
                  <a:pt x="549" y="3"/>
                </a:lnTo>
                <a:cubicBezTo>
                  <a:pt x="486" y="3"/>
                  <a:pt x="439" y="60"/>
                  <a:pt x="439" y="124"/>
                </a:cubicBezTo>
                <a:cubicBezTo>
                  <a:pt x="442" y="221"/>
                  <a:pt x="446" y="318"/>
                  <a:pt x="446" y="415"/>
                </a:cubicBezTo>
                <a:lnTo>
                  <a:pt x="322" y="415"/>
                </a:lnTo>
                <a:cubicBezTo>
                  <a:pt x="245" y="415"/>
                  <a:pt x="171" y="412"/>
                  <a:pt x="94" y="409"/>
                </a:cubicBezTo>
                <a:cubicBezTo>
                  <a:pt x="92" y="408"/>
                  <a:pt x="89" y="408"/>
                  <a:pt x="87" y="408"/>
                </a:cubicBezTo>
                <a:cubicBezTo>
                  <a:pt x="65" y="408"/>
                  <a:pt x="43" y="423"/>
                  <a:pt x="31" y="438"/>
                </a:cubicBezTo>
                <a:cubicBezTo>
                  <a:pt x="10" y="455"/>
                  <a:pt x="1" y="482"/>
                  <a:pt x="4" y="509"/>
                </a:cubicBezTo>
                <a:cubicBezTo>
                  <a:pt x="4" y="532"/>
                  <a:pt x="14" y="556"/>
                  <a:pt x="34" y="576"/>
                </a:cubicBezTo>
                <a:cubicBezTo>
                  <a:pt x="54" y="593"/>
                  <a:pt x="78" y="599"/>
                  <a:pt x="104" y="599"/>
                </a:cubicBezTo>
                <a:cubicBezTo>
                  <a:pt x="174" y="602"/>
                  <a:pt x="248" y="605"/>
                  <a:pt x="322" y="609"/>
                </a:cubicBezTo>
                <a:lnTo>
                  <a:pt x="452" y="609"/>
                </a:lnTo>
                <a:cubicBezTo>
                  <a:pt x="452" y="693"/>
                  <a:pt x="452" y="776"/>
                  <a:pt x="446" y="863"/>
                </a:cubicBezTo>
                <a:cubicBezTo>
                  <a:pt x="442" y="917"/>
                  <a:pt x="435" y="967"/>
                  <a:pt x="432" y="1024"/>
                </a:cubicBezTo>
                <a:cubicBezTo>
                  <a:pt x="432" y="1054"/>
                  <a:pt x="449" y="1087"/>
                  <a:pt x="472" y="1107"/>
                </a:cubicBezTo>
                <a:cubicBezTo>
                  <a:pt x="493" y="1129"/>
                  <a:pt x="522" y="1141"/>
                  <a:pt x="552" y="1141"/>
                </a:cubicBezTo>
                <a:cubicBezTo>
                  <a:pt x="556" y="1141"/>
                  <a:pt x="559" y="1141"/>
                  <a:pt x="563" y="1141"/>
                </a:cubicBezTo>
                <a:cubicBezTo>
                  <a:pt x="596" y="1141"/>
                  <a:pt x="626" y="1124"/>
                  <a:pt x="646" y="1101"/>
                </a:cubicBezTo>
                <a:cubicBezTo>
                  <a:pt x="653" y="1094"/>
                  <a:pt x="660" y="1084"/>
                  <a:pt x="666" y="1074"/>
                </a:cubicBezTo>
                <a:cubicBezTo>
                  <a:pt x="676" y="1054"/>
                  <a:pt x="683" y="1034"/>
                  <a:pt x="680" y="1011"/>
                </a:cubicBezTo>
                <a:cubicBezTo>
                  <a:pt x="686" y="940"/>
                  <a:pt x="690" y="870"/>
                  <a:pt x="690" y="800"/>
                </a:cubicBezTo>
                <a:cubicBezTo>
                  <a:pt x="693" y="739"/>
                  <a:pt x="690" y="679"/>
                  <a:pt x="686" y="619"/>
                </a:cubicBezTo>
                <a:lnTo>
                  <a:pt x="713" y="619"/>
                </a:lnTo>
                <a:cubicBezTo>
                  <a:pt x="726" y="620"/>
                  <a:pt x="739" y="620"/>
                  <a:pt x="751" y="620"/>
                </a:cubicBezTo>
                <a:cubicBezTo>
                  <a:pt x="806" y="620"/>
                  <a:pt x="859" y="615"/>
                  <a:pt x="910" y="613"/>
                </a:cubicBezTo>
                <a:cubicBezTo>
                  <a:pt x="967" y="613"/>
                  <a:pt x="1014" y="559"/>
                  <a:pt x="1011" y="505"/>
                </a:cubicBezTo>
                <a:cubicBezTo>
                  <a:pt x="1007" y="452"/>
                  <a:pt x="964" y="405"/>
                  <a:pt x="910" y="405"/>
                </a:cubicBezTo>
                <a:lnTo>
                  <a:pt x="901" y="405"/>
                </a:lnTo>
                <a:cubicBezTo>
                  <a:pt x="870" y="405"/>
                  <a:pt x="840" y="412"/>
                  <a:pt x="810" y="412"/>
                </a:cubicBezTo>
                <a:cubicBezTo>
                  <a:pt x="776" y="415"/>
                  <a:pt x="740" y="418"/>
                  <a:pt x="706" y="418"/>
                </a:cubicBezTo>
                <a:lnTo>
                  <a:pt x="680" y="418"/>
                </a:lnTo>
                <a:cubicBezTo>
                  <a:pt x="676" y="318"/>
                  <a:pt x="673" y="215"/>
                  <a:pt x="669" y="114"/>
                </a:cubicBezTo>
                <a:cubicBezTo>
                  <a:pt x="669" y="51"/>
                  <a:pt x="612" y="0"/>
                  <a:pt x="555" y="0"/>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val="3504194056"/>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Section header" type="secHead">
  <p:cSld name="Section header">
    <p:spTree>
      <p:nvGrpSpPr>
        <p:cNvPr id="1" name="Shape 45"/>
        <p:cNvGrpSpPr/>
        <p:nvPr/>
      </p:nvGrpSpPr>
      <p:grpSpPr>
        <a:xfrm>
          <a:off x="0" y="0"/>
          <a:ext cx="0" cy="0"/>
          <a:chOff x="0" y="0"/>
          <a:chExt cx="0" cy="0"/>
        </a:xfrm>
      </p:grpSpPr>
      <p:sp>
        <p:nvSpPr>
          <p:cNvPr id="46" name="Google Shape;46;p3"/>
          <p:cNvSpPr/>
          <p:nvPr/>
        </p:nvSpPr>
        <p:spPr>
          <a:xfrm>
            <a:off x="159751" y="108251"/>
            <a:ext cx="11872488" cy="6641512"/>
          </a:xfrm>
          <a:custGeom>
            <a:avLst/>
            <a:gdLst/>
            <a:ahLst/>
            <a:cxnLst/>
            <a:rect l="l" t="t" r="r" b="b"/>
            <a:pathLst>
              <a:path w="340056" h="191490" extrusionOk="0">
                <a:moveTo>
                  <a:pt x="114990" y="555"/>
                </a:moveTo>
                <a:cubicBezTo>
                  <a:pt x="96269" y="1025"/>
                  <a:pt x="62685" y="-2784"/>
                  <a:pt x="48386" y="5071"/>
                </a:cubicBezTo>
                <a:cubicBezTo>
                  <a:pt x="34087" y="12926"/>
                  <a:pt x="36862" y="32869"/>
                  <a:pt x="29195" y="47686"/>
                </a:cubicBezTo>
                <a:cubicBezTo>
                  <a:pt x="21528" y="62503"/>
                  <a:pt x="5630" y="73463"/>
                  <a:pt x="2384" y="93971"/>
                </a:cubicBezTo>
                <a:cubicBezTo>
                  <a:pt x="-862" y="114479"/>
                  <a:pt x="-2556" y="154648"/>
                  <a:pt x="9721" y="170735"/>
                </a:cubicBezTo>
                <a:cubicBezTo>
                  <a:pt x="21998" y="186822"/>
                  <a:pt x="42648" y="187857"/>
                  <a:pt x="76044" y="190491"/>
                </a:cubicBezTo>
                <a:cubicBezTo>
                  <a:pt x="109440" y="193125"/>
                  <a:pt x="174163" y="189974"/>
                  <a:pt x="210099" y="186540"/>
                </a:cubicBezTo>
                <a:cubicBezTo>
                  <a:pt x="246035" y="183106"/>
                  <a:pt x="270965" y="172852"/>
                  <a:pt x="291661" y="169889"/>
                </a:cubicBezTo>
                <a:cubicBezTo>
                  <a:pt x="312357" y="166926"/>
                  <a:pt x="326657" y="176145"/>
                  <a:pt x="334277" y="168760"/>
                </a:cubicBezTo>
                <a:cubicBezTo>
                  <a:pt x="341897" y="161375"/>
                  <a:pt x="340862" y="136681"/>
                  <a:pt x="337381" y="125580"/>
                </a:cubicBezTo>
                <a:cubicBezTo>
                  <a:pt x="333900" y="114479"/>
                  <a:pt x="316402" y="113303"/>
                  <a:pt x="313392" y="102155"/>
                </a:cubicBezTo>
                <a:cubicBezTo>
                  <a:pt x="310382" y="91007"/>
                  <a:pt x="319789" y="73839"/>
                  <a:pt x="319319" y="58693"/>
                </a:cubicBezTo>
                <a:cubicBezTo>
                  <a:pt x="318849" y="43547"/>
                  <a:pt x="324916" y="18853"/>
                  <a:pt x="310570" y="11280"/>
                </a:cubicBezTo>
                <a:cubicBezTo>
                  <a:pt x="296224" y="3707"/>
                  <a:pt x="258218" y="14760"/>
                  <a:pt x="233241" y="13255"/>
                </a:cubicBezTo>
                <a:cubicBezTo>
                  <a:pt x="208264" y="11750"/>
                  <a:pt x="180419" y="4366"/>
                  <a:pt x="160710" y="2249"/>
                </a:cubicBezTo>
                <a:cubicBezTo>
                  <a:pt x="141002" y="132"/>
                  <a:pt x="133711" y="85"/>
                  <a:pt x="114990" y="555"/>
                </a:cubicBezTo>
                <a:close/>
              </a:path>
            </a:pathLst>
          </a:custGeom>
          <a:solidFill>
            <a:schemeClr val="lt1"/>
          </a:solidFill>
          <a:ln>
            <a:noFill/>
          </a:ln>
        </p:spPr>
      </p:sp>
      <p:grpSp>
        <p:nvGrpSpPr>
          <p:cNvPr id="47" name="Google Shape;47;p3"/>
          <p:cNvGrpSpPr/>
          <p:nvPr/>
        </p:nvGrpSpPr>
        <p:grpSpPr>
          <a:xfrm flipH="1">
            <a:off x="1158329" y="775073"/>
            <a:ext cx="9875363" cy="5307901"/>
            <a:chOff x="474750" y="1046400"/>
            <a:chExt cx="6583575" cy="3562350"/>
          </a:xfrm>
        </p:grpSpPr>
        <p:sp>
          <p:nvSpPr>
            <p:cNvPr id="48" name="Google Shape;48;p3"/>
            <p:cNvSpPr/>
            <p:nvPr/>
          </p:nvSpPr>
          <p:spPr>
            <a:xfrm>
              <a:off x="530125" y="2476325"/>
              <a:ext cx="133075" cy="120275"/>
            </a:xfrm>
            <a:custGeom>
              <a:avLst/>
              <a:gdLst/>
              <a:ahLst/>
              <a:cxnLst/>
              <a:rect l="l" t="t" r="r" b="b"/>
              <a:pathLst>
                <a:path w="5323" h="4811" extrusionOk="0">
                  <a:moveTo>
                    <a:pt x="2727" y="1"/>
                  </a:moveTo>
                  <a:lnTo>
                    <a:pt x="1465" y="1858"/>
                  </a:lnTo>
                  <a:lnTo>
                    <a:pt x="0" y="1858"/>
                  </a:lnTo>
                  <a:lnTo>
                    <a:pt x="1131" y="2787"/>
                  </a:lnTo>
                  <a:lnTo>
                    <a:pt x="357" y="4346"/>
                  </a:lnTo>
                  <a:lnTo>
                    <a:pt x="2310" y="3275"/>
                  </a:lnTo>
                  <a:lnTo>
                    <a:pt x="3477" y="4811"/>
                  </a:lnTo>
                  <a:lnTo>
                    <a:pt x="3620" y="2787"/>
                  </a:lnTo>
                  <a:lnTo>
                    <a:pt x="5322" y="2215"/>
                  </a:lnTo>
                  <a:lnTo>
                    <a:pt x="2953" y="1858"/>
                  </a:lnTo>
                  <a:lnTo>
                    <a:pt x="272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 name="Google Shape;49;p3"/>
            <p:cNvSpPr/>
            <p:nvPr/>
          </p:nvSpPr>
          <p:spPr>
            <a:xfrm>
              <a:off x="1953500" y="2278675"/>
              <a:ext cx="71775" cy="65225"/>
            </a:xfrm>
            <a:custGeom>
              <a:avLst/>
              <a:gdLst/>
              <a:ahLst/>
              <a:cxnLst/>
              <a:rect l="l" t="t" r="r" b="b"/>
              <a:pathLst>
                <a:path w="2871" h="2609" extrusionOk="0">
                  <a:moveTo>
                    <a:pt x="1465" y="1"/>
                  </a:moveTo>
                  <a:lnTo>
                    <a:pt x="775" y="1013"/>
                  </a:lnTo>
                  <a:lnTo>
                    <a:pt x="1" y="1013"/>
                  </a:lnTo>
                  <a:lnTo>
                    <a:pt x="608" y="1525"/>
                  </a:lnTo>
                  <a:lnTo>
                    <a:pt x="179" y="2358"/>
                  </a:lnTo>
                  <a:lnTo>
                    <a:pt x="1227" y="1787"/>
                  </a:lnTo>
                  <a:lnTo>
                    <a:pt x="1870" y="2608"/>
                  </a:lnTo>
                  <a:lnTo>
                    <a:pt x="1941" y="1525"/>
                  </a:lnTo>
                  <a:lnTo>
                    <a:pt x="2870" y="1215"/>
                  </a:lnTo>
                  <a:lnTo>
                    <a:pt x="1584" y="1013"/>
                  </a:lnTo>
                  <a:lnTo>
                    <a:pt x="146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 name="Google Shape;50;p3"/>
            <p:cNvSpPr/>
            <p:nvPr/>
          </p:nvSpPr>
          <p:spPr>
            <a:xfrm>
              <a:off x="5673625" y="4044375"/>
              <a:ext cx="72350" cy="64925"/>
            </a:xfrm>
            <a:custGeom>
              <a:avLst/>
              <a:gdLst/>
              <a:ahLst/>
              <a:cxnLst/>
              <a:rect l="l" t="t" r="r" b="b"/>
              <a:pathLst>
                <a:path w="2894" h="2597" extrusionOk="0">
                  <a:moveTo>
                    <a:pt x="1488" y="1"/>
                  </a:moveTo>
                  <a:lnTo>
                    <a:pt x="798" y="1013"/>
                  </a:lnTo>
                  <a:lnTo>
                    <a:pt x="0" y="1013"/>
                  </a:lnTo>
                  <a:lnTo>
                    <a:pt x="631" y="1513"/>
                  </a:lnTo>
                  <a:lnTo>
                    <a:pt x="202" y="2358"/>
                  </a:lnTo>
                  <a:lnTo>
                    <a:pt x="1250" y="1787"/>
                  </a:lnTo>
                  <a:lnTo>
                    <a:pt x="1893" y="2596"/>
                  </a:lnTo>
                  <a:lnTo>
                    <a:pt x="1965" y="1513"/>
                  </a:lnTo>
                  <a:lnTo>
                    <a:pt x="2893" y="1203"/>
                  </a:lnTo>
                  <a:lnTo>
                    <a:pt x="1595" y="1013"/>
                  </a:lnTo>
                  <a:lnTo>
                    <a:pt x="148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 name="Google Shape;51;p3"/>
            <p:cNvSpPr/>
            <p:nvPr/>
          </p:nvSpPr>
          <p:spPr>
            <a:xfrm>
              <a:off x="850100" y="3423775"/>
              <a:ext cx="72050" cy="64900"/>
            </a:xfrm>
            <a:custGeom>
              <a:avLst/>
              <a:gdLst/>
              <a:ahLst/>
              <a:cxnLst/>
              <a:rect l="l" t="t" r="r" b="b"/>
              <a:pathLst>
                <a:path w="2882" h="2596" extrusionOk="0">
                  <a:moveTo>
                    <a:pt x="1477" y="0"/>
                  </a:moveTo>
                  <a:lnTo>
                    <a:pt x="798" y="1012"/>
                  </a:lnTo>
                  <a:lnTo>
                    <a:pt x="0" y="1012"/>
                  </a:lnTo>
                  <a:lnTo>
                    <a:pt x="619" y="1512"/>
                  </a:lnTo>
                  <a:lnTo>
                    <a:pt x="203" y="2358"/>
                  </a:lnTo>
                  <a:lnTo>
                    <a:pt x="1250" y="1786"/>
                  </a:lnTo>
                  <a:lnTo>
                    <a:pt x="1881" y="2596"/>
                  </a:lnTo>
                  <a:lnTo>
                    <a:pt x="1953" y="1512"/>
                  </a:lnTo>
                  <a:lnTo>
                    <a:pt x="2882" y="1203"/>
                  </a:lnTo>
                  <a:lnTo>
                    <a:pt x="1596" y="1012"/>
                  </a:lnTo>
                  <a:lnTo>
                    <a:pt x="147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 name="Google Shape;52;p3"/>
            <p:cNvSpPr/>
            <p:nvPr/>
          </p:nvSpPr>
          <p:spPr>
            <a:xfrm>
              <a:off x="978675" y="1365475"/>
              <a:ext cx="71775" cy="64925"/>
            </a:xfrm>
            <a:custGeom>
              <a:avLst/>
              <a:gdLst/>
              <a:ahLst/>
              <a:cxnLst/>
              <a:rect l="l" t="t" r="r" b="b"/>
              <a:pathLst>
                <a:path w="2871" h="2597" extrusionOk="0">
                  <a:moveTo>
                    <a:pt x="1465" y="1"/>
                  </a:moveTo>
                  <a:lnTo>
                    <a:pt x="775" y="1001"/>
                  </a:lnTo>
                  <a:lnTo>
                    <a:pt x="1" y="1001"/>
                  </a:lnTo>
                  <a:lnTo>
                    <a:pt x="608" y="1513"/>
                  </a:lnTo>
                  <a:lnTo>
                    <a:pt x="179" y="2358"/>
                  </a:lnTo>
                  <a:lnTo>
                    <a:pt x="1227" y="1786"/>
                  </a:lnTo>
                  <a:lnTo>
                    <a:pt x="1870" y="2596"/>
                  </a:lnTo>
                  <a:lnTo>
                    <a:pt x="1941" y="1513"/>
                  </a:lnTo>
                  <a:lnTo>
                    <a:pt x="2870" y="1203"/>
                  </a:lnTo>
                  <a:lnTo>
                    <a:pt x="1584" y="1001"/>
                  </a:lnTo>
                  <a:lnTo>
                    <a:pt x="146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 name="Google Shape;53;p3"/>
            <p:cNvSpPr/>
            <p:nvPr/>
          </p:nvSpPr>
          <p:spPr>
            <a:xfrm>
              <a:off x="2421125" y="3391025"/>
              <a:ext cx="71750" cy="65500"/>
            </a:xfrm>
            <a:custGeom>
              <a:avLst/>
              <a:gdLst/>
              <a:ahLst/>
              <a:cxnLst/>
              <a:rect l="l" t="t" r="r" b="b"/>
              <a:pathLst>
                <a:path w="2870" h="2620" extrusionOk="0">
                  <a:moveTo>
                    <a:pt x="1477" y="0"/>
                  </a:moveTo>
                  <a:lnTo>
                    <a:pt x="786" y="1024"/>
                  </a:lnTo>
                  <a:lnTo>
                    <a:pt x="0" y="1024"/>
                  </a:lnTo>
                  <a:lnTo>
                    <a:pt x="608" y="1513"/>
                  </a:lnTo>
                  <a:lnTo>
                    <a:pt x="191" y="2358"/>
                  </a:lnTo>
                  <a:lnTo>
                    <a:pt x="1251" y="1786"/>
                  </a:lnTo>
                  <a:lnTo>
                    <a:pt x="1870" y="2620"/>
                  </a:lnTo>
                  <a:lnTo>
                    <a:pt x="1941" y="1513"/>
                  </a:lnTo>
                  <a:lnTo>
                    <a:pt x="2870" y="1215"/>
                  </a:lnTo>
                  <a:lnTo>
                    <a:pt x="1596" y="1024"/>
                  </a:lnTo>
                  <a:lnTo>
                    <a:pt x="147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 name="Google Shape;54;p3"/>
            <p:cNvSpPr/>
            <p:nvPr/>
          </p:nvSpPr>
          <p:spPr>
            <a:xfrm>
              <a:off x="6727900" y="2031025"/>
              <a:ext cx="72075" cy="65525"/>
            </a:xfrm>
            <a:custGeom>
              <a:avLst/>
              <a:gdLst/>
              <a:ahLst/>
              <a:cxnLst/>
              <a:rect l="l" t="t" r="r" b="b"/>
              <a:pathLst>
                <a:path w="2883" h="2621" extrusionOk="0">
                  <a:moveTo>
                    <a:pt x="1489" y="1"/>
                  </a:moveTo>
                  <a:lnTo>
                    <a:pt x="787" y="1013"/>
                  </a:lnTo>
                  <a:lnTo>
                    <a:pt x="1" y="1013"/>
                  </a:lnTo>
                  <a:lnTo>
                    <a:pt x="608" y="1513"/>
                  </a:lnTo>
                  <a:lnTo>
                    <a:pt x="191" y="2370"/>
                  </a:lnTo>
                  <a:lnTo>
                    <a:pt x="1251" y="1787"/>
                  </a:lnTo>
                  <a:lnTo>
                    <a:pt x="1882" y="2620"/>
                  </a:lnTo>
                  <a:lnTo>
                    <a:pt x="1966" y="1513"/>
                  </a:lnTo>
                  <a:lnTo>
                    <a:pt x="2882" y="1203"/>
                  </a:lnTo>
                  <a:lnTo>
                    <a:pt x="1585" y="1013"/>
                  </a:lnTo>
                  <a:lnTo>
                    <a:pt x="148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 name="Google Shape;55;p3"/>
            <p:cNvSpPr/>
            <p:nvPr/>
          </p:nvSpPr>
          <p:spPr>
            <a:xfrm>
              <a:off x="5168200" y="2443575"/>
              <a:ext cx="72050" cy="65225"/>
            </a:xfrm>
            <a:custGeom>
              <a:avLst/>
              <a:gdLst/>
              <a:ahLst/>
              <a:cxnLst/>
              <a:rect l="l" t="t" r="r" b="b"/>
              <a:pathLst>
                <a:path w="2882" h="2609" extrusionOk="0">
                  <a:moveTo>
                    <a:pt x="1465" y="1"/>
                  </a:moveTo>
                  <a:lnTo>
                    <a:pt x="786" y="1013"/>
                  </a:lnTo>
                  <a:lnTo>
                    <a:pt x="0" y="1013"/>
                  </a:lnTo>
                  <a:lnTo>
                    <a:pt x="607" y="1525"/>
                  </a:lnTo>
                  <a:lnTo>
                    <a:pt x="191" y="2358"/>
                  </a:lnTo>
                  <a:lnTo>
                    <a:pt x="1250" y="1787"/>
                  </a:lnTo>
                  <a:lnTo>
                    <a:pt x="1881" y="2608"/>
                  </a:lnTo>
                  <a:lnTo>
                    <a:pt x="1965" y="1525"/>
                  </a:lnTo>
                  <a:lnTo>
                    <a:pt x="2882" y="1203"/>
                  </a:lnTo>
                  <a:lnTo>
                    <a:pt x="1584" y="1013"/>
                  </a:lnTo>
                  <a:lnTo>
                    <a:pt x="146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 name="Google Shape;56;p3"/>
            <p:cNvSpPr/>
            <p:nvPr/>
          </p:nvSpPr>
          <p:spPr>
            <a:xfrm>
              <a:off x="4000500" y="1332725"/>
              <a:ext cx="71750" cy="65225"/>
            </a:xfrm>
            <a:custGeom>
              <a:avLst/>
              <a:gdLst/>
              <a:ahLst/>
              <a:cxnLst/>
              <a:rect l="l" t="t" r="r" b="b"/>
              <a:pathLst>
                <a:path w="2870" h="2609" extrusionOk="0">
                  <a:moveTo>
                    <a:pt x="1476" y="1"/>
                  </a:moveTo>
                  <a:lnTo>
                    <a:pt x="786" y="1025"/>
                  </a:lnTo>
                  <a:lnTo>
                    <a:pt x="0" y="1025"/>
                  </a:lnTo>
                  <a:lnTo>
                    <a:pt x="607" y="1513"/>
                  </a:lnTo>
                  <a:lnTo>
                    <a:pt x="191" y="2358"/>
                  </a:lnTo>
                  <a:lnTo>
                    <a:pt x="1250" y="1787"/>
                  </a:lnTo>
                  <a:lnTo>
                    <a:pt x="1881" y="2608"/>
                  </a:lnTo>
                  <a:lnTo>
                    <a:pt x="1953" y="1513"/>
                  </a:lnTo>
                  <a:lnTo>
                    <a:pt x="2869" y="1215"/>
                  </a:lnTo>
                  <a:lnTo>
                    <a:pt x="1595" y="1025"/>
                  </a:lnTo>
                  <a:lnTo>
                    <a:pt x="147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 name="Google Shape;57;p3"/>
            <p:cNvSpPr/>
            <p:nvPr/>
          </p:nvSpPr>
          <p:spPr>
            <a:xfrm>
              <a:off x="3651050" y="3229400"/>
              <a:ext cx="72050" cy="65200"/>
            </a:xfrm>
            <a:custGeom>
              <a:avLst/>
              <a:gdLst/>
              <a:ahLst/>
              <a:cxnLst/>
              <a:rect l="l" t="t" r="r" b="b"/>
              <a:pathLst>
                <a:path w="2882" h="2608" extrusionOk="0">
                  <a:moveTo>
                    <a:pt x="1476" y="0"/>
                  </a:moveTo>
                  <a:lnTo>
                    <a:pt x="798" y="1012"/>
                  </a:lnTo>
                  <a:lnTo>
                    <a:pt x="0" y="1012"/>
                  </a:lnTo>
                  <a:lnTo>
                    <a:pt x="619" y="1524"/>
                  </a:lnTo>
                  <a:lnTo>
                    <a:pt x="202" y="2358"/>
                  </a:lnTo>
                  <a:lnTo>
                    <a:pt x="1250" y="1786"/>
                  </a:lnTo>
                  <a:lnTo>
                    <a:pt x="1881" y="2608"/>
                  </a:lnTo>
                  <a:lnTo>
                    <a:pt x="1953" y="1524"/>
                  </a:lnTo>
                  <a:lnTo>
                    <a:pt x="2881" y="1203"/>
                  </a:lnTo>
                  <a:lnTo>
                    <a:pt x="1596" y="1012"/>
                  </a:lnTo>
                  <a:lnTo>
                    <a:pt x="147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 name="Google Shape;58;p3"/>
            <p:cNvSpPr/>
            <p:nvPr/>
          </p:nvSpPr>
          <p:spPr>
            <a:xfrm>
              <a:off x="3773975" y="4378650"/>
              <a:ext cx="72050" cy="65200"/>
            </a:xfrm>
            <a:custGeom>
              <a:avLst/>
              <a:gdLst/>
              <a:ahLst/>
              <a:cxnLst/>
              <a:rect l="l" t="t" r="r" b="b"/>
              <a:pathLst>
                <a:path w="2882" h="2608" extrusionOk="0">
                  <a:moveTo>
                    <a:pt x="1489" y="0"/>
                  </a:moveTo>
                  <a:lnTo>
                    <a:pt x="786" y="1012"/>
                  </a:lnTo>
                  <a:lnTo>
                    <a:pt x="0" y="1012"/>
                  </a:lnTo>
                  <a:lnTo>
                    <a:pt x="619" y="1524"/>
                  </a:lnTo>
                  <a:lnTo>
                    <a:pt x="191" y="2358"/>
                  </a:lnTo>
                  <a:lnTo>
                    <a:pt x="1251" y="1786"/>
                  </a:lnTo>
                  <a:lnTo>
                    <a:pt x="1893" y="2608"/>
                  </a:lnTo>
                  <a:lnTo>
                    <a:pt x="1965" y="1524"/>
                  </a:lnTo>
                  <a:lnTo>
                    <a:pt x="2882" y="1215"/>
                  </a:lnTo>
                  <a:lnTo>
                    <a:pt x="1596" y="1012"/>
                  </a:lnTo>
                  <a:lnTo>
                    <a:pt x="148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 name="Google Shape;59;p3"/>
            <p:cNvSpPr/>
            <p:nvPr/>
          </p:nvSpPr>
          <p:spPr>
            <a:xfrm>
              <a:off x="4000500" y="2306375"/>
              <a:ext cx="111325" cy="130100"/>
            </a:xfrm>
            <a:custGeom>
              <a:avLst/>
              <a:gdLst/>
              <a:ahLst/>
              <a:cxnLst/>
              <a:rect l="l" t="t" r="r" b="b"/>
              <a:pathLst>
                <a:path w="4453" h="5204" extrusionOk="0">
                  <a:moveTo>
                    <a:pt x="3560" y="0"/>
                  </a:moveTo>
                  <a:lnTo>
                    <a:pt x="1822" y="1655"/>
                  </a:lnTo>
                  <a:lnTo>
                    <a:pt x="214" y="655"/>
                  </a:lnTo>
                  <a:lnTo>
                    <a:pt x="893" y="2810"/>
                  </a:lnTo>
                  <a:lnTo>
                    <a:pt x="0" y="3953"/>
                  </a:lnTo>
                  <a:lnTo>
                    <a:pt x="1417" y="3632"/>
                  </a:lnTo>
                  <a:lnTo>
                    <a:pt x="2155" y="5203"/>
                  </a:lnTo>
                  <a:lnTo>
                    <a:pt x="2536" y="3024"/>
                  </a:lnTo>
                  <a:lnTo>
                    <a:pt x="4453" y="3048"/>
                  </a:lnTo>
                  <a:lnTo>
                    <a:pt x="2953" y="1679"/>
                  </a:lnTo>
                  <a:lnTo>
                    <a:pt x="356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 name="Google Shape;60;p3"/>
            <p:cNvSpPr/>
            <p:nvPr/>
          </p:nvSpPr>
          <p:spPr>
            <a:xfrm>
              <a:off x="1401650" y="1757775"/>
              <a:ext cx="111350" cy="130100"/>
            </a:xfrm>
            <a:custGeom>
              <a:avLst/>
              <a:gdLst/>
              <a:ahLst/>
              <a:cxnLst/>
              <a:rect l="l" t="t" r="r" b="b"/>
              <a:pathLst>
                <a:path w="4454" h="5204" extrusionOk="0">
                  <a:moveTo>
                    <a:pt x="3561" y="1"/>
                  </a:moveTo>
                  <a:lnTo>
                    <a:pt x="1810" y="1644"/>
                  </a:lnTo>
                  <a:lnTo>
                    <a:pt x="203" y="644"/>
                  </a:lnTo>
                  <a:lnTo>
                    <a:pt x="894" y="2799"/>
                  </a:lnTo>
                  <a:lnTo>
                    <a:pt x="1" y="3942"/>
                  </a:lnTo>
                  <a:lnTo>
                    <a:pt x="1429" y="3620"/>
                  </a:lnTo>
                  <a:lnTo>
                    <a:pt x="2167" y="5204"/>
                  </a:lnTo>
                  <a:lnTo>
                    <a:pt x="2525" y="3013"/>
                  </a:lnTo>
                  <a:lnTo>
                    <a:pt x="4453" y="3037"/>
                  </a:lnTo>
                  <a:lnTo>
                    <a:pt x="2965" y="1692"/>
                  </a:lnTo>
                  <a:lnTo>
                    <a:pt x="356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 name="Google Shape;61;p3"/>
            <p:cNvSpPr/>
            <p:nvPr/>
          </p:nvSpPr>
          <p:spPr>
            <a:xfrm>
              <a:off x="5562600" y="1397925"/>
              <a:ext cx="111050" cy="130100"/>
            </a:xfrm>
            <a:custGeom>
              <a:avLst/>
              <a:gdLst/>
              <a:ahLst/>
              <a:cxnLst/>
              <a:rect l="l" t="t" r="r" b="b"/>
              <a:pathLst>
                <a:path w="4442" h="5204" extrusionOk="0">
                  <a:moveTo>
                    <a:pt x="3548" y="0"/>
                  </a:moveTo>
                  <a:lnTo>
                    <a:pt x="1810" y="1643"/>
                  </a:lnTo>
                  <a:lnTo>
                    <a:pt x="202" y="667"/>
                  </a:lnTo>
                  <a:lnTo>
                    <a:pt x="893" y="2822"/>
                  </a:lnTo>
                  <a:lnTo>
                    <a:pt x="0" y="3953"/>
                  </a:lnTo>
                  <a:lnTo>
                    <a:pt x="0" y="3953"/>
                  </a:lnTo>
                  <a:lnTo>
                    <a:pt x="1429" y="3644"/>
                  </a:lnTo>
                  <a:lnTo>
                    <a:pt x="2167" y="5203"/>
                  </a:lnTo>
                  <a:lnTo>
                    <a:pt x="2524" y="3025"/>
                  </a:lnTo>
                  <a:lnTo>
                    <a:pt x="4441" y="3048"/>
                  </a:lnTo>
                  <a:lnTo>
                    <a:pt x="4441" y="3048"/>
                  </a:lnTo>
                  <a:lnTo>
                    <a:pt x="2953" y="1691"/>
                  </a:lnTo>
                  <a:lnTo>
                    <a:pt x="354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 name="Google Shape;62;p3"/>
            <p:cNvSpPr/>
            <p:nvPr/>
          </p:nvSpPr>
          <p:spPr>
            <a:xfrm>
              <a:off x="3263500" y="3979200"/>
              <a:ext cx="111350" cy="130100"/>
            </a:xfrm>
            <a:custGeom>
              <a:avLst/>
              <a:gdLst/>
              <a:ahLst/>
              <a:cxnLst/>
              <a:rect l="l" t="t" r="r" b="b"/>
              <a:pathLst>
                <a:path w="4454" h="5204" extrusionOk="0">
                  <a:moveTo>
                    <a:pt x="3560" y="0"/>
                  </a:moveTo>
                  <a:lnTo>
                    <a:pt x="1810" y="1655"/>
                  </a:lnTo>
                  <a:lnTo>
                    <a:pt x="203" y="655"/>
                  </a:lnTo>
                  <a:lnTo>
                    <a:pt x="905" y="2810"/>
                  </a:lnTo>
                  <a:lnTo>
                    <a:pt x="0" y="3953"/>
                  </a:lnTo>
                  <a:lnTo>
                    <a:pt x="1429" y="3632"/>
                  </a:lnTo>
                  <a:lnTo>
                    <a:pt x="2167" y="5203"/>
                  </a:lnTo>
                  <a:lnTo>
                    <a:pt x="2524" y="3024"/>
                  </a:lnTo>
                  <a:lnTo>
                    <a:pt x="4453" y="3048"/>
                  </a:lnTo>
                  <a:lnTo>
                    <a:pt x="2965" y="1679"/>
                  </a:lnTo>
                  <a:lnTo>
                    <a:pt x="356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 name="Google Shape;63;p3"/>
            <p:cNvSpPr/>
            <p:nvPr/>
          </p:nvSpPr>
          <p:spPr>
            <a:xfrm>
              <a:off x="1483200" y="4077125"/>
              <a:ext cx="111050" cy="129800"/>
            </a:xfrm>
            <a:custGeom>
              <a:avLst/>
              <a:gdLst/>
              <a:ahLst/>
              <a:cxnLst/>
              <a:rect l="l" t="t" r="r" b="b"/>
              <a:pathLst>
                <a:path w="4442" h="5192" extrusionOk="0">
                  <a:moveTo>
                    <a:pt x="3549" y="0"/>
                  </a:moveTo>
                  <a:lnTo>
                    <a:pt x="1811" y="1631"/>
                  </a:lnTo>
                  <a:lnTo>
                    <a:pt x="203" y="655"/>
                  </a:lnTo>
                  <a:lnTo>
                    <a:pt x="906" y="2810"/>
                  </a:lnTo>
                  <a:lnTo>
                    <a:pt x="1" y="3941"/>
                  </a:lnTo>
                  <a:lnTo>
                    <a:pt x="1430" y="3632"/>
                  </a:lnTo>
                  <a:lnTo>
                    <a:pt x="2168" y="5191"/>
                  </a:lnTo>
                  <a:lnTo>
                    <a:pt x="2525" y="3013"/>
                  </a:lnTo>
                  <a:lnTo>
                    <a:pt x="4442" y="3036"/>
                  </a:lnTo>
                  <a:lnTo>
                    <a:pt x="2954" y="1679"/>
                  </a:lnTo>
                  <a:lnTo>
                    <a:pt x="354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 name="Google Shape;64;p3"/>
            <p:cNvSpPr/>
            <p:nvPr/>
          </p:nvSpPr>
          <p:spPr>
            <a:xfrm>
              <a:off x="4441025" y="4180400"/>
              <a:ext cx="111350" cy="130400"/>
            </a:xfrm>
            <a:custGeom>
              <a:avLst/>
              <a:gdLst/>
              <a:ahLst/>
              <a:cxnLst/>
              <a:rect l="l" t="t" r="r" b="b"/>
              <a:pathLst>
                <a:path w="4454" h="5216" extrusionOk="0">
                  <a:moveTo>
                    <a:pt x="3560" y="1"/>
                  </a:moveTo>
                  <a:lnTo>
                    <a:pt x="1822" y="1644"/>
                  </a:lnTo>
                  <a:lnTo>
                    <a:pt x="226" y="656"/>
                  </a:lnTo>
                  <a:lnTo>
                    <a:pt x="226" y="656"/>
                  </a:lnTo>
                  <a:lnTo>
                    <a:pt x="905" y="2811"/>
                  </a:lnTo>
                  <a:lnTo>
                    <a:pt x="0" y="3965"/>
                  </a:lnTo>
                  <a:lnTo>
                    <a:pt x="1429" y="3632"/>
                  </a:lnTo>
                  <a:lnTo>
                    <a:pt x="2179" y="5216"/>
                  </a:lnTo>
                  <a:lnTo>
                    <a:pt x="2548" y="3025"/>
                  </a:lnTo>
                  <a:lnTo>
                    <a:pt x="4453" y="3037"/>
                  </a:lnTo>
                  <a:lnTo>
                    <a:pt x="2965" y="1680"/>
                  </a:lnTo>
                  <a:lnTo>
                    <a:pt x="356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 name="Google Shape;65;p3"/>
            <p:cNvSpPr/>
            <p:nvPr/>
          </p:nvSpPr>
          <p:spPr>
            <a:xfrm>
              <a:off x="474750" y="1046400"/>
              <a:ext cx="111350" cy="130100"/>
            </a:xfrm>
            <a:custGeom>
              <a:avLst/>
              <a:gdLst/>
              <a:ahLst/>
              <a:cxnLst/>
              <a:rect l="l" t="t" r="r" b="b"/>
              <a:pathLst>
                <a:path w="4454" h="5204" extrusionOk="0">
                  <a:moveTo>
                    <a:pt x="3560" y="0"/>
                  </a:moveTo>
                  <a:lnTo>
                    <a:pt x="1822" y="1643"/>
                  </a:lnTo>
                  <a:lnTo>
                    <a:pt x="215" y="655"/>
                  </a:lnTo>
                  <a:lnTo>
                    <a:pt x="893" y="2810"/>
                  </a:lnTo>
                  <a:lnTo>
                    <a:pt x="0" y="3953"/>
                  </a:lnTo>
                  <a:lnTo>
                    <a:pt x="1429" y="3631"/>
                  </a:lnTo>
                  <a:lnTo>
                    <a:pt x="2156" y="5203"/>
                  </a:lnTo>
                  <a:lnTo>
                    <a:pt x="2525" y="3024"/>
                  </a:lnTo>
                  <a:lnTo>
                    <a:pt x="4453" y="3036"/>
                  </a:lnTo>
                  <a:lnTo>
                    <a:pt x="2953" y="1691"/>
                  </a:lnTo>
                  <a:lnTo>
                    <a:pt x="356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 name="Google Shape;66;p3"/>
            <p:cNvSpPr/>
            <p:nvPr/>
          </p:nvSpPr>
          <p:spPr>
            <a:xfrm>
              <a:off x="6946975" y="4478350"/>
              <a:ext cx="111350" cy="130400"/>
            </a:xfrm>
            <a:custGeom>
              <a:avLst/>
              <a:gdLst/>
              <a:ahLst/>
              <a:cxnLst/>
              <a:rect l="l" t="t" r="r" b="b"/>
              <a:pathLst>
                <a:path w="4454" h="5216" extrusionOk="0">
                  <a:moveTo>
                    <a:pt x="3561" y="1"/>
                  </a:moveTo>
                  <a:lnTo>
                    <a:pt x="1811" y="1644"/>
                  </a:lnTo>
                  <a:lnTo>
                    <a:pt x="203" y="656"/>
                  </a:lnTo>
                  <a:lnTo>
                    <a:pt x="894" y="2823"/>
                  </a:lnTo>
                  <a:lnTo>
                    <a:pt x="1" y="3954"/>
                  </a:lnTo>
                  <a:lnTo>
                    <a:pt x="1430" y="3632"/>
                  </a:lnTo>
                  <a:lnTo>
                    <a:pt x="2168" y="5216"/>
                  </a:lnTo>
                  <a:lnTo>
                    <a:pt x="2525" y="3025"/>
                  </a:lnTo>
                  <a:lnTo>
                    <a:pt x="4454" y="3037"/>
                  </a:lnTo>
                  <a:lnTo>
                    <a:pt x="4454" y="3037"/>
                  </a:lnTo>
                  <a:lnTo>
                    <a:pt x="2966" y="1692"/>
                  </a:lnTo>
                  <a:lnTo>
                    <a:pt x="356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 name="Google Shape;67;p3"/>
            <p:cNvSpPr/>
            <p:nvPr/>
          </p:nvSpPr>
          <p:spPr>
            <a:xfrm>
              <a:off x="5979600" y="3174325"/>
              <a:ext cx="129800" cy="121475"/>
            </a:xfrm>
            <a:custGeom>
              <a:avLst/>
              <a:gdLst/>
              <a:ahLst/>
              <a:cxnLst/>
              <a:rect l="l" t="t" r="r" b="b"/>
              <a:pathLst>
                <a:path w="5192" h="4859" extrusionOk="0">
                  <a:moveTo>
                    <a:pt x="2084" y="1"/>
                  </a:moveTo>
                  <a:lnTo>
                    <a:pt x="1394" y="2156"/>
                  </a:lnTo>
                  <a:lnTo>
                    <a:pt x="1" y="2572"/>
                  </a:lnTo>
                  <a:lnTo>
                    <a:pt x="1334" y="3144"/>
                  </a:lnTo>
                  <a:lnTo>
                    <a:pt x="1037" y="4858"/>
                  </a:lnTo>
                  <a:lnTo>
                    <a:pt x="2608" y="3287"/>
                  </a:lnTo>
                  <a:lnTo>
                    <a:pt x="4156" y="4418"/>
                  </a:lnTo>
                  <a:lnTo>
                    <a:pt x="3715" y="2441"/>
                  </a:lnTo>
                  <a:lnTo>
                    <a:pt x="5192" y="1418"/>
                  </a:lnTo>
                  <a:lnTo>
                    <a:pt x="5192" y="1418"/>
                  </a:lnTo>
                  <a:lnTo>
                    <a:pt x="2811" y="1739"/>
                  </a:lnTo>
                  <a:lnTo>
                    <a:pt x="208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 name="Google Shape;68;p3"/>
            <p:cNvSpPr/>
            <p:nvPr/>
          </p:nvSpPr>
          <p:spPr>
            <a:xfrm>
              <a:off x="2236875" y="1142825"/>
              <a:ext cx="67000" cy="67000"/>
            </a:xfrm>
            <a:custGeom>
              <a:avLst/>
              <a:gdLst/>
              <a:ahLst/>
              <a:cxnLst/>
              <a:rect l="l" t="t" r="r" b="b"/>
              <a:pathLst>
                <a:path w="2680" h="2680" extrusionOk="0">
                  <a:moveTo>
                    <a:pt x="1346" y="1"/>
                  </a:moveTo>
                  <a:cubicBezTo>
                    <a:pt x="596" y="1"/>
                    <a:pt x="0" y="596"/>
                    <a:pt x="0" y="1334"/>
                  </a:cubicBezTo>
                  <a:cubicBezTo>
                    <a:pt x="0" y="2084"/>
                    <a:pt x="596" y="2680"/>
                    <a:pt x="1346" y="2680"/>
                  </a:cubicBezTo>
                  <a:cubicBezTo>
                    <a:pt x="2084" y="2680"/>
                    <a:pt x="2679" y="2084"/>
                    <a:pt x="2679" y="1334"/>
                  </a:cubicBezTo>
                  <a:cubicBezTo>
                    <a:pt x="2679" y="596"/>
                    <a:pt x="2084" y="1"/>
                    <a:pt x="134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 name="Google Shape;69;p3"/>
            <p:cNvSpPr/>
            <p:nvPr/>
          </p:nvSpPr>
          <p:spPr>
            <a:xfrm>
              <a:off x="4704450" y="1628300"/>
              <a:ext cx="67000" cy="67000"/>
            </a:xfrm>
            <a:custGeom>
              <a:avLst/>
              <a:gdLst/>
              <a:ahLst/>
              <a:cxnLst/>
              <a:rect l="l" t="t" r="r" b="b"/>
              <a:pathLst>
                <a:path w="2680" h="2680" extrusionOk="0">
                  <a:moveTo>
                    <a:pt x="1346" y="1"/>
                  </a:moveTo>
                  <a:cubicBezTo>
                    <a:pt x="596" y="1"/>
                    <a:pt x="0" y="608"/>
                    <a:pt x="0" y="1346"/>
                  </a:cubicBezTo>
                  <a:cubicBezTo>
                    <a:pt x="0" y="2084"/>
                    <a:pt x="596" y="2680"/>
                    <a:pt x="1346" y="2680"/>
                  </a:cubicBezTo>
                  <a:cubicBezTo>
                    <a:pt x="2084" y="2680"/>
                    <a:pt x="2679" y="2084"/>
                    <a:pt x="2679" y="1346"/>
                  </a:cubicBezTo>
                  <a:cubicBezTo>
                    <a:pt x="2679" y="608"/>
                    <a:pt x="2084" y="1"/>
                    <a:pt x="134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 name="Google Shape;70;p3"/>
            <p:cNvSpPr/>
            <p:nvPr/>
          </p:nvSpPr>
          <p:spPr>
            <a:xfrm>
              <a:off x="3054825" y="2648675"/>
              <a:ext cx="67000" cy="67000"/>
            </a:xfrm>
            <a:custGeom>
              <a:avLst/>
              <a:gdLst/>
              <a:ahLst/>
              <a:cxnLst/>
              <a:rect l="l" t="t" r="r" b="b"/>
              <a:pathLst>
                <a:path w="2680" h="2680" extrusionOk="0">
                  <a:moveTo>
                    <a:pt x="1334" y="0"/>
                  </a:moveTo>
                  <a:cubicBezTo>
                    <a:pt x="596" y="0"/>
                    <a:pt x="1" y="596"/>
                    <a:pt x="1" y="1334"/>
                  </a:cubicBezTo>
                  <a:cubicBezTo>
                    <a:pt x="1" y="2072"/>
                    <a:pt x="596" y="2679"/>
                    <a:pt x="1334" y="2679"/>
                  </a:cubicBezTo>
                  <a:cubicBezTo>
                    <a:pt x="2073" y="2679"/>
                    <a:pt x="2680" y="2072"/>
                    <a:pt x="2680" y="1334"/>
                  </a:cubicBezTo>
                  <a:cubicBezTo>
                    <a:pt x="2680" y="596"/>
                    <a:pt x="2073" y="0"/>
                    <a:pt x="13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 name="Google Shape;71;p3"/>
            <p:cNvSpPr/>
            <p:nvPr/>
          </p:nvSpPr>
          <p:spPr>
            <a:xfrm>
              <a:off x="5210450" y="3140700"/>
              <a:ext cx="67000" cy="67000"/>
            </a:xfrm>
            <a:custGeom>
              <a:avLst/>
              <a:gdLst/>
              <a:ahLst/>
              <a:cxnLst/>
              <a:rect l="l" t="t" r="r" b="b"/>
              <a:pathLst>
                <a:path w="2680" h="2680" extrusionOk="0">
                  <a:moveTo>
                    <a:pt x="1346" y="0"/>
                  </a:moveTo>
                  <a:cubicBezTo>
                    <a:pt x="596" y="0"/>
                    <a:pt x="1" y="607"/>
                    <a:pt x="1" y="1346"/>
                  </a:cubicBezTo>
                  <a:cubicBezTo>
                    <a:pt x="1" y="2084"/>
                    <a:pt x="596" y="2679"/>
                    <a:pt x="1346" y="2679"/>
                  </a:cubicBezTo>
                  <a:cubicBezTo>
                    <a:pt x="2085" y="2679"/>
                    <a:pt x="2680" y="2084"/>
                    <a:pt x="2680" y="1346"/>
                  </a:cubicBezTo>
                  <a:cubicBezTo>
                    <a:pt x="2680" y="607"/>
                    <a:pt x="2085" y="0"/>
                    <a:pt x="134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 name="Google Shape;72;p3"/>
            <p:cNvSpPr/>
            <p:nvPr/>
          </p:nvSpPr>
          <p:spPr>
            <a:xfrm>
              <a:off x="1594825" y="2922800"/>
              <a:ext cx="67000" cy="67000"/>
            </a:xfrm>
            <a:custGeom>
              <a:avLst/>
              <a:gdLst/>
              <a:ahLst/>
              <a:cxnLst/>
              <a:rect l="l" t="t" r="r" b="b"/>
              <a:pathLst>
                <a:path w="2680" h="2680" extrusionOk="0">
                  <a:moveTo>
                    <a:pt x="1334" y="1"/>
                  </a:moveTo>
                  <a:cubicBezTo>
                    <a:pt x="596" y="1"/>
                    <a:pt x="1" y="596"/>
                    <a:pt x="1" y="1346"/>
                  </a:cubicBezTo>
                  <a:cubicBezTo>
                    <a:pt x="1" y="2085"/>
                    <a:pt x="596" y="2680"/>
                    <a:pt x="1334" y="2680"/>
                  </a:cubicBezTo>
                  <a:cubicBezTo>
                    <a:pt x="2072" y="2680"/>
                    <a:pt x="2680" y="2085"/>
                    <a:pt x="2680" y="1346"/>
                  </a:cubicBezTo>
                  <a:cubicBezTo>
                    <a:pt x="2680" y="596"/>
                    <a:pt x="2072" y="1"/>
                    <a:pt x="133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 name="Google Shape;73;p3"/>
            <p:cNvSpPr/>
            <p:nvPr/>
          </p:nvSpPr>
          <p:spPr>
            <a:xfrm>
              <a:off x="782825" y="4344125"/>
              <a:ext cx="67000" cy="67000"/>
            </a:xfrm>
            <a:custGeom>
              <a:avLst/>
              <a:gdLst/>
              <a:ahLst/>
              <a:cxnLst/>
              <a:rect l="l" t="t" r="r" b="b"/>
              <a:pathLst>
                <a:path w="2680" h="2680" extrusionOk="0">
                  <a:moveTo>
                    <a:pt x="1334" y="0"/>
                  </a:moveTo>
                  <a:cubicBezTo>
                    <a:pt x="596" y="0"/>
                    <a:pt x="0" y="595"/>
                    <a:pt x="0" y="1346"/>
                  </a:cubicBezTo>
                  <a:cubicBezTo>
                    <a:pt x="0" y="2084"/>
                    <a:pt x="596" y="2679"/>
                    <a:pt x="1334" y="2679"/>
                  </a:cubicBezTo>
                  <a:cubicBezTo>
                    <a:pt x="2084" y="2679"/>
                    <a:pt x="2679" y="2084"/>
                    <a:pt x="2679" y="1346"/>
                  </a:cubicBezTo>
                  <a:cubicBezTo>
                    <a:pt x="2679" y="595"/>
                    <a:pt x="2084" y="0"/>
                    <a:pt x="13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 name="Google Shape;74;p3"/>
            <p:cNvSpPr/>
            <p:nvPr/>
          </p:nvSpPr>
          <p:spPr>
            <a:xfrm>
              <a:off x="4441325" y="3228200"/>
              <a:ext cx="67000" cy="67000"/>
            </a:xfrm>
            <a:custGeom>
              <a:avLst/>
              <a:gdLst/>
              <a:ahLst/>
              <a:cxnLst/>
              <a:rect l="l" t="t" r="r" b="b"/>
              <a:pathLst>
                <a:path w="2680" h="2680" extrusionOk="0">
                  <a:moveTo>
                    <a:pt x="1346" y="1"/>
                  </a:moveTo>
                  <a:cubicBezTo>
                    <a:pt x="607" y="1"/>
                    <a:pt x="0" y="608"/>
                    <a:pt x="0" y="1346"/>
                  </a:cubicBezTo>
                  <a:cubicBezTo>
                    <a:pt x="0" y="2084"/>
                    <a:pt x="607" y="2680"/>
                    <a:pt x="1346" y="2680"/>
                  </a:cubicBezTo>
                  <a:cubicBezTo>
                    <a:pt x="2084" y="2680"/>
                    <a:pt x="2679" y="2084"/>
                    <a:pt x="2679" y="1346"/>
                  </a:cubicBezTo>
                  <a:cubicBezTo>
                    <a:pt x="2679" y="608"/>
                    <a:pt x="2084" y="1"/>
                    <a:pt x="134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 name="Google Shape;75;p3"/>
            <p:cNvSpPr/>
            <p:nvPr/>
          </p:nvSpPr>
          <p:spPr>
            <a:xfrm>
              <a:off x="3021200" y="1628300"/>
              <a:ext cx="67000" cy="67000"/>
            </a:xfrm>
            <a:custGeom>
              <a:avLst/>
              <a:gdLst/>
              <a:ahLst/>
              <a:cxnLst/>
              <a:rect l="l" t="t" r="r" b="b"/>
              <a:pathLst>
                <a:path w="2680" h="2680" extrusionOk="0">
                  <a:moveTo>
                    <a:pt x="1346" y="1"/>
                  </a:moveTo>
                  <a:cubicBezTo>
                    <a:pt x="596" y="1"/>
                    <a:pt x="0" y="608"/>
                    <a:pt x="0" y="1346"/>
                  </a:cubicBezTo>
                  <a:cubicBezTo>
                    <a:pt x="0" y="2084"/>
                    <a:pt x="596" y="2680"/>
                    <a:pt x="1346" y="2680"/>
                  </a:cubicBezTo>
                  <a:cubicBezTo>
                    <a:pt x="2084" y="2680"/>
                    <a:pt x="2679" y="2084"/>
                    <a:pt x="2679" y="1346"/>
                  </a:cubicBezTo>
                  <a:cubicBezTo>
                    <a:pt x="2679" y="608"/>
                    <a:pt x="2084" y="1"/>
                    <a:pt x="134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 name="Google Shape;76;p3"/>
            <p:cNvSpPr/>
            <p:nvPr/>
          </p:nvSpPr>
          <p:spPr>
            <a:xfrm>
              <a:off x="2354150" y="4310775"/>
              <a:ext cx="67000" cy="67000"/>
            </a:xfrm>
            <a:custGeom>
              <a:avLst/>
              <a:gdLst/>
              <a:ahLst/>
              <a:cxnLst/>
              <a:rect l="l" t="t" r="r" b="b"/>
              <a:pathLst>
                <a:path w="2680" h="2680" extrusionOk="0">
                  <a:moveTo>
                    <a:pt x="1334" y="1"/>
                  </a:moveTo>
                  <a:cubicBezTo>
                    <a:pt x="596" y="1"/>
                    <a:pt x="1" y="596"/>
                    <a:pt x="1" y="1334"/>
                  </a:cubicBezTo>
                  <a:cubicBezTo>
                    <a:pt x="1" y="2072"/>
                    <a:pt x="596" y="2680"/>
                    <a:pt x="1334" y="2680"/>
                  </a:cubicBezTo>
                  <a:cubicBezTo>
                    <a:pt x="2072" y="2680"/>
                    <a:pt x="2679" y="2072"/>
                    <a:pt x="2679" y="1334"/>
                  </a:cubicBezTo>
                  <a:cubicBezTo>
                    <a:pt x="2679" y="596"/>
                    <a:pt x="2072" y="1"/>
                    <a:pt x="133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 name="Google Shape;77;p3"/>
            <p:cNvSpPr/>
            <p:nvPr/>
          </p:nvSpPr>
          <p:spPr>
            <a:xfrm>
              <a:off x="6660650" y="2581700"/>
              <a:ext cx="67000" cy="67000"/>
            </a:xfrm>
            <a:custGeom>
              <a:avLst/>
              <a:gdLst/>
              <a:ahLst/>
              <a:cxnLst/>
              <a:rect l="l" t="t" r="r" b="b"/>
              <a:pathLst>
                <a:path w="2680" h="2680" extrusionOk="0">
                  <a:moveTo>
                    <a:pt x="1346" y="0"/>
                  </a:moveTo>
                  <a:cubicBezTo>
                    <a:pt x="607" y="0"/>
                    <a:pt x="0" y="596"/>
                    <a:pt x="0" y="1334"/>
                  </a:cubicBezTo>
                  <a:cubicBezTo>
                    <a:pt x="0" y="2072"/>
                    <a:pt x="607" y="2679"/>
                    <a:pt x="1346" y="2679"/>
                  </a:cubicBezTo>
                  <a:cubicBezTo>
                    <a:pt x="2084" y="2679"/>
                    <a:pt x="2679" y="2072"/>
                    <a:pt x="2679" y="1334"/>
                  </a:cubicBezTo>
                  <a:cubicBezTo>
                    <a:pt x="2679" y="596"/>
                    <a:pt x="2084" y="0"/>
                    <a:pt x="134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 name="Google Shape;78;p3"/>
            <p:cNvSpPr/>
            <p:nvPr/>
          </p:nvSpPr>
          <p:spPr>
            <a:xfrm>
              <a:off x="6550500" y="4043475"/>
              <a:ext cx="67000" cy="67000"/>
            </a:xfrm>
            <a:custGeom>
              <a:avLst/>
              <a:gdLst/>
              <a:ahLst/>
              <a:cxnLst/>
              <a:rect l="l" t="t" r="r" b="b"/>
              <a:pathLst>
                <a:path w="2680" h="2680" extrusionOk="0">
                  <a:moveTo>
                    <a:pt x="1346" y="1"/>
                  </a:moveTo>
                  <a:cubicBezTo>
                    <a:pt x="608" y="1"/>
                    <a:pt x="1" y="596"/>
                    <a:pt x="1" y="1346"/>
                  </a:cubicBezTo>
                  <a:cubicBezTo>
                    <a:pt x="1" y="2084"/>
                    <a:pt x="608" y="2680"/>
                    <a:pt x="1346" y="2680"/>
                  </a:cubicBezTo>
                  <a:cubicBezTo>
                    <a:pt x="2084" y="2680"/>
                    <a:pt x="2680" y="2084"/>
                    <a:pt x="2680" y="1346"/>
                  </a:cubicBezTo>
                  <a:cubicBezTo>
                    <a:pt x="2680" y="596"/>
                    <a:pt x="2084" y="1"/>
                    <a:pt x="134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 name="Google Shape;79;p3"/>
            <p:cNvSpPr/>
            <p:nvPr/>
          </p:nvSpPr>
          <p:spPr>
            <a:xfrm>
              <a:off x="6550500" y="1299100"/>
              <a:ext cx="67000" cy="67000"/>
            </a:xfrm>
            <a:custGeom>
              <a:avLst/>
              <a:gdLst/>
              <a:ahLst/>
              <a:cxnLst/>
              <a:rect l="l" t="t" r="r" b="b"/>
              <a:pathLst>
                <a:path w="2680" h="2680" extrusionOk="0">
                  <a:moveTo>
                    <a:pt x="1346" y="0"/>
                  </a:moveTo>
                  <a:cubicBezTo>
                    <a:pt x="608" y="0"/>
                    <a:pt x="1" y="596"/>
                    <a:pt x="1" y="1346"/>
                  </a:cubicBezTo>
                  <a:cubicBezTo>
                    <a:pt x="1" y="2084"/>
                    <a:pt x="608" y="2679"/>
                    <a:pt x="1346" y="2679"/>
                  </a:cubicBezTo>
                  <a:cubicBezTo>
                    <a:pt x="2084" y="2679"/>
                    <a:pt x="2680" y="2084"/>
                    <a:pt x="2680" y="1346"/>
                  </a:cubicBezTo>
                  <a:cubicBezTo>
                    <a:pt x="2680" y="596"/>
                    <a:pt x="2084" y="0"/>
                    <a:pt x="134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80" name="Google Shape;80;p3"/>
          <p:cNvSpPr txBox="1">
            <a:spLocks noGrp="1"/>
          </p:cNvSpPr>
          <p:nvPr>
            <p:ph type="title"/>
          </p:nvPr>
        </p:nvSpPr>
        <p:spPr>
          <a:xfrm>
            <a:off x="950967" y="3475800"/>
            <a:ext cx="6041600" cy="1374800"/>
          </a:xfrm>
          <a:prstGeom prst="rect">
            <a:avLst/>
          </a:prstGeom>
          <a:ln>
            <a:noFill/>
          </a:ln>
        </p:spPr>
        <p:txBody>
          <a:bodyPr spcFirstLastPara="1" wrap="square" lIns="91425" tIns="91425" rIns="91425" bIns="91425" anchor="ctr" anchorCtr="0">
            <a:noAutofit/>
          </a:bodyPr>
          <a:lstStyle>
            <a:lvl1pPr lvl="0">
              <a:spcBef>
                <a:spcPts val="0"/>
              </a:spcBef>
              <a:spcAft>
                <a:spcPts val="0"/>
              </a:spcAft>
              <a:buSzPts val="3600"/>
              <a:buNone/>
              <a:defRPr sz="7600"/>
            </a:lvl1pPr>
            <a:lvl2pPr lvl="1" algn="ctr">
              <a:spcBef>
                <a:spcPts val="0"/>
              </a:spcBef>
              <a:spcAft>
                <a:spcPts val="0"/>
              </a:spcAft>
              <a:buSzPts val="3600"/>
              <a:buNone/>
              <a:defRPr sz="4800"/>
            </a:lvl2pPr>
            <a:lvl3pPr lvl="2" algn="ctr">
              <a:spcBef>
                <a:spcPts val="0"/>
              </a:spcBef>
              <a:spcAft>
                <a:spcPts val="0"/>
              </a:spcAft>
              <a:buSzPts val="3600"/>
              <a:buNone/>
              <a:defRPr sz="4800"/>
            </a:lvl3pPr>
            <a:lvl4pPr lvl="3" algn="ctr">
              <a:spcBef>
                <a:spcPts val="0"/>
              </a:spcBef>
              <a:spcAft>
                <a:spcPts val="0"/>
              </a:spcAft>
              <a:buSzPts val="3600"/>
              <a:buNone/>
              <a:defRPr sz="4800"/>
            </a:lvl4pPr>
            <a:lvl5pPr lvl="4" algn="ctr">
              <a:spcBef>
                <a:spcPts val="0"/>
              </a:spcBef>
              <a:spcAft>
                <a:spcPts val="0"/>
              </a:spcAft>
              <a:buSzPts val="3600"/>
              <a:buNone/>
              <a:defRPr sz="4800"/>
            </a:lvl5pPr>
            <a:lvl6pPr lvl="5" algn="ctr">
              <a:spcBef>
                <a:spcPts val="0"/>
              </a:spcBef>
              <a:spcAft>
                <a:spcPts val="0"/>
              </a:spcAft>
              <a:buSzPts val="3600"/>
              <a:buNone/>
              <a:defRPr sz="4800"/>
            </a:lvl6pPr>
            <a:lvl7pPr lvl="6" algn="ctr">
              <a:spcBef>
                <a:spcPts val="0"/>
              </a:spcBef>
              <a:spcAft>
                <a:spcPts val="0"/>
              </a:spcAft>
              <a:buSzPts val="3600"/>
              <a:buNone/>
              <a:defRPr sz="4800"/>
            </a:lvl7pPr>
            <a:lvl8pPr lvl="7" algn="ctr">
              <a:spcBef>
                <a:spcPts val="0"/>
              </a:spcBef>
              <a:spcAft>
                <a:spcPts val="0"/>
              </a:spcAft>
              <a:buSzPts val="3600"/>
              <a:buNone/>
              <a:defRPr sz="4800"/>
            </a:lvl8pPr>
            <a:lvl9pPr lvl="8" algn="ctr">
              <a:spcBef>
                <a:spcPts val="0"/>
              </a:spcBef>
              <a:spcAft>
                <a:spcPts val="0"/>
              </a:spcAft>
              <a:buSzPts val="3600"/>
              <a:buNone/>
              <a:defRPr sz="4800"/>
            </a:lvl9pPr>
          </a:lstStyle>
          <a:p>
            <a:endParaRPr/>
          </a:p>
        </p:txBody>
      </p:sp>
      <p:sp>
        <p:nvSpPr>
          <p:cNvPr id="81" name="Google Shape;81;p3"/>
          <p:cNvSpPr txBox="1">
            <a:spLocks noGrp="1"/>
          </p:cNvSpPr>
          <p:nvPr>
            <p:ph type="title" idx="2" hasCustomPrompt="1"/>
          </p:nvPr>
        </p:nvSpPr>
        <p:spPr>
          <a:xfrm>
            <a:off x="2810167" y="1482396"/>
            <a:ext cx="1691200" cy="16928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SzPts val="6000"/>
              <a:buNone/>
              <a:defRPr sz="8000">
                <a:solidFill>
                  <a:schemeClr val="accent3"/>
                </a:solidFill>
              </a:defRPr>
            </a:lvl1pPr>
            <a:lvl2pPr lvl="1" algn="ctr" rtl="0">
              <a:spcBef>
                <a:spcPts val="0"/>
              </a:spcBef>
              <a:spcAft>
                <a:spcPts val="0"/>
              </a:spcAft>
              <a:buSzPts val="6000"/>
              <a:buNone/>
              <a:defRPr sz="8000"/>
            </a:lvl2pPr>
            <a:lvl3pPr lvl="2" algn="ctr" rtl="0">
              <a:spcBef>
                <a:spcPts val="0"/>
              </a:spcBef>
              <a:spcAft>
                <a:spcPts val="0"/>
              </a:spcAft>
              <a:buSzPts val="6000"/>
              <a:buNone/>
              <a:defRPr sz="8000"/>
            </a:lvl3pPr>
            <a:lvl4pPr lvl="3" algn="ctr" rtl="0">
              <a:spcBef>
                <a:spcPts val="0"/>
              </a:spcBef>
              <a:spcAft>
                <a:spcPts val="0"/>
              </a:spcAft>
              <a:buSzPts val="6000"/>
              <a:buNone/>
              <a:defRPr sz="8000"/>
            </a:lvl4pPr>
            <a:lvl5pPr lvl="4" algn="ctr" rtl="0">
              <a:spcBef>
                <a:spcPts val="0"/>
              </a:spcBef>
              <a:spcAft>
                <a:spcPts val="0"/>
              </a:spcAft>
              <a:buSzPts val="6000"/>
              <a:buNone/>
              <a:defRPr sz="8000"/>
            </a:lvl5pPr>
            <a:lvl6pPr lvl="5" algn="ctr" rtl="0">
              <a:spcBef>
                <a:spcPts val="0"/>
              </a:spcBef>
              <a:spcAft>
                <a:spcPts val="0"/>
              </a:spcAft>
              <a:buSzPts val="6000"/>
              <a:buNone/>
              <a:defRPr sz="8000"/>
            </a:lvl6pPr>
            <a:lvl7pPr lvl="6" algn="ctr" rtl="0">
              <a:spcBef>
                <a:spcPts val="0"/>
              </a:spcBef>
              <a:spcAft>
                <a:spcPts val="0"/>
              </a:spcAft>
              <a:buSzPts val="6000"/>
              <a:buNone/>
              <a:defRPr sz="8000"/>
            </a:lvl7pPr>
            <a:lvl8pPr lvl="7" algn="ctr" rtl="0">
              <a:spcBef>
                <a:spcPts val="0"/>
              </a:spcBef>
              <a:spcAft>
                <a:spcPts val="0"/>
              </a:spcAft>
              <a:buSzPts val="6000"/>
              <a:buNone/>
              <a:defRPr sz="8000"/>
            </a:lvl8pPr>
            <a:lvl9pPr lvl="8" algn="ctr" rtl="0">
              <a:spcBef>
                <a:spcPts val="0"/>
              </a:spcBef>
              <a:spcAft>
                <a:spcPts val="0"/>
              </a:spcAft>
              <a:buSzPts val="6000"/>
              <a:buNone/>
              <a:defRPr sz="8000"/>
            </a:lvl9pPr>
          </a:lstStyle>
          <a:p>
            <a:r>
              <a:t>xx%</a:t>
            </a:r>
          </a:p>
        </p:txBody>
      </p:sp>
      <p:sp>
        <p:nvSpPr>
          <p:cNvPr id="82" name="Google Shape;82;p3"/>
          <p:cNvSpPr txBox="1">
            <a:spLocks noGrp="1"/>
          </p:cNvSpPr>
          <p:nvPr>
            <p:ph type="subTitle" idx="1"/>
          </p:nvPr>
        </p:nvSpPr>
        <p:spPr>
          <a:xfrm>
            <a:off x="950967" y="4952200"/>
            <a:ext cx="6041600" cy="622400"/>
          </a:xfrm>
          <a:prstGeom prst="rect">
            <a:avLst/>
          </a:prstGeom>
        </p:spPr>
        <p:txBody>
          <a:bodyPr spcFirstLastPara="1" wrap="square" lIns="91425" tIns="91425" rIns="91425" bIns="91425" anchor="t" anchorCtr="0">
            <a:noAutofit/>
          </a:bodyPr>
          <a:lstStyle>
            <a:lvl1pPr lvl="0" rtl="0">
              <a:lnSpc>
                <a:spcPct val="150000"/>
              </a:lnSpc>
              <a:spcBef>
                <a:spcPts val="0"/>
              </a:spcBef>
              <a:spcAft>
                <a:spcPts val="0"/>
              </a:spcAft>
              <a:buSzPts val="1400"/>
              <a:buNone/>
              <a:defRPr sz="2133"/>
            </a:lvl1pPr>
            <a:lvl2pPr lvl="1" algn="ctr" rtl="0">
              <a:lnSpc>
                <a:spcPct val="150000"/>
              </a:lnSpc>
              <a:spcBef>
                <a:spcPts val="0"/>
              </a:spcBef>
              <a:spcAft>
                <a:spcPts val="0"/>
              </a:spcAft>
              <a:buSzPts val="1400"/>
              <a:buNone/>
              <a:defRPr/>
            </a:lvl2pPr>
            <a:lvl3pPr lvl="2" algn="ctr" rtl="0">
              <a:lnSpc>
                <a:spcPct val="150000"/>
              </a:lnSpc>
              <a:spcBef>
                <a:spcPts val="0"/>
              </a:spcBef>
              <a:spcAft>
                <a:spcPts val="0"/>
              </a:spcAft>
              <a:buSzPts val="1400"/>
              <a:buNone/>
              <a:defRPr/>
            </a:lvl3pPr>
            <a:lvl4pPr lvl="3" algn="ctr" rtl="0">
              <a:lnSpc>
                <a:spcPct val="150000"/>
              </a:lnSpc>
              <a:spcBef>
                <a:spcPts val="0"/>
              </a:spcBef>
              <a:spcAft>
                <a:spcPts val="0"/>
              </a:spcAft>
              <a:buSzPts val="1400"/>
              <a:buNone/>
              <a:defRPr/>
            </a:lvl4pPr>
            <a:lvl5pPr lvl="4" algn="ctr" rtl="0">
              <a:lnSpc>
                <a:spcPct val="150000"/>
              </a:lnSpc>
              <a:spcBef>
                <a:spcPts val="0"/>
              </a:spcBef>
              <a:spcAft>
                <a:spcPts val="0"/>
              </a:spcAft>
              <a:buSzPts val="1400"/>
              <a:buNone/>
              <a:defRPr/>
            </a:lvl5pPr>
            <a:lvl6pPr lvl="5" algn="ctr" rtl="0">
              <a:lnSpc>
                <a:spcPct val="150000"/>
              </a:lnSpc>
              <a:spcBef>
                <a:spcPts val="0"/>
              </a:spcBef>
              <a:spcAft>
                <a:spcPts val="0"/>
              </a:spcAft>
              <a:buSzPts val="1400"/>
              <a:buNone/>
              <a:defRPr/>
            </a:lvl6pPr>
            <a:lvl7pPr lvl="6" algn="ctr" rtl="0">
              <a:lnSpc>
                <a:spcPct val="150000"/>
              </a:lnSpc>
              <a:spcBef>
                <a:spcPts val="0"/>
              </a:spcBef>
              <a:spcAft>
                <a:spcPts val="0"/>
              </a:spcAft>
              <a:buSzPts val="1400"/>
              <a:buNone/>
              <a:defRPr/>
            </a:lvl7pPr>
            <a:lvl8pPr lvl="7" algn="ctr" rtl="0">
              <a:lnSpc>
                <a:spcPct val="150000"/>
              </a:lnSpc>
              <a:spcBef>
                <a:spcPts val="0"/>
              </a:spcBef>
              <a:spcAft>
                <a:spcPts val="0"/>
              </a:spcAft>
              <a:buSzPts val="1400"/>
              <a:buNone/>
              <a:defRPr/>
            </a:lvl8pPr>
            <a:lvl9pPr lvl="8" algn="ctr" rtl="0">
              <a:lnSpc>
                <a:spcPct val="150000"/>
              </a:lnSpc>
              <a:spcBef>
                <a:spcPts val="0"/>
              </a:spcBef>
              <a:spcAft>
                <a:spcPts val="0"/>
              </a:spcAft>
              <a:buSzPts val="1400"/>
              <a:buNone/>
              <a:defRPr/>
            </a:lvl9pPr>
          </a:lstStyle>
          <a:p>
            <a:endParaRPr/>
          </a:p>
        </p:txBody>
      </p:sp>
      <p:sp>
        <p:nvSpPr>
          <p:cNvPr id="83" name="Google Shape;83;p3"/>
          <p:cNvSpPr/>
          <p:nvPr/>
        </p:nvSpPr>
        <p:spPr>
          <a:xfrm>
            <a:off x="1075202" y="315400"/>
            <a:ext cx="11116647" cy="2961400"/>
          </a:xfrm>
          <a:custGeom>
            <a:avLst/>
            <a:gdLst/>
            <a:ahLst/>
            <a:cxnLst/>
            <a:rect l="l" t="t" r="r" b="b"/>
            <a:pathLst>
              <a:path w="326544" h="88842" extrusionOk="0">
                <a:moveTo>
                  <a:pt x="326544" y="49766"/>
                </a:moveTo>
                <a:cubicBezTo>
                  <a:pt x="323590" y="61588"/>
                  <a:pt x="317881" y="74801"/>
                  <a:pt x="307302" y="80849"/>
                </a:cubicBezTo>
                <a:cubicBezTo>
                  <a:pt x="294414" y="88217"/>
                  <a:pt x="278335" y="88842"/>
                  <a:pt x="263490" y="88842"/>
                </a:cubicBezTo>
                <a:cubicBezTo>
                  <a:pt x="252228" y="88842"/>
                  <a:pt x="240472" y="88345"/>
                  <a:pt x="230039" y="84106"/>
                </a:cubicBezTo>
                <a:cubicBezTo>
                  <a:pt x="213278" y="77296"/>
                  <a:pt x="196627" y="68772"/>
                  <a:pt x="183266" y="56575"/>
                </a:cubicBezTo>
                <a:cubicBezTo>
                  <a:pt x="173534" y="47691"/>
                  <a:pt x="167181" y="35637"/>
                  <a:pt x="158104" y="26084"/>
                </a:cubicBezTo>
                <a:cubicBezTo>
                  <a:pt x="147039" y="14439"/>
                  <a:pt x="130854" y="7696"/>
                  <a:pt x="115180" y="4178"/>
                </a:cubicBezTo>
                <a:cubicBezTo>
                  <a:pt x="99908" y="750"/>
                  <a:pt x="84059" y="34"/>
                  <a:pt x="68407" y="34"/>
                </a:cubicBezTo>
                <a:cubicBezTo>
                  <a:pt x="53042" y="34"/>
                  <a:pt x="36308" y="-514"/>
                  <a:pt x="22819" y="6842"/>
                </a:cubicBezTo>
                <a:cubicBezTo>
                  <a:pt x="13441" y="11956"/>
                  <a:pt x="3502" y="19866"/>
                  <a:pt x="912" y="30229"/>
                </a:cubicBezTo>
                <a:cubicBezTo>
                  <a:pt x="-1067" y="38149"/>
                  <a:pt x="518" y="47201"/>
                  <a:pt x="4169" y="54503"/>
                </a:cubicBezTo>
              </a:path>
            </a:pathLst>
          </a:custGeom>
          <a:noFill/>
          <a:ln w="9525" cap="flat" cmpd="sng">
            <a:solidFill>
              <a:schemeClr val="accent3"/>
            </a:solidFill>
            <a:prstDash val="dash"/>
            <a:round/>
            <a:headEnd type="none" w="med" len="med"/>
            <a:tailEnd type="none" w="med" len="med"/>
          </a:ln>
        </p:spPr>
      </p:sp>
    </p:spTree>
    <p:extLst>
      <p:ext uri="{BB962C8B-B14F-4D97-AF65-F5344CB8AC3E}">
        <p14:creationId xmlns:p14="http://schemas.microsoft.com/office/powerpoint/2010/main" val="3772223202"/>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Main point">
  <p:cSld name="Main point">
    <p:spTree>
      <p:nvGrpSpPr>
        <p:cNvPr id="1" name="Shape 339"/>
        <p:cNvGrpSpPr/>
        <p:nvPr/>
      </p:nvGrpSpPr>
      <p:grpSpPr>
        <a:xfrm>
          <a:off x="0" y="0"/>
          <a:ext cx="0" cy="0"/>
          <a:chOff x="0" y="0"/>
          <a:chExt cx="0" cy="0"/>
        </a:xfrm>
      </p:grpSpPr>
      <p:sp>
        <p:nvSpPr>
          <p:cNvPr id="340" name="Google Shape;340;p8"/>
          <p:cNvSpPr/>
          <p:nvPr/>
        </p:nvSpPr>
        <p:spPr>
          <a:xfrm>
            <a:off x="602067" y="155252"/>
            <a:ext cx="10987872" cy="6547497"/>
          </a:xfrm>
          <a:custGeom>
            <a:avLst/>
            <a:gdLst/>
            <a:ahLst/>
            <a:cxnLst/>
            <a:rect l="l" t="t" r="r" b="b"/>
            <a:pathLst>
              <a:path w="298800" h="185097" extrusionOk="0">
                <a:moveTo>
                  <a:pt x="132989" y="20267"/>
                </a:moveTo>
                <a:cubicBezTo>
                  <a:pt x="114598" y="20032"/>
                  <a:pt x="90938" y="21302"/>
                  <a:pt x="73440" y="18856"/>
                </a:cubicBezTo>
                <a:cubicBezTo>
                  <a:pt x="55942" y="16410"/>
                  <a:pt x="40232" y="-805"/>
                  <a:pt x="28002" y="5592"/>
                </a:cubicBezTo>
                <a:cubicBezTo>
                  <a:pt x="15772" y="11989"/>
                  <a:pt x="1050" y="38753"/>
                  <a:pt x="62" y="57238"/>
                </a:cubicBezTo>
                <a:cubicBezTo>
                  <a:pt x="-926" y="75724"/>
                  <a:pt x="19630" y="98443"/>
                  <a:pt x="22076" y="116505"/>
                </a:cubicBezTo>
                <a:cubicBezTo>
                  <a:pt x="24522" y="134567"/>
                  <a:pt x="6789" y="154182"/>
                  <a:pt x="14738" y="165612"/>
                </a:cubicBezTo>
                <a:cubicBezTo>
                  <a:pt x="22687" y="177042"/>
                  <a:pt x="44230" y="185179"/>
                  <a:pt x="69771" y="185085"/>
                </a:cubicBezTo>
                <a:cubicBezTo>
                  <a:pt x="95312" y="184991"/>
                  <a:pt x="138681" y="165235"/>
                  <a:pt x="167985" y="165047"/>
                </a:cubicBezTo>
                <a:cubicBezTo>
                  <a:pt x="197289" y="164859"/>
                  <a:pt x="224006" y="190024"/>
                  <a:pt x="245596" y="183956"/>
                </a:cubicBezTo>
                <a:cubicBezTo>
                  <a:pt x="267186" y="177888"/>
                  <a:pt x="291504" y="152065"/>
                  <a:pt x="297525" y="128641"/>
                </a:cubicBezTo>
                <a:cubicBezTo>
                  <a:pt x="303546" y="105217"/>
                  <a:pt x="285436" y="64765"/>
                  <a:pt x="281720" y="43410"/>
                </a:cubicBezTo>
                <a:cubicBezTo>
                  <a:pt x="278004" y="22055"/>
                  <a:pt x="291551" y="4369"/>
                  <a:pt x="275229" y="512"/>
                </a:cubicBezTo>
                <a:cubicBezTo>
                  <a:pt x="258907" y="-3345"/>
                  <a:pt x="207496" y="16975"/>
                  <a:pt x="183789" y="20267"/>
                </a:cubicBezTo>
                <a:cubicBezTo>
                  <a:pt x="160082" y="23560"/>
                  <a:pt x="151381" y="20502"/>
                  <a:pt x="132989" y="20267"/>
                </a:cubicBezTo>
                <a:close/>
              </a:path>
            </a:pathLst>
          </a:custGeom>
          <a:solidFill>
            <a:schemeClr val="lt1"/>
          </a:solidFill>
          <a:ln>
            <a:noFill/>
          </a:ln>
        </p:spPr>
      </p:sp>
      <p:grpSp>
        <p:nvGrpSpPr>
          <p:cNvPr id="341" name="Google Shape;341;p8"/>
          <p:cNvGrpSpPr/>
          <p:nvPr/>
        </p:nvGrpSpPr>
        <p:grpSpPr>
          <a:xfrm flipH="1">
            <a:off x="1158329" y="775073"/>
            <a:ext cx="9875363" cy="5307901"/>
            <a:chOff x="474750" y="1046400"/>
            <a:chExt cx="6583575" cy="3562350"/>
          </a:xfrm>
        </p:grpSpPr>
        <p:sp>
          <p:nvSpPr>
            <p:cNvPr id="342" name="Google Shape;342;p8"/>
            <p:cNvSpPr/>
            <p:nvPr/>
          </p:nvSpPr>
          <p:spPr>
            <a:xfrm>
              <a:off x="530125" y="2476325"/>
              <a:ext cx="133075" cy="120275"/>
            </a:xfrm>
            <a:custGeom>
              <a:avLst/>
              <a:gdLst/>
              <a:ahLst/>
              <a:cxnLst/>
              <a:rect l="l" t="t" r="r" b="b"/>
              <a:pathLst>
                <a:path w="5323" h="4811" extrusionOk="0">
                  <a:moveTo>
                    <a:pt x="2727" y="1"/>
                  </a:moveTo>
                  <a:lnTo>
                    <a:pt x="1465" y="1858"/>
                  </a:lnTo>
                  <a:lnTo>
                    <a:pt x="0" y="1858"/>
                  </a:lnTo>
                  <a:lnTo>
                    <a:pt x="1131" y="2787"/>
                  </a:lnTo>
                  <a:lnTo>
                    <a:pt x="357" y="4346"/>
                  </a:lnTo>
                  <a:lnTo>
                    <a:pt x="2310" y="3275"/>
                  </a:lnTo>
                  <a:lnTo>
                    <a:pt x="3477" y="4811"/>
                  </a:lnTo>
                  <a:lnTo>
                    <a:pt x="3620" y="2787"/>
                  </a:lnTo>
                  <a:lnTo>
                    <a:pt x="5322" y="2215"/>
                  </a:lnTo>
                  <a:lnTo>
                    <a:pt x="2953" y="1858"/>
                  </a:lnTo>
                  <a:lnTo>
                    <a:pt x="272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 name="Google Shape;343;p8"/>
            <p:cNvSpPr/>
            <p:nvPr/>
          </p:nvSpPr>
          <p:spPr>
            <a:xfrm>
              <a:off x="1953500" y="2278675"/>
              <a:ext cx="71775" cy="65225"/>
            </a:xfrm>
            <a:custGeom>
              <a:avLst/>
              <a:gdLst/>
              <a:ahLst/>
              <a:cxnLst/>
              <a:rect l="l" t="t" r="r" b="b"/>
              <a:pathLst>
                <a:path w="2871" h="2609" extrusionOk="0">
                  <a:moveTo>
                    <a:pt x="1465" y="1"/>
                  </a:moveTo>
                  <a:lnTo>
                    <a:pt x="775" y="1013"/>
                  </a:lnTo>
                  <a:lnTo>
                    <a:pt x="1" y="1013"/>
                  </a:lnTo>
                  <a:lnTo>
                    <a:pt x="608" y="1525"/>
                  </a:lnTo>
                  <a:lnTo>
                    <a:pt x="179" y="2358"/>
                  </a:lnTo>
                  <a:lnTo>
                    <a:pt x="1227" y="1787"/>
                  </a:lnTo>
                  <a:lnTo>
                    <a:pt x="1870" y="2608"/>
                  </a:lnTo>
                  <a:lnTo>
                    <a:pt x="1941" y="1525"/>
                  </a:lnTo>
                  <a:lnTo>
                    <a:pt x="2870" y="1215"/>
                  </a:lnTo>
                  <a:lnTo>
                    <a:pt x="1584" y="1013"/>
                  </a:lnTo>
                  <a:lnTo>
                    <a:pt x="146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 name="Google Shape;344;p8"/>
            <p:cNvSpPr/>
            <p:nvPr/>
          </p:nvSpPr>
          <p:spPr>
            <a:xfrm>
              <a:off x="5673625" y="4044375"/>
              <a:ext cx="72350" cy="64925"/>
            </a:xfrm>
            <a:custGeom>
              <a:avLst/>
              <a:gdLst/>
              <a:ahLst/>
              <a:cxnLst/>
              <a:rect l="l" t="t" r="r" b="b"/>
              <a:pathLst>
                <a:path w="2894" h="2597" extrusionOk="0">
                  <a:moveTo>
                    <a:pt x="1488" y="1"/>
                  </a:moveTo>
                  <a:lnTo>
                    <a:pt x="798" y="1013"/>
                  </a:lnTo>
                  <a:lnTo>
                    <a:pt x="0" y="1013"/>
                  </a:lnTo>
                  <a:lnTo>
                    <a:pt x="631" y="1513"/>
                  </a:lnTo>
                  <a:lnTo>
                    <a:pt x="202" y="2358"/>
                  </a:lnTo>
                  <a:lnTo>
                    <a:pt x="1250" y="1787"/>
                  </a:lnTo>
                  <a:lnTo>
                    <a:pt x="1893" y="2596"/>
                  </a:lnTo>
                  <a:lnTo>
                    <a:pt x="1965" y="1513"/>
                  </a:lnTo>
                  <a:lnTo>
                    <a:pt x="2893" y="1203"/>
                  </a:lnTo>
                  <a:lnTo>
                    <a:pt x="1595" y="1013"/>
                  </a:lnTo>
                  <a:lnTo>
                    <a:pt x="148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 name="Google Shape;345;p8"/>
            <p:cNvSpPr/>
            <p:nvPr/>
          </p:nvSpPr>
          <p:spPr>
            <a:xfrm>
              <a:off x="850100" y="3423775"/>
              <a:ext cx="72050" cy="64900"/>
            </a:xfrm>
            <a:custGeom>
              <a:avLst/>
              <a:gdLst/>
              <a:ahLst/>
              <a:cxnLst/>
              <a:rect l="l" t="t" r="r" b="b"/>
              <a:pathLst>
                <a:path w="2882" h="2596" extrusionOk="0">
                  <a:moveTo>
                    <a:pt x="1477" y="0"/>
                  </a:moveTo>
                  <a:lnTo>
                    <a:pt x="798" y="1012"/>
                  </a:lnTo>
                  <a:lnTo>
                    <a:pt x="0" y="1012"/>
                  </a:lnTo>
                  <a:lnTo>
                    <a:pt x="619" y="1512"/>
                  </a:lnTo>
                  <a:lnTo>
                    <a:pt x="203" y="2358"/>
                  </a:lnTo>
                  <a:lnTo>
                    <a:pt x="1250" y="1786"/>
                  </a:lnTo>
                  <a:lnTo>
                    <a:pt x="1881" y="2596"/>
                  </a:lnTo>
                  <a:lnTo>
                    <a:pt x="1953" y="1512"/>
                  </a:lnTo>
                  <a:lnTo>
                    <a:pt x="2882" y="1203"/>
                  </a:lnTo>
                  <a:lnTo>
                    <a:pt x="1596" y="1012"/>
                  </a:lnTo>
                  <a:lnTo>
                    <a:pt x="147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 name="Google Shape;346;p8"/>
            <p:cNvSpPr/>
            <p:nvPr/>
          </p:nvSpPr>
          <p:spPr>
            <a:xfrm>
              <a:off x="978675" y="1365475"/>
              <a:ext cx="71775" cy="64925"/>
            </a:xfrm>
            <a:custGeom>
              <a:avLst/>
              <a:gdLst/>
              <a:ahLst/>
              <a:cxnLst/>
              <a:rect l="l" t="t" r="r" b="b"/>
              <a:pathLst>
                <a:path w="2871" h="2597" extrusionOk="0">
                  <a:moveTo>
                    <a:pt x="1465" y="1"/>
                  </a:moveTo>
                  <a:lnTo>
                    <a:pt x="775" y="1001"/>
                  </a:lnTo>
                  <a:lnTo>
                    <a:pt x="1" y="1001"/>
                  </a:lnTo>
                  <a:lnTo>
                    <a:pt x="608" y="1513"/>
                  </a:lnTo>
                  <a:lnTo>
                    <a:pt x="179" y="2358"/>
                  </a:lnTo>
                  <a:lnTo>
                    <a:pt x="1227" y="1786"/>
                  </a:lnTo>
                  <a:lnTo>
                    <a:pt x="1870" y="2596"/>
                  </a:lnTo>
                  <a:lnTo>
                    <a:pt x="1941" y="1513"/>
                  </a:lnTo>
                  <a:lnTo>
                    <a:pt x="2870" y="1203"/>
                  </a:lnTo>
                  <a:lnTo>
                    <a:pt x="1584" y="1001"/>
                  </a:lnTo>
                  <a:lnTo>
                    <a:pt x="146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 name="Google Shape;347;p8"/>
            <p:cNvSpPr/>
            <p:nvPr/>
          </p:nvSpPr>
          <p:spPr>
            <a:xfrm>
              <a:off x="2421125" y="3391025"/>
              <a:ext cx="71750" cy="65500"/>
            </a:xfrm>
            <a:custGeom>
              <a:avLst/>
              <a:gdLst/>
              <a:ahLst/>
              <a:cxnLst/>
              <a:rect l="l" t="t" r="r" b="b"/>
              <a:pathLst>
                <a:path w="2870" h="2620" extrusionOk="0">
                  <a:moveTo>
                    <a:pt x="1477" y="0"/>
                  </a:moveTo>
                  <a:lnTo>
                    <a:pt x="786" y="1024"/>
                  </a:lnTo>
                  <a:lnTo>
                    <a:pt x="0" y="1024"/>
                  </a:lnTo>
                  <a:lnTo>
                    <a:pt x="608" y="1513"/>
                  </a:lnTo>
                  <a:lnTo>
                    <a:pt x="191" y="2358"/>
                  </a:lnTo>
                  <a:lnTo>
                    <a:pt x="1251" y="1786"/>
                  </a:lnTo>
                  <a:lnTo>
                    <a:pt x="1870" y="2620"/>
                  </a:lnTo>
                  <a:lnTo>
                    <a:pt x="1941" y="1513"/>
                  </a:lnTo>
                  <a:lnTo>
                    <a:pt x="2870" y="1215"/>
                  </a:lnTo>
                  <a:lnTo>
                    <a:pt x="1596" y="1024"/>
                  </a:lnTo>
                  <a:lnTo>
                    <a:pt x="147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 name="Google Shape;348;p8"/>
            <p:cNvSpPr/>
            <p:nvPr/>
          </p:nvSpPr>
          <p:spPr>
            <a:xfrm>
              <a:off x="6727900" y="2031025"/>
              <a:ext cx="72075" cy="65525"/>
            </a:xfrm>
            <a:custGeom>
              <a:avLst/>
              <a:gdLst/>
              <a:ahLst/>
              <a:cxnLst/>
              <a:rect l="l" t="t" r="r" b="b"/>
              <a:pathLst>
                <a:path w="2883" h="2621" extrusionOk="0">
                  <a:moveTo>
                    <a:pt x="1489" y="1"/>
                  </a:moveTo>
                  <a:lnTo>
                    <a:pt x="787" y="1013"/>
                  </a:lnTo>
                  <a:lnTo>
                    <a:pt x="1" y="1013"/>
                  </a:lnTo>
                  <a:lnTo>
                    <a:pt x="608" y="1513"/>
                  </a:lnTo>
                  <a:lnTo>
                    <a:pt x="191" y="2370"/>
                  </a:lnTo>
                  <a:lnTo>
                    <a:pt x="1251" y="1787"/>
                  </a:lnTo>
                  <a:lnTo>
                    <a:pt x="1882" y="2620"/>
                  </a:lnTo>
                  <a:lnTo>
                    <a:pt x="1966" y="1513"/>
                  </a:lnTo>
                  <a:lnTo>
                    <a:pt x="2882" y="1203"/>
                  </a:lnTo>
                  <a:lnTo>
                    <a:pt x="1585" y="1013"/>
                  </a:lnTo>
                  <a:lnTo>
                    <a:pt x="148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 name="Google Shape;349;p8"/>
            <p:cNvSpPr/>
            <p:nvPr/>
          </p:nvSpPr>
          <p:spPr>
            <a:xfrm>
              <a:off x="5168200" y="2443575"/>
              <a:ext cx="72050" cy="65225"/>
            </a:xfrm>
            <a:custGeom>
              <a:avLst/>
              <a:gdLst/>
              <a:ahLst/>
              <a:cxnLst/>
              <a:rect l="l" t="t" r="r" b="b"/>
              <a:pathLst>
                <a:path w="2882" h="2609" extrusionOk="0">
                  <a:moveTo>
                    <a:pt x="1465" y="1"/>
                  </a:moveTo>
                  <a:lnTo>
                    <a:pt x="786" y="1013"/>
                  </a:lnTo>
                  <a:lnTo>
                    <a:pt x="0" y="1013"/>
                  </a:lnTo>
                  <a:lnTo>
                    <a:pt x="607" y="1525"/>
                  </a:lnTo>
                  <a:lnTo>
                    <a:pt x="191" y="2358"/>
                  </a:lnTo>
                  <a:lnTo>
                    <a:pt x="1250" y="1787"/>
                  </a:lnTo>
                  <a:lnTo>
                    <a:pt x="1881" y="2608"/>
                  </a:lnTo>
                  <a:lnTo>
                    <a:pt x="1965" y="1525"/>
                  </a:lnTo>
                  <a:lnTo>
                    <a:pt x="2882" y="1203"/>
                  </a:lnTo>
                  <a:lnTo>
                    <a:pt x="1584" y="1013"/>
                  </a:lnTo>
                  <a:lnTo>
                    <a:pt x="146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 name="Google Shape;350;p8"/>
            <p:cNvSpPr/>
            <p:nvPr/>
          </p:nvSpPr>
          <p:spPr>
            <a:xfrm>
              <a:off x="4000500" y="1332725"/>
              <a:ext cx="71750" cy="65225"/>
            </a:xfrm>
            <a:custGeom>
              <a:avLst/>
              <a:gdLst/>
              <a:ahLst/>
              <a:cxnLst/>
              <a:rect l="l" t="t" r="r" b="b"/>
              <a:pathLst>
                <a:path w="2870" h="2609" extrusionOk="0">
                  <a:moveTo>
                    <a:pt x="1476" y="1"/>
                  </a:moveTo>
                  <a:lnTo>
                    <a:pt x="786" y="1025"/>
                  </a:lnTo>
                  <a:lnTo>
                    <a:pt x="0" y="1025"/>
                  </a:lnTo>
                  <a:lnTo>
                    <a:pt x="607" y="1513"/>
                  </a:lnTo>
                  <a:lnTo>
                    <a:pt x="191" y="2358"/>
                  </a:lnTo>
                  <a:lnTo>
                    <a:pt x="1250" y="1787"/>
                  </a:lnTo>
                  <a:lnTo>
                    <a:pt x="1881" y="2608"/>
                  </a:lnTo>
                  <a:lnTo>
                    <a:pt x="1953" y="1513"/>
                  </a:lnTo>
                  <a:lnTo>
                    <a:pt x="2869" y="1215"/>
                  </a:lnTo>
                  <a:lnTo>
                    <a:pt x="1595" y="1025"/>
                  </a:lnTo>
                  <a:lnTo>
                    <a:pt x="147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 name="Google Shape;351;p8"/>
            <p:cNvSpPr/>
            <p:nvPr/>
          </p:nvSpPr>
          <p:spPr>
            <a:xfrm>
              <a:off x="3651050" y="3229400"/>
              <a:ext cx="72050" cy="65200"/>
            </a:xfrm>
            <a:custGeom>
              <a:avLst/>
              <a:gdLst/>
              <a:ahLst/>
              <a:cxnLst/>
              <a:rect l="l" t="t" r="r" b="b"/>
              <a:pathLst>
                <a:path w="2882" h="2608" extrusionOk="0">
                  <a:moveTo>
                    <a:pt x="1476" y="0"/>
                  </a:moveTo>
                  <a:lnTo>
                    <a:pt x="798" y="1012"/>
                  </a:lnTo>
                  <a:lnTo>
                    <a:pt x="0" y="1012"/>
                  </a:lnTo>
                  <a:lnTo>
                    <a:pt x="619" y="1524"/>
                  </a:lnTo>
                  <a:lnTo>
                    <a:pt x="202" y="2358"/>
                  </a:lnTo>
                  <a:lnTo>
                    <a:pt x="1250" y="1786"/>
                  </a:lnTo>
                  <a:lnTo>
                    <a:pt x="1881" y="2608"/>
                  </a:lnTo>
                  <a:lnTo>
                    <a:pt x="1953" y="1524"/>
                  </a:lnTo>
                  <a:lnTo>
                    <a:pt x="2881" y="1203"/>
                  </a:lnTo>
                  <a:lnTo>
                    <a:pt x="1596" y="1012"/>
                  </a:lnTo>
                  <a:lnTo>
                    <a:pt x="147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 name="Google Shape;352;p8"/>
            <p:cNvSpPr/>
            <p:nvPr/>
          </p:nvSpPr>
          <p:spPr>
            <a:xfrm>
              <a:off x="3773975" y="4378650"/>
              <a:ext cx="72050" cy="65200"/>
            </a:xfrm>
            <a:custGeom>
              <a:avLst/>
              <a:gdLst/>
              <a:ahLst/>
              <a:cxnLst/>
              <a:rect l="l" t="t" r="r" b="b"/>
              <a:pathLst>
                <a:path w="2882" h="2608" extrusionOk="0">
                  <a:moveTo>
                    <a:pt x="1489" y="0"/>
                  </a:moveTo>
                  <a:lnTo>
                    <a:pt x="786" y="1012"/>
                  </a:lnTo>
                  <a:lnTo>
                    <a:pt x="0" y="1012"/>
                  </a:lnTo>
                  <a:lnTo>
                    <a:pt x="619" y="1524"/>
                  </a:lnTo>
                  <a:lnTo>
                    <a:pt x="191" y="2358"/>
                  </a:lnTo>
                  <a:lnTo>
                    <a:pt x="1251" y="1786"/>
                  </a:lnTo>
                  <a:lnTo>
                    <a:pt x="1893" y="2608"/>
                  </a:lnTo>
                  <a:lnTo>
                    <a:pt x="1965" y="1524"/>
                  </a:lnTo>
                  <a:lnTo>
                    <a:pt x="2882" y="1215"/>
                  </a:lnTo>
                  <a:lnTo>
                    <a:pt x="1596" y="1012"/>
                  </a:lnTo>
                  <a:lnTo>
                    <a:pt x="148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 name="Google Shape;353;p8"/>
            <p:cNvSpPr/>
            <p:nvPr/>
          </p:nvSpPr>
          <p:spPr>
            <a:xfrm>
              <a:off x="4000500" y="2306375"/>
              <a:ext cx="111325" cy="130100"/>
            </a:xfrm>
            <a:custGeom>
              <a:avLst/>
              <a:gdLst/>
              <a:ahLst/>
              <a:cxnLst/>
              <a:rect l="l" t="t" r="r" b="b"/>
              <a:pathLst>
                <a:path w="4453" h="5204" extrusionOk="0">
                  <a:moveTo>
                    <a:pt x="3560" y="0"/>
                  </a:moveTo>
                  <a:lnTo>
                    <a:pt x="1822" y="1655"/>
                  </a:lnTo>
                  <a:lnTo>
                    <a:pt x="214" y="655"/>
                  </a:lnTo>
                  <a:lnTo>
                    <a:pt x="893" y="2810"/>
                  </a:lnTo>
                  <a:lnTo>
                    <a:pt x="0" y="3953"/>
                  </a:lnTo>
                  <a:lnTo>
                    <a:pt x="1417" y="3632"/>
                  </a:lnTo>
                  <a:lnTo>
                    <a:pt x="2155" y="5203"/>
                  </a:lnTo>
                  <a:lnTo>
                    <a:pt x="2536" y="3024"/>
                  </a:lnTo>
                  <a:lnTo>
                    <a:pt x="4453" y="3048"/>
                  </a:lnTo>
                  <a:lnTo>
                    <a:pt x="2953" y="1679"/>
                  </a:lnTo>
                  <a:lnTo>
                    <a:pt x="356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 name="Google Shape;354;p8"/>
            <p:cNvSpPr/>
            <p:nvPr/>
          </p:nvSpPr>
          <p:spPr>
            <a:xfrm>
              <a:off x="1401650" y="1757775"/>
              <a:ext cx="111350" cy="130100"/>
            </a:xfrm>
            <a:custGeom>
              <a:avLst/>
              <a:gdLst/>
              <a:ahLst/>
              <a:cxnLst/>
              <a:rect l="l" t="t" r="r" b="b"/>
              <a:pathLst>
                <a:path w="4454" h="5204" extrusionOk="0">
                  <a:moveTo>
                    <a:pt x="3561" y="1"/>
                  </a:moveTo>
                  <a:lnTo>
                    <a:pt x="1810" y="1644"/>
                  </a:lnTo>
                  <a:lnTo>
                    <a:pt x="203" y="644"/>
                  </a:lnTo>
                  <a:lnTo>
                    <a:pt x="894" y="2799"/>
                  </a:lnTo>
                  <a:lnTo>
                    <a:pt x="1" y="3942"/>
                  </a:lnTo>
                  <a:lnTo>
                    <a:pt x="1429" y="3620"/>
                  </a:lnTo>
                  <a:lnTo>
                    <a:pt x="2167" y="5204"/>
                  </a:lnTo>
                  <a:lnTo>
                    <a:pt x="2525" y="3013"/>
                  </a:lnTo>
                  <a:lnTo>
                    <a:pt x="4453" y="3037"/>
                  </a:lnTo>
                  <a:lnTo>
                    <a:pt x="2965" y="1692"/>
                  </a:lnTo>
                  <a:lnTo>
                    <a:pt x="356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 name="Google Shape;355;p8"/>
            <p:cNvSpPr/>
            <p:nvPr/>
          </p:nvSpPr>
          <p:spPr>
            <a:xfrm>
              <a:off x="5562600" y="1397925"/>
              <a:ext cx="111050" cy="130100"/>
            </a:xfrm>
            <a:custGeom>
              <a:avLst/>
              <a:gdLst/>
              <a:ahLst/>
              <a:cxnLst/>
              <a:rect l="l" t="t" r="r" b="b"/>
              <a:pathLst>
                <a:path w="4442" h="5204" extrusionOk="0">
                  <a:moveTo>
                    <a:pt x="3548" y="0"/>
                  </a:moveTo>
                  <a:lnTo>
                    <a:pt x="1810" y="1643"/>
                  </a:lnTo>
                  <a:lnTo>
                    <a:pt x="202" y="667"/>
                  </a:lnTo>
                  <a:lnTo>
                    <a:pt x="893" y="2822"/>
                  </a:lnTo>
                  <a:lnTo>
                    <a:pt x="0" y="3953"/>
                  </a:lnTo>
                  <a:lnTo>
                    <a:pt x="0" y="3953"/>
                  </a:lnTo>
                  <a:lnTo>
                    <a:pt x="1429" y="3644"/>
                  </a:lnTo>
                  <a:lnTo>
                    <a:pt x="2167" y="5203"/>
                  </a:lnTo>
                  <a:lnTo>
                    <a:pt x="2524" y="3025"/>
                  </a:lnTo>
                  <a:lnTo>
                    <a:pt x="4441" y="3048"/>
                  </a:lnTo>
                  <a:lnTo>
                    <a:pt x="4441" y="3048"/>
                  </a:lnTo>
                  <a:lnTo>
                    <a:pt x="2953" y="1691"/>
                  </a:lnTo>
                  <a:lnTo>
                    <a:pt x="354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 name="Google Shape;356;p8"/>
            <p:cNvSpPr/>
            <p:nvPr/>
          </p:nvSpPr>
          <p:spPr>
            <a:xfrm>
              <a:off x="3263500" y="3979200"/>
              <a:ext cx="111350" cy="130100"/>
            </a:xfrm>
            <a:custGeom>
              <a:avLst/>
              <a:gdLst/>
              <a:ahLst/>
              <a:cxnLst/>
              <a:rect l="l" t="t" r="r" b="b"/>
              <a:pathLst>
                <a:path w="4454" h="5204" extrusionOk="0">
                  <a:moveTo>
                    <a:pt x="3560" y="0"/>
                  </a:moveTo>
                  <a:lnTo>
                    <a:pt x="1810" y="1655"/>
                  </a:lnTo>
                  <a:lnTo>
                    <a:pt x="203" y="655"/>
                  </a:lnTo>
                  <a:lnTo>
                    <a:pt x="905" y="2810"/>
                  </a:lnTo>
                  <a:lnTo>
                    <a:pt x="0" y="3953"/>
                  </a:lnTo>
                  <a:lnTo>
                    <a:pt x="1429" y="3632"/>
                  </a:lnTo>
                  <a:lnTo>
                    <a:pt x="2167" y="5203"/>
                  </a:lnTo>
                  <a:lnTo>
                    <a:pt x="2524" y="3024"/>
                  </a:lnTo>
                  <a:lnTo>
                    <a:pt x="4453" y="3048"/>
                  </a:lnTo>
                  <a:lnTo>
                    <a:pt x="2965" y="1679"/>
                  </a:lnTo>
                  <a:lnTo>
                    <a:pt x="356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 name="Google Shape;357;p8"/>
            <p:cNvSpPr/>
            <p:nvPr/>
          </p:nvSpPr>
          <p:spPr>
            <a:xfrm>
              <a:off x="1483200" y="4077125"/>
              <a:ext cx="111050" cy="129800"/>
            </a:xfrm>
            <a:custGeom>
              <a:avLst/>
              <a:gdLst/>
              <a:ahLst/>
              <a:cxnLst/>
              <a:rect l="l" t="t" r="r" b="b"/>
              <a:pathLst>
                <a:path w="4442" h="5192" extrusionOk="0">
                  <a:moveTo>
                    <a:pt x="3549" y="0"/>
                  </a:moveTo>
                  <a:lnTo>
                    <a:pt x="1811" y="1631"/>
                  </a:lnTo>
                  <a:lnTo>
                    <a:pt x="203" y="655"/>
                  </a:lnTo>
                  <a:lnTo>
                    <a:pt x="906" y="2810"/>
                  </a:lnTo>
                  <a:lnTo>
                    <a:pt x="1" y="3941"/>
                  </a:lnTo>
                  <a:lnTo>
                    <a:pt x="1430" y="3632"/>
                  </a:lnTo>
                  <a:lnTo>
                    <a:pt x="2168" y="5191"/>
                  </a:lnTo>
                  <a:lnTo>
                    <a:pt x="2525" y="3013"/>
                  </a:lnTo>
                  <a:lnTo>
                    <a:pt x="4442" y="3036"/>
                  </a:lnTo>
                  <a:lnTo>
                    <a:pt x="2954" y="1679"/>
                  </a:lnTo>
                  <a:lnTo>
                    <a:pt x="354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 name="Google Shape;358;p8"/>
            <p:cNvSpPr/>
            <p:nvPr/>
          </p:nvSpPr>
          <p:spPr>
            <a:xfrm>
              <a:off x="4441025" y="4180400"/>
              <a:ext cx="111350" cy="130400"/>
            </a:xfrm>
            <a:custGeom>
              <a:avLst/>
              <a:gdLst/>
              <a:ahLst/>
              <a:cxnLst/>
              <a:rect l="l" t="t" r="r" b="b"/>
              <a:pathLst>
                <a:path w="4454" h="5216" extrusionOk="0">
                  <a:moveTo>
                    <a:pt x="3560" y="1"/>
                  </a:moveTo>
                  <a:lnTo>
                    <a:pt x="1822" y="1644"/>
                  </a:lnTo>
                  <a:lnTo>
                    <a:pt x="226" y="656"/>
                  </a:lnTo>
                  <a:lnTo>
                    <a:pt x="226" y="656"/>
                  </a:lnTo>
                  <a:lnTo>
                    <a:pt x="905" y="2811"/>
                  </a:lnTo>
                  <a:lnTo>
                    <a:pt x="0" y="3965"/>
                  </a:lnTo>
                  <a:lnTo>
                    <a:pt x="1429" y="3632"/>
                  </a:lnTo>
                  <a:lnTo>
                    <a:pt x="2179" y="5216"/>
                  </a:lnTo>
                  <a:lnTo>
                    <a:pt x="2548" y="3025"/>
                  </a:lnTo>
                  <a:lnTo>
                    <a:pt x="4453" y="3037"/>
                  </a:lnTo>
                  <a:lnTo>
                    <a:pt x="2965" y="1680"/>
                  </a:lnTo>
                  <a:lnTo>
                    <a:pt x="356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 name="Google Shape;359;p8"/>
            <p:cNvSpPr/>
            <p:nvPr/>
          </p:nvSpPr>
          <p:spPr>
            <a:xfrm>
              <a:off x="474750" y="1046400"/>
              <a:ext cx="111350" cy="130100"/>
            </a:xfrm>
            <a:custGeom>
              <a:avLst/>
              <a:gdLst/>
              <a:ahLst/>
              <a:cxnLst/>
              <a:rect l="l" t="t" r="r" b="b"/>
              <a:pathLst>
                <a:path w="4454" h="5204" extrusionOk="0">
                  <a:moveTo>
                    <a:pt x="3560" y="0"/>
                  </a:moveTo>
                  <a:lnTo>
                    <a:pt x="1822" y="1643"/>
                  </a:lnTo>
                  <a:lnTo>
                    <a:pt x="215" y="655"/>
                  </a:lnTo>
                  <a:lnTo>
                    <a:pt x="893" y="2810"/>
                  </a:lnTo>
                  <a:lnTo>
                    <a:pt x="0" y="3953"/>
                  </a:lnTo>
                  <a:lnTo>
                    <a:pt x="1429" y="3631"/>
                  </a:lnTo>
                  <a:lnTo>
                    <a:pt x="2156" y="5203"/>
                  </a:lnTo>
                  <a:lnTo>
                    <a:pt x="2525" y="3024"/>
                  </a:lnTo>
                  <a:lnTo>
                    <a:pt x="4453" y="3036"/>
                  </a:lnTo>
                  <a:lnTo>
                    <a:pt x="2953" y="1691"/>
                  </a:lnTo>
                  <a:lnTo>
                    <a:pt x="356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 name="Google Shape;360;p8"/>
            <p:cNvSpPr/>
            <p:nvPr/>
          </p:nvSpPr>
          <p:spPr>
            <a:xfrm>
              <a:off x="6946975" y="4478350"/>
              <a:ext cx="111350" cy="130400"/>
            </a:xfrm>
            <a:custGeom>
              <a:avLst/>
              <a:gdLst/>
              <a:ahLst/>
              <a:cxnLst/>
              <a:rect l="l" t="t" r="r" b="b"/>
              <a:pathLst>
                <a:path w="4454" h="5216" extrusionOk="0">
                  <a:moveTo>
                    <a:pt x="3561" y="1"/>
                  </a:moveTo>
                  <a:lnTo>
                    <a:pt x="1811" y="1644"/>
                  </a:lnTo>
                  <a:lnTo>
                    <a:pt x="203" y="656"/>
                  </a:lnTo>
                  <a:lnTo>
                    <a:pt x="894" y="2823"/>
                  </a:lnTo>
                  <a:lnTo>
                    <a:pt x="1" y="3954"/>
                  </a:lnTo>
                  <a:lnTo>
                    <a:pt x="1430" y="3632"/>
                  </a:lnTo>
                  <a:lnTo>
                    <a:pt x="2168" y="5216"/>
                  </a:lnTo>
                  <a:lnTo>
                    <a:pt x="2525" y="3025"/>
                  </a:lnTo>
                  <a:lnTo>
                    <a:pt x="4454" y="3037"/>
                  </a:lnTo>
                  <a:lnTo>
                    <a:pt x="4454" y="3037"/>
                  </a:lnTo>
                  <a:lnTo>
                    <a:pt x="2966" y="1692"/>
                  </a:lnTo>
                  <a:lnTo>
                    <a:pt x="356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 name="Google Shape;361;p8"/>
            <p:cNvSpPr/>
            <p:nvPr/>
          </p:nvSpPr>
          <p:spPr>
            <a:xfrm>
              <a:off x="5979600" y="3174325"/>
              <a:ext cx="129800" cy="121475"/>
            </a:xfrm>
            <a:custGeom>
              <a:avLst/>
              <a:gdLst/>
              <a:ahLst/>
              <a:cxnLst/>
              <a:rect l="l" t="t" r="r" b="b"/>
              <a:pathLst>
                <a:path w="5192" h="4859" extrusionOk="0">
                  <a:moveTo>
                    <a:pt x="2084" y="1"/>
                  </a:moveTo>
                  <a:lnTo>
                    <a:pt x="1394" y="2156"/>
                  </a:lnTo>
                  <a:lnTo>
                    <a:pt x="1" y="2572"/>
                  </a:lnTo>
                  <a:lnTo>
                    <a:pt x="1334" y="3144"/>
                  </a:lnTo>
                  <a:lnTo>
                    <a:pt x="1037" y="4858"/>
                  </a:lnTo>
                  <a:lnTo>
                    <a:pt x="2608" y="3287"/>
                  </a:lnTo>
                  <a:lnTo>
                    <a:pt x="4156" y="4418"/>
                  </a:lnTo>
                  <a:lnTo>
                    <a:pt x="3715" y="2441"/>
                  </a:lnTo>
                  <a:lnTo>
                    <a:pt x="5192" y="1418"/>
                  </a:lnTo>
                  <a:lnTo>
                    <a:pt x="5192" y="1418"/>
                  </a:lnTo>
                  <a:lnTo>
                    <a:pt x="2811" y="1739"/>
                  </a:lnTo>
                  <a:lnTo>
                    <a:pt x="208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 name="Google Shape;362;p8"/>
            <p:cNvSpPr/>
            <p:nvPr/>
          </p:nvSpPr>
          <p:spPr>
            <a:xfrm>
              <a:off x="2236875" y="1142825"/>
              <a:ext cx="67000" cy="67000"/>
            </a:xfrm>
            <a:custGeom>
              <a:avLst/>
              <a:gdLst/>
              <a:ahLst/>
              <a:cxnLst/>
              <a:rect l="l" t="t" r="r" b="b"/>
              <a:pathLst>
                <a:path w="2680" h="2680" extrusionOk="0">
                  <a:moveTo>
                    <a:pt x="1346" y="1"/>
                  </a:moveTo>
                  <a:cubicBezTo>
                    <a:pt x="596" y="1"/>
                    <a:pt x="0" y="596"/>
                    <a:pt x="0" y="1334"/>
                  </a:cubicBezTo>
                  <a:cubicBezTo>
                    <a:pt x="0" y="2084"/>
                    <a:pt x="596" y="2680"/>
                    <a:pt x="1346" y="2680"/>
                  </a:cubicBezTo>
                  <a:cubicBezTo>
                    <a:pt x="2084" y="2680"/>
                    <a:pt x="2679" y="2084"/>
                    <a:pt x="2679" y="1334"/>
                  </a:cubicBezTo>
                  <a:cubicBezTo>
                    <a:pt x="2679" y="596"/>
                    <a:pt x="2084" y="1"/>
                    <a:pt x="134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 name="Google Shape;363;p8"/>
            <p:cNvSpPr/>
            <p:nvPr/>
          </p:nvSpPr>
          <p:spPr>
            <a:xfrm>
              <a:off x="4704450" y="1628300"/>
              <a:ext cx="67000" cy="67000"/>
            </a:xfrm>
            <a:custGeom>
              <a:avLst/>
              <a:gdLst/>
              <a:ahLst/>
              <a:cxnLst/>
              <a:rect l="l" t="t" r="r" b="b"/>
              <a:pathLst>
                <a:path w="2680" h="2680" extrusionOk="0">
                  <a:moveTo>
                    <a:pt x="1346" y="1"/>
                  </a:moveTo>
                  <a:cubicBezTo>
                    <a:pt x="596" y="1"/>
                    <a:pt x="0" y="608"/>
                    <a:pt x="0" y="1346"/>
                  </a:cubicBezTo>
                  <a:cubicBezTo>
                    <a:pt x="0" y="2084"/>
                    <a:pt x="596" y="2680"/>
                    <a:pt x="1346" y="2680"/>
                  </a:cubicBezTo>
                  <a:cubicBezTo>
                    <a:pt x="2084" y="2680"/>
                    <a:pt x="2679" y="2084"/>
                    <a:pt x="2679" y="1346"/>
                  </a:cubicBezTo>
                  <a:cubicBezTo>
                    <a:pt x="2679" y="608"/>
                    <a:pt x="2084" y="1"/>
                    <a:pt x="134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 name="Google Shape;364;p8"/>
            <p:cNvSpPr/>
            <p:nvPr/>
          </p:nvSpPr>
          <p:spPr>
            <a:xfrm>
              <a:off x="3054825" y="2648675"/>
              <a:ext cx="67000" cy="67000"/>
            </a:xfrm>
            <a:custGeom>
              <a:avLst/>
              <a:gdLst/>
              <a:ahLst/>
              <a:cxnLst/>
              <a:rect l="l" t="t" r="r" b="b"/>
              <a:pathLst>
                <a:path w="2680" h="2680" extrusionOk="0">
                  <a:moveTo>
                    <a:pt x="1334" y="0"/>
                  </a:moveTo>
                  <a:cubicBezTo>
                    <a:pt x="596" y="0"/>
                    <a:pt x="1" y="596"/>
                    <a:pt x="1" y="1334"/>
                  </a:cubicBezTo>
                  <a:cubicBezTo>
                    <a:pt x="1" y="2072"/>
                    <a:pt x="596" y="2679"/>
                    <a:pt x="1334" y="2679"/>
                  </a:cubicBezTo>
                  <a:cubicBezTo>
                    <a:pt x="2073" y="2679"/>
                    <a:pt x="2680" y="2072"/>
                    <a:pt x="2680" y="1334"/>
                  </a:cubicBezTo>
                  <a:cubicBezTo>
                    <a:pt x="2680" y="596"/>
                    <a:pt x="2073" y="0"/>
                    <a:pt x="13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 name="Google Shape;365;p8"/>
            <p:cNvSpPr/>
            <p:nvPr/>
          </p:nvSpPr>
          <p:spPr>
            <a:xfrm>
              <a:off x="5210450" y="3140700"/>
              <a:ext cx="67000" cy="67000"/>
            </a:xfrm>
            <a:custGeom>
              <a:avLst/>
              <a:gdLst/>
              <a:ahLst/>
              <a:cxnLst/>
              <a:rect l="l" t="t" r="r" b="b"/>
              <a:pathLst>
                <a:path w="2680" h="2680" extrusionOk="0">
                  <a:moveTo>
                    <a:pt x="1346" y="0"/>
                  </a:moveTo>
                  <a:cubicBezTo>
                    <a:pt x="596" y="0"/>
                    <a:pt x="1" y="607"/>
                    <a:pt x="1" y="1346"/>
                  </a:cubicBezTo>
                  <a:cubicBezTo>
                    <a:pt x="1" y="2084"/>
                    <a:pt x="596" y="2679"/>
                    <a:pt x="1346" y="2679"/>
                  </a:cubicBezTo>
                  <a:cubicBezTo>
                    <a:pt x="2085" y="2679"/>
                    <a:pt x="2680" y="2084"/>
                    <a:pt x="2680" y="1346"/>
                  </a:cubicBezTo>
                  <a:cubicBezTo>
                    <a:pt x="2680" y="607"/>
                    <a:pt x="2085" y="0"/>
                    <a:pt x="134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 name="Google Shape;366;p8"/>
            <p:cNvSpPr/>
            <p:nvPr/>
          </p:nvSpPr>
          <p:spPr>
            <a:xfrm>
              <a:off x="1594825" y="2922800"/>
              <a:ext cx="67000" cy="67000"/>
            </a:xfrm>
            <a:custGeom>
              <a:avLst/>
              <a:gdLst/>
              <a:ahLst/>
              <a:cxnLst/>
              <a:rect l="l" t="t" r="r" b="b"/>
              <a:pathLst>
                <a:path w="2680" h="2680" extrusionOk="0">
                  <a:moveTo>
                    <a:pt x="1334" y="1"/>
                  </a:moveTo>
                  <a:cubicBezTo>
                    <a:pt x="596" y="1"/>
                    <a:pt x="1" y="596"/>
                    <a:pt x="1" y="1346"/>
                  </a:cubicBezTo>
                  <a:cubicBezTo>
                    <a:pt x="1" y="2085"/>
                    <a:pt x="596" y="2680"/>
                    <a:pt x="1334" y="2680"/>
                  </a:cubicBezTo>
                  <a:cubicBezTo>
                    <a:pt x="2072" y="2680"/>
                    <a:pt x="2680" y="2085"/>
                    <a:pt x="2680" y="1346"/>
                  </a:cubicBezTo>
                  <a:cubicBezTo>
                    <a:pt x="2680" y="596"/>
                    <a:pt x="2072" y="1"/>
                    <a:pt x="133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 name="Google Shape;367;p8"/>
            <p:cNvSpPr/>
            <p:nvPr/>
          </p:nvSpPr>
          <p:spPr>
            <a:xfrm>
              <a:off x="782825" y="4344125"/>
              <a:ext cx="67000" cy="67000"/>
            </a:xfrm>
            <a:custGeom>
              <a:avLst/>
              <a:gdLst/>
              <a:ahLst/>
              <a:cxnLst/>
              <a:rect l="l" t="t" r="r" b="b"/>
              <a:pathLst>
                <a:path w="2680" h="2680" extrusionOk="0">
                  <a:moveTo>
                    <a:pt x="1334" y="0"/>
                  </a:moveTo>
                  <a:cubicBezTo>
                    <a:pt x="596" y="0"/>
                    <a:pt x="0" y="595"/>
                    <a:pt x="0" y="1346"/>
                  </a:cubicBezTo>
                  <a:cubicBezTo>
                    <a:pt x="0" y="2084"/>
                    <a:pt x="596" y="2679"/>
                    <a:pt x="1334" y="2679"/>
                  </a:cubicBezTo>
                  <a:cubicBezTo>
                    <a:pt x="2084" y="2679"/>
                    <a:pt x="2679" y="2084"/>
                    <a:pt x="2679" y="1346"/>
                  </a:cubicBezTo>
                  <a:cubicBezTo>
                    <a:pt x="2679" y="595"/>
                    <a:pt x="2084" y="0"/>
                    <a:pt x="13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 name="Google Shape;368;p8"/>
            <p:cNvSpPr/>
            <p:nvPr/>
          </p:nvSpPr>
          <p:spPr>
            <a:xfrm>
              <a:off x="4441325" y="3228200"/>
              <a:ext cx="67000" cy="67000"/>
            </a:xfrm>
            <a:custGeom>
              <a:avLst/>
              <a:gdLst/>
              <a:ahLst/>
              <a:cxnLst/>
              <a:rect l="l" t="t" r="r" b="b"/>
              <a:pathLst>
                <a:path w="2680" h="2680" extrusionOk="0">
                  <a:moveTo>
                    <a:pt x="1346" y="1"/>
                  </a:moveTo>
                  <a:cubicBezTo>
                    <a:pt x="607" y="1"/>
                    <a:pt x="0" y="608"/>
                    <a:pt x="0" y="1346"/>
                  </a:cubicBezTo>
                  <a:cubicBezTo>
                    <a:pt x="0" y="2084"/>
                    <a:pt x="607" y="2680"/>
                    <a:pt x="1346" y="2680"/>
                  </a:cubicBezTo>
                  <a:cubicBezTo>
                    <a:pt x="2084" y="2680"/>
                    <a:pt x="2679" y="2084"/>
                    <a:pt x="2679" y="1346"/>
                  </a:cubicBezTo>
                  <a:cubicBezTo>
                    <a:pt x="2679" y="608"/>
                    <a:pt x="2084" y="1"/>
                    <a:pt x="134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 name="Google Shape;369;p8"/>
            <p:cNvSpPr/>
            <p:nvPr/>
          </p:nvSpPr>
          <p:spPr>
            <a:xfrm>
              <a:off x="3021200" y="1628300"/>
              <a:ext cx="67000" cy="67000"/>
            </a:xfrm>
            <a:custGeom>
              <a:avLst/>
              <a:gdLst/>
              <a:ahLst/>
              <a:cxnLst/>
              <a:rect l="l" t="t" r="r" b="b"/>
              <a:pathLst>
                <a:path w="2680" h="2680" extrusionOk="0">
                  <a:moveTo>
                    <a:pt x="1346" y="1"/>
                  </a:moveTo>
                  <a:cubicBezTo>
                    <a:pt x="596" y="1"/>
                    <a:pt x="0" y="608"/>
                    <a:pt x="0" y="1346"/>
                  </a:cubicBezTo>
                  <a:cubicBezTo>
                    <a:pt x="0" y="2084"/>
                    <a:pt x="596" y="2680"/>
                    <a:pt x="1346" y="2680"/>
                  </a:cubicBezTo>
                  <a:cubicBezTo>
                    <a:pt x="2084" y="2680"/>
                    <a:pt x="2679" y="2084"/>
                    <a:pt x="2679" y="1346"/>
                  </a:cubicBezTo>
                  <a:cubicBezTo>
                    <a:pt x="2679" y="608"/>
                    <a:pt x="2084" y="1"/>
                    <a:pt x="134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 name="Google Shape;370;p8"/>
            <p:cNvSpPr/>
            <p:nvPr/>
          </p:nvSpPr>
          <p:spPr>
            <a:xfrm>
              <a:off x="2354150" y="4310775"/>
              <a:ext cx="67000" cy="67000"/>
            </a:xfrm>
            <a:custGeom>
              <a:avLst/>
              <a:gdLst/>
              <a:ahLst/>
              <a:cxnLst/>
              <a:rect l="l" t="t" r="r" b="b"/>
              <a:pathLst>
                <a:path w="2680" h="2680" extrusionOk="0">
                  <a:moveTo>
                    <a:pt x="1334" y="1"/>
                  </a:moveTo>
                  <a:cubicBezTo>
                    <a:pt x="596" y="1"/>
                    <a:pt x="1" y="596"/>
                    <a:pt x="1" y="1334"/>
                  </a:cubicBezTo>
                  <a:cubicBezTo>
                    <a:pt x="1" y="2072"/>
                    <a:pt x="596" y="2680"/>
                    <a:pt x="1334" y="2680"/>
                  </a:cubicBezTo>
                  <a:cubicBezTo>
                    <a:pt x="2072" y="2680"/>
                    <a:pt x="2679" y="2072"/>
                    <a:pt x="2679" y="1334"/>
                  </a:cubicBezTo>
                  <a:cubicBezTo>
                    <a:pt x="2679" y="596"/>
                    <a:pt x="2072" y="1"/>
                    <a:pt x="133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 name="Google Shape;371;p8"/>
            <p:cNvSpPr/>
            <p:nvPr/>
          </p:nvSpPr>
          <p:spPr>
            <a:xfrm>
              <a:off x="6660650" y="2581700"/>
              <a:ext cx="67000" cy="67000"/>
            </a:xfrm>
            <a:custGeom>
              <a:avLst/>
              <a:gdLst/>
              <a:ahLst/>
              <a:cxnLst/>
              <a:rect l="l" t="t" r="r" b="b"/>
              <a:pathLst>
                <a:path w="2680" h="2680" extrusionOk="0">
                  <a:moveTo>
                    <a:pt x="1346" y="0"/>
                  </a:moveTo>
                  <a:cubicBezTo>
                    <a:pt x="607" y="0"/>
                    <a:pt x="0" y="596"/>
                    <a:pt x="0" y="1334"/>
                  </a:cubicBezTo>
                  <a:cubicBezTo>
                    <a:pt x="0" y="2072"/>
                    <a:pt x="607" y="2679"/>
                    <a:pt x="1346" y="2679"/>
                  </a:cubicBezTo>
                  <a:cubicBezTo>
                    <a:pt x="2084" y="2679"/>
                    <a:pt x="2679" y="2072"/>
                    <a:pt x="2679" y="1334"/>
                  </a:cubicBezTo>
                  <a:cubicBezTo>
                    <a:pt x="2679" y="596"/>
                    <a:pt x="2084" y="0"/>
                    <a:pt x="134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 name="Google Shape;372;p8"/>
            <p:cNvSpPr/>
            <p:nvPr/>
          </p:nvSpPr>
          <p:spPr>
            <a:xfrm>
              <a:off x="6550500" y="4043475"/>
              <a:ext cx="67000" cy="67000"/>
            </a:xfrm>
            <a:custGeom>
              <a:avLst/>
              <a:gdLst/>
              <a:ahLst/>
              <a:cxnLst/>
              <a:rect l="l" t="t" r="r" b="b"/>
              <a:pathLst>
                <a:path w="2680" h="2680" extrusionOk="0">
                  <a:moveTo>
                    <a:pt x="1346" y="1"/>
                  </a:moveTo>
                  <a:cubicBezTo>
                    <a:pt x="608" y="1"/>
                    <a:pt x="1" y="596"/>
                    <a:pt x="1" y="1346"/>
                  </a:cubicBezTo>
                  <a:cubicBezTo>
                    <a:pt x="1" y="2084"/>
                    <a:pt x="608" y="2680"/>
                    <a:pt x="1346" y="2680"/>
                  </a:cubicBezTo>
                  <a:cubicBezTo>
                    <a:pt x="2084" y="2680"/>
                    <a:pt x="2680" y="2084"/>
                    <a:pt x="2680" y="1346"/>
                  </a:cubicBezTo>
                  <a:cubicBezTo>
                    <a:pt x="2680" y="596"/>
                    <a:pt x="2084" y="1"/>
                    <a:pt x="134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 name="Google Shape;373;p8"/>
            <p:cNvSpPr/>
            <p:nvPr/>
          </p:nvSpPr>
          <p:spPr>
            <a:xfrm>
              <a:off x="6550500" y="1299100"/>
              <a:ext cx="67000" cy="67000"/>
            </a:xfrm>
            <a:custGeom>
              <a:avLst/>
              <a:gdLst/>
              <a:ahLst/>
              <a:cxnLst/>
              <a:rect l="l" t="t" r="r" b="b"/>
              <a:pathLst>
                <a:path w="2680" h="2680" extrusionOk="0">
                  <a:moveTo>
                    <a:pt x="1346" y="0"/>
                  </a:moveTo>
                  <a:cubicBezTo>
                    <a:pt x="608" y="0"/>
                    <a:pt x="1" y="596"/>
                    <a:pt x="1" y="1346"/>
                  </a:cubicBezTo>
                  <a:cubicBezTo>
                    <a:pt x="1" y="2084"/>
                    <a:pt x="608" y="2679"/>
                    <a:pt x="1346" y="2679"/>
                  </a:cubicBezTo>
                  <a:cubicBezTo>
                    <a:pt x="2084" y="2679"/>
                    <a:pt x="2680" y="2084"/>
                    <a:pt x="2680" y="1346"/>
                  </a:cubicBezTo>
                  <a:cubicBezTo>
                    <a:pt x="2680" y="596"/>
                    <a:pt x="2084" y="0"/>
                    <a:pt x="134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74" name="Google Shape;374;p8"/>
          <p:cNvSpPr/>
          <p:nvPr/>
        </p:nvSpPr>
        <p:spPr>
          <a:xfrm>
            <a:off x="9678333" y="-127000"/>
            <a:ext cx="1872067" cy="7112000"/>
          </a:xfrm>
          <a:custGeom>
            <a:avLst/>
            <a:gdLst/>
            <a:ahLst/>
            <a:cxnLst/>
            <a:rect l="l" t="t" r="r" b="b"/>
            <a:pathLst>
              <a:path w="56162" h="213360" extrusionOk="0">
                <a:moveTo>
                  <a:pt x="0" y="0"/>
                </a:moveTo>
                <a:cubicBezTo>
                  <a:pt x="0" y="8957"/>
                  <a:pt x="1567" y="19351"/>
                  <a:pt x="7902" y="25683"/>
                </a:cubicBezTo>
                <a:cubicBezTo>
                  <a:pt x="13473" y="31251"/>
                  <a:pt x="22134" y="32622"/>
                  <a:pt x="28504" y="37254"/>
                </a:cubicBezTo>
                <a:cubicBezTo>
                  <a:pt x="39816" y="45480"/>
                  <a:pt x="51608" y="56363"/>
                  <a:pt x="54751" y="69992"/>
                </a:cubicBezTo>
                <a:cubicBezTo>
                  <a:pt x="61363" y="98667"/>
                  <a:pt x="39042" y="127232"/>
                  <a:pt x="37818" y="156634"/>
                </a:cubicBezTo>
                <a:cubicBezTo>
                  <a:pt x="36991" y="176490"/>
                  <a:pt x="37307" y="207082"/>
                  <a:pt x="56162" y="213360"/>
                </a:cubicBezTo>
              </a:path>
            </a:pathLst>
          </a:custGeom>
          <a:noFill/>
          <a:ln w="9525" cap="flat" cmpd="sng">
            <a:solidFill>
              <a:schemeClr val="accent3"/>
            </a:solidFill>
            <a:prstDash val="dash"/>
            <a:round/>
            <a:headEnd type="none" w="med" len="med"/>
            <a:tailEnd type="none" w="med" len="med"/>
          </a:ln>
        </p:spPr>
      </p:sp>
      <p:sp>
        <p:nvSpPr>
          <p:cNvPr id="375" name="Google Shape;375;p8"/>
          <p:cNvSpPr/>
          <p:nvPr/>
        </p:nvSpPr>
        <p:spPr>
          <a:xfrm>
            <a:off x="-605400" y="-47032"/>
            <a:ext cx="3422400" cy="4769567"/>
          </a:xfrm>
          <a:custGeom>
            <a:avLst/>
            <a:gdLst/>
            <a:ahLst/>
            <a:cxnLst/>
            <a:rect l="l" t="t" r="r" b="b"/>
            <a:pathLst>
              <a:path w="102672" h="143087" extrusionOk="0">
                <a:moveTo>
                  <a:pt x="94827" y="0"/>
                </a:moveTo>
                <a:cubicBezTo>
                  <a:pt x="109672" y="22261"/>
                  <a:pt x="102207" y="61305"/>
                  <a:pt x="82409" y="79304"/>
                </a:cubicBezTo>
                <a:cubicBezTo>
                  <a:pt x="62079" y="97787"/>
                  <a:pt x="28738" y="97970"/>
                  <a:pt x="9314" y="117404"/>
                </a:cubicBezTo>
                <a:cubicBezTo>
                  <a:pt x="2876" y="123845"/>
                  <a:pt x="0" y="133980"/>
                  <a:pt x="0" y="143087"/>
                </a:cubicBezTo>
              </a:path>
            </a:pathLst>
          </a:custGeom>
          <a:noFill/>
          <a:ln w="9525" cap="flat" cmpd="sng">
            <a:solidFill>
              <a:schemeClr val="accent3"/>
            </a:solidFill>
            <a:prstDash val="dash"/>
            <a:round/>
            <a:headEnd type="none" w="med" len="med"/>
            <a:tailEnd type="none" w="med" len="med"/>
          </a:ln>
        </p:spPr>
      </p:sp>
      <p:sp>
        <p:nvSpPr>
          <p:cNvPr id="376" name="Google Shape;376;p8"/>
          <p:cNvSpPr txBox="1">
            <a:spLocks noGrp="1"/>
          </p:cNvSpPr>
          <p:nvPr>
            <p:ph type="title"/>
          </p:nvPr>
        </p:nvSpPr>
        <p:spPr>
          <a:xfrm>
            <a:off x="3687700" y="1389800"/>
            <a:ext cx="6792000" cy="4078400"/>
          </a:xfrm>
          <a:prstGeom prst="rect">
            <a:avLst/>
          </a:prstGeom>
          <a:ln>
            <a:noFill/>
          </a:ln>
        </p:spPr>
        <p:txBody>
          <a:bodyPr spcFirstLastPara="1" wrap="square" lIns="91425" tIns="91425" rIns="91425" bIns="91425" anchor="ctr" anchorCtr="0">
            <a:noAutofit/>
          </a:bodyPr>
          <a:lstStyle>
            <a:lvl1pPr lvl="0" algn="ctr">
              <a:spcBef>
                <a:spcPts val="0"/>
              </a:spcBef>
              <a:spcAft>
                <a:spcPts val="0"/>
              </a:spcAft>
              <a:buSzPts val="6000"/>
              <a:buNone/>
              <a:defRPr sz="12800"/>
            </a:lvl1pPr>
            <a:lvl2pPr lvl="1" algn="ctr">
              <a:spcBef>
                <a:spcPts val="0"/>
              </a:spcBef>
              <a:spcAft>
                <a:spcPts val="0"/>
              </a:spcAft>
              <a:buSzPts val="6000"/>
              <a:buNone/>
              <a:defRPr sz="8000"/>
            </a:lvl2pPr>
            <a:lvl3pPr lvl="2" algn="ctr">
              <a:spcBef>
                <a:spcPts val="0"/>
              </a:spcBef>
              <a:spcAft>
                <a:spcPts val="0"/>
              </a:spcAft>
              <a:buSzPts val="6000"/>
              <a:buNone/>
              <a:defRPr sz="8000"/>
            </a:lvl3pPr>
            <a:lvl4pPr lvl="3" algn="ctr">
              <a:spcBef>
                <a:spcPts val="0"/>
              </a:spcBef>
              <a:spcAft>
                <a:spcPts val="0"/>
              </a:spcAft>
              <a:buSzPts val="6000"/>
              <a:buNone/>
              <a:defRPr sz="8000"/>
            </a:lvl4pPr>
            <a:lvl5pPr lvl="4" algn="ctr">
              <a:spcBef>
                <a:spcPts val="0"/>
              </a:spcBef>
              <a:spcAft>
                <a:spcPts val="0"/>
              </a:spcAft>
              <a:buSzPts val="6000"/>
              <a:buNone/>
              <a:defRPr sz="8000"/>
            </a:lvl5pPr>
            <a:lvl6pPr lvl="5" algn="ctr">
              <a:spcBef>
                <a:spcPts val="0"/>
              </a:spcBef>
              <a:spcAft>
                <a:spcPts val="0"/>
              </a:spcAft>
              <a:buSzPts val="6000"/>
              <a:buNone/>
              <a:defRPr sz="8000"/>
            </a:lvl6pPr>
            <a:lvl7pPr lvl="6" algn="ctr">
              <a:spcBef>
                <a:spcPts val="0"/>
              </a:spcBef>
              <a:spcAft>
                <a:spcPts val="0"/>
              </a:spcAft>
              <a:buSzPts val="6000"/>
              <a:buNone/>
              <a:defRPr sz="8000"/>
            </a:lvl7pPr>
            <a:lvl8pPr lvl="7" algn="ctr">
              <a:spcBef>
                <a:spcPts val="0"/>
              </a:spcBef>
              <a:spcAft>
                <a:spcPts val="0"/>
              </a:spcAft>
              <a:buSzPts val="6000"/>
              <a:buNone/>
              <a:defRPr sz="8000"/>
            </a:lvl8pPr>
            <a:lvl9pPr lvl="8" algn="ctr">
              <a:spcBef>
                <a:spcPts val="0"/>
              </a:spcBef>
              <a:spcAft>
                <a:spcPts val="0"/>
              </a:spcAft>
              <a:buSzPts val="6000"/>
              <a:buNone/>
              <a:defRPr sz="8000"/>
            </a:lvl9pPr>
          </a:lstStyle>
          <a:p>
            <a:endParaRPr/>
          </a:p>
        </p:txBody>
      </p:sp>
      <p:grpSp>
        <p:nvGrpSpPr>
          <p:cNvPr id="377" name="Google Shape;377;p8"/>
          <p:cNvGrpSpPr/>
          <p:nvPr/>
        </p:nvGrpSpPr>
        <p:grpSpPr>
          <a:xfrm>
            <a:off x="1073285" y="930976"/>
            <a:ext cx="2689401" cy="5699403"/>
            <a:chOff x="3782584" y="1443841"/>
            <a:chExt cx="1578164" cy="3344458"/>
          </a:xfrm>
        </p:grpSpPr>
        <p:grpSp>
          <p:nvGrpSpPr>
            <p:cNvPr id="378" name="Google Shape;378;p8"/>
            <p:cNvGrpSpPr/>
            <p:nvPr/>
          </p:nvGrpSpPr>
          <p:grpSpPr>
            <a:xfrm>
              <a:off x="3782584" y="1443841"/>
              <a:ext cx="1578164" cy="3344458"/>
              <a:chOff x="5887531" y="2715710"/>
              <a:chExt cx="1251617" cy="2652437"/>
            </a:xfrm>
          </p:grpSpPr>
          <p:sp>
            <p:nvSpPr>
              <p:cNvPr id="379" name="Google Shape;379;p8"/>
              <p:cNvSpPr/>
              <p:nvPr/>
            </p:nvSpPr>
            <p:spPr>
              <a:xfrm>
                <a:off x="6504374" y="4096183"/>
                <a:ext cx="595318" cy="962684"/>
              </a:xfrm>
              <a:custGeom>
                <a:avLst/>
                <a:gdLst/>
                <a:ahLst/>
                <a:cxnLst/>
                <a:rect l="l" t="t" r="r" b="b"/>
                <a:pathLst>
                  <a:path w="18887" h="30542" extrusionOk="0">
                    <a:moveTo>
                      <a:pt x="5801" y="5646"/>
                    </a:moveTo>
                    <a:lnTo>
                      <a:pt x="5801" y="5646"/>
                    </a:lnTo>
                    <a:lnTo>
                      <a:pt x="5886" y="5646"/>
                    </a:lnTo>
                    <a:cubicBezTo>
                      <a:pt x="6004" y="5630"/>
                      <a:pt x="6120" y="5630"/>
                      <a:pt x="6238" y="5630"/>
                    </a:cubicBezTo>
                    <a:cubicBezTo>
                      <a:pt x="6304" y="5760"/>
                      <a:pt x="6371" y="5888"/>
                      <a:pt x="6472" y="5999"/>
                    </a:cubicBezTo>
                    <a:cubicBezTo>
                      <a:pt x="6404" y="6095"/>
                      <a:pt x="6354" y="6208"/>
                      <a:pt x="6287" y="6305"/>
                    </a:cubicBezTo>
                    <a:cubicBezTo>
                      <a:pt x="6120" y="6096"/>
                      <a:pt x="5970" y="5870"/>
                      <a:pt x="5801" y="5646"/>
                    </a:cubicBezTo>
                    <a:close/>
                    <a:moveTo>
                      <a:pt x="1191" y="25429"/>
                    </a:moveTo>
                    <a:lnTo>
                      <a:pt x="1191" y="25429"/>
                    </a:lnTo>
                    <a:cubicBezTo>
                      <a:pt x="1257" y="25123"/>
                      <a:pt x="1307" y="24802"/>
                      <a:pt x="1340" y="24495"/>
                    </a:cubicBezTo>
                    <a:cubicBezTo>
                      <a:pt x="1375" y="24271"/>
                      <a:pt x="1375" y="24045"/>
                      <a:pt x="1358" y="23820"/>
                    </a:cubicBezTo>
                    <a:cubicBezTo>
                      <a:pt x="1375" y="23755"/>
                      <a:pt x="1392" y="23674"/>
                      <a:pt x="1408" y="23610"/>
                    </a:cubicBezTo>
                    <a:cubicBezTo>
                      <a:pt x="1457" y="23788"/>
                      <a:pt x="1525" y="23981"/>
                      <a:pt x="1575" y="24158"/>
                    </a:cubicBezTo>
                    <a:cubicBezTo>
                      <a:pt x="1627" y="24301"/>
                      <a:pt x="1677" y="24462"/>
                      <a:pt x="1727" y="24608"/>
                    </a:cubicBezTo>
                    <a:cubicBezTo>
                      <a:pt x="1776" y="24753"/>
                      <a:pt x="1843" y="24882"/>
                      <a:pt x="1877" y="25027"/>
                    </a:cubicBezTo>
                    <a:cubicBezTo>
                      <a:pt x="1894" y="25075"/>
                      <a:pt x="1894" y="25107"/>
                      <a:pt x="1911" y="25156"/>
                    </a:cubicBezTo>
                    <a:cubicBezTo>
                      <a:pt x="1961" y="25366"/>
                      <a:pt x="2010" y="25589"/>
                      <a:pt x="2061" y="25799"/>
                    </a:cubicBezTo>
                    <a:cubicBezTo>
                      <a:pt x="2162" y="26232"/>
                      <a:pt x="2263" y="26683"/>
                      <a:pt x="2346" y="27133"/>
                    </a:cubicBezTo>
                    <a:cubicBezTo>
                      <a:pt x="2497" y="28003"/>
                      <a:pt x="2565" y="28870"/>
                      <a:pt x="2497" y="29740"/>
                    </a:cubicBezTo>
                    <a:cubicBezTo>
                      <a:pt x="2497" y="29948"/>
                      <a:pt x="2464" y="30157"/>
                      <a:pt x="2447" y="30382"/>
                    </a:cubicBezTo>
                    <a:cubicBezTo>
                      <a:pt x="2261" y="30382"/>
                      <a:pt x="2077" y="30382"/>
                      <a:pt x="1894" y="30367"/>
                    </a:cubicBezTo>
                    <a:cubicBezTo>
                      <a:pt x="1759" y="30350"/>
                      <a:pt x="1642" y="30334"/>
                      <a:pt x="1524" y="30318"/>
                    </a:cubicBezTo>
                    <a:cubicBezTo>
                      <a:pt x="1391" y="30302"/>
                      <a:pt x="1256" y="30254"/>
                      <a:pt x="1123" y="30270"/>
                    </a:cubicBezTo>
                    <a:cubicBezTo>
                      <a:pt x="1137" y="30091"/>
                      <a:pt x="1137" y="29916"/>
                      <a:pt x="1137" y="29754"/>
                    </a:cubicBezTo>
                    <a:cubicBezTo>
                      <a:pt x="1123" y="29240"/>
                      <a:pt x="1123" y="28726"/>
                      <a:pt x="1106" y="28209"/>
                    </a:cubicBezTo>
                    <a:cubicBezTo>
                      <a:pt x="1088" y="27551"/>
                      <a:pt x="1054" y="26908"/>
                      <a:pt x="1021" y="26247"/>
                    </a:cubicBezTo>
                    <a:cubicBezTo>
                      <a:pt x="1090" y="25976"/>
                      <a:pt x="1140" y="25702"/>
                      <a:pt x="1191" y="25429"/>
                    </a:cubicBezTo>
                    <a:close/>
                    <a:moveTo>
                      <a:pt x="15427" y="0"/>
                    </a:moveTo>
                    <a:lnTo>
                      <a:pt x="15427" y="0"/>
                    </a:lnTo>
                    <a:cubicBezTo>
                      <a:pt x="15444" y="48"/>
                      <a:pt x="15444" y="97"/>
                      <a:pt x="15461" y="145"/>
                    </a:cubicBezTo>
                    <a:cubicBezTo>
                      <a:pt x="15494" y="306"/>
                      <a:pt x="15512" y="452"/>
                      <a:pt x="15529" y="613"/>
                    </a:cubicBezTo>
                    <a:cubicBezTo>
                      <a:pt x="15596" y="1046"/>
                      <a:pt x="15678" y="1483"/>
                      <a:pt x="15747" y="1931"/>
                    </a:cubicBezTo>
                    <a:cubicBezTo>
                      <a:pt x="15797" y="2205"/>
                      <a:pt x="15847" y="2479"/>
                      <a:pt x="15881" y="2768"/>
                    </a:cubicBezTo>
                    <a:cubicBezTo>
                      <a:pt x="15780" y="2671"/>
                      <a:pt x="15596" y="2720"/>
                      <a:pt x="15461" y="2704"/>
                    </a:cubicBezTo>
                    <a:cubicBezTo>
                      <a:pt x="15294" y="2688"/>
                      <a:pt x="15142" y="2671"/>
                      <a:pt x="14993" y="2638"/>
                    </a:cubicBezTo>
                    <a:cubicBezTo>
                      <a:pt x="14690" y="2558"/>
                      <a:pt x="14406" y="2447"/>
                      <a:pt x="14137" y="2301"/>
                    </a:cubicBezTo>
                    <a:cubicBezTo>
                      <a:pt x="13869" y="2141"/>
                      <a:pt x="13617" y="1947"/>
                      <a:pt x="13400" y="1737"/>
                    </a:cubicBezTo>
                    <a:cubicBezTo>
                      <a:pt x="13232" y="1560"/>
                      <a:pt x="13048" y="1369"/>
                      <a:pt x="12913" y="1143"/>
                    </a:cubicBezTo>
                    <a:cubicBezTo>
                      <a:pt x="13784" y="852"/>
                      <a:pt x="14639" y="465"/>
                      <a:pt x="15427" y="0"/>
                    </a:cubicBezTo>
                    <a:close/>
                    <a:moveTo>
                      <a:pt x="6825" y="2878"/>
                    </a:moveTo>
                    <a:lnTo>
                      <a:pt x="6825" y="2878"/>
                    </a:lnTo>
                    <a:cubicBezTo>
                      <a:pt x="6691" y="3040"/>
                      <a:pt x="6572" y="3200"/>
                      <a:pt x="6473" y="3377"/>
                    </a:cubicBezTo>
                    <a:cubicBezTo>
                      <a:pt x="6355" y="3602"/>
                      <a:pt x="6239" y="3827"/>
                      <a:pt x="6172" y="4068"/>
                    </a:cubicBezTo>
                    <a:cubicBezTo>
                      <a:pt x="6120" y="3925"/>
                      <a:pt x="6087" y="3795"/>
                      <a:pt x="6038" y="3651"/>
                    </a:cubicBezTo>
                    <a:cubicBezTo>
                      <a:pt x="5954" y="3360"/>
                      <a:pt x="5903" y="3070"/>
                      <a:pt x="5852" y="2766"/>
                    </a:cubicBezTo>
                    <a:cubicBezTo>
                      <a:pt x="5818" y="2524"/>
                      <a:pt x="5818" y="2284"/>
                      <a:pt x="5801" y="2026"/>
                    </a:cubicBezTo>
                    <a:cubicBezTo>
                      <a:pt x="6069" y="2059"/>
                      <a:pt x="6354" y="2074"/>
                      <a:pt x="6623" y="2090"/>
                    </a:cubicBezTo>
                    <a:cubicBezTo>
                      <a:pt x="6605" y="2347"/>
                      <a:pt x="6657" y="2670"/>
                      <a:pt x="6825" y="2878"/>
                    </a:cubicBezTo>
                    <a:close/>
                    <a:moveTo>
                      <a:pt x="6053" y="4873"/>
                    </a:moveTo>
                    <a:lnTo>
                      <a:pt x="6053" y="4873"/>
                    </a:lnTo>
                    <a:cubicBezTo>
                      <a:pt x="6053" y="4857"/>
                      <a:pt x="6053" y="4839"/>
                      <a:pt x="6070" y="4809"/>
                    </a:cubicBezTo>
                    <a:cubicBezTo>
                      <a:pt x="6070" y="4922"/>
                      <a:pt x="6070" y="5033"/>
                      <a:pt x="6087" y="5146"/>
                    </a:cubicBezTo>
                    <a:lnTo>
                      <a:pt x="6021" y="5146"/>
                    </a:lnTo>
                    <a:lnTo>
                      <a:pt x="5971" y="5146"/>
                    </a:lnTo>
                    <a:cubicBezTo>
                      <a:pt x="6002" y="5066"/>
                      <a:pt x="6036" y="4969"/>
                      <a:pt x="6053" y="4873"/>
                    </a:cubicBezTo>
                    <a:close/>
                    <a:moveTo>
                      <a:pt x="5516" y="2798"/>
                    </a:moveTo>
                    <a:lnTo>
                      <a:pt x="5516" y="2798"/>
                    </a:lnTo>
                    <a:cubicBezTo>
                      <a:pt x="5566" y="3121"/>
                      <a:pt x="5617" y="3425"/>
                      <a:pt x="5717" y="3747"/>
                    </a:cubicBezTo>
                    <a:lnTo>
                      <a:pt x="5717" y="3779"/>
                    </a:lnTo>
                    <a:cubicBezTo>
                      <a:pt x="5702" y="3747"/>
                      <a:pt x="5668" y="3715"/>
                      <a:pt x="5635" y="3682"/>
                    </a:cubicBezTo>
                    <a:cubicBezTo>
                      <a:pt x="5315" y="3313"/>
                      <a:pt x="4846" y="3040"/>
                      <a:pt x="4359" y="2927"/>
                    </a:cubicBezTo>
                    <a:cubicBezTo>
                      <a:pt x="4308" y="2847"/>
                      <a:pt x="4259" y="2766"/>
                      <a:pt x="4225" y="2686"/>
                    </a:cubicBezTo>
                    <a:cubicBezTo>
                      <a:pt x="4142" y="2524"/>
                      <a:pt x="4089" y="2363"/>
                      <a:pt x="4056" y="2187"/>
                    </a:cubicBezTo>
                    <a:cubicBezTo>
                      <a:pt x="4175" y="2074"/>
                      <a:pt x="4274" y="1962"/>
                      <a:pt x="4358" y="1833"/>
                    </a:cubicBezTo>
                    <a:cubicBezTo>
                      <a:pt x="4659" y="1897"/>
                      <a:pt x="4962" y="1945"/>
                      <a:pt x="5280" y="1977"/>
                    </a:cubicBezTo>
                    <a:cubicBezTo>
                      <a:pt x="5329" y="1977"/>
                      <a:pt x="5396" y="1993"/>
                      <a:pt x="5465" y="1993"/>
                    </a:cubicBezTo>
                    <a:cubicBezTo>
                      <a:pt x="5449" y="2268"/>
                      <a:pt x="5483" y="2541"/>
                      <a:pt x="5516" y="2798"/>
                    </a:cubicBezTo>
                    <a:close/>
                    <a:moveTo>
                      <a:pt x="419" y="3457"/>
                    </a:moveTo>
                    <a:lnTo>
                      <a:pt x="419" y="3457"/>
                    </a:lnTo>
                    <a:lnTo>
                      <a:pt x="436" y="3457"/>
                    </a:lnTo>
                    <a:lnTo>
                      <a:pt x="436" y="3457"/>
                    </a:lnTo>
                    <a:cubicBezTo>
                      <a:pt x="285" y="3457"/>
                      <a:pt x="151" y="3457"/>
                      <a:pt x="0" y="3424"/>
                    </a:cubicBezTo>
                    <a:cubicBezTo>
                      <a:pt x="150" y="3442"/>
                      <a:pt x="284" y="3457"/>
                      <a:pt x="419" y="3457"/>
                    </a:cubicBezTo>
                    <a:close/>
                    <a:moveTo>
                      <a:pt x="2314" y="3490"/>
                    </a:moveTo>
                    <a:lnTo>
                      <a:pt x="2314" y="3490"/>
                    </a:lnTo>
                    <a:cubicBezTo>
                      <a:pt x="2230" y="3570"/>
                      <a:pt x="2146" y="3682"/>
                      <a:pt x="2061" y="3795"/>
                    </a:cubicBezTo>
                    <a:cubicBezTo>
                      <a:pt x="2044" y="3747"/>
                      <a:pt x="2027" y="3698"/>
                      <a:pt x="2010" y="3651"/>
                    </a:cubicBezTo>
                    <a:cubicBezTo>
                      <a:pt x="1978" y="3538"/>
                      <a:pt x="1978" y="3425"/>
                      <a:pt x="1995" y="3297"/>
                    </a:cubicBezTo>
                    <a:cubicBezTo>
                      <a:pt x="2027" y="3297"/>
                      <a:pt x="2061" y="3280"/>
                      <a:pt x="2094" y="3280"/>
                    </a:cubicBezTo>
                    <a:cubicBezTo>
                      <a:pt x="2179" y="3247"/>
                      <a:pt x="2280" y="3215"/>
                      <a:pt x="2380" y="3183"/>
                    </a:cubicBezTo>
                    <a:cubicBezTo>
                      <a:pt x="2430" y="3183"/>
                      <a:pt x="2480" y="3183"/>
                      <a:pt x="2531" y="3167"/>
                    </a:cubicBezTo>
                    <a:cubicBezTo>
                      <a:pt x="2665" y="3134"/>
                      <a:pt x="2782" y="3070"/>
                      <a:pt x="2917" y="3024"/>
                    </a:cubicBezTo>
                    <a:cubicBezTo>
                      <a:pt x="3119" y="2927"/>
                      <a:pt x="3319" y="2815"/>
                      <a:pt x="3503" y="2670"/>
                    </a:cubicBezTo>
                    <a:cubicBezTo>
                      <a:pt x="3554" y="2637"/>
                      <a:pt x="3587" y="2606"/>
                      <a:pt x="3638" y="2573"/>
                    </a:cubicBezTo>
                    <a:cubicBezTo>
                      <a:pt x="3672" y="2670"/>
                      <a:pt x="3721" y="2767"/>
                      <a:pt x="3754" y="2864"/>
                    </a:cubicBezTo>
                    <a:cubicBezTo>
                      <a:pt x="3638" y="2864"/>
                      <a:pt x="3520" y="2880"/>
                      <a:pt x="3384" y="2897"/>
                    </a:cubicBezTo>
                    <a:cubicBezTo>
                      <a:pt x="3234" y="2929"/>
                      <a:pt x="3067" y="2977"/>
                      <a:pt x="2916" y="3042"/>
                    </a:cubicBezTo>
                    <a:cubicBezTo>
                      <a:pt x="2699" y="3151"/>
                      <a:pt x="2481" y="3297"/>
                      <a:pt x="2314" y="3490"/>
                    </a:cubicBezTo>
                    <a:close/>
                    <a:moveTo>
                      <a:pt x="15529" y="25783"/>
                    </a:moveTo>
                    <a:lnTo>
                      <a:pt x="15529" y="25783"/>
                    </a:lnTo>
                    <a:cubicBezTo>
                      <a:pt x="15294" y="24963"/>
                      <a:pt x="14958" y="24191"/>
                      <a:pt x="14639" y="23402"/>
                    </a:cubicBezTo>
                    <a:cubicBezTo>
                      <a:pt x="14470" y="23016"/>
                      <a:pt x="14304" y="22631"/>
                      <a:pt x="14136" y="22229"/>
                    </a:cubicBezTo>
                    <a:cubicBezTo>
                      <a:pt x="13967" y="21842"/>
                      <a:pt x="13834" y="21440"/>
                      <a:pt x="13649" y="21054"/>
                    </a:cubicBezTo>
                    <a:lnTo>
                      <a:pt x="13047" y="19848"/>
                    </a:lnTo>
                    <a:cubicBezTo>
                      <a:pt x="12861" y="19461"/>
                      <a:pt x="12712" y="19076"/>
                      <a:pt x="12577" y="18657"/>
                    </a:cubicBezTo>
                    <a:cubicBezTo>
                      <a:pt x="12275" y="17805"/>
                      <a:pt x="12057" y="16920"/>
                      <a:pt x="11806" y="16036"/>
                    </a:cubicBezTo>
                    <a:cubicBezTo>
                      <a:pt x="11690" y="15586"/>
                      <a:pt x="11588" y="15135"/>
                      <a:pt x="11487" y="14685"/>
                    </a:cubicBezTo>
                    <a:lnTo>
                      <a:pt x="11537" y="14685"/>
                    </a:lnTo>
                    <a:cubicBezTo>
                      <a:pt x="11554" y="14748"/>
                      <a:pt x="11587" y="14812"/>
                      <a:pt x="11621" y="14876"/>
                    </a:cubicBezTo>
                    <a:cubicBezTo>
                      <a:pt x="11705" y="15021"/>
                      <a:pt x="11789" y="15149"/>
                      <a:pt x="11890" y="15279"/>
                    </a:cubicBezTo>
                    <a:cubicBezTo>
                      <a:pt x="12107" y="15536"/>
                      <a:pt x="12343" y="15777"/>
                      <a:pt x="12627" y="15954"/>
                    </a:cubicBezTo>
                    <a:cubicBezTo>
                      <a:pt x="12929" y="16164"/>
                      <a:pt x="13398" y="16211"/>
                      <a:pt x="13617" y="15857"/>
                    </a:cubicBezTo>
                    <a:cubicBezTo>
                      <a:pt x="13700" y="15713"/>
                      <a:pt x="13718" y="15552"/>
                      <a:pt x="13718" y="15392"/>
                    </a:cubicBezTo>
                    <a:cubicBezTo>
                      <a:pt x="13734" y="15327"/>
                      <a:pt x="13734" y="15295"/>
                      <a:pt x="13768" y="15262"/>
                    </a:cubicBezTo>
                    <a:cubicBezTo>
                      <a:pt x="13937" y="15295"/>
                      <a:pt x="14120" y="15278"/>
                      <a:pt x="14288" y="15262"/>
                    </a:cubicBezTo>
                    <a:cubicBezTo>
                      <a:pt x="14556" y="15246"/>
                      <a:pt x="14809" y="15213"/>
                      <a:pt x="15060" y="15165"/>
                    </a:cubicBezTo>
                    <a:cubicBezTo>
                      <a:pt x="15278" y="15116"/>
                      <a:pt x="15530" y="15085"/>
                      <a:pt x="15696" y="14972"/>
                    </a:cubicBezTo>
                    <a:cubicBezTo>
                      <a:pt x="15932" y="14811"/>
                      <a:pt x="16016" y="14554"/>
                      <a:pt x="15915" y="14314"/>
                    </a:cubicBezTo>
                    <a:cubicBezTo>
                      <a:pt x="15731" y="13894"/>
                      <a:pt x="15143" y="13768"/>
                      <a:pt x="14742" y="13655"/>
                    </a:cubicBezTo>
                    <a:cubicBezTo>
                      <a:pt x="13869" y="13413"/>
                      <a:pt x="12981" y="13284"/>
                      <a:pt x="12210" y="12833"/>
                    </a:cubicBezTo>
                    <a:cubicBezTo>
                      <a:pt x="11992" y="12624"/>
                      <a:pt x="11741" y="12432"/>
                      <a:pt x="11522" y="12239"/>
                    </a:cubicBezTo>
                    <a:cubicBezTo>
                      <a:pt x="11371" y="12110"/>
                      <a:pt x="11222" y="11983"/>
                      <a:pt x="11087" y="11853"/>
                    </a:cubicBezTo>
                    <a:cubicBezTo>
                      <a:pt x="11053" y="11531"/>
                      <a:pt x="11003" y="11225"/>
                      <a:pt x="10969" y="10904"/>
                    </a:cubicBezTo>
                    <a:cubicBezTo>
                      <a:pt x="10868" y="10068"/>
                      <a:pt x="10734" y="9230"/>
                      <a:pt x="10583" y="8394"/>
                    </a:cubicBezTo>
                    <a:cubicBezTo>
                      <a:pt x="10433" y="7574"/>
                      <a:pt x="10231" y="6737"/>
                      <a:pt x="9896" y="5966"/>
                    </a:cubicBezTo>
                    <a:cubicBezTo>
                      <a:pt x="9861" y="5902"/>
                      <a:pt x="9844" y="5853"/>
                      <a:pt x="9811" y="5788"/>
                    </a:cubicBezTo>
                    <a:cubicBezTo>
                      <a:pt x="10028" y="5563"/>
                      <a:pt x="10231" y="5289"/>
                      <a:pt x="10381" y="5016"/>
                    </a:cubicBezTo>
                    <a:cubicBezTo>
                      <a:pt x="10600" y="4631"/>
                      <a:pt x="10751" y="4228"/>
                      <a:pt x="10886" y="3811"/>
                    </a:cubicBezTo>
                    <a:cubicBezTo>
                      <a:pt x="10985" y="3488"/>
                      <a:pt x="11103" y="3167"/>
                      <a:pt x="11154" y="2830"/>
                    </a:cubicBezTo>
                    <a:cubicBezTo>
                      <a:pt x="11456" y="2507"/>
                      <a:pt x="11724" y="2153"/>
                      <a:pt x="11992" y="1800"/>
                    </a:cubicBezTo>
                    <a:cubicBezTo>
                      <a:pt x="12108" y="1640"/>
                      <a:pt x="12227" y="1495"/>
                      <a:pt x="12343" y="1333"/>
                    </a:cubicBezTo>
                    <a:cubicBezTo>
                      <a:pt x="12478" y="1286"/>
                      <a:pt x="12628" y="1238"/>
                      <a:pt x="12780" y="1189"/>
                    </a:cubicBezTo>
                    <a:cubicBezTo>
                      <a:pt x="12879" y="1445"/>
                      <a:pt x="13015" y="1670"/>
                      <a:pt x="13181" y="1880"/>
                    </a:cubicBezTo>
                    <a:cubicBezTo>
                      <a:pt x="13400" y="2138"/>
                      <a:pt x="13668" y="2362"/>
                      <a:pt x="13971" y="2540"/>
                    </a:cubicBezTo>
                    <a:cubicBezTo>
                      <a:pt x="14256" y="2701"/>
                      <a:pt x="14573" y="2845"/>
                      <a:pt x="14892" y="2927"/>
                    </a:cubicBezTo>
                    <a:cubicBezTo>
                      <a:pt x="15061" y="2975"/>
                      <a:pt x="15228" y="3007"/>
                      <a:pt x="15396" y="3024"/>
                    </a:cubicBezTo>
                    <a:cubicBezTo>
                      <a:pt x="15547" y="3039"/>
                      <a:pt x="15798" y="3088"/>
                      <a:pt x="15899" y="2959"/>
                    </a:cubicBezTo>
                    <a:lnTo>
                      <a:pt x="15916" y="2959"/>
                    </a:lnTo>
                    <a:cubicBezTo>
                      <a:pt x="15984" y="3458"/>
                      <a:pt x="16067" y="3973"/>
                      <a:pt x="16117" y="4487"/>
                    </a:cubicBezTo>
                    <a:cubicBezTo>
                      <a:pt x="16335" y="6225"/>
                      <a:pt x="16470" y="7960"/>
                      <a:pt x="16520" y="9714"/>
                    </a:cubicBezTo>
                    <a:cubicBezTo>
                      <a:pt x="16537" y="10195"/>
                      <a:pt x="16554" y="10695"/>
                      <a:pt x="16554" y="11196"/>
                    </a:cubicBezTo>
                    <a:cubicBezTo>
                      <a:pt x="16554" y="11436"/>
                      <a:pt x="16571" y="11677"/>
                      <a:pt x="16571" y="11918"/>
                    </a:cubicBezTo>
                    <a:cubicBezTo>
                      <a:pt x="16571" y="12094"/>
                      <a:pt x="16571" y="12271"/>
                      <a:pt x="16586" y="12449"/>
                    </a:cubicBezTo>
                    <a:cubicBezTo>
                      <a:pt x="16487" y="12897"/>
                      <a:pt x="16435" y="13365"/>
                      <a:pt x="16402" y="13815"/>
                    </a:cubicBezTo>
                    <a:cubicBezTo>
                      <a:pt x="16352" y="14476"/>
                      <a:pt x="16385" y="15150"/>
                      <a:pt x="16453" y="15810"/>
                    </a:cubicBezTo>
                    <a:cubicBezTo>
                      <a:pt x="16571" y="17161"/>
                      <a:pt x="16921" y="18496"/>
                      <a:pt x="17275" y="19815"/>
                    </a:cubicBezTo>
                    <a:cubicBezTo>
                      <a:pt x="17626" y="21133"/>
                      <a:pt x="17980" y="22454"/>
                      <a:pt x="18214" y="23788"/>
                    </a:cubicBezTo>
                    <a:cubicBezTo>
                      <a:pt x="18280" y="24175"/>
                      <a:pt x="18347" y="24543"/>
                      <a:pt x="18397" y="24930"/>
                    </a:cubicBezTo>
                    <a:cubicBezTo>
                      <a:pt x="18248" y="24368"/>
                      <a:pt x="18096" y="23788"/>
                      <a:pt x="17928" y="23227"/>
                    </a:cubicBezTo>
                    <a:cubicBezTo>
                      <a:pt x="17744" y="22664"/>
                      <a:pt x="17526" y="22100"/>
                      <a:pt x="17325" y="21537"/>
                    </a:cubicBezTo>
                    <a:cubicBezTo>
                      <a:pt x="17291" y="21473"/>
                      <a:pt x="17156" y="21505"/>
                      <a:pt x="17190" y="21584"/>
                    </a:cubicBezTo>
                    <a:cubicBezTo>
                      <a:pt x="17359" y="22066"/>
                      <a:pt x="17476" y="22582"/>
                      <a:pt x="17627" y="23080"/>
                    </a:cubicBezTo>
                    <a:cubicBezTo>
                      <a:pt x="17761" y="23578"/>
                      <a:pt x="17895" y="24078"/>
                      <a:pt x="18014" y="24575"/>
                    </a:cubicBezTo>
                    <a:cubicBezTo>
                      <a:pt x="18249" y="25573"/>
                      <a:pt x="18448" y="26585"/>
                      <a:pt x="18616" y="27599"/>
                    </a:cubicBezTo>
                    <a:cubicBezTo>
                      <a:pt x="18650" y="27888"/>
                      <a:pt x="18701" y="28178"/>
                      <a:pt x="18735" y="28466"/>
                    </a:cubicBezTo>
                    <a:cubicBezTo>
                      <a:pt x="18752" y="28626"/>
                      <a:pt x="18768" y="28789"/>
                      <a:pt x="18802" y="28949"/>
                    </a:cubicBezTo>
                    <a:cubicBezTo>
                      <a:pt x="18836" y="29336"/>
                      <a:pt x="18852" y="29720"/>
                      <a:pt x="18886" y="30124"/>
                    </a:cubicBezTo>
                    <a:lnTo>
                      <a:pt x="18886" y="30235"/>
                    </a:lnTo>
                    <a:cubicBezTo>
                      <a:pt x="18752" y="30284"/>
                      <a:pt x="18618" y="30347"/>
                      <a:pt x="18484" y="30398"/>
                    </a:cubicBezTo>
                    <a:cubicBezTo>
                      <a:pt x="18216" y="30477"/>
                      <a:pt x="17931" y="30541"/>
                      <a:pt x="17646" y="30541"/>
                    </a:cubicBezTo>
                    <a:cubicBezTo>
                      <a:pt x="17042" y="30541"/>
                      <a:pt x="16573" y="30220"/>
                      <a:pt x="16070" y="29947"/>
                    </a:cubicBezTo>
                    <a:cubicBezTo>
                      <a:pt x="16053" y="29931"/>
                      <a:pt x="16036" y="29914"/>
                      <a:pt x="16003" y="29914"/>
                    </a:cubicBezTo>
                    <a:cubicBezTo>
                      <a:pt x="16020" y="29801"/>
                      <a:pt x="16020" y="29672"/>
                      <a:pt x="16020" y="29543"/>
                    </a:cubicBezTo>
                    <a:cubicBezTo>
                      <a:pt x="16037" y="29110"/>
                      <a:pt x="16003" y="28659"/>
                      <a:pt x="15953" y="28208"/>
                    </a:cubicBezTo>
                    <a:cubicBezTo>
                      <a:pt x="15862" y="27391"/>
                      <a:pt x="15763" y="26586"/>
                      <a:pt x="15529" y="2578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 name="Google Shape;380;p8"/>
              <p:cNvSpPr/>
              <p:nvPr/>
            </p:nvSpPr>
            <p:spPr>
              <a:xfrm>
                <a:off x="6918260" y="4584869"/>
                <a:ext cx="536" cy="567"/>
              </a:xfrm>
              <a:custGeom>
                <a:avLst/>
                <a:gdLst/>
                <a:ahLst/>
                <a:cxnLst/>
                <a:rect l="l" t="t" r="r" b="b"/>
                <a:pathLst>
                  <a:path w="17" h="18" extrusionOk="0">
                    <a:moveTo>
                      <a:pt x="16" y="0"/>
                    </a:moveTo>
                    <a:lnTo>
                      <a:pt x="16" y="0"/>
                    </a:lnTo>
                    <a:cubicBezTo>
                      <a:pt x="16" y="18"/>
                      <a:pt x="0" y="18"/>
                      <a:pt x="0" y="18"/>
                    </a:cubicBezTo>
                    <a:cubicBezTo>
                      <a:pt x="16" y="18"/>
                      <a:pt x="16" y="0"/>
                      <a:pt x="16" y="0"/>
                    </a:cubicBezTo>
                    <a:close/>
                  </a:path>
                </a:pathLst>
              </a:custGeom>
              <a:solidFill>
                <a:srgbClr val="FAC2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 name="Google Shape;381;p8"/>
              <p:cNvSpPr/>
              <p:nvPr/>
            </p:nvSpPr>
            <p:spPr>
              <a:xfrm>
                <a:off x="6728496" y="4407526"/>
                <a:ext cx="256289" cy="177426"/>
              </a:xfrm>
              <a:custGeom>
                <a:avLst/>
                <a:gdLst/>
                <a:ahLst/>
                <a:cxnLst/>
                <a:rect l="l" t="t" r="r" b="b"/>
                <a:pathLst>
                  <a:path w="8131" h="5629" extrusionOk="0">
                    <a:moveTo>
                      <a:pt x="3605" y="3908"/>
                    </a:moveTo>
                    <a:lnTo>
                      <a:pt x="3605" y="3908"/>
                    </a:lnTo>
                    <a:cubicBezTo>
                      <a:pt x="3537" y="3859"/>
                      <a:pt x="3453" y="3828"/>
                      <a:pt x="3371" y="3779"/>
                    </a:cubicBezTo>
                    <a:cubicBezTo>
                      <a:pt x="2901" y="3554"/>
                      <a:pt x="2431" y="3296"/>
                      <a:pt x="1994" y="3040"/>
                    </a:cubicBezTo>
                    <a:cubicBezTo>
                      <a:pt x="1307" y="2621"/>
                      <a:pt x="636" y="2187"/>
                      <a:pt x="0" y="1703"/>
                    </a:cubicBezTo>
                    <a:cubicBezTo>
                      <a:pt x="320" y="1511"/>
                      <a:pt x="571" y="1141"/>
                      <a:pt x="754" y="835"/>
                    </a:cubicBezTo>
                    <a:cubicBezTo>
                      <a:pt x="905" y="578"/>
                      <a:pt x="1057" y="289"/>
                      <a:pt x="1139" y="0"/>
                    </a:cubicBezTo>
                    <a:cubicBezTo>
                      <a:pt x="1709" y="658"/>
                      <a:pt x="2296" y="1286"/>
                      <a:pt x="2934" y="1897"/>
                    </a:cubicBezTo>
                    <a:cubicBezTo>
                      <a:pt x="3102" y="2043"/>
                      <a:pt x="3269" y="2203"/>
                      <a:pt x="3437" y="2346"/>
                    </a:cubicBezTo>
                    <a:cubicBezTo>
                      <a:pt x="3589" y="2476"/>
                      <a:pt x="3738" y="2604"/>
                      <a:pt x="3890" y="2717"/>
                    </a:cubicBezTo>
                    <a:cubicBezTo>
                      <a:pt x="3956" y="2781"/>
                      <a:pt x="4023" y="2830"/>
                      <a:pt x="4090" y="2894"/>
                    </a:cubicBezTo>
                    <a:cubicBezTo>
                      <a:pt x="4358" y="3104"/>
                      <a:pt x="4628" y="3313"/>
                      <a:pt x="4946" y="3457"/>
                    </a:cubicBezTo>
                    <a:cubicBezTo>
                      <a:pt x="4996" y="3489"/>
                      <a:pt x="5047" y="3489"/>
                      <a:pt x="5079" y="3489"/>
                    </a:cubicBezTo>
                    <a:cubicBezTo>
                      <a:pt x="5600" y="3876"/>
                      <a:pt x="6270" y="4068"/>
                      <a:pt x="6890" y="4212"/>
                    </a:cubicBezTo>
                    <a:cubicBezTo>
                      <a:pt x="7125" y="4278"/>
                      <a:pt x="7359" y="4342"/>
                      <a:pt x="7577" y="4406"/>
                    </a:cubicBezTo>
                    <a:cubicBezTo>
                      <a:pt x="7763" y="4455"/>
                      <a:pt x="7981" y="4502"/>
                      <a:pt x="8130" y="4616"/>
                    </a:cubicBezTo>
                    <a:cubicBezTo>
                      <a:pt x="8098" y="4632"/>
                      <a:pt x="8063" y="4632"/>
                      <a:pt x="8030" y="4632"/>
                    </a:cubicBezTo>
                    <a:cubicBezTo>
                      <a:pt x="7812" y="4696"/>
                      <a:pt x="7576" y="4729"/>
                      <a:pt x="7342" y="4760"/>
                    </a:cubicBezTo>
                    <a:cubicBezTo>
                      <a:pt x="7090" y="4776"/>
                      <a:pt x="6822" y="4760"/>
                      <a:pt x="6571" y="4826"/>
                    </a:cubicBezTo>
                    <a:cubicBezTo>
                      <a:pt x="6471" y="4857"/>
                      <a:pt x="6352" y="4906"/>
                      <a:pt x="6301" y="5019"/>
                    </a:cubicBezTo>
                    <a:cubicBezTo>
                      <a:pt x="6167" y="5098"/>
                      <a:pt x="6067" y="5243"/>
                      <a:pt x="6018" y="5372"/>
                    </a:cubicBezTo>
                    <a:cubicBezTo>
                      <a:pt x="6001" y="5420"/>
                      <a:pt x="6001" y="5501"/>
                      <a:pt x="5984" y="5549"/>
                    </a:cubicBezTo>
                    <a:cubicBezTo>
                      <a:pt x="5984" y="5564"/>
                      <a:pt x="5967" y="5597"/>
                      <a:pt x="5967" y="5629"/>
                    </a:cubicBezTo>
                    <a:cubicBezTo>
                      <a:pt x="5916" y="5613"/>
                      <a:pt x="5882" y="5581"/>
                      <a:pt x="5832" y="5549"/>
                    </a:cubicBezTo>
                    <a:cubicBezTo>
                      <a:pt x="5614" y="5387"/>
                      <a:pt x="5413" y="5195"/>
                      <a:pt x="5230" y="5003"/>
                    </a:cubicBezTo>
                    <a:cubicBezTo>
                      <a:pt x="5128" y="4906"/>
                      <a:pt x="5061" y="4793"/>
                      <a:pt x="4977" y="4697"/>
                    </a:cubicBezTo>
                    <a:cubicBezTo>
                      <a:pt x="4893" y="4585"/>
                      <a:pt x="4810" y="4472"/>
                      <a:pt x="4674" y="4423"/>
                    </a:cubicBezTo>
                    <a:cubicBezTo>
                      <a:pt x="4575" y="4326"/>
                      <a:pt x="4422" y="4262"/>
                      <a:pt x="4273" y="4198"/>
                    </a:cubicBezTo>
                    <a:cubicBezTo>
                      <a:pt x="4206" y="4183"/>
                      <a:pt x="4138" y="4149"/>
                      <a:pt x="4071" y="4119"/>
                    </a:cubicBezTo>
                    <a:cubicBezTo>
                      <a:pt x="3924" y="4051"/>
                      <a:pt x="3755" y="3972"/>
                      <a:pt x="3605" y="3908"/>
                    </a:cubicBezTo>
                    <a:close/>
                  </a:path>
                </a:pathLst>
              </a:custGeom>
              <a:solidFill>
                <a:srgbClr val="FAC2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 name="Google Shape;382;p8"/>
              <p:cNvSpPr/>
              <p:nvPr/>
            </p:nvSpPr>
            <p:spPr>
              <a:xfrm>
                <a:off x="6305563" y="4255842"/>
                <a:ext cx="446197" cy="446197"/>
              </a:xfrm>
              <a:custGeom>
                <a:avLst/>
                <a:gdLst/>
                <a:ahLst/>
                <a:cxnLst/>
                <a:rect l="l" t="t" r="r" b="b"/>
                <a:pathLst>
                  <a:path w="14156" h="14156" extrusionOk="0">
                    <a:moveTo>
                      <a:pt x="11672" y="5100"/>
                    </a:moveTo>
                    <a:lnTo>
                      <a:pt x="11672" y="5100"/>
                    </a:lnTo>
                    <a:cubicBezTo>
                      <a:pt x="11655" y="5084"/>
                      <a:pt x="11621" y="5067"/>
                      <a:pt x="11605" y="5036"/>
                    </a:cubicBezTo>
                    <a:cubicBezTo>
                      <a:pt x="11538" y="4713"/>
                      <a:pt x="11456" y="4376"/>
                      <a:pt x="11371" y="4038"/>
                    </a:cubicBezTo>
                    <a:cubicBezTo>
                      <a:pt x="11254" y="3620"/>
                      <a:pt x="11153" y="3185"/>
                      <a:pt x="11019" y="2767"/>
                    </a:cubicBezTo>
                    <a:cubicBezTo>
                      <a:pt x="10985" y="2639"/>
                      <a:pt x="10934" y="2511"/>
                      <a:pt x="10900" y="2381"/>
                    </a:cubicBezTo>
                    <a:cubicBezTo>
                      <a:pt x="10851" y="2204"/>
                      <a:pt x="10801" y="2043"/>
                      <a:pt x="10734" y="1882"/>
                    </a:cubicBezTo>
                    <a:cubicBezTo>
                      <a:pt x="10700" y="1752"/>
                      <a:pt x="10499" y="1802"/>
                      <a:pt x="10533" y="1930"/>
                    </a:cubicBezTo>
                    <a:cubicBezTo>
                      <a:pt x="10600" y="2236"/>
                      <a:pt x="10651" y="2527"/>
                      <a:pt x="10718" y="2831"/>
                    </a:cubicBezTo>
                    <a:cubicBezTo>
                      <a:pt x="10751" y="2993"/>
                      <a:pt x="10785" y="3154"/>
                      <a:pt x="10802" y="3314"/>
                    </a:cubicBezTo>
                    <a:cubicBezTo>
                      <a:pt x="10920" y="3845"/>
                      <a:pt x="11020" y="4375"/>
                      <a:pt x="11122" y="4890"/>
                    </a:cubicBezTo>
                    <a:cubicBezTo>
                      <a:pt x="11122" y="4955"/>
                      <a:pt x="11139" y="5003"/>
                      <a:pt x="11155" y="5051"/>
                    </a:cubicBezTo>
                    <a:cubicBezTo>
                      <a:pt x="11238" y="5502"/>
                      <a:pt x="11322" y="5950"/>
                      <a:pt x="11390" y="6402"/>
                    </a:cubicBezTo>
                    <a:cubicBezTo>
                      <a:pt x="11590" y="7496"/>
                      <a:pt x="11759" y="8574"/>
                      <a:pt x="11893" y="9667"/>
                    </a:cubicBezTo>
                    <a:cubicBezTo>
                      <a:pt x="12025" y="10841"/>
                      <a:pt x="12126" y="12017"/>
                      <a:pt x="12211" y="13188"/>
                    </a:cubicBezTo>
                    <a:cubicBezTo>
                      <a:pt x="12211" y="13270"/>
                      <a:pt x="12228" y="13367"/>
                      <a:pt x="12228" y="13462"/>
                    </a:cubicBezTo>
                    <a:cubicBezTo>
                      <a:pt x="12042" y="13510"/>
                      <a:pt x="11858" y="13559"/>
                      <a:pt x="11692" y="13624"/>
                    </a:cubicBezTo>
                    <a:cubicBezTo>
                      <a:pt x="11623" y="13639"/>
                      <a:pt x="11557" y="13656"/>
                      <a:pt x="11506" y="13672"/>
                    </a:cubicBezTo>
                    <a:cubicBezTo>
                      <a:pt x="11189" y="13752"/>
                      <a:pt x="10869" y="13816"/>
                      <a:pt x="10551" y="13882"/>
                    </a:cubicBezTo>
                    <a:cubicBezTo>
                      <a:pt x="9897" y="14009"/>
                      <a:pt x="9244" y="14074"/>
                      <a:pt x="8590" y="14122"/>
                    </a:cubicBezTo>
                    <a:cubicBezTo>
                      <a:pt x="8087" y="14138"/>
                      <a:pt x="7582" y="14155"/>
                      <a:pt x="7062" y="14138"/>
                    </a:cubicBezTo>
                    <a:lnTo>
                      <a:pt x="6744" y="14138"/>
                    </a:lnTo>
                    <a:cubicBezTo>
                      <a:pt x="6678" y="14122"/>
                      <a:pt x="6611" y="14122"/>
                      <a:pt x="6543" y="14122"/>
                    </a:cubicBezTo>
                    <a:cubicBezTo>
                      <a:pt x="6442" y="14122"/>
                      <a:pt x="6343" y="14106"/>
                      <a:pt x="6241" y="14106"/>
                    </a:cubicBezTo>
                    <a:cubicBezTo>
                      <a:pt x="5738" y="14058"/>
                      <a:pt x="5235" y="13995"/>
                      <a:pt x="4731" y="13899"/>
                    </a:cubicBezTo>
                    <a:cubicBezTo>
                      <a:pt x="4714" y="13899"/>
                      <a:pt x="4682" y="13883"/>
                      <a:pt x="4665" y="13883"/>
                    </a:cubicBezTo>
                    <a:cubicBezTo>
                      <a:pt x="4513" y="13849"/>
                      <a:pt x="4363" y="13818"/>
                      <a:pt x="4211" y="13785"/>
                    </a:cubicBezTo>
                    <a:cubicBezTo>
                      <a:pt x="3708" y="13673"/>
                      <a:pt x="3222" y="13528"/>
                      <a:pt x="2751" y="13351"/>
                    </a:cubicBezTo>
                    <a:cubicBezTo>
                      <a:pt x="2920" y="11614"/>
                      <a:pt x="3188" y="9861"/>
                      <a:pt x="3304" y="8107"/>
                    </a:cubicBezTo>
                    <a:cubicBezTo>
                      <a:pt x="3337" y="7593"/>
                      <a:pt x="3355" y="7078"/>
                      <a:pt x="3355" y="6564"/>
                    </a:cubicBezTo>
                    <a:lnTo>
                      <a:pt x="3355" y="6098"/>
                    </a:lnTo>
                    <a:cubicBezTo>
                      <a:pt x="3337" y="5728"/>
                      <a:pt x="3320" y="5374"/>
                      <a:pt x="3237" y="5020"/>
                    </a:cubicBezTo>
                    <a:cubicBezTo>
                      <a:pt x="3220" y="4940"/>
                      <a:pt x="3086" y="4940"/>
                      <a:pt x="3069" y="5020"/>
                    </a:cubicBezTo>
                    <a:cubicBezTo>
                      <a:pt x="3019" y="5389"/>
                      <a:pt x="3002" y="5760"/>
                      <a:pt x="2985" y="6131"/>
                    </a:cubicBezTo>
                    <a:cubicBezTo>
                      <a:pt x="2952" y="6161"/>
                      <a:pt x="2901" y="6210"/>
                      <a:pt x="2866" y="6241"/>
                    </a:cubicBezTo>
                    <a:cubicBezTo>
                      <a:pt x="2767" y="6338"/>
                      <a:pt x="2700" y="6418"/>
                      <a:pt x="2615" y="6515"/>
                    </a:cubicBezTo>
                    <a:cubicBezTo>
                      <a:pt x="2499" y="6644"/>
                      <a:pt x="2365" y="6773"/>
                      <a:pt x="2247" y="6918"/>
                    </a:cubicBezTo>
                    <a:cubicBezTo>
                      <a:pt x="2247" y="6902"/>
                      <a:pt x="2247" y="6902"/>
                      <a:pt x="2230" y="6885"/>
                    </a:cubicBezTo>
                    <a:cubicBezTo>
                      <a:pt x="2011" y="6594"/>
                      <a:pt x="1743" y="6321"/>
                      <a:pt x="1441" y="6080"/>
                    </a:cubicBezTo>
                    <a:cubicBezTo>
                      <a:pt x="1375" y="6033"/>
                      <a:pt x="1323" y="6001"/>
                      <a:pt x="1257" y="5950"/>
                    </a:cubicBezTo>
                    <a:cubicBezTo>
                      <a:pt x="1207" y="5904"/>
                      <a:pt x="1141" y="5871"/>
                      <a:pt x="1091" y="5840"/>
                    </a:cubicBezTo>
                    <a:cubicBezTo>
                      <a:pt x="939" y="5743"/>
                      <a:pt x="788" y="5663"/>
                      <a:pt x="637" y="5583"/>
                    </a:cubicBezTo>
                    <a:cubicBezTo>
                      <a:pt x="436" y="5486"/>
                      <a:pt x="218" y="5390"/>
                      <a:pt x="0" y="5357"/>
                    </a:cubicBezTo>
                    <a:cubicBezTo>
                      <a:pt x="32" y="5293"/>
                      <a:pt x="83" y="5230"/>
                      <a:pt x="134" y="5149"/>
                    </a:cubicBezTo>
                    <a:cubicBezTo>
                      <a:pt x="184" y="5069"/>
                      <a:pt x="234" y="4987"/>
                      <a:pt x="285" y="4907"/>
                    </a:cubicBezTo>
                    <a:cubicBezTo>
                      <a:pt x="351" y="4826"/>
                      <a:pt x="402" y="4746"/>
                      <a:pt x="453" y="4665"/>
                    </a:cubicBezTo>
                    <a:cubicBezTo>
                      <a:pt x="989" y="3845"/>
                      <a:pt x="1475" y="2977"/>
                      <a:pt x="1896" y="2092"/>
                    </a:cubicBezTo>
                    <a:cubicBezTo>
                      <a:pt x="2030" y="1786"/>
                      <a:pt x="2181" y="1497"/>
                      <a:pt x="2298" y="1175"/>
                    </a:cubicBezTo>
                    <a:cubicBezTo>
                      <a:pt x="2315" y="1126"/>
                      <a:pt x="2350" y="1078"/>
                      <a:pt x="2367" y="1031"/>
                    </a:cubicBezTo>
                    <a:lnTo>
                      <a:pt x="2367" y="1031"/>
                    </a:lnTo>
                    <a:cubicBezTo>
                      <a:pt x="2568" y="805"/>
                      <a:pt x="2718" y="581"/>
                      <a:pt x="2986" y="435"/>
                    </a:cubicBezTo>
                    <a:cubicBezTo>
                      <a:pt x="3288" y="274"/>
                      <a:pt x="3624" y="210"/>
                      <a:pt x="3942" y="130"/>
                    </a:cubicBezTo>
                    <a:cubicBezTo>
                      <a:pt x="4127" y="97"/>
                      <a:pt x="4311" y="50"/>
                      <a:pt x="4495" y="0"/>
                    </a:cubicBezTo>
                    <a:cubicBezTo>
                      <a:pt x="4628" y="145"/>
                      <a:pt x="4780" y="274"/>
                      <a:pt x="4931" y="387"/>
                    </a:cubicBezTo>
                    <a:cubicBezTo>
                      <a:pt x="4998" y="435"/>
                      <a:pt x="5065" y="484"/>
                      <a:pt x="5133" y="531"/>
                    </a:cubicBezTo>
                    <a:cubicBezTo>
                      <a:pt x="5216" y="579"/>
                      <a:pt x="5299" y="628"/>
                      <a:pt x="5384" y="675"/>
                    </a:cubicBezTo>
                    <a:cubicBezTo>
                      <a:pt x="5418" y="709"/>
                      <a:pt x="5450" y="723"/>
                      <a:pt x="5501" y="740"/>
                    </a:cubicBezTo>
                    <a:cubicBezTo>
                      <a:pt x="5518" y="755"/>
                      <a:pt x="5535" y="772"/>
                      <a:pt x="5568" y="772"/>
                    </a:cubicBezTo>
                    <a:cubicBezTo>
                      <a:pt x="5737" y="868"/>
                      <a:pt x="5904" y="932"/>
                      <a:pt x="6071" y="997"/>
                    </a:cubicBezTo>
                    <a:cubicBezTo>
                      <a:pt x="6189" y="1045"/>
                      <a:pt x="6322" y="1077"/>
                      <a:pt x="6440" y="1109"/>
                    </a:cubicBezTo>
                    <a:cubicBezTo>
                      <a:pt x="6858" y="1221"/>
                      <a:pt x="7295" y="1302"/>
                      <a:pt x="7731" y="1238"/>
                    </a:cubicBezTo>
                    <a:cubicBezTo>
                      <a:pt x="8083" y="1189"/>
                      <a:pt x="8385" y="1060"/>
                      <a:pt x="8637" y="851"/>
                    </a:cubicBezTo>
                    <a:cubicBezTo>
                      <a:pt x="8755" y="948"/>
                      <a:pt x="8888" y="1028"/>
                      <a:pt x="9040" y="1092"/>
                    </a:cubicBezTo>
                    <a:cubicBezTo>
                      <a:pt x="9878" y="1445"/>
                      <a:pt x="10818" y="1221"/>
                      <a:pt x="11555" y="770"/>
                    </a:cubicBezTo>
                    <a:cubicBezTo>
                      <a:pt x="11589" y="818"/>
                      <a:pt x="11622" y="866"/>
                      <a:pt x="11656" y="914"/>
                    </a:cubicBezTo>
                    <a:cubicBezTo>
                      <a:pt x="11705" y="994"/>
                      <a:pt x="11757" y="1058"/>
                      <a:pt x="11807" y="1137"/>
                    </a:cubicBezTo>
                    <a:cubicBezTo>
                      <a:pt x="11891" y="1250"/>
                      <a:pt x="11974" y="1380"/>
                      <a:pt x="12041" y="1493"/>
                    </a:cubicBezTo>
                    <a:cubicBezTo>
                      <a:pt x="12125" y="1605"/>
                      <a:pt x="12210" y="1718"/>
                      <a:pt x="12276" y="1831"/>
                    </a:cubicBezTo>
                    <a:cubicBezTo>
                      <a:pt x="12411" y="2009"/>
                      <a:pt x="12529" y="2184"/>
                      <a:pt x="12662" y="2361"/>
                    </a:cubicBezTo>
                    <a:cubicBezTo>
                      <a:pt x="12897" y="2683"/>
                      <a:pt x="13133" y="3004"/>
                      <a:pt x="13384" y="3326"/>
                    </a:cubicBezTo>
                    <a:cubicBezTo>
                      <a:pt x="13636" y="3664"/>
                      <a:pt x="13887" y="3985"/>
                      <a:pt x="14155" y="4307"/>
                    </a:cubicBezTo>
                    <a:cubicBezTo>
                      <a:pt x="14138" y="4340"/>
                      <a:pt x="14121" y="4354"/>
                      <a:pt x="14105" y="4387"/>
                    </a:cubicBezTo>
                    <a:cubicBezTo>
                      <a:pt x="14038" y="4564"/>
                      <a:pt x="14004" y="4724"/>
                      <a:pt x="13938" y="4901"/>
                    </a:cubicBezTo>
                    <a:cubicBezTo>
                      <a:pt x="13870" y="5063"/>
                      <a:pt x="13786" y="5224"/>
                      <a:pt x="13701" y="5368"/>
                    </a:cubicBezTo>
                    <a:cubicBezTo>
                      <a:pt x="13602" y="5528"/>
                      <a:pt x="13517" y="5673"/>
                      <a:pt x="13399" y="5818"/>
                    </a:cubicBezTo>
                    <a:cubicBezTo>
                      <a:pt x="13299" y="5964"/>
                      <a:pt x="13181" y="6108"/>
                      <a:pt x="13099" y="6252"/>
                    </a:cubicBezTo>
                    <a:lnTo>
                      <a:pt x="12846" y="6059"/>
                    </a:lnTo>
                    <a:cubicBezTo>
                      <a:pt x="12461" y="5743"/>
                      <a:pt x="12075" y="5405"/>
                      <a:pt x="11672" y="510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 name="Google Shape;383;p8"/>
              <p:cNvSpPr/>
              <p:nvPr/>
            </p:nvSpPr>
            <p:spPr>
              <a:xfrm>
                <a:off x="6615899" y="5265335"/>
                <a:ext cx="82456" cy="46114"/>
              </a:xfrm>
              <a:custGeom>
                <a:avLst/>
                <a:gdLst/>
                <a:ahLst/>
                <a:cxnLst/>
                <a:rect l="l" t="t" r="r" b="b"/>
                <a:pathLst>
                  <a:path w="2616" h="1463" extrusionOk="0">
                    <a:moveTo>
                      <a:pt x="2616" y="1206"/>
                    </a:moveTo>
                    <a:lnTo>
                      <a:pt x="2616" y="1206"/>
                    </a:lnTo>
                    <a:cubicBezTo>
                      <a:pt x="2480" y="1158"/>
                      <a:pt x="2346" y="1109"/>
                      <a:pt x="2196" y="1093"/>
                    </a:cubicBezTo>
                    <a:cubicBezTo>
                      <a:pt x="1945" y="1061"/>
                      <a:pt x="1693" y="1093"/>
                      <a:pt x="1459" y="1206"/>
                    </a:cubicBezTo>
                    <a:cubicBezTo>
                      <a:pt x="1225" y="1319"/>
                      <a:pt x="1040" y="1462"/>
                      <a:pt x="771" y="1446"/>
                    </a:cubicBezTo>
                    <a:cubicBezTo>
                      <a:pt x="638" y="1446"/>
                      <a:pt x="469" y="1383"/>
                      <a:pt x="336" y="1367"/>
                    </a:cubicBezTo>
                    <a:cubicBezTo>
                      <a:pt x="318" y="1287"/>
                      <a:pt x="301" y="1206"/>
                      <a:pt x="301" y="1126"/>
                    </a:cubicBezTo>
                    <a:cubicBezTo>
                      <a:pt x="251" y="819"/>
                      <a:pt x="184" y="515"/>
                      <a:pt x="68" y="241"/>
                    </a:cubicBezTo>
                    <a:cubicBezTo>
                      <a:pt x="50" y="161"/>
                      <a:pt x="33" y="81"/>
                      <a:pt x="0" y="0"/>
                    </a:cubicBezTo>
                    <a:cubicBezTo>
                      <a:pt x="85" y="17"/>
                      <a:pt x="168" y="32"/>
                      <a:pt x="234" y="32"/>
                    </a:cubicBezTo>
                    <a:cubicBezTo>
                      <a:pt x="452" y="81"/>
                      <a:pt x="671" y="112"/>
                      <a:pt x="905" y="128"/>
                    </a:cubicBezTo>
                    <a:cubicBezTo>
                      <a:pt x="1105" y="145"/>
                      <a:pt x="1323" y="161"/>
                      <a:pt x="1524" y="145"/>
                    </a:cubicBezTo>
                    <a:cubicBezTo>
                      <a:pt x="1758" y="145"/>
                      <a:pt x="2011" y="145"/>
                      <a:pt x="2229" y="97"/>
                    </a:cubicBezTo>
                    <a:lnTo>
                      <a:pt x="2229" y="97"/>
                    </a:lnTo>
                    <a:cubicBezTo>
                      <a:pt x="2245" y="161"/>
                      <a:pt x="2279" y="225"/>
                      <a:pt x="2296" y="305"/>
                    </a:cubicBezTo>
                    <a:cubicBezTo>
                      <a:pt x="2382" y="612"/>
                      <a:pt x="2464" y="916"/>
                      <a:pt x="2616" y="1206"/>
                    </a:cubicBezTo>
                    <a:close/>
                  </a:path>
                </a:pathLst>
              </a:custGeom>
              <a:solidFill>
                <a:srgbClr val="D888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 name="Google Shape;384;p8"/>
              <p:cNvSpPr/>
              <p:nvPr/>
            </p:nvSpPr>
            <p:spPr>
              <a:xfrm>
                <a:off x="6380649" y="5309403"/>
                <a:ext cx="341992" cy="42142"/>
              </a:xfrm>
              <a:custGeom>
                <a:avLst/>
                <a:gdLst/>
                <a:ahLst/>
                <a:cxnLst/>
                <a:rect l="l" t="t" r="r" b="b"/>
                <a:pathLst>
                  <a:path w="10850" h="1337" extrusionOk="0">
                    <a:moveTo>
                      <a:pt x="10850" y="1046"/>
                    </a:moveTo>
                    <a:lnTo>
                      <a:pt x="10850" y="1046"/>
                    </a:lnTo>
                    <a:lnTo>
                      <a:pt x="10850" y="1046"/>
                    </a:lnTo>
                    <a:cubicBezTo>
                      <a:pt x="10782" y="1078"/>
                      <a:pt x="10750" y="1094"/>
                      <a:pt x="10666" y="1126"/>
                    </a:cubicBezTo>
                    <a:cubicBezTo>
                      <a:pt x="10514" y="1174"/>
                      <a:pt x="10414" y="1191"/>
                      <a:pt x="10246" y="1191"/>
                    </a:cubicBezTo>
                    <a:cubicBezTo>
                      <a:pt x="9777" y="1191"/>
                      <a:pt x="9290" y="1158"/>
                      <a:pt x="8838" y="1109"/>
                    </a:cubicBezTo>
                    <a:cubicBezTo>
                      <a:pt x="8637" y="1077"/>
                      <a:pt x="8436" y="1062"/>
                      <a:pt x="8250" y="1014"/>
                    </a:cubicBezTo>
                    <a:cubicBezTo>
                      <a:pt x="8167" y="999"/>
                      <a:pt x="8100" y="965"/>
                      <a:pt x="8050" y="949"/>
                    </a:cubicBezTo>
                    <a:cubicBezTo>
                      <a:pt x="8015" y="935"/>
                      <a:pt x="7982" y="918"/>
                      <a:pt x="7950" y="902"/>
                    </a:cubicBezTo>
                    <a:cubicBezTo>
                      <a:pt x="7965" y="902"/>
                      <a:pt x="7916" y="853"/>
                      <a:pt x="7916" y="853"/>
                    </a:cubicBezTo>
                    <a:cubicBezTo>
                      <a:pt x="7799" y="709"/>
                      <a:pt x="7832" y="516"/>
                      <a:pt x="7816" y="355"/>
                    </a:cubicBezTo>
                    <a:lnTo>
                      <a:pt x="7816" y="338"/>
                    </a:lnTo>
                    <a:cubicBezTo>
                      <a:pt x="7933" y="371"/>
                      <a:pt x="8050" y="387"/>
                      <a:pt x="8135" y="402"/>
                    </a:cubicBezTo>
                    <a:cubicBezTo>
                      <a:pt x="8386" y="418"/>
                      <a:pt x="8621" y="370"/>
                      <a:pt x="8840" y="242"/>
                    </a:cubicBezTo>
                    <a:cubicBezTo>
                      <a:pt x="9075" y="131"/>
                      <a:pt x="9258" y="18"/>
                      <a:pt x="9527" y="1"/>
                    </a:cubicBezTo>
                    <a:cubicBezTo>
                      <a:pt x="9661" y="1"/>
                      <a:pt x="9779" y="17"/>
                      <a:pt x="9913" y="32"/>
                    </a:cubicBezTo>
                    <a:cubicBezTo>
                      <a:pt x="10015" y="48"/>
                      <a:pt x="10097" y="48"/>
                      <a:pt x="10198" y="66"/>
                    </a:cubicBezTo>
                    <a:cubicBezTo>
                      <a:pt x="10233" y="163"/>
                      <a:pt x="10283" y="258"/>
                      <a:pt x="10332" y="339"/>
                    </a:cubicBezTo>
                    <a:cubicBezTo>
                      <a:pt x="10416" y="517"/>
                      <a:pt x="10568" y="662"/>
                      <a:pt x="10701" y="822"/>
                    </a:cubicBezTo>
                    <a:cubicBezTo>
                      <a:pt x="10750" y="886"/>
                      <a:pt x="10834" y="965"/>
                      <a:pt x="10850" y="1046"/>
                    </a:cubicBezTo>
                    <a:close/>
                    <a:moveTo>
                      <a:pt x="2951" y="1191"/>
                    </a:moveTo>
                    <a:lnTo>
                      <a:pt x="2951" y="1191"/>
                    </a:lnTo>
                    <a:lnTo>
                      <a:pt x="2951" y="1223"/>
                    </a:lnTo>
                    <a:lnTo>
                      <a:pt x="2951" y="1223"/>
                    </a:lnTo>
                    <a:cubicBezTo>
                      <a:pt x="2784" y="1256"/>
                      <a:pt x="2616" y="1272"/>
                      <a:pt x="2431" y="1288"/>
                    </a:cubicBezTo>
                    <a:cubicBezTo>
                      <a:pt x="2096" y="1319"/>
                      <a:pt x="1744" y="1336"/>
                      <a:pt x="1392" y="1336"/>
                    </a:cubicBezTo>
                    <a:cubicBezTo>
                      <a:pt x="1090" y="1336"/>
                      <a:pt x="772" y="1319"/>
                      <a:pt x="470" y="1208"/>
                    </a:cubicBezTo>
                    <a:cubicBezTo>
                      <a:pt x="368" y="1175"/>
                      <a:pt x="252" y="1111"/>
                      <a:pt x="167" y="1029"/>
                    </a:cubicBezTo>
                    <a:cubicBezTo>
                      <a:pt x="150" y="999"/>
                      <a:pt x="117" y="983"/>
                      <a:pt x="83" y="949"/>
                    </a:cubicBezTo>
                    <a:cubicBezTo>
                      <a:pt x="67" y="805"/>
                      <a:pt x="33" y="659"/>
                      <a:pt x="1" y="516"/>
                    </a:cubicBezTo>
                    <a:cubicBezTo>
                      <a:pt x="134" y="548"/>
                      <a:pt x="269" y="565"/>
                      <a:pt x="385" y="581"/>
                    </a:cubicBezTo>
                    <a:cubicBezTo>
                      <a:pt x="654" y="612"/>
                      <a:pt x="921" y="565"/>
                      <a:pt x="1156" y="419"/>
                    </a:cubicBezTo>
                    <a:cubicBezTo>
                      <a:pt x="1375" y="274"/>
                      <a:pt x="1559" y="145"/>
                      <a:pt x="1811" y="82"/>
                    </a:cubicBezTo>
                    <a:cubicBezTo>
                      <a:pt x="2046" y="34"/>
                      <a:pt x="2265" y="66"/>
                      <a:pt x="2483" y="82"/>
                    </a:cubicBezTo>
                    <a:cubicBezTo>
                      <a:pt x="2550" y="307"/>
                      <a:pt x="2632" y="532"/>
                      <a:pt x="2716" y="741"/>
                    </a:cubicBezTo>
                    <a:cubicBezTo>
                      <a:pt x="2784" y="902"/>
                      <a:pt x="2867" y="1046"/>
                      <a:pt x="2951" y="119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 name="Google Shape;385;p8"/>
              <p:cNvSpPr/>
              <p:nvPr/>
            </p:nvSpPr>
            <p:spPr>
              <a:xfrm>
                <a:off x="6487888" y="5106685"/>
                <a:ext cx="624254" cy="110478"/>
              </a:xfrm>
              <a:custGeom>
                <a:avLst/>
                <a:gdLst/>
                <a:ahLst/>
                <a:cxnLst/>
                <a:rect l="l" t="t" r="r" b="b"/>
                <a:pathLst>
                  <a:path w="19805" h="3505" extrusionOk="0">
                    <a:moveTo>
                      <a:pt x="2803" y="3151"/>
                    </a:moveTo>
                    <a:lnTo>
                      <a:pt x="2803" y="3151"/>
                    </a:lnTo>
                    <a:cubicBezTo>
                      <a:pt x="2752" y="3069"/>
                      <a:pt x="2702" y="2989"/>
                      <a:pt x="2634" y="2908"/>
                    </a:cubicBezTo>
                    <a:cubicBezTo>
                      <a:pt x="2400" y="2652"/>
                      <a:pt x="2081" y="2490"/>
                      <a:pt x="1779" y="2345"/>
                    </a:cubicBezTo>
                    <a:cubicBezTo>
                      <a:pt x="1494" y="2201"/>
                      <a:pt x="1209" y="2056"/>
                      <a:pt x="958" y="1863"/>
                    </a:cubicBezTo>
                    <a:cubicBezTo>
                      <a:pt x="706" y="1686"/>
                      <a:pt x="489" y="1477"/>
                      <a:pt x="269" y="1252"/>
                    </a:cubicBezTo>
                    <a:cubicBezTo>
                      <a:pt x="186" y="1155"/>
                      <a:pt x="85" y="1059"/>
                      <a:pt x="1" y="946"/>
                    </a:cubicBezTo>
                    <a:cubicBezTo>
                      <a:pt x="170" y="850"/>
                      <a:pt x="336" y="753"/>
                      <a:pt x="488" y="623"/>
                    </a:cubicBezTo>
                    <a:cubicBezTo>
                      <a:pt x="722" y="606"/>
                      <a:pt x="941" y="802"/>
                      <a:pt x="1124" y="946"/>
                    </a:cubicBezTo>
                    <a:cubicBezTo>
                      <a:pt x="1259" y="1043"/>
                      <a:pt x="1392" y="1155"/>
                      <a:pt x="1561" y="1202"/>
                    </a:cubicBezTo>
                    <a:cubicBezTo>
                      <a:pt x="1745" y="1283"/>
                      <a:pt x="1946" y="1299"/>
                      <a:pt x="2147" y="1283"/>
                    </a:cubicBezTo>
                    <a:cubicBezTo>
                      <a:pt x="2331" y="1283"/>
                      <a:pt x="2516" y="1266"/>
                      <a:pt x="2701" y="1235"/>
                    </a:cubicBezTo>
                    <a:cubicBezTo>
                      <a:pt x="2701" y="1847"/>
                      <a:pt x="2750" y="2441"/>
                      <a:pt x="2868" y="3037"/>
                    </a:cubicBezTo>
                    <a:cubicBezTo>
                      <a:pt x="2885" y="3069"/>
                      <a:pt x="2885" y="3102"/>
                      <a:pt x="2901" y="3134"/>
                    </a:cubicBezTo>
                    <a:cubicBezTo>
                      <a:pt x="2872" y="3135"/>
                      <a:pt x="2837" y="3151"/>
                      <a:pt x="2803" y="3151"/>
                    </a:cubicBezTo>
                    <a:close/>
                    <a:moveTo>
                      <a:pt x="17677" y="3472"/>
                    </a:moveTo>
                    <a:lnTo>
                      <a:pt x="17677" y="3472"/>
                    </a:lnTo>
                    <a:cubicBezTo>
                      <a:pt x="17409" y="3472"/>
                      <a:pt x="17157" y="3423"/>
                      <a:pt x="16923" y="3376"/>
                    </a:cubicBezTo>
                    <a:cubicBezTo>
                      <a:pt x="16738" y="3328"/>
                      <a:pt x="16554" y="3248"/>
                      <a:pt x="16353" y="3215"/>
                    </a:cubicBezTo>
                    <a:cubicBezTo>
                      <a:pt x="16268" y="3168"/>
                      <a:pt x="16184" y="3119"/>
                      <a:pt x="16100" y="3072"/>
                    </a:cubicBezTo>
                    <a:cubicBezTo>
                      <a:pt x="15966" y="2959"/>
                      <a:pt x="15848" y="2846"/>
                      <a:pt x="15830" y="2670"/>
                    </a:cubicBezTo>
                    <a:cubicBezTo>
                      <a:pt x="15780" y="2461"/>
                      <a:pt x="15881" y="2220"/>
                      <a:pt x="15949" y="2026"/>
                    </a:cubicBezTo>
                    <a:cubicBezTo>
                      <a:pt x="16051" y="1769"/>
                      <a:pt x="16150" y="1527"/>
                      <a:pt x="16234" y="1287"/>
                    </a:cubicBezTo>
                    <a:cubicBezTo>
                      <a:pt x="16336" y="948"/>
                      <a:pt x="16418" y="609"/>
                      <a:pt x="16468" y="257"/>
                    </a:cubicBezTo>
                    <a:cubicBezTo>
                      <a:pt x="16502" y="257"/>
                      <a:pt x="16535" y="241"/>
                      <a:pt x="16570" y="225"/>
                    </a:cubicBezTo>
                    <a:cubicBezTo>
                      <a:pt x="16704" y="177"/>
                      <a:pt x="16855" y="144"/>
                      <a:pt x="16988" y="113"/>
                    </a:cubicBezTo>
                    <a:cubicBezTo>
                      <a:pt x="17290" y="48"/>
                      <a:pt x="17591" y="0"/>
                      <a:pt x="17911" y="0"/>
                    </a:cubicBezTo>
                    <a:cubicBezTo>
                      <a:pt x="18196" y="0"/>
                      <a:pt x="18498" y="33"/>
                      <a:pt x="18782" y="98"/>
                    </a:cubicBezTo>
                    <a:cubicBezTo>
                      <a:pt x="18933" y="145"/>
                      <a:pt x="19067" y="178"/>
                      <a:pt x="19201" y="227"/>
                    </a:cubicBezTo>
                    <a:cubicBezTo>
                      <a:pt x="19301" y="258"/>
                      <a:pt x="19401" y="307"/>
                      <a:pt x="19503" y="291"/>
                    </a:cubicBezTo>
                    <a:cubicBezTo>
                      <a:pt x="19519" y="532"/>
                      <a:pt x="19553" y="772"/>
                      <a:pt x="19603" y="1014"/>
                    </a:cubicBezTo>
                    <a:cubicBezTo>
                      <a:pt x="19669" y="1256"/>
                      <a:pt x="19721" y="1512"/>
                      <a:pt x="19754" y="1753"/>
                    </a:cubicBezTo>
                    <a:cubicBezTo>
                      <a:pt x="19787" y="1946"/>
                      <a:pt x="19804" y="2172"/>
                      <a:pt x="19787" y="2380"/>
                    </a:cubicBezTo>
                    <a:cubicBezTo>
                      <a:pt x="19673" y="3263"/>
                      <a:pt x="18431" y="3505"/>
                      <a:pt x="17677" y="347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 name="Google Shape;386;p8"/>
              <p:cNvSpPr/>
              <p:nvPr/>
            </p:nvSpPr>
            <p:spPr>
              <a:xfrm>
                <a:off x="6027065" y="5178586"/>
                <a:ext cx="537511" cy="127814"/>
              </a:xfrm>
              <a:custGeom>
                <a:avLst/>
                <a:gdLst/>
                <a:ahLst/>
                <a:cxnLst/>
                <a:rect l="l" t="t" r="r" b="b"/>
                <a:pathLst>
                  <a:path w="17053" h="4055" extrusionOk="0">
                    <a:moveTo>
                      <a:pt x="17003" y="1754"/>
                    </a:moveTo>
                    <a:lnTo>
                      <a:pt x="17003" y="1754"/>
                    </a:lnTo>
                    <a:cubicBezTo>
                      <a:pt x="16985" y="1818"/>
                      <a:pt x="16918" y="1899"/>
                      <a:pt x="16835" y="1948"/>
                    </a:cubicBezTo>
                    <a:cubicBezTo>
                      <a:pt x="16716" y="2013"/>
                      <a:pt x="16582" y="2060"/>
                      <a:pt x="16448" y="2092"/>
                    </a:cubicBezTo>
                    <a:cubicBezTo>
                      <a:pt x="16062" y="2205"/>
                      <a:pt x="15677" y="2285"/>
                      <a:pt x="15274" y="2366"/>
                    </a:cubicBezTo>
                    <a:cubicBezTo>
                      <a:pt x="15073" y="2414"/>
                      <a:pt x="14871" y="2445"/>
                      <a:pt x="14653" y="2445"/>
                    </a:cubicBezTo>
                    <a:cubicBezTo>
                      <a:pt x="14552" y="2461"/>
                      <a:pt x="14435" y="2445"/>
                      <a:pt x="14334" y="2461"/>
                    </a:cubicBezTo>
                    <a:cubicBezTo>
                      <a:pt x="14232" y="2461"/>
                      <a:pt x="14166" y="2509"/>
                      <a:pt x="14065" y="2509"/>
                    </a:cubicBezTo>
                    <a:cubicBezTo>
                      <a:pt x="14049" y="2509"/>
                      <a:pt x="14014" y="2509"/>
                      <a:pt x="13997" y="2525"/>
                    </a:cubicBezTo>
                    <a:lnTo>
                      <a:pt x="13915" y="2525"/>
                    </a:lnTo>
                    <a:cubicBezTo>
                      <a:pt x="13881" y="2285"/>
                      <a:pt x="13864" y="2059"/>
                      <a:pt x="13864" y="1817"/>
                    </a:cubicBezTo>
                    <a:cubicBezTo>
                      <a:pt x="13847" y="1624"/>
                      <a:pt x="13847" y="1432"/>
                      <a:pt x="13864" y="1239"/>
                    </a:cubicBezTo>
                    <a:cubicBezTo>
                      <a:pt x="13864" y="982"/>
                      <a:pt x="13881" y="724"/>
                      <a:pt x="13898" y="467"/>
                    </a:cubicBezTo>
                    <a:cubicBezTo>
                      <a:pt x="13981" y="418"/>
                      <a:pt x="14049" y="370"/>
                      <a:pt x="14115" y="338"/>
                    </a:cubicBezTo>
                    <a:cubicBezTo>
                      <a:pt x="14384" y="177"/>
                      <a:pt x="14768" y="0"/>
                      <a:pt x="15105" y="16"/>
                    </a:cubicBezTo>
                    <a:cubicBezTo>
                      <a:pt x="15205" y="96"/>
                      <a:pt x="15307" y="177"/>
                      <a:pt x="15406" y="241"/>
                    </a:cubicBezTo>
                    <a:cubicBezTo>
                      <a:pt x="15826" y="531"/>
                      <a:pt x="16313" y="691"/>
                      <a:pt x="16715" y="997"/>
                    </a:cubicBezTo>
                    <a:cubicBezTo>
                      <a:pt x="16781" y="1061"/>
                      <a:pt x="16849" y="1110"/>
                      <a:pt x="16900" y="1175"/>
                    </a:cubicBezTo>
                    <a:cubicBezTo>
                      <a:pt x="17017" y="1288"/>
                      <a:pt x="17052" y="1416"/>
                      <a:pt x="17052" y="1544"/>
                    </a:cubicBezTo>
                    <a:cubicBezTo>
                      <a:pt x="17053" y="1625"/>
                      <a:pt x="17036" y="1689"/>
                      <a:pt x="17003" y="1754"/>
                    </a:cubicBezTo>
                    <a:close/>
                    <a:moveTo>
                      <a:pt x="4427" y="3427"/>
                    </a:moveTo>
                    <a:lnTo>
                      <a:pt x="4427" y="3427"/>
                    </a:lnTo>
                    <a:cubicBezTo>
                      <a:pt x="4209" y="3764"/>
                      <a:pt x="3722" y="3861"/>
                      <a:pt x="3337" y="3927"/>
                    </a:cubicBezTo>
                    <a:cubicBezTo>
                      <a:pt x="2766" y="4039"/>
                      <a:pt x="2196" y="4055"/>
                      <a:pt x="1626" y="4007"/>
                    </a:cubicBezTo>
                    <a:cubicBezTo>
                      <a:pt x="1358" y="3991"/>
                      <a:pt x="1090" y="3958"/>
                      <a:pt x="822" y="3895"/>
                    </a:cubicBezTo>
                    <a:cubicBezTo>
                      <a:pt x="603" y="3847"/>
                      <a:pt x="368" y="3781"/>
                      <a:pt x="218" y="3636"/>
                    </a:cubicBezTo>
                    <a:cubicBezTo>
                      <a:pt x="50" y="3477"/>
                      <a:pt x="1" y="3235"/>
                      <a:pt x="1" y="3024"/>
                    </a:cubicBezTo>
                    <a:cubicBezTo>
                      <a:pt x="1" y="2880"/>
                      <a:pt x="35" y="2750"/>
                      <a:pt x="67" y="2622"/>
                    </a:cubicBezTo>
                    <a:cubicBezTo>
                      <a:pt x="84" y="2525"/>
                      <a:pt x="117" y="2429"/>
                      <a:pt x="117" y="2349"/>
                    </a:cubicBezTo>
                    <a:cubicBezTo>
                      <a:pt x="117" y="2333"/>
                      <a:pt x="117" y="2315"/>
                      <a:pt x="100" y="2299"/>
                    </a:cubicBezTo>
                    <a:lnTo>
                      <a:pt x="100" y="2299"/>
                    </a:lnTo>
                    <a:cubicBezTo>
                      <a:pt x="133" y="2156"/>
                      <a:pt x="167" y="2012"/>
                      <a:pt x="183" y="1866"/>
                    </a:cubicBezTo>
                    <a:cubicBezTo>
                      <a:pt x="217" y="1754"/>
                      <a:pt x="232" y="1641"/>
                      <a:pt x="249" y="1528"/>
                    </a:cubicBezTo>
                    <a:cubicBezTo>
                      <a:pt x="569" y="1110"/>
                      <a:pt x="1088" y="853"/>
                      <a:pt x="1626" y="788"/>
                    </a:cubicBezTo>
                    <a:cubicBezTo>
                      <a:pt x="2295" y="691"/>
                      <a:pt x="2967" y="901"/>
                      <a:pt x="3520" y="1224"/>
                    </a:cubicBezTo>
                    <a:cubicBezTo>
                      <a:pt x="3588" y="1256"/>
                      <a:pt x="3639" y="1304"/>
                      <a:pt x="3705" y="1335"/>
                    </a:cubicBezTo>
                    <a:cubicBezTo>
                      <a:pt x="3739" y="1416"/>
                      <a:pt x="3772" y="1495"/>
                      <a:pt x="3807" y="1578"/>
                    </a:cubicBezTo>
                    <a:cubicBezTo>
                      <a:pt x="3973" y="1898"/>
                      <a:pt x="4125" y="2236"/>
                      <a:pt x="4377" y="2509"/>
                    </a:cubicBezTo>
                    <a:cubicBezTo>
                      <a:pt x="4477" y="2816"/>
                      <a:pt x="4611" y="3137"/>
                      <a:pt x="4427" y="342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 name="Google Shape;387;p8"/>
              <p:cNvSpPr/>
              <p:nvPr/>
            </p:nvSpPr>
            <p:spPr>
              <a:xfrm>
                <a:off x="6306131" y="4934669"/>
                <a:ext cx="76089" cy="204880"/>
              </a:xfrm>
              <a:custGeom>
                <a:avLst/>
                <a:gdLst/>
                <a:ahLst/>
                <a:cxnLst/>
                <a:rect l="l" t="t" r="r" b="b"/>
                <a:pathLst>
                  <a:path w="2414" h="6500" extrusionOk="0">
                    <a:moveTo>
                      <a:pt x="554" y="3027"/>
                    </a:moveTo>
                    <a:lnTo>
                      <a:pt x="554" y="3027"/>
                    </a:lnTo>
                    <a:cubicBezTo>
                      <a:pt x="319" y="2110"/>
                      <a:pt x="152" y="1176"/>
                      <a:pt x="0" y="244"/>
                    </a:cubicBezTo>
                    <a:cubicBezTo>
                      <a:pt x="336" y="308"/>
                      <a:pt x="688" y="290"/>
                      <a:pt x="1022" y="260"/>
                    </a:cubicBezTo>
                    <a:cubicBezTo>
                      <a:pt x="1425" y="227"/>
                      <a:pt x="1812" y="164"/>
                      <a:pt x="2196" y="66"/>
                    </a:cubicBezTo>
                    <a:cubicBezTo>
                      <a:pt x="2264" y="50"/>
                      <a:pt x="2348" y="18"/>
                      <a:pt x="2414" y="1"/>
                    </a:cubicBezTo>
                    <a:cubicBezTo>
                      <a:pt x="2365" y="968"/>
                      <a:pt x="2263" y="1917"/>
                      <a:pt x="2129" y="2864"/>
                    </a:cubicBezTo>
                    <a:cubicBezTo>
                      <a:pt x="1978" y="4071"/>
                      <a:pt x="1760" y="5277"/>
                      <a:pt x="1626" y="6500"/>
                    </a:cubicBezTo>
                    <a:cubicBezTo>
                      <a:pt x="1561" y="6307"/>
                      <a:pt x="1509" y="6114"/>
                      <a:pt x="1425" y="5920"/>
                    </a:cubicBezTo>
                    <a:cubicBezTo>
                      <a:pt x="1306" y="5503"/>
                      <a:pt x="1157" y="5099"/>
                      <a:pt x="1022" y="4682"/>
                    </a:cubicBezTo>
                    <a:cubicBezTo>
                      <a:pt x="855" y="4135"/>
                      <a:pt x="703" y="3574"/>
                      <a:pt x="554" y="3027"/>
                    </a:cubicBezTo>
                    <a:close/>
                  </a:path>
                </a:pathLst>
              </a:custGeom>
              <a:solidFill>
                <a:srgbClr val="D888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 name="Google Shape;388;p8"/>
              <p:cNvSpPr/>
              <p:nvPr/>
            </p:nvSpPr>
            <p:spPr>
              <a:xfrm>
                <a:off x="6371130" y="5258180"/>
                <a:ext cx="85104" cy="58848"/>
              </a:xfrm>
              <a:custGeom>
                <a:avLst/>
                <a:gdLst/>
                <a:ahLst/>
                <a:cxnLst/>
                <a:rect l="l" t="t" r="r" b="b"/>
                <a:pathLst>
                  <a:path w="2700" h="1867" extrusionOk="0">
                    <a:moveTo>
                      <a:pt x="117" y="1175"/>
                    </a:moveTo>
                    <a:lnTo>
                      <a:pt x="117" y="1175"/>
                    </a:lnTo>
                    <a:cubicBezTo>
                      <a:pt x="67" y="839"/>
                      <a:pt x="18" y="484"/>
                      <a:pt x="1" y="130"/>
                    </a:cubicBezTo>
                    <a:lnTo>
                      <a:pt x="1" y="50"/>
                    </a:lnTo>
                    <a:cubicBezTo>
                      <a:pt x="1" y="50"/>
                      <a:pt x="18" y="50"/>
                      <a:pt x="32" y="33"/>
                    </a:cubicBezTo>
                    <a:cubicBezTo>
                      <a:pt x="67" y="33"/>
                      <a:pt x="84" y="17"/>
                      <a:pt x="117" y="0"/>
                    </a:cubicBezTo>
                    <a:cubicBezTo>
                      <a:pt x="218" y="33"/>
                      <a:pt x="318" y="64"/>
                      <a:pt x="402" y="80"/>
                    </a:cubicBezTo>
                    <a:cubicBezTo>
                      <a:pt x="670" y="144"/>
                      <a:pt x="938" y="193"/>
                      <a:pt x="1206" y="208"/>
                    </a:cubicBezTo>
                    <a:cubicBezTo>
                      <a:pt x="1458" y="224"/>
                      <a:pt x="1726" y="224"/>
                      <a:pt x="1994" y="193"/>
                    </a:cubicBezTo>
                    <a:cubicBezTo>
                      <a:pt x="2129" y="177"/>
                      <a:pt x="2314" y="160"/>
                      <a:pt x="2480" y="113"/>
                    </a:cubicBezTo>
                    <a:cubicBezTo>
                      <a:pt x="2480" y="257"/>
                      <a:pt x="2514" y="418"/>
                      <a:pt x="2531" y="561"/>
                    </a:cubicBezTo>
                    <a:lnTo>
                      <a:pt x="2531" y="561"/>
                    </a:lnTo>
                    <a:cubicBezTo>
                      <a:pt x="2564" y="835"/>
                      <a:pt x="2615" y="1108"/>
                      <a:pt x="2699" y="1383"/>
                    </a:cubicBezTo>
                    <a:cubicBezTo>
                      <a:pt x="2314" y="1271"/>
                      <a:pt x="1845" y="1383"/>
                      <a:pt x="1525" y="1575"/>
                    </a:cubicBezTo>
                    <a:cubicBezTo>
                      <a:pt x="1290" y="1704"/>
                      <a:pt x="1123" y="1866"/>
                      <a:pt x="822" y="1849"/>
                    </a:cubicBezTo>
                    <a:cubicBezTo>
                      <a:pt x="704" y="1849"/>
                      <a:pt x="571" y="1816"/>
                      <a:pt x="452" y="1785"/>
                    </a:cubicBezTo>
                    <a:cubicBezTo>
                      <a:pt x="368" y="1752"/>
                      <a:pt x="286" y="1721"/>
                      <a:pt x="217" y="1705"/>
                    </a:cubicBezTo>
                    <a:cubicBezTo>
                      <a:pt x="168" y="1529"/>
                      <a:pt x="134" y="1352"/>
                      <a:pt x="117" y="1175"/>
                    </a:cubicBezTo>
                    <a:close/>
                  </a:path>
                </a:pathLst>
              </a:custGeom>
              <a:solidFill>
                <a:srgbClr val="D888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 name="Google Shape;389;p8"/>
              <p:cNvSpPr/>
              <p:nvPr/>
            </p:nvSpPr>
            <p:spPr>
              <a:xfrm>
                <a:off x="6511246" y="5065517"/>
                <a:ext cx="68178" cy="71960"/>
              </a:xfrm>
              <a:custGeom>
                <a:avLst/>
                <a:gdLst/>
                <a:ahLst/>
                <a:cxnLst/>
                <a:rect l="l" t="t" r="r" b="b"/>
                <a:pathLst>
                  <a:path w="2163" h="2283" extrusionOk="0">
                    <a:moveTo>
                      <a:pt x="553" y="998"/>
                    </a:moveTo>
                    <a:lnTo>
                      <a:pt x="553" y="998"/>
                    </a:lnTo>
                    <a:cubicBezTo>
                      <a:pt x="621" y="868"/>
                      <a:pt x="688" y="740"/>
                      <a:pt x="720" y="612"/>
                    </a:cubicBezTo>
                    <a:cubicBezTo>
                      <a:pt x="771" y="597"/>
                      <a:pt x="804" y="565"/>
                      <a:pt x="804" y="515"/>
                    </a:cubicBezTo>
                    <a:cubicBezTo>
                      <a:pt x="821" y="403"/>
                      <a:pt x="872" y="291"/>
                      <a:pt x="872" y="161"/>
                    </a:cubicBezTo>
                    <a:cubicBezTo>
                      <a:pt x="889" y="113"/>
                      <a:pt x="889" y="64"/>
                      <a:pt x="889" y="0"/>
                    </a:cubicBezTo>
                    <a:cubicBezTo>
                      <a:pt x="973" y="33"/>
                      <a:pt x="1072" y="49"/>
                      <a:pt x="1174" y="64"/>
                    </a:cubicBezTo>
                    <a:cubicBezTo>
                      <a:pt x="1324" y="97"/>
                      <a:pt x="1476" y="113"/>
                      <a:pt x="1627" y="129"/>
                    </a:cubicBezTo>
                    <a:cubicBezTo>
                      <a:pt x="1811" y="144"/>
                      <a:pt x="1995" y="144"/>
                      <a:pt x="2163" y="129"/>
                    </a:cubicBezTo>
                    <a:cubicBezTo>
                      <a:pt x="2114" y="643"/>
                      <a:pt x="2029" y="1158"/>
                      <a:pt x="1995" y="1688"/>
                    </a:cubicBezTo>
                    <a:cubicBezTo>
                      <a:pt x="1979" y="1865"/>
                      <a:pt x="1962" y="2058"/>
                      <a:pt x="1962" y="2234"/>
                    </a:cubicBezTo>
                    <a:cubicBezTo>
                      <a:pt x="1711" y="2268"/>
                      <a:pt x="1460" y="2282"/>
                      <a:pt x="1225" y="2282"/>
                    </a:cubicBezTo>
                    <a:cubicBezTo>
                      <a:pt x="1007" y="2282"/>
                      <a:pt x="838" y="2203"/>
                      <a:pt x="672" y="2091"/>
                    </a:cubicBezTo>
                    <a:cubicBezTo>
                      <a:pt x="537" y="1994"/>
                      <a:pt x="404" y="1881"/>
                      <a:pt x="252" y="1800"/>
                    </a:cubicBezTo>
                    <a:cubicBezTo>
                      <a:pt x="169" y="1767"/>
                      <a:pt x="85" y="1735"/>
                      <a:pt x="0" y="1703"/>
                    </a:cubicBezTo>
                    <a:cubicBezTo>
                      <a:pt x="217" y="1498"/>
                      <a:pt x="403" y="1272"/>
                      <a:pt x="553" y="998"/>
                    </a:cubicBezTo>
                    <a:close/>
                  </a:path>
                </a:pathLst>
              </a:custGeom>
              <a:solidFill>
                <a:srgbClr val="D888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 name="Google Shape;390;p8"/>
              <p:cNvSpPr/>
              <p:nvPr/>
            </p:nvSpPr>
            <p:spPr>
              <a:xfrm>
                <a:off x="6467304" y="5146150"/>
                <a:ext cx="25405" cy="31425"/>
              </a:xfrm>
              <a:custGeom>
                <a:avLst/>
                <a:gdLst/>
                <a:ahLst/>
                <a:cxnLst/>
                <a:rect l="l" t="t" r="r" b="b"/>
                <a:pathLst>
                  <a:path w="806" h="997" extrusionOk="0">
                    <a:moveTo>
                      <a:pt x="69" y="499"/>
                    </a:moveTo>
                    <a:lnTo>
                      <a:pt x="69" y="499"/>
                    </a:lnTo>
                    <a:cubicBezTo>
                      <a:pt x="101" y="338"/>
                      <a:pt x="135" y="161"/>
                      <a:pt x="168" y="0"/>
                    </a:cubicBezTo>
                    <a:lnTo>
                      <a:pt x="168" y="0"/>
                    </a:lnTo>
                    <a:cubicBezTo>
                      <a:pt x="337" y="272"/>
                      <a:pt x="555" y="531"/>
                      <a:pt x="806" y="755"/>
                    </a:cubicBezTo>
                    <a:cubicBezTo>
                      <a:pt x="620" y="771"/>
                      <a:pt x="453" y="804"/>
                      <a:pt x="286" y="868"/>
                    </a:cubicBezTo>
                    <a:cubicBezTo>
                      <a:pt x="184" y="916"/>
                      <a:pt x="84" y="948"/>
                      <a:pt x="0" y="996"/>
                    </a:cubicBezTo>
                    <a:cubicBezTo>
                      <a:pt x="19" y="836"/>
                      <a:pt x="52" y="660"/>
                      <a:pt x="69" y="499"/>
                    </a:cubicBezTo>
                    <a:close/>
                  </a:path>
                </a:pathLst>
              </a:custGeom>
              <a:solidFill>
                <a:srgbClr val="D888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 name="Google Shape;391;p8"/>
              <p:cNvSpPr/>
              <p:nvPr/>
            </p:nvSpPr>
            <p:spPr>
              <a:xfrm>
                <a:off x="6369932" y="4682777"/>
                <a:ext cx="325255" cy="570985"/>
              </a:xfrm>
              <a:custGeom>
                <a:avLst/>
                <a:gdLst/>
                <a:ahLst/>
                <a:cxnLst/>
                <a:rect l="l" t="t" r="r" b="b"/>
                <a:pathLst>
                  <a:path w="10319" h="18115" extrusionOk="0">
                    <a:moveTo>
                      <a:pt x="8273" y="934"/>
                    </a:moveTo>
                    <a:lnTo>
                      <a:pt x="8273" y="934"/>
                    </a:lnTo>
                    <a:cubicBezTo>
                      <a:pt x="8290" y="934"/>
                      <a:pt x="8322" y="934"/>
                      <a:pt x="8339" y="918"/>
                    </a:cubicBezTo>
                    <a:cubicBezTo>
                      <a:pt x="8372" y="918"/>
                      <a:pt x="8390" y="918"/>
                      <a:pt x="8424" y="901"/>
                    </a:cubicBezTo>
                    <a:cubicBezTo>
                      <a:pt x="8726" y="852"/>
                      <a:pt x="9028" y="788"/>
                      <a:pt x="9329" y="724"/>
                    </a:cubicBezTo>
                    <a:cubicBezTo>
                      <a:pt x="9364" y="934"/>
                      <a:pt x="9530" y="1142"/>
                      <a:pt x="9699" y="1287"/>
                    </a:cubicBezTo>
                    <a:cubicBezTo>
                      <a:pt x="9733" y="1336"/>
                      <a:pt x="9782" y="1368"/>
                      <a:pt x="9849" y="1415"/>
                    </a:cubicBezTo>
                    <a:cubicBezTo>
                      <a:pt x="9967" y="1512"/>
                      <a:pt x="10117" y="1593"/>
                      <a:pt x="10269" y="1576"/>
                    </a:cubicBezTo>
                    <a:cubicBezTo>
                      <a:pt x="10303" y="2380"/>
                      <a:pt x="10318" y="3168"/>
                      <a:pt x="10303" y="3975"/>
                    </a:cubicBezTo>
                    <a:lnTo>
                      <a:pt x="10303" y="4602"/>
                    </a:lnTo>
                    <a:cubicBezTo>
                      <a:pt x="10303" y="5132"/>
                      <a:pt x="10285" y="5647"/>
                      <a:pt x="10269" y="6177"/>
                    </a:cubicBezTo>
                    <a:cubicBezTo>
                      <a:pt x="10235" y="6901"/>
                      <a:pt x="10202" y="7609"/>
                      <a:pt x="10252" y="8333"/>
                    </a:cubicBezTo>
                    <a:lnTo>
                      <a:pt x="10252" y="8366"/>
                    </a:lnTo>
                    <a:cubicBezTo>
                      <a:pt x="10218" y="8814"/>
                      <a:pt x="10168" y="9250"/>
                      <a:pt x="10133" y="9700"/>
                    </a:cubicBezTo>
                    <a:cubicBezTo>
                      <a:pt x="10066" y="10601"/>
                      <a:pt x="9982" y="11502"/>
                      <a:pt x="9933" y="12402"/>
                    </a:cubicBezTo>
                    <a:cubicBezTo>
                      <a:pt x="9882" y="13271"/>
                      <a:pt x="9832" y="14155"/>
                      <a:pt x="9798" y="15040"/>
                    </a:cubicBezTo>
                    <a:cubicBezTo>
                      <a:pt x="9765" y="15844"/>
                      <a:pt x="9765" y="16634"/>
                      <a:pt x="9849" y="17438"/>
                    </a:cubicBezTo>
                    <a:cubicBezTo>
                      <a:pt x="9849" y="17535"/>
                      <a:pt x="9865" y="17646"/>
                      <a:pt x="9882" y="17743"/>
                    </a:cubicBezTo>
                    <a:cubicBezTo>
                      <a:pt x="9714" y="17775"/>
                      <a:pt x="9530" y="17839"/>
                      <a:pt x="9364" y="17855"/>
                    </a:cubicBezTo>
                    <a:cubicBezTo>
                      <a:pt x="9129" y="17887"/>
                      <a:pt x="8895" y="17903"/>
                      <a:pt x="8676" y="17903"/>
                    </a:cubicBezTo>
                    <a:cubicBezTo>
                      <a:pt x="8441" y="17887"/>
                      <a:pt x="8207" y="17871"/>
                      <a:pt x="7972" y="17839"/>
                    </a:cubicBezTo>
                    <a:cubicBezTo>
                      <a:pt x="7872" y="17823"/>
                      <a:pt x="7754" y="17791"/>
                      <a:pt x="7636" y="17775"/>
                    </a:cubicBezTo>
                    <a:cubicBezTo>
                      <a:pt x="7603" y="17759"/>
                      <a:pt x="7585" y="17759"/>
                      <a:pt x="7552" y="17759"/>
                    </a:cubicBezTo>
                    <a:cubicBezTo>
                      <a:pt x="7469" y="17519"/>
                      <a:pt x="7402" y="17260"/>
                      <a:pt x="7335" y="17019"/>
                    </a:cubicBezTo>
                    <a:cubicBezTo>
                      <a:pt x="7300" y="16891"/>
                      <a:pt x="7267" y="16761"/>
                      <a:pt x="7233" y="16632"/>
                    </a:cubicBezTo>
                    <a:cubicBezTo>
                      <a:pt x="7216" y="16569"/>
                      <a:pt x="7201" y="16504"/>
                      <a:pt x="7201" y="16439"/>
                    </a:cubicBezTo>
                    <a:cubicBezTo>
                      <a:pt x="7067" y="15827"/>
                      <a:pt x="7015" y="15233"/>
                      <a:pt x="7015" y="14606"/>
                    </a:cubicBezTo>
                    <a:cubicBezTo>
                      <a:pt x="7015" y="14509"/>
                      <a:pt x="7031" y="14396"/>
                      <a:pt x="7031" y="14283"/>
                    </a:cubicBezTo>
                    <a:cubicBezTo>
                      <a:pt x="7031" y="14203"/>
                      <a:pt x="7048" y="14122"/>
                      <a:pt x="7048" y="14026"/>
                    </a:cubicBezTo>
                    <a:cubicBezTo>
                      <a:pt x="7098" y="13415"/>
                      <a:pt x="7199" y="12821"/>
                      <a:pt x="7266" y="12209"/>
                    </a:cubicBezTo>
                    <a:cubicBezTo>
                      <a:pt x="7282" y="12097"/>
                      <a:pt x="7299" y="12000"/>
                      <a:pt x="7299" y="11887"/>
                    </a:cubicBezTo>
                    <a:cubicBezTo>
                      <a:pt x="7316" y="11823"/>
                      <a:pt x="7316" y="11774"/>
                      <a:pt x="7333" y="11710"/>
                    </a:cubicBezTo>
                    <a:cubicBezTo>
                      <a:pt x="7333" y="11597"/>
                      <a:pt x="7350" y="11485"/>
                      <a:pt x="7366" y="11372"/>
                    </a:cubicBezTo>
                    <a:cubicBezTo>
                      <a:pt x="7366" y="11180"/>
                      <a:pt x="7384" y="10970"/>
                      <a:pt x="7384" y="10776"/>
                    </a:cubicBezTo>
                    <a:cubicBezTo>
                      <a:pt x="7401" y="10085"/>
                      <a:pt x="7316" y="9394"/>
                      <a:pt x="7182" y="8702"/>
                    </a:cubicBezTo>
                    <a:cubicBezTo>
                      <a:pt x="7081" y="8220"/>
                      <a:pt x="6947" y="7736"/>
                      <a:pt x="6796" y="7255"/>
                    </a:cubicBezTo>
                    <a:cubicBezTo>
                      <a:pt x="6712" y="7014"/>
                      <a:pt x="6645" y="6771"/>
                      <a:pt x="6543" y="6548"/>
                    </a:cubicBezTo>
                    <a:cubicBezTo>
                      <a:pt x="6475" y="6355"/>
                      <a:pt x="6426" y="6161"/>
                      <a:pt x="6325" y="5967"/>
                    </a:cubicBezTo>
                    <a:lnTo>
                      <a:pt x="6325" y="5951"/>
                    </a:lnTo>
                    <a:cubicBezTo>
                      <a:pt x="6291" y="5775"/>
                      <a:pt x="6241" y="5614"/>
                      <a:pt x="6208" y="5453"/>
                    </a:cubicBezTo>
                    <a:cubicBezTo>
                      <a:pt x="6142" y="5130"/>
                      <a:pt x="6073" y="4826"/>
                      <a:pt x="5990" y="4503"/>
                    </a:cubicBezTo>
                    <a:cubicBezTo>
                      <a:pt x="5941" y="4342"/>
                      <a:pt x="5907" y="4181"/>
                      <a:pt x="5855" y="4022"/>
                    </a:cubicBezTo>
                    <a:cubicBezTo>
                      <a:pt x="5837" y="3958"/>
                      <a:pt x="5821" y="3909"/>
                      <a:pt x="5805" y="3845"/>
                    </a:cubicBezTo>
                    <a:cubicBezTo>
                      <a:pt x="5805" y="3765"/>
                      <a:pt x="5822" y="3684"/>
                      <a:pt x="5837" y="3604"/>
                    </a:cubicBezTo>
                    <a:cubicBezTo>
                      <a:pt x="5870" y="3427"/>
                      <a:pt x="5921" y="3248"/>
                      <a:pt x="5989" y="3089"/>
                    </a:cubicBezTo>
                    <a:cubicBezTo>
                      <a:pt x="6005" y="3074"/>
                      <a:pt x="6039" y="3058"/>
                      <a:pt x="6056" y="3025"/>
                    </a:cubicBezTo>
                    <a:cubicBezTo>
                      <a:pt x="6273" y="2848"/>
                      <a:pt x="6659" y="2751"/>
                      <a:pt x="6777" y="2461"/>
                    </a:cubicBezTo>
                    <a:cubicBezTo>
                      <a:pt x="6810" y="2382"/>
                      <a:pt x="6743" y="2301"/>
                      <a:pt x="6660" y="2285"/>
                    </a:cubicBezTo>
                    <a:cubicBezTo>
                      <a:pt x="6492" y="2238"/>
                      <a:pt x="6308" y="2318"/>
                      <a:pt x="6158" y="2397"/>
                    </a:cubicBezTo>
                    <a:cubicBezTo>
                      <a:pt x="5990" y="2477"/>
                      <a:pt x="5838" y="2574"/>
                      <a:pt x="5704" y="2687"/>
                    </a:cubicBezTo>
                    <a:cubicBezTo>
                      <a:pt x="5418" y="2944"/>
                      <a:pt x="5251" y="3251"/>
                      <a:pt x="5218" y="3621"/>
                    </a:cubicBezTo>
                    <a:cubicBezTo>
                      <a:pt x="5201" y="4040"/>
                      <a:pt x="5201" y="4456"/>
                      <a:pt x="5201" y="4876"/>
                    </a:cubicBezTo>
                    <a:cubicBezTo>
                      <a:pt x="5201" y="5085"/>
                      <a:pt x="5185" y="5293"/>
                      <a:pt x="5201" y="5503"/>
                    </a:cubicBezTo>
                    <a:lnTo>
                      <a:pt x="5201" y="5551"/>
                    </a:lnTo>
                    <a:cubicBezTo>
                      <a:pt x="5185" y="5584"/>
                      <a:pt x="5168" y="5631"/>
                      <a:pt x="5168" y="5680"/>
                    </a:cubicBezTo>
                    <a:cubicBezTo>
                      <a:pt x="5168" y="5695"/>
                      <a:pt x="5150" y="5712"/>
                      <a:pt x="5150" y="5728"/>
                    </a:cubicBezTo>
                    <a:cubicBezTo>
                      <a:pt x="5100" y="6002"/>
                      <a:pt x="5051" y="6291"/>
                      <a:pt x="4984" y="6581"/>
                    </a:cubicBezTo>
                    <a:cubicBezTo>
                      <a:pt x="4917" y="6936"/>
                      <a:pt x="4815" y="7303"/>
                      <a:pt x="4716" y="7659"/>
                    </a:cubicBezTo>
                    <a:cubicBezTo>
                      <a:pt x="4682" y="7850"/>
                      <a:pt x="4631" y="8027"/>
                      <a:pt x="4580" y="8204"/>
                    </a:cubicBezTo>
                    <a:cubicBezTo>
                      <a:pt x="4261" y="9315"/>
                      <a:pt x="3894" y="10409"/>
                      <a:pt x="3558" y="11502"/>
                    </a:cubicBezTo>
                    <a:cubicBezTo>
                      <a:pt x="3372" y="12065"/>
                      <a:pt x="3206" y="12628"/>
                      <a:pt x="3055" y="13207"/>
                    </a:cubicBezTo>
                    <a:cubicBezTo>
                      <a:pt x="3039" y="13222"/>
                      <a:pt x="3039" y="13238"/>
                      <a:pt x="3039" y="13255"/>
                    </a:cubicBezTo>
                    <a:cubicBezTo>
                      <a:pt x="2971" y="13465"/>
                      <a:pt x="2921" y="13675"/>
                      <a:pt x="2870" y="13883"/>
                    </a:cubicBezTo>
                    <a:lnTo>
                      <a:pt x="2870" y="13916"/>
                    </a:lnTo>
                    <a:cubicBezTo>
                      <a:pt x="2853" y="14029"/>
                      <a:pt x="2821" y="14126"/>
                      <a:pt x="2804" y="14220"/>
                    </a:cubicBezTo>
                    <a:cubicBezTo>
                      <a:pt x="2754" y="14430"/>
                      <a:pt x="2720" y="14639"/>
                      <a:pt x="2686" y="14833"/>
                    </a:cubicBezTo>
                    <a:cubicBezTo>
                      <a:pt x="2669" y="14865"/>
                      <a:pt x="2669" y="14881"/>
                      <a:pt x="2669" y="14913"/>
                    </a:cubicBezTo>
                    <a:cubicBezTo>
                      <a:pt x="2601" y="15283"/>
                      <a:pt x="2551" y="15652"/>
                      <a:pt x="2517" y="16022"/>
                    </a:cubicBezTo>
                    <a:cubicBezTo>
                      <a:pt x="2500" y="16184"/>
                      <a:pt x="2485" y="16361"/>
                      <a:pt x="2485" y="16522"/>
                    </a:cubicBezTo>
                    <a:cubicBezTo>
                      <a:pt x="2468" y="16666"/>
                      <a:pt x="2468" y="16829"/>
                      <a:pt x="2468" y="16989"/>
                    </a:cubicBezTo>
                    <a:lnTo>
                      <a:pt x="2468" y="17567"/>
                    </a:lnTo>
                    <a:cubicBezTo>
                      <a:pt x="2468" y="17713"/>
                      <a:pt x="2468" y="17857"/>
                      <a:pt x="2485" y="18001"/>
                    </a:cubicBezTo>
                    <a:cubicBezTo>
                      <a:pt x="2333" y="18001"/>
                      <a:pt x="2166" y="18050"/>
                      <a:pt x="2014" y="18081"/>
                    </a:cubicBezTo>
                    <a:cubicBezTo>
                      <a:pt x="1846" y="18097"/>
                      <a:pt x="1679" y="18114"/>
                      <a:pt x="1494" y="18114"/>
                    </a:cubicBezTo>
                    <a:cubicBezTo>
                      <a:pt x="1291" y="18081"/>
                      <a:pt x="1107" y="18034"/>
                      <a:pt x="906" y="17986"/>
                    </a:cubicBezTo>
                    <a:cubicBezTo>
                      <a:pt x="689" y="17921"/>
                      <a:pt x="487" y="17857"/>
                      <a:pt x="269" y="17794"/>
                    </a:cubicBezTo>
                    <a:cubicBezTo>
                      <a:pt x="202" y="17760"/>
                      <a:pt x="150" y="17747"/>
                      <a:pt x="101" y="17730"/>
                    </a:cubicBezTo>
                    <a:cubicBezTo>
                      <a:pt x="67" y="17714"/>
                      <a:pt x="34" y="17697"/>
                      <a:pt x="17" y="17665"/>
                    </a:cubicBezTo>
                    <a:cubicBezTo>
                      <a:pt x="1" y="17263"/>
                      <a:pt x="17" y="16843"/>
                      <a:pt x="34" y="16426"/>
                    </a:cubicBezTo>
                    <a:cubicBezTo>
                      <a:pt x="34" y="16298"/>
                      <a:pt x="51" y="16152"/>
                      <a:pt x="51" y="16025"/>
                    </a:cubicBezTo>
                    <a:cubicBezTo>
                      <a:pt x="101" y="15525"/>
                      <a:pt x="150" y="15028"/>
                      <a:pt x="202" y="14528"/>
                    </a:cubicBezTo>
                    <a:cubicBezTo>
                      <a:pt x="470" y="12293"/>
                      <a:pt x="924" y="10089"/>
                      <a:pt x="974" y="7838"/>
                    </a:cubicBezTo>
                    <a:lnTo>
                      <a:pt x="974" y="7805"/>
                    </a:lnTo>
                    <a:lnTo>
                      <a:pt x="974" y="7434"/>
                    </a:lnTo>
                    <a:cubicBezTo>
                      <a:pt x="974" y="7354"/>
                      <a:pt x="974" y="7257"/>
                      <a:pt x="957" y="7163"/>
                    </a:cubicBezTo>
                    <a:lnTo>
                      <a:pt x="957" y="7130"/>
                    </a:lnTo>
                    <a:lnTo>
                      <a:pt x="957" y="6920"/>
                    </a:lnTo>
                    <a:cubicBezTo>
                      <a:pt x="957" y="6792"/>
                      <a:pt x="940" y="6646"/>
                      <a:pt x="940" y="6518"/>
                    </a:cubicBezTo>
                    <a:cubicBezTo>
                      <a:pt x="924" y="6325"/>
                      <a:pt x="906" y="6149"/>
                      <a:pt x="889" y="5972"/>
                    </a:cubicBezTo>
                    <a:cubicBezTo>
                      <a:pt x="822" y="5505"/>
                      <a:pt x="738" y="5038"/>
                      <a:pt x="587" y="4604"/>
                    </a:cubicBezTo>
                    <a:cubicBezTo>
                      <a:pt x="570" y="3993"/>
                      <a:pt x="520" y="3366"/>
                      <a:pt x="520" y="2754"/>
                    </a:cubicBezTo>
                    <a:cubicBezTo>
                      <a:pt x="520" y="2481"/>
                      <a:pt x="536" y="2191"/>
                      <a:pt x="536" y="1917"/>
                    </a:cubicBezTo>
                    <a:cubicBezTo>
                      <a:pt x="703" y="1934"/>
                      <a:pt x="888" y="1885"/>
                      <a:pt x="1039" y="1837"/>
                    </a:cubicBezTo>
                    <a:cubicBezTo>
                      <a:pt x="1240" y="1774"/>
                      <a:pt x="1457" y="1691"/>
                      <a:pt x="1642" y="1564"/>
                    </a:cubicBezTo>
                    <a:cubicBezTo>
                      <a:pt x="1776" y="1484"/>
                      <a:pt x="1927" y="1370"/>
                      <a:pt x="2044" y="1241"/>
                    </a:cubicBezTo>
                    <a:cubicBezTo>
                      <a:pt x="2212" y="1064"/>
                      <a:pt x="2346" y="855"/>
                      <a:pt x="2413" y="614"/>
                    </a:cubicBezTo>
                    <a:cubicBezTo>
                      <a:pt x="2413" y="614"/>
                      <a:pt x="2430" y="614"/>
                      <a:pt x="2430" y="597"/>
                    </a:cubicBezTo>
                    <a:cubicBezTo>
                      <a:pt x="2498" y="630"/>
                      <a:pt x="2564" y="646"/>
                      <a:pt x="2648" y="662"/>
                    </a:cubicBezTo>
                    <a:cubicBezTo>
                      <a:pt x="3168" y="789"/>
                      <a:pt x="3704" y="902"/>
                      <a:pt x="4243" y="983"/>
                    </a:cubicBezTo>
                    <a:lnTo>
                      <a:pt x="4292" y="983"/>
                    </a:lnTo>
                    <a:cubicBezTo>
                      <a:pt x="4359" y="999"/>
                      <a:pt x="4443" y="1015"/>
                      <a:pt x="4511" y="1015"/>
                    </a:cubicBezTo>
                    <a:cubicBezTo>
                      <a:pt x="4593" y="1032"/>
                      <a:pt x="4678" y="1032"/>
                      <a:pt x="4746" y="1047"/>
                    </a:cubicBezTo>
                    <a:cubicBezTo>
                      <a:pt x="4847" y="1063"/>
                      <a:pt x="4946" y="1063"/>
                      <a:pt x="5031" y="1079"/>
                    </a:cubicBezTo>
                    <a:cubicBezTo>
                      <a:pt x="6126" y="1158"/>
                      <a:pt x="7199" y="1111"/>
                      <a:pt x="8273" y="934"/>
                    </a:cubicBezTo>
                    <a:close/>
                    <a:moveTo>
                      <a:pt x="10252" y="1222"/>
                    </a:moveTo>
                    <a:lnTo>
                      <a:pt x="10252" y="1222"/>
                    </a:lnTo>
                    <a:cubicBezTo>
                      <a:pt x="10151" y="1142"/>
                      <a:pt x="10016" y="1094"/>
                      <a:pt x="9933" y="1029"/>
                    </a:cubicBezTo>
                    <a:cubicBezTo>
                      <a:pt x="9882" y="981"/>
                      <a:pt x="9832" y="948"/>
                      <a:pt x="9781" y="884"/>
                    </a:cubicBezTo>
                    <a:cubicBezTo>
                      <a:pt x="9714" y="818"/>
                      <a:pt x="9662" y="738"/>
                      <a:pt x="9596" y="658"/>
                    </a:cubicBezTo>
                    <a:cubicBezTo>
                      <a:pt x="9648" y="643"/>
                      <a:pt x="9697" y="627"/>
                      <a:pt x="9747" y="627"/>
                    </a:cubicBezTo>
                    <a:cubicBezTo>
                      <a:pt x="9898" y="578"/>
                      <a:pt x="10065" y="530"/>
                      <a:pt x="10216" y="481"/>
                    </a:cubicBezTo>
                    <a:cubicBezTo>
                      <a:pt x="10235" y="723"/>
                      <a:pt x="10252" y="965"/>
                      <a:pt x="10252" y="1222"/>
                    </a:cubicBezTo>
                    <a:close/>
                    <a:moveTo>
                      <a:pt x="2101" y="771"/>
                    </a:moveTo>
                    <a:lnTo>
                      <a:pt x="2101" y="771"/>
                    </a:lnTo>
                    <a:cubicBezTo>
                      <a:pt x="1917" y="997"/>
                      <a:pt x="1716" y="1191"/>
                      <a:pt x="1464" y="1335"/>
                    </a:cubicBezTo>
                    <a:cubicBezTo>
                      <a:pt x="1295" y="1431"/>
                      <a:pt x="1129" y="1512"/>
                      <a:pt x="943" y="1559"/>
                    </a:cubicBezTo>
                    <a:cubicBezTo>
                      <a:pt x="826" y="1592"/>
                      <a:pt x="675" y="1592"/>
                      <a:pt x="557" y="1624"/>
                    </a:cubicBezTo>
                    <a:cubicBezTo>
                      <a:pt x="591" y="1093"/>
                      <a:pt x="624" y="545"/>
                      <a:pt x="675" y="16"/>
                    </a:cubicBezTo>
                    <a:lnTo>
                      <a:pt x="675" y="0"/>
                    </a:lnTo>
                    <a:cubicBezTo>
                      <a:pt x="1161" y="210"/>
                      <a:pt x="1648" y="370"/>
                      <a:pt x="2134" y="514"/>
                    </a:cubicBezTo>
                    <a:cubicBezTo>
                      <a:pt x="2118" y="594"/>
                      <a:pt x="2118" y="691"/>
                      <a:pt x="2101" y="77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 name="Google Shape;392;p8"/>
              <p:cNvSpPr/>
              <p:nvPr/>
            </p:nvSpPr>
            <p:spPr>
              <a:xfrm>
                <a:off x="6094207" y="4433406"/>
                <a:ext cx="271104" cy="211846"/>
              </a:xfrm>
              <a:custGeom>
                <a:avLst/>
                <a:gdLst/>
                <a:ahLst/>
                <a:cxnLst/>
                <a:rect l="l" t="t" r="r" b="b"/>
                <a:pathLst>
                  <a:path w="8601" h="6721" extrusionOk="0">
                    <a:moveTo>
                      <a:pt x="8518" y="1542"/>
                    </a:moveTo>
                    <a:lnTo>
                      <a:pt x="8518" y="1542"/>
                    </a:lnTo>
                    <a:cubicBezTo>
                      <a:pt x="8535" y="1574"/>
                      <a:pt x="8567" y="1606"/>
                      <a:pt x="8601" y="1655"/>
                    </a:cubicBezTo>
                    <a:cubicBezTo>
                      <a:pt x="8349" y="1896"/>
                      <a:pt x="8098" y="2137"/>
                      <a:pt x="7847" y="2362"/>
                    </a:cubicBezTo>
                    <a:cubicBezTo>
                      <a:pt x="7160" y="2990"/>
                      <a:pt x="6421" y="3553"/>
                      <a:pt x="5633" y="4067"/>
                    </a:cubicBezTo>
                    <a:cubicBezTo>
                      <a:pt x="5415" y="4211"/>
                      <a:pt x="5181" y="4355"/>
                      <a:pt x="4945" y="4501"/>
                    </a:cubicBezTo>
                    <a:cubicBezTo>
                      <a:pt x="4829" y="4565"/>
                      <a:pt x="4712" y="4631"/>
                      <a:pt x="4611" y="4695"/>
                    </a:cubicBezTo>
                    <a:cubicBezTo>
                      <a:pt x="4475" y="4775"/>
                      <a:pt x="4309" y="4854"/>
                      <a:pt x="4292" y="5015"/>
                    </a:cubicBezTo>
                    <a:lnTo>
                      <a:pt x="4292" y="5032"/>
                    </a:lnTo>
                    <a:cubicBezTo>
                      <a:pt x="4258" y="5064"/>
                      <a:pt x="4242" y="5079"/>
                      <a:pt x="4225" y="5112"/>
                    </a:cubicBezTo>
                    <a:cubicBezTo>
                      <a:pt x="4056" y="5402"/>
                      <a:pt x="3889" y="5689"/>
                      <a:pt x="3722" y="5980"/>
                    </a:cubicBezTo>
                    <a:cubicBezTo>
                      <a:pt x="3637" y="6125"/>
                      <a:pt x="3554" y="6270"/>
                      <a:pt x="3471" y="6414"/>
                    </a:cubicBezTo>
                    <a:cubicBezTo>
                      <a:pt x="3420" y="6511"/>
                      <a:pt x="3369" y="6639"/>
                      <a:pt x="3269" y="6704"/>
                    </a:cubicBezTo>
                    <a:cubicBezTo>
                      <a:pt x="3235" y="6720"/>
                      <a:pt x="3203" y="6704"/>
                      <a:pt x="3168" y="6672"/>
                    </a:cubicBezTo>
                    <a:cubicBezTo>
                      <a:pt x="3101" y="6593"/>
                      <a:pt x="3101" y="6480"/>
                      <a:pt x="3101" y="6384"/>
                    </a:cubicBezTo>
                    <a:cubicBezTo>
                      <a:pt x="3135" y="6062"/>
                      <a:pt x="3336" y="5789"/>
                      <a:pt x="3269" y="5467"/>
                    </a:cubicBezTo>
                    <a:cubicBezTo>
                      <a:pt x="3269" y="5419"/>
                      <a:pt x="3235" y="5387"/>
                      <a:pt x="3201" y="5355"/>
                    </a:cubicBezTo>
                    <a:cubicBezTo>
                      <a:pt x="3167" y="5306"/>
                      <a:pt x="3118" y="5275"/>
                      <a:pt x="3068" y="5258"/>
                    </a:cubicBezTo>
                    <a:cubicBezTo>
                      <a:pt x="2967" y="5242"/>
                      <a:pt x="2867" y="5225"/>
                      <a:pt x="2783" y="5225"/>
                    </a:cubicBezTo>
                    <a:lnTo>
                      <a:pt x="2430" y="5225"/>
                    </a:lnTo>
                    <a:lnTo>
                      <a:pt x="2397" y="5225"/>
                    </a:lnTo>
                    <a:cubicBezTo>
                      <a:pt x="2147" y="5225"/>
                      <a:pt x="1912" y="5225"/>
                      <a:pt x="1677" y="5208"/>
                    </a:cubicBezTo>
                    <a:cubicBezTo>
                      <a:pt x="1240" y="5175"/>
                      <a:pt x="821" y="5128"/>
                      <a:pt x="401" y="5064"/>
                    </a:cubicBezTo>
                    <a:cubicBezTo>
                      <a:pt x="284" y="5032"/>
                      <a:pt x="132" y="5015"/>
                      <a:pt x="33" y="4951"/>
                    </a:cubicBezTo>
                    <a:cubicBezTo>
                      <a:pt x="16" y="4935"/>
                      <a:pt x="0" y="4918"/>
                      <a:pt x="0" y="4872"/>
                    </a:cubicBezTo>
                    <a:lnTo>
                      <a:pt x="0" y="4840"/>
                    </a:lnTo>
                    <a:cubicBezTo>
                      <a:pt x="0" y="4808"/>
                      <a:pt x="16" y="4776"/>
                      <a:pt x="33" y="4743"/>
                    </a:cubicBezTo>
                    <a:cubicBezTo>
                      <a:pt x="201" y="4502"/>
                      <a:pt x="635" y="4502"/>
                      <a:pt x="906" y="4438"/>
                    </a:cubicBezTo>
                    <a:cubicBezTo>
                      <a:pt x="1559" y="4309"/>
                      <a:pt x="2214" y="4069"/>
                      <a:pt x="2800" y="3762"/>
                    </a:cubicBezTo>
                    <a:cubicBezTo>
                      <a:pt x="3405" y="3440"/>
                      <a:pt x="3923" y="3023"/>
                      <a:pt x="4392" y="2556"/>
                    </a:cubicBezTo>
                    <a:cubicBezTo>
                      <a:pt x="4460" y="2492"/>
                      <a:pt x="4527" y="2427"/>
                      <a:pt x="4594" y="2346"/>
                    </a:cubicBezTo>
                    <a:cubicBezTo>
                      <a:pt x="4611" y="2346"/>
                      <a:pt x="4628" y="2330"/>
                      <a:pt x="4645" y="2330"/>
                    </a:cubicBezTo>
                    <a:cubicBezTo>
                      <a:pt x="4862" y="2122"/>
                      <a:pt x="5047" y="1880"/>
                      <a:pt x="5233" y="1639"/>
                    </a:cubicBezTo>
                    <a:cubicBezTo>
                      <a:pt x="5434" y="1415"/>
                      <a:pt x="5617" y="1189"/>
                      <a:pt x="5803" y="948"/>
                    </a:cubicBezTo>
                    <a:cubicBezTo>
                      <a:pt x="6054" y="625"/>
                      <a:pt x="6289" y="321"/>
                      <a:pt x="6507" y="0"/>
                    </a:cubicBezTo>
                    <a:cubicBezTo>
                      <a:pt x="6676" y="112"/>
                      <a:pt x="6875" y="192"/>
                      <a:pt x="7060" y="305"/>
                    </a:cubicBezTo>
                    <a:cubicBezTo>
                      <a:pt x="7246" y="402"/>
                      <a:pt x="7429" y="531"/>
                      <a:pt x="7613" y="658"/>
                    </a:cubicBezTo>
                    <a:cubicBezTo>
                      <a:pt x="7964" y="898"/>
                      <a:pt x="8267" y="1221"/>
                      <a:pt x="8518" y="1542"/>
                    </a:cubicBezTo>
                    <a:close/>
                  </a:path>
                </a:pathLst>
              </a:custGeom>
              <a:solidFill>
                <a:srgbClr val="FAC2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 name="Google Shape;393;p8"/>
              <p:cNvSpPr/>
              <p:nvPr/>
            </p:nvSpPr>
            <p:spPr>
              <a:xfrm>
                <a:off x="5926131" y="3496761"/>
                <a:ext cx="560268" cy="1419629"/>
              </a:xfrm>
              <a:custGeom>
                <a:avLst/>
                <a:gdLst/>
                <a:ahLst/>
                <a:cxnLst/>
                <a:rect l="l" t="t" r="r" b="b"/>
                <a:pathLst>
                  <a:path w="17775" h="45039" extrusionOk="0">
                    <a:moveTo>
                      <a:pt x="11468" y="44879"/>
                    </a:moveTo>
                    <a:lnTo>
                      <a:pt x="11468" y="44879"/>
                    </a:lnTo>
                    <a:cubicBezTo>
                      <a:pt x="10362" y="45007"/>
                      <a:pt x="9254" y="45039"/>
                      <a:pt x="8149" y="45007"/>
                    </a:cubicBezTo>
                    <a:cubicBezTo>
                      <a:pt x="7596" y="44990"/>
                      <a:pt x="7059" y="44959"/>
                      <a:pt x="6523" y="44910"/>
                    </a:cubicBezTo>
                    <a:cubicBezTo>
                      <a:pt x="6371" y="44910"/>
                      <a:pt x="6220" y="44895"/>
                      <a:pt x="6069" y="44879"/>
                    </a:cubicBezTo>
                    <a:lnTo>
                      <a:pt x="5935" y="44879"/>
                    </a:lnTo>
                    <a:cubicBezTo>
                      <a:pt x="5315" y="44815"/>
                      <a:pt x="4710" y="44766"/>
                      <a:pt x="4090" y="44669"/>
                    </a:cubicBezTo>
                    <a:cubicBezTo>
                      <a:pt x="3353" y="44556"/>
                      <a:pt x="2632" y="44379"/>
                      <a:pt x="1928" y="44138"/>
                    </a:cubicBezTo>
                    <a:cubicBezTo>
                      <a:pt x="1910" y="44138"/>
                      <a:pt x="1893" y="44122"/>
                      <a:pt x="1877" y="44122"/>
                    </a:cubicBezTo>
                    <a:cubicBezTo>
                      <a:pt x="1693" y="44058"/>
                      <a:pt x="1509" y="43994"/>
                      <a:pt x="1324" y="43912"/>
                    </a:cubicBezTo>
                    <a:cubicBezTo>
                      <a:pt x="871" y="43720"/>
                      <a:pt x="403" y="43494"/>
                      <a:pt x="0" y="43237"/>
                    </a:cubicBezTo>
                    <a:cubicBezTo>
                      <a:pt x="50" y="42851"/>
                      <a:pt x="50" y="42466"/>
                      <a:pt x="67" y="42063"/>
                    </a:cubicBezTo>
                    <a:cubicBezTo>
                      <a:pt x="84" y="41629"/>
                      <a:pt x="100" y="41211"/>
                      <a:pt x="135" y="40775"/>
                    </a:cubicBezTo>
                    <a:cubicBezTo>
                      <a:pt x="184" y="39907"/>
                      <a:pt x="251" y="39039"/>
                      <a:pt x="335" y="38171"/>
                    </a:cubicBezTo>
                    <a:cubicBezTo>
                      <a:pt x="502" y="36449"/>
                      <a:pt x="771" y="34745"/>
                      <a:pt x="1089" y="33039"/>
                    </a:cubicBezTo>
                    <a:cubicBezTo>
                      <a:pt x="1710" y="29597"/>
                      <a:pt x="2549" y="26187"/>
                      <a:pt x="3405" y="22794"/>
                    </a:cubicBezTo>
                    <a:cubicBezTo>
                      <a:pt x="3639" y="21846"/>
                      <a:pt x="3873" y="20879"/>
                      <a:pt x="4126" y="19931"/>
                    </a:cubicBezTo>
                    <a:cubicBezTo>
                      <a:pt x="4158" y="19818"/>
                      <a:pt x="4176" y="19721"/>
                      <a:pt x="4209" y="19626"/>
                    </a:cubicBezTo>
                    <a:cubicBezTo>
                      <a:pt x="4259" y="19497"/>
                      <a:pt x="4293" y="19353"/>
                      <a:pt x="4343" y="19207"/>
                    </a:cubicBezTo>
                    <a:cubicBezTo>
                      <a:pt x="4444" y="18902"/>
                      <a:pt x="4528" y="18563"/>
                      <a:pt x="4594" y="18242"/>
                    </a:cubicBezTo>
                    <a:cubicBezTo>
                      <a:pt x="4913" y="18355"/>
                      <a:pt x="5213" y="18452"/>
                      <a:pt x="5516" y="18546"/>
                    </a:cubicBezTo>
                    <a:cubicBezTo>
                      <a:pt x="6037" y="18708"/>
                      <a:pt x="6573" y="18837"/>
                      <a:pt x="7110" y="18933"/>
                    </a:cubicBezTo>
                    <a:cubicBezTo>
                      <a:pt x="7630" y="19030"/>
                      <a:pt x="8150" y="19127"/>
                      <a:pt x="8685" y="19111"/>
                    </a:cubicBezTo>
                    <a:lnTo>
                      <a:pt x="8685" y="19111"/>
                    </a:lnTo>
                    <a:cubicBezTo>
                      <a:pt x="9139" y="19416"/>
                      <a:pt x="9506" y="19850"/>
                      <a:pt x="10026" y="20077"/>
                    </a:cubicBezTo>
                    <a:cubicBezTo>
                      <a:pt x="10545" y="20286"/>
                      <a:pt x="11133" y="20333"/>
                      <a:pt x="11686" y="20174"/>
                    </a:cubicBezTo>
                    <a:cubicBezTo>
                      <a:pt x="11855" y="20125"/>
                      <a:pt x="12140" y="20045"/>
                      <a:pt x="12306" y="19900"/>
                    </a:cubicBezTo>
                    <a:cubicBezTo>
                      <a:pt x="12473" y="20061"/>
                      <a:pt x="12676" y="20205"/>
                      <a:pt x="12877" y="20318"/>
                    </a:cubicBezTo>
                    <a:cubicBezTo>
                      <a:pt x="13145" y="20478"/>
                      <a:pt x="13430" y="20575"/>
                      <a:pt x="13715" y="20672"/>
                    </a:cubicBezTo>
                    <a:cubicBezTo>
                      <a:pt x="14017" y="20768"/>
                      <a:pt x="14354" y="20865"/>
                      <a:pt x="14672" y="20816"/>
                    </a:cubicBezTo>
                    <a:cubicBezTo>
                      <a:pt x="14739" y="20816"/>
                      <a:pt x="14773" y="20785"/>
                      <a:pt x="14788" y="20752"/>
                    </a:cubicBezTo>
                    <a:cubicBezTo>
                      <a:pt x="14855" y="20832"/>
                      <a:pt x="14906" y="20913"/>
                      <a:pt x="14974" y="20995"/>
                    </a:cubicBezTo>
                    <a:cubicBezTo>
                      <a:pt x="15058" y="21059"/>
                      <a:pt x="15142" y="21140"/>
                      <a:pt x="15226" y="21204"/>
                    </a:cubicBezTo>
                    <a:cubicBezTo>
                      <a:pt x="15393" y="21333"/>
                      <a:pt x="15561" y="21460"/>
                      <a:pt x="15746" y="21573"/>
                    </a:cubicBezTo>
                    <a:cubicBezTo>
                      <a:pt x="16099" y="21799"/>
                      <a:pt x="16484" y="21960"/>
                      <a:pt x="16887" y="22104"/>
                    </a:cubicBezTo>
                    <a:cubicBezTo>
                      <a:pt x="16904" y="22473"/>
                      <a:pt x="16920" y="22844"/>
                      <a:pt x="16937" y="23230"/>
                    </a:cubicBezTo>
                    <a:cubicBezTo>
                      <a:pt x="16904" y="23294"/>
                      <a:pt x="16870" y="23341"/>
                      <a:pt x="16769" y="23391"/>
                    </a:cubicBezTo>
                    <a:cubicBezTo>
                      <a:pt x="16652" y="23471"/>
                      <a:pt x="16501" y="23504"/>
                      <a:pt x="16350" y="23536"/>
                    </a:cubicBezTo>
                    <a:cubicBezTo>
                      <a:pt x="15997" y="23633"/>
                      <a:pt x="15646" y="23681"/>
                      <a:pt x="15309" y="23778"/>
                    </a:cubicBezTo>
                    <a:cubicBezTo>
                      <a:pt x="14773" y="23922"/>
                      <a:pt x="13967" y="24308"/>
                      <a:pt x="13984" y="24937"/>
                    </a:cubicBezTo>
                    <a:lnTo>
                      <a:pt x="13984" y="24985"/>
                    </a:lnTo>
                    <a:lnTo>
                      <a:pt x="13984" y="24985"/>
                    </a:lnTo>
                    <a:cubicBezTo>
                      <a:pt x="13851" y="25257"/>
                      <a:pt x="13733" y="25515"/>
                      <a:pt x="13599" y="25773"/>
                    </a:cubicBezTo>
                    <a:cubicBezTo>
                      <a:pt x="13345" y="26304"/>
                      <a:pt x="13063" y="26820"/>
                      <a:pt x="12777" y="27317"/>
                    </a:cubicBezTo>
                    <a:cubicBezTo>
                      <a:pt x="12576" y="27655"/>
                      <a:pt x="12375" y="27993"/>
                      <a:pt x="12157" y="28331"/>
                    </a:cubicBezTo>
                    <a:cubicBezTo>
                      <a:pt x="11872" y="27944"/>
                      <a:pt x="11587" y="27558"/>
                      <a:pt x="11303" y="27156"/>
                    </a:cubicBezTo>
                    <a:cubicBezTo>
                      <a:pt x="10616" y="26142"/>
                      <a:pt x="9995" y="25096"/>
                      <a:pt x="9408" y="24020"/>
                    </a:cubicBezTo>
                    <a:cubicBezTo>
                      <a:pt x="9073" y="23408"/>
                      <a:pt x="8755" y="22781"/>
                      <a:pt x="8468" y="22122"/>
                    </a:cubicBezTo>
                    <a:cubicBezTo>
                      <a:pt x="8434" y="22042"/>
                      <a:pt x="8285" y="22074"/>
                      <a:pt x="8318" y="22171"/>
                    </a:cubicBezTo>
                    <a:cubicBezTo>
                      <a:pt x="8804" y="23313"/>
                      <a:pt x="9324" y="24438"/>
                      <a:pt x="9944" y="25515"/>
                    </a:cubicBezTo>
                    <a:cubicBezTo>
                      <a:pt x="10565" y="26577"/>
                      <a:pt x="11253" y="27607"/>
                      <a:pt x="12008" y="28588"/>
                    </a:cubicBezTo>
                    <a:cubicBezTo>
                      <a:pt x="11638" y="29135"/>
                      <a:pt x="11253" y="29681"/>
                      <a:pt x="10850" y="30213"/>
                    </a:cubicBezTo>
                    <a:cubicBezTo>
                      <a:pt x="10748" y="30356"/>
                      <a:pt x="10631" y="30500"/>
                      <a:pt x="10515" y="30646"/>
                    </a:cubicBezTo>
                    <a:cubicBezTo>
                      <a:pt x="10430" y="30759"/>
                      <a:pt x="10329" y="30871"/>
                      <a:pt x="10245" y="30984"/>
                    </a:cubicBezTo>
                    <a:cubicBezTo>
                      <a:pt x="10029" y="31240"/>
                      <a:pt x="9776" y="31483"/>
                      <a:pt x="9591" y="31755"/>
                    </a:cubicBezTo>
                    <a:cubicBezTo>
                      <a:pt x="9591" y="31771"/>
                      <a:pt x="9575" y="31771"/>
                      <a:pt x="9575" y="31787"/>
                    </a:cubicBezTo>
                    <a:cubicBezTo>
                      <a:pt x="9523" y="31836"/>
                      <a:pt x="9473" y="31884"/>
                      <a:pt x="9424" y="31933"/>
                    </a:cubicBezTo>
                    <a:cubicBezTo>
                      <a:pt x="8903" y="32398"/>
                      <a:pt x="8284" y="32768"/>
                      <a:pt x="7663" y="33057"/>
                    </a:cubicBezTo>
                    <a:cubicBezTo>
                      <a:pt x="7361" y="33202"/>
                      <a:pt x="7043" y="33331"/>
                      <a:pt x="6723" y="33428"/>
                    </a:cubicBezTo>
                    <a:cubicBezTo>
                      <a:pt x="6354" y="33539"/>
                      <a:pt x="5987" y="33589"/>
                      <a:pt x="5634" y="33669"/>
                    </a:cubicBezTo>
                    <a:cubicBezTo>
                      <a:pt x="5233" y="33766"/>
                      <a:pt x="4846" y="33991"/>
                      <a:pt x="4745" y="34394"/>
                    </a:cubicBezTo>
                    <a:cubicBezTo>
                      <a:pt x="4628" y="34811"/>
                      <a:pt x="4896" y="35150"/>
                      <a:pt x="5298" y="35278"/>
                    </a:cubicBezTo>
                    <a:cubicBezTo>
                      <a:pt x="5533" y="35343"/>
                      <a:pt x="5767" y="35358"/>
                      <a:pt x="6003" y="35391"/>
                    </a:cubicBezTo>
                    <a:cubicBezTo>
                      <a:pt x="6271" y="35423"/>
                      <a:pt x="6522" y="35455"/>
                      <a:pt x="6790" y="35471"/>
                    </a:cubicBezTo>
                    <a:cubicBezTo>
                      <a:pt x="7042" y="35487"/>
                      <a:pt x="7310" y="35504"/>
                      <a:pt x="7561" y="35504"/>
                    </a:cubicBezTo>
                    <a:lnTo>
                      <a:pt x="7728" y="35504"/>
                    </a:lnTo>
                    <a:lnTo>
                      <a:pt x="8046" y="35504"/>
                    </a:lnTo>
                    <a:cubicBezTo>
                      <a:pt x="8013" y="35584"/>
                      <a:pt x="7979" y="35665"/>
                      <a:pt x="7962" y="35744"/>
                    </a:cubicBezTo>
                    <a:cubicBezTo>
                      <a:pt x="7896" y="35921"/>
                      <a:pt x="7845" y="36114"/>
                      <a:pt x="7862" y="36308"/>
                    </a:cubicBezTo>
                    <a:cubicBezTo>
                      <a:pt x="7862" y="36323"/>
                      <a:pt x="7862" y="36339"/>
                      <a:pt x="7879" y="36372"/>
                    </a:cubicBezTo>
                    <a:cubicBezTo>
                      <a:pt x="7911" y="36531"/>
                      <a:pt x="7995" y="36692"/>
                      <a:pt x="8131" y="36805"/>
                    </a:cubicBezTo>
                    <a:cubicBezTo>
                      <a:pt x="8164" y="36838"/>
                      <a:pt x="8198" y="36869"/>
                      <a:pt x="8247" y="36902"/>
                    </a:cubicBezTo>
                    <a:cubicBezTo>
                      <a:pt x="8382" y="36966"/>
                      <a:pt x="8515" y="36999"/>
                      <a:pt x="8684" y="36982"/>
                    </a:cubicBezTo>
                    <a:cubicBezTo>
                      <a:pt x="9086" y="36918"/>
                      <a:pt x="9271" y="36514"/>
                      <a:pt x="9438" y="36211"/>
                    </a:cubicBezTo>
                    <a:cubicBezTo>
                      <a:pt x="9656" y="35855"/>
                      <a:pt x="9858" y="35484"/>
                      <a:pt x="10058" y="35117"/>
                    </a:cubicBezTo>
                    <a:cubicBezTo>
                      <a:pt x="10075" y="35068"/>
                      <a:pt x="10093" y="35037"/>
                      <a:pt x="10093" y="35004"/>
                    </a:cubicBezTo>
                    <a:cubicBezTo>
                      <a:pt x="10242" y="34940"/>
                      <a:pt x="10394" y="34827"/>
                      <a:pt x="10511" y="34763"/>
                    </a:cubicBezTo>
                    <a:cubicBezTo>
                      <a:pt x="10713" y="34633"/>
                      <a:pt x="10914" y="34506"/>
                      <a:pt x="11115" y="34377"/>
                    </a:cubicBezTo>
                    <a:cubicBezTo>
                      <a:pt x="11517" y="34103"/>
                      <a:pt x="11920" y="33799"/>
                      <a:pt x="12305" y="33493"/>
                    </a:cubicBezTo>
                    <a:cubicBezTo>
                      <a:pt x="13043" y="32898"/>
                      <a:pt x="13731" y="32238"/>
                      <a:pt x="14352" y="31547"/>
                    </a:cubicBezTo>
                    <a:lnTo>
                      <a:pt x="14352" y="31531"/>
                    </a:lnTo>
                    <a:cubicBezTo>
                      <a:pt x="14386" y="31515"/>
                      <a:pt x="14403" y="31498"/>
                      <a:pt x="14420" y="31467"/>
                    </a:cubicBezTo>
                    <a:cubicBezTo>
                      <a:pt x="14570" y="31289"/>
                      <a:pt x="14737" y="31097"/>
                      <a:pt x="14889" y="30904"/>
                    </a:cubicBezTo>
                    <a:cubicBezTo>
                      <a:pt x="14922" y="30856"/>
                      <a:pt x="14956" y="30807"/>
                      <a:pt x="14990" y="30760"/>
                    </a:cubicBezTo>
                    <a:cubicBezTo>
                      <a:pt x="14973" y="31130"/>
                      <a:pt x="14939" y="31500"/>
                      <a:pt x="14906" y="31854"/>
                    </a:cubicBezTo>
                    <a:cubicBezTo>
                      <a:pt x="14821" y="32770"/>
                      <a:pt x="14705" y="33687"/>
                      <a:pt x="14587" y="34604"/>
                    </a:cubicBezTo>
                    <a:cubicBezTo>
                      <a:pt x="14354" y="36422"/>
                      <a:pt x="14119" y="38239"/>
                      <a:pt x="14084" y="40072"/>
                    </a:cubicBezTo>
                    <a:cubicBezTo>
                      <a:pt x="14067" y="41069"/>
                      <a:pt x="14050" y="42147"/>
                      <a:pt x="14387" y="43095"/>
                    </a:cubicBezTo>
                    <a:lnTo>
                      <a:pt x="14387" y="43095"/>
                    </a:lnTo>
                    <a:cubicBezTo>
                      <a:pt x="14404" y="43223"/>
                      <a:pt x="14421" y="43336"/>
                      <a:pt x="14421" y="43465"/>
                    </a:cubicBezTo>
                    <a:cubicBezTo>
                      <a:pt x="14454" y="43738"/>
                      <a:pt x="14471" y="44010"/>
                      <a:pt x="14471" y="44299"/>
                    </a:cubicBezTo>
                    <a:cubicBezTo>
                      <a:pt x="13733" y="44509"/>
                      <a:pt x="12978" y="44670"/>
                      <a:pt x="12207" y="44783"/>
                    </a:cubicBezTo>
                    <a:cubicBezTo>
                      <a:pt x="12107" y="44799"/>
                      <a:pt x="12022" y="44816"/>
                      <a:pt x="11922" y="44816"/>
                    </a:cubicBezTo>
                    <a:cubicBezTo>
                      <a:pt x="11770" y="44846"/>
                      <a:pt x="11620" y="44863"/>
                      <a:pt x="11468" y="44879"/>
                    </a:cubicBezTo>
                    <a:close/>
                    <a:moveTo>
                      <a:pt x="11250" y="15895"/>
                    </a:moveTo>
                    <a:lnTo>
                      <a:pt x="11250" y="15895"/>
                    </a:lnTo>
                    <a:cubicBezTo>
                      <a:pt x="10663" y="15573"/>
                      <a:pt x="9941" y="15767"/>
                      <a:pt x="9287" y="15717"/>
                    </a:cubicBezTo>
                    <a:cubicBezTo>
                      <a:pt x="8466" y="15653"/>
                      <a:pt x="7677" y="15347"/>
                      <a:pt x="6940" y="14994"/>
                    </a:cubicBezTo>
                    <a:cubicBezTo>
                      <a:pt x="6268" y="14673"/>
                      <a:pt x="5532" y="14351"/>
                      <a:pt x="4978" y="13852"/>
                    </a:cubicBezTo>
                    <a:cubicBezTo>
                      <a:pt x="4927" y="12968"/>
                      <a:pt x="4811" y="12099"/>
                      <a:pt x="4626" y="11246"/>
                    </a:cubicBezTo>
                    <a:cubicBezTo>
                      <a:pt x="4592" y="11100"/>
                      <a:pt x="4559" y="10972"/>
                      <a:pt x="4527" y="10843"/>
                    </a:cubicBezTo>
                    <a:cubicBezTo>
                      <a:pt x="4493" y="10698"/>
                      <a:pt x="4460" y="10569"/>
                      <a:pt x="4425" y="10443"/>
                    </a:cubicBezTo>
                    <a:cubicBezTo>
                      <a:pt x="4460" y="10218"/>
                      <a:pt x="4475" y="10008"/>
                      <a:pt x="4493" y="9784"/>
                    </a:cubicBezTo>
                    <a:cubicBezTo>
                      <a:pt x="4527" y="9719"/>
                      <a:pt x="4543" y="9622"/>
                      <a:pt x="4510" y="9558"/>
                    </a:cubicBezTo>
                    <a:cubicBezTo>
                      <a:pt x="4510" y="9461"/>
                      <a:pt x="4510" y="9380"/>
                      <a:pt x="4493" y="9301"/>
                    </a:cubicBezTo>
                    <a:cubicBezTo>
                      <a:pt x="4626" y="9301"/>
                      <a:pt x="4761" y="9301"/>
                      <a:pt x="4894" y="9285"/>
                    </a:cubicBezTo>
                    <a:cubicBezTo>
                      <a:pt x="4996" y="9285"/>
                      <a:pt x="5113" y="9285"/>
                      <a:pt x="5213" y="9270"/>
                    </a:cubicBezTo>
                    <a:cubicBezTo>
                      <a:pt x="5332" y="9254"/>
                      <a:pt x="5464" y="9237"/>
                      <a:pt x="5600" y="9205"/>
                    </a:cubicBezTo>
                    <a:cubicBezTo>
                      <a:pt x="5650" y="9173"/>
                      <a:pt x="5719" y="9157"/>
                      <a:pt x="5784" y="9125"/>
                    </a:cubicBezTo>
                    <a:cubicBezTo>
                      <a:pt x="5817" y="9094"/>
                      <a:pt x="5851" y="9060"/>
                      <a:pt x="5884" y="9044"/>
                    </a:cubicBezTo>
                    <a:cubicBezTo>
                      <a:pt x="5935" y="9011"/>
                      <a:pt x="5951" y="8965"/>
                      <a:pt x="5951" y="8916"/>
                    </a:cubicBezTo>
                    <a:cubicBezTo>
                      <a:pt x="6003" y="8787"/>
                      <a:pt x="6017" y="8610"/>
                      <a:pt x="6035" y="8481"/>
                    </a:cubicBezTo>
                    <a:cubicBezTo>
                      <a:pt x="6085" y="8240"/>
                      <a:pt x="6136" y="8000"/>
                      <a:pt x="6186" y="7773"/>
                    </a:cubicBezTo>
                    <a:cubicBezTo>
                      <a:pt x="6236" y="7532"/>
                      <a:pt x="6303" y="7306"/>
                      <a:pt x="6370" y="7082"/>
                    </a:cubicBezTo>
                    <a:cubicBezTo>
                      <a:pt x="6420" y="6953"/>
                      <a:pt x="6571" y="6582"/>
                      <a:pt x="6370" y="6518"/>
                    </a:cubicBezTo>
                    <a:cubicBezTo>
                      <a:pt x="6169" y="6469"/>
                      <a:pt x="6000" y="6825"/>
                      <a:pt x="5951" y="6969"/>
                    </a:cubicBezTo>
                    <a:cubicBezTo>
                      <a:pt x="5851" y="7176"/>
                      <a:pt x="5801" y="7419"/>
                      <a:pt x="5749" y="7644"/>
                    </a:cubicBezTo>
                    <a:cubicBezTo>
                      <a:pt x="5700" y="7886"/>
                      <a:pt x="5667" y="8126"/>
                      <a:pt x="5616" y="8367"/>
                    </a:cubicBezTo>
                    <a:cubicBezTo>
                      <a:pt x="5599" y="8497"/>
                      <a:pt x="5582" y="8608"/>
                      <a:pt x="5566" y="8737"/>
                    </a:cubicBezTo>
                    <a:lnTo>
                      <a:pt x="5566" y="8753"/>
                    </a:lnTo>
                    <a:lnTo>
                      <a:pt x="5532" y="8753"/>
                    </a:lnTo>
                    <a:cubicBezTo>
                      <a:pt x="5413" y="8737"/>
                      <a:pt x="5297" y="8737"/>
                      <a:pt x="5179" y="8737"/>
                    </a:cubicBezTo>
                    <a:cubicBezTo>
                      <a:pt x="4944" y="8753"/>
                      <a:pt x="4726" y="8770"/>
                      <a:pt x="4493" y="8770"/>
                    </a:cubicBezTo>
                    <a:cubicBezTo>
                      <a:pt x="4258" y="8770"/>
                      <a:pt x="4039" y="8753"/>
                      <a:pt x="3805" y="8753"/>
                    </a:cubicBezTo>
                    <a:cubicBezTo>
                      <a:pt x="3720" y="8737"/>
                      <a:pt x="3620" y="8737"/>
                      <a:pt x="3520" y="8719"/>
                    </a:cubicBezTo>
                    <a:cubicBezTo>
                      <a:pt x="3370" y="8719"/>
                      <a:pt x="3219" y="8703"/>
                      <a:pt x="3067" y="8670"/>
                    </a:cubicBezTo>
                    <a:cubicBezTo>
                      <a:pt x="2598" y="8607"/>
                      <a:pt x="2111" y="8510"/>
                      <a:pt x="1658" y="8382"/>
                    </a:cubicBezTo>
                    <a:cubicBezTo>
                      <a:pt x="1591" y="8366"/>
                      <a:pt x="1524" y="8349"/>
                      <a:pt x="1475" y="8333"/>
                    </a:cubicBezTo>
                    <a:cubicBezTo>
                      <a:pt x="1961" y="8220"/>
                      <a:pt x="2362" y="7882"/>
                      <a:pt x="2647" y="7481"/>
                    </a:cubicBezTo>
                    <a:cubicBezTo>
                      <a:pt x="2932" y="7047"/>
                      <a:pt x="3100" y="6533"/>
                      <a:pt x="3200" y="6049"/>
                    </a:cubicBezTo>
                    <a:cubicBezTo>
                      <a:pt x="3302" y="5519"/>
                      <a:pt x="3302" y="4972"/>
                      <a:pt x="3065" y="4472"/>
                    </a:cubicBezTo>
                    <a:cubicBezTo>
                      <a:pt x="2848" y="3991"/>
                      <a:pt x="2411" y="3668"/>
                      <a:pt x="1926" y="3540"/>
                    </a:cubicBezTo>
                    <a:cubicBezTo>
                      <a:pt x="1926" y="3540"/>
                      <a:pt x="1944" y="3524"/>
                      <a:pt x="1944" y="3507"/>
                    </a:cubicBezTo>
                    <a:cubicBezTo>
                      <a:pt x="2127" y="3041"/>
                      <a:pt x="2328" y="2575"/>
                      <a:pt x="2548" y="2109"/>
                    </a:cubicBezTo>
                    <a:cubicBezTo>
                      <a:pt x="2664" y="1883"/>
                      <a:pt x="2782" y="1642"/>
                      <a:pt x="2883" y="1418"/>
                    </a:cubicBezTo>
                    <a:cubicBezTo>
                      <a:pt x="2932" y="1322"/>
                      <a:pt x="2967" y="1241"/>
                      <a:pt x="3000" y="1161"/>
                    </a:cubicBezTo>
                    <a:lnTo>
                      <a:pt x="3017" y="1145"/>
                    </a:lnTo>
                    <a:cubicBezTo>
                      <a:pt x="3152" y="1048"/>
                      <a:pt x="3302" y="968"/>
                      <a:pt x="3454" y="905"/>
                    </a:cubicBezTo>
                    <a:cubicBezTo>
                      <a:pt x="3773" y="760"/>
                      <a:pt x="4107" y="662"/>
                      <a:pt x="4444" y="566"/>
                    </a:cubicBezTo>
                    <a:cubicBezTo>
                      <a:pt x="4846" y="454"/>
                      <a:pt x="5265" y="341"/>
                      <a:pt x="5668" y="228"/>
                    </a:cubicBezTo>
                    <a:cubicBezTo>
                      <a:pt x="5885" y="164"/>
                      <a:pt x="6086" y="99"/>
                      <a:pt x="6306" y="18"/>
                    </a:cubicBezTo>
                    <a:lnTo>
                      <a:pt x="6323" y="18"/>
                    </a:lnTo>
                    <a:cubicBezTo>
                      <a:pt x="6439" y="244"/>
                      <a:pt x="6641" y="438"/>
                      <a:pt x="6825" y="615"/>
                    </a:cubicBezTo>
                    <a:cubicBezTo>
                      <a:pt x="7026" y="824"/>
                      <a:pt x="7261" y="1033"/>
                      <a:pt x="7514" y="1226"/>
                    </a:cubicBezTo>
                    <a:cubicBezTo>
                      <a:pt x="7983" y="1613"/>
                      <a:pt x="8503" y="1949"/>
                      <a:pt x="9039" y="2223"/>
                    </a:cubicBezTo>
                    <a:cubicBezTo>
                      <a:pt x="9643" y="2514"/>
                      <a:pt x="10314" y="2770"/>
                      <a:pt x="11000" y="2704"/>
                    </a:cubicBezTo>
                    <a:cubicBezTo>
                      <a:pt x="11621" y="2640"/>
                      <a:pt x="12141" y="2287"/>
                      <a:pt x="12476" y="1787"/>
                    </a:cubicBezTo>
                    <a:cubicBezTo>
                      <a:pt x="12677" y="1499"/>
                      <a:pt x="12813" y="1160"/>
                      <a:pt x="12880" y="822"/>
                    </a:cubicBezTo>
                    <a:cubicBezTo>
                      <a:pt x="12929" y="644"/>
                      <a:pt x="12946" y="468"/>
                      <a:pt x="12979" y="291"/>
                    </a:cubicBezTo>
                    <a:cubicBezTo>
                      <a:pt x="12979" y="194"/>
                      <a:pt x="12996" y="98"/>
                      <a:pt x="13012" y="0"/>
                    </a:cubicBezTo>
                    <a:cubicBezTo>
                      <a:pt x="13264" y="80"/>
                      <a:pt x="13515" y="161"/>
                      <a:pt x="13767" y="242"/>
                    </a:cubicBezTo>
                    <a:cubicBezTo>
                      <a:pt x="13986" y="322"/>
                      <a:pt x="14204" y="419"/>
                      <a:pt x="14405" y="548"/>
                    </a:cubicBezTo>
                    <a:cubicBezTo>
                      <a:pt x="14405" y="563"/>
                      <a:pt x="14422" y="563"/>
                      <a:pt x="14422" y="581"/>
                    </a:cubicBezTo>
                    <a:cubicBezTo>
                      <a:pt x="15127" y="1256"/>
                      <a:pt x="15646" y="2060"/>
                      <a:pt x="16047" y="2928"/>
                    </a:cubicBezTo>
                    <a:cubicBezTo>
                      <a:pt x="16233" y="3297"/>
                      <a:pt x="16400" y="3668"/>
                      <a:pt x="16567" y="4039"/>
                    </a:cubicBezTo>
                    <a:cubicBezTo>
                      <a:pt x="16600" y="4134"/>
                      <a:pt x="16652" y="4215"/>
                      <a:pt x="16685" y="4312"/>
                    </a:cubicBezTo>
                    <a:cubicBezTo>
                      <a:pt x="16936" y="4892"/>
                      <a:pt x="17188" y="5469"/>
                      <a:pt x="17422" y="6049"/>
                    </a:cubicBezTo>
                    <a:cubicBezTo>
                      <a:pt x="17540" y="6354"/>
                      <a:pt x="17657" y="6677"/>
                      <a:pt x="17774" y="6981"/>
                    </a:cubicBezTo>
                    <a:cubicBezTo>
                      <a:pt x="17774" y="7078"/>
                      <a:pt x="17757" y="7191"/>
                      <a:pt x="17740" y="7287"/>
                    </a:cubicBezTo>
                    <a:cubicBezTo>
                      <a:pt x="17707" y="7319"/>
                      <a:pt x="17655" y="7368"/>
                      <a:pt x="17622" y="7399"/>
                    </a:cubicBezTo>
                    <a:cubicBezTo>
                      <a:pt x="17455" y="7528"/>
                      <a:pt x="17288" y="7655"/>
                      <a:pt x="17119" y="7785"/>
                    </a:cubicBezTo>
                    <a:cubicBezTo>
                      <a:pt x="16834" y="7995"/>
                      <a:pt x="16532" y="8203"/>
                      <a:pt x="16214" y="8396"/>
                    </a:cubicBezTo>
                    <a:cubicBezTo>
                      <a:pt x="16180" y="8252"/>
                      <a:pt x="16148" y="8123"/>
                      <a:pt x="16096" y="7978"/>
                    </a:cubicBezTo>
                    <a:cubicBezTo>
                      <a:pt x="16180" y="7898"/>
                      <a:pt x="16230" y="7817"/>
                      <a:pt x="16281" y="7737"/>
                    </a:cubicBezTo>
                    <a:cubicBezTo>
                      <a:pt x="16383" y="7544"/>
                      <a:pt x="16465" y="7351"/>
                      <a:pt x="16532" y="7157"/>
                    </a:cubicBezTo>
                    <a:cubicBezTo>
                      <a:pt x="16667" y="6770"/>
                      <a:pt x="16750" y="6353"/>
                      <a:pt x="16750" y="5950"/>
                    </a:cubicBezTo>
                    <a:cubicBezTo>
                      <a:pt x="16750" y="5195"/>
                      <a:pt x="16515" y="4375"/>
                      <a:pt x="16029" y="3764"/>
                    </a:cubicBezTo>
                    <a:cubicBezTo>
                      <a:pt x="15912" y="3603"/>
                      <a:pt x="15761" y="3441"/>
                      <a:pt x="15609" y="3296"/>
                    </a:cubicBezTo>
                    <a:lnTo>
                      <a:pt x="15357" y="3103"/>
                    </a:lnTo>
                    <a:cubicBezTo>
                      <a:pt x="15258" y="3022"/>
                      <a:pt x="15157" y="2991"/>
                      <a:pt x="15056" y="2926"/>
                    </a:cubicBezTo>
                    <a:cubicBezTo>
                      <a:pt x="14990" y="2876"/>
                      <a:pt x="14906" y="2973"/>
                      <a:pt x="14973" y="3038"/>
                    </a:cubicBezTo>
                    <a:cubicBezTo>
                      <a:pt x="15056" y="3119"/>
                      <a:pt x="15123" y="3216"/>
                      <a:pt x="15191" y="3312"/>
                    </a:cubicBezTo>
                    <a:cubicBezTo>
                      <a:pt x="15258" y="3392"/>
                      <a:pt x="15324" y="3489"/>
                      <a:pt x="15392" y="3586"/>
                    </a:cubicBezTo>
                    <a:cubicBezTo>
                      <a:pt x="15526" y="3763"/>
                      <a:pt x="15626" y="3939"/>
                      <a:pt x="15727" y="4131"/>
                    </a:cubicBezTo>
                    <a:cubicBezTo>
                      <a:pt x="15928" y="4518"/>
                      <a:pt x="16062" y="4921"/>
                      <a:pt x="16111" y="5339"/>
                    </a:cubicBezTo>
                    <a:cubicBezTo>
                      <a:pt x="16178" y="5772"/>
                      <a:pt x="16145" y="6240"/>
                      <a:pt x="16045" y="6674"/>
                    </a:cubicBezTo>
                    <a:cubicBezTo>
                      <a:pt x="15995" y="6884"/>
                      <a:pt x="15928" y="7076"/>
                      <a:pt x="15828" y="7270"/>
                    </a:cubicBezTo>
                    <a:cubicBezTo>
                      <a:pt x="15777" y="7382"/>
                      <a:pt x="15727" y="7493"/>
                      <a:pt x="15677" y="7591"/>
                    </a:cubicBezTo>
                    <a:cubicBezTo>
                      <a:pt x="15609" y="7720"/>
                      <a:pt x="15592" y="7832"/>
                      <a:pt x="15592" y="7961"/>
                    </a:cubicBezTo>
                    <a:cubicBezTo>
                      <a:pt x="15592" y="8025"/>
                      <a:pt x="15642" y="8089"/>
                      <a:pt x="15710" y="8122"/>
                    </a:cubicBezTo>
                    <a:cubicBezTo>
                      <a:pt x="15694" y="8394"/>
                      <a:pt x="15727" y="8652"/>
                      <a:pt x="15744" y="8926"/>
                    </a:cubicBezTo>
                    <a:cubicBezTo>
                      <a:pt x="15777" y="9120"/>
                      <a:pt x="15794" y="9328"/>
                      <a:pt x="15811" y="9522"/>
                    </a:cubicBezTo>
                    <a:cubicBezTo>
                      <a:pt x="15828" y="9666"/>
                      <a:pt x="15843" y="9827"/>
                      <a:pt x="15860" y="9973"/>
                    </a:cubicBezTo>
                    <a:cubicBezTo>
                      <a:pt x="15894" y="10214"/>
                      <a:pt x="15912" y="10471"/>
                      <a:pt x="15945" y="10712"/>
                    </a:cubicBezTo>
                    <a:cubicBezTo>
                      <a:pt x="15843" y="10728"/>
                      <a:pt x="15727" y="10745"/>
                      <a:pt x="15626" y="10761"/>
                    </a:cubicBezTo>
                    <a:cubicBezTo>
                      <a:pt x="14285" y="11035"/>
                      <a:pt x="12927" y="11726"/>
                      <a:pt x="12306" y="12950"/>
                    </a:cubicBezTo>
                    <a:cubicBezTo>
                      <a:pt x="12021" y="13512"/>
                      <a:pt x="11821" y="14284"/>
                      <a:pt x="12071" y="14895"/>
                    </a:cubicBezTo>
                    <a:cubicBezTo>
                      <a:pt x="11905" y="14976"/>
                      <a:pt x="11752" y="15120"/>
                      <a:pt x="11652" y="15249"/>
                    </a:cubicBezTo>
                    <a:cubicBezTo>
                      <a:pt x="11485" y="15444"/>
                      <a:pt x="11335" y="15654"/>
                      <a:pt x="11250" y="1589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 name="Google Shape;394;p8"/>
              <p:cNvSpPr/>
              <p:nvPr/>
            </p:nvSpPr>
            <p:spPr>
              <a:xfrm>
                <a:off x="5926068" y="3512049"/>
                <a:ext cx="472579" cy="1402861"/>
              </a:xfrm>
              <a:custGeom>
                <a:avLst/>
                <a:gdLst/>
                <a:ahLst/>
                <a:cxnLst/>
                <a:rect l="l" t="t" r="r" b="b"/>
                <a:pathLst>
                  <a:path w="14993" h="44507" extrusionOk="0">
                    <a:moveTo>
                      <a:pt x="7614" y="44507"/>
                    </a:moveTo>
                    <a:cubicBezTo>
                      <a:pt x="7244" y="44491"/>
                      <a:pt x="6877" y="44459"/>
                      <a:pt x="6524" y="44427"/>
                    </a:cubicBezTo>
                    <a:cubicBezTo>
                      <a:pt x="6372" y="44427"/>
                      <a:pt x="6221" y="44411"/>
                      <a:pt x="6070" y="44395"/>
                    </a:cubicBezTo>
                    <a:lnTo>
                      <a:pt x="5936" y="44395"/>
                    </a:lnTo>
                    <a:cubicBezTo>
                      <a:pt x="5316" y="44331"/>
                      <a:pt x="4711" y="44282"/>
                      <a:pt x="4091" y="44185"/>
                    </a:cubicBezTo>
                    <a:cubicBezTo>
                      <a:pt x="3354" y="44072"/>
                      <a:pt x="2632" y="43897"/>
                      <a:pt x="1928" y="43654"/>
                    </a:cubicBezTo>
                    <a:cubicBezTo>
                      <a:pt x="1911" y="43654"/>
                      <a:pt x="1894" y="43638"/>
                      <a:pt x="1878" y="43638"/>
                    </a:cubicBezTo>
                    <a:cubicBezTo>
                      <a:pt x="1693" y="43574"/>
                      <a:pt x="1509" y="43510"/>
                      <a:pt x="1325" y="43428"/>
                    </a:cubicBezTo>
                    <a:cubicBezTo>
                      <a:pt x="872" y="43236"/>
                      <a:pt x="402" y="43010"/>
                      <a:pt x="1" y="42753"/>
                    </a:cubicBezTo>
                    <a:cubicBezTo>
                      <a:pt x="51" y="42367"/>
                      <a:pt x="51" y="41982"/>
                      <a:pt x="68" y="41579"/>
                    </a:cubicBezTo>
                    <a:cubicBezTo>
                      <a:pt x="85" y="41146"/>
                      <a:pt x="100" y="40727"/>
                      <a:pt x="134" y="40293"/>
                    </a:cubicBezTo>
                    <a:cubicBezTo>
                      <a:pt x="185" y="39423"/>
                      <a:pt x="252" y="38555"/>
                      <a:pt x="336" y="37688"/>
                    </a:cubicBezTo>
                    <a:cubicBezTo>
                      <a:pt x="503" y="35965"/>
                      <a:pt x="772" y="34261"/>
                      <a:pt x="1090" y="32555"/>
                    </a:cubicBezTo>
                    <a:cubicBezTo>
                      <a:pt x="1711" y="29113"/>
                      <a:pt x="2550" y="25703"/>
                      <a:pt x="3405" y="22310"/>
                    </a:cubicBezTo>
                    <a:cubicBezTo>
                      <a:pt x="3640" y="21362"/>
                      <a:pt x="3874" y="20396"/>
                      <a:pt x="4126" y="19447"/>
                    </a:cubicBezTo>
                    <a:cubicBezTo>
                      <a:pt x="4159" y="19335"/>
                      <a:pt x="4176" y="19237"/>
                      <a:pt x="4209" y="19142"/>
                    </a:cubicBezTo>
                    <a:cubicBezTo>
                      <a:pt x="4260" y="19014"/>
                      <a:pt x="4294" y="18869"/>
                      <a:pt x="4343" y="18723"/>
                    </a:cubicBezTo>
                    <a:cubicBezTo>
                      <a:pt x="4444" y="18418"/>
                      <a:pt x="4529" y="18081"/>
                      <a:pt x="4594" y="17758"/>
                    </a:cubicBezTo>
                    <a:cubicBezTo>
                      <a:pt x="4913" y="17871"/>
                      <a:pt x="5214" y="17968"/>
                      <a:pt x="5517" y="18064"/>
                    </a:cubicBezTo>
                    <a:cubicBezTo>
                      <a:pt x="6037" y="18224"/>
                      <a:pt x="6573" y="18353"/>
                      <a:pt x="7111" y="18449"/>
                    </a:cubicBezTo>
                    <a:cubicBezTo>
                      <a:pt x="7631" y="18546"/>
                      <a:pt x="8151" y="18643"/>
                      <a:pt x="8686" y="18628"/>
                    </a:cubicBezTo>
                    <a:lnTo>
                      <a:pt x="8686" y="18628"/>
                    </a:lnTo>
                    <a:cubicBezTo>
                      <a:pt x="8921" y="18788"/>
                      <a:pt x="9122" y="18966"/>
                      <a:pt x="9341" y="19142"/>
                    </a:cubicBezTo>
                    <a:cubicBezTo>
                      <a:pt x="10431" y="21571"/>
                      <a:pt x="11738" y="24128"/>
                      <a:pt x="13131" y="26188"/>
                    </a:cubicBezTo>
                    <a:cubicBezTo>
                      <a:pt x="13013" y="26396"/>
                      <a:pt x="12896" y="26621"/>
                      <a:pt x="12779" y="26831"/>
                    </a:cubicBezTo>
                    <a:cubicBezTo>
                      <a:pt x="12578" y="27168"/>
                      <a:pt x="12377" y="27507"/>
                      <a:pt x="12159" y="27845"/>
                    </a:cubicBezTo>
                    <a:cubicBezTo>
                      <a:pt x="11874" y="27458"/>
                      <a:pt x="11589" y="27071"/>
                      <a:pt x="11305" y="26670"/>
                    </a:cubicBezTo>
                    <a:cubicBezTo>
                      <a:pt x="10618" y="25656"/>
                      <a:pt x="9997" y="24610"/>
                      <a:pt x="9410" y="23534"/>
                    </a:cubicBezTo>
                    <a:cubicBezTo>
                      <a:pt x="9075" y="22922"/>
                      <a:pt x="8757" y="22295"/>
                      <a:pt x="8470" y="21636"/>
                    </a:cubicBezTo>
                    <a:cubicBezTo>
                      <a:pt x="8436" y="21556"/>
                      <a:pt x="8287" y="21588"/>
                      <a:pt x="8320" y="21685"/>
                    </a:cubicBezTo>
                    <a:cubicBezTo>
                      <a:pt x="8806" y="22826"/>
                      <a:pt x="9326" y="23952"/>
                      <a:pt x="9946" y="25029"/>
                    </a:cubicBezTo>
                    <a:cubicBezTo>
                      <a:pt x="10567" y="26091"/>
                      <a:pt x="11255" y="27121"/>
                      <a:pt x="12010" y="28101"/>
                    </a:cubicBezTo>
                    <a:cubicBezTo>
                      <a:pt x="11807" y="28375"/>
                      <a:pt x="11623" y="28665"/>
                      <a:pt x="11422" y="28953"/>
                    </a:cubicBezTo>
                    <a:cubicBezTo>
                      <a:pt x="9981" y="28278"/>
                      <a:pt x="8637" y="27538"/>
                      <a:pt x="8118" y="27136"/>
                    </a:cubicBezTo>
                    <a:cubicBezTo>
                      <a:pt x="7330" y="26524"/>
                      <a:pt x="6390" y="29195"/>
                      <a:pt x="6155" y="33071"/>
                    </a:cubicBezTo>
                    <a:cubicBezTo>
                      <a:pt x="5972" y="33119"/>
                      <a:pt x="5805" y="33151"/>
                      <a:pt x="5636" y="33182"/>
                    </a:cubicBezTo>
                    <a:cubicBezTo>
                      <a:pt x="5235" y="33279"/>
                      <a:pt x="4848" y="33504"/>
                      <a:pt x="4747" y="33908"/>
                    </a:cubicBezTo>
                    <a:cubicBezTo>
                      <a:pt x="4630" y="34325"/>
                      <a:pt x="4898" y="34663"/>
                      <a:pt x="5300" y="34792"/>
                    </a:cubicBezTo>
                    <a:cubicBezTo>
                      <a:pt x="5535" y="34856"/>
                      <a:pt x="5769" y="34872"/>
                      <a:pt x="6005" y="34905"/>
                    </a:cubicBezTo>
                    <a:lnTo>
                      <a:pt x="6087" y="34919"/>
                    </a:lnTo>
                    <a:cubicBezTo>
                      <a:pt x="6070" y="37895"/>
                      <a:pt x="6489" y="41354"/>
                      <a:pt x="7614" y="44507"/>
                    </a:cubicBezTo>
                    <a:close/>
                    <a:moveTo>
                      <a:pt x="14975" y="30321"/>
                    </a:moveTo>
                    <a:lnTo>
                      <a:pt x="14992" y="30273"/>
                    </a:lnTo>
                    <a:lnTo>
                      <a:pt x="14992" y="30321"/>
                    </a:lnTo>
                    <a:close/>
                    <a:moveTo>
                      <a:pt x="4728" y="1"/>
                    </a:moveTo>
                    <a:cubicBezTo>
                      <a:pt x="4175" y="1432"/>
                      <a:pt x="3807" y="2704"/>
                      <a:pt x="3890" y="3363"/>
                    </a:cubicBezTo>
                    <a:cubicBezTo>
                      <a:pt x="4191" y="5567"/>
                      <a:pt x="8266" y="2944"/>
                      <a:pt x="7964" y="5293"/>
                    </a:cubicBezTo>
                    <a:cubicBezTo>
                      <a:pt x="7662" y="7625"/>
                      <a:pt x="5448" y="9539"/>
                      <a:pt x="6120" y="11179"/>
                    </a:cubicBezTo>
                    <a:cubicBezTo>
                      <a:pt x="6321" y="11647"/>
                      <a:pt x="6789" y="12997"/>
                      <a:pt x="7495" y="14749"/>
                    </a:cubicBezTo>
                    <a:cubicBezTo>
                      <a:pt x="7311" y="14669"/>
                      <a:pt x="7126" y="14589"/>
                      <a:pt x="6942" y="14509"/>
                    </a:cubicBezTo>
                    <a:cubicBezTo>
                      <a:pt x="6270" y="14188"/>
                      <a:pt x="5534" y="13865"/>
                      <a:pt x="4980" y="13367"/>
                    </a:cubicBezTo>
                    <a:cubicBezTo>
                      <a:pt x="4929" y="12483"/>
                      <a:pt x="4813" y="11613"/>
                      <a:pt x="4628" y="10761"/>
                    </a:cubicBezTo>
                    <a:cubicBezTo>
                      <a:pt x="4594" y="10615"/>
                      <a:pt x="4562" y="10487"/>
                      <a:pt x="4529" y="10358"/>
                    </a:cubicBezTo>
                    <a:cubicBezTo>
                      <a:pt x="4495" y="10213"/>
                      <a:pt x="4462" y="10084"/>
                      <a:pt x="4427" y="9958"/>
                    </a:cubicBezTo>
                    <a:cubicBezTo>
                      <a:pt x="4462" y="9733"/>
                      <a:pt x="4477" y="9523"/>
                      <a:pt x="4495" y="9297"/>
                    </a:cubicBezTo>
                    <a:cubicBezTo>
                      <a:pt x="4529" y="9234"/>
                      <a:pt x="4545" y="9137"/>
                      <a:pt x="4512" y="9073"/>
                    </a:cubicBezTo>
                    <a:cubicBezTo>
                      <a:pt x="4512" y="8976"/>
                      <a:pt x="4512" y="8895"/>
                      <a:pt x="4495" y="8816"/>
                    </a:cubicBezTo>
                    <a:cubicBezTo>
                      <a:pt x="4628" y="8816"/>
                      <a:pt x="4763" y="8816"/>
                      <a:pt x="4896" y="8800"/>
                    </a:cubicBezTo>
                    <a:cubicBezTo>
                      <a:pt x="4998" y="8800"/>
                      <a:pt x="5115" y="8800"/>
                      <a:pt x="5215" y="8784"/>
                    </a:cubicBezTo>
                    <a:cubicBezTo>
                      <a:pt x="5334" y="8769"/>
                      <a:pt x="5466" y="8752"/>
                      <a:pt x="5602" y="8720"/>
                    </a:cubicBezTo>
                    <a:cubicBezTo>
                      <a:pt x="5652" y="8687"/>
                      <a:pt x="5721" y="8672"/>
                      <a:pt x="5786" y="8640"/>
                    </a:cubicBezTo>
                    <a:cubicBezTo>
                      <a:pt x="5819" y="8607"/>
                      <a:pt x="5853" y="8575"/>
                      <a:pt x="5886" y="8559"/>
                    </a:cubicBezTo>
                    <a:cubicBezTo>
                      <a:pt x="5937" y="8526"/>
                      <a:pt x="5953" y="8480"/>
                      <a:pt x="5953" y="8431"/>
                    </a:cubicBezTo>
                    <a:cubicBezTo>
                      <a:pt x="6005" y="8302"/>
                      <a:pt x="6019" y="8125"/>
                      <a:pt x="6037" y="7996"/>
                    </a:cubicBezTo>
                    <a:cubicBezTo>
                      <a:pt x="6087" y="7755"/>
                      <a:pt x="6138" y="7515"/>
                      <a:pt x="6188" y="7288"/>
                    </a:cubicBezTo>
                    <a:cubicBezTo>
                      <a:pt x="6238" y="7047"/>
                      <a:pt x="6305" y="6821"/>
                      <a:pt x="6372" y="6597"/>
                    </a:cubicBezTo>
                    <a:cubicBezTo>
                      <a:pt x="6422" y="6468"/>
                      <a:pt x="6573" y="6097"/>
                      <a:pt x="6372" y="6033"/>
                    </a:cubicBezTo>
                    <a:cubicBezTo>
                      <a:pt x="6171" y="5984"/>
                      <a:pt x="6002" y="6340"/>
                      <a:pt x="5953" y="6484"/>
                    </a:cubicBezTo>
                    <a:cubicBezTo>
                      <a:pt x="5853" y="6691"/>
                      <a:pt x="5803" y="6934"/>
                      <a:pt x="5751" y="7159"/>
                    </a:cubicBezTo>
                    <a:cubicBezTo>
                      <a:pt x="5702" y="7401"/>
                      <a:pt x="5669" y="7641"/>
                      <a:pt x="5618" y="7882"/>
                    </a:cubicBezTo>
                    <a:cubicBezTo>
                      <a:pt x="5601" y="8012"/>
                      <a:pt x="5584" y="8123"/>
                      <a:pt x="5568" y="8252"/>
                    </a:cubicBezTo>
                    <a:lnTo>
                      <a:pt x="5568" y="8268"/>
                    </a:lnTo>
                    <a:lnTo>
                      <a:pt x="5534" y="8268"/>
                    </a:lnTo>
                    <a:cubicBezTo>
                      <a:pt x="5415" y="8252"/>
                      <a:pt x="5299" y="8252"/>
                      <a:pt x="5181" y="8252"/>
                    </a:cubicBezTo>
                    <a:cubicBezTo>
                      <a:pt x="4946" y="8268"/>
                      <a:pt x="4728" y="8285"/>
                      <a:pt x="4495" y="8285"/>
                    </a:cubicBezTo>
                    <a:cubicBezTo>
                      <a:pt x="4260" y="8285"/>
                      <a:pt x="4041" y="8268"/>
                      <a:pt x="3807" y="8268"/>
                    </a:cubicBezTo>
                    <a:cubicBezTo>
                      <a:pt x="3724" y="8252"/>
                      <a:pt x="3622" y="8252"/>
                      <a:pt x="3522" y="8234"/>
                    </a:cubicBezTo>
                    <a:cubicBezTo>
                      <a:pt x="3372" y="8234"/>
                      <a:pt x="3222" y="8218"/>
                      <a:pt x="3069" y="8185"/>
                    </a:cubicBezTo>
                    <a:cubicBezTo>
                      <a:pt x="2600" y="8122"/>
                      <a:pt x="2113" y="8025"/>
                      <a:pt x="1660" y="7897"/>
                    </a:cubicBezTo>
                    <a:cubicBezTo>
                      <a:pt x="1593" y="7881"/>
                      <a:pt x="1526" y="7864"/>
                      <a:pt x="1477" y="7848"/>
                    </a:cubicBezTo>
                    <a:cubicBezTo>
                      <a:pt x="1963" y="7735"/>
                      <a:pt x="2364" y="7397"/>
                      <a:pt x="2649" y="6996"/>
                    </a:cubicBezTo>
                    <a:cubicBezTo>
                      <a:pt x="2934" y="6562"/>
                      <a:pt x="3102" y="6047"/>
                      <a:pt x="3202" y="5564"/>
                    </a:cubicBezTo>
                    <a:cubicBezTo>
                      <a:pt x="3304" y="5034"/>
                      <a:pt x="3304" y="4487"/>
                      <a:pt x="3068" y="3987"/>
                    </a:cubicBezTo>
                    <a:cubicBezTo>
                      <a:pt x="2851" y="3506"/>
                      <a:pt x="2413" y="3183"/>
                      <a:pt x="1928" y="3055"/>
                    </a:cubicBezTo>
                    <a:cubicBezTo>
                      <a:pt x="1928" y="3055"/>
                      <a:pt x="1946" y="3039"/>
                      <a:pt x="1946" y="3022"/>
                    </a:cubicBezTo>
                    <a:cubicBezTo>
                      <a:pt x="2129" y="2556"/>
                      <a:pt x="2330" y="2089"/>
                      <a:pt x="2550" y="1624"/>
                    </a:cubicBezTo>
                    <a:cubicBezTo>
                      <a:pt x="2666" y="1398"/>
                      <a:pt x="2784" y="1157"/>
                      <a:pt x="2885" y="932"/>
                    </a:cubicBezTo>
                    <a:cubicBezTo>
                      <a:pt x="2934" y="837"/>
                      <a:pt x="2969" y="755"/>
                      <a:pt x="3002" y="675"/>
                    </a:cubicBezTo>
                    <a:lnTo>
                      <a:pt x="3019" y="660"/>
                    </a:lnTo>
                    <a:cubicBezTo>
                      <a:pt x="3154" y="563"/>
                      <a:pt x="3304" y="483"/>
                      <a:pt x="3456" y="418"/>
                    </a:cubicBezTo>
                    <a:cubicBezTo>
                      <a:pt x="3775" y="275"/>
                      <a:pt x="4109" y="177"/>
                      <a:pt x="4446" y="81"/>
                    </a:cubicBezTo>
                    <a:close/>
                  </a:path>
                </a:pathLst>
              </a:custGeom>
              <a:solidFill>
                <a:srgbClr val="3F2210">
                  <a:alpha val="16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 name="Google Shape;395;p8"/>
              <p:cNvSpPr/>
              <p:nvPr/>
            </p:nvSpPr>
            <p:spPr>
              <a:xfrm>
                <a:off x="5987442" y="4915945"/>
                <a:ext cx="149027" cy="295563"/>
              </a:xfrm>
              <a:custGeom>
                <a:avLst/>
                <a:gdLst/>
                <a:ahLst/>
                <a:cxnLst/>
                <a:rect l="l" t="t" r="r" b="b"/>
                <a:pathLst>
                  <a:path w="4728" h="9377" extrusionOk="0">
                    <a:moveTo>
                      <a:pt x="4727" y="9153"/>
                    </a:moveTo>
                    <a:lnTo>
                      <a:pt x="4727" y="9153"/>
                    </a:lnTo>
                    <a:cubicBezTo>
                      <a:pt x="4710" y="9153"/>
                      <a:pt x="4693" y="9136"/>
                      <a:pt x="4659" y="9136"/>
                    </a:cubicBezTo>
                    <a:cubicBezTo>
                      <a:pt x="4072" y="8863"/>
                      <a:pt x="3436" y="8719"/>
                      <a:pt x="2781" y="8832"/>
                    </a:cubicBezTo>
                    <a:cubicBezTo>
                      <a:pt x="2327" y="8896"/>
                      <a:pt x="1893" y="9088"/>
                      <a:pt x="1558" y="9377"/>
                    </a:cubicBezTo>
                    <a:cubicBezTo>
                      <a:pt x="1575" y="9217"/>
                      <a:pt x="1575" y="9055"/>
                      <a:pt x="1575" y="8896"/>
                    </a:cubicBezTo>
                    <a:cubicBezTo>
                      <a:pt x="1592" y="8493"/>
                      <a:pt x="1543" y="8107"/>
                      <a:pt x="1425" y="7721"/>
                    </a:cubicBezTo>
                    <a:cubicBezTo>
                      <a:pt x="1425" y="7674"/>
                      <a:pt x="1408" y="7625"/>
                      <a:pt x="1391" y="7575"/>
                    </a:cubicBezTo>
                    <a:cubicBezTo>
                      <a:pt x="1374" y="7528"/>
                      <a:pt x="1374" y="7480"/>
                      <a:pt x="1358" y="7431"/>
                    </a:cubicBezTo>
                    <a:cubicBezTo>
                      <a:pt x="1292" y="7157"/>
                      <a:pt x="1225" y="6884"/>
                      <a:pt x="1140" y="6610"/>
                    </a:cubicBezTo>
                    <a:cubicBezTo>
                      <a:pt x="1004" y="6064"/>
                      <a:pt x="871" y="5516"/>
                      <a:pt x="739" y="4971"/>
                    </a:cubicBezTo>
                    <a:cubicBezTo>
                      <a:pt x="503" y="3893"/>
                      <a:pt x="302" y="2783"/>
                      <a:pt x="168" y="1673"/>
                    </a:cubicBezTo>
                    <a:cubicBezTo>
                      <a:pt x="85" y="1125"/>
                      <a:pt x="34" y="563"/>
                      <a:pt x="1" y="1"/>
                    </a:cubicBezTo>
                    <a:cubicBezTo>
                      <a:pt x="168" y="129"/>
                      <a:pt x="336" y="226"/>
                      <a:pt x="505" y="306"/>
                    </a:cubicBezTo>
                    <a:cubicBezTo>
                      <a:pt x="856" y="483"/>
                      <a:pt x="1226" y="628"/>
                      <a:pt x="1611" y="740"/>
                    </a:cubicBezTo>
                    <a:cubicBezTo>
                      <a:pt x="1980" y="851"/>
                      <a:pt x="2365" y="916"/>
                      <a:pt x="2752" y="964"/>
                    </a:cubicBezTo>
                    <a:cubicBezTo>
                      <a:pt x="3120" y="1011"/>
                      <a:pt x="3523" y="1044"/>
                      <a:pt x="3892" y="996"/>
                    </a:cubicBezTo>
                    <a:cubicBezTo>
                      <a:pt x="3842" y="1881"/>
                      <a:pt x="3808" y="2765"/>
                      <a:pt x="3825" y="3649"/>
                    </a:cubicBezTo>
                    <a:cubicBezTo>
                      <a:pt x="3842" y="4276"/>
                      <a:pt x="3859" y="4920"/>
                      <a:pt x="3909" y="5548"/>
                    </a:cubicBezTo>
                    <a:cubicBezTo>
                      <a:pt x="3958" y="6191"/>
                      <a:pt x="3976" y="6851"/>
                      <a:pt x="4143" y="7463"/>
                    </a:cubicBezTo>
                    <a:cubicBezTo>
                      <a:pt x="4160" y="7478"/>
                      <a:pt x="4177" y="7510"/>
                      <a:pt x="4195" y="7527"/>
                    </a:cubicBezTo>
                    <a:lnTo>
                      <a:pt x="4195" y="7560"/>
                    </a:lnTo>
                    <a:cubicBezTo>
                      <a:pt x="4295" y="7961"/>
                      <a:pt x="4429" y="8348"/>
                      <a:pt x="4563" y="8732"/>
                    </a:cubicBezTo>
                    <a:cubicBezTo>
                      <a:pt x="4609" y="8880"/>
                      <a:pt x="4676" y="9023"/>
                      <a:pt x="4727" y="9153"/>
                    </a:cubicBezTo>
                    <a:close/>
                  </a:path>
                </a:pathLst>
              </a:custGeom>
              <a:solidFill>
                <a:srgbClr val="D888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 name="Google Shape;396;p8"/>
              <p:cNvSpPr/>
              <p:nvPr/>
            </p:nvSpPr>
            <p:spPr>
              <a:xfrm>
                <a:off x="5924965" y="3770151"/>
                <a:ext cx="378051" cy="349746"/>
              </a:xfrm>
              <a:custGeom>
                <a:avLst/>
                <a:gdLst/>
                <a:ahLst/>
                <a:cxnLst/>
                <a:rect l="l" t="t" r="r" b="b"/>
                <a:pathLst>
                  <a:path w="11994" h="11096" extrusionOk="0">
                    <a:moveTo>
                      <a:pt x="3556" y="8525"/>
                    </a:moveTo>
                    <a:lnTo>
                      <a:pt x="3556" y="8525"/>
                    </a:lnTo>
                    <a:cubicBezTo>
                      <a:pt x="2785" y="8172"/>
                      <a:pt x="1996" y="7786"/>
                      <a:pt x="1359" y="7255"/>
                    </a:cubicBezTo>
                    <a:cubicBezTo>
                      <a:pt x="721" y="6740"/>
                      <a:pt x="250" y="6097"/>
                      <a:pt x="35" y="5309"/>
                    </a:cubicBezTo>
                    <a:cubicBezTo>
                      <a:pt x="18" y="5277"/>
                      <a:pt x="18" y="5228"/>
                      <a:pt x="1" y="5180"/>
                    </a:cubicBezTo>
                    <a:lnTo>
                      <a:pt x="1" y="4875"/>
                    </a:lnTo>
                    <a:cubicBezTo>
                      <a:pt x="1" y="4650"/>
                      <a:pt x="18" y="4425"/>
                      <a:pt x="18" y="4199"/>
                    </a:cubicBezTo>
                    <a:cubicBezTo>
                      <a:pt x="35" y="3749"/>
                      <a:pt x="50" y="3298"/>
                      <a:pt x="84" y="2833"/>
                    </a:cubicBezTo>
                    <a:cubicBezTo>
                      <a:pt x="151" y="1932"/>
                      <a:pt x="269" y="1016"/>
                      <a:pt x="453" y="114"/>
                    </a:cubicBezTo>
                    <a:cubicBezTo>
                      <a:pt x="453" y="81"/>
                      <a:pt x="453" y="34"/>
                      <a:pt x="469" y="1"/>
                    </a:cubicBezTo>
                    <a:cubicBezTo>
                      <a:pt x="671" y="211"/>
                      <a:pt x="922" y="370"/>
                      <a:pt x="1156" y="515"/>
                    </a:cubicBezTo>
                    <a:cubicBezTo>
                      <a:pt x="1475" y="708"/>
                      <a:pt x="1809" y="854"/>
                      <a:pt x="2163" y="965"/>
                    </a:cubicBezTo>
                    <a:cubicBezTo>
                      <a:pt x="2716" y="1158"/>
                      <a:pt x="3321" y="1287"/>
                      <a:pt x="3907" y="1287"/>
                    </a:cubicBezTo>
                    <a:cubicBezTo>
                      <a:pt x="3924" y="1367"/>
                      <a:pt x="3939" y="1448"/>
                      <a:pt x="3973" y="1528"/>
                    </a:cubicBezTo>
                    <a:cubicBezTo>
                      <a:pt x="3956" y="1561"/>
                      <a:pt x="3956" y="1609"/>
                      <a:pt x="3939" y="1658"/>
                    </a:cubicBezTo>
                    <a:cubicBezTo>
                      <a:pt x="3873" y="2091"/>
                      <a:pt x="3789" y="2526"/>
                      <a:pt x="3772" y="2976"/>
                    </a:cubicBezTo>
                    <a:cubicBezTo>
                      <a:pt x="3722" y="3731"/>
                      <a:pt x="3822" y="4552"/>
                      <a:pt x="4291" y="5180"/>
                    </a:cubicBezTo>
                    <a:cubicBezTo>
                      <a:pt x="4360" y="5260"/>
                      <a:pt x="4410" y="5325"/>
                      <a:pt x="4477" y="5406"/>
                    </a:cubicBezTo>
                    <a:cubicBezTo>
                      <a:pt x="4644" y="5583"/>
                      <a:pt x="4828" y="5742"/>
                      <a:pt x="5047" y="5887"/>
                    </a:cubicBezTo>
                    <a:cubicBezTo>
                      <a:pt x="5399" y="6144"/>
                      <a:pt x="5801" y="6354"/>
                      <a:pt x="6188" y="6562"/>
                    </a:cubicBezTo>
                    <a:cubicBezTo>
                      <a:pt x="6959" y="6964"/>
                      <a:pt x="7747" y="7366"/>
                      <a:pt x="8620" y="7542"/>
                    </a:cubicBezTo>
                    <a:cubicBezTo>
                      <a:pt x="9088" y="7623"/>
                      <a:pt x="9542" y="7607"/>
                      <a:pt x="10012" y="7575"/>
                    </a:cubicBezTo>
                    <a:cubicBezTo>
                      <a:pt x="10363" y="7542"/>
                      <a:pt x="10818" y="7478"/>
                      <a:pt x="11101" y="7719"/>
                    </a:cubicBezTo>
                    <a:cubicBezTo>
                      <a:pt x="11118" y="7719"/>
                      <a:pt x="11136" y="7735"/>
                      <a:pt x="11136" y="7735"/>
                    </a:cubicBezTo>
                    <a:cubicBezTo>
                      <a:pt x="11087" y="8137"/>
                      <a:pt x="11153" y="8556"/>
                      <a:pt x="11321" y="8941"/>
                    </a:cubicBezTo>
                    <a:cubicBezTo>
                      <a:pt x="11421" y="9182"/>
                      <a:pt x="11574" y="9423"/>
                      <a:pt x="11807" y="9585"/>
                    </a:cubicBezTo>
                    <a:cubicBezTo>
                      <a:pt x="11723" y="9906"/>
                      <a:pt x="11757" y="10260"/>
                      <a:pt x="11892" y="10564"/>
                    </a:cubicBezTo>
                    <a:cubicBezTo>
                      <a:pt x="11926" y="10629"/>
                      <a:pt x="11959" y="10709"/>
                      <a:pt x="11993" y="10774"/>
                    </a:cubicBezTo>
                    <a:cubicBezTo>
                      <a:pt x="11943" y="10807"/>
                      <a:pt x="11909" y="10823"/>
                      <a:pt x="11858" y="10854"/>
                    </a:cubicBezTo>
                    <a:cubicBezTo>
                      <a:pt x="11421" y="11064"/>
                      <a:pt x="10885" y="11096"/>
                      <a:pt x="10416" y="10951"/>
                    </a:cubicBezTo>
                    <a:cubicBezTo>
                      <a:pt x="9896" y="10790"/>
                      <a:pt x="9543" y="10324"/>
                      <a:pt x="9024" y="10196"/>
                    </a:cubicBezTo>
                    <a:cubicBezTo>
                      <a:pt x="9007" y="10130"/>
                      <a:pt x="8957" y="10066"/>
                      <a:pt x="8875" y="10035"/>
                    </a:cubicBezTo>
                    <a:cubicBezTo>
                      <a:pt x="8421" y="9905"/>
                      <a:pt x="7968" y="9841"/>
                      <a:pt x="7500" y="9744"/>
                    </a:cubicBezTo>
                    <a:cubicBezTo>
                      <a:pt x="7046" y="9665"/>
                      <a:pt x="6593" y="9552"/>
                      <a:pt x="6157" y="9439"/>
                    </a:cubicBezTo>
                    <a:cubicBezTo>
                      <a:pt x="5688" y="9311"/>
                      <a:pt x="5218" y="9165"/>
                      <a:pt x="4765" y="9005"/>
                    </a:cubicBezTo>
                    <a:cubicBezTo>
                      <a:pt x="4749" y="8989"/>
                      <a:pt x="4749" y="8989"/>
                      <a:pt x="4731" y="8989"/>
                    </a:cubicBezTo>
                    <a:cubicBezTo>
                      <a:pt x="4615" y="8941"/>
                      <a:pt x="4498" y="8910"/>
                      <a:pt x="4380" y="8862"/>
                    </a:cubicBezTo>
                    <a:cubicBezTo>
                      <a:pt x="4329" y="8846"/>
                      <a:pt x="4262" y="8813"/>
                      <a:pt x="4211" y="8795"/>
                    </a:cubicBezTo>
                    <a:cubicBezTo>
                      <a:pt x="3992" y="8702"/>
                      <a:pt x="3776" y="8622"/>
                      <a:pt x="3556" y="8525"/>
                    </a:cubicBezTo>
                    <a:close/>
                  </a:path>
                </a:pathLst>
              </a:custGeom>
              <a:solidFill>
                <a:srgbClr val="FAC2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 name="Google Shape;397;p8"/>
              <p:cNvSpPr/>
              <p:nvPr/>
            </p:nvSpPr>
            <p:spPr>
              <a:xfrm>
                <a:off x="5921813" y="3625591"/>
                <a:ext cx="86270" cy="115615"/>
              </a:xfrm>
              <a:custGeom>
                <a:avLst/>
                <a:gdLst/>
                <a:ahLst/>
                <a:cxnLst/>
                <a:rect l="l" t="t" r="r" b="b"/>
                <a:pathLst>
                  <a:path w="2737" h="3668" extrusionOk="0">
                    <a:moveTo>
                      <a:pt x="102" y="2657"/>
                    </a:moveTo>
                    <a:lnTo>
                      <a:pt x="102" y="2657"/>
                    </a:lnTo>
                    <a:cubicBezTo>
                      <a:pt x="17" y="2414"/>
                      <a:pt x="17" y="2175"/>
                      <a:pt x="0" y="1916"/>
                    </a:cubicBezTo>
                    <a:cubicBezTo>
                      <a:pt x="0" y="1723"/>
                      <a:pt x="33" y="1530"/>
                      <a:pt x="51" y="1352"/>
                    </a:cubicBezTo>
                    <a:cubicBezTo>
                      <a:pt x="169" y="902"/>
                      <a:pt x="387" y="484"/>
                      <a:pt x="791" y="228"/>
                    </a:cubicBezTo>
                    <a:cubicBezTo>
                      <a:pt x="808" y="228"/>
                      <a:pt x="808" y="212"/>
                      <a:pt x="822" y="212"/>
                    </a:cubicBezTo>
                    <a:cubicBezTo>
                      <a:pt x="941" y="146"/>
                      <a:pt x="1059" y="99"/>
                      <a:pt x="1192" y="66"/>
                    </a:cubicBezTo>
                    <a:cubicBezTo>
                      <a:pt x="1225" y="49"/>
                      <a:pt x="1259" y="49"/>
                      <a:pt x="1294" y="34"/>
                    </a:cubicBezTo>
                    <a:cubicBezTo>
                      <a:pt x="1429" y="18"/>
                      <a:pt x="1579" y="1"/>
                      <a:pt x="1712" y="18"/>
                    </a:cubicBezTo>
                    <a:cubicBezTo>
                      <a:pt x="1763" y="34"/>
                      <a:pt x="1797" y="34"/>
                      <a:pt x="1831" y="49"/>
                    </a:cubicBezTo>
                    <a:cubicBezTo>
                      <a:pt x="2116" y="98"/>
                      <a:pt x="2351" y="228"/>
                      <a:pt x="2500" y="468"/>
                    </a:cubicBezTo>
                    <a:cubicBezTo>
                      <a:pt x="2669" y="693"/>
                      <a:pt x="2736" y="967"/>
                      <a:pt x="2736" y="1256"/>
                    </a:cubicBezTo>
                    <a:cubicBezTo>
                      <a:pt x="2619" y="1191"/>
                      <a:pt x="2483" y="1160"/>
                      <a:pt x="2384" y="1129"/>
                    </a:cubicBezTo>
                    <a:cubicBezTo>
                      <a:pt x="2166" y="1064"/>
                      <a:pt x="1949" y="1032"/>
                      <a:pt x="1712" y="1032"/>
                    </a:cubicBezTo>
                    <a:cubicBezTo>
                      <a:pt x="1613" y="1032"/>
                      <a:pt x="1613" y="1160"/>
                      <a:pt x="1696" y="1193"/>
                    </a:cubicBezTo>
                    <a:cubicBezTo>
                      <a:pt x="1898" y="1258"/>
                      <a:pt x="2083" y="1323"/>
                      <a:pt x="2284" y="1402"/>
                    </a:cubicBezTo>
                    <a:cubicBezTo>
                      <a:pt x="2367" y="1434"/>
                      <a:pt x="2468" y="1466"/>
                      <a:pt x="2552" y="1514"/>
                    </a:cubicBezTo>
                    <a:cubicBezTo>
                      <a:pt x="2620" y="1547"/>
                      <a:pt x="2670" y="1579"/>
                      <a:pt x="2720" y="1594"/>
                    </a:cubicBezTo>
                    <a:cubicBezTo>
                      <a:pt x="2704" y="1837"/>
                      <a:pt x="2637" y="2094"/>
                      <a:pt x="2552" y="2334"/>
                    </a:cubicBezTo>
                    <a:cubicBezTo>
                      <a:pt x="2468" y="2270"/>
                      <a:pt x="2351" y="2221"/>
                      <a:pt x="2266" y="2189"/>
                    </a:cubicBezTo>
                    <a:cubicBezTo>
                      <a:pt x="2066" y="2108"/>
                      <a:pt x="1831" y="2077"/>
                      <a:pt x="1630" y="2173"/>
                    </a:cubicBezTo>
                    <a:cubicBezTo>
                      <a:pt x="1513" y="2220"/>
                      <a:pt x="1563" y="2381"/>
                      <a:pt x="1664" y="2414"/>
                    </a:cubicBezTo>
                    <a:cubicBezTo>
                      <a:pt x="1815" y="2447"/>
                      <a:pt x="1964" y="2462"/>
                      <a:pt x="2117" y="2527"/>
                    </a:cubicBezTo>
                    <a:cubicBezTo>
                      <a:pt x="2219" y="2575"/>
                      <a:pt x="2303" y="2672"/>
                      <a:pt x="2402" y="2736"/>
                    </a:cubicBezTo>
                    <a:cubicBezTo>
                      <a:pt x="2303" y="2928"/>
                      <a:pt x="2184" y="3121"/>
                      <a:pt x="2033" y="3282"/>
                    </a:cubicBezTo>
                    <a:cubicBezTo>
                      <a:pt x="1865" y="3138"/>
                      <a:pt x="1580" y="3057"/>
                      <a:pt x="1379" y="3072"/>
                    </a:cubicBezTo>
                    <a:cubicBezTo>
                      <a:pt x="1260" y="3088"/>
                      <a:pt x="1193" y="3251"/>
                      <a:pt x="1312" y="3331"/>
                    </a:cubicBezTo>
                    <a:cubicBezTo>
                      <a:pt x="1413" y="3379"/>
                      <a:pt x="1530" y="3411"/>
                      <a:pt x="1631" y="3475"/>
                    </a:cubicBezTo>
                    <a:cubicBezTo>
                      <a:pt x="1665" y="3492"/>
                      <a:pt x="1698" y="3508"/>
                      <a:pt x="1733" y="3523"/>
                    </a:cubicBezTo>
                    <a:cubicBezTo>
                      <a:pt x="1700" y="3539"/>
                      <a:pt x="1682" y="3539"/>
                      <a:pt x="1665" y="3556"/>
                    </a:cubicBezTo>
                    <a:cubicBezTo>
                      <a:pt x="1514" y="3636"/>
                      <a:pt x="1347" y="3668"/>
                      <a:pt x="1179" y="3653"/>
                    </a:cubicBezTo>
                    <a:cubicBezTo>
                      <a:pt x="1062" y="3653"/>
                      <a:pt x="929" y="3589"/>
                      <a:pt x="794" y="3523"/>
                    </a:cubicBezTo>
                    <a:lnTo>
                      <a:pt x="777" y="3523"/>
                    </a:lnTo>
                    <a:cubicBezTo>
                      <a:pt x="609" y="3428"/>
                      <a:pt x="458" y="3299"/>
                      <a:pt x="358" y="3154"/>
                    </a:cubicBezTo>
                    <a:cubicBezTo>
                      <a:pt x="235" y="3011"/>
                      <a:pt x="152" y="2849"/>
                      <a:pt x="102" y="2657"/>
                    </a:cubicBezTo>
                    <a:close/>
                  </a:path>
                </a:pathLst>
              </a:custGeom>
              <a:solidFill>
                <a:srgbClr val="FAC2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 name="Google Shape;398;p8"/>
              <p:cNvSpPr/>
              <p:nvPr/>
            </p:nvSpPr>
            <p:spPr>
              <a:xfrm>
                <a:off x="5908100" y="2935606"/>
                <a:ext cx="562348" cy="674528"/>
              </a:xfrm>
              <a:custGeom>
                <a:avLst/>
                <a:gdLst/>
                <a:ahLst/>
                <a:cxnLst/>
                <a:rect l="l" t="t" r="r" b="b"/>
                <a:pathLst>
                  <a:path w="17841" h="21400" extrusionOk="0">
                    <a:moveTo>
                      <a:pt x="655" y="18450"/>
                    </a:moveTo>
                    <a:lnTo>
                      <a:pt x="655" y="18450"/>
                    </a:lnTo>
                    <a:cubicBezTo>
                      <a:pt x="436" y="17357"/>
                      <a:pt x="286" y="16262"/>
                      <a:pt x="184" y="15169"/>
                    </a:cubicBezTo>
                    <a:cubicBezTo>
                      <a:pt x="1" y="12982"/>
                      <a:pt x="51" y="10731"/>
                      <a:pt x="486" y="8558"/>
                    </a:cubicBezTo>
                    <a:cubicBezTo>
                      <a:pt x="889" y="6563"/>
                      <a:pt x="1660" y="4602"/>
                      <a:pt x="3036" y="3025"/>
                    </a:cubicBezTo>
                    <a:cubicBezTo>
                      <a:pt x="3673" y="2302"/>
                      <a:pt x="4411" y="1675"/>
                      <a:pt x="5265" y="1191"/>
                    </a:cubicBezTo>
                    <a:cubicBezTo>
                      <a:pt x="6138" y="708"/>
                      <a:pt x="7076" y="370"/>
                      <a:pt x="8065" y="193"/>
                    </a:cubicBezTo>
                    <a:cubicBezTo>
                      <a:pt x="9003" y="33"/>
                      <a:pt x="9994" y="1"/>
                      <a:pt x="10950" y="160"/>
                    </a:cubicBezTo>
                    <a:cubicBezTo>
                      <a:pt x="11805" y="289"/>
                      <a:pt x="12743" y="547"/>
                      <a:pt x="13381" y="1126"/>
                    </a:cubicBezTo>
                    <a:cubicBezTo>
                      <a:pt x="13531" y="1270"/>
                      <a:pt x="13649" y="1448"/>
                      <a:pt x="13768" y="1641"/>
                    </a:cubicBezTo>
                    <a:cubicBezTo>
                      <a:pt x="13818" y="1721"/>
                      <a:pt x="13952" y="1721"/>
                      <a:pt x="14019" y="1657"/>
                    </a:cubicBezTo>
                    <a:cubicBezTo>
                      <a:pt x="14874" y="2332"/>
                      <a:pt x="15562" y="3185"/>
                      <a:pt x="16065" y="4134"/>
                    </a:cubicBezTo>
                    <a:cubicBezTo>
                      <a:pt x="16635" y="5245"/>
                      <a:pt x="16955" y="6449"/>
                      <a:pt x="17171" y="7657"/>
                    </a:cubicBezTo>
                    <a:cubicBezTo>
                      <a:pt x="17624" y="10215"/>
                      <a:pt x="17841" y="12835"/>
                      <a:pt x="17339" y="15394"/>
                    </a:cubicBezTo>
                    <a:cubicBezTo>
                      <a:pt x="17223" y="16052"/>
                      <a:pt x="17037" y="16696"/>
                      <a:pt x="16803" y="17324"/>
                    </a:cubicBezTo>
                    <a:cubicBezTo>
                      <a:pt x="16670" y="17630"/>
                      <a:pt x="16535" y="17937"/>
                      <a:pt x="16384" y="18241"/>
                    </a:cubicBezTo>
                    <a:cubicBezTo>
                      <a:pt x="16283" y="18418"/>
                      <a:pt x="16167" y="18595"/>
                      <a:pt x="16065" y="18773"/>
                    </a:cubicBezTo>
                    <a:cubicBezTo>
                      <a:pt x="16065" y="18773"/>
                      <a:pt x="16048" y="18757"/>
                      <a:pt x="16031" y="18741"/>
                    </a:cubicBezTo>
                    <a:cubicBezTo>
                      <a:pt x="15964" y="18515"/>
                      <a:pt x="15730" y="18290"/>
                      <a:pt x="15594" y="18161"/>
                    </a:cubicBezTo>
                    <a:cubicBezTo>
                      <a:pt x="15326" y="17921"/>
                      <a:pt x="15024" y="17759"/>
                      <a:pt x="14690" y="17631"/>
                    </a:cubicBezTo>
                    <a:cubicBezTo>
                      <a:pt x="14639" y="17598"/>
                      <a:pt x="14589" y="17582"/>
                      <a:pt x="14522" y="17567"/>
                    </a:cubicBezTo>
                    <a:cubicBezTo>
                      <a:pt x="14656" y="17131"/>
                      <a:pt x="14739" y="16697"/>
                      <a:pt x="14773" y="16248"/>
                    </a:cubicBezTo>
                    <a:cubicBezTo>
                      <a:pt x="14773" y="16168"/>
                      <a:pt x="14639" y="16152"/>
                      <a:pt x="14622" y="16230"/>
                    </a:cubicBezTo>
                    <a:cubicBezTo>
                      <a:pt x="14538" y="16649"/>
                      <a:pt x="14420" y="17068"/>
                      <a:pt x="14304" y="17485"/>
                    </a:cubicBezTo>
                    <a:cubicBezTo>
                      <a:pt x="14069" y="17404"/>
                      <a:pt x="13834" y="17357"/>
                      <a:pt x="13615" y="17276"/>
                    </a:cubicBezTo>
                    <a:cubicBezTo>
                      <a:pt x="13499" y="17243"/>
                      <a:pt x="13397" y="17211"/>
                      <a:pt x="13298" y="17179"/>
                    </a:cubicBezTo>
                    <a:cubicBezTo>
                      <a:pt x="13298" y="17163"/>
                      <a:pt x="13298" y="17147"/>
                      <a:pt x="13315" y="17130"/>
                    </a:cubicBezTo>
                    <a:cubicBezTo>
                      <a:pt x="13364" y="17050"/>
                      <a:pt x="13397" y="16954"/>
                      <a:pt x="13449" y="16858"/>
                    </a:cubicBezTo>
                    <a:cubicBezTo>
                      <a:pt x="13549" y="16649"/>
                      <a:pt x="13632" y="16423"/>
                      <a:pt x="13684" y="16183"/>
                    </a:cubicBezTo>
                    <a:cubicBezTo>
                      <a:pt x="13751" y="15973"/>
                      <a:pt x="13801" y="15748"/>
                      <a:pt x="13818" y="15522"/>
                    </a:cubicBezTo>
                    <a:cubicBezTo>
                      <a:pt x="13852" y="15329"/>
                      <a:pt x="13852" y="15135"/>
                      <a:pt x="13852" y="14945"/>
                    </a:cubicBezTo>
                    <a:cubicBezTo>
                      <a:pt x="14573" y="14477"/>
                      <a:pt x="15193" y="13834"/>
                      <a:pt x="15529" y="13046"/>
                    </a:cubicBezTo>
                    <a:cubicBezTo>
                      <a:pt x="15781" y="12452"/>
                      <a:pt x="15848" y="11791"/>
                      <a:pt x="15797" y="11164"/>
                    </a:cubicBezTo>
                    <a:cubicBezTo>
                      <a:pt x="15763" y="10827"/>
                      <a:pt x="15695" y="10488"/>
                      <a:pt x="15611" y="10151"/>
                    </a:cubicBezTo>
                    <a:cubicBezTo>
                      <a:pt x="15594" y="10119"/>
                      <a:pt x="15579" y="10072"/>
                      <a:pt x="15579" y="10024"/>
                    </a:cubicBezTo>
                    <a:lnTo>
                      <a:pt x="15579" y="10024"/>
                    </a:lnTo>
                    <a:cubicBezTo>
                      <a:pt x="15545" y="9863"/>
                      <a:pt x="15511" y="9701"/>
                      <a:pt x="15495" y="9541"/>
                    </a:cubicBezTo>
                    <a:cubicBezTo>
                      <a:pt x="15579" y="9317"/>
                      <a:pt x="15562" y="9060"/>
                      <a:pt x="15512" y="8818"/>
                    </a:cubicBezTo>
                    <a:cubicBezTo>
                      <a:pt x="15495" y="8689"/>
                      <a:pt x="15462" y="8561"/>
                      <a:pt x="15427" y="8433"/>
                    </a:cubicBezTo>
                    <a:cubicBezTo>
                      <a:pt x="15360" y="8046"/>
                      <a:pt x="15277" y="7675"/>
                      <a:pt x="15142" y="7307"/>
                    </a:cubicBezTo>
                    <a:cubicBezTo>
                      <a:pt x="14907" y="6567"/>
                      <a:pt x="14572" y="5844"/>
                      <a:pt x="14171" y="5166"/>
                    </a:cubicBezTo>
                    <a:cubicBezTo>
                      <a:pt x="13935" y="4798"/>
                      <a:pt x="13666" y="4443"/>
                      <a:pt x="13367" y="4121"/>
                    </a:cubicBezTo>
                    <a:cubicBezTo>
                      <a:pt x="13349" y="4091"/>
                      <a:pt x="13332" y="4091"/>
                      <a:pt x="13299" y="4091"/>
                    </a:cubicBezTo>
                    <a:cubicBezTo>
                      <a:pt x="13265" y="4040"/>
                      <a:pt x="13215" y="4024"/>
                      <a:pt x="13148" y="4058"/>
                    </a:cubicBezTo>
                    <a:cubicBezTo>
                      <a:pt x="13013" y="4137"/>
                      <a:pt x="12997" y="4379"/>
                      <a:pt x="12963" y="4508"/>
                    </a:cubicBezTo>
                    <a:cubicBezTo>
                      <a:pt x="12929" y="4686"/>
                      <a:pt x="12895" y="4878"/>
                      <a:pt x="12828" y="5038"/>
                    </a:cubicBezTo>
                    <a:cubicBezTo>
                      <a:pt x="12777" y="5215"/>
                      <a:pt x="12695" y="5360"/>
                      <a:pt x="12610" y="5522"/>
                    </a:cubicBezTo>
                    <a:cubicBezTo>
                      <a:pt x="12526" y="5666"/>
                      <a:pt x="12426" y="5809"/>
                      <a:pt x="12342" y="5955"/>
                    </a:cubicBezTo>
                    <a:cubicBezTo>
                      <a:pt x="12258" y="5922"/>
                      <a:pt x="12142" y="5922"/>
                      <a:pt x="12023" y="5939"/>
                    </a:cubicBezTo>
                    <a:lnTo>
                      <a:pt x="11973" y="5939"/>
                    </a:lnTo>
                    <a:cubicBezTo>
                      <a:pt x="11990" y="5923"/>
                      <a:pt x="11990" y="5906"/>
                      <a:pt x="12007" y="5890"/>
                    </a:cubicBezTo>
                    <a:cubicBezTo>
                      <a:pt x="12057" y="5745"/>
                      <a:pt x="12109" y="5600"/>
                      <a:pt x="12124" y="5440"/>
                    </a:cubicBezTo>
                    <a:cubicBezTo>
                      <a:pt x="12192" y="5118"/>
                      <a:pt x="12159" y="4813"/>
                      <a:pt x="12109" y="4491"/>
                    </a:cubicBezTo>
                    <a:cubicBezTo>
                      <a:pt x="12091" y="4378"/>
                      <a:pt x="11908" y="4427"/>
                      <a:pt x="11924" y="4539"/>
                    </a:cubicBezTo>
                    <a:cubicBezTo>
                      <a:pt x="11973" y="4862"/>
                      <a:pt x="11891" y="5215"/>
                      <a:pt x="11772" y="5520"/>
                    </a:cubicBezTo>
                    <a:cubicBezTo>
                      <a:pt x="11755" y="5584"/>
                      <a:pt x="11606" y="5825"/>
                      <a:pt x="11571" y="6002"/>
                    </a:cubicBezTo>
                    <a:lnTo>
                      <a:pt x="11487" y="6002"/>
                    </a:lnTo>
                    <a:cubicBezTo>
                      <a:pt x="11117" y="6050"/>
                      <a:pt x="10749" y="6082"/>
                      <a:pt x="10379" y="6082"/>
                    </a:cubicBezTo>
                    <a:cubicBezTo>
                      <a:pt x="10010" y="6097"/>
                      <a:pt x="9658" y="6082"/>
                      <a:pt x="9290" y="6066"/>
                    </a:cubicBezTo>
                    <a:lnTo>
                      <a:pt x="9206" y="6066"/>
                    </a:lnTo>
                    <a:lnTo>
                      <a:pt x="9206" y="5808"/>
                    </a:lnTo>
                    <a:cubicBezTo>
                      <a:pt x="9223" y="5552"/>
                      <a:pt x="9156" y="5278"/>
                      <a:pt x="9090" y="5036"/>
                    </a:cubicBezTo>
                    <a:cubicBezTo>
                      <a:pt x="9056" y="4925"/>
                      <a:pt x="8905" y="4972"/>
                      <a:pt x="8922" y="5069"/>
                    </a:cubicBezTo>
                    <a:cubicBezTo>
                      <a:pt x="8972" y="5326"/>
                      <a:pt x="8955" y="5553"/>
                      <a:pt x="8939" y="5809"/>
                    </a:cubicBezTo>
                    <a:cubicBezTo>
                      <a:pt x="8939" y="5890"/>
                      <a:pt x="8922" y="5954"/>
                      <a:pt x="8905" y="6034"/>
                    </a:cubicBezTo>
                    <a:cubicBezTo>
                      <a:pt x="8856" y="6034"/>
                      <a:pt x="8804" y="6019"/>
                      <a:pt x="8737" y="6019"/>
                    </a:cubicBezTo>
                    <a:cubicBezTo>
                      <a:pt x="8636" y="6019"/>
                      <a:pt x="8536" y="6003"/>
                      <a:pt x="8435" y="6019"/>
                    </a:cubicBezTo>
                    <a:cubicBezTo>
                      <a:pt x="8418" y="5842"/>
                      <a:pt x="8385" y="5649"/>
                      <a:pt x="8350" y="5472"/>
                    </a:cubicBezTo>
                    <a:cubicBezTo>
                      <a:pt x="8333" y="5327"/>
                      <a:pt x="8333" y="4844"/>
                      <a:pt x="8065" y="4925"/>
                    </a:cubicBezTo>
                    <a:cubicBezTo>
                      <a:pt x="8014" y="4941"/>
                      <a:pt x="7981" y="4956"/>
                      <a:pt x="7964" y="4989"/>
                    </a:cubicBezTo>
                    <a:lnTo>
                      <a:pt x="7964" y="4989"/>
                    </a:lnTo>
                    <a:lnTo>
                      <a:pt x="7964" y="4989"/>
                    </a:lnTo>
                    <a:cubicBezTo>
                      <a:pt x="7847" y="5118"/>
                      <a:pt x="7729" y="5230"/>
                      <a:pt x="7644" y="5376"/>
                    </a:cubicBezTo>
                    <a:cubicBezTo>
                      <a:pt x="7545" y="5520"/>
                      <a:pt x="7461" y="5680"/>
                      <a:pt x="7392" y="5844"/>
                    </a:cubicBezTo>
                    <a:cubicBezTo>
                      <a:pt x="7342" y="5971"/>
                      <a:pt x="7293" y="6116"/>
                      <a:pt x="7243" y="6261"/>
                    </a:cubicBezTo>
                    <a:cubicBezTo>
                      <a:pt x="7209" y="6197"/>
                      <a:pt x="7175" y="6133"/>
                      <a:pt x="7159" y="6068"/>
                    </a:cubicBezTo>
                    <a:cubicBezTo>
                      <a:pt x="7057" y="5845"/>
                      <a:pt x="7042" y="5618"/>
                      <a:pt x="7008" y="5393"/>
                    </a:cubicBezTo>
                    <a:cubicBezTo>
                      <a:pt x="6975" y="5119"/>
                      <a:pt x="6605" y="5119"/>
                      <a:pt x="6571" y="5393"/>
                    </a:cubicBezTo>
                    <a:lnTo>
                      <a:pt x="6571" y="5393"/>
                    </a:lnTo>
                    <a:cubicBezTo>
                      <a:pt x="6520" y="5457"/>
                      <a:pt x="6436" y="5490"/>
                      <a:pt x="6371" y="5554"/>
                    </a:cubicBezTo>
                    <a:cubicBezTo>
                      <a:pt x="6303" y="5618"/>
                      <a:pt x="6236" y="5700"/>
                      <a:pt x="6185" y="5780"/>
                    </a:cubicBezTo>
                    <a:cubicBezTo>
                      <a:pt x="6067" y="5923"/>
                      <a:pt x="5967" y="6101"/>
                      <a:pt x="5882" y="6261"/>
                    </a:cubicBezTo>
                    <a:cubicBezTo>
                      <a:pt x="5715" y="6584"/>
                      <a:pt x="5563" y="6920"/>
                      <a:pt x="5447" y="7274"/>
                    </a:cubicBezTo>
                    <a:cubicBezTo>
                      <a:pt x="5229" y="7965"/>
                      <a:pt x="5128" y="8705"/>
                      <a:pt x="5162" y="9429"/>
                    </a:cubicBezTo>
                    <a:cubicBezTo>
                      <a:pt x="5162" y="9477"/>
                      <a:pt x="5162" y="9510"/>
                      <a:pt x="5179" y="9558"/>
                    </a:cubicBezTo>
                    <a:cubicBezTo>
                      <a:pt x="5146" y="9510"/>
                      <a:pt x="5128" y="9478"/>
                      <a:pt x="5095" y="9429"/>
                    </a:cubicBezTo>
                    <a:cubicBezTo>
                      <a:pt x="4928" y="9124"/>
                      <a:pt x="4793" y="8802"/>
                      <a:pt x="4694" y="8463"/>
                    </a:cubicBezTo>
                    <a:cubicBezTo>
                      <a:pt x="4493" y="7805"/>
                      <a:pt x="4426" y="7114"/>
                      <a:pt x="4508" y="6421"/>
                    </a:cubicBezTo>
                    <a:cubicBezTo>
                      <a:pt x="4508" y="6356"/>
                      <a:pt x="4425" y="6356"/>
                      <a:pt x="4409" y="6405"/>
                    </a:cubicBezTo>
                    <a:cubicBezTo>
                      <a:pt x="4223" y="7114"/>
                      <a:pt x="4223" y="7852"/>
                      <a:pt x="4425" y="8560"/>
                    </a:cubicBezTo>
                    <a:cubicBezTo>
                      <a:pt x="4525" y="8916"/>
                      <a:pt x="4660" y="9253"/>
                      <a:pt x="4843" y="9574"/>
                    </a:cubicBezTo>
                    <a:cubicBezTo>
                      <a:pt x="4945" y="9735"/>
                      <a:pt x="5046" y="9897"/>
                      <a:pt x="5163" y="10041"/>
                    </a:cubicBezTo>
                    <a:cubicBezTo>
                      <a:pt x="5180" y="10057"/>
                      <a:pt x="5197" y="10089"/>
                      <a:pt x="5214" y="10106"/>
                    </a:cubicBezTo>
                    <a:cubicBezTo>
                      <a:pt x="4912" y="9945"/>
                      <a:pt x="4627" y="9752"/>
                      <a:pt x="4393" y="9478"/>
                    </a:cubicBezTo>
                    <a:cubicBezTo>
                      <a:pt x="4225" y="9301"/>
                      <a:pt x="4073" y="9093"/>
                      <a:pt x="3957" y="8867"/>
                    </a:cubicBezTo>
                    <a:cubicBezTo>
                      <a:pt x="3890" y="8754"/>
                      <a:pt x="3840" y="8626"/>
                      <a:pt x="3772" y="8514"/>
                    </a:cubicBezTo>
                    <a:cubicBezTo>
                      <a:pt x="3723" y="8401"/>
                      <a:pt x="3656" y="8289"/>
                      <a:pt x="3605" y="8176"/>
                    </a:cubicBezTo>
                    <a:cubicBezTo>
                      <a:pt x="3570" y="8112"/>
                      <a:pt x="3486" y="8160"/>
                      <a:pt x="3470" y="8209"/>
                    </a:cubicBezTo>
                    <a:lnTo>
                      <a:pt x="3470" y="8224"/>
                    </a:lnTo>
                    <a:cubicBezTo>
                      <a:pt x="3269" y="8063"/>
                      <a:pt x="2934" y="8032"/>
                      <a:pt x="2682" y="8112"/>
                    </a:cubicBezTo>
                    <a:cubicBezTo>
                      <a:pt x="2229" y="8256"/>
                      <a:pt x="1928" y="8723"/>
                      <a:pt x="1811" y="9157"/>
                    </a:cubicBezTo>
                    <a:cubicBezTo>
                      <a:pt x="1559" y="10091"/>
                      <a:pt x="2030" y="11055"/>
                      <a:pt x="2834" y="11586"/>
                    </a:cubicBezTo>
                    <a:cubicBezTo>
                      <a:pt x="3052" y="11746"/>
                      <a:pt x="3302" y="11860"/>
                      <a:pt x="3555" y="11940"/>
                    </a:cubicBezTo>
                    <a:cubicBezTo>
                      <a:pt x="3740" y="12004"/>
                      <a:pt x="4058" y="12117"/>
                      <a:pt x="4294" y="12053"/>
                    </a:cubicBezTo>
                    <a:cubicBezTo>
                      <a:pt x="4345" y="12180"/>
                      <a:pt x="4411" y="12293"/>
                      <a:pt x="4494" y="12421"/>
                    </a:cubicBezTo>
                    <a:cubicBezTo>
                      <a:pt x="4579" y="12534"/>
                      <a:pt x="4645" y="12663"/>
                      <a:pt x="4712" y="12791"/>
                    </a:cubicBezTo>
                    <a:cubicBezTo>
                      <a:pt x="4779" y="13225"/>
                      <a:pt x="5082" y="13627"/>
                      <a:pt x="5400" y="13949"/>
                    </a:cubicBezTo>
                    <a:cubicBezTo>
                      <a:pt x="5751" y="14319"/>
                      <a:pt x="6188" y="14626"/>
                      <a:pt x="6641" y="14882"/>
                    </a:cubicBezTo>
                    <a:cubicBezTo>
                      <a:pt x="7043" y="15107"/>
                      <a:pt x="7479" y="15284"/>
                      <a:pt x="7916" y="15429"/>
                    </a:cubicBezTo>
                    <a:cubicBezTo>
                      <a:pt x="7949" y="15508"/>
                      <a:pt x="7966" y="15589"/>
                      <a:pt x="8000" y="15670"/>
                    </a:cubicBezTo>
                    <a:cubicBezTo>
                      <a:pt x="8035" y="15783"/>
                      <a:pt x="8035" y="15896"/>
                      <a:pt x="8035" y="16024"/>
                    </a:cubicBezTo>
                    <a:cubicBezTo>
                      <a:pt x="8035" y="16250"/>
                      <a:pt x="7950" y="16506"/>
                      <a:pt x="7816" y="16700"/>
                    </a:cubicBezTo>
                    <a:cubicBezTo>
                      <a:pt x="7665" y="16909"/>
                      <a:pt x="7448" y="17054"/>
                      <a:pt x="7213" y="17182"/>
                    </a:cubicBezTo>
                    <a:cubicBezTo>
                      <a:pt x="7096" y="17245"/>
                      <a:pt x="6980" y="17295"/>
                      <a:pt x="6844" y="17342"/>
                    </a:cubicBezTo>
                    <a:cubicBezTo>
                      <a:pt x="6811" y="17360"/>
                      <a:pt x="6775" y="17376"/>
                      <a:pt x="6742" y="17391"/>
                    </a:cubicBezTo>
                    <a:cubicBezTo>
                      <a:pt x="6609" y="17407"/>
                      <a:pt x="6474" y="17439"/>
                      <a:pt x="6341" y="17471"/>
                    </a:cubicBezTo>
                    <a:cubicBezTo>
                      <a:pt x="5837" y="16764"/>
                      <a:pt x="5485" y="15976"/>
                      <a:pt x="5300" y="15139"/>
                    </a:cubicBezTo>
                    <a:cubicBezTo>
                      <a:pt x="5284" y="15059"/>
                      <a:pt x="5166" y="15090"/>
                      <a:pt x="5166" y="15172"/>
                    </a:cubicBezTo>
                    <a:cubicBezTo>
                      <a:pt x="5300" y="16024"/>
                      <a:pt x="5635" y="16812"/>
                      <a:pt x="6121" y="17521"/>
                    </a:cubicBezTo>
                    <a:cubicBezTo>
                      <a:pt x="6105" y="17536"/>
                      <a:pt x="6071" y="17536"/>
                      <a:pt x="6036" y="17536"/>
                    </a:cubicBezTo>
                    <a:cubicBezTo>
                      <a:pt x="5619" y="17649"/>
                      <a:pt x="5181" y="17762"/>
                      <a:pt x="4762" y="17890"/>
                    </a:cubicBezTo>
                    <a:cubicBezTo>
                      <a:pt x="4596" y="17924"/>
                      <a:pt x="4427" y="17989"/>
                      <a:pt x="4278" y="18036"/>
                    </a:cubicBezTo>
                    <a:cubicBezTo>
                      <a:pt x="4226" y="17939"/>
                      <a:pt x="4159" y="17859"/>
                      <a:pt x="4109" y="17762"/>
                    </a:cubicBezTo>
                    <a:cubicBezTo>
                      <a:pt x="4026" y="17585"/>
                      <a:pt x="3925" y="17407"/>
                      <a:pt x="3858" y="17232"/>
                    </a:cubicBezTo>
                    <a:cubicBezTo>
                      <a:pt x="3690" y="16862"/>
                      <a:pt x="3556" y="16492"/>
                      <a:pt x="3439" y="16122"/>
                    </a:cubicBezTo>
                    <a:cubicBezTo>
                      <a:pt x="3206" y="15366"/>
                      <a:pt x="3071" y="14563"/>
                      <a:pt x="3020" y="13790"/>
                    </a:cubicBezTo>
                    <a:cubicBezTo>
                      <a:pt x="3020" y="13726"/>
                      <a:pt x="2919" y="13726"/>
                      <a:pt x="2919" y="13790"/>
                    </a:cubicBezTo>
                    <a:cubicBezTo>
                      <a:pt x="2902" y="14594"/>
                      <a:pt x="3003" y="15398"/>
                      <a:pt x="3221" y="16171"/>
                    </a:cubicBezTo>
                    <a:cubicBezTo>
                      <a:pt x="3339" y="16555"/>
                      <a:pt x="3472" y="16926"/>
                      <a:pt x="3640" y="17296"/>
                    </a:cubicBezTo>
                    <a:cubicBezTo>
                      <a:pt x="3724" y="17472"/>
                      <a:pt x="3809" y="17666"/>
                      <a:pt x="3908" y="17843"/>
                    </a:cubicBezTo>
                    <a:cubicBezTo>
                      <a:pt x="3958" y="17940"/>
                      <a:pt x="4008" y="18036"/>
                      <a:pt x="4060" y="18117"/>
                    </a:cubicBezTo>
                    <a:cubicBezTo>
                      <a:pt x="3925" y="18166"/>
                      <a:pt x="3809" y="18230"/>
                      <a:pt x="3690" y="18278"/>
                    </a:cubicBezTo>
                    <a:cubicBezTo>
                      <a:pt x="3422" y="18424"/>
                      <a:pt x="2919" y="18728"/>
                      <a:pt x="2968" y="19067"/>
                    </a:cubicBezTo>
                    <a:cubicBezTo>
                      <a:pt x="2968" y="19082"/>
                      <a:pt x="2985" y="19099"/>
                      <a:pt x="2985" y="19114"/>
                    </a:cubicBezTo>
                    <a:cubicBezTo>
                      <a:pt x="2902" y="19259"/>
                      <a:pt x="2835" y="19420"/>
                      <a:pt x="2750" y="19564"/>
                    </a:cubicBezTo>
                    <a:cubicBezTo>
                      <a:pt x="2533" y="19999"/>
                      <a:pt x="2349" y="20416"/>
                      <a:pt x="2147" y="20852"/>
                    </a:cubicBezTo>
                    <a:cubicBezTo>
                      <a:pt x="2098" y="20997"/>
                      <a:pt x="2031" y="21158"/>
                      <a:pt x="1963" y="21302"/>
                    </a:cubicBezTo>
                    <a:cubicBezTo>
                      <a:pt x="1780" y="21302"/>
                      <a:pt x="1594" y="21334"/>
                      <a:pt x="1410" y="21399"/>
                    </a:cubicBezTo>
                    <a:cubicBezTo>
                      <a:pt x="1141" y="20412"/>
                      <a:pt x="872" y="19431"/>
                      <a:pt x="655" y="18450"/>
                    </a:cubicBezTo>
                    <a:close/>
                  </a:path>
                </a:pathLst>
              </a:custGeom>
              <a:solidFill>
                <a:srgbClr val="763F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 name="Google Shape;399;p8"/>
              <p:cNvSpPr/>
              <p:nvPr/>
            </p:nvSpPr>
            <p:spPr>
              <a:xfrm>
                <a:off x="5909613" y="2935606"/>
                <a:ext cx="552924" cy="473620"/>
              </a:xfrm>
              <a:custGeom>
                <a:avLst/>
                <a:gdLst/>
                <a:ahLst/>
                <a:cxnLst/>
                <a:rect l="l" t="t" r="r" b="b"/>
                <a:pathLst>
                  <a:path w="17542" h="15026" extrusionOk="0">
                    <a:moveTo>
                      <a:pt x="52" y="13513"/>
                    </a:moveTo>
                    <a:cubicBezTo>
                      <a:pt x="1" y="11855"/>
                      <a:pt x="102" y="10183"/>
                      <a:pt x="438" y="8558"/>
                    </a:cubicBezTo>
                    <a:cubicBezTo>
                      <a:pt x="841" y="6563"/>
                      <a:pt x="1612" y="4602"/>
                      <a:pt x="2988" y="3025"/>
                    </a:cubicBezTo>
                    <a:cubicBezTo>
                      <a:pt x="3625" y="2302"/>
                      <a:pt x="4363" y="1675"/>
                      <a:pt x="5217" y="1191"/>
                    </a:cubicBezTo>
                    <a:cubicBezTo>
                      <a:pt x="6090" y="708"/>
                      <a:pt x="7028" y="370"/>
                      <a:pt x="8017" y="193"/>
                    </a:cubicBezTo>
                    <a:cubicBezTo>
                      <a:pt x="8955" y="33"/>
                      <a:pt x="9946" y="1"/>
                      <a:pt x="10902" y="160"/>
                    </a:cubicBezTo>
                    <a:cubicBezTo>
                      <a:pt x="11757" y="289"/>
                      <a:pt x="12695" y="547"/>
                      <a:pt x="13333" y="1126"/>
                    </a:cubicBezTo>
                    <a:cubicBezTo>
                      <a:pt x="13483" y="1270"/>
                      <a:pt x="13601" y="1448"/>
                      <a:pt x="13720" y="1641"/>
                    </a:cubicBezTo>
                    <a:cubicBezTo>
                      <a:pt x="13770" y="1721"/>
                      <a:pt x="13904" y="1721"/>
                      <a:pt x="13971" y="1657"/>
                    </a:cubicBezTo>
                    <a:cubicBezTo>
                      <a:pt x="14826" y="2332"/>
                      <a:pt x="15514" y="3185"/>
                      <a:pt x="16017" y="4134"/>
                    </a:cubicBezTo>
                    <a:cubicBezTo>
                      <a:pt x="16587" y="5245"/>
                      <a:pt x="16907" y="6449"/>
                      <a:pt x="17123" y="7657"/>
                    </a:cubicBezTo>
                    <a:cubicBezTo>
                      <a:pt x="17324" y="8799"/>
                      <a:pt x="17476" y="9956"/>
                      <a:pt x="17542" y="11099"/>
                    </a:cubicBezTo>
                    <a:cubicBezTo>
                      <a:pt x="16955" y="11614"/>
                      <a:pt x="16318" y="12079"/>
                      <a:pt x="15665" y="12515"/>
                    </a:cubicBezTo>
                    <a:cubicBezTo>
                      <a:pt x="15764" y="12064"/>
                      <a:pt x="15782" y="11614"/>
                      <a:pt x="15749" y="11163"/>
                    </a:cubicBezTo>
                    <a:cubicBezTo>
                      <a:pt x="15715" y="10824"/>
                      <a:pt x="15647" y="10487"/>
                      <a:pt x="15563" y="10150"/>
                    </a:cubicBezTo>
                    <a:cubicBezTo>
                      <a:pt x="15546" y="10118"/>
                      <a:pt x="15531" y="10070"/>
                      <a:pt x="15531" y="10022"/>
                    </a:cubicBezTo>
                    <a:lnTo>
                      <a:pt x="15531" y="10022"/>
                    </a:lnTo>
                    <a:cubicBezTo>
                      <a:pt x="15497" y="9862"/>
                      <a:pt x="15463" y="9700"/>
                      <a:pt x="15447" y="9540"/>
                    </a:cubicBezTo>
                    <a:cubicBezTo>
                      <a:pt x="15531" y="9315"/>
                      <a:pt x="15514" y="9059"/>
                      <a:pt x="15464" y="8816"/>
                    </a:cubicBezTo>
                    <a:cubicBezTo>
                      <a:pt x="15447" y="8688"/>
                      <a:pt x="15414" y="8559"/>
                      <a:pt x="15379" y="8431"/>
                    </a:cubicBezTo>
                    <a:cubicBezTo>
                      <a:pt x="15312" y="8045"/>
                      <a:pt x="15229" y="7674"/>
                      <a:pt x="15094" y="7305"/>
                    </a:cubicBezTo>
                    <a:cubicBezTo>
                      <a:pt x="14859" y="6566"/>
                      <a:pt x="14524" y="5842"/>
                      <a:pt x="14123" y="5165"/>
                    </a:cubicBezTo>
                    <a:cubicBezTo>
                      <a:pt x="13887" y="4795"/>
                      <a:pt x="13618" y="4442"/>
                      <a:pt x="13319" y="4120"/>
                    </a:cubicBezTo>
                    <a:cubicBezTo>
                      <a:pt x="13301" y="4088"/>
                      <a:pt x="13284" y="4088"/>
                      <a:pt x="13251" y="4088"/>
                    </a:cubicBezTo>
                    <a:cubicBezTo>
                      <a:pt x="13217" y="4039"/>
                      <a:pt x="13167" y="4023"/>
                      <a:pt x="13100" y="4056"/>
                    </a:cubicBezTo>
                    <a:cubicBezTo>
                      <a:pt x="12965" y="4136"/>
                      <a:pt x="12949" y="4378"/>
                      <a:pt x="12915" y="4507"/>
                    </a:cubicBezTo>
                    <a:cubicBezTo>
                      <a:pt x="12881" y="4685"/>
                      <a:pt x="12847" y="4875"/>
                      <a:pt x="12780" y="5037"/>
                    </a:cubicBezTo>
                    <a:cubicBezTo>
                      <a:pt x="12729" y="5214"/>
                      <a:pt x="12647" y="5359"/>
                      <a:pt x="12562" y="5520"/>
                    </a:cubicBezTo>
                    <a:cubicBezTo>
                      <a:pt x="12478" y="5665"/>
                      <a:pt x="12378" y="5808"/>
                      <a:pt x="12294" y="5953"/>
                    </a:cubicBezTo>
                    <a:cubicBezTo>
                      <a:pt x="12210" y="5921"/>
                      <a:pt x="12094" y="5921"/>
                      <a:pt x="11975" y="5938"/>
                    </a:cubicBezTo>
                    <a:lnTo>
                      <a:pt x="11925" y="5938"/>
                    </a:lnTo>
                    <a:cubicBezTo>
                      <a:pt x="11942" y="5922"/>
                      <a:pt x="11942" y="5905"/>
                      <a:pt x="11959" y="5889"/>
                    </a:cubicBezTo>
                    <a:cubicBezTo>
                      <a:pt x="12009" y="5744"/>
                      <a:pt x="12061" y="5598"/>
                      <a:pt x="12076" y="5439"/>
                    </a:cubicBezTo>
                    <a:cubicBezTo>
                      <a:pt x="12144" y="5117"/>
                      <a:pt x="12111" y="4811"/>
                      <a:pt x="12061" y="4490"/>
                    </a:cubicBezTo>
                    <a:cubicBezTo>
                      <a:pt x="12043" y="4377"/>
                      <a:pt x="11860" y="4425"/>
                      <a:pt x="11876" y="4538"/>
                    </a:cubicBezTo>
                    <a:cubicBezTo>
                      <a:pt x="11925" y="4860"/>
                      <a:pt x="11843" y="5214"/>
                      <a:pt x="11724" y="5519"/>
                    </a:cubicBezTo>
                    <a:cubicBezTo>
                      <a:pt x="11707" y="5582"/>
                      <a:pt x="11558" y="5824"/>
                      <a:pt x="11523" y="6001"/>
                    </a:cubicBezTo>
                    <a:lnTo>
                      <a:pt x="11439" y="6001"/>
                    </a:lnTo>
                    <a:cubicBezTo>
                      <a:pt x="11069" y="6049"/>
                      <a:pt x="10701" y="6081"/>
                      <a:pt x="10331" y="6081"/>
                    </a:cubicBezTo>
                    <a:cubicBezTo>
                      <a:pt x="9962" y="6096"/>
                      <a:pt x="9610" y="6081"/>
                      <a:pt x="9242" y="6065"/>
                    </a:cubicBezTo>
                    <a:lnTo>
                      <a:pt x="9158" y="6065"/>
                    </a:lnTo>
                    <a:lnTo>
                      <a:pt x="9158" y="5806"/>
                    </a:lnTo>
                    <a:cubicBezTo>
                      <a:pt x="9175" y="5549"/>
                      <a:pt x="9108" y="5276"/>
                      <a:pt x="9042" y="5035"/>
                    </a:cubicBezTo>
                    <a:cubicBezTo>
                      <a:pt x="9008" y="4924"/>
                      <a:pt x="8857" y="4971"/>
                      <a:pt x="8874" y="5068"/>
                    </a:cubicBezTo>
                    <a:cubicBezTo>
                      <a:pt x="8924" y="5325"/>
                      <a:pt x="8907" y="5552"/>
                      <a:pt x="8891" y="5808"/>
                    </a:cubicBezTo>
                    <a:cubicBezTo>
                      <a:pt x="8891" y="5889"/>
                      <a:pt x="8874" y="5953"/>
                      <a:pt x="8857" y="6033"/>
                    </a:cubicBezTo>
                    <a:cubicBezTo>
                      <a:pt x="8808" y="6033"/>
                      <a:pt x="8756" y="6017"/>
                      <a:pt x="8689" y="6017"/>
                    </a:cubicBezTo>
                    <a:cubicBezTo>
                      <a:pt x="8588" y="6017"/>
                      <a:pt x="8488" y="6002"/>
                      <a:pt x="8387" y="6017"/>
                    </a:cubicBezTo>
                    <a:cubicBezTo>
                      <a:pt x="8370" y="5840"/>
                      <a:pt x="8337" y="5646"/>
                      <a:pt x="8302" y="5469"/>
                    </a:cubicBezTo>
                    <a:cubicBezTo>
                      <a:pt x="8285" y="5326"/>
                      <a:pt x="8285" y="4842"/>
                      <a:pt x="8017" y="4924"/>
                    </a:cubicBezTo>
                    <a:cubicBezTo>
                      <a:pt x="7966" y="4939"/>
                      <a:pt x="7933" y="4955"/>
                      <a:pt x="7916" y="4988"/>
                    </a:cubicBezTo>
                    <a:lnTo>
                      <a:pt x="7916" y="4988"/>
                    </a:lnTo>
                    <a:lnTo>
                      <a:pt x="7916" y="4988"/>
                    </a:lnTo>
                    <a:cubicBezTo>
                      <a:pt x="7799" y="5116"/>
                      <a:pt x="7681" y="5229"/>
                      <a:pt x="7596" y="5375"/>
                    </a:cubicBezTo>
                    <a:cubicBezTo>
                      <a:pt x="7497" y="5519"/>
                      <a:pt x="7413" y="5679"/>
                      <a:pt x="7344" y="5842"/>
                    </a:cubicBezTo>
                    <a:cubicBezTo>
                      <a:pt x="7294" y="5970"/>
                      <a:pt x="7245" y="6114"/>
                      <a:pt x="7195" y="6260"/>
                    </a:cubicBezTo>
                    <a:cubicBezTo>
                      <a:pt x="7161" y="6196"/>
                      <a:pt x="7127" y="6131"/>
                      <a:pt x="7111" y="6067"/>
                    </a:cubicBezTo>
                    <a:cubicBezTo>
                      <a:pt x="7009" y="5844"/>
                      <a:pt x="6994" y="5617"/>
                      <a:pt x="6960" y="5392"/>
                    </a:cubicBezTo>
                    <a:cubicBezTo>
                      <a:pt x="6927" y="5118"/>
                      <a:pt x="6557" y="5118"/>
                      <a:pt x="6523" y="5392"/>
                    </a:cubicBezTo>
                    <a:lnTo>
                      <a:pt x="6523" y="5392"/>
                    </a:lnTo>
                    <a:cubicBezTo>
                      <a:pt x="6472" y="5456"/>
                      <a:pt x="6388" y="5489"/>
                      <a:pt x="6323" y="5553"/>
                    </a:cubicBezTo>
                    <a:cubicBezTo>
                      <a:pt x="6255" y="5617"/>
                      <a:pt x="6188" y="5698"/>
                      <a:pt x="6137" y="5777"/>
                    </a:cubicBezTo>
                    <a:cubicBezTo>
                      <a:pt x="6019" y="5922"/>
                      <a:pt x="5919" y="6100"/>
                      <a:pt x="5834" y="6260"/>
                    </a:cubicBezTo>
                    <a:cubicBezTo>
                      <a:pt x="5667" y="6582"/>
                      <a:pt x="5515" y="6918"/>
                      <a:pt x="5399" y="7272"/>
                    </a:cubicBezTo>
                    <a:cubicBezTo>
                      <a:pt x="5181" y="7964"/>
                      <a:pt x="5080" y="8703"/>
                      <a:pt x="5114" y="9427"/>
                    </a:cubicBezTo>
                    <a:cubicBezTo>
                      <a:pt x="5114" y="9476"/>
                      <a:pt x="5114" y="9509"/>
                      <a:pt x="5131" y="9557"/>
                    </a:cubicBezTo>
                    <a:cubicBezTo>
                      <a:pt x="5098" y="9509"/>
                      <a:pt x="5080" y="9477"/>
                      <a:pt x="5047" y="9427"/>
                    </a:cubicBezTo>
                    <a:cubicBezTo>
                      <a:pt x="4880" y="9123"/>
                      <a:pt x="4745" y="8800"/>
                      <a:pt x="4646" y="8462"/>
                    </a:cubicBezTo>
                    <a:cubicBezTo>
                      <a:pt x="4444" y="7804"/>
                      <a:pt x="4378" y="7112"/>
                      <a:pt x="4460" y="6420"/>
                    </a:cubicBezTo>
                    <a:cubicBezTo>
                      <a:pt x="4460" y="6353"/>
                      <a:pt x="4377" y="6353"/>
                      <a:pt x="4361" y="6404"/>
                    </a:cubicBezTo>
                    <a:cubicBezTo>
                      <a:pt x="4175" y="7112"/>
                      <a:pt x="4175" y="7851"/>
                      <a:pt x="4377" y="8559"/>
                    </a:cubicBezTo>
                    <a:cubicBezTo>
                      <a:pt x="4477" y="8914"/>
                      <a:pt x="4612" y="9250"/>
                      <a:pt x="4795" y="9573"/>
                    </a:cubicBezTo>
                    <a:cubicBezTo>
                      <a:pt x="4897" y="9734"/>
                      <a:pt x="4998" y="9895"/>
                      <a:pt x="5115" y="10040"/>
                    </a:cubicBezTo>
                    <a:cubicBezTo>
                      <a:pt x="5132" y="10054"/>
                      <a:pt x="5149" y="10088"/>
                      <a:pt x="5166" y="10105"/>
                    </a:cubicBezTo>
                    <a:cubicBezTo>
                      <a:pt x="4864" y="9944"/>
                      <a:pt x="4579" y="9751"/>
                      <a:pt x="4345" y="9477"/>
                    </a:cubicBezTo>
                    <a:cubicBezTo>
                      <a:pt x="4177" y="9299"/>
                      <a:pt x="4025" y="9091"/>
                      <a:pt x="3908" y="8866"/>
                    </a:cubicBezTo>
                    <a:cubicBezTo>
                      <a:pt x="3842" y="8753"/>
                      <a:pt x="3792" y="8625"/>
                      <a:pt x="3724" y="8512"/>
                    </a:cubicBezTo>
                    <a:cubicBezTo>
                      <a:pt x="3674" y="8400"/>
                      <a:pt x="3608" y="8287"/>
                      <a:pt x="3557" y="8175"/>
                    </a:cubicBezTo>
                    <a:cubicBezTo>
                      <a:pt x="3522" y="8110"/>
                      <a:pt x="3438" y="8159"/>
                      <a:pt x="3422" y="8207"/>
                    </a:cubicBezTo>
                    <a:lnTo>
                      <a:pt x="3422" y="8223"/>
                    </a:lnTo>
                    <a:cubicBezTo>
                      <a:pt x="3221" y="8062"/>
                      <a:pt x="2886" y="8030"/>
                      <a:pt x="2634" y="8110"/>
                    </a:cubicBezTo>
                    <a:cubicBezTo>
                      <a:pt x="2181" y="8255"/>
                      <a:pt x="1880" y="8722"/>
                      <a:pt x="1763" y="9156"/>
                    </a:cubicBezTo>
                    <a:cubicBezTo>
                      <a:pt x="1511" y="10089"/>
                      <a:pt x="1982" y="11052"/>
                      <a:pt x="2786" y="11585"/>
                    </a:cubicBezTo>
                    <a:cubicBezTo>
                      <a:pt x="3004" y="11745"/>
                      <a:pt x="3254" y="11859"/>
                      <a:pt x="3507" y="11939"/>
                    </a:cubicBezTo>
                    <a:cubicBezTo>
                      <a:pt x="3692" y="12002"/>
                      <a:pt x="4010" y="12115"/>
                      <a:pt x="4246" y="12050"/>
                    </a:cubicBezTo>
                    <a:cubicBezTo>
                      <a:pt x="4297" y="12179"/>
                      <a:pt x="4363" y="12292"/>
                      <a:pt x="4446" y="12420"/>
                    </a:cubicBezTo>
                    <a:cubicBezTo>
                      <a:pt x="4531" y="12533"/>
                      <a:pt x="4597" y="12661"/>
                      <a:pt x="4664" y="12789"/>
                    </a:cubicBezTo>
                    <a:cubicBezTo>
                      <a:pt x="4731" y="13224"/>
                      <a:pt x="5034" y="13624"/>
                      <a:pt x="5352" y="13948"/>
                    </a:cubicBezTo>
                    <a:cubicBezTo>
                      <a:pt x="5703" y="14318"/>
                      <a:pt x="6140" y="14625"/>
                      <a:pt x="6593" y="14881"/>
                    </a:cubicBezTo>
                    <a:cubicBezTo>
                      <a:pt x="6693" y="14929"/>
                      <a:pt x="6795" y="14978"/>
                      <a:pt x="6878" y="15026"/>
                    </a:cubicBezTo>
                    <a:cubicBezTo>
                      <a:pt x="5554" y="15026"/>
                      <a:pt x="4280" y="14866"/>
                      <a:pt x="3038" y="14560"/>
                    </a:cubicBezTo>
                    <a:cubicBezTo>
                      <a:pt x="3005" y="14303"/>
                      <a:pt x="2988" y="14045"/>
                      <a:pt x="2970" y="13787"/>
                    </a:cubicBezTo>
                    <a:cubicBezTo>
                      <a:pt x="2970" y="13724"/>
                      <a:pt x="2869" y="13724"/>
                      <a:pt x="2869" y="13787"/>
                    </a:cubicBezTo>
                    <a:cubicBezTo>
                      <a:pt x="2852" y="14028"/>
                      <a:pt x="2869" y="14269"/>
                      <a:pt x="2886" y="14528"/>
                    </a:cubicBezTo>
                    <a:cubicBezTo>
                      <a:pt x="1897" y="14268"/>
                      <a:pt x="941" y="13930"/>
                      <a:pt x="52" y="13513"/>
                    </a:cubicBezTo>
                    <a:close/>
                  </a:path>
                </a:pathLst>
              </a:custGeom>
              <a:solidFill>
                <a:srgbClr val="A85D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 name="Google Shape;400;p8"/>
              <p:cNvSpPr/>
              <p:nvPr/>
            </p:nvSpPr>
            <p:spPr>
              <a:xfrm>
                <a:off x="6424434" y="3285374"/>
                <a:ext cx="657129" cy="866044"/>
              </a:xfrm>
              <a:custGeom>
                <a:avLst/>
                <a:gdLst/>
                <a:ahLst/>
                <a:cxnLst/>
                <a:rect l="l" t="t" r="r" b="b"/>
                <a:pathLst>
                  <a:path w="20848" h="27476" extrusionOk="0">
                    <a:moveTo>
                      <a:pt x="1915" y="1756"/>
                    </a:moveTo>
                    <a:lnTo>
                      <a:pt x="1915" y="1756"/>
                    </a:lnTo>
                    <a:cubicBezTo>
                      <a:pt x="2217" y="1546"/>
                      <a:pt x="2519" y="1370"/>
                      <a:pt x="2887" y="1242"/>
                    </a:cubicBezTo>
                    <a:cubicBezTo>
                      <a:pt x="3323" y="1097"/>
                      <a:pt x="3793" y="1001"/>
                      <a:pt x="4229" y="855"/>
                    </a:cubicBezTo>
                    <a:cubicBezTo>
                      <a:pt x="4732" y="709"/>
                      <a:pt x="5218" y="518"/>
                      <a:pt x="5687" y="292"/>
                    </a:cubicBezTo>
                    <a:cubicBezTo>
                      <a:pt x="5704" y="292"/>
                      <a:pt x="5737" y="276"/>
                      <a:pt x="5754" y="260"/>
                    </a:cubicBezTo>
                    <a:cubicBezTo>
                      <a:pt x="6240" y="1192"/>
                      <a:pt x="7213" y="1835"/>
                      <a:pt x="8236" y="2109"/>
                    </a:cubicBezTo>
                    <a:cubicBezTo>
                      <a:pt x="9511" y="2430"/>
                      <a:pt x="10885" y="2109"/>
                      <a:pt x="11975" y="1435"/>
                    </a:cubicBezTo>
                    <a:cubicBezTo>
                      <a:pt x="12311" y="1241"/>
                      <a:pt x="12613" y="1015"/>
                      <a:pt x="12898" y="758"/>
                    </a:cubicBezTo>
                    <a:cubicBezTo>
                      <a:pt x="13034" y="628"/>
                      <a:pt x="13167" y="500"/>
                      <a:pt x="13285" y="357"/>
                    </a:cubicBezTo>
                    <a:cubicBezTo>
                      <a:pt x="13351" y="292"/>
                      <a:pt x="13401" y="212"/>
                      <a:pt x="13451" y="147"/>
                    </a:cubicBezTo>
                    <a:cubicBezTo>
                      <a:pt x="13485" y="98"/>
                      <a:pt x="13503" y="51"/>
                      <a:pt x="13536" y="1"/>
                    </a:cubicBezTo>
                    <a:cubicBezTo>
                      <a:pt x="13570" y="17"/>
                      <a:pt x="13619" y="50"/>
                      <a:pt x="13669" y="66"/>
                    </a:cubicBezTo>
                    <a:cubicBezTo>
                      <a:pt x="14625" y="564"/>
                      <a:pt x="15681" y="869"/>
                      <a:pt x="16687" y="1225"/>
                    </a:cubicBezTo>
                    <a:cubicBezTo>
                      <a:pt x="16972" y="1322"/>
                      <a:pt x="17240" y="1416"/>
                      <a:pt x="17510" y="1530"/>
                    </a:cubicBezTo>
                    <a:cubicBezTo>
                      <a:pt x="17745" y="1626"/>
                      <a:pt x="17946" y="1755"/>
                      <a:pt x="18180" y="1867"/>
                    </a:cubicBezTo>
                    <a:cubicBezTo>
                      <a:pt x="18230" y="2044"/>
                      <a:pt x="18366" y="2223"/>
                      <a:pt x="18465" y="2398"/>
                    </a:cubicBezTo>
                    <a:cubicBezTo>
                      <a:pt x="18583" y="2607"/>
                      <a:pt x="18717" y="2833"/>
                      <a:pt x="18852" y="3043"/>
                    </a:cubicBezTo>
                    <a:cubicBezTo>
                      <a:pt x="18869" y="3089"/>
                      <a:pt x="18902" y="3153"/>
                      <a:pt x="18936" y="3203"/>
                    </a:cubicBezTo>
                    <a:cubicBezTo>
                      <a:pt x="18953" y="3283"/>
                      <a:pt x="18985" y="3363"/>
                      <a:pt x="19019" y="3460"/>
                    </a:cubicBezTo>
                    <a:cubicBezTo>
                      <a:pt x="19087" y="3604"/>
                      <a:pt x="19154" y="3765"/>
                      <a:pt x="19204" y="3911"/>
                    </a:cubicBezTo>
                    <a:cubicBezTo>
                      <a:pt x="19322" y="4198"/>
                      <a:pt x="19439" y="4505"/>
                      <a:pt x="19538" y="4795"/>
                    </a:cubicBezTo>
                    <a:cubicBezTo>
                      <a:pt x="19757" y="5389"/>
                      <a:pt x="19925" y="5985"/>
                      <a:pt x="20074" y="6597"/>
                    </a:cubicBezTo>
                    <a:cubicBezTo>
                      <a:pt x="20393" y="7802"/>
                      <a:pt x="20613" y="9042"/>
                      <a:pt x="20729" y="10278"/>
                    </a:cubicBezTo>
                    <a:cubicBezTo>
                      <a:pt x="20779" y="10826"/>
                      <a:pt x="20796" y="11389"/>
                      <a:pt x="20848" y="11951"/>
                    </a:cubicBezTo>
                    <a:cubicBezTo>
                      <a:pt x="20746" y="11919"/>
                      <a:pt x="20662" y="11886"/>
                      <a:pt x="20596" y="11872"/>
                    </a:cubicBezTo>
                    <a:cubicBezTo>
                      <a:pt x="20359" y="11776"/>
                      <a:pt x="20126" y="11695"/>
                      <a:pt x="19891" y="11630"/>
                    </a:cubicBezTo>
                    <a:cubicBezTo>
                      <a:pt x="19405" y="11485"/>
                      <a:pt x="18900" y="11388"/>
                      <a:pt x="18398" y="11324"/>
                    </a:cubicBezTo>
                    <a:cubicBezTo>
                      <a:pt x="17912" y="11259"/>
                      <a:pt x="17409" y="11244"/>
                      <a:pt x="16906" y="11259"/>
                    </a:cubicBezTo>
                    <a:cubicBezTo>
                      <a:pt x="16754" y="11259"/>
                      <a:pt x="16604" y="11275"/>
                      <a:pt x="16452" y="11292"/>
                    </a:cubicBezTo>
                    <a:cubicBezTo>
                      <a:pt x="16350" y="11292"/>
                      <a:pt x="16251" y="11308"/>
                      <a:pt x="16150" y="11325"/>
                    </a:cubicBezTo>
                    <a:cubicBezTo>
                      <a:pt x="16082" y="11325"/>
                      <a:pt x="16016" y="11341"/>
                      <a:pt x="15932" y="11358"/>
                    </a:cubicBezTo>
                    <a:cubicBezTo>
                      <a:pt x="15848" y="11358"/>
                      <a:pt x="15763" y="11390"/>
                      <a:pt x="15680" y="11406"/>
                    </a:cubicBezTo>
                    <a:cubicBezTo>
                      <a:pt x="15680" y="10377"/>
                      <a:pt x="15495" y="9381"/>
                      <a:pt x="15176" y="8383"/>
                    </a:cubicBezTo>
                    <a:cubicBezTo>
                      <a:pt x="15159" y="8303"/>
                      <a:pt x="15025" y="8334"/>
                      <a:pt x="15058" y="8416"/>
                    </a:cubicBezTo>
                    <a:cubicBezTo>
                      <a:pt x="15343" y="9478"/>
                      <a:pt x="15410" y="10619"/>
                      <a:pt x="15310" y="11713"/>
                    </a:cubicBezTo>
                    <a:cubicBezTo>
                      <a:pt x="15293" y="11890"/>
                      <a:pt x="15545" y="11923"/>
                      <a:pt x="15646" y="11810"/>
                    </a:cubicBezTo>
                    <a:cubicBezTo>
                      <a:pt x="15745" y="11826"/>
                      <a:pt x="15846" y="11810"/>
                      <a:pt x="15963" y="11810"/>
                    </a:cubicBezTo>
                    <a:cubicBezTo>
                      <a:pt x="15980" y="12164"/>
                      <a:pt x="16013" y="12533"/>
                      <a:pt x="16030" y="12888"/>
                    </a:cubicBezTo>
                    <a:cubicBezTo>
                      <a:pt x="16013" y="13451"/>
                      <a:pt x="15997" y="13996"/>
                      <a:pt x="15946" y="14544"/>
                    </a:cubicBezTo>
                    <a:cubicBezTo>
                      <a:pt x="15862" y="15525"/>
                      <a:pt x="15728" y="16492"/>
                      <a:pt x="15510" y="17456"/>
                    </a:cubicBezTo>
                    <a:cubicBezTo>
                      <a:pt x="15090" y="19371"/>
                      <a:pt x="14438" y="21235"/>
                      <a:pt x="13548" y="22987"/>
                    </a:cubicBezTo>
                    <a:cubicBezTo>
                      <a:pt x="13094" y="23872"/>
                      <a:pt x="12575" y="24740"/>
                      <a:pt x="12055" y="25594"/>
                    </a:cubicBezTo>
                    <a:cubicBezTo>
                      <a:pt x="11939" y="25723"/>
                      <a:pt x="11787" y="25820"/>
                      <a:pt x="11654" y="25931"/>
                    </a:cubicBezTo>
                    <a:cubicBezTo>
                      <a:pt x="11502" y="26061"/>
                      <a:pt x="11318" y="26174"/>
                      <a:pt x="11135" y="26268"/>
                    </a:cubicBezTo>
                    <a:cubicBezTo>
                      <a:pt x="10765" y="26477"/>
                      <a:pt x="10362" y="26607"/>
                      <a:pt x="9994" y="26799"/>
                    </a:cubicBezTo>
                    <a:cubicBezTo>
                      <a:pt x="9675" y="26945"/>
                      <a:pt x="9391" y="27168"/>
                      <a:pt x="9256" y="27475"/>
                    </a:cubicBezTo>
                    <a:cubicBezTo>
                      <a:pt x="8905" y="27459"/>
                      <a:pt x="8552" y="27443"/>
                      <a:pt x="8200" y="27411"/>
                    </a:cubicBezTo>
                    <a:cubicBezTo>
                      <a:pt x="7831" y="27378"/>
                      <a:pt x="7463" y="27329"/>
                      <a:pt x="7093" y="27265"/>
                    </a:cubicBezTo>
                    <a:cubicBezTo>
                      <a:pt x="7328" y="26879"/>
                      <a:pt x="7479" y="26430"/>
                      <a:pt x="7546" y="25978"/>
                    </a:cubicBezTo>
                    <a:cubicBezTo>
                      <a:pt x="7579" y="25689"/>
                      <a:pt x="7563" y="25383"/>
                      <a:pt x="7528" y="25077"/>
                    </a:cubicBezTo>
                    <a:cubicBezTo>
                      <a:pt x="8199" y="25221"/>
                      <a:pt x="8887" y="25318"/>
                      <a:pt x="9575" y="25350"/>
                    </a:cubicBezTo>
                    <a:cubicBezTo>
                      <a:pt x="9877" y="25350"/>
                      <a:pt x="10178" y="25350"/>
                      <a:pt x="10480" y="25336"/>
                    </a:cubicBezTo>
                    <a:cubicBezTo>
                      <a:pt x="10782" y="25320"/>
                      <a:pt x="11099" y="25302"/>
                      <a:pt x="11385" y="25207"/>
                    </a:cubicBezTo>
                    <a:cubicBezTo>
                      <a:pt x="11502" y="25174"/>
                      <a:pt x="11469" y="25030"/>
                      <a:pt x="11368" y="25030"/>
                    </a:cubicBezTo>
                    <a:cubicBezTo>
                      <a:pt x="11099" y="24997"/>
                      <a:pt x="10814" y="25014"/>
                      <a:pt x="10546" y="25030"/>
                    </a:cubicBezTo>
                    <a:cubicBezTo>
                      <a:pt x="10294" y="25030"/>
                      <a:pt x="10043" y="25030"/>
                      <a:pt x="9791" y="25014"/>
                    </a:cubicBezTo>
                    <a:cubicBezTo>
                      <a:pt x="9255" y="25014"/>
                      <a:pt x="8735" y="24966"/>
                      <a:pt x="8216" y="24886"/>
                    </a:cubicBezTo>
                    <a:cubicBezTo>
                      <a:pt x="7963" y="24854"/>
                      <a:pt x="7712" y="24805"/>
                      <a:pt x="7478" y="24757"/>
                    </a:cubicBezTo>
                    <a:cubicBezTo>
                      <a:pt x="7444" y="24612"/>
                      <a:pt x="7412" y="24469"/>
                      <a:pt x="7378" y="24324"/>
                    </a:cubicBezTo>
                    <a:cubicBezTo>
                      <a:pt x="7328" y="24146"/>
                      <a:pt x="7276" y="23955"/>
                      <a:pt x="7226" y="23762"/>
                    </a:cubicBezTo>
                    <a:cubicBezTo>
                      <a:pt x="7295" y="23697"/>
                      <a:pt x="7328" y="23585"/>
                      <a:pt x="7362" y="23505"/>
                    </a:cubicBezTo>
                    <a:cubicBezTo>
                      <a:pt x="7412" y="23359"/>
                      <a:pt x="7461" y="23198"/>
                      <a:pt x="7495" y="23038"/>
                    </a:cubicBezTo>
                    <a:cubicBezTo>
                      <a:pt x="7563" y="22748"/>
                      <a:pt x="7596" y="22458"/>
                      <a:pt x="7613" y="22153"/>
                    </a:cubicBezTo>
                    <a:cubicBezTo>
                      <a:pt x="7663" y="21590"/>
                      <a:pt x="7596" y="21011"/>
                      <a:pt x="7444" y="20480"/>
                    </a:cubicBezTo>
                    <a:cubicBezTo>
                      <a:pt x="7159" y="19469"/>
                      <a:pt x="6489" y="18552"/>
                      <a:pt x="5499" y="18053"/>
                    </a:cubicBezTo>
                    <a:cubicBezTo>
                      <a:pt x="5230" y="17924"/>
                      <a:pt x="4929" y="17827"/>
                      <a:pt x="4627" y="17762"/>
                    </a:cubicBezTo>
                    <a:cubicBezTo>
                      <a:pt x="4478" y="17730"/>
                      <a:pt x="4327" y="17697"/>
                      <a:pt x="4174" y="17714"/>
                    </a:cubicBezTo>
                    <a:lnTo>
                      <a:pt x="4090" y="17714"/>
                    </a:lnTo>
                    <a:cubicBezTo>
                      <a:pt x="4174" y="17603"/>
                      <a:pt x="4225" y="17457"/>
                      <a:pt x="4241" y="17360"/>
                    </a:cubicBezTo>
                    <a:cubicBezTo>
                      <a:pt x="4290" y="17119"/>
                      <a:pt x="4325" y="16766"/>
                      <a:pt x="4107" y="16589"/>
                    </a:cubicBezTo>
                    <a:cubicBezTo>
                      <a:pt x="4022" y="16509"/>
                      <a:pt x="3872" y="16540"/>
                      <a:pt x="3839" y="16653"/>
                    </a:cubicBezTo>
                    <a:lnTo>
                      <a:pt x="3839" y="16686"/>
                    </a:lnTo>
                    <a:lnTo>
                      <a:pt x="3587" y="16831"/>
                    </a:lnTo>
                    <a:cubicBezTo>
                      <a:pt x="3435" y="16928"/>
                      <a:pt x="3285" y="16993"/>
                      <a:pt x="3134" y="17056"/>
                    </a:cubicBezTo>
                    <a:cubicBezTo>
                      <a:pt x="3034" y="17089"/>
                      <a:pt x="2949" y="17120"/>
                      <a:pt x="2866" y="17136"/>
                    </a:cubicBezTo>
                    <a:lnTo>
                      <a:pt x="2866" y="17104"/>
                    </a:lnTo>
                    <a:cubicBezTo>
                      <a:pt x="2850" y="16959"/>
                      <a:pt x="2816" y="16813"/>
                      <a:pt x="2799" y="16670"/>
                    </a:cubicBezTo>
                    <a:cubicBezTo>
                      <a:pt x="2748" y="16380"/>
                      <a:pt x="2698" y="16089"/>
                      <a:pt x="2631" y="15818"/>
                    </a:cubicBezTo>
                    <a:cubicBezTo>
                      <a:pt x="2565" y="15528"/>
                      <a:pt x="2515" y="15254"/>
                      <a:pt x="2430" y="14982"/>
                    </a:cubicBezTo>
                    <a:cubicBezTo>
                      <a:pt x="2413" y="14902"/>
                      <a:pt x="2379" y="14821"/>
                      <a:pt x="2363" y="14725"/>
                    </a:cubicBezTo>
                    <a:cubicBezTo>
                      <a:pt x="2363" y="14661"/>
                      <a:pt x="2363" y="14612"/>
                      <a:pt x="2380" y="14547"/>
                    </a:cubicBezTo>
                    <a:cubicBezTo>
                      <a:pt x="2380" y="14451"/>
                      <a:pt x="2397" y="14354"/>
                      <a:pt x="2397" y="14258"/>
                    </a:cubicBezTo>
                    <a:cubicBezTo>
                      <a:pt x="2465" y="14178"/>
                      <a:pt x="2516" y="14081"/>
                      <a:pt x="2532" y="13985"/>
                    </a:cubicBezTo>
                    <a:cubicBezTo>
                      <a:pt x="2549" y="13904"/>
                      <a:pt x="2515" y="13840"/>
                      <a:pt x="2450" y="13808"/>
                    </a:cubicBezTo>
                    <a:cubicBezTo>
                      <a:pt x="2450" y="13711"/>
                      <a:pt x="2465" y="13630"/>
                      <a:pt x="2465" y="13534"/>
                    </a:cubicBezTo>
                    <a:cubicBezTo>
                      <a:pt x="2599" y="12329"/>
                      <a:pt x="2733" y="11121"/>
                      <a:pt x="2884" y="9917"/>
                    </a:cubicBezTo>
                    <a:cubicBezTo>
                      <a:pt x="2986" y="9032"/>
                      <a:pt x="3102" y="8148"/>
                      <a:pt x="3237" y="7247"/>
                    </a:cubicBezTo>
                    <a:cubicBezTo>
                      <a:pt x="3286" y="6796"/>
                      <a:pt x="3353" y="6346"/>
                      <a:pt x="3420" y="5895"/>
                    </a:cubicBezTo>
                    <a:cubicBezTo>
                      <a:pt x="3470" y="5445"/>
                      <a:pt x="3538" y="4994"/>
                      <a:pt x="3522" y="4545"/>
                    </a:cubicBezTo>
                    <a:cubicBezTo>
                      <a:pt x="3522" y="4465"/>
                      <a:pt x="3420" y="4465"/>
                      <a:pt x="3387" y="4529"/>
                    </a:cubicBezTo>
                    <a:cubicBezTo>
                      <a:pt x="3237" y="4898"/>
                      <a:pt x="3152" y="5300"/>
                      <a:pt x="3085" y="5686"/>
                    </a:cubicBezTo>
                    <a:cubicBezTo>
                      <a:pt x="3001" y="6089"/>
                      <a:pt x="2934" y="6491"/>
                      <a:pt x="2867" y="6894"/>
                    </a:cubicBezTo>
                    <a:cubicBezTo>
                      <a:pt x="2733" y="7682"/>
                      <a:pt x="2616" y="8485"/>
                      <a:pt x="2499" y="9291"/>
                    </a:cubicBezTo>
                    <a:cubicBezTo>
                      <a:pt x="2433" y="9804"/>
                      <a:pt x="2365" y="10334"/>
                      <a:pt x="2298" y="10848"/>
                    </a:cubicBezTo>
                    <a:cubicBezTo>
                      <a:pt x="2147" y="10754"/>
                      <a:pt x="1963" y="10689"/>
                      <a:pt x="1795" y="10641"/>
                    </a:cubicBezTo>
                    <a:cubicBezTo>
                      <a:pt x="1643" y="10608"/>
                      <a:pt x="1460" y="10575"/>
                      <a:pt x="1292" y="10575"/>
                    </a:cubicBezTo>
                    <a:cubicBezTo>
                      <a:pt x="1140" y="10206"/>
                      <a:pt x="973" y="9820"/>
                      <a:pt x="805" y="9450"/>
                    </a:cubicBezTo>
                    <a:cubicBezTo>
                      <a:pt x="587" y="9000"/>
                      <a:pt x="369" y="8549"/>
                      <a:pt x="68" y="8149"/>
                    </a:cubicBezTo>
                    <a:cubicBezTo>
                      <a:pt x="34" y="8116"/>
                      <a:pt x="18" y="8085"/>
                      <a:pt x="1" y="8069"/>
                    </a:cubicBezTo>
                    <a:cubicBezTo>
                      <a:pt x="153" y="7875"/>
                      <a:pt x="269" y="7682"/>
                      <a:pt x="386" y="7475"/>
                    </a:cubicBezTo>
                    <a:cubicBezTo>
                      <a:pt x="554" y="7216"/>
                      <a:pt x="706" y="6942"/>
                      <a:pt x="839" y="6654"/>
                    </a:cubicBezTo>
                    <a:cubicBezTo>
                      <a:pt x="1107" y="6090"/>
                      <a:pt x="1326" y="5496"/>
                      <a:pt x="1494" y="4883"/>
                    </a:cubicBezTo>
                    <a:cubicBezTo>
                      <a:pt x="1765" y="3863"/>
                      <a:pt x="1882" y="2803"/>
                      <a:pt x="1915" y="1756"/>
                    </a:cubicBezTo>
                    <a:close/>
                    <a:moveTo>
                      <a:pt x="17778" y="25047"/>
                    </a:moveTo>
                    <a:lnTo>
                      <a:pt x="17778" y="25047"/>
                    </a:lnTo>
                    <a:cubicBezTo>
                      <a:pt x="17796" y="25127"/>
                      <a:pt x="17827" y="25224"/>
                      <a:pt x="17845" y="25304"/>
                    </a:cubicBezTo>
                    <a:cubicBezTo>
                      <a:pt x="17827" y="25304"/>
                      <a:pt x="17827" y="25320"/>
                      <a:pt x="17810" y="25320"/>
                    </a:cubicBezTo>
                    <a:cubicBezTo>
                      <a:pt x="16989" y="25770"/>
                      <a:pt x="16151" y="26157"/>
                      <a:pt x="15278" y="26477"/>
                    </a:cubicBezTo>
                    <a:cubicBezTo>
                      <a:pt x="15380" y="26333"/>
                      <a:pt x="15481" y="26190"/>
                      <a:pt x="15581" y="26027"/>
                    </a:cubicBezTo>
                    <a:cubicBezTo>
                      <a:pt x="16234" y="25062"/>
                      <a:pt x="16822" y="24032"/>
                      <a:pt x="17359" y="23003"/>
                    </a:cubicBezTo>
                    <a:cubicBezTo>
                      <a:pt x="17426" y="23308"/>
                      <a:pt x="17476" y="23614"/>
                      <a:pt x="17545" y="23920"/>
                    </a:cubicBezTo>
                    <a:cubicBezTo>
                      <a:pt x="17611" y="24291"/>
                      <a:pt x="17694" y="24676"/>
                      <a:pt x="17778" y="25047"/>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 name="Google Shape;401;p8"/>
              <p:cNvSpPr/>
              <p:nvPr/>
            </p:nvSpPr>
            <p:spPr>
              <a:xfrm>
                <a:off x="6689724" y="3285374"/>
                <a:ext cx="391857" cy="866044"/>
              </a:xfrm>
              <a:custGeom>
                <a:avLst/>
                <a:gdLst/>
                <a:ahLst/>
                <a:cxnLst/>
                <a:rect l="l" t="t" r="r" b="b"/>
                <a:pathLst>
                  <a:path w="12432" h="27476" extrusionOk="0">
                    <a:moveTo>
                      <a:pt x="1498" y="2190"/>
                    </a:moveTo>
                    <a:cubicBezTo>
                      <a:pt x="2235" y="2094"/>
                      <a:pt x="2939" y="1820"/>
                      <a:pt x="3559" y="1435"/>
                    </a:cubicBezTo>
                    <a:cubicBezTo>
                      <a:pt x="3895" y="1239"/>
                      <a:pt x="4197" y="1015"/>
                      <a:pt x="4482" y="758"/>
                    </a:cubicBezTo>
                    <a:cubicBezTo>
                      <a:pt x="4618" y="628"/>
                      <a:pt x="4751" y="500"/>
                      <a:pt x="4869" y="356"/>
                    </a:cubicBezTo>
                    <a:cubicBezTo>
                      <a:pt x="4935" y="292"/>
                      <a:pt x="4985" y="212"/>
                      <a:pt x="5035" y="147"/>
                    </a:cubicBezTo>
                    <a:cubicBezTo>
                      <a:pt x="5069" y="98"/>
                      <a:pt x="5087" y="51"/>
                      <a:pt x="5120" y="1"/>
                    </a:cubicBezTo>
                    <a:cubicBezTo>
                      <a:pt x="5154" y="17"/>
                      <a:pt x="5203" y="50"/>
                      <a:pt x="5253" y="65"/>
                    </a:cubicBezTo>
                    <a:cubicBezTo>
                      <a:pt x="6209" y="564"/>
                      <a:pt x="7265" y="869"/>
                      <a:pt x="8271" y="1225"/>
                    </a:cubicBezTo>
                    <a:cubicBezTo>
                      <a:pt x="8556" y="1322"/>
                      <a:pt x="8824" y="1416"/>
                      <a:pt x="9094" y="1530"/>
                    </a:cubicBezTo>
                    <a:cubicBezTo>
                      <a:pt x="9329" y="1626"/>
                      <a:pt x="9530" y="1755"/>
                      <a:pt x="9764" y="1867"/>
                    </a:cubicBezTo>
                    <a:cubicBezTo>
                      <a:pt x="9814" y="2044"/>
                      <a:pt x="9950" y="2223"/>
                      <a:pt x="10049" y="2397"/>
                    </a:cubicBezTo>
                    <a:cubicBezTo>
                      <a:pt x="10167" y="2607"/>
                      <a:pt x="10301" y="2833"/>
                      <a:pt x="10436" y="3042"/>
                    </a:cubicBezTo>
                    <a:cubicBezTo>
                      <a:pt x="10453" y="3089"/>
                      <a:pt x="10486" y="3153"/>
                      <a:pt x="10520" y="3203"/>
                    </a:cubicBezTo>
                    <a:cubicBezTo>
                      <a:pt x="10537" y="3283"/>
                      <a:pt x="10569" y="3363"/>
                      <a:pt x="10603" y="3460"/>
                    </a:cubicBezTo>
                    <a:cubicBezTo>
                      <a:pt x="10671" y="3604"/>
                      <a:pt x="10738" y="3765"/>
                      <a:pt x="10788" y="3911"/>
                    </a:cubicBezTo>
                    <a:cubicBezTo>
                      <a:pt x="10906" y="4198"/>
                      <a:pt x="11023" y="4505"/>
                      <a:pt x="11122" y="4795"/>
                    </a:cubicBezTo>
                    <a:cubicBezTo>
                      <a:pt x="11341" y="5389"/>
                      <a:pt x="11509" y="5984"/>
                      <a:pt x="11658" y="6597"/>
                    </a:cubicBezTo>
                    <a:cubicBezTo>
                      <a:pt x="11977" y="7802"/>
                      <a:pt x="12197" y="9041"/>
                      <a:pt x="12313" y="10278"/>
                    </a:cubicBezTo>
                    <a:cubicBezTo>
                      <a:pt x="12363" y="10826"/>
                      <a:pt x="12380" y="11389"/>
                      <a:pt x="12432" y="11951"/>
                    </a:cubicBezTo>
                    <a:cubicBezTo>
                      <a:pt x="12330" y="11919"/>
                      <a:pt x="12246" y="11886"/>
                      <a:pt x="12180" y="11872"/>
                    </a:cubicBezTo>
                    <a:cubicBezTo>
                      <a:pt x="11943" y="11776"/>
                      <a:pt x="11710" y="11695"/>
                      <a:pt x="11475" y="11630"/>
                    </a:cubicBezTo>
                    <a:cubicBezTo>
                      <a:pt x="10989" y="11485"/>
                      <a:pt x="10484" y="11388"/>
                      <a:pt x="9982" y="11324"/>
                    </a:cubicBezTo>
                    <a:cubicBezTo>
                      <a:pt x="9496" y="11259"/>
                      <a:pt x="8993" y="11244"/>
                      <a:pt x="8490" y="11259"/>
                    </a:cubicBezTo>
                    <a:cubicBezTo>
                      <a:pt x="8338" y="11259"/>
                      <a:pt x="8187" y="11275"/>
                      <a:pt x="8036" y="11292"/>
                    </a:cubicBezTo>
                    <a:cubicBezTo>
                      <a:pt x="7934" y="11292"/>
                      <a:pt x="7835" y="11308"/>
                      <a:pt x="7734" y="11325"/>
                    </a:cubicBezTo>
                    <a:cubicBezTo>
                      <a:pt x="7666" y="11325"/>
                      <a:pt x="7600" y="11341"/>
                      <a:pt x="7516" y="11358"/>
                    </a:cubicBezTo>
                    <a:cubicBezTo>
                      <a:pt x="7432" y="11358"/>
                      <a:pt x="7347" y="11390"/>
                      <a:pt x="7264" y="11406"/>
                    </a:cubicBezTo>
                    <a:cubicBezTo>
                      <a:pt x="7264" y="10377"/>
                      <a:pt x="7079" y="9381"/>
                      <a:pt x="6760" y="8383"/>
                    </a:cubicBezTo>
                    <a:cubicBezTo>
                      <a:pt x="6743" y="8303"/>
                      <a:pt x="6609" y="8334"/>
                      <a:pt x="6642" y="8416"/>
                    </a:cubicBezTo>
                    <a:cubicBezTo>
                      <a:pt x="6927" y="9478"/>
                      <a:pt x="6994" y="10619"/>
                      <a:pt x="6894" y="11713"/>
                    </a:cubicBezTo>
                    <a:cubicBezTo>
                      <a:pt x="6877" y="11890"/>
                      <a:pt x="7129" y="11923"/>
                      <a:pt x="7230" y="11810"/>
                    </a:cubicBezTo>
                    <a:cubicBezTo>
                      <a:pt x="7329" y="11826"/>
                      <a:pt x="7430" y="11810"/>
                      <a:pt x="7547" y="11810"/>
                    </a:cubicBezTo>
                    <a:cubicBezTo>
                      <a:pt x="7564" y="12164"/>
                      <a:pt x="7597" y="12533"/>
                      <a:pt x="7614" y="12888"/>
                    </a:cubicBezTo>
                    <a:cubicBezTo>
                      <a:pt x="7597" y="13451"/>
                      <a:pt x="7581" y="13996"/>
                      <a:pt x="7530" y="14544"/>
                    </a:cubicBezTo>
                    <a:cubicBezTo>
                      <a:pt x="7446" y="15525"/>
                      <a:pt x="7312" y="16492"/>
                      <a:pt x="7094" y="17456"/>
                    </a:cubicBezTo>
                    <a:cubicBezTo>
                      <a:pt x="6674" y="19371"/>
                      <a:pt x="6022" y="21235"/>
                      <a:pt x="5132" y="22987"/>
                    </a:cubicBezTo>
                    <a:cubicBezTo>
                      <a:pt x="4678" y="23872"/>
                      <a:pt x="4159" y="24740"/>
                      <a:pt x="3639" y="25594"/>
                    </a:cubicBezTo>
                    <a:cubicBezTo>
                      <a:pt x="3523" y="25723"/>
                      <a:pt x="3371" y="25820"/>
                      <a:pt x="3238" y="25931"/>
                    </a:cubicBezTo>
                    <a:cubicBezTo>
                      <a:pt x="3086" y="26061"/>
                      <a:pt x="2902" y="26174"/>
                      <a:pt x="2719" y="26268"/>
                    </a:cubicBezTo>
                    <a:cubicBezTo>
                      <a:pt x="2349" y="26477"/>
                      <a:pt x="1946" y="26607"/>
                      <a:pt x="1578" y="26799"/>
                    </a:cubicBezTo>
                    <a:cubicBezTo>
                      <a:pt x="1259" y="26945"/>
                      <a:pt x="975" y="27168"/>
                      <a:pt x="840" y="27475"/>
                    </a:cubicBezTo>
                    <a:cubicBezTo>
                      <a:pt x="555" y="27459"/>
                      <a:pt x="287" y="27443"/>
                      <a:pt x="1" y="27428"/>
                    </a:cubicBezTo>
                    <a:cubicBezTo>
                      <a:pt x="504" y="26721"/>
                      <a:pt x="958" y="26028"/>
                      <a:pt x="1375" y="25353"/>
                    </a:cubicBezTo>
                    <a:cubicBezTo>
                      <a:pt x="1610" y="25353"/>
                      <a:pt x="1828" y="25353"/>
                      <a:pt x="2064" y="25337"/>
                    </a:cubicBezTo>
                    <a:cubicBezTo>
                      <a:pt x="2366" y="25321"/>
                      <a:pt x="2683" y="25304"/>
                      <a:pt x="2969" y="25208"/>
                    </a:cubicBezTo>
                    <a:cubicBezTo>
                      <a:pt x="3086" y="25176"/>
                      <a:pt x="3053" y="25031"/>
                      <a:pt x="2952" y="25031"/>
                    </a:cubicBezTo>
                    <a:cubicBezTo>
                      <a:pt x="2683" y="24999"/>
                      <a:pt x="2398" y="25016"/>
                      <a:pt x="2130" y="25031"/>
                    </a:cubicBezTo>
                    <a:lnTo>
                      <a:pt x="1577" y="25031"/>
                    </a:lnTo>
                    <a:cubicBezTo>
                      <a:pt x="7786" y="14705"/>
                      <a:pt x="5439" y="7161"/>
                      <a:pt x="1498" y="2190"/>
                    </a:cubicBezTo>
                    <a:close/>
                    <a:moveTo>
                      <a:pt x="9362" y="25047"/>
                    </a:moveTo>
                    <a:lnTo>
                      <a:pt x="9362" y="25047"/>
                    </a:lnTo>
                    <a:cubicBezTo>
                      <a:pt x="9380" y="25127"/>
                      <a:pt x="9411" y="25224"/>
                      <a:pt x="9429" y="25304"/>
                    </a:cubicBezTo>
                    <a:cubicBezTo>
                      <a:pt x="9411" y="25304"/>
                      <a:pt x="9411" y="25320"/>
                      <a:pt x="9394" y="25320"/>
                    </a:cubicBezTo>
                    <a:cubicBezTo>
                      <a:pt x="8573" y="25770"/>
                      <a:pt x="7735" y="26157"/>
                      <a:pt x="6862" y="26477"/>
                    </a:cubicBezTo>
                    <a:cubicBezTo>
                      <a:pt x="6964" y="26333"/>
                      <a:pt x="7065" y="26190"/>
                      <a:pt x="7165" y="26027"/>
                    </a:cubicBezTo>
                    <a:cubicBezTo>
                      <a:pt x="7818" y="25062"/>
                      <a:pt x="8406" y="24032"/>
                      <a:pt x="8943" y="23003"/>
                    </a:cubicBezTo>
                    <a:cubicBezTo>
                      <a:pt x="9010" y="23308"/>
                      <a:pt x="9060" y="23614"/>
                      <a:pt x="9129" y="23920"/>
                    </a:cubicBezTo>
                    <a:cubicBezTo>
                      <a:pt x="9195" y="24291"/>
                      <a:pt x="9278" y="24676"/>
                      <a:pt x="9362" y="25047"/>
                    </a:cubicBezTo>
                    <a:close/>
                  </a:path>
                </a:pathLst>
              </a:custGeom>
              <a:solidFill>
                <a:srgbClr val="3F2210">
                  <a:alpha val="16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 name="Google Shape;402;p8"/>
              <p:cNvSpPr/>
              <p:nvPr/>
            </p:nvSpPr>
            <p:spPr>
              <a:xfrm>
                <a:off x="6616372" y="3214481"/>
                <a:ext cx="225683" cy="129736"/>
              </a:xfrm>
              <a:custGeom>
                <a:avLst/>
                <a:gdLst/>
                <a:ahLst/>
                <a:cxnLst/>
                <a:rect l="l" t="t" r="r" b="b"/>
                <a:pathLst>
                  <a:path w="7160" h="4116" extrusionOk="0">
                    <a:moveTo>
                      <a:pt x="907" y="1737"/>
                    </a:moveTo>
                    <a:lnTo>
                      <a:pt x="907" y="1737"/>
                    </a:lnTo>
                    <a:cubicBezTo>
                      <a:pt x="1090" y="1576"/>
                      <a:pt x="1242" y="1368"/>
                      <a:pt x="1343" y="1142"/>
                    </a:cubicBezTo>
                    <a:cubicBezTo>
                      <a:pt x="1460" y="996"/>
                      <a:pt x="1477" y="773"/>
                      <a:pt x="1477" y="579"/>
                    </a:cubicBezTo>
                    <a:cubicBezTo>
                      <a:pt x="1628" y="628"/>
                      <a:pt x="1778" y="661"/>
                      <a:pt x="1896" y="692"/>
                    </a:cubicBezTo>
                    <a:cubicBezTo>
                      <a:pt x="2098" y="740"/>
                      <a:pt x="2315" y="772"/>
                      <a:pt x="2533" y="805"/>
                    </a:cubicBezTo>
                    <a:cubicBezTo>
                      <a:pt x="2953" y="853"/>
                      <a:pt x="3372" y="837"/>
                      <a:pt x="3791" y="756"/>
                    </a:cubicBezTo>
                    <a:cubicBezTo>
                      <a:pt x="4210" y="692"/>
                      <a:pt x="4612" y="578"/>
                      <a:pt x="4998" y="385"/>
                    </a:cubicBezTo>
                    <a:cubicBezTo>
                      <a:pt x="5167" y="305"/>
                      <a:pt x="5350" y="208"/>
                      <a:pt x="5502" y="98"/>
                    </a:cubicBezTo>
                    <a:cubicBezTo>
                      <a:pt x="5551" y="65"/>
                      <a:pt x="5585" y="33"/>
                      <a:pt x="5635" y="1"/>
                    </a:cubicBezTo>
                    <a:cubicBezTo>
                      <a:pt x="5635" y="111"/>
                      <a:pt x="5635" y="224"/>
                      <a:pt x="5653" y="321"/>
                    </a:cubicBezTo>
                    <a:lnTo>
                      <a:pt x="5653" y="321"/>
                    </a:lnTo>
                    <a:cubicBezTo>
                      <a:pt x="5670" y="482"/>
                      <a:pt x="5720" y="628"/>
                      <a:pt x="5802" y="772"/>
                    </a:cubicBezTo>
                    <a:cubicBezTo>
                      <a:pt x="5921" y="1012"/>
                      <a:pt x="6087" y="1222"/>
                      <a:pt x="6272" y="1415"/>
                    </a:cubicBezTo>
                    <a:cubicBezTo>
                      <a:pt x="6524" y="1672"/>
                      <a:pt x="6842" y="1897"/>
                      <a:pt x="7159" y="2090"/>
                    </a:cubicBezTo>
                    <a:cubicBezTo>
                      <a:pt x="7144" y="2090"/>
                      <a:pt x="7127" y="2106"/>
                      <a:pt x="7110" y="2123"/>
                    </a:cubicBezTo>
                    <a:cubicBezTo>
                      <a:pt x="7043" y="2171"/>
                      <a:pt x="6993" y="2220"/>
                      <a:pt x="6925" y="2284"/>
                    </a:cubicBezTo>
                    <a:cubicBezTo>
                      <a:pt x="6808" y="2380"/>
                      <a:pt x="6690" y="2494"/>
                      <a:pt x="6574" y="2590"/>
                    </a:cubicBezTo>
                    <a:cubicBezTo>
                      <a:pt x="6340" y="2781"/>
                      <a:pt x="6104" y="2958"/>
                      <a:pt x="5852" y="3120"/>
                    </a:cubicBezTo>
                    <a:cubicBezTo>
                      <a:pt x="5349" y="3442"/>
                      <a:pt x="4796" y="3699"/>
                      <a:pt x="4192" y="3844"/>
                    </a:cubicBezTo>
                    <a:cubicBezTo>
                      <a:pt x="3102" y="4116"/>
                      <a:pt x="1912" y="3924"/>
                      <a:pt x="972" y="3329"/>
                    </a:cubicBezTo>
                    <a:cubicBezTo>
                      <a:pt x="570" y="3072"/>
                      <a:pt x="235" y="2735"/>
                      <a:pt x="0" y="2348"/>
                    </a:cubicBezTo>
                    <a:cubicBezTo>
                      <a:pt x="321" y="2172"/>
                      <a:pt x="639" y="1977"/>
                      <a:pt x="907" y="1737"/>
                    </a:cubicBezTo>
                    <a:close/>
                  </a:path>
                </a:pathLst>
              </a:custGeom>
              <a:solidFill>
                <a:srgbClr val="FAC2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 name="Google Shape;403;p8"/>
              <p:cNvSpPr/>
              <p:nvPr/>
            </p:nvSpPr>
            <p:spPr>
              <a:xfrm>
                <a:off x="6555629" y="2900112"/>
                <a:ext cx="404843" cy="305271"/>
              </a:xfrm>
              <a:custGeom>
                <a:avLst/>
                <a:gdLst/>
                <a:ahLst/>
                <a:cxnLst/>
                <a:rect l="l" t="t" r="r" b="b"/>
                <a:pathLst>
                  <a:path w="12844" h="9685" extrusionOk="0">
                    <a:moveTo>
                      <a:pt x="2080" y="8864"/>
                    </a:moveTo>
                    <a:lnTo>
                      <a:pt x="2080" y="8864"/>
                    </a:lnTo>
                    <a:cubicBezTo>
                      <a:pt x="1274" y="8413"/>
                      <a:pt x="537" y="7738"/>
                      <a:pt x="252" y="6852"/>
                    </a:cubicBezTo>
                    <a:cubicBezTo>
                      <a:pt x="68" y="6258"/>
                      <a:pt x="85" y="5616"/>
                      <a:pt x="102" y="4986"/>
                    </a:cubicBezTo>
                    <a:cubicBezTo>
                      <a:pt x="102" y="4553"/>
                      <a:pt x="102" y="4085"/>
                      <a:pt x="1" y="3652"/>
                    </a:cubicBezTo>
                    <a:cubicBezTo>
                      <a:pt x="219" y="3459"/>
                      <a:pt x="353" y="3185"/>
                      <a:pt x="470" y="2929"/>
                    </a:cubicBezTo>
                    <a:cubicBezTo>
                      <a:pt x="621" y="2624"/>
                      <a:pt x="740" y="2287"/>
                      <a:pt x="822" y="1948"/>
                    </a:cubicBezTo>
                    <a:cubicBezTo>
                      <a:pt x="906" y="1626"/>
                      <a:pt x="957" y="1273"/>
                      <a:pt x="974" y="935"/>
                    </a:cubicBezTo>
                    <a:cubicBezTo>
                      <a:pt x="988" y="775"/>
                      <a:pt x="988" y="599"/>
                      <a:pt x="988" y="437"/>
                    </a:cubicBezTo>
                    <a:cubicBezTo>
                      <a:pt x="988" y="389"/>
                      <a:pt x="988" y="341"/>
                      <a:pt x="974" y="292"/>
                    </a:cubicBezTo>
                    <a:cubicBezTo>
                      <a:pt x="1392" y="422"/>
                      <a:pt x="1829" y="470"/>
                      <a:pt x="2248" y="516"/>
                    </a:cubicBezTo>
                    <a:cubicBezTo>
                      <a:pt x="2801" y="581"/>
                      <a:pt x="3354" y="629"/>
                      <a:pt x="3907" y="645"/>
                    </a:cubicBezTo>
                    <a:cubicBezTo>
                      <a:pt x="5013" y="661"/>
                      <a:pt x="6137" y="581"/>
                      <a:pt x="7227" y="389"/>
                    </a:cubicBezTo>
                    <a:cubicBezTo>
                      <a:pt x="7529" y="340"/>
                      <a:pt x="7831" y="276"/>
                      <a:pt x="8116" y="211"/>
                    </a:cubicBezTo>
                    <a:cubicBezTo>
                      <a:pt x="8351" y="162"/>
                      <a:pt x="8636" y="115"/>
                      <a:pt x="8854" y="1"/>
                    </a:cubicBezTo>
                    <a:cubicBezTo>
                      <a:pt x="8887" y="129"/>
                      <a:pt x="8921" y="242"/>
                      <a:pt x="8954" y="354"/>
                    </a:cubicBezTo>
                    <a:cubicBezTo>
                      <a:pt x="9021" y="548"/>
                      <a:pt x="9073" y="741"/>
                      <a:pt x="9138" y="933"/>
                    </a:cubicBezTo>
                    <a:cubicBezTo>
                      <a:pt x="9239" y="1335"/>
                      <a:pt x="9338" y="1723"/>
                      <a:pt x="9423" y="2123"/>
                    </a:cubicBezTo>
                    <a:cubicBezTo>
                      <a:pt x="9507" y="2526"/>
                      <a:pt x="9591" y="2928"/>
                      <a:pt x="9658" y="3330"/>
                    </a:cubicBezTo>
                    <a:cubicBezTo>
                      <a:pt x="9691" y="3522"/>
                      <a:pt x="9725" y="3716"/>
                      <a:pt x="9758" y="3908"/>
                    </a:cubicBezTo>
                    <a:cubicBezTo>
                      <a:pt x="9792" y="4102"/>
                      <a:pt x="9809" y="4311"/>
                      <a:pt x="9891" y="4488"/>
                    </a:cubicBezTo>
                    <a:lnTo>
                      <a:pt x="9891" y="4520"/>
                    </a:lnTo>
                    <a:cubicBezTo>
                      <a:pt x="9891" y="4569"/>
                      <a:pt x="9943" y="4600"/>
                      <a:pt x="9993" y="4600"/>
                    </a:cubicBezTo>
                    <a:cubicBezTo>
                      <a:pt x="10162" y="4552"/>
                      <a:pt x="10245" y="4423"/>
                      <a:pt x="10329" y="4295"/>
                    </a:cubicBezTo>
                    <a:cubicBezTo>
                      <a:pt x="10430" y="4149"/>
                      <a:pt x="10530" y="4004"/>
                      <a:pt x="10597" y="3845"/>
                    </a:cubicBezTo>
                    <a:cubicBezTo>
                      <a:pt x="10615" y="3845"/>
                      <a:pt x="10615" y="3829"/>
                      <a:pt x="10615" y="3811"/>
                    </a:cubicBezTo>
                    <a:lnTo>
                      <a:pt x="10615" y="3811"/>
                    </a:lnTo>
                    <a:cubicBezTo>
                      <a:pt x="10682" y="3699"/>
                      <a:pt x="10750" y="3571"/>
                      <a:pt x="10867" y="3475"/>
                    </a:cubicBezTo>
                    <a:cubicBezTo>
                      <a:pt x="10951" y="3378"/>
                      <a:pt x="11068" y="3297"/>
                      <a:pt x="11185" y="3233"/>
                    </a:cubicBezTo>
                    <a:cubicBezTo>
                      <a:pt x="11219" y="3265"/>
                      <a:pt x="11269" y="3265"/>
                      <a:pt x="11319" y="3250"/>
                    </a:cubicBezTo>
                    <a:cubicBezTo>
                      <a:pt x="11351" y="3217"/>
                      <a:pt x="11403" y="3185"/>
                      <a:pt x="11420" y="3137"/>
                    </a:cubicBezTo>
                    <a:cubicBezTo>
                      <a:pt x="11570" y="3088"/>
                      <a:pt x="11721" y="3088"/>
                      <a:pt x="11855" y="3104"/>
                    </a:cubicBezTo>
                    <a:cubicBezTo>
                      <a:pt x="12073" y="3120"/>
                      <a:pt x="12274" y="3216"/>
                      <a:pt x="12441" y="3345"/>
                    </a:cubicBezTo>
                    <a:cubicBezTo>
                      <a:pt x="12760" y="3571"/>
                      <a:pt x="12843" y="4021"/>
                      <a:pt x="12760" y="4391"/>
                    </a:cubicBezTo>
                    <a:cubicBezTo>
                      <a:pt x="12677" y="4824"/>
                      <a:pt x="12458" y="5212"/>
                      <a:pt x="12141" y="5517"/>
                    </a:cubicBezTo>
                    <a:cubicBezTo>
                      <a:pt x="11939" y="5677"/>
                      <a:pt x="11721" y="5807"/>
                      <a:pt x="11486" y="5919"/>
                    </a:cubicBezTo>
                    <a:cubicBezTo>
                      <a:pt x="11300" y="6015"/>
                      <a:pt x="11116" y="6079"/>
                      <a:pt x="10916" y="6127"/>
                    </a:cubicBezTo>
                    <a:cubicBezTo>
                      <a:pt x="10865" y="6063"/>
                      <a:pt x="10764" y="6030"/>
                      <a:pt x="10682" y="6111"/>
                    </a:cubicBezTo>
                    <a:cubicBezTo>
                      <a:pt x="10597" y="6223"/>
                      <a:pt x="10479" y="6304"/>
                      <a:pt x="10397" y="6434"/>
                    </a:cubicBezTo>
                    <a:cubicBezTo>
                      <a:pt x="10312" y="6546"/>
                      <a:pt x="10229" y="6657"/>
                      <a:pt x="10162" y="6770"/>
                    </a:cubicBezTo>
                    <a:cubicBezTo>
                      <a:pt x="9993" y="6995"/>
                      <a:pt x="9826" y="7205"/>
                      <a:pt x="9641" y="7414"/>
                    </a:cubicBezTo>
                    <a:cubicBezTo>
                      <a:pt x="9289" y="7832"/>
                      <a:pt x="8920" y="8218"/>
                      <a:pt x="8467" y="8539"/>
                    </a:cubicBezTo>
                    <a:cubicBezTo>
                      <a:pt x="7578" y="9183"/>
                      <a:pt x="6504" y="9537"/>
                      <a:pt x="5382" y="9602"/>
                    </a:cubicBezTo>
                    <a:cubicBezTo>
                      <a:pt x="4260" y="9684"/>
                      <a:pt x="3069" y="9394"/>
                      <a:pt x="2080" y="8864"/>
                    </a:cubicBezTo>
                    <a:close/>
                  </a:path>
                </a:pathLst>
              </a:custGeom>
              <a:solidFill>
                <a:srgbClr val="FAC2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 name="Google Shape;404;p8"/>
              <p:cNvSpPr/>
              <p:nvPr/>
            </p:nvSpPr>
            <p:spPr>
              <a:xfrm>
                <a:off x="6502199" y="3017279"/>
                <a:ext cx="43403" cy="81132"/>
              </a:xfrm>
              <a:custGeom>
                <a:avLst/>
                <a:gdLst/>
                <a:ahLst/>
                <a:cxnLst/>
                <a:rect l="l" t="t" r="r" b="b"/>
                <a:pathLst>
                  <a:path w="1377" h="2574" extrusionOk="0">
                    <a:moveTo>
                      <a:pt x="924" y="2429"/>
                    </a:moveTo>
                    <a:lnTo>
                      <a:pt x="924" y="2429"/>
                    </a:lnTo>
                    <a:cubicBezTo>
                      <a:pt x="755" y="2349"/>
                      <a:pt x="621" y="2219"/>
                      <a:pt x="487" y="2093"/>
                    </a:cubicBezTo>
                    <a:cubicBezTo>
                      <a:pt x="252" y="1834"/>
                      <a:pt x="85" y="1512"/>
                      <a:pt x="51" y="1159"/>
                    </a:cubicBezTo>
                    <a:cubicBezTo>
                      <a:pt x="1" y="789"/>
                      <a:pt x="117" y="339"/>
                      <a:pt x="470" y="129"/>
                    </a:cubicBezTo>
                    <a:cubicBezTo>
                      <a:pt x="638" y="32"/>
                      <a:pt x="839" y="1"/>
                      <a:pt x="1023" y="49"/>
                    </a:cubicBezTo>
                    <a:cubicBezTo>
                      <a:pt x="1057" y="65"/>
                      <a:pt x="1090" y="82"/>
                      <a:pt x="1124" y="98"/>
                    </a:cubicBezTo>
                    <a:cubicBezTo>
                      <a:pt x="1226" y="146"/>
                      <a:pt x="1309" y="226"/>
                      <a:pt x="1376" y="340"/>
                    </a:cubicBezTo>
                    <a:lnTo>
                      <a:pt x="1376" y="356"/>
                    </a:lnTo>
                    <a:lnTo>
                      <a:pt x="1376" y="435"/>
                    </a:lnTo>
                    <a:cubicBezTo>
                      <a:pt x="1243" y="307"/>
                      <a:pt x="990" y="276"/>
                      <a:pt x="840" y="289"/>
                    </a:cubicBezTo>
                    <a:cubicBezTo>
                      <a:pt x="572" y="339"/>
                      <a:pt x="354" y="532"/>
                      <a:pt x="337" y="789"/>
                    </a:cubicBezTo>
                    <a:cubicBezTo>
                      <a:pt x="321" y="853"/>
                      <a:pt x="439" y="869"/>
                      <a:pt x="473" y="820"/>
                    </a:cubicBezTo>
                    <a:cubicBezTo>
                      <a:pt x="556" y="660"/>
                      <a:pt x="691" y="515"/>
                      <a:pt x="892" y="515"/>
                    </a:cubicBezTo>
                    <a:cubicBezTo>
                      <a:pt x="976" y="515"/>
                      <a:pt x="1060" y="531"/>
                      <a:pt x="1127" y="579"/>
                    </a:cubicBezTo>
                    <a:cubicBezTo>
                      <a:pt x="1211" y="611"/>
                      <a:pt x="1262" y="675"/>
                      <a:pt x="1346" y="708"/>
                    </a:cubicBezTo>
                    <a:lnTo>
                      <a:pt x="1346" y="708"/>
                    </a:lnTo>
                    <a:cubicBezTo>
                      <a:pt x="1330" y="885"/>
                      <a:pt x="1313" y="1062"/>
                      <a:pt x="1313" y="1240"/>
                    </a:cubicBezTo>
                    <a:cubicBezTo>
                      <a:pt x="1262" y="1690"/>
                      <a:pt x="1228" y="2141"/>
                      <a:pt x="1262" y="2574"/>
                    </a:cubicBezTo>
                    <a:cubicBezTo>
                      <a:pt x="1159" y="2524"/>
                      <a:pt x="1024" y="2493"/>
                      <a:pt x="924" y="2429"/>
                    </a:cubicBezTo>
                    <a:close/>
                  </a:path>
                </a:pathLst>
              </a:custGeom>
              <a:solidFill>
                <a:srgbClr val="FAC2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 name="Google Shape;405;p8"/>
              <p:cNvSpPr/>
              <p:nvPr/>
            </p:nvSpPr>
            <p:spPr>
              <a:xfrm>
                <a:off x="6432472" y="2730839"/>
                <a:ext cx="510120" cy="292443"/>
              </a:xfrm>
              <a:custGeom>
                <a:avLst/>
                <a:gdLst/>
                <a:ahLst/>
                <a:cxnLst/>
                <a:rect l="l" t="t" r="r" b="b"/>
                <a:pathLst>
                  <a:path w="16184" h="9278" extrusionOk="0">
                    <a:moveTo>
                      <a:pt x="2332" y="6868"/>
                    </a:moveTo>
                    <a:lnTo>
                      <a:pt x="2332" y="6868"/>
                    </a:lnTo>
                    <a:cubicBezTo>
                      <a:pt x="2247" y="6530"/>
                      <a:pt x="2180" y="6176"/>
                      <a:pt x="2146" y="5821"/>
                    </a:cubicBezTo>
                    <a:cubicBezTo>
                      <a:pt x="2129" y="5549"/>
                      <a:pt x="2146" y="5258"/>
                      <a:pt x="2095" y="4987"/>
                    </a:cubicBezTo>
                    <a:lnTo>
                      <a:pt x="2095" y="4761"/>
                    </a:lnTo>
                    <a:cubicBezTo>
                      <a:pt x="2129" y="4536"/>
                      <a:pt x="2163" y="4277"/>
                      <a:pt x="2230" y="4070"/>
                    </a:cubicBezTo>
                    <a:cubicBezTo>
                      <a:pt x="2247" y="3973"/>
                      <a:pt x="2213" y="3860"/>
                      <a:pt x="2129" y="3813"/>
                    </a:cubicBezTo>
                    <a:cubicBezTo>
                      <a:pt x="1843" y="3700"/>
                      <a:pt x="1558" y="3619"/>
                      <a:pt x="1290" y="3475"/>
                    </a:cubicBezTo>
                    <a:cubicBezTo>
                      <a:pt x="1039" y="3313"/>
                      <a:pt x="804" y="3137"/>
                      <a:pt x="621" y="2912"/>
                    </a:cubicBezTo>
                    <a:cubicBezTo>
                      <a:pt x="419" y="2702"/>
                      <a:pt x="268" y="2445"/>
                      <a:pt x="151" y="2172"/>
                    </a:cubicBezTo>
                    <a:cubicBezTo>
                      <a:pt x="85" y="2028"/>
                      <a:pt x="33" y="1882"/>
                      <a:pt x="0" y="1722"/>
                    </a:cubicBezTo>
                    <a:lnTo>
                      <a:pt x="0" y="1705"/>
                    </a:lnTo>
                    <a:cubicBezTo>
                      <a:pt x="35" y="1754"/>
                      <a:pt x="85" y="1787"/>
                      <a:pt x="134" y="1802"/>
                    </a:cubicBezTo>
                    <a:cubicBezTo>
                      <a:pt x="486" y="2044"/>
                      <a:pt x="940" y="2205"/>
                      <a:pt x="1359" y="2269"/>
                    </a:cubicBezTo>
                    <a:cubicBezTo>
                      <a:pt x="1611" y="2302"/>
                      <a:pt x="1862" y="2318"/>
                      <a:pt x="2114" y="2302"/>
                    </a:cubicBezTo>
                    <a:cubicBezTo>
                      <a:pt x="2248" y="2286"/>
                      <a:pt x="2382" y="2269"/>
                      <a:pt x="2499" y="2222"/>
                    </a:cubicBezTo>
                    <a:cubicBezTo>
                      <a:pt x="2651" y="2189"/>
                      <a:pt x="2751" y="2141"/>
                      <a:pt x="2852" y="2028"/>
                    </a:cubicBezTo>
                    <a:lnTo>
                      <a:pt x="2852" y="2012"/>
                    </a:lnTo>
                    <a:cubicBezTo>
                      <a:pt x="2951" y="1979"/>
                      <a:pt x="3019" y="1868"/>
                      <a:pt x="2985" y="1771"/>
                    </a:cubicBezTo>
                    <a:cubicBezTo>
                      <a:pt x="2918" y="1625"/>
                      <a:pt x="2801" y="1515"/>
                      <a:pt x="2700" y="1385"/>
                    </a:cubicBezTo>
                    <a:cubicBezTo>
                      <a:pt x="2617" y="1272"/>
                      <a:pt x="2532" y="1144"/>
                      <a:pt x="2465" y="998"/>
                    </a:cubicBezTo>
                    <a:cubicBezTo>
                      <a:pt x="2415" y="886"/>
                      <a:pt x="2366" y="773"/>
                      <a:pt x="2332" y="643"/>
                    </a:cubicBezTo>
                    <a:cubicBezTo>
                      <a:pt x="2902" y="1030"/>
                      <a:pt x="3621" y="1143"/>
                      <a:pt x="4309" y="1111"/>
                    </a:cubicBezTo>
                    <a:cubicBezTo>
                      <a:pt x="5266" y="1063"/>
                      <a:pt x="6155" y="710"/>
                      <a:pt x="7060" y="468"/>
                    </a:cubicBezTo>
                    <a:cubicBezTo>
                      <a:pt x="8803" y="0"/>
                      <a:pt x="10665" y="17"/>
                      <a:pt x="12409" y="436"/>
                    </a:cubicBezTo>
                    <a:cubicBezTo>
                      <a:pt x="12878" y="564"/>
                      <a:pt x="13348" y="676"/>
                      <a:pt x="13785" y="868"/>
                    </a:cubicBezTo>
                    <a:cubicBezTo>
                      <a:pt x="14003" y="949"/>
                      <a:pt x="14254" y="1061"/>
                      <a:pt x="14457" y="1224"/>
                    </a:cubicBezTo>
                    <a:cubicBezTo>
                      <a:pt x="14457" y="1239"/>
                      <a:pt x="14473" y="1239"/>
                      <a:pt x="14473" y="1255"/>
                    </a:cubicBezTo>
                    <a:cubicBezTo>
                      <a:pt x="14524" y="1352"/>
                      <a:pt x="14573" y="1465"/>
                      <a:pt x="14640" y="1560"/>
                    </a:cubicBezTo>
                    <a:cubicBezTo>
                      <a:pt x="14707" y="1657"/>
                      <a:pt x="14774" y="1752"/>
                      <a:pt x="14841" y="1851"/>
                    </a:cubicBezTo>
                    <a:cubicBezTo>
                      <a:pt x="14975" y="2043"/>
                      <a:pt x="15109" y="2237"/>
                      <a:pt x="15228" y="2445"/>
                    </a:cubicBezTo>
                    <a:cubicBezTo>
                      <a:pt x="15445" y="2847"/>
                      <a:pt x="15647" y="3250"/>
                      <a:pt x="15798" y="3683"/>
                    </a:cubicBezTo>
                    <a:cubicBezTo>
                      <a:pt x="16099" y="4600"/>
                      <a:pt x="16183" y="5565"/>
                      <a:pt x="16032" y="6530"/>
                    </a:cubicBezTo>
                    <a:cubicBezTo>
                      <a:pt x="15981" y="6803"/>
                      <a:pt x="15914" y="7076"/>
                      <a:pt x="15831" y="7350"/>
                    </a:cubicBezTo>
                    <a:cubicBezTo>
                      <a:pt x="15798" y="7477"/>
                      <a:pt x="15764" y="7608"/>
                      <a:pt x="15712" y="7736"/>
                    </a:cubicBezTo>
                    <a:cubicBezTo>
                      <a:pt x="15695" y="7800"/>
                      <a:pt x="15679" y="7864"/>
                      <a:pt x="15662" y="7928"/>
                    </a:cubicBezTo>
                    <a:cubicBezTo>
                      <a:pt x="15611" y="7928"/>
                      <a:pt x="15562" y="7944"/>
                      <a:pt x="15512" y="7944"/>
                    </a:cubicBezTo>
                    <a:lnTo>
                      <a:pt x="15512" y="7864"/>
                    </a:lnTo>
                    <a:cubicBezTo>
                      <a:pt x="15562" y="7574"/>
                      <a:pt x="15562" y="7284"/>
                      <a:pt x="15529" y="6995"/>
                    </a:cubicBezTo>
                    <a:cubicBezTo>
                      <a:pt x="15512" y="6818"/>
                      <a:pt x="15244" y="6818"/>
                      <a:pt x="15244" y="6995"/>
                    </a:cubicBezTo>
                    <a:cubicBezTo>
                      <a:pt x="15244" y="7269"/>
                      <a:pt x="15226" y="7525"/>
                      <a:pt x="15176" y="7799"/>
                    </a:cubicBezTo>
                    <a:cubicBezTo>
                      <a:pt x="15159" y="7894"/>
                      <a:pt x="15142" y="7991"/>
                      <a:pt x="15125" y="8073"/>
                    </a:cubicBezTo>
                    <a:cubicBezTo>
                      <a:pt x="15040" y="8120"/>
                      <a:pt x="14957" y="8170"/>
                      <a:pt x="14873" y="8217"/>
                    </a:cubicBezTo>
                    <a:cubicBezTo>
                      <a:pt x="14840" y="8217"/>
                      <a:pt x="14788" y="8233"/>
                      <a:pt x="14755" y="8233"/>
                    </a:cubicBezTo>
                    <a:cubicBezTo>
                      <a:pt x="14772" y="8072"/>
                      <a:pt x="14772" y="7910"/>
                      <a:pt x="14755" y="7733"/>
                    </a:cubicBezTo>
                    <a:cubicBezTo>
                      <a:pt x="14738" y="7332"/>
                      <a:pt x="14639" y="6945"/>
                      <a:pt x="14487" y="6574"/>
                    </a:cubicBezTo>
                    <a:cubicBezTo>
                      <a:pt x="14437" y="6477"/>
                      <a:pt x="14304" y="6510"/>
                      <a:pt x="14337" y="6607"/>
                    </a:cubicBezTo>
                    <a:cubicBezTo>
                      <a:pt x="14437" y="6978"/>
                      <a:pt x="14487" y="7365"/>
                      <a:pt x="14504" y="7733"/>
                    </a:cubicBezTo>
                    <a:cubicBezTo>
                      <a:pt x="14504" y="7910"/>
                      <a:pt x="14504" y="8103"/>
                      <a:pt x="14487" y="8279"/>
                    </a:cubicBezTo>
                    <a:cubicBezTo>
                      <a:pt x="14470" y="8343"/>
                      <a:pt x="14454" y="8423"/>
                      <a:pt x="14437" y="8504"/>
                    </a:cubicBezTo>
                    <a:cubicBezTo>
                      <a:pt x="14371" y="8633"/>
                      <a:pt x="14320" y="8763"/>
                      <a:pt x="14269" y="8891"/>
                    </a:cubicBezTo>
                    <a:cubicBezTo>
                      <a:pt x="14219" y="9019"/>
                      <a:pt x="14152" y="9147"/>
                      <a:pt x="14086" y="9277"/>
                    </a:cubicBezTo>
                    <a:lnTo>
                      <a:pt x="14086" y="9213"/>
                    </a:lnTo>
                    <a:cubicBezTo>
                      <a:pt x="14069" y="9004"/>
                      <a:pt x="14052" y="8811"/>
                      <a:pt x="14019" y="8601"/>
                    </a:cubicBezTo>
                    <a:cubicBezTo>
                      <a:pt x="13968" y="8183"/>
                      <a:pt x="13917" y="7782"/>
                      <a:pt x="13816" y="7365"/>
                    </a:cubicBezTo>
                    <a:cubicBezTo>
                      <a:pt x="13733" y="6962"/>
                      <a:pt x="13648" y="6575"/>
                      <a:pt x="13530" y="6174"/>
                    </a:cubicBezTo>
                    <a:cubicBezTo>
                      <a:pt x="13481" y="5981"/>
                      <a:pt x="13414" y="5787"/>
                      <a:pt x="13364" y="5577"/>
                    </a:cubicBezTo>
                    <a:cubicBezTo>
                      <a:pt x="13297" y="5386"/>
                      <a:pt x="13230" y="5143"/>
                      <a:pt x="13096" y="4966"/>
                    </a:cubicBezTo>
                    <a:cubicBezTo>
                      <a:pt x="13045" y="4901"/>
                      <a:pt x="12962" y="4901"/>
                      <a:pt x="12912" y="4918"/>
                    </a:cubicBezTo>
                    <a:cubicBezTo>
                      <a:pt x="12878" y="4901"/>
                      <a:pt x="12861" y="4885"/>
                      <a:pt x="12845" y="4885"/>
                    </a:cubicBezTo>
                    <a:cubicBezTo>
                      <a:pt x="12560" y="4836"/>
                      <a:pt x="12292" y="4949"/>
                      <a:pt x="12024" y="5013"/>
                    </a:cubicBezTo>
                    <a:cubicBezTo>
                      <a:pt x="11773" y="5078"/>
                      <a:pt x="11504" y="5126"/>
                      <a:pt x="11236" y="5172"/>
                    </a:cubicBezTo>
                    <a:cubicBezTo>
                      <a:pt x="10716" y="5285"/>
                      <a:pt x="10180" y="5352"/>
                      <a:pt x="9643" y="5398"/>
                    </a:cubicBezTo>
                    <a:cubicBezTo>
                      <a:pt x="8586" y="5511"/>
                      <a:pt x="7513" y="5526"/>
                      <a:pt x="6440" y="5431"/>
                    </a:cubicBezTo>
                    <a:cubicBezTo>
                      <a:pt x="6137" y="5398"/>
                      <a:pt x="5852" y="5366"/>
                      <a:pt x="5551" y="5336"/>
                    </a:cubicBezTo>
                    <a:cubicBezTo>
                      <a:pt x="5266" y="5302"/>
                      <a:pt x="4965" y="5255"/>
                      <a:pt x="4680" y="5255"/>
                    </a:cubicBezTo>
                    <a:cubicBezTo>
                      <a:pt x="4646" y="5239"/>
                      <a:pt x="4597" y="5255"/>
                      <a:pt x="4545" y="5272"/>
                    </a:cubicBezTo>
                    <a:lnTo>
                      <a:pt x="4545" y="5272"/>
                    </a:lnTo>
                    <a:cubicBezTo>
                      <a:pt x="4511" y="5302"/>
                      <a:pt x="4494" y="5336"/>
                      <a:pt x="4478" y="5366"/>
                    </a:cubicBezTo>
                    <a:cubicBezTo>
                      <a:pt x="4411" y="5495"/>
                      <a:pt x="4427" y="5640"/>
                      <a:pt x="4427" y="5786"/>
                    </a:cubicBezTo>
                    <a:cubicBezTo>
                      <a:pt x="4444" y="5946"/>
                      <a:pt x="4444" y="6108"/>
                      <a:pt x="4427" y="6253"/>
                    </a:cubicBezTo>
                    <a:cubicBezTo>
                      <a:pt x="4411" y="6574"/>
                      <a:pt x="4359" y="6895"/>
                      <a:pt x="4292" y="7200"/>
                    </a:cubicBezTo>
                    <a:cubicBezTo>
                      <a:pt x="4210" y="7505"/>
                      <a:pt x="4108" y="7796"/>
                      <a:pt x="3992" y="8101"/>
                    </a:cubicBezTo>
                    <a:cubicBezTo>
                      <a:pt x="3925" y="8246"/>
                      <a:pt x="3858" y="8392"/>
                      <a:pt x="3790" y="8535"/>
                    </a:cubicBezTo>
                    <a:cubicBezTo>
                      <a:pt x="3790" y="8552"/>
                      <a:pt x="3773" y="8568"/>
                      <a:pt x="3773" y="8583"/>
                    </a:cubicBezTo>
                    <a:cubicBezTo>
                      <a:pt x="3758" y="8552"/>
                      <a:pt x="3741" y="8535"/>
                      <a:pt x="3724" y="8503"/>
                    </a:cubicBezTo>
                    <a:cubicBezTo>
                      <a:pt x="3724" y="8488"/>
                      <a:pt x="3707" y="8488"/>
                      <a:pt x="3707" y="8471"/>
                    </a:cubicBezTo>
                    <a:cubicBezTo>
                      <a:pt x="3707" y="8438"/>
                      <a:pt x="3690" y="8406"/>
                      <a:pt x="3690" y="8358"/>
                    </a:cubicBezTo>
                    <a:cubicBezTo>
                      <a:pt x="3673" y="8165"/>
                      <a:pt x="3690" y="7955"/>
                      <a:pt x="3724" y="7747"/>
                    </a:cubicBezTo>
                    <a:cubicBezTo>
                      <a:pt x="3724" y="7650"/>
                      <a:pt x="3539" y="7617"/>
                      <a:pt x="3522" y="7731"/>
                    </a:cubicBezTo>
                    <a:cubicBezTo>
                      <a:pt x="3490" y="7938"/>
                      <a:pt x="3473" y="8164"/>
                      <a:pt x="3473" y="8389"/>
                    </a:cubicBezTo>
                    <a:cubicBezTo>
                      <a:pt x="3473" y="8551"/>
                      <a:pt x="3473" y="8822"/>
                      <a:pt x="3590" y="8952"/>
                    </a:cubicBezTo>
                    <a:lnTo>
                      <a:pt x="3590" y="8969"/>
                    </a:lnTo>
                    <a:cubicBezTo>
                      <a:pt x="3555" y="8936"/>
                      <a:pt x="3505" y="8905"/>
                      <a:pt x="3456" y="8872"/>
                    </a:cubicBezTo>
                    <a:cubicBezTo>
                      <a:pt x="3439" y="8808"/>
                      <a:pt x="3422" y="8762"/>
                      <a:pt x="3389" y="8712"/>
                    </a:cubicBezTo>
                    <a:cubicBezTo>
                      <a:pt x="3355" y="8582"/>
                      <a:pt x="3304" y="8455"/>
                      <a:pt x="3253" y="8309"/>
                    </a:cubicBezTo>
                    <a:cubicBezTo>
                      <a:pt x="3169" y="8052"/>
                      <a:pt x="3085" y="7764"/>
                      <a:pt x="3035" y="7490"/>
                    </a:cubicBezTo>
                    <a:cubicBezTo>
                      <a:pt x="2918" y="6944"/>
                      <a:pt x="2852" y="6363"/>
                      <a:pt x="2869" y="5802"/>
                    </a:cubicBezTo>
                    <a:cubicBezTo>
                      <a:pt x="2869" y="5720"/>
                      <a:pt x="2767" y="5720"/>
                      <a:pt x="2750" y="5802"/>
                    </a:cubicBezTo>
                    <a:cubicBezTo>
                      <a:pt x="2717" y="6380"/>
                      <a:pt x="2717" y="6944"/>
                      <a:pt x="2817" y="7522"/>
                    </a:cubicBezTo>
                    <a:cubicBezTo>
                      <a:pt x="2852" y="7812"/>
                      <a:pt x="2918" y="8085"/>
                      <a:pt x="3002" y="8359"/>
                    </a:cubicBezTo>
                    <a:cubicBezTo>
                      <a:pt x="3052" y="8488"/>
                      <a:pt x="3085" y="8616"/>
                      <a:pt x="3137" y="8729"/>
                    </a:cubicBezTo>
                    <a:lnTo>
                      <a:pt x="3085" y="8729"/>
                    </a:lnTo>
                    <a:cubicBezTo>
                      <a:pt x="3069" y="8729"/>
                      <a:pt x="3052" y="8729"/>
                      <a:pt x="3052" y="8713"/>
                    </a:cubicBezTo>
                    <a:cubicBezTo>
                      <a:pt x="3019" y="8600"/>
                      <a:pt x="2951" y="8503"/>
                      <a:pt x="2901" y="8391"/>
                    </a:cubicBezTo>
                    <a:cubicBezTo>
                      <a:pt x="2835" y="8229"/>
                      <a:pt x="2750" y="8068"/>
                      <a:pt x="2683" y="7907"/>
                    </a:cubicBezTo>
                    <a:cubicBezTo>
                      <a:pt x="2548" y="7576"/>
                      <a:pt x="2431" y="7222"/>
                      <a:pt x="2332" y="6868"/>
                    </a:cubicBezTo>
                    <a:close/>
                  </a:path>
                </a:pathLst>
              </a:custGeom>
              <a:solidFill>
                <a:srgbClr val="824B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 name="Google Shape;406;p8"/>
              <p:cNvSpPr/>
              <p:nvPr/>
            </p:nvSpPr>
            <p:spPr>
              <a:xfrm>
                <a:off x="6290275" y="3825346"/>
                <a:ext cx="356806" cy="247999"/>
              </a:xfrm>
              <a:custGeom>
                <a:avLst/>
                <a:gdLst/>
                <a:ahLst/>
                <a:cxnLst/>
                <a:rect l="l" t="t" r="r" b="b"/>
                <a:pathLst>
                  <a:path w="11320" h="7868" extrusionOk="0">
                    <a:moveTo>
                      <a:pt x="34" y="6067"/>
                    </a:moveTo>
                    <a:lnTo>
                      <a:pt x="34" y="6067"/>
                    </a:lnTo>
                    <a:cubicBezTo>
                      <a:pt x="68" y="5793"/>
                      <a:pt x="184" y="5521"/>
                      <a:pt x="336" y="5279"/>
                    </a:cubicBezTo>
                    <a:cubicBezTo>
                      <a:pt x="419" y="5166"/>
                      <a:pt x="519" y="5053"/>
                      <a:pt x="621" y="4956"/>
                    </a:cubicBezTo>
                    <a:cubicBezTo>
                      <a:pt x="670" y="4891"/>
                      <a:pt x="737" y="4843"/>
                      <a:pt x="805" y="4795"/>
                    </a:cubicBezTo>
                    <a:cubicBezTo>
                      <a:pt x="906" y="4795"/>
                      <a:pt x="1006" y="4731"/>
                      <a:pt x="1006" y="4617"/>
                    </a:cubicBezTo>
                    <a:cubicBezTo>
                      <a:pt x="1006" y="4296"/>
                      <a:pt x="957" y="3990"/>
                      <a:pt x="989" y="3668"/>
                    </a:cubicBezTo>
                    <a:cubicBezTo>
                      <a:pt x="1006" y="3380"/>
                      <a:pt x="1091" y="3106"/>
                      <a:pt x="1225" y="2832"/>
                    </a:cubicBezTo>
                    <a:cubicBezTo>
                      <a:pt x="1476" y="2302"/>
                      <a:pt x="1912" y="1866"/>
                      <a:pt x="2432" y="1546"/>
                    </a:cubicBezTo>
                    <a:cubicBezTo>
                      <a:pt x="3002" y="1192"/>
                      <a:pt x="3657" y="965"/>
                      <a:pt x="4328" y="838"/>
                    </a:cubicBezTo>
                    <a:cubicBezTo>
                      <a:pt x="4362" y="838"/>
                      <a:pt x="4411" y="822"/>
                      <a:pt x="4444" y="822"/>
                    </a:cubicBezTo>
                    <a:cubicBezTo>
                      <a:pt x="4645" y="790"/>
                      <a:pt x="4831" y="758"/>
                      <a:pt x="5014" y="742"/>
                    </a:cubicBezTo>
                    <a:cubicBezTo>
                      <a:pt x="5298" y="709"/>
                      <a:pt x="5585" y="693"/>
                      <a:pt x="5853" y="676"/>
                    </a:cubicBezTo>
                    <a:cubicBezTo>
                      <a:pt x="6038" y="661"/>
                      <a:pt x="6205" y="645"/>
                      <a:pt x="6373" y="628"/>
                    </a:cubicBezTo>
                    <a:cubicBezTo>
                      <a:pt x="6423" y="628"/>
                      <a:pt x="6490" y="612"/>
                      <a:pt x="6540" y="612"/>
                    </a:cubicBezTo>
                    <a:cubicBezTo>
                      <a:pt x="6926" y="564"/>
                      <a:pt x="7295" y="467"/>
                      <a:pt x="7648" y="290"/>
                    </a:cubicBezTo>
                    <a:cubicBezTo>
                      <a:pt x="7815" y="225"/>
                      <a:pt x="7967" y="113"/>
                      <a:pt x="8117" y="1"/>
                    </a:cubicBezTo>
                    <a:cubicBezTo>
                      <a:pt x="8117" y="48"/>
                      <a:pt x="8117" y="97"/>
                      <a:pt x="8099" y="128"/>
                    </a:cubicBezTo>
                    <a:cubicBezTo>
                      <a:pt x="8082" y="241"/>
                      <a:pt x="8049" y="338"/>
                      <a:pt x="8015" y="435"/>
                    </a:cubicBezTo>
                    <a:cubicBezTo>
                      <a:pt x="8000" y="515"/>
                      <a:pt x="7949" y="581"/>
                      <a:pt x="7932" y="661"/>
                    </a:cubicBezTo>
                    <a:cubicBezTo>
                      <a:pt x="7831" y="741"/>
                      <a:pt x="7882" y="918"/>
                      <a:pt x="8032" y="935"/>
                    </a:cubicBezTo>
                    <a:cubicBezTo>
                      <a:pt x="8251" y="949"/>
                      <a:pt x="8502" y="1014"/>
                      <a:pt x="8720" y="1062"/>
                    </a:cubicBezTo>
                    <a:cubicBezTo>
                      <a:pt x="8954" y="1111"/>
                      <a:pt x="9172" y="1191"/>
                      <a:pt x="9372" y="1288"/>
                    </a:cubicBezTo>
                    <a:cubicBezTo>
                      <a:pt x="9792" y="1497"/>
                      <a:pt x="10176" y="1803"/>
                      <a:pt x="10464" y="2156"/>
                    </a:cubicBezTo>
                    <a:cubicBezTo>
                      <a:pt x="11066" y="2928"/>
                      <a:pt x="11319" y="3892"/>
                      <a:pt x="11302" y="4842"/>
                    </a:cubicBezTo>
                    <a:cubicBezTo>
                      <a:pt x="11285" y="5052"/>
                      <a:pt x="11269" y="5260"/>
                      <a:pt x="11252" y="5453"/>
                    </a:cubicBezTo>
                    <a:cubicBezTo>
                      <a:pt x="11252" y="5420"/>
                      <a:pt x="11235" y="5374"/>
                      <a:pt x="11235" y="5326"/>
                    </a:cubicBezTo>
                    <a:cubicBezTo>
                      <a:pt x="11235" y="5261"/>
                      <a:pt x="11185" y="5229"/>
                      <a:pt x="11117" y="5229"/>
                    </a:cubicBezTo>
                    <a:cubicBezTo>
                      <a:pt x="11100" y="5181"/>
                      <a:pt x="11085" y="5149"/>
                      <a:pt x="11051" y="5132"/>
                    </a:cubicBezTo>
                    <a:cubicBezTo>
                      <a:pt x="10749" y="4762"/>
                      <a:pt x="10245" y="4616"/>
                      <a:pt x="9793" y="4568"/>
                    </a:cubicBezTo>
                    <a:cubicBezTo>
                      <a:pt x="8720" y="4471"/>
                      <a:pt x="7630" y="4632"/>
                      <a:pt x="6557" y="4535"/>
                    </a:cubicBezTo>
                    <a:cubicBezTo>
                      <a:pt x="6423" y="4519"/>
                      <a:pt x="6272" y="4503"/>
                      <a:pt x="6138" y="4489"/>
                    </a:cubicBezTo>
                    <a:cubicBezTo>
                      <a:pt x="6021" y="4455"/>
                      <a:pt x="5886" y="4441"/>
                      <a:pt x="5768" y="4408"/>
                    </a:cubicBezTo>
                    <a:cubicBezTo>
                      <a:pt x="5719" y="4392"/>
                      <a:pt x="5686" y="4374"/>
                      <a:pt x="5636" y="4359"/>
                    </a:cubicBezTo>
                    <a:cubicBezTo>
                      <a:pt x="5534" y="4343"/>
                      <a:pt x="5451" y="4311"/>
                      <a:pt x="5351" y="4279"/>
                    </a:cubicBezTo>
                    <a:lnTo>
                      <a:pt x="5334" y="4279"/>
                    </a:lnTo>
                    <a:cubicBezTo>
                      <a:pt x="5215" y="4247"/>
                      <a:pt x="5082" y="4182"/>
                      <a:pt x="4932" y="4182"/>
                    </a:cubicBezTo>
                    <a:cubicBezTo>
                      <a:pt x="4848" y="4182"/>
                      <a:pt x="4780" y="4248"/>
                      <a:pt x="4780" y="4328"/>
                    </a:cubicBezTo>
                    <a:cubicBezTo>
                      <a:pt x="4763" y="4345"/>
                      <a:pt x="4763" y="4361"/>
                      <a:pt x="4780" y="4361"/>
                    </a:cubicBezTo>
                    <a:cubicBezTo>
                      <a:pt x="4763" y="4426"/>
                      <a:pt x="4780" y="4490"/>
                      <a:pt x="4798" y="4555"/>
                    </a:cubicBezTo>
                    <a:cubicBezTo>
                      <a:pt x="4815" y="4859"/>
                      <a:pt x="4848" y="5164"/>
                      <a:pt x="4865" y="5486"/>
                    </a:cubicBezTo>
                    <a:cubicBezTo>
                      <a:pt x="4865" y="5520"/>
                      <a:pt x="4848" y="5566"/>
                      <a:pt x="4848" y="5599"/>
                    </a:cubicBezTo>
                    <a:cubicBezTo>
                      <a:pt x="4763" y="6001"/>
                      <a:pt x="4579" y="6372"/>
                      <a:pt x="4262" y="6661"/>
                    </a:cubicBezTo>
                    <a:cubicBezTo>
                      <a:pt x="3975" y="6935"/>
                      <a:pt x="3624" y="7096"/>
                      <a:pt x="3238" y="7225"/>
                    </a:cubicBezTo>
                    <a:cubicBezTo>
                      <a:pt x="3070" y="7289"/>
                      <a:pt x="3037" y="7368"/>
                      <a:pt x="3005" y="7529"/>
                    </a:cubicBezTo>
                    <a:cubicBezTo>
                      <a:pt x="2988" y="7626"/>
                      <a:pt x="2970" y="7739"/>
                      <a:pt x="2970" y="7852"/>
                    </a:cubicBezTo>
                    <a:lnTo>
                      <a:pt x="2970" y="7868"/>
                    </a:lnTo>
                    <a:cubicBezTo>
                      <a:pt x="2953" y="7835"/>
                      <a:pt x="2920" y="7803"/>
                      <a:pt x="2903" y="7772"/>
                    </a:cubicBezTo>
                    <a:cubicBezTo>
                      <a:pt x="2870" y="7723"/>
                      <a:pt x="2819" y="7673"/>
                      <a:pt x="2769" y="7626"/>
                    </a:cubicBezTo>
                    <a:cubicBezTo>
                      <a:pt x="2534" y="7273"/>
                      <a:pt x="2081" y="6935"/>
                      <a:pt x="1628" y="6871"/>
                    </a:cubicBezTo>
                    <a:cubicBezTo>
                      <a:pt x="1142" y="6791"/>
                      <a:pt x="706" y="7015"/>
                      <a:pt x="421" y="7385"/>
                    </a:cubicBezTo>
                    <a:cubicBezTo>
                      <a:pt x="303" y="7225"/>
                      <a:pt x="185" y="7048"/>
                      <a:pt x="119" y="6838"/>
                    </a:cubicBezTo>
                    <a:cubicBezTo>
                      <a:pt x="34" y="6597"/>
                      <a:pt x="0" y="6340"/>
                      <a:pt x="34" y="6067"/>
                    </a:cubicBezTo>
                    <a:close/>
                  </a:path>
                </a:pathLst>
              </a:custGeom>
              <a:solidFill>
                <a:srgbClr val="A85D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 name="Google Shape;407;p8"/>
              <p:cNvSpPr/>
              <p:nvPr/>
            </p:nvSpPr>
            <p:spPr>
              <a:xfrm>
                <a:off x="6471086" y="3632778"/>
                <a:ext cx="24333" cy="48163"/>
              </a:xfrm>
              <a:custGeom>
                <a:avLst/>
                <a:gdLst/>
                <a:ahLst/>
                <a:cxnLst/>
                <a:rect l="l" t="t" r="r" b="b"/>
                <a:pathLst>
                  <a:path w="772" h="1528" extrusionOk="0">
                    <a:moveTo>
                      <a:pt x="620" y="1528"/>
                    </a:moveTo>
                    <a:lnTo>
                      <a:pt x="620" y="1528"/>
                    </a:lnTo>
                    <a:cubicBezTo>
                      <a:pt x="419" y="1028"/>
                      <a:pt x="218" y="547"/>
                      <a:pt x="17" y="65"/>
                    </a:cubicBezTo>
                    <a:cubicBezTo>
                      <a:pt x="17" y="48"/>
                      <a:pt x="0" y="17"/>
                      <a:pt x="0" y="1"/>
                    </a:cubicBezTo>
                    <a:cubicBezTo>
                      <a:pt x="66" y="17"/>
                      <a:pt x="151" y="17"/>
                      <a:pt x="218" y="32"/>
                    </a:cubicBezTo>
                    <a:cubicBezTo>
                      <a:pt x="402" y="81"/>
                      <a:pt x="585" y="161"/>
                      <a:pt x="771" y="224"/>
                    </a:cubicBezTo>
                    <a:cubicBezTo>
                      <a:pt x="720" y="659"/>
                      <a:pt x="670" y="1095"/>
                      <a:pt x="620" y="1528"/>
                    </a:cubicBezTo>
                    <a:close/>
                  </a:path>
                </a:pathLst>
              </a:custGeom>
              <a:solidFill>
                <a:srgbClr val="FAC2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8" name="Google Shape;408;p8"/>
              <p:cNvSpPr/>
              <p:nvPr/>
            </p:nvSpPr>
            <p:spPr>
              <a:xfrm>
                <a:off x="6444103" y="3762491"/>
                <a:ext cx="54971" cy="69533"/>
              </a:xfrm>
              <a:custGeom>
                <a:avLst/>
                <a:gdLst/>
                <a:ahLst/>
                <a:cxnLst/>
                <a:rect l="l" t="t" r="r" b="b"/>
                <a:pathLst>
                  <a:path w="1744" h="2206" extrusionOk="0">
                    <a:moveTo>
                      <a:pt x="1643" y="1594"/>
                    </a:moveTo>
                    <a:lnTo>
                      <a:pt x="1643" y="1594"/>
                    </a:lnTo>
                    <a:cubicBezTo>
                      <a:pt x="1677" y="1738"/>
                      <a:pt x="1677" y="1885"/>
                      <a:pt x="1726" y="2029"/>
                    </a:cubicBezTo>
                    <a:cubicBezTo>
                      <a:pt x="1726" y="2045"/>
                      <a:pt x="1726" y="2061"/>
                      <a:pt x="1744" y="2093"/>
                    </a:cubicBezTo>
                    <a:cubicBezTo>
                      <a:pt x="1677" y="2093"/>
                      <a:pt x="1593" y="2109"/>
                      <a:pt x="1526" y="2109"/>
                    </a:cubicBezTo>
                    <a:lnTo>
                      <a:pt x="1476" y="2109"/>
                    </a:lnTo>
                    <a:cubicBezTo>
                      <a:pt x="1325" y="2125"/>
                      <a:pt x="1173" y="2125"/>
                      <a:pt x="1023" y="2142"/>
                    </a:cubicBezTo>
                    <a:cubicBezTo>
                      <a:pt x="703" y="2159"/>
                      <a:pt x="385" y="2174"/>
                      <a:pt x="83" y="2206"/>
                    </a:cubicBezTo>
                    <a:cubicBezTo>
                      <a:pt x="66" y="2060"/>
                      <a:pt x="50" y="1916"/>
                      <a:pt x="33" y="1755"/>
                    </a:cubicBezTo>
                    <a:cubicBezTo>
                      <a:pt x="16" y="1691"/>
                      <a:pt x="16" y="1626"/>
                      <a:pt x="1" y="1562"/>
                    </a:cubicBezTo>
                    <a:cubicBezTo>
                      <a:pt x="33" y="1546"/>
                      <a:pt x="50" y="1529"/>
                      <a:pt x="67" y="1514"/>
                    </a:cubicBezTo>
                    <a:cubicBezTo>
                      <a:pt x="402" y="1241"/>
                      <a:pt x="705" y="934"/>
                      <a:pt x="955" y="597"/>
                    </a:cubicBezTo>
                    <a:cubicBezTo>
                      <a:pt x="1023" y="487"/>
                      <a:pt x="1107" y="373"/>
                      <a:pt x="1173" y="260"/>
                    </a:cubicBezTo>
                    <a:cubicBezTo>
                      <a:pt x="1223" y="195"/>
                      <a:pt x="1258" y="131"/>
                      <a:pt x="1291" y="67"/>
                    </a:cubicBezTo>
                    <a:cubicBezTo>
                      <a:pt x="1291" y="50"/>
                      <a:pt x="1308" y="18"/>
                      <a:pt x="1325" y="1"/>
                    </a:cubicBezTo>
                    <a:cubicBezTo>
                      <a:pt x="1375" y="257"/>
                      <a:pt x="1441" y="516"/>
                      <a:pt x="1493" y="774"/>
                    </a:cubicBezTo>
                    <a:cubicBezTo>
                      <a:pt x="1526" y="951"/>
                      <a:pt x="1560" y="1112"/>
                      <a:pt x="1593" y="1271"/>
                    </a:cubicBezTo>
                    <a:cubicBezTo>
                      <a:pt x="1610" y="1385"/>
                      <a:pt x="1626" y="1482"/>
                      <a:pt x="1643" y="1594"/>
                    </a:cubicBezTo>
                    <a:close/>
                  </a:path>
                </a:pathLst>
              </a:custGeom>
              <a:solidFill>
                <a:srgbClr val="FAC2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9" name="Google Shape;409;p8"/>
              <p:cNvSpPr/>
              <p:nvPr/>
            </p:nvSpPr>
            <p:spPr>
              <a:xfrm>
                <a:off x="6134240" y="3433969"/>
                <a:ext cx="190885" cy="135378"/>
              </a:xfrm>
              <a:custGeom>
                <a:avLst/>
                <a:gdLst/>
                <a:ahLst/>
                <a:cxnLst/>
                <a:rect l="l" t="t" r="r" b="b"/>
                <a:pathLst>
                  <a:path w="6056" h="4295" extrusionOk="0">
                    <a:moveTo>
                      <a:pt x="1077" y="1112"/>
                    </a:moveTo>
                    <a:lnTo>
                      <a:pt x="1077" y="1112"/>
                    </a:lnTo>
                    <a:cubicBezTo>
                      <a:pt x="1278" y="837"/>
                      <a:pt x="1377" y="532"/>
                      <a:pt x="1394" y="209"/>
                    </a:cubicBezTo>
                    <a:cubicBezTo>
                      <a:pt x="1394" y="146"/>
                      <a:pt x="1394" y="65"/>
                      <a:pt x="1377" y="1"/>
                    </a:cubicBezTo>
                    <a:cubicBezTo>
                      <a:pt x="1394" y="1"/>
                      <a:pt x="1411" y="16"/>
                      <a:pt x="1429" y="16"/>
                    </a:cubicBezTo>
                    <a:cubicBezTo>
                      <a:pt x="1563" y="111"/>
                      <a:pt x="1714" y="177"/>
                      <a:pt x="1865" y="241"/>
                    </a:cubicBezTo>
                    <a:cubicBezTo>
                      <a:pt x="2185" y="386"/>
                      <a:pt x="2503" y="482"/>
                      <a:pt x="2837" y="531"/>
                    </a:cubicBezTo>
                    <a:cubicBezTo>
                      <a:pt x="3172" y="579"/>
                      <a:pt x="3525" y="595"/>
                      <a:pt x="3860" y="563"/>
                    </a:cubicBezTo>
                    <a:cubicBezTo>
                      <a:pt x="4028" y="546"/>
                      <a:pt x="4211" y="531"/>
                      <a:pt x="4379" y="482"/>
                    </a:cubicBezTo>
                    <a:cubicBezTo>
                      <a:pt x="4479" y="466"/>
                      <a:pt x="4580" y="449"/>
                      <a:pt x="4681" y="418"/>
                    </a:cubicBezTo>
                    <a:cubicBezTo>
                      <a:pt x="4698" y="659"/>
                      <a:pt x="4747" y="917"/>
                      <a:pt x="4865" y="1126"/>
                    </a:cubicBezTo>
                    <a:cubicBezTo>
                      <a:pt x="5015" y="1367"/>
                      <a:pt x="5234" y="1544"/>
                      <a:pt x="5485" y="1657"/>
                    </a:cubicBezTo>
                    <a:cubicBezTo>
                      <a:pt x="5569" y="1690"/>
                      <a:pt x="5669" y="1723"/>
                      <a:pt x="5771" y="1754"/>
                    </a:cubicBezTo>
                    <a:cubicBezTo>
                      <a:pt x="5854" y="1800"/>
                      <a:pt x="5955" y="1834"/>
                      <a:pt x="6056" y="1865"/>
                    </a:cubicBezTo>
                    <a:cubicBezTo>
                      <a:pt x="5988" y="2090"/>
                      <a:pt x="5954" y="2333"/>
                      <a:pt x="5887" y="2557"/>
                    </a:cubicBezTo>
                    <a:cubicBezTo>
                      <a:pt x="5785" y="2830"/>
                      <a:pt x="5702" y="3071"/>
                      <a:pt x="5552" y="3329"/>
                    </a:cubicBezTo>
                    <a:cubicBezTo>
                      <a:pt x="5301" y="3747"/>
                      <a:pt x="4932" y="4101"/>
                      <a:pt x="4411" y="4198"/>
                    </a:cubicBezTo>
                    <a:cubicBezTo>
                      <a:pt x="3841" y="4295"/>
                      <a:pt x="3236" y="4069"/>
                      <a:pt x="2717" y="3844"/>
                    </a:cubicBezTo>
                    <a:cubicBezTo>
                      <a:pt x="2197" y="3602"/>
                      <a:pt x="1711" y="3329"/>
                      <a:pt x="1243" y="3008"/>
                    </a:cubicBezTo>
                    <a:cubicBezTo>
                      <a:pt x="992" y="2830"/>
                      <a:pt x="739" y="2622"/>
                      <a:pt x="505" y="2413"/>
                    </a:cubicBezTo>
                    <a:cubicBezTo>
                      <a:pt x="388" y="2316"/>
                      <a:pt x="287" y="2203"/>
                      <a:pt x="168" y="2107"/>
                    </a:cubicBezTo>
                    <a:cubicBezTo>
                      <a:pt x="119" y="2042"/>
                      <a:pt x="52" y="1977"/>
                      <a:pt x="1" y="1913"/>
                    </a:cubicBezTo>
                    <a:cubicBezTo>
                      <a:pt x="1" y="1897"/>
                      <a:pt x="18" y="1897"/>
                      <a:pt x="35" y="1897"/>
                    </a:cubicBezTo>
                    <a:cubicBezTo>
                      <a:pt x="85" y="1865"/>
                      <a:pt x="136" y="1818"/>
                      <a:pt x="185" y="1786"/>
                    </a:cubicBezTo>
                    <a:cubicBezTo>
                      <a:pt x="237" y="1770"/>
                      <a:pt x="270" y="1753"/>
                      <a:pt x="304" y="1737"/>
                    </a:cubicBezTo>
                    <a:cubicBezTo>
                      <a:pt x="606" y="1594"/>
                      <a:pt x="875" y="1369"/>
                      <a:pt x="1077" y="1112"/>
                    </a:cubicBezTo>
                    <a:close/>
                  </a:path>
                </a:pathLst>
              </a:custGeom>
              <a:solidFill>
                <a:srgbClr val="FAC2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0" name="Google Shape;410;p8"/>
              <p:cNvSpPr/>
              <p:nvPr/>
            </p:nvSpPr>
            <p:spPr>
              <a:xfrm>
                <a:off x="6298187" y="3408688"/>
                <a:ext cx="43372" cy="66917"/>
              </a:xfrm>
              <a:custGeom>
                <a:avLst/>
                <a:gdLst/>
                <a:ahLst/>
                <a:cxnLst/>
                <a:rect l="l" t="t" r="r" b="b"/>
                <a:pathLst>
                  <a:path w="1376" h="2123" extrusionOk="0">
                    <a:moveTo>
                      <a:pt x="755" y="2089"/>
                    </a:moveTo>
                    <a:lnTo>
                      <a:pt x="755" y="2089"/>
                    </a:lnTo>
                    <a:cubicBezTo>
                      <a:pt x="755" y="2089"/>
                      <a:pt x="755" y="2105"/>
                      <a:pt x="738" y="2122"/>
                    </a:cubicBezTo>
                    <a:cubicBezTo>
                      <a:pt x="724" y="2106"/>
                      <a:pt x="706" y="2106"/>
                      <a:pt x="689" y="2106"/>
                    </a:cubicBezTo>
                    <a:cubicBezTo>
                      <a:pt x="656" y="2091"/>
                      <a:pt x="605" y="2076"/>
                      <a:pt x="571" y="2060"/>
                    </a:cubicBezTo>
                    <a:lnTo>
                      <a:pt x="554" y="2060"/>
                    </a:lnTo>
                    <a:cubicBezTo>
                      <a:pt x="386" y="1947"/>
                      <a:pt x="202" y="1786"/>
                      <a:pt x="101" y="1592"/>
                    </a:cubicBezTo>
                    <a:cubicBezTo>
                      <a:pt x="0" y="1382"/>
                      <a:pt x="18" y="1141"/>
                      <a:pt x="0" y="917"/>
                    </a:cubicBezTo>
                    <a:cubicBezTo>
                      <a:pt x="0" y="837"/>
                      <a:pt x="18" y="708"/>
                      <a:pt x="0" y="596"/>
                    </a:cubicBezTo>
                    <a:cubicBezTo>
                      <a:pt x="369" y="483"/>
                      <a:pt x="738" y="340"/>
                      <a:pt x="1091" y="161"/>
                    </a:cubicBezTo>
                    <a:cubicBezTo>
                      <a:pt x="1175" y="114"/>
                      <a:pt x="1276" y="50"/>
                      <a:pt x="1376" y="1"/>
                    </a:cubicBezTo>
                    <a:cubicBezTo>
                      <a:pt x="1343" y="388"/>
                      <a:pt x="1257" y="773"/>
                      <a:pt x="1158" y="1144"/>
                    </a:cubicBezTo>
                    <a:cubicBezTo>
                      <a:pt x="1091" y="1368"/>
                      <a:pt x="1009" y="1576"/>
                      <a:pt x="907" y="1788"/>
                    </a:cubicBezTo>
                    <a:cubicBezTo>
                      <a:pt x="873" y="1882"/>
                      <a:pt x="823" y="1995"/>
                      <a:pt x="755" y="2089"/>
                    </a:cubicBezTo>
                    <a:close/>
                  </a:path>
                </a:pathLst>
              </a:custGeom>
              <a:solidFill>
                <a:srgbClr val="944F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1" name="Google Shape;411;p8"/>
              <p:cNvSpPr/>
              <p:nvPr/>
            </p:nvSpPr>
            <p:spPr>
              <a:xfrm>
                <a:off x="5973572" y="3079693"/>
                <a:ext cx="417577" cy="335625"/>
              </a:xfrm>
              <a:custGeom>
                <a:avLst/>
                <a:gdLst/>
                <a:ahLst/>
                <a:cxnLst/>
                <a:rect l="l" t="t" r="r" b="b"/>
                <a:pathLst>
                  <a:path w="13248" h="10648" extrusionOk="0">
                    <a:moveTo>
                      <a:pt x="2970" y="8265"/>
                    </a:moveTo>
                    <a:lnTo>
                      <a:pt x="2970" y="8265"/>
                    </a:lnTo>
                    <a:cubicBezTo>
                      <a:pt x="2953" y="8217"/>
                      <a:pt x="2953" y="8185"/>
                      <a:pt x="2937" y="8153"/>
                    </a:cubicBezTo>
                    <a:cubicBezTo>
                      <a:pt x="2886" y="7991"/>
                      <a:pt x="2836" y="7848"/>
                      <a:pt x="2802" y="7687"/>
                    </a:cubicBezTo>
                    <a:cubicBezTo>
                      <a:pt x="2767" y="7542"/>
                      <a:pt x="2736" y="7397"/>
                      <a:pt x="2668" y="7254"/>
                    </a:cubicBezTo>
                    <a:cubicBezTo>
                      <a:pt x="2601" y="7108"/>
                      <a:pt x="2534" y="6963"/>
                      <a:pt x="2383" y="6899"/>
                    </a:cubicBezTo>
                    <a:cubicBezTo>
                      <a:pt x="2282" y="6834"/>
                      <a:pt x="2165" y="6883"/>
                      <a:pt x="2131" y="6995"/>
                    </a:cubicBezTo>
                    <a:cubicBezTo>
                      <a:pt x="2114" y="6995"/>
                      <a:pt x="2114" y="6995"/>
                      <a:pt x="2114" y="7011"/>
                    </a:cubicBezTo>
                    <a:cubicBezTo>
                      <a:pt x="2012" y="6979"/>
                      <a:pt x="1895" y="6963"/>
                      <a:pt x="1796" y="6947"/>
                    </a:cubicBezTo>
                    <a:cubicBezTo>
                      <a:pt x="1627" y="6899"/>
                      <a:pt x="1460" y="6834"/>
                      <a:pt x="1293" y="6754"/>
                    </a:cubicBezTo>
                    <a:cubicBezTo>
                      <a:pt x="957" y="6593"/>
                      <a:pt x="655" y="6353"/>
                      <a:pt x="454" y="6046"/>
                    </a:cubicBezTo>
                    <a:cubicBezTo>
                      <a:pt x="102" y="5499"/>
                      <a:pt x="1" y="4631"/>
                      <a:pt x="506" y="4115"/>
                    </a:cubicBezTo>
                    <a:cubicBezTo>
                      <a:pt x="757" y="3858"/>
                      <a:pt x="1158" y="3778"/>
                      <a:pt x="1426" y="4051"/>
                    </a:cubicBezTo>
                    <a:lnTo>
                      <a:pt x="1426" y="4051"/>
                    </a:lnTo>
                    <a:cubicBezTo>
                      <a:pt x="1443" y="4196"/>
                      <a:pt x="1493" y="4325"/>
                      <a:pt x="1561" y="4454"/>
                    </a:cubicBezTo>
                    <a:lnTo>
                      <a:pt x="1561" y="4454"/>
                    </a:lnTo>
                    <a:cubicBezTo>
                      <a:pt x="1528" y="4438"/>
                      <a:pt x="1511" y="4422"/>
                      <a:pt x="1476" y="4407"/>
                    </a:cubicBezTo>
                    <a:cubicBezTo>
                      <a:pt x="1426" y="4374"/>
                      <a:pt x="1376" y="4325"/>
                      <a:pt x="1344" y="4310"/>
                    </a:cubicBezTo>
                    <a:cubicBezTo>
                      <a:pt x="1158" y="4213"/>
                      <a:pt x="941" y="4228"/>
                      <a:pt x="757" y="4325"/>
                    </a:cubicBezTo>
                    <a:cubicBezTo>
                      <a:pt x="589" y="4407"/>
                      <a:pt x="454" y="4581"/>
                      <a:pt x="421" y="4760"/>
                    </a:cubicBezTo>
                    <a:cubicBezTo>
                      <a:pt x="371" y="4985"/>
                      <a:pt x="439" y="5179"/>
                      <a:pt x="589" y="5356"/>
                    </a:cubicBezTo>
                    <a:cubicBezTo>
                      <a:pt x="605" y="5372"/>
                      <a:pt x="639" y="5356"/>
                      <a:pt x="622" y="5323"/>
                    </a:cubicBezTo>
                    <a:cubicBezTo>
                      <a:pt x="538" y="5066"/>
                      <a:pt x="572" y="4695"/>
                      <a:pt x="840" y="4519"/>
                    </a:cubicBezTo>
                    <a:cubicBezTo>
                      <a:pt x="959" y="4455"/>
                      <a:pt x="1093" y="4439"/>
                      <a:pt x="1227" y="4504"/>
                    </a:cubicBezTo>
                    <a:cubicBezTo>
                      <a:pt x="1244" y="4504"/>
                      <a:pt x="1277" y="4519"/>
                      <a:pt x="1294" y="4536"/>
                    </a:cubicBezTo>
                    <a:cubicBezTo>
                      <a:pt x="1361" y="4633"/>
                      <a:pt x="1444" y="4698"/>
                      <a:pt x="1512" y="4777"/>
                    </a:cubicBezTo>
                    <a:cubicBezTo>
                      <a:pt x="1596" y="4857"/>
                      <a:pt x="1647" y="4986"/>
                      <a:pt x="1715" y="5083"/>
                    </a:cubicBezTo>
                    <a:cubicBezTo>
                      <a:pt x="1764" y="5163"/>
                      <a:pt x="1898" y="5148"/>
                      <a:pt x="1931" y="5068"/>
                    </a:cubicBezTo>
                    <a:cubicBezTo>
                      <a:pt x="1949" y="5100"/>
                      <a:pt x="1983" y="5148"/>
                      <a:pt x="2015" y="5180"/>
                    </a:cubicBezTo>
                    <a:cubicBezTo>
                      <a:pt x="2350" y="5583"/>
                      <a:pt x="2821" y="5952"/>
                      <a:pt x="3340" y="6146"/>
                    </a:cubicBezTo>
                    <a:cubicBezTo>
                      <a:pt x="3372" y="6194"/>
                      <a:pt x="3440" y="6227"/>
                      <a:pt x="3508" y="6227"/>
                    </a:cubicBezTo>
                    <a:cubicBezTo>
                      <a:pt x="3558" y="6227"/>
                      <a:pt x="3575" y="6210"/>
                      <a:pt x="3625" y="6194"/>
                    </a:cubicBezTo>
                    <a:cubicBezTo>
                      <a:pt x="3694" y="6163"/>
                      <a:pt x="3726" y="6081"/>
                      <a:pt x="3726" y="6017"/>
                    </a:cubicBezTo>
                    <a:lnTo>
                      <a:pt x="3726" y="5969"/>
                    </a:lnTo>
                    <a:lnTo>
                      <a:pt x="3726" y="5872"/>
                    </a:lnTo>
                    <a:lnTo>
                      <a:pt x="3726" y="5872"/>
                    </a:lnTo>
                    <a:cubicBezTo>
                      <a:pt x="3708" y="5807"/>
                      <a:pt x="3694" y="5728"/>
                      <a:pt x="3676" y="5662"/>
                    </a:cubicBezTo>
                    <a:cubicBezTo>
                      <a:pt x="3642" y="5550"/>
                      <a:pt x="3625" y="5437"/>
                      <a:pt x="3609" y="5340"/>
                    </a:cubicBezTo>
                    <a:cubicBezTo>
                      <a:pt x="3592" y="5131"/>
                      <a:pt x="3575" y="4906"/>
                      <a:pt x="3558" y="4698"/>
                    </a:cubicBezTo>
                    <a:cubicBezTo>
                      <a:pt x="3558" y="4262"/>
                      <a:pt x="3592" y="3827"/>
                      <a:pt x="3676" y="3410"/>
                    </a:cubicBezTo>
                    <a:cubicBezTo>
                      <a:pt x="3776" y="2977"/>
                      <a:pt x="3894" y="2559"/>
                      <a:pt x="4078" y="2155"/>
                    </a:cubicBezTo>
                    <a:cubicBezTo>
                      <a:pt x="4162" y="1963"/>
                      <a:pt x="4264" y="1769"/>
                      <a:pt x="4380" y="1576"/>
                    </a:cubicBezTo>
                    <a:cubicBezTo>
                      <a:pt x="4432" y="1479"/>
                      <a:pt x="4499" y="1384"/>
                      <a:pt x="4549" y="1285"/>
                    </a:cubicBezTo>
                    <a:cubicBezTo>
                      <a:pt x="4581" y="1398"/>
                      <a:pt x="4615" y="1511"/>
                      <a:pt x="4665" y="1624"/>
                    </a:cubicBezTo>
                    <a:cubicBezTo>
                      <a:pt x="4750" y="1833"/>
                      <a:pt x="4917" y="2186"/>
                      <a:pt x="5168" y="2251"/>
                    </a:cubicBezTo>
                    <a:lnTo>
                      <a:pt x="5168" y="2251"/>
                    </a:lnTo>
                    <a:lnTo>
                      <a:pt x="5184" y="2251"/>
                    </a:lnTo>
                    <a:cubicBezTo>
                      <a:pt x="5236" y="2299"/>
                      <a:pt x="5319" y="2283"/>
                      <a:pt x="5385" y="2251"/>
                    </a:cubicBezTo>
                    <a:cubicBezTo>
                      <a:pt x="5469" y="2202"/>
                      <a:pt x="5486" y="2105"/>
                      <a:pt x="5520" y="2026"/>
                    </a:cubicBezTo>
                    <a:cubicBezTo>
                      <a:pt x="5554" y="1849"/>
                      <a:pt x="5604" y="1689"/>
                      <a:pt x="5653" y="1528"/>
                    </a:cubicBezTo>
                    <a:cubicBezTo>
                      <a:pt x="5704" y="1367"/>
                      <a:pt x="5772" y="1205"/>
                      <a:pt x="5839" y="1046"/>
                    </a:cubicBezTo>
                    <a:cubicBezTo>
                      <a:pt x="5855" y="998"/>
                      <a:pt x="5889" y="949"/>
                      <a:pt x="5906" y="901"/>
                    </a:cubicBezTo>
                    <a:cubicBezTo>
                      <a:pt x="5906" y="934"/>
                      <a:pt x="5923" y="965"/>
                      <a:pt x="5923" y="998"/>
                    </a:cubicBezTo>
                    <a:cubicBezTo>
                      <a:pt x="5958" y="1190"/>
                      <a:pt x="5989" y="1415"/>
                      <a:pt x="6057" y="1609"/>
                    </a:cubicBezTo>
                    <a:cubicBezTo>
                      <a:pt x="6057" y="1658"/>
                      <a:pt x="6074" y="1689"/>
                      <a:pt x="6108" y="1722"/>
                    </a:cubicBezTo>
                    <a:cubicBezTo>
                      <a:pt x="6108" y="1738"/>
                      <a:pt x="6108" y="1738"/>
                      <a:pt x="6125" y="1755"/>
                    </a:cubicBezTo>
                    <a:cubicBezTo>
                      <a:pt x="6141" y="1770"/>
                      <a:pt x="6158" y="1786"/>
                      <a:pt x="6192" y="1802"/>
                    </a:cubicBezTo>
                    <a:cubicBezTo>
                      <a:pt x="6311" y="1883"/>
                      <a:pt x="6461" y="1915"/>
                      <a:pt x="6594" y="1932"/>
                    </a:cubicBezTo>
                    <a:cubicBezTo>
                      <a:pt x="6577" y="1996"/>
                      <a:pt x="6594" y="2060"/>
                      <a:pt x="6645" y="2109"/>
                    </a:cubicBezTo>
                    <a:cubicBezTo>
                      <a:pt x="6746" y="2188"/>
                      <a:pt x="6864" y="2204"/>
                      <a:pt x="6981" y="2220"/>
                    </a:cubicBezTo>
                    <a:cubicBezTo>
                      <a:pt x="7098" y="2237"/>
                      <a:pt x="7216" y="2253"/>
                      <a:pt x="7316" y="2188"/>
                    </a:cubicBezTo>
                    <a:cubicBezTo>
                      <a:pt x="7383" y="2155"/>
                      <a:pt x="7415" y="2076"/>
                      <a:pt x="7366" y="2012"/>
                    </a:cubicBezTo>
                    <a:lnTo>
                      <a:pt x="7366" y="2012"/>
                    </a:lnTo>
                    <a:cubicBezTo>
                      <a:pt x="7717" y="2029"/>
                      <a:pt x="8086" y="2029"/>
                      <a:pt x="8439" y="2012"/>
                    </a:cubicBezTo>
                    <a:cubicBezTo>
                      <a:pt x="8841" y="1996"/>
                      <a:pt x="9243" y="1964"/>
                      <a:pt x="9645" y="1900"/>
                    </a:cubicBezTo>
                    <a:cubicBezTo>
                      <a:pt x="9831" y="1866"/>
                      <a:pt x="10032" y="1835"/>
                      <a:pt x="10198" y="1770"/>
                    </a:cubicBezTo>
                    <a:cubicBezTo>
                      <a:pt x="10231" y="1755"/>
                      <a:pt x="10265" y="1738"/>
                      <a:pt x="10298" y="1706"/>
                    </a:cubicBezTo>
                    <a:cubicBezTo>
                      <a:pt x="10350" y="1739"/>
                      <a:pt x="10417" y="1755"/>
                      <a:pt x="10466" y="1739"/>
                    </a:cubicBezTo>
                    <a:cubicBezTo>
                      <a:pt x="10400" y="1786"/>
                      <a:pt x="10349" y="1852"/>
                      <a:pt x="10316" y="1932"/>
                    </a:cubicBezTo>
                    <a:cubicBezTo>
                      <a:pt x="10282" y="1996"/>
                      <a:pt x="10333" y="2060"/>
                      <a:pt x="10400" y="2076"/>
                    </a:cubicBezTo>
                    <a:cubicBezTo>
                      <a:pt x="10601" y="2123"/>
                      <a:pt x="10801" y="2091"/>
                      <a:pt x="11019" y="2155"/>
                    </a:cubicBezTo>
                    <a:cubicBezTo>
                      <a:pt x="11253" y="2236"/>
                      <a:pt x="11438" y="1850"/>
                      <a:pt x="11187" y="1738"/>
                    </a:cubicBezTo>
                    <a:cubicBezTo>
                      <a:pt x="11002" y="1658"/>
                      <a:pt x="10750" y="1625"/>
                      <a:pt x="10549" y="1705"/>
                    </a:cubicBezTo>
                    <a:cubicBezTo>
                      <a:pt x="10649" y="1625"/>
                      <a:pt x="10716" y="1561"/>
                      <a:pt x="10800" y="1448"/>
                    </a:cubicBezTo>
                    <a:cubicBezTo>
                      <a:pt x="10850" y="1368"/>
                      <a:pt x="10917" y="1271"/>
                      <a:pt x="10967" y="1192"/>
                    </a:cubicBezTo>
                    <a:cubicBezTo>
                      <a:pt x="11068" y="982"/>
                      <a:pt x="11167" y="774"/>
                      <a:pt x="11236" y="564"/>
                    </a:cubicBezTo>
                    <a:cubicBezTo>
                      <a:pt x="11286" y="372"/>
                      <a:pt x="11319" y="195"/>
                      <a:pt x="11336" y="1"/>
                    </a:cubicBezTo>
                    <a:cubicBezTo>
                      <a:pt x="11755" y="724"/>
                      <a:pt x="12157" y="1465"/>
                      <a:pt x="12444" y="2252"/>
                    </a:cubicBezTo>
                    <a:cubicBezTo>
                      <a:pt x="12610" y="2703"/>
                      <a:pt x="12745" y="3169"/>
                      <a:pt x="12846" y="3635"/>
                    </a:cubicBezTo>
                    <a:cubicBezTo>
                      <a:pt x="12895" y="3876"/>
                      <a:pt x="12946" y="4101"/>
                      <a:pt x="12980" y="4344"/>
                    </a:cubicBezTo>
                    <a:cubicBezTo>
                      <a:pt x="12996" y="4424"/>
                      <a:pt x="13013" y="4521"/>
                      <a:pt x="13013" y="4601"/>
                    </a:cubicBezTo>
                    <a:lnTo>
                      <a:pt x="13013" y="4633"/>
                    </a:lnTo>
                    <a:cubicBezTo>
                      <a:pt x="13080" y="4921"/>
                      <a:pt x="13097" y="5228"/>
                      <a:pt x="13129" y="5517"/>
                    </a:cubicBezTo>
                    <a:cubicBezTo>
                      <a:pt x="13163" y="5790"/>
                      <a:pt x="13196" y="6063"/>
                      <a:pt x="13214" y="6354"/>
                    </a:cubicBezTo>
                    <a:cubicBezTo>
                      <a:pt x="13248" y="6900"/>
                      <a:pt x="13214" y="7463"/>
                      <a:pt x="13030" y="7994"/>
                    </a:cubicBezTo>
                    <a:cubicBezTo>
                      <a:pt x="12745" y="8798"/>
                      <a:pt x="12090" y="9457"/>
                      <a:pt x="11336" y="9908"/>
                    </a:cubicBezTo>
                    <a:cubicBezTo>
                      <a:pt x="10481" y="10423"/>
                      <a:pt x="9459" y="10648"/>
                      <a:pt x="8452" y="10648"/>
                    </a:cubicBezTo>
                    <a:cubicBezTo>
                      <a:pt x="7312" y="10632"/>
                      <a:pt x="6239" y="10360"/>
                      <a:pt x="5182" y="9957"/>
                    </a:cubicBezTo>
                    <a:cubicBezTo>
                      <a:pt x="4695" y="9764"/>
                      <a:pt x="4209" y="9506"/>
                      <a:pt x="3808" y="9186"/>
                    </a:cubicBezTo>
                    <a:cubicBezTo>
                      <a:pt x="3606" y="9024"/>
                      <a:pt x="3421" y="8863"/>
                      <a:pt x="3269" y="8653"/>
                    </a:cubicBezTo>
                    <a:cubicBezTo>
                      <a:pt x="3171" y="8522"/>
                      <a:pt x="3072" y="8394"/>
                      <a:pt x="2970" y="8265"/>
                    </a:cubicBezTo>
                    <a:close/>
                  </a:path>
                </a:pathLst>
              </a:custGeom>
              <a:solidFill>
                <a:srgbClr val="FAC2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2" name="Google Shape;412;p8"/>
              <p:cNvSpPr/>
              <p:nvPr/>
            </p:nvSpPr>
            <p:spPr>
              <a:xfrm>
                <a:off x="6060857" y="3872093"/>
                <a:ext cx="3215" cy="28935"/>
              </a:xfrm>
              <a:custGeom>
                <a:avLst/>
                <a:gdLst/>
                <a:ahLst/>
                <a:cxnLst/>
                <a:rect l="l" t="t" r="r" b="b"/>
                <a:pathLst>
                  <a:path w="102" h="918" extrusionOk="0">
                    <a:moveTo>
                      <a:pt x="101" y="917"/>
                    </a:moveTo>
                    <a:lnTo>
                      <a:pt x="101" y="917"/>
                    </a:lnTo>
                    <a:cubicBezTo>
                      <a:pt x="18" y="626"/>
                      <a:pt x="1" y="306"/>
                      <a:pt x="1" y="0"/>
                    </a:cubicBezTo>
                    <a:cubicBezTo>
                      <a:pt x="33" y="306"/>
                      <a:pt x="84" y="609"/>
                      <a:pt x="101" y="917"/>
                    </a:cubicBezTo>
                    <a:close/>
                  </a:path>
                </a:pathLst>
              </a:custGeom>
              <a:solidFill>
                <a:srgbClr val="FAC2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3" name="Google Shape;413;p8"/>
              <p:cNvSpPr/>
              <p:nvPr/>
            </p:nvSpPr>
            <p:spPr>
              <a:xfrm>
                <a:off x="6310386" y="3975549"/>
                <a:ext cx="332441" cy="211499"/>
              </a:xfrm>
              <a:custGeom>
                <a:avLst/>
                <a:gdLst/>
                <a:ahLst/>
                <a:cxnLst/>
                <a:rect l="l" t="t" r="r" b="b"/>
                <a:pathLst>
                  <a:path w="10547" h="6710" extrusionOk="0">
                    <a:moveTo>
                      <a:pt x="2631" y="5419"/>
                    </a:moveTo>
                    <a:lnTo>
                      <a:pt x="2631" y="5419"/>
                    </a:lnTo>
                    <a:cubicBezTo>
                      <a:pt x="2614" y="5370"/>
                      <a:pt x="2581" y="5308"/>
                      <a:pt x="2530" y="5273"/>
                    </a:cubicBezTo>
                    <a:cubicBezTo>
                      <a:pt x="2346" y="5146"/>
                      <a:pt x="2094" y="5082"/>
                      <a:pt x="1860" y="5017"/>
                    </a:cubicBezTo>
                    <a:cubicBezTo>
                      <a:pt x="1660" y="4969"/>
                      <a:pt x="1441" y="4889"/>
                      <a:pt x="1240" y="4808"/>
                    </a:cubicBezTo>
                    <a:cubicBezTo>
                      <a:pt x="904" y="4646"/>
                      <a:pt x="553" y="4438"/>
                      <a:pt x="334" y="4132"/>
                    </a:cubicBezTo>
                    <a:cubicBezTo>
                      <a:pt x="116" y="3827"/>
                      <a:pt x="0" y="3441"/>
                      <a:pt x="133" y="3087"/>
                    </a:cubicBezTo>
                    <a:cubicBezTo>
                      <a:pt x="234" y="2781"/>
                      <a:pt x="503" y="2557"/>
                      <a:pt x="821" y="2508"/>
                    </a:cubicBezTo>
                    <a:cubicBezTo>
                      <a:pt x="1291" y="2428"/>
                      <a:pt x="1661" y="2797"/>
                      <a:pt x="2011" y="3007"/>
                    </a:cubicBezTo>
                    <a:cubicBezTo>
                      <a:pt x="2028" y="3023"/>
                      <a:pt x="2044" y="3023"/>
                      <a:pt x="2044" y="3023"/>
                    </a:cubicBezTo>
                    <a:cubicBezTo>
                      <a:pt x="2078" y="3135"/>
                      <a:pt x="2162" y="3248"/>
                      <a:pt x="2230" y="3345"/>
                    </a:cubicBezTo>
                    <a:cubicBezTo>
                      <a:pt x="2279" y="3409"/>
                      <a:pt x="2380" y="3588"/>
                      <a:pt x="2498" y="3636"/>
                    </a:cubicBezTo>
                    <a:cubicBezTo>
                      <a:pt x="2513" y="3652"/>
                      <a:pt x="2530" y="3685"/>
                      <a:pt x="2564" y="3715"/>
                    </a:cubicBezTo>
                    <a:cubicBezTo>
                      <a:pt x="2614" y="3762"/>
                      <a:pt x="2716" y="3715"/>
                      <a:pt x="2716" y="3652"/>
                    </a:cubicBezTo>
                    <a:cubicBezTo>
                      <a:pt x="2716" y="3506"/>
                      <a:pt x="2700" y="3361"/>
                      <a:pt x="2716" y="3218"/>
                    </a:cubicBezTo>
                    <a:cubicBezTo>
                      <a:pt x="2716" y="3105"/>
                      <a:pt x="2733" y="2992"/>
                      <a:pt x="2767" y="2895"/>
                    </a:cubicBezTo>
                    <a:cubicBezTo>
                      <a:pt x="3387" y="2814"/>
                      <a:pt x="3958" y="2445"/>
                      <a:pt x="4326" y="1946"/>
                    </a:cubicBezTo>
                    <a:cubicBezTo>
                      <a:pt x="4360" y="1900"/>
                      <a:pt x="4393" y="1849"/>
                      <a:pt x="4428" y="1803"/>
                    </a:cubicBezTo>
                    <a:cubicBezTo>
                      <a:pt x="4445" y="1770"/>
                      <a:pt x="4462" y="1738"/>
                      <a:pt x="4478" y="1721"/>
                    </a:cubicBezTo>
                    <a:cubicBezTo>
                      <a:pt x="4579" y="1529"/>
                      <a:pt x="4645" y="1319"/>
                      <a:pt x="4696" y="1109"/>
                    </a:cubicBezTo>
                    <a:cubicBezTo>
                      <a:pt x="4746" y="932"/>
                      <a:pt x="4763" y="740"/>
                      <a:pt x="4763" y="546"/>
                    </a:cubicBezTo>
                    <a:cubicBezTo>
                      <a:pt x="4746" y="368"/>
                      <a:pt x="4729" y="177"/>
                      <a:pt x="4661" y="1"/>
                    </a:cubicBezTo>
                    <a:cubicBezTo>
                      <a:pt x="4679" y="16"/>
                      <a:pt x="4696" y="16"/>
                      <a:pt x="4730" y="33"/>
                    </a:cubicBezTo>
                    <a:lnTo>
                      <a:pt x="4730" y="33"/>
                    </a:lnTo>
                    <a:cubicBezTo>
                      <a:pt x="4814" y="65"/>
                      <a:pt x="4899" y="98"/>
                      <a:pt x="4981" y="128"/>
                    </a:cubicBezTo>
                    <a:cubicBezTo>
                      <a:pt x="5115" y="161"/>
                      <a:pt x="5249" y="209"/>
                      <a:pt x="5383" y="241"/>
                    </a:cubicBezTo>
                    <a:cubicBezTo>
                      <a:pt x="5415" y="241"/>
                      <a:pt x="5450" y="257"/>
                      <a:pt x="5483" y="257"/>
                    </a:cubicBezTo>
                    <a:cubicBezTo>
                      <a:pt x="5919" y="354"/>
                      <a:pt x="6371" y="402"/>
                      <a:pt x="6824" y="402"/>
                    </a:cubicBezTo>
                    <a:cubicBezTo>
                      <a:pt x="7345" y="402"/>
                      <a:pt x="7881" y="386"/>
                      <a:pt x="8401" y="355"/>
                    </a:cubicBezTo>
                    <a:cubicBezTo>
                      <a:pt x="8837" y="338"/>
                      <a:pt x="9324" y="276"/>
                      <a:pt x="9742" y="402"/>
                    </a:cubicBezTo>
                    <a:cubicBezTo>
                      <a:pt x="10028" y="499"/>
                      <a:pt x="10228" y="693"/>
                      <a:pt x="10313" y="934"/>
                    </a:cubicBezTo>
                    <a:cubicBezTo>
                      <a:pt x="10228" y="1513"/>
                      <a:pt x="10364" y="2108"/>
                      <a:pt x="10447" y="2704"/>
                    </a:cubicBezTo>
                    <a:cubicBezTo>
                      <a:pt x="10464" y="2816"/>
                      <a:pt x="10479" y="2928"/>
                      <a:pt x="10496" y="3041"/>
                    </a:cubicBezTo>
                    <a:cubicBezTo>
                      <a:pt x="10529" y="3266"/>
                      <a:pt x="10547" y="3492"/>
                      <a:pt x="10529" y="3717"/>
                    </a:cubicBezTo>
                    <a:cubicBezTo>
                      <a:pt x="10513" y="4263"/>
                      <a:pt x="10329" y="4794"/>
                      <a:pt x="10009" y="5244"/>
                    </a:cubicBezTo>
                    <a:cubicBezTo>
                      <a:pt x="9942" y="5341"/>
                      <a:pt x="9858" y="5436"/>
                      <a:pt x="9792" y="5535"/>
                    </a:cubicBezTo>
                    <a:cubicBezTo>
                      <a:pt x="9674" y="5646"/>
                      <a:pt x="9555" y="5758"/>
                      <a:pt x="9422" y="5872"/>
                    </a:cubicBezTo>
                    <a:cubicBezTo>
                      <a:pt x="9253" y="6017"/>
                      <a:pt x="9070" y="6129"/>
                      <a:pt x="8852" y="6242"/>
                    </a:cubicBezTo>
                    <a:cubicBezTo>
                      <a:pt x="8734" y="6291"/>
                      <a:pt x="8668" y="6322"/>
                      <a:pt x="8551" y="6371"/>
                    </a:cubicBezTo>
                    <a:cubicBezTo>
                      <a:pt x="8516" y="6385"/>
                      <a:pt x="8466" y="6401"/>
                      <a:pt x="8432" y="6418"/>
                    </a:cubicBezTo>
                    <a:cubicBezTo>
                      <a:pt x="8349" y="6434"/>
                      <a:pt x="8264" y="6465"/>
                      <a:pt x="8180" y="6482"/>
                    </a:cubicBezTo>
                    <a:cubicBezTo>
                      <a:pt x="7962" y="6531"/>
                      <a:pt x="7744" y="6579"/>
                      <a:pt x="7525" y="6612"/>
                    </a:cubicBezTo>
                    <a:cubicBezTo>
                      <a:pt x="7107" y="6676"/>
                      <a:pt x="6672" y="6709"/>
                      <a:pt x="6251" y="6692"/>
                    </a:cubicBezTo>
                    <a:cubicBezTo>
                      <a:pt x="6117" y="6676"/>
                      <a:pt x="5983" y="6676"/>
                      <a:pt x="5832" y="6659"/>
                    </a:cubicBezTo>
                    <a:cubicBezTo>
                      <a:pt x="5732" y="6644"/>
                      <a:pt x="5648" y="6627"/>
                      <a:pt x="5546" y="6611"/>
                    </a:cubicBezTo>
                    <a:cubicBezTo>
                      <a:pt x="5480" y="6595"/>
                      <a:pt x="5413" y="6578"/>
                      <a:pt x="5346" y="6578"/>
                    </a:cubicBezTo>
                    <a:lnTo>
                      <a:pt x="5330" y="6562"/>
                    </a:lnTo>
                    <a:lnTo>
                      <a:pt x="5278" y="6562"/>
                    </a:lnTo>
                    <a:cubicBezTo>
                      <a:pt x="5196" y="6545"/>
                      <a:pt x="5128" y="6514"/>
                      <a:pt x="5045" y="6498"/>
                    </a:cubicBezTo>
                    <a:lnTo>
                      <a:pt x="5045" y="6481"/>
                    </a:lnTo>
                    <a:lnTo>
                      <a:pt x="5045" y="6498"/>
                    </a:lnTo>
                    <a:cubicBezTo>
                      <a:pt x="5028" y="6498"/>
                      <a:pt x="5010" y="6481"/>
                      <a:pt x="4978" y="6481"/>
                    </a:cubicBezTo>
                    <a:cubicBezTo>
                      <a:pt x="4944" y="6465"/>
                      <a:pt x="4911" y="6465"/>
                      <a:pt x="4877" y="6448"/>
                    </a:cubicBezTo>
                    <a:cubicBezTo>
                      <a:pt x="4810" y="6433"/>
                      <a:pt x="4742" y="6400"/>
                      <a:pt x="4659" y="6384"/>
                    </a:cubicBezTo>
                    <a:cubicBezTo>
                      <a:pt x="4408" y="6287"/>
                      <a:pt x="4174" y="6190"/>
                      <a:pt x="3921" y="6080"/>
                    </a:cubicBezTo>
                    <a:cubicBezTo>
                      <a:pt x="3720" y="5983"/>
                      <a:pt x="3537" y="5870"/>
                      <a:pt x="3334" y="5757"/>
                    </a:cubicBezTo>
                    <a:cubicBezTo>
                      <a:pt x="3251" y="5709"/>
                      <a:pt x="3166" y="5644"/>
                      <a:pt x="3083" y="5580"/>
                    </a:cubicBezTo>
                    <a:cubicBezTo>
                      <a:pt x="3034" y="5549"/>
                      <a:pt x="2983" y="5516"/>
                      <a:pt x="2932" y="5484"/>
                    </a:cubicBezTo>
                    <a:cubicBezTo>
                      <a:pt x="2865" y="5452"/>
                      <a:pt x="2815" y="5436"/>
                      <a:pt x="2764" y="5403"/>
                    </a:cubicBezTo>
                    <a:cubicBezTo>
                      <a:pt x="2716" y="5387"/>
                      <a:pt x="2665" y="5387"/>
                      <a:pt x="2631" y="5419"/>
                    </a:cubicBezTo>
                    <a:close/>
                  </a:path>
                </a:pathLst>
              </a:custGeom>
              <a:solidFill>
                <a:srgbClr val="FAC2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4" name="Google Shape;414;p8"/>
              <p:cNvSpPr/>
              <p:nvPr/>
            </p:nvSpPr>
            <p:spPr>
              <a:xfrm>
                <a:off x="6455136" y="4212846"/>
                <a:ext cx="113693" cy="73000"/>
              </a:xfrm>
              <a:custGeom>
                <a:avLst/>
                <a:gdLst/>
                <a:ahLst/>
                <a:cxnLst/>
                <a:rect l="l" t="t" r="r" b="b"/>
                <a:pathLst>
                  <a:path w="3607" h="2316" extrusionOk="0">
                    <a:moveTo>
                      <a:pt x="187" y="1414"/>
                    </a:moveTo>
                    <a:lnTo>
                      <a:pt x="187" y="1414"/>
                    </a:lnTo>
                    <a:cubicBezTo>
                      <a:pt x="120" y="1365"/>
                      <a:pt x="68" y="1332"/>
                      <a:pt x="1" y="1284"/>
                    </a:cubicBezTo>
                    <a:cubicBezTo>
                      <a:pt x="68" y="1251"/>
                      <a:pt x="120" y="1235"/>
                      <a:pt x="169" y="1205"/>
                    </a:cubicBezTo>
                    <a:cubicBezTo>
                      <a:pt x="202" y="1189"/>
                      <a:pt x="236" y="1172"/>
                      <a:pt x="253" y="1156"/>
                    </a:cubicBezTo>
                    <a:cubicBezTo>
                      <a:pt x="303" y="1124"/>
                      <a:pt x="337" y="1092"/>
                      <a:pt x="371" y="1044"/>
                    </a:cubicBezTo>
                    <a:cubicBezTo>
                      <a:pt x="438" y="995"/>
                      <a:pt x="472" y="915"/>
                      <a:pt x="504" y="851"/>
                    </a:cubicBezTo>
                    <a:cubicBezTo>
                      <a:pt x="521" y="818"/>
                      <a:pt x="554" y="802"/>
                      <a:pt x="571" y="787"/>
                    </a:cubicBezTo>
                    <a:cubicBezTo>
                      <a:pt x="571" y="769"/>
                      <a:pt x="588" y="754"/>
                      <a:pt x="605" y="738"/>
                    </a:cubicBezTo>
                    <a:cubicBezTo>
                      <a:pt x="688" y="594"/>
                      <a:pt x="741" y="402"/>
                      <a:pt x="741" y="225"/>
                    </a:cubicBezTo>
                    <a:cubicBezTo>
                      <a:pt x="757" y="144"/>
                      <a:pt x="757" y="64"/>
                      <a:pt x="741" y="0"/>
                    </a:cubicBezTo>
                    <a:cubicBezTo>
                      <a:pt x="791" y="32"/>
                      <a:pt x="840" y="64"/>
                      <a:pt x="891" y="97"/>
                    </a:cubicBezTo>
                    <a:cubicBezTo>
                      <a:pt x="958" y="129"/>
                      <a:pt x="1024" y="161"/>
                      <a:pt x="1091" y="194"/>
                    </a:cubicBezTo>
                    <a:cubicBezTo>
                      <a:pt x="1243" y="274"/>
                      <a:pt x="1427" y="322"/>
                      <a:pt x="1613" y="354"/>
                    </a:cubicBezTo>
                    <a:cubicBezTo>
                      <a:pt x="1846" y="402"/>
                      <a:pt x="2098" y="418"/>
                      <a:pt x="2349" y="402"/>
                    </a:cubicBezTo>
                    <a:cubicBezTo>
                      <a:pt x="2584" y="386"/>
                      <a:pt x="2902" y="354"/>
                      <a:pt x="3103" y="225"/>
                    </a:cubicBezTo>
                    <a:cubicBezTo>
                      <a:pt x="3153" y="386"/>
                      <a:pt x="3239" y="545"/>
                      <a:pt x="3371" y="625"/>
                    </a:cubicBezTo>
                    <a:cubicBezTo>
                      <a:pt x="3388" y="625"/>
                      <a:pt x="3405" y="642"/>
                      <a:pt x="3423" y="642"/>
                    </a:cubicBezTo>
                    <a:lnTo>
                      <a:pt x="3423" y="690"/>
                    </a:lnTo>
                    <a:cubicBezTo>
                      <a:pt x="3255" y="948"/>
                      <a:pt x="3321" y="1349"/>
                      <a:pt x="3439" y="1606"/>
                    </a:cubicBezTo>
                    <a:cubicBezTo>
                      <a:pt x="3473" y="1719"/>
                      <a:pt x="3540" y="1832"/>
                      <a:pt x="3606" y="1929"/>
                    </a:cubicBezTo>
                    <a:cubicBezTo>
                      <a:pt x="3272" y="2233"/>
                      <a:pt x="2818" y="2315"/>
                      <a:pt x="2349" y="2266"/>
                    </a:cubicBezTo>
                    <a:cubicBezTo>
                      <a:pt x="1980" y="2233"/>
                      <a:pt x="1627" y="2139"/>
                      <a:pt x="1292" y="2010"/>
                    </a:cubicBezTo>
                    <a:cubicBezTo>
                      <a:pt x="1124" y="1945"/>
                      <a:pt x="958" y="1880"/>
                      <a:pt x="806" y="1785"/>
                    </a:cubicBezTo>
                    <a:cubicBezTo>
                      <a:pt x="772" y="1769"/>
                      <a:pt x="739" y="1752"/>
                      <a:pt x="705" y="1736"/>
                    </a:cubicBezTo>
                    <a:cubicBezTo>
                      <a:pt x="670" y="1720"/>
                      <a:pt x="656" y="1703"/>
                      <a:pt x="621" y="1688"/>
                    </a:cubicBezTo>
                    <a:cubicBezTo>
                      <a:pt x="537" y="1639"/>
                      <a:pt x="454" y="1591"/>
                      <a:pt x="388" y="1543"/>
                    </a:cubicBezTo>
                    <a:cubicBezTo>
                      <a:pt x="320" y="1494"/>
                      <a:pt x="236" y="1446"/>
                      <a:pt x="187" y="1414"/>
                    </a:cubicBezTo>
                    <a:close/>
                  </a:path>
                </a:pathLst>
              </a:custGeom>
              <a:solidFill>
                <a:srgbClr val="FAC2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5" name="Google Shape;415;p8"/>
              <p:cNvSpPr/>
              <p:nvPr/>
            </p:nvSpPr>
            <p:spPr>
              <a:xfrm>
                <a:off x="6577789" y="4201561"/>
                <a:ext cx="98311" cy="75553"/>
              </a:xfrm>
              <a:custGeom>
                <a:avLst/>
                <a:gdLst/>
                <a:ahLst/>
                <a:cxnLst/>
                <a:rect l="l" t="t" r="r" b="b"/>
                <a:pathLst>
                  <a:path w="3119" h="2397" extrusionOk="0">
                    <a:moveTo>
                      <a:pt x="1025" y="2173"/>
                    </a:moveTo>
                    <a:lnTo>
                      <a:pt x="1025" y="2173"/>
                    </a:lnTo>
                    <a:cubicBezTo>
                      <a:pt x="1007" y="1980"/>
                      <a:pt x="957" y="1772"/>
                      <a:pt x="940" y="1579"/>
                    </a:cubicBezTo>
                    <a:lnTo>
                      <a:pt x="940" y="1417"/>
                    </a:lnTo>
                    <a:cubicBezTo>
                      <a:pt x="940" y="1273"/>
                      <a:pt x="940" y="1111"/>
                      <a:pt x="923" y="966"/>
                    </a:cubicBezTo>
                    <a:lnTo>
                      <a:pt x="923" y="901"/>
                    </a:lnTo>
                    <a:cubicBezTo>
                      <a:pt x="856" y="805"/>
                      <a:pt x="688" y="756"/>
                      <a:pt x="638" y="885"/>
                    </a:cubicBezTo>
                    <a:lnTo>
                      <a:pt x="638" y="885"/>
                    </a:lnTo>
                    <a:cubicBezTo>
                      <a:pt x="605" y="949"/>
                      <a:pt x="571" y="1013"/>
                      <a:pt x="553" y="1078"/>
                    </a:cubicBezTo>
                    <a:cubicBezTo>
                      <a:pt x="522" y="1175"/>
                      <a:pt x="504" y="1288"/>
                      <a:pt x="504" y="1382"/>
                    </a:cubicBezTo>
                    <a:cubicBezTo>
                      <a:pt x="488" y="1446"/>
                      <a:pt x="488" y="1511"/>
                      <a:pt x="488" y="1575"/>
                    </a:cubicBezTo>
                    <a:cubicBezTo>
                      <a:pt x="488" y="1672"/>
                      <a:pt x="504" y="1785"/>
                      <a:pt x="522" y="1897"/>
                    </a:cubicBezTo>
                    <a:cubicBezTo>
                      <a:pt x="522" y="1994"/>
                      <a:pt x="553" y="2090"/>
                      <a:pt x="589" y="2188"/>
                    </a:cubicBezTo>
                    <a:cubicBezTo>
                      <a:pt x="522" y="2156"/>
                      <a:pt x="471" y="2124"/>
                      <a:pt x="404" y="2076"/>
                    </a:cubicBezTo>
                    <a:cubicBezTo>
                      <a:pt x="337" y="2011"/>
                      <a:pt x="269" y="1947"/>
                      <a:pt x="218" y="1867"/>
                    </a:cubicBezTo>
                    <a:cubicBezTo>
                      <a:pt x="186" y="1819"/>
                      <a:pt x="152" y="1787"/>
                      <a:pt x="136" y="1737"/>
                    </a:cubicBezTo>
                    <a:cubicBezTo>
                      <a:pt x="86" y="1657"/>
                      <a:pt x="52" y="1560"/>
                      <a:pt x="35" y="1463"/>
                    </a:cubicBezTo>
                    <a:cubicBezTo>
                      <a:pt x="17" y="1399"/>
                      <a:pt x="17" y="1336"/>
                      <a:pt x="17" y="1255"/>
                    </a:cubicBezTo>
                    <a:cubicBezTo>
                      <a:pt x="17" y="1190"/>
                      <a:pt x="17" y="1125"/>
                      <a:pt x="0" y="1062"/>
                    </a:cubicBezTo>
                    <a:cubicBezTo>
                      <a:pt x="51" y="965"/>
                      <a:pt x="101" y="869"/>
                      <a:pt x="150" y="788"/>
                    </a:cubicBezTo>
                    <a:cubicBezTo>
                      <a:pt x="184" y="724"/>
                      <a:pt x="234" y="659"/>
                      <a:pt x="284" y="611"/>
                    </a:cubicBezTo>
                    <a:cubicBezTo>
                      <a:pt x="452" y="417"/>
                      <a:pt x="671" y="258"/>
                      <a:pt x="922" y="178"/>
                    </a:cubicBezTo>
                    <a:cubicBezTo>
                      <a:pt x="1492" y="0"/>
                      <a:pt x="2129" y="145"/>
                      <a:pt x="2582" y="514"/>
                    </a:cubicBezTo>
                    <a:cubicBezTo>
                      <a:pt x="2800" y="692"/>
                      <a:pt x="3018" y="916"/>
                      <a:pt x="3085" y="1206"/>
                    </a:cubicBezTo>
                    <a:cubicBezTo>
                      <a:pt x="3119" y="1366"/>
                      <a:pt x="3068" y="1511"/>
                      <a:pt x="2967" y="1623"/>
                    </a:cubicBezTo>
                    <a:cubicBezTo>
                      <a:pt x="2918" y="1703"/>
                      <a:pt x="2851" y="1769"/>
                      <a:pt x="2766" y="1833"/>
                    </a:cubicBezTo>
                    <a:cubicBezTo>
                      <a:pt x="2699" y="1882"/>
                      <a:pt x="2633" y="1914"/>
                      <a:pt x="2565" y="1962"/>
                    </a:cubicBezTo>
                    <a:cubicBezTo>
                      <a:pt x="2414" y="2059"/>
                      <a:pt x="2263" y="2139"/>
                      <a:pt x="2097" y="2202"/>
                    </a:cubicBezTo>
                    <a:cubicBezTo>
                      <a:pt x="1744" y="2332"/>
                      <a:pt x="1358" y="2396"/>
                      <a:pt x="1005" y="2332"/>
                    </a:cubicBezTo>
                    <a:lnTo>
                      <a:pt x="971" y="2332"/>
                    </a:lnTo>
                    <a:cubicBezTo>
                      <a:pt x="1007" y="2286"/>
                      <a:pt x="1040" y="2238"/>
                      <a:pt x="1025" y="2173"/>
                    </a:cubicBezTo>
                    <a:close/>
                  </a:path>
                </a:pathLst>
              </a:custGeom>
              <a:solidFill>
                <a:srgbClr val="FAC2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6" name="Google Shape;416;p8"/>
              <p:cNvSpPr/>
              <p:nvPr/>
            </p:nvSpPr>
            <p:spPr>
              <a:xfrm>
                <a:off x="6715825" y="3656041"/>
                <a:ext cx="343663" cy="630305"/>
              </a:xfrm>
              <a:custGeom>
                <a:avLst/>
                <a:gdLst/>
                <a:ahLst/>
                <a:cxnLst/>
                <a:rect l="l" t="t" r="r" b="b"/>
                <a:pathLst>
                  <a:path w="10903" h="19997" extrusionOk="0">
                    <a:moveTo>
                      <a:pt x="10715" y="1320"/>
                    </a:moveTo>
                    <a:lnTo>
                      <a:pt x="10715" y="1320"/>
                    </a:lnTo>
                    <a:cubicBezTo>
                      <a:pt x="10681" y="1594"/>
                      <a:pt x="10614" y="1883"/>
                      <a:pt x="10565" y="2172"/>
                    </a:cubicBezTo>
                    <a:cubicBezTo>
                      <a:pt x="10463" y="2752"/>
                      <a:pt x="10328" y="3330"/>
                      <a:pt x="10195" y="3908"/>
                    </a:cubicBezTo>
                    <a:cubicBezTo>
                      <a:pt x="9910" y="5051"/>
                      <a:pt x="9575" y="6177"/>
                      <a:pt x="9173" y="7288"/>
                    </a:cubicBezTo>
                    <a:cubicBezTo>
                      <a:pt x="8920" y="7979"/>
                      <a:pt x="8636" y="8671"/>
                      <a:pt x="8335" y="9362"/>
                    </a:cubicBezTo>
                    <a:cubicBezTo>
                      <a:pt x="8200" y="9653"/>
                      <a:pt x="8067" y="9941"/>
                      <a:pt x="7932" y="10231"/>
                    </a:cubicBezTo>
                    <a:cubicBezTo>
                      <a:pt x="7379" y="11389"/>
                      <a:pt x="6742" y="12531"/>
                      <a:pt x="6055" y="13640"/>
                    </a:cubicBezTo>
                    <a:cubicBezTo>
                      <a:pt x="5770" y="14107"/>
                      <a:pt x="5469" y="14574"/>
                      <a:pt x="5149" y="15024"/>
                    </a:cubicBezTo>
                    <a:cubicBezTo>
                      <a:pt x="5082" y="15104"/>
                      <a:pt x="5032" y="15201"/>
                      <a:pt x="4966" y="15298"/>
                    </a:cubicBezTo>
                    <a:cubicBezTo>
                      <a:pt x="4898" y="15377"/>
                      <a:pt x="4847" y="15458"/>
                      <a:pt x="4780" y="15538"/>
                    </a:cubicBezTo>
                    <a:cubicBezTo>
                      <a:pt x="4444" y="16006"/>
                      <a:pt x="4093" y="16455"/>
                      <a:pt x="3791" y="16938"/>
                    </a:cubicBezTo>
                    <a:cubicBezTo>
                      <a:pt x="3741" y="17033"/>
                      <a:pt x="3757" y="17114"/>
                      <a:pt x="3825" y="17163"/>
                    </a:cubicBezTo>
                    <a:cubicBezTo>
                      <a:pt x="3808" y="17211"/>
                      <a:pt x="3791" y="17260"/>
                      <a:pt x="3758" y="17294"/>
                    </a:cubicBezTo>
                    <a:cubicBezTo>
                      <a:pt x="3623" y="17630"/>
                      <a:pt x="3473" y="17969"/>
                      <a:pt x="3321" y="18289"/>
                    </a:cubicBezTo>
                    <a:cubicBezTo>
                      <a:pt x="3137" y="18676"/>
                      <a:pt x="2902" y="19062"/>
                      <a:pt x="2584" y="19367"/>
                    </a:cubicBezTo>
                    <a:cubicBezTo>
                      <a:pt x="2468" y="19480"/>
                      <a:pt x="2349" y="19577"/>
                      <a:pt x="2215" y="19674"/>
                    </a:cubicBezTo>
                    <a:lnTo>
                      <a:pt x="2198" y="19674"/>
                    </a:lnTo>
                    <a:cubicBezTo>
                      <a:pt x="1863" y="19884"/>
                      <a:pt x="1461" y="19997"/>
                      <a:pt x="1057" y="19962"/>
                    </a:cubicBezTo>
                    <a:cubicBezTo>
                      <a:pt x="1142" y="19833"/>
                      <a:pt x="1209" y="19706"/>
                      <a:pt x="1276" y="19593"/>
                    </a:cubicBezTo>
                    <a:cubicBezTo>
                      <a:pt x="1276" y="19577"/>
                      <a:pt x="1293" y="19577"/>
                      <a:pt x="1293" y="19560"/>
                    </a:cubicBezTo>
                    <a:cubicBezTo>
                      <a:pt x="1359" y="19447"/>
                      <a:pt x="1460" y="19335"/>
                      <a:pt x="1544" y="19206"/>
                    </a:cubicBezTo>
                    <a:cubicBezTo>
                      <a:pt x="1593" y="19110"/>
                      <a:pt x="1643" y="18996"/>
                      <a:pt x="1678" y="18902"/>
                    </a:cubicBezTo>
                    <a:cubicBezTo>
                      <a:pt x="1695" y="18789"/>
                      <a:pt x="1593" y="18725"/>
                      <a:pt x="1494" y="18773"/>
                    </a:cubicBezTo>
                    <a:lnTo>
                      <a:pt x="1477" y="18773"/>
                    </a:lnTo>
                    <a:cubicBezTo>
                      <a:pt x="1359" y="18822"/>
                      <a:pt x="1259" y="18916"/>
                      <a:pt x="1175" y="19029"/>
                    </a:cubicBezTo>
                    <a:cubicBezTo>
                      <a:pt x="1142" y="19062"/>
                      <a:pt x="1091" y="19110"/>
                      <a:pt x="1057" y="19159"/>
                    </a:cubicBezTo>
                    <a:cubicBezTo>
                      <a:pt x="1023" y="19223"/>
                      <a:pt x="974" y="19270"/>
                      <a:pt x="941" y="19336"/>
                    </a:cubicBezTo>
                    <a:cubicBezTo>
                      <a:pt x="891" y="19416"/>
                      <a:pt x="823" y="19497"/>
                      <a:pt x="757" y="19577"/>
                    </a:cubicBezTo>
                    <a:cubicBezTo>
                      <a:pt x="706" y="19657"/>
                      <a:pt x="656" y="19738"/>
                      <a:pt x="623" y="19833"/>
                    </a:cubicBezTo>
                    <a:cubicBezTo>
                      <a:pt x="538" y="19803"/>
                      <a:pt x="472" y="19754"/>
                      <a:pt x="422" y="19706"/>
                    </a:cubicBezTo>
                    <a:cubicBezTo>
                      <a:pt x="371" y="19657"/>
                      <a:pt x="337" y="19624"/>
                      <a:pt x="303" y="19576"/>
                    </a:cubicBezTo>
                    <a:lnTo>
                      <a:pt x="303" y="19576"/>
                    </a:lnTo>
                    <a:cubicBezTo>
                      <a:pt x="320" y="19543"/>
                      <a:pt x="337" y="19496"/>
                      <a:pt x="355" y="19463"/>
                    </a:cubicBezTo>
                    <a:cubicBezTo>
                      <a:pt x="405" y="19399"/>
                      <a:pt x="439" y="19319"/>
                      <a:pt x="489" y="19253"/>
                    </a:cubicBezTo>
                    <a:cubicBezTo>
                      <a:pt x="504" y="19205"/>
                      <a:pt x="538" y="19158"/>
                      <a:pt x="554" y="19125"/>
                    </a:cubicBezTo>
                    <a:lnTo>
                      <a:pt x="554" y="19125"/>
                    </a:lnTo>
                    <a:cubicBezTo>
                      <a:pt x="571" y="19109"/>
                      <a:pt x="571" y="19093"/>
                      <a:pt x="588" y="19078"/>
                    </a:cubicBezTo>
                    <a:cubicBezTo>
                      <a:pt x="723" y="18836"/>
                      <a:pt x="924" y="18595"/>
                      <a:pt x="974" y="18321"/>
                    </a:cubicBezTo>
                    <a:cubicBezTo>
                      <a:pt x="991" y="18257"/>
                      <a:pt x="907" y="18177"/>
                      <a:pt x="839" y="18224"/>
                    </a:cubicBezTo>
                    <a:cubicBezTo>
                      <a:pt x="588" y="18385"/>
                      <a:pt x="438" y="18659"/>
                      <a:pt x="285" y="18899"/>
                    </a:cubicBezTo>
                    <a:cubicBezTo>
                      <a:pt x="235" y="18964"/>
                      <a:pt x="185" y="19028"/>
                      <a:pt x="153" y="19109"/>
                    </a:cubicBezTo>
                    <a:cubicBezTo>
                      <a:pt x="136" y="19141"/>
                      <a:pt x="101" y="19173"/>
                      <a:pt x="85" y="19222"/>
                    </a:cubicBezTo>
                    <a:cubicBezTo>
                      <a:pt x="68" y="19173"/>
                      <a:pt x="68" y="19141"/>
                      <a:pt x="51" y="19093"/>
                    </a:cubicBezTo>
                    <a:cubicBezTo>
                      <a:pt x="18" y="18948"/>
                      <a:pt x="1" y="18802"/>
                      <a:pt x="18" y="18643"/>
                    </a:cubicBezTo>
                    <a:cubicBezTo>
                      <a:pt x="34" y="18321"/>
                      <a:pt x="153" y="18001"/>
                      <a:pt x="319" y="17710"/>
                    </a:cubicBezTo>
                    <a:cubicBezTo>
                      <a:pt x="470" y="17436"/>
                      <a:pt x="639" y="17179"/>
                      <a:pt x="755" y="16906"/>
                    </a:cubicBezTo>
                    <a:cubicBezTo>
                      <a:pt x="788" y="16809"/>
                      <a:pt x="805" y="16729"/>
                      <a:pt x="822" y="16649"/>
                    </a:cubicBezTo>
                    <a:cubicBezTo>
                      <a:pt x="839" y="16520"/>
                      <a:pt x="738" y="16406"/>
                      <a:pt x="621" y="16456"/>
                    </a:cubicBezTo>
                    <a:cubicBezTo>
                      <a:pt x="588" y="16407"/>
                      <a:pt x="571" y="16359"/>
                      <a:pt x="571" y="16313"/>
                    </a:cubicBezTo>
                    <a:cubicBezTo>
                      <a:pt x="537" y="16233"/>
                      <a:pt x="537" y="16151"/>
                      <a:pt x="554" y="16071"/>
                    </a:cubicBezTo>
                    <a:cubicBezTo>
                      <a:pt x="554" y="16039"/>
                      <a:pt x="571" y="16007"/>
                      <a:pt x="588" y="15974"/>
                    </a:cubicBezTo>
                    <a:cubicBezTo>
                      <a:pt x="621" y="15877"/>
                      <a:pt x="706" y="15782"/>
                      <a:pt x="789" y="15717"/>
                    </a:cubicBezTo>
                    <a:cubicBezTo>
                      <a:pt x="958" y="15572"/>
                      <a:pt x="1209" y="15477"/>
                      <a:pt x="1392" y="15380"/>
                    </a:cubicBezTo>
                    <a:cubicBezTo>
                      <a:pt x="1762" y="15219"/>
                      <a:pt x="2114" y="15026"/>
                      <a:pt x="2414" y="14784"/>
                    </a:cubicBezTo>
                    <a:cubicBezTo>
                      <a:pt x="2550" y="14673"/>
                      <a:pt x="2682" y="14543"/>
                      <a:pt x="2801" y="14399"/>
                    </a:cubicBezTo>
                    <a:cubicBezTo>
                      <a:pt x="2835" y="14399"/>
                      <a:pt x="2868" y="14383"/>
                      <a:pt x="2902" y="14351"/>
                    </a:cubicBezTo>
                    <a:cubicBezTo>
                      <a:pt x="3238" y="13964"/>
                      <a:pt x="3555" y="13562"/>
                      <a:pt x="3825" y="13127"/>
                    </a:cubicBezTo>
                    <a:cubicBezTo>
                      <a:pt x="4110" y="12694"/>
                      <a:pt x="4361" y="12258"/>
                      <a:pt x="4596" y="11825"/>
                    </a:cubicBezTo>
                    <a:cubicBezTo>
                      <a:pt x="5082" y="10924"/>
                      <a:pt x="5519" y="9991"/>
                      <a:pt x="5888" y="9042"/>
                    </a:cubicBezTo>
                    <a:cubicBezTo>
                      <a:pt x="6459" y="7561"/>
                      <a:pt x="6861" y="6002"/>
                      <a:pt x="7112" y="4425"/>
                    </a:cubicBezTo>
                    <a:cubicBezTo>
                      <a:pt x="7164" y="4006"/>
                      <a:pt x="7214" y="3590"/>
                      <a:pt x="7264" y="3186"/>
                    </a:cubicBezTo>
                    <a:cubicBezTo>
                      <a:pt x="7314" y="2656"/>
                      <a:pt x="7348" y="2124"/>
                      <a:pt x="7363" y="1594"/>
                    </a:cubicBezTo>
                    <a:cubicBezTo>
                      <a:pt x="7380" y="1064"/>
                      <a:pt x="7363" y="533"/>
                      <a:pt x="7296" y="18"/>
                    </a:cubicBezTo>
                    <a:cubicBezTo>
                      <a:pt x="7430" y="1"/>
                      <a:pt x="7566" y="1"/>
                      <a:pt x="7700" y="1"/>
                    </a:cubicBezTo>
                    <a:cubicBezTo>
                      <a:pt x="8168" y="1"/>
                      <a:pt x="8638" y="34"/>
                      <a:pt x="9108" y="98"/>
                    </a:cubicBezTo>
                    <a:cubicBezTo>
                      <a:pt x="9579" y="163"/>
                      <a:pt x="10048" y="257"/>
                      <a:pt x="10500" y="386"/>
                    </a:cubicBezTo>
                    <a:cubicBezTo>
                      <a:pt x="10635" y="434"/>
                      <a:pt x="10769" y="483"/>
                      <a:pt x="10902" y="516"/>
                    </a:cubicBezTo>
                    <a:cubicBezTo>
                      <a:pt x="10798" y="774"/>
                      <a:pt x="10765" y="1048"/>
                      <a:pt x="10715" y="1320"/>
                    </a:cubicBezTo>
                    <a:close/>
                  </a:path>
                </a:pathLst>
              </a:custGeom>
              <a:solidFill>
                <a:srgbClr val="FAC2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7" name="Google Shape;417;p8"/>
              <p:cNvSpPr/>
              <p:nvPr/>
            </p:nvSpPr>
            <p:spPr>
              <a:xfrm>
                <a:off x="7006522" y="5055840"/>
                <a:ext cx="96798" cy="50716"/>
              </a:xfrm>
              <a:custGeom>
                <a:avLst/>
                <a:gdLst/>
                <a:ahLst/>
                <a:cxnLst/>
                <a:rect l="l" t="t" r="r" b="b"/>
                <a:pathLst>
                  <a:path w="3071" h="1609" extrusionOk="0">
                    <a:moveTo>
                      <a:pt x="2867" y="1514"/>
                    </a:moveTo>
                    <a:lnTo>
                      <a:pt x="2867" y="1514"/>
                    </a:lnTo>
                    <a:cubicBezTo>
                      <a:pt x="2718" y="1465"/>
                      <a:pt x="2565" y="1434"/>
                      <a:pt x="2399" y="1401"/>
                    </a:cubicBezTo>
                    <a:cubicBezTo>
                      <a:pt x="2081" y="1354"/>
                      <a:pt x="1761" y="1321"/>
                      <a:pt x="1460" y="1337"/>
                    </a:cubicBezTo>
                    <a:cubicBezTo>
                      <a:pt x="1141" y="1337"/>
                      <a:pt x="824" y="1385"/>
                      <a:pt x="521" y="1465"/>
                    </a:cubicBezTo>
                    <a:cubicBezTo>
                      <a:pt x="370" y="1498"/>
                      <a:pt x="219" y="1546"/>
                      <a:pt x="67" y="1594"/>
                    </a:cubicBezTo>
                    <a:cubicBezTo>
                      <a:pt x="67" y="1594"/>
                      <a:pt x="67" y="1609"/>
                      <a:pt x="50" y="1609"/>
                    </a:cubicBezTo>
                    <a:cubicBezTo>
                      <a:pt x="67" y="1529"/>
                      <a:pt x="67" y="1448"/>
                      <a:pt x="85" y="1368"/>
                    </a:cubicBezTo>
                    <a:cubicBezTo>
                      <a:pt x="102" y="1094"/>
                      <a:pt x="118" y="836"/>
                      <a:pt x="102" y="564"/>
                    </a:cubicBezTo>
                    <a:cubicBezTo>
                      <a:pt x="85" y="436"/>
                      <a:pt x="67" y="307"/>
                      <a:pt x="33" y="177"/>
                    </a:cubicBezTo>
                    <a:cubicBezTo>
                      <a:pt x="33" y="113"/>
                      <a:pt x="16" y="49"/>
                      <a:pt x="0" y="0"/>
                    </a:cubicBezTo>
                    <a:cubicBezTo>
                      <a:pt x="539" y="290"/>
                      <a:pt x="1057" y="581"/>
                      <a:pt x="1711" y="564"/>
                    </a:cubicBezTo>
                    <a:cubicBezTo>
                      <a:pt x="2030" y="548"/>
                      <a:pt x="2349" y="484"/>
                      <a:pt x="2651" y="387"/>
                    </a:cubicBezTo>
                    <a:cubicBezTo>
                      <a:pt x="2752" y="339"/>
                      <a:pt x="2869" y="307"/>
                      <a:pt x="2970" y="243"/>
                    </a:cubicBezTo>
                    <a:cubicBezTo>
                      <a:pt x="2987" y="645"/>
                      <a:pt x="3003" y="1047"/>
                      <a:pt x="3070" y="1434"/>
                    </a:cubicBezTo>
                    <a:lnTo>
                      <a:pt x="3070" y="1449"/>
                    </a:lnTo>
                    <a:cubicBezTo>
                      <a:pt x="3055" y="1498"/>
                      <a:pt x="3055" y="1546"/>
                      <a:pt x="3055" y="1579"/>
                    </a:cubicBezTo>
                    <a:cubicBezTo>
                      <a:pt x="3002" y="1563"/>
                      <a:pt x="2935" y="1531"/>
                      <a:pt x="2867" y="1514"/>
                    </a:cubicBezTo>
                    <a:close/>
                  </a:path>
                </a:pathLst>
              </a:custGeom>
              <a:solidFill>
                <a:srgbClr val="D888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8" name="Google Shape;418;p8"/>
              <p:cNvSpPr/>
              <p:nvPr/>
            </p:nvSpPr>
            <p:spPr>
              <a:xfrm>
                <a:off x="6750972" y="4007386"/>
                <a:ext cx="96861" cy="45799"/>
              </a:xfrm>
              <a:custGeom>
                <a:avLst/>
                <a:gdLst/>
                <a:ahLst/>
                <a:cxnLst/>
                <a:rect l="l" t="t" r="r" b="b"/>
                <a:pathLst>
                  <a:path w="3073" h="1453" extrusionOk="0">
                    <a:moveTo>
                      <a:pt x="2975" y="0"/>
                    </a:moveTo>
                    <a:cubicBezTo>
                      <a:pt x="2969" y="0"/>
                      <a:pt x="2964" y="1"/>
                      <a:pt x="2958" y="2"/>
                    </a:cubicBezTo>
                    <a:cubicBezTo>
                      <a:pt x="2841" y="35"/>
                      <a:pt x="2740" y="115"/>
                      <a:pt x="2641" y="180"/>
                    </a:cubicBezTo>
                    <a:cubicBezTo>
                      <a:pt x="2522" y="245"/>
                      <a:pt x="2422" y="309"/>
                      <a:pt x="2321" y="373"/>
                    </a:cubicBezTo>
                    <a:cubicBezTo>
                      <a:pt x="2102" y="517"/>
                      <a:pt x="1867" y="647"/>
                      <a:pt x="1634" y="760"/>
                    </a:cubicBezTo>
                    <a:cubicBezTo>
                      <a:pt x="1165" y="969"/>
                      <a:pt x="659" y="1129"/>
                      <a:pt x="141" y="1226"/>
                    </a:cubicBezTo>
                    <a:cubicBezTo>
                      <a:pt x="0" y="1254"/>
                      <a:pt x="49" y="1453"/>
                      <a:pt x="179" y="1453"/>
                    </a:cubicBezTo>
                    <a:cubicBezTo>
                      <a:pt x="189" y="1453"/>
                      <a:pt x="199" y="1452"/>
                      <a:pt x="209" y="1450"/>
                    </a:cubicBezTo>
                    <a:cubicBezTo>
                      <a:pt x="745" y="1370"/>
                      <a:pt x="1266" y="1207"/>
                      <a:pt x="1752" y="999"/>
                    </a:cubicBezTo>
                    <a:cubicBezTo>
                      <a:pt x="2004" y="887"/>
                      <a:pt x="2238" y="776"/>
                      <a:pt x="2456" y="630"/>
                    </a:cubicBezTo>
                    <a:cubicBezTo>
                      <a:pt x="2573" y="566"/>
                      <a:pt x="2675" y="486"/>
                      <a:pt x="2791" y="405"/>
                    </a:cubicBezTo>
                    <a:cubicBezTo>
                      <a:pt x="2876" y="325"/>
                      <a:pt x="2992" y="228"/>
                      <a:pt x="3042" y="115"/>
                    </a:cubicBezTo>
                    <a:cubicBezTo>
                      <a:pt x="3072" y="71"/>
                      <a:pt x="3033" y="0"/>
                      <a:pt x="29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9" name="Google Shape;419;p8"/>
              <p:cNvSpPr/>
              <p:nvPr/>
            </p:nvSpPr>
            <p:spPr>
              <a:xfrm>
                <a:off x="6432472" y="2730807"/>
                <a:ext cx="484242" cy="143983"/>
              </a:xfrm>
              <a:custGeom>
                <a:avLst/>
                <a:gdLst/>
                <a:ahLst/>
                <a:cxnLst/>
                <a:rect l="l" t="t" r="r" b="b"/>
                <a:pathLst>
                  <a:path w="15363" h="4568" extrusionOk="0">
                    <a:moveTo>
                      <a:pt x="638" y="2944"/>
                    </a:moveTo>
                    <a:lnTo>
                      <a:pt x="621" y="2912"/>
                    </a:lnTo>
                    <a:cubicBezTo>
                      <a:pt x="419" y="2702"/>
                      <a:pt x="268" y="2445"/>
                      <a:pt x="151" y="2172"/>
                    </a:cubicBezTo>
                    <a:cubicBezTo>
                      <a:pt x="85" y="2028"/>
                      <a:pt x="33" y="1882"/>
                      <a:pt x="0" y="1722"/>
                    </a:cubicBezTo>
                    <a:lnTo>
                      <a:pt x="0" y="1705"/>
                    </a:lnTo>
                    <a:cubicBezTo>
                      <a:pt x="35" y="1754"/>
                      <a:pt x="85" y="1786"/>
                      <a:pt x="134" y="1802"/>
                    </a:cubicBezTo>
                    <a:cubicBezTo>
                      <a:pt x="486" y="2043"/>
                      <a:pt x="940" y="2205"/>
                      <a:pt x="1359" y="2269"/>
                    </a:cubicBezTo>
                    <a:cubicBezTo>
                      <a:pt x="1611" y="2302"/>
                      <a:pt x="1862" y="2316"/>
                      <a:pt x="2114" y="2302"/>
                    </a:cubicBezTo>
                    <a:cubicBezTo>
                      <a:pt x="2248" y="2286"/>
                      <a:pt x="2382" y="2269"/>
                      <a:pt x="2499" y="2222"/>
                    </a:cubicBezTo>
                    <a:cubicBezTo>
                      <a:pt x="2651" y="2189"/>
                      <a:pt x="2751" y="2140"/>
                      <a:pt x="2852" y="2028"/>
                    </a:cubicBezTo>
                    <a:lnTo>
                      <a:pt x="2852" y="2012"/>
                    </a:lnTo>
                    <a:cubicBezTo>
                      <a:pt x="2951" y="1979"/>
                      <a:pt x="3019" y="1867"/>
                      <a:pt x="2985" y="1771"/>
                    </a:cubicBezTo>
                    <a:cubicBezTo>
                      <a:pt x="2918" y="1625"/>
                      <a:pt x="2801" y="1515"/>
                      <a:pt x="2700" y="1385"/>
                    </a:cubicBezTo>
                    <a:cubicBezTo>
                      <a:pt x="2617" y="1272"/>
                      <a:pt x="2532" y="1144"/>
                      <a:pt x="2465" y="998"/>
                    </a:cubicBezTo>
                    <a:cubicBezTo>
                      <a:pt x="2415" y="885"/>
                      <a:pt x="2366" y="772"/>
                      <a:pt x="2332" y="643"/>
                    </a:cubicBezTo>
                    <a:cubicBezTo>
                      <a:pt x="2902" y="1030"/>
                      <a:pt x="3621" y="1142"/>
                      <a:pt x="4309" y="1111"/>
                    </a:cubicBezTo>
                    <a:cubicBezTo>
                      <a:pt x="5266" y="1062"/>
                      <a:pt x="6155" y="708"/>
                      <a:pt x="7060" y="468"/>
                    </a:cubicBezTo>
                    <a:cubicBezTo>
                      <a:pt x="8803" y="0"/>
                      <a:pt x="10665" y="17"/>
                      <a:pt x="12409" y="435"/>
                    </a:cubicBezTo>
                    <a:cubicBezTo>
                      <a:pt x="12878" y="563"/>
                      <a:pt x="13348" y="675"/>
                      <a:pt x="13785" y="868"/>
                    </a:cubicBezTo>
                    <a:cubicBezTo>
                      <a:pt x="14003" y="948"/>
                      <a:pt x="14254" y="1061"/>
                      <a:pt x="14457" y="1223"/>
                    </a:cubicBezTo>
                    <a:cubicBezTo>
                      <a:pt x="14457" y="1239"/>
                      <a:pt x="14473" y="1239"/>
                      <a:pt x="14473" y="1255"/>
                    </a:cubicBezTo>
                    <a:cubicBezTo>
                      <a:pt x="14524" y="1352"/>
                      <a:pt x="14573" y="1464"/>
                      <a:pt x="14640" y="1559"/>
                    </a:cubicBezTo>
                    <a:cubicBezTo>
                      <a:pt x="14707" y="1656"/>
                      <a:pt x="14774" y="1752"/>
                      <a:pt x="14841" y="1850"/>
                    </a:cubicBezTo>
                    <a:cubicBezTo>
                      <a:pt x="14975" y="2043"/>
                      <a:pt x="15109" y="2237"/>
                      <a:pt x="15228" y="2445"/>
                    </a:cubicBezTo>
                    <a:cubicBezTo>
                      <a:pt x="15278" y="2542"/>
                      <a:pt x="15329" y="2622"/>
                      <a:pt x="15362" y="2702"/>
                    </a:cubicBezTo>
                    <a:cubicBezTo>
                      <a:pt x="13115" y="3892"/>
                      <a:pt x="10532" y="4568"/>
                      <a:pt x="7766" y="4568"/>
                    </a:cubicBezTo>
                    <a:cubicBezTo>
                      <a:pt x="5198" y="4568"/>
                      <a:pt x="2783" y="3990"/>
                      <a:pt x="638" y="2944"/>
                    </a:cubicBezTo>
                    <a:close/>
                  </a:path>
                </a:pathLst>
              </a:custGeom>
              <a:solidFill>
                <a:srgbClr val="DA85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0" name="Google Shape;420;p8"/>
              <p:cNvSpPr/>
              <p:nvPr/>
            </p:nvSpPr>
            <p:spPr>
              <a:xfrm>
                <a:off x="6630116" y="4233462"/>
                <a:ext cx="18502" cy="36878"/>
              </a:xfrm>
              <a:custGeom>
                <a:avLst/>
                <a:gdLst/>
                <a:ahLst/>
                <a:cxnLst/>
                <a:rect l="l" t="t" r="r" b="b"/>
                <a:pathLst>
                  <a:path w="587" h="1170" extrusionOk="0">
                    <a:moveTo>
                      <a:pt x="215" y="1"/>
                    </a:moveTo>
                    <a:cubicBezTo>
                      <a:pt x="108" y="1"/>
                      <a:pt x="0" y="64"/>
                      <a:pt x="16" y="180"/>
                    </a:cubicBezTo>
                    <a:cubicBezTo>
                      <a:pt x="19" y="261"/>
                      <a:pt x="34" y="341"/>
                      <a:pt x="34" y="422"/>
                    </a:cubicBezTo>
                    <a:cubicBezTo>
                      <a:pt x="67" y="614"/>
                      <a:pt x="84" y="808"/>
                      <a:pt x="117" y="1017"/>
                    </a:cubicBezTo>
                    <a:cubicBezTo>
                      <a:pt x="145" y="1109"/>
                      <a:pt x="241" y="1169"/>
                      <a:pt x="339" y="1169"/>
                    </a:cubicBezTo>
                    <a:cubicBezTo>
                      <a:pt x="360" y="1169"/>
                      <a:pt x="382" y="1167"/>
                      <a:pt x="402" y="1161"/>
                    </a:cubicBezTo>
                    <a:lnTo>
                      <a:pt x="420" y="1161"/>
                    </a:lnTo>
                    <a:cubicBezTo>
                      <a:pt x="536" y="1114"/>
                      <a:pt x="586" y="1000"/>
                      <a:pt x="569" y="887"/>
                    </a:cubicBezTo>
                    <a:cubicBezTo>
                      <a:pt x="536" y="758"/>
                      <a:pt x="519" y="613"/>
                      <a:pt x="487" y="470"/>
                    </a:cubicBezTo>
                    <a:cubicBezTo>
                      <a:pt x="453" y="357"/>
                      <a:pt x="420" y="244"/>
                      <a:pt x="402" y="131"/>
                    </a:cubicBezTo>
                    <a:cubicBezTo>
                      <a:pt x="385" y="67"/>
                      <a:pt x="318" y="19"/>
                      <a:pt x="251" y="3"/>
                    </a:cubicBezTo>
                    <a:cubicBezTo>
                      <a:pt x="239" y="2"/>
                      <a:pt x="227" y="1"/>
                      <a:pt x="215" y="1"/>
                    </a:cubicBezTo>
                    <a:close/>
                  </a:path>
                </a:pathLst>
              </a:custGeom>
              <a:solidFill>
                <a:srgbClr val="3B231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421" name="Google Shape;421;p8"/>
              <p:cNvGrpSpPr/>
              <p:nvPr/>
            </p:nvGrpSpPr>
            <p:grpSpPr>
              <a:xfrm>
                <a:off x="5887531" y="2715710"/>
                <a:ext cx="1251617" cy="2652437"/>
                <a:chOff x="7109899" y="-39139"/>
                <a:chExt cx="2870681" cy="6083571"/>
              </a:xfrm>
            </p:grpSpPr>
            <p:grpSp>
              <p:nvGrpSpPr>
                <p:cNvPr id="422" name="Google Shape;422;p8"/>
                <p:cNvGrpSpPr/>
                <p:nvPr/>
              </p:nvGrpSpPr>
              <p:grpSpPr>
                <a:xfrm>
                  <a:off x="9610026" y="3346035"/>
                  <a:ext cx="90649" cy="684075"/>
                  <a:chOff x="9610026" y="3346035"/>
                  <a:chExt cx="90649" cy="684075"/>
                </a:xfrm>
              </p:grpSpPr>
              <p:sp>
                <p:nvSpPr>
                  <p:cNvPr id="423" name="Google Shape;423;p8"/>
                  <p:cNvSpPr/>
                  <p:nvPr/>
                </p:nvSpPr>
                <p:spPr>
                  <a:xfrm>
                    <a:off x="9677544" y="4002497"/>
                    <a:ext cx="18289" cy="27614"/>
                  </a:xfrm>
                  <a:custGeom>
                    <a:avLst/>
                    <a:gdLst/>
                    <a:ahLst/>
                    <a:cxnLst/>
                    <a:rect l="l" t="t" r="r" b="b"/>
                    <a:pathLst>
                      <a:path w="253" h="382" extrusionOk="0">
                        <a:moveTo>
                          <a:pt x="118" y="0"/>
                        </a:moveTo>
                        <a:cubicBezTo>
                          <a:pt x="59" y="0"/>
                          <a:pt x="0" y="36"/>
                          <a:pt x="0" y="108"/>
                        </a:cubicBezTo>
                        <a:cubicBezTo>
                          <a:pt x="17" y="189"/>
                          <a:pt x="0" y="271"/>
                          <a:pt x="34" y="334"/>
                        </a:cubicBezTo>
                        <a:cubicBezTo>
                          <a:pt x="60" y="366"/>
                          <a:pt x="93" y="382"/>
                          <a:pt x="125" y="382"/>
                        </a:cubicBezTo>
                        <a:cubicBezTo>
                          <a:pt x="157" y="382"/>
                          <a:pt x="186" y="366"/>
                          <a:pt x="203" y="334"/>
                        </a:cubicBezTo>
                        <a:cubicBezTo>
                          <a:pt x="252" y="271"/>
                          <a:pt x="235" y="189"/>
                          <a:pt x="235" y="108"/>
                        </a:cubicBezTo>
                        <a:cubicBezTo>
                          <a:pt x="235" y="36"/>
                          <a:pt x="176" y="0"/>
                          <a:pt x="1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4" name="Google Shape;424;p8"/>
                  <p:cNvSpPr/>
                  <p:nvPr/>
                </p:nvSpPr>
                <p:spPr>
                  <a:xfrm>
                    <a:off x="9610026" y="3346035"/>
                    <a:ext cx="90649" cy="607287"/>
                  </a:xfrm>
                  <a:custGeom>
                    <a:avLst/>
                    <a:gdLst/>
                    <a:ahLst/>
                    <a:cxnLst/>
                    <a:rect l="l" t="t" r="r" b="b"/>
                    <a:pathLst>
                      <a:path w="1254" h="8401" extrusionOk="0">
                        <a:moveTo>
                          <a:pt x="68" y="1"/>
                        </a:moveTo>
                        <a:cubicBezTo>
                          <a:pt x="36" y="1"/>
                          <a:pt x="1" y="28"/>
                          <a:pt x="12" y="68"/>
                        </a:cubicBezTo>
                        <a:cubicBezTo>
                          <a:pt x="46" y="196"/>
                          <a:pt x="46" y="342"/>
                          <a:pt x="62" y="470"/>
                        </a:cubicBezTo>
                        <a:cubicBezTo>
                          <a:pt x="79" y="614"/>
                          <a:pt x="112" y="758"/>
                          <a:pt x="129" y="887"/>
                        </a:cubicBezTo>
                        <a:cubicBezTo>
                          <a:pt x="179" y="1161"/>
                          <a:pt x="231" y="1418"/>
                          <a:pt x="280" y="1691"/>
                        </a:cubicBezTo>
                        <a:cubicBezTo>
                          <a:pt x="381" y="2224"/>
                          <a:pt x="465" y="2769"/>
                          <a:pt x="550" y="3300"/>
                        </a:cubicBezTo>
                        <a:cubicBezTo>
                          <a:pt x="718" y="4377"/>
                          <a:pt x="835" y="5471"/>
                          <a:pt x="934" y="6549"/>
                        </a:cubicBezTo>
                        <a:cubicBezTo>
                          <a:pt x="951" y="6857"/>
                          <a:pt x="984" y="7163"/>
                          <a:pt x="1002" y="7453"/>
                        </a:cubicBezTo>
                        <a:cubicBezTo>
                          <a:pt x="1002" y="7614"/>
                          <a:pt x="1018" y="7775"/>
                          <a:pt x="1036" y="7919"/>
                        </a:cubicBezTo>
                        <a:cubicBezTo>
                          <a:pt x="1036" y="8064"/>
                          <a:pt x="1036" y="8225"/>
                          <a:pt x="1086" y="8352"/>
                        </a:cubicBezTo>
                        <a:cubicBezTo>
                          <a:pt x="1094" y="8385"/>
                          <a:pt x="1124" y="8401"/>
                          <a:pt x="1153" y="8401"/>
                        </a:cubicBezTo>
                        <a:cubicBezTo>
                          <a:pt x="1182" y="8401"/>
                          <a:pt x="1211" y="8385"/>
                          <a:pt x="1219" y="8352"/>
                        </a:cubicBezTo>
                        <a:cubicBezTo>
                          <a:pt x="1254" y="8241"/>
                          <a:pt x="1254" y="8111"/>
                          <a:pt x="1254" y="7981"/>
                        </a:cubicBezTo>
                        <a:cubicBezTo>
                          <a:pt x="1236" y="7838"/>
                          <a:pt x="1236" y="7694"/>
                          <a:pt x="1236" y="7564"/>
                        </a:cubicBezTo>
                        <a:cubicBezTo>
                          <a:pt x="1219" y="7290"/>
                          <a:pt x="1219" y="7001"/>
                          <a:pt x="1202" y="6727"/>
                        </a:cubicBezTo>
                        <a:cubicBezTo>
                          <a:pt x="1169" y="6182"/>
                          <a:pt x="1135" y="5651"/>
                          <a:pt x="1069" y="5104"/>
                        </a:cubicBezTo>
                        <a:cubicBezTo>
                          <a:pt x="950" y="4010"/>
                          <a:pt x="784" y="2932"/>
                          <a:pt x="582" y="1854"/>
                        </a:cubicBezTo>
                        <a:cubicBezTo>
                          <a:pt x="515" y="1549"/>
                          <a:pt x="464" y="1243"/>
                          <a:pt x="381" y="937"/>
                        </a:cubicBezTo>
                        <a:cubicBezTo>
                          <a:pt x="347" y="793"/>
                          <a:pt x="314" y="647"/>
                          <a:pt x="280" y="503"/>
                        </a:cubicBezTo>
                        <a:cubicBezTo>
                          <a:pt x="229" y="343"/>
                          <a:pt x="163" y="197"/>
                          <a:pt x="112" y="35"/>
                        </a:cubicBezTo>
                        <a:cubicBezTo>
                          <a:pt x="106" y="11"/>
                          <a:pt x="87" y="1"/>
                          <a:pt x="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425" name="Google Shape;425;p8"/>
                <p:cNvSpPr/>
                <p:nvPr/>
              </p:nvSpPr>
              <p:spPr>
                <a:xfrm>
                  <a:off x="7109899" y="-39139"/>
                  <a:ext cx="2870681" cy="6083571"/>
                </a:xfrm>
                <a:custGeom>
                  <a:avLst/>
                  <a:gdLst/>
                  <a:ahLst/>
                  <a:cxnLst/>
                  <a:rect l="l" t="t" r="r" b="b"/>
                  <a:pathLst>
                    <a:path w="39712" h="84158" extrusionOk="0">
                      <a:moveTo>
                        <a:pt x="27032" y="599"/>
                      </a:moveTo>
                      <a:cubicBezTo>
                        <a:pt x="27926" y="599"/>
                        <a:pt x="28820" y="708"/>
                        <a:pt x="29684" y="916"/>
                      </a:cubicBezTo>
                      <a:cubicBezTo>
                        <a:pt x="30153" y="1044"/>
                        <a:pt x="30623" y="1156"/>
                        <a:pt x="31060" y="1348"/>
                      </a:cubicBezTo>
                      <a:cubicBezTo>
                        <a:pt x="31278" y="1429"/>
                        <a:pt x="31529" y="1541"/>
                        <a:pt x="31732" y="1704"/>
                      </a:cubicBezTo>
                      <a:cubicBezTo>
                        <a:pt x="31732" y="1719"/>
                        <a:pt x="31748" y="1719"/>
                        <a:pt x="31748" y="1735"/>
                      </a:cubicBezTo>
                      <a:cubicBezTo>
                        <a:pt x="31799" y="1832"/>
                        <a:pt x="31848" y="1945"/>
                        <a:pt x="31898" y="2040"/>
                      </a:cubicBezTo>
                      <a:cubicBezTo>
                        <a:pt x="31982" y="2137"/>
                        <a:pt x="32050" y="2232"/>
                        <a:pt x="32116" y="2331"/>
                      </a:cubicBezTo>
                      <a:cubicBezTo>
                        <a:pt x="32250" y="2523"/>
                        <a:pt x="32384" y="2717"/>
                        <a:pt x="32503" y="2925"/>
                      </a:cubicBezTo>
                      <a:cubicBezTo>
                        <a:pt x="32720" y="3327"/>
                        <a:pt x="32922" y="3730"/>
                        <a:pt x="33073" y="4163"/>
                      </a:cubicBezTo>
                      <a:cubicBezTo>
                        <a:pt x="33374" y="5080"/>
                        <a:pt x="33458" y="6045"/>
                        <a:pt x="33307" y="7010"/>
                      </a:cubicBezTo>
                      <a:cubicBezTo>
                        <a:pt x="33256" y="7283"/>
                        <a:pt x="33189" y="7556"/>
                        <a:pt x="33106" y="7830"/>
                      </a:cubicBezTo>
                      <a:cubicBezTo>
                        <a:pt x="33073" y="7957"/>
                        <a:pt x="33039" y="8088"/>
                        <a:pt x="32987" y="8216"/>
                      </a:cubicBezTo>
                      <a:cubicBezTo>
                        <a:pt x="32970" y="8280"/>
                        <a:pt x="32954" y="8344"/>
                        <a:pt x="32937" y="8408"/>
                      </a:cubicBezTo>
                      <a:cubicBezTo>
                        <a:pt x="32886" y="8408"/>
                        <a:pt x="32837" y="8424"/>
                        <a:pt x="32787" y="8424"/>
                      </a:cubicBezTo>
                      <a:lnTo>
                        <a:pt x="32787" y="8344"/>
                      </a:lnTo>
                      <a:cubicBezTo>
                        <a:pt x="32837" y="8054"/>
                        <a:pt x="32837" y="7764"/>
                        <a:pt x="32804" y="7475"/>
                      </a:cubicBezTo>
                      <a:cubicBezTo>
                        <a:pt x="32795" y="7387"/>
                        <a:pt x="32724" y="7342"/>
                        <a:pt x="32655" y="7342"/>
                      </a:cubicBezTo>
                      <a:cubicBezTo>
                        <a:pt x="32586" y="7342"/>
                        <a:pt x="32519" y="7387"/>
                        <a:pt x="32519" y="7475"/>
                      </a:cubicBezTo>
                      <a:cubicBezTo>
                        <a:pt x="32519" y="7749"/>
                        <a:pt x="32501" y="8005"/>
                        <a:pt x="32451" y="8279"/>
                      </a:cubicBezTo>
                      <a:cubicBezTo>
                        <a:pt x="32434" y="8374"/>
                        <a:pt x="32417" y="8471"/>
                        <a:pt x="32400" y="8553"/>
                      </a:cubicBezTo>
                      <a:cubicBezTo>
                        <a:pt x="32315" y="8600"/>
                        <a:pt x="32232" y="8650"/>
                        <a:pt x="32148" y="8697"/>
                      </a:cubicBezTo>
                      <a:cubicBezTo>
                        <a:pt x="32115" y="8697"/>
                        <a:pt x="32063" y="8713"/>
                        <a:pt x="32030" y="8713"/>
                      </a:cubicBezTo>
                      <a:cubicBezTo>
                        <a:pt x="32047" y="8552"/>
                        <a:pt x="32047" y="8390"/>
                        <a:pt x="32030" y="8213"/>
                      </a:cubicBezTo>
                      <a:cubicBezTo>
                        <a:pt x="32013" y="7812"/>
                        <a:pt x="31914" y="7425"/>
                        <a:pt x="31762" y="7054"/>
                      </a:cubicBezTo>
                      <a:cubicBezTo>
                        <a:pt x="31741" y="7014"/>
                        <a:pt x="31706" y="6996"/>
                        <a:pt x="31674" y="6996"/>
                      </a:cubicBezTo>
                      <a:cubicBezTo>
                        <a:pt x="31630" y="6996"/>
                        <a:pt x="31593" y="7031"/>
                        <a:pt x="31612" y="7087"/>
                      </a:cubicBezTo>
                      <a:cubicBezTo>
                        <a:pt x="31712" y="7458"/>
                        <a:pt x="31762" y="7845"/>
                        <a:pt x="31779" y="8213"/>
                      </a:cubicBezTo>
                      <a:cubicBezTo>
                        <a:pt x="31779" y="8390"/>
                        <a:pt x="31779" y="8583"/>
                        <a:pt x="31762" y="8759"/>
                      </a:cubicBezTo>
                      <a:cubicBezTo>
                        <a:pt x="31745" y="8823"/>
                        <a:pt x="31729" y="8903"/>
                        <a:pt x="31712" y="8984"/>
                      </a:cubicBezTo>
                      <a:cubicBezTo>
                        <a:pt x="31646" y="9113"/>
                        <a:pt x="31595" y="9243"/>
                        <a:pt x="31544" y="9371"/>
                      </a:cubicBezTo>
                      <a:cubicBezTo>
                        <a:pt x="31494" y="9499"/>
                        <a:pt x="31427" y="9627"/>
                        <a:pt x="31361" y="9757"/>
                      </a:cubicBezTo>
                      <a:lnTo>
                        <a:pt x="31361" y="9693"/>
                      </a:lnTo>
                      <a:cubicBezTo>
                        <a:pt x="31344" y="9484"/>
                        <a:pt x="31327" y="9291"/>
                        <a:pt x="31294" y="9081"/>
                      </a:cubicBezTo>
                      <a:cubicBezTo>
                        <a:pt x="31243" y="8663"/>
                        <a:pt x="31192" y="8262"/>
                        <a:pt x="31091" y="7845"/>
                      </a:cubicBezTo>
                      <a:cubicBezTo>
                        <a:pt x="31008" y="7442"/>
                        <a:pt x="30923" y="7055"/>
                        <a:pt x="30805" y="6654"/>
                      </a:cubicBezTo>
                      <a:cubicBezTo>
                        <a:pt x="30756" y="6461"/>
                        <a:pt x="30689" y="6267"/>
                        <a:pt x="30639" y="6057"/>
                      </a:cubicBezTo>
                      <a:cubicBezTo>
                        <a:pt x="30572" y="5866"/>
                        <a:pt x="30505" y="5623"/>
                        <a:pt x="30371" y="5446"/>
                      </a:cubicBezTo>
                      <a:cubicBezTo>
                        <a:pt x="30337" y="5403"/>
                        <a:pt x="30290" y="5389"/>
                        <a:pt x="30247" y="5389"/>
                      </a:cubicBezTo>
                      <a:cubicBezTo>
                        <a:pt x="30225" y="5389"/>
                        <a:pt x="30204" y="5392"/>
                        <a:pt x="30187" y="5398"/>
                      </a:cubicBezTo>
                      <a:cubicBezTo>
                        <a:pt x="30153" y="5381"/>
                        <a:pt x="30136" y="5365"/>
                        <a:pt x="30120" y="5365"/>
                      </a:cubicBezTo>
                      <a:cubicBezTo>
                        <a:pt x="30071" y="5357"/>
                        <a:pt x="30023" y="5353"/>
                        <a:pt x="29976" y="5353"/>
                      </a:cubicBezTo>
                      <a:cubicBezTo>
                        <a:pt x="29744" y="5353"/>
                        <a:pt x="29521" y="5440"/>
                        <a:pt x="29299" y="5493"/>
                      </a:cubicBezTo>
                      <a:cubicBezTo>
                        <a:pt x="29048" y="5558"/>
                        <a:pt x="28779" y="5606"/>
                        <a:pt x="28511" y="5652"/>
                      </a:cubicBezTo>
                      <a:cubicBezTo>
                        <a:pt x="27991" y="5765"/>
                        <a:pt x="27455" y="5832"/>
                        <a:pt x="26918" y="5878"/>
                      </a:cubicBezTo>
                      <a:cubicBezTo>
                        <a:pt x="26329" y="5941"/>
                        <a:pt x="25735" y="5974"/>
                        <a:pt x="25138" y="5974"/>
                      </a:cubicBezTo>
                      <a:cubicBezTo>
                        <a:pt x="24665" y="5974"/>
                        <a:pt x="24190" y="5953"/>
                        <a:pt x="23715" y="5911"/>
                      </a:cubicBezTo>
                      <a:cubicBezTo>
                        <a:pt x="23412" y="5878"/>
                        <a:pt x="23127" y="5846"/>
                        <a:pt x="22826" y="5816"/>
                      </a:cubicBezTo>
                      <a:cubicBezTo>
                        <a:pt x="22541" y="5782"/>
                        <a:pt x="22240" y="5735"/>
                        <a:pt x="21955" y="5735"/>
                      </a:cubicBezTo>
                      <a:cubicBezTo>
                        <a:pt x="21945" y="5730"/>
                        <a:pt x="21934" y="5728"/>
                        <a:pt x="21922" y="5728"/>
                      </a:cubicBezTo>
                      <a:cubicBezTo>
                        <a:pt x="21892" y="5728"/>
                        <a:pt x="21857" y="5740"/>
                        <a:pt x="21820" y="5752"/>
                      </a:cubicBezTo>
                      <a:cubicBezTo>
                        <a:pt x="21786" y="5782"/>
                        <a:pt x="21769" y="5816"/>
                        <a:pt x="21753" y="5846"/>
                      </a:cubicBezTo>
                      <a:cubicBezTo>
                        <a:pt x="21686" y="5975"/>
                        <a:pt x="21702" y="6120"/>
                        <a:pt x="21702" y="6266"/>
                      </a:cubicBezTo>
                      <a:cubicBezTo>
                        <a:pt x="21719" y="6426"/>
                        <a:pt x="21719" y="6588"/>
                        <a:pt x="21702" y="6733"/>
                      </a:cubicBezTo>
                      <a:cubicBezTo>
                        <a:pt x="21686" y="7054"/>
                        <a:pt x="21634" y="7375"/>
                        <a:pt x="21567" y="7680"/>
                      </a:cubicBezTo>
                      <a:cubicBezTo>
                        <a:pt x="21485" y="7985"/>
                        <a:pt x="21383" y="8276"/>
                        <a:pt x="21267" y="8581"/>
                      </a:cubicBezTo>
                      <a:cubicBezTo>
                        <a:pt x="21200" y="8726"/>
                        <a:pt x="21133" y="8872"/>
                        <a:pt x="21065" y="9015"/>
                      </a:cubicBezTo>
                      <a:cubicBezTo>
                        <a:pt x="21065" y="9032"/>
                        <a:pt x="21048" y="9048"/>
                        <a:pt x="21048" y="9063"/>
                      </a:cubicBezTo>
                      <a:cubicBezTo>
                        <a:pt x="21033" y="9032"/>
                        <a:pt x="21016" y="9015"/>
                        <a:pt x="20999" y="8983"/>
                      </a:cubicBezTo>
                      <a:cubicBezTo>
                        <a:pt x="20999" y="8968"/>
                        <a:pt x="20982" y="8968"/>
                        <a:pt x="20982" y="8951"/>
                      </a:cubicBezTo>
                      <a:cubicBezTo>
                        <a:pt x="20982" y="8918"/>
                        <a:pt x="20965" y="8886"/>
                        <a:pt x="20965" y="8838"/>
                      </a:cubicBezTo>
                      <a:cubicBezTo>
                        <a:pt x="20948" y="8645"/>
                        <a:pt x="20965" y="8435"/>
                        <a:pt x="20999" y="8227"/>
                      </a:cubicBezTo>
                      <a:cubicBezTo>
                        <a:pt x="20999" y="8173"/>
                        <a:pt x="20942" y="8138"/>
                        <a:pt x="20888" y="8138"/>
                      </a:cubicBezTo>
                      <a:cubicBezTo>
                        <a:pt x="20845" y="8138"/>
                        <a:pt x="20805" y="8160"/>
                        <a:pt x="20797" y="8211"/>
                      </a:cubicBezTo>
                      <a:cubicBezTo>
                        <a:pt x="20765" y="8418"/>
                        <a:pt x="20748" y="8644"/>
                        <a:pt x="20748" y="8869"/>
                      </a:cubicBezTo>
                      <a:cubicBezTo>
                        <a:pt x="20748" y="9031"/>
                        <a:pt x="20748" y="9302"/>
                        <a:pt x="20865" y="9432"/>
                      </a:cubicBezTo>
                      <a:lnTo>
                        <a:pt x="20865" y="9449"/>
                      </a:lnTo>
                      <a:cubicBezTo>
                        <a:pt x="20830" y="9416"/>
                        <a:pt x="20780" y="9385"/>
                        <a:pt x="20731" y="9352"/>
                      </a:cubicBezTo>
                      <a:cubicBezTo>
                        <a:pt x="20714" y="9288"/>
                        <a:pt x="20697" y="9242"/>
                        <a:pt x="20664" y="9192"/>
                      </a:cubicBezTo>
                      <a:cubicBezTo>
                        <a:pt x="20630" y="9062"/>
                        <a:pt x="20579" y="8935"/>
                        <a:pt x="20528" y="8789"/>
                      </a:cubicBezTo>
                      <a:cubicBezTo>
                        <a:pt x="20444" y="8532"/>
                        <a:pt x="20360" y="8244"/>
                        <a:pt x="20310" y="7970"/>
                      </a:cubicBezTo>
                      <a:cubicBezTo>
                        <a:pt x="20193" y="7424"/>
                        <a:pt x="20127" y="6843"/>
                        <a:pt x="20144" y="6282"/>
                      </a:cubicBezTo>
                      <a:cubicBezTo>
                        <a:pt x="20144" y="6241"/>
                        <a:pt x="20118" y="6220"/>
                        <a:pt x="20091" y="6220"/>
                      </a:cubicBezTo>
                      <a:cubicBezTo>
                        <a:pt x="20063" y="6220"/>
                        <a:pt x="20034" y="6241"/>
                        <a:pt x="20025" y="6282"/>
                      </a:cubicBezTo>
                      <a:cubicBezTo>
                        <a:pt x="19992" y="6860"/>
                        <a:pt x="19992" y="7424"/>
                        <a:pt x="20092" y="8002"/>
                      </a:cubicBezTo>
                      <a:cubicBezTo>
                        <a:pt x="20127" y="8292"/>
                        <a:pt x="20193" y="8565"/>
                        <a:pt x="20277" y="8839"/>
                      </a:cubicBezTo>
                      <a:cubicBezTo>
                        <a:pt x="20327" y="8968"/>
                        <a:pt x="20360" y="9096"/>
                        <a:pt x="20412" y="9209"/>
                      </a:cubicBezTo>
                      <a:lnTo>
                        <a:pt x="20360" y="9209"/>
                      </a:lnTo>
                      <a:cubicBezTo>
                        <a:pt x="20344" y="9209"/>
                        <a:pt x="20327" y="9209"/>
                        <a:pt x="20327" y="9193"/>
                      </a:cubicBezTo>
                      <a:cubicBezTo>
                        <a:pt x="20294" y="9080"/>
                        <a:pt x="20226" y="8983"/>
                        <a:pt x="20176" y="8871"/>
                      </a:cubicBezTo>
                      <a:cubicBezTo>
                        <a:pt x="20110" y="8709"/>
                        <a:pt x="20025" y="8548"/>
                        <a:pt x="19958" y="8387"/>
                      </a:cubicBezTo>
                      <a:cubicBezTo>
                        <a:pt x="19823" y="8056"/>
                        <a:pt x="19706" y="7702"/>
                        <a:pt x="19607" y="7348"/>
                      </a:cubicBezTo>
                      <a:cubicBezTo>
                        <a:pt x="19522" y="7010"/>
                        <a:pt x="19455" y="6656"/>
                        <a:pt x="19421" y="6301"/>
                      </a:cubicBezTo>
                      <a:cubicBezTo>
                        <a:pt x="19404" y="6029"/>
                        <a:pt x="19421" y="5738"/>
                        <a:pt x="19370" y="5467"/>
                      </a:cubicBezTo>
                      <a:lnTo>
                        <a:pt x="19370" y="5241"/>
                      </a:lnTo>
                      <a:cubicBezTo>
                        <a:pt x="19404" y="5016"/>
                        <a:pt x="19438" y="4757"/>
                        <a:pt x="19505" y="4550"/>
                      </a:cubicBezTo>
                      <a:cubicBezTo>
                        <a:pt x="19522" y="4453"/>
                        <a:pt x="19488" y="4340"/>
                        <a:pt x="19404" y="4293"/>
                      </a:cubicBezTo>
                      <a:cubicBezTo>
                        <a:pt x="19118" y="4180"/>
                        <a:pt x="18833" y="4099"/>
                        <a:pt x="18565" y="3955"/>
                      </a:cubicBezTo>
                      <a:cubicBezTo>
                        <a:pt x="18314" y="3793"/>
                        <a:pt x="18079" y="3617"/>
                        <a:pt x="17896" y="3392"/>
                      </a:cubicBezTo>
                      <a:cubicBezTo>
                        <a:pt x="17694" y="3182"/>
                        <a:pt x="17543" y="2925"/>
                        <a:pt x="17426" y="2652"/>
                      </a:cubicBezTo>
                      <a:cubicBezTo>
                        <a:pt x="17360" y="2508"/>
                        <a:pt x="17308" y="2362"/>
                        <a:pt x="17275" y="2202"/>
                      </a:cubicBezTo>
                      <a:lnTo>
                        <a:pt x="17275" y="2185"/>
                      </a:lnTo>
                      <a:cubicBezTo>
                        <a:pt x="17310" y="2234"/>
                        <a:pt x="17360" y="2267"/>
                        <a:pt x="17409" y="2282"/>
                      </a:cubicBezTo>
                      <a:cubicBezTo>
                        <a:pt x="17761" y="2524"/>
                        <a:pt x="18215" y="2685"/>
                        <a:pt x="18634" y="2749"/>
                      </a:cubicBezTo>
                      <a:cubicBezTo>
                        <a:pt x="18819" y="2773"/>
                        <a:pt x="19003" y="2788"/>
                        <a:pt x="19187" y="2788"/>
                      </a:cubicBezTo>
                      <a:cubicBezTo>
                        <a:pt x="19254" y="2788"/>
                        <a:pt x="19322" y="2786"/>
                        <a:pt x="19389" y="2782"/>
                      </a:cubicBezTo>
                      <a:cubicBezTo>
                        <a:pt x="19523" y="2766"/>
                        <a:pt x="19657" y="2749"/>
                        <a:pt x="19774" y="2702"/>
                      </a:cubicBezTo>
                      <a:cubicBezTo>
                        <a:pt x="19926" y="2669"/>
                        <a:pt x="20026" y="2621"/>
                        <a:pt x="20127" y="2508"/>
                      </a:cubicBezTo>
                      <a:lnTo>
                        <a:pt x="20127" y="2492"/>
                      </a:lnTo>
                      <a:cubicBezTo>
                        <a:pt x="20226" y="2459"/>
                        <a:pt x="20294" y="2348"/>
                        <a:pt x="20260" y="2251"/>
                      </a:cubicBezTo>
                      <a:cubicBezTo>
                        <a:pt x="20193" y="2105"/>
                        <a:pt x="20076" y="1995"/>
                        <a:pt x="19975" y="1865"/>
                      </a:cubicBezTo>
                      <a:cubicBezTo>
                        <a:pt x="19892" y="1752"/>
                        <a:pt x="19807" y="1624"/>
                        <a:pt x="19740" y="1478"/>
                      </a:cubicBezTo>
                      <a:cubicBezTo>
                        <a:pt x="19690" y="1366"/>
                        <a:pt x="19641" y="1253"/>
                        <a:pt x="19607" y="1123"/>
                      </a:cubicBezTo>
                      <a:lnTo>
                        <a:pt x="19607" y="1123"/>
                      </a:lnTo>
                      <a:cubicBezTo>
                        <a:pt x="20117" y="1469"/>
                        <a:pt x="20747" y="1596"/>
                        <a:pt x="21366" y="1596"/>
                      </a:cubicBezTo>
                      <a:cubicBezTo>
                        <a:pt x="21439" y="1596"/>
                        <a:pt x="21512" y="1594"/>
                        <a:pt x="21584" y="1591"/>
                      </a:cubicBezTo>
                      <a:cubicBezTo>
                        <a:pt x="22541" y="1543"/>
                        <a:pt x="23430" y="1190"/>
                        <a:pt x="24335" y="948"/>
                      </a:cubicBezTo>
                      <a:cubicBezTo>
                        <a:pt x="25214" y="712"/>
                        <a:pt x="26123" y="599"/>
                        <a:pt x="27032" y="599"/>
                      </a:cubicBezTo>
                      <a:close/>
                      <a:moveTo>
                        <a:pt x="20334" y="9594"/>
                      </a:moveTo>
                      <a:cubicBezTo>
                        <a:pt x="20394" y="9594"/>
                        <a:pt x="20453" y="9601"/>
                        <a:pt x="20510" y="9616"/>
                      </a:cubicBezTo>
                      <a:cubicBezTo>
                        <a:pt x="20544" y="9632"/>
                        <a:pt x="20577" y="9649"/>
                        <a:pt x="20611" y="9665"/>
                      </a:cubicBezTo>
                      <a:cubicBezTo>
                        <a:pt x="20713" y="9713"/>
                        <a:pt x="20796" y="9793"/>
                        <a:pt x="20863" y="9907"/>
                      </a:cubicBezTo>
                      <a:lnTo>
                        <a:pt x="20863" y="9923"/>
                      </a:lnTo>
                      <a:lnTo>
                        <a:pt x="20863" y="10002"/>
                      </a:lnTo>
                      <a:cubicBezTo>
                        <a:pt x="20749" y="9892"/>
                        <a:pt x="20546" y="9853"/>
                        <a:pt x="20397" y="9853"/>
                      </a:cubicBezTo>
                      <a:cubicBezTo>
                        <a:pt x="20372" y="9853"/>
                        <a:pt x="20349" y="9855"/>
                        <a:pt x="20327" y="9856"/>
                      </a:cubicBezTo>
                      <a:cubicBezTo>
                        <a:pt x="20059" y="9906"/>
                        <a:pt x="19841" y="10099"/>
                        <a:pt x="19824" y="10356"/>
                      </a:cubicBezTo>
                      <a:cubicBezTo>
                        <a:pt x="19815" y="10394"/>
                        <a:pt x="19854" y="10416"/>
                        <a:pt x="19893" y="10416"/>
                      </a:cubicBezTo>
                      <a:cubicBezTo>
                        <a:pt x="19920" y="10416"/>
                        <a:pt x="19946" y="10406"/>
                        <a:pt x="19960" y="10387"/>
                      </a:cubicBezTo>
                      <a:cubicBezTo>
                        <a:pt x="20043" y="10227"/>
                        <a:pt x="20178" y="10082"/>
                        <a:pt x="20379" y="10082"/>
                      </a:cubicBezTo>
                      <a:cubicBezTo>
                        <a:pt x="20463" y="10082"/>
                        <a:pt x="20547" y="10098"/>
                        <a:pt x="20614" y="10146"/>
                      </a:cubicBezTo>
                      <a:cubicBezTo>
                        <a:pt x="20698" y="10178"/>
                        <a:pt x="20749" y="10242"/>
                        <a:pt x="20833" y="10275"/>
                      </a:cubicBezTo>
                      <a:cubicBezTo>
                        <a:pt x="20817" y="10452"/>
                        <a:pt x="20800" y="10629"/>
                        <a:pt x="20800" y="10807"/>
                      </a:cubicBezTo>
                      <a:cubicBezTo>
                        <a:pt x="20749" y="11257"/>
                        <a:pt x="20715" y="11708"/>
                        <a:pt x="20749" y="12141"/>
                      </a:cubicBezTo>
                      <a:cubicBezTo>
                        <a:pt x="20646" y="12091"/>
                        <a:pt x="20511" y="12060"/>
                        <a:pt x="20411" y="11996"/>
                      </a:cubicBezTo>
                      <a:cubicBezTo>
                        <a:pt x="20242" y="11916"/>
                        <a:pt x="20108" y="11786"/>
                        <a:pt x="19974" y="11660"/>
                      </a:cubicBezTo>
                      <a:cubicBezTo>
                        <a:pt x="19739" y="11401"/>
                        <a:pt x="19572" y="11079"/>
                        <a:pt x="19538" y="10726"/>
                      </a:cubicBezTo>
                      <a:cubicBezTo>
                        <a:pt x="19488" y="10356"/>
                        <a:pt x="19604" y="9906"/>
                        <a:pt x="19957" y="9696"/>
                      </a:cubicBezTo>
                      <a:cubicBezTo>
                        <a:pt x="20073" y="9629"/>
                        <a:pt x="20204" y="9594"/>
                        <a:pt x="20334" y="9594"/>
                      </a:cubicBezTo>
                      <a:close/>
                      <a:moveTo>
                        <a:pt x="30036" y="5851"/>
                      </a:moveTo>
                      <a:cubicBezTo>
                        <a:pt x="30069" y="5979"/>
                        <a:pt x="30103" y="6092"/>
                        <a:pt x="30136" y="6204"/>
                      </a:cubicBezTo>
                      <a:cubicBezTo>
                        <a:pt x="30203" y="6398"/>
                        <a:pt x="30255" y="6591"/>
                        <a:pt x="30320" y="6783"/>
                      </a:cubicBezTo>
                      <a:cubicBezTo>
                        <a:pt x="30421" y="7185"/>
                        <a:pt x="30520" y="7573"/>
                        <a:pt x="30605" y="7973"/>
                      </a:cubicBezTo>
                      <a:cubicBezTo>
                        <a:pt x="30689" y="8376"/>
                        <a:pt x="30773" y="8778"/>
                        <a:pt x="30840" y="9180"/>
                      </a:cubicBezTo>
                      <a:cubicBezTo>
                        <a:pt x="30873" y="9372"/>
                        <a:pt x="30907" y="9566"/>
                        <a:pt x="30940" y="9758"/>
                      </a:cubicBezTo>
                      <a:cubicBezTo>
                        <a:pt x="30974" y="9952"/>
                        <a:pt x="30991" y="10161"/>
                        <a:pt x="31073" y="10338"/>
                      </a:cubicBezTo>
                      <a:lnTo>
                        <a:pt x="31073" y="10370"/>
                      </a:lnTo>
                      <a:cubicBezTo>
                        <a:pt x="31073" y="10419"/>
                        <a:pt x="31125" y="10450"/>
                        <a:pt x="31175" y="10450"/>
                      </a:cubicBezTo>
                      <a:cubicBezTo>
                        <a:pt x="31344" y="10402"/>
                        <a:pt x="31427" y="10273"/>
                        <a:pt x="31511" y="10145"/>
                      </a:cubicBezTo>
                      <a:cubicBezTo>
                        <a:pt x="31612" y="9999"/>
                        <a:pt x="31712" y="9854"/>
                        <a:pt x="31779" y="9695"/>
                      </a:cubicBezTo>
                      <a:cubicBezTo>
                        <a:pt x="31797" y="9695"/>
                        <a:pt x="31797" y="9679"/>
                        <a:pt x="31797" y="9661"/>
                      </a:cubicBezTo>
                      <a:cubicBezTo>
                        <a:pt x="31864" y="9549"/>
                        <a:pt x="31932" y="9421"/>
                        <a:pt x="32049" y="9325"/>
                      </a:cubicBezTo>
                      <a:cubicBezTo>
                        <a:pt x="32133" y="9228"/>
                        <a:pt x="32250" y="9147"/>
                        <a:pt x="32367" y="9083"/>
                      </a:cubicBezTo>
                      <a:cubicBezTo>
                        <a:pt x="32387" y="9102"/>
                        <a:pt x="32413" y="9110"/>
                        <a:pt x="32441" y="9110"/>
                      </a:cubicBezTo>
                      <a:cubicBezTo>
                        <a:pt x="32461" y="9110"/>
                        <a:pt x="32481" y="9106"/>
                        <a:pt x="32501" y="9100"/>
                      </a:cubicBezTo>
                      <a:cubicBezTo>
                        <a:pt x="32533" y="9067"/>
                        <a:pt x="32585" y="9035"/>
                        <a:pt x="32602" y="8987"/>
                      </a:cubicBezTo>
                      <a:cubicBezTo>
                        <a:pt x="32698" y="8956"/>
                        <a:pt x="32793" y="8945"/>
                        <a:pt x="32885" y="8945"/>
                      </a:cubicBezTo>
                      <a:cubicBezTo>
                        <a:pt x="32938" y="8945"/>
                        <a:pt x="32989" y="8949"/>
                        <a:pt x="33037" y="8954"/>
                      </a:cubicBezTo>
                      <a:cubicBezTo>
                        <a:pt x="33255" y="8970"/>
                        <a:pt x="33456" y="9066"/>
                        <a:pt x="33623" y="9195"/>
                      </a:cubicBezTo>
                      <a:cubicBezTo>
                        <a:pt x="33942" y="9421"/>
                        <a:pt x="34025" y="9871"/>
                        <a:pt x="33942" y="10241"/>
                      </a:cubicBezTo>
                      <a:cubicBezTo>
                        <a:pt x="33859" y="10674"/>
                        <a:pt x="33640" y="11062"/>
                        <a:pt x="33323" y="11367"/>
                      </a:cubicBezTo>
                      <a:cubicBezTo>
                        <a:pt x="33121" y="11527"/>
                        <a:pt x="32903" y="11657"/>
                        <a:pt x="32668" y="11769"/>
                      </a:cubicBezTo>
                      <a:cubicBezTo>
                        <a:pt x="32482" y="11865"/>
                        <a:pt x="32298" y="11929"/>
                        <a:pt x="32098" y="11977"/>
                      </a:cubicBezTo>
                      <a:cubicBezTo>
                        <a:pt x="32069" y="11940"/>
                        <a:pt x="32022" y="11913"/>
                        <a:pt x="31972" y="11913"/>
                      </a:cubicBezTo>
                      <a:cubicBezTo>
                        <a:pt x="31936" y="11913"/>
                        <a:pt x="31898" y="11927"/>
                        <a:pt x="31864" y="11961"/>
                      </a:cubicBezTo>
                      <a:cubicBezTo>
                        <a:pt x="31779" y="12073"/>
                        <a:pt x="31661" y="12154"/>
                        <a:pt x="31579" y="12284"/>
                      </a:cubicBezTo>
                      <a:cubicBezTo>
                        <a:pt x="31494" y="12396"/>
                        <a:pt x="31411" y="12507"/>
                        <a:pt x="31344" y="12620"/>
                      </a:cubicBezTo>
                      <a:cubicBezTo>
                        <a:pt x="31175" y="12845"/>
                        <a:pt x="31008" y="13055"/>
                        <a:pt x="30823" y="13264"/>
                      </a:cubicBezTo>
                      <a:cubicBezTo>
                        <a:pt x="30471" y="13682"/>
                        <a:pt x="30102" y="14068"/>
                        <a:pt x="29649" y="14389"/>
                      </a:cubicBezTo>
                      <a:cubicBezTo>
                        <a:pt x="28760" y="15033"/>
                        <a:pt x="27686" y="15387"/>
                        <a:pt x="26564" y="15452"/>
                      </a:cubicBezTo>
                      <a:cubicBezTo>
                        <a:pt x="26437" y="15461"/>
                        <a:pt x="26310" y="15466"/>
                        <a:pt x="26182" y="15466"/>
                      </a:cubicBezTo>
                      <a:cubicBezTo>
                        <a:pt x="25176" y="15466"/>
                        <a:pt x="24139" y="15185"/>
                        <a:pt x="23262" y="14714"/>
                      </a:cubicBezTo>
                      <a:cubicBezTo>
                        <a:pt x="22456" y="14263"/>
                        <a:pt x="21719" y="13588"/>
                        <a:pt x="21434" y="12702"/>
                      </a:cubicBezTo>
                      <a:cubicBezTo>
                        <a:pt x="21250" y="12108"/>
                        <a:pt x="21267" y="11466"/>
                        <a:pt x="21284" y="10836"/>
                      </a:cubicBezTo>
                      <a:cubicBezTo>
                        <a:pt x="21284" y="10403"/>
                        <a:pt x="21284" y="9935"/>
                        <a:pt x="21183" y="9502"/>
                      </a:cubicBezTo>
                      <a:cubicBezTo>
                        <a:pt x="21401" y="9309"/>
                        <a:pt x="21535" y="9035"/>
                        <a:pt x="21652" y="8779"/>
                      </a:cubicBezTo>
                      <a:cubicBezTo>
                        <a:pt x="21803" y="8474"/>
                        <a:pt x="21922" y="8137"/>
                        <a:pt x="22004" y="7798"/>
                      </a:cubicBezTo>
                      <a:cubicBezTo>
                        <a:pt x="22088" y="7476"/>
                        <a:pt x="22139" y="7123"/>
                        <a:pt x="22156" y="6785"/>
                      </a:cubicBezTo>
                      <a:cubicBezTo>
                        <a:pt x="22170" y="6625"/>
                        <a:pt x="22170" y="6449"/>
                        <a:pt x="22170" y="6287"/>
                      </a:cubicBezTo>
                      <a:cubicBezTo>
                        <a:pt x="22170" y="6239"/>
                        <a:pt x="22170" y="6191"/>
                        <a:pt x="22156" y="6142"/>
                      </a:cubicBezTo>
                      <a:lnTo>
                        <a:pt x="22156" y="6142"/>
                      </a:lnTo>
                      <a:cubicBezTo>
                        <a:pt x="22574" y="6272"/>
                        <a:pt x="23011" y="6320"/>
                        <a:pt x="23430" y="6366"/>
                      </a:cubicBezTo>
                      <a:cubicBezTo>
                        <a:pt x="23983" y="6431"/>
                        <a:pt x="24536" y="6479"/>
                        <a:pt x="25089" y="6495"/>
                      </a:cubicBezTo>
                      <a:cubicBezTo>
                        <a:pt x="25181" y="6497"/>
                        <a:pt x="25272" y="6497"/>
                        <a:pt x="25364" y="6497"/>
                      </a:cubicBezTo>
                      <a:cubicBezTo>
                        <a:pt x="26381" y="6497"/>
                        <a:pt x="27409" y="6416"/>
                        <a:pt x="28409" y="6239"/>
                      </a:cubicBezTo>
                      <a:cubicBezTo>
                        <a:pt x="28711" y="6190"/>
                        <a:pt x="29013" y="6126"/>
                        <a:pt x="29298" y="6061"/>
                      </a:cubicBezTo>
                      <a:cubicBezTo>
                        <a:pt x="29533" y="6012"/>
                        <a:pt x="29818" y="5965"/>
                        <a:pt x="30036" y="5851"/>
                      </a:cubicBezTo>
                      <a:close/>
                      <a:moveTo>
                        <a:pt x="28744" y="15824"/>
                      </a:moveTo>
                      <a:cubicBezTo>
                        <a:pt x="28744" y="15934"/>
                        <a:pt x="28744" y="16047"/>
                        <a:pt x="28762" y="16144"/>
                      </a:cubicBezTo>
                      <a:cubicBezTo>
                        <a:pt x="28779" y="16305"/>
                        <a:pt x="28829" y="16451"/>
                        <a:pt x="28911" y="16595"/>
                      </a:cubicBezTo>
                      <a:cubicBezTo>
                        <a:pt x="29030" y="16835"/>
                        <a:pt x="29196" y="17045"/>
                        <a:pt x="29381" y="17238"/>
                      </a:cubicBezTo>
                      <a:cubicBezTo>
                        <a:pt x="29633" y="17495"/>
                        <a:pt x="29951" y="17720"/>
                        <a:pt x="30268" y="17913"/>
                      </a:cubicBezTo>
                      <a:cubicBezTo>
                        <a:pt x="30253" y="17913"/>
                        <a:pt x="30236" y="17929"/>
                        <a:pt x="30219" y="17946"/>
                      </a:cubicBezTo>
                      <a:cubicBezTo>
                        <a:pt x="30152" y="17994"/>
                        <a:pt x="30102" y="18043"/>
                        <a:pt x="30034" y="18107"/>
                      </a:cubicBezTo>
                      <a:cubicBezTo>
                        <a:pt x="29917" y="18203"/>
                        <a:pt x="29799" y="18317"/>
                        <a:pt x="29683" y="18413"/>
                      </a:cubicBezTo>
                      <a:cubicBezTo>
                        <a:pt x="29449" y="18604"/>
                        <a:pt x="29213" y="18781"/>
                        <a:pt x="28961" y="18943"/>
                      </a:cubicBezTo>
                      <a:cubicBezTo>
                        <a:pt x="28458" y="19265"/>
                        <a:pt x="27905" y="19522"/>
                        <a:pt x="27301" y="19667"/>
                      </a:cubicBezTo>
                      <a:cubicBezTo>
                        <a:pt x="26975" y="19748"/>
                        <a:pt x="26641" y="19788"/>
                        <a:pt x="26306" y="19788"/>
                      </a:cubicBezTo>
                      <a:cubicBezTo>
                        <a:pt x="25522" y="19788"/>
                        <a:pt x="24740" y="19569"/>
                        <a:pt x="24081" y="19152"/>
                      </a:cubicBezTo>
                      <a:cubicBezTo>
                        <a:pt x="23679" y="18895"/>
                        <a:pt x="23344" y="18558"/>
                        <a:pt x="23109" y="18171"/>
                      </a:cubicBezTo>
                      <a:cubicBezTo>
                        <a:pt x="23430" y="17995"/>
                        <a:pt x="23748" y="17800"/>
                        <a:pt x="24016" y="17560"/>
                      </a:cubicBezTo>
                      <a:cubicBezTo>
                        <a:pt x="24199" y="17399"/>
                        <a:pt x="24351" y="17191"/>
                        <a:pt x="24452" y="16965"/>
                      </a:cubicBezTo>
                      <a:cubicBezTo>
                        <a:pt x="24569" y="16819"/>
                        <a:pt x="24586" y="16596"/>
                        <a:pt x="24586" y="16402"/>
                      </a:cubicBezTo>
                      <a:cubicBezTo>
                        <a:pt x="24737" y="16451"/>
                        <a:pt x="24887" y="16484"/>
                        <a:pt x="25005" y="16515"/>
                      </a:cubicBezTo>
                      <a:cubicBezTo>
                        <a:pt x="25207" y="16563"/>
                        <a:pt x="25424" y="16595"/>
                        <a:pt x="25642" y="16628"/>
                      </a:cubicBezTo>
                      <a:cubicBezTo>
                        <a:pt x="25799" y="16646"/>
                        <a:pt x="25956" y="16655"/>
                        <a:pt x="26112" y="16655"/>
                      </a:cubicBezTo>
                      <a:cubicBezTo>
                        <a:pt x="26375" y="16655"/>
                        <a:pt x="26637" y="16629"/>
                        <a:pt x="26900" y="16579"/>
                      </a:cubicBezTo>
                      <a:cubicBezTo>
                        <a:pt x="27319" y="16515"/>
                        <a:pt x="27721" y="16401"/>
                        <a:pt x="28107" y="16208"/>
                      </a:cubicBezTo>
                      <a:cubicBezTo>
                        <a:pt x="28276" y="16128"/>
                        <a:pt x="28459" y="16031"/>
                        <a:pt x="28611" y="15921"/>
                      </a:cubicBezTo>
                      <a:cubicBezTo>
                        <a:pt x="28660" y="15888"/>
                        <a:pt x="28694" y="15856"/>
                        <a:pt x="28744" y="15824"/>
                      </a:cubicBezTo>
                      <a:close/>
                      <a:moveTo>
                        <a:pt x="14053" y="11548"/>
                      </a:moveTo>
                      <a:cubicBezTo>
                        <a:pt x="14472" y="12271"/>
                        <a:pt x="14874" y="13012"/>
                        <a:pt x="15161" y="13799"/>
                      </a:cubicBezTo>
                      <a:cubicBezTo>
                        <a:pt x="15327" y="14250"/>
                        <a:pt x="15462" y="14716"/>
                        <a:pt x="15563" y="15182"/>
                      </a:cubicBezTo>
                      <a:cubicBezTo>
                        <a:pt x="15612" y="15423"/>
                        <a:pt x="15663" y="15648"/>
                        <a:pt x="15697" y="15891"/>
                      </a:cubicBezTo>
                      <a:cubicBezTo>
                        <a:pt x="15713" y="15971"/>
                        <a:pt x="15730" y="16068"/>
                        <a:pt x="15730" y="16148"/>
                      </a:cubicBezTo>
                      <a:lnTo>
                        <a:pt x="15730" y="16180"/>
                      </a:lnTo>
                      <a:cubicBezTo>
                        <a:pt x="15797" y="16468"/>
                        <a:pt x="15814" y="16775"/>
                        <a:pt x="15846" y="17064"/>
                      </a:cubicBezTo>
                      <a:cubicBezTo>
                        <a:pt x="15880" y="17337"/>
                        <a:pt x="15913" y="17610"/>
                        <a:pt x="15931" y="17901"/>
                      </a:cubicBezTo>
                      <a:cubicBezTo>
                        <a:pt x="15965" y="18447"/>
                        <a:pt x="15931" y="19010"/>
                        <a:pt x="15747" y="19541"/>
                      </a:cubicBezTo>
                      <a:cubicBezTo>
                        <a:pt x="15462" y="20345"/>
                        <a:pt x="14807" y="21004"/>
                        <a:pt x="14053" y="21455"/>
                      </a:cubicBezTo>
                      <a:cubicBezTo>
                        <a:pt x="13198" y="21970"/>
                        <a:pt x="12176" y="22195"/>
                        <a:pt x="11169" y="22195"/>
                      </a:cubicBezTo>
                      <a:cubicBezTo>
                        <a:pt x="10029" y="22179"/>
                        <a:pt x="8956" y="21907"/>
                        <a:pt x="7899" y="21504"/>
                      </a:cubicBezTo>
                      <a:cubicBezTo>
                        <a:pt x="7412" y="21311"/>
                        <a:pt x="6926" y="21053"/>
                        <a:pt x="6525" y="20733"/>
                      </a:cubicBezTo>
                      <a:cubicBezTo>
                        <a:pt x="6323" y="20571"/>
                        <a:pt x="6138" y="20410"/>
                        <a:pt x="5986" y="20200"/>
                      </a:cubicBezTo>
                      <a:cubicBezTo>
                        <a:pt x="5888" y="20069"/>
                        <a:pt x="5789" y="19941"/>
                        <a:pt x="5687" y="19812"/>
                      </a:cubicBezTo>
                      <a:cubicBezTo>
                        <a:pt x="5670" y="19764"/>
                        <a:pt x="5670" y="19732"/>
                        <a:pt x="5654" y="19700"/>
                      </a:cubicBezTo>
                      <a:cubicBezTo>
                        <a:pt x="5603" y="19538"/>
                        <a:pt x="5553" y="19395"/>
                        <a:pt x="5519" y="19234"/>
                      </a:cubicBezTo>
                      <a:cubicBezTo>
                        <a:pt x="5484" y="19089"/>
                        <a:pt x="5453" y="18944"/>
                        <a:pt x="5385" y="18801"/>
                      </a:cubicBezTo>
                      <a:cubicBezTo>
                        <a:pt x="5318" y="18655"/>
                        <a:pt x="5251" y="18510"/>
                        <a:pt x="5100" y="18446"/>
                      </a:cubicBezTo>
                      <a:cubicBezTo>
                        <a:pt x="5069" y="18426"/>
                        <a:pt x="5037" y="18417"/>
                        <a:pt x="5006" y="18417"/>
                      </a:cubicBezTo>
                      <a:cubicBezTo>
                        <a:pt x="4935" y="18417"/>
                        <a:pt x="4872" y="18464"/>
                        <a:pt x="4848" y="18542"/>
                      </a:cubicBezTo>
                      <a:cubicBezTo>
                        <a:pt x="4831" y="18542"/>
                        <a:pt x="4831" y="18542"/>
                        <a:pt x="4831" y="18558"/>
                      </a:cubicBezTo>
                      <a:cubicBezTo>
                        <a:pt x="4729" y="18526"/>
                        <a:pt x="4612" y="18510"/>
                        <a:pt x="4513" y="18494"/>
                      </a:cubicBezTo>
                      <a:cubicBezTo>
                        <a:pt x="4344" y="18446"/>
                        <a:pt x="4177" y="18381"/>
                        <a:pt x="4010" y="18301"/>
                      </a:cubicBezTo>
                      <a:cubicBezTo>
                        <a:pt x="3674" y="18140"/>
                        <a:pt x="3372" y="17900"/>
                        <a:pt x="3171" y="17593"/>
                      </a:cubicBezTo>
                      <a:cubicBezTo>
                        <a:pt x="2819" y="17046"/>
                        <a:pt x="2718" y="16178"/>
                        <a:pt x="3223" y="15662"/>
                      </a:cubicBezTo>
                      <a:cubicBezTo>
                        <a:pt x="3365" y="15516"/>
                        <a:pt x="3555" y="15428"/>
                        <a:pt x="3742" y="15428"/>
                      </a:cubicBezTo>
                      <a:cubicBezTo>
                        <a:pt x="3886" y="15428"/>
                        <a:pt x="4027" y="15480"/>
                        <a:pt x="4143" y="15598"/>
                      </a:cubicBezTo>
                      <a:cubicBezTo>
                        <a:pt x="4160" y="15743"/>
                        <a:pt x="4210" y="15872"/>
                        <a:pt x="4278" y="16001"/>
                      </a:cubicBezTo>
                      <a:cubicBezTo>
                        <a:pt x="4245" y="15985"/>
                        <a:pt x="4228" y="15969"/>
                        <a:pt x="4193" y="15954"/>
                      </a:cubicBezTo>
                      <a:cubicBezTo>
                        <a:pt x="4143" y="15921"/>
                        <a:pt x="4093" y="15872"/>
                        <a:pt x="4061" y="15857"/>
                      </a:cubicBezTo>
                      <a:cubicBezTo>
                        <a:pt x="3975" y="15812"/>
                        <a:pt x="3883" y="15791"/>
                        <a:pt x="3790" y="15791"/>
                      </a:cubicBezTo>
                      <a:cubicBezTo>
                        <a:pt x="3682" y="15791"/>
                        <a:pt x="3573" y="15819"/>
                        <a:pt x="3474" y="15872"/>
                      </a:cubicBezTo>
                      <a:cubicBezTo>
                        <a:pt x="3306" y="15954"/>
                        <a:pt x="3171" y="16128"/>
                        <a:pt x="3138" y="16307"/>
                      </a:cubicBezTo>
                      <a:cubicBezTo>
                        <a:pt x="3088" y="16532"/>
                        <a:pt x="3156" y="16726"/>
                        <a:pt x="3306" y="16903"/>
                      </a:cubicBezTo>
                      <a:cubicBezTo>
                        <a:pt x="3310" y="16907"/>
                        <a:pt x="3315" y="16909"/>
                        <a:pt x="3319" y="16909"/>
                      </a:cubicBezTo>
                      <a:cubicBezTo>
                        <a:pt x="3330" y="16909"/>
                        <a:pt x="3339" y="16894"/>
                        <a:pt x="3339" y="16870"/>
                      </a:cubicBezTo>
                      <a:cubicBezTo>
                        <a:pt x="3255" y="16613"/>
                        <a:pt x="3289" y="16242"/>
                        <a:pt x="3557" y="16066"/>
                      </a:cubicBezTo>
                      <a:cubicBezTo>
                        <a:pt x="3623" y="16030"/>
                        <a:pt x="3695" y="16009"/>
                        <a:pt x="3768" y="16009"/>
                      </a:cubicBezTo>
                      <a:cubicBezTo>
                        <a:pt x="3826" y="16009"/>
                        <a:pt x="3885" y="16022"/>
                        <a:pt x="3944" y="16051"/>
                      </a:cubicBezTo>
                      <a:cubicBezTo>
                        <a:pt x="3961" y="16051"/>
                        <a:pt x="3994" y="16066"/>
                        <a:pt x="4011" y="16083"/>
                      </a:cubicBezTo>
                      <a:cubicBezTo>
                        <a:pt x="4078" y="16180"/>
                        <a:pt x="4161" y="16245"/>
                        <a:pt x="4229" y="16324"/>
                      </a:cubicBezTo>
                      <a:cubicBezTo>
                        <a:pt x="4313" y="16404"/>
                        <a:pt x="4364" y="16533"/>
                        <a:pt x="4432" y="16630"/>
                      </a:cubicBezTo>
                      <a:cubicBezTo>
                        <a:pt x="4454" y="16666"/>
                        <a:pt x="4494" y="16683"/>
                        <a:pt x="4534" y="16683"/>
                      </a:cubicBezTo>
                      <a:cubicBezTo>
                        <a:pt x="4582" y="16683"/>
                        <a:pt x="4630" y="16659"/>
                        <a:pt x="4648" y="16615"/>
                      </a:cubicBezTo>
                      <a:cubicBezTo>
                        <a:pt x="4666" y="16647"/>
                        <a:pt x="4700" y="16695"/>
                        <a:pt x="4732" y="16727"/>
                      </a:cubicBezTo>
                      <a:cubicBezTo>
                        <a:pt x="5067" y="17130"/>
                        <a:pt x="5538" y="17499"/>
                        <a:pt x="6057" y="17693"/>
                      </a:cubicBezTo>
                      <a:cubicBezTo>
                        <a:pt x="6089" y="17741"/>
                        <a:pt x="6157" y="17774"/>
                        <a:pt x="6225" y="17774"/>
                      </a:cubicBezTo>
                      <a:cubicBezTo>
                        <a:pt x="6275" y="17774"/>
                        <a:pt x="6292" y="17757"/>
                        <a:pt x="6342" y="17741"/>
                      </a:cubicBezTo>
                      <a:cubicBezTo>
                        <a:pt x="6411" y="17710"/>
                        <a:pt x="6443" y="17628"/>
                        <a:pt x="6443" y="17564"/>
                      </a:cubicBezTo>
                      <a:lnTo>
                        <a:pt x="6443" y="17516"/>
                      </a:lnTo>
                      <a:lnTo>
                        <a:pt x="6443" y="17419"/>
                      </a:lnTo>
                      <a:cubicBezTo>
                        <a:pt x="6425" y="17354"/>
                        <a:pt x="6411" y="17275"/>
                        <a:pt x="6393" y="17209"/>
                      </a:cubicBezTo>
                      <a:cubicBezTo>
                        <a:pt x="6359" y="17097"/>
                        <a:pt x="6342" y="16984"/>
                        <a:pt x="6326" y="16887"/>
                      </a:cubicBezTo>
                      <a:cubicBezTo>
                        <a:pt x="6309" y="16678"/>
                        <a:pt x="6292" y="16453"/>
                        <a:pt x="6275" y="16245"/>
                      </a:cubicBezTo>
                      <a:cubicBezTo>
                        <a:pt x="6275" y="15809"/>
                        <a:pt x="6309" y="15374"/>
                        <a:pt x="6393" y="14957"/>
                      </a:cubicBezTo>
                      <a:cubicBezTo>
                        <a:pt x="6493" y="14524"/>
                        <a:pt x="6611" y="14106"/>
                        <a:pt x="6795" y="13702"/>
                      </a:cubicBezTo>
                      <a:cubicBezTo>
                        <a:pt x="6879" y="13510"/>
                        <a:pt x="6981" y="13316"/>
                        <a:pt x="7097" y="13123"/>
                      </a:cubicBezTo>
                      <a:cubicBezTo>
                        <a:pt x="7149" y="13026"/>
                        <a:pt x="7216" y="12931"/>
                        <a:pt x="7266" y="12832"/>
                      </a:cubicBezTo>
                      <a:cubicBezTo>
                        <a:pt x="7298" y="12945"/>
                        <a:pt x="7332" y="13058"/>
                        <a:pt x="7382" y="13171"/>
                      </a:cubicBezTo>
                      <a:cubicBezTo>
                        <a:pt x="7467" y="13380"/>
                        <a:pt x="7634" y="13733"/>
                        <a:pt x="7885" y="13798"/>
                      </a:cubicBezTo>
                      <a:lnTo>
                        <a:pt x="7901" y="13798"/>
                      </a:lnTo>
                      <a:cubicBezTo>
                        <a:pt x="7924" y="13820"/>
                        <a:pt x="7954" y="13828"/>
                        <a:pt x="7986" y="13828"/>
                      </a:cubicBezTo>
                      <a:cubicBezTo>
                        <a:pt x="8024" y="13828"/>
                        <a:pt x="8066" y="13816"/>
                        <a:pt x="8102" y="13798"/>
                      </a:cubicBezTo>
                      <a:cubicBezTo>
                        <a:pt x="8186" y="13749"/>
                        <a:pt x="8203" y="13652"/>
                        <a:pt x="8237" y="13573"/>
                      </a:cubicBezTo>
                      <a:cubicBezTo>
                        <a:pt x="8271" y="13396"/>
                        <a:pt x="8321" y="13236"/>
                        <a:pt x="8370" y="13075"/>
                      </a:cubicBezTo>
                      <a:cubicBezTo>
                        <a:pt x="8421" y="12914"/>
                        <a:pt x="8489" y="12752"/>
                        <a:pt x="8556" y="12593"/>
                      </a:cubicBezTo>
                      <a:cubicBezTo>
                        <a:pt x="8572" y="12545"/>
                        <a:pt x="8606" y="12496"/>
                        <a:pt x="8623" y="12448"/>
                      </a:cubicBezTo>
                      <a:cubicBezTo>
                        <a:pt x="8623" y="12481"/>
                        <a:pt x="8640" y="12512"/>
                        <a:pt x="8640" y="12545"/>
                      </a:cubicBezTo>
                      <a:cubicBezTo>
                        <a:pt x="8675" y="12737"/>
                        <a:pt x="8706" y="12962"/>
                        <a:pt x="8774" y="13156"/>
                      </a:cubicBezTo>
                      <a:cubicBezTo>
                        <a:pt x="8774" y="13205"/>
                        <a:pt x="8791" y="13236"/>
                        <a:pt x="8825" y="13269"/>
                      </a:cubicBezTo>
                      <a:cubicBezTo>
                        <a:pt x="8825" y="13285"/>
                        <a:pt x="8825" y="13285"/>
                        <a:pt x="8842" y="13302"/>
                      </a:cubicBezTo>
                      <a:cubicBezTo>
                        <a:pt x="8858" y="13317"/>
                        <a:pt x="8875" y="13333"/>
                        <a:pt x="8909" y="13349"/>
                      </a:cubicBezTo>
                      <a:cubicBezTo>
                        <a:pt x="9028" y="13430"/>
                        <a:pt x="9178" y="13462"/>
                        <a:pt x="9311" y="13479"/>
                      </a:cubicBezTo>
                      <a:cubicBezTo>
                        <a:pt x="9294" y="13543"/>
                        <a:pt x="9311" y="13607"/>
                        <a:pt x="9362" y="13656"/>
                      </a:cubicBezTo>
                      <a:cubicBezTo>
                        <a:pt x="9463" y="13735"/>
                        <a:pt x="9581" y="13751"/>
                        <a:pt x="9698" y="13767"/>
                      </a:cubicBezTo>
                      <a:cubicBezTo>
                        <a:pt x="9750" y="13775"/>
                        <a:pt x="9803" y="13782"/>
                        <a:pt x="9854" y="13782"/>
                      </a:cubicBezTo>
                      <a:cubicBezTo>
                        <a:pt x="9917" y="13782"/>
                        <a:pt x="9978" y="13771"/>
                        <a:pt x="10033" y="13735"/>
                      </a:cubicBezTo>
                      <a:cubicBezTo>
                        <a:pt x="10100" y="13702"/>
                        <a:pt x="10132" y="13623"/>
                        <a:pt x="10083" y="13559"/>
                      </a:cubicBezTo>
                      <a:lnTo>
                        <a:pt x="10083" y="13559"/>
                      </a:lnTo>
                      <a:cubicBezTo>
                        <a:pt x="10259" y="13567"/>
                        <a:pt x="10439" y="13571"/>
                        <a:pt x="10619" y="13571"/>
                      </a:cubicBezTo>
                      <a:cubicBezTo>
                        <a:pt x="10799" y="13571"/>
                        <a:pt x="10980" y="13567"/>
                        <a:pt x="11156" y="13559"/>
                      </a:cubicBezTo>
                      <a:cubicBezTo>
                        <a:pt x="11558" y="13543"/>
                        <a:pt x="11960" y="13511"/>
                        <a:pt x="12362" y="13447"/>
                      </a:cubicBezTo>
                      <a:cubicBezTo>
                        <a:pt x="12548" y="13413"/>
                        <a:pt x="12749" y="13382"/>
                        <a:pt x="12915" y="13317"/>
                      </a:cubicBezTo>
                      <a:cubicBezTo>
                        <a:pt x="12948" y="13302"/>
                        <a:pt x="12982" y="13285"/>
                        <a:pt x="13015" y="13253"/>
                      </a:cubicBezTo>
                      <a:cubicBezTo>
                        <a:pt x="13053" y="13277"/>
                        <a:pt x="13099" y="13292"/>
                        <a:pt x="13141" y="13292"/>
                      </a:cubicBezTo>
                      <a:cubicBezTo>
                        <a:pt x="13156" y="13292"/>
                        <a:pt x="13170" y="13290"/>
                        <a:pt x="13183" y="13286"/>
                      </a:cubicBezTo>
                      <a:lnTo>
                        <a:pt x="13183" y="13286"/>
                      </a:lnTo>
                      <a:cubicBezTo>
                        <a:pt x="13117" y="13333"/>
                        <a:pt x="13066" y="13399"/>
                        <a:pt x="13033" y="13479"/>
                      </a:cubicBezTo>
                      <a:cubicBezTo>
                        <a:pt x="12999" y="13543"/>
                        <a:pt x="13050" y="13607"/>
                        <a:pt x="13117" y="13623"/>
                      </a:cubicBezTo>
                      <a:cubicBezTo>
                        <a:pt x="13318" y="13670"/>
                        <a:pt x="13518" y="13638"/>
                        <a:pt x="13736" y="13702"/>
                      </a:cubicBezTo>
                      <a:cubicBezTo>
                        <a:pt x="13758" y="13710"/>
                        <a:pt x="13780" y="13713"/>
                        <a:pt x="13800" y="13713"/>
                      </a:cubicBezTo>
                      <a:cubicBezTo>
                        <a:pt x="14001" y="13713"/>
                        <a:pt x="14131" y="13386"/>
                        <a:pt x="13904" y="13285"/>
                      </a:cubicBezTo>
                      <a:cubicBezTo>
                        <a:pt x="13793" y="13237"/>
                        <a:pt x="13658" y="13206"/>
                        <a:pt x="13525" y="13206"/>
                      </a:cubicBezTo>
                      <a:cubicBezTo>
                        <a:pt x="13435" y="13206"/>
                        <a:pt x="13347" y="13220"/>
                        <a:pt x="13266" y="13252"/>
                      </a:cubicBezTo>
                      <a:cubicBezTo>
                        <a:pt x="13366" y="13172"/>
                        <a:pt x="13433" y="13108"/>
                        <a:pt x="13517" y="12995"/>
                      </a:cubicBezTo>
                      <a:cubicBezTo>
                        <a:pt x="13567" y="12915"/>
                        <a:pt x="13634" y="12818"/>
                        <a:pt x="13684" y="12739"/>
                      </a:cubicBezTo>
                      <a:cubicBezTo>
                        <a:pt x="13785" y="12529"/>
                        <a:pt x="13884" y="12321"/>
                        <a:pt x="13953" y="12111"/>
                      </a:cubicBezTo>
                      <a:cubicBezTo>
                        <a:pt x="14003" y="11919"/>
                        <a:pt x="14036" y="11742"/>
                        <a:pt x="14053" y="11548"/>
                      </a:cubicBezTo>
                      <a:close/>
                      <a:moveTo>
                        <a:pt x="14391" y="21985"/>
                      </a:moveTo>
                      <a:lnTo>
                        <a:pt x="14391" y="21985"/>
                      </a:lnTo>
                      <a:cubicBezTo>
                        <a:pt x="14358" y="22372"/>
                        <a:pt x="14272" y="22757"/>
                        <a:pt x="14173" y="23128"/>
                      </a:cubicBezTo>
                      <a:cubicBezTo>
                        <a:pt x="14106" y="23352"/>
                        <a:pt x="14024" y="23560"/>
                        <a:pt x="13922" y="23772"/>
                      </a:cubicBezTo>
                      <a:cubicBezTo>
                        <a:pt x="13888" y="23866"/>
                        <a:pt x="13838" y="23979"/>
                        <a:pt x="13770" y="24073"/>
                      </a:cubicBezTo>
                      <a:cubicBezTo>
                        <a:pt x="13770" y="24073"/>
                        <a:pt x="13770" y="24089"/>
                        <a:pt x="13753" y="24106"/>
                      </a:cubicBezTo>
                      <a:cubicBezTo>
                        <a:pt x="13739" y="24090"/>
                        <a:pt x="13721" y="24090"/>
                        <a:pt x="13704" y="24090"/>
                      </a:cubicBezTo>
                      <a:cubicBezTo>
                        <a:pt x="13671" y="24075"/>
                        <a:pt x="13620" y="24060"/>
                        <a:pt x="13586" y="24044"/>
                      </a:cubicBezTo>
                      <a:lnTo>
                        <a:pt x="13569" y="24044"/>
                      </a:lnTo>
                      <a:cubicBezTo>
                        <a:pt x="13401" y="23931"/>
                        <a:pt x="13217" y="23770"/>
                        <a:pt x="13116" y="23576"/>
                      </a:cubicBezTo>
                      <a:cubicBezTo>
                        <a:pt x="13015" y="23366"/>
                        <a:pt x="13033" y="23125"/>
                        <a:pt x="13015" y="22901"/>
                      </a:cubicBezTo>
                      <a:cubicBezTo>
                        <a:pt x="13015" y="22821"/>
                        <a:pt x="13033" y="22692"/>
                        <a:pt x="13015" y="22580"/>
                      </a:cubicBezTo>
                      <a:cubicBezTo>
                        <a:pt x="13384" y="22467"/>
                        <a:pt x="13753" y="22324"/>
                        <a:pt x="14106" y="22145"/>
                      </a:cubicBezTo>
                      <a:cubicBezTo>
                        <a:pt x="14190" y="22098"/>
                        <a:pt x="14291" y="22034"/>
                        <a:pt x="14391" y="21985"/>
                      </a:cubicBezTo>
                      <a:close/>
                      <a:moveTo>
                        <a:pt x="9191" y="22787"/>
                      </a:moveTo>
                      <a:cubicBezTo>
                        <a:pt x="9208" y="22787"/>
                        <a:pt x="9225" y="22802"/>
                        <a:pt x="9243" y="22802"/>
                      </a:cubicBezTo>
                      <a:cubicBezTo>
                        <a:pt x="9377" y="22897"/>
                        <a:pt x="9528" y="22963"/>
                        <a:pt x="9679" y="23027"/>
                      </a:cubicBezTo>
                      <a:cubicBezTo>
                        <a:pt x="9999" y="23172"/>
                        <a:pt x="10317" y="23268"/>
                        <a:pt x="10651" y="23317"/>
                      </a:cubicBezTo>
                      <a:cubicBezTo>
                        <a:pt x="10868" y="23348"/>
                        <a:pt x="11091" y="23366"/>
                        <a:pt x="11313" y="23366"/>
                      </a:cubicBezTo>
                      <a:cubicBezTo>
                        <a:pt x="11434" y="23366"/>
                        <a:pt x="11555" y="23360"/>
                        <a:pt x="11674" y="23349"/>
                      </a:cubicBezTo>
                      <a:cubicBezTo>
                        <a:pt x="11842" y="23332"/>
                        <a:pt x="12025" y="23317"/>
                        <a:pt x="12193" y="23268"/>
                      </a:cubicBezTo>
                      <a:cubicBezTo>
                        <a:pt x="12293" y="23252"/>
                        <a:pt x="12394" y="23235"/>
                        <a:pt x="12495" y="23204"/>
                      </a:cubicBezTo>
                      <a:cubicBezTo>
                        <a:pt x="12512" y="23445"/>
                        <a:pt x="12561" y="23703"/>
                        <a:pt x="12679" y="23912"/>
                      </a:cubicBezTo>
                      <a:cubicBezTo>
                        <a:pt x="12829" y="24153"/>
                        <a:pt x="13048" y="24330"/>
                        <a:pt x="13299" y="24443"/>
                      </a:cubicBezTo>
                      <a:cubicBezTo>
                        <a:pt x="13383" y="24476"/>
                        <a:pt x="13483" y="24509"/>
                        <a:pt x="13585" y="24540"/>
                      </a:cubicBezTo>
                      <a:cubicBezTo>
                        <a:pt x="13668" y="24586"/>
                        <a:pt x="13769" y="24620"/>
                        <a:pt x="13870" y="24651"/>
                      </a:cubicBezTo>
                      <a:cubicBezTo>
                        <a:pt x="13802" y="24876"/>
                        <a:pt x="13768" y="25119"/>
                        <a:pt x="13701" y="25343"/>
                      </a:cubicBezTo>
                      <a:cubicBezTo>
                        <a:pt x="13599" y="25616"/>
                        <a:pt x="13516" y="25857"/>
                        <a:pt x="13366" y="26115"/>
                      </a:cubicBezTo>
                      <a:cubicBezTo>
                        <a:pt x="13115" y="26533"/>
                        <a:pt x="12746" y="26887"/>
                        <a:pt x="12225" y="26984"/>
                      </a:cubicBezTo>
                      <a:cubicBezTo>
                        <a:pt x="12132" y="27000"/>
                        <a:pt x="12038" y="27007"/>
                        <a:pt x="11943" y="27007"/>
                      </a:cubicBezTo>
                      <a:cubicBezTo>
                        <a:pt x="11459" y="27007"/>
                        <a:pt x="10965" y="26818"/>
                        <a:pt x="10531" y="26630"/>
                      </a:cubicBezTo>
                      <a:cubicBezTo>
                        <a:pt x="10011" y="26388"/>
                        <a:pt x="9525" y="26115"/>
                        <a:pt x="9057" y="25794"/>
                      </a:cubicBezTo>
                      <a:cubicBezTo>
                        <a:pt x="8806" y="25616"/>
                        <a:pt x="8553" y="25408"/>
                        <a:pt x="8319" y="25199"/>
                      </a:cubicBezTo>
                      <a:cubicBezTo>
                        <a:pt x="8202" y="25102"/>
                        <a:pt x="8101" y="24989"/>
                        <a:pt x="7982" y="24893"/>
                      </a:cubicBezTo>
                      <a:cubicBezTo>
                        <a:pt x="7933" y="24828"/>
                        <a:pt x="7866" y="24763"/>
                        <a:pt x="7815" y="24699"/>
                      </a:cubicBezTo>
                      <a:cubicBezTo>
                        <a:pt x="7815" y="24683"/>
                        <a:pt x="7832" y="24683"/>
                        <a:pt x="7849" y="24683"/>
                      </a:cubicBezTo>
                      <a:cubicBezTo>
                        <a:pt x="7899" y="24651"/>
                        <a:pt x="7950" y="24604"/>
                        <a:pt x="7999" y="24572"/>
                      </a:cubicBezTo>
                      <a:cubicBezTo>
                        <a:pt x="8051" y="24556"/>
                        <a:pt x="8084" y="24539"/>
                        <a:pt x="8118" y="24523"/>
                      </a:cubicBezTo>
                      <a:cubicBezTo>
                        <a:pt x="8420" y="24380"/>
                        <a:pt x="8689" y="24155"/>
                        <a:pt x="8891" y="23898"/>
                      </a:cubicBezTo>
                      <a:cubicBezTo>
                        <a:pt x="9092" y="23623"/>
                        <a:pt x="9191" y="23318"/>
                        <a:pt x="9208" y="22995"/>
                      </a:cubicBezTo>
                      <a:cubicBezTo>
                        <a:pt x="9208" y="22932"/>
                        <a:pt x="9208" y="22851"/>
                        <a:pt x="9191" y="22787"/>
                      </a:cubicBezTo>
                      <a:close/>
                      <a:moveTo>
                        <a:pt x="10287" y="7031"/>
                      </a:moveTo>
                      <a:cubicBezTo>
                        <a:pt x="10723" y="7031"/>
                        <a:pt x="11160" y="7064"/>
                        <a:pt x="11590" y="7136"/>
                      </a:cubicBezTo>
                      <a:cubicBezTo>
                        <a:pt x="12445" y="7265"/>
                        <a:pt x="13383" y="7523"/>
                        <a:pt x="14021" y="8102"/>
                      </a:cubicBezTo>
                      <a:cubicBezTo>
                        <a:pt x="14171" y="8246"/>
                        <a:pt x="14289" y="8424"/>
                        <a:pt x="14408" y="8617"/>
                      </a:cubicBezTo>
                      <a:cubicBezTo>
                        <a:pt x="14434" y="8659"/>
                        <a:pt x="14484" y="8679"/>
                        <a:pt x="14535" y="8679"/>
                      </a:cubicBezTo>
                      <a:cubicBezTo>
                        <a:pt x="14581" y="8679"/>
                        <a:pt x="14627" y="8663"/>
                        <a:pt x="14659" y="8633"/>
                      </a:cubicBezTo>
                      <a:cubicBezTo>
                        <a:pt x="15514" y="9308"/>
                        <a:pt x="16202" y="10161"/>
                        <a:pt x="16705" y="11110"/>
                      </a:cubicBezTo>
                      <a:cubicBezTo>
                        <a:pt x="17275" y="12221"/>
                        <a:pt x="17595" y="13425"/>
                        <a:pt x="17811" y="14633"/>
                      </a:cubicBezTo>
                      <a:cubicBezTo>
                        <a:pt x="18264" y="17191"/>
                        <a:pt x="18481" y="19811"/>
                        <a:pt x="17979" y="22370"/>
                      </a:cubicBezTo>
                      <a:cubicBezTo>
                        <a:pt x="17863" y="23028"/>
                        <a:pt x="17677" y="23672"/>
                        <a:pt x="17443" y="24300"/>
                      </a:cubicBezTo>
                      <a:cubicBezTo>
                        <a:pt x="17310" y="24606"/>
                        <a:pt x="17175" y="24913"/>
                        <a:pt x="17024" y="25217"/>
                      </a:cubicBezTo>
                      <a:cubicBezTo>
                        <a:pt x="16923" y="25394"/>
                        <a:pt x="16807" y="25571"/>
                        <a:pt x="16705" y="25749"/>
                      </a:cubicBezTo>
                      <a:cubicBezTo>
                        <a:pt x="16705" y="25749"/>
                        <a:pt x="16688" y="25733"/>
                        <a:pt x="16671" y="25717"/>
                      </a:cubicBezTo>
                      <a:cubicBezTo>
                        <a:pt x="16604" y="25491"/>
                        <a:pt x="16370" y="25266"/>
                        <a:pt x="16234" y="25137"/>
                      </a:cubicBezTo>
                      <a:cubicBezTo>
                        <a:pt x="15966" y="24897"/>
                        <a:pt x="15664" y="24735"/>
                        <a:pt x="15330" y="24607"/>
                      </a:cubicBezTo>
                      <a:cubicBezTo>
                        <a:pt x="15279" y="24574"/>
                        <a:pt x="15229" y="24558"/>
                        <a:pt x="15162" y="24543"/>
                      </a:cubicBezTo>
                      <a:cubicBezTo>
                        <a:pt x="15296" y="24107"/>
                        <a:pt x="15379" y="23673"/>
                        <a:pt x="15413" y="23224"/>
                      </a:cubicBezTo>
                      <a:cubicBezTo>
                        <a:pt x="15413" y="23179"/>
                        <a:pt x="15372" y="23155"/>
                        <a:pt x="15333" y="23155"/>
                      </a:cubicBezTo>
                      <a:cubicBezTo>
                        <a:pt x="15301" y="23155"/>
                        <a:pt x="15270" y="23171"/>
                        <a:pt x="15262" y="23206"/>
                      </a:cubicBezTo>
                      <a:cubicBezTo>
                        <a:pt x="15178" y="23625"/>
                        <a:pt x="15060" y="24044"/>
                        <a:pt x="14944" y="24461"/>
                      </a:cubicBezTo>
                      <a:cubicBezTo>
                        <a:pt x="14709" y="24380"/>
                        <a:pt x="14474" y="24333"/>
                        <a:pt x="14255" y="24252"/>
                      </a:cubicBezTo>
                      <a:cubicBezTo>
                        <a:pt x="14139" y="24219"/>
                        <a:pt x="14037" y="24187"/>
                        <a:pt x="13938" y="24155"/>
                      </a:cubicBezTo>
                      <a:cubicBezTo>
                        <a:pt x="13938" y="24139"/>
                        <a:pt x="13938" y="24123"/>
                        <a:pt x="13955" y="24106"/>
                      </a:cubicBezTo>
                      <a:cubicBezTo>
                        <a:pt x="14004" y="24026"/>
                        <a:pt x="14037" y="23930"/>
                        <a:pt x="14089" y="23834"/>
                      </a:cubicBezTo>
                      <a:cubicBezTo>
                        <a:pt x="14189" y="23625"/>
                        <a:pt x="14272" y="23399"/>
                        <a:pt x="14324" y="23159"/>
                      </a:cubicBezTo>
                      <a:cubicBezTo>
                        <a:pt x="14391" y="22949"/>
                        <a:pt x="14441" y="22724"/>
                        <a:pt x="14458" y="22498"/>
                      </a:cubicBezTo>
                      <a:cubicBezTo>
                        <a:pt x="14492" y="22305"/>
                        <a:pt x="14492" y="22111"/>
                        <a:pt x="14492" y="21921"/>
                      </a:cubicBezTo>
                      <a:cubicBezTo>
                        <a:pt x="15213" y="21453"/>
                        <a:pt x="15833" y="20810"/>
                        <a:pt x="16169" y="20022"/>
                      </a:cubicBezTo>
                      <a:cubicBezTo>
                        <a:pt x="16421" y="19428"/>
                        <a:pt x="16488" y="18767"/>
                        <a:pt x="16437" y="18140"/>
                      </a:cubicBezTo>
                      <a:cubicBezTo>
                        <a:pt x="16403" y="17803"/>
                        <a:pt x="16335" y="17464"/>
                        <a:pt x="16251" y="17127"/>
                      </a:cubicBezTo>
                      <a:cubicBezTo>
                        <a:pt x="16234" y="17095"/>
                        <a:pt x="16219" y="17048"/>
                        <a:pt x="16219" y="17000"/>
                      </a:cubicBezTo>
                      <a:cubicBezTo>
                        <a:pt x="16185" y="16839"/>
                        <a:pt x="16151" y="16677"/>
                        <a:pt x="16135" y="16517"/>
                      </a:cubicBezTo>
                      <a:cubicBezTo>
                        <a:pt x="16219" y="16293"/>
                        <a:pt x="16202" y="16036"/>
                        <a:pt x="16152" y="15794"/>
                      </a:cubicBezTo>
                      <a:cubicBezTo>
                        <a:pt x="16135" y="15665"/>
                        <a:pt x="16102" y="15537"/>
                        <a:pt x="16067" y="15409"/>
                      </a:cubicBezTo>
                      <a:cubicBezTo>
                        <a:pt x="16000" y="15022"/>
                        <a:pt x="15917" y="14651"/>
                        <a:pt x="15782" y="14283"/>
                      </a:cubicBezTo>
                      <a:cubicBezTo>
                        <a:pt x="15547" y="13543"/>
                        <a:pt x="15212" y="12820"/>
                        <a:pt x="14811" y="12142"/>
                      </a:cubicBezTo>
                      <a:cubicBezTo>
                        <a:pt x="14575" y="11774"/>
                        <a:pt x="14306" y="11419"/>
                        <a:pt x="14007" y="11097"/>
                      </a:cubicBezTo>
                      <a:cubicBezTo>
                        <a:pt x="13989" y="11067"/>
                        <a:pt x="13972" y="11067"/>
                        <a:pt x="13939" y="11067"/>
                      </a:cubicBezTo>
                      <a:cubicBezTo>
                        <a:pt x="13917" y="11034"/>
                        <a:pt x="13889" y="11016"/>
                        <a:pt x="13853" y="11016"/>
                      </a:cubicBezTo>
                      <a:cubicBezTo>
                        <a:pt x="13833" y="11016"/>
                        <a:pt x="13812" y="11022"/>
                        <a:pt x="13788" y="11034"/>
                      </a:cubicBezTo>
                      <a:cubicBezTo>
                        <a:pt x="13653" y="11113"/>
                        <a:pt x="13637" y="11355"/>
                        <a:pt x="13603" y="11484"/>
                      </a:cubicBezTo>
                      <a:cubicBezTo>
                        <a:pt x="13569" y="11662"/>
                        <a:pt x="13535" y="11854"/>
                        <a:pt x="13468" y="12014"/>
                      </a:cubicBezTo>
                      <a:cubicBezTo>
                        <a:pt x="13417" y="12191"/>
                        <a:pt x="13335" y="12336"/>
                        <a:pt x="13250" y="12498"/>
                      </a:cubicBezTo>
                      <a:cubicBezTo>
                        <a:pt x="13166" y="12642"/>
                        <a:pt x="13066" y="12785"/>
                        <a:pt x="12982" y="12931"/>
                      </a:cubicBezTo>
                      <a:cubicBezTo>
                        <a:pt x="12933" y="12912"/>
                        <a:pt x="12873" y="12904"/>
                        <a:pt x="12808" y="12904"/>
                      </a:cubicBezTo>
                      <a:cubicBezTo>
                        <a:pt x="12762" y="12904"/>
                        <a:pt x="12713" y="12908"/>
                        <a:pt x="12663" y="12915"/>
                      </a:cubicBezTo>
                      <a:lnTo>
                        <a:pt x="12613" y="12915"/>
                      </a:lnTo>
                      <a:cubicBezTo>
                        <a:pt x="12630" y="12899"/>
                        <a:pt x="12630" y="12882"/>
                        <a:pt x="12647" y="12866"/>
                      </a:cubicBezTo>
                      <a:cubicBezTo>
                        <a:pt x="12697" y="12721"/>
                        <a:pt x="12749" y="12576"/>
                        <a:pt x="12764" y="12416"/>
                      </a:cubicBezTo>
                      <a:cubicBezTo>
                        <a:pt x="12832" y="12094"/>
                        <a:pt x="12799" y="11789"/>
                        <a:pt x="12749" y="11467"/>
                      </a:cubicBezTo>
                      <a:cubicBezTo>
                        <a:pt x="12742" y="11422"/>
                        <a:pt x="12709" y="11403"/>
                        <a:pt x="12672" y="11403"/>
                      </a:cubicBezTo>
                      <a:cubicBezTo>
                        <a:pt x="12617" y="11403"/>
                        <a:pt x="12554" y="11447"/>
                        <a:pt x="12564" y="11515"/>
                      </a:cubicBezTo>
                      <a:cubicBezTo>
                        <a:pt x="12613" y="11838"/>
                        <a:pt x="12531" y="12191"/>
                        <a:pt x="12412" y="12496"/>
                      </a:cubicBezTo>
                      <a:cubicBezTo>
                        <a:pt x="12395" y="12560"/>
                        <a:pt x="12246" y="12801"/>
                        <a:pt x="12211" y="12978"/>
                      </a:cubicBezTo>
                      <a:lnTo>
                        <a:pt x="12127" y="12978"/>
                      </a:lnTo>
                      <a:cubicBezTo>
                        <a:pt x="11757" y="13026"/>
                        <a:pt x="11389" y="13058"/>
                        <a:pt x="11019" y="13058"/>
                      </a:cubicBezTo>
                      <a:cubicBezTo>
                        <a:pt x="10912" y="13062"/>
                        <a:pt x="10806" y="13064"/>
                        <a:pt x="10701" y="13064"/>
                      </a:cubicBezTo>
                      <a:cubicBezTo>
                        <a:pt x="10444" y="13064"/>
                        <a:pt x="10191" y="13053"/>
                        <a:pt x="9930" y="13042"/>
                      </a:cubicBezTo>
                      <a:lnTo>
                        <a:pt x="9846" y="13042"/>
                      </a:lnTo>
                      <a:lnTo>
                        <a:pt x="9846" y="12784"/>
                      </a:lnTo>
                      <a:cubicBezTo>
                        <a:pt x="9863" y="12528"/>
                        <a:pt x="9796" y="12254"/>
                        <a:pt x="9730" y="12012"/>
                      </a:cubicBezTo>
                      <a:cubicBezTo>
                        <a:pt x="9716" y="11967"/>
                        <a:pt x="9683" y="11948"/>
                        <a:pt x="9649" y="11948"/>
                      </a:cubicBezTo>
                      <a:cubicBezTo>
                        <a:pt x="9601" y="11948"/>
                        <a:pt x="9552" y="11988"/>
                        <a:pt x="9562" y="12045"/>
                      </a:cubicBezTo>
                      <a:cubicBezTo>
                        <a:pt x="9612" y="12302"/>
                        <a:pt x="9595" y="12529"/>
                        <a:pt x="9579" y="12785"/>
                      </a:cubicBezTo>
                      <a:cubicBezTo>
                        <a:pt x="9579" y="12866"/>
                        <a:pt x="9562" y="12930"/>
                        <a:pt x="9545" y="13010"/>
                      </a:cubicBezTo>
                      <a:cubicBezTo>
                        <a:pt x="9496" y="13010"/>
                        <a:pt x="9444" y="12995"/>
                        <a:pt x="9377" y="12995"/>
                      </a:cubicBezTo>
                      <a:cubicBezTo>
                        <a:pt x="9309" y="12995"/>
                        <a:pt x="9243" y="12988"/>
                        <a:pt x="9176" y="12988"/>
                      </a:cubicBezTo>
                      <a:cubicBezTo>
                        <a:pt x="9142" y="12988"/>
                        <a:pt x="9109" y="12990"/>
                        <a:pt x="9075" y="12995"/>
                      </a:cubicBezTo>
                      <a:cubicBezTo>
                        <a:pt x="9058" y="12818"/>
                        <a:pt x="9025" y="12625"/>
                        <a:pt x="8990" y="12448"/>
                      </a:cubicBezTo>
                      <a:cubicBezTo>
                        <a:pt x="8975" y="12314"/>
                        <a:pt x="8973" y="11892"/>
                        <a:pt x="8762" y="11892"/>
                      </a:cubicBezTo>
                      <a:cubicBezTo>
                        <a:pt x="8745" y="11892"/>
                        <a:pt x="8726" y="11895"/>
                        <a:pt x="8705" y="11901"/>
                      </a:cubicBezTo>
                      <a:cubicBezTo>
                        <a:pt x="8654" y="11917"/>
                        <a:pt x="8621" y="11932"/>
                        <a:pt x="8604" y="11965"/>
                      </a:cubicBezTo>
                      <a:cubicBezTo>
                        <a:pt x="8487" y="12094"/>
                        <a:pt x="8369" y="12206"/>
                        <a:pt x="8284" y="12352"/>
                      </a:cubicBezTo>
                      <a:cubicBezTo>
                        <a:pt x="8185" y="12496"/>
                        <a:pt x="8101" y="12656"/>
                        <a:pt x="8032" y="12820"/>
                      </a:cubicBezTo>
                      <a:cubicBezTo>
                        <a:pt x="7982" y="12947"/>
                        <a:pt x="7933" y="13092"/>
                        <a:pt x="7883" y="13237"/>
                      </a:cubicBezTo>
                      <a:cubicBezTo>
                        <a:pt x="7849" y="13173"/>
                        <a:pt x="7815" y="13109"/>
                        <a:pt x="7799" y="13044"/>
                      </a:cubicBezTo>
                      <a:cubicBezTo>
                        <a:pt x="7697" y="12821"/>
                        <a:pt x="7682" y="12594"/>
                        <a:pt x="7648" y="12369"/>
                      </a:cubicBezTo>
                      <a:cubicBezTo>
                        <a:pt x="7632" y="12232"/>
                        <a:pt x="7531" y="12164"/>
                        <a:pt x="7430" y="12164"/>
                      </a:cubicBezTo>
                      <a:cubicBezTo>
                        <a:pt x="7329" y="12164"/>
                        <a:pt x="7228" y="12232"/>
                        <a:pt x="7211" y="12369"/>
                      </a:cubicBezTo>
                      <a:cubicBezTo>
                        <a:pt x="7160" y="12433"/>
                        <a:pt x="7076" y="12466"/>
                        <a:pt x="7011" y="12530"/>
                      </a:cubicBezTo>
                      <a:cubicBezTo>
                        <a:pt x="6943" y="12594"/>
                        <a:pt x="6876" y="12676"/>
                        <a:pt x="6825" y="12756"/>
                      </a:cubicBezTo>
                      <a:cubicBezTo>
                        <a:pt x="6707" y="12899"/>
                        <a:pt x="6607" y="13077"/>
                        <a:pt x="6522" y="13237"/>
                      </a:cubicBezTo>
                      <a:cubicBezTo>
                        <a:pt x="6355" y="13560"/>
                        <a:pt x="6203" y="13896"/>
                        <a:pt x="6087" y="14250"/>
                      </a:cubicBezTo>
                      <a:cubicBezTo>
                        <a:pt x="5869" y="14941"/>
                        <a:pt x="5768" y="15681"/>
                        <a:pt x="5802" y="16405"/>
                      </a:cubicBezTo>
                      <a:cubicBezTo>
                        <a:pt x="5802" y="16453"/>
                        <a:pt x="5802" y="16486"/>
                        <a:pt x="5819" y="16534"/>
                      </a:cubicBezTo>
                      <a:cubicBezTo>
                        <a:pt x="5786" y="16486"/>
                        <a:pt x="5768" y="16454"/>
                        <a:pt x="5735" y="16405"/>
                      </a:cubicBezTo>
                      <a:cubicBezTo>
                        <a:pt x="5568" y="16100"/>
                        <a:pt x="5433" y="15778"/>
                        <a:pt x="5334" y="15439"/>
                      </a:cubicBezTo>
                      <a:cubicBezTo>
                        <a:pt x="5133" y="14781"/>
                        <a:pt x="5066" y="14090"/>
                        <a:pt x="5148" y="13397"/>
                      </a:cubicBezTo>
                      <a:cubicBezTo>
                        <a:pt x="5148" y="13362"/>
                        <a:pt x="5124" y="13346"/>
                        <a:pt x="5100" y="13346"/>
                      </a:cubicBezTo>
                      <a:cubicBezTo>
                        <a:pt x="5078" y="13346"/>
                        <a:pt x="5056" y="13358"/>
                        <a:pt x="5049" y="13381"/>
                      </a:cubicBezTo>
                      <a:cubicBezTo>
                        <a:pt x="4863" y="14090"/>
                        <a:pt x="4863" y="14828"/>
                        <a:pt x="5065" y="15536"/>
                      </a:cubicBezTo>
                      <a:cubicBezTo>
                        <a:pt x="5165" y="15892"/>
                        <a:pt x="5300" y="16229"/>
                        <a:pt x="5483" y="16550"/>
                      </a:cubicBezTo>
                      <a:cubicBezTo>
                        <a:pt x="5585" y="16711"/>
                        <a:pt x="5686" y="16873"/>
                        <a:pt x="5803" y="17017"/>
                      </a:cubicBezTo>
                      <a:cubicBezTo>
                        <a:pt x="5820" y="17033"/>
                        <a:pt x="5837" y="17065"/>
                        <a:pt x="5854" y="17082"/>
                      </a:cubicBezTo>
                      <a:cubicBezTo>
                        <a:pt x="5552" y="16921"/>
                        <a:pt x="5267" y="16728"/>
                        <a:pt x="5033" y="16454"/>
                      </a:cubicBezTo>
                      <a:cubicBezTo>
                        <a:pt x="4865" y="16277"/>
                        <a:pt x="4713" y="16069"/>
                        <a:pt x="4597" y="15843"/>
                      </a:cubicBezTo>
                      <a:cubicBezTo>
                        <a:pt x="4530" y="15730"/>
                        <a:pt x="4480" y="15602"/>
                        <a:pt x="4412" y="15490"/>
                      </a:cubicBezTo>
                      <a:cubicBezTo>
                        <a:pt x="4363" y="15377"/>
                        <a:pt x="4296" y="15265"/>
                        <a:pt x="4245" y="15152"/>
                      </a:cubicBezTo>
                      <a:cubicBezTo>
                        <a:pt x="4233" y="15130"/>
                        <a:pt x="4215" y="15121"/>
                        <a:pt x="4196" y="15121"/>
                      </a:cubicBezTo>
                      <a:cubicBezTo>
                        <a:pt x="4160" y="15121"/>
                        <a:pt x="4121" y="15153"/>
                        <a:pt x="4110" y="15185"/>
                      </a:cubicBezTo>
                      <a:lnTo>
                        <a:pt x="4110" y="15200"/>
                      </a:lnTo>
                      <a:cubicBezTo>
                        <a:pt x="3980" y="15095"/>
                        <a:pt x="3792" y="15046"/>
                        <a:pt x="3608" y="15046"/>
                      </a:cubicBezTo>
                      <a:cubicBezTo>
                        <a:pt x="3509" y="15046"/>
                        <a:pt x="3410" y="15060"/>
                        <a:pt x="3322" y="15088"/>
                      </a:cubicBezTo>
                      <a:cubicBezTo>
                        <a:pt x="2869" y="15232"/>
                        <a:pt x="2568" y="15699"/>
                        <a:pt x="2451" y="16133"/>
                      </a:cubicBezTo>
                      <a:cubicBezTo>
                        <a:pt x="2199" y="17067"/>
                        <a:pt x="2670" y="18031"/>
                        <a:pt x="3474" y="18562"/>
                      </a:cubicBezTo>
                      <a:cubicBezTo>
                        <a:pt x="3692" y="18722"/>
                        <a:pt x="3942" y="18836"/>
                        <a:pt x="4195" y="18916"/>
                      </a:cubicBezTo>
                      <a:cubicBezTo>
                        <a:pt x="4342" y="18966"/>
                        <a:pt x="4571" y="19048"/>
                        <a:pt x="4777" y="19048"/>
                      </a:cubicBezTo>
                      <a:cubicBezTo>
                        <a:pt x="4832" y="19048"/>
                        <a:pt x="4884" y="19042"/>
                        <a:pt x="4934" y="19029"/>
                      </a:cubicBezTo>
                      <a:cubicBezTo>
                        <a:pt x="4985" y="19156"/>
                        <a:pt x="5051" y="19269"/>
                        <a:pt x="5134" y="19397"/>
                      </a:cubicBezTo>
                      <a:cubicBezTo>
                        <a:pt x="5219" y="19510"/>
                        <a:pt x="5285" y="19639"/>
                        <a:pt x="5352" y="19767"/>
                      </a:cubicBezTo>
                      <a:cubicBezTo>
                        <a:pt x="5419" y="20201"/>
                        <a:pt x="5722" y="20603"/>
                        <a:pt x="6040" y="20925"/>
                      </a:cubicBezTo>
                      <a:cubicBezTo>
                        <a:pt x="6391" y="21295"/>
                        <a:pt x="6828" y="21602"/>
                        <a:pt x="7281" y="21858"/>
                      </a:cubicBezTo>
                      <a:cubicBezTo>
                        <a:pt x="7683" y="22083"/>
                        <a:pt x="8119" y="22260"/>
                        <a:pt x="8556" y="22405"/>
                      </a:cubicBezTo>
                      <a:cubicBezTo>
                        <a:pt x="8589" y="22484"/>
                        <a:pt x="8606" y="22565"/>
                        <a:pt x="8640" y="22646"/>
                      </a:cubicBezTo>
                      <a:cubicBezTo>
                        <a:pt x="8675" y="22759"/>
                        <a:pt x="8675" y="22872"/>
                        <a:pt x="8675" y="23000"/>
                      </a:cubicBezTo>
                      <a:cubicBezTo>
                        <a:pt x="8675" y="23226"/>
                        <a:pt x="8590" y="23482"/>
                        <a:pt x="8456" y="23676"/>
                      </a:cubicBezTo>
                      <a:cubicBezTo>
                        <a:pt x="8305" y="23885"/>
                        <a:pt x="8088" y="24030"/>
                        <a:pt x="7853" y="24158"/>
                      </a:cubicBezTo>
                      <a:cubicBezTo>
                        <a:pt x="7736" y="24221"/>
                        <a:pt x="7620" y="24271"/>
                        <a:pt x="7484" y="24318"/>
                      </a:cubicBezTo>
                      <a:cubicBezTo>
                        <a:pt x="7451" y="24336"/>
                        <a:pt x="7415" y="24352"/>
                        <a:pt x="7382" y="24367"/>
                      </a:cubicBezTo>
                      <a:cubicBezTo>
                        <a:pt x="7249" y="24383"/>
                        <a:pt x="7114" y="24415"/>
                        <a:pt x="6981" y="24447"/>
                      </a:cubicBezTo>
                      <a:cubicBezTo>
                        <a:pt x="6477" y="23740"/>
                        <a:pt x="6125" y="22952"/>
                        <a:pt x="5940" y="22115"/>
                      </a:cubicBezTo>
                      <a:cubicBezTo>
                        <a:pt x="5933" y="22083"/>
                        <a:pt x="5910" y="22068"/>
                        <a:pt x="5885" y="22068"/>
                      </a:cubicBezTo>
                      <a:cubicBezTo>
                        <a:pt x="5848" y="22068"/>
                        <a:pt x="5806" y="22099"/>
                        <a:pt x="5806" y="22148"/>
                      </a:cubicBezTo>
                      <a:cubicBezTo>
                        <a:pt x="5940" y="23000"/>
                        <a:pt x="6275" y="23788"/>
                        <a:pt x="6761" y="24497"/>
                      </a:cubicBezTo>
                      <a:cubicBezTo>
                        <a:pt x="6745" y="24512"/>
                        <a:pt x="6711" y="24512"/>
                        <a:pt x="6676" y="24512"/>
                      </a:cubicBezTo>
                      <a:cubicBezTo>
                        <a:pt x="6259" y="24625"/>
                        <a:pt x="5821" y="24738"/>
                        <a:pt x="5402" y="24866"/>
                      </a:cubicBezTo>
                      <a:cubicBezTo>
                        <a:pt x="5236" y="24900"/>
                        <a:pt x="5067" y="24965"/>
                        <a:pt x="4918" y="25012"/>
                      </a:cubicBezTo>
                      <a:cubicBezTo>
                        <a:pt x="4866" y="24915"/>
                        <a:pt x="4799" y="24835"/>
                        <a:pt x="4749" y="24738"/>
                      </a:cubicBezTo>
                      <a:cubicBezTo>
                        <a:pt x="4666" y="24561"/>
                        <a:pt x="4565" y="24383"/>
                        <a:pt x="4498" y="24208"/>
                      </a:cubicBezTo>
                      <a:cubicBezTo>
                        <a:pt x="4330" y="23838"/>
                        <a:pt x="4196" y="23468"/>
                        <a:pt x="4079" y="23098"/>
                      </a:cubicBezTo>
                      <a:cubicBezTo>
                        <a:pt x="3846" y="22342"/>
                        <a:pt x="3711" y="21539"/>
                        <a:pt x="3660" y="20766"/>
                      </a:cubicBezTo>
                      <a:cubicBezTo>
                        <a:pt x="3660" y="20734"/>
                        <a:pt x="3635" y="20718"/>
                        <a:pt x="3609" y="20718"/>
                      </a:cubicBezTo>
                      <a:cubicBezTo>
                        <a:pt x="3584" y="20718"/>
                        <a:pt x="3559" y="20734"/>
                        <a:pt x="3559" y="20766"/>
                      </a:cubicBezTo>
                      <a:cubicBezTo>
                        <a:pt x="3542" y="21570"/>
                        <a:pt x="3643" y="22374"/>
                        <a:pt x="3861" y="23147"/>
                      </a:cubicBezTo>
                      <a:cubicBezTo>
                        <a:pt x="3979" y="23531"/>
                        <a:pt x="4112" y="23902"/>
                        <a:pt x="4280" y="24272"/>
                      </a:cubicBezTo>
                      <a:cubicBezTo>
                        <a:pt x="4364" y="24448"/>
                        <a:pt x="4449" y="24642"/>
                        <a:pt x="4548" y="24819"/>
                      </a:cubicBezTo>
                      <a:cubicBezTo>
                        <a:pt x="4598" y="24916"/>
                        <a:pt x="4648" y="25012"/>
                        <a:pt x="4700" y="25093"/>
                      </a:cubicBezTo>
                      <a:cubicBezTo>
                        <a:pt x="4565" y="25142"/>
                        <a:pt x="4449" y="25206"/>
                        <a:pt x="4330" y="25254"/>
                      </a:cubicBezTo>
                      <a:cubicBezTo>
                        <a:pt x="4062" y="25400"/>
                        <a:pt x="3559" y="25704"/>
                        <a:pt x="3608" y="26043"/>
                      </a:cubicBezTo>
                      <a:cubicBezTo>
                        <a:pt x="3608" y="26058"/>
                        <a:pt x="3625" y="26075"/>
                        <a:pt x="3625" y="26090"/>
                      </a:cubicBezTo>
                      <a:cubicBezTo>
                        <a:pt x="3542" y="26235"/>
                        <a:pt x="3475" y="26396"/>
                        <a:pt x="3390" y="26540"/>
                      </a:cubicBezTo>
                      <a:cubicBezTo>
                        <a:pt x="3173" y="26975"/>
                        <a:pt x="2989" y="27392"/>
                        <a:pt x="2787" y="27828"/>
                      </a:cubicBezTo>
                      <a:cubicBezTo>
                        <a:pt x="2738" y="27973"/>
                        <a:pt x="2671" y="28134"/>
                        <a:pt x="2603" y="28278"/>
                      </a:cubicBezTo>
                      <a:cubicBezTo>
                        <a:pt x="2420" y="28278"/>
                        <a:pt x="2234" y="28310"/>
                        <a:pt x="2050" y="28375"/>
                      </a:cubicBezTo>
                      <a:cubicBezTo>
                        <a:pt x="1781" y="27388"/>
                        <a:pt x="1512" y="26407"/>
                        <a:pt x="1295" y="25426"/>
                      </a:cubicBezTo>
                      <a:cubicBezTo>
                        <a:pt x="1076" y="24333"/>
                        <a:pt x="926" y="23238"/>
                        <a:pt x="824" y="22145"/>
                      </a:cubicBezTo>
                      <a:cubicBezTo>
                        <a:pt x="641" y="19958"/>
                        <a:pt x="691" y="17707"/>
                        <a:pt x="1126" y="15534"/>
                      </a:cubicBezTo>
                      <a:cubicBezTo>
                        <a:pt x="1529" y="13539"/>
                        <a:pt x="2300" y="11578"/>
                        <a:pt x="3676" y="10001"/>
                      </a:cubicBezTo>
                      <a:cubicBezTo>
                        <a:pt x="4313" y="9278"/>
                        <a:pt x="5051" y="8651"/>
                        <a:pt x="5905" y="8167"/>
                      </a:cubicBezTo>
                      <a:cubicBezTo>
                        <a:pt x="6778" y="7684"/>
                        <a:pt x="7716" y="7346"/>
                        <a:pt x="8705" y="7169"/>
                      </a:cubicBezTo>
                      <a:cubicBezTo>
                        <a:pt x="9221" y="7081"/>
                        <a:pt x="9753" y="7031"/>
                        <a:pt x="10287" y="7031"/>
                      </a:cubicBezTo>
                      <a:close/>
                      <a:moveTo>
                        <a:pt x="18500" y="29094"/>
                      </a:moveTo>
                      <a:lnTo>
                        <a:pt x="18500" y="29094"/>
                      </a:lnTo>
                      <a:cubicBezTo>
                        <a:pt x="18566" y="29110"/>
                        <a:pt x="18651" y="29110"/>
                        <a:pt x="18718" y="29125"/>
                      </a:cubicBezTo>
                      <a:cubicBezTo>
                        <a:pt x="18902" y="29174"/>
                        <a:pt x="19085" y="29254"/>
                        <a:pt x="19271" y="29317"/>
                      </a:cubicBezTo>
                      <a:cubicBezTo>
                        <a:pt x="19220" y="29752"/>
                        <a:pt x="19170" y="30188"/>
                        <a:pt x="19120" y="30621"/>
                      </a:cubicBezTo>
                      <a:cubicBezTo>
                        <a:pt x="18919" y="30121"/>
                        <a:pt x="18718" y="29640"/>
                        <a:pt x="18517" y="29158"/>
                      </a:cubicBezTo>
                      <a:cubicBezTo>
                        <a:pt x="18517" y="29141"/>
                        <a:pt x="18500" y="29110"/>
                        <a:pt x="18500" y="29094"/>
                      </a:cubicBezTo>
                      <a:close/>
                      <a:moveTo>
                        <a:pt x="2666" y="28876"/>
                      </a:moveTo>
                      <a:cubicBezTo>
                        <a:pt x="2707" y="28876"/>
                        <a:pt x="2748" y="28878"/>
                        <a:pt x="2787" y="28883"/>
                      </a:cubicBezTo>
                      <a:cubicBezTo>
                        <a:pt x="2838" y="28899"/>
                        <a:pt x="2872" y="28899"/>
                        <a:pt x="2906" y="28914"/>
                      </a:cubicBezTo>
                      <a:cubicBezTo>
                        <a:pt x="3191" y="28963"/>
                        <a:pt x="3426" y="29093"/>
                        <a:pt x="3575" y="29333"/>
                      </a:cubicBezTo>
                      <a:cubicBezTo>
                        <a:pt x="3744" y="29558"/>
                        <a:pt x="3811" y="29832"/>
                        <a:pt x="3811" y="30121"/>
                      </a:cubicBezTo>
                      <a:cubicBezTo>
                        <a:pt x="3694" y="30056"/>
                        <a:pt x="3558" y="30025"/>
                        <a:pt x="3459" y="29994"/>
                      </a:cubicBezTo>
                      <a:cubicBezTo>
                        <a:pt x="3241" y="29929"/>
                        <a:pt x="3024" y="29897"/>
                        <a:pt x="2787" y="29897"/>
                      </a:cubicBezTo>
                      <a:cubicBezTo>
                        <a:pt x="2688" y="29897"/>
                        <a:pt x="2688" y="30025"/>
                        <a:pt x="2771" y="30058"/>
                      </a:cubicBezTo>
                      <a:cubicBezTo>
                        <a:pt x="2973" y="30123"/>
                        <a:pt x="3158" y="30188"/>
                        <a:pt x="3359" y="30267"/>
                      </a:cubicBezTo>
                      <a:cubicBezTo>
                        <a:pt x="3442" y="30299"/>
                        <a:pt x="3543" y="30331"/>
                        <a:pt x="3627" y="30379"/>
                      </a:cubicBezTo>
                      <a:cubicBezTo>
                        <a:pt x="3695" y="30412"/>
                        <a:pt x="3745" y="30444"/>
                        <a:pt x="3795" y="30459"/>
                      </a:cubicBezTo>
                      <a:cubicBezTo>
                        <a:pt x="3779" y="30702"/>
                        <a:pt x="3712" y="30959"/>
                        <a:pt x="3627" y="31199"/>
                      </a:cubicBezTo>
                      <a:cubicBezTo>
                        <a:pt x="3543" y="31135"/>
                        <a:pt x="3426" y="31086"/>
                        <a:pt x="3341" y="31054"/>
                      </a:cubicBezTo>
                      <a:cubicBezTo>
                        <a:pt x="3228" y="31009"/>
                        <a:pt x="3103" y="30979"/>
                        <a:pt x="2980" y="30979"/>
                      </a:cubicBezTo>
                      <a:cubicBezTo>
                        <a:pt x="2886" y="30979"/>
                        <a:pt x="2792" y="30996"/>
                        <a:pt x="2705" y="31038"/>
                      </a:cubicBezTo>
                      <a:cubicBezTo>
                        <a:pt x="2588" y="31085"/>
                        <a:pt x="2638" y="31246"/>
                        <a:pt x="2739" y="31279"/>
                      </a:cubicBezTo>
                      <a:cubicBezTo>
                        <a:pt x="2890" y="31312"/>
                        <a:pt x="3039" y="31327"/>
                        <a:pt x="3192" y="31392"/>
                      </a:cubicBezTo>
                      <a:cubicBezTo>
                        <a:pt x="3294" y="31440"/>
                        <a:pt x="3378" y="31537"/>
                        <a:pt x="3477" y="31601"/>
                      </a:cubicBezTo>
                      <a:cubicBezTo>
                        <a:pt x="3378" y="31793"/>
                        <a:pt x="3259" y="31986"/>
                        <a:pt x="3108" y="32147"/>
                      </a:cubicBezTo>
                      <a:cubicBezTo>
                        <a:pt x="2953" y="32015"/>
                        <a:pt x="2699" y="31935"/>
                        <a:pt x="2503" y="31935"/>
                      </a:cubicBezTo>
                      <a:cubicBezTo>
                        <a:pt x="2486" y="31935"/>
                        <a:pt x="2470" y="31936"/>
                        <a:pt x="2454" y="31937"/>
                      </a:cubicBezTo>
                      <a:cubicBezTo>
                        <a:pt x="2335" y="31953"/>
                        <a:pt x="2268" y="32116"/>
                        <a:pt x="2387" y="32196"/>
                      </a:cubicBezTo>
                      <a:cubicBezTo>
                        <a:pt x="2488" y="32244"/>
                        <a:pt x="2605" y="32276"/>
                        <a:pt x="2706" y="32340"/>
                      </a:cubicBezTo>
                      <a:cubicBezTo>
                        <a:pt x="2740" y="32357"/>
                        <a:pt x="2773" y="32373"/>
                        <a:pt x="2808" y="32388"/>
                      </a:cubicBezTo>
                      <a:cubicBezTo>
                        <a:pt x="2775" y="32404"/>
                        <a:pt x="2757" y="32404"/>
                        <a:pt x="2740" y="32421"/>
                      </a:cubicBezTo>
                      <a:cubicBezTo>
                        <a:pt x="2613" y="32488"/>
                        <a:pt x="2474" y="32521"/>
                        <a:pt x="2334" y="32521"/>
                      </a:cubicBezTo>
                      <a:cubicBezTo>
                        <a:pt x="2308" y="32521"/>
                        <a:pt x="2281" y="32520"/>
                        <a:pt x="2254" y="32518"/>
                      </a:cubicBezTo>
                      <a:cubicBezTo>
                        <a:pt x="2137" y="32518"/>
                        <a:pt x="2004" y="32454"/>
                        <a:pt x="1869" y="32388"/>
                      </a:cubicBezTo>
                      <a:lnTo>
                        <a:pt x="1852" y="32388"/>
                      </a:lnTo>
                      <a:cubicBezTo>
                        <a:pt x="1684" y="32293"/>
                        <a:pt x="1533" y="32164"/>
                        <a:pt x="1433" y="32019"/>
                      </a:cubicBezTo>
                      <a:cubicBezTo>
                        <a:pt x="1310" y="31876"/>
                        <a:pt x="1227" y="31714"/>
                        <a:pt x="1177" y="31522"/>
                      </a:cubicBezTo>
                      <a:cubicBezTo>
                        <a:pt x="1092" y="31279"/>
                        <a:pt x="1092" y="31040"/>
                        <a:pt x="1075" y="30781"/>
                      </a:cubicBezTo>
                      <a:cubicBezTo>
                        <a:pt x="1075" y="30588"/>
                        <a:pt x="1108" y="30395"/>
                        <a:pt x="1126" y="30217"/>
                      </a:cubicBezTo>
                      <a:cubicBezTo>
                        <a:pt x="1244" y="29767"/>
                        <a:pt x="1462" y="29349"/>
                        <a:pt x="1866" y="29093"/>
                      </a:cubicBezTo>
                      <a:cubicBezTo>
                        <a:pt x="1883" y="29093"/>
                        <a:pt x="1883" y="29077"/>
                        <a:pt x="1897" y="29077"/>
                      </a:cubicBezTo>
                      <a:cubicBezTo>
                        <a:pt x="2016" y="29011"/>
                        <a:pt x="2134" y="28964"/>
                        <a:pt x="2267" y="28931"/>
                      </a:cubicBezTo>
                      <a:cubicBezTo>
                        <a:pt x="2300" y="28914"/>
                        <a:pt x="2334" y="28914"/>
                        <a:pt x="2369" y="28899"/>
                      </a:cubicBezTo>
                      <a:cubicBezTo>
                        <a:pt x="2464" y="28888"/>
                        <a:pt x="2567" y="28876"/>
                        <a:pt x="2666" y="28876"/>
                      </a:cubicBezTo>
                      <a:close/>
                      <a:moveTo>
                        <a:pt x="18969" y="33209"/>
                      </a:moveTo>
                      <a:cubicBezTo>
                        <a:pt x="19019" y="33465"/>
                        <a:pt x="19085" y="33724"/>
                        <a:pt x="19137" y="33982"/>
                      </a:cubicBezTo>
                      <a:cubicBezTo>
                        <a:pt x="19170" y="34159"/>
                        <a:pt x="19204" y="34320"/>
                        <a:pt x="19237" y="34479"/>
                      </a:cubicBezTo>
                      <a:cubicBezTo>
                        <a:pt x="19254" y="34593"/>
                        <a:pt x="19270" y="34690"/>
                        <a:pt x="19287" y="34802"/>
                      </a:cubicBezTo>
                      <a:cubicBezTo>
                        <a:pt x="19321" y="34946"/>
                        <a:pt x="19321" y="35093"/>
                        <a:pt x="19370" y="35237"/>
                      </a:cubicBezTo>
                      <a:cubicBezTo>
                        <a:pt x="19370" y="35253"/>
                        <a:pt x="19370" y="35269"/>
                        <a:pt x="19388" y="35301"/>
                      </a:cubicBezTo>
                      <a:cubicBezTo>
                        <a:pt x="19321" y="35301"/>
                        <a:pt x="19237" y="35317"/>
                        <a:pt x="19170" y="35317"/>
                      </a:cubicBezTo>
                      <a:lnTo>
                        <a:pt x="19120" y="35317"/>
                      </a:lnTo>
                      <a:cubicBezTo>
                        <a:pt x="18969" y="35333"/>
                        <a:pt x="18817" y="35333"/>
                        <a:pt x="18667" y="35350"/>
                      </a:cubicBezTo>
                      <a:cubicBezTo>
                        <a:pt x="18347" y="35367"/>
                        <a:pt x="18029" y="35382"/>
                        <a:pt x="17727" y="35414"/>
                      </a:cubicBezTo>
                      <a:cubicBezTo>
                        <a:pt x="17710" y="35268"/>
                        <a:pt x="17694" y="35124"/>
                        <a:pt x="17677" y="34963"/>
                      </a:cubicBezTo>
                      <a:cubicBezTo>
                        <a:pt x="17660" y="34899"/>
                        <a:pt x="17660" y="34834"/>
                        <a:pt x="17645" y="34770"/>
                      </a:cubicBezTo>
                      <a:cubicBezTo>
                        <a:pt x="17677" y="34754"/>
                        <a:pt x="17694" y="34737"/>
                        <a:pt x="17711" y="34722"/>
                      </a:cubicBezTo>
                      <a:cubicBezTo>
                        <a:pt x="18046" y="34449"/>
                        <a:pt x="18349" y="34142"/>
                        <a:pt x="18599" y="33805"/>
                      </a:cubicBezTo>
                      <a:cubicBezTo>
                        <a:pt x="18667" y="33695"/>
                        <a:pt x="18751" y="33581"/>
                        <a:pt x="18817" y="33468"/>
                      </a:cubicBezTo>
                      <a:cubicBezTo>
                        <a:pt x="18867" y="33403"/>
                        <a:pt x="18902" y="33339"/>
                        <a:pt x="18935" y="33275"/>
                      </a:cubicBezTo>
                      <a:cubicBezTo>
                        <a:pt x="18935" y="33258"/>
                        <a:pt x="18952" y="33226"/>
                        <a:pt x="18969" y="33209"/>
                      </a:cubicBezTo>
                      <a:close/>
                      <a:moveTo>
                        <a:pt x="5487" y="36685"/>
                      </a:moveTo>
                      <a:cubicBezTo>
                        <a:pt x="5519" y="36991"/>
                        <a:pt x="5570" y="37294"/>
                        <a:pt x="5587" y="37602"/>
                      </a:cubicBezTo>
                      <a:cubicBezTo>
                        <a:pt x="5504" y="37311"/>
                        <a:pt x="5487" y="36991"/>
                        <a:pt x="5487" y="36685"/>
                      </a:cubicBezTo>
                      <a:close/>
                      <a:moveTo>
                        <a:pt x="14224" y="24778"/>
                      </a:moveTo>
                      <a:cubicBezTo>
                        <a:pt x="14476" y="24858"/>
                        <a:pt x="14727" y="24939"/>
                        <a:pt x="14979" y="25020"/>
                      </a:cubicBezTo>
                      <a:cubicBezTo>
                        <a:pt x="15198" y="25100"/>
                        <a:pt x="15416" y="25197"/>
                        <a:pt x="15617" y="25326"/>
                      </a:cubicBezTo>
                      <a:cubicBezTo>
                        <a:pt x="15617" y="25341"/>
                        <a:pt x="15634" y="25341"/>
                        <a:pt x="15634" y="25359"/>
                      </a:cubicBezTo>
                      <a:cubicBezTo>
                        <a:pt x="16339" y="26034"/>
                        <a:pt x="16858" y="26838"/>
                        <a:pt x="17259" y="27706"/>
                      </a:cubicBezTo>
                      <a:cubicBezTo>
                        <a:pt x="17445" y="28075"/>
                        <a:pt x="17612" y="28446"/>
                        <a:pt x="17779" y="28817"/>
                      </a:cubicBezTo>
                      <a:cubicBezTo>
                        <a:pt x="17812" y="28912"/>
                        <a:pt x="17864" y="28993"/>
                        <a:pt x="17897" y="29090"/>
                      </a:cubicBezTo>
                      <a:cubicBezTo>
                        <a:pt x="18148" y="29670"/>
                        <a:pt x="18400" y="30247"/>
                        <a:pt x="18634" y="30827"/>
                      </a:cubicBezTo>
                      <a:cubicBezTo>
                        <a:pt x="18752" y="31132"/>
                        <a:pt x="18869" y="31455"/>
                        <a:pt x="18986" y="31759"/>
                      </a:cubicBezTo>
                      <a:cubicBezTo>
                        <a:pt x="18986" y="31856"/>
                        <a:pt x="18969" y="31969"/>
                        <a:pt x="18952" y="32065"/>
                      </a:cubicBezTo>
                      <a:cubicBezTo>
                        <a:pt x="18919" y="32097"/>
                        <a:pt x="18867" y="32146"/>
                        <a:pt x="18834" y="32177"/>
                      </a:cubicBezTo>
                      <a:cubicBezTo>
                        <a:pt x="18667" y="32306"/>
                        <a:pt x="18500" y="32433"/>
                        <a:pt x="18331" y="32563"/>
                      </a:cubicBezTo>
                      <a:cubicBezTo>
                        <a:pt x="18046" y="32773"/>
                        <a:pt x="17744" y="32981"/>
                        <a:pt x="17426" y="33174"/>
                      </a:cubicBezTo>
                      <a:cubicBezTo>
                        <a:pt x="17392" y="33030"/>
                        <a:pt x="17360" y="32901"/>
                        <a:pt x="17308" y="32756"/>
                      </a:cubicBezTo>
                      <a:cubicBezTo>
                        <a:pt x="17392" y="32676"/>
                        <a:pt x="17442" y="32595"/>
                        <a:pt x="17493" y="32515"/>
                      </a:cubicBezTo>
                      <a:cubicBezTo>
                        <a:pt x="17595" y="32322"/>
                        <a:pt x="17677" y="32129"/>
                        <a:pt x="17744" y="31935"/>
                      </a:cubicBezTo>
                      <a:cubicBezTo>
                        <a:pt x="17879" y="31548"/>
                        <a:pt x="17962" y="31131"/>
                        <a:pt x="17962" y="30728"/>
                      </a:cubicBezTo>
                      <a:cubicBezTo>
                        <a:pt x="17962" y="29973"/>
                        <a:pt x="17727" y="29153"/>
                        <a:pt x="17241" y="28542"/>
                      </a:cubicBezTo>
                      <a:cubicBezTo>
                        <a:pt x="17124" y="28381"/>
                        <a:pt x="16973" y="28219"/>
                        <a:pt x="16821" y="28074"/>
                      </a:cubicBezTo>
                      <a:lnTo>
                        <a:pt x="16569" y="27881"/>
                      </a:lnTo>
                      <a:cubicBezTo>
                        <a:pt x="16470" y="27800"/>
                        <a:pt x="16369" y="27769"/>
                        <a:pt x="16268" y="27704"/>
                      </a:cubicBezTo>
                      <a:cubicBezTo>
                        <a:pt x="16256" y="27694"/>
                        <a:pt x="16242" y="27690"/>
                        <a:pt x="16230" y="27690"/>
                      </a:cubicBezTo>
                      <a:cubicBezTo>
                        <a:pt x="16175" y="27690"/>
                        <a:pt x="16130" y="27764"/>
                        <a:pt x="16185" y="27816"/>
                      </a:cubicBezTo>
                      <a:cubicBezTo>
                        <a:pt x="16268" y="27897"/>
                        <a:pt x="16335" y="27994"/>
                        <a:pt x="16403" y="28090"/>
                      </a:cubicBezTo>
                      <a:cubicBezTo>
                        <a:pt x="16470" y="28170"/>
                        <a:pt x="16536" y="28267"/>
                        <a:pt x="16604" y="28364"/>
                      </a:cubicBezTo>
                      <a:cubicBezTo>
                        <a:pt x="16738" y="28541"/>
                        <a:pt x="16838" y="28717"/>
                        <a:pt x="16939" y="28909"/>
                      </a:cubicBezTo>
                      <a:cubicBezTo>
                        <a:pt x="17140" y="29296"/>
                        <a:pt x="17274" y="29699"/>
                        <a:pt x="17323" y="30117"/>
                      </a:cubicBezTo>
                      <a:cubicBezTo>
                        <a:pt x="17390" y="30550"/>
                        <a:pt x="17357" y="31018"/>
                        <a:pt x="17257" y="31452"/>
                      </a:cubicBezTo>
                      <a:cubicBezTo>
                        <a:pt x="17207" y="31662"/>
                        <a:pt x="17140" y="31854"/>
                        <a:pt x="17040" y="32048"/>
                      </a:cubicBezTo>
                      <a:cubicBezTo>
                        <a:pt x="16989" y="32160"/>
                        <a:pt x="16939" y="32271"/>
                        <a:pt x="16889" y="32369"/>
                      </a:cubicBezTo>
                      <a:cubicBezTo>
                        <a:pt x="16821" y="32498"/>
                        <a:pt x="16804" y="32610"/>
                        <a:pt x="16804" y="32739"/>
                      </a:cubicBezTo>
                      <a:cubicBezTo>
                        <a:pt x="16804" y="32803"/>
                        <a:pt x="16854" y="32867"/>
                        <a:pt x="16922" y="32900"/>
                      </a:cubicBezTo>
                      <a:cubicBezTo>
                        <a:pt x="16906" y="33172"/>
                        <a:pt x="16939" y="33430"/>
                        <a:pt x="16956" y="33704"/>
                      </a:cubicBezTo>
                      <a:cubicBezTo>
                        <a:pt x="16989" y="33898"/>
                        <a:pt x="17006" y="34106"/>
                        <a:pt x="17023" y="34300"/>
                      </a:cubicBezTo>
                      <a:cubicBezTo>
                        <a:pt x="17040" y="34444"/>
                        <a:pt x="17055" y="34605"/>
                        <a:pt x="17072" y="34751"/>
                      </a:cubicBezTo>
                      <a:cubicBezTo>
                        <a:pt x="17106" y="34992"/>
                        <a:pt x="17124" y="35249"/>
                        <a:pt x="17157" y="35490"/>
                      </a:cubicBezTo>
                      <a:cubicBezTo>
                        <a:pt x="17055" y="35506"/>
                        <a:pt x="16939" y="35523"/>
                        <a:pt x="16838" y="35539"/>
                      </a:cubicBezTo>
                      <a:cubicBezTo>
                        <a:pt x="15497" y="35813"/>
                        <a:pt x="14139" y="36504"/>
                        <a:pt x="13518" y="37728"/>
                      </a:cubicBezTo>
                      <a:cubicBezTo>
                        <a:pt x="13233" y="38290"/>
                        <a:pt x="13033" y="39062"/>
                        <a:pt x="13283" y="39673"/>
                      </a:cubicBezTo>
                      <a:cubicBezTo>
                        <a:pt x="13117" y="39754"/>
                        <a:pt x="12964" y="39898"/>
                        <a:pt x="12864" y="40027"/>
                      </a:cubicBezTo>
                      <a:cubicBezTo>
                        <a:pt x="12697" y="40222"/>
                        <a:pt x="12547" y="40432"/>
                        <a:pt x="12462" y="40673"/>
                      </a:cubicBezTo>
                      <a:cubicBezTo>
                        <a:pt x="12177" y="40516"/>
                        <a:pt x="11860" y="40482"/>
                        <a:pt x="11534" y="40482"/>
                      </a:cubicBezTo>
                      <a:cubicBezTo>
                        <a:pt x="11276" y="40482"/>
                        <a:pt x="11012" y="40503"/>
                        <a:pt x="10754" y="40503"/>
                      </a:cubicBezTo>
                      <a:cubicBezTo>
                        <a:pt x="10668" y="40503"/>
                        <a:pt x="10583" y="40501"/>
                        <a:pt x="10499" y="40495"/>
                      </a:cubicBezTo>
                      <a:cubicBezTo>
                        <a:pt x="9678" y="40431"/>
                        <a:pt x="8889" y="40125"/>
                        <a:pt x="8152" y="39772"/>
                      </a:cubicBezTo>
                      <a:cubicBezTo>
                        <a:pt x="7480" y="39451"/>
                        <a:pt x="6744" y="39129"/>
                        <a:pt x="6190" y="38630"/>
                      </a:cubicBezTo>
                      <a:cubicBezTo>
                        <a:pt x="6139" y="37746"/>
                        <a:pt x="6023" y="36877"/>
                        <a:pt x="5838" y="36024"/>
                      </a:cubicBezTo>
                      <a:cubicBezTo>
                        <a:pt x="5804" y="35878"/>
                        <a:pt x="5771" y="35750"/>
                        <a:pt x="5739" y="35621"/>
                      </a:cubicBezTo>
                      <a:cubicBezTo>
                        <a:pt x="5705" y="35476"/>
                        <a:pt x="5672" y="35347"/>
                        <a:pt x="5637" y="35221"/>
                      </a:cubicBezTo>
                      <a:cubicBezTo>
                        <a:pt x="5672" y="34996"/>
                        <a:pt x="5687" y="34786"/>
                        <a:pt x="5705" y="34562"/>
                      </a:cubicBezTo>
                      <a:cubicBezTo>
                        <a:pt x="5739" y="34497"/>
                        <a:pt x="5755" y="34400"/>
                        <a:pt x="5722" y="34336"/>
                      </a:cubicBezTo>
                      <a:cubicBezTo>
                        <a:pt x="5722" y="34239"/>
                        <a:pt x="5722" y="34158"/>
                        <a:pt x="5705" y="34079"/>
                      </a:cubicBezTo>
                      <a:cubicBezTo>
                        <a:pt x="5838" y="34079"/>
                        <a:pt x="5973" y="34079"/>
                        <a:pt x="6106" y="34063"/>
                      </a:cubicBezTo>
                      <a:cubicBezTo>
                        <a:pt x="6208" y="34063"/>
                        <a:pt x="6325" y="34063"/>
                        <a:pt x="6425" y="34048"/>
                      </a:cubicBezTo>
                      <a:cubicBezTo>
                        <a:pt x="6544" y="34032"/>
                        <a:pt x="6676" y="34015"/>
                        <a:pt x="6812" y="33983"/>
                      </a:cubicBezTo>
                      <a:cubicBezTo>
                        <a:pt x="6862" y="33951"/>
                        <a:pt x="6931" y="33935"/>
                        <a:pt x="6996" y="33903"/>
                      </a:cubicBezTo>
                      <a:cubicBezTo>
                        <a:pt x="7029" y="33872"/>
                        <a:pt x="7063" y="33838"/>
                        <a:pt x="7096" y="33822"/>
                      </a:cubicBezTo>
                      <a:cubicBezTo>
                        <a:pt x="7147" y="33789"/>
                        <a:pt x="7163" y="33743"/>
                        <a:pt x="7163" y="33694"/>
                      </a:cubicBezTo>
                      <a:cubicBezTo>
                        <a:pt x="7215" y="33565"/>
                        <a:pt x="7229" y="33388"/>
                        <a:pt x="7247" y="33259"/>
                      </a:cubicBezTo>
                      <a:cubicBezTo>
                        <a:pt x="7297" y="33018"/>
                        <a:pt x="7348" y="32778"/>
                        <a:pt x="7398" y="32551"/>
                      </a:cubicBezTo>
                      <a:cubicBezTo>
                        <a:pt x="7448" y="32310"/>
                        <a:pt x="7515" y="32084"/>
                        <a:pt x="7582" y="31860"/>
                      </a:cubicBezTo>
                      <a:cubicBezTo>
                        <a:pt x="7632" y="31731"/>
                        <a:pt x="7783" y="31360"/>
                        <a:pt x="7582" y="31296"/>
                      </a:cubicBezTo>
                      <a:cubicBezTo>
                        <a:pt x="7569" y="31293"/>
                        <a:pt x="7556" y="31292"/>
                        <a:pt x="7544" y="31292"/>
                      </a:cubicBezTo>
                      <a:cubicBezTo>
                        <a:pt x="7360" y="31292"/>
                        <a:pt x="7209" y="31612"/>
                        <a:pt x="7163" y="31747"/>
                      </a:cubicBezTo>
                      <a:cubicBezTo>
                        <a:pt x="7063" y="31954"/>
                        <a:pt x="7013" y="32197"/>
                        <a:pt x="6961" y="32422"/>
                      </a:cubicBezTo>
                      <a:cubicBezTo>
                        <a:pt x="6912" y="32664"/>
                        <a:pt x="6879" y="32904"/>
                        <a:pt x="6828" y="33145"/>
                      </a:cubicBezTo>
                      <a:cubicBezTo>
                        <a:pt x="6811" y="33275"/>
                        <a:pt x="6794" y="33386"/>
                        <a:pt x="6778" y="33515"/>
                      </a:cubicBezTo>
                      <a:lnTo>
                        <a:pt x="6778" y="33531"/>
                      </a:lnTo>
                      <a:lnTo>
                        <a:pt x="6744" y="33531"/>
                      </a:lnTo>
                      <a:cubicBezTo>
                        <a:pt x="6625" y="33515"/>
                        <a:pt x="6509" y="33515"/>
                        <a:pt x="6391" y="33515"/>
                      </a:cubicBezTo>
                      <a:cubicBezTo>
                        <a:pt x="6156" y="33531"/>
                        <a:pt x="5938" y="33548"/>
                        <a:pt x="5705" y="33548"/>
                      </a:cubicBezTo>
                      <a:cubicBezTo>
                        <a:pt x="5470" y="33548"/>
                        <a:pt x="5251" y="33531"/>
                        <a:pt x="5017" y="33531"/>
                      </a:cubicBezTo>
                      <a:cubicBezTo>
                        <a:pt x="4932" y="33515"/>
                        <a:pt x="4832" y="33515"/>
                        <a:pt x="4732" y="33497"/>
                      </a:cubicBezTo>
                      <a:cubicBezTo>
                        <a:pt x="4582" y="33497"/>
                        <a:pt x="4431" y="33481"/>
                        <a:pt x="4279" y="33448"/>
                      </a:cubicBezTo>
                      <a:cubicBezTo>
                        <a:pt x="3810" y="33385"/>
                        <a:pt x="3323" y="33288"/>
                        <a:pt x="2870" y="33160"/>
                      </a:cubicBezTo>
                      <a:cubicBezTo>
                        <a:pt x="2803" y="33144"/>
                        <a:pt x="2736" y="33127"/>
                        <a:pt x="2687" y="33111"/>
                      </a:cubicBezTo>
                      <a:cubicBezTo>
                        <a:pt x="3173" y="32998"/>
                        <a:pt x="3574" y="32660"/>
                        <a:pt x="3859" y="32259"/>
                      </a:cubicBezTo>
                      <a:cubicBezTo>
                        <a:pt x="4144" y="31825"/>
                        <a:pt x="4312" y="31311"/>
                        <a:pt x="4412" y="30827"/>
                      </a:cubicBezTo>
                      <a:cubicBezTo>
                        <a:pt x="4514" y="30297"/>
                        <a:pt x="4514" y="29750"/>
                        <a:pt x="4277" y="29250"/>
                      </a:cubicBezTo>
                      <a:cubicBezTo>
                        <a:pt x="4060" y="28769"/>
                        <a:pt x="3623" y="28446"/>
                        <a:pt x="3138" y="28318"/>
                      </a:cubicBezTo>
                      <a:cubicBezTo>
                        <a:pt x="3138" y="28318"/>
                        <a:pt x="3156" y="28302"/>
                        <a:pt x="3156" y="28285"/>
                      </a:cubicBezTo>
                      <a:cubicBezTo>
                        <a:pt x="3339" y="27819"/>
                        <a:pt x="3540" y="27353"/>
                        <a:pt x="3760" y="26887"/>
                      </a:cubicBezTo>
                      <a:cubicBezTo>
                        <a:pt x="3876" y="26661"/>
                        <a:pt x="3994" y="26420"/>
                        <a:pt x="4095" y="26196"/>
                      </a:cubicBezTo>
                      <a:cubicBezTo>
                        <a:pt x="4144" y="26100"/>
                        <a:pt x="4179" y="26019"/>
                        <a:pt x="4212" y="25939"/>
                      </a:cubicBezTo>
                      <a:lnTo>
                        <a:pt x="4229" y="25923"/>
                      </a:lnTo>
                      <a:cubicBezTo>
                        <a:pt x="4364" y="25826"/>
                        <a:pt x="4514" y="25746"/>
                        <a:pt x="4666" y="25683"/>
                      </a:cubicBezTo>
                      <a:cubicBezTo>
                        <a:pt x="4985" y="25538"/>
                        <a:pt x="5319" y="25440"/>
                        <a:pt x="5656" y="25344"/>
                      </a:cubicBezTo>
                      <a:cubicBezTo>
                        <a:pt x="6058" y="25232"/>
                        <a:pt x="6477" y="25119"/>
                        <a:pt x="6880" y="25006"/>
                      </a:cubicBezTo>
                      <a:cubicBezTo>
                        <a:pt x="7097" y="24942"/>
                        <a:pt x="7298" y="24877"/>
                        <a:pt x="7518" y="24796"/>
                      </a:cubicBezTo>
                      <a:lnTo>
                        <a:pt x="7535" y="24796"/>
                      </a:lnTo>
                      <a:cubicBezTo>
                        <a:pt x="7651" y="25022"/>
                        <a:pt x="7853" y="25216"/>
                        <a:pt x="8037" y="25393"/>
                      </a:cubicBezTo>
                      <a:cubicBezTo>
                        <a:pt x="8238" y="25602"/>
                        <a:pt x="8473" y="25811"/>
                        <a:pt x="8726" y="26004"/>
                      </a:cubicBezTo>
                      <a:cubicBezTo>
                        <a:pt x="9195" y="26391"/>
                        <a:pt x="9715" y="26727"/>
                        <a:pt x="10251" y="27001"/>
                      </a:cubicBezTo>
                      <a:cubicBezTo>
                        <a:pt x="10790" y="27260"/>
                        <a:pt x="11382" y="27493"/>
                        <a:pt x="11991" y="27493"/>
                      </a:cubicBezTo>
                      <a:cubicBezTo>
                        <a:pt x="12065" y="27493"/>
                        <a:pt x="12139" y="27489"/>
                        <a:pt x="12212" y="27482"/>
                      </a:cubicBezTo>
                      <a:cubicBezTo>
                        <a:pt x="12833" y="27418"/>
                        <a:pt x="13353" y="27065"/>
                        <a:pt x="13688" y="26565"/>
                      </a:cubicBezTo>
                      <a:cubicBezTo>
                        <a:pt x="13889" y="26277"/>
                        <a:pt x="14025" y="25938"/>
                        <a:pt x="14092" y="25600"/>
                      </a:cubicBezTo>
                      <a:cubicBezTo>
                        <a:pt x="14141" y="25422"/>
                        <a:pt x="14158" y="25246"/>
                        <a:pt x="14191" y="25069"/>
                      </a:cubicBezTo>
                      <a:cubicBezTo>
                        <a:pt x="14191" y="24972"/>
                        <a:pt x="14208" y="24876"/>
                        <a:pt x="14224" y="24778"/>
                      </a:cubicBezTo>
                      <a:close/>
                      <a:moveTo>
                        <a:pt x="20881" y="35203"/>
                      </a:moveTo>
                      <a:cubicBezTo>
                        <a:pt x="20881" y="35250"/>
                        <a:pt x="20881" y="35299"/>
                        <a:pt x="20863" y="35330"/>
                      </a:cubicBezTo>
                      <a:cubicBezTo>
                        <a:pt x="20846" y="35443"/>
                        <a:pt x="20813" y="35540"/>
                        <a:pt x="20779" y="35637"/>
                      </a:cubicBezTo>
                      <a:cubicBezTo>
                        <a:pt x="20764" y="35717"/>
                        <a:pt x="20713" y="35783"/>
                        <a:pt x="20696" y="35863"/>
                      </a:cubicBezTo>
                      <a:cubicBezTo>
                        <a:pt x="20595" y="35943"/>
                        <a:pt x="20646" y="36120"/>
                        <a:pt x="20796" y="36137"/>
                      </a:cubicBezTo>
                      <a:cubicBezTo>
                        <a:pt x="21015" y="36151"/>
                        <a:pt x="21266" y="36216"/>
                        <a:pt x="21484" y="36264"/>
                      </a:cubicBezTo>
                      <a:cubicBezTo>
                        <a:pt x="21718" y="36313"/>
                        <a:pt x="21936" y="36393"/>
                        <a:pt x="22136" y="36490"/>
                      </a:cubicBezTo>
                      <a:cubicBezTo>
                        <a:pt x="22556" y="36699"/>
                        <a:pt x="22940" y="37005"/>
                        <a:pt x="23228" y="37358"/>
                      </a:cubicBezTo>
                      <a:cubicBezTo>
                        <a:pt x="23830" y="38130"/>
                        <a:pt x="24083" y="39094"/>
                        <a:pt x="24066" y="40044"/>
                      </a:cubicBezTo>
                      <a:cubicBezTo>
                        <a:pt x="24049" y="40254"/>
                        <a:pt x="24033" y="40462"/>
                        <a:pt x="24016" y="40655"/>
                      </a:cubicBezTo>
                      <a:cubicBezTo>
                        <a:pt x="24016" y="40622"/>
                        <a:pt x="23999" y="40576"/>
                        <a:pt x="23999" y="40528"/>
                      </a:cubicBezTo>
                      <a:cubicBezTo>
                        <a:pt x="23999" y="40463"/>
                        <a:pt x="23949" y="40431"/>
                        <a:pt x="23881" y="40431"/>
                      </a:cubicBezTo>
                      <a:cubicBezTo>
                        <a:pt x="23864" y="40383"/>
                        <a:pt x="23849" y="40351"/>
                        <a:pt x="23815" y="40334"/>
                      </a:cubicBezTo>
                      <a:cubicBezTo>
                        <a:pt x="23513" y="39964"/>
                        <a:pt x="23009" y="39818"/>
                        <a:pt x="22557" y="39770"/>
                      </a:cubicBezTo>
                      <a:cubicBezTo>
                        <a:pt x="22288" y="39746"/>
                        <a:pt x="22017" y="39738"/>
                        <a:pt x="21746" y="39738"/>
                      </a:cubicBezTo>
                      <a:cubicBezTo>
                        <a:pt x="21209" y="39738"/>
                        <a:pt x="20669" y="39770"/>
                        <a:pt x="20132" y="39770"/>
                      </a:cubicBezTo>
                      <a:cubicBezTo>
                        <a:pt x="19861" y="39770"/>
                        <a:pt x="19591" y="39762"/>
                        <a:pt x="19321" y="39737"/>
                      </a:cubicBezTo>
                      <a:cubicBezTo>
                        <a:pt x="19187" y="39721"/>
                        <a:pt x="19036" y="39705"/>
                        <a:pt x="18902" y="39691"/>
                      </a:cubicBezTo>
                      <a:cubicBezTo>
                        <a:pt x="18785" y="39657"/>
                        <a:pt x="18650" y="39643"/>
                        <a:pt x="18532" y="39610"/>
                      </a:cubicBezTo>
                      <a:cubicBezTo>
                        <a:pt x="18483" y="39594"/>
                        <a:pt x="18450" y="39576"/>
                        <a:pt x="18400" y="39561"/>
                      </a:cubicBezTo>
                      <a:cubicBezTo>
                        <a:pt x="18298" y="39545"/>
                        <a:pt x="18215" y="39513"/>
                        <a:pt x="18115" y="39481"/>
                      </a:cubicBezTo>
                      <a:lnTo>
                        <a:pt x="18098" y="39481"/>
                      </a:lnTo>
                      <a:cubicBezTo>
                        <a:pt x="17979" y="39449"/>
                        <a:pt x="17846" y="39384"/>
                        <a:pt x="17696" y="39384"/>
                      </a:cubicBezTo>
                      <a:cubicBezTo>
                        <a:pt x="17612" y="39384"/>
                        <a:pt x="17544" y="39450"/>
                        <a:pt x="17544" y="39530"/>
                      </a:cubicBezTo>
                      <a:cubicBezTo>
                        <a:pt x="17527" y="39547"/>
                        <a:pt x="17527" y="39563"/>
                        <a:pt x="17544" y="39563"/>
                      </a:cubicBezTo>
                      <a:cubicBezTo>
                        <a:pt x="17527" y="39628"/>
                        <a:pt x="17544" y="39692"/>
                        <a:pt x="17562" y="39757"/>
                      </a:cubicBezTo>
                      <a:cubicBezTo>
                        <a:pt x="17579" y="40061"/>
                        <a:pt x="17612" y="40366"/>
                        <a:pt x="17629" y="40688"/>
                      </a:cubicBezTo>
                      <a:cubicBezTo>
                        <a:pt x="17629" y="40722"/>
                        <a:pt x="17612" y="40768"/>
                        <a:pt x="17612" y="40801"/>
                      </a:cubicBezTo>
                      <a:cubicBezTo>
                        <a:pt x="17527" y="41203"/>
                        <a:pt x="17343" y="41574"/>
                        <a:pt x="17026" y="41863"/>
                      </a:cubicBezTo>
                      <a:cubicBezTo>
                        <a:pt x="16739" y="42137"/>
                        <a:pt x="16388" y="42298"/>
                        <a:pt x="16002" y="42427"/>
                      </a:cubicBezTo>
                      <a:cubicBezTo>
                        <a:pt x="15834" y="42491"/>
                        <a:pt x="15801" y="42570"/>
                        <a:pt x="15769" y="42731"/>
                      </a:cubicBezTo>
                      <a:cubicBezTo>
                        <a:pt x="15752" y="42828"/>
                        <a:pt x="15734" y="42941"/>
                        <a:pt x="15734" y="43054"/>
                      </a:cubicBezTo>
                      <a:lnTo>
                        <a:pt x="15734" y="43070"/>
                      </a:lnTo>
                      <a:cubicBezTo>
                        <a:pt x="15717" y="43037"/>
                        <a:pt x="15684" y="43005"/>
                        <a:pt x="15667" y="42974"/>
                      </a:cubicBezTo>
                      <a:cubicBezTo>
                        <a:pt x="15634" y="42925"/>
                        <a:pt x="15583" y="42875"/>
                        <a:pt x="15533" y="42828"/>
                      </a:cubicBezTo>
                      <a:cubicBezTo>
                        <a:pt x="15298" y="42475"/>
                        <a:pt x="14845" y="42137"/>
                        <a:pt x="14392" y="42073"/>
                      </a:cubicBezTo>
                      <a:cubicBezTo>
                        <a:pt x="14326" y="42062"/>
                        <a:pt x="14260" y="42057"/>
                        <a:pt x="14196" y="42057"/>
                      </a:cubicBezTo>
                      <a:cubicBezTo>
                        <a:pt x="13790" y="42057"/>
                        <a:pt x="13432" y="42267"/>
                        <a:pt x="13185" y="42587"/>
                      </a:cubicBezTo>
                      <a:cubicBezTo>
                        <a:pt x="13067" y="42427"/>
                        <a:pt x="12949" y="42250"/>
                        <a:pt x="12883" y="42040"/>
                      </a:cubicBezTo>
                      <a:cubicBezTo>
                        <a:pt x="12798" y="41799"/>
                        <a:pt x="12764" y="41542"/>
                        <a:pt x="12798" y="41269"/>
                      </a:cubicBezTo>
                      <a:cubicBezTo>
                        <a:pt x="12832" y="40995"/>
                        <a:pt x="12948" y="40723"/>
                        <a:pt x="13100" y="40481"/>
                      </a:cubicBezTo>
                      <a:cubicBezTo>
                        <a:pt x="13183" y="40368"/>
                        <a:pt x="13283" y="40255"/>
                        <a:pt x="13385" y="40158"/>
                      </a:cubicBezTo>
                      <a:cubicBezTo>
                        <a:pt x="13434" y="40093"/>
                        <a:pt x="13501" y="40045"/>
                        <a:pt x="13569" y="39997"/>
                      </a:cubicBezTo>
                      <a:cubicBezTo>
                        <a:pt x="13670" y="39997"/>
                        <a:pt x="13770" y="39933"/>
                        <a:pt x="13770" y="39819"/>
                      </a:cubicBezTo>
                      <a:cubicBezTo>
                        <a:pt x="13770" y="39498"/>
                        <a:pt x="13721" y="39192"/>
                        <a:pt x="13753" y="38870"/>
                      </a:cubicBezTo>
                      <a:cubicBezTo>
                        <a:pt x="13770" y="38582"/>
                        <a:pt x="13855" y="38308"/>
                        <a:pt x="13989" y="38034"/>
                      </a:cubicBezTo>
                      <a:cubicBezTo>
                        <a:pt x="14240" y="37504"/>
                        <a:pt x="14676" y="37068"/>
                        <a:pt x="15196" y="36748"/>
                      </a:cubicBezTo>
                      <a:cubicBezTo>
                        <a:pt x="15766" y="36394"/>
                        <a:pt x="16421" y="36167"/>
                        <a:pt x="17092" y="36040"/>
                      </a:cubicBezTo>
                      <a:cubicBezTo>
                        <a:pt x="17126" y="36040"/>
                        <a:pt x="17175" y="36024"/>
                        <a:pt x="17208" y="36024"/>
                      </a:cubicBezTo>
                      <a:cubicBezTo>
                        <a:pt x="17409" y="35992"/>
                        <a:pt x="17595" y="35960"/>
                        <a:pt x="17778" y="35944"/>
                      </a:cubicBezTo>
                      <a:cubicBezTo>
                        <a:pt x="18062" y="35911"/>
                        <a:pt x="18349" y="35895"/>
                        <a:pt x="18617" y="35878"/>
                      </a:cubicBezTo>
                      <a:cubicBezTo>
                        <a:pt x="18802" y="35863"/>
                        <a:pt x="18969" y="35847"/>
                        <a:pt x="19137" y="35830"/>
                      </a:cubicBezTo>
                      <a:cubicBezTo>
                        <a:pt x="19187" y="35830"/>
                        <a:pt x="19254" y="35814"/>
                        <a:pt x="19304" y="35814"/>
                      </a:cubicBezTo>
                      <a:cubicBezTo>
                        <a:pt x="19690" y="35766"/>
                        <a:pt x="20059" y="35669"/>
                        <a:pt x="20412" y="35492"/>
                      </a:cubicBezTo>
                      <a:cubicBezTo>
                        <a:pt x="20579" y="35427"/>
                        <a:pt x="20731" y="35315"/>
                        <a:pt x="20881" y="35203"/>
                      </a:cubicBezTo>
                      <a:close/>
                      <a:moveTo>
                        <a:pt x="1644" y="33452"/>
                      </a:moveTo>
                      <a:cubicBezTo>
                        <a:pt x="1846" y="33662"/>
                        <a:pt x="2097" y="33821"/>
                        <a:pt x="2331" y="33966"/>
                      </a:cubicBezTo>
                      <a:cubicBezTo>
                        <a:pt x="2650" y="34159"/>
                        <a:pt x="2984" y="34305"/>
                        <a:pt x="3338" y="34416"/>
                      </a:cubicBezTo>
                      <a:cubicBezTo>
                        <a:pt x="3891" y="34609"/>
                        <a:pt x="4496" y="34738"/>
                        <a:pt x="5082" y="34738"/>
                      </a:cubicBezTo>
                      <a:cubicBezTo>
                        <a:pt x="5099" y="34818"/>
                        <a:pt x="5114" y="34899"/>
                        <a:pt x="5148" y="34979"/>
                      </a:cubicBezTo>
                      <a:cubicBezTo>
                        <a:pt x="5131" y="35012"/>
                        <a:pt x="5131" y="35060"/>
                        <a:pt x="5114" y="35109"/>
                      </a:cubicBezTo>
                      <a:cubicBezTo>
                        <a:pt x="5048" y="35542"/>
                        <a:pt x="4964" y="35977"/>
                        <a:pt x="4947" y="36427"/>
                      </a:cubicBezTo>
                      <a:cubicBezTo>
                        <a:pt x="4897" y="37182"/>
                        <a:pt x="4997" y="38003"/>
                        <a:pt x="5466" y="38631"/>
                      </a:cubicBezTo>
                      <a:cubicBezTo>
                        <a:pt x="5535" y="38711"/>
                        <a:pt x="5585" y="38776"/>
                        <a:pt x="5652" y="38857"/>
                      </a:cubicBezTo>
                      <a:cubicBezTo>
                        <a:pt x="5819" y="39034"/>
                        <a:pt x="6003" y="39193"/>
                        <a:pt x="6222" y="39338"/>
                      </a:cubicBezTo>
                      <a:cubicBezTo>
                        <a:pt x="6574" y="39595"/>
                        <a:pt x="6976" y="39805"/>
                        <a:pt x="7363" y="40013"/>
                      </a:cubicBezTo>
                      <a:cubicBezTo>
                        <a:pt x="8134" y="40415"/>
                        <a:pt x="8922" y="40817"/>
                        <a:pt x="9795" y="40993"/>
                      </a:cubicBezTo>
                      <a:cubicBezTo>
                        <a:pt x="10047" y="41037"/>
                        <a:pt x="10296" y="41052"/>
                        <a:pt x="10544" y="41052"/>
                      </a:cubicBezTo>
                      <a:cubicBezTo>
                        <a:pt x="10757" y="41052"/>
                        <a:pt x="10970" y="41041"/>
                        <a:pt x="11187" y="41026"/>
                      </a:cubicBezTo>
                      <a:cubicBezTo>
                        <a:pt x="11334" y="41012"/>
                        <a:pt x="11500" y="40993"/>
                        <a:pt x="11663" y="40993"/>
                      </a:cubicBezTo>
                      <a:cubicBezTo>
                        <a:pt x="11890" y="40993"/>
                        <a:pt x="12112" y="41030"/>
                        <a:pt x="12276" y="41170"/>
                      </a:cubicBezTo>
                      <a:cubicBezTo>
                        <a:pt x="12293" y="41170"/>
                        <a:pt x="12311" y="41186"/>
                        <a:pt x="12311" y="41186"/>
                      </a:cubicBezTo>
                      <a:cubicBezTo>
                        <a:pt x="12262" y="41588"/>
                        <a:pt x="12328" y="42007"/>
                        <a:pt x="12496" y="42392"/>
                      </a:cubicBezTo>
                      <a:cubicBezTo>
                        <a:pt x="12596" y="42633"/>
                        <a:pt x="12749" y="42874"/>
                        <a:pt x="12982" y="43036"/>
                      </a:cubicBezTo>
                      <a:cubicBezTo>
                        <a:pt x="12898" y="43357"/>
                        <a:pt x="12932" y="43711"/>
                        <a:pt x="13067" y="44015"/>
                      </a:cubicBezTo>
                      <a:cubicBezTo>
                        <a:pt x="13101" y="44080"/>
                        <a:pt x="13134" y="44160"/>
                        <a:pt x="13168" y="44225"/>
                      </a:cubicBezTo>
                      <a:cubicBezTo>
                        <a:pt x="13118" y="44258"/>
                        <a:pt x="13084" y="44274"/>
                        <a:pt x="13033" y="44305"/>
                      </a:cubicBezTo>
                      <a:cubicBezTo>
                        <a:pt x="12774" y="44429"/>
                        <a:pt x="12482" y="44491"/>
                        <a:pt x="12189" y="44491"/>
                      </a:cubicBezTo>
                      <a:cubicBezTo>
                        <a:pt x="11986" y="44491"/>
                        <a:pt x="11783" y="44461"/>
                        <a:pt x="11591" y="44402"/>
                      </a:cubicBezTo>
                      <a:cubicBezTo>
                        <a:pt x="11071" y="44241"/>
                        <a:pt x="10718" y="43775"/>
                        <a:pt x="10199" y="43647"/>
                      </a:cubicBezTo>
                      <a:cubicBezTo>
                        <a:pt x="10182" y="43581"/>
                        <a:pt x="10132" y="43517"/>
                        <a:pt x="10050" y="43486"/>
                      </a:cubicBezTo>
                      <a:cubicBezTo>
                        <a:pt x="9596" y="43356"/>
                        <a:pt x="9143" y="43292"/>
                        <a:pt x="8675" y="43195"/>
                      </a:cubicBezTo>
                      <a:cubicBezTo>
                        <a:pt x="8221" y="43116"/>
                        <a:pt x="7768" y="43003"/>
                        <a:pt x="7332" y="42890"/>
                      </a:cubicBezTo>
                      <a:cubicBezTo>
                        <a:pt x="6863" y="42762"/>
                        <a:pt x="6393" y="42616"/>
                        <a:pt x="5940" y="42456"/>
                      </a:cubicBezTo>
                      <a:cubicBezTo>
                        <a:pt x="5924" y="42440"/>
                        <a:pt x="5924" y="42440"/>
                        <a:pt x="5906" y="42440"/>
                      </a:cubicBezTo>
                      <a:cubicBezTo>
                        <a:pt x="5790" y="42392"/>
                        <a:pt x="5673" y="42361"/>
                        <a:pt x="5555" y="42313"/>
                      </a:cubicBezTo>
                      <a:cubicBezTo>
                        <a:pt x="5504" y="42297"/>
                        <a:pt x="5437" y="42264"/>
                        <a:pt x="5386" y="42246"/>
                      </a:cubicBezTo>
                      <a:cubicBezTo>
                        <a:pt x="5167" y="42153"/>
                        <a:pt x="4951" y="42073"/>
                        <a:pt x="4731" y="41976"/>
                      </a:cubicBezTo>
                      <a:cubicBezTo>
                        <a:pt x="3960" y="41623"/>
                        <a:pt x="3171" y="41237"/>
                        <a:pt x="2534" y="40706"/>
                      </a:cubicBezTo>
                      <a:cubicBezTo>
                        <a:pt x="1896" y="40191"/>
                        <a:pt x="1425" y="39548"/>
                        <a:pt x="1210" y="38760"/>
                      </a:cubicBezTo>
                      <a:cubicBezTo>
                        <a:pt x="1193" y="38728"/>
                        <a:pt x="1193" y="38679"/>
                        <a:pt x="1176" y="38631"/>
                      </a:cubicBezTo>
                      <a:lnTo>
                        <a:pt x="1176" y="38326"/>
                      </a:lnTo>
                      <a:cubicBezTo>
                        <a:pt x="1176" y="38101"/>
                        <a:pt x="1193" y="37876"/>
                        <a:pt x="1193" y="37650"/>
                      </a:cubicBezTo>
                      <a:cubicBezTo>
                        <a:pt x="1210" y="37200"/>
                        <a:pt x="1225" y="36749"/>
                        <a:pt x="1259" y="36284"/>
                      </a:cubicBezTo>
                      <a:cubicBezTo>
                        <a:pt x="1326" y="35383"/>
                        <a:pt x="1444" y="34467"/>
                        <a:pt x="1628" y="33565"/>
                      </a:cubicBezTo>
                      <a:cubicBezTo>
                        <a:pt x="1628" y="33532"/>
                        <a:pt x="1628" y="33485"/>
                        <a:pt x="1644" y="33452"/>
                      </a:cubicBezTo>
                      <a:close/>
                      <a:moveTo>
                        <a:pt x="34379" y="41075"/>
                      </a:moveTo>
                      <a:cubicBezTo>
                        <a:pt x="34446" y="41380"/>
                        <a:pt x="34496" y="41686"/>
                        <a:pt x="34565" y="41992"/>
                      </a:cubicBezTo>
                      <a:cubicBezTo>
                        <a:pt x="34631" y="42363"/>
                        <a:pt x="34714" y="42748"/>
                        <a:pt x="34798" y="43119"/>
                      </a:cubicBezTo>
                      <a:cubicBezTo>
                        <a:pt x="34816" y="43199"/>
                        <a:pt x="34847" y="43296"/>
                        <a:pt x="34865" y="43376"/>
                      </a:cubicBezTo>
                      <a:cubicBezTo>
                        <a:pt x="34847" y="43376"/>
                        <a:pt x="34847" y="43392"/>
                        <a:pt x="34830" y="43392"/>
                      </a:cubicBezTo>
                      <a:cubicBezTo>
                        <a:pt x="34009" y="43842"/>
                        <a:pt x="33171" y="44229"/>
                        <a:pt x="32298" y="44549"/>
                      </a:cubicBezTo>
                      <a:cubicBezTo>
                        <a:pt x="32400" y="44405"/>
                        <a:pt x="32501" y="44262"/>
                        <a:pt x="32601" y="44099"/>
                      </a:cubicBezTo>
                      <a:cubicBezTo>
                        <a:pt x="33254" y="43134"/>
                        <a:pt x="33842" y="42104"/>
                        <a:pt x="34379" y="41075"/>
                      </a:cubicBezTo>
                      <a:close/>
                      <a:moveTo>
                        <a:pt x="30556" y="18073"/>
                      </a:moveTo>
                      <a:cubicBezTo>
                        <a:pt x="30590" y="18089"/>
                        <a:pt x="30639" y="18122"/>
                        <a:pt x="30689" y="18138"/>
                      </a:cubicBezTo>
                      <a:cubicBezTo>
                        <a:pt x="31645" y="18636"/>
                        <a:pt x="32701" y="18941"/>
                        <a:pt x="33707" y="19297"/>
                      </a:cubicBezTo>
                      <a:cubicBezTo>
                        <a:pt x="33992" y="19394"/>
                        <a:pt x="34260" y="19488"/>
                        <a:pt x="34530" y="19602"/>
                      </a:cubicBezTo>
                      <a:cubicBezTo>
                        <a:pt x="34765" y="19698"/>
                        <a:pt x="34966" y="19827"/>
                        <a:pt x="35200" y="19939"/>
                      </a:cubicBezTo>
                      <a:cubicBezTo>
                        <a:pt x="35250" y="20116"/>
                        <a:pt x="35386" y="20295"/>
                        <a:pt x="35485" y="20470"/>
                      </a:cubicBezTo>
                      <a:cubicBezTo>
                        <a:pt x="35603" y="20679"/>
                        <a:pt x="35737" y="20905"/>
                        <a:pt x="35872" y="21115"/>
                      </a:cubicBezTo>
                      <a:cubicBezTo>
                        <a:pt x="35889" y="21161"/>
                        <a:pt x="35922" y="21225"/>
                        <a:pt x="35956" y="21275"/>
                      </a:cubicBezTo>
                      <a:cubicBezTo>
                        <a:pt x="35973" y="21355"/>
                        <a:pt x="36005" y="21435"/>
                        <a:pt x="36039" y="21532"/>
                      </a:cubicBezTo>
                      <a:cubicBezTo>
                        <a:pt x="36107" y="21676"/>
                        <a:pt x="36174" y="21837"/>
                        <a:pt x="36224" y="21983"/>
                      </a:cubicBezTo>
                      <a:cubicBezTo>
                        <a:pt x="36342" y="22270"/>
                        <a:pt x="36459" y="22577"/>
                        <a:pt x="36558" y="22867"/>
                      </a:cubicBezTo>
                      <a:cubicBezTo>
                        <a:pt x="36777" y="23461"/>
                        <a:pt x="36945" y="24057"/>
                        <a:pt x="37094" y="24669"/>
                      </a:cubicBezTo>
                      <a:cubicBezTo>
                        <a:pt x="37413" y="25874"/>
                        <a:pt x="37633" y="27114"/>
                        <a:pt x="37749" y="28350"/>
                      </a:cubicBezTo>
                      <a:cubicBezTo>
                        <a:pt x="37799" y="28898"/>
                        <a:pt x="37816" y="29461"/>
                        <a:pt x="37868" y="30023"/>
                      </a:cubicBezTo>
                      <a:cubicBezTo>
                        <a:pt x="37766" y="29991"/>
                        <a:pt x="37682" y="29958"/>
                        <a:pt x="37616" y="29944"/>
                      </a:cubicBezTo>
                      <a:cubicBezTo>
                        <a:pt x="37379" y="29848"/>
                        <a:pt x="37146" y="29767"/>
                        <a:pt x="36911" y="29702"/>
                      </a:cubicBezTo>
                      <a:cubicBezTo>
                        <a:pt x="36425" y="29557"/>
                        <a:pt x="35920" y="29460"/>
                        <a:pt x="35418" y="29396"/>
                      </a:cubicBezTo>
                      <a:cubicBezTo>
                        <a:pt x="35044" y="29346"/>
                        <a:pt x="34661" y="29326"/>
                        <a:pt x="34275" y="29326"/>
                      </a:cubicBezTo>
                      <a:cubicBezTo>
                        <a:pt x="34159" y="29326"/>
                        <a:pt x="34042" y="29328"/>
                        <a:pt x="33926" y="29331"/>
                      </a:cubicBezTo>
                      <a:cubicBezTo>
                        <a:pt x="33774" y="29331"/>
                        <a:pt x="33624" y="29347"/>
                        <a:pt x="33472" y="29364"/>
                      </a:cubicBezTo>
                      <a:cubicBezTo>
                        <a:pt x="33370" y="29364"/>
                        <a:pt x="33271" y="29380"/>
                        <a:pt x="33170" y="29397"/>
                      </a:cubicBezTo>
                      <a:cubicBezTo>
                        <a:pt x="33102" y="29397"/>
                        <a:pt x="33036" y="29413"/>
                        <a:pt x="32952" y="29430"/>
                      </a:cubicBezTo>
                      <a:cubicBezTo>
                        <a:pt x="32868" y="29430"/>
                        <a:pt x="32783" y="29462"/>
                        <a:pt x="32700" y="29478"/>
                      </a:cubicBezTo>
                      <a:cubicBezTo>
                        <a:pt x="32700" y="28449"/>
                        <a:pt x="32515" y="27453"/>
                        <a:pt x="32196" y="26455"/>
                      </a:cubicBezTo>
                      <a:cubicBezTo>
                        <a:pt x="32189" y="26422"/>
                        <a:pt x="32163" y="26408"/>
                        <a:pt x="32137" y="26408"/>
                      </a:cubicBezTo>
                      <a:cubicBezTo>
                        <a:pt x="32098" y="26408"/>
                        <a:pt x="32059" y="26439"/>
                        <a:pt x="32078" y="26488"/>
                      </a:cubicBezTo>
                      <a:cubicBezTo>
                        <a:pt x="32363" y="27550"/>
                        <a:pt x="32430" y="28691"/>
                        <a:pt x="32330" y="29785"/>
                      </a:cubicBezTo>
                      <a:cubicBezTo>
                        <a:pt x="32320" y="29893"/>
                        <a:pt x="32410" y="29948"/>
                        <a:pt x="32505" y="29948"/>
                      </a:cubicBezTo>
                      <a:cubicBezTo>
                        <a:pt x="32565" y="29948"/>
                        <a:pt x="32627" y="29926"/>
                        <a:pt x="32666" y="29882"/>
                      </a:cubicBezTo>
                      <a:cubicBezTo>
                        <a:pt x="32699" y="29887"/>
                        <a:pt x="32732" y="29889"/>
                        <a:pt x="32766" y="29889"/>
                      </a:cubicBezTo>
                      <a:cubicBezTo>
                        <a:pt x="32834" y="29889"/>
                        <a:pt x="32905" y="29882"/>
                        <a:pt x="32983" y="29882"/>
                      </a:cubicBezTo>
                      <a:cubicBezTo>
                        <a:pt x="33000" y="30236"/>
                        <a:pt x="33033" y="30605"/>
                        <a:pt x="33050" y="30960"/>
                      </a:cubicBezTo>
                      <a:cubicBezTo>
                        <a:pt x="33033" y="31523"/>
                        <a:pt x="33017" y="32068"/>
                        <a:pt x="32966" y="32616"/>
                      </a:cubicBezTo>
                      <a:cubicBezTo>
                        <a:pt x="32882" y="33597"/>
                        <a:pt x="32748" y="34564"/>
                        <a:pt x="32530" y="35528"/>
                      </a:cubicBezTo>
                      <a:cubicBezTo>
                        <a:pt x="32110" y="37443"/>
                        <a:pt x="31458" y="39307"/>
                        <a:pt x="30568" y="41059"/>
                      </a:cubicBezTo>
                      <a:cubicBezTo>
                        <a:pt x="30114" y="41944"/>
                        <a:pt x="29595" y="42812"/>
                        <a:pt x="29075" y="43666"/>
                      </a:cubicBezTo>
                      <a:cubicBezTo>
                        <a:pt x="28959" y="43795"/>
                        <a:pt x="28807" y="43892"/>
                        <a:pt x="28674" y="44003"/>
                      </a:cubicBezTo>
                      <a:cubicBezTo>
                        <a:pt x="28522" y="44133"/>
                        <a:pt x="28338" y="44246"/>
                        <a:pt x="28155" y="44340"/>
                      </a:cubicBezTo>
                      <a:cubicBezTo>
                        <a:pt x="27785" y="44549"/>
                        <a:pt x="27382" y="44679"/>
                        <a:pt x="27014" y="44871"/>
                      </a:cubicBezTo>
                      <a:cubicBezTo>
                        <a:pt x="26695" y="45017"/>
                        <a:pt x="26411" y="45240"/>
                        <a:pt x="26276" y="45547"/>
                      </a:cubicBezTo>
                      <a:cubicBezTo>
                        <a:pt x="25925" y="45531"/>
                        <a:pt x="25572" y="45515"/>
                        <a:pt x="25220" y="45483"/>
                      </a:cubicBezTo>
                      <a:cubicBezTo>
                        <a:pt x="24851" y="45450"/>
                        <a:pt x="24483" y="45401"/>
                        <a:pt x="24113" y="45337"/>
                      </a:cubicBezTo>
                      <a:cubicBezTo>
                        <a:pt x="24348" y="44951"/>
                        <a:pt x="24499" y="44502"/>
                        <a:pt x="24566" y="44050"/>
                      </a:cubicBezTo>
                      <a:cubicBezTo>
                        <a:pt x="24599" y="43761"/>
                        <a:pt x="24583" y="43455"/>
                        <a:pt x="24548" y="43149"/>
                      </a:cubicBezTo>
                      <a:lnTo>
                        <a:pt x="24548" y="43149"/>
                      </a:lnTo>
                      <a:cubicBezTo>
                        <a:pt x="25219" y="43293"/>
                        <a:pt x="25907" y="43390"/>
                        <a:pt x="26595" y="43422"/>
                      </a:cubicBezTo>
                      <a:cubicBezTo>
                        <a:pt x="26897" y="43422"/>
                        <a:pt x="27198" y="43422"/>
                        <a:pt x="27500" y="43408"/>
                      </a:cubicBezTo>
                      <a:cubicBezTo>
                        <a:pt x="27802" y="43392"/>
                        <a:pt x="28119" y="43374"/>
                        <a:pt x="28405" y="43279"/>
                      </a:cubicBezTo>
                      <a:cubicBezTo>
                        <a:pt x="28522" y="43246"/>
                        <a:pt x="28489" y="43102"/>
                        <a:pt x="28388" y="43102"/>
                      </a:cubicBezTo>
                      <a:cubicBezTo>
                        <a:pt x="28275" y="43088"/>
                        <a:pt x="28160" y="43083"/>
                        <a:pt x="28044" y="43083"/>
                      </a:cubicBezTo>
                      <a:cubicBezTo>
                        <a:pt x="27883" y="43083"/>
                        <a:pt x="27722" y="43093"/>
                        <a:pt x="27566" y="43102"/>
                      </a:cubicBezTo>
                      <a:cubicBezTo>
                        <a:pt x="27314" y="43102"/>
                        <a:pt x="27063" y="43102"/>
                        <a:pt x="26811" y="43086"/>
                      </a:cubicBezTo>
                      <a:cubicBezTo>
                        <a:pt x="26275" y="43086"/>
                        <a:pt x="25755" y="43038"/>
                        <a:pt x="25236" y="42958"/>
                      </a:cubicBezTo>
                      <a:cubicBezTo>
                        <a:pt x="24983" y="42926"/>
                        <a:pt x="24732" y="42877"/>
                        <a:pt x="24498" y="42829"/>
                      </a:cubicBezTo>
                      <a:cubicBezTo>
                        <a:pt x="24464" y="42684"/>
                        <a:pt x="24432" y="42541"/>
                        <a:pt x="24398" y="42396"/>
                      </a:cubicBezTo>
                      <a:cubicBezTo>
                        <a:pt x="24348" y="42218"/>
                        <a:pt x="24296" y="42027"/>
                        <a:pt x="24246" y="41834"/>
                      </a:cubicBezTo>
                      <a:cubicBezTo>
                        <a:pt x="24315" y="41769"/>
                        <a:pt x="24348" y="41657"/>
                        <a:pt x="24382" y="41577"/>
                      </a:cubicBezTo>
                      <a:cubicBezTo>
                        <a:pt x="24432" y="41431"/>
                        <a:pt x="24481" y="41270"/>
                        <a:pt x="24515" y="41110"/>
                      </a:cubicBezTo>
                      <a:cubicBezTo>
                        <a:pt x="24583" y="40820"/>
                        <a:pt x="24616" y="40530"/>
                        <a:pt x="24633" y="40225"/>
                      </a:cubicBezTo>
                      <a:cubicBezTo>
                        <a:pt x="24683" y="39662"/>
                        <a:pt x="24616" y="39083"/>
                        <a:pt x="24464" y="38552"/>
                      </a:cubicBezTo>
                      <a:cubicBezTo>
                        <a:pt x="24179" y="37541"/>
                        <a:pt x="23509" y="36624"/>
                        <a:pt x="22519" y="36125"/>
                      </a:cubicBezTo>
                      <a:cubicBezTo>
                        <a:pt x="22250" y="35996"/>
                        <a:pt x="21949" y="35899"/>
                        <a:pt x="21647" y="35834"/>
                      </a:cubicBezTo>
                      <a:cubicBezTo>
                        <a:pt x="21526" y="35808"/>
                        <a:pt x="21404" y="35782"/>
                        <a:pt x="21280" y="35782"/>
                      </a:cubicBezTo>
                      <a:cubicBezTo>
                        <a:pt x="21252" y="35782"/>
                        <a:pt x="21223" y="35783"/>
                        <a:pt x="21194" y="35786"/>
                      </a:cubicBezTo>
                      <a:lnTo>
                        <a:pt x="21110" y="35786"/>
                      </a:lnTo>
                      <a:cubicBezTo>
                        <a:pt x="21194" y="35675"/>
                        <a:pt x="21245" y="35529"/>
                        <a:pt x="21261" y="35432"/>
                      </a:cubicBezTo>
                      <a:cubicBezTo>
                        <a:pt x="21310" y="35191"/>
                        <a:pt x="21345" y="34838"/>
                        <a:pt x="21127" y="34661"/>
                      </a:cubicBezTo>
                      <a:cubicBezTo>
                        <a:pt x="21095" y="34630"/>
                        <a:pt x="21053" y="34616"/>
                        <a:pt x="21012" y="34616"/>
                      </a:cubicBezTo>
                      <a:cubicBezTo>
                        <a:pt x="20945" y="34616"/>
                        <a:pt x="20879" y="34655"/>
                        <a:pt x="20859" y="34725"/>
                      </a:cubicBezTo>
                      <a:lnTo>
                        <a:pt x="20859" y="34758"/>
                      </a:lnTo>
                      <a:lnTo>
                        <a:pt x="20607" y="34903"/>
                      </a:lnTo>
                      <a:cubicBezTo>
                        <a:pt x="20455" y="35000"/>
                        <a:pt x="20305" y="35065"/>
                        <a:pt x="20154" y="35128"/>
                      </a:cubicBezTo>
                      <a:cubicBezTo>
                        <a:pt x="20054" y="35161"/>
                        <a:pt x="19969" y="35192"/>
                        <a:pt x="19886" y="35208"/>
                      </a:cubicBezTo>
                      <a:lnTo>
                        <a:pt x="19886" y="35176"/>
                      </a:lnTo>
                      <a:cubicBezTo>
                        <a:pt x="19870" y="35031"/>
                        <a:pt x="19836" y="34885"/>
                        <a:pt x="19819" y="34742"/>
                      </a:cubicBezTo>
                      <a:cubicBezTo>
                        <a:pt x="19768" y="34452"/>
                        <a:pt x="19718" y="34161"/>
                        <a:pt x="19651" y="33890"/>
                      </a:cubicBezTo>
                      <a:cubicBezTo>
                        <a:pt x="19585" y="33600"/>
                        <a:pt x="19535" y="33326"/>
                        <a:pt x="19450" y="33054"/>
                      </a:cubicBezTo>
                      <a:cubicBezTo>
                        <a:pt x="19433" y="32974"/>
                        <a:pt x="19399" y="32893"/>
                        <a:pt x="19383" y="32797"/>
                      </a:cubicBezTo>
                      <a:cubicBezTo>
                        <a:pt x="19383" y="32733"/>
                        <a:pt x="19383" y="32684"/>
                        <a:pt x="19400" y="32619"/>
                      </a:cubicBezTo>
                      <a:cubicBezTo>
                        <a:pt x="19400" y="32523"/>
                        <a:pt x="19417" y="32426"/>
                        <a:pt x="19417" y="32330"/>
                      </a:cubicBezTo>
                      <a:cubicBezTo>
                        <a:pt x="19485" y="32250"/>
                        <a:pt x="19536" y="32153"/>
                        <a:pt x="19552" y="32057"/>
                      </a:cubicBezTo>
                      <a:cubicBezTo>
                        <a:pt x="19569" y="31976"/>
                        <a:pt x="19535" y="31912"/>
                        <a:pt x="19470" y="31880"/>
                      </a:cubicBezTo>
                      <a:cubicBezTo>
                        <a:pt x="19470" y="31783"/>
                        <a:pt x="19485" y="31702"/>
                        <a:pt x="19485" y="31606"/>
                      </a:cubicBezTo>
                      <a:cubicBezTo>
                        <a:pt x="19619" y="30401"/>
                        <a:pt x="19753" y="29193"/>
                        <a:pt x="19904" y="27989"/>
                      </a:cubicBezTo>
                      <a:cubicBezTo>
                        <a:pt x="20006" y="27104"/>
                        <a:pt x="20122" y="26220"/>
                        <a:pt x="20257" y="25319"/>
                      </a:cubicBezTo>
                      <a:cubicBezTo>
                        <a:pt x="20306" y="24868"/>
                        <a:pt x="20373" y="24418"/>
                        <a:pt x="20440" y="23967"/>
                      </a:cubicBezTo>
                      <a:cubicBezTo>
                        <a:pt x="20490" y="23517"/>
                        <a:pt x="20558" y="23066"/>
                        <a:pt x="20542" y="22617"/>
                      </a:cubicBezTo>
                      <a:cubicBezTo>
                        <a:pt x="20542" y="22575"/>
                        <a:pt x="20513" y="22555"/>
                        <a:pt x="20482" y="22555"/>
                      </a:cubicBezTo>
                      <a:cubicBezTo>
                        <a:pt x="20454" y="22555"/>
                        <a:pt x="20423" y="22571"/>
                        <a:pt x="20407" y="22601"/>
                      </a:cubicBezTo>
                      <a:cubicBezTo>
                        <a:pt x="20257" y="22970"/>
                        <a:pt x="20172" y="23372"/>
                        <a:pt x="20105" y="23758"/>
                      </a:cubicBezTo>
                      <a:cubicBezTo>
                        <a:pt x="20021" y="24161"/>
                        <a:pt x="19954" y="24563"/>
                        <a:pt x="19887" y="24966"/>
                      </a:cubicBezTo>
                      <a:cubicBezTo>
                        <a:pt x="19753" y="25754"/>
                        <a:pt x="19636" y="26557"/>
                        <a:pt x="19519" y="27363"/>
                      </a:cubicBezTo>
                      <a:cubicBezTo>
                        <a:pt x="19453" y="27876"/>
                        <a:pt x="19385" y="28406"/>
                        <a:pt x="19318" y="28920"/>
                      </a:cubicBezTo>
                      <a:cubicBezTo>
                        <a:pt x="19167" y="28826"/>
                        <a:pt x="18983" y="28761"/>
                        <a:pt x="18815" y="28713"/>
                      </a:cubicBezTo>
                      <a:cubicBezTo>
                        <a:pt x="18663" y="28680"/>
                        <a:pt x="18480" y="28647"/>
                        <a:pt x="18312" y="28647"/>
                      </a:cubicBezTo>
                      <a:cubicBezTo>
                        <a:pt x="18160" y="28278"/>
                        <a:pt x="17993" y="27892"/>
                        <a:pt x="17825" y="27522"/>
                      </a:cubicBezTo>
                      <a:cubicBezTo>
                        <a:pt x="17607" y="27072"/>
                        <a:pt x="17389" y="26621"/>
                        <a:pt x="17088" y="26221"/>
                      </a:cubicBezTo>
                      <a:cubicBezTo>
                        <a:pt x="17054" y="26188"/>
                        <a:pt x="17038" y="26157"/>
                        <a:pt x="17021" y="26141"/>
                      </a:cubicBezTo>
                      <a:cubicBezTo>
                        <a:pt x="17173" y="25947"/>
                        <a:pt x="17289" y="25754"/>
                        <a:pt x="17406" y="25547"/>
                      </a:cubicBezTo>
                      <a:cubicBezTo>
                        <a:pt x="17574" y="25288"/>
                        <a:pt x="17726" y="25014"/>
                        <a:pt x="17859" y="24726"/>
                      </a:cubicBezTo>
                      <a:cubicBezTo>
                        <a:pt x="18127" y="24162"/>
                        <a:pt x="18346" y="23568"/>
                        <a:pt x="18514" y="22955"/>
                      </a:cubicBezTo>
                      <a:cubicBezTo>
                        <a:pt x="18785" y="21935"/>
                        <a:pt x="18902" y="20875"/>
                        <a:pt x="18935" y="19828"/>
                      </a:cubicBezTo>
                      <a:cubicBezTo>
                        <a:pt x="19237" y="19618"/>
                        <a:pt x="19539" y="19442"/>
                        <a:pt x="19907" y="19314"/>
                      </a:cubicBezTo>
                      <a:cubicBezTo>
                        <a:pt x="20343" y="19169"/>
                        <a:pt x="20813" y="19073"/>
                        <a:pt x="21249" y="18927"/>
                      </a:cubicBezTo>
                      <a:cubicBezTo>
                        <a:pt x="21752" y="18781"/>
                        <a:pt x="22238" y="18590"/>
                        <a:pt x="22707" y="18364"/>
                      </a:cubicBezTo>
                      <a:cubicBezTo>
                        <a:pt x="22724" y="18364"/>
                        <a:pt x="22757" y="18348"/>
                        <a:pt x="22774" y="18332"/>
                      </a:cubicBezTo>
                      <a:cubicBezTo>
                        <a:pt x="23260" y="19264"/>
                        <a:pt x="24233" y="19907"/>
                        <a:pt x="25256" y="20181"/>
                      </a:cubicBezTo>
                      <a:cubicBezTo>
                        <a:pt x="25595" y="20266"/>
                        <a:pt x="25941" y="20306"/>
                        <a:pt x="26287" y="20306"/>
                      </a:cubicBezTo>
                      <a:cubicBezTo>
                        <a:pt x="27242" y="20306"/>
                        <a:pt x="28195" y="20001"/>
                        <a:pt x="28995" y="19507"/>
                      </a:cubicBezTo>
                      <a:cubicBezTo>
                        <a:pt x="29331" y="19313"/>
                        <a:pt x="29633" y="19087"/>
                        <a:pt x="29918" y="18830"/>
                      </a:cubicBezTo>
                      <a:cubicBezTo>
                        <a:pt x="30054" y="18700"/>
                        <a:pt x="30187" y="18572"/>
                        <a:pt x="30305" y="18429"/>
                      </a:cubicBezTo>
                      <a:cubicBezTo>
                        <a:pt x="30371" y="18364"/>
                        <a:pt x="30421" y="18284"/>
                        <a:pt x="30471" y="18219"/>
                      </a:cubicBezTo>
                      <a:cubicBezTo>
                        <a:pt x="30505" y="18170"/>
                        <a:pt x="30523" y="18123"/>
                        <a:pt x="30556" y="18073"/>
                      </a:cubicBezTo>
                      <a:close/>
                      <a:moveTo>
                        <a:pt x="34983" y="43794"/>
                      </a:moveTo>
                      <a:cubicBezTo>
                        <a:pt x="35000" y="43842"/>
                        <a:pt x="35000" y="43891"/>
                        <a:pt x="35017" y="43939"/>
                      </a:cubicBezTo>
                      <a:cubicBezTo>
                        <a:pt x="35050" y="44100"/>
                        <a:pt x="35068" y="44246"/>
                        <a:pt x="35085" y="44407"/>
                      </a:cubicBezTo>
                      <a:cubicBezTo>
                        <a:pt x="35152" y="44840"/>
                        <a:pt x="35234" y="45277"/>
                        <a:pt x="35303" y="45725"/>
                      </a:cubicBezTo>
                      <a:cubicBezTo>
                        <a:pt x="35353" y="45999"/>
                        <a:pt x="35403" y="46273"/>
                        <a:pt x="35437" y="46562"/>
                      </a:cubicBezTo>
                      <a:cubicBezTo>
                        <a:pt x="35381" y="46509"/>
                        <a:pt x="35300" y="46500"/>
                        <a:pt x="35216" y="46500"/>
                      </a:cubicBezTo>
                      <a:cubicBezTo>
                        <a:pt x="35173" y="46500"/>
                        <a:pt x="35130" y="46502"/>
                        <a:pt x="35089" y="46502"/>
                      </a:cubicBezTo>
                      <a:cubicBezTo>
                        <a:pt x="35064" y="46502"/>
                        <a:pt x="35040" y="46501"/>
                        <a:pt x="35017" y="46498"/>
                      </a:cubicBezTo>
                      <a:cubicBezTo>
                        <a:pt x="34850" y="46482"/>
                        <a:pt x="34698" y="46465"/>
                        <a:pt x="34549" y="46432"/>
                      </a:cubicBezTo>
                      <a:cubicBezTo>
                        <a:pt x="34246" y="46352"/>
                        <a:pt x="33962" y="46241"/>
                        <a:pt x="33693" y="46095"/>
                      </a:cubicBezTo>
                      <a:cubicBezTo>
                        <a:pt x="33425" y="45935"/>
                        <a:pt x="33173" y="45741"/>
                        <a:pt x="32956" y="45531"/>
                      </a:cubicBezTo>
                      <a:cubicBezTo>
                        <a:pt x="32788" y="45354"/>
                        <a:pt x="32604" y="45163"/>
                        <a:pt x="32469" y="44937"/>
                      </a:cubicBezTo>
                      <a:cubicBezTo>
                        <a:pt x="33340" y="44646"/>
                        <a:pt x="34195" y="44259"/>
                        <a:pt x="34983" y="43794"/>
                      </a:cubicBezTo>
                      <a:close/>
                      <a:moveTo>
                        <a:pt x="18063" y="39968"/>
                      </a:moveTo>
                      <a:lnTo>
                        <a:pt x="18063" y="39968"/>
                      </a:lnTo>
                      <a:cubicBezTo>
                        <a:pt x="18081" y="39983"/>
                        <a:pt x="18098" y="39983"/>
                        <a:pt x="18132" y="40000"/>
                      </a:cubicBezTo>
                      <a:cubicBezTo>
                        <a:pt x="18216" y="40032"/>
                        <a:pt x="18301" y="40065"/>
                        <a:pt x="18383" y="40095"/>
                      </a:cubicBezTo>
                      <a:cubicBezTo>
                        <a:pt x="18517" y="40128"/>
                        <a:pt x="18651" y="40176"/>
                        <a:pt x="18785" y="40208"/>
                      </a:cubicBezTo>
                      <a:cubicBezTo>
                        <a:pt x="18817" y="40208"/>
                        <a:pt x="18852" y="40224"/>
                        <a:pt x="18885" y="40224"/>
                      </a:cubicBezTo>
                      <a:cubicBezTo>
                        <a:pt x="19321" y="40321"/>
                        <a:pt x="19773" y="40369"/>
                        <a:pt x="20226" y="40369"/>
                      </a:cubicBezTo>
                      <a:cubicBezTo>
                        <a:pt x="20747" y="40369"/>
                        <a:pt x="21283" y="40353"/>
                        <a:pt x="21803" y="40322"/>
                      </a:cubicBezTo>
                      <a:cubicBezTo>
                        <a:pt x="22033" y="40313"/>
                        <a:pt x="22276" y="40292"/>
                        <a:pt x="22517" y="40292"/>
                      </a:cubicBezTo>
                      <a:cubicBezTo>
                        <a:pt x="22733" y="40292"/>
                        <a:pt x="22946" y="40309"/>
                        <a:pt x="23144" y="40369"/>
                      </a:cubicBezTo>
                      <a:cubicBezTo>
                        <a:pt x="23430" y="40466"/>
                        <a:pt x="23630" y="40660"/>
                        <a:pt x="23715" y="40901"/>
                      </a:cubicBezTo>
                      <a:cubicBezTo>
                        <a:pt x="23630" y="41480"/>
                        <a:pt x="23766" y="42075"/>
                        <a:pt x="23849" y="42671"/>
                      </a:cubicBezTo>
                      <a:cubicBezTo>
                        <a:pt x="23866" y="42783"/>
                        <a:pt x="23881" y="42895"/>
                        <a:pt x="23898" y="43008"/>
                      </a:cubicBezTo>
                      <a:cubicBezTo>
                        <a:pt x="23931" y="43233"/>
                        <a:pt x="23949" y="43459"/>
                        <a:pt x="23931" y="43684"/>
                      </a:cubicBezTo>
                      <a:cubicBezTo>
                        <a:pt x="23915" y="44230"/>
                        <a:pt x="23731" y="44761"/>
                        <a:pt x="23411" y="45211"/>
                      </a:cubicBezTo>
                      <a:cubicBezTo>
                        <a:pt x="23344" y="45308"/>
                        <a:pt x="23260" y="45403"/>
                        <a:pt x="23194" y="45502"/>
                      </a:cubicBezTo>
                      <a:cubicBezTo>
                        <a:pt x="23076" y="45613"/>
                        <a:pt x="22957" y="45725"/>
                        <a:pt x="22824" y="45839"/>
                      </a:cubicBezTo>
                      <a:cubicBezTo>
                        <a:pt x="22655" y="45984"/>
                        <a:pt x="22472" y="46096"/>
                        <a:pt x="22254" y="46209"/>
                      </a:cubicBezTo>
                      <a:cubicBezTo>
                        <a:pt x="22136" y="46258"/>
                        <a:pt x="22070" y="46289"/>
                        <a:pt x="21953" y="46338"/>
                      </a:cubicBezTo>
                      <a:cubicBezTo>
                        <a:pt x="21918" y="46352"/>
                        <a:pt x="21868" y="46368"/>
                        <a:pt x="21834" y="46385"/>
                      </a:cubicBezTo>
                      <a:cubicBezTo>
                        <a:pt x="21751" y="46401"/>
                        <a:pt x="21666" y="46432"/>
                        <a:pt x="21582" y="46449"/>
                      </a:cubicBezTo>
                      <a:cubicBezTo>
                        <a:pt x="21364" y="46498"/>
                        <a:pt x="21146" y="46546"/>
                        <a:pt x="20927" y="46579"/>
                      </a:cubicBezTo>
                      <a:cubicBezTo>
                        <a:pt x="20583" y="46632"/>
                        <a:pt x="20227" y="46664"/>
                        <a:pt x="19877" y="46664"/>
                      </a:cubicBezTo>
                      <a:cubicBezTo>
                        <a:pt x="19802" y="46664"/>
                        <a:pt x="19728" y="46662"/>
                        <a:pt x="19653" y="46659"/>
                      </a:cubicBezTo>
                      <a:cubicBezTo>
                        <a:pt x="19519" y="46643"/>
                        <a:pt x="19385" y="46643"/>
                        <a:pt x="19251" y="46626"/>
                      </a:cubicBezTo>
                      <a:cubicBezTo>
                        <a:pt x="19134" y="46611"/>
                        <a:pt x="19050" y="46594"/>
                        <a:pt x="18948" y="46578"/>
                      </a:cubicBezTo>
                      <a:cubicBezTo>
                        <a:pt x="18882" y="46562"/>
                        <a:pt x="18815" y="46545"/>
                        <a:pt x="18748" y="46545"/>
                      </a:cubicBezTo>
                      <a:lnTo>
                        <a:pt x="18732" y="46529"/>
                      </a:lnTo>
                      <a:lnTo>
                        <a:pt x="18680" y="46529"/>
                      </a:lnTo>
                      <a:cubicBezTo>
                        <a:pt x="18598" y="46512"/>
                        <a:pt x="18530" y="46481"/>
                        <a:pt x="18447" y="46465"/>
                      </a:cubicBezTo>
                      <a:cubicBezTo>
                        <a:pt x="18430" y="46465"/>
                        <a:pt x="18412" y="46448"/>
                        <a:pt x="18380" y="46448"/>
                      </a:cubicBezTo>
                      <a:cubicBezTo>
                        <a:pt x="18346" y="46432"/>
                        <a:pt x="18313" y="46432"/>
                        <a:pt x="18279" y="46415"/>
                      </a:cubicBezTo>
                      <a:cubicBezTo>
                        <a:pt x="18212" y="46400"/>
                        <a:pt x="18144" y="46367"/>
                        <a:pt x="18061" y="46351"/>
                      </a:cubicBezTo>
                      <a:cubicBezTo>
                        <a:pt x="17810" y="46254"/>
                        <a:pt x="17576" y="46157"/>
                        <a:pt x="17323" y="46047"/>
                      </a:cubicBezTo>
                      <a:cubicBezTo>
                        <a:pt x="17122" y="45950"/>
                        <a:pt x="16939" y="45837"/>
                        <a:pt x="16736" y="45724"/>
                      </a:cubicBezTo>
                      <a:cubicBezTo>
                        <a:pt x="16651" y="45676"/>
                        <a:pt x="16568" y="45611"/>
                        <a:pt x="16485" y="45547"/>
                      </a:cubicBezTo>
                      <a:cubicBezTo>
                        <a:pt x="16435" y="45516"/>
                        <a:pt x="16383" y="45483"/>
                        <a:pt x="16334" y="45451"/>
                      </a:cubicBezTo>
                      <a:cubicBezTo>
                        <a:pt x="16267" y="45419"/>
                        <a:pt x="16217" y="45403"/>
                        <a:pt x="16166" y="45370"/>
                      </a:cubicBezTo>
                      <a:cubicBezTo>
                        <a:pt x="16146" y="45364"/>
                        <a:pt x="16125" y="45360"/>
                        <a:pt x="16106" y="45360"/>
                      </a:cubicBezTo>
                      <a:cubicBezTo>
                        <a:pt x="16079" y="45360"/>
                        <a:pt x="16053" y="45368"/>
                        <a:pt x="16033" y="45386"/>
                      </a:cubicBezTo>
                      <a:cubicBezTo>
                        <a:pt x="16016" y="45337"/>
                        <a:pt x="15983" y="45275"/>
                        <a:pt x="15932" y="45240"/>
                      </a:cubicBezTo>
                      <a:cubicBezTo>
                        <a:pt x="15748" y="45113"/>
                        <a:pt x="15496" y="45049"/>
                        <a:pt x="15262" y="44984"/>
                      </a:cubicBezTo>
                      <a:cubicBezTo>
                        <a:pt x="15062" y="44936"/>
                        <a:pt x="14843" y="44856"/>
                        <a:pt x="14642" y="44775"/>
                      </a:cubicBezTo>
                      <a:cubicBezTo>
                        <a:pt x="14306" y="44613"/>
                        <a:pt x="13955" y="44405"/>
                        <a:pt x="13736" y="44099"/>
                      </a:cubicBezTo>
                      <a:cubicBezTo>
                        <a:pt x="13518" y="43794"/>
                        <a:pt x="13402" y="43408"/>
                        <a:pt x="13535" y="43054"/>
                      </a:cubicBezTo>
                      <a:cubicBezTo>
                        <a:pt x="13636" y="42748"/>
                        <a:pt x="13905" y="42524"/>
                        <a:pt x="14223" y="42475"/>
                      </a:cubicBezTo>
                      <a:cubicBezTo>
                        <a:pt x="14268" y="42467"/>
                        <a:pt x="14312" y="42463"/>
                        <a:pt x="14354" y="42463"/>
                      </a:cubicBezTo>
                      <a:cubicBezTo>
                        <a:pt x="14763" y="42463"/>
                        <a:pt x="15096" y="42784"/>
                        <a:pt x="15413" y="42974"/>
                      </a:cubicBezTo>
                      <a:cubicBezTo>
                        <a:pt x="15430" y="42990"/>
                        <a:pt x="15446" y="42990"/>
                        <a:pt x="15446" y="42990"/>
                      </a:cubicBezTo>
                      <a:cubicBezTo>
                        <a:pt x="15480" y="43102"/>
                        <a:pt x="15564" y="43215"/>
                        <a:pt x="15632" y="43312"/>
                      </a:cubicBezTo>
                      <a:cubicBezTo>
                        <a:pt x="15681" y="43376"/>
                        <a:pt x="15782" y="43555"/>
                        <a:pt x="15900" y="43603"/>
                      </a:cubicBezTo>
                      <a:cubicBezTo>
                        <a:pt x="15915" y="43619"/>
                        <a:pt x="15932" y="43652"/>
                        <a:pt x="15966" y="43682"/>
                      </a:cubicBezTo>
                      <a:cubicBezTo>
                        <a:pt x="15980" y="43696"/>
                        <a:pt x="15998" y="43701"/>
                        <a:pt x="16017" y="43701"/>
                      </a:cubicBezTo>
                      <a:cubicBezTo>
                        <a:pt x="16065" y="43701"/>
                        <a:pt x="16118" y="43664"/>
                        <a:pt x="16118" y="43619"/>
                      </a:cubicBezTo>
                      <a:cubicBezTo>
                        <a:pt x="16118" y="43473"/>
                        <a:pt x="16102" y="43328"/>
                        <a:pt x="16118" y="43185"/>
                      </a:cubicBezTo>
                      <a:cubicBezTo>
                        <a:pt x="16118" y="43072"/>
                        <a:pt x="16135" y="42959"/>
                        <a:pt x="16169" y="42862"/>
                      </a:cubicBezTo>
                      <a:cubicBezTo>
                        <a:pt x="16789" y="42781"/>
                        <a:pt x="17360" y="42412"/>
                        <a:pt x="17728" y="41913"/>
                      </a:cubicBezTo>
                      <a:cubicBezTo>
                        <a:pt x="17762" y="41867"/>
                        <a:pt x="17795" y="41816"/>
                        <a:pt x="17830" y="41770"/>
                      </a:cubicBezTo>
                      <a:cubicBezTo>
                        <a:pt x="17847" y="41737"/>
                        <a:pt x="17864" y="41705"/>
                        <a:pt x="17880" y="41688"/>
                      </a:cubicBezTo>
                      <a:cubicBezTo>
                        <a:pt x="17981" y="41496"/>
                        <a:pt x="18047" y="41286"/>
                        <a:pt x="18098" y="41076"/>
                      </a:cubicBezTo>
                      <a:cubicBezTo>
                        <a:pt x="18148" y="40899"/>
                        <a:pt x="18165" y="40707"/>
                        <a:pt x="18165" y="40513"/>
                      </a:cubicBezTo>
                      <a:cubicBezTo>
                        <a:pt x="18148" y="40335"/>
                        <a:pt x="18131" y="40144"/>
                        <a:pt x="18063" y="39968"/>
                      </a:cubicBezTo>
                      <a:close/>
                      <a:moveTo>
                        <a:pt x="19556" y="47218"/>
                      </a:moveTo>
                      <a:lnTo>
                        <a:pt x="19556" y="47218"/>
                      </a:lnTo>
                      <a:cubicBezTo>
                        <a:pt x="19705" y="47236"/>
                        <a:pt x="19838" y="47251"/>
                        <a:pt x="19972" y="47251"/>
                      </a:cubicBezTo>
                      <a:lnTo>
                        <a:pt x="19972" y="47251"/>
                      </a:lnTo>
                      <a:cubicBezTo>
                        <a:pt x="19829" y="47251"/>
                        <a:pt x="19700" y="47250"/>
                        <a:pt x="19556" y="47218"/>
                      </a:cubicBezTo>
                      <a:close/>
                      <a:moveTo>
                        <a:pt x="23914" y="45627"/>
                      </a:moveTo>
                      <a:cubicBezTo>
                        <a:pt x="24215" y="45691"/>
                        <a:pt x="24518" y="45739"/>
                        <a:pt x="24836" y="45771"/>
                      </a:cubicBezTo>
                      <a:cubicBezTo>
                        <a:pt x="24885" y="45771"/>
                        <a:pt x="24952" y="45787"/>
                        <a:pt x="25021" y="45787"/>
                      </a:cubicBezTo>
                      <a:cubicBezTo>
                        <a:pt x="25005" y="46062"/>
                        <a:pt x="25039" y="46335"/>
                        <a:pt x="25072" y="46592"/>
                      </a:cubicBezTo>
                      <a:cubicBezTo>
                        <a:pt x="25122" y="46915"/>
                        <a:pt x="25173" y="47219"/>
                        <a:pt x="25273" y="47541"/>
                      </a:cubicBezTo>
                      <a:lnTo>
                        <a:pt x="25273" y="47573"/>
                      </a:lnTo>
                      <a:cubicBezTo>
                        <a:pt x="25258" y="47541"/>
                        <a:pt x="25224" y="47509"/>
                        <a:pt x="25191" y="47476"/>
                      </a:cubicBezTo>
                      <a:cubicBezTo>
                        <a:pt x="24871" y="47107"/>
                        <a:pt x="24402" y="46834"/>
                        <a:pt x="23915" y="46721"/>
                      </a:cubicBezTo>
                      <a:cubicBezTo>
                        <a:pt x="23864" y="46641"/>
                        <a:pt x="23815" y="46560"/>
                        <a:pt x="23781" y="46480"/>
                      </a:cubicBezTo>
                      <a:cubicBezTo>
                        <a:pt x="23698" y="46318"/>
                        <a:pt x="23645" y="46157"/>
                        <a:pt x="23612" y="45981"/>
                      </a:cubicBezTo>
                      <a:cubicBezTo>
                        <a:pt x="23731" y="45868"/>
                        <a:pt x="23830" y="45756"/>
                        <a:pt x="23914" y="45627"/>
                      </a:cubicBezTo>
                      <a:close/>
                      <a:moveTo>
                        <a:pt x="23194" y="46367"/>
                      </a:moveTo>
                      <a:cubicBezTo>
                        <a:pt x="23228" y="46464"/>
                        <a:pt x="23277" y="46561"/>
                        <a:pt x="23310" y="46658"/>
                      </a:cubicBezTo>
                      <a:cubicBezTo>
                        <a:pt x="23194" y="46658"/>
                        <a:pt x="23076" y="46674"/>
                        <a:pt x="22940" y="46691"/>
                      </a:cubicBezTo>
                      <a:cubicBezTo>
                        <a:pt x="22790" y="46723"/>
                        <a:pt x="22623" y="46771"/>
                        <a:pt x="22472" y="46836"/>
                      </a:cubicBezTo>
                      <a:cubicBezTo>
                        <a:pt x="22255" y="46945"/>
                        <a:pt x="22037" y="47091"/>
                        <a:pt x="21870" y="47284"/>
                      </a:cubicBezTo>
                      <a:cubicBezTo>
                        <a:pt x="21786" y="47364"/>
                        <a:pt x="21702" y="47476"/>
                        <a:pt x="21617" y="47589"/>
                      </a:cubicBezTo>
                      <a:cubicBezTo>
                        <a:pt x="21600" y="47541"/>
                        <a:pt x="21583" y="47492"/>
                        <a:pt x="21566" y="47445"/>
                      </a:cubicBezTo>
                      <a:cubicBezTo>
                        <a:pt x="21534" y="47332"/>
                        <a:pt x="21534" y="47219"/>
                        <a:pt x="21551" y="47091"/>
                      </a:cubicBezTo>
                      <a:cubicBezTo>
                        <a:pt x="21583" y="47091"/>
                        <a:pt x="21617" y="47074"/>
                        <a:pt x="21650" y="47074"/>
                      </a:cubicBezTo>
                      <a:cubicBezTo>
                        <a:pt x="21735" y="47041"/>
                        <a:pt x="21836" y="47009"/>
                        <a:pt x="21936" y="46977"/>
                      </a:cubicBezTo>
                      <a:cubicBezTo>
                        <a:pt x="21986" y="46977"/>
                        <a:pt x="22036" y="46977"/>
                        <a:pt x="22087" y="46961"/>
                      </a:cubicBezTo>
                      <a:cubicBezTo>
                        <a:pt x="22221" y="46928"/>
                        <a:pt x="22338" y="46864"/>
                        <a:pt x="22473" y="46818"/>
                      </a:cubicBezTo>
                      <a:cubicBezTo>
                        <a:pt x="22675" y="46721"/>
                        <a:pt x="22875" y="46609"/>
                        <a:pt x="23059" y="46464"/>
                      </a:cubicBezTo>
                      <a:cubicBezTo>
                        <a:pt x="23110" y="46431"/>
                        <a:pt x="23143" y="46400"/>
                        <a:pt x="23194" y="46367"/>
                      </a:cubicBezTo>
                      <a:close/>
                      <a:moveTo>
                        <a:pt x="25357" y="45820"/>
                      </a:moveTo>
                      <a:lnTo>
                        <a:pt x="25357" y="45820"/>
                      </a:lnTo>
                      <a:cubicBezTo>
                        <a:pt x="25625" y="45853"/>
                        <a:pt x="25910" y="45868"/>
                        <a:pt x="26179" y="45884"/>
                      </a:cubicBezTo>
                      <a:cubicBezTo>
                        <a:pt x="26161" y="46141"/>
                        <a:pt x="26213" y="46464"/>
                        <a:pt x="26381" y="46672"/>
                      </a:cubicBezTo>
                      <a:cubicBezTo>
                        <a:pt x="26247" y="46834"/>
                        <a:pt x="26128" y="46994"/>
                        <a:pt x="26029" y="47171"/>
                      </a:cubicBezTo>
                      <a:cubicBezTo>
                        <a:pt x="25911" y="47396"/>
                        <a:pt x="25795" y="47621"/>
                        <a:pt x="25728" y="47862"/>
                      </a:cubicBezTo>
                      <a:cubicBezTo>
                        <a:pt x="25676" y="47719"/>
                        <a:pt x="25643" y="47589"/>
                        <a:pt x="25594" y="47445"/>
                      </a:cubicBezTo>
                      <a:cubicBezTo>
                        <a:pt x="25510" y="47154"/>
                        <a:pt x="25459" y="46864"/>
                        <a:pt x="25408" y="46560"/>
                      </a:cubicBezTo>
                      <a:cubicBezTo>
                        <a:pt x="25374" y="46318"/>
                        <a:pt x="25374" y="46078"/>
                        <a:pt x="25357" y="45820"/>
                      </a:cubicBezTo>
                      <a:close/>
                      <a:moveTo>
                        <a:pt x="25626" y="48603"/>
                      </a:moveTo>
                      <a:cubicBezTo>
                        <a:pt x="25626" y="48716"/>
                        <a:pt x="25626" y="48827"/>
                        <a:pt x="25643" y="48940"/>
                      </a:cubicBezTo>
                      <a:lnTo>
                        <a:pt x="25527" y="48940"/>
                      </a:lnTo>
                      <a:cubicBezTo>
                        <a:pt x="25558" y="48860"/>
                        <a:pt x="25592" y="48763"/>
                        <a:pt x="25609" y="48667"/>
                      </a:cubicBezTo>
                      <a:cubicBezTo>
                        <a:pt x="25609" y="48651"/>
                        <a:pt x="25609" y="48633"/>
                        <a:pt x="25626" y="48603"/>
                      </a:cubicBezTo>
                      <a:close/>
                      <a:moveTo>
                        <a:pt x="23311" y="47239"/>
                      </a:moveTo>
                      <a:cubicBezTo>
                        <a:pt x="23729" y="47239"/>
                        <a:pt x="24144" y="47388"/>
                        <a:pt x="24467" y="47651"/>
                      </a:cubicBezTo>
                      <a:cubicBezTo>
                        <a:pt x="24685" y="47829"/>
                        <a:pt x="24903" y="48053"/>
                        <a:pt x="24970" y="48343"/>
                      </a:cubicBezTo>
                      <a:cubicBezTo>
                        <a:pt x="25004" y="48503"/>
                        <a:pt x="24953" y="48648"/>
                        <a:pt x="24852" y="48760"/>
                      </a:cubicBezTo>
                      <a:cubicBezTo>
                        <a:pt x="24803" y="48840"/>
                        <a:pt x="24736" y="48906"/>
                        <a:pt x="24651" y="48970"/>
                      </a:cubicBezTo>
                      <a:cubicBezTo>
                        <a:pt x="24584" y="49019"/>
                        <a:pt x="24518" y="49051"/>
                        <a:pt x="24450" y="49099"/>
                      </a:cubicBezTo>
                      <a:cubicBezTo>
                        <a:pt x="24299" y="49196"/>
                        <a:pt x="24148" y="49276"/>
                        <a:pt x="23982" y="49339"/>
                      </a:cubicBezTo>
                      <a:cubicBezTo>
                        <a:pt x="23723" y="49435"/>
                        <a:pt x="23447" y="49494"/>
                        <a:pt x="23179" y="49494"/>
                      </a:cubicBezTo>
                      <a:cubicBezTo>
                        <a:pt x="23081" y="49494"/>
                        <a:pt x="22984" y="49487"/>
                        <a:pt x="22890" y="49469"/>
                      </a:cubicBezTo>
                      <a:lnTo>
                        <a:pt x="22856" y="49469"/>
                      </a:lnTo>
                      <a:cubicBezTo>
                        <a:pt x="22892" y="49423"/>
                        <a:pt x="22925" y="49375"/>
                        <a:pt x="22910" y="49310"/>
                      </a:cubicBezTo>
                      <a:cubicBezTo>
                        <a:pt x="22892" y="49117"/>
                        <a:pt x="22842" y="48909"/>
                        <a:pt x="22825" y="48716"/>
                      </a:cubicBezTo>
                      <a:lnTo>
                        <a:pt x="22825" y="48554"/>
                      </a:lnTo>
                      <a:cubicBezTo>
                        <a:pt x="22825" y="48410"/>
                        <a:pt x="22825" y="48248"/>
                        <a:pt x="22808" y="48103"/>
                      </a:cubicBezTo>
                      <a:lnTo>
                        <a:pt x="22808" y="48038"/>
                      </a:lnTo>
                      <a:cubicBezTo>
                        <a:pt x="22770" y="47984"/>
                        <a:pt x="22699" y="47944"/>
                        <a:pt x="22636" y="47944"/>
                      </a:cubicBezTo>
                      <a:cubicBezTo>
                        <a:pt x="22588" y="47944"/>
                        <a:pt x="22544" y="47967"/>
                        <a:pt x="22523" y="48022"/>
                      </a:cubicBezTo>
                      <a:cubicBezTo>
                        <a:pt x="22490" y="48086"/>
                        <a:pt x="22456" y="48150"/>
                        <a:pt x="22438" y="48215"/>
                      </a:cubicBezTo>
                      <a:cubicBezTo>
                        <a:pt x="22407" y="48312"/>
                        <a:pt x="22389" y="48425"/>
                        <a:pt x="22389" y="48519"/>
                      </a:cubicBezTo>
                      <a:cubicBezTo>
                        <a:pt x="22373" y="48583"/>
                        <a:pt x="22373" y="48648"/>
                        <a:pt x="22373" y="48712"/>
                      </a:cubicBezTo>
                      <a:cubicBezTo>
                        <a:pt x="22373" y="48809"/>
                        <a:pt x="22389" y="48922"/>
                        <a:pt x="22407" y="49034"/>
                      </a:cubicBezTo>
                      <a:cubicBezTo>
                        <a:pt x="22407" y="49131"/>
                        <a:pt x="22438" y="49227"/>
                        <a:pt x="22474" y="49325"/>
                      </a:cubicBezTo>
                      <a:cubicBezTo>
                        <a:pt x="22407" y="49293"/>
                        <a:pt x="22356" y="49261"/>
                        <a:pt x="22289" y="49213"/>
                      </a:cubicBezTo>
                      <a:cubicBezTo>
                        <a:pt x="22222" y="49148"/>
                        <a:pt x="22154" y="49084"/>
                        <a:pt x="22103" y="49004"/>
                      </a:cubicBezTo>
                      <a:cubicBezTo>
                        <a:pt x="22071" y="48956"/>
                        <a:pt x="22037" y="48924"/>
                        <a:pt x="22021" y="48874"/>
                      </a:cubicBezTo>
                      <a:cubicBezTo>
                        <a:pt x="21971" y="48794"/>
                        <a:pt x="21937" y="48697"/>
                        <a:pt x="21920" y="48600"/>
                      </a:cubicBezTo>
                      <a:cubicBezTo>
                        <a:pt x="21902" y="48536"/>
                        <a:pt x="21902" y="48473"/>
                        <a:pt x="21902" y="48392"/>
                      </a:cubicBezTo>
                      <a:cubicBezTo>
                        <a:pt x="21902" y="48327"/>
                        <a:pt x="21902" y="48262"/>
                        <a:pt x="21885" y="48199"/>
                      </a:cubicBezTo>
                      <a:cubicBezTo>
                        <a:pt x="21936" y="48102"/>
                        <a:pt x="21986" y="48006"/>
                        <a:pt x="22035" y="47925"/>
                      </a:cubicBezTo>
                      <a:cubicBezTo>
                        <a:pt x="22069" y="47861"/>
                        <a:pt x="22119" y="47796"/>
                        <a:pt x="22169" y="47748"/>
                      </a:cubicBezTo>
                      <a:cubicBezTo>
                        <a:pt x="22337" y="47554"/>
                        <a:pt x="22556" y="47395"/>
                        <a:pt x="22807" y="47315"/>
                      </a:cubicBezTo>
                      <a:cubicBezTo>
                        <a:pt x="22971" y="47264"/>
                        <a:pt x="23141" y="47239"/>
                        <a:pt x="23311" y="47239"/>
                      </a:cubicBezTo>
                      <a:close/>
                      <a:moveTo>
                        <a:pt x="18735" y="47495"/>
                      </a:moveTo>
                      <a:lnTo>
                        <a:pt x="18735" y="47495"/>
                      </a:lnTo>
                      <a:cubicBezTo>
                        <a:pt x="18785" y="47527"/>
                        <a:pt x="18834" y="47559"/>
                        <a:pt x="18885" y="47592"/>
                      </a:cubicBezTo>
                      <a:cubicBezTo>
                        <a:pt x="18952" y="47624"/>
                        <a:pt x="19019" y="47656"/>
                        <a:pt x="19085" y="47689"/>
                      </a:cubicBezTo>
                      <a:cubicBezTo>
                        <a:pt x="19254" y="47769"/>
                        <a:pt x="19421" y="47817"/>
                        <a:pt x="19607" y="47849"/>
                      </a:cubicBezTo>
                      <a:cubicBezTo>
                        <a:pt x="19782" y="47885"/>
                        <a:pt x="19968" y="47903"/>
                        <a:pt x="20155" y="47903"/>
                      </a:cubicBezTo>
                      <a:cubicBezTo>
                        <a:pt x="20218" y="47903"/>
                        <a:pt x="20281" y="47901"/>
                        <a:pt x="20343" y="47897"/>
                      </a:cubicBezTo>
                      <a:cubicBezTo>
                        <a:pt x="20578" y="47881"/>
                        <a:pt x="20896" y="47849"/>
                        <a:pt x="21097" y="47720"/>
                      </a:cubicBezTo>
                      <a:cubicBezTo>
                        <a:pt x="21147" y="47881"/>
                        <a:pt x="21233" y="48040"/>
                        <a:pt x="21365" y="48120"/>
                      </a:cubicBezTo>
                      <a:cubicBezTo>
                        <a:pt x="21382" y="48120"/>
                        <a:pt x="21399" y="48137"/>
                        <a:pt x="21417" y="48137"/>
                      </a:cubicBezTo>
                      <a:lnTo>
                        <a:pt x="21417" y="48185"/>
                      </a:lnTo>
                      <a:cubicBezTo>
                        <a:pt x="21249" y="48443"/>
                        <a:pt x="21315" y="48844"/>
                        <a:pt x="21433" y="49101"/>
                      </a:cubicBezTo>
                      <a:cubicBezTo>
                        <a:pt x="21467" y="49214"/>
                        <a:pt x="21534" y="49327"/>
                        <a:pt x="21600" y="49424"/>
                      </a:cubicBezTo>
                      <a:cubicBezTo>
                        <a:pt x="21325" y="49675"/>
                        <a:pt x="20968" y="49775"/>
                        <a:pt x="20589" y="49775"/>
                      </a:cubicBezTo>
                      <a:cubicBezTo>
                        <a:pt x="20508" y="49775"/>
                        <a:pt x="20426" y="49770"/>
                        <a:pt x="20343" y="49761"/>
                      </a:cubicBezTo>
                      <a:cubicBezTo>
                        <a:pt x="19974" y="49728"/>
                        <a:pt x="19621" y="49634"/>
                        <a:pt x="19287" y="49505"/>
                      </a:cubicBezTo>
                      <a:cubicBezTo>
                        <a:pt x="19118" y="49440"/>
                        <a:pt x="18952" y="49375"/>
                        <a:pt x="18800" y="49280"/>
                      </a:cubicBezTo>
                      <a:cubicBezTo>
                        <a:pt x="18766" y="49264"/>
                        <a:pt x="18733" y="49247"/>
                        <a:pt x="18700" y="49231"/>
                      </a:cubicBezTo>
                      <a:cubicBezTo>
                        <a:pt x="18666" y="49215"/>
                        <a:pt x="18650" y="49198"/>
                        <a:pt x="18615" y="49183"/>
                      </a:cubicBezTo>
                      <a:cubicBezTo>
                        <a:pt x="18531" y="49134"/>
                        <a:pt x="18448" y="49086"/>
                        <a:pt x="18382" y="49038"/>
                      </a:cubicBezTo>
                      <a:cubicBezTo>
                        <a:pt x="18314" y="48989"/>
                        <a:pt x="18230" y="48941"/>
                        <a:pt x="18164" y="48909"/>
                      </a:cubicBezTo>
                      <a:cubicBezTo>
                        <a:pt x="18114" y="48860"/>
                        <a:pt x="18062" y="48827"/>
                        <a:pt x="17995" y="48779"/>
                      </a:cubicBezTo>
                      <a:cubicBezTo>
                        <a:pt x="18062" y="48746"/>
                        <a:pt x="18114" y="48730"/>
                        <a:pt x="18164" y="48700"/>
                      </a:cubicBezTo>
                      <a:cubicBezTo>
                        <a:pt x="18196" y="48684"/>
                        <a:pt x="18230" y="48667"/>
                        <a:pt x="18247" y="48651"/>
                      </a:cubicBezTo>
                      <a:cubicBezTo>
                        <a:pt x="18297" y="48619"/>
                        <a:pt x="18331" y="48587"/>
                        <a:pt x="18365" y="48539"/>
                      </a:cubicBezTo>
                      <a:cubicBezTo>
                        <a:pt x="18432" y="48490"/>
                        <a:pt x="18466" y="48410"/>
                        <a:pt x="18498" y="48346"/>
                      </a:cubicBezTo>
                      <a:cubicBezTo>
                        <a:pt x="18515" y="48313"/>
                        <a:pt x="18548" y="48297"/>
                        <a:pt x="18565" y="48282"/>
                      </a:cubicBezTo>
                      <a:cubicBezTo>
                        <a:pt x="18565" y="48264"/>
                        <a:pt x="18582" y="48249"/>
                        <a:pt x="18599" y="48233"/>
                      </a:cubicBezTo>
                      <a:cubicBezTo>
                        <a:pt x="18683" y="48089"/>
                        <a:pt x="18735" y="47897"/>
                        <a:pt x="18735" y="47720"/>
                      </a:cubicBezTo>
                      <a:cubicBezTo>
                        <a:pt x="18751" y="47639"/>
                        <a:pt x="18751" y="47559"/>
                        <a:pt x="18735" y="47495"/>
                      </a:cubicBezTo>
                      <a:close/>
                      <a:moveTo>
                        <a:pt x="33964" y="29832"/>
                      </a:moveTo>
                      <a:cubicBezTo>
                        <a:pt x="34432" y="29832"/>
                        <a:pt x="34902" y="29865"/>
                        <a:pt x="35372" y="29929"/>
                      </a:cubicBezTo>
                      <a:cubicBezTo>
                        <a:pt x="35843" y="29994"/>
                        <a:pt x="36312" y="30088"/>
                        <a:pt x="36764" y="30217"/>
                      </a:cubicBezTo>
                      <a:cubicBezTo>
                        <a:pt x="36899" y="30265"/>
                        <a:pt x="37033" y="30314"/>
                        <a:pt x="37166" y="30347"/>
                      </a:cubicBezTo>
                      <a:cubicBezTo>
                        <a:pt x="37062" y="30605"/>
                        <a:pt x="37029" y="30879"/>
                        <a:pt x="36979" y="31151"/>
                      </a:cubicBezTo>
                      <a:cubicBezTo>
                        <a:pt x="36945" y="31425"/>
                        <a:pt x="36878" y="31714"/>
                        <a:pt x="36829" y="32003"/>
                      </a:cubicBezTo>
                      <a:cubicBezTo>
                        <a:pt x="36727" y="32583"/>
                        <a:pt x="36592" y="33161"/>
                        <a:pt x="36459" y="33739"/>
                      </a:cubicBezTo>
                      <a:cubicBezTo>
                        <a:pt x="36174" y="34882"/>
                        <a:pt x="35839" y="36008"/>
                        <a:pt x="35437" y="37119"/>
                      </a:cubicBezTo>
                      <a:cubicBezTo>
                        <a:pt x="35184" y="37810"/>
                        <a:pt x="34900" y="38502"/>
                        <a:pt x="34599" y="39193"/>
                      </a:cubicBezTo>
                      <a:cubicBezTo>
                        <a:pt x="34464" y="39484"/>
                        <a:pt x="34331" y="39772"/>
                        <a:pt x="34196" y="40062"/>
                      </a:cubicBezTo>
                      <a:cubicBezTo>
                        <a:pt x="33643" y="41220"/>
                        <a:pt x="33006" y="42362"/>
                        <a:pt x="32319" y="43471"/>
                      </a:cubicBezTo>
                      <a:cubicBezTo>
                        <a:pt x="32034" y="43938"/>
                        <a:pt x="31733" y="44405"/>
                        <a:pt x="31413" y="44855"/>
                      </a:cubicBezTo>
                      <a:cubicBezTo>
                        <a:pt x="31346" y="44935"/>
                        <a:pt x="31296" y="45032"/>
                        <a:pt x="31230" y="45129"/>
                      </a:cubicBezTo>
                      <a:cubicBezTo>
                        <a:pt x="31162" y="45208"/>
                        <a:pt x="31111" y="45289"/>
                        <a:pt x="31044" y="45369"/>
                      </a:cubicBezTo>
                      <a:cubicBezTo>
                        <a:pt x="30708" y="45837"/>
                        <a:pt x="30357" y="46286"/>
                        <a:pt x="30055" y="46769"/>
                      </a:cubicBezTo>
                      <a:cubicBezTo>
                        <a:pt x="30005" y="46864"/>
                        <a:pt x="30021" y="46945"/>
                        <a:pt x="30089" y="46994"/>
                      </a:cubicBezTo>
                      <a:cubicBezTo>
                        <a:pt x="30072" y="47042"/>
                        <a:pt x="30055" y="47091"/>
                        <a:pt x="30022" y="47125"/>
                      </a:cubicBezTo>
                      <a:cubicBezTo>
                        <a:pt x="29887" y="47461"/>
                        <a:pt x="29737" y="47800"/>
                        <a:pt x="29585" y="48120"/>
                      </a:cubicBezTo>
                      <a:cubicBezTo>
                        <a:pt x="29401" y="48507"/>
                        <a:pt x="29166" y="48893"/>
                        <a:pt x="28848" y="49198"/>
                      </a:cubicBezTo>
                      <a:cubicBezTo>
                        <a:pt x="28732" y="49311"/>
                        <a:pt x="28613" y="49408"/>
                        <a:pt x="28479" y="49505"/>
                      </a:cubicBezTo>
                      <a:lnTo>
                        <a:pt x="28462" y="49505"/>
                      </a:lnTo>
                      <a:cubicBezTo>
                        <a:pt x="28167" y="49690"/>
                        <a:pt x="27819" y="49799"/>
                        <a:pt x="27465" y="49799"/>
                      </a:cubicBezTo>
                      <a:cubicBezTo>
                        <a:pt x="27417" y="49799"/>
                        <a:pt x="27369" y="49797"/>
                        <a:pt x="27321" y="49793"/>
                      </a:cubicBezTo>
                      <a:cubicBezTo>
                        <a:pt x="27406" y="49664"/>
                        <a:pt x="27473" y="49537"/>
                        <a:pt x="27540" y="49424"/>
                      </a:cubicBezTo>
                      <a:cubicBezTo>
                        <a:pt x="27540" y="49408"/>
                        <a:pt x="27557" y="49408"/>
                        <a:pt x="27557" y="49391"/>
                      </a:cubicBezTo>
                      <a:cubicBezTo>
                        <a:pt x="27623" y="49278"/>
                        <a:pt x="27724" y="49166"/>
                        <a:pt x="27808" y="49037"/>
                      </a:cubicBezTo>
                      <a:cubicBezTo>
                        <a:pt x="27857" y="48941"/>
                        <a:pt x="27907" y="48827"/>
                        <a:pt x="27942" y="48733"/>
                      </a:cubicBezTo>
                      <a:cubicBezTo>
                        <a:pt x="27955" y="48646"/>
                        <a:pt x="27897" y="48588"/>
                        <a:pt x="27825" y="48588"/>
                      </a:cubicBezTo>
                      <a:cubicBezTo>
                        <a:pt x="27803" y="48588"/>
                        <a:pt x="27781" y="48593"/>
                        <a:pt x="27758" y="48604"/>
                      </a:cubicBezTo>
                      <a:lnTo>
                        <a:pt x="27741" y="48604"/>
                      </a:lnTo>
                      <a:cubicBezTo>
                        <a:pt x="27623" y="48653"/>
                        <a:pt x="27523" y="48747"/>
                        <a:pt x="27439" y="48860"/>
                      </a:cubicBezTo>
                      <a:cubicBezTo>
                        <a:pt x="27406" y="48893"/>
                        <a:pt x="27355" y="48941"/>
                        <a:pt x="27321" y="48990"/>
                      </a:cubicBezTo>
                      <a:cubicBezTo>
                        <a:pt x="27287" y="49054"/>
                        <a:pt x="27238" y="49101"/>
                        <a:pt x="27205" y="49167"/>
                      </a:cubicBezTo>
                      <a:cubicBezTo>
                        <a:pt x="27155" y="49247"/>
                        <a:pt x="27087" y="49328"/>
                        <a:pt x="27021" y="49408"/>
                      </a:cubicBezTo>
                      <a:cubicBezTo>
                        <a:pt x="26970" y="49488"/>
                        <a:pt x="26920" y="49569"/>
                        <a:pt x="26887" y="49664"/>
                      </a:cubicBezTo>
                      <a:cubicBezTo>
                        <a:pt x="26802" y="49634"/>
                        <a:pt x="26736" y="49585"/>
                        <a:pt x="26686" y="49537"/>
                      </a:cubicBezTo>
                      <a:cubicBezTo>
                        <a:pt x="26635" y="49488"/>
                        <a:pt x="26601" y="49455"/>
                        <a:pt x="26567" y="49407"/>
                      </a:cubicBezTo>
                      <a:cubicBezTo>
                        <a:pt x="26584" y="49374"/>
                        <a:pt x="26601" y="49327"/>
                        <a:pt x="26619" y="49294"/>
                      </a:cubicBezTo>
                      <a:cubicBezTo>
                        <a:pt x="26669" y="49230"/>
                        <a:pt x="26703" y="49150"/>
                        <a:pt x="26753" y="49084"/>
                      </a:cubicBezTo>
                      <a:cubicBezTo>
                        <a:pt x="26768" y="49036"/>
                        <a:pt x="26802" y="48989"/>
                        <a:pt x="26818" y="48956"/>
                      </a:cubicBezTo>
                      <a:cubicBezTo>
                        <a:pt x="26835" y="48940"/>
                        <a:pt x="26835" y="48924"/>
                        <a:pt x="26852" y="48909"/>
                      </a:cubicBezTo>
                      <a:cubicBezTo>
                        <a:pt x="26987" y="48667"/>
                        <a:pt x="27188" y="48426"/>
                        <a:pt x="27238" y="48152"/>
                      </a:cubicBezTo>
                      <a:cubicBezTo>
                        <a:pt x="27251" y="48102"/>
                        <a:pt x="27201" y="48041"/>
                        <a:pt x="27147" y="48041"/>
                      </a:cubicBezTo>
                      <a:cubicBezTo>
                        <a:pt x="27132" y="48041"/>
                        <a:pt x="27117" y="48045"/>
                        <a:pt x="27103" y="48055"/>
                      </a:cubicBezTo>
                      <a:cubicBezTo>
                        <a:pt x="26852" y="48216"/>
                        <a:pt x="26702" y="48490"/>
                        <a:pt x="26549" y="48730"/>
                      </a:cubicBezTo>
                      <a:cubicBezTo>
                        <a:pt x="26499" y="48795"/>
                        <a:pt x="26449" y="48859"/>
                        <a:pt x="26417" y="48940"/>
                      </a:cubicBezTo>
                      <a:cubicBezTo>
                        <a:pt x="26400" y="48972"/>
                        <a:pt x="26365" y="49004"/>
                        <a:pt x="26349" y="49053"/>
                      </a:cubicBezTo>
                      <a:cubicBezTo>
                        <a:pt x="26332" y="49004"/>
                        <a:pt x="26332" y="48972"/>
                        <a:pt x="26315" y="48924"/>
                      </a:cubicBezTo>
                      <a:cubicBezTo>
                        <a:pt x="26282" y="48779"/>
                        <a:pt x="26265" y="48633"/>
                        <a:pt x="26282" y="48474"/>
                      </a:cubicBezTo>
                      <a:cubicBezTo>
                        <a:pt x="26298" y="48152"/>
                        <a:pt x="26417" y="47832"/>
                        <a:pt x="26583" y="47541"/>
                      </a:cubicBezTo>
                      <a:cubicBezTo>
                        <a:pt x="26734" y="47267"/>
                        <a:pt x="26903" y="47010"/>
                        <a:pt x="27019" y="46737"/>
                      </a:cubicBezTo>
                      <a:cubicBezTo>
                        <a:pt x="27052" y="46640"/>
                        <a:pt x="27069" y="46560"/>
                        <a:pt x="27086" y="46480"/>
                      </a:cubicBezTo>
                      <a:cubicBezTo>
                        <a:pt x="27100" y="46373"/>
                        <a:pt x="27032" y="46275"/>
                        <a:pt x="26941" y="46275"/>
                      </a:cubicBezTo>
                      <a:cubicBezTo>
                        <a:pt x="26923" y="46275"/>
                        <a:pt x="26905" y="46279"/>
                        <a:pt x="26885" y="46287"/>
                      </a:cubicBezTo>
                      <a:cubicBezTo>
                        <a:pt x="26852" y="46238"/>
                        <a:pt x="26835" y="46190"/>
                        <a:pt x="26835" y="46144"/>
                      </a:cubicBezTo>
                      <a:cubicBezTo>
                        <a:pt x="26801" y="46064"/>
                        <a:pt x="26801" y="45982"/>
                        <a:pt x="26818" y="45902"/>
                      </a:cubicBezTo>
                      <a:cubicBezTo>
                        <a:pt x="26818" y="45870"/>
                        <a:pt x="26835" y="45838"/>
                        <a:pt x="26852" y="45805"/>
                      </a:cubicBezTo>
                      <a:cubicBezTo>
                        <a:pt x="26885" y="45708"/>
                        <a:pt x="26970" y="45613"/>
                        <a:pt x="27053" y="45548"/>
                      </a:cubicBezTo>
                      <a:cubicBezTo>
                        <a:pt x="27222" y="45403"/>
                        <a:pt x="27473" y="45308"/>
                        <a:pt x="27656" y="45211"/>
                      </a:cubicBezTo>
                      <a:cubicBezTo>
                        <a:pt x="28026" y="45050"/>
                        <a:pt x="28378" y="44857"/>
                        <a:pt x="28678" y="44615"/>
                      </a:cubicBezTo>
                      <a:cubicBezTo>
                        <a:pt x="28814" y="44504"/>
                        <a:pt x="28946" y="44374"/>
                        <a:pt x="29065" y="44230"/>
                      </a:cubicBezTo>
                      <a:cubicBezTo>
                        <a:pt x="29099" y="44230"/>
                        <a:pt x="29132" y="44214"/>
                        <a:pt x="29166" y="44182"/>
                      </a:cubicBezTo>
                      <a:cubicBezTo>
                        <a:pt x="29502" y="43795"/>
                        <a:pt x="29819" y="43393"/>
                        <a:pt x="30089" y="42958"/>
                      </a:cubicBezTo>
                      <a:cubicBezTo>
                        <a:pt x="30374" y="42525"/>
                        <a:pt x="30625" y="42089"/>
                        <a:pt x="30860" y="41656"/>
                      </a:cubicBezTo>
                      <a:cubicBezTo>
                        <a:pt x="31346" y="40755"/>
                        <a:pt x="31783" y="39822"/>
                        <a:pt x="32152" y="38873"/>
                      </a:cubicBezTo>
                      <a:cubicBezTo>
                        <a:pt x="32723" y="37392"/>
                        <a:pt x="33125" y="35833"/>
                        <a:pt x="33376" y="34256"/>
                      </a:cubicBezTo>
                      <a:cubicBezTo>
                        <a:pt x="33428" y="33837"/>
                        <a:pt x="33478" y="33421"/>
                        <a:pt x="33528" y="33017"/>
                      </a:cubicBezTo>
                      <a:cubicBezTo>
                        <a:pt x="33578" y="32487"/>
                        <a:pt x="33612" y="31955"/>
                        <a:pt x="33627" y="31425"/>
                      </a:cubicBezTo>
                      <a:cubicBezTo>
                        <a:pt x="33644" y="30895"/>
                        <a:pt x="33627" y="30364"/>
                        <a:pt x="33560" y="29849"/>
                      </a:cubicBezTo>
                      <a:cubicBezTo>
                        <a:pt x="33694" y="29832"/>
                        <a:pt x="33830" y="29832"/>
                        <a:pt x="33964" y="29832"/>
                      </a:cubicBezTo>
                      <a:close/>
                      <a:moveTo>
                        <a:pt x="25794" y="49424"/>
                      </a:moveTo>
                      <a:cubicBezTo>
                        <a:pt x="25860" y="49554"/>
                        <a:pt x="25927" y="49682"/>
                        <a:pt x="26028" y="49793"/>
                      </a:cubicBezTo>
                      <a:cubicBezTo>
                        <a:pt x="25960" y="49889"/>
                        <a:pt x="25910" y="50002"/>
                        <a:pt x="25843" y="50099"/>
                      </a:cubicBezTo>
                      <a:cubicBezTo>
                        <a:pt x="25676" y="49890"/>
                        <a:pt x="25526" y="49664"/>
                        <a:pt x="25357" y="49440"/>
                      </a:cubicBezTo>
                      <a:lnTo>
                        <a:pt x="25442" y="49440"/>
                      </a:lnTo>
                      <a:cubicBezTo>
                        <a:pt x="25560" y="49424"/>
                        <a:pt x="25676" y="49424"/>
                        <a:pt x="25794" y="49424"/>
                      </a:cubicBezTo>
                      <a:close/>
                      <a:moveTo>
                        <a:pt x="29097" y="49824"/>
                      </a:moveTo>
                      <a:cubicBezTo>
                        <a:pt x="29281" y="50451"/>
                        <a:pt x="29466" y="51079"/>
                        <a:pt x="29600" y="51706"/>
                      </a:cubicBezTo>
                      <a:cubicBezTo>
                        <a:pt x="29768" y="52526"/>
                        <a:pt x="29868" y="53363"/>
                        <a:pt x="29935" y="54198"/>
                      </a:cubicBezTo>
                      <a:cubicBezTo>
                        <a:pt x="29969" y="54489"/>
                        <a:pt x="29985" y="54779"/>
                        <a:pt x="30020" y="55068"/>
                      </a:cubicBezTo>
                      <a:cubicBezTo>
                        <a:pt x="29567" y="54635"/>
                        <a:pt x="29130" y="54182"/>
                        <a:pt x="28711" y="53717"/>
                      </a:cubicBezTo>
                      <a:cubicBezTo>
                        <a:pt x="27822" y="52720"/>
                        <a:pt x="27001" y="51658"/>
                        <a:pt x="26195" y="50581"/>
                      </a:cubicBezTo>
                      <a:cubicBezTo>
                        <a:pt x="26264" y="50438"/>
                        <a:pt x="26331" y="50276"/>
                        <a:pt x="26396" y="50131"/>
                      </a:cubicBezTo>
                      <a:cubicBezTo>
                        <a:pt x="26719" y="50340"/>
                        <a:pt x="27112" y="50436"/>
                        <a:pt x="27502" y="50436"/>
                      </a:cubicBezTo>
                      <a:cubicBezTo>
                        <a:pt x="27800" y="50436"/>
                        <a:pt x="28097" y="50380"/>
                        <a:pt x="28358" y="50275"/>
                      </a:cubicBezTo>
                      <a:cubicBezTo>
                        <a:pt x="28626" y="50162"/>
                        <a:pt x="28879" y="50018"/>
                        <a:pt x="29097" y="49824"/>
                      </a:cubicBezTo>
                      <a:close/>
                      <a:moveTo>
                        <a:pt x="27805" y="53671"/>
                      </a:moveTo>
                      <a:cubicBezTo>
                        <a:pt x="28375" y="54329"/>
                        <a:pt x="28962" y="54957"/>
                        <a:pt x="29600" y="55568"/>
                      </a:cubicBezTo>
                      <a:cubicBezTo>
                        <a:pt x="29768" y="55714"/>
                        <a:pt x="29935" y="55874"/>
                        <a:pt x="30103" y="56017"/>
                      </a:cubicBezTo>
                      <a:cubicBezTo>
                        <a:pt x="30255" y="56147"/>
                        <a:pt x="30404" y="56275"/>
                        <a:pt x="30556" y="56388"/>
                      </a:cubicBezTo>
                      <a:cubicBezTo>
                        <a:pt x="30622" y="56452"/>
                        <a:pt x="30689" y="56501"/>
                        <a:pt x="30756" y="56565"/>
                      </a:cubicBezTo>
                      <a:cubicBezTo>
                        <a:pt x="31024" y="56775"/>
                        <a:pt x="31294" y="56984"/>
                        <a:pt x="31612" y="57128"/>
                      </a:cubicBezTo>
                      <a:cubicBezTo>
                        <a:pt x="31662" y="57160"/>
                        <a:pt x="31713" y="57160"/>
                        <a:pt x="31745" y="57160"/>
                      </a:cubicBezTo>
                      <a:cubicBezTo>
                        <a:pt x="32266" y="57547"/>
                        <a:pt x="32936" y="57739"/>
                        <a:pt x="33556" y="57883"/>
                      </a:cubicBezTo>
                      <a:cubicBezTo>
                        <a:pt x="33791" y="57949"/>
                        <a:pt x="34025" y="58013"/>
                        <a:pt x="34243" y="58077"/>
                      </a:cubicBezTo>
                      <a:cubicBezTo>
                        <a:pt x="34429" y="58126"/>
                        <a:pt x="34647" y="58173"/>
                        <a:pt x="34796" y="58287"/>
                      </a:cubicBezTo>
                      <a:cubicBezTo>
                        <a:pt x="34764" y="58303"/>
                        <a:pt x="34729" y="58303"/>
                        <a:pt x="34696" y="58303"/>
                      </a:cubicBezTo>
                      <a:cubicBezTo>
                        <a:pt x="34478" y="58367"/>
                        <a:pt x="34242" y="58400"/>
                        <a:pt x="34008" y="58431"/>
                      </a:cubicBezTo>
                      <a:cubicBezTo>
                        <a:pt x="33756" y="58447"/>
                        <a:pt x="33488" y="58447"/>
                        <a:pt x="33237" y="58497"/>
                      </a:cubicBezTo>
                      <a:cubicBezTo>
                        <a:pt x="33137" y="58528"/>
                        <a:pt x="33018" y="58577"/>
                        <a:pt x="32967" y="58690"/>
                      </a:cubicBezTo>
                      <a:cubicBezTo>
                        <a:pt x="32833" y="58769"/>
                        <a:pt x="32733" y="58914"/>
                        <a:pt x="32684" y="59043"/>
                      </a:cubicBezTo>
                      <a:cubicBezTo>
                        <a:pt x="32667" y="59091"/>
                        <a:pt x="32667" y="59172"/>
                        <a:pt x="32650" y="59220"/>
                      </a:cubicBezTo>
                      <a:cubicBezTo>
                        <a:pt x="32650" y="59235"/>
                        <a:pt x="32633" y="59268"/>
                        <a:pt x="32633" y="59300"/>
                      </a:cubicBezTo>
                      <a:cubicBezTo>
                        <a:pt x="32582" y="59284"/>
                        <a:pt x="32548" y="59252"/>
                        <a:pt x="32498" y="59220"/>
                      </a:cubicBezTo>
                      <a:cubicBezTo>
                        <a:pt x="32280" y="59058"/>
                        <a:pt x="32079" y="58866"/>
                        <a:pt x="31896" y="58674"/>
                      </a:cubicBezTo>
                      <a:cubicBezTo>
                        <a:pt x="31794" y="58562"/>
                        <a:pt x="31727" y="58464"/>
                        <a:pt x="31643" y="58368"/>
                      </a:cubicBezTo>
                      <a:cubicBezTo>
                        <a:pt x="31559" y="58256"/>
                        <a:pt x="31476" y="58143"/>
                        <a:pt x="31340" y="58094"/>
                      </a:cubicBezTo>
                      <a:cubicBezTo>
                        <a:pt x="31241" y="57997"/>
                        <a:pt x="31088" y="57933"/>
                        <a:pt x="30939" y="57869"/>
                      </a:cubicBezTo>
                      <a:cubicBezTo>
                        <a:pt x="30872" y="57854"/>
                        <a:pt x="30804" y="57820"/>
                        <a:pt x="30737" y="57790"/>
                      </a:cubicBezTo>
                      <a:cubicBezTo>
                        <a:pt x="30590" y="57722"/>
                        <a:pt x="30421" y="57643"/>
                        <a:pt x="30271" y="57579"/>
                      </a:cubicBezTo>
                      <a:cubicBezTo>
                        <a:pt x="30203" y="57530"/>
                        <a:pt x="30119" y="57499"/>
                        <a:pt x="30037" y="57450"/>
                      </a:cubicBezTo>
                      <a:cubicBezTo>
                        <a:pt x="29567" y="57225"/>
                        <a:pt x="29097" y="56967"/>
                        <a:pt x="28660" y="56711"/>
                      </a:cubicBezTo>
                      <a:cubicBezTo>
                        <a:pt x="27973" y="56292"/>
                        <a:pt x="27302" y="55858"/>
                        <a:pt x="26666" y="55374"/>
                      </a:cubicBezTo>
                      <a:cubicBezTo>
                        <a:pt x="26986" y="55182"/>
                        <a:pt x="27237" y="54812"/>
                        <a:pt x="27420" y="54506"/>
                      </a:cubicBezTo>
                      <a:cubicBezTo>
                        <a:pt x="27571" y="54249"/>
                        <a:pt x="27723" y="53960"/>
                        <a:pt x="27805" y="53671"/>
                      </a:cubicBezTo>
                      <a:close/>
                      <a:moveTo>
                        <a:pt x="32702" y="59297"/>
                      </a:moveTo>
                      <a:cubicBezTo>
                        <a:pt x="32702" y="59303"/>
                        <a:pt x="32700" y="59307"/>
                        <a:pt x="32698" y="59310"/>
                      </a:cubicBezTo>
                      <a:lnTo>
                        <a:pt x="32698" y="59310"/>
                      </a:lnTo>
                      <a:cubicBezTo>
                        <a:pt x="32702" y="59305"/>
                        <a:pt x="32702" y="59298"/>
                        <a:pt x="32702" y="59297"/>
                      </a:cubicBezTo>
                      <a:close/>
                      <a:moveTo>
                        <a:pt x="13051" y="54492"/>
                      </a:moveTo>
                      <a:cubicBezTo>
                        <a:pt x="13218" y="54604"/>
                        <a:pt x="13418" y="54684"/>
                        <a:pt x="13604" y="54797"/>
                      </a:cubicBezTo>
                      <a:cubicBezTo>
                        <a:pt x="13789" y="54894"/>
                        <a:pt x="13973" y="55023"/>
                        <a:pt x="14157" y="55150"/>
                      </a:cubicBezTo>
                      <a:cubicBezTo>
                        <a:pt x="14508" y="55390"/>
                        <a:pt x="14811" y="55713"/>
                        <a:pt x="15062" y="56034"/>
                      </a:cubicBezTo>
                      <a:cubicBezTo>
                        <a:pt x="15079" y="56066"/>
                        <a:pt x="15111" y="56098"/>
                        <a:pt x="15145" y="56147"/>
                      </a:cubicBezTo>
                      <a:cubicBezTo>
                        <a:pt x="14893" y="56388"/>
                        <a:pt x="14642" y="56629"/>
                        <a:pt x="14391" y="56854"/>
                      </a:cubicBezTo>
                      <a:cubicBezTo>
                        <a:pt x="13704" y="57482"/>
                        <a:pt x="12965" y="58045"/>
                        <a:pt x="12177" y="58559"/>
                      </a:cubicBezTo>
                      <a:cubicBezTo>
                        <a:pt x="11959" y="58703"/>
                        <a:pt x="11725" y="58847"/>
                        <a:pt x="11489" y="58993"/>
                      </a:cubicBezTo>
                      <a:cubicBezTo>
                        <a:pt x="11373" y="59057"/>
                        <a:pt x="11256" y="59123"/>
                        <a:pt x="11155" y="59187"/>
                      </a:cubicBezTo>
                      <a:cubicBezTo>
                        <a:pt x="11019" y="59267"/>
                        <a:pt x="10853" y="59346"/>
                        <a:pt x="10836" y="59507"/>
                      </a:cubicBezTo>
                      <a:lnTo>
                        <a:pt x="10836" y="59524"/>
                      </a:lnTo>
                      <a:cubicBezTo>
                        <a:pt x="10802" y="59556"/>
                        <a:pt x="10786" y="59571"/>
                        <a:pt x="10769" y="59604"/>
                      </a:cubicBezTo>
                      <a:cubicBezTo>
                        <a:pt x="10600" y="59894"/>
                        <a:pt x="10433" y="60181"/>
                        <a:pt x="10266" y="60472"/>
                      </a:cubicBezTo>
                      <a:cubicBezTo>
                        <a:pt x="10181" y="60617"/>
                        <a:pt x="10098" y="60762"/>
                        <a:pt x="10015" y="60906"/>
                      </a:cubicBezTo>
                      <a:cubicBezTo>
                        <a:pt x="9964" y="61003"/>
                        <a:pt x="9913" y="61131"/>
                        <a:pt x="9813" y="61196"/>
                      </a:cubicBezTo>
                      <a:cubicBezTo>
                        <a:pt x="9804" y="61201"/>
                        <a:pt x="9795" y="61203"/>
                        <a:pt x="9786" y="61203"/>
                      </a:cubicBezTo>
                      <a:cubicBezTo>
                        <a:pt x="9761" y="61203"/>
                        <a:pt x="9737" y="61188"/>
                        <a:pt x="9712" y="61164"/>
                      </a:cubicBezTo>
                      <a:cubicBezTo>
                        <a:pt x="9645" y="61085"/>
                        <a:pt x="9645" y="60972"/>
                        <a:pt x="9645" y="60876"/>
                      </a:cubicBezTo>
                      <a:cubicBezTo>
                        <a:pt x="9679" y="60554"/>
                        <a:pt x="9880" y="60281"/>
                        <a:pt x="9813" y="59959"/>
                      </a:cubicBezTo>
                      <a:cubicBezTo>
                        <a:pt x="9813" y="59911"/>
                        <a:pt x="9779" y="59879"/>
                        <a:pt x="9745" y="59847"/>
                      </a:cubicBezTo>
                      <a:cubicBezTo>
                        <a:pt x="9711" y="59798"/>
                        <a:pt x="9662" y="59767"/>
                        <a:pt x="9612" y="59750"/>
                      </a:cubicBezTo>
                      <a:cubicBezTo>
                        <a:pt x="9511" y="59734"/>
                        <a:pt x="9411" y="59717"/>
                        <a:pt x="9327" y="59717"/>
                      </a:cubicBezTo>
                      <a:lnTo>
                        <a:pt x="8941" y="59717"/>
                      </a:lnTo>
                      <a:cubicBezTo>
                        <a:pt x="8691" y="59717"/>
                        <a:pt x="8456" y="59717"/>
                        <a:pt x="8221" y="59700"/>
                      </a:cubicBezTo>
                      <a:cubicBezTo>
                        <a:pt x="7784" y="59667"/>
                        <a:pt x="7365" y="59620"/>
                        <a:pt x="6945" y="59556"/>
                      </a:cubicBezTo>
                      <a:cubicBezTo>
                        <a:pt x="6828" y="59524"/>
                        <a:pt x="6676" y="59507"/>
                        <a:pt x="6577" y="59443"/>
                      </a:cubicBezTo>
                      <a:cubicBezTo>
                        <a:pt x="6560" y="59427"/>
                        <a:pt x="6544" y="59410"/>
                        <a:pt x="6544" y="59364"/>
                      </a:cubicBezTo>
                      <a:lnTo>
                        <a:pt x="6544" y="59332"/>
                      </a:lnTo>
                      <a:cubicBezTo>
                        <a:pt x="6544" y="59300"/>
                        <a:pt x="6560" y="59268"/>
                        <a:pt x="6577" y="59235"/>
                      </a:cubicBezTo>
                      <a:cubicBezTo>
                        <a:pt x="6745" y="58994"/>
                        <a:pt x="7179" y="58994"/>
                        <a:pt x="7450" y="58930"/>
                      </a:cubicBezTo>
                      <a:cubicBezTo>
                        <a:pt x="8103" y="58801"/>
                        <a:pt x="8758" y="58561"/>
                        <a:pt x="9344" y="58254"/>
                      </a:cubicBezTo>
                      <a:cubicBezTo>
                        <a:pt x="9949" y="57932"/>
                        <a:pt x="10467" y="57515"/>
                        <a:pt x="10936" y="57048"/>
                      </a:cubicBezTo>
                      <a:cubicBezTo>
                        <a:pt x="11004" y="56984"/>
                        <a:pt x="11071" y="56919"/>
                        <a:pt x="11138" y="56838"/>
                      </a:cubicBezTo>
                      <a:cubicBezTo>
                        <a:pt x="11155" y="56838"/>
                        <a:pt x="11172" y="56822"/>
                        <a:pt x="11172" y="56822"/>
                      </a:cubicBezTo>
                      <a:cubicBezTo>
                        <a:pt x="11407" y="56614"/>
                        <a:pt x="11591" y="56372"/>
                        <a:pt x="11776" y="56131"/>
                      </a:cubicBezTo>
                      <a:cubicBezTo>
                        <a:pt x="11978" y="55907"/>
                        <a:pt x="12161" y="55681"/>
                        <a:pt x="12346" y="55440"/>
                      </a:cubicBezTo>
                      <a:cubicBezTo>
                        <a:pt x="12598" y="55117"/>
                        <a:pt x="12833" y="54813"/>
                        <a:pt x="13051" y="54492"/>
                      </a:cubicBezTo>
                      <a:close/>
                      <a:moveTo>
                        <a:pt x="17744" y="48859"/>
                      </a:moveTo>
                      <a:cubicBezTo>
                        <a:pt x="17877" y="49004"/>
                        <a:pt x="18029" y="49133"/>
                        <a:pt x="18180" y="49246"/>
                      </a:cubicBezTo>
                      <a:cubicBezTo>
                        <a:pt x="18247" y="49294"/>
                        <a:pt x="18314" y="49343"/>
                        <a:pt x="18382" y="49390"/>
                      </a:cubicBezTo>
                      <a:cubicBezTo>
                        <a:pt x="18465" y="49438"/>
                        <a:pt x="18548" y="49487"/>
                        <a:pt x="18633" y="49534"/>
                      </a:cubicBezTo>
                      <a:cubicBezTo>
                        <a:pt x="18667" y="49568"/>
                        <a:pt x="18699" y="49582"/>
                        <a:pt x="18750" y="49599"/>
                      </a:cubicBezTo>
                      <a:cubicBezTo>
                        <a:pt x="18767" y="49614"/>
                        <a:pt x="18784" y="49631"/>
                        <a:pt x="18817" y="49631"/>
                      </a:cubicBezTo>
                      <a:cubicBezTo>
                        <a:pt x="18986" y="49727"/>
                        <a:pt x="19153" y="49791"/>
                        <a:pt x="19320" y="49856"/>
                      </a:cubicBezTo>
                      <a:cubicBezTo>
                        <a:pt x="19438" y="49904"/>
                        <a:pt x="19571" y="49936"/>
                        <a:pt x="19689" y="49968"/>
                      </a:cubicBezTo>
                      <a:cubicBezTo>
                        <a:pt x="20005" y="50052"/>
                        <a:pt x="20332" y="50119"/>
                        <a:pt x="20661" y="50119"/>
                      </a:cubicBezTo>
                      <a:cubicBezTo>
                        <a:pt x="20767" y="50119"/>
                        <a:pt x="20873" y="50112"/>
                        <a:pt x="20980" y="50097"/>
                      </a:cubicBezTo>
                      <a:cubicBezTo>
                        <a:pt x="21332" y="50048"/>
                        <a:pt x="21634" y="49919"/>
                        <a:pt x="21886" y="49710"/>
                      </a:cubicBezTo>
                      <a:cubicBezTo>
                        <a:pt x="22004" y="49807"/>
                        <a:pt x="22137" y="49887"/>
                        <a:pt x="22289" y="49951"/>
                      </a:cubicBezTo>
                      <a:cubicBezTo>
                        <a:pt x="22575" y="50071"/>
                        <a:pt x="22873" y="50125"/>
                        <a:pt x="23170" y="50125"/>
                      </a:cubicBezTo>
                      <a:cubicBezTo>
                        <a:pt x="23745" y="50125"/>
                        <a:pt x="24319" y="49926"/>
                        <a:pt x="24804" y="49629"/>
                      </a:cubicBezTo>
                      <a:cubicBezTo>
                        <a:pt x="24838" y="49677"/>
                        <a:pt x="24871" y="49725"/>
                        <a:pt x="24905" y="49773"/>
                      </a:cubicBezTo>
                      <a:cubicBezTo>
                        <a:pt x="24954" y="49853"/>
                        <a:pt x="25006" y="49917"/>
                        <a:pt x="25056" y="49996"/>
                      </a:cubicBezTo>
                      <a:cubicBezTo>
                        <a:pt x="25140" y="50109"/>
                        <a:pt x="25223" y="50239"/>
                        <a:pt x="25290" y="50352"/>
                      </a:cubicBezTo>
                      <a:cubicBezTo>
                        <a:pt x="25374" y="50464"/>
                        <a:pt x="25459" y="50577"/>
                        <a:pt x="25525" y="50690"/>
                      </a:cubicBezTo>
                      <a:cubicBezTo>
                        <a:pt x="25660" y="50868"/>
                        <a:pt x="25778" y="51043"/>
                        <a:pt x="25911" y="51220"/>
                      </a:cubicBezTo>
                      <a:cubicBezTo>
                        <a:pt x="26146" y="51542"/>
                        <a:pt x="26382" y="51863"/>
                        <a:pt x="26633" y="52185"/>
                      </a:cubicBezTo>
                      <a:cubicBezTo>
                        <a:pt x="26885" y="52523"/>
                        <a:pt x="27136" y="52844"/>
                        <a:pt x="27404" y="53166"/>
                      </a:cubicBezTo>
                      <a:cubicBezTo>
                        <a:pt x="27387" y="53199"/>
                        <a:pt x="27370" y="53213"/>
                        <a:pt x="27354" y="53246"/>
                      </a:cubicBezTo>
                      <a:cubicBezTo>
                        <a:pt x="27287" y="53423"/>
                        <a:pt x="27253" y="53583"/>
                        <a:pt x="27187" y="53760"/>
                      </a:cubicBezTo>
                      <a:cubicBezTo>
                        <a:pt x="27119" y="53922"/>
                        <a:pt x="27035" y="54083"/>
                        <a:pt x="26950" y="54227"/>
                      </a:cubicBezTo>
                      <a:cubicBezTo>
                        <a:pt x="26851" y="54387"/>
                        <a:pt x="26766" y="54532"/>
                        <a:pt x="26648" y="54677"/>
                      </a:cubicBezTo>
                      <a:cubicBezTo>
                        <a:pt x="26548" y="54823"/>
                        <a:pt x="26430" y="54967"/>
                        <a:pt x="26348" y="55111"/>
                      </a:cubicBezTo>
                      <a:lnTo>
                        <a:pt x="26095" y="54918"/>
                      </a:lnTo>
                      <a:cubicBezTo>
                        <a:pt x="25710" y="54602"/>
                        <a:pt x="25324" y="54264"/>
                        <a:pt x="24921" y="53959"/>
                      </a:cubicBezTo>
                      <a:cubicBezTo>
                        <a:pt x="24904" y="53943"/>
                        <a:pt x="24870" y="53926"/>
                        <a:pt x="24854" y="53895"/>
                      </a:cubicBezTo>
                      <a:cubicBezTo>
                        <a:pt x="24787" y="53572"/>
                        <a:pt x="24705" y="53235"/>
                        <a:pt x="24620" y="52897"/>
                      </a:cubicBezTo>
                      <a:cubicBezTo>
                        <a:pt x="24503" y="52479"/>
                        <a:pt x="24402" y="52044"/>
                        <a:pt x="24268" y="51626"/>
                      </a:cubicBezTo>
                      <a:cubicBezTo>
                        <a:pt x="24234" y="51498"/>
                        <a:pt x="24183" y="51370"/>
                        <a:pt x="24149" y="51240"/>
                      </a:cubicBezTo>
                      <a:cubicBezTo>
                        <a:pt x="24100" y="51063"/>
                        <a:pt x="24050" y="50902"/>
                        <a:pt x="23983" y="50741"/>
                      </a:cubicBezTo>
                      <a:cubicBezTo>
                        <a:pt x="23969" y="50688"/>
                        <a:pt x="23927" y="50665"/>
                        <a:pt x="23885" y="50665"/>
                      </a:cubicBezTo>
                      <a:cubicBezTo>
                        <a:pt x="23824" y="50665"/>
                        <a:pt x="23762" y="50713"/>
                        <a:pt x="23782" y="50789"/>
                      </a:cubicBezTo>
                      <a:cubicBezTo>
                        <a:pt x="23849" y="51095"/>
                        <a:pt x="23900" y="51386"/>
                        <a:pt x="23967" y="51690"/>
                      </a:cubicBezTo>
                      <a:cubicBezTo>
                        <a:pt x="24000" y="51852"/>
                        <a:pt x="24034" y="52013"/>
                        <a:pt x="24051" y="52173"/>
                      </a:cubicBezTo>
                      <a:cubicBezTo>
                        <a:pt x="24169" y="52704"/>
                        <a:pt x="24269" y="53234"/>
                        <a:pt x="24371" y="53749"/>
                      </a:cubicBezTo>
                      <a:cubicBezTo>
                        <a:pt x="24371" y="53814"/>
                        <a:pt x="24388" y="53862"/>
                        <a:pt x="24404" y="53910"/>
                      </a:cubicBezTo>
                      <a:cubicBezTo>
                        <a:pt x="24487" y="54361"/>
                        <a:pt x="24571" y="54809"/>
                        <a:pt x="24639" y="55261"/>
                      </a:cubicBezTo>
                      <a:cubicBezTo>
                        <a:pt x="24839" y="56355"/>
                        <a:pt x="25008" y="57433"/>
                        <a:pt x="25142" y="58526"/>
                      </a:cubicBezTo>
                      <a:cubicBezTo>
                        <a:pt x="25274" y="59700"/>
                        <a:pt x="25375" y="60876"/>
                        <a:pt x="25460" y="62047"/>
                      </a:cubicBezTo>
                      <a:cubicBezTo>
                        <a:pt x="25460" y="62129"/>
                        <a:pt x="25477" y="62226"/>
                        <a:pt x="25477" y="62321"/>
                      </a:cubicBezTo>
                      <a:cubicBezTo>
                        <a:pt x="25291" y="62369"/>
                        <a:pt x="25107" y="62418"/>
                        <a:pt x="24941" y="62483"/>
                      </a:cubicBezTo>
                      <a:cubicBezTo>
                        <a:pt x="24872" y="62498"/>
                        <a:pt x="24806" y="62515"/>
                        <a:pt x="24755" y="62531"/>
                      </a:cubicBezTo>
                      <a:cubicBezTo>
                        <a:pt x="24438" y="62611"/>
                        <a:pt x="24118" y="62675"/>
                        <a:pt x="23800" y="62741"/>
                      </a:cubicBezTo>
                      <a:cubicBezTo>
                        <a:pt x="23146" y="62868"/>
                        <a:pt x="22493" y="62933"/>
                        <a:pt x="21839" y="62981"/>
                      </a:cubicBezTo>
                      <a:cubicBezTo>
                        <a:pt x="21484" y="62993"/>
                        <a:pt x="21129" y="63004"/>
                        <a:pt x="20768" y="63004"/>
                      </a:cubicBezTo>
                      <a:cubicBezTo>
                        <a:pt x="20617" y="63004"/>
                        <a:pt x="20465" y="63002"/>
                        <a:pt x="20311" y="62997"/>
                      </a:cubicBezTo>
                      <a:lnTo>
                        <a:pt x="19993" y="62997"/>
                      </a:lnTo>
                      <a:cubicBezTo>
                        <a:pt x="19927" y="62981"/>
                        <a:pt x="19860" y="62981"/>
                        <a:pt x="19792" y="62981"/>
                      </a:cubicBezTo>
                      <a:cubicBezTo>
                        <a:pt x="19691" y="62981"/>
                        <a:pt x="19592" y="62965"/>
                        <a:pt x="19490" y="62965"/>
                      </a:cubicBezTo>
                      <a:cubicBezTo>
                        <a:pt x="18987" y="62917"/>
                        <a:pt x="18484" y="62854"/>
                        <a:pt x="17980" y="62758"/>
                      </a:cubicBezTo>
                      <a:cubicBezTo>
                        <a:pt x="17963" y="62758"/>
                        <a:pt x="17931" y="62742"/>
                        <a:pt x="17914" y="62742"/>
                      </a:cubicBezTo>
                      <a:cubicBezTo>
                        <a:pt x="17762" y="62708"/>
                        <a:pt x="17612" y="62677"/>
                        <a:pt x="17460" y="62644"/>
                      </a:cubicBezTo>
                      <a:cubicBezTo>
                        <a:pt x="16957" y="62532"/>
                        <a:pt x="16471" y="62387"/>
                        <a:pt x="16000" y="62210"/>
                      </a:cubicBezTo>
                      <a:cubicBezTo>
                        <a:pt x="16169" y="60473"/>
                        <a:pt x="16437" y="58720"/>
                        <a:pt x="16553" y="56966"/>
                      </a:cubicBezTo>
                      <a:cubicBezTo>
                        <a:pt x="16586" y="56452"/>
                        <a:pt x="16604" y="55937"/>
                        <a:pt x="16604" y="55423"/>
                      </a:cubicBezTo>
                      <a:lnTo>
                        <a:pt x="16604" y="54957"/>
                      </a:lnTo>
                      <a:cubicBezTo>
                        <a:pt x="16586" y="54587"/>
                        <a:pt x="16569" y="54233"/>
                        <a:pt x="16486" y="53879"/>
                      </a:cubicBezTo>
                      <a:cubicBezTo>
                        <a:pt x="16477" y="53839"/>
                        <a:pt x="16440" y="53819"/>
                        <a:pt x="16402" y="53819"/>
                      </a:cubicBezTo>
                      <a:cubicBezTo>
                        <a:pt x="16365" y="53819"/>
                        <a:pt x="16327" y="53839"/>
                        <a:pt x="16318" y="53879"/>
                      </a:cubicBezTo>
                      <a:cubicBezTo>
                        <a:pt x="16268" y="54248"/>
                        <a:pt x="16251" y="54619"/>
                        <a:pt x="16234" y="54990"/>
                      </a:cubicBezTo>
                      <a:cubicBezTo>
                        <a:pt x="16201" y="55020"/>
                        <a:pt x="16150" y="55069"/>
                        <a:pt x="16115" y="55100"/>
                      </a:cubicBezTo>
                      <a:cubicBezTo>
                        <a:pt x="16016" y="55197"/>
                        <a:pt x="15949" y="55277"/>
                        <a:pt x="15864" y="55374"/>
                      </a:cubicBezTo>
                      <a:cubicBezTo>
                        <a:pt x="15748" y="55503"/>
                        <a:pt x="15614" y="55632"/>
                        <a:pt x="15496" y="55777"/>
                      </a:cubicBezTo>
                      <a:cubicBezTo>
                        <a:pt x="15496" y="55761"/>
                        <a:pt x="15496" y="55761"/>
                        <a:pt x="15479" y="55744"/>
                      </a:cubicBezTo>
                      <a:cubicBezTo>
                        <a:pt x="15260" y="55453"/>
                        <a:pt x="14992" y="55180"/>
                        <a:pt x="14690" y="54939"/>
                      </a:cubicBezTo>
                      <a:cubicBezTo>
                        <a:pt x="14624" y="54892"/>
                        <a:pt x="14572" y="54860"/>
                        <a:pt x="14506" y="54809"/>
                      </a:cubicBezTo>
                      <a:cubicBezTo>
                        <a:pt x="14456" y="54763"/>
                        <a:pt x="14390" y="54730"/>
                        <a:pt x="14340" y="54699"/>
                      </a:cubicBezTo>
                      <a:cubicBezTo>
                        <a:pt x="14188" y="54602"/>
                        <a:pt x="14037" y="54522"/>
                        <a:pt x="13886" y="54442"/>
                      </a:cubicBezTo>
                      <a:cubicBezTo>
                        <a:pt x="13685" y="54345"/>
                        <a:pt x="13467" y="54249"/>
                        <a:pt x="13249" y="54216"/>
                      </a:cubicBezTo>
                      <a:cubicBezTo>
                        <a:pt x="13281" y="54152"/>
                        <a:pt x="13332" y="54089"/>
                        <a:pt x="13383" y="54008"/>
                      </a:cubicBezTo>
                      <a:cubicBezTo>
                        <a:pt x="13433" y="53928"/>
                        <a:pt x="13483" y="53846"/>
                        <a:pt x="13534" y="53766"/>
                      </a:cubicBezTo>
                      <a:cubicBezTo>
                        <a:pt x="13600" y="53685"/>
                        <a:pt x="13651" y="53605"/>
                        <a:pt x="13702" y="53524"/>
                      </a:cubicBezTo>
                      <a:cubicBezTo>
                        <a:pt x="14238" y="52704"/>
                        <a:pt x="14724" y="51836"/>
                        <a:pt x="15145" y="50951"/>
                      </a:cubicBezTo>
                      <a:cubicBezTo>
                        <a:pt x="15279" y="50645"/>
                        <a:pt x="15430" y="50356"/>
                        <a:pt x="15547" y="50034"/>
                      </a:cubicBezTo>
                      <a:cubicBezTo>
                        <a:pt x="15564" y="49985"/>
                        <a:pt x="15599" y="49937"/>
                        <a:pt x="15616" y="49890"/>
                      </a:cubicBezTo>
                      <a:cubicBezTo>
                        <a:pt x="15817" y="49664"/>
                        <a:pt x="15967" y="49440"/>
                        <a:pt x="16235" y="49294"/>
                      </a:cubicBezTo>
                      <a:cubicBezTo>
                        <a:pt x="16537" y="49133"/>
                        <a:pt x="16873" y="49069"/>
                        <a:pt x="17191" y="48989"/>
                      </a:cubicBezTo>
                      <a:cubicBezTo>
                        <a:pt x="17376" y="48956"/>
                        <a:pt x="17560" y="48909"/>
                        <a:pt x="17744" y="48859"/>
                      </a:cubicBezTo>
                      <a:close/>
                      <a:moveTo>
                        <a:pt x="25507" y="62884"/>
                      </a:moveTo>
                      <a:cubicBezTo>
                        <a:pt x="25526" y="63126"/>
                        <a:pt x="25543" y="63368"/>
                        <a:pt x="25543" y="63625"/>
                      </a:cubicBezTo>
                      <a:cubicBezTo>
                        <a:pt x="25442" y="63545"/>
                        <a:pt x="25307" y="63497"/>
                        <a:pt x="25224" y="63432"/>
                      </a:cubicBezTo>
                      <a:cubicBezTo>
                        <a:pt x="25173" y="63384"/>
                        <a:pt x="25123" y="63351"/>
                        <a:pt x="25072" y="63287"/>
                      </a:cubicBezTo>
                      <a:cubicBezTo>
                        <a:pt x="25005" y="63221"/>
                        <a:pt x="24953" y="63141"/>
                        <a:pt x="24887" y="63061"/>
                      </a:cubicBezTo>
                      <a:cubicBezTo>
                        <a:pt x="24939" y="63046"/>
                        <a:pt x="24988" y="63030"/>
                        <a:pt x="25038" y="63030"/>
                      </a:cubicBezTo>
                      <a:cubicBezTo>
                        <a:pt x="25189" y="62981"/>
                        <a:pt x="25356" y="62933"/>
                        <a:pt x="25507" y="62884"/>
                      </a:cubicBezTo>
                      <a:close/>
                      <a:moveTo>
                        <a:pt x="15966" y="62403"/>
                      </a:moveTo>
                      <a:cubicBezTo>
                        <a:pt x="16452" y="62613"/>
                        <a:pt x="16939" y="62773"/>
                        <a:pt x="17425" y="62917"/>
                      </a:cubicBezTo>
                      <a:cubicBezTo>
                        <a:pt x="17409" y="62997"/>
                        <a:pt x="17409" y="63094"/>
                        <a:pt x="17392" y="63174"/>
                      </a:cubicBezTo>
                      <a:cubicBezTo>
                        <a:pt x="17208" y="63400"/>
                        <a:pt x="17007" y="63594"/>
                        <a:pt x="16755" y="63738"/>
                      </a:cubicBezTo>
                      <a:cubicBezTo>
                        <a:pt x="16586" y="63834"/>
                        <a:pt x="16420" y="63915"/>
                        <a:pt x="16234" y="63962"/>
                      </a:cubicBezTo>
                      <a:cubicBezTo>
                        <a:pt x="16117" y="63995"/>
                        <a:pt x="15966" y="63995"/>
                        <a:pt x="15848" y="64027"/>
                      </a:cubicBezTo>
                      <a:cubicBezTo>
                        <a:pt x="15882" y="63496"/>
                        <a:pt x="15915" y="62948"/>
                        <a:pt x="15966" y="62419"/>
                      </a:cubicBezTo>
                      <a:lnTo>
                        <a:pt x="15966" y="62403"/>
                      </a:lnTo>
                      <a:close/>
                      <a:moveTo>
                        <a:pt x="5806" y="43020"/>
                      </a:moveTo>
                      <a:cubicBezTo>
                        <a:pt x="6125" y="43133"/>
                        <a:pt x="6425" y="43230"/>
                        <a:pt x="6728" y="43324"/>
                      </a:cubicBezTo>
                      <a:cubicBezTo>
                        <a:pt x="7249" y="43486"/>
                        <a:pt x="7785" y="43615"/>
                        <a:pt x="8322" y="43711"/>
                      </a:cubicBezTo>
                      <a:cubicBezTo>
                        <a:pt x="8804" y="43801"/>
                        <a:pt x="9286" y="43891"/>
                        <a:pt x="9780" y="43891"/>
                      </a:cubicBezTo>
                      <a:cubicBezTo>
                        <a:pt x="9819" y="43891"/>
                        <a:pt x="9858" y="43890"/>
                        <a:pt x="9897" y="43889"/>
                      </a:cubicBezTo>
                      <a:cubicBezTo>
                        <a:pt x="10351" y="44194"/>
                        <a:pt x="10718" y="44628"/>
                        <a:pt x="11238" y="44855"/>
                      </a:cubicBezTo>
                      <a:cubicBezTo>
                        <a:pt x="11548" y="44979"/>
                        <a:pt x="11883" y="45047"/>
                        <a:pt x="12219" y="45047"/>
                      </a:cubicBezTo>
                      <a:cubicBezTo>
                        <a:pt x="12447" y="45047"/>
                        <a:pt x="12675" y="45016"/>
                        <a:pt x="12898" y="44952"/>
                      </a:cubicBezTo>
                      <a:cubicBezTo>
                        <a:pt x="13067" y="44903"/>
                        <a:pt x="13352" y="44823"/>
                        <a:pt x="13518" y="44678"/>
                      </a:cubicBezTo>
                      <a:cubicBezTo>
                        <a:pt x="13685" y="44839"/>
                        <a:pt x="13888" y="44983"/>
                        <a:pt x="14089" y="45096"/>
                      </a:cubicBezTo>
                      <a:cubicBezTo>
                        <a:pt x="14357" y="45256"/>
                        <a:pt x="14642" y="45353"/>
                        <a:pt x="14927" y="45450"/>
                      </a:cubicBezTo>
                      <a:cubicBezTo>
                        <a:pt x="15173" y="45528"/>
                        <a:pt x="15442" y="45607"/>
                        <a:pt x="15705" y="45607"/>
                      </a:cubicBezTo>
                      <a:cubicBezTo>
                        <a:pt x="15765" y="45607"/>
                        <a:pt x="15825" y="45603"/>
                        <a:pt x="15884" y="45594"/>
                      </a:cubicBezTo>
                      <a:cubicBezTo>
                        <a:pt x="15951" y="45594"/>
                        <a:pt x="15985" y="45563"/>
                        <a:pt x="16000" y="45530"/>
                      </a:cubicBezTo>
                      <a:cubicBezTo>
                        <a:pt x="16067" y="45610"/>
                        <a:pt x="16118" y="45691"/>
                        <a:pt x="16186" y="45773"/>
                      </a:cubicBezTo>
                      <a:cubicBezTo>
                        <a:pt x="16270" y="45837"/>
                        <a:pt x="16354" y="45918"/>
                        <a:pt x="16438" y="45982"/>
                      </a:cubicBezTo>
                      <a:cubicBezTo>
                        <a:pt x="16605" y="46111"/>
                        <a:pt x="16773" y="46238"/>
                        <a:pt x="16958" y="46351"/>
                      </a:cubicBezTo>
                      <a:cubicBezTo>
                        <a:pt x="17311" y="46577"/>
                        <a:pt x="17696" y="46738"/>
                        <a:pt x="18099" y="46882"/>
                      </a:cubicBezTo>
                      <a:cubicBezTo>
                        <a:pt x="18116" y="47251"/>
                        <a:pt x="18132" y="47622"/>
                        <a:pt x="18149" y="48008"/>
                      </a:cubicBezTo>
                      <a:cubicBezTo>
                        <a:pt x="18116" y="48072"/>
                        <a:pt x="18082" y="48119"/>
                        <a:pt x="17981" y="48169"/>
                      </a:cubicBezTo>
                      <a:cubicBezTo>
                        <a:pt x="17864" y="48249"/>
                        <a:pt x="17713" y="48282"/>
                        <a:pt x="17562" y="48314"/>
                      </a:cubicBezTo>
                      <a:cubicBezTo>
                        <a:pt x="17209" y="48411"/>
                        <a:pt x="16858" y="48459"/>
                        <a:pt x="16521" y="48556"/>
                      </a:cubicBezTo>
                      <a:cubicBezTo>
                        <a:pt x="15985" y="48700"/>
                        <a:pt x="15179" y="49086"/>
                        <a:pt x="15196" y="49715"/>
                      </a:cubicBezTo>
                      <a:lnTo>
                        <a:pt x="15196" y="49763"/>
                      </a:lnTo>
                      <a:cubicBezTo>
                        <a:pt x="15063" y="50035"/>
                        <a:pt x="14945" y="50293"/>
                        <a:pt x="14811" y="50551"/>
                      </a:cubicBezTo>
                      <a:cubicBezTo>
                        <a:pt x="14557" y="51082"/>
                        <a:pt x="14275" y="51598"/>
                        <a:pt x="13989" y="52095"/>
                      </a:cubicBezTo>
                      <a:cubicBezTo>
                        <a:pt x="13788" y="52433"/>
                        <a:pt x="13587" y="52771"/>
                        <a:pt x="13369" y="53109"/>
                      </a:cubicBezTo>
                      <a:cubicBezTo>
                        <a:pt x="13084" y="52722"/>
                        <a:pt x="12799" y="52336"/>
                        <a:pt x="12515" y="51934"/>
                      </a:cubicBezTo>
                      <a:cubicBezTo>
                        <a:pt x="11828" y="50920"/>
                        <a:pt x="11207" y="49874"/>
                        <a:pt x="10620" y="48798"/>
                      </a:cubicBezTo>
                      <a:cubicBezTo>
                        <a:pt x="10285" y="48186"/>
                        <a:pt x="9967" y="47559"/>
                        <a:pt x="9680" y="46900"/>
                      </a:cubicBezTo>
                      <a:cubicBezTo>
                        <a:pt x="9667" y="46869"/>
                        <a:pt x="9636" y="46855"/>
                        <a:pt x="9606" y="46855"/>
                      </a:cubicBezTo>
                      <a:cubicBezTo>
                        <a:pt x="9558" y="46855"/>
                        <a:pt x="9510" y="46890"/>
                        <a:pt x="9530" y="46949"/>
                      </a:cubicBezTo>
                      <a:cubicBezTo>
                        <a:pt x="10016" y="48091"/>
                        <a:pt x="10536" y="49216"/>
                        <a:pt x="11156" y="50293"/>
                      </a:cubicBezTo>
                      <a:cubicBezTo>
                        <a:pt x="11777" y="51355"/>
                        <a:pt x="12465" y="52385"/>
                        <a:pt x="13220" y="53366"/>
                      </a:cubicBezTo>
                      <a:cubicBezTo>
                        <a:pt x="12850" y="53913"/>
                        <a:pt x="12465" y="54459"/>
                        <a:pt x="12062" y="54991"/>
                      </a:cubicBezTo>
                      <a:cubicBezTo>
                        <a:pt x="11960" y="55134"/>
                        <a:pt x="11843" y="55278"/>
                        <a:pt x="11727" y="55424"/>
                      </a:cubicBezTo>
                      <a:cubicBezTo>
                        <a:pt x="11642" y="55537"/>
                        <a:pt x="11541" y="55649"/>
                        <a:pt x="11457" y="55762"/>
                      </a:cubicBezTo>
                      <a:cubicBezTo>
                        <a:pt x="11241" y="56018"/>
                        <a:pt x="10988" y="56261"/>
                        <a:pt x="10803" y="56533"/>
                      </a:cubicBezTo>
                      <a:cubicBezTo>
                        <a:pt x="10803" y="56549"/>
                        <a:pt x="10787" y="56549"/>
                        <a:pt x="10787" y="56565"/>
                      </a:cubicBezTo>
                      <a:cubicBezTo>
                        <a:pt x="10735" y="56614"/>
                        <a:pt x="10685" y="56662"/>
                        <a:pt x="10636" y="56711"/>
                      </a:cubicBezTo>
                      <a:cubicBezTo>
                        <a:pt x="10115" y="57176"/>
                        <a:pt x="9496" y="57546"/>
                        <a:pt x="8875" y="57835"/>
                      </a:cubicBezTo>
                      <a:cubicBezTo>
                        <a:pt x="8573" y="57980"/>
                        <a:pt x="8255" y="58109"/>
                        <a:pt x="7935" y="58206"/>
                      </a:cubicBezTo>
                      <a:cubicBezTo>
                        <a:pt x="7566" y="58317"/>
                        <a:pt x="7199" y="58367"/>
                        <a:pt x="6846" y="58447"/>
                      </a:cubicBezTo>
                      <a:cubicBezTo>
                        <a:pt x="6445" y="58544"/>
                        <a:pt x="6058" y="58769"/>
                        <a:pt x="5957" y="59172"/>
                      </a:cubicBezTo>
                      <a:cubicBezTo>
                        <a:pt x="5840" y="59589"/>
                        <a:pt x="6108" y="59928"/>
                        <a:pt x="6510" y="60056"/>
                      </a:cubicBezTo>
                      <a:cubicBezTo>
                        <a:pt x="6745" y="60121"/>
                        <a:pt x="6979" y="60136"/>
                        <a:pt x="7215" y="60169"/>
                      </a:cubicBezTo>
                      <a:cubicBezTo>
                        <a:pt x="7483" y="60201"/>
                        <a:pt x="7734" y="60233"/>
                        <a:pt x="8002" y="60249"/>
                      </a:cubicBezTo>
                      <a:cubicBezTo>
                        <a:pt x="8254" y="60265"/>
                        <a:pt x="8522" y="60282"/>
                        <a:pt x="8773" y="60282"/>
                      </a:cubicBezTo>
                      <a:lnTo>
                        <a:pt x="9258" y="60282"/>
                      </a:lnTo>
                      <a:cubicBezTo>
                        <a:pt x="9225" y="60362"/>
                        <a:pt x="9191" y="60443"/>
                        <a:pt x="9174" y="60522"/>
                      </a:cubicBezTo>
                      <a:cubicBezTo>
                        <a:pt x="9108" y="60699"/>
                        <a:pt x="9057" y="60892"/>
                        <a:pt x="9074" y="61086"/>
                      </a:cubicBezTo>
                      <a:cubicBezTo>
                        <a:pt x="9074" y="61101"/>
                        <a:pt x="9074" y="61117"/>
                        <a:pt x="9091" y="61150"/>
                      </a:cubicBezTo>
                      <a:cubicBezTo>
                        <a:pt x="9123" y="61309"/>
                        <a:pt x="9207" y="61470"/>
                        <a:pt x="9343" y="61583"/>
                      </a:cubicBezTo>
                      <a:cubicBezTo>
                        <a:pt x="9376" y="61616"/>
                        <a:pt x="9410" y="61647"/>
                        <a:pt x="9459" y="61680"/>
                      </a:cubicBezTo>
                      <a:cubicBezTo>
                        <a:pt x="9570" y="61733"/>
                        <a:pt x="9680" y="61764"/>
                        <a:pt x="9810" y="61764"/>
                      </a:cubicBezTo>
                      <a:cubicBezTo>
                        <a:pt x="9838" y="61764"/>
                        <a:pt x="9866" y="61763"/>
                        <a:pt x="9896" y="61760"/>
                      </a:cubicBezTo>
                      <a:cubicBezTo>
                        <a:pt x="10298" y="61696"/>
                        <a:pt x="10483" y="61292"/>
                        <a:pt x="10650" y="60989"/>
                      </a:cubicBezTo>
                      <a:cubicBezTo>
                        <a:pt x="10868" y="60633"/>
                        <a:pt x="11070" y="60262"/>
                        <a:pt x="11270" y="59895"/>
                      </a:cubicBezTo>
                      <a:cubicBezTo>
                        <a:pt x="11287" y="59846"/>
                        <a:pt x="11305" y="59815"/>
                        <a:pt x="11305" y="59782"/>
                      </a:cubicBezTo>
                      <a:cubicBezTo>
                        <a:pt x="11454" y="59718"/>
                        <a:pt x="11606" y="59605"/>
                        <a:pt x="11723" y="59541"/>
                      </a:cubicBezTo>
                      <a:cubicBezTo>
                        <a:pt x="11925" y="59411"/>
                        <a:pt x="12126" y="59284"/>
                        <a:pt x="12327" y="59155"/>
                      </a:cubicBezTo>
                      <a:cubicBezTo>
                        <a:pt x="12729" y="58881"/>
                        <a:pt x="13132" y="58577"/>
                        <a:pt x="13517" y="58271"/>
                      </a:cubicBezTo>
                      <a:cubicBezTo>
                        <a:pt x="14255" y="57676"/>
                        <a:pt x="14943" y="57016"/>
                        <a:pt x="15564" y="56325"/>
                      </a:cubicBezTo>
                      <a:lnTo>
                        <a:pt x="15564" y="56309"/>
                      </a:lnTo>
                      <a:cubicBezTo>
                        <a:pt x="15598" y="56293"/>
                        <a:pt x="15615" y="56276"/>
                        <a:pt x="15632" y="56245"/>
                      </a:cubicBezTo>
                      <a:cubicBezTo>
                        <a:pt x="15782" y="56067"/>
                        <a:pt x="15949" y="55875"/>
                        <a:pt x="16101" y="55682"/>
                      </a:cubicBezTo>
                      <a:cubicBezTo>
                        <a:pt x="16134" y="55634"/>
                        <a:pt x="16168" y="55585"/>
                        <a:pt x="16202" y="55538"/>
                      </a:cubicBezTo>
                      <a:lnTo>
                        <a:pt x="16202" y="55538"/>
                      </a:lnTo>
                      <a:cubicBezTo>
                        <a:pt x="16185" y="55908"/>
                        <a:pt x="16151" y="56278"/>
                        <a:pt x="16118" y="56632"/>
                      </a:cubicBezTo>
                      <a:cubicBezTo>
                        <a:pt x="16033" y="57548"/>
                        <a:pt x="15917" y="58465"/>
                        <a:pt x="15799" y="59382"/>
                      </a:cubicBezTo>
                      <a:cubicBezTo>
                        <a:pt x="15566" y="61200"/>
                        <a:pt x="15331" y="63017"/>
                        <a:pt x="15296" y="64850"/>
                      </a:cubicBezTo>
                      <a:cubicBezTo>
                        <a:pt x="15279" y="65847"/>
                        <a:pt x="15262" y="66925"/>
                        <a:pt x="15599" y="67873"/>
                      </a:cubicBezTo>
                      <a:cubicBezTo>
                        <a:pt x="15616" y="68001"/>
                        <a:pt x="15633" y="68114"/>
                        <a:pt x="15633" y="68243"/>
                      </a:cubicBezTo>
                      <a:cubicBezTo>
                        <a:pt x="15666" y="68516"/>
                        <a:pt x="15683" y="68788"/>
                        <a:pt x="15683" y="69077"/>
                      </a:cubicBezTo>
                      <a:cubicBezTo>
                        <a:pt x="14945" y="69287"/>
                        <a:pt x="14190" y="69448"/>
                        <a:pt x="13419" y="69561"/>
                      </a:cubicBezTo>
                      <a:cubicBezTo>
                        <a:pt x="13319" y="69577"/>
                        <a:pt x="13234" y="69594"/>
                        <a:pt x="13134" y="69594"/>
                      </a:cubicBezTo>
                      <a:cubicBezTo>
                        <a:pt x="12982" y="69624"/>
                        <a:pt x="12832" y="69641"/>
                        <a:pt x="12680" y="69657"/>
                      </a:cubicBezTo>
                      <a:cubicBezTo>
                        <a:pt x="11835" y="69754"/>
                        <a:pt x="10989" y="69796"/>
                        <a:pt x="10144" y="69796"/>
                      </a:cubicBezTo>
                      <a:cubicBezTo>
                        <a:pt x="9883" y="69796"/>
                        <a:pt x="9622" y="69792"/>
                        <a:pt x="9361" y="69785"/>
                      </a:cubicBezTo>
                      <a:cubicBezTo>
                        <a:pt x="8808" y="69768"/>
                        <a:pt x="8271" y="69737"/>
                        <a:pt x="7735" y="69688"/>
                      </a:cubicBezTo>
                      <a:cubicBezTo>
                        <a:pt x="7583" y="69688"/>
                        <a:pt x="7432" y="69673"/>
                        <a:pt x="7281" y="69657"/>
                      </a:cubicBezTo>
                      <a:lnTo>
                        <a:pt x="7147" y="69657"/>
                      </a:lnTo>
                      <a:cubicBezTo>
                        <a:pt x="6527" y="69593"/>
                        <a:pt x="5922" y="69544"/>
                        <a:pt x="5302" y="69447"/>
                      </a:cubicBezTo>
                      <a:cubicBezTo>
                        <a:pt x="4565" y="69334"/>
                        <a:pt x="3844" y="69157"/>
                        <a:pt x="3140" y="68916"/>
                      </a:cubicBezTo>
                      <a:cubicBezTo>
                        <a:pt x="3122" y="68916"/>
                        <a:pt x="3105" y="68900"/>
                        <a:pt x="3089" y="68900"/>
                      </a:cubicBezTo>
                      <a:cubicBezTo>
                        <a:pt x="2905" y="68836"/>
                        <a:pt x="2721" y="68772"/>
                        <a:pt x="2536" y="68690"/>
                      </a:cubicBezTo>
                      <a:cubicBezTo>
                        <a:pt x="2083" y="68498"/>
                        <a:pt x="1615" y="68272"/>
                        <a:pt x="1212" y="68015"/>
                      </a:cubicBezTo>
                      <a:cubicBezTo>
                        <a:pt x="1262" y="67629"/>
                        <a:pt x="1262" y="67244"/>
                        <a:pt x="1279" y="66841"/>
                      </a:cubicBezTo>
                      <a:cubicBezTo>
                        <a:pt x="1296" y="66407"/>
                        <a:pt x="1312" y="65989"/>
                        <a:pt x="1347" y="65553"/>
                      </a:cubicBezTo>
                      <a:cubicBezTo>
                        <a:pt x="1396" y="64685"/>
                        <a:pt x="1463" y="63817"/>
                        <a:pt x="1547" y="62949"/>
                      </a:cubicBezTo>
                      <a:cubicBezTo>
                        <a:pt x="1714" y="61227"/>
                        <a:pt x="1983" y="59523"/>
                        <a:pt x="2301" y="57817"/>
                      </a:cubicBezTo>
                      <a:cubicBezTo>
                        <a:pt x="2922" y="54375"/>
                        <a:pt x="3761" y="50965"/>
                        <a:pt x="4617" y="47572"/>
                      </a:cubicBezTo>
                      <a:cubicBezTo>
                        <a:pt x="4851" y="46624"/>
                        <a:pt x="5085" y="45657"/>
                        <a:pt x="5338" y="44709"/>
                      </a:cubicBezTo>
                      <a:cubicBezTo>
                        <a:pt x="5370" y="44596"/>
                        <a:pt x="5388" y="44499"/>
                        <a:pt x="5421" y="44404"/>
                      </a:cubicBezTo>
                      <a:cubicBezTo>
                        <a:pt x="5471" y="44275"/>
                        <a:pt x="5505" y="44131"/>
                        <a:pt x="5555" y="43985"/>
                      </a:cubicBezTo>
                      <a:cubicBezTo>
                        <a:pt x="5656" y="43680"/>
                        <a:pt x="5740" y="43341"/>
                        <a:pt x="5806" y="43020"/>
                      </a:cubicBezTo>
                      <a:close/>
                      <a:moveTo>
                        <a:pt x="20964" y="67404"/>
                      </a:moveTo>
                      <a:cubicBezTo>
                        <a:pt x="21013" y="67582"/>
                        <a:pt x="21081" y="67775"/>
                        <a:pt x="21131" y="67952"/>
                      </a:cubicBezTo>
                      <a:cubicBezTo>
                        <a:pt x="21183" y="68095"/>
                        <a:pt x="21233" y="68256"/>
                        <a:pt x="21283" y="68402"/>
                      </a:cubicBezTo>
                      <a:cubicBezTo>
                        <a:pt x="21332" y="68547"/>
                        <a:pt x="21399" y="68676"/>
                        <a:pt x="21433" y="68821"/>
                      </a:cubicBezTo>
                      <a:cubicBezTo>
                        <a:pt x="21450" y="68869"/>
                        <a:pt x="21450" y="68901"/>
                        <a:pt x="21467" y="68950"/>
                      </a:cubicBezTo>
                      <a:cubicBezTo>
                        <a:pt x="21517" y="69160"/>
                        <a:pt x="21566" y="69383"/>
                        <a:pt x="21617" y="69593"/>
                      </a:cubicBezTo>
                      <a:cubicBezTo>
                        <a:pt x="21718" y="70026"/>
                        <a:pt x="21819" y="70477"/>
                        <a:pt x="21902" y="70927"/>
                      </a:cubicBezTo>
                      <a:cubicBezTo>
                        <a:pt x="22053" y="71797"/>
                        <a:pt x="22121" y="72664"/>
                        <a:pt x="22053" y="73534"/>
                      </a:cubicBezTo>
                      <a:cubicBezTo>
                        <a:pt x="22053" y="73742"/>
                        <a:pt x="22020" y="73951"/>
                        <a:pt x="22003" y="74161"/>
                      </a:cubicBezTo>
                      <a:cubicBezTo>
                        <a:pt x="21910" y="74168"/>
                        <a:pt x="21817" y="74172"/>
                        <a:pt x="21725" y="74172"/>
                      </a:cubicBezTo>
                      <a:cubicBezTo>
                        <a:pt x="21633" y="74172"/>
                        <a:pt x="21541" y="74168"/>
                        <a:pt x="21450" y="74161"/>
                      </a:cubicBezTo>
                      <a:cubicBezTo>
                        <a:pt x="21315" y="74144"/>
                        <a:pt x="21198" y="74128"/>
                        <a:pt x="21080" y="74112"/>
                      </a:cubicBezTo>
                      <a:cubicBezTo>
                        <a:pt x="20965" y="74098"/>
                        <a:pt x="20850" y="74061"/>
                        <a:pt x="20735" y="74061"/>
                      </a:cubicBezTo>
                      <a:cubicBezTo>
                        <a:pt x="20716" y="74061"/>
                        <a:pt x="20697" y="74062"/>
                        <a:pt x="20679" y="74064"/>
                      </a:cubicBezTo>
                      <a:cubicBezTo>
                        <a:pt x="20693" y="73885"/>
                        <a:pt x="20693" y="73710"/>
                        <a:pt x="20693" y="73548"/>
                      </a:cubicBezTo>
                      <a:cubicBezTo>
                        <a:pt x="20693" y="73034"/>
                        <a:pt x="20679" y="72520"/>
                        <a:pt x="20662" y="72003"/>
                      </a:cubicBezTo>
                      <a:cubicBezTo>
                        <a:pt x="20644" y="71345"/>
                        <a:pt x="20610" y="70702"/>
                        <a:pt x="20577" y="70041"/>
                      </a:cubicBezTo>
                      <a:cubicBezTo>
                        <a:pt x="20646" y="69770"/>
                        <a:pt x="20696" y="69496"/>
                        <a:pt x="20747" y="69223"/>
                      </a:cubicBezTo>
                      <a:cubicBezTo>
                        <a:pt x="20813" y="68917"/>
                        <a:pt x="20863" y="68596"/>
                        <a:pt x="20896" y="68289"/>
                      </a:cubicBezTo>
                      <a:cubicBezTo>
                        <a:pt x="20931" y="68065"/>
                        <a:pt x="20931" y="67839"/>
                        <a:pt x="20914" y="67614"/>
                      </a:cubicBezTo>
                      <a:cubicBezTo>
                        <a:pt x="20931" y="67549"/>
                        <a:pt x="20948" y="67468"/>
                        <a:pt x="20964" y="67404"/>
                      </a:cubicBezTo>
                      <a:close/>
                      <a:moveTo>
                        <a:pt x="32336" y="44983"/>
                      </a:moveTo>
                      <a:cubicBezTo>
                        <a:pt x="32435" y="45239"/>
                        <a:pt x="32571" y="45464"/>
                        <a:pt x="32737" y="45674"/>
                      </a:cubicBezTo>
                      <a:cubicBezTo>
                        <a:pt x="32956" y="45932"/>
                        <a:pt x="33224" y="46156"/>
                        <a:pt x="33527" y="46334"/>
                      </a:cubicBezTo>
                      <a:cubicBezTo>
                        <a:pt x="33812" y="46495"/>
                        <a:pt x="34129" y="46639"/>
                        <a:pt x="34448" y="46721"/>
                      </a:cubicBezTo>
                      <a:cubicBezTo>
                        <a:pt x="34617" y="46769"/>
                        <a:pt x="34784" y="46801"/>
                        <a:pt x="34952" y="46818"/>
                      </a:cubicBezTo>
                      <a:cubicBezTo>
                        <a:pt x="35028" y="46825"/>
                        <a:pt x="35128" y="46841"/>
                        <a:pt x="35222" y="46841"/>
                      </a:cubicBezTo>
                      <a:cubicBezTo>
                        <a:pt x="35317" y="46841"/>
                        <a:pt x="35405" y="46825"/>
                        <a:pt x="35455" y="46769"/>
                      </a:cubicBezTo>
                      <a:lnTo>
                        <a:pt x="35472" y="46753"/>
                      </a:lnTo>
                      <a:cubicBezTo>
                        <a:pt x="35540" y="47252"/>
                        <a:pt x="35623" y="47767"/>
                        <a:pt x="35673" y="48281"/>
                      </a:cubicBezTo>
                      <a:cubicBezTo>
                        <a:pt x="35891" y="50019"/>
                        <a:pt x="36026" y="51754"/>
                        <a:pt x="36076" y="53508"/>
                      </a:cubicBezTo>
                      <a:cubicBezTo>
                        <a:pt x="36093" y="53989"/>
                        <a:pt x="36110" y="54489"/>
                        <a:pt x="36110" y="54990"/>
                      </a:cubicBezTo>
                      <a:cubicBezTo>
                        <a:pt x="36110" y="55230"/>
                        <a:pt x="36127" y="55471"/>
                        <a:pt x="36127" y="55712"/>
                      </a:cubicBezTo>
                      <a:cubicBezTo>
                        <a:pt x="36127" y="55888"/>
                        <a:pt x="36127" y="56065"/>
                        <a:pt x="36142" y="56243"/>
                      </a:cubicBezTo>
                      <a:cubicBezTo>
                        <a:pt x="36043" y="56691"/>
                        <a:pt x="35991" y="57159"/>
                        <a:pt x="35958" y="57609"/>
                      </a:cubicBezTo>
                      <a:cubicBezTo>
                        <a:pt x="35908" y="58270"/>
                        <a:pt x="35941" y="58944"/>
                        <a:pt x="36009" y="59604"/>
                      </a:cubicBezTo>
                      <a:cubicBezTo>
                        <a:pt x="36127" y="60955"/>
                        <a:pt x="36477" y="62290"/>
                        <a:pt x="36831" y="63609"/>
                      </a:cubicBezTo>
                      <a:cubicBezTo>
                        <a:pt x="37182" y="64927"/>
                        <a:pt x="37536" y="66248"/>
                        <a:pt x="37770" y="67582"/>
                      </a:cubicBezTo>
                      <a:cubicBezTo>
                        <a:pt x="37836" y="67969"/>
                        <a:pt x="37903" y="68337"/>
                        <a:pt x="37953" y="68724"/>
                      </a:cubicBezTo>
                      <a:cubicBezTo>
                        <a:pt x="37804" y="68162"/>
                        <a:pt x="37652" y="67582"/>
                        <a:pt x="37484" y="67021"/>
                      </a:cubicBezTo>
                      <a:cubicBezTo>
                        <a:pt x="37300" y="66458"/>
                        <a:pt x="37082" y="65894"/>
                        <a:pt x="36881" y="65331"/>
                      </a:cubicBezTo>
                      <a:cubicBezTo>
                        <a:pt x="36868" y="65307"/>
                        <a:pt x="36842" y="65297"/>
                        <a:pt x="36816" y="65297"/>
                      </a:cubicBezTo>
                      <a:cubicBezTo>
                        <a:pt x="36771" y="65297"/>
                        <a:pt x="36725" y="65328"/>
                        <a:pt x="36746" y="65378"/>
                      </a:cubicBezTo>
                      <a:cubicBezTo>
                        <a:pt x="36915" y="65860"/>
                        <a:pt x="37032" y="66376"/>
                        <a:pt x="37183" y="66874"/>
                      </a:cubicBezTo>
                      <a:cubicBezTo>
                        <a:pt x="37317" y="67372"/>
                        <a:pt x="37451" y="67872"/>
                        <a:pt x="37570" y="68369"/>
                      </a:cubicBezTo>
                      <a:cubicBezTo>
                        <a:pt x="37805" y="69367"/>
                        <a:pt x="38004" y="70379"/>
                        <a:pt x="38172" y="71393"/>
                      </a:cubicBezTo>
                      <a:cubicBezTo>
                        <a:pt x="38206" y="71682"/>
                        <a:pt x="38257" y="71972"/>
                        <a:pt x="38291" y="72260"/>
                      </a:cubicBezTo>
                      <a:cubicBezTo>
                        <a:pt x="38308" y="72420"/>
                        <a:pt x="38324" y="72583"/>
                        <a:pt x="38358" y="72743"/>
                      </a:cubicBezTo>
                      <a:cubicBezTo>
                        <a:pt x="38392" y="73130"/>
                        <a:pt x="38408" y="73514"/>
                        <a:pt x="38442" y="73918"/>
                      </a:cubicBezTo>
                      <a:lnTo>
                        <a:pt x="38442" y="74029"/>
                      </a:lnTo>
                      <a:cubicBezTo>
                        <a:pt x="38308" y="74078"/>
                        <a:pt x="38174" y="74141"/>
                        <a:pt x="38040" y="74192"/>
                      </a:cubicBezTo>
                      <a:cubicBezTo>
                        <a:pt x="37772" y="74271"/>
                        <a:pt x="37487" y="74335"/>
                        <a:pt x="37202" y="74335"/>
                      </a:cubicBezTo>
                      <a:cubicBezTo>
                        <a:pt x="36598" y="74335"/>
                        <a:pt x="36129" y="74014"/>
                        <a:pt x="35626" y="73741"/>
                      </a:cubicBezTo>
                      <a:cubicBezTo>
                        <a:pt x="35609" y="73725"/>
                        <a:pt x="35592" y="73708"/>
                        <a:pt x="35559" y="73708"/>
                      </a:cubicBezTo>
                      <a:cubicBezTo>
                        <a:pt x="35576" y="73595"/>
                        <a:pt x="35576" y="73466"/>
                        <a:pt x="35576" y="73337"/>
                      </a:cubicBezTo>
                      <a:cubicBezTo>
                        <a:pt x="35593" y="72904"/>
                        <a:pt x="35559" y="72453"/>
                        <a:pt x="35525" y="72002"/>
                      </a:cubicBezTo>
                      <a:cubicBezTo>
                        <a:pt x="35418" y="71185"/>
                        <a:pt x="35319" y="70380"/>
                        <a:pt x="35085" y="69577"/>
                      </a:cubicBezTo>
                      <a:cubicBezTo>
                        <a:pt x="34850" y="68757"/>
                        <a:pt x="34514" y="67985"/>
                        <a:pt x="34195" y="67196"/>
                      </a:cubicBezTo>
                      <a:cubicBezTo>
                        <a:pt x="34026" y="66810"/>
                        <a:pt x="33860" y="66425"/>
                        <a:pt x="33692" y="66023"/>
                      </a:cubicBezTo>
                      <a:cubicBezTo>
                        <a:pt x="33523" y="65636"/>
                        <a:pt x="33390" y="65234"/>
                        <a:pt x="33205" y="64848"/>
                      </a:cubicBezTo>
                      <a:lnTo>
                        <a:pt x="32603" y="63642"/>
                      </a:lnTo>
                      <a:cubicBezTo>
                        <a:pt x="32417" y="63255"/>
                        <a:pt x="32268" y="62870"/>
                        <a:pt x="32133" y="62451"/>
                      </a:cubicBezTo>
                      <a:cubicBezTo>
                        <a:pt x="31831" y="61599"/>
                        <a:pt x="31613" y="60714"/>
                        <a:pt x="31362" y="59830"/>
                      </a:cubicBezTo>
                      <a:cubicBezTo>
                        <a:pt x="31246" y="59380"/>
                        <a:pt x="31144" y="58929"/>
                        <a:pt x="31043" y="58479"/>
                      </a:cubicBezTo>
                      <a:lnTo>
                        <a:pt x="31093" y="58479"/>
                      </a:lnTo>
                      <a:cubicBezTo>
                        <a:pt x="31110" y="58542"/>
                        <a:pt x="31143" y="58606"/>
                        <a:pt x="31177" y="58670"/>
                      </a:cubicBezTo>
                      <a:cubicBezTo>
                        <a:pt x="31261" y="58815"/>
                        <a:pt x="31345" y="58943"/>
                        <a:pt x="31446" y="59073"/>
                      </a:cubicBezTo>
                      <a:cubicBezTo>
                        <a:pt x="31663" y="59330"/>
                        <a:pt x="31899" y="59571"/>
                        <a:pt x="32183" y="59748"/>
                      </a:cubicBezTo>
                      <a:cubicBezTo>
                        <a:pt x="32328" y="59848"/>
                        <a:pt x="32510" y="59911"/>
                        <a:pt x="32685" y="59911"/>
                      </a:cubicBezTo>
                      <a:cubicBezTo>
                        <a:pt x="32876" y="59911"/>
                        <a:pt x="33059" y="59836"/>
                        <a:pt x="33173" y="59651"/>
                      </a:cubicBezTo>
                      <a:cubicBezTo>
                        <a:pt x="33256" y="59507"/>
                        <a:pt x="33274" y="59346"/>
                        <a:pt x="33274" y="59186"/>
                      </a:cubicBezTo>
                      <a:cubicBezTo>
                        <a:pt x="33290" y="59121"/>
                        <a:pt x="33290" y="59089"/>
                        <a:pt x="33324" y="59056"/>
                      </a:cubicBezTo>
                      <a:cubicBezTo>
                        <a:pt x="33395" y="59069"/>
                        <a:pt x="33468" y="59075"/>
                        <a:pt x="33542" y="59075"/>
                      </a:cubicBezTo>
                      <a:cubicBezTo>
                        <a:pt x="33644" y="59075"/>
                        <a:pt x="33746" y="59065"/>
                        <a:pt x="33844" y="59056"/>
                      </a:cubicBezTo>
                      <a:cubicBezTo>
                        <a:pt x="34112" y="59040"/>
                        <a:pt x="34365" y="59007"/>
                        <a:pt x="34616" y="58959"/>
                      </a:cubicBezTo>
                      <a:cubicBezTo>
                        <a:pt x="34834" y="58910"/>
                        <a:pt x="35086" y="58879"/>
                        <a:pt x="35252" y="58766"/>
                      </a:cubicBezTo>
                      <a:cubicBezTo>
                        <a:pt x="35488" y="58605"/>
                        <a:pt x="35572" y="58348"/>
                        <a:pt x="35471" y="58108"/>
                      </a:cubicBezTo>
                      <a:cubicBezTo>
                        <a:pt x="35287" y="57688"/>
                        <a:pt x="34699" y="57562"/>
                        <a:pt x="34298" y="57449"/>
                      </a:cubicBezTo>
                      <a:cubicBezTo>
                        <a:pt x="33425" y="57207"/>
                        <a:pt x="32537" y="57078"/>
                        <a:pt x="31766" y="56627"/>
                      </a:cubicBezTo>
                      <a:cubicBezTo>
                        <a:pt x="31548" y="56418"/>
                        <a:pt x="31297" y="56226"/>
                        <a:pt x="31078" y="56033"/>
                      </a:cubicBezTo>
                      <a:cubicBezTo>
                        <a:pt x="30927" y="55904"/>
                        <a:pt x="30778" y="55777"/>
                        <a:pt x="30643" y="55647"/>
                      </a:cubicBezTo>
                      <a:cubicBezTo>
                        <a:pt x="30609" y="55325"/>
                        <a:pt x="30559" y="55019"/>
                        <a:pt x="30525" y="54698"/>
                      </a:cubicBezTo>
                      <a:cubicBezTo>
                        <a:pt x="30424" y="53862"/>
                        <a:pt x="30290" y="53024"/>
                        <a:pt x="30139" y="52188"/>
                      </a:cubicBezTo>
                      <a:cubicBezTo>
                        <a:pt x="29989" y="51368"/>
                        <a:pt x="29787" y="50531"/>
                        <a:pt x="29452" y="49760"/>
                      </a:cubicBezTo>
                      <a:cubicBezTo>
                        <a:pt x="29417" y="49696"/>
                        <a:pt x="29400" y="49647"/>
                        <a:pt x="29367" y="49582"/>
                      </a:cubicBezTo>
                      <a:cubicBezTo>
                        <a:pt x="29584" y="49357"/>
                        <a:pt x="29787" y="49083"/>
                        <a:pt x="29937" y="48810"/>
                      </a:cubicBezTo>
                      <a:cubicBezTo>
                        <a:pt x="30156" y="48425"/>
                        <a:pt x="30307" y="48022"/>
                        <a:pt x="30442" y="47605"/>
                      </a:cubicBezTo>
                      <a:cubicBezTo>
                        <a:pt x="30541" y="47282"/>
                        <a:pt x="30659" y="46961"/>
                        <a:pt x="30710" y="46624"/>
                      </a:cubicBezTo>
                      <a:cubicBezTo>
                        <a:pt x="31012" y="46301"/>
                        <a:pt x="31280" y="45947"/>
                        <a:pt x="31548" y="45594"/>
                      </a:cubicBezTo>
                      <a:cubicBezTo>
                        <a:pt x="31664" y="45434"/>
                        <a:pt x="31783" y="45289"/>
                        <a:pt x="31899" y="45127"/>
                      </a:cubicBezTo>
                      <a:cubicBezTo>
                        <a:pt x="32034" y="45080"/>
                        <a:pt x="32184" y="45032"/>
                        <a:pt x="32336" y="44983"/>
                      </a:cubicBezTo>
                      <a:close/>
                      <a:moveTo>
                        <a:pt x="35486" y="74238"/>
                      </a:moveTo>
                      <a:cubicBezTo>
                        <a:pt x="36009" y="74520"/>
                        <a:pt x="36514" y="74803"/>
                        <a:pt x="37142" y="74803"/>
                      </a:cubicBezTo>
                      <a:cubicBezTo>
                        <a:pt x="37160" y="74803"/>
                        <a:pt x="37179" y="74802"/>
                        <a:pt x="37197" y="74802"/>
                      </a:cubicBezTo>
                      <a:cubicBezTo>
                        <a:pt x="37516" y="74786"/>
                        <a:pt x="37835" y="74722"/>
                        <a:pt x="38137" y="74625"/>
                      </a:cubicBezTo>
                      <a:cubicBezTo>
                        <a:pt x="38238" y="74577"/>
                        <a:pt x="38355" y="74545"/>
                        <a:pt x="38456" y="74481"/>
                      </a:cubicBezTo>
                      <a:cubicBezTo>
                        <a:pt x="38473" y="74883"/>
                        <a:pt x="38489" y="75285"/>
                        <a:pt x="38556" y="75672"/>
                      </a:cubicBezTo>
                      <a:lnTo>
                        <a:pt x="38556" y="75687"/>
                      </a:lnTo>
                      <a:cubicBezTo>
                        <a:pt x="38541" y="75736"/>
                        <a:pt x="38541" y="75784"/>
                        <a:pt x="38541" y="75817"/>
                      </a:cubicBezTo>
                      <a:cubicBezTo>
                        <a:pt x="38488" y="75801"/>
                        <a:pt x="38421" y="75769"/>
                        <a:pt x="38353" y="75752"/>
                      </a:cubicBezTo>
                      <a:cubicBezTo>
                        <a:pt x="38204" y="75703"/>
                        <a:pt x="38051" y="75672"/>
                        <a:pt x="37885" y="75639"/>
                      </a:cubicBezTo>
                      <a:cubicBezTo>
                        <a:pt x="37622" y="75600"/>
                        <a:pt x="37358" y="75571"/>
                        <a:pt x="37104" y="75571"/>
                      </a:cubicBezTo>
                      <a:cubicBezTo>
                        <a:pt x="37051" y="75571"/>
                        <a:pt x="36998" y="75572"/>
                        <a:pt x="36946" y="75575"/>
                      </a:cubicBezTo>
                      <a:cubicBezTo>
                        <a:pt x="36627" y="75575"/>
                        <a:pt x="36310" y="75623"/>
                        <a:pt x="36007" y="75703"/>
                      </a:cubicBezTo>
                      <a:cubicBezTo>
                        <a:pt x="35856" y="75736"/>
                        <a:pt x="35705" y="75784"/>
                        <a:pt x="35553" y="75832"/>
                      </a:cubicBezTo>
                      <a:cubicBezTo>
                        <a:pt x="35553" y="75832"/>
                        <a:pt x="35553" y="75847"/>
                        <a:pt x="35536" y="75847"/>
                      </a:cubicBezTo>
                      <a:cubicBezTo>
                        <a:pt x="35553" y="75767"/>
                        <a:pt x="35553" y="75686"/>
                        <a:pt x="35571" y="75606"/>
                      </a:cubicBezTo>
                      <a:cubicBezTo>
                        <a:pt x="35588" y="75332"/>
                        <a:pt x="35604" y="75074"/>
                        <a:pt x="35588" y="74802"/>
                      </a:cubicBezTo>
                      <a:cubicBezTo>
                        <a:pt x="35571" y="74674"/>
                        <a:pt x="35553" y="74545"/>
                        <a:pt x="35519" y="74415"/>
                      </a:cubicBezTo>
                      <a:cubicBezTo>
                        <a:pt x="35519" y="74351"/>
                        <a:pt x="35502" y="74287"/>
                        <a:pt x="35486" y="74238"/>
                      </a:cubicBezTo>
                      <a:close/>
                      <a:moveTo>
                        <a:pt x="20092" y="71781"/>
                      </a:moveTo>
                      <a:cubicBezTo>
                        <a:pt x="20110" y="72313"/>
                        <a:pt x="20127" y="72826"/>
                        <a:pt x="20144" y="73358"/>
                      </a:cubicBezTo>
                      <a:cubicBezTo>
                        <a:pt x="20160" y="73648"/>
                        <a:pt x="20160" y="73921"/>
                        <a:pt x="20194" y="74210"/>
                      </a:cubicBezTo>
                      <a:lnTo>
                        <a:pt x="20194" y="74243"/>
                      </a:lnTo>
                      <a:cubicBezTo>
                        <a:pt x="20160" y="74389"/>
                        <a:pt x="20127" y="74549"/>
                        <a:pt x="20076" y="74693"/>
                      </a:cubicBezTo>
                      <a:cubicBezTo>
                        <a:pt x="20009" y="74903"/>
                        <a:pt x="19926" y="75113"/>
                        <a:pt x="19808" y="75305"/>
                      </a:cubicBezTo>
                      <a:cubicBezTo>
                        <a:pt x="19573" y="75675"/>
                        <a:pt x="19238" y="75997"/>
                        <a:pt x="18854" y="76239"/>
                      </a:cubicBezTo>
                      <a:cubicBezTo>
                        <a:pt x="18817" y="76267"/>
                        <a:pt x="18768" y="76299"/>
                        <a:pt x="18718" y="76316"/>
                      </a:cubicBezTo>
                      <a:cubicBezTo>
                        <a:pt x="19102" y="74788"/>
                        <a:pt x="19624" y="73292"/>
                        <a:pt x="20092" y="71781"/>
                      </a:cubicBezTo>
                      <a:close/>
                      <a:moveTo>
                        <a:pt x="20663" y="74545"/>
                      </a:moveTo>
                      <a:cubicBezTo>
                        <a:pt x="20747" y="74578"/>
                        <a:pt x="20846" y="74594"/>
                        <a:pt x="20948" y="74609"/>
                      </a:cubicBezTo>
                      <a:cubicBezTo>
                        <a:pt x="21098" y="74642"/>
                        <a:pt x="21250" y="74658"/>
                        <a:pt x="21401" y="74674"/>
                      </a:cubicBezTo>
                      <a:cubicBezTo>
                        <a:pt x="21493" y="74681"/>
                        <a:pt x="21585" y="74685"/>
                        <a:pt x="21675" y="74685"/>
                      </a:cubicBezTo>
                      <a:cubicBezTo>
                        <a:pt x="21765" y="74685"/>
                        <a:pt x="21853" y="74681"/>
                        <a:pt x="21937" y="74674"/>
                      </a:cubicBezTo>
                      <a:lnTo>
                        <a:pt x="21937" y="74674"/>
                      </a:lnTo>
                      <a:cubicBezTo>
                        <a:pt x="21888" y="75188"/>
                        <a:pt x="21803" y="75703"/>
                        <a:pt x="21769" y="76233"/>
                      </a:cubicBezTo>
                      <a:cubicBezTo>
                        <a:pt x="21753" y="76410"/>
                        <a:pt x="21736" y="76603"/>
                        <a:pt x="21736" y="76779"/>
                      </a:cubicBezTo>
                      <a:cubicBezTo>
                        <a:pt x="21485" y="76813"/>
                        <a:pt x="21234" y="76827"/>
                        <a:pt x="20999" y="76827"/>
                      </a:cubicBezTo>
                      <a:cubicBezTo>
                        <a:pt x="20781" y="76827"/>
                        <a:pt x="20612" y="76748"/>
                        <a:pt x="20446" y="76636"/>
                      </a:cubicBezTo>
                      <a:cubicBezTo>
                        <a:pt x="20311" y="76539"/>
                        <a:pt x="20178" y="76426"/>
                        <a:pt x="20026" y="76345"/>
                      </a:cubicBezTo>
                      <a:cubicBezTo>
                        <a:pt x="19943" y="76312"/>
                        <a:pt x="19859" y="76280"/>
                        <a:pt x="19774" y="76248"/>
                      </a:cubicBezTo>
                      <a:cubicBezTo>
                        <a:pt x="19991" y="76043"/>
                        <a:pt x="20177" y="75817"/>
                        <a:pt x="20327" y="75543"/>
                      </a:cubicBezTo>
                      <a:cubicBezTo>
                        <a:pt x="20395" y="75413"/>
                        <a:pt x="20462" y="75285"/>
                        <a:pt x="20494" y="75157"/>
                      </a:cubicBezTo>
                      <a:cubicBezTo>
                        <a:pt x="20545" y="75142"/>
                        <a:pt x="20578" y="75110"/>
                        <a:pt x="20578" y="75060"/>
                      </a:cubicBezTo>
                      <a:cubicBezTo>
                        <a:pt x="20595" y="74948"/>
                        <a:pt x="20646" y="74836"/>
                        <a:pt x="20646" y="74706"/>
                      </a:cubicBezTo>
                      <a:cubicBezTo>
                        <a:pt x="20663" y="74658"/>
                        <a:pt x="20663" y="74609"/>
                        <a:pt x="20663" y="74545"/>
                      </a:cubicBezTo>
                      <a:close/>
                      <a:moveTo>
                        <a:pt x="15681" y="70395"/>
                      </a:moveTo>
                      <a:lnTo>
                        <a:pt x="15681" y="70395"/>
                      </a:lnTo>
                      <a:cubicBezTo>
                        <a:pt x="15632" y="71362"/>
                        <a:pt x="15530" y="72311"/>
                        <a:pt x="15396" y="73258"/>
                      </a:cubicBezTo>
                      <a:cubicBezTo>
                        <a:pt x="15245" y="74465"/>
                        <a:pt x="15027" y="75671"/>
                        <a:pt x="14893" y="76894"/>
                      </a:cubicBezTo>
                      <a:cubicBezTo>
                        <a:pt x="14828" y="76701"/>
                        <a:pt x="14776" y="76508"/>
                        <a:pt x="14692" y="76314"/>
                      </a:cubicBezTo>
                      <a:cubicBezTo>
                        <a:pt x="14573" y="75897"/>
                        <a:pt x="14424" y="75493"/>
                        <a:pt x="14289" y="75076"/>
                      </a:cubicBezTo>
                      <a:cubicBezTo>
                        <a:pt x="14122" y="74529"/>
                        <a:pt x="13970" y="73968"/>
                        <a:pt x="13821" y="73421"/>
                      </a:cubicBezTo>
                      <a:cubicBezTo>
                        <a:pt x="13586" y="72504"/>
                        <a:pt x="13419" y="71570"/>
                        <a:pt x="13267" y="70638"/>
                      </a:cubicBezTo>
                      <a:lnTo>
                        <a:pt x="13267" y="70638"/>
                      </a:lnTo>
                      <a:cubicBezTo>
                        <a:pt x="13434" y="70669"/>
                        <a:pt x="13605" y="70681"/>
                        <a:pt x="13776" y="70681"/>
                      </a:cubicBezTo>
                      <a:cubicBezTo>
                        <a:pt x="13949" y="70681"/>
                        <a:pt x="14121" y="70669"/>
                        <a:pt x="14289" y="70654"/>
                      </a:cubicBezTo>
                      <a:cubicBezTo>
                        <a:pt x="14692" y="70621"/>
                        <a:pt x="15079" y="70558"/>
                        <a:pt x="15463" y="70460"/>
                      </a:cubicBezTo>
                      <a:cubicBezTo>
                        <a:pt x="15531" y="70444"/>
                        <a:pt x="15615" y="70412"/>
                        <a:pt x="15681" y="70395"/>
                      </a:cubicBezTo>
                      <a:close/>
                      <a:moveTo>
                        <a:pt x="18548" y="77103"/>
                      </a:moveTo>
                      <a:cubicBezTo>
                        <a:pt x="18717" y="77375"/>
                        <a:pt x="18935" y="77634"/>
                        <a:pt x="19186" y="77858"/>
                      </a:cubicBezTo>
                      <a:cubicBezTo>
                        <a:pt x="19000" y="77874"/>
                        <a:pt x="18833" y="77907"/>
                        <a:pt x="18666" y="77971"/>
                      </a:cubicBezTo>
                      <a:cubicBezTo>
                        <a:pt x="18564" y="78019"/>
                        <a:pt x="18464" y="78051"/>
                        <a:pt x="18380" y="78099"/>
                      </a:cubicBezTo>
                      <a:cubicBezTo>
                        <a:pt x="18399" y="77939"/>
                        <a:pt x="18432" y="77763"/>
                        <a:pt x="18449" y="77602"/>
                      </a:cubicBezTo>
                      <a:cubicBezTo>
                        <a:pt x="18481" y="77441"/>
                        <a:pt x="18515" y="77264"/>
                        <a:pt x="18548" y="77103"/>
                      </a:cubicBezTo>
                      <a:close/>
                      <a:moveTo>
                        <a:pt x="19550" y="76473"/>
                      </a:moveTo>
                      <a:cubicBezTo>
                        <a:pt x="19773" y="76473"/>
                        <a:pt x="19981" y="76659"/>
                        <a:pt x="20157" y="76797"/>
                      </a:cubicBezTo>
                      <a:cubicBezTo>
                        <a:pt x="20292" y="76894"/>
                        <a:pt x="20425" y="77006"/>
                        <a:pt x="20594" y="77053"/>
                      </a:cubicBezTo>
                      <a:cubicBezTo>
                        <a:pt x="20737" y="77116"/>
                        <a:pt x="20890" y="77140"/>
                        <a:pt x="21045" y="77140"/>
                      </a:cubicBezTo>
                      <a:cubicBezTo>
                        <a:pt x="21090" y="77140"/>
                        <a:pt x="21135" y="77138"/>
                        <a:pt x="21180" y="77134"/>
                      </a:cubicBezTo>
                      <a:cubicBezTo>
                        <a:pt x="21364" y="77134"/>
                        <a:pt x="21549" y="77117"/>
                        <a:pt x="21734" y="77086"/>
                      </a:cubicBezTo>
                      <a:cubicBezTo>
                        <a:pt x="21734" y="77698"/>
                        <a:pt x="21783" y="78292"/>
                        <a:pt x="21901" y="78888"/>
                      </a:cubicBezTo>
                      <a:cubicBezTo>
                        <a:pt x="21918" y="78920"/>
                        <a:pt x="21918" y="78953"/>
                        <a:pt x="21934" y="78985"/>
                      </a:cubicBezTo>
                      <a:cubicBezTo>
                        <a:pt x="21905" y="78986"/>
                        <a:pt x="21870" y="79002"/>
                        <a:pt x="21836" y="79002"/>
                      </a:cubicBezTo>
                      <a:cubicBezTo>
                        <a:pt x="21785" y="78920"/>
                        <a:pt x="21735" y="78840"/>
                        <a:pt x="21667" y="78759"/>
                      </a:cubicBezTo>
                      <a:cubicBezTo>
                        <a:pt x="21433" y="78503"/>
                        <a:pt x="21114" y="78341"/>
                        <a:pt x="20812" y="78196"/>
                      </a:cubicBezTo>
                      <a:cubicBezTo>
                        <a:pt x="20527" y="78052"/>
                        <a:pt x="20242" y="77907"/>
                        <a:pt x="19991" y="77714"/>
                      </a:cubicBezTo>
                      <a:cubicBezTo>
                        <a:pt x="19739" y="77537"/>
                        <a:pt x="19522" y="77328"/>
                        <a:pt x="19302" y="77103"/>
                      </a:cubicBezTo>
                      <a:cubicBezTo>
                        <a:pt x="19219" y="77006"/>
                        <a:pt x="19118" y="76910"/>
                        <a:pt x="19034" y="76797"/>
                      </a:cubicBezTo>
                      <a:cubicBezTo>
                        <a:pt x="19203" y="76701"/>
                        <a:pt x="19369" y="76604"/>
                        <a:pt x="19521" y="76474"/>
                      </a:cubicBezTo>
                      <a:cubicBezTo>
                        <a:pt x="19531" y="76473"/>
                        <a:pt x="19540" y="76473"/>
                        <a:pt x="19550" y="76473"/>
                      </a:cubicBezTo>
                      <a:close/>
                      <a:moveTo>
                        <a:pt x="3158" y="69801"/>
                      </a:moveTo>
                      <a:lnTo>
                        <a:pt x="3158" y="69801"/>
                      </a:lnTo>
                      <a:cubicBezTo>
                        <a:pt x="3325" y="69929"/>
                        <a:pt x="3493" y="70026"/>
                        <a:pt x="3662" y="70106"/>
                      </a:cubicBezTo>
                      <a:cubicBezTo>
                        <a:pt x="4013" y="70283"/>
                        <a:pt x="4383" y="70428"/>
                        <a:pt x="4768" y="70540"/>
                      </a:cubicBezTo>
                      <a:cubicBezTo>
                        <a:pt x="5137" y="70651"/>
                        <a:pt x="5522" y="70716"/>
                        <a:pt x="5909" y="70764"/>
                      </a:cubicBezTo>
                      <a:cubicBezTo>
                        <a:pt x="6150" y="70795"/>
                        <a:pt x="6406" y="70820"/>
                        <a:pt x="6657" y="70820"/>
                      </a:cubicBezTo>
                      <a:cubicBezTo>
                        <a:pt x="6790" y="70820"/>
                        <a:pt x="6922" y="70813"/>
                        <a:pt x="7049" y="70796"/>
                      </a:cubicBezTo>
                      <a:lnTo>
                        <a:pt x="7049" y="70796"/>
                      </a:lnTo>
                      <a:cubicBezTo>
                        <a:pt x="6999" y="71681"/>
                        <a:pt x="6965" y="72565"/>
                        <a:pt x="6982" y="73449"/>
                      </a:cubicBezTo>
                      <a:cubicBezTo>
                        <a:pt x="6999" y="74076"/>
                        <a:pt x="7016" y="74720"/>
                        <a:pt x="7066" y="75348"/>
                      </a:cubicBezTo>
                      <a:cubicBezTo>
                        <a:pt x="7115" y="75991"/>
                        <a:pt x="7133" y="76651"/>
                        <a:pt x="7317" y="77263"/>
                      </a:cubicBezTo>
                      <a:cubicBezTo>
                        <a:pt x="7317" y="77278"/>
                        <a:pt x="7334" y="77310"/>
                        <a:pt x="7352" y="77327"/>
                      </a:cubicBezTo>
                      <a:lnTo>
                        <a:pt x="7352" y="77360"/>
                      </a:lnTo>
                      <a:cubicBezTo>
                        <a:pt x="7452" y="77761"/>
                        <a:pt x="7586" y="78148"/>
                        <a:pt x="7720" y="78532"/>
                      </a:cubicBezTo>
                      <a:cubicBezTo>
                        <a:pt x="7766" y="78680"/>
                        <a:pt x="7833" y="78823"/>
                        <a:pt x="7884" y="78953"/>
                      </a:cubicBezTo>
                      <a:cubicBezTo>
                        <a:pt x="7867" y="78953"/>
                        <a:pt x="7850" y="78936"/>
                        <a:pt x="7816" y="78936"/>
                      </a:cubicBezTo>
                      <a:cubicBezTo>
                        <a:pt x="7366" y="78726"/>
                        <a:pt x="6887" y="78593"/>
                        <a:pt x="6393" y="78593"/>
                      </a:cubicBezTo>
                      <a:cubicBezTo>
                        <a:pt x="6243" y="78593"/>
                        <a:pt x="6091" y="78605"/>
                        <a:pt x="5938" y="78632"/>
                      </a:cubicBezTo>
                      <a:cubicBezTo>
                        <a:pt x="5484" y="78696"/>
                        <a:pt x="5050" y="78888"/>
                        <a:pt x="4715" y="79177"/>
                      </a:cubicBezTo>
                      <a:cubicBezTo>
                        <a:pt x="4732" y="79017"/>
                        <a:pt x="4732" y="78855"/>
                        <a:pt x="4732" y="78696"/>
                      </a:cubicBezTo>
                      <a:cubicBezTo>
                        <a:pt x="4749" y="78293"/>
                        <a:pt x="4700" y="77907"/>
                        <a:pt x="4582" y="77521"/>
                      </a:cubicBezTo>
                      <a:cubicBezTo>
                        <a:pt x="4582" y="77474"/>
                        <a:pt x="4565" y="77425"/>
                        <a:pt x="4548" y="77375"/>
                      </a:cubicBezTo>
                      <a:cubicBezTo>
                        <a:pt x="4531" y="77328"/>
                        <a:pt x="4531" y="77280"/>
                        <a:pt x="4515" y="77231"/>
                      </a:cubicBezTo>
                      <a:lnTo>
                        <a:pt x="4314" y="76410"/>
                      </a:lnTo>
                      <a:cubicBezTo>
                        <a:pt x="4164" y="75864"/>
                        <a:pt x="4029" y="75316"/>
                        <a:pt x="3896" y="74771"/>
                      </a:cubicBezTo>
                      <a:cubicBezTo>
                        <a:pt x="3660" y="73693"/>
                        <a:pt x="3459" y="72583"/>
                        <a:pt x="3325" y="71473"/>
                      </a:cubicBezTo>
                      <a:cubicBezTo>
                        <a:pt x="3242" y="70925"/>
                        <a:pt x="3191" y="70363"/>
                        <a:pt x="3158" y="69801"/>
                      </a:cubicBezTo>
                      <a:close/>
                      <a:moveTo>
                        <a:pt x="36944" y="75851"/>
                      </a:moveTo>
                      <a:cubicBezTo>
                        <a:pt x="37229" y="75851"/>
                        <a:pt x="37531" y="75884"/>
                        <a:pt x="37815" y="75949"/>
                      </a:cubicBezTo>
                      <a:cubicBezTo>
                        <a:pt x="37966" y="75996"/>
                        <a:pt x="38100" y="76029"/>
                        <a:pt x="38234" y="76078"/>
                      </a:cubicBezTo>
                      <a:cubicBezTo>
                        <a:pt x="38321" y="76105"/>
                        <a:pt x="38407" y="76145"/>
                        <a:pt x="38495" y="76145"/>
                      </a:cubicBezTo>
                      <a:cubicBezTo>
                        <a:pt x="38509" y="76145"/>
                        <a:pt x="38522" y="76144"/>
                        <a:pt x="38536" y="76142"/>
                      </a:cubicBezTo>
                      <a:cubicBezTo>
                        <a:pt x="38552" y="76383"/>
                        <a:pt x="38586" y="76623"/>
                        <a:pt x="38636" y="76865"/>
                      </a:cubicBezTo>
                      <a:cubicBezTo>
                        <a:pt x="38702" y="77107"/>
                        <a:pt x="38754" y="77363"/>
                        <a:pt x="38787" y="77604"/>
                      </a:cubicBezTo>
                      <a:cubicBezTo>
                        <a:pt x="38820" y="77797"/>
                        <a:pt x="38837" y="78023"/>
                        <a:pt x="38820" y="78231"/>
                      </a:cubicBezTo>
                      <a:cubicBezTo>
                        <a:pt x="38713" y="79063"/>
                        <a:pt x="37604" y="79326"/>
                        <a:pt x="36846" y="79326"/>
                      </a:cubicBezTo>
                      <a:cubicBezTo>
                        <a:pt x="36799" y="79326"/>
                        <a:pt x="36754" y="79325"/>
                        <a:pt x="36710" y="79323"/>
                      </a:cubicBezTo>
                      <a:cubicBezTo>
                        <a:pt x="36442" y="79323"/>
                        <a:pt x="36190" y="79274"/>
                        <a:pt x="35956" y="79227"/>
                      </a:cubicBezTo>
                      <a:cubicBezTo>
                        <a:pt x="35771" y="79179"/>
                        <a:pt x="35587" y="79099"/>
                        <a:pt x="35386" y="79066"/>
                      </a:cubicBezTo>
                      <a:cubicBezTo>
                        <a:pt x="35301" y="79019"/>
                        <a:pt x="35217" y="78970"/>
                        <a:pt x="35133" y="78923"/>
                      </a:cubicBezTo>
                      <a:cubicBezTo>
                        <a:pt x="34999" y="78810"/>
                        <a:pt x="34881" y="78697"/>
                        <a:pt x="34863" y="78521"/>
                      </a:cubicBezTo>
                      <a:cubicBezTo>
                        <a:pt x="34813" y="78312"/>
                        <a:pt x="34914" y="78071"/>
                        <a:pt x="34982" y="77877"/>
                      </a:cubicBezTo>
                      <a:cubicBezTo>
                        <a:pt x="35084" y="77620"/>
                        <a:pt x="35183" y="77378"/>
                        <a:pt x="35267" y="77138"/>
                      </a:cubicBezTo>
                      <a:cubicBezTo>
                        <a:pt x="35369" y="76799"/>
                        <a:pt x="35451" y="76460"/>
                        <a:pt x="35501" y="76108"/>
                      </a:cubicBezTo>
                      <a:cubicBezTo>
                        <a:pt x="35535" y="76108"/>
                        <a:pt x="35568" y="76092"/>
                        <a:pt x="35603" y="76076"/>
                      </a:cubicBezTo>
                      <a:cubicBezTo>
                        <a:pt x="35737" y="76028"/>
                        <a:pt x="35888" y="75995"/>
                        <a:pt x="36021" y="75964"/>
                      </a:cubicBezTo>
                      <a:cubicBezTo>
                        <a:pt x="36323" y="75899"/>
                        <a:pt x="36624" y="75851"/>
                        <a:pt x="36944" y="75851"/>
                      </a:cubicBezTo>
                      <a:close/>
                      <a:moveTo>
                        <a:pt x="17721" y="63000"/>
                      </a:moveTo>
                      <a:cubicBezTo>
                        <a:pt x="17789" y="63033"/>
                        <a:pt x="17855" y="63049"/>
                        <a:pt x="17939" y="63065"/>
                      </a:cubicBezTo>
                      <a:cubicBezTo>
                        <a:pt x="18459" y="63192"/>
                        <a:pt x="18995" y="63305"/>
                        <a:pt x="19534" y="63386"/>
                      </a:cubicBezTo>
                      <a:lnTo>
                        <a:pt x="19583" y="63386"/>
                      </a:lnTo>
                      <a:cubicBezTo>
                        <a:pt x="19650" y="63402"/>
                        <a:pt x="19734" y="63418"/>
                        <a:pt x="19802" y="63418"/>
                      </a:cubicBezTo>
                      <a:cubicBezTo>
                        <a:pt x="19884" y="63435"/>
                        <a:pt x="19969" y="63435"/>
                        <a:pt x="20037" y="63450"/>
                      </a:cubicBezTo>
                      <a:cubicBezTo>
                        <a:pt x="20138" y="63466"/>
                        <a:pt x="20237" y="63466"/>
                        <a:pt x="20322" y="63482"/>
                      </a:cubicBezTo>
                      <a:cubicBezTo>
                        <a:pt x="20663" y="63507"/>
                        <a:pt x="21002" y="63519"/>
                        <a:pt x="21340" y="63519"/>
                      </a:cubicBezTo>
                      <a:cubicBezTo>
                        <a:pt x="22086" y="63519"/>
                        <a:pt x="22825" y="63459"/>
                        <a:pt x="23564" y="63337"/>
                      </a:cubicBezTo>
                      <a:cubicBezTo>
                        <a:pt x="23581" y="63337"/>
                        <a:pt x="23613" y="63337"/>
                        <a:pt x="23630" y="63321"/>
                      </a:cubicBezTo>
                      <a:cubicBezTo>
                        <a:pt x="23663" y="63321"/>
                        <a:pt x="23681" y="63321"/>
                        <a:pt x="23715" y="63304"/>
                      </a:cubicBezTo>
                      <a:cubicBezTo>
                        <a:pt x="24017" y="63255"/>
                        <a:pt x="24319" y="63191"/>
                        <a:pt x="24620" y="63127"/>
                      </a:cubicBezTo>
                      <a:cubicBezTo>
                        <a:pt x="24655" y="63337"/>
                        <a:pt x="24821" y="63545"/>
                        <a:pt x="24990" y="63690"/>
                      </a:cubicBezTo>
                      <a:cubicBezTo>
                        <a:pt x="25024" y="63739"/>
                        <a:pt x="25073" y="63771"/>
                        <a:pt x="25140" y="63818"/>
                      </a:cubicBezTo>
                      <a:cubicBezTo>
                        <a:pt x="25247" y="63907"/>
                        <a:pt x="25381" y="63982"/>
                        <a:pt x="25519" y="63982"/>
                      </a:cubicBezTo>
                      <a:cubicBezTo>
                        <a:pt x="25533" y="63982"/>
                        <a:pt x="25546" y="63981"/>
                        <a:pt x="25560" y="63979"/>
                      </a:cubicBezTo>
                      <a:cubicBezTo>
                        <a:pt x="25594" y="64783"/>
                        <a:pt x="25609" y="65571"/>
                        <a:pt x="25594" y="66378"/>
                      </a:cubicBezTo>
                      <a:lnTo>
                        <a:pt x="25594" y="67005"/>
                      </a:lnTo>
                      <a:cubicBezTo>
                        <a:pt x="25594" y="67535"/>
                        <a:pt x="25576" y="68050"/>
                        <a:pt x="25560" y="68580"/>
                      </a:cubicBezTo>
                      <a:cubicBezTo>
                        <a:pt x="25526" y="69304"/>
                        <a:pt x="25493" y="70012"/>
                        <a:pt x="25543" y="70736"/>
                      </a:cubicBezTo>
                      <a:lnTo>
                        <a:pt x="25543" y="70769"/>
                      </a:lnTo>
                      <a:cubicBezTo>
                        <a:pt x="25509" y="71217"/>
                        <a:pt x="25459" y="71653"/>
                        <a:pt x="25424" y="72103"/>
                      </a:cubicBezTo>
                      <a:cubicBezTo>
                        <a:pt x="25357" y="73004"/>
                        <a:pt x="25273" y="73905"/>
                        <a:pt x="25224" y="74805"/>
                      </a:cubicBezTo>
                      <a:cubicBezTo>
                        <a:pt x="25173" y="75674"/>
                        <a:pt x="25123" y="76558"/>
                        <a:pt x="25089" y="77443"/>
                      </a:cubicBezTo>
                      <a:cubicBezTo>
                        <a:pt x="25056" y="78247"/>
                        <a:pt x="25056" y="79037"/>
                        <a:pt x="25140" y="79841"/>
                      </a:cubicBezTo>
                      <a:cubicBezTo>
                        <a:pt x="25140" y="79938"/>
                        <a:pt x="25156" y="80049"/>
                        <a:pt x="25173" y="80146"/>
                      </a:cubicBezTo>
                      <a:cubicBezTo>
                        <a:pt x="25005" y="80178"/>
                        <a:pt x="24821" y="80242"/>
                        <a:pt x="24655" y="80258"/>
                      </a:cubicBezTo>
                      <a:cubicBezTo>
                        <a:pt x="24420" y="80290"/>
                        <a:pt x="24186" y="80306"/>
                        <a:pt x="23967" y="80306"/>
                      </a:cubicBezTo>
                      <a:cubicBezTo>
                        <a:pt x="23732" y="80290"/>
                        <a:pt x="23498" y="80274"/>
                        <a:pt x="23263" y="80242"/>
                      </a:cubicBezTo>
                      <a:cubicBezTo>
                        <a:pt x="23163" y="80226"/>
                        <a:pt x="23045" y="80194"/>
                        <a:pt x="22927" y="80178"/>
                      </a:cubicBezTo>
                      <a:cubicBezTo>
                        <a:pt x="22894" y="80162"/>
                        <a:pt x="22876" y="80162"/>
                        <a:pt x="22843" y="80162"/>
                      </a:cubicBezTo>
                      <a:cubicBezTo>
                        <a:pt x="22760" y="79922"/>
                        <a:pt x="22693" y="79663"/>
                        <a:pt x="22626" y="79422"/>
                      </a:cubicBezTo>
                      <a:cubicBezTo>
                        <a:pt x="22591" y="79294"/>
                        <a:pt x="22558" y="79164"/>
                        <a:pt x="22524" y="79035"/>
                      </a:cubicBezTo>
                      <a:cubicBezTo>
                        <a:pt x="22507" y="78972"/>
                        <a:pt x="22492" y="78907"/>
                        <a:pt x="22492" y="78842"/>
                      </a:cubicBezTo>
                      <a:cubicBezTo>
                        <a:pt x="22358" y="78230"/>
                        <a:pt x="22306" y="77636"/>
                        <a:pt x="22306" y="77009"/>
                      </a:cubicBezTo>
                      <a:cubicBezTo>
                        <a:pt x="22306" y="76912"/>
                        <a:pt x="22322" y="76799"/>
                        <a:pt x="22322" y="76686"/>
                      </a:cubicBezTo>
                      <a:cubicBezTo>
                        <a:pt x="22322" y="76606"/>
                        <a:pt x="22339" y="76525"/>
                        <a:pt x="22339" y="76429"/>
                      </a:cubicBezTo>
                      <a:cubicBezTo>
                        <a:pt x="22389" y="75818"/>
                        <a:pt x="22490" y="75207"/>
                        <a:pt x="22557" y="74612"/>
                      </a:cubicBezTo>
                      <a:cubicBezTo>
                        <a:pt x="22573" y="74500"/>
                        <a:pt x="22590" y="74403"/>
                        <a:pt x="22590" y="74290"/>
                      </a:cubicBezTo>
                      <a:cubicBezTo>
                        <a:pt x="22607" y="74226"/>
                        <a:pt x="22607" y="74177"/>
                        <a:pt x="22624" y="74113"/>
                      </a:cubicBezTo>
                      <a:cubicBezTo>
                        <a:pt x="22624" y="74000"/>
                        <a:pt x="22641" y="73888"/>
                        <a:pt x="22657" y="73775"/>
                      </a:cubicBezTo>
                      <a:cubicBezTo>
                        <a:pt x="22657" y="73583"/>
                        <a:pt x="22675" y="73373"/>
                        <a:pt x="22675" y="73179"/>
                      </a:cubicBezTo>
                      <a:cubicBezTo>
                        <a:pt x="22692" y="72488"/>
                        <a:pt x="22607" y="71797"/>
                        <a:pt x="22473" y="71105"/>
                      </a:cubicBezTo>
                      <a:cubicBezTo>
                        <a:pt x="22372" y="70623"/>
                        <a:pt x="22238" y="70139"/>
                        <a:pt x="22087" y="69658"/>
                      </a:cubicBezTo>
                      <a:cubicBezTo>
                        <a:pt x="22003" y="69417"/>
                        <a:pt x="21936" y="69174"/>
                        <a:pt x="21834" y="68951"/>
                      </a:cubicBezTo>
                      <a:cubicBezTo>
                        <a:pt x="21766" y="68758"/>
                        <a:pt x="21717" y="68564"/>
                        <a:pt x="21616" y="68370"/>
                      </a:cubicBezTo>
                      <a:lnTo>
                        <a:pt x="21616" y="68354"/>
                      </a:lnTo>
                      <a:cubicBezTo>
                        <a:pt x="21582" y="68178"/>
                        <a:pt x="21532" y="68017"/>
                        <a:pt x="21499" y="67856"/>
                      </a:cubicBezTo>
                      <a:cubicBezTo>
                        <a:pt x="21433" y="67533"/>
                        <a:pt x="21364" y="67229"/>
                        <a:pt x="21281" y="66906"/>
                      </a:cubicBezTo>
                      <a:cubicBezTo>
                        <a:pt x="21232" y="66745"/>
                        <a:pt x="21198" y="66584"/>
                        <a:pt x="21146" y="66425"/>
                      </a:cubicBezTo>
                      <a:cubicBezTo>
                        <a:pt x="21128" y="66361"/>
                        <a:pt x="21112" y="66312"/>
                        <a:pt x="21096" y="66248"/>
                      </a:cubicBezTo>
                      <a:cubicBezTo>
                        <a:pt x="21096" y="66168"/>
                        <a:pt x="21113" y="66087"/>
                        <a:pt x="21128" y="66007"/>
                      </a:cubicBezTo>
                      <a:cubicBezTo>
                        <a:pt x="21161" y="65830"/>
                        <a:pt x="21212" y="65651"/>
                        <a:pt x="21280" y="65492"/>
                      </a:cubicBezTo>
                      <a:cubicBezTo>
                        <a:pt x="21296" y="65477"/>
                        <a:pt x="21330" y="65461"/>
                        <a:pt x="21347" y="65428"/>
                      </a:cubicBezTo>
                      <a:cubicBezTo>
                        <a:pt x="21564" y="65251"/>
                        <a:pt x="21950" y="65154"/>
                        <a:pt x="22068" y="64864"/>
                      </a:cubicBezTo>
                      <a:cubicBezTo>
                        <a:pt x="22101" y="64785"/>
                        <a:pt x="22034" y="64704"/>
                        <a:pt x="21951" y="64688"/>
                      </a:cubicBezTo>
                      <a:cubicBezTo>
                        <a:pt x="21917" y="64678"/>
                        <a:pt x="21881" y="64674"/>
                        <a:pt x="21846" y="64674"/>
                      </a:cubicBezTo>
                      <a:cubicBezTo>
                        <a:pt x="21708" y="64674"/>
                        <a:pt x="21568" y="64737"/>
                        <a:pt x="21449" y="64800"/>
                      </a:cubicBezTo>
                      <a:cubicBezTo>
                        <a:pt x="21281" y="64880"/>
                        <a:pt x="21129" y="64977"/>
                        <a:pt x="20995" y="65090"/>
                      </a:cubicBezTo>
                      <a:cubicBezTo>
                        <a:pt x="20709" y="65347"/>
                        <a:pt x="20542" y="65654"/>
                        <a:pt x="20509" y="66024"/>
                      </a:cubicBezTo>
                      <a:cubicBezTo>
                        <a:pt x="20492" y="66443"/>
                        <a:pt x="20492" y="66859"/>
                        <a:pt x="20492" y="67279"/>
                      </a:cubicBezTo>
                      <a:cubicBezTo>
                        <a:pt x="20492" y="67488"/>
                        <a:pt x="20476" y="67696"/>
                        <a:pt x="20492" y="67906"/>
                      </a:cubicBezTo>
                      <a:lnTo>
                        <a:pt x="20492" y="67954"/>
                      </a:lnTo>
                      <a:cubicBezTo>
                        <a:pt x="20476" y="67987"/>
                        <a:pt x="20459" y="68034"/>
                        <a:pt x="20459" y="68083"/>
                      </a:cubicBezTo>
                      <a:cubicBezTo>
                        <a:pt x="20459" y="68098"/>
                        <a:pt x="20441" y="68115"/>
                        <a:pt x="20441" y="68131"/>
                      </a:cubicBezTo>
                      <a:cubicBezTo>
                        <a:pt x="20391" y="68405"/>
                        <a:pt x="20342" y="68694"/>
                        <a:pt x="20275" y="68984"/>
                      </a:cubicBezTo>
                      <a:cubicBezTo>
                        <a:pt x="20208" y="69339"/>
                        <a:pt x="20106" y="69706"/>
                        <a:pt x="20007" y="70062"/>
                      </a:cubicBezTo>
                      <a:cubicBezTo>
                        <a:pt x="19973" y="70253"/>
                        <a:pt x="19922" y="70430"/>
                        <a:pt x="19871" y="70607"/>
                      </a:cubicBezTo>
                      <a:cubicBezTo>
                        <a:pt x="19552" y="71718"/>
                        <a:pt x="19185" y="72812"/>
                        <a:pt x="18849" y="73905"/>
                      </a:cubicBezTo>
                      <a:cubicBezTo>
                        <a:pt x="18663" y="74468"/>
                        <a:pt x="18497" y="75031"/>
                        <a:pt x="18346" y="75610"/>
                      </a:cubicBezTo>
                      <a:cubicBezTo>
                        <a:pt x="18330" y="75625"/>
                        <a:pt x="18330" y="75641"/>
                        <a:pt x="18330" y="75658"/>
                      </a:cubicBezTo>
                      <a:cubicBezTo>
                        <a:pt x="18262" y="75868"/>
                        <a:pt x="18212" y="76078"/>
                        <a:pt x="18161" y="76286"/>
                      </a:cubicBezTo>
                      <a:lnTo>
                        <a:pt x="18161" y="76319"/>
                      </a:lnTo>
                      <a:cubicBezTo>
                        <a:pt x="18144" y="76432"/>
                        <a:pt x="18112" y="76529"/>
                        <a:pt x="18095" y="76623"/>
                      </a:cubicBezTo>
                      <a:cubicBezTo>
                        <a:pt x="18045" y="76833"/>
                        <a:pt x="18011" y="77042"/>
                        <a:pt x="17977" y="77236"/>
                      </a:cubicBezTo>
                      <a:cubicBezTo>
                        <a:pt x="17960" y="77268"/>
                        <a:pt x="17960" y="77284"/>
                        <a:pt x="17960" y="77316"/>
                      </a:cubicBezTo>
                      <a:cubicBezTo>
                        <a:pt x="17892" y="77686"/>
                        <a:pt x="17842" y="78055"/>
                        <a:pt x="17808" y="78425"/>
                      </a:cubicBezTo>
                      <a:cubicBezTo>
                        <a:pt x="17791" y="78587"/>
                        <a:pt x="17776" y="78764"/>
                        <a:pt x="17776" y="78925"/>
                      </a:cubicBezTo>
                      <a:cubicBezTo>
                        <a:pt x="17759" y="79069"/>
                        <a:pt x="17759" y="79232"/>
                        <a:pt x="17759" y="79392"/>
                      </a:cubicBezTo>
                      <a:lnTo>
                        <a:pt x="17759" y="79970"/>
                      </a:lnTo>
                      <a:cubicBezTo>
                        <a:pt x="17759" y="80116"/>
                        <a:pt x="17759" y="80260"/>
                        <a:pt x="17776" y="80404"/>
                      </a:cubicBezTo>
                      <a:cubicBezTo>
                        <a:pt x="17624" y="80404"/>
                        <a:pt x="17457" y="80453"/>
                        <a:pt x="17305" y="80484"/>
                      </a:cubicBezTo>
                      <a:cubicBezTo>
                        <a:pt x="17137" y="80500"/>
                        <a:pt x="16970" y="80517"/>
                        <a:pt x="16785" y="80517"/>
                      </a:cubicBezTo>
                      <a:cubicBezTo>
                        <a:pt x="16582" y="80484"/>
                        <a:pt x="16398" y="80437"/>
                        <a:pt x="16197" y="80389"/>
                      </a:cubicBezTo>
                      <a:cubicBezTo>
                        <a:pt x="15980" y="80324"/>
                        <a:pt x="15778" y="80260"/>
                        <a:pt x="15560" y="80197"/>
                      </a:cubicBezTo>
                      <a:cubicBezTo>
                        <a:pt x="15493" y="80163"/>
                        <a:pt x="15441" y="80150"/>
                        <a:pt x="15392" y="80133"/>
                      </a:cubicBezTo>
                      <a:cubicBezTo>
                        <a:pt x="15358" y="80117"/>
                        <a:pt x="15325" y="80100"/>
                        <a:pt x="15308" y="80068"/>
                      </a:cubicBezTo>
                      <a:cubicBezTo>
                        <a:pt x="15292" y="79666"/>
                        <a:pt x="15308" y="79246"/>
                        <a:pt x="15325" y="78829"/>
                      </a:cubicBezTo>
                      <a:cubicBezTo>
                        <a:pt x="15325" y="78701"/>
                        <a:pt x="15342" y="78555"/>
                        <a:pt x="15342" y="78428"/>
                      </a:cubicBezTo>
                      <a:cubicBezTo>
                        <a:pt x="15392" y="77928"/>
                        <a:pt x="15441" y="77431"/>
                        <a:pt x="15493" y="76931"/>
                      </a:cubicBezTo>
                      <a:cubicBezTo>
                        <a:pt x="15761" y="74696"/>
                        <a:pt x="16215" y="72492"/>
                        <a:pt x="16265" y="70241"/>
                      </a:cubicBezTo>
                      <a:lnTo>
                        <a:pt x="16265" y="70208"/>
                      </a:lnTo>
                      <a:lnTo>
                        <a:pt x="16265" y="69837"/>
                      </a:lnTo>
                      <a:cubicBezTo>
                        <a:pt x="16265" y="69757"/>
                        <a:pt x="16265" y="69660"/>
                        <a:pt x="16248" y="69566"/>
                      </a:cubicBezTo>
                      <a:lnTo>
                        <a:pt x="16248" y="69533"/>
                      </a:lnTo>
                      <a:lnTo>
                        <a:pt x="16248" y="69323"/>
                      </a:lnTo>
                      <a:cubicBezTo>
                        <a:pt x="16248" y="69195"/>
                        <a:pt x="16231" y="69049"/>
                        <a:pt x="16231" y="68921"/>
                      </a:cubicBezTo>
                      <a:cubicBezTo>
                        <a:pt x="16215" y="68728"/>
                        <a:pt x="16197" y="68552"/>
                        <a:pt x="16180" y="68375"/>
                      </a:cubicBezTo>
                      <a:cubicBezTo>
                        <a:pt x="16113" y="67908"/>
                        <a:pt x="16029" y="67441"/>
                        <a:pt x="15878" y="67007"/>
                      </a:cubicBezTo>
                      <a:cubicBezTo>
                        <a:pt x="15861" y="66396"/>
                        <a:pt x="15811" y="65769"/>
                        <a:pt x="15811" y="65157"/>
                      </a:cubicBezTo>
                      <a:cubicBezTo>
                        <a:pt x="15811" y="64884"/>
                        <a:pt x="15827" y="64594"/>
                        <a:pt x="15827" y="64320"/>
                      </a:cubicBezTo>
                      <a:cubicBezTo>
                        <a:pt x="15850" y="64323"/>
                        <a:pt x="15874" y="64324"/>
                        <a:pt x="15898" y="64324"/>
                      </a:cubicBezTo>
                      <a:cubicBezTo>
                        <a:pt x="16045" y="64324"/>
                        <a:pt x="16200" y="64282"/>
                        <a:pt x="16330" y="64240"/>
                      </a:cubicBezTo>
                      <a:cubicBezTo>
                        <a:pt x="16531" y="64177"/>
                        <a:pt x="16748" y="64094"/>
                        <a:pt x="16933" y="63967"/>
                      </a:cubicBezTo>
                      <a:cubicBezTo>
                        <a:pt x="17067" y="63887"/>
                        <a:pt x="17218" y="63773"/>
                        <a:pt x="17335" y="63644"/>
                      </a:cubicBezTo>
                      <a:cubicBezTo>
                        <a:pt x="17503" y="63467"/>
                        <a:pt x="17637" y="63258"/>
                        <a:pt x="17704" y="63017"/>
                      </a:cubicBezTo>
                      <a:cubicBezTo>
                        <a:pt x="17704" y="63017"/>
                        <a:pt x="17721" y="63017"/>
                        <a:pt x="17721" y="63000"/>
                      </a:cubicBezTo>
                      <a:close/>
                      <a:moveTo>
                        <a:pt x="19476" y="78147"/>
                      </a:moveTo>
                      <a:cubicBezTo>
                        <a:pt x="19490" y="78147"/>
                        <a:pt x="19504" y="78147"/>
                        <a:pt x="19519" y="78148"/>
                      </a:cubicBezTo>
                      <a:cubicBezTo>
                        <a:pt x="19619" y="78228"/>
                        <a:pt x="19721" y="78309"/>
                        <a:pt x="19820" y="78373"/>
                      </a:cubicBezTo>
                      <a:cubicBezTo>
                        <a:pt x="20240" y="78663"/>
                        <a:pt x="20727" y="78823"/>
                        <a:pt x="21129" y="79129"/>
                      </a:cubicBezTo>
                      <a:cubicBezTo>
                        <a:pt x="21195" y="79193"/>
                        <a:pt x="21263" y="79242"/>
                        <a:pt x="21314" y="79307"/>
                      </a:cubicBezTo>
                      <a:cubicBezTo>
                        <a:pt x="21431" y="79420"/>
                        <a:pt x="21466" y="79548"/>
                        <a:pt x="21466" y="79676"/>
                      </a:cubicBezTo>
                      <a:cubicBezTo>
                        <a:pt x="21467" y="79757"/>
                        <a:pt x="21450" y="79821"/>
                        <a:pt x="21417" y="79886"/>
                      </a:cubicBezTo>
                      <a:cubicBezTo>
                        <a:pt x="21399" y="79950"/>
                        <a:pt x="21332" y="80031"/>
                        <a:pt x="21249" y="80080"/>
                      </a:cubicBezTo>
                      <a:cubicBezTo>
                        <a:pt x="21130" y="80145"/>
                        <a:pt x="20996" y="80192"/>
                        <a:pt x="20862" y="80224"/>
                      </a:cubicBezTo>
                      <a:cubicBezTo>
                        <a:pt x="20476" y="80337"/>
                        <a:pt x="20091" y="80417"/>
                        <a:pt x="19688" y="80498"/>
                      </a:cubicBezTo>
                      <a:cubicBezTo>
                        <a:pt x="19487" y="80546"/>
                        <a:pt x="19285" y="80577"/>
                        <a:pt x="19067" y="80577"/>
                      </a:cubicBezTo>
                      <a:cubicBezTo>
                        <a:pt x="19016" y="80585"/>
                        <a:pt x="18962" y="80585"/>
                        <a:pt x="18907" y="80585"/>
                      </a:cubicBezTo>
                      <a:cubicBezTo>
                        <a:pt x="18853" y="80585"/>
                        <a:pt x="18798" y="80585"/>
                        <a:pt x="18748" y="80593"/>
                      </a:cubicBezTo>
                      <a:cubicBezTo>
                        <a:pt x="18646" y="80593"/>
                        <a:pt x="18580" y="80641"/>
                        <a:pt x="18479" y="80641"/>
                      </a:cubicBezTo>
                      <a:cubicBezTo>
                        <a:pt x="18463" y="80641"/>
                        <a:pt x="18428" y="80641"/>
                        <a:pt x="18411" y="80657"/>
                      </a:cubicBezTo>
                      <a:lnTo>
                        <a:pt x="18329" y="80657"/>
                      </a:lnTo>
                      <a:cubicBezTo>
                        <a:pt x="18295" y="80417"/>
                        <a:pt x="18278" y="80191"/>
                        <a:pt x="18278" y="79949"/>
                      </a:cubicBezTo>
                      <a:cubicBezTo>
                        <a:pt x="18261" y="79756"/>
                        <a:pt x="18261" y="79564"/>
                        <a:pt x="18278" y="79371"/>
                      </a:cubicBezTo>
                      <a:cubicBezTo>
                        <a:pt x="18278" y="79114"/>
                        <a:pt x="18295" y="78856"/>
                        <a:pt x="18312" y="78599"/>
                      </a:cubicBezTo>
                      <a:cubicBezTo>
                        <a:pt x="18395" y="78550"/>
                        <a:pt x="18463" y="78502"/>
                        <a:pt x="18529" y="78470"/>
                      </a:cubicBezTo>
                      <a:cubicBezTo>
                        <a:pt x="18786" y="78316"/>
                        <a:pt x="19150" y="78147"/>
                        <a:pt x="19476" y="78147"/>
                      </a:cubicBezTo>
                      <a:close/>
                      <a:moveTo>
                        <a:pt x="6375" y="78896"/>
                      </a:moveTo>
                      <a:cubicBezTo>
                        <a:pt x="6930" y="78896"/>
                        <a:pt x="7473" y="79087"/>
                        <a:pt x="7934" y="79356"/>
                      </a:cubicBezTo>
                      <a:cubicBezTo>
                        <a:pt x="8002" y="79388"/>
                        <a:pt x="8053" y="79436"/>
                        <a:pt x="8119" y="79467"/>
                      </a:cubicBezTo>
                      <a:cubicBezTo>
                        <a:pt x="8153" y="79548"/>
                        <a:pt x="8186" y="79627"/>
                        <a:pt x="8221" y="79710"/>
                      </a:cubicBezTo>
                      <a:cubicBezTo>
                        <a:pt x="8387" y="80030"/>
                        <a:pt x="8539" y="80368"/>
                        <a:pt x="8791" y="80641"/>
                      </a:cubicBezTo>
                      <a:cubicBezTo>
                        <a:pt x="8891" y="80948"/>
                        <a:pt x="9025" y="81269"/>
                        <a:pt x="8841" y="81559"/>
                      </a:cubicBezTo>
                      <a:cubicBezTo>
                        <a:pt x="8623" y="81896"/>
                        <a:pt x="8136" y="81993"/>
                        <a:pt x="7751" y="82059"/>
                      </a:cubicBezTo>
                      <a:cubicBezTo>
                        <a:pt x="7377" y="82132"/>
                        <a:pt x="7004" y="82164"/>
                        <a:pt x="6630" y="82164"/>
                      </a:cubicBezTo>
                      <a:cubicBezTo>
                        <a:pt x="6434" y="82164"/>
                        <a:pt x="6237" y="82155"/>
                        <a:pt x="6040" y="82139"/>
                      </a:cubicBezTo>
                      <a:cubicBezTo>
                        <a:pt x="5772" y="82123"/>
                        <a:pt x="5504" y="82090"/>
                        <a:pt x="5236" y="82027"/>
                      </a:cubicBezTo>
                      <a:cubicBezTo>
                        <a:pt x="5017" y="81979"/>
                        <a:pt x="4782" y="81913"/>
                        <a:pt x="4632" y="81768"/>
                      </a:cubicBezTo>
                      <a:cubicBezTo>
                        <a:pt x="4464" y="81609"/>
                        <a:pt x="4415" y="81367"/>
                        <a:pt x="4415" y="81156"/>
                      </a:cubicBezTo>
                      <a:cubicBezTo>
                        <a:pt x="4415" y="81012"/>
                        <a:pt x="4449" y="80882"/>
                        <a:pt x="4481" y="80754"/>
                      </a:cubicBezTo>
                      <a:cubicBezTo>
                        <a:pt x="4498" y="80657"/>
                        <a:pt x="4531" y="80561"/>
                        <a:pt x="4531" y="80481"/>
                      </a:cubicBezTo>
                      <a:cubicBezTo>
                        <a:pt x="4531" y="80465"/>
                        <a:pt x="4531" y="80447"/>
                        <a:pt x="4514" y="80431"/>
                      </a:cubicBezTo>
                      <a:cubicBezTo>
                        <a:pt x="4547" y="80288"/>
                        <a:pt x="4581" y="80144"/>
                        <a:pt x="4597" y="79998"/>
                      </a:cubicBezTo>
                      <a:cubicBezTo>
                        <a:pt x="4631" y="79886"/>
                        <a:pt x="4646" y="79773"/>
                        <a:pt x="4663" y="79660"/>
                      </a:cubicBezTo>
                      <a:cubicBezTo>
                        <a:pt x="4983" y="79242"/>
                        <a:pt x="5502" y="78985"/>
                        <a:pt x="6040" y="78920"/>
                      </a:cubicBezTo>
                      <a:cubicBezTo>
                        <a:pt x="6152" y="78904"/>
                        <a:pt x="6263" y="78896"/>
                        <a:pt x="6375" y="78896"/>
                      </a:cubicBezTo>
                      <a:close/>
                      <a:moveTo>
                        <a:pt x="23094" y="80884"/>
                      </a:moveTo>
                      <a:lnTo>
                        <a:pt x="23094" y="80884"/>
                      </a:lnTo>
                      <a:cubicBezTo>
                        <a:pt x="23179" y="80901"/>
                        <a:pt x="23262" y="80916"/>
                        <a:pt x="23328" y="80916"/>
                      </a:cubicBezTo>
                      <a:cubicBezTo>
                        <a:pt x="23546" y="80965"/>
                        <a:pt x="23765" y="80996"/>
                        <a:pt x="23999" y="81012"/>
                      </a:cubicBezTo>
                      <a:cubicBezTo>
                        <a:pt x="24141" y="81024"/>
                        <a:pt x="24292" y="81036"/>
                        <a:pt x="24439" y="81036"/>
                      </a:cubicBezTo>
                      <a:cubicBezTo>
                        <a:pt x="24500" y="81036"/>
                        <a:pt x="24560" y="81034"/>
                        <a:pt x="24618" y="81029"/>
                      </a:cubicBezTo>
                      <a:cubicBezTo>
                        <a:pt x="24852" y="81029"/>
                        <a:pt x="25105" y="81029"/>
                        <a:pt x="25323" y="80981"/>
                      </a:cubicBezTo>
                      <a:cubicBezTo>
                        <a:pt x="25339" y="81045"/>
                        <a:pt x="25373" y="81109"/>
                        <a:pt x="25390" y="81189"/>
                      </a:cubicBezTo>
                      <a:cubicBezTo>
                        <a:pt x="25476" y="81496"/>
                        <a:pt x="25558" y="81800"/>
                        <a:pt x="25710" y="82090"/>
                      </a:cubicBezTo>
                      <a:cubicBezTo>
                        <a:pt x="25574" y="82042"/>
                        <a:pt x="25440" y="81993"/>
                        <a:pt x="25290" y="81977"/>
                      </a:cubicBezTo>
                      <a:cubicBezTo>
                        <a:pt x="25229" y="81969"/>
                        <a:pt x="25168" y="81965"/>
                        <a:pt x="25108" y="81965"/>
                      </a:cubicBezTo>
                      <a:cubicBezTo>
                        <a:pt x="24918" y="81965"/>
                        <a:pt x="24730" y="82004"/>
                        <a:pt x="24553" y="82090"/>
                      </a:cubicBezTo>
                      <a:cubicBezTo>
                        <a:pt x="24331" y="82197"/>
                        <a:pt x="24154" y="82332"/>
                        <a:pt x="23906" y="82332"/>
                      </a:cubicBezTo>
                      <a:cubicBezTo>
                        <a:pt x="23893" y="82332"/>
                        <a:pt x="23879" y="82331"/>
                        <a:pt x="23865" y="82330"/>
                      </a:cubicBezTo>
                      <a:cubicBezTo>
                        <a:pt x="23732" y="82330"/>
                        <a:pt x="23563" y="82267"/>
                        <a:pt x="23430" y="82251"/>
                      </a:cubicBezTo>
                      <a:cubicBezTo>
                        <a:pt x="23412" y="82171"/>
                        <a:pt x="23395" y="82090"/>
                        <a:pt x="23395" y="82010"/>
                      </a:cubicBezTo>
                      <a:cubicBezTo>
                        <a:pt x="23345" y="81703"/>
                        <a:pt x="23278" y="81399"/>
                        <a:pt x="23162" y="81125"/>
                      </a:cubicBezTo>
                      <a:cubicBezTo>
                        <a:pt x="23144" y="81045"/>
                        <a:pt x="23127" y="80965"/>
                        <a:pt x="23094" y="80884"/>
                      </a:cubicBezTo>
                      <a:close/>
                      <a:moveTo>
                        <a:pt x="15446" y="80657"/>
                      </a:moveTo>
                      <a:cubicBezTo>
                        <a:pt x="15547" y="80690"/>
                        <a:pt x="15647" y="80721"/>
                        <a:pt x="15731" y="80737"/>
                      </a:cubicBezTo>
                      <a:cubicBezTo>
                        <a:pt x="15999" y="80801"/>
                        <a:pt x="16267" y="80850"/>
                        <a:pt x="16535" y="80865"/>
                      </a:cubicBezTo>
                      <a:cubicBezTo>
                        <a:pt x="16641" y="80872"/>
                        <a:pt x="16749" y="80875"/>
                        <a:pt x="16859" y="80875"/>
                      </a:cubicBezTo>
                      <a:cubicBezTo>
                        <a:pt x="17012" y="80875"/>
                        <a:pt x="17167" y="80868"/>
                        <a:pt x="17323" y="80850"/>
                      </a:cubicBezTo>
                      <a:cubicBezTo>
                        <a:pt x="17458" y="80834"/>
                        <a:pt x="17643" y="80817"/>
                        <a:pt x="17809" y="80770"/>
                      </a:cubicBezTo>
                      <a:cubicBezTo>
                        <a:pt x="17809" y="80914"/>
                        <a:pt x="17843" y="81075"/>
                        <a:pt x="17860" y="81218"/>
                      </a:cubicBezTo>
                      <a:cubicBezTo>
                        <a:pt x="17893" y="81492"/>
                        <a:pt x="17944" y="81765"/>
                        <a:pt x="18028" y="82040"/>
                      </a:cubicBezTo>
                      <a:cubicBezTo>
                        <a:pt x="17922" y="82009"/>
                        <a:pt x="17811" y="81995"/>
                        <a:pt x="17697" y="81995"/>
                      </a:cubicBezTo>
                      <a:cubicBezTo>
                        <a:pt x="17397" y="81995"/>
                        <a:pt x="17086" y="82092"/>
                        <a:pt x="16854" y="82232"/>
                      </a:cubicBezTo>
                      <a:cubicBezTo>
                        <a:pt x="16631" y="82355"/>
                        <a:pt x="16468" y="82507"/>
                        <a:pt x="16194" y="82507"/>
                      </a:cubicBezTo>
                      <a:cubicBezTo>
                        <a:pt x="16180" y="82507"/>
                        <a:pt x="16166" y="82507"/>
                        <a:pt x="16151" y="82506"/>
                      </a:cubicBezTo>
                      <a:cubicBezTo>
                        <a:pt x="16033" y="82506"/>
                        <a:pt x="15900" y="82473"/>
                        <a:pt x="15781" y="82442"/>
                      </a:cubicBezTo>
                      <a:cubicBezTo>
                        <a:pt x="15697" y="82409"/>
                        <a:pt x="15615" y="82378"/>
                        <a:pt x="15546" y="82362"/>
                      </a:cubicBezTo>
                      <a:cubicBezTo>
                        <a:pt x="15497" y="82186"/>
                        <a:pt x="15463" y="82009"/>
                        <a:pt x="15446" y="81832"/>
                      </a:cubicBezTo>
                      <a:cubicBezTo>
                        <a:pt x="15396" y="81496"/>
                        <a:pt x="15347" y="81141"/>
                        <a:pt x="15330" y="80787"/>
                      </a:cubicBezTo>
                      <a:lnTo>
                        <a:pt x="15330" y="80707"/>
                      </a:lnTo>
                      <a:cubicBezTo>
                        <a:pt x="15330" y="80707"/>
                        <a:pt x="15347" y="80707"/>
                        <a:pt x="15361" y="80690"/>
                      </a:cubicBezTo>
                      <a:cubicBezTo>
                        <a:pt x="15396" y="80690"/>
                        <a:pt x="15413" y="80674"/>
                        <a:pt x="15446" y="80657"/>
                      </a:cubicBezTo>
                      <a:close/>
                      <a:moveTo>
                        <a:pt x="25158" y="82283"/>
                      </a:moveTo>
                      <a:cubicBezTo>
                        <a:pt x="25292" y="82283"/>
                        <a:pt x="25410" y="82299"/>
                        <a:pt x="25544" y="82314"/>
                      </a:cubicBezTo>
                      <a:cubicBezTo>
                        <a:pt x="25646" y="82330"/>
                        <a:pt x="25728" y="82330"/>
                        <a:pt x="25829" y="82348"/>
                      </a:cubicBezTo>
                      <a:cubicBezTo>
                        <a:pt x="25864" y="82445"/>
                        <a:pt x="25914" y="82540"/>
                        <a:pt x="25963" y="82621"/>
                      </a:cubicBezTo>
                      <a:cubicBezTo>
                        <a:pt x="26047" y="82799"/>
                        <a:pt x="26199" y="82944"/>
                        <a:pt x="26332" y="83104"/>
                      </a:cubicBezTo>
                      <a:cubicBezTo>
                        <a:pt x="26381" y="83168"/>
                        <a:pt x="26465" y="83247"/>
                        <a:pt x="26481" y="83328"/>
                      </a:cubicBezTo>
                      <a:cubicBezTo>
                        <a:pt x="26413" y="83360"/>
                        <a:pt x="26381" y="83376"/>
                        <a:pt x="26297" y="83408"/>
                      </a:cubicBezTo>
                      <a:cubicBezTo>
                        <a:pt x="26145" y="83456"/>
                        <a:pt x="26045" y="83473"/>
                        <a:pt x="25877" y="83473"/>
                      </a:cubicBezTo>
                      <a:cubicBezTo>
                        <a:pt x="25408" y="83473"/>
                        <a:pt x="24921" y="83440"/>
                        <a:pt x="24469" y="83391"/>
                      </a:cubicBezTo>
                      <a:cubicBezTo>
                        <a:pt x="24268" y="83359"/>
                        <a:pt x="24067" y="83344"/>
                        <a:pt x="23881" y="83296"/>
                      </a:cubicBezTo>
                      <a:cubicBezTo>
                        <a:pt x="23798" y="83281"/>
                        <a:pt x="23731" y="83247"/>
                        <a:pt x="23681" y="83231"/>
                      </a:cubicBezTo>
                      <a:cubicBezTo>
                        <a:pt x="23646" y="83217"/>
                        <a:pt x="23613" y="83200"/>
                        <a:pt x="23581" y="83184"/>
                      </a:cubicBezTo>
                      <a:cubicBezTo>
                        <a:pt x="23596" y="83184"/>
                        <a:pt x="23547" y="83135"/>
                        <a:pt x="23547" y="83135"/>
                      </a:cubicBezTo>
                      <a:cubicBezTo>
                        <a:pt x="23430" y="82991"/>
                        <a:pt x="23463" y="82798"/>
                        <a:pt x="23447" y="82637"/>
                      </a:cubicBezTo>
                      <a:lnTo>
                        <a:pt x="23447" y="82620"/>
                      </a:lnTo>
                      <a:cubicBezTo>
                        <a:pt x="23564" y="82653"/>
                        <a:pt x="23681" y="82669"/>
                        <a:pt x="23766" y="82684"/>
                      </a:cubicBezTo>
                      <a:cubicBezTo>
                        <a:pt x="23797" y="82686"/>
                        <a:pt x="23828" y="82687"/>
                        <a:pt x="23858" y="82687"/>
                      </a:cubicBezTo>
                      <a:cubicBezTo>
                        <a:pt x="24075" y="82687"/>
                        <a:pt x="24279" y="82636"/>
                        <a:pt x="24471" y="82524"/>
                      </a:cubicBezTo>
                      <a:cubicBezTo>
                        <a:pt x="24706" y="82413"/>
                        <a:pt x="24889" y="82300"/>
                        <a:pt x="25158" y="82283"/>
                      </a:cubicBezTo>
                      <a:close/>
                      <a:moveTo>
                        <a:pt x="17712" y="82338"/>
                      </a:moveTo>
                      <a:cubicBezTo>
                        <a:pt x="17848" y="82338"/>
                        <a:pt x="17981" y="82354"/>
                        <a:pt x="18114" y="82364"/>
                      </a:cubicBezTo>
                      <a:cubicBezTo>
                        <a:pt x="18181" y="82589"/>
                        <a:pt x="18263" y="82814"/>
                        <a:pt x="18347" y="83023"/>
                      </a:cubicBezTo>
                      <a:cubicBezTo>
                        <a:pt x="18415" y="83184"/>
                        <a:pt x="18498" y="83328"/>
                        <a:pt x="18582" y="83473"/>
                      </a:cubicBezTo>
                      <a:lnTo>
                        <a:pt x="18582" y="83505"/>
                      </a:lnTo>
                      <a:cubicBezTo>
                        <a:pt x="18415" y="83538"/>
                        <a:pt x="18247" y="83554"/>
                        <a:pt x="18062" y="83570"/>
                      </a:cubicBezTo>
                      <a:cubicBezTo>
                        <a:pt x="17727" y="83601"/>
                        <a:pt x="17375" y="83618"/>
                        <a:pt x="17023" y="83618"/>
                      </a:cubicBezTo>
                      <a:cubicBezTo>
                        <a:pt x="16721" y="83618"/>
                        <a:pt x="16403" y="83601"/>
                        <a:pt x="16101" y="83490"/>
                      </a:cubicBezTo>
                      <a:cubicBezTo>
                        <a:pt x="15999" y="83457"/>
                        <a:pt x="15883" y="83393"/>
                        <a:pt x="15798" y="83311"/>
                      </a:cubicBezTo>
                      <a:cubicBezTo>
                        <a:pt x="15781" y="83281"/>
                        <a:pt x="15748" y="83265"/>
                        <a:pt x="15714" y="83231"/>
                      </a:cubicBezTo>
                      <a:cubicBezTo>
                        <a:pt x="15698" y="83087"/>
                        <a:pt x="15664" y="82941"/>
                        <a:pt x="15632" y="82798"/>
                      </a:cubicBezTo>
                      <a:lnTo>
                        <a:pt x="15632" y="82798"/>
                      </a:lnTo>
                      <a:cubicBezTo>
                        <a:pt x="15765" y="82830"/>
                        <a:pt x="15900" y="82847"/>
                        <a:pt x="16016" y="82863"/>
                      </a:cubicBezTo>
                      <a:cubicBezTo>
                        <a:pt x="16068" y="82869"/>
                        <a:pt x="16120" y="82872"/>
                        <a:pt x="16172" y="82872"/>
                      </a:cubicBezTo>
                      <a:cubicBezTo>
                        <a:pt x="16387" y="82872"/>
                        <a:pt x="16598" y="82819"/>
                        <a:pt x="16787" y="82701"/>
                      </a:cubicBezTo>
                      <a:cubicBezTo>
                        <a:pt x="17006" y="82556"/>
                        <a:pt x="17190" y="82427"/>
                        <a:pt x="17442" y="82364"/>
                      </a:cubicBezTo>
                      <a:cubicBezTo>
                        <a:pt x="17534" y="82345"/>
                        <a:pt x="17624" y="82338"/>
                        <a:pt x="17712" y="82338"/>
                      </a:cubicBezTo>
                      <a:close/>
                      <a:moveTo>
                        <a:pt x="26951" y="0"/>
                      </a:moveTo>
                      <a:cubicBezTo>
                        <a:pt x="26275" y="0"/>
                        <a:pt x="25599" y="61"/>
                        <a:pt x="24923" y="188"/>
                      </a:cubicBezTo>
                      <a:cubicBezTo>
                        <a:pt x="23984" y="365"/>
                        <a:pt x="23094" y="720"/>
                        <a:pt x="22156" y="928"/>
                      </a:cubicBezTo>
                      <a:cubicBezTo>
                        <a:pt x="21832" y="993"/>
                        <a:pt x="21502" y="1032"/>
                        <a:pt x="21175" y="1032"/>
                      </a:cubicBezTo>
                      <a:cubicBezTo>
                        <a:pt x="20603" y="1032"/>
                        <a:pt x="20040" y="913"/>
                        <a:pt x="19539" y="606"/>
                      </a:cubicBezTo>
                      <a:cubicBezTo>
                        <a:pt x="19510" y="587"/>
                        <a:pt x="19481" y="579"/>
                        <a:pt x="19452" y="579"/>
                      </a:cubicBezTo>
                      <a:cubicBezTo>
                        <a:pt x="19430" y="579"/>
                        <a:pt x="19409" y="584"/>
                        <a:pt x="19388" y="591"/>
                      </a:cubicBezTo>
                      <a:cubicBezTo>
                        <a:pt x="19336" y="591"/>
                        <a:pt x="19287" y="606"/>
                        <a:pt x="19270" y="655"/>
                      </a:cubicBezTo>
                      <a:cubicBezTo>
                        <a:pt x="19118" y="928"/>
                        <a:pt x="19219" y="1362"/>
                        <a:pt x="19321" y="1651"/>
                      </a:cubicBezTo>
                      <a:cubicBezTo>
                        <a:pt x="19388" y="1828"/>
                        <a:pt x="19488" y="2037"/>
                        <a:pt x="19621" y="2214"/>
                      </a:cubicBezTo>
                      <a:cubicBezTo>
                        <a:pt x="19555" y="2214"/>
                        <a:pt x="19488" y="2230"/>
                        <a:pt x="19421" y="2230"/>
                      </a:cubicBezTo>
                      <a:cubicBezTo>
                        <a:pt x="19203" y="2230"/>
                        <a:pt x="19002" y="2230"/>
                        <a:pt x="18783" y="2199"/>
                      </a:cubicBezTo>
                      <a:cubicBezTo>
                        <a:pt x="18365" y="2134"/>
                        <a:pt x="17978" y="1973"/>
                        <a:pt x="17625" y="1763"/>
                      </a:cubicBezTo>
                      <a:cubicBezTo>
                        <a:pt x="17523" y="1695"/>
                        <a:pt x="17358" y="1596"/>
                        <a:pt x="17222" y="1596"/>
                      </a:cubicBezTo>
                      <a:cubicBezTo>
                        <a:pt x="17136" y="1596"/>
                        <a:pt x="17062" y="1636"/>
                        <a:pt x="17023" y="1748"/>
                      </a:cubicBezTo>
                      <a:cubicBezTo>
                        <a:pt x="17006" y="1780"/>
                        <a:pt x="17006" y="1812"/>
                        <a:pt x="17006" y="1845"/>
                      </a:cubicBezTo>
                      <a:cubicBezTo>
                        <a:pt x="16989" y="1909"/>
                        <a:pt x="16939" y="1973"/>
                        <a:pt x="16939" y="2054"/>
                      </a:cubicBezTo>
                      <a:cubicBezTo>
                        <a:pt x="16922" y="2136"/>
                        <a:pt x="16922" y="2216"/>
                        <a:pt x="16939" y="2296"/>
                      </a:cubicBezTo>
                      <a:cubicBezTo>
                        <a:pt x="16956" y="2474"/>
                        <a:pt x="16973" y="2633"/>
                        <a:pt x="17040" y="2794"/>
                      </a:cubicBezTo>
                      <a:cubicBezTo>
                        <a:pt x="17140" y="3131"/>
                        <a:pt x="17307" y="3438"/>
                        <a:pt x="17543" y="3711"/>
                      </a:cubicBezTo>
                      <a:cubicBezTo>
                        <a:pt x="17744" y="3968"/>
                        <a:pt x="18012" y="4178"/>
                        <a:pt x="18298" y="4356"/>
                      </a:cubicBezTo>
                      <a:cubicBezTo>
                        <a:pt x="18516" y="4483"/>
                        <a:pt x="18785" y="4612"/>
                        <a:pt x="19070" y="4676"/>
                      </a:cubicBezTo>
                      <a:cubicBezTo>
                        <a:pt x="19052" y="4854"/>
                        <a:pt x="19052" y="5030"/>
                        <a:pt x="19036" y="5224"/>
                      </a:cubicBezTo>
                      <a:lnTo>
                        <a:pt x="19036" y="5337"/>
                      </a:lnTo>
                      <a:cubicBezTo>
                        <a:pt x="18902" y="5641"/>
                        <a:pt x="18952" y="6012"/>
                        <a:pt x="18986" y="6335"/>
                      </a:cubicBezTo>
                      <a:cubicBezTo>
                        <a:pt x="19003" y="6704"/>
                        <a:pt x="19070" y="7090"/>
                        <a:pt x="19153" y="7476"/>
                      </a:cubicBezTo>
                      <a:cubicBezTo>
                        <a:pt x="19254" y="7847"/>
                        <a:pt x="19370" y="8200"/>
                        <a:pt x="19522" y="8554"/>
                      </a:cubicBezTo>
                      <a:cubicBezTo>
                        <a:pt x="19607" y="8715"/>
                        <a:pt x="19689" y="8892"/>
                        <a:pt x="19773" y="9054"/>
                      </a:cubicBezTo>
                      <a:cubicBezTo>
                        <a:pt x="19807" y="9117"/>
                        <a:pt x="19857" y="9181"/>
                        <a:pt x="19889" y="9247"/>
                      </a:cubicBezTo>
                      <a:cubicBezTo>
                        <a:pt x="19621" y="9342"/>
                        <a:pt x="19388" y="9519"/>
                        <a:pt x="19253" y="9761"/>
                      </a:cubicBezTo>
                      <a:cubicBezTo>
                        <a:pt x="18783" y="10485"/>
                        <a:pt x="19084" y="11466"/>
                        <a:pt x="19654" y="12044"/>
                      </a:cubicBezTo>
                      <a:cubicBezTo>
                        <a:pt x="19806" y="12205"/>
                        <a:pt x="19990" y="12335"/>
                        <a:pt x="20192" y="12447"/>
                      </a:cubicBezTo>
                      <a:cubicBezTo>
                        <a:pt x="20346" y="12528"/>
                        <a:pt x="20523" y="12619"/>
                        <a:pt x="20704" y="12619"/>
                      </a:cubicBezTo>
                      <a:cubicBezTo>
                        <a:pt x="20740" y="12619"/>
                        <a:pt x="20776" y="12615"/>
                        <a:pt x="20812" y="12607"/>
                      </a:cubicBezTo>
                      <a:lnTo>
                        <a:pt x="20812" y="12623"/>
                      </a:lnTo>
                      <a:cubicBezTo>
                        <a:pt x="21013" y="13669"/>
                        <a:pt x="21785" y="14505"/>
                        <a:pt x="22689" y="15068"/>
                      </a:cubicBezTo>
                      <a:cubicBezTo>
                        <a:pt x="23109" y="15341"/>
                        <a:pt x="23578" y="15550"/>
                        <a:pt x="24064" y="15727"/>
                      </a:cubicBezTo>
                      <a:cubicBezTo>
                        <a:pt x="24064" y="15905"/>
                        <a:pt x="24098" y="16097"/>
                        <a:pt x="24098" y="16290"/>
                      </a:cubicBezTo>
                      <a:cubicBezTo>
                        <a:pt x="24098" y="16370"/>
                        <a:pt x="24081" y="16467"/>
                        <a:pt x="24064" y="16547"/>
                      </a:cubicBezTo>
                      <a:cubicBezTo>
                        <a:pt x="24047" y="16611"/>
                        <a:pt x="24015" y="16691"/>
                        <a:pt x="23982" y="16738"/>
                      </a:cubicBezTo>
                      <a:cubicBezTo>
                        <a:pt x="23880" y="16931"/>
                        <a:pt x="23730" y="17092"/>
                        <a:pt x="23562" y="17221"/>
                      </a:cubicBezTo>
                      <a:cubicBezTo>
                        <a:pt x="23294" y="17414"/>
                        <a:pt x="22992" y="17590"/>
                        <a:pt x="22692" y="17751"/>
                      </a:cubicBezTo>
                      <a:cubicBezTo>
                        <a:pt x="22557" y="17815"/>
                        <a:pt x="22438" y="17879"/>
                        <a:pt x="22305" y="17944"/>
                      </a:cubicBezTo>
                      <a:cubicBezTo>
                        <a:pt x="21868" y="18153"/>
                        <a:pt x="21417" y="18363"/>
                        <a:pt x="20947" y="18523"/>
                      </a:cubicBezTo>
                      <a:cubicBezTo>
                        <a:pt x="20527" y="18669"/>
                        <a:pt x="20091" y="18765"/>
                        <a:pt x="19689" y="18926"/>
                      </a:cubicBezTo>
                      <a:cubicBezTo>
                        <a:pt x="19438" y="19023"/>
                        <a:pt x="19151" y="19151"/>
                        <a:pt x="18934" y="19313"/>
                      </a:cubicBezTo>
                      <a:lnTo>
                        <a:pt x="18934" y="19039"/>
                      </a:lnTo>
                      <a:cubicBezTo>
                        <a:pt x="18901" y="17655"/>
                        <a:pt x="18734" y="16271"/>
                        <a:pt x="18531" y="14922"/>
                      </a:cubicBezTo>
                      <a:cubicBezTo>
                        <a:pt x="18314" y="13618"/>
                        <a:pt x="18012" y="12317"/>
                        <a:pt x="17390" y="11142"/>
                      </a:cubicBezTo>
                      <a:cubicBezTo>
                        <a:pt x="16821" y="10017"/>
                        <a:pt x="15915" y="8970"/>
                        <a:pt x="14708" y="8456"/>
                      </a:cubicBezTo>
                      <a:lnTo>
                        <a:pt x="14675" y="8456"/>
                      </a:lnTo>
                      <a:cubicBezTo>
                        <a:pt x="14288" y="7620"/>
                        <a:pt x="13484" y="7072"/>
                        <a:pt x="12595" y="6784"/>
                      </a:cubicBezTo>
                      <a:cubicBezTo>
                        <a:pt x="11839" y="6534"/>
                        <a:pt x="11033" y="6420"/>
                        <a:pt x="10239" y="6420"/>
                      </a:cubicBezTo>
                      <a:cubicBezTo>
                        <a:pt x="10011" y="6420"/>
                        <a:pt x="9784" y="6429"/>
                        <a:pt x="9560" y="6447"/>
                      </a:cubicBezTo>
                      <a:cubicBezTo>
                        <a:pt x="7429" y="6591"/>
                        <a:pt x="5416" y="7428"/>
                        <a:pt x="3891" y="8844"/>
                      </a:cubicBezTo>
                      <a:cubicBezTo>
                        <a:pt x="2282" y="10323"/>
                        <a:pt x="1275" y="12301"/>
                        <a:pt x="722" y="14343"/>
                      </a:cubicBezTo>
                      <a:cubicBezTo>
                        <a:pt x="135" y="16564"/>
                        <a:pt x="1" y="18927"/>
                        <a:pt x="118" y="21226"/>
                      </a:cubicBezTo>
                      <a:cubicBezTo>
                        <a:pt x="253" y="23528"/>
                        <a:pt x="722" y="25811"/>
                        <a:pt x="1510" y="27983"/>
                      </a:cubicBezTo>
                      <a:cubicBezTo>
                        <a:pt x="1577" y="28160"/>
                        <a:pt x="1644" y="28337"/>
                        <a:pt x="1729" y="28497"/>
                      </a:cubicBezTo>
                      <a:cubicBezTo>
                        <a:pt x="1343" y="28707"/>
                        <a:pt x="1041" y="29028"/>
                        <a:pt x="857" y="29414"/>
                      </a:cubicBezTo>
                      <a:cubicBezTo>
                        <a:pt x="657" y="29817"/>
                        <a:pt x="589" y="30250"/>
                        <a:pt x="674" y="30685"/>
                      </a:cubicBezTo>
                      <a:cubicBezTo>
                        <a:pt x="674" y="30716"/>
                        <a:pt x="657" y="30732"/>
                        <a:pt x="657" y="30765"/>
                      </a:cubicBezTo>
                      <a:cubicBezTo>
                        <a:pt x="622" y="31021"/>
                        <a:pt x="622" y="31295"/>
                        <a:pt x="657" y="31553"/>
                      </a:cubicBezTo>
                      <a:cubicBezTo>
                        <a:pt x="723" y="31986"/>
                        <a:pt x="925" y="32438"/>
                        <a:pt x="1259" y="32744"/>
                      </a:cubicBezTo>
                      <a:cubicBezTo>
                        <a:pt x="1058" y="33788"/>
                        <a:pt x="908" y="34850"/>
                        <a:pt x="840" y="35928"/>
                      </a:cubicBezTo>
                      <a:cubicBezTo>
                        <a:pt x="823" y="36074"/>
                        <a:pt x="823" y="36216"/>
                        <a:pt x="807" y="36346"/>
                      </a:cubicBezTo>
                      <a:cubicBezTo>
                        <a:pt x="790" y="36426"/>
                        <a:pt x="773" y="36491"/>
                        <a:pt x="773" y="36571"/>
                      </a:cubicBezTo>
                      <a:cubicBezTo>
                        <a:pt x="740" y="36781"/>
                        <a:pt x="706" y="37006"/>
                        <a:pt x="689" y="37230"/>
                      </a:cubicBezTo>
                      <a:cubicBezTo>
                        <a:pt x="674" y="37665"/>
                        <a:pt x="674" y="38099"/>
                        <a:pt x="723" y="38533"/>
                      </a:cubicBezTo>
                      <a:cubicBezTo>
                        <a:pt x="840" y="39401"/>
                        <a:pt x="1177" y="40205"/>
                        <a:pt x="1829" y="40832"/>
                      </a:cubicBezTo>
                      <a:cubicBezTo>
                        <a:pt x="2450" y="41445"/>
                        <a:pt x="3238" y="41893"/>
                        <a:pt x="4027" y="42264"/>
                      </a:cubicBezTo>
                      <a:cubicBezTo>
                        <a:pt x="4428" y="42473"/>
                        <a:pt x="4831" y="42650"/>
                        <a:pt x="5268" y="42810"/>
                      </a:cubicBezTo>
                      <a:cubicBezTo>
                        <a:pt x="5185" y="43117"/>
                        <a:pt x="5117" y="43421"/>
                        <a:pt x="5033" y="43727"/>
                      </a:cubicBezTo>
                      <a:cubicBezTo>
                        <a:pt x="4983" y="43952"/>
                        <a:pt x="4916" y="44161"/>
                        <a:pt x="4848" y="44371"/>
                      </a:cubicBezTo>
                      <a:cubicBezTo>
                        <a:pt x="4831" y="44482"/>
                        <a:pt x="4798" y="44581"/>
                        <a:pt x="4764" y="44692"/>
                      </a:cubicBezTo>
                      <a:cubicBezTo>
                        <a:pt x="4729" y="44806"/>
                        <a:pt x="4764" y="44918"/>
                        <a:pt x="4747" y="45029"/>
                      </a:cubicBezTo>
                      <a:lnTo>
                        <a:pt x="4747" y="45045"/>
                      </a:lnTo>
                      <a:cubicBezTo>
                        <a:pt x="4580" y="45640"/>
                        <a:pt x="4411" y="46252"/>
                        <a:pt x="4261" y="46847"/>
                      </a:cubicBezTo>
                      <a:cubicBezTo>
                        <a:pt x="3807" y="48552"/>
                        <a:pt x="3372" y="50258"/>
                        <a:pt x="2986" y="51979"/>
                      </a:cubicBezTo>
                      <a:cubicBezTo>
                        <a:pt x="2584" y="53683"/>
                        <a:pt x="2197" y="55388"/>
                        <a:pt x="1879" y="57110"/>
                      </a:cubicBezTo>
                      <a:cubicBezTo>
                        <a:pt x="1544" y="58832"/>
                        <a:pt x="1276" y="60551"/>
                        <a:pt x="1074" y="62289"/>
                      </a:cubicBezTo>
                      <a:cubicBezTo>
                        <a:pt x="873" y="64010"/>
                        <a:pt x="722" y="65763"/>
                        <a:pt x="772" y="67500"/>
                      </a:cubicBezTo>
                      <a:cubicBezTo>
                        <a:pt x="772" y="67709"/>
                        <a:pt x="806" y="67919"/>
                        <a:pt x="856" y="68145"/>
                      </a:cubicBezTo>
                      <a:cubicBezTo>
                        <a:pt x="870" y="68225"/>
                        <a:pt x="942" y="68260"/>
                        <a:pt x="1024" y="68260"/>
                      </a:cubicBezTo>
                      <a:cubicBezTo>
                        <a:pt x="1041" y="68260"/>
                        <a:pt x="1057" y="68259"/>
                        <a:pt x="1074" y="68256"/>
                      </a:cubicBezTo>
                      <a:cubicBezTo>
                        <a:pt x="1326" y="68433"/>
                        <a:pt x="1594" y="68626"/>
                        <a:pt x="1879" y="68787"/>
                      </a:cubicBezTo>
                      <a:cubicBezTo>
                        <a:pt x="2097" y="68916"/>
                        <a:pt x="2331" y="69030"/>
                        <a:pt x="2567" y="69125"/>
                      </a:cubicBezTo>
                      <a:cubicBezTo>
                        <a:pt x="2650" y="70927"/>
                        <a:pt x="2901" y="72727"/>
                        <a:pt x="3288" y="74497"/>
                      </a:cubicBezTo>
                      <a:cubicBezTo>
                        <a:pt x="3422" y="75125"/>
                        <a:pt x="3573" y="75752"/>
                        <a:pt x="3757" y="76363"/>
                      </a:cubicBezTo>
                      <a:cubicBezTo>
                        <a:pt x="3841" y="76654"/>
                        <a:pt x="3924" y="76927"/>
                        <a:pt x="4025" y="77184"/>
                      </a:cubicBezTo>
                      <a:cubicBezTo>
                        <a:pt x="4075" y="77345"/>
                        <a:pt x="4109" y="77506"/>
                        <a:pt x="4125" y="77666"/>
                      </a:cubicBezTo>
                      <a:cubicBezTo>
                        <a:pt x="4192" y="78022"/>
                        <a:pt x="4192" y="78390"/>
                        <a:pt x="4176" y="78743"/>
                      </a:cubicBezTo>
                      <a:cubicBezTo>
                        <a:pt x="4159" y="79130"/>
                        <a:pt x="4109" y="79517"/>
                        <a:pt x="4042" y="79903"/>
                      </a:cubicBezTo>
                      <a:cubicBezTo>
                        <a:pt x="4007" y="80064"/>
                        <a:pt x="3976" y="80225"/>
                        <a:pt x="3941" y="80385"/>
                      </a:cubicBezTo>
                      <a:cubicBezTo>
                        <a:pt x="3841" y="80595"/>
                        <a:pt x="3807" y="80852"/>
                        <a:pt x="3790" y="81060"/>
                      </a:cubicBezTo>
                      <a:cubicBezTo>
                        <a:pt x="3774" y="81350"/>
                        <a:pt x="3824" y="81656"/>
                        <a:pt x="3976" y="81930"/>
                      </a:cubicBezTo>
                      <a:cubicBezTo>
                        <a:pt x="4295" y="82525"/>
                        <a:pt x="5049" y="82653"/>
                        <a:pt x="5669" y="82734"/>
                      </a:cubicBezTo>
                      <a:cubicBezTo>
                        <a:pt x="5963" y="82768"/>
                        <a:pt x="6257" y="82784"/>
                        <a:pt x="6550" y="82784"/>
                      </a:cubicBezTo>
                      <a:cubicBezTo>
                        <a:pt x="6958" y="82784"/>
                        <a:pt x="7364" y="82752"/>
                        <a:pt x="7764" y="82685"/>
                      </a:cubicBezTo>
                      <a:cubicBezTo>
                        <a:pt x="8335" y="82591"/>
                        <a:pt x="8939" y="82411"/>
                        <a:pt x="9292" y="81946"/>
                      </a:cubicBezTo>
                      <a:cubicBezTo>
                        <a:pt x="9659" y="81480"/>
                        <a:pt x="9525" y="80772"/>
                        <a:pt x="9157" y="80321"/>
                      </a:cubicBezTo>
                      <a:cubicBezTo>
                        <a:pt x="9024" y="80030"/>
                        <a:pt x="8855" y="79757"/>
                        <a:pt x="8704" y="79468"/>
                      </a:cubicBezTo>
                      <a:cubicBezTo>
                        <a:pt x="8535" y="79099"/>
                        <a:pt x="8369" y="78729"/>
                        <a:pt x="8235" y="78359"/>
                      </a:cubicBezTo>
                      <a:cubicBezTo>
                        <a:pt x="8085" y="77990"/>
                        <a:pt x="7967" y="77603"/>
                        <a:pt x="7849" y="77217"/>
                      </a:cubicBezTo>
                      <a:cubicBezTo>
                        <a:pt x="7799" y="77024"/>
                        <a:pt x="7748" y="76848"/>
                        <a:pt x="7682" y="76654"/>
                      </a:cubicBezTo>
                      <a:cubicBezTo>
                        <a:pt x="7665" y="76267"/>
                        <a:pt x="7615" y="75881"/>
                        <a:pt x="7598" y="75512"/>
                      </a:cubicBezTo>
                      <a:cubicBezTo>
                        <a:pt x="7564" y="74949"/>
                        <a:pt x="7547" y="74386"/>
                        <a:pt x="7531" y="73822"/>
                      </a:cubicBezTo>
                      <a:cubicBezTo>
                        <a:pt x="7513" y="72698"/>
                        <a:pt x="7564" y="71572"/>
                        <a:pt x="7648" y="70445"/>
                      </a:cubicBezTo>
                      <a:cubicBezTo>
                        <a:pt x="7665" y="70397"/>
                        <a:pt x="7665" y="70348"/>
                        <a:pt x="7665" y="70317"/>
                      </a:cubicBezTo>
                      <a:cubicBezTo>
                        <a:pt x="8101" y="70349"/>
                        <a:pt x="8521" y="70381"/>
                        <a:pt x="8956" y="70397"/>
                      </a:cubicBezTo>
                      <a:cubicBezTo>
                        <a:pt x="9370" y="70418"/>
                        <a:pt x="9784" y="70428"/>
                        <a:pt x="10198" y="70428"/>
                      </a:cubicBezTo>
                      <a:cubicBezTo>
                        <a:pt x="11058" y="70428"/>
                        <a:pt x="11919" y="70382"/>
                        <a:pt x="12780" y="70285"/>
                      </a:cubicBezTo>
                      <a:cubicBezTo>
                        <a:pt x="12947" y="71233"/>
                        <a:pt x="13149" y="72167"/>
                        <a:pt x="13366" y="73100"/>
                      </a:cubicBezTo>
                      <a:cubicBezTo>
                        <a:pt x="13534" y="73745"/>
                        <a:pt x="13701" y="74370"/>
                        <a:pt x="13902" y="74997"/>
                      </a:cubicBezTo>
                      <a:cubicBezTo>
                        <a:pt x="14003" y="75368"/>
                        <a:pt x="14103" y="75721"/>
                        <a:pt x="14237" y="76077"/>
                      </a:cubicBezTo>
                      <a:cubicBezTo>
                        <a:pt x="14254" y="76221"/>
                        <a:pt x="14288" y="76381"/>
                        <a:pt x="14321" y="76525"/>
                      </a:cubicBezTo>
                      <a:cubicBezTo>
                        <a:pt x="14356" y="76751"/>
                        <a:pt x="14389" y="76976"/>
                        <a:pt x="14406" y="77201"/>
                      </a:cubicBezTo>
                      <a:cubicBezTo>
                        <a:pt x="14455" y="77651"/>
                        <a:pt x="14472" y="78103"/>
                        <a:pt x="14472" y="78569"/>
                      </a:cubicBezTo>
                      <a:cubicBezTo>
                        <a:pt x="14455" y="79019"/>
                        <a:pt x="14338" y="79501"/>
                        <a:pt x="14489" y="79935"/>
                      </a:cubicBezTo>
                      <a:cubicBezTo>
                        <a:pt x="14539" y="80081"/>
                        <a:pt x="14606" y="80225"/>
                        <a:pt x="14691" y="80338"/>
                      </a:cubicBezTo>
                      <a:cubicBezTo>
                        <a:pt x="14706" y="80804"/>
                        <a:pt x="14740" y="81270"/>
                        <a:pt x="14807" y="81737"/>
                      </a:cubicBezTo>
                      <a:cubicBezTo>
                        <a:pt x="14890" y="82365"/>
                        <a:pt x="14993" y="83024"/>
                        <a:pt x="15293" y="83587"/>
                      </a:cubicBezTo>
                      <a:cubicBezTo>
                        <a:pt x="15326" y="83651"/>
                        <a:pt x="15393" y="83699"/>
                        <a:pt x="15478" y="83699"/>
                      </a:cubicBezTo>
                      <a:cubicBezTo>
                        <a:pt x="15544" y="83765"/>
                        <a:pt x="15628" y="83829"/>
                        <a:pt x="15713" y="83878"/>
                      </a:cubicBezTo>
                      <a:cubicBezTo>
                        <a:pt x="16032" y="84086"/>
                        <a:pt x="16416" y="84135"/>
                        <a:pt x="16786" y="84152"/>
                      </a:cubicBezTo>
                      <a:cubicBezTo>
                        <a:pt x="16892" y="84156"/>
                        <a:pt x="16997" y="84158"/>
                        <a:pt x="17101" y="84158"/>
                      </a:cubicBezTo>
                      <a:cubicBezTo>
                        <a:pt x="17392" y="84158"/>
                        <a:pt x="17676" y="84143"/>
                        <a:pt x="17960" y="84119"/>
                      </a:cubicBezTo>
                      <a:cubicBezTo>
                        <a:pt x="18160" y="84103"/>
                        <a:pt x="18361" y="84070"/>
                        <a:pt x="18563" y="84055"/>
                      </a:cubicBezTo>
                      <a:cubicBezTo>
                        <a:pt x="18781" y="84022"/>
                        <a:pt x="18964" y="83958"/>
                        <a:pt x="19133" y="83845"/>
                      </a:cubicBezTo>
                      <a:cubicBezTo>
                        <a:pt x="19250" y="83781"/>
                        <a:pt x="19250" y="83602"/>
                        <a:pt x="19133" y="83555"/>
                      </a:cubicBezTo>
                      <a:cubicBezTo>
                        <a:pt x="19148" y="83458"/>
                        <a:pt x="19148" y="83362"/>
                        <a:pt x="19133" y="83266"/>
                      </a:cubicBezTo>
                      <a:cubicBezTo>
                        <a:pt x="19116" y="83057"/>
                        <a:pt x="19049" y="82864"/>
                        <a:pt x="18848" y="82784"/>
                      </a:cubicBezTo>
                      <a:cubicBezTo>
                        <a:pt x="18764" y="82592"/>
                        <a:pt x="18714" y="82414"/>
                        <a:pt x="18645" y="82237"/>
                      </a:cubicBezTo>
                      <a:cubicBezTo>
                        <a:pt x="18544" y="81899"/>
                        <a:pt x="18461" y="81561"/>
                        <a:pt x="18410" y="81223"/>
                      </a:cubicBezTo>
                      <a:cubicBezTo>
                        <a:pt x="18561" y="81207"/>
                        <a:pt x="18712" y="81190"/>
                        <a:pt x="18863" y="81176"/>
                      </a:cubicBezTo>
                      <a:cubicBezTo>
                        <a:pt x="19165" y="81143"/>
                        <a:pt x="19518" y="81110"/>
                        <a:pt x="19819" y="80999"/>
                      </a:cubicBezTo>
                      <a:cubicBezTo>
                        <a:pt x="20154" y="80999"/>
                        <a:pt x="20473" y="80950"/>
                        <a:pt x="20793" y="80903"/>
                      </a:cubicBezTo>
                      <a:cubicBezTo>
                        <a:pt x="21127" y="80839"/>
                        <a:pt x="21496" y="80725"/>
                        <a:pt x="21747" y="80516"/>
                      </a:cubicBezTo>
                      <a:cubicBezTo>
                        <a:pt x="22015" y="80275"/>
                        <a:pt x="22134" y="79938"/>
                        <a:pt x="22067" y="79599"/>
                      </a:cubicBezTo>
                      <a:cubicBezTo>
                        <a:pt x="22067" y="79584"/>
                        <a:pt x="22050" y="79584"/>
                        <a:pt x="22050" y="79567"/>
                      </a:cubicBezTo>
                      <a:lnTo>
                        <a:pt x="22067" y="79567"/>
                      </a:lnTo>
                      <a:cubicBezTo>
                        <a:pt x="22134" y="79808"/>
                        <a:pt x="22218" y="80048"/>
                        <a:pt x="22285" y="80306"/>
                      </a:cubicBezTo>
                      <a:cubicBezTo>
                        <a:pt x="22435" y="80774"/>
                        <a:pt x="22570" y="81304"/>
                        <a:pt x="22905" y="81705"/>
                      </a:cubicBezTo>
                      <a:cubicBezTo>
                        <a:pt x="22905" y="81723"/>
                        <a:pt x="22922" y="81723"/>
                        <a:pt x="22939" y="81737"/>
                      </a:cubicBezTo>
                      <a:cubicBezTo>
                        <a:pt x="22973" y="81883"/>
                        <a:pt x="22973" y="82028"/>
                        <a:pt x="22973" y="82173"/>
                      </a:cubicBezTo>
                      <a:cubicBezTo>
                        <a:pt x="22973" y="82671"/>
                        <a:pt x="22705" y="83171"/>
                        <a:pt x="23092" y="83587"/>
                      </a:cubicBezTo>
                      <a:cubicBezTo>
                        <a:pt x="23393" y="83925"/>
                        <a:pt x="23963" y="83958"/>
                        <a:pt x="24383" y="84022"/>
                      </a:cubicBezTo>
                      <a:cubicBezTo>
                        <a:pt x="24775" y="84070"/>
                        <a:pt x="25177" y="84118"/>
                        <a:pt x="25583" y="84118"/>
                      </a:cubicBezTo>
                      <a:cubicBezTo>
                        <a:pt x="25714" y="84118"/>
                        <a:pt x="25845" y="84113"/>
                        <a:pt x="25976" y="84102"/>
                      </a:cubicBezTo>
                      <a:cubicBezTo>
                        <a:pt x="26211" y="84085"/>
                        <a:pt x="26462" y="84053"/>
                        <a:pt x="26663" y="83909"/>
                      </a:cubicBezTo>
                      <a:cubicBezTo>
                        <a:pt x="26663" y="83893"/>
                        <a:pt x="26680" y="83876"/>
                        <a:pt x="26696" y="83861"/>
                      </a:cubicBezTo>
                      <a:lnTo>
                        <a:pt x="26713" y="83861"/>
                      </a:lnTo>
                      <a:cubicBezTo>
                        <a:pt x="26948" y="83828"/>
                        <a:pt x="27050" y="83587"/>
                        <a:pt x="27050" y="83377"/>
                      </a:cubicBezTo>
                      <a:cubicBezTo>
                        <a:pt x="27067" y="83169"/>
                        <a:pt x="26948" y="82991"/>
                        <a:pt x="26815" y="82831"/>
                      </a:cubicBezTo>
                      <a:cubicBezTo>
                        <a:pt x="26697" y="82687"/>
                        <a:pt x="26564" y="82557"/>
                        <a:pt x="26463" y="82414"/>
                      </a:cubicBezTo>
                      <a:cubicBezTo>
                        <a:pt x="26446" y="82381"/>
                        <a:pt x="26429" y="82365"/>
                        <a:pt x="26413" y="82334"/>
                      </a:cubicBezTo>
                      <a:lnTo>
                        <a:pt x="26413" y="82270"/>
                      </a:lnTo>
                      <a:cubicBezTo>
                        <a:pt x="26296" y="81899"/>
                        <a:pt x="26145" y="81530"/>
                        <a:pt x="26028" y="81159"/>
                      </a:cubicBezTo>
                      <a:cubicBezTo>
                        <a:pt x="25927" y="80790"/>
                        <a:pt x="25843" y="80403"/>
                        <a:pt x="25777" y="80017"/>
                      </a:cubicBezTo>
                      <a:cubicBezTo>
                        <a:pt x="25659" y="79244"/>
                        <a:pt x="25642" y="78457"/>
                        <a:pt x="25642" y="77685"/>
                      </a:cubicBezTo>
                      <a:cubicBezTo>
                        <a:pt x="25625" y="75931"/>
                        <a:pt x="25675" y="74178"/>
                        <a:pt x="25760" y="72441"/>
                      </a:cubicBezTo>
                      <a:cubicBezTo>
                        <a:pt x="25794" y="71942"/>
                        <a:pt x="25826" y="71460"/>
                        <a:pt x="25860" y="70962"/>
                      </a:cubicBezTo>
                      <a:lnTo>
                        <a:pt x="25860" y="70865"/>
                      </a:lnTo>
                      <a:cubicBezTo>
                        <a:pt x="25877" y="70849"/>
                        <a:pt x="25877" y="70849"/>
                        <a:pt x="25877" y="70832"/>
                      </a:cubicBezTo>
                      <a:cubicBezTo>
                        <a:pt x="26179" y="69545"/>
                        <a:pt x="26179" y="68194"/>
                        <a:pt x="26195" y="66892"/>
                      </a:cubicBezTo>
                      <a:cubicBezTo>
                        <a:pt x="26213" y="65573"/>
                        <a:pt x="26179" y="64253"/>
                        <a:pt x="26111" y="62935"/>
                      </a:cubicBezTo>
                      <a:cubicBezTo>
                        <a:pt x="26111" y="62791"/>
                        <a:pt x="26094" y="62644"/>
                        <a:pt x="26094" y="62501"/>
                      </a:cubicBezTo>
                      <a:cubicBezTo>
                        <a:pt x="25927" y="60008"/>
                        <a:pt x="25608" y="57516"/>
                        <a:pt x="25105" y="55071"/>
                      </a:cubicBezTo>
                      <a:cubicBezTo>
                        <a:pt x="25071" y="54893"/>
                        <a:pt x="25038" y="54716"/>
                        <a:pt x="25004" y="54539"/>
                      </a:cubicBezTo>
                      <a:lnTo>
                        <a:pt x="25004" y="54539"/>
                      </a:lnTo>
                      <a:cubicBezTo>
                        <a:pt x="25557" y="55133"/>
                        <a:pt x="26194" y="55650"/>
                        <a:pt x="26866" y="56131"/>
                      </a:cubicBezTo>
                      <a:cubicBezTo>
                        <a:pt x="27721" y="56759"/>
                        <a:pt x="28626" y="57322"/>
                        <a:pt x="29566" y="57819"/>
                      </a:cubicBezTo>
                      <a:cubicBezTo>
                        <a:pt x="29834" y="57949"/>
                        <a:pt x="30102" y="58077"/>
                        <a:pt x="30370" y="58190"/>
                      </a:cubicBezTo>
                      <a:cubicBezTo>
                        <a:pt x="30420" y="58561"/>
                        <a:pt x="30487" y="58930"/>
                        <a:pt x="30570" y="59300"/>
                      </a:cubicBezTo>
                      <a:cubicBezTo>
                        <a:pt x="30655" y="59750"/>
                        <a:pt x="30789" y="60184"/>
                        <a:pt x="30906" y="60618"/>
                      </a:cubicBezTo>
                      <a:cubicBezTo>
                        <a:pt x="31023" y="61053"/>
                        <a:pt x="31140" y="61503"/>
                        <a:pt x="31275" y="61921"/>
                      </a:cubicBezTo>
                      <a:cubicBezTo>
                        <a:pt x="31409" y="62339"/>
                        <a:pt x="31543" y="62758"/>
                        <a:pt x="31694" y="63143"/>
                      </a:cubicBezTo>
                      <a:cubicBezTo>
                        <a:pt x="31880" y="63578"/>
                        <a:pt x="32081" y="63978"/>
                        <a:pt x="32281" y="64381"/>
                      </a:cubicBezTo>
                      <a:cubicBezTo>
                        <a:pt x="32383" y="64589"/>
                        <a:pt x="32483" y="64782"/>
                        <a:pt x="32601" y="64976"/>
                      </a:cubicBezTo>
                      <a:cubicBezTo>
                        <a:pt x="32701" y="65169"/>
                        <a:pt x="32785" y="65363"/>
                        <a:pt x="32869" y="65556"/>
                      </a:cubicBezTo>
                      <a:cubicBezTo>
                        <a:pt x="33036" y="65941"/>
                        <a:pt x="33221" y="66328"/>
                        <a:pt x="33407" y="66714"/>
                      </a:cubicBezTo>
                      <a:cubicBezTo>
                        <a:pt x="33758" y="67469"/>
                        <a:pt x="34094" y="68227"/>
                        <a:pt x="34379" y="68998"/>
                      </a:cubicBezTo>
                      <a:cubicBezTo>
                        <a:pt x="34647" y="69770"/>
                        <a:pt x="34882" y="70575"/>
                        <a:pt x="34982" y="71395"/>
                      </a:cubicBezTo>
                      <a:cubicBezTo>
                        <a:pt x="35084" y="72230"/>
                        <a:pt x="35200" y="73098"/>
                        <a:pt x="35167" y="73951"/>
                      </a:cubicBezTo>
                      <a:cubicBezTo>
                        <a:pt x="35150" y="74176"/>
                        <a:pt x="35150" y="74401"/>
                        <a:pt x="35133" y="74626"/>
                      </a:cubicBezTo>
                      <a:cubicBezTo>
                        <a:pt x="35133" y="74659"/>
                        <a:pt x="35167" y="74691"/>
                        <a:pt x="35200" y="74706"/>
                      </a:cubicBezTo>
                      <a:cubicBezTo>
                        <a:pt x="35167" y="74900"/>
                        <a:pt x="35133" y="75076"/>
                        <a:pt x="35101" y="75269"/>
                      </a:cubicBezTo>
                      <a:cubicBezTo>
                        <a:pt x="35033" y="75704"/>
                        <a:pt x="34932" y="76140"/>
                        <a:pt x="34816" y="76557"/>
                      </a:cubicBezTo>
                      <a:cubicBezTo>
                        <a:pt x="34681" y="76976"/>
                        <a:pt x="34513" y="77361"/>
                        <a:pt x="34363" y="77780"/>
                      </a:cubicBezTo>
                      <a:cubicBezTo>
                        <a:pt x="34212" y="78182"/>
                        <a:pt x="34145" y="78649"/>
                        <a:pt x="34396" y="79034"/>
                      </a:cubicBezTo>
                      <a:cubicBezTo>
                        <a:pt x="34513" y="79211"/>
                        <a:pt x="34681" y="79357"/>
                        <a:pt x="34865" y="79484"/>
                      </a:cubicBezTo>
                      <a:cubicBezTo>
                        <a:pt x="35016" y="79581"/>
                        <a:pt x="35217" y="79678"/>
                        <a:pt x="35401" y="79678"/>
                      </a:cubicBezTo>
                      <a:cubicBezTo>
                        <a:pt x="35485" y="79727"/>
                        <a:pt x="35569" y="79757"/>
                        <a:pt x="35637" y="79775"/>
                      </a:cubicBezTo>
                      <a:cubicBezTo>
                        <a:pt x="35905" y="79871"/>
                        <a:pt x="36190" y="79918"/>
                        <a:pt x="36475" y="79951"/>
                      </a:cubicBezTo>
                      <a:cubicBezTo>
                        <a:pt x="36591" y="79962"/>
                        <a:pt x="36708" y="79967"/>
                        <a:pt x="36825" y="79967"/>
                      </a:cubicBezTo>
                      <a:cubicBezTo>
                        <a:pt x="37254" y="79967"/>
                        <a:pt x="37691" y="79897"/>
                        <a:pt x="38084" y="79759"/>
                      </a:cubicBezTo>
                      <a:cubicBezTo>
                        <a:pt x="38286" y="79695"/>
                        <a:pt x="38503" y="79598"/>
                        <a:pt x="38705" y="79468"/>
                      </a:cubicBezTo>
                      <a:lnTo>
                        <a:pt x="38722" y="79468"/>
                      </a:lnTo>
                      <a:cubicBezTo>
                        <a:pt x="38923" y="79421"/>
                        <a:pt x="39089" y="79308"/>
                        <a:pt x="39224" y="79163"/>
                      </a:cubicBezTo>
                      <a:cubicBezTo>
                        <a:pt x="39526" y="78858"/>
                        <a:pt x="39676" y="78456"/>
                        <a:pt x="39694" y="78039"/>
                      </a:cubicBezTo>
                      <a:cubicBezTo>
                        <a:pt x="39712" y="77554"/>
                        <a:pt x="39561" y="77087"/>
                        <a:pt x="39427" y="76621"/>
                      </a:cubicBezTo>
                      <a:cubicBezTo>
                        <a:pt x="39293" y="76154"/>
                        <a:pt x="39175" y="75673"/>
                        <a:pt x="39107" y="75190"/>
                      </a:cubicBezTo>
                      <a:cubicBezTo>
                        <a:pt x="39041" y="74643"/>
                        <a:pt x="38974" y="74096"/>
                        <a:pt x="38991" y="73534"/>
                      </a:cubicBezTo>
                      <a:cubicBezTo>
                        <a:pt x="38991" y="73516"/>
                        <a:pt x="38991" y="73500"/>
                        <a:pt x="38974" y="73484"/>
                      </a:cubicBezTo>
                      <a:cubicBezTo>
                        <a:pt x="38957" y="73034"/>
                        <a:pt x="38941" y="72583"/>
                        <a:pt x="38907" y="72117"/>
                      </a:cubicBezTo>
                      <a:cubicBezTo>
                        <a:pt x="38822" y="70768"/>
                        <a:pt x="38672" y="69416"/>
                        <a:pt x="38454" y="68080"/>
                      </a:cubicBezTo>
                      <a:cubicBezTo>
                        <a:pt x="38252" y="66730"/>
                        <a:pt x="37933" y="65427"/>
                        <a:pt x="37582" y="64124"/>
                      </a:cubicBezTo>
                      <a:cubicBezTo>
                        <a:pt x="37213" y="62805"/>
                        <a:pt x="36829" y="61485"/>
                        <a:pt x="36592" y="60135"/>
                      </a:cubicBezTo>
                      <a:cubicBezTo>
                        <a:pt x="36458" y="59397"/>
                        <a:pt x="36358" y="58672"/>
                        <a:pt x="36324" y="57916"/>
                      </a:cubicBezTo>
                      <a:cubicBezTo>
                        <a:pt x="36324" y="57563"/>
                        <a:pt x="36307" y="57192"/>
                        <a:pt x="36324" y="56822"/>
                      </a:cubicBezTo>
                      <a:cubicBezTo>
                        <a:pt x="36342" y="56726"/>
                        <a:pt x="36342" y="56631"/>
                        <a:pt x="36358" y="56518"/>
                      </a:cubicBezTo>
                      <a:cubicBezTo>
                        <a:pt x="36374" y="56518"/>
                        <a:pt x="36408" y="56485"/>
                        <a:pt x="36408" y="56454"/>
                      </a:cubicBezTo>
                      <a:cubicBezTo>
                        <a:pt x="36458" y="56244"/>
                        <a:pt x="36475" y="56035"/>
                        <a:pt x="36492" y="55827"/>
                      </a:cubicBezTo>
                      <a:lnTo>
                        <a:pt x="36492" y="55665"/>
                      </a:lnTo>
                      <a:cubicBezTo>
                        <a:pt x="36509" y="55504"/>
                        <a:pt x="36524" y="55344"/>
                        <a:pt x="36524" y="55166"/>
                      </a:cubicBezTo>
                      <a:cubicBezTo>
                        <a:pt x="36541" y="54733"/>
                        <a:pt x="36558" y="54282"/>
                        <a:pt x="36558" y="53848"/>
                      </a:cubicBezTo>
                      <a:cubicBezTo>
                        <a:pt x="36541" y="52962"/>
                        <a:pt x="36541" y="52094"/>
                        <a:pt x="36474" y="51209"/>
                      </a:cubicBezTo>
                      <a:cubicBezTo>
                        <a:pt x="36374" y="49455"/>
                        <a:pt x="36172" y="47702"/>
                        <a:pt x="35872" y="45965"/>
                      </a:cubicBezTo>
                      <a:cubicBezTo>
                        <a:pt x="35787" y="45499"/>
                        <a:pt x="35703" y="45017"/>
                        <a:pt x="35604" y="44533"/>
                      </a:cubicBezTo>
                      <a:cubicBezTo>
                        <a:pt x="35553" y="44325"/>
                        <a:pt x="35502" y="44116"/>
                        <a:pt x="35437" y="43922"/>
                      </a:cubicBezTo>
                      <a:cubicBezTo>
                        <a:pt x="35387" y="43328"/>
                        <a:pt x="35268" y="42748"/>
                        <a:pt x="35152" y="42153"/>
                      </a:cubicBezTo>
                      <a:cubicBezTo>
                        <a:pt x="35017" y="41526"/>
                        <a:pt x="34899" y="40898"/>
                        <a:pt x="34782" y="40255"/>
                      </a:cubicBezTo>
                      <a:cubicBezTo>
                        <a:pt x="35705" y="38325"/>
                        <a:pt x="36443" y="36315"/>
                        <a:pt x="36962" y="34256"/>
                      </a:cubicBezTo>
                      <a:cubicBezTo>
                        <a:pt x="37129" y="33596"/>
                        <a:pt x="37263" y="32953"/>
                        <a:pt x="37381" y="32294"/>
                      </a:cubicBezTo>
                      <a:cubicBezTo>
                        <a:pt x="37448" y="31957"/>
                        <a:pt x="37499" y="31619"/>
                        <a:pt x="37532" y="31280"/>
                      </a:cubicBezTo>
                      <a:cubicBezTo>
                        <a:pt x="37584" y="31024"/>
                        <a:pt x="37617" y="30782"/>
                        <a:pt x="37600" y="30524"/>
                      </a:cubicBezTo>
                      <a:lnTo>
                        <a:pt x="37600" y="30524"/>
                      </a:lnTo>
                      <a:cubicBezTo>
                        <a:pt x="37745" y="30588"/>
                        <a:pt x="37891" y="30651"/>
                        <a:pt x="38028" y="30651"/>
                      </a:cubicBezTo>
                      <a:cubicBezTo>
                        <a:pt x="38065" y="30651"/>
                        <a:pt x="38101" y="30646"/>
                        <a:pt x="38137" y="30636"/>
                      </a:cubicBezTo>
                      <a:cubicBezTo>
                        <a:pt x="38154" y="30621"/>
                        <a:pt x="38171" y="30621"/>
                        <a:pt x="38188" y="30604"/>
                      </a:cubicBezTo>
                      <a:cubicBezTo>
                        <a:pt x="38255" y="30588"/>
                        <a:pt x="38323" y="30555"/>
                        <a:pt x="38323" y="30475"/>
                      </a:cubicBezTo>
                      <a:cubicBezTo>
                        <a:pt x="38355" y="30314"/>
                        <a:pt x="38372" y="30168"/>
                        <a:pt x="38372" y="30007"/>
                      </a:cubicBezTo>
                      <a:cubicBezTo>
                        <a:pt x="38389" y="29831"/>
                        <a:pt x="38372" y="29654"/>
                        <a:pt x="38372" y="29477"/>
                      </a:cubicBezTo>
                      <a:cubicBezTo>
                        <a:pt x="38355" y="29173"/>
                        <a:pt x="38338" y="28850"/>
                        <a:pt x="38323" y="28545"/>
                      </a:cubicBezTo>
                      <a:cubicBezTo>
                        <a:pt x="38255" y="27902"/>
                        <a:pt x="38171" y="27259"/>
                        <a:pt x="38072" y="26614"/>
                      </a:cubicBezTo>
                      <a:cubicBezTo>
                        <a:pt x="37853" y="25360"/>
                        <a:pt x="37467" y="24138"/>
                        <a:pt x="37032" y="22948"/>
                      </a:cubicBezTo>
                      <a:cubicBezTo>
                        <a:pt x="36965" y="22738"/>
                        <a:pt x="36898" y="22546"/>
                        <a:pt x="36814" y="22352"/>
                      </a:cubicBezTo>
                      <a:cubicBezTo>
                        <a:pt x="36848" y="22336"/>
                        <a:pt x="36865" y="22304"/>
                        <a:pt x="36881" y="22272"/>
                      </a:cubicBezTo>
                      <a:cubicBezTo>
                        <a:pt x="36931" y="22143"/>
                        <a:pt x="36881" y="22016"/>
                        <a:pt x="36847" y="21903"/>
                      </a:cubicBezTo>
                      <a:cubicBezTo>
                        <a:pt x="36813" y="21773"/>
                        <a:pt x="36745" y="21645"/>
                        <a:pt x="36678" y="21533"/>
                      </a:cubicBezTo>
                      <a:cubicBezTo>
                        <a:pt x="36562" y="21291"/>
                        <a:pt x="36427" y="21066"/>
                        <a:pt x="36294" y="20842"/>
                      </a:cubicBezTo>
                      <a:cubicBezTo>
                        <a:pt x="36158" y="20616"/>
                        <a:pt x="36026" y="20409"/>
                        <a:pt x="35891" y="20182"/>
                      </a:cubicBezTo>
                      <a:cubicBezTo>
                        <a:pt x="35808" y="20069"/>
                        <a:pt x="35741" y="19957"/>
                        <a:pt x="35640" y="19844"/>
                      </a:cubicBezTo>
                      <a:cubicBezTo>
                        <a:pt x="35640" y="19811"/>
                        <a:pt x="35623" y="19780"/>
                        <a:pt x="35589" y="19747"/>
                      </a:cubicBezTo>
                      <a:cubicBezTo>
                        <a:pt x="35203" y="19424"/>
                        <a:pt x="34699" y="19201"/>
                        <a:pt x="34230" y="18991"/>
                      </a:cubicBezTo>
                      <a:cubicBezTo>
                        <a:pt x="33762" y="18782"/>
                        <a:pt x="33259" y="18590"/>
                        <a:pt x="32755" y="18429"/>
                      </a:cubicBezTo>
                      <a:cubicBezTo>
                        <a:pt x="31816" y="18090"/>
                        <a:pt x="30827" y="17736"/>
                        <a:pt x="30039" y="17109"/>
                      </a:cubicBezTo>
                      <a:cubicBezTo>
                        <a:pt x="29838" y="16932"/>
                        <a:pt x="29620" y="16756"/>
                        <a:pt x="29469" y="16531"/>
                      </a:cubicBezTo>
                      <a:cubicBezTo>
                        <a:pt x="29401" y="16434"/>
                        <a:pt x="29335" y="16321"/>
                        <a:pt x="29284" y="16208"/>
                      </a:cubicBezTo>
                      <a:cubicBezTo>
                        <a:pt x="29301" y="16047"/>
                        <a:pt x="29250" y="15855"/>
                        <a:pt x="29250" y="15678"/>
                      </a:cubicBezTo>
                      <a:cubicBezTo>
                        <a:pt x="29250" y="15598"/>
                        <a:pt x="29250" y="15501"/>
                        <a:pt x="29233" y="15406"/>
                      </a:cubicBezTo>
                      <a:cubicBezTo>
                        <a:pt x="29383" y="15326"/>
                        <a:pt x="29535" y="15244"/>
                        <a:pt x="29668" y="15163"/>
                      </a:cubicBezTo>
                      <a:cubicBezTo>
                        <a:pt x="30256" y="14810"/>
                        <a:pt x="30742" y="14359"/>
                        <a:pt x="31177" y="13861"/>
                      </a:cubicBezTo>
                      <a:cubicBezTo>
                        <a:pt x="31395" y="13604"/>
                        <a:pt x="31579" y="13328"/>
                        <a:pt x="31765" y="13057"/>
                      </a:cubicBezTo>
                      <a:cubicBezTo>
                        <a:pt x="31848" y="12911"/>
                        <a:pt x="31932" y="12767"/>
                        <a:pt x="32000" y="12621"/>
                      </a:cubicBezTo>
                      <a:cubicBezTo>
                        <a:pt x="32034" y="12541"/>
                        <a:pt x="32067" y="12477"/>
                        <a:pt x="32084" y="12398"/>
                      </a:cubicBezTo>
                      <a:cubicBezTo>
                        <a:pt x="32156" y="12408"/>
                        <a:pt x="32230" y="12413"/>
                        <a:pt x="32303" y="12413"/>
                      </a:cubicBezTo>
                      <a:cubicBezTo>
                        <a:pt x="32793" y="12413"/>
                        <a:pt x="33299" y="12195"/>
                        <a:pt x="33677" y="11914"/>
                      </a:cubicBezTo>
                      <a:cubicBezTo>
                        <a:pt x="34131" y="11546"/>
                        <a:pt x="34465" y="10998"/>
                        <a:pt x="34583" y="10435"/>
                      </a:cubicBezTo>
                      <a:cubicBezTo>
                        <a:pt x="34716" y="9854"/>
                        <a:pt x="34617" y="9196"/>
                        <a:pt x="34129" y="8778"/>
                      </a:cubicBezTo>
                      <a:cubicBezTo>
                        <a:pt x="33945" y="8617"/>
                        <a:pt x="33710" y="8504"/>
                        <a:pt x="33475" y="8440"/>
                      </a:cubicBezTo>
                      <a:cubicBezTo>
                        <a:pt x="33524" y="8329"/>
                        <a:pt x="33575" y="8199"/>
                        <a:pt x="33625" y="8070"/>
                      </a:cubicBezTo>
                      <a:cubicBezTo>
                        <a:pt x="33726" y="7829"/>
                        <a:pt x="33792" y="7572"/>
                        <a:pt x="33843" y="7314"/>
                      </a:cubicBezTo>
                      <a:cubicBezTo>
                        <a:pt x="33961" y="6799"/>
                        <a:pt x="34011" y="6251"/>
                        <a:pt x="33977" y="5706"/>
                      </a:cubicBezTo>
                      <a:cubicBezTo>
                        <a:pt x="33927" y="4692"/>
                        <a:pt x="33625" y="3679"/>
                        <a:pt x="33106" y="2794"/>
                      </a:cubicBezTo>
                      <a:cubicBezTo>
                        <a:pt x="32954" y="2553"/>
                        <a:pt x="32771" y="2311"/>
                        <a:pt x="32586" y="2087"/>
                      </a:cubicBezTo>
                      <a:cubicBezTo>
                        <a:pt x="32401" y="1877"/>
                        <a:pt x="32199" y="1686"/>
                        <a:pt x="31932" y="1556"/>
                      </a:cubicBezTo>
                      <a:cubicBezTo>
                        <a:pt x="31831" y="1410"/>
                        <a:pt x="31697" y="1282"/>
                        <a:pt x="31546" y="1169"/>
                      </a:cubicBezTo>
                      <a:cubicBezTo>
                        <a:pt x="31229" y="928"/>
                        <a:pt x="30859" y="768"/>
                        <a:pt x="30472" y="622"/>
                      </a:cubicBezTo>
                      <a:cubicBezTo>
                        <a:pt x="29601" y="285"/>
                        <a:pt x="28679" y="107"/>
                        <a:pt x="27740" y="27"/>
                      </a:cubicBezTo>
                      <a:cubicBezTo>
                        <a:pt x="27477" y="10"/>
                        <a:pt x="27214" y="0"/>
                        <a:pt x="269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426" name="Google Shape;426;p8"/>
              <p:cNvSpPr/>
              <p:nvPr/>
            </p:nvSpPr>
            <p:spPr>
              <a:xfrm>
                <a:off x="6892475" y="3010092"/>
                <a:ext cx="55980" cy="62725"/>
              </a:xfrm>
              <a:custGeom>
                <a:avLst/>
                <a:gdLst/>
                <a:ahLst/>
                <a:cxnLst/>
                <a:rect l="l" t="t" r="r" b="b"/>
                <a:pathLst>
                  <a:path w="1776" h="1990" extrusionOk="0">
                    <a:moveTo>
                      <a:pt x="1004" y="1"/>
                    </a:moveTo>
                    <a:cubicBezTo>
                      <a:pt x="434" y="34"/>
                      <a:pt x="132" y="499"/>
                      <a:pt x="31" y="982"/>
                    </a:cubicBezTo>
                    <a:cubicBezTo>
                      <a:pt x="31" y="1030"/>
                      <a:pt x="15" y="1062"/>
                      <a:pt x="15" y="1109"/>
                    </a:cubicBezTo>
                    <a:cubicBezTo>
                      <a:pt x="0" y="1186"/>
                      <a:pt x="76" y="1242"/>
                      <a:pt x="150" y="1242"/>
                    </a:cubicBezTo>
                    <a:cubicBezTo>
                      <a:pt x="172" y="1242"/>
                      <a:pt x="194" y="1237"/>
                      <a:pt x="214" y="1226"/>
                    </a:cubicBezTo>
                    <a:cubicBezTo>
                      <a:pt x="253" y="1200"/>
                      <a:pt x="293" y="1189"/>
                      <a:pt x="329" y="1189"/>
                    </a:cubicBezTo>
                    <a:cubicBezTo>
                      <a:pt x="434" y="1189"/>
                      <a:pt x="516" y="1279"/>
                      <a:pt x="516" y="1387"/>
                    </a:cubicBezTo>
                    <a:cubicBezTo>
                      <a:pt x="516" y="1547"/>
                      <a:pt x="400" y="1643"/>
                      <a:pt x="281" y="1724"/>
                    </a:cubicBezTo>
                    <a:cubicBezTo>
                      <a:pt x="197" y="1756"/>
                      <a:pt x="64" y="1836"/>
                      <a:pt x="148" y="1948"/>
                    </a:cubicBezTo>
                    <a:cubicBezTo>
                      <a:pt x="173" y="1978"/>
                      <a:pt x="209" y="1989"/>
                      <a:pt x="248" y="1989"/>
                    </a:cubicBezTo>
                    <a:cubicBezTo>
                      <a:pt x="336" y="1989"/>
                      <a:pt x="441" y="1933"/>
                      <a:pt x="499" y="1900"/>
                    </a:cubicBezTo>
                    <a:cubicBezTo>
                      <a:pt x="718" y="1739"/>
                      <a:pt x="851" y="1466"/>
                      <a:pt x="735" y="1209"/>
                    </a:cubicBezTo>
                    <a:cubicBezTo>
                      <a:pt x="666" y="1047"/>
                      <a:pt x="499" y="952"/>
                      <a:pt x="332" y="935"/>
                    </a:cubicBezTo>
                    <a:cubicBezTo>
                      <a:pt x="433" y="645"/>
                      <a:pt x="600" y="389"/>
                      <a:pt x="903" y="259"/>
                    </a:cubicBezTo>
                    <a:cubicBezTo>
                      <a:pt x="969" y="234"/>
                      <a:pt x="1036" y="222"/>
                      <a:pt x="1102" y="222"/>
                    </a:cubicBezTo>
                    <a:cubicBezTo>
                      <a:pt x="1416" y="222"/>
                      <a:pt x="1684" y="489"/>
                      <a:pt x="1574" y="822"/>
                    </a:cubicBezTo>
                    <a:cubicBezTo>
                      <a:pt x="1562" y="844"/>
                      <a:pt x="1601" y="867"/>
                      <a:pt x="1630" y="867"/>
                    </a:cubicBezTo>
                    <a:cubicBezTo>
                      <a:pt x="1643" y="867"/>
                      <a:pt x="1654" y="863"/>
                      <a:pt x="1659" y="853"/>
                    </a:cubicBezTo>
                    <a:cubicBezTo>
                      <a:pt x="1775" y="661"/>
                      <a:pt x="1725" y="451"/>
                      <a:pt x="1591" y="275"/>
                    </a:cubicBezTo>
                    <a:cubicBezTo>
                      <a:pt x="1457" y="82"/>
                      <a:pt x="1239" y="1"/>
                      <a:pt x="100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7" name="Google Shape;427;p8"/>
              <p:cNvSpPr/>
              <p:nvPr/>
            </p:nvSpPr>
            <p:spPr>
              <a:xfrm>
                <a:off x="6754376" y="2938190"/>
                <a:ext cx="27580" cy="13522"/>
              </a:xfrm>
              <a:custGeom>
                <a:avLst/>
                <a:gdLst/>
                <a:ahLst/>
                <a:cxnLst/>
                <a:rect l="l" t="t" r="r" b="b"/>
                <a:pathLst>
                  <a:path w="875" h="429" extrusionOk="0">
                    <a:moveTo>
                      <a:pt x="589" y="1"/>
                    </a:moveTo>
                    <a:cubicBezTo>
                      <a:pt x="455" y="1"/>
                      <a:pt x="321" y="33"/>
                      <a:pt x="202" y="65"/>
                    </a:cubicBezTo>
                    <a:cubicBezTo>
                      <a:pt x="1" y="143"/>
                      <a:pt x="35" y="385"/>
                      <a:pt x="253" y="418"/>
                    </a:cubicBezTo>
                    <a:cubicBezTo>
                      <a:pt x="301" y="425"/>
                      <a:pt x="355" y="429"/>
                      <a:pt x="411" y="429"/>
                    </a:cubicBezTo>
                    <a:cubicBezTo>
                      <a:pt x="489" y="429"/>
                      <a:pt x="570" y="421"/>
                      <a:pt x="639" y="402"/>
                    </a:cubicBezTo>
                    <a:cubicBezTo>
                      <a:pt x="874" y="337"/>
                      <a:pt x="823" y="1"/>
                      <a:pt x="5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8" name="Google Shape;428;p8"/>
              <p:cNvSpPr/>
              <p:nvPr/>
            </p:nvSpPr>
            <p:spPr>
              <a:xfrm>
                <a:off x="6763328" y="2974188"/>
                <a:ext cx="53489" cy="53395"/>
              </a:xfrm>
              <a:custGeom>
                <a:avLst/>
                <a:gdLst/>
                <a:ahLst/>
                <a:cxnLst/>
                <a:rect l="l" t="t" r="r" b="b"/>
                <a:pathLst>
                  <a:path w="1697" h="1694" extrusionOk="0">
                    <a:moveTo>
                      <a:pt x="604" y="836"/>
                    </a:moveTo>
                    <a:cubicBezTo>
                      <a:pt x="604" y="847"/>
                      <a:pt x="612" y="858"/>
                      <a:pt x="611" y="858"/>
                    </a:cubicBezTo>
                    <a:cubicBezTo>
                      <a:pt x="611" y="858"/>
                      <a:pt x="609" y="856"/>
                      <a:pt x="604" y="851"/>
                    </a:cubicBezTo>
                    <a:lnTo>
                      <a:pt x="604" y="836"/>
                    </a:lnTo>
                    <a:close/>
                    <a:moveTo>
                      <a:pt x="790" y="0"/>
                    </a:moveTo>
                    <a:cubicBezTo>
                      <a:pt x="555" y="0"/>
                      <a:pt x="387" y="112"/>
                      <a:pt x="270" y="273"/>
                    </a:cubicBezTo>
                    <a:cubicBezTo>
                      <a:pt x="237" y="320"/>
                      <a:pt x="185" y="369"/>
                      <a:pt x="152" y="417"/>
                    </a:cubicBezTo>
                    <a:cubicBezTo>
                      <a:pt x="102" y="497"/>
                      <a:pt x="70" y="594"/>
                      <a:pt x="70" y="690"/>
                    </a:cubicBezTo>
                    <a:cubicBezTo>
                      <a:pt x="53" y="724"/>
                      <a:pt x="53" y="754"/>
                      <a:pt x="53" y="787"/>
                    </a:cubicBezTo>
                    <a:cubicBezTo>
                      <a:pt x="1" y="1028"/>
                      <a:pt x="85" y="1287"/>
                      <a:pt x="254" y="1464"/>
                    </a:cubicBezTo>
                    <a:cubicBezTo>
                      <a:pt x="401" y="1623"/>
                      <a:pt x="589" y="1693"/>
                      <a:pt x="776" y="1693"/>
                    </a:cubicBezTo>
                    <a:cubicBezTo>
                      <a:pt x="1082" y="1693"/>
                      <a:pt x="1386" y="1506"/>
                      <a:pt x="1511" y="1207"/>
                    </a:cubicBezTo>
                    <a:cubicBezTo>
                      <a:pt x="1697" y="725"/>
                      <a:pt x="1360" y="16"/>
                      <a:pt x="7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9" name="Google Shape;429;p8"/>
              <p:cNvSpPr/>
              <p:nvPr/>
            </p:nvSpPr>
            <p:spPr>
              <a:xfrm>
                <a:off x="6667722" y="3125620"/>
                <a:ext cx="85072" cy="35145"/>
              </a:xfrm>
              <a:custGeom>
                <a:avLst/>
                <a:gdLst/>
                <a:ahLst/>
                <a:cxnLst/>
                <a:rect l="l" t="t" r="r" b="b"/>
                <a:pathLst>
                  <a:path w="2699" h="1115" extrusionOk="0">
                    <a:moveTo>
                      <a:pt x="2374" y="0"/>
                    </a:moveTo>
                    <a:cubicBezTo>
                      <a:pt x="2359" y="0"/>
                      <a:pt x="2345" y="2"/>
                      <a:pt x="2330" y="5"/>
                    </a:cubicBezTo>
                    <a:cubicBezTo>
                      <a:pt x="2211" y="38"/>
                      <a:pt x="2129" y="134"/>
                      <a:pt x="2062" y="231"/>
                    </a:cubicBezTo>
                    <a:cubicBezTo>
                      <a:pt x="2012" y="311"/>
                      <a:pt x="1928" y="376"/>
                      <a:pt x="1861" y="439"/>
                    </a:cubicBezTo>
                    <a:cubicBezTo>
                      <a:pt x="1692" y="551"/>
                      <a:pt x="1492" y="632"/>
                      <a:pt x="1291" y="648"/>
                    </a:cubicBezTo>
                    <a:cubicBezTo>
                      <a:pt x="1090" y="648"/>
                      <a:pt x="888" y="600"/>
                      <a:pt x="721" y="504"/>
                    </a:cubicBezTo>
                    <a:cubicBezTo>
                      <a:pt x="520" y="392"/>
                      <a:pt x="402" y="214"/>
                      <a:pt x="235" y="69"/>
                    </a:cubicBezTo>
                    <a:cubicBezTo>
                      <a:pt x="209" y="49"/>
                      <a:pt x="179" y="40"/>
                      <a:pt x="149" y="40"/>
                    </a:cubicBezTo>
                    <a:cubicBezTo>
                      <a:pt x="81" y="40"/>
                      <a:pt x="16" y="88"/>
                      <a:pt x="16" y="166"/>
                    </a:cubicBezTo>
                    <a:cubicBezTo>
                      <a:pt x="1" y="439"/>
                      <a:pt x="235" y="696"/>
                      <a:pt x="453" y="858"/>
                    </a:cubicBezTo>
                    <a:cubicBezTo>
                      <a:pt x="704" y="1019"/>
                      <a:pt x="989" y="1115"/>
                      <a:pt x="1291" y="1115"/>
                    </a:cubicBezTo>
                    <a:cubicBezTo>
                      <a:pt x="1593" y="1115"/>
                      <a:pt x="1878" y="1018"/>
                      <a:pt x="2113" y="858"/>
                    </a:cubicBezTo>
                    <a:cubicBezTo>
                      <a:pt x="2347" y="697"/>
                      <a:pt x="2698" y="390"/>
                      <a:pt x="2547" y="85"/>
                    </a:cubicBezTo>
                    <a:cubicBezTo>
                      <a:pt x="2505" y="32"/>
                      <a:pt x="2442" y="0"/>
                      <a:pt x="23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0" name="Google Shape;430;p8"/>
              <p:cNvSpPr/>
              <p:nvPr/>
            </p:nvSpPr>
            <p:spPr>
              <a:xfrm>
                <a:off x="6610572" y="2939483"/>
                <a:ext cx="28084" cy="11915"/>
              </a:xfrm>
              <a:custGeom>
                <a:avLst/>
                <a:gdLst/>
                <a:ahLst/>
                <a:cxnLst/>
                <a:rect l="l" t="t" r="r" b="b"/>
                <a:pathLst>
                  <a:path w="891" h="378" extrusionOk="0">
                    <a:moveTo>
                      <a:pt x="468" y="0"/>
                    </a:moveTo>
                    <a:cubicBezTo>
                      <a:pt x="402" y="0"/>
                      <a:pt x="338" y="9"/>
                      <a:pt x="287" y="24"/>
                    </a:cubicBezTo>
                    <a:cubicBezTo>
                      <a:pt x="186" y="40"/>
                      <a:pt x="101" y="87"/>
                      <a:pt x="52" y="167"/>
                    </a:cubicBezTo>
                    <a:cubicBezTo>
                      <a:pt x="18" y="232"/>
                      <a:pt x="0" y="312"/>
                      <a:pt x="84" y="344"/>
                    </a:cubicBezTo>
                    <a:cubicBezTo>
                      <a:pt x="104" y="351"/>
                      <a:pt x="125" y="353"/>
                      <a:pt x="145" y="353"/>
                    </a:cubicBezTo>
                    <a:cubicBezTo>
                      <a:pt x="226" y="353"/>
                      <a:pt x="307" y="312"/>
                      <a:pt x="386" y="312"/>
                    </a:cubicBezTo>
                    <a:cubicBezTo>
                      <a:pt x="505" y="312"/>
                      <a:pt x="605" y="377"/>
                      <a:pt x="721" y="377"/>
                    </a:cubicBezTo>
                    <a:cubicBezTo>
                      <a:pt x="840" y="377"/>
                      <a:pt x="890" y="249"/>
                      <a:pt x="840" y="167"/>
                    </a:cubicBezTo>
                    <a:cubicBezTo>
                      <a:pt x="781" y="45"/>
                      <a:pt x="618" y="0"/>
                      <a:pt x="4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1" name="Google Shape;431;p8"/>
              <p:cNvSpPr/>
              <p:nvPr/>
            </p:nvSpPr>
            <p:spPr>
              <a:xfrm>
                <a:off x="6598972" y="2974188"/>
                <a:ext cx="53395" cy="53426"/>
              </a:xfrm>
              <a:custGeom>
                <a:avLst/>
                <a:gdLst/>
                <a:ahLst/>
                <a:cxnLst/>
                <a:rect l="l" t="t" r="r" b="b"/>
                <a:pathLst>
                  <a:path w="1694" h="1695" extrusionOk="0">
                    <a:moveTo>
                      <a:pt x="605" y="836"/>
                    </a:moveTo>
                    <a:cubicBezTo>
                      <a:pt x="605" y="847"/>
                      <a:pt x="613" y="858"/>
                      <a:pt x="612" y="858"/>
                    </a:cubicBezTo>
                    <a:cubicBezTo>
                      <a:pt x="612" y="858"/>
                      <a:pt x="610" y="856"/>
                      <a:pt x="605" y="851"/>
                    </a:cubicBezTo>
                    <a:lnTo>
                      <a:pt x="605" y="836"/>
                    </a:lnTo>
                    <a:close/>
                    <a:moveTo>
                      <a:pt x="788" y="0"/>
                    </a:moveTo>
                    <a:cubicBezTo>
                      <a:pt x="554" y="0"/>
                      <a:pt x="387" y="111"/>
                      <a:pt x="268" y="274"/>
                    </a:cubicBezTo>
                    <a:cubicBezTo>
                      <a:pt x="234" y="321"/>
                      <a:pt x="184" y="370"/>
                      <a:pt x="152" y="418"/>
                    </a:cubicBezTo>
                    <a:cubicBezTo>
                      <a:pt x="100" y="498"/>
                      <a:pt x="84" y="595"/>
                      <a:pt x="67" y="692"/>
                    </a:cubicBezTo>
                    <a:cubicBezTo>
                      <a:pt x="50" y="725"/>
                      <a:pt x="50" y="757"/>
                      <a:pt x="50" y="789"/>
                    </a:cubicBezTo>
                    <a:cubicBezTo>
                      <a:pt x="0" y="1030"/>
                      <a:pt x="84" y="1288"/>
                      <a:pt x="251" y="1465"/>
                    </a:cubicBezTo>
                    <a:cubicBezTo>
                      <a:pt x="398" y="1624"/>
                      <a:pt x="586" y="1695"/>
                      <a:pt x="773" y="1695"/>
                    </a:cubicBezTo>
                    <a:cubicBezTo>
                      <a:pt x="1079" y="1695"/>
                      <a:pt x="1384" y="1507"/>
                      <a:pt x="1509" y="1208"/>
                    </a:cubicBezTo>
                    <a:cubicBezTo>
                      <a:pt x="1694" y="724"/>
                      <a:pt x="1358" y="16"/>
                      <a:pt x="7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2" name="Google Shape;432;p8"/>
              <p:cNvSpPr/>
              <p:nvPr/>
            </p:nvSpPr>
            <p:spPr>
              <a:xfrm>
                <a:off x="6576717" y="4006976"/>
                <a:ext cx="44664" cy="45641"/>
              </a:xfrm>
              <a:custGeom>
                <a:avLst/>
                <a:gdLst/>
                <a:ahLst/>
                <a:cxnLst/>
                <a:rect l="l" t="t" r="r" b="b"/>
                <a:pathLst>
                  <a:path w="1417" h="1448" extrusionOk="0">
                    <a:moveTo>
                      <a:pt x="766" y="480"/>
                    </a:moveTo>
                    <a:lnTo>
                      <a:pt x="766" y="480"/>
                    </a:lnTo>
                    <a:cubicBezTo>
                      <a:pt x="767" y="480"/>
                      <a:pt x="773" y="498"/>
                      <a:pt x="773" y="498"/>
                    </a:cubicBezTo>
                    <a:lnTo>
                      <a:pt x="773" y="513"/>
                    </a:lnTo>
                    <a:cubicBezTo>
                      <a:pt x="767" y="487"/>
                      <a:pt x="765" y="480"/>
                      <a:pt x="766" y="480"/>
                    </a:cubicBezTo>
                    <a:close/>
                    <a:moveTo>
                      <a:pt x="587" y="578"/>
                    </a:moveTo>
                    <a:lnTo>
                      <a:pt x="605" y="592"/>
                    </a:lnTo>
                    <a:cubicBezTo>
                      <a:pt x="600" y="593"/>
                      <a:pt x="597" y="593"/>
                      <a:pt x="594" y="593"/>
                    </a:cubicBezTo>
                    <a:cubicBezTo>
                      <a:pt x="587" y="593"/>
                      <a:pt x="587" y="590"/>
                      <a:pt x="587" y="578"/>
                    </a:cubicBezTo>
                    <a:close/>
                    <a:moveTo>
                      <a:pt x="660" y="1"/>
                    </a:moveTo>
                    <a:cubicBezTo>
                      <a:pt x="621" y="1"/>
                      <a:pt x="580" y="5"/>
                      <a:pt x="538" y="15"/>
                    </a:cubicBezTo>
                    <a:cubicBezTo>
                      <a:pt x="421" y="31"/>
                      <a:pt x="337" y="95"/>
                      <a:pt x="270" y="193"/>
                    </a:cubicBezTo>
                    <a:cubicBezTo>
                      <a:pt x="170" y="241"/>
                      <a:pt x="86" y="338"/>
                      <a:pt x="51" y="450"/>
                    </a:cubicBezTo>
                    <a:cubicBezTo>
                      <a:pt x="0" y="643"/>
                      <a:pt x="69" y="868"/>
                      <a:pt x="152" y="1046"/>
                    </a:cubicBezTo>
                    <a:cubicBezTo>
                      <a:pt x="153" y="1076"/>
                      <a:pt x="170" y="1093"/>
                      <a:pt x="170" y="1109"/>
                    </a:cubicBezTo>
                    <a:cubicBezTo>
                      <a:pt x="282" y="1308"/>
                      <a:pt x="484" y="1448"/>
                      <a:pt x="718" y="1448"/>
                    </a:cubicBezTo>
                    <a:cubicBezTo>
                      <a:pt x="731" y="1448"/>
                      <a:pt x="744" y="1448"/>
                      <a:pt x="756" y="1447"/>
                    </a:cubicBezTo>
                    <a:cubicBezTo>
                      <a:pt x="841" y="1447"/>
                      <a:pt x="907" y="1414"/>
                      <a:pt x="974" y="1383"/>
                    </a:cubicBezTo>
                    <a:cubicBezTo>
                      <a:pt x="1126" y="1319"/>
                      <a:pt x="1226" y="1189"/>
                      <a:pt x="1276" y="1029"/>
                    </a:cubicBezTo>
                    <a:cubicBezTo>
                      <a:pt x="1416" y="658"/>
                      <a:pt x="1127" y="1"/>
                      <a:pt x="6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3" name="Google Shape;433;p8"/>
              <p:cNvSpPr/>
              <p:nvPr/>
            </p:nvSpPr>
            <p:spPr>
              <a:xfrm>
                <a:off x="6503334" y="4107374"/>
                <a:ext cx="82393" cy="40503"/>
              </a:xfrm>
              <a:custGeom>
                <a:avLst/>
                <a:gdLst/>
                <a:ahLst/>
                <a:cxnLst/>
                <a:rect l="l" t="t" r="r" b="b"/>
                <a:pathLst>
                  <a:path w="2614" h="1285" extrusionOk="0">
                    <a:moveTo>
                      <a:pt x="2329" y="1"/>
                    </a:moveTo>
                    <a:cubicBezTo>
                      <a:pt x="2271" y="1"/>
                      <a:pt x="2211" y="20"/>
                      <a:pt x="2162" y="61"/>
                    </a:cubicBezTo>
                    <a:cubicBezTo>
                      <a:pt x="2077" y="141"/>
                      <a:pt x="2043" y="253"/>
                      <a:pt x="1994" y="366"/>
                    </a:cubicBezTo>
                    <a:cubicBezTo>
                      <a:pt x="1961" y="414"/>
                      <a:pt x="1927" y="462"/>
                      <a:pt x="1876" y="510"/>
                    </a:cubicBezTo>
                    <a:cubicBezTo>
                      <a:pt x="1859" y="542"/>
                      <a:pt x="1826" y="559"/>
                      <a:pt x="1792" y="592"/>
                    </a:cubicBezTo>
                    <a:cubicBezTo>
                      <a:pt x="1725" y="640"/>
                      <a:pt x="1659" y="686"/>
                      <a:pt x="1574" y="720"/>
                    </a:cubicBezTo>
                    <a:cubicBezTo>
                      <a:pt x="1473" y="769"/>
                      <a:pt x="1356" y="799"/>
                      <a:pt x="1255" y="799"/>
                    </a:cubicBezTo>
                    <a:lnTo>
                      <a:pt x="1156" y="799"/>
                    </a:lnTo>
                    <a:cubicBezTo>
                      <a:pt x="1071" y="783"/>
                      <a:pt x="987" y="766"/>
                      <a:pt x="920" y="736"/>
                    </a:cubicBezTo>
                    <a:cubicBezTo>
                      <a:pt x="836" y="702"/>
                      <a:pt x="753" y="656"/>
                      <a:pt x="686" y="607"/>
                    </a:cubicBezTo>
                    <a:cubicBezTo>
                      <a:pt x="518" y="478"/>
                      <a:pt x="401" y="302"/>
                      <a:pt x="233" y="173"/>
                    </a:cubicBezTo>
                    <a:lnTo>
                      <a:pt x="217" y="173"/>
                    </a:lnTo>
                    <a:lnTo>
                      <a:pt x="217" y="176"/>
                    </a:lnTo>
                    <a:cubicBezTo>
                      <a:pt x="205" y="168"/>
                      <a:pt x="193" y="164"/>
                      <a:pt x="182" y="164"/>
                    </a:cubicBezTo>
                    <a:cubicBezTo>
                      <a:pt x="145" y="164"/>
                      <a:pt x="114" y="198"/>
                      <a:pt x="101" y="223"/>
                    </a:cubicBezTo>
                    <a:cubicBezTo>
                      <a:pt x="0" y="480"/>
                      <a:pt x="217" y="803"/>
                      <a:pt x="420" y="964"/>
                    </a:cubicBezTo>
                    <a:cubicBezTo>
                      <a:pt x="486" y="1027"/>
                      <a:pt x="569" y="1077"/>
                      <a:pt x="654" y="1124"/>
                    </a:cubicBezTo>
                    <a:cubicBezTo>
                      <a:pt x="737" y="1171"/>
                      <a:pt x="837" y="1204"/>
                      <a:pt x="921" y="1235"/>
                    </a:cubicBezTo>
                    <a:cubicBezTo>
                      <a:pt x="1039" y="1268"/>
                      <a:pt x="1157" y="1284"/>
                      <a:pt x="1273" y="1284"/>
                    </a:cubicBezTo>
                    <a:cubicBezTo>
                      <a:pt x="1591" y="1284"/>
                      <a:pt x="1894" y="1171"/>
                      <a:pt x="2144" y="977"/>
                    </a:cubicBezTo>
                    <a:cubicBezTo>
                      <a:pt x="2162" y="961"/>
                      <a:pt x="2178" y="945"/>
                      <a:pt x="2195" y="945"/>
                    </a:cubicBezTo>
                    <a:cubicBezTo>
                      <a:pt x="2262" y="864"/>
                      <a:pt x="2345" y="783"/>
                      <a:pt x="2430" y="689"/>
                    </a:cubicBezTo>
                    <a:cubicBezTo>
                      <a:pt x="2547" y="527"/>
                      <a:pt x="2613" y="333"/>
                      <a:pt x="2564" y="173"/>
                    </a:cubicBezTo>
                    <a:cubicBezTo>
                      <a:pt x="2532" y="61"/>
                      <a:pt x="2432" y="1"/>
                      <a:pt x="23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 name="Google Shape;434;p8"/>
              <p:cNvSpPr/>
              <p:nvPr/>
            </p:nvSpPr>
            <p:spPr>
              <a:xfrm>
                <a:off x="6468943" y="4027844"/>
                <a:ext cx="45168" cy="45988"/>
              </a:xfrm>
              <a:custGeom>
                <a:avLst/>
                <a:gdLst/>
                <a:ahLst/>
                <a:cxnLst/>
                <a:rect l="l" t="t" r="r" b="b"/>
                <a:pathLst>
                  <a:path w="1433" h="1459" extrusionOk="0">
                    <a:moveTo>
                      <a:pt x="663" y="1"/>
                    </a:moveTo>
                    <a:cubicBezTo>
                      <a:pt x="628" y="1"/>
                      <a:pt x="591" y="5"/>
                      <a:pt x="554" y="13"/>
                    </a:cubicBezTo>
                    <a:cubicBezTo>
                      <a:pt x="503" y="27"/>
                      <a:pt x="453" y="60"/>
                      <a:pt x="402" y="94"/>
                    </a:cubicBezTo>
                    <a:cubicBezTo>
                      <a:pt x="353" y="109"/>
                      <a:pt x="319" y="157"/>
                      <a:pt x="286" y="189"/>
                    </a:cubicBezTo>
                    <a:cubicBezTo>
                      <a:pt x="185" y="237"/>
                      <a:pt x="100" y="350"/>
                      <a:pt x="68" y="447"/>
                    </a:cubicBezTo>
                    <a:cubicBezTo>
                      <a:pt x="1" y="657"/>
                      <a:pt x="100" y="914"/>
                      <a:pt x="185" y="1105"/>
                    </a:cubicBezTo>
                    <a:cubicBezTo>
                      <a:pt x="236" y="1185"/>
                      <a:pt x="286" y="1267"/>
                      <a:pt x="370" y="1315"/>
                    </a:cubicBezTo>
                    <a:cubicBezTo>
                      <a:pt x="470" y="1412"/>
                      <a:pt x="621" y="1459"/>
                      <a:pt x="772" y="1459"/>
                    </a:cubicBezTo>
                    <a:cubicBezTo>
                      <a:pt x="1024" y="1444"/>
                      <a:pt x="1226" y="1267"/>
                      <a:pt x="1292" y="1040"/>
                    </a:cubicBezTo>
                    <a:cubicBezTo>
                      <a:pt x="1432" y="668"/>
                      <a:pt x="1137" y="1"/>
                      <a:pt x="6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5" name="Google Shape;435;p8"/>
              <p:cNvSpPr/>
              <p:nvPr/>
            </p:nvSpPr>
            <p:spPr>
              <a:xfrm>
                <a:off x="6470141" y="3995218"/>
                <a:ext cx="20961" cy="12766"/>
              </a:xfrm>
              <a:custGeom>
                <a:avLst/>
                <a:gdLst/>
                <a:ahLst/>
                <a:cxnLst/>
                <a:rect l="l" t="t" r="r" b="b"/>
                <a:pathLst>
                  <a:path w="665" h="405" extrusionOk="0">
                    <a:moveTo>
                      <a:pt x="396" y="1"/>
                    </a:moveTo>
                    <a:cubicBezTo>
                      <a:pt x="330" y="1"/>
                      <a:pt x="279" y="1"/>
                      <a:pt x="210" y="17"/>
                    </a:cubicBezTo>
                    <a:cubicBezTo>
                      <a:pt x="161" y="32"/>
                      <a:pt x="111" y="80"/>
                      <a:pt x="60" y="129"/>
                    </a:cubicBezTo>
                    <a:cubicBezTo>
                      <a:pt x="10" y="177"/>
                      <a:pt x="10" y="226"/>
                      <a:pt x="10" y="290"/>
                    </a:cubicBezTo>
                    <a:cubicBezTo>
                      <a:pt x="0" y="347"/>
                      <a:pt x="47" y="405"/>
                      <a:pt x="105" y="405"/>
                    </a:cubicBezTo>
                    <a:cubicBezTo>
                      <a:pt x="129" y="405"/>
                      <a:pt x="155" y="395"/>
                      <a:pt x="180" y="371"/>
                    </a:cubicBezTo>
                    <a:cubicBezTo>
                      <a:pt x="197" y="355"/>
                      <a:pt x="281" y="338"/>
                      <a:pt x="313" y="338"/>
                    </a:cubicBezTo>
                    <a:lnTo>
                      <a:pt x="464" y="338"/>
                    </a:lnTo>
                    <a:cubicBezTo>
                      <a:pt x="564" y="338"/>
                      <a:pt x="664" y="210"/>
                      <a:pt x="598" y="113"/>
                    </a:cubicBezTo>
                    <a:lnTo>
                      <a:pt x="598" y="113"/>
                    </a:lnTo>
                    <a:cubicBezTo>
                      <a:pt x="598" y="128"/>
                      <a:pt x="598" y="137"/>
                      <a:pt x="597" y="137"/>
                    </a:cubicBezTo>
                    <a:cubicBezTo>
                      <a:pt x="595" y="137"/>
                      <a:pt x="590" y="124"/>
                      <a:pt x="581" y="97"/>
                    </a:cubicBezTo>
                    <a:cubicBezTo>
                      <a:pt x="564" y="64"/>
                      <a:pt x="547" y="50"/>
                      <a:pt x="515" y="34"/>
                    </a:cubicBezTo>
                    <a:cubicBezTo>
                      <a:pt x="481" y="18"/>
                      <a:pt x="448" y="1"/>
                      <a:pt x="3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 name="Google Shape;436;p8"/>
              <p:cNvSpPr/>
              <p:nvPr/>
            </p:nvSpPr>
            <p:spPr>
              <a:xfrm>
                <a:off x="6358426" y="4194311"/>
                <a:ext cx="19196" cy="60613"/>
              </a:xfrm>
              <a:custGeom>
                <a:avLst/>
                <a:gdLst/>
                <a:ahLst/>
                <a:cxnLst/>
                <a:rect l="l" t="t" r="r" b="b"/>
                <a:pathLst>
                  <a:path w="609" h="1923" extrusionOk="0">
                    <a:moveTo>
                      <a:pt x="443" y="1"/>
                    </a:moveTo>
                    <a:cubicBezTo>
                      <a:pt x="394" y="1"/>
                      <a:pt x="349" y="27"/>
                      <a:pt x="336" y="89"/>
                    </a:cubicBezTo>
                    <a:cubicBezTo>
                      <a:pt x="202" y="683"/>
                      <a:pt x="51" y="1263"/>
                      <a:pt x="1" y="1874"/>
                    </a:cubicBezTo>
                    <a:cubicBezTo>
                      <a:pt x="1" y="1907"/>
                      <a:pt x="30" y="1923"/>
                      <a:pt x="62" y="1923"/>
                    </a:cubicBezTo>
                    <a:cubicBezTo>
                      <a:pt x="90" y="1923"/>
                      <a:pt x="120" y="1911"/>
                      <a:pt x="136" y="1890"/>
                    </a:cubicBezTo>
                    <a:cubicBezTo>
                      <a:pt x="353" y="1326"/>
                      <a:pt x="453" y="748"/>
                      <a:pt x="588" y="168"/>
                    </a:cubicBezTo>
                    <a:cubicBezTo>
                      <a:pt x="609" y="69"/>
                      <a:pt x="521" y="1"/>
                      <a:pt x="4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 name="Google Shape;437;p8"/>
              <p:cNvSpPr/>
              <p:nvPr/>
            </p:nvSpPr>
            <p:spPr>
              <a:xfrm>
                <a:off x="6317731" y="4066300"/>
                <a:ext cx="53773" cy="55223"/>
              </a:xfrm>
              <a:custGeom>
                <a:avLst/>
                <a:gdLst/>
                <a:ahLst/>
                <a:cxnLst/>
                <a:rect l="l" t="t" r="r" b="b"/>
                <a:pathLst>
                  <a:path w="1706" h="1752" extrusionOk="0">
                    <a:moveTo>
                      <a:pt x="932" y="1"/>
                    </a:moveTo>
                    <a:cubicBezTo>
                      <a:pt x="570" y="1"/>
                      <a:pt x="203" y="155"/>
                      <a:pt x="101" y="465"/>
                    </a:cubicBezTo>
                    <a:cubicBezTo>
                      <a:pt x="1" y="786"/>
                      <a:pt x="269" y="1109"/>
                      <a:pt x="487" y="1317"/>
                    </a:cubicBezTo>
                    <a:cubicBezTo>
                      <a:pt x="603" y="1429"/>
                      <a:pt x="739" y="1526"/>
                      <a:pt x="888" y="1606"/>
                    </a:cubicBezTo>
                    <a:cubicBezTo>
                      <a:pt x="955" y="1654"/>
                      <a:pt x="1040" y="1686"/>
                      <a:pt x="1124" y="1719"/>
                    </a:cubicBezTo>
                    <a:cubicBezTo>
                      <a:pt x="1206" y="1735"/>
                      <a:pt x="1275" y="1735"/>
                      <a:pt x="1359" y="1751"/>
                    </a:cubicBezTo>
                    <a:cubicBezTo>
                      <a:pt x="1444" y="1751"/>
                      <a:pt x="1444" y="1654"/>
                      <a:pt x="1392" y="1623"/>
                    </a:cubicBezTo>
                    <a:cubicBezTo>
                      <a:pt x="1291" y="1559"/>
                      <a:pt x="1206" y="1480"/>
                      <a:pt x="1107" y="1413"/>
                    </a:cubicBezTo>
                    <a:cubicBezTo>
                      <a:pt x="1006" y="1350"/>
                      <a:pt x="905" y="1286"/>
                      <a:pt x="805" y="1204"/>
                    </a:cubicBezTo>
                    <a:cubicBezTo>
                      <a:pt x="636" y="1060"/>
                      <a:pt x="368" y="835"/>
                      <a:pt x="368" y="609"/>
                    </a:cubicBezTo>
                    <a:cubicBezTo>
                      <a:pt x="368" y="385"/>
                      <a:pt x="687" y="273"/>
                      <a:pt x="888" y="256"/>
                    </a:cubicBezTo>
                    <a:cubicBezTo>
                      <a:pt x="919" y="252"/>
                      <a:pt x="948" y="250"/>
                      <a:pt x="978" y="250"/>
                    </a:cubicBezTo>
                    <a:cubicBezTo>
                      <a:pt x="1189" y="250"/>
                      <a:pt x="1373" y="347"/>
                      <a:pt x="1593" y="417"/>
                    </a:cubicBezTo>
                    <a:cubicBezTo>
                      <a:pt x="1597" y="418"/>
                      <a:pt x="1602" y="419"/>
                      <a:pt x="1607" y="419"/>
                    </a:cubicBezTo>
                    <a:cubicBezTo>
                      <a:pt x="1654" y="419"/>
                      <a:pt x="1705" y="349"/>
                      <a:pt x="1660" y="305"/>
                    </a:cubicBezTo>
                    <a:cubicBezTo>
                      <a:pt x="1518" y="103"/>
                      <a:pt x="1226" y="1"/>
                      <a:pt x="9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8" name="Google Shape;438;p8"/>
              <p:cNvSpPr/>
              <p:nvPr/>
            </p:nvSpPr>
            <p:spPr>
              <a:xfrm>
                <a:off x="6225403" y="3315730"/>
                <a:ext cx="95632" cy="37792"/>
              </a:xfrm>
              <a:custGeom>
                <a:avLst/>
                <a:gdLst/>
                <a:ahLst/>
                <a:cxnLst/>
                <a:rect l="l" t="t" r="r" b="b"/>
                <a:pathLst>
                  <a:path w="3034" h="1199" extrusionOk="0">
                    <a:moveTo>
                      <a:pt x="2683" y="1"/>
                    </a:moveTo>
                    <a:cubicBezTo>
                      <a:pt x="2637" y="1"/>
                      <a:pt x="2590" y="12"/>
                      <a:pt x="2545" y="38"/>
                    </a:cubicBezTo>
                    <a:cubicBezTo>
                      <a:pt x="2378" y="166"/>
                      <a:pt x="2243" y="343"/>
                      <a:pt x="2043" y="440"/>
                    </a:cubicBezTo>
                    <a:cubicBezTo>
                      <a:pt x="1875" y="553"/>
                      <a:pt x="1673" y="618"/>
                      <a:pt x="1472" y="633"/>
                    </a:cubicBezTo>
                    <a:cubicBezTo>
                      <a:pt x="1435" y="636"/>
                      <a:pt x="1398" y="638"/>
                      <a:pt x="1360" y="638"/>
                    </a:cubicBezTo>
                    <a:cubicBezTo>
                      <a:pt x="1180" y="638"/>
                      <a:pt x="999" y="607"/>
                      <a:pt x="818" y="554"/>
                    </a:cubicBezTo>
                    <a:cubicBezTo>
                      <a:pt x="600" y="490"/>
                      <a:pt x="416" y="360"/>
                      <a:pt x="213" y="296"/>
                    </a:cubicBezTo>
                    <a:cubicBezTo>
                      <a:pt x="199" y="292"/>
                      <a:pt x="185" y="290"/>
                      <a:pt x="172" y="290"/>
                    </a:cubicBezTo>
                    <a:cubicBezTo>
                      <a:pt x="74" y="290"/>
                      <a:pt x="0" y="388"/>
                      <a:pt x="29" y="474"/>
                    </a:cubicBezTo>
                    <a:cubicBezTo>
                      <a:pt x="113" y="729"/>
                      <a:pt x="364" y="906"/>
                      <a:pt x="600" y="1018"/>
                    </a:cubicBezTo>
                    <a:cubicBezTo>
                      <a:pt x="860" y="1135"/>
                      <a:pt x="1134" y="1199"/>
                      <a:pt x="1421" y="1199"/>
                    </a:cubicBezTo>
                    <a:cubicBezTo>
                      <a:pt x="1449" y="1199"/>
                      <a:pt x="1477" y="1198"/>
                      <a:pt x="1505" y="1197"/>
                    </a:cubicBezTo>
                    <a:cubicBezTo>
                      <a:pt x="1790" y="1181"/>
                      <a:pt x="2076" y="1100"/>
                      <a:pt x="2345" y="971"/>
                    </a:cubicBezTo>
                    <a:cubicBezTo>
                      <a:pt x="2596" y="843"/>
                      <a:pt x="2881" y="635"/>
                      <a:pt x="2981" y="360"/>
                    </a:cubicBezTo>
                    <a:cubicBezTo>
                      <a:pt x="3034" y="180"/>
                      <a:pt x="2865" y="1"/>
                      <a:pt x="26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9" name="Google Shape;439;p8"/>
              <p:cNvSpPr/>
              <p:nvPr/>
            </p:nvSpPr>
            <p:spPr>
              <a:xfrm>
                <a:off x="6305627" y="3178262"/>
                <a:ext cx="48131" cy="54593"/>
              </a:xfrm>
              <a:custGeom>
                <a:avLst/>
                <a:gdLst/>
                <a:ahLst/>
                <a:cxnLst/>
                <a:rect l="l" t="t" r="r" b="b"/>
                <a:pathLst>
                  <a:path w="1527" h="1732" extrusionOk="0">
                    <a:moveTo>
                      <a:pt x="808" y="1"/>
                    </a:moveTo>
                    <a:cubicBezTo>
                      <a:pt x="597" y="1"/>
                      <a:pt x="432" y="80"/>
                      <a:pt x="303" y="217"/>
                    </a:cubicBezTo>
                    <a:cubicBezTo>
                      <a:pt x="202" y="297"/>
                      <a:pt x="135" y="394"/>
                      <a:pt x="101" y="538"/>
                    </a:cubicBezTo>
                    <a:cubicBezTo>
                      <a:pt x="18" y="732"/>
                      <a:pt x="0" y="940"/>
                      <a:pt x="51" y="1134"/>
                    </a:cubicBezTo>
                    <a:lnTo>
                      <a:pt x="50" y="1150"/>
                    </a:lnTo>
                    <a:cubicBezTo>
                      <a:pt x="67" y="1166"/>
                      <a:pt x="67" y="1197"/>
                      <a:pt x="67" y="1214"/>
                    </a:cubicBezTo>
                    <a:cubicBezTo>
                      <a:pt x="100" y="1293"/>
                      <a:pt x="134" y="1360"/>
                      <a:pt x="183" y="1423"/>
                    </a:cubicBezTo>
                    <a:cubicBezTo>
                      <a:pt x="200" y="1439"/>
                      <a:pt x="217" y="1439"/>
                      <a:pt x="217" y="1454"/>
                    </a:cubicBezTo>
                    <a:cubicBezTo>
                      <a:pt x="250" y="1487"/>
                      <a:pt x="267" y="1534"/>
                      <a:pt x="302" y="1551"/>
                    </a:cubicBezTo>
                    <a:cubicBezTo>
                      <a:pt x="420" y="1664"/>
                      <a:pt x="579" y="1731"/>
                      <a:pt x="735" y="1731"/>
                    </a:cubicBezTo>
                    <a:cubicBezTo>
                      <a:pt x="823" y="1731"/>
                      <a:pt x="910" y="1710"/>
                      <a:pt x="989" y="1663"/>
                    </a:cubicBezTo>
                    <a:cubicBezTo>
                      <a:pt x="1041" y="1630"/>
                      <a:pt x="1090" y="1599"/>
                      <a:pt x="1124" y="1551"/>
                    </a:cubicBezTo>
                    <a:cubicBezTo>
                      <a:pt x="1326" y="1470"/>
                      <a:pt x="1426" y="1295"/>
                      <a:pt x="1459" y="1101"/>
                    </a:cubicBezTo>
                    <a:cubicBezTo>
                      <a:pt x="1527" y="699"/>
                      <a:pt x="1426" y="105"/>
                      <a:pt x="923" y="8"/>
                    </a:cubicBezTo>
                    <a:cubicBezTo>
                      <a:pt x="883" y="3"/>
                      <a:pt x="845" y="1"/>
                      <a:pt x="8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0" name="Google Shape;440;p8"/>
              <p:cNvSpPr/>
              <p:nvPr/>
            </p:nvSpPr>
            <p:spPr>
              <a:xfrm>
                <a:off x="6149056" y="3178262"/>
                <a:ext cx="48131" cy="54593"/>
              </a:xfrm>
              <a:custGeom>
                <a:avLst/>
                <a:gdLst/>
                <a:ahLst/>
                <a:cxnLst/>
                <a:rect l="l" t="t" r="r" b="b"/>
                <a:pathLst>
                  <a:path w="1527" h="1732" extrusionOk="0">
                    <a:moveTo>
                      <a:pt x="808" y="1"/>
                    </a:moveTo>
                    <a:cubicBezTo>
                      <a:pt x="597" y="1"/>
                      <a:pt x="432" y="80"/>
                      <a:pt x="303" y="217"/>
                    </a:cubicBezTo>
                    <a:cubicBezTo>
                      <a:pt x="203" y="297"/>
                      <a:pt x="136" y="394"/>
                      <a:pt x="102" y="538"/>
                    </a:cubicBezTo>
                    <a:cubicBezTo>
                      <a:pt x="18" y="732"/>
                      <a:pt x="0" y="940"/>
                      <a:pt x="52" y="1134"/>
                    </a:cubicBezTo>
                    <a:lnTo>
                      <a:pt x="52" y="1150"/>
                    </a:lnTo>
                    <a:cubicBezTo>
                      <a:pt x="69" y="1166"/>
                      <a:pt x="69" y="1197"/>
                      <a:pt x="69" y="1214"/>
                    </a:cubicBezTo>
                    <a:cubicBezTo>
                      <a:pt x="102" y="1293"/>
                      <a:pt x="136" y="1360"/>
                      <a:pt x="186" y="1423"/>
                    </a:cubicBezTo>
                    <a:cubicBezTo>
                      <a:pt x="203" y="1439"/>
                      <a:pt x="219" y="1439"/>
                      <a:pt x="219" y="1454"/>
                    </a:cubicBezTo>
                    <a:cubicBezTo>
                      <a:pt x="254" y="1487"/>
                      <a:pt x="271" y="1534"/>
                      <a:pt x="303" y="1551"/>
                    </a:cubicBezTo>
                    <a:cubicBezTo>
                      <a:pt x="421" y="1664"/>
                      <a:pt x="580" y="1731"/>
                      <a:pt x="736" y="1731"/>
                    </a:cubicBezTo>
                    <a:cubicBezTo>
                      <a:pt x="824" y="1731"/>
                      <a:pt x="912" y="1710"/>
                      <a:pt x="990" y="1663"/>
                    </a:cubicBezTo>
                    <a:cubicBezTo>
                      <a:pt x="1042" y="1630"/>
                      <a:pt x="1092" y="1599"/>
                      <a:pt x="1124" y="1551"/>
                    </a:cubicBezTo>
                    <a:cubicBezTo>
                      <a:pt x="1326" y="1470"/>
                      <a:pt x="1425" y="1295"/>
                      <a:pt x="1459" y="1101"/>
                    </a:cubicBezTo>
                    <a:cubicBezTo>
                      <a:pt x="1527" y="699"/>
                      <a:pt x="1425" y="105"/>
                      <a:pt x="923" y="8"/>
                    </a:cubicBezTo>
                    <a:cubicBezTo>
                      <a:pt x="883" y="3"/>
                      <a:pt x="845" y="1"/>
                      <a:pt x="8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1" name="Google Shape;441;p8"/>
              <p:cNvSpPr/>
              <p:nvPr/>
            </p:nvSpPr>
            <p:spPr>
              <a:xfrm>
                <a:off x="6018018" y="3255081"/>
                <a:ext cx="28557" cy="29660"/>
              </a:xfrm>
              <a:custGeom>
                <a:avLst/>
                <a:gdLst/>
                <a:ahLst/>
                <a:cxnLst/>
                <a:rect l="l" t="t" r="r" b="b"/>
                <a:pathLst>
                  <a:path w="906" h="941" extrusionOk="0">
                    <a:moveTo>
                      <a:pt x="588" y="0"/>
                    </a:moveTo>
                    <a:cubicBezTo>
                      <a:pt x="437" y="0"/>
                      <a:pt x="302" y="80"/>
                      <a:pt x="202" y="176"/>
                    </a:cubicBezTo>
                    <a:cubicBezTo>
                      <a:pt x="0" y="402"/>
                      <a:pt x="50" y="755"/>
                      <a:pt x="302" y="916"/>
                    </a:cubicBezTo>
                    <a:cubicBezTo>
                      <a:pt x="326" y="933"/>
                      <a:pt x="351" y="940"/>
                      <a:pt x="374" y="940"/>
                    </a:cubicBezTo>
                    <a:cubicBezTo>
                      <a:pt x="466" y="940"/>
                      <a:pt x="540" y="829"/>
                      <a:pt x="487" y="739"/>
                    </a:cubicBezTo>
                    <a:cubicBezTo>
                      <a:pt x="420" y="628"/>
                      <a:pt x="370" y="482"/>
                      <a:pt x="469" y="369"/>
                    </a:cubicBezTo>
                    <a:cubicBezTo>
                      <a:pt x="588" y="257"/>
                      <a:pt x="739" y="305"/>
                      <a:pt x="856" y="241"/>
                    </a:cubicBezTo>
                    <a:cubicBezTo>
                      <a:pt x="889" y="225"/>
                      <a:pt x="906" y="192"/>
                      <a:pt x="906" y="144"/>
                    </a:cubicBezTo>
                    <a:cubicBezTo>
                      <a:pt x="856" y="31"/>
                      <a:pt x="705" y="0"/>
                      <a:pt x="5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42" name="Google Shape;442;p8"/>
            <p:cNvGrpSpPr/>
            <p:nvPr/>
          </p:nvGrpSpPr>
          <p:grpSpPr>
            <a:xfrm>
              <a:off x="4094560" y="2071716"/>
              <a:ext cx="892484" cy="447451"/>
              <a:chOff x="6134240" y="3214481"/>
              <a:chExt cx="707815" cy="354866"/>
            </a:xfrm>
          </p:grpSpPr>
          <p:sp>
            <p:nvSpPr>
              <p:cNvPr id="443" name="Google Shape;443;p8"/>
              <p:cNvSpPr/>
              <p:nvPr/>
            </p:nvSpPr>
            <p:spPr>
              <a:xfrm>
                <a:off x="6616372" y="3214481"/>
                <a:ext cx="225683" cy="129736"/>
              </a:xfrm>
              <a:custGeom>
                <a:avLst/>
                <a:gdLst/>
                <a:ahLst/>
                <a:cxnLst/>
                <a:rect l="l" t="t" r="r" b="b"/>
                <a:pathLst>
                  <a:path w="7160" h="4116" extrusionOk="0">
                    <a:moveTo>
                      <a:pt x="907" y="1737"/>
                    </a:moveTo>
                    <a:lnTo>
                      <a:pt x="907" y="1737"/>
                    </a:lnTo>
                    <a:cubicBezTo>
                      <a:pt x="1090" y="1576"/>
                      <a:pt x="1242" y="1368"/>
                      <a:pt x="1343" y="1142"/>
                    </a:cubicBezTo>
                    <a:cubicBezTo>
                      <a:pt x="1460" y="996"/>
                      <a:pt x="1477" y="773"/>
                      <a:pt x="1477" y="579"/>
                    </a:cubicBezTo>
                    <a:cubicBezTo>
                      <a:pt x="1628" y="628"/>
                      <a:pt x="1778" y="661"/>
                      <a:pt x="1896" y="692"/>
                    </a:cubicBezTo>
                    <a:cubicBezTo>
                      <a:pt x="2098" y="740"/>
                      <a:pt x="2315" y="772"/>
                      <a:pt x="2533" y="805"/>
                    </a:cubicBezTo>
                    <a:cubicBezTo>
                      <a:pt x="2953" y="853"/>
                      <a:pt x="3372" y="837"/>
                      <a:pt x="3791" y="756"/>
                    </a:cubicBezTo>
                    <a:cubicBezTo>
                      <a:pt x="4210" y="692"/>
                      <a:pt x="4612" y="578"/>
                      <a:pt x="4998" y="385"/>
                    </a:cubicBezTo>
                    <a:cubicBezTo>
                      <a:pt x="5167" y="305"/>
                      <a:pt x="5350" y="208"/>
                      <a:pt x="5502" y="98"/>
                    </a:cubicBezTo>
                    <a:cubicBezTo>
                      <a:pt x="5551" y="65"/>
                      <a:pt x="5585" y="33"/>
                      <a:pt x="5635" y="1"/>
                    </a:cubicBezTo>
                    <a:cubicBezTo>
                      <a:pt x="5635" y="111"/>
                      <a:pt x="5635" y="224"/>
                      <a:pt x="5653" y="321"/>
                    </a:cubicBezTo>
                    <a:lnTo>
                      <a:pt x="5653" y="321"/>
                    </a:lnTo>
                    <a:cubicBezTo>
                      <a:pt x="5670" y="482"/>
                      <a:pt x="5720" y="628"/>
                      <a:pt x="5802" y="772"/>
                    </a:cubicBezTo>
                    <a:cubicBezTo>
                      <a:pt x="5921" y="1012"/>
                      <a:pt x="6087" y="1222"/>
                      <a:pt x="6272" y="1415"/>
                    </a:cubicBezTo>
                    <a:cubicBezTo>
                      <a:pt x="6524" y="1672"/>
                      <a:pt x="6842" y="1897"/>
                      <a:pt x="7159" y="2090"/>
                    </a:cubicBezTo>
                    <a:cubicBezTo>
                      <a:pt x="7144" y="2090"/>
                      <a:pt x="7127" y="2106"/>
                      <a:pt x="7110" y="2123"/>
                    </a:cubicBezTo>
                    <a:cubicBezTo>
                      <a:pt x="7043" y="2171"/>
                      <a:pt x="6993" y="2220"/>
                      <a:pt x="6925" y="2284"/>
                    </a:cubicBezTo>
                    <a:cubicBezTo>
                      <a:pt x="6808" y="2380"/>
                      <a:pt x="6690" y="2494"/>
                      <a:pt x="6574" y="2590"/>
                    </a:cubicBezTo>
                    <a:cubicBezTo>
                      <a:pt x="6340" y="2781"/>
                      <a:pt x="6104" y="2958"/>
                      <a:pt x="5852" y="3120"/>
                    </a:cubicBezTo>
                    <a:cubicBezTo>
                      <a:pt x="5349" y="3442"/>
                      <a:pt x="4796" y="3699"/>
                      <a:pt x="4192" y="3844"/>
                    </a:cubicBezTo>
                    <a:cubicBezTo>
                      <a:pt x="3102" y="4116"/>
                      <a:pt x="1912" y="3924"/>
                      <a:pt x="972" y="3329"/>
                    </a:cubicBezTo>
                    <a:cubicBezTo>
                      <a:pt x="570" y="3072"/>
                      <a:pt x="235" y="2735"/>
                      <a:pt x="0" y="2348"/>
                    </a:cubicBezTo>
                    <a:cubicBezTo>
                      <a:pt x="321" y="2172"/>
                      <a:pt x="639" y="1977"/>
                      <a:pt x="907" y="1737"/>
                    </a:cubicBezTo>
                    <a:close/>
                  </a:path>
                </a:pathLst>
              </a:custGeom>
              <a:solidFill>
                <a:srgbClr val="3F2210">
                  <a:alpha val="16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4" name="Google Shape;444;p8"/>
              <p:cNvSpPr/>
              <p:nvPr/>
            </p:nvSpPr>
            <p:spPr>
              <a:xfrm>
                <a:off x="6134240" y="3433969"/>
                <a:ext cx="190885" cy="135378"/>
              </a:xfrm>
              <a:custGeom>
                <a:avLst/>
                <a:gdLst/>
                <a:ahLst/>
                <a:cxnLst/>
                <a:rect l="l" t="t" r="r" b="b"/>
                <a:pathLst>
                  <a:path w="6056" h="4295" extrusionOk="0">
                    <a:moveTo>
                      <a:pt x="1077" y="1112"/>
                    </a:moveTo>
                    <a:lnTo>
                      <a:pt x="1077" y="1112"/>
                    </a:lnTo>
                    <a:cubicBezTo>
                      <a:pt x="1278" y="837"/>
                      <a:pt x="1377" y="532"/>
                      <a:pt x="1394" y="209"/>
                    </a:cubicBezTo>
                    <a:cubicBezTo>
                      <a:pt x="1394" y="146"/>
                      <a:pt x="1394" y="65"/>
                      <a:pt x="1377" y="1"/>
                    </a:cubicBezTo>
                    <a:cubicBezTo>
                      <a:pt x="1394" y="1"/>
                      <a:pt x="1411" y="16"/>
                      <a:pt x="1429" y="16"/>
                    </a:cubicBezTo>
                    <a:cubicBezTo>
                      <a:pt x="1563" y="111"/>
                      <a:pt x="1714" y="177"/>
                      <a:pt x="1865" y="241"/>
                    </a:cubicBezTo>
                    <a:cubicBezTo>
                      <a:pt x="2185" y="386"/>
                      <a:pt x="2503" y="482"/>
                      <a:pt x="2837" y="531"/>
                    </a:cubicBezTo>
                    <a:cubicBezTo>
                      <a:pt x="3172" y="579"/>
                      <a:pt x="3525" y="595"/>
                      <a:pt x="3860" y="563"/>
                    </a:cubicBezTo>
                    <a:cubicBezTo>
                      <a:pt x="4028" y="546"/>
                      <a:pt x="4211" y="531"/>
                      <a:pt x="4379" y="482"/>
                    </a:cubicBezTo>
                    <a:cubicBezTo>
                      <a:pt x="4479" y="466"/>
                      <a:pt x="4580" y="449"/>
                      <a:pt x="4681" y="418"/>
                    </a:cubicBezTo>
                    <a:cubicBezTo>
                      <a:pt x="4698" y="659"/>
                      <a:pt x="4747" y="917"/>
                      <a:pt x="4865" y="1126"/>
                    </a:cubicBezTo>
                    <a:cubicBezTo>
                      <a:pt x="5015" y="1367"/>
                      <a:pt x="5234" y="1544"/>
                      <a:pt x="5485" y="1657"/>
                    </a:cubicBezTo>
                    <a:cubicBezTo>
                      <a:pt x="5569" y="1690"/>
                      <a:pt x="5669" y="1723"/>
                      <a:pt x="5771" y="1754"/>
                    </a:cubicBezTo>
                    <a:cubicBezTo>
                      <a:pt x="5854" y="1800"/>
                      <a:pt x="5955" y="1834"/>
                      <a:pt x="6056" y="1865"/>
                    </a:cubicBezTo>
                    <a:cubicBezTo>
                      <a:pt x="5988" y="2090"/>
                      <a:pt x="5954" y="2333"/>
                      <a:pt x="5887" y="2557"/>
                    </a:cubicBezTo>
                    <a:cubicBezTo>
                      <a:pt x="5785" y="2830"/>
                      <a:pt x="5702" y="3071"/>
                      <a:pt x="5552" y="3329"/>
                    </a:cubicBezTo>
                    <a:cubicBezTo>
                      <a:pt x="5301" y="3747"/>
                      <a:pt x="4932" y="4101"/>
                      <a:pt x="4411" y="4198"/>
                    </a:cubicBezTo>
                    <a:cubicBezTo>
                      <a:pt x="3841" y="4295"/>
                      <a:pt x="3236" y="4069"/>
                      <a:pt x="2717" y="3844"/>
                    </a:cubicBezTo>
                    <a:cubicBezTo>
                      <a:pt x="2197" y="3602"/>
                      <a:pt x="1711" y="3329"/>
                      <a:pt x="1243" y="3008"/>
                    </a:cubicBezTo>
                    <a:cubicBezTo>
                      <a:pt x="992" y="2830"/>
                      <a:pt x="739" y="2622"/>
                      <a:pt x="505" y="2413"/>
                    </a:cubicBezTo>
                    <a:cubicBezTo>
                      <a:pt x="388" y="2316"/>
                      <a:pt x="287" y="2203"/>
                      <a:pt x="168" y="2107"/>
                    </a:cubicBezTo>
                    <a:cubicBezTo>
                      <a:pt x="119" y="2042"/>
                      <a:pt x="52" y="1977"/>
                      <a:pt x="1" y="1913"/>
                    </a:cubicBezTo>
                    <a:cubicBezTo>
                      <a:pt x="1" y="1897"/>
                      <a:pt x="18" y="1897"/>
                      <a:pt x="35" y="1897"/>
                    </a:cubicBezTo>
                    <a:cubicBezTo>
                      <a:pt x="85" y="1865"/>
                      <a:pt x="136" y="1818"/>
                      <a:pt x="185" y="1786"/>
                    </a:cubicBezTo>
                    <a:cubicBezTo>
                      <a:pt x="237" y="1770"/>
                      <a:pt x="270" y="1753"/>
                      <a:pt x="304" y="1737"/>
                    </a:cubicBezTo>
                    <a:cubicBezTo>
                      <a:pt x="606" y="1594"/>
                      <a:pt x="875" y="1369"/>
                      <a:pt x="1077" y="1112"/>
                    </a:cubicBezTo>
                    <a:close/>
                  </a:path>
                </a:pathLst>
              </a:custGeom>
              <a:solidFill>
                <a:srgbClr val="3F2210">
                  <a:alpha val="16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grpSp>
        <p:nvGrpSpPr>
          <p:cNvPr id="445" name="Google Shape;445;p8"/>
          <p:cNvGrpSpPr/>
          <p:nvPr/>
        </p:nvGrpSpPr>
        <p:grpSpPr>
          <a:xfrm>
            <a:off x="9621908" y="283045"/>
            <a:ext cx="1106283" cy="1065897"/>
            <a:chOff x="165605" y="1070257"/>
            <a:chExt cx="829712" cy="799423"/>
          </a:xfrm>
        </p:grpSpPr>
        <p:sp>
          <p:nvSpPr>
            <p:cNvPr id="446" name="Google Shape;446;p8"/>
            <p:cNvSpPr/>
            <p:nvPr/>
          </p:nvSpPr>
          <p:spPr>
            <a:xfrm>
              <a:off x="190474" y="1080059"/>
              <a:ext cx="779820" cy="779820"/>
            </a:xfrm>
            <a:custGeom>
              <a:avLst/>
              <a:gdLst/>
              <a:ahLst/>
              <a:cxnLst/>
              <a:rect l="l" t="t" r="r" b="b"/>
              <a:pathLst>
                <a:path w="20288" h="20288" extrusionOk="0">
                  <a:moveTo>
                    <a:pt x="10144" y="0"/>
                  </a:moveTo>
                  <a:cubicBezTo>
                    <a:pt x="7455" y="0"/>
                    <a:pt x="4874" y="1069"/>
                    <a:pt x="2972" y="2971"/>
                  </a:cubicBezTo>
                  <a:cubicBezTo>
                    <a:pt x="1069" y="4873"/>
                    <a:pt x="1" y="7453"/>
                    <a:pt x="1" y="10144"/>
                  </a:cubicBezTo>
                  <a:cubicBezTo>
                    <a:pt x="1" y="12834"/>
                    <a:pt x="1069" y="15414"/>
                    <a:pt x="2972" y="17316"/>
                  </a:cubicBezTo>
                  <a:cubicBezTo>
                    <a:pt x="4874" y="19218"/>
                    <a:pt x="7455" y="20287"/>
                    <a:pt x="10144" y="20287"/>
                  </a:cubicBezTo>
                  <a:cubicBezTo>
                    <a:pt x="12835" y="20287"/>
                    <a:pt x="15414" y="19218"/>
                    <a:pt x="17317" y="17316"/>
                  </a:cubicBezTo>
                  <a:cubicBezTo>
                    <a:pt x="19219" y="15414"/>
                    <a:pt x="20288" y="12834"/>
                    <a:pt x="20288" y="10144"/>
                  </a:cubicBezTo>
                  <a:cubicBezTo>
                    <a:pt x="20288" y="7453"/>
                    <a:pt x="19219" y="4873"/>
                    <a:pt x="17317" y="2971"/>
                  </a:cubicBezTo>
                  <a:cubicBezTo>
                    <a:pt x="15414" y="1069"/>
                    <a:pt x="12835" y="0"/>
                    <a:pt x="1014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7" name="Google Shape;447;p8"/>
            <p:cNvSpPr/>
            <p:nvPr/>
          </p:nvSpPr>
          <p:spPr>
            <a:xfrm>
              <a:off x="165605" y="1070257"/>
              <a:ext cx="829712" cy="799423"/>
            </a:xfrm>
            <a:custGeom>
              <a:avLst/>
              <a:gdLst/>
              <a:ahLst/>
              <a:cxnLst/>
              <a:rect l="l" t="t" r="r" b="b"/>
              <a:pathLst>
                <a:path w="21586" h="20798" extrusionOk="0">
                  <a:moveTo>
                    <a:pt x="10352" y="519"/>
                  </a:moveTo>
                  <a:cubicBezTo>
                    <a:pt x="9467" y="2811"/>
                    <a:pt x="8869" y="6161"/>
                    <a:pt x="8947" y="9691"/>
                  </a:cubicBezTo>
                  <a:cubicBezTo>
                    <a:pt x="8863" y="9690"/>
                    <a:pt x="8780" y="9690"/>
                    <a:pt x="8692" y="9686"/>
                  </a:cubicBezTo>
                  <a:cubicBezTo>
                    <a:pt x="7125" y="9626"/>
                    <a:pt x="6098" y="9209"/>
                    <a:pt x="5553" y="8416"/>
                  </a:cubicBezTo>
                  <a:cubicBezTo>
                    <a:pt x="4526" y="6920"/>
                    <a:pt x="5407" y="4333"/>
                    <a:pt x="6185" y="2051"/>
                  </a:cubicBezTo>
                  <a:cubicBezTo>
                    <a:pt x="6242" y="1885"/>
                    <a:pt x="6297" y="1724"/>
                    <a:pt x="6350" y="1563"/>
                  </a:cubicBezTo>
                  <a:cubicBezTo>
                    <a:pt x="7591" y="937"/>
                    <a:pt x="8948" y="578"/>
                    <a:pt x="10352" y="519"/>
                  </a:cubicBezTo>
                  <a:close/>
                  <a:moveTo>
                    <a:pt x="10778" y="509"/>
                  </a:moveTo>
                  <a:cubicBezTo>
                    <a:pt x="11025" y="509"/>
                    <a:pt x="11273" y="518"/>
                    <a:pt x="11522" y="537"/>
                  </a:cubicBezTo>
                  <a:cubicBezTo>
                    <a:pt x="12910" y="639"/>
                    <a:pt x="14210" y="1027"/>
                    <a:pt x="15369" y="1634"/>
                  </a:cubicBezTo>
                  <a:cubicBezTo>
                    <a:pt x="14987" y="2459"/>
                    <a:pt x="14772" y="3408"/>
                    <a:pt x="14564" y="4347"/>
                  </a:cubicBezTo>
                  <a:cubicBezTo>
                    <a:pt x="13984" y="6958"/>
                    <a:pt x="13387" y="9655"/>
                    <a:pt x="9201" y="9692"/>
                  </a:cubicBezTo>
                  <a:cubicBezTo>
                    <a:pt x="9121" y="6134"/>
                    <a:pt x="9728" y="2769"/>
                    <a:pt x="10618" y="512"/>
                  </a:cubicBezTo>
                  <a:cubicBezTo>
                    <a:pt x="10672" y="511"/>
                    <a:pt x="10725" y="509"/>
                    <a:pt x="10778" y="509"/>
                  </a:cubicBezTo>
                  <a:close/>
                  <a:moveTo>
                    <a:pt x="6023" y="1735"/>
                  </a:moveTo>
                  <a:cubicBezTo>
                    <a:pt x="5997" y="1813"/>
                    <a:pt x="5971" y="1891"/>
                    <a:pt x="5943" y="1969"/>
                  </a:cubicBezTo>
                  <a:cubicBezTo>
                    <a:pt x="5146" y="4308"/>
                    <a:pt x="4244" y="6960"/>
                    <a:pt x="5342" y="8560"/>
                  </a:cubicBezTo>
                  <a:cubicBezTo>
                    <a:pt x="5937" y="9425"/>
                    <a:pt x="7029" y="9877"/>
                    <a:pt x="8682" y="9942"/>
                  </a:cubicBezTo>
                  <a:cubicBezTo>
                    <a:pt x="8775" y="9946"/>
                    <a:pt x="8863" y="9946"/>
                    <a:pt x="8953" y="9948"/>
                  </a:cubicBezTo>
                  <a:cubicBezTo>
                    <a:pt x="8973" y="10581"/>
                    <a:pt x="9014" y="11220"/>
                    <a:pt x="9080" y="11859"/>
                  </a:cubicBezTo>
                  <a:cubicBezTo>
                    <a:pt x="9164" y="12680"/>
                    <a:pt x="9288" y="13467"/>
                    <a:pt x="9444" y="14222"/>
                  </a:cubicBezTo>
                  <a:cubicBezTo>
                    <a:pt x="7055" y="13911"/>
                    <a:pt x="4214" y="13036"/>
                    <a:pt x="936" y="11205"/>
                  </a:cubicBezTo>
                  <a:cubicBezTo>
                    <a:pt x="895" y="10700"/>
                    <a:pt x="892" y="10188"/>
                    <a:pt x="930" y="9669"/>
                  </a:cubicBezTo>
                  <a:cubicBezTo>
                    <a:pt x="1126" y="7036"/>
                    <a:pt x="2335" y="4635"/>
                    <a:pt x="4334" y="2910"/>
                  </a:cubicBezTo>
                  <a:cubicBezTo>
                    <a:pt x="4861" y="2455"/>
                    <a:pt x="5428" y="2064"/>
                    <a:pt x="6023" y="1735"/>
                  </a:cubicBezTo>
                  <a:close/>
                  <a:moveTo>
                    <a:pt x="15588" y="1754"/>
                  </a:moveTo>
                  <a:cubicBezTo>
                    <a:pt x="18616" y="3440"/>
                    <a:pt x="20639" y="6659"/>
                    <a:pt x="20678" y="10281"/>
                  </a:cubicBezTo>
                  <a:cubicBezTo>
                    <a:pt x="19775" y="11443"/>
                    <a:pt x="18488" y="12531"/>
                    <a:pt x="16801" y="13293"/>
                  </a:cubicBezTo>
                  <a:cubicBezTo>
                    <a:pt x="15606" y="13832"/>
                    <a:pt x="13845" y="14361"/>
                    <a:pt x="11534" y="14361"/>
                  </a:cubicBezTo>
                  <a:cubicBezTo>
                    <a:pt x="10960" y="14361"/>
                    <a:pt x="10351" y="14328"/>
                    <a:pt x="9709" y="14255"/>
                  </a:cubicBezTo>
                  <a:cubicBezTo>
                    <a:pt x="9546" y="13482"/>
                    <a:pt x="9418" y="12674"/>
                    <a:pt x="9332" y="11831"/>
                  </a:cubicBezTo>
                  <a:cubicBezTo>
                    <a:pt x="9267" y="11201"/>
                    <a:pt x="9226" y="10572"/>
                    <a:pt x="9206" y="9948"/>
                  </a:cubicBezTo>
                  <a:cubicBezTo>
                    <a:pt x="13586" y="9910"/>
                    <a:pt x="14209" y="7112"/>
                    <a:pt x="14811" y="4402"/>
                  </a:cubicBezTo>
                  <a:cubicBezTo>
                    <a:pt x="15020" y="3456"/>
                    <a:pt x="15228" y="2536"/>
                    <a:pt x="15588" y="1754"/>
                  </a:cubicBezTo>
                  <a:close/>
                  <a:moveTo>
                    <a:pt x="20676" y="10720"/>
                  </a:moveTo>
                  <a:cubicBezTo>
                    <a:pt x="20672" y="10857"/>
                    <a:pt x="20666" y="10993"/>
                    <a:pt x="20656" y="11131"/>
                  </a:cubicBezTo>
                  <a:cubicBezTo>
                    <a:pt x="20460" y="13764"/>
                    <a:pt x="19250" y="16163"/>
                    <a:pt x="17251" y="17888"/>
                  </a:cubicBezTo>
                  <a:cubicBezTo>
                    <a:pt x="16709" y="18354"/>
                    <a:pt x="16126" y="18756"/>
                    <a:pt x="15513" y="19091"/>
                  </a:cubicBezTo>
                  <a:cubicBezTo>
                    <a:pt x="14161" y="18000"/>
                    <a:pt x="12613" y="17537"/>
                    <a:pt x="11217" y="17537"/>
                  </a:cubicBezTo>
                  <a:cubicBezTo>
                    <a:pt x="11055" y="17537"/>
                    <a:pt x="10894" y="17543"/>
                    <a:pt x="10736" y="17556"/>
                  </a:cubicBezTo>
                  <a:cubicBezTo>
                    <a:pt x="10341" y="16627"/>
                    <a:pt x="10016" y="15611"/>
                    <a:pt x="9769" y="14517"/>
                  </a:cubicBezTo>
                  <a:lnTo>
                    <a:pt x="9769" y="14517"/>
                  </a:lnTo>
                  <a:cubicBezTo>
                    <a:pt x="10390" y="14584"/>
                    <a:pt x="10979" y="14617"/>
                    <a:pt x="11537" y="14617"/>
                  </a:cubicBezTo>
                  <a:cubicBezTo>
                    <a:pt x="13891" y="14617"/>
                    <a:pt x="15689" y="14076"/>
                    <a:pt x="16907" y="13527"/>
                  </a:cubicBezTo>
                  <a:cubicBezTo>
                    <a:pt x="18553" y="12783"/>
                    <a:pt x="19787" y="11783"/>
                    <a:pt x="20676" y="10720"/>
                  </a:cubicBezTo>
                  <a:close/>
                  <a:moveTo>
                    <a:pt x="967" y="11514"/>
                  </a:moveTo>
                  <a:cubicBezTo>
                    <a:pt x="4252" y="13325"/>
                    <a:pt x="7101" y="14185"/>
                    <a:pt x="9500" y="14485"/>
                  </a:cubicBezTo>
                  <a:cubicBezTo>
                    <a:pt x="9747" y="15598"/>
                    <a:pt x="10073" y="16634"/>
                    <a:pt x="10471" y="17582"/>
                  </a:cubicBezTo>
                  <a:cubicBezTo>
                    <a:pt x="10166" y="17619"/>
                    <a:pt x="9873" y="17676"/>
                    <a:pt x="9594" y="17757"/>
                  </a:cubicBezTo>
                  <a:cubicBezTo>
                    <a:pt x="8485" y="18080"/>
                    <a:pt x="7619" y="18715"/>
                    <a:pt x="7067" y="19558"/>
                  </a:cubicBezTo>
                  <a:cubicBezTo>
                    <a:pt x="3755" y="18208"/>
                    <a:pt x="1376" y="15126"/>
                    <a:pt x="967" y="11514"/>
                  </a:cubicBezTo>
                  <a:close/>
                  <a:moveTo>
                    <a:pt x="11216" y="17791"/>
                  </a:moveTo>
                  <a:cubicBezTo>
                    <a:pt x="12529" y="17791"/>
                    <a:pt x="13986" y="18217"/>
                    <a:pt x="15268" y="19220"/>
                  </a:cubicBezTo>
                  <a:cubicBezTo>
                    <a:pt x="14311" y="19707"/>
                    <a:pt x="13284" y="20032"/>
                    <a:pt x="12218" y="20184"/>
                  </a:cubicBezTo>
                  <a:cubicBezTo>
                    <a:pt x="11697" y="19480"/>
                    <a:pt x="11237" y="18683"/>
                    <a:pt x="10843" y="17803"/>
                  </a:cubicBezTo>
                  <a:cubicBezTo>
                    <a:pt x="10966" y="17795"/>
                    <a:pt x="11090" y="17791"/>
                    <a:pt x="11216" y="17791"/>
                  </a:cubicBezTo>
                  <a:close/>
                  <a:moveTo>
                    <a:pt x="10575" y="17826"/>
                  </a:moveTo>
                  <a:cubicBezTo>
                    <a:pt x="10964" y="18708"/>
                    <a:pt x="11418" y="19510"/>
                    <a:pt x="11932" y="20224"/>
                  </a:cubicBezTo>
                  <a:cubicBezTo>
                    <a:pt x="11559" y="20267"/>
                    <a:pt x="11182" y="20288"/>
                    <a:pt x="10802" y="20288"/>
                  </a:cubicBezTo>
                  <a:cubicBezTo>
                    <a:pt x="10557" y="20288"/>
                    <a:pt x="10310" y="20279"/>
                    <a:pt x="10063" y="20261"/>
                  </a:cubicBezTo>
                  <a:cubicBezTo>
                    <a:pt x="9097" y="20189"/>
                    <a:pt x="8174" y="19977"/>
                    <a:pt x="7309" y="19652"/>
                  </a:cubicBezTo>
                  <a:cubicBezTo>
                    <a:pt x="7833" y="18882"/>
                    <a:pt x="8637" y="18300"/>
                    <a:pt x="9666" y="18002"/>
                  </a:cubicBezTo>
                  <a:cubicBezTo>
                    <a:pt x="9953" y="17919"/>
                    <a:pt x="10258" y="17860"/>
                    <a:pt x="10575" y="17826"/>
                  </a:cubicBezTo>
                  <a:close/>
                  <a:moveTo>
                    <a:pt x="10785" y="0"/>
                  </a:moveTo>
                  <a:cubicBezTo>
                    <a:pt x="5397" y="0"/>
                    <a:pt x="827" y="4173"/>
                    <a:pt x="423" y="9632"/>
                  </a:cubicBezTo>
                  <a:cubicBezTo>
                    <a:pt x="0" y="15349"/>
                    <a:pt x="4307" y="20345"/>
                    <a:pt x="10027" y="20769"/>
                  </a:cubicBezTo>
                  <a:cubicBezTo>
                    <a:pt x="10289" y="20788"/>
                    <a:pt x="10550" y="20798"/>
                    <a:pt x="10810" y="20798"/>
                  </a:cubicBezTo>
                  <a:cubicBezTo>
                    <a:pt x="13300" y="20798"/>
                    <a:pt x="15680" y="19915"/>
                    <a:pt x="17584" y="18274"/>
                  </a:cubicBezTo>
                  <a:cubicBezTo>
                    <a:pt x="19688" y="16459"/>
                    <a:pt x="20958" y="13935"/>
                    <a:pt x="21164" y="11165"/>
                  </a:cubicBezTo>
                  <a:cubicBezTo>
                    <a:pt x="21585" y="5448"/>
                    <a:pt x="17278" y="452"/>
                    <a:pt x="11560" y="29"/>
                  </a:cubicBezTo>
                  <a:cubicBezTo>
                    <a:pt x="11300" y="9"/>
                    <a:pt x="11041" y="0"/>
                    <a:pt x="107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48" name="Google Shape;448;p8"/>
          <p:cNvGrpSpPr/>
          <p:nvPr/>
        </p:nvGrpSpPr>
        <p:grpSpPr>
          <a:xfrm>
            <a:off x="950985" y="719344"/>
            <a:ext cx="713175" cy="559621"/>
            <a:chOff x="989552" y="1754099"/>
            <a:chExt cx="493614" cy="387335"/>
          </a:xfrm>
        </p:grpSpPr>
        <p:sp>
          <p:nvSpPr>
            <p:cNvPr id="449" name="Google Shape;449;p8"/>
            <p:cNvSpPr/>
            <p:nvPr/>
          </p:nvSpPr>
          <p:spPr>
            <a:xfrm>
              <a:off x="999161" y="1764054"/>
              <a:ext cx="472089" cy="367386"/>
            </a:xfrm>
            <a:custGeom>
              <a:avLst/>
              <a:gdLst/>
              <a:ahLst/>
              <a:cxnLst/>
              <a:rect l="l" t="t" r="r" b="b"/>
              <a:pathLst>
                <a:path w="12282" h="9558" extrusionOk="0">
                  <a:moveTo>
                    <a:pt x="7658" y="0"/>
                  </a:moveTo>
                  <a:cubicBezTo>
                    <a:pt x="5499" y="0"/>
                    <a:pt x="5126" y="4111"/>
                    <a:pt x="5126" y="4111"/>
                  </a:cubicBezTo>
                  <a:cubicBezTo>
                    <a:pt x="5126" y="4111"/>
                    <a:pt x="3563" y="3402"/>
                    <a:pt x="2167" y="3402"/>
                  </a:cubicBezTo>
                  <a:cubicBezTo>
                    <a:pt x="1028" y="3402"/>
                    <a:pt x="0" y="3874"/>
                    <a:pt x="23" y="5588"/>
                  </a:cubicBezTo>
                  <a:cubicBezTo>
                    <a:pt x="75" y="9472"/>
                    <a:pt x="8296" y="9557"/>
                    <a:pt x="8296" y="9557"/>
                  </a:cubicBezTo>
                  <a:cubicBezTo>
                    <a:pt x="8296" y="9557"/>
                    <a:pt x="12282" y="2366"/>
                    <a:pt x="8931" y="403"/>
                  </a:cubicBezTo>
                  <a:cubicBezTo>
                    <a:pt x="8449" y="121"/>
                    <a:pt x="8028" y="0"/>
                    <a:pt x="76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0" name="Google Shape;450;p8"/>
            <p:cNvSpPr/>
            <p:nvPr/>
          </p:nvSpPr>
          <p:spPr>
            <a:xfrm>
              <a:off x="989552" y="1754099"/>
              <a:ext cx="493614" cy="387335"/>
            </a:xfrm>
            <a:custGeom>
              <a:avLst/>
              <a:gdLst/>
              <a:ahLst/>
              <a:cxnLst/>
              <a:rect l="l" t="t" r="r" b="b"/>
              <a:pathLst>
                <a:path w="12842" h="10077" extrusionOk="0">
                  <a:moveTo>
                    <a:pt x="7908" y="521"/>
                  </a:moveTo>
                  <a:cubicBezTo>
                    <a:pt x="8253" y="521"/>
                    <a:pt x="8635" y="643"/>
                    <a:pt x="9050" y="886"/>
                  </a:cubicBezTo>
                  <a:cubicBezTo>
                    <a:pt x="11902" y="2557"/>
                    <a:pt x="8911" y="8566"/>
                    <a:pt x="8393" y="9554"/>
                  </a:cubicBezTo>
                  <a:cubicBezTo>
                    <a:pt x="7277" y="9516"/>
                    <a:pt x="575" y="9151"/>
                    <a:pt x="531" y="5843"/>
                  </a:cubicBezTo>
                  <a:cubicBezTo>
                    <a:pt x="522" y="5061"/>
                    <a:pt x="746" y="4513"/>
                    <a:pt x="1201" y="4215"/>
                  </a:cubicBezTo>
                  <a:cubicBezTo>
                    <a:pt x="1533" y="3997"/>
                    <a:pt x="1961" y="3917"/>
                    <a:pt x="2414" y="3917"/>
                  </a:cubicBezTo>
                  <a:cubicBezTo>
                    <a:pt x="3726" y="3917"/>
                    <a:pt x="5249" y="4596"/>
                    <a:pt x="5269" y="4607"/>
                  </a:cubicBezTo>
                  <a:cubicBezTo>
                    <a:pt x="5303" y="4623"/>
                    <a:pt x="5340" y="4630"/>
                    <a:pt x="5376" y="4630"/>
                  </a:cubicBezTo>
                  <a:cubicBezTo>
                    <a:pt x="5421" y="4630"/>
                    <a:pt x="5465" y="4619"/>
                    <a:pt x="5505" y="4595"/>
                  </a:cubicBezTo>
                  <a:cubicBezTo>
                    <a:pt x="5578" y="4553"/>
                    <a:pt x="5626" y="4478"/>
                    <a:pt x="5634" y="4395"/>
                  </a:cubicBezTo>
                  <a:cubicBezTo>
                    <a:pt x="5638" y="4364"/>
                    <a:pt x="5926" y="1373"/>
                    <a:pt x="7303" y="665"/>
                  </a:cubicBezTo>
                  <a:cubicBezTo>
                    <a:pt x="7489" y="569"/>
                    <a:pt x="7691" y="521"/>
                    <a:pt x="7908" y="521"/>
                  </a:cubicBezTo>
                  <a:close/>
                  <a:moveTo>
                    <a:pt x="7908" y="1"/>
                  </a:moveTo>
                  <a:cubicBezTo>
                    <a:pt x="7611" y="1"/>
                    <a:pt x="7329" y="68"/>
                    <a:pt x="7065" y="204"/>
                  </a:cubicBezTo>
                  <a:cubicBezTo>
                    <a:pt x="5735" y="888"/>
                    <a:pt x="5287" y="3129"/>
                    <a:pt x="5161" y="4001"/>
                  </a:cubicBezTo>
                  <a:cubicBezTo>
                    <a:pt x="4619" y="3789"/>
                    <a:pt x="3486" y="3403"/>
                    <a:pt x="2419" y="3403"/>
                  </a:cubicBezTo>
                  <a:cubicBezTo>
                    <a:pt x="1872" y="3403"/>
                    <a:pt x="1342" y="3504"/>
                    <a:pt x="918" y="3782"/>
                  </a:cubicBezTo>
                  <a:cubicBezTo>
                    <a:pt x="304" y="4184"/>
                    <a:pt x="0" y="4880"/>
                    <a:pt x="13" y="5851"/>
                  </a:cubicBezTo>
                  <a:cubicBezTo>
                    <a:pt x="67" y="9940"/>
                    <a:pt x="8197" y="10073"/>
                    <a:pt x="8543" y="10077"/>
                  </a:cubicBezTo>
                  <a:lnTo>
                    <a:pt x="8545" y="10077"/>
                  </a:lnTo>
                  <a:cubicBezTo>
                    <a:pt x="8640" y="10077"/>
                    <a:pt x="8726" y="10025"/>
                    <a:pt x="8773" y="9943"/>
                  </a:cubicBezTo>
                  <a:cubicBezTo>
                    <a:pt x="8940" y="9639"/>
                    <a:pt x="12841" y="2506"/>
                    <a:pt x="9311" y="438"/>
                  </a:cubicBezTo>
                  <a:cubicBezTo>
                    <a:pt x="8813" y="147"/>
                    <a:pt x="8343" y="1"/>
                    <a:pt x="79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51" name="Google Shape;451;p8"/>
          <p:cNvGrpSpPr/>
          <p:nvPr/>
        </p:nvGrpSpPr>
        <p:grpSpPr>
          <a:xfrm>
            <a:off x="10511801" y="441800"/>
            <a:ext cx="814699" cy="835457"/>
            <a:chOff x="2252108" y="2131516"/>
            <a:chExt cx="965435" cy="990035"/>
          </a:xfrm>
        </p:grpSpPr>
        <p:sp>
          <p:nvSpPr>
            <p:cNvPr id="452" name="Google Shape;452;p8"/>
            <p:cNvSpPr/>
            <p:nvPr/>
          </p:nvSpPr>
          <p:spPr>
            <a:xfrm>
              <a:off x="2253377" y="2141203"/>
              <a:ext cx="962898" cy="970585"/>
            </a:xfrm>
            <a:custGeom>
              <a:avLst/>
              <a:gdLst/>
              <a:ahLst/>
              <a:cxnLst/>
              <a:rect l="l" t="t" r="r" b="b"/>
              <a:pathLst>
                <a:path w="25051" h="25251" extrusionOk="0">
                  <a:moveTo>
                    <a:pt x="9074" y="0"/>
                  </a:moveTo>
                  <a:cubicBezTo>
                    <a:pt x="8552" y="0"/>
                    <a:pt x="8050" y="396"/>
                    <a:pt x="8035" y="1006"/>
                  </a:cubicBezTo>
                  <a:lnTo>
                    <a:pt x="7839" y="8143"/>
                  </a:lnTo>
                  <a:cubicBezTo>
                    <a:pt x="7826" y="8529"/>
                    <a:pt x="7603" y="8877"/>
                    <a:pt x="7255" y="9044"/>
                  </a:cubicBezTo>
                  <a:lnTo>
                    <a:pt x="827" y="12156"/>
                  </a:lnTo>
                  <a:cubicBezTo>
                    <a:pt x="1" y="12555"/>
                    <a:pt x="67" y="13751"/>
                    <a:pt x="931" y="14059"/>
                  </a:cubicBezTo>
                  <a:lnTo>
                    <a:pt x="7659" y="16451"/>
                  </a:lnTo>
                  <a:cubicBezTo>
                    <a:pt x="8022" y="16580"/>
                    <a:pt x="8283" y="16901"/>
                    <a:pt x="8336" y="17283"/>
                  </a:cubicBezTo>
                  <a:lnTo>
                    <a:pt x="9309" y="24358"/>
                  </a:lnTo>
                  <a:cubicBezTo>
                    <a:pt x="9387" y="24919"/>
                    <a:pt x="9859" y="25251"/>
                    <a:pt x="10340" y="25251"/>
                  </a:cubicBezTo>
                  <a:cubicBezTo>
                    <a:pt x="10638" y="25251"/>
                    <a:pt x="10938" y="25124"/>
                    <a:pt x="11152" y="24847"/>
                  </a:cubicBezTo>
                  <a:lnTo>
                    <a:pt x="15506" y="19187"/>
                  </a:lnTo>
                  <a:cubicBezTo>
                    <a:pt x="15703" y="18931"/>
                    <a:pt x="16006" y="18784"/>
                    <a:pt x="16322" y="18784"/>
                  </a:cubicBezTo>
                  <a:cubicBezTo>
                    <a:pt x="16383" y="18784"/>
                    <a:pt x="16445" y="18790"/>
                    <a:pt x="16507" y="18801"/>
                  </a:cubicBezTo>
                  <a:lnTo>
                    <a:pt x="23536" y="20061"/>
                  </a:lnTo>
                  <a:cubicBezTo>
                    <a:pt x="23601" y="20073"/>
                    <a:pt x="23665" y="20078"/>
                    <a:pt x="23728" y="20078"/>
                  </a:cubicBezTo>
                  <a:cubicBezTo>
                    <a:pt x="24526" y="20078"/>
                    <a:pt x="25051" y="19162"/>
                    <a:pt x="24570" y="18461"/>
                  </a:cubicBezTo>
                  <a:lnTo>
                    <a:pt x="20533" y="12571"/>
                  </a:lnTo>
                  <a:cubicBezTo>
                    <a:pt x="20316" y="12253"/>
                    <a:pt x="20293" y="11839"/>
                    <a:pt x="20475" y="11499"/>
                  </a:cubicBezTo>
                  <a:lnTo>
                    <a:pt x="23846" y="5205"/>
                  </a:lnTo>
                  <a:cubicBezTo>
                    <a:pt x="24228" y="4491"/>
                    <a:pt x="23682" y="3682"/>
                    <a:pt x="22943" y="3682"/>
                  </a:cubicBezTo>
                  <a:cubicBezTo>
                    <a:pt x="22846" y="3682"/>
                    <a:pt x="22745" y="3696"/>
                    <a:pt x="22643" y="3726"/>
                  </a:cubicBezTo>
                  <a:lnTo>
                    <a:pt x="15794" y="5747"/>
                  </a:lnTo>
                  <a:cubicBezTo>
                    <a:pt x="15698" y="5774"/>
                    <a:pt x="15601" y="5788"/>
                    <a:pt x="15504" y="5788"/>
                  </a:cubicBezTo>
                  <a:cubicBezTo>
                    <a:pt x="15226" y="5788"/>
                    <a:pt x="14955" y="5677"/>
                    <a:pt x="14757" y="5470"/>
                  </a:cubicBezTo>
                  <a:lnTo>
                    <a:pt x="9811" y="319"/>
                  </a:lnTo>
                  <a:cubicBezTo>
                    <a:pt x="9599" y="99"/>
                    <a:pt x="9334" y="0"/>
                    <a:pt x="90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3" name="Google Shape;453;p8"/>
            <p:cNvSpPr/>
            <p:nvPr/>
          </p:nvSpPr>
          <p:spPr>
            <a:xfrm>
              <a:off x="2252108" y="2131516"/>
              <a:ext cx="965435" cy="990035"/>
            </a:xfrm>
            <a:custGeom>
              <a:avLst/>
              <a:gdLst/>
              <a:ahLst/>
              <a:cxnLst/>
              <a:rect l="l" t="t" r="r" b="b"/>
              <a:pathLst>
                <a:path w="25117" h="25757" extrusionOk="0">
                  <a:moveTo>
                    <a:pt x="9106" y="504"/>
                  </a:moveTo>
                  <a:cubicBezTo>
                    <a:pt x="9291" y="504"/>
                    <a:pt x="9493" y="569"/>
                    <a:pt x="9663" y="746"/>
                  </a:cubicBezTo>
                  <a:lnTo>
                    <a:pt x="14609" y="5897"/>
                  </a:lnTo>
                  <a:cubicBezTo>
                    <a:pt x="14855" y="6154"/>
                    <a:pt x="15189" y="6293"/>
                    <a:pt x="15533" y="6293"/>
                  </a:cubicBezTo>
                  <a:cubicBezTo>
                    <a:pt x="15655" y="6293"/>
                    <a:pt x="15778" y="6275"/>
                    <a:pt x="15898" y="6240"/>
                  </a:cubicBezTo>
                  <a:lnTo>
                    <a:pt x="22747" y="4222"/>
                  </a:lnTo>
                  <a:cubicBezTo>
                    <a:pt x="22827" y="4198"/>
                    <a:pt x="22903" y="4188"/>
                    <a:pt x="22976" y="4188"/>
                  </a:cubicBezTo>
                  <a:cubicBezTo>
                    <a:pt x="23238" y="4188"/>
                    <a:pt x="23450" y="4325"/>
                    <a:pt x="23575" y="4478"/>
                  </a:cubicBezTo>
                  <a:cubicBezTo>
                    <a:pt x="23733" y="4673"/>
                    <a:pt x="23839" y="5003"/>
                    <a:pt x="23658" y="5340"/>
                  </a:cubicBezTo>
                  <a:lnTo>
                    <a:pt x="20286" y="11634"/>
                  </a:lnTo>
                  <a:cubicBezTo>
                    <a:pt x="20059" y="12058"/>
                    <a:pt x="20086" y="12569"/>
                    <a:pt x="20359" y="12966"/>
                  </a:cubicBezTo>
                  <a:lnTo>
                    <a:pt x="24398" y="18853"/>
                  </a:lnTo>
                  <a:cubicBezTo>
                    <a:pt x="24614" y="19170"/>
                    <a:pt x="24547" y="19509"/>
                    <a:pt x="24410" y="19720"/>
                  </a:cubicBezTo>
                  <a:cubicBezTo>
                    <a:pt x="24292" y="19902"/>
                    <a:pt x="24066" y="20078"/>
                    <a:pt x="23762" y="20078"/>
                  </a:cubicBezTo>
                  <a:cubicBezTo>
                    <a:pt x="23715" y="20078"/>
                    <a:pt x="23667" y="20073"/>
                    <a:pt x="23616" y="20065"/>
                  </a:cubicBezTo>
                  <a:lnTo>
                    <a:pt x="16587" y="18805"/>
                  </a:lnTo>
                  <a:cubicBezTo>
                    <a:pt x="16511" y="18791"/>
                    <a:pt x="16434" y="18784"/>
                    <a:pt x="16358" y="18784"/>
                  </a:cubicBezTo>
                  <a:cubicBezTo>
                    <a:pt x="15964" y="18784"/>
                    <a:pt x="15588" y="18966"/>
                    <a:pt x="15342" y="19286"/>
                  </a:cubicBezTo>
                  <a:lnTo>
                    <a:pt x="10987" y="24945"/>
                  </a:lnTo>
                  <a:cubicBezTo>
                    <a:pt x="10814" y="25170"/>
                    <a:pt x="10580" y="25249"/>
                    <a:pt x="10373" y="25249"/>
                  </a:cubicBezTo>
                  <a:cubicBezTo>
                    <a:pt x="10300" y="25249"/>
                    <a:pt x="10230" y="25240"/>
                    <a:pt x="10168" y="25223"/>
                  </a:cubicBezTo>
                  <a:cubicBezTo>
                    <a:pt x="9925" y="25158"/>
                    <a:pt x="9646" y="24954"/>
                    <a:pt x="9594" y="24573"/>
                  </a:cubicBezTo>
                  <a:lnTo>
                    <a:pt x="8619" y="17499"/>
                  </a:lnTo>
                  <a:cubicBezTo>
                    <a:pt x="8555" y="17022"/>
                    <a:pt x="8231" y="16627"/>
                    <a:pt x="7778" y="16465"/>
                  </a:cubicBezTo>
                  <a:lnTo>
                    <a:pt x="1051" y="14073"/>
                  </a:lnTo>
                  <a:cubicBezTo>
                    <a:pt x="690" y="13945"/>
                    <a:pt x="546" y="13630"/>
                    <a:pt x="531" y="13380"/>
                  </a:cubicBezTo>
                  <a:cubicBezTo>
                    <a:pt x="518" y="13129"/>
                    <a:pt x="627" y="12801"/>
                    <a:pt x="971" y="12634"/>
                  </a:cubicBezTo>
                  <a:lnTo>
                    <a:pt x="7398" y="9523"/>
                  </a:lnTo>
                  <a:cubicBezTo>
                    <a:pt x="7831" y="9312"/>
                    <a:pt x="8109" y="8883"/>
                    <a:pt x="8122" y="8402"/>
                  </a:cubicBezTo>
                  <a:lnTo>
                    <a:pt x="8318" y="1264"/>
                  </a:lnTo>
                  <a:cubicBezTo>
                    <a:pt x="8329" y="881"/>
                    <a:pt x="8583" y="648"/>
                    <a:pt x="8818" y="558"/>
                  </a:cubicBezTo>
                  <a:cubicBezTo>
                    <a:pt x="8902" y="525"/>
                    <a:pt x="9001" y="504"/>
                    <a:pt x="9106" y="504"/>
                  </a:cubicBezTo>
                  <a:close/>
                  <a:moveTo>
                    <a:pt x="9109" y="1"/>
                  </a:moveTo>
                  <a:cubicBezTo>
                    <a:pt x="8952" y="1"/>
                    <a:pt x="8793" y="30"/>
                    <a:pt x="8637" y="90"/>
                  </a:cubicBezTo>
                  <a:cubicBezTo>
                    <a:pt x="8146" y="280"/>
                    <a:pt x="7830" y="725"/>
                    <a:pt x="7816" y="1253"/>
                  </a:cubicBezTo>
                  <a:lnTo>
                    <a:pt x="7619" y="8390"/>
                  </a:lnTo>
                  <a:cubicBezTo>
                    <a:pt x="7611" y="8684"/>
                    <a:pt x="7441" y="8945"/>
                    <a:pt x="7178" y="9073"/>
                  </a:cubicBezTo>
                  <a:lnTo>
                    <a:pt x="752" y="12183"/>
                  </a:lnTo>
                  <a:cubicBezTo>
                    <a:pt x="277" y="12413"/>
                    <a:pt x="1" y="12884"/>
                    <a:pt x="29" y="13410"/>
                  </a:cubicBezTo>
                  <a:cubicBezTo>
                    <a:pt x="58" y="13936"/>
                    <a:pt x="384" y="14372"/>
                    <a:pt x="881" y="14549"/>
                  </a:cubicBezTo>
                  <a:lnTo>
                    <a:pt x="7609" y="16941"/>
                  </a:lnTo>
                  <a:cubicBezTo>
                    <a:pt x="7884" y="17039"/>
                    <a:pt x="8080" y="17280"/>
                    <a:pt x="8121" y="17571"/>
                  </a:cubicBezTo>
                  <a:lnTo>
                    <a:pt x="9094" y="24645"/>
                  </a:lnTo>
                  <a:cubicBezTo>
                    <a:pt x="9167" y="25167"/>
                    <a:pt x="9528" y="25576"/>
                    <a:pt x="10037" y="25711"/>
                  </a:cubicBezTo>
                  <a:cubicBezTo>
                    <a:pt x="10150" y="25742"/>
                    <a:pt x="10264" y="25757"/>
                    <a:pt x="10377" y="25757"/>
                  </a:cubicBezTo>
                  <a:cubicBezTo>
                    <a:pt x="10768" y="25757"/>
                    <a:pt x="11135" y="25578"/>
                    <a:pt x="11384" y="25256"/>
                  </a:cubicBezTo>
                  <a:lnTo>
                    <a:pt x="15739" y="19597"/>
                  </a:lnTo>
                  <a:cubicBezTo>
                    <a:pt x="15888" y="19403"/>
                    <a:pt x="16119" y="19292"/>
                    <a:pt x="16358" y="19292"/>
                  </a:cubicBezTo>
                  <a:cubicBezTo>
                    <a:pt x="16404" y="19292"/>
                    <a:pt x="16450" y="19296"/>
                    <a:pt x="16496" y="19304"/>
                  </a:cubicBezTo>
                  <a:lnTo>
                    <a:pt x="23525" y="20565"/>
                  </a:lnTo>
                  <a:cubicBezTo>
                    <a:pt x="23604" y="20579"/>
                    <a:pt x="23682" y="20586"/>
                    <a:pt x="23759" y="20586"/>
                  </a:cubicBezTo>
                  <a:cubicBezTo>
                    <a:pt x="24189" y="20586"/>
                    <a:pt x="24588" y="20373"/>
                    <a:pt x="24830" y="19997"/>
                  </a:cubicBezTo>
                  <a:cubicBezTo>
                    <a:pt x="25116" y="19556"/>
                    <a:pt x="25108" y="19009"/>
                    <a:pt x="24811" y="18575"/>
                  </a:cubicBezTo>
                  <a:lnTo>
                    <a:pt x="20774" y="12684"/>
                  </a:lnTo>
                  <a:cubicBezTo>
                    <a:pt x="20608" y="12442"/>
                    <a:pt x="20592" y="12132"/>
                    <a:pt x="20730" y="11873"/>
                  </a:cubicBezTo>
                  <a:lnTo>
                    <a:pt x="24101" y="5578"/>
                  </a:lnTo>
                  <a:cubicBezTo>
                    <a:pt x="24351" y="5112"/>
                    <a:pt x="24298" y="4569"/>
                    <a:pt x="23965" y="4161"/>
                  </a:cubicBezTo>
                  <a:cubicBezTo>
                    <a:pt x="23714" y="3852"/>
                    <a:pt x="23357" y="3685"/>
                    <a:pt x="22979" y="3685"/>
                  </a:cubicBezTo>
                  <a:cubicBezTo>
                    <a:pt x="22856" y="3685"/>
                    <a:pt x="22730" y="3703"/>
                    <a:pt x="22606" y="3740"/>
                  </a:cubicBezTo>
                  <a:lnTo>
                    <a:pt x="15757" y="5759"/>
                  </a:lnTo>
                  <a:cubicBezTo>
                    <a:pt x="15684" y="5780"/>
                    <a:pt x="15609" y="5791"/>
                    <a:pt x="15535" y="5791"/>
                  </a:cubicBezTo>
                  <a:cubicBezTo>
                    <a:pt x="15326" y="5791"/>
                    <a:pt x="15122" y="5707"/>
                    <a:pt x="14973" y="5551"/>
                  </a:cubicBezTo>
                  <a:lnTo>
                    <a:pt x="10026" y="399"/>
                  </a:lnTo>
                  <a:cubicBezTo>
                    <a:pt x="9776" y="138"/>
                    <a:pt x="9449" y="1"/>
                    <a:pt x="91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4" name="Google Shape;454;p8"/>
            <p:cNvSpPr/>
            <p:nvPr/>
          </p:nvSpPr>
          <p:spPr>
            <a:xfrm>
              <a:off x="2700482" y="2549294"/>
              <a:ext cx="128420" cy="131226"/>
            </a:xfrm>
            <a:custGeom>
              <a:avLst/>
              <a:gdLst/>
              <a:ahLst/>
              <a:cxnLst/>
              <a:rect l="l" t="t" r="r" b="b"/>
              <a:pathLst>
                <a:path w="3341" h="3414" extrusionOk="0">
                  <a:moveTo>
                    <a:pt x="1363" y="591"/>
                  </a:moveTo>
                  <a:lnTo>
                    <a:pt x="1809" y="1055"/>
                  </a:lnTo>
                  <a:cubicBezTo>
                    <a:pt x="1860" y="1108"/>
                    <a:pt x="1929" y="1137"/>
                    <a:pt x="2001" y="1137"/>
                  </a:cubicBezTo>
                  <a:cubicBezTo>
                    <a:pt x="2026" y="1137"/>
                    <a:pt x="2052" y="1134"/>
                    <a:pt x="2078" y="1126"/>
                  </a:cubicBezTo>
                  <a:lnTo>
                    <a:pt x="2694" y="945"/>
                  </a:lnTo>
                  <a:lnTo>
                    <a:pt x="2390" y="1512"/>
                  </a:lnTo>
                  <a:cubicBezTo>
                    <a:pt x="2344" y="1601"/>
                    <a:pt x="2349" y="1706"/>
                    <a:pt x="2406" y="1791"/>
                  </a:cubicBezTo>
                  <a:lnTo>
                    <a:pt x="2770" y="2321"/>
                  </a:lnTo>
                  <a:lnTo>
                    <a:pt x="2137" y="2207"/>
                  </a:lnTo>
                  <a:cubicBezTo>
                    <a:pt x="2121" y="2204"/>
                    <a:pt x="2106" y="2203"/>
                    <a:pt x="2090" y="2203"/>
                  </a:cubicBezTo>
                  <a:cubicBezTo>
                    <a:pt x="2009" y="2203"/>
                    <a:pt x="1928" y="2240"/>
                    <a:pt x="1877" y="2306"/>
                  </a:cubicBezTo>
                  <a:lnTo>
                    <a:pt x="1485" y="2816"/>
                  </a:lnTo>
                  <a:lnTo>
                    <a:pt x="1397" y="2179"/>
                  </a:lnTo>
                  <a:cubicBezTo>
                    <a:pt x="1384" y="2079"/>
                    <a:pt x="1316" y="1996"/>
                    <a:pt x="1221" y="1963"/>
                  </a:cubicBezTo>
                  <a:lnTo>
                    <a:pt x="616" y="1747"/>
                  </a:lnTo>
                  <a:lnTo>
                    <a:pt x="1193" y="1467"/>
                  </a:lnTo>
                  <a:cubicBezTo>
                    <a:pt x="1283" y="1424"/>
                    <a:pt x="1342" y="1333"/>
                    <a:pt x="1344" y="1234"/>
                  </a:cubicBezTo>
                  <a:lnTo>
                    <a:pt x="1363" y="591"/>
                  </a:lnTo>
                  <a:close/>
                  <a:moveTo>
                    <a:pt x="1241" y="0"/>
                  </a:moveTo>
                  <a:cubicBezTo>
                    <a:pt x="1209" y="0"/>
                    <a:pt x="1176" y="7"/>
                    <a:pt x="1144" y="19"/>
                  </a:cubicBezTo>
                  <a:cubicBezTo>
                    <a:pt x="1043" y="59"/>
                    <a:pt x="976" y="154"/>
                    <a:pt x="973" y="262"/>
                  </a:cubicBezTo>
                  <a:lnTo>
                    <a:pt x="949" y="1141"/>
                  </a:lnTo>
                  <a:lnTo>
                    <a:pt x="159" y="1523"/>
                  </a:lnTo>
                  <a:cubicBezTo>
                    <a:pt x="61" y="1571"/>
                    <a:pt x="1" y="1670"/>
                    <a:pt x="8" y="1779"/>
                  </a:cubicBezTo>
                  <a:cubicBezTo>
                    <a:pt x="14" y="1887"/>
                    <a:pt x="83" y="1981"/>
                    <a:pt x="186" y="2017"/>
                  </a:cubicBezTo>
                  <a:lnTo>
                    <a:pt x="1013" y="2312"/>
                  </a:lnTo>
                  <a:lnTo>
                    <a:pt x="1132" y="3180"/>
                  </a:lnTo>
                  <a:cubicBezTo>
                    <a:pt x="1147" y="3289"/>
                    <a:pt x="1224" y="3376"/>
                    <a:pt x="1329" y="3405"/>
                  </a:cubicBezTo>
                  <a:cubicBezTo>
                    <a:pt x="1353" y="3411"/>
                    <a:pt x="1375" y="3413"/>
                    <a:pt x="1399" y="3413"/>
                  </a:cubicBezTo>
                  <a:cubicBezTo>
                    <a:pt x="1482" y="3413"/>
                    <a:pt x="1561" y="3376"/>
                    <a:pt x="1609" y="3307"/>
                  </a:cubicBezTo>
                  <a:lnTo>
                    <a:pt x="2145" y="2610"/>
                  </a:lnTo>
                  <a:lnTo>
                    <a:pt x="3010" y="2766"/>
                  </a:lnTo>
                  <a:cubicBezTo>
                    <a:pt x="3026" y="2769"/>
                    <a:pt x="3042" y="2770"/>
                    <a:pt x="3059" y="2770"/>
                  </a:cubicBezTo>
                  <a:cubicBezTo>
                    <a:pt x="3148" y="2770"/>
                    <a:pt x="3232" y="2725"/>
                    <a:pt x="3283" y="2647"/>
                  </a:cubicBezTo>
                  <a:cubicBezTo>
                    <a:pt x="3341" y="2555"/>
                    <a:pt x="3338" y="2439"/>
                    <a:pt x="3278" y="2350"/>
                  </a:cubicBezTo>
                  <a:lnTo>
                    <a:pt x="2781" y="1626"/>
                  </a:lnTo>
                  <a:lnTo>
                    <a:pt x="3196" y="852"/>
                  </a:lnTo>
                  <a:cubicBezTo>
                    <a:pt x="3247" y="757"/>
                    <a:pt x="3236" y="640"/>
                    <a:pt x="3168" y="556"/>
                  </a:cubicBezTo>
                  <a:cubicBezTo>
                    <a:pt x="3116" y="493"/>
                    <a:pt x="3039" y="457"/>
                    <a:pt x="2959" y="457"/>
                  </a:cubicBezTo>
                  <a:cubicBezTo>
                    <a:pt x="2934" y="457"/>
                    <a:pt x="2909" y="461"/>
                    <a:pt x="2884" y="468"/>
                  </a:cubicBezTo>
                  <a:lnTo>
                    <a:pt x="2042" y="716"/>
                  </a:lnTo>
                  <a:lnTo>
                    <a:pt x="1433" y="84"/>
                  </a:lnTo>
                  <a:cubicBezTo>
                    <a:pt x="1382" y="30"/>
                    <a:pt x="1313" y="0"/>
                    <a:pt x="124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5" name="Google Shape;455;p8"/>
            <p:cNvSpPr/>
            <p:nvPr/>
          </p:nvSpPr>
          <p:spPr>
            <a:xfrm>
              <a:off x="2476391" y="2340155"/>
              <a:ext cx="543391" cy="558612"/>
            </a:xfrm>
            <a:custGeom>
              <a:avLst/>
              <a:gdLst/>
              <a:ahLst/>
              <a:cxnLst/>
              <a:rect l="l" t="t" r="r" b="b"/>
              <a:pathLst>
                <a:path w="14137" h="14533" extrusionOk="0">
                  <a:moveTo>
                    <a:pt x="5054" y="400"/>
                  </a:moveTo>
                  <a:cubicBezTo>
                    <a:pt x="5072" y="400"/>
                    <a:pt x="5094" y="406"/>
                    <a:pt x="5114" y="424"/>
                  </a:cubicBezTo>
                  <a:lnTo>
                    <a:pt x="8275" y="3717"/>
                  </a:lnTo>
                  <a:cubicBezTo>
                    <a:pt x="8368" y="3815"/>
                    <a:pt x="8493" y="3867"/>
                    <a:pt x="8623" y="3867"/>
                  </a:cubicBezTo>
                  <a:cubicBezTo>
                    <a:pt x="8669" y="3867"/>
                    <a:pt x="8716" y="3861"/>
                    <a:pt x="8762" y="3847"/>
                  </a:cubicBezTo>
                  <a:lnTo>
                    <a:pt x="13141" y="2557"/>
                  </a:lnTo>
                  <a:cubicBezTo>
                    <a:pt x="13150" y="2554"/>
                    <a:pt x="13159" y="2553"/>
                    <a:pt x="13167" y="2553"/>
                  </a:cubicBezTo>
                  <a:cubicBezTo>
                    <a:pt x="13199" y="2553"/>
                    <a:pt x="13221" y="2571"/>
                    <a:pt x="13231" y="2585"/>
                  </a:cubicBezTo>
                  <a:cubicBezTo>
                    <a:pt x="13245" y="2601"/>
                    <a:pt x="13263" y="2635"/>
                    <a:pt x="13240" y="2679"/>
                  </a:cubicBezTo>
                  <a:lnTo>
                    <a:pt x="11085" y="6703"/>
                  </a:lnTo>
                  <a:cubicBezTo>
                    <a:pt x="11000" y="6863"/>
                    <a:pt x="11010" y="7057"/>
                    <a:pt x="11113" y="7207"/>
                  </a:cubicBezTo>
                  <a:lnTo>
                    <a:pt x="13694" y="10972"/>
                  </a:lnTo>
                  <a:cubicBezTo>
                    <a:pt x="13721" y="11011"/>
                    <a:pt x="13707" y="11047"/>
                    <a:pt x="13695" y="11066"/>
                  </a:cubicBezTo>
                  <a:cubicBezTo>
                    <a:pt x="13686" y="11081"/>
                    <a:pt x="13665" y="11105"/>
                    <a:pt x="13628" y="11105"/>
                  </a:cubicBezTo>
                  <a:cubicBezTo>
                    <a:pt x="13622" y="11105"/>
                    <a:pt x="13615" y="11104"/>
                    <a:pt x="13608" y="11103"/>
                  </a:cubicBezTo>
                  <a:lnTo>
                    <a:pt x="9115" y="10297"/>
                  </a:lnTo>
                  <a:cubicBezTo>
                    <a:pt x="9088" y="10293"/>
                    <a:pt x="9060" y="10291"/>
                    <a:pt x="9033" y="10291"/>
                  </a:cubicBezTo>
                  <a:cubicBezTo>
                    <a:pt x="8882" y="10291"/>
                    <a:pt x="8739" y="10358"/>
                    <a:pt x="8644" y="10480"/>
                  </a:cubicBezTo>
                  <a:lnTo>
                    <a:pt x="5861" y="14098"/>
                  </a:lnTo>
                  <a:cubicBezTo>
                    <a:pt x="5840" y="14125"/>
                    <a:pt x="5816" y="14132"/>
                    <a:pt x="5796" y="14132"/>
                  </a:cubicBezTo>
                  <a:cubicBezTo>
                    <a:pt x="5787" y="14132"/>
                    <a:pt x="5778" y="14130"/>
                    <a:pt x="5772" y="14129"/>
                  </a:cubicBezTo>
                  <a:cubicBezTo>
                    <a:pt x="5751" y="14123"/>
                    <a:pt x="5715" y="14107"/>
                    <a:pt x="5709" y="14057"/>
                  </a:cubicBezTo>
                  <a:lnTo>
                    <a:pt x="5086" y="9536"/>
                  </a:lnTo>
                  <a:cubicBezTo>
                    <a:pt x="5062" y="9356"/>
                    <a:pt x="4940" y="9206"/>
                    <a:pt x="4768" y="9146"/>
                  </a:cubicBezTo>
                  <a:lnTo>
                    <a:pt x="467" y="7616"/>
                  </a:lnTo>
                  <a:cubicBezTo>
                    <a:pt x="421" y="7599"/>
                    <a:pt x="412" y="7560"/>
                    <a:pt x="410" y="7539"/>
                  </a:cubicBezTo>
                  <a:cubicBezTo>
                    <a:pt x="409" y="7519"/>
                    <a:pt x="415" y="7480"/>
                    <a:pt x="459" y="7458"/>
                  </a:cubicBezTo>
                  <a:lnTo>
                    <a:pt x="4567" y="5470"/>
                  </a:lnTo>
                  <a:cubicBezTo>
                    <a:pt x="4731" y="5389"/>
                    <a:pt x="4836" y="5228"/>
                    <a:pt x="4841" y="5045"/>
                  </a:cubicBezTo>
                  <a:lnTo>
                    <a:pt x="4966" y="484"/>
                  </a:lnTo>
                  <a:cubicBezTo>
                    <a:pt x="4967" y="434"/>
                    <a:pt x="5001" y="413"/>
                    <a:pt x="5021" y="406"/>
                  </a:cubicBezTo>
                  <a:cubicBezTo>
                    <a:pt x="5029" y="403"/>
                    <a:pt x="5041" y="400"/>
                    <a:pt x="5054" y="400"/>
                  </a:cubicBezTo>
                  <a:close/>
                  <a:moveTo>
                    <a:pt x="5051" y="1"/>
                  </a:moveTo>
                  <a:cubicBezTo>
                    <a:pt x="4992" y="1"/>
                    <a:pt x="4933" y="11"/>
                    <a:pt x="4876" y="34"/>
                  </a:cubicBezTo>
                  <a:cubicBezTo>
                    <a:pt x="4692" y="104"/>
                    <a:pt x="4571" y="277"/>
                    <a:pt x="4566" y="473"/>
                  </a:cubicBezTo>
                  <a:lnTo>
                    <a:pt x="4439" y="5035"/>
                  </a:lnTo>
                  <a:cubicBezTo>
                    <a:pt x="4438" y="5067"/>
                    <a:pt x="4421" y="5095"/>
                    <a:pt x="4392" y="5110"/>
                  </a:cubicBezTo>
                  <a:lnTo>
                    <a:pt x="284" y="7099"/>
                  </a:lnTo>
                  <a:cubicBezTo>
                    <a:pt x="108" y="7184"/>
                    <a:pt x="1" y="7365"/>
                    <a:pt x="11" y="7561"/>
                  </a:cubicBezTo>
                  <a:cubicBezTo>
                    <a:pt x="21" y="7758"/>
                    <a:pt x="149" y="7926"/>
                    <a:pt x="333" y="7993"/>
                  </a:cubicBezTo>
                  <a:lnTo>
                    <a:pt x="4634" y="9521"/>
                  </a:lnTo>
                  <a:cubicBezTo>
                    <a:pt x="4665" y="9532"/>
                    <a:pt x="4687" y="9560"/>
                    <a:pt x="4691" y="9591"/>
                  </a:cubicBezTo>
                  <a:lnTo>
                    <a:pt x="5312" y="14112"/>
                  </a:lnTo>
                  <a:cubicBezTo>
                    <a:pt x="5339" y="14307"/>
                    <a:pt x="5479" y="14465"/>
                    <a:pt x="5669" y="14515"/>
                  </a:cubicBezTo>
                  <a:cubicBezTo>
                    <a:pt x="5712" y="14527"/>
                    <a:pt x="5755" y="14532"/>
                    <a:pt x="5798" y="14532"/>
                  </a:cubicBezTo>
                  <a:cubicBezTo>
                    <a:pt x="5944" y="14532"/>
                    <a:pt x="6083" y="14465"/>
                    <a:pt x="6176" y="14342"/>
                  </a:cubicBezTo>
                  <a:lnTo>
                    <a:pt x="8960" y="10724"/>
                  </a:lnTo>
                  <a:cubicBezTo>
                    <a:pt x="8976" y="10703"/>
                    <a:pt x="9001" y="10690"/>
                    <a:pt x="9027" y="10690"/>
                  </a:cubicBezTo>
                  <a:cubicBezTo>
                    <a:pt x="9032" y="10690"/>
                    <a:pt x="9037" y="10690"/>
                    <a:pt x="9043" y="10691"/>
                  </a:cubicBezTo>
                  <a:lnTo>
                    <a:pt x="13536" y="11497"/>
                  </a:lnTo>
                  <a:cubicBezTo>
                    <a:pt x="13565" y="11502"/>
                    <a:pt x="13593" y="11505"/>
                    <a:pt x="13622" y="11505"/>
                  </a:cubicBezTo>
                  <a:cubicBezTo>
                    <a:pt x="13784" y="11505"/>
                    <a:pt x="13940" y="11424"/>
                    <a:pt x="14030" y="11283"/>
                  </a:cubicBezTo>
                  <a:cubicBezTo>
                    <a:pt x="14137" y="11115"/>
                    <a:pt x="14135" y="10909"/>
                    <a:pt x="14022" y="10745"/>
                  </a:cubicBezTo>
                  <a:lnTo>
                    <a:pt x="11442" y="6981"/>
                  </a:lnTo>
                  <a:cubicBezTo>
                    <a:pt x="11425" y="6954"/>
                    <a:pt x="11422" y="6920"/>
                    <a:pt x="11437" y="6892"/>
                  </a:cubicBezTo>
                  <a:lnTo>
                    <a:pt x="13592" y="2868"/>
                  </a:lnTo>
                  <a:cubicBezTo>
                    <a:pt x="13684" y="2694"/>
                    <a:pt x="13664" y="2485"/>
                    <a:pt x="13540" y="2332"/>
                  </a:cubicBezTo>
                  <a:cubicBezTo>
                    <a:pt x="13446" y="2217"/>
                    <a:pt x="13307" y="2153"/>
                    <a:pt x="13163" y="2153"/>
                  </a:cubicBezTo>
                  <a:cubicBezTo>
                    <a:pt x="13117" y="2153"/>
                    <a:pt x="13071" y="2160"/>
                    <a:pt x="13025" y="2173"/>
                  </a:cubicBezTo>
                  <a:lnTo>
                    <a:pt x="8647" y="3464"/>
                  </a:lnTo>
                  <a:cubicBezTo>
                    <a:pt x="8639" y="3466"/>
                    <a:pt x="8631" y="3468"/>
                    <a:pt x="8623" y="3468"/>
                  </a:cubicBezTo>
                  <a:cubicBezTo>
                    <a:pt x="8600" y="3468"/>
                    <a:pt x="8578" y="3459"/>
                    <a:pt x="8562" y="3442"/>
                  </a:cubicBezTo>
                  <a:lnTo>
                    <a:pt x="5400" y="150"/>
                  </a:lnTo>
                  <a:cubicBezTo>
                    <a:pt x="5307" y="53"/>
                    <a:pt x="5180" y="1"/>
                    <a:pt x="505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4028996430"/>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Big number">
  <p:cSld name="Big number">
    <p:spTree>
      <p:nvGrpSpPr>
        <p:cNvPr id="1" name="Shape 529"/>
        <p:cNvGrpSpPr/>
        <p:nvPr/>
      </p:nvGrpSpPr>
      <p:grpSpPr>
        <a:xfrm>
          <a:off x="0" y="0"/>
          <a:ext cx="0" cy="0"/>
          <a:chOff x="0" y="0"/>
          <a:chExt cx="0" cy="0"/>
        </a:xfrm>
      </p:grpSpPr>
      <p:sp>
        <p:nvSpPr>
          <p:cNvPr id="530" name="Google Shape;530;p11"/>
          <p:cNvSpPr/>
          <p:nvPr/>
        </p:nvSpPr>
        <p:spPr>
          <a:xfrm>
            <a:off x="792388" y="579781"/>
            <a:ext cx="10607209" cy="5698441"/>
          </a:xfrm>
          <a:custGeom>
            <a:avLst/>
            <a:gdLst/>
            <a:ahLst/>
            <a:cxnLst/>
            <a:rect l="l" t="t" r="r" b="b"/>
            <a:pathLst>
              <a:path w="285319" h="154527" extrusionOk="0">
                <a:moveTo>
                  <a:pt x="8283" y="2304"/>
                </a:moveTo>
                <a:cubicBezTo>
                  <a:pt x="20607" y="-2400"/>
                  <a:pt x="58189" y="1269"/>
                  <a:pt x="76016" y="3433"/>
                </a:cubicBezTo>
                <a:cubicBezTo>
                  <a:pt x="93843" y="5597"/>
                  <a:pt x="97512" y="15286"/>
                  <a:pt x="115245" y="15286"/>
                </a:cubicBezTo>
                <a:cubicBezTo>
                  <a:pt x="132978" y="15286"/>
                  <a:pt x="158049" y="5126"/>
                  <a:pt x="182414" y="3433"/>
                </a:cubicBezTo>
                <a:cubicBezTo>
                  <a:pt x="206779" y="1740"/>
                  <a:pt x="246243" y="-330"/>
                  <a:pt x="261436" y="5126"/>
                </a:cubicBezTo>
                <a:cubicBezTo>
                  <a:pt x="276629" y="10582"/>
                  <a:pt x="269621" y="25211"/>
                  <a:pt x="273572" y="36171"/>
                </a:cubicBezTo>
                <a:cubicBezTo>
                  <a:pt x="277523" y="47131"/>
                  <a:pt x="284438" y="59078"/>
                  <a:pt x="285143" y="70884"/>
                </a:cubicBezTo>
                <a:cubicBezTo>
                  <a:pt x="285849" y="82690"/>
                  <a:pt x="282744" y="96567"/>
                  <a:pt x="277805" y="107009"/>
                </a:cubicBezTo>
                <a:cubicBezTo>
                  <a:pt x="272866" y="117451"/>
                  <a:pt x="261812" y="126012"/>
                  <a:pt x="255509" y="133538"/>
                </a:cubicBezTo>
                <a:cubicBezTo>
                  <a:pt x="249206" y="141064"/>
                  <a:pt x="253063" y="150283"/>
                  <a:pt x="239987" y="152164"/>
                </a:cubicBezTo>
                <a:cubicBezTo>
                  <a:pt x="226911" y="154045"/>
                  <a:pt x="201323" y="144450"/>
                  <a:pt x="177052" y="144826"/>
                </a:cubicBezTo>
                <a:cubicBezTo>
                  <a:pt x="152781" y="145202"/>
                  <a:pt x="114398" y="155269"/>
                  <a:pt x="94360" y="154422"/>
                </a:cubicBezTo>
                <a:cubicBezTo>
                  <a:pt x="74322" y="153575"/>
                  <a:pt x="70419" y="143227"/>
                  <a:pt x="56825" y="139746"/>
                </a:cubicBezTo>
                <a:cubicBezTo>
                  <a:pt x="43231" y="136265"/>
                  <a:pt x="18490" y="139653"/>
                  <a:pt x="12798" y="133538"/>
                </a:cubicBezTo>
                <a:cubicBezTo>
                  <a:pt x="7107" y="127423"/>
                  <a:pt x="22065" y="115523"/>
                  <a:pt x="22676" y="103058"/>
                </a:cubicBezTo>
                <a:cubicBezTo>
                  <a:pt x="23288" y="90593"/>
                  <a:pt x="19901" y="70650"/>
                  <a:pt x="16467" y="58749"/>
                </a:cubicBezTo>
                <a:cubicBezTo>
                  <a:pt x="13033" y="46849"/>
                  <a:pt x="3438" y="41063"/>
                  <a:pt x="2074" y="31655"/>
                </a:cubicBezTo>
                <a:cubicBezTo>
                  <a:pt x="710" y="22248"/>
                  <a:pt x="-4041" y="7008"/>
                  <a:pt x="8283" y="2304"/>
                </a:cubicBezTo>
                <a:close/>
              </a:path>
            </a:pathLst>
          </a:custGeom>
          <a:solidFill>
            <a:schemeClr val="lt1"/>
          </a:solidFill>
          <a:ln w="9525" cap="flat" cmpd="sng">
            <a:solidFill>
              <a:schemeClr val="dk2"/>
            </a:solidFill>
            <a:prstDash val="solid"/>
            <a:round/>
            <a:headEnd type="none" w="med" len="med"/>
            <a:tailEnd type="none" w="med" len="med"/>
          </a:ln>
        </p:spPr>
      </p:sp>
      <p:grpSp>
        <p:nvGrpSpPr>
          <p:cNvPr id="531" name="Google Shape;531;p11"/>
          <p:cNvGrpSpPr/>
          <p:nvPr/>
        </p:nvGrpSpPr>
        <p:grpSpPr>
          <a:xfrm>
            <a:off x="1158331" y="775073"/>
            <a:ext cx="9487837" cy="5062200"/>
            <a:chOff x="474750" y="1046400"/>
            <a:chExt cx="6325225" cy="3397450"/>
          </a:xfrm>
        </p:grpSpPr>
        <p:sp>
          <p:nvSpPr>
            <p:cNvPr id="532" name="Google Shape;532;p11"/>
            <p:cNvSpPr/>
            <p:nvPr/>
          </p:nvSpPr>
          <p:spPr>
            <a:xfrm>
              <a:off x="1953500" y="2278675"/>
              <a:ext cx="71775" cy="65225"/>
            </a:xfrm>
            <a:custGeom>
              <a:avLst/>
              <a:gdLst/>
              <a:ahLst/>
              <a:cxnLst/>
              <a:rect l="l" t="t" r="r" b="b"/>
              <a:pathLst>
                <a:path w="2871" h="2609" extrusionOk="0">
                  <a:moveTo>
                    <a:pt x="1465" y="1"/>
                  </a:moveTo>
                  <a:lnTo>
                    <a:pt x="775" y="1013"/>
                  </a:lnTo>
                  <a:lnTo>
                    <a:pt x="1" y="1013"/>
                  </a:lnTo>
                  <a:lnTo>
                    <a:pt x="608" y="1525"/>
                  </a:lnTo>
                  <a:lnTo>
                    <a:pt x="179" y="2358"/>
                  </a:lnTo>
                  <a:lnTo>
                    <a:pt x="1227" y="1787"/>
                  </a:lnTo>
                  <a:lnTo>
                    <a:pt x="1870" y="2608"/>
                  </a:lnTo>
                  <a:lnTo>
                    <a:pt x="1941" y="1525"/>
                  </a:lnTo>
                  <a:lnTo>
                    <a:pt x="2870" y="1215"/>
                  </a:lnTo>
                  <a:lnTo>
                    <a:pt x="1584" y="1013"/>
                  </a:lnTo>
                  <a:lnTo>
                    <a:pt x="146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3" name="Google Shape;533;p11"/>
            <p:cNvSpPr/>
            <p:nvPr/>
          </p:nvSpPr>
          <p:spPr>
            <a:xfrm>
              <a:off x="5673625" y="4044375"/>
              <a:ext cx="72350" cy="64925"/>
            </a:xfrm>
            <a:custGeom>
              <a:avLst/>
              <a:gdLst/>
              <a:ahLst/>
              <a:cxnLst/>
              <a:rect l="l" t="t" r="r" b="b"/>
              <a:pathLst>
                <a:path w="2894" h="2597" extrusionOk="0">
                  <a:moveTo>
                    <a:pt x="1488" y="1"/>
                  </a:moveTo>
                  <a:lnTo>
                    <a:pt x="798" y="1013"/>
                  </a:lnTo>
                  <a:lnTo>
                    <a:pt x="0" y="1013"/>
                  </a:lnTo>
                  <a:lnTo>
                    <a:pt x="631" y="1513"/>
                  </a:lnTo>
                  <a:lnTo>
                    <a:pt x="202" y="2358"/>
                  </a:lnTo>
                  <a:lnTo>
                    <a:pt x="1250" y="1787"/>
                  </a:lnTo>
                  <a:lnTo>
                    <a:pt x="1893" y="2596"/>
                  </a:lnTo>
                  <a:lnTo>
                    <a:pt x="1965" y="1513"/>
                  </a:lnTo>
                  <a:lnTo>
                    <a:pt x="2893" y="1203"/>
                  </a:lnTo>
                  <a:lnTo>
                    <a:pt x="1595" y="1013"/>
                  </a:lnTo>
                  <a:lnTo>
                    <a:pt x="148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4" name="Google Shape;534;p11"/>
            <p:cNvSpPr/>
            <p:nvPr/>
          </p:nvSpPr>
          <p:spPr>
            <a:xfrm>
              <a:off x="850100" y="3423775"/>
              <a:ext cx="72050" cy="64900"/>
            </a:xfrm>
            <a:custGeom>
              <a:avLst/>
              <a:gdLst/>
              <a:ahLst/>
              <a:cxnLst/>
              <a:rect l="l" t="t" r="r" b="b"/>
              <a:pathLst>
                <a:path w="2882" h="2596" extrusionOk="0">
                  <a:moveTo>
                    <a:pt x="1477" y="0"/>
                  </a:moveTo>
                  <a:lnTo>
                    <a:pt x="798" y="1012"/>
                  </a:lnTo>
                  <a:lnTo>
                    <a:pt x="0" y="1012"/>
                  </a:lnTo>
                  <a:lnTo>
                    <a:pt x="619" y="1512"/>
                  </a:lnTo>
                  <a:lnTo>
                    <a:pt x="203" y="2358"/>
                  </a:lnTo>
                  <a:lnTo>
                    <a:pt x="1250" y="1786"/>
                  </a:lnTo>
                  <a:lnTo>
                    <a:pt x="1881" y="2596"/>
                  </a:lnTo>
                  <a:lnTo>
                    <a:pt x="1953" y="1512"/>
                  </a:lnTo>
                  <a:lnTo>
                    <a:pt x="2882" y="1203"/>
                  </a:lnTo>
                  <a:lnTo>
                    <a:pt x="1596" y="1012"/>
                  </a:lnTo>
                  <a:lnTo>
                    <a:pt x="147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5" name="Google Shape;535;p11"/>
            <p:cNvSpPr/>
            <p:nvPr/>
          </p:nvSpPr>
          <p:spPr>
            <a:xfrm>
              <a:off x="978675" y="1365475"/>
              <a:ext cx="71775" cy="64925"/>
            </a:xfrm>
            <a:custGeom>
              <a:avLst/>
              <a:gdLst/>
              <a:ahLst/>
              <a:cxnLst/>
              <a:rect l="l" t="t" r="r" b="b"/>
              <a:pathLst>
                <a:path w="2871" h="2597" extrusionOk="0">
                  <a:moveTo>
                    <a:pt x="1465" y="1"/>
                  </a:moveTo>
                  <a:lnTo>
                    <a:pt x="775" y="1001"/>
                  </a:lnTo>
                  <a:lnTo>
                    <a:pt x="1" y="1001"/>
                  </a:lnTo>
                  <a:lnTo>
                    <a:pt x="608" y="1513"/>
                  </a:lnTo>
                  <a:lnTo>
                    <a:pt x="179" y="2358"/>
                  </a:lnTo>
                  <a:lnTo>
                    <a:pt x="1227" y="1786"/>
                  </a:lnTo>
                  <a:lnTo>
                    <a:pt x="1870" y="2596"/>
                  </a:lnTo>
                  <a:lnTo>
                    <a:pt x="1941" y="1513"/>
                  </a:lnTo>
                  <a:lnTo>
                    <a:pt x="2870" y="1203"/>
                  </a:lnTo>
                  <a:lnTo>
                    <a:pt x="1584" y="1001"/>
                  </a:lnTo>
                  <a:lnTo>
                    <a:pt x="146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6" name="Google Shape;536;p11"/>
            <p:cNvSpPr/>
            <p:nvPr/>
          </p:nvSpPr>
          <p:spPr>
            <a:xfrm>
              <a:off x="2421125" y="3391025"/>
              <a:ext cx="71750" cy="65500"/>
            </a:xfrm>
            <a:custGeom>
              <a:avLst/>
              <a:gdLst/>
              <a:ahLst/>
              <a:cxnLst/>
              <a:rect l="l" t="t" r="r" b="b"/>
              <a:pathLst>
                <a:path w="2870" h="2620" extrusionOk="0">
                  <a:moveTo>
                    <a:pt x="1477" y="0"/>
                  </a:moveTo>
                  <a:lnTo>
                    <a:pt x="786" y="1024"/>
                  </a:lnTo>
                  <a:lnTo>
                    <a:pt x="0" y="1024"/>
                  </a:lnTo>
                  <a:lnTo>
                    <a:pt x="608" y="1513"/>
                  </a:lnTo>
                  <a:lnTo>
                    <a:pt x="191" y="2358"/>
                  </a:lnTo>
                  <a:lnTo>
                    <a:pt x="1251" y="1786"/>
                  </a:lnTo>
                  <a:lnTo>
                    <a:pt x="1870" y="2620"/>
                  </a:lnTo>
                  <a:lnTo>
                    <a:pt x="1941" y="1513"/>
                  </a:lnTo>
                  <a:lnTo>
                    <a:pt x="2870" y="1215"/>
                  </a:lnTo>
                  <a:lnTo>
                    <a:pt x="1596" y="1024"/>
                  </a:lnTo>
                  <a:lnTo>
                    <a:pt x="147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7" name="Google Shape;537;p11"/>
            <p:cNvSpPr/>
            <p:nvPr/>
          </p:nvSpPr>
          <p:spPr>
            <a:xfrm>
              <a:off x="6727900" y="2031025"/>
              <a:ext cx="72075" cy="65525"/>
            </a:xfrm>
            <a:custGeom>
              <a:avLst/>
              <a:gdLst/>
              <a:ahLst/>
              <a:cxnLst/>
              <a:rect l="l" t="t" r="r" b="b"/>
              <a:pathLst>
                <a:path w="2883" h="2621" extrusionOk="0">
                  <a:moveTo>
                    <a:pt x="1489" y="1"/>
                  </a:moveTo>
                  <a:lnTo>
                    <a:pt x="787" y="1013"/>
                  </a:lnTo>
                  <a:lnTo>
                    <a:pt x="1" y="1013"/>
                  </a:lnTo>
                  <a:lnTo>
                    <a:pt x="608" y="1513"/>
                  </a:lnTo>
                  <a:lnTo>
                    <a:pt x="191" y="2370"/>
                  </a:lnTo>
                  <a:lnTo>
                    <a:pt x="1251" y="1787"/>
                  </a:lnTo>
                  <a:lnTo>
                    <a:pt x="1882" y="2620"/>
                  </a:lnTo>
                  <a:lnTo>
                    <a:pt x="1966" y="1513"/>
                  </a:lnTo>
                  <a:lnTo>
                    <a:pt x="2882" y="1203"/>
                  </a:lnTo>
                  <a:lnTo>
                    <a:pt x="1585" y="1013"/>
                  </a:lnTo>
                  <a:lnTo>
                    <a:pt x="148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8" name="Google Shape;538;p11"/>
            <p:cNvSpPr/>
            <p:nvPr/>
          </p:nvSpPr>
          <p:spPr>
            <a:xfrm>
              <a:off x="5168200" y="2443575"/>
              <a:ext cx="72050" cy="65225"/>
            </a:xfrm>
            <a:custGeom>
              <a:avLst/>
              <a:gdLst/>
              <a:ahLst/>
              <a:cxnLst/>
              <a:rect l="l" t="t" r="r" b="b"/>
              <a:pathLst>
                <a:path w="2882" h="2609" extrusionOk="0">
                  <a:moveTo>
                    <a:pt x="1465" y="1"/>
                  </a:moveTo>
                  <a:lnTo>
                    <a:pt x="786" y="1013"/>
                  </a:lnTo>
                  <a:lnTo>
                    <a:pt x="0" y="1013"/>
                  </a:lnTo>
                  <a:lnTo>
                    <a:pt x="607" y="1525"/>
                  </a:lnTo>
                  <a:lnTo>
                    <a:pt x="191" y="2358"/>
                  </a:lnTo>
                  <a:lnTo>
                    <a:pt x="1250" y="1787"/>
                  </a:lnTo>
                  <a:lnTo>
                    <a:pt x="1881" y="2608"/>
                  </a:lnTo>
                  <a:lnTo>
                    <a:pt x="1965" y="1525"/>
                  </a:lnTo>
                  <a:lnTo>
                    <a:pt x="2882" y="1203"/>
                  </a:lnTo>
                  <a:lnTo>
                    <a:pt x="1584" y="1013"/>
                  </a:lnTo>
                  <a:lnTo>
                    <a:pt x="146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9" name="Google Shape;539;p11"/>
            <p:cNvSpPr/>
            <p:nvPr/>
          </p:nvSpPr>
          <p:spPr>
            <a:xfrm>
              <a:off x="4000500" y="1332725"/>
              <a:ext cx="71750" cy="65225"/>
            </a:xfrm>
            <a:custGeom>
              <a:avLst/>
              <a:gdLst/>
              <a:ahLst/>
              <a:cxnLst/>
              <a:rect l="l" t="t" r="r" b="b"/>
              <a:pathLst>
                <a:path w="2870" h="2609" extrusionOk="0">
                  <a:moveTo>
                    <a:pt x="1476" y="1"/>
                  </a:moveTo>
                  <a:lnTo>
                    <a:pt x="786" y="1025"/>
                  </a:lnTo>
                  <a:lnTo>
                    <a:pt x="0" y="1025"/>
                  </a:lnTo>
                  <a:lnTo>
                    <a:pt x="607" y="1513"/>
                  </a:lnTo>
                  <a:lnTo>
                    <a:pt x="191" y="2358"/>
                  </a:lnTo>
                  <a:lnTo>
                    <a:pt x="1250" y="1787"/>
                  </a:lnTo>
                  <a:lnTo>
                    <a:pt x="1881" y="2608"/>
                  </a:lnTo>
                  <a:lnTo>
                    <a:pt x="1953" y="1513"/>
                  </a:lnTo>
                  <a:lnTo>
                    <a:pt x="2869" y="1215"/>
                  </a:lnTo>
                  <a:lnTo>
                    <a:pt x="1595" y="1025"/>
                  </a:lnTo>
                  <a:lnTo>
                    <a:pt x="147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0" name="Google Shape;540;p11"/>
            <p:cNvSpPr/>
            <p:nvPr/>
          </p:nvSpPr>
          <p:spPr>
            <a:xfrm>
              <a:off x="3651050" y="3229400"/>
              <a:ext cx="72050" cy="65200"/>
            </a:xfrm>
            <a:custGeom>
              <a:avLst/>
              <a:gdLst/>
              <a:ahLst/>
              <a:cxnLst/>
              <a:rect l="l" t="t" r="r" b="b"/>
              <a:pathLst>
                <a:path w="2882" h="2608" extrusionOk="0">
                  <a:moveTo>
                    <a:pt x="1476" y="0"/>
                  </a:moveTo>
                  <a:lnTo>
                    <a:pt x="798" y="1012"/>
                  </a:lnTo>
                  <a:lnTo>
                    <a:pt x="0" y="1012"/>
                  </a:lnTo>
                  <a:lnTo>
                    <a:pt x="619" y="1524"/>
                  </a:lnTo>
                  <a:lnTo>
                    <a:pt x="202" y="2358"/>
                  </a:lnTo>
                  <a:lnTo>
                    <a:pt x="1250" y="1786"/>
                  </a:lnTo>
                  <a:lnTo>
                    <a:pt x="1881" y="2608"/>
                  </a:lnTo>
                  <a:lnTo>
                    <a:pt x="1953" y="1524"/>
                  </a:lnTo>
                  <a:lnTo>
                    <a:pt x="2881" y="1203"/>
                  </a:lnTo>
                  <a:lnTo>
                    <a:pt x="1596" y="1012"/>
                  </a:lnTo>
                  <a:lnTo>
                    <a:pt x="147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1" name="Google Shape;541;p11"/>
            <p:cNvSpPr/>
            <p:nvPr/>
          </p:nvSpPr>
          <p:spPr>
            <a:xfrm>
              <a:off x="3773975" y="4378650"/>
              <a:ext cx="72050" cy="65200"/>
            </a:xfrm>
            <a:custGeom>
              <a:avLst/>
              <a:gdLst/>
              <a:ahLst/>
              <a:cxnLst/>
              <a:rect l="l" t="t" r="r" b="b"/>
              <a:pathLst>
                <a:path w="2882" h="2608" extrusionOk="0">
                  <a:moveTo>
                    <a:pt x="1489" y="0"/>
                  </a:moveTo>
                  <a:lnTo>
                    <a:pt x="786" y="1012"/>
                  </a:lnTo>
                  <a:lnTo>
                    <a:pt x="0" y="1012"/>
                  </a:lnTo>
                  <a:lnTo>
                    <a:pt x="619" y="1524"/>
                  </a:lnTo>
                  <a:lnTo>
                    <a:pt x="191" y="2358"/>
                  </a:lnTo>
                  <a:lnTo>
                    <a:pt x="1251" y="1786"/>
                  </a:lnTo>
                  <a:lnTo>
                    <a:pt x="1893" y="2608"/>
                  </a:lnTo>
                  <a:lnTo>
                    <a:pt x="1965" y="1524"/>
                  </a:lnTo>
                  <a:lnTo>
                    <a:pt x="2882" y="1215"/>
                  </a:lnTo>
                  <a:lnTo>
                    <a:pt x="1596" y="1012"/>
                  </a:lnTo>
                  <a:lnTo>
                    <a:pt x="148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2" name="Google Shape;542;p11"/>
            <p:cNvSpPr/>
            <p:nvPr/>
          </p:nvSpPr>
          <p:spPr>
            <a:xfrm>
              <a:off x="4000500" y="2306375"/>
              <a:ext cx="111325" cy="130100"/>
            </a:xfrm>
            <a:custGeom>
              <a:avLst/>
              <a:gdLst/>
              <a:ahLst/>
              <a:cxnLst/>
              <a:rect l="l" t="t" r="r" b="b"/>
              <a:pathLst>
                <a:path w="4453" h="5204" extrusionOk="0">
                  <a:moveTo>
                    <a:pt x="3560" y="0"/>
                  </a:moveTo>
                  <a:lnTo>
                    <a:pt x="1822" y="1655"/>
                  </a:lnTo>
                  <a:lnTo>
                    <a:pt x="214" y="655"/>
                  </a:lnTo>
                  <a:lnTo>
                    <a:pt x="893" y="2810"/>
                  </a:lnTo>
                  <a:lnTo>
                    <a:pt x="0" y="3953"/>
                  </a:lnTo>
                  <a:lnTo>
                    <a:pt x="1417" y="3632"/>
                  </a:lnTo>
                  <a:lnTo>
                    <a:pt x="2155" y="5203"/>
                  </a:lnTo>
                  <a:lnTo>
                    <a:pt x="2536" y="3024"/>
                  </a:lnTo>
                  <a:lnTo>
                    <a:pt x="4453" y="3048"/>
                  </a:lnTo>
                  <a:lnTo>
                    <a:pt x="2953" y="1679"/>
                  </a:lnTo>
                  <a:lnTo>
                    <a:pt x="356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3" name="Google Shape;543;p11"/>
            <p:cNvSpPr/>
            <p:nvPr/>
          </p:nvSpPr>
          <p:spPr>
            <a:xfrm>
              <a:off x="1401650" y="1757775"/>
              <a:ext cx="111350" cy="130100"/>
            </a:xfrm>
            <a:custGeom>
              <a:avLst/>
              <a:gdLst/>
              <a:ahLst/>
              <a:cxnLst/>
              <a:rect l="l" t="t" r="r" b="b"/>
              <a:pathLst>
                <a:path w="4454" h="5204" extrusionOk="0">
                  <a:moveTo>
                    <a:pt x="3561" y="1"/>
                  </a:moveTo>
                  <a:lnTo>
                    <a:pt x="1810" y="1644"/>
                  </a:lnTo>
                  <a:lnTo>
                    <a:pt x="203" y="644"/>
                  </a:lnTo>
                  <a:lnTo>
                    <a:pt x="894" y="2799"/>
                  </a:lnTo>
                  <a:lnTo>
                    <a:pt x="1" y="3942"/>
                  </a:lnTo>
                  <a:lnTo>
                    <a:pt x="1429" y="3620"/>
                  </a:lnTo>
                  <a:lnTo>
                    <a:pt x="2167" y="5204"/>
                  </a:lnTo>
                  <a:lnTo>
                    <a:pt x="2525" y="3013"/>
                  </a:lnTo>
                  <a:lnTo>
                    <a:pt x="4453" y="3037"/>
                  </a:lnTo>
                  <a:lnTo>
                    <a:pt x="2965" y="1692"/>
                  </a:lnTo>
                  <a:lnTo>
                    <a:pt x="356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4" name="Google Shape;544;p11"/>
            <p:cNvSpPr/>
            <p:nvPr/>
          </p:nvSpPr>
          <p:spPr>
            <a:xfrm>
              <a:off x="5562600" y="1397925"/>
              <a:ext cx="111050" cy="130100"/>
            </a:xfrm>
            <a:custGeom>
              <a:avLst/>
              <a:gdLst/>
              <a:ahLst/>
              <a:cxnLst/>
              <a:rect l="l" t="t" r="r" b="b"/>
              <a:pathLst>
                <a:path w="4442" h="5204" extrusionOk="0">
                  <a:moveTo>
                    <a:pt x="3548" y="0"/>
                  </a:moveTo>
                  <a:lnTo>
                    <a:pt x="1810" y="1643"/>
                  </a:lnTo>
                  <a:lnTo>
                    <a:pt x="202" y="667"/>
                  </a:lnTo>
                  <a:lnTo>
                    <a:pt x="893" y="2822"/>
                  </a:lnTo>
                  <a:lnTo>
                    <a:pt x="0" y="3953"/>
                  </a:lnTo>
                  <a:lnTo>
                    <a:pt x="0" y="3953"/>
                  </a:lnTo>
                  <a:lnTo>
                    <a:pt x="1429" y="3644"/>
                  </a:lnTo>
                  <a:lnTo>
                    <a:pt x="2167" y="5203"/>
                  </a:lnTo>
                  <a:lnTo>
                    <a:pt x="2524" y="3025"/>
                  </a:lnTo>
                  <a:lnTo>
                    <a:pt x="4441" y="3048"/>
                  </a:lnTo>
                  <a:lnTo>
                    <a:pt x="4441" y="3048"/>
                  </a:lnTo>
                  <a:lnTo>
                    <a:pt x="2953" y="1691"/>
                  </a:lnTo>
                  <a:lnTo>
                    <a:pt x="354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5" name="Google Shape;545;p11"/>
            <p:cNvSpPr/>
            <p:nvPr/>
          </p:nvSpPr>
          <p:spPr>
            <a:xfrm>
              <a:off x="3263500" y="3979200"/>
              <a:ext cx="111350" cy="130100"/>
            </a:xfrm>
            <a:custGeom>
              <a:avLst/>
              <a:gdLst/>
              <a:ahLst/>
              <a:cxnLst/>
              <a:rect l="l" t="t" r="r" b="b"/>
              <a:pathLst>
                <a:path w="4454" h="5204" extrusionOk="0">
                  <a:moveTo>
                    <a:pt x="3560" y="0"/>
                  </a:moveTo>
                  <a:lnTo>
                    <a:pt x="1810" y="1655"/>
                  </a:lnTo>
                  <a:lnTo>
                    <a:pt x="203" y="655"/>
                  </a:lnTo>
                  <a:lnTo>
                    <a:pt x="905" y="2810"/>
                  </a:lnTo>
                  <a:lnTo>
                    <a:pt x="0" y="3953"/>
                  </a:lnTo>
                  <a:lnTo>
                    <a:pt x="1429" y="3632"/>
                  </a:lnTo>
                  <a:lnTo>
                    <a:pt x="2167" y="5203"/>
                  </a:lnTo>
                  <a:lnTo>
                    <a:pt x="2524" y="3024"/>
                  </a:lnTo>
                  <a:lnTo>
                    <a:pt x="4453" y="3048"/>
                  </a:lnTo>
                  <a:lnTo>
                    <a:pt x="2965" y="1679"/>
                  </a:lnTo>
                  <a:lnTo>
                    <a:pt x="356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6" name="Google Shape;546;p11"/>
            <p:cNvSpPr/>
            <p:nvPr/>
          </p:nvSpPr>
          <p:spPr>
            <a:xfrm>
              <a:off x="1483200" y="4077125"/>
              <a:ext cx="111050" cy="129800"/>
            </a:xfrm>
            <a:custGeom>
              <a:avLst/>
              <a:gdLst/>
              <a:ahLst/>
              <a:cxnLst/>
              <a:rect l="l" t="t" r="r" b="b"/>
              <a:pathLst>
                <a:path w="4442" h="5192" extrusionOk="0">
                  <a:moveTo>
                    <a:pt x="3549" y="0"/>
                  </a:moveTo>
                  <a:lnTo>
                    <a:pt x="1811" y="1631"/>
                  </a:lnTo>
                  <a:lnTo>
                    <a:pt x="203" y="655"/>
                  </a:lnTo>
                  <a:lnTo>
                    <a:pt x="906" y="2810"/>
                  </a:lnTo>
                  <a:lnTo>
                    <a:pt x="1" y="3941"/>
                  </a:lnTo>
                  <a:lnTo>
                    <a:pt x="1430" y="3632"/>
                  </a:lnTo>
                  <a:lnTo>
                    <a:pt x="2168" y="5191"/>
                  </a:lnTo>
                  <a:lnTo>
                    <a:pt x="2525" y="3013"/>
                  </a:lnTo>
                  <a:lnTo>
                    <a:pt x="4442" y="3036"/>
                  </a:lnTo>
                  <a:lnTo>
                    <a:pt x="2954" y="1679"/>
                  </a:lnTo>
                  <a:lnTo>
                    <a:pt x="354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7" name="Google Shape;547;p11"/>
            <p:cNvSpPr/>
            <p:nvPr/>
          </p:nvSpPr>
          <p:spPr>
            <a:xfrm>
              <a:off x="4441025" y="4180400"/>
              <a:ext cx="111350" cy="130400"/>
            </a:xfrm>
            <a:custGeom>
              <a:avLst/>
              <a:gdLst/>
              <a:ahLst/>
              <a:cxnLst/>
              <a:rect l="l" t="t" r="r" b="b"/>
              <a:pathLst>
                <a:path w="4454" h="5216" extrusionOk="0">
                  <a:moveTo>
                    <a:pt x="3560" y="1"/>
                  </a:moveTo>
                  <a:lnTo>
                    <a:pt x="1822" y="1644"/>
                  </a:lnTo>
                  <a:lnTo>
                    <a:pt x="226" y="656"/>
                  </a:lnTo>
                  <a:lnTo>
                    <a:pt x="226" y="656"/>
                  </a:lnTo>
                  <a:lnTo>
                    <a:pt x="905" y="2811"/>
                  </a:lnTo>
                  <a:lnTo>
                    <a:pt x="0" y="3965"/>
                  </a:lnTo>
                  <a:lnTo>
                    <a:pt x="1429" y="3632"/>
                  </a:lnTo>
                  <a:lnTo>
                    <a:pt x="2179" y="5216"/>
                  </a:lnTo>
                  <a:lnTo>
                    <a:pt x="2548" y="3025"/>
                  </a:lnTo>
                  <a:lnTo>
                    <a:pt x="4453" y="3037"/>
                  </a:lnTo>
                  <a:lnTo>
                    <a:pt x="2965" y="1680"/>
                  </a:lnTo>
                  <a:lnTo>
                    <a:pt x="356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8" name="Google Shape;548;p11"/>
            <p:cNvSpPr/>
            <p:nvPr/>
          </p:nvSpPr>
          <p:spPr>
            <a:xfrm>
              <a:off x="474750" y="1046400"/>
              <a:ext cx="111350" cy="130100"/>
            </a:xfrm>
            <a:custGeom>
              <a:avLst/>
              <a:gdLst/>
              <a:ahLst/>
              <a:cxnLst/>
              <a:rect l="l" t="t" r="r" b="b"/>
              <a:pathLst>
                <a:path w="4454" h="5204" extrusionOk="0">
                  <a:moveTo>
                    <a:pt x="3560" y="0"/>
                  </a:moveTo>
                  <a:lnTo>
                    <a:pt x="1822" y="1643"/>
                  </a:lnTo>
                  <a:lnTo>
                    <a:pt x="215" y="655"/>
                  </a:lnTo>
                  <a:lnTo>
                    <a:pt x="893" y="2810"/>
                  </a:lnTo>
                  <a:lnTo>
                    <a:pt x="0" y="3953"/>
                  </a:lnTo>
                  <a:lnTo>
                    <a:pt x="1429" y="3631"/>
                  </a:lnTo>
                  <a:lnTo>
                    <a:pt x="2156" y="5203"/>
                  </a:lnTo>
                  <a:lnTo>
                    <a:pt x="2525" y="3024"/>
                  </a:lnTo>
                  <a:lnTo>
                    <a:pt x="4453" y="3036"/>
                  </a:lnTo>
                  <a:lnTo>
                    <a:pt x="2953" y="1691"/>
                  </a:lnTo>
                  <a:lnTo>
                    <a:pt x="356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9" name="Google Shape;549;p11"/>
            <p:cNvSpPr/>
            <p:nvPr/>
          </p:nvSpPr>
          <p:spPr>
            <a:xfrm>
              <a:off x="5979600" y="3174325"/>
              <a:ext cx="129800" cy="121475"/>
            </a:xfrm>
            <a:custGeom>
              <a:avLst/>
              <a:gdLst/>
              <a:ahLst/>
              <a:cxnLst/>
              <a:rect l="l" t="t" r="r" b="b"/>
              <a:pathLst>
                <a:path w="5192" h="4859" extrusionOk="0">
                  <a:moveTo>
                    <a:pt x="2084" y="1"/>
                  </a:moveTo>
                  <a:lnTo>
                    <a:pt x="1394" y="2156"/>
                  </a:lnTo>
                  <a:lnTo>
                    <a:pt x="1" y="2572"/>
                  </a:lnTo>
                  <a:lnTo>
                    <a:pt x="1334" y="3144"/>
                  </a:lnTo>
                  <a:lnTo>
                    <a:pt x="1037" y="4858"/>
                  </a:lnTo>
                  <a:lnTo>
                    <a:pt x="2608" y="3287"/>
                  </a:lnTo>
                  <a:lnTo>
                    <a:pt x="4156" y="4418"/>
                  </a:lnTo>
                  <a:lnTo>
                    <a:pt x="3715" y="2441"/>
                  </a:lnTo>
                  <a:lnTo>
                    <a:pt x="5192" y="1418"/>
                  </a:lnTo>
                  <a:lnTo>
                    <a:pt x="5192" y="1418"/>
                  </a:lnTo>
                  <a:lnTo>
                    <a:pt x="2811" y="1739"/>
                  </a:lnTo>
                  <a:lnTo>
                    <a:pt x="208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0" name="Google Shape;550;p11"/>
            <p:cNvSpPr/>
            <p:nvPr/>
          </p:nvSpPr>
          <p:spPr>
            <a:xfrm>
              <a:off x="2236875" y="1142825"/>
              <a:ext cx="67000" cy="67000"/>
            </a:xfrm>
            <a:custGeom>
              <a:avLst/>
              <a:gdLst/>
              <a:ahLst/>
              <a:cxnLst/>
              <a:rect l="l" t="t" r="r" b="b"/>
              <a:pathLst>
                <a:path w="2680" h="2680" extrusionOk="0">
                  <a:moveTo>
                    <a:pt x="1346" y="1"/>
                  </a:moveTo>
                  <a:cubicBezTo>
                    <a:pt x="596" y="1"/>
                    <a:pt x="0" y="596"/>
                    <a:pt x="0" y="1334"/>
                  </a:cubicBezTo>
                  <a:cubicBezTo>
                    <a:pt x="0" y="2084"/>
                    <a:pt x="596" y="2680"/>
                    <a:pt x="1346" y="2680"/>
                  </a:cubicBezTo>
                  <a:cubicBezTo>
                    <a:pt x="2084" y="2680"/>
                    <a:pt x="2679" y="2084"/>
                    <a:pt x="2679" y="1334"/>
                  </a:cubicBezTo>
                  <a:cubicBezTo>
                    <a:pt x="2679" y="596"/>
                    <a:pt x="2084" y="1"/>
                    <a:pt x="134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1" name="Google Shape;551;p11"/>
            <p:cNvSpPr/>
            <p:nvPr/>
          </p:nvSpPr>
          <p:spPr>
            <a:xfrm>
              <a:off x="4704450" y="1628300"/>
              <a:ext cx="67000" cy="67000"/>
            </a:xfrm>
            <a:custGeom>
              <a:avLst/>
              <a:gdLst/>
              <a:ahLst/>
              <a:cxnLst/>
              <a:rect l="l" t="t" r="r" b="b"/>
              <a:pathLst>
                <a:path w="2680" h="2680" extrusionOk="0">
                  <a:moveTo>
                    <a:pt x="1346" y="1"/>
                  </a:moveTo>
                  <a:cubicBezTo>
                    <a:pt x="596" y="1"/>
                    <a:pt x="0" y="608"/>
                    <a:pt x="0" y="1346"/>
                  </a:cubicBezTo>
                  <a:cubicBezTo>
                    <a:pt x="0" y="2084"/>
                    <a:pt x="596" y="2680"/>
                    <a:pt x="1346" y="2680"/>
                  </a:cubicBezTo>
                  <a:cubicBezTo>
                    <a:pt x="2084" y="2680"/>
                    <a:pt x="2679" y="2084"/>
                    <a:pt x="2679" y="1346"/>
                  </a:cubicBezTo>
                  <a:cubicBezTo>
                    <a:pt x="2679" y="608"/>
                    <a:pt x="2084" y="1"/>
                    <a:pt x="134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2" name="Google Shape;552;p11"/>
            <p:cNvSpPr/>
            <p:nvPr/>
          </p:nvSpPr>
          <p:spPr>
            <a:xfrm>
              <a:off x="3054825" y="2648675"/>
              <a:ext cx="67000" cy="67000"/>
            </a:xfrm>
            <a:custGeom>
              <a:avLst/>
              <a:gdLst/>
              <a:ahLst/>
              <a:cxnLst/>
              <a:rect l="l" t="t" r="r" b="b"/>
              <a:pathLst>
                <a:path w="2680" h="2680" extrusionOk="0">
                  <a:moveTo>
                    <a:pt x="1334" y="0"/>
                  </a:moveTo>
                  <a:cubicBezTo>
                    <a:pt x="596" y="0"/>
                    <a:pt x="1" y="596"/>
                    <a:pt x="1" y="1334"/>
                  </a:cubicBezTo>
                  <a:cubicBezTo>
                    <a:pt x="1" y="2072"/>
                    <a:pt x="596" y="2679"/>
                    <a:pt x="1334" y="2679"/>
                  </a:cubicBezTo>
                  <a:cubicBezTo>
                    <a:pt x="2073" y="2679"/>
                    <a:pt x="2680" y="2072"/>
                    <a:pt x="2680" y="1334"/>
                  </a:cubicBezTo>
                  <a:cubicBezTo>
                    <a:pt x="2680" y="596"/>
                    <a:pt x="2073" y="0"/>
                    <a:pt x="13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3" name="Google Shape;553;p11"/>
            <p:cNvSpPr/>
            <p:nvPr/>
          </p:nvSpPr>
          <p:spPr>
            <a:xfrm>
              <a:off x="5210450" y="3140700"/>
              <a:ext cx="67000" cy="67000"/>
            </a:xfrm>
            <a:custGeom>
              <a:avLst/>
              <a:gdLst/>
              <a:ahLst/>
              <a:cxnLst/>
              <a:rect l="l" t="t" r="r" b="b"/>
              <a:pathLst>
                <a:path w="2680" h="2680" extrusionOk="0">
                  <a:moveTo>
                    <a:pt x="1346" y="0"/>
                  </a:moveTo>
                  <a:cubicBezTo>
                    <a:pt x="596" y="0"/>
                    <a:pt x="1" y="607"/>
                    <a:pt x="1" y="1346"/>
                  </a:cubicBezTo>
                  <a:cubicBezTo>
                    <a:pt x="1" y="2084"/>
                    <a:pt x="596" y="2679"/>
                    <a:pt x="1346" y="2679"/>
                  </a:cubicBezTo>
                  <a:cubicBezTo>
                    <a:pt x="2085" y="2679"/>
                    <a:pt x="2680" y="2084"/>
                    <a:pt x="2680" y="1346"/>
                  </a:cubicBezTo>
                  <a:cubicBezTo>
                    <a:pt x="2680" y="607"/>
                    <a:pt x="2085" y="0"/>
                    <a:pt x="134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4" name="Google Shape;554;p11"/>
            <p:cNvSpPr/>
            <p:nvPr/>
          </p:nvSpPr>
          <p:spPr>
            <a:xfrm>
              <a:off x="1594825" y="2922800"/>
              <a:ext cx="67000" cy="67000"/>
            </a:xfrm>
            <a:custGeom>
              <a:avLst/>
              <a:gdLst/>
              <a:ahLst/>
              <a:cxnLst/>
              <a:rect l="l" t="t" r="r" b="b"/>
              <a:pathLst>
                <a:path w="2680" h="2680" extrusionOk="0">
                  <a:moveTo>
                    <a:pt x="1334" y="1"/>
                  </a:moveTo>
                  <a:cubicBezTo>
                    <a:pt x="596" y="1"/>
                    <a:pt x="1" y="596"/>
                    <a:pt x="1" y="1346"/>
                  </a:cubicBezTo>
                  <a:cubicBezTo>
                    <a:pt x="1" y="2085"/>
                    <a:pt x="596" y="2680"/>
                    <a:pt x="1334" y="2680"/>
                  </a:cubicBezTo>
                  <a:cubicBezTo>
                    <a:pt x="2072" y="2680"/>
                    <a:pt x="2680" y="2085"/>
                    <a:pt x="2680" y="1346"/>
                  </a:cubicBezTo>
                  <a:cubicBezTo>
                    <a:pt x="2680" y="596"/>
                    <a:pt x="2072" y="1"/>
                    <a:pt x="133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5" name="Google Shape;555;p11"/>
            <p:cNvSpPr/>
            <p:nvPr/>
          </p:nvSpPr>
          <p:spPr>
            <a:xfrm>
              <a:off x="4441325" y="3228200"/>
              <a:ext cx="67000" cy="67000"/>
            </a:xfrm>
            <a:custGeom>
              <a:avLst/>
              <a:gdLst/>
              <a:ahLst/>
              <a:cxnLst/>
              <a:rect l="l" t="t" r="r" b="b"/>
              <a:pathLst>
                <a:path w="2680" h="2680" extrusionOk="0">
                  <a:moveTo>
                    <a:pt x="1346" y="1"/>
                  </a:moveTo>
                  <a:cubicBezTo>
                    <a:pt x="607" y="1"/>
                    <a:pt x="0" y="608"/>
                    <a:pt x="0" y="1346"/>
                  </a:cubicBezTo>
                  <a:cubicBezTo>
                    <a:pt x="0" y="2084"/>
                    <a:pt x="607" y="2680"/>
                    <a:pt x="1346" y="2680"/>
                  </a:cubicBezTo>
                  <a:cubicBezTo>
                    <a:pt x="2084" y="2680"/>
                    <a:pt x="2679" y="2084"/>
                    <a:pt x="2679" y="1346"/>
                  </a:cubicBezTo>
                  <a:cubicBezTo>
                    <a:pt x="2679" y="608"/>
                    <a:pt x="2084" y="1"/>
                    <a:pt x="134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6" name="Google Shape;556;p11"/>
            <p:cNvSpPr/>
            <p:nvPr/>
          </p:nvSpPr>
          <p:spPr>
            <a:xfrm>
              <a:off x="3021200" y="1628300"/>
              <a:ext cx="67000" cy="67000"/>
            </a:xfrm>
            <a:custGeom>
              <a:avLst/>
              <a:gdLst/>
              <a:ahLst/>
              <a:cxnLst/>
              <a:rect l="l" t="t" r="r" b="b"/>
              <a:pathLst>
                <a:path w="2680" h="2680" extrusionOk="0">
                  <a:moveTo>
                    <a:pt x="1346" y="1"/>
                  </a:moveTo>
                  <a:cubicBezTo>
                    <a:pt x="596" y="1"/>
                    <a:pt x="0" y="608"/>
                    <a:pt x="0" y="1346"/>
                  </a:cubicBezTo>
                  <a:cubicBezTo>
                    <a:pt x="0" y="2084"/>
                    <a:pt x="596" y="2680"/>
                    <a:pt x="1346" y="2680"/>
                  </a:cubicBezTo>
                  <a:cubicBezTo>
                    <a:pt x="2084" y="2680"/>
                    <a:pt x="2679" y="2084"/>
                    <a:pt x="2679" y="1346"/>
                  </a:cubicBezTo>
                  <a:cubicBezTo>
                    <a:pt x="2679" y="608"/>
                    <a:pt x="2084" y="1"/>
                    <a:pt x="134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7" name="Google Shape;557;p11"/>
            <p:cNvSpPr/>
            <p:nvPr/>
          </p:nvSpPr>
          <p:spPr>
            <a:xfrm>
              <a:off x="2354150" y="4310775"/>
              <a:ext cx="67000" cy="67000"/>
            </a:xfrm>
            <a:custGeom>
              <a:avLst/>
              <a:gdLst/>
              <a:ahLst/>
              <a:cxnLst/>
              <a:rect l="l" t="t" r="r" b="b"/>
              <a:pathLst>
                <a:path w="2680" h="2680" extrusionOk="0">
                  <a:moveTo>
                    <a:pt x="1334" y="1"/>
                  </a:moveTo>
                  <a:cubicBezTo>
                    <a:pt x="596" y="1"/>
                    <a:pt x="1" y="596"/>
                    <a:pt x="1" y="1334"/>
                  </a:cubicBezTo>
                  <a:cubicBezTo>
                    <a:pt x="1" y="2072"/>
                    <a:pt x="596" y="2680"/>
                    <a:pt x="1334" y="2680"/>
                  </a:cubicBezTo>
                  <a:cubicBezTo>
                    <a:pt x="2072" y="2680"/>
                    <a:pt x="2679" y="2072"/>
                    <a:pt x="2679" y="1334"/>
                  </a:cubicBezTo>
                  <a:cubicBezTo>
                    <a:pt x="2679" y="596"/>
                    <a:pt x="2072" y="1"/>
                    <a:pt x="133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8" name="Google Shape;558;p11"/>
            <p:cNvSpPr/>
            <p:nvPr/>
          </p:nvSpPr>
          <p:spPr>
            <a:xfrm>
              <a:off x="6660650" y="2581700"/>
              <a:ext cx="67000" cy="67000"/>
            </a:xfrm>
            <a:custGeom>
              <a:avLst/>
              <a:gdLst/>
              <a:ahLst/>
              <a:cxnLst/>
              <a:rect l="l" t="t" r="r" b="b"/>
              <a:pathLst>
                <a:path w="2680" h="2680" extrusionOk="0">
                  <a:moveTo>
                    <a:pt x="1346" y="0"/>
                  </a:moveTo>
                  <a:cubicBezTo>
                    <a:pt x="607" y="0"/>
                    <a:pt x="0" y="596"/>
                    <a:pt x="0" y="1334"/>
                  </a:cubicBezTo>
                  <a:cubicBezTo>
                    <a:pt x="0" y="2072"/>
                    <a:pt x="607" y="2679"/>
                    <a:pt x="1346" y="2679"/>
                  </a:cubicBezTo>
                  <a:cubicBezTo>
                    <a:pt x="2084" y="2679"/>
                    <a:pt x="2679" y="2072"/>
                    <a:pt x="2679" y="1334"/>
                  </a:cubicBezTo>
                  <a:cubicBezTo>
                    <a:pt x="2679" y="596"/>
                    <a:pt x="2084" y="0"/>
                    <a:pt x="134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9" name="Google Shape;559;p11"/>
            <p:cNvSpPr/>
            <p:nvPr/>
          </p:nvSpPr>
          <p:spPr>
            <a:xfrm>
              <a:off x="6550500" y="4043475"/>
              <a:ext cx="67000" cy="67000"/>
            </a:xfrm>
            <a:custGeom>
              <a:avLst/>
              <a:gdLst/>
              <a:ahLst/>
              <a:cxnLst/>
              <a:rect l="l" t="t" r="r" b="b"/>
              <a:pathLst>
                <a:path w="2680" h="2680" extrusionOk="0">
                  <a:moveTo>
                    <a:pt x="1346" y="1"/>
                  </a:moveTo>
                  <a:cubicBezTo>
                    <a:pt x="608" y="1"/>
                    <a:pt x="1" y="596"/>
                    <a:pt x="1" y="1346"/>
                  </a:cubicBezTo>
                  <a:cubicBezTo>
                    <a:pt x="1" y="2084"/>
                    <a:pt x="608" y="2680"/>
                    <a:pt x="1346" y="2680"/>
                  </a:cubicBezTo>
                  <a:cubicBezTo>
                    <a:pt x="2084" y="2680"/>
                    <a:pt x="2680" y="2084"/>
                    <a:pt x="2680" y="1346"/>
                  </a:cubicBezTo>
                  <a:cubicBezTo>
                    <a:pt x="2680" y="596"/>
                    <a:pt x="2084" y="1"/>
                    <a:pt x="134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0" name="Google Shape;560;p11"/>
            <p:cNvSpPr/>
            <p:nvPr/>
          </p:nvSpPr>
          <p:spPr>
            <a:xfrm>
              <a:off x="6550500" y="1299100"/>
              <a:ext cx="67000" cy="67000"/>
            </a:xfrm>
            <a:custGeom>
              <a:avLst/>
              <a:gdLst/>
              <a:ahLst/>
              <a:cxnLst/>
              <a:rect l="l" t="t" r="r" b="b"/>
              <a:pathLst>
                <a:path w="2680" h="2680" extrusionOk="0">
                  <a:moveTo>
                    <a:pt x="1346" y="0"/>
                  </a:moveTo>
                  <a:cubicBezTo>
                    <a:pt x="608" y="0"/>
                    <a:pt x="1" y="596"/>
                    <a:pt x="1" y="1346"/>
                  </a:cubicBezTo>
                  <a:cubicBezTo>
                    <a:pt x="1" y="2084"/>
                    <a:pt x="608" y="2679"/>
                    <a:pt x="1346" y="2679"/>
                  </a:cubicBezTo>
                  <a:cubicBezTo>
                    <a:pt x="2084" y="2679"/>
                    <a:pt x="2680" y="2084"/>
                    <a:pt x="2680" y="1346"/>
                  </a:cubicBezTo>
                  <a:cubicBezTo>
                    <a:pt x="2680" y="596"/>
                    <a:pt x="2084" y="0"/>
                    <a:pt x="134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561" name="Google Shape;561;p11"/>
          <p:cNvSpPr txBox="1">
            <a:spLocks noGrp="1"/>
          </p:cNvSpPr>
          <p:nvPr>
            <p:ph type="title" hasCustomPrompt="1"/>
          </p:nvPr>
        </p:nvSpPr>
        <p:spPr>
          <a:xfrm>
            <a:off x="1712000" y="1814600"/>
            <a:ext cx="8768000" cy="2644400"/>
          </a:xfrm>
          <a:prstGeom prst="rect">
            <a:avLst/>
          </a:prstGeom>
        </p:spPr>
        <p:txBody>
          <a:bodyPr spcFirstLastPara="1" wrap="square" lIns="91425" tIns="91425" rIns="91425" bIns="91425" anchor="ctr" anchorCtr="0">
            <a:noAutofit/>
          </a:bodyPr>
          <a:lstStyle>
            <a:lvl1pPr lvl="0" algn="ctr">
              <a:spcBef>
                <a:spcPts val="0"/>
              </a:spcBef>
              <a:spcAft>
                <a:spcPts val="0"/>
              </a:spcAft>
              <a:buSzPts val="9600"/>
              <a:buNone/>
              <a:defRPr sz="20000"/>
            </a:lvl1pPr>
            <a:lvl2pPr lvl="1" algn="ctr">
              <a:spcBef>
                <a:spcPts val="0"/>
              </a:spcBef>
              <a:spcAft>
                <a:spcPts val="0"/>
              </a:spcAft>
              <a:buSzPts val="9600"/>
              <a:buNone/>
              <a:defRPr sz="12800"/>
            </a:lvl2pPr>
            <a:lvl3pPr lvl="2" algn="ctr">
              <a:spcBef>
                <a:spcPts val="0"/>
              </a:spcBef>
              <a:spcAft>
                <a:spcPts val="0"/>
              </a:spcAft>
              <a:buSzPts val="9600"/>
              <a:buNone/>
              <a:defRPr sz="12800"/>
            </a:lvl3pPr>
            <a:lvl4pPr lvl="3" algn="ctr">
              <a:spcBef>
                <a:spcPts val="0"/>
              </a:spcBef>
              <a:spcAft>
                <a:spcPts val="0"/>
              </a:spcAft>
              <a:buSzPts val="9600"/>
              <a:buNone/>
              <a:defRPr sz="12800"/>
            </a:lvl4pPr>
            <a:lvl5pPr lvl="4" algn="ctr">
              <a:spcBef>
                <a:spcPts val="0"/>
              </a:spcBef>
              <a:spcAft>
                <a:spcPts val="0"/>
              </a:spcAft>
              <a:buSzPts val="9600"/>
              <a:buNone/>
              <a:defRPr sz="12800"/>
            </a:lvl5pPr>
            <a:lvl6pPr lvl="5" algn="ctr">
              <a:spcBef>
                <a:spcPts val="0"/>
              </a:spcBef>
              <a:spcAft>
                <a:spcPts val="0"/>
              </a:spcAft>
              <a:buSzPts val="9600"/>
              <a:buNone/>
              <a:defRPr sz="12800"/>
            </a:lvl6pPr>
            <a:lvl7pPr lvl="6" algn="ctr">
              <a:spcBef>
                <a:spcPts val="0"/>
              </a:spcBef>
              <a:spcAft>
                <a:spcPts val="0"/>
              </a:spcAft>
              <a:buSzPts val="9600"/>
              <a:buNone/>
              <a:defRPr sz="12800"/>
            </a:lvl7pPr>
            <a:lvl8pPr lvl="7" algn="ctr">
              <a:spcBef>
                <a:spcPts val="0"/>
              </a:spcBef>
              <a:spcAft>
                <a:spcPts val="0"/>
              </a:spcAft>
              <a:buSzPts val="9600"/>
              <a:buNone/>
              <a:defRPr sz="12800"/>
            </a:lvl8pPr>
            <a:lvl9pPr lvl="8" algn="ctr">
              <a:spcBef>
                <a:spcPts val="0"/>
              </a:spcBef>
              <a:spcAft>
                <a:spcPts val="0"/>
              </a:spcAft>
              <a:buSzPts val="9600"/>
              <a:buNone/>
              <a:defRPr sz="12800"/>
            </a:lvl9pPr>
          </a:lstStyle>
          <a:p>
            <a:r>
              <a:t>xx%</a:t>
            </a:r>
          </a:p>
        </p:txBody>
      </p:sp>
      <p:sp>
        <p:nvSpPr>
          <p:cNvPr id="562" name="Google Shape;562;p11"/>
          <p:cNvSpPr txBox="1">
            <a:spLocks noGrp="1"/>
          </p:cNvSpPr>
          <p:nvPr>
            <p:ph type="subTitle" idx="1"/>
          </p:nvPr>
        </p:nvSpPr>
        <p:spPr>
          <a:xfrm>
            <a:off x="1712000" y="4459000"/>
            <a:ext cx="8768000" cy="584400"/>
          </a:xfrm>
          <a:prstGeom prst="rect">
            <a:avLst/>
          </a:prstGeom>
          <a:ln>
            <a:noFill/>
          </a:ln>
        </p:spPr>
        <p:txBody>
          <a:bodyPr spcFirstLastPara="1" wrap="square" lIns="91425" tIns="91425" rIns="91425" bIns="91425" anchor="ctr" anchorCtr="0">
            <a:noAutofit/>
          </a:bodyPr>
          <a:lstStyle>
            <a:lvl1pPr lvl="0" algn="ctr" rtl="0">
              <a:lnSpc>
                <a:spcPct val="150000"/>
              </a:lnSpc>
              <a:spcBef>
                <a:spcPts val="0"/>
              </a:spcBef>
              <a:spcAft>
                <a:spcPts val="0"/>
              </a:spcAft>
              <a:buSzPts val="1600"/>
              <a:buNone/>
              <a:defRPr sz="2133"/>
            </a:lvl1pPr>
            <a:lvl2pPr lvl="1" algn="ctr" rtl="0">
              <a:lnSpc>
                <a:spcPct val="150000"/>
              </a:lnSpc>
              <a:spcBef>
                <a:spcPts val="0"/>
              </a:spcBef>
              <a:spcAft>
                <a:spcPts val="0"/>
              </a:spcAft>
              <a:buSzPts val="1600"/>
              <a:buNone/>
              <a:defRPr sz="2133"/>
            </a:lvl2pPr>
            <a:lvl3pPr lvl="2" algn="ctr" rtl="0">
              <a:lnSpc>
                <a:spcPct val="150000"/>
              </a:lnSpc>
              <a:spcBef>
                <a:spcPts val="0"/>
              </a:spcBef>
              <a:spcAft>
                <a:spcPts val="0"/>
              </a:spcAft>
              <a:buSzPts val="1600"/>
              <a:buNone/>
              <a:defRPr sz="2133"/>
            </a:lvl3pPr>
            <a:lvl4pPr lvl="3" algn="ctr" rtl="0">
              <a:lnSpc>
                <a:spcPct val="150000"/>
              </a:lnSpc>
              <a:spcBef>
                <a:spcPts val="0"/>
              </a:spcBef>
              <a:spcAft>
                <a:spcPts val="0"/>
              </a:spcAft>
              <a:buSzPts val="1600"/>
              <a:buNone/>
              <a:defRPr sz="2133"/>
            </a:lvl4pPr>
            <a:lvl5pPr lvl="4" algn="ctr" rtl="0">
              <a:lnSpc>
                <a:spcPct val="150000"/>
              </a:lnSpc>
              <a:spcBef>
                <a:spcPts val="0"/>
              </a:spcBef>
              <a:spcAft>
                <a:spcPts val="0"/>
              </a:spcAft>
              <a:buSzPts val="1600"/>
              <a:buNone/>
              <a:defRPr sz="2133"/>
            </a:lvl5pPr>
            <a:lvl6pPr lvl="5" algn="ctr" rtl="0">
              <a:lnSpc>
                <a:spcPct val="150000"/>
              </a:lnSpc>
              <a:spcBef>
                <a:spcPts val="0"/>
              </a:spcBef>
              <a:spcAft>
                <a:spcPts val="0"/>
              </a:spcAft>
              <a:buSzPts val="1600"/>
              <a:buNone/>
              <a:defRPr sz="2133"/>
            </a:lvl6pPr>
            <a:lvl7pPr lvl="6" algn="ctr" rtl="0">
              <a:lnSpc>
                <a:spcPct val="150000"/>
              </a:lnSpc>
              <a:spcBef>
                <a:spcPts val="0"/>
              </a:spcBef>
              <a:spcAft>
                <a:spcPts val="0"/>
              </a:spcAft>
              <a:buSzPts val="1600"/>
              <a:buNone/>
              <a:defRPr sz="2133"/>
            </a:lvl7pPr>
            <a:lvl8pPr lvl="7" algn="ctr" rtl="0">
              <a:lnSpc>
                <a:spcPct val="150000"/>
              </a:lnSpc>
              <a:spcBef>
                <a:spcPts val="0"/>
              </a:spcBef>
              <a:spcAft>
                <a:spcPts val="0"/>
              </a:spcAft>
              <a:buSzPts val="1600"/>
              <a:buNone/>
              <a:defRPr sz="2133"/>
            </a:lvl8pPr>
            <a:lvl9pPr lvl="8" algn="ctr" rtl="0">
              <a:lnSpc>
                <a:spcPct val="150000"/>
              </a:lnSpc>
              <a:spcBef>
                <a:spcPts val="0"/>
              </a:spcBef>
              <a:spcAft>
                <a:spcPts val="0"/>
              </a:spcAft>
              <a:buSzPts val="1600"/>
              <a:buNone/>
              <a:defRPr sz="2133"/>
            </a:lvl9pPr>
          </a:lstStyle>
          <a:p>
            <a:endParaRPr/>
          </a:p>
        </p:txBody>
      </p:sp>
      <p:sp>
        <p:nvSpPr>
          <p:cNvPr id="563" name="Google Shape;563;p11"/>
          <p:cNvSpPr/>
          <p:nvPr/>
        </p:nvSpPr>
        <p:spPr>
          <a:xfrm>
            <a:off x="-206965" y="-131733"/>
            <a:ext cx="3071767" cy="5098833"/>
          </a:xfrm>
          <a:custGeom>
            <a:avLst/>
            <a:gdLst/>
            <a:ahLst/>
            <a:cxnLst/>
            <a:rect l="l" t="t" r="r" b="b"/>
            <a:pathLst>
              <a:path w="92153" h="152965" extrusionOk="0">
                <a:moveTo>
                  <a:pt x="92005" y="0"/>
                </a:moveTo>
                <a:cubicBezTo>
                  <a:pt x="93188" y="11841"/>
                  <a:pt x="82900" y="25373"/>
                  <a:pt x="71685" y="29352"/>
                </a:cubicBezTo>
                <a:cubicBezTo>
                  <a:pt x="51622" y="36470"/>
                  <a:pt x="20441" y="26955"/>
                  <a:pt x="9878" y="45438"/>
                </a:cubicBezTo>
                <a:cubicBezTo>
                  <a:pt x="1454" y="60178"/>
                  <a:pt x="13577" y="79209"/>
                  <a:pt x="16369" y="95956"/>
                </a:cubicBezTo>
                <a:cubicBezTo>
                  <a:pt x="18961" y="111502"/>
                  <a:pt x="15231" y="128426"/>
                  <a:pt x="8185" y="142523"/>
                </a:cubicBezTo>
                <a:cubicBezTo>
                  <a:pt x="6208" y="146479"/>
                  <a:pt x="4291" y="151893"/>
                  <a:pt x="0" y="152965"/>
                </a:cubicBezTo>
              </a:path>
            </a:pathLst>
          </a:custGeom>
          <a:noFill/>
          <a:ln w="9525" cap="flat" cmpd="sng">
            <a:solidFill>
              <a:schemeClr val="accent3"/>
            </a:solidFill>
            <a:prstDash val="dash"/>
            <a:round/>
            <a:headEnd type="none" w="med" len="med"/>
            <a:tailEnd type="none" w="med" len="med"/>
          </a:ln>
        </p:spPr>
      </p:sp>
      <p:sp>
        <p:nvSpPr>
          <p:cNvPr id="564" name="Google Shape;564;p11"/>
          <p:cNvSpPr/>
          <p:nvPr/>
        </p:nvSpPr>
        <p:spPr>
          <a:xfrm>
            <a:off x="9689196" y="-529365"/>
            <a:ext cx="2729433" cy="4988367"/>
          </a:xfrm>
          <a:custGeom>
            <a:avLst/>
            <a:gdLst/>
            <a:ahLst/>
            <a:cxnLst/>
            <a:rect l="l" t="t" r="r" b="b"/>
            <a:pathLst>
              <a:path w="81883" h="149651" extrusionOk="0">
                <a:moveTo>
                  <a:pt x="38" y="0"/>
                </a:moveTo>
                <a:cubicBezTo>
                  <a:pt x="38" y="8930"/>
                  <a:pt x="-573" y="19610"/>
                  <a:pt x="5401" y="26247"/>
                </a:cubicBezTo>
                <a:cubicBezTo>
                  <a:pt x="13920" y="35712"/>
                  <a:pt x="27813" y="42590"/>
                  <a:pt x="30518" y="55034"/>
                </a:cubicBezTo>
                <a:cubicBezTo>
                  <a:pt x="35715" y="78941"/>
                  <a:pt x="19022" y="105995"/>
                  <a:pt x="28825" y="128411"/>
                </a:cubicBezTo>
                <a:cubicBezTo>
                  <a:pt x="36241" y="145369"/>
                  <a:pt x="67431" y="156343"/>
                  <a:pt x="81883" y="144780"/>
                </a:cubicBezTo>
              </a:path>
            </a:pathLst>
          </a:custGeom>
          <a:noFill/>
          <a:ln w="9525" cap="flat" cmpd="sng">
            <a:solidFill>
              <a:schemeClr val="accent3"/>
            </a:solidFill>
            <a:prstDash val="dash"/>
            <a:round/>
            <a:headEnd type="none" w="med" len="med"/>
            <a:tailEnd type="none" w="med" len="med"/>
          </a:ln>
        </p:spPr>
      </p:sp>
      <p:grpSp>
        <p:nvGrpSpPr>
          <p:cNvPr id="565" name="Google Shape;565;p11"/>
          <p:cNvGrpSpPr/>
          <p:nvPr/>
        </p:nvGrpSpPr>
        <p:grpSpPr>
          <a:xfrm>
            <a:off x="9034058" y="2686689"/>
            <a:ext cx="3037804" cy="4046000"/>
            <a:chOff x="8005125" y="2953850"/>
            <a:chExt cx="1620450" cy="2158250"/>
          </a:xfrm>
        </p:grpSpPr>
        <p:sp>
          <p:nvSpPr>
            <p:cNvPr id="566" name="Google Shape;566;p11"/>
            <p:cNvSpPr/>
            <p:nvPr/>
          </p:nvSpPr>
          <p:spPr>
            <a:xfrm>
              <a:off x="9117550" y="4466325"/>
              <a:ext cx="479925" cy="298100"/>
            </a:xfrm>
            <a:custGeom>
              <a:avLst/>
              <a:gdLst/>
              <a:ahLst/>
              <a:cxnLst/>
              <a:rect l="l" t="t" r="r" b="b"/>
              <a:pathLst>
                <a:path w="19197" h="11924" extrusionOk="0">
                  <a:moveTo>
                    <a:pt x="17695" y="10609"/>
                  </a:moveTo>
                  <a:lnTo>
                    <a:pt x="17695" y="10609"/>
                  </a:lnTo>
                  <a:cubicBezTo>
                    <a:pt x="17414" y="10280"/>
                    <a:pt x="17227" y="9953"/>
                    <a:pt x="16993" y="9622"/>
                  </a:cubicBezTo>
                  <a:cubicBezTo>
                    <a:pt x="16993" y="9622"/>
                    <a:pt x="16944" y="9574"/>
                    <a:pt x="16944" y="9529"/>
                  </a:cubicBezTo>
                  <a:cubicBezTo>
                    <a:pt x="16944" y="9482"/>
                    <a:pt x="16944" y="9388"/>
                    <a:pt x="16898" y="9341"/>
                  </a:cubicBezTo>
                  <a:cubicBezTo>
                    <a:pt x="16524" y="8778"/>
                    <a:pt x="15913" y="8497"/>
                    <a:pt x="15397" y="8169"/>
                  </a:cubicBezTo>
                  <a:cubicBezTo>
                    <a:pt x="14833" y="7885"/>
                    <a:pt x="14272" y="7605"/>
                    <a:pt x="13755" y="7371"/>
                  </a:cubicBezTo>
                  <a:cubicBezTo>
                    <a:pt x="12581" y="6807"/>
                    <a:pt x="11408" y="6339"/>
                    <a:pt x="10186" y="5870"/>
                  </a:cubicBezTo>
                  <a:cubicBezTo>
                    <a:pt x="7793" y="4978"/>
                    <a:pt x="5305" y="4273"/>
                    <a:pt x="2817" y="3711"/>
                  </a:cubicBezTo>
                  <a:cubicBezTo>
                    <a:pt x="2113" y="3569"/>
                    <a:pt x="1410" y="3476"/>
                    <a:pt x="705" y="3334"/>
                  </a:cubicBezTo>
                  <a:cubicBezTo>
                    <a:pt x="469" y="3289"/>
                    <a:pt x="235" y="3289"/>
                    <a:pt x="0" y="3241"/>
                  </a:cubicBezTo>
                  <a:cubicBezTo>
                    <a:pt x="2863" y="2582"/>
                    <a:pt x="5586" y="1551"/>
                    <a:pt x="8073" y="1"/>
                  </a:cubicBezTo>
                  <a:cubicBezTo>
                    <a:pt x="8308" y="330"/>
                    <a:pt x="8776" y="564"/>
                    <a:pt x="9106" y="751"/>
                  </a:cubicBezTo>
                  <a:cubicBezTo>
                    <a:pt x="9481" y="1035"/>
                    <a:pt x="9903" y="1269"/>
                    <a:pt x="10325" y="1503"/>
                  </a:cubicBezTo>
                  <a:cubicBezTo>
                    <a:pt x="11124" y="2018"/>
                    <a:pt x="11968" y="2488"/>
                    <a:pt x="12813" y="2958"/>
                  </a:cubicBezTo>
                  <a:cubicBezTo>
                    <a:pt x="13658" y="3427"/>
                    <a:pt x="14502" y="3897"/>
                    <a:pt x="15347" y="4366"/>
                  </a:cubicBezTo>
                  <a:cubicBezTo>
                    <a:pt x="16099" y="4789"/>
                    <a:pt x="16942" y="5117"/>
                    <a:pt x="17694" y="5540"/>
                  </a:cubicBezTo>
                  <a:cubicBezTo>
                    <a:pt x="18071" y="5727"/>
                    <a:pt x="18398" y="5916"/>
                    <a:pt x="18680" y="6150"/>
                  </a:cubicBezTo>
                  <a:cubicBezTo>
                    <a:pt x="18774" y="6243"/>
                    <a:pt x="18868" y="6339"/>
                    <a:pt x="18961" y="6432"/>
                  </a:cubicBezTo>
                  <a:cubicBezTo>
                    <a:pt x="18961" y="6574"/>
                    <a:pt x="19008" y="6715"/>
                    <a:pt x="19008" y="6854"/>
                  </a:cubicBezTo>
                  <a:cubicBezTo>
                    <a:pt x="19055" y="7183"/>
                    <a:pt x="19055" y="7463"/>
                    <a:pt x="19103" y="7793"/>
                  </a:cubicBezTo>
                  <a:cubicBezTo>
                    <a:pt x="19148" y="8404"/>
                    <a:pt x="19196" y="9013"/>
                    <a:pt x="19196" y="9577"/>
                  </a:cubicBezTo>
                  <a:cubicBezTo>
                    <a:pt x="19196" y="10188"/>
                    <a:pt x="19196" y="10797"/>
                    <a:pt x="19148" y="11406"/>
                  </a:cubicBezTo>
                  <a:cubicBezTo>
                    <a:pt x="19148" y="11549"/>
                    <a:pt x="19148" y="11782"/>
                    <a:pt x="19056" y="11924"/>
                  </a:cubicBezTo>
                  <a:cubicBezTo>
                    <a:pt x="18915" y="11782"/>
                    <a:pt x="18726" y="11689"/>
                    <a:pt x="18585" y="11547"/>
                  </a:cubicBezTo>
                  <a:cubicBezTo>
                    <a:pt x="18259" y="11219"/>
                    <a:pt x="17978" y="10936"/>
                    <a:pt x="17695" y="10609"/>
                  </a:cubicBezTo>
                  <a:close/>
                </a:path>
              </a:pathLst>
            </a:custGeom>
            <a:solidFill>
              <a:srgbClr val="ECB8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7" name="Google Shape;567;p11"/>
            <p:cNvSpPr/>
            <p:nvPr/>
          </p:nvSpPr>
          <p:spPr>
            <a:xfrm>
              <a:off x="9117550" y="4466300"/>
              <a:ext cx="479925" cy="298100"/>
            </a:xfrm>
            <a:custGeom>
              <a:avLst/>
              <a:gdLst/>
              <a:ahLst/>
              <a:cxnLst/>
              <a:rect l="l" t="t" r="r" b="b"/>
              <a:pathLst>
                <a:path w="19197" h="11924" extrusionOk="0">
                  <a:moveTo>
                    <a:pt x="2535" y="3664"/>
                  </a:moveTo>
                  <a:cubicBezTo>
                    <a:pt x="1925" y="3523"/>
                    <a:pt x="1314" y="3428"/>
                    <a:pt x="705" y="3334"/>
                  </a:cubicBezTo>
                  <a:cubicBezTo>
                    <a:pt x="469" y="3289"/>
                    <a:pt x="235" y="3289"/>
                    <a:pt x="0" y="3240"/>
                  </a:cubicBezTo>
                  <a:cubicBezTo>
                    <a:pt x="2863" y="2582"/>
                    <a:pt x="5586" y="1551"/>
                    <a:pt x="8073" y="1"/>
                  </a:cubicBezTo>
                  <a:cubicBezTo>
                    <a:pt x="8308" y="330"/>
                    <a:pt x="8776" y="564"/>
                    <a:pt x="9106" y="751"/>
                  </a:cubicBezTo>
                  <a:cubicBezTo>
                    <a:pt x="9481" y="1034"/>
                    <a:pt x="9903" y="1268"/>
                    <a:pt x="10325" y="1503"/>
                  </a:cubicBezTo>
                  <a:cubicBezTo>
                    <a:pt x="11124" y="2018"/>
                    <a:pt x="11968" y="2487"/>
                    <a:pt x="12813" y="2958"/>
                  </a:cubicBezTo>
                  <a:cubicBezTo>
                    <a:pt x="13658" y="3427"/>
                    <a:pt x="14502" y="3895"/>
                    <a:pt x="15347" y="4365"/>
                  </a:cubicBezTo>
                  <a:cubicBezTo>
                    <a:pt x="16099" y="4789"/>
                    <a:pt x="16942" y="5116"/>
                    <a:pt x="17694" y="5540"/>
                  </a:cubicBezTo>
                  <a:cubicBezTo>
                    <a:pt x="18071" y="5726"/>
                    <a:pt x="18398" y="5914"/>
                    <a:pt x="18680" y="6150"/>
                  </a:cubicBezTo>
                  <a:cubicBezTo>
                    <a:pt x="18774" y="6243"/>
                    <a:pt x="18868" y="6339"/>
                    <a:pt x="18961" y="6432"/>
                  </a:cubicBezTo>
                  <a:cubicBezTo>
                    <a:pt x="18961" y="6573"/>
                    <a:pt x="19008" y="6714"/>
                    <a:pt x="19008" y="6854"/>
                  </a:cubicBezTo>
                  <a:cubicBezTo>
                    <a:pt x="19055" y="7183"/>
                    <a:pt x="19055" y="7463"/>
                    <a:pt x="19103" y="7792"/>
                  </a:cubicBezTo>
                  <a:cubicBezTo>
                    <a:pt x="19148" y="8404"/>
                    <a:pt x="19196" y="9012"/>
                    <a:pt x="19196" y="9575"/>
                  </a:cubicBezTo>
                  <a:cubicBezTo>
                    <a:pt x="19196" y="10187"/>
                    <a:pt x="19196" y="10796"/>
                    <a:pt x="19148" y="11406"/>
                  </a:cubicBezTo>
                  <a:cubicBezTo>
                    <a:pt x="19148" y="11548"/>
                    <a:pt x="19148" y="11782"/>
                    <a:pt x="19056" y="11924"/>
                  </a:cubicBezTo>
                  <a:cubicBezTo>
                    <a:pt x="18915" y="11782"/>
                    <a:pt x="18774" y="11689"/>
                    <a:pt x="18632" y="11547"/>
                  </a:cubicBezTo>
                  <a:cubicBezTo>
                    <a:pt x="17694" y="8872"/>
                    <a:pt x="15910" y="5211"/>
                    <a:pt x="12860" y="4224"/>
                  </a:cubicBezTo>
                  <a:cubicBezTo>
                    <a:pt x="9668" y="3146"/>
                    <a:pt x="5257" y="3382"/>
                    <a:pt x="2535" y="3664"/>
                  </a:cubicBezTo>
                  <a:close/>
                </a:path>
              </a:pathLst>
            </a:custGeom>
            <a:solidFill>
              <a:srgbClr val="3F2210">
                <a:alpha val="16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8" name="Google Shape;568;p11"/>
            <p:cNvSpPr/>
            <p:nvPr/>
          </p:nvSpPr>
          <p:spPr>
            <a:xfrm>
              <a:off x="8728000" y="4557875"/>
              <a:ext cx="217050" cy="373200"/>
            </a:xfrm>
            <a:custGeom>
              <a:avLst/>
              <a:gdLst/>
              <a:ahLst/>
              <a:cxnLst/>
              <a:rect l="l" t="t" r="r" b="b"/>
              <a:pathLst>
                <a:path w="8682" h="14928" extrusionOk="0">
                  <a:moveTo>
                    <a:pt x="8589" y="609"/>
                  </a:moveTo>
                  <a:lnTo>
                    <a:pt x="8589" y="609"/>
                  </a:lnTo>
                  <a:cubicBezTo>
                    <a:pt x="8401" y="940"/>
                    <a:pt x="8261" y="1268"/>
                    <a:pt x="8073" y="1595"/>
                  </a:cubicBezTo>
                  <a:cubicBezTo>
                    <a:pt x="7743" y="2251"/>
                    <a:pt x="7461" y="2864"/>
                    <a:pt x="7134" y="3521"/>
                  </a:cubicBezTo>
                  <a:cubicBezTo>
                    <a:pt x="6524" y="4741"/>
                    <a:pt x="5961" y="6008"/>
                    <a:pt x="5350" y="7275"/>
                  </a:cubicBezTo>
                  <a:cubicBezTo>
                    <a:pt x="4505" y="9200"/>
                    <a:pt x="3613" y="11078"/>
                    <a:pt x="2675" y="12954"/>
                  </a:cubicBezTo>
                  <a:cubicBezTo>
                    <a:pt x="2439" y="13379"/>
                    <a:pt x="2205" y="13847"/>
                    <a:pt x="1971" y="14316"/>
                  </a:cubicBezTo>
                  <a:cubicBezTo>
                    <a:pt x="1877" y="14504"/>
                    <a:pt x="1783" y="14691"/>
                    <a:pt x="1689" y="14831"/>
                  </a:cubicBezTo>
                  <a:cubicBezTo>
                    <a:pt x="1641" y="14879"/>
                    <a:pt x="1641" y="14927"/>
                    <a:pt x="1641" y="14927"/>
                  </a:cubicBezTo>
                  <a:cubicBezTo>
                    <a:pt x="1454" y="14457"/>
                    <a:pt x="1267" y="13987"/>
                    <a:pt x="1079" y="13565"/>
                  </a:cubicBezTo>
                  <a:cubicBezTo>
                    <a:pt x="891" y="13191"/>
                    <a:pt x="703" y="12815"/>
                    <a:pt x="516" y="12440"/>
                  </a:cubicBezTo>
                  <a:cubicBezTo>
                    <a:pt x="421" y="12298"/>
                    <a:pt x="281" y="12111"/>
                    <a:pt x="187" y="11923"/>
                  </a:cubicBezTo>
                  <a:cubicBezTo>
                    <a:pt x="140" y="11876"/>
                    <a:pt x="47" y="11735"/>
                    <a:pt x="0" y="11688"/>
                  </a:cubicBezTo>
                  <a:cubicBezTo>
                    <a:pt x="423" y="11404"/>
                    <a:pt x="798" y="11077"/>
                    <a:pt x="986" y="10562"/>
                  </a:cubicBezTo>
                  <a:cubicBezTo>
                    <a:pt x="1222" y="9904"/>
                    <a:pt x="939" y="9247"/>
                    <a:pt x="375" y="8872"/>
                  </a:cubicBezTo>
                  <a:cubicBezTo>
                    <a:pt x="329" y="8825"/>
                    <a:pt x="282" y="8779"/>
                    <a:pt x="187" y="8732"/>
                  </a:cubicBezTo>
                  <a:cubicBezTo>
                    <a:pt x="469" y="7558"/>
                    <a:pt x="751" y="6338"/>
                    <a:pt x="938" y="5117"/>
                  </a:cubicBezTo>
                  <a:cubicBezTo>
                    <a:pt x="984" y="5071"/>
                    <a:pt x="984" y="4976"/>
                    <a:pt x="984" y="4929"/>
                  </a:cubicBezTo>
                  <a:cubicBezTo>
                    <a:pt x="1173" y="4036"/>
                    <a:pt x="1314" y="3099"/>
                    <a:pt x="1409" y="2206"/>
                  </a:cubicBezTo>
                  <a:cubicBezTo>
                    <a:pt x="1455" y="2065"/>
                    <a:pt x="1455" y="1924"/>
                    <a:pt x="1455" y="1737"/>
                  </a:cubicBezTo>
                  <a:cubicBezTo>
                    <a:pt x="1502" y="1455"/>
                    <a:pt x="1502" y="1127"/>
                    <a:pt x="1502" y="845"/>
                  </a:cubicBezTo>
                  <a:cubicBezTo>
                    <a:pt x="1549" y="562"/>
                    <a:pt x="1502" y="282"/>
                    <a:pt x="1455" y="1"/>
                  </a:cubicBezTo>
                  <a:cubicBezTo>
                    <a:pt x="2207" y="141"/>
                    <a:pt x="2911" y="236"/>
                    <a:pt x="3661" y="282"/>
                  </a:cubicBezTo>
                  <a:cubicBezTo>
                    <a:pt x="5304" y="423"/>
                    <a:pt x="6993" y="470"/>
                    <a:pt x="8682" y="423"/>
                  </a:cubicBezTo>
                  <a:cubicBezTo>
                    <a:pt x="8635" y="469"/>
                    <a:pt x="8589" y="562"/>
                    <a:pt x="8589" y="609"/>
                  </a:cubicBezTo>
                  <a:close/>
                </a:path>
              </a:pathLst>
            </a:custGeom>
            <a:solidFill>
              <a:srgbClr val="ECB8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9" name="Google Shape;569;p11"/>
            <p:cNvSpPr/>
            <p:nvPr/>
          </p:nvSpPr>
          <p:spPr>
            <a:xfrm>
              <a:off x="8739700" y="4567300"/>
              <a:ext cx="205350" cy="363775"/>
            </a:xfrm>
            <a:custGeom>
              <a:avLst/>
              <a:gdLst/>
              <a:ahLst/>
              <a:cxnLst/>
              <a:rect l="l" t="t" r="r" b="b"/>
              <a:pathLst>
                <a:path w="8214" h="14551" extrusionOk="0">
                  <a:moveTo>
                    <a:pt x="8121" y="232"/>
                  </a:moveTo>
                  <a:lnTo>
                    <a:pt x="8121" y="232"/>
                  </a:lnTo>
                  <a:cubicBezTo>
                    <a:pt x="7933" y="563"/>
                    <a:pt x="7793" y="891"/>
                    <a:pt x="7605" y="1218"/>
                  </a:cubicBezTo>
                  <a:cubicBezTo>
                    <a:pt x="7275" y="1874"/>
                    <a:pt x="6993" y="2487"/>
                    <a:pt x="6666" y="3144"/>
                  </a:cubicBezTo>
                  <a:cubicBezTo>
                    <a:pt x="6056" y="4364"/>
                    <a:pt x="5493" y="5631"/>
                    <a:pt x="4882" y="6898"/>
                  </a:cubicBezTo>
                  <a:cubicBezTo>
                    <a:pt x="4037" y="8823"/>
                    <a:pt x="3145" y="10701"/>
                    <a:pt x="2207" y="12577"/>
                  </a:cubicBezTo>
                  <a:cubicBezTo>
                    <a:pt x="1971" y="13002"/>
                    <a:pt x="1737" y="13470"/>
                    <a:pt x="1503" y="13939"/>
                  </a:cubicBezTo>
                  <a:cubicBezTo>
                    <a:pt x="1409" y="14127"/>
                    <a:pt x="1315" y="14314"/>
                    <a:pt x="1221" y="14454"/>
                  </a:cubicBezTo>
                  <a:cubicBezTo>
                    <a:pt x="1173" y="14502"/>
                    <a:pt x="1173" y="14550"/>
                    <a:pt x="1173" y="14550"/>
                  </a:cubicBezTo>
                  <a:cubicBezTo>
                    <a:pt x="986" y="14080"/>
                    <a:pt x="799" y="13610"/>
                    <a:pt x="611" y="13188"/>
                  </a:cubicBezTo>
                  <a:cubicBezTo>
                    <a:pt x="423" y="12814"/>
                    <a:pt x="235" y="12438"/>
                    <a:pt x="48" y="12063"/>
                  </a:cubicBezTo>
                  <a:lnTo>
                    <a:pt x="1" y="12016"/>
                  </a:lnTo>
                  <a:cubicBezTo>
                    <a:pt x="4036" y="8590"/>
                    <a:pt x="4414" y="3144"/>
                    <a:pt x="4224" y="0"/>
                  </a:cubicBezTo>
                  <a:cubicBezTo>
                    <a:pt x="5539" y="94"/>
                    <a:pt x="6853" y="94"/>
                    <a:pt x="8214" y="46"/>
                  </a:cubicBezTo>
                  <a:cubicBezTo>
                    <a:pt x="8167" y="92"/>
                    <a:pt x="8121" y="185"/>
                    <a:pt x="8121" y="232"/>
                  </a:cubicBezTo>
                  <a:close/>
                </a:path>
              </a:pathLst>
            </a:custGeom>
            <a:solidFill>
              <a:srgbClr val="3F2210">
                <a:alpha val="16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0" name="Google Shape;570;p11"/>
            <p:cNvSpPr/>
            <p:nvPr/>
          </p:nvSpPr>
          <p:spPr>
            <a:xfrm>
              <a:off x="8034600" y="4797075"/>
              <a:ext cx="738100" cy="288850"/>
            </a:xfrm>
            <a:custGeom>
              <a:avLst/>
              <a:gdLst/>
              <a:ahLst/>
              <a:cxnLst/>
              <a:rect l="l" t="t" r="r" b="b"/>
              <a:pathLst>
                <a:path w="29524" h="11554" extrusionOk="0">
                  <a:moveTo>
                    <a:pt x="29097" y="9771"/>
                  </a:moveTo>
                  <a:lnTo>
                    <a:pt x="29097" y="9771"/>
                  </a:lnTo>
                  <a:cubicBezTo>
                    <a:pt x="28720" y="9723"/>
                    <a:pt x="28346" y="9771"/>
                    <a:pt x="28018" y="9911"/>
                  </a:cubicBezTo>
                  <a:cubicBezTo>
                    <a:pt x="27688" y="10006"/>
                    <a:pt x="27408" y="10147"/>
                    <a:pt x="27080" y="10194"/>
                  </a:cubicBezTo>
                  <a:cubicBezTo>
                    <a:pt x="26797" y="10194"/>
                    <a:pt x="26609" y="10099"/>
                    <a:pt x="26375" y="9958"/>
                  </a:cubicBezTo>
                  <a:lnTo>
                    <a:pt x="26375" y="9958"/>
                  </a:lnTo>
                  <a:cubicBezTo>
                    <a:pt x="26046" y="9817"/>
                    <a:pt x="25718" y="9724"/>
                    <a:pt x="25343" y="9772"/>
                  </a:cubicBezTo>
                  <a:cubicBezTo>
                    <a:pt x="25108" y="9817"/>
                    <a:pt x="24920" y="9912"/>
                    <a:pt x="24733" y="10052"/>
                  </a:cubicBezTo>
                  <a:cubicBezTo>
                    <a:pt x="24498" y="10194"/>
                    <a:pt x="24358" y="10382"/>
                    <a:pt x="24170" y="10570"/>
                  </a:cubicBezTo>
                  <a:cubicBezTo>
                    <a:pt x="23981" y="10709"/>
                    <a:pt x="23935" y="10805"/>
                    <a:pt x="23748" y="10898"/>
                  </a:cubicBezTo>
                  <a:lnTo>
                    <a:pt x="23701" y="10898"/>
                  </a:lnTo>
                  <a:lnTo>
                    <a:pt x="23701" y="10898"/>
                  </a:lnTo>
                  <a:lnTo>
                    <a:pt x="23654" y="10944"/>
                  </a:lnTo>
                  <a:lnTo>
                    <a:pt x="23607" y="10944"/>
                  </a:lnTo>
                  <a:cubicBezTo>
                    <a:pt x="23607" y="10944"/>
                    <a:pt x="23466" y="10898"/>
                    <a:pt x="23513" y="10944"/>
                  </a:cubicBezTo>
                  <a:cubicBezTo>
                    <a:pt x="23418" y="10898"/>
                    <a:pt x="23371" y="10898"/>
                    <a:pt x="23278" y="10851"/>
                  </a:cubicBezTo>
                  <a:cubicBezTo>
                    <a:pt x="23183" y="10805"/>
                    <a:pt x="22903" y="10663"/>
                    <a:pt x="22761" y="10570"/>
                  </a:cubicBezTo>
                  <a:cubicBezTo>
                    <a:pt x="22479" y="10428"/>
                    <a:pt x="22199" y="10286"/>
                    <a:pt x="21870" y="10286"/>
                  </a:cubicBezTo>
                  <a:cubicBezTo>
                    <a:pt x="21213" y="10239"/>
                    <a:pt x="20791" y="10614"/>
                    <a:pt x="20320" y="10944"/>
                  </a:cubicBezTo>
                  <a:cubicBezTo>
                    <a:pt x="20132" y="11086"/>
                    <a:pt x="19993" y="11178"/>
                    <a:pt x="19758" y="11132"/>
                  </a:cubicBezTo>
                  <a:cubicBezTo>
                    <a:pt x="19475" y="11086"/>
                    <a:pt x="19195" y="10944"/>
                    <a:pt x="18912" y="10805"/>
                  </a:cubicBezTo>
                  <a:cubicBezTo>
                    <a:pt x="18256" y="10521"/>
                    <a:pt x="17552" y="10428"/>
                    <a:pt x="16847" y="10570"/>
                  </a:cubicBezTo>
                  <a:cubicBezTo>
                    <a:pt x="16425" y="10709"/>
                    <a:pt x="15862" y="10944"/>
                    <a:pt x="15535" y="11320"/>
                  </a:cubicBezTo>
                  <a:cubicBezTo>
                    <a:pt x="15439" y="11226"/>
                    <a:pt x="15393" y="11085"/>
                    <a:pt x="15300" y="11038"/>
                  </a:cubicBezTo>
                  <a:cubicBezTo>
                    <a:pt x="15158" y="10896"/>
                    <a:pt x="14971" y="10804"/>
                    <a:pt x="14831" y="10708"/>
                  </a:cubicBezTo>
                  <a:cubicBezTo>
                    <a:pt x="14501" y="10569"/>
                    <a:pt x="14126" y="10473"/>
                    <a:pt x="13751" y="10426"/>
                  </a:cubicBezTo>
                  <a:cubicBezTo>
                    <a:pt x="13094" y="10380"/>
                    <a:pt x="12437" y="10569"/>
                    <a:pt x="11827" y="10850"/>
                  </a:cubicBezTo>
                  <a:cubicBezTo>
                    <a:pt x="11685" y="10896"/>
                    <a:pt x="11593" y="10991"/>
                    <a:pt x="11452" y="10991"/>
                  </a:cubicBezTo>
                  <a:lnTo>
                    <a:pt x="11310" y="10991"/>
                  </a:lnTo>
                  <a:cubicBezTo>
                    <a:pt x="11217" y="10991"/>
                    <a:pt x="11263" y="11038"/>
                    <a:pt x="11170" y="10991"/>
                  </a:cubicBezTo>
                  <a:cubicBezTo>
                    <a:pt x="10934" y="10943"/>
                    <a:pt x="10748" y="10803"/>
                    <a:pt x="10514" y="10661"/>
                  </a:cubicBezTo>
                  <a:cubicBezTo>
                    <a:pt x="9951" y="10379"/>
                    <a:pt x="9386" y="10097"/>
                    <a:pt x="8730" y="10285"/>
                  </a:cubicBezTo>
                  <a:cubicBezTo>
                    <a:pt x="8167" y="10426"/>
                    <a:pt x="7790" y="10850"/>
                    <a:pt x="7275" y="11083"/>
                  </a:cubicBezTo>
                  <a:cubicBezTo>
                    <a:pt x="7134" y="11177"/>
                    <a:pt x="6993" y="11177"/>
                    <a:pt x="6758" y="11130"/>
                  </a:cubicBezTo>
                  <a:cubicBezTo>
                    <a:pt x="6477" y="11036"/>
                    <a:pt x="6243" y="10848"/>
                    <a:pt x="5960" y="10755"/>
                  </a:cubicBezTo>
                  <a:cubicBezTo>
                    <a:pt x="5772" y="10707"/>
                    <a:pt x="5633" y="10661"/>
                    <a:pt x="5444" y="10661"/>
                  </a:cubicBezTo>
                  <a:cubicBezTo>
                    <a:pt x="5303" y="10661"/>
                    <a:pt x="5116" y="10707"/>
                    <a:pt x="4974" y="10755"/>
                  </a:cubicBezTo>
                  <a:cubicBezTo>
                    <a:pt x="4693" y="10896"/>
                    <a:pt x="4506" y="11130"/>
                    <a:pt x="4318" y="11318"/>
                  </a:cubicBezTo>
                  <a:cubicBezTo>
                    <a:pt x="4176" y="11460"/>
                    <a:pt x="4083" y="11507"/>
                    <a:pt x="3894" y="11365"/>
                  </a:cubicBezTo>
                  <a:cubicBezTo>
                    <a:pt x="3800" y="11365"/>
                    <a:pt x="3753" y="11318"/>
                    <a:pt x="3707" y="11272"/>
                  </a:cubicBezTo>
                  <a:cubicBezTo>
                    <a:pt x="3472" y="11412"/>
                    <a:pt x="3190" y="11460"/>
                    <a:pt x="2909" y="11507"/>
                  </a:cubicBezTo>
                  <a:cubicBezTo>
                    <a:pt x="2768" y="11553"/>
                    <a:pt x="2582" y="11553"/>
                    <a:pt x="2440" y="11553"/>
                  </a:cubicBezTo>
                  <a:cubicBezTo>
                    <a:pt x="1971" y="11553"/>
                    <a:pt x="1549" y="11460"/>
                    <a:pt x="1080" y="11318"/>
                  </a:cubicBezTo>
                  <a:cubicBezTo>
                    <a:pt x="939" y="11272"/>
                    <a:pt x="752" y="11177"/>
                    <a:pt x="563" y="11130"/>
                  </a:cubicBezTo>
                  <a:cubicBezTo>
                    <a:pt x="468" y="11083"/>
                    <a:pt x="329" y="11036"/>
                    <a:pt x="188" y="11036"/>
                  </a:cubicBezTo>
                  <a:cubicBezTo>
                    <a:pt x="93" y="10989"/>
                    <a:pt x="46" y="10989"/>
                    <a:pt x="1" y="10989"/>
                  </a:cubicBezTo>
                  <a:cubicBezTo>
                    <a:pt x="47" y="10895"/>
                    <a:pt x="93" y="10801"/>
                    <a:pt x="93" y="10705"/>
                  </a:cubicBezTo>
                  <a:cubicBezTo>
                    <a:pt x="188" y="10517"/>
                    <a:pt x="234" y="10331"/>
                    <a:pt x="281" y="10143"/>
                  </a:cubicBezTo>
                  <a:cubicBezTo>
                    <a:pt x="329" y="10095"/>
                    <a:pt x="329" y="10001"/>
                    <a:pt x="375" y="9906"/>
                  </a:cubicBezTo>
                  <a:cubicBezTo>
                    <a:pt x="468" y="9625"/>
                    <a:pt x="563" y="9296"/>
                    <a:pt x="703" y="9016"/>
                  </a:cubicBezTo>
                  <a:cubicBezTo>
                    <a:pt x="891" y="8404"/>
                    <a:pt x="1125" y="7842"/>
                    <a:pt x="1407" y="7234"/>
                  </a:cubicBezTo>
                  <a:cubicBezTo>
                    <a:pt x="1454" y="7093"/>
                    <a:pt x="1547" y="6903"/>
                    <a:pt x="1595" y="6716"/>
                  </a:cubicBezTo>
                  <a:cubicBezTo>
                    <a:pt x="1642" y="6622"/>
                    <a:pt x="1689" y="6481"/>
                    <a:pt x="1735" y="6388"/>
                  </a:cubicBezTo>
                  <a:cubicBezTo>
                    <a:pt x="2064" y="5779"/>
                    <a:pt x="2346" y="5121"/>
                    <a:pt x="2674" y="4511"/>
                  </a:cubicBezTo>
                  <a:cubicBezTo>
                    <a:pt x="2815" y="4135"/>
                    <a:pt x="3001" y="3808"/>
                    <a:pt x="3190" y="3430"/>
                  </a:cubicBezTo>
                  <a:cubicBezTo>
                    <a:pt x="3285" y="3242"/>
                    <a:pt x="3472" y="2962"/>
                    <a:pt x="3566" y="2728"/>
                  </a:cubicBezTo>
                  <a:cubicBezTo>
                    <a:pt x="3614" y="2586"/>
                    <a:pt x="3614" y="2445"/>
                    <a:pt x="3614" y="2306"/>
                  </a:cubicBezTo>
                  <a:cubicBezTo>
                    <a:pt x="3566" y="2211"/>
                    <a:pt x="3519" y="2164"/>
                    <a:pt x="3426" y="2117"/>
                  </a:cubicBezTo>
                  <a:cubicBezTo>
                    <a:pt x="3331" y="1883"/>
                    <a:pt x="3284" y="1647"/>
                    <a:pt x="3190" y="1412"/>
                  </a:cubicBezTo>
                  <a:cubicBezTo>
                    <a:pt x="3237" y="1178"/>
                    <a:pt x="3426" y="942"/>
                    <a:pt x="3566" y="802"/>
                  </a:cubicBezTo>
                  <a:cubicBezTo>
                    <a:pt x="3801" y="568"/>
                    <a:pt x="4083" y="426"/>
                    <a:pt x="4364" y="333"/>
                  </a:cubicBezTo>
                  <a:cubicBezTo>
                    <a:pt x="4459" y="285"/>
                    <a:pt x="4552" y="285"/>
                    <a:pt x="4645" y="238"/>
                  </a:cubicBezTo>
                  <a:cubicBezTo>
                    <a:pt x="4786" y="238"/>
                    <a:pt x="4927" y="238"/>
                    <a:pt x="5069" y="285"/>
                  </a:cubicBezTo>
                  <a:lnTo>
                    <a:pt x="6290" y="285"/>
                  </a:lnTo>
                  <a:cubicBezTo>
                    <a:pt x="7040" y="285"/>
                    <a:pt x="7838" y="238"/>
                    <a:pt x="8589" y="238"/>
                  </a:cubicBezTo>
                  <a:cubicBezTo>
                    <a:pt x="10138" y="238"/>
                    <a:pt x="11640" y="188"/>
                    <a:pt x="13189" y="188"/>
                  </a:cubicBezTo>
                  <a:cubicBezTo>
                    <a:pt x="16240" y="188"/>
                    <a:pt x="19243" y="96"/>
                    <a:pt x="22247" y="50"/>
                  </a:cubicBezTo>
                  <a:lnTo>
                    <a:pt x="22481" y="50"/>
                  </a:lnTo>
                  <a:lnTo>
                    <a:pt x="23232" y="50"/>
                  </a:lnTo>
                  <a:lnTo>
                    <a:pt x="25015" y="50"/>
                  </a:lnTo>
                  <a:lnTo>
                    <a:pt x="26752" y="50"/>
                  </a:lnTo>
                  <a:lnTo>
                    <a:pt x="26752" y="50"/>
                  </a:lnTo>
                  <a:cubicBezTo>
                    <a:pt x="26987" y="1"/>
                    <a:pt x="27223" y="1"/>
                    <a:pt x="27456" y="1"/>
                  </a:cubicBezTo>
                  <a:cubicBezTo>
                    <a:pt x="27456" y="1"/>
                    <a:pt x="27503" y="1"/>
                    <a:pt x="27503" y="50"/>
                  </a:cubicBezTo>
                  <a:cubicBezTo>
                    <a:pt x="27597" y="96"/>
                    <a:pt x="27644" y="142"/>
                    <a:pt x="27692" y="188"/>
                  </a:cubicBezTo>
                  <a:cubicBezTo>
                    <a:pt x="27832" y="377"/>
                    <a:pt x="27832" y="612"/>
                    <a:pt x="27692" y="847"/>
                  </a:cubicBezTo>
                  <a:cubicBezTo>
                    <a:pt x="27644" y="940"/>
                    <a:pt x="27550" y="1035"/>
                    <a:pt x="27456" y="1081"/>
                  </a:cubicBezTo>
                  <a:cubicBezTo>
                    <a:pt x="27267" y="1316"/>
                    <a:pt x="26940" y="1408"/>
                    <a:pt x="26657" y="1503"/>
                  </a:cubicBezTo>
                  <a:cubicBezTo>
                    <a:pt x="26564" y="1550"/>
                    <a:pt x="26424" y="1550"/>
                    <a:pt x="26330" y="1596"/>
                  </a:cubicBezTo>
                  <a:cubicBezTo>
                    <a:pt x="26188" y="1644"/>
                    <a:pt x="26047" y="1690"/>
                    <a:pt x="25907" y="1738"/>
                  </a:cubicBezTo>
                  <a:cubicBezTo>
                    <a:pt x="25859" y="1738"/>
                    <a:pt x="25765" y="1738"/>
                    <a:pt x="25720" y="1785"/>
                  </a:cubicBezTo>
                  <a:cubicBezTo>
                    <a:pt x="25109" y="1691"/>
                    <a:pt x="24405" y="1738"/>
                    <a:pt x="23794" y="1738"/>
                  </a:cubicBezTo>
                  <a:lnTo>
                    <a:pt x="23325" y="1738"/>
                  </a:lnTo>
                  <a:lnTo>
                    <a:pt x="23090" y="1738"/>
                  </a:lnTo>
                  <a:lnTo>
                    <a:pt x="22338" y="1738"/>
                  </a:lnTo>
                  <a:lnTo>
                    <a:pt x="22291" y="1738"/>
                  </a:lnTo>
                  <a:cubicBezTo>
                    <a:pt x="22104" y="1738"/>
                    <a:pt x="21916" y="1738"/>
                    <a:pt x="21728" y="1785"/>
                  </a:cubicBezTo>
                  <a:lnTo>
                    <a:pt x="17458" y="1785"/>
                  </a:lnTo>
                  <a:cubicBezTo>
                    <a:pt x="14640" y="1830"/>
                    <a:pt x="11825" y="1830"/>
                    <a:pt x="9056" y="1880"/>
                  </a:cubicBezTo>
                  <a:cubicBezTo>
                    <a:pt x="8258" y="1926"/>
                    <a:pt x="7460" y="1926"/>
                    <a:pt x="6662" y="1975"/>
                  </a:cubicBezTo>
                  <a:cubicBezTo>
                    <a:pt x="6287" y="1975"/>
                    <a:pt x="5866" y="2022"/>
                    <a:pt x="5442" y="2022"/>
                  </a:cubicBezTo>
                  <a:cubicBezTo>
                    <a:pt x="5020" y="2069"/>
                    <a:pt x="4644" y="2163"/>
                    <a:pt x="4222" y="2163"/>
                  </a:cubicBezTo>
                  <a:cubicBezTo>
                    <a:pt x="4034" y="2210"/>
                    <a:pt x="4034" y="2491"/>
                    <a:pt x="4222" y="2491"/>
                  </a:cubicBezTo>
                  <a:cubicBezTo>
                    <a:pt x="4550" y="2491"/>
                    <a:pt x="4924" y="2585"/>
                    <a:pt x="5254" y="2585"/>
                  </a:cubicBezTo>
                  <a:cubicBezTo>
                    <a:pt x="5629" y="2632"/>
                    <a:pt x="6006" y="2632"/>
                    <a:pt x="6381" y="2632"/>
                  </a:cubicBezTo>
                  <a:cubicBezTo>
                    <a:pt x="7084" y="2679"/>
                    <a:pt x="7789" y="2679"/>
                    <a:pt x="8493" y="2679"/>
                  </a:cubicBezTo>
                  <a:cubicBezTo>
                    <a:pt x="9900" y="2726"/>
                    <a:pt x="11309" y="2679"/>
                    <a:pt x="12718" y="2679"/>
                  </a:cubicBezTo>
                  <a:cubicBezTo>
                    <a:pt x="15535" y="2726"/>
                    <a:pt x="18351" y="2679"/>
                    <a:pt x="21165" y="2632"/>
                  </a:cubicBezTo>
                  <a:lnTo>
                    <a:pt x="22292" y="2632"/>
                  </a:lnTo>
                  <a:lnTo>
                    <a:pt x="22339" y="2632"/>
                  </a:lnTo>
                  <a:lnTo>
                    <a:pt x="23278" y="2632"/>
                  </a:lnTo>
                  <a:lnTo>
                    <a:pt x="23278" y="2632"/>
                  </a:lnTo>
                  <a:lnTo>
                    <a:pt x="23513" y="2632"/>
                  </a:lnTo>
                  <a:lnTo>
                    <a:pt x="24733" y="2632"/>
                  </a:lnTo>
                  <a:lnTo>
                    <a:pt x="25296" y="2632"/>
                  </a:lnTo>
                  <a:lnTo>
                    <a:pt x="25296" y="2632"/>
                  </a:lnTo>
                  <a:cubicBezTo>
                    <a:pt x="25437" y="2632"/>
                    <a:pt x="25577" y="2679"/>
                    <a:pt x="25765" y="2632"/>
                  </a:cubicBezTo>
                  <a:lnTo>
                    <a:pt x="25953" y="2632"/>
                  </a:lnTo>
                  <a:cubicBezTo>
                    <a:pt x="26095" y="2585"/>
                    <a:pt x="26188" y="2537"/>
                    <a:pt x="26330" y="2537"/>
                  </a:cubicBezTo>
                  <a:cubicBezTo>
                    <a:pt x="26564" y="2491"/>
                    <a:pt x="26845" y="2444"/>
                    <a:pt x="27081" y="2349"/>
                  </a:cubicBezTo>
                  <a:cubicBezTo>
                    <a:pt x="27128" y="2349"/>
                    <a:pt x="27128" y="2349"/>
                    <a:pt x="27175" y="2302"/>
                  </a:cubicBezTo>
                  <a:cubicBezTo>
                    <a:pt x="27175" y="2630"/>
                    <a:pt x="27409" y="2959"/>
                    <a:pt x="27503" y="3193"/>
                  </a:cubicBezTo>
                  <a:cubicBezTo>
                    <a:pt x="27644" y="3568"/>
                    <a:pt x="27785" y="3945"/>
                    <a:pt x="27927" y="4320"/>
                  </a:cubicBezTo>
                  <a:cubicBezTo>
                    <a:pt x="28207" y="5023"/>
                    <a:pt x="28490" y="5729"/>
                    <a:pt x="28724" y="6478"/>
                  </a:cubicBezTo>
                  <a:lnTo>
                    <a:pt x="28724" y="6525"/>
                  </a:lnTo>
                  <a:lnTo>
                    <a:pt x="28724" y="6618"/>
                  </a:lnTo>
                  <a:cubicBezTo>
                    <a:pt x="28724" y="6618"/>
                    <a:pt x="28771" y="6665"/>
                    <a:pt x="28771" y="6712"/>
                  </a:cubicBezTo>
                  <a:cubicBezTo>
                    <a:pt x="28817" y="6900"/>
                    <a:pt x="28912" y="7134"/>
                    <a:pt x="28959" y="7323"/>
                  </a:cubicBezTo>
                  <a:cubicBezTo>
                    <a:pt x="29005" y="7465"/>
                    <a:pt x="29005" y="7652"/>
                    <a:pt x="29052" y="7793"/>
                  </a:cubicBezTo>
                  <a:cubicBezTo>
                    <a:pt x="29100" y="7840"/>
                    <a:pt x="29100" y="7933"/>
                    <a:pt x="29100" y="7981"/>
                  </a:cubicBezTo>
                  <a:cubicBezTo>
                    <a:pt x="29194" y="8310"/>
                    <a:pt x="29288" y="8638"/>
                    <a:pt x="29335" y="8965"/>
                  </a:cubicBezTo>
                  <a:cubicBezTo>
                    <a:pt x="29382" y="9249"/>
                    <a:pt x="29477" y="9578"/>
                    <a:pt x="29523" y="9905"/>
                  </a:cubicBezTo>
                  <a:cubicBezTo>
                    <a:pt x="29378" y="9816"/>
                    <a:pt x="29237" y="9771"/>
                    <a:pt x="29097" y="977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1" name="Google Shape;571;p11"/>
            <p:cNvSpPr/>
            <p:nvPr/>
          </p:nvSpPr>
          <p:spPr>
            <a:xfrm>
              <a:off x="8583575" y="2971425"/>
              <a:ext cx="480075" cy="284025"/>
            </a:xfrm>
            <a:custGeom>
              <a:avLst/>
              <a:gdLst/>
              <a:ahLst/>
              <a:cxnLst/>
              <a:rect l="l" t="t" r="r" b="b"/>
              <a:pathLst>
                <a:path w="19203" h="11361" extrusionOk="0">
                  <a:moveTo>
                    <a:pt x="15257" y="1831"/>
                  </a:moveTo>
                  <a:lnTo>
                    <a:pt x="15257" y="1831"/>
                  </a:lnTo>
                  <a:cubicBezTo>
                    <a:pt x="16009" y="2300"/>
                    <a:pt x="16713" y="2864"/>
                    <a:pt x="17323" y="3567"/>
                  </a:cubicBezTo>
                  <a:cubicBezTo>
                    <a:pt x="17839" y="4178"/>
                    <a:pt x="18216" y="4929"/>
                    <a:pt x="18496" y="5681"/>
                  </a:cubicBezTo>
                  <a:cubicBezTo>
                    <a:pt x="18731" y="6383"/>
                    <a:pt x="18918" y="7136"/>
                    <a:pt x="19060" y="7887"/>
                  </a:cubicBezTo>
                  <a:cubicBezTo>
                    <a:pt x="19106" y="8119"/>
                    <a:pt x="19153" y="8356"/>
                    <a:pt x="19202" y="8590"/>
                  </a:cubicBezTo>
                  <a:cubicBezTo>
                    <a:pt x="19060" y="8685"/>
                    <a:pt x="18919" y="8778"/>
                    <a:pt x="18826" y="8918"/>
                  </a:cubicBezTo>
                  <a:cubicBezTo>
                    <a:pt x="18731" y="8496"/>
                    <a:pt x="18591" y="8072"/>
                    <a:pt x="18450" y="7697"/>
                  </a:cubicBezTo>
                  <a:cubicBezTo>
                    <a:pt x="18355" y="7275"/>
                    <a:pt x="18216" y="6853"/>
                    <a:pt x="18074" y="6477"/>
                  </a:cubicBezTo>
                  <a:cubicBezTo>
                    <a:pt x="17885" y="6055"/>
                    <a:pt x="17698" y="5681"/>
                    <a:pt x="17557" y="5305"/>
                  </a:cubicBezTo>
                  <a:cubicBezTo>
                    <a:pt x="17510" y="5259"/>
                    <a:pt x="17416" y="5259"/>
                    <a:pt x="17368" y="5305"/>
                  </a:cubicBezTo>
                  <a:cubicBezTo>
                    <a:pt x="17322" y="5259"/>
                    <a:pt x="17226" y="5305"/>
                    <a:pt x="17226" y="5352"/>
                  </a:cubicBezTo>
                  <a:cubicBezTo>
                    <a:pt x="17179" y="5447"/>
                    <a:pt x="17179" y="5540"/>
                    <a:pt x="17179" y="5635"/>
                  </a:cubicBezTo>
                  <a:cubicBezTo>
                    <a:pt x="17132" y="5635"/>
                    <a:pt x="17132" y="5682"/>
                    <a:pt x="17085" y="5775"/>
                  </a:cubicBezTo>
                  <a:cubicBezTo>
                    <a:pt x="16944" y="6479"/>
                    <a:pt x="17132" y="7418"/>
                    <a:pt x="16430" y="7793"/>
                  </a:cubicBezTo>
                  <a:cubicBezTo>
                    <a:pt x="15725" y="8215"/>
                    <a:pt x="14787" y="8076"/>
                    <a:pt x="14036" y="8028"/>
                  </a:cubicBezTo>
                  <a:cubicBezTo>
                    <a:pt x="12158" y="7934"/>
                    <a:pt x="10328" y="7512"/>
                    <a:pt x="8591" y="6857"/>
                  </a:cubicBezTo>
                  <a:cubicBezTo>
                    <a:pt x="8075" y="6668"/>
                    <a:pt x="7605" y="6479"/>
                    <a:pt x="7135" y="6245"/>
                  </a:cubicBezTo>
                  <a:cubicBezTo>
                    <a:pt x="6667" y="6009"/>
                    <a:pt x="6245" y="5777"/>
                    <a:pt x="5774" y="5587"/>
                  </a:cubicBezTo>
                  <a:cubicBezTo>
                    <a:pt x="5774" y="5540"/>
                    <a:pt x="5727" y="5540"/>
                    <a:pt x="5727" y="5494"/>
                  </a:cubicBezTo>
                  <a:cubicBezTo>
                    <a:pt x="5680" y="5447"/>
                    <a:pt x="5585" y="5494"/>
                    <a:pt x="5632" y="5540"/>
                  </a:cubicBezTo>
                  <a:lnTo>
                    <a:pt x="5632" y="5587"/>
                  </a:lnTo>
                  <a:lnTo>
                    <a:pt x="5632" y="5682"/>
                  </a:lnTo>
                  <a:cubicBezTo>
                    <a:pt x="5727" y="5729"/>
                    <a:pt x="5774" y="5777"/>
                    <a:pt x="5820" y="5823"/>
                  </a:cubicBezTo>
                  <a:cubicBezTo>
                    <a:pt x="6009" y="6058"/>
                    <a:pt x="6196" y="6292"/>
                    <a:pt x="6384" y="6479"/>
                  </a:cubicBezTo>
                  <a:cubicBezTo>
                    <a:pt x="6712" y="6762"/>
                    <a:pt x="7041" y="6996"/>
                    <a:pt x="7416" y="7184"/>
                  </a:cubicBezTo>
                  <a:cubicBezTo>
                    <a:pt x="8214" y="7559"/>
                    <a:pt x="9058" y="7794"/>
                    <a:pt x="9857" y="8123"/>
                  </a:cubicBezTo>
                  <a:cubicBezTo>
                    <a:pt x="10701" y="8453"/>
                    <a:pt x="11499" y="8829"/>
                    <a:pt x="12109" y="9484"/>
                  </a:cubicBezTo>
                  <a:cubicBezTo>
                    <a:pt x="12578" y="10001"/>
                    <a:pt x="12908" y="10657"/>
                    <a:pt x="13047" y="11361"/>
                  </a:cubicBezTo>
                  <a:cubicBezTo>
                    <a:pt x="12861" y="10798"/>
                    <a:pt x="12577" y="10235"/>
                    <a:pt x="12156" y="9812"/>
                  </a:cubicBezTo>
                  <a:cubicBezTo>
                    <a:pt x="11686" y="9343"/>
                    <a:pt x="11124" y="9015"/>
                    <a:pt x="10467" y="8826"/>
                  </a:cubicBezTo>
                  <a:cubicBezTo>
                    <a:pt x="9293" y="8404"/>
                    <a:pt x="8026" y="8358"/>
                    <a:pt x="6899" y="7747"/>
                  </a:cubicBezTo>
                  <a:cubicBezTo>
                    <a:pt x="6289" y="7466"/>
                    <a:pt x="5727" y="7044"/>
                    <a:pt x="5257" y="6573"/>
                  </a:cubicBezTo>
                  <a:cubicBezTo>
                    <a:pt x="4975" y="6338"/>
                    <a:pt x="4741" y="6057"/>
                    <a:pt x="4553" y="5823"/>
                  </a:cubicBezTo>
                  <a:cubicBezTo>
                    <a:pt x="4412" y="5682"/>
                    <a:pt x="4273" y="5540"/>
                    <a:pt x="4131" y="5401"/>
                  </a:cubicBezTo>
                  <a:cubicBezTo>
                    <a:pt x="4131" y="5353"/>
                    <a:pt x="4085" y="5308"/>
                    <a:pt x="4037" y="5260"/>
                  </a:cubicBezTo>
                  <a:cubicBezTo>
                    <a:pt x="4085" y="4979"/>
                    <a:pt x="3802" y="4791"/>
                    <a:pt x="3567" y="4930"/>
                  </a:cubicBezTo>
                  <a:cubicBezTo>
                    <a:pt x="3332" y="5025"/>
                    <a:pt x="3190" y="5260"/>
                    <a:pt x="3050" y="5447"/>
                  </a:cubicBezTo>
                  <a:cubicBezTo>
                    <a:pt x="2910" y="5635"/>
                    <a:pt x="2769" y="5869"/>
                    <a:pt x="2676" y="6057"/>
                  </a:cubicBezTo>
                  <a:cubicBezTo>
                    <a:pt x="2581" y="6151"/>
                    <a:pt x="2535" y="6245"/>
                    <a:pt x="2488" y="6338"/>
                  </a:cubicBezTo>
                  <a:cubicBezTo>
                    <a:pt x="2393" y="6431"/>
                    <a:pt x="2346" y="6527"/>
                    <a:pt x="2300" y="6622"/>
                  </a:cubicBezTo>
                  <a:cubicBezTo>
                    <a:pt x="2158" y="6810"/>
                    <a:pt x="2017" y="6996"/>
                    <a:pt x="1875" y="7232"/>
                  </a:cubicBezTo>
                  <a:cubicBezTo>
                    <a:pt x="1735" y="7467"/>
                    <a:pt x="1595" y="7701"/>
                    <a:pt x="1500" y="7936"/>
                  </a:cubicBezTo>
                  <a:cubicBezTo>
                    <a:pt x="1452" y="8030"/>
                    <a:pt x="1405" y="8077"/>
                    <a:pt x="1405" y="8169"/>
                  </a:cubicBezTo>
                  <a:cubicBezTo>
                    <a:pt x="1311" y="8311"/>
                    <a:pt x="1218" y="8500"/>
                    <a:pt x="1172" y="8687"/>
                  </a:cubicBezTo>
                  <a:cubicBezTo>
                    <a:pt x="1125" y="8734"/>
                    <a:pt x="1125" y="8734"/>
                    <a:pt x="1125" y="8781"/>
                  </a:cubicBezTo>
                  <a:cubicBezTo>
                    <a:pt x="1125" y="8593"/>
                    <a:pt x="1172" y="8407"/>
                    <a:pt x="1218" y="8216"/>
                  </a:cubicBezTo>
                  <a:cubicBezTo>
                    <a:pt x="1218" y="8123"/>
                    <a:pt x="1218" y="8028"/>
                    <a:pt x="1266" y="7936"/>
                  </a:cubicBezTo>
                  <a:cubicBezTo>
                    <a:pt x="1266" y="7794"/>
                    <a:pt x="1313" y="7701"/>
                    <a:pt x="1313" y="7559"/>
                  </a:cubicBezTo>
                  <a:cubicBezTo>
                    <a:pt x="1407" y="7137"/>
                    <a:pt x="1548" y="6762"/>
                    <a:pt x="1643" y="6339"/>
                  </a:cubicBezTo>
                  <a:lnTo>
                    <a:pt x="1689" y="6339"/>
                  </a:lnTo>
                  <a:cubicBezTo>
                    <a:pt x="1736" y="6058"/>
                    <a:pt x="1831" y="5823"/>
                    <a:pt x="1924" y="5542"/>
                  </a:cubicBezTo>
                  <a:cubicBezTo>
                    <a:pt x="2019" y="5308"/>
                    <a:pt x="2113" y="5073"/>
                    <a:pt x="2113" y="4838"/>
                  </a:cubicBezTo>
                  <a:lnTo>
                    <a:pt x="2113" y="4743"/>
                  </a:lnTo>
                  <a:lnTo>
                    <a:pt x="2113" y="4696"/>
                  </a:lnTo>
                  <a:lnTo>
                    <a:pt x="2113" y="4696"/>
                  </a:lnTo>
                  <a:cubicBezTo>
                    <a:pt x="2066" y="4603"/>
                    <a:pt x="1971" y="4508"/>
                    <a:pt x="1878" y="4603"/>
                  </a:cubicBezTo>
                  <a:cubicBezTo>
                    <a:pt x="1597" y="4931"/>
                    <a:pt x="1361" y="5261"/>
                    <a:pt x="1173" y="5589"/>
                  </a:cubicBezTo>
                  <a:cubicBezTo>
                    <a:pt x="751" y="6246"/>
                    <a:pt x="422" y="6950"/>
                    <a:pt x="141" y="7655"/>
                  </a:cubicBezTo>
                  <a:cubicBezTo>
                    <a:pt x="94" y="7796"/>
                    <a:pt x="47" y="7937"/>
                    <a:pt x="0" y="8030"/>
                  </a:cubicBezTo>
                  <a:cubicBezTo>
                    <a:pt x="47" y="7936"/>
                    <a:pt x="47" y="7842"/>
                    <a:pt x="47" y="7749"/>
                  </a:cubicBezTo>
                  <a:lnTo>
                    <a:pt x="47" y="7655"/>
                  </a:lnTo>
                  <a:cubicBezTo>
                    <a:pt x="94" y="7420"/>
                    <a:pt x="141" y="7138"/>
                    <a:pt x="188" y="6858"/>
                  </a:cubicBezTo>
                  <a:cubicBezTo>
                    <a:pt x="188" y="6811"/>
                    <a:pt x="235" y="6716"/>
                    <a:pt x="235" y="6623"/>
                  </a:cubicBezTo>
                  <a:cubicBezTo>
                    <a:pt x="470" y="6058"/>
                    <a:pt x="753" y="5496"/>
                    <a:pt x="1127" y="4980"/>
                  </a:cubicBezTo>
                  <a:cubicBezTo>
                    <a:pt x="1409" y="4603"/>
                    <a:pt x="1691" y="4181"/>
                    <a:pt x="2020" y="3806"/>
                  </a:cubicBezTo>
                  <a:cubicBezTo>
                    <a:pt x="2114" y="3711"/>
                    <a:pt x="2208" y="3619"/>
                    <a:pt x="2302" y="3571"/>
                  </a:cubicBezTo>
                  <a:cubicBezTo>
                    <a:pt x="3334" y="2444"/>
                    <a:pt x="4602" y="1599"/>
                    <a:pt x="6011" y="1035"/>
                  </a:cubicBezTo>
                  <a:cubicBezTo>
                    <a:pt x="6104" y="989"/>
                    <a:pt x="6151" y="943"/>
                    <a:pt x="6245" y="943"/>
                  </a:cubicBezTo>
                  <a:cubicBezTo>
                    <a:pt x="6713" y="755"/>
                    <a:pt x="7183" y="613"/>
                    <a:pt x="7653" y="520"/>
                  </a:cubicBezTo>
                  <a:cubicBezTo>
                    <a:pt x="10234" y="1"/>
                    <a:pt x="13005" y="423"/>
                    <a:pt x="15257" y="1831"/>
                  </a:cubicBezTo>
                  <a:close/>
                </a:path>
              </a:pathLst>
            </a:custGeom>
            <a:solidFill>
              <a:srgbClr val="6946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2" name="Google Shape;572;p11"/>
            <p:cNvSpPr/>
            <p:nvPr/>
          </p:nvSpPr>
          <p:spPr>
            <a:xfrm>
              <a:off x="8380650" y="4772600"/>
              <a:ext cx="80975" cy="8225"/>
            </a:xfrm>
            <a:custGeom>
              <a:avLst/>
              <a:gdLst/>
              <a:ahLst/>
              <a:cxnLst/>
              <a:rect l="l" t="t" r="r" b="b"/>
              <a:pathLst>
                <a:path w="3239" h="329" extrusionOk="0">
                  <a:moveTo>
                    <a:pt x="48" y="282"/>
                  </a:moveTo>
                  <a:lnTo>
                    <a:pt x="48" y="282"/>
                  </a:lnTo>
                  <a:cubicBezTo>
                    <a:pt x="48" y="235"/>
                    <a:pt x="95" y="188"/>
                    <a:pt x="95" y="140"/>
                  </a:cubicBezTo>
                  <a:cubicBezTo>
                    <a:pt x="658" y="47"/>
                    <a:pt x="1174" y="0"/>
                    <a:pt x="1737" y="0"/>
                  </a:cubicBezTo>
                  <a:cubicBezTo>
                    <a:pt x="2206" y="0"/>
                    <a:pt x="2816" y="0"/>
                    <a:pt x="3238" y="188"/>
                  </a:cubicBezTo>
                  <a:lnTo>
                    <a:pt x="0" y="329"/>
                  </a:lnTo>
                  <a:cubicBezTo>
                    <a:pt x="0" y="282"/>
                    <a:pt x="48" y="282"/>
                    <a:pt x="48" y="28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3" name="Google Shape;573;p11"/>
            <p:cNvSpPr/>
            <p:nvPr/>
          </p:nvSpPr>
          <p:spPr>
            <a:xfrm>
              <a:off x="8738550" y="3480650"/>
              <a:ext cx="168975" cy="124425"/>
            </a:xfrm>
            <a:custGeom>
              <a:avLst/>
              <a:gdLst/>
              <a:ahLst/>
              <a:cxnLst/>
              <a:rect l="l" t="t" r="r" b="b"/>
              <a:pathLst>
                <a:path w="6759" h="4977" extrusionOk="0">
                  <a:moveTo>
                    <a:pt x="4648" y="4367"/>
                  </a:moveTo>
                  <a:lnTo>
                    <a:pt x="4648" y="4367"/>
                  </a:lnTo>
                  <a:cubicBezTo>
                    <a:pt x="4460" y="4508"/>
                    <a:pt x="4223" y="4695"/>
                    <a:pt x="4035" y="4835"/>
                  </a:cubicBezTo>
                  <a:cubicBezTo>
                    <a:pt x="3942" y="4883"/>
                    <a:pt x="3849" y="4929"/>
                    <a:pt x="3755" y="4977"/>
                  </a:cubicBezTo>
                  <a:cubicBezTo>
                    <a:pt x="3520" y="4930"/>
                    <a:pt x="3239" y="4883"/>
                    <a:pt x="3003" y="4835"/>
                  </a:cubicBezTo>
                  <a:cubicBezTo>
                    <a:pt x="2629" y="4742"/>
                    <a:pt x="2253" y="4600"/>
                    <a:pt x="1877" y="4413"/>
                  </a:cubicBezTo>
                  <a:cubicBezTo>
                    <a:pt x="1220" y="4086"/>
                    <a:pt x="562" y="3521"/>
                    <a:pt x="140" y="2866"/>
                  </a:cubicBezTo>
                  <a:cubicBezTo>
                    <a:pt x="94" y="2819"/>
                    <a:pt x="47" y="2677"/>
                    <a:pt x="0" y="2583"/>
                  </a:cubicBezTo>
                  <a:cubicBezTo>
                    <a:pt x="47" y="2536"/>
                    <a:pt x="140" y="2489"/>
                    <a:pt x="188" y="2443"/>
                  </a:cubicBezTo>
                  <a:cubicBezTo>
                    <a:pt x="516" y="2206"/>
                    <a:pt x="892" y="1879"/>
                    <a:pt x="1126" y="1503"/>
                  </a:cubicBezTo>
                  <a:cubicBezTo>
                    <a:pt x="1173" y="1549"/>
                    <a:pt x="1220" y="1549"/>
                    <a:pt x="1314" y="1597"/>
                  </a:cubicBezTo>
                  <a:cubicBezTo>
                    <a:pt x="2254" y="1880"/>
                    <a:pt x="3286" y="1786"/>
                    <a:pt x="4223" y="1361"/>
                  </a:cubicBezTo>
                  <a:cubicBezTo>
                    <a:pt x="4600" y="1173"/>
                    <a:pt x="4928" y="939"/>
                    <a:pt x="5256" y="659"/>
                  </a:cubicBezTo>
                  <a:cubicBezTo>
                    <a:pt x="5444" y="517"/>
                    <a:pt x="5632" y="282"/>
                    <a:pt x="5772" y="1"/>
                  </a:cubicBezTo>
                  <a:lnTo>
                    <a:pt x="5772" y="1"/>
                  </a:lnTo>
                  <a:cubicBezTo>
                    <a:pt x="5961" y="282"/>
                    <a:pt x="6149" y="517"/>
                    <a:pt x="6476" y="612"/>
                  </a:cubicBezTo>
                  <a:cubicBezTo>
                    <a:pt x="6570" y="659"/>
                    <a:pt x="6664" y="706"/>
                    <a:pt x="6759" y="706"/>
                  </a:cubicBezTo>
                  <a:cubicBezTo>
                    <a:pt x="6759" y="752"/>
                    <a:pt x="6712" y="800"/>
                    <a:pt x="6712" y="800"/>
                  </a:cubicBezTo>
                  <a:cubicBezTo>
                    <a:pt x="6666" y="942"/>
                    <a:pt x="6666" y="1081"/>
                    <a:pt x="6617" y="1175"/>
                  </a:cubicBezTo>
                  <a:cubicBezTo>
                    <a:pt x="6524" y="1457"/>
                    <a:pt x="6476" y="1691"/>
                    <a:pt x="6382" y="1926"/>
                  </a:cubicBezTo>
                  <a:cubicBezTo>
                    <a:pt x="6195" y="2397"/>
                    <a:pt x="5961" y="2866"/>
                    <a:pt x="5678" y="3241"/>
                  </a:cubicBezTo>
                  <a:cubicBezTo>
                    <a:pt x="5397" y="3661"/>
                    <a:pt x="5022" y="4039"/>
                    <a:pt x="4648" y="4367"/>
                  </a:cubicBezTo>
                  <a:close/>
                </a:path>
              </a:pathLst>
            </a:custGeom>
            <a:solidFill>
              <a:srgbClr val="CF91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4" name="Google Shape;574;p11"/>
            <p:cNvSpPr/>
            <p:nvPr/>
          </p:nvSpPr>
          <p:spPr>
            <a:xfrm>
              <a:off x="8684525" y="3554600"/>
              <a:ext cx="133825" cy="84500"/>
            </a:xfrm>
            <a:custGeom>
              <a:avLst/>
              <a:gdLst/>
              <a:ahLst/>
              <a:cxnLst/>
              <a:rect l="l" t="t" r="r" b="b"/>
              <a:pathLst>
                <a:path w="5353" h="3380" extrusionOk="0">
                  <a:moveTo>
                    <a:pt x="4742" y="3098"/>
                  </a:moveTo>
                  <a:lnTo>
                    <a:pt x="4742" y="3098"/>
                  </a:lnTo>
                  <a:cubicBezTo>
                    <a:pt x="4460" y="3192"/>
                    <a:pt x="4132" y="3287"/>
                    <a:pt x="3850" y="3332"/>
                  </a:cubicBezTo>
                  <a:cubicBezTo>
                    <a:pt x="3240" y="3379"/>
                    <a:pt x="2630" y="3332"/>
                    <a:pt x="2066" y="3143"/>
                  </a:cubicBezTo>
                  <a:cubicBezTo>
                    <a:pt x="1551" y="2910"/>
                    <a:pt x="1081" y="2582"/>
                    <a:pt x="705" y="2159"/>
                  </a:cubicBezTo>
                  <a:cubicBezTo>
                    <a:pt x="516" y="1971"/>
                    <a:pt x="329" y="1735"/>
                    <a:pt x="189" y="1501"/>
                  </a:cubicBezTo>
                  <a:cubicBezTo>
                    <a:pt x="94" y="1361"/>
                    <a:pt x="48" y="1173"/>
                    <a:pt x="1" y="985"/>
                  </a:cubicBezTo>
                  <a:cubicBezTo>
                    <a:pt x="189" y="844"/>
                    <a:pt x="376" y="752"/>
                    <a:pt x="562" y="609"/>
                  </a:cubicBezTo>
                  <a:cubicBezTo>
                    <a:pt x="891" y="374"/>
                    <a:pt x="1220" y="187"/>
                    <a:pt x="1549" y="0"/>
                  </a:cubicBezTo>
                  <a:cubicBezTo>
                    <a:pt x="1643" y="187"/>
                    <a:pt x="1784" y="329"/>
                    <a:pt x="1878" y="469"/>
                  </a:cubicBezTo>
                  <a:cubicBezTo>
                    <a:pt x="2347" y="1128"/>
                    <a:pt x="2957" y="1689"/>
                    <a:pt x="3709" y="2064"/>
                  </a:cubicBezTo>
                  <a:cubicBezTo>
                    <a:pt x="4084" y="2253"/>
                    <a:pt x="4507" y="2440"/>
                    <a:pt x="4976" y="2533"/>
                  </a:cubicBezTo>
                  <a:cubicBezTo>
                    <a:pt x="5071" y="2583"/>
                    <a:pt x="5210" y="2583"/>
                    <a:pt x="5352" y="2629"/>
                  </a:cubicBezTo>
                  <a:cubicBezTo>
                    <a:pt x="5259" y="2724"/>
                    <a:pt x="5164" y="2864"/>
                    <a:pt x="5071" y="3004"/>
                  </a:cubicBezTo>
                  <a:cubicBezTo>
                    <a:pt x="4978" y="3051"/>
                    <a:pt x="4884" y="3098"/>
                    <a:pt x="4742" y="3098"/>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5" name="Google Shape;575;p11"/>
            <p:cNvSpPr/>
            <p:nvPr/>
          </p:nvSpPr>
          <p:spPr>
            <a:xfrm>
              <a:off x="8648175" y="3790475"/>
              <a:ext cx="25" cy="25"/>
            </a:xfrm>
            <a:custGeom>
              <a:avLst/>
              <a:gdLst/>
              <a:ahLst/>
              <a:cxnLst/>
              <a:rect l="l" t="t" r="r" b="b"/>
              <a:pathLst>
                <a:path w="1" h="1" extrusionOk="0">
                  <a:moveTo>
                    <a:pt x="1" y="1"/>
                  </a:moveTo>
                  <a:lnTo>
                    <a:pt x="1" y="1"/>
                  </a:lnTo>
                  <a:lnTo>
                    <a:pt x="1" y="1"/>
                  </a:lnTo>
                  <a:close/>
                </a:path>
              </a:pathLst>
            </a:custGeom>
            <a:solidFill>
              <a:srgbClr val="FAC2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6" name="Google Shape;576;p11"/>
            <p:cNvSpPr/>
            <p:nvPr/>
          </p:nvSpPr>
          <p:spPr>
            <a:xfrm>
              <a:off x="8580175" y="3511125"/>
              <a:ext cx="884825" cy="1035050"/>
            </a:xfrm>
            <a:custGeom>
              <a:avLst/>
              <a:gdLst/>
              <a:ahLst/>
              <a:cxnLst/>
              <a:rect l="l" t="t" r="r" b="b"/>
              <a:pathLst>
                <a:path w="35393" h="41402" extrusionOk="0">
                  <a:moveTo>
                    <a:pt x="8401" y="12252"/>
                  </a:moveTo>
                  <a:lnTo>
                    <a:pt x="8401" y="12252"/>
                  </a:lnTo>
                  <a:cubicBezTo>
                    <a:pt x="8306" y="12441"/>
                    <a:pt x="8212" y="12629"/>
                    <a:pt x="8167" y="12768"/>
                  </a:cubicBezTo>
                  <a:cubicBezTo>
                    <a:pt x="7368" y="12816"/>
                    <a:pt x="6570" y="13051"/>
                    <a:pt x="5961" y="13566"/>
                  </a:cubicBezTo>
                  <a:cubicBezTo>
                    <a:pt x="5867" y="13614"/>
                    <a:pt x="5773" y="13708"/>
                    <a:pt x="5726" y="13802"/>
                  </a:cubicBezTo>
                  <a:cubicBezTo>
                    <a:pt x="5445" y="13755"/>
                    <a:pt x="5163" y="13755"/>
                    <a:pt x="4928" y="13802"/>
                  </a:cubicBezTo>
                  <a:cubicBezTo>
                    <a:pt x="4647" y="13849"/>
                    <a:pt x="4319" y="13896"/>
                    <a:pt x="3989" y="13991"/>
                  </a:cubicBezTo>
                  <a:lnTo>
                    <a:pt x="3989" y="13849"/>
                  </a:lnTo>
                  <a:cubicBezTo>
                    <a:pt x="3803" y="12909"/>
                    <a:pt x="3567" y="11924"/>
                    <a:pt x="3332" y="10986"/>
                  </a:cubicBezTo>
                  <a:cubicBezTo>
                    <a:pt x="3285" y="10798"/>
                    <a:pt x="3191" y="10564"/>
                    <a:pt x="3144" y="10376"/>
                  </a:cubicBezTo>
                  <a:cubicBezTo>
                    <a:pt x="3097" y="10282"/>
                    <a:pt x="3097" y="10188"/>
                    <a:pt x="3050" y="10093"/>
                  </a:cubicBezTo>
                  <a:cubicBezTo>
                    <a:pt x="2909" y="9719"/>
                    <a:pt x="2814" y="9343"/>
                    <a:pt x="2675" y="9013"/>
                  </a:cubicBezTo>
                  <a:cubicBezTo>
                    <a:pt x="2628" y="8826"/>
                    <a:pt x="2392" y="8872"/>
                    <a:pt x="2392" y="9060"/>
                  </a:cubicBezTo>
                  <a:cubicBezTo>
                    <a:pt x="2441" y="9482"/>
                    <a:pt x="2534" y="9859"/>
                    <a:pt x="2580" y="10281"/>
                  </a:cubicBezTo>
                  <a:lnTo>
                    <a:pt x="2392" y="10281"/>
                  </a:lnTo>
                  <a:cubicBezTo>
                    <a:pt x="2018" y="10234"/>
                    <a:pt x="1690" y="10139"/>
                    <a:pt x="1313" y="10092"/>
                  </a:cubicBezTo>
                  <a:cubicBezTo>
                    <a:pt x="938" y="9999"/>
                    <a:pt x="610" y="9859"/>
                    <a:pt x="281" y="9670"/>
                  </a:cubicBezTo>
                  <a:cubicBezTo>
                    <a:pt x="234" y="9624"/>
                    <a:pt x="140" y="9577"/>
                    <a:pt x="1" y="9529"/>
                  </a:cubicBezTo>
                  <a:cubicBezTo>
                    <a:pt x="93" y="9198"/>
                    <a:pt x="93" y="8871"/>
                    <a:pt x="188" y="8542"/>
                  </a:cubicBezTo>
                  <a:cubicBezTo>
                    <a:pt x="234" y="8168"/>
                    <a:pt x="328" y="7744"/>
                    <a:pt x="423" y="7370"/>
                  </a:cubicBezTo>
                  <a:cubicBezTo>
                    <a:pt x="516" y="6995"/>
                    <a:pt x="656" y="6619"/>
                    <a:pt x="799" y="6243"/>
                  </a:cubicBezTo>
                  <a:cubicBezTo>
                    <a:pt x="846" y="6102"/>
                    <a:pt x="892" y="5913"/>
                    <a:pt x="987" y="5773"/>
                  </a:cubicBezTo>
                  <a:lnTo>
                    <a:pt x="987" y="5725"/>
                  </a:lnTo>
                  <a:cubicBezTo>
                    <a:pt x="1174" y="5490"/>
                    <a:pt x="1409" y="5210"/>
                    <a:pt x="1643" y="4976"/>
                  </a:cubicBezTo>
                  <a:cubicBezTo>
                    <a:pt x="1973" y="4554"/>
                    <a:pt x="2347" y="4178"/>
                    <a:pt x="2771" y="3848"/>
                  </a:cubicBezTo>
                  <a:cubicBezTo>
                    <a:pt x="2864" y="3754"/>
                    <a:pt x="2959" y="3660"/>
                    <a:pt x="3098" y="3567"/>
                  </a:cubicBezTo>
                  <a:cubicBezTo>
                    <a:pt x="3240" y="3426"/>
                    <a:pt x="3428" y="3287"/>
                    <a:pt x="3615" y="3145"/>
                  </a:cubicBezTo>
                  <a:lnTo>
                    <a:pt x="3615" y="3100"/>
                  </a:lnTo>
                  <a:cubicBezTo>
                    <a:pt x="3803" y="3568"/>
                    <a:pt x="4130" y="3990"/>
                    <a:pt x="4413" y="4367"/>
                  </a:cubicBezTo>
                  <a:cubicBezTo>
                    <a:pt x="4882" y="4836"/>
                    <a:pt x="5445" y="5211"/>
                    <a:pt x="6056" y="5446"/>
                  </a:cubicBezTo>
                  <a:cubicBezTo>
                    <a:pt x="6713" y="5680"/>
                    <a:pt x="7416" y="5727"/>
                    <a:pt x="8120" y="5633"/>
                  </a:cubicBezTo>
                  <a:cubicBezTo>
                    <a:pt x="8355" y="5586"/>
                    <a:pt x="8636" y="5491"/>
                    <a:pt x="8870" y="5399"/>
                  </a:cubicBezTo>
                  <a:cubicBezTo>
                    <a:pt x="8824" y="5494"/>
                    <a:pt x="8824" y="5540"/>
                    <a:pt x="8777" y="5633"/>
                  </a:cubicBezTo>
                  <a:cubicBezTo>
                    <a:pt x="8542" y="6197"/>
                    <a:pt x="8401" y="6761"/>
                    <a:pt x="8354" y="7370"/>
                  </a:cubicBezTo>
                  <a:lnTo>
                    <a:pt x="8354" y="8262"/>
                  </a:lnTo>
                  <a:cubicBezTo>
                    <a:pt x="8401" y="8638"/>
                    <a:pt x="8401" y="8967"/>
                    <a:pt x="8634" y="9247"/>
                  </a:cubicBezTo>
                  <a:lnTo>
                    <a:pt x="8634" y="9247"/>
                  </a:lnTo>
                  <a:cubicBezTo>
                    <a:pt x="8776" y="9624"/>
                    <a:pt x="9011" y="9904"/>
                    <a:pt x="9291" y="10139"/>
                  </a:cubicBezTo>
                  <a:cubicBezTo>
                    <a:pt x="8964" y="10844"/>
                    <a:pt x="8682" y="11550"/>
                    <a:pt x="8401" y="12252"/>
                  </a:cubicBezTo>
                  <a:close/>
                  <a:moveTo>
                    <a:pt x="10654" y="41213"/>
                  </a:moveTo>
                  <a:lnTo>
                    <a:pt x="10654" y="41213"/>
                  </a:lnTo>
                  <a:cubicBezTo>
                    <a:pt x="9386" y="41213"/>
                    <a:pt x="8167" y="41117"/>
                    <a:pt x="6993" y="40837"/>
                  </a:cubicBezTo>
                  <a:cubicBezTo>
                    <a:pt x="6946" y="40790"/>
                    <a:pt x="6900" y="40790"/>
                    <a:pt x="6900" y="40790"/>
                  </a:cubicBezTo>
                  <a:cubicBezTo>
                    <a:pt x="6478" y="40696"/>
                    <a:pt x="6102" y="40556"/>
                    <a:pt x="5726" y="40415"/>
                  </a:cubicBezTo>
                  <a:cubicBezTo>
                    <a:pt x="5585" y="40368"/>
                    <a:pt x="5445" y="40321"/>
                    <a:pt x="5304" y="40226"/>
                  </a:cubicBezTo>
                  <a:cubicBezTo>
                    <a:pt x="5069" y="40133"/>
                    <a:pt x="4787" y="39991"/>
                    <a:pt x="4552" y="39804"/>
                  </a:cubicBezTo>
                  <a:cubicBezTo>
                    <a:pt x="4317" y="39664"/>
                    <a:pt x="4083" y="39523"/>
                    <a:pt x="3801" y="39430"/>
                  </a:cubicBezTo>
                  <a:cubicBezTo>
                    <a:pt x="3754" y="39336"/>
                    <a:pt x="3707" y="39288"/>
                    <a:pt x="3661" y="39193"/>
                  </a:cubicBezTo>
                  <a:lnTo>
                    <a:pt x="3661" y="39193"/>
                  </a:lnTo>
                  <a:cubicBezTo>
                    <a:pt x="3801" y="38866"/>
                    <a:pt x="3849" y="38537"/>
                    <a:pt x="3942" y="38161"/>
                  </a:cubicBezTo>
                  <a:cubicBezTo>
                    <a:pt x="4037" y="37692"/>
                    <a:pt x="4130" y="37175"/>
                    <a:pt x="4225" y="36660"/>
                  </a:cubicBezTo>
                  <a:cubicBezTo>
                    <a:pt x="4319" y="36096"/>
                    <a:pt x="4413" y="35486"/>
                    <a:pt x="4507" y="34876"/>
                  </a:cubicBezTo>
                  <a:cubicBezTo>
                    <a:pt x="4554" y="34501"/>
                    <a:pt x="4601" y="34077"/>
                    <a:pt x="4648" y="33656"/>
                  </a:cubicBezTo>
                  <a:cubicBezTo>
                    <a:pt x="4741" y="33140"/>
                    <a:pt x="4790" y="32624"/>
                    <a:pt x="4835" y="32060"/>
                  </a:cubicBezTo>
                  <a:cubicBezTo>
                    <a:pt x="4976" y="30842"/>
                    <a:pt x="5023" y="29574"/>
                    <a:pt x="5117" y="28305"/>
                  </a:cubicBezTo>
                  <a:cubicBezTo>
                    <a:pt x="5352" y="27649"/>
                    <a:pt x="5634" y="26993"/>
                    <a:pt x="5914" y="26380"/>
                  </a:cubicBezTo>
                  <a:cubicBezTo>
                    <a:pt x="6571" y="24738"/>
                    <a:pt x="7276" y="23094"/>
                    <a:pt x="7980" y="21452"/>
                  </a:cubicBezTo>
                  <a:lnTo>
                    <a:pt x="8121" y="21452"/>
                  </a:lnTo>
                  <a:cubicBezTo>
                    <a:pt x="8825" y="21404"/>
                    <a:pt x="9483" y="21264"/>
                    <a:pt x="10045" y="20889"/>
                  </a:cubicBezTo>
                  <a:cubicBezTo>
                    <a:pt x="10658" y="20467"/>
                    <a:pt x="11077" y="19902"/>
                    <a:pt x="11407" y="19246"/>
                  </a:cubicBezTo>
                  <a:cubicBezTo>
                    <a:pt x="11689" y="18544"/>
                    <a:pt x="11924" y="17745"/>
                    <a:pt x="12064" y="16994"/>
                  </a:cubicBezTo>
                  <a:cubicBezTo>
                    <a:pt x="12159" y="16194"/>
                    <a:pt x="12159" y="15399"/>
                    <a:pt x="11829" y="14645"/>
                  </a:cubicBezTo>
                  <a:cubicBezTo>
                    <a:pt x="11688" y="14271"/>
                    <a:pt x="11454" y="13943"/>
                    <a:pt x="11172" y="13708"/>
                  </a:cubicBezTo>
                  <a:cubicBezTo>
                    <a:pt x="11502" y="12909"/>
                    <a:pt x="11829" y="12160"/>
                    <a:pt x="12157" y="11362"/>
                  </a:cubicBezTo>
                  <a:cubicBezTo>
                    <a:pt x="12486" y="11408"/>
                    <a:pt x="12768" y="11454"/>
                    <a:pt x="13049" y="11502"/>
                  </a:cubicBezTo>
                  <a:cubicBezTo>
                    <a:pt x="13752" y="11643"/>
                    <a:pt x="14457" y="11784"/>
                    <a:pt x="15163" y="11877"/>
                  </a:cubicBezTo>
                  <a:cubicBezTo>
                    <a:pt x="15397" y="12205"/>
                    <a:pt x="15632" y="12487"/>
                    <a:pt x="15867" y="12721"/>
                  </a:cubicBezTo>
                  <a:cubicBezTo>
                    <a:pt x="16195" y="13098"/>
                    <a:pt x="16571" y="13425"/>
                    <a:pt x="16899" y="13755"/>
                  </a:cubicBezTo>
                  <a:cubicBezTo>
                    <a:pt x="17604" y="14365"/>
                    <a:pt x="18306" y="14975"/>
                    <a:pt x="19058" y="15538"/>
                  </a:cubicBezTo>
                  <a:cubicBezTo>
                    <a:pt x="19808" y="16149"/>
                    <a:pt x="20560" y="16759"/>
                    <a:pt x="21311" y="17322"/>
                  </a:cubicBezTo>
                  <a:cubicBezTo>
                    <a:pt x="22063" y="17886"/>
                    <a:pt x="22859" y="18448"/>
                    <a:pt x="23799" y="18260"/>
                  </a:cubicBezTo>
                  <a:cubicBezTo>
                    <a:pt x="24316" y="18166"/>
                    <a:pt x="24644" y="17932"/>
                    <a:pt x="24878" y="17557"/>
                  </a:cubicBezTo>
                  <a:cubicBezTo>
                    <a:pt x="25066" y="17886"/>
                    <a:pt x="25254" y="18260"/>
                    <a:pt x="25441" y="18590"/>
                  </a:cubicBezTo>
                  <a:cubicBezTo>
                    <a:pt x="25724" y="19107"/>
                    <a:pt x="26005" y="19623"/>
                    <a:pt x="26332" y="20139"/>
                  </a:cubicBezTo>
                  <a:cubicBezTo>
                    <a:pt x="26990" y="21171"/>
                    <a:pt x="27694" y="22158"/>
                    <a:pt x="28445" y="23141"/>
                  </a:cubicBezTo>
                  <a:cubicBezTo>
                    <a:pt x="29901" y="25113"/>
                    <a:pt x="31543" y="26897"/>
                    <a:pt x="33327" y="28539"/>
                  </a:cubicBezTo>
                  <a:cubicBezTo>
                    <a:pt x="33842" y="29009"/>
                    <a:pt x="34359" y="29384"/>
                    <a:pt x="34828" y="29853"/>
                  </a:cubicBezTo>
                  <a:cubicBezTo>
                    <a:pt x="35065" y="30089"/>
                    <a:pt x="35251" y="30323"/>
                    <a:pt x="35346" y="30652"/>
                  </a:cubicBezTo>
                  <a:cubicBezTo>
                    <a:pt x="35392" y="30793"/>
                    <a:pt x="35392" y="30980"/>
                    <a:pt x="35392" y="31121"/>
                  </a:cubicBezTo>
                  <a:cubicBezTo>
                    <a:pt x="34782" y="31918"/>
                    <a:pt x="34172" y="32811"/>
                    <a:pt x="33515" y="33560"/>
                  </a:cubicBezTo>
                  <a:cubicBezTo>
                    <a:pt x="32810" y="34358"/>
                    <a:pt x="32014" y="35110"/>
                    <a:pt x="31168" y="35812"/>
                  </a:cubicBezTo>
                  <a:cubicBezTo>
                    <a:pt x="29526" y="37127"/>
                    <a:pt x="27601" y="38208"/>
                    <a:pt x="25629" y="39005"/>
                  </a:cubicBezTo>
                  <a:cubicBezTo>
                    <a:pt x="20930" y="40979"/>
                    <a:pt x="15723" y="41401"/>
                    <a:pt x="10654" y="41213"/>
                  </a:cubicBezTo>
                  <a:close/>
                  <a:moveTo>
                    <a:pt x="17695" y="330"/>
                  </a:moveTo>
                  <a:lnTo>
                    <a:pt x="17695" y="330"/>
                  </a:lnTo>
                  <a:cubicBezTo>
                    <a:pt x="18962" y="848"/>
                    <a:pt x="20041" y="1692"/>
                    <a:pt x="21073" y="2585"/>
                  </a:cubicBezTo>
                  <a:cubicBezTo>
                    <a:pt x="21495" y="3007"/>
                    <a:pt x="21917" y="3476"/>
                    <a:pt x="22386" y="3945"/>
                  </a:cubicBezTo>
                  <a:lnTo>
                    <a:pt x="22339" y="3945"/>
                  </a:lnTo>
                  <a:cubicBezTo>
                    <a:pt x="22198" y="4133"/>
                    <a:pt x="22057" y="4273"/>
                    <a:pt x="21870" y="4463"/>
                  </a:cubicBezTo>
                  <a:cubicBezTo>
                    <a:pt x="21541" y="4837"/>
                    <a:pt x="21213" y="5165"/>
                    <a:pt x="20789" y="5493"/>
                  </a:cubicBezTo>
                  <a:cubicBezTo>
                    <a:pt x="20462" y="5775"/>
                    <a:pt x="20086" y="6058"/>
                    <a:pt x="19710" y="6339"/>
                  </a:cubicBezTo>
                  <a:cubicBezTo>
                    <a:pt x="19383" y="6527"/>
                    <a:pt x="18912" y="6713"/>
                    <a:pt x="18631" y="7041"/>
                  </a:cubicBezTo>
                  <a:cubicBezTo>
                    <a:pt x="18584" y="7041"/>
                    <a:pt x="18536" y="7088"/>
                    <a:pt x="18536" y="7088"/>
                  </a:cubicBezTo>
                  <a:cubicBezTo>
                    <a:pt x="18160" y="7275"/>
                    <a:pt x="17786" y="7557"/>
                    <a:pt x="17504" y="7887"/>
                  </a:cubicBezTo>
                  <a:cubicBezTo>
                    <a:pt x="17269" y="7793"/>
                    <a:pt x="17034" y="7699"/>
                    <a:pt x="16754" y="7650"/>
                  </a:cubicBezTo>
                  <a:cubicBezTo>
                    <a:pt x="16706" y="7228"/>
                    <a:pt x="16520" y="6853"/>
                    <a:pt x="16377" y="6478"/>
                  </a:cubicBezTo>
                  <a:cubicBezTo>
                    <a:pt x="16189" y="6056"/>
                    <a:pt x="15955" y="5632"/>
                    <a:pt x="15722" y="5258"/>
                  </a:cubicBezTo>
                  <a:cubicBezTo>
                    <a:pt x="15486" y="4976"/>
                    <a:pt x="15251" y="4694"/>
                    <a:pt x="15017" y="4460"/>
                  </a:cubicBezTo>
                  <a:cubicBezTo>
                    <a:pt x="15205" y="3990"/>
                    <a:pt x="15392" y="3568"/>
                    <a:pt x="15580" y="3100"/>
                  </a:cubicBezTo>
                  <a:cubicBezTo>
                    <a:pt x="15768" y="2535"/>
                    <a:pt x="16003" y="2018"/>
                    <a:pt x="16237" y="1457"/>
                  </a:cubicBezTo>
                  <a:cubicBezTo>
                    <a:pt x="16425" y="987"/>
                    <a:pt x="16660" y="471"/>
                    <a:pt x="16847" y="1"/>
                  </a:cubicBezTo>
                  <a:cubicBezTo>
                    <a:pt x="17130" y="97"/>
                    <a:pt x="17411" y="189"/>
                    <a:pt x="17695" y="33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7" name="Google Shape;577;p11"/>
            <p:cNvSpPr/>
            <p:nvPr/>
          </p:nvSpPr>
          <p:spPr>
            <a:xfrm>
              <a:off x="8636450" y="3511125"/>
              <a:ext cx="828500" cy="1035100"/>
            </a:xfrm>
            <a:custGeom>
              <a:avLst/>
              <a:gdLst/>
              <a:ahLst/>
              <a:cxnLst/>
              <a:rect l="l" t="t" r="r" b="b"/>
              <a:pathLst>
                <a:path w="33140" h="41404" extrusionOk="0">
                  <a:moveTo>
                    <a:pt x="1" y="4322"/>
                  </a:moveTo>
                  <a:cubicBezTo>
                    <a:pt x="141" y="4133"/>
                    <a:pt x="329" y="3992"/>
                    <a:pt x="516" y="3851"/>
                  </a:cubicBezTo>
                  <a:cubicBezTo>
                    <a:pt x="611" y="3757"/>
                    <a:pt x="705" y="3663"/>
                    <a:pt x="845" y="3570"/>
                  </a:cubicBezTo>
                  <a:cubicBezTo>
                    <a:pt x="985" y="3429"/>
                    <a:pt x="1173" y="3289"/>
                    <a:pt x="1360" y="3148"/>
                  </a:cubicBezTo>
                  <a:lnTo>
                    <a:pt x="1360" y="3102"/>
                  </a:lnTo>
                  <a:cubicBezTo>
                    <a:pt x="1549" y="3571"/>
                    <a:pt x="1877" y="3993"/>
                    <a:pt x="2159" y="4369"/>
                  </a:cubicBezTo>
                  <a:cubicBezTo>
                    <a:pt x="2628" y="4839"/>
                    <a:pt x="3191" y="5213"/>
                    <a:pt x="3801" y="5449"/>
                  </a:cubicBezTo>
                  <a:cubicBezTo>
                    <a:pt x="4458" y="5683"/>
                    <a:pt x="5163" y="5730"/>
                    <a:pt x="5866" y="5635"/>
                  </a:cubicBezTo>
                  <a:cubicBezTo>
                    <a:pt x="6101" y="5588"/>
                    <a:pt x="6382" y="5495"/>
                    <a:pt x="6617" y="5402"/>
                  </a:cubicBezTo>
                  <a:cubicBezTo>
                    <a:pt x="6570" y="5496"/>
                    <a:pt x="6570" y="5543"/>
                    <a:pt x="6523" y="5635"/>
                  </a:cubicBezTo>
                  <a:cubicBezTo>
                    <a:pt x="6288" y="6201"/>
                    <a:pt x="6146" y="6763"/>
                    <a:pt x="6099" y="7372"/>
                  </a:cubicBezTo>
                  <a:lnTo>
                    <a:pt x="6099" y="7937"/>
                  </a:lnTo>
                  <a:cubicBezTo>
                    <a:pt x="3660" y="6246"/>
                    <a:pt x="1456" y="5026"/>
                    <a:pt x="1" y="4322"/>
                  </a:cubicBezTo>
                  <a:close/>
                  <a:moveTo>
                    <a:pt x="10562" y="11455"/>
                  </a:moveTo>
                  <a:cubicBezTo>
                    <a:pt x="14176" y="14741"/>
                    <a:pt x="17648" y="19012"/>
                    <a:pt x="19481" y="24364"/>
                  </a:cubicBezTo>
                  <a:cubicBezTo>
                    <a:pt x="22952" y="34361"/>
                    <a:pt x="9999" y="38162"/>
                    <a:pt x="1832" y="39571"/>
                  </a:cubicBezTo>
                  <a:cubicBezTo>
                    <a:pt x="2020" y="39618"/>
                    <a:pt x="2160" y="39712"/>
                    <a:pt x="2301" y="39807"/>
                  </a:cubicBezTo>
                  <a:cubicBezTo>
                    <a:pt x="2535" y="39995"/>
                    <a:pt x="2818" y="40134"/>
                    <a:pt x="3053" y="40229"/>
                  </a:cubicBezTo>
                  <a:cubicBezTo>
                    <a:pt x="3194" y="40322"/>
                    <a:pt x="3334" y="40369"/>
                    <a:pt x="3475" y="40417"/>
                  </a:cubicBezTo>
                  <a:cubicBezTo>
                    <a:pt x="3851" y="40557"/>
                    <a:pt x="4227" y="40698"/>
                    <a:pt x="4649" y="40791"/>
                  </a:cubicBezTo>
                  <a:cubicBezTo>
                    <a:pt x="4649" y="40791"/>
                    <a:pt x="4695" y="40791"/>
                    <a:pt x="4742" y="40839"/>
                  </a:cubicBezTo>
                  <a:cubicBezTo>
                    <a:pt x="5916" y="41119"/>
                    <a:pt x="7135" y="41215"/>
                    <a:pt x="8403" y="41215"/>
                  </a:cubicBezTo>
                  <a:lnTo>
                    <a:pt x="8403" y="41215"/>
                  </a:lnTo>
                  <a:cubicBezTo>
                    <a:pt x="13472" y="41403"/>
                    <a:pt x="18681" y="40981"/>
                    <a:pt x="23376" y="39008"/>
                  </a:cubicBezTo>
                  <a:cubicBezTo>
                    <a:pt x="25347" y="38211"/>
                    <a:pt x="27272" y="37130"/>
                    <a:pt x="28915" y="35816"/>
                  </a:cubicBezTo>
                  <a:cubicBezTo>
                    <a:pt x="29760" y="35113"/>
                    <a:pt x="30557" y="34362"/>
                    <a:pt x="31261" y="33563"/>
                  </a:cubicBezTo>
                  <a:cubicBezTo>
                    <a:pt x="31919" y="32813"/>
                    <a:pt x="32529" y="31921"/>
                    <a:pt x="33139" y="31124"/>
                  </a:cubicBezTo>
                  <a:cubicBezTo>
                    <a:pt x="33139" y="30982"/>
                    <a:pt x="33139" y="30794"/>
                    <a:pt x="33091" y="30655"/>
                  </a:cubicBezTo>
                  <a:cubicBezTo>
                    <a:pt x="32999" y="30325"/>
                    <a:pt x="32811" y="30090"/>
                    <a:pt x="32575" y="29857"/>
                  </a:cubicBezTo>
                  <a:cubicBezTo>
                    <a:pt x="32105" y="29388"/>
                    <a:pt x="31589" y="29013"/>
                    <a:pt x="31072" y="28542"/>
                  </a:cubicBezTo>
                  <a:cubicBezTo>
                    <a:pt x="29290" y="26899"/>
                    <a:pt x="27647" y="25117"/>
                    <a:pt x="26191" y="23145"/>
                  </a:cubicBezTo>
                  <a:cubicBezTo>
                    <a:pt x="25441" y="22159"/>
                    <a:pt x="24737" y="21173"/>
                    <a:pt x="24079" y="20142"/>
                  </a:cubicBezTo>
                  <a:cubicBezTo>
                    <a:pt x="23750" y="19625"/>
                    <a:pt x="23469" y="19108"/>
                    <a:pt x="23188" y="18594"/>
                  </a:cubicBezTo>
                  <a:cubicBezTo>
                    <a:pt x="23000" y="18263"/>
                    <a:pt x="22812" y="17888"/>
                    <a:pt x="22625" y="17559"/>
                  </a:cubicBezTo>
                  <a:cubicBezTo>
                    <a:pt x="22390" y="17935"/>
                    <a:pt x="22061" y="18170"/>
                    <a:pt x="21546" y="18263"/>
                  </a:cubicBezTo>
                  <a:cubicBezTo>
                    <a:pt x="20607" y="18452"/>
                    <a:pt x="19809" y="17888"/>
                    <a:pt x="19057" y="17324"/>
                  </a:cubicBezTo>
                  <a:cubicBezTo>
                    <a:pt x="18307" y="16761"/>
                    <a:pt x="17555" y="16152"/>
                    <a:pt x="16803" y="15541"/>
                  </a:cubicBezTo>
                  <a:cubicBezTo>
                    <a:pt x="16052" y="14978"/>
                    <a:pt x="15349" y="14368"/>
                    <a:pt x="14645" y="13758"/>
                  </a:cubicBezTo>
                  <a:cubicBezTo>
                    <a:pt x="14317" y="13428"/>
                    <a:pt x="13941" y="13100"/>
                    <a:pt x="13613" y="12724"/>
                  </a:cubicBezTo>
                  <a:cubicBezTo>
                    <a:pt x="13377" y="12489"/>
                    <a:pt x="13142" y="12208"/>
                    <a:pt x="12908" y="11880"/>
                  </a:cubicBezTo>
                  <a:cubicBezTo>
                    <a:pt x="12205" y="11786"/>
                    <a:pt x="11500" y="11646"/>
                    <a:pt x="10796" y="11505"/>
                  </a:cubicBezTo>
                  <a:close/>
                  <a:moveTo>
                    <a:pt x="15444" y="330"/>
                  </a:moveTo>
                  <a:lnTo>
                    <a:pt x="15444" y="330"/>
                  </a:lnTo>
                  <a:cubicBezTo>
                    <a:pt x="16711" y="848"/>
                    <a:pt x="17790" y="1692"/>
                    <a:pt x="18822" y="2585"/>
                  </a:cubicBezTo>
                  <a:cubicBezTo>
                    <a:pt x="19244" y="3007"/>
                    <a:pt x="19666" y="3476"/>
                    <a:pt x="20135" y="3945"/>
                  </a:cubicBezTo>
                  <a:lnTo>
                    <a:pt x="20088" y="3945"/>
                  </a:lnTo>
                  <a:cubicBezTo>
                    <a:pt x="19947" y="4133"/>
                    <a:pt x="19806" y="4273"/>
                    <a:pt x="19619" y="4463"/>
                  </a:cubicBezTo>
                  <a:cubicBezTo>
                    <a:pt x="19290" y="4837"/>
                    <a:pt x="18962" y="5165"/>
                    <a:pt x="18538" y="5493"/>
                  </a:cubicBezTo>
                  <a:cubicBezTo>
                    <a:pt x="18211" y="5775"/>
                    <a:pt x="17835" y="6058"/>
                    <a:pt x="17459" y="6339"/>
                  </a:cubicBezTo>
                  <a:cubicBezTo>
                    <a:pt x="17132" y="6527"/>
                    <a:pt x="16661" y="6713"/>
                    <a:pt x="16380" y="7041"/>
                  </a:cubicBezTo>
                  <a:cubicBezTo>
                    <a:pt x="16333" y="7041"/>
                    <a:pt x="16285" y="7088"/>
                    <a:pt x="16285" y="7088"/>
                  </a:cubicBezTo>
                  <a:cubicBezTo>
                    <a:pt x="15909" y="7275"/>
                    <a:pt x="15535" y="7557"/>
                    <a:pt x="15253" y="7887"/>
                  </a:cubicBezTo>
                  <a:cubicBezTo>
                    <a:pt x="15018" y="7793"/>
                    <a:pt x="14783" y="7699"/>
                    <a:pt x="14503" y="7650"/>
                  </a:cubicBezTo>
                  <a:cubicBezTo>
                    <a:pt x="14455" y="7228"/>
                    <a:pt x="14269" y="6853"/>
                    <a:pt x="14126" y="6478"/>
                  </a:cubicBezTo>
                  <a:cubicBezTo>
                    <a:pt x="13938" y="6056"/>
                    <a:pt x="13704" y="5632"/>
                    <a:pt x="13471" y="5258"/>
                  </a:cubicBezTo>
                  <a:cubicBezTo>
                    <a:pt x="13235" y="4976"/>
                    <a:pt x="13000" y="4694"/>
                    <a:pt x="12766" y="4460"/>
                  </a:cubicBezTo>
                  <a:cubicBezTo>
                    <a:pt x="12954" y="3990"/>
                    <a:pt x="13141" y="3568"/>
                    <a:pt x="13329" y="3100"/>
                  </a:cubicBezTo>
                  <a:cubicBezTo>
                    <a:pt x="13517" y="2535"/>
                    <a:pt x="13752" y="2018"/>
                    <a:pt x="13986" y="1457"/>
                  </a:cubicBezTo>
                  <a:cubicBezTo>
                    <a:pt x="14174" y="987"/>
                    <a:pt x="14409" y="471"/>
                    <a:pt x="14596" y="1"/>
                  </a:cubicBezTo>
                  <a:cubicBezTo>
                    <a:pt x="14879" y="97"/>
                    <a:pt x="15160" y="189"/>
                    <a:pt x="15444" y="330"/>
                  </a:cubicBezTo>
                  <a:close/>
                </a:path>
              </a:pathLst>
            </a:custGeom>
            <a:solidFill>
              <a:srgbClr val="3F2210">
                <a:alpha val="16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8" name="Google Shape;578;p11"/>
            <p:cNvSpPr/>
            <p:nvPr/>
          </p:nvSpPr>
          <p:spPr>
            <a:xfrm>
              <a:off x="8871150" y="3498250"/>
              <a:ext cx="54000" cy="95125"/>
            </a:xfrm>
            <a:custGeom>
              <a:avLst/>
              <a:gdLst/>
              <a:ahLst/>
              <a:cxnLst/>
              <a:rect l="l" t="t" r="r" b="b"/>
              <a:pathLst>
                <a:path w="2160" h="3805" extrusionOk="0">
                  <a:moveTo>
                    <a:pt x="1" y="3804"/>
                  </a:moveTo>
                  <a:lnTo>
                    <a:pt x="1" y="3804"/>
                  </a:lnTo>
                  <a:cubicBezTo>
                    <a:pt x="281" y="3474"/>
                    <a:pt x="563" y="3194"/>
                    <a:pt x="797" y="2864"/>
                  </a:cubicBezTo>
                  <a:cubicBezTo>
                    <a:pt x="1033" y="2537"/>
                    <a:pt x="1219" y="2162"/>
                    <a:pt x="1361" y="1786"/>
                  </a:cubicBezTo>
                  <a:cubicBezTo>
                    <a:pt x="1408" y="1693"/>
                    <a:pt x="1503" y="1551"/>
                    <a:pt x="1503" y="1410"/>
                  </a:cubicBezTo>
                  <a:cubicBezTo>
                    <a:pt x="1597" y="1176"/>
                    <a:pt x="1691" y="893"/>
                    <a:pt x="1737" y="612"/>
                  </a:cubicBezTo>
                  <a:cubicBezTo>
                    <a:pt x="1783" y="471"/>
                    <a:pt x="1783" y="330"/>
                    <a:pt x="1783" y="189"/>
                  </a:cubicBezTo>
                  <a:lnTo>
                    <a:pt x="1783" y="47"/>
                  </a:lnTo>
                  <a:lnTo>
                    <a:pt x="1783" y="0"/>
                  </a:lnTo>
                  <a:lnTo>
                    <a:pt x="2160" y="0"/>
                  </a:lnTo>
                  <a:cubicBezTo>
                    <a:pt x="2113" y="142"/>
                    <a:pt x="2066" y="329"/>
                    <a:pt x="1972" y="469"/>
                  </a:cubicBezTo>
                  <a:cubicBezTo>
                    <a:pt x="1783" y="891"/>
                    <a:pt x="1595" y="1362"/>
                    <a:pt x="1409" y="1831"/>
                  </a:cubicBezTo>
                  <a:lnTo>
                    <a:pt x="1409" y="1831"/>
                  </a:lnTo>
                  <a:cubicBezTo>
                    <a:pt x="1126" y="2441"/>
                    <a:pt x="846" y="3098"/>
                    <a:pt x="611" y="3756"/>
                  </a:cubicBezTo>
                  <a:cubicBezTo>
                    <a:pt x="420" y="3757"/>
                    <a:pt x="188" y="3757"/>
                    <a:pt x="1" y="3804"/>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9" name="Google Shape;579;p11"/>
            <p:cNvSpPr/>
            <p:nvPr/>
          </p:nvSpPr>
          <p:spPr>
            <a:xfrm>
              <a:off x="8603500" y="3116900"/>
              <a:ext cx="305175" cy="362675"/>
            </a:xfrm>
            <a:custGeom>
              <a:avLst/>
              <a:gdLst/>
              <a:ahLst/>
              <a:cxnLst/>
              <a:rect l="l" t="t" r="r" b="b"/>
              <a:pathLst>
                <a:path w="12207" h="14507" extrusionOk="0">
                  <a:moveTo>
                    <a:pt x="2961" y="1"/>
                  </a:moveTo>
                  <a:lnTo>
                    <a:pt x="2961" y="1"/>
                  </a:lnTo>
                  <a:cubicBezTo>
                    <a:pt x="3008" y="49"/>
                    <a:pt x="3008" y="96"/>
                    <a:pt x="3054" y="189"/>
                  </a:cubicBezTo>
                  <a:cubicBezTo>
                    <a:pt x="3195" y="425"/>
                    <a:pt x="3335" y="659"/>
                    <a:pt x="3522" y="895"/>
                  </a:cubicBezTo>
                  <a:cubicBezTo>
                    <a:pt x="3898" y="1412"/>
                    <a:pt x="4368" y="1879"/>
                    <a:pt x="4838" y="2256"/>
                  </a:cubicBezTo>
                  <a:cubicBezTo>
                    <a:pt x="5353" y="2631"/>
                    <a:pt x="5869" y="2913"/>
                    <a:pt x="6432" y="3148"/>
                  </a:cubicBezTo>
                  <a:cubicBezTo>
                    <a:pt x="7042" y="3428"/>
                    <a:pt x="7652" y="3570"/>
                    <a:pt x="8263" y="3710"/>
                  </a:cubicBezTo>
                  <a:cubicBezTo>
                    <a:pt x="8826" y="3803"/>
                    <a:pt x="9436" y="3945"/>
                    <a:pt x="9952" y="4225"/>
                  </a:cubicBezTo>
                  <a:cubicBezTo>
                    <a:pt x="10468" y="4509"/>
                    <a:pt x="10845" y="4929"/>
                    <a:pt x="11125" y="5446"/>
                  </a:cubicBezTo>
                  <a:cubicBezTo>
                    <a:pt x="11408" y="5962"/>
                    <a:pt x="11548" y="6619"/>
                    <a:pt x="11642" y="7182"/>
                  </a:cubicBezTo>
                  <a:cubicBezTo>
                    <a:pt x="11782" y="7888"/>
                    <a:pt x="11924" y="8590"/>
                    <a:pt x="12018" y="9295"/>
                  </a:cubicBezTo>
                  <a:cubicBezTo>
                    <a:pt x="12159" y="10093"/>
                    <a:pt x="12206" y="10891"/>
                    <a:pt x="12206" y="11690"/>
                  </a:cubicBezTo>
                  <a:cubicBezTo>
                    <a:pt x="12206" y="11737"/>
                    <a:pt x="12206" y="11832"/>
                    <a:pt x="12159" y="11878"/>
                  </a:cubicBezTo>
                  <a:cubicBezTo>
                    <a:pt x="12065" y="12067"/>
                    <a:pt x="11924" y="12254"/>
                    <a:pt x="11735" y="12441"/>
                  </a:cubicBezTo>
                  <a:cubicBezTo>
                    <a:pt x="11501" y="12676"/>
                    <a:pt x="11267" y="12957"/>
                    <a:pt x="10984" y="13192"/>
                  </a:cubicBezTo>
                  <a:cubicBezTo>
                    <a:pt x="10422" y="13662"/>
                    <a:pt x="9718" y="13990"/>
                    <a:pt x="8965" y="14178"/>
                  </a:cubicBezTo>
                  <a:cubicBezTo>
                    <a:pt x="7557" y="14506"/>
                    <a:pt x="6009" y="14461"/>
                    <a:pt x="4600" y="14084"/>
                  </a:cubicBezTo>
                  <a:cubicBezTo>
                    <a:pt x="3802" y="13801"/>
                    <a:pt x="3051" y="13428"/>
                    <a:pt x="2394" y="12960"/>
                  </a:cubicBezTo>
                  <a:cubicBezTo>
                    <a:pt x="2301" y="12864"/>
                    <a:pt x="2206" y="12769"/>
                    <a:pt x="2114" y="12722"/>
                  </a:cubicBezTo>
                  <a:cubicBezTo>
                    <a:pt x="1879" y="12534"/>
                    <a:pt x="1692" y="12347"/>
                    <a:pt x="1504" y="12112"/>
                  </a:cubicBezTo>
                  <a:cubicBezTo>
                    <a:pt x="1455" y="12067"/>
                    <a:pt x="1362" y="11971"/>
                    <a:pt x="1316" y="11878"/>
                  </a:cubicBezTo>
                  <a:cubicBezTo>
                    <a:pt x="1269" y="11832"/>
                    <a:pt x="1269" y="11785"/>
                    <a:pt x="1221" y="11785"/>
                  </a:cubicBezTo>
                  <a:cubicBezTo>
                    <a:pt x="423" y="10658"/>
                    <a:pt x="1" y="9296"/>
                    <a:pt x="95" y="7936"/>
                  </a:cubicBezTo>
                  <a:cubicBezTo>
                    <a:pt x="142" y="7559"/>
                    <a:pt x="189" y="7137"/>
                    <a:pt x="283" y="6762"/>
                  </a:cubicBezTo>
                  <a:cubicBezTo>
                    <a:pt x="377" y="6293"/>
                    <a:pt x="472" y="5869"/>
                    <a:pt x="659" y="5400"/>
                  </a:cubicBezTo>
                  <a:cubicBezTo>
                    <a:pt x="705" y="5259"/>
                    <a:pt x="752" y="5118"/>
                    <a:pt x="799" y="4978"/>
                  </a:cubicBezTo>
                  <a:cubicBezTo>
                    <a:pt x="1035" y="4368"/>
                    <a:pt x="1127" y="3664"/>
                    <a:pt x="940" y="3006"/>
                  </a:cubicBezTo>
                  <a:cubicBezTo>
                    <a:pt x="1175" y="2632"/>
                    <a:pt x="1362" y="2256"/>
                    <a:pt x="1597" y="1879"/>
                  </a:cubicBezTo>
                  <a:cubicBezTo>
                    <a:pt x="1597" y="1831"/>
                    <a:pt x="1645" y="1831"/>
                    <a:pt x="1645" y="1785"/>
                  </a:cubicBezTo>
                  <a:cubicBezTo>
                    <a:pt x="1880" y="1363"/>
                    <a:pt x="2114" y="987"/>
                    <a:pt x="2394" y="611"/>
                  </a:cubicBezTo>
                  <a:cubicBezTo>
                    <a:pt x="2441" y="564"/>
                    <a:pt x="2536" y="471"/>
                    <a:pt x="2583" y="376"/>
                  </a:cubicBezTo>
                  <a:cubicBezTo>
                    <a:pt x="2728" y="235"/>
                    <a:pt x="2868" y="141"/>
                    <a:pt x="2961" y="1"/>
                  </a:cubicBezTo>
                  <a:close/>
                </a:path>
              </a:pathLst>
            </a:custGeom>
            <a:solidFill>
              <a:srgbClr val="ECB8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0" name="Google Shape;580;p11"/>
            <p:cNvSpPr/>
            <p:nvPr/>
          </p:nvSpPr>
          <p:spPr>
            <a:xfrm>
              <a:off x="8397100" y="3201375"/>
              <a:ext cx="698200" cy="1550075"/>
            </a:xfrm>
            <a:custGeom>
              <a:avLst/>
              <a:gdLst/>
              <a:ahLst/>
              <a:cxnLst/>
              <a:rect l="l" t="t" r="r" b="b"/>
              <a:pathLst>
                <a:path w="27928" h="62003" extrusionOk="0">
                  <a:moveTo>
                    <a:pt x="11311" y="40883"/>
                  </a:moveTo>
                  <a:lnTo>
                    <a:pt x="11311" y="40883"/>
                  </a:lnTo>
                  <a:cubicBezTo>
                    <a:pt x="11311" y="40976"/>
                    <a:pt x="11264" y="41023"/>
                    <a:pt x="11264" y="41071"/>
                  </a:cubicBezTo>
                  <a:cubicBezTo>
                    <a:pt x="11029" y="41587"/>
                    <a:pt x="10842" y="42104"/>
                    <a:pt x="10607" y="42573"/>
                  </a:cubicBezTo>
                  <a:cubicBezTo>
                    <a:pt x="9810" y="44592"/>
                    <a:pt x="8965" y="46610"/>
                    <a:pt x="8121" y="48581"/>
                  </a:cubicBezTo>
                  <a:cubicBezTo>
                    <a:pt x="7557" y="49941"/>
                    <a:pt x="6993" y="51302"/>
                    <a:pt x="6431" y="52664"/>
                  </a:cubicBezTo>
                  <a:cubicBezTo>
                    <a:pt x="6245" y="53133"/>
                    <a:pt x="6054" y="53556"/>
                    <a:pt x="5868" y="54025"/>
                  </a:cubicBezTo>
                  <a:cubicBezTo>
                    <a:pt x="4975" y="56089"/>
                    <a:pt x="4131" y="58203"/>
                    <a:pt x="3286" y="60267"/>
                  </a:cubicBezTo>
                  <a:cubicBezTo>
                    <a:pt x="3098" y="60737"/>
                    <a:pt x="3003" y="61252"/>
                    <a:pt x="2817" y="61721"/>
                  </a:cubicBezTo>
                  <a:cubicBezTo>
                    <a:pt x="2769" y="61815"/>
                    <a:pt x="2817" y="61861"/>
                    <a:pt x="2817" y="61909"/>
                  </a:cubicBezTo>
                  <a:lnTo>
                    <a:pt x="2769" y="62003"/>
                  </a:lnTo>
                  <a:cubicBezTo>
                    <a:pt x="2066" y="61768"/>
                    <a:pt x="1222" y="61815"/>
                    <a:pt x="562" y="61863"/>
                  </a:cubicBezTo>
                  <a:cubicBezTo>
                    <a:pt x="374" y="61863"/>
                    <a:pt x="186" y="61909"/>
                    <a:pt x="0" y="61909"/>
                  </a:cubicBezTo>
                  <a:cubicBezTo>
                    <a:pt x="1689" y="58483"/>
                    <a:pt x="3239" y="55010"/>
                    <a:pt x="4834" y="51536"/>
                  </a:cubicBezTo>
                  <a:cubicBezTo>
                    <a:pt x="4928" y="51348"/>
                    <a:pt x="4975" y="51208"/>
                    <a:pt x="5068" y="51020"/>
                  </a:cubicBezTo>
                  <a:cubicBezTo>
                    <a:pt x="5209" y="50786"/>
                    <a:pt x="5304" y="50504"/>
                    <a:pt x="5443" y="50270"/>
                  </a:cubicBezTo>
                  <a:cubicBezTo>
                    <a:pt x="6992" y="46797"/>
                    <a:pt x="8541" y="43370"/>
                    <a:pt x="10090" y="39897"/>
                  </a:cubicBezTo>
                  <a:cubicBezTo>
                    <a:pt x="10232" y="39522"/>
                    <a:pt x="10373" y="39192"/>
                    <a:pt x="10559" y="38816"/>
                  </a:cubicBezTo>
                  <a:cubicBezTo>
                    <a:pt x="10607" y="38723"/>
                    <a:pt x="10654" y="38582"/>
                    <a:pt x="10701" y="38442"/>
                  </a:cubicBezTo>
                  <a:cubicBezTo>
                    <a:pt x="10936" y="37925"/>
                    <a:pt x="11169" y="37407"/>
                    <a:pt x="11404" y="36893"/>
                  </a:cubicBezTo>
                  <a:cubicBezTo>
                    <a:pt x="11734" y="36189"/>
                    <a:pt x="12062" y="35438"/>
                    <a:pt x="12344" y="34687"/>
                  </a:cubicBezTo>
                  <a:cubicBezTo>
                    <a:pt x="12532" y="34312"/>
                    <a:pt x="12674" y="33934"/>
                    <a:pt x="12861" y="33561"/>
                  </a:cubicBezTo>
                  <a:cubicBezTo>
                    <a:pt x="13049" y="33514"/>
                    <a:pt x="13235" y="33467"/>
                    <a:pt x="13376" y="33373"/>
                  </a:cubicBezTo>
                  <a:cubicBezTo>
                    <a:pt x="13423" y="33419"/>
                    <a:pt x="13471" y="33419"/>
                    <a:pt x="13471" y="33419"/>
                  </a:cubicBezTo>
                  <a:cubicBezTo>
                    <a:pt x="13752" y="33559"/>
                    <a:pt x="14033" y="33654"/>
                    <a:pt x="14315" y="33747"/>
                  </a:cubicBezTo>
                  <a:cubicBezTo>
                    <a:pt x="13891" y="34827"/>
                    <a:pt x="13423" y="35908"/>
                    <a:pt x="13000" y="36985"/>
                  </a:cubicBezTo>
                  <a:cubicBezTo>
                    <a:pt x="12812" y="37362"/>
                    <a:pt x="12625" y="37786"/>
                    <a:pt x="12484" y="38206"/>
                  </a:cubicBezTo>
                  <a:cubicBezTo>
                    <a:pt x="12109" y="39099"/>
                    <a:pt x="11734" y="39991"/>
                    <a:pt x="11311" y="40883"/>
                  </a:cubicBezTo>
                  <a:close/>
                  <a:moveTo>
                    <a:pt x="27739" y="329"/>
                  </a:moveTo>
                  <a:lnTo>
                    <a:pt x="27739" y="329"/>
                  </a:lnTo>
                  <a:cubicBezTo>
                    <a:pt x="27879" y="517"/>
                    <a:pt x="27927" y="800"/>
                    <a:pt x="27879" y="1080"/>
                  </a:cubicBezTo>
                  <a:cubicBezTo>
                    <a:pt x="27833" y="1363"/>
                    <a:pt x="27833" y="1644"/>
                    <a:pt x="27739" y="1925"/>
                  </a:cubicBezTo>
                  <a:lnTo>
                    <a:pt x="27739" y="2067"/>
                  </a:lnTo>
                  <a:cubicBezTo>
                    <a:pt x="27647" y="2395"/>
                    <a:pt x="27551" y="2724"/>
                    <a:pt x="27411" y="3053"/>
                  </a:cubicBezTo>
                  <a:cubicBezTo>
                    <a:pt x="27411" y="3100"/>
                    <a:pt x="27364" y="3195"/>
                    <a:pt x="27364" y="3242"/>
                  </a:cubicBezTo>
                  <a:cubicBezTo>
                    <a:pt x="27270" y="3430"/>
                    <a:pt x="27222" y="3570"/>
                    <a:pt x="27129" y="3758"/>
                  </a:cubicBezTo>
                  <a:cubicBezTo>
                    <a:pt x="27082" y="3898"/>
                    <a:pt x="26987" y="3992"/>
                    <a:pt x="26941" y="4132"/>
                  </a:cubicBezTo>
                  <a:cubicBezTo>
                    <a:pt x="26753" y="4557"/>
                    <a:pt x="26565" y="4931"/>
                    <a:pt x="26377" y="5353"/>
                  </a:cubicBezTo>
                  <a:cubicBezTo>
                    <a:pt x="25861" y="6526"/>
                    <a:pt x="25345" y="7653"/>
                    <a:pt x="24876" y="8826"/>
                  </a:cubicBezTo>
                  <a:cubicBezTo>
                    <a:pt x="24641" y="9436"/>
                    <a:pt x="24359" y="9999"/>
                    <a:pt x="24125" y="10609"/>
                  </a:cubicBezTo>
                  <a:cubicBezTo>
                    <a:pt x="23983" y="10890"/>
                    <a:pt x="23891" y="11173"/>
                    <a:pt x="23748" y="11455"/>
                  </a:cubicBezTo>
                  <a:cubicBezTo>
                    <a:pt x="23655" y="11643"/>
                    <a:pt x="23607" y="11831"/>
                    <a:pt x="23513" y="12018"/>
                  </a:cubicBezTo>
                  <a:cubicBezTo>
                    <a:pt x="23513" y="12064"/>
                    <a:pt x="23467" y="12110"/>
                    <a:pt x="23467" y="12159"/>
                  </a:cubicBezTo>
                  <a:cubicBezTo>
                    <a:pt x="23372" y="12301"/>
                    <a:pt x="23325" y="12441"/>
                    <a:pt x="23278" y="12581"/>
                  </a:cubicBezTo>
                  <a:cubicBezTo>
                    <a:pt x="23137" y="12957"/>
                    <a:pt x="22950" y="13333"/>
                    <a:pt x="22809" y="13707"/>
                  </a:cubicBezTo>
                  <a:cubicBezTo>
                    <a:pt x="22668" y="14037"/>
                    <a:pt x="22527" y="14365"/>
                    <a:pt x="22387" y="14646"/>
                  </a:cubicBezTo>
                  <a:cubicBezTo>
                    <a:pt x="22247" y="14975"/>
                    <a:pt x="22105" y="15303"/>
                    <a:pt x="21963" y="15632"/>
                  </a:cubicBezTo>
                  <a:cubicBezTo>
                    <a:pt x="21869" y="15866"/>
                    <a:pt x="21775" y="16101"/>
                    <a:pt x="21682" y="16289"/>
                  </a:cubicBezTo>
                  <a:cubicBezTo>
                    <a:pt x="21540" y="16196"/>
                    <a:pt x="21400" y="16101"/>
                    <a:pt x="21211" y="16054"/>
                  </a:cubicBezTo>
                  <a:cubicBezTo>
                    <a:pt x="21069" y="15960"/>
                    <a:pt x="20930" y="15913"/>
                    <a:pt x="20789" y="15866"/>
                  </a:cubicBezTo>
                  <a:cubicBezTo>
                    <a:pt x="20647" y="15820"/>
                    <a:pt x="20507" y="15771"/>
                    <a:pt x="20367" y="15725"/>
                  </a:cubicBezTo>
                  <a:lnTo>
                    <a:pt x="20367" y="15725"/>
                  </a:lnTo>
                  <a:cubicBezTo>
                    <a:pt x="20555" y="15209"/>
                    <a:pt x="20742" y="14691"/>
                    <a:pt x="20977" y="14177"/>
                  </a:cubicBezTo>
                  <a:cubicBezTo>
                    <a:pt x="21306" y="13426"/>
                    <a:pt x="21587" y="12628"/>
                    <a:pt x="21914" y="11877"/>
                  </a:cubicBezTo>
                  <a:lnTo>
                    <a:pt x="21914" y="11783"/>
                  </a:lnTo>
                  <a:cubicBezTo>
                    <a:pt x="21962" y="11688"/>
                    <a:pt x="22009" y="11548"/>
                    <a:pt x="22057" y="11453"/>
                  </a:cubicBezTo>
                  <a:cubicBezTo>
                    <a:pt x="22103" y="11358"/>
                    <a:pt x="22103" y="11312"/>
                    <a:pt x="22152" y="11218"/>
                  </a:cubicBezTo>
                  <a:cubicBezTo>
                    <a:pt x="22152" y="11218"/>
                    <a:pt x="22152" y="11172"/>
                    <a:pt x="22198" y="11172"/>
                  </a:cubicBezTo>
                  <a:cubicBezTo>
                    <a:pt x="22340" y="10796"/>
                    <a:pt x="22481" y="10468"/>
                    <a:pt x="22620" y="10141"/>
                  </a:cubicBezTo>
                  <a:cubicBezTo>
                    <a:pt x="23699" y="7323"/>
                    <a:pt x="24781" y="4554"/>
                    <a:pt x="25813" y="1737"/>
                  </a:cubicBezTo>
                  <a:cubicBezTo>
                    <a:pt x="25906" y="1549"/>
                    <a:pt x="25954" y="1410"/>
                    <a:pt x="26001" y="1222"/>
                  </a:cubicBezTo>
                  <a:cubicBezTo>
                    <a:pt x="26142" y="939"/>
                    <a:pt x="26236" y="610"/>
                    <a:pt x="26328" y="329"/>
                  </a:cubicBezTo>
                  <a:cubicBezTo>
                    <a:pt x="26376" y="282"/>
                    <a:pt x="26376" y="282"/>
                    <a:pt x="26376" y="235"/>
                  </a:cubicBezTo>
                  <a:cubicBezTo>
                    <a:pt x="26423" y="188"/>
                    <a:pt x="26470" y="140"/>
                    <a:pt x="26516" y="140"/>
                  </a:cubicBezTo>
                  <a:cubicBezTo>
                    <a:pt x="26611" y="94"/>
                    <a:pt x="26707" y="48"/>
                    <a:pt x="26799" y="0"/>
                  </a:cubicBezTo>
                  <a:lnTo>
                    <a:pt x="27221" y="0"/>
                  </a:lnTo>
                  <a:cubicBezTo>
                    <a:pt x="27456" y="48"/>
                    <a:pt x="27644" y="143"/>
                    <a:pt x="27739" y="329"/>
                  </a:cubicBezTo>
                  <a:close/>
                  <a:moveTo>
                    <a:pt x="17742" y="25583"/>
                  </a:moveTo>
                  <a:lnTo>
                    <a:pt x="17742" y="25583"/>
                  </a:lnTo>
                  <a:cubicBezTo>
                    <a:pt x="17366" y="25395"/>
                    <a:pt x="16897" y="25253"/>
                    <a:pt x="16427" y="25206"/>
                  </a:cubicBezTo>
                  <a:cubicBezTo>
                    <a:pt x="16757" y="24502"/>
                    <a:pt x="17037" y="23800"/>
                    <a:pt x="17320" y="23047"/>
                  </a:cubicBezTo>
                  <a:cubicBezTo>
                    <a:pt x="17742" y="23282"/>
                    <a:pt x="18164" y="23422"/>
                    <a:pt x="18634" y="23565"/>
                  </a:cubicBezTo>
                  <a:cubicBezTo>
                    <a:pt x="18353" y="24175"/>
                    <a:pt x="18119" y="24736"/>
                    <a:pt x="17836" y="25346"/>
                  </a:cubicBezTo>
                  <a:cubicBezTo>
                    <a:pt x="17836" y="25441"/>
                    <a:pt x="17789" y="25537"/>
                    <a:pt x="17742" y="2558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1" name="Google Shape;581;p11"/>
            <p:cNvSpPr/>
            <p:nvPr/>
          </p:nvSpPr>
          <p:spPr>
            <a:xfrm>
              <a:off x="8573075" y="3783600"/>
              <a:ext cx="281775" cy="241700"/>
            </a:xfrm>
            <a:custGeom>
              <a:avLst/>
              <a:gdLst/>
              <a:ahLst/>
              <a:cxnLst/>
              <a:rect l="l" t="t" r="r" b="b"/>
              <a:pathLst>
                <a:path w="11271" h="9668" extrusionOk="0">
                  <a:moveTo>
                    <a:pt x="9575" y="4639"/>
                  </a:moveTo>
                  <a:lnTo>
                    <a:pt x="9575" y="4639"/>
                  </a:lnTo>
                  <a:cubicBezTo>
                    <a:pt x="9295" y="4639"/>
                    <a:pt x="9060" y="4734"/>
                    <a:pt x="8777" y="4828"/>
                  </a:cubicBezTo>
                  <a:cubicBezTo>
                    <a:pt x="8589" y="4874"/>
                    <a:pt x="8683" y="5110"/>
                    <a:pt x="8872" y="5110"/>
                  </a:cubicBezTo>
                  <a:cubicBezTo>
                    <a:pt x="9060" y="5062"/>
                    <a:pt x="9295" y="5062"/>
                    <a:pt x="9529" y="5062"/>
                  </a:cubicBezTo>
                  <a:cubicBezTo>
                    <a:pt x="9575" y="5062"/>
                    <a:pt x="9575" y="5110"/>
                    <a:pt x="9575" y="5110"/>
                  </a:cubicBezTo>
                  <a:cubicBezTo>
                    <a:pt x="9858" y="5110"/>
                    <a:pt x="10093" y="5110"/>
                    <a:pt x="10327" y="5157"/>
                  </a:cubicBezTo>
                  <a:cubicBezTo>
                    <a:pt x="10374" y="5204"/>
                    <a:pt x="10420" y="5204"/>
                    <a:pt x="10468" y="5204"/>
                  </a:cubicBezTo>
                  <a:cubicBezTo>
                    <a:pt x="10654" y="5251"/>
                    <a:pt x="10797" y="5296"/>
                    <a:pt x="10984" y="5392"/>
                  </a:cubicBezTo>
                  <a:cubicBezTo>
                    <a:pt x="11079" y="5439"/>
                    <a:pt x="11172" y="5486"/>
                    <a:pt x="11267" y="5581"/>
                  </a:cubicBezTo>
                  <a:lnTo>
                    <a:pt x="11267" y="5676"/>
                  </a:lnTo>
                  <a:cubicBezTo>
                    <a:pt x="11219" y="6098"/>
                    <a:pt x="11079" y="6520"/>
                    <a:pt x="10984" y="6942"/>
                  </a:cubicBezTo>
                  <a:cubicBezTo>
                    <a:pt x="10842" y="6847"/>
                    <a:pt x="10702" y="6801"/>
                    <a:pt x="10514" y="6708"/>
                  </a:cubicBezTo>
                  <a:cubicBezTo>
                    <a:pt x="10326" y="6660"/>
                    <a:pt x="10092" y="6614"/>
                    <a:pt x="9904" y="6614"/>
                  </a:cubicBezTo>
                  <a:cubicBezTo>
                    <a:pt x="9716" y="6614"/>
                    <a:pt x="9527" y="6614"/>
                    <a:pt x="9340" y="6708"/>
                  </a:cubicBezTo>
                  <a:cubicBezTo>
                    <a:pt x="9246" y="6708"/>
                    <a:pt x="9246" y="6849"/>
                    <a:pt x="9340" y="6896"/>
                  </a:cubicBezTo>
                  <a:cubicBezTo>
                    <a:pt x="9482" y="6943"/>
                    <a:pt x="9622" y="6943"/>
                    <a:pt x="9717" y="6989"/>
                  </a:cubicBezTo>
                  <a:cubicBezTo>
                    <a:pt x="9952" y="7036"/>
                    <a:pt x="10139" y="7082"/>
                    <a:pt x="10327" y="7177"/>
                  </a:cubicBezTo>
                  <a:cubicBezTo>
                    <a:pt x="10515" y="7272"/>
                    <a:pt x="10654" y="7414"/>
                    <a:pt x="10797" y="7508"/>
                  </a:cubicBezTo>
                  <a:lnTo>
                    <a:pt x="10797" y="7555"/>
                  </a:lnTo>
                  <a:cubicBezTo>
                    <a:pt x="10654" y="7931"/>
                    <a:pt x="10468" y="8306"/>
                    <a:pt x="10235" y="8587"/>
                  </a:cubicBezTo>
                  <a:cubicBezTo>
                    <a:pt x="10093" y="8540"/>
                    <a:pt x="9952" y="8493"/>
                    <a:pt x="9858" y="8446"/>
                  </a:cubicBezTo>
                  <a:cubicBezTo>
                    <a:pt x="9622" y="8352"/>
                    <a:pt x="9436" y="8257"/>
                    <a:pt x="9200" y="8257"/>
                  </a:cubicBezTo>
                  <a:cubicBezTo>
                    <a:pt x="9153" y="8210"/>
                    <a:pt x="9060" y="8210"/>
                    <a:pt x="8965" y="8210"/>
                  </a:cubicBezTo>
                  <a:cubicBezTo>
                    <a:pt x="8730" y="8164"/>
                    <a:pt x="8730" y="8539"/>
                    <a:pt x="8917" y="8632"/>
                  </a:cubicBezTo>
                  <a:lnTo>
                    <a:pt x="9058" y="8632"/>
                  </a:lnTo>
                  <a:cubicBezTo>
                    <a:pt x="9246" y="8727"/>
                    <a:pt x="9480" y="8821"/>
                    <a:pt x="9667" y="8915"/>
                  </a:cubicBezTo>
                  <a:cubicBezTo>
                    <a:pt x="9713" y="8962"/>
                    <a:pt x="9762" y="8962"/>
                    <a:pt x="9809" y="9009"/>
                  </a:cubicBezTo>
                  <a:cubicBezTo>
                    <a:pt x="9480" y="9246"/>
                    <a:pt x="9058" y="9480"/>
                    <a:pt x="8681" y="9573"/>
                  </a:cubicBezTo>
                  <a:lnTo>
                    <a:pt x="8634" y="9573"/>
                  </a:lnTo>
                  <a:cubicBezTo>
                    <a:pt x="8307" y="9668"/>
                    <a:pt x="7979" y="9668"/>
                    <a:pt x="7649" y="9620"/>
                  </a:cubicBezTo>
                  <a:cubicBezTo>
                    <a:pt x="7414" y="9573"/>
                    <a:pt x="7180" y="9480"/>
                    <a:pt x="6899" y="9432"/>
                  </a:cubicBezTo>
                  <a:cubicBezTo>
                    <a:pt x="6710" y="9338"/>
                    <a:pt x="6523" y="9244"/>
                    <a:pt x="6335" y="9101"/>
                  </a:cubicBezTo>
                  <a:cubicBezTo>
                    <a:pt x="6052" y="8961"/>
                    <a:pt x="5818" y="8774"/>
                    <a:pt x="5538" y="8586"/>
                  </a:cubicBezTo>
                  <a:cubicBezTo>
                    <a:pt x="5491" y="8539"/>
                    <a:pt x="5396" y="8491"/>
                    <a:pt x="5350" y="8444"/>
                  </a:cubicBezTo>
                  <a:cubicBezTo>
                    <a:pt x="5256" y="8351"/>
                    <a:pt x="5163" y="8397"/>
                    <a:pt x="5069" y="8397"/>
                  </a:cubicBezTo>
                  <a:cubicBezTo>
                    <a:pt x="4928" y="8490"/>
                    <a:pt x="4881" y="8678"/>
                    <a:pt x="4928" y="8819"/>
                  </a:cubicBezTo>
                  <a:cubicBezTo>
                    <a:pt x="5020" y="8961"/>
                    <a:pt x="5069" y="9055"/>
                    <a:pt x="5163" y="9150"/>
                  </a:cubicBezTo>
                  <a:cubicBezTo>
                    <a:pt x="5163" y="9197"/>
                    <a:pt x="5211" y="9245"/>
                    <a:pt x="5257" y="9292"/>
                  </a:cubicBezTo>
                  <a:cubicBezTo>
                    <a:pt x="5211" y="9338"/>
                    <a:pt x="5211" y="9384"/>
                    <a:pt x="5163" y="9432"/>
                  </a:cubicBezTo>
                  <a:cubicBezTo>
                    <a:pt x="5163" y="9480"/>
                    <a:pt x="5116" y="9527"/>
                    <a:pt x="5116" y="9620"/>
                  </a:cubicBezTo>
                  <a:lnTo>
                    <a:pt x="4882" y="9620"/>
                  </a:lnTo>
                  <a:lnTo>
                    <a:pt x="4648" y="9620"/>
                  </a:lnTo>
                  <a:lnTo>
                    <a:pt x="4225" y="9620"/>
                  </a:lnTo>
                  <a:lnTo>
                    <a:pt x="3803" y="9620"/>
                  </a:lnTo>
                  <a:cubicBezTo>
                    <a:pt x="3568" y="9620"/>
                    <a:pt x="3334" y="9573"/>
                    <a:pt x="3098" y="9573"/>
                  </a:cubicBezTo>
                  <a:cubicBezTo>
                    <a:pt x="2583" y="9480"/>
                    <a:pt x="2066" y="9385"/>
                    <a:pt x="1596" y="9199"/>
                  </a:cubicBezTo>
                  <a:cubicBezTo>
                    <a:pt x="1221" y="9103"/>
                    <a:pt x="798" y="8962"/>
                    <a:pt x="517" y="8681"/>
                  </a:cubicBezTo>
                  <a:cubicBezTo>
                    <a:pt x="234" y="8401"/>
                    <a:pt x="93" y="7979"/>
                    <a:pt x="47" y="7604"/>
                  </a:cubicBezTo>
                  <a:cubicBezTo>
                    <a:pt x="1" y="7086"/>
                    <a:pt x="1" y="6571"/>
                    <a:pt x="1" y="6055"/>
                  </a:cubicBezTo>
                  <a:cubicBezTo>
                    <a:pt x="1" y="4929"/>
                    <a:pt x="95" y="3850"/>
                    <a:pt x="189" y="2723"/>
                  </a:cubicBezTo>
                  <a:cubicBezTo>
                    <a:pt x="285" y="1831"/>
                    <a:pt x="518" y="893"/>
                    <a:pt x="612" y="1"/>
                  </a:cubicBezTo>
                  <a:cubicBezTo>
                    <a:pt x="660" y="48"/>
                    <a:pt x="753" y="94"/>
                    <a:pt x="800" y="94"/>
                  </a:cubicBezTo>
                  <a:cubicBezTo>
                    <a:pt x="1458" y="612"/>
                    <a:pt x="2209" y="1081"/>
                    <a:pt x="3007" y="1361"/>
                  </a:cubicBezTo>
                  <a:cubicBezTo>
                    <a:pt x="3102" y="1408"/>
                    <a:pt x="3148" y="1408"/>
                    <a:pt x="3243" y="1408"/>
                  </a:cubicBezTo>
                  <a:cubicBezTo>
                    <a:pt x="3290" y="1878"/>
                    <a:pt x="3383" y="2348"/>
                    <a:pt x="3477" y="2817"/>
                  </a:cubicBezTo>
                  <a:lnTo>
                    <a:pt x="3477" y="3287"/>
                  </a:lnTo>
                  <a:cubicBezTo>
                    <a:pt x="3429" y="3333"/>
                    <a:pt x="3335" y="3333"/>
                    <a:pt x="3289" y="3380"/>
                  </a:cubicBezTo>
                  <a:cubicBezTo>
                    <a:pt x="3007" y="3475"/>
                    <a:pt x="2631" y="3614"/>
                    <a:pt x="2490" y="3802"/>
                  </a:cubicBezTo>
                  <a:cubicBezTo>
                    <a:pt x="2396" y="3897"/>
                    <a:pt x="2442" y="4086"/>
                    <a:pt x="2584" y="4086"/>
                  </a:cubicBezTo>
                  <a:cubicBezTo>
                    <a:pt x="2867" y="4086"/>
                    <a:pt x="3147" y="3897"/>
                    <a:pt x="3429" y="3851"/>
                  </a:cubicBezTo>
                  <a:cubicBezTo>
                    <a:pt x="3429" y="3802"/>
                    <a:pt x="3477" y="3802"/>
                    <a:pt x="3524" y="3802"/>
                  </a:cubicBezTo>
                  <a:cubicBezTo>
                    <a:pt x="3524" y="3802"/>
                    <a:pt x="3570" y="3755"/>
                    <a:pt x="3617" y="3755"/>
                  </a:cubicBezTo>
                  <a:cubicBezTo>
                    <a:pt x="3805" y="3709"/>
                    <a:pt x="4039" y="3661"/>
                    <a:pt x="4275" y="3614"/>
                  </a:cubicBezTo>
                  <a:lnTo>
                    <a:pt x="4322" y="3614"/>
                  </a:lnTo>
                  <a:lnTo>
                    <a:pt x="4369" y="3614"/>
                  </a:lnTo>
                  <a:cubicBezTo>
                    <a:pt x="4652" y="3567"/>
                    <a:pt x="4932" y="3567"/>
                    <a:pt x="5214" y="3567"/>
                  </a:cubicBezTo>
                  <a:cubicBezTo>
                    <a:pt x="5309" y="3614"/>
                    <a:pt x="5402" y="3614"/>
                    <a:pt x="5497" y="3614"/>
                  </a:cubicBezTo>
                  <a:cubicBezTo>
                    <a:pt x="5355" y="3897"/>
                    <a:pt x="5214" y="4179"/>
                    <a:pt x="5167" y="4459"/>
                  </a:cubicBezTo>
                  <a:cubicBezTo>
                    <a:pt x="5074" y="4693"/>
                    <a:pt x="5401" y="4788"/>
                    <a:pt x="5497" y="4554"/>
                  </a:cubicBezTo>
                  <a:cubicBezTo>
                    <a:pt x="5638" y="4179"/>
                    <a:pt x="5919" y="3851"/>
                    <a:pt x="6295" y="3614"/>
                  </a:cubicBezTo>
                  <a:cubicBezTo>
                    <a:pt x="6764" y="3240"/>
                    <a:pt x="7421" y="3004"/>
                    <a:pt x="7984" y="2957"/>
                  </a:cubicBezTo>
                  <a:cubicBezTo>
                    <a:pt x="8079" y="2910"/>
                    <a:pt x="8172" y="2910"/>
                    <a:pt x="8265" y="2910"/>
                  </a:cubicBezTo>
                  <a:lnTo>
                    <a:pt x="8970" y="2910"/>
                  </a:lnTo>
                  <a:cubicBezTo>
                    <a:pt x="9438" y="2957"/>
                    <a:pt x="9907" y="3098"/>
                    <a:pt x="10284" y="3332"/>
                  </a:cubicBezTo>
                  <a:cubicBezTo>
                    <a:pt x="10565" y="3474"/>
                    <a:pt x="10800" y="3709"/>
                    <a:pt x="10988" y="3990"/>
                  </a:cubicBezTo>
                  <a:cubicBezTo>
                    <a:pt x="10988" y="3990"/>
                    <a:pt x="11035" y="3990"/>
                    <a:pt x="11035" y="4038"/>
                  </a:cubicBezTo>
                  <a:cubicBezTo>
                    <a:pt x="11177" y="4320"/>
                    <a:pt x="11270" y="4648"/>
                    <a:pt x="11270" y="4929"/>
                  </a:cubicBezTo>
                  <a:lnTo>
                    <a:pt x="11270" y="4929"/>
                  </a:lnTo>
                  <a:cubicBezTo>
                    <a:pt x="11082" y="4834"/>
                    <a:pt x="10894" y="4788"/>
                    <a:pt x="10659" y="4741"/>
                  </a:cubicBezTo>
                  <a:cubicBezTo>
                    <a:pt x="10613" y="4741"/>
                    <a:pt x="10517" y="4694"/>
                    <a:pt x="10425" y="4694"/>
                  </a:cubicBezTo>
                  <a:cubicBezTo>
                    <a:pt x="10190" y="4646"/>
                    <a:pt x="9956" y="4599"/>
                    <a:pt x="9768" y="4599"/>
                  </a:cubicBezTo>
                  <a:cubicBezTo>
                    <a:pt x="9670" y="4639"/>
                    <a:pt x="9622" y="4639"/>
                    <a:pt x="9575" y="4639"/>
                  </a:cubicBezTo>
                  <a:close/>
                </a:path>
              </a:pathLst>
            </a:custGeom>
            <a:solidFill>
              <a:srgbClr val="ECB8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2" name="Google Shape;582;p11"/>
            <p:cNvSpPr/>
            <p:nvPr/>
          </p:nvSpPr>
          <p:spPr>
            <a:xfrm>
              <a:off x="8813525" y="3619175"/>
              <a:ext cx="386150" cy="329750"/>
            </a:xfrm>
            <a:custGeom>
              <a:avLst/>
              <a:gdLst/>
              <a:ahLst/>
              <a:cxnLst/>
              <a:rect l="l" t="t" r="r" b="b"/>
              <a:pathLst>
                <a:path w="15446" h="13190" extrusionOk="0">
                  <a:moveTo>
                    <a:pt x="14882" y="4224"/>
                  </a:moveTo>
                  <a:lnTo>
                    <a:pt x="14882" y="4224"/>
                  </a:lnTo>
                  <a:cubicBezTo>
                    <a:pt x="15259" y="5679"/>
                    <a:pt x="15446" y="7228"/>
                    <a:pt x="15399" y="8683"/>
                  </a:cubicBezTo>
                  <a:cubicBezTo>
                    <a:pt x="15353" y="9433"/>
                    <a:pt x="15304" y="10183"/>
                    <a:pt x="15165" y="10936"/>
                  </a:cubicBezTo>
                  <a:cubicBezTo>
                    <a:pt x="15069" y="11312"/>
                    <a:pt x="14977" y="11639"/>
                    <a:pt x="14882" y="12015"/>
                  </a:cubicBezTo>
                  <a:cubicBezTo>
                    <a:pt x="14836" y="12252"/>
                    <a:pt x="14742" y="12579"/>
                    <a:pt x="14508" y="12721"/>
                  </a:cubicBezTo>
                  <a:cubicBezTo>
                    <a:pt x="13944" y="13189"/>
                    <a:pt x="13146" y="12486"/>
                    <a:pt x="12678" y="12157"/>
                  </a:cubicBezTo>
                  <a:cubicBezTo>
                    <a:pt x="12020" y="11639"/>
                    <a:pt x="11316" y="11078"/>
                    <a:pt x="10659" y="10562"/>
                  </a:cubicBezTo>
                  <a:cubicBezTo>
                    <a:pt x="9907" y="9952"/>
                    <a:pt x="9110" y="9295"/>
                    <a:pt x="8406" y="8686"/>
                  </a:cubicBezTo>
                  <a:cubicBezTo>
                    <a:pt x="7982" y="8355"/>
                    <a:pt x="7608" y="8027"/>
                    <a:pt x="7186" y="7699"/>
                  </a:cubicBezTo>
                  <a:cubicBezTo>
                    <a:pt x="6950" y="7511"/>
                    <a:pt x="6762" y="7325"/>
                    <a:pt x="6481" y="7183"/>
                  </a:cubicBezTo>
                  <a:cubicBezTo>
                    <a:pt x="6388" y="6947"/>
                    <a:pt x="5966" y="6854"/>
                    <a:pt x="5777" y="6759"/>
                  </a:cubicBezTo>
                  <a:cubicBezTo>
                    <a:pt x="5073" y="6571"/>
                    <a:pt x="4416" y="6383"/>
                    <a:pt x="3711" y="6149"/>
                  </a:cubicBezTo>
                  <a:cubicBezTo>
                    <a:pt x="3568" y="6102"/>
                    <a:pt x="3382" y="6055"/>
                    <a:pt x="3241" y="6009"/>
                  </a:cubicBezTo>
                  <a:cubicBezTo>
                    <a:pt x="2960" y="5963"/>
                    <a:pt x="2678" y="5867"/>
                    <a:pt x="2396" y="5773"/>
                  </a:cubicBezTo>
                  <a:cubicBezTo>
                    <a:pt x="2208" y="5726"/>
                    <a:pt x="2021" y="5679"/>
                    <a:pt x="1832" y="5632"/>
                  </a:cubicBezTo>
                  <a:cubicBezTo>
                    <a:pt x="1597" y="5538"/>
                    <a:pt x="1316" y="5444"/>
                    <a:pt x="1081" y="5303"/>
                  </a:cubicBezTo>
                  <a:cubicBezTo>
                    <a:pt x="846" y="5208"/>
                    <a:pt x="612" y="5020"/>
                    <a:pt x="377" y="4785"/>
                  </a:cubicBezTo>
                  <a:lnTo>
                    <a:pt x="329" y="4739"/>
                  </a:lnTo>
                  <a:cubicBezTo>
                    <a:pt x="189" y="4598"/>
                    <a:pt x="94" y="4410"/>
                    <a:pt x="1" y="4224"/>
                  </a:cubicBezTo>
                  <a:lnTo>
                    <a:pt x="1" y="4224"/>
                  </a:lnTo>
                  <a:lnTo>
                    <a:pt x="1" y="4176"/>
                  </a:lnTo>
                  <a:cubicBezTo>
                    <a:pt x="189" y="4271"/>
                    <a:pt x="377" y="4317"/>
                    <a:pt x="611" y="4317"/>
                  </a:cubicBezTo>
                  <a:cubicBezTo>
                    <a:pt x="751" y="4317"/>
                    <a:pt x="938" y="4364"/>
                    <a:pt x="1080" y="4364"/>
                  </a:cubicBezTo>
                  <a:cubicBezTo>
                    <a:pt x="1315" y="4412"/>
                    <a:pt x="1361" y="3990"/>
                    <a:pt x="1126" y="3942"/>
                  </a:cubicBezTo>
                  <a:cubicBezTo>
                    <a:pt x="1031" y="3896"/>
                    <a:pt x="891" y="3849"/>
                    <a:pt x="797" y="3849"/>
                  </a:cubicBezTo>
                  <a:cubicBezTo>
                    <a:pt x="562" y="3802"/>
                    <a:pt x="281" y="3707"/>
                    <a:pt x="46" y="3754"/>
                  </a:cubicBezTo>
                  <a:cubicBezTo>
                    <a:pt x="93" y="3660"/>
                    <a:pt x="93" y="3566"/>
                    <a:pt x="93" y="3473"/>
                  </a:cubicBezTo>
                  <a:cubicBezTo>
                    <a:pt x="140" y="3237"/>
                    <a:pt x="140" y="3003"/>
                    <a:pt x="187" y="2770"/>
                  </a:cubicBezTo>
                  <a:lnTo>
                    <a:pt x="420" y="2770"/>
                  </a:lnTo>
                  <a:cubicBezTo>
                    <a:pt x="656" y="2770"/>
                    <a:pt x="937" y="2770"/>
                    <a:pt x="1172" y="2816"/>
                  </a:cubicBezTo>
                  <a:lnTo>
                    <a:pt x="1219" y="2816"/>
                  </a:lnTo>
                  <a:cubicBezTo>
                    <a:pt x="1360" y="2816"/>
                    <a:pt x="1455" y="2628"/>
                    <a:pt x="1360" y="2533"/>
                  </a:cubicBezTo>
                  <a:cubicBezTo>
                    <a:pt x="1315" y="2487"/>
                    <a:pt x="1315" y="2487"/>
                    <a:pt x="1267" y="2441"/>
                  </a:cubicBezTo>
                  <a:cubicBezTo>
                    <a:pt x="984" y="2348"/>
                    <a:pt x="750" y="2253"/>
                    <a:pt x="469" y="2253"/>
                  </a:cubicBezTo>
                  <a:lnTo>
                    <a:pt x="281" y="2253"/>
                  </a:lnTo>
                  <a:cubicBezTo>
                    <a:pt x="328" y="2206"/>
                    <a:pt x="328" y="2161"/>
                    <a:pt x="328" y="2111"/>
                  </a:cubicBezTo>
                  <a:cubicBezTo>
                    <a:pt x="423" y="1783"/>
                    <a:pt x="563" y="1500"/>
                    <a:pt x="703" y="1266"/>
                  </a:cubicBezTo>
                  <a:cubicBezTo>
                    <a:pt x="845" y="1220"/>
                    <a:pt x="985" y="1173"/>
                    <a:pt x="1080" y="1173"/>
                  </a:cubicBezTo>
                  <a:cubicBezTo>
                    <a:pt x="1361" y="1173"/>
                    <a:pt x="1643" y="1173"/>
                    <a:pt x="1878" y="1266"/>
                  </a:cubicBezTo>
                  <a:cubicBezTo>
                    <a:pt x="1925" y="1266"/>
                    <a:pt x="1972" y="1266"/>
                    <a:pt x="2019" y="1313"/>
                  </a:cubicBezTo>
                  <a:cubicBezTo>
                    <a:pt x="2160" y="1361"/>
                    <a:pt x="2253" y="1127"/>
                    <a:pt x="2113" y="1033"/>
                  </a:cubicBezTo>
                  <a:cubicBezTo>
                    <a:pt x="2066" y="1033"/>
                    <a:pt x="2066" y="1033"/>
                    <a:pt x="2019" y="986"/>
                  </a:cubicBezTo>
                  <a:cubicBezTo>
                    <a:pt x="1737" y="844"/>
                    <a:pt x="1456" y="751"/>
                    <a:pt x="1126" y="705"/>
                  </a:cubicBezTo>
                  <a:cubicBezTo>
                    <a:pt x="1268" y="564"/>
                    <a:pt x="1407" y="469"/>
                    <a:pt x="1595" y="330"/>
                  </a:cubicBezTo>
                  <a:cubicBezTo>
                    <a:pt x="1831" y="189"/>
                    <a:pt x="2112" y="95"/>
                    <a:pt x="2392" y="47"/>
                  </a:cubicBezTo>
                  <a:cubicBezTo>
                    <a:pt x="2675" y="0"/>
                    <a:pt x="2957" y="47"/>
                    <a:pt x="3238" y="95"/>
                  </a:cubicBezTo>
                  <a:cubicBezTo>
                    <a:pt x="3709" y="142"/>
                    <a:pt x="4177" y="330"/>
                    <a:pt x="4599" y="611"/>
                  </a:cubicBezTo>
                  <a:cubicBezTo>
                    <a:pt x="4834" y="752"/>
                    <a:pt x="5068" y="891"/>
                    <a:pt x="5255" y="1079"/>
                  </a:cubicBezTo>
                  <a:cubicBezTo>
                    <a:pt x="5350" y="1174"/>
                    <a:pt x="5443" y="1267"/>
                    <a:pt x="5538" y="1361"/>
                  </a:cubicBezTo>
                  <a:cubicBezTo>
                    <a:pt x="5865" y="1644"/>
                    <a:pt x="6100" y="2019"/>
                    <a:pt x="6334" y="2394"/>
                  </a:cubicBezTo>
                  <a:cubicBezTo>
                    <a:pt x="6570" y="2722"/>
                    <a:pt x="6710" y="3098"/>
                    <a:pt x="6944" y="3427"/>
                  </a:cubicBezTo>
                  <a:cubicBezTo>
                    <a:pt x="6897" y="3474"/>
                    <a:pt x="6944" y="3569"/>
                    <a:pt x="6991" y="3616"/>
                  </a:cubicBezTo>
                  <a:cubicBezTo>
                    <a:pt x="7274" y="3851"/>
                    <a:pt x="7601" y="3992"/>
                    <a:pt x="7976" y="4133"/>
                  </a:cubicBezTo>
                  <a:cubicBezTo>
                    <a:pt x="8353" y="4321"/>
                    <a:pt x="8728" y="4460"/>
                    <a:pt x="9103" y="4601"/>
                  </a:cubicBezTo>
                  <a:cubicBezTo>
                    <a:pt x="9291" y="4695"/>
                    <a:pt x="9525" y="4789"/>
                    <a:pt x="9759" y="4836"/>
                  </a:cubicBezTo>
                  <a:cubicBezTo>
                    <a:pt x="10276" y="5071"/>
                    <a:pt x="10792" y="5259"/>
                    <a:pt x="11308" y="5401"/>
                  </a:cubicBezTo>
                  <a:cubicBezTo>
                    <a:pt x="11590" y="5495"/>
                    <a:pt x="12154" y="5729"/>
                    <a:pt x="12389" y="5448"/>
                  </a:cubicBezTo>
                  <a:cubicBezTo>
                    <a:pt x="12670" y="5119"/>
                    <a:pt x="12154" y="4836"/>
                    <a:pt x="11918" y="4744"/>
                  </a:cubicBezTo>
                  <a:cubicBezTo>
                    <a:pt x="11308" y="4556"/>
                    <a:pt x="10651" y="4367"/>
                    <a:pt x="10041" y="4180"/>
                  </a:cubicBezTo>
                  <a:lnTo>
                    <a:pt x="10041" y="4134"/>
                  </a:lnTo>
                  <a:lnTo>
                    <a:pt x="10088" y="4085"/>
                  </a:lnTo>
                  <a:cubicBezTo>
                    <a:pt x="10276" y="3944"/>
                    <a:pt x="10463" y="3804"/>
                    <a:pt x="10604" y="3663"/>
                  </a:cubicBezTo>
                  <a:cubicBezTo>
                    <a:pt x="11027" y="3332"/>
                    <a:pt x="11401" y="2958"/>
                    <a:pt x="11778" y="2629"/>
                  </a:cubicBezTo>
                  <a:cubicBezTo>
                    <a:pt x="12154" y="2302"/>
                    <a:pt x="12528" y="1973"/>
                    <a:pt x="12857" y="1644"/>
                  </a:cubicBezTo>
                  <a:cubicBezTo>
                    <a:pt x="13045" y="1408"/>
                    <a:pt x="13326" y="1221"/>
                    <a:pt x="13560" y="940"/>
                  </a:cubicBezTo>
                  <a:cubicBezTo>
                    <a:pt x="13748" y="1362"/>
                    <a:pt x="13936" y="1739"/>
                    <a:pt x="14124" y="2114"/>
                  </a:cubicBezTo>
                  <a:cubicBezTo>
                    <a:pt x="14460" y="2815"/>
                    <a:pt x="14696" y="3521"/>
                    <a:pt x="14882" y="4224"/>
                  </a:cubicBezTo>
                  <a:close/>
                </a:path>
              </a:pathLst>
            </a:custGeom>
            <a:solidFill>
              <a:srgbClr val="ECB8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3" name="Google Shape;583;p11"/>
            <p:cNvSpPr/>
            <p:nvPr/>
          </p:nvSpPr>
          <p:spPr>
            <a:xfrm>
              <a:off x="8804225" y="3223425"/>
              <a:ext cx="54900" cy="72150"/>
            </a:xfrm>
            <a:custGeom>
              <a:avLst/>
              <a:gdLst/>
              <a:ahLst/>
              <a:cxnLst/>
              <a:rect l="l" t="t" r="r" b="b"/>
              <a:pathLst>
                <a:path w="2196" h="2886" extrusionOk="0">
                  <a:moveTo>
                    <a:pt x="1169" y="0"/>
                  </a:moveTo>
                  <a:cubicBezTo>
                    <a:pt x="1069" y="0"/>
                    <a:pt x="962" y="19"/>
                    <a:pt x="847" y="59"/>
                  </a:cubicBezTo>
                  <a:cubicBezTo>
                    <a:pt x="471" y="199"/>
                    <a:pt x="329" y="575"/>
                    <a:pt x="283" y="903"/>
                  </a:cubicBezTo>
                  <a:cubicBezTo>
                    <a:pt x="1" y="1465"/>
                    <a:pt x="141" y="2264"/>
                    <a:pt x="518" y="2639"/>
                  </a:cubicBezTo>
                  <a:cubicBezTo>
                    <a:pt x="682" y="2803"/>
                    <a:pt x="882" y="2885"/>
                    <a:pt x="1081" y="2885"/>
                  </a:cubicBezTo>
                  <a:cubicBezTo>
                    <a:pt x="1280" y="2885"/>
                    <a:pt x="1479" y="2803"/>
                    <a:pt x="1643" y="2639"/>
                  </a:cubicBezTo>
                  <a:cubicBezTo>
                    <a:pt x="1926" y="2358"/>
                    <a:pt x="2066" y="1983"/>
                    <a:pt x="2113" y="1606"/>
                  </a:cubicBezTo>
                  <a:cubicBezTo>
                    <a:pt x="2195" y="947"/>
                    <a:pt x="1880" y="0"/>
                    <a:pt x="116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4" name="Google Shape;584;p11"/>
            <p:cNvSpPr/>
            <p:nvPr/>
          </p:nvSpPr>
          <p:spPr>
            <a:xfrm>
              <a:off x="8664575" y="3359525"/>
              <a:ext cx="124400" cy="51050"/>
            </a:xfrm>
            <a:custGeom>
              <a:avLst/>
              <a:gdLst/>
              <a:ahLst/>
              <a:cxnLst/>
              <a:rect l="l" t="t" r="r" b="b"/>
              <a:pathLst>
                <a:path w="4976" h="2042" extrusionOk="0">
                  <a:moveTo>
                    <a:pt x="302" y="1"/>
                  </a:moveTo>
                  <a:cubicBezTo>
                    <a:pt x="189" y="1"/>
                    <a:pt x="88" y="86"/>
                    <a:pt x="48" y="200"/>
                  </a:cubicBezTo>
                  <a:cubicBezTo>
                    <a:pt x="1" y="483"/>
                    <a:pt x="48" y="669"/>
                    <a:pt x="190" y="905"/>
                  </a:cubicBezTo>
                  <a:cubicBezTo>
                    <a:pt x="377" y="1140"/>
                    <a:pt x="565" y="1327"/>
                    <a:pt x="800" y="1516"/>
                  </a:cubicBezTo>
                  <a:cubicBezTo>
                    <a:pt x="1222" y="1844"/>
                    <a:pt x="1691" y="2032"/>
                    <a:pt x="2254" y="2032"/>
                  </a:cubicBezTo>
                  <a:cubicBezTo>
                    <a:pt x="2322" y="2038"/>
                    <a:pt x="2389" y="2041"/>
                    <a:pt x="2457" y="2041"/>
                  </a:cubicBezTo>
                  <a:cubicBezTo>
                    <a:pt x="2904" y="2041"/>
                    <a:pt x="3348" y="1908"/>
                    <a:pt x="3755" y="1705"/>
                  </a:cubicBezTo>
                  <a:cubicBezTo>
                    <a:pt x="4177" y="1467"/>
                    <a:pt x="4976" y="953"/>
                    <a:pt x="4790" y="390"/>
                  </a:cubicBezTo>
                  <a:cubicBezTo>
                    <a:pt x="4742" y="201"/>
                    <a:pt x="4554" y="62"/>
                    <a:pt x="4366" y="62"/>
                  </a:cubicBezTo>
                  <a:cubicBezTo>
                    <a:pt x="4085" y="109"/>
                    <a:pt x="3943" y="250"/>
                    <a:pt x="3756" y="436"/>
                  </a:cubicBezTo>
                  <a:cubicBezTo>
                    <a:pt x="3663" y="578"/>
                    <a:pt x="3521" y="672"/>
                    <a:pt x="3334" y="766"/>
                  </a:cubicBezTo>
                  <a:cubicBezTo>
                    <a:pt x="3061" y="961"/>
                    <a:pt x="2755" y="1059"/>
                    <a:pt x="2442" y="1059"/>
                  </a:cubicBezTo>
                  <a:cubicBezTo>
                    <a:pt x="2380" y="1059"/>
                    <a:pt x="2318" y="1055"/>
                    <a:pt x="2255" y="1048"/>
                  </a:cubicBezTo>
                  <a:cubicBezTo>
                    <a:pt x="1928" y="1048"/>
                    <a:pt x="1598" y="906"/>
                    <a:pt x="1270" y="719"/>
                  </a:cubicBezTo>
                  <a:cubicBezTo>
                    <a:pt x="1130" y="626"/>
                    <a:pt x="989" y="484"/>
                    <a:pt x="896" y="390"/>
                  </a:cubicBezTo>
                  <a:cubicBezTo>
                    <a:pt x="800" y="294"/>
                    <a:pt x="753" y="247"/>
                    <a:pt x="659" y="200"/>
                  </a:cubicBezTo>
                  <a:cubicBezTo>
                    <a:pt x="565" y="107"/>
                    <a:pt x="470" y="59"/>
                    <a:pt x="377" y="13"/>
                  </a:cubicBezTo>
                  <a:cubicBezTo>
                    <a:pt x="352" y="5"/>
                    <a:pt x="327" y="1"/>
                    <a:pt x="3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5" name="Google Shape;585;p11"/>
            <p:cNvSpPr/>
            <p:nvPr/>
          </p:nvSpPr>
          <p:spPr>
            <a:xfrm>
              <a:off x="8646325" y="3174200"/>
              <a:ext cx="41800" cy="23300"/>
            </a:xfrm>
            <a:custGeom>
              <a:avLst/>
              <a:gdLst/>
              <a:ahLst/>
              <a:cxnLst/>
              <a:rect l="l" t="t" r="r" b="b"/>
              <a:pathLst>
                <a:path w="1672" h="932" extrusionOk="0">
                  <a:moveTo>
                    <a:pt x="1021" y="1"/>
                  </a:moveTo>
                  <a:cubicBezTo>
                    <a:pt x="873" y="1"/>
                    <a:pt x="722" y="36"/>
                    <a:pt x="591" y="102"/>
                  </a:cubicBezTo>
                  <a:cubicBezTo>
                    <a:pt x="310" y="195"/>
                    <a:pt x="168" y="386"/>
                    <a:pt x="75" y="666"/>
                  </a:cubicBezTo>
                  <a:cubicBezTo>
                    <a:pt x="1" y="813"/>
                    <a:pt x="128" y="931"/>
                    <a:pt x="276" y="931"/>
                  </a:cubicBezTo>
                  <a:cubicBezTo>
                    <a:pt x="318" y="931"/>
                    <a:pt x="361" y="922"/>
                    <a:pt x="402" y="901"/>
                  </a:cubicBezTo>
                  <a:cubicBezTo>
                    <a:pt x="497" y="854"/>
                    <a:pt x="636" y="807"/>
                    <a:pt x="778" y="760"/>
                  </a:cubicBezTo>
                  <a:cubicBezTo>
                    <a:pt x="904" y="760"/>
                    <a:pt x="1029" y="781"/>
                    <a:pt x="1140" y="781"/>
                  </a:cubicBezTo>
                  <a:cubicBezTo>
                    <a:pt x="1196" y="781"/>
                    <a:pt x="1248" y="776"/>
                    <a:pt x="1295" y="760"/>
                  </a:cubicBezTo>
                  <a:cubicBezTo>
                    <a:pt x="1577" y="666"/>
                    <a:pt x="1671" y="338"/>
                    <a:pt x="1483" y="150"/>
                  </a:cubicBezTo>
                  <a:cubicBezTo>
                    <a:pt x="1358" y="48"/>
                    <a:pt x="1191" y="1"/>
                    <a:pt x="10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6" name="Google Shape;586;p11"/>
            <p:cNvSpPr/>
            <p:nvPr/>
          </p:nvSpPr>
          <p:spPr>
            <a:xfrm>
              <a:off x="8639975" y="3225775"/>
              <a:ext cx="46975" cy="69725"/>
            </a:xfrm>
            <a:custGeom>
              <a:avLst/>
              <a:gdLst/>
              <a:ahLst/>
              <a:cxnLst/>
              <a:rect l="l" t="t" r="r" b="b"/>
              <a:pathLst>
                <a:path w="1879" h="2789" extrusionOk="0">
                  <a:moveTo>
                    <a:pt x="1076" y="1"/>
                  </a:moveTo>
                  <a:cubicBezTo>
                    <a:pt x="765" y="1"/>
                    <a:pt x="471" y="222"/>
                    <a:pt x="375" y="575"/>
                  </a:cubicBezTo>
                  <a:lnTo>
                    <a:pt x="375" y="622"/>
                  </a:lnTo>
                  <a:cubicBezTo>
                    <a:pt x="234" y="761"/>
                    <a:pt x="187" y="997"/>
                    <a:pt x="142" y="1138"/>
                  </a:cubicBezTo>
                  <a:cubicBezTo>
                    <a:pt x="48" y="1562"/>
                    <a:pt x="0" y="2031"/>
                    <a:pt x="236" y="2358"/>
                  </a:cubicBezTo>
                  <a:cubicBezTo>
                    <a:pt x="283" y="2499"/>
                    <a:pt x="425" y="2594"/>
                    <a:pt x="517" y="2688"/>
                  </a:cubicBezTo>
                  <a:cubicBezTo>
                    <a:pt x="647" y="2753"/>
                    <a:pt x="778" y="2788"/>
                    <a:pt x="909" y="2788"/>
                  </a:cubicBezTo>
                  <a:cubicBezTo>
                    <a:pt x="1060" y="2788"/>
                    <a:pt x="1211" y="2742"/>
                    <a:pt x="1361" y="2641"/>
                  </a:cubicBezTo>
                  <a:cubicBezTo>
                    <a:pt x="1784" y="2406"/>
                    <a:pt x="1830" y="1844"/>
                    <a:pt x="1830" y="1420"/>
                  </a:cubicBezTo>
                  <a:cubicBezTo>
                    <a:pt x="1879" y="996"/>
                    <a:pt x="1879" y="434"/>
                    <a:pt x="1502" y="153"/>
                  </a:cubicBezTo>
                  <a:cubicBezTo>
                    <a:pt x="1369" y="49"/>
                    <a:pt x="1220" y="1"/>
                    <a:pt x="10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7" name="Google Shape;587;p11"/>
            <p:cNvSpPr/>
            <p:nvPr/>
          </p:nvSpPr>
          <p:spPr>
            <a:xfrm>
              <a:off x="8005125" y="2953850"/>
              <a:ext cx="1620450" cy="2158250"/>
            </a:xfrm>
            <a:custGeom>
              <a:avLst/>
              <a:gdLst/>
              <a:ahLst/>
              <a:cxnLst/>
              <a:rect l="l" t="t" r="r" b="b"/>
              <a:pathLst>
                <a:path w="64818" h="86330" extrusionOk="0">
                  <a:moveTo>
                    <a:pt x="24174" y="7416"/>
                  </a:moveTo>
                  <a:cubicBezTo>
                    <a:pt x="24174" y="7509"/>
                    <a:pt x="24127" y="7604"/>
                    <a:pt x="24127" y="7650"/>
                  </a:cubicBezTo>
                  <a:cubicBezTo>
                    <a:pt x="24080" y="7650"/>
                    <a:pt x="24080" y="7696"/>
                    <a:pt x="24034" y="7696"/>
                  </a:cubicBezTo>
                  <a:cubicBezTo>
                    <a:pt x="24080" y="7603"/>
                    <a:pt x="24127" y="7508"/>
                    <a:pt x="24174" y="7416"/>
                  </a:cubicBezTo>
                  <a:close/>
                  <a:moveTo>
                    <a:pt x="32940" y="1009"/>
                  </a:moveTo>
                  <a:cubicBezTo>
                    <a:pt x="34851" y="1009"/>
                    <a:pt x="36760" y="1512"/>
                    <a:pt x="38395" y="2534"/>
                  </a:cubicBezTo>
                  <a:cubicBezTo>
                    <a:pt x="39147" y="3003"/>
                    <a:pt x="39851" y="3567"/>
                    <a:pt x="40461" y="4270"/>
                  </a:cubicBezTo>
                  <a:cubicBezTo>
                    <a:pt x="40977" y="4881"/>
                    <a:pt x="41354" y="5632"/>
                    <a:pt x="41634" y="6384"/>
                  </a:cubicBezTo>
                  <a:cubicBezTo>
                    <a:pt x="41869" y="7086"/>
                    <a:pt x="42056" y="7839"/>
                    <a:pt x="42198" y="8590"/>
                  </a:cubicBezTo>
                  <a:cubicBezTo>
                    <a:pt x="42244" y="8822"/>
                    <a:pt x="42291" y="9059"/>
                    <a:pt x="42340" y="9293"/>
                  </a:cubicBezTo>
                  <a:cubicBezTo>
                    <a:pt x="42198" y="9388"/>
                    <a:pt x="42057" y="9481"/>
                    <a:pt x="41964" y="9621"/>
                  </a:cubicBezTo>
                  <a:cubicBezTo>
                    <a:pt x="41869" y="9199"/>
                    <a:pt x="41729" y="8775"/>
                    <a:pt x="41588" y="8400"/>
                  </a:cubicBezTo>
                  <a:cubicBezTo>
                    <a:pt x="41493" y="7978"/>
                    <a:pt x="41354" y="7556"/>
                    <a:pt x="41212" y="7180"/>
                  </a:cubicBezTo>
                  <a:cubicBezTo>
                    <a:pt x="41023" y="6758"/>
                    <a:pt x="40836" y="6384"/>
                    <a:pt x="40695" y="6008"/>
                  </a:cubicBezTo>
                  <a:cubicBezTo>
                    <a:pt x="40671" y="5985"/>
                    <a:pt x="40636" y="5973"/>
                    <a:pt x="40601" y="5973"/>
                  </a:cubicBezTo>
                  <a:cubicBezTo>
                    <a:pt x="40566" y="5973"/>
                    <a:pt x="40530" y="5985"/>
                    <a:pt x="40506" y="6008"/>
                  </a:cubicBezTo>
                  <a:cubicBezTo>
                    <a:pt x="40493" y="5995"/>
                    <a:pt x="40475" y="5989"/>
                    <a:pt x="40456" y="5989"/>
                  </a:cubicBezTo>
                  <a:cubicBezTo>
                    <a:pt x="40412" y="5989"/>
                    <a:pt x="40364" y="6022"/>
                    <a:pt x="40364" y="6055"/>
                  </a:cubicBezTo>
                  <a:cubicBezTo>
                    <a:pt x="40317" y="6150"/>
                    <a:pt x="40317" y="6243"/>
                    <a:pt x="40317" y="6338"/>
                  </a:cubicBezTo>
                  <a:cubicBezTo>
                    <a:pt x="40270" y="6338"/>
                    <a:pt x="40270" y="6385"/>
                    <a:pt x="40223" y="6478"/>
                  </a:cubicBezTo>
                  <a:cubicBezTo>
                    <a:pt x="40082" y="7182"/>
                    <a:pt x="40270" y="8121"/>
                    <a:pt x="39568" y="8496"/>
                  </a:cubicBezTo>
                  <a:cubicBezTo>
                    <a:pt x="39176" y="8730"/>
                    <a:pt x="38713" y="8792"/>
                    <a:pt x="38250" y="8792"/>
                  </a:cubicBezTo>
                  <a:cubicBezTo>
                    <a:pt x="37879" y="8792"/>
                    <a:pt x="37508" y="8752"/>
                    <a:pt x="37174" y="8731"/>
                  </a:cubicBezTo>
                  <a:cubicBezTo>
                    <a:pt x="35296" y="8637"/>
                    <a:pt x="33466" y="8215"/>
                    <a:pt x="31729" y="7560"/>
                  </a:cubicBezTo>
                  <a:cubicBezTo>
                    <a:pt x="31213" y="7371"/>
                    <a:pt x="30743" y="7182"/>
                    <a:pt x="30273" y="6948"/>
                  </a:cubicBezTo>
                  <a:cubicBezTo>
                    <a:pt x="29805" y="6712"/>
                    <a:pt x="29383" y="6480"/>
                    <a:pt x="28912" y="6290"/>
                  </a:cubicBezTo>
                  <a:cubicBezTo>
                    <a:pt x="28912" y="6243"/>
                    <a:pt x="28865" y="6243"/>
                    <a:pt x="28865" y="6197"/>
                  </a:cubicBezTo>
                  <a:cubicBezTo>
                    <a:pt x="28851" y="6183"/>
                    <a:pt x="28833" y="6177"/>
                    <a:pt x="28816" y="6177"/>
                  </a:cubicBezTo>
                  <a:cubicBezTo>
                    <a:pt x="28775" y="6177"/>
                    <a:pt x="28737" y="6210"/>
                    <a:pt x="28770" y="6243"/>
                  </a:cubicBezTo>
                  <a:lnTo>
                    <a:pt x="28770" y="6290"/>
                  </a:lnTo>
                  <a:lnTo>
                    <a:pt x="28770" y="6385"/>
                  </a:lnTo>
                  <a:cubicBezTo>
                    <a:pt x="28865" y="6432"/>
                    <a:pt x="28912" y="6480"/>
                    <a:pt x="28958" y="6526"/>
                  </a:cubicBezTo>
                  <a:cubicBezTo>
                    <a:pt x="29147" y="6761"/>
                    <a:pt x="29334" y="6995"/>
                    <a:pt x="29522" y="7182"/>
                  </a:cubicBezTo>
                  <a:cubicBezTo>
                    <a:pt x="29850" y="7465"/>
                    <a:pt x="30179" y="7699"/>
                    <a:pt x="30554" y="7887"/>
                  </a:cubicBezTo>
                  <a:cubicBezTo>
                    <a:pt x="31352" y="8262"/>
                    <a:pt x="32196" y="8497"/>
                    <a:pt x="32995" y="8826"/>
                  </a:cubicBezTo>
                  <a:cubicBezTo>
                    <a:pt x="33839" y="9156"/>
                    <a:pt x="34637" y="9532"/>
                    <a:pt x="35247" y="10187"/>
                  </a:cubicBezTo>
                  <a:cubicBezTo>
                    <a:pt x="35716" y="10704"/>
                    <a:pt x="36046" y="11360"/>
                    <a:pt x="36185" y="12064"/>
                  </a:cubicBezTo>
                  <a:cubicBezTo>
                    <a:pt x="35999" y="11501"/>
                    <a:pt x="35715" y="10938"/>
                    <a:pt x="35294" y="10515"/>
                  </a:cubicBezTo>
                  <a:cubicBezTo>
                    <a:pt x="34824" y="10046"/>
                    <a:pt x="34262" y="9718"/>
                    <a:pt x="33605" y="9529"/>
                  </a:cubicBezTo>
                  <a:cubicBezTo>
                    <a:pt x="32431" y="9107"/>
                    <a:pt x="31164" y="9061"/>
                    <a:pt x="30037" y="8450"/>
                  </a:cubicBezTo>
                  <a:cubicBezTo>
                    <a:pt x="29427" y="8169"/>
                    <a:pt x="28865" y="7747"/>
                    <a:pt x="28395" y="7276"/>
                  </a:cubicBezTo>
                  <a:cubicBezTo>
                    <a:pt x="28113" y="7041"/>
                    <a:pt x="27879" y="6760"/>
                    <a:pt x="27691" y="6526"/>
                  </a:cubicBezTo>
                  <a:cubicBezTo>
                    <a:pt x="27550" y="6385"/>
                    <a:pt x="27411" y="6243"/>
                    <a:pt x="27269" y="6104"/>
                  </a:cubicBezTo>
                  <a:cubicBezTo>
                    <a:pt x="27269" y="6056"/>
                    <a:pt x="27223" y="6011"/>
                    <a:pt x="27175" y="5963"/>
                  </a:cubicBezTo>
                  <a:cubicBezTo>
                    <a:pt x="27211" y="5747"/>
                    <a:pt x="27053" y="5586"/>
                    <a:pt x="26871" y="5586"/>
                  </a:cubicBezTo>
                  <a:cubicBezTo>
                    <a:pt x="26816" y="5586"/>
                    <a:pt x="26759" y="5601"/>
                    <a:pt x="26705" y="5633"/>
                  </a:cubicBezTo>
                  <a:cubicBezTo>
                    <a:pt x="26470" y="5728"/>
                    <a:pt x="26328" y="5963"/>
                    <a:pt x="26188" y="6150"/>
                  </a:cubicBezTo>
                  <a:cubicBezTo>
                    <a:pt x="26048" y="6338"/>
                    <a:pt x="25907" y="6572"/>
                    <a:pt x="25814" y="6760"/>
                  </a:cubicBezTo>
                  <a:cubicBezTo>
                    <a:pt x="25719" y="6854"/>
                    <a:pt x="25673" y="6948"/>
                    <a:pt x="25626" y="7041"/>
                  </a:cubicBezTo>
                  <a:cubicBezTo>
                    <a:pt x="25531" y="7134"/>
                    <a:pt x="25484" y="7230"/>
                    <a:pt x="25438" y="7325"/>
                  </a:cubicBezTo>
                  <a:cubicBezTo>
                    <a:pt x="25296" y="7513"/>
                    <a:pt x="25155" y="7699"/>
                    <a:pt x="25013" y="7935"/>
                  </a:cubicBezTo>
                  <a:cubicBezTo>
                    <a:pt x="24873" y="8170"/>
                    <a:pt x="24733" y="8404"/>
                    <a:pt x="24638" y="8639"/>
                  </a:cubicBezTo>
                  <a:cubicBezTo>
                    <a:pt x="24590" y="8733"/>
                    <a:pt x="24543" y="8780"/>
                    <a:pt x="24543" y="8872"/>
                  </a:cubicBezTo>
                  <a:cubicBezTo>
                    <a:pt x="24449" y="9014"/>
                    <a:pt x="24356" y="9203"/>
                    <a:pt x="24310" y="9390"/>
                  </a:cubicBezTo>
                  <a:cubicBezTo>
                    <a:pt x="24269" y="9430"/>
                    <a:pt x="24264" y="9436"/>
                    <a:pt x="24263" y="9467"/>
                  </a:cubicBezTo>
                  <a:lnTo>
                    <a:pt x="24263" y="9467"/>
                  </a:lnTo>
                  <a:cubicBezTo>
                    <a:pt x="24266" y="9284"/>
                    <a:pt x="24311" y="9104"/>
                    <a:pt x="24356" y="8919"/>
                  </a:cubicBezTo>
                  <a:cubicBezTo>
                    <a:pt x="24356" y="8826"/>
                    <a:pt x="24356" y="8731"/>
                    <a:pt x="24404" y="8639"/>
                  </a:cubicBezTo>
                  <a:cubicBezTo>
                    <a:pt x="24404" y="8497"/>
                    <a:pt x="24451" y="8404"/>
                    <a:pt x="24451" y="8262"/>
                  </a:cubicBezTo>
                  <a:cubicBezTo>
                    <a:pt x="24545" y="7840"/>
                    <a:pt x="24686" y="7465"/>
                    <a:pt x="24781" y="7042"/>
                  </a:cubicBezTo>
                  <a:lnTo>
                    <a:pt x="24827" y="7042"/>
                  </a:lnTo>
                  <a:cubicBezTo>
                    <a:pt x="24874" y="6761"/>
                    <a:pt x="24969" y="6526"/>
                    <a:pt x="25062" y="6245"/>
                  </a:cubicBezTo>
                  <a:cubicBezTo>
                    <a:pt x="25157" y="6011"/>
                    <a:pt x="25251" y="5776"/>
                    <a:pt x="25251" y="5541"/>
                  </a:cubicBezTo>
                  <a:lnTo>
                    <a:pt x="25251" y="5446"/>
                  </a:lnTo>
                  <a:lnTo>
                    <a:pt x="25251" y="5399"/>
                  </a:lnTo>
                  <a:cubicBezTo>
                    <a:pt x="25218" y="5333"/>
                    <a:pt x="25161" y="5267"/>
                    <a:pt x="25097" y="5267"/>
                  </a:cubicBezTo>
                  <a:cubicBezTo>
                    <a:pt x="25071" y="5267"/>
                    <a:pt x="25043" y="5278"/>
                    <a:pt x="25016" y="5306"/>
                  </a:cubicBezTo>
                  <a:cubicBezTo>
                    <a:pt x="24735" y="5634"/>
                    <a:pt x="24499" y="5964"/>
                    <a:pt x="24311" y="6292"/>
                  </a:cubicBezTo>
                  <a:cubicBezTo>
                    <a:pt x="23889" y="6949"/>
                    <a:pt x="23560" y="7653"/>
                    <a:pt x="23279" y="8358"/>
                  </a:cubicBezTo>
                  <a:cubicBezTo>
                    <a:pt x="23232" y="8499"/>
                    <a:pt x="23185" y="8640"/>
                    <a:pt x="23138" y="8733"/>
                  </a:cubicBezTo>
                  <a:cubicBezTo>
                    <a:pt x="23185" y="8639"/>
                    <a:pt x="23185" y="8545"/>
                    <a:pt x="23185" y="8452"/>
                  </a:cubicBezTo>
                  <a:lnTo>
                    <a:pt x="23185" y="8358"/>
                  </a:lnTo>
                  <a:cubicBezTo>
                    <a:pt x="23232" y="8123"/>
                    <a:pt x="23279" y="7841"/>
                    <a:pt x="23326" y="7561"/>
                  </a:cubicBezTo>
                  <a:cubicBezTo>
                    <a:pt x="23326" y="7514"/>
                    <a:pt x="23373" y="7419"/>
                    <a:pt x="23373" y="7326"/>
                  </a:cubicBezTo>
                  <a:cubicBezTo>
                    <a:pt x="23608" y="6761"/>
                    <a:pt x="23891" y="6199"/>
                    <a:pt x="24265" y="5683"/>
                  </a:cubicBezTo>
                  <a:cubicBezTo>
                    <a:pt x="24547" y="5306"/>
                    <a:pt x="24829" y="4884"/>
                    <a:pt x="25158" y="4509"/>
                  </a:cubicBezTo>
                  <a:cubicBezTo>
                    <a:pt x="25252" y="4414"/>
                    <a:pt x="25346" y="4322"/>
                    <a:pt x="25440" y="4274"/>
                  </a:cubicBezTo>
                  <a:cubicBezTo>
                    <a:pt x="26472" y="3147"/>
                    <a:pt x="27740" y="2302"/>
                    <a:pt x="29149" y="1738"/>
                  </a:cubicBezTo>
                  <a:cubicBezTo>
                    <a:pt x="29242" y="1692"/>
                    <a:pt x="29289" y="1646"/>
                    <a:pt x="29383" y="1646"/>
                  </a:cubicBezTo>
                  <a:cubicBezTo>
                    <a:pt x="29851" y="1458"/>
                    <a:pt x="30321" y="1316"/>
                    <a:pt x="30791" y="1223"/>
                  </a:cubicBezTo>
                  <a:cubicBezTo>
                    <a:pt x="31498" y="1081"/>
                    <a:pt x="32220" y="1009"/>
                    <a:pt x="32940" y="1009"/>
                  </a:cubicBezTo>
                  <a:close/>
                  <a:moveTo>
                    <a:pt x="35956" y="19759"/>
                  </a:moveTo>
                  <a:cubicBezTo>
                    <a:pt x="35908" y="19807"/>
                    <a:pt x="35908" y="19853"/>
                    <a:pt x="35908" y="19947"/>
                  </a:cubicBezTo>
                  <a:cubicBezTo>
                    <a:pt x="35908" y="19900"/>
                    <a:pt x="35862" y="19853"/>
                    <a:pt x="35862" y="19853"/>
                  </a:cubicBezTo>
                  <a:cubicBezTo>
                    <a:pt x="35908" y="19807"/>
                    <a:pt x="35908" y="19759"/>
                    <a:pt x="35956" y="19759"/>
                  </a:cubicBezTo>
                  <a:close/>
                  <a:moveTo>
                    <a:pt x="26896" y="6523"/>
                  </a:moveTo>
                  <a:cubicBezTo>
                    <a:pt x="26943" y="6571"/>
                    <a:pt x="26943" y="6618"/>
                    <a:pt x="26989" y="6711"/>
                  </a:cubicBezTo>
                  <a:cubicBezTo>
                    <a:pt x="27130" y="6947"/>
                    <a:pt x="27270" y="7181"/>
                    <a:pt x="27457" y="7417"/>
                  </a:cubicBezTo>
                  <a:cubicBezTo>
                    <a:pt x="27833" y="7934"/>
                    <a:pt x="28303" y="8401"/>
                    <a:pt x="28773" y="8778"/>
                  </a:cubicBezTo>
                  <a:cubicBezTo>
                    <a:pt x="29288" y="9153"/>
                    <a:pt x="29804" y="9435"/>
                    <a:pt x="30367" y="9670"/>
                  </a:cubicBezTo>
                  <a:cubicBezTo>
                    <a:pt x="30977" y="9950"/>
                    <a:pt x="31587" y="10092"/>
                    <a:pt x="32198" y="10232"/>
                  </a:cubicBezTo>
                  <a:cubicBezTo>
                    <a:pt x="32761" y="10325"/>
                    <a:pt x="33371" y="10467"/>
                    <a:pt x="33887" y="10747"/>
                  </a:cubicBezTo>
                  <a:cubicBezTo>
                    <a:pt x="34403" y="11031"/>
                    <a:pt x="34780" y="11451"/>
                    <a:pt x="35060" y="11968"/>
                  </a:cubicBezTo>
                  <a:cubicBezTo>
                    <a:pt x="35343" y="12484"/>
                    <a:pt x="35483" y="13141"/>
                    <a:pt x="35577" y="13704"/>
                  </a:cubicBezTo>
                  <a:cubicBezTo>
                    <a:pt x="35717" y="14410"/>
                    <a:pt x="35859" y="15112"/>
                    <a:pt x="35953" y="15817"/>
                  </a:cubicBezTo>
                  <a:cubicBezTo>
                    <a:pt x="36094" y="16615"/>
                    <a:pt x="36141" y="17413"/>
                    <a:pt x="36141" y="18212"/>
                  </a:cubicBezTo>
                  <a:cubicBezTo>
                    <a:pt x="36141" y="18259"/>
                    <a:pt x="36141" y="18354"/>
                    <a:pt x="36094" y="18400"/>
                  </a:cubicBezTo>
                  <a:cubicBezTo>
                    <a:pt x="36000" y="18589"/>
                    <a:pt x="35859" y="18776"/>
                    <a:pt x="35670" y="18963"/>
                  </a:cubicBezTo>
                  <a:cubicBezTo>
                    <a:pt x="35436" y="19198"/>
                    <a:pt x="35202" y="19479"/>
                    <a:pt x="34919" y="19714"/>
                  </a:cubicBezTo>
                  <a:cubicBezTo>
                    <a:pt x="34357" y="20184"/>
                    <a:pt x="33653" y="20512"/>
                    <a:pt x="32900" y="20700"/>
                  </a:cubicBezTo>
                  <a:cubicBezTo>
                    <a:pt x="32265" y="20848"/>
                    <a:pt x="31602" y="20920"/>
                    <a:pt x="30936" y="20920"/>
                  </a:cubicBezTo>
                  <a:cubicBezTo>
                    <a:pt x="30124" y="20920"/>
                    <a:pt x="29309" y="20813"/>
                    <a:pt x="28535" y="20606"/>
                  </a:cubicBezTo>
                  <a:cubicBezTo>
                    <a:pt x="27737" y="20323"/>
                    <a:pt x="26986" y="19950"/>
                    <a:pt x="26329" y="19482"/>
                  </a:cubicBezTo>
                  <a:cubicBezTo>
                    <a:pt x="26236" y="19386"/>
                    <a:pt x="26141" y="19291"/>
                    <a:pt x="26049" y="19244"/>
                  </a:cubicBezTo>
                  <a:cubicBezTo>
                    <a:pt x="25814" y="19056"/>
                    <a:pt x="25627" y="18869"/>
                    <a:pt x="25439" y="18634"/>
                  </a:cubicBezTo>
                  <a:cubicBezTo>
                    <a:pt x="25390" y="18589"/>
                    <a:pt x="25297" y="18493"/>
                    <a:pt x="25251" y="18400"/>
                  </a:cubicBezTo>
                  <a:cubicBezTo>
                    <a:pt x="25204" y="18354"/>
                    <a:pt x="25204" y="18307"/>
                    <a:pt x="25156" y="18307"/>
                  </a:cubicBezTo>
                  <a:cubicBezTo>
                    <a:pt x="24358" y="17180"/>
                    <a:pt x="23936" y="15818"/>
                    <a:pt x="24030" y="14458"/>
                  </a:cubicBezTo>
                  <a:cubicBezTo>
                    <a:pt x="24077" y="14081"/>
                    <a:pt x="24124" y="13659"/>
                    <a:pt x="24218" y="13284"/>
                  </a:cubicBezTo>
                  <a:cubicBezTo>
                    <a:pt x="24312" y="12815"/>
                    <a:pt x="24407" y="12391"/>
                    <a:pt x="24594" y="11922"/>
                  </a:cubicBezTo>
                  <a:cubicBezTo>
                    <a:pt x="24640" y="11781"/>
                    <a:pt x="24687" y="11640"/>
                    <a:pt x="24734" y="11500"/>
                  </a:cubicBezTo>
                  <a:cubicBezTo>
                    <a:pt x="24970" y="10890"/>
                    <a:pt x="25062" y="10186"/>
                    <a:pt x="24875" y="9528"/>
                  </a:cubicBezTo>
                  <a:cubicBezTo>
                    <a:pt x="25110" y="9154"/>
                    <a:pt x="25297" y="8778"/>
                    <a:pt x="25532" y="8401"/>
                  </a:cubicBezTo>
                  <a:cubicBezTo>
                    <a:pt x="25532" y="8353"/>
                    <a:pt x="25580" y="8353"/>
                    <a:pt x="25580" y="8307"/>
                  </a:cubicBezTo>
                  <a:cubicBezTo>
                    <a:pt x="25815" y="7885"/>
                    <a:pt x="26049" y="7509"/>
                    <a:pt x="26329" y="7133"/>
                  </a:cubicBezTo>
                  <a:cubicBezTo>
                    <a:pt x="26376" y="7086"/>
                    <a:pt x="26471" y="6993"/>
                    <a:pt x="26518" y="6898"/>
                  </a:cubicBezTo>
                  <a:cubicBezTo>
                    <a:pt x="26663" y="6757"/>
                    <a:pt x="26803" y="6663"/>
                    <a:pt x="26896" y="6523"/>
                  </a:cubicBezTo>
                  <a:close/>
                  <a:moveTo>
                    <a:pt x="36801" y="21776"/>
                  </a:moveTo>
                  <a:cubicBezTo>
                    <a:pt x="36754" y="21918"/>
                    <a:pt x="36707" y="22105"/>
                    <a:pt x="36613" y="22245"/>
                  </a:cubicBezTo>
                  <a:cubicBezTo>
                    <a:pt x="36424" y="22667"/>
                    <a:pt x="36236" y="23138"/>
                    <a:pt x="36050" y="23607"/>
                  </a:cubicBezTo>
                  <a:cubicBezTo>
                    <a:pt x="35767" y="24217"/>
                    <a:pt x="35487" y="24874"/>
                    <a:pt x="35252" y="25532"/>
                  </a:cubicBezTo>
                  <a:cubicBezTo>
                    <a:pt x="35061" y="25533"/>
                    <a:pt x="34829" y="25533"/>
                    <a:pt x="34642" y="25580"/>
                  </a:cubicBezTo>
                  <a:cubicBezTo>
                    <a:pt x="34922" y="25250"/>
                    <a:pt x="35204" y="24970"/>
                    <a:pt x="35438" y="24640"/>
                  </a:cubicBezTo>
                  <a:cubicBezTo>
                    <a:pt x="35674" y="24313"/>
                    <a:pt x="35860" y="23938"/>
                    <a:pt x="36002" y="23562"/>
                  </a:cubicBezTo>
                  <a:cubicBezTo>
                    <a:pt x="36049" y="23469"/>
                    <a:pt x="36144" y="23327"/>
                    <a:pt x="36144" y="23186"/>
                  </a:cubicBezTo>
                  <a:cubicBezTo>
                    <a:pt x="36238" y="22952"/>
                    <a:pt x="36332" y="22669"/>
                    <a:pt x="36378" y="22388"/>
                  </a:cubicBezTo>
                  <a:cubicBezTo>
                    <a:pt x="36424" y="22247"/>
                    <a:pt x="36424" y="22106"/>
                    <a:pt x="36424" y="21965"/>
                  </a:cubicBezTo>
                  <a:lnTo>
                    <a:pt x="36424" y="21823"/>
                  </a:lnTo>
                  <a:lnTo>
                    <a:pt x="36424" y="21776"/>
                  </a:lnTo>
                  <a:close/>
                  <a:moveTo>
                    <a:pt x="35109" y="21073"/>
                  </a:moveTo>
                  <a:cubicBezTo>
                    <a:pt x="35298" y="21354"/>
                    <a:pt x="35486" y="21589"/>
                    <a:pt x="35813" y="21684"/>
                  </a:cubicBezTo>
                  <a:cubicBezTo>
                    <a:pt x="35907" y="21731"/>
                    <a:pt x="36001" y="21778"/>
                    <a:pt x="36096" y="21778"/>
                  </a:cubicBezTo>
                  <a:cubicBezTo>
                    <a:pt x="36096" y="21824"/>
                    <a:pt x="36049" y="21872"/>
                    <a:pt x="36049" y="21872"/>
                  </a:cubicBezTo>
                  <a:cubicBezTo>
                    <a:pt x="36003" y="22014"/>
                    <a:pt x="36003" y="22153"/>
                    <a:pt x="35954" y="22247"/>
                  </a:cubicBezTo>
                  <a:cubicBezTo>
                    <a:pt x="35861" y="22529"/>
                    <a:pt x="35813" y="22763"/>
                    <a:pt x="35719" y="22998"/>
                  </a:cubicBezTo>
                  <a:cubicBezTo>
                    <a:pt x="35532" y="23469"/>
                    <a:pt x="35298" y="23938"/>
                    <a:pt x="35015" y="24313"/>
                  </a:cubicBezTo>
                  <a:cubicBezTo>
                    <a:pt x="34734" y="24733"/>
                    <a:pt x="34359" y="25111"/>
                    <a:pt x="33985" y="25439"/>
                  </a:cubicBezTo>
                  <a:cubicBezTo>
                    <a:pt x="33797" y="25580"/>
                    <a:pt x="33560" y="25767"/>
                    <a:pt x="33372" y="25907"/>
                  </a:cubicBezTo>
                  <a:cubicBezTo>
                    <a:pt x="33279" y="25955"/>
                    <a:pt x="33186" y="26001"/>
                    <a:pt x="33092" y="26049"/>
                  </a:cubicBezTo>
                  <a:cubicBezTo>
                    <a:pt x="32857" y="26002"/>
                    <a:pt x="32576" y="25955"/>
                    <a:pt x="32340" y="25907"/>
                  </a:cubicBezTo>
                  <a:cubicBezTo>
                    <a:pt x="31966" y="25814"/>
                    <a:pt x="31590" y="25672"/>
                    <a:pt x="31214" y="25485"/>
                  </a:cubicBezTo>
                  <a:cubicBezTo>
                    <a:pt x="30557" y="25158"/>
                    <a:pt x="29899" y="24593"/>
                    <a:pt x="29477" y="23938"/>
                  </a:cubicBezTo>
                  <a:cubicBezTo>
                    <a:pt x="29431" y="23891"/>
                    <a:pt x="29384" y="23749"/>
                    <a:pt x="29337" y="23655"/>
                  </a:cubicBezTo>
                  <a:cubicBezTo>
                    <a:pt x="29384" y="23608"/>
                    <a:pt x="29477" y="23561"/>
                    <a:pt x="29525" y="23515"/>
                  </a:cubicBezTo>
                  <a:cubicBezTo>
                    <a:pt x="29853" y="23278"/>
                    <a:pt x="30229" y="22951"/>
                    <a:pt x="30463" y="22575"/>
                  </a:cubicBezTo>
                  <a:cubicBezTo>
                    <a:pt x="30510" y="22621"/>
                    <a:pt x="30557" y="22621"/>
                    <a:pt x="30651" y="22669"/>
                  </a:cubicBezTo>
                  <a:cubicBezTo>
                    <a:pt x="31012" y="22778"/>
                    <a:pt x="31386" y="22831"/>
                    <a:pt x="31764" y="22831"/>
                  </a:cubicBezTo>
                  <a:cubicBezTo>
                    <a:pt x="32369" y="22831"/>
                    <a:pt x="32983" y="22695"/>
                    <a:pt x="33560" y="22433"/>
                  </a:cubicBezTo>
                  <a:cubicBezTo>
                    <a:pt x="33937" y="22245"/>
                    <a:pt x="34265" y="22011"/>
                    <a:pt x="34593" y="21731"/>
                  </a:cubicBezTo>
                  <a:cubicBezTo>
                    <a:pt x="34781" y="21589"/>
                    <a:pt x="34969" y="21354"/>
                    <a:pt x="35109" y="21073"/>
                  </a:cubicBezTo>
                  <a:close/>
                  <a:moveTo>
                    <a:pt x="42900" y="9901"/>
                  </a:moveTo>
                  <a:cubicBezTo>
                    <a:pt x="43135" y="9949"/>
                    <a:pt x="43323" y="10044"/>
                    <a:pt x="43418" y="10230"/>
                  </a:cubicBezTo>
                  <a:cubicBezTo>
                    <a:pt x="43558" y="10418"/>
                    <a:pt x="43606" y="10701"/>
                    <a:pt x="43558" y="10981"/>
                  </a:cubicBezTo>
                  <a:cubicBezTo>
                    <a:pt x="43512" y="11264"/>
                    <a:pt x="43512" y="11545"/>
                    <a:pt x="43418" y="11826"/>
                  </a:cubicBezTo>
                  <a:lnTo>
                    <a:pt x="43418" y="11968"/>
                  </a:lnTo>
                  <a:cubicBezTo>
                    <a:pt x="43326" y="12296"/>
                    <a:pt x="43230" y="12625"/>
                    <a:pt x="43090" y="12954"/>
                  </a:cubicBezTo>
                  <a:cubicBezTo>
                    <a:pt x="43090" y="13001"/>
                    <a:pt x="43043" y="13096"/>
                    <a:pt x="43043" y="13143"/>
                  </a:cubicBezTo>
                  <a:cubicBezTo>
                    <a:pt x="42949" y="13331"/>
                    <a:pt x="42901" y="13471"/>
                    <a:pt x="42808" y="13659"/>
                  </a:cubicBezTo>
                  <a:cubicBezTo>
                    <a:pt x="42761" y="13799"/>
                    <a:pt x="42666" y="13893"/>
                    <a:pt x="42620" y="14033"/>
                  </a:cubicBezTo>
                  <a:cubicBezTo>
                    <a:pt x="42432" y="14458"/>
                    <a:pt x="42244" y="14832"/>
                    <a:pt x="42056" y="15254"/>
                  </a:cubicBezTo>
                  <a:cubicBezTo>
                    <a:pt x="41540" y="16427"/>
                    <a:pt x="41024" y="17554"/>
                    <a:pt x="40555" y="18727"/>
                  </a:cubicBezTo>
                  <a:cubicBezTo>
                    <a:pt x="40320" y="19337"/>
                    <a:pt x="40038" y="19900"/>
                    <a:pt x="39804" y="20510"/>
                  </a:cubicBezTo>
                  <a:cubicBezTo>
                    <a:pt x="39662" y="20791"/>
                    <a:pt x="39570" y="21074"/>
                    <a:pt x="39427" y="21356"/>
                  </a:cubicBezTo>
                  <a:cubicBezTo>
                    <a:pt x="39334" y="21544"/>
                    <a:pt x="39286" y="21732"/>
                    <a:pt x="39192" y="21919"/>
                  </a:cubicBezTo>
                  <a:cubicBezTo>
                    <a:pt x="39192" y="21965"/>
                    <a:pt x="39146" y="22011"/>
                    <a:pt x="39146" y="22060"/>
                  </a:cubicBezTo>
                  <a:cubicBezTo>
                    <a:pt x="39051" y="22202"/>
                    <a:pt x="39004" y="22342"/>
                    <a:pt x="38957" y="22482"/>
                  </a:cubicBezTo>
                  <a:cubicBezTo>
                    <a:pt x="38816" y="22858"/>
                    <a:pt x="38629" y="23234"/>
                    <a:pt x="38488" y="23608"/>
                  </a:cubicBezTo>
                  <a:cubicBezTo>
                    <a:pt x="38347" y="23938"/>
                    <a:pt x="38206" y="24266"/>
                    <a:pt x="38066" y="24547"/>
                  </a:cubicBezTo>
                  <a:cubicBezTo>
                    <a:pt x="37926" y="24876"/>
                    <a:pt x="37784" y="25204"/>
                    <a:pt x="37642" y="25533"/>
                  </a:cubicBezTo>
                  <a:cubicBezTo>
                    <a:pt x="37548" y="25767"/>
                    <a:pt x="37454" y="26002"/>
                    <a:pt x="37361" y="26190"/>
                  </a:cubicBezTo>
                  <a:cubicBezTo>
                    <a:pt x="37219" y="26097"/>
                    <a:pt x="37079" y="26002"/>
                    <a:pt x="36890" y="25955"/>
                  </a:cubicBezTo>
                  <a:cubicBezTo>
                    <a:pt x="36748" y="25861"/>
                    <a:pt x="36609" y="25814"/>
                    <a:pt x="36468" y="25767"/>
                  </a:cubicBezTo>
                  <a:cubicBezTo>
                    <a:pt x="36326" y="25721"/>
                    <a:pt x="36186" y="25672"/>
                    <a:pt x="36046" y="25626"/>
                  </a:cubicBezTo>
                  <a:cubicBezTo>
                    <a:pt x="36234" y="25110"/>
                    <a:pt x="36421" y="24592"/>
                    <a:pt x="36656" y="24078"/>
                  </a:cubicBezTo>
                  <a:cubicBezTo>
                    <a:pt x="36985" y="23327"/>
                    <a:pt x="37266" y="22529"/>
                    <a:pt x="37593" y="21778"/>
                  </a:cubicBezTo>
                  <a:lnTo>
                    <a:pt x="37593" y="21684"/>
                  </a:lnTo>
                  <a:cubicBezTo>
                    <a:pt x="37641" y="21589"/>
                    <a:pt x="37688" y="21449"/>
                    <a:pt x="37736" y="21354"/>
                  </a:cubicBezTo>
                  <a:cubicBezTo>
                    <a:pt x="37782" y="21259"/>
                    <a:pt x="37782" y="21213"/>
                    <a:pt x="37831" y="21119"/>
                  </a:cubicBezTo>
                  <a:cubicBezTo>
                    <a:pt x="37831" y="21119"/>
                    <a:pt x="37831" y="21073"/>
                    <a:pt x="37877" y="21073"/>
                  </a:cubicBezTo>
                  <a:cubicBezTo>
                    <a:pt x="38019" y="20697"/>
                    <a:pt x="38160" y="20369"/>
                    <a:pt x="38299" y="20042"/>
                  </a:cubicBezTo>
                  <a:cubicBezTo>
                    <a:pt x="39378" y="17224"/>
                    <a:pt x="40460" y="14455"/>
                    <a:pt x="41492" y="11638"/>
                  </a:cubicBezTo>
                  <a:cubicBezTo>
                    <a:pt x="41585" y="11450"/>
                    <a:pt x="41633" y="11311"/>
                    <a:pt x="41680" y="11123"/>
                  </a:cubicBezTo>
                  <a:cubicBezTo>
                    <a:pt x="41821" y="10840"/>
                    <a:pt x="41915" y="10511"/>
                    <a:pt x="42007" y="10230"/>
                  </a:cubicBezTo>
                  <a:cubicBezTo>
                    <a:pt x="42055" y="10183"/>
                    <a:pt x="42055" y="10183"/>
                    <a:pt x="42055" y="10136"/>
                  </a:cubicBezTo>
                  <a:cubicBezTo>
                    <a:pt x="42102" y="10089"/>
                    <a:pt x="42149" y="10041"/>
                    <a:pt x="42195" y="10041"/>
                  </a:cubicBezTo>
                  <a:cubicBezTo>
                    <a:pt x="42290" y="9995"/>
                    <a:pt x="42386" y="9949"/>
                    <a:pt x="42478" y="9901"/>
                  </a:cubicBezTo>
                  <a:close/>
                  <a:moveTo>
                    <a:pt x="28725" y="24030"/>
                  </a:moveTo>
                  <a:cubicBezTo>
                    <a:pt x="28819" y="24217"/>
                    <a:pt x="28960" y="24359"/>
                    <a:pt x="29054" y="24499"/>
                  </a:cubicBezTo>
                  <a:cubicBezTo>
                    <a:pt x="29523" y="25158"/>
                    <a:pt x="30133" y="25719"/>
                    <a:pt x="30885" y="26094"/>
                  </a:cubicBezTo>
                  <a:cubicBezTo>
                    <a:pt x="31260" y="26283"/>
                    <a:pt x="31683" y="26470"/>
                    <a:pt x="32152" y="26563"/>
                  </a:cubicBezTo>
                  <a:cubicBezTo>
                    <a:pt x="32247" y="26613"/>
                    <a:pt x="32386" y="26613"/>
                    <a:pt x="32528" y="26659"/>
                  </a:cubicBezTo>
                  <a:cubicBezTo>
                    <a:pt x="32435" y="26754"/>
                    <a:pt x="32340" y="26894"/>
                    <a:pt x="32247" y="27034"/>
                  </a:cubicBezTo>
                  <a:cubicBezTo>
                    <a:pt x="32154" y="27081"/>
                    <a:pt x="32060" y="27128"/>
                    <a:pt x="31918" y="27128"/>
                  </a:cubicBezTo>
                  <a:cubicBezTo>
                    <a:pt x="31636" y="27222"/>
                    <a:pt x="31308" y="27317"/>
                    <a:pt x="31026" y="27362"/>
                  </a:cubicBezTo>
                  <a:cubicBezTo>
                    <a:pt x="30882" y="27373"/>
                    <a:pt x="30737" y="27379"/>
                    <a:pt x="30593" y="27379"/>
                  </a:cubicBezTo>
                  <a:cubicBezTo>
                    <a:pt x="30129" y="27379"/>
                    <a:pt x="29672" y="27317"/>
                    <a:pt x="29242" y="27173"/>
                  </a:cubicBezTo>
                  <a:cubicBezTo>
                    <a:pt x="28727" y="26940"/>
                    <a:pt x="28257" y="26612"/>
                    <a:pt x="27881" y="26189"/>
                  </a:cubicBezTo>
                  <a:cubicBezTo>
                    <a:pt x="27692" y="26001"/>
                    <a:pt x="27505" y="25765"/>
                    <a:pt x="27365" y="25531"/>
                  </a:cubicBezTo>
                  <a:cubicBezTo>
                    <a:pt x="27270" y="25391"/>
                    <a:pt x="27224" y="25203"/>
                    <a:pt x="27177" y="25015"/>
                  </a:cubicBezTo>
                  <a:cubicBezTo>
                    <a:pt x="27365" y="24874"/>
                    <a:pt x="27552" y="24782"/>
                    <a:pt x="27738" y="24639"/>
                  </a:cubicBezTo>
                  <a:cubicBezTo>
                    <a:pt x="28067" y="24404"/>
                    <a:pt x="28396" y="24217"/>
                    <a:pt x="28725" y="24030"/>
                  </a:cubicBezTo>
                  <a:close/>
                  <a:moveTo>
                    <a:pt x="39849" y="22292"/>
                  </a:moveTo>
                  <a:cubicBezTo>
                    <a:pt x="40132" y="22388"/>
                    <a:pt x="40413" y="22480"/>
                    <a:pt x="40697" y="22621"/>
                  </a:cubicBezTo>
                  <a:cubicBezTo>
                    <a:pt x="41964" y="23139"/>
                    <a:pt x="43043" y="23983"/>
                    <a:pt x="44075" y="24876"/>
                  </a:cubicBezTo>
                  <a:cubicBezTo>
                    <a:pt x="44497" y="25298"/>
                    <a:pt x="44919" y="25767"/>
                    <a:pt x="45388" y="26236"/>
                  </a:cubicBezTo>
                  <a:lnTo>
                    <a:pt x="45341" y="26236"/>
                  </a:lnTo>
                  <a:cubicBezTo>
                    <a:pt x="45200" y="26424"/>
                    <a:pt x="45059" y="26564"/>
                    <a:pt x="44872" y="26754"/>
                  </a:cubicBezTo>
                  <a:cubicBezTo>
                    <a:pt x="44543" y="27128"/>
                    <a:pt x="44215" y="27456"/>
                    <a:pt x="43791" y="27784"/>
                  </a:cubicBezTo>
                  <a:cubicBezTo>
                    <a:pt x="43464" y="28066"/>
                    <a:pt x="43088" y="28349"/>
                    <a:pt x="42712" y="28630"/>
                  </a:cubicBezTo>
                  <a:cubicBezTo>
                    <a:pt x="42385" y="28818"/>
                    <a:pt x="41914" y="29004"/>
                    <a:pt x="41633" y="29332"/>
                  </a:cubicBezTo>
                  <a:cubicBezTo>
                    <a:pt x="41586" y="29332"/>
                    <a:pt x="41538" y="29379"/>
                    <a:pt x="41538" y="29379"/>
                  </a:cubicBezTo>
                  <a:cubicBezTo>
                    <a:pt x="41162" y="29566"/>
                    <a:pt x="40788" y="29848"/>
                    <a:pt x="40506" y="30178"/>
                  </a:cubicBezTo>
                  <a:cubicBezTo>
                    <a:pt x="40271" y="30084"/>
                    <a:pt x="40036" y="29990"/>
                    <a:pt x="39756" y="29941"/>
                  </a:cubicBezTo>
                  <a:cubicBezTo>
                    <a:pt x="39708" y="29519"/>
                    <a:pt x="39522" y="29144"/>
                    <a:pt x="39379" y="28769"/>
                  </a:cubicBezTo>
                  <a:cubicBezTo>
                    <a:pt x="39191" y="28347"/>
                    <a:pt x="38957" y="27923"/>
                    <a:pt x="38724" y="27549"/>
                  </a:cubicBezTo>
                  <a:cubicBezTo>
                    <a:pt x="38488" y="27267"/>
                    <a:pt x="38253" y="26985"/>
                    <a:pt x="38019" y="26751"/>
                  </a:cubicBezTo>
                  <a:cubicBezTo>
                    <a:pt x="38207" y="26281"/>
                    <a:pt x="38394" y="25859"/>
                    <a:pt x="38582" y="25391"/>
                  </a:cubicBezTo>
                  <a:cubicBezTo>
                    <a:pt x="38770" y="24826"/>
                    <a:pt x="39005" y="24309"/>
                    <a:pt x="39239" y="23748"/>
                  </a:cubicBezTo>
                  <a:cubicBezTo>
                    <a:pt x="39427" y="23278"/>
                    <a:pt x="39662" y="22762"/>
                    <a:pt x="39849" y="22292"/>
                  </a:cubicBezTo>
                  <a:close/>
                  <a:moveTo>
                    <a:pt x="32999" y="32948"/>
                  </a:moveTo>
                  <a:cubicBezTo>
                    <a:pt x="33421" y="33183"/>
                    <a:pt x="33843" y="33323"/>
                    <a:pt x="34313" y="33466"/>
                  </a:cubicBezTo>
                  <a:cubicBezTo>
                    <a:pt x="34032" y="34076"/>
                    <a:pt x="33798" y="34637"/>
                    <a:pt x="33515" y="35247"/>
                  </a:cubicBezTo>
                  <a:cubicBezTo>
                    <a:pt x="33515" y="35342"/>
                    <a:pt x="33468" y="35438"/>
                    <a:pt x="33421" y="35484"/>
                  </a:cubicBezTo>
                  <a:cubicBezTo>
                    <a:pt x="33045" y="35296"/>
                    <a:pt x="32576" y="35154"/>
                    <a:pt x="32106" y="35107"/>
                  </a:cubicBezTo>
                  <a:cubicBezTo>
                    <a:pt x="32436" y="34403"/>
                    <a:pt x="32716" y="33701"/>
                    <a:pt x="32999" y="32948"/>
                  </a:cubicBezTo>
                  <a:close/>
                  <a:moveTo>
                    <a:pt x="26617" y="25391"/>
                  </a:moveTo>
                  <a:cubicBezTo>
                    <a:pt x="26805" y="25859"/>
                    <a:pt x="27132" y="26281"/>
                    <a:pt x="27415" y="26658"/>
                  </a:cubicBezTo>
                  <a:cubicBezTo>
                    <a:pt x="27884" y="27127"/>
                    <a:pt x="28447" y="27502"/>
                    <a:pt x="29058" y="27737"/>
                  </a:cubicBezTo>
                  <a:cubicBezTo>
                    <a:pt x="29507" y="27897"/>
                    <a:pt x="29977" y="27969"/>
                    <a:pt x="30455" y="27969"/>
                  </a:cubicBezTo>
                  <a:cubicBezTo>
                    <a:pt x="30676" y="27969"/>
                    <a:pt x="30899" y="27954"/>
                    <a:pt x="31122" y="27924"/>
                  </a:cubicBezTo>
                  <a:cubicBezTo>
                    <a:pt x="31357" y="27877"/>
                    <a:pt x="31638" y="27782"/>
                    <a:pt x="31872" y="27690"/>
                  </a:cubicBezTo>
                  <a:lnTo>
                    <a:pt x="31872" y="27690"/>
                  </a:lnTo>
                  <a:cubicBezTo>
                    <a:pt x="31826" y="27785"/>
                    <a:pt x="31826" y="27831"/>
                    <a:pt x="31779" y="27924"/>
                  </a:cubicBezTo>
                  <a:cubicBezTo>
                    <a:pt x="31544" y="28488"/>
                    <a:pt x="31403" y="29052"/>
                    <a:pt x="31356" y="29661"/>
                  </a:cubicBezTo>
                  <a:lnTo>
                    <a:pt x="31356" y="30553"/>
                  </a:lnTo>
                  <a:cubicBezTo>
                    <a:pt x="31403" y="30929"/>
                    <a:pt x="31403" y="31258"/>
                    <a:pt x="31636" y="31538"/>
                  </a:cubicBezTo>
                  <a:cubicBezTo>
                    <a:pt x="31778" y="31915"/>
                    <a:pt x="32013" y="32195"/>
                    <a:pt x="32293" y="32430"/>
                  </a:cubicBezTo>
                  <a:cubicBezTo>
                    <a:pt x="31966" y="33135"/>
                    <a:pt x="31684" y="33841"/>
                    <a:pt x="31403" y="34543"/>
                  </a:cubicBezTo>
                  <a:cubicBezTo>
                    <a:pt x="31308" y="34732"/>
                    <a:pt x="31214" y="34920"/>
                    <a:pt x="31169" y="35059"/>
                  </a:cubicBezTo>
                  <a:cubicBezTo>
                    <a:pt x="30370" y="35107"/>
                    <a:pt x="29572" y="35342"/>
                    <a:pt x="28963" y="35857"/>
                  </a:cubicBezTo>
                  <a:cubicBezTo>
                    <a:pt x="28869" y="35905"/>
                    <a:pt x="28775" y="35999"/>
                    <a:pt x="28728" y="36093"/>
                  </a:cubicBezTo>
                  <a:cubicBezTo>
                    <a:pt x="28588" y="36070"/>
                    <a:pt x="28447" y="36058"/>
                    <a:pt x="28312" y="36058"/>
                  </a:cubicBezTo>
                  <a:cubicBezTo>
                    <a:pt x="28177" y="36058"/>
                    <a:pt x="28047" y="36070"/>
                    <a:pt x="27930" y="36093"/>
                  </a:cubicBezTo>
                  <a:cubicBezTo>
                    <a:pt x="27649" y="36140"/>
                    <a:pt x="27321" y="36187"/>
                    <a:pt x="26991" y="36282"/>
                  </a:cubicBezTo>
                  <a:lnTo>
                    <a:pt x="26991" y="36140"/>
                  </a:lnTo>
                  <a:cubicBezTo>
                    <a:pt x="26805" y="35200"/>
                    <a:pt x="26569" y="34215"/>
                    <a:pt x="26334" y="33277"/>
                  </a:cubicBezTo>
                  <a:cubicBezTo>
                    <a:pt x="26287" y="33089"/>
                    <a:pt x="26193" y="32855"/>
                    <a:pt x="26146" y="32667"/>
                  </a:cubicBezTo>
                  <a:cubicBezTo>
                    <a:pt x="26099" y="32573"/>
                    <a:pt x="26099" y="32479"/>
                    <a:pt x="26052" y="32384"/>
                  </a:cubicBezTo>
                  <a:cubicBezTo>
                    <a:pt x="25911" y="32010"/>
                    <a:pt x="25816" y="31634"/>
                    <a:pt x="25677" y="31304"/>
                  </a:cubicBezTo>
                  <a:cubicBezTo>
                    <a:pt x="25657" y="31222"/>
                    <a:pt x="25599" y="31185"/>
                    <a:pt x="25542" y="31185"/>
                  </a:cubicBezTo>
                  <a:cubicBezTo>
                    <a:pt x="25468" y="31185"/>
                    <a:pt x="25394" y="31246"/>
                    <a:pt x="25394" y="31351"/>
                  </a:cubicBezTo>
                  <a:cubicBezTo>
                    <a:pt x="25443" y="31773"/>
                    <a:pt x="25536" y="32150"/>
                    <a:pt x="25582" y="32572"/>
                  </a:cubicBezTo>
                  <a:lnTo>
                    <a:pt x="25394" y="32572"/>
                  </a:lnTo>
                  <a:cubicBezTo>
                    <a:pt x="25020" y="32525"/>
                    <a:pt x="24692" y="32430"/>
                    <a:pt x="24315" y="32383"/>
                  </a:cubicBezTo>
                  <a:cubicBezTo>
                    <a:pt x="23940" y="32290"/>
                    <a:pt x="23612" y="32150"/>
                    <a:pt x="23283" y="31961"/>
                  </a:cubicBezTo>
                  <a:cubicBezTo>
                    <a:pt x="23236" y="31915"/>
                    <a:pt x="23142" y="31868"/>
                    <a:pt x="23003" y="31820"/>
                  </a:cubicBezTo>
                  <a:cubicBezTo>
                    <a:pt x="23095" y="31489"/>
                    <a:pt x="23095" y="31162"/>
                    <a:pt x="23190" y="30833"/>
                  </a:cubicBezTo>
                  <a:cubicBezTo>
                    <a:pt x="23236" y="30459"/>
                    <a:pt x="23330" y="30035"/>
                    <a:pt x="23425" y="29661"/>
                  </a:cubicBezTo>
                  <a:cubicBezTo>
                    <a:pt x="23518" y="29286"/>
                    <a:pt x="23658" y="28910"/>
                    <a:pt x="23801" y="28534"/>
                  </a:cubicBezTo>
                  <a:cubicBezTo>
                    <a:pt x="23848" y="28393"/>
                    <a:pt x="23894" y="28204"/>
                    <a:pt x="23989" y="28064"/>
                  </a:cubicBezTo>
                  <a:lnTo>
                    <a:pt x="23989" y="28016"/>
                  </a:lnTo>
                  <a:cubicBezTo>
                    <a:pt x="24176" y="27781"/>
                    <a:pt x="24411" y="27501"/>
                    <a:pt x="24645" y="27267"/>
                  </a:cubicBezTo>
                  <a:cubicBezTo>
                    <a:pt x="24975" y="26845"/>
                    <a:pt x="25349" y="26469"/>
                    <a:pt x="25773" y="26139"/>
                  </a:cubicBezTo>
                  <a:cubicBezTo>
                    <a:pt x="25866" y="26045"/>
                    <a:pt x="25961" y="25951"/>
                    <a:pt x="26100" y="25858"/>
                  </a:cubicBezTo>
                  <a:cubicBezTo>
                    <a:pt x="26242" y="25717"/>
                    <a:pt x="26430" y="25578"/>
                    <a:pt x="26617" y="25436"/>
                  </a:cubicBezTo>
                  <a:lnTo>
                    <a:pt x="26617" y="25391"/>
                  </a:lnTo>
                  <a:close/>
                  <a:moveTo>
                    <a:pt x="34976" y="26641"/>
                  </a:moveTo>
                  <a:cubicBezTo>
                    <a:pt x="35176" y="26641"/>
                    <a:pt x="35375" y="26674"/>
                    <a:pt x="35574" y="26708"/>
                  </a:cubicBezTo>
                  <a:cubicBezTo>
                    <a:pt x="36045" y="26755"/>
                    <a:pt x="36513" y="26943"/>
                    <a:pt x="36935" y="27224"/>
                  </a:cubicBezTo>
                  <a:cubicBezTo>
                    <a:pt x="37170" y="27365"/>
                    <a:pt x="37404" y="27504"/>
                    <a:pt x="37591" y="27692"/>
                  </a:cubicBezTo>
                  <a:cubicBezTo>
                    <a:pt x="37686" y="27787"/>
                    <a:pt x="37779" y="27880"/>
                    <a:pt x="37874" y="27974"/>
                  </a:cubicBezTo>
                  <a:cubicBezTo>
                    <a:pt x="38201" y="28257"/>
                    <a:pt x="38436" y="28632"/>
                    <a:pt x="38670" y="29007"/>
                  </a:cubicBezTo>
                  <a:cubicBezTo>
                    <a:pt x="38906" y="29335"/>
                    <a:pt x="39046" y="29711"/>
                    <a:pt x="39280" y="30040"/>
                  </a:cubicBezTo>
                  <a:cubicBezTo>
                    <a:pt x="39233" y="30087"/>
                    <a:pt x="39280" y="30182"/>
                    <a:pt x="39327" y="30229"/>
                  </a:cubicBezTo>
                  <a:cubicBezTo>
                    <a:pt x="39610" y="30464"/>
                    <a:pt x="39937" y="30605"/>
                    <a:pt x="40312" y="30746"/>
                  </a:cubicBezTo>
                  <a:cubicBezTo>
                    <a:pt x="40689" y="30934"/>
                    <a:pt x="41064" y="31073"/>
                    <a:pt x="41439" y="31214"/>
                  </a:cubicBezTo>
                  <a:cubicBezTo>
                    <a:pt x="41627" y="31308"/>
                    <a:pt x="41861" y="31402"/>
                    <a:pt x="42095" y="31449"/>
                  </a:cubicBezTo>
                  <a:cubicBezTo>
                    <a:pt x="42612" y="31684"/>
                    <a:pt x="43128" y="31872"/>
                    <a:pt x="43644" y="32014"/>
                  </a:cubicBezTo>
                  <a:cubicBezTo>
                    <a:pt x="43827" y="32075"/>
                    <a:pt x="44128" y="32195"/>
                    <a:pt x="44381" y="32195"/>
                  </a:cubicBezTo>
                  <a:cubicBezTo>
                    <a:pt x="44519" y="32195"/>
                    <a:pt x="44642" y="32160"/>
                    <a:pt x="44725" y="32061"/>
                  </a:cubicBezTo>
                  <a:cubicBezTo>
                    <a:pt x="45006" y="31732"/>
                    <a:pt x="44490" y="31449"/>
                    <a:pt x="44254" y="31357"/>
                  </a:cubicBezTo>
                  <a:cubicBezTo>
                    <a:pt x="43644" y="31169"/>
                    <a:pt x="42987" y="30980"/>
                    <a:pt x="42377" y="30793"/>
                  </a:cubicBezTo>
                  <a:lnTo>
                    <a:pt x="42377" y="30747"/>
                  </a:lnTo>
                  <a:lnTo>
                    <a:pt x="42424" y="30698"/>
                  </a:lnTo>
                  <a:cubicBezTo>
                    <a:pt x="42612" y="30557"/>
                    <a:pt x="42799" y="30417"/>
                    <a:pt x="42940" y="30276"/>
                  </a:cubicBezTo>
                  <a:cubicBezTo>
                    <a:pt x="43363" y="29945"/>
                    <a:pt x="43737" y="29571"/>
                    <a:pt x="44114" y="29242"/>
                  </a:cubicBezTo>
                  <a:cubicBezTo>
                    <a:pt x="44490" y="28915"/>
                    <a:pt x="44864" y="28586"/>
                    <a:pt x="45193" y="28257"/>
                  </a:cubicBezTo>
                  <a:cubicBezTo>
                    <a:pt x="45381" y="28021"/>
                    <a:pt x="45662" y="27834"/>
                    <a:pt x="45896" y="27553"/>
                  </a:cubicBezTo>
                  <a:cubicBezTo>
                    <a:pt x="46084" y="27975"/>
                    <a:pt x="46272" y="28352"/>
                    <a:pt x="46460" y="28727"/>
                  </a:cubicBezTo>
                  <a:cubicBezTo>
                    <a:pt x="46796" y="29428"/>
                    <a:pt x="47032" y="30134"/>
                    <a:pt x="47218" y="30837"/>
                  </a:cubicBezTo>
                  <a:cubicBezTo>
                    <a:pt x="47595" y="32292"/>
                    <a:pt x="47782" y="33841"/>
                    <a:pt x="47735" y="35296"/>
                  </a:cubicBezTo>
                  <a:cubicBezTo>
                    <a:pt x="47689" y="36046"/>
                    <a:pt x="47640" y="36796"/>
                    <a:pt x="47501" y="37549"/>
                  </a:cubicBezTo>
                  <a:cubicBezTo>
                    <a:pt x="47405" y="37925"/>
                    <a:pt x="47313" y="38252"/>
                    <a:pt x="47218" y="38628"/>
                  </a:cubicBezTo>
                  <a:cubicBezTo>
                    <a:pt x="47172" y="38865"/>
                    <a:pt x="47078" y="39192"/>
                    <a:pt x="46844" y="39334"/>
                  </a:cubicBezTo>
                  <a:cubicBezTo>
                    <a:pt x="46710" y="39445"/>
                    <a:pt x="46564" y="39490"/>
                    <a:pt x="46411" y="39490"/>
                  </a:cubicBezTo>
                  <a:cubicBezTo>
                    <a:pt x="45920" y="39490"/>
                    <a:pt x="45371" y="39021"/>
                    <a:pt x="45014" y="38770"/>
                  </a:cubicBezTo>
                  <a:cubicBezTo>
                    <a:pt x="44356" y="38252"/>
                    <a:pt x="43652" y="37691"/>
                    <a:pt x="42995" y="37175"/>
                  </a:cubicBezTo>
                  <a:cubicBezTo>
                    <a:pt x="42243" y="36565"/>
                    <a:pt x="41446" y="35908"/>
                    <a:pt x="40742" y="35299"/>
                  </a:cubicBezTo>
                  <a:cubicBezTo>
                    <a:pt x="40318" y="34968"/>
                    <a:pt x="39944" y="34640"/>
                    <a:pt x="39522" y="34312"/>
                  </a:cubicBezTo>
                  <a:cubicBezTo>
                    <a:pt x="39286" y="34124"/>
                    <a:pt x="39098" y="33938"/>
                    <a:pt x="38817" y="33796"/>
                  </a:cubicBezTo>
                  <a:cubicBezTo>
                    <a:pt x="38724" y="33560"/>
                    <a:pt x="38302" y="33467"/>
                    <a:pt x="38113" y="33372"/>
                  </a:cubicBezTo>
                  <a:cubicBezTo>
                    <a:pt x="37409" y="33184"/>
                    <a:pt x="36752" y="32996"/>
                    <a:pt x="36047" y="32762"/>
                  </a:cubicBezTo>
                  <a:cubicBezTo>
                    <a:pt x="35904" y="32715"/>
                    <a:pt x="35718" y="32668"/>
                    <a:pt x="35577" y="32622"/>
                  </a:cubicBezTo>
                  <a:cubicBezTo>
                    <a:pt x="35296" y="32576"/>
                    <a:pt x="35014" y="32480"/>
                    <a:pt x="34732" y="32386"/>
                  </a:cubicBezTo>
                  <a:cubicBezTo>
                    <a:pt x="34544" y="32339"/>
                    <a:pt x="34357" y="32292"/>
                    <a:pt x="34168" y="32245"/>
                  </a:cubicBezTo>
                  <a:cubicBezTo>
                    <a:pt x="33933" y="32151"/>
                    <a:pt x="33652" y="32057"/>
                    <a:pt x="33417" y="31916"/>
                  </a:cubicBezTo>
                  <a:cubicBezTo>
                    <a:pt x="33182" y="31821"/>
                    <a:pt x="32948" y="31633"/>
                    <a:pt x="32713" y="31398"/>
                  </a:cubicBezTo>
                  <a:lnTo>
                    <a:pt x="32665" y="31352"/>
                  </a:lnTo>
                  <a:cubicBezTo>
                    <a:pt x="32525" y="31211"/>
                    <a:pt x="32430" y="31023"/>
                    <a:pt x="32337" y="30837"/>
                  </a:cubicBezTo>
                  <a:lnTo>
                    <a:pt x="32337" y="30789"/>
                  </a:lnTo>
                  <a:cubicBezTo>
                    <a:pt x="32525" y="30884"/>
                    <a:pt x="32713" y="30930"/>
                    <a:pt x="32947" y="30930"/>
                  </a:cubicBezTo>
                  <a:cubicBezTo>
                    <a:pt x="33087" y="30930"/>
                    <a:pt x="33274" y="30977"/>
                    <a:pt x="33416" y="30977"/>
                  </a:cubicBezTo>
                  <a:cubicBezTo>
                    <a:pt x="33428" y="30980"/>
                    <a:pt x="33440" y="30981"/>
                    <a:pt x="33452" y="30981"/>
                  </a:cubicBezTo>
                  <a:cubicBezTo>
                    <a:pt x="33655" y="30981"/>
                    <a:pt x="33685" y="30600"/>
                    <a:pt x="33462" y="30555"/>
                  </a:cubicBezTo>
                  <a:cubicBezTo>
                    <a:pt x="33367" y="30509"/>
                    <a:pt x="33227" y="30462"/>
                    <a:pt x="33133" y="30462"/>
                  </a:cubicBezTo>
                  <a:cubicBezTo>
                    <a:pt x="32942" y="30424"/>
                    <a:pt x="32722" y="30354"/>
                    <a:pt x="32520" y="30354"/>
                  </a:cubicBezTo>
                  <a:cubicBezTo>
                    <a:pt x="32473" y="30354"/>
                    <a:pt x="32427" y="30358"/>
                    <a:pt x="32382" y="30367"/>
                  </a:cubicBezTo>
                  <a:cubicBezTo>
                    <a:pt x="32429" y="30273"/>
                    <a:pt x="32429" y="30179"/>
                    <a:pt x="32429" y="30086"/>
                  </a:cubicBezTo>
                  <a:cubicBezTo>
                    <a:pt x="32476" y="29850"/>
                    <a:pt x="32476" y="29616"/>
                    <a:pt x="32523" y="29383"/>
                  </a:cubicBezTo>
                  <a:lnTo>
                    <a:pt x="32756" y="29383"/>
                  </a:lnTo>
                  <a:cubicBezTo>
                    <a:pt x="32992" y="29383"/>
                    <a:pt x="33273" y="29383"/>
                    <a:pt x="33508" y="29429"/>
                  </a:cubicBezTo>
                  <a:lnTo>
                    <a:pt x="33555" y="29429"/>
                  </a:lnTo>
                  <a:cubicBezTo>
                    <a:pt x="33696" y="29429"/>
                    <a:pt x="33791" y="29241"/>
                    <a:pt x="33696" y="29146"/>
                  </a:cubicBezTo>
                  <a:cubicBezTo>
                    <a:pt x="33651" y="29100"/>
                    <a:pt x="33651" y="29100"/>
                    <a:pt x="33603" y="29054"/>
                  </a:cubicBezTo>
                  <a:cubicBezTo>
                    <a:pt x="33320" y="28961"/>
                    <a:pt x="33086" y="28866"/>
                    <a:pt x="32805" y="28866"/>
                  </a:cubicBezTo>
                  <a:lnTo>
                    <a:pt x="32617" y="28866"/>
                  </a:lnTo>
                  <a:cubicBezTo>
                    <a:pt x="32664" y="28819"/>
                    <a:pt x="32664" y="28774"/>
                    <a:pt x="32664" y="28724"/>
                  </a:cubicBezTo>
                  <a:cubicBezTo>
                    <a:pt x="32759" y="28396"/>
                    <a:pt x="32899" y="28113"/>
                    <a:pt x="33039" y="27879"/>
                  </a:cubicBezTo>
                  <a:cubicBezTo>
                    <a:pt x="33181" y="27833"/>
                    <a:pt x="33321" y="27786"/>
                    <a:pt x="33416" y="27786"/>
                  </a:cubicBezTo>
                  <a:cubicBezTo>
                    <a:pt x="33697" y="27786"/>
                    <a:pt x="33979" y="27786"/>
                    <a:pt x="34214" y="27879"/>
                  </a:cubicBezTo>
                  <a:cubicBezTo>
                    <a:pt x="34261" y="27879"/>
                    <a:pt x="34308" y="27879"/>
                    <a:pt x="34355" y="27926"/>
                  </a:cubicBezTo>
                  <a:cubicBezTo>
                    <a:pt x="34368" y="27930"/>
                    <a:pt x="34381" y="27933"/>
                    <a:pt x="34393" y="27933"/>
                  </a:cubicBezTo>
                  <a:cubicBezTo>
                    <a:pt x="34511" y="27933"/>
                    <a:pt x="34576" y="27732"/>
                    <a:pt x="34449" y="27646"/>
                  </a:cubicBezTo>
                  <a:cubicBezTo>
                    <a:pt x="34402" y="27646"/>
                    <a:pt x="34402" y="27646"/>
                    <a:pt x="34355" y="27599"/>
                  </a:cubicBezTo>
                  <a:cubicBezTo>
                    <a:pt x="34073" y="27457"/>
                    <a:pt x="33792" y="27364"/>
                    <a:pt x="33462" y="27318"/>
                  </a:cubicBezTo>
                  <a:cubicBezTo>
                    <a:pt x="33604" y="27177"/>
                    <a:pt x="33743" y="27082"/>
                    <a:pt x="33931" y="26943"/>
                  </a:cubicBezTo>
                  <a:cubicBezTo>
                    <a:pt x="34167" y="26802"/>
                    <a:pt x="34448" y="26708"/>
                    <a:pt x="34728" y="26660"/>
                  </a:cubicBezTo>
                  <a:cubicBezTo>
                    <a:pt x="34811" y="26646"/>
                    <a:pt x="34894" y="26641"/>
                    <a:pt x="34976" y="26641"/>
                  </a:cubicBezTo>
                  <a:close/>
                  <a:moveTo>
                    <a:pt x="23330" y="33191"/>
                  </a:moveTo>
                  <a:cubicBezTo>
                    <a:pt x="23378" y="33238"/>
                    <a:pt x="23471" y="33284"/>
                    <a:pt x="23518" y="33284"/>
                  </a:cubicBezTo>
                  <a:cubicBezTo>
                    <a:pt x="24176" y="33802"/>
                    <a:pt x="24927" y="34271"/>
                    <a:pt x="25725" y="34551"/>
                  </a:cubicBezTo>
                  <a:cubicBezTo>
                    <a:pt x="25820" y="34598"/>
                    <a:pt x="25866" y="34598"/>
                    <a:pt x="25961" y="34598"/>
                  </a:cubicBezTo>
                  <a:cubicBezTo>
                    <a:pt x="26008" y="35068"/>
                    <a:pt x="26101" y="35538"/>
                    <a:pt x="26195" y="36007"/>
                  </a:cubicBezTo>
                  <a:lnTo>
                    <a:pt x="26195" y="36477"/>
                  </a:lnTo>
                  <a:cubicBezTo>
                    <a:pt x="26147" y="36523"/>
                    <a:pt x="26053" y="36523"/>
                    <a:pt x="26007" y="36570"/>
                  </a:cubicBezTo>
                  <a:cubicBezTo>
                    <a:pt x="25725" y="36665"/>
                    <a:pt x="25349" y="36804"/>
                    <a:pt x="25208" y="36992"/>
                  </a:cubicBezTo>
                  <a:cubicBezTo>
                    <a:pt x="25114" y="37087"/>
                    <a:pt x="25160" y="37276"/>
                    <a:pt x="25302" y="37276"/>
                  </a:cubicBezTo>
                  <a:cubicBezTo>
                    <a:pt x="25585" y="37276"/>
                    <a:pt x="25865" y="37087"/>
                    <a:pt x="26147" y="37041"/>
                  </a:cubicBezTo>
                  <a:cubicBezTo>
                    <a:pt x="26147" y="36992"/>
                    <a:pt x="26195" y="36992"/>
                    <a:pt x="26242" y="36992"/>
                  </a:cubicBezTo>
                  <a:cubicBezTo>
                    <a:pt x="26242" y="36992"/>
                    <a:pt x="26288" y="36945"/>
                    <a:pt x="26335" y="36945"/>
                  </a:cubicBezTo>
                  <a:cubicBezTo>
                    <a:pt x="26523" y="36899"/>
                    <a:pt x="26757" y="36851"/>
                    <a:pt x="26993" y="36804"/>
                  </a:cubicBezTo>
                  <a:lnTo>
                    <a:pt x="27087" y="36804"/>
                  </a:lnTo>
                  <a:cubicBezTo>
                    <a:pt x="27370" y="36757"/>
                    <a:pt x="27650" y="36757"/>
                    <a:pt x="27932" y="36757"/>
                  </a:cubicBezTo>
                  <a:cubicBezTo>
                    <a:pt x="28027" y="36804"/>
                    <a:pt x="28120" y="36804"/>
                    <a:pt x="28215" y="36804"/>
                  </a:cubicBezTo>
                  <a:cubicBezTo>
                    <a:pt x="28073" y="37087"/>
                    <a:pt x="27932" y="37369"/>
                    <a:pt x="27885" y="37649"/>
                  </a:cubicBezTo>
                  <a:cubicBezTo>
                    <a:pt x="27829" y="37789"/>
                    <a:pt x="27924" y="37879"/>
                    <a:pt x="28029" y="37879"/>
                  </a:cubicBezTo>
                  <a:cubicBezTo>
                    <a:pt x="28100" y="37879"/>
                    <a:pt x="28176" y="37838"/>
                    <a:pt x="28215" y="37744"/>
                  </a:cubicBezTo>
                  <a:cubicBezTo>
                    <a:pt x="28356" y="37369"/>
                    <a:pt x="28637" y="37041"/>
                    <a:pt x="29013" y="36804"/>
                  </a:cubicBezTo>
                  <a:cubicBezTo>
                    <a:pt x="29482" y="36430"/>
                    <a:pt x="30139" y="36194"/>
                    <a:pt x="30702" y="36147"/>
                  </a:cubicBezTo>
                  <a:cubicBezTo>
                    <a:pt x="30797" y="36100"/>
                    <a:pt x="30890" y="36100"/>
                    <a:pt x="30983" y="36100"/>
                  </a:cubicBezTo>
                  <a:lnTo>
                    <a:pt x="31688" y="36100"/>
                  </a:lnTo>
                  <a:cubicBezTo>
                    <a:pt x="32156" y="36147"/>
                    <a:pt x="32625" y="36288"/>
                    <a:pt x="33002" y="36522"/>
                  </a:cubicBezTo>
                  <a:cubicBezTo>
                    <a:pt x="33283" y="36664"/>
                    <a:pt x="33518" y="36899"/>
                    <a:pt x="33706" y="37180"/>
                  </a:cubicBezTo>
                  <a:cubicBezTo>
                    <a:pt x="33706" y="37180"/>
                    <a:pt x="33753" y="37180"/>
                    <a:pt x="33753" y="37228"/>
                  </a:cubicBezTo>
                  <a:cubicBezTo>
                    <a:pt x="33895" y="37510"/>
                    <a:pt x="33988" y="37838"/>
                    <a:pt x="33988" y="38119"/>
                  </a:cubicBezTo>
                  <a:cubicBezTo>
                    <a:pt x="33800" y="38024"/>
                    <a:pt x="33612" y="37978"/>
                    <a:pt x="33377" y="37931"/>
                  </a:cubicBezTo>
                  <a:cubicBezTo>
                    <a:pt x="33331" y="37931"/>
                    <a:pt x="33235" y="37884"/>
                    <a:pt x="33143" y="37884"/>
                  </a:cubicBezTo>
                  <a:cubicBezTo>
                    <a:pt x="32908" y="37836"/>
                    <a:pt x="32674" y="37789"/>
                    <a:pt x="32486" y="37789"/>
                  </a:cubicBezTo>
                  <a:cubicBezTo>
                    <a:pt x="32388" y="37829"/>
                    <a:pt x="32340" y="37829"/>
                    <a:pt x="32293" y="37829"/>
                  </a:cubicBezTo>
                  <a:cubicBezTo>
                    <a:pt x="32013" y="37829"/>
                    <a:pt x="31778" y="37924"/>
                    <a:pt x="31495" y="38018"/>
                  </a:cubicBezTo>
                  <a:cubicBezTo>
                    <a:pt x="31307" y="38064"/>
                    <a:pt x="31401" y="38300"/>
                    <a:pt x="31590" y="38300"/>
                  </a:cubicBezTo>
                  <a:cubicBezTo>
                    <a:pt x="31778" y="38252"/>
                    <a:pt x="32013" y="38252"/>
                    <a:pt x="32247" y="38252"/>
                  </a:cubicBezTo>
                  <a:cubicBezTo>
                    <a:pt x="32293" y="38252"/>
                    <a:pt x="32293" y="38300"/>
                    <a:pt x="32293" y="38300"/>
                  </a:cubicBezTo>
                  <a:cubicBezTo>
                    <a:pt x="32576" y="38300"/>
                    <a:pt x="32811" y="38300"/>
                    <a:pt x="33045" y="38347"/>
                  </a:cubicBezTo>
                  <a:cubicBezTo>
                    <a:pt x="33092" y="38394"/>
                    <a:pt x="33138" y="38394"/>
                    <a:pt x="33186" y="38394"/>
                  </a:cubicBezTo>
                  <a:cubicBezTo>
                    <a:pt x="33372" y="38441"/>
                    <a:pt x="33515" y="38486"/>
                    <a:pt x="33702" y="38582"/>
                  </a:cubicBezTo>
                  <a:cubicBezTo>
                    <a:pt x="33797" y="38629"/>
                    <a:pt x="33890" y="38676"/>
                    <a:pt x="33985" y="38771"/>
                  </a:cubicBezTo>
                  <a:lnTo>
                    <a:pt x="33985" y="38866"/>
                  </a:lnTo>
                  <a:cubicBezTo>
                    <a:pt x="33937" y="39288"/>
                    <a:pt x="33797" y="39710"/>
                    <a:pt x="33702" y="40132"/>
                  </a:cubicBezTo>
                  <a:cubicBezTo>
                    <a:pt x="33560" y="40037"/>
                    <a:pt x="33420" y="39991"/>
                    <a:pt x="33232" y="39898"/>
                  </a:cubicBezTo>
                  <a:cubicBezTo>
                    <a:pt x="33044" y="39850"/>
                    <a:pt x="32810" y="39804"/>
                    <a:pt x="32622" y="39804"/>
                  </a:cubicBezTo>
                  <a:cubicBezTo>
                    <a:pt x="32434" y="39804"/>
                    <a:pt x="32245" y="39804"/>
                    <a:pt x="32058" y="39898"/>
                  </a:cubicBezTo>
                  <a:cubicBezTo>
                    <a:pt x="31964" y="39898"/>
                    <a:pt x="31964" y="40039"/>
                    <a:pt x="32058" y="40086"/>
                  </a:cubicBezTo>
                  <a:cubicBezTo>
                    <a:pt x="32200" y="40133"/>
                    <a:pt x="32340" y="40133"/>
                    <a:pt x="32435" y="40179"/>
                  </a:cubicBezTo>
                  <a:cubicBezTo>
                    <a:pt x="32670" y="40226"/>
                    <a:pt x="32857" y="40272"/>
                    <a:pt x="33045" y="40367"/>
                  </a:cubicBezTo>
                  <a:cubicBezTo>
                    <a:pt x="33233" y="40462"/>
                    <a:pt x="33372" y="40604"/>
                    <a:pt x="33515" y="40698"/>
                  </a:cubicBezTo>
                  <a:lnTo>
                    <a:pt x="33515" y="40745"/>
                  </a:lnTo>
                  <a:cubicBezTo>
                    <a:pt x="33372" y="41121"/>
                    <a:pt x="33186" y="41496"/>
                    <a:pt x="32953" y="41777"/>
                  </a:cubicBezTo>
                  <a:cubicBezTo>
                    <a:pt x="32811" y="41730"/>
                    <a:pt x="32670" y="41683"/>
                    <a:pt x="32576" y="41636"/>
                  </a:cubicBezTo>
                  <a:cubicBezTo>
                    <a:pt x="32340" y="41542"/>
                    <a:pt x="32154" y="41447"/>
                    <a:pt x="31918" y="41447"/>
                  </a:cubicBezTo>
                  <a:cubicBezTo>
                    <a:pt x="31871" y="41400"/>
                    <a:pt x="31778" y="41400"/>
                    <a:pt x="31683" y="41400"/>
                  </a:cubicBezTo>
                  <a:cubicBezTo>
                    <a:pt x="31669" y="41398"/>
                    <a:pt x="31657" y="41396"/>
                    <a:pt x="31644" y="41396"/>
                  </a:cubicBezTo>
                  <a:cubicBezTo>
                    <a:pt x="31449" y="41396"/>
                    <a:pt x="31459" y="41734"/>
                    <a:pt x="31635" y="41822"/>
                  </a:cubicBezTo>
                  <a:lnTo>
                    <a:pt x="31776" y="41822"/>
                  </a:lnTo>
                  <a:cubicBezTo>
                    <a:pt x="31964" y="41917"/>
                    <a:pt x="32198" y="42011"/>
                    <a:pt x="32385" y="42105"/>
                  </a:cubicBezTo>
                  <a:cubicBezTo>
                    <a:pt x="32431" y="42152"/>
                    <a:pt x="32480" y="42152"/>
                    <a:pt x="32527" y="42199"/>
                  </a:cubicBezTo>
                  <a:cubicBezTo>
                    <a:pt x="32198" y="42436"/>
                    <a:pt x="31776" y="42670"/>
                    <a:pt x="31399" y="42763"/>
                  </a:cubicBezTo>
                  <a:lnTo>
                    <a:pt x="31352" y="42763"/>
                  </a:lnTo>
                  <a:cubicBezTo>
                    <a:pt x="31161" y="42819"/>
                    <a:pt x="30969" y="42842"/>
                    <a:pt x="30777" y="42842"/>
                  </a:cubicBezTo>
                  <a:cubicBezTo>
                    <a:pt x="30641" y="42842"/>
                    <a:pt x="30504" y="42830"/>
                    <a:pt x="30367" y="42810"/>
                  </a:cubicBezTo>
                  <a:cubicBezTo>
                    <a:pt x="30132" y="42763"/>
                    <a:pt x="29898" y="42670"/>
                    <a:pt x="29617" y="42622"/>
                  </a:cubicBezTo>
                  <a:cubicBezTo>
                    <a:pt x="29428" y="42528"/>
                    <a:pt x="29241" y="42434"/>
                    <a:pt x="29053" y="42291"/>
                  </a:cubicBezTo>
                  <a:cubicBezTo>
                    <a:pt x="28770" y="42151"/>
                    <a:pt x="28536" y="41964"/>
                    <a:pt x="28256" y="41776"/>
                  </a:cubicBezTo>
                  <a:cubicBezTo>
                    <a:pt x="28209" y="41729"/>
                    <a:pt x="28114" y="41681"/>
                    <a:pt x="28068" y="41634"/>
                  </a:cubicBezTo>
                  <a:cubicBezTo>
                    <a:pt x="28021" y="41587"/>
                    <a:pt x="27974" y="41576"/>
                    <a:pt x="27927" y="41576"/>
                  </a:cubicBezTo>
                  <a:cubicBezTo>
                    <a:pt x="27881" y="41576"/>
                    <a:pt x="27834" y="41587"/>
                    <a:pt x="27787" y="41587"/>
                  </a:cubicBezTo>
                  <a:cubicBezTo>
                    <a:pt x="27646" y="41680"/>
                    <a:pt x="27599" y="41868"/>
                    <a:pt x="27646" y="42009"/>
                  </a:cubicBezTo>
                  <a:cubicBezTo>
                    <a:pt x="27738" y="42151"/>
                    <a:pt x="27787" y="42245"/>
                    <a:pt x="27881" y="42340"/>
                  </a:cubicBezTo>
                  <a:cubicBezTo>
                    <a:pt x="27881" y="42387"/>
                    <a:pt x="27929" y="42435"/>
                    <a:pt x="27975" y="42482"/>
                  </a:cubicBezTo>
                  <a:cubicBezTo>
                    <a:pt x="27929" y="42528"/>
                    <a:pt x="27929" y="42574"/>
                    <a:pt x="27881" y="42622"/>
                  </a:cubicBezTo>
                  <a:cubicBezTo>
                    <a:pt x="27881" y="42670"/>
                    <a:pt x="27834" y="42717"/>
                    <a:pt x="27834" y="42810"/>
                  </a:cubicBezTo>
                  <a:lnTo>
                    <a:pt x="26521" y="42810"/>
                  </a:lnTo>
                  <a:cubicBezTo>
                    <a:pt x="26286" y="42810"/>
                    <a:pt x="26052" y="42763"/>
                    <a:pt x="25816" y="42763"/>
                  </a:cubicBezTo>
                  <a:cubicBezTo>
                    <a:pt x="25301" y="42670"/>
                    <a:pt x="24784" y="42575"/>
                    <a:pt x="24314" y="42389"/>
                  </a:cubicBezTo>
                  <a:cubicBezTo>
                    <a:pt x="23939" y="42293"/>
                    <a:pt x="23516" y="42152"/>
                    <a:pt x="23235" y="41871"/>
                  </a:cubicBezTo>
                  <a:cubicBezTo>
                    <a:pt x="22952" y="41591"/>
                    <a:pt x="22811" y="41169"/>
                    <a:pt x="22765" y="40794"/>
                  </a:cubicBezTo>
                  <a:cubicBezTo>
                    <a:pt x="22719" y="40276"/>
                    <a:pt x="22719" y="39761"/>
                    <a:pt x="22719" y="39245"/>
                  </a:cubicBezTo>
                  <a:cubicBezTo>
                    <a:pt x="22719" y="38119"/>
                    <a:pt x="22813" y="37040"/>
                    <a:pt x="22907" y="35913"/>
                  </a:cubicBezTo>
                  <a:cubicBezTo>
                    <a:pt x="23003" y="35021"/>
                    <a:pt x="23236" y="34083"/>
                    <a:pt x="23330" y="33191"/>
                  </a:cubicBezTo>
                  <a:close/>
                  <a:moveTo>
                    <a:pt x="35159" y="33653"/>
                  </a:moveTo>
                  <a:cubicBezTo>
                    <a:pt x="35488" y="33699"/>
                    <a:pt x="35770" y="33745"/>
                    <a:pt x="36051" y="33793"/>
                  </a:cubicBezTo>
                  <a:cubicBezTo>
                    <a:pt x="36754" y="33934"/>
                    <a:pt x="37459" y="34075"/>
                    <a:pt x="38165" y="34168"/>
                  </a:cubicBezTo>
                  <a:cubicBezTo>
                    <a:pt x="38399" y="34496"/>
                    <a:pt x="38634" y="34778"/>
                    <a:pt x="38869" y="35012"/>
                  </a:cubicBezTo>
                  <a:cubicBezTo>
                    <a:pt x="39197" y="35389"/>
                    <a:pt x="39573" y="35716"/>
                    <a:pt x="39901" y="36046"/>
                  </a:cubicBezTo>
                  <a:cubicBezTo>
                    <a:pt x="40606" y="36656"/>
                    <a:pt x="41308" y="37266"/>
                    <a:pt x="42060" y="37829"/>
                  </a:cubicBezTo>
                  <a:cubicBezTo>
                    <a:pt x="42810" y="38440"/>
                    <a:pt x="43562" y="39050"/>
                    <a:pt x="44313" y="39613"/>
                  </a:cubicBezTo>
                  <a:cubicBezTo>
                    <a:pt x="44964" y="40101"/>
                    <a:pt x="45648" y="40588"/>
                    <a:pt x="46430" y="40588"/>
                  </a:cubicBezTo>
                  <a:cubicBezTo>
                    <a:pt x="46551" y="40588"/>
                    <a:pt x="46675" y="40576"/>
                    <a:pt x="46801" y="40551"/>
                  </a:cubicBezTo>
                  <a:cubicBezTo>
                    <a:pt x="47318" y="40457"/>
                    <a:pt x="47646" y="40223"/>
                    <a:pt x="47880" y="39848"/>
                  </a:cubicBezTo>
                  <a:cubicBezTo>
                    <a:pt x="48068" y="40177"/>
                    <a:pt x="48256" y="40551"/>
                    <a:pt x="48443" y="40881"/>
                  </a:cubicBezTo>
                  <a:cubicBezTo>
                    <a:pt x="48726" y="41398"/>
                    <a:pt x="49007" y="41914"/>
                    <a:pt x="49334" y="42430"/>
                  </a:cubicBezTo>
                  <a:cubicBezTo>
                    <a:pt x="49992" y="43462"/>
                    <a:pt x="50696" y="44449"/>
                    <a:pt x="51447" y="45432"/>
                  </a:cubicBezTo>
                  <a:cubicBezTo>
                    <a:pt x="52903" y="47404"/>
                    <a:pt x="54545" y="49188"/>
                    <a:pt x="56329" y="50830"/>
                  </a:cubicBezTo>
                  <a:cubicBezTo>
                    <a:pt x="56844" y="51300"/>
                    <a:pt x="57361" y="51675"/>
                    <a:pt x="57830" y="52144"/>
                  </a:cubicBezTo>
                  <a:cubicBezTo>
                    <a:pt x="58067" y="52380"/>
                    <a:pt x="58253" y="52614"/>
                    <a:pt x="58348" y="52943"/>
                  </a:cubicBezTo>
                  <a:cubicBezTo>
                    <a:pt x="58394" y="53084"/>
                    <a:pt x="58394" y="53271"/>
                    <a:pt x="58394" y="53412"/>
                  </a:cubicBezTo>
                  <a:cubicBezTo>
                    <a:pt x="57784" y="54209"/>
                    <a:pt x="57174" y="55102"/>
                    <a:pt x="56517" y="55851"/>
                  </a:cubicBezTo>
                  <a:cubicBezTo>
                    <a:pt x="55812" y="56649"/>
                    <a:pt x="55016" y="57401"/>
                    <a:pt x="54170" y="58103"/>
                  </a:cubicBezTo>
                  <a:cubicBezTo>
                    <a:pt x="52528" y="59418"/>
                    <a:pt x="50603" y="60499"/>
                    <a:pt x="48631" y="61296"/>
                  </a:cubicBezTo>
                  <a:cubicBezTo>
                    <a:pt x="44587" y="62995"/>
                    <a:pt x="40165" y="63544"/>
                    <a:pt x="35780" y="63544"/>
                  </a:cubicBezTo>
                  <a:cubicBezTo>
                    <a:pt x="35070" y="63544"/>
                    <a:pt x="34362" y="63530"/>
                    <a:pt x="33656" y="63504"/>
                  </a:cubicBezTo>
                  <a:cubicBezTo>
                    <a:pt x="32388" y="63504"/>
                    <a:pt x="31169" y="63408"/>
                    <a:pt x="29995" y="63128"/>
                  </a:cubicBezTo>
                  <a:cubicBezTo>
                    <a:pt x="29948" y="63081"/>
                    <a:pt x="29902" y="63081"/>
                    <a:pt x="29902" y="63081"/>
                  </a:cubicBezTo>
                  <a:cubicBezTo>
                    <a:pt x="29480" y="62987"/>
                    <a:pt x="29104" y="62847"/>
                    <a:pt x="28728" y="62706"/>
                  </a:cubicBezTo>
                  <a:cubicBezTo>
                    <a:pt x="28587" y="62659"/>
                    <a:pt x="28447" y="62612"/>
                    <a:pt x="28306" y="62517"/>
                  </a:cubicBezTo>
                  <a:cubicBezTo>
                    <a:pt x="28071" y="62424"/>
                    <a:pt x="27789" y="62282"/>
                    <a:pt x="27554" y="62095"/>
                  </a:cubicBezTo>
                  <a:cubicBezTo>
                    <a:pt x="27319" y="61955"/>
                    <a:pt x="27085" y="61814"/>
                    <a:pt x="26803" y="61721"/>
                  </a:cubicBezTo>
                  <a:cubicBezTo>
                    <a:pt x="26756" y="61627"/>
                    <a:pt x="26709" y="61579"/>
                    <a:pt x="26663" y="61484"/>
                  </a:cubicBezTo>
                  <a:cubicBezTo>
                    <a:pt x="26803" y="61157"/>
                    <a:pt x="26851" y="60828"/>
                    <a:pt x="26944" y="60452"/>
                  </a:cubicBezTo>
                  <a:cubicBezTo>
                    <a:pt x="27039" y="59983"/>
                    <a:pt x="27132" y="59466"/>
                    <a:pt x="27227" y="58951"/>
                  </a:cubicBezTo>
                  <a:cubicBezTo>
                    <a:pt x="27321" y="58387"/>
                    <a:pt x="27415" y="57777"/>
                    <a:pt x="27509" y="57167"/>
                  </a:cubicBezTo>
                  <a:cubicBezTo>
                    <a:pt x="27556" y="56792"/>
                    <a:pt x="27603" y="56368"/>
                    <a:pt x="27650" y="55947"/>
                  </a:cubicBezTo>
                  <a:cubicBezTo>
                    <a:pt x="27743" y="55431"/>
                    <a:pt x="27792" y="54915"/>
                    <a:pt x="27837" y="54351"/>
                  </a:cubicBezTo>
                  <a:cubicBezTo>
                    <a:pt x="27978" y="53133"/>
                    <a:pt x="28025" y="51865"/>
                    <a:pt x="28119" y="50596"/>
                  </a:cubicBezTo>
                  <a:cubicBezTo>
                    <a:pt x="28354" y="49940"/>
                    <a:pt x="28636" y="49284"/>
                    <a:pt x="28916" y="48671"/>
                  </a:cubicBezTo>
                  <a:cubicBezTo>
                    <a:pt x="29573" y="47029"/>
                    <a:pt x="30278" y="45385"/>
                    <a:pt x="30982" y="43743"/>
                  </a:cubicBezTo>
                  <a:lnTo>
                    <a:pt x="31123" y="43743"/>
                  </a:lnTo>
                  <a:cubicBezTo>
                    <a:pt x="31827" y="43695"/>
                    <a:pt x="32485" y="43555"/>
                    <a:pt x="33047" y="43180"/>
                  </a:cubicBezTo>
                  <a:cubicBezTo>
                    <a:pt x="33660" y="42758"/>
                    <a:pt x="34079" y="42193"/>
                    <a:pt x="34409" y="41537"/>
                  </a:cubicBezTo>
                  <a:cubicBezTo>
                    <a:pt x="34691" y="40835"/>
                    <a:pt x="34926" y="40036"/>
                    <a:pt x="35066" y="39285"/>
                  </a:cubicBezTo>
                  <a:cubicBezTo>
                    <a:pt x="35161" y="38485"/>
                    <a:pt x="35161" y="37690"/>
                    <a:pt x="34831" y="36936"/>
                  </a:cubicBezTo>
                  <a:cubicBezTo>
                    <a:pt x="34690" y="36562"/>
                    <a:pt x="34456" y="36234"/>
                    <a:pt x="34174" y="35999"/>
                  </a:cubicBezTo>
                  <a:cubicBezTo>
                    <a:pt x="34504" y="35200"/>
                    <a:pt x="34831" y="34451"/>
                    <a:pt x="35159" y="33653"/>
                  </a:cubicBezTo>
                  <a:close/>
                  <a:moveTo>
                    <a:pt x="52570" y="60500"/>
                  </a:moveTo>
                  <a:cubicBezTo>
                    <a:pt x="52805" y="60829"/>
                    <a:pt x="53273" y="61063"/>
                    <a:pt x="53603" y="61250"/>
                  </a:cubicBezTo>
                  <a:cubicBezTo>
                    <a:pt x="53978" y="61534"/>
                    <a:pt x="54400" y="61768"/>
                    <a:pt x="54822" y="62002"/>
                  </a:cubicBezTo>
                  <a:cubicBezTo>
                    <a:pt x="55621" y="62517"/>
                    <a:pt x="56465" y="62987"/>
                    <a:pt x="57310" y="63457"/>
                  </a:cubicBezTo>
                  <a:cubicBezTo>
                    <a:pt x="58155" y="63926"/>
                    <a:pt x="58999" y="64396"/>
                    <a:pt x="59844" y="64865"/>
                  </a:cubicBezTo>
                  <a:cubicBezTo>
                    <a:pt x="60596" y="65288"/>
                    <a:pt x="61439" y="65616"/>
                    <a:pt x="62191" y="66039"/>
                  </a:cubicBezTo>
                  <a:cubicBezTo>
                    <a:pt x="62568" y="66226"/>
                    <a:pt x="62895" y="66415"/>
                    <a:pt x="63177" y="66649"/>
                  </a:cubicBezTo>
                  <a:cubicBezTo>
                    <a:pt x="63271" y="66742"/>
                    <a:pt x="63365" y="66838"/>
                    <a:pt x="63458" y="66931"/>
                  </a:cubicBezTo>
                  <a:cubicBezTo>
                    <a:pt x="63458" y="67073"/>
                    <a:pt x="63505" y="67214"/>
                    <a:pt x="63505" y="67353"/>
                  </a:cubicBezTo>
                  <a:cubicBezTo>
                    <a:pt x="63552" y="67682"/>
                    <a:pt x="63552" y="67962"/>
                    <a:pt x="63600" y="68292"/>
                  </a:cubicBezTo>
                  <a:cubicBezTo>
                    <a:pt x="63645" y="68903"/>
                    <a:pt x="63693" y="69512"/>
                    <a:pt x="63693" y="70076"/>
                  </a:cubicBezTo>
                  <a:cubicBezTo>
                    <a:pt x="63693" y="70687"/>
                    <a:pt x="63693" y="71296"/>
                    <a:pt x="63645" y="71905"/>
                  </a:cubicBezTo>
                  <a:cubicBezTo>
                    <a:pt x="63645" y="72048"/>
                    <a:pt x="63645" y="72281"/>
                    <a:pt x="63553" y="72423"/>
                  </a:cubicBezTo>
                  <a:cubicBezTo>
                    <a:pt x="63412" y="72281"/>
                    <a:pt x="63223" y="72188"/>
                    <a:pt x="63082" y="72046"/>
                  </a:cubicBezTo>
                  <a:cubicBezTo>
                    <a:pt x="62756" y="71718"/>
                    <a:pt x="62475" y="71435"/>
                    <a:pt x="62192" y="71108"/>
                  </a:cubicBezTo>
                  <a:cubicBezTo>
                    <a:pt x="61911" y="70779"/>
                    <a:pt x="61724" y="70452"/>
                    <a:pt x="61490" y="70121"/>
                  </a:cubicBezTo>
                  <a:cubicBezTo>
                    <a:pt x="61490" y="70121"/>
                    <a:pt x="61441" y="70073"/>
                    <a:pt x="61441" y="70028"/>
                  </a:cubicBezTo>
                  <a:cubicBezTo>
                    <a:pt x="61441" y="69981"/>
                    <a:pt x="61441" y="69887"/>
                    <a:pt x="61395" y="69840"/>
                  </a:cubicBezTo>
                  <a:cubicBezTo>
                    <a:pt x="61021" y="69277"/>
                    <a:pt x="60410" y="68996"/>
                    <a:pt x="59894" y="68668"/>
                  </a:cubicBezTo>
                  <a:cubicBezTo>
                    <a:pt x="59330" y="68384"/>
                    <a:pt x="58769" y="68104"/>
                    <a:pt x="58252" y="67870"/>
                  </a:cubicBezTo>
                  <a:cubicBezTo>
                    <a:pt x="57078" y="67306"/>
                    <a:pt x="55905" y="66838"/>
                    <a:pt x="54683" y="66369"/>
                  </a:cubicBezTo>
                  <a:cubicBezTo>
                    <a:pt x="52290" y="65477"/>
                    <a:pt x="49802" y="64772"/>
                    <a:pt x="47314" y="64210"/>
                  </a:cubicBezTo>
                  <a:cubicBezTo>
                    <a:pt x="46610" y="64068"/>
                    <a:pt x="45907" y="63975"/>
                    <a:pt x="45202" y="63833"/>
                  </a:cubicBezTo>
                  <a:cubicBezTo>
                    <a:pt x="44966" y="63788"/>
                    <a:pt x="44732" y="63788"/>
                    <a:pt x="44497" y="63740"/>
                  </a:cubicBezTo>
                  <a:cubicBezTo>
                    <a:pt x="47360" y="63081"/>
                    <a:pt x="50083" y="62050"/>
                    <a:pt x="52570" y="60500"/>
                  </a:cubicBezTo>
                  <a:close/>
                  <a:moveTo>
                    <a:pt x="29057" y="43274"/>
                  </a:moveTo>
                  <a:cubicBezTo>
                    <a:pt x="29104" y="43320"/>
                    <a:pt x="29151" y="43320"/>
                    <a:pt x="29151" y="43320"/>
                  </a:cubicBezTo>
                  <a:cubicBezTo>
                    <a:pt x="29432" y="43460"/>
                    <a:pt x="29715" y="43555"/>
                    <a:pt x="29995" y="43648"/>
                  </a:cubicBezTo>
                  <a:cubicBezTo>
                    <a:pt x="29572" y="44728"/>
                    <a:pt x="29104" y="45809"/>
                    <a:pt x="28680" y="46886"/>
                  </a:cubicBezTo>
                  <a:cubicBezTo>
                    <a:pt x="28492" y="47263"/>
                    <a:pt x="28306" y="47687"/>
                    <a:pt x="28165" y="48107"/>
                  </a:cubicBezTo>
                  <a:cubicBezTo>
                    <a:pt x="27789" y="48999"/>
                    <a:pt x="27414" y="49890"/>
                    <a:pt x="26991" y="50781"/>
                  </a:cubicBezTo>
                  <a:cubicBezTo>
                    <a:pt x="26991" y="50876"/>
                    <a:pt x="26944" y="50923"/>
                    <a:pt x="26944" y="50969"/>
                  </a:cubicBezTo>
                  <a:cubicBezTo>
                    <a:pt x="26709" y="51487"/>
                    <a:pt x="26522" y="52004"/>
                    <a:pt x="26287" y="52473"/>
                  </a:cubicBezTo>
                  <a:cubicBezTo>
                    <a:pt x="25490" y="54491"/>
                    <a:pt x="24645" y="56510"/>
                    <a:pt x="23801" y="58480"/>
                  </a:cubicBezTo>
                  <a:cubicBezTo>
                    <a:pt x="23238" y="59840"/>
                    <a:pt x="22673" y="61202"/>
                    <a:pt x="22111" y="62563"/>
                  </a:cubicBezTo>
                  <a:cubicBezTo>
                    <a:pt x="21925" y="63033"/>
                    <a:pt x="21734" y="63456"/>
                    <a:pt x="21548" y="63925"/>
                  </a:cubicBezTo>
                  <a:cubicBezTo>
                    <a:pt x="20655" y="65989"/>
                    <a:pt x="19811" y="68103"/>
                    <a:pt x="18966" y="70166"/>
                  </a:cubicBezTo>
                  <a:cubicBezTo>
                    <a:pt x="18778" y="70637"/>
                    <a:pt x="18683" y="71151"/>
                    <a:pt x="18497" y="71620"/>
                  </a:cubicBezTo>
                  <a:cubicBezTo>
                    <a:pt x="18450" y="71761"/>
                    <a:pt x="18544" y="71903"/>
                    <a:pt x="18638" y="71948"/>
                  </a:cubicBezTo>
                  <a:cubicBezTo>
                    <a:pt x="18689" y="71965"/>
                    <a:pt x="18741" y="71976"/>
                    <a:pt x="18790" y="71976"/>
                  </a:cubicBezTo>
                  <a:cubicBezTo>
                    <a:pt x="18875" y="71976"/>
                    <a:pt x="18954" y="71944"/>
                    <a:pt x="19013" y="71854"/>
                  </a:cubicBezTo>
                  <a:cubicBezTo>
                    <a:pt x="19248" y="71385"/>
                    <a:pt x="19530" y="70916"/>
                    <a:pt x="19718" y="70400"/>
                  </a:cubicBezTo>
                  <a:cubicBezTo>
                    <a:pt x="19952" y="69930"/>
                    <a:pt x="20140" y="69461"/>
                    <a:pt x="20328" y="68992"/>
                  </a:cubicBezTo>
                  <a:cubicBezTo>
                    <a:pt x="20750" y="68052"/>
                    <a:pt x="21173" y="67068"/>
                    <a:pt x="21595" y="66129"/>
                  </a:cubicBezTo>
                  <a:cubicBezTo>
                    <a:pt x="21689" y="65800"/>
                    <a:pt x="21830" y="65519"/>
                    <a:pt x="21972" y="65237"/>
                  </a:cubicBezTo>
                  <a:lnTo>
                    <a:pt x="22535" y="63877"/>
                  </a:lnTo>
                  <a:cubicBezTo>
                    <a:pt x="23050" y="62702"/>
                    <a:pt x="23519" y="61482"/>
                    <a:pt x="24037" y="60309"/>
                  </a:cubicBezTo>
                  <a:cubicBezTo>
                    <a:pt x="24930" y="58198"/>
                    <a:pt x="25774" y="56084"/>
                    <a:pt x="26666" y="53972"/>
                  </a:cubicBezTo>
                  <a:cubicBezTo>
                    <a:pt x="26713" y="54113"/>
                    <a:pt x="26761" y="54253"/>
                    <a:pt x="26761" y="54347"/>
                  </a:cubicBezTo>
                  <a:cubicBezTo>
                    <a:pt x="26761" y="54584"/>
                    <a:pt x="26713" y="54864"/>
                    <a:pt x="26713" y="55098"/>
                  </a:cubicBezTo>
                  <a:cubicBezTo>
                    <a:pt x="26572" y="56178"/>
                    <a:pt x="26432" y="57257"/>
                    <a:pt x="26244" y="58337"/>
                  </a:cubicBezTo>
                  <a:cubicBezTo>
                    <a:pt x="26197" y="58901"/>
                    <a:pt x="26103" y="59464"/>
                    <a:pt x="26009" y="60028"/>
                  </a:cubicBezTo>
                  <a:cubicBezTo>
                    <a:pt x="25868" y="60590"/>
                    <a:pt x="25728" y="61152"/>
                    <a:pt x="25774" y="61717"/>
                  </a:cubicBezTo>
                  <a:lnTo>
                    <a:pt x="25774" y="61810"/>
                  </a:lnTo>
                  <a:cubicBezTo>
                    <a:pt x="25679" y="61905"/>
                    <a:pt x="25679" y="62046"/>
                    <a:pt x="25821" y="62187"/>
                  </a:cubicBezTo>
                  <a:cubicBezTo>
                    <a:pt x="26056" y="62468"/>
                    <a:pt x="26431" y="62609"/>
                    <a:pt x="26713" y="62750"/>
                  </a:cubicBezTo>
                  <a:cubicBezTo>
                    <a:pt x="27041" y="62937"/>
                    <a:pt x="27371" y="63078"/>
                    <a:pt x="27653" y="63219"/>
                  </a:cubicBezTo>
                  <a:cubicBezTo>
                    <a:pt x="27794" y="63269"/>
                    <a:pt x="27933" y="63313"/>
                    <a:pt x="28075" y="63361"/>
                  </a:cubicBezTo>
                  <a:cubicBezTo>
                    <a:pt x="28357" y="63503"/>
                    <a:pt x="28638" y="63643"/>
                    <a:pt x="28968" y="63737"/>
                  </a:cubicBezTo>
                  <a:cubicBezTo>
                    <a:pt x="29108" y="64627"/>
                    <a:pt x="29295" y="65472"/>
                    <a:pt x="29436" y="66316"/>
                  </a:cubicBezTo>
                  <a:cubicBezTo>
                    <a:pt x="29295" y="67021"/>
                    <a:pt x="29201" y="67725"/>
                    <a:pt x="29061" y="68429"/>
                  </a:cubicBezTo>
                  <a:cubicBezTo>
                    <a:pt x="28779" y="69837"/>
                    <a:pt x="28498" y="71293"/>
                    <a:pt x="28169" y="72701"/>
                  </a:cubicBezTo>
                  <a:cubicBezTo>
                    <a:pt x="27982" y="72748"/>
                    <a:pt x="27841" y="72748"/>
                    <a:pt x="27699" y="72796"/>
                  </a:cubicBezTo>
                  <a:cubicBezTo>
                    <a:pt x="27277" y="72796"/>
                    <a:pt x="26903" y="72843"/>
                    <a:pt x="26479" y="72843"/>
                  </a:cubicBezTo>
                  <a:lnTo>
                    <a:pt x="23423" y="72843"/>
                  </a:lnTo>
                  <a:lnTo>
                    <a:pt x="23423" y="72844"/>
                  </a:lnTo>
                  <a:cubicBezTo>
                    <a:pt x="22155" y="72890"/>
                    <a:pt x="20888" y="72890"/>
                    <a:pt x="19622" y="72938"/>
                  </a:cubicBezTo>
                  <a:lnTo>
                    <a:pt x="19622" y="72890"/>
                  </a:lnTo>
                  <a:cubicBezTo>
                    <a:pt x="19434" y="72468"/>
                    <a:pt x="19059" y="72187"/>
                    <a:pt x="18637" y="71999"/>
                  </a:cubicBezTo>
                  <a:cubicBezTo>
                    <a:pt x="18151" y="71786"/>
                    <a:pt x="17588" y="71730"/>
                    <a:pt x="17061" y="71730"/>
                  </a:cubicBezTo>
                  <a:cubicBezTo>
                    <a:pt x="16771" y="71730"/>
                    <a:pt x="16492" y="71747"/>
                    <a:pt x="16243" y="71764"/>
                  </a:cubicBezTo>
                  <a:cubicBezTo>
                    <a:pt x="16056" y="71764"/>
                    <a:pt x="15867" y="71810"/>
                    <a:pt x="15680" y="71810"/>
                  </a:cubicBezTo>
                  <a:cubicBezTo>
                    <a:pt x="17369" y="68384"/>
                    <a:pt x="18919" y="64911"/>
                    <a:pt x="20515" y="61437"/>
                  </a:cubicBezTo>
                  <a:cubicBezTo>
                    <a:pt x="20609" y="61249"/>
                    <a:pt x="20655" y="61109"/>
                    <a:pt x="20748" y="60921"/>
                  </a:cubicBezTo>
                  <a:cubicBezTo>
                    <a:pt x="20889" y="60687"/>
                    <a:pt x="20984" y="60405"/>
                    <a:pt x="21123" y="60171"/>
                  </a:cubicBezTo>
                  <a:cubicBezTo>
                    <a:pt x="22672" y="56698"/>
                    <a:pt x="24222" y="53271"/>
                    <a:pt x="25771" y="49798"/>
                  </a:cubicBezTo>
                  <a:cubicBezTo>
                    <a:pt x="25912" y="49423"/>
                    <a:pt x="26053" y="49093"/>
                    <a:pt x="26239" y="48717"/>
                  </a:cubicBezTo>
                  <a:cubicBezTo>
                    <a:pt x="26287" y="48624"/>
                    <a:pt x="26334" y="48483"/>
                    <a:pt x="26381" y="48343"/>
                  </a:cubicBezTo>
                  <a:cubicBezTo>
                    <a:pt x="26616" y="47826"/>
                    <a:pt x="26850" y="47308"/>
                    <a:pt x="27086" y="46794"/>
                  </a:cubicBezTo>
                  <a:cubicBezTo>
                    <a:pt x="27414" y="46090"/>
                    <a:pt x="27743" y="45339"/>
                    <a:pt x="28024" y="44588"/>
                  </a:cubicBezTo>
                  <a:cubicBezTo>
                    <a:pt x="28213" y="44213"/>
                    <a:pt x="28354" y="43835"/>
                    <a:pt x="28541" y="43462"/>
                  </a:cubicBezTo>
                  <a:cubicBezTo>
                    <a:pt x="28729" y="43415"/>
                    <a:pt x="28916" y="43368"/>
                    <a:pt x="29057" y="43274"/>
                  </a:cubicBezTo>
                  <a:close/>
                  <a:moveTo>
                    <a:pt x="16758" y="72750"/>
                  </a:moveTo>
                  <a:cubicBezTo>
                    <a:pt x="17227" y="72750"/>
                    <a:pt x="17837" y="72750"/>
                    <a:pt x="18259" y="72938"/>
                  </a:cubicBezTo>
                  <a:lnTo>
                    <a:pt x="15021" y="73079"/>
                  </a:lnTo>
                  <a:cubicBezTo>
                    <a:pt x="15021" y="73032"/>
                    <a:pt x="15069" y="73032"/>
                    <a:pt x="15069" y="73032"/>
                  </a:cubicBezTo>
                  <a:cubicBezTo>
                    <a:pt x="15069" y="72985"/>
                    <a:pt x="15116" y="72938"/>
                    <a:pt x="15116" y="72890"/>
                  </a:cubicBezTo>
                  <a:cubicBezTo>
                    <a:pt x="15679" y="72797"/>
                    <a:pt x="16195" y="72750"/>
                    <a:pt x="16758" y="72750"/>
                  </a:cubicBezTo>
                  <a:close/>
                  <a:moveTo>
                    <a:pt x="30370" y="64162"/>
                  </a:moveTo>
                  <a:cubicBezTo>
                    <a:pt x="31122" y="64302"/>
                    <a:pt x="31826" y="64397"/>
                    <a:pt x="32576" y="64443"/>
                  </a:cubicBezTo>
                  <a:cubicBezTo>
                    <a:pt x="33809" y="64549"/>
                    <a:pt x="35067" y="64601"/>
                    <a:pt x="36333" y="64601"/>
                  </a:cubicBezTo>
                  <a:cubicBezTo>
                    <a:pt x="36754" y="64601"/>
                    <a:pt x="37175" y="64596"/>
                    <a:pt x="37597" y="64584"/>
                  </a:cubicBezTo>
                  <a:lnTo>
                    <a:pt x="37597" y="64584"/>
                  </a:lnTo>
                  <a:cubicBezTo>
                    <a:pt x="37550" y="64630"/>
                    <a:pt x="37504" y="64723"/>
                    <a:pt x="37504" y="64770"/>
                  </a:cubicBezTo>
                  <a:cubicBezTo>
                    <a:pt x="37316" y="65101"/>
                    <a:pt x="37176" y="65429"/>
                    <a:pt x="36988" y="65756"/>
                  </a:cubicBezTo>
                  <a:cubicBezTo>
                    <a:pt x="36658" y="66412"/>
                    <a:pt x="36376" y="67025"/>
                    <a:pt x="36049" y="67682"/>
                  </a:cubicBezTo>
                  <a:cubicBezTo>
                    <a:pt x="35439" y="68902"/>
                    <a:pt x="34876" y="70169"/>
                    <a:pt x="34265" y="71436"/>
                  </a:cubicBezTo>
                  <a:cubicBezTo>
                    <a:pt x="33420" y="73361"/>
                    <a:pt x="32528" y="75239"/>
                    <a:pt x="31590" y="77115"/>
                  </a:cubicBezTo>
                  <a:cubicBezTo>
                    <a:pt x="31354" y="77540"/>
                    <a:pt x="31120" y="78008"/>
                    <a:pt x="30886" y="78477"/>
                  </a:cubicBezTo>
                  <a:cubicBezTo>
                    <a:pt x="30792" y="78665"/>
                    <a:pt x="30698" y="78852"/>
                    <a:pt x="30604" y="78992"/>
                  </a:cubicBezTo>
                  <a:cubicBezTo>
                    <a:pt x="30556" y="79040"/>
                    <a:pt x="30556" y="79088"/>
                    <a:pt x="30556" y="79088"/>
                  </a:cubicBezTo>
                  <a:cubicBezTo>
                    <a:pt x="30369" y="78618"/>
                    <a:pt x="30182" y="78148"/>
                    <a:pt x="29994" y="77726"/>
                  </a:cubicBezTo>
                  <a:cubicBezTo>
                    <a:pt x="29806" y="77352"/>
                    <a:pt x="29618" y="76976"/>
                    <a:pt x="29431" y="76601"/>
                  </a:cubicBezTo>
                  <a:cubicBezTo>
                    <a:pt x="29336" y="76459"/>
                    <a:pt x="29196" y="76272"/>
                    <a:pt x="29102" y="76084"/>
                  </a:cubicBezTo>
                  <a:cubicBezTo>
                    <a:pt x="29055" y="76037"/>
                    <a:pt x="28962" y="75896"/>
                    <a:pt x="28915" y="75849"/>
                  </a:cubicBezTo>
                  <a:cubicBezTo>
                    <a:pt x="29338" y="75565"/>
                    <a:pt x="29713" y="75238"/>
                    <a:pt x="29901" y="74723"/>
                  </a:cubicBezTo>
                  <a:cubicBezTo>
                    <a:pt x="30137" y="74065"/>
                    <a:pt x="29854" y="73408"/>
                    <a:pt x="29290" y="73033"/>
                  </a:cubicBezTo>
                  <a:cubicBezTo>
                    <a:pt x="29244" y="72986"/>
                    <a:pt x="29197" y="72940"/>
                    <a:pt x="29102" y="72893"/>
                  </a:cubicBezTo>
                  <a:cubicBezTo>
                    <a:pt x="29384" y="71719"/>
                    <a:pt x="29666" y="70499"/>
                    <a:pt x="29853" y="69278"/>
                  </a:cubicBezTo>
                  <a:cubicBezTo>
                    <a:pt x="29899" y="69232"/>
                    <a:pt x="29899" y="69137"/>
                    <a:pt x="29899" y="69090"/>
                  </a:cubicBezTo>
                  <a:cubicBezTo>
                    <a:pt x="30088" y="68197"/>
                    <a:pt x="30229" y="67260"/>
                    <a:pt x="30324" y="66367"/>
                  </a:cubicBezTo>
                  <a:cubicBezTo>
                    <a:pt x="30370" y="66226"/>
                    <a:pt x="30370" y="66085"/>
                    <a:pt x="30370" y="65898"/>
                  </a:cubicBezTo>
                  <a:cubicBezTo>
                    <a:pt x="30417" y="65616"/>
                    <a:pt x="30417" y="65288"/>
                    <a:pt x="30417" y="65006"/>
                  </a:cubicBezTo>
                  <a:cubicBezTo>
                    <a:pt x="30464" y="64723"/>
                    <a:pt x="30417" y="64443"/>
                    <a:pt x="30370" y="64162"/>
                  </a:cubicBezTo>
                  <a:close/>
                  <a:moveTo>
                    <a:pt x="28635" y="73730"/>
                  </a:moveTo>
                  <a:cubicBezTo>
                    <a:pt x="28635" y="73730"/>
                    <a:pt x="28682" y="73730"/>
                    <a:pt x="28682" y="73779"/>
                  </a:cubicBezTo>
                  <a:cubicBezTo>
                    <a:pt x="28776" y="73825"/>
                    <a:pt x="28823" y="73871"/>
                    <a:pt x="28871" y="73917"/>
                  </a:cubicBezTo>
                  <a:cubicBezTo>
                    <a:pt x="29011" y="74106"/>
                    <a:pt x="29011" y="74341"/>
                    <a:pt x="28871" y="74576"/>
                  </a:cubicBezTo>
                  <a:cubicBezTo>
                    <a:pt x="28823" y="74669"/>
                    <a:pt x="28729" y="74764"/>
                    <a:pt x="28635" y="74810"/>
                  </a:cubicBezTo>
                  <a:cubicBezTo>
                    <a:pt x="28446" y="75045"/>
                    <a:pt x="28119" y="75137"/>
                    <a:pt x="27836" y="75232"/>
                  </a:cubicBezTo>
                  <a:cubicBezTo>
                    <a:pt x="27743" y="75279"/>
                    <a:pt x="27603" y="75279"/>
                    <a:pt x="27509" y="75325"/>
                  </a:cubicBezTo>
                  <a:cubicBezTo>
                    <a:pt x="27367" y="75373"/>
                    <a:pt x="27226" y="75419"/>
                    <a:pt x="27086" y="75467"/>
                  </a:cubicBezTo>
                  <a:cubicBezTo>
                    <a:pt x="27038" y="75467"/>
                    <a:pt x="26944" y="75467"/>
                    <a:pt x="26899" y="75514"/>
                  </a:cubicBezTo>
                  <a:cubicBezTo>
                    <a:pt x="26594" y="75467"/>
                    <a:pt x="26265" y="75455"/>
                    <a:pt x="25936" y="75455"/>
                  </a:cubicBezTo>
                  <a:cubicBezTo>
                    <a:pt x="25607" y="75455"/>
                    <a:pt x="25278" y="75467"/>
                    <a:pt x="24973" y="75467"/>
                  </a:cubicBezTo>
                  <a:lnTo>
                    <a:pt x="23470" y="75467"/>
                  </a:lnTo>
                  <a:cubicBezTo>
                    <a:pt x="23283" y="75467"/>
                    <a:pt x="23095" y="75467"/>
                    <a:pt x="22907" y="75514"/>
                  </a:cubicBezTo>
                  <a:lnTo>
                    <a:pt x="18637" y="75514"/>
                  </a:lnTo>
                  <a:cubicBezTo>
                    <a:pt x="15819" y="75559"/>
                    <a:pt x="13004" y="75559"/>
                    <a:pt x="10235" y="75609"/>
                  </a:cubicBezTo>
                  <a:cubicBezTo>
                    <a:pt x="9437" y="75655"/>
                    <a:pt x="8639" y="75655"/>
                    <a:pt x="7841" y="75704"/>
                  </a:cubicBezTo>
                  <a:cubicBezTo>
                    <a:pt x="7466" y="75704"/>
                    <a:pt x="7045" y="75751"/>
                    <a:pt x="6621" y="75751"/>
                  </a:cubicBezTo>
                  <a:cubicBezTo>
                    <a:pt x="6199" y="75798"/>
                    <a:pt x="5823" y="75892"/>
                    <a:pt x="5401" y="75892"/>
                  </a:cubicBezTo>
                  <a:cubicBezTo>
                    <a:pt x="5213" y="75939"/>
                    <a:pt x="5213" y="76220"/>
                    <a:pt x="5401" y="76220"/>
                  </a:cubicBezTo>
                  <a:cubicBezTo>
                    <a:pt x="5729" y="76220"/>
                    <a:pt x="6103" y="76314"/>
                    <a:pt x="6433" y="76314"/>
                  </a:cubicBezTo>
                  <a:cubicBezTo>
                    <a:pt x="6808" y="76361"/>
                    <a:pt x="7185" y="76361"/>
                    <a:pt x="7560" y="76361"/>
                  </a:cubicBezTo>
                  <a:cubicBezTo>
                    <a:pt x="8263" y="76408"/>
                    <a:pt x="8968" y="76408"/>
                    <a:pt x="9672" y="76408"/>
                  </a:cubicBezTo>
                  <a:cubicBezTo>
                    <a:pt x="10141" y="76423"/>
                    <a:pt x="10610" y="76429"/>
                    <a:pt x="11080" y="76429"/>
                  </a:cubicBezTo>
                  <a:cubicBezTo>
                    <a:pt x="12018" y="76429"/>
                    <a:pt x="12958" y="76408"/>
                    <a:pt x="13897" y="76408"/>
                  </a:cubicBezTo>
                  <a:cubicBezTo>
                    <a:pt x="14722" y="76422"/>
                    <a:pt x="15547" y="76427"/>
                    <a:pt x="16372" y="76427"/>
                  </a:cubicBezTo>
                  <a:cubicBezTo>
                    <a:pt x="18363" y="76427"/>
                    <a:pt x="20354" y="76394"/>
                    <a:pt x="22344" y="76361"/>
                  </a:cubicBezTo>
                  <a:lnTo>
                    <a:pt x="26475" y="76361"/>
                  </a:lnTo>
                  <a:cubicBezTo>
                    <a:pt x="26569" y="76361"/>
                    <a:pt x="26663" y="76382"/>
                    <a:pt x="26770" y="76382"/>
                  </a:cubicBezTo>
                  <a:cubicBezTo>
                    <a:pt x="26824" y="76382"/>
                    <a:pt x="26882" y="76377"/>
                    <a:pt x="26944" y="76361"/>
                  </a:cubicBezTo>
                  <a:lnTo>
                    <a:pt x="27132" y="76361"/>
                  </a:lnTo>
                  <a:cubicBezTo>
                    <a:pt x="27274" y="76314"/>
                    <a:pt x="27367" y="76266"/>
                    <a:pt x="27509" y="76266"/>
                  </a:cubicBezTo>
                  <a:cubicBezTo>
                    <a:pt x="27743" y="76220"/>
                    <a:pt x="28024" y="76173"/>
                    <a:pt x="28260" y="76078"/>
                  </a:cubicBezTo>
                  <a:cubicBezTo>
                    <a:pt x="28307" y="76078"/>
                    <a:pt x="28307" y="76078"/>
                    <a:pt x="28354" y="76031"/>
                  </a:cubicBezTo>
                  <a:cubicBezTo>
                    <a:pt x="28354" y="76359"/>
                    <a:pt x="28588" y="76688"/>
                    <a:pt x="28682" y="76922"/>
                  </a:cubicBezTo>
                  <a:cubicBezTo>
                    <a:pt x="28823" y="77297"/>
                    <a:pt x="28964" y="77674"/>
                    <a:pt x="29106" y="78049"/>
                  </a:cubicBezTo>
                  <a:cubicBezTo>
                    <a:pt x="29386" y="78752"/>
                    <a:pt x="29669" y="79458"/>
                    <a:pt x="29903" y="80207"/>
                  </a:cubicBezTo>
                  <a:lnTo>
                    <a:pt x="29903" y="80254"/>
                  </a:lnTo>
                  <a:lnTo>
                    <a:pt x="29903" y="80347"/>
                  </a:lnTo>
                  <a:cubicBezTo>
                    <a:pt x="29903" y="80347"/>
                    <a:pt x="29950" y="80394"/>
                    <a:pt x="29950" y="80441"/>
                  </a:cubicBezTo>
                  <a:cubicBezTo>
                    <a:pt x="29996" y="80629"/>
                    <a:pt x="30091" y="80863"/>
                    <a:pt x="30138" y="81052"/>
                  </a:cubicBezTo>
                  <a:cubicBezTo>
                    <a:pt x="30184" y="81194"/>
                    <a:pt x="30184" y="81381"/>
                    <a:pt x="30231" y="81522"/>
                  </a:cubicBezTo>
                  <a:cubicBezTo>
                    <a:pt x="30279" y="81569"/>
                    <a:pt x="30279" y="81662"/>
                    <a:pt x="30279" y="81710"/>
                  </a:cubicBezTo>
                  <a:cubicBezTo>
                    <a:pt x="30373" y="82039"/>
                    <a:pt x="30467" y="82367"/>
                    <a:pt x="30514" y="82694"/>
                  </a:cubicBezTo>
                  <a:cubicBezTo>
                    <a:pt x="30561" y="82978"/>
                    <a:pt x="30656" y="83307"/>
                    <a:pt x="30702" y="83634"/>
                  </a:cubicBezTo>
                  <a:cubicBezTo>
                    <a:pt x="30557" y="83545"/>
                    <a:pt x="30416" y="83500"/>
                    <a:pt x="30276" y="83500"/>
                  </a:cubicBezTo>
                  <a:cubicBezTo>
                    <a:pt x="30181" y="83488"/>
                    <a:pt x="30087" y="83482"/>
                    <a:pt x="29993" y="83482"/>
                  </a:cubicBezTo>
                  <a:cubicBezTo>
                    <a:pt x="29714" y="83482"/>
                    <a:pt x="29443" y="83535"/>
                    <a:pt x="29197" y="83640"/>
                  </a:cubicBezTo>
                  <a:cubicBezTo>
                    <a:pt x="28867" y="83735"/>
                    <a:pt x="28587" y="83876"/>
                    <a:pt x="28259" y="83923"/>
                  </a:cubicBezTo>
                  <a:cubicBezTo>
                    <a:pt x="27976" y="83923"/>
                    <a:pt x="27788" y="83828"/>
                    <a:pt x="27554" y="83687"/>
                  </a:cubicBezTo>
                  <a:cubicBezTo>
                    <a:pt x="27284" y="83572"/>
                    <a:pt x="27016" y="83488"/>
                    <a:pt x="26721" y="83488"/>
                  </a:cubicBezTo>
                  <a:cubicBezTo>
                    <a:pt x="26656" y="83488"/>
                    <a:pt x="26590" y="83492"/>
                    <a:pt x="26522" y="83501"/>
                  </a:cubicBezTo>
                  <a:cubicBezTo>
                    <a:pt x="26287" y="83546"/>
                    <a:pt x="26099" y="83641"/>
                    <a:pt x="25912" y="83781"/>
                  </a:cubicBezTo>
                  <a:cubicBezTo>
                    <a:pt x="25677" y="83923"/>
                    <a:pt x="25537" y="84111"/>
                    <a:pt x="25349" y="84299"/>
                  </a:cubicBezTo>
                  <a:cubicBezTo>
                    <a:pt x="25160" y="84438"/>
                    <a:pt x="25114" y="84534"/>
                    <a:pt x="24927" y="84627"/>
                  </a:cubicBezTo>
                  <a:lnTo>
                    <a:pt x="24880" y="84627"/>
                  </a:lnTo>
                  <a:lnTo>
                    <a:pt x="24833" y="84673"/>
                  </a:lnTo>
                  <a:lnTo>
                    <a:pt x="24786" y="84673"/>
                  </a:lnTo>
                  <a:cubicBezTo>
                    <a:pt x="24786" y="84673"/>
                    <a:pt x="24723" y="84653"/>
                    <a:pt x="24695" y="84653"/>
                  </a:cubicBezTo>
                  <a:cubicBezTo>
                    <a:pt x="24681" y="84653"/>
                    <a:pt x="24676" y="84658"/>
                    <a:pt x="24692" y="84673"/>
                  </a:cubicBezTo>
                  <a:cubicBezTo>
                    <a:pt x="24597" y="84627"/>
                    <a:pt x="24550" y="84627"/>
                    <a:pt x="24457" y="84580"/>
                  </a:cubicBezTo>
                  <a:cubicBezTo>
                    <a:pt x="24362" y="84534"/>
                    <a:pt x="24082" y="84392"/>
                    <a:pt x="23940" y="84299"/>
                  </a:cubicBezTo>
                  <a:cubicBezTo>
                    <a:pt x="23658" y="84157"/>
                    <a:pt x="23378" y="84015"/>
                    <a:pt x="23049" y="84015"/>
                  </a:cubicBezTo>
                  <a:cubicBezTo>
                    <a:pt x="23012" y="84013"/>
                    <a:pt x="22975" y="84011"/>
                    <a:pt x="22939" y="84011"/>
                  </a:cubicBezTo>
                  <a:cubicBezTo>
                    <a:pt x="22344" y="84011"/>
                    <a:pt x="21943" y="84362"/>
                    <a:pt x="21499" y="84673"/>
                  </a:cubicBezTo>
                  <a:cubicBezTo>
                    <a:pt x="21344" y="84790"/>
                    <a:pt x="21222" y="84873"/>
                    <a:pt x="21052" y="84873"/>
                  </a:cubicBezTo>
                  <a:cubicBezTo>
                    <a:pt x="21016" y="84873"/>
                    <a:pt x="20978" y="84869"/>
                    <a:pt x="20937" y="84861"/>
                  </a:cubicBezTo>
                  <a:cubicBezTo>
                    <a:pt x="20654" y="84815"/>
                    <a:pt x="20374" y="84673"/>
                    <a:pt x="20091" y="84534"/>
                  </a:cubicBezTo>
                  <a:cubicBezTo>
                    <a:pt x="19639" y="84339"/>
                    <a:pt x="19165" y="84233"/>
                    <a:pt x="18683" y="84233"/>
                  </a:cubicBezTo>
                  <a:cubicBezTo>
                    <a:pt x="18465" y="84233"/>
                    <a:pt x="18246" y="84255"/>
                    <a:pt x="18026" y="84299"/>
                  </a:cubicBezTo>
                  <a:cubicBezTo>
                    <a:pt x="17604" y="84438"/>
                    <a:pt x="17041" y="84673"/>
                    <a:pt x="16714" y="85049"/>
                  </a:cubicBezTo>
                  <a:cubicBezTo>
                    <a:pt x="16618" y="84955"/>
                    <a:pt x="16572" y="84814"/>
                    <a:pt x="16479" y="84767"/>
                  </a:cubicBezTo>
                  <a:cubicBezTo>
                    <a:pt x="16337" y="84625"/>
                    <a:pt x="16150" y="84533"/>
                    <a:pt x="16010" y="84437"/>
                  </a:cubicBezTo>
                  <a:cubicBezTo>
                    <a:pt x="15680" y="84298"/>
                    <a:pt x="15305" y="84202"/>
                    <a:pt x="14930" y="84155"/>
                  </a:cubicBezTo>
                  <a:cubicBezTo>
                    <a:pt x="14863" y="84151"/>
                    <a:pt x="14796" y="84148"/>
                    <a:pt x="14728" y="84148"/>
                  </a:cubicBezTo>
                  <a:cubicBezTo>
                    <a:pt x="14139" y="84148"/>
                    <a:pt x="13554" y="84327"/>
                    <a:pt x="13006" y="84579"/>
                  </a:cubicBezTo>
                  <a:cubicBezTo>
                    <a:pt x="12864" y="84625"/>
                    <a:pt x="12772" y="84720"/>
                    <a:pt x="12631" y="84720"/>
                  </a:cubicBezTo>
                  <a:lnTo>
                    <a:pt x="12489" y="84720"/>
                  </a:lnTo>
                  <a:cubicBezTo>
                    <a:pt x="12427" y="84720"/>
                    <a:pt x="12427" y="84741"/>
                    <a:pt x="12406" y="84741"/>
                  </a:cubicBezTo>
                  <a:cubicBezTo>
                    <a:pt x="12396" y="84741"/>
                    <a:pt x="12380" y="84736"/>
                    <a:pt x="12349" y="84720"/>
                  </a:cubicBezTo>
                  <a:cubicBezTo>
                    <a:pt x="12113" y="84672"/>
                    <a:pt x="11927" y="84532"/>
                    <a:pt x="11693" y="84390"/>
                  </a:cubicBezTo>
                  <a:cubicBezTo>
                    <a:pt x="11257" y="84171"/>
                    <a:pt x="10820" y="83953"/>
                    <a:pt x="10340" y="83953"/>
                  </a:cubicBezTo>
                  <a:cubicBezTo>
                    <a:pt x="10201" y="83953"/>
                    <a:pt x="10057" y="83972"/>
                    <a:pt x="9909" y="84014"/>
                  </a:cubicBezTo>
                  <a:cubicBezTo>
                    <a:pt x="9346" y="84155"/>
                    <a:pt x="8969" y="84579"/>
                    <a:pt x="8454" y="84812"/>
                  </a:cubicBezTo>
                  <a:cubicBezTo>
                    <a:pt x="8371" y="84867"/>
                    <a:pt x="8289" y="84890"/>
                    <a:pt x="8187" y="84890"/>
                  </a:cubicBezTo>
                  <a:cubicBezTo>
                    <a:pt x="8116" y="84890"/>
                    <a:pt x="8035" y="84879"/>
                    <a:pt x="7937" y="84859"/>
                  </a:cubicBezTo>
                  <a:cubicBezTo>
                    <a:pt x="7656" y="84765"/>
                    <a:pt x="7422" y="84577"/>
                    <a:pt x="7139" y="84484"/>
                  </a:cubicBezTo>
                  <a:cubicBezTo>
                    <a:pt x="6951" y="84436"/>
                    <a:pt x="6812" y="84390"/>
                    <a:pt x="6623" y="84390"/>
                  </a:cubicBezTo>
                  <a:cubicBezTo>
                    <a:pt x="6482" y="84390"/>
                    <a:pt x="6295" y="84436"/>
                    <a:pt x="6153" y="84484"/>
                  </a:cubicBezTo>
                  <a:cubicBezTo>
                    <a:pt x="5872" y="84625"/>
                    <a:pt x="5685" y="84859"/>
                    <a:pt x="5497" y="85047"/>
                  </a:cubicBezTo>
                  <a:cubicBezTo>
                    <a:pt x="5414" y="85129"/>
                    <a:pt x="5348" y="85180"/>
                    <a:pt x="5271" y="85180"/>
                  </a:cubicBezTo>
                  <a:cubicBezTo>
                    <a:pt x="5215" y="85180"/>
                    <a:pt x="5152" y="85153"/>
                    <a:pt x="5073" y="85094"/>
                  </a:cubicBezTo>
                  <a:cubicBezTo>
                    <a:pt x="4979" y="85094"/>
                    <a:pt x="4932" y="85047"/>
                    <a:pt x="4886" y="85001"/>
                  </a:cubicBezTo>
                  <a:cubicBezTo>
                    <a:pt x="4651" y="85141"/>
                    <a:pt x="4369" y="85189"/>
                    <a:pt x="4088" y="85236"/>
                  </a:cubicBezTo>
                  <a:cubicBezTo>
                    <a:pt x="3947" y="85282"/>
                    <a:pt x="3761" y="85282"/>
                    <a:pt x="3619" y="85282"/>
                  </a:cubicBezTo>
                  <a:cubicBezTo>
                    <a:pt x="3150" y="85282"/>
                    <a:pt x="2728" y="85189"/>
                    <a:pt x="2259" y="85047"/>
                  </a:cubicBezTo>
                  <a:cubicBezTo>
                    <a:pt x="2118" y="85001"/>
                    <a:pt x="1931" y="84906"/>
                    <a:pt x="1742" y="84859"/>
                  </a:cubicBezTo>
                  <a:cubicBezTo>
                    <a:pt x="1647" y="84812"/>
                    <a:pt x="1508" y="84765"/>
                    <a:pt x="1367" y="84765"/>
                  </a:cubicBezTo>
                  <a:cubicBezTo>
                    <a:pt x="1272" y="84718"/>
                    <a:pt x="1225" y="84718"/>
                    <a:pt x="1180" y="84718"/>
                  </a:cubicBezTo>
                  <a:cubicBezTo>
                    <a:pt x="1226" y="84624"/>
                    <a:pt x="1272" y="84530"/>
                    <a:pt x="1272" y="84434"/>
                  </a:cubicBezTo>
                  <a:cubicBezTo>
                    <a:pt x="1367" y="84246"/>
                    <a:pt x="1413" y="84060"/>
                    <a:pt x="1460" y="83872"/>
                  </a:cubicBezTo>
                  <a:cubicBezTo>
                    <a:pt x="1508" y="83824"/>
                    <a:pt x="1508" y="83730"/>
                    <a:pt x="1554" y="83635"/>
                  </a:cubicBezTo>
                  <a:cubicBezTo>
                    <a:pt x="1647" y="83354"/>
                    <a:pt x="1742" y="83025"/>
                    <a:pt x="1882" y="82745"/>
                  </a:cubicBezTo>
                  <a:cubicBezTo>
                    <a:pt x="2070" y="82133"/>
                    <a:pt x="2304" y="81571"/>
                    <a:pt x="2586" y="80963"/>
                  </a:cubicBezTo>
                  <a:cubicBezTo>
                    <a:pt x="2633" y="80822"/>
                    <a:pt x="2726" y="80632"/>
                    <a:pt x="2774" y="80445"/>
                  </a:cubicBezTo>
                  <a:cubicBezTo>
                    <a:pt x="2821" y="80351"/>
                    <a:pt x="2868" y="80210"/>
                    <a:pt x="2914" y="80117"/>
                  </a:cubicBezTo>
                  <a:cubicBezTo>
                    <a:pt x="3243" y="79508"/>
                    <a:pt x="3525" y="78850"/>
                    <a:pt x="3853" y="78240"/>
                  </a:cubicBezTo>
                  <a:cubicBezTo>
                    <a:pt x="3994" y="77864"/>
                    <a:pt x="4180" y="77537"/>
                    <a:pt x="4369" y="77159"/>
                  </a:cubicBezTo>
                  <a:cubicBezTo>
                    <a:pt x="4464" y="76971"/>
                    <a:pt x="4651" y="76691"/>
                    <a:pt x="4745" y="76457"/>
                  </a:cubicBezTo>
                  <a:cubicBezTo>
                    <a:pt x="4793" y="76315"/>
                    <a:pt x="4793" y="76174"/>
                    <a:pt x="4793" y="76035"/>
                  </a:cubicBezTo>
                  <a:cubicBezTo>
                    <a:pt x="4745" y="75940"/>
                    <a:pt x="4698" y="75893"/>
                    <a:pt x="4605" y="75846"/>
                  </a:cubicBezTo>
                  <a:cubicBezTo>
                    <a:pt x="4510" y="75612"/>
                    <a:pt x="4463" y="75376"/>
                    <a:pt x="4369" y="75141"/>
                  </a:cubicBezTo>
                  <a:cubicBezTo>
                    <a:pt x="4416" y="74907"/>
                    <a:pt x="4605" y="74671"/>
                    <a:pt x="4745" y="74531"/>
                  </a:cubicBezTo>
                  <a:cubicBezTo>
                    <a:pt x="4980" y="74297"/>
                    <a:pt x="5262" y="74155"/>
                    <a:pt x="5543" y="74062"/>
                  </a:cubicBezTo>
                  <a:cubicBezTo>
                    <a:pt x="5638" y="74014"/>
                    <a:pt x="5731" y="74014"/>
                    <a:pt x="5824" y="73967"/>
                  </a:cubicBezTo>
                  <a:cubicBezTo>
                    <a:pt x="5965" y="73967"/>
                    <a:pt x="6106" y="73967"/>
                    <a:pt x="6248" y="74014"/>
                  </a:cubicBezTo>
                  <a:lnTo>
                    <a:pt x="7469" y="74014"/>
                  </a:lnTo>
                  <a:cubicBezTo>
                    <a:pt x="8219" y="74014"/>
                    <a:pt x="9017" y="73967"/>
                    <a:pt x="9768" y="73967"/>
                  </a:cubicBezTo>
                  <a:cubicBezTo>
                    <a:pt x="11317" y="73967"/>
                    <a:pt x="12819" y="73917"/>
                    <a:pt x="14368" y="73917"/>
                  </a:cubicBezTo>
                  <a:cubicBezTo>
                    <a:pt x="17419" y="73917"/>
                    <a:pt x="20422" y="73825"/>
                    <a:pt x="23426" y="73779"/>
                  </a:cubicBezTo>
                  <a:lnTo>
                    <a:pt x="27931" y="73779"/>
                  </a:lnTo>
                  <a:cubicBezTo>
                    <a:pt x="28166" y="73730"/>
                    <a:pt x="28402" y="73730"/>
                    <a:pt x="28635" y="73730"/>
                  </a:cubicBezTo>
                  <a:close/>
                  <a:moveTo>
                    <a:pt x="33013" y="0"/>
                  </a:moveTo>
                  <a:cubicBezTo>
                    <a:pt x="32360" y="0"/>
                    <a:pt x="31715" y="59"/>
                    <a:pt x="31070" y="185"/>
                  </a:cubicBezTo>
                  <a:lnTo>
                    <a:pt x="29944" y="420"/>
                  </a:lnTo>
                  <a:cubicBezTo>
                    <a:pt x="29802" y="467"/>
                    <a:pt x="29661" y="515"/>
                    <a:pt x="29475" y="607"/>
                  </a:cubicBezTo>
                  <a:cubicBezTo>
                    <a:pt x="27925" y="1125"/>
                    <a:pt x="26518" y="2062"/>
                    <a:pt x="25344" y="3283"/>
                  </a:cubicBezTo>
                  <a:cubicBezTo>
                    <a:pt x="25251" y="3375"/>
                    <a:pt x="25156" y="3470"/>
                    <a:pt x="25064" y="3563"/>
                  </a:cubicBezTo>
                  <a:cubicBezTo>
                    <a:pt x="24736" y="3940"/>
                    <a:pt x="24453" y="4362"/>
                    <a:pt x="24172" y="4784"/>
                  </a:cubicBezTo>
                  <a:cubicBezTo>
                    <a:pt x="23796" y="5347"/>
                    <a:pt x="23514" y="5910"/>
                    <a:pt x="23233" y="6567"/>
                  </a:cubicBezTo>
                  <a:cubicBezTo>
                    <a:pt x="23233" y="6567"/>
                    <a:pt x="23186" y="6567"/>
                    <a:pt x="23186" y="6614"/>
                  </a:cubicBezTo>
                  <a:cubicBezTo>
                    <a:pt x="23092" y="6848"/>
                    <a:pt x="22999" y="7084"/>
                    <a:pt x="22903" y="7319"/>
                  </a:cubicBezTo>
                  <a:cubicBezTo>
                    <a:pt x="22810" y="7554"/>
                    <a:pt x="22763" y="7788"/>
                    <a:pt x="22668" y="8068"/>
                  </a:cubicBezTo>
                  <a:cubicBezTo>
                    <a:pt x="22622" y="8397"/>
                    <a:pt x="22527" y="8678"/>
                    <a:pt x="22480" y="9007"/>
                  </a:cubicBezTo>
                  <a:lnTo>
                    <a:pt x="22200" y="10555"/>
                  </a:lnTo>
                  <a:cubicBezTo>
                    <a:pt x="22153" y="11167"/>
                    <a:pt x="22105" y="11824"/>
                    <a:pt x="22058" y="12435"/>
                  </a:cubicBezTo>
                  <a:cubicBezTo>
                    <a:pt x="22011" y="14453"/>
                    <a:pt x="22246" y="16425"/>
                    <a:pt x="22667" y="18396"/>
                  </a:cubicBezTo>
                  <a:cubicBezTo>
                    <a:pt x="22809" y="18818"/>
                    <a:pt x="22902" y="19240"/>
                    <a:pt x="23044" y="19664"/>
                  </a:cubicBezTo>
                  <a:lnTo>
                    <a:pt x="23279" y="20460"/>
                  </a:lnTo>
                  <a:cubicBezTo>
                    <a:pt x="23373" y="20835"/>
                    <a:pt x="23559" y="21257"/>
                    <a:pt x="23842" y="21495"/>
                  </a:cubicBezTo>
                  <a:cubicBezTo>
                    <a:pt x="23889" y="21495"/>
                    <a:pt x="23889" y="21495"/>
                    <a:pt x="23889" y="21541"/>
                  </a:cubicBezTo>
                  <a:cubicBezTo>
                    <a:pt x="23983" y="21635"/>
                    <a:pt x="24077" y="21776"/>
                    <a:pt x="24123" y="21917"/>
                  </a:cubicBezTo>
                  <a:cubicBezTo>
                    <a:pt x="24367" y="22162"/>
                    <a:pt x="24684" y="22300"/>
                    <a:pt x="25040" y="22300"/>
                  </a:cubicBezTo>
                  <a:cubicBezTo>
                    <a:pt x="25093" y="22300"/>
                    <a:pt x="25147" y="22297"/>
                    <a:pt x="25202" y="22291"/>
                  </a:cubicBezTo>
                  <a:cubicBezTo>
                    <a:pt x="25296" y="22291"/>
                    <a:pt x="25390" y="22244"/>
                    <a:pt x="25531" y="22244"/>
                  </a:cubicBezTo>
                  <a:lnTo>
                    <a:pt x="26424" y="21822"/>
                  </a:lnTo>
                  <a:cubicBezTo>
                    <a:pt x="26798" y="21681"/>
                    <a:pt x="27175" y="21541"/>
                    <a:pt x="27456" y="21257"/>
                  </a:cubicBezTo>
                  <a:cubicBezTo>
                    <a:pt x="28255" y="21588"/>
                    <a:pt x="29051" y="21775"/>
                    <a:pt x="29897" y="21869"/>
                  </a:cubicBezTo>
                  <a:cubicBezTo>
                    <a:pt x="29615" y="22244"/>
                    <a:pt x="29241" y="22527"/>
                    <a:pt x="28770" y="22761"/>
                  </a:cubicBezTo>
                  <a:cubicBezTo>
                    <a:pt x="28160" y="23088"/>
                    <a:pt x="27550" y="23419"/>
                    <a:pt x="26986" y="23794"/>
                  </a:cubicBezTo>
                  <a:cubicBezTo>
                    <a:pt x="26846" y="23887"/>
                    <a:pt x="26706" y="23982"/>
                    <a:pt x="26564" y="24076"/>
                  </a:cubicBezTo>
                  <a:lnTo>
                    <a:pt x="25673" y="24731"/>
                  </a:lnTo>
                  <a:cubicBezTo>
                    <a:pt x="25016" y="25296"/>
                    <a:pt x="24405" y="25859"/>
                    <a:pt x="23889" y="26562"/>
                  </a:cubicBezTo>
                  <a:cubicBezTo>
                    <a:pt x="23654" y="26846"/>
                    <a:pt x="23419" y="27173"/>
                    <a:pt x="23232" y="27502"/>
                  </a:cubicBezTo>
                  <a:cubicBezTo>
                    <a:pt x="23137" y="27690"/>
                    <a:pt x="23044" y="27878"/>
                    <a:pt x="22998" y="28112"/>
                  </a:cubicBezTo>
                  <a:cubicBezTo>
                    <a:pt x="22951" y="28112"/>
                    <a:pt x="22951" y="28159"/>
                    <a:pt x="22951" y="28206"/>
                  </a:cubicBezTo>
                  <a:cubicBezTo>
                    <a:pt x="22763" y="28584"/>
                    <a:pt x="22622" y="29004"/>
                    <a:pt x="22481" y="29426"/>
                  </a:cubicBezTo>
                  <a:cubicBezTo>
                    <a:pt x="22388" y="29848"/>
                    <a:pt x="22293" y="30224"/>
                    <a:pt x="22248" y="30646"/>
                  </a:cubicBezTo>
                  <a:cubicBezTo>
                    <a:pt x="22154" y="31163"/>
                    <a:pt x="22059" y="31632"/>
                    <a:pt x="22295" y="32055"/>
                  </a:cubicBezTo>
                  <a:cubicBezTo>
                    <a:pt x="22295" y="32103"/>
                    <a:pt x="22295" y="32103"/>
                    <a:pt x="22342" y="32150"/>
                  </a:cubicBezTo>
                  <a:cubicBezTo>
                    <a:pt x="22389" y="32243"/>
                    <a:pt x="22436" y="32337"/>
                    <a:pt x="22530" y="32430"/>
                  </a:cubicBezTo>
                  <a:cubicBezTo>
                    <a:pt x="22577" y="32477"/>
                    <a:pt x="22577" y="32525"/>
                    <a:pt x="22624" y="32525"/>
                  </a:cubicBezTo>
                  <a:cubicBezTo>
                    <a:pt x="22297" y="33510"/>
                    <a:pt x="22155" y="34590"/>
                    <a:pt x="22014" y="35622"/>
                  </a:cubicBezTo>
                  <a:cubicBezTo>
                    <a:pt x="21873" y="36794"/>
                    <a:pt x="21779" y="37968"/>
                    <a:pt x="21779" y="39189"/>
                  </a:cubicBezTo>
                  <a:cubicBezTo>
                    <a:pt x="21779" y="40269"/>
                    <a:pt x="21685" y="41536"/>
                    <a:pt x="22436" y="42381"/>
                  </a:cubicBezTo>
                  <a:cubicBezTo>
                    <a:pt x="23094" y="43178"/>
                    <a:pt x="24266" y="43461"/>
                    <a:pt x="25205" y="43600"/>
                  </a:cubicBezTo>
                  <a:lnTo>
                    <a:pt x="25298" y="43600"/>
                  </a:lnTo>
                  <a:lnTo>
                    <a:pt x="26989" y="43977"/>
                  </a:lnTo>
                  <a:lnTo>
                    <a:pt x="26474" y="44308"/>
                  </a:lnTo>
                  <a:cubicBezTo>
                    <a:pt x="26663" y="44213"/>
                    <a:pt x="26848" y="44073"/>
                    <a:pt x="26990" y="43978"/>
                  </a:cubicBezTo>
                  <a:cubicBezTo>
                    <a:pt x="26990" y="44166"/>
                    <a:pt x="26990" y="44400"/>
                    <a:pt x="27037" y="44636"/>
                  </a:cubicBezTo>
                  <a:cubicBezTo>
                    <a:pt x="26709" y="45293"/>
                    <a:pt x="26146" y="46607"/>
                    <a:pt x="26146" y="46607"/>
                  </a:cubicBezTo>
                  <a:lnTo>
                    <a:pt x="25536" y="48015"/>
                  </a:lnTo>
                  <a:cubicBezTo>
                    <a:pt x="23939" y="51677"/>
                    <a:pt x="22297" y="55338"/>
                    <a:pt x="20654" y="58952"/>
                  </a:cubicBezTo>
                  <a:lnTo>
                    <a:pt x="19997" y="60314"/>
                  </a:lnTo>
                  <a:cubicBezTo>
                    <a:pt x="19292" y="61862"/>
                    <a:pt x="18590" y="63458"/>
                    <a:pt x="17838" y="65007"/>
                  </a:cubicBezTo>
                  <a:cubicBezTo>
                    <a:pt x="16901" y="67074"/>
                    <a:pt x="15961" y="69045"/>
                    <a:pt x="15023" y="71109"/>
                  </a:cubicBezTo>
                  <a:cubicBezTo>
                    <a:pt x="14882" y="71391"/>
                    <a:pt x="14787" y="71719"/>
                    <a:pt x="14647" y="72048"/>
                  </a:cubicBezTo>
                  <a:cubicBezTo>
                    <a:pt x="14506" y="72094"/>
                    <a:pt x="14411" y="72142"/>
                    <a:pt x="14272" y="72189"/>
                  </a:cubicBezTo>
                  <a:cubicBezTo>
                    <a:pt x="13989" y="72284"/>
                    <a:pt x="13708" y="72472"/>
                    <a:pt x="13520" y="72706"/>
                  </a:cubicBezTo>
                  <a:cubicBezTo>
                    <a:pt x="13473" y="72846"/>
                    <a:pt x="13379" y="72986"/>
                    <a:pt x="13379" y="73128"/>
                  </a:cubicBezTo>
                  <a:cubicBezTo>
                    <a:pt x="12299" y="73174"/>
                    <a:pt x="11266" y="73221"/>
                    <a:pt x="10234" y="73269"/>
                  </a:cubicBezTo>
                  <a:cubicBezTo>
                    <a:pt x="9389" y="73269"/>
                    <a:pt x="8497" y="73316"/>
                    <a:pt x="7652" y="73363"/>
                  </a:cubicBezTo>
                  <a:cubicBezTo>
                    <a:pt x="7230" y="73409"/>
                    <a:pt x="6808" y="73409"/>
                    <a:pt x="6339" y="73455"/>
                  </a:cubicBezTo>
                  <a:lnTo>
                    <a:pt x="6151" y="73455"/>
                  </a:lnTo>
                  <a:cubicBezTo>
                    <a:pt x="6010" y="73455"/>
                    <a:pt x="5916" y="73408"/>
                    <a:pt x="5775" y="73408"/>
                  </a:cubicBezTo>
                  <a:cubicBezTo>
                    <a:pt x="5494" y="73408"/>
                    <a:pt x="5211" y="73455"/>
                    <a:pt x="4930" y="73550"/>
                  </a:cubicBezTo>
                  <a:cubicBezTo>
                    <a:pt x="4554" y="73691"/>
                    <a:pt x="4132" y="73973"/>
                    <a:pt x="3850" y="74301"/>
                  </a:cubicBezTo>
                  <a:cubicBezTo>
                    <a:pt x="3850" y="74301"/>
                    <a:pt x="3334" y="75330"/>
                    <a:pt x="3850" y="76246"/>
                  </a:cubicBezTo>
                  <a:lnTo>
                    <a:pt x="0" y="84323"/>
                  </a:lnTo>
                  <a:cubicBezTo>
                    <a:pt x="185" y="85404"/>
                    <a:pt x="1409" y="85471"/>
                    <a:pt x="1409" y="85471"/>
                  </a:cubicBezTo>
                  <a:cubicBezTo>
                    <a:pt x="2160" y="85940"/>
                    <a:pt x="3004" y="86269"/>
                    <a:pt x="3898" y="86317"/>
                  </a:cubicBezTo>
                  <a:cubicBezTo>
                    <a:pt x="3966" y="86325"/>
                    <a:pt x="4034" y="86329"/>
                    <a:pt x="4102" y="86329"/>
                  </a:cubicBezTo>
                  <a:cubicBezTo>
                    <a:pt x="4408" y="86329"/>
                    <a:pt x="4716" y="86252"/>
                    <a:pt x="5023" y="86174"/>
                  </a:cubicBezTo>
                  <a:cubicBezTo>
                    <a:pt x="5118" y="86174"/>
                    <a:pt x="5201" y="86187"/>
                    <a:pt x="5291" y="86187"/>
                  </a:cubicBezTo>
                  <a:cubicBezTo>
                    <a:pt x="5378" y="86187"/>
                    <a:pt x="5471" y="86175"/>
                    <a:pt x="5587" y="86129"/>
                  </a:cubicBezTo>
                  <a:cubicBezTo>
                    <a:pt x="5822" y="86081"/>
                    <a:pt x="6055" y="85893"/>
                    <a:pt x="6244" y="85704"/>
                  </a:cubicBezTo>
                  <a:cubicBezTo>
                    <a:pt x="6290" y="85659"/>
                    <a:pt x="6432" y="85563"/>
                    <a:pt x="6477" y="85516"/>
                  </a:cubicBezTo>
                  <a:cubicBezTo>
                    <a:pt x="6477" y="85516"/>
                    <a:pt x="6572" y="85469"/>
                    <a:pt x="6572" y="85423"/>
                  </a:cubicBezTo>
                  <a:lnTo>
                    <a:pt x="6666" y="85423"/>
                  </a:lnTo>
                  <a:cubicBezTo>
                    <a:pt x="6901" y="85469"/>
                    <a:pt x="7088" y="85611"/>
                    <a:pt x="7323" y="85703"/>
                  </a:cubicBezTo>
                  <a:cubicBezTo>
                    <a:pt x="7567" y="85826"/>
                    <a:pt x="7846" y="85947"/>
                    <a:pt x="8130" y="85947"/>
                  </a:cubicBezTo>
                  <a:cubicBezTo>
                    <a:pt x="8174" y="85947"/>
                    <a:pt x="8218" y="85944"/>
                    <a:pt x="8262" y="85938"/>
                  </a:cubicBezTo>
                  <a:cubicBezTo>
                    <a:pt x="8825" y="85893"/>
                    <a:pt x="9295" y="85563"/>
                    <a:pt x="9763" y="85282"/>
                  </a:cubicBezTo>
                  <a:cubicBezTo>
                    <a:pt x="9811" y="85236"/>
                    <a:pt x="9858" y="85189"/>
                    <a:pt x="9951" y="85189"/>
                  </a:cubicBezTo>
                  <a:cubicBezTo>
                    <a:pt x="9951" y="85141"/>
                    <a:pt x="10046" y="85095"/>
                    <a:pt x="10046" y="85095"/>
                  </a:cubicBezTo>
                  <a:cubicBezTo>
                    <a:pt x="10140" y="85049"/>
                    <a:pt x="10234" y="85049"/>
                    <a:pt x="10280" y="85049"/>
                  </a:cubicBezTo>
                  <a:cubicBezTo>
                    <a:pt x="10468" y="85049"/>
                    <a:pt x="10656" y="85095"/>
                    <a:pt x="10843" y="85190"/>
                  </a:cubicBezTo>
                  <a:cubicBezTo>
                    <a:pt x="11359" y="85472"/>
                    <a:pt x="11830" y="85800"/>
                    <a:pt x="12440" y="85847"/>
                  </a:cubicBezTo>
                  <a:cubicBezTo>
                    <a:pt x="12470" y="85849"/>
                    <a:pt x="12500" y="85850"/>
                    <a:pt x="12529" y="85850"/>
                  </a:cubicBezTo>
                  <a:cubicBezTo>
                    <a:pt x="13236" y="85850"/>
                    <a:pt x="13781" y="85329"/>
                    <a:pt x="14457" y="85283"/>
                  </a:cubicBezTo>
                  <a:cubicBezTo>
                    <a:pt x="14785" y="85283"/>
                    <a:pt x="15020" y="85283"/>
                    <a:pt x="15350" y="85425"/>
                  </a:cubicBezTo>
                  <a:cubicBezTo>
                    <a:pt x="15491" y="85425"/>
                    <a:pt x="15630" y="85520"/>
                    <a:pt x="15725" y="85566"/>
                  </a:cubicBezTo>
                  <a:cubicBezTo>
                    <a:pt x="15913" y="85613"/>
                    <a:pt x="16053" y="85660"/>
                    <a:pt x="16195" y="85755"/>
                  </a:cubicBezTo>
                  <a:cubicBezTo>
                    <a:pt x="16278" y="85809"/>
                    <a:pt x="16360" y="85832"/>
                    <a:pt x="16442" y="85832"/>
                  </a:cubicBezTo>
                  <a:cubicBezTo>
                    <a:pt x="16500" y="85832"/>
                    <a:pt x="16558" y="85821"/>
                    <a:pt x="16617" y="85801"/>
                  </a:cubicBezTo>
                  <a:cubicBezTo>
                    <a:pt x="16640" y="85825"/>
                    <a:pt x="16675" y="85836"/>
                    <a:pt x="16717" y="85836"/>
                  </a:cubicBezTo>
                  <a:cubicBezTo>
                    <a:pt x="16758" y="85836"/>
                    <a:pt x="16805" y="85825"/>
                    <a:pt x="16852" y="85801"/>
                  </a:cubicBezTo>
                  <a:cubicBezTo>
                    <a:pt x="17085" y="85755"/>
                    <a:pt x="17322" y="85613"/>
                    <a:pt x="17555" y="85474"/>
                  </a:cubicBezTo>
                  <a:cubicBezTo>
                    <a:pt x="17790" y="85379"/>
                    <a:pt x="18024" y="85286"/>
                    <a:pt x="18306" y="85238"/>
                  </a:cubicBezTo>
                  <a:cubicBezTo>
                    <a:pt x="18386" y="85230"/>
                    <a:pt x="18465" y="85226"/>
                    <a:pt x="18542" y="85226"/>
                  </a:cubicBezTo>
                  <a:cubicBezTo>
                    <a:pt x="18920" y="85226"/>
                    <a:pt x="19270" y="85318"/>
                    <a:pt x="19621" y="85474"/>
                  </a:cubicBezTo>
                  <a:cubicBezTo>
                    <a:pt x="20119" y="85704"/>
                    <a:pt x="20617" y="85933"/>
                    <a:pt x="21116" y="85933"/>
                  </a:cubicBezTo>
                  <a:cubicBezTo>
                    <a:pt x="21228" y="85933"/>
                    <a:pt x="21340" y="85922"/>
                    <a:pt x="21451" y="85896"/>
                  </a:cubicBezTo>
                  <a:cubicBezTo>
                    <a:pt x="21732" y="85801"/>
                    <a:pt x="21967" y="85708"/>
                    <a:pt x="22155" y="85520"/>
                  </a:cubicBezTo>
                  <a:cubicBezTo>
                    <a:pt x="22343" y="85378"/>
                    <a:pt x="22577" y="85191"/>
                    <a:pt x="22765" y="85144"/>
                  </a:cubicBezTo>
                  <a:cubicBezTo>
                    <a:pt x="22819" y="85108"/>
                    <a:pt x="22866" y="85093"/>
                    <a:pt x="22917" y="85093"/>
                  </a:cubicBezTo>
                  <a:cubicBezTo>
                    <a:pt x="22999" y="85093"/>
                    <a:pt x="23091" y="85133"/>
                    <a:pt x="23235" y="85191"/>
                  </a:cubicBezTo>
                  <a:cubicBezTo>
                    <a:pt x="23329" y="85238"/>
                    <a:pt x="23609" y="85379"/>
                    <a:pt x="23751" y="85474"/>
                  </a:cubicBezTo>
                  <a:cubicBezTo>
                    <a:pt x="24066" y="85646"/>
                    <a:pt x="24398" y="85747"/>
                    <a:pt x="24736" y="85747"/>
                  </a:cubicBezTo>
                  <a:cubicBezTo>
                    <a:pt x="24953" y="85747"/>
                    <a:pt x="25173" y="85706"/>
                    <a:pt x="25393" y="85614"/>
                  </a:cubicBezTo>
                  <a:cubicBezTo>
                    <a:pt x="25769" y="85426"/>
                    <a:pt x="26098" y="85099"/>
                    <a:pt x="26379" y="84818"/>
                  </a:cubicBezTo>
                  <a:cubicBezTo>
                    <a:pt x="26426" y="84770"/>
                    <a:pt x="26472" y="84723"/>
                    <a:pt x="26520" y="84723"/>
                  </a:cubicBezTo>
                  <a:lnTo>
                    <a:pt x="26520" y="84677"/>
                  </a:lnTo>
                  <a:cubicBezTo>
                    <a:pt x="26567" y="84677"/>
                    <a:pt x="26613" y="84630"/>
                    <a:pt x="26660" y="84630"/>
                  </a:cubicBezTo>
                  <a:lnTo>
                    <a:pt x="26708" y="84583"/>
                  </a:lnTo>
                  <a:lnTo>
                    <a:pt x="26802" y="84583"/>
                  </a:lnTo>
                  <a:cubicBezTo>
                    <a:pt x="26943" y="84583"/>
                    <a:pt x="27035" y="84677"/>
                    <a:pt x="27130" y="84723"/>
                  </a:cubicBezTo>
                  <a:cubicBezTo>
                    <a:pt x="27416" y="84886"/>
                    <a:pt x="27701" y="85014"/>
                    <a:pt x="28049" y="85014"/>
                  </a:cubicBezTo>
                  <a:cubicBezTo>
                    <a:pt x="28101" y="85014"/>
                    <a:pt x="28155" y="85011"/>
                    <a:pt x="28210" y="85005"/>
                  </a:cubicBezTo>
                  <a:cubicBezTo>
                    <a:pt x="28539" y="85005"/>
                    <a:pt x="28913" y="84911"/>
                    <a:pt x="29242" y="84769"/>
                  </a:cubicBezTo>
                  <a:cubicBezTo>
                    <a:pt x="29458" y="84697"/>
                    <a:pt x="29729" y="84598"/>
                    <a:pt x="29971" y="84598"/>
                  </a:cubicBezTo>
                  <a:cubicBezTo>
                    <a:pt x="30045" y="84598"/>
                    <a:pt x="30115" y="84607"/>
                    <a:pt x="30181" y="84629"/>
                  </a:cubicBezTo>
                  <a:cubicBezTo>
                    <a:pt x="30369" y="84676"/>
                    <a:pt x="30462" y="84769"/>
                    <a:pt x="30555" y="85003"/>
                  </a:cubicBezTo>
                  <a:cubicBezTo>
                    <a:pt x="30645" y="85182"/>
                    <a:pt x="30791" y="85248"/>
                    <a:pt x="30946" y="85248"/>
                  </a:cubicBezTo>
                  <a:cubicBezTo>
                    <a:pt x="31035" y="85248"/>
                    <a:pt x="31128" y="85226"/>
                    <a:pt x="31213" y="85191"/>
                  </a:cubicBezTo>
                  <a:cubicBezTo>
                    <a:pt x="31238" y="85200"/>
                    <a:pt x="31263" y="85204"/>
                    <a:pt x="31288" y="85204"/>
                  </a:cubicBezTo>
                  <a:cubicBezTo>
                    <a:pt x="31401" y="85204"/>
                    <a:pt x="31502" y="85119"/>
                    <a:pt x="31541" y="85003"/>
                  </a:cubicBezTo>
                  <a:cubicBezTo>
                    <a:pt x="31587" y="84909"/>
                    <a:pt x="31682" y="84815"/>
                    <a:pt x="31682" y="84676"/>
                  </a:cubicBezTo>
                  <a:lnTo>
                    <a:pt x="31682" y="84345"/>
                  </a:lnTo>
                  <a:cubicBezTo>
                    <a:pt x="31682" y="84157"/>
                    <a:pt x="31682" y="83970"/>
                    <a:pt x="31633" y="83736"/>
                  </a:cubicBezTo>
                  <a:cubicBezTo>
                    <a:pt x="31586" y="83359"/>
                    <a:pt x="31539" y="82939"/>
                    <a:pt x="31445" y="82515"/>
                  </a:cubicBezTo>
                  <a:cubicBezTo>
                    <a:pt x="31351" y="81905"/>
                    <a:pt x="31211" y="81343"/>
                    <a:pt x="31071" y="80732"/>
                  </a:cubicBezTo>
                  <a:lnTo>
                    <a:pt x="31071" y="80685"/>
                  </a:lnTo>
                  <a:cubicBezTo>
                    <a:pt x="31164" y="80590"/>
                    <a:pt x="31259" y="80497"/>
                    <a:pt x="31304" y="80402"/>
                  </a:cubicBezTo>
                  <a:cubicBezTo>
                    <a:pt x="31398" y="80402"/>
                    <a:pt x="31493" y="80355"/>
                    <a:pt x="31493" y="80262"/>
                  </a:cubicBezTo>
                  <a:cubicBezTo>
                    <a:pt x="31539" y="79979"/>
                    <a:pt x="31539" y="79745"/>
                    <a:pt x="31586" y="79464"/>
                  </a:cubicBezTo>
                  <a:cubicBezTo>
                    <a:pt x="32150" y="78386"/>
                    <a:pt x="32667" y="77303"/>
                    <a:pt x="33183" y="76225"/>
                  </a:cubicBezTo>
                  <a:cubicBezTo>
                    <a:pt x="34357" y="73643"/>
                    <a:pt x="35482" y="71063"/>
                    <a:pt x="36609" y="68432"/>
                  </a:cubicBezTo>
                  <a:cubicBezTo>
                    <a:pt x="36890" y="67730"/>
                    <a:pt x="37219" y="67026"/>
                    <a:pt x="37547" y="66274"/>
                  </a:cubicBezTo>
                  <a:cubicBezTo>
                    <a:pt x="37737" y="65946"/>
                    <a:pt x="37923" y="65572"/>
                    <a:pt x="38064" y="65243"/>
                  </a:cubicBezTo>
                  <a:cubicBezTo>
                    <a:pt x="38159" y="65054"/>
                    <a:pt x="38253" y="64866"/>
                    <a:pt x="38346" y="64679"/>
                  </a:cubicBezTo>
                  <a:cubicBezTo>
                    <a:pt x="38393" y="64632"/>
                    <a:pt x="38393" y="64585"/>
                    <a:pt x="38393" y="64538"/>
                  </a:cubicBezTo>
                  <a:cubicBezTo>
                    <a:pt x="39097" y="64538"/>
                    <a:pt x="39754" y="64444"/>
                    <a:pt x="40412" y="64397"/>
                  </a:cubicBezTo>
                  <a:cubicBezTo>
                    <a:pt x="41211" y="64302"/>
                    <a:pt x="42006" y="64209"/>
                    <a:pt x="42804" y="64067"/>
                  </a:cubicBezTo>
                  <a:lnTo>
                    <a:pt x="42899" y="64162"/>
                  </a:lnTo>
                  <a:cubicBezTo>
                    <a:pt x="43229" y="64255"/>
                    <a:pt x="43509" y="64397"/>
                    <a:pt x="43790" y="64443"/>
                  </a:cubicBezTo>
                  <a:cubicBezTo>
                    <a:pt x="44120" y="64536"/>
                    <a:pt x="44447" y="64584"/>
                    <a:pt x="44823" y="64677"/>
                  </a:cubicBezTo>
                  <a:cubicBezTo>
                    <a:pt x="45433" y="64772"/>
                    <a:pt x="46044" y="64912"/>
                    <a:pt x="46654" y="65053"/>
                  </a:cubicBezTo>
                  <a:cubicBezTo>
                    <a:pt x="47874" y="65289"/>
                    <a:pt x="49093" y="65617"/>
                    <a:pt x="50315" y="65993"/>
                  </a:cubicBezTo>
                  <a:cubicBezTo>
                    <a:pt x="52709" y="66696"/>
                    <a:pt x="55055" y="67541"/>
                    <a:pt x="57310" y="68576"/>
                  </a:cubicBezTo>
                  <a:cubicBezTo>
                    <a:pt x="57967" y="68903"/>
                    <a:pt x="58577" y="69184"/>
                    <a:pt x="59187" y="69513"/>
                  </a:cubicBezTo>
                  <a:cubicBezTo>
                    <a:pt x="59562" y="69702"/>
                    <a:pt x="59939" y="69889"/>
                    <a:pt x="60314" y="70030"/>
                  </a:cubicBezTo>
                  <a:cubicBezTo>
                    <a:pt x="60407" y="70265"/>
                    <a:pt x="60502" y="70500"/>
                    <a:pt x="60596" y="70641"/>
                  </a:cubicBezTo>
                  <a:cubicBezTo>
                    <a:pt x="60784" y="71064"/>
                    <a:pt x="61064" y="71439"/>
                    <a:pt x="61346" y="71813"/>
                  </a:cubicBezTo>
                  <a:cubicBezTo>
                    <a:pt x="61628" y="72143"/>
                    <a:pt x="61955" y="72472"/>
                    <a:pt x="62285" y="72799"/>
                  </a:cubicBezTo>
                  <a:cubicBezTo>
                    <a:pt x="62584" y="73057"/>
                    <a:pt x="63000" y="73469"/>
                    <a:pt x="63463" y="73469"/>
                  </a:cubicBezTo>
                  <a:cubicBezTo>
                    <a:pt x="63508" y="73469"/>
                    <a:pt x="63553" y="73466"/>
                    <a:pt x="63599" y="73457"/>
                  </a:cubicBezTo>
                  <a:lnTo>
                    <a:pt x="63834" y="73457"/>
                  </a:lnTo>
                  <a:cubicBezTo>
                    <a:pt x="64161" y="73364"/>
                    <a:pt x="64444" y="73129"/>
                    <a:pt x="64536" y="72799"/>
                  </a:cubicBezTo>
                  <a:cubicBezTo>
                    <a:pt x="64678" y="72472"/>
                    <a:pt x="64724" y="72143"/>
                    <a:pt x="64724" y="71813"/>
                  </a:cubicBezTo>
                  <a:cubicBezTo>
                    <a:pt x="64771" y="71439"/>
                    <a:pt x="64771" y="71063"/>
                    <a:pt x="64771" y="70688"/>
                  </a:cubicBezTo>
                  <a:cubicBezTo>
                    <a:pt x="64818" y="69982"/>
                    <a:pt x="64771" y="69280"/>
                    <a:pt x="64724" y="68577"/>
                  </a:cubicBezTo>
                  <a:cubicBezTo>
                    <a:pt x="64678" y="68201"/>
                    <a:pt x="64632" y="67824"/>
                    <a:pt x="64583" y="67449"/>
                  </a:cubicBezTo>
                  <a:cubicBezTo>
                    <a:pt x="64536" y="67074"/>
                    <a:pt x="64536" y="66651"/>
                    <a:pt x="64302" y="66323"/>
                  </a:cubicBezTo>
                  <a:cubicBezTo>
                    <a:pt x="64256" y="66229"/>
                    <a:pt x="64161" y="66182"/>
                    <a:pt x="64067" y="66135"/>
                  </a:cubicBezTo>
                  <a:cubicBezTo>
                    <a:pt x="63834" y="65852"/>
                    <a:pt x="63551" y="65618"/>
                    <a:pt x="63270" y="65431"/>
                  </a:cubicBezTo>
                  <a:cubicBezTo>
                    <a:pt x="62566" y="64961"/>
                    <a:pt x="61720" y="64585"/>
                    <a:pt x="60922" y="64257"/>
                  </a:cubicBezTo>
                  <a:cubicBezTo>
                    <a:pt x="59091" y="63507"/>
                    <a:pt x="57307" y="62662"/>
                    <a:pt x="55572" y="61630"/>
                  </a:cubicBezTo>
                  <a:cubicBezTo>
                    <a:pt x="55102" y="61346"/>
                    <a:pt x="54632" y="61065"/>
                    <a:pt x="54163" y="60783"/>
                  </a:cubicBezTo>
                  <a:cubicBezTo>
                    <a:pt x="53929" y="60641"/>
                    <a:pt x="53741" y="60455"/>
                    <a:pt x="53506" y="60314"/>
                  </a:cubicBezTo>
                  <a:cubicBezTo>
                    <a:pt x="53365" y="60267"/>
                    <a:pt x="53271" y="60172"/>
                    <a:pt x="53176" y="60126"/>
                  </a:cubicBezTo>
                  <a:cubicBezTo>
                    <a:pt x="53506" y="59892"/>
                    <a:pt x="53833" y="59655"/>
                    <a:pt x="54162" y="59420"/>
                  </a:cubicBezTo>
                  <a:cubicBezTo>
                    <a:pt x="55147" y="58622"/>
                    <a:pt x="56133" y="57777"/>
                    <a:pt x="56979" y="56840"/>
                  </a:cubicBezTo>
                  <a:cubicBezTo>
                    <a:pt x="57401" y="56368"/>
                    <a:pt x="57823" y="55853"/>
                    <a:pt x="58199" y="55290"/>
                  </a:cubicBezTo>
                  <a:cubicBezTo>
                    <a:pt x="58388" y="55056"/>
                    <a:pt x="58575" y="54773"/>
                    <a:pt x="58763" y="54538"/>
                  </a:cubicBezTo>
                  <a:cubicBezTo>
                    <a:pt x="58903" y="54256"/>
                    <a:pt x="59045" y="53928"/>
                    <a:pt x="59137" y="53601"/>
                  </a:cubicBezTo>
                  <a:cubicBezTo>
                    <a:pt x="59232" y="53459"/>
                    <a:pt x="59091" y="53272"/>
                    <a:pt x="58949" y="53225"/>
                  </a:cubicBezTo>
                  <a:cubicBezTo>
                    <a:pt x="58995" y="52943"/>
                    <a:pt x="58949" y="52661"/>
                    <a:pt x="58855" y="52380"/>
                  </a:cubicBezTo>
                  <a:cubicBezTo>
                    <a:pt x="58714" y="51817"/>
                    <a:pt x="58339" y="51300"/>
                    <a:pt x="57870" y="50877"/>
                  </a:cubicBezTo>
                  <a:cubicBezTo>
                    <a:pt x="57026" y="49986"/>
                    <a:pt x="56086" y="49188"/>
                    <a:pt x="55194" y="48297"/>
                  </a:cubicBezTo>
                  <a:cubicBezTo>
                    <a:pt x="53457" y="46467"/>
                    <a:pt x="51768" y="44588"/>
                    <a:pt x="50313" y="42477"/>
                  </a:cubicBezTo>
                  <a:cubicBezTo>
                    <a:pt x="49936" y="41912"/>
                    <a:pt x="49515" y="41349"/>
                    <a:pt x="49139" y="40739"/>
                  </a:cubicBezTo>
                  <a:cubicBezTo>
                    <a:pt x="48809" y="40222"/>
                    <a:pt x="48529" y="39706"/>
                    <a:pt x="48199" y="39238"/>
                  </a:cubicBezTo>
                  <a:cubicBezTo>
                    <a:pt x="48246" y="39050"/>
                    <a:pt x="48341" y="38863"/>
                    <a:pt x="48387" y="38720"/>
                  </a:cubicBezTo>
                  <a:cubicBezTo>
                    <a:pt x="48576" y="37875"/>
                    <a:pt x="48717" y="37078"/>
                    <a:pt x="48809" y="36233"/>
                  </a:cubicBezTo>
                  <a:cubicBezTo>
                    <a:pt x="48951" y="34590"/>
                    <a:pt x="48809" y="32901"/>
                    <a:pt x="48387" y="31304"/>
                  </a:cubicBezTo>
                  <a:cubicBezTo>
                    <a:pt x="48106" y="30414"/>
                    <a:pt x="47777" y="29522"/>
                    <a:pt x="47401" y="28677"/>
                  </a:cubicBezTo>
                  <a:cubicBezTo>
                    <a:pt x="47167" y="28255"/>
                    <a:pt x="46979" y="27878"/>
                    <a:pt x="46744" y="27456"/>
                  </a:cubicBezTo>
                  <a:cubicBezTo>
                    <a:pt x="46556" y="27175"/>
                    <a:pt x="46368" y="26893"/>
                    <a:pt x="46180" y="26659"/>
                  </a:cubicBezTo>
                  <a:cubicBezTo>
                    <a:pt x="46180" y="26612"/>
                    <a:pt x="46180" y="26564"/>
                    <a:pt x="46227" y="26564"/>
                  </a:cubicBezTo>
                  <a:cubicBezTo>
                    <a:pt x="46369" y="26423"/>
                    <a:pt x="46415" y="26236"/>
                    <a:pt x="46322" y="26001"/>
                  </a:cubicBezTo>
                  <a:cubicBezTo>
                    <a:pt x="46039" y="25344"/>
                    <a:pt x="45477" y="24827"/>
                    <a:pt x="44960" y="24312"/>
                  </a:cubicBezTo>
                  <a:cubicBezTo>
                    <a:pt x="44445" y="23795"/>
                    <a:pt x="43834" y="23373"/>
                    <a:pt x="43179" y="22997"/>
                  </a:cubicBezTo>
                  <a:cubicBezTo>
                    <a:pt x="42239" y="22433"/>
                    <a:pt x="41207" y="21918"/>
                    <a:pt x="40128" y="21589"/>
                  </a:cubicBezTo>
                  <a:cubicBezTo>
                    <a:pt x="40361" y="20978"/>
                    <a:pt x="40643" y="20369"/>
                    <a:pt x="40878" y="19759"/>
                  </a:cubicBezTo>
                  <a:cubicBezTo>
                    <a:pt x="41442" y="19336"/>
                    <a:pt x="41910" y="18820"/>
                    <a:pt x="42286" y="18257"/>
                  </a:cubicBezTo>
                  <a:cubicBezTo>
                    <a:pt x="42522" y="17881"/>
                    <a:pt x="42710" y="17505"/>
                    <a:pt x="42849" y="17130"/>
                  </a:cubicBezTo>
                  <a:cubicBezTo>
                    <a:pt x="42944" y="16895"/>
                    <a:pt x="43037" y="16520"/>
                    <a:pt x="42990" y="16239"/>
                  </a:cubicBezTo>
                  <a:lnTo>
                    <a:pt x="42990" y="16191"/>
                  </a:lnTo>
                  <a:cubicBezTo>
                    <a:pt x="43131" y="15533"/>
                    <a:pt x="43225" y="14876"/>
                    <a:pt x="43225" y="14218"/>
                  </a:cubicBezTo>
                  <a:lnTo>
                    <a:pt x="43225" y="14123"/>
                  </a:lnTo>
                  <a:cubicBezTo>
                    <a:pt x="43225" y="14030"/>
                    <a:pt x="43225" y="13888"/>
                    <a:pt x="43272" y="13796"/>
                  </a:cubicBezTo>
                  <a:cubicBezTo>
                    <a:pt x="43414" y="13420"/>
                    <a:pt x="43601" y="12999"/>
                    <a:pt x="43789" y="12622"/>
                  </a:cubicBezTo>
                  <a:cubicBezTo>
                    <a:pt x="43882" y="12435"/>
                    <a:pt x="43929" y="12246"/>
                    <a:pt x="44025" y="12058"/>
                  </a:cubicBezTo>
                  <a:cubicBezTo>
                    <a:pt x="44166" y="11824"/>
                    <a:pt x="44259" y="11636"/>
                    <a:pt x="44353" y="11402"/>
                  </a:cubicBezTo>
                  <a:cubicBezTo>
                    <a:pt x="44495" y="11027"/>
                    <a:pt x="44495" y="10555"/>
                    <a:pt x="44400" y="10182"/>
                  </a:cubicBezTo>
                  <a:cubicBezTo>
                    <a:pt x="44212" y="9665"/>
                    <a:pt x="43837" y="9243"/>
                    <a:pt x="43321" y="9103"/>
                  </a:cubicBezTo>
                  <a:cubicBezTo>
                    <a:pt x="43321" y="9007"/>
                    <a:pt x="43321" y="8866"/>
                    <a:pt x="43273" y="8773"/>
                  </a:cubicBezTo>
                  <a:cubicBezTo>
                    <a:pt x="43180" y="7882"/>
                    <a:pt x="42945" y="6989"/>
                    <a:pt x="42616" y="6145"/>
                  </a:cubicBezTo>
                  <a:cubicBezTo>
                    <a:pt x="42336" y="5206"/>
                    <a:pt x="41913" y="4173"/>
                    <a:pt x="41209" y="3470"/>
                  </a:cubicBezTo>
                  <a:cubicBezTo>
                    <a:pt x="41161" y="3423"/>
                    <a:pt x="41161" y="3423"/>
                    <a:pt x="41114" y="3423"/>
                  </a:cubicBezTo>
                  <a:cubicBezTo>
                    <a:pt x="40644" y="2906"/>
                    <a:pt x="40082" y="2437"/>
                    <a:pt x="39565" y="2062"/>
                  </a:cubicBezTo>
                  <a:cubicBezTo>
                    <a:pt x="38157" y="1076"/>
                    <a:pt x="36468" y="373"/>
                    <a:pt x="34779" y="136"/>
                  </a:cubicBezTo>
                  <a:cubicBezTo>
                    <a:pt x="34181" y="47"/>
                    <a:pt x="33594" y="0"/>
                    <a:pt x="330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588" name="Google Shape;588;p11"/>
          <p:cNvGrpSpPr/>
          <p:nvPr/>
        </p:nvGrpSpPr>
        <p:grpSpPr>
          <a:xfrm>
            <a:off x="201554" y="2416069"/>
            <a:ext cx="2507743" cy="4316619"/>
            <a:chOff x="151164" y="1812052"/>
            <a:chExt cx="1880807" cy="3237464"/>
          </a:xfrm>
        </p:grpSpPr>
        <p:sp>
          <p:nvSpPr>
            <p:cNvPr id="589" name="Google Shape;589;p11"/>
            <p:cNvSpPr/>
            <p:nvPr/>
          </p:nvSpPr>
          <p:spPr>
            <a:xfrm flipH="1">
              <a:off x="758610" y="4205207"/>
              <a:ext cx="239890" cy="733694"/>
            </a:xfrm>
            <a:custGeom>
              <a:avLst/>
              <a:gdLst/>
              <a:ahLst/>
              <a:cxnLst/>
              <a:rect l="l" t="t" r="r" b="b"/>
              <a:pathLst>
                <a:path w="6261" h="19149" extrusionOk="0">
                  <a:moveTo>
                    <a:pt x="1244" y="19106"/>
                  </a:moveTo>
                  <a:lnTo>
                    <a:pt x="1244" y="19106"/>
                  </a:lnTo>
                  <a:cubicBezTo>
                    <a:pt x="1037" y="19148"/>
                    <a:pt x="828" y="19148"/>
                    <a:pt x="663" y="19106"/>
                  </a:cubicBezTo>
                  <a:cubicBezTo>
                    <a:pt x="622" y="19024"/>
                    <a:pt x="622" y="18940"/>
                    <a:pt x="581" y="18815"/>
                  </a:cubicBezTo>
                  <a:cubicBezTo>
                    <a:pt x="457" y="18111"/>
                    <a:pt x="291" y="17364"/>
                    <a:pt x="83" y="16662"/>
                  </a:cubicBezTo>
                  <a:cubicBezTo>
                    <a:pt x="41" y="16578"/>
                    <a:pt x="41" y="16496"/>
                    <a:pt x="0" y="16413"/>
                  </a:cubicBezTo>
                  <a:cubicBezTo>
                    <a:pt x="41" y="16372"/>
                    <a:pt x="83" y="16331"/>
                    <a:pt x="83" y="16289"/>
                  </a:cubicBezTo>
                  <a:cubicBezTo>
                    <a:pt x="248" y="16082"/>
                    <a:pt x="416" y="15831"/>
                    <a:pt x="416" y="15542"/>
                  </a:cubicBezTo>
                  <a:cubicBezTo>
                    <a:pt x="457" y="15501"/>
                    <a:pt x="498" y="15418"/>
                    <a:pt x="539" y="15335"/>
                  </a:cubicBezTo>
                  <a:cubicBezTo>
                    <a:pt x="746" y="14797"/>
                    <a:pt x="954" y="14259"/>
                    <a:pt x="1119" y="13719"/>
                  </a:cubicBezTo>
                  <a:cubicBezTo>
                    <a:pt x="1450" y="12599"/>
                    <a:pt x="1615" y="11440"/>
                    <a:pt x="1700" y="10278"/>
                  </a:cubicBezTo>
                  <a:cubicBezTo>
                    <a:pt x="1907" y="7874"/>
                    <a:pt x="1700" y="5430"/>
                    <a:pt x="1328" y="3109"/>
                  </a:cubicBezTo>
                  <a:cubicBezTo>
                    <a:pt x="1204" y="2365"/>
                    <a:pt x="1038" y="1658"/>
                    <a:pt x="873" y="954"/>
                  </a:cubicBezTo>
                  <a:cubicBezTo>
                    <a:pt x="789" y="666"/>
                    <a:pt x="706" y="332"/>
                    <a:pt x="582" y="1"/>
                  </a:cubicBezTo>
                  <a:cubicBezTo>
                    <a:pt x="955" y="84"/>
                    <a:pt x="1286" y="125"/>
                    <a:pt x="1619" y="166"/>
                  </a:cubicBezTo>
                  <a:cubicBezTo>
                    <a:pt x="2448" y="292"/>
                    <a:pt x="3276" y="376"/>
                    <a:pt x="4065" y="376"/>
                  </a:cubicBezTo>
                  <a:cubicBezTo>
                    <a:pt x="4479" y="417"/>
                    <a:pt x="4893" y="376"/>
                    <a:pt x="5308" y="376"/>
                  </a:cubicBezTo>
                  <a:cubicBezTo>
                    <a:pt x="5640" y="376"/>
                    <a:pt x="5971" y="376"/>
                    <a:pt x="6261" y="333"/>
                  </a:cubicBezTo>
                  <a:cubicBezTo>
                    <a:pt x="6178" y="707"/>
                    <a:pt x="6178" y="1163"/>
                    <a:pt x="6178" y="1578"/>
                  </a:cubicBezTo>
                  <a:cubicBezTo>
                    <a:pt x="6136" y="2116"/>
                    <a:pt x="6136" y="2697"/>
                    <a:pt x="6095" y="3234"/>
                  </a:cubicBezTo>
                  <a:cubicBezTo>
                    <a:pt x="6012" y="4353"/>
                    <a:pt x="5971" y="5431"/>
                    <a:pt x="5887" y="6509"/>
                  </a:cubicBezTo>
                  <a:cubicBezTo>
                    <a:pt x="5762" y="8622"/>
                    <a:pt x="5556" y="10693"/>
                    <a:pt x="5224" y="12808"/>
                  </a:cubicBezTo>
                  <a:cubicBezTo>
                    <a:pt x="5141" y="13055"/>
                    <a:pt x="5100" y="13346"/>
                    <a:pt x="5059" y="13636"/>
                  </a:cubicBezTo>
                  <a:cubicBezTo>
                    <a:pt x="5018" y="14050"/>
                    <a:pt x="4934" y="14424"/>
                    <a:pt x="4810" y="14838"/>
                  </a:cubicBezTo>
                  <a:cubicBezTo>
                    <a:pt x="4727" y="15335"/>
                    <a:pt x="4602" y="15791"/>
                    <a:pt x="4478" y="16289"/>
                  </a:cubicBezTo>
                  <a:lnTo>
                    <a:pt x="4478" y="16289"/>
                  </a:lnTo>
                  <a:cubicBezTo>
                    <a:pt x="4313" y="16537"/>
                    <a:pt x="4272" y="16828"/>
                    <a:pt x="4188" y="17118"/>
                  </a:cubicBezTo>
                  <a:cubicBezTo>
                    <a:pt x="4188" y="17283"/>
                    <a:pt x="4147" y="17451"/>
                    <a:pt x="4106" y="17616"/>
                  </a:cubicBezTo>
                  <a:cubicBezTo>
                    <a:pt x="3857" y="17741"/>
                    <a:pt x="3609" y="17865"/>
                    <a:pt x="3401" y="18071"/>
                  </a:cubicBezTo>
                  <a:cubicBezTo>
                    <a:pt x="3111" y="18278"/>
                    <a:pt x="2904" y="18610"/>
                    <a:pt x="2780" y="18943"/>
                  </a:cubicBezTo>
                  <a:cubicBezTo>
                    <a:pt x="2278" y="19065"/>
                    <a:pt x="1741" y="19106"/>
                    <a:pt x="1244" y="19106"/>
                  </a:cubicBezTo>
                  <a:close/>
                </a:path>
              </a:pathLst>
            </a:custGeom>
            <a:solidFill>
              <a:srgbClr val="FAC2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0" name="Google Shape;590;p11"/>
            <p:cNvSpPr/>
            <p:nvPr/>
          </p:nvSpPr>
          <p:spPr>
            <a:xfrm flipH="1">
              <a:off x="758724" y="4217890"/>
              <a:ext cx="215982" cy="721012"/>
            </a:xfrm>
            <a:custGeom>
              <a:avLst/>
              <a:gdLst/>
              <a:ahLst/>
              <a:cxnLst/>
              <a:rect l="l" t="t" r="r" b="b"/>
              <a:pathLst>
                <a:path w="5637" h="18818" extrusionOk="0">
                  <a:moveTo>
                    <a:pt x="623" y="18775"/>
                  </a:moveTo>
                  <a:lnTo>
                    <a:pt x="623" y="18775"/>
                  </a:lnTo>
                  <a:cubicBezTo>
                    <a:pt x="416" y="18817"/>
                    <a:pt x="207" y="18817"/>
                    <a:pt x="42" y="18775"/>
                  </a:cubicBezTo>
                  <a:lnTo>
                    <a:pt x="1" y="18734"/>
                  </a:lnTo>
                  <a:cubicBezTo>
                    <a:pt x="3400" y="14547"/>
                    <a:pt x="3647" y="5969"/>
                    <a:pt x="3689" y="44"/>
                  </a:cubicBezTo>
                  <a:cubicBezTo>
                    <a:pt x="4021" y="85"/>
                    <a:pt x="4352" y="44"/>
                    <a:pt x="4684" y="44"/>
                  </a:cubicBezTo>
                  <a:cubicBezTo>
                    <a:pt x="5016" y="44"/>
                    <a:pt x="5347" y="44"/>
                    <a:pt x="5636" y="1"/>
                  </a:cubicBezTo>
                  <a:cubicBezTo>
                    <a:pt x="5554" y="375"/>
                    <a:pt x="5554" y="831"/>
                    <a:pt x="5554" y="1245"/>
                  </a:cubicBezTo>
                  <a:cubicBezTo>
                    <a:pt x="5512" y="1784"/>
                    <a:pt x="5512" y="2365"/>
                    <a:pt x="5471" y="2902"/>
                  </a:cubicBezTo>
                  <a:cubicBezTo>
                    <a:pt x="5389" y="4021"/>
                    <a:pt x="5347" y="5099"/>
                    <a:pt x="5263" y="6177"/>
                  </a:cubicBezTo>
                  <a:cubicBezTo>
                    <a:pt x="5139" y="8290"/>
                    <a:pt x="4933" y="10361"/>
                    <a:pt x="4600" y="12476"/>
                  </a:cubicBezTo>
                  <a:cubicBezTo>
                    <a:pt x="4517" y="12723"/>
                    <a:pt x="4476" y="13014"/>
                    <a:pt x="4434" y="13304"/>
                  </a:cubicBezTo>
                  <a:cubicBezTo>
                    <a:pt x="4393" y="13717"/>
                    <a:pt x="4311" y="14092"/>
                    <a:pt x="4187" y="14506"/>
                  </a:cubicBezTo>
                  <a:cubicBezTo>
                    <a:pt x="4102" y="15003"/>
                    <a:pt x="3978" y="15459"/>
                    <a:pt x="3855" y="15957"/>
                  </a:cubicBezTo>
                  <a:lnTo>
                    <a:pt x="3855" y="15957"/>
                  </a:lnTo>
                  <a:cubicBezTo>
                    <a:pt x="3689" y="16204"/>
                    <a:pt x="3382" y="18108"/>
                    <a:pt x="3173" y="18316"/>
                  </a:cubicBezTo>
                  <a:cubicBezTo>
                    <a:pt x="2883" y="18523"/>
                    <a:pt x="1120" y="18775"/>
                    <a:pt x="623" y="18775"/>
                  </a:cubicBezTo>
                  <a:close/>
                </a:path>
              </a:pathLst>
            </a:custGeom>
            <a:solidFill>
              <a:srgbClr val="3F2210">
                <a:alpha val="16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1" name="Google Shape;591;p11"/>
            <p:cNvSpPr/>
            <p:nvPr/>
          </p:nvSpPr>
          <p:spPr>
            <a:xfrm flipH="1">
              <a:off x="1001527" y="4629239"/>
              <a:ext cx="994083" cy="389012"/>
            </a:xfrm>
            <a:custGeom>
              <a:avLst/>
              <a:gdLst/>
              <a:ahLst/>
              <a:cxnLst/>
              <a:rect l="l" t="t" r="r" b="b"/>
              <a:pathLst>
                <a:path w="25945" h="10153" extrusionOk="0">
                  <a:moveTo>
                    <a:pt x="24615" y="8744"/>
                  </a:moveTo>
                  <a:lnTo>
                    <a:pt x="24615" y="8744"/>
                  </a:lnTo>
                  <a:cubicBezTo>
                    <a:pt x="24366" y="8826"/>
                    <a:pt x="24076" y="8950"/>
                    <a:pt x="23786" y="8991"/>
                  </a:cubicBezTo>
                  <a:cubicBezTo>
                    <a:pt x="23537" y="8991"/>
                    <a:pt x="23372" y="8909"/>
                    <a:pt x="23164" y="8784"/>
                  </a:cubicBezTo>
                  <a:cubicBezTo>
                    <a:pt x="22873" y="8659"/>
                    <a:pt x="22585" y="8576"/>
                    <a:pt x="22254" y="8618"/>
                  </a:cubicBezTo>
                  <a:cubicBezTo>
                    <a:pt x="21839" y="8700"/>
                    <a:pt x="21507" y="9031"/>
                    <a:pt x="21217" y="9323"/>
                  </a:cubicBezTo>
                  <a:cubicBezTo>
                    <a:pt x="21093" y="9446"/>
                    <a:pt x="21011" y="9531"/>
                    <a:pt x="20845" y="9613"/>
                  </a:cubicBezTo>
                  <a:lnTo>
                    <a:pt x="20845" y="9613"/>
                  </a:lnTo>
                  <a:lnTo>
                    <a:pt x="20803" y="9613"/>
                  </a:lnTo>
                  <a:cubicBezTo>
                    <a:pt x="20803" y="9654"/>
                    <a:pt x="20762" y="9654"/>
                    <a:pt x="20762" y="9654"/>
                  </a:cubicBezTo>
                  <a:lnTo>
                    <a:pt x="20721" y="9654"/>
                  </a:lnTo>
                  <a:cubicBezTo>
                    <a:pt x="20721" y="9654"/>
                    <a:pt x="20637" y="9613"/>
                    <a:pt x="20637" y="9654"/>
                  </a:cubicBezTo>
                  <a:cubicBezTo>
                    <a:pt x="20554" y="9613"/>
                    <a:pt x="20512" y="9613"/>
                    <a:pt x="20471" y="9572"/>
                  </a:cubicBezTo>
                  <a:cubicBezTo>
                    <a:pt x="20347" y="9531"/>
                    <a:pt x="20139" y="9406"/>
                    <a:pt x="19974" y="9323"/>
                  </a:cubicBezTo>
                  <a:cubicBezTo>
                    <a:pt x="19725" y="9199"/>
                    <a:pt x="19477" y="9074"/>
                    <a:pt x="19187" y="9074"/>
                  </a:cubicBezTo>
                  <a:cubicBezTo>
                    <a:pt x="18647" y="9032"/>
                    <a:pt x="18233" y="9363"/>
                    <a:pt x="17819" y="9656"/>
                  </a:cubicBezTo>
                  <a:cubicBezTo>
                    <a:pt x="17654" y="9779"/>
                    <a:pt x="17529" y="9863"/>
                    <a:pt x="17322" y="9821"/>
                  </a:cubicBezTo>
                  <a:cubicBezTo>
                    <a:pt x="17074" y="9779"/>
                    <a:pt x="16825" y="9656"/>
                    <a:pt x="16576" y="9532"/>
                  </a:cubicBezTo>
                  <a:cubicBezTo>
                    <a:pt x="16411" y="9447"/>
                    <a:pt x="16204" y="9407"/>
                    <a:pt x="15996" y="9364"/>
                  </a:cubicBezTo>
                  <a:cubicBezTo>
                    <a:pt x="15623" y="9240"/>
                    <a:pt x="15209" y="9240"/>
                    <a:pt x="14836" y="9324"/>
                  </a:cubicBezTo>
                  <a:lnTo>
                    <a:pt x="14753" y="9324"/>
                  </a:lnTo>
                  <a:cubicBezTo>
                    <a:pt x="14380" y="9446"/>
                    <a:pt x="13883" y="9655"/>
                    <a:pt x="13593" y="9987"/>
                  </a:cubicBezTo>
                  <a:cubicBezTo>
                    <a:pt x="13552" y="9904"/>
                    <a:pt x="13468" y="9780"/>
                    <a:pt x="13386" y="9738"/>
                  </a:cubicBezTo>
                  <a:cubicBezTo>
                    <a:pt x="13262" y="9615"/>
                    <a:pt x="13096" y="9532"/>
                    <a:pt x="12972" y="9447"/>
                  </a:cubicBezTo>
                  <a:cubicBezTo>
                    <a:pt x="12681" y="9325"/>
                    <a:pt x="12351" y="9241"/>
                    <a:pt x="12060" y="9200"/>
                  </a:cubicBezTo>
                  <a:cubicBezTo>
                    <a:pt x="11438" y="9159"/>
                    <a:pt x="10858" y="9325"/>
                    <a:pt x="10319" y="9573"/>
                  </a:cubicBezTo>
                  <a:cubicBezTo>
                    <a:pt x="10236" y="9615"/>
                    <a:pt x="10113" y="9697"/>
                    <a:pt x="9989" y="9697"/>
                  </a:cubicBezTo>
                  <a:lnTo>
                    <a:pt x="9864" y="9697"/>
                  </a:lnTo>
                  <a:cubicBezTo>
                    <a:pt x="9780" y="9697"/>
                    <a:pt x="9822" y="9738"/>
                    <a:pt x="9740" y="9697"/>
                  </a:cubicBezTo>
                  <a:cubicBezTo>
                    <a:pt x="9533" y="9656"/>
                    <a:pt x="9368" y="9532"/>
                    <a:pt x="9159" y="9406"/>
                  </a:cubicBezTo>
                  <a:cubicBezTo>
                    <a:pt x="8705" y="9157"/>
                    <a:pt x="8165" y="8909"/>
                    <a:pt x="7584" y="9074"/>
                  </a:cubicBezTo>
                  <a:cubicBezTo>
                    <a:pt x="7128" y="9199"/>
                    <a:pt x="6756" y="9572"/>
                    <a:pt x="6341" y="9780"/>
                  </a:cubicBezTo>
                  <a:cubicBezTo>
                    <a:pt x="6176" y="9863"/>
                    <a:pt x="6050" y="9863"/>
                    <a:pt x="5844" y="9821"/>
                  </a:cubicBezTo>
                  <a:cubicBezTo>
                    <a:pt x="5595" y="9738"/>
                    <a:pt x="5388" y="9573"/>
                    <a:pt x="5139" y="9491"/>
                  </a:cubicBezTo>
                  <a:cubicBezTo>
                    <a:pt x="4850" y="9407"/>
                    <a:pt x="4560" y="9407"/>
                    <a:pt x="4311" y="9491"/>
                  </a:cubicBezTo>
                  <a:cubicBezTo>
                    <a:pt x="4063" y="9615"/>
                    <a:pt x="3898" y="9821"/>
                    <a:pt x="3689" y="9987"/>
                  </a:cubicBezTo>
                  <a:cubicBezTo>
                    <a:pt x="3564" y="10111"/>
                    <a:pt x="3482" y="10152"/>
                    <a:pt x="3316" y="10028"/>
                  </a:cubicBezTo>
                  <a:cubicBezTo>
                    <a:pt x="3068" y="9904"/>
                    <a:pt x="2860" y="9697"/>
                    <a:pt x="2653" y="9572"/>
                  </a:cubicBezTo>
                  <a:cubicBezTo>
                    <a:pt x="2156" y="9240"/>
                    <a:pt x="1534" y="9115"/>
                    <a:pt x="953" y="9157"/>
                  </a:cubicBezTo>
                  <a:cubicBezTo>
                    <a:pt x="665" y="9199"/>
                    <a:pt x="374" y="9281"/>
                    <a:pt x="84" y="9406"/>
                  </a:cubicBezTo>
                  <a:cubicBezTo>
                    <a:pt x="43" y="9406"/>
                    <a:pt x="1" y="9446"/>
                    <a:pt x="1" y="9446"/>
                  </a:cubicBezTo>
                  <a:lnTo>
                    <a:pt x="125" y="8950"/>
                  </a:lnTo>
                  <a:cubicBezTo>
                    <a:pt x="250" y="8619"/>
                    <a:pt x="374" y="8287"/>
                    <a:pt x="499" y="7957"/>
                  </a:cubicBezTo>
                  <a:cubicBezTo>
                    <a:pt x="748" y="7252"/>
                    <a:pt x="1038" y="6589"/>
                    <a:pt x="1327" y="5925"/>
                  </a:cubicBezTo>
                  <a:cubicBezTo>
                    <a:pt x="1618" y="5262"/>
                    <a:pt x="1908" y="4640"/>
                    <a:pt x="2240" y="3977"/>
                  </a:cubicBezTo>
                  <a:cubicBezTo>
                    <a:pt x="2405" y="3647"/>
                    <a:pt x="2570" y="3357"/>
                    <a:pt x="2736" y="3024"/>
                  </a:cubicBezTo>
                  <a:cubicBezTo>
                    <a:pt x="2860" y="2734"/>
                    <a:pt x="3110" y="2362"/>
                    <a:pt x="3068" y="2031"/>
                  </a:cubicBezTo>
                  <a:cubicBezTo>
                    <a:pt x="3027" y="1947"/>
                    <a:pt x="2942" y="1865"/>
                    <a:pt x="2860" y="1865"/>
                  </a:cubicBezTo>
                  <a:cubicBezTo>
                    <a:pt x="2860" y="1782"/>
                    <a:pt x="2818" y="1658"/>
                    <a:pt x="2777" y="1574"/>
                  </a:cubicBezTo>
                  <a:cubicBezTo>
                    <a:pt x="2695" y="1450"/>
                    <a:pt x="2653" y="1450"/>
                    <a:pt x="2695" y="1285"/>
                  </a:cubicBezTo>
                  <a:cubicBezTo>
                    <a:pt x="2736" y="1076"/>
                    <a:pt x="2901" y="828"/>
                    <a:pt x="3068" y="704"/>
                  </a:cubicBezTo>
                  <a:cubicBezTo>
                    <a:pt x="3233" y="498"/>
                    <a:pt x="3482" y="373"/>
                    <a:pt x="3732" y="291"/>
                  </a:cubicBezTo>
                  <a:cubicBezTo>
                    <a:pt x="3814" y="249"/>
                    <a:pt x="3897" y="249"/>
                    <a:pt x="4020" y="208"/>
                  </a:cubicBezTo>
                  <a:cubicBezTo>
                    <a:pt x="4144" y="208"/>
                    <a:pt x="4227" y="208"/>
                    <a:pt x="4351" y="249"/>
                  </a:cubicBezTo>
                  <a:lnTo>
                    <a:pt x="5471" y="249"/>
                  </a:lnTo>
                  <a:cubicBezTo>
                    <a:pt x="6134" y="249"/>
                    <a:pt x="6796" y="208"/>
                    <a:pt x="7459" y="208"/>
                  </a:cubicBezTo>
                  <a:cubicBezTo>
                    <a:pt x="8826" y="208"/>
                    <a:pt x="10195" y="166"/>
                    <a:pt x="11562" y="166"/>
                  </a:cubicBezTo>
                  <a:lnTo>
                    <a:pt x="13675" y="166"/>
                  </a:lnTo>
                  <a:cubicBezTo>
                    <a:pt x="13966" y="126"/>
                    <a:pt x="14255" y="126"/>
                    <a:pt x="14505" y="126"/>
                  </a:cubicBezTo>
                  <a:cubicBezTo>
                    <a:pt x="15665" y="126"/>
                    <a:pt x="16783" y="82"/>
                    <a:pt x="17944" y="82"/>
                  </a:cubicBezTo>
                  <a:lnTo>
                    <a:pt x="17985" y="82"/>
                  </a:lnTo>
                  <a:lnTo>
                    <a:pt x="18441" y="82"/>
                  </a:lnTo>
                  <a:lnTo>
                    <a:pt x="18484" y="82"/>
                  </a:lnTo>
                  <a:cubicBezTo>
                    <a:pt x="18897" y="82"/>
                    <a:pt x="19312" y="82"/>
                    <a:pt x="19728" y="43"/>
                  </a:cubicBezTo>
                  <a:lnTo>
                    <a:pt x="21965" y="43"/>
                  </a:lnTo>
                  <a:cubicBezTo>
                    <a:pt x="22711" y="43"/>
                    <a:pt x="23417" y="43"/>
                    <a:pt x="24121" y="0"/>
                  </a:cubicBezTo>
                  <a:cubicBezTo>
                    <a:pt x="24162" y="0"/>
                    <a:pt x="24162" y="0"/>
                    <a:pt x="24204" y="43"/>
                  </a:cubicBezTo>
                  <a:cubicBezTo>
                    <a:pt x="24452" y="208"/>
                    <a:pt x="24493" y="458"/>
                    <a:pt x="24327" y="747"/>
                  </a:cubicBezTo>
                  <a:cubicBezTo>
                    <a:pt x="24162" y="1078"/>
                    <a:pt x="23748" y="1201"/>
                    <a:pt x="23417" y="1326"/>
                  </a:cubicBezTo>
                  <a:cubicBezTo>
                    <a:pt x="23210" y="1409"/>
                    <a:pt x="23002" y="1450"/>
                    <a:pt x="22753" y="1532"/>
                  </a:cubicBezTo>
                  <a:cubicBezTo>
                    <a:pt x="22712" y="1532"/>
                    <a:pt x="22671" y="1532"/>
                    <a:pt x="22588" y="1574"/>
                  </a:cubicBezTo>
                  <a:cubicBezTo>
                    <a:pt x="22050" y="1491"/>
                    <a:pt x="21469" y="1532"/>
                    <a:pt x="20889" y="1532"/>
                  </a:cubicBezTo>
                  <a:cubicBezTo>
                    <a:pt x="20309" y="1532"/>
                    <a:pt x="19688" y="1532"/>
                    <a:pt x="19066" y="1574"/>
                  </a:cubicBezTo>
                  <a:lnTo>
                    <a:pt x="18487" y="1574"/>
                  </a:lnTo>
                  <a:lnTo>
                    <a:pt x="18320" y="1574"/>
                  </a:lnTo>
                  <a:lnTo>
                    <a:pt x="18030" y="1574"/>
                  </a:lnTo>
                  <a:lnTo>
                    <a:pt x="17865" y="1574"/>
                  </a:lnTo>
                  <a:lnTo>
                    <a:pt x="15294" y="1574"/>
                  </a:lnTo>
                  <a:lnTo>
                    <a:pt x="14342" y="1574"/>
                  </a:lnTo>
                  <a:cubicBezTo>
                    <a:pt x="14053" y="1574"/>
                    <a:pt x="13720" y="1574"/>
                    <a:pt x="13390" y="1615"/>
                  </a:cubicBezTo>
                  <a:cubicBezTo>
                    <a:pt x="11567" y="1615"/>
                    <a:pt x="9702" y="1615"/>
                    <a:pt x="7879" y="1658"/>
                  </a:cubicBezTo>
                  <a:cubicBezTo>
                    <a:pt x="7174" y="1697"/>
                    <a:pt x="6469" y="1697"/>
                    <a:pt x="5805" y="1741"/>
                  </a:cubicBezTo>
                  <a:cubicBezTo>
                    <a:pt x="5433" y="1741"/>
                    <a:pt x="5060" y="1782"/>
                    <a:pt x="4730" y="1782"/>
                  </a:cubicBezTo>
                  <a:cubicBezTo>
                    <a:pt x="4355" y="1823"/>
                    <a:pt x="3984" y="1906"/>
                    <a:pt x="3610" y="1906"/>
                  </a:cubicBezTo>
                  <a:cubicBezTo>
                    <a:pt x="3444" y="1947"/>
                    <a:pt x="3444" y="2196"/>
                    <a:pt x="3610" y="2196"/>
                  </a:cubicBezTo>
                  <a:cubicBezTo>
                    <a:pt x="3943" y="2196"/>
                    <a:pt x="4231" y="2278"/>
                    <a:pt x="4522" y="2278"/>
                  </a:cubicBezTo>
                  <a:cubicBezTo>
                    <a:pt x="4895" y="2319"/>
                    <a:pt x="5227" y="2319"/>
                    <a:pt x="5558" y="2319"/>
                  </a:cubicBezTo>
                  <a:cubicBezTo>
                    <a:pt x="6138" y="2362"/>
                    <a:pt x="6760" y="2362"/>
                    <a:pt x="7381" y="2362"/>
                  </a:cubicBezTo>
                  <a:cubicBezTo>
                    <a:pt x="8624" y="2403"/>
                    <a:pt x="9868" y="2362"/>
                    <a:pt x="11152" y="2362"/>
                  </a:cubicBezTo>
                  <a:lnTo>
                    <a:pt x="13099" y="2362"/>
                  </a:lnTo>
                  <a:lnTo>
                    <a:pt x="14135" y="2362"/>
                  </a:lnTo>
                  <a:lnTo>
                    <a:pt x="17824" y="2362"/>
                  </a:lnTo>
                  <a:cubicBezTo>
                    <a:pt x="18071" y="2362"/>
                    <a:pt x="18320" y="2362"/>
                    <a:pt x="18570" y="2319"/>
                  </a:cubicBezTo>
                  <a:lnTo>
                    <a:pt x="18570" y="2319"/>
                  </a:lnTo>
                  <a:lnTo>
                    <a:pt x="20641" y="2319"/>
                  </a:lnTo>
                  <a:lnTo>
                    <a:pt x="21760" y="2319"/>
                  </a:lnTo>
                  <a:lnTo>
                    <a:pt x="22216" y="2319"/>
                  </a:lnTo>
                  <a:lnTo>
                    <a:pt x="22216" y="2319"/>
                  </a:lnTo>
                  <a:cubicBezTo>
                    <a:pt x="22342" y="2319"/>
                    <a:pt x="22466" y="2362"/>
                    <a:pt x="22631" y="2319"/>
                  </a:cubicBezTo>
                  <a:cubicBezTo>
                    <a:pt x="22797" y="2319"/>
                    <a:pt x="22962" y="2278"/>
                    <a:pt x="23129" y="2237"/>
                  </a:cubicBezTo>
                  <a:cubicBezTo>
                    <a:pt x="23377" y="2196"/>
                    <a:pt x="23625" y="2113"/>
                    <a:pt x="23874" y="2031"/>
                  </a:cubicBezTo>
                  <a:cubicBezTo>
                    <a:pt x="23916" y="2319"/>
                    <a:pt x="24081" y="2610"/>
                    <a:pt x="24164" y="2817"/>
                  </a:cubicBezTo>
                  <a:cubicBezTo>
                    <a:pt x="24287" y="3148"/>
                    <a:pt x="24453" y="3481"/>
                    <a:pt x="24536" y="3812"/>
                  </a:cubicBezTo>
                  <a:cubicBezTo>
                    <a:pt x="24703" y="4226"/>
                    <a:pt x="24868" y="4682"/>
                    <a:pt x="25033" y="5096"/>
                  </a:cubicBezTo>
                  <a:cubicBezTo>
                    <a:pt x="25074" y="5221"/>
                    <a:pt x="25117" y="5304"/>
                    <a:pt x="25117" y="5427"/>
                  </a:cubicBezTo>
                  <a:lnTo>
                    <a:pt x="25117" y="5427"/>
                  </a:lnTo>
                  <a:cubicBezTo>
                    <a:pt x="25117" y="5592"/>
                    <a:pt x="25158" y="5717"/>
                    <a:pt x="25240" y="5800"/>
                  </a:cubicBezTo>
                  <a:cubicBezTo>
                    <a:pt x="25240" y="5800"/>
                    <a:pt x="25282" y="5800"/>
                    <a:pt x="25282" y="5841"/>
                  </a:cubicBezTo>
                  <a:cubicBezTo>
                    <a:pt x="25282" y="5882"/>
                    <a:pt x="25323" y="5965"/>
                    <a:pt x="25323" y="6008"/>
                  </a:cubicBezTo>
                  <a:cubicBezTo>
                    <a:pt x="25488" y="6629"/>
                    <a:pt x="25655" y="7292"/>
                    <a:pt x="25779" y="7913"/>
                  </a:cubicBezTo>
                  <a:cubicBezTo>
                    <a:pt x="25779" y="7957"/>
                    <a:pt x="25820" y="7957"/>
                    <a:pt x="25820" y="7998"/>
                  </a:cubicBezTo>
                  <a:lnTo>
                    <a:pt x="25945" y="8743"/>
                  </a:lnTo>
                  <a:cubicBezTo>
                    <a:pt x="25820" y="8659"/>
                    <a:pt x="25696" y="8618"/>
                    <a:pt x="25573" y="8618"/>
                  </a:cubicBezTo>
                  <a:cubicBezTo>
                    <a:pt x="25282" y="8577"/>
                    <a:pt x="24951" y="8618"/>
                    <a:pt x="24661" y="8700"/>
                  </a:cubicBezTo>
                  <a:cubicBezTo>
                    <a:pt x="24657" y="8744"/>
                    <a:pt x="24657" y="8744"/>
                    <a:pt x="24615" y="8744"/>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2" name="Google Shape;592;p11"/>
            <p:cNvSpPr/>
            <p:nvPr/>
          </p:nvSpPr>
          <p:spPr>
            <a:xfrm flipH="1">
              <a:off x="1133445" y="4995952"/>
              <a:ext cx="1609" cy="38"/>
            </a:xfrm>
            <a:custGeom>
              <a:avLst/>
              <a:gdLst/>
              <a:ahLst/>
              <a:cxnLst/>
              <a:rect l="l" t="t" r="r" b="b"/>
              <a:pathLst>
                <a:path w="42" h="1" extrusionOk="0">
                  <a:moveTo>
                    <a:pt x="0" y="1"/>
                  </a:moveTo>
                  <a:lnTo>
                    <a:pt x="0" y="1"/>
                  </a:lnTo>
                  <a:cubicBezTo>
                    <a:pt x="41" y="1"/>
                    <a:pt x="41" y="1"/>
                    <a:pt x="0" y="1"/>
                  </a:cubicBezTo>
                  <a:close/>
                </a:path>
              </a:pathLst>
            </a:custGeom>
            <a:solidFill>
              <a:srgbClr val="FAC2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3" name="Google Shape;593;p11"/>
            <p:cNvSpPr/>
            <p:nvPr/>
          </p:nvSpPr>
          <p:spPr>
            <a:xfrm flipH="1">
              <a:off x="1422494" y="4595829"/>
              <a:ext cx="131765" cy="11150"/>
            </a:xfrm>
            <a:custGeom>
              <a:avLst/>
              <a:gdLst/>
              <a:ahLst/>
              <a:cxnLst/>
              <a:rect l="l" t="t" r="r" b="b"/>
              <a:pathLst>
                <a:path w="3439" h="291" extrusionOk="0">
                  <a:moveTo>
                    <a:pt x="83" y="248"/>
                  </a:moveTo>
                  <a:lnTo>
                    <a:pt x="83" y="248"/>
                  </a:lnTo>
                  <a:lnTo>
                    <a:pt x="580" y="124"/>
                  </a:lnTo>
                  <a:lnTo>
                    <a:pt x="704" y="124"/>
                  </a:lnTo>
                  <a:cubicBezTo>
                    <a:pt x="1160" y="42"/>
                    <a:pt x="1657" y="1"/>
                    <a:pt x="2114" y="1"/>
                  </a:cubicBezTo>
                  <a:lnTo>
                    <a:pt x="2196" y="1"/>
                  </a:lnTo>
                  <a:lnTo>
                    <a:pt x="2279" y="1"/>
                  </a:lnTo>
                  <a:lnTo>
                    <a:pt x="2486" y="1"/>
                  </a:lnTo>
                  <a:cubicBezTo>
                    <a:pt x="2611" y="1"/>
                    <a:pt x="2776" y="1"/>
                    <a:pt x="2900" y="42"/>
                  </a:cubicBezTo>
                  <a:cubicBezTo>
                    <a:pt x="3108" y="42"/>
                    <a:pt x="3273" y="83"/>
                    <a:pt x="3439" y="166"/>
                  </a:cubicBezTo>
                  <a:cubicBezTo>
                    <a:pt x="3273" y="207"/>
                    <a:pt x="3108" y="207"/>
                    <a:pt x="2942" y="207"/>
                  </a:cubicBezTo>
                  <a:lnTo>
                    <a:pt x="2196" y="207"/>
                  </a:lnTo>
                  <a:cubicBezTo>
                    <a:pt x="1657" y="248"/>
                    <a:pt x="1118" y="248"/>
                    <a:pt x="621" y="290"/>
                  </a:cubicBezTo>
                  <a:lnTo>
                    <a:pt x="124" y="290"/>
                  </a:lnTo>
                  <a:lnTo>
                    <a:pt x="0" y="290"/>
                  </a:lnTo>
                  <a:cubicBezTo>
                    <a:pt x="0" y="291"/>
                    <a:pt x="42" y="248"/>
                    <a:pt x="83" y="24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4" name="Google Shape;594;p11"/>
            <p:cNvSpPr/>
            <p:nvPr/>
          </p:nvSpPr>
          <p:spPr>
            <a:xfrm flipH="1">
              <a:off x="563395" y="2468120"/>
              <a:ext cx="946534" cy="2099241"/>
            </a:xfrm>
            <a:custGeom>
              <a:avLst/>
              <a:gdLst/>
              <a:ahLst/>
              <a:cxnLst/>
              <a:rect l="l" t="t" r="r" b="b"/>
              <a:pathLst>
                <a:path w="24704" h="54789" extrusionOk="0">
                  <a:moveTo>
                    <a:pt x="460" y="53794"/>
                  </a:moveTo>
                  <a:lnTo>
                    <a:pt x="460" y="53794"/>
                  </a:lnTo>
                  <a:cubicBezTo>
                    <a:pt x="585" y="53504"/>
                    <a:pt x="750" y="53254"/>
                    <a:pt x="873" y="52963"/>
                  </a:cubicBezTo>
                  <a:cubicBezTo>
                    <a:pt x="2075" y="50477"/>
                    <a:pt x="3194" y="47950"/>
                    <a:pt x="4314" y="45463"/>
                  </a:cubicBezTo>
                  <a:cubicBezTo>
                    <a:pt x="4396" y="45339"/>
                    <a:pt x="4437" y="45216"/>
                    <a:pt x="4480" y="45091"/>
                  </a:cubicBezTo>
                  <a:cubicBezTo>
                    <a:pt x="4645" y="44718"/>
                    <a:pt x="4810" y="44347"/>
                    <a:pt x="4977" y="44014"/>
                  </a:cubicBezTo>
                  <a:cubicBezTo>
                    <a:pt x="6468" y="40781"/>
                    <a:pt x="7917" y="37549"/>
                    <a:pt x="9328" y="34316"/>
                  </a:cubicBezTo>
                  <a:cubicBezTo>
                    <a:pt x="10280" y="32203"/>
                    <a:pt x="11193" y="30048"/>
                    <a:pt x="12146" y="27934"/>
                  </a:cubicBezTo>
                  <a:cubicBezTo>
                    <a:pt x="12518" y="27022"/>
                    <a:pt x="12892" y="26153"/>
                    <a:pt x="13264" y="25282"/>
                  </a:cubicBezTo>
                  <a:cubicBezTo>
                    <a:pt x="13305" y="25157"/>
                    <a:pt x="13347" y="25075"/>
                    <a:pt x="13388" y="24992"/>
                  </a:cubicBezTo>
                  <a:cubicBezTo>
                    <a:pt x="13720" y="25198"/>
                    <a:pt x="14134" y="25364"/>
                    <a:pt x="14507" y="25407"/>
                  </a:cubicBezTo>
                  <a:cubicBezTo>
                    <a:pt x="14010" y="26691"/>
                    <a:pt x="13470" y="27936"/>
                    <a:pt x="12932" y="29178"/>
                  </a:cubicBezTo>
                  <a:cubicBezTo>
                    <a:pt x="12891" y="29261"/>
                    <a:pt x="12849" y="29343"/>
                    <a:pt x="12808" y="29467"/>
                  </a:cubicBezTo>
                  <a:cubicBezTo>
                    <a:pt x="12767" y="29634"/>
                    <a:pt x="12683" y="29799"/>
                    <a:pt x="12600" y="30006"/>
                  </a:cubicBezTo>
                  <a:cubicBezTo>
                    <a:pt x="12393" y="30505"/>
                    <a:pt x="12145" y="31042"/>
                    <a:pt x="11936" y="31582"/>
                  </a:cubicBezTo>
                  <a:cubicBezTo>
                    <a:pt x="11771" y="31955"/>
                    <a:pt x="11648" y="32329"/>
                    <a:pt x="11482" y="32701"/>
                  </a:cubicBezTo>
                  <a:cubicBezTo>
                    <a:pt x="10031" y="36099"/>
                    <a:pt x="8622" y="39538"/>
                    <a:pt x="7172" y="42937"/>
                  </a:cubicBezTo>
                  <a:cubicBezTo>
                    <a:pt x="6592" y="44388"/>
                    <a:pt x="5970" y="45796"/>
                    <a:pt x="5390" y="47248"/>
                  </a:cubicBezTo>
                  <a:cubicBezTo>
                    <a:pt x="5183" y="47704"/>
                    <a:pt x="5018" y="48159"/>
                    <a:pt x="4810" y="48613"/>
                  </a:cubicBezTo>
                  <a:cubicBezTo>
                    <a:pt x="4189" y="50190"/>
                    <a:pt x="3525" y="51721"/>
                    <a:pt x="2946" y="53255"/>
                  </a:cubicBezTo>
                  <a:cubicBezTo>
                    <a:pt x="2780" y="53670"/>
                    <a:pt x="2655" y="54126"/>
                    <a:pt x="2489" y="54541"/>
                  </a:cubicBezTo>
                  <a:lnTo>
                    <a:pt x="2489" y="54706"/>
                  </a:lnTo>
                  <a:lnTo>
                    <a:pt x="2489" y="54788"/>
                  </a:lnTo>
                  <a:cubicBezTo>
                    <a:pt x="2116" y="54706"/>
                    <a:pt x="1743" y="54623"/>
                    <a:pt x="1369" y="54623"/>
                  </a:cubicBezTo>
                  <a:lnTo>
                    <a:pt x="1287" y="54623"/>
                  </a:lnTo>
                  <a:lnTo>
                    <a:pt x="1037" y="54623"/>
                  </a:lnTo>
                  <a:cubicBezTo>
                    <a:pt x="955" y="54623"/>
                    <a:pt x="831" y="54623"/>
                    <a:pt x="706" y="54664"/>
                  </a:cubicBezTo>
                  <a:lnTo>
                    <a:pt x="499" y="54664"/>
                  </a:lnTo>
                  <a:cubicBezTo>
                    <a:pt x="334" y="54664"/>
                    <a:pt x="166" y="54706"/>
                    <a:pt x="1" y="54706"/>
                  </a:cubicBezTo>
                  <a:cubicBezTo>
                    <a:pt x="170" y="54414"/>
                    <a:pt x="336" y="54083"/>
                    <a:pt x="460" y="53794"/>
                  </a:cubicBezTo>
                  <a:close/>
                  <a:moveTo>
                    <a:pt x="20268" y="8247"/>
                  </a:moveTo>
                  <a:lnTo>
                    <a:pt x="20268" y="8247"/>
                  </a:lnTo>
                  <a:cubicBezTo>
                    <a:pt x="20642" y="7294"/>
                    <a:pt x="21055" y="6298"/>
                    <a:pt x="21429" y="5304"/>
                  </a:cubicBezTo>
                  <a:cubicBezTo>
                    <a:pt x="21553" y="4973"/>
                    <a:pt x="21677" y="4683"/>
                    <a:pt x="21761" y="4393"/>
                  </a:cubicBezTo>
                  <a:cubicBezTo>
                    <a:pt x="22011" y="3814"/>
                    <a:pt x="22217" y="3233"/>
                    <a:pt x="22424" y="2653"/>
                  </a:cubicBezTo>
                  <a:cubicBezTo>
                    <a:pt x="22548" y="2282"/>
                    <a:pt x="22713" y="1947"/>
                    <a:pt x="22839" y="1574"/>
                  </a:cubicBezTo>
                  <a:cubicBezTo>
                    <a:pt x="22880" y="1491"/>
                    <a:pt x="22921" y="1368"/>
                    <a:pt x="22963" y="1285"/>
                  </a:cubicBezTo>
                  <a:cubicBezTo>
                    <a:pt x="23045" y="954"/>
                    <a:pt x="23170" y="621"/>
                    <a:pt x="23295" y="331"/>
                  </a:cubicBezTo>
                  <a:cubicBezTo>
                    <a:pt x="23336" y="248"/>
                    <a:pt x="23377" y="207"/>
                    <a:pt x="23460" y="166"/>
                  </a:cubicBezTo>
                  <a:cubicBezTo>
                    <a:pt x="23627" y="42"/>
                    <a:pt x="23834" y="0"/>
                    <a:pt x="24041" y="42"/>
                  </a:cubicBezTo>
                  <a:cubicBezTo>
                    <a:pt x="24538" y="125"/>
                    <a:pt x="24704" y="538"/>
                    <a:pt x="24621" y="995"/>
                  </a:cubicBezTo>
                  <a:cubicBezTo>
                    <a:pt x="24579" y="1286"/>
                    <a:pt x="24579" y="1576"/>
                    <a:pt x="24497" y="1865"/>
                  </a:cubicBezTo>
                  <a:cubicBezTo>
                    <a:pt x="24414" y="2154"/>
                    <a:pt x="24331" y="2446"/>
                    <a:pt x="24247" y="2737"/>
                  </a:cubicBezTo>
                  <a:cubicBezTo>
                    <a:pt x="24206" y="2778"/>
                    <a:pt x="24206" y="2860"/>
                    <a:pt x="24165" y="2902"/>
                  </a:cubicBezTo>
                  <a:cubicBezTo>
                    <a:pt x="23917" y="3439"/>
                    <a:pt x="23667" y="3936"/>
                    <a:pt x="23460" y="4477"/>
                  </a:cubicBezTo>
                  <a:cubicBezTo>
                    <a:pt x="23295" y="4808"/>
                    <a:pt x="23171" y="5099"/>
                    <a:pt x="23005" y="5431"/>
                  </a:cubicBezTo>
                  <a:cubicBezTo>
                    <a:pt x="22549" y="6507"/>
                    <a:pt x="22093" y="7545"/>
                    <a:pt x="21637" y="8623"/>
                  </a:cubicBezTo>
                  <a:cubicBezTo>
                    <a:pt x="21513" y="8911"/>
                    <a:pt x="21389" y="9161"/>
                    <a:pt x="21306" y="9451"/>
                  </a:cubicBezTo>
                  <a:cubicBezTo>
                    <a:pt x="20892" y="10363"/>
                    <a:pt x="20519" y="11275"/>
                    <a:pt x="20146" y="12144"/>
                  </a:cubicBezTo>
                  <a:cubicBezTo>
                    <a:pt x="19940" y="12642"/>
                    <a:pt x="19731" y="13138"/>
                    <a:pt x="19524" y="13596"/>
                  </a:cubicBezTo>
                  <a:cubicBezTo>
                    <a:pt x="19483" y="13596"/>
                    <a:pt x="19441" y="13555"/>
                    <a:pt x="19400" y="13555"/>
                  </a:cubicBezTo>
                  <a:cubicBezTo>
                    <a:pt x="19028" y="13388"/>
                    <a:pt x="18613" y="13347"/>
                    <a:pt x="18240" y="13347"/>
                  </a:cubicBezTo>
                  <a:cubicBezTo>
                    <a:pt x="18322" y="13099"/>
                    <a:pt x="18447" y="12809"/>
                    <a:pt x="18529" y="12559"/>
                  </a:cubicBezTo>
                  <a:cubicBezTo>
                    <a:pt x="19027" y="11399"/>
                    <a:pt x="19481" y="10198"/>
                    <a:pt x="19937" y="9036"/>
                  </a:cubicBezTo>
                  <a:cubicBezTo>
                    <a:pt x="20062" y="8787"/>
                    <a:pt x="20145" y="8537"/>
                    <a:pt x="20268" y="824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5" name="Google Shape;595;p11"/>
            <p:cNvSpPr/>
            <p:nvPr/>
          </p:nvSpPr>
          <p:spPr>
            <a:xfrm flipH="1">
              <a:off x="984208" y="3071581"/>
              <a:ext cx="160425" cy="265293"/>
            </a:xfrm>
            <a:custGeom>
              <a:avLst/>
              <a:gdLst/>
              <a:ahLst/>
              <a:cxnLst/>
              <a:rect l="l" t="t" r="r" b="b"/>
              <a:pathLst>
                <a:path w="4187" h="6924" extrusionOk="0">
                  <a:moveTo>
                    <a:pt x="1950" y="6795"/>
                  </a:moveTo>
                  <a:lnTo>
                    <a:pt x="1950" y="6795"/>
                  </a:lnTo>
                  <a:cubicBezTo>
                    <a:pt x="1369" y="6505"/>
                    <a:pt x="914" y="6132"/>
                    <a:pt x="622" y="5594"/>
                  </a:cubicBezTo>
                  <a:cubicBezTo>
                    <a:pt x="0" y="4474"/>
                    <a:pt x="209" y="3106"/>
                    <a:pt x="622" y="1947"/>
                  </a:cubicBezTo>
                  <a:cubicBezTo>
                    <a:pt x="746" y="1575"/>
                    <a:pt x="913" y="1243"/>
                    <a:pt x="1078" y="870"/>
                  </a:cubicBezTo>
                  <a:cubicBezTo>
                    <a:pt x="1203" y="582"/>
                    <a:pt x="1327" y="289"/>
                    <a:pt x="1450" y="0"/>
                  </a:cubicBezTo>
                  <a:cubicBezTo>
                    <a:pt x="1783" y="289"/>
                    <a:pt x="2114" y="497"/>
                    <a:pt x="2487" y="705"/>
                  </a:cubicBezTo>
                  <a:cubicBezTo>
                    <a:pt x="2983" y="1036"/>
                    <a:pt x="3605" y="1325"/>
                    <a:pt x="4186" y="1410"/>
                  </a:cubicBezTo>
                  <a:cubicBezTo>
                    <a:pt x="4104" y="1782"/>
                    <a:pt x="4021" y="2157"/>
                    <a:pt x="3936" y="2529"/>
                  </a:cubicBezTo>
                  <a:cubicBezTo>
                    <a:pt x="3813" y="2529"/>
                    <a:pt x="3689" y="2572"/>
                    <a:pt x="3565" y="2695"/>
                  </a:cubicBezTo>
                  <a:cubicBezTo>
                    <a:pt x="2528" y="3773"/>
                    <a:pt x="1948" y="5431"/>
                    <a:pt x="2280" y="6923"/>
                  </a:cubicBezTo>
                  <a:cubicBezTo>
                    <a:pt x="2156" y="6879"/>
                    <a:pt x="2032" y="6838"/>
                    <a:pt x="1950" y="6795"/>
                  </a:cubicBezTo>
                  <a:close/>
                </a:path>
              </a:pathLst>
            </a:custGeom>
            <a:solidFill>
              <a:srgbClr val="FAC2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6" name="Google Shape;596;p11"/>
            <p:cNvSpPr/>
            <p:nvPr/>
          </p:nvSpPr>
          <p:spPr>
            <a:xfrm flipH="1">
              <a:off x="715850" y="2682493"/>
              <a:ext cx="61955" cy="85826"/>
            </a:xfrm>
            <a:custGeom>
              <a:avLst/>
              <a:gdLst/>
              <a:ahLst/>
              <a:cxnLst/>
              <a:rect l="l" t="t" r="r" b="b"/>
              <a:pathLst>
                <a:path w="1617" h="2240" extrusionOk="0">
                  <a:moveTo>
                    <a:pt x="995" y="664"/>
                  </a:moveTo>
                  <a:lnTo>
                    <a:pt x="995" y="664"/>
                  </a:lnTo>
                  <a:cubicBezTo>
                    <a:pt x="1202" y="498"/>
                    <a:pt x="1451" y="292"/>
                    <a:pt x="1616" y="1"/>
                  </a:cubicBezTo>
                  <a:cubicBezTo>
                    <a:pt x="1284" y="747"/>
                    <a:pt x="995" y="1494"/>
                    <a:pt x="704" y="2240"/>
                  </a:cubicBezTo>
                  <a:cubicBezTo>
                    <a:pt x="496" y="2032"/>
                    <a:pt x="372" y="1825"/>
                    <a:pt x="248" y="1576"/>
                  </a:cubicBezTo>
                  <a:cubicBezTo>
                    <a:pt x="124" y="1409"/>
                    <a:pt x="82" y="1243"/>
                    <a:pt x="0" y="1037"/>
                  </a:cubicBezTo>
                  <a:cubicBezTo>
                    <a:pt x="332" y="994"/>
                    <a:pt x="706" y="871"/>
                    <a:pt x="995" y="664"/>
                  </a:cubicBezTo>
                  <a:close/>
                </a:path>
              </a:pathLst>
            </a:custGeom>
            <a:solidFill>
              <a:srgbClr val="D888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7" name="Google Shape;597;p11"/>
            <p:cNvSpPr/>
            <p:nvPr/>
          </p:nvSpPr>
          <p:spPr>
            <a:xfrm flipH="1">
              <a:off x="218981" y="2139454"/>
              <a:ext cx="698597" cy="498478"/>
            </a:xfrm>
            <a:custGeom>
              <a:avLst/>
              <a:gdLst/>
              <a:ahLst/>
              <a:cxnLst/>
              <a:rect l="l" t="t" r="r" b="b"/>
              <a:pathLst>
                <a:path w="18233" h="13010" extrusionOk="0">
                  <a:moveTo>
                    <a:pt x="3524" y="11977"/>
                  </a:moveTo>
                  <a:lnTo>
                    <a:pt x="3524" y="11977"/>
                  </a:lnTo>
                  <a:cubicBezTo>
                    <a:pt x="2820" y="11605"/>
                    <a:pt x="2198" y="11149"/>
                    <a:pt x="1618" y="10610"/>
                  </a:cubicBezTo>
                  <a:cubicBezTo>
                    <a:pt x="1037" y="10071"/>
                    <a:pt x="582" y="9450"/>
                    <a:pt x="416" y="8663"/>
                  </a:cubicBezTo>
                  <a:cubicBezTo>
                    <a:pt x="166" y="7708"/>
                    <a:pt x="498" y="6674"/>
                    <a:pt x="457" y="5678"/>
                  </a:cubicBezTo>
                  <a:cubicBezTo>
                    <a:pt x="416" y="5059"/>
                    <a:pt x="333" y="4435"/>
                    <a:pt x="1" y="3897"/>
                  </a:cubicBezTo>
                  <a:cubicBezTo>
                    <a:pt x="416" y="3938"/>
                    <a:pt x="830" y="3938"/>
                    <a:pt x="1286" y="3938"/>
                  </a:cubicBezTo>
                  <a:cubicBezTo>
                    <a:pt x="2487" y="3856"/>
                    <a:pt x="3648" y="3566"/>
                    <a:pt x="4807" y="3192"/>
                  </a:cubicBezTo>
                  <a:cubicBezTo>
                    <a:pt x="5844" y="2819"/>
                    <a:pt x="6880" y="2363"/>
                    <a:pt x="7749" y="1660"/>
                  </a:cubicBezTo>
                  <a:cubicBezTo>
                    <a:pt x="8330" y="1202"/>
                    <a:pt x="8867" y="664"/>
                    <a:pt x="9199" y="1"/>
                  </a:cubicBezTo>
                  <a:lnTo>
                    <a:pt x="9199" y="43"/>
                  </a:lnTo>
                  <a:cubicBezTo>
                    <a:pt x="9282" y="458"/>
                    <a:pt x="9448" y="830"/>
                    <a:pt x="9697" y="1160"/>
                  </a:cubicBezTo>
                  <a:cubicBezTo>
                    <a:pt x="9945" y="1491"/>
                    <a:pt x="10235" y="1782"/>
                    <a:pt x="10567" y="1991"/>
                  </a:cubicBezTo>
                  <a:cubicBezTo>
                    <a:pt x="10732" y="2156"/>
                    <a:pt x="11022" y="2404"/>
                    <a:pt x="11312" y="2487"/>
                  </a:cubicBezTo>
                  <a:cubicBezTo>
                    <a:pt x="11643" y="2734"/>
                    <a:pt x="12016" y="2901"/>
                    <a:pt x="12390" y="3108"/>
                  </a:cubicBezTo>
                  <a:cubicBezTo>
                    <a:pt x="12846" y="3356"/>
                    <a:pt x="13300" y="3606"/>
                    <a:pt x="13509" y="4102"/>
                  </a:cubicBezTo>
                  <a:cubicBezTo>
                    <a:pt x="13635" y="4349"/>
                    <a:pt x="13676" y="4598"/>
                    <a:pt x="13676" y="4848"/>
                  </a:cubicBezTo>
                  <a:lnTo>
                    <a:pt x="13676" y="5304"/>
                  </a:lnTo>
                  <a:cubicBezTo>
                    <a:pt x="13635" y="5386"/>
                    <a:pt x="13635" y="5427"/>
                    <a:pt x="13635" y="5510"/>
                  </a:cubicBezTo>
                  <a:cubicBezTo>
                    <a:pt x="13635" y="5551"/>
                    <a:pt x="13676" y="5593"/>
                    <a:pt x="13676" y="5635"/>
                  </a:cubicBezTo>
                  <a:cubicBezTo>
                    <a:pt x="13676" y="5635"/>
                    <a:pt x="13718" y="5758"/>
                    <a:pt x="13718" y="5676"/>
                  </a:cubicBezTo>
                  <a:cubicBezTo>
                    <a:pt x="13718" y="5758"/>
                    <a:pt x="13759" y="5800"/>
                    <a:pt x="13800" y="5841"/>
                  </a:cubicBezTo>
                  <a:cubicBezTo>
                    <a:pt x="13759" y="5923"/>
                    <a:pt x="13759" y="5966"/>
                    <a:pt x="13800" y="6048"/>
                  </a:cubicBezTo>
                  <a:cubicBezTo>
                    <a:pt x="13800" y="6172"/>
                    <a:pt x="13924" y="6296"/>
                    <a:pt x="14047" y="6213"/>
                  </a:cubicBezTo>
                  <a:cubicBezTo>
                    <a:pt x="14297" y="6007"/>
                    <a:pt x="14463" y="5717"/>
                    <a:pt x="14711" y="5469"/>
                  </a:cubicBezTo>
                  <a:cubicBezTo>
                    <a:pt x="14918" y="5221"/>
                    <a:pt x="15209" y="4973"/>
                    <a:pt x="15498" y="4806"/>
                  </a:cubicBezTo>
                  <a:cubicBezTo>
                    <a:pt x="15789" y="4639"/>
                    <a:pt x="16079" y="4557"/>
                    <a:pt x="16367" y="4515"/>
                  </a:cubicBezTo>
                  <a:cubicBezTo>
                    <a:pt x="16699" y="4433"/>
                    <a:pt x="17072" y="4473"/>
                    <a:pt x="17404" y="4639"/>
                  </a:cubicBezTo>
                  <a:lnTo>
                    <a:pt x="17404" y="4680"/>
                  </a:lnTo>
                  <a:cubicBezTo>
                    <a:pt x="17900" y="4930"/>
                    <a:pt x="18232" y="5467"/>
                    <a:pt x="18150" y="6048"/>
                  </a:cubicBezTo>
                  <a:cubicBezTo>
                    <a:pt x="18109" y="6172"/>
                    <a:pt x="18067" y="6256"/>
                    <a:pt x="18026" y="6380"/>
                  </a:cubicBezTo>
                  <a:cubicBezTo>
                    <a:pt x="17901" y="6669"/>
                    <a:pt x="17654" y="6960"/>
                    <a:pt x="17405" y="7166"/>
                  </a:cubicBezTo>
                  <a:lnTo>
                    <a:pt x="17405" y="7166"/>
                  </a:lnTo>
                  <a:cubicBezTo>
                    <a:pt x="17239" y="7334"/>
                    <a:pt x="17073" y="7457"/>
                    <a:pt x="16908" y="7539"/>
                  </a:cubicBezTo>
                  <a:cubicBezTo>
                    <a:pt x="16576" y="7788"/>
                    <a:pt x="16204" y="7956"/>
                    <a:pt x="15830" y="8078"/>
                  </a:cubicBezTo>
                  <a:cubicBezTo>
                    <a:pt x="15498" y="8202"/>
                    <a:pt x="15167" y="8243"/>
                    <a:pt x="14836" y="8367"/>
                  </a:cubicBezTo>
                  <a:cubicBezTo>
                    <a:pt x="14793" y="8367"/>
                    <a:pt x="14711" y="8367"/>
                    <a:pt x="14628" y="8450"/>
                  </a:cubicBezTo>
                  <a:lnTo>
                    <a:pt x="14628" y="8450"/>
                  </a:lnTo>
                  <a:cubicBezTo>
                    <a:pt x="14587" y="8450"/>
                    <a:pt x="14587" y="8450"/>
                    <a:pt x="14587" y="8492"/>
                  </a:cubicBezTo>
                  <a:cubicBezTo>
                    <a:pt x="14463" y="8533"/>
                    <a:pt x="14422" y="8615"/>
                    <a:pt x="14422" y="8739"/>
                  </a:cubicBezTo>
                  <a:cubicBezTo>
                    <a:pt x="14256" y="8905"/>
                    <a:pt x="14131" y="9154"/>
                    <a:pt x="14006" y="9361"/>
                  </a:cubicBezTo>
                  <a:cubicBezTo>
                    <a:pt x="13841" y="9652"/>
                    <a:pt x="13676" y="9943"/>
                    <a:pt x="13468" y="10191"/>
                  </a:cubicBezTo>
                  <a:cubicBezTo>
                    <a:pt x="13054" y="10730"/>
                    <a:pt x="12516" y="11227"/>
                    <a:pt x="11975" y="11642"/>
                  </a:cubicBezTo>
                  <a:cubicBezTo>
                    <a:pt x="10938" y="12389"/>
                    <a:pt x="9780" y="12844"/>
                    <a:pt x="8535" y="13009"/>
                  </a:cubicBezTo>
                  <a:cubicBezTo>
                    <a:pt x="8617" y="12761"/>
                    <a:pt x="8742" y="12470"/>
                    <a:pt x="8824" y="12221"/>
                  </a:cubicBezTo>
                  <a:lnTo>
                    <a:pt x="8824" y="12221"/>
                  </a:lnTo>
                  <a:cubicBezTo>
                    <a:pt x="8866" y="12179"/>
                    <a:pt x="8866" y="12138"/>
                    <a:pt x="8908" y="12097"/>
                  </a:cubicBezTo>
                  <a:cubicBezTo>
                    <a:pt x="9074" y="11725"/>
                    <a:pt x="9239" y="11394"/>
                    <a:pt x="9364" y="11020"/>
                  </a:cubicBezTo>
                  <a:cubicBezTo>
                    <a:pt x="9448" y="10855"/>
                    <a:pt x="9530" y="10688"/>
                    <a:pt x="9614" y="10523"/>
                  </a:cubicBezTo>
                  <a:cubicBezTo>
                    <a:pt x="9696" y="10317"/>
                    <a:pt x="9821" y="10151"/>
                    <a:pt x="9862" y="9944"/>
                  </a:cubicBezTo>
                  <a:cubicBezTo>
                    <a:pt x="9986" y="9613"/>
                    <a:pt x="9986" y="9197"/>
                    <a:pt x="9904" y="8866"/>
                  </a:cubicBezTo>
                  <a:cubicBezTo>
                    <a:pt x="9696" y="8203"/>
                    <a:pt x="8991" y="7706"/>
                    <a:pt x="8328" y="7956"/>
                  </a:cubicBezTo>
                  <a:cubicBezTo>
                    <a:pt x="7996" y="8079"/>
                    <a:pt x="7830" y="8286"/>
                    <a:pt x="7624" y="8535"/>
                  </a:cubicBezTo>
                  <a:cubicBezTo>
                    <a:pt x="7541" y="8659"/>
                    <a:pt x="7500" y="8784"/>
                    <a:pt x="7459" y="8908"/>
                  </a:cubicBezTo>
                  <a:cubicBezTo>
                    <a:pt x="7418" y="8990"/>
                    <a:pt x="7418" y="9073"/>
                    <a:pt x="7418" y="9156"/>
                  </a:cubicBezTo>
                  <a:cubicBezTo>
                    <a:pt x="7209" y="9571"/>
                    <a:pt x="7043" y="9986"/>
                    <a:pt x="6837" y="10399"/>
                  </a:cubicBezTo>
                  <a:cubicBezTo>
                    <a:pt x="6631" y="10523"/>
                    <a:pt x="6381" y="10605"/>
                    <a:pt x="6132" y="10605"/>
                  </a:cubicBezTo>
                  <a:cubicBezTo>
                    <a:pt x="5844" y="10605"/>
                    <a:pt x="5511" y="10482"/>
                    <a:pt x="5263" y="10317"/>
                  </a:cubicBezTo>
                  <a:cubicBezTo>
                    <a:pt x="4973" y="10149"/>
                    <a:pt x="4807" y="9944"/>
                    <a:pt x="4558" y="9695"/>
                  </a:cubicBezTo>
                  <a:cubicBezTo>
                    <a:pt x="4476" y="9612"/>
                    <a:pt x="4270" y="9695"/>
                    <a:pt x="4311" y="9818"/>
                  </a:cubicBezTo>
                  <a:cubicBezTo>
                    <a:pt x="4393" y="10647"/>
                    <a:pt x="5304" y="11229"/>
                    <a:pt x="6092" y="11311"/>
                  </a:cubicBezTo>
                  <a:lnTo>
                    <a:pt x="6466" y="11311"/>
                  </a:lnTo>
                  <a:cubicBezTo>
                    <a:pt x="6258" y="11807"/>
                    <a:pt x="6010" y="12347"/>
                    <a:pt x="5804" y="12844"/>
                  </a:cubicBezTo>
                  <a:cubicBezTo>
                    <a:pt x="5017" y="12681"/>
                    <a:pt x="4229" y="12392"/>
                    <a:pt x="3524" y="11977"/>
                  </a:cubicBezTo>
                  <a:close/>
                </a:path>
              </a:pathLst>
            </a:custGeom>
            <a:solidFill>
              <a:srgbClr val="FAC2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8" name="Google Shape;598;p11"/>
            <p:cNvSpPr/>
            <p:nvPr/>
          </p:nvSpPr>
          <p:spPr>
            <a:xfrm flipH="1">
              <a:off x="925471" y="2276047"/>
              <a:ext cx="71496" cy="106477"/>
            </a:xfrm>
            <a:custGeom>
              <a:avLst/>
              <a:gdLst/>
              <a:ahLst/>
              <a:cxnLst/>
              <a:rect l="l" t="t" r="r" b="b"/>
              <a:pathLst>
                <a:path w="1866" h="2779" extrusionOk="0">
                  <a:moveTo>
                    <a:pt x="1245" y="2609"/>
                  </a:moveTo>
                  <a:lnTo>
                    <a:pt x="1245" y="2609"/>
                  </a:lnTo>
                  <a:cubicBezTo>
                    <a:pt x="1120" y="2568"/>
                    <a:pt x="955" y="2486"/>
                    <a:pt x="788" y="2403"/>
                  </a:cubicBezTo>
                  <a:cubicBezTo>
                    <a:pt x="499" y="2237"/>
                    <a:pt x="250" y="1988"/>
                    <a:pt x="126" y="1657"/>
                  </a:cubicBezTo>
                  <a:cubicBezTo>
                    <a:pt x="0" y="1368"/>
                    <a:pt x="0" y="1077"/>
                    <a:pt x="82" y="744"/>
                  </a:cubicBezTo>
                  <a:cubicBezTo>
                    <a:pt x="126" y="621"/>
                    <a:pt x="167" y="456"/>
                    <a:pt x="250" y="332"/>
                  </a:cubicBezTo>
                  <a:cubicBezTo>
                    <a:pt x="291" y="248"/>
                    <a:pt x="373" y="207"/>
                    <a:pt x="415" y="125"/>
                  </a:cubicBezTo>
                  <a:cubicBezTo>
                    <a:pt x="457" y="82"/>
                    <a:pt x="457" y="42"/>
                    <a:pt x="498" y="1"/>
                  </a:cubicBezTo>
                  <a:cubicBezTo>
                    <a:pt x="872" y="125"/>
                    <a:pt x="1244" y="207"/>
                    <a:pt x="1616" y="291"/>
                  </a:cubicBezTo>
                  <a:cubicBezTo>
                    <a:pt x="1659" y="373"/>
                    <a:pt x="1700" y="456"/>
                    <a:pt x="1741" y="580"/>
                  </a:cubicBezTo>
                  <a:cubicBezTo>
                    <a:pt x="1574" y="498"/>
                    <a:pt x="1450" y="498"/>
                    <a:pt x="1326" y="457"/>
                  </a:cubicBezTo>
                  <a:cubicBezTo>
                    <a:pt x="1037" y="457"/>
                    <a:pt x="746" y="539"/>
                    <a:pt x="498" y="746"/>
                  </a:cubicBezTo>
                  <a:cubicBezTo>
                    <a:pt x="373" y="870"/>
                    <a:pt x="539" y="1120"/>
                    <a:pt x="746" y="994"/>
                  </a:cubicBezTo>
                  <a:cubicBezTo>
                    <a:pt x="913" y="911"/>
                    <a:pt x="1119" y="870"/>
                    <a:pt x="1285" y="911"/>
                  </a:cubicBezTo>
                  <a:cubicBezTo>
                    <a:pt x="1491" y="954"/>
                    <a:pt x="1616" y="1120"/>
                    <a:pt x="1824" y="1161"/>
                  </a:cubicBezTo>
                  <a:lnTo>
                    <a:pt x="1824" y="1161"/>
                  </a:lnTo>
                  <a:cubicBezTo>
                    <a:pt x="1865" y="1700"/>
                    <a:pt x="1782" y="2237"/>
                    <a:pt x="1700" y="2778"/>
                  </a:cubicBezTo>
                  <a:cubicBezTo>
                    <a:pt x="1575" y="2694"/>
                    <a:pt x="1410" y="2694"/>
                    <a:pt x="1245" y="2609"/>
                  </a:cubicBezTo>
                  <a:close/>
                </a:path>
              </a:pathLst>
            </a:custGeom>
            <a:solidFill>
              <a:srgbClr val="FAC2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9" name="Google Shape;599;p11"/>
            <p:cNvSpPr/>
            <p:nvPr/>
          </p:nvSpPr>
          <p:spPr>
            <a:xfrm flipH="1">
              <a:off x="242621" y="1848911"/>
              <a:ext cx="797144" cy="433381"/>
            </a:xfrm>
            <a:custGeom>
              <a:avLst/>
              <a:gdLst/>
              <a:ahLst/>
              <a:cxnLst/>
              <a:rect l="l" t="t" r="r" b="b"/>
              <a:pathLst>
                <a:path w="20805" h="11311" extrusionOk="0">
                  <a:moveTo>
                    <a:pt x="2610" y="4890"/>
                  </a:moveTo>
                  <a:lnTo>
                    <a:pt x="2610" y="4890"/>
                  </a:lnTo>
                  <a:cubicBezTo>
                    <a:pt x="3273" y="4020"/>
                    <a:pt x="3729" y="2983"/>
                    <a:pt x="4517" y="2196"/>
                  </a:cubicBezTo>
                  <a:cubicBezTo>
                    <a:pt x="6009" y="704"/>
                    <a:pt x="8288" y="41"/>
                    <a:pt x="10359" y="0"/>
                  </a:cubicBezTo>
                  <a:cubicBezTo>
                    <a:pt x="10899" y="0"/>
                    <a:pt x="11438" y="0"/>
                    <a:pt x="11933" y="82"/>
                  </a:cubicBezTo>
                  <a:cubicBezTo>
                    <a:pt x="12431" y="165"/>
                    <a:pt x="12970" y="207"/>
                    <a:pt x="13467" y="331"/>
                  </a:cubicBezTo>
                  <a:cubicBezTo>
                    <a:pt x="14338" y="497"/>
                    <a:pt x="15125" y="787"/>
                    <a:pt x="15915" y="1200"/>
                  </a:cubicBezTo>
                  <a:cubicBezTo>
                    <a:pt x="17116" y="1905"/>
                    <a:pt x="18110" y="2857"/>
                    <a:pt x="18939" y="3976"/>
                  </a:cubicBezTo>
                  <a:cubicBezTo>
                    <a:pt x="19146" y="4308"/>
                    <a:pt x="19353" y="4641"/>
                    <a:pt x="19520" y="4972"/>
                  </a:cubicBezTo>
                  <a:lnTo>
                    <a:pt x="19767" y="5468"/>
                  </a:lnTo>
                  <a:cubicBezTo>
                    <a:pt x="20141" y="6215"/>
                    <a:pt x="20389" y="6960"/>
                    <a:pt x="20557" y="7789"/>
                  </a:cubicBezTo>
                  <a:cubicBezTo>
                    <a:pt x="20804" y="8948"/>
                    <a:pt x="20804" y="10108"/>
                    <a:pt x="20680" y="11311"/>
                  </a:cubicBezTo>
                  <a:cubicBezTo>
                    <a:pt x="20557" y="11270"/>
                    <a:pt x="20431" y="11229"/>
                    <a:pt x="20307" y="11229"/>
                  </a:cubicBezTo>
                  <a:cubicBezTo>
                    <a:pt x="20224" y="11188"/>
                    <a:pt x="20100" y="11188"/>
                    <a:pt x="20017" y="11188"/>
                  </a:cubicBezTo>
                  <a:cubicBezTo>
                    <a:pt x="20017" y="10689"/>
                    <a:pt x="19976" y="10192"/>
                    <a:pt x="19893" y="9695"/>
                  </a:cubicBezTo>
                  <a:cubicBezTo>
                    <a:pt x="19726" y="8451"/>
                    <a:pt x="19395" y="7290"/>
                    <a:pt x="18856" y="6172"/>
                  </a:cubicBezTo>
                  <a:cubicBezTo>
                    <a:pt x="17861" y="4099"/>
                    <a:pt x="16246" y="2358"/>
                    <a:pt x="14091" y="1445"/>
                  </a:cubicBezTo>
                  <a:cubicBezTo>
                    <a:pt x="12308" y="700"/>
                    <a:pt x="10278" y="576"/>
                    <a:pt x="8456" y="1280"/>
                  </a:cubicBezTo>
                  <a:cubicBezTo>
                    <a:pt x="7585" y="1613"/>
                    <a:pt x="6714" y="2151"/>
                    <a:pt x="6051" y="2813"/>
                  </a:cubicBezTo>
                  <a:cubicBezTo>
                    <a:pt x="5348" y="3519"/>
                    <a:pt x="4849" y="4430"/>
                    <a:pt x="4186" y="5177"/>
                  </a:cubicBezTo>
                  <a:cubicBezTo>
                    <a:pt x="3565" y="5964"/>
                    <a:pt x="2694" y="6502"/>
                    <a:pt x="1700" y="6627"/>
                  </a:cubicBezTo>
                  <a:cubicBezTo>
                    <a:pt x="1203" y="6709"/>
                    <a:pt x="706" y="6668"/>
                    <a:pt x="249" y="6543"/>
                  </a:cubicBezTo>
                  <a:cubicBezTo>
                    <a:pt x="166" y="6543"/>
                    <a:pt x="84" y="6502"/>
                    <a:pt x="1" y="6502"/>
                  </a:cubicBezTo>
                  <a:lnTo>
                    <a:pt x="331" y="6502"/>
                  </a:lnTo>
                  <a:cubicBezTo>
                    <a:pt x="540" y="6502"/>
                    <a:pt x="747" y="6461"/>
                    <a:pt x="912" y="6420"/>
                  </a:cubicBezTo>
                  <a:cubicBezTo>
                    <a:pt x="1244" y="6296"/>
                    <a:pt x="1700" y="6129"/>
                    <a:pt x="1824" y="5839"/>
                  </a:cubicBezTo>
                  <a:cubicBezTo>
                    <a:pt x="1866" y="5796"/>
                    <a:pt x="1866" y="5755"/>
                    <a:pt x="1866" y="5755"/>
                  </a:cubicBezTo>
                  <a:cubicBezTo>
                    <a:pt x="2155" y="5469"/>
                    <a:pt x="2403" y="5179"/>
                    <a:pt x="2610" y="4890"/>
                  </a:cubicBezTo>
                  <a:close/>
                </a:path>
              </a:pathLst>
            </a:custGeom>
            <a:solidFill>
              <a:srgbClr val="6946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0" name="Google Shape;600;p11"/>
            <p:cNvSpPr/>
            <p:nvPr/>
          </p:nvSpPr>
          <p:spPr>
            <a:xfrm flipH="1">
              <a:off x="389253" y="4224212"/>
              <a:ext cx="306941" cy="758752"/>
            </a:xfrm>
            <a:custGeom>
              <a:avLst/>
              <a:gdLst/>
              <a:ahLst/>
              <a:cxnLst/>
              <a:rect l="l" t="t" r="r" b="b"/>
              <a:pathLst>
                <a:path w="8011" h="19803" extrusionOk="0">
                  <a:moveTo>
                    <a:pt x="1849" y="2613"/>
                  </a:moveTo>
                  <a:lnTo>
                    <a:pt x="1849" y="2613"/>
                  </a:lnTo>
                  <a:cubicBezTo>
                    <a:pt x="1642" y="1950"/>
                    <a:pt x="1434" y="1285"/>
                    <a:pt x="1186" y="624"/>
                  </a:cubicBezTo>
                  <a:cubicBezTo>
                    <a:pt x="1103" y="458"/>
                    <a:pt x="1062" y="293"/>
                    <a:pt x="979" y="85"/>
                  </a:cubicBezTo>
                  <a:cubicBezTo>
                    <a:pt x="1145" y="126"/>
                    <a:pt x="1351" y="126"/>
                    <a:pt x="1519" y="167"/>
                  </a:cubicBezTo>
                  <a:cubicBezTo>
                    <a:pt x="2266" y="251"/>
                    <a:pt x="3010" y="292"/>
                    <a:pt x="3756" y="251"/>
                  </a:cubicBezTo>
                  <a:cubicBezTo>
                    <a:pt x="4502" y="251"/>
                    <a:pt x="5248" y="167"/>
                    <a:pt x="5995" y="83"/>
                  </a:cubicBezTo>
                  <a:cubicBezTo>
                    <a:pt x="6161" y="42"/>
                    <a:pt x="6327" y="42"/>
                    <a:pt x="6493" y="1"/>
                  </a:cubicBezTo>
                  <a:cubicBezTo>
                    <a:pt x="6493" y="248"/>
                    <a:pt x="6534" y="497"/>
                    <a:pt x="6534" y="705"/>
                  </a:cubicBezTo>
                  <a:cubicBezTo>
                    <a:pt x="6575" y="1284"/>
                    <a:pt x="6616" y="1825"/>
                    <a:pt x="6658" y="2362"/>
                  </a:cubicBezTo>
                  <a:cubicBezTo>
                    <a:pt x="6740" y="3481"/>
                    <a:pt x="6755" y="4564"/>
                    <a:pt x="6864" y="5636"/>
                  </a:cubicBezTo>
                  <a:cubicBezTo>
                    <a:pt x="8011" y="16772"/>
                    <a:pt x="6499" y="17618"/>
                    <a:pt x="6499" y="18324"/>
                  </a:cubicBezTo>
                  <a:lnTo>
                    <a:pt x="6112" y="19762"/>
                  </a:lnTo>
                  <a:cubicBezTo>
                    <a:pt x="5240" y="19803"/>
                    <a:pt x="255" y="19210"/>
                    <a:pt x="1" y="19561"/>
                  </a:cubicBezTo>
                  <a:cubicBezTo>
                    <a:pt x="4270" y="13654"/>
                    <a:pt x="2429" y="4436"/>
                    <a:pt x="1849" y="2613"/>
                  </a:cubicBezTo>
                  <a:close/>
                </a:path>
              </a:pathLst>
            </a:custGeom>
            <a:solidFill>
              <a:srgbClr val="FAC2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1" name="Google Shape;601;p11"/>
            <p:cNvSpPr/>
            <p:nvPr/>
          </p:nvSpPr>
          <p:spPr>
            <a:xfrm flipH="1">
              <a:off x="405652" y="4224288"/>
              <a:ext cx="148356" cy="763082"/>
            </a:xfrm>
            <a:custGeom>
              <a:avLst/>
              <a:gdLst/>
              <a:ahLst/>
              <a:cxnLst/>
              <a:rect l="l" t="t" r="r" b="b"/>
              <a:pathLst>
                <a:path w="3872" h="19916" extrusionOk="0">
                  <a:moveTo>
                    <a:pt x="482" y="19916"/>
                  </a:moveTo>
                  <a:cubicBezTo>
                    <a:pt x="2698" y="11400"/>
                    <a:pt x="583" y="1328"/>
                    <a:pt x="1" y="250"/>
                  </a:cubicBezTo>
                  <a:lnTo>
                    <a:pt x="1" y="250"/>
                  </a:lnTo>
                  <a:lnTo>
                    <a:pt x="43" y="250"/>
                  </a:lnTo>
                  <a:cubicBezTo>
                    <a:pt x="788" y="250"/>
                    <a:pt x="1534" y="168"/>
                    <a:pt x="2281" y="83"/>
                  </a:cubicBezTo>
                  <a:cubicBezTo>
                    <a:pt x="2446" y="42"/>
                    <a:pt x="2613" y="42"/>
                    <a:pt x="2778" y="0"/>
                  </a:cubicBezTo>
                  <a:cubicBezTo>
                    <a:pt x="2778" y="249"/>
                    <a:pt x="2819" y="496"/>
                    <a:pt x="2819" y="705"/>
                  </a:cubicBezTo>
                  <a:cubicBezTo>
                    <a:pt x="2861" y="1283"/>
                    <a:pt x="2902" y="1824"/>
                    <a:pt x="2943" y="2361"/>
                  </a:cubicBezTo>
                  <a:cubicBezTo>
                    <a:pt x="3027" y="3481"/>
                    <a:pt x="3109" y="4559"/>
                    <a:pt x="3151" y="5637"/>
                  </a:cubicBezTo>
                  <a:cubicBezTo>
                    <a:pt x="3192" y="6300"/>
                    <a:pt x="3872" y="6380"/>
                    <a:pt x="3872" y="7086"/>
                  </a:cubicBezTo>
                  <a:lnTo>
                    <a:pt x="3233" y="19355"/>
                  </a:lnTo>
                </a:path>
              </a:pathLst>
            </a:custGeom>
            <a:solidFill>
              <a:srgbClr val="3F2210">
                <a:alpha val="16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2" name="Google Shape;602;p11"/>
            <p:cNvSpPr/>
            <p:nvPr/>
          </p:nvSpPr>
          <p:spPr>
            <a:xfrm flipH="1">
              <a:off x="241051" y="2725290"/>
              <a:ext cx="847949" cy="935269"/>
            </a:xfrm>
            <a:custGeom>
              <a:avLst/>
              <a:gdLst/>
              <a:ahLst/>
              <a:cxnLst/>
              <a:rect l="l" t="t" r="r" b="b"/>
              <a:pathLst>
                <a:path w="22131" h="24410" extrusionOk="0">
                  <a:moveTo>
                    <a:pt x="4393" y="18775"/>
                  </a:moveTo>
                  <a:lnTo>
                    <a:pt x="4393" y="18775"/>
                  </a:lnTo>
                  <a:cubicBezTo>
                    <a:pt x="4475" y="18775"/>
                    <a:pt x="4558" y="18775"/>
                    <a:pt x="4640" y="18733"/>
                  </a:cubicBezTo>
                  <a:cubicBezTo>
                    <a:pt x="6339" y="18566"/>
                    <a:pt x="7624" y="17283"/>
                    <a:pt x="8039" y="15666"/>
                  </a:cubicBezTo>
                  <a:cubicBezTo>
                    <a:pt x="8204" y="14961"/>
                    <a:pt x="8246" y="14174"/>
                    <a:pt x="8080" y="13470"/>
                  </a:cubicBezTo>
                  <a:cubicBezTo>
                    <a:pt x="8412" y="13759"/>
                    <a:pt x="8785" y="14007"/>
                    <a:pt x="9159" y="14257"/>
                  </a:cubicBezTo>
                  <a:cubicBezTo>
                    <a:pt x="9324" y="14383"/>
                    <a:pt x="9532" y="14465"/>
                    <a:pt x="9697" y="14589"/>
                  </a:cubicBezTo>
                  <a:cubicBezTo>
                    <a:pt x="9863" y="14754"/>
                    <a:pt x="9988" y="14920"/>
                    <a:pt x="10153" y="15044"/>
                  </a:cubicBezTo>
                  <a:cubicBezTo>
                    <a:pt x="10485" y="15335"/>
                    <a:pt x="10816" y="15541"/>
                    <a:pt x="11148" y="15789"/>
                  </a:cubicBezTo>
                  <a:cubicBezTo>
                    <a:pt x="12559" y="16826"/>
                    <a:pt x="14256" y="17447"/>
                    <a:pt x="15955" y="17821"/>
                  </a:cubicBezTo>
                  <a:lnTo>
                    <a:pt x="17448" y="18069"/>
                  </a:lnTo>
                  <a:cubicBezTo>
                    <a:pt x="17656" y="19147"/>
                    <a:pt x="17821" y="20264"/>
                    <a:pt x="17944" y="21342"/>
                  </a:cubicBezTo>
                  <a:cubicBezTo>
                    <a:pt x="17985" y="21838"/>
                    <a:pt x="18029" y="22379"/>
                    <a:pt x="18070" y="22875"/>
                  </a:cubicBezTo>
                  <a:cubicBezTo>
                    <a:pt x="17697" y="22999"/>
                    <a:pt x="17283" y="23165"/>
                    <a:pt x="16910" y="23288"/>
                  </a:cubicBezTo>
                  <a:cubicBezTo>
                    <a:pt x="16370" y="23456"/>
                    <a:pt x="15832" y="23622"/>
                    <a:pt x="15252" y="23746"/>
                  </a:cubicBezTo>
                  <a:cubicBezTo>
                    <a:pt x="14175" y="24037"/>
                    <a:pt x="13096" y="24243"/>
                    <a:pt x="11978" y="24327"/>
                  </a:cubicBezTo>
                  <a:cubicBezTo>
                    <a:pt x="10859" y="24409"/>
                    <a:pt x="9739" y="24409"/>
                    <a:pt x="8579" y="24368"/>
                  </a:cubicBezTo>
                  <a:cubicBezTo>
                    <a:pt x="8041" y="24368"/>
                    <a:pt x="7502" y="24285"/>
                    <a:pt x="6963" y="24244"/>
                  </a:cubicBezTo>
                  <a:cubicBezTo>
                    <a:pt x="6383" y="24162"/>
                    <a:pt x="5843" y="24078"/>
                    <a:pt x="5263" y="23954"/>
                  </a:cubicBezTo>
                  <a:cubicBezTo>
                    <a:pt x="4353" y="23706"/>
                    <a:pt x="3440" y="23416"/>
                    <a:pt x="2570" y="23083"/>
                  </a:cubicBezTo>
                  <a:cubicBezTo>
                    <a:pt x="3190" y="21635"/>
                    <a:pt x="3771" y="20224"/>
                    <a:pt x="4393" y="18775"/>
                  </a:cubicBezTo>
                  <a:close/>
                  <a:moveTo>
                    <a:pt x="3730" y="10735"/>
                  </a:moveTo>
                  <a:lnTo>
                    <a:pt x="3730" y="10735"/>
                  </a:lnTo>
                  <a:cubicBezTo>
                    <a:pt x="3688" y="10777"/>
                    <a:pt x="3606" y="10777"/>
                    <a:pt x="3565" y="10818"/>
                  </a:cubicBezTo>
                  <a:lnTo>
                    <a:pt x="3565" y="10694"/>
                  </a:lnTo>
                  <a:cubicBezTo>
                    <a:pt x="3606" y="10529"/>
                    <a:pt x="3647" y="10404"/>
                    <a:pt x="3688" y="10239"/>
                  </a:cubicBezTo>
                  <a:cubicBezTo>
                    <a:pt x="3688" y="10403"/>
                    <a:pt x="3688" y="10570"/>
                    <a:pt x="3730" y="10735"/>
                  </a:cubicBezTo>
                  <a:close/>
                  <a:moveTo>
                    <a:pt x="207" y="7006"/>
                  </a:moveTo>
                  <a:lnTo>
                    <a:pt x="207" y="7006"/>
                  </a:lnTo>
                  <a:cubicBezTo>
                    <a:pt x="372" y="6507"/>
                    <a:pt x="579" y="6052"/>
                    <a:pt x="828" y="5596"/>
                  </a:cubicBezTo>
                  <a:cubicBezTo>
                    <a:pt x="1326" y="4642"/>
                    <a:pt x="1865" y="3816"/>
                    <a:pt x="2569" y="2984"/>
                  </a:cubicBezTo>
                  <a:cubicBezTo>
                    <a:pt x="2900" y="2612"/>
                    <a:pt x="3231" y="2238"/>
                    <a:pt x="3606" y="1866"/>
                  </a:cubicBezTo>
                  <a:cubicBezTo>
                    <a:pt x="3977" y="1492"/>
                    <a:pt x="4393" y="1119"/>
                    <a:pt x="4808" y="830"/>
                  </a:cubicBezTo>
                  <a:cubicBezTo>
                    <a:pt x="5304" y="498"/>
                    <a:pt x="5802" y="291"/>
                    <a:pt x="6383" y="166"/>
                  </a:cubicBezTo>
                  <a:cubicBezTo>
                    <a:pt x="6672" y="83"/>
                    <a:pt x="6963" y="42"/>
                    <a:pt x="7211" y="42"/>
                  </a:cubicBezTo>
                  <a:cubicBezTo>
                    <a:pt x="7252" y="42"/>
                    <a:pt x="7294" y="1"/>
                    <a:pt x="7335" y="1"/>
                  </a:cubicBezTo>
                  <a:lnTo>
                    <a:pt x="7583" y="1"/>
                  </a:lnTo>
                  <a:cubicBezTo>
                    <a:pt x="7583" y="207"/>
                    <a:pt x="7666" y="417"/>
                    <a:pt x="7748" y="622"/>
                  </a:cubicBezTo>
                  <a:cubicBezTo>
                    <a:pt x="7831" y="913"/>
                    <a:pt x="7957" y="1201"/>
                    <a:pt x="8122" y="1450"/>
                  </a:cubicBezTo>
                  <a:cubicBezTo>
                    <a:pt x="8204" y="1657"/>
                    <a:pt x="8329" y="1782"/>
                    <a:pt x="8494" y="1947"/>
                  </a:cubicBezTo>
                  <a:cubicBezTo>
                    <a:pt x="8163" y="2693"/>
                    <a:pt x="7831" y="3439"/>
                    <a:pt x="7542" y="4226"/>
                  </a:cubicBezTo>
                  <a:cubicBezTo>
                    <a:pt x="7170" y="5055"/>
                    <a:pt x="6838" y="5882"/>
                    <a:pt x="6465" y="6714"/>
                  </a:cubicBezTo>
                  <a:cubicBezTo>
                    <a:pt x="5511" y="6961"/>
                    <a:pt x="4642" y="7583"/>
                    <a:pt x="4144" y="8495"/>
                  </a:cubicBezTo>
                  <a:lnTo>
                    <a:pt x="4144" y="8495"/>
                  </a:lnTo>
                  <a:cubicBezTo>
                    <a:pt x="4268" y="8082"/>
                    <a:pt x="4393" y="7666"/>
                    <a:pt x="4517" y="7252"/>
                  </a:cubicBezTo>
                  <a:cubicBezTo>
                    <a:pt x="4640" y="6714"/>
                    <a:pt x="4849" y="6174"/>
                    <a:pt x="5014" y="5636"/>
                  </a:cubicBezTo>
                  <a:cubicBezTo>
                    <a:pt x="5096" y="5346"/>
                    <a:pt x="5180" y="5096"/>
                    <a:pt x="5262" y="4806"/>
                  </a:cubicBezTo>
                  <a:cubicBezTo>
                    <a:pt x="5345" y="4515"/>
                    <a:pt x="5386" y="4186"/>
                    <a:pt x="5469" y="3895"/>
                  </a:cubicBezTo>
                  <a:cubicBezTo>
                    <a:pt x="5551" y="3688"/>
                    <a:pt x="5221" y="3565"/>
                    <a:pt x="5138" y="3730"/>
                  </a:cubicBezTo>
                  <a:cubicBezTo>
                    <a:pt x="4890" y="4226"/>
                    <a:pt x="4599" y="4682"/>
                    <a:pt x="4393" y="5181"/>
                  </a:cubicBezTo>
                  <a:cubicBezTo>
                    <a:pt x="4186" y="5677"/>
                    <a:pt x="4018" y="6174"/>
                    <a:pt x="3812" y="6673"/>
                  </a:cubicBezTo>
                  <a:cubicBezTo>
                    <a:pt x="3522" y="7625"/>
                    <a:pt x="3231" y="8578"/>
                    <a:pt x="2984" y="9572"/>
                  </a:cubicBezTo>
                  <a:cubicBezTo>
                    <a:pt x="2569" y="9365"/>
                    <a:pt x="2114" y="9240"/>
                    <a:pt x="1700" y="9034"/>
                  </a:cubicBezTo>
                  <a:cubicBezTo>
                    <a:pt x="1244" y="8785"/>
                    <a:pt x="787" y="8537"/>
                    <a:pt x="414" y="8204"/>
                  </a:cubicBezTo>
                  <a:cubicBezTo>
                    <a:pt x="249" y="8081"/>
                    <a:pt x="126" y="7914"/>
                    <a:pt x="41" y="7707"/>
                  </a:cubicBezTo>
                  <a:cubicBezTo>
                    <a:pt x="0" y="7462"/>
                    <a:pt x="124" y="7213"/>
                    <a:pt x="207" y="7006"/>
                  </a:cubicBezTo>
                  <a:close/>
                  <a:moveTo>
                    <a:pt x="18152" y="11564"/>
                  </a:moveTo>
                  <a:lnTo>
                    <a:pt x="18152" y="11564"/>
                  </a:lnTo>
                  <a:cubicBezTo>
                    <a:pt x="17943" y="11607"/>
                    <a:pt x="17612" y="11731"/>
                    <a:pt x="17365" y="11896"/>
                  </a:cubicBezTo>
                  <a:cubicBezTo>
                    <a:pt x="17074" y="11523"/>
                    <a:pt x="16743" y="11191"/>
                    <a:pt x="16410" y="10901"/>
                  </a:cubicBezTo>
                  <a:cubicBezTo>
                    <a:pt x="16163" y="10653"/>
                    <a:pt x="15913" y="10404"/>
                    <a:pt x="15666" y="10157"/>
                  </a:cubicBezTo>
                  <a:cubicBezTo>
                    <a:pt x="15498" y="10033"/>
                    <a:pt x="15085" y="9701"/>
                    <a:pt x="14876" y="9908"/>
                  </a:cubicBezTo>
                  <a:cubicBezTo>
                    <a:pt x="14670" y="10116"/>
                    <a:pt x="15001" y="10448"/>
                    <a:pt x="15126" y="10572"/>
                  </a:cubicBezTo>
                  <a:cubicBezTo>
                    <a:pt x="15333" y="10779"/>
                    <a:pt x="15582" y="10986"/>
                    <a:pt x="15789" y="11153"/>
                  </a:cubicBezTo>
                  <a:cubicBezTo>
                    <a:pt x="15748" y="11195"/>
                    <a:pt x="15707" y="11236"/>
                    <a:pt x="15707" y="11319"/>
                  </a:cubicBezTo>
                  <a:cubicBezTo>
                    <a:pt x="15707" y="11773"/>
                    <a:pt x="15872" y="12147"/>
                    <a:pt x="15996" y="12560"/>
                  </a:cubicBezTo>
                  <a:cubicBezTo>
                    <a:pt x="16037" y="12686"/>
                    <a:pt x="16078" y="12810"/>
                    <a:pt x="16120" y="12934"/>
                  </a:cubicBezTo>
                  <a:cubicBezTo>
                    <a:pt x="15913" y="12934"/>
                    <a:pt x="15748" y="12893"/>
                    <a:pt x="15540" y="12893"/>
                  </a:cubicBezTo>
                  <a:cubicBezTo>
                    <a:pt x="14214" y="12643"/>
                    <a:pt x="13095" y="11773"/>
                    <a:pt x="12018" y="11026"/>
                  </a:cubicBezTo>
                  <a:cubicBezTo>
                    <a:pt x="11686" y="10820"/>
                    <a:pt x="11355" y="10613"/>
                    <a:pt x="11024" y="10363"/>
                  </a:cubicBezTo>
                  <a:cubicBezTo>
                    <a:pt x="10856" y="10281"/>
                    <a:pt x="10691" y="10198"/>
                    <a:pt x="10525" y="10116"/>
                  </a:cubicBezTo>
                  <a:cubicBezTo>
                    <a:pt x="10567" y="9951"/>
                    <a:pt x="10567" y="9783"/>
                    <a:pt x="10525" y="9620"/>
                  </a:cubicBezTo>
                  <a:cubicBezTo>
                    <a:pt x="10525" y="9205"/>
                    <a:pt x="10402" y="8789"/>
                    <a:pt x="10193" y="8416"/>
                  </a:cubicBezTo>
                  <a:cubicBezTo>
                    <a:pt x="9946" y="7960"/>
                    <a:pt x="9613" y="7545"/>
                    <a:pt x="9159" y="7214"/>
                  </a:cubicBezTo>
                  <a:cubicBezTo>
                    <a:pt x="9159" y="7131"/>
                    <a:pt x="9200" y="7090"/>
                    <a:pt x="9241" y="7008"/>
                  </a:cubicBezTo>
                  <a:cubicBezTo>
                    <a:pt x="9821" y="5597"/>
                    <a:pt x="10402" y="4147"/>
                    <a:pt x="10981" y="2739"/>
                  </a:cubicBezTo>
                  <a:cubicBezTo>
                    <a:pt x="11272" y="2698"/>
                    <a:pt x="11521" y="2698"/>
                    <a:pt x="11768" y="2657"/>
                  </a:cubicBezTo>
                  <a:cubicBezTo>
                    <a:pt x="12390" y="2574"/>
                    <a:pt x="13054" y="2449"/>
                    <a:pt x="13716" y="2242"/>
                  </a:cubicBezTo>
                  <a:cubicBezTo>
                    <a:pt x="14048" y="2158"/>
                    <a:pt x="14420" y="2035"/>
                    <a:pt x="14711" y="1826"/>
                  </a:cubicBezTo>
                  <a:cubicBezTo>
                    <a:pt x="15044" y="1661"/>
                    <a:pt x="15375" y="1455"/>
                    <a:pt x="15582" y="1205"/>
                  </a:cubicBezTo>
                  <a:cubicBezTo>
                    <a:pt x="16163" y="1661"/>
                    <a:pt x="16743" y="2117"/>
                    <a:pt x="17282" y="2613"/>
                  </a:cubicBezTo>
                  <a:cubicBezTo>
                    <a:pt x="18608" y="3817"/>
                    <a:pt x="19768" y="5143"/>
                    <a:pt x="20805" y="6593"/>
                  </a:cubicBezTo>
                  <a:cubicBezTo>
                    <a:pt x="21052" y="7008"/>
                    <a:pt x="21343" y="7380"/>
                    <a:pt x="21592" y="7835"/>
                  </a:cubicBezTo>
                  <a:cubicBezTo>
                    <a:pt x="21716" y="8041"/>
                    <a:pt x="21842" y="8249"/>
                    <a:pt x="21965" y="8499"/>
                  </a:cubicBezTo>
                  <a:cubicBezTo>
                    <a:pt x="22007" y="8582"/>
                    <a:pt x="22089" y="8705"/>
                    <a:pt x="22130" y="8788"/>
                  </a:cubicBezTo>
                  <a:cubicBezTo>
                    <a:pt x="22089" y="8870"/>
                    <a:pt x="22048" y="8913"/>
                    <a:pt x="21965" y="8995"/>
                  </a:cubicBezTo>
                  <a:cubicBezTo>
                    <a:pt x="21842" y="9160"/>
                    <a:pt x="21674" y="9367"/>
                    <a:pt x="21551" y="9535"/>
                  </a:cubicBezTo>
                  <a:cubicBezTo>
                    <a:pt x="21261" y="9866"/>
                    <a:pt x="20929" y="10157"/>
                    <a:pt x="20598" y="10447"/>
                  </a:cubicBezTo>
                  <a:cubicBezTo>
                    <a:pt x="20225" y="10694"/>
                    <a:pt x="19811" y="10943"/>
                    <a:pt x="19437" y="11109"/>
                  </a:cubicBezTo>
                  <a:cubicBezTo>
                    <a:pt x="19021" y="11275"/>
                    <a:pt x="18566" y="11399"/>
                    <a:pt x="18152" y="1156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3" name="Google Shape;603;p11"/>
            <p:cNvSpPr/>
            <p:nvPr/>
          </p:nvSpPr>
          <p:spPr>
            <a:xfrm flipH="1">
              <a:off x="241051" y="2771345"/>
              <a:ext cx="670168" cy="889253"/>
            </a:xfrm>
            <a:custGeom>
              <a:avLst/>
              <a:gdLst/>
              <a:ahLst/>
              <a:cxnLst/>
              <a:rect l="l" t="t" r="r" b="b"/>
              <a:pathLst>
                <a:path w="17491" h="23209" extrusionOk="0">
                  <a:moveTo>
                    <a:pt x="7792" y="15377"/>
                  </a:moveTo>
                  <a:cubicBezTo>
                    <a:pt x="8911" y="15958"/>
                    <a:pt x="10112" y="16372"/>
                    <a:pt x="11314" y="16620"/>
                  </a:cubicBezTo>
                  <a:lnTo>
                    <a:pt x="12807" y="16869"/>
                  </a:lnTo>
                  <a:cubicBezTo>
                    <a:pt x="13014" y="17947"/>
                    <a:pt x="13179" y="19065"/>
                    <a:pt x="13303" y="20142"/>
                  </a:cubicBezTo>
                  <a:cubicBezTo>
                    <a:pt x="13344" y="20639"/>
                    <a:pt x="13388" y="21178"/>
                    <a:pt x="13429" y="21674"/>
                  </a:cubicBezTo>
                  <a:cubicBezTo>
                    <a:pt x="13055" y="21798"/>
                    <a:pt x="12642" y="21964"/>
                    <a:pt x="12269" y="22088"/>
                  </a:cubicBezTo>
                  <a:cubicBezTo>
                    <a:pt x="11729" y="22255"/>
                    <a:pt x="11191" y="22421"/>
                    <a:pt x="10610" y="22546"/>
                  </a:cubicBezTo>
                  <a:cubicBezTo>
                    <a:pt x="9534" y="22836"/>
                    <a:pt x="8455" y="23042"/>
                    <a:pt x="7337" y="23126"/>
                  </a:cubicBezTo>
                  <a:cubicBezTo>
                    <a:pt x="6218" y="23208"/>
                    <a:pt x="5098" y="23208"/>
                    <a:pt x="3938" y="23167"/>
                  </a:cubicBezTo>
                  <a:cubicBezTo>
                    <a:pt x="3399" y="23167"/>
                    <a:pt x="2860" y="23085"/>
                    <a:pt x="2321" y="23043"/>
                  </a:cubicBezTo>
                  <a:cubicBezTo>
                    <a:pt x="1742" y="22961"/>
                    <a:pt x="1202" y="22877"/>
                    <a:pt x="622" y="22754"/>
                  </a:cubicBezTo>
                  <a:cubicBezTo>
                    <a:pt x="415" y="22712"/>
                    <a:pt x="209" y="22630"/>
                    <a:pt x="0" y="22589"/>
                  </a:cubicBezTo>
                  <a:cubicBezTo>
                    <a:pt x="2985" y="21221"/>
                    <a:pt x="6426" y="18940"/>
                    <a:pt x="7792" y="15377"/>
                  </a:cubicBezTo>
                  <a:close/>
                  <a:moveTo>
                    <a:pt x="6632" y="1495"/>
                  </a:moveTo>
                  <a:cubicBezTo>
                    <a:pt x="7544" y="3607"/>
                    <a:pt x="8539" y="6799"/>
                    <a:pt x="8497" y="10611"/>
                  </a:cubicBezTo>
                  <a:cubicBezTo>
                    <a:pt x="9243" y="11107"/>
                    <a:pt x="10031" y="11523"/>
                    <a:pt x="10901" y="11689"/>
                  </a:cubicBezTo>
                  <a:cubicBezTo>
                    <a:pt x="11109" y="11689"/>
                    <a:pt x="11274" y="11731"/>
                    <a:pt x="11482" y="11731"/>
                  </a:cubicBezTo>
                  <a:cubicBezTo>
                    <a:pt x="11440" y="11607"/>
                    <a:pt x="11399" y="11482"/>
                    <a:pt x="11357" y="11357"/>
                  </a:cubicBezTo>
                  <a:cubicBezTo>
                    <a:pt x="11233" y="10942"/>
                    <a:pt x="11068" y="10570"/>
                    <a:pt x="11068" y="10115"/>
                  </a:cubicBezTo>
                  <a:cubicBezTo>
                    <a:pt x="11068" y="10033"/>
                    <a:pt x="11109" y="9991"/>
                    <a:pt x="11151" y="9949"/>
                  </a:cubicBezTo>
                  <a:cubicBezTo>
                    <a:pt x="10943" y="9783"/>
                    <a:pt x="10695" y="9577"/>
                    <a:pt x="10487" y="9368"/>
                  </a:cubicBezTo>
                  <a:cubicBezTo>
                    <a:pt x="10364" y="9243"/>
                    <a:pt x="10031" y="8914"/>
                    <a:pt x="10239" y="8705"/>
                  </a:cubicBezTo>
                  <a:cubicBezTo>
                    <a:pt x="10446" y="8499"/>
                    <a:pt x="10860" y="8829"/>
                    <a:pt x="11027" y="8953"/>
                  </a:cubicBezTo>
                  <a:cubicBezTo>
                    <a:pt x="11274" y="9201"/>
                    <a:pt x="11524" y="9449"/>
                    <a:pt x="11771" y="9697"/>
                  </a:cubicBezTo>
                  <a:cubicBezTo>
                    <a:pt x="12105" y="9988"/>
                    <a:pt x="12435" y="10320"/>
                    <a:pt x="12726" y="10692"/>
                  </a:cubicBezTo>
                  <a:cubicBezTo>
                    <a:pt x="12974" y="10527"/>
                    <a:pt x="13305" y="10403"/>
                    <a:pt x="13513" y="10360"/>
                  </a:cubicBezTo>
                  <a:lnTo>
                    <a:pt x="13513" y="10360"/>
                  </a:lnTo>
                  <a:cubicBezTo>
                    <a:pt x="13928" y="10195"/>
                    <a:pt x="14382" y="10072"/>
                    <a:pt x="14797" y="9904"/>
                  </a:cubicBezTo>
                  <a:cubicBezTo>
                    <a:pt x="15171" y="9738"/>
                    <a:pt x="15585" y="9490"/>
                    <a:pt x="15957" y="9241"/>
                  </a:cubicBezTo>
                  <a:cubicBezTo>
                    <a:pt x="16289" y="8952"/>
                    <a:pt x="16621" y="8661"/>
                    <a:pt x="16910" y="8330"/>
                  </a:cubicBezTo>
                  <a:cubicBezTo>
                    <a:pt x="17034" y="8163"/>
                    <a:pt x="17200" y="7957"/>
                    <a:pt x="17325" y="7790"/>
                  </a:cubicBezTo>
                  <a:cubicBezTo>
                    <a:pt x="17408" y="7707"/>
                    <a:pt x="17449" y="7666"/>
                    <a:pt x="17490" y="7583"/>
                  </a:cubicBezTo>
                  <a:cubicBezTo>
                    <a:pt x="17449" y="7501"/>
                    <a:pt x="17366" y="7376"/>
                    <a:pt x="17325" y="7294"/>
                  </a:cubicBezTo>
                  <a:cubicBezTo>
                    <a:pt x="17200" y="7046"/>
                    <a:pt x="17075" y="6836"/>
                    <a:pt x="16952" y="6629"/>
                  </a:cubicBezTo>
                  <a:cubicBezTo>
                    <a:pt x="16703" y="6173"/>
                    <a:pt x="16412" y="5801"/>
                    <a:pt x="16165" y="5387"/>
                  </a:cubicBezTo>
                  <a:cubicBezTo>
                    <a:pt x="15129" y="3937"/>
                    <a:pt x="13967" y="2610"/>
                    <a:pt x="12642" y="1409"/>
                  </a:cubicBezTo>
                  <a:cubicBezTo>
                    <a:pt x="12102" y="913"/>
                    <a:pt x="11523" y="455"/>
                    <a:pt x="10942" y="1"/>
                  </a:cubicBezTo>
                  <a:cubicBezTo>
                    <a:pt x="10734" y="248"/>
                    <a:pt x="10403" y="457"/>
                    <a:pt x="10071" y="622"/>
                  </a:cubicBezTo>
                  <a:cubicBezTo>
                    <a:pt x="9781" y="830"/>
                    <a:pt x="9408" y="954"/>
                    <a:pt x="9076" y="1036"/>
                  </a:cubicBezTo>
                  <a:cubicBezTo>
                    <a:pt x="8413" y="1245"/>
                    <a:pt x="7750" y="1369"/>
                    <a:pt x="7128" y="1451"/>
                  </a:cubicBezTo>
                  <a:cubicBezTo>
                    <a:pt x="6963" y="1453"/>
                    <a:pt x="6798" y="1495"/>
                    <a:pt x="6632" y="1495"/>
                  </a:cubicBezTo>
                  <a:close/>
                </a:path>
              </a:pathLst>
            </a:custGeom>
            <a:solidFill>
              <a:srgbClr val="3F2210">
                <a:alpha val="16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4" name="Google Shape;604;p11"/>
            <p:cNvSpPr/>
            <p:nvPr/>
          </p:nvSpPr>
          <p:spPr>
            <a:xfrm flipH="1">
              <a:off x="511095" y="2668124"/>
              <a:ext cx="142915" cy="128738"/>
            </a:xfrm>
            <a:custGeom>
              <a:avLst/>
              <a:gdLst/>
              <a:ahLst/>
              <a:cxnLst/>
              <a:rect l="l" t="t" r="r" b="b"/>
              <a:pathLst>
                <a:path w="3730" h="3360" extrusionOk="0">
                  <a:moveTo>
                    <a:pt x="2613" y="126"/>
                  </a:moveTo>
                  <a:lnTo>
                    <a:pt x="2613" y="126"/>
                  </a:lnTo>
                  <a:lnTo>
                    <a:pt x="2613" y="376"/>
                  </a:lnTo>
                  <a:lnTo>
                    <a:pt x="2613" y="459"/>
                  </a:lnTo>
                  <a:lnTo>
                    <a:pt x="2613" y="500"/>
                  </a:lnTo>
                  <a:cubicBezTo>
                    <a:pt x="2613" y="582"/>
                    <a:pt x="2613" y="666"/>
                    <a:pt x="2654" y="748"/>
                  </a:cubicBezTo>
                  <a:lnTo>
                    <a:pt x="2654" y="748"/>
                  </a:lnTo>
                  <a:cubicBezTo>
                    <a:pt x="2654" y="872"/>
                    <a:pt x="2654" y="956"/>
                    <a:pt x="2695" y="1039"/>
                  </a:cubicBezTo>
                  <a:cubicBezTo>
                    <a:pt x="2777" y="1245"/>
                    <a:pt x="2902" y="1410"/>
                    <a:pt x="2985" y="1577"/>
                  </a:cubicBezTo>
                  <a:cubicBezTo>
                    <a:pt x="3191" y="1826"/>
                    <a:pt x="3441" y="2075"/>
                    <a:pt x="3730" y="2282"/>
                  </a:cubicBezTo>
                  <a:cubicBezTo>
                    <a:pt x="3522" y="2406"/>
                    <a:pt x="3357" y="2489"/>
                    <a:pt x="3191" y="2571"/>
                  </a:cubicBezTo>
                  <a:cubicBezTo>
                    <a:pt x="2902" y="2696"/>
                    <a:pt x="2653" y="2778"/>
                    <a:pt x="2404" y="2862"/>
                  </a:cubicBezTo>
                  <a:cubicBezTo>
                    <a:pt x="1824" y="3028"/>
                    <a:pt x="1243" y="3152"/>
                    <a:pt x="664" y="3234"/>
                  </a:cubicBezTo>
                  <a:cubicBezTo>
                    <a:pt x="455" y="3277"/>
                    <a:pt x="208" y="3317"/>
                    <a:pt x="0" y="3360"/>
                  </a:cubicBezTo>
                  <a:cubicBezTo>
                    <a:pt x="455" y="2282"/>
                    <a:pt x="870" y="1245"/>
                    <a:pt x="1286" y="209"/>
                  </a:cubicBezTo>
                  <a:cubicBezTo>
                    <a:pt x="1742" y="166"/>
                    <a:pt x="2196" y="125"/>
                    <a:pt x="2652" y="1"/>
                  </a:cubicBezTo>
                  <a:cubicBezTo>
                    <a:pt x="2654" y="44"/>
                    <a:pt x="2654" y="84"/>
                    <a:pt x="2613" y="126"/>
                  </a:cubicBezTo>
                  <a:close/>
                </a:path>
              </a:pathLst>
            </a:custGeom>
            <a:solidFill>
              <a:srgbClr val="D888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5" name="Google Shape;605;p11"/>
            <p:cNvSpPr/>
            <p:nvPr/>
          </p:nvSpPr>
          <p:spPr>
            <a:xfrm flipH="1">
              <a:off x="187141" y="3015948"/>
              <a:ext cx="733579" cy="366943"/>
            </a:xfrm>
            <a:custGeom>
              <a:avLst/>
              <a:gdLst/>
              <a:ahLst/>
              <a:cxnLst/>
              <a:rect l="l" t="t" r="r" b="b"/>
              <a:pathLst>
                <a:path w="19146" h="9577" extrusionOk="0">
                  <a:moveTo>
                    <a:pt x="1700" y="290"/>
                  </a:moveTo>
                  <a:lnTo>
                    <a:pt x="1700" y="290"/>
                  </a:lnTo>
                  <a:cubicBezTo>
                    <a:pt x="1950" y="166"/>
                    <a:pt x="2197" y="124"/>
                    <a:pt x="2446" y="83"/>
                  </a:cubicBezTo>
                  <a:cubicBezTo>
                    <a:pt x="2778" y="0"/>
                    <a:pt x="3108" y="41"/>
                    <a:pt x="3439" y="126"/>
                  </a:cubicBezTo>
                  <a:cubicBezTo>
                    <a:pt x="3565" y="126"/>
                    <a:pt x="3647" y="167"/>
                    <a:pt x="3771" y="208"/>
                  </a:cubicBezTo>
                  <a:cubicBezTo>
                    <a:pt x="3978" y="291"/>
                    <a:pt x="4185" y="416"/>
                    <a:pt x="4352" y="582"/>
                  </a:cubicBezTo>
                  <a:cubicBezTo>
                    <a:pt x="4558" y="747"/>
                    <a:pt x="4682" y="913"/>
                    <a:pt x="4808" y="1078"/>
                  </a:cubicBezTo>
                  <a:cubicBezTo>
                    <a:pt x="4973" y="1368"/>
                    <a:pt x="5099" y="1656"/>
                    <a:pt x="5140" y="2031"/>
                  </a:cubicBezTo>
                  <a:cubicBezTo>
                    <a:pt x="5181" y="2156"/>
                    <a:pt x="5181" y="2280"/>
                    <a:pt x="5223" y="2487"/>
                  </a:cubicBezTo>
                  <a:cubicBezTo>
                    <a:pt x="5223" y="2693"/>
                    <a:pt x="5223" y="2899"/>
                    <a:pt x="5388" y="3067"/>
                  </a:cubicBezTo>
                  <a:cubicBezTo>
                    <a:pt x="5471" y="3108"/>
                    <a:pt x="5595" y="3191"/>
                    <a:pt x="5677" y="3149"/>
                  </a:cubicBezTo>
                  <a:cubicBezTo>
                    <a:pt x="5718" y="3108"/>
                    <a:pt x="5760" y="3108"/>
                    <a:pt x="5760" y="3108"/>
                  </a:cubicBezTo>
                  <a:cubicBezTo>
                    <a:pt x="5883" y="3190"/>
                    <a:pt x="6051" y="3315"/>
                    <a:pt x="6174" y="3399"/>
                  </a:cubicBezTo>
                  <a:cubicBezTo>
                    <a:pt x="6506" y="3607"/>
                    <a:pt x="6796" y="3855"/>
                    <a:pt x="7086" y="4103"/>
                  </a:cubicBezTo>
                  <a:cubicBezTo>
                    <a:pt x="7666" y="4559"/>
                    <a:pt x="8288" y="5055"/>
                    <a:pt x="8909" y="5471"/>
                  </a:cubicBezTo>
                  <a:cubicBezTo>
                    <a:pt x="9822" y="6052"/>
                    <a:pt x="10941" y="6424"/>
                    <a:pt x="12017" y="6300"/>
                  </a:cubicBezTo>
                  <a:cubicBezTo>
                    <a:pt x="12308" y="6258"/>
                    <a:pt x="12556" y="6217"/>
                    <a:pt x="12805" y="6135"/>
                  </a:cubicBezTo>
                  <a:cubicBezTo>
                    <a:pt x="12846" y="6093"/>
                    <a:pt x="12889" y="6093"/>
                    <a:pt x="12930" y="6093"/>
                  </a:cubicBezTo>
                  <a:cubicBezTo>
                    <a:pt x="13551" y="5845"/>
                    <a:pt x="14173" y="5390"/>
                    <a:pt x="14380" y="4684"/>
                  </a:cubicBezTo>
                  <a:cubicBezTo>
                    <a:pt x="14711" y="4602"/>
                    <a:pt x="15085" y="4478"/>
                    <a:pt x="15416" y="4313"/>
                  </a:cubicBezTo>
                  <a:cubicBezTo>
                    <a:pt x="15831" y="4147"/>
                    <a:pt x="16245" y="3897"/>
                    <a:pt x="16576" y="3650"/>
                  </a:cubicBezTo>
                  <a:cubicBezTo>
                    <a:pt x="16991" y="3359"/>
                    <a:pt x="17363" y="2985"/>
                    <a:pt x="17696" y="2613"/>
                  </a:cubicBezTo>
                  <a:cubicBezTo>
                    <a:pt x="17737" y="2572"/>
                    <a:pt x="17737" y="2572"/>
                    <a:pt x="17737" y="2531"/>
                  </a:cubicBezTo>
                  <a:cubicBezTo>
                    <a:pt x="18400" y="3774"/>
                    <a:pt x="19146" y="4974"/>
                    <a:pt x="19104" y="6426"/>
                  </a:cubicBezTo>
                  <a:lnTo>
                    <a:pt x="19104" y="6508"/>
                  </a:lnTo>
                  <a:cubicBezTo>
                    <a:pt x="19104" y="7131"/>
                    <a:pt x="18896" y="7751"/>
                    <a:pt x="18524" y="8251"/>
                  </a:cubicBezTo>
                  <a:cubicBezTo>
                    <a:pt x="18068" y="8748"/>
                    <a:pt x="17446" y="9079"/>
                    <a:pt x="16825" y="9288"/>
                  </a:cubicBezTo>
                  <a:cubicBezTo>
                    <a:pt x="16038" y="9535"/>
                    <a:pt x="15249" y="9576"/>
                    <a:pt x="14420" y="9576"/>
                  </a:cubicBezTo>
                  <a:cubicBezTo>
                    <a:pt x="14172" y="9576"/>
                    <a:pt x="13923" y="9576"/>
                    <a:pt x="13676" y="9535"/>
                  </a:cubicBezTo>
                  <a:cubicBezTo>
                    <a:pt x="13385" y="9535"/>
                    <a:pt x="13136" y="9494"/>
                    <a:pt x="12846" y="9453"/>
                  </a:cubicBezTo>
                  <a:cubicBezTo>
                    <a:pt x="12556" y="9411"/>
                    <a:pt x="12308" y="9370"/>
                    <a:pt x="12058" y="9329"/>
                  </a:cubicBezTo>
                  <a:cubicBezTo>
                    <a:pt x="10483" y="9039"/>
                    <a:pt x="8950" y="8458"/>
                    <a:pt x="7501" y="7796"/>
                  </a:cubicBezTo>
                  <a:cubicBezTo>
                    <a:pt x="7292" y="7671"/>
                    <a:pt x="7086" y="7629"/>
                    <a:pt x="6879" y="7505"/>
                  </a:cubicBezTo>
                  <a:cubicBezTo>
                    <a:pt x="6673" y="7423"/>
                    <a:pt x="6464" y="7298"/>
                    <a:pt x="6299" y="7215"/>
                  </a:cubicBezTo>
                  <a:cubicBezTo>
                    <a:pt x="5883" y="7050"/>
                    <a:pt x="5429" y="6884"/>
                    <a:pt x="5096" y="6553"/>
                  </a:cubicBezTo>
                  <a:cubicBezTo>
                    <a:pt x="4517" y="6055"/>
                    <a:pt x="3937" y="5516"/>
                    <a:pt x="3356" y="5019"/>
                  </a:cubicBezTo>
                  <a:cubicBezTo>
                    <a:pt x="3232" y="4728"/>
                    <a:pt x="3066" y="4480"/>
                    <a:pt x="2860" y="4230"/>
                  </a:cubicBezTo>
                  <a:cubicBezTo>
                    <a:pt x="2693" y="4024"/>
                    <a:pt x="2487" y="3859"/>
                    <a:pt x="2279" y="3691"/>
                  </a:cubicBezTo>
                  <a:cubicBezTo>
                    <a:pt x="2238" y="3650"/>
                    <a:pt x="2156" y="3609"/>
                    <a:pt x="2114" y="3568"/>
                  </a:cubicBezTo>
                  <a:cubicBezTo>
                    <a:pt x="1823" y="3359"/>
                    <a:pt x="1492" y="3235"/>
                    <a:pt x="1202" y="3109"/>
                  </a:cubicBezTo>
                  <a:cubicBezTo>
                    <a:pt x="954" y="3068"/>
                    <a:pt x="705" y="3027"/>
                    <a:pt x="457" y="2986"/>
                  </a:cubicBezTo>
                  <a:cubicBezTo>
                    <a:pt x="289" y="2986"/>
                    <a:pt x="124" y="2986"/>
                    <a:pt x="1" y="3027"/>
                  </a:cubicBezTo>
                  <a:cubicBezTo>
                    <a:pt x="1" y="2862"/>
                    <a:pt x="42" y="2696"/>
                    <a:pt x="42" y="2531"/>
                  </a:cubicBezTo>
                  <a:cubicBezTo>
                    <a:pt x="124" y="2241"/>
                    <a:pt x="207" y="1908"/>
                    <a:pt x="374" y="1619"/>
                  </a:cubicBezTo>
                  <a:cubicBezTo>
                    <a:pt x="622" y="1079"/>
                    <a:pt x="1036" y="666"/>
                    <a:pt x="1576" y="375"/>
                  </a:cubicBezTo>
                  <a:cubicBezTo>
                    <a:pt x="1617" y="331"/>
                    <a:pt x="1659" y="290"/>
                    <a:pt x="1700" y="290"/>
                  </a:cubicBezTo>
                  <a:close/>
                </a:path>
              </a:pathLst>
            </a:custGeom>
            <a:solidFill>
              <a:srgbClr val="FAC2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6" name="Google Shape;606;p11"/>
            <p:cNvSpPr/>
            <p:nvPr/>
          </p:nvSpPr>
          <p:spPr>
            <a:xfrm flipH="1">
              <a:off x="810986" y="3168288"/>
              <a:ext cx="212878" cy="239852"/>
            </a:xfrm>
            <a:custGeom>
              <a:avLst/>
              <a:gdLst/>
              <a:ahLst/>
              <a:cxnLst/>
              <a:rect l="l" t="t" r="r" b="b"/>
              <a:pathLst>
                <a:path w="5556" h="6260" extrusionOk="0">
                  <a:moveTo>
                    <a:pt x="745" y="5431"/>
                  </a:moveTo>
                  <a:lnTo>
                    <a:pt x="745" y="5431"/>
                  </a:lnTo>
                  <a:lnTo>
                    <a:pt x="620" y="5307"/>
                  </a:lnTo>
                  <a:cubicBezTo>
                    <a:pt x="662" y="5183"/>
                    <a:pt x="662" y="5058"/>
                    <a:pt x="579" y="4975"/>
                  </a:cubicBezTo>
                  <a:lnTo>
                    <a:pt x="579" y="4975"/>
                  </a:lnTo>
                  <a:cubicBezTo>
                    <a:pt x="497" y="4892"/>
                    <a:pt x="414" y="4851"/>
                    <a:pt x="332" y="4809"/>
                  </a:cubicBezTo>
                  <a:cubicBezTo>
                    <a:pt x="332" y="4809"/>
                    <a:pt x="332" y="4768"/>
                    <a:pt x="291" y="4768"/>
                  </a:cubicBezTo>
                  <a:cubicBezTo>
                    <a:pt x="166" y="4477"/>
                    <a:pt x="83" y="4187"/>
                    <a:pt x="42" y="3896"/>
                  </a:cubicBezTo>
                  <a:cubicBezTo>
                    <a:pt x="1" y="3524"/>
                    <a:pt x="42" y="3153"/>
                    <a:pt x="125" y="2780"/>
                  </a:cubicBezTo>
                  <a:cubicBezTo>
                    <a:pt x="166" y="2489"/>
                    <a:pt x="248" y="2240"/>
                    <a:pt x="373" y="1990"/>
                  </a:cubicBezTo>
                  <a:cubicBezTo>
                    <a:pt x="497" y="1743"/>
                    <a:pt x="620" y="1536"/>
                    <a:pt x="747" y="1287"/>
                  </a:cubicBezTo>
                  <a:cubicBezTo>
                    <a:pt x="870" y="1328"/>
                    <a:pt x="994" y="1246"/>
                    <a:pt x="1079" y="1162"/>
                  </a:cubicBezTo>
                  <a:cubicBezTo>
                    <a:pt x="1203" y="955"/>
                    <a:pt x="1367" y="746"/>
                    <a:pt x="1535" y="581"/>
                  </a:cubicBezTo>
                  <a:cubicBezTo>
                    <a:pt x="1782" y="374"/>
                    <a:pt x="2031" y="209"/>
                    <a:pt x="2322" y="124"/>
                  </a:cubicBezTo>
                  <a:cubicBezTo>
                    <a:pt x="2446" y="83"/>
                    <a:pt x="2572" y="43"/>
                    <a:pt x="2695" y="43"/>
                  </a:cubicBezTo>
                  <a:cubicBezTo>
                    <a:pt x="2943" y="0"/>
                    <a:pt x="3234" y="0"/>
                    <a:pt x="3482" y="84"/>
                  </a:cubicBezTo>
                  <a:cubicBezTo>
                    <a:pt x="3689" y="126"/>
                    <a:pt x="3855" y="167"/>
                    <a:pt x="4021" y="250"/>
                  </a:cubicBezTo>
                  <a:cubicBezTo>
                    <a:pt x="4228" y="374"/>
                    <a:pt x="4393" y="498"/>
                    <a:pt x="4560" y="664"/>
                  </a:cubicBezTo>
                  <a:cubicBezTo>
                    <a:pt x="4768" y="871"/>
                    <a:pt x="4975" y="1121"/>
                    <a:pt x="5099" y="1369"/>
                  </a:cubicBezTo>
                  <a:cubicBezTo>
                    <a:pt x="5472" y="2033"/>
                    <a:pt x="5555" y="2819"/>
                    <a:pt x="5431" y="3523"/>
                  </a:cubicBezTo>
                  <a:cubicBezTo>
                    <a:pt x="5225" y="4726"/>
                    <a:pt x="4436" y="5844"/>
                    <a:pt x="3194" y="6135"/>
                  </a:cubicBezTo>
                  <a:cubicBezTo>
                    <a:pt x="3153" y="6135"/>
                    <a:pt x="3153" y="6135"/>
                    <a:pt x="3111" y="6176"/>
                  </a:cubicBezTo>
                  <a:cubicBezTo>
                    <a:pt x="2820" y="6218"/>
                    <a:pt x="2531" y="6259"/>
                    <a:pt x="2241" y="6218"/>
                  </a:cubicBezTo>
                  <a:cubicBezTo>
                    <a:pt x="1992" y="6176"/>
                    <a:pt x="1701" y="6094"/>
                    <a:pt x="1495" y="6011"/>
                  </a:cubicBezTo>
                  <a:cubicBezTo>
                    <a:pt x="1371" y="5929"/>
                    <a:pt x="1205" y="5845"/>
                    <a:pt x="1123" y="5762"/>
                  </a:cubicBezTo>
                  <a:cubicBezTo>
                    <a:pt x="993" y="5679"/>
                    <a:pt x="869" y="5554"/>
                    <a:pt x="745" y="5431"/>
                  </a:cubicBezTo>
                  <a:close/>
                </a:path>
              </a:pathLst>
            </a:custGeom>
            <a:solidFill>
              <a:srgbClr val="FAC2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7" name="Google Shape;607;p11"/>
            <p:cNvSpPr/>
            <p:nvPr/>
          </p:nvSpPr>
          <p:spPr>
            <a:xfrm flipH="1">
              <a:off x="384004" y="3630559"/>
              <a:ext cx="639861" cy="566870"/>
            </a:xfrm>
            <a:custGeom>
              <a:avLst/>
              <a:gdLst/>
              <a:ahLst/>
              <a:cxnLst/>
              <a:rect l="l" t="t" r="r" b="b"/>
              <a:pathLst>
                <a:path w="16700" h="14795" extrusionOk="0">
                  <a:moveTo>
                    <a:pt x="910" y="13840"/>
                  </a:moveTo>
                  <a:lnTo>
                    <a:pt x="910" y="13840"/>
                  </a:lnTo>
                  <a:cubicBezTo>
                    <a:pt x="869" y="13840"/>
                    <a:pt x="828" y="13840"/>
                    <a:pt x="787" y="13797"/>
                  </a:cubicBezTo>
                  <a:cubicBezTo>
                    <a:pt x="620" y="13715"/>
                    <a:pt x="454" y="13590"/>
                    <a:pt x="291" y="13425"/>
                  </a:cubicBezTo>
                  <a:cubicBezTo>
                    <a:pt x="207" y="13301"/>
                    <a:pt x="125" y="13177"/>
                    <a:pt x="83" y="13053"/>
                  </a:cubicBezTo>
                  <a:cubicBezTo>
                    <a:pt x="42" y="13012"/>
                    <a:pt x="42" y="12970"/>
                    <a:pt x="1" y="12929"/>
                  </a:cubicBezTo>
                  <a:lnTo>
                    <a:pt x="1" y="12847"/>
                  </a:lnTo>
                  <a:cubicBezTo>
                    <a:pt x="42" y="11810"/>
                    <a:pt x="1" y="10732"/>
                    <a:pt x="1" y="9696"/>
                  </a:cubicBezTo>
                  <a:lnTo>
                    <a:pt x="1" y="6300"/>
                  </a:lnTo>
                  <a:cubicBezTo>
                    <a:pt x="42" y="4642"/>
                    <a:pt x="42" y="2943"/>
                    <a:pt x="125" y="1243"/>
                  </a:cubicBezTo>
                  <a:cubicBezTo>
                    <a:pt x="291" y="828"/>
                    <a:pt x="497" y="415"/>
                    <a:pt x="662" y="1"/>
                  </a:cubicBezTo>
                  <a:cubicBezTo>
                    <a:pt x="1408" y="290"/>
                    <a:pt x="2155" y="580"/>
                    <a:pt x="2942" y="788"/>
                  </a:cubicBezTo>
                  <a:cubicBezTo>
                    <a:pt x="4061" y="1118"/>
                    <a:pt x="5221" y="1409"/>
                    <a:pt x="6423" y="1575"/>
                  </a:cubicBezTo>
                  <a:cubicBezTo>
                    <a:pt x="8744" y="1866"/>
                    <a:pt x="11106" y="1699"/>
                    <a:pt x="13385" y="1117"/>
                  </a:cubicBezTo>
                  <a:cubicBezTo>
                    <a:pt x="14048" y="993"/>
                    <a:pt x="14669" y="787"/>
                    <a:pt x="15291" y="538"/>
                  </a:cubicBezTo>
                  <a:cubicBezTo>
                    <a:pt x="15665" y="415"/>
                    <a:pt x="16078" y="290"/>
                    <a:pt x="16452" y="84"/>
                  </a:cubicBezTo>
                  <a:cubicBezTo>
                    <a:pt x="16658" y="2859"/>
                    <a:pt x="16699" y="5678"/>
                    <a:pt x="16658" y="8495"/>
                  </a:cubicBezTo>
                  <a:cubicBezTo>
                    <a:pt x="16658" y="9531"/>
                    <a:pt x="16617" y="10526"/>
                    <a:pt x="16575" y="11561"/>
                  </a:cubicBezTo>
                  <a:cubicBezTo>
                    <a:pt x="16534" y="12057"/>
                    <a:pt x="16534" y="12557"/>
                    <a:pt x="16493" y="13054"/>
                  </a:cubicBezTo>
                  <a:cubicBezTo>
                    <a:pt x="16493" y="13469"/>
                    <a:pt x="16452" y="13926"/>
                    <a:pt x="16493" y="14338"/>
                  </a:cubicBezTo>
                  <a:cubicBezTo>
                    <a:pt x="16119" y="14381"/>
                    <a:pt x="15788" y="14422"/>
                    <a:pt x="15415" y="14504"/>
                  </a:cubicBezTo>
                  <a:cubicBezTo>
                    <a:pt x="15332" y="14422"/>
                    <a:pt x="15250" y="14463"/>
                    <a:pt x="15167" y="14547"/>
                  </a:cubicBezTo>
                  <a:cubicBezTo>
                    <a:pt x="14960" y="14588"/>
                    <a:pt x="14710" y="14628"/>
                    <a:pt x="14463" y="14628"/>
                  </a:cubicBezTo>
                  <a:cubicBezTo>
                    <a:pt x="13758" y="14711"/>
                    <a:pt x="13053" y="14795"/>
                    <a:pt x="12307" y="14795"/>
                  </a:cubicBezTo>
                  <a:cubicBezTo>
                    <a:pt x="11602" y="14795"/>
                    <a:pt x="10899" y="14754"/>
                    <a:pt x="10194" y="14671"/>
                  </a:cubicBezTo>
                  <a:cubicBezTo>
                    <a:pt x="9862" y="14671"/>
                    <a:pt x="9531" y="14628"/>
                    <a:pt x="9199" y="14547"/>
                  </a:cubicBezTo>
                  <a:cubicBezTo>
                    <a:pt x="9158" y="14547"/>
                    <a:pt x="9075" y="14547"/>
                    <a:pt x="8993" y="14504"/>
                  </a:cubicBezTo>
                  <a:cubicBezTo>
                    <a:pt x="8951" y="14422"/>
                    <a:pt x="8869" y="14338"/>
                    <a:pt x="8785" y="14256"/>
                  </a:cubicBezTo>
                  <a:cubicBezTo>
                    <a:pt x="8703" y="14091"/>
                    <a:pt x="8412" y="14215"/>
                    <a:pt x="8453" y="14381"/>
                  </a:cubicBezTo>
                  <a:lnTo>
                    <a:pt x="8453" y="14422"/>
                  </a:lnTo>
                  <a:cubicBezTo>
                    <a:pt x="8329" y="14422"/>
                    <a:pt x="8247" y="14422"/>
                    <a:pt x="8164" y="14463"/>
                  </a:cubicBezTo>
                  <a:cubicBezTo>
                    <a:pt x="8123" y="14381"/>
                    <a:pt x="8123" y="14297"/>
                    <a:pt x="8082" y="14215"/>
                  </a:cubicBezTo>
                  <a:cubicBezTo>
                    <a:pt x="8041" y="14008"/>
                    <a:pt x="7998" y="13799"/>
                    <a:pt x="7998" y="13594"/>
                  </a:cubicBezTo>
                  <a:cubicBezTo>
                    <a:pt x="7916" y="13137"/>
                    <a:pt x="7833" y="12723"/>
                    <a:pt x="7792" y="12311"/>
                  </a:cubicBezTo>
                  <a:cubicBezTo>
                    <a:pt x="7666" y="11480"/>
                    <a:pt x="7584" y="10652"/>
                    <a:pt x="7542" y="9781"/>
                  </a:cubicBezTo>
                  <a:cubicBezTo>
                    <a:pt x="7460" y="8952"/>
                    <a:pt x="7419" y="8081"/>
                    <a:pt x="7419" y="7253"/>
                  </a:cubicBezTo>
                  <a:cubicBezTo>
                    <a:pt x="7419" y="6838"/>
                    <a:pt x="7419" y="6383"/>
                    <a:pt x="7377" y="5969"/>
                  </a:cubicBezTo>
                  <a:cubicBezTo>
                    <a:pt x="7377" y="5514"/>
                    <a:pt x="7336" y="5099"/>
                    <a:pt x="7377" y="4686"/>
                  </a:cubicBezTo>
                  <a:cubicBezTo>
                    <a:pt x="7377" y="4517"/>
                    <a:pt x="7129" y="4517"/>
                    <a:pt x="7129" y="4686"/>
                  </a:cubicBezTo>
                  <a:cubicBezTo>
                    <a:pt x="7088" y="5099"/>
                    <a:pt x="6921" y="5514"/>
                    <a:pt x="6879" y="5969"/>
                  </a:cubicBezTo>
                  <a:cubicBezTo>
                    <a:pt x="6797" y="6383"/>
                    <a:pt x="6755" y="6839"/>
                    <a:pt x="6755" y="7253"/>
                  </a:cubicBezTo>
                  <a:cubicBezTo>
                    <a:pt x="6673" y="8125"/>
                    <a:pt x="6673" y="8993"/>
                    <a:pt x="6673" y="9822"/>
                  </a:cubicBezTo>
                  <a:cubicBezTo>
                    <a:pt x="6714" y="10693"/>
                    <a:pt x="6797" y="11563"/>
                    <a:pt x="6921" y="12434"/>
                  </a:cubicBezTo>
                  <a:cubicBezTo>
                    <a:pt x="6963" y="12849"/>
                    <a:pt x="7045" y="13304"/>
                    <a:pt x="7088" y="13717"/>
                  </a:cubicBezTo>
                  <a:cubicBezTo>
                    <a:pt x="7129" y="13926"/>
                    <a:pt x="7170" y="14133"/>
                    <a:pt x="7211" y="14298"/>
                  </a:cubicBezTo>
                  <a:lnTo>
                    <a:pt x="7129" y="14298"/>
                  </a:lnTo>
                  <a:cubicBezTo>
                    <a:pt x="6755" y="14298"/>
                    <a:pt x="6383" y="14341"/>
                    <a:pt x="6010" y="14382"/>
                  </a:cubicBezTo>
                  <a:lnTo>
                    <a:pt x="4933" y="14382"/>
                  </a:lnTo>
                  <a:cubicBezTo>
                    <a:pt x="4228" y="14382"/>
                    <a:pt x="3481" y="14341"/>
                    <a:pt x="2777" y="14257"/>
                  </a:cubicBezTo>
                  <a:cubicBezTo>
                    <a:pt x="2153" y="14171"/>
                    <a:pt x="1449" y="14130"/>
                    <a:pt x="910" y="1384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8" name="Google Shape;608;p11"/>
            <p:cNvSpPr/>
            <p:nvPr/>
          </p:nvSpPr>
          <p:spPr>
            <a:xfrm flipH="1">
              <a:off x="747575" y="3795543"/>
              <a:ext cx="85787" cy="385909"/>
            </a:xfrm>
            <a:custGeom>
              <a:avLst/>
              <a:gdLst/>
              <a:ahLst/>
              <a:cxnLst/>
              <a:rect l="l" t="t" r="r" b="b"/>
              <a:pathLst>
                <a:path w="2239" h="10072" extrusionOk="0">
                  <a:moveTo>
                    <a:pt x="2156" y="332"/>
                  </a:moveTo>
                  <a:lnTo>
                    <a:pt x="2156" y="376"/>
                  </a:lnTo>
                  <a:cubicBezTo>
                    <a:pt x="2114" y="788"/>
                    <a:pt x="1947" y="1204"/>
                    <a:pt x="1906" y="1659"/>
                  </a:cubicBezTo>
                  <a:cubicBezTo>
                    <a:pt x="1823" y="2074"/>
                    <a:pt x="1782" y="2530"/>
                    <a:pt x="1782" y="2943"/>
                  </a:cubicBezTo>
                  <a:cubicBezTo>
                    <a:pt x="1700" y="3814"/>
                    <a:pt x="1700" y="4682"/>
                    <a:pt x="1700" y="5512"/>
                  </a:cubicBezTo>
                  <a:cubicBezTo>
                    <a:pt x="1741" y="6383"/>
                    <a:pt x="1823" y="7253"/>
                    <a:pt x="1947" y="8124"/>
                  </a:cubicBezTo>
                  <a:cubicBezTo>
                    <a:pt x="1988" y="8538"/>
                    <a:pt x="2072" y="8993"/>
                    <a:pt x="2114" y="9407"/>
                  </a:cubicBezTo>
                  <a:cubicBezTo>
                    <a:pt x="2156" y="9615"/>
                    <a:pt x="2197" y="9824"/>
                    <a:pt x="2238" y="9989"/>
                  </a:cubicBezTo>
                  <a:lnTo>
                    <a:pt x="2156" y="9989"/>
                  </a:lnTo>
                  <a:cubicBezTo>
                    <a:pt x="1782" y="9989"/>
                    <a:pt x="1410" y="10030"/>
                    <a:pt x="1036" y="10071"/>
                  </a:cubicBezTo>
                  <a:lnTo>
                    <a:pt x="0" y="10071"/>
                  </a:lnTo>
                  <a:cubicBezTo>
                    <a:pt x="0" y="8496"/>
                    <a:pt x="0" y="7170"/>
                    <a:pt x="42" y="6257"/>
                  </a:cubicBezTo>
                  <a:cubicBezTo>
                    <a:pt x="331" y="1409"/>
                    <a:pt x="2197" y="0"/>
                    <a:pt x="2197" y="0"/>
                  </a:cubicBezTo>
                  <a:cubicBezTo>
                    <a:pt x="2156" y="125"/>
                    <a:pt x="2156" y="207"/>
                    <a:pt x="2156" y="332"/>
                  </a:cubicBezTo>
                  <a:close/>
                </a:path>
              </a:pathLst>
            </a:custGeom>
            <a:solidFill>
              <a:srgbClr val="3F2210">
                <a:alpha val="16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9" name="Google Shape;609;p11"/>
            <p:cNvSpPr/>
            <p:nvPr/>
          </p:nvSpPr>
          <p:spPr>
            <a:xfrm flipH="1">
              <a:off x="384042" y="3630482"/>
              <a:ext cx="635148" cy="566870"/>
            </a:xfrm>
            <a:custGeom>
              <a:avLst/>
              <a:gdLst/>
              <a:ahLst/>
              <a:cxnLst/>
              <a:rect l="l" t="t" r="r" b="b"/>
              <a:pathLst>
                <a:path w="16577" h="14795" extrusionOk="0">
                  <a:moveTo>
                    <a:pt x="1" y="1325"/>
                  </a:moveTo>
                  <a:lnTo>
                    <a:pt x="1" y="1241"/>
                  </a:lnTo>
                  <a:cubicBezTo>
                    <a:pt x="166" y="827"/>
                    <a:pt x="374" y="413"/>
                    <a:pt x="539" y="0"/>
                  </a:cubicBezTo>
                  <a:cubicBezTo>
                    <a:pt x="1284" y="289"/>
                    <a:pt x="2031" y="579"/>
                    <a:pt x="2818" y="787"/>
                  </a:cubicBezTo>
                  <a:cubicBezTo>
                    <a:pt x="3938" y="1118"/>
                    <a:pt x="5098" y="1409"/>
                    <a:pt x="6300" y="1574"/>
                  </a:cubicBezTo>
                  <a:cubicBezTo>
                    <a:pt x="8621" y="1865"/>
                    <a:pt x="10983" y="1698"/>
                    <a:pt x="13262" y="1116"/>
                  </a:cubicBezTo>
                  <a:cubicBezTo>
                    <a:pt x="13925" y="993"/>
                    <a:pt x="14546" y="785"/>
                    <a:pt x="15168" y="538"/>
                  </a:cubicBezTo>
                  <a:cubicBezTo>
                    <a:pt x="15541" y="413"/>
                    <a:pt x="15955" y="289"/>
                    <a:pt x="16328" y="83"/>
                  </a:cubicBezTo>
                  <a:cubicBezTo>
                    <a:pt x="16535" y="2859"/>
                    <a:pt x="16576" y="5677"/>
                    <a:pt x="16535" y="8494"/>
                  </a:cubicBezTo>
                  <a:cubicBezTo>
                    <a:pt x="16535" y="9531"/>
                    <a:pt x="16493" y="10524"/>
                    <a:pt x="16452" y="11561"/>
                  </a:cubicBezTo>
                  <a:cubicBezTo>
                    <a:pt x="16411" y="12057"/>
                    <a:pt x="16411" y="12555"/>
                    <a:pt x="16370" y="13054"/>
                  </a:cubicBezTo>
                  <a:cubicBezTo>
                    <a:pt x="16370" y="13468"/>
                    <a:pt x="16328" y="13924"/>
                    <a:pt x="16370" y="14338"/>
                  </a:cubicBezTo>
                  <a:cubicBezTo>
                    <a:pt x="15996" y="14379"/>
                    <a:pt x="15665" y="14420"/>
                    <a:pt x="15292" y="14503"/>
                  </a:cubicBezTo>
                  <a:cubicBezTo>
                    <a:pt x="15209" y="14420"/>
                    <a:pt x="15127" y="14462"/>
                    <a:pt x="15043" y="14546"/>
                  </a:cubicBezTo>
                  <a:cubicBezTo>
                    <a:pt x="14837" y="14588"/>
                    <a:pt x="14587" y="14628"/>
                    <a:pt x="14340" y="14628"/>
                  </a:cubicBezTo>
                  <a:cubicBezTo>
                    <a:pt x="13635" y="14710"/>
                    <a:pt x="12929" y="14794"/>
                    <a:pt x="12184" y="14794"/>
                  </a:cubicBezTo>
                  <a:lnTo>
                    <a:pt x="11977" y="14794"/>
                  </a:lnTo>
                  <a:cubicBezTo>
                    <a:pt x="12847" y="11893"/>
                    <a:pt x="12972" y="6216"/>
                    <a:pt x="10901" y="4019"/>
                  </a:cubicBezTo>
                  <a:cubicBezTo>
                    <a:pt x="8828" y="1865"/>
                    <a:pt x="2736" y="1409"/>
                    <a:pt x="1" y="1325"/>
                  </a:cubicBezTo>
                  <a:close/>
                </a:path>
              </a:pathLst>
            </a:custGeom>
            <a:solidFill>
              <a:srgbClr val="3F2210">
                <a:alpha val="16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0" name="Google Shape;610;p11"/>
            <p:cNvSpPr/>
            <p:nvPr/>
          </p:nvSpPr>
          <p:spPr>
            <a:xfrm flipH="1">
              <a:off x="253733" y="2340570"/>
              <a:ext cx="114332" cy="62492"/>
            </a:xfrm>
            <a:custGeom>
              <a:avLst/>
              <a:gdLst/>
              <a:ahLst/>
              <a:cxnLst/>
              <a:rect l="l" t="t" r="r" b="b"/>
              <a:pathLst>
                <a:path w="2984" h="1631" extrusionOk="0">
                  <a:moveTo>
                    <a:pt x="1710" y="1"/>
                  </a:moveTo>
                  <a:cubicBezTo>
                    <a:pt x="1664" y="1"/>
                    <a:pt x="1619" y="4"/>
                    <a:pt x="1575" y="12"/>
                  </a:cubicBezTo>
                  <a:cubicBezTo>
                    <a:pt x="1202" y="53"/>
                    <a:pt x="871" y="260"/>
                    <a:pt x="580" y="550"/>
                  </a:cubicBezTo>
                  <a:cubicBezTo>
                    <a:pt x="415" y="758"/>
                    <a:pt x="1" y="1256"/>
                    <a:pt x="208" y="1546"/>
                  </a:cubicBezTo>
                  <a:cubicBezTo>
                    <a:pt x="288" y="1589"/>
                    <a:pt x="329" y="1630"/>
                    <a:pt x="414" y="1630"/>
                  </a:cubicBezTo>
                  <a:cubicBezTo>
                    <a:pt x="661" y="1547"/>
                    <a:pt x="746" y="1215"/>
                    <a:pt x="870" y="1048"/>
                  </a:cubicBezTo>
                  <a:cubicBezTo>
                    <a:pt x="993" y="800"/>
                    <a:pt x="1242" y="593"/>
                    <a:pt x="1492" y="509"/>
                  </a:cubicBezTo>
                  <a:cubicBezTo>
                    <a:pt x="1605" y="464"/>
                    <a:pt x="1744" y="431"/>
                    <a:pt x="1887" y="431"/>
                  </a:cubicBezTo>
                  <a:cubicBezTo>
                    <a:pt x="2004" y="431"/>
                    <a:pt x="2125" y="453"/>
                    <a:pt x="2236" y="509"/>
                  </a:cubicBezTo>
                  <a:cubicBezTo>
                    <a:pt x="2486" y="674"/>
                    <a:pt x="2569" y="882"/>
                    <a:pt x="2651" y="1174"/>
                  </a:cubicBezTo>
                  <a:cubicBezTo>
                    <a:pt x="2651" y="1215"/>
                    <a:pt x="2693" y="1256"/>
                    <a:pt x="2735" y="1256"/>
                  </a:cubicBezTo>
                  <a:cubicBezTo>
                    <a:pt x="2817" y="1256"/>
                    <a:pt x="2858" y="1215"/>
                    <a:pt x="2900" y="1174"/>
                  </a:cubicBezTo>
                  <a:cubicBezTo>
                    <a:pt x="2983" y="840"/>
                    <a:pt x="2776" y="509"/>
                    <a:pt x="2569" y="344"/>
                  </a:cubicBezTo>
                  <a:cubicBezTo>
                    <a:pt x="2486" y="261"/>
                    <a:pt x="2404" y="220"/>
                    <a:pt x="2321" y="177"/>
                  </a:cubicBezTo>
                  <a:cubicBezTo>
                    <a:pt x="2150" y="75"/>
                    <a:pt x="1923" y="1"/>
                    <a:pt x="17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1" name="Google Shape;611;p11"/>
            <p:cNvSpPr/>
            <p:nvPr/>
          </p:nvSpPr>
          <p:spPr>
            <a:xfrm flipH="1">
              <a:off x="550712" y="2207770"/>
              <a:ext cx="44484" cy="28545"/>
            </a:xfrm>
            <a:custGeom>
              <a:avLst/>
              <a:gdLst/>
              <a:ahLst/>
              <a:cxnLst/>
              <a:rect l="l" t="t" r="r" b="b"/>
              <a:pathLst>
                <a:path w="1161" h="745" extrusionOk="0">
                  <a:moveTo>
                    <a:pt x="663" y="0"/>
                  </a:moveTo>
                  <a:cubicBezTo>
                    <a:pt x="539" y="0"/>
                    <a:pt x="454" y="41"/>
                    <a:pt x="331" y="83"/>
                  </a:cubicBezTo>
                  <a:cubicBezTo>
                    <a:pt x="248" y="124"/>
                    <a:pt x="166" y="166"/>
                    <a:pt x="82" y="249"/>
                  </a:cubicBezTo>
                  <a:cubicBezTo>
                    <a:pt x="41" y="373"/>
                    <a:pt x="0" y="540"/>
                    <a:pt x="124" y="621"/>
                  </a:cubicBezTo>
                  <a:cubicBezTo>
                    <a:pt x="248" y="745"/>
                    <a:pt x="373" y="745"/>
                    <a:pt x="498" y="745"/>
                  </a:cubicBezTo>
                  <a:lnTo>
                    <a:pt x="663" y="745"/>
                  </a:lnTo>
                  <a:cubicBezTo>
                    <a:pt x="787" y="745"/>
                    <a:pt x="869" y="704"/>
                    <a:pt x="953" y="662"/>
                  </a:cubicBezTo>
                  <a:cubicBezTo>
                    <a:pt x="1118" y="580"/>
                    <a:pt x="1160" y="290"/>
                    <a:pt x="994" y="166"/>
                  </a:cubicBezTo>
                  <a:cubicBezTo>
                    <a:pt x="911" y="42"/>
                    <a:pt x="828" y="0"/>
                    <a:pt x="6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2" name="Google Shape;612;p11"/>
            <p:cNvSpPr/>
            <p:nvPr/>
          </p:nvSpPr>
          <p:spPr>
            <a:xfrm flipH="1">
              <a:off x="503087" y="2280338"/>
              <a:ext cx="82569" cy="95788"/>
            </a:xfrm>
            <a:custGeom>
              <a:avLst/>
              <a:gdLst/>
              <a:ahLst/>
              <a:cxnLst/>
              <a:rect l="l" t="t" r="r" b="b"/>
              <a:pathLst>
                <a:path w="2155" h="2500" extrusionOk="0">
                  <a:moveTo>
                    <a:pt x="1194" y="0"/>
                  </a:moveTo>
                  <a:cubicBezTo>
                    <a:pt x="981" y="0"/>
                    <a:pt x="758" y="81"/>
                    <a:pt x="622" y="217"/>
                  </a:cubicBezTo>
                  <a:cubicBezTo>
                    <a:pt x="290" y="261"/>
                    <a:pt x="124" y="632"/>
                    <a:pt x="42" y="922"/>
                  </a:cubicBezTo>
                  <a:cubicBezTo>
                    <a:pt x="0" y="1254"/>
                    <a:pt x="42" y="1585"/>
                    <a:pt x="208" y="1918"/>
                  </a:cubicBezTo>
                  <a:cubicBezTo>
                    <a:pt x="374" y="2249"/>
                    <a:pt x="705" y="2496"/>
                    <a:pt x="1120" y="2496"/>
                  </a:cubicBezTo>
                  <a:cubicBezTo>
                    <a:pt x="1144" y="2499"/>
                    <a:pt x="1167" y="2500"/>
                    <a:pt x="1191" y="2500"/>
                  </a:cubicBezTo>
                  <a:cubicBezTo>
                    <a:pt x="1533" y="2500"/>
                    <a:pt x="1832" y="2225"/>
                    <a:pt x="1948" y="1874"/>
                  </a:cubicBezTo>
                  <a:cubicBezTo>
                    <a:pt x="2154" y="1254"/>
                    <a:pt x="2072" y="217"/>
                    <a:pt x="1326" y="11"/>
                  </a:cubicBezTo>
                  <a:cubicBezTo>
                    <a:pt x="1283" y="4"/>
                    <a:pt x="1239" y="0"/>
                    <a:pt x="11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3" name="Google Shape;613;p11"/>
            <p:cNvSpPr/>
            <p:nvPr/>
          </p:nvSpPr>
          <p:spPr>
            <a:xfrm flipH="1">
              <a:off x="750717" y="2281373"/>
              <a:ext cx="85826" cy="90615"/>
            </a:xfrm>
            <a:custGeom>
              <a:avLst/>
              <a:gdLst/>
              <a:ahLst/>
              <a:cxnLst/>
              <a:rect l="l" t="t" r="r" b="b"/>
              <a:pathLst>
                <a:path w="2240" h="2365" extrusionOk="0">
                  <a:moveTo>
                    <a:pt x="1098" y="0"/>
                  </a:moveTo>
                  <a:cubicBezTo>
                    <a:pt x="862" y="0"/>
                    <a:pt x="628" y="119"/>
                    <a:pt x="496" y="315"/>
                  </a:cubicBezTo>
                  <a:cubicBezTo>
                    <a:pt x="414" y="356"/>
                    <a:pt x="331" y="480"/>
                    <a:pt x="249" y="563"/>
                  </a:cubicBezTo>
                  <a:cubicBezTo>
                    <a:pt x="83" y="852"/>
                    <a:pt x="0" y="1186"/>
                    <a:pt x="83" y="1517"/>
                  </a:cubicBezTo>
                  <a:cubicBezTo>
                    <a:pt x="188" y="2015"/>
                    <a:pt x="659" y="2365"/>
                    <a:pt x="1116" y="2365"/>
                  </a:cubicBezTo>
                  <a:cubicBezTo>
                    <a:pt x="1381" y="2365"/>
                    <a:pt x="1641" y="2247"/>
                    <a:pt x="1824" y="1973"/>
                  </a:cubicBezTo>
                  <a:cubicBezTo>
                    <a:pt x="2239" y="1395"/>
                    <a:pt x="2071" y="234"/>
                    <a:pt x="1284" y="26"/>
                  </a:cubicBezTo>
                  <a:cubicBezTo>
                    <a:pt x="1224" y="9"/>
                    <a:pt x="1161" y="0"/>
                    <a:pt x="10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4" name="Google Shape;614;p11"/>
            <p:cNvSpPr/>
            <p:nvPr/>
          </p:nvSpPr>
          <p:spPr>
            <a:xfrm flipH="1">
              <a:off x="151164" y="1812052"/>
              <a:ext cx="1880807" cy="3237464"/>
            </a:xfrm>
            <a:custGeom>
              <a:avLst/>
              <a:gdLst/>
              <a:ahLst/>
              <a:cxnLst/>
              <a:rect l="l" t="t" r="r" b="b"/>
              <a:pathLst>
                <a:path w="49088" h="84496" extrusionOk="0">
                  <a:moveTo>
                    <a:pt x="36255" y="962"/>
                  </a:moveTo>
                  <a:cubicBezTo>
                    <a:pt x="36795" y="962"/>
                    <a:pt x="37334" y="962"/>
                    <a:pt x="37829" y="1044"/>
                  </a:cubicBezTo>
                  <a:cubicBezTo>
                    <a:pt x="38327" y="1127"/>
                    <a:pt x="38866" y="1169"/>
                    <a:pt x="39363" y="1293"/>
                  </a:cubicBezTo>
                  <a:cubicBezTo>
                    <a:pt x="40234" y="1459"/>
                    <a:pt x="41021" y="1749"/>
                    <a:pt x="41811" y="2162"/>
                  </a:cubicBezTo>
                  <a:cubicBezTo>
                    <a:pt x="43012" y="2867"/>
                    <a:pt x="44006" y="3819"/>
                    <a:pt x="44835" y="4938"/>
                  </a:cubicBezTo>
                  <a:cubicBezTo>
                    <a:pt x="45042" y="5270"/>
                    <a:pt x="45249" y="5603"/>
                    <a:pt x="45416" y="5934"/>
                  </a:cubicBezTo>
                  <a:lnTo>
                    <a:pt x="45663" y="6430"/>
                  </a:lnTo>
                  <a:cubicBezTo>
                    <a:pt x="46037" y="7177"/>
                    <a:pt x="46285" y="7922"/>
                    <a:pt x="46453" y="8751"/>
                  </a:cubicBezTo>
                  <a:cubicBezTo>
                    <a:pt x="46700" y="9910"/>
                    <a:pt x="46700" y="11070"/>
                    <a:pt x="46576" y="12273"/>
                  </a:cubicBezTo>
                  <a:cubicBezTo>
                    <a:pt x="46453" y="12232"/>
                    <a:pt x="46327" y="12191"/>
                    <a:pt x="46203" y="12191"/>
                  </a:cubicBezTo>
                  <a:cubicBezTo>
                    <a:pt x="46120" y="12150"/>
                    <a:pt x="45996" y="12150"/>
                    <a:pt x="45913" y="12150"/>
                  </a:cubicBezTo>
                  <a:cubicBezTo>
                    <a:pt x="45913" y="11651"/>
                    <a:pt x="45872" y="11154"/>
                    <a:pt x="45789" y="10657"/>
                  </a:cubicBezTo>
                  <a:cubicBezTo>
                    <a:pt x="45622" y="9413"/>
                    <a:pt x="45291" y="8252"/>
                    <a:pt x="44752" y="7134"/>
                  </a:cubicBezTo>
                  <a:cubicBezTo>
                    <a:pt x="43757" y="5061"/>
                    <a:pt x="42142" y="3320"/>
                    <a:pt x="39987" y="2407"/>
                  </a:cubicBezTo>
                  <a:cubicBezTo>
                    <a:pt x="39007" y="1998"/>
                    <a:pt x="37952" y="1776"/>
                    <a:pt x="36899" y="1776"/>
                  </a:cubicBezTo>
                  <a:cubicBezTo>
                    <a:pt x="36035" y="1776"/>
                    <a:pt x="35172" y="1925"/>
                    <a:pt x="34352" y="2242"/>
                  </a:cubicBezTo>
                  <a:cubicBezTo>
                    <a:pt x="33481" y="2575"/>
                    <a:pt x="32610" y="3113"/>
                    <a:pt x="31947" y="3775"/>
                  </a:cubicBezTo>
                  <a:cubicBezTo>
                    <a:pt x="31244" y="4481"/>
                    <a:pt x="30745" y="5392"/>
                    <a:pt x="30082" y="6139"/>
                  </a:cubicBezTo>
                  <a:cubicBezTo>
                    <a:pt x="29461" y="6926"/>
                    <a:pt x="28590" y="7464"/>
                    <a:pt x="27596" y="7589"/>
                  </a:cubicBezTo>
                  <a:cubicBezTo>
                    <a:pt x="27420" y="7618"/>
                    <a:pt x="27244" y="7631"/>
                    <a:pt x="27070" y="7631"/>
                  </a:cubicBezTo>
                  <a:cubicBezTo>
                    <a:pt x="26752" y="7631"/>
                    <a:pt x="26440" y="7586"/>
                    <a:pt x="26145" y="7505"/>
                  </a:cubicBezTo>
                  <a:cubicBezTo>
                    <a:pt x="26062" y="7505"/>
                    <a:pt x="25980" y="7464"/>
                    <a:pt x="25897" y="7464"/>
                  </a:cubicBezTo>
                  <a:lnTo>
                    <a:pt x="26227" y="7464"/>
                  </a:lnTo>
                  <a:cubicBezTo>
                    <a:pt x="26436" y="7464"/>
                    <a:pt x="26643" y="7423"/>
                    <a:pt x="26808" y="7382"/>
                  </a:cubicBezTo>
                  <a:cubicBezTo>
                    <a:pt x="27140" y="7258"/>
                    <a:pt x="27596" y="7091"/>
                    <a:pt x="27720" y="6801"/>
                  </a:cubicBezTo>
                  <a:cubicBezTo>
                    <a:pt x="27762" y="6758"/>
                    <a:pt x="27762" y="6717"/>
                    <a:pt x="27762" y="6717"/>
                  </a:cubicBezTo>
                  <a:cubicBezTo>
                    <a:pt x="28051" y="6431"/>
                    <a:pt x="28299" y="6141"/>
                    <a:pt x="28506" y="5852"/>
                  </a:cubicBezTo>
                  <a:cubicBezTo>
                    <a:pt x="29169" y="4982"/>
                    <a:pt x="29625" y="3945"/>
                    <a:pt x="30413" y="3158"/>
                  </a:cubicBezTo>
                  <a:cubicBezTo>
                    <a:pt x="31905" y="1666"/>
                    <a:pt x="34184" y="1003"/>
                    <a:pt x="36255" y="962"/>
                  </a:cubicBezTo>
                  <a:close/>
                  <a:moveTo>
                    <a:pt x="27511" y="12111"/>
                  </a:moveTo>
                  <a:cubicBezTo>
                    <a:pt x="27885" y="12235"/>
                    <a:pt x="28257" y="12317"/>
                    <a:pt x="28629" y="12401"/>
                  </a:cubicBezTo>
                  <a:cubicBezTo>
                    <a:pt x="28672" y="12483"/>
                    <a:pt x="28713" y="12566"/>
                    <a:pt x="28754" y="12690"/>
                  </a:cubicBezTo>
                  <a:cubicBezTo>
                    <a:pt x="28587" y="12608"/>
                    <a:pt x="28463" y="12608"/>
                    <a:pt x="28339" y="12567"/>
                  </a:cubicBezTo>
                  <a:cubicBezTo>
                    <a:pt x="28050" y="12567"/>
                    <a:pt x="27759" y="12649"/>
                    <a:pt x="27511" y="12856"/>
                  </a:cubicBezTo>
                  <a:cubicBezTo>
                    <a:pt x="27410" y="12956"/>
                    <a:pt x="27499" y="13139"/>
                    <a:pt x="27646" y="13139"/>
                  </a:cubicBezTo>
                  <a:cubicBezTo>
                    <a:pt x="27681" y="13139"/>
                    <a:pt x="27719" y="13128"/>
                    <a:pt x="27759" y="13104"/>
                  </a:cubicBezTo>
                  <a:cubicBezTo>
                    <a:pt x="27881" y="13043"/>
                    <a:pt x="28025" y="13005"/>
                    <a:pt x="28158" y="13005"/>
                  </a:cubicBezTo>
                  <a:cubicBezTo>
                    <a:pt x="28206" y="13005"/>
                    <a:pt x="28253" y="13010"/>
                    <a:pt x="28298" y="13021"/>
                  </a:cubicBezTo>
                  <a:cubicBezTo>
                    <a:pt x="28504" y="13064"/>
                    <a:pt x="28629" y="13230"/>
                    <a:pt x="28837" y="13271"/>
                  </a:cubicBezTo>
                  <a:cubicBezTo>
                    <a:pt x="28878" y="13810"/>
                    <a:pt x="28795" y="14347"/>
                    <a:pt x="28713" y="14888"/>
                  </a:cubicBezTo>
                  <a:cubicBezTo>
                    <a:pt x="28588" y="14804"/>
                    <a:pt x="28423" y="14804"/>
                    <a:pt x="28258" y="14719"/>
                  </a:cubicBezTo>
                  <a:cubicBezTo>
                    <a:pt x="28133" y="14678"/>
                    <a:pt x="27968" y="14596"/>
                    <a:pt x="27801" y="14513"/>
                  </a:cubicBezTo>
                  <a:cubicBezTo>
                    <a:pt x="27512" y="14347"/>
                    <a:pt x="27263" y="14098"/>
                    <a:pt x="27139" y="13767"/>
                  </a:cubicBezTo>
                  <a:cubicBezTo>
                    <a:pt x="27013" y="13478"/>
                    <a:pt x="27013" y="13187"/>
                    <a:pt x="27095" y="12854"/>
                  </a:cubicBezTo>
                  <a:cubicBezTo>
                    <a:pt x="27139" y="12731"/>
                    <a:pt x="27180" y="12566"/>
                    <a:pt x="27263" y="12442"/>
                  </a:cubicBezTo>
                  <a:cubicBezTo>
                    <a:pt x="27304" y="12358"/>
                    <a:pt x="27386" y="12317"/>
                    <a:pt x="27428" y="12235"/>
                  </a:cubicBezTo>
                  <a:cubicBezTo>
                    <a:pt x="27470" y="12192"/>
                    <a:pt x="27470" y="12152"/>
                    <a:pt x="27511" y="12111"/>
                  </a:cubicBezTo>
                  <a:close/>
                  <a:moveTo>
                    <a:pt x="38284" y="8546"/>
                  </a:moveTo>
                  <a:lnTo>
                    <a:pt x="38284" y="8588"/>
                  </a:lnTo>
                  <a:cubicBezTo>
                    <a:pt x="38367" y="9003"/>
                    <a:pt x="38533" y="9375"/>
                    <a:pt x="38782" y="9705"/>
                  </a:cubicBezTo>
                  <a:cubicBezTo>
                    <a:pt x="39030" y="10036"/>
                    <a:pt x="39320" y="10327"/>
                    <a:pt x="39652" y="10536"/>
                  </a:cubicBezTo>
                  <a:cubicBezTo>
                    <a:pt x="39817" y="10701"/>
                    <a:pt x="40107" y="10949"/>
                    <a:pt x="40397" y="11032"/>
                  </a:cubicBezTo>
                  <a:cubicBezTo>
                    <a:pt x="40728" y="11279"/>
                    <a:pt x="41101" y="11446"/>
                    <a:pt x="41475" y="11653"/>
                  </a:cubicBezTo>
                  <a:cubicBezTo>
                    <a:pt x="41931" y="11901"/>
                    <a:pt x="42385" y="12151"/>
                    <a:pt x="42594" y="12647"/>
                  </a:cubicBezTo>
                  <a:cubicBezTo>
                    <a:pt x="42720" y="12894"/>
                    <a:pt x="42761" y="13143"/>
                    <a:pt x="42761" y="13393"/>
                  </a:cubicBezTo>
                  <a:lnTo>
                    <a:pt x="42761" y="13849"/>
                  </a:lnTo>
                  <a:cubicBezTo>
                    <a:pt x="42720" y="13931"/>
                    <a:pt x="42720" y="13972"/>
                    <a:pt x="42720" y="14055"/>
                  </a:cubicBezTo>
                  <a:cubicBezTo>
                    <a:pt x="42720" y="14096"/>
                    <a:pt x="42761" y="14138"/>
                    <a:pt x="42761" y="14180"/>
                  </a:cubicBezTo>
                  <a:cubicBezTo>
                    <a:pt x="42761" y="14180"/>
                    <a:pt x="42784" y="14249"/>
                    <a:pt x="42796" y="14249"/>
                  </a:cubicBezTo>
                  <a:cubicBezTo>
                    <a:pt x="42800" y="14249"/>
                    <a:pt x="42803" y="14241"/>
                    <a:pt x="42803" y="14221"/>
                  </a:cubicBezTo>
                  <a:cubicBezTo>
                    <a:pt x="42803" y="14303"/>
                    <a:pt x="42844" y="14345"/>
                    <a:pt x="42885" y="14386"/>
                  </a:cubicBezTo>
                  <a:cubicBezTo>
                    <a:pt x="42844" y="14468"/>
                    <a:pt x="42844" y="14511"/>
                    <a:pt x="42885" y="14593"/>
                  </a:cubicBezTo>
                  <a:cubicBezTo>
                    <a:pt x="42885" y="14689"/>
                    <a:pt x="42959" y="14785"/>
                    <a:pt x="43050" y="14785"/>
                  </a:cubicBezTo>
                  <a:cubicBezTo>
                    <a:pt x="43077" y="14785"/>
                    <a:pt x="43105" y="14777"/>
                    <a:pt x="43132" y="14758"/>
                  </a:cubicBezTo>
                  <a:cubicBezTo>
                    <a:pt x="43382" y="14552"/>
                    <a:pt x="43548" y="14262"/>
                    <a:pt x="43796" y="14014"/>
                  </a:cubicBezTo>
                  <a:cubicBezTo>
                    <a:pt x="44003" y="13766"/>
                    <a:pt x="44294" y="13518"/>
                    <a:pt x="44583" y="13351"/>
                  </a:cubicBezTo>
                  <a:cubicBezTo>
                    <a:pt x="44874" y="13184"/>
                    <a:pt x="45164" y="13102"/>
                    <a:pt x="45452" y="13060"/>
                  </a:cubicBezTo>
                  <a:cubicBezTo>
                    <a:pt x="45563" y="13032"/>
                    <a:pt x="45679" y="13018"/>
                    <a:pt x="45796" y="13018"/>
                  </a:cubicBezTo>
                  <a:cubicBezTo>
                    <a:pt x="46029" y="13018"/>
                    <a:pt x="46268" y="13073"/>
                    <a:pt x="46489" y="13184"/>
                  </a:cubicBezTo>
                  <a:lnTo>
                    <a:pt x="46489" y="13225"/>
                  </a:lnTo>
                  <a:cubicBezTo>
                    <a:pt x="46985" y="13475"/>
                    <a:pt x="47317" y="14012"/>
                    <a:pt x="47235" y="14593"/>
                  </a:cubicBezTo>
                  <a:cubicBezTo>
                    <a:pt x="47194" y="14717"/>
                    <a:pt x="47152" y="14801"/>
                    <a:pt x="47111" y="14925"/>
                  </a:cubicBezTo>
                  <a:cubicBezTo>
                    <a:pt x="46986" y="15214"/>
                    <a:pt x="46739" y="15505"/>
                    <a:pt x="46490" y="15711"/>
                  </a:cubicBezTo>
                  <a:cubicBezTo>
                    <a:pt x="46324" y="15879"/>
                    <a:pt x="46158" y="16002"/>
                    <a:pt x="45993" y="16084"/>
                  </a:cubicBezTo>
                  <a:cubicBezTo>
                    <a:pt x="45661" y="16333"/>
                    <a:pt x="45289" y="16501"/>
                    <a:pt x="44915" y="16623"/>
                  </a:cubicBezTo>
                  <a:cubicBezTo>
                    <a:pt x="44583" y="16747"/>
                    <a:pt x="44252" y="16788"/>
                    <a:pt x="43921" y="16912"/>
                  </a:cubicBezTo>
                  <a:cubicBezTo>
                    <a:pt x="43878" y="16912"/>
                    <a:pt x="43796" y="16912"/>
                    <a:pt x="43713" y="16995"/>
                  </a:cubicBezTo>
                  <a:cubicBezTo>
                    <a:pt x="43672" y="16995"/>
                    <a:pt x="43672" y="16995"/>
                    <a:pt x="43672" y="17037"/>
                  </a:cubicBezTo>
                  <a:cubicBezTo>
                    <a:pt x="43548" y="17078"/>
                    <a:pt x="43507" y="17160"/>
                    <a:pt x="43507" y="17284"/>
                  </a:cubicBezTo>
                  <a:cubicBezTo>
                    <a:pt x="43341" y="17450"/>
                    <a:pt x="43216" y="17699"/>
                    <a:pt x="43091" y="17906"/>
                  </a:cubicBezTo>
                  <a:cubicBezTo>
                    <a:pt x="42926" y="18197"/>
                    <a:pt x="42761" y="18488"/>
                    <a:pt x="42553" y="18736"/>
                  </a:cubicBezTo>
                  <a:cubicBezTo>
                    <a:pt x="42139" y="19275"/>
                    <a:pt x="41601" y="19772"/>
                    <a:pt x="41060" y="20187"/>
                  </a:cubicBezTo>
                  <a:cubicBezTo>
                    <a:pt x="40023" y="20934"/>
                    <a:pt x="38865" y="21389"/>
                    <a:pt x="37620" y="21554"/>
                  </a:cubicBezTo>
                  <a:cubicBezTo>
                    <a:pt x="37702" y="21306"/>
                    <a:pt x="37827" y="21015"/>
                    <a:pt x="37909" y="20766"/>
                  </a:cubicBezTo>
                  <a:cubicBezTo>
                    <a:pt x="37951" y="20724"/>
                    <a:pt x="37951" y="20683"/>
                    <a:pt x="37993" y="20642"/>
                  </a:cubicBezTo>
                  <a:cubicBezTo>
                    <a:pt x="38159" y="20270"/>
                    <a:pt x="38324" y="19939"/>
                    <a:pt x="38449" y="19565"/>
                  </a:cubicBezTo>
                  <a:cubicBezTo>
                    <a:pt x="38533" y="19400"/>
                    <a:pt x="38615" y="19233"/>
                    <a:pt x="38699" y="19068"/>
                  </a:cubicBezTo>
                  <a:cubicBezTo>
                    <a:pt x="38781" y="18862"/>
                    <a:pt x="38906" y="18696"/>
                    <a:pt x="38947" y="18489"/>
                  </a:cubicBezTo>
                  <a:cubicBezTo>
                    <a:pt x="39071" y="18158"/>
                    <a:pt x="39071" y="17742"/>
                    <a:pt x="38989" y="17411"/>
                  </a:cubicBezTo>
                  <a:cubicBezTo>
                    <a:pt x="38819" y="16867"/>
                    <a:pt x="38314" y="16435"/>
                    <a:pt x="37772" y="16435"/>
                  </a:cubicBezTo>
                  <a:cubicBezTo>
                    <a:pt x="37653" y="16435"/>
                    <a:pt x="37532" y="16456"/>
                    <a:pt x="37413" y="16501"/>
                  </a:cubicBezTo>
                  <a:cubicBezTo>
                    <a:pt x="37081" y="16624"/>
                    <a:pt x="36915" y="16831"/>
                    <a:pt x="36709" y="17080"/>
                  </a:cubicBezTo>
                  <a:cubicBezTo>
                    <a:pt x="36626" y="17204"/>
                    <a:pt x="36585" y="17329"/>
                    <a:pt x="36544" y="17453"/>
                  </a:cubicBezTo>
                  <a:cubicBezTo>
                    <a:pt x="36503" y="17535"/>
                    <a:pt x="36503" y="17618"/>
                    <a:pt x="36503" y="17701"/>
                  </a:cubicBezTo>
                  <a:cubicBezTo>
                    <a:pt x="36294" y="18116"/>
                    <a:pt x="36128" y="18531"/>
                    <a:pt x="35922" y="18944"/>
                  </a:cubicBezTo>
                  <a:cubicBezTo>
                    <a:pt x="35716" y="19068"/>
                    <a:pt x="35466" y="19150"/>
                    <a:pt x="35217" y="19150"/>
                  </a:cubicBezTo>
                  <a:cubicBezTo>
                    <a:pt x="34929" y="19150"/>
                    <a:pt x="34596" y="19027"/>
                    <a:pt x="34348" y="18862"/>
                  </a:cubicBezTo>
                  <a:cubicBezTo>
                    <a:pt x="34058" y="18694"/>
                    <a:pt x="33892" y="18489"/>
                    <a:pt x="33643" y="18240"/>
                  </a:cubicBezTo>
                  <a:cubicBezTo>
                    <a:pt x="33620" y="18217"/>
                    <a:pt x="33588" y="18206"/>
                    <a:pt x="33553" y="18206"/>
                  </a:cubicBezTo>
                  <a:cubicBezTo>
                    <a:pt x="33465" y="18206"/>
                    <a:pt x="33366" y="18275"/>
                    <a:pt x="33396" y="18363"/>
                  </a:cubicBezTo>
                  <a:cubicBezTo>
                    <a:pt x="33478" y="19192"/>
                    <a:pt x="34389" y="19774"/>
                    <a:pt x="35177" y="19856"/>
                  </a:cubicBezTo>
                  <a:lnTo>
                    <a:pt x="35551" y="19856"/>
                  </a:lnTo>
                  <a:cubicBezTo>
                    <a:pt x="35343" y="20352"/>
                    <a:pt x="35095" y="20892"/>
                    <a:pt x="34889" y="21389"/>
                  </a:cubicBezTo>
                  <a:cubicBezTo>
                    <a:pt x="34102" y="21226"/>
                    <a:pt x="33314" y="20937"/>
                    <a:pt x="32609" y="20522"/>
                  </a:cubicBezTo>
                  <a:cubicBezTo>
                    <a:pt x="31905" y="20150"/>
                    <a:pt x="31283" y="19694"/>
                    <a:pt x="30703" y="19155"/>
                  </a:cubicBezTo>
                  <a:cubicBezTo>
                    <a:pt x="30122" y="18616"/>
                    <a:pt x="29667" y="17995"/>
                    <a:pt x="29501" y="17208"/>
                  </a:cubicBezTo>
                  <a:cubicBezTo>
                    <a:pt x="29251" y="16253"/>
                    <a:pt x="29583" y="15219"/>
                    <a:pt x="29542" y="14223"/>
                  </a:cubicBezTo>
                  <a:cubicBezTo>
                    <a:pt x="29501" y="13604"/>
                    <a:pt x="29418" y="12980"/>
                    <a:pt x="29086" y="12442"/>
                  </a:cubicBezTo>
                  <a:lnTo>
                    <a:pt x="29086" y="12442"/>
                  </a:lnTo>
                  <a:cubicBezTo>
                    <a:pt x="29501" y="12483"/>
                    <a:pt x="29915" y="12483"/>
                    <a:pt x="30371" y="12483"/>
                  </a:cubicBezTo>
                  <a:cubicBezTo>
                    <a:pt x="31572" y="12401"/>
                    <a:pt x="32733" y="12111"/>
                    <a:pt x="33892" y="11737"/>
                  </a:cubicBezTo>
                  <a:cubicBezTo>
                    <a:pt x="34929" y="11364"/>
                    <a:pt x="35965" y="10908"/>
                    <a:pt x="36834" y="10205"/>
                  </a:cubicBezTo>
                  <a:cubicBezTo>
                    <a:pt x="37415" y="9747"/>
                    <a:pt x="37952" y="9209"/>
                    <a:pt x="38284" y="8546"/>
                  </a:cubicBezTo>
                  <a:close/>
                  <a:moveTo>
                    <a:pt x="34349" y="22719"/>
                  </a:moveTo>
                  <a:cubicBezTo>
                    <a:pt x="34017" y="23465"/>
                    <a:pt x="33728" y="24212"/>
                    <a:pt x="33437" y="24958"/>
                  </a:cubicBezTo>
                  <a:cubicBezTo>
                    <a:pt x="33229" y="24750"/>
                    <a:pt x="33105" y="24543"/>
                    <a:pt x="32981" y="24294"/>
                  </a:cubicBezTo>
                  <a:cubicBezTo>
                    <a:pt x="32857" y="24127"/>
                    <a:pt x="32815" y="23961"/>
                    <a:pt x="32733" y="23755"/>
                  </a:cubicBezTo>
                  <a:cubicBezTo>
                    <a:pt x="33065" y="23712"/>
                    <a:pt x="33439" y="23589"/>
                    <a:pt x="33728" y="23382"/>
                  </a:cubicBezTo>
                  <a:cubicBezTo>
                    <a:pt x="33935" y="23216"/>
                    <a:pt x="34184" y="23010"/>
                    <a:pt x="34349" y="22719"/>
                  </a:cubicBezTo>
                  <a:close/>
                  <a:moveTo>
                    <a:pt x="38616" y="22344"/>
                  </a:moveTo>
                  <a:lnTo>
                    <a:pt x="38616" y="22344"/>
                  </a:lnTo>
                  <a:cubicBezTo>
                    <a:pt x="38618" y="22387"/>
                    <a:pt x="38618" y="22427"/>
                    <a:pt x="38577" y="22469"/>
                  </a:cubicBezTo>
                  <a:lnTo>
                    <a:pt x="38577" y="22719"/>
                  </a:lnTo>
                  <a:lnTo>
                    <a:pt x="38577" y="22802"/>
                  </a:lnTo>
                  <a:lnTo>
                    <a:pt x="38577" y="22843"/>
                  </a:lnTo>
                  <a:cubicBezTo>
                    <a:pt x="38577" y="22925"/>
                    <a:pt x="38577" y="23009"/>
                    <a:pt x="38618" y="23091"/>
                  </a:cubicBezTo>
                  <a:cubicBezTo>
                    <a:pt x="38618" y="23215"/>
                    <a:pt x="38618" y="23299"/>
                    <a:pt x="38659" y="23382"/>
                  </a:cubicBezTo>
                  <a:cubicBezTo>
                    <a:pt x="38741" y="23588"/>
                    <a:pt x="38866" y="23753"/>
                    <a:pt x="38949" y="23920"/>
                  </a:cubicBezTo>
                  <a:cubicBezTo>
                    <a:pt x="39155" y="24169"/>
                    <a:pt x="39405" y="24418"/>
                    <a:pt x="39694" y="24625"/>
                  </a:cubicBezTo>
                  <a:cubicBezTo>
                    <a:pt x="39486" y="24749"/>
                    <a:pt x="39321" y="24832"/>
                    <a:pt x="39155" y="24914"/>
                  </a:cubicBezTo>
                  <a:cubicBezTo>
                    <a:pt x="38866" y="25039"/>
                    <a:pt x="38617" y="25121"/>
                    <a:pt x="38368" y="25205"/>
                  </a:cubicBezTo>
                  <a:cubicBezTo>
                    <a:pt x="37788" y="25371"/>
                    <a:pt x="37207" y="25495"/>
                    <a:pt x="36628" y="25577"/>
                  </a:cubicBezTo>
                  <a:cubicBezTo>
                    <a:pt x="36419" y="25620"/>
                    <a:pt x="36172" y="25660"/>
                    <a:pt x="35964" y="25703"/>
                  </a:cubicBezTo>
                  <a:cubicBezTo>
                    <a:pt x="36419" y="24625"/>
                    <a:pt x="36834" y="23588"/>
                    <a:pt x="37250" y="22552"/>
                  </a:cubicBezTo>
                  <a:cubicBezTo>
                    <a:pt x="37706" y="22509"/>
                    <a:pt x="38160" y="22468"/>
                    <a:pt x="38616" y="22344"/>
                  </a:cubicBezTo>
                  <a:close/>
                  <a:moveTo>
                    <a:pt x="37512" y="17149"/>
                  </a:moveTo>
                  <a:cubicBezTo>
                    <a:pt x="37563" y="17149"/>
                    <a:pt x="37614" y="17154"/>
                    <a:pt x="37666" y="17165"/>
                  </a:cubicBezTo>
                  <a:cubicBezTo>
                    <a:pt x="38163" y="17248"/>
                    <a:pt x="38329" y="17661"/>
                    <a:pt x="38246" y="18118"/>
                  </a:cubicBezTo>
                  <a:cubicBezTo>
                    <a:pt x="38204" y="18409"/>
                    <a:pt x="38204" y="18699"/>
                    <a:pt x="38122" y="18988"/>
                  </a:cubicBezTo>
                  <a:cubicBezTo>
                    <a:pt x="38039" y="19277"/>
                    <a:pt x="37956" y="19569"/>
                    <a:pt x="37872" y="19860"/>
                  </a:cubicBezTo>
                  <a:cubicBezTo>
                    <a:pt x="37831" y="19901"/>
                    <a:pt x="37831" y="19983"/>
                    <a:pt x="37790" y="20025"/>
                  </a:cubicBezTo>
                  <a:cubicBezTo>
                    <a:pt x="37542" y="20562"/>
                    <a:pt x="37292" y="21059"/>
                    <a:pt x="37085" y="21600"/>
                  </a:cubicBezTo>
                  <a:cubicBezTo>
                    <a:pt x="36920" y="21931"/>
                    <a:pt x="36796" y="22222"/>
                    <a:pt x="36630" y="22554"/>
                  </a:cubicBezTo>
                  <a:cubicBezTo>
                    <a:pt x="36174" y="23630"/>
                    <a:pt x="35718" y="24668"/>
                    <a:pt x="35262" y="25746"/>
                  </a:cubicBezTo>
                  <a:cubicBezTo>
                    <a:pt x="35138" y="26034"/>
                    <a:pt x="35014" y="26284"/>
                    <a:pt x="34931" y="26574"/>
                  </a:cubicBezTo>
                  <a:cubicBezTo>
                    <a:pt x="34517" y="27486"/>
                    <a:pt x="34144" y="28398"/>
                    <a:pt x="33771" y="29267"/>
                  </a:cubicBezTo>
                  <a:cubicBezTo>
                    <a:pt x="33565" y="29765"/>
                    <a:pt x="33356" y="30261"/>
                    <a:pt x="33149" y="30719"/>
                  </a:cubicBezTo>
                  <a:cubicBezTo>
                    <a:pt x="33108" y="30719"/>
                    <a:pt x="33066" y="30678"/>
                    <a:pt x="33025" y="30678"/>
                  </a:cubicBezTo>
                  <a:cubicBezTo>
                    <a:pt x="32653" y="30511"/>
                    <a:pt x="32238" y="30470"/>
                    <a:pt x="31865" y="30470"/>
                  </a:cubicBezTo>
                  <a:cubicBezTo>
                    <a:pt x="31947" y="30222"/>
                    <a:pt x="32072" y="29932"/>
                    <a:pt x="32154" y="29682"/>
                  </a:cubicBezTo>
                  <a:cubicBezTo>
                    <a:pt x="32652" y="28522"/>
                    <a:pt x="33106" y="27321"/>
                    <a:pt x="33562" y="26159"/>
                  </a:cubicBezTo>
                  <a:cubicBezTo>
                    <a:pt x="33687" y="25910"/>
                    <a:pt x="33770" y="25660"/>
                    <a:pt x="33893" y="25370"/>
                  </a:cubicBezTo>
                  <a:cubicBezTo>
                    <a:pt x="34267" y="24417"/>
                    <a:pt x="34680" y="23421"/>
                    <a:pt x="35054" y="22427"/>
                  </a:cubicBezTo>
                  <a:cubicBezTo>
                    <a:pt x="35178" y="22096"/>
                    <a:pt x="35302" y="21806"/>
                    <a:pt x="35386" y="21516"/>
                  </a:cubicBezTo>
                  <a:cubicBezTo>
                    <a:pt x="35636" y="20937"/>
                    <a:pt x="35842" y="20356"/>
                    <a:pt x="36049" y="19776"/>
                  </a:cubicBezTo>
                  <a:cubicBezTo>
                    <a:pt x="36173" y="19405"/>
                    <a:pt x="36338" y="19070"/>
                    <a:pt x="36464" y="18697"/>
                  </a:cubicBezTo>
                  <a:cubicBezTo>
                    <a:pt x="36505" y="18614"/>
                    <a:pt x="36546" y="18491"/>
                    <a:pt x="36588" y="18408"/>
                  </a:cubicBezTo>
                  <a:cubicBezTo>
                    <a:pt x="36670" y="18077"/>
                    <a:pt x="36795" y="17744"/>
                    <a:pt x="36920" y="17454"/>
                  </a:cubicBezTo>
                  <a:cubicBezTo>
                    <a:pt x="36961" y="17371"/>
                    <a:pt x="37002" y="17330"/>
                    <a:pt x="37085" y="17289"/>
                  </a:cubicBezTo>
                  <a:cubicBezTo>
                    <a:pt x="37210" y="17196"/>
                    <a:pt x="37358" y="17149"/>
                    <a:pt x="37512" y="17149"/>
                  </a:cubicBezTo>
                  <a:close/>
                  <a:moveTo>
                    <a:pt x="32194" y="23836"/>
                  </a:moveTo>
                  <a:cubicBezTo>
                    <a:pt x="32194" y="24042"/>
                    <a:pt x="32277" y="24252"/>
                    <a:pt x="32359" y="24457"/>
                  </a:cubicBezTo>
                  <a:cubicBezTo>
                    <a:pt x="32442" y="24748"/>
                    <a:pt x="32568" y="25036"/>
                    <a:pt x="32733" y="25285"/>
                  </a:cubicBezTo>
                  <a:cubicBezTo>
                    <a:pt x="32815" y="25492"/>
                    <a:pt x="32940" y="25617"/>
                    <a:pt x="33105" y="25782"/>
                  </a:cubicBezTo>
                  <a:cubicBezTo>
                    <a:pt x="32774" y="26528"/>
                    <a:pt x="32442" y="27274"/>
                    <a:pt x="32153" y="28061"/>
                  </a:cubicBezTo>
                  <a:cubicBezTo>
                    <a:pt x="31781" y="28890"/>
                    <a:pt x="31449" y="29717"/>
                    <a:pt x="31076" y="30549"/>
                  </a:cubicBezTo>
                  <a:cubicBezTo>
                    <a:pt x="30122" y="30796"/>
                    <a:pt x="29253" y="31418"/>
                    <a:pt x="28755" y="32330"/>
                  </a:cubicBezTo>
                  <a:cubicBezTo>
                    <a:pt x="28879" y="31917"/>
                    <a:pt x="29004" y="31501"/>
                    <a:pt x="29128" y="31087"/>
                  </a:cubicBezTo>
                  <a:cubicBezTo>
                    <a:pt x="29251" y="30549"/>
                    <a:pt x="29460" y="30009"/>
                    <a:pt x="29625" y="29471"/>
                  </a:cubicBezTo>
                  <a:cubicBezTo>
                    <a:pt x="29707" y="29181"/>
                    <a:pt x="29791" y="28931"/>
                    <a:pt x="29873" y="28641"/>
                  </a:cubicBezTo>
                  <a:cubicBezTo>
                    <a:pt x="29956" y="28350"/>
                    <a:pt x="29997" y="28021"/>
                    <a:pt x="30080" y="27730"/>
                  </a:cubicBezTo>
                  <a:cubicBezTo>
                    <a:pt x="30136" y="27590"/>
                    <a:pt x="30002" y="27488"/>
                    <a:pt x="29885" y="27488"/>
                  </a:cubicBezTo>
                  <a:cubicBezTo>
                    <a:pt x="29829" y="27488"/>
                    <a:pt x="29776" y="27512"/>
                    <a:pt x="29749" y="27565"/>
                  </a:cubicBezTo>
                  <a:cubicBezTo>
                    <a:pt x="29501" y="28061"/>
                    <a:pt x="29210" y="28517"/>
                    <a:pt x="29004" y="29016"/>
                  </a:cubicBezTo>
                  <a:cubicBezTo>
                    <a:pt x="28797" y="29512"/>
                    <a:pt x="28629" y="30009"/>
                    <a:pt x="28423" y="30508"/>
                  </a:cubicBezTo>
                  <a:cubicBezTo>
                    <a:pt x="28133" y="31460"/>
                    <a:pt x="27842" y="32413"/>
                    <a:pt x="27595" y="33407"/>
                  </a:cubicBezTo>
                  <a:cubicBezTo>
                    <a:pt x="27180" y="33200"/>
                    <a:pt x="26725" y="33075"/>
                    <a:pt x="26311" y="32869"/>
                  </a:cubicBezTo>
                  <a:cubicBezTo>
                    <a:pt x="25855" y="32620"/>
                    <a:pt x="25398" y="32372"/>
                    <a:pt x="25025" y="32039"/>
                  </a:cubicBezTo>
                  <a:cubicBezTo>
                    <a:pt x="24860" y="31916"/>
                    <a:pt x="24737" y="31749"/>
                    <a:pt x="24652" y="31542"/>
                  </a:cubicBezTo>
                  <a:cubicBezTo>
                    <a:pt x="24611" y="31297"/>
                    <a:pt x="24735" y="31048"/>
                    <a:pt x="24818" y="30841"/>
                  </a:cubicBezTo>
                  <a:cubicBezTo>
                    <a:pt x="24983" y="30342"/>
                    <a:pt x="25190" y="29887"/>
                    <a:pt x="25439" y="29431"/>
                  </a:cubicBezTo>
                  <a:cubicBezTo>
                    <a:pt x="25937" y="28477"/>
                    <a:pt x="26476" y="27651"/>
                    <a:pt x="27180" y="26819"/>
                  </a:cubicBezTo>
                  <a:cubicBezTo>
                    <a:pt x="27511" y="26447"/>
                    <a:pt x="27842" y="26073"/>
                    <a:pt x="28217" y="25701"/>
                  </a:cubicBezTo>
                  <a:cubicBezTo>
                    <a:pt x="28588" y="25327"/>
                    <a:pt x="29004" y="24954"/>
                    <a:pt x="29419" y="24665"/>
                  </a:cubicBezTo>
                  <a:cubicBezTo>
                    <a:pt x="29915" y="24333"/>
                    <a:pt x="30413" y="24126"/>
                    <a:pt x="30994" y="24001"/>
                  </a:cubicBezTo>
                  <a:cubicBezTo>
                    <a:pt x="31283" y="23918"/>
                    <a:pt x="31574" y="23877"/>
                    <a:pt x="31822" y="23877"/>
                  </a:cubicBezTo>
                  <a:cubicBezTo>
                    <a:pt x="31863" y="23877"/>
                    <a:pt x="31905" y="23836"/>
                    <a:pt x="31946" y="23836"/>
                  </a:cubicBezTo>
                  <a:close/>
                  <a:moveTo>
                    <a:pt x="28299" y="34074"/>
                  </a:moveTo>
                  <a:cubicBezTo>
                    <a:pt x="28299" y="34238"/>
                    <a:pt x="28299" y="34405"/>
                    <a:pt x="28341" y="34570"/>
                  </a:cubicBezTo>
                  <a:cubicBezTo>
                    <a:pt x="28299" y="34612"/>
                    <a:pt x="28217" y="34612"/>
                    <a:pt x="28176" y="34653"/>
                  </a:cubicBezTo>
                  <a:lnTo>
                    <a:pt x="28176" y="34529"/>
                  </a:lnTo>
                  <a:cubicBezTo>
                    <a:pt x="28217" y="34364"/>
                    <a:pt x="28258" y="34239"/>
                    <a:pt x="28299" y="34074"/>
                  </a:cubicBezTo>
                  <a:close/>
                  <a:moveTo>
                    <a:pt x="41271" y="35897"/>
                  </a:moveTo>
                  <a:cubicBezTo>
                    <a:pt x="41436" y="36062"/>
                    <a:pt x="41602" y="36227"/>
                    <a:pt x="41768" y="36435"/>
                  </a:cubicBezTo>
                  <a:cubicBezTo>
                    <a:pt x="41768" y="36475"/>
                    <a:pt x="41811" y="36475"/>
                    <a:pt x="41852" y="36518"/>
                  </a:cubicBezTo>
                  <a:cubicBezTo>
                    <a:pt x="41727" y="36559"/>
                    <a:pt x="41643" y="36600"/>
                    <a:pt x="41520" y="36641"/>
                  </a:cubicBezTo>
                  <a:cubicBezTo>
                    <a:pt x="41478" y="36519"/>
                    <a:pt x="41436" y="36394"/>
                    <a:pt x="41395" y="36310"/>
                  </a:cubicBezTo>
                  <a:cubicBezTo>
                    <a:pt x="41354" y="36144"/>
                    <a:pt x="41312" y="36021"/>
                    <a:pt x="41271" y="35897"/>
                  </a:cubicBezTo>
                  <a:close/>
                  <a:moveTo>
                    <a:pt x="40193" y="25040"/>
                  </a:moveTo>
                  <a:cubicBezTo>
                    <a:pt x="40774" y="25496"/>
                    <a:pt x="41354" y="25952"/>
                    <a:pt x="41893" y="26448"/>
                  </a:cubicBezTo>
                  <a:cubicBezTo>
                    <a:pt x="43219" y="27652"/>
                    <a:pt x="44379" y="28978"/>
                    <a:pt x="45416" y="30428"/>
                  </a:cubicBezTo>
                  <a:cubicBezTo>
                    <a:pt x="45663" y="30843"/>
                    <a:pt x="45954" y="31215"/>
                    <a:pt x="46203" y="31670"/>
                  </a:cubicBezTo>
                  <a:cubicBezTo>
                    <a:pt x="46327" y="31876"/>
                    <a:pt x="46453" y="32084"/>
                    <a:pt x="46576" y="32334"/>
                  </a:cubicBezTo>
                  <a:cubicBezTo>
                    <a:pt x="46618" y="32417"/>
                    <a:pt x="46700" y="32540"/>
                    <a:pt x="46741" y="32623"/>
                  </a:cubicBezTo>
                  <a:cubicBezTo>
                    <a:pt x="46700" y="32705"/>
                    <a:pt x="46659" y="32748"/>
                    <a:pt x="46576" y="32830"/>
                  </a:cubicBezTo>
                  <a:cubicBezTo>
                    <a:pt x="46453" y="32995"/>
                    <a:pt x="46285" y="33202"/>
                    <a:pt x="46162" y="33370"/>
                  </a:cubicBezTo>
                  <a:cubicBezTo>
                    <a:pt x="45872" y="33701"/>
                    <a:pt x="45540" y="33992"/>
                    <a:pt x="45209" y="34282"/>
                  </a:cubicBezTo>
                  <a:cubicBezTo>
                    <a:pt x="44836" y="34529"/>
                    <a:pt x="44422" y="34778"/>
                    <a:pt x="44048" y="34944"/>
                  </a:cubicBezTo>
                  <a:cubicBezTo>
                    <a:pt x="43632" y="35110"/>
                    <a:pt x="43177" y="35234"/>
                    <a:pt x="42763" y="35399"/>
                  </a:cubicBezTo>
                  <a:cubicBezTo>
                    <a:pt x="42554" y="35442"/>
                    <a:pt x="42223" y="35566"/>
                    <a:pt x="41976" y="35731"/>
                  </a:cubicBezTo>
                  <a:cubicBezTo>
                    <a:pt x="41685" y="35358"/>
                    <a:pt x="41354" y="35026"/>
                    <a:pt x="41021" y="34736"/>
                  </a:cubicBezTo>
                  <a:cubicBezTo>
                    <a:pt x="40774" y="34488"/>
                    <a:pt x="40524" y="34239"/>
                    <a:pt x="40277" y="33992"/>
                  </a:cubicBezTo>
                  <a:cubicBezTo>
                    <a:pt x="40147" y="33896"/>
                    <a:pt x="39872" y="33677"/>
                    <a:pt x="39657" y="33677"/>
                  </a:cubicBezTo>
                  <a:cubicBezTo>
                    <a:pt x="39593" y="33677"/>
                    <a:pt x="39535" y="33696"/>
                    <a:pt x="39487" y="33743"/>
                  </a:cubicBezTo>
                  <a:cubicBezTo>
                    <a:pt x="39281" y="33951"/>
                    <a:pt x="39612" y="34283"/>
                    <a:pt x="39737" y="34407"/>
                  </a:cubicBezTo>
                  <a:cubicBezTo>
                    <a:pt x="39944" y="34614"/>
                    <a:pt x="40193" y="34821"/>
                    <a:pt x="40400" y="34988"/>
                  </a:cubicBezTo>
                  <a:cubicBezTo>
                    <a:pt x="40359" y="35030"/>
                    <a:pt x="40318" y="35071"/>
                    <a:pt x="40318" y="35154"/>
                  </a:cubicBezTo>
                  <a:cubicBezTo>
                    <a:pt x="40318" y="35608"/>
                    <a:pt x="40483" y="35982"/>
                    <a:pt x="40607" y="36395"/>
                  </a:cubicBezTo>
                  <a:cubicBezTo>
                    <a:pt x="40648" y="36521"/>
                    <a:pt x="40689" y="36645"/>
                    <a:pt x="40731" y="36769"/>
                  </a:cubicBezTo>
                  <a:cubicBezTo>
                    <a:pt x="40524" y="36769"/>
                    <a:pt x="40359" y="36728"/>
                    <a:pt x="40151" y="36728"/>
                  </a:cubicBezTo>
                  <a:cubicBezTo>
                    <a:pt x="38825" y="36478"/>
                    <a:pt x="37706" y="35608"/>
                    <a:pt x="36629" y="34861"/>
                  </a:cubicBezTo>
                  <a:cubicBezTo>
                    <a:pt x="36297" y="34655"/>
                    <a:pt x="35966" y="34448"/>
                    <a:pt x="35635" y="34198"/>
                  </a:cubicBezTo>
                  <a:cubicBezTo>
                    <a:pt x="35467" y="34116"/>
                    <a:pt x="35302" y="34033"/>
                    <a:pt x="35136" y="33951"/>
                  </a:cubicBezTo>
                  <a:cubicBezTo>
                    <a:pt x="35178" y="33786"/>
                    <a:pt x="35178" y="33618"/>
                    <a:pt x="35136" y="33455"/>
                  </a:cubicBezTo>
                  <a:cubicBezTo>
                    <a:pt x="35136" y="33040"/>
                    <a:pt x="35013" y="32624"/>
                    <a:pt x="34804" y="32251"/>
                  </a:cubicBezTo>
                  <a:cubicBezTo>
                    <a:pt x="34557" y="31795"/>
                    <a:pt x="34224" y="31380"/>
                    <a:pt x="33770" y="31049"/>
                  </a:cubicBezTo>
                  <a:cubicBezTo>
                    <a:pt x="33770" y="30966"/>
                    <a:pt x="33811" y="30925"/>
                    <a:pt x="33852" y="30843"/>
                  </a:cubicBezTo>
                  <a:cubicBezTo>
                    <a:pt x="34432" y="29432"/>
                    <a:pt x="35013" y="27982"/>
                    <a:pt x="35592" y="26574"/>
                  </a:cubicBezTo>
                  <a:cubicBezTo>
                    <a:pt x="35883" y="26533"/>
                    <a:pt x="36132" y="26533"/>
                    <a:pt x="36379" y="26492"/>
                  </a:cubicBezTo>
                  <a:cubicBezTo>
                    <a:pt x="37001" y="26409"/>
                    <a:pt x="37665" y="26284"/>
                    <a:pt x="38327" y="26077"/>
                  </a:cubicBezTo>
                  <a:cubicBezTo>
                    <a:pt x="38659" y="25993"/>
                    <a:pt x="39031" y="25870"/>
                    <a:pt x="39322" y="25661"/>
                  </a:cubicBezTo>
                  <a:cubicBezTo>
                    <a:pt x="39655" y="25496"/>
                    <a:pt x="39986" y="25290"/>
                    <a:pt x="40193" y="25040"/>
                  </a:cubicBezTo>
                  <a:close/>
                  <a:moveTo>
                    <a:pt x="24609" y="32873"/>
                  </a:moveTo>
                  <a:cubicBezTo>
                    <a:pt x="24942" y="33162"/>
                    <a:pt x="25273" y="33370"/>
                    <a:pt x="25646" y="33578"/>
                  </a:cubicBezTo>
                  <a:cubicBezTo>
                    <a:pt x="26142" y="33909"/>
                    <a:pt x="26764" y="34198"/>
                    <a:pt x="27345" y="34283"/>
                  </a:cubicBezTo>
                  <a:cubicBezTo>
                    <a:pt x="27263" y="34655"/>
                    <a:pt x="27180" y="35030"/>
                    <a:pt x="27095" y="35402"/>
                  </a:cubicBezTo>
                  <a:cubicBezTo>
                    <a:pt x="26972" y="35402"/>
                    <a:pt x="26848" y="35445"/>
                    <a:pt x="26724" y="35568"/>
                  </a:cubicBezTo>
                  <a:cubicBezTo>
                    <a:pt x="25687" y="36646"/>
                    <a:pt x="25107" y="38304"/>
                    <a:pt x="25439" y="39796"/>
                  </a:cubicBezTo>
                  <a:cubicBezTo>
                    <a:pt x="25315" y="39752"/>
                    <a:pt x="25191" y="39711"/>
                    <a:pt x="25109" y="39668"/>
                  </a:cubicBezTo>
                  <a:cubicBezTo>
                    <a:pt x="24528" y="39378"/>
                    <a:pt x="24073" y="39005"/>
                    <a:pt x="23781" y="38467"/>
                  </a:cubicBezTo>
                  <a:cubicBezTo>
                    <a:pt x="23159" y="37347"/>
                    <a:pt x="23368" y="35979"/>
                    <a:pt x="23781" y="34820"/>
                  </a:cubicBezTo>
                  <a:cubicBezTo>
                    <a:pt x="23905" y="34448"/>
                    <a:pt x="24072" y="34116"/>
                    <a:pt x="24237" y="33743"/>
                  </a:cubicBezTo>
                  <a:cubicBezTo>
                    <a:pt x="24362" y="33455"/>
                    <a:pt x="24486" y="33162"/>
                    <a:pt x="24609" y="32873"/>
                  </a:cubicBezTo>
                  <a:close/>
                  <a:moveTo>
                    <a:pt x="31829" y="31459"/>
                  </a:moveTo>
                  <a:cubicBezTo>
                    <a:pt x="32034" y="31459"/>
                    <a:pt x="32238" y="31495"/>
                    <a:pt x="32442" y="31547"/>
                  </a:cubicBezTo>
                  <a:cubicBezTo>
                    <a:pt x="32568" y="31547"/>
                    <a:pt x="32650" y="31588"/>
                    <a:pt x="32774" y="31629"/>
                  </a:cubicBezTo>
                  <a:cubicBezTo>
                    <a:pt x="32981" y="31712"/>
                    <a:pt x="33188" y="31837"/>
                    <a:pt x="33355" y="32003"/>
                  </a:cubicBezTo>
                  <a:cubicBezTo>
                    <a:pt x="33561" y="32168"/>
                    <a:pt x="33685" y="32334"/>
                    <a:pt x="33811" y="32499"/>
                  </a:cubicBezTo>
                  <a:cubicBezTo>
                    <a:pt x="33976" y="32789"/>
                    <a:pt x="34102" y="33077"/>
                    <a:pt x="34143" y="33452"/>
                  </a:cubicBezTo>
                  <a:cubicBezTo>
                    <a:pt x="34184" y="33577"/>
                    <a:pt x="34184" y="33701"/>
                    <a:pt x="34226" y="33908"/>
                  </a:cubicBezTo>
                  <a:cubicBezTo>
                    <a:pt x="34226" y="34114"/>
                    <a:pt x="34226" y="34320"/>
                    <a:pt x="34391" y="34488"/>
                  </a:cubicBezTo>
                  <a:cubicBezTo>
                    <a:pt x="34458" y="34521"/>
                    <a:pt x="34551" y="34582"/>
                    <a:pt x="34628" y="34582"/>
                  </a:cubicBezTo>
                  <a:cubicBezTo>
                    <a:pt x="34647" y="34582"/>
                    <a:pt x="34664" y="34578"/>
                    <a:pt x="34680" y="34570"/>
                  </a:cubicBezTo>
                  <a:cubicBezTo>
                    <a:pt x="34721" y="34529"/>
                    <a:pt x="34763" y="34529"/>
                    <a:pt x="34763" y="34529"/>
                  </a:cubicBezTo>
                  <a:cubicBezTo>
                    <a:pt x="34886" y="34611"/>
                    <a:pt x="35054" y="34736"/>
                    <a:pt x="35177" y="34820"/>
                  </a:cubicBezTo>
                  <a:cubicBezTo>
                    <a:pt x="35509" y="35028"/>
                    <a:pt x="35799" y="35276"/>
                    <a:pt x="36089" y="35524"/>
                  </a:cubicBezTo>
                  <a:cubicBezTo>
                    <a:pt x="36669" y="35980"/>
                    <a:pt x="37291" y="36476"/>
                    <a:pt x="37912" y="36892"/>
                  </a:cubicBezTo>
                  <a:cubicBezTo>
                    <a:pt x="38707" y="37398"/>
                    <a:pt x="39658" y="37745"/>
                    <a:pt x="40601" y="37745"/>
                  </a:cubicBezTo>
                  <a:cubicBezTo>
                    <a:pt x="40741" y="37745"/>
                    <a:pt x="40881" y="37737"/>
                    <a:pt x="41020" y="37721"/>
                  </a:cubicBezTo>
                  <a:cubicBezTo>
                    <a:pt x="41311" y="37679"/>
                    <a:pt x="41559" y="37638"/>
                    <a:pt x="41808" y="37556"/>
                  </a:cubicBezTo>
                  <a:cubicBezTo>
                    <a:pt x="41849" y="37514"/>
                    <a:pt x="41892" y="37514"/>
                    <a:pt x="41933" y="37514"/>
                  </a:cubicBezTo>
                  <a:cubicBezTo>
                    <a:pt x="42554" y="37266"/>
                    <a:pt x="43176" y="36811"/>
                    <a:pt x="43383" y="36105"/>
                  </a:cubicBezTo>
                  <a:cubicBezTo>
                    <a:pt x="43714" y="36023"/>
                    <a:pt x="44088" y="35899"/>
                    <a:pt x="44419" y="35734"/>
                  </a:cubicBezTo>
                  <a:cubicBezTo>
                    <a:pt x="44834" y="35568"/>
                    <a:pt x="45248" y="35318"/>
                    <a:pt x="45579" y="35071"/>
                  </a:cubicBezTo>
                  <a:cubicBezTo>
                    <a:pt x="45994" y="34780"/>
                    <a:pt x="46366" y="34406"/>
                    <a:pt x="46699" y="34034"/>
                  </a:cubicBezTo>
                  <a:cubicBezTo>
                    <a:pt x="46740" y="33993"/>
                    <a:pt x="46740" y="33993"/>
                    <a:pt x="46740" y="33952"/>
                  </a:cubicBezTo>
                  <a:cubicBezTo>
                    <a:pt x="47403" y="35195"/>
                    <a:pt x="48149" y="36395"/>
                    <a:pt x="48107" y="37847"/>
                  </a:cubicBezTo>
                  <a:lnTo>
                    <a:pt x="48107" y="37929"/>
                  </a:lnTo>
                  <a:cubicBezTo>
                    <a:pt x="48107" y="38552"/>
                    <a:pt x="47899" y="39172"/>
                    <a:pt x="47527" y="39672"/>
                  </a:cubicBezTo>
                  <a:cubicBezTo>
                    <a:pt x="47071" y="40169"/>
                    <a:pt x="46449" y="40500"/>
                    <a:pt x="45828" y="40709"/>
                  </a:cubicBezTo>
                  <a:cubicBezTo>
                    <a:pt x="45041" y="40956"/>
                    <a:pt x="44252" y="40997"/>
                    <a:pt x="43423" y="40997"/>
                  </a:cubicBezTo>
                  <a:cubicBezTo>
                    <a:pt x="43175" y="40997"/>
                    <a:pt x="42926" y="40997"/>
                    <a:pt x="42679" y="40956"/>
                  </a:cubicBezTo>
                  <a:cubicBezTo>
                    <a:pt x="42388" y="40956"/>
                    <a:pt x="42139" y="40915"/>
                    <a:pt x="41849" y="40874"/>
                  </a:cubicBezTo>
                  <a:cubicBezTo>
                    <a:pt x="41559" y="40832"/>
                    <a:pt x="41311" y="40791"/>
                    <a:pt x="41061" y="40750"/>
                  </a:cubicBezTo>
                  <a:cubicBezTo>
                    <a:pt x="39486" y="40460"/>
                    <a:pt x="37953" y="39879"/>
                    <a:pt x="36504" y="39217"/>
                  </a:cubicBezTo>
                  <a:cubicBezTo>
                    <a:pt x="36295" y="39092"/>
                    <a:pt x="36089" y="39050"/>
                    <a:pt x="35882" y="38926"/>
                  </a:cubicBezTo>
                  <a:cubicBezTo>
                    <a:pt x="35676" y="38844"/>
                    <a:pt x="35467" y="38719"/>
                    <a:pt x="35302" y="38636"/>
                  </a:cubicBezTo>
                  <a:cubicBezTo>
                    <a:pt x="34886" y="38471"/>
                    <a:pt x="34432" y="38305"/>
                    <a:pt x="34099" y="37974"/>
                  </a:cubicBezTo>
                  <a:cubicBezTo>
                    <a:pt x="33520" y="37476"/>
                    <a:pt x="32940" y="36937"/>
                    <a:pt x="32359" y="36440"/>
                  </a:cubicBezTo>
                  <a:cubicBezTo>
                    <a:pt x="32235" y="36149"/>
                    <a:pt x="32069" y="35901"/>
                    <a:pt x="31863" y="35651"/>
                  </a:cubicBezTo>
                  <a:cubicBezTo>
                    <a:pt x="31696" y="35445"/>
                    <a:pt x="31490" y="35280"/>
                    <a:pt x="31282" y="35112"/>
                  </a:cubicBezTo>
                  <a:cubicBezTo>
                    <a:pt x="31241" y="35071"/>
                    <a:pt x="31159" y="35030"/>
                    <a:pt x="31117" y="34989"/>
                  </a:cubicBezTo>
                  <a:cubicBezTo>
                    <a:pt x="30826" y="34780"/>
                    <a:pt x="30495" y="34656"/>
                    <a:pt x="30205" y="34530"/>
                  </a:cubicBezTo>
                  <a:cubicBezTo>
                    <a:pt x="29957" y="34489"/>
                    <a:pt x="29708" y="34448"/>
                    <a:pt x="29460" y="34407"/>
                  </a:cubicBezTo>
                  <a:cubicBezTo>
                    <a:pt x="29292" y="34407"/>
                    <a:pt x="29127" y="34407"/>
                    <a:pt x="29004" y="34448"/>
                  </a:cubicBezTo>
                  <a:cubicBezTo>
                    <a:pt x="29004" y="34283"/>
                    <a:pt x="29045" y="34117"/>
                    <a:pt x="29045" y="33952"/>
                  </a:cubicBezTo>
                  <a:cubicBezTo>
                    <a:pt x="29127" y="33662"/>
                    <a:pt x="29210" y="33329"/>
                    <a:pt x="29377" y="33040"/>
                  </a:cubicBezTo>
                  <a:cubicBezTo>
                    <a:pt x="29625" y="32500"/>
                    <a:pt x="30039" y="32087"/>
                    <a:pt x="30579" y="31796"/>
                  </a:cubicBezTo>
                  <a:cubicBezTo>
                    <a:pt x="30620" y="31752"/>
                    <a:pt x="30662" y="31711"/>
                    <a:pt x="30703" y="31711"/>
                  </a:cubicBezTo>
                  <a:cubicBezTo>
                    <a:pt x="30953" y="31587"/>
                    <a:pt x="31200" y="31545"/>
                    <a:pt x="31449" y="31504"/>
                  </a:cubicBezTo>
                  <a:cubicBezTo>
                    <a:pt x="31576" y="31473"/>
                    <a:pt x="31703" y="31459"/>
                    <a:pt x="31829" y="31459"/>
                  </a:cubicBezTo>
                  <a:close/>
                  <a:moveTo>
                    <a:pt x="29333" y="35412"/>
                  </a:moveTo>
                  <a:cubicBezTo>
                    <a:pt x="29490" y="35412"/>
                    <a:pt x="29649" y="35432"/>
                    <a:pt x="29793" y="35481"/>
                  </a:cubicBezTo>
                  <a:cubicBezTo>
                    <a:pt x="30000" y="35523"/>
                    <a:pt x="30166" y="35564"/>
                    <a:pt x="30332" y="35647"/>
                  </a:cubicBezTo>
                  <a:cubicBezTo>
                    <a:pt x="30539" y="35771"/>
                    <a:pt x="30704" y="35895"/>
                    <a:pt x="30871" y="36061"/>
                  </a:cubicBezTo>
                  <a:cubicBezTo>
                    <a:pt x="31079" y="36268"/>
                    <a:pt x="31286" y="36518"/>
                    <a:pt x="31410" y="36766"/>
                  </a:cubicBezTo>
                  <a:cubicBezTo>
                    <a:pt x="31783" y="37430"/>
                    <a:pt x="31866" y="38216"/>
                    <a:pt x="31742" y="38920"/>
                  </a:cubicBezTo>
                  <a:cubicBezTo>
                    <a:pt x="31536" y="40123"/>
                    <a:pt x="30747" y="41241"/>
                    <a:pt x="29505" y="41532"/>
                  </a:cubicBezTo>
                  <a:cubicBezTo>
                    <a:pt x="29464" y="41532"/>
                    <a:pt x="29464" y="41532"/>
                    <a:pt x="29422" y="41573"/>
                  </a:cubicBezTo>
                  <a:cubicBezTo>
                    <a:pt x="29216" y="41603"/>
                    <a:pt x="29011" y="41632"/>
                    <a:pt x="28806" y="41632"/>
                  </a:cubicBezTo>
                  <a:cubicBezTo>
                    <a:pt x="28721" y="41632"/>
                    <a:pt x="28637" y="41627"/>
                    <a:pt x="28552" y="41615"/>
                  </a:cubicBezTo>
                  <a:cubicBezTo>
                    <a:pt x="28303" y="41573"/>
                    <a:pt x="28012" y="41491"/>
                    <a:pt x="27806" y="41408"/>
                  </a:cubicBezTo>
                  <a:cubicBezTo>
                    <a:pt x="27682" y="41326"/>
                    <a:pt x="27516" y="41242"/>
                    <a:pt x="27434" y="41159"/>
                  </a:cubicBezTo>
                  <a:cubicBezTo>
                    <a:pt x="27304" y="41076"/>
                    <a:pt x="27180" y="40951"/>
                    <a:pt x="27056" y="40828"/>
                  </a:cubicBezTo>
                  <a:lnTo>
                    <a:pt x="26931" y="40704"/>
                  </a:lnTo>
                  <a:cubicBezTo>
                    <a:pt x="26973" y="40580"/>
                    <a:pt x="26973" y="40455"/>
                    <a:pt x="26890" y="40372"/>
                  </a:cubicBezTo>
                  <a:cubicBezTo>
                    <a:pt x="26808" y="40289"/>
                    <a:pt x="26725" y="40248"/>
                    <a:pt x="26643" y="40206"/>
                  </a:cubicBezTo>
                  <a:cubicBezTo>
                    <a:pt x="26643" y="40206"/>
                    <a:pt x="26643" y="40165"/>
                    <a:pt x="26602" y="40165"/>
                  </a:cubicBezTo>
                  <a:cubicBezTo>
                    <a:pt x="26477" y="39874"/>
                    <a:pt x="26394" y="39584"/>
                    <a:pt x="26353" y="39293"/>
                  </a:cubicBezTo>
                  <a:cubicBezTo>
                    <a:pt x="26312" y="38921"/>
                    <a:pt x="26353" y="38550"/>
                    <a:pt x="26436" y="38177"/>
                  </a:cubicBezTo>
                  <a:cubicBezTo>
                    <a:pt x="26477" y="37886"/>
                    <a:pt x="26559" y="37637"/>
                    <a:pt x="26684" y="37387"/>
                  </a:cubicBezTo>
                  <a:cubicBezTo>
                    <a:pt x="26808" y="37140"/>
                    <a:pt x="26931" y="36933"/>
                    <a:pt x="27058" y="36684"/>
                  </a:cubicBezTo>
                  <a:cubicBezTo>
                    <a:pt x="27080" y="36691"/>
                    <a:pt x="27103" y="36695"/>
                    <a:pt x="27125" y="36695"/>
                  </a:cubicBezTo>
                  <a:cubicBezTo>
                    <a:pt x="27225" y="36695"/>
                    <a:pt x="27321" y="36627"/>
                    <a:pt x="27390" y="36559"/>
                  </a:cubicBezTo>
                  <a:cubicBezTo>
                    <a:pt x="27514" y="36352"/>
                    <a:pt x="27678" y="36143"/>
                    <a:pt x="27846" y="35978"/>
                  </a:cubicBezTo>
                  <a:cubicBezTo>
                    <a:pt x="28093" y="35771"/>
                    <a:pt x="28342" y="35606"/>
                    <a:pt x="28633" y="35521"/>
                  </a:cubicBezTo>
                  <a:cubicBezTo>
                    <a:pt x="28757" y="35480"/>
                    <a:pt x="28883" y="35440"/>
                    <a:pt x="29006" y="35440"/>
                  </a:cubicBezTo>
                  <a:cubicBezTo>
                    <a:pt x="29110" y="35422"/>
                    <a:pt x="29221" y="35412"/>
                    <a:pt x="29333" y="35412"/>
                  </a:cubicBezTo>
                  <a:close/>
                  <a:moveTo>
                    <a:pt x="32691" y="37305"/>
                  </a:moveTo>
                  <a:lnTo>
                    <a:pt x="32691" y="37305"/>
                  </a:lnTo>
                  <a:cubicBezTo>
                    <a:pt x="33023" y="37594"/>
                    <a:pt x="33396" y="37842"/>
                    <a:pt x="33770" y="38092"/>
                  </a:cubicBezTo>
                  <a:cubicBezTo>
                    <a:pt x="33935" y="38218"/>
                    <a:pt x="34143" y="38300"/>
                    <a:pt x="34308" y="38424"/>
                  </a:cubicBezTo>
                  <a:cubicBezTo>
                    <a:pt x="34474" y="38589"/>
                    <a:pt x="34599" y="38755"/>
                    <a:pt x="34764" y="38879"/>
                  </a:cubicBezTo>
                  <a:cubicBezTo>
                    <a:pt x="35096" y="39170"/>
                    <a:pt x="35427" y="39376"/>
                    <a:pt x="35759" y="39624"/>
                  </a:cubicBezTo>
                  <a:cubicBezTo>
                    <a:pt x="37170" y="40661"/>
                    <a:pt x="38867" y="41282"/>
                    <a:pt x="40566" y="41656"/>
                  </a:cubicBezTo>
                  <a:lnTo>
                    <a:pt x="42059" y="41904"/>
                  </a:lnTo>
                  <a:cubicBezTo>
                    <a:pt x="42267" y="42982"/>
                    <a:pt x="42432" y="44099"/>
                    <a:pt x="42555" y="45177"/>
                  </a:cubicBezTo>
                  <a:cubicBezTo>
                    <a:pt x="42596" y="45673"/>
                    <a:pt x="42640" y="46214"/>
                    <a:pt x="42681" y="46710"/>
                  </a:cubicBezTo>
                  <a:cubicBezTo>
                    <a:pt x="42308" y="46834"/>
                    <a:pt x="41894" y="47000"/>
                    <a:pt x="41521" y="47123"/>
                  </a:cubicBezTo>
                  <a:cubicBezTo>
                    <a:pt x="40981" y="47291"/>
                    <a:pt x="40443" y="47457"/>
                    <a:pt x="39863" y="47581"/>
                  </a:cubicBezTo>
                  <a:cubicBezTo>
                    <a:pt x="38786" y="47872"/>
                    <a:pt x="37707" y="48078"/>
                    <a:pt x="36589" y="48162"/>
                  </a:cubicBezTo>
                  <a:cubicBezTo>
                    <a:pt x="35934" y="48210"/>
                    <a:pt x="35278" y="48230"/>
                    <a:pt x="34614" y="48230"/>
                  </a:cubicBezTo>
                  <a:cubicBezTo>
                    <a:pt x="34145" y="48230"/>
                    <a:pt x="33671" y="48220"/>
                    <a:pt x="33190" y="48203"/>
                  </a:cubicBezTo>
                  <a:cubicBezTo>
                    <a:pt x="32652" y="48203"/>
                    <a:pt x="32113" y="48120"/>
                    <a:pt x="31574" y="48079"/>
                  </a:cubicBezTo>
                  <a:cubicBezTo>
                    <a:pt x="30994" y="47997"/>
                    <a:pt x="30454" y="47913"/>
                    <a:pt x="29874" y="47789"/>
                  </a:cubicBezTo>
                  <a:cubicBezTo>
                    <a:pt x="28964" y="47541"/>
                    <a:pt x="28051" y="47251"/>
                    <a:pt x="27181" y="46918"/>
                  </a:cubicBezTo>
                  <a:cubicBezTo>
                    <a:pt x="27801" y="45470"/>
                    <a:pt x="28382" y="44059"/>
                    <a:pt x="29004" y="42610"/>
                  </a:cubicBezTo>
                  <a:cubicBezTo>
                    <a:pt x="29086" y="42610"/>
                    <a:pt x="29169" y="42610"/>
                    <a:pt x="29251" y="42568"/>
                  </a:cubicBezTo>
                  <a:cubicBezTo>
                    <a:pt x="30950" y="42401"/>
                    <a:pt x="32235" y="41118"/>
                    <a:pt x="32650" y="39501"/>
                  </a:cubicBezTo>
                  <a:cubicBezTo>
                    <a:pt x="32815" y="38796"/>
                    <a:pt x="32857" y="38009"/>
                    <a:pt x="32691" y="37305"/>
                  </a:cubicBezTo>
                  <a:close/>
                  <a:moveTo>
                    <a:pt x="26973" y="47463"/>
                  </a:moveTo>
                  <a:cubicBezTo>
                    <a:pt x="27719" y="47752"/>
                    <a:pt x="28466" y="48042"/>
                    <a:pt x="29253" y="48250"/>
                  </a:cubicBezTo>
                  <a:cubicBezTo>
                    <a:pt x="30372" y="48580"/>
                    <a:pt x="31532" y="48871"/>
                    <a:pt x="32734" y="49037"/>
                  </a:cubicBezTo>
                  <a:cubicBezTo>
                    <a:pt x="33483" y="49131"/>
                    <a:pt x="34237" y="49177"/>
                    <a:pt x="34990" y="49177"/>
                  </a:cubicBezTo>
                  <a:cubicBezTo>
                    <a:pt x="36571" y="49177"/>
                    <a:pt x="38153" y="48973"/>
                    <a:pt x="39696" y="48579"/>
                  </a:cubicBezTo>
                  <a:cubicBezTo>
                    <a:pt x="40359" y="48455"/>
                    <a:pt x="40980" y="48249"/>
                    <a:pt x="41602" y="48000"/>
                  </a:cubicBezTo>
                  <a:cubicBezTo>
                    <a:pt x="41976" y="47877"/>
                    <a:pt x="42389" y="47752"/>
                    <a:pt x="42763" y="47546"/>
                  </a:cubicBezTo>
                  <a:cubicBezTo>
                    <a:pt x="42969" y="50321"/>
                    <a:pt x="43010" y="53140"/>
                    <a:pt x="42969" y="55957"/>
                  </a:cubicBezTo>
                  <a:cubicBezTo>
                    <a:pt x="42969" y="56993"/>
                    <a:pt x="42928" y="57988"/>
                    <a:pt x="42886" y="59023"/>
                  </a:cubicBezTo>
                  <a:cubicBezTo>
                    <a:pt x="42845" y="59519"/>
                    <a:pt x="42845" y="60019"/>
                    <a:pt x="42804" y="60516"/>
                  </a:cubicBezTo>
                  <a:cubicBezTo>
                    <a:pt x="42804" y="60931"/>
                    <a:pt x="42763" y="61388"/>
                    <a:pt x="42804" y="61800"/>
                  </a:cubicBezTo>
                  <a:cubicBezTo>
                    <a:pt x="42430" y="61843"/>
                    <a:pt x="42099" y="61884"/>
                    <a:pt x="41726" y="61966"/>
                  </a:cubicBezTo>
                  <a:cubicBezTo>
                    <a:pt x="41695" y="61935"/>
                    <a:pt x="41663" y="61921"/>
                    <a:pt x="41632" y="61921"/>
                  </a:cubicBezTo>
                  <a:cubicBezTo>
                    <a:pt x="41580" y="61921"/>
                    <a:pt x="41529" y="61957"/>
                    <a:pt x="41478" y="62009"/>
                  </a:cubicBezTo>
                  <a:cubicBezTo>
                    <a:pt x="41271" y="62050"/>
                    <a:pt x="41021" y="62090"/>
                    <a:pt x="40774" y="62090"/>
                  </a:cubicBezTo>
                  <a:cubicBezTo>
                    <a:pt x="40069" y="62173"/>
                    <a:pt x="39364" y="62257"/>
                    <a:pt x="38618" y="62257"/>
                  </a:cubicBezTo>
                  <a:cubicBezTo>
                    <a:pt x="37913" y="62257"/>
                    <a:pt x="37210" y="62216"/>
                    <a:pt x="36505" y="62133"/>
                  </a:cubicBezTo>
                  <a:cubicBezTo>
                    <a:pt x="36173" y="62133"/>
                    <a:pt x="35842" y="62090"/>
                    <a:pt x="35510" y="62009"/>
                  </a:cubicBezTo>
                  <a:cubicBezTo>
                    <a:pt x="35469" y="62009"/>
                    <a:pt x="35386" y="62009"/>
                    <a:pt x="35304" y="61966"/>
                  </a:cubicBezTo>
                  <a:cubicBezTo>
                    <a:pt x="35262" y="61884"/>
                    <a:pt x="35180" y="61800"/>
                    <a:pt x="35096" y="61718"/>
                  </a:cubicBezTo>
                  <a:cubicBezTo>
                    <a:pt x="35069" y="61663"/>
                    <a:pt x="35018" y="61640"/>
                    <a:pt x="34965" y="61640"/>
                  </a:cubicBezTo>
                  <a:cubicBezTo>
                    <a:pt x="34857" y="61640"/>
                    <a:pt x="34737" y="61732"/>
                    <a:pt x="34764" y="61843"/>
                  </a:cubicBezTo>
                  <a:lnTo>
                    <a:pt x="34764" y="61884"/>
                  </a:lnTo>
                  <a:cubicBezTo>
                    <a:pt x="34640" y="61884"/>
                    <a:pt x="34558" y="61884"/>
                    <a:pt x="34475" y="61925"/>
                  </a:cubicBezTo>
                  <a:cubicBezTo>
                    <a:pt x="34434" y="61843"/>
                    <a:pt x="34434" y="61759"/>
                    <a:pt x="34393" y="61677"/>
                  </a:cubicBezTo>
                  <a:cubicBezTo>
                    <a:pt x="34352" y="61470"/>
                    <a:pt x="34309" y="61261"/>
                    <a:pt x="34309" y="61056"/>
                  </a:cubicBezTo>
                  <a:cubicBezTo>
                    <a:pt x="34227" y="60599"/>
                    <a:pt x="34144" y="60185"/>
                    <a:pt x="34103" y="59773"/>
                  </a:cubicBezTo>
                  <a:cubicBezTo>
                    <a:pt x="33977" y="58942"/>
                    <a:pt x="33895" y="58114"/>
                    <a:pt x="33853" y="57243"/>
                  </a:cubicBezTo>
                  <a:cubicBezTo>
                    <a:pt x="33771" y="56414"/>
                    <a:pt x="33730" y="55543"/>
                    <a:pt x="33730" y="54715"/>
                  </a:cubicBezTo>
                  <a:cubicBezTo>
                    <a:pt x="33730" y="54300"/>
                    <a:pt x="33730" y="53845"/>
                    <a:pt x="33688" y="53431"/>
                  </a:cubicBezTo>
                  <a:cubicBezTo>
                    <a:pt x="33688" y="52976"/>
                    <a:pt x="33647" y="52561"/>
                    <a:pt x="33688" y="52148"/>
                  </a:cubicBezTo>
                  <a:cubicBezTo>
                    <a:pt x="33688" y="52064"/>
                    <a:pt x="33626" y="52021"/>
                    <a:pt x="33564" y="52021"/>
                  </a:cubicBezTo>
                  <a:cubicBezTo>
                    <a:pt x="33502" y="52021"/>
                    <a:pt x="33440" y="52064"/>
                    <a:pt x="33440" y="52148"/>
                  </a:cubicBezTo>
                  <a:cubicBezTo>
                    <a:pt x="33399" y="52561"/>
                    <a:pt x="33232" y="52976"/>
                    <a:pt x="33190" y="53431"/>
                  </a:cubicBezTo>
                  <a:cubicBezTo>
                    <a:pt x="33108" y="53845"/>
                    <a:pt x="33066" y="54301"/>
                    <a:pt x="33066" y="54715"/>
                  </a:cubicBezTo>
                  <a:cubicBezTo>
                    <a:pt x="32984" y="55587"/>
                    <a:pt x="32984" y="56455"/>
                    <a:pt x="32984" y="57284"/>
                  </a:cubicBezTo>
                  <a:cubicBezTo>
                    <a:pt x="33025" y="58155"/>
                    <a:pt x="33108" y="59025"/>
                    <a:pt x="33232" y="59896"/>
                  </a:cubicBezTo>
                  <a:cubicBezTo>
                    <a:pt x="33274" y="60311"/>
                    <a:pt x="33356" y="60766"/>
                    <a:pt x="33399" y="61179"/>
                  </a:cubicBezTo>
                  <a:cubicBezTo>
                    <a:pt x="33440" y="61388"/>
                    <a:pt x="33481" y="61595"/>
                    <a:pt x="33522" y="61760"/>
                  </a:cubicBezTo>
                  <a:lnTo>
                    <a:pt x="33440" y="61760"/>
                  </a:lnTo>
                  <a:cubicBezTo>
                    <a:pt x="33066" y="61760"/>
                    <a:pt x="32694" y="61803"/>
                    <a:pt x="32321" y="61844"/>
                  </a:cubicBezTo>
                  <a:lnTo>
                    <a:pt x="31244" y="61844"/>
                  </a:lnTo>
                  <a:cubicBezTo>
                    <a:pt x="30539" y="61844"/>
                    <a:pt x="29792" y="61803"/>
                    <a:pt x="29088" y="61719"/>
                  </a:cubicBezTo>
                  <a:cubicBezTo>
                    <a:pt x="28464" y="61633"/>
                    <a:pt x="27760" y="61592"/>
                    <a:pt x="27221" y="61302"/>
                  </a:cubicBezTo>
                  <a:cubicBezTo>
                    <a:pt x="27180" y="61302"/>
                    <a:pt x="27139" y="61302"/>
                    <a:pt x="27098" y="61259"/>
                  </a:cubicBezTo>
                  <a:cubicBezTo>
                    <a:pt x="26931" y="61177"/>
                    <a:pt x="26765" y="61052"/>
                    <a:pt x="26602" y="60887"/>
                  </a:cubicBezTo>
                  <a:cubicBezTo>
                    <a:pt x="26518" y="60763"/>
                    <a:pt x="26436" y="60639"/>
                    <a:pt x="26394" y="60515"/>
                  </a:cubicBezTo>
                  <a:cubicBezTo>
                    <a:pt x="26353" y="60474"/>
                    <a:pt x="26353" y="60432"/>
                    <a:pt x="26312" y="60391"/>
                  </a:cubicBezTo>
                  <a:lnTo>
                    <a:pt x="26312" y="60309"/>
                  </a:lnTo>
                  <a:cubicBezTo>
                    <a:pt x="26353" y="59272"/>
                    <a:pt x="26312" y="58194"/>
                    <a:pt x="26312" y="57158"/>
                  </a:cubicBezTo>
                  <a:lnTo>
                    <a:pt x="26312" y="53762"/>
                  </a:lnTo>
                  <a:cubicBezTo>
                    <a:pt x="26353" y="52104"/>
                    <a:pt x="26353" y="50405"/>
                    <a:pt x="26436" y="48705"/>
                  </a:cubicBezTo>
                  <a:cubicBezTo>
                    <a:pt x="26602" y="48290"/>
                    <a:pt x="26808" y="47877"/>
                    <a:pt x="26973" y="47463"/>
                  </a:cubicBezTo>
                  <a:close/>
                  <a:moveTo>
                    <a:pt x="22786" y="72723"/>
                  </a:moveTo>
                  <a:cubicBezTo>
                    <a:pt x="21505" y="72748"/>
                    <a:pt x="19794" y="72781"/>
                    <a:pt x="19424" y="72781"/>
                  </a:cubicBezTo>
                  <a:lnTo>
                    <a:pt x="22786" y="72723"/>
                  </a:lnTo>
                  <a:close/>
                  <a:moveTo>
                    <a:pt x="14954" y="72656"/>
                  </a:moveTo>
                  <a:cubicBezTo>
                    <a:pt x="15079" y="72656"/>
                    <a:pt x="15244" y="72656"/>
                    <a:pt x="15368" y="72697"/>
                  </a:cubicBezTo>
                  <a:cubicBezTo>
                    <a:pt x="15576" y="72697"/>
                    <a:pt x="15741" y="72738"/>
                    <a:pt x="15907" y="72821"/>
                  </a:cubicBezTo>
                  <a:cubicBezTo>
                    <a:pt x="15741" y="72862"/>
                    <a:pt x="15576" y="72862"/>
                    <a:pt x="15410" y="72862"/>
                  </a:cubicBezTo>
                  <a:lnTo>
                    <a:pt x="14664" y="72862"/>
                  </a:lnTo>
                  <a:cubicBezTo>
                    <a:pt x="14125" y="72903"/>
                    <a:pt x="13586" y="72903"/>
                    <a:pt x="13089" y="72945"/>
                  </a:cubicBezTo>
                  <a:lnTo>
                    <a:pt x="12468" y="72945"/>
                  </a:lnTo>
                  <a:cubicBezTo>
                    <a:pt x="12470" y="72943"/>
                    <a:pt x="12511" y="72903"/>
                    <a:pt x="12551" y="72903"/>
                  </a:cubicBezTo>
                  <a:lnTo>
                    <a:pt x="13048" y="72779"/>
                  </a:lnTo>
                  <a:lnTo>
                    <a:pt x="13172" y="72779"/>
                  </a:lnTo>
                  <a:cubicBezTo>
                    <a:pt x="13628" y="72697"/>
                    <a:pt x="14125" y="72656"/>
                    <a:pt x="14582" y="72656"/>
                  </a:cubicBezTo>
                  <a:close/>
                  <a:moveTo>
                    <a:pt x="27012" y="42114"/>
                  </a:moveTo>
                  <a:cubicBezTo>
                    <a:pt x="27344" y="42320"/>
                    <a:pt x="27757" y="42485"/>
                    <a:pt x="28131" y="42529"/>
                  </a:cubicBezTo>
                  <a:cubicBezTo>
                    <a:pt x="27634" y="43813"/>
                    <a:pt x="27094" y="45057"/>
                    <a:pt x="26556" y="46299"/>
                  </a:cubicBezTo>
                  <a:cubicBezTo>
                    <a:pt x="26514" y="46382"/>
                    <a:pt x="26473" y="46465"/>
                    <a:pt x="26432" y="46589"/>
                  </a:cubicBezTo>
                  <a:cubicBezTo>
                    <a:pt x="26391" y="46756"/>
                    <a:pt x="26307" y="46921"/>
                    <a:pt x="26223" y="47127"/>
                  </a:cubicBezTo>
                  <a:cubicBezTo>
                    <a:pt x="26016" y="47627"/>
                    <a:pt x="25769" y="48164"/>
                    <a:pt x="25560" y="48703"/>
                  </a:cubicBezTo>
                  <a:cubicBezTo>
                    <a:pt x="25395" y="49077"/>
                    <a:pt x="25271" y="49450"/>
                    <a:pt x="25105" y="49823"/>
                  </a:cubicBezTo>
                  <a:cubicBezTo>
                    <a:pt x="23654" y="53221"/>
                    <a:pt x="22246" y="56660"/>
                    <a:pt x="20796" y="60059"/>
                  </a:cubicBezTo>
                  <a:cubicBezTo>
                    <a:pt x="20216" y="61510"/>
                    <a:pt x="19594" y="62918"/>
                    <a:pt x="19014" y="64370"/>
                  </a:cubicBezTo>
                  <a:cubicBezTo>
                    <a:pt x="18807" y="64826"/>
                    <a:pt x="18642" y="65280"/>
                    <a:pt x="18433" y="65735"/>
                  </a:cubicBezTo>
                  <a:cubicBezTo>
                    <a:pt x="17812" y="67310"/>
                    <a:pt x="17149" y="68843"/>
                    <a:pt x="16568" y="70377"/>
                  </a:cubicBezTo>
                  <a:cubicBezTo>
                    <a:pt x="16403" y="70792"/>
                    <a:pt x="16277" y="71247"/>
                    <a:pt x="16112" y="71661"/>
                  </a:cubicBezTo>
                  <a:cubicBezTo>
                    <a:pt x="16071" y="71786"/>
                    <a:pt x="16154" y="71910"/>
                    <a:pt x="16277" y="71951"/>
                  </a:cubicBezTo>
                  <a:cubicBezTo>
                    <a:pt x="16309" y="71967"/>
                    <a:pt x="16351" y="71977"/>
                    <a:pt x="16394" y="71977"/>
                  </a:cubicBezTo>
                  <a:cubicBezTo>
                    <a:pt x="16467" y="71977"/>
                    <a:pt x="16542" y="71948"/>
                    <a:pt x="16568" y="71869"/>
                  </a:cubicBezTo>
                  <a:cubicBezTo>
                    <a:pt x="16776" y="71455"/>
                    <a:pt x="17025" y="71040"/>
                    <a:pt x="17190" y="70586"/>
                  </a:cubicBezTo>
                  <a:cubicBezTo>
                    <a:pt x="17397" y="70171"/>
                    <a:pt x="17563" y="69756"/>
                    <a:pt x="17770" y="69343"/>
                  </a:cubicBezTo>
                  <a:cubicBezTo>
                    <a:pt x="18061" y="68678"/>
                    <a:pt x="19138" y="66069"/>
                    <a:pt x="19138" y="66069"/>
                  </a:cubicBezTo>
                  <a:cubicBezTo>
                    <a:pt x="19760" y="64618"/>
                    <a:pt x="20381" y="63168"/>
                    <a:pt x="21003" y="61676"/>
                  </a:cubicBezTo>
                  <a:cubicBezTo>
                    <a:pt x="22452" y="58237"/>
                    <a:pt x="23902" y="54796"/>
                    <a:pt x="25313" y="51399"/>
                  </a:cubicBezTo>
                  <a:cubicBezTo>
                    <a:pt x="25395" y="51233"/>
                    <a:pt x="25436" y="51068"/>
                    <a:pt x="25519" y="50943"/>
                  </a:cubicBezTo>
                  <a:lnTo>
                    <a:pt x="25519" y="50943"/>
                  </a:lnTo>
                  <a:cubicBezTo>
                    <a:pt x="25519" y="51563"/>
                    <a:pt x="25478" y="52227"/>
                    <a:pt x="25478" y="52891"/>
                  </a:cubicBezTo>
                  <a:cubicBezTo>
                    <a:pt x="25478" y="54134"/>
                    <a:pt x="25519" y="55419"/>
                    <a:pt x="25519" y="56661"/>
                  </a:cubicBezTo>
                  <a:cubicBezTo>
                    <a:pt x="25519" y="57863"/>
                    <a:pt x="25560" y="59106"/>
                    <a:pt x="25645" y="60350"/>
                  </a:cubicBezTo>
                  <a:lnTo>
                    <a:pt x="25604" y="60392"/>
                  </a:lnTo>
                  <a:lnTo>
                    <a:pt x="25604" y="60640"/>
                  </a:lnTo>
                  <a:cubicBezTo>
                    <a:pt x="25604" y="60806"/>
                    <a:pt x="25645" y="60971"/>
                    <a:pt x="25686" y="61137"/>
                  </a:cubicBezTo>
                  <a:cubicBezTo>
                    <a:pt x="25810" y="61470"/>
                    <a:pt x="26100" y="61759"/>
                    <a:pt x="26391" y="62007"/>
                  </a:cubicBezTo>
                  <a:cubicBezTo>
                    <a:pt x="26514" y="62089"/>
                    <a:pt x="26679" y="62172"/>
                    <a:pt x="26803" y="62255"/>
                  </a:cubicBezTo>
                  <a:cubicBezTo>
                    <a:pt x="26845" y="62297"/>
                    <a:pt x="26845" y="62380"/>
                    <a:pt x="26845" y="62462"/>
                  </a:cubicBezTo>
                  <a:cubicBezTo>
                    <a:pt x="26928" y="62753"/>
                    <a:pt x="26969" y="63083"/>
                    <a:pt x="27052" y="63415"/>
                  </a:cubicBezTo>
                  <a:cubicBezTo>
                    <a:pt x="27135" y="63995"/>
                    <a:pt x="27260" y="64618"/>
                    <a:pt x="27343" y="65239"/>
                  </a:cubicBezTo>
                  <a:cubicBezTo>
                    <a:pt x="27508" y="66441"/>
                    <a:pt x="27631" y="67644"/>
                    <a:pt x="27715" y="68843"/>
                  </a:cubicBezTo>
                  <a:cubicBezTo>
                    <a:pt x="27881" y="71040"/>
                    <a:pt x="27797" y="73279"/>
                    <a:pt x="27300" y="75434"/>
                  </a:cubicBezTo>
                  <a:cubicBezTo>
                    <a:pt x="27175" y="76015"/>
                    <a:pt x="27009" y="76634"/>
                    <a:pt x="26802" y="77216"/>
                  </a:cubicBezTo>
                  <a:cubicBezTo>
                    <a:pt x="26719" y="77381"/>
                    <a:pt x="26637" y="77589"/>
                    <a:pt x="26596" y="77754"/>
                  </a:cubicBezTo>
                  <a:cubicBezTo>
                    <a:pt x="26472" y="77506"/>
                    <a:pt x="26388" y="77258"/>
                    <a:pt x="26263" y="77049"/>
                  </a:cubicBezTo>
                  <a:cubicBezTo>
                    <a:pt x="26096" y="76719"/>
                    <a:pt x="25931" y="76386"/>
                    <a:pt x="25766" y="76055"/>
                  </a:cubicBezTo>
                  <a:cubicBezTo>
                    <a:pt x="25683" y="75930"/>
                    <a:pt x="25600" y="75765"/>
                    <a:pt x="25475" y="75600"/>
                  </a:cubicBezTo>
                  <a:cubicBezTo>
                    <a:pt x="25434" y="75559"/>
                    <a:pt x="25393" y="75434"/>
                    <a:pt x="25309" y="75393"/>
                  </a:cubicBezTo>
                  <a:cubicBezTo>
                    <a:pt x="25725" y="75143"/>
                    <a:pt x="26014" y="74854"/>
                    <a:pt x="26180" y="74398"/>
                  </a:cubicBezTo>
                  <a:cubicBezTo>
                    <a:pt x="26387" y="73817"/>
                    <a:pt x="26137" y="73238"/>
                    <a:pt x="25683" y="72905"/>
                  </a:cubicBezTo>
                  <a:cubicBezTo>
                    <a:pt x="25600" y="72823"/>
                    <a:pt x="25516" y="72781"/>
                    <a:pt x="25393" y="72739"/>
                  </a:cubicBezTo>
                  <a:cubicBezTo>
                    <a:pt x="25200" y="72668"/>
                    <a:pt x="24965" y="72623"/>
                    <a:pt x="24729" y="72623"/>
                  </a:cubicBezTo>
                  <a:cubicBezTo>
                    <a:pt x="24559" y="72623"/>
                    <a:pt x="24388" y="72646"/>
                    <a:pt x="24232" y="72698"/>
                  </a:cubicBezTo>
                  <a:cubicBezTo>
                    <a:pt x="24161" y="72698"/>
                    <a:pt x="23933" y="72702"/>
                    <a:pt x="23610" y="72708"/>
                  </a:cubicBezTo>
                  <a:lnTo>
                    <a:pt x="23610" y="72708"/>
                  </a:lnTo>
                  <a:lnTo>
                    <a:pt x="18893" y="72780"/>
                  </a:lnTo>
                  <a:cubicBezTo>
                    <a:pt x="18271" y="72780"/>
                    <a:pt x="17691" y="72821"/>
                    <a:pt x="17110" y="72821"/>
                  </a:cubicBezTo>
                  <a:lnTo>
                    <a:pt x="17110" y="72780"/>
                  </a:lnTo>
                  <a:cubicBezTo>
                    <a:pt x="16945" y="72407"/>
                    <a:pt x="16613" y="72159"/>
                    <a:pt x="16240" y="71991"/>
                  </a:cubicBezTo>
                  <a:cubicBezTo>
                    <a:pt x="15867" y="71825"/>
                    <a:pt x="15411" y="71744"/>
                    <a:pt x="14997" y="71744"/>
                  </a:cubicBezTo>
                  <a:lnTo>
                    <a:pt x="14664" y="71744"/>
                  </a:lnTo>
                  <a:cubicBezTo>
                    <a:pt x="14582" y="71744"/>
                    <a:pt x="14457" y="71744"/>
                    <a:pt x="14332" y="71785"/>
                  </a:cubicBezTo>
                  <a:lnTo>
                    <a:pt x="14125" y="71785"/>
                  </a:lnTo>
                  <a:cubicBezTo>
                    <a:pt x="13960" y="71785"/>
                    <a:pt x="13793" y="71826"/>
                    <a:pt x="13628" y="71826"/>
                  </a:cubicBezTo>
                  <a:cubicBezTo>
                    <a:pt x="13793" y="71537"/>
                    <a:pt x="13960" y="71206"/>
                    <a:pt x="14084" y="70916"/>
                  </a:cubicBezTo>
                  <a:cubicBezTo>
                    <a:pt x="14207" y="70626"/>
                    <a:pt x="14373" y="70376"/>
                    <a:pt x="14497" y="70085"/>
                  </a:cubicBezTo>
                  <a:cubicBezTo>
                    <a:pt x="15699" y="67599"/>
                    <a:pt x="16818" y="65071"/>
                    <a:pt x="17937" y="62585"/>
                  </a:cubicBezTo>
                  <a:cubicBezTo>
                    <a:pt x="18020" y="62461"/>
                    <a:pt x="18061" y="62336"/>
                    <a:pt x="18102" y="62213"/>
                  </a:cubicBezTo>
                  <a:cubicBezTo>
                    <a:pt x="18268" y="61840"/>
                    <a:pt x="18433" y="61469"/>
                    <a:pt x="18601" y="61135"/>
                  </a:cubicBezTo>
                  <a:cubicBezTo>
                    <a:pt x="20091" y="57903"/>
                    <a:pt x="21541" y="54671"/>
                    <a:pt x="22952" y="51438"/>
                  </a:cubicBezTo>
                  <a:cubicBezTo>
                    <a:pt x="23904" y="49324"/>
                    <a:pt x="24817" y="47170"/>
                    <a:pt x="25770" y="45056"/>
                  </a:cubicBezTo>
                  <a:cubicBezTo>
                    <a:pt x="26142" y="44144"/>
                    <a:pt x="26516" y="43274"/>
                    <a:pt x="26888" y="42403"/>
                  </a:cubicBezTo>
                  <a:cubicBezTo>
                    <a:pt x="26929" y="42279"/>
                    <a:pt x="26970" y="42196"/>
                    <a:pt x="27012" y="42114"/>
                  </a:cubicBezTo>
                  <a:close/>
                  <a:moveTo>
                    <a:pt x="27555" y="62461"/>
                  </a:moveTo>
                  <a:lnTo>
                    <a:pt x="27555" y="62461"/>
                  </a:lnTo>
                  <a:cubicBezTo>
                    <a:pt x="27928" y="62544"/>
                    <a:pt x="28259" y="62585"/>
                    <a:pt x="28592" y="62626"/>
                  </a:cubicBezTo>
                  <a:cubicBezTo>
                    <a:pt x="29421" y="62752"/>
                    <a:pt x="30249" y="62836"/>
                    <a:pt x="31038" y="62836"/>
                  </a:cubicBezTo>
                  <a:cubicBezTo>
                    <a:pt x="31176" y="62850"/>
                    <a:pt x="31314" y="62854"/>
                    <a:pt x="31452" y="62854"/>
                  </a:cubicBezTo>
                  <a:cubicBezTo>
                    <a:pt x="31728" y="62854"/>
                    <a:pt x="32005" y="62836"/>
                    <a:pt x="32281" y="62836"/>
                  </a:cubicBezTo>
                  <a:cubicBezTo>
                    <a:pt x="32613" y="62836"/>
                    <a:pt x="32944" y="62836"/>
                    <a:pt x="33234" y="62793"/>
                  </a:cubicBezTo>
                  <a:lnTo>
                    <a:pt x="33234" y="62793"/>
                  </a:lnTo>
                  <a:cubicBezTo>
                    <a:pt x="33151" y="63167"/>
                    <a:pt x="33151" y="63623"/>
                    <a:pt x="33151" y="64038"/>
                  </a:cubicBezTo>
                  <a:cubicBezTo>
                    <a:pt x="33109" y="64576"/>
                    <a:pt x="33109" y="65157"/>
                    <a:pt x="33068" y="65694"/>
                  </a:cubicBezTo>
                  <a:cubicBezTo>
                    <a:pt x="32985" y="66813"/>
                    <a:pt x="32944" y="67891"/>
                    <a:pt x="32860" y="68969"/>
                  </a:cubicBezTo>
                  <a:cubicBezTo>
                    <a:pt x="32735" y="71082"/>
                    <a:pt x="32529" y="73153"/>
                    <a:pt x="32197" y="75268"/>
                  </a:cubicBezTo>
                  <a:cubicBezTo>
                    <a:pt x="32114" y="75515"/>
                    <a:pt x="32073" y="75806"/>
                    <a:pt x="32032" y="76096"/>
                  </a:cubicBezTo>
                  <a:cubicBezTo>
                    <a:pt x="31991" y="76510"/>
                    <a:pt x="31907" y="76884"/>
                    <a:pt x="31783" y="77298"/>
                  </a:cubicBezTo>
                  <a:cubicBezTo>
                    <a:pt x="31700" y="77795"/>
                    <a:pt x="31451" y="78749"/>
                    <a:pt x="31451" y="78749"/>
                  </a:cubicBezTo>
                  <a:cubicBezTo>
                    <a:pt x="31286" y="78997"/>
                    <a:pt x="30875" y="80822"/>
                    <a:pt x="30669" y="81029"/>
                  </a:cubicBezTo>
                  <a:cubicBezTo>
                    <a:pt x="30374" y="81234"/>
                    <a:pt x="28714" y="81566"/>
                    <a:pt x="28217" y="81566"/>
                  </a:cubicBezTo>
                  <a:cubicBezTo>
                    <a:pt x="28113" y="81587"/>
                    <a:pt x="28010" y="81597"/>
                    <a:pt x="27911" y="81597"/>
                  </a:cubicBezTo>
                  <a:cubicBezTo>
                    <a:pt x="27812" y="81597"/>
                    <a:pt x="27719" y="81587"/>
                    <a:pt x="27636" y="81566"/>
                  </a:cubicBezTo>
                  <a:cubicBezTo>
                    <a:pt x="27595" y="81484"/>
                    <a:pt x="27595" y="81400"/>
                    <a:pt x="27554" y="81275"/>
                  </a:cubicBezTo>
                  <a:cubicBezTo>
                    <a:pt x="27430" y="80571"/>
                    <a:pt x="27264" y="79824"/>
                    <a:pt x="27056" y="79122"/>
                  </a:cubicBezTo>
                  <a:cubicBezTo>
                    <a:pt x="27014" y="79038"/>
                    <a:pt x="27014" y="78956"/>
                    <a:pt x="26973" y="78873"/>
                  </a:cubicBezTo>
                  <a:cubicBezTo>
                    <a:pt x="27014" y="78832"/>
                    <a:pt x="27056" y="78791"/>
                    <a:pt x="27056" y="78749"/>
                  </a:cubicBezTo>
                  <a:cubicBezTo>
                    <a:pt x="27221" y="78542"/>
                    <a:pt x="27389" y="78291"/>
                    <a:pt x="27389" y="78002"/>
                  </a:cubicBezTo>
                  <a:cubicBezTo>
                    <a:pt x="27430" y="77961"/>
                    <a:pt x="27471" y="77878"/>
                    <a:pt x="27512" y="77795"/>
                  </a:cubicBezTo>
                  <a:cubicBezTo>
                    <a:pt x="27719" y="77257"/>
                    <a:pt x="27927" y="76719"/>
                    <a:pt x="28092" y="76179"/>
                  </a:cubicBezTo>
                  <a:cubicBezTo>
                    <a:pt x="28423" y="75059"/>
                    <a:pt x="28588" y="73900"/>
                    <a:pt x="28673" y="72738"/>
                  </a:cubicBezTo>
                  <a:cubicBezTo>
                    <a:pt x="28880" y="70334"/>
                    <a:pt x="28673" y="67890"/>
                    <a:pt x="28301" y="65569"/>
                  </a:cubicBezTo>
                  <a:cubicBezTo>
                    <a:pt x="28177" y="64825"/>
                    <a:pt x="28011" y="64118"/>
                    <a:pt x="27846" y="63414"/>
                  </a:cubicBezTo>
                  <a:cubicBezTo>
                    <a:pt x="27762" y="63126"/>
                    <a:pt x="27679" y="62792"/>
                    <a:pt x="27555" y="62461"/>
                  </a:cubicBezTo>
                  <a:close/>
                  <a:moveTo>
                    <a:pt x="41356" y="62957"/>
                  </a:moveTo>
                  <a:cubicBezTo>
                    <a:pt x="41356" y="63204"/>
                    <a:pt x="41397" y="63453"/>
                    <a:pt x="41397" y="63661"/>
                  </a:cubicBezTo>
                  <a:cubicBezTo>
                    <a:pt x="41438" y="64240"/>
                    <a:pt x="41480" y="64781"/>
                    <a:pt x="41521" y="65318"/>
                  </a:cubicBezTo>
                  <a:cubicBezTo>
                    <a:pt x="41603" y="66437"/>
                    <a:pt x="41686" y="67514"/>
                    <a:pt x="41727" y="68592"/>
                  </a:cubicBezTo>
                  <a:cubicBezTo>
                    <a:pt x="41768" y="69257"/>
                    <a:pt x="41812" y="70625"/>
                    <a:pt x="41812" y="70625"/>
                  </a:cubicBezTo>
                  <a:cubicBezTo>
                    <a:pt x="41812" y="70625"/>
                    <a:pt x="42343" y="77334"/>
                    <a:pt x="41402" y="81131"/>
                  </a:cubicBezTo>
                  <a:cubicBezTo>
                    <a:pt x="41131" y="82226"/>
                    <a:pt x="39757" y="82519"/>
                    <a:pt x="38366" y="82519"/>
                  </a:cubicBezTo>
                  <a:cubicBezTo>
                    <a:pt x="36767" y="82519"/>
                    <a:pt x="35145" y="82133"/>
                    <a:pt x="35145" y="82133"/>
                  </a:cubicBezTo>
                  <a:cubicBezTo>
                    <a:pt x="38577" y="80753"/>
                    <a:pt x="37913" y="71246"/>
                    <a:pt x="37913" y="71246"/>
                  </a:cubicBezTo>
                  <a:cubicBezTo>
                    <a:pt x="37707" y="69339"/>
                    <a:pt x="37292" y="67392"/>
                    <a:pt x="36712" y="65569"/>
                  </a:cubicBezTo>
                  <a:cubicBezTo>
                    <a:pt x="36505" y="64906"/>
                    <a:pt x="36297" y="64241"/>
                    <a:pt x="36049" y="63580"/>
                  </a:cubicBezTo>
                  <a:cubicBezTo>
                    <a:pt x="35966" y="63414"/>
                    <a:pt x="35925" y="63249"/>
                    <a:pt x="35842" y="63041"/>
                  </a:cubicBezTo>
                  <a:lnTo>
                    <a:pt x="35842" y="63041"/>
                  </a:lnTo>
                  <a:cubicBezTo>
                    <a:pt x="36008" y="63082"/>
                    <a:pt x="36214" y="63082"/>
                    <a:pt x="36382" y="63123"/>
                  </a:cubicBezTo>
                  <a:cubicBezTo>
                    <a:pt x="36929" y="63184"/>
                    <a:pt x="37475" y="63223"/>
                    <a:pt x="38021" y="63223"/>
                  </a:cubicBezTo>
                  <a:cubicBezTo>
                    <a:pt x="38221" y="63223"/>
                    <a:pt x="38420" y="63218"/>
                    <a:pt x="38619" y="63207"/>
                  </a:cubicBezTo>
                  <a:cubicBezTo>
                    <a:pt x="39365" y="63207"/>
                    <a:pt x="40111" y="63123"/>
                    <a:pt x="40858" y="63039"/>
                  </a:cubicBezTo>
                  <a:cubicBezTo>
                    <a:pt x="41024" y="62998"/>
                    <a:pt x="41190" y="62998"/>
                    <a:pt x="41356" y="62957"/>
                  </a:cubicBezTo>
                  <a:close/>
                  <a:moveTo>
                    <a:pt x="25070" y="73527"/>
                  </a:moveTo>
                  <a:cubicBezTo>
                    <a:pt x="25111" y="73527"/>
                    <a:pt x="25111" y="73527"/>
                    <a:pt x="25153" y="73570"/>
                  </a:cubicBezTo>
                  <a:cubicBezTo>
                    <a:pt x="25401" y="73735"/>
                    <a:pt x="25442" y="73985"/>
                    <a:pt x="25276" y="74274"/>
                  </a:cubicBezTo>
                  <a:cubicBezTo>
                    <a:pt x="25111" y="74605"/>
                    <a:pt x="24697" y="74728"/>
                    <a:pt x="24366" y="74853"/>
                  </a:cubicBezTo>
                  <a:cubicBezTo>
                    <a:pt x="24159" y="74936"/>
                    <a:pt x="23951" y="74977"/>
                    <a:pt x="23702" y="75059"/>
                  </a:cubicBezTo>
                  <a:cubicBezTo>
                    <a:pt x="23661" y="75059"/>
                    <a:pt x="23620" y="75059"/>
                    <a:pt x="23537" y="75101"/>
                  </a:cubicBezTo>
                  <a:cubicBezTo>
                    <a:pt x="23266" y="75059"/>
                    <a:pt x="22984" y="75049"/>
                    <a:pt x="22697" y="75049"/>
                  </a:cubicBezTo>
                  <a:cubicBezTo>
                    <a:pt x="22414" y="75049"/>
                    <a:pt x="22126" y="75059"/>
                    <a:pt x="21838" y="75059"/>
                  </a:cubicBezTo>
                  <a:cubicBezTo>
                    <a:pt x="21258" y="75059"/>
                    <a:pt x="20637" y="75059"/>
                    <a:pt x="20015" y="75101"/>
                  </a:cubicBezTo>
                  <a:lnTo>
                    <a:pt x="15291" y="75101"/>
                  </a:lnTo>
                  <a:cubicBezTo>
                    <a:pt x="15002" y="75101"/>
                    <a:pt x="14669" y="75101"/>
                    <a:pt x="14339" y="75142"/>
                  </a:cubicBezTo>
                  <a:cubicBezTo>
                    <a:pt x="12516" y="75142"/>
                    <a:pt x="10651" y="75142"/>
                    <a:pt x="8828" y="75185"/>
                  </a:cubicBezTo>
                  <a:cubicBezTo>
                    <a:pt x="8123" y="75224"/>
                    <a:pt x="7418" y="75224"/>
                    <a:pt x="6754" y="75268"/>
                  </a:cubicBezTo>
                  <a:cubicBezTo>
                    <a:pt x="6382" y="75268"/>
                    <a:pt x="6009" y="75309"/>
                    <a:pt x="5679" y="75309"/>
                  </a:cubicBezTo>
                  <a:cubicBezTo>
                    <a:pt x="5304" y="75350"/>
                    <a:pt x="4933" y="75433"/>
                    <a:pt x="4559" y="75433"/>
                  </a:cubicBezTo>
                  <a:cubicBezTo>
                    <a:pt x="4393" y="75474"/>
                    <a:pt x="4393" y="75723"/>
                    <a:pt x="4559" y="75723"/>
                  </a:cubicBezTo>
                  <a:cubicBezTo>
                    <a:pt x="4892" y="75723"/>
                    <a:pt x="5180" y="75805"/>
                    <a:pt x="5471" y="75805"/>
                  </a:cubicBezTo>
                  <a:cubicBezTo>
                    <a:pt x="5844" y="75846"/>
                    <a:pt x="6176" y="75846"/>
                    <a:pt x="6507" y="75846"/>
                  </a:cubicBezTo>
                  <a:cubicBezTo>
                    <a:pt x="7087" y="75889"/>
                    <a:pt x="7709" y="75889"/>
                    <a:pt x="8330" y="75889"/>
                  </a:cubicBezTo>
                  <a:cubicBezTo>
                    <a:pt x="8745" y="75903"/>
                    <a:pt x="9159" y="75908"/>
                    <a:pt x="9575" y="75908"/>
                  </a:cubicBezTo>
                  <a:cubicBezTo>
                    <a:pt x="10407" y="75908"/>
                    <a:pt x="11245" y="75889"/>
                    <a:pt x="12101" y="75889"/>
                  </a:cubicBezTo>
                  <a:lnTo>
                    <a:pt x="18773" y="75889"/>
                  </a:lnTo>
                  <a:cubicBezTo>
                    <a:pt x="19020" y="75889"/>
                    <a:pt x="19269" y="75889"/>
                    <a:pt x="19519" y="75846"/>
                  </a:cubicBezTo>
                  <a:lnTo>
                    <a:pt x="23165" y="75846"/>
                  </a:lnTo>
                  <a:cubicBezTo>
                    <a:pt x="23249" y="75846"/>
                    <a:pt x="23332" y="75865"/>
                    <a:pt x="23427" y="75865"/>
                  </a:cubicBezTo>
                  <a:cubicBezTo>
                    <a:pt x="23475" y="75865"/>
                    <a:pt x="23525" y="75861"/>
                    <a:pt x="23580" y="75846"/>
                  </a:cubicBezTo>
                  <a:cubicBezTo>
                    <a:pt x="23746" y="75846"/>
                    <a:pt x="23911" y="75805"/>
                    <a:pt x="24078" y="75764"/>
                  </a:cubicBezTo>
                  <a:cubicBezTo>
                    <a:pt x="24326" y="75723"/>
                    <a:pt x="24574" y="75640"/>
                    <a:pt x="24823" y="75558"/>
                  </a:cubicBezTo>
                  <a:cubicBezTo>
                    <a:pt x="24865" y="75846"/>
                    <a:pt x="25030" y="76137"/>
                    <a:pt x="25113" y="76344"/>
                  </a:cubicBezTo>
                  <a:cubicBezTo>
                    <a:pt x="25236" y="76675"/>
                    <a:pt x="25402" y="77008"/>
                    <a:pt x="25485" y="77339"/>
                  </a:cubicBezTo>
                  <a:cubicBezTo>
                    <a:pt x="25652" y="77753"/>
                    <a:pt x="25817" y="78209"/>
                    <a:pt x="25982" y="78623"/>
                  </a:cubicBezTo>
                  <a:cubicBezTo>
                    <a:pt x="26023" y="78748"/>
                    <a:pt x="26066" y="78831"/>
                    <a:pt x="26066" y="78954"/>
                  </a:cubicBezTo>
                  <a:cubicBezTo>
                    <a:pt x="26066" y="79119"/>
                    <a:pt x="26107" y="79244"/>
                    <a:pt x="26189" y="79327"/>
                  </a:cubicBezTo>
                  <a:cubicBezTo>
                    <a:pt x="26189" y="79327"/>
                    <a:pt x="26231" y="79327"/>
                    <a:pt x="26231" y="79368"/>
                  </a:cubicBezTo>
                  <a:cubicBezTo>
                    <a:pt x="26231" y="79409"/>
                    <a:pt x="26272" y="79492"/>
                    <a:pt x="26272" y="79535"/>
                  </a:cubicBezTo>
                  <a:cubicBezTo>
                    <a:pt x="26437" y="80156"/>
                    <a:pt x="26604" y="80819"/>
                    <a:pt x="26728" y="81440"/>
                  </a:cubicBezTo>
                  <a:cubicBezTo>
                    <a:pt x="26728" y="81484"/>
                    <a:pt x="26769" y="81484"/>
                    <a:pt x="26769" y="81525"/>
                  </a:cubicBezTo>
                  <a:lnTo>
                    <a:pt x="26894" y="82270"/>
                  </a:lnTo>
                  <a:cubicBezTo>
                    <a:pt x="26769" y="82186"/>
                    <a:pt x="26645" y="82145"/>
                    <a:pt x="26522" y="82145"/>
                  </a:cubicBezTo>
                  <a:cubicBezTo>
                    <a:pt x="26444" y="82134"/>
                    <a:pt x="26363" y="82129"/>
                    <a:pt x="26281" y="82129"/>
                  </a:cubicBezTo>
                  <a:cubicBezTo>
                    <a:pt x="26057" y="82129"/>
                    <a:pt x="25823" y="82167"/>
                    <a:pt x="25610" y="82227"/>
                  </a:cubicBezTo>
                  <a:cubicBezTo>
                    <a:pt x="25606" y="82271"/>
                    <a:pt x="25606" y="82271"/>
                    <a:pt x="25564" y="82271"/>
                  </a:cubicBezTo>
                  <a:cubicBezTo>
                    <a:pt x="25315" y="82353"/>
                    <a:pt x="25025" y="82477"/>
                    <a:pt x="24735" y="82518"/>
                  </a:cubicBezTo>
                  <a:cubicBezTo>
                    <a:pt x="24486" y="82518"/>
                    <a:pt x="24321" y="82436"/>
                    <a:pt x="24113" y="82311"/>
                  </a:cubicBezTo>
                  <a:cubicBezTo>
                    <a:pt x="23874" y="82209"/>
                    <a:pt x="23637" y="82134"/>
                    <a:pt x="23377" y="82134"/>
                  </a:cubicBezTo>
                  <a:cubicBezTo>
                    <a:pt x="23320" y="82134"/>
                    <a:pt x="23262" y="82138"/>
                    <a:pt x="23203" y="82145"/>
                  </a:cubicBezTo>
                  <a:cubicBezTo>
                    <a:pt x="22788" y="82227"/>
                    <a:pt x="22456" y="82558"/>
                    <a:pt x="22166" y="82850"/>
                  </a:cubicBezTo>
                  <a:cubicBezTo>
                    <a:pt x="22042" y="82973"/>
                    <a:pt x="21960" y="83058"/>
                    <a:pt x="21794" y="83140"/>
                  </a:cubicBezTo>
                  <a:lnTo>
                    <a:pt x="21752" y="83140"/>
                  </a:lnTo>
                  <a:cubicBezTo>
                    <a:pt x="21752" y="83181"/>
                    <a:pt x="21711" y="83181"/>
                    <a:pt x="21711" y="83181"/>
                  </a:cubicBezTo>
                  <a:lnTo>
                    <a:pt x="21670" y="83181"/>
                  </a:lnTo>
                  <a:cubicBezTo>
                    <a:pt x="21670" y="83181"/>
                    <a:pt x="21632" y="83163"/>
                    <a:pt x="21607" y="83163"/>
                  </a:cubicBezTo>
                  <a:cubicBezTo>
                    <a:pt x="21595" y="83163"/>
                    <a:pt x="21586" y="83167"/>
                    <a:pt x="21586" y="83181"/>
                  </a:cubicBezTo>
                  <a:cubicBezTo>
                    <a:pt x="21503" y="83140"/>
                    <a:pt x="21461" y="83140"/>
                    <a:pt x="21420" y="83099"/>
                  </a:cubicBezTo>
                  <a:cubicBezTo>
                    <a:pt x="21296" y="83058"/>
                    <a:pt x="21088" y="82933"/>
                    <a:pt x="20923" y="82850"/>
                  </a:cubicBezTo>
                  <a:cubicBezTo>
                    <a:pt x="20674" y="82726"/>
                    <a:pt x="20426" y="82601"/>
                    <a:pt x="20136" y="82601"/>
                  </a:cubicBezTo>
                  <a:cubicBezTo>
                    <a:pt x="20104" y="82599"/>
                    <a:pt x="20073" y="82598"/>
                    <a:pt x="20043" y="82598"/>
                  </a:cubicBezTo>
                  <a:cubicBezTo>
                    <a:pt x="19548" y="82598"/>
                    <a:pt x="19158" y="82907"/>
                    <a:pt x="18768" y="83183"/>
                  </a:cubicBezTo>
                  <a:cubicBezTo>
                    <a:pt x="18632" y="83285"/>
                    <a:pt x="18523" y="83359"/>
                    <a:pt x="18373" y="83359"/>
                  </a:cubicBezTo>
                  <a:cubicBezTo>
                    <a:pt x="18341" y="83359"/>
                    <a:pt x="18307" y="83356"/>
                    <a:pt x="18271" y="83348"/>
                  </a:cubicBezTo>
                  <a:cubicBezTo>
                    <a:pt x="18023" y="83306"/>
                    <a:pt x="17774" y="83183"/>
                    <a:pt x="17525" y="83059"/>
                  </a:cubicBezTo>
                  <a:cubicBezTo>
                    <a:pt x="17360" y="82974"/>
                    <a:pt x="17153" y="82934"/>
                    <a:pt x="16945" y="82891"/>
                  </a:cubicBezTo>
                  <a:cubicBezTo>
                    <a:pt x="16740" y="82823"/>
                    <a:pt x="16523" y="82792"/>
                    <a:pt x="16308" y="82792"/>
                  </a:cubicBezTo>
                  <a:cubicBezTo>
                    <a:pt x="16130" y="82792"/>
                    <a:pt x="15953" y="82813"/>
                    <a:pt x="15785" y="82851"/>
                  </a:cubicBezTo>
                  <a:lnTo>
                    <a:pt x="15702" y="82851"/>
                  </a:lnTo>
                  <a:cubicBezTo>
                    <a:pt x="15329" y="82973"/>
                    <a:pt x="14832" y="83182"/>
                    <a:pt x="14542" y="83514"/>
                  </a:cubicBezTo>
                  <a:cubicBezTo>
                    <a:pt x="14501" y="83431"/>
                    <a:pt x="14417" y="83307"/>
                    <a:pt x="14335" y="83265"/>
                  </a:cubicBezTo>
                  <a:cubicBezTo>
                    <a:pt x="14211" y="83142"/>
                    <a:pt x="14045" y="83059"/>
                    <a:pt x="13921" y="82974"/>
                  </a:cubicBezTo>
                  <a:cubicBezTo>
                    <a:pt x="13630" y="82852"/>
                    <a:pt x="13300" y="82768"/>
                    <a:pt x="13009" y="82727"/>
                  </a:cubicBezTo>
                  <a:cubicBezTo>
                    <a:pt x="12945" y="82723"/>
                    <a:pt x="12882" y="82721"/>
                    <a:pt x="12820" y="82721"/>
                  </a:cubicBezTo>
                  <a:cubicBezTo>
                    <a:pt x="12269" y="82721"/>
                    <a:pt x="11752" y="82878"/>
                    <a:pt x="11268" y="83100"/>
                  </a:cubicBezTo>
                  <a:cubicBezTo>
                    <a:pt x="11185" y="83142"/>
                    <a:pt x="11062" y="83224"/>
                    <a:pt x="10938" y="83224"/>
                  </a:cubicBezTo>
                  <a:lnTo>
                    <a:pt x="10813" y="83224"/>
                  </a:lnTo>
                  <a:cubicBezTo>
                    <a:pt x="10757" y="83224"/>
                    <a:pt x="10757" y="83242"/>
                    <a:pt x="10739" y="83242"/>
                  </a:cubicBezTo>
                  <a:cubicBezTo>
                    <a:pt x="10730" y="83242"/>
                    <a:pt x="10716" y="83238"/>
                    <a:pt x="10689" y="83224"/>
                  </a:cubicBezTo>
                  <a:cubicBezTo>
                    <a:pt x="10482" y="83183"/>
                    <a:pt x="10317" y="83059"/>
                    <a:pt x="10108" y="82933"/>
                  </a:cubicBezTo>
                  <a:cubicBezTo>
                    <a:pt x="9757" y="82740"/>
                    <a:pt x="9353" y="82548"/>
                    <a:pt x="8920" y="82548"/>
                  </a:cubicBezTo>
                  <a:cubicBezTo>
                    <a:pt x="8793" y="82548"/>
                    <a:pt x="8664" y="82564"/>
                    <a:pt x="8533" y="82601"/>
                  </a:cubicBezTo>
                  <a:cubicBezTo>
                    <a:pt x="8077" y="82726"/>
                    <a:pt x="7705" y="83099"/>
                    <a:pt x="7290" y="83307"/>
                  </a:cubicBezTo>
                  <a:cubicBezTo>
                    <a:pt x="7193" y="83356"/>
                    <a:pt x="7110" y="83375"/>
                    <a:pt x="7016" y="83375"/>
                  </a:cubicBezTo>
                  <a:cubicBezTo>
                    <a:pt x="6950" y="83375"/>
                    <a:pt x="6878" y="83365"/>
                    <a:pt x="6793" y="83348"/>
                  </a:cubicBezTo>
                  <a:cubicBezTo>
                    <a:pt x="6544" y="83265"/>
                    <a:pt x="6337" y="83100"/>
                    <a:pt x="6088" y="83018"/>
                  </a:cubicBezTo>
                  <a:cubicBezTo>
                    <a:pt x="5944" y="82976"/>
                    <a:pt x="5799" y="82955"/>
                    <a:pt x="5659" y="82955"/>
                  </a:cubicBezTo>
                  <a:cubicBezTo>
                    <a:pt x="5519" y="82955"/>
                    <a:pt x="5384" y="82976"/>
                    <a:pt x="5260" y="83018"/>
                  </a:cubicBezTo>
                  <a:cubicBezTo>
                    <a:pt x="5012" y="83142"/>
                    <a:pt x="4847" y="83348"/>
                    <a:pt x="4638" y="83514"/>
                  </a:cubicBezTo>
                  <a:cubicBezTo>
                    <a:pt x="4566" y="83586"/>
                    <a:pt x="4507" y="83630"/>
                    <a:pt x="4439" y="83630"/>
                  </a:cubicBezTo>
                  <a:cubicBezTo>
                    <a:pt x="4390" y="83630"/>
                    <a:pt x="4335" y="83607"/>
                    <a:pt x="4265" y="83555"/>
                  </a:cubicBezTo>
                  <a:cubicBezTo>
                    <a:pt x="4017" y="83431"/>
                    <a:pt x="3809" y="83224"/>
                    <a:pt x="3602" y="83099"/>
                  </a:cubicBezTo>
                  <a:cubicBezTo>
                    <a:pt x="3166" y="82807"/>
                    <a:pt x="2633" y="82676"/>
                    <a:pt x="2117" y="82676"/>
                  </a:cubicBezTo>
                  <a:cubicBezTo>
                    <a:pt x="2045" y="82676"/>
                    <a:pt x="1973" y="82679"/>
                    <a:pt x="1902" y="82684"/>
                  </a:cubicBezTo>
                  <a:cubicBezTo>
                    <a:pt x="1614" y="82726"/>
                    <a:pt x="1323" y="82808"/>
                    <a:pt x="1033" y="82933"/>
                  </a:cubicBezTo>
                  <a:cubicBezTo>
                    <a:pt x="992" y="82933"/>
                    <a:pt x="950" y="82973"/>
                    <a:pt x="950" y="82973"/>
                  </a:cubicBezTo>
                  <a:lnTo>
                    <a:pt x="1074" y="82477"/>
                  </a:lnTo>
                  <a:cubicBezTo>
                    <a:pt x="1199" y="82146"/>
                    <a:pt x="1323" y="81814"/>
                    <a:pt x="1448" y="81484"/>
                  </a:cubicBezTo>
                  <a:cubicBezTo>
                    <a:pt x="1697" y="80779"/>
                    <a:pt x="1987" y="80116"/>
                    <a:pt x="2276" y="79452"/>
                  </a:cubicBezTo>
                  <a:cubicBezTo>
                    <a:pt x="2567" y="78789"/>
                    <a:pt x="2857" y="78167"/>
                    <a:pt x="3189" y="77504"/>
                  </a:cubicBezTo>
                  <a:cubicBezTo>
                    <a:pt x="3354" y="77174"/>
                    <a:pt x="3519" y="76884"/>
                    <a:pt x="3685" y="76551"/>
                  </a:cubicBezTo>
                  <a:cubicBezTo>
                    <a:pt x="3809" y="76261"/>
                    <a:pt x="4059" y="75889"/>
                    <a:pt x="4017" y="75558"/>
                  </a:cubicBezTo>
                  <a:cubicBezTo>
                    <a:pt x="3976" y="75474"/>
                    <a:pt x="3891" y="75392"/>
                    <a:pt x="3809" y="75392"/>
                  </a:cubicBezTo>
                  <a:cubicBezTo>
                    <a:pt x="3809" y="75309"/>
                    <a:pt x="3767" y="75185"/>
                    <a:pt x="3726" y="75101"/>
                  </a:cubicBezTo>
                  <a:cubicBezTo>
                    <a:pt x="3644" y="74977"/>
                    <a:pt x="3602" y="74977"/>
                    <a:pt x="3644" y="74812"/>
                  </a:cubicBezTo>
                  <a:cubicBezTo>
                    <a:pt x="3685" y="74603"/>
                    <a:pt x="3850" y="74355"/>
                    <a:pt x="4017" y="74231"/>
                  </a:cubicBezTo>
                  <a:cubicBezTo>
                    <a:pt x="4182" y="74025"/>
                    <a:pt x="4431" y="73900"/>
                    <a:pt x="4681" y="73818"/>
                  </a:cubicBezTo>
                  <a:cubicBezTo>
                    <a:pt x="4763" y="73776"/>
                    <a:pt x="4846" y="73776"/>
                    <a:pt x="4969" y="73735"/>
                  </a:cubicBezTo>
                  <a:cubicBezTo>
                    <a:pt x="5093" y="73735"/>
                    <a:pt x="5176" y="73735"/>
                    <a:pt x="5300" y="73776"/>
                  </a:cubicBezTo>
                  <a:lnTo>
                    <a:pt x="6420" y="73776"/>
                  </a:lnTo>
                  <a:cubicBezTo>
                    <a:pt x="7083" y="73776"/>
                    <a:pt x="7745" y="73735"/>
                    <a:pt x="8408" y="73735"/>
                  </a:cubicBezTo>
                  <a:cubicBezTo>
                    <a:pt x="9775" y="73735"/>
                    <a:pt x="11144" y="73693"/>
                    <a:pt x="12511" y="73693"/>
                  </a:cubicBezTo>
                  <a:lnTo>
                    <a:pt x="14624" y="73693"/>
                  </a:lnTo>
                  <a:cubicBezTo>
                    <a:pt x="14915" y="73653"/>
                    <a:pt x="15204" y="73653"/>
                    <a:pt x="15454" y="73653"/>
                  </a:cubicBezTo>
                  <a:cubicBezTo>
                    <a:pt x="16614" y="73653"/>
                    <a:pt x="17732" y="73609"/>
                    <a:pt x="18893" y="73609"/>
                  </a:cubicBezTo>
                  <a:lnTo>
                    <a:pt x="19433" y="73609"/>
                  </a:lnTo>
                  <a:cubicBezTo>
                    <a:pt x="19846" y="73609"/>
                    <a:pt x="20261" y="73609"/>
                    <a:pt x="20677" y="73570"/>
                  </a:cubicBezTo>
                  <a:lnTo>
                    <a:pt x="22914" y="73570"/>
                  </a:lnTo>
                  <a:cubicBezTo>
                    <a:pt x="23660" y="73570"/>
                    <a:pt x="24366" y="73570"/>
                    <a:pt x="25070" y="73527"/>
                  </a:cubicBezTo>
                  <a:close/>
                  <a:moveTo>
                    <a:pt x="36346" y="1"/>
                  </a:moveTo>
                  <a:cubicBezTo>
                    <a:pt x="34424" y="1"/>
                    <a:pt x="32494" y="518"/>
                    <a:pt x="30867" y="1580"/>
                  </a:cubicBezTo>
                  <a:cubicBezTo>
                    <a:pt x="30328" y="1953"/>
                    <a:pt x="29789" y="2370"/>
                    <a:pt x="29375" y="2907"/>
                  </a:cubicBezTo>
                  <a:cubicBezTo>
                    <a:pt x="28919" y="3445"/>
                    <a:pt x="28587" y="3985"/>
                    <a:pt x="28257" y="4565"/>
                  </a:cubicBezTo>
                  <a:cubicBezTo>
                    <a:pt x="27967" y="5103"/>
                    <a:pt x="27676" y="5601"/>
                    <a:pt x="27261" y="6016"/>
                  </a:cubicBezTo>
                  <a:cubicBezTo>
                    <a:pt x="27012" y="6306"/>
                    <a:pt x="26722" y="6512"/>
                    <a:pt x="26433" y="6677"/>
                  </a:cubicBezTo>
                  <a:cubicBezTo>
                    <a:pt x="26285" y="6708"/>
                    <a:pt x="26159" y="6737"/>
                    <a:pt x="26040" y="6737"/>
                  </a:cubicBezTo>
                  <a:cubicBezTo>
                    <a:pt x="25990" y="6737"/>
                    <a:pt x="25942" y="6732"/>
                    <a:pt x="25894" y="6721"/>
                  </a:cubicBezTo>
                  <a:cubicBezTo>
                    <a:pt x="25646" y="6721"/>
                    <a:pt x="25396" y="6677"/>
                    <a:pt x="25149" y="6596"/>
                  </a:cubicBezTo>
                  <a:cubicBezTo>
                    <a:pt x="24983" y="6513"/>
                    <a:pt x="24818" y="6431"/>
                    <a:pt x="24651" y="6348"/>
                  </a:cubicBezTo>
                  <a:cubicBezTo>
                    <a:pt x="24592" y="6200"/>
                    <a:pt x="24490" y="6074"/>
                    <a:pt x="24347" y="6074"/>
                  </a:cubicBezTo>
                  <a:cubicBezTo>
                    <a:pt x="24290" y="6074"/>
                    <a:pt x="24226" y="6094"/>
                    <a:pt x="24155" y="6141"/>
                  </a:cubicBezTo>
                  <a:cubicBezTo>
                    <a:pt x="23822" y="6348"/>
                    <a:pt x="23946" y="6928"/>
                    <a:pt x="24030" y="7219"/>
                  </a:cubicBezTo>
                  <a:cubicBezTo>
                    <a:pt x="24237" y="7924"/>
                    <a:pt x="24651" y="8587"/>
                    <a:pt x="25190" y="9084"/>
                  </a:cubicBezTo>
                  <a:cubicBezTo>
                    <a:pt x="25479" y="9332"/>
                    <a:pt x="25811" y="9580"/>
                    <a:pt x="26183" y="9705"/>
                  </a:cubicBezTo>
                  <a:lnTo>
                    <a:pt x="26183" y="9747"/>
                  </a:lnTo>
                  <a:lnTo>
                    <a:pt x="25520" y="9747"/>
                  </a:lnTo>
                  <a:cubicBezTo>
                    <a:pt x="25387" y="9713"/>
                    <a:pt x="25226" y="9653"/>
                    <a:pt x="25059" y="9653"/>
                  </a:cubicBezTo>
                  <a:cubicBezTo>
                    <a:pt x="25019" y="9653"/>
                    <a:pt x="24980" y="9657"/>
                    <a:pt x="24940" y="9664"/>
                  </a:cubicBezTo>
                  <a:cubicBezTo>
                    <a:pt x="24858" y="9664"/>
                    <a:pt x="24774" y="9747"/>
                    <a:pt x="24817" y="9830"/>
                  </a:cubicBezTo>
                  <a:cubicBezTo>
                    <a:pt x="24858" y="9912"/>
                    <a:pt x="24899" y="9954"/>
                    <a:pt x="24982" y="10036"/>
                  </a:cubicBezTo>
                  <a:lnTo>
                    <a:pt x="24982" y="10077"/>
                  </a:lnTo>
                  <a:cubicBezTo>
                    <a:pt x="25064" y="10286"/>
                    <a:pt x="25147" y="10494"/>
                    <a:pt x="25313" y="10701"/>
                  </a:cubicBezTo>
                  <a:cubicBezTo>
                    <a:pt x="25478" y="10908"/>
                    <a:pt x="25686" y="11114"/>
                    <a:pt x="25934" y="11279"/>
                  </a:cubicBezTo>
                  <a:cubicBezTo>
                    <a:pt x="26223" y="11528"/>
                    <a:pt x="26556" y="11695"/>
                    <a:pt x="26929" y="11861"/>
                  </a:cubicBezTo>
                  <a:cubicBezTo>
                    <a:pt x="26847" y="11902"/>
                    <a:pt x="26805" y="11944"/>
                    <a:pt x="26764" y="11985"/>
                  </a:cubicBezTo>
                  <a:cubicBezTo>
                    <a:pt x="26598" y="12151"/>
                    <a:pt x="26474" y="12357"/>
                    <a:pt x="26392" y="12564"/>
                  </a:cubicBezTo>
                  <a:cubicBezTo>
                    <a:pt x="26183" y="13019"/>
                    <a:pt x="26183" y="13518"/>
                    <a:pt x="26351" y="13972"/>
                  </a:cubicBezTo>
                  <a:cubicBezTo>
                    <a:pt x="26557" y="14468"/>
                    <a:pt x="26848" y="14842"/>
                    <a:pt x="27263" y="15133"/>
                  </a:cubicBezTo>
                  <a:cubicBezTo>
                    <a:pt x="27470" y="15299"/>
                    <a:pt x="27719" y="15423"/>
                    <a:pt x="27967" y="15505"/>
                  </a:cubicBezTo>
                  <a:cubicBezTo>
                    <a:pt x="28135" y="15573"/>
                    <a:pt x="28305" y="15640"/>
                    <a:pt x="28497" y="15640"/>
                  </a:cubicBezTo>
                  <a:cubicBezTo>
                    <a:pt x="28540" y="15640"/>
                    <a:pt x="28584" y="15637"/>
                    <a:pt x="28629" y="15629"/>
                  </a:cubicBezTo>
                  <a:lnTo>
                    <a:pt x="28629" y="15629"/>
                  </a:lnTo>
                  <a:cubicBezTo>
                    <a:pt x="28547" y="16168"/>
                    <a:pt x="28464" y="16666"/>
                    <a:pt x="28547" y="17162"/>
                  </a:cubicBezTo>
                  <a:cubicBezTo>
                    <a:pt x="28755" y="18985"/>
                    <a:pt x="30288" y="20311"/>
                    <a:pt x="31781" y="21183"/>
                  </a:cubicBezTo>
                  <a:cubicBezTo>
                    <a:pt x="32402" y="21554"/>
                    <a:pt x="33065" y="21845"/>
                    <a:pt x="33770" y="22093"/>
                  </a:cubicBezTo>
                  <a:cubicBezTo>
                    <a:pt x="33728" y="22176"/>
                    <a:pt x="33687" y="22217"/>
                    <a:pt x="33646" y="22300"/>
                  </a:cubicBezTo>
                  <a:cubicBezTo>
                    <a:pt x="33480" y="22466"/>
                    <a:pt x="33314" y="22589"/>
                    <a:pt x="33106" y="22714"/>
                  </a:cubicBezTo>
                  <a:cubicBezTo>
                    <a:pt x="32759" y="22902"/>
                    <a:pt x="32376" y="22951"/>
                    <a:pt x="31981" y="22951"/>
                  </a:cubicBezTo>
                  <a:cubicBezTo>
                    <a:pt x="31765" y="22951"/>
                    <a:pt x="31545" y="22936"/>
                    <a:pt x="31325" y="22922"/>
                  </a:cubicBezTo>
                  <a:cubicBezTo>
                    <a:pt x="31159" y="22922"/>
                    <a:pt x="30953" y="22922"/>
                    <a:pt x="30827" y="23045"/>
                  </a:cubicBezTo>
                  <a:cubicBezTo>
                    <a:pt x="30247" y="23128"/>
                    <a:pt x="29707" y="23335"/>
                    <a:pt x="29210" y="23625"/>
                  </a:cubicBezTo>
                  <a:cubicBezTo>
                    <a:pt x="28215" y="24206"/>
                    <a:pt x="27386" y="25117"/>
                    <a:pt x="26642" y="26030"/>
                  </a:cubicBezTo>
                  <a:cubicBezTo>
                    <a:pt x="25896" y="26940"/>
                    <a:pt x="25274" y="27895"/>
                    <a:pt x="24735" y="28930"/>
                  </a:cubicBezTo>
                  <a:cubicBezTo>
                    <a:pt x="24444" y="29470"/>
                    <a:pt x="24196" y="29966"/>
                    <a:pt x="23987" y="30506"/>
                  </a:cubicBezTo>
                  <a:cubicBezTo>
                    <a:pt x="23740" y="31128"/>
                    <a:pt x="23657" y="31791"/>
                    <a:pt x="24072" y="32329"/>
                  </a:cubicBezTo>
                  <a:lnTo>
                    <a:pt x="24196" y="32453"/>
                  </a:lnTo>
                  <a:cubicBezTo>
                    <a:pt x="23699" y="33034"/>
                    <a:pt x="23368" y="33697"/>
                    <a:pt x="23077" y="34401"/>
                  </a:cubicBezTo>
                  <a:cubicBezTo>
                    <a:pt x="22788" y="35106"/>
                    <a:pt x="22579" y="35852"/>
                    <a:pt x="22538" y="36640"/>
                  </a:cubicBezTo>
                  <a:cubicBezTo>
                    <a:pt x="22497" y="38049"/>
                    <a:pt x="23118" y="39457"/>
                    <a:pt x="24403" y="40203"/>
                  </a:cubicBezTo>
                  <a:cubicBezTo>
                    <a:pt x="24735" y="40410"/>
                    <a:pt x="25107" y="40534"/>
                    <a:pt x="25480" y="40658"/>
                  </a:cubicBezTo>
                  <a:cubicBezTo>
                    <a:pt x="25606" y="40701"/>
                    <a:pt x="25730" y="40740"/>
                    <a:pt x="25812" y="40783"/>
                  </a:cubicBezTo>
                  <a:cubicBezTo>
                    <a:pt x="25896" y="40948"/>
                    <a:pt x="26020" y="41115"/>
                    <a:pt x="26102" y="41239"/>
                  </a:cubicBezTo>
                  <a:cubicBezTo>
                    <a:pt x="26061" y="41653"/>
                    <a:pt x="26020" y="42067"/>
                    <a:pt x="25978" y="42523"/>
                  </a:cubicBezTo>
                  <a:cubicBezTo>
                    <a:pt x="24942" y="44885"/>
                    <a:pt x="23905" y="47289"/>
                    <a:pt x="22829" y="49693"/>
                  </a:cubicBezTo>
                  <a:cubicBezTo>
                    <a:pt x="21379" y="53007"/>
                    <a:pt x="19886" y="56365"/>
                    <a:pt x="18395" y="59681"/>
                  </a:cubicBezTo>
                  <a:lnTo>
                    <a:pt x="17691" y="61171"/>
                  </a:lnTo>
                  <a:cubicBezTo>
                    <a:pt x="16987" y="62704"/>
                    <a:pt x="16282" y="64280"/>
                    <a:pt x="15578" y="65813"/>
                  </a:cubicBezTo>
                  <a:cubicBezTo>
                    <a:pt x="15080" y="66850"/>
                    <a:pt x="14583" y="67885"/>
                    <a:pt x="14128" y="68921"/>
                  </a:cubicBezTo>
                  <a:lnTo>
                    <a:pt x="13755" y="69709"/>
                  </a:lnTo>
                  <a:cubicBezTo>
                    <a:pt x="13506" y="70205"/>
                    <a:pt x="13300" y="70702"/>
                    <a:pt x="13092" y="71201"/>
                  </a:cubicBezTo>
                  <a:cubicBezTo>
                    <a:pt x="12968" y="71448"/>
                    <a:pt x="12843" y="71739"/>
                    <a:pt x="12719" y="72030"/>
                  </a:cubicBezTo>
                  <a:cubicBezTo>
                    <a:pt x="12637" y="72070"/>
                    <a:pt x="12513" y="72113"/>
                    <a:pt x="12430" y="72154"/>
                  </a:cubicBezTo>
                  <a:cubicBezTo>
                    <a:pt x="12181" y="72236"/>
                    <a:pt x="11932" y="72402"/>
                    <a:pt x="11767" y="72610"/>
                  </a:cubicBezTo>
                  <a:cubicBezTo>
                    <a:pt x="11685" y="72735"/>
                    <a:pt x="11600" y="72858"/>
                    <a:pt x="11600" y="72982"/>
                  </a:cubicBezTo>
                  <a:cubicBezTo>
                    <a:pt x="10689" y="73023"/>
                    <a:pt x="9735" y="73065"/>
                    <a:pt x="8824" y="73106"/>
                  </a:cubicBezTo>
                  <a:cubicBezTo>
                    <a:pt x="8079" y="73106"/>
                    <a:pt x="7332" y="73148"/>
                    <a:pt x="6586" y="73189"/>
                  </a:cubicBezTo>
                  <a:cubicBezTo>
                    <a:pt x="6172" y="73231"/>
                    <a:pt x="5799" y="73231"/>
                    <a:pt x="5384" y="73272"/>
                  </a:cubicBezTo>
                  <a:lnTo>
                    <a:pt x="5219" y="73272"/>
                  </a:lnTo>
                  <a:cubicBezTo>
                    <a:pt x="5137" y="73272"/>
                    <a:pt x="5012" y="73231"/>
                    <a:pt x="4929" y="73231"/>
                  </a:cubicBezTo>
                  <a:cubicBezTo>
                    <a:pt x="4641" y="73231"/>
                    <a:pt x="4391" y="73272"/>
                    <a:pt x="4142" y="73354"/>
                  </a:cubicBezTo>
                  <a:cubicBezTo>
                    <a:pt x="3645" y="73563"/>
                    <a:pt x="3190" y="73935"/>
                    <a:pt x="2982" y="74432"/>
                  </a:cubicBezTo>
                  <a:cubicBezTo>
                    <a:pt x="2858" y="74721"/>
                    <a:pt x="2817" y="75052"/>
                    <a:pt x="2941" y="75344"/>
                  </a:cubicBezTo>
                  <a:cubicBezTo>
                    <a:pt x="3023" y="75510"/>
                    <a:pt x="3232" y="75675"/>
                    <a:pt x="3397" y="75675"/>
                  </a:cubicBezTo>
                  <a:cubicBezTo>
                    <a:pt x="3273" y="75840"/>
                    <a:pt x="3149" y="76048"/>
                    <a:pt x="3067" y="76173"/>
                  </a:cubicBezTo>
                  <a:cubicBezTo>
                    <a:pt x="2858" y="76504"/>
                    <a:pt x="2693" y="76837"/>
                    <a:pt x="2527" y="77168"/>
                  </a:cubicBezTo>
                  <a:cubicBezTo>
                    <a:pt x="2195" y="77790"/>
                    <a:pt x="1865" y="78452"/>
                    <a:pt x="1575" y="79074"/>
                  </a:cubicBezTo>
                  <a:cubicBezTo>
                    <a:pt x="1284" y="79738"/>
                    <a:pt x="994" y="80441"/>
                    <a:pt x="746" y="81104"/>
                  </a:cubicBezTo>
                  <a:cubicBezTo>
                    <a:pt x="621" y="81437"/>
                    <a:pt x="497" y="81769"/>
                    <a:pt x="373" y="82100"/>
                  </a:cubicBezTo>
                  <a:cubicBezTo>
                    <a:pt x="250" y="82471"/>
                    <a:pt x="84" y="82847"/>
                    <a:pt x="42" y="83218"/>
                  </a:cubicBezTo>
                  <a:cubicBezTo>
                    <a:pt x="1" y="83425"/>
                    <a:pt x="42" y="83590"/>
                    <a:pt x="250" y="83674"/>
                  </a:cubicBezTo>
                  <a:cubicBezTo>
                    <a:pt x="250" y="83674"/>
                    <a:pt x="291" y="83674"/>
                    <a:pt x="291" y="83715"/>
                  </a:cubicBezTo>
                  <a:cubicBezTo>
                    <a:pt x="322" y="83840"/>
                    <a:pt x="424" y="83964"/>
                    <a:pt x="543" y="83964"/>
                  </a:cubicBezTo>
                  <a:cubicBezTo>
                    <a:pt x="582" y="83964"/>
                    <a:pt x="622" y="83951"/>
                    <a:pt x="662" y="83921"/>
                  </a:cubicBezTo>
                  <a:cubicBezTo>
                    <a:pt x="1064" y="83632"/>
                    <a:pt x="1561" y="83474"/>
                    <a:pt x="2051" y="83474"/>
                  </a:cubicBezTo>
                  <a:cubicBezTo>
                    <a:pt x="2472" y="83474"/>
                    <a:pt x="2888" y="83591"/>
                    <a:pt x="3233" y="83839"/>
                  </a:cubicBezTo>
                  <a:cubicBezTo>
                    <a:pt x="3586" y="84121"/>
                    <a:pt x="3970" y="84496"/>
                    <a:pt x="4463" y="84496"/>
                  </a:cubicBezTo>
                  <a:cubicBezTo>
                    <a:pt x="4547" y="84496"/>
                    <a:pt x="4635" y="84485"/>
                    <a:pt x="4726" y="84460"/>
                  </a:cubicBezTo>
                  <a:cubicBezTo>
                    <a:pt x="4974" y="84417"/>
                    <a:pt x="5139" y="84252"/>
                    <a:pt x="5306" y="84086"/>
                  </a:cubicBezTo>
                  <a:cubicBezTo>
                    <a:pt x="5389" y="84045"/>
                    <a:pt x="5473" y="83963"/>
                    <a:pt x="5514" y="83921"/>
                  </a:cubicBezTo>
                  <a:cubicBezTo>
                    <a:pt x="5514" y="83921"/>
                    <a:pt x="5596" y="83880"/>
                    <a:pt x="5596" y="83839"/>
                  </a:cubicBezTo>
                  <a:lnTo>
                    <a:pt x="5680" y="83839"/>
                  </a:lnTo>
                  <a:cubicBezTo>
                    <a:pt x="5886" y="83880"/>
                    <a:pt x="6051" y="84004"/>
                    <a:pt x="6260" y="84086"/>
                  </a:cubicBezTo>
                  <a:cubicBezTo>
                    <a:pt x="6475" y="84194"/>
                    <a:pt x="6722" y="84302"/>
                    <a:pt x="6973" y="84302"/>
                  </a:cubicBezTo>
                  <a:cubicBezTo>
                    <a:pt x="7011" y="84302"/>
                    <a:pt x="7050" y="84299"/>
                    <a:pt x="7088" y="84294"/>
                  </a:cubicBezTo>
                  <a:cubicBezTo>
                    <a:pt x="7625" y="84252"/>
                    <a:pt x="8000" y="83963"/>
                    <a:pt x="8414" y="83715"/>
                  </a:cubicBezTo>
                  <a:cubicBezTo>
                    <a:pt x="8497" y="83674"/>
                    <a:pt x="8538" y="83632"/>
                    <a:pt x="8581" y="83632"/>
                  </a:cubicBezTo>
                  <a:cubicBezTo>
                    <a:pt x="8581" y="83590"/>
                    <a:pt x="8663" y="83549"/>
                    <a:pt x="8663" y="83549"/>
                  </a:cubicBezTo>
                  <a:cubicBezTo>
                    <a:pt x="8747" y="83508"/>
                    <a:pt x="8829" y="83508"/>
                    <a:pt x="8870" y="83508"/>
                  </a:cubicBezTo>
                  <a:cubicBezTo>
                    <a:pt x="9035" y="83508"/>
                    <a:pt x="9203" y="83549"/>
                    <a:pt x="9368" y="83632"/>
                  </a:cubicBezTo>
                  <a:cubicBezTo>
                    <a:pt x="9824" y="83880"/>
                    <a:pt x="10281" y="84171"/>
                    <a:pt x="10819" y="84212"/>
                  </a:cubicBezTo>
                  <a:cubicBezTo>
                    <a:pt x="10844" y="84214"/>
                    <a:pt x="10869" y="84214"/>
                    <a:pt x="10894" y="84214"/>
                  </a:cubicBezTo>
                  <a:cubicBezTo>
                    <a:pt x="11484" y="84214"/>
                    <a:pt x="12003" y="83754"/>
                    <a:pt x="12559" y="83716"/>
                  </a:cubicBezTo>
                  <a:cubicBezTo>
                    <a:pt x="12849" y="83716"/>
                    <a:pt x="13098" y="83716"/>
                    <a:pt x="13346" y="83840"/>
                  </a:cubicBezTo>
                  <a:cubicBezTo>
                    <a:pt x="13471" y="83840"/>
                    <a:pt x="13595" y="83923"/>
                    <a:pt x="13720" y="83964"/>
                  </a:cubicBezTo>
                  <a:cubicBezTo>
                    <a:pt x="13845" y="84005"/>
                    <a:pt x="14011" y="84046"/>
                    <a:pt x="14136" y="84131"/>
                  </a:cubicBezTo>
                  <a:cubicBezTo>
                    <a:pt x="14208" y="84180"/>
                    <a:pt x="14280" y="84200"/>
                    <a:pt x="14344" y="84200"/>
                  </a:cubicBezTo>
                  <a:cubicBezTo>
                    <a:pt x="14390" y="84200"/>
                    <a:pt x="14432" y="84189"/>
                    <a:pt x="14466" y="84172"/>
                  </a:cubicBezTo>
                  <a:cubicBezTo>
                    <a:pt x="14507" y="84193"/>
                    <a:pt x="14549" y="84204"/>
                    <a:pt x="14585" y="84204"/>
                  </a:cubicBezTo>
                  <a:cubicBezTo>
                    <a:pt x="14621" y="84204"/>
                    <a:pt x="14652" y="84193"/>
                    <a:pt x="14673" y="84172"/>
                  </a:cubicBezTo>
                  <a:cubicBezTo>
                    <a:pt x="14923" y="84131"/>
                    <a:pt x="15088" y="84007"/>
                    <a:pt x="15294" y="83883"/>
                  </a:cubicBezTo>
                  <a:cubicBezTo>
                    <a:pt x="15502" y="83800"/>
                    <a:pt x="15710" y="83718"/>
                    <a:pt x="15957" y="83676"/>
                  </a:cubicBezTo>
                  <a:cubicBezTo>
                    <a:pt x="16028" y="83669"/>
                    <a:pt x="16097" y="83665"/>
                    <a:pt x="16165" y="83665"/>
                  </a:cubicBezTo>
                  <a:cubicBezTo>
                    <a:pt x="16500" y="83665"/>
                    <a:pt x="16815" y="83746"/>
                    <a:pt x="17159" y="83883"/>
                  </a:cubicBezTo>
                  <a:cubicBezTo>
                    <a:pt x="17564" y="84085"/>
                    <a:pt x="17997" y="84288"/>
                    <a:pt x="18459" y="84288"/>
                  </a:cubicBezTo>
                  <a:cubicBezTo>
                    <a:pt x="18563" y="84288"/>
                    <a:pt x="18668" y="84278"/>
                    <a:pt x="18775" y="84255"/>
                  </a:cubicBezTo>
                  <a:cubicBezTo>
                    <a:pt x="18983" y="84172"/>
                    <a:pt x="19189" y="84089"/>
                    <a:pt x="19356" y="83923"/>
                  </a:cubicBezTo>
                  <a:cubicBezTo>
                    <a:pt x="19522" y="83799"/>
                    <a:pt x="19730" y="83634"/>
                    <a:pt x="19895" y="83593"/>
                  </a:cubicBezTo>
                  <a:cubicBezTo>
                    <a:pt x="19959" y="83561"/>
                    <a:pt x="20004" y="83547"/>
                    <a:pt x="20047" y="83547"/>
                  </a:cubicBezTo>
                  <a:cubicBezTo>
                    <a:pt x="20117" y="83547"/>
                    <a:pt x="20182" y="83582"/>
                    <a:pt x="20309" y="83634"/>
                  </a:cubicBezTo>
                  <a:cubicBezTo>
                    <a:pt x="20434" y="83675"/>
                    <a:pt x="20640" y="83799"/>
                    <a:pt x="20808" y="83881"/>
                  </a:cubicBezTo>
                  <a:cubicBezTo>
                    <a:pt x="21086" y="84033"/>
                    <a:pt x="21364" y="84123"/>
                    <a:pt x="21652" y="84123"/>
                  </a:cubicBezTo>
                  <a:cubicBezTo>
                    <a:pt x="21835" y="84123"/>
                    <a:pt x="22023" y="84086"/>
                    <a:pt x="22216" y="84005"/>
                  </a:cubicBezTo>
                  <a:cubicBezTo>
                    <a:pt x="22589" y="83840"/>
                    <a:pt x="22838" y="83550"/>
                    <a:pt x="23126" y="83302"/>
                  </a:cubicBezTo>
                  <a:cubicBezTo>
                    <a:pt x="23126" y="83260"/>
                    <a:pt x="23169" y="83218"/>
                    <a:pt x="23211" y="83218"/>
                  </a:cubicBezTo>
                  <a:cubicBezTo>
                    <a:pt x="23211" y="83177"/>
                    <a:pt x="23252" y="83177"/>
                    <a:pt x="23252" y="83177"/>
                  </a:cubicBezTo>
                  <a:cubicBezTo>
                    <a:pt x="23294" y="83177"/>
                    <a:pt x="23335" y="83136"/>
                    <a:pt x="23376" y="83136"/>
                  </a:cubicBezTo>
                  <a:cubicBezTo>
                    <a:pt x="23417" y="83094"/>
                    <a:pt x="23417" y="83094"/>
                    <a:pt x="23376" y="83094"/>
                  </a:cubicBezTo>
                  <a:lnTo>
                    <a:pt x="23500" y="83094"/>
                  </a:lnTo>
                  <a:cubicBezTo>
                    <a:pt x="23583" y="83094"/>
                    <a:pt x="23666" y="83177"/>
                    <a:pt x="23748" y="83218"/>
                  </a:cubicBezTo>
                  <a:cubicBezTo>
                    <a:pt x="24000" y="83362"/>
                    <a:pt x="24284" y="83475"/>
                    <a:pt x="24571" y="83475"/>
                  </a:cubicBezTo>
                  <a:cubicBezTo>
                    <a:pt x="24614" y="83475"/>
                    <a:pt x="24657" y="83472"/>
                    <a:pt x="24700" y="83467"/>
                  </a:cubicBezTo>
                  <a:cubicBezTo>
                    <a:pt x="25033" y="83467"/>
                    <a:pt x="25322" y="83384"/>
                    <a:pt x="25613" y="83260"/>
                  </a:cubicBezTo>
                  <a:cubicBezTo>
                    <a:pt x="25803" y="83197"/>
                    <a:pt x="26067" y="83109"/>
                    <a:pt x="26273" y="83109"/>
                  </a:cubicBezTo>
                  <a:cubicBezTo>
                    <a:pt x="26336" y="83109"/>
                    <a:pt x="26393" y="83117"/>
                    <a:pt x="26442" y="83136"/>
                  </a:cubicBezTo>
                  <a:cubicBezTo>
                    <a:pt x="26648" y="83177"/>
                    <a:pt x="26689" y="83260"/>
                    <a:pt x="26773" y="83467"/>
                  </a:cubicBezTo>
                  <a:cubicBezTo>
                    <a:pt x="26851" y="83624"/>
                    <a:pt x="26996" y="83682"/>
                    <a:pt x="27135" y="83682"/>
                  </a:cubicBezTo>
                  <a:cubicBezTo>
                    <a:pt x="27214" y="83682"/>
                    <a:pt x="27292" y="83662"/>
                    <a:pt x="27352" y="83632"/>
                  </a:cubicBezTo>
                  <a:cubicBezTo>
                    <a:pt x="27374" y="83640"/>
                    <a:pt x="27397" y="83643"/>
                    <a:pt x="27420" y="83643"/>
                  </a:cubicBezTo>
                  <a:cubicBezTo>
                    <a:pt x="27531" y="83643"/>
                    <a:pt x="27649" y="83569"/>
                    <a:pt x="27685" y="83467"/>
                  </a:cubicBezTo>
                  <a:cubicBezTo>
                    <a:pt x="27726" y="83384"/>
                    <a:pt x="27767" y="83302"/>
                    <a:pt x="27767" y="83177"/>
                  </a:cubicBezTo>
                  <a:lnTo>
                    <a:pt x="27767" y="82887"/>
                  </a:lnTo>
                  <a:lnTo>
                    <a:pt x="27767" y="82556"/>
                  </a:lnTo>
                  <a:cubicBezTo>
                    <a:pt x="27889" y="82568"/>
                    <a:pt x="28010" y="82573"/>
                    <a:pt x="28133" y="82573"/>
                  </a:cubicBezTo>
                  <a:cubicBezTo>
                    <a:pt x="28428" y="82573"/>
                    <a:pt x="28729" y="82544"/>
                    <a:pt x="29051" y="82515"/>
                  </a:cubicBezTo>
                  <a:cubicBezTo>
                    <a:pt x="29259" y="82515"/>
                    <a:pt x="29470" y="82486"/>
                    <a:pt x="29715" y="82431"/>
                  </a:cubicBezTo>
                  <a:cubicBezTo>
                    <a:pt x="31712" y="81988"/>
                    <a:pt x="32077" y="79863"/>
                    <a:pt x="32077" y="79863"/>
                  </a:cubicBezTo>
                  <a:cubicBezTo>
                    <a:pt x="32077" y="79695"/>
                    <a:pt x="32118" y="79572"/>
                    <a:pt x="32118" y="79448"/>
                  </a:cubicBezTo>
                  <a:cubicBezTo>
                    <a:pt x="32159" y="79407"/>
                    <a:pt x="32159" y="79407"/>
                    <a:pt x="32159" y="79365"/>
                  </a:cubicBezTo>
                  <a:cubicBezTo>
                    <a:pt x="32325" y="78911"/>
                    <a:pt x="32449" y="78371"/>
                    <a:pt x="32575" y="77874"/>
                  </a:cubicBezTo>
                  <a:lnTo>
                    <a:pt x="32989" y="75926"/>
                  </a:lnTo>
                  <a:lnTo>
                    <a:pt x="33319" y="73438"/>
                  </a:lnTo>
                  <a:cubicBezTo>
                    <a:pt x="33360" y="73232"/>
                    <a:pt x="33360" y="72983"/>
                    <a:pt x="33403" y="72776"/>
                  </a:cubicBezTo>
                  <a:cubicBezTo>
                    <a:pt x="33651" y="70580"/>
                    <a:pt x="33817" y="68340"/>
                    <a:pt x="33817" y="66104"/>
                  </a:cubicBezTo>
                  <a:cubicBezTo>
                    <a:pt x="33858" y="65481"/>
                    <a:pt x="33858" y="64860"/>
                    <a:pt x="33858" y="64280"/>
                  </a:cubicBezTo>
                  <a:cubicBezTo>
                    <a:pt x="33858" y="63742"/>
                    <a:pt x="33941" y="63120"/>
                    <a:pt x="33776" y="62620"/>
                  </a:cubicBezTo>
                  <a:cubicBezTo>
                    <a:pt x="33817" y="62620"/>
                    <a:pt x="33817" y="62579"/>
                    <a:pt x="33817" y="62579"/>
                  </a:cubicBezTo>
                  <a:cubicBezTo>
                    <a:pt x="33889" y="62627"/>
                    <a:pt x="33977" y="62647"/>
                    <a:pt x="34070" y="62647"/>
                  </a:cubicBezTo>
                  <a:cubicBezTo>
                    <a:pt x="34136" y="62647"/>
                    <a:pt x="34204" y="62637"/>
                    <a:pt x="34273" y="62620"/>
                  </a:cubicBezTo>
                  <a:cubicBezTo>
                    <a:pt x="34479" y="62786"/>
                    <a:pt x="34728" y="62870"/>
                    <a:pt x="35019" y="62911"/>
                  </a:cubicBezTo>
                  <a:cubicBezTo>
                    <a:pt x="35101" y="63118"/>
                    <a:pt x="35184" y="63367"/>
                    <a:pt x="35225" y="63574"/>
                  </a:cubicBezTo>
                  <a:cubicBezTo>
                    <a:pt x="35391" y="64154"/>
                    <a:pt x="35598" y="64735"/>
                    <a:pt x="35763" y="65316"/>
                  </a:cubicBezTo>
                  <a:cubicBezTo>
                    <a:pt x="36053" y="66475"/>
                    <a:pt x="36344" y="67679"/>
                    <a:pt x="36550" y="68837"/>
                  </a:cubicBezTo>
                  <a:cubicBezTo>
                    <a:pt x="36716" y="69750"/>
                    <a:pt x="36881" y="70621"/>
                    <a:pt x="36964" y="71533"/>
                  </a:cubicBezTo>
                  <a:cubicBezTo>
                    <a:pt x="36964" y="71533"/>
                    <a:pt x="36999" y="79136"/>
                    <a:pt x="35567" y="80739"/>
                  </a:cubicBezTo>
                  <a:cubicBezTo>
                    <a:pt x="34136" y="82341"/>
                    <a:pt x="33521" y="81558"/>
                    <a:pt x="33829" y="82751"/>
                  </a:cubicBezTo>
                  <a:cubicBezTo>
                    <a:pt x="34019" y="83490"/>
                    <a:pt x="36763" y="83876"/>
                    <a:pt x="39097" y="83876"/>
                  </a:cubicBezTo>
                  <a:cubicBezTo>
                    <a:pt x="40530" y="83876"/>
                    <a:pt x="41809" y="83731"/>
                    <a:pt x="42250" y="83433"/>
                  </a:cubicBezTo>
                  <a:cubicBezTo>
                    <a:pt x="43403" y="82653"/>
                    <a:pt x="42680" y="70541"/>
                    <a:pt x="42680" y="70541"/>
                  </a:cubicBezTo>
                  <a:cubicBezTo>
                    <a:pt x="42639" y="68925"/>
                    <a:pt x="42513" y="67268"/>
                    <a:pt x="42348" y="65652"/>
                  </a:cubicBezTo>
                  <a:cubicBezTo>
                    <a:pt x="42265" y="65030"/>
                    <a:pt x="42223" y="64407"/>
                    <a:pt x="42141" y="63787"/>
                  </a:cubicBezTo>
                  <a:cubicBezTo>
                    <a:pt x="42099" y="63498"/>
                    <a:pt x="42058" y="63208"/>
                    <a:pt x="42058" y="62917"/>
                  </a:cubicBezTo>
                  <a:cubicBezTo>
                    <a:pt x="42017" y="62876"/>
                    <a:pt x="42017" y="62835"/>
                    <a:pt x="42017" y="62835"/>
                  </a:cubicBezTo>
                  <a:cubicBezTo>
                    <a:pt x="42389" y="62752"/>
                    <a:pt x="42721" y="62625"/>
                    <a:pt x="43051" y="62501"/>
                  </a:cubicBezTo>
                  <a:cubicBezTo>
                    <a:pt x="43259" y="62419"/>
                    <a:pt x="43301" y="62170"/>
                    <a:pt x="43217" y="62005"/>
                  </a:cubicBezTo>
                  <a:cubicBezTo>
                    <a:pt x="43342" y="61589"/>
                    <a:pt x="43342" y="61133"/>
                    <a:pt x="43385" y="60677"/>
                  </a:cubicBezTo>
                  <a:cubicBezTo>
                    <a:pt x="43385" y="60263"/>
                    <a:pt x="43426" y="59808"/>
                    <a:pt x="43426" y="59351"/>
                  </a:cubicBezTo>
                  <a:cubicBezTo>
                    <a:pt x="43467" y="58439"/>
                    <a:pt x="43508" y="57486"/>
                    <a:pt x="43550" y="56573"/>
                  </a:cubicBezTo>
                  <a:cubicBezTo>
                    <a:pt x="43673" y="54709"/>
                    <a:pt x="43756" y="52885"/>
                    <a:pt x="43715" y="51020"/>
                  </a:cubicBezTo>
                  <a:cubicBezTo>
                    <a:pt x="43715" y="49653"/>
                    <a:pt x="43632" y="48244"/>
                    <a:pt x="43550" y="46875"/>
                  </a:cubicBezTo>
                  <a:cubicBezTo>
                    <a:pt x="43385" y="45217"/>
                    <a:pt x="43176" y="43602"/>
                    <a:pt x="42886" y="41986"/>
                  </a:cubicBezTo>
                  <a:lnTo>
                    <a:pt x="42886" y="41986"/>
                  </a:lnTo>
                  <a:cubicBezTo>
                    <a:pt x="43109" y="41995"/>
                    <a:pt x="43329" y="42000"/>
                    <a:pt x="43549" y="42000"/>
                  </a:cubicBezTo>
                  <a:cubicBezTo>
                    <a:pt x="44350" y="42000"/>
                    <a:pt x="45130" y="41933"/>
                    <a:pt x="45912" y="41737"/>
                  </a:cubicBezTo>
                  <a:cubicBezTo>
                    <a:pt x="46699" y="41531"/>
                    <a:pt x="47457" y="41128"/>
                    <a:pt x="48026" y="40535"/>
                  </a:cubicBezTo>
                  <a:cubicBezTo>
                    <a:pt x="48707" y="39825"/>
                    <a:pt x="49020" y="38713"/>
                    <a:pt x="49020" y="38713"/>
                  </a:cubicBezTo>
                  <a:cubicBezTo>
                    <a:pt x="49061" y="38588"/>
                    <a:pt x="49087" y="37558"/>
                    <a:pt x="49061" y="37136"/>
                  </a:cubicBezTo>
                  <a:cubicBezTo>
                    <a:pt x="48999" y="36142"/>
                    <a:pt x="48315" y="34940"/>
                    <a:pt x="48315" y="34940"/>
                  </a:cubicBezTo>
                  <a:cubicBezTo>
                    <a:pt x="48026" y="34361"/>
                    <a:pt x="47611" y="33822"/>
                    <a:pt x="47196" y="33284"/>
                  </a:cubicBezTo>
                  <a:cubicBezTo>
                    <a:pt x="47281" y="33200"/>
                    <a:pt x="47363" y="33075"/>
                    <a:pt x="47363" y="32951"/>
                  </a:cubicBezTo>
                  <a:cubicBezTo>
                    <a:pt x="47446" y="32910"/>
                    <a:pt x="47446" y="32827"/>
                    <a:pt x="47446" y="32744"/>
                  </a:cubicBezTo>
                  <a:cubicBezTo>
                    <a:pt x="47446" y="32329"/>
                    <a:pt x="47196" y="31873"/>
                    <a:pt x="46990" y="31500"/>
                  </a:cubicBezTo>
                  <a:cubicBezTo>
                    <a:pt x="46741" y="31128"/>
                    <a:pt x="46535" y="30713"/>
                    <a:pt x="46285" y="30339"/>
                  </a:cubicBezTo>
                  <a:cubicBezTo>
                    <a:pt x="45829" y="29594"/>
                    <a:pt x="45290" y="28849"/>
                    <a:pt x="44751" y="28143"/>
                  </a:cubicBezTo>
                  <a:cubicBezTo>
                    <a:pt x="43632" y="26735"/>
                    <a:pt x="42348" y="25490"/>
                    <a:pt x="40898" y="24414"/>
                  </a:cubicBezTo>
                  <a:cubicBezTo>
                    <a:pt x="40565" y="24166"/>
                    <a:pt x="40193" y="23875"/>
                    <a:pt x="39863" y="23585"/>
                  </a:cubicBezTo>
                  <a:cubicBezTo>
                    <a:pt x="39738" y="23501"/>
                    <a:pt x="39615" y="23378"/>
                    <a:pt x="39532" y="23253"/>
                  </a:cubicBezTo>
                  <a:cubicBezTo>
                    <a:pt x="39490" y="23210"/>
                    <a:pt x="39490" y="23169"/>
                    <a:pt x="39490" y="23128"/>
                  </a:cubicBezTo>
                  <a:cubicBezTo>
                    <a:pt x="39365" y="22963"/>
                    <a:pt x="39324" y="22757"/>
                    <a:pt x="39365" y="22507"/>
                  </a:cubicBezTo>
                  <a:lnTo>
                    <a:pt x="39365" y="22175"/>
                  </a:lnTo>
                  <a:lnTo>
                    <a:pt x="39365" y="22133"/>
                  </a:lnTo>
                  <a:cubicBezTo>
                    <a:pt x="39987" y="21926"/>
                    <a:pt x="40608" y="21635"/>
                    <a:pt x="41189" y="21264"/>
                  </a:cubicBezTo>
                  <a:cubicBezTo>
                    <a:pt x="41893" y="20806"/>
                    <a:pt x="42555" y="20227"/>
                    <a:pt x="43095" y="19564"/>
                  </a:cubicBezTo>
                  <a:cubicBezTo>
                    <a:pt x="43386" y="19190"/>
                    <a:pt x="43633" y="18859"/>
                    <a:pt x="43799" y="18445"/>
                  </a:cubicBezTo>
                  <a:cubicBezTo>
                    <a:pt x="43923" y="18197"/>
                    <a:pt x="44047" y="17949"/>
                    <a:pt x="44088" y="17698"/>
                  </a:cubicBezTo>
                  <a:cubicBezTo>
                    <a:pt x="44139" y="17704"/>
                    <a:pt x="44190" y="17706"/>
                    <a:pt x="44240" y="17706"/>
                  </a:cubicBezTo>
                  <a:cubicBezTo>
                    <a:pt x="44563" y="17706"/>
                    <a:pt x="44880" y="17604"/>
                    <a:pt x="45166" y="17533"/>
                  </a:cubicBezTo>
                  <a:cubicBezTo>
                    <a:pt x="45622" y="17368"/>
                    <a:pt x="46036" y="17160"/>
                    <a:pt x="46409" y="16911"/>
                  </a:cubicBezTo>
                  <a:cubicBezTo>
                    <a:pt x="46575" y="16828"/>
                    <a:pt x="46781" y="16704"/>
                    <a:pt x="46949" y="16538"/>
                  </a:cubicBezTo>
                  <a:lnTo>
                    <a:pt x="47611" y="15876"/>
                  </a:lnTo>
                  <a:cubicBezTo>
                    <a:pt x="47818" y="15585"/>
                    <a:pt x="47984" y="15254"/>
                    <a:pt x="48109" y="14882"/>
                  </a:cubicBezTo>
                  <a:cubicBezTo>
                    <a:pt x="48315" y="14011"/>
                    <a:pt x="47943" y="13140"/>
                    <a:pt x="47196" y="12602"/>
                  </a:cubicBezTo>
                  <a:cubicBezTo>
                    <a:pt x="47155" y="12561"/>
                    <a:pt x="47072" y="12478"/>
                    <a:pt x="46990" y="12437"/>
                  </a:cubicBezTo>
                  <a:cubicBezTo>
                    <a:pt x="47281" y="11400"/>
                    <a:pt x="47322" y="10241"/>
                    <a:pt x="47196" y="9164"/>
                  </a:cubicBezTo>
                  <a:cubicBezTo>
                    <a:pt x="47072" y="8169"/>
                    <a:pt x="46865" y="7217"/>
                    <a:pt x="46492" y="6262"/>
                  </a:cubicBezTo>
                  <a:cubicBezTo>
                    <a:pt x="46284" y="5766"/>
                    <a:pt x="45994" y="5268"/>
                    <a:pt x="45703" y="4770"/>
                  </a:cubicBezTo>
                  <a:lnTo>
                    <a:pt x="44916" y="3650"/>
                  </a:lnTo>
                  <a:cubicBezTo>
                    <a:pt x="44337" y="2988"/>
                    <a:pt x="43715" y="2367"/>
                    <a:pt x="42969" y="1828"/>
                  </a:cubicBezTo>
                  <a:cubicBezTo>
                    <a:pt x="42223" y="1288"/>
                    <a:pt x="41352" y="873"/>
                    <a:pt x="40483" y="585"/>
                  </a:cubicBezTo>
                  <a:cubicBezTo>
                    <a:pt x="39986" y="419"/>
                    <a:pt x="39531" y="336"/>
                    <a:pt x="39031" y="254"/>
                  </a:cubicBezTo>
                  <a:cubicBezTo>
                    <a:pt x="38493" y="171"/>
                    <a:pt x="37912" y="88"/>
                    <a:pt x="37332" y="46"/>
                  </a:cubicBezTo>
                  <a:cubicBezTo>
                    <a:pt x="37005" y="16"/>
                    <a:pt x="36676" y="1"/>
                    <a:pt x="363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615" name="Google Shape;615;p11"/>
          <p:cNvGrpSpPr/>
          <p:nvPr/>
        </p:nvGrpSpPr>
        <p:grpSpPr>
          <a:xfrm>
            <a:off x="9897036" y="333005"/>
            <a:ext cx="1225029" cy="1482816"/>
            <a:chOff x="1235052" y="2266317"/>
            <a:chExt cx="918772" cy="1112112"/>
          </a:xfrm>
        </p:grpSpPr>
        <p:sp>
          <p:nvSpPr>
            <p:cNvPr id="616" name="Google Shape;616;p11"/>
            <p:cNvSpPr/>
            <p:nvPr/>
          </p:nvSpPr>
          <p:spPr>
            <a:xfrm>
              <a:off x="1243085" y="2274465"/>
              <a:ext cx="901590" cy="1095815"/>
            </a:xfrm>
            <a:custGeom>
              <a:avLst/>
              <a:gdLst/>
              <a:ahLst/>
              <a:cxnLst/>
              <a:rect l="l" t="t" r="r" b="b"/>
              <a:pathLst>
                <a:path w="23456" h="28509" extrusionOk="0">
                  <a:moveTo>
                    <a:pt x="19248" y="23942"/>
                  </a:moveTo>
                  <a:cubicBezTo>
                    <a:pt x="19505" y="23942"/>
                    <a:pt x="19752" y="24105"/>
                    <a:pt x="19858" y="24370"/>
                  </a:cubicBezTo>
                  <a:cubicBezTo>
                    <a:pt x="19994" y="24712"/>
                    <a:pt x="19840" y="25092"/>
                    <a:pt x="19517" y="25222"/>
                  </a:cubicBezTo>
                  <a:cubicBezTo>
                    <a:pt x="19443" y="25251"/>
                    <a:pt x="19368" y="25265"/>
                    <a:pt x="19293" y="25265"/>
                  </a:cubicBezTo>
                  <a:cubicBezTo>
                    <a:pt x="19036" y="25265"/>
                    <a:pt x="18789" y="25102"/>
                    <a:pt x="18684" y="24838"/>
                  </a:cubicBezTo>
                  <a:cubicBezTo>
                    <a:pt x="18547" y="24496"/>
                    <a:pt x="18701" y="24114"/>
                    <a:pt x="19025" y="23985"/>
                  </a:cubicBezTo>
                  <a:cubicBezTo>
                    <a:pt x="19098" y="23955"/>
                    <a:pt x="19174" y="23942"/>
                    <a:pt x="19248" y="23942"/>
                  </a:cubicBezTo>
                  <a:close/>
                  <a:moveTo>
                    <a:pt x="6947" y="1"/>
                  </a:moveTo>
                  <a:cubicBezTo>
                    <a:pt x="6935" y="1"/>
                    <a:pt x="6924" y="4"/>
                    <a:pt x="6915" y="10"/>
                  </a:cubicBezTo>
                  <a:lnTo>
                    <a:pt x="41" y="4795"/>
                  </a:lnTo>
                  <a:cubicBezTo>
                    <a:pt x="1" y="4822"/>
                    <a:pt x="8" y="4899"/>
                    <a:pt x="54" y="4966"/>
                  </a:cubicBezTo>
                  <a:lnTo>
                    <a:pt x="16390" y="28426"/>
                  </a:lnTo>
                  <a:cubicBezTo>
                    <a:pt x="16425" y="28477"/>
                    <a:pt x="16473" y="28508"/>
                    <a:pt x="16511" y="28508"/>
                  </a:cubicBezTo>
                  <a:cubicBezTo>
                    <a:pt x="16523" y="28508"/>
                    <a:pt x="16534" y="28505"/>
                    <a:pt x="16544" y="28499"/>
                  </a:cubicBezTo>
                  <a:lnTo>
                    <a:pt x="23417" y="23713"/>
                  </a:lnTo>
                  <a:cubicBezTo>
                    <a:pt x="23456" y="23685"/>
                    <a:pt x="23450" y="23609"/>
                    <a:pt x="23403" y="23543"/>
                  </a:cubicBezTo>
                  <a:lnTo>
                    <a:pt x="7069" y="83"/>
                  </a:lnTo>
                  <a:cubicBezTo>
                    <a:pt x="7033" y="31"/>
                    <a:pt x="6985" y="1"/>
                    <a:pt x="694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7" name="Google Shape;617;p11"/>
            <p:cNvSpPr/>
            <p:nvPr/>
          </p:nvSpPr>
          <p:spPr>
            <a:xfrm>
              <a:off x="1946761" y="3186664"/>
              <a:ext cx="74031" cy="67112"/>
            </a:xfrm>
            <a:custGeom>
              <a:avLst/>
              <a:gdLst/>
              <a:ahLst/>
              <a:cxnLst/>
              <a:rect l="l" t="t" r="r" b="b"/>
              <a:pathLst>
                <a:path w="1926" h="1746" extrusionOk="0">
                  <a:moveTo>
                    <a:pt x="941" y="423"/>
                  </a:moveTo>
                  <a:cubicBezTo>
                    <a:pt x="1114" y="423"/>
                    <a:pt x="1281" y="536"/>
                    <a:pt x="1352" y="717"/>
                  </a:cubicBezTo>
                  <a:cubicBezTo>
                    <a:pt x="1445" y="950"/>
                    <a:pt x="1345" y="1208"/>
                    <a:pt x="1129" y="1294"/>
                  </a:cubicBezTo>
                  <a:cubicBezTo>
                    <a:pt x="1082" y="1313"/>
                    <a:pt x="1034" y="1322"/>
                    <a:pt x="984" y="1322"/>
                  </a:cubicBezTo>
                  <a:cubicBezTo>
                    <a:pt x="925" y="1322"/>
                    <a:pt x="865" y="1309"/>
                    <a:pt x="808" y="1282"/>
                  </a:cubicBezTo>
                  <a:cubicBezTo>
                    <a:pt x="701" y="1233"/>
                    <a:pt x="616" y="1142"/>
                    <a:pt x="570" y="1027"/>
                  </a:cubicBezTo>
                  <a:cubicBezTo>
                    <a:pt x="480" y="795"/>
                    <a:pt x="581" y="536"/>
                    <a:pt x="796" y="451"/>
                  </a:cubicBezTo>
                  <a:cubicBezTo>
                    <a:pt x="843" y="432"/>
                    <a:pt x="892" y="423"/>
                    <a:pt x="941" y="423"/>
                  </a:cubicBezTo>
                  <a:close/>
                  <a:moveTo>
                    <a:pt x="940" y="0"/>
                  </a:moveTo>
                  <a:cubicBezTo>
                    <a:pt x="839" y="0"/>
                    <a:pt x="737" y="19"/>
                    <a:pt x="639" y="58"/>
                  </a:cubicBezTo>
                  <a:cubicBezTo>
                    <a:pt x="207" y="230"/>
                    <a:pt x="0" y="736"/>
                    <a:pt x="178" y="1184"/>
                  </a:cubicBezTo>
                  <a:cubicBezTo>
                    <a:pt x="265" y="1399"/>
                    <a:pt x="426" y="1570"/>
                    <a:pt x="633" y="1667"/>
                  </a:cubicBezTo>
                  <a:cubicBezTo>
                    <a:pt x="746" y="1719"/>
                    <a:pt x="865" y="1745"/>
                    <a:pt x="984" y="1745"/>
                  </a:cubicBezTo>
                  <a:cubicBezTo>
                    <a:pt x="1087" y="1745"/>
                    <a:pt x="1189" y="1726"/>
                    <a:pt x="1286" y="1687"/>
                  </a:cubicBezTo>
                  <a:cubicBezTo>
                    <a:pt x="1719" y="1515"/>
                    <a:pt x="1926" y="1010"/>
                    <a:pt x="1748" y="561"/>
                  </a:cubicBezTo>
                  <a:cubicBezTo>
                    <a:pt x="1609" y="214"/>
                    <a:pt x="1282" y="0"/>
                    <a:pt x="940" y="0"/>
                  </a:cubicBezTo>
                  <a:close/>
                </a:path>
              </a:pathLst>
            </a:custGeom>
            <a:solidFill>
              <a:srgbClr val="2B06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8" name="Google Shape;618;p11"/>
            <p:cNvSpPr/>
            <p:nvPr/>
          </p:nvSpPr>
          <p:spPr>
            <a:xfrm>
              <a:off x="1235052" y="2266317"/>
              <a:ext cx="918772" cy="1112112"/>
            </a:xfrm>
            <a:custGeom>
              <a:avLst/>
              <a:gdLst/>
              <a:ahLst/>
              <a:cxnLst/>
              <a:rect l="l" t="t" r="r" b="b"/>
              <a:pathLst>
                <a:path w="23903" h="28933" extrusionOk="0">
                  <a:moveTo>
                    <a:pt x="434" y="5052"/>
                  </a:moveTo>
                  <a:cubicBezTo>
                    <a:pt x="435" y="5053"/>
                    <a:pt x="435" y="5055"/>
                    <a:pt x="435" y="5058"/>
                  </a:cubicBezTo>
                  <a:lnTo>
                    <a:pt x="263" y="5178"/>
                  </a:lnTo>
                  <a:lnTo>
                    <a:pt x="434" y="5052"/>
                  </a:lnTo>
                  <a:close/>
                  <a:moveTo>
                    <a:pt x="7140" y="452"/>
                  </a:moveTo>
                  <a:lnTo>
                    <a:pt x="23401" y="23807"/>
                  </a:lnTo>
                  <a:lnTo>
                    <a:pt x="16736" y="28464"/>
                  </a:lnTo>
                  <a:lnTo>
                    <a:pt x="14193" y="24811"/>
                  </a:lnTo>
                  <a:cubicBezTo>
                    <a:pt x="14270" y="24745"/>
                    <a:pt x="14353" y="24686"/>
                    <a:pt x="14436" y="24634"/>
                  </a:cubicBezTo>
                  <a:cubicBezTo>
                    <a:pt x="14675" y="24482"/>
                    <a:pt x="14892" y="24269"/>
                    <a:pt x="15110" y="24088"/>
                  </a:cubicBezTo>
                  <a:cubicBezTo>
                    <a:pt x="15129" y="24073"/>
                    <a:pt x="15117" y="24046"/>
                    <a:pt x="15099" y="24046"/>
                  </a:cubicBezTo>
                  <a:cubicBezTo>
                    <a:pt x="15095" y="24046"/>
                    <a:pt x="15091" y="24047"/>
                    <a:pt x="15086" y="24050"/>
                  </a:cubicBezTo>
                  <a:cubicBezTo>
                    <a:pt x="14852" y="24217"/>
                    <a:pt x="14621" y="24388"/>
                    <a:pt x="14389" y="24562"/>
                  </a:cubicBezTo>
                  <a:cubicBezTo>
                    <a:pt x="14309" y="24621"/>
                    <a:pt x="14235" y="24693"/>
                    <a:pt x="14153" y="24754"/>
                  </a:cubicBezTo>
                  <a:lnTo>
                    <a:pt x="13396" y="23667"/>
                  </a:lnTo>
                  <a:cubicBezTo>
                    <a:pt x="13470" y="23606"/>
                    <a:pt x="13548" y="23549"/>
                    <a:pt x="13626" y="23499"/>
                  </a:cubicBezTo>
                  <a:cubicBezTo>
                    <a:pt x="13774" y="23406"/>
                    <a:pt x="13809" y="23335"/>
                    <a:pt x="13761" y="23335"/>
                  </a:cubicBezTo>
                  <a:cubicBezTo>
                    <a:pt x="13731" y="23335"/>
                    <a:pt x="13668" y="23362"/>
                    <a:pt x="13579" y="23429"/>
                  </a:cubicBezTo>
                  <a:cubicBezTo>
                    <a:pt x="13505" y="23486"/>
                    <a:pt x="13433" y="23553"/>
                    <a:pt x="13359" y="23611"/>
                  </a:cubicBezTo>
                  <a:lnTo>
                    <a:pt x="12523" y="22412"/>
                  </a:lnTo>
                  <a:cubicBezTo>
                    <a:pt x="12602" y="22345"/>
                    <a:pt x="12688" y="22283"/>
                    <a:pt x="12772" y="22229"/>
                  </a:cubicBezTo>
                  <a:cubicBezTo>
                    <a:pt x="13012" y="22076"/>
                    <a:pt x="13230" y="21864"/>
                    <a:pt x="13448" y="21683"/>
                  </a:cubicBezTo>
                  <a:cubicBezTo>
                    <a:pt x="13466" y="21669"/>
                    <a:pt x="13454" y="21640"/>
                    <a:pt x="13436" y="21640"/>
                  </a:cubicBezTo>
                  <a:cubicBezTo>
                    <a:pt x="13432" y="21640"/>
                    <a:pt x="13428" y="21642"/>
                    <a:pt x="13423" y="21645"/>
                  </a:cubicBezTo>
                  <a:cubicBezTo>
                    <a:pt x="13189" y="21812"/>
                    <a:pt x="12958" y="21983"/>
                    <a:pt x="12726" y="22157"/>
                  </a:cubicBezTo>
                  <a:cubicBezTo>
                    <a:pt x="12645" y="22219"/>
                    <a:pt x="12569" y="22292"/>
                    <a:pt x="12485" y="22354"/>
                  </a:cubicBezTo>
                  <a:lnTo>
                    <a:pt x="11648" y="21151"/>
                  </a:lnTo>
                  <a:cubicBezTo>
                    <a:pt x="11716" y="21098"/>
                    <a:pt x="11788" y="21048"/>
                    <a:pt x="11859" y="21003"/>
                  </a:cubicBezTo>
                  <a:cubicBezTo>
                    <a:pt x="12007" y="20909"/>
                    <a:pt x="12042" y="20838"/>
                    <a:pt x="11993" y="20838"/>
                  </a:cubicBezTo>
                  <a:cubicBezTo>
                    <a:pt x="11963" y="20838"/>
                    <a:pt x="11900" y="20866"/>
                    <a:pt x="11813" y="20932"/>
                  </a:cubicBezTo>
                  <a:cubicBezTo>
                    <a:pt x="11743" y="20984"/>
                    <a:pt x="11679" y="21043"/>
                    <a:pt x="11612" y="21099"/>
                  </a:cubicBezTo>
                  <a:lnTo>
                    <a:pt x="10804" y="19938"/>
                  </a:lnTo>
                  <a:cubicBezTo>
                    <a:pt x="10888" y="19861"/>
                    <a:pt x="10983" y="19793"/>
                    <a:pt x="11075" y="19734"/>
                  </a:cubicBezTo>
                  <a:cubicBezTo>
                    <a:pt x="11314" y="19583"/>
                    <a:pt x="11531" y="19370"/>
                    <a:pt x="11750" y="19189"/>
                  </a:cubicBezTo>
                  <a:cubicBezTo>
                    <a:pt x="11768" y="19174"/>
                    <a:pt x="11757" y="19146"/>
                    <a:pt x="11738" y="19146"/>
                  </a:cubicBezTo>
                  <a:cubicBezTo>
                    <a:pt x="11734" y="19146"/>
                    <a:pt x="11730" y="19147"/>
                    <a:pt x="11726" y="19150"/>
                  </a:cubicBezTo>
                  <a:cubicBezTo>
                    <a:pt x="11492" y="19318"/>
                    <a:pt x="11260" y="19489"/>
                    <a:pt x="11028" y="19662"/>
                  </a:cubicBezTo>
                  <a:cubicBezTo>
                    <a:pt x="10938" y="19729"/>
                    <a:pt x="10857" y="19812"/>
                    <a:pt x="10763" y="19878"/>
                  </a:cubicBezTo>
                  <a:lnTo>
                    <a:pt x="9817" y="18522"/>
                  </a:lnTo>
                  <a:cubicBezTo>
                    <a:pt x="9899" y="18450"/>
                    <a:pt x="9988" y="18387"/>
                    <a:pt x="10075" y="18330"/>
                  </a:cubicBezTo>
                  <a:cubicBezTo>
                    <a:pt x="10222" y="18236"/>
                    <a:pt x="10257" y="18165"/>
                    <a:pt x="10209" y="18165"/>
                  </a:cubicBezTo>
                  <a:cubicBezTo>
                    <a:pt x="10179" y="18165"/>
                    <a:pt x="10116" y="18193"/>
                    <a:pt x="10028" y="18259"/>
                  </a:cubicBezTo>
                  <a:cubicBezTo>
                    <a:pt x="9942" y="18324"/>
                    <a:pt x="9865" y="18402"/>
                    <a:pt x="9777" y="18465"/>
                  </a:cubicBezTo>
                  <a:lnTo>
                    <a:pt x="8883" y="17182"/>
                  </a:lnTo>
                  <a:cubicBezTo>
                    <a:pt x="8955" y="17124"/>
                    <a:pt x="9032" y="17068"/>
                    <a:pt x="9109" y="17021"/>
                  </a:cubicBezTo>
                  <a:cubicBezTo>
                    <a:pt x="9348" y="16869"/>
                    <a:pt x="9565" y="16656"/>
                    <a:pt x="9783" y="16475"/>
                  </a:cubicBezTo>
                  <a:cubicBezTo>
                    <a:pt x="9802" y="16460"/>
                    <a:pt x="9790" y="16432"/>
                    <a:pt x="9772" y="16432"/>
                  </a:cubicBezTo>
                  <a:cubicBezTo>
                    <a:pt x="9768" y="16432"/>
                    <a:pt x="9763" y="16433"/>
                    <a:pt x="9759" y="16436"/>
                  </a:cubicBezTo>
                  <a:cubicBezTo>
                    <a:pt x="9524" y="16604"/>
                    <a:pt x="9294" y="16775"/>
                    <a:pt x="9062" y="16949"/>
                  </a:cubicBezTo>
                  <a:cubicBezTo>
                    <a:pt x="8989" y="17003"/>
                    <a:pt x="8919" y="17068"/>
                    <a:pt x="8846" y="17126"/>
                  </a:cubicBezTo>
                  <a:lnTo>
                    <a:pt x="7988" y="15895"/>
                  </a:lnTo>
                  <a:cubicBezTo>
                    <a:pt x="8066" y="15831"/>
                    <a:pt x="8149" y="15771"/>
                    <a:pt x="8230" y="15719"/>
                  </a:cubicBezTo>
                  <a:cubicBezTo>
                    <a:pt x="8378" y="15625"/>
                    <a:pt x="8414" y="15554"/>
                    <a:pt x="8365" y="15554"/>
                  </a:cubicBezTo>
                  <a:cubicBezTo>
                    <a:pt x="8334" y="15554"/>
                    <a:pt x="8272" y="15581"/>
                    <a:pt x="8184" y="15647"/>
                  </a:cubicBezTo>
                  <a:cubicBezTo>
                    <a:pt x="8105" y="15707"/>
                    <a:pt x="8032" y="15778"/>
                    <a:pt x="7950" y="15840"/>
                  </a:cubicBezTo>
                  <a:lnTo>
                    <a:pt x="7099" y="14619"/>
                  </a:lnTo>
                  <a:cubicBezTo>
                    <a:pt x="7155" y="14578"/>
                    <a:pt x="7213" y="14540"/>
                    <a:pt x="7269" y="14504"/>
                  </a:cubicBezTo>
                  <a:cubicBezTo>
                    <a:pt x="7509" y="14353"/>
                    <a:pt x="7727" y="14140"/>
                    <a:pt x="7945" y="13959"/>
                  </a:cubicBezTo>
                  <a:cubicBezTo>
                    <a:pt x="7963" y="13944"/>
                    <a:pt x="7951" y="13916"/>
                    <a:pt x="7933" y="13916"/>
                  </a:cubicBezTo>
                  <a:cubicBezTo>
                    <a:pt x="7929" y="13916"/>
                    <a:pt x="7924" y="13917"/>
                    <a:pt x="7920" y="13920"/>
                  </a:cubicBezTo>
                  <a:cubicBezTo>
                    <a:pt x="7686" y="14088"/>
                    <a:pt x="7455" y="14259"/>
                    <a:pt x="7223" y="14432"/>
                  </a:cubicBezTo>
                  <a:cubicBezTo>
                    <a:pt x="7169" y="14473"/>
                    <a:pt x="7116" y="14520"/>
                    <a:pt x="7063" y="14565"/>
                  </a:cubicBezTo>
                  <a:lnTo>
                    <a:pt x="6157" y="13266"/>
                  </a:lnTo>
                  <a:cubicBezTo>
                    <a:pt x="6244" y="13183"/>
                    <a:pt x="6348" y="13111"/>
                    <a:pt x="6446" y="13048"/>
                  </a:cubicBezTo>
                  <a:cubicBezTo>
                    <a:pt x="6594" y="12954"/>
                    <a:pt x="6629" y="12882"/>
                    <a:pt x="6580" y="12882"/>
                  </a:cubicBezTo>
                  <a:cubicBezTo>
                    <a:pt x="6550" y="12882"/>
                    <a:pt x="6488" y="12910"/>
                    <a:pt x="6399" y="12976"/>
                  </a:cubicBezTo>
                  <a:cubicBezTo>
                    <a:pt x="6304" y="13049"/>
                    <a:pt x="6216" y="13137"/>
                    <a:pt x="6115" y="13204"/>
                  </a:cubicBezTo>
                  <a:lnTo>
                    <a:pt x="5282" y="12008"/>
                  </a:lnTo>
                  <a:cubicBezTo>
                    <a:pt x="5355" y="11949"/>
                    <a:pt x="5431" y="11894"/>
                    <a:pt x="5506" y="11846"/>
                  </a:cubicBezTo>
                  <a:cubicBezTo>
                    <a:pt x="5746" y="11695"/>
                    <a:pt x="5963" y="11482"/>
                    <a:pt x="6181" y="11301"/>
                  </a:cubicBezTo>
                  <a:cubicBezTo>
                    <a:pt x="6199" y="11285"/>
                    <a:pt x="6187" y="11257"/>
                    <a:pt x="6169" y="11257"/>
                  </a:cubicBezTo>
                  <a:cubicBezTo>
                    <a:pt x="6165" y="11257"/>
                    <a:pt x="6161" y="11258"/>
                    <a:pt x="6156" y="11261"/>
                  </a:cubicBezTo>
                  <a:cubicBezTo>
                    <a:pt x="5923" y="11430"/>
                    <a:pt x="5691" y="11601"/>
                    <a:pt x="5459" y="11773"/>
                  </a:cubicBezTo>
                  <a:cubicBezTo>
                    <a:pt x="5386" y="11829"/>
                    <a:pt x="5317" y="11894"/>
                    <a:pt x="5244" y="11951"/>
                  </a:cubicBezTo>
                  <a:lnTo>
                    <a:pt x="4315" y="10617"/>
                  </a:lnTo>
                  <a:cubicBezTo>
                    <a:pt x="4398" y="10542"/>
                    <a:pt x="4490" y="10477"/>
                    <a:pt x="4579" y="10420"/>
                  </a:cubicBezTo>
                  <a:cubicBezTo>
                    <a:pt x="4726" y="10326"/>
                    <a:pt x="4762" y="10255"/>
                    <a:pt x="4713" y="10255"/>
                  </a:cubicBezTo>
                  <a:cubicBezTo>
                    <a:pt x="4683" y="10255"/>
                    <a:pt x="4621" y="10283"/>
                    <a:pt x="4532" y="10349"/>
                  </a:cubicBezTo>
                  <a:cubicBezTo>
                    <a:pt x="4444" y="10415"/>
                    <a:pt x="4366" y="10495"/>
                    <a:pt x="4275" y="10560"/>
                  </a:cubicBezTo>
                  <a:lnTo>
                    <a:pt x="3338" y="9213"/>
                  </a:lnTo>
                  <a:cubicBezTo>
                    <a:pt x="3430" y="9119"/>
                    <a:pt x="3546" y="9039"/>
                    <a:pt x="3656" y="8969"/>
                  </a:cubicBezTo>
                  <a:cubicBezTo>
                    <a:pt x="3895" y="8818"/>
                    <a:pt x="4112" y="8605"/>
                    <a:pt x="4331" y="8424"/>
                  </a:cubicBezTo>
                  <a:cubicBezTo>
                    <a:pt x="4349" y="8409"/>
                    <a:pt x="4337" y="8381"/>
                    <a:pt x="4318" y="8381"/>
                  </a:cubicBezTo>
                  <a:cubicBezTo>
                    <a:pt x="4314" y="8381"/>
                    <a:pt x="4310" y="8382"/>
                    <a:pt x="4306" y="8385"/>
                  </a:cubicBezTo>
                  <a:cubicBezTo>
                    <a:pt x="4072" y="8553"/>
                    <a:pt x="3840" y="8724"/>
                    <a:pt x="3610" y="8897"/>
                  </a:cubicBezTo>
                  <a:cubicBezTo>
                    <a:pt x="3503" y="8977"/>
                    <a:pt x="3408" y="9077"/>
                    <a:pt x="3291" y="9145"/>
                  </a:cubicBezTo>
                  <a:lnTo>
                    <a:pt x="2478" y="7976"/>
                  </a:lnTo>
                  <a:cubicBezTo>
                    <a:pt x="2570" y="7879"/>
                    <a:pt x="2690" y="7798"/>
                    <a:pt x="2803" y="7727"/>
                  </a:cubicBezTo>
                  <a:cubicBezTo>
                    <a:pt x="2951" y="7633"/>
                    <a:pt x="2986" y="7562"/>
                    <a:pt x="2937" y="7562"/>
                  </a:cubicBezTo>
                  <a:cubicBezTo>
                    <a:pt x="2906" y="7562"/>
                    <a:pt x="2844" y="7589"/>
                    <a:pt x="2756" y="7655"/>
                  </a:cubicBezTo>
                  <a:cubicBezTo>
                    <a:pt x="2648" y="7737"/>
                    <a:pt x="2550" y="7840"/>
                    <a:pt x="2431" y="7908"/>
                  </a:cubicBezTo>
                  <a:lnTo>
                    <a:pt x="1799" y="6999"/>
                  </a:lnTo>
                  <a:cubicBezTo>
                    <a:pt x="1885" y="6919"/>
                    <a:pt x="1986" y="6848"/>
                    <a:pt x="2082" y="6785"/>
                  </a:cubicBezTo>
                  <a:cubicBezTo>
                    <a:pt x="2322" y="6634"/>
                    <a:pt x="2539" y="6420"/>
                    <a:pt x="2757" y="6239"/>
                  </a:cubicBezTo>
                  <a:cubicBezTo>
                    <a:pt x="2775" y="6225"/>
                    <a:pt x="2764" y="6197"/>
                    <a:pt x="2745" y="6197"/>
                  </a:cubicBezTo>
                  <a:cubicBezTo>
                    <a:pt x="2741" y="6197"/>
                    <a:pt x="2737" y="6198"/>
                    <a:pt x="2733" y="6201"/>
                  </a:cubicBezTo>
                  <a:cubicBezTo>
                    <a:pt x="2499" y="6369"/>
                    <a:pt x="2267" y="6539"/>
                    <a:pt x="2035" y="6713"/>
                  </a:cubicBezTo>
                  <a:cubicBezTo>
                    <a:pt x="1941" y="6784"/>
                    <a:pt x="1855" y="6870"/>
                    <a:pt x="1756" y="6936"/>
                  </a:cubicBezTo>
                  <a:lnTo>
                    <a:pt x="473" y="5094"/>
                  </a:lnTo>
                  <a:lnTo>
                    <a:pt x="7140" y="452"/>
                  </a:lnTo>
                  <a:close/>
                  <a:moveTo>
                    <a:pt x="7155" y="1"/>
                  </a:moveTo>
                  <a:cubicBezTo>
                    <a:pt x="7101" y="1"/>
                    <a:pt x="7049" y="16"/>
                    <a:pt x="7003" y="48"/>
                  </a:cubicBezTo>
                  <a:lnTo>
                    <a:pt x="130" y="4835"/>
                  </a:lnTo>
                  <a:cubicBezTo>
                    <a:pt x="70" y="4874"/>
                    <a:pt x="32" y="4938"/>
                    <a:pt x="17" y="5011"/>
                  </a:cubicBezTo>
                  <a:cubicBezTo>
                    <a:pt x="1" y="5105"/>
                    <a:pt x="26" y="5209"/>
                    <a:pt x="90" y="5300"/>
                  </a:cubicBezTo>
                  <a:lnTo>
                    <a:pt x="16426" y="28760"/>
                  </a:lnTo>
                  <a:cubicBezTo>
                    <a:pt x="16469" y="28823"/>
                    <a:pt x="16526" y="28872"/>
                    <a:pt x="16589" y="28902"/>
                  </a:cubicBezTo>
                  <a:cubicBezTo>
                    <a:pt x="16633" y="28923"/>
                    <a:pt x="16677" y="28932"/>
                    <a:pt x="16722" y="28932"/>
                  </a:cubicBezTo>
                  <a:cubicBezTo>
                    <a:pt x="16778" y="28932"/>
                    <a:pt x="16830" y="28917"/>
                    <a:pt x="16876" y="28883"/>
                  </a:cubicBezTo>
                  <a:lnTo>
                    <a:pt x="23750" y="24098"/>
                  </a:lnTo>
                  <a:cubicBezTo>
                    <a:pt x="23886" y="24002"/>
                    <a:pt x="23903" y="23801"/>
                    <a:pt x="23787" y="23633"/>
                  </a:cubicBezTo>
                  <a:lnTo>
                    <a:pt x="7450" y="173"/>
                  </a:lnTo>
                  <a:cubicBezTo>
                    <a:pt x="7373" y="61"/>
                    <a:pt x="7261" y="1"/>
                    <a:pt x="71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619" name="Google Shape;619;p11"/>
          <p:cNvGrpSpPr/>
          <p:nvPr/>
        </p:nvGrpSpPr>
        <p:grpSpPr>
          <a:xfrm>
            <a:off x="107479" y="414390"/>
            <a:ext cx="1287247" cy="1320047"/>
            <a:chOff x="2252108" y="2131516"/>
            <a:chExt cx="965435" cy="990035"/>
          </a:xfrm>
        </p:grpSpPr>
        <p:sp>
          <p:nvSpPr>
            <p:cNvPr id="620" name="Google Shape;620;p11"/>
            <p:cNvSpPr/>
            <p:nvPr/>
          </p:nvSpPr>
          <p:spPr>
            <a:xfrm>
              <a:off x="2253377" y="2141203"/>
              <a:ext cx="962898" cy="970585"/>
            </a:xfrm>
            <a:custGeom>
              <a:avLst/>
              <a:gdLst/>
              <a:ahLst/>
              <a:cxnLst/>
              <a:rect l="l" t="t" r="r" b="b"/>
              <a:pathLst>
                <a:path w="25051" h="25251" extrusionOk="0">
                  <a:moveTo>
                    <a:pt x="9074" y="0"/>
                  </a:moveTo>
                  <a:cubicBezTo>
                    <a:pt x="8552" y="0"/>
                    <a:pt x="8050" y="396"/>
                    <a:pt x="8035" y="1006"/>
                  </a:cubicBezTo>
                  <a:lnTo>
                    <a:pt x="7839" y="8143"/>
                  </a:lnTo>
                  <a:cubicBezTo>
                    <a:pt x="7826" y="8529"/>
                    <a:pt x="7603" y="8877"/>
                    <a:pt x="7255" y="9044"/>
                  </a:cubicBezTo>
                  <a:lnTo>
                    <a:pt x="827" y="12156"/>
                  </a:lnTo>
                  <a:cubicBezTo>
                    <a:pt x="1" y="12555"/>
                    <a:pt x="67" y="13751"/>
                    <a:pt x="931" y="14059"/>
                  </a:cubicBezTo>
                  <a:lnTo>
                    <a:pt x="7659" y="16451"/>
                  </a:lnTo>
                  <a:cubicBezTo>
                    <a:pt x="8022" y="16580"/>
                    <a:pt x="8283" y="16901"/>
                    <a:pt x="8336" y="17283"/>
                  </a:cubicBezTo>
                  <a:lnTo>
                    <a:pt x="9309" y="24358"/>
                  </a:lnTo>
                  <a:cubicBezTo>
                    <a:pt x="9387" y="24919"/>
                    <a:pt x="9859" y="25251"/>
                    <a:pt x="10340" y="25251"/>
                  </a:cubicBezTo>
                  <a:cubicBezTo>
                    <a:pt x="10638" y="25251"/>
                    <a:pt x="10938" y="25124"/>
                    <a:pt x="11152" y="24847"/>
                  </a:cubicBezTo>
                  <a:lnTo>
                    <a:pt x="15506" y="19187"/>
                  </a:lnTo>
                  <a:cubicBezTo>
                    <a:pt x="15703" y="18931"/>
                    <a:pt x="16006" y="18784"/>
                    <a:pt x="16322" y="18784"/>
                  </a:cubicBezTo>
                  <a:cubicBezTo>
                    <a:pt x="16383" y="18784"/>
                    <a:pt x="16445" y="18790"/>
                    <a:pt x="16507" y="18801"/>
                  </a:cubicBezTo>
                  <a:lnTo>
                    <a:pt x="23536" y="20061"/>
                  </a:lnTo>
                  <a:cubicBezTo>
                    <a:pt x="23601" y="20073"/>
                    <a:pt x="23665" y="20078"/>
                    <a:pt x="23728" y="20078"/>
                  </a:cubicBezTo>
                  <a:cubicBezTo>
                    <a:pt x="24526" y="20078"/>
                    <a:pt x="25051" y="19162"/>
                    <a:pt x="24570" y="18461"/>
                  </a:cubicBezTo>
                  <a:lnTo>
                    <a:pt x="20533" y="12571"/>
                  </a:lnTo>
                  <a:cubicBezTo>
                    <a:pt x="20316" y="12253"/>
                    <a:pt x="20293" y="11839"/>
                    <a:pt x="20475" y="11499"/>
                  </a:cubicBezTo>
                  <a:lnTo>
                    <a:pt x="23846" y="5205"/>
                  </a:lnTo>
                  <a:cubicBezTo>
                    <a:pt x="24228" y="4491"/>
                    <a:pt x="23682" y="3682"/>
                    <a:pt x="22943" y="3682"/>
                  </a:cubicBezTo>
                  <a:cubicBezTo>
                    <a:pt x="22846" y="3682"/>
                    <a:pt x="22745" y="3696"/>
                    <a:pt x="22643" y="3726"/>
                  </a:cubicBezTo>
                  <a:lnTo>
                    <a:pt x="15794" y="5747"/>
                  </a:lnTo>
                  <a:cubicBezTo>
                    <a:pt x="15698" y="5774"/>
                    <a:pt x="15601" y="5788"/>
                    <a:pt x="15504" y="5788"/>
                  </a:cubicBezTo>
                  <a:cubicBezTo>
                    <a:pt x="15226" y="5788"/>
                    <a:pt x="14955" y="5677"/>
                    <a:pt x="14757" y="5470"/>
                  </a:cubicBezTo>
                  <a:lnTo>
                    <a:pt x="9811" y="319"/>
                  </a:lnTo>
                  <a:cubicBezTo>
                    <a:pt x="9599" y="99"/>
                    <a:pt x="9334" y="0"/>
                    <a:pt x="907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1" name="Google Shape;621;p11"/>
            <p:cNvSpPr/>
            <p:nvPr/>
          </p:nvSpPr>
          <p:spPr>
            <a:xfrm>
              <a:off x="2252108" y="2131516"/>
              <a:ext cx="965435" cy="990035"/>
            </a:xfrm>
            <a:custGeom>
              <a:avLst/>
              <a:gdLst/>
              <a:ahLst/>
              <a:cxnLst/>
              <a:rect l="l" t="t" r="r" b="b"/>
              <a:pathLst>
                <a:path w="25117" h="25757" extrusionOk="0">
                  <a:moveTo>
                    <a:pt x="9106" y="504"/>
                  </a:moveTo>
                  <a:cubicBezTo>
                    <a:pt x="9291" y="504"/>
                    <a:pt x="9493" y="569"/>
                    <a:pt x="9663" y="746"/>
                  </a:cubicBezTo>
                  <a:lnTo>
                    <a:pt x="14609" y="5897"/>
                  </a:lnTo>
                  <a:cubicBezTo>
                    <a:pt x="14855" y="6154"/>
                    <a:pt x="15189" y="6293"/>
                    <a:pt x="15533" y="6293"/>
                  </a:cubicBezTo>
                  <a:cubicBezTo>
                    <a:pt x="15655" y="6293"/>
                    <a:pt x="15778" y="6275"/>
                    <a:pt x="15898" y="6240"/>
                  </a:cubicBezTo>
                  <a:lnTo>
                    <a:pt x="22747" y="4222"/>
                  </a:lnTo>
                  <a:cubicBezTo>
                    <a:pt x="22827" y="4198"/>
                    <a:pt x="22903" y="4188"/>
                    <a:pt x="22976" y="4188"/>
                  </a:cubicBezTo>
                  <a:cubicBezTo>
                    <a:pt x="23238" y="4188"/>
                    <a:pt x="23450" y="4325"/>
                    <a:pt x="23575" y="4478"/>
                  </a:cubicBezTo>
                  <a:cubicBezTo>
                    <a:pt x="23733" y="4673"/>
                    <a:pt x="23839" y="5003"/>
                    <a:pt x="23658" y="5340"/>
                  </a:cubicBezTo>
                  <a:lnTo>
                    <a:pt x="20286" y="11634"/>
                  </a:lnTo>
                  <a:cubicBezTo>
                    <a:pt x="20059" y="12058"/>
                    <a:pt x="20086" y="12569"/>
                    <a:pt x="20359" y="12966"/>
                  </a:cubicBezTo>
                  <a:lnTo>
                    <a:pt x="24398" y="18853"/>
                  </a:lnTo>
                  <a:cubicBezTo>
                    <a:pt x="24614" y="19170"/>
                    <a:pt x="24547" y="19509"/>
                    <a:pt x="24410" y="19720"/>
                  </a:cubicBezTo>
                  <a:cubicBezTo>
                    <a:pt x="24292" y="19902"/>
                    <a:pt x="24066" y="20078"/>
                    <a:pt x="23762" y="20078"/>
                  </a:cubicBezTo>
                  <a:cubicBezTo>
                    <a:pt x="23715" y="20078"/>
                    <a:pt x="23667" y="20073"/>
                    <a:pt x="23616" y="20065"/>
                  </a:cubicBezTo>
                  <a:lnTo>
                    <a:pt x="16587" y="18805"/>
                  </a:lnTo>
                  <a:cubicBezTo>
                    <a:pt x="16511" y="18791"/>
                    <a:pt x="16434" y="18784"/>
                    <a:pt x="16358" y="18784"/>
                  </a:cubicBezTo>
                  <a:cubicBezTo>
                    <a:pt x="15964" y="18784"/>
                    <a:pt x="15588" y="18966"/>
                    <a:pt x="15342" y="19286"/>
                  </a:cubicBezTo>
                  <a:lnTo>
                    <a:pt x="10987" y="24945"/>
                  </a:lnTo>
                  <a:cubicBezTo>
                    <a:pt x="10814" y="25170"/>
                    <a:pt x="10580" y="25249"/>
                    <a:pt x="10373" y="25249"/>
                  </a:cubicBezTo>
                  <a:cubicBezTo>
                    <a:pt x="10300" y="25249"/>
                    <a:pt x="10230" y="25240"/>
                    <a:pt x="10168" y="25223"/>
                  </a:cubicBezTo>
                  <a:cubicBezTo>
                    <a:pt x="9925" y="25158"/>
                    <a:pt x="9646" y="24954"/>
                    <a:pt x="9594" y="24573"/>
                  </a:cubicBezTo>
                  <a:lnTo>
                    <a:pt x="8619" y="17499"/>
                  </a:lnTo>
                  <a:cubicBezTo>
                    <a:pt x="8555" y="17022"/>
                    <a:pt x="8231" y="16627"/>
                    <a:pt x="7778" y="16465"/>
                  </a:cubicBezTo>
                  <a:lnTo>
                    <a:pt x="1051" y="14073"/>
                  </a:lnTo>
                  <a:cubicBezTo>
                    <a:pt x="690" y="13945"/>
                    <a:pt x="546" y="13630"/>
                    <a:pt x="531" y="13380"/>
                  </a:cubicBezTo>
                  <a:cubicBezTo>
                    <a:pt x="518" y="13129"/>
                    <a:pt x="627" y="12801"/>
                    <a:pt x="971" y="12634"/>
                  </a:cubicBezTo>
                  <a:lnTo>
                    <a:pt x="7398" y="9523"/>
                  </a:lnTo>
                  <a:cubicBezTo>
                    <a:pt x="7831" y="9312"/>
                    <a:pt x="8109" y="8883"/>
                    <a:pt x="8122" y="8402"/>
                  </a:cubicBezTo>
                  <a:lnTo>
                    <a:pt x="8318" y="1264"/>
                  </a:lnTo>
                  <a:cubicBezTo>
                    <a:pt x="8329" y="881"/>
                    <a:pt x="8583" y="648"/>
                    <a:pt x="8818" y="558"/>
                  </a:cubicBezTo>
                  <a:cubicBezTo>
                    <a:pt x="8902" y="525"/>
                    <a:pt x="9001" y="504"/>
                    <a:pt x="9106" y="504"/>
                  </a:cubicBezTo>
                  <a:close/>
                  <a:moveTo>
                    <a:pt x="9109" y="1"/>
                  </a:moveTo>
                  <a:cubicBezTo>
                    <a:pt x="8952" y="1"/>
                    <a:pt x="8793" y="30"/>
                    <a:pt x="8637" y="90"/>
                  </a:cubicBezTo>
                  <a:cubicBezTo>
                    <a:pt x="8146" y="280"/>
                    <a:pt x="7830" y="725"/>
                    <a:pt x="7816" y="1253"/>
                  </a:cubicBezTo>
                  <a:lnTo>
                    <a:pt x="7619" y="8390"/>
                  </a:lnTo>
                  <a:cubicBezTo>
                    <a:pt x="7611" y="8684"/>
                    <a:pt x="7441" y="8945"/>
                    <a:pt x="7178" y="9073"/>
                  </a:cubicBezTo>
                  <a:lnTo>
                    <a:pt x="752" y="12183"/>
                  </a:lnTo>
                  <a:cubicBezTo>
                    <a:pt x="277" y="12413"/>
                    <a:pt x="1" y="12884"/>
                    <a:pt x="29" y="13410"/>
                  </a:cubicBezTo>
                  <a:cubicBezTo>
                    <a:pt x="58" y="13936"/>
                    <a:pt x="384" y="14372"/>
                    <a:pt x="881" y="14549"/>
                  </a:cubicBezTo>
                  <a:lnTo>
                    <a:pt x="7609" y="16941"/>
                  </a:lnTo>
                  <a:cubicBezTo>
                    <a:pt x="7884" y="17039"/>
                    <a:pt x="8080" y="17280"/>
                    <a:pt x="8121" y="17571"/>
                  </a:cubicBezTo>
                  <a:lnTo>
                    <a:pt x="9094" y="24645"/>
                  </a:lnTo>
                  <a:cubicBezTo>
                    <a:pt x="9167" y="25167"/>
                    <a:pt x="9528" y="25576"/>
                    <a:pt x="10037" y="25711"/>
                  </a:cubicBezTo>
                  <a:cubicBezTo>
                    <a:pt x="10150" y="25742"/>
                    <a:pt x="10264" y="25757"/>
                    <a:pt x="10377" y="25757"/>
                  </a:cubicBezTo>
                  <a:cubicBezTo>
                    <a:pt x="10768" y="25757"/>
                    <a:pt x="11135" y="25578"/>
                    <a:pt x="11384" y="25256"/>
                  </a:cubicBezTo>
                  <a:lnTo>
                    <a:pt x="15739" y="19597"/>
                  </a:lnTo>
                  <a:cubicBezTo>
                    <a:pt x="15888" y="19403"/>
                    <a:pt x="16119" y="19292"/>
                    <a:pt x="16358" y="19292"/>
                  </a:cubicBezTo>
                  <a:cubicBezTo>
                    <a:pt x="16404" y="19292"/>
                    <a:pt x="16450" y="19296"/>
                    <a:pt x="16496" y="19304"/>
                  </a:cubicBezTo>
                  <a:lnTo>
                    <a:pt x="23525" y="20565"/>
                  </a:lnTo>
                  <a:cubicBezTo>
                    <a:pt x="23604" y="20579"/>
                    <a:pt x="23682" y="20586"/>
                    <a:pt x="23759" y="20586"/>
                  </a:cubicBezTo>
                  <a:cubicBezTo>
                    <a:pt x="24189" y="20586"/>
                    <a:pt x="24588" y="20373"/>
                    <a:pt x="24830" y="19997"/>
                  </a:cubicBezTo>
                  <a:cubicBezTo>
                    <a:pt x="25116" y="19556"/>
                    <a:pt x="25108" y="19009"/>
                    <a:pt x="24811" y="18575"/>
                  </a:cubicBezTo>
                  <a:lnTo>
                    <a:pt x="20774" y="12684"/>
                  </a:lnTo>
                  <a:cubicBezTo>
                    <a:pt x="20608" y="12442"/>
                    <a:pt x="20592" y="12132"/>
                    <a:pt x="20730" y="11873"/>
                  </a:cubicBezTo>
                  <a:lnTo>
                    <a:pt x="24101" y="5578"/>
                  </a:lnTo>
                  <a:cubicBezTo>
                    <a:pt x="24351" y="5112"/>
                    <a:pt x="24298" y="4569"/>
                    <a:pt x="23965" y="4161"/>
                  </a:cubicBezTo>
                  <a:cubicBezTo>
                    <a:pt x="23714" y="3852"/>
                    <a:pt x="23357" y="3685"/>
                    <a:pt x="22979" y="3685"/>
                  </a:cubicBezTo>
                  <a:cubicBezTo>
                    <a:pt x="22856" y="3685"/>
                    <a:pt x="22730" y="3703"/>
                    <a:pt x="22606" y="3740"/>
                  </a:cubicBezTo>
                  <a:lnTo>
                    <a:pt x="15757" y="5759"/>
                  </a:lnTo>
                  <a:cubicBezTo>
                    <a:pt x="15684" y="5780"/>
                    <a:pt x="15609" y="5791"/>
                    <a:pt x="15535" y="5791"/>
                  </a:cubicBezTo>
                  <a:cubicBezTo>
                    <a:pt x="15326" y="5791"/>
                    <a:pt x="15122" y="5707"/>
                    <a:pt x="14973" y="5551"/>
                  </a:cubicBezTo>
                  <a:lnTo>
                    <a:pt x="10026" y="399"/>
                  </a:lnTo>
                  <a:cubicBezTo>
                    <a:pt x="9776" y="138"/>
                    <a:pt x="9449" y="1"/>
                    <a:pt x="91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2" name="Google Shape;622;p11"/>
            <p:cNvSpPr/>
            <p:nvPr/>
          </p:nvSpPr>
          <p:spPr>
            <a:xfrm>
              <a:off x="2347779" y="2220653"/>
              <a:ext cx="782434" cy="804612"/>
            </a:xfrm>
            <a:custGeom>
              <a:avLst/>
              <a:gdLst/>
              <a:ahLst/>
              <a:cxnLst/>
              <a:rect l="l" t="t" r="r" b="b"/>
              <a:pathLst>
                <a:path w="20356" h="20933" extrusionOk="0">
                  <a:moveTo>
                    <a:pt x="7258" y="401"/>
                  </a:moveTo>
                  <a:cubicBezTo>
                    <a:pt x="7309" y="401"/>
                    <a:pt x="7370" y="416"/>
                    <a:pt x="7422" y="471"/>
                  </a:cubicBezTo>
                  <a:lnTo>
                    <a:pt x="11987" y="5227"/>
                  </a:lnTo>
                  <a:cubicBezTo>
                    <a:pt x="12110" y="5354"/>
                    <a:pt x="12275" y="5423"/>
                    <a:pt x="12445" y="5423"/>
                  </a:cubicBezTo>
                  <a:cubicBezTo>
                    <a:pt x="12505" y="5423"/>
                    <a:pt x="12566" y="5414"/>
                    <a:pt x="12625" y="5397"/>
                  </a:cubicBezTo>
                  <a:lnTo>
                    <a:pt x="18947" y="3533"/>
                  </a:lnTo>
                  <a:cubicBezTo>
                    <a:pt x="18971" y="3526"/>
                    <a:pt x="18994" y="3523"/>
                    <a:pt x="19015" y="3523"/>
                  </a:cubicBezTo>
                  <a:cubicBezTo>
                    <a:pt x="19114" y="3523"/>
                    <a:pt x="19177" y="3587"/>
                    <a:pt x="19197" y="3610"/>
                  </a:cubicBezTo>
                  <a:cubicBezTo>
                    <a:pt x="19220" y="3639"/>
                    <a:pt x="19290" y="3743"/>
                    <a:pt x="19221" y="3871"/>
                  </a:cubicBezTo>
                  <a:lnTo>
                    <a:pt x="16110" y="9681"/>
                  </a:lnTo>
                  <a:cubicBezTo>
                    <a:pt x="15998" y="9891"/>
                    <a:pt x="16012" y="10145"/>
                    <a:pt x="16147" y="10341"/>
                  </a:cubicBezTo>
                  <a:lnTo>
                    <a:pt x="19872" y="15778"/>
                  </a:lnTo>
                  <a:cubicBezTo>
                    <a:pt x="19955" y="15898"/>
                    <a:pt x="19896" y="16008"/>
                    <a:pt x="19877" y="16039"/>
                  </a:cubicBezTo>
                  <a:cubicBezTo>
                    <a:pt x="19859" y="16066"/>
                    <a:pt x="19798" y="16146"/>
                    <a:pt x="19684" y="16146"/>
                  </a:cubicBezTo>
                  <a:cubicBezTo>
                    <a:pt x="19670" y="16146"/>
                    <a:pt x="19654" y="16145"/>
                    <a:pt x="19638" y="16142"/>
                  </a:cubicBezTo>
                  <a:lnTo>
                    <a:pt x="13151" y="14978"/>
                  </a:lnTo>
                  <a:cubicBezTo>
                    <a:pt x="13113" y="14972"/>
                    <a:pt x="13075" y="14969"/>
                    <a:pt x="13038" y="14969"/>
                  </a:cubicBezTo>
                  <a:cubicBezTo>
                    <a:pt x="12842" y="14969"/>
                    <a:pt x="12657" y="15058"/>
                    <a:pt x="12535" y="15216"/>
                  </a:cubicBezTo>
                  <a:lnTo>
                    <a:pt x="8515" y="20440"/>
                  </a:lnTo>
                  <a:cubicBezTo>
                    <a:pt x="8456" y="20516"/>
                    <a:pt x="8384" y="20532"/>
                    <a:pt x="8331" y="20532"/>
                  </a:cubicBezTo>
                  <a:cubicBezTo>
                    <a:pt x="8303" y="20532"/>
                    <a:pt x="8280" y="20528"/>
                    <a:pt x="8268" y="20525"/>
                  </a:cubicBezTo>
                  <a:cubicBezTo>
                    <a:pt x="8232" y="20516"/>
                    <a:pt x="8114" y="20473"/>
                    <a:pt x="8095" y="20329"/>
                  </a:cubicBezTo>
                  <a:lnTo>
                    <a:pt x="7196" y="13799"/>
                  </a:lnTo>
                  <a:cubicBezTo>
                    <a:pt x="7164" y="13564"/>
                    <a:pt x="7004" y="13368"/>
                    <a:pt x="6780" y="13287"/>
                  </a:cubicBezTo>
                  <a:lnTo>
                    <a:pt x="569" y="11079"/>
                  </a:lnTo>
                  <a:cubicBezTo>
                    <a:pt x="433" y="11030"/>
                    <a:pt x="415" y="10906"/>
                    <a:pt x="413" y="10870"/>
                  </a:cubicBezTo>
                  <a:cubicBezTo>
                    <a:pt x="410" y="10834"/>
                    <a:pt x="414" y="10708"/>
                    <a:pt x="545" y="10644"/>
                  </a:cubicBezTo>
                  <a:lnTo>
                    <a:pt x="6477" y="7773"/>
                  </a:lnTo>
                  <a:cubicBezTo>
                    <a:pt x="6692" y="7669"/>
                    <a:pt x="6831" y="7456"/>
                    <a:pt x="6837" y="7218"/>
                  </a:cubicBezTo>
                  <a:lnTo>
                    <a:pt x="7018" y="630"/>
                  </a:lnTo>
                  <a:cubicBezTo>
                    <a:pt x="7022" y="484"/>
                    <a:pt x="7134" y="430"/>
                    <a:pt x="7169" y="417"/>
                  </a:cubicBezTo>
                  <a:cubicBezTo>
                    <a:pt x="7184" y="411"/>
                    <a:pt x="7219" y="401"/>
                    <a:pt x="7258" y="401"/>
                  </a:cubicBezTo>
                  <a:close/>
                  <a:moveTo>
                    <a:pt x="7258" y="0"/>
                  </a:moveTo>
                  <a:cubicBezTo>
                    <a:pt x="7181" y="0"/>
                    <a:pt x="7102" y="15"/>
                    <a:pt x="7025" y="45"/>
                  </a:cubicBezTo>
                  <a:cubicBezTo>
                    <a:pt x="6781" y="139"/>
                    <a:pt x="6626" y="359"/>
                    <a:pt x="6619" y="620"/>
                  </a:cubicBezTo>
                  <a:lnTo>
                    <a:pt x="6438" y="7208"/>
                  </a:lnTo>
                  <a:cubicBezTo>
                    <a:pt x="6434" y="7296"/>
                    <a:pt x="6383" y="7375"/>
                    <a:pt x="6304" y="7413"/>
                  </a:cubicBezTo>
                  <a:lnTo>
                    <a:pt x="372" y="10285"/>
                  </a:lnTo>
                  <a:cubicBezTo>
                    <a:pt x="137" y="10399"/>
                    <a:pt x="0" y="10630"/>
                    <a:pt x="15" y="10892"/>
                  </a:cubicBezTo>
                  <a:cubicBezTo>
                    <a:pt x="29" y="11151"/>
                    <a:pt x="191" y="11367"/>
                    <a:pt x="436" y="11455"/>
                  </a:cubicBezTo>
                  <a:lnTo>
                    <a:pt x="6647" y="13664"/>
                  </a:lnTo>
                  <a:cubicBezTo>
                    <a:pt x="6729" y="13694"/>
                    <a:pt x="6789" y="13766"/>
                    <a:pt x="6801" y="13854"/>
                  </a:cubicBezTo>
                  <a:lnTo>
                    <a:pt x="7700" y="20383"/>
                  </a:lnTo>
                  <a:cubicBezTo>
                    <a:pt x="7736" y="20642"/>
                    <a:pt x="7914" y="20844"/>
                    <a:pt x="8166" y="20911"/>
                  </a:cubicBezTo>
                  <a:cubicBezTo>
                    <a:pt x="8222" y="20925"/>
                    <a:pt x="8279" y="20933"/>
                    <a:pt x="8334" y="20933"/>
                  </a:cubicBezTo>
                  <a:cubicBezTo>
                    <a:pt x="8528" y="20933"/>
                    <a:pt x="8709" y="20846"/>
                    <a:pt x="8833" y="20684"/>
                  </a:cubicBezTo>
                  <a:lnTo>
                    <a:pt x="12853" y="15460"/>
                  </a:lnTo>
                  <a:cubicBezTo>
                    <a:pt x="12897" y="15403"/>
                    <a:pt x="12965" y="15369"/>
                    <a:pt x="13037" y="15369"/>
                  </a:cubicBezTo>
                  <a:cubicBezTo>
                    <a:pt x="13052" y="15369"/>
                    <a:pt x="13066" y="15370"/>
                    <a:pt x="13081" y="15373"/>
                  </a:cubicBezTo>
                  <a:lnTo>
                    <a:pt x="19567" y="16536"/>
                  </a:lnTo>
                  <a:cubicBezTo>
                    <a:pt x="19607" y="16543"/>
                    <a:pt x="19646" y="16547"/>
                    <a:pt x="19685" y="16547"/>
                  </a:cubicBezTo>
                  <a:cubicBezTo>
                    <a:pt x="19899" y="16547"/>
                    <a:pt x="20094" y="16441"/>
                    <a:pt x="20214" y="16256"/>
                  </a:cubicBezTo>
                  <a:cubicBezTo>
                    <a:pt x="20356" y="16037"/>
                    <a:pt x="20351" y="15768"/>
                    <a:pt x="20203" y="15552"/>
                  </a:cubicBezTo>
                  <a:lnTo>
                    <a:pt x="16478" y="10115"/>
                  </a:lnTo>
                  <a:cubicBezTo>
                    <a:pt x="16428" y="10042"/>
                    <a:pt x="16423" y="9947"/>
                    <a:pt x="16464" y="9870"/>
                  </a:cubicBezTo>
                  <a:lnTo>
                    <a:pt x="19576" y="4059"/>
                  </a:lnTo>
                  <a:cubicBezTo>
                    <a:pt x="19699" y="3829"/>
                    <a:pt x="19673" y="3562"/>
                    <a:pt x="19508" y="3359"/>
                  </a:cubicBezTo>
                  <a:cubicBezTo>
                    <a:pt x="19384" y="3206"/>
                    <a:pt x="19206" y="3123"/>
                    <a:pt x="19019" y="3123"/>
                  </a:cubicBezTo>
                  <a:cubicBezTo>
                    <a:pt x="18958" y="3123"/>
                    <a:pt x="18896" y="3132"/>
                    <a:pt x="18835" y="3150"/>
                  </a:cubicBezTo>
                  <a:lnTo>
                    <a:pt x="12513" y="5014"/>
                  </a:lnTo>
                  <a:cubicBezTo>
                    <a:pt x="12490" y="5021"/>
                    <a:pt x="12468" y="5024"/>
                    <a:pt x="12445" y="5024"/>
                  </a:cubicBezTo>
                  <a:cubicBezTo>
                    <a:pt x="12382" y="5024"/>
                    <a:pt x="12321" y="4998"/>
                    <a:pt x="12277" y="4951"/>
                  </a:cubicBezTo>
                  <a:lnTo>
                    <a:pt x="7712" y="197"/>
                  </a:lnTo>
                  <a:cubicBezTo>
                    <a:pt x="7589" y="69"/>
                    <a:pt x="7426" y="0"/>
                    <a:pt x="725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3" name="Google Shape;623;p11"/>
            <p:cNvSpPr/>
            <p:nvPr/>
          </p:nvSpPr>
          <p:spPr>
            <a:xfrm>
              <a:off x="2476391" y="2340155"/>
              <a:ext cx="543391" cy="558612"/>
            </a:xfrm>
            <a:custGeom>
              <a:avLst/>
              <a:gdLst/>
              <a:ahLst/>
              <a:cxnLst/>
              <a:rect l="l" t="t" r="r" b="b"/>
              <a:pathLst>
                <a:path w="14137" h="14533" extrusionOk="0">
                  <a:moveTo>
                    <a:pt x="5054" y="400"/>
                  </a:moveTo>
                  <a:cubicBezTo>
                    <a:pt x="5072" y="400"/>
                    <a:pt x="5094" y="406"/>
                    <a:pt x="5114" y="424"/>
                  </a:cubicBezTo>
                  <a:lnTo>
                    <a:pt x="8275" y="3717"/>
                  </a:lnTo>
                  <a:cubicBezTo>
                    <a:pt x="8368" y="3815"/>
                    <a:pt x="8493" y="3867"/>
                    <a:pt x="8623" y="3867"/>
                  </a:cubicBezTo>
                  <a:cubicBezTo>
                    <a:pt x="8669" y="3867"/>
                    <a:pt x="8716" y="3861"/>
                    <a:pt x="8762" y="3847"/>
                  </a:cubicBezTo>
                  <a:lnTo>
                    <a:pt x="13141" y="2557"/>
                  </a:lnTo>
                  <a:cubicBezTo>
                    <a:pt x="13150" y="2554"/>
                    <a:pt x="13159" y="2553"/>
                    <a:pt x="13167" y="2553"/>
                  </a:cubicBezTo>
                  <a:cubicBezTo>
                    <a:pt x="13199" y="2553"/>
                    <a:pt x="13221" y="2571"/>
                    <a:pt x="13231" y="2585"/>
                  </a:cubicBezTo>
                  <a:cubicBezTo>
                    <a:pt x="13245" y="2601"/>
                    <a:pt x="13263" y="2635"/>
                    <a:pt x="13240" y="2679"/>
                  </a:cubicBezTo>
                  <a:lnTo>
                    <a:pt x="11085" y="6703"/>
                  </a:lnTo>
                  <a:cubicBezTo>
                    <a:pt x="11000" y="6863"/>
                    <a:pt x="11010" y="7057"/>
                    <a:pt x="11113" y="7207"/>
                  </a:cubicBezTo>
                  <a:lnTo>
                    <a:pt x="13694" y="10972"/>
                  </a:lnTo>
                  <a:cubicBezTo>
                    <a:pt x="13721" y="11011"/>
                    <a:pt x="13707" y="11047"/>
                    <a:pt x="13695" y="11066"/>
                  </a:cubicBezTo>
                  <a:cubicBezTo>
                    <a:pt x="13686" y="11081"/>
                    <a:pt x="13665" y="11105"/>
                    <a:pt x="13628" y="11105"/>
                  </a:cubicBezTo>
                  <a:cubicBezTo>
                    <a:pt x="13622" y="11105"/>
                    <a:pt x="13615" y="11104"/>
                    <a:pt x="13608" y="11103"/>
                  </a:cubicBezTo>
                  <a:lnTo>
                    <a:pt x="9115" y="10297"/>
                  </a:lnTo>
                  <a:cubicBezTo>
                    <a:pt x="9088" y="10293"/>
                    <a:pt x="9060" y="10291"/>
                    <a:pt x="9033" y="10291"/>
                  </a:cubicBezTo>
                  <a:cubicBezTo>
                    <a:pt x="8882" y="10291"/>
                    <a:pt x="8739" y="10358"/>
                    <a:pt x="8644" y="10480"/>
                  </a:cubicBezTo>
                  <a:lnTo>
                    <a:pt x="5861" y="14098"/>
                  </a:lnTo>
                  <a:cubicBezTo>
                    <a:pt x="5840" y="14125"/>
                    <a:pt x="5816" y="14132"/>
                    <a:pt x="5796" y="14132"/>
                  </a:cubicBezTo>
                  <a:cubicBezTo>
                    <a:pt x="5787" y="14132"/>
                    <a:pt x="5778" y="14130"/>
                    <a:pt x="5772" y="14129"/>
                  </a:cubicBezTo>
                  <a:cubicBezTo>
                    <a:pt x="5751" y="14123"/>
                    <a:pt x="5715" y="14107"/>
                    <a:pt x="5709" y="14057"/>
                  </a:cubicBezTo>
                  <a:lnTo>
                    <a:pt x="5086" y="9536"/>
                  </a:lnTo>
                  <a:cubicBezTo>
                    <a:pt x="5062" y="9356"/>
                    <a:pt x="4940" y="9206"/>
                    <a:pt x="4768" y="9146"/>
                  </a:cubicBezTo>
                  <a:lnTo>
                    <a:pt x="467" y="7616"/>
                  </a:lnTo>
                  <a:cubicBezTo>
                    <a:pt x="421" y="7599"/>
                    <a:pt x="412" y="7560"/>
                    <a:pt x="410" y="7539"/>
                  </a:cubicBezTo>
                  <a:cubicBezTo>
                    <a:pt x="409" y="7519"/>
                    <a:pt x="415" y="7480"/>
                    <a:pt x="459" y="7458"/>
                  </a:cubicBezTo>
                  <a:lnTo>
                    <a:pt x="4567" y="5470"/>
                  </a:lnTo>
                  <a:cubicBezTo>
                    <a:pt x="4731" y="5389"/>
                    <a:pt x="4836" y="5228"/>
                    <a:pt x="4841" y="5045"/>
                  </a:cubicBezTo>
                  <a:lnTo>
                    <a:pt x="4966" y="484"/>
                  </a:lnTo>
                  <a:cubicBezTo>
                    <a:pt x="4967" y="434"/>
                    <a:pt x="5001" y="413"/>
                    <a:pt x="5021" y="406"/>
                  </a:cubicBezTo>
                  <a:cubicBezTo>
                    <a:pt x="5029" y="403"/>
                    <a:pt x="5041" y="400"/>
                    <a:pt x="5054" y="400"/>
                  </a:cubicBezTo>
                  <a:close/>
                  <a:moveTo>
                    <a:pt x="5051" y="1"/>
                  </a:moveTo>
                  <a:cubicBezTo>
                    <a:pt x="4992" y="1"/>
                    <a:pt x="4933" y="11"/>
                    <a:pt x="4876" y="34"/>
                  </a:cubicBezTo>
                  <a:cubicBezTo>
                    <a:pt x="4692" y="104"/>
                    <a:pt x="4571" y="277"/>
                    <a:pt x="4566" y="473"/>
                  </a:cubicBezTo>
                  <a:lnTo>
                    <a:pt x="4439" y="5035"/>
                  </a:lnTo>
                  <a:cubicBezTo>
                    <a:pt x="4438" y="5067"/>
                    <a:pt x="4421" y="5095"/>
                    <a:pt x="4392" y="5110"/>
                  </a:cubicBezTo>
                  <a:lnTo>
                    <a:pt x="284" y="7099"/>
                  </a:lnTo>
                  <a:cubicBezTo>
                    <a:pt x="108" y="7184"/>
                    <a:pt x="1" y="7365"/>
                    <a:pt x="11" y="7561"/>
                  </a:cubicBezTo>
                  <a:cubicBezTo>
                    <a:pt x="21" y="7758"/>
                    <a:pt x="149" y="7926"/>
                    <a:pt x="333" y="7993"/>
                  </a:cubicBezTo>
                  <a:lnTo>
                    <a:pt x="4634" y="9521"/>
                  </a:lnTo>
                  <a:cubicBezTo>
                    <a:pt x="4665" y="9532"/>
                    <a:pt x="4687" y="9560"/>
                    <a:pt x="4691" y="9591"/>
                  </a:cubicBezTo>
                  <a:lnTo>
                    <a:pt x="5312" y="14112"/>
                  </a:lnTo>
                  <a:cubicBezTo>
                    <a:pt x="5339" y="14307"/>
                    <a:pt x="5479" y="14465"/>
                    <a:pt x="5669" y="14515"/>
                  </a:cubicBezTo>
                  <a:cubicBezTo>
                    <a:pt x="5712" y="14527"/>
                    <a:pt x="5755" y="14532"/>
                    <a:pt x="5798" y="14532"/>
                  </a:cubicBezTo>
                  <a:cubicBezTo>
                    <a:pt x="5944" y="14532"/>
                    <a:pt x="6083" y="14465"/>
                    <a:pt x="6176" y="14342"/>
                  </a:cubicBezTo>
                  <a:lnTo>
                    <a:pt x="8960" y="10724"/>
                  </a:lnTo>
                  <a:cubicBezTo>
                    <a:pt x="8976" y="10703"/>
                    <a:pt x="9001" y="10690"/>
                    <a:pt x="9027" y="10690"/>
                  </a:cubicBezTo>
                  <a:cubicBezTo>
                    <a:pt x="9032" y="10690"/>
                    <a:pt x="9037" y="10690"/>
                    <a:pt x="9043" y="10691"/>
                  </a:cubicBezTo>
                  <a:lnTo>
                    <a:pt x="13536" y="11497"/>
                  </a:lnTo>
                  <a:cubicBezTo>
                    <a:pt x="13565" y="11502"/>
                    <a:pt x="13593" y="11505"/>
                    <a:pt x="13622" y="11505"/>
                  </a:cubicBezTo>
                  <a:cubicBezTo>
                    <a:pt x="13784" y="11505"/>
                    <a:pt x="13940" y="11424"/>
                    <a:pt x="14030" y="11283"/>
                  </a:cubicBezTo>
                  <a:cubicBezTo>
                    <a:pt x="14137" y="11115"/>
                    <a:pt x="14135" y="10909"/>
                    <a:pt x="14022" y="10745"/>
                  </a:cubicBezTo>
                  <a:lnTo>
                    <a:pt x="11442" y="6981"/>
                  </a:lnTo>
                  <a:cubicBezTo>
                    <a:pt x="11425" y="6954"/>
                    <a:pt x="11422" y="6920"/>
                    <a:pt x="11437" y="6892"/>
                  </a:cubicBezTo>
                  <a:lnTo>
                    <a:pt x="13592" y="2868"/>
                  </a:lnTo>
                  <a:cubicBezTo>
                    <a:pt x="13684" y="2694"/>
                    <a:pt x="13664" y="2485"/>
                    <a:pt x="13540" y="2332"/>
                  </a:cubicBezTo>
                  <a:cubicBezTo>
                    <a:pt x="13446" y="2217"/>
                    <a:pt x="13307" y="2153"/>
                    <a:pt x="13163" y="2153"/>
                  </a:cubicBezTo>
                  <a:cubicBezTo>
                    <a:pt x="13117" y="2153"/>
                    <a:pt x="13071" y="2160"/>
                    <a:pt x="13025" y="2173"/>
                  </a:cubicBezTo>
                  <a:lnTo>
                    <a:pt x="8647" y="3464"/>
                  </a:lnTo>
                  <a:cubicBezTo>
                    <a:pt x="8639" y="3466"/>
                    <a:pt x="8631" y="3468"/>
                    <a:pt x="8623" y="3468"/>
                  </a:cubicBezTo>
                  <a:cubicBezTo>
                    <a:pt x="8600" y="3468"/>
                    <a:pt x="8578" y="3459"/>
                    <a:pt x="8562" y="3442"/>
                  </a:cubicBezTo>
                  <a:lnTo>
                    <a:pt x="5400" y="150"/>
                  </a:lnTo>
                  <a:cubicBezTo>
                    <a:pt x="5307" y="53"/>
                    <a:pt x="5180" y="1"/>
                    <a:pt x="505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4" name="Google Shape;624;p11"/>
            <p:cNvSpPr/>
            <p:nvPr/>
          </p:nvSpPr>
          <p:spPr>
            <a:xfrm>
              <a:off x="2591857" y="2448318"/>
              <a:ext cx="329217" cy="338442"/>
            </a:xfrm>
            <a:custGeom>
              <a:avLst/>
              <a:gdLst/>
              <a:ahLst/>
              <a:cxnLst/>
              <a:rect l="l" t="t" r="r" b="b"/>
              <a:pathLst>
                <a:path w="8565" h="8805" extrusionOk="0">
                  <a:moveTo>
                    <a:pt x="3162" y="551"/>
                  </a:moveTo>
                  <a:lnTo>
                    <a:pt x="4967" y="2431"/>
                  </a:lnTo>
                  <a:cubicBezTo>
                    <a:pt x="5022" y="2490"/>
                    <a:pt x="5097" y="2522"/>
                    <a:pt x="5175" y="2522"/>
                  </a:cubicBezTo>
                  <a:cubicBezTo>
                    <a:pt x="5203" y="2522"/>
                    <a:pt x="5231" y="2518"/>
                    <a:pt x="5260" y="2509"/>
                  </a:cubicBezTo>
                  <a:lnTo>
                    <a:pt x="7760" y="1772"/>
                  </a:lnTo>
                  <a:lnTo>
                    <a:pt x="6530" y="4069"/>
                  </a:lnTo>
                  <a:cubicBezTo>
                    <a:pt x="6477" y="4166"/>
                    <a:pt x="6483" y="4282"/>
                    <a:pt x="6545" y="4373"/>
                  </a:cubicBezTo>
                  <a:lnTo>
                    <a:pt x="8019" y="6523"/>
                  </a:lnTo>
                  <a:lnTo>
                    <a:pt x="5453" y="6062"/>
                  </a:lnTo>
                  <a:cubicBezTo>
                    <a:pt x="5437" y="6059"/>
                    <a:pt x="5420" y="6058"/>
                    <a:pt x="5404" y="6058"/>
                  </a:cubicBezTo>
                  <a:cubicBezTo>
                    <a:pt x="5313" y="6058"/>
                    <a:pt x="5227" y="6099"/>
                    <a:pt x="5172" y="6173"/>
                  </a:cubicBezTo>
                  <a:lnTo>
                    <a:pt x="3582" y="8238"/>
                  </a:lnTo>
                  <a:lnTo>
                    <a:pt x="3227" y="5656"/>
                  </a:lnTo>
                  <a:cubicBezTo>
                    <a:pt x="3212" y="5548"/>
                    <a:pt x="3139" y="5459"/>
                    <a:pt x="3036" y="5422"/>
                  </a:cubicBezTo>
                  <a:lnTo>
                    <a:pt x="579" y="4549"/>
                  </a:lnTo>
                  <a:lnTo>
                    <a:pt x="2928" y="3412"/>
                  </a:lnTo>
                  <a:cubicBezTo>
                    <a:pt x="3026" y="3362"/>
                    <a:pt x="3088" y="3266"/>
                    <a:pt x="3090" y="3157"/>
                  </a:cubicBezTo>
                  <a:lnTo>
                    <a:pt x="3162" y="551"/>
                  </a:lnTo>
                  <a:close/>
                  <a:moveTo>
                    <a:pt x="3061" y="0"/>
                  </a:moveTo>
                  <a:cubicBezTo>
                    <a:pt x="3025" y="0"/>
                    <a:pt x="2989" y="7"/>
                    <a:pt x="2955" y="20"/>
                  </a:cubicBezTo>
                  <a:cubicBezTo>
                    <a:pt x="2845" y="62"/>
                    <a:pt x="2773" y="166"/>
                    <a:pt x="2769" y="284"/>
                  </a:cubicBezTo>
                  <a:lnTo>
                    <a:pt x="2691" y="3084"/>
                  </a:lnTo>
                  <a:lnTo>
                    <a:pt x="171" y="4302"/>
                  </a:lnTo>
                  <a:cubicBezTo>
                    <a:pt x="65" y="4353"/>
                    <a:pt x="1" y="4463"/>
                    <a:pt x="7" y="4581"/>
                  </a:cubicBezTo>
                  <a:cubicBezTo>
                    <a:pt x="13" y="4699"/>
                    <a:pt x="90" y="4801"/>
                    <a:pt x="201" y="4839"/>
                  </a:cubicBezTo>
                  <a:lnTo>
                    <a:pt x="2839" y="5776"/>
                  </a:lnTo>
                  <a:lnTo>
                    <a:pt x="3220" y="8551"/>
                  </a:lnTo>
                  <a:cubicBezTo>
                    <a:pt x="3237" y="8668"/>
                    <a:pt x="3321" y="8764"/>
                    <a:pt x="3435" y="8794"/>
                  </a:cubicBezTo>
                  <a:cubicBezTo>
                    <a:pt x="3460" y="8800"/>
                    <a:pt x="3486" y="8804"/>
                    <a:pt x="3509" y="8804"/>
                  </a:cubicBezTo>
                  <a:cubicBezTo>
                    <a:pt x="3599" y="8804"/>
                    <a:pt x="3684" y="8763"/>
                    <a:pt x="3740" y="8690"/>
                  </a:cubicBezTo>
                  <a:lnTo>
                    <a:pt x="5448" y="6472"/>
                  </a:lnTo>
                  <a:lnTo>
                    <a:pt x="8205" y="6965"/>
                  </a:lnTo>
                  <a:cubicBezTo>
                    <a:pt x="8221" y="6968"/>
                    <a:pt x="8238" y="6969"/>
                    <a:pt x="8254" y="6969"/>
                  </a:cubicBezTo>
                  <a:cubicBezTo>
                    <a:pt x="8352" y="6969"/>
                    <a:pt x="8446" y="6921"/>
                    <a:pt x="8500" y="6836"/>
                  </a:cubicBezTo>
                  <a:cubicBezTo>
                    <a:pt x="8565" y="6736"/>
                    <a:pt x="8562" y="6609"/>
                    <a:pt x="8495" y="6513"/>
                  </a:cubicBezTo>
                  <a:lnTo>
                    <a:pt x="6913" y="4203"/>
                  </a:lnTo>
                  <a:lnTo>
                    <a:pt x="8235" y="1735"/>
                  </a:lnTo>
                  <a:cubicBezTo>
                    <a:pt x="8289" y="1632"/>
                    <a:pt x="8278" y="1504"/>
                    <a:pt x="8204" y="1413"/>
                  </a:cubicBezTo>
                  <a:cubicBezTo>
                    <a:pt x="8147" y="1344"/>
                    <a:pt x="8064" y="1306"/>
                    <a:pt x="7978" y="1306"/>
                  </a:cubicBezTo>
                  <a:cubicBezTo>
                    <a:pt x="7950" y="1306"/>
                    <a:pt x="7923" y="1310"/>
                    <a:pt x="7895" y="1318"/>
                  </a:cubicBezTo>
                  <a:lnTo>
                    <a:pt x="5210" y="2109"/>
                  </a:lnTo>
                  <a:lnTo>
                    <a:pt x="3270" y="90"/>
                  </a:lnTo>
                  <a:cubicBezTo>
                    <a:pt x="3214" y="31"/>
                    <a:pt x="3138" y="0"/>
                    <a:pt x="306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5" name="Google Shape;625;p11"/>
            <p:cNvSpPr/>
            <p:nvPr/>
          </p:nvSpPr>
          <p:spPr>
            <a:xfrm>
              <a:off x="2700482" y="2549294"/>
              <a:ext cx="128420" cy="131226"/>
            </a:xfrm>
            <a:custGeom>
              <a:avLst/>
              <a:gdLst/>
              <a:ahLst/>
              <a:cxnLst/>
              <a:rect l="l" t="t" r="r" b="b"/>
              <a:pathLst>
                <a:path w="3341" h="3414" extrusionOk="0">
                  <a:moveTo>
                    <a:pt x="1363" y="591"/>
                  </a:moveTo>
                  <a:lnTo>
                    <a:pt x="1809" y="1055"/>
                  </a:lnTo>
                  <a:cubicBezTo>
                    <a:pt x="1860" y="1108"/>
                    <a:pt x="1929" y="1137"/>
                    <a:pt x="2001" y="1137"/>
                  </a:cubicBezTo>
                  <a:cubicBezTo>
                    <a:pt x="2026" y="1137"/>
                    <a:pt x="2052" y="1134"/>
                    <a:pt x="2078" y="1126"/>
                  </a:cubicBezTo>
                  <a:lnTo>
                    <a:pt x="2694" y="945"/>
                  </a:lnTo>
                  <a:lnTo>
                    <a:pt x="2390" y="1512"/>
                  </a:lnTo>
                  <a:cubicBezTo>
                    <a:pt x="2344" y="1601"/>
                    <a:pt x="2349" y="1706"/>
                    <a:pt x="2406" y="1791"/>
                  </a:cubicBezTo>
                  <a:lnTo>
                    <a:pt x="2770" y="2321"/>
                  </a:lnTo>
                  <a:lnTo>
                    <a:pt x="2137" y="2207"/>
                  </a:lnTo>
                  <a:cubicBezTo>
                    <a:pt x="2121" y="2204"/>
                    <a:pt x="2106" y="2203"/>
                    <a:pt x="2090" y="2203"/>
                  </a:cubicBezTo>
                  <a:cubicBezTo>
                    <a:pt x="2009" y="2203"/>
                    <a:pt x="1928" y="2240"/>
                    <a:pt x="1877" y="2306"/>
                  </a:cubicBezTo>
                  <a:lnTo>
                    <a:pt x="1485" y="2816"/>
                  </a:lnTo>
                  <a:lnTo>
                    <a:pt x="1397" y="2179"/>
                  </a:lnTo>
                  <a:cubicBezTo>
                    <a:pt x="1384" y="2079"/>
                    <a:pt x="1316" y="1996"/>
                    <a:pt x="1221" y="1963"/>
                  </a:cubicBezTo>
                  <a:lnTo>
                    <a:pt x="616" y="1747"/>
                  </a:lnTo>
                  <a:lnTo>
                    <a:pt x="1193" y="1467"/>
                  </a:lnTo>
                  <a:cubicBezTo>
                    <a:pt x="1283" y="1424"/>
                    <a:pt x="1342" y="1333"/>
                    <a:pt x="1344" y="1234"/>
                  </a:cubicBezTo>
                  <a:lnTo>
                    <a:pt x="1363" y="591"/>
                  </a:lnTo>
                  <a:close/>
                  <a:moveTo>
                    <a:pt x="1241" y="0"/>
                  </a:moveTo>
                  <a:cubicBezTo>
                    <a:pt x="1209" y="0"/>
                    <a:pt x="1176" y="7"/>
                    <a:pt x="1144" y="19"/>
                  </a:cubicBezTo>
                  <a:cubicBezTo>
                    <a:pt x="1043" y="59"/>
                    <a:pt x="976" y="154"/>
                    <a:pt x="973" y="262"/>
                  </a:cubicBezTo>
                  <a:lnTo>
                    <a:pt x="949" y="1141"/>
                  </a:lnTo>
                  <a:lnTo>
                    <a:pt x="159" y="1523"/>
                  </a:lnTo>
                  <a:cubicBezTo>
                    <a:pt x="61" y="1571"/>
                    <a:pt x="1" y="1670"/>
                    <a:pt x="8" y="1779"/>
                  </a:cubicBezTo>
                  <a:cubicBezTo>
                    <a:pt x="14" y="1887"/>
                    <a:pt x="83" y="1981"/>
                    <a:pt x="186" y="2017"/>
                  </a:cubicBezTo>
                  <a:lnTo>
                    <a:pt x="1013" y="2312"/>
                  </a:lnTo>
                  <a:lnTo>
                    <a:pt x="1132" y="3180"/>
                  </a:lnTo>
                  <a:cubicBezTo>
                    <a:pt x="1147" y="3289"/>
                    <a:pt x="1224" y="3376"/>
                    <a:pt x="1329" y="3405"/>
                  </a:cubicBezTo>
                  <a:cubicBezTo>
                    <a:pt x="1353" y="3411"/>
                    <a:pt x="1375" y="3413"/>
                    <a:pt x="1399" y="3413"/>
                  </a:cubicBezTo>
                  <a:cubicBezTo>
                    <a:pt x="1482" y="3413"/>
                    <a:pt x="1561" y="3376"/>
                    <a:pt x="1609" y="3307"/>
                  </a:cubicBezTo>
                  <a:lnTo>
                    <a:pt x="2145" y="2610"/>
                  </a:lnTo>
                  <a:lnTo>
                    <a:pt x="3010" y="2766"/>
                  </a:lnTo>
                  <a:cubicBezTo>
                    <a:pt x="3026" y="2769"/>
                    <a:pt x="3042" y="2770"/>
                    <a:pt x="3059" y="2770"/>
                  </a:cubicBezTo>
                  <a:cubicBezTo>
                    <a:pt x="3148" y="2770"/>
                    <a:pt x="3232" y="2725"/>
                    <a:pt x="3283" y="2647"/>
                  </a:cubicBezTo>
                  <a:cubicBezTo>
                    <a:pt x="3341" y="2555"/>
                    <a:pt x="3338" y="2439"/>
                    <a:pt x="3278" y="2350"/>
                  </a:cubicBezTo>
                  <a:lnTo>
                    <a:pt x="2781" y="1626"/>
                  </a:lnTo>
                  <a:lnTo>
                    <a:pt x="3196" y="852"/>
                  </a:lnTo>
                  <a:cubicBezTo>
                    <a:pt x="3247" y="757"/>
                    <a:pt x="3236" y="640"/>
                    <a:pt x="3168" y="556"/>
                  </a:cubicBezTo>
                  <a:cubicBezTo>
                    <a:pt x="3116" y="493"/>
                    <a:pt x="3039" y="457"/>
                    <a:pt x="2959" y="457"/>
                  </a:cubicBezTo>
                  <a:cubicBezTo>
                    <a:pt x="2934" y="457"/>
                    <a:pt x="2909" y="461"/>
                    <a:pt x="2884" y="468"/>
                  </a:cubicBezTo>
                  <a:lnTo>
                    <a:pt x="2042" y="716"/>
                  </a:lnTo>
                  <a:lnTo>
                    <a:pt x="1433" y="84"/>
                  </a:lnTo>
                  <a:cubicBezTo>
                    <a:pt x="1382" y="30"/>
                    <a:pt x="1313" y="0"/>
                    <a:pt x="12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626" name="Google Shape;626;p11"/>
          <p:cNvGrpSpPr/>
          <p:nvPr/>
        </p:nvGrpSpPr>
        <p:grpSpPr>
          <a:xfrm>
            <a:off x="1340536" y="719350"/>
            <a:ext cx="658152" cy="516447"/>
            <a:chOff x="989552" y="1754099"/>
            <a:chExt cx="493614" cy="387335"/>
          </a:xfrm>
        </p:grpSpPr>
        <p:sp>
          <p:nvSpPr>
            <p:cNvPr id="627" name="Google Shape;627;p11"/>
            <p:cNvSpPr/>
            <p:nvPr/>
          </p:nvSpPr>
          <p:spPr>
            <a:xfrm>
              <a:off x="999161" y="1764054"/>
              <a:ext cx="472089" cy="367386"/>
            </a:xfrm>
            <a:custGeom>
              <a:avLst/>
              <a:gdLst/>
              <a:ahLst/>
              <a:cxnLst/>
              <a:rect l="l" t="t" r="r" b="b"/>
              <a:pathLst>
                <a:path w="12282" h="9558" extrusionOk="0">
                  <a:moveTo>
                    <a:pt x="7658" y="0"/>
                  </a:moveTo>
                  <a:cubicBezTo>
                    <a:pt x="5499" y="0"/>
                    <a:pt x="5126" y="4111"/>
                    <a:pt x="5126" y="4111"/>
                  </a:cubicBezTo>
                  <a:cubicBezTo>
                    <a:pt x="5126" y="4111"/>
                    <a:pt x="3563" y="3402"/>
                    <a:pt x="2167" y="3402"/>
                  </a:cubicBezTo>
                  <a:cubicBezTo>
                    <a:pt x="1028" y="3402"/>
                    <a:pt x="0" y="3874"/>
                    <a:pt x="23" y="5588"/>
                  </a:cubicBezTo>
                  <a:cubicBezTo>
                    <a:pt x="75" y="9472"/>
                    <a:pt x="8296" y="9557"/>
                    <a:pt x="8296" y="9557"/>
                  </a:cubicBezTo>
                  <a:cubicBezTo>
                    <a:pt x="8296" y="9557"/>
                    <a:pt x="12282" y="2366"/>
                    <a:pt x="8931" y="403"/>
                  </a:cubicBezTo>
                  <a:cubicBezTo>
                    <a:pt x="8449" y="121"/>
                    <a:pt x="8028" y="0"/>
                    <a:pt x="765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8" name="Google Shape;628;p11"/>
            <p:cNvSpPr/>
            <p:nvPr/>
          </p:nvSpPr>
          <p:spPr>
            <a:xfrm>
              <a:off x="989552" y="1754099"/>
              <a:ext cx="493614" cy="387335"/>
            </a:xfrm>
            <a:custGeom>
              <a:avLst/>
              <a:gdLst/>
              <a:ahLst/>
              <a:cxnLst/>
              <a:rect l="l" t="t" r="r" b="b"/>
              <a:pathLst>
                <a:path w="12842" h="10077" extrusionOk="0">
                  <a:moveTo>
                    <a:pt x="7908" y="521"/>
                  </a:moveTo>
                  <a:cubicBezTo>
                    <a:pt x="8253" y="521"/>
                    <a:pt x="8635" y="643"/>
                    <a:pt x="9050" y="886"/>
                  </a:cubicBezTo>
                  <a:cubicBezTo>
                    <a:pt x="11902" y="2557"/>
                    <a:pt x="8911" y="8566"/>
                    <a:pt x="8393" y="9554"/>
                  </a:cubicBezTo>
                  <a:cubicBezTo>
                    <a:pt x="7277" y="9516"/>
                    <a:pt x="575" y="9151"/>
                    <a:pt x="531" y="5843"/>
                  </a:cubicBezTo>
                  <a:cubicBezTo>
                    <a:pt x="522" y="5061"/>
                    <a:pt x="746" y="4513"/>
                    <a:pt x="1201" y="4215"/>
                  </a:cubicBezTo>
                  <a:cubicBezTo>
                    <a:pt x="1533" y="3997"/>
                    <a:pt x="1961" y="3917"/>
                    <a:pt x="2414" y="3917"/>
                  </a:cubicBezTo>
                  <a:cubicBezTo>
                    <a:pt x="3726" y="3917"/>
                    <a:pt x="5249" y="4596"/>
                    <a:pt x="5269" y="4607"/>
                  </a:cubicBezTo>
                  <a:cubicBezTo>
                    <a:pt x="5303" y="4623"/>
                    <a:pt x="5340" y="4630"/>
                    <a:pt x="5376" y="4630"/>
                  </a:cubicBezTo>
                  <a:cubicBezTo>
                    <a:pt x="5421" y="4630"/>
                    <a:pt x="5465" y="4619"/>
                    <a:pt x="5505" y="4595"/>
                  </a:cubicBezTo>
                  <a:cubicBezTo>
                    <a:pt x="5578" y="4553"/>
                    <a:pt x="5626" y="4478"/>
                    <a:pt x="5634" y="4395"/>
                  </a:cubicBezTo>
                  <a:cubicBezTo>
                    <a:pt x="5638" y="4364"/>
                    <a:pt x="5926" y="1373"/>
                    <a:pt x="7303" y="665"/>
                  </a:cubicBezTo>
                  <a:cubicBezTo>
                    <a:pt x="7489" y="569"/>
                    <a:pt x="7691" y="521"/>
                    <a:pt x="7908" y="521"/>
                  </a:cubicBezTo>
                  <a:close/>
                  <a:moveTo>
                    <a:pt x="7908" y="1"/>
                  </a:moveTo>
                  <a:cubicBezTo>
                    <a:pt x="7611" y="1"/>
                    <a:pt x="7329" y="68"/>
                    <a:pt x="7065" y="204"/>
                  </a:cubicBezTo>
                  <a:cubicBezTo>
                    <a:pt x="5735" y="888"/>
                    <a:pt x="5287" y="3129"/>
                    <a:pt x="5161" y="4001"/>
                  </a:cubicBezTo>
                  <a:cubicBezTo>
                    <a:pt x="4619" y="3789"/>
                    <a:pt x="3486" y="3403"/>
                    <a:pt x="2419" y="3403"/>
                  </a:cubicBezTo>
                  <a:cubicBezTo>
                    <a:pt x="1872" y="3403"/>
                    <a:pt x="1342" y="3504"/>
                    <a:pt x="918" y="3782"/>
                  </a:cubicBezTo>
                  <a:cubicBezTo>
                    <a:pt x="304" y="4184"/>
                    <a:pt x="0" y="4880"/>
                    <a:pt x="13" y="5851"/>
                  </a:cubicBezTo>
                  <a:cubicBezTo>
                    <a:pt x="67" y="9940"/>
                    <a:pt x="8197" y="10073"/>
                    <a:pt x="8543" y="10077"/>
                  </a:cubicBezTo>
                  <a:lnTo>
                    <a:pt x="8545" y="10077"/>
                  </a:lnTo>
                  <a:cubicBezTo>
                    <a:pt x="8640" y="10077"/>
                    <a:pt x="8726" y="10025"/>
                    <a:pt x="8773" y="9943"/>
                  </a:cubicBezTo>
                  <a:cubicBezTo>
                    <a:pt x="8940" y="9639"/>
                    <a:pt x="12841" y="2506"/>
                    <a:pt x="9311" y="438"/>
                  </a:cubicBezTo>
                  <a:cubicBezTo>
                    <a:pt x="8813" y="147"/>
                    <a:pt x="8343" y="1"/>
                    <a:pt x="79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629" name="Google Shape;629;p11"/>
          <p:cNvGrpSpPr/>
          <p:nvPr/>
        </p:nvGrpSpPr>
        <p:grpSpPr>
          <a:xfrm>
            <a:off x="9689186" y="789855"/>
            <a:ext cx="1949140" cy="787917"/>
            <a:chOff x="1530713" y="1320178"/>
            <a:chExt cx="1461855" cy="590938"/>
          </a:xfrm>
        </p:grpSpPr>
        <p:sp>
          <p:nvSpPr>
            <p:cNvPr id="630" name="Google Shape;630;p11"/>
            <p:cNvSpPr/>
            <p:nvPr/>
          </p:nvSpPr>
          <p:spPr>
            <a:xfrm>
              <a:off x="1600746" y="1577709"/>
              <a:ext cx="393177" cy="277903"/>
            </a:xfrm>
            <a:custGeom>
              <a:avLst/>
              <a:gdLst/>
              <a:ahLst/>
              <a:cxnLst/>
              <a:rect l="l" t="t" r="r" b="b"/>
              <a:pathLst>
                <a:path w="10229" h="7230" extrusionOk="0">
                  <a:moveTo>
                    <a:pt x="0" y="1"/>
                  </a:moveTo>
                  <a:lnTo>
                    <a:pt x="0" y="1"/>
                  </a:lnTo>
                  <a:cubicBezTo>
                    <a:pt x="383" y="994"/>
                    <a:pt x="1375" y="3844"/>
                    <a:pt x="864" y="5560"/>
                  </a:cubicBezTo>
                  <a:lnTo>
                    <a:pt x="10228" y="7229"/>
                  </a:lnTo>
                  <a:cubicBezTo>
                    <a:pt x="10171" y="4252"/>
                    <a:pt x="9609" y="2441"/>
                    <a:pt x="9120" y="1420"/>
                  </a:cubicBezTo>
                  <a:lnTo>
                    <a:pt x="4700" y="732"/>
                  </a:ln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1" name="Google Shape;631;p11"/>
            <p:cNvSpPr/>
            <p:nvPr/>
          </p:nvSpPr>
          <p:spPr>
            <a:xfrm>
              <a:off x="1551277" y="1521821"/>
              <a:ext cx="739115" cy="373036"/>
            </a:xfrm>
            <a:custGeom>
              <a:avLst/>
              <a:gdLst/>
              <a:ahLst/>
              <a:cxnLst/>
              <a:rect l="l" t="t" r="r" b="b"/>
              <a:pathLst>
                <a:path w="19229" h="9705" extrusionOk="0">
                  <a:moveTo>
                    <a:pt x="17810" y="1"/>
                  </a:moveTo>
                  <a:lnTo>
                    <a:pt x="9876" y="1807"/>
                  </a:lnTo>
                  <a:cubicBezTo>
                    <a:pt x="9860" y="1811"/>
                    <a:pt x="9845" y="1812"/>
                    <a:pt x="9829" y="1812"/>
                  </a:cubicBezTo>
                  <a:cubicBezTo>
                    <a:pt x="9817" y="1812"/>
                    <a:pt x="9805" y="1811"/>
                    <a:pt x="9794" y="1810"/>
                  </a:cubicBezTo>
                  <a:lnTo>
                    <a:pt x="4" y="185"/>
                  </a:lnTo>
                  <a:lnTo>
                    <a:pt x="4" y="185"/>
                  </a:lnTo>
                  <a:cubicBezTo>
                    <a:pt x="0" y="373"/>
                    <a:pt x="26" y="652"/>
                    <a:pt x="177" y="854"/>
                  </a:cubicBezTo>
                  <a:lnTo>
                    <a:pt x="982" y="979"/>
                  </a:lnTo>
                  <a:lnTo>
                    <a:pt x="984" y="979"/>
                  </a:lnTo>
                  <a:lnTo>
                    <a:pt x="9211" y="2259"/>
                  </a:lnTo>
                  <a:lnTo>
                    <a:pt x="10580" y="2472"/>
                  </a:lnTo>
                  <a:cubicBezTo>
                    <a:pt x="10612" y="2477"/>
                    <a:pt x="10641" y="2489"/>
                    <a:pt x="10667" y="2508"/>
                  </a:cubicBezTo>
                  <a:cubicBezTo>
                    <a:pt x="10675" y="2514"/>
                    <a:pt x="10680" y="2522"/>
                    <a:pt x="10689" y="2530"/>
                  </a:cubicBezTo>
                  <a:cubicBezTo>
                    <a:pt x="10700" y="2541"/>
                    <a:pt x="10715" y="2550"/>
                    <a:pt x="10724" y="2565"/>
                  </a:cubicBezTo>
                  <a:cubicBezTo>
                    <a:pt x="12438" y="5155"/>
                    <a:pt x="11960" y="8813"/>
                    <a:pt x="11939" y="8967"/>
                  </a:cubicBezTo>
                  <a:cubicBezTo>
                    <a:pt x="11937" y="8978"/>
                    <a:pt x="11931" y="8988"/>
                    <a:pt x="11927" y="9000"/>
                  </a:cubicBezTo>
                  <a:cubicBezTo>
                    <a:pt x="11924" y="9011"/>
                    <a:pt x="11921" y="9024"/>
                    <a:pt x="11916" y="9035"/>
                  </a:cubicBezTo>
                  <a:cubicBezTo>
                    <a:pt x="11908" y="9051"/>
                    <a:pt x="11895" y="9065"/>
                    <a:pt x="11884" y="9077"/>
                  </a:cubicBezTo>
                  <a:cubicBezTo>
                    <a:pt x="11877" y="9084"/>
                    <a:pt x="11874" y="9093"/>
                    <a:pt x="11867" y="9099"/>
                  </a:cubicBezTo>
                  <a:cubicBezTo>
                    <a:pt x="11865" y="9101"/>
                    <a:pt x="11862" y="9101"/>
                    <a:pt x="11860" y="9103"/>
                  </a:cubicBezTo>
                  <a:cubicBezTo>
                    <a:pt x="11858" y="9104"/>
                    <a:pt x="11857" y="9107"/>
                    <a:pt x="11856" y="9110"/>
                  </a:cubicBezTo>
                  <a:cubicBezTo>
                    <a:pt x="11834" y="9124"/>
                    <a:pt x="11812" y="9134"/>
                    <a:pt x="11788" y="9141"/>
                  </a:cubicBezTo>
                  <a:cubicBezTo>
                    <a:pt x="11783" y="9143"/>
                    <a:pt x="11779" y="9143"/>
                    <a:pt x="11774" y="9144"/>
                  </a:cubicBezTo>
                  <a:cubicBezTo>
                    <a:pt x="11759" y="9146"/>
                    <a:pt x="11745" y="9150"/>
                    <a:pt x="11729" y="9150"/>
                  </a:cubicBezTo>
                  <a:cubicBezTo>
                    <a:pt x="11717" y="9150"/>
                    <a:pt x="11706" y="9149"/>
                    <a:pt x="11692" y="9146"/>
                  </a:cubicBezTo>
                  <a:lnTo>
                    <a:pt x="10682" y="8967"/>
                  </a:lnTo>
                  <a:lnTo>
                    <a:pt x="1188" y="7276"/>
                  </a:lnTo>
                  <a:lnTo>
                    <a:pt x="1188" y="7276"/>
                  </a:lnTo>
                  <a:cubicBezTo>
                    <a:pt x="1183" y="7461"/>
                    <a:pt x="1206" y="7733"/>
                    <a:pt x="1352" y="7932"/>
                  </a:cubicBezTo>
                  <a:lnTo>
                    <a:pt x="11717" y="9704"/>
                  </a:lnTo>
                  <a:lnTo>
                    <a:pt x="19188" y="8003"/>
                  </a:lnTo>
                  <a:cubicBezTo>
                    <a:pt x="19229" y="4742"/>
                    <a:pt x="18777" y="2122"/>
                    <a:pt x="1781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2" name="Google Shape;632;p11"/>
            <p:cNvSpPr/>
            <p:nvPr/>
          </p:nvSpPr>
          <p:spPr>
            <a:xfrm>
              <a:off x="2323948" y="1412082"/>
              <a:ext cx="446567" cy="396483"/>
            </a:xfrm>
            <a:custGeom>
              <a:avLst/>
              <a:gdLst/>
              <a:ahLst/>
              <a:cxnLst/>
              <a:rect l="l" t="t" r="r" b="b"/>
              <a:pathLst>
                <a:path w="11618" h="10315" extrusionOk="0">
                  <a:moveTo>
                    <a:pt x="10240" y="1"/>
                  </a:moveTo>
                  <a:lnTo>
                    <a:pt x="1" y="2332"/>
                  </a:lnTo>
                  <a:cubicBezTo>
                    <a:pt x="1233" y="4651"/>
                    <a:pt x="1774" y="7598"/>
                    <a:pt x="1465" y="10315"/>
                  </a:cubicBezTo>
                  <a:lnTo>
                    <a:pt x="11616" y="8006"/>
                  </a:lnTo>
                  <a:lnTo>
                    <a:pt x="11616" y="7918"/>
                  </a:lnTo>
                  <a:cubicBezTo>
                    <a:pt x="11617" y="7556"/>
                    <a:pt x="11615" y="7199"/>
                    <a:pt x="11605" y="6852"/>
                  </a:cubicBezTo>
                  <a:cubicBezTo>
                    <a:pt x="11604" y="6816"/>
                    <a:pt x="11602" y="6781"/>
                    <a:pt x="11601" y="6745"/>
                  </a:cubicBezTo>
                  <a:cubicBezTo>
                    <a:pt x="11589" y="6389"/>
                    <a:pt x="11573" y="6042"/>
                    <a:pt x="11548" y="5703"/>
                  </a:cubicBezTo>
                  <a:cubicBezTo>
                    <a:pt x="11546" y="5681"/>
                    <a:pt x="11544" y="5659"/>
                    <a:pt x="11543" y="5636"/>
                  </a:cubicBezTo>
                  <a:cubicBezTo>
                    <a:pt x="11517" y="5285"/>
                    <a:pt x="11485" y="4943"/>
                    <a:pt x="11445" y="4610"/>
                  </a:cubicBezTo>
                  <a:cubicBezTo>
                    <a:pt x="11442" y="4605"/>
                    <a:pt x="11442" y="4599"/>
                    <a:pt x="11441" y="4593"/>
                  </a:cubicBezTo>
                  <a:cubicBezTo>
                    <a:pt x="11401" y="4257"/>
                    <a:pt x="11353" y="3930"/>
                    <a:pt x="11300" y="3612"/>
                  </a:cubicBezTo>
                  <a:cubicBezTo>
                    <a:pt x="11297" y="3599"/>
                    <a:pt x="11296" y="3586"/>
                    <a:pt x="11293" y="3574"/>
                  </a:cubicBezTo>
                  <a:cubicBezTo>
                    <a:pt x="11240" y="3263"/>
                    <a:pt x="11178" y="2960"/>
                    <a:pt x="11110" y="2664"/>
                  </a:cubicBezTo>
                  <a:cubicBezTo>
                    <a:pt x="11105" y="2641"/>
                    <a:pt x="11100" y="2617"/>
                    <a:pt x="11095" y="2592"/>
                  </a:cubicBezTo>
                  <a:cubicBezTo>
                    <a:pt x="11029" y="2306"/>
                    <a:pt x="10955" y="2027"/>
                    <a:pt x="10877" y="1754"/>
                  </a:cubicBezTo>
                  <a:cubicBezTo>
                    <a:pt x="10867" y="1723"/>
                    <a:pt x="10860" y="1693"/>
                    <a:pt x="10851" y="1662"/>
                  </a:cubicBezTo>
                  <a:cubicBezTo>
                    <a:pt x="10772" y="1397"/>
                    <a:pt x="10686" y="1138"/>
                    <a:pt x="10596" y="886"/>
                  </a:cubicBezTo>
                  <a:cubicBezTo>
                    <a:pt x="10583" y="853"/>
                    <a:pt x="10571" y="818"/>
                    <a:pt x="10560" y="785"/>
                  </a:cubicBezTo>
                  <a:cubicBezTo>
                    <a:pt x="10468" y="537"/>
                    <a:pt x="10371" y="296"/>
                    <a:pt x="10267" y="62"/>
                  </a:cubicBezTo>
                  <a:cubicBezTo>
                    <a:pt x="10259" y="41"/>
                    <a:pt x="10250" y="21"/>
                    <a:pt x="1024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3" name="Google Shape;633;p11"/>
            <p:cNvSpPr/>
            <p:nvPr/>
          </p:nvSpPr>
          <p:spPr>
            <a:xfrm>
              <a:off x="2805916" y="1379487"/>
              <a:ext cx="157363" cy="319454"/>
            </a:xfrm>
            <a:custGeom>
              <a:avLst/>
              <a:gdLst/>
              <a:ahLst/>
              <a:cxnLst/>
              <a:rect l="l" t="t" r="r" b="b"/>
              <a:pathLst>
                <a:path w="4094" h="8311" extrusionOk="0">
                  <a:moveTo>
                    <a:pt x="1436" y="0"/>
                  </a:moveTo>
                  <a:lnTo>
                    <a:pt x="1372" y="15"/>
                  </a:lnTo>
                  <a:lnTo>
                    <a:pt x="1" y="326"/>
                  </a:lnTo>
                  <a:cubicBezTo>
                    <a:pt x="22" y="367"/>
                    <a:pt x="40" y="408"/>
                    <a:pt x="60" y="448"/>
                  </a:cubicBezTo>
                  <a:cubicBezTo>
                    <a:pt x="94" y="515"/>
                    <a:pt x="127" y="584"/>
                    <a:pt x="161" y="652"/>
                  </a:cubicBezTo>
                  <a:cubicBezTo>
                    <a:pt x="203" y="739"/>
                    <a:pt x="244" y="826"/>
                    <a:pt x="282" y="914"/>
                  </a:cubicBezTo>
                  <a:cubicBezTo>
                    <a:pt x="314" y="983"/>
                    <a:pt x="345" y="1053"/>
                    <a:pt x="375" y="1124"/>
                  </a:cubicBezTo>
                  <a:cubicBezTo>
                    <a:pt x="415" y="1214"/>
                    <a:pt x="452" y="1304"/>
                    <a:pt x="488" y="1395"/>
                  </a:cubicBezTo>
                  <a:cubicBezTo>
                    <a:pt x="516" y="1465"/>
                    <a:pt x="546" y="1536"/>
                    <a:pt x="573" y="1609"/>
                  </a:cubicBezTo>
                  <a:cubicBezTo>
                    <a:pt x="609" y="1702"/>
                    <a:pt x="643" y="1796"/>
                    <a:pt x="676" y="1889"/>
                  </a:cubicBezTo>
                  <a:cubicBezTo>
                    <a:pt x="702" y="1961"/>
                    <a:pt x="728" y="2032"/>
                    <a:pt x="753" y="2104"/>
                  </a:cubicBezTo>
                  <a:cubicBezTo>
                    <a:pt x="787" y="2202"/>
                    <a:pt x="818" y="2300"/>
                    <a:pt x="849" y="2398"/>
                  </a:cubicBezTo>
                  <a:cubicBezTo>
                    <a:pt x="871" y="2468"/>
                    <a:pt x="894" y="2539"/>
                    <a:pt x="916" y="2610"/>
                  </a:cubicBezTo>
                  <a:cubicBezTo>
                    <a:pt x="946" y="2714"/>
                    <a:pt x="975" y="2819"/>
                    <a:pt x="1004" y="2924"/>
                  </a:cubicBezTo>
                  <a:cubicBezTo>
                    <a:pt x="1022" y="2991"/>
                    <a:pt x="1042" y="3057"/>
                    <a:pt x="1059" y="3124"/>
                  </a:cubicBezTo>
                  <a:cubicBezTo>
                    <a:pt x="1090" y="3244"/>
                    <a:pt x="1119" y="3365"/>
                    <a:pt x="1147" y="3486"/>
                  </a:cubicBezTo>
                  <a:cubicBezTo>
                    <a:pt x="1161" y="3539"/>
                    <a:pt x="1173" y="3593"/>
                    <a:pt x="1185" y="3647"/>
                  </a:cubicBezTo>
                  <a:cubicBezTo>
                    <a:pt x="1224" y="3822"/>
                    <a:pt x="1260" y="3998"/>
                    <a:pt x="1292" y="4177"/>
                  </a:cubicBezTo>
                  <a:lnTo>
                    <a:pt x="1300" y="4227"/>
                  </a:lnTo>
                  <a:cubicBezTo>
                    <a:pt x="1328" y="4387"/>
                    <a:pt x="1356" y="4550"/>
                    <a:pt x="1379" y="4711"/>
                  </a:cubicBezTo>
                  <a:cubicBezTo>
                    <a:pt x="1388" y="4772"/>
                    <a:pt x="1394" y="4831"/>
                    <a:pt x="1403" y="4892"/>
                  </a:cubicBezTo>
                  <a:cubicBezTo>
                    <a:pt x="1418" y="5011"/>
                    <a:pt x="1434" y="5129"/>
                    <a:pt x="1447" y="5248"/>
                  </a:cubicBezTo>
                  <a:cubicBezTo>
                    <a:pt x="1455" y="5318"/>
                    <a:pt x="1460" y="5390"/>
                    <a:pt x="1468" y="5462"/>
                  </a:cubicBezTo>
                  <a:cubicBezTo>
                    <a:pt x="1478" y="5571"/>
                    <a:pt x="1488" y="5678"/>
                    <a:pt x="1497" y="5787"/>
                  </a:cubicBezTo>
                  <a:cubicBezTo>
                    <a:pt x="1502" y="5863"/>
                    <a:pt x="1506" y="5939"/>
                    <a:pt x="1509" y="6015"/>
                  </a:cubicBezTo>
                  <a:cubicBezTo>
                    <a:pt x="1516" y="6119"/>
                    <a:pt x="1522" y="6223"/>
                    <a:pt x="1525" y="6327"/>
                  </a:cubicBezTo>
                  <a:cubicBezTo>
                    <a:pt x="1528" y="6406"/>
                    <a:pt x="1529" y="6485"/>
                    <a:pt x="1530" y="6563"/>
                  </a:cubicBezTo>
                  <a:cubicBezTo>
                    <a:pt x="1533" y="6663"/>
                    <a:pt x="1534" y="6765"/>
                    <a:pt x="1534" y="6867"/>
                  </a:cubicBezTo>
                  <a:cubicBezTo>
                    <a:pt x="1534" y="6946"/>
                    <a:pt x="1533" y="7025"/>
                    <a:pt x="1532" y="7106"/>
                  </a:cubicBezTo>
                  <a:cubicBezTo>
                    <a:pt x="1530" y="7206"/>
                    <a:pt x="1529" y="7306"/>
                    <a:pt x="1525" y="7406"/>
                  </a:cubicBezTo>
                  <a:cubicBezTo>
                    <a:pt x="1523" y="7485"/>
                    <a:pt x="1517" y="7566"/>
                    <a:pt x="1513" y="7648"/>
                  </a:cubicBezTo>
                  <a:cubicBezTo>
                    <a:pt x="1508" y="7746"/>
                    <a:pt x="1502" y="7842"/>
                    <a:pt x="1494" y="7939"/>
                  </a:cubicBezTo>
                  <a:cubicBezTo>
                    <a:pt x="1487" y="8021"/>
                    <a:pt x="1481" y="8101"/>
                    <a:pt x="1473" y="8181"/>
                  </a:cubicBezTo>
                  <a:cubicBezTo>
                    <a:pt x="1470" y="8224"/>
                    <a:pt x="1467" y="8268"/>
                    <a:pt x="1462" y="8311"/>
                  </a:cubicBezTo>
                  <a:lnTo>
                    <a:pt x="3234" y="7907"/>
                  </a:lnTo>
                  <a:cubicBezTo>
                    <a:pt x="3396" y="7170"/>
                    <a:pt x="4093" y="3239"/>
                    <a:pt x="14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4" name="Google Shape;634;p11"/>
            <p:cNvSpPr/>
            <p:nvPr/>
          </p:nvSpPr>
          <p:spPr>
            <a:xfrm>
              <a:off x="2733845" y="1395938"/>
              <a:ext cx="114851" cy="320261"/>
            </a:xfrm>
            <a:custGeom>
              <a:avLst/>
              <a:gdLst/>
              <a:ahLst/>
              <a:cxnLst/>
              <a:rect l="l" t="t" r="r" b="b"/>
              <a:pathLst>
                <a:path w="2988" h="8332" extrusionOk="0">
                  <a:moveTo>
                    <a:pt x="1447" y="1"/>
                  </a:moveTo>
                  <a:lnTo>
                    <a:pt x="1" y="331"/>
                  </a:lnTo>
                  <a:cubicBezTo>
                    <a:pt x="9" y="347"/>
                    <a:pt x="15" y="367"/>
                    <a:pt x="22" y="384"/>
                  </a:cubicBezTo>
                  <a:cubicBezTo>
                    <a:pt x="125" y="620"/>
                    <a:pt x="220" y="860"/>
                    <a:pt x="311" y="1106"/>
                  </a:cubicBezTo>
                  <a:cubicBezTo>
                    <a:pt x="325" y="1145"/>
                    <a:pt x="339" y="1185"/>
                    <a:pt x="353" y="1223"/>
                  </a:cubicBezTo>
                  <a:cubicBezTo>
                    <a:pt x="442" y="1474"/>
                    <a:pt x="526" y="1729"/>
                    <a:pt x="604" y="1991"/>
                  </a:cubicBezTo>
                  <a:cubicBezTo>
                    <a:pt x="614" y="2028"/>
                    <a:pt x="624" y="2065"/>
                    <a:pt x="636" y="2101"/>
                  </a:cubicBezTo>
                  <a:cubicBezTo>
                    <a:pt x="713" y="2370"/>
                    <a:pt x="785" y="2645"/>
                    <a:pt x="849" y="2927"/>
                  </a:cubicBezTo>
                  <a:cubicBezTo>
                    <a:pt x="855" y="2956"/>
                    <a:pt x="862" y="2987"/>
                    <a:pt x="868" y="3017"/>
                  </a:cubicBezTo>
                  <a:cubicBezTo>
                    <a:pt x="935" y="3311"/>
                    <a:pt x="995" y="3610"/>
                    <a:pt x="1047" y="3916"/>
                  </a:cubicBezTo>
                  <a:cubicBezTo>
                    <a:pt x="1050" y="3930"/>
                    <a:pt x="1052" y="3944"/>
                    <a:pt x="1055" y="3958"/>
                  </a:cubicBezTo>
                  <a:cubicBezTo>
                    <a:pt x="1108" y="4274"/>
                    <a:pt x="1155" y="4595"/>
                    <a:pt x="1195" y="4926"/>
                  </a:cubicBezTo>
                  <a:cubicBezTo>
                    <a:pt x="1195" y="4934"/>
                    <a:pt x="1196" y="4944"/>
                    <a:pt x="1198" y="4954"/>
                  </a:cubicBezTo>
                  <a:cubicBezTo>
                    <a:pt x="1237" y="5280"/>
                    <a:pt x="1269" y="5616"/>
                    <a:pt x="1295" y="5958"/>
                  </a:cubicBezTo>
                  <a:cubicBezTo>
                    <a:pt x="1298" y="5989"/>
                    <a:pt x="1300" y="6020"/>
                    <a:pt x="1303" y="6052"/>
                  </a:cubicBezTo>
                  <a:cubicBezTo>
                    <a:pt x="1328" y="6383"/>
                    <a:pt x="1344" y="6721"/>
                    <a:pt x="1357" y="7067"/>
                  </a:cubicBezTo>
                  <a:cubicBezTo>
                    <a:pt x="1359" y="7112"/>
                    <a:pt x="1361" y="7158"/>
                    <a:pt x="1362" y="7202"/>
                  </a:cubicBezTo>
                  <a:cubicBezTo>
                    <a:pt x="1372" y="7542"/>
                    <a:pt x="1377" y="7890"/>
                    <a:pt x="1376" y="8245"/>
                  </a:cubicBezTo>
                  <a:cubicBezTo>
                    <a:pt x="1376" y="8275"/>
                    <a:pt x="1377" y="8302"/>
                    <a:pt x="1377" y="8332"/>
                  </a:cubicBezTo>
                  <a:lnTo>
                    <a:pt x="2896" y="7986"/>
                  </a:lnTo>
                  <a:cubicBezTo>
                    <a:pt x="2905" y="7914"/>
                    <a:pt x="2912" y="7841"/>
                    <a:pt x="2919" y="7769"/>
                  </a:cubicBezTo>
                  <a:cubicBezTo>
                    <a:pt x="2927" y="7693"/>
                    <a:pt x="2934" y="7619"/>
                    <a:pt x="2941" y="7542"/>
                  </a:cubicBezTo>
                  <a:cubicBezTo>
                    <a:pt x="2949" y="7442"/>
                    <a:pt x="2955" y="7342"/>
                    <a:pt x="2962" y="7241"/>
                  </a:cubicBezTo>
                  <a:cubicBezTo>
                    <a:pt x="2965" y="7166"/>
                    <a:pt x="2972" y="7092"/>
                    <a:pt x="2974" y="7018"/>
                  </a:cubicBezTo>
                  <a:cubicBezTo>
                    <a:pt x="2979" y="6915"/>
                    <a:pt x="2981" y="6811"/>
                    <a:pt x="2984" y="6708"/>
                  </a:cubicBezTo>
                  <a:cubicBezTo>
                    <a:pt x="2985" y="6635"/>
                    <a:pt x="2988" y="6563"/>
                    <a:pt x="2988" y="6490"/>
                  </a:cubicBezTo>
                  <a:cubicBezTo>
                    <a:pt x="2988" y="6383"/>
                    <a:pt x="2986" y="6275"/>
                    <a:pt x="2984" y="6168"/>
                  </a:cubicBezTo>
                  <a:cubicBezTo>
                    <a:pt x="2983" y="6098"/>
                    <a:pt x="2983" y="6028"/>
                    <a:pt x="2980" y="5959"/>
                  </a:cubicBezTo>
                  <a:cubicBezTo>
                    <a:pt x="2976" y="5846"/>
                    <a:pt x="2969" y="5732"/>
                    <a:pt x="2963" y="5620"/>
                  </a:cubicBezTo>
                  <a:cubicBezTo>
                    <a:pt x="2959" y="5555"/>
                    <a:pt x="2957" y="5492"/>
                    <a:pt x="2953" y="5427"/>
                  </a:cubicBezTo>
                  <a:cubicBezTo>
                    <a:pt x="2943" y="5302"/>
                    <a:pt x="2932" y="5178"/>
                    <a:pt x="2921" y="5053"/>
                  </a:cubicBezTo>
                  <a:cubicBezTo>
                    <a:pt x="2916" y="5001"/>
                    <a:pt x="2911" y="4949"/>
                    <a:pt x="2906" y="4895"/>
                  </a:cubicBezTo>
                  <a:cubicBezTo>
                    <a:pt x="2889" y="4737"/>
                    <a:pt x="2869" y="4577"/>
                    <a:pt x="2846" y="4419"/>
                  </a:cubicBezTo>
                  <a:cubicBezTo>
                    <a:pt x="2844" y="4402"/>
                    <a:pt x="2842" y="4385"/>
                    <a:pt x="2840" y="4367"/>
                  </a:cubicBezTo>
                  <a:cubicBezTo>
                    <a:pt x="2814" y="4189"/>
                    <a:pt x="2785" y="4011"/>
                    <a:pt x="2753" y="3835"/>
                  </a:cubicBezTo>
                  <a:lnTo>
                    <a:pt x="2746" y="3797"/>
                  </a:lnTo>
                  <a:cubicBezTo>
                    <a:pt x="2716" y="3636"/>
                    <a:pt x="2684" y="3475"/>
                    <a:pt x="2649" y="3316"/>
                  </a:cubicBezTo>
                  <a:cubicBezTo>
                    <a:pt x="2637" y="3264"/>
                    <a:pt x="2624" y="3213"/>
                    <a:pt x="2612" y="3162"/>
                  </a:cubicBezTo>
                  <a:cubicBezTo>
                    <a:pt x="2583" y="3042"/>
                    <a:pt x="2557" y="2922"/>
                    <a:pt x="2526" y="2801"/>
                  </a:cubicBezTo>
                  <a:cubicBezTo>
                    <a:pt x="2509" y="2739"/>
                    <a:pt x="2490" y="2677"/>
                    <a:pt x="2474" y="2615"/>
                  </a:cubicBezTo>
                  <a:cubicBezTo>
                    <a:pt x="2444" y="2508"/>
                    <a:pt x="2416" y="2401"/>
                    <a:pt x="2384" y="2296"/>
                  </a:cubicBezTo>
                  <a:cubicBezTo>
                    <a:pt x="2363" y="2229"/>
                    <a:pt x="2340" y="2161"/>
                    <a:pt x="2319" y="2094"/>
                  </a:cubicBezTo>
                  <a:cubicBezTo>
                    <a:pt x="2288" y="1996"/>
                    <a:pt x="2257" y="1896"/>
                    <a:pt x="2224" y="1799"/>
                  </a:cubicBezTo>
                  <a:cubicBezTo>
                    <a:pt x="2199" y="1729"/>
                    <a:pt x="2173" y="1660"/>
                    <a:pt x="2148" y="1589"/>
                  </a:cubicBezTo>
                  <a:cubicBezTo>
                    <a:pt x="2115" y="1496"/>
                    <a:pt x="2081" y="1403"/>
                    <a:pt x="2046" y="1313"/>
                  </a:cubicBezTo>
                  <a:cubicBezTo>
                    <a:pt x="2019" y="1242"/>
                    <a:pt x="1990" y="1171"/>
                    <a:pt x="1960" y="1101"/>
                  </a:cubicBezTo>
                  <a:cubicBezTo>
                    <a:pt x="1924" y="1013"/>
                    <a:pt x="1888" y="925"/>
                    <a:pt x="1851" y="838"/>
                  </a:cubicBezTo>
                  <a:cubicBezTo>
                    <a:pt x="1820" y="767"/>
                    <a:pt x="1786" y="696"/>
                    <a:pt x="1754" y="625"/>
                  </a:cubicBezTo>
                  <a:cubicBezTo>
                    <a:pt x="1717" y="543"/>
                    <a:pt x="1677" y="458"/>
                    <a:pt x="1639" y="377"/>
                  </a:cubicBezTo>
                  <a:cubicBezTo>
                    <a:pt x="1604" y="306"/>
                    <a:pt x="1568" y="234"/>
                    <a:pt x="1531" y="165"/>
                  </a:cubicBezTo>
                  <a:cubicBezTo>
                    <a:pt x="1504" y="109"/>
                    <a:pt x="1475" y="54"/>
                    <a:pt x="144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5" name="Google Shape;635;p11"/>
            <p:cNvSpPr/>
            <p:nvPr/>
          </p:nvSpPr>
          <p:spPr>
            <a:xfrm>
              <a:off x="2253184" y="1507906"/>
              <a:ext cx="123077" cy="316072"/>
            </a:xfrm>
            <a:custGeom>
              <a:avLst/>
              <a:gdLst/>
              <a:ahLst/>
              <a:cxnLst/>
              <a:rect l="l" t="t" r="r" b="b"/>
              <a:pathLst>
                <a:path w="3202" h="8223" extrusionOk="0">
                  <a:moveTo>
                    <a:pt x="1449" y="0"/>
                  </a:moveTo>
                  <a:lnTo>
                    <a:pt x="1" y="330"/>
                  </a:lnTo>
                  <a:cubicBezTo>
                    <a:pt x="936" y="2451"/>
                    <a:pt x="1380" y="5038"/>
                    <a:pt x="1355" y="8223"/>
                  </a:cubicBezTo>
                  <a:lnTo>
                    <a:pt x="2875" y="7876"/>
                  </a:lnTo>
                  <a:cubicBezTo>
                    <a:pt x="3201" y="5201"/>
                    <a:pt x="2673" y="2280"/>
                    <a:pt x="144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6" name="Google Shape;636;p11"/>
            <p:cNvSpPr/>
            <p:nvPr/>
          </p:nvSpPr>
          <p:spPr>
            <a:xfrm>
              <a:off x="1586217" y="1336552"/>
              <a:ext cx="1225503" cy="238543"/>
            </a:xfrm>
            <a:custGeom>
              <a:avLst/>
              <a:gdLst/>
              <a:ahLst/>
              <a:cxnLst/>
              <a:rect l="l" t="t" r="r" b="b"/>
              <a:pathLst>
                <a:path w="31883" h="6206" extrusionOk="0">
                  <a:moveTo>
                    <a:pt x="20751" y="0"/>
                  </a:moveTo>
                  <a:lnTo>
                    <a:pt x="1" y="4725"/>
                  </a:lnTo>
                  <a:lnTo>
                    <a:pt x="8914" y="6206"/>
                  </a:lnTo>
                  <a:lnTo>
                    <a:pt x="29510" y="1516"/>
                  </a:lnTo>
                  <a:lnTo>
                    <a:pt x="31368" y="1093"/>
                  </a:lnTo>
                  <a:lnTo>
                    <a:pt x="31883" y="975"/>
                  </a:lnTo>
                  <a:lnTo>
                    <a:pt x="2075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7" name="Google Shape;637;p11"/>
            <p:cNvSpPr/>
            <p:nvPr/>
          </p:nvSpPr>
          <p:spPr>
            <a:xfrm>
              <a:off x="1530713" y="1320178"/>
              <a:ext cx="1461855" cy="590938"/>
            </a:xfrm>
            <a:custGeom>
              <a:avLst/>
              <a:gdLst/>
              <a:ahLst/>
              <a:cxnLst/>
              <a:rect l="l" t="t" r="r" b="b"/>
              <a:pathLst>
                <a:path w="38032" h="15374" extrusionOk="0">
                  <a:moveTo>
                    <a:pt x="22195" y="426"/>
                  </a:moveTo>
                  <a:lnTo>
                    <a:pt x="33327" y="1401"/>
                  </a:lnTo>
                  <a:lnTo>
                    <a:pt x="32811" y="1519"/>
                  </a:lnTo>
                  <a:lnTo>
                    <a:pt x="30954" y="1942"/>
                  </a:lnTo>
                  <a:lnTo>
                    <a:pt x="10358" y="6632"/>
                  </a:lnTo>
                  <a:lnTo>
                    <a:pt x="1445" y="5151"/>
                  </a:lnTo>
                  <a:lnTo>
                    <a:pt x="22195" y="426"/>
                  </a:lnTo>
                  <a:close/>
                  <a:moveTo>
                    <a:pt x="34612" y="1544"/>
                  </a:moveTo>
                  <a:cubicBezTo>
                    <a:pt x="37268" y="4782"/>
                    <a:pt x="36571" y="8713"/>
                    <a:pt x="36409" y="9450"/>
                  </a:cubicBezTo>
                  <a:lnTo>
                    <a:pt x="34636" y="9854"/>
                  </a:lnTo>
                  <a:cubicBezTo>
                    <a:pt x="34642" y="9810"/>
                    <a:pt x="34643" y="9767"/>
                    <a:pt x="34648" y="9724"/>
                  </a:cubicBezTo>
                  <a:cubicBezTo>
                    <a:pt x="34656" y="9644"/>
                    <a:pt x="34662" y="9563"/>
                    <a:pt x="34669" y="9482"/>
                  </a:cubicBezTo>
                  <a:cubicBezTo>
                    <a:pt x="34677" y="9385"/>
                    <a:pt x="34683" y="9287"/>
                    <a:pt x="34688" y="9190"/>
                  </a:cubicBezTo>
                  <a:cubicBezTo>
                    <a:pt x="34693" y="9110"/>
                    <a:pt x="34698" y="9030"/>
                    <a:pt x="34700" y="8949"/>
                  </a:cubicBezTo>
                  <a:cubicBezTo>
                    <a:pt x="34704" y="8849"/>
                    <a:pt x="34706" y="8749"/>
                    <a:pt x="34708" y="8650"/>
                  </a:cubicBezTo>
                  <a:cubicBezTo>
                    <a:pt x="34709" y="8569"/>
                    <a:pt x="34710" y="8490"/>
                    <a:pt x="34710" y="8411"/>
                  </a:cubicBezTo>
                  <a:cubicBezTo>
                    <a:pt x="34710" y="8309"/>
                    <a:pt x="34709" y="8207"/>
                    <a:pt x="34706" y="8107"/>
                  </a:cubicBezTo>
                  <a:cubicBezTo>
                    <a:pt x="34705" y="8028"/>
                    <a:pt x="34704" y="7948"/>
                    <a:pt x="34701" y="7871"/>
                  </a:cubicBezTo>
                  <a:cubicBezTo>
                    <a:pt x="34698" y="7767"/>
                    <a:pt x="34692" y="7663"/>
                    <a:pt x="34685" y="7559"/>
                  </a:cubicBezTo>
                  <a:cubicBezTo>
                    <a:pt x="34682" y="7483"/>
                    <a:pt x="34678" y="7407"/>
                    <a:pt x="34673" y="7331"/>
                  </a:cubicBezTo>
                  <a:cubicBezTo>
                    <a:pt x="34664" y="7222"/>
                    <a:pt x="34654" y="7114"/>
                    <a:pt x="34644" y="7006"/>
                  </a:cubicBezTo>
                  <a:cubicBezTo>
                    <a:pt x="34638" y="6935"/>
                    <a:pt x="34631" y="6862"/>
                    <a:pt x="34623" y="6792"/>
                  </a:cubicBezTo>
                  <a:cubicBezTo>
                    <a:pt x="34611" y="6673"/>
                    <a:pt x="34595" y="6554"/>
                    <a:pt x="34579" y="6436"/>
                  </a:cubicBezTo>
                  <a:cubicBezTo>
                    <a:pt x="34570" y="6375"/>
                    <a:pt x="34564" y="6316"/>
                    <a:pt x="34555" y="6255"/>
                  </a:cubicBezTo>
                  <a:cubicBezTo>
                    <a:pt x="34532" y="6094"/>
                    <a:pt x="34504" y="5931"/>
                    <a:pt x="34476" y="5771"/>
                  </a:cubicBezTo>
                  <a:lnTo>
                    <a:pt x="34468" y="5721"/>
                  </a:lnTo>
                  <a:cubicBezTo>
                    <a:pt x="34436" y="5543"/>
                    <a:pt x="34400" y="5367"/>
                    <a:pt x="34360" y="5191"/>
                  </a:cubicBezTo>
                  <a:cubicBezTo>
                    <a:pt x="34349" y="5137"/>
                    <a:pt x="34334" y="5083"/>
                    <a:pt x="34323" y="5030"/>
                  </a:cubicBezTo>
                  <a:cubicBezTo>
                    <a:pt x="34295" y="4909"/>
                    <a:pt x="34266" y="4789"/>
                    <a:pt x="34235" y="4668"/>
                  </a:cubicBezTo>
                  <a:cubicBezTo>
                    <a:pt x="34219" y="4601"/>
                    <a:pt x="34198" y="4534"/>
                    <a:pt x="34179" y="4469"/>
                  </a:cubicBezTo>
                  <a:cubicBezTo>
                    <a:pt x="34151" y="4363"/>
                    <a:pt x="34122" y="4259"/>
                    <a:pt x="34091" y="4154"/>
                  </a:cubicBezTo>
                  <a:cubicBezTo>
                    <a:pt x="34070" y="4083"/>
                    <a:pt x="34048" y="4011"/>
                    <a:pt x="34024" y="3942"/>
                  </a:cubicBezTo>
                  <a:cubicBezTo>
                    <a:pt x="33993" y="3844"/>
                    <a:pt x="33962" y="3746"/>
                    <a:pt x="33929" y="3648"/>
                  </a:cubicBezTo>
                  <a:cubicBezTo>
                    <a:pt x="33904" y="3576"/>
                    <a:pt x="33878" y="3505"/>
                    <a:pt x="33852" y="3433"/>
                  </a:cubicBezTo>
                  <a:cubicBezTo>
                    <a:pt x="33819" y="3339"/>
                    <a:pt x="33784" y="3245"/>
                    <a:pt x="33749" y="3153"/>
                  </a:cubicBezTo>
                  <a:cubicBezTo>
                    <a:pt x="33722" y="3080"/>
                    <a:pt x="33692" y="3009"/>
                    <a:pt x="33664" y="2939"/>
                  </a:cubicBezTo>
                  <a:cubicBezTo>
                    <a:pt x="33628" y="2848"/>
                    <a:pt x="33590" y="2758"/>
                    <a:pt x="33551" y="2668"/>
                  </a:cubicBezTo>
                  <a:cubicBezTo>
                    <a:pt x="33520" y="2597"/>
                    <a:pt x="33489" y="2527"/>
                    <a:pt x="33458" y="2458"/>
                  </a:cubicBezTo>
                  <a:cubicBezTo>
                    <a:pt x="33418" y="2370"/>
                    <a:pt x="33379" y="2282"/>
                    <a:pt x="33337" y="2196"/>
                  </a:cubicBezTo>
                  <a:cubicBezTo>
                    <a:pt x="33303" y="2128"/>
                    <a:pt x="33271" y="2060"/>
                    <a:pt x="33236" y="1992"/>
                  </a:cubicBezTo>
                  <a:cubicBezTo>
                    <a:pt x="33215" y="1952"/>
                    <a:pt x="33198" y="1911"/>
                    <a:pt x="33176" y="1870"/>
                  </a:cubicBezTo>
                  <a:lnTo>
                    <a:pt x="34546" y="1559"/>
                  </a:lnTo>
                  <a:lnTo>
                    <a:pt x="34612" y="1544"/>
                  </a:lnTo>
                  <a:close/>
                  <a:moveTo>
                    <a:pt x="32746" y="1964"/>
                  </a:moveTo>
                  <a:cubicBezTo>
                    <a:pt x="32775" y="2019"/>
                    <a:pt x="32805" y="2075"/>
                    <a:pt x="32831" y="2129"/>
                  </a:cubicBezTo>
                  <a:cubicBezTo>
                    <a:pt x="32868" y="2199"/>
                    <a:pt x="32904" y="2270"/>
                    <a:pt x="32939" y="2341"/>
                  </a:cubicBezTo>
                  <a:cubicBezTo>
                    <a:pt x="32978" y="2423"/>
                    <a:pt x="33017" y="2506"/>
                    <a:pt x="33054" y="2589"/>
                  </a:cubicBezTo>
                  <a:cubicBezTo>
                    <a:pt x="33086" y="2661"/>
                    <a:pt x="33120" y="2730"/>
                    <a:pt x="33151" y="2802"/>
                  </a:cubicBezTo>
                  <a:cubicBezTo>
                    <a:pt x="33188" y="2889"/>
                    <a:pt x="33225" y="2977"/>
                    <a:pt x="33260" y="3065"/>
                  </a:cubicBezTo>
                  <a:cubicBezTo>
                    <a:pt x="33288" y="3136"/>
                    <a:pt x="33318" y="3206"/>
                    <a:pt x="33346" y="3277"/>
                  </a:cubicBezTo>
                  <a:cubicBezTo>
                    <a:pt x="33381" y="3369"/>
                    <a:pt x="33415" y="3462"/>
                    <a:pt x="33448" y="3554"/>
                  </a:cubicBezTo>
                  <a:cubicBezTo>
                    <a:pt x="33473" y="3624"/>
                    <a:pt x="33500" y="3692"/>
                    <a:pt x="33523" y="3763"/>
                  </a:cubicBezTo>
                  <a:cubicBezTo>
                    <a:pt x="33557" y="3860"/>
                    <a:pt x="33588" y="3960"/>
                    <a:pt x="33619" y="4058"/>
                  </a:cubicBezTo>
                  <a:cubicBezTo>
                    <a:pt x="33640" y="4125"/>
                    <a:pt x="33662" y="4192"/>
                    <a:pt x="33683" y="4260"/>
                  </a:cubicBezTo>
                  <a:cubicBezTo>
                    <a:pt x="33716" y="4366"/>
                    <a:pt x="33744" y="4473"/>
                    <a:pt x="33774" y="4579"/>
                  </a:cubicBezTo>
                  <a:cubicBezTo>
                    <a:pt x="33790" y="4641"/>
                    <a:pt x="33809" y="4703"/>
                    <a:pt x="33826" y="4766"/>
                  </a:cubicBezTo>
                  <a:cubicBezTo>
                    <a:pt x="33857" y="4884"/>
                    <a:pt x="33886" y="5006"/>
                    <a:pt x="33912" y="5127"/>
                  </a:cubicBezTo>
                  <a:cubicBezTo>
                    <a:pt x="33924" y="5178"/>
                    <a:pt x="33938" y="5228"/>
                    <a:pt x="33949" y="5280"/>
                  </a:cubicBezTo>
                  <a:cubicBezTo>
                    <a:pt x="33983" y="5439"/>
                    <a:pt x="34016" y="5600"/>
                    <a:pt x="34045" y="5761"/>
                  </a:cubicBezTo>
                  <a:lnTo>
                    <a:pt x="34053" y="5800"/>
                  </a:lnTo>
                  <a:cubicBezTo>
                    <a:pt x="34085" y="5976"/>
                    <a:pt x="34114" y="6154"/>
                    <a:pt x="34140" y="6332"/>
                  </a:cubicBezTo>
                  <a:cubicBezTo>
                    <a:pt x="34142" y="6348"/>
                    <a:pt x="34144" y="6365"/>
                    <a:pt x="34146" y="6383"/>
                  </a:cubicBezTo>
                  <a:cubicBezTo>
                    <a:pt x="34168" y="6542"/>
                    <a:pt x="34189" y="6701"/>
                    <a:pt x="34206" y="6860"/>
                  </a:cubicBezTo>
                  <a:cubicBezTo>
                    <a:pt x="34210" y="6912"/>
                    <a:pt x="34214" y="6964"/>
                    <a:pt x="34220" y="7016"/>
                  </a:cubicBezTo>
                  <a:cubicBezTo>
                    <a:pt x="34232" y="7142"/>
                    <a:pt x="34244" y="7266"/>
                    <a:pt x="34253" y="7392"/>
                  </a:cubicBezTo>
                  <a:cubicBezTo>
                    <a:pt x="34256" y="7456"/>
                    <a:pt x="34259" y="7519"/>
                    <a:pt x="34263" y="7584"/>
                  </a:cubicBezTo>
                  <a:cubicBezTo>
                    <a:pt x="34269" y="7697"/>
                    <a:pt x="34275" y="7811"/>
                    <a:pt x="34280" y="7923"/>
                  </a:cubicBezTo>
                  <a:cubicBezTo>
                    <a:pt x="34282" y="7993"/>
                    <a:pt x="34282" y="8062"/>
                    <a:pt x="34284" y="8133"/>
                  </a:cubicBezTo>
                  <a:cubicBezTo>
                    <a:pt x="34286" y="8240"/>
                    <a:pt x="34287" y="8347"/>
                    <a:pt x="34287" y="8454"/>
                  </a:cubicBezTo>
                  <a:cubicBezTo>
                    <a:pt x="34289" y="8530"/>
                    <a:pt x="34286" y="8602"/>
                    <a:pt x="34285" y="8675"/>
                  </a:cubicBezTo>
                  <a:cubicBezTo>
                    <a:pt x="34282" y="8778"/>
                    <a:pt x="34281" y="8881"/>
                    <a:pt x="34275" y="8985"/>
                  </a:cubicBezTo>
                  <a:cubicBezTo>
                    <a:pt x="34271" y="9059"/>
                    <a:pt x="34266" y="9134"/>
                    <a:pt x="34263" y="9208"/>
                  </a:cubicBezTo>
                  <a:cubicBezTo>
                    <a:pt x="34256" y="9310"/>
                    <a:pt x="34251" y="9410"/>
                    <a:pt x="34242" y="9509"/>
                  </a:cubicBezTo>
                  <a:cubicBezTo>
                    <a:pt x="34235" y="9585"/>
                    <a:pt x="34228" y="9659"/>
                    <a:pt x="34220" y="9736"/>
                  </a:cubicBezTo>
                  <a:lnTo>
                    <a:pt x="34197" y="9953"/>
                  </a:lnTo>
                  <a:lnTo>
                    <a:pt x="32678" y="10299"/>
                  </a:lnTo>
                  <a:cubicBezTo>
                    <a:pt x="32678" y="10269"/>
                    <a:pt x="32677" y="10242"/>
                    <a:pt x="32677" y="10212"/>
                  </a:cubicBezTo>
                  <a:cubicBezTo>
                    <a:pt x="32678" y="9858"/>
                    <a:pt x="32673" y="9509"/>
                    <a:pt x="32663" y="9170"/>
                  </a:cubicBezTo>
                  <a:cubicBezTo>
                    <a:pt x="32662" y="9125"/>
                    <a:pt x="32659" y="9079"/>
                    <a:pt x="32658" y="9034"/>
                  </a:cubicBezTo>
                  <a:cubicBezTo>
                    <a:pt x="32645" y="8689"/>
                    <a:pt x="32629" y="8350"/>
                    <a:pt x="32604" y="8019"/>
                  </a:cubicBezTo>
                  <a:cubicBezTo>
                    <a:pt x="32601" y="7987"/>
                    <a:pt x="32599" y="7957"/>
                    <a:pt x="32596" y="7925"/>
                  </a:cubicBezTo>
                  <a:cubicBezTo>
                    <a:pt x="32570" y="7583"/>
                    <a:pt x="32538" y="7248"/>
                    <a:pt x="32499" y="6921"/>
                  </a:cubicBezTo>
                  <a:cubicBezTo>
                    <a:pt x="32497" y="6911"/>
                    <a:pt x="32496" y="6902"/>
                    <a:pt x="32495" y="6891"/>
                  </a:cubicBezTo>
                  <a:cubicBezTo>
                    <a:pt x="32455" y="6560"/>
                    <a:pt x="32407" y="6239"/>
                    <a:pt x="32355" y="5923"/>
                  </a:cubicBezTo>
                  <a:cubicBezTo>
                    <a:pt x="32351" y="5909"/>
                    <a:pt x="32350" y="5894"/>
                    <a:pt x="32347" y="5880"/>
                  </a:cubicBezTo>
                  <a:cubicBezTo>
                    <a:pt x="32295" y="5572"/>
                    <a:pt x="32234" y="5273"/>
                    <a:pt x="32168" y="4982"/>
                  </a:cubicBezTo>
                  <a:cubicBezTo>
                    <a:pt x="32161" y="4952"/>
                    <a:pt x="32155" y="4921"/>
                    <a:pt x="32149" y="4891"/>
                  </a:cubicBezTo>
                  <a:cubicBezTo>
                    <a:pt x="32084" y="4609"/>
                    <a:pt x="32011" y="4335"/>
                    <a:pt x="31936" y="4066"/>
                  </a:cubicBezTo>
                  <a:cubicBezTo>
                    <a:pt x="31925" y="4029"/>
                    <a:pt x="31915" y="3991"/>
                    <a:pt x="31903" y="3955"/>
                  </a:cubicBezTo>
                  <a:cubicBezTo>
                    <a:pt x="31825" y="3692"/>
                    <a:pt x="31742" y="3437"/>
                    <a:pt x="31653" y="3188"/>
                  </a:cubicBezTo>
                  <a:cubicBezTo>
                    <a:pt x="31639" y="3149"/>
                    <a:pt x="31625" y="3109"/>
                    <a:pt x="31611" y="3070"/>
                  </a:cubicBezTo>
                  <a:cubicBezTo>
                    <a:pt x="31520" y="2823"/>
                    <a:pt x="31425" y="2583"/>
                    <a:pt x="31322" y="2349"/>
                  </a:cubicBezTo>
                  <a:cubicBezTo>
                    <a:pt x="31314" y="2331"/>
                    <a:pt x="31308" y="2313"/>
                    <a:pt x="31301" y="2294"/>
                  </a:cubicBezTo>
                  <a:lnTo>
                    <a:pt x="32746" y="1964"/>
                  </a:lnTo>
                  <a:close/>
                  <a:moveTo>
                    <a:pt x="30877" y="2395"/>
                  </a:moveTo>
                  <a:cubicBezTo>
                    <a:pt x="30887" y="2415"/>
                    <a:pt x="30895" y="2434"/>
                    <a:pt x="30904" y="2455"/>
                  </a:cubicBezTo>
                  <a:cubicBezTo>
                    <a:pt x="31008" y="2691"/>
                    <a:pt x="31106" y="2931"/>
                    <a:pt x="31197" y="3178"/>
                  </a:cubicBezTo>
                  <a:cubicBezTo>
                    <a:pt x="31210" y="3212"/>
                    <a:pt x="31222" y="3246"/>
                    <a:pt x="31233" y="3280"/>
                  </a:cubicBezTo>
                  <a:cubicBezTo>
                    <a:pt x="31323" y="3533"/>
                    <a:pt x="31410" y="3791"/>
                    <a:pt x="31488" y="4056"/>
                  </a:cubicBezTo>
                  <a:cubicBezTo>
                    <a:pt x="31497" y="4086"/>
                    <a:pt x="31504" y="4117"/>
                    <a:pt x="31514" y="4148"/>
                  </a:cubicBezTo>
                  <a:cubicBezTo>
                    <a:pt x="31592" y="4420"/>
                    <a:pt x="31667" y="4698"/>
                    <a:pt x="31732" y="4986"/>
                  </a:cubicBezTo>
                  <a:cubicBezTo>
                    <a:pt x="31737" y="5009"/>
                    <a:pt x="31742" y="5033"/>
                    <a:pt x="31747" y="5058"/>
                  </a:cubicBezTo>
                  <a:cubicBezTo>
                    <a:pt x="31815" y="5354"/>
                    <a:pt x="31876" y="5656"/>
                    <a:pt x="31930" y="5969"/>
                  </a:cubicBezTo>
                  <a:cubicBezTo>
                    <a:pt x="31933" y="5981"/>
                    <a:pt x="31934" y="5994"/>
                    <a:pt x="31937" y="6006"/>
                  </a:cubicBezTo>
                  <a:cubicBezTo>
                    <a:pt x="31990" y="6325"/>
                    <a:pt x="32038" y="6652"/>
                    <a:pt x="32078" y="6987"/>
                  </a:cubicBezTo>
                  <a:cubicBezTo>
                    <a:pt x="32080" y="6992"/>
                    <a:pt x="32080" y="6999"/>
                    <a:pt x="32082" y="7004"/>
                  </a:cubicBezTo>
                  <a:cubicBezTo>
                    <a:pt x="32122" y="7337"/>
                    <a:pt x="32154" y="7680"/>
                    <a:pt x="32180" y="8029"/>
                  </a:cubicBezTo>
                  <a:cubicBezTo>
                    <a:pt x="32181" y="8051"/>
                    <a:pt x="32184" y="8074"/>
                    <a:pt x="32185" y="8096"/>
                  </a:cubicBezTo>
                  <a:cubicBezTo>
                    <a:pt x="32209" y="8436"/>
                    <a:pt x="32226" y="8783"/>
                    <a:pt x="32238" y="9139"/>
                  </a:cubicBezTo>
                  <a:cubicBezTo>
                    <a:pt x="32239" y="9175"/>
                    <a:pt x="32241" y="9209"/>
                    <a:pt x="32242" y="9246"/>
                  </a:cubicBezTo>
                  <a:cubicBezTo>
                    <a:pt x="32252" y="9592"/>
                    <a:pt x="32254" y="9949"/>
                    <a:pt x="32253" y="10311"/>
                  </a:cubicBezTo>
                  <a:lnTo>
                    <a:pt x="32253" y="10397"/>
                  </a:lnTo>
                  <a:lnTo>
                    <a:pt x="22102" y="12709"/>
                  </a:lnTo>
                  <a:cubicBezTo>
                    <a:pt x="22411" y="9992"/>
                    <a:pt x="21870" y="7045"/>
                    <a:pt x="20638" y="4725"/>
                  </a:cubicBezTo>
                  <a:lnTo>
                    <a:pt x="30877" y="2395"/>
                  </a:lnTo>
                  <a:close/>
                  <a:moveTo>
                    <a:pt x="20245" y="4884"/>
                  </a:moveTo>
                  <a:cubicBezTo>
                    <a:pt x="21470" y="7164"/>
                    <a:pt x="21998" y="10085"/>
                    <a:pt x="21671" y="12760"/>
                  </a:cubicBezTo>
                  <a:lnTo>
                    <a:pt x="20151" y="13107"/>
                  </a:lnTo>
                  <a:cubicBezTo>
                    <a:pt x="20176" y="9922"/>
                    <a:pt x="19732" y="7335"/>
                    <a:pt x="18797" y="5214"/>
                  </a:cubicBezTo>
                  <a:lnTo>
                    <a:pt x="20245" y="4884"/>
                  </a:lnTo>
                  <a:close/>
                  <a:moveTo>
                    <a:pt x="1822" y="6700"/>
                  </a:moveTo>
                  <a:lnTo>
                    <a:pt x="6522" y="7430"/>
                  </a:lnTo>
                  <a:lnTo>
                    <a:pt x="10942" y="8118"/>
                  </a:lnTo>
                  <a:cubicBezTo>
                    <a:pt x="11431" y="9140"/>
                    <a:pt x="11994" y="10952"/>
                    <a:pt x="12050" y="13928"/>
                  </a:cubicBezTo>
                  <a:lnTo>
                    <a:pt x="2686" y="12259"/>
                  </a:lnTo>
                  <a:cubicBezTo>
                    <a:pt x="3197" y="10544"/>
                    <a:pt x="2205" y="7694"/>
                    <a:pt x="1822" y="6700"/>
                  </a:cubicBezTo>
                  <a:close/>
                  <a:moveTo>
                    <a:pt x="18347" y="5244"/>
                  </a:moveTo>
                  <a:cubicBezTo>
                    <a:pt x="19314" y="7366"/>
                    <a:pt x="19767" y="9985"/>
                    <a:pt x="19727" y="13247"/>
                  </a:cubicBezTo>
                  <a:lnTo>
                    <a:pt x="12252" y="14950"/>
                  </a:lnTo>
                  <a:lnTo>
                    <a:pt x="1889" y="13175"/>
                  </a:lnTo>
                  <a:cubicBezTo>
                    <a:pt x="1743" y="12977"/>
                    <a:pt x="1721" y="12705"/>
                    <a:pt x="1726" y="12518"/>
                  </a:cubicBezTo>
                  <a:lnTo>
                    <a:pt x="1726" y="12518"/>
                  </a:lnTo>
                  <a:lnTo>
                    <a:pt x="11219" y="14210"/>
                  </a:lnTo>
                  <a:lnTo>
                    <a:pt x="12230" y="14390"/>
                  </a:lnTo>
                  <a:cubicBezTo>
                    <a:pt x="12243" y="14392"/>
                    <a:pt x="12254" y="14394"/>
                    <a:pt x="12267" y="14394"/>
                  </a:cubicBezTo>
                  <a:cubicBezTo>
                    <a:pt x="12283" y="14394"/>
                    <a:pt x="12297" y="14390"/>
                    <a:pt x="12311" y="14387"/>
                  </a:cubicBezTo>
                  <a:cubicBezTo>
                    <a:pt x="12316" y="14386"/>
                    <a:pt x="12320" y="14386"/>
                    <a:pt x="12325" y="14384"/>
                  </a:cubicBezTo>
                  <a:cubicBezTo>
                    <a:pt x="12349" y="14378"/>
                    <a:pt x="12372" y="14368"/>
                    <a:pt x="12393" y="14353"/>
                  </a:cubicBezTo>
                  <a:cubicBezTo>
                    <a:pt x="12395" y="14352"/>
                    <a:pt x="12397" y="14349"/>
                    <a:pt x="12398" y="14347"/>
                  </a:cubicBezTo>
                  <a:cubicBezTo>
                    <a:pt x="12400" y="14345"/>
                    <a:pt x="12403" y="14345"/>
                    <a:pt x="12404" y="14343"/>
                  </a:cubicBezTo>
                  <a:cubicBezTo>
                    <a:pt x="12412" y="14337"/>
                    <a:pt x="12414" y="14328"/>
                    <a:pt x="12421" y="14321"/>
                  </a:cubicBezTo>
                  <a:cubicBezTo>
                    <a:pt x="12433" y="14308"/>
                    <a:pt x="12445" y="14293"/>
                    <a:pt x="12454" y="14278"/>
                  </a:cubicBezTo>
                  <a:cubicBezTo>
                    <a:pt x="12459" y="14268"/>
                    <a:pt x="12461" y="14256"/>
                    <a:pt x="12465" y="14244"/>
                  </a:cubicBezTo>
                  <a:cubicBezTo>
                    <a:pt x="12469" y="14231"/>
                    <a:pt x="12475" y="14221"/>
                    <a:pt x="12476" y="14210"/>
                  </a:cubicBezTo>
                  <a:cubicBezTo>
                    <a:pt x="12497" y="14056"/>
                    <a:pt x="12976" y="10398"/>
                    <a:pt x="11261" y="7808"/>
                  </a:cubicBezTo>
                  <a:cubicBezTo>
                    <a:pt x="11252" y="7793"/>
                    <a:pt x="11238" y="7785"/>
                    <a:pt x="11226" y="7774"/>
                  </a:cubicBezTo>
                  <a:cubicBezTo>
                    <a:pt x="11219" y="7766"/>
                    <a:pt x="11213" y="7758"/>
                    <a:pt x="11204" y="7751"/>
                  </a:cubicBezTo>
                  <a:cubicBezTo>
                    <a:pt x="11178" y="7733"/>
                    <a:pt x="11148" y="7720"/>
                    <a:pt x="11117" y="7715"/>
                  </a:cubicBezTo>
                  <a:lnTo>
                    <a:pt x="9749" y="7502"/>
                  </a:lnTo>
                  <a:lnTo>
                    <a:pt x="1521" y="6223"/>
                  </a:lnTo>
                  <a:lnTo>
                    <a:pt x="1520" y="6223"/>
                  </a:lnTo>
                  <a:lnTo>
                    <a:pt x="714" y="6098"/>
                  </a:lnTo>
                  <a:cubicBezTo>
                    <a:pt x="564" y="5896"/>
                    <a:pt x="538" y="5618"/>
                    <a:pt x="543" y="5428"/>
                  </a:cubicBezTo>
                  <a:lnTo>
                    <a:pt x="543" y="5428"/>
                  </a:lnTo>
                  <a:lnTo>
                    <a:pt x="10331" y="7053"/>
                  </a:lnTo>
                  <a:cubicBezTo>
                    <a:pt x="10343" y="7055"/>
                    <a:pt x="10355" y="7056"/>
                    <a:pt x="10366" y="7056"/>
                  </a:cubicBezTo>
                  <a:cubicBezTo>
                    <a:pt x="10382" y="7056"/>
                    <a:pt x="10397" y="7055"/>
                    <a:pt x="10413" y="7051"/>
                  </a:cubicBezTo>
                  <a:lnTo>
                    <a:pt x="18347" y="5244"/>
                  </a:lnTo>
                  <a:close/>
                  <a:moveTo>
                    <a:pt x="22182" y="0"/>
                  </a:moveTo>
                  <a:cubicBezTo>
                    <a:pt x="22166" y="0"/>
                    <a:pt x="22150" y="2"/>
                    <a:pt x="22135" y="4"/>
                  </a:cubicBezTo>
                  <a:lnTo>
                    <a:pt x="301" y="4974"/>
                  </a:lnTo>
                  <a:lnTo>
                    <a:pt x="300" y="4974"/>
                  </a:lnTo>
                  <a:cubicBezTo>
                    <a:pt x="298" y="4974"/>
                    <a:pt x="295" y="4978"/>
                    <a:pt x="293" y="4978"/>
                  </a:cubicBezTo>
                  <a:cubicBezTo>
                    <a:pt x="269" y="4984"/>
                    <a:pt x="249" y="4993"/>
                    <a:pt x="229" y="5006"/>
                  </a:cubicBezTo>
                  <a:cubicBezTo>
                    <a:pt x="223" y="5010"/>
                    <a:pt x="219" y="5016"/>
                    <a:pt x="214" y="5020"/>
                  </a:cubicBezTo>
                  <a:cubicBezTo>
                    <a:pt x="200" y="5031"/>
                    <a:pt x="187" y="5045"/>
                    <a:pt x="176" y="5059"/>
                  </a:cubicBezTo>
                  <a:cubicBezTo>
                    <a:pt x="171" y="5067"/>
                    <a:pt x="167" y="5076"/>
                    <a:pt x="164" y="5083"/>
                  </a:cubicBezTo>
                  <a:cubicBezTo>
                    <a:pt x="156" y="5098"/>
                    <a:pt x="149" y="5113"/>
                    <a:pt x="145" y="5130"/>
                  </a:cubicBezTo>
                  <a:cubicBezTo>
                    <a:pt x="144" y="5135"/>
                    <a:pt x="141" y="5138"/>
                    <a:pt x="140" y="5143"/>
                  </a:cubicBezTo>
                  <a:cubicBezTo>
                    <a:pt x="134" y="5177"/>
                    <a:pt x="0" y="5959"/>
                    <a:pt x="446" y="6437"/>
                  </a:cubicBezTo>
                  <a:cubicBezTo>
                    <a:pt x="479" y="6472"/>
                    <a:pt x="522" y="6494"/>
                    <a:pt x="569" y="6502"/>
                  </a:cubicBezTo>
                  <a:lnTo>
                    <a:pt x="1336" y="6621"/>
                  </a:lnTo>
                  <a:cubicBezTo>
                    <a:pt x="1589" y="7250"/>
                    <a:pt x="2819" y="10472"/>
                    <a:pt x="2266" y="12181"/>
                  </a:cubicBezTo>
                  <a:lnTo>
                    <a:pt x="1574" y="12058"/>
                  </a:lnTo>
                  <a:cubicBezTo>
                    <a:pt x="1561" y="12056"/>
                    <a:pt x="1549" y="12055"/>
                    <a:pt x="1536" y="12055"/>
                  </a:cubicBezTo>
                  <a:cubicBezTo>
                    <a:pt x="1438" y="12055"/>
                    <a:pt x="1349" y="12125"/>
                    <a:pt x="1329" y="12227"/>
                  </a:cubicBezTo>
                  <a:cubicBezTo>
                    <a:pt x="1322" y="12259"/>
                    <a:pt x="1179" y="13030"/>
                    <a:pt x="1620" y="13511"/>
                  </a:cubicBezTo>
                  <a:cubicBezTo>
                    <a:pt x="1653" y="13547"/>
                    <a:pt x="1695" y="13568"/>
                    <a:pt x="1741" y="13576"/>
                  </a:cubicBezTo>
                  <a:lnTo>
                    <a:pt x="12222" y="15370"/>
                  </a:lnTo>
                  <a:cubicBezTo>
                    <a:pt x="12233" y="15373"/>
                    <a:pt x="12246" y="15373"/>
                    <a:pt x="12258" y="15373"/>
                  </a:cubicBezTo>
                  <a:cubicBezTo>
                    <a:pt x="12274" y="15373"/>
                    <a:pt x="12289" y="15372"/>
                    <a:pt x="12305" y="15368"/>
                  </a:cubicBezTo>
                  <a:lnTo>
                    <a:pt x="32512" y="10767"/>
                  </a:lnTo>
                  <a:lnTo>
                    <a:pt x="34439" y="10330"/>
                  </a:lnTo>
                  <a:lnTo>
                    <a:pt x="36632" y="9830"/>
                  </a:lnTo>
                  <a:cubicBezTo>
                    <a:pt x="36707" y="9813"/>
                    <a:pt x="36768" y="9756"/>
                    <a:pt x="36789" y="9679"/>
                  </a:cubicBezTo>
                  <a:cubicBezTo>
                    <a:pt x="36803" y="9637"/>
                    <a:pt x="38031" y="4934"/>
                    <a:pt x="34853" y="1171"/>
                  </a:cubicBezTo>
                  <a:cubicBezTo>
                    <a:pt x="34850" y="1169"/>
                    <a:pt x="34848" y="1167"/>
                    <a:pt x="34845" y="1165"/>
                  </a:cubicBezTo>
                  <a:cubicBezTo>
                    <a:pt x="34840" y="1160"/>
                    <a:pt x="34835" y="1155"/>
                    <a:pt x="34830" y="1151"/>
                  </a:cubicBezTo>
                  <a:cubicBezTo>
                    <a:pt x="34819" y="1141"/>
                    <a:pt x="34806" y="1133"/>
                    <a:pt x="34792" y="1124"/>
                  </a:cubicBezTo>
                  <a:cubicBezTo>
                    <a:pt x="34785" y="1120"/>
                    <a:pt x="34778" y="1118"/>
                    <a:pt x="34772" y="1114"/>
                  </a:cubicBezTo>
                  <a:cubicBezTo>
                    <a:pt x="34755" y="1108"/>
                    <a:pt x="34739" y="1103"/>
                    <a:pt x="34721" y="1100"/>
                  </a:cubicBezTo>
                  <a:cubicBezTo>
                    <a:pt x="34718" y="1100"/>
                    <a:pt x="34714" y="1098"/>
                    <a:pt x="34710" y="1095"/>
                  </a:cubicBezTo>
                  <a:lnTo>
                    <a:pt x="22200" y="1"/>
                  </a:lnTo>
                  <a:cubicBezTo>
                    <a:pt x="22194" y="0"/>
                    <a:pt x="22188" y="0"/>
                    <a:pt x="221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8" name="Google Shape;638;p11"/>
            <p:cNvSpPr/>
            <p:nvPr/>
          </p:nvSpPr>
          <p:spPr>
            <a:xfrm>
              <a:off x="2482541" y="1531123"/>
              <a:ext cx="134185" cy="138798"/>
            </a:xfrm>
            <a:custGeom>
              <a:avLst/>
              <a:gdLst/>
              <a:ahLst/>
              <a:cxnLst/>
              <a:rect l="l" t="t" r="r" b="b"/>
              <a:pathLst>
                <a:path w="3491" h="3611" extrusionOk="0">
                  <a:moveTo>
                    <a:pt x="1298" y="1"/>
                  </a:moveTo>
                  <a:lnTo>
                    <a:pt x="1214" y="1440"/>
                  </a:lnTo>
                  <a:cubicBezTo>
                    <a:pt x="1209" y="1533"/>
                    <a:pt x="1145" y="1610"/>
                    <a:pt x="1056" y="1633"/>
                  </a:cubicBezTo>
                  <a:lnTo>
                    <a:pt x="0" y="1910"/>
                  </a:lnTo>
                  <a:lnTo>
                    <a:pt x="1078" y="2512"/>
                  </a:lnTo>
                  <a:cubicBezTo>
                    <a:pt x="1143" y="2549"/>
                    <a:pt x="1184" y="2616"/>
                    <a:pt x="1187" y="2690"/>
                  </a:cubicBezTo>
                  <a:lnTo>
                    <a:pt x="1223" y="3611"/>
                  </a:lnTo>
                  <a:lnTo>
                    <a:pt x="1796" y="2628"/>
                  </a:lnTo>
                  <a:cubicBezTo>
                    <a:pt x="1827" y="2573"/>
                    <a:pt x="1882" y="2537"/>
                    <a:pt x="1942" y="2526"/>
                  </a:cubicBezTo>
                  <a:cubicBezTo>
                    <a:pt x="1954" y="2524"/>
                    <a:pt x="1965" y="2523"/>
                    <a:pt x="1977" y="2523"/>
                  </a:cubicBezTo>
                  <a:cubicBezTo>
                    <a:pt x="2027" y="2523"/>
                    <a:pt x="2075" y="2540"/>
                    <a:pt x="2114" y="2572"/>
                  </a:cubicBezTo>
                  <a:lnTo>
                    <a:pt x="3076" y="3375"/>
                  </a:lnTo>
                  <a:lnTo>
                    <a:pt x="2737" y="2501"/>
                  </a:lnTo>
                  <a:cubicBezTo>
                    <a:pt x="2714" y="2442"/>
                    <a:pt x="2720" y="2375"/>
                    <a:pt x="2752" y="2319"/>
                  </a:cubicBezTo>
                  <a:lnTo>
                    <a:pt x="3490" y="1030"/>
                  </a:lnTo>
                  <a:lnTo>
                    <a:pt x="2354" y="1249"/>
                  </a:lnTo>
                  <a:cubicBezTo>
                    <a:pt x="2340" y="1252"/>
                    <a:pt x="2326" y="1254"/>
                    <a:pt x="2312" y="1254"/>
                  </a:cubicBezTo>
                  <a:cubicBezTo>
                    <a:pt x="2247" y="1254"/>
                    <a:pt x="2183" y="1221"/>
                    <a:pt x="2142" y="1165"/>
                  </a:cubicBezTo>
                  <a:lnTo>
                    <a:pt x="1298"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9" name="Google Shape;639;p11"/>
            <p:cNvSpPr/>
            <p:nvPr/>
          </p:nvSpPr>
          <p:spPr>
            <a:xfrm>
              <a:off x="2452406" y="1499604"/>
              <a:ext cx="188767" cy="206717"/>
            </a:xfrm>
            <a:custGeom>
              <a:avLst/>
              <a:gdLst/>
              <a:ahLst/>
              <a:cxnLst/>
              <a:rect l="l" t="t" r="r" b="b"/>
              <a:pathLst>
                <a:path w="4911" h="5378" extrusionOk="0">
                  <a:moveTo>
                    <a:pt x="2082" y="822"/>
                  </a:moveTo>
                  <a:lnTo>
                    <a:pt x="2926" y="1986"/>
                  </a:lnTo>
                  <a:cubicBezTo>
                    <a:pt x="2968" y="2042"/>
                    <a:pt x="3032" y="2075"/>
                    <a:pt x="3098" y="2075"/>
                  </a:cubicBezTo>
                  <a:cubicBezTo>
                    <a:pt x="3112" y="2075"/>
                    <a:pt x="3125" y="2074"/>
                    <a:pt x="3138" y="2071"/>
                  </a:cubicBezTo>
                  <a:lnTo>
                    <a:pt x="4274" y="1851"/>
                  </a:lnTo>
                  <a:lnTo>
                    <a:pt x="3536" y="3139"/>
                  </a:lnTo>
                  <a:cubicBezTo>
                    <a:pt x="3504" y="3195"/>
                    <a:pt x="3498" y="3262"/>
                    <a:pt x="3521" y="3321"/>
                  </a:cubicBezTo>
                  <a:lnTo>
                    <a:pt x="3860" y="4195"/>
                  </a:lnTo>
                  <a:lnTo>
                    <a:pt x="2898" y="3392"/>
                  </a:lnTo>
                  <a:cubicBezTo>
                    <a:pt x="2859" y="3360"/>
                    <a:pt x="2811" y="3343"/>
                    <a:pt x="2761" y="3343"/>
                  </a:cubicBezTo>
                  <a:cubicBezTo>
                    <a:pt x="2749" y="3343"/>
                    <a:pt x="2738" y="3344"/>
                    <a:pt x="2726" y="3346"/>
                  </a:cubicBezTo>
                  <a:cubicBezTo>
                    <a:pt x="2666" y="3357"/>
                    <a:pt x="2611" y="3393"/>
                    <a:pt x="2580" y="3448"/>
                  </a:cubicBezTo>
                  <a:lnTo>
                    <a:pt x="2007" y="4431"/>
                  </a:lnTo>
                  <a:lnTo>
                    <a:pt x="1971" y="3510"/>
                  </a:lnTo>
                  <a:cubicBezTo>
                    <a:pt x="1968" y="3437"/>
                    <a:pt x="1927" y="3369"/>
                    <a:pt x="1862" y="3333"/>
                  </a:cubicBezTo>
                  <a:lnTo>
                    <a:pt x="784" y="2730"/>
                  </a:lnTo>
                  <a:lnTo>
                    <a:pt x="1840" y="2455"/>
                  </a:lnTo>
                  <a:cubicBezTo>
                    <a:pt x="1929" y="2431"/>
                    <a:pt x="1993" y="2354"/>
                    <a:pt x="1998" y="2262"/>
                  </a:cubicBezTo>
                  <a:lnTo>
                    <a:pt x="2082" y="822"/>
                  </a:lnTo>
                  <a:close/>
                  <a:moveTo>
                    <a:pt x="1904" y="1"/>
                  </a:moveTo>
                  <a:cubicBezTo>
                    <a:pt x="1884" y="1"/>
                    <a:pt x="1864" y="4"/>
                    <a:pt x="1844" y="10"/>
                  </a:cubicBezTo>
                  <a:cubicBezTo>
                    <a:pt x="1757" y="35"/>
                    <a:pt x="1696" y="112"/>
                    <a:pt x="1691" y="201"/>
                  </a:cubicBezTo>
                  <a:lnTo>
                    <a:pt x="1583" y="2082"/>
                  </a:lnTo>
                  <a:lnTo>
                    <a:pt x="168" y="2452"/>
                  </a:lnTo>
                  <a:cubicBezTo>
                    <a:pt x="83" y="2475"/>
                    <a:pt x="23" y="2545"/>
                    <a:pt x="10" y="2631"/>
                  </a:cubicBezTo>
                  <a:cubicBezTo>
                    <a:pt x="0" y="2718"/>
                    <a:pt x="43" y="2800"/>
                    <a:pt x="118" y="2843"/>
                  </a:cubicBezTo>
                  <a:lnTo>
                    <a:pt x="1552" y="3645"/>
                  </a:lnTo>
                  <a:lnTo>
                    <a:pt x="1612" y="5172"/>
                  </a:lnTo>
                  <a:cubicBezTo>
                    <a:pt x="1616" y="5268"/>
                    <a:pt x="1680" y="5347"/>
                    <a:pt x="1772" y="5371"/>
                  </a:cubicBezTo>
                  <a:cubicBezTo>
                    <a:pt x="1790" y="5374"/>
                    <a:pt x="1807" y="5377"/>
                    <a:pt x="1824" y="5377"/>
                  </a:cubicBezTo>
                  <a:cubicBezTo>
                    <a:pt x="1897" y="5377"/>
                    <a:pt x="1968" y="5338"/>
                    <a:pt x="2004" y="5271"/>
                  </a:cubicBezTo>
                  <a:lnTo>
                    <a:pt x="2817" y="3876"/>
                  </a:lnTo>
                  <a:lnTo>
                    <a:pt x="4215" y="5042"/>
                  </a:lnTo>
                  <a:cubicBezTo>
                    <a:pt x="4255" y="5074"/>
                    <a:pt x="4303" y="5091"/>
                    <a:pt x="4352" y="5091"/>
                  </a:cubicBezTo>
                  <a:cubicBezTo>
                    <a:pt x="4395" y="5091"/>
                    <a:pt x="4438" y="5078"/>
                    <a:pt x="4476" y="5051"/>
                  </a:cubicBezTo>
                  <a:cubicBezTo>
                    <a:pt x="4555" y="4995"/>
                    <a:pt x="4585" y="4893"/>
                    <a:pt x="4549" y="4803"/>
                  </a:cubicBezTo>
                  <a:lnTo>
                    <a:pt x="3950" y="3259"/>
                  </a:lnTo>
                  <a:lnTo>
                    <a:pt x="4869" y="1658"/>
                  </a:lnTo>
                  <a:cubicBezTo>
                    <a:pt x="4910" y="1586"/>
                    <a:pt x="4905" y="1497"/>
                    <a:pt x="4857" y="1430"/>
                  </a:cubicBezTo>
                  <a:cubicBezTo>
                    <a:pt x="4817" y="1372"/>
                    <a:pt x="4753" y="1340"/>
                    <a:pt x="4685" y="1340"/>
                  </a:cubicBezTo>
                  <a:cubicBezTo>
                    <a:pt x="4672" y="1340"/>
                    <a:pt x="4658" y="1341"/>
                    <a:pt x="4644" y="1344"/>
                  </a:cubicBezTo>
                  <a:lnTo>
                    <a:pt x="3189" y="1626"/>
                  </a:lnTo>
                  <a:lnTo>
                    <a:pt x="2076" y="88"/>
                  </a:lnTo>
                  <a:cubicBezTo>
                    <a:pt x="2035" y="33"/>
                    <a:pt x="1970" y="1"/>
                    <a:pt x="190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3193354804"/>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Blank" type="blank">
  <p:cSld name="Blank">
    <p:bg>
      <p:bgPr>
        <a:solidFill>
          <a:schemeClr val="lt2"/>
        </a:solidFill>
        <a:effectLst/>
      </p:bgPr>
    </p:bg>
    <p:spTree>
      <p:nvGrpSpPr>
        <p:cNvPr id="1" name="Shape 640"/>
        <p:cNvGrpSpPr/>
        <p:nvPr/>
      </p:nvGrpSpPr>
      <p:grpSpPr>
        <a:xfrm>
          <a:off x="0" y="0"/>
          <a:ext cx="0" cy="0"/>
          <a:chOff x="0" y="0"/>
          <a:chExt cx="0" cy="0"/>
        </a:xfrm>
      </p:grpSpPr>
    </p:spTree>
    <p:extLst>
      <p:ext uri="{BB962C8B-B14F-4D97-AF65-F5344CB8AC3E}">
        <p14:creationId xmlns:p14="http://schemas.microsoft.com/office/powerpoint/2010/main" val="3105785259"/>
      </p:ext>
    </p:extLst>
  </p:cSld>
  <p:clrMapOvr>
    <a:masterClrMapping/>
  </p:clrMapOvr>
</p:sldLayout>
</file>

<file path=ppt/slideMasters/_rels/slideMaster1.xml.rels><?xml version="1.0" encoding="UTF-8" standalone="yes"?>
<Relationships xmlns="http://schemas.openxmlformats.org/package/2006/relationships"><Relationship Id="rId3" Type="http://schemas.openxmlformats.org/officeDocument/2006/relationships/slideLayout" Target="../slideLayouts/slideLayout3.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theme" Target="../theme/theme1.xml"/><Relationship Id="rId5" Type="http://schemas.openxmlformats.org/officeDocument/2006/relationships/slideLayout" Target="../slideLayouts/slideLayout5.xml"/><Relationship Id="rId4" Type="http://schemas.openxmlformats.org/officeDocument/2006/relationships/slideLayout" Target="../slideLayouts/slideLayout4.xml"/></Relationships>
</file>

<file path=ppt/slideMasters/_rels/slideMaster2.xml.rels><?xml version="1.0" encoding="UTF-8" standalone="yes"?>
<Relationships xmlns="http://schemas.openxmlformats.org/package/2006/relationships"><Relationship Id="rId8" Type="http://schemas.openxmlformats.org/officeDocument/2006/relationships/theme" Target="../theme/theme2.xml"/><Relationship Id="rId3" Type="http://schemas.openxmlformats.org/officeDocument/2006/relationships/slideLayout" Target="../slideLayouts/slideLayout8.xml"/><Relationship Id="rId7" Type="http://schemas.openxmlformats.org/officeDocument/2006/relationships/slideLayout" Target="../slideLayouts/slideLayout12.xml"/><Relationship Id="rId2" Type="http://schemas.openxmlformats.org/officeDocument/2006/relationships/slideLayout" Target="../slideLayouts/slideLayout7.xml"/><Relationship Id="rId1" Type="http://schemas.openxmlformats.org/officeDocument/2006/relationships/slideLayout" Target="../slideLayouts/slideLayout6.xml"/><Relationship Id="rId6" Type="http://schemas.openxmlformats.org/officeDocument/2006/relationships/slideLayout" Target="../slideLayouts/slideLayout11.xml"/><Relationship Id="rId5" Type="http://schemas.openxmlformats.org/officeDocument/2006/relationships/slideLayout" Target="../slideLayouts/slideLayout10.xml"/><Relationship Id="rId4" Type="http://schemas.openxmlformats.org/officeDocument/2006/relationships/slideLayout" Target="../slideLayouts/slideLayout9.xml"/></Relationships>
</file>

<file path=ppt/slideMasters/_rels/slideMaster3.xml.rels><?xml version="1.0" encoding="UTF-8" standalone="yes"?>
<Relationships xmlns="http://schemas.openxmlformats.org/package/2006/relationships"><Relationship Id="rId3" Type="http://schemas.openxmlformats.org/officeDocument/2006/relationships/slideLayout" Target="../slideLayouts/slideLayout15.xml"/><Relationship Id="rId7" Type="http://schemas.openxmlformats.org/officeDocument/2006/relationships/image" Target="../media/image2.png"/><Relationship Id="rId2" Type="http://schemas.openxmlformats.org/officeDocument/2006/relationships/slideLayout" Target="../slideLayouts/slideLayout14.xml"/><Relationship Id="rId1" Type="http://schemas.openxmlformats.org/officeDocument/2006/relationships/slideLayout" Target="../slideLayouts/slideLayout13.xml"/><Relationship Id="rId6" Type="http://schemas.openxmlformats.org/officeDocument/2006/relationships/theme" Target="../theme/theme3.xml"/><Relationship Id="rId5" Type="http://schemas.openxmlformats.org/officeDocument/2006/relationships/slideLayout" Target="../slideLayouts/slideLayout17.xml"/><Relationship Id="rId4" Type="http://schemas.openxmlformats.org/officeDocument/2006/relationships/slideLayout" Target="../slideLayouts/slideLayout16.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25.xml"/><Relationship Id="rId13" Type="http://schemas.openxmlformats.org/officeDocument/2006/relationships/image" Target="../media/image3.png"/><Relationship Id="rId3" Type="http://schemas.openxmlformats.org/officeDocument/2006/relationships/slideLayout" Target="../slideLayouts/slideLayout20.xml"/><Relationship Id="rId7" Type="http://schemas.openxmlformats.org/officeDocument/2006/relationships/slideLayout" Target="../slideLayouts/slideLayout24.xml"/><Relationship Id="rId12" Type="http://schemas.openxmlformats.org/officeDocument/2006/relationships/theme" Target="../theme/theme4.xml"/><Relationship Id="rId2" Type="http://schemas.openxmlformats.org/officeDocument/2006/relationships/slideLayout" Target="../slideLayouts/slideLayout19.xml"/><Relationship Id="rId1" Type="http://schemas.openxmlformats.org/officeDocument/2006/relationships/slideLayout" Target="../slideLayouts/slideLayout18.xml"/><Relationship Id="rId6" Type="http://schemas.openxmlformats.org/officeDocument/2006/relationships/slideLayout" Target="../slideLayouts/slideLayout23.xml"/><Relationship Id="rId11" Type="http://schemas.openxmlformats.org/officeDocument/2006/relationships/slideLayout" Target="../slideLayouts/slideLayout28.xml"/><Relationship Id="rId5" Type="http://schemas.openxmlformats.org/officeDocument/2006/relationships/slideLayout" Target="../slideLayouts/slideLayout22.xml"/><Relationship Id="rId10" Type="http://schemas.openxmlformats.org/officeDocument/2006/relationships/slideLayout" Target="../slideLayouts/slideLayout27.xml"/><Relationship Id="rId4" Type="http://schemas.openxmlformats.org/officeDocument/2006/relationships/slideLayout" Target="../slideLayouts/slideLayout21.xml"/><Relationship Id="rId9" Type="http://schemas.openxmlformats.org/officeDocument/2006/relationships/slideLayout" Target="../slideLayouts/slideLayout26.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950800" y="593367"/>
            <a:ext cx="10290400" cy="763600"/>
          </a:xfrm>
          <a:prstGeom prst="rect">
            <a:avLst/>
          </a:prstGeom>
          <a:noFill/>
          <a:ln>
            <a:noFill/>
          </a:ln>
        </p:spPr>
        <p:txBody>
          <a:bodyPr spcFirstLastPara="1" wrap="square" lIns="91425" tIns="91425" rIns="91425" bIns="91425" anchor="ctr" anchorCtr="0">
            <a:noAutofit/>
          </a:bodyPr>
          <a:lstStyle>
            <a:lvl1pPr lvl="0" algn="ctr" rtl="0">
              <a:spcBef>
                <a:spcPts val="0"/>
              </a:spcBef>
              <a:spcAft>
                <a:spcPts val="0"/>
              </a:spcAft>
              <a:buClr>
                <a:schemeClr val="dk1"/>
              </a:buClr>
              <a:buSzPts val="3500"/>
              <a:buFont typeface="Kavoon"/>
              <a:buNone/>
              <a:defRPr sz="3500">
                <a:solidFill>
                  <a:schemeClr val="dk1"/>
                </a:solidFill>
                <a:latin typeface="Kavoon"/>
                <a:ea typeface="Kavoon"/>
                <a:cs typeface="Kavoon"/>
                <a:sym typeface="Kavoon"/>
              </a:defRPr>
            </a:lvl1pPr>
            <a:lvl2pPr lvl="1" algn="ctr"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2pPr>
            <a:lvl3pPr lvl="2" algn="ctr"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3pPr>
            <a:lvl4pPr lvl="3" algn="ctr"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4pPr>
            <a:lvl5pPr lvl="4" algn="ctr"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5pPr>
            <a:lvl6pPr lvl="5" algn="ctr"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6pPr>
            <a:lvl7pPr lvl="6" algn="ctr"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7pPr>
            <a:lvl8pPr lvl="7" algn="ctr"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8pPr>
            <a:lvl9pPr lvl="8" algn="ctr"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9pPr>
          </a:lstStyle>
          <a:p>
            <a:endParaRPr/>
          </a:p>
        </p:txBody>
      </p:sp>
      <p:sp>
        <p:nvSpPr>
          <p:cNvPr id="7" name="Google Shape;7;p1"/>
          <p:cNvSpPr txBox="1">
            <a:spLocks noGrp="1"/>
          </p:cNvSpPr>
          <p:nvPr>
            <p:ph type="body" idx="1"/>
          </p:nvPr>
        </p:nvSpPr>
        <p:spPr>
          <a:xfrm>
            <a:off x="950800" y="1536633"/>
            <a:ext cx="10290400" cy="4555200"/>
          </a:xfrm>
          <a:prstGeom prst="rect">
            <a:avLst/>
          </a:prstGeom>
          <a:noFill/>
          <a:ln>
            <a:noFill/>
          </a:ln>
        </p:spPr>
        <p:txBody>
          <a:bodyPr spcFirstLastPara="1" wrap="square" lIns="91425" tIns="91425" rIns="91425" bIns="91425" anchor="ctr" anchorCtr="0">
            <a:noAutofit/>
          </a:bodyPr>
          <a:lstStyle>
            <a:lvl1pPr marL="457200" lvl="0" indent="-317500">
              <a:lnSpc>
                <a:spcPct val="115000"/>
              </a:lnSpc>
              <a:spcBef>
                <a:spcPts val="0"/>
              </a:spcBef>
              <a:spcAft>
                <a:spcPts val="0"/>
              </a:spcAft>
              <a:buClr>
                <a:schemeClr val="dk2"/>
              </a:buClr>
              <a:buSzPts val="1400"/>
              <a:buFont typeface="Baloo Tammudu 2"/>
              <a:buChar char="●"/>
              <a:defRPr>
                <a:solidFill>
                  <a:schemeClr val="dk2"/>
                </a:solidFill>
                <a:latin typeface="Baloo Tammudu 2"/>
                <a:ea typeface="Baloo Tammudu 2"/>
                <a:cs typeface="Baloo Tammudu 2"/>
                <a:sym typeface="Baloo Tammudu 2"/>
              </a:defRPr>
            </a:lvl1pPr>
            <a:lvl2pPr marL="914400" lvl="1" indent="-317500">
              <a:lnSpc>
                <a:spcPct val="115000"/>
              </a:lnSpc>
              <a:spcBef>
                <a:spcPts val="1600"/>
              </a:spcBef>
              <a:spcAft>
                <a:spcPts val="0"/>
              </a:spcAft>
              <a:buClr>
                <a:schemeClr val="dk2"/>
              </a:buClr>
              <a:buSzPts val="1400"/>
              <a:buFont typeface="Baloo Tammudu 2"/>
              <a:buChar char="○"/>
              <a:defRPr>
                <a:solidFill>
                  <a:schemeClr val="dk2"/>
                </a:solidFill>
                <a:latin typeface="Baloo Tammudu 2"/>
                <a:ea typeface="Baloo Tammudu 2"/>
                <a:cs typeface="Baloo Tammudu 2"/>
                <a:sym typeface="Baloo Tammudu 2"/>
              </a:defRPr>
            </a:lvl2pPr>
            <a:lvl3pPr marL="1371600" lvl="2" indent="-317500">
              <a:lnSpc>
                <a:spcPct val="115000"/>
              </a:lnSpc>
              <a:spcBef>
                <a:spcPts val="1600"/>
              </a:spcBef>
              <a:spcAft>
                <a:spcPts val="0"/>
              </a:spcAft>
              <a:buClr>
                <a:schemeClr val="dk2"/>
              </a:buClr>
              <a:buSzPts val="1400"/>
              <a:buFont typeface="Baloo Tammudu 2"/>
              <a:buChar char="■"/>
              <a:defRPr>
                <a:solidFill>
                  <a:schemeClr val="dk2"/>
                </a:solidFill>
                <a:latin typeface="Baloo Tammudu 2"/>
                <a:ea typeface="Baloo Tammudu 2"/>
                <a:cs typeface="Baloo Tammudu 2"/>
                <a:sym typeface="Baloo Tammudu 2"/>
              </a:defRPr>
            </a:lvl3pPr>
            <a:lvl4pPr marL="1828800" lvl="3" indent="-317500">
              <a:lnSpc>
                <a:spcPct val="115000"/>
              </a:lnSpc>
              <a:spcBef>
                <a:spcPts val="1600"/>
              </a:spcBef>
              <a:spcAft>
                <a:spcPts val="0"/>
              </a:spcAft>
              <a:buClr>
                <a:schemeClr val="dk2"/>
              </a:buClr>
              <a:buSzPts val="1400"/>
              <a:buFont typeface="Baloo Tammudu 2"/>
              <a:buChar char="●"/>
              <a:defRPr>
                <a:solidFill>
                  <a:schemeClr val="dk2"/>
                </a:solidFill>
                <a:latin typeface="Baloo Tammudu 2"/>
                <a:ea typeface="Baloo Tammudu 2"/>
                <a:cs typeface="Baloo Tammudu 2"/>
                <a:sym typeface="Baloo Tammudu 2"/>
              </a:defRPr>
            </a:lvl4pPr>
            <a:lvl5pPr marL="2286000" lvl="4" indent="-317500">
              <a:lnSpc>
                <a:spcPct val="115000"/>
              </a:lnSpc>
              <a:spcBef>
                <a:spcPts val="1600"/>
              </a:spcBef>
              <a:spcAft>
                <a:spcPts val="0"/>
              </a:spcAft>
              <a:buClr>
                <a:schemeClr val="dk2"/>
              </a:buClr>
              <a:buSzPts val="1400"/>
              <a:buFont typeface="Baloo Tammudu 2"/>
              <a:buChar char="○"/>
              <a:defRPr>
                <a:solidFill>
                  <a:schemeClr val="dk2"/>
                </a:solidFill>
                <a:latin typeface="Baloo Tammudu 2"/>
                <a:ea typeface="Baloo Tammudu 2"/>
                <a:cs typeface="Baloo Tammudu 2"/>
                <a:sym typeface="Baloo Tammudu 2"/>
              </a:defRPr>
            </a:lvl5pPr>
            <a:lvl6pPr marL="2743200" lvl="5" indent="-317500">
              <a:lnSpc>
                <a:spcPct val="115000"/>
              </a:lnSpc>
              <a:spcBef>
                <a:spcPts val="1600"/>
              </a:spcBef>
              <a:spcAft>
                <a:spcPts val="0"/>
              </a:spcAft>
              <a:buClr>
                <a:schemeClr val="dk2"/>
              </a:buClr>
              <a:buSzPts val="1400"/>
              <a:buFont typeface="Baloo Tammudu 2"/>
              <a:buChar char="■"/>
              <a:defRPr>
                <a:solidFill>
                  <a:schemeClr val="dk2"/>
                </a:solidFill>
                <a:latin typeface="Baloo Tammudu 2"/>
                <a:ea typeface="Baloo Tammudu 2"/>
                <a:cs typeface="Baloo Tammudu 2"/>
                <a:sym typeface="Baloo Tammudu 2"/>
              </a:defRPr>
            </a:lvl6pPr>
            <a:lvl7pPr marL="3200400" lvl="6" indent="-317500">
              <a:lnSpc>
                <a:spcPct val="115000"/>
              </a:lnSpc>
              <a:spcBef>
                <a:spcPts val="1600"/>
              </a:spcBef>
              <a:spcAft>
                <a:spcPts val="0"/>
              </a:spcAft>
              <a:buClr>
                <a:schemeClr val="dk2"/>
              </a:buClr>
              <a:buSzPts val="1400"/>
              <a:buFont typeface="Baloo Tammudu 2"/>
              <a:buChar char="●"/>
              <a:defRPr>
                <a:solidFill>
                  <a:schemeClr val="dk2"/>
                </a:solidFill>
                <a:latin typeface="Baloo Tammudu 2"/>
                <a:ea typeface="Baloo Tammudu 2"/>
                <a:cs typeface="Baloo Tammudu 2"/>
                <a:sym typeface="Baloo Tammudu 2"/>
              </a:defRPr>
            </a:lvl7pPr>
            <a:lvl8pPr marL="3657600" lvl="7" indent="-317500">
              <a:lnSpc>
                <a:spcPct val="115000"/>
              </a:lnSpc>
              <a:spcBef>
                <a:spcPts val="1600"/>
              </a:spcBef>
              <a:spcAft>
                <a:spcPts val="0"/>
              </a:spcAft>
              <a:buClr>
                <a:schemeClr val="dk2"/>
              </a:buClr>
              <a:buSzPts val="1400"/>
              <a:buFont typeface="Baloo Tammudu 2"/>
              <a:buChar char="○"/>
              <a:defRPr>
                <a:solidFill>
                  <a:schemeClr val="dk2"/>
                </a:solidFill>
                <a:latin typeface="Baloo Tammudu 2"/>
                <a:ea typeface="Baloo Tammudu 2"/>
                <a:cs typeface="Baloo Tammudu 2"/>
                <a:sym typeface="Baloo Tammudu 2"/>
              </a:defRPr>
            </a:lvl8pPr>
            <a:lvl9pPr marL="4114800" lvl="8" indent="-317500">
              <a:lnSpc>
                <a:spcPct val="115000"/>
              </a:lnSpc>
              <a:spcBef>
                <a:spcPts val="1600"/>
              </a:spcBef>
              <a:spcAft>
                <a:spcPts val="1600"/>
              </a:spcAft>
              <a:buClr>
                <a:schemeClr val="dk2"/>
              </a:buClr>
              <a:buSzPts val="1400"/>
              <a:buFont typeface="Baloo Tammudu 2"/>
              <a:buChar char="■"/>
              <a:defRPr>
                <a:solidFill>
                  <a:schemeClr val="dk2"/>
                </a:solidFill>
                <a:latin typeface="Baloo Tammudu 2"/>
                <a:ea typeface="Baloo Tammudu 2"/>
                <a:cs typeface="Baloo Tammudu 2"/>
                <a:sym typeface="Baloo Tammudu 2"/>
              </a:defRPr>
            </a:lvl9pPr>
          </a:lstStyle>
          <a:p>
            <a:endParaRPr/>
          </a:p>
        </p:txBody>
      </p:sp>
    </p:spTree>
    <p:extLst>
      <p:ext uri="{BB962C8B-B14F-4D97-AF65-F5344CB8AC3E}">
        <p14:creationId xmlns:p14="http://schemas.microsoft.com/office/powerpoint/2010/main" val="1515746581"/>
      </p:ext>
    </p:extLst>
  </p:cSld>
  <p:clrMap bg1="lt1" tx1="dk1" bg2="dk2" tx2="lt2" accent1="accent1" accent2="accent2" accent3="accent3" accent4="accent4" accent5="accent5" accent6="accent6" hlink="hlink" folHlink="folHlink"/>
  <p:sldLayoutIdLst>
    <p:sldLayoutId id="2147483661" r:id="rId1"/>
    <p:sldLayoutId id="2147483662" r:id="rId2"/>
    <p:sldLayoutId id="2147483663" r:id="rId3"/>
    <p:sldLayoutId id="2147483665" r:id="rId4"/>
    <p:sldLayoutId id="2147483667" r:id="rId5"/>
  </p:sldLayoutIdLst>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otherStyle>
  </p:txStyles>
  <p:extLst>
    <p:ext uri="{27BBF7A9-308A-43DC-89C8-2F10F3537804}">
      <p15:sldGuideLst xmlns:p15="http://schemas.microsoft.com/office/powerpoint/2012/main">
        <p15:guide id="1" orient="horz" pos="342">
          <p15:clr>
            <a:srgbClr val="EA4335"/>
          </p15:clr>
        </p15:guide>
        <p15:guide id="2" pos="449">
          <p15:clr>
            <a:srgbClr val="EA4335"/>
          </p15:clr>
        </p15:guide>
        <p15:guide id="3" pos="5311">
          <p15:clr>
            <a:srgbClr val="EA4335"/>
          </p15:clr>
        </p15:guide>
        <p15:guide id="4" orient="horz" pos="2898">
          <p15:clr>
            <a:srgbClr val="EA4335"/>
          </p15:clr>
        </p15:guide>
        <p15:guide id="5" pos="2880">
          <p15:clr>
            <a:srgbClr val="EA4335"/>
          </p15:clr>
        </p15:guide>
        <p15:guide id="6" orient="horz" pos="1620">
          <p15:clr>
            <a:srgbClr val="EA4335"/>
          </p15:clr>
        </p15:guide>
      </p15:sldGuideLst>
    </p:ext>
  </p:extLst>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solidFill>
          <a:schemeClr val="dk2"/>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950967" y="719333"/>
            <a:ext cx="10290000" cy="763600"/>
          </a:xfrm>
          <a:prstGeom prst="rect">
            <a:avLst/>
          </a:prstGeom>
          <a:noFill/>
          <a:ln>
            <a:noFill/>
          </a:ln>
        </p:spPr>
        <p:txBody>
          <a:bodyPr spcFirstLastPara="1" wrap="square" lIns="91425" tIns="91425" rIns="91425" bIns="91425" anchor="t" anchorCtr="0">
            <a:noAutofit/>
          </a:bodyPr>
          <a:lstStyle>
            <a:lvl1pPr lvl="0" rtl="0">
              <a:spcBef>
                <a:spcPts val="0"/>
              </a:spcBef>
              <a:spcAft>
                <a:spcPts val="0"/>
              </a:spcAft>
              <a:buClr>
                <a:schemeClr val="dk1"/>
              </a:buClr>
              <a:buSzPts val="3000"/>
              <a:buFont typeface="Patrick Hand"/>
              <a:buNone/>
              <a:defRPr sz="3000" b="1">
                <a:solidFill>
                  <a:schemeClr val="dk1"/>
                </a:solidFill>
                <a:latin typeface="Patrick Hand"/>
                <a:ea typeface="Patrick Hand"/>
                <a:cs typeface="Patrick Hand"/>
                <a:sym typeface="Patrick Hand"/>
              </a:defRPr>
            </a:lvl1pPr>
            <a:lvl2pPr lvl="1" rtl="0">
              <a:spcBef>
                <a:spcPts val="0"/>
              </a:spcBef>
              <a:spcAft>
                <a:spcPts val="0"/>
              </a:spcAft>
              <a:buClr>
                <a:schemeClr val="dk1"/>
              </a:buClr>
              <a:buSzPts val="3300"/>
              <a:buFont typeface="Patrick Hand"/>
              <a:buNone/>
              <a:defRPr sz="3300" b="1">
                <a:solidFill>
                  <a:schemeClr val="dk1"/>
                </a:solidFill>
                <a:latin typeface="Patrick Hand"/>
                <a:ea typeface="Patrick Hand"/>
                <a:cs typeface="Patrick Hand"/>
                <a:sym typeface="Patrick Hand"/>
              </a:defRPr>
            </a:lvl2pPr>
            <a:lvl3pPr lvl="2" rtl="0">
              <a:spcBef>
                <a:spcPts val="0"/>
              </a:spcBef>
              <a:spcAft>
                <a:spcPts val="0"/>
              </a:spcAft>
              <a:buClr>
                <a:schemeClr val="dk1"/>
              </a:buClr>
              <a:buSzPts val="3300"/>
              <a:buFont typeface="Patrick Hand"/>
              <a:buNone/>
              <a:defRPr sz="3300" b="1">
                <a:solidFill>
                  <a:schemeClr val="dk1"/>
                </a:solidFill>
                <a:latin typeface="Patrick Hand"/>
                <a:ea typeface="Patrick Hand"/>
                <a:cs typeface="Patrick Hand"/>
                <a:sym typeface="Patrick Hand"/>
              </a:defRPr>
            </a:lvl3pPr>
            <a:lvl4pPr lvl="3" rtl="0">
              <a:spcBef>
                <a:spcPts val="0"/>
              </a:spcBef>
              <a:spcAft>
                <a:spcPts val="0"/>
              </a:spcAft>
              <a:buClr>
                <a:schemeClr val="dk1"/>
              </a:buClr>
              <a:buSzPts val="3300"/>
              <a:buFont typeface="Patrick Hand"/>
              <a:buNone/>
              <a:defRPr sz="3300" b="1">
                <a:solidFill>
                  <a:schemeClr val="dk1"/>
                </a:solidFill>
                <a:latin typeface="Patrick Hand"/>
                <a:ea typeface="Patrick Hand"/>
                <a:cs typeface="Patrick Hand"/>
                <a:sym typeface="Patrick Hand"/>
              </a:defRPr>
            </a:lvl4pPr>
            <a:lvl5pPr lvl="4" rtl="0">
              <a:spcBef>
                <a:spcPts val="0"/>
              </a:spcBef>
              <a:spcAft>
                <a:spcPts val="0"/>
              </a:spcAft>
              <a:buClr>
                <a:schemeClr val="dk1"/>
              </a:buClr>
              <a:buSzPts val="3300"/>
              <a:buFont typeface="Patrick Hand"/>
              <a:buNone/>
              <a:defRPr sz="3300" b="1">
                <a:solidFill>
                  <a:schemeClr val="dk1"/>
                </a:solidFill>
                <a:latin typeface="Patrick Hand"/>
                <a:ea typeface="Patrick Hand"/>
                <a:cs typeface="Patrick Hand"/>
                <a:sym typeface="Patrick Hand"/>
              </a:defRPr>
            </a:lvl5pPr>
            <a:lvl6pPr lvl="5" rtl="0">
              <a:spcBef>
                <a:spcPts val="0"/>
              </a:spcBef>
              <a:spcAft>
                <a:spcPts val="0"/>
              </a:spcAft>
              <a:buClr>
                <a:schemeClr val="dk1"/>
              </a:buClr>
              <a:buSzPts val="3300"/>
              <a:buFont typeface="Patrick Hand"/>
              <a:buNone/>
              <a:defRPr sz="3300" b="1">
                <a:solidFill>
                  <a:schemeClr val="dk1"/>
                </a:solidFill>
                <a:latin typeface="Patrick Hand"/>
                <a:ea typeface="Patrick Hand"/>
                <a:cs typeface="Patrick Hand"/>
                <a:sym typeface="Patrick Hand"/>
              </a:defRPr>
            </a:lvl6pPr>
            <a:lvl7pPr lvl="6" rtl="0">
              <a:spcBef>
                <a:spcPts val="0"/>
              </a:spcBef>
              <a:spcAft>
                <a:spcPts val="0"/>
              </a:spcAft>
              <a:buClr>
                <a:schemeClr val="dk1"/>
              </a:buClr>
              <a:buSzPts val="3300"/>
              <a:buFont typeface="Patrick Hand"/>
              <a:buNone/>
              <a:defRPr sz="3300" b="1">
                <a:solidFill>
                  <a:schemeClr val="dk1"/>
                </a:solidFill>
                <a:latin typeface="Patrick Hand"/>
                <a:ea typeface="Patrick Hand"/>
                <a:cs typeface="Patrick Hand"/>
                <a:sym typeface="Patrick Hand"/>
              </a:defRPr>
            </a:lvl7pPr>
            <a:lvl8pPr lvl="7" rtl="0">
              <a:spcBef>
                <a:spcPts val="0"/>
              </a:spcBef>
              <a:spcAft>
                <a:spcPts val="0"/>
              </a:spcAft>
              <a:buClr>
                <a:schemeClr val="dk1"/>
              </a:buClr>
              <a:buSzPts val="3300"/>
              <a:buFont typeface="Patrick Hand"/>
              <a:buNone/>
              <a:defRPr sz="3300" b="1">
                <a:solidFill>
                  <a:schemeClr val="dk1"/>
                </a:solidFill>
                <a:latin typeface="Patrick Hand"/>
                <a:ea typeface="Patrick Hand"/>
                <a:cs typeface="Patrick Hand"/>
                <a:sym typeface="Patrick Hand"/>
              </a:defRPr>
            </a:lvl8pPr>
            <a:lvl9pPr lvl="8" rtl="0">
              <a:spcBef>
                <a:spcPts val="0"/>
              </a:spcBef>
              <a:spcAft>
                <a:spcPts val="0"/>
              </a:spcAft>
              <a:buClr>
                <a:schemeClr val="dk1"/>
              </a:buClr>
              <a:buSzPts val="3300"/>
              <a:buFont typeface="Patrick Hand"/>
              <a:buNone/>
              <a:defRPr sz="3300" b="1">
                <a:solidFill>
                  <a:schemeClr val="dk1"/>
                </a:solidFill>
                <a:latin typeface="Patrick Hand"/>
                <a:ea typeface="Patrick Hand"/>
                <a:cs typeface="Patrick Hand"/>
                <a:sym typeface="Patrick Hand"/>
              </a:defRPr>
            </a:lvl9pPr>
          </a:lstStyle>
          <a:p>
            <a:endParaRPr/>
          </a:p>
        </p:txBody>
      </p:sp>
      <p:sp>
        <p:nvSpPr>
          <p:cNvPr id="7" name="Google Shape;7;p1"/>
          <p:cNvSpPr txBox="1">
            <a:spLocks noGrp="1"/>
          </p:cNvSpPr>
          <p:nvPr>
            <p:ph type="body" idx="1"/>
          </p:nvPr>
        </p:nvSpPr>
        <p:spPr>
          <a:xfrm>
            <a:off x="950967" y="1536633"/>
            <a:ext cx="10290000" cy="4555200"/>
          </a:xfrm>
          <a:prstGeom prst="rect">
            <a:avLst/>
          </a:prstGeom>
          <a:noFill/>
          <a:ln>
            <a:noFill/>
          </a:ln>
        </p:spPr>
        <p:txBody>
          <a:bodyPr spcFirstLastPara="1" wrap="square" lIns="91425" tIns="91425" rIns="91425" bIns="91425" anchor="t" anchorCtr="0">
            <a:noAutofit/>
          </a:bodyPr>
          <a:lstStyle>
            <a:lvl1pPr marL="457200" lvl="0" indent="-317500">
              <a:lnSpc>
                <a:spcPct val="150000"/>
              </a:lnSpc>
              <a:spcBef>
                <a:spcPts val="0"/>
              </a:spcBef>
              <a:spcAft>
                <a:spcPts val="0"/>
              </a:spcAft>
              <a:buClr>
                <a:schemeClr val="dk1"/>
              </a:buClr>
              <a:buSzPts val="1400"/>
              <a:buFont typeface="Quicksand"/>
              <a:buChar char="●"/>
              <a:defRPr>
                <a:solidFill>
                  <a:schemeClr val="dk1"/>
                </a:solidFill>
                <a:latin typeface="Quicksand"/>
                <a:ea typeface="Quicksand"/>
                <a:cs typeface="Quicksand"/>
                <a:sym typeface="Quicksand"/>
              </a:defRPr>
            </a:lvl1pPr>
            <a:lvl2pPr marL="914400" lvl="1" indent="-317500">
              <a:lnSpc>
                <a:spcPct val="150000"/>
              </a:lnSpc>
              <a:spcBef>
                <a:spcPts val="0"/>
              </a:spcBef>
              <a:spcAft>
                <a:spcPts val="0"/>
              </a:spcAft>
              <a:buClr>
                <a:schemeClr val="dk1"/>
              </a:buClr>
              <a:buSzPts val="1400"/>
              <a:buFont typeface="Quicksand"/>
              <a:buChar char="○"/>
              <a:defRPr>
                <a:solidFill>
                  <a:schemeClr val="dk1"/>
                </a:solidFill>
                <a:latin typeface="Quicksand"/>
                <a:ea typeface="Quicksand"/>
                <a:cs typeface="Quicksand"/>
                <a:sym typeface="Quicksand"/>
              </a:defRPr>
            </a:lvl2pPr>
            <a:lvl3pPr marL="1371600" lvl="2" indent="-317500">
              <a:lnSpc>
                <a:spcPct val="150000"/>
              </a:lnSpc>
              <a:spcBef>
                <a:spcPts val="0"/>
              </a:spcBef>
              <a:spcAft>
                <a:spcPts val="0"/>
              </a:spcAft>
              <a:buClr>
                <a:schemeClr val="dk1"/>
              </a:buClr>
              <a:buSzPts val="1400"/>
              <a:buFont typeface="Quicksand"/>
              <a:buChar char="■"/>
              <a:defRPr>
                <a:solidFill>
                  <a:schemeClr val="dk1"/>
                </a:solidFill>
                <a:latin typeface="Quicksand"/>
                <a:ea typeface="Quicksand"/>
                <a:cs typeface="Quicksand"/>
                <a:sym typeface="Quicksand"/>
              </a:defRPr>
            </a:lvl3pPr>
            <a:lvl4pPr marL="1828800" lvl="3" indent="-317500">
              <a:lnSpc>
                <a:spcPct val="150000"/>
              </a:lnSpc>
              <a:spcBef>
                <a:spcPts val="0"/>
              </a:spcBef>
              <a:spcAft>
                <a:spcPts val="0"/>
              </a:spcAft>
              <a:buClr>
                <a:schemeClr val="dk1"/>
              </a:buClr>
              <a:buSzPts val="1400"/>
              <a:buFont typeface="Quicksand"/>
              <a:buChar char="●"/>
              <a:defRPr>
                <a:solidFill>
                  <a:schemeClr val="dk1"/>
                </a:solidFill>
                <a:latin typeface="Quicksand"/>
                <a:ea typeface="Quicksand"/>
                <a:cs typeface="Quicksand"/>
                <a:sym typeface="Quicksand"/>
              </a:defRPr>
            </a:lvl4pPr>
            <a:lvl5pPr marL="2286000" lvl="4" indent="-317500">
              <a:lnSpc>
                <a:spcPct val="150000"/>
              </a:lnSpc>
              <a:spcBef>
                <a:spcPts val="0"/>
              </a:spcBef>
              <a:spcAft>
                <a:spcPts val="0"/>
              </a:spcAft>
              <a:buClr>
                <a:schemeClr val="dk1"/>
              </a:buClr>
              <a:buSzPts val="1400"/>
              <a:buFont typeface="Quicksand"/>
              <a:buChar char="○"/>
              <a:defRPr>
                <a:solidFill>
                  <a:schemeClr val="dk1"/>
                </a:solidFill>
                <a:latin typeface="Quicksand"/>
                <a:ea typeface="Quicksand"/>
                <a:cs typeface="Quicksand"/>
                <a:sym typeface="Quicksand"/>
              </a:defRPr>
            </a:lvl5pPr>
            <a:lvl6pPr marL="2743200" lvl="5" indent="-317500">
              <a:lnSpc>
                <a:spcPct val="150000"/>
              </a:lnSpc>
              <a:spcBef>
                <a:spcPts val="0"/>
              </a:spcBef>
              <a:spcAft>
                <a:spcPts val="0"/>
              </a:spcAft>
              <a:buClr>
                <a:schemeClr val="dk1"/>
              </a:buClr>
              <a:buSzPts val="1400"/>
              <a:buFont typeface="Quicksand"/>
              <a:buChar char="■"/>
              <a:defRPr>
                <a:solidFill>
                  <a:schemeClr val="dk1"/>
                </a:solidFill>
                <a:latin typeface="Quicksand"/>
                <a:ea typeface="Quicksand"/>
                <a:cs typeface="Quicksand"/>
                <a:sym typeface="Quicksand"/>
              </a:defRPr>
            </a:lvl6pPr>
            <a:lvl7pPr marL="3200400" lvl="6" indent="-317500">
              <a:lnSpc>
                <a:spcPct val="150000"/>
              </a:lnSpc>
              <a:spcBef>
                <a:spcPts val="0"/>
              </a:spcBef>
              <a:spcAft>
                <a:spcPts val="0"/>
              </a:spcAft>
              <a:buClr>
                <a:schemeClr val="dk1"/>
              </a:buClr>
              <a:buSzPts val="1400"/>
              <a:buFont typeface="Quicksand"/>
              <a:buChar char="●"/>
              <a:defRPr>
                <a:solidFill>
                  <a:schemeClr val="dk1"/>
                </a:solidFill>
                <a:latin typeface="Quicksand"/>
                <a:ea typeface="Quicksand"/>
                <a:cs typeface="Quicksand"/>
                <a:sym typeface="Quicksand"/>
              </a:defRPr>
            </a:lvl7pPr>
            <a:lvl8pPr marL="3657600" lvl="7" indent="-317500">
              <a:lnSpc>
                <a:spcPct val="150000"/>
              </a:lnSpc>
              <a:spcBef>
                <a:spcPts val="0"/>
              </a:spcBef>
              <a:spcAft>
                <a:spcPts val="0"/>
              </a:spcAft>
              <a:buClr>
                <a:schemeClr val="dk1"/>
              </a:buClr>
              <a:buSzPts val="1400"/>
              <a:buFont typeface="Quicksand"/>
              <a:buChar char="○"/>
              <a:defRPr>
                <a:solidFill>
                  <a:schemeClr val="dk1"/>
                </a:solidFill>
                <a:latin typeface="Quicksand"/>
                <a:ea typeface="Quicksand"/>
                <a:cs typeface="Quicksand"/>
                <a:sym typeface="Quicksand"/>
              </a:defRPr>
            </a:lvl8pPr>
            <a:lvl9pPr marL="4114800" lvl="8" indent="-317500">
              <a:lnSpc>
                <a:spcPct val="150000"/>
              </a:lnSpc>
              <a:spcBef>
                <a:spcPts val="0"/>
              </a:spcBef>
              <a:spcAft>
                <a:spcPts val="0"/>
              </a:spcAft>
              <a:buClr>
                <a:schemeClr val="dk1"/>
              </a:buClr>
              <a:buSzPts val="1400"/>
              <a:buFont typeface="Quicksand"/>
              <a:buChar char="■"/>
              <a:defRPr>
                <a:solidFill>
                  <a:schemeClr val="dk1"/>
                </a:solidFill>
                <a:latin typeface="Quicksand"/>
                <a:ea typeface="Quicksand"/>
                <a:cs typeface="Quicksand"/>
                <a:sym typeface="Quicksand"/>
              </a:defRPr>
            </a:lvl9pPr>
          </a:lstStyle>
          <a:p>
            <a:endParaRPr/>
          </a:p>
        </p:txBody>
      </p:sp>
    </p:spTree>
    <p:extLst>
      <p:ext uri="{BB962C8B-B14F-4D97-AF65-F5344CB8AC3E}">
        <p14:creationId xmlns:p14="http://schemas.microsoft.com/office/powerpoint/2010/main" val="4225327252"/>
      </p:ext>
    </p:extLst>
  </p:cSld>
  <p:clrMap bg1="lt1" tx1="dk1" bg2="dk2" tx2="lt2" accent1="accent1" accent2="accent2" accent3="accent3" accent4="accent4" accent5="accent5" accent6="accent6" hlink="hlink" folHlink="folHlink"/>
  <p:sldLayoutIdLst>
    <p:sldLayoutId id="2147483725" r:id="rId1"/>
    <p:sldLayoutId id="2147483726" r:id="rId2"/>
    <p:sldLayoutId id="2147483727" r:id="rId3"/>
    <p:sldLayoutId id="2147483728" r:id="rId4"/>
    <p:sldLayoutId id="2147483729" r:id="rId5"/>
    <p:sldLayoutId id="2147483730" r:id="rId6"/>
    <p:sldLayoutId id="2147483731" r:id="rId7"/>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otherStyle>
  </p:txStyles>
  <p:extLst>
    <p:ext uri="{27BBF7A9-308A-43DC-89C8-2F10F3537804}">
      <p15:sldGuideLst xmlns:p15="http://schemas.microsoft.com/office/powerpoint/2012/main">
        <p15:guide id="1" orient="horz" pos="3240">
          <p15:clr>
            <a:srgbClr val="EA4335"/>
          </p15:clr>
        </p15:guide>
      </p15:sldGuideLst>
    </p:ext>
  </p:extLst>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blipFill dpi="0" rotWithShape="1">
          <a:blip r:embed="rId7" cstate="screen">
            <a:lum/>
            <a:extLst>
              <a:ext uri="{28A0092B-C50C-407E-A947-70E740481C1C}">
                <a14:useLocalDpi xmlns:a14="http://schemas.microsoft.com/office/drawing/2010/main"/>
              </a:ext>
            </a:extLst>
          </a:blip>
          <a:srcRect/>
          <a:stretch>
            <a:fillRect/>
          </a:stretch>
        </a:blipFill>
        <a:effectLst/>
      </p:bgPr>
    </p:bg>
    <p:spTree>
      <p:nvGrpSpPr>
        <p:cNvPr id="1" name=""/>
        <p:cNvGrpSpPr/>
        <p:nvPr/>
      </p:nvGrpSpPr>
      <p:grpSpPr>
        <a:xfrm>
          <a:off x="0" y="0"/>
          <a:ext cx="0" cy="0"/>
          <a:chOff x="0" y="0"/>
          <a:chExt cx="0" cy="0"/>
        </a:xfrm>
      </p:grpSpPr>
      <p:sp>
        <p:nvSpPr>
          <p:cNvPr id="2" name="9Slide.vn - 2019">
            <a:extLst>
              <a:ext uri="{FF2B5EF4-FFF2-40B4-BE49-F238E27FC236}">
                <a16:creationId xmlns:a16="http://schemas.microsoft.com/office/drawing/2014/main" xmlns="" id="{3301B155-F528-436F-A9E8-14198EDA53BD}"/>
              </a:ext>
            </a:extLst>
          </p:cNvPr>
          <p:cNvSpPr txBox="1"/>
          <p:nvPr userDrawn="1"/>
        </p:nvSpPr>
        <p:spPr>
          <a:xfrm>
            <a:off x="0" y="-1604665"/>
            <a:ext cx="12192000" cy="461665"/>
          </a:xfrm>
          <a:prstGeom prst="rect">
            <a:avLst/>
          </a:prstGeom>
          <a:noFill/>
        </p:spPr>
        <p:txBody>
          <a:bodyPr vert="horz" rtlCol="0">
            <a:spAutoFit/>
          </a:bodyPr>
          <a:lstStyle/>
          <a:p>
            <a:pPr algn="ctr"/>
            <a:r>
              <a:rPr lang="en-US" sz="2400">
                <a:solidFill>
                  <a:srgbClr val="CFCFCF"/>
                </a:solidFill>
              </a:rPr>
              <a:t>www.9slide.vn</a:t>
            </a:r>
          </a:p>
        </p:txBody>
      </p:sp>
    </p:spTree>
    <p:extLst>
      <p:ext uri="{BB962C8B-B14F-4D97-AF65-F5344CB8AC3E}">
        <p14:creationId xmlns:p14="http://schemas.microsoft.com/office/powerpoint/2010/main" val="3052311641"/>
      </p:ext>
    </p:extLst>
  </p:cSld>
  <p:clrMap bg1="lt1" tx1="dk1" bg2="lt2" tx2="dk2" accent1="accent1" accent2="accent2" accent3="accent3" accent4="accent4" accent5="accent5" accent6="accent6" hlink="hlink" folHlink="folHlink"/>
  <p:sldLayoutIdLst>
    <p:sldLayoutId id="2147483733" r:id="rId1"/>
    <p:sldLayoutId id="2147483734" r:id="rId2"/>
    <p:sldLayoutId id="2147483735" r:id="rId3"/>
    <p:sldLayoutId id="2147483736" r:id="rId4"/>
    <p:sldLayoutId id="2147483737" r:id="rId5"/>
  </p:sldLayoutIdLst>
  <mc:AlternateContent xmlns:mc="http://schemas.openxmlformats.org/markup-compatibility/2006" xmlns:p14="http://schemas.microsoft.com/office/powerpoint/2010/main">
    <mc:Choice Requires="p14">
      <p:transition spd="slow" advTm="3000">
        <p14:flash/>
      </p:transition>
    </mc:Choice>
    <mc:Fallback xmlns="">
      <p:transition spd="slow" advTm="3000">
        <p:fade/>
      </p:transition>
    </mc:Fallback>
  </mc:AlternateConten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Pr>
        <a:blipFill dpi="0" rotWithShape="1">
          <a:blip r:embed="rId13">
            <a:lum/>
          </a:blip>
          <a:srcRect/>
          <a:stretch>
            <a:fillRect/>
          </a:stretch>
        </a:blipFill>
        <a:effectLst/>
      </p:bgPr>
    </p:bg>
    <p:spTree>
      <p:nvGrpSpPr>
        <p:cNvPr id="1" name=""/>
        <p:cNvGrpSpPr/>
        <p:nvPr/>
      </p:nvGrpSpPr>
      <p:grpSpPr>
        <a:xfrm>
          <a:off x="0" y="0"/>
          <a:ext cx="0" cy="0"/>
          <a:chOff x="0" y="0"/>
          <a:chExt cx="0" cy="0"/>
        </a:xfrm>
      </p:grpSpPr>
      <p:sp>
        <p:nvSpPr>
          <p:cNvPr id="2" name="标题占位符 1">
            <a:extLst>
              <a:ext uri="{FF2B5EF4-FFF2-40B4-BE49-F238E27FC236}">
                <a16:creationId xmlns:a16="http://schemas.microsoft.com/office/drawing/2014/main" xmlns="" id="{CEB81E27-4FCA-443A-8CE1-8735EC681593}"/>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p>
        </p:txBody>
      </p:sp>
      <p:sp>
        <p:nvSpPr>
          <p:cNvPr id="3" name="文本占位符 2">
            <a:extLst>
              <a:ext uri="{FF2B5EF4-FFF2-40B4-BE49-F238E27FC236}">
                <a16:creationId xmlns:a16="http://schemas.microsoft.com/office/drawing/2014/main" xmlns="" id="{C154F792-AF1D-47B5-BEE0-9DE180E71EAA}"/>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日期占位符 3">
            <a:extLst>
              <a:ext uri="{FF2B5EF4-FFF2-40B4-BE49-F238E27FC236}">
                <a16:creationId xmlns:a16="http://schemas.microsoft.com/office/drawing/2014/main" xmlns="" id="{29AE9EB0-E4F4-4C1F-B803-D3D29AA4C06F}"/>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2A00D888-544E-4077-B3F0-7E1D3E6D39A3}" type="datetimeFigureOut">
              <a:rPr lang="zh-CN" altLang="en-US" smtClean="0"/>
              <a:t>2024/2/21</a:t>
            </a:fld>
            <a:endParaRPr lang="zh-CN" altLang="en-US"/>
          </a:p>
        </p:txBody>
      </p:sp>
      <p:sp>
        <p:nvSpPr>
          <p:cNvPr id="5" name="页脚占位符 4">
            <a:extLst>
              <a:ext uri="{FF2B5EF4-FFF2-40B4-BE49-F238E27FC236}">
                <a16:creationId xmlns:a16="http://schemas.microsoft.com/office/drawing/2014/main" xmlns="" id="{D8B3D2F7-2BC5-4E89-9C21-5CEC07BA118E}"/>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a:extLst>
              <a:ext uri="{FF2B5EF4-FFF2-40B4-BE49-F238E27FC236}">
                <a16:creationId xmlns:a16="http://schemas.microsoft.com/office/drawing/2014/main" xmlns="" id="{0566B03C-BD0D-4DD7-8A1B-0B34CB719C17}"/>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C57A6F8C-78BF-48EB-A58E-20A03D149246}" type="slidenum">
              <a:rPr lang="zh-CN" altLang="en-US" smtClean="0"/>
              <a:t>‹#›</a:t>
            </a:fld>
            <a:endParaRPr lang="zh-CN" altLang="en-US"/>
          </a:p>
        </p:txBody>
      </p:sp>
    </p:spTree>
    <p:extLst>
      <p:ext uri="{BB962C8B-B14F-4D97-AF65-F5344CB8AC3E}">
        <p14:creationId xmlns:p14="http://schemas.microsoft.com/office/powerpoint/2010/main" val="798081941"/>
      </p:ext>
    </p:extLst>
  </p:cSld>
  <p:clrMap bg1="lt1" tx1="dk1" bg2="lt2" tx2="dk2" accent1="accent1" accent2="accent2" accent3="accent3" accent4="accent4" accent5="accent5" accent6="accent6" hlink="hlink" folHlink="folHlink"/>
  <p:sldLayoutIdLst>
    <p:sldLayoutId id="2147483750" r:id="rId1"/>
    <p:sldLayoutId id="2147483751" r:id="rId2"/>
    <p:sldLayoutId id="2147483752" r:id="rId3"/>
    <p:sldLayoutId id="2147483753" r:id="rId4"/>
    <p:sldLayoutId id="2147483754" r:id="rId5"/>
    <p:sldLayoutId id="2147483755" r:id="rId6"/>
    <p:sldLayoutId id="2147483756" r:id="rId7"/>
    <p:sldLayoutId id="2147483757" r:id="rId8"/>
    <p:sldLayoutId id="2147483758" r:id="rId9"/>
    <p:sldLayoutId id="2147483759" r:id="rId10"/>
    <p:sldLayoutId id="2147483760" r:id="rId11"/>
  </p:sldLayoutIdLst>
  <mc:AlternateContent xmlns:mc="http://schemas.openxmlformats.org/markup-compatibility/2006" xmlns:p14="http://schemas.microsoft.com/office/powerpoint/2010/main">
    <mc:Choice Requires="p14">
      <p:transition spd="slow" p14:dur="1500" advClick="0">
        <p:random/>
      </p:transition>
    </mc:Choice>
    <mc:Fallback xmlns="">
      <p:transition spd="slow" advClick="0">
        <p:random/>
      </p:transition>
    </mc:Fallback>
  </mc:AlternateConten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8" Type="http://schemas.openxmlformats.org/officeDocument/2006/relationships/image" Target="../media/image14.png"/><Relationship Id="rId3" Type="http://schemas.openxmlformats.org/officeDocument/2006/relationships/diagramData" Target="../diagrams/data1.xml"/><Relationship Id="rId7" Type="http://schemas.microsoft.com/office/2007/relationships/diagramDrawing" Target="../diagrams/drawing1.xml"/><Relationship Id="rId2" Type="http://schemas.openxmlformats.org/officeDocument/2006/relationships/notesSlide" Target="../notesSlides/notesSlide9.xml"/><Relationship Id="rId1" Type="http://schemas.openxmlformats.org/officeDocument/2006/relationships/slideLayout" Target="../slideLayouts/slideLayout3.xml"/><Relationship Id="rId6" Type="http://schemas.openxmlformats.org/officeDocument/2006/relationships/diagramColors" Target="../diagrams/colors1.xml"/><Relationship Id="rId5" Type="http://schemas.openxmlformats.org/officeDocument/2006/relationships/diagramQuickStyle" Target="../diagrams/quickStyle1.xml"/><Relationship Id="rId4" Type="http://schemas.openxmlformats.org/officeDocument/2006/relationships/diagramLayout" Target="../diagrams/layout1.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2.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Layout" Target="../slideLayouts/slideLayout24.xml"/></Relationships>
</file>

<file path=ppt/slides/_rels/slide13.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notesSlide" Target="../notesSlides/notesSlide10.xml"/><Relationship Id="rId1" Type="http://schemas.openxmlformats.org/officeDocument/2006/relationships/slideLayout" Target="../slideLayouts/slideLayout3.xml"/><Relationship Id="rId5" Type="http://schemas.openxmlformats.org/officeDocument/2006/relationships/image" Target="../media/image18.png"/><Relationship Id="rId4" Type="http://schemas.openxmlformats.org/officeDocument/2006/relationships/image" Target="../media/image17.png"/></Relationships>
</file>

<file path=ppt/slides/_rels/slide14.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Layout" Target="../slideLayouts/slideLayout24.xml"/></Relationships>
</file>

<file path=ppt/slides/_rels/slide15.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notesSlide" Target="../notesSlides/notesSlide11.xml"/><Relationship Id="rId1" Type="http://schemas.openxmlformats.org/officeDocument/2006/relationships/slideLayout" Target="../slideLayouts/slideLayout3.xml"/></Relationships>
</file>

<file path=ppt/slides/_rels/slide16.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notesSlide" Target="../notesSlides/notesSlide12.xml"/><Relationship Id="rId1" Type="http://schemas.openxmlformats.org/officeDocument/2006/relationships/slideLayout" Target="../slideLayouts/slideLayout2.xml"/></Relationships>
</file>

<file path=ppt/slides/_rels/slide17.xml.rels><?xml version="1.0" encoding="UTF-8" standalone="yes"?>
<Relationships xmlns="http://schemas.openxmlformats.org/package/2006/relationships"><Relationship Id="rId8" Type="http://schemas.openxmlformats.org/officeDocument/2006/relationships/image" Target="../media/image24.png"/><Relationship Id="rId3" Type="http://schemas.openxmlformats.org/officeDocument/2006/relationships/image" Target="../media/image20.png"/><Relationship Id="rId7" Type="http://schemas.openxmlformats.org/officeDocument/2006/relationships/image" Target="../media/image23.png"/><Relationship Id="rId2" Type="http://schemas.openxmlformats.org/officeDocument/2006/relationships/notesSlide" Target="../notesSlides/notesSlide13.xml"/><Relationship Id="rId1" Type="http://schemas.openxmlformats.org/officeDocument/2006/relationships/slideLayout" Target="../slideLayouts/slideLayout3.xml"/><Relationship Id="rId6" Type="http://schemas.openxmlformats.org/officeDocument/2006/relationships/image" Target="../media/image22.png"/><Relationship Id="rId5" Type="http://schemas.openxmlformats.org/officeDocument/2006/relationships/image" Target="../media/image21.png"/><Relationship Id="rId4" Type="http://schemas.microsoft.com/office/2007/relationships/hdphoto" Target="../media/hdphoto1.wdp"/></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3.xml"/></Relationships>
</file>

<file path=ppt/slides/_rels/slide2.xml.rels><?xml version="1.0" encoding="UTF-8" standalone="yes"?>
<Relationships xmlns="http://schemas.openxmlformats.org/package/2006/relationships"><Relationship Id="rId3" Type="http://schemas.openxmlformats.org/officeDocument/2006/relationships/slideLayout" Target="../slideLayouts/slideLayout3.xml"/><Relationship Id="rId7" Type="http://schemas.openxmlformats.org/officeDocument/2006/relationships/image" Target="../media/image6.png"/><Relationship Id="rId2" Type="http://schemas.openxmlformats.org/officeDocument/2006/relationships/tags" Target="../tags/tag2.xml"/><Relationship Id="rId1" Type="http://schemas.openxmlformats.org/officeDocument/2006/relationships/tags" Target="../tags/tag1.xml"/><Relationship Id="rId6" Type="http://schemas.openxmlformats.org/officeDocument/2006/relationships/image" Target="../media/image5.png"/><Relationship Id="rId5" Type="http://schemas.openxmlformats.org/officeDocument/2006/relationships/image" Target="../media/image4.png"/><Relationship Id="rId4" Type="http://schemas.openxmlformats.org/officeDocument/2006/relationships/notesSlide" Target="../notesSlides/notesSlide2.xml"/></Relationships>
</file>

<file path=ppt/slides/_rels/slide20.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15.xml"/><Relationship Id="rId1" Type="http://schemas.openxmlformats.org/officeDocument/2006/relationships/slideLayout" Target="../slideLayouts/slideLayout3.xml"/></Relationships>
</file>

<file path=ppt/slides/_rels/slide21.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notesSlide" Target="../notesSlides/notesSlide16.xml"/><Relationship Id="rId1" Type="http://schemas.openxmlformats.org/officeDocument/2006/relationships/slideLayout" Target="../slideLayouts/slideLayout3.xml"/><Relationship Id="rId4" Type="http://schemas.openxmlformats.org/officeDocument/2006/relationships/image" Target="../media/image27.png"/></Relationships>
</file>

<file path=ppt/slides/_rels/slide22.xml.rels><?xml version="1.0" encoding="UTF-8" standalone="yes"?>
<Relationships xmlns="http://schemas.openxmlformats.org/package/2006/relationships"><Relationship Id="rId3" Type="http://schemas.openxmlformats.org/officeDocument/2006/relationships/image" Target="../media/image28.png"/><Relationship Id="rId7" Type="http://schemas.openxmlformats.org/officeDocument/2006/relationships/image" Target="../media/image32.png"/><Relationship Id="rId2" Type="http://schemas.openxmlformats.org/officeDocument/2006/relationships/notesSlide" Target="../notesSlides/notesSlide17.xml"/><Relationship Id="rId1" Type="http://schemas.openxmlformats.org/officeDocument/2006/relationships/slideLayout" Target="../slideLayouts/slideLayout3.xml"/><Relationship Id="rId6" Type="http://schemas.openxmlformats.org/officeDocument/2006/relationships/image" Target="../media/image31.png"/><Relationship Id="rId5" Type="http://schemas.openxmlformats.org/officeDocument/2006/relationships/image" Target="../media/image30.png"/><Relationship Id="rId4" Type="http://schemas.openxmlformats.org/officeDocument/2006/relationships/image" Target="../media/image29.png"/></Relationships>
</file>

<file path=ppt/slides/_rels/slide23.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notesSlide" Target="../notesSlides/notesSlide18.xml"/><Relationship Id="rId1" Type="http://schemas.openxmlformats.org/officeDocument/2006/relationships/slideLayout" Target="../slideLayouts/slideLayout3.xml"/><Relationship Id="rId4" Type="http://schemas.openxmlformats.org/officeDocument/2006/relationships/image" Target="../media/image34.png"/></Relationships>
</file>

<file path=ppt/slides/_rels/slide24.xml.rels><?xml version="1.0" encoding="UTF-8" standalone="yes"?>
<Relationships xmlns="http://schemas.openxmlformats.org/package/2006/relationships"><Relationship Id="rId3" Type="http://schemas.openxmlformats.org/officeDocument/2006/relationships/image" Target="../media/image35.png"/><Relationship Id="rId2" Type="http://schemas.openxmlformats.org/officeDocument/2006/relationships/notesSlide" Target="../notesSlides/notesSlide19.xml"/><Relationship Id="rId1" Type="http://schemas.openxmlformats.org/officeDocument/2006/relationships/slideLayout" Target="../slideLayouts/slideLayout3.xml"/><Relationship Id="rId4" Type="http://schemas.openxmlformats.org/officeDocument/2006/relationships/image" Target="../media/image36.png"/></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26.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notesSlide" Target="../notesSlides/notesSlide20.xml"/><Relationship Id="rId1" Type="http://schemas.openxmlformats.org/officeDocument/2006/relationships/slideLayout" Target="../slideLayouts/slideLayout3.xml"/><Relationship Id="rId6" Type="http://schemas.openxmlformats.org/officeDocument/2006/relationships/image" Target="../media/image38.png"/><Relationship Id="rId5" Type="http://schemas.microsoft.com/office/2007/relationships/hdphoto" Target="../media/hdphoto2.wdp"/><Relationship Id="rId4" Type="http://schemas.openxmlformats.org/officeDocument/2006/relationships/image" Target="../media/image37.png"/></Relationships>
</file>

<file path=ppt/slides/_rels/slide27.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notesSlide" Target="../notesSlides/notesSlide21.xml"/><Relationship Id="rId1" Type="http://schemas.openxmlformats.org/officeDocument/2006/relationships/slideLayout" Target="../slideLayouts/slideLayout3.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29.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22.xml"/><Relationship Id="rId1" Type="http://schemas.openxmlformats.org/officeDocument/2006/relationships/slideLayout" Target="../slideLayouts/slideLayout3.xml"/><Relationship Id="rId5" Type="http://schemas.openxmlformats.org/officeDocument/2006/relationships/image" Target="../media/image25.png"/><Relationship Id="rId4" Type="http://schemas.openxmlformats.org/officeDocument/2006/relationships/image" Target="../media/image40.png"/></Relationships>
</file>

<file path=ppt/slides/_rels/slide3.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notesSlide" Target="../notesSlides/notesSlide3.xml"/><Relationship Id="rId1" Type="http://schemas.openxmlformats.org/officeDocument/2006/relationships/slideLayout" Target="../slideLayouts/slideLayout3.xml"/></Relationships>
</file>

<file path=ppt/slides/_rels/slide30.xml.rels><?xml version="1.0" encoding="UTF-8" standalone="yes"?>
<Relationships xmlns="http://schemas.openxmlformats.org/package/2006/relationships"><Relationship Id="rId3" Type="http://schemas.openxmlformats.org/officeDocument/2006/relationships/image" Target="../media/image41.png"/><Relationship Id="rId2" Type="http://schemas.openxmlformats.org/officeDocument/2006/relationships/notesSlide" Target="../notesSlides/notesSlide23.xml"/><Relationship Id="rId1" Type="http://schemas.openxmlformats.org/officeDocument/2006/relationships/slideLayout" Target="../slideLayouts/slideLayout13.xml"/><Relationship Id="rId6" Type="http://schemas.openxmlformats.org/officeDocument/2006/relationships/image" Target="../media/image44.png"/><Relationship Id="rId5" Type="http://schemas.openxmlformats.org/officeDocument/2006/relationships/image" Target="../media/image43.png"/><Relationship Id="rId4" Type="http://schemas.openxmlformats.org/officeDocument/2006/relationships/image" Target="../media/image42.png"/></Relationships>
</file>

<file path=ppt/slides/_rels/slide31.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notesSlide" Target="../notesSlides/notesSlide24.xml"/><Relationship Id="rId1" Type="http://schemas.openxmlformats.org/officeDocument/2006/relationships/slideLayout" Target="../slideLayouts/slideLayout3.xml"/><Relationship Id="rId4" Type="http://schemas.openxmlformats.org/officeDocument/2006/relationships/image" Target="../media/image10.png"/></Relationships>
</file>

<file path=ppt/slides/_rels/slide4.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notesSlide" Target="../notesSlides/notesSlide4.xml"/><Relationship Id="rId1" Type="http://schemas.openxmlformats.org/officeDocument/2006/relationships/slideLayout" Target="../slideLayouts/slideLayout2.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6.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notesSlide" Target="../notesSlides/notesSlide5.xml"/><Relationship Id="rId1" Type="http://schemas.openxmlformats.org/officeDocument/2006/relationships/slideLayout" Target="../slideLayouts/slideLayout3.xml"/><Relationship Id="rId4" Type="http://schemas.openxmlformats.org/officeDocument/2006/relationships/image" Target="../media/image10.png"/></Relationships>
</file>

<file path=ppt/slides/_rels/slide7.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notesSlide" Target="../notesSlides/notesSlide6.xml"/><Relationship Id="rId1" Type="http://schemas.openxmlformats.org/officeDocument/2006/relationships/slideLayout" Target="../slideLayouts/slideLayout10.xml"/></Relationships>
</file>

<file path=ppt/slides/_rels/slide8.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notesSlide" Target="../notesSlides/notesSlide7.xml"/><Relationship Id="rId1" Type="http://schemas.openxmlformats.org/officeDocument/2006/relationships/slideLayout" Target="../slideLayouts/slideLayout10.xml"/></Relationships>
</file>

<file path=ppt/slides/_rels/slide9.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notesSlide" Target="../notesSlides/notesSlide8.xml"/><Relationship Id="rId1" Type="http://schemas.openxmlformats.org/officeDocument/2006/relationships/slideLayout" Target="../slideLayouts/slideLayout3.xml"/><Relationship Id="rId4" Type="http://schemas.openxmlformats.org/officeDocument/2006/relationships/image" Target="../media/image13.pn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Shape 7483"/>
        <p:cNvGrpSpPr/>
        <p:nvPr/>
      </p:nvGrpSpPr>
      <p:grpSpPr>
        <a:xfrm>
          <a:off x="0" y="0"/>
          <a:ext cx="0" cy="0"/>
          <a:chOff x="0" y="0"/>
          <a:chExt cx="0" cy="0"/>
        </a:xfrm>
      </p:grpSpPr>
      <p:sp>
        <p:nvSpPr>
          <p:cNvPr id="7484" name="Google Shape;7484;p29"/>
          <p:cNvSpPr txBox="1">
            <a:spLocks noGrp="1"/>
          </p:cNvSpPr>
          <p:nvPr>
            <p:ph type="ctrTitle"/>
          </p:nvPr>
        </p:nvSpPr>
        <p:spPr>
          <a:xfrm>
            <a:off x="-78659" y="1287098"/>
            <a:ext cx="11014079" cy="3878322"/>
          </a:xfrm>
          <a:prstGeom prst="rect">
            <a:avLst/>
          </a:prstGeom>
        </p:spPr>
        <p:txBody>
          <a:bodyPr spcFirstLastPara="1" wrap="square" lIns="121900" tIns="121900" rIns="121900" bIns="121900" anchor="ctr" anchorCtr="0">
            <a:noAutofit/>
          </a:bodyPr>
          <a:lstStyle/>
          <a:p>
            <a:r>
              <a:rPr lang="vi-VN" sz="8000" b="1" dirty="0" smtClean="0">
                <a:latin typeface="Times New Roman" panose="02020603050405020304" pitchFamily="18" charset="0"/>
                <a:cs typeface="Times New Roman" panose="02020603050405020304" pitchFamily="18" charset="0"/>
              </a:rPr>
              <a:t>TIẾT 93. TẬP </a:t>
            </a:r>
            <a:r>
              <a:rPr lang="vi-VN" sz="8000" b="1" dirty="0">
                <a:latin typeface="Times New Roman" panose="02020603050405020304" pitchFamily="18" charset="0"/>
                <a:cs typeface="Times New Roman" panose="02020603050405020304" pitchFamily="18" charset="0"/>
              </a:rPr>
              <a:t>LÀM MỘT BÀI THƠ TỰ DO</a:t>
            </a:r>
            <a:endParaRPr lang="en-US" sz="8000" dirty="0">
              <a:latin typeface="Times New Roman" panose="02020603050405020304" pitchFamily="18" charset="0"/>
              <a:cs typeface="Times New Roman" panose="02020603050405020304" pitchFamily="18" charset="0"/>
            </a:endParaRPr>
          </a:p>
        </p:txBody>
      </p:sp>
      <p:grpSp>
        <p:nvGrpSpPr>
          <p:cNvPr id="7536" name="Google Shape;34;p2">
            <a:extLst>
              <a:ext uri="{FF2B5EF4-FFF2-40B4-BE49-F238E27FC236}">
                <a16:creationId xmlns:a16="http://schemas.microsoft.com/office/drawing/2014/main" xmlns="" id="{778A7030-9DE3-4D7F-2F47-24D1892E10C9}"/>
              </a:ext>
            </a:extLst>
          </p:cNvPr>
          <p:cNvGrpSpPr/>
          <p:nvPr/>
        </p:nvGrpSpPr>
        <p:grpSpPr>
          <a:xfrm>
            <a:off x="9459522" y="173272"/>
            <a:ext cx="1297333" cy="1140953"/>
            <a:chOff x="-818813" y="1823137"/>
            <a:chExt cx="1579734" cy="1657613"/>
          </a:xfrm>
        </p:grpSpPr>
        <p:sp>
          <p:nvSpPr>
            <p:cNvPr id="7537" name="Google Shape;35;p2">
              <a:extLst>
                <a:ext uri="{FF2B5EF4-FFF2-40B4-BE49-F238E27FC236}">
                  <a16:creationId xmlns:a16="http://schemas.microsoft.com/office/drawing/2014/main" xmlns="" id="{0E8B0526-53A1-7249-4C91-ADDC1FAEA104}"/>
                </a:ext>
              </a:extLst>
            </p:cNvPr>
            <p:cNvSpPr/>
            <p:nvPr/>
          </p:nvSpPr>
          <p:spPr>
            <a:xfrm>
              <a:off x="-818813" y="1823137"/>
              <a:ext cx="1579734" cy="1657613"/>
            </a:xfrm>
            <a:custGeom>
              <a:avLst/>
              <a:gdLst/>
              <a:ahLst/>
              <a:cxnLst/>
              <a:rect l="l" t="t" r="r" b="b"/>
              <a:pathLst>
                <a:path w="28236" h="29628" extrusionOk="0">
                  <a:moveTo>
                    <a:pt x="12144" y="1"/>
                  </a:moveTo>
                  <a:cubicBezTo>
                    <a:pt x="11870" y="1"/>
                    <a:pt x="11596" y="24"/>
                    <a:pt x="11345" y="69"/>
                  </a:cubicBezTo>
                  <a:cubicBezTo>
                    <a:pt x="10683" y="69"/>
                    <a:pt x="10066" y="434"/>
                    <a:pt x="9724" y="1028"/>
                  </a:cubicBezTo>
                  <a:cubicBezTo>
                    <a:pt x="9724" y="1028"/>
                    <a:pt x="503" y="17257"/>
                    <a:pt x="503" y="17257"/>
                  </a:cubicBezTo>
                  <a:cubicBezTo>
                    <a:pt x="434" y="17416"/>
                    <a:pt x="366" y="17576"/>
                    <a:pt x="320" y="17736"/>
                  </a:cubicBezTo>
                  <a:cubicBezTo>
                    <a:pt x="252" y="17896"/>
                    <a:pt x="206" y="18055"/>
                    <a:pt x="160" y="18215"/>
                  </a:cubicBezTo>
                  <a:cubicBezTo>
                    <a:pt x="115" y="18444"/>
                    <a:pt x="69" y="18695"/>
                    <a:pt x="46" y="18946"/>
                  </a:cubicBezTo>
                  <a:cubicBezTo>
                    <a:pt x="1" y="19379"/>
                    <a:pt x="23" y="19813"/>
                    <a:pt x="92" y="20292"/>
                  </a:cubicBezTo>
                  <a:cubicBezTo>
                    <a:pt x="160" y="20680"/>
                    <a:pt x="274" y="21091"/>
                    <a:pt x="434" y="21525"/>
                  </a:cubicBezTo>
                  <a:cubicBezTo>
                    <a:pt x="548" y="21844"/>
                    <a:pt x="708" y="22164"/>
                    <a:pt x="868" y="22461"/>
                  </a:cubicBezTo>
                  <a:cubicBezTo>
                    <a:pt x="982" y="22666"/>
                    <a:pt x="1119" y="22872"/>
                    <a:pt x="1324" y="23077"/>
                  </a:cubicBezTo>
                  <a:cubicBezTo>
                    <a:pt x="2237" y="23922"/>
                    <a:pt x="3287" y="24515"/>
                    <a:pt x="4155" y="24972"/>
                  </a:cubicBezTo>
                  <a:cubicBezTo>
                    <a:pt x="4474" y="25131"/>
                    <a:pt x="4794" y="25291"/>
                    <a:pt x="5113" y="25451"/>
                  </a:cubicBezTo>
                  <a:lnTo>
                    <a:pt x="5501" y="25656"/>
                  </a:lnTo>
                  <a:cubicBezTo>
                    <a:pt x="5638" y="25725"/>
                    <a:pt x="5753" y="25770"/>
                    <a:pt x="5889" y="25839"/>
                  </a:cubicBezTo>
                  <a:lnTo>
                    <a:pt x="6209" y="25999"/>
                  </a:lnTo>
                  <a:cubicBezTo>
                    <a:pt x="6460" y="26136"/>
                    <a:pt x="6711" y="26273"/>
                    <a:pt x="6962" y="26387"/>
                  </a:cubicBezTo>
                  <a:cubicBezTo>
                    <a:pt x="8012" y="26912"/>
                    <a:pt x="9062" y="27391"/>
                    <a:pt x="10089" y="27825"/>
                  </a:cubicBezTo>
                  <a:cubicBezTo>
                    <a:pt x="10683" y="28099"/>
                    <a:pt x="11208" y="28304"/>
                    <a:pt x="11687" y="28487"/>
                  </a:cubicBezTo>
                  <a:cubicBezTo>
                    <a:pt x="12258" y="28692"/>
                    <a:pt x="12828" y="28897"/>
                    <a:pt x="13376" y="29057"/>
                  </a:cubicBezTo>
                  <a:cubicBezTo>
                    <a:pt x="13627" y="29126"/>
                    <a:pt x="13878" y="29194"/>
                    <a:pt x="14107" y="29263"/>
                  </a:cubicBezTo>
                  <a:cubicBezTo>
                    <a:pt x="14221" y="29286"/>
                    <a:pt x="14335" y="29308"/>
                    <a:pt x="14472" y="29354"/>
                  </a:cubicBezTo>
                  <a:cubicBezTo>
                    <a:pt x="14517" y="29354"/>
                    <a:pt x="14746" y="29422"/>
                    <a:pt x="14746" y="29422"/>
                  </a:cubicBezTo>
                  <a:cubicBezTo>
                    <a:pt x="14746" y="29422"/>
                    <a:pt x="14883" y="29445"/>
                    <a:pt x="14883" y="29445"/>
                  </a:cubicBezTo>
                  <a:cubicBezTo>
                    <a:pt x="15042" y="29491"/>
                    <a:pt x="15225" y="29537"/>
                    <a:pt x="15430" y="29559"/>
                  </a:cubicBezTo>
                  <a:cubicBezTo>
                    <a:pt x="15659" y="29605"/>
                    <a:pt x="15887" y="29628"/>
                    <a:pt x="16092" y="29628"/>
                  </a:cubicBezTo>
                  <a:cubicBezTo>
                    <a:pt x="16298" y="29628"/>
                    <a:pt x="16480" y="29605"/>
                    <a:pt x="16663" y="29582"/>
                  </a:cubicBezTo>
                  <a:cubicBezTo>
                    <a:pt x="16846" y="29537"/>
                    <a:pt x="17051" y="29468"/>
                    <a:pt x="17211" y="29377"/>
                  </a:cubicBezTo>
                  <a:cubicBezTo>
                    <a:pt x="17576" y="29217"/>
                    <a:pt x="17873" y="28943"/>
                    <a:pt x="18078" y="28601"/>
                  </a:cubicBezTo>
                  <a:cubicBezTo>
                    <a:pt x="18535" y="27802"/>
                    <a:pt x="27551" y="12007"/>
                    <a:pt x="27916" y="11391"/>
                  </a:cubicBezTo>
                  <a:cubicBezTo>
                    <a:pt x="28144" y="10980"/>
                    <a:pt x="28235" y="10500"/>
                    <a:pt x="28144" y="10067"/>
                  </a:cubicBezTo>
                  <a:cubicBezTo>
                    <a:pt x="28144" y="9998"/>
                    <a:pt x="28121" y="9953"/>
                    <a:pt x="28121" y="9907"/>
                  </a:cubicBezTo>
                  <a:cubicBezTo>
                    <a:pt x="28030" y="9542"/>
                    <a:pt x="27870" y="9222"/>
                    <a:pt x="27596" y="8948"/>
                  </a:cubicBezTo>
                  <a:cubicBezTo>
                    <a:pt x="27391" y="8743"/>
                    <a:pt x="27163" y="8537"/>
                    <a:pt x="26934" y="8355"/>
                  </a:cubicBezTo>
                  <a:cubicBezTo>
                    <a:pt x="26934" y="8263"/>
                    <a:pt x="26912" y="8172"/>
                    <a:pt x="26912" y="8058"/>
                  </a:cubicBezTo>
                  <a:cubicBezTo>
                    <a:pt x="26912" y="8058"/>
                    <a:pt x="26912" y="8058"/>
                    <a:pt x="26912" y="8035"/>
                  </a:cubicBezTo>
                  <a:cubicBezTo>
                    <a:pt x="26866" y="7624"/>
                    <a:pt x="26706" y="7236"/>
                    <a:pt x="26409" y="6917"/>
                  </a:cubicBezTo>
                  <a:cubicBezTo>
                    <a:pt x="26318" y="6803"/>
                    <a:pt x="26204" y="6666"/>
                    <a:pt x="26090" y="6552"/>
                  </a:cubicBezTo>
                  <a:cubicBezTo>
                    <a:pt x="25976" y="6437"/>
                    <a:pt x="25862" y="6323"/>
                    <a:pt x="25702" y="6186"/>
                  </a:cubicBezTo>
                  <a:cubicBezTo>
                    <a:pt x="25496" y="6004"/>
                    <a:pt x="25268" y="5821"/>
                    <a:pt x="25063" y="5684"/>
                  </a:cubicBezTo>
                  <a:lnTo>
                    <a:pt x="25040" y="5661"/>
                  </a:lnTo>
                  <a:cubicBezTo>
                    <a:pt x="24949" y="5593"/>
                    <a:pt x="24880" y="5524"/>
                    <a:pt x="24789" y="5456"/>
                  </a:cubicBezTo>
                  <a:cubicBezTo>
                    <a:pt x="24743" y="5433"/>
                    <a:pt x="24492" y="5228"/>
                    <a:pt x="24492" y="5228"/>
                  </a:cubicBezTo>
                  <a:cubicBezTo>
                    <a:pt x="24287" y="5068"/>
                    <a:pt x="24058" y="4908"/>
                    <a:pt x="23830" y="4748"/>
                  </a:cubicBezTo>
                  <a:cubicBezTo>
                    <a:pt x="22963" y="4086"/>
                    <a:pt x="22050" y="3493"/>
                    <a:pt x="21114" y="2968"/>
                  </a:cubicBezTo>
                  <a:cubicBezTo>
                    <a:pt x="20155" y="2443"/>
                    <a:pt x="19174" y="1964"/>
                    <a:pt x="18147" y="1553"/>
                  </a:cubicBezTo>
                  <a:cubicBezTo>
                    <a:pt x="17918" y="1462"/>
                    <a:pt x="17667" y="1347"/>
                    <a:pt x="17393" y="1256"/>
                  </a:cubicBezTo>
                  <a:cubicBezTo>
                    <a:pt x="17188" y="1188"/>
                    <a:pt x="16983" y="1119"/>
                    <a:pt x="16777" y="1051"/>
                  </a:cubicBezTo>
                  <a:lnTo>
                    <a:pt x="16686" y="1005"/>
                  </a:lnTo>
                  <a:cubicBezTo>
                    <a:pt x="16252" y="845"/>
                    <a:pt x="15750" y="685"/>
                    <a:pt x="15271" y="549"/>
                  </a:cubicBezTo>
                  <a:cubicBezTo>
                    <a:pt x="14563" y="343"/>
                    <a:pt x="13924" y="183"/>
                    <a:pt x="13331" y="92"/>
                  </a:cubicBezTo>
                  <a:cubicBezTo>
                    <a:pt x="12920" y="46"/>
                    <a:pt x="12509" y="1"/>
                    <a:pt x="12144" y="1"/>
                  </a:cubicBezTo>
                  <a:close/>
                </a:path>
              </a:pathLst>
            </a:custGeom>
            <a:solidFill>
              <a:schemeClr val="accent6"/>
            </a:solidFill>
            <a:ln>
              <a:noFill/>
            </a:ln>
            <a:effectLst>
              <a:outerShdw blurRad="57150" dist="19050" dir="5400000" algn="bl" rotWithShape="0">
                <a:schemeClr val="dk2">
                  <a:alpha val="50000"/>
                </a:schemeClr>
              </a:outerShdw>
            </a:effectLst>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38" name="Google Shape;36;p2">
              <a:extLst>
                <a:ext uri="{FF2B5EF4-FFF2-40B4-BE49-F238E27FC236}">
                  <a16:creationId xmlns:a16="http://schemas.microsoft.com/office/drawing/2014/main" xmlns="" id="{14F0A098-E25D-5C4A-7B26-DB0F0AAC45B6}"/>
                </a:ext>
              </a:extLst>
            </p:cNvPr>
            <p:cNvSpPr/>
            <p:nvPr/>
          </p:nvSpPr>
          <p:spPr>
            <a:xfrm>
              <a:off x="-703895" y="1930446"/>
              <a:ext cx="1283492" cy="1293674"/>
            </a:xfrm>
            <a:custGeom>
              <a:avLst/>
              <a:gdLst/>
              <a:ahLst/>
              <a:cxnLst/>
              <a:rect l="l" t="t" r="r" b="b"/>
              <a:pathLst>
                <a:path w="22941" h="23123" extrusionOk="0">
                  <a:moveTo>
                    <a:pt x="8720" y="4793"/>
                  </a:moveTo>
                  <a:lnTo>
                    <a:pt x="8711" y="4816"/>
                  </a:lnTo>
                  <a:lnTo>
                    <a:pt x="8720" y="4816"/>
                  </a:lnTo>
                  <a:lnTo>
                    <a:pt x="8720" y="4793"/>
                  </a:lnTo>
                  <a:close/>
                  <a:moveTo>
                    <a:pt x="9861" y="2785"/>
                  </a:moveTo>
                  <a:cubicBezTo>
                    <a:pt x="9884" y="2808"/>
                    <a:pt x="9930" y="2830"/>
                    <a:pt x="9953" y="2853"/>
                  </a:cubicBezTo>
                  <a:lnTo>
                    <a:pt x="9998" y="2876"/>
                  </a:lnTo>
                  <a:cubicBezTo>
                    <a:pt x="10090" y="2899"/>
                    <a:pt x="10158" y="2944"/>
                    <a:pt x="10249" y="2990"/>
                  </a:cubicBezTo>
                  <a:lnTo>
                    <a:pt x="10318" y="3013"/>
                  </a:lnTo>
                  <a:lnTo>
                    <a:pt x="10363" y="3036"/>
                  </a:lnTo>
                  <a:cubicBezTo>
                    <a:pt x="10409" y="3059"/>
                    <a:pt x="10455" y="3081"/>
                    <a:pt x="10500" y="3104"/>
                  </a:cubicBezTo>
                  <a:cubicBezTo>
                    <a:pt x="10592" y="3127"/>
                    <a:pt x="10683" y="3173"/>
                    <a:pt x="10774" y="3218"/>
                  </a:cubicBezTo>
                  <a:lnTo>
                    <a:pt x="10820" y="3241"/>
                  </a:lnTo>
                  <a:cubicBezTo>
                    <a:pt x="10911" y="3264"/>
                    <a:pt x="11003" y="3310"/>
                    <a:pt x="11094" y="3355"/>
                  </a:cubicBezTo>
                  <a:cubicBezTo>
                    <a:pt x="11117" y="3355"/>
                    <a:pt x="11140" y="3378"/>
                    <a:pt x="11140" y="3378"/>
                  </a:cubicBezTo>
                  <a:cubicBezTo>
                    <a:pt x="11231" y="3401"/>
                    <a:pt x="11299" y="3447"/>
                    <a:pt x="11368" y="3492"/>
                  </a:cubicBezTo>
                  <a:cubicBezTo>
                    <a:pt x="11528" y="3584"/>
                    <a:pt x="11687" y="3652"/>
                    <a:pt x="11824" y="3743"/>
                  </a:cubicBezTo>
                  <a:lnTo>
                    <a:pt x="11847" y="3743"/>
                  </a:lnTo>
                  <a:cubicBezTo>
                    <a:pt x="11984" y="3812"/>
                    <a:pt x="12098" y="3880"/>
                    <a:pt x="12235" y="3949"/>
                  </a:cubicBezTo>
                  <a:cubicBezTo>
                    <a:pt x="12304" y="3994"/>
                    <a:pt x="12395" y="4040"/>
                    <a:pt x="12486" y="4086"/>
                  </a:cubicBezTo>
                  <a:cubicBezTo>
                    <a:pt x="12555" y="4131"/>
                    <a:pt x="12646" y="4154"/>
                    <a:pt x="12715" y="4200"/>
                  </a:cubicBezTo>
                  <a:cubicBezTo>
                    <a:pt x="12851" y="4291"/>
                    <a:pt x="12988" y="4360"/>
                    <a:pt x="13125" y="4428"/>
                  </a:cubicBezTo>
                  <a:lnTo>
                    <a:pt x="13171" y="4451"/>
                  </a:lnTo>
                  <a:lnTo>
                    <a:pt x="13239" y="4474"/>
                  </a:lnTo>
                  <a:cubicBezTo>
                    <a:pt x="13285" y="4519"/>
                    <a:pt x="13354" y="4542"/>
                    <a:pt x="13399" y="4588"/>
                  </a:cubicBezTo>
                  <a:lnTo>
                    <a:pt x="13513" y="4634"/>
                  </a:lnTo>
                  <a:lnTo>
                    <a:pt x="13628" y="4679"/>
                  </a:lnTo>
                  <a:lnTo>
                    <a:pt x="13787" y="4771"/>
                  </a:lnTo>
                  <a:cubicBezTo>
                    <a:pt x="13879" y="4816"/>
                    <a:pt x="13970" y="4862"/>
                    <a:pt x="14084" y="4907"/>
                  </a:cubicBezTo>
                  <a:cubicBezTo>
                    <a:pt x="14175" y="4976"/>
                    <a:pt x="14267" y="5022"/>
                    <a:pt x="14358" y="5067"/>
                  </a:cubicBezTo>
                  <a:lnTo>
                    <a:pt x="14541" y="5159"/>
                  </a:lnTo>
                  <a:lnTo>
                    <a:pt x="14609" y="5181"/>
                  </a:lnTo>
                  <a:lnTo>
                    <a:pt x="14769" y="5273"/>
                  </a:lnTo>
                  <a:lnTo>
                    <a:pt x="14837" y="5295"/>
                  </a:lnTo>
                  <a:cubicBezTo>
                    <a:pt x="14883" y="5341"/>
                    <a:pt x="14929" y="5364"/>
                    <a:pt x="14974" y="5387"/>
                  </a:cubicBezTo>
                  <a:cubicBezTo>
                    <a:pt x="15111" y="5455"/>
                    <a:pt x="15248" y="5524"/>
                    <a:pt x="15362" y="5569"/>
                  </a:cubicBezTo>
                  <a:lnTo>
                    <a:pt x="15431" y="5615"/>
                  </a:lnTo>
                  <a:cubicBezTo>
                    <a:pt x="15499" y="5661"/>
                    <a:pt x="15568" y="5684"/>
                    <a:pt x="15659" y="5729"/>
                  </a:cubicBezTo>
                  <a:lnTo>
                    <a:pt x="15705" y="5752"/>
                  </a:lnTo>
                  <a:lnTo>
                    <a:pt x="15727" y="5775"/>
                  </a:lnTo>
                  <a:lnTo>
                    <a:pt x="15887" y="5843"/>
                  </a:lnTo>
                  <a:lnTo>
                    <a:pt x="16321" y="6072"/>
                  </a:lnTo>
                  <a:lnTo>
                    <a:pt x="16435" y="6117"/>
                  </a:lnTo>
                  <a:cubicBezTo>
                    <a:pt x="16549" y="6186"/>
                    <a:pt x="16663" y="6231"/>
                    <a:pt x="16777" y="6300"/>
                  </a:cubicBezTo>
                  <a:cubicBezTo>
                    <a:pt x="16846" y="6323"/>
                    <a:pt x="16892" y="6345"/>
                    <a:pt x="16937" y="6368"/>
                  </a:cubicBezTo>
                  <a:lnTo>
                    <a:pt x="16983" y="6391"/>
                  </a:lnTo>
                  <a:cubicBezTo>
                    <a:pt x="17074" y="6437"/>
                    <a:pt x="17143" y="6460"/>
                    <a:pt x="17234" y="6505"/>
                  </a:cubicBezTo>
                  <a:lnTo>
                    <a:pt x="17257" y="6528"/>
                  </a:lnTo>
                  <a:lnTo>
                    <a:pt x="17325" y="6551"/>
                  </a:lnTo>
                  <a:lnTo>
                    <a:pt x="17417" y="6597"/>
                  </a:lnTo>
                  <a:cubicBezTo>
                    <a:pt x="17553" y="6665"/>
                    <a:pt x="17713" y="6733"/>
                    <a:pt x="17850" y="6825"/>
                  </a:cubicBezTo>
                  <a:lnTo>
                    <a:pt x="17987" y="6870"/>
                  </a:lnTo>
                  <a:cubicBezTo>
                    <a:pt x="18101" y="6939"/>
                    <a:pt x="18215" y="6985"/>
                    <a:pt x="18330" y="7053"/>
                  </a:cubicBezTo>
                  <a:cubicBezTo>
                    <a:pt x="18398" y="7076"/>
                    <a:pt x="18466" y="7122"/>
                    <a:pt x="18535" y="7167"/>
                  </a:cubicBezTo>
                  <a:lnTo>
                    <a:pt x="18581" y="7190"/>
                  </a:lnTo>
                  <a:cubicBezTo>
                    <a:pt x="18649" y="7213"/>
                    <a:pt x="18718" y="7236"/>
                    <a:pt x="18786" y="7281"/>
                  </a:cubicBezTo>
                  <a:lnTo>
                    <a:pt x="18832" y="7304"/>
                  </a:lnTo>
                  <a:cubicBezTo>
                    <a:pt x="18900" y="7327"/>
                    <a:pt x="18946" y="7373"/>
                    <a:pt x="18991" y="7395"/>
                  </a:cubicBezTo>
                  <a:lnTo>
                    <a:pt x="19037" y="7418"/>
                  </a:lnTo>
                  <a:cubicBezTo>
                    <a:pt x="19083" y="7441"/>
                    <a:pt x="19128" y="7441"/>
                    <a:pt x="19174" y="7487"/>
                  </a:cubicBezTo>
                  <a:cubicBezTo>
                    <a:pt x="19174" y="7487"/>
                    <a:pt x="19197" y="7464"/>
                    <a:pt x="19197" y="7464"/>
                  </a:cubicBezTo>
                  <a:cubicBezTo>
                    <a:pt x="19220" y="7464"/>
                    <a:pt x="19265" y="7487"/>
                    <a:pt x="19288" y="7510"/>
                  </a:cubicBezTo>
                  <a:cubicBezTo>
                    <a:pt x="19334" y="7532"/>
                    <a:pt x="19357" y="7555"/>
                    <a:pt x="19357" y="7601"/>
                  </a:cubicBezTo>
                  <a:cubicBezTo>
                    <a:pt x="19379" y="7669"/>
                    <a:pt x="19357" y="7715"/>
                    <a:pt x="19334" y="7761"/>
                  </a:cubicBezTo>
                  <a:cubicBezTo>
                    <a:pt x="19334" y="7783"/>
                    <a:pt x="19311" y="7806"/>
                    <a:pt x="19311" y="7806"/>
                  </a:cubicBezTo>
                  <a:lnTo>
                    <a:pt x="19288" y="7852"/>
                  </a:lnTo>
                  <a:lnTo>
                    <a:pt x="19243" y="7920"/>
                  </a:lnTo>
                  <a:cubicBezTo>
                    <a:pt x="19197" y="7989"/>
                    <a:pt x="19151" y="8080"/>
                    <a:pt x="19128" y="8149"/>
                  </a:cubicBezTo>
                  <a:cubicBezTo>
                    <a:pt x="19083" y="8217"/>
                    <a:pt x="19060" y="8286"/>
                    <a:pt x="19037" y="8354"/>
                  </a:cubicBezTo>
                  <a:cubicBezTo>
                    <a:pt x="18991" y="8400"/>
                    <a:pt x="18969" y="8445"/>
                    <a:pt x="18946" y="8491"/>
                  </a:cubicBezTo>
                  <a:cubicBezTo>
                    <a:pt x="18923" y="8537"/>
                    <a:pt x="18900" y="8605"/>
                    <a:pt x="18877" y="8651"/>
                  </a:cubicBezTo>
                  <a:lnTo>
                    <a:pt x="18855" y="8719"/>
                  </a:lnTo>
                  <a:cubicBezTo>
                    <a:pt x="18740" y="9016"/>
                    <a:pt x="18603" y="9313"/>
                    <a:pt x="18421" y="9609"/>
                  </a:cubicBezTo>
                  <a:cubicBezTo>
                    <a:pt x="18398" y="9632"/>
                    <a:pt x="18375" y="9678"/>
                    <a:pt x="18375" y="9701"/>
                  </a:cubicBezTo>
                  <a:cubicBezTo>
                    <a:pt x="18330" y="9746"/>
                    <a:pt x="18307" y="9792"/>
                    <a:pt x="18284" y="9815"/>
                  </a:cubicBezTo>
                  <a:lnTo>
                    <a:pt x="18238" y="9929"/>
                  </a:lnTo>
                  <a:lnTo>
                    <a:pt x="18215" y="9975"/>
                  </a:lnTo>
                  <a:lnTo>
                    <a:pt x="18193" y="9997"/>
                  </a:lnTo>
                  <a:lnTo>
                    <a:pt x="18170" y="10043"/>
                  </a:lnTo>
                  <a:cubicBezTo>
                    <a:pt x="18101" y="10157"/>
                    <a:pt x="18033" y="10294"/>
                    <a:pt x="17987" y="10431"/>
                  </a:cubicBezTo>
                  <a:cubicBezTo>
                    <a:pt x="17919" y="10545"/>
                    <a:pt x="17873" y="10659"/>
                    <a:pt x="17827" y="10774"/>
                  </a:cubicBezTo>
                  <a:lnTo>
                    <a:pt x="17782" y="10911"/>
                  </a:lnTo>
                  <a:cubicBezTo>
                    <a:pt x="17736" y="11002"/>
                    <a:pt x="17713" y="11093"/>
                    <a:pt x="17668" y="11184"/>
                  </a:cubicBezTo>
                  <a:cubicBezTo>
                    <a:pt x="17645" y="11207"/>
                    <a:pt x="17622" y="11253"/>
                    <a:pt x="17599" y="11276"/>
                  </a:cubicBezTo>
                  <a:cubicBezTo>
                    <a:pt x="17599" y="11321"/>
                    <a:pt x="17576" y="11344"/>
                    <a:pt x="17553" y="11390"/>
                  </a:cubicBezTo>
                  <a:cubicBezTo>
                    <a:pt x="17531" y="11458"/>
                    <a:pt x="17485" y="11550"/>
                    <a:pt x="17439" y="11618"/>
                  </a:cubicBezTo>
                  <a:cubicBezTo>
                    <a:pt x="17439" y="11618"/>
                    <a:pt x="17439" y="11641"/>
                    <a:pt x="17417" y="11664"/>
                  </a:cubicBezTo>
                  <a:lnTo>
                    <a:pt x="17439" y="11641"/>
                  </a:lnTo>
                  <a:lnTo>
                    <a:pt x="17439" y="11641"/>
                  </a:lnTo>
                  <a:cubicBezTo>
                    <a:pt x="17417" y="11664"/>
                    <a:pt x="17417" y="11709"/>
                    <a:pt x="17394" y="11732"/>
                  </a:cubicBezTo>
                  <a:cubicBezTo>
                    <a:pt x="17394" y="11778"/>
                    <a:pt x="17371" y="11824"/>
                    <a:pt x="17348" y="11846"/>
                  </a:cubicBezTo>
                  <a:cubicBezTo>
                    <a:pt x="17302" y="11938"/>
                    <a:pt x="17234" y="11983"/>
                    <a:pt x="17165" y="12006"/>
                  </a:cubicBezTo>
                  <a:lnTo>
                    <a:pt x="17120" y="12006"/>
                  </a:lnTo>
                  <a:cubicBezTo>
                    <a:pt x="17074" y="12006"/>
                    <a:pt x="17006" y="11983"/>
                    <a:pt x="16960" y="11938"/>
                  </a:cubicBezTo>
                  <a:lnTo>
                    <a:pt x="16937" y="11938"/>
                  </a:lnTo>
                  <a:cubicBezTo>
                    <a:pt x="16892" y="11892"/>
                    <a:pt x="16846" y="11869"/>
                    <a:pt x="16800" y="11846"/>
                  </a:cubicBezTo>
                  <a:cubicBezTo>
                    <a:pt x="16686" y="11801"/>
                    <a:pt x="16549" y="11732"/>
                    <a:pt x="16435" y="11687"/>
                  </a:cubicBezTo>
                  <a:cubicBezTo>
                    <a:pt x="16367" y="11641"/>
                    <a:pt x="16275" y="11595"/>
                    <a:pt x="16207" y="11572"/>
                  </a:cubicBezTo>
                  <a:cubicBezTo>
                    <a:pt x="16070" y="11504"/>
                    <a:pt x="15933" y="11435"/>
                    <a:pt x="15819" y="11367"/>
                  </a:cubicBezTo>
                  <a:lnTo>
                    <a:pt x="15773" y="11367"/>
                  </a:lnTo>
                  <a:lnTo>
                    <a:pt x="15705" y="11321"/>
                  </a:lnTo>
                  <a:lnTo>
                    <a:pt x="15659" y="11299"/>
                  </a:lnTo>
                  <a:lnTo>
                    <a:pt x="15590" y="11276"/>
                  </a:lnTo>
                  <a:cubicBezTo>
                    <a:pt x="15522" y="11230"/>
                    <a:pt x="15431" y="11207"/>
                    <a:pt x="15362" y="11162"/>
                  </a:cubicBezTo>
                  <a:lnTo>
                    <a:pt x="15225" y="11093"/>
                  </a:lnTo>
                  <a:lnTo>
                    <a:pt x="14883" y="10911"/>
                  </a:lnTo>
                  <a:lnTo>
                    <a:pt x="14472" y="10705"/>
                  </a:lnTo>
                  <a:lnTo>
                    <a:pt x="14312" y="10637"/>
                  </a:lnTo>
                  <a:lnTo>
                    <a:pt x="14016" y="10477"/>
                  </a:lnTo>
                  <a:cubicBezTo>
                    <a:pt x="13901" y="10408"/>
                    <a:pt x="13787" y="10363"/>
                    <a:pt x="13673" y="10294"/>
                  </a:cubicBezTo>
                  <a:lnTo>
                    <a:pt x="13582" y="10249"/>
                  </a:lnTo>
                  <a:lnTo>
                    <a:pt x="13308" y="10089"/>
                  </a:lnTo>
                  <a:lnTo>
                    <a:pt x="13194" y="10043"/>
                  </a:lnTo>
                  <a:lnTo>
                    <a:pt x="13057" y="9952"/>
                  </a:lnTo>
                  <a:lnTo>
                    <a:pt x="12646" y="9746"/>
                  </a:lnTo>
                  <a:cubicBezTo>
                    <a:pt x="12509" y="9678"/>
                    <a:pt x="12372" y="9587"/>
                    <a:pt x="12212" y="9518"/>
                  </a:cubicBezTo>
                  <a:lnTo>
                    <a:pt x="12190" y="9518"/>
                  </a:lnTo>
                  <a:cubicBezTo>
                    <a:pt x="12053" y="9427"/>
                    <a:pt x="11916" y="9358"/>
                    <a:pt x="11779" y="9290"/>
                  </a:cubicBezTo>
                  <a:lnTo>
                    <a:pt x="11596" y="9199"/>
                  </a:lnTo>
                  <a:cubicBezTo>
                    <a:pt x="11505" y="9176"/>
                    <a:pt x="11436" y="9130"/>
                    <a:pt x="11345" y="9084"/>
                  </a:cubicBezTo>
                  <a:cubicBezTo>
                    <a:pt x="11208" y="9016"/>
                    <a:pt x="11071" y="8948"/>
                    <a:pt x="10934" y="8879"/>
                  </a:cubicBezTo>
                  <a:lnTo>
                    <a:pt x="10820" y="8833"/>
                  </a:lnTo>
                  <a:lnTo>
                    <a:pt x="10797" y="8833"/>
                  </a:lnTo>
                  <a:cubicBezTo>
                    <a:pt x="10706" y="8788"/>
                    <a:pt x="10615" y="8742"/>
                    <a:pt x="10500" y="8696"/>
                  </a:cubicBezTo>
                  <a:lnTo>
                    <a:pt x="10409" y="8651"/>
                  </a:lnTo>
                  <a:lnTo>
                    <a:pt x="10409" y="8628"/>
                  </a:lnTo>
                  <a:lnTo>
                    <a:pt x="10363" y="8628"/>
                  </a:lnTo>
                  <a:lnTo>
                    <a:pt x="10318" y="8605"/>
                  </a:lnTo>
                  <a:lnTo>
                    <a:pt x="10295" y="8605"/>
                  </a:lnTo>
                  <a:lnTo>
                    <a:pt x="10227" y="8560"/>
                  </a:lnTo>
                  <a:cubicBezTo>
                    <a:pt x="10158" y="8537"/>
                    <a:pt x="10090" y="8491"/>
                    <a:pt x="10021" y="8468"/>
                  </a:cubicBezTo>
                  <a:cubicBezTo>
                    <a:pt x="9953" y="8423"/>
                    <a:pt x="9884" y="8400"/>
                    <a:pt x="9816" y="8354"/>
                  </a:cubicBezTo>
                  <a:lnTo>
                    <a:pt x="9702" y="8308"/>
                  </a:lnTo>
                  <a:cubicBezTo>
                    <a:pt x="9610" y="8240"/>
                    <a:pt x="9496" y="8194"/>
                    <a:pt x="9405" y="8149"/>
                  </a:cubicBezTo>
                  <a:cubicBezTo>
                    <a:pt x="9268" y="8080"/>
                    <a:pt x="9131" y="8012"/>
                    <a:pt x="8994" y="7943"/>
                  </a:cubicBezTo>
                  <a:cubicBezTo>
                    <a:pt x="8926" y="7898"/>
                    <a:pt x="8857" y="7875"/>
                    <a:pt x="8811" y="7852"/>
                  </a:cubicBezTo>
                  <a:lnTo>
                    <a:pt x="8766" y="7829"/>
                  </a:lnTo>
                  <a:cubicBezTo>
                    <a:pt x="8697" y="7783"/>
                    <a:pt x="8629" y="7761"/>
                    <a:pt x="8583" y="7738"/>
                  </a:cubicBezTo>
                  <a:cubicBezTo>
                    <a:pt x="8537" y="7715"/>
                    <a:pt x="8469" y="7692"/>
                    <a:pt x="8423" y="7669"/>
                  </a:cubicBezTo>
                  <a:lnTo>
                    <a:pt x="8355" y="7646"/>
                  </a:lnTo>
                  <a:cubicBezTo>
                    <a:pt x="8286" y="7601"/>
                    <a:pt x="8218" y="7578"/>
                    <a:pt x="8149" y="7555"/>
                  </a:cubicBezTo>
                  <a:lnTo>
                    <a:pt x="8104" y="7532"/>
                  </a:lnTo>
                  <a:cubicBezTo>
                    <a:pt x="8035" y="7487"/>
                    <a:pt x="7944" y="7464"/>
                    <a:pt x="7876" y="7418"/>
                  </a:cubicBezTo>
                  <a:cubicBezTo>
                    <a:pt x="7830" y="7395"/>
                    <a:pt x="7784" y="7373"/>
                    <a:pt x="7761" y="7350"/>
                  </a:cubicBezTo>
                  <a:cubicBezTo>
                    <a:pt x="7693" y="7327"/>
                    <a:pt x="7670" y="7304"/>
                    <a:pt x="7624" y="7258"/>
                  </a:cubicBezTo>
                  <a:cubicBezTo>
                    <a:pt x="7579" y="7190"/>
                    <a:pt x="7556" y="7122"/>
                    <a:pt x="7579" y="7053"/>
                  </a:cubicBezTo>
                  <a:cubicBezTo>
                    <a:pt x="7579" y="7007"/>
                    <a:pt x="7602" y="6985"/>
                    <a:pt x="7647" y="6939"/>
                  </a:cubicBezTo>
                  <a:cubicBezTo>
                    <a:pt x="7647" y="6916"/>
                    <a:pt x="7670" y="6893"/>
                    <a:pt x="7670" y="6893"/>
                  </a:cubicBezTo>
                  <a:cubicBezTo>
                    <a:pt x="7670" y="6893"/>
                    <a:pt x="7693" y="6870"/>
                    <a:pt x="7693" y="6870"/>
                  </a:cubicBezTo>
                  <a:lnTo>
                    <a:pt x="7716" y="6825"/>
                  </a:lnTo>
                  <a:lnTo>
                    <a:pt x="7716" y="6802"/>
                  </a:lnTo>
                  <a:lnTo>
                    <a:pt x="7739" y="6756"/>
                  </a:lnTo>
                  <a:lnTo>
                    <a:pt x="7761" y="6733"/>
                  </a:lnTo>
                  <a:lnTo>
                    <a:pt x="7784" y="6711"/>
                  </a:lnTo>
                  <a:lnTo>
                    <a:pt x="7830" y="6597"/>
                  </a:lnTo>
                  <a:cubicBezTo>
                    <a:pt x="7876" y="6505"/>
                    <a:pt x="7898" y="6437"/>
                    <a:pt x="7944" y="6368"/>
                  </a:cubicBezTo>
                  <a:cubicBezTo>
                    <a:pt x="8012" y="6254"/>
                    <a:pt x="8058" y="6140"/>
                    <a:pt x="8104" y="6026"/>
                  </a:cubicBezTo>
                  <a:lnTo>
                    <a:pt x="8149" y="5935"/>
                  </a:lnTo>
                  <a:lnTo>
                    <a:pt x="8172" y="5889"/>
                  </a:lnTo>
                  <a:cubicBezTo>
                    <a:pt x="8218" y="5843"/>
                    <a:pt x="8241" y="5775"/>
                    <a:pt x="8264" y="5706"/>
                  </a:cubicBezTo>
                  <a:lnTo>
                    <a:pt x="8378" y="5478"/>
                  </a:lnTo>
                  <a:lnTo>
                    <a:pt x="8446" y="5364"/>
                  </a:lnTo>
                  <a:lnTo>
                    <a:pt x="8446" y="5341"/>
                  </a:lnTo>
                  <a:lnTo>
                    <a:pt x="8469" y="5318"/>
                  </a:lnTo>
                  <a:cubicBezTo>
                    <a:pt x="8537" y="5181"/>
                    <a:pt x="8606" y="5044"/>
                    <a:pt x="8674" y="4907"/>
                  </a:cubicBezTo>
                  <a:lnTo>
                    <a:pt x="8711" y="4816"/>
                  </a:lnTo>
                  <a:lnTo>
                    <a:pt x="8697" y="4816"/>
                  </a:lnTo>
                  <a:lnTo>
                    <a:pt x="8766" y="4679"/>
                  </a:lnTo>
                  <a:lnTo>
                    <a:pt x="8789" y="4611"/>
                  </a:lnTo>
                  <a:cubicBezTo>
                    <a:pt x="8834" y="4542"/>
                    <a:pt x="8857" y="4474"/>
                    <a:pt x="8903" y="4428"/>
                  </a:cubicBezTo>
                  <a:cubicBezTo>
                    <a:pt x="8971" y="4291"/>
                    <a:pt x="9017" y="4154"/>
                    <a:pt x="9108" y="4017"/>
                  </a:cubicBezTo>
                  <a:lnTo>
                    <a:pt x="9177" y="3880"/>
                  </a:lnTo>
                  <a:lnTo>
                    <a:pt x="9177" y="3858"/>
                  </a:lnTo>
                  <a:lnTo>
                    <a:pt x="9222" y="3789"/>
                  </a:lnTo>
                  <a:cubicBezTo>
                    <a:pt x="9245" y="3743"/>
                    <a:pt x="9268" y="3675"/>
                    <a:pt x="9314" y="3629"/>
                  </a:cubicBezTo>
                  <a:cubicBezTo>
                    <a:pt x="9382" y="3492"/>
                    <a:pt x="9428" y="3378"/>
                    <a:pt x="9496" y="3264"/>
                  </a:cubicBezTo>
                  <a:lnTo>
                    <a:pt x="9587" y="3081"/>
                  </a:lnTo>
                  <a:cubicBezTo>
                    <a:pt x="9610" y="3036"/>
                    <a:pt x="9633" y="2990"/>
                    <a:pt x="9656" y="2944"/>
                  </a:cubicBezTo>
                  <a:lnTo>
                    <a:pt x="9656" y="2922"/>
                  </a:lnTo>
                  <a:lnTo>
                    <a:pt x="9656" y="2899"/>
                  </a:lnTo>
                  <a:cubicBezTo>
                    <a:pt x="9679" y="2876"/>
                    <a:pt x="9679" y="2853"/>
                    <a:pt x="9702" y="2853"/>
                  </a:cubicBezTo>
                  <a:cubicBezTo>
                    <a:pt x="9702" y="2830"/>
                    <a:pt x="9702" y="2830"/>
                    <a:pt x="9724" y="2830"/>
                  </a:cubicBezTo>
                  <a:cubicBezTo>
                    <a:pt x="9724" y="2785"/>
                    <a:pt x="9770" y="2785"/>
                    <a:pt x="9793" y="2785"/>
                  </a:cubicBezTo>
                  <a:close/>
                  <a:moveTo>
                    <a:pt x="9656" y="0"/>
                  </a:moveTo>
                  <a:cubicBezTo>
                    <a:pt x="9587" y="0"/>
                    <a:pt x="9519" y="0"/>
                    <a:pt x="9473" y="23"/>
                  </a:cubicBezTo>
                  <a:cubicBezTo>
                    <a:pt x="9450" y="46"/>
                    <a:pt x="9428" y="46"/>
                    <a:pt x="9428" y="46"/>
                  </a:cubicBezTo>
                  <a:cubicBezTo>
                    <a:pt x="9405" y="69"/>
                    <a:pt x="9382" y="91"/>
                    <a:pt x="9359" y="91"/>
                  </a:cubicBezTo>
                  <a:lnTo>
                    <a:pt x="9359" y="114"/>
                  </a:lnTo>
                  <a:cubicBezTo>
                    <a:pt x="9336" y="137"/>
                    <a:pt x="9314" y="160"/>
                    <a:pt x="9291" y="183"/>
                  </a:cubicBezTo>
                  <a:cubicBezTo>
                    <a:pt x="9268" y="228"/>
                    <a:pt x="9245" y="251"/>
                    <a:pt x="9222" y="297"/>
                  </a:cubicBezTo>
                  <a:cubicBezTo>
                    <a:pt x="9177" y="365"/>
                    <a:pt x="9131" y="457"/>
                    <a:pt x="9085" y="525"/>
                  </a:cubicBezTo>
                  <a:cubicBezTo>
                    <a:pt x="9062" y="571"/>
                    <a:pt x="9040" y="616"/>
                    <a:pt x="9017" y="662"/>
                  </a:cubicBezTo>
                  <a:cubicBezTo>
                    <a:pt x="8971" y="753"/>
                    <a:pt x="8903" y="867"/>
                    <a:pt x="8834" y="982"/>
                  </a:cubicBezTo>
                  <a:lnTo>
                    <a:pt x="8811" y="1004"/>
                  </a:lnTo>
                  <a:lnTo>
                    <a:pt x="8789" y="1050"/>
                  </a:lnTo>
                  <a:lnTo>
                    <a:pt x="8766" y="1096"/>
                  </a:lnTo>
                  <a:cubicBezTo>
                    <a:pt x="8743" y="1141"/>
                    <a:pt x="8697" y="1187"/>
                    <a:pt x="8674" y="1233"/>
                  </a:cubicBezTo>
                  <a:cubicBezTo>
                    <a:pt x="8652" y="1278"/>
                    <a:pt x="8606" y="1324"/>
                    <a:pt x="8583" y="1370"/>
                  </a:cubicBezTo>
                  <a:cubicBezTo>
                    <a:pt x="8537" y="1438"/>
                    <a:pt x="8515" y="1484"/>
                    <a:pt x="8469" y="1552"/>
                  </a:cubicBezTo>
                  <a:cubicBezTo>
                    <a:pt x="8469" y="1575"/>
                    <a:pt x="8446" y="1598"/>
                    <a:pt x="8446" y="1621"/>
                  </a:cubicBezTo>
                  <a:cubicBezTo>
                    <a:pt x="8423" y="1643"/>
                    <a:pt x="8423" y="1666"/>
                    <a:pt x="8423" y="1689"/>
                  </a:cubicBezTo>
                  <a:cubicBezTo>
                    <a:pt x="8423" y="1712"/>
                    <a:pt x="8423" y="1735"/>
                    <a:pt x="8423" y="1758"/>
                  </a:cubicBezTo>
                  <a:lnTo>
                    <a:pt x="8401" y="1780"/>
                  </a:lnTo>
                  <a:cubicBezTo>
                    <a:pt x="8355" y="1849"/>
                    <a:pt x="8332" y="1895"/>
                    <a:pt x="8286" y="1963"/>
                  </a:cubicBezTo>
                  <a:cubicBezTo>
                    <a:pt x="8286" y="1986"/>
                    <a:pt x="8264" y="2009"/>
                    <a:pt x="8241" y="2031"/>
                  </a:cubicBezTo>
                  <a:cubicBezTo>
                    <a:pt x="8218" y="2077"/>
                    <a:pt x="8195" y="2123"/>
                    <a:pt x="8172" y="2168"/>
                  </a:cubicBezTo>
                  <a:cubicBezTo>
                    <a:pt x="8127" y="2237"/>
                    <a:pt x="8081" y="2305"/>
                    <a:pt x="8035" y="2374"/>
                  </a:cubicBezTo>
                  <a:cubicBezTo>
                    <a:pt x="7990" y="2465"/>
                    <a:pt x="7921" y="2556"/>
                    <a:pt x="7853" y="2648"/>
                  </a:cubicBezTo>
                  <a:lnTo>
                    <a:pt x="7784" y="2808"/>
                  </a:lnTo>
                  <a:cubicBezTo>
                    <a:pt x="7693" y="2922"/>
                    <a:pt x="7624" y="3059"/>
                    <a:pt x="7533" y="3196"/>
                  </a:cubicBezTo>
                  <a:lnTo>
                    <a:pt x="7510" y="3218"/>
                  </a:lnTo>
                  <a:lnTo>
                    <a:pt x="7442" y="3333"/>
                  </a:lnTo>
                  <a:cubicBezTo>
                    <a:pt x="7396" y="3447"/>
                    <a:pt x="7328" y="3538"/>
                    <a:pt x="7259" y="3652"/>
                  </a:cubicBezTo>
                  <a:cubicBezTo>
                    <a:pt x="7236" y="3721"/>
                    <a:pt x="7191" y="3789"/>
                    <a:pt x="7145" y="3880"/>
                  </a:cubicBezTo>
                  <a:lnTo>
                    <a:pt x="7054" y="4063"/>
                  </a:lnTo>
                  <a:cubicBezTo>
                    <a:pt x="6985" y="4200"/>
                    <a:pt x="6894" y="4360"/>
                    <a:pt x="6826" y="4497"/>
                  </a:cubicBezTo>
                  <a:cubicBezTo>
                    <a:pt x="6803" y="4542"/>
                    <a:pt x="6780" y="4588"/>
                    <a:pt x="6757" y="4634"/>
                  </a:cubicBezTo>
                  <a:cubicBezTo>
                    <a:pt x="6734" y="4656"/>
                    <a:pt x="6711" y="4702"/>
                    <a:pt x="6689" y="4725"/>
                  </a:cubicBezTo>
                  <a:lnTo>
                    <a:pt x="6689" y="4748"/>
                  </a:lnTo>
                  <a:cubicBezTo>
                    <a:pt x="6643" y="4816"/>
                    <a:pt x="6620" y="4907"/>
                    <a:pt x="6574" y="4976"/>
                  </a:cubicBezTo>
                  <a:cubicBezTo>
                    <a:pt x="6529" y="5044"/>
                    <a:pt x="6506" y="5090"/>
                    <a:pt x="6460" y="5159"/>
                  </a:cubicBezTo>
                  <a:lnTo>
                    <a:pt x="6438" y="5227"/>
                  </a:lnTo>
                  <a:cubicBezTo>
                    <a:pt x="6392" y="5273"/>
                    <a:pt x="6369" y="5318"/>
                    <a:pt x="6346" y="5387"/>
                  </a:cubicBezTo>
                  <a:lnTo>
                    <a:pt x="6323" y="5432"/>
                  </a:lnTo>
                  <a:cubicBezTo>
                    <a:pt x="6278" y="5501"/>
                    <a:pt x="6232" y="5569"/>
                    <a:pt x="6186" y="5661"/>
                  </a:cubicBezTo>
                  <a:lnTo>
                    <a:pt x="6164" y="5706"/>
                  </a:lnTo>
                  <a:cubicBezTo>
                    <a:pt x="6118" y="5775"/>
                    <a:pt x="6095" y="5820"/>
                    <a:pt x="6050" y="5889"/>
                  </a:cubicBezTo>
                  <a:cubicBezTo>
                    <a:pt x="5867" y="6163"/>
                    <a:pt x="5707" y="6460"/>
                    <a:pt x="5525" y="6756"/>
                  </a:cubicBezTo>
                  <a:lnTo>
                    <a:pt x="5502" y="6825"/>
                  </a:lnTo>
                  <a:lnTo>
                    <a:pt x="5228" y="7281"/>
                  </a:lnTo>
                  <a:cubicBezTo>
                    <a:pt x="5182" y="7350"/>
                    <a:pt x="5137" y="7418"/>
                    <a:pt x="5091" y="7510"/>
                  </a:cubicBezTo>
                  <a:cubicBezTo>
                    <a:pt x="5068" y="7555"/>
                    <a:pt x="5022" y="7624"/>
                    <a:pt x="5000" y="7692"/>
                  </a:cubicBezTo>
                  <a:lnTo>
                    <a:pt x="4977" y="7738"/>
                  </a:lnTo>
                  <a:cubicBezTo>
                    <a:pt x="4931" y="7829"/>
                    <a:pt x="4885" y="7898"/>
                    <a:pt x="4817" y="7989"/>
                  </a:cubicBezTo>
                  <a:cubicBezTo>
                    <a:pt x="4794" y="8057"/>
                    <a:pt x="4748" y="8126"/>
                    <a:pt x="4703" y="8194"/>
                  </a:cubicBezTo>
                  <a:lnTo>
                    <a:pt x="4657" y="8286"/>
                  </a:lnTo>
                  <a:cubicBezTo>
                    <a:pt x="4634" y="8331"/>
                    <a:pt x="4612" y="8377"/>
                    <a:pt x="4589" y="8423"/>
                  </a:cubicBezTo>
                  <a:cubicBezTo>
                    <a:pt x="4543" y="8491"/>
                    <a:pt x="4520" y="8537"/>
                    <a:pt x="4497" y="8582"/>
                  </a:cubicBezTo>
                  <a:lnTo>
                    <a:pt x="4452" y="8651"/>
                  </a:lnTo>
                  <a:cubicBezTo>
                    <a:pt x="4429" y="8696"/>
                    <a:pt x="4406" y="8742"/>
                    <a:pt x="4383" y="8788"/>
                  </a:cubicBezTo>
                  <a:lnTo>
                    <a:pt x="4338" y="8856"/>
                  </a:lnTo>
                  <a:cubicBezTo>
                    <a:pt x="4315" y="8925"/>
                    <a:pt x="4269" y="8993"/>
                    <a:pt x="4223" y="9062"/>
                  </a:cubicBezTo>
                  <a:lnTo>
                    <a:pt x="4201" y="9107"/>
                  </a:lnTo>
                  <a:cubicBezTo>
                    <a:pt x="4155" y="9199"/>
                    <a:pt x="4109" y="9290"/>
                    <a:pt x="4064" y="9381"/>
                  </a:cubicBezTo>
                  <a:cubicBezTo>
                    <a:pt x="4018" y="9450"/>
                    <a:pt x="3995" y="9518"/>
                    <a:pt x="3950" y="9564"/>
                  </a:cubicBezTo>
                  <a:cubicBezTo>
                    <a:pt x="3858" y="9724"/>
                    <a:pt x="3790" y="9883"/>
                    <a:pt x="3699" y="10043"/>
                  </a:cubicBezTo>
                  <a:lnTo>
                    <a:pt x="3607" y="10226"/>
                  </a:lnTo>
                  <a:cubicBezTo>
                    <a:pt x="3562" y="10317"/>
                    <a:pt x="3516" y="10431"/>
                    <a:pt x="3447" y="10522"/>
                  </a:cubicBezTo>
                  <a:cubicBezTo>
                    <a:pt x="3356" y="10682"/>
                    <a:pt x="3288" y="10865"/>
                    <a:pt x="3196" y="11047"/>
                  </a:cubicBezTo>
                  <a:cubicBezTo>
                    <a:pt x="3128" y="11184"/>
                    <a:pt x="3037" y="11321"/>
                    <a:pt x="2968" y="11481"/>
                  </a:cubicBezTo>
                  <a:cubicBezTo>
                    <a:pt x="2922" y="11550"/>
                    <a:pt x="2877" y="11641"/>
                    <a:pt x="2831" y="11732"/>
                  </a:cubicBezTo>
                  <a:cubicBezTo>
                    <a:pt x="2785" y="11801"/>
                    <a:pt x="2740" y="11869"/>
                    <a:pt x="2717" y="11938"/>
                  </a:cubicBezTo>
                  <a:cubicBezTo>
                    <a:pt x="2626" y="12075"/>
                    <a:pt x="2557" y="12234"/>
                    <a:pt x="2466" y="12371"/>
                  </a:cubicBezTo>
                  <a:lnTo>
                    <a:pt x="2443" y="12394"/>
                  </a:lnTo>
                  <a:cubicBezTo>
                    <a:pt x="2329" y="12600"/>
                    <a:pt x="2215" y="12782"/>
                    <a:pt x="2101" y="12988"/>
                  </a:cubicBezTo>
                  <a:lnTo>
                    <a:pt x="1941" y="13284"/>
                  </a:lnTo>
                  <a:lnTo>
                    <a:pt x="1850" y="13421"/>
                  </a:lnTo>
                  <a:lnTo>
                    <a:pt x="1667" y="13764"/>
                  </a:lnTo>
                  <a:cubicBezTo>
                    <a:pt x="1621" y="13832"/>
                    <a:pt x="1576" y="13923"/>
                    <a:pt x="1530" y="13992"/>
                  </a:cubicBezTo>
                  <a:cubicBezTo>
                    <a:pt x="1507" y="14038"/>
                    <a:pt x="1484" y="14083"/>
                    <a:pt x="1462" y="14129"/>
                  </a:cubicBezTo>
                  <a:cubicBezTo>
                    <a:pt x="1439" y="14152"/>
                    <a:pt x="1416" y="14175"/>
                    <a:pt x="1416" y="14197"/>
                  </a:cubicBezTo>
                  <a:cubicBezTo>
                    <a:pt x="1279" y="14426"/>
                    <a:pt x="1165" y="14631"/>
                    <a:pt x="1028" y="14859"/>
                  </a:cubicBezTo>
                  <a:lnTo>
                    <a:pt x="891" y="15110"/>
                  </a:lnTo>
                  <a:lnTo>
                    <a:pt x="640" y="15544"/>
                  </a:lnTo>
                  <a:lnTo>
                    <a:pt x="389" y="15978"/>
                  </a:lnTo>
                  <a:cubicBezTo>
                    <a:pt x="343" y="16023"/>
                    <a:pt x="320" y="16092"/>
                    <a:pt x="275" y="16137"/>
                  </a:cubicBezTo>
                  <a:lnTo>
                    <a:pt x="275" y="16160"/>
                  </a:lnTo>
                  <a:cubicBezTo>
                    <a:pt x="252" y="16183"/>
                    <a:pt x="252" y="16229"/>
                    <a:pt x="229" y="16252"/>
                  </a:cubicBezTo>
                  <a:cubicBezTo>
                    <a:pt x="206" y="16274"/>
                    <a:pt x="183" y="16274"/>
                    <a:pt x="183" y="16297"/>
                  </a:cubicBezTo>
                  <a:lnTo>
                    <a:pt x="161" y="16320"/>
                  </a:lnTo>
                  <a:cubicBezTo>
                    <a:pt x="138" y="16366"/>
                    <a:pt x="92" y="16411"/>
                    <a:pt x="69" y="16457"/>
                  </a:cubicBezTo>
                  <a:cubicBezTo>
                    <a:pt x="46" y="16503"/>
                    <a:pt x="24" y="16548"/>
                    <a:pt x="1" y="16617"/>
                  </a:cubicBezTo>
                  <a:cubicBezTo>
                    <a:pt x="1" y="16685"/>
                    <a:pt x="1" y="16754"/>
                    <a:pt x="46" y="16822"/>
                  </a:cubicBezTo>
                  <a:cubicBezTo>
                    <a:pt x="69" y="16845"/>
                    <a:pt x="92" y="16868"/>
                    <a:pt x="115" y="16914"/>
                  </a:cubicBezTo>
                  <a:lnTo>
                    <a:pt x="161" y="16936"/>
                  </a:lnTo>
                  <a:cubicBezTo>
                    <a:pt x="183" y="16959"/>
                    <a:pt x="206" y="16982"/>
                    <a:pt x="229" y="17005"/>
                  </a:cubicBezTo>
                  <a:cubicBezTo>
                    <a:pt x="320" y="17096"/>
                    <a:pt x="412" y="17165"/>
                    <a:pt x="503" y="17233"/>
                  </a:cubicBezTo>
                  <a:lnTo>
                    <a:pt x="594" y="17324"/>
                  </a:lnTo>
                  <a:cubicBezTo>
                    <a:pt x="617" y="17347"/>
                    <a:pt x="663" y="17370"/>
                    <a:pt x="686" y="17393"/>
                  </a:cubicBezTo>
                  <a:cubicBezTo>
                    <a:pt x="708" y="17370"/>
                    <a:pt x="754" y="17347"/>
                    <a:pt x="777" y="17347"/>
                  </a:cubicBezTo>
                  <a:cubicBezTo>
                    <a:pt x="800" y="17347"/>
                    <a:pt x="823" y="17370"/>
                    <a:pt x="845" y="17370"/>
                  </a:cubicBezTo>
                  <a:cubicBezTo>
                    <a:pt x="868" y="17416"/>
                    <a:pt x="891" y="17461"/>
                    <a:pt x="868" y="17484"/>
                  </a:cubicBezTo>
                  <a:cubicBezTo>
                    <a:pt x="937" y="17553"/>
                    <a:pt x="1005" y="17598"/>
                    <a:pt x="1074" y="17644"/>
                  </a:cubicBezTo>
                  <a:cubicBezTo>
                    <a:pt x="1165" y="17712"/>
                    <a:pt x="1233" y="17758"/>
                    <a:pt x="1325" y="17804"/>
                  </a:cubicBezTo>
                  <a:lnTo>
                    <a:pt x="1370" y="17827"/>
                  </a:lnTo>
                  <a:cubicBezTo>
                    <a:pt x="1416" y="17872"/>
                    <a:pt x="1484" y="17918"/>
                    <a:pt x="1530" y="17941"/>
                  </a:cubicBezTo>
                  <a:lnTo>
                    <a:pt x="1553" y="17964"/>
                  </a:lnTo>
                  <a:lnTo>
                    <a:pt x="1576" y="17964"/>
                  </a:lnTo>
                  <a:cubicBezTo>
                    <a:pt x="1644" y="18009"/>
                    <a:pt x="1713" y="18032"/>
                    <a:pt x="1758" y="18078"/>
                  </a:cubicBezTo>
                  <a:lnTo>
                    <a:pt x="1850" y="18146"/>
                  </a:lnTo>
                  <a:lnTo>
                    <a:pt x="1964" y="18215"/>
                  </a:lnTo>
                  <a:cubicBezTo>
                    <a:pt x="2032" y="18237"/>
                    <a:pt x="2078" y="18260"/>
                    <a:pt x="2124" y="18306"/>
                  </a:cubicBezTo>
                  <a:lnTo>
                    <a:pt x="2192" y="18329"/>
                  </a:lnTo>
                  <a:cubicBezTo>
                    <a:pt x="2443" y="18488"/>
                    <a:pt x="2694" y="18648"/>
                    <a:pt x="2945" y="18808"/>
                  </a:cubicBezTo>
                  <a:lnTo>
                    <a:pt x="2991" y="18831"/>
                  </a:lnTo>
                  <a:lnTo>
                    <a:pt x="3059" y="18899"/>
                  </a:lnTo>
                  <a:lnTo>
                    <a:pt x="3082" y="18899"/>
                  </a:lnTo>
                  <a:lnTo>
                    <a:pt x="3105" y="18922"/>
                  </a:lnTo>
                  <a:lnTo>
                    <a:pt x="3151" y="18945"/>
                  </a:lnTo>
                  <a:cubicBezTo>
                    <a:pt x="3242" y="18991"/>
                    <a:pt x="3333" y="19059"/>
                    <a:pt x="3425" y="19105"/>
                  </a:cubicBezTo>
                  <a:lnTo>
                    <a:pt x="3470" y="19128"/>
                  </a:lnTo>
                  <a:lnTo>
                    <a:pt x="3516" y="19150"/>
                  </a:lnTo>
                  <a:lnTo>
                    <a:pt x="3539" y="19150"/>
                  </a:lnTo>
                  <a:cubicBezTo>
                    <a:pt x="3607" y="19196"/>
                    <a:pt x="3676" y="19242"/>
                    <a:pt x="3744" y="19287"/>
                  </a:cubicBezTo>
                  <a:lnTo>
                    <a:pt x="3881" y="19356"/>
                  </a:lnTo>
                  <a:cubicBezTo>
                    <a:pt x="3972" y="19424"/>
                    <a:pt x="4064" y="19470"/>
                    <a:pt x="4155" y="19516"/>
                  </a:cubicBezTo>
                  <a:cubicBezTo>
                    <a:pt x="4246" y="19584"/>
                    <a:pt x="4338" y="19630"/>
                    <a:pt x="4429" y="19675"/>
                  </a:cubicBezTo>
                  <a:cubicBezTo>
                    <a:pt x="4497" y="19721"/>
                    <a:pt x="4543" y="19744"/>
                    <a:pt x="4589" y="19767"/>
                  </a:cubicBezTo>
                  <a:cubicBezTo>
                    <a:pt x="4657" y="19790"/>
                    <a:pt x="4703" y="19835"/>
                    <a:pt x="4748" y="19858"/>
                  </a:cubicBezTo>
                  <a:lnTo>
                    <a:pt x="4817" y="19881"/>
                  </a:lnTo>
                  <a:cubicBezTo>
                    <a:pt x="4863" y="19926"/>
                    <a:pt x="4908" y="19949"/>
                    <a:pt x="4977" y="19972"/>
                  </a:cubicBezTo>
                  <a:lnTo>
                    <a:pt x="5022" y="20018"/>
                  </a:lnTo>
                  <a:cubicBezTo>
                    <a:pt x="5182" y="20109"/>
                    <a:pt x="5319" y="20178"/>
                    <a:pt x="5479" y="20269"/>
                  </a:cubicBezTo>
                  <a:cubicBezTo>
                    <a:pt x="5593" y="20315"/>
                    <a:pt x="5707" y="20383"/>
                    <a:pt x="5821" y="20451"/>
                  </a:cubicBezTo>
                  <a:lnTo>
                    <a:pt x="5913" y="20497"/>
                  </a:lnTo>
                  <a:cubicBezTo>
                    <a:pt x="6004" y="20520"/>
                    <a:pt x="6095" y="20566"/>
                    <a:pt x="6164" y="20611"/>
                  </a:cubicBezTo>
                  <a:cubicBezTo>
                    <a:pt x="6232" y="20634"/>
                    <a:pt x="6301" y="20680"/>
                    <a:pt x="6369" y="20703"/>
                  </a:cubicBezTo>
                  <a:lnTo>
                    <a:pt x="6506" y="20771"/>
                  </a:lnTo>
                  <a:lnTo>
                    <a:pt x="6597" y="20817"/>
                  </a:lnTo>
                  <a:cubicBezTo>
                    <a:pt x="6643" y="20839"/>
                    <a:pt x="6711" y="20862"/>
                    <a:pt x="6757" y="20908"/>
                  </a:cubicBezTo>
                  <a:lnTo>
                    <a:pt x="6826" y="20931"/>
                  </a:lnTo>
                  <a:cubicBezTo>
                    <a:pt x="6894" y="20976"/>
                    <a:pt x="6985" y="21022"/>
                    <a:pt x="7077" y="21068"/>
                  </a:cubicBezTo>
                  <a:cubicBezTo>
                    <a:pt x="7145" y="21091"/>
                    <a:pt x="7191" y="21113"/>
                    <a:pt x="7259" y="21136"/>
                  </a:cubicBezTo>
                  <a:cubicBezTo>
                    <a:pt x="7328" y="21182"/>
                    <a:pt x="7419" y="21228"/>
                    <a:pt x="7488" y="21250"/>
                  </a:cubicBezTo>
                  <a:lnTo>
                    <a:pt x="7533" y="21273"/>
                  </a:lnTo>
                  <a:cubicBezTo>
                    <a:pt x="7602" y="21296"/>
                    <a:pt x="7670" y="21342"/>
                    <a:pt x="7739" y="21364"/>
                  </a:cubicBezTo>
                  <a:cubicBezTo>
                    <a:pt x="7807" y="21410"/>
                    <a:pt x="7898" y="21456"/>
                    <a:pt x="7967" y="21479"/>
                  </a:cubicBezTo>
                  <a:cubicBezTo>
                    <a:pt x="7990" y="21501"/>
                    <a:pt x="7990" y="21501"/>
                    <a:pt x="8012" y="21501"/>
                  </a:cubicBezTo>
                  <a:lnTo>
                    <a:pt x="8081" y="21547"/>
                  </a:lnTo>
                  <a:cubicBezTo>
                    <a:pt x="8172" y="21593"/>
                    <a:pt x="8264" y="21638"/>
                    <a:pt x="8378" y="21661"/>
                  </a:cubicBezTo>
                  <a:cubicBezTo>
                    <a:pt x="8446" y="21707"/>
                    <a:pt x="8537" y="21730"/>
                    <a:pt x="8606" y="21775"/>
                  </a:cubicBezTo>
                  <a:cubicBezTo>
                    <a:pt x="8697" y="21798"/>
                    <a:pt x="8766" y="21844"/>
                    <a:pt x="8834" y="21867"/>
                  </a:cubicBezTo>
                  <a:lnTo>
                    <a:pt x="8971" y="21912"/>
                  </a:lnTo>
                  <a:cubicBezTo>
                    <a:pt x="9085" y="21958"/>
                    <a:pt x="9199" y="22026"/>
                    <a:pt x="9314" y="22072"/>
                  </a:cubicBezTo>
                  <a:lnTo>
                    <a:pt x="9450" y="22118"/>
                  </a:lnTo>
                  <a:cubicBezTo>
                    <a:pt x="9542" y="22163"/>
                    <a:pt x="9656" y="22232"/>
                    <a:pt x="9770" y="22277"/>
                  </a:cubicBezTo>
                  <a:cubicBezTo>
                    <a:pt x="9930" y="22323"/>
                    <a:pt x="10090" y="22392"/>
                    <a:pt x="10249" y="22437"/>
                  </a:cubicBezTo>
                  <a:cubicBezTo>
                    <a:pt x="10341" y="22483"/>
                    <a:pt x="10432" y="22506"/>
                    <a:pt x="10523" y="22529"/>
                  </a:cubicBezTo>
                  <a:cubicBezTo>
                    <a:pt x="10592" y="22551"/>
                    <a:pt x="10637" y="22574"/>
                    <a:pt x="10706" y="22597"/>
                  </a:cubicBezTo>
                  <a:cubicBezTo>
                    <a:pt x="10774" y="22620"/>
                    <a:pt x="10843" y="22643"/>
                    <a:pt x="10911" y="22666"/>
                  </a:cubicBezTo>
                  <a:lnTo>
                    <a:pt x="10980" y="22711"/>
                  </a:lnTo>
                  <a:cubicBezTo>
                    <a:pt x="11094" y="22734"/>
                    <a:pt x="11208" y="22780"/>
                    <a:pt x="11322" y="22802"/>
                  </a:cubicBezTo>
                  <a:cubicBezTo>
                    <a:pt x="11482" y="22848"/>
                    <a:pt x="11642" y="22894"/>
                    <a:pt x="11801" y="22939"/>
                  </a:cubicBezTo>
                  <a:cubicBezTo>
                    <a:pt x="11893" y="22962"/>
                    <a:pt x="11961" y="22985"/>
                    <a:pt x="12053" y="23008"/>
                  </a:cubicBezTo>
                  <a:lnTo>
                    <a:pt x="12190" y="23031"/>
                  </a:lnTo>
                  <a:cubicBezTo>
                    <a:pt x="12304" y="23031"/>
                    <a:pt x="12441" y="23054"/>
                    <a:pt x="12555" y="23076"/>
                  </a:cubicBezTo>
                  <a:cubicBezTo>
                    <a:pt x="12715" y="23099"/>
                    <a:pt x="12851" y="23099"/>
                    <a:pt x="12988" y="23122"/>
                  </a:cubicBezTo>
                  <a:lnTo>
                    <a:pt x="13536" y="23122"/>
                  </a:lnTo>
                  <a:cubicBezTo>
                    <a:pt x="13559" y="23099"/>
                    <a:pt x="13605" y="23099"/>
                    <a:pt x="13628" y="23076"/>
                  </a:cubicBezTo>
                  <a:cubicBezTo>
                    <a:pt x="13650" y="23054"/>
                    <a:pt x="13673" y="23031"/>
                    <a:pt x="13673" y="23008"/>
                  </a:cubicBezTo>
                  <a:cubicBezTo>
                    <a:pt x="13696" y="22962"/>
                    <a:pt x="13696" y="22939"/>
                    <a:pt x="13696" y="22894"/>
                  </a:cubicBezTo>
                  <a:cubicBezTo>
                    <a:pt x="13742" y="22825"/>
                    <a:pt x="13787" y="22757"/>
                    <a:pt x="13833" y="22688"/>
                  </a:cubicBezTo>
                  <a:cubicBezTo>
                    <a:pt x="13879" y="22620"/>
                    <a:pt x="13924" y="22551"/>
                    <a:pt x="13970" y="22483"/>
                  </a:cubicBezTo>
                  <a:cubicBezTo>
                    <a:pt x="14038" y="22369"/>
                    <a:pt x="14107" y="22255"/>
                    <a:pt x="14198" y="22141"/>
                  </a:cubicBezTo>
                  <a:lnTo>
                    <a:pt x="14221" y="22095"/>
                  </a:lnTo>
                  <a:cubicBezTo>
                    <a:pt x="14289" y="21981"/>
                    <a:pt x="14335" y="21889"/>
                    <a:pt x="14404" y="21798"/>
                  </a:cubicBezTo>
                  <a:lnTo>
                    <a:pt x="14449" y="21707"/>
                  </a:lnTo>
                  <a:cubicBezTo>
                    <a:pt x="14495" y="21638"/>
                    <a:pt x="14518" y="21593"/>
                    <a:pt x="14563" y="21524"/>
                  </a:cubicBezTo>
                  <a:lnTo>
                    <a:pt x="14586" y="21501"/>
                  </a:lnTo>
                  <a:lnTo>
                    <a:pt x="14609" y="21456"/>
                  </a:lnTo>
                  <a:cubicBezTo>
                    <a:pt x="14632" y="21387"/>
                    <a:pt x="14677" y="21342"/>
                    <a:pt x="14700" y="21273"/>
                  </a:cubicBezTo>
                  <a:cubicBezTo>
                    <a:pt x="14746" y="21182"/>
                    <a:pt x="14792" y="21113"/>
                    <a:pt x="14814" y="21022"/>
                  </a:cubicBezTo>
                  <a:cubicBezTo>
                    <a:pt x="14906" y="20885"/>
                    <a:pt x="14974" y="20725"/>
                    <a:pt x="15043" y="20588"/>
                  </a:cubicBezTo>
                  <a:cubicBezTo>
                    <a:pt x="15111" y="20474"/>
                    <a:pt x="15157" y="20383"/>
                    <a:pt x="15248" y="20269"/>
                  </a:cubicBezTo>
                  <a:cubicBezTo>
                    <a:pt x="15271" y="20223"/>
                    <a:pt x="15294" y="20200"/>
                    <a:pt x="15317" y="20155"/>
                  </a:cubicBezTo>
                  <a:lnTo>
                    <a:pt x="15294" y="20155"/>
                  </a:lnTo>
                  <a:lnTo>
                    <a:pt x="15362" y="20063"/>
                  </a:lnTo>
                  <a:cubicBezTo>
                    <a:pt x="15385" y="20018"/>
                    <a:pt x="15408" y="19972"/>
                    <a:pt x="15454" y="19904"/>
                  </a:cubicBezTo>
                  <a:lnTo>
                    <a:pt x="15522" y="19812"/>
                  </a:lnTo>
                  <a:lnTo>
                    <a:pt x="15659" y="19561"/>
                  </a:lnTo>
                  <a:lnTo>
                    <a:pt x="15727" y="19447"/>
                  </a:lnTo>
                  <a:cubicBezTo>
                    <a:pt x="15750" y="19402"/>
                    <a:pt x="15796" y="19333"/>
                    <a:pt x="15819" y="19265"/>
                  </a:cubicBezTo>
                  <a:cubicBezTo>
                    <a:pt x="15864" y="19196"/>
                    <a:pt x="15887" y="19150"/>
                    <a:pt x="15910" y="19082"/>
                  </a:cubicBezTo>
                  <a:cubicBezTo>
                    <a:pt x="15956" y="19036"/>
                    <a:pt x="16001" y="18968"/>
                    <a:pt x="16024" y="18899"/>
                  </a:cubicBezTo>
                  <a:lnTo>
                    <a:pt x="16047" y="18854"/>
                  </a:lnTo>
                  <a:lnTo>
                    <a:pt x="16138" y="18717"/>
                  </a:lnTo>
                  <a:cubicBezTo>
                    <a:pt x="16161" y="18671"/>
                    <a:pt x="16207" y="18603"/>
                    <a:pt x="16252" y="18534"/>
                  </a:cubicBezTo>
                  <a:lnTo>
                    <a:pt x="16275" y="18443"/>
                  </a:lnTo>
                  <a:cubicBezTo>
                    <a:pt x="16298" y="18420"/>
                    <a:pt x="16321" y="18374"/>
                    <a:pt x="16344" y="18329"/>
                  </a:cubicBezTo>
                  <a:cubicBezTo>
                    <a:pt x="16389" y="18283"/>
                    <a:pt x="16412" y="18215"/>
                    <a:pt x="16435" y="18169"/>
                  </a:cubicBezTo>
                  <a:lnTo>
                    <a:pt x="16481" y="18078"/>
                  </a:lnTo>
                  <a:lnTo>
                    <a:pt x="16504" y="18055"/>
                  </a:lnTo>
                  <a:lnTo>
                    <a:pt x="16595" y="17895"/>
                  </a:lnTo>
                  <a:cubicBezTo>
                    <a:pt x="16618" y="17849"/>
                    <a:pt x="16640" y="17804"/>
                    <a:pt x="16663" y="17758"/>
                  </a:cubicBezTo>
                  <a:lnTo>
                    <a:pt x="16686" y="17712"/>
                  </a:lnTo>
                  <a:cubicBezTo>
                    <a:pt x="16732" y="17644"/>
                    <a:pt x="16800" y="17553"/>
                    <a:pt x="16846" y="17461"/>
                  </a:cubicBezTo>
                  <a:lnTo>
                    <a:pt x="16869" y="17370"/>
                  </a:lnTo>
                  <a:lnTo>
                    <a:pt x="16960" y="17233"/>
                  </a:lnTo>
                  <a:lnTo>
                    <a:pt x="16983" y="17187"/>
                  </a:lnTo>
                  <a:cubicBezTo>
                    <a:pt x="17006" y="17142"/>
                    <a:pt x="17051" y="17073"/>
                    <a:pt x="17074" y="17005"/>
                  </a:cubicBezTo>
                  <a:lnTo>
                    <a:pt x="17097" y="16959"/>
                  </a:lnTo>
                  <a:lnTo>
                    <a:pt x="17188" y="16799"/>
                  </a:lnTo>
                  <a:lnTo>
                    <a:pt x="17257" y="16662"/>
                  </a:lnTo>
                  <a:lnTo>
                    <a:pt x="17302" y="16594"/>
                  </a:lnTo>
                  <a:lnTo>
                    <a:pt x="17371" y="16480"/>
                  </a:lnTo>
                  <a:cubicBezTo>
                    <a:pt x="17417" y="16389"/>
                    <a:pt x="17462" y="16274"/>
                    <a:pt x="17531" y="16183"/>
                  </a:cubicBezTo>
                  <a:cubicBezTo>
                    <a:pt x="17599" y="16046"/>
                    <a:pt x="17690" y="15909"/>
                    <a:pt x="17759" y="15772"/>
                  </a:cubicBezTo>
                  <a:cubicBezTo>
                    <a:pt x="17805" y="15681"/>
                    <a:pt x="17873" y="15567"/>
                    <a:pt x="17941" y="15476"/>
                  </a:cubicBezTo>
                  <a:lnTo>
                    <a:pt x="17987" y="15384"/>
                  </a:lnTo>
                  <a:cubicBezTo>
                    <a:pt x="18033" y="15293"/>
                    <a:pt x="18078" y="15224"/>
                    <a:pt x="18124" y="15156"/>
                  </a:cubicBezTo>
                  <a:lnTo>
                    <a:pt x="18147" y="15133"/>
                  </a:lnTo>
                  <a:cubicBezTo>
                    <a:pt x="18170" y="15065"/>
                    <a:pt x="18193" y="15019"/>
                    <a:pt x="18238" y="14973"/>
                  </a:cubicBezTo>
                  <a:lnTo>
                    <a:pt x="18307" y="14836"/>
                  </a:lnTo>
                  <a:cubicBezTo>
                    <a:pt x="18352" y="14722"/>
                    <a:pt x="18421" y="14608"/>
                    <a:pt x="18489" y="14517"/>
                  </a:cubicBezTo>
                  <a:cubicBezTo>
                    <a:pt x="18535" y="14426"/>
                    <a:pt x="18581" y="14357"/>
                    <a:pt x="18626" y="14266"/>
                  </a:cubicBezTo>
                  <a:lnTo>
                    <a:pt x="18649" y="14220"/>
                  </a:lnTo>
                  <a:cubicBezTo>
                    <a:pt x="18672" y="14175"/>
                    <a:pt x="18718" y="14129"/>
                    <a:pt x="18740" y="14083"/>
                  </a:cubicBezTo>
                  <a:lnTo>
                    <a:pt x="18877" y="13832"/>
                  </a:lnTo>
                  <a:lnTo>
                    <a:pt x="18900" y="13786"/>
                  </a:lnTo>
                  <a:cubicBezTo>
                    <a:pt x="18991" y="13650"/>
                    <a:pt x="19083" y="13467"/>
                    <a:pt x="19174" y="13330"/>
                  </a:cubicBezTo>
                  <a:cubicBezTo>
                    <a:pt x="19193" y="13293"/>
                    <a:pt x="19212" y="13270"/>
                    <a:pt x="19230" y="13239"/>
                  </a:cubicBezTo>
                  <a:lnTo>
                    <a:pt x="19230" y="13239"/>
                  </a:lnTo>
                  <a:cubicBezTo>
                    <a:pt x="19243" y="13238"/>
                    <a:pt x="19243" y="13234"/>
                    <a:pt x="19243" y="13216"/>
                  </a:cubicBezTo>
                  <a:lnTo>
                    <a:pt x="19243" y="13216"/>
                  </a:lnTo>
                  <a:cubicBezTo>
                    <a:pt x="19243" y="13216"/>
                    <a:pt x="19243" y="13216"/>
                    <a:pt x="19243" y="13216"/>
                  </a:cubicBezTo>
                  <a:lnTo>
                    <a:pt x="19243" y="13216"/>
                  </a:lnTo>
                  <a:lnTo>
                    <a:pt x="19220" y="13239"/>
                  </a:lnTo>
                  <a:cubicBezTo>
                    <a:pt x="19243" y="13193"/>
                    <a:pt x="19265" y="13170"/>
                    <a:pt x="19288" y="13125"/>
                  </a:cubicBezTo>
                  <a:lnTo>
                    <a:pt x="19311" y="13102"/>
                  </a:lnTo>
                  <a:lnTo>
                    <a:pt x="19334" y="13056"/>
                  </a:lnTo>
                  <a:lnTo>
                    <a:pt x="19357" y="13010"/>
                  </a:lnTo>
                  <a:cubicBezTo>
                    <a:pt x="19402" y="12965"/>
                    <a:pt x="19425" y="12919"/>
                    <a:pt x="19448" y="12873"/>
                  </a:cubicBezTo>
                  <a:lnTo>
                    <a:pt x="19516" y="12759"/>
                  </a:lnTo>
                  <a:lnTo>
                    <a:pt x="19539" y="12714"/>
                  </a:lnTo>
                  <a:lnTo>
                    <a:pt x="19562" y="12668"/>
                  </a:lnTo>
                  <a:lnTo>
                    <a:pt x="19585" y="12668"/>
                  </a:lnTo>
                  <a:lnTo>
                    <a:pt x="19631" y="12577"/>
                  </a:lnTo>
                  <a:cubicBezTo>
                    <a:pt x="19653" y="12531"/>
                    <a:pt x="19699" y="12463"/>
                    <a:pt x="19722" y="12417"/>
                  </a:cubicBezTo>
                  <a:lnTo>
                    <a:pt x="19745" y="12371"/>
                  </a:lnTo>
                  <a:cubicBezTo>
                    <a:pt x="19768" y="12349"/>
                    <a:pt x="19790" y="12303"/>
                    <a:pt x="19813" y="12257"/>
                  </a:cubicBezTo>
                  <a:lnTo>
                    <a:pt x="19882" y="12166"/>
                  </a:lnTo>
                  <a:cubicBezTo>
                    <a:pt x="19950" y="12006"/>
                    <a:pt x="20041" y="11869"/>
                    <a:pt x="20133" y="11709"/>
                  </a:cubicBezTo>
                  <a:lnTo>
                    <a:pt x="20178" y="11641"/>
                  </a:lnTo>
                  <a:cubicBezTo>
                    <a:pt x="20201" y="11595"/>
                    <a:pt x="20224" y="11572"/>
                    <a:pt x="20247" y="11527"/>
                  </a:cubicBezTo>
                  <a:lnTo>
                    <a:pt x="20270" y="11481"/>
                  </a:lnTo>
                  <a:cubicBezTo>
                    <a:pt x="20315" y="11413"/>
                    <a:pt x="20361" y="11321"/>
                    <a:pt x="20407" y="11253"/>
                  </a:cubicBezTo>
                  <a:cubicBezTo>
                    <a:pt x="20475" y="11116"/>
                    <a:pt x="20544" y="11002"/>
                    <a:pt x="20612" y="10888"/>
                  </a:cubicBezTo>
                  <a:lnTo>
                    <a:pt x="20635" y="10842"/>
                  </a:lnTo>
                  <a:cubicBezTo>
                    <a:pt x="20703" y="10728"/>
                    <a:pt x="20772" y="10614"/>
                    <a:pt x="20817" y="10500"/>
                  </a:cubicBezTo>
                  <a:lnTo>
                    <a:pt x="20886" y="10408"/>
                  </a:lnTo>
                  <a:cubicBezTo>
                    <a:pt x="20909" y="10317"/>
                    <a:pt x="20954" y="10249"/>
                    <a:pt x="21000" y="10180"/>
                  </a:cubicBezTo>
                  <a:lnTo>
                    <a:pt x="21023" y="10134"/>
                  </a:lnTo>
                  <a:cubicBezTo>
                    <a:pt x="21046" y="10066"/>
                    <a:pt x="21069" y="10020"/>
                    <a:pt x="21114" y="9975"/>
                  </a:cubicBezTo>
                  <a:lnTo>
                    <a:pt x="21137" y="9929"/>
                  </a:lnTo>
                  <a:cubicBezTo>
                    <a:pt x="21206" y="9792"/>
                    <a:pt x="21274" y="9655"/>
                    <a:pt x="21365" y="9518"/>
                  </a:cubicBezTo>
                  <a:cubicBezTo>
                    <a:pt x="21388" y="9450"/>
                    <a:pt x="21434" y="9381"/>
                    <a:pt x="21457" y="9313"/>
                  </a:cubicBezTo>
                  <a:cubicBezTo>
                    <a:pt x="21502" y="9244"/>
                    <a:pt x="21548" y="9176"/>
                    <a:pt x="21594" y="9084"/>
                  </a:cubicBezTo>
                  <a:cubicBezTo>
                    <a:pt x="21662" y="8925"/>
                    <a:pt x="21753" y="8788"/>
                    <a:pt x="21845" y="8651"/>
                  </a:cubicBezTo>
                  <a:cubicBezTo>
                    <a:pt x="21890" y="8582"/>
                    <a:pt x="21936" y="8514"/>
                    <a:pt x="21959" y="8445"/>
                  </a:cubicBezTo>
                  <a:cubicBezTo>
                    <a:pt x="21982" y="8400"/>
                    <a:pt x="22027" y="8354"/>
                    <a:pt x="22050" y="8308"/>
                  </a:cubicBezTo>
                  <a:lnTo>
                    <a:pt x="22096" y="8240"/>
                  </a:lnTo>
                  <a:lnTo>
                    <a:pt x="22187" y="8080"/>
                  </a:lnTo>
                  <a:cubicBezTo>
                    <a:pt x="22233" y="7989"/>
                    <a:pt x="22301" y="7898"/>
                    <a:pt x="22347" y="7806"/>
                  </a:cubicBezTo>
                  <a:lnTo>
                    <a:pt x="22461" y="7601"/>
                  </a:lnTo>
                  <a:cubicBezTo>
                    <a:pt x="22507" y="7532"/>
                    <a:pt x="22552" y="7464"/>
                    <a:pt x="22598" y="7373"/>
                  </a:cubicBezTo>
                  <a:lnTo>
                    <a:pt x="22644" y="7281"/>
                  </a:lnTo>
                  <a:cubicBezTo>
                    <a:pt x="22689" y="7213"/>
                    <a:pt x="22712" y="7167"/>
                    <a:pt x="22758" y="7099"/>
                  </a:cubicBezTo>
                  <a:lnTo>
                    <a:pt x="22780" y="7053"/>
                  </a:lnTo>
                  <a:lnTo>
                    <a:pt x="22803" y="6985"/>
                  </a:lnTo>
                  <a:lnTo>
                    <a:pt x="22826" y="6985"/>
                  </a:lnTo>
                  <a:cubicBezTo>
                    <a:pt x="22826" y="6962"/>
                    <a:pt x="22826" y="6962"/>
                    <a:pt x="22849" y="6939"/>
                  </a:cubicBezTo>
                  <a:lnTo>
                    <a:pt x="22849" y="6916"/>
                  </a:lnTo>
                  <a:cubicBezTo>
                    <a:pt x="22872" y="6893"/>
                    <a:pt x="22872" y="6893"/>
                    <a:pt x="22872" y="6893"/>
                  </a:cubicBezTo>
                  <a:cubicBezTo>
                    <a:pt x="22895" y="6870"/>
                    <a:pt x="22917" y="6825"/>
                    <a:pt x="22917" y="6802"/>
                  </a:cubicBezTo>
                  <a:cubicBezTo>
                    <a:pt x="22917" y="6756"/>
                    <a:pt x="22940" y="6711"/>
                    <a:pt x="22940" y="6688"/>
                  </a:cubicBezTo>
                  <a:cubicBezTo>
                    <a:pt x="22940" y="6642"/>
                    <a:pt x="22940" y="6597"/>
                    <a:pt x="22917" y="6574"/>
                  </a:cubicBezTo>
                  <a:cubicBezTo>
                    <a:pt x="22917" y="6528"/>
                    <a:pt x="22917" y="6460"/>
                    <a:pt x="22895" y="6414"/>
                  </a:cubicBezTo>
                  <a:cubicBezTo>
                    <a:pt x="22872" y="6345"/>
                    <a:pt x="22849" y="6300"/>
                    <a:pt x="22803" y="6231"/>
                  </a:cubicBezTo>
                  <a:cubicBezTo>
                    <a:pt x="22780" y="6163"/>
                    <a:pt x="22735" y="6117"/>
                    <a:pt x="22689" y="6072"/>
                  </a:cubicBezTo>
                  <a:lnTo>
                    <a:pt x="22666" y="6049"/>
                  </a:lnTo>
                  <a:cubicBezTo>
                    <a:pt x="22507" y="5843"/>
                    <a:pt x="22301" y="5684"/>
                    <a:pt x="22119" y="5547"/>
                  </a:cubicBezTo>
                  <a:lnTo>
                    <a:pt x="22096" y="5524"/>
                  </a:lnTo>
                  <a:lnTo>
                    <a:pt x="22027" y="5455"/>
                  </a:lnTo>
                  <a:lnTo>
                    <a:pt x="21845" y="5318"/>
                  </a:lnTo>
                  <a:cubicBezTo>
                    <a:pt x="21753" y="5204"/>
                    <a:pt x="21616" y="5136"/>
                    <a:pt x="21502" y="5044"/>
                  </a:cubicBezTo>
                  <a:lnTo>
                    <a:pt x="21479" y="4999"/>
                  </a:lnTo>
                  <a:lnTo>
                    <a:pt x="21342" y="4907"/>
                  </a:lnTo>
                  <a:cubicBezTo>
                    <a:pt x="21274" y="4839"/>
                    <a:pt x="21183" y="4771"/>
                    <a:pt x="21091" y="4725"/>
                  </a:cubicBezTo>
                  <a:cubicBezTo>
                    <a:pt x="20954" y="4611"/>
                    <a:pt x="20840" y="4519"/>
                    <a:pt x="20703" y="4428"/>
                  </a:cubicBezTo>
                  <a:cubicBezTo>
                    <a:pt x="20635" y="4382"/>
                    <a:pt x="20566" y="4337"/>
                    <a:pt x="20498" y="4291"/>
                  </a:cubicBezTo>
                  <a:cubicBezTo>
                    <a:pt x="20429" y="4246"/>
                    <a:pt x="20361" y="4177"/>
                    <a:pt x="20293" y="4131"/>
                  </a:cubicBezTo>
                  <a:cubicBezTo>
                    <a:pt x="20270" y="4109"/>
                    <a:pt x="20224" y="4086"/>
                    <a:pt x="20201" y="4086"/>
                  </a:cubicBezTo>
                  <a:cubicBezTo>
                    <a:pt x="20178" y="4040"/>
                    <a:pt x="20133" y="4017"/>
                    <a:pt x="20110" y="3994"/>
                  </a:cubicBezTo>
                  <a:cubicBezTo>
                    <a:pt x="20041" y="3949"/>
                    <a:pt x="19950" y="3903"/>
                    <a:pt x="19882" y="3858"/>
                  </a:cubicBezTo>
                  <a:cubicBezTo>
                    <a:pt x="19790" y="3789"/>
                    <a:pt x="19699" y="3721"/>
                    <a:pt x="19585" y="3652"/>
                  </a:cubicBezTo>
                  <a:lnTo>
                    <a:pt x="19471" y="3584"/>
                  </a:lnTo>
                  <a:cubicBezTo>
                    <a:pt x="19425" y="3561"/>
                    <a:pt x="19402" y="3538"/>
                    <a:pt x="19357" y="3515"/>
                  </a:cubicBezTo>
                  <a:cubicBezTo>
                    <a:pt x="19334" y="3492"/>
                    <a:pt x="19288" y="3469"/>
                    <a:pt x="19243" y="3424"/>
                  </a:cubicBezTo>
                  <a:lnTo>
                    <a:pt x="19083" y="3310"/>
                  </a:lnTo>
                  <a:lnTo>
                    <a:pt x="19014" y="3287"/>
                  </a:lnTo>
                  <a:cubicBezTo>
                    <a:pt x="18877" y="3196"/>
                    <a:pt x="18740" y="3104"/>
                    <a:pt x="18603" y="3013"/>
                  </a:cubicBezTo>
                  <a:cubicBezTo>
                    <a:pt x="18489" y="2944"/>
                    <a:pt x="18352" y="2876"/>
                    <a:pt x="18238" y="2808"/>
                  </a:cubicBezTo>
                  <a:lnTo>
                    <a:pt x="18147" y="2739"/>
                  </a:lnTo>
                  <a:lnTo>
                    <a:pt x="18124" y="2739"/>
                  </a:lnTo>
                  <a:cubicBezTo>
                    <a:pt x="17987" y="2648"/>
                    <a:pt x="17827" y="2579"/>
                    <a:pt x="17690" y="2488"/>
                  </a:cubicBezTo>
                  <a:lnTo>
                    <a:pt x="17462" y="2374"/>
                  </a:lnTo>
                  <a:cubicBezTo>
                    <a:pt x="17234" y="2260"/>
                    <a:pt x="17006" y="2123"/>
                    <a:pt x="16755" y="2009"/>
                  </a:cubicBezTo>
                  <a:lnTo>
                    <a:pt x="16595" y="1940"/>
                  </a:lnTo>
                  <a:lnTo>
                    <a:pt x="16526" y="1895"/>
                  </a:lnTo>
                  <a:lnTo>
                    <a:pt x="16458" y="1872"/>
                  </a:lnTo>
                  <a:cubicBezTo>
                    <a:pt x="16321" y="1803"/>
                    <a:pt x="16184" y="1735"/>
                    <a:pt x="16047" y="1689"/>
                  </a:cubicBezTo>
                  <a:cubicBezTo>
                    <a:pt x="15887" y="1621"/>
                    <a:pt x="15727" y="1552"/>
                    <a:pt x="15568" y="1484"/>
                  </a:cubicBezTo>
                  <a:cubicBezTo>
                    <a:pt x="15408" y="1415"/>
                    <a:pt x="15248" y="1347"/>
                    <a:pt x="15088" y="1301"/>
                  </a:cubicBezTo>
                  <a:cubicBezTo>
                    <a:pt x="14997" y="1255"/>
                    <a:pt x="14883" y="1210"/>
                    <a:pt x="14792" y="1187"/>
                  </a:cubicBezTo>
                  <a:cubicBezTo>
                    <a:pt x="14723" y="1164"/>
                    <a:pt x="14677" y="1141"/>
                    <a:pt x="14609" y="1118"/>
                  </a:cubicBezTo>
                  <a:lnTo>
                    <a:pt x="14495" y="1073"/>
                  </a:lnTo>
                  <a:cubicBezTo>
                    <a:pt x="14381" y="1027"/>
                    <a:pt x="14244" y="982"/>
                    <a:pt x="14130" y="936"/>
                  </a:cubicBezTo>
                  <a:cubicBezTo>
                    <a:pt x="14038" y="913"/>
                    <a:pt x="13924" y="890"/>
                    <a:pt x="13833" y="845"/>
                  </a:cubicBezTo>
                  <a:cubicBezTo>
                    <a:pt x="13764" y="845"/>
                    <a:pt x="13696" y="822"/>
                    <a:pt x="13628" y="799"/>
                  </a:cubicBezTo>
                  <a:cubicBezTo>
                    <a:pt x="13582" y="776"/>
                    <a:pt x="13536" y="776"/>
                    <a:pt x="13513" y="753"/>
                  </a:cubicBezTo>
                  <a:cubicBezTo>
                    <a:pt x="13468" y="753"/>
                    <a:pt x="13422" y="730"/>
                    <a:pt x="13376" y="708"/>
                  </a:cubicBezTo>
                  <a:cubicBezTo>
                    <a:pt x="13308" y="708"/>
                    <a:pt x="13239" y="685"/>
                    <a:pt x="13194" y="662"/>
                  </a:cubicBezTo>
                  <a:lnTo>
                    <a:pt x="13125" y="639"/>
                  </a:lnTo>
                  <a:cubicBezTo>
                    <a:pt x="13011" y="616"/>
                    <a:pt x="12920" y="593"/>
                    <a:pt x="12829" y="571"/>
                  </a:cubicBezTo>
                  <a:cubicBezTo>
                    <a:pt x="12760" y="548"/>
                    <a:pt x="12692" y="525"/>
                    <a:pt x="12623" y="502"/>
                  </a:cubicBezTo>
                  <a:cubicBezTo>
                    <a:pt x="12463" y="479"/>
                    <a:pt x="12326" y="434"/>
                    <a:pt x="12167" y="388"/>
                  </a:cubicBezTo>
                  <a:lnTo>
                    <a:pt x="12121" y="388"/>
                  </a:lnTo>
                  <a:lnTo>
                    <a:pt x="12053" y="365"/>
                  </a:lnTo>
                  <a:cubicBezTo>
                    <a:pt x="11916" y="342"/>
                    <a:pt x="11779" y="297"/>
                    <a:pt x="11642" y="274"/>
                  </a:cubicBezTo>
                  <a:cubicBezTo>
                    <a:pt x="11459" y="228"/>
                    <a:pt x="11277" y="205"/>
                    <a:pt x="11094" y="160"/>
                  </a:cubicBezTo>
                  <a:cubicBezTo>
                    <a:pt x="10957" y="160"/>
                    <a:pt x="10797" y="114"/>
                    <a:pt x="10615" y="114"/>
                  </a:cubicBezTo>
                  <a:lnTo>
                    <a:pt x="10523" y="114"/>
                  </a:lnTo>
                  <a:cubicBezTo>
                    <a:pt x="10478" y="114"/>
                    <a:pt x="10409" y="91"/>
                    <a:pt x="10363" y="91"/>
                  </a:cubicBezTo>
                  <a:lnTo>
                    <a:pt x="10067" y="91"/>
                  </a:lnTo>
                  <a:cubicBezTo>
                    <a:pt x="9998" y="46"/>
                    <a:pt x="9930" y="46"/>
                    <a:pt x="9884" y="23"/>
                  </a:cubicBezTo>
                  <a:cubicBezTo>
                    <a:pt x="9816" y="0"/>
                    <a:pt x="9747" y="0"/>
                    <a:pt x="9679" y="0"/>
                  </a:cubicBezTo>
                  <a:close/>
                </a:path>
              </a:pathLst>
            </a:custGeom>
            <a:solidFill>
              <a:schemeClr val="accen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39" name="Google Shape;37;p2">
              <a:extLst>
                <a:ext uri="{FF2B5EF4-FFF2-40B4-BE49-F238E27FC236}">
                  <a16:creationId xmlns:a16="http://schemas.microsoft.com/office/drawing/2014/main" xmlns="" id="{41803A84-E396-4026-C523-8EBC98DE13FD}"/>
                </a:ext>
              </a:extLst>
            </p:cNvPr>
            <p:cNvSpPr/>
            <p:nvPr/>
          </p:nvSpPr>
          <p:spPr>
            <a:xfrm>
              <a:off x="-320759" y="2833284"/>
              <a:ext cx="149436" cy="99642"/>
            </a:xfrm>
            <a:custGeom>
              <a:avLst/>
              <a:gdLst/>
              <a:ahLst/>
              <a:cxnLst/>
              <a:rect l="l" t="t" r="r" b="b"/>
              <a:pathLst>
                <a:path w="2671" h="1781" extrusionOk="0">
                  <a:moveTo>
                    <a:pt x="411" y="0"/>
                  </a:moveTo>
                  <a:cubicBezTo>
                    <a:pt x="366" y="0"/>
                    <a:pt x="320" y="23"/>
                    <a:pt x="274" y="23"/>
                  </a:cubicBezTo>
                  <a:cubicBezTo>
                    <a:pt x="229" y="46"/>
                    <a:pt x="183" y="69"/>
                    <a:pt x="160" y="92"/>
                  </a:cubicBezTo>
                  <a:cubicBezTo>
                    <a:pt x="137" y="115"/>
                    <a:pt x="115" y="115"/>
                    <a:pt x="115" y="137"/>
                  </a:cubicBezTo>
                  <a:cubicBezTo>
                    <a:pt x="92" y="137"/>
                    <a:pt x="69" y="137"/>
                    <a:pt x="46" y="160"/>
                  </a:cubicBezTo>
                  <a:cubicBezTo>
                    <a:pt x="23" y="160"/>
                    <a:pt x="0" y="183"/>
                    <a:pt x="0" y="206"/>
                  </a:cubicBezTo>
                  <a:cubicBezTo>
                    <a:pt x="0" y="229"/>
                    <a:pt x="0" y="252"/>
                    <a:pt x="23" y="274"/>
                  </a:cubicBezTo>
                  <a:cubicBezTo>
                    <a:pt x="46" y="343"/>
                    <a:pt x="69" y="411"/>
                    <a:pt x="92" y="480"/>
                  </a:cubicBezTo>
                  <a:cubicBezTo>
                    <a:pt x="137" y="548"/>
                    <a:pt x="183" y="594"/>
                    <a:pt x="206" y="662"/>
                  </a:cubicBezTo>
                  <a:cubicBezTo>
                    <a:pt x="297" y="777"/>
                    <a:pt x="388" y="891"/>
                    <a:pt x="503" y="1005"/>
                  </a:cubicBezTo>
                  <a:cubicBezTo>
                    <a:pt x="548" y="1050"/>
                    <a:pt x="617" y="1119"/>
                    <a:pt x="685" y="1165"/>
                  </a:cubicBezTo>
                  <a:cubicBezTo>
                    <a:pt x="754" y="1210"/>
                    <a:pt x="822" y="1256"/>
                    <a:pt x="868" y="1302"/>
                  </a:cubicBezTo>
                  <a:cubicBezTo>
                    <a:pt x="936" y="1347"/>
                    <a:pt x="1005" y="1370"/>
                    <a:pt x="1050" y="1416"/>
                  </a:cubicBezTo>
                  <a:cubicBezTo>
                    <a:pt x="1119" y="1461"/>
                    <a:pt x="1210" y="1484"/>
                    <a:pt x="1279" y="1507"/>
                  </a:cubicBezTo>
                  <a:cubicBezTo>
                    <a:pt x="1416" y="1575"/>
                    <a:pt x="1553" y="1644"/>
                    <a:pt x="1712" y="1667"/>
                  </a:cubicBezTo>
                  <a:cubicBezTo>
                    <a:pt x="1781" y="1690"/>
                    <a:pt x="1849" y="1712"/>
                    <a:pt x="1918" y="1735"/>
                  </a:cubicBezTo>
                  <a:cubicBezTo>
                    <a:pt x="1986" y="1758"/>
                    <a:pt x="2055" y="1758"/>
                    <a:pt x="2146" y="1781"/>
                  </a:cubicBezTo>
                  <a:lnTo>
                    <a:pt x="2329" y="1781"/>
                  </a:lnTo>
                  <a:cubicBezTo>
                    <a:pt x="2420" y="1781"/>
                    <a:pt x="2534" y="1781"/>
                    <a:pt x="2602" y="1690"/>
                  </a:cubicBezTo>
                  <a:cubicBezTo>
                    <a:pt x="2625" y="1667"/>
                    <a:pt x="2648" y="1644"/>
                    <a:pt x="2671" y="1598"/>
                  </a:cubicBezTo>
                  <a:cubicBezTo>
                    <a:pt x="2671" y="1553"/>
                    <a:pt x="2671" y="1507"/>
                    <a:pt x="2671" y="1484"/>
                  </a:cubicBezTo>
                  <a:cubicBezTo>
                    <a:pt x="2648" y="1461"/>
                    <a:pt x="2648" y="1416"/>
                    <a:pt x="2648" y="1416"/>
                  </a:cubicBezTo>
                  <a:cubicBezTo>
                    <a:pt x="2625" y="1370"/>
                    <a:pt x="2625" y="1347"/>
                    <a:pt x="2602" y="1324"/>
                  </a:cubicBezTo>
                  <a:cubicBezTo>
                    <a:pt x="2557" y="1233"/>
                    <a:pt x="2511" y="1165"/>
                    <a:pt x="2466" y="1119"/>
                  </a:cubicBezTo>
                  <a:cubicBezTo>
                    <a:pt x="2420" y="1050"/>
                    <a:pt x="2374" y="982"/>
                    <a:pt x="2306" y="914"/>
                  </a:cubicBezTo>
                  <a:cubicBezTo>
                    <a:pt x="2260" y="845"/>
                    <a:pt x="2192" y="777"/>
                    <a:pt x="2123" y="731"/>
                  </a:cubicBezTo>
                  <a:cubicBezTo>
                    <a:pt x="2055" y="662"/>
                    <a:pt x="1986" y="594"/>
                    <a:pt x="1895" y="548"/>
                  </a:cubicBezTo>
                  <a:cubicBezTo>
                    <a:pt x="1826" y="480"/>
                    <a:pt x="1758" y="434"/>
                    <a:pt x="1667" y="389"/>
                  </a:cubicBezTo>
                  <a:cubicBezTo>
                    <a:pt x="1507" y="297"/>
                    <a:pt x="1324" y="206"/>
                    <a:pt x="1142" y="137"/>
                  </a:cubicBezTo>
                  <a:cubicBezTo>
                    <a:pt x="982" y="92"/>
                    <a:pt x="799" y="46"/>
                    <a:pt x="640" y="23"/>
                  </a:cubicBezTo>
                  <a:cubicBezTo>
                    <a:pt x="571" y="23"/>
                    <a:pt x="503" y="0"/>
                    <a:pt x="434" y="0"/>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40" name="Google Shape;38;p2">
              <a:extLst>
                <a:ext uri="{FF2B5EF4-FFF2-40B4-BE49-F238E27FC236}">
                  <a16:creationId xmlns:a16="http://schemas.microsoft.com/office/drawing/2014/main" xmlns="" id="{546960DA-1F40-BD8E-3BA7-6A10A5261A49}"/>
                </a:ext>
              </a:extLst>
            </p:cNvPr>
            <p:cNvSpPr/>
            <p:nvPr/>
          </p:nvSpPr>
          <p:spPr>
            <a:xfrm>
              <a:off x="-281203" y="2086206"/>
              <a:ext cx="661579" cy="516004"/>
            </a:xfrm>
            <a:custGeom>
              <a:avLst/>
              <a:gdLst/>
              <a:ahLst/>
              <a:cxnLst/>
              <a:rect l="l" t="t" r="r" b="b"/>
              <a:pathLst>
                <a:path w="11825" h="9223" extrusionOk="0">
                  <a:moveTo>
                    <a:pt x="2238" y="1"/>
                  </a:moveTo>
                  <a:cubicBezTo>
                    <a:pt x="2215" y="1"/>
                    <a:pt x="2169" y="1"/>
                    <a:pt x="2169" y="46"/>
                  </a:cubicBezTo>
                  <a:cubicBezTo>
                    <a:pt x="2147" y="46"/>
                    <a:pt x="2147" y="46"/>
                    <a:pt x="2147" y="69"/>
                  </a:cubicBezTo>
                  <a:cubicBezTo>
                    <a:pt x="2124" y="69"/>
                    <a:pt x="2124" y="92"/>
                    <a:pt x="2101" y="115"/>
                  </a:cubicBezTo>
                  <a:lnTo>
                    <a:pt x="2101" y="138"/>
                  </a:lnTo>
                  <a:lnTo>
                    <a:pt x="2101" y="160"/>
                  </a:lnTo>
                  <a:cubicBezTo>
                    <a:pt x="2078" y="206"/>
                    <a:pt x="2055" y="252"/>
                    <a:pt x="2032" y="297"/>
                  </a:cubicBezTo>
                  <a:lnTo>
                    <a:pt x="1941" y="480"/>
                  </a:lnTo>
                  <a:cubicBezTo>
                    <a:pt x="1873" y="594"/>
                    <a:pt x="1827" y="708"/>
                    <a:pt x="1759" y="845"/>
                  </a:cubicBezTo>
                  <a:cubicBezTo>
                    <a:pt x="1713" y="891"/>
                    <a:pt x="1690" y="959"/>
                    <a:pt x="1667" y="1005"/>
                  </a:cubicBezTo>
                  <a:lnTo>
                    <a:pt x="1622" y="1074"/>
                  </a:lnTo>
                  <a:lnTo>
                    <a:pt x="1622" y="1096"/>
                  </a:lnTo>
                  <a:lnTo>
                    <a:pt x="1553" y="1233"/>
                  </a:lnTo>
                  <a:cubicBezTo>
                    <a:pt x="1462" y="1370"/>
                    <a:pt x="1416" y="1507"/>
                    <a:pt x="1348" y="1644"/>
                  </a:cubicBezTo>
                  <a:cubicBezTo>
                    <a:pt x="1302" y="1713"/>
                    <a:pt x="1279" y="1758"/>
                    <a:pt x="1234" y="1827"/>
                  </a:cubicBezTo>
                  <a:lnTo>
                    <a:pt x="1211" y="1895"/>
                  </a:lnTo>
                  <a:lnTo>
                    <a:pt x="1142" y="2032"/>
                  </a:lnTo>
                  <a:lnTo>
                    <a:pt x="1142" y="2032"/>
                  </a:lnTo>
                  <a:lnTo>
                    <a:pt x="1165" y="2009"/>
                  </a:lnTo>
                  <a:lnTo>
                    <a:pt x="1165" y="2009"/>
                  </a:lnTo>
                  <a:cubicBezTo>
                    <a:pt x="1074" y="2192"/>
                    <a:pt x="982" y="2352"/>
                    <a:pt x="914" y="2534"/>
                  </a:cubicBezTo>
                  <a:lnTo>
                    <a:pt x="891" y="2557"/>
                  </a:lnTo>
                  <a:lnTo>
                    <a:pt x="891" y="2580"/>
                  </a:lnTo>
                  <a:lnTo>
                    <a:pt x="823" y="2694"/>
                  </a:lnTo>
                  <a:lnTo>
                    <a:pt x="709" y="2922"/>
                  </a:lnTo>
                  <a:cubicBezTo>
                    <a:pt x="686" y="2991"/>
                    <a:pt x="663" y="3059"/>
                    <a:pt x="617" y="3105"/>
                  </a:cubicBezTo>
                  <a:lnTo>
                    <a:pt x="594" y="3151"/>
                  </a:lnTo>
                  <a:lnTo>
                    <a:pt x="549" y="3242"/>
                  </a:lnTo>
                  <a:cubicBezTo>
                    <a:pt x="503" y="3356"/>
                    <a:pt x="457" y="3470"/>
                    <a:pt x="389" y="3584"/>
                  </a:cubicBezTo>
                  <a:cubicBezTo>
                    <a:pt x="343" y="3653"/>
                    <a:pt x="321" y="3721"/>
                    <a:pt x="275" y="3813"/>
                  </a:cubicBezTo>
                  <a:lnTo>
                    <a:pt x="229" y="3927"/>
                  </a:lnTo>
                  <a:lnTo>
                    <a:pt x="206" y="3949"/>
                  </a:lnTo>
                  <a:lnTo>
                    <a:pt x="184" y="3972"/>
                  </a:lnTo>
                  <a:lnTo>
                    <a:pt x="161" y="4018"/>
                  </a:lnTo>
                  <a:lnTo>
                    <a:pt x="161" y="4041"/>
                  </a:lnTo>
                  <a:lnTo>
                    <a:pt x="138" y="4086"/>
                  </a:lnTo>
                  <a:cubicBezTo>
                    <a:pt x="138" y="4086"/>
                    <a:pt x="115" y="4109"/>
                    <a:pt x="115" y="4109"/>
                  </a:cubicBezTo>
                  <a:cubicBezTo>
                    <a:pt x="115" y="4109"/>
                    <a:pt x="92" y="4132"/>
                    <a:pt x="92" y="4155"/>
                  </a:cubicBezTo>
                  <a:cubicBezTo>
                    <a:pt x="47" y="4201"/>
                    <a:pt x="24" y="4223"/>
                    <a:pt x="24" y="4269"/>
                  </a:cubicBezTo>
                  <a:cubicBezTo>
                    <a:pt x="1" y="4338"/>
                    <a:pt x="24" y="4406"/>
                    <a:pt x="69" y="4474"/>
                  </a:cubicBezTo>
                  <a:cubicBezTo>
                    <a:pt x="115" y="4520"/>
                    <a:pt x="138" y="4543"/>
                    <a:pt x="206" y="4566"/>
                  </a:cubicBezTo>
                  <a:cubicBezTo>
                    <a:pt x="229" y="4589"/>
                    <a:pt x="275" y="4611"/>
                    <a:pt x="321" y="4634"/>
                  </a:cubicBezTo>
                  <a:cubicBezTo>
                    <a:pt x="389" y="4680"/>
                    <a:pt x="480" y="4703"/>
                    <a:pt x="549" y="4748"/>
                  </a:cubicBezTo>
                  <a:lnTo>
                    <a:pt x="594" y="4771"/>
                  </a:lnTo>
                  <a:cubicBezTo>
                    <a:pt x="663" y="4794"/>
                    <a:pt x="731" y="4817"/>
                    <a:pt x="800" y="4862"/>
                  </a:cubicBezTo>
                  <a:lnTo>
                    <a:pt x="868" y="4885"/>
                  </a:lnTo>
                  <a:cubicBezTo>
                    <a:pt x="914" y="4908"/>
                    <a:pt x="982" y="4931"/>
                    <a:pt x="1028" y="4954"/>
                  </a:cubicBezTo>
                  <a:cubicBezTo>
                    <a:pt x="1074" y="4977"/>
                    <a:pt x="1142" y="4999"/>
                    <a:pt x="1211" y="5045"/>
                  </a:cubicBezTo>
                  <a:lnTo>
                    <a:pt x="1256" y="5068"/>
                  </a:lnTo>
                  <a:cubicBezTo>
                    <a:pt x="1302" y="5091"/>
                    <a:pt x="1371" y="5136"/>
                    <a:pt x="1439" y="5159"/>
                  </a:cubicBezTo>
                  <a:cubicBezTo>
                    <a:pt x="1576" y="5228"/>
                    <a:pt x="1713" y="5296"/>
                    <a:pt x="1850" y="5365"/>
                  </a:cubicBezTo>
                  <a:cubicBezTo>
                    <a:pt x="1941" y="5410"/>
                    <a:pt x="2055" y="5456"/>
                    <a:pt x="2147" y="5524"/>
                  </a:cubicBezTo>
                  <a:lnTo>
                    <a:pt x="2261" y="5570"/>
                  </a:lnTo>
                  <a:cubicBezTo>
                    <a:pt x="2329" y="5616"/>
                    <a:pt x="2398" y="5639"/>
                    <a:pt x="2466" y="5684"/>
                  </a:cubicBezTo>
                  <a:cubicBezTo>
                    <a:pt x="2535" y="5707"/>
                    <a:pt x="2603" y="5753"/>
                    <a:pt x="2672" y="5776"/>
                  </a:cubicBezTo>
                  <a:lnTo>
                    <a:pt x="2740" y="5821"/>
                  </a:lnTo>
                  <a:lnTo>
                    <a:pt x="2763" y="5821"/>
                  </a:lnTo>
                  <a:lnTo>
                    <a:pt x="2808" y="5844"/>
                  </a:lnTo>
                  <a:lnTo>
                    <a:pt x="2831" y="5844"/>
                  </a:lnTo>
                  <a:lnTo>
                    <a:pt x="2854" y="5867"/>
                  </a:lnTo>
                  <a:lnTo>
                    <a:pt x="2945" y="5912"/>
                  </a:lnTo>
                  <a:cubicBezTo>
                    <a:pt x="3060" y="5958"/>
                    <a:pt x="3151" y="6004"/>
                    <a:pt x="3242" y="6049"/>
                  </a:cubicBezTo>
                  <a:lnTo>
                    <a:pt x="3265" y="6049"/>
                  </a:lnTo>
                  <a:lnTo>
                    <a:pt x="3379" y="6095"/>
                  </a:lnTo>
                  <a:cubicBezTo>
                    <a:pt x="3516" y="6164"/>
                    <a:pt x="3653" y="6232"/>
                    <a:pt x="3790" y="6300"/>
                  </a:cubicBezTo>
                  <a:cubicBezTo>
                    <a:pt x="3881" y="6346"/>
                    <a:pt x="3950" y="6392"/>
                    <a:pt x="4041" y="6415"/>
                  </a:cubicBezTo>
                  <a:lnTo>
                    <a:pt x="4224" y="6506"/>
                  </a:lnTo>
                  <a:cubicBezTo>
                    <a:pt x="4361" y="6574"/>
                    <a:pt x="4498" y="6643"/>
                    <a:pt x="4635" y="6734"/>
                  </a:cubicBezTo>
                  <a:lnTo>
                    <a:pt x="4657" y="6734"/>
                  </a:lnTo>
                  <a:cubicBezTo>
                    <a:pt x="4817" y="6803"/>
                    <a:pt x="4954" y="6894"/>
                    <a:pt x="5091" y="6962"/>
                  </a:cubicBezTo>
                  <a:lnTo>
                    <a:pt x="5502" y="7168"/>
                  </a:lnTo>
                  <a:lnTo>
                    <a:pt x="5639" y="7259"/>
                  </a:lnTo>
                  <a:lnTo>
                    <a:pt x="5753" y="7305"/>
                  </a:lnTo>
                  <a:lnTo>
                    <a:pt x="6027" y="7465"/>
                  </a:lnTo>
                  <a:lnTo>
                    <a:pt x="6118" y="7510"/>
                  </a:lnTo>
                  <a:cubicBezTo>
                    <a:pt x="6232" y="7579"/>
                    <a:pt x="6346" y="7624"/>
                    <a:pt x="6461" y="7693"/>
                  </a:cubicBezTo>
                  <a:lnTo>
                    <a:pt x="6757" y="7853"/>
                  </a:lnTo>
                  <a:lnTo>
                    <a:pt x="6917" y="7921"/>
                  </a:lnTo>
                  <a:lnTo>
                    <a:pt x="7328" y="8127"/>
                  </a:lnTo>
                  <a:lnTo>
                    <a:pt x="7670" y="8309"/>
                  </a:lnTo>
                  <a:lnTo>
                    <a:pt x="7807" y="8378"/>
                  </a:lnTo>
                  <a:cubicBezTo>
                    <a:pt x="7876" y="8423"/>
                    <a:pt x="7967" y="8446"/>
                    <a:pt x="8035" y="8492"/>
                  </a:cubicBezTo>
                  <a:lnTo>
                    <a:pt x="8104" y="8515"/>
                  </a:lnTo>
                  <a:lnTo>
                    <a:pt x="8150" y="8537"/>
                  </a:lnTo>
                  <a:lnTo>
                    <a:pt x="8218" y="8583"/>
                  </a:lnTo>
                  <a:lnTo>
                    <a:pt x="8264" y="8583"/>
                  </a:lnTo>
                  <a:cubicBezTo>
                    <a:pt x="8378" y="8651"/>
                    <a:pt x="8515" y="8720"/>
                    <a:pt x="8652" y="8788"/>
                  </a:cubicBezTo>
                  <a:cubicBezTo>
                    <a:pt x="8720" y="8834"/>
                    <a:pt x="8812" y="8857"/>
                    <a:pt x="8880" y="8903"/>
                  </a:cubicBezTo>
                  <a:cubicBezTo>
                    <a:pt x="9017" y="8948"/>
                    <a:pt x="9131" y="9017"/>
                    <a:pt x="9245" y="9062"/>
                  </a:cubicBezTo>
                  <a:cubicBezTo>
                    <a:pt x="9291" y="9085"/>
                    <a:pt x="9337" y="9108"/>
                    <a:pt x="9382" y="9154"/>
                  </a:cubicBezTo>
                  <a:lnTo>
                    <a:pt x="9405" y="9154"/>
                  </a:lnTo>
                  <a:cubicBezTo>
                    <a:pt x="9451" y="9199"/>
                    <a:pt x="9519" y="9222"/>
                    <a:pt x="9565" y="9222"/>
                  </a:cubicBezTo>
                  <a:lnTo>
                    <a:pt x="9610" y="9222"/>
                  </a:lnTo>
                  <a:cubicBezTo>
                    <a:pt x="9679" y="9199"/>
                    <a:pt x="9747" y="9154"/>
                    <a:pt x="9793" y="9062"/>
                  </a:cubicBezTo>
                  <a:cubicBezTo>
                    <a:pt x="9816" y="9040"/>
                    <a:pt x="9839" y="8994"/>
                    <a:pt x="9839" y="8948"/>
                  </a:cubicBezTo>
                  <a:cubicBezTo>
                    <a:pt x="9862" y="8925"/>
                    <a:pt x="9862" y="8880"/>
                    <a:pt x="9884" y="8857"/>
                  </a:cubicBezTo>
                  <a:lnTo>
                    <a:pt x="9884" y="8857"/>
                  </a:lnTo>
                  <a:lnTo>
                    <a:pt x="9862" y="8880"/>
                  </a:lnTo>
                  <a:cubicBezTo>
                    <a:pt x="9907" y="8788"/>
                    <a:pt x="9953" y="8697"/>
                    <a:pt x="9998" y="8606"/>
                  </a:cubicBezTo>
                  <a:cubicBezTo>
                    <a:pt x="10021" y="8560"/>
                    <a:pt x="10044" y="8537"/>
                    <a:pt x="10044" y="8492"/>
                  </a:cubicBezTo>
                  <a:cubicBezTo>
                    <a:pt x="10067" y="8469"/>
                    <a:pt x="10090" y="8423"/>
                    <a:pt x="10113" y="8400"/>
                  </a:cubicBezTo>
                  <a:cubicBezTo>
                    <a:pt x="10158" y="8309"/>
                    <a:pt x="10181" y="8218"/>
                    <a:pt x="10227" y="8127"/>
                  </a:cubicBezTo>
                  <a:lnTo>
                    <a:pt x="10272" y="7990"/>
                  </a:lnTo>
                  <a:cubicBezTo>
                    <a:pt x="10318" y="7875"/>
                    <a:pt x="10364" y="7761"/>
                    <a:pt x="10432" y="7647"/>
                  </a:cubicBezTo>
                  <a:cubicBezTo>
                    <a:pt x="10478" y="7510"/>
                    <a:pt x="10546" y="7373"/>
                    <a:pt x="10615" y="7259"/>
                  </a:cubicBezTo>
                  <a:lnTo>
                    <a:pt x="10638" y="7213"/>
                  </a:lnTo>
                  <a:lnTo>
                    <a:pt x="10660" y="7191"/>
                  </a:lnTo>
                  <a:lnTo>
                    <a:pt x="10683" y="7145"/>
                  </a:lnTo>
                  <a:lnTo>
                    <a:pt x="10729" y="7031"/>
                  </a:lnTo>
                  <a:cubicBezTo>
                    <a:pt x="10752" y="7008"/>
                    <a:pt x="10775" y="6962"/>
                    <a:pt x="10820" y="6917"/>
                  </a:cubicBezTo>
                  <a:cubicBezTo>
                    <a:pt x="10820" y="6894"/>
                    <a:pt x="10843" y="6848"/>
                    <a:pt x="10866" y="6825"/>
                  </a:cubicBezTo>
                  <a:cubicBezTo>
                    <a:pt x="11048" y="6529"/>
                    <a:pt x="11185" y="6232"/>
                    <a:pt x="11300" y="5935"/>
                  </a:cubicBezTo>
                  <a:lnTo>
                    <a:pt x="11322" y="5867"/>
                  </a:lnTo>
                  <a:cubicBezTo>
                    <a:pt x="11345" y="5821"/>
                    <a:pt x="11368" y="5753"/>
                    <a:pt x="11391" y="5707"/>
                  </a:cubicBezTo>
                  <a:cubicBezTo>
                    <a:pt x="11414" y="5661"/>
                    <a:pt x="11436" y="5616"/>
                    <a:pt x="11482" y="5570"/>
                  </a:cubicBezTo>
                  <a:cubicBezTo>
                    <a:pt x="11505" y="5502"/>
                    <a:pt x="11528" y="5433"/>
                    <a:pt x="11573" y="5365"/>
                  </a:cubicBezTo>
                  <a:cubicBezTo>
                    <a:pt x="11596" y="5296"/>
                    <a:pt x="11642" y="5205"/>
                    <a:pt x="11688" y="5136"/>
                  </a:cubicBezTo>
                  <a:lnTo>
                    <a:pt x="11733" y="5068"/>
                  </a:lnTo>
                  <a:lnTo>
                    <a:pt x="11756" y="5022"/>
                  </a:lnTo>
                  <a:cubicBezTo>
                    <a:pt x="11756" y="5022"/>
                    <a:pt x="11779" y="4999"/>
                    <a:pt x="11779" y="4977"/>
                  </a:cubicBezTo>
                  <a:cubicBezTo>
                    <a:pt x="11802" y="4931"/>
                    <a:pt x="11824" y="4885"/>
                    <a:pt x="11802" y="4817"/>
                  </a:cubicBezTo>
                  <a:cubicBezTo>
                    <a:pt x="11802" y="4771"/>
                    <a:pt x="11779" y="4748"/>
                    <a:pt x="11733" y="4726"/>
                  </a:cubicBezTo>
                  <a:cubicBezTo>
                    <a:pt x="11710" y="4703"/>
                    <a:pt x="11665" y="4680"/>
                    <a:pt x="11642" y="4680"/>
                  </a:cubicBezTo>
                  <a:cubicBezTo>
                    <a:pt x="11642" y="4680"/>
                    <a:pt x="11619" y="4703"/>
                    <a:pt x="11619" y="4703"/>
                  </a:cubicBezTo>
                  <a:cubicBezTo>
                    <a:pt x="11573" y="4657"/>
                    <a:pt x="11528" y="4657"/>
                    <a:pt x="11505" y="4634"/>
                  </a:cubicBezTo>
                  <a:lnTo>
                    <a:pt x="11436" y="4611"/>
                  </a:lnTo>
                  <a:cubicBezTo>
                    <a:pt x="11391" y="4589"/>
                    <a:pt x="11345" y="4543"/>
                    <a:pt x="11277" y="4520"/>
                  </a:cubicBezTo>
                  <a:lnTo>
                    <a:pt x="11231" y="4497"/>
                  </a:lnTo>
                  <a:cubicBezTo>
                    <a:pt x="11163" y="4452"/>
                    <a:pt x="11094" y="4429"/>
                    <a:pt x="11026" y="4406"/>
                  </a:cubicBezTo>
                  <a:lnTo>
                    <a:pt x="10980" y="4383"/>
                  </a:lnTo>
                  <a:cubicBezTo>
                    <a:pt x="10911" y="4338"/>
                    <a:pt x="10843" y="4292"/>
                    <a:pt x="10775" y="4269"/>
                  </a:cubicBezTo>
                  <a:cubicBezTo>
                    <a:pt x="10660" y="4201"/>
                    <a:pt x="10546" y="4155"/>
                    <a:pt x="10432" y="4086"/>
                  </a:cubicBezTo>
                  <a:lnTo>
                    <a:pt x="10295" y="4018"/>
                  </a:lnTo>
                  <a:cubicBezTo>
                    <a:pt x="10158" y="3949"/>
                    <a:pt x="9998" y="3881"/>
                    <a:pt x="9862" y="3813"/>
                  </a:cubicBezTo>
                  <a:lnTo>
                    <a:pt x="9793" y="3767"/>
                  </a:lnTo>
                  <a:lnTo>
                    <a:pt x="9702" y="3744"/>
                  </a:lnTo>
                  <a:lnTo>
                    <a:pt x="9679" y="3721"/>
                  </a:lnTo>
                  <a:cubicBezTo>
                    <a:pt x="9588" y="3676"/>
                    <a:pt x="9519" y="3653"/>
                    <a:pt x="9428" y="3607"/>
                  </a:cubicBezTo>
                  <a:lnTo>
                    <a:pt x="9382" y="3584"/>
                  </a:lnTo>
                  <a:cubicBezTo>
                    <a:pt x="9337" y="3561"/>
                    <a:pt x="9291" y="3539"/>
                    <a:pt x="9222" y="3516"/>
                  </a:cubicBezTo>
                  <a:cubicBezTo>
                    <a:pt x="9108" y="3447"/>
                    <a:pt x="8994" y="3402"/>
                    <a:pt x="8880" y="3333"/>
                  </a:cubicBezTo>
                  <a:lnTo>
                    <a:pt x="8766" y="3288"/>
                  </a:lnTo>
                  <a:lnTo>
                    <a:pt x="8332" y="3059"/>
                  </a:lnTo>
                  <a:lnTo>
                    <a:pt x="8172" y="2991"/>
                  </a:lnTo>
                  <a:lnTo>
                    <a:pt x="8150" y="2968"/>
                  </a:lnTo>
                  <a:lnTo>
                    <a:pt x="8104" y="2945"/>
                  </a:lnTo>
                  <a:cubicBezTo>
                    <a:pt x="8013" y="2900"/>
                    <a:pt x="7944" y="2877"/>
                    <a:pt x="7876" y="2831"/>
                  </a:cubicBezTo>
                  <a:lnTo>
                    <a:pt x="7807" y="2785"/>
                  </a:lnTo>
                  <a:cubicBezTo>
                    <a:pt x="7693" y="2740"/>
                    <a:pt x="7556" y="2671"/>
                    <a:pt x="7419" y="2603"/>
                  </a:cubicBezTo>
                  <a:cubicBezTo>
                    <a:pt x="7374" y="2580"/>
                    <a:pt x="7328" y="2557"/>
                    <a:pt x="7282" y="2511"/>
                  </a:cubicBezTo>
                  <a:lnTo>
                    <a:pt x="7214" y="2489"/>
                  </a:lnTo>
                  <a:lnTo>
                    <a:pt x="7054" y="2397"/>
                  </a:lnTo>
                  <a:lnTo>
                    <a:pt x="6986" y="2375"/>
                  </a:lnTo>
                  <a:lnTo>
                    <a:pt x="6803" y="2283"/>
                  </a:lnTo>
                  <a:cubicBezTo>
                    <a:pt x="6712" y="2238"/>
                    <a:pt x="6620" y="2192"/>
                    <a:pt x="6529" y="2123"/>
                  </a:cubicBezTo>
                  <a:cubicBezTo>
                    <a:pt x="6415" y="2078"/>
                    <a:pt x="6324" y="2032"/>
                    <a:pt x="6232" y="1987"/>
                  </a:cubicBezTo>
                  <a:lnTo>
                    <a:pt x="6073" y="1895"/>
                  </a:lnTo>
                  <a:lnTo>
                    <a:pt x="5958" y="1850"/>
                  </a:lnTo>
                  <a:lnTo>
                    <a:pt x="5844" y="1804"/>
                  </a:lnTo>
                  <a:cubicBezTo>
                    <a:pt x="5799" y="1758"/>
                    <a:pt x="5730" y="1735"/>
                    <a:pt x="5684" y="1690"/>
                  </a:cubicBezTo>
                  <a:lnTo>
                    <a:pt x="5616" y="1667"/>
                  </a:lnTo>
                  <a:lnTo>
                    <a:pt x="5570" y="1644"/>
                  </a:lnTo>
                  <a:cubicBezTo>
                    <a:pt x="5433" y="1576"/>
                    <a:pt x="5296" y="1507"/>
                    <a:pt x="5160" y="1416"/>
                  </a:cubicBezTo>
                  <a:cubicBezTo>
                    <a:pt x="5091" y="1370"/>
                    <a:pt x="5000" y="1347"/>
                    <a:pt x="4931" y="1302"/>
                  </a:cubicBezTo>
                  <a:cubicBezTo>
                    <a:pt x="4840" y="1256"/>
                    <a:pt x="4749" y="1210"/>
                    <a:pt x="4680" y="1165"/>
                  </a:cubicBezTo>
                  <a:cubicBezTo>
                    <a:pt x="4543" y="1096"/>
                    <a:pt x="4429" y="1028"/>
                    <a:pt x="4292" y="959"/>
                  </a:cubicBezTo>
                  <a:lnTo>
                    <a:pt x="4269" y="959"/>
                  </a:lnTo>
                  <a:cubicBezTo>
                    <a:pt x="4132" y="868"/>
                    <a:pt x="3973" y="800"/>
                    <a:pt x="3813" y="708"/>
                  </a:cubicBezTo>
                  <a:cubicBezTo>
                    <a:pt x="3744" y="663"/>
                    <a:pt x="3676" y="617"/>
                    <a:pt x="3585" y="594"/>
                  </a:cubicBezTo>
                  <a:lnTo>
                    <a:pt x="3607" y="594"/>
                  </a:lnTo>
                  <a:cubicBezTo>
                    <a:pt x="3493" y="549"/>
                    <a:pt x="3379" y="503"/>
                    <a:pt x="3265" y="457"/>
                  </a:cubicBezTo>
                  <a:lnTo>
                    <a:pt x="3219" y="434"/>
                  </a:lnTo>
                  <a:cubicBezTo>
                    <a:pt x="3128" y="389"/>
                    <a:pt x="3037" y="343"/>
                    <a:pt x="2945" y="297"/>
                  </a:cubicBezTo>
                  <a:cubicBezTo>
                    <a:pt x="2900" y="297"/>
                    <a:pt x="2854" y="275"/>
                    <a:pt x="2808" y="252"/>
                  </a:cubicBezTo>
                  <a:lnTo>
                    <a:pt x="2763" y="229"/>
                  </a:lnTo>
                  <a:lnTo>
                    <a:pt x="2694" y="206"/>
                  </a:lnTo>
                  <a:cubicBezTo>
                    <a:pt x="2603" y="160"/>
                    <a:pt x="2535" y="115"/>
                    <a:pt x="2443" y="92"/>
                  </a:cubicBezTo>
                  <a:lnTo>
                    <a:pt x="2398" y="69"/>
                  </a:lnTo>
                  <a:cubicBezTo>
                    <a:pt x="2375" y="46"/>
                    <a:pt x="2329" y="24"/>
                    <a:pt x="2306" y="1"/>
                  </a:cubicBezTo>
                  <a:close/>
                </a:path>
              </a:pathLst>
            </a:custGeom>
            <a:solidFill>
              <a:schemeClr val="accent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41" name="Google Shape;39;p2">
              <a:extLst>
                <a:ext uri="{FF2B5EF4-FFF2-40B4-BE49-F238E27FC236}">
                  <a16:creationId xmlns:a16="http://schemas.microsoft.com/office/drawing/2014/main" xmlns="" id="{418B2817-D982-EED1-27A3-AACFCCC3BF64}"/>
                </a:ext>
              </a:extLst>
            </p:cNvPr>
            <p:cNvSpPr/>
            <p:nvPr/>
          </p:nvSpPr>
          <p:spPr>
            <a:xfrm>
              <a:off x="-706412" y="2874127"/>
              <a:ext cx="51136" cy="145240"/>
            </a:xfrm>
            <a:custGeom>
              <a:avLst/>
              <a:gdLst/>
              <a:ahLst/>
              <a:cxnLst/>
              <a:rect l="l" t="t" r="r" b="b"/>
              <a:pathLst>
                <a:path w="914" h="2596" extrusionOk="0">
                  <a:moveTo>
                    <a:pt x="117" y="1609"/>
                  </a:moveTo>
                  <a:cubicBezTo>
                    <a:pt x="117" y="1610"/>
                    <a:pt x="117" y="1611"/>
                    <a:pt x="117" y="1611"/>
                  </a:cubicBezTo>
                  <a:lnTo>
                    <a:pt x="117" y="1611"/>
                  </a:lnTo>
                  <a:cubicBezTo>
                    <a:pt x="117" y="1611"/>
                    <a:pt x="117" y="1610"/>
                    <a:pt x="117" y="1609"/>
                  </a:cubicBezTo>
                  <a:close/>
                  <a:moveTo>
                    <a:pt x="160" y="1"/>
                  </a:moveTo>
                  <a:cubicBezTo>
                    <a:pt x="137" y="1"/>
                    <a:pt x="114" y="1"/>
                    <a:pt x="114" y="24"/>
                  </a:cubicBezTo>
                  <a:cubicBezTo>
                    <a:pt x="69" y="161"/>
                    <a:pt x="46" y="275"/>
                    <a:pt x="23" y="412"/>
                  </a:cubicBezTo>
                  <a:cubicBezTo>
                    <a:pt x="0" y="549"/>
                    <a:pt x="0" y="686"/>
                    <a:pt x="0" y="823"/>
                  </a:cubicBezTo>
                  <a:cubicBezTo>
                    <a:pt x="0" y="937"/>
                    <a:pt x="0" y="1074"/>
                    <a:pt x="23" y="1188"/>
                  </a:cubicBezTo>
                  <a:cubicBezTo>
                    <a:pt x="46" y="1325"/>
                    <a:pt x="91" y="1462"/>
                    <a:pt x="114" y="1621"/>
                  </a:cubicBezTo>
                  <a:cubicBezTo>
                    <a:pt x="114" y="1599"/>
                    <a:pt x="114" y="1576"/>
                    <a:pt x="114" y="1576"/>
                  </a:cubicBezTo>
                  <a:cubicBezTo>
                    <a:pt x="114" y="1587"/>
                    <a:pt x="114" y="1598"/>
                    <a:pt x="117" y="1609"/>
                  </a:cubicBezTo>
                  <a:lnTo>
                    <a:pt x="117" y="1609"/>
                  </a:lnTo>
                  <a:cubicBezTo>
                    <a:pt x="116" y="1606"/>
                    <a:pt x="115" y="1602"/>
                    <a:pt x="114" y="1599"/>
                  </a:cubicBezTo>
                  <a:lnTo>
                    <a:pt x="114" y="1599"/>
                  </a:lnTo>
                  <a:cubicBezTo>
                    <a:pt x="114" y="1614"/>
                    <a:pt x="114" y="1619"/>
                    <a:pt x="122" y="1628"/>
                  </a:cubicBezTo>
                  <a:lnTo>
                    <a:pt x="122" y="1628"/>
                  </a:lnTo>
                  <a:cubicBezTo>
                    <a:pt x="120" y="1623"/>
                    <a:pt x="119" y="1617"/>
                    <a:pt x="117" y="1611"/>
                  </a:cubicBezTo>
                  <a:lnTo>
                    <a:pt x="117" y="1611"/>
                  </a:lnTo>
                  <a:cubicBezTo>
                    <a:pt x="120" y="1622"/>
                    <a:pt x="126" y="1633"/>
                    <a:pt x="137" y="1644"/>
                  </a:cubicBezTo>
                  <a:cubicBezTo>
                    <a:pt x="130" y="1637"/>
                    <a:pt x="125" y="1632"/>
                    <a:pt x="122" y="1628"/>
                  </a:cubicBezTo>
                  <a:lnTo>
                    <a:pt x="122" y="1628"/>
                  </a:lnTo>
                  <a:cubicBezTo>
                    <a:pt x="165" y="1799"/>
                    <a:pt x="209" y="1950"/>
                    <a:pt x="274" y="2101"/>
                  </a:cubicBezTo>
                  <a:cubicBezTo>
                    <a:pt x="297" y="2169"/>
                    <a:pt x="343" y="2261"/>
                    <a:pt x="388" y="2306"/>
                  </a:cubicBezTo>
                  <a:cubicBezTo>
                    <a:pt x="411" y="2329"/>
                    <a:pt x="434" y="2352"/>
                    <a:pt x="457" y="2375"/>
                  </a:cubicBezTo>
                  <a:cubicBezTo>
                    <a:pt x="457" y="2398"/>
                    <a:pt x="479" y="2420"/>
                    <a:pt x="502" y="2420"/>
                  </a:cubicBezTo>
                  <a:cubicBezTo>
                    <a:pt x="536" y="2454"/>
                    <a:pt x="569" y="2475"/>
                    <a:pt x="612" y="2475"/>
                  </a:cubicBezTo>
                  <a:cubicBezTo>
                    <a:pt x="627" y="2475"/>
                    <a:pt x="644" y="2472"/>
                    <a:pt x="662" y="2466"/>
                  </a:cubicBezTo>
                  <a:cubicBezTo>
                    <a:pt x="662" y="2466"/>
                    <a:pt x="685" y="2443"/>
                    <a:pt x="685" y="2443"/>
                  </a:cubicBezTo>
                  <a:cubicBezTo>
                    <a:pt x="685" y="2466"/>
                    <a:pt x="685" y="2489"/>
                    <a:pt x="708" y="2489"/>
                  </a:cubicBezTo>
                  <a:cubicBezTo>
                    <a:pt x="708" y="2535"/>
                    <a:pt x="731" y="2557"/>
                    <a:pt x="753" y="2557"/>
                  </a:cubicBezTo>
                  <a:cubicBezTo>
                    <a:pt x="767" y="2584"/>
                    <a:pt x="788" y="2595"/>
                    <a:pt x="812" y="2595"/>
                  </a:cubicBezTo>
                  <a:cubicBezTo>
                    <a:pt x="830" y="2595"/>
                    <a:pt x="849" y="2590"/>
                    <a:pt x="868" y="2580"/>
                  </a:cubicBezTo>
                  <a:cubicBezTo>
                    <a:pt x="890" y="2557"/>
                    <a:pt x="913" y="2489"/>
                    <a:pt x="890" y="2466"/>
                  </a:cubicBezTo>
                  <a:cubicBezTo>
                    <a:pt x="868" y="2443"/>
                    <a:pt x="868" y="2398"/>
                    <a:pt x="845" y="2375"/>
                  </a:cubicBezTo>
                  <a:cubicBezTo>
                    <a:pt x="822" y="2329"/>
                    <a:pt x="799" y="2283"/>
                    <a:pt x="776" y="2238"/>
                  </a:cubicBezTo>
                  <a:cubicBezTo>
                    <a:pt x="731" y="2146"/>
                    <a:pt x="708" y="2055"/>
                    <a:pt x="685" y="1964"/>
                  </a:cubicBezTo>
                  <a:cubicBezTo>
                    <a:pt x="685" y="1895"/>
                    <a:pt x="662" y="1804"/>
                    <a:pt x="662" y="1736"/>
                  </a:cubicBezTo>
                  <a:cubicBezTo>
                    <a:pt x="639" y="1667"/>
                    <a:pt x="639" y="1576"/>
                    <a:pt x="616" y="1507"/>
                  </a:cubicBezTo>
                  <a:cubicBezTo>
                    <a:pt x="616" y="1348"/>
                    <a:pt x="594" y="1188"/>
                    <a:pt x="594" y="1028"/>
                  </a:cubicBezTo>
                  <a:cubicBezTo>
                    <a:pt x="594" y="914"/>
                    <a:pt x="616" y="777"/>
                    <a:pt x="616" y="663"/>
                  </a:cubicBezTo>
                  <a:cubicBezTo>
                    <a:pt x="616" y="617"/>
                    <a:pt x="616" y="549"/>
                    <a:pt x="639" y="503"/>
                  </a:cubicBezTo>
                  <a:cubicBezTo>
                    <a:pt x="639" y="457"/>
                    <a:pt x="639" y="435"/>
                    <a:pt x="662" y="412"/>
                  </a:cubicBezTo>
                  <a:cubicBezTo>
                    <a:pt x="662" y="389"/>
                    <a:pt x="662" y="366"/>
                    <a:pt x="662" y="343"/>
                  </a:cubicBezTo>
                  <a:cubicBezTo>
                    <a:pt x="662" y="320"/>
                    <a:pt x="662" y="298"/>
                    <a:pt x="662" y="275"/>
                  </a:cubicBezTo>
                  <a:cubicBezTo>
                    <a:pt x="662" y="252"/>
                    <a:pt x="639" y="206"/>
                    <a:pt x="594" y="206"/>
                  </a:cubicBezTo>
                  <a:cubicBezTo>
                    <a:pt x="571" y="206"/>
                    <a:pt x="548" y="206"/>
                    <a:pt x="525" y="229"/>
                  </a:cubicBezTo>
                  <a:cubicBezTo>
                    <a:pt x="525" y="229"/>
                    <a:pt x="502" y="206"/>
                    <a:pt x="502" y="206"/>
                  </a:cubicBezTo>
                  <a:cubicBezTo>
                    <a:pt x="502" y="184"/>
                    <a:pt x="479" y="161"/>
                    <a:pt x="434" y="138"/>
                  </a:cubicBezTo>
                  <a:cubicBezTo>
                    <a:pt x="434" y="138"/>
                    <a:pt x="434" y="138"/>
                    <a:pt x="411" y="115"/>
                  </a:cubicBezTo>
                  <a:cubicBezTo>
                    <a:pt x="365" y="92"/>
                    <a:pt x="297" y="47"/>
                    <a:pt x="228" y="47"/>
                  </a:cubicBezTo>
                  <a:cubicBezTo>
                    <a:pt x="228" y="24"/>
                    <a:pt x="228" y="1"/>
                    <a:pt x="206" y="1"/>
                  </a:cubicBezTo>
                  <a:close/>
                </a:path>
              </a:pathLst>
            </a:custGeom>
            <a:solidFill>
              <a:srgbClr val="FCD06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42" name="Google Shape;40;p2">
              <a:extLst>
                <a:ext uri="{FF2B5EF4-FFF2-40B4-BE49-F238E27FC236}">
                  <a16:creationId xmlns:a16="http://schemas.microsoft.com/office/drawing/2014/main" xmlns="" id="{6D87D8E2-29EE-628B-4E3B-AE15A611071A}"/>
                </a:ext>
              </a:extLst>
            </p:cNvPr>
            <p:cNvSpPr/>
            <p:nvPr/>
          </p:nvSpPr>
          <p:spPr>
            <a:xfrm>
              <a:off x="-677039" y="3012095"/>
              <a:ext cx="768775" cy="357281"/>
            </a:xfrm>
            <a:custGeom>
              <a:avLst/>
              <a:gdLst/>
              <a:ahLst/>
              <a:cxnLst/>
              <a:rect l="l" t="t" r="r" b="b"/>
              <a:pathLst>
                <a:path w="13741" h="6386" extrusionOk="0">
                  <a:moveTo>
                    <a:pt x="91" y="0"/>
                  </a:moveTo>
                  <a:cubicBezTo>
                    <a:pt x="91" y="0"/>
                    <a:pt x="69" y="23"/>
                    <a:pt x="69" y="23"/>
                  </a:cubicBezTo>
                  <a:cubicBezTo>
                    <a:pt x="46" y="46"/>
                    <a:pt x="23" y="69"/>
                    <a:pt x="23" y="91"/>
                  </a:cubicBezTo>
                  <a:cubicBezTo>
                    <a:pt x="0" y="137"/>
                    <a:pt x="69" y="183"/>
                    <a:pt x="91" y="205"/>
                  </a:cubicBezTo>
                  <a:cubicBezTo>
                    <a:pt x="114" y="228"/>
                    <a:pt x="114" y="228"/>
                    <a:pt x="114" y="251"/>
                  </a:cubicBezTo>
                  <a:lnTo>
                    <a:pt x="160" y="297"/>
                  </a:lnTo>
                  <a:cubicBezTo>
                    <a:pt x="160" y="320"/>
                    <a:pt x="160" y="342"/>
                    <a:pt x="183" y="365"/>
                  </a:cubicBezTo>
                  <a:cubicBezTo>
                    <a:pt x="183" y="388"/>
                    <a:pt x="206" y="388"/>
                    <a:pt x="228" y="411"/>
                  </a:cubicBezTo>
                  <a:cubicBezTo>
                    <a:pt x="251" y="434"/>
                    <a:pt x="274" y="457"/>
                    <a:pt x="297" y="479"/>
                  </a:cubicBezTo>
                  <a:cubicBezTo>
                    <a:pt x="343" y="525"/>
                    <a:pt x="388" y="548"/>
                    <a:pt x="434" y="593"/>
                  </a:cubicBezTo>
                  <a:cubicBezTo>
                    <a:pt x="525" y="639"/>
                    <a:pt x="616" y="708"/>
                    <a:pt x="685" y="776"/>
                  </a:cubicBezTo>
                  <a:cubicBezTo>
                    <a:pt x="708" y="776"/>
                    <a:pt x="731" y="799"/>
                    <a:pt x="753" y="799"/>
                  </a:cubicBezTo>
                  <a:cubicBezTo>
                    <a:pt x="845" y="890"/>
                    <a:pt x="959" y="982"/>
                    <a:pt x="1050" y="1050"/>
                  </a:cubicBezTo>
                  <a:cubicBezTo>
                    <a:pt x="1119" y="1096"/>
                    <a:pt x="1187" y="1141"/>
                    <a:pt x="1233" y="1164"/>
                  </a:cubicBezTo>
                  <a:cubicBezTo>
                    <a:pt x="1278" y="1187"/>
                    <a:pt x="1301" y="1210"/>
                    <a:pt x="1324" y="1233"/>
                  </a:cubicBezTo>
                  <a:cubicBezTo>
                    <a:pt x="1347" y="1255"/>
                    <a:pt x="1392" y="1278"/>
                    <a:pt x="1438" y="1301"/>
                  </a:cubicBezTo>
                  <a:lnTo>
                    <a:pt x="1461" y="1301"/>
                  </a:lnTo>
                  <a:cubicBezTo>
                    <a:pt x="1484" y="1324"/>
                    <a:pt x="1507" y="1347"/>
                    <a:pt x="1529" y="1347"/>
                  </a:cubicBezTo>
                  <a:cubicBezTo>
                    <a:pt x="1575" y="1370"/>
                    <a:pt x="1598" y="1415"/>
                    <a:pt x="1644" y="1415"/>
                  </a:cubicBezTo>
                  <a:cubicBezTo>
                    <a:pt x="1735" y="1484"/>
                    <a:pt x="1803" y="1529"/>
                    <a:pt x="1895" y="1575"/>
                  </a:cubicBezTo>
                  <a:cubicBezTo>
                    <a:pt x="2054" y="1666"/>
                    <a:pt x="2237" y="1758"/>
                    <a:pt x="2397" y="1849"/>
                  </a:cubicBezTo>
                  <a:cubicBezTo>
                    <a:pt x="2488" y="1872"/>
                    <a:pt x="2557" y="1917"/>
                    <a:pt x="2625" y="1963"/>
                  </a:cubicBezTo>
                  <a:cubicBezTo>
                    <a:pt x="2694" y="1986"/>
                    <a:pt x="2739" y="2009"/>
                    <a:pt x="2808" y="2054"/>
                  </a:cubicBezTo>
                  <a:cubicBezTo>
                    <a:pt x="2853" y="2077"/>
                    <a:pt x="2899" y="2100"/>
                    <a:pt x="2945" y="2146"/>
                  </a:cubicBezTo>
                  <a:cubicBezTo>
                    <a:pt x="3104" y="2237"/>
                    <a:pt x="3287" y="2328"/>
                    <a:pt x="3447" y="2420"/>
                  </a:cubicBezTo>
                  <a:cubicBezTo>
                    <a:pt x="3607" y="2511"/>
                    <a:pt x="3766" y="2602"/>
                    <a:pt x="3926" y="2693"/>
                  </a:cubicBezTo>
                  <a:cubicBezTo>
                    <a:pt x="4040" y="2739"/>
                    <a:pt x="4132" y="2785"/>
                    <a:pt x="4223" y="2853"/>
                  </a:cubicBezTo>
                  <a:cubicBezTo>
                    <a:pt x="4291" y="2876"/>
                    <a:pt x="4337" y="2899"/>
                    <a:pt x="4405" y="2922"/>
                  </a:cubicBezTo>
                  <a:cubicBezTo>
                    <a:pt x="4451" y="2944"/>
                    <a:pt x="4497" y="2967"/>
                    <a:pt x="4565" y="2990"/>
                  </a:cubicBezTo>
                  <a:cubicBezTo>
                    <a:pt x="4577" y="3002"/>
                    <a:pt x="4594" y="3007"/>
                    <a:pt x="4611" y="3007"/>
                  </a:cubicBezTo>
                  <a:cubicBezTo>
                    <a:pt x="4628" y="3007"/>
                    <a:pt x="4645" y="3002"/>
                    <a:pt x="4657" y="2990"/>
                  </a:cubicBezTo>
                  <a:cubicBezTo>
                    <a:pt x="4771" y="3059"/>
                    <a:pt x="4885" y="3104"/>
                    <a:pt x="4999" y="3173"/>
                  </a:cubicBezTo>
                  <a:cubicBezTo>
                    <a:pt x="5045" y="3196"/>
                    <a:pt x="5090" y="3218"/>
                    <a:pt x="5136" y="3241"/>
                  </a:cubicBezTo>
                  <a:cubicBezTo>
                    <a:pt x="5227" y="3287"/>
                    <a:pt x="5296" y="3310"/>
                    <a:pt x="5364" y="3355"/>
                  </a:cubicBezTo>
                  <a:cubicBezTo>
                    <a:pt x="5433" y="3378"/>
                    <a:pt x="5478" y="3424"/>
                    <a:pt x="5547" y="3447"/>
                  </a:cubicBezTo>
                  <a:cubicBezTo>
                    <a:pt x="5570" y="3447"/>
                    <a:pt x="5592" y="3469"/>
                    <a:pt x="5615" y="3469"/>
                  </a:cubicBezTo>
                  <a:cubicBezTo>
                    <a:pt x="5661" y="3492"/>
                    <a:pt x="5706" y="3515"/>
                    <a:pt x="5752" y="3538"/>
                  </a:cubicBezTo>
                  <a:lnTo>
                    <a:pt x="5821" y="3538"/>
                  </a:lnTo>
                  <a:cubicBezTo>
                    <a:pt x="5935" y="3606"/>
                    <a:pt x="6049" y="3652"/>
                    <a:pt x="6163" y="3721"/>
                  </a:cubicBezTo>
                  <a:cubicBezTo>
                    <a:pt x="6254" y="3766"/>
                    <a:pt x="6346" y="3812"/>
                    <a:pt x="6460" y="3857"/>
                  </a:cubicBezTo>
                  <a:cubicBezTo>
                    <a:pt x="6505" y="3880"/>
                    <a:pt x="6551" y="3903"/>
                    <a:pt x="6597" y="3926"/>
                  </a:cubicBezTo>
                  <a:cubicBezTo>
                    <a:pt x="6597" y="3949"/>
                    <a:pt x="6619" y="3949"/>
                    <a:pt x="6642" y="3949"/>
                  </a:cubicBezTo>
                  <a:cubicBezTo>
                    <a:pt x="6665" y="3972"/>
                    <a:pt x="6711" y="3994"/>
                    <a:pt x="6756" y="4017"/>
                  </a:cubicBezTo>
                  <a:lnTo>
                    <a:pt x="6802" y="4017"/>
                  </a:lnTo>
                  <a:cubicBezTo>
                    <a:pt x="6871" y="4040"/>
                    <a:pt x="6939" y="4086"/>
                    <a:pt x="7008" y="4109"/>
                  </a:cubicBezTo>
                  <a:lnTo>
                    <a:pt x="7030" y="4109"/>
                  </a:lnTo>
                  <a:cubicBezTo>
                    <a:pt x="7144" y="4177"/>
                    <a:pt x="7259" y="4246"/>
                    <a:pt x="7396" y="4291"/>
                  </a:cubicBezTo>
                  <a:cubicBezTo>
                    <a:pt x="7418" y="4314"/>
                    <a:pt x="7441" y="4314"/>
                    <a:pt x="7464" y="4337"/>
                  </a:cubicBezTo>
                  <a:cubicBezTo>
                    <a:pt x="7487" y="4337"/>
                    <a:pt x="7487" y="4337"/>
                    <a:pt x="7510" y="4360"/>
                  </a:cubicBezTo>
                  <a:cubicBezTo>
                    <a:pt x="7852" y="4497"/>
                    <a:pt x="8194" y="4656"/>
                    <a:pt x="8514" y="4816"/>
                  </a:cubicBezTo>
                  <a:cubicBezTo>
                    <a:pt x="8582" y="4839"/>
                    <a:pt x="8651" y="4862"/>
                    <a:pt x="8697" y="4885"/>
                  </a:cubicBezTo>
                  <a:cubicBezTo>
                    <a:pt x="8765" y="4907"/>
                    <a:pt x="8834" y="4953"/>
                    <a:pt x="8879" y="4976"/>
                  </a:cubicBezTo>
                  <a:cubicBezTo>
                    <a:pt x="8925" y="4976"/>
                    <a:pt x="8970" y="4976"/>
                    <a:pt x="8993" y="4953"/>
                  </a:cubicBezTo>
                  <a:cubicBezTo>
                    <a:pt x="9085" y="4999"/>
                    <a:pt x="9153" y="5022"/>
                    <a:pt x="9244" y="5067"/>
                  </a:cubicBezTo>
                  <a:cubicBezTo>
                    <a:pt x="9427" y="5136"/>
                    <a:pt x="9587" y="5227"/>
                    <a:pt x="9769" y="5295"/>
                  </a:cubicBezTo>
                  <a:cubicBezTo>
                    <a:pt x="9792" y="5318"/>
                    <a:pt x="9838" y="5318"/>
                    <a:pt x="9883" y="5341"/>
                  </a:cubicBezTo>
                  <a:cubicBezTo>
                    <a:pt x="9929" y="5364"/>
                    <a:pt x="9952" y="5387"/>
                    <a:pt x="9998" y="5387"/>
                  </a:cubicBezTo>
                  <a:lnTo>
                    <a:pt x="10020" y="5387"/>
                  </a:lnTo>
                  <a:cubicBezTo>
                    <a:pt x="10203" y="5478"/>
                    <a:pt x="10408" y="5547"/>
                    <a:pt x="10614" y="5615"/>
                  </a:cubicBezTo>
                  <a:cubicBezTo>
                    <a:pt x="10705" y="5638"/>
                    <a:pt x="10797" y="5684"/>
                    <a:pt x="10911" y="5706"/>
                  </a:cubicBezTo>
                  <a:cubicBezTo>
                    <a:pt x="10933" y="5729"/>
                    <a:pt x="10979" y="5729"/>
                    <a:pt x="11025" y="5752"/>
                  </a:cubicBezTo>
                  <a:cubicBezTo>
                    <a:pt x="11070" y="5775"/>
                    <a:pt x="11116" y="5775"/>
                    <a:pt x="11162" y="5798"/>
                  </a:cubicBezTo>
                  <a:lnTo>
                    <a:pt x="11253" y="5798"/>
                  </a:lnTo>
                  <a:cubicBezTo>
                    <a:pt x="11253" y="5798"/>
                    <a:pt x="11276" y="5798"/>
                    <a:pt x="11299" y="5820"/>
                  </a:cubicBezTo>
                  <a:cubicBezTo>
                    <a:pt x="11344" y="5820"/>
                    <a:pt x="11390" y="5843"/>
                    <a:pt x="11436" y="5866"/>
                  </a:cubicBezTo>
                  <a:lnTo>
                    <a:pt x="11573" y="5912"/>
                  </a:lnTo>
                  <a:cubicBezTo>
                    <a:pt x="11595" y="5912"/>
                    <a:pt x="11618" y="5912"/>
                    <a:pt x="11618" y="5935"/>
                  </a:cubicBezTo>
                  <a:cubicBezTo>
                    <a:pt x="11732" y="5957"/>
                    <a:pt x="11846" y="6003"/>
                    <a:pt x="11961" y="6049"/>
                  </a:cubicBezTo>
                  <a:cubicBezTo>
                    <a:pt x="12052" y="6072"/>
                    <a:pt x="12143" y="6094"/>
                    <a:pt x="12235" y="6117"/>
                  </a:cubicBezTo>
                  <a:cubicBezTo>
                    <a:pt x="12280" y="6117"/>
                    <a:pt x="12326" y="6140"/>
                    <a:pt x="12371" y="6140"/>
                  </a:cubicBezTo>
                  <a:lnTo>
                    <a:pt x="12440" y="6163"/>
                  </a:lnTo>
                  <a:cubicBezTo>
                    <a:pt x="12463" y="6163"/>
                    <a:pt x="12463" y="6186"/>
                    <a:pt x="12463" y="6186"/>
                  </a:cubicBezTo>
                  <a:lnTo>
                    <a:pt x="12600" y="6186"/>
                  </a:lnTo>
                  <a:cubicBezTo>
                    <a:pt x="12668" y="6186"/>
                    <a:pt x="12737" y="6209"/>
                    <a:pt x="12805" y="6231"/>
                  </a:cubicBezTo>
                  <a:cubicBezTo>
                    <a:pt x="12942" y="6277"/>
                    <a:pt x="13102" y="6300"/>
                    <a:pt x="13239" y="6323"/>
                  </a:cubicBezTo>
                  <a:cubicBezTo>
                    <a:pt x="13330" y="6345"/>
                    <a:pt x="13421" y="6368"/>
                    <a:pt x="13513" y="6368"/>
                  </a:cubicBezTo>
                  <a:cubicBezTo>
                    <a:pt x="13536" y="6380"/>
                    <a:pt x="13558" y="6385"/>
                    <a:pt x="13581" y="6385"/>
                  </a:cubicBezTo>
                  <a:cubicBezTo>
                    <a:pt x="13604" y="6385"/>
                    <a:pt x="13627" y="6380"/>
                    <a:pt x="13650" y="6368"/>
                  </a:cubicBezTo>
                  <a:cubicBezTo>
                    <a:pt x="13695" y="6368"/>
                    <a:pt x="13741" y="6323"/>
                    <a:pt x="13741" y="6254"/>
                  </a:cubicBezTo>
                  <a:cubicBezTo>
                    <a:pt x="13741" y="6231"/>
                    <a:pt x="13741" y="6209"/>
                    <a:pt x="13741" y="6186"/>
                  </a:cubicBezTo>
                  <a:cubicBezTo>
                    <a:pt x="13718" y="6163"/>
                    <a:pt x="13695" y="6140"/>
                    <a:pt x="13672" y="6117"/>
                  </a:cubicBezTo>
                  <a:cubicBezTo>
                    <a:pt x="13650" y="6117"/>
                    <a:pt x="13627" y="6094"/>
                    <a:pt x="13627" y="6094"/>
                  </a:cubicBezTo>
                  <a:cubicBezTo>
                    <a:pt x="13650" y="6072"/>
                    <a:pt x="13650" y="6049"/>
                    <a:pt x="13672" y="6026"/>
                  </a:cubicBezTo>
                  <a:cubicBezTo>
                    <a:pt x="13672" y="6003"/>
                    <a:pt x="13672" y="5957"/>
                    <a:pt x="13650" y="5912"/>
                  </a:cubicBezTo>
                  <a:cubicBezTo>
                    <a:pt x="13604" y="5889"/>
                    <a:pt x="13558" y="5866"/>
                    <a:pt x="13513" y="5866"/>
                  </a:cubicBezTo>
                  <a:lnTo>
                    <a:pt x="13421" y="5866"/>
                  </a:lnTo>
                  <a:cubicBezTo>
                    <a:pt x="13330" y="5866"/>
                    <a:pt x="13239" y="5843"/>
                    <a:pt x="13125" y="5843"/>
                  </a:cubicBezTo>
                  <a:cubicBezTo>
                    <a:pt x="12896" y="5843"/>
                    <a:pt x="12668" y="5798"/>
                    <a:pt x="12440" y="5752"/>
                  </a:cubicBezTo>
                  <a:cubicBezTo>
                    <a:pt x="12280" y="5729"/>
                    <a:pt x="12143" y="5706"/>
                    <a:pt x="11983" y="5684"/>
                  </a:cubicBezTo>
                  <a:cubicBezTo>
                    <a:pt x="11892" y="5661"/>
                    <a:pt x="11824" y="5661"/>
                    <a:pt x="11732" y="5638"/>
                  </a:cubicBezTo>
                  <a:cubicBezTo>
                    <a:pt x="11687" y="5615"/>
                    <a:pt x="11618" y="5592"/>
                    <a:pt x="11550" y="5592"/>
                  </a:cubicBezTo>
                  <a:cubicBezTo>
                    <a:pt x="11504" y="5569"/>
                    <a:pt x="11458" y="5569"/>
                    <a:pt x="11413" y="5547"/>
                  </a:cubicBezTo>
                  <a:cubicBezTo>
                    <a:pt x="11367" y="5547"/>
                    <a:pt x="11321" y="5524"/>
                    <a:pt x="11276" y="5524"/>
                  </a:cubicBezTo>
                  <a:lnTo>
                    <a:pt x="11253" y="5524"/>
                  </a:lnTo>
                  <a:cubicBezTo>
                    <a:pt x="11230" y="5501"/>
                    <a:pt x="11185" y="5501"/>
                    <a:pt x="11162" y="5478"/>
                  </a:cubicBezTo>
                  <a:cubicBezTo>
                    <a:pt x="11139" y="5478"/>
                    <a:pt x="11116" y="5478"/>
                    <a:pt x="11093" y="5455"/>
                  </a:cubicBezTo>
                  <a:cubicBezTo>
                    <a:pt x="11048" y="5455"/>
                    <a:pt x="10979" y="5432"/>
                    <a:pt x="10933" y="5410"/>
                  </a:cubicBezTo>
                  <a:cubicBezTo>
                    <a:pt x="10819" y="5364"/>
                    <a:pt x="10682" y="5318"/>
                    <a:pt x="10568" y="5273"/>
                  </a:cubicBezTo>
                  <a:cubicBezTo>
                    <a:pt x="10340" y="5181"/>
                    <a:pt x="10112" y="5113"/>
                    <a:pt x="9883" y="5044"/>
                  </a:cubicBezTo>
                  <a:cubicBezTo>
                    <a:pt x="9815" y="5022"/>
                    <a:pt x="9747" y="4999"/>
                    <a:pt x="9678" y="4976"/>
                  </a:cubicBezTo>
                  <a:cubicBezTo>
                    <a:pt x="9564" y="4907"/>
                    <a:pt x="9450" y="4862"/>
                    <a:pt x="9336" y="4816"/>
                  </a:cubicBezTo>
                  <a:cubicBezTo>
                    <a:pt x="9199" y="4748"/>
                    <a:pt x="9085" y="4702"/>
                    <a:pt x="8948" y="4634"/>
                  </a:cubicBezTo>
                  <a:cubicBezTo>
                    <a:pt x="8879" y="4611"/>
                    <a:pt x="8834" y="4588"/>
                    <a:pt x="8765" y="4565"/>
                  </a:cubicBezTo>
                  <a:cubicBezTo>
                    <a:pt x="8719" y="4542"/>
                    <a:pt x="8697" y="4519"/>
                    <a:pt x="8674" y="4519"/>
                  </a:cubicBezTo>
                  <a:cubicBezTo>
                    <a:pt x="8628" y="4497"/>
                    <a:pt x="8605" y="4497"/>
                    <a:pt x="8582" y="4474"/>
                  </a:cubicBezTo>
                  <a:cubicBezTo>
                    <a:pt x="8537" y="4474"/>
                    <a:pt x="8514" y="4474"/>
                    <a:pt x="8491" y="4497"/>
                  </a:cubicBezTo>
                  <a:cubicBezTo>
                    <a:pt x="8446" y="4474"/>
                    <a:pt x="8400" y="4451"/>
                    <a:pt x="8377" y="4451"/>
                  </a:cubicBezTo>
                  <a:cubicBezTo>
                    <a:pt x="8263" y="4405"/>
                    <a:pt x="8149" y="4360"/>
                    <a:pt x="8057" y="4314"/>
                  </a:cubicBezTo>
                  <a:cubicBezTo>
                    <a:pt x="8012" y="4314"/>
                    <a:pt x="7989" y="4291"/>
                    <a:pt x="7943" y="4291"/>
                  </a:cubicBezTo>
                  <a:cubicBezTo>
                    <a:pt x="7943" y="4268"/>
                    <a:pt x="7921" y="4223"/>
                    <a:pt x="7898" y="4223"/>
                  </a:cubicBezTo>
                  <a:cubicBezTo>
                    <a:pt x="7806" y="4177"/>
                    <a:pt x="7715" y="4154"/>
                    <a:pt x="7624" y="4109"/>
                  </a:cubicBezTo>
                  <a:cubicBezTo>
                    <a:pt x="7578" y="4086"/>
                    <a:pt x="7510" y="4063"/>
                    <a:pt x="7441" y="4017"/>
                  </a:cubicBezTo>
                  <a:cubicBezTo>
                    <a:pt x="7327" y="3972"/>
                    <a:pt x="7190" y="3926"/>
                    <a:pt x="7076" y="3857"/>
                  </a:cubicBezTo>
                  <a:cubicBezTo>
                    <a:pt x="7008" y="3812"/>
                    <a:pt x="6939" y="3789"/>
                    <a:pt x="6848" y="3743"/>
                  </a:cubicBezTo>
                  <a:cubicBezTo>
                    <a:pt x="6825" y="3721"/>
                    <a:pt x="6802" y="3721"/>
                    <a:pt x="6779" y="3698"/>
                  </a:cubicBezTo>
                  <a:cubicBezTo>
                    <a:pt x="6756" y="3698"/>
                    <a:pt x="6756" y="3698"/>
                    <a:pt x="6734" y="3675"/>
                  </a:cubicBezTo>
                  <a:cubicBezTo>
                    <a:pt x="6688" y="3652"/>
                    <a:pt x="6665" y="3652"/>
                    <a:pt x="6619" y="3629"/>
                  </a:cubicBezTo>
                  <a:lnTo>
                    <a:pt x="6414" y="3515"/>
                  </a:lnTo>
                  <a:lnTo>
                    <a:pt x="6414" y="3515"/>
                  </a:lnTo>
                  <a:cubicBezTo>
                    <a:pt x="6414" y="3521"/>
                    <a:pt x="6415" y="3525"/>
                    <a:pt x="6418" y="3528"/>
                  </a:cubicBezTo>
                  <a:lnTo>
                    <a:pt x="6418" y="3528"/>
                  </a:lnTo>
                  <a:cubicBezTo>
                    <a:pt x="6241" y="3440"/>
                    <a:pt x="6064" y="3351"/>
                    <a:pt x="5866" y="3241"/>
                  </a:cubicBezTo>
                  <a:cubicBezTo>
                    <a:pt x="5775" y="3196"/>
                    <a:pt x="5684" y="3150"/>
                    <a:pt x="5570" y="3104"/>
                  </a:cubicBezTo>
                  <a:cubicBezTo>
                    <a:pt x="5524" y="3081"/>
                    <a:pt x="5478" y="3059"/>
                    <a:pt x="5455" y="3036"/>
                  </a:cubicBezTo>
                  <a:cubicBezTo>
                    <a:pt x="5410" y="3013"/>
                    <a:pt x="5387" y="3013"/>
                    <a:pt x="5341" y="2990"/>
                  </a:cubicBezTo>
                  <a:cubicBezTo>
                    <a:pt x="5341" y="2990"/>
                    <a:pt x="5318" y="2990"/>
                    <a:pt x="5318" y="2967"/>
                  </a:cubicBezTo>
                  <a:lnTo>
                    <a:pt x="5250" y="2967"/>
                  </a:lnTo>
                  <a:cubicBezTo>
                    <a:pt x="5204" y="2944"/>
                    <a:pt x="5159" y="2922"/>
                    <a:pt x="5113" y="2899"/>
                  </a:cubicBezTo>
                  <a:cubicBezTo>
                    <a:pt x="4999" y="2830"/>
                    <a:pt x="4885" y="2785"/>
                    <a:pt x="4771" y="2716"/>
                  </a:cubicBezTo>
                  <a:cubicBezTo>
                    <a:pt x="4702" y="2693"/>
                    <a:pt x="4634" y="2671"/>
                    <a:pt x="4565" y="2625"/>
                  </a:cubicBezTo>
                  <a:cubicBezTo>
                    <a:pt x="4542" y="2625"/>
                    <a:pt x="4520" y="2602"/>
                    <a:pt x="4497" y="2602"/>
                  </a:cubicBezTo>
                  <a:cubicBezTo>
                    <a:pt x="4474" y="2579"/>
                    <a:pt x="4451" y="2579"/>
                    <a:pt x="4428" y="2579"/>
                  </a:cubicBezTo>
                  <a:cubicBezTo>
                    <a:pt x="4383" y="2556"/>
                    <a:pt x="4360" y="2534"/>
                    <a:pt x="4337" y="2511"/>
                  </a:cubicBezTo>
                  <a:cubicBezTo>
                    <a:pt x="4200" y="2442"/>
                    <a:pt x="4063" y="2374"/>
                    <a:pt x="3926" y="2305"/>
                  </a:cubicBezTo>
                  <a:cubicBezTo>
                    <a:pt x="3858" y="2260"/>
                    <a:pt x="3766" y="2214"/>
                    <a:pt x="3698" y="2168"/>
                  </a:cubicBezTo>
                  <a:cubicBezTo>
                    <a:pt x="3675" y="2168"/>
                    <a:pt x="3652" y="2146"/>
                    <a:pt x="3607" y="2123"/>
                  </a:cubicBezTo>
                  <a:lnTo>
                    <a:pt x="3561" y="2100"/>
                  </a:lnTo>
                  <a:cubicBezTo>
                    <a:pt x="3538" y="2077"/>
                    <a:pt x="3492" y="2077"/>
                    <a:pt x="3470" y="2054"/>
                  </a:cubicBezTo>
                  <a:cubicBezTo>
                    <a:pt x="3447" y="2054"/>
                    <a:pt x="3424" y="2077"/>
                    <a:pt x="3424" y="2077"/>
                  </a:cubicBezTo>
                  <a:cubicBezTo>
                    <a:pt x="3401" y="2077"/>
                    <a:pt x="3378" y="2054"/>
                    <a:pt x="3378" y="2054"/>
                  </a:cubicBezTo>
                  <a:cubicBezTo>
                    <a:pt x="3333" y="2031"/>
                    <a:pt x="3287" y="2009"/>
                    <a:pt x="3219" y="1986"/>
                  </a:cubicBezTo>
                  <a:cubicBezTo>
                    <a:pt x="3219" y="1963"/>
                    <a:pt x="3196" y="1940"/>
                    <a:pt x="3196" y="1940"/>
                  </a:cubicBezTo>
                  <a:cubicBezTo>
                    <a:pt x="3150" y="1917"/>
                    <a:pt x="3127" y="1895"/>
                    <a:pt x="3082" y="1872"/>
                  </a:cubicBezTo>
                  <a:cubicBezTo>
                    <a:pt x="3059" y="1849"/>
                    <a:pt x="3013" y="1849"/>
                    <a:pt x="2990" y="1826"/>
                  </a:cubicBezTo>
                  <a:cubicBezTo>
                    <a:pt x="2922" y="1803"/>
                    <a:pt x="2876" y="1780"/>
                    <a:pt x="2808" y="1735"/>
                  </a:cubicBezTo>
                  <a:cubicBezTo>
                    <a:pt x="2785" y="1735"/>
                    <a:pt x="2785" y="1735"/>
                    <a:pt x="2762" y="1712"/>
                  </a:cubicBezTo>
                  <a:cubicBezTo>
                    <a:pt x="2762" y="1712"/>
                    <a:pt x="2739" y="1712"/>
                    <a:pt x="2739" y="1689"/>
                  </a:cubicBezTo>
                  <a:cubicBezTo>
                    <a:pt x="2694" y="1666"/>
                    <a:pt x="2648" y="1643"/>
                    <a:pt x="2602" y="1621"/>
                  </a:cubicBezTo>
                  <a:cubicBezTo>
                    <a:pt x="2557" y="1598"/>
                    <a:pt x="2534" y="1575"/>
                    <a:pt x="2488" y="1552"/>
                  </a:cubicBezTo>
                  <a:cubicBezTo>
                    <a:pt x="2420" y="1506"/>
                    <a:pt x="2351" y="1484"/>
                    <a:pt x="2283" y="1438"/>
                  </a:cubicBezTo>
                  <a:cubicBezTo>
                    <a:pt x="2146" y="1347"/>
                    <a:pt x="2009" y="1278"/>
                    <a:pt x="1872" y="1187"/>
                  </a:cubicBezTo>
                  <a:cubicBezTo>
                    <a:pt x="1735" y="1096"/>
                    <a:pt x="1575" y="1004"/>
                    <a:pt x="1438" y="913"/>
                  </a:cubicBezTo>
                  <a:cubicBezTo>
                    <a:pt x="1370" y="890"/>
                    <a:pt x="1301" y="845"/>
                    <a:pt x="1233" y="799"/>
                  </a:cubicBezTo>
                  <a:cubicBezTo>
                    <a:pt x="1210" y="776"/>
                    <a:pt x="1164" y="753"/>
                    <a:pt x="1141" y="730"/>
                  </a:cubicBezTo>
                  <a:cubicBezTo>
                    <a:pt x="1119" y="730"/>
                    <a:pt x="1096" y="708"/>
                    <a:pt x="1073" y="708"/>
                  </a:cubicBezTo>
                  <a:cubicBezTo>
                    <a:pt x="1073" y="685"/>
                    <a:pt x="1050" y="685"/>
                    <a:pt x="1027" y="685"/>
                  </a:cubicBezTo>
                  <a:cubicBezTo>
                    <a:pt x="913" y="593"/>
                    <a:pt x="799" y="525"/>
                    <a:pt x="685" y="434"/>
                  </a:cubicBezTo>
                  <a:cubicBezTo>
                    <a:pt x="594" y="388"/>
                    <a:pt x="502" y="320"/>
                    <a:pt x="434" y="251"/>
                  </a:cubicBezTo>
                  <a:cubicBezTo>
                    <a:pt x="388" y="205"/>
                    <a:pt x="343" y="183"/>
                    <a:pt x="297" y="137"/>
                  </a:cubicBezTo>
                  <a:cubicBezTo>
                    <a:pt x="274" y="137"/>
                    <a:pt x="251" y="114"/>
                    <a:pt x="228" y="91"/>
                  </a:cubicBezTo>
                  <a:cubicBezTo>
                    <a:pt x="206" y="69"/>
                    <a:pt x="183" y="46"/>
                    <a:pt x="137" y="23"/>
                  </a:cubicBezTo>
                  <a:cubicBezTo>
                    <a:pt x="137" y="23"/>
                    <a:pt x="114" y="0"/>
                    <a:pt x="91" y="0"/>
                  </a:cubicBezTo>
                  <a:close/>
                </a:path>
              </a:pathLst>
            </a:custGeom>
            <a:solidFill>
              <a:srgbClr val="FCD06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43" name="Google Shape;41;p2">
              <a:extLst>
                <a:ext uri="{FF2B5EF4-FFF2-40B4-BE49-F238E27FC236}">
                  <a16:creationId xmlns:a16="http://schemas.microsoft.com/office/drawing/2014/main" xmlns="" id="{CE5C5836-D35D-7539-76AE-8AC3696A28BB}"/>
                </a:ext>
              </a:extLst>
            </p:cNvPr>
            <p:cNvSpPr/>
            <p:nvPr/>
          </p:nvSpPr>
          <p:spPr>
            <a:xfrm>
              <a:off x="82798" y="2391404"/>
              <a:ext cx="561937" cy="969346"/>
            </a:xfrm>
            <a:custGeom>
              <a:avLst/>
              <a:gdLst/>
              <a:ahLst/>
              <a:cxnLst/>
              <a:rect l="l" t="t" r="r" b="b"/>
              <a:pathLst>
                <a:path w="10044" h="17326" extrusionOk="0">
                  <a:moveTo>
                    <a:pt x="9815" y="1"/>
                  </a:moveTo>
                  <a:cubicBezTo>
                    <a:pt x="9792" y="1"/>
                    <a:pt x="9747" y="24"/>
                    <a:pt x="9724" y="47"/>
                  </a:cubicBezTo>
                  <a:cubicBezTo>
                    <a:pt x="9724" y="69"/>
                    <a:pt x="9701" y="92"/>
                    <a:pt x="9724" y="92"/>
                  </a:cubicBezTo>
                  <a:cubicBezTo>
                    <a:pt x="9724" y="115"/>
                    <a:pt x="9724" y="115"/>
                    <a:pt x="9724" y="115"/>
                  </a:cubicBezTo>
                  <a:cubicBezTo>
                    <a:pt x="9701" y="138"/>
                    <a:pt x="9701" y="138"/>
                    <a:pt x="9678" y="161"/>
                  </a:cubicBezTo>
                  <a:cubicBezTo>
                    <a:pt x="9678" y="161"/>
                    <a:pt x="9678" y="184"/>
                    <a:pt x="9655" y="184"/>
                  </a:cubicBezTo>
                  <a:cubicBezTo>
                    <a:pt x="9655" y="206"/>
                    <a:pt x="9632" y="229"/>
                    <a:pt x="9632" y="229"/>
                  </a:cubicBezTo>
                  <a:cubicBezTo>
                    <a:pt x="9610" y="275"/>
                    <a:pt x="9564" y="321"/>
                    <a:pt x="9541" y="366"/>
                  </a:cubicBezTo>
                  <a:cubicBezTo>
                    <a:pt x="9496" y="457"/>
                    <a:pt x="9450" y="526"/>
                    <a:pt x="9404" y="617"/>
                  </a:cubicBezTo>
                  <a:cubicBezTo>
                    <a:pt x="9381" y="709"/>
                    <a:pt x="9313" y="777"/>
                    <a:pt x="9267" y="845"/>
                  </a:cubicBezTo>
                  <a:cubicBezTo>
                    <a:pt x="9222" y="937"/>
                    <a:pt x="9176" y="1005"/>
                    <a:pt x="9130" y="1097"/>
                  </a:cubicBezTo>
                  <a:cubicBezTo>
                    <a:pt x="9039" y="1256"/>
                    <a:pt x="8925" y="1416"/>
                    <a:pt x="8834" y="1576"/>
                  </a:cubicBezTo>
                  <a:cubicBezTo>
                    <a:pt x="8742" y="1713"/>
                    <a:pt x="8651" y="1873"/>
                    <a:pt x="8560" y="2032"/>
                  </a:cubicBezTo>
                  <a:cubicBezTo>
                    <a:pt x="8537" y="2055"/>
                    <a:pt x="8514" y="2101"/>
                    <a:pt x="8491" y="2147"/>
                  </a:cubicBezTo>
                  <a:cubicBezTo>
                    <a:pt x="8468" y="2169"/>
                    <a:pt x="8468" y="2192"/>
                    <a:pt x="8446" y="2215"/>
                  </a:cubicBezTo>
                  <a:cubicBezTo>
                    <a:pt x="8446" y="2238"/>
                    <a:pt x="8423" y="2238"/>
                    <a:pt x="8423" y="2261"/>
                  </a:cubicBezTo>
                  <a:cubicBezTo>
                    <a:pt x="8423" y="2283"/>
                    <a:pt x="8400" y="2306"/>
                    <a:pt x="8400" y="2329"/>
                  </a:cubicBezTo>
                  <a:cubicBezTo>
                    <a:pt x="8400" y="2352"/>
                    <a:pt x="8400" y="2375"/>
                    <a:pt x="8400" y="2375"/>
                  </a:cubicBezTo>
                  <a:cubicBezTo>
                    <a:pt x="8400" y="2420"/>
                    <a:pt x="8377" y="2466"/>
                    <a:pt x="8354" y="2512"/>
                  </a:cubicBezTo>
                  <a:cubicBezTo>
                    <a:pt x="8331" y="2512"/>
                    <a:pt x="8309" y="2535"/>
                    <a:pt x="8286" y="2557"/>
                  </a:cubicBezTo>
                  <a:cubicBezTo>
                    <a:pt x="8240" y="2603"/>
                    <a:pt x="8217" y="2672"/>
                    <a:pt x="8172" y="2740"/>
                  </a:cubicBezTo>
                  <a:cubicBezTo>
                    <a:pt x="8149" y="2763"/>
                    <a:pt x="8126" y="2808"/>
                    <a:pt x="8103" y="2854"/>
                  </a:cubicBezTo>
                  <a:cubicBezTo>
                    <a:pt x="8058" y="2923"/>
                    <a:pt x="8012" y="3014"/>
                    <a:pt x="7966" y="3082"/>
                  </a:cubicBezTo>
                  <a:cubicBezTo>
                    <a:pt x="7875" y="3265"/>
                    <a:pt x="7784" y="3425"/>
                    <a:pt x="7692" y="3607"/>
                  </a:cubicBezTo>
                  <a:cubicBezTo>
                    <a:pt x="7601" y="3767"/>
                    <a:pt x="7510" y="3927"/>
                    <a:pt x="7418" y="4087"/>
                  </a:cubicBezTo>
                  <a:cubicBezTo>
                    <a:pt x="7327" y="4246"/>
                    <a:pt x="7236" y="4406"/>
                    <a:pt x="7145" y="4589"/>
                  </a:cubicBezTo>
                  <a:cubicBezTo>
                    <a:pt x="7099" y="4657"/>
                    <a:pt x="7053" y="4703"/>
                    <a:pt x="7030" y="4771"/>
                  </a:cubicBezTo>
                  <a:cubicBezTo>
                    <a:pt x="6985" y="4840"/>
                    <a:pt x="6939" y="4908"/>
                    <a:pt x="6916" y="4977"/>
                  </a:cubicBezTo>
                  <a:cubicBezTo>
                    <a:pt x="6916" y="5000"/>
                    <a:pt x="6893" y="5023"/>
                    <a:pt x="6916" y="5045"/>
                  </a:cubicBezTo>
                  <a:cubicBezTo>
                    <a:pt x="6916" y="5045"/>
                    <a:pt x="6916" y="5045"/>
                    <a:pt x="6916" y="5068"/>
                  </a:cubicBezTo>
                  <a:cubicBezTo>
                    <a:pt x="6871" y="5114"/>
                    <a:pt x="6848" y="5159"/>
                    <a:pt x="6825" y="5228"/>
                  </a:cubicBezTo>
                  <a:cubicBezTo>
                    <a:pt x="6802" y="5228"/>
                    <a:pt x="6802" y="5251"/>
                    <a:pt x="6802" y="5274"/>
                  </a:cubicBezTo>
                  <a:cubicBezTo>
                    <a:pt x="6756" y="5274"/>
                    <a:pt x="6711" y="5296"/>
                    <a:pt x="6688" y="5319"/>
                  </a:cubicBezTo>
                  <a:cubicBezTo>
                    <a:pt x="6642" y="5388"/>
                    <a:pt x="6620" y="5433"/>
                    <a:pt x="6574" y="5502"/>
                  </a:cubicBezTo>
                  <a:cubicBezTo>
                    <a:pt x="6551" y="5570"/>
                    <a:pt x="6528" y="5616"/>
                    <a:pt x="6483" y="5662"/>
                  </a:cubicBezTo>
                  <a:cubicBezTo>
                    <a:pt x="6437" y="5753"/>
                    <a:pt x="6391" y="5821"/>
                    <a:pt x="6346" y="5913"/>
                  </a:cubicBezTo>
                  <a:cubicBezTo>
                    <a:pt x="6254" y="6072"/>
                    <a:pt x="6163" y="6232"/>
                    <a:pt x="6072" y="6392"/>
                  </a:cubicBezTo>
                  <a:cubicBezTo>
                    <a:pt x="6026" y="6483"/>
                    <a:pt x="6003" y="6552"/>
                    <a:pt x="5958" y="6620"/>
                  </a:cubicBezTo>
                  <a:cubicBezTo>
                    <a:pt x="5912" y="6689"/>
                    <a:pt x="5866" y="6780"/>
                    <a:pt x="5821" y="6871"/>
                  </a:cubicBezTo>
                  <a:cubicBezTo>
                    <a:pt x="5775" y="6940"/>
                    <a:pt x="5729" y="7031"/>
                    <a:pt x="5707" y="7100"/>
                  </a:cubicBezTo>
                  <a:cubicBezTo>
                    <a:pt x="5661" y="7191"/>
                    <a:pt x="5615" y="7259"/>
                    <a:pt x="5570" y="7328"/>
                  </a:cubicBezTo>
                  <a:cubicBezTo>
                    <a:pt x="5570" y="7351"/>
                    <a:pt x="5547" y="7396"/>
                    <a:pt x="5524" y="7419"/>
                  </a:cubicBezTo>
                  <a:cubicBezTo>
                    <a:pt x="5524" y="7442"/>
                    <a:pt x="5501" y="7465"/>
                    <a:pt x="5478" y="7510"/>
                  </a:cubicBezTo>
                  <a:cubicBezTo>
                    <a:pt x="5455" y="7556"/>
                    <a:pt x="5410" y="7625"/>
                    <a:pt x="5387" y="7670"/>
                  </a:cubicBezTo>
                  <a:cubicBezTo>
                    <a:pt x="5364" y="7716"/>
                    <a:pt x="5318" y="7762"/>
                    <a:pt x="5296" y="7807"/>
                  </a:cubicBezTo>
                  <a:cubicBezTo>
                    <a:pt x="5250" y="7898"/>
                    <a:pt x="5204" y="7967"/>
                    <a:pt x="5136" y="8035"/>
                  </a:cubicBezTo>
                  <a:cubicBezTo>
                    <a:pt x="5090" y="8127"/>
                    <a:pt x="5045" y="8218"/>
                    <a:pt x="4999" y="8287"/>
                  </a:cubicBezTo>
                  <a:cubicBezTo>
                    <a:pt x="4908" y="8469"/>
                    <a:pt x="4794" y="8629"/>
                    <a:pt x="4702" y="8789"/>
                  </a:cubicBezTo>
                  <a:cubicBezTo>
                    <a:pt x="4611" y="8948"/>
                    <a:pt x="4520" y="9131"/>
                    <a:pt x="4428" y="9291"/>
                  </a:cubicBezTo>
                  <a:cubicBezTo>
                    <a:pt x="4337" y="9451"/>
                    <a:pt x="4246" y="9610"/>
                    <a:pt x="4154" y="9770"/>
                  </a:cubicBezTo>
                  <a:cubicBezTo>
                    <a:pt x="4132" y="9839"/>
                    <a:pt x="4086" y="9907"/>
                    <a:pt x="4063" y="9953"/>
                  </a:cubicBezTo>
                  <a:lnTo>
                    <a:pt x="3995" y="10067"/>
                  </a:lnTo>
                  <a:cubicBezTo>
                    <a:pt x="3995" y="10090"/>
                    <a:pt x="3972" y="10090"/>
                    <a:pt x="3972" y="10113"/>
                  </a:cubicBezTo>
                  <a:cubicBezTo>
                    <a:pt x="3949" y="10135"/>
                    <a:pt x="3949" y="10135"/>
                    <a:pt x="3926" y="10158"/>
                  </a:cubicBezTo>
                  <a:cubicBezTo>
                    <a:pt x="3812" y="10318"/>
                    <a:pt x="3721" y="10501"/>
                    <a:pt x="3629" y="10660"/>
                  </a:cubicBezTo>
                  <a:cubicBezTo>
                    <a:pt x="3538" y="10843"/>
                    <a:pt x="3447" y="11003"/>
                    <a:pt x="3356" y="11185"/>
                  </a:cubicBezTo>
                  <a:cubicBezTo>
                    <a:pt x="3173" y="11505"/>
                    <a:pt x="3013" y="11824"/>
                    <a:pt x="2831" y="12144"/>
                  </a:cubicBezTo>
                  <a:cubicBezTo>
                    <a:pt x="2785" y="12235"/>
                    <a:pt x="2739" y="12304"/>
                    <a:pt x="2694" y="12395"/>
                  </a:cubicBezTo>
                  <a:cubicBezTo>
                    <a:pt x="2671" y="12418"/>
                    <a:pt x="2648" y="12464"/>
                    <a:pt x="2625" y="12509"/>
                  </a:cubicBezTo>
                  <a:cubicBezTo>
                    <a:pt x="2625" y="12532"/>
                    <a:pt x="2602" y="12532"/>
                    <a:pt x="2602" y="12555"/>
                  </a:cubicBezTo>
                  <a:cubicBezTo>
                    <a:pt x="2579" y="12578"/>
                    <a:pt x="2579" y="12578"/>
                    <a:pt x="2579" y="12600"/>
                  </a:cubicBezTo>
                  <a:cubicBezTo>
                    <a:pt x="2557" y="12623"/>
                    <a:pt x="2557" y="12646"/>
                    <a:pt x="2557" y="12669"/>
                  </a:cubicBezTo>
                  <a:cubicBezTo>
                    <a:pt x="2557" y="12669"/>
                    <a:pt x="2557" y="12692"/>
                    <a:pt x="2557" y="12692"/>
                  </a:cubicBezTo>
                  <a:cubicBezTo>
                    <a:pt x="2488" y="12783"/>
                    <a:pt x="2443" y="12874"/>
                    <a:pt x="2374" y="12966"/>
                  </a:cubicBezTo>
                  <a:cubicBezTo>
                    <a:pt x="2328" y="13034"/>
                    <a:pt x="2283" y="13125"/>
                    <a:pt x="2237" y="13194"/>
                  </a:cubicBezTo>
                  <a:cubicBezTo>
                    <a:pt x="2146" y="13354"/>
                    <a:pt x="2054" y="13491"/>
                    <a:pt x="1963" y="13650"/>
                  </a:cubicBezTo>
                  <a:cubicBezTo>
                    <a:pt x="1895" y="13765"/>
                    <a:pt x="1826" y="13879"/>
                    <a:pt x="1758" y="14016"/>
                  </a:cubicBezTo>
                  <a:lnTo>
                    <a:pt x="1735" y="14016"/>
                  </a:lnTo>
                  <a:cubicBezTo>
                    <a:pt x="1712" y="14061"/>
                    <a:pt x="1689" y="14107"/>
                    <a:pt x="1666" y="14153"/>
                  </a:cubicBezTo>
                  <a:cubicBezTo>
                    <a:pt x="1575" y="14312"/>
                    <a:pt x="1484" y="14472"/>
                    <a:pt x="1370" y="14632"/>
                  </a:cubicBezTo>
                  <a:cubicBezTo>
                    <a:pt x="1324" y="14723"/>
                    <a:pt x="1278" y="14792"/>
                    <a:pt x="1256" y="14860"/>
                  </a:cubicBezTo>
                  <a:cubicBezTo>
                    <a:pt x="1233" y="14906"/>
                    <a:pt x="1210" y="14929"/>
                    <a:pt x="1210" y="14951"/>
                  </a:cubicBezTo>
                  <a:cubicBezTo>
                    <a:pt x="1187" y="14951"/>
                    <a:pt x="1187" y="14974"/>
                    <a:pt x="1187" y="14974"/>
                  </a:cubicBezTo>
                  <a:cubicBezTo>
                    <a:pt x="1141" y="15043"/>
                    <a:pt x="1096" y="15111"/>
                    <a:pt x="1050" y="15180"/>
                  </a:cubicBezTo>
                  <a:cubicBezTo>
                    <a:pt x="982" y="15271"/>
                    <a:pt x="936" y="15362"/>
                    <a:pt x="868" y="15454"/>
                  </a:cubicBezTo>
                  <a:cubicBezTo>
                    <a:pt x="822" y="15522"/>
                    <a:pt x="776" y="15613"/>
                    <a:pt x="731" y="15705"/>
                  </a:cubicBezTo>
                  <a:cubicBezTo>
                    <a:pt x="548" y="16024"/>
                    <a:pt x="343" y="16321"/>
                    <a:pt x="160" y="16641"/>
                  </a:cubicBezTo>
                  <a:cubicBezTo>
                    <a:pt x="160" y="16663"/>
                    <a:pt x="137" y="16686"/>
                    <a:pt x="137" y="16709"/>
                  </a:cubicBezTo>
                  <a:cubicBezTo>
                    <a:pt x="114" y="16755"/>
                    <a:pt x="91" y="16800"/>
                    <a:pt x="69" y="16823"/>
                  </a:cubicBezTo>
                  <a:cubicBezTo>
                    <a:pt x="69" y="16869"/>
                    <a:pt x="69" y="16892"/>
                    <a:pt x="91" y="16937"/>
                  </a:cubicBezTo>
                  <a:cubicBezTo>
                    <a:pt x="69" y="16960"/>
                    <a:pt x="46" y="16983"/>
                    <a:pt x="46" y="17029"/>
                  </a:cubicBezTo>
                  <a:cubicBezTo>
                    <a:pt x="23" y="17029"/>
                    <a:pt x="23" y="17051"/>
                    <a:pt x="23" y="17074"/>
                  </a:cubicBezTo>
                  <a:cubicBezTo>
                    <a:pt x="0" y="17120"/>
                    <a:pt x="23" y="17188"/>
                    <a:pt x="69" y="17211"/>
                  </a:cubicBezTo>
                  <a:cubicBezTo>
                    <a:pt x="69" y="17211"/>
                    <a:pt x="69" y="17211"/>
                    <a:pt x="69" y="17234"/>
                  </a:cubicBezTo>
                  <a:lnTo>
                    <a:pt x="114" y="17234"/>
                  </a:lnTo>
                  <a:cubicBezTo>
                    <a:pt x="137" y="17280"/>
                    <a:pt x="160" y="17303"/>
                    <a:pt x="183" y="17325"/>
                  </a:cubicBezTo>
                  <a:cubicBezTo>
                    <a:pt x="228" y="17325"/>
                    <a:pt x="274" y="17325"/>
                    <a:pt x="297" y="17303"/>
                  </a:cubicBezTo>
                  <a:cubicBezTo>
                    <a:pt x="343" y="17257"/>
                    <a:pt x="365" y="17211"/>
                    <a:pt x="388" y="17166"/>
                  </a:cubicBezTo>
                  <a:cubicBezTo>
                    <a:pt x="411" y="17143"/>
                    <a:pt x="411" y="17097"/>
                    <a:pt x="434" y="17074"/>
                  </a:cubicBezTo>
                  <a:cubicBezTo>
                    <a:pt x="457" y="17051"/>
                    <a:pt x="457" y="17029"/>
                    <a:pt x="480" y="16983"/>
                  </a:cubicBezTo>
                  <a:cubicBezTo>
                    <a:pt x="502" y="16960"/>
                    <a:pt x="502" y="16937"/>
                    <a:pt x="525" y="16914"/>
                  </a:cubicBezTo>
                  <a:cubicBezTo>
                    <a:pt x="571" y="16846"/>
                    <a:pt x="594" y="16778"/>
                    <a:pt x="639" y="16709"/>
                  </a:cubicBezTo>
                  <a:cubicBezTo>
                    <a:pt x="731" y="16572"/>
                    <a:pt x="799" y="16412"/>
                    <a:pt x="890" y="16275"/>
                  </a:cubicBezTo>
                  <a:cubicBezTo>
                    <a:pt x="959" y="16116"/>
                    <a:pt x="1050" y="15979"/>
                    <a:pt x="1141" y="15819"/>
                  </a:cubicBezTo>
                  <a:cubicBezTo>
                    <a:pt x="1164" y="15750"/>
                    <a:pt x="1210" y="15682"/>
                    <a:pt x="1256" y="15613"/>
                  </a:cubicBezTo>
                  <a:cubicBezTo>
                    <a:pt x="1278" y="15568"/>
                    <a:pt x="1301" y="15545"/>
                    <a:pt x="1301" y="15522"/>
                  </a:cubicBezTo>
                  <a:cubicBezTo>
                    <a:pt x="1324" y="15499"/>
                    <a:pt x="1324" y="15476"/>
                    <a:pt x="1347" y="15431"/>
                  </a:cubicBezTo>
                  <a:cubicBezTo>
                    <a:pt x="1370" y="15431"/>
                    <a:pt x="1393" y="15408"/>
                    <a:pt x="1415" y="15385"/>
                  </a:cubicBezTo>
                  <a:cubicBezTo>
                    <a:pt x="1415" y="15362"/>
                    <a:pt x="1438" y="15340"/>
                    <a:pt x="1461" y="15317"/>
                  </a:cubicBezTo>
                  <a:cubicBezTo>
                    <a:pt x="1529" y="15203"/>
                    <a:pt x="1598" y="15088"/>
                    <a:pt x="1666" y="14974"/>
                  </a:cubicBezTo>
                  <a:cubicBezTo>
                    <a:pt x="1689" y="14906"/>
                    <a:pt x="1735" y="14837"/>
                    <a:pt x="1781" y="14769"/>
                  </a:cubicBezTo>
                  <a:cubicBezTo>
                    <a:pt x="1826" y="14700"/>
                    <a:pt x="1872" y="14609"/>
                    <a:pt x="1918" y="14541"/>
                  </a:cubicBezTo>
                  <a:cubicBezTo>
                    <a:pt x="1986" y="14381"/>
                    <a:pt x="2077" y="14244"/>
                    <a:pt x="2146" y="14107"/>
                  </a:cubicBezTo>
                  <a:cubicBezTo>
                    <a:pt x="2169" y="14084"/>
                    <a:pt x="2191" y="14038"/>
                    <a:pt x="2191" y="14016"/>
                  </a:cubicBezTo>
                  <a:cubicBezTo>
                    <a:pt x="2237" y="13970"/>
                    <a:pt x="2260" y="13902"/>
                    <a:pt x="2306" y="13856"/>
                  </a:cubicBezTo>
                  <a:cubicBezTo>
                    <a:pt x="2351" y="13765"/>
                    <a:pt x="2420" y="13696"/>
                    <a:pt x="2443" y="13605"/>
                  </a:cubicBezTo>
                  <a:cubicBezTo>
                    <a:pt x="2465" y="13582"/>
                    <a:pt x="2465" y="13559"/>
                    <a:pt x="2443" y="13536"/>
                  </a:cubicBezTo>
                  <a:cubicBezTo>
                    <a:pt x="2465" y="13491"/>
                    <a:pt x="2488" y="13468"/>
                    <a:pt x="2511" y="13422"/>
                  </a:cubicBezTo>
                  <a:cubicBezTo>
                    <a:pt x="2557" y="13354"/>
                    <a:pt x="2579" y="13285"/>
                    <a:pt x="2625" y="13217"/>
                  </a:cubicBezTo>
                  <a:cubicBezTo>
                    <a:pt x="2648" y="13171"/>
                    <a:pt x="2671" y="13148"/>
                    <a:pt x="2671" y="13125"/>
                  </a:cubicBezTo>
                  <a:cubicBezTo>
                    <a:pt x="2694" y="13125"/>
                    <a:pt x="2716" y="13103"/>
                    <a:pt x="2739" y="13080"/>
                  </a:cubicBezTo>
                  <a:cubicBezTo>
                    <a:pt x="2762" y="13057"/>
                    <a:pt x="2785" y="13011"/>
                    <a:pt x="2808" y="12989"/>
                  </a:cubicBezTo>
                  <a:cubicBezTo>
                    <a:pt x="2808" y="12966"/>
                    <a:pt x="2808" y="12943"/>
                    <a:pt x="2831" y="12920"/>
                  </a:cubicBezTo>
                  <a:cubicBezTo>
                    <a:pt x="2853" y="12874"/>
                    <a:pt x="2876" y="12852"/>
                    <a:pt x="2899" y="12806"/>
                  </a:cubicBezTo>
                  <a:cubicBezTo>
                    <a:pt x="2945" y="12715"/>
                    <a:pt x="2990" y="12623"/>
                    <a:pt x="3036" y="12555"/>
                  </a:cubicBezTo>
                  <a:cubicBezTo>
                    <a:pt x="3127" y="12372"/>
                    <a:pt x="3219" y="12212"/>
                    <a:pt x="3310" y="12030"/>
                  </a:cubicBezTo>
                  <a:cubicBezTo>
                    <a:pt x="3401" y="11870"/>
                    <a:pt x="3492" y="11687"/>
                    <a:pt x="3584" y="11528"/>
                  </a:cubicBezTo>
                  <a:cubicBezTo>
                    <a:pt x="3629" y="11459"/>
                    <a:pt x="3675" y="11391"/>
                    <a:pt x="3698" y="11299"/>
                  </a:cubicBezTo>
                  <a:cubicBezTo>
                    <a:pt x="3744" y="11231"/>
                    <a:pt x="3789" y="11163"/>
                    <a:pt x="3835" y="11094"/>
                  </a:cubicBezTo>
                  <a:cubicBezTo>
                    <a:pt x="3858" y="11094"/>
                    <a:pt x="3880" y="11071"/>
                    <a:pt x="3880" y="11048"/>
                  </a:cubicBezTo>
                  <a:cubicBezTo>
                    <a:pt x="3949" y="10980"/>
                    <a:pt x="3995" y="10889"/>
                    <a:pt x="4040" y="10797"/>
                  </a:cubicBezTo>
                  <a:cubicBezTo>
                    <a:pt x="4086" y="10729"/>
                    <a:pt x="4132" y="10638"/>
                    <a:pt x="4177" y="10569"/>
                  </a:cubicBezTo>
                  <a:cubicBezTo>
                    <a:pt x="4269" y="10432"/>
                    <a:pt x="4337" y="10295"/>
                    <a:pt x="4405" y="10135"/>
                  </a:cubicBezTo>
                  <a:cubicBezTo>
                    <a:pt x="4497" y="9976"/>
                    <a:pt x="4588" y="9816"/>
                    <a:pt x="4679" y="9656"/>
                  </a:cubicBezTo>
                  <a:cubicBezTo>
                    <a:pt x="4771" y="9496"/>
                    <a:pt x="4885" y="9314"/>
                    <a:pt x="4976" y="9131"/>
                  </a:cubicBezTo>
                  <a:cubicBezTo>
                    <a:pt x="5045" y="8994"/>
                    <a:pt x="5136" y="8834"/>
                    <a:pt x="5204" y="8675"/>
                  </a:cubicBezTo>
                  <a:cubicBezTo>
                    <a:pt x="5227" y="8675"/>
                    <a:pt x="5250" y="8652"/>
                    <a:pt x="5273" y="8629"/>
                  </a:cubicBezTo>
                  <a:cubicBezTo>
                    <a:pt x="5318" y="8583"/>
                    <a:pt x="5341" y="8538"/>
                    <a:pt x="5364" y="8492"/>
                  </a:cubicBezTo>
                  <a:cubicBezTo>
                    <a:pt x="5387" y="8469"/>
                    <a:pt x="5410" y="8423"/>
                    <a:pt x="5433" y="8401"/>
                  </a:cubicBezTo>
                  <a:cubicBezTo>
                    <a:pt x="5478" y="8309"/>
                    <a:pt x="5501" y="8241"/>
                    <a:pt x="5547" y="8172"/>
                  </a:cubicBezTo>
                  <a:cubicBezTo>
                    <a:pt x="5638" y="8013"/>
                    <a:pt x="5707" y="7876"/>
                    <a:pt x="5775" y="7716"/>
                  </a:cubicBezTo>
                  <a:cubicBezTo>
                    <a:pt x="5821" y="7625"/>
                    <a:pt x="5889" y="7533"/>
                    <a:pt x="5935" y="7442"/>
                  </a:cubicBezTo>
                  <a:cubicBezTo>
                    <a:pt x="6003" y="7328"/>
                    <a:pt x="6095" y="7191"/>
                    <a:pt x="6163" y="7077"/>
                  </a:cubicBezTo>
                  <a:cubicBezTo>
                    <a:pt x="6277" y="6917"/>
                    <a:pt x="6368" y="6757"/>
                    <a:pt x="6460" y="6597"/>
                  </a:cubicBezTo>
                  <a:cubicBezTo>
                    <a:pt x="6483" y="6575"/>
                    <a:pt x="6505" y="6552"/>
                    <a:pt x="6505" y="6529"/>
                  </a:cubicBezTo>
                  <a:cubicBezTo>
                    <a:pt x="6528" y="6506"/>
                    <a:pt x="6528" y="6483"/>
                    <a:pt x="6528" y="6461"/>
                  </a:cubicBezTo>
                  <a:cubicBezTo>
                    <a:pt x="6551" y="6392"/>
                    <a:pt x="6597" y="6346"/>
                    <a:pt x="6620" y="6278"/>
                  </a:cubicBezTo>
                  <a:lnTo>
                    <a:pt x="6734" y="6072"/>
                  </a:lnTo>
                  <a:cubicBezTo>
                    <a:pt x="6802" y="5936"/>
                    <a:pt x="6893" y="5799"/>
                    <a:pt x="6962" y="5662"/>
                  </a:cubicBezTo>
                  <a:cubicBezTo>
                    <a:pt x="7053" y="5525"/>
                    <a:pt x="7122" y="5388"/>
                    <a:pt x="7190" y="5251"/>
                  </a:cubicBezTo>
                  <a:cubicBezTo>
                    <a:pt x="7236" y="5182"/>
                    <a:pt x="7259" y="5137"/>
                    <a:pt x="7304" y="5068"/>
                  </a:cubicBezTo>
                  <a:cubicBezTo>
                    <a:pt x="7350" y="5000"/>
                    <a:pt x="7373" y="4931"/>
                    <a:pt x="7418" y="4863"/>
                  </a:cubicBezTo>
                  <a:cubicBezTo>
                    <a:pt x="7418" y="4840"/>
                    <a:pt x="7418" y="4817"/>
                    <a:pt x="7418" y="4817"/>
                  </a:cubicBezTo>
                  <a:cubicBezTo>
                    <a:pt x="7464" y="4749"/>
                    <a:pt x="7510" y="4680"/>
                    <a:pt x="7533" y="4612"/>
                  </a:cubicBezTo>
                  <a:cubicBezTo>
                    <a:pt x="7624" y="4475"/>
                    <a:pt x="7692" y="4338"/>
                    <a:pt x="7761" y="4224"/>
                  </a:cubicBezTo>
                  <a:cubicBezTo>
                    <a:pt x="7806" y="4155"/>
                    <a:pt x="7829" y="4087"/>
                    <a:pt x="7875" y="3995"/>
                  </a:cubicBezTo>
                  <a:cubicBezTo>
                    <a:pt x="7875" y="3995"/>
                    <a:pt x="7898" y="3973"/>
                    <a:pt x="7898" y="3973"/>
                  </a:cubicBezTo>
                  <a:cubicBezTo>
                    <a:pt x="7921" y="3927"/>
                    <a:pt x="7943" y="3904"/>
                    <a:pt x="7966" y="3858"/>
                  </a:cubicBezTo>
                  <a:cubicBezTo>
                    <a:pt x="8035" y="3721"/>
                    <a:pt x="8126" y="3585"/>
                    <a:pt x="8194" y="3448"/>
                  </a:cubicBezTo>
                  <a:cubicBezTo>
                    <a:pt x="8217" y="3448"/>
                    <a:pt x="8240" y="3448"/>
                    <a:pt x="8240" y="3425"/>
                  </a:cubicBezTo>
                  <a:cubicBezTo>
                    <a:pt x="8286" y="3402"/>
                    <a:pt x="8309" y="3356"/>
                    <a:pt x="8309" y="3311"/>
                  </a:cubicBezTo>
                  <a:cubicBezTo>
                    <a:pt x="8331" y="3288"/>
                    <a:pt x="8354" y="3265"/>
                    <a:pt x="8377" y="3219"/>
                  </a:cubicBezTo>
                  <a:cubicBezTo>
                    <a:pt x="8400" y="3151"/>
                    <a:pt x="8446" y="3105"/>
                    <a:pt x="8468" y="3037"/>
                  </a:cubicBezTo>
                  <a:cubicBezTo>
                    <a:pt x="8514" y="2968"/>
                    <a:pt x="8560" y="2877"/>
                    <a:pt x="8583" y="2808"/>
                  </a:cubicBezTo>
                  <a:cubicBezTo>
                    <a:pt x="8651" y="2717"/>
                    <a:pt x="8697" y="2626"/>
                    <a:pt x="8742" y="2557"/>
                  </a:cubicBezTo>
                  <a:cubicBezTo>
                    <a:pt x="8742" y="2557"/>
                    <a:pt x="8742" y="2535"/>
                    <a:pt x="8742" y="2535"/>
                  </a:cubicBezTo>
                  <a:cubicBezTo>
                    <a:pt x="8834" y="2398"/>
                    <a:pt x="8925" y="2261"/>
                    <a:pt x="8993" y="2124"/>
                  </a:cubicBezTo>
                  <a:cubicBezTo>
                    <a:pt x="9062" y="1987"/>
                    <a:pt x="9153" y="1850"/>
                    <a:pt x="9222" y="1713"/>
                  </a:cubicBezTo>
                  <a:cubicBezTo>
                    <a:pt x="9267" y="1644"/>
                    <a:pt x="9290" y="1599"/>
                    <a:pt x="9336" y="1530"/>
                  </a:cubicBezTo>
                  <a:cubicBezTo>
                    <a:pt x="9336" y="1507"/>
                    <a:pt x="9359" y="1462"/>
                    <a:pt x="9381" y="1439"/>
                  </a:cubicBezTo>
                  <a:cubicBezTo>
                    <a:pt x="9404" y="1416"/>
                    <a:pt x="9427" y="1370"/>
                    <a:pt x="9450" y="1325"/>
                  </a:cubicBezTo>
                  <a:cubicBezTo>
                    <a:pt x="9450" y="1325"/>
                    <a:pt x="9450" y="1302"/>
                    <a:pt x="9450" y="1279"/>
                  </a:cubicBezTo>
                  <a:cubicBezTo>
                    <a:pt x="9450" y="1256"/>
                    <a:pt x="9450" y="1256"/>
                    <a:pt x="9450" y="1256"/>
                  </a:cubicBezTo>
                  <a:cubicBezTo>
                    <a:pt x="9473" y="1234"/>
                    <a:pt x="9473" y="1234"/>
                    <a:pt x="9496" y="1234"/>
                  </a:cubicBezTo>
                  <a:cubicBezTo>
                    <a:pt x="9541" y="1165"/>
                    <a:pt x="9587" y="1119"/>
                    <a:pt x="9610" y="1051"/>
                  </a:cubicBezTo>
                  <a:cubicBezTo>
                    <a:pt x="9610" y="1028"/>
                    <a:pt x="9632" y="1005"/>
                    <a:pt x="9632" y="982"/>
                  </a:cubicBezTo>
                  <a:cubicBezTo>
                    <a:pt x="9655" y="960"/>
                    <a:pt x="9678" y="937"/>
                    <a:pt x="9701" y="891"/>
                  </a:cubicBezTo>
                  <a:cubicBezTo>
                    <a:pt x="9747" y="800"/>
                    <a:pt x="9815" y="686"/>
                    <a:pt x="9884" y="594"/>
                  </a:cubicBezTo>
                  <a:cubicBezTo>
                    <a:pt x="9906" y="526"/>
                    <a:pt x="9952" y="457"/>
                    <a:pt x="9998" y="389"/>
                  </a:cubicBezTo>
                  <a:cubicBezTo>
                    <a:pt x="9998" y="366"/>
                    <a:pt x="10021" y="343"/>
                    <a:pt x="10021" y="298"/>
                  </a:cubicBezTo>
                  <a:cubicBezTo>
                    <a:pt x="10043" y="275"/>
                    <a:pt x="10043" y="229"/>
                    <a:pt x="10043" y="206"/>
                  </a:cubicBezTo>
                  <a:cubicBezTo>
                    <a:pt x="10043" y="184"/>
                    <a:pt x="10043" y="184"/>
                    <a:pt x="10043" y="161"/>
                  </a:cubicBezTo>
                  <a:cubicBezTo>
                    <a:pt x="10043" y="138"/>
                    <a:pt x="10043" y="138"/>
                    <a:pt x="10021" y="115"/>
                  </a:cubicBezTo>
                  <a:cubicBezTo>
                    <a:pt x="10021" y="92"/>
                    <a:pt x="9998" y="69"/>
                    <a:pt x="9975" y="69"/>
                  </a:cubicBezTo>
                  <a:cubicBezTo>
                    <a:pt x="9952" y="47"/>
                    <a:pt x="9929" y="47"/>
                    <a:pt x="9906" y="24"/>
                  </a:cubicBezTo>
                  <a:cubicBezTo>
                    <a:pt x="9884" y="24"/>
                    <a:pt x="9861" y="1"/>
                    <a:pt x="9838" y="1"/>
                  </a:cubicBezTo>
                  <a:close/>
                </a:path>
              </a:pathLst>
            </a:custGeom>
            <a:solidFill>
              <a:srgbClr val="FCD06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44" name="Google Shape;42;p2">
              <a:extLst>
                <a:ext uri="{FF2B5EF4-FFF2-40B4-BE49-F238E27FC236}">
                  <a16:creationId xmlns:a16="http://schemas.microsoft.com/office/drawing/2014/main" xmlns="" id="{136CABCA-1F9E-4CF8-3ED9-7CE0DA79541A}"/>
                </a:ext>
              </a:extLst>
            </p:cNvPr>
            <p:cNvSpPr/>
            <p:nvPr/>
          </p:nvSpPr>
          <p:spPr>
            <a:xfrm>
              <a:off x="72559" y="2342897"/>
              <a:ext cx="552985" cy="994858"/>
            </a:xfrm>
            <a:custGeom>
              <a:avLst/>
              <a:gdLst/>
              <a:ahLst/>
              <a:cxnLst/>
              <a:rect l="l" t="t" r="r" b="b"/>
              <a:pathLst>
                <a:path w="9884" h="17782" extrusionOk="0">
                  <a:moveTo>
                    <a:pt x="1188" y="16024"/>
                  </a:moveTo>
                  <a:lnTo>
                    <a:pt x="1188" y="16024"/>
                  </a:lnTo>
                  <a:cubicBezTo>
                    <a:pt x="1183" y="16031"/>
                    <a:pt x="1179" y="16038"/>
                    <a:pt x="1175" y="16045"/>
                  </a:cubicBezTo>
                  <a:lnTo>
                    <a:pt x="1175" y="16045"/>
                  </a:lnTo>
                  <a:cubicBezTo>
                    <a:pt x="1188" y="16040"/>
                    <a:pt x="1188" y="16024"/>
                    <a:pt x="1188" y="16024"/>
                  </a:cubicBezTo>
                  <a:close/>
                  <a:moveTo>
                    <a:pt x="8834" y="1"/>
                  </a:moveTo>
                  <a:cubicBezTo>
                    <a:pt x="8811" y="1"/>
                    <a:pt x="8766" y="23"/>
                    <a:pt x="8743" y="46"/>
                  </a:cubicBezTo>
                  <a:cubicBezTo>
                    <a:pt x="8720" y="115"/>
                    <a:pt x="8697" y="160"/>
                    <a:pt x="8651" y="229"/>
                  </a:cubicBezTo>
                  <a:cubicBezTo>
                    <a:pt x="8629" y="274"/>
                    <a:pt x="8606" y="320"/>
                    <a:pt x="8583" y="389"/>
                  </a:cubicBezTo>
                  <a:cubicBezTo>
                    <a:pt x="8560" y="389"/>
                    <a:pt x="8514" y="411"/>
                    <a:pt x="8514" y="434"/>
                  </a:cubicBezTo>
                  <a:cubicBezTo>
                    <a:pt x="8492" y="457"/>
                    <a:pt x="8492" y="503"/>
                    <a:pt x="8492" y="548"/>
                  </a:cubicBezTo>
                  <a:lnTo>
                    <a:pt x="8514" y="548"/>
                  </a:lnTo>
                  <a:cubicBezTo>
                    <a:pt x="8514" y="548"/>
                    <a:pt x="8537" y="571"/>
                    <a:pt x="8560" y="571"/>
                  </a:cubicBezTo>
                  <a:cubicBezTo>
                    <a:pt x="8583" y="594"/>
                    <a:pt x="8606" y="594"/>
                    <a:pt x="8629" y="617"/>
                  </a:cubicBezTo>
                  <a:cubicBezTo>
                    <a:pt x="8651" y="663"/>
                    <a:pt x="8674" y="685"/>
                    <a:pt x="8697" y="731"/>
                  </a:cubicBezTo>
                  <a:cubicBezTo>
                    <a:pt x="8720" y="777"/>
                    <a:pt x="8766" y="822"/>
                    <a:pt x="8811" y="868"/>
                  </a:cubicBezTo>
                  <a:cubicBezTo>
                    <a:pt x="8811" y="891"/>
                    <a:pt x="8834" y="914"/>
                    <a:pt x="8880" y="936"/>
                  </a:cubicBezTo>
                  <a:lnTo>
                    <a:pt x="8902" y="959"/>
                  </a:lnTo>
                  <a:lnTo>
                    <a:pt x="8948" y="1005"/>
                  </a:lnTo>
                  <a:lnTo>
                    <a:pt x="8971" y="1028"/>
                  </a:lnTo>
                  <a:cubicBezTo>
                    <a:pt x="8994" y="1028"/>
                    <a:pt x="9017" y="1051"/>
                    <a:pt x="9062" y="1051"/>
                  </a:cubicBezTo>
                  <a:cubicBezTo>
                    <a:pt x="9062" y="1051"/>
                    <a:pt x="9085" y="1073"/>
                    <a:pt x="9108" y="1073"/>
                  </a:cubicBezTo>
                  <a:cubicBezTo>
                    <a:pt x="9108" y="1073"/>
                    <a:pt x="9131" y="1096"/>
                    <a:pt x="9131" y="1096"/>
                  </a:cubicBezTo>
                  <a:cubicBezTo>
                    <a:pt x="9154" y="1096"/>
                    <a:pt x="9154" y="1119"/>
                    <a:pt x="9176" y="1119"/>
                  </a:cubicBezTo>
                  <a:cubicBezTo>
                    <a:pt x="9154" y="1165"/>
                    <a:pt x="9154" y="1210"/>
                    <a:pt x="9176" y="1256"/>
                  </a:cubicBezTo>
                  <a:cubicBezTo>
                    <a:pt x="9176" y="1279"/>
                    <a:pt x="9199" y="1279"/>
                    <a:pt x="9199" y="1302"/>
                  </a:cubicBezTo>
                  <a:cubicBezTo>
                    <a:pt x="9154" y="1370"/>
                    <a:pt x="9131" y="1439"/>
                    <a:pt x="9085" y="1507"/>
                  </a:cubicBezTo>
                  <a:cubicBezTo>
                    <a:pt x="9017" y="1621"/>
                    <a:pt x="8948" y="1758"/>
                    <a:pt x="8880" y="1872"/>
                  </a:cubicBezTo>
                  <a:cubicBezTo>
                    <a:pt x="8811" y="2009"/>
                    <a:pt x="8720" y="2123"/>
                    <a:pt x="8651" y="2260"/>
                  </a:cubicBezTo>
                  <a:cubicBezTo>
                    <a:pt x="8583" y="2374"/>
                    <a:pt x="8514" y="2466"/>
                    <a:pt x="8446" y="2580"/>
                  </a:cubicBezTo>
                  <a:cubicBezTo>
                    <a:pt x="8423" y="2625"/>
                    <a:pt x="8423" y="2648"/>
                    <a:pt x="8423" y="2694"/>
                  </a:cubicBezTo>
                  <a:cubicBezTo>
                    <a:pt x="8423" y="2717"/>
                    <a:pt x="8400" y="2740"/>
                    <a:pt x="8377" y="2785"/>
                  </a:cubicBezTo>
                  <a:cubicBezTo>
                    <a:pt x="8332" y="2854"/>
                    <a:pt x="8286" y="2945"/>
                    <a:pt x="8241" y="3014"/>
                  </a:cubicBezTo>
                  <a:cubicBezTo>
                    <a:pt x="8172" y="3150"/>
                    <a:pt x="8104" y="3287"/>
                    <a:pt x="8035" y="3402"/>
                  </a:cubicBezTo>
                  <a:cubicBezTo>
                    <a:pt x="8012" y="3447"/>
                    <a:pt x="7989" y="3470"/>
                    <a:pt x="7967" y="3493"/>
                  </a:cubicBezTo>
                  <a:lnTo>
                    <a:pt x="7875" y="3653"/>
                  </a:lnTo>
                  <a:cubicBezTo>
                    <a:pt x="7807" y="3744"/>
                    <a:pt x="7761" y="3835"/>
                    <a:pt x="7716" y="3904"/>
                  </a:cubicBezTo>
                  <a:cubicBezTo>
                    <a:pt x="7624" y="4063"/>
                    <a:pt x="7533" y="4223"/>
                    <a:pt x="7442" y="4360"/>
                  </a:cubicBezTo>
                  <a:cubicBezTo>
                    <a:pt x="7350" y="4543"/>
                    <a:pt x="7259" y="4703"/>
                    <a:pt x="7145" y="4862"/>
                  </a:cubicBezTo>
                  <a:cubicBezTo>
                    <a:pt x="7054" y="5045"/>
                    <a:pt x="6962" y="5205"/>
                    <a:pt x="6871" y="5365"/>
                  </a:cubicBezTo>
                  <a:cubicBezTo>
                    <a:pt x="6825" y="5433"/>
                    <a:pt x="6803" y="5479"/>
                    <a:pt x="6757" y="5524"/>
                  </a:cubicBezTo>
                  <a:cubicBezTo>
                    <a:pt x="6757" y="5570"/>
                    <a:pt x="6734" y="5593"/>
                    <a:pt x="6711" y="5616"/>
                  </a:cubicBezTo>
                  <a:cubicBezTo>
                    <a:pt x="6688" y="5661"/>
                    <a:pt x="6666" y="5684"/>
                    <a:pt x="6666" y="5707"/>
                  </a:cubicBezTo>
                  <a:cubicBezTo>
                    <a:pt x="6643" y="5730"/>
                    <a:pt x="6643" y="5730"/>
                    <a:pt x="6643" y="5730"/>
                  </a:cubicBezTo>
                  <a:cubicBezTo>
                    <a:pt x="6551" y="5890"/>
                    <a:pt x="6437" y="6049"/>
                    <a:pt x="6346" y="6209"/>
                  </a:cubicBezTo>
                  <a:cubicBezTo>
                    <a:pt x="6346" y="6232"/>
                    <a:pt x="6323" y="6232"/>
                    <a:pt x="6300" y="6255"/>
                  </a:cubicBezTo>
                  <a:cubicBezTo>
                    <a:pt x="6300" y="6300"/>
                    <a:pt x="6278" y="6323"/>
                    <a:pt x="6255" y="6346"/>
                  </a:cubicBezTo>
                  <a:cubicBezTo>
                    <a:pt x="6209" y="6392"/>
                    <a:pt x="6209" y="6460"/>
                    <a:pt x="6232" y="6483"/>
                  </a:cubicBezTo>
                  <a:cubicBezTo>
                    <a:pt x="6232" y="6506"/>
                    <a:pt x="6232" y="6506"/>
                    <a:pt x="6232" y="6506"/>
                  </a:cubicBezTo>
                  <a:cubicBezTo>
                    <a:pt x="6118" y="6666"/>
                    <a:pt x="6026" y="6803"/>
                    <a:pt x="5935" y="6962"/>
                  </a:cubicBezTo>
                  <a:cubicBezTo>
                    <a:pt x="5912" y="6985"/>
                    <a:pt x="5890" y="7031"/>
                    <a:pt x="5890" y="7054"/>
                  </a:cubicBezTo>
                  <a:cubicBezTo>
                    <a:pt x="5867" y="7099"/>
                    <a:pt x="5844" y="7145"/>
                    <a:pt x="5798" y="7213"/>
                  </a:cubicBezTo>
                  <a:cubicBezTo>
                    <a:pt x="5775" y="7259"/>
                    <a:pt x="5753" y="7282"/>
                    <a:pt x="5730" y="7328"/>
                  </a:cubicBezTo>
                  <a:cubicBezTo>
                    <a:pt x="5684" y="7373"/>
                    <a:pt x="5661" y="7419"/>
                    <a:pt x="5638" y="7464"/>
                  </a:cubicBezTo>
                  <a:cubicBezTo>
                    <a:pt x="5616" y="7510"/>
                    <a:pt x="5616" y="7533"/>
                    <a:pt x="5616" y="7556"/>
                  </a:cubicBezTo>
                  <a:cubicBezTo>
                    <a:pt x="5593" y="7579"/>
                    <a:pt x="5570" y="7601"/>
                    <a:pt x="5570" y="7647"/>
                  </a:cubicBezTo>
                  <a:cubicBezTo>
                    <a:pt x="5547" y="7670"/>
                    <a:pt x="5524" y="7716"/>
                    <a:pt x="5501" y="7761"/>
                  </a:cubicBezTo>
                  <a:cubicBezTo>
                    <a:pt x="5456" y="7807"/>
                    <a:pt x="5433" y="7875"/>
                    <a:pt x="5387" y="7921"/>
                  </a:cubicBezTo>
                  <a:lnTo>
                    <a:pt x="5365" y="7967"/>
                  </a:lnTo>
                  <a:lnTo>
                    <a:pt x="5365" y="8012"/>
                  </a:lnTo>
                  <a:cubicBezTo>
                    <a:pt x="5342" y="8035"/>
                    <a:pt x="5319" y="8058"/>
                    <a:pt x="5319" y="8081"/>
                  </a:cubicBezTo>
                  <a:lnTo>
                    <a:pt x="5205" y="8263"/>
                  </a:lnTo>
                  <a:lnTo>
                    <a:pt x="5182" y="8332"/>
                  </a:lnTo>
                  <a:cubicBezTo>
                    <a:pt x="5159" y="8400"/>
                    <a:pt x="5113" y="8469"/>
                    <a:pt x="5091" y="8537"/>
                  </a:cubicBezTo>
                  <a:cubicBezTo>
                    <a:pt x="5045" y="8583"/>
                    <a:pt x="5022" y="8651"/>
                    <a:pt x="4977" y="8720"/>
                  </a:cubicBezTo>
                  <a:lnTo>
                    <a:pt x="4954" y="8765"/>
                  </a:lnTo>
                  <a:lnTo>
                    <a:pt x="4931" y="8811"/>
                  </a:lnTo>
                  <a:cubicBezTo>
                    <a:pt x="4908" y="8857"/>
                    <a:pt x="4885" y="8925"/>
                    <a:pt x="4840" y="8971"/>
                  </a:cubicBezTo>
                  <a:cubicBezTo>
                    <a:pt x="4794" y="9085"/>
                    <a:pt x="4748" y="9176"/>
                    <a:pt x="4703" y="9268"/>
                  </a:cubicBezTo>
                  <a:lnTo>
                    <a:pt x="4634" y="9382"/>
                  </a:lnTo>
                  <a:lnTo>
                    <a:pt x="4634" y="9427"/>
                  </a:lnTo>
                  <a:cubicBezTo>
                    <a:pt x="4566" y="9542"/>
                    <a:pt x="4497" y="9679"/>
                    <a:pt x="4429" y="9793"/>
                  </a:cubicBezTo>
                  <a:cubicBezTo>
                    <a:pt x="4406" y="9861"/>
                    <a:pt x="4360" y="9930"/>
                    <a:pt x="4315" y="9998"/>
                  </a:cubicBezTo>
                  <a:cubicBezTo>
                    <a:pt x="4269" y="10067"/>
                    <a:pt x="4223" y="10158"/>
                    <a:pt x="4178" y="10226"/>
                  </a:cubicBezTo>
                  <a:cubicBezTo>
                    <a:pt x="4109" y="10340"/>
                    <a:pt x="4041" y="10477"/>
                    <a:pt x="3972" y="10592"/>
                  </a:cubicBezTo>
                  <a:lnTo>
                    <a:pt x="3949" y="10637"/>
                  </a:lnTo>
                  <a:lnTo>
                    <a:pt x="3927" y="10683"/>
                  </a:lnTo>
                  <a:lnTo>
                    <a:pt x="3904" y="10706"/>
                  </a:lnTo>
                  <a:cubicBezTo>
                    <a:pt x="3835" y="10843"/>
                    <a:pt x="3767" y="10957"/>
                    <a:pt x="3698" y="11094"/>
                  </a:cubicBezTo>
                  <a:lnTo>
                    <a:pt x="3584" y="11299"/>
                  </a:lnTo>
                  <a:lnTo>
                    <a:pt x="3470" y="11505"/>
                  </a:lnTo>
                  <a:cubicBezTo>
                    <a:pt x="3379" y="11641"/>
                    <a:pt x="3310" y="11801"/>
                    <a:pt x="3219" y="11938"/>
                  </a:cubicBezTo>
                  <a:cubicBezTo>
                    <a:pt x="3059" y="12235"/>
                    <a:pt x="2899" y="12532"/>
                    <a:pt x="2717" y="12828"/>
                  </a:cubicBezTo>
                  <a:cubicBezTo>
                    <a:pt x="2580" y="13057"/>
                    <a:pt x="2443" y="13308"/>
                    <a:pt x="2306" y="13536"/>
                  </a:cubicBezTo>
                  <a:cubicBezTo>
                    <a:pt x="2237" y="13650"/>
                    <a:pt x="2192" y="13764"/>
                    <a:pt x="2123" y="13856"/>
                  </a:cubicBezTo>
                  <a:lnTo>
                    <a:pt x="2078" y="13970"/>
                  </a:lnTo>
                  <a:cubicBezTo>
                    <a:pt x="2009" y="14107"/>
                    <a:pt x="1918" y="14244"/>
                    <a:pt x="1849" y="14403"/>
                  </a:cubicBezTo>
                  <a:lnTo>
                    <a:pt x="1804" y="14472"/>
                  </a:lnTo>
                  <a:cubicBezTo>
                    <a:pt x="1781" y="14517"/>
                    <a:pt x="1758" y="14563"/>
                    <a:pt x="1735" y="14609"/>
                  </a:cubicBezTo>
                  <a:cubicBezTo>
                    <a:pt x="1690" y="14677"/>
                    <a:pt x="1644" y="14746"/>
                    <a:pt x="1621" y="14814"/>
                  </a:cubicBezTo>
                  <a:lnTo>
                    <a:pt x="1598" y="14860"/>
                  </a:lnTo>
                  <a:cubicBezTo>
                    <a:pt x="1553" y="14905"/>
                    <a:pt x="1530" y="14974"/>
                    <a:pt x="1507" y="15020"/>
                  </a:cubicBezTo>
                  <a:cubicBezTo>
                    <a:pt x="1461" y="15065"/>
                    <a:pt x="1439" y="15111"/>
                    <a:pt x="1416" y="15157"/>
                  </a:cubicBezTo>
                  <a:lnTo>
                    <a:pt x="1370" y="15225"/>
                  </a:lnTo>
                  <a:cubicBezTo>
                    <a:pt x="1302" y="15339"/>
                    <a:pt x="1233" y="15476"/>
                    <a:pt x="1188" y="15590"/>
                  </a:cubicBezTo>
                  <a:cubicBezTo>
                    <a:pt x="1119" y="15682"/>
                    <a:pt x="1073" y="15796"/>
                    <a:pt x="1028" y="15887"/>
                  </a:cubicBezTo>
                  <a:lnTo>
                    <a:pt x="936" y="16024"/>
                  </a:lnTo>
                  <a:lnTo>
                    <a:pt x="914" y="16070"/>
                  </a:lnTo>
                  <a:lnTo>
                    <a:pt x="891" y="16092"/>
                  </a:lnTo>
                  <a:cubicBezTo>
                    <a:pt x="822" y="16229"/>
                    <a:pt x="731" y="16366"/>
                    <a:pt x="663" y="16503"/>
                  </a:cubicBezTo>
                  <a:lnTo>
                    <a:pt x="640" y="16549"/>
                  </a:lnTo>
                  <a:cubicBezTo>
                    <a:pt x="571" y="16640"/>
                    <a:pt x="526" y="16732"/>
                    <a:pt x="480" y="16800"/>
                  </a:cubicBezTo>
                  <a:lnTo>
                    <a:pt x="411" y="16891"/>
                  </a:lnTo>
                  <a:lnTo>
                    <a:pt x="389" y="16937"/>
                  </a:lnTo>
                  <a:cubicBezTo>
                    <a:pt x="366" y="16983"/>
                    <a:pt x="343" y="17028"/>
                    <a:pt x="320" y="17051"/>
                  </a:cubicBezTo>
                  <a:cubicBezTo>
                    <a:pt x="297" y="17097"/>
                    <a:pt x="274" y="17120"/>
                    <a:pt x="252" y="17142"/>
                  </a:cubicBezTo>
                  <a:cubicBezTo>
                    <a:pt x="229" y="17188"/>
                    <a:pt x="206" y="17211"/>
                    <a:pt x="183" y="17234"/>
                  </a:cubicBezTo>
                  <a:cubicBezTo>
                    <a:pt x="160" y="17279"/>
                    <a:pt x="138" y="17325"/>
                    <a:pt x="115" y="17371"/>
                  </a:cubicBezTo>
                  <a:cubicBezTo>
                    <a:pt x="92" y="17393"/>
                    <a:pt x="92" y="17416"/>
                    <a:pt x="69" y="17439"/>
                  </a:cubicBezTo>
                  <a:cubicBezTo>
                    <a:pt x="46" y="17485"/>
                    <a:pt x="23" y="17508"/>
                    <a:pt x="23" y="17576"/>
                  </a:cubicBezTo>
                  <a:cubicBezTo>
                    <a:pt x="1" y="17599"/>
                    <a:pt x="1" y="17622"/>
                    <a:pt x="1" y="17645"/>
                  </a:cubicBezTo>
                  <a:cubicBezTo>
                    <a:pt x="1" y="17667"/>
                    <a:pt x="1" y="17690"/>
                    <a:pt x="1" y="17713"/>
                  </a:cubicBezTo>
                  <a:cubicBezTo>
                    <a:pt x="23" y="17736"/>
                    <a:pt x="46" y="17759"/>
                    <a:pt x="69" y="17781"/>
                  </a:cubicBezTo>
                  <a:cubicBezTo>
                    <a:pt x="115" y="17781"/>
                    <a:pt x="160" y="17781"/>
                    <a:pt x="183" y="17759"/>
                  </a:cubicBezTo>
                  <a:cubicBezTo>
                    <a:pt x="229" y="17713"/>
                    <a:pt x="252" y="17690"/>
                    <a:pt x="252" y="17645"/>
                  </a:cubicBezTo>
                  <a:cubicBezTo>
                    <a:pt x="274" y="17622"/>
                    <a:pt x="274" y="17599"/>
                    <a:pt x="297" y="17576"/>
                  </a:cubicBezTo>
                  <a:cubicBezTo>
                    <a:pt x="297" y="17553"/>
                    <a:pt x="297" y="17553"/>
                    <a:pt x="297" y="17530"/>
                  </a:cubicBezTo>
                  <a:cubicBezTo>
                    <a:pt x="320" y="17508"/>
                    <a:pt x="320" y="17485"/>
                    <a:pt x="343" y="17462"/>
                  </a:cubicBezTo>
                  <a:cubicBezTo>
                    <a:pt x="343" y="17462"/>
                    <a:pt x="343" y="17439"/>
                    <a:pt x="343" y="17439"/>
                  </a:cubicBezTo>
                  <a:cubicBezTo>
                    <a:pt x="343" y="17439"/>
                    <a:pt x="343" y="17416"/>
                    <a:pt x="366" y="17416"/>
                  </a:cubicBezTo>
                  <a:cubicBezTo>
                    <a:pt x="366" y="17393"/>
                    <a:pt x="389" y="17348"/>
                    <a:pt x="411" y="17325"/>
                  </a:cubicBezTo>
                  <a:cubicBezTo>
                    <a:pt x="434" y="17302"/>
                    <a:pt x="434" y="17256"/>
                    <a:pt x="457" y="17234"/>
                  </a:cubicBezTo>
                  <a:cubicBezTo>
                    <a:pt x="480" y="17211"/>
                    <a:pt x="480" y="17211"/>
                    <a:pt x="503" y="17188"/>
                  </a:cubicBezTo>
                  <a:cubicBezTo>
                    <a:pt x="526" y="17165"/>
                    <a:pt x="548" y="17142"/>
                    <a:pt x="571" y="17097"/>
                  </a:cubicBezTo>
                  <a:cubicBezTo>
                    <a:pt x="571" y="17074"/>
                    <a:pt x="594" y="17051"/>
                    <a:pt x="617" y="17005"/>
                  </a:cubicBezTo>
                  <a:cubicBezTo>
                    <a:pt x="640" y="16960"/>
                    <a:pt x="685" y="16891"/>
                    <a:pt x="708" y="16823"/>
                  </a:cubicBezTo>
                  <a:cubicBezTo>
                    <a:pt x="731" y="16777"/>
                    <a:pt x="777" y="16732"/>
                    <a:pt x="799" y="16663"/>
                  </a:cubicBezTo>
                  <a:cubicBezTo>
                    <a:pt x="799" y="16663"/>
                    <a:pt x="822" y="16640"/>
                    <a:pt x="822" y="16617"/>
                  </a:cubicBezTo>
                  <a:cubicBezTo>
                    <a:pt x="868" y="16526"/>
                    <a:pt x="936" y="16435"/>
                    <a:pt x="982" y="16343"/>
                  </a:cubicBezTo>
                  <a:lnTo>
                    <a:pt x="1028" y="16298"/>
                  </a:lnTo>
                  <a:cubicBezTo>
                    <a:pt x="1028" y="16275"/>
                    <a:pt x="1051" y="16275"/>
                    <a:pt x="1051" y="16252"/>
                  </a:cubicBezTo>
                  <a:cubicBezTo>
                    <a:pt x="1112" y="16191"/>
                    <a:pt x="1137" y="16110"/>
                    <a:pt x="1175" y="16045"/>
                  </a:cubicBezTo>
                  <a:lnTo>
                    <a:pt x="1175" y="16045"/>
                  </a:lnTo>
                  <a:cubicBezTo>
                    <a:pt x="1172" y="16046"/>
                    <a:pt x="1169" y="16047"/>
                    <a:pt x="1165" y="16047"/>
                  </a:cubicBezTo>
                  <a:cubicBezTo>
                    <a:pt x="1184" y="16028"/>
                    <a:pt x="1203" y="15993"/>
                    <a:pt x="1222" y="15955"/>
                  </a:cubicBezTo>
                  <a:lnTo>
                    <a:pt x="1222" y="15955"/>
                  </a:lnTo>
                  <a:cubicBezTo>
                    <a:pt x="1219" y="15955"/>
                    <a:pt x="1215" y="15955"/>
                    <a:pt x="1210" y="15955"/>
                  </a:cubicBezTo>
                  <a:cubicBezTo>
                    <a:pt x="1216" y="15955"/>
                    <a:pt x="1220" y="15954"/>
                    <a:pt x="1223" y="15952"/>
                  </a:cubicBezTo>
                  <a:lnTo>
                    <a:pt x="1223" y="15952"/>
                  </a:lnTo>
                  <a:cubicBezTo>
                    <a:pt x="1223" y="15953"/>
                    <a:pt x="1222" y="15954"/>
                    <a:pt x="1222" y="15955"/>
                  </a:cubicBezTo>
                  <a:lnTo>
                    <a:pt x="1222" y="15955"/>
                  </a:lnTo>
                  <a:cubicBezTo>
                    <a:pt x="1233" y="15954"/>
                    <a:pt x="1233" y="15951"/>
                    <a:pt x="1233" y="15933"/>
                  </a:cubicBezTo>
                  <a:lnTo>
                    <a:pt x="1233" y="15933"/>
                  </a:lnTo>
                  <a:cubicBezTo>
                    <a:pt x="1233" y="15933"/>
                    <a:pt x="1233" y="15946"/>
                    <a:pt x="1223" y="15952"/>
                  </a:cubicBezTo>
                  <a:lnTo>
                    <a:pt x="1223" y="15952"/>
                  </a:lnTo>
                  <a:cubicBezTo>
                    <a:pt x="1227" y="15946"/>
                    <a:pt x="1230" y="15939"/>
                    <a:pt x="1233" y="15933"/>
                  </a:cubicBezTo>
                  <a:cubicBezTo>
                    <a:pt x="1256" y="15910"/>
                    <a:pt x="1256" y="15864"/>
                    <a:pt x="1279" y="15841"/>
                  </a:cubicBezTo>
                  <a:cubicBezTo>
                    <a:pt x="1302" y="15818"/>
                    <a:pt x="1302" y="15796"/>
                    <a:pt x="1324" y="15750"/>
                  </a:cubicBezTo>
                  <a:cubicBezTo>
                    <a:pt x="1416" y="15590"/>
                    <a:pt x="1507" y="15453"/>
                    <a:pt x="1598" y="15294"/>
                  </a:cubicBezTo>
                  <a:cubicBezTo>
                    <a:pt x="1598" y="15271"/>
                    <a:pt x="1621" y="15248"/>
                    <a:pt x="1621" y="15225"/>
                  </a:cubicBezTo>
                  <a:cubicBezTo>
                    <a:pt x="1667" y="15179"/>
                    <a:pt x="1712" y="15111"/>
                    <a:pt x="1735" y="15065"/>
                  </a:cubicBezTo>
                  <a:cubicBezTo>
                    <a:pt x="1758" y="15020"/>
                    <a:pt x="1781" y="14974"/>
                    <a:pt x="1804" y="14951"/>
                  </a:cubicBezTo>
                  <a:cubicBezTo>
                    <a:pt x="1849" y="14860"/>
                    <a:pt x="1895" y="14791"/>
                    <a:pt x="1941" y="14700"/>
                  </a:cubicBezTo>
                  <a:cubicBezTo>
                    <a:pt x="2009" y="14609"/>
                    <a:pt x="2055" y="14495"/>
                    <a:pt x="2123" y="14381"/>
                  </a:cubicBezTo>
                  <a:cubicBezTo>
                    <a:pt x="2215" y="14244"/>
                    <a:pt x="2306" y="14084"/>
                    <a:pt x="2374" y="13947"/>
                  </a:cubicBezTo>
                  <a:cubicBezTo>
                    <a:pt x="2397" y="13901"/>
                    <a:pt x="2443" y="13833"/>
                    <a:pt x="2466" y="13787"/>
                  </a:cubicBezTo>
                  <a:lnTo>
                    <a:pt x="2511" y="13696"/>
                  </a:lnTo>
                  <a:cubicBezTo>
                    <a:pt x="2557" y="13627"/>
                    <a:pt x="2603" y="13559"/>
                    <a:pt x="2648" y="13467"/>
                  </a:cubicBezTo>
                  <a:cubicBezTo>
                    <a:pt x="2648" y="13467"/>
                    <a:pt x="2648" y="13445"/>
                    <a:pt x="2648" y="13445"/>
                  </a:cubicBezTo>
                  <a:cubicBezTo>
                    <a:pt x="2648" y="13422"/>
                    <a:pt x="2648" y="13422"/>
                    <a:pt x="2648" y="13422"/>
                  </a:cubicBezTo>
                  <a:cubicBezTo>
                    <a:pt x="2740" y="13285"/>
                    <a:pt x="2808" y="13148"/>
                    <a:pt x="2899" y="13011"/>
                  </a:cubicBezTo>
                  <a:cubicBezTo>
                    <a:pt x="2899" y="12988"/>
                    <a:pt x="2899" y="12988"/>
                    <a:pt x="2922" y="12965"/>
                  </a:cubicBezTo>
                  <a:cubicBezTo>
                    <a:pt x="2968" y="12897"/>
                    <a:pt x="3014" y="12806"/>
                    <a:pt x="3059" y="12714"/>
                  </a:cubicBezTo>
                  <a:cubicBezTo>
                    <a:pt x="3105" y="12669"/>
                    <a:pt x="3128" y="12623"/>
                    <a:pt x="3150" y="12577"/>
                  </a:cubicBezTo>
                  <a:cubicBezTo>
                    <a:pt x="3173" y="12554"/>
                    <a:pt x="3196" y="12509"/>
                    <a:pt x="3196" y="12463"/>
                  </a:cubicBezTo>
                  <a:cubicBezTo>
                    <a:pt x="3219" y="12463"/>
                    <a:pt x="3219" y="12440"/>
                    <a:pt x="3219" y="12440"/>
                  </a:cubicBezTo>
                  <a:cubicBezTo>
                    <a:pt x="3242" y="12418"/>
                    <a:pt x="3242" y="12395"/>
                    <a:pt x="3265" y="12372"/>
                  </a:cubicBezTo>
                  <a:cubicBezTo>
                    <a:pt x="3333" y="12258"/>
                    <a:pt x="3379" y="12166"/>
                    <a:pt x="3447" y="12075"/>
                  </a:cubicBezTo>
                  <a:cubicBezTo>
                    <a:pt x="3493" y="11984"/>
                    <a:pt x="3516" y="11915"/>
                    <a:pt x="3561" y="11847"/>
                  </a:cubicBezTo>
                  <a:cubicBezTo>
                    <a:pt x="3584" y="11847"/>
                    <a:pt x="3584" y="11824"/>
                    <a:pt x="3584" y="11824"/>
                  </a:cubicBezTo>
                  <a:cubicBezTo>
                    <a:pt x="3607" y="11778"/>
                    <a:pt x="3630" y="11756"/>
                    <a:pt x="3653" y="11733"/>
                  </a:cubicBezTo>
                  <a:cubicBezTo>
                    <a:pt x="3675" y="11687"/>
                    <a:pt x="3675" y="11664"/>
                    <a:pt x="3698" y="11641"/>
                  </a:cubicBezTo>
                  <a:cubicBezTo>
                    <a:pt x="3721" y="11619"/>
                    <a:pt x="3721" y="11596"/>
                    <a:pt x="3744" y="11573"/>
                  </a:cubicBezTo>
                  <a:cubicBezTo>
                    <a:pt x="3812" y="11459"/>
                    <a:pt x="3881" y="11345"/>
                    <a:pt x="3949" y="11231"/>
                  </a:cubicBezTo>
                  <a:cubicBezTo>
                    <a:pt x="3995" y="11116"/>
                    <a:pt x="4063" y="11002"/>
                    <a:pt x="4132" y="10865"/>
                  </a:cubicBezTo>
                  <a:cubicBezTo>
                    <a:pt x="4178" y="10820"/>
                    <a:pt x="4200" y="10751"/>
                    <a:pt x="4246" y="10706"/>
                  </a:cubicBezTo>
                  <a:cubicBezTo>
                    <a:pt x="4246" y="10683"/>
                    <a:pt x="4269" y="10660"/>
                    <a:pt x="4269" y="10614"/>
                  </a:cubicBezTo>
                  <a:cubicBezTo>
                    <a:pt x="4292" y="10592"/>
                    <a:pt x="4337" y="10546"/>
                    <a:pt x="4337" y="10500"/>
                  </a:cubicBezTo>
                  <a:cubicBezTo>
                    <a:pt x="4360" y="10477"/>
                    <a:pt x="4360" y="10455"/>
                    <a:pt x="4360" y="10455"/>
                  </a:cubicBezTo>
                  <a:cubicBezTo>
                    <a:pt x="4406" y="10363"/>
                    <a:pt x="4452" y="10295"/>
                    <a:pt x="4497" y="10203"/>
                  </a:cubicBezTo>
                  <a:cubicBezTo>
                    <a:pt x="4520" y="10203"/>
                    <a:pt x="4520" y="10181"/>
                    <a:pt x="4543" y="10181"/>
                  </a:cubicBezTo>
                  <a:cubicBezTo>
                    <a:pt x="4634" y="10021"/>
                    <a:pt x="4725" y="9861"/>
                    <a:pt x="4817" y="9724"/>
                  </a:cubicBezTo>
                  <a:cubicBezTo>
                    <a:pt x="4908" y="9564"/>
                    <a:pt x="4999" y="9405"/>
                    <a:pt x="5091" y="9222"/>
                  </a:cubicBezTo>
                  <a:cubicBezTo>
                    <a:pt x="5159" y="9085"/>
                    <a:pt x="5250" y="8925"/>
                    <a:pt x="5342" y="8788"/>
                  </a:cubicBezTo>
                  <a:cubicBezTo>
                    <a:pt x="5365" y="8697"/>
                    <a:pt x="5410" y="8629"/>
                    <a:pt x="5456" y="8537"/>
                  </a:cubicBezTo>
                  <a:cubicBezTo>
                    <a:pt x="5479" y="8514"/>
                    <a:pt x="5501" y="8469"/>
                    <a:pt x="5524" y="8446"/>
                  </a:cubicBezTo>
                  <a:cubicBezTo>
                    <a:pt x="5547" y="8400"/>
                    <a:pt x="5570" y="8355"/>
                    <a:pt x="5570" y="8332"/>
                  </a:cubicBezTo>
                  <a:cubicBezTo>
                    <a:pt x="5593" y="8286"/>
                    <a:pt x="5616" y="8263"/>
                    <a:pt x="5638" y="8218"/>
                  </a:cubicBezTo>
                  <a:cubicBezTo>
                    <a:pt x="5661" y="8195"/>
                    <a:pt x="5661" y="8149"/>
                    <a:pt x="5661" y="8126"/>
                  </a:cubicBezTo>
                  <a:cubicBezTo>
                    <a:pt x="5707" y="8035"/>
                    <a:pt x="5753" y="7967"/>
                    <a:pt x="5798" y="7875"/>
                  </a:cubicBezTo>
                  <a:cubicBezTo>
                    <a:pt x="5890" y="7761"/>
                    <a:pt x="5935" y="7624"/>
                    <a:pt x="6004" y="7510"/>
                  </a:cubicBezTo>
                  <a:cubicBezTo>
                    <a:pt x="6049" y="7464"/>
                    <a:pt x="6072" y="7419"/>
                    <a:pt x="6095" y="7373"/>
                  </a:cubicBezTo>
                  <a:cubicBezTo>
                    <a:pt x="6209" y="7213"/>
                    <a:pt x="6300" y="7054"/>
                    <a:pt x="6392" y="6871"/>
                  </a:cubicBezTo>
                  <a:cubicBezTo>
                    <a:pt x="6460" y="6734"/>
                    <a:pt x="6551" y="6597"/>
                    <a:pt x="6643" y="6483"/>
                  </a:cubicBezTo>
                  <a:cubicBezTo>
                    <a:pt x="6711" y="6369"/>
                    <a:pt x="6780" y="6255"/>
                    <a:pt x="6848" y="6141"/>
                  </a:cubicBezTo>
                  <a:cubicBezTo>
                    <a:pt x="6848" y="6118"/>
                    <a:pt x="6871" y="6095"/>
                    <a:pt x="6871" y="6072"/>
                  </a:cubicBezTo>
                  <a:cubicBezTo>
                    <a:pt x="6917" y="5981"/>
                    <a:pt x="6985" y="5890"/>
                    <a:pt x="7031" y="5798"/>
                  </a:cubicBezTo>
                  <a:cubicBezTo>
                    <a:pt x="7122" y="5661"/>
                    <a:pt x="7236" y="5524"/>
                    <a:pt x="7305" y="5365"/>
                  </a:cubicBezTo>
                  <a:cubicBezTo>
                    <a:pt x="7305" y="5342"/>
                    <a:pt x="7305" y="5319"/>
                    <a:pt x="7305" y="5296"/>
                  </a:cubicBezTo>
                  <a:cubicBezTo>
                    <a:pt x="7305" y="5296"/>
                    <a:pt x="7305" y="5273"/>
                    <a:pt x="7305" y="5273"/>
                  </a:cubicBezTo>
                  <a:cubicBezTo>
                    <a:pt x="7350" y="5205"/>
                    <a:pt x="7396" y="5136"/>
                    <a:pt x="7419" y="5068"/>
                  </a:cubicBezTo>
                  <a:cubicBezTo>
                    <a:pt x="7464" y="4977"/>
                    <a:pt x="7510" y="4908"/>
                    <a:pt x="7556" y="4817"/>
                  </a:cubicBezTo>
                  <a:lnTo>
                    <a:pt x="7579" y="4817"/>
                  </a:lnTo>
                  <a:cubicBezTo>
                    <a:pt x="7579" y="4771"/>
                    <a:pt x="7601" y="4748"/>
                    <a:pt x="7624" y="4725"/>
                  </a:cubicBezTo>
                  <a:cubicBezTo>
                    <a:pt x="7647" y="4725"/>
                    <a:pt x="7670" y="4703"/>
                    <a:pt x="7693" y="4680"/>
                  </a:cubicBezTo>
                  <a:cubicBezTo>
                    <a:pt x="7761" y="4588"/>
                    <a:pt x="7807" y="4497"/>
                    <a:pt x="7852" y="4406"/>
                  </a:cubicBezTo>
                  <a:cubicBezTo>
                    <a:pt x="7898" y="4337"/>
                    <a:pt x="7921" y="4269"/>
                    <a:pt x="7967" y="4200"/>
                  </a:cubicBezTo>
                  <a:cubicBezTo>
                    <a:pt x="7989" y="4155"/>
                    <a:pt x="8012" y="4086"/>
                    <a:pt x="8058" y="4041"/>
                  </a:cubicBezTo>
                  <a:lnTo>
                    <a:pt x="8058" y="4018"/>
                  </a:lnTo>
                  <a:cubicBezTo>
                    <a:pt x="8104" y="3949"/>
                    <a:pt x="8149" y="3858"/>
                    <a:pt x="8195" y="3790"/>
                  </a:cubicBezTo>
                  <a:cubicBezTo>
                    <a:pt x="8241" y="3721"/>
                    <a:pt x="8263" y="3653"/>
                    <a:pt x="8309" y="3584"/>
                  </a:cubicBezTo>
                  <a:cubicBezTo>
                    <a:pt x="8309" y="3561"/>
                    <a:pt x="8309" y="3561"/>
                    <a:pt x="8309" y="3561"/>
                  </a:cubicBezTo>
                  <a:cubicBezTo>
                    <a:pt x="8355" y="3516"/>
                    <a:pt x="8400" y="3447"/>
                    <a:pt x="8423" y="3379"/>
                  </a:cubicBezTo>
                  <a:cubicBezTo>
                    <a:pt x="8469" y="3333"/>
                    <a:pt x="8492" y="3265"/>
                    <a:pt x="8537" y="3219"/>
                  </a:cubicBezTo>
                  <a:cubicBezTo>
                    <a:pt x="8606" y="3105"/>
                    <a:pt x="8674" y="2991"/>
                    <a:pt x="8743" y="2877"/>
                  </a:cubicBezTo>
                  <a:cubicBezTo>
                    <a:pt x="8811" y="2762"/>
                    <a:pt x="8880" y="2648"/>
                    <a:pt x="8948" y="2534"/>
                  </a:cubicBezTo>
                  <a:cubicBezTo>
                    <a:pt x="8971" y="2489"/>
                    <a:pt x="8994" y="2420"/>
                    <a:pt x="9039" y="2352"/>
                  </a:cubicBezTo>
                  <a:cubicBezTo>
                    <a:pt x="9039" y="2329"/>
                    <a:pt x="9062" y="2306"/>
                    <a:pt x="9062" y="2283"/>
                  </a:cubicBezTo>
                  <a:cubicBezTo>
                    <a:pt x="9085" y="2260"/>
                    <a:pt x="9085" y="2237"/>
                    <a:pt x="9108" y="2215"/>
                  </a:cubicBezTo>
                  <a:cubicBezTo>
                    <a:pt x="9108" y="2192"/>
                    <a:pt x="9108" y="2192"/>
                    <a:pt x="9108" y="2169"/>
                  </a:cubicBezTo>
                  <a:cubicBezTo>
                    <a:pt x="9108" y="2146"/>
                    <a:pt x="9108" y="2123"/>
                    <a:pt x="9108" y="2123"/>
                  </a:cubicBezTo>
                  <a:cubicBezTo>
                    <a:pt x="9108" y="2101"/>
                    <a:pt x="9131" y="2055"/>
                    <a:pt x="9154" y="2032"/>
                  </a:cubicBezTo>
                  <a:cubicBezTo>
                    <a:pt x="9176" y="2032"/>
                    <a:pt x="9199" y="2009"/>
                    <a:pt x="9199" y="1986"/>
                  </a:cubicBezTo>
                  <a:cubicBezTo>
                    <a:pt x="9245" y="1964"/>
                    <a:pt x="9268" y="1918"/>
                    <a:pt x="9290" y="1895"/>
                  </a:cubicBezTo>
                  <a:cubicBezTo>
                    <a:pt x="9290" y="1849"/>
                    <a:pt x="9313" y="1804"/>
                    <a:pt x="9336" y="1781"/>
                  </a:cubicBezTo>
                  <a:cubicBezTo>
                    <a:pt x="9359" y="1735"/>
                    <a:pt x="9382" y="1690"/>
                    <a:pt x="9405" y="1667"/>
                  </a:cubicBezTo>
                  <a:cubicBezTo>
                    <a:pt x="9427" y="1621"/>
                    <a:pt x="9450" y="1553"/>
                    <a:pt x="9496" y="1507"/>
                  </a:cubicBezTo>
                  <a:cubicBezTo>
                    <a:pt x="9519" y="1439"/>
                    <a:pt x="9564" y="1393"/>
                    <a:pt x="9610" y="1324"/>
                  </a:cubicBezTo>
                  <a:cubicBezTo>
                    <a:pt x="9656" y="1256"/>
                    <a:pt x="9724" y="1188"/>
                    <a:pt x="9747" y="1119"/>
                  </a:cubicBezTo>
                  <a:cubicBezTo>
                    <a:pt x="9793" y="1073"/>
                    <a:pt x="9815" y="1028"/>
                    <a:pt x="9861" y="982"/>
                  </a:cubicBezTo>
                  <a:cubicBezTo>
                    <a:pt x="9861" y="982"/>
                    <a:pt x="9884" y="959"/>
                    <a:pt x="9884" y="936"/>
                  </a:cubicBezTo>
                  <a:cubicBezTo>
                    <a:pt x="9884" y="914"/>
                    <a:pt x="9884" y="891"/>
                    <a:pt x="9884" y="868"/>
                  </a:cubicBezTo>
                  <a:cubicBezTo>
                    <a:pt x="9884" y="868"/>
                    <a:pt x="9884" y="845"/>
                    <a:pt x="9861" y="822"/>
                  </a:cubicBezTo>
                  <a:cubicBezTo>
                    <a:pt x="9861" y="799"/>
                    <a:pt x="9861" y="777"/>
                    <a:pt x="9838" y="754"/>
                  </a:cubicBezTo>
                  <a:cubicBezTo>
                    <a:pt x="9838" y="731"/>
                    <a:pt x="9815" y="708"/>
                    <a:pt x="9793" y="685"/>
                  </a:cubicBezTo>
                  <a:cubicBezTo>
                    <a:pt x="9770" y="663"/>
                    <a:pt x="9770" y="663"/>
                    <a:pt x="9747" y="663"/>
                  </a:cubicBezTo>
                  <a:cubicBezTo>
                    <a:pt x="9724" y="594"/>
                    <a:pt x="9679" y="571"/>
                    <a:pt x="9610" y="548"/>
                  </a:cubicBezTo>
                  <a:cubicBezTo>
                    <a:pt x="9587" y="503"/>
                    <a:pt x="9564" y="457"/>
                    <a:pt x="9542" y="434"/>
                  </a:cubicBezTo>
                  <a:cubicBezTo>
                    <a:pt x="9450" y="343"/>
                    <a:pt x="9359" y="297"/>
                    <a:pt x="9245" y="229"/>
                  </a:cubicBezTo>
                  <a:cubicBezTo>
                    <a:pt x="9199" y="206"/>
                    <a:pt x="9154" y="183"/>
                    <a:pt x="9108" y="160"/>
                  </a:cubicBezTo>
                  <a:cubicBezTo>
                    <a:pt x="9062" y="138"/>
                    <a:pt x="8994" y="92"/>
                    <a:pt x="8925" y="92"/>
                  </a:cubicBezTo>
                  <a:cubicBezTo>
                    <a:pt x="8925" y="46"/>
                    <a:pt x="8902" y="23"/>
                    <a:pt x="8880" y="23"/>
                  </a:cubicBezTo>
                  <a:cubicBezTo>
                    <a:pt x="8880" y="1"/>
                    <a:pt x="8857" y="1"/>
                    <a:pt x="8834" y="1"/>
                  </a:cubicBezTo>
                  <a:close/>
                </a:path>
              </a:pathLst>
            </a:custGeom>
            <a:solidFill>
              <a:schemeClr val="accen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45" name="Google Shape;43;p2">
              <a:extLst>
                <a:ext uri="{FF2B5EF4-FFF2-40B4-BE49-F238E27FC236}">
                  <a16:creationId xmlns:a16="http://schemas.microsoft.com/office/drawing/2014/main" xmlns="" id="{7D107713-AAB2-7CDE-B258-8B63874A7FF9}"/>
                </a:ext>
              </a:extLst>
            </p:cNvPr>
            <p:cNvSpPr/>
            <p:nvPr/>
          </p:nvSpPr>
          <p:spPr>
            <a:xfrm>
              <a:off x="-652814" y="3009522"/>
              <a:ext cx="736940" cy="326957"/>
            </a:xfrm>
            <a:custGeom>
              <a:avLst/>
              <a:gdLst/>
              <a:ahLst/>
              <a:cxnLst/>
              <a:rect l="l" t="t" r="r" b="b"/>
              <a:pathLst>
                <a:path w="13172" h="5844" extrusionOk="0">
                  <a:moveTo>
                    <a:pt x="92" y="0"/>
                  </a:moveTo>
                  <a:cubicBezTo>
                    <a:pt x="46" y="0"/>
                    <a:pt x="1" y="46"/>
                    <a:pt x="1" y="115"/>
                  </a:cubicBezTo>
                  <a:cubicBezTo>
                    <a:pt x="1" y="137"/>
                    <a:pt x="1" y="160"/>
                    <a:pt x="24" y="183"/>
                  </a:cubicBezTo>
                  <a:cubicBezTo>
                    <a:pt x="46" y="206"/>
                    <a:pt x="46" y="206"/>
                    <a:pt x="46" y="229"/>
                  </a:cubicBezTo>
                  <a:cubicBezTo>
                    <a:pt x="69" y="251"/>
                    <a:pt x="92" y="251"/>
                    <a:pt x="115" y="274"/>
                  </a:cubicBezTo>
                  <a:cubicBezTo>
                    <a:pt x="138" y="297"/>
                    <a:pt x="161" y="320"/>
                    <a:pt x="206" y="320"/>
                  </a:cubicBezTo>
                  <a:cubicBezTo>
                    <a:pt x="252" y="366"/>
                    <a:pt x="320" y="411"/>
                    <a:pt x="389" y="434"/>
                  </a:cubicBezTo>
                  <a:cubicBezTo>
                    <a:pt x="389" y="457"/>
                    <a:pt x="412" y="480"/>
                    <a:pt x="435" y="480"/>
                  </a:cubicBezTo>
                  <a:cubicBezTo>
                    <a:pt x="457" y="503"/>
                    <a:pt x="480" y="525"/>
                    <a:pt x="503" y="548"/>
                  </a:cubicBezTo>
                  <a:cubicBezTo>
                    <a:pt x="549" y="571"/>
                    <a:pt x="594" y="617"/>
                    <a:pt x="640" y="639"/>
                  </a:cubicBezTo>
                  <a:lnTo>
                    <a:pt x="708" y="639"/>
                  </a:lnTo>
                  <a:cubicBezTo>
                    <a:pt x="823" y="731"/>
                    <a:pt x="959" y="822"/>
                    <a:pt x="1096" y="913"/>
                  </a:cubicBezTo>
                  <a:cubicBezTo>
                    <a:pt x="1256" y="1005"/>
                    <a:pt x="1393" y="1119"/>
                    <a:pt x="1553" y="1210"/>
                  </a:cubicBezTo>
                  <a:cubicBezTo>
                    <a:pt x="1690" y="1301"/>
                    <a:pt x="1827" y="1393"/>
                    <a:pt x="1964" y="1484"/>
                  </a:cubicBezTo>
                  <a:cubicBezTo>
                    <a:pt x="1987" y="1507"/>
                    <a:pt x="2009" y="1507"/>
                    <a:pt x="2009" y="1530"/>
                  </a:cubicBezTo>
                  <a:cubicBezTo>
                    <a:pt x="2023" y="1536"/>
                    <a:pt x="2036" y="1539"/>
                    <a:pt x="2050" y="1539"/>
                  </a:cubicBezTo>
                  <a:cubicBezTo>
                    <a:pt x="2082" y="1539"/>
                    <a:pt x="2114" y="1523"/>
                    <a:pt x="2146" y="1507"/>
                  </a:cubicBezTo>
                  <a:cubicBezTo>
                    <a:pt x="2215" y="1552"/>
                    <a:pt x="2283" y="1598"/>
                    <a:pt x="2352" y="1644"/>
                  </a:cubicBezTo>
                  <a:cubicBezTo>
                    <a:pt x="2352" y="1644"/>
                    <a:pt x="2329" y="1621"/>
                    <a:pt x="2329" y="1621"/>
                  </a:cubicBezTo>
                  <a:lnTo>
                    <a:pt x="2329" y="1621"/>
                  </a:lnTo>
                  <a:cubicBezTo>
                    <a:pt x="2466" y="1712"/>
                    <a:pt x="2580" y="1781"/>
                    <a:pt x="2717" y="1872"/>
                  </a:cubicBezTo>
                  <a:cubicBezTo>
                    <a:pt x="2763" y="1895"/>
                    <a:pt x="2808" y="1918"/>
                    <a:pt x="2877" y="1963"/>
                  </a:cubicBezTo>
                  <a:cubicBezTo>
                    <a:pt x="2900" y="1963"/>
                    <a:pt x="2945" y="1986"/>
                    <a:pt x="2968" y="2009"/>
                  </a:cubicBezTo>
                  <a:cubicBezTo>
                    <a:pt x="2991" y="2009"/>
                    <a:pt x="2991" y="2032"/>
                    <a:pt x="3014" y="2032"/>
                  </a:cubicBezTo>
                  <a:cubicBezTo>
                    <a:pt x="3037" y="2032"/>
                    <a:pt x="3059" y="2055"/>
                    <a:pt x="3082" y="2055"/>
                  </a:cubicBezTo>
                  <a:lnTo>
                    <a:pt x="3128" y="2055"/>
                  </a:lnTo>
                  <a:cubicBezTo>
                    <a:pt x="3151" y="2077"/>
                    <a:pt x="3174" y="2077"/>
                    <a:pt x="3219" y="2100"/>
                  </a:cubicBezTo>
                  <a:cubicBezTo>
                    <a:pt x="3379" y="2192"/>
                    <a:pt x="3539" y="2283"/>
                    <a:pt x="3699" y="2374"/>
                  </a:cubicBezTo>
                  <a:cubicBezTo>
                    <a:pt x="3858" y="2443"/>
                    <a:pt x="4018" y="2534"/>
                    <a:pt x="4178" y="2625"/>
                  </a:cubicBezTo>
                  <a:cubicBezTo>
                    <a:pt x="4224" y="2648"/>
                    <a:pt x="4292" y="2694"/>
                    <a:pt x="4360" y="2694"/>
                  </a:cubicBezTo>
                  <a:cubicBezTo>
                    <a:pt x="4360" y="2694"/>
                    <a:pt x="4383" y="2694"/>
                    <a:pt x="4406" y="2717"/>
                  </a:cubicBezTo>
                  <a:cubicBezTo>
                    <a:pt x="4726" y="2876"/>
                    <a:pt x="5045" y="3036"/>
                    <a:pt x="5365" y="3173"/>
                  </a:cubicBezTo>
                  <a:cubicBezTo>
                    <a:pt x="5388" y="3196"/>
                    <a:pt x="5410" y="3196"/>
                    <a:pt x="5433" y="3219"/>
                  </a:cubicBezTo>
                  <a:lnTo>
                    <a:pt x="5479" y="3219"/>
                  </a:lnTo>
                  <a:cubicBezTo>
                    <a:pt x="5502" y="3242"/>
                    <a:pt x="5525" y="3242"/>
                    <a:pt x="5547" y="3242"/>
                  </a:cubicBezTo>
                  <a:cubicBezTo>
                    <a:pt x="5593" y="3264"/>
                    <a:pt x="5616" y="3287"/>
                    <a:pt x="5661" y="3287"/>
                  </a:cubicBezTo>
                  <a:cubicBezTo>
                    <a:pt x="5707" y="3356"/>
                    <a:pt x="5776" y="3379"/>
                    <a:pt x="5844" y="3424"/>
                  </a:cubicBezTo>
                  <a:cubicBezTo>
                    <a:pt x="5890" y="3447"/>
                    <a:pt x="5935" y="3470"/>
                    <a:pt x="5981" y="3470"/>
                  </a:cubicBezTo>
                  <a:cubicBezTo>
                    <a:pt x="6072" y="3515"/>
                    <a:pt x="6164" y="3561"/>
                    <a:pt x="6232" y="3607"/>
                  </a:cubicBezTo>
                  <a:cubicBezTo>
                    <a:pt x="6301" y="3630"/>
                    <a:pt x="6346" y="3652"/>
                    <a:pt x="6392" y="3675"/>
                  </a:cubicBezTo>
                  <a:cubicBezTo>
                    <a:pt x="6415" y="3698"/>
                    <a:pt x="6438" y="3721"/>
                    <a:pt x="6460" y="3744"/>
                  </a:cubicBezTo>
                  <a:cubicBezTo>
                    <a:pt x="6460" y="3767"/>
                    <a:pt x="6483" y="3767"/>
                    <a:pt x="6506" y="3789"/>
                  </a:cubicBezTo>
                  <a:cubicBezTo>
                    <a:pt x="6552" y="3812"/>
                    <a:pt x="6597" y="3835"/>
                    <a:pt x="6643" y="3858"/>
                  </a:cubicBezTo>
                  <a:cubicBezTo>
                    <a:pt x="6689" y="3881"/>
                    <a:pt x="6734" y="3903"/>
                    <a:pt x="6780" y="3926"/>
                  </a:cubicBezTo>
                  <a:cubicBezTo>
                    <a:pt x="6871" y="3972"/>
                    <a:pt x="6963" y="4018"/>
                    <a:pt x="7054" y="4040"/>
                  </a:cubicBezTo>
                  <a:cubicBezTo>
                    <a:pt x="7122" y="4086"/>
                    <a:pt x="7191" y="4109"/>
                    <a:pt x="7282" y="4132"/>
                  </a:cubicBezTo>
                  <a:cubicBezTo>
                    <a:pt x="7351" y="4177"/>
                    <a:pt x="7442" y="4200"/>
                    <a:pt x="7533" y="4223"/>
                  </a:cubicBezTo>
                  <a:cubicBezTo>
                    <a:pt x="7693" y="4292"/>
                    <a:pt x="7876" y="4360"/>
                    <a:pt x="8035" y="4428"/>
                  </a:cubicBezTo>
                  <a:lnTo>
                    <a:pt x="8286" y="4543"/>
                  </a:lnTo>
                  <a:cubicBezTo>
                    <a:pt x="8332" y="4543"/>
                    <a:pt x="8378" y="4565"/>
                    <a:pt x="8401" y="4588"/>
                  </a:cubicBezTo>
                  <a:cubicBezTo>
                    <a:pt x="8446" y="4611"/>
                    <a:pt x="8492" y="4611"/>
                    <a:pt x="8537" y="4634"/>
                  </a:cubicBezTo>
                  <a:cubicBezTo>
                    <a:pt x="8720" y="4702"/>
                    <a:pt x="8880" y="4771"/>
                    <a:pt x="9040" y="4839"/>
                  </a:cubicBezTo>
                  <a:cubicBezTo>
                    <a:pt x="9131" y="4885"/>
                    <a:pt x="9199" y="4908"/>
                    <a:pt x="9291" y="4931"/>
                  </a:cubicBezTo>
                  <a:cubicBezTo>
                    <a:pt x="9336" y="4953"/>
                    <a:pt x="9382" y="4976"/>
                    <a:pt x="9428" y="4999"/>
                  </a:cubicBezTo>
                  <a:cubicBezTo>
                    <a:pt x="9450" y="4999"/>
                    <a:pt x="9473" y="5022"/>
                    <a:pt x="9496" y="5022"/>
                  </a:cubicBezTo>
                  <a:cubicBezTo>
                    <a:pt x="9519" y="5045"/>
                    <a:pt x="9542" y="5045"/>
                    <a:pt x="9565" y="5045"/>
                  </a:cubicBezTo>
                  <a:cubicBezTo>
                    <a:pt x="9587" y="5068"/>
                    <a:pt x="9610" y="5068"/>
                    <a:pt x="9633" y="5090"/>
                  </a:cubicBezTo>
                  <a:cubicBezTo>
                    <a:pt x="9656" y="5090"/>
                    <a:pt x="9679" y="5113"/>
                    <a:pt x="9724" y="5113"/>
                  </a:cubicBezTo>
                  <a:cubicBezTo>
                    <a:pt x="9770" y="5136"/>
                    <a:pt x="9839" y="5159"/>
                    <a:pt x="9884" y="5159"/>
                  </a:cubicBezTo>
                  <a:cubicBezTo>
                    <a:pt x="9998" y="5205"/>
                    <a:pt x="10090" y="5227"/>
                    <a:pt x="10204" y="5250"/>
                  </a:cubicBezTo>
                  <a:cubicBezTo>
                    <a:pt x="10227" y="5250"/>
                    <a:pt x="10249" y="5273"/>
                    <a:pt x="10272" y="5273"/>
                  </a:cubicBezTo>
                  <a:cubicBezTo>
                    <a:pt x="10341" y="5296"/>
                    <a:pt x="10386" y="5319"/>
                    <a:pt x="10455" y="5319"/>
                  </a:cubicBezTo>
                  <a:cubicBezTo>
                    <a:pt x="10500" y="5341"/>
                    <a:pt x="10523" y="5341"/>
                    <a:pt x="10569" y="5364"/>
                  </a:cubicBezTo>
                  <a:cubicBezTo>
                    <a:pt x="10592" y="5364"/>
                    <a:pt x="10615" y="5364"/>
                    <a:pt x="10637" y="5387"/>
                  </a:cubicBezTo>
                  <a:cubicBezTo>
                    <a:pt x="10683" y="5387"/>
                    <a:pt x="10706" y="5410"/>
                    <a:pt x="10752" y="5410"/>
                  </a:cubicBezTo>
                  <a:cubicBezTo>
                    <a:pt x="10774" y="5410"/>
                    <a:pt x="10797" y="5433"/>
                    <a:pt x="10843" y="5433"/>
                  </a:cubicBezTo>
                  <a:cubicBezTo>
                    <a:pt x="10888" y="5433"/>
                    <a:pt x="10911" y="5456"/>
                    <a:pt x="10957" y="5456"/>
                  </a:cubicBezTo>
                  <a:lnTo>
                    <a:pt x="10980" y="5456"/>
                  </a:lnTo>
                  <a:cubicBezTo>
                    <a:pt x="11048" y="5478"/>
                    <a:pt x="11140" y="5501"/>
                    <a:pt x="11231" y="5524"/>
                  </a:cubicBezTo>
                  <a:cubicBezTo>
                    <a:pt x="11413" y="5570"/>
                    <a:pt x="11573" y="5615"/>
                    <a:pt x="11756" y="5661"/>
                  </a:cubicBezTo>
                  <a:cubicBezTo>
                    <a:pt x="11779" y="5684"/>
                    <a:pt x="11802" y="5684"/>
                    <a:pt x="11824" y="5684"/>
                  </a:cubicBezTo>
                  <a:lnTo>
                    <a:pt x="11961" y="5684"/>
                  </a:lnTo>
                  <a:cubicBezTo>
                    <a:pt x="12007" y="5707"/>
                    <a:pt x="12053" y="5707"/>
                    <a:pt x="12098" y="5730"/>
                  </a:cubicBezTo>
                  <a:cubicBezTo>
                    <a:pt x="12190" y="5730"/>
                    <a:pt x="12304" y="5752"/>
                    <a:pt x="12395" y="5775"/>
                  </a:cubicBezTo>
                  <a:cubicBezTo>
                    <a:pt x="12486" y="5775"/>
                    <a:pt x="12600" y="5798"/>
                    <a:pt x="12692" y="5798"/>
                  </a:cubicBezTo>
                  <a:cubicBezTo>
                    <a:pt x="12737" y="5821"/>
                    <a:pt x="12783" y="5821"/>
                    <a:pt x="12829" y="5821"/>
                  </a:cubicBezTo>
                  <a:cubicBezTo>
                    <a:pt x="12851" y="5821"/>
                    <a:pt x="12874" y="5821"/>
                    <a:pt x="12897" y="5844"/>
                  </a:cubicBezTo>
                  <a:lnTo>
                    <a:pt x="12920" y="5844"/>
                  </a:lnTo>
                  <a:cubicBezTo>
                    <a:pt x="12966" y="5844"/>
                    <a:pt x="13011" y="5844"/>
                    <a:pt x="13034" y="5821"/>
                  </a:cubicBezTo>
                  <a:cubicBezTo>
                    <a:pt x="13057" y="5798"/>
                    <a:pt x="13057" y="5798"/>
                    <a:pt x="13057" y="5775"/>
                  </a:cubicBezTo>
                  <a:cubicBezTo>
                    <a:pt x="13103" y="5775"/>
                    <a:pt x="13125" y="5752"/>
                    <a:pt x="13125" y="5730"/>
                  </a:cubicBezTo>
                  <a:cubicBezTo>
                    <a:pt x="13148" y="5707"/>
                    <a:pt x="13171" y="5684"/>
                    <a:pt x="13171" y="5661"/>
                  </a:cubicBezTo>
                  <a:cubicBezTo>
                    <a:pt x="13171" y="5638"/>
                    <a:pt x="13171" y="5615"/>
                    <a:pt x="13171" y="5570"/>
                  </a:cubicBezTo>
                  <a:cubicBezTo>
                    <a:pt x="13148" y="5501"/>
                    <a:pt x="13034" y="5478"/>
                    <a:pt x="12966" y="5456"/>
                  </a:cubicBezTo>
                  <a:cubicBezTo>
                    <a:pt x="12943" y="5456"/>
                    <a:pt x="12943" y="5478"/>
                    <a:pt x="12920" y="5478"/>
                  </a:cubicBezTo>
                  <a:lnTo>
                    <a:pt x="12829" y="5478"/>
                  </a:lnTo>
                  <a:cubicBezTo>
                    <a:pt x="12532" y="5478"/>
                    <a:pt x="12235" y="5433"/>
                    <a:pt x="11961" y="5387"/>
                  </a:cubicBezTo>
                  <a:cubicBezTo>
                    <a:pt x="11938" y="5387"/>
                    <a:pt x="11916" y="5387"/>
                    <a:pt x="11916" y="5364"/>
                  </a:cubicBezTo>
                  <a:lnTo>
                    <a:pt x="11847" y="5364"/>
                  </a:lnTo>
                  <a:cubicBezTo>
                    <a:pt x="11802" y="5341"/>
                    <a:pt x="11756" y="5341"/>
                    <a:pt x="11710" y="5341"/>
                  </a:cubicBezTo>
                  <a:lnTo>
                    <a:pt x="11687" y="5319"/>
                  </a:lnTo>
                  <a:lnTo>
                    <a:pt x="11596" y="5319"/>
                  </a:lnTo>
                  <a:cubicBezTo>
                    <a:pt x="11528" y="5296"/>
                    <a:pt x="11459" y="5273"/>
                    <a:pt x="11391" y="5273"/>
                  </a:cubicBezTo>
                  <a:lnTo>
                    <a:pt x="11368" y="5250"/>
                  </a:lnTo>
                  <a:lnTo>
                    <a:pt x="11299" y="5250"/>
                  </a:lnTo>
                  <a:lnTo>
                    <a:pt x="11277" y="5227"/>
                  </a:lnTo>
                  <a:cubicBezTo>
                    <a:pt x="11140" y="5205"/>
                    <a:pt x="11025" y="5182"/>
                    <a:pt x="10911" y="5136"/>
                  </a:cubicBezTo>
                  <a:cubicBezTo>
                    <a:pt x="10843" y="5113"/>
                    <a:pt x="10797" y="5090"/>
                    <a:pt x="10729" y="5090"/>
                  </a:cubicBezTo>
                  <a:lnTo>
                    <a:pt x="10683" y="5068"/>
                  </a:lnTo>
                  <a:lnTo>
                    <a:pt x="10660" y="5045"/>
                  </a:lnTo>
                  <a:lnTo>
                    <a:pt x="10592" y="5022"/>
                  </a:lnTo>
                  <a:cubicBezTo>
                    <a:pt x="10455" y="4999"/>
                    <a:pt x="10341" y="4931"/>
                    <a:pt x="10204" y="4885"/>
                  </a:cubicBezTo>
                  <a:lnTo>
                    <a:pt x="10135" y="4862"/>
                  </a:lnTo>
                  <a:lnTo>
                    <a:pt x="10112" y="4862"/>
                  </a:lnTo>
                  <a:cubicBezTo>
                    <a:pt x="10090" y="4839"/>
                    <a:pt x="10067" y="4839"/>
                    <a:pt x="10044" y="4839"/>
                  </a:cubicBezTo>
                  <a:cubicBezTo>
                    <a:pt x="9861" y="4771"/>
                    <a:pt x="9679" y="4725"/>
                    <a:pt x="9519" y="4680"/>
                  </a:cubicBezTo>
                  <a:cubicBezTo>
                    <a:pt x="9405" y="4634"/>
                    <a:pt x="9291" y="4611"/>
                    <a:pt x="9199" y="4565"/>
                  </a:cubicBezTo>
                  <a:cubicBezTo>
                    <a:pt x="9177" y="4565"/>
                    <a:pt x="9177" y="4565"/>
                    <a:pt x="9154" y="4543"/>
                  </a:cubicBezTo>
                  <a:cubicBezTo>
                    <a:pt x="9040" y="4497"/>
                    <a:pt x="8903" y="4428"/>
                    <a:pt x="8766" y="4383"/>
                  </a:cubicBezTo>
                  <a:cubicBezTo>
                    <a:pt x="8652" y="4337"/>
                    <a:pt x="8537" y="4269"/>
                    <a:pt x="8401" y="4246"/>
                  </a:cubicBezTo>
                  <a:cubicBezTo>
                    <a:pt x="8401" y="4246"/>
                    <a:pt x="8401" y="4223"/>
                    <a:pt x="8378" y="4223"/>
                  </a:cubicBezTo>
                  <a:cubicBezTo>
                    <a:pt x="8332" y="4200"/>
                    <a:pt x="8264" y="4177"/>
                    <a:pt x="8218" y="4155"/>
                  </a:cubicBezTo>
                  <a:cubicBezTo>
                    <a:pt x="8172" y="4132"/>
                    <a:pt x="8127" y="4109"/>
                    <a:pt x="8081" y="4086"/>
                  </a:cubicBezTo>
                  <a:cubicBezTo>
                    <a:pt x="8058" y="4086"/>
                    <a:pt x="8013" y="4063"/>
                    <a:pt x="7990" y="4063"/>
                  </a:cubicBezTo>
                  <a:cubicBezTo>
                    <a:pt x="7921" y="4018"/>
                    <a:pt x="7853" y="3995"/>
                    <a:pt x="7784" y="3972"/>
                  </a:cubicBezTo>
                  <a:cubicBezTo>
                    <a:pt x="7647" y="3903"/>
                    <a:pt x="7510" y="3858"/>
                    <a:pt x="7373" y="3789"/>
                  </a:cubicBezTo>
                  <a:cubicBezTo>
                    <a:pt x="7282" y="3767"/>
                    <a:pt x="7168" y="3721"/>
                    <a:pt x="7077" y="3675"/>
                  </a:cubicBezTo>
                  <a:cubicBezTo>
                    <a:pt x="7077" y="3652"/>
                    <a:pt x="7077" y="3652"/>
                    <a:pt x="7077" y="3652"/>
                  </a:cubicBezTo>
                  <a:cubicBezTo>
                    <a:pt x="6940" y="3584"/>
                    <a:pt x="6803" y="3515"/>
                    <a:pt x="6666" y="3470"/>
                  </a:cubicBezTo>
                  <a:cubicBezTo>
                    <a:pt x="6529" y="3401"/>
                    <a:pt x="6415" y="3356"/>
                    <a:pt x="6278" y="3310"/>
                  </a:cubicBezTo>
                  <a:lnTo>
                    <a:pt x="6209" y="3264"/>
                  </a:lnTo>
                  <a:cubicBezTo>
                    <a:pt x="6050" y="3196"/>
                    <a:pt x="5890" y="3127"/>
                    <a:pt x="5753" y="3059"/>
                  </a:cubicBezTo>
                  <a:cubicBezTo>
                    <a:pt x="5707" y="3036"/>
                    <a:pt x="5639" y="3013"/>
                    <a:pt x="5593" y="2990"/>
                  </a:cubicBezTo>
                  <a:lnTo>
                    <a:pt x="5570" y="2990"/>
                  </a:lnTo>
                  <a:lnTo>
                    <a:pt x="5547" y="2968"/>
                  </a:lnTo>
                  <a:lnTo>
                    <a:pt x="5525" y="2968"/>
                  </a:lnTo>
                  <a:cubicBezTo>
                    <a:pt x="5479" y="2945"/>
                    <a:pt x="5433" y="2922"/>
                    <a:pt x="5410" y="2899"/>
                  </a:cubicBezTo>
                  <a:lnTo>
                    <a:pt x="5319" y="2876"/>
                  </a:lnTo>
                  <a:cubicBezTo>
                    <a:pt x="5273" y="2854"/>
                    <a:pt x="5251" y="2831"/>
                    <a:pt x="5205" y="2831"/>
                  </a:cubicBezTo>
                  <a:lnTo>
                    <a:pt x="5159" y="2808"/>
                  </a:lnTo>
                  <a:lnTo>
                    <a:pt x="5091" y="2762"/>
                  </a:lnTo>
                  <a:cubicBezTo>
                    <a:pt x="5022" y="2739"/>
                    <a:pt x="4954" y="2694"/>
                    <a:pt x="4885" y="2671"/>
                  </a:cubicBezTo>
                  <a:cubicBezTo>
                    <a:pt x="4840" y="2648"/>
                    <a:pt x="4794" y="2625"/>
                    <a:pt x="4726" y="2602"/>
                  </a:cubicBezTo>
                  <a:lnTo>
                    <a:pt x="4703" y="2580"/>
                  </a:lnTo>
                  <a:lnTo>
                    <a:pt x="4657" y="2557"/>
                  </a:lnTo>
                  <a:lnTo>
                    <a:pt x="4589" y="2534"/>
                  </a:lnTo>
                  <a:cubicBezTo>
                    <a:pt x="4543" y="2511"/>
                    <a:pt x="4497" y="2488"/>
                    <a:pt x="4452" y="2466"/>
                  </a:cubicBezTo>
                  <a:cubicBezTo>
                    <a:pt x="4383" y="2420"/>
                    <a:pt x="4315" y="2397"/>
                    <a:pt x="4224" y="2351"/>
                  </a:cubicBezTo>
                  <a:lnTo>
                    <a:pt x="4201" y="2329"/>
                  </a:lnTo>
                  <a:cubicBezTo>
                    <a:pt x="4132" y="2306"/>
                    <a:pt x="4087" y="2283"/>
                    <a:pt x="4018" y="2237"/>
                  </a:cubicBezTo>
                  <a:cubicBezTo>
                    <a:pt x="3927" y="2214"/>
                    <a:pt x="3858" y="2169"/>
                    <a:pt x="3767" y="2123"/>
                  </a:cubicBezTo>
                  <a:lnTo>
                    <a:pt x="3744" y="2100"/>
                  </a:lnTo>
                  <a:lnTo>
                    <a:pt x="3676" y="2055"/>
                  </a:lnTo>
                  <a:cubicBezTo>
                    <a:pt x="3516" y="1986"/>
                    <a:pt x="3379" y="1918"/>
                    <a:pt x="3219" y="1849"/>
                  </a:cubicBezTo>
                  <a:cubicBezTo>
                    <a:pt x="3151" y="1804"/>
                    <a:pt x="3082" y="1781"/>
                    <a:pt x="3014" y="1735"/>
                  </a:cubicBezTo>
                  <a:lnTo>
                    <a:pt x="2922" y="1689"/>
                  </a:lnTo>
                  <a:cubicBezTo>
                    <a:pt x="2900" y="1689"/>
                    <a:pt x="2854" y="1667"/>
                    <a:pt x="2831" y="1644"/>
                  </a:cubicBezTo>
                  <a:cubicBezTo>
                    <a:pt x="2740" y="1598"/>
                    <a:pt x="2671" y="1575"/>
                    <a:pt x="2603" y="1530"/>
                  </a:cubicBezTo>
                  <a:lnTo>
                    <a:pt x="2580" y="1507"/>
                  </a:lnTo>
                  <a:lnTo>
                    <a:pt x="2512" y="1484"/>
                  </a:lnTo>
                  <a:lnTo>
                    <a:pt x="2397" y="1416"/>
                  </a:lnTo>
                  <a:cubicBezTo>
                    <a:pt x="2329" y="1393"/>
                    <a:pt x="2261" y="1347"/>
                    <a:pt x="2192" y="1301"/>
                  </a:cubicBezTo>
                  <a:lnTo>
                    <a:pt x="2169" y="1279"/>
                  </a:lnTo>
                  <a:lnTo>
                    <a:pt x="2146" y="1279"/>
                  </a:lnTo>
                  <a:lnTo>
                    <a:pt x="1987" y="1187"/>
                  </a:lnTo>
                  <a:lnTo>
                    <a:pt x="1918" y="1142"/>
                  </a:lnTo>
                  <a:lnTo>
                    <a:pt x="1895" y="1142"/>
                  </a:lnTo>
                  <a:cubicBezTo>
                    <a:pt x="1850" y="1119"/>
                    <a:pt x="1804" y="1096"/>
                    <a:pt x="1758" y="1073"/>
                  </a:cubicBezTo>
                  <a:cubicBezTo>
                    <a:pt x="1690" y="1028"/>
                    <a:pt x="1644" y="1005"/>
                    <a:pt x="1576" y="959"/>
                  </a:cubicBezTo>
                  <a:cubicBezTo>
                    <a:pt x="1507" y="913"/>
                    <a:pt x="1416" y="868"/>
                    <a:pt x="1348" y="822"/>
                  </a:cubicBezTo>
                  <a:cubicBezTo>
                    <a:pt x="1279" y="799"/>
                    <a:pt x="1233" y="754"/>
                    <a:pt x="1165" y="708"/>
                  </a:cubicBezTo>
                  <a:cubicBezTo>
                    <a:pt x="1028" y="639"/>
                    <a:pt x="914" y="548"/>
                    <a:pt x="777" y="480"/>
                  </a:cubicBezTo>
                  <a:lnTo>
                    <a:pt x="754" y="457"/>
                  </a:lnTo>
                  <a:cubicBezTo>
                    <a:pt x="549" y="320"/>
                    <a:pt x="366" y="206"/>
                    <a:pt x="206" y="69"/>
                  </a:cubicBezTo>
                  <a:lnTo>
                    <a:pt x="138" y="46"/>
                  </a:lnTo>
                  <a:cubicBezTo>
                    <a:pt x="138" y="23"/>
                    <a:pt x="115" y="0"/>
                    <a:pt x="92" y="0"/>
                  </a:cubicBezTo>
                  <a:close/>
                </a:path>
              </a:pathLst>
            </a:custGeom>
            <a:solidFill>
              <a:schemeClr val="accen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46" name="Google Shape;44;p2">
              <a:extLst>
                <a:ext uri="{FF2B5EF4-FFF2-40B4-BE49-F238E27FC236}">
                  <a16:creationId xmlns:a16="http://schemas.microsoft.com/office/drawing/2014/main" xmlns="" id="{A4516CBA-9576-223F-9D42-08584792BB24}"/>
                </a:ext>
              </a:extLst>
            </p:cNvPr>
            <p:cNvSpPr/>
            <p:nvPr/>
          </p:nvSpPr>
          <p:spPr>
            <a:xfrm>
              <a:off x="196429" y="2291816"/>
              <a:ext cx="383184" cy="664097"/>
            </a:xfrm>
            <a:custGeom>
              <a:avLst/>
              <a:gdLst/>
              <a:ahLst/>
              <a:cxnLst/>
              <a:rect l="l" t="t" r="r" b="b"/>
              <a:pathLst>
                <a:path w="6849" h="11870" extrusionOk="0">
                  <a:moveTo>
                    <a:pt x="6711" y="1"/>
                  </a:moveTo>
                  <a:cubicBezTo>
                    <a:pt x="6688" y="1"/>
                    <a:pt x="6643" y="23"/>
                    <a:pt x="6620" y="46"/>
                  </a:cubicBezTo>
                  <a:cubicBezTo>
                    <a:pt x="6620" y="69"/>
                    <a:pt x="6620" y="92"/>
                    <a:pt x="6620" y="115"/>
                  </a:cubicBezTo>
                  <a:cubicBezTo>
                    <a:pt x="6620" y="120"/>
                    <a:pt x="6620" y="126"/>
                    <a:pt x="6620" y="138"/>
                  </a:cubicBezTo>
                  <a:cubicBezTo>
                    <a:pt x="6620" y="160"/>
                    <a:pt x="6597" y="183"/>
                    <a:pt x="6597" y="183"/>
                  </a:cubicBezTo>
                  <a:cubicBezTo>
                    <a:pt x="6574" y="229"/>
                    <a:pt x="6552" y="274"/>
                    <a:pt x="6552" y="320"/>
                  </a:cubicBezTo>
                  <a:cubicBezTo>
                    <a:pt x="6552" y="320"/>
                    <a:pt x="6529" y="343"/>
                    <a:pt x="6529" y="343"/>
                  </a:cubicBezTo>
                  <a:cubicBezTo>
                    <a:pt x="6460" y="434"/>
                    <a:pt x="6415" y="548"/>
                    <a:pt x="6346" y="640"/>
                  </a:cubicBezTo>
                  <a:cubicBezTo>
                    <a:pt x="6346" y="640"/>
                    <a:pt x="6346" y="640"/>
                    <a:pt x="6323" y="663"/>
                  </a:cubicBezTo>
                  <a:cubicBezTo>
                    <a:pt x="6300" y="685"/>
                    <a:pt x="6255" y="731"/>
                    <a:pt x="6232" y="777"/>
                  </a:cubicBezTo>
                  <a:cubicBezTo>
                    <a:pt x="6209" y="822"/>
                    <a:pt x="6186" y="868"/>
                    <a:pt x="6141" y="914"/>
                  </a:cubicBezTo>
                  <a:cubicBezTo>
                    <a:pt x="6095" y="1005"/>
                    <a:pt x="6049" y="1096"/>
                    <a:pt x="5981" y="1210"/>
                  </a:cubicBezTo>
                  <a:cubicBezTo>
                    <a:pt x="5935" y="1302"/>
                    <a:pt x="5890" y="1393"/>
                    <a:pt x="5821" y="1484"/>
                  </a:cubicBezTo>
                  <a:cubicBezTo>
                    <a:pt x="5821" y="1484"/>
                    <a:pt x="5821" y="1507"/>
                    <a:pt x="5821" y="1507"/>
                  </a:cubicBezTo>
                  <a:cubicBezTo>
                    <a:pt x="5821" y="1507"/>
                    <a:pt x="5821" y="1507"/>
                    <a:pt x="5798" y="1530"/>
                  </a:cubicBezTo>
                  <a:cubicBezTo>
                    <a:pt x="5775" y="1553"/>
                    <a:pt x="5753" y="1598"/>
                    <a:pt x="5730" y="1621"/>
                  </a:cubicBezTo>
                  <a:cubicBezTo>
                    <a:pt x="5707" y="1690"/>
                    <a:pt x="5661" y="1735"/>
                    <a:pt x="5638" y="1804"/>
                  </a:cubicBezTo>
                  <a:cubicBezTo>
                    <a:pt x="5616" y="1849"/>
                    <a:pt x="5570" y="1895"/>
                    <a:pt x="5547" y="1941"/>
                  </a:cubicBezTo>
                  <a:cubicBezTo>
                    <a:pt x="5524" y="1986"/>
                    <a:pt x="5479" y="2032"/>
                    <a:pt x="5456" y="2078"/>
                  </a:cubicBezTo>
                  <a:cubicBezTo>
                    <a:pt x="5433" y="2123"/>
                    <a:pt x="5410" y="2146"/>
                    <a:pt x="5410" y="2192"/>
                  </a:cubicBezTo>
                  <a:cubicBezTo>
                    <a:pt x="5387" y="2215"/>
                    <a:pt x="5387" y="2215"/>
                    <a:pt x="5365" y="2237"/>
                  </a:cubicBezTo>
                  <a:cubicBezTo>
                    <a:pt x="5365" y="2260"/>
                    <a:pt x="5365" y="2260"/>
                    <a:pt x="5365" y="2260"/>
                  </a:cubicBezTo>
                  <a:cubicBezTo>
                    <a:pt x="5342" y="2283"/>
                    <a:pt x="5342" y="2306"/>
                    <a:pt x="5342" y="2329"/>
                  </a:cubicBezTo>
                  <a:lnTo>
                    <a:pt x="5342" y="2352"/>
                  </a:lnTo>
                  <a:cubicBezTo>
                    <a:pt x="5296" y="2397"/>
                    <a:pt x="5250" y="2466"/>
                    <a:pt x="5228" y="2534"/>
                  </a:cubicBezTo>
                  <a:cubicBezTo>
                    <a:pt x="5182" y="2603"/>
                    <a:pt x="5136" y="2648"/>
                    <a:pt x="5091" y="2717"/>
                  </a:cubicBezTo>
                  <a:cubicBezTo>
                    <a:pt x="5091" y="2740"/>
                    <a:pt x="5068" y="2785"/>
                    <a:pt x="5045" y="2808"/>
                  </a:cubicBezTo>
                  <a:cubicBezTo>
                    <a:pt x="5045" y="2831"/>
                    <a:pt x="5022" y="2831"/>
                    <a:pt x="5022" y="2854"/>
                  </a:cubicBezTo>
                  <a:cubicBezTo>
                    <a:pt x="4999" y="2877"/>
                    <a:pt x="4999" y="2877"/>
                    <a:pt x="4999" y="2899"/>
                  </a:cubicBezTo>
                  <a:cubicBezTo>
                    <a:pt x="4977" y="2922"/>
                    <a:pt x="4977" y="2945"/>
                    <a:pt x="4977" y="2945"/>
                  </a:cubicBezTo>
                  <a:cubicBezTo>
                    <a:pt x="4908" y="3059"/>
                    <a:pt x="4840" y="3150"/>
                    <a:pt x="4794" y="3265"/>
                  </a:cubicBezTo>
                  <a:cubicBezTo>
                    <a:pt x="4748" y="3333"/>
                    <a:pt x="4725" y="3402"/>
                    <a:pt x="4680" y="3470"/>
                  </a:cubicBezTo>
                  <a:cubicBezTo>
                    <a:pt x="4657" y="3493"/>
                    <a:pt x="4634" y="3516"/>
                    <a:pt x="4634" y="3561"/>
                  </a:cubicBezTo>
                  <a:cubicBezTo>
                    <a:pt x="4611" y="3584"/>
                    <a:pt x="4589" y="3607"/>
                    <a:pt x="4589" y="3653"/>
                  </a:cubicBezTo>
                  <a:cubicBezTo>
                    <a:pt x="4520" y="3744"/>
                    <a:pt x="4452" y="3835"/>
                    <a:pt x="4406" y="3927"/>
                  </a:cubicBezTo>
                  <a:cubicBezTo>
                    <a:pt x="4360" y="3995"/>
                    <a:pt x="4315" y="4063"/>
                    <a:pt x="4269" y="4132"/>
                  </a:cubicBezTo>
                  <a:cubicBezTo>
                    <a:pt x="4269" y="4155"/>
                    <a:pt x="4246" y="4200"/>
                    <a:pt x="4223" y="4223"/>
                  </a:cubicBezTo>
                  <a:cubicBezTo>
                    <a:pt x="4201" y="4246"/>
                    <a:pt x="4201" y="4269"/>
                    <a:pt x="4178" y="4269"/>
                  </a:cubicBezTo>
                  <a:cubicBezTo>
                    <a:pt x="4178" y="4315"/>
                    <a:pt x="4155" y="4360"/>
                    <a:pt x="4178" y="4406"/>
                  </a:cubicBezTo>
                  <a:cubicBezTo>
                    <a:pt x="4178" y="4406"/>
                    <a:pt x="4155" y="4429"/>
                    <a:pt x="4155" y="4429"/>
                  </a:cubicBezTo>
                  <a:cubicBezTo>
                    <a:pt x="4109" y="4520"/>
                    <a:pt x="4064" y="4588"/>
                    <a:pt x="4018" y="4657"/>
                  </a:cubicBezTo>
                  <a:cubicBezTo>
                    <a:pt x="3972" y="4725"/>
                    <a:pt x="3927" y="4794"/>
                    <a:pt x="3904" y="4862"/>
                  </a:cubicBezTo>
                  <a:cubicBezTo>
                    <a:pt x="3881" y="4908"/>
                    <a:pt x="3858" y="4931"/>
                    <a:pt x="3835" y="4976"/>
                  </a:cubicBezTo>
                  <a:lnTo>
                    <a:pt x="3790" y="5045"/>
                  </a:lnTo>
                  <a:cubicBezTo>
                    <a:pt x="3790" y="5045"/>
                    <a:pt x="3790" y="5068"/>
                    <a:pt x="3767" y="5068"/>
                  </a:cubicBezTo>
                  <a:cubicBezTo>
                    <a:pt x="3767" y="5091"/>
                    <a:pt x="3767" y="5091"/>
                    <a:pt x="3744" y="5113"/>
                  </a:cubicBezTo>
                  <a:cubicBezTo>
                    <a:pt x="3744" y="5136"/>
                    <a:pt x="3721" y="5182"/>
                    <a:pt x="3744" y="5205"/>
                  </a:cubicBezTo>
                  <a:lnTo>
                    <a:pt x="3744" y="5228"/>
                  </a:lnTo>
                  <a:cubicBezTo>
                    <a:pt x="3721" y="5228"/>
                    <a:pt x="3721" y="5250"/>
                    <a:pt x="3698" y="5250"/>
                  </a:cubicBezTo>
                  <a:cubicBezTo>
                    <a:pt x="3653" y="5342"/>
                    <a:pt x="3607" y="5410"/>
                    <a:pt x="3561" y="5501"/>
                  </a:cubicBezTo>
                  <a:cubicBezTo>
                    <a:pt x="3516" y="5570"/>
                    <a:pt x="3493" y="5638"/>
                    <a:pt x="3447" y="5707"/>
                  </a:cubicBezTo>
                  <a:cubicBezTo>
                    <a:pt x="3402" y="5775"/>
                    <a:pt x="3356" y="5844"/>
                    <a:pt x="3333" y="5912"/>
                  </a:cubicBezTo>
                  <a:cubicBezTo>
                    <a:pt x="3310" y="5935"/>
                    <a:pt x="3310" y="5935"/>
                    <a:pt x="3310" y="5958"/>
                  </a:cubicBezTo>
                  <a:cubicBezTo>
                    <a:pt x="3310" y="5958"/>
                    <a:pt x="3287" y="5981"/>
                    <a:pt x="3287" y="6004"/>
                  </a:cubicBezTo>
                  <a:cubicBezTo>
                    <a:pt x="3219" y="6141"/>
                    <a:pt x="3128" y="6278"/>
                    <a:pt x="3059" y="6414"/>
                  </a:cubicBezTo>
                  <a:cubicBezTo>
                    <a:pt x="2968" y="6551"/>
                    <a:pt x="2877" y="6688"/>
                    <a:pt x="2808" y="6825"/>
                  </a:cubicBezTo>
                  <a:cubicBezTo>
                    <a:pt x="2785" y="6848"/>
                    <a:pt x="2785" y="6848"/>
                    <a:pt x="2785" y="6871"/>
                  </a:cubicBezTo>
                  <a:cubicBezTo>
                    <a:pt x="2763" y="6894"/>
                    <a:pt x="2740" y="6939"/>
                    <a:pt x="2717" y="6962"/>
                  </a:cubicBezTo>
                  <a:cubicBezTo>
                    <a:pt x="2694" y="7008"/>
                    <a:pt x="2671" y="7054"/>
                    <a:pt x="2648" y="7076"/>
                  </a:cubicBezTo>
                  <a:cubicBezTo>
                    <a:pt x="2648" y="7099"/>
                    <a:pt x="2648" y="7099"/>
                    <a:pt x="2648" y="7122"/>
                  </a:cubicBezTo>
                  <a:cubicBezTo>
                    <a:pt x="2580" y="7191"/>
                    <a:pt x="2534" y="7259"/>
                    <a:pt x="2489" y="7350"/>
                  </a:cubicBezTo>
                  <a:cubicBezTo>
                    <a:pt x="2420" y="7464"/>
                    <a:pt x="2352" y="7601"/>
                    <a:pt x="2283" y="7738"/>
                  </a:cubicBezTo>
                  <a:cubicBezTo>
                    <a:pt x="2260" y="7738"/>
                    <a:pt x="2238" y="7761"/>
                    <a:pt x="2238" y="7761"/>
                  </a:cubicBezTo>
                  <a:cubicBezTo>
                    <a:pt x="2192" y="7830"/>
                    <a:pt x="2169" y="7875"/>
                    <a:pt x="2123" y="7944"/>
                  </a:cubicBezTo>
                  <a:cubicBezTo>
                    <a:pt x="2101" y="7989"/>
                    <a:pt x="2055" y="8058"/>
                    <a:pt x="2009" y="8126"/>
                  </a:cubicBezTo>
                  <a:cubicBezTo>
                    <a:pt x="1986" y="8195"/>
                    <a:pt x="1941" y="8241"/>
                    <a:pt x="1918" y="8309"/>
                  </a:cubicBezTo>
                  <a:cubicBezTo>
                    <a:pt x="1895" y="8332"/>
                    <a:pt x="1872" y="8377"/>
                    <a:pt x="1849" y="8400"/>
                  </a:cubicBezTo>
                  <a:cubicBezTo>
                    <a:pt x="1849" y="8423"/>
                    <a:pt x="1849" y="8423"/>
                    <a:pt x="1849" y="8423"/>
                  </a:cubicBezTo>
                  <a:cubicBezTo>
                    <a:pt x="1804" y="8514"/>
                    <a:pt x="1758" y="8583"/>
                    <a:pt x="1690" y="8674"/>
                  </a:cubicBezTo>
                  <a:cubicBezTo>
                    <a:pt x="1690" y="8697"/>
                    <a:pt x="1667" y="8720"/>
                    <a:pt x="1644" y="8765"/>
                  </a:cubicBezTo>
                  <a:lnTo>
                    <a:pt x="1621" y="8765"/>
                  </a:lnTo>
                  <a:cubicBezTo>
                    <a:pt x="1621" y="8788"/>
                    <a:pt x="1598" y="8811"/>
                    <a:pt x="1598" y="8811"/>
                  </a:cubicBezTo>
                  <a:cubicBezTo>
                    <a:pt x="1576" y="8834"/>
                    <a:pt x="1576" y="8834"/>
                    <a:pt x="1576" y="8857"/>
                  </a:cubicBezTo>
                  <a:cubicBezTo>
                    <a:pt x="1553" y="8880"/>
                    <a:pt x="1530" y="8925"/>
                    <a:pt x="1507" y="8948"/>
                  </a:cubicBezTo>
                  <a:cubicBezTo>
                    <a:pt x="1484" y="9017"/>
                    <a:pt x="1439" y="9085"/>
                    <a:pt x="1416" y="9131"/>
                  </a:cubicBezTo>
                  <a:cubicBezTo>
                    <a:pt x="1370" y="9199"/>
                    <a:pt x="1325" y="9268"/>
                    <a:pt x="1302" y="9336"/>
                  </a:cubicBezTo>
                  <a:cubicBezTo>
                    <a:pt x="1256" y="9382"/>
                    <a:pt x="1233" y="9450"/>
                    <a:pt x="1188" y="9496"/>
                  </a:cubicBezTo>
                  <a:cubicBezTo>
                    <a:pt x="1188" y="9496"/>
                    <a:pt x="1188" y="9519"/>
                    <a:pt x="1188" y="9519"/>
                  </a:cubicBezTo>
                  <a:cubicBezTo>
                    <a:pt x="1165" y="9542"/>
                    <a:pt x="1165" y="9587"/>
                    <a:pt x="1165" y="9610"/>
                  </a:cubicBezTo>
                  <a:cubicBezTo>
                    <a:pt x="1119" y="9701"/>
                    <a:pt x="1073" y="9793"/>
                    <a:pt x="1028" y="9884"/>
                  </a:cubicBezTo>
                  <a:cubicBezTo>
                    <a:pt x="982" y="9930"/>
                    <a:pt x="959" y="9975"/>
                    <a:pt x="936" y="10044"/>
                  </a:cubicBezTo>
                  <a:cubicBezTo>
                    <a:pt x="914" y="10089"/>
                    <a:pt x="868" y="10135"/>
                    <a:pt x="845" y="10181"/>
                  </a:cubicBezTo>
                  <a:cubicBezTo>
                    <a:pt x="845" y="10203"/>
                    <a:pt x="822" y="10249"/>
                    <a:pt x="800" y="10272"/>
                  </a:cubicBezTo>
                  <a:cubicBezTo>
                    <a:pt x="800" y="10272"/>
                    <a:pt x="800" y="10272"/>
                    <a:pt x="800" y="10295"/>
                  </a:cubicBezTo>
                  <a:cubicBezTo>
                    <a:pt x="777" y="10318"/>
                    <a:pt x="777" y="10318"/>
                    <a:pt x="777" y="10340"/>
                  </a:cubicBezTo>
                  <a:cubicBezTo>
                    <a:pt x="708" y="10455"/>
                    <a:pt x="640" y="10546"/>
                    <a:pt x="594" y="10660"/>
                  </a:cubicBezTo>
                  <a:cubicBezTo>
                    <a:pt x="548" y="10706"/>
                    <a:pt x="526" y="10774"/>
                    <a:pt x="480" y="10843"/>
                  </a:cubicBezTo>
                  <a:cubicBezTo>
                    <a:pt x="434" y="10911"/>
                    <a:pt x="412" y="11002"/>
                    <a:pt x="366" y="11071"/>
                  </a:cubicBezTo>
                  <a:cubicBezTo>
                    <a:pt x="366" y="11071"/>
                    <a:pt x="366" y="11094"/>
                    <a:pt x="343" y="11094"/>
                  </a:cubicBezTo>
                  <a:cubicBezTo>
                    <a:pt x="343" y="11116"/>
                    <a:pt x="343" y="11116"/>
                    <a:pt x="343" y="11116"/>
                  </a:cubicBezTo>
                  <a:cubicBezTo>
                    <a:pt x="297" y="11185"/>
                    <a:pt x="252" y="11276"/>
                    <a:pt x="206" y="11345"/>
                  </a:cubicBezTo>
                  <a:cubicBezTo>
                    <a:pt x="183" y="11390"/>
                    <a:pt x="160" y="11436"/>
                    <a:pt x="115" y="11482"/>
                  </a:cubicBezTo>
                  <a:cubicBezTo>
                    <a:pt x="115" y="11505"/>
                    <a:pt x="92" y="11527"/>
                    <a:pt x="69" y="11573"/>
                  </a:cubicBezTo>
                  <a:cubicBezTo>
                    <a:pt x="46" y="11596"/>
                    <a:pt x="46" y="11619"/>
                    <a:pt x="23" y="11641"/>
                  </a:cubicBezTo>
                  <a:cubicBezTo>
                    <a:pt x="1" y="11664"/>
                    <a:pt x="1" y="11687"/>
                    <a:pt x="1" y="11710"/>
                  </a:cubicBezTo>
                  <a:cubicBezTo>
                    <a:pt x="1" y="11756"/>
                    <a:pt x="23" y="11801"/>
                    <a:pt x="46" y="11824"/>
                  </a:cubicBezTo>
                  <a:cubicBezTo>
                    <a:pt x="69" y="11847"/>
                    <a:pt x="115" y="11870"/>
                    <a:pt x="160" y="11870"/>
                  </a:cubicBezTo>
                  <a:cubicBezTo>
                    <a:pt x="183" y="11870"/>
                    <a:pt x="229" y="11847"/>
                    <a:pt x="252" y="11824"/>
                  </a:cubicBezTo>
                  <a:lnTo>
                    <a:pt x="275" y="11824"/>
                  </a:lnTo>
                  <a:cubicBezTo>
                    <a:pt x="275" y="11801"/>
                    <a:pt x="297" y="11778"/>
                    <a:pt x="297" y="11756"/>
                  </a:cubicBezTo>
                  <a:cubicBezTo>
                    <a:pt x="320" y="11756"/>
                    <a:pt x="320" y="11733"/>
                    <a:pt x="320" y="11733"/>
                  </a:cubicBezTo>
                  <a:cubicBezTo>
                    <a:pt x="343" y="11687"/>
                    <a:pt x="343" y="11664"/>
                    <a:pt x="366" y="11641"/>
                  </a:cubicBezTo>
                  <a:cubicBezTo>
                    <a:pt x="389" y="11596"/>
                    <a:pt x="434" y="11527"/>
                    <a:pt x="457" y="11482"/>
                  </a:cubicBezTo>
                  <a:cubicBezTo>
                    <a:pt x="503" y="11413"/>
                    <a:pt x="526" y="11345"/>
                    <a:pt x="571" y="11276"/>
                  </a:cubicBezTo>
                  <a:cubicBezTo>
                    <a:pt x="594" y="11253"/>
                    <a:pt x="594" y="11253"/>
                    <a:pt x="617" y="11231"/>
                  </a:cubicBezTo>
                  <a:cubicBezTo>
                    <a:pt x="640" y="11208"/>
                    <a:pt x="663" y="11162"/>
                    <a:pt x="663" y="11139"/>
                  </a:cubicBezTo>
                  <a:cubicBezTo>
                    <a:pt x="685" y="11094"/>
                    <a:pt x="708" y="11071"/>
                    <a:pt x="708" y="11048"/>
                  </a:cubicBezTo>
                  <a:cubicBezTo>
                    <a:pt x="754" y="10980"/>
                    <a:pt x="800" y="10888"/>
                    <a:pt x="845" y="10820"/>
                  </a:cubicBezTo>
                  <a:cubicBezTo>
                    <a:pt x="845" y="10797"/>
                    <a:pt x="845" y="10797"/>
                    <a:pt x="845" y="10797"/>
                  </a:cubicBezTo>
                  <a:lnTo>
                    <a:pt x="868" y="10774"/>
                  </a:lnTo>
                  <a:lnTo>
                    <a:pt x="891" y="10728"/>
                  </a:lnTo>
                  <a:cubicBezTo>
                    <a:pt x="914" y="10683"/>
                    <a:pt x="959" y="10614"/>
                    <a:pt x="982" y="10546"/>
                  </a:cubicBezTo>
                  <a:lnTo>
                    <a:pt x="1005" y="10500"/>
                  </a:lnTo>
                  <a:lnTo>
                    <a:pt x="1096" y="10340"/>
                  </a:lnTo>
                  <a:lnTo>
                    <a:pt x="1165" y="10203"/>
                  </a:lnTo>
                  <a:lnTo>
                    <a:pt x="1210" y="10135"/>
                  </a:lnTo>
                  <a:lnTo>
                    <a:pt x="1279" y="10021"/>
                  </a:lnTo>
                  <a:cubicBezTo>
                    <a:pt x="1325" y="9930"/>
                    <a:pt x="1370" y="9815"/>
                    <a:pt x="1439" y="9724"/>
                  </a:cubicBezTo>
                  <a:cubicBezTo>
                    <a:pt x="1439" y="9701"/>
                    <a:pt x="1461" y="9678"/>
                    <a:pt x="1461" y="9678"/>
                  </a:cubicBezTo>
                  <a:cubicBezTo>
                    <a:pt x="1484" y="9656"/>
                    <a:pt x="1484" y="9633"/>
                    <a:pt x="1507" y="9610"/>
                  </a:cubicBezTo>
                  <a:cubicBezTo>
                    <a:pt x="1507" y="9587"/>
                    <a:pt x="1530" y="9564"/>
                    <a:pt x="1530" y="9542"/>
                  </a:cubicBezTo>
                  <a:lnTo>
                    <a:pt x="1553" y="9519"/>
                  </a:lnTo>
                  <a:cubicBezTo>
                    <a:pt x="1553" y="9519"/>
                    <a:pt x="1553" y="9496"/>
                    <a:pt x="1553" y="9473"/>
                  </a:cubicBezTo>
                  <a:cubicBezTo>
                    <a:pt x="1598" y="9405"/>
                    <a:pt x="1621" y="9359"/>
                    <a:pt x="1644" y="9290"/>
                  </a:cubicBezTo>
                  <a:cubicBezTo>
                    <a:pt x="1667" y="9268"/>
                    <a:pt x="1690" y="9245"/>
                    <a:pt x="1690" y="9222"/>
                  </a:cubicBezTo>
                  <a:cubicBezTo>
                    <a:pt x="1758" y="9085"/>
                    <a:pt x="1849" y="8948"/>
                    <a:pt x="1918" y="8811"/>
                  </a:cubicBezTo>
                  <a:cubicBezTo>
                    <a:pt x="1941" y="8788"/>
                    <a:pt x="1964" y="8788"/>
                    <a:pt x="1986" y="8765"/>
                  </a:cubicBezTo>
                  <a:cubicBezTo>
                    <a:pt x="2009" y="8743"/>
                    <a:pt x="2009" y="8720"/>
                    <a:pt x="2032" y="8697"/>
                  </a:cubicBezTo>
                  <a:lnTo>
                    <a:pt x="2055" y="8674"/>
                  </a:lnTo>
                  <a:cubicBezTo>
                    <a:pt x="2078" y="8606"/>
                    <a:pt x="2101" y="8560"/>
                    <a:pt x="2146" y="8514"/>
                  </a:cubicBezTo>
                  <a:lnTo>
                    <a:pt x="2215" y="8377"/>
                  </a:lnTo>
                  <a:cubicBezTo>
                    <a:pt x="2238" y="8309"/>
                    <a:pt x="2283" y="8241"/>
                    <a:pt x="2329" y="8195"/>
                  </a:cubicBezTo>
                  <a:cubicBezTo>
                    <a:pt x="2329" y="8172"/>
                    <a:pt x="2329" y="8149"/>
                    <a:pt x="2352" y="8126"/>
                  </a:cubicBezTo>
                  <a:cubicBezTo>
                    <a:pt x="2397" y="8058"/>
                    <a:pt x="2420" y="7989"/>
                    <a:pt x="2466" y="7921"/>
                  </a:cubicBezTo>
                  <a:cubicBezTo>
                    <a:pt x="2489" y="7875"/>
                    <a:pt x="2511" y="7852"/>
                    <a:pt x="2534" y="7807"/>
                  </a:cubicBezTo>
                  <a:lnTo>
                    <a:pt x="2557" y="7761"/>
                  </a:lnTo>
                  <a:cubicBezTo>
                    <a:pt x="2580" y="7716"/>
                    <a:pt x="2626" y="7670"/>
                    <a:pt x="2648" y="7624"/>
                  </a:cubicBezTo>
                  <a:lnTo>
                    <a:pt x="2785" y="7350"/>
                  </a:lnTo>
                  <a:lnTo>
                    <a:pt x="2808" y="7327"/>
                  </a:lnTo>
                  <a:cubicBezTo>
                    <a:pt x="2899" y="7191"/>
                    <a:pt x="2991" y="7008"/>
                    <a:pt x="3082" y="6871"/>
                  </a:cubicBezTo>
                  <a:cubicBezTo>
                    <a:pt x="3101" y="6834"/>
                    <a:pt x="3120" y="6811"/>
                    <a:pt x="3138" y="6780"/>
                  </a:cubicBezTo>
                  <a:lnTo>
                    <a:pt x="3138" y="6780"/>
                  </a:lnTo>
                  <a:cubicBezTo>
                    <a:pt x="3151" y="6779"/>
                    <a:pt x="3151" y="6775"/>
                    <a:pt x="3151" y="6757"/>
                  </a:cubicBezTo>
                  <a:lnTo>
                    <a:pt x="3151" y="6757"/>
                  </a:lnTo>
                  <a:cubicBezTo>
                    <a:pt x="3151" y="6757"/>
                    <a:pt x="3151" y="6757"/>
                    <a:pt x="3151" y="6757"/>
                  </a:cubicBezTo>
                  <a:lnTo>
                    <a:pt x="3151" y="6757"/>
                  </a:lnTo>
                  <a:lnTo>
                    <a:pt x="3128" y="6780"/>
                  </a:lnTo>
                  <a:cubicBezTo>
                    <a:pt x="3151" y="6734"/>
                    <a:pt x="3173" y="6711"/>
                    <a:pt x="3196" y="6666"/>
                  </a:cubicBezTo>
                  <a:lnTo>
                    <a:pt x="3219" y="6643"/>
                  </a:lnTo>
                  <a:lnTo>
                    <a:pt x="3242" y="6597"/>
                  </a:lnTo>
                  <a:lnTo>
                    <a:pt x="3265" y="6551"/>
                  </a:lnTo>
                  <a:cubicBezTo>
                    <a:pt x="3287" y="6506"/>
                    <a:pt x="3333" y="6460"/>
                    <a:pt x="3356" y="6414"/>
                  </a:cubicBezTo>
                  <a:lnTo>
                    <a:pt x="3424" y="6300"/>
                  </a:lnTo>
                  <a:lnTo>
                    <a:pt x="3447" y="6255"/>
                  </a:lnTo>
                  <a:lnTo>
                    <a:pt x="3470" y="6209"/>
                  </a:lnTo>
                  <a:lnTo>
                    <a:pt x="3493" y="6163"/>
                  </a:lnTo>
                  <a:lnTo>
                    <a:pt x="3584" y="6049"/>
                  </a:lnTo>
                  <a:cubicBezTo>
                    <a:pt x="3607" y="5981"/>
                    <a:pt x="3653" y="5935"/>
                    <a:pt x="3676" y="5890"/>
                  </a:cubicBezTo>
                  <a:cubicBezTo>
                    <a:pt x="3698" y="5844"/>
                    <a:pt x="3721" y="5798"/>
                    <a:pt x="3767" y="5730"/>
                  </a:cubicBezTo>
                  <a:lnTo>
                    <a:pt x="3812" y="5638"/>
                  </a:lnTo>
                  <a:cubicBezTo>
                    <a:pt x="3858" y="5570"/>
                    <a:pt x="3904" y="5501"/>
                    <a:pt x="3949" y="5410"/>
                  </a:cubicBezTo>
                  <a:cubicBezTo>
                    <a:pt x="3972" y="5365"/>
                    <a:pt x="4018" y="5319"/>
                    <a:pt x="4041" y="5250"/>
                  </a:cubicBezTo>
                  <a:cubicBezTo>
                    <a:pt x="4064" y="5228"/>
                    <a:pt x="4064" y="5205"/>
                    <a:pt x="4086" y="5182"/>
                  </a:cubicBezTo>
                  <a:cubicBezTo>
                    <a:pt x="4086" y="5159"/>
                    <a:pt x="4086" y="5159"/>
                    <a:pt x="4086" y="5159"/>
                  </a:cubicBezTo>
                  <a:cubicBezTo>
                    <a:pt x="4086" y="5159"/>
                    <a:pt x="4086" y="5136"/>
                    <a:pt x="4086" y="5136"/>
                  </a:cubicBezTo>
                  <a:cubicBezTo>
                    <a:pt x="4109" y="5091"/>
                    <a:pt x="4132" y="5068"/>
                    <a:pt x="4155" y="5022"/>
                  </a:cubicBezTo>
                  <a:cubicBezTo>
                    <a:pt x="4201" y="4954"/>
                    <a:pt x="4246" y="4885"/>
                    <a:pt x="4292" y="4817"/>
                  </a:cubicBezTo>
                  <a:cubicBezTo>
                    <a:pt x="4315" y="4748"/>
                    <a:pt x="4360" y="4680"/>
                    <a:pt x="4406" y="4611"/>
                  </a:cubicBezTo>
                  <a:cubicBezTo>
                    <a:pt x="4429" y="4566"/>
                    <a:pt x="4452" y="4543"/>
                    <a:pt x="4452" y="4497"/>
                  </a:cubicBezTo>
                  <a:cubicBezTo>
                    <a:pt x="4474" y="4474"/>
                    <a:pt x="4497" y="4429"/>
                    <a:pt x="4497" y="4383"/>
                  </a:cubicBezTo>
                  <a:cubicBezTo>
                    <a:pt x="4520" y="4383"/>
                    <a:pt x="4520" y="4383"/>
                    <a:pt x="4520" y="4360"/>
                  </a:cubicBezTo>
                  <a:cubicBezTo>
                    <a:pt x="4543" y="4292"/>
                    <a:pt x="4589" y="4223"/>
                    <a:pt x="4634" y="4155"/>
                  </a:cubicBezTo>
                  <a:cubicBezTo>
                    <a:pt x="4657" y="4132"/>
                    <a:pt x="4657" y="4086"/>
                    <a:pt x="4680" y="4063"/>
                  </a:cubicBezTo>
                  <a:cubicBezTo>
                    <a:pt x="4725" y="3995"/>
                    <a:pt x="4748" y="3949"/>
                    <a:pt x="4794" y="3881"/>
                  </a:cubicBezTo>
                  <a:cubicBezTo>
                    <a:pt x="4817" y="3858"/>
                    <a:pt x="4817" y="3835"/>
                    <a:pt x="4840" y="3812"/>
                  </a:cubicBezTo>
                  <a:cubicBezTo>
                    <a:pt x="4862" y="3790"/>
                    <a:pt x="4862" y="3767"/>
                    <a:pt x="4885" y="3744"/>
                  </a:cubicBezTo>
                  <a:cubicBezTo>
                    <a:pt x="4885" y="3721"/>
                    <a:pt x="4908" y="3698"/>
                    <a:pt x="4931" y="3675"/>
                  </a:cubicBezTo>
                  <a:cubicBezTo>
                    <a:pt x="4954" y="3630"/>
                    <a:pt x="4954" y="3584"/>
                    <a:pt x="4977" y="3561"/>
                  </a:cubicBezTo>
                  <a:cubicBezTo>
                    <a:pt x="5022" y="3470"/>
                    <a:pt x="5068" y="3379"/>
                    <a:pt x="5114" y="3310"/>
                  </a:cubicBezTo>
                  <a:cubicBezTo>
                    <a:pt x="5182" y="3219"/>
                    <a:pt x="5228" y="3128"/>
                    <a:pt x="5273" y="3036"/>
                  </a:cubicBezTo>
                  <a:cubicBezTo>
                    <a:pt x="5296" y="3014"/>
                    <a:pt x="5319" y="2968"/>
                    <a:pt x="5342" y="2922"/>
                  </a:cubicBezTo>
                  <a:cubicBezTo>
                    <a:pt x="5387" y="2877"/>
                    <a:pt x="5433" y="2808"/>
                    <a:pt x="5433" y="2762"/>
                  </a:cubicBezTo>
                  <a:lnTo>
                    <a:pt x="5433" y="2740"/>
                  </a:lnTo>
                  <a:cubicBezTo>
                    <a:pt x="5456" y="2694"/>
                    <a:pt x="5502" y="2625"/>
                    <a:pt x="5547" y="2557"/>
                  </a:cubicBezTo>
                  <a:cubicBezTo>
                    <a:pt x="5593" y="2489"/>
                    <a:pt x="5638" y="2420"/>
                    <a:pt x="5684" y="2329"/>
                  </a:cubicBezTo>
                  <a:cubicBezTo>
                    <a:pt x="5707" y="2283"/>
                    <a:pt x="5730" y="2260"/>
                    <a:pt x="5730" y="2215"/>
                  </a:cubicBezTo>
                  <a:cubicBezTo>
                    <a:pt x="5753" y="2169"/>
                    <a:pt x="5798" y="2123"/>
                    <a:pt x="5798" y="2078"/>
                  </a:cubicBezTo>
                  <a:cubicBezTo>
                    <a:pt x="5798" y="2078"/>
                    <a:pt x="5798" y="2055"/>
                    <a:pt x="5798" y="2055"/>
                  </a:cubicBezTo>
                  <a:cubicBezTo>
                    <a:pt x="5821" y="2009"/>
                    <a:pt x="5844" y="1964"/>
                    <a:pt x="5867" y="1941"/>
                  </a:cubicBezTo>
                  <a:cubicBezTo>
                    <a:pt x="5912" y="1849"/>
                    <a:pt x="5958" y="1781"/>
                    <a:pt x="6004" y="1712"/>
                  </a:cubicBezTo>
                  <a:cubicBezTo>
                    <a:pt x="6027" y="1667"/>
                    <a:pt x="6072" y="1598"/>
                    <a:pt x="6095" y="1553"/>
                  </a:cubicBezTo>
                  <a:lnTo>
                    <a:pt x="6118" y="1553"/>
                  </a:lnTo>
                  <a:lnTo>
                    <a:pt x="6118" y="1530"/>
                  </a:lnTo>
                  <a:cubicBezTo>
                    <a:pt x="6141" y="1507"/>
                    <a:pt x="6141" y="1461"/>
                    <a:pt x="6141" y="1439"/>
                  </a:cubicBezTo>
                  <a:cubicBezTo>
                    <a:pt x="6163" y="1393"/>
                    <a:pt x="6186" y="1347"/>
                    <a:pt x="6209" y="1302"/>
                  </a:cubicBezTo>
                  <a:cubicBezTo>
                    <a:pt x="6255" y="1256"/>
                    <a:pt x="6278" y="1210"/>
                    <a:pt x="6300" y="1165"/>
                  </a:cubicBezTo>
                  <a:cubicBezTo>
                    <a:pt x="6346" y="1096"/>
                    <a:pt x="6369" y="1028"/>
                    <a:pt x="6415" y="936"/>
                  </a:cubicBezTo>
                  <a:cubicBezTo>
                    <a:pt x="6437" y="914"/>
                    <a:pt x="6460" y="891"/>
                    <a:pt x="6460" y="868"/>
                  </a:cubicBezTo>
                  <a:cubicBezTo>
                    <a:pt x="6483" y="845"/>
                    <a:pt x="6506" y="799"/>
                    <a:pt x="6529" y="777"/>
                  </a:cubicBezTo>
                  <a:cubicBezTo>
                    <a:pt x="6529" y="731"/>
                    <a:pt x="6552" y="685"/>
                    <a:pt x="6574" y="663"/>
                  </a:cubicBezTo>
                  <a:cubicBezTo>
                    <a:pt x="6620" y="617"/>
                    <a:pt x="6643" y="548"/>
                    <a:pt x="6666" y="503"/>
                  </a:cubicBezTo>
                  <a:cubicBezTo>
                    <a:pt x="6711" y="457"/>
                    <a:pt x="6734" y="389"/>
                    <a:pt x="6780" y="343"/>
                  </a:cubicBezTo>
                  <a:cubicBezTo>
                    <a:pt x="6780" y="320"/>
                    <a:pt x="6803" y="320"/>
                    <a:pt x="6803" y="320"/>
                  </a:cubicBezTo>
                  <a:cubicBezTo>
                    <a:pt x="6825" y="297"/>
                    <a:pt x="6825" y="297"/>
                    <a:pt x="6825" y="274"/>
                  </a:cubicBezTo>
                  <a:cubicBezTo>
                    <a:pt x="6825" y="252"/>
                    <a:pt x="6848" y="252"/>
                    <a:pt x="6848" y="252"/>
                  </a:cubicBezTo>
                  <a:cubicBezTo>
                    <a:pt x="6848" y="229"/>
                    <a:pt x="6848" y="229"/>
                    <a:pt x="6848" y="229"/>
                  </a:cubicBezTo>
                  <a:cubicBezTo>
                    <a:pt x="6848" y="206"/>
                    <a:pt x="6848" y="206"/>
                    <a:pt x="6848" y="206"/>
                  </a:cubicBezTo>
                  <a:cubicBezTo>
                    <a:pt x="6848" y="195"/>
                    <a:pt x="6848" y="189"/>
                    <a:pt x="6848" y="183"/>
                  </a:cubicBezTo>
                  <a:cubicBezTo>
                    <a:pt x="6848" y="160"/>
                    <a:pt x="6848" y="138"/>
                    <a:pt x="6848" y="115"/>
                  </a:cubicBezTo>
                  <a:cubicBezTo>
                    <a:pt x="6825" y="92"/>
                    <a:pt x="6825" y="92"/>
                    <a:pt x="6825" y="69"/>
                  </a:cubicBezTo>
                  <a:cubicBezTo>
                    <a:pt x="6803" y="23"/>
                    <a:pt x="6757" y="1"/>
                    <a:pt x="6711" y="1"/>
                  </a:cubicBezTo>
                  <a:close/>
                </a:path>
              </a:pathLst>
            </a:custGeom>
            <a:solidFill>
              <a:srgbClr val="E5BD58"/>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47" name="Google Shape;45;p2">
              <a:extLst>
                <a:ext uri="{FF2B5EF4-FFF2-40B4-BE49-F238E27FC236}">
                  <a16:creationId xmlns:a16="http://schemas.microsoft.com/office/drawing/2014/main" xmlns="" id="{750F4424-1EF4-6687-FD83-E80A71FEAD11}"/>
                </a:ext>
              </a:extLst>
            </p:cNvPr>
            <p:cNvSpPr/>
            <p:nvPr/>
          </p:nvSpPr>
          <p:spPr>
            <a:xfrm>
              <a:off x="49564" y="2936733"/>
              <a:ext cx="163535" cy="281024"/>
            </a:xfrm>
            <a:custGeom>
              <a:avLst/>
              <a:gdLst/>
              <a:ahLst/>
              <a:cxnLst/>
              <a:rect l="l" t="t" r="r" b="b"/>
              <a:pathLst>
                <a:path w="2923" h="5023" extrusionOk="0">
                  <a:moveTo>
                    <a:pt x="2831" y="0"/>
                  </a:moveTo>
                  <a:cubicBezTo>
                    <a:pt x="2785" y="0"/>
                    <a:pt x="2740" y="0"/>
                    <a:pt x="2740" y="46"/>
                  </a:cubicBezTo>
                  <a:cubicBezTo>
                    <a:pt x="2626" y="206"/>
                    <a:pt x="2534" y="366"/>
                    <a:pt x="2443" y="548"/>
                  </a:cubicBezTo>
                  <a:cubicBezTo>
                    <a:pt x="2420" y="571"/>
                    <a:pt x="2397" y="617"/>
                    <a:pt x="2375" y="639"/>
                  </a:cubicBezTo>
                  <a:cubicBezTo>
                    <a:pt x="2283" y="799"/>
                    <a:pt x="2215" y="936"/>
                    <a:pt x="2123" y="1073"/>
                  </a:cubicBezTo>
                  <a:cubicBezTo>
                    <a:pt x="2078" y="1164"/>
                    <a:pt x="2032" y="1233"/>
                    <a:pt x="1987" y="1324"/>
                  </a:cubicBezTo>
                  <a:cubicBezTo>
                    <a:pt x="1964" y="1370"/>
                    <a:pt x="1918" y="1416"/>
                    <a:pt x="1895" y="1438"/>
                  </a:cubicBezTo>
                  <a:cubicBezTo>
                    <a:pt x="1895" y="1484"/>
                    <a:pt x="1872" y="1507"/>
                    <a:pt x="1850" y="1530"/>
                  </a:cubicBezTo>
                  <a:cubicBezTo>
                    <a:pt x="1850" y="1530"/>
                    <a:pt x="1850" y="1552"/>
                    <a:pt x="1850" y="1552"/>
                  </a:cubicBezTo>
                  <a:cubicBezTo>
                    <a:pt x="1758" y="1689"/>
                    <a:pt x="1690" y="1849"/>
                    <a:pt x="1599" y="1986"/>
                  </a:cubicBezTo>
                  <a:cubicBezTo>
                    <a:pt x="1576" y="2009"/>
                    <a:pt x="1576" y="2032"/>
                    <a:pt x="1576" y="2032"/>
                  </a:cubicBezTo>
                  <a:cubicBezTo>
                    <a:pt x="1530" y="2100"/>
                    <a:pt x="1484" y="2169"/>
                    <a:pt x="1462" y="2214"/>
                  </a:cubicBezTo>
                  <a:cubicBezTo>
                    <a:pt x="1439" y="2260"/>
                    <a:pt x="1416" y="2306"/>
                    <a:pt x="1393" y="2351"/>
                  </a:cubicBezTo>
                  <a:cubicBezTo>
                    <a:pt x="1370" y="2374"/>
                    <a:pt x="1347" y="2420"/>
                    <a:pt x="1325" y="2443"/>
                  </a:cubicBezTo>
                  <a:cubicBezTo>
                    <a:pt x="1302" y="2488"/>
                    <a:pt x="1302" y="2511"/>
                    <a:pt x="1302" y="2534"/>
                  </a:cubicBezTo>
                  <a:cubicBezTo>
                    <a:pt x="1302" y="2557"/>
                    <a:pt x="1302" y="2557"/>
                    <a:pt x="1302" y="2557"/>
                  </a:cubicBezTo>
                  <a:cubicBezTo>
                    <a:pt x="1279" y="2580"/>
                    <a:pt x="1256" y="2602"/>
                    <a:pt x="1256" y="2648"/>
                  </a:cubicBezTo>
                  <a:cubicBezTo>
                    <a:pt x="1210" y="2694"/>
                    <a:pt x="1188" y="2739"/>
                    <a:pt x="1165" y="2808"/>
                  </a:cubicBezTo>
                  <a:cubicBezTo>
                    <a:pt x="1096" y="2922"/>
                    <a:pt x="1028" y="3036"/>
                    <a:pt x="959" y="3150"/>
                  </a:cubicBezTo>
                  <a:lnTo>
                    <a:pt x="982" y="3150"/>
                  </a:lnTo>
                  <a:cubicBezTo>
                    <a:pt x="959" y="3150"/>
                    <a:pt x="959" y="3173"/>
                    <a:pt x="959" y="3196"/>
                  </a:cubicBezTo>
                  <a:cubicBezTo>
                    <a:pt x="937" y="3219"/>
                    <a:pt x="937" y="3242"/>
                    <a:pt x="937" y="3242"/>
                  </a:cubicBezTo>
                  <a:cubicBezTo>
                    <a:pt x="868" y="3333"/>
                    <a:pt x="800" y="3447"/>
                    <a:pt x="754" y="3538"/>
                  </a:cubicBezTo>
                  <a:cubicBezTo>
                    <a:pt x="708" y="3607"/>
                    <a:pt x="685" y="3652"/>
                    <a:pt x="663" y="3698"/>
                  </a:cubicBezTo>
                  <a:cubicBezTo>
                    <a:pt x="640" y="3744"/>
                    <a:pt x="617" y="3767"/>
                    <a:pt x="594" y="3812"/>
                  </a:cubicBezTo>
                  <a:cubicBezTo>
                    <a:pt x="594" y="3835"/>
                    <a:pt x="594" y="3835"/>
                    <a:pt x="571" y="3858"/>
                  </a:cubicBezTo>
                  <a:cubicBezTo>
                    <a:pt x="571" y="3858"/>
                    <a:pt x="571" y="3881"/>
                    <a:pt x="571" y="3881"/>
                  </a:cubicBezTo>
                  <a:lnTo>
                    <a:pt x="549" y="3903"/>
                  </a:lnTo>
                  <a:cubicBezTo>
                    <a:pt x="549" y="3903"/>
                    <a:pt x="549" y="3926"/>
                    <a:pt x="549" y="3926"/>
                  </a:cubicBezTo>
                  <a:cubicBezTo>
                    <a:pt x="526" y="3926"/>
                    <a:pt x="503" y="3949"/>
                    <a:pt x="480" y="3972"/>
                  </a:cubicBezTo>
                  <a:cubicBezTo>
                    <a:pt x="457" y="4018"/>
                    <a:pt x="434" y="4063"/>
                    <a:pt x="412" y="4109"/>
                  </a:cubicBezTo>
                  <a:cubicBezTo>
                    <a:pt x="366" y="4155"/>
                    <a:pt x="343" y="4223"/>
                    <a:pt x="320" y="4269"/>
                  </a:cubicBezTo>
                  <a:cubicBezTo>
                    <a:pt x="297" y="4291"/>
                    <a:pt x="297" y="4314"/>
                    <a:pt x="275" y="4360"/>
                  </a:cubicBezTo>
                  <a:cubicBezTo>
                    <a:pt x="275" y="4360"/>
                    <a:pt x="252" y="4383"/>
                    <a:pt x="252" y="4383"/>
                  </a:cubicBezTo>
                  <a:cubicBezTo>
                    <a:pt x="229" y="4406"/>
                    <a:pt x="229" y="4406"/>
                    <a:pt x="229" y="4428"/>
                  </a:cubicBezTo>
                  <a:cubicBezTo>
                    <a:pt x="183" y="4474"/>
                    <a:pt x="161" y="4520"/>
                    <a:pt x="138" y="4565"/>
                  </a:cubicBezTo>
                  <a:cubicBezTo>
                    <a:pt x="138" y="4588"/>
                    <a:pt x="115" y="4611"/>
                    <a:pt x="92" y="4634"/>
                  </a:cubicBezTo>
                  <a:cubicBezTo>
                    <a:pt x="92" y="4657"/>
                    <a:pt x="69" y="4702"/>
                    <a:pt x="69" y="4725"/>
                  </a:cubicBezTo>
                  <a:cubicBezTo>
                    <a:pt x="46" y="4748"/>
                    <a:pt x="46" y="4771"/>
                    <a:pt x="24" y="4816"/>
                  </a:cubicBezTo>
                  <a:cubicBezTo>
                    <a:pt x="24" y="4816"/>
                    <a:pt x="24" y="4839"/>
                    <a:pt x="1" y="4839"/>
                  </a:cubicBezTo>
                  <a:cubicBezTo>
                    <a:pt x="1" y="4862"/>
                    <a:pt x="1" y="4885"/>
                    <a:pt x="1" y="4908"/>
                  </a:cubicBezTo>
                  <a:cubicBezTo>
                    <a:pt x="24" y="4953"/>
                    <a:pt x="46" y="4976"/>
                    <a:pt x="69" y="4999"/>
                  </a:cubicBezTo>
                  <a:cubicBezTo>
                    <a:pt x="93" y="5015"/>
                    <a:pt x="121" y="5023"/>
                    <a:pt x="148" y="5023"/>
                  </a:cubicBezTo>
                  <a:cubicBezTo>
                    <a:pt x="197" y="5023"/>
                    <a:pt x="245" y="4998"/>
                    <a:pt x="275" y="4953"/>
                  </a:cubicBezTo>
                  <a:cubicBezTo>
                    <a:pt x="320" y="4885"/>
                    <a:pt x="343" y="4816"/>
                    <a:pt x="389" y="4748"/>
                  </a:cubicBezTo>
                  <a:cubicBezTo>
                    <a:pt x="389" y="4725"/>
                    <a:pt x="412" y="4725"/>
                    <a:pt x="412" y="4702"/>
                  </a:cubicBezTo>
                  <a:cubicBezTo>
                    <a:pt x="457" y="4657"/>
                    <a:pt x="480" y="4611"/>
                    <a:pt x="503" y="4543"/>
                  </a:cubicBezTo>
                  <a:cubicBezTo>
                    <a:pt x="526" y="4497"/>
                    <a:pt x="571" y="4451"/>
                    <a:pt x="594" y="4406"/>
                  </a:cubicBezTo>
                  <a:cubicBezTo>
                    <a:pt x="594" y="4383"/>
                    <a:pt x="594" y="4383"/>
                    <a:pt x="594" y="4360"/>
                  </a:cubicBezTo>
                  <a:cubicBezTo>
                    <a:pt x="640" y="4291"/>
                    <a:pt x="685" y="4200"/>
                    <a:pt x="731" y="4132"/>
                  </a:cubicBezTo>
                  <a:cubicBezTo>
                    <a:pt x="754" y="4109"/>
                    <a:pt x="777" y="4109"/>
                    <a:pt x="777" y="4086"/>
                  </a:cubicBezTo>
                  <a:cubicBezTo>
                    <a:pt x="800" y="4086"/>
                    <a:pt x="800" y="4086"/>
                    <a:pt x="800" y="4063"/>
                  </a:cubicBezTo>
                  <a:cubicBezTo>
                    <a:pt x="845" y="3972"/>
                    <a:pt x="891" y="3881"/>
                    <a:pt x="959" y="3767"/>
                  </a:cubicBezTo>
                  <a:cubicBezTo>
                    <a:pt x="982" y="3744"/>
                    <a:pt x="982" y="3721"/>
                    <a:pt x="1005" y="3698"/>
                  </a:cubicBezTo>
                  <a:cubicBezTo>
                    <a:pt x="1028" y="3630"/>
                    <a:pt x="1074" y="3561"/>
                    <a:pt x="1096" y="3493"/>
                  </a:cubicBezTo>
                  <a:cubicBezTo>
                    <a:pt x="1119" y="3470"/>
                    <a:pt x="1119" y="3447"/>
                    <a:pt x="1142" y="3424"/>
                  </a:cubicBezTo>
                  <a:cubicBezTo>
                    <a:pt x="1165" y="3401"/>
                    <a:pt x="1165" y="3356"/>
                    <a:pt x="1188" y="3333"/>
                  </a:cubicBezTo>
                  <a:cubicBezTo>
                    <a:pt x="1210" y="3310"/>
                    <a:pt x="1210" y="3310"/>
                    <a:pt x="1233" y="3287"/>
                  </a:cubicBezTo>
                  <a:cubicBezTo>
                    <a:pt x="1256" y="3242"/>
                    <a:pt x="1279" y="3219"/>
                    <a:pt x="1279" y="3173"/>
                  </a:cubicBezTo>
                  <a:lnTo>
                    <a:pt x="1347" y="3036"/>
                  </a:lnTo>
                  <a:cubicBezTo>
                    <a:pt x="1416" y="2899"/>
                    <a:pt x="1507" y="2762"/>
                    <a:pt x="1576" y="2625"/>
                  </a:cubicBezTo>
                  <a:cubicBezTo>
                    <a:pt x="1576" y="2602"/>
                    <a:pt x="1576" y="2602"/>
                    <a:pt x="1576" y="2602"/>
                  </a:cubicBezTo>
                  <a:cubicBezTo>
                    <a:pt x="1621" y="2511"/>
                    <a:pt x="1667" y="2420"/>
                    <a:pt x="1735" y="2351"/>
                  </a:cubicBezTo>
                  <a:cubicBezTo>
                    <a:pt x="1758" y="2283"/>
                    <a:pt x="1804" y="2214"/>
                    <a:pt x="1827" y="2146"/>
                  </a:cubicBezTo>
                  <a:cubicBezTo>
                    <a:pt x="1872" y="2077"/>
                    <a:pt x="1918" y="1986"/>
                    <a:pt x="1964" y="1918"/>
                  </a:cubicBezTo>
                  <a:cubicBezTo>
                    <a:pt x="2009" y="1849"/>
                    <a:pt x="2055" y="1781"/>
                    <a:pt x="2078" y="1689"/>
                  </a:cubicBezTo>
                  <a:cubicBezTo>
                    <a:pt x="2101" y="1667"/>
                    <a:pt x="2123" y="1644"/>
                    <a:pt x="2123" y="1598"/>
                  </a:cubicBezTo>
                  <a:cubicBezTo>
                    <a:pt x="2146" y="1575"/>
                    <a:pt x="2169" y="1530"/>
                    <a:pt x="2192" y="1484"/>
                  </a:cubicBezTo>
                  <a:cubicBezTo>
                    <a:pt x="2238" y="1393"/>
                    <a:pt x="2306" y="1301"/>
                    <a:pt x="2352" y="1233"/>
                  </a:cubicBezTo>
                  <a:cubicBezTo>
                    <a:pt x="2397" y="1142"/>
                    <a:pt x="2443" y="1050"/>
                    <a:pt x="2512" y="959"/>
                  </a:cubicBezTo>
                  <a:cubicBezTo>
                    <a:pt x="2534" y="936"/>
                    <a:pt x="2534" y="891"/>
                    <a:pt x="2557" y="845"/>
                  </a:cubicBezTo>
                  <a:cubicBezTo>
                    <a:pt x="2580" y="799"/>
                    <a:pt x="2626" y="754"/>
                    <a:pt x="2626" y="708"/>
                  </a:cubicBezTo>
                  <a:cubicBezTo>
                    <a:pt x="2648" y="685"/>
                    <a:pt x="2648" y="662"/>
                    <a:pt x="2648" y="639"/>
                  </a:cubicBezTo>
                  <a:cubicBezTo>
                    <a:pt x="2648" y="617"/>
                    <a:pt x="2671" y="571"/>
                    <a:pt x="2694" y="548"/>
                  </a:cubicBezTo>
                  <a:cubicBezTo>
                    <a:pt x="2717" y="502"/>
                    <a:pt x="2740" y="434"/>
                    <a:pt x="2785" y="388"/>
                  </a:cubicBezTo>
                  <a:cubicBezTo>
                    <a:pt x="2808" y="343"/>
                    <a:pt x="2854" y="274"/>
                    <a:pt x="2900" y="229"/>
                  </a:cubicBezTo>
                  <a:cubicBezTo>
                    <a:pt x="2900" y="206"/>
                    <a:pt x="2900" y="183"/>
                    <a:pt x="2900" y="183"/>
                  </a:cubicBezTo>
                  <a:cubicBezTo>
                    <a:pt x="2900" y="160"/>
                    <a:pt x="2922" y="160"/>
                    <a:pt x="2922" y="160"/>
                  </a:cubicBezTo>
                  <a:cubicBezTo>
                    <a:pt x="2922" y="114"/>
                    <a:pt x="2922" y="92"/>
                    <a:pt x="2922" y="69"/>
                  </a:cubicBezTo>
                  <a:cubicBezTo>
                    <a:pt x="2922" y="46"/>
                    <a:pt x="2900" y="23"/>
                    <a:pt x="2877" y="0"/>
                  </a:cubicBezTo>
                  <a:close/>
                </a:path>
              </a:pathLst>
            </a:custGeom>
            <a:solidFill>
              <a:srgbClr val="E5BD58"/>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48" name="Google Shape;46;p2">
              <a:extLst>
                <a:ext uri="{FF2B5EF4-FFF2-40B4-BE49-F238E27FC236}">
                  <a16:creationId xmlns:a16="http://schemas.microsoft.com/office/drawing/2014/main" xmlns="" id="{7424A79F-6BFD-9C7F-1AE1-BCA7750B2DC2}"/>
                </a:ext>
              </a:extLst>
            </p:cNvPr>
            <p:cNvSpPr/>
            <p:nvPr/>
          </p:nvSpPr>
          <p:spPr>
            <a:xfrm>
              <a:off x="-673235" y="2373557"/>
              <a:ext cx="1257924" cy="942492"/>
            </a:xfrm>
            <a:custGeom>
              <a:avLst/>
              <a:gdLst/>
              <a:ahLst/>
              <a:cxnLst/>
              <a:rect l="l" t="t" r="r" b="b"/>
              <a:pathLst>
                <a:path w="22484" h="16846" extrusionOk="0">
                  <a:moveTo>
                    <a:pt x="21822" y="0"/>
                  </a:moveTo>
                  <a:cubicBezTo>
                    <a:pt x="21799" y="0"/>
                    <a:pt x="21776" y="23"/>
                    <a:pt x="21753" y="23"/>
                  </a:cubicBezTo>
                  <a:cubicBezTo>
                    <a:pt x="21707" y="46"/>
                    <a:pt x="21685" y="69"/>
                    <a:pt x="21662" y="115"/>
                  </a:cubicBezTo>
                  <a:cubicBezTo>
                    <a:pt x="21662" y="137"/>
                    <a:pt x="21639" y="183"/>
                    <a:pt x="21662" y="206"/>
                  </a:cubicBezTo>
                  <a:cubicBezTo>
                    <a:pt x="21616" y="229"/>
                    <a:pt x="21593" y="251"/>
                    <a:pt x="21571" y="274"/>
                  </a:cubicBezTo>
                  <a:lnTo>
                    <a:pt x="21548" y="320"/>
                  </a:lnTo>
                  <a:cubicBezTo>
                    <a:pt x="21502" y="366"/>
                    <a:pt x="21479" y="411"/>
                    <a:pt x="21456" y="457"/>
                  </a:cubicBezTo>
                  <a:cubicBezTo>
                    <a:pt x="21456" y="480"/>
                    <a:pt x="21434" y="503"/>
                    <a:pt x="21411" y="548"/>
                  </a:cubicBezTo>
                  <a:cubicBezTo>
                    <a:pt x="21411" y="571"/>
                    <a:pt x="21388" y="617"/>
                    <a:pt x="21365" y="640"/>
                  </a:cubicBezTo>
                  <a:cubicBezTo>
                    <a:pt x="21319" y="731"/>
                    <a:pt x="21274" y="799"/>
                    <a:pt x="21228" y="891"/>
                  </a:cubicBezTo>
                  <a:lnTo>
                    <a:pt x="21228" y="913"/>
                  </a:lnTo>
                  <a:lnTo>
                    <a:pt x="21160" y="1005"/>
                  </a:lnTo>
                  <a:cubicBezTo>
                    <a:pt x="21114" y="1119"/>
                    <a:pt x="21046" y="1233"/>
                    <a:pt x="20977" y="1347"/>
                  </a:cubicBezTo>
                  <a:lnTo>
                    <a:pt x="20954" y="1416"/>
                  </a:lnTo>
                  <a:lnTo>
                    <a:pt x="20931" y="1438"/>
                  </a:lnTo>
                  <a:cubicBezTo>
                    <a:pt x="20840" y="1598"/>
                    <a:pt x="20749" y="1735"/>
                    <a:pt x="20680" y="1895"/>
                  </a:cubicBezTo>
                  <a:cubicBezTo>
                    <a:pt x="20521" y="2169"/>
                    <a:pt x="20361" y="2443"/>
                    <a:pt x="20201" y="2717"/>
                  </a:cubicBezTo>
                  <a:cubicBezTo>
                    <a:pt x="20133" y="2854"/>
                    <a:pt x="20041" y="2991"/>
                    <a:pt x="19973" y="3127"/>
                  </a:cubicBezTo>
                  <a:cubicBezTo>
                    <a:pt x="19881" y="3264"/>
                    <a:pt x="19790" y="3424"/>
                    <a:pt x="19722" y="3561"/>
                  </a:cubicBezTo>
                  <a:lnTo>
                    <a:pt x="19676" y="3652"/>
                  </a:lnTo>
                  <a:lnTo>
                    <a:pt x="19653" y="3675"/>
                  </a:lnTo>
                  <a:cubicBezTo>
                    <a:pt x="19608" y="3767"/>
                    <a:pt x="19539" y="3858"/>
                    <a:pt x="19493" y="3949"/>
                  </a:cubicBezTo>
                  <a:cubicBezTo>
                    <a:pt x="19448" y="4040"/>
                    <a:pt x="19402" y="4109"/>
                    <a:pt x="19356" y="4177"/>
                  </a:cubicBezTo>
                  <a:lnTo>
                    <a:pt x="19311" y="4269"/>
                  </a:lnTo>
                  <a:cubicBezTo>
                    <a:pt x="19265" y="4337"/>
                    <a:pt x="19242" y="4383"/>
                    <a:pt x="19220" y="4429"/>
                  </a:cubicBezTo>
                  <a:cubicBezTo>
                    <a:pt x="19197" y="4474"/>
                    <a:pt x="19151" y="4520"/>
                    <a:pt x="19128" y="4588"/>
                  </a:cubicBezTo>
                  <a:lnTo>
                    <a:pt x="19037" y="4702"/>
                  </a:lnTo>
                  <a:lnTo>
                    <a:pt x="19014" y="4748"/>
                  </a:lnTo>
                  <a:lnTo>
                    <a:pt x="18991" y="4794"/>
                  </a:lnTo>
                  <a:lnTo>
                    <a:pt x="18968" y="4839"/>
                  </a:lnTo>
                  <a:lnTo>
                    <a:pt x="18900" y="4953"/>
                  </a:lnTo>
                  <a:cubicBezTo>
                    <a:pt x="18877" y="4999"/>
                    <a:pt x="18854" y="5045"/>
                    <a:pt x="18809" y="5090"/>
                  </a:cubicBezTo>
                  <a:lnTo>
                    <a:pt x="18786" y="5136"/>
                  </a:lnTo>
                  <a:lnTo>
                    <a:pt x="18763" y="5182"/>
                  </a:lnTo>
                  <a:lnTo>
                    <a:pt x="18740" y="5205"/>
                  </a:lnTo>
                  <a:cubicBezTo>
                    <a:pt x="18717" y="5250"/>
                    <a:pt x="18695" y="5273"/>
                    <a:pt x="18672" y="5319"/>
                  </a:cubicBezTo>
                  <a:lnTo>
                    <a:pt x="18717" y="5273"/>
                  </a:lnTo>
                  <a:lnTo>
                    <a:pt x="18717" y="5273"/>
                  </a:lnTo>
                  <a:cubicBezTo>
                    <a:pt x="18580" y="5478"/>
                    <a:pt x="18466" y="5684"/>
                    <a:pt x="18352" y="5866"/>
                  </a:cubicBezTo>
                  <a:lnTo>
                    <a:pt x="18329" y="5889"/>
                  </a:lnTo>
                  <a:lnTo>
                    <a:pt x="18192" y="6163"/>
                  </a:lnTo>
                  <a:cubicBezTo>
                    <a:pt x="18170" y="6209"/>
                    <a:pt x="18124" y="6255"/>
                    <a:pt x="18101" y="6300"/>
                  </a:cubicBezTo>
                  <a:lnTo>
                    <a:pt x="18078" y="6346"/>
                  </a:lnTo>
                  <a:cubicBezTo>
                    <a:pt x="18033" y="6437"/>
                    <a:pt x="17987" y="6506"/>
                    <a:pt x="17941" y="6597"/>
                  </a:cubicBezTo>
                  <a:cubicBezTo>
                    <a:pt x="17873" y="6688"/>
                    <a:pt x="17804" y="6802"/>
                    <a:pt x="17759" y="6916"/>
                  </a:cubicBezTo>
                  <a:lnTo>
                    <a:pt x="17690" y="7053"/>
                  </a:lnTo>
                  <a:cubicBezTo>
                    <a:pt x="17645" y="7099"/>
                    <a:pt x="17622" y="7145"/>
                    <a:pt x="17599" y="7213"/>
                  </a:cubicBezTo>
                  <a:lnTo>
                    <a:pt x="17576" y="7236"/>
                  </a:lnTo>
                  <a:cubicBezTo>
                    <a:pt x="17530" y="7304"/>
                    <a:pt x="17485" y="7373"/>
                    <a:pt x="17439" y="7464"/>
                  </a:cubicBezTo>
                  <a:lnTo>
                    <a:pt x="17393" y="7556"/>
                  </a:lnTo>
                  <a:cubicBezTo>
                    <a:pt x="17325" y="7647"/>
                    <a:pt x="17257" y="7761"/>
                    <a:pt x="17211" y="7852"/>
                  </a:cubicBezTo>
                  <a:cubicBezTo>
                    <a:pt x="17142" y="7989"/>
                    <a:pt x="17051" y="8126"/>
                    <a:pt x="16983" y="8263"/>
                  </a:cubicBezTo>
                  <a:cubicBezTo>
                    <a:pt x="16914" y="8354"/>
                    <a:pt x="16869" y="8469"/>
                    <a:pt x="16823" y="8560"/>
                  </a:cubicBezTo>
                  <a:lnTo>
                    <a:pt x="16754" y="8674"/>
                  </a:lnTo>
                  <a:lnTo>
                    <a:pt x="16709" y="8742"/>
                  </a:lnTo>
                  <a:lnTo>
                    <a:pt x="16640" y="8879"/>
                  </a:lnTo>
                  <a:lnTo>
                    <a:pt x="16549" y="9039"/>
                  </a:lnTo>
                  <a:lnTo>
                    <a:pt x="16526" y="9085"/>
                  </a:lnTo>
                  <a:cubicBezTo>
                    <a:pt x="16503" y="9153"/>
                    <a:pt x="16458" y="9222"/>
                    <a:pt x="16435" y="9267"/>
                  </a:cubicBezTo>
                  <a:lnTo>
                    <a:pt x="16412" y="9313"/>
                  </a:lnTo>
                  <a:lnTo>
                    <a:pt x="16321" y="9450"/>
                  </a:lnTo>
                  <a:lnTo>
                    <a:pt x="16298" y="9541"/>
                  </a:lnTo>
                  <a:cubicBezTo>
                    <a:pt x="16252" y="9633"/>
                    <a:pt x="16184" y="9724"/>
                    <a:pt x="16138" y="9792"/>
                  </a:cubicBezTo>
                  <a:lnTo>
                    <a:pt x="16115" y="9838"/>
                  </a:lnTo>
                  <a:cubicBezTo>
                    <a:pt x="16092" y="9884"/>
                    <a:pt x="16070" y="9929"/>
                    <a:pt x="16047" y="9975"/>
                  </a:cubicBezTo>
                  <a:lnTo>
                    <a:pt x="15956" y="10135"/>
                  </a:lnTo>
                  <a:lnTo>
                    <a:pt x="15933" y="10158"/>
                  </a:lnTo>
                  <a:lnTo>
                    <a:pt x="15887" y="10249"/>
                  </a:lnTo>
                  <a:cubicBezTo>
                    <a:pt x="15864" y="10295"/>
                    <a:pt x="15841" y="10363"/>
                    <a:pt x="15796" y="10409"/>
                  </a:cubicBezTo>
                  <a:cubicBezTo>
                    <a:pt x="15773" y="10454"/>
                    <a:pt x="15750" y="10500"/>
                    <a:pt x="15727" y="10523"/>
                  </a:cubicBezTo>
                  <a:lnTo>
                    <a:pt x="15704" y="10614"/>
                  </a:lnTo>
                  <a:cubicBezTo>
                    <a:pt x="15659" y="10683"/>
                    <a:pt x="15613" y="10751"/>
                    <a:pt x="15590" y="10797"/>
                  </a:cubicBezTo>
                  <a:lnTo>
                    <a:pt x="15499" y="10934"/>
                  </a:lnTo>
                  <a:lnTo>
                    <a:pt x="15476" y="10979"/>
                  </a:lnTo>
                  <a:cubicBezTo>
                    <a:pt x="15453" y="11048"/>
                    <a:pt x="15408" y="11116"/>
                    <a:pt x="15362" y="11162"/>
                  </a:cubicBezTo>
                  <a:cubicBezTo>
                    <a:pt x="15339" y="11230"/>
                    <a:pt x="15316" y="11276"/>
                    <a:pt x="15271" y="11345"/>
                  </a:cubicBezTo>
                  <a:cubicBezTo>
                    <a:pt x="15248" y="11413"/>
                    <a:pt x="15202" y="11482"/>
                    <a:pt x="15179" y="11527"/>
                  </a:cubicBezTo>
                  <a:lnTo>
                    <a:pt x="15111" y="11641"/>
                  </a:lnTo>
                  <a:lnTo>
                    <a:pt x="14974" y="11892"/>
                  </a:lnTo>
                  <a:lnTo>
                    <a:pt x="14906" y="11984"/>
                  </a:lnTo>
                  <a:cubicBezTo>
                    <a:pt x="14860" y="12052"/>
                    <a:pt x="14837" y="12098"/>
                    <a:pt x="14814" y="12143"/>
                  </a:cubicBezTo>
                  <a:lnTo>
                    <a:pt x="14746" y="12235"/>
                  </a:lnTo>
                  <a:lnTo>
                    <a:pt x="14769" y="12235"/>
                  </a:lnTo>
                  <a:cubicBezTo>
                    <a:pt x="14654" y="12395"/>
                    <a:pt x="14563" y="12531"/>
                    <a:pt x="14495" y="12668"/>
                  </a:cubicBezTo>
                  <a:cubicBezTo>
                    <a:pt x="14426" y="12805"/>
                    <a:pt x="14358" y="12965"/>
                    <a:pt x="14266" y="13102"/>
                  </a:cubicBezTo>
                  <a:cubicBezTo>
                    <a:pt x="14221" y="13193"/>
                    <a:pt x="14175" y="13285"/>
                    <a:pt x="14129" y="13376"/>
                  </a:cubicBezTo>
                  <a:lnTo>
                    <a:pt x="14084" y="13467"/>
                  </a:lnTo>
                  <a:cubicBezTo>
                    <a:pt x="14015" y="13581"/>
                    <a:pt x="13947" y="13696"/>
                    <a:pt x="13878" y="13833"/>
                  </a:cubicBezTo>
                  <a:cubicBezTo>
                    <a:pt x="13787" y="13969"/>
                    <a:pt x="13719" y="14106"/>
                    <a:pt x="13673" y="14266"/>
                  </a:cubicBezTo>
                  <a:cubicBezTo>
                    <a:pt x="13673" y="14266"/>
                    <a:pt x="13673" y="14289"/>
                    <a:pt x="13673" y="14289"/>
                  </a:cubicBezTo>
                  <a:cubicBezTo>
                    <a:pt x="13650" y="14312"/>
                    <a:pt x="13650" y="14335"/>
                    <a:pt x="13673" y="14335"/>
                  </a:cubicBezTo>
                  <a:lnTo>
                    <a:pt x="13650" y="14357"/>
                  </a:lnTo>
                  <a:lnTo>
                    <a:pt x="13627" y="14380"/>
                  </a:lnTo>
                  <a:lnTo>
                    <a:pt x="13559" y="14517"/>
                  </a:lnTo>
                  <a:lnTo>
                    <a:pt x="13513" y="14586"/>
                  </a:lnTo>
                  <a:lnTo>
                    <a:pt x="13445" y="14700"/>
                  </a:lnTo>
                  <a:cubicBezTo>
                    <a:pt x="13445" y="14700"/>
                    <a:pt x="13445" y="14700"/>
                    <a:pt x="13445" y="14723"/>
                  </a:cubicBezTo>
                  <a:lnTo>
                    <a:pt x="13353" y="14860"/>
                  </a:lnTo>
                  <a:cubicBezTo>
                    <a:pt x="13285" y="14951"/>
                    <a:pt x="13239" y="15042"/>
                    <a:pt x="13171" y="15134"/>
                  </a:cubicBezTo>
                  <a:lnTo>
                    <a:pt x="13125" y="15248"/>
                  </a:lnTo>
                  <a:cubicBezTo>
                    <a:pt x="13102" y="15225"/>
                    <a:pt x="13080" y="15225"/>
                    <a:pt x="13057" y="15202"/>
                  </a:cubicBezTo>
                  <a:lnTo>
                    <a:pt x="12440" y="15202"/>
                  </a:lnTo>
                  <a:cubicBezTo>
                    <a:pt x="12303" y="15179"/>
                    <a:pt x="12144" y="15179"/>
                    <a:pt x="12007" y="15156"/>
                  </a:cubicBezTo>
                  <a:cubicBezTo>
                    <a:pt x="11893" y="15134"/>
                    <a:pt x="11756" y="15111"/>
                    <a:pt x="11642" y="15111"/>
                  </a:cubicBezTo>
                  <a:lnTo>
                    <a:pt x="11505" y="15088"/>
                  </a:lnTo>
                  <a:cubicBezTo>
                    <a:pt x="11436" y="15065"/>
                    <a:pt x="11368" y="15042"/>
                    <a:pt x="11299" y="15042"/>
                  </a:cubicBezTo>
                  <a:cubicBezTo>
                    <a:pt x="11253" y="15019"/>
                    <a:pt x="11208" y="15019"/>
                    <a:pt x="11185" y="15019"/>
                  </a:cubicBezTo>
                  <a:lnTo>
                    <a:pt x="11162" y="14997"/>
                  </a:lnTo>
                  <a:lnTo>
                    <a:pt x="11117" y="14997"/>
                  </a:lnTo>
                  <a:lnTo>
                    <a:pt x="11048" y="14974"/>
                  </a:lnTo>
                  <a:cubicBezTo>
                    <a:pt x="10888" y="14928"/>
                    <a:pt x="10729" y="14905"/>
                    <a:pt x="10592" y="14860"/>
                  </a:cubicBezTo>
                  <a:cubicBezTo>
                    <a:pt x="10523" y="14837"/>
                    <a:pt x="10477" y="14814"/>
                    <a:pt x="10409" y="14814"/>
                  </a:cubicBezTo>
                  <a:cubicBezTo>
                    <a:pt x="10272" y="14746"/>
                    <a:pt x="10112" y="14700"/>
                    <a:pt x="9952" y="14631"/>
                  </a:cubicBezTo>
                  <a:cubicBezTo>
                    <a:pt x="9884" y="14609"/>
                    <a:pt x="9815" y="14586"/>
                    <a:pt x="9724" y="14563"/>
                  </a:cubicBezTo>
                  <a:cubicBezTo>
                    <a:pt x="9679" y="14540"/>
                    <a:pt x="9656" y="14540"/>
                    <a:pt x="9610" y="14517"/>
                  </a:cubicBezTo>
                  <a:cubicBezTo>
                    <a:pt x="9564" y="14494"/>
                    <a:pt x="9519" y="14494"/>
                    <a:pt x="9496" y="14472"/>
                  </a:cubicBezTo>
                  <a:cubicBezTo>
                    <a:pt x="9222" y="14380"/>
                    <a:pt x="8971" y="14266"/>
                    <a:pt x="8743" y="14175"/>
                  </a:cubicBezTo>
                  <a:lnTo>
                    <a:pt x="8720" y="14152"/>
                  </a:lnTo>
                  <a:lnTo>
                    <a:pt x="8697" y="14152"/>
                  </a:lnTo>
                  <a:lnTo>
                    <a:pt x="8583" y="14106"/>
                  </a:lnTo>
                  <a:cubicBezTo>
                    <a:pt x="8514" y="14061"/>
                    <a:pt x="8446" y="14038"/>
                    <a:pt x="8378" y="14015"/>
                  </a:cubicBezTo>
                  <a:lnTo>
                    <a:pt x="8332" y="13992"/>
                  </a:lnTo>
                  <a:lnTo>
                    <a:pt x="8309" y="13969"/>
                  </a:lnTo>
                  <a:lnTo>
                    <a:pt x="8126" y="13901"/>
                  </a:lnTo>
                  <a:cubicBezTo>
                    <a:pt x="7967" y="13833"/>
                    <a:pt x="7807" y="13764"/>
                    <a:pt x="7670" y="13673"/>
                  </a:cubicBezTo>
                  <a:cubicBezTo>
                    <a:pt x="7579" y="13650"/>
                    <a:pt x="7510" y="13604"/>
                    <a:pt x="7419" y="13559"/>
                  </a:cubicBezTo>
                  <a:cubicBezTo>
                    <a:pt x="7350" y="13536"/>
                    <a:pt x="7259" y="13490"/>
                    <a:pt x="7191" y="13444"/>
                  </a:cubicBezTo>
                  <a:cubicBezTo>
                    <a:pt x="7122" y="13422"/>
                    <a:pt x="7054" y="13376"/>
                    <a:pt x="6985" y="13353"/>
                  </a:cubicBezTo>
                  <a:lnTo>
                    <a:pt x="6940" y="13330"/>
                  </a:lnTo>
                  <a:cubicBezTo>
                    <a:pt x="6871" y="13308"/>
                    <a:pt x="6780" y="13262"/>
                    <a:pt x="6711" y="13216"/>
                  </a:cubicBezTo>
                  <a:cubicBezTo>
                    <a:pt x="6643" y="13193"/>
                    <a:pt x="6597" y="13171"/>
                    <a:pt x="6529" y="13148"/>
                  </a:cubicBezTo>
                  <a:cubicBezTo>
                    <a:pt x="6437" y="13102"/>
                    <a:pt x="6346" y="13056"/>
                    <a:pt x="6278" y="13011"/>
                  </a:cubicBezTo>
                  <a:lnTo>
                    <a:pt x="6209" y="12988"/>
                  </a:lnTo>
                  <a:cubicBezTo>
                    <a:pt x="6163" y="12942"/>
                    <a:pt x="6095" y="12919"/>
                    <a:pt x="6049" y="12897"/>
                  </a:cubicBezTo>
                  <a:lnTo>
                    <a:pt x="5958" y="12851"/>
                  </a:lnTo>
                  <a:lnTo>
                    <a:pt x="5821" y="12783"/>
                  </a:lnTo>
                  <a:cubicBezTo>
                    <a:pt x="5753" y="12760"/>
                    <a:pt x="5684" y="12714"/>
                    <a:pt x="5616" y="12691"/>
                  </a:cubicBezTo>
                  <a:cubicBezTo>
                    <a:pt x="5547" y="12646"/>
                    <a:pt x="5456" y="12600"/>
                    <a:pt x="5365" y="12577"/>
                  </a:cubicBezTo>
                  <a:lnTo>
                    <a:pt x="5273" y="12531"/>
                  </a:lnTo>
                  <a:cubicBezTo>
                    <a:pt x="5159" y="12463"/>
                    <a:pt x="5045" y="12395"/>
                    <a:pt x="4931" y="12349"/>
                  </a:cubicBezTo>
                  <a:cubicBezTo>
                    <a:pt x="4771" y="12258"/>
                    <a:pt x="4634" y="12189"/>
                    <a:pt x="4474" y="12098"/>
                  </a:cubicBezTo>
                  <a:lnTo>
                    <a:pt x="4429" y="12052"/>
                  </a:lnTo>
                  <a:cubicBezTo>
                    <a:pt x="4360" y="12029"/>
                    <a:pt x="4315" y="12006"/>
                    <a:pt x="4269" y="11961"/>
                  </a:cubicBezTo>
                  <a:lnTo>
                    <a:pt x="4200" y="11938"/>
                  </a:lnTo>
                  <a:cubicBezTo>
                    <a:pt x="4155" y="11915"/>
                    <a:pt x="4109" y="11870"/>
                    <a:pt x="4041" y="11847"/>
                  </a:cubicBezTo>
                  <a:cubicBezTo>
                    <a:pt x="3995" y="11824"/>
                    <a:pt x="3949" y="11778"/>
                    <a:pt x="3881" y="11755"/>
                  </a:cubicBezTo>
                  <a:cubicBezTo>
                    <a:pt x="3790" y="11710"/>
                    <a:pt x="3698" y="11664"/>
                    <a:pt x="3607" y="11596"/>
                  </a:cubicBezTo>
                  <a:cubicBezTo>
                    <a:pt x="3516" y="11550"/>
                    <a:pt x="3424" y="11504"/>
                    <a:pt x="3333" y="11436"/>
                  </a:cubicBezTo>
                  <a:lnTo>
                    <a:pt x="3196" y="11367"/>
                  </a:lnTo>
                  <a:cubicBezTo>
                    <a:pt x="3128" y="11322"/>
                    <a:pt x="3059" y="11276"/>
                    <a:pt x="2991" y="11230"/>
                  </a:cubicBezTo>
                  <a:lnTo>
                    <a:pt x="2968" y="11230"/>
                  </a:lnTo>
                  <a:lnTo>
                    <a:pt x="2922" y="11208"/>
                  </a:lnTo>
                  <a:lnTo>
                    <a:pt x="2877" y="11185"/>
                  </a:lnTo>
                  <a:cubicBezTo>
                    <a:pt x="2785" y="11139"/>
                    <a:pt x="2694" y="11071"/>
                    <a:pt x="2603" y="11025"/>
                  </a:cubicBezTo>
                  <a:lnTo>
                    <a:pt x="2557" y="11002"/>
                  </a:lnTo>
                  <a:lnTo>
                    <a:pt x="2534" y="10979"/>
                  </a:lnTo>
                  <a:lnTo>
                    <a:pt x="2511" y="10979"/>
                  </a:lnTo>
                  <a:lnTo>
                    <a:pt x="2443" y="10911"/>
                  </a:lnTo>
                  <a:lnTo>
                    <a:pt x="2397" y="10888"/>
                  </a:lnTo>
                  <a:cubicBezTo>
                    <a:pt x="2146" y="10728"/>
                    <a:pt x="1895" y="10568"/>
                    <a:pt x="1644" y="10409"/>
                  </a:cubicBezTo>
                  <a:lnTo>
                    <a:pt x="1576" y="10386"/>
                  </a:lnTo>
                  <a:cubicBezTo>
                    <a:pt x="1530" y="10340"/>
                    <a:pt x="1484" y="10317"/>
                    <a:pt x="1416" y="10295"/>
                  </a:cubicBezTo>
                  <a:lnTo>
                    <a:pt x="1302" y="10226"/>
                  </a:lnTo>
                  <a:lnTo>
                    <a:pt x="1210" y="10158"/>
                  </a:lnTo>
                  <a:cubicBezTo>
                    <a:pt x="1165" y="10112"/>
                    <a:pt x="1096" y="10089"/>
                    <a:pt x="1028" y="10044"/>
                  </a:cubicBezTo>
                  <a:lnTo>
                    <a:pt x="1005" y="10044"/>
                  </a:lnTo>
                  <a:lnTo>
                    <a:pt x="982" y="10021"/>
                  </a:lnTo>
                  <a:cubicBezTo>
                    <a:pt x="936" y="9998"/>
                    <a:pt x="868" y="9952"/>
                    <a:pt x="822" y="9907"/>
                  </a:cubicBezTo>
                  <a:lnTo>
                    <a:pt x="777" y="9884"/>
                  </a:lnTo>
                  <a:cubicBezTo>
                    <a:pt x="685" y="9838"/>
                    <a:pt x="617" y="9792"/>
                    <a:pt x="526" y="9724"/>
                  </a:cubicBezTo>
                  <a:cubicBezTo>
                    <a:pt x="457" y="9678"/>
                    <a:pt x="389" y="9633"/>
                    <a:pt x="320" y="9564"/>
                  </a:cubicBezTo>
                  <a:cubicBezTo>
                    <a:pt x="343" y="9541"/>
                    <a:pt x="320" y="9473"/>
                    <a:pt x="297" y="9450"/>
                  </a:cubicBezTo>
                  <a:cubicBezTo>
                    <a:pt x="275" y="9450"/>
                    <a:pt x="252" y="9427"/>
                    <a:pt x="229" y="9427"/>
                  </a:cubicBezTo>
                  <a:cubicBezTo>
                    <a:pt x="206" y="9427"/>
                    <a:pt x="160" y="9450"/>
                    <a:pt x="138" y="9473"/>
                  </a:cubicBezTo>
                  <a:cubicBezTo>
                    <a:pt x="115" y="9496"/>
                    <a:pt x="92" y="9519"/>
                    <a:pt x="92" y="9564"/>
                  </a:cubicBezTo>
                  <a:cubicBezTo>
                    <a:pt x="69" y="9587"/>
                    <a:pt x="69" y="9610"/>
                    <a:pt x="46" y="9633"/>
                  </a:cubicBezTo>
                  <a:cubicBezTo>
                    <a:pt x="46" y="9655"/>
                    <a:pt x="46" y="9678"/>
                    <a:pt x="46" y="9678"/>
                  </a:cubicBezTo>
                  <a:cubicBezTo>
                    <a:pt x="46" y="9724"/>
                    <a:pt x="23" y="9770"/>
                    <a:pt x="23" y="9792"/>
                  </a:cubicBezTo>
                  <a:cubicBezTo>
                    <a:pt x="23" y="9861"/>
                    <a:pt x="23" y="9907"/>
                    <a:pt x="23" y="9975"/>
                  </a:cubicBezTo>
                  <a:lnTo>
                    <a:pt x="23" y="10021"/>
                  </a:lnTo>
                  <a:cubicBezTo>
                    <a:pt x="1" y="10089"/>
                    <a:pt x="1" y="10180"/>
                    <a:pt x="23" y="10272"/>
                  </a:cubicBezTo>
                  <a:cubicBezTo>
                    <a:pt x="23" y="10317"/>
                    <a:pt x="23" y="10363"/>
                    <a:pt x="46" y="10409"/>
                  </a:cubicBezTo>
                  <a:lnTo>
                    <a:pt x="46" y="10477"/>
                  </a:lnTo>
                  <a:cubicBezTo>
                    <a:pt x="46" y="10568"/>
                    <a:pt x="69" y="10660"/>
                    <a:pt x="92" y="10751"/>
                  </a:cubicBezTo>
                  <a:cubicBezTo>
                    <a:pt x="115" y="10797"/>
                    <a:pt x="115" y="10865"/>
                    <a:pt x="160" y="10934"/>
                  </a:cubicBezTo>
                  <a:cubicBezTo>
                    <a:pt x="160" y="10979"/>
                    <a:pt x="183" y="11025"/>
                    <a:pt x="206" y="11071"/>
                  </a:cubicBezTo>
                  <a:lnTo>
                    <a:pt x="229" y="11093"/>
                  </a:lnTo>
                  <a:cubicBezTo>
                    <a:pt x="252" y="11139"/>
                    <a:pt x="252" y="11162"/>
                    <a:pt x="275" y="11185"/>
                  </a:cubicBezTo>
                  <a:cubicBezTo>
                    <a:pt x="297" y="11230"/>
                    <a:pt x="343" y="11276"/>
                    <a:pt x="366" y="11299"/>
                  </a:cubicBezTo>
                  <a:cubicBezTo>
                    <a:pt x="411" y="11345"/>
                    <a:pt x="457" y="11367"/>
                    <a:pt x="503" y="11413"/>
                  </a:cubicBezTo>
                  <a:lnTo>
                    <a:pt x="571" y="11436"/>
                  </a:lnTo>
                  <a:cubicBezTo>
                    <a:pt x="731" y="11573"/>
                    <a:pt x="914" y="11687"/>
                    <a:pt x="1119" y="11824"/>
                  </a:cubicBezTo>
                  <a:lnTo>
                    <a:pt x="1142" y="11847"/>
                  </a:lnTo>
                  <a:cubicBezTo>
                    <a:pt x="1279" y="11915"/>
                    <a:pt x="1393" y="12006"/>
                    <a:pt x="1530" y="12075"/>
                  </a:cubicBezTo>
                  <a:cubicBezTo>
                    <a:pt x="1598" y="12121"/>
                    <a:pt x="1644" y="12166"/>
                    <a:pt x="1713" y="12189"/>
                  </a:cubicBezTo>
                  <a:cubicBezTo>
                    <a:pt x="1781" y="12235"/>
                    <a:pt x="1872" y="12280"/>
                    <a:pt x="1941" y="12326"/>
                  </a:cubicBezTo>
                  <a:cubicBezTo>
                    <a:pt x="2009" y="12372"/>
                    <a:pt x="2055" y="12395"/>
                    <a:pt x="2123" y="12440"/>
                  </a:cubicBezTo>
                  <a:cubicBezTo>
                    <a:pt x="2169" y="12463"/>
                    <a:pt x="2215" y="12486"/>
                    <a:pt x="2260" y="12509"/>
                  </a:cubicBezTo>
                  <a:lnTo>
                    <a:pt x="2283" y="12509"/>
                  </a:lnTo>
                  <a:lnTo>
                    <a:pt x="2352" y="12554"/>
                  </a:lnTo>
                  <a:lnTo>
                    <a:pt x="2511" y="12646"/>
                  </a:lnTo>
                  <a:lnTo>
                    <a:pt x="2534" y="12646"/>
                  </a:lnTo>
                  <a:lnTo>
                    <a:pt x="2557" y="12668"/>
                  </a:lnTo>
                  <a:cubicBezTo>
                    <a:pt x="2626" y="12714"/>
                    <a:pt x="2694" y="12760"/>
                    <a:pt x="2762" y="12783"/>
                  </a:cubicBezTo>
                  <a:lnTo>
                    <a:pt x="2877" y="12851"/>
                  </a:lnTo>
                  <a:lnTo>
                    <a:pt x="2945" y="12874"/>
                  </a:lnTo>
                  <a:lnTo>
                    <a:pt x="2968" y="12897"/>
                  </a:lnTo>
                  <a:cubicBezTo>
                    <a:pt x="3036" y="12942"/>
                    <a:pt x="3105" y="12965"/>
                    <a:pt x="3196" y="13011"/>
                  </a:cubicBezTo>
                  <a:cubicBezTo>
                    <a:pt x="3219" y="13034"/>
                    <a:pt x="3265" y="13056"/>
                    <a:pt x="3287" y="13056"/>
                  </a:cubicBezTo>
                  <a:lnTo>
                    <a:pt x="3379" y="13102"/>
                  </a:lnTo>
                  <a:cubicBezTo>
                    <a:pt x="3447" y="13148"/>
                    <a:pt x="3516" y="13171"/>
                    <a:pt x="3584" y="13216"/>
                  </a:cubicBezTo>
                  <a:cubicBezTo>
                    <a:pt x="3744" y="13285"/>
                    <a:pt x="3881" y="13353"/>
                    <a:pt x="4041" y="13422"/>
                  </a:cubicBezTo>
                  <a:lnTo>
                    <a:pt x="4109" y="13467"/>
                  </a:lnTo>
                  <a:lnTo>
                    <a:pt x="4132" y="13490"/>
                  </a:lnTo>
                  <a:cubicBezTo>
                    <a:pt x="4223" y="13536"/>
                    <a:pt x="4292" y="13581"/>
                    <a:pt x="4383" y="13604"/>
                  </a:cubicBezTo>
                  <a:cubicBezTo>
                    <a:pt x="4452" y="13650"/>
                    <a:pt x="4497" y="13673"/>
                    <a:pt x="4566" y="13718"/>
                  </a:cubicBezTo>
                  <a:lnTo>
                    <a:pt x="4589" y="13718"/>
                  </a:lnTo>
                  <a:cubicBezTo>
                    <a:pt x="4680" y="13764"/>
                    <a:pt x="4748" y="13787"/>
                    <a:pt x="4817" y="13833"/>
                  </a:cubicBezTo>
                  <a:cubicBezTo>
                    <a:pt x="4862" y="13855"/>
                    <a:pt x="4908" y="13878"/>
                    <a:pt x="4954" y="13901"/>
                  </a:cubicBezTo>
                  <a:lnTo>
                    <a:pt x="5022" y="13924"/>
                  </a:lnTo>
                  <a:lnTo>
                    <a:pt x="5068" y="13947"/>
                  </a:lnTo>
                  <a:lnTo>
                    <a:pt x="5091" y="13969"/>
                  </a:lnTo>
                  <a:cubicBezTo>
                    <a:pt x="5159" y="13992"/>
                    <a:pt x="5205" y="14015"/>
                    <a:pt x="5250" y="14038"/>
                  </a:cubicBezTo>
                  <a:cubicBezTo>
                    <a:pt x="5319" y="14061"/>
                    <a:pt x="5387" y="14106"/>
                    <a:pt x="5456" y="14129"/>
                  </a:cubicBezTo>
                  <a:lnTo>
                    <a:pt x="5524" y="14175"/>
                  </a:lnTo>
                  <a:lnTo>
                    <a:pt x="5570" y="14198"/>
                  </a:lnTo>
                  <a:cubicBezTo>
                    <a:pt x="5616" y="14198"/>
                    <a:pt x="5638" y="14221"/>
                    <a:pt x="5684" y="14243"/>
                  </a:cubicBezTo>
                  <a:lnTo>
                    <a:pt x="5775" y="14266"/>
                  </a:lnTo>
                  <a:cubicBezTo>
                    <a:pt x="5798" y="14289"/>
                    <a:pt x="5844" y="14312"/>
                    <a:pt x="5890" y="14335"/>
                  </a:cubicBezTo>
                  <a:lnTo>
                    <a:pt x="5912" y="14335"/>
                  </a:lnTo>
                  <a:lnTo>
                    <a:pt x="5935" y="14357"/>
                  </a:lnTo>
                  <a:lnTo>
                    <a:pt x="5958" y="14357"/>
                  </a:lnTo>
                  <a:cubicBezTo>
                    <a:pt x="6004" y="14380"/>
                    <a:pt x="6072" y="14403"/>
                    <a:pt x="6118" y="14426"/>
                  </a:cubicBezTo>
                  <a:cubicBezTo>
                    <a:pt x="6255" y="14494"/>
                    <a:pt x="6415" y="14563"/>
                    <a:pt x="6574" y="14631"/>
                  </a:cubicBezTo>
                  <a:lnTo>
                    <a:pt x="6643" y="14677"/>
                  </a:lnTo>
                  <a:cubicBezTo>
                    <a:pt x="6780" y="14723"/>
                    <a:pt x="6894" y="14768"/>
                    <a:pt x="7031" y="14837"/>
                  </a:cubicBezTo>
                  <a:cubicBezTo>
                    <a:pt x="7282" y="14951"/>
                    <a:pt x="7556" y="15065"/>
                    <a:pt x="7807" y="15156"/>
                  </a:cubicBezTo>
                  <a:lnTo>
                    <a:pt x="7853" y="15179"/>
                  </a:lnTo>
                  <a:lnTo>
                    <a:pt x="7967" y="15225"/>
                  </a:lnTo>
                  <a:cubicBezTo>
                    <a:pt x="8104" y="15270"/>
                    <a:pt x="8241" y="15339"/>
                    <a:pt x="8378" y="15385"/>
                  </a:cubicBezTo>
                  <a:lnTo>
                    <a:pt x="8423" y="15407"/>
                  </a:lnTo>
                  <a:cubicBezTo>
                    <a:pt x="8560" y="15476"/>
                    <a:pt x="8720" y="15544"/>
                    <a:pt x="8880" y="15613"/>
                  </a:cubicBezTo>
                  <a:cubicBezTo>
                    <a:pt x="9017" y="15659"/>
                    <a:pt x="9176" y="15727"/>
                    <a:pt x="9313" y="15773"/>
                  </a:cubicBezTo>
                  <a:lnTo>
                    <a:pt x="9336" y="15795"/>
                  </a:lnTo>
                  <a:cubicBezTo>
                    <a:pt x="9405" y="15818"/>
                    <a:pt x="9473" y="15841"/>
                    <a:pt x="9542" y="15864"/>
                  </a:cubicBezTo>
                  <a:cubicBezTo>
                    <a:pt x="9610" y="15887"/>
                    <a:pt x="9679" y="15932"/>
                    <a:pt x="9770" y="15955"/>
                  </a:cubicBezTo>
                  <a:cubicBezTo>
                    <a:pt x="9998" y="16047"/>
                    <a:pt x="10158" y="16115"/>
                    <a:pt x="10340" y="16184"/>
                  </a:cubicBezTo>
                  <a:cubicBezTo>
                    <a:pt x="10386" y="16184"/>
                    <a:pt x="10455" y="16206"/>
                    <a:pt x="10500" y="16229"/>
                  </a:cubicBezTo>
                  <a:lnTo>
                    <a:pt x="10569" y="16252"/>
                  </a:lnTo>
                  <a:cubicBezTo>
                    <a:pt x="10706" y="16298"/>
                    <a:pt x="10820" y="16366"/>
                    <a:pt x="10957" y="16389"/>
                  </a:cubicBezTo>
                  <a:lnTo>
                    <a:pt x="11025" y="16412"/>
                  </a:lnTo>
                  <a:lnTo>
                    <a:pt x="11071" y="16435"/>
                  </a:lnTo>
                  <a:lnTo>
                    <a:pt x="11094" y="16457"/>
                  </a:lnTo>
                  <a:cubicBezTo>
                    <a:pt x="11162" y="16457"/>
                    <a:pt x="11208" y="16480"/>
                    <a:pt x="11276" y="16503"/>
                  </a:cubicBezTo>
                  <a:cubicBezTo>
                    <a:pt x="11390" y="16549"/>
                    <a:pt x="11505" y="16572"/>
                    <a:pt x="11642" y="16594"/>
                  </a:cubicBezTo>
                  <a:lnTo>
                    <a:pt x="11664" y="16617"/>
                  </a:lnTo>
                  <a:lnTo>
                    <a:pt x="11733" y="16617"/>
                  </a:lnTo>
                  <a:lnTo>
                    <a:pt x="11756" y="16640"/>
                  </a:lnTo>
                  <a:cubicBezTo>
                    <a:pt x="11824" y="16640"/>
                    <a:pt x="11893" y="16663"/>
                    <a:pt x="11961" y="16686"/>
                  </a:cubicBezTo>
                  <a:lnTo>
                    <a:pt x="12052" y="16686"/>
                  </a:lnTo>
                  <a:lnTo>
                    <a:pt x="12075" y="16708"/>
                  </a:lnTo>
                  <a:cubicBezTo>
                    <a:pt x="12121" y="16708"/>
                    <a:pt x="12167" y="16708"/>
                    <a:pt x="12212" y="16731"/>
                  </a:cubicBezTo>
                  <a:lnTo>
                    <a:pt x="12326" y="16754"/>
                  </a:lnTo>
                  <a:cubicBezTo>
                    <a:pt x="12600" y="16800"/>
                    <a:pt x="12897" y="16845"/>
                    <a:pt x="13194" y="16845"/>
                  </a:cubicBezTo>
                  <a:lnTo>
                    <a:pt x="13285" y="16845"/>
                  </a:lnTo>
                  <a:cubicBezTo>
                    <a:pt x="13331" y="16823"/>
                    <a:pt x="13331" y="16823"/>
                    <a:pt x="13376" y="16800"/>
                  </a:cubicBezTo>
                  <a:lnTo>
                    <a:pt x="13399" y="16800"/>
                  </a:lnTo>
                  <a:lnTo>
                    <a:pt x="13422" y="16777"/>
                  </a:lnTo>
                  <a:cubicBezTo>
                    <a:pt x="13468" y="16754"/>
                    <a:pt x="13490" y="16731"/>
                    <a:pt x="13513" y="16686"/>
                  </a:cubicBezTo>
                  <a:cubicBezTo>
                    <a:pt x="13513" y="16663"/>
                    <a:pt x="13513" y="16663"/>
                    <a:pt x="13513" y="16663"/>
                  </a:cubicBezTo>
                  <a:cubicBezTo>
                    <a:pt x="13559" y="16617"/>
                    <a:pt x="13604" y="16572"/>
                    <a:pt x="13650" y="16503"/>
                  </a:cubicBezTo>
                  <a:cubicBezTo>
                    <a:pt x="13673" y="16480"/>
                    <a:pt x="13696" y="16435"/>
                    <a:pt x="13719" y="16389"/>
                  </a:cubicBezTo>
                  <a:lnTo>
                    <a:pt x="13741" y="16343"/>
                  </a:lnTo>
                  <a:lnTo>
                    <a:pt x="13810" y="16252"/>
                  </a:lnTo>
                  <a:cubicBezTo>
                    <a:pt x="13856" y="16184"/>
                    <a:pt x="13901" y="16092"/>
                    <a:pt x="13970" y="16001"/>
                  </a:cubicBezTo>
                  <a:lnTo>
                    <a:pt x="13993" y="15955"/>
                  </a:lnTo>
                  <a:cubicBezTo>
                    <a:pt x="14061" y="15818"/>
                    <a:pt x="14152" y="15681"/>
                    <a:pt x="14221" y="15544"/>
                  </a:cubicBezTo>
                  <a:lnTo>
                    <a:pt x="14244" y="15522"/>
                  </a:lnTo>
                  <a:lnTo>
                    <a:pt x="14266" y="15476"/>
                  </a:lnTo>
                  <a:lnTo>
                    <a:pt x="14358" y="15339"/>
                  </a:lnTo>
                  <a:cubicBezTo>
                    <a:pt x="14403" y="15248"/>
                    <a:pt x="14449" y="15134"/>
                    <a:pt x="14518" y="15042"/>
                  </a:cubicBezTo>
                  <a:cubicBezTo>
                    <a:pt x="14563" y="14928"/>
                    <a:pt x="14632" y="14791"/>
                    <a:pt x="14700" y="14677"/>
                  </a:cubicBezTo>
                  <a:lnTo>
                    <a:pt x="14746" y="14609"/>
                  </a:lnTo>
                  <a:cubicBezTo>
                    <a:pt x="14769" y="14563"/>
                    <a:pt x="14791" y="14517"/>
                    <a:pt x="14837" y="14472"/>
                  </a:cubicBezTo>
                  <a:cubicBezTo>
                    <a:pt x="14860" y="14426"/>
                    <a:pt x="14883" y="14357"/>
                    <a:pt x="14928" y="14312"/>
                  </a:cubicBezTo>
                  <a:lnTo>
                    <a:pt x="14951" y="14266"/>
                  </a:lnTo>
                  <a:cubicBezTo>
                    <a:pt x="14974" y="14198"/>
                    <a:pt x="15020" y="14129"/>
                    <a:pt x="15065" y="14061"/>
                  </a:cubicBezTo>
                  <a:cubicBezTo>
                    <a:pt x="15088" y="14015"/>
                    <a:pt x="15111" y="13969"/>
                    <a:pt x="15134" y="13924"/>
                  </a:cubicBezTo>
                  <a:lnTo>
                    <a:pt x="15179" y="13855"/>
                  </a:lnTo>
                  <a:cubicBezTo>
                    <a:pt x="15248" y="13696"/>
                    <a:pt x="15339" y="13559"/>
                    <a:pt x="15408" y="13422"/>
                  </a:cubicBezTo>
                  <a:lnTo>
                    <a:pt x="15453" y="13308"/>
                  </a:lnTo>
                  <a:cubicBezTo>
                    <a:pt x="15522" y="13216"/>
                    <a:pt x="15567" y="13102"/>
                    <a:pt x="15636" y="12988"/>
                  </a:cubicBezTo>
                  <a:cubicBezTo>
                    <a:pt x="15773" y="12760"/>
                    <a:pt x="15910" y="12509"/>
                    <a:pt x="16047" y="12280"/>
                  </a:cubicBezTo>
                  <a:cubicBezTo>
                    <a:pt x="16229" y="11984"/>
                    <a:pt x="16389" y="11687"/>
                    <a:pt x="16549" y="11390"/>
                  </a:cubicBezTo>
                  <a:cubicBezTo>
                    <a:pt x="16640" y="11253"/>
                    <a:pt x="16709" y="11093"/>
                    <a:pt x="16800" y="10957"/>
                  </a:cubicBezTo>
                  <a:lnTo>
                    <a:pt x="16914" y="10751"/>
                  </a:lnTo>
                  <a:lnTo>
                    <a:pt x="17028" y="10546"/>
                  </a:lnTo>
                  <a:cubicBezTo>
                    <a:pt x="17097" y="10409"/>
                    <a:pt x="17165" y="10295"/>
                    <a:pt x="17234" y="10158"/>
                  </a:cubicBezTo>
                  <a:lnTo>
                    <a:pt x="17257" y="10135"/>
                  </a:lnTo>
                  <a:lnTo>
                    <a:pt x="17279" y="10089"/>
                  </a:lnTo>
                  <a:lnTo>
                    <a:pt x="17302" y="10044"/>
                  </a:lnTo>
                  <a:cubicBezTo>
                    <a:pt x="17371" y="9929"/>
                    <a:pt x="17439" y="9792"/>
                    <a:pt x="17508" y="9678"/>
                  </a:cubicBezTo>
                  <a:cubicBezTo>
                    <a:pt x="17553" y="9610"/>
                    <a:pt x="17599" y="9519"/>
                    <a:pt x="17645" y="9450"/>
                  </a:cubicBezTo>
                  <a:cubicBezTo>
                    <a:pt x="17690" y="9382"/>
                    <a:pt x="17736" y="9313"/>
                    <a:pt x="17759" y="9245"/>
                  </a:cubicBezTo>
                  <a:cubicBezTo>
                    <a:pt x="17827" y="9131"/>
                    <a:pt x="17896" y="8994"/>
                    <a:pt x="17964" y="8879"/>
                  </a:cubicBezTo>
                  <a:lnTo>
                    <a:pt x="17964" y="8834"/>
                  </a:lnTo>
                  <a:lnTo>
                    <a:pt x="18033" y="8720"/>
                  </a:lnTo>
                  <a:cubicBezTo>
                    <a:pt x="18078" y="8628"/>
                    <a:pt x="18124" y="8537"/>
                    <a:pt x="18170" y="8423"/>
                  </a:cubicBezTo>
                  <a:cubicBezTo>
                    <a:pt x="18215" y="8377"/>
                    <a:pt x="18238" y="8309"/>
                    <a:pt x="18261" y="8263"/>
                  </a:cubicBezTo>
                  <a:lnTo>
                    <a:pt x="18284" y="8217"/>
                  </a:lnTo>
                  <a:lnTo>
                    <a:pt x="18307" y="8172"/>
                  </a:lnTo>
                  <a:cubicBezTo>
                    <a:pt x="18352" y="8103"/>
                    <a:pt x="18375" y="8035"/>
                    <a:pt x="18421" y="7989"/>
                  </a:cubicBezTo>
                  <a:cubicBezTo>
                    <a:pt x="18443" y="7921"/>
                    <a:pt x="18489" y="7852"/>
                    <a:pt x="18512" y="7784"/>
                  </a:cubicBezTo>
                  <a:lnTo>
                    <a:pt x="18535" y="7715"/>
                  </a:lnTo>
                  <a:lnTo>
                    <a:pt x="18649" y="7533"/>
                  </a:lnTo>
                  <a:cubicBezTo>
                    <a:pt x="18649" y="7510"/>
                    <a:pt x="18672" y="7487"/>
                    <a:pt x="18695" y="7464"/>
                  </a:cubicBezTo>
                  <a:lnTo>
                    <a:pt x="18695" y="7419"/>
                  </a:lnTo>
                  <a:lnTo>
                    <a:pt x="18717" y="7373"/>
                  </a:lnTo>
                  <a:cubicBezTo>
                    <a:pt x="18763" y="7282"/>
                    <a:pt x="18809" y="7190"/>
                    <a:pt x="18877" y="7099"/>
                  </a:cubicBezTo>
                  <a:lnTo>
                    <a:pt x="18968" y="6916"/>
                  </a:lnTo>
                  <a:cubicBezTo>
                    <a:pt x="19083" y="6688"/>
                    <a:pt x="19220" y="6437"/>
                    <a:pt x="19356" y="6209"/>
                  </a:cubicBezTo>
                  <a:lnTo>
                    <a:pt x="19379" y="6140"/>
                  </a:lnTo>
                  <a:cubicBezTo>
                    <a:pt x="19448" y="6003"/>
                    <a:pt x="19539" y="5844"/>
                    <a:pt x="19608" y="5730"/>
                  </a:cubicBezTo>
                  <a:cubicBezTo>
                    <a:pt x="19653" y="5638"/>
                    <a:pt x="19699" y="5547"/>
                    <a:pt x="19745" y="5478"/>
                  </a:cubicBezTo>
                  <a:lnTo>
                    <a:pt x="19767" y="5433"/>
                  </a:lnTo>
                  <a:lnTo>
                    <a:pt x="19859" y="5273"/>
                  </a:lnTo>
                  <a:lnTo>
                    <a:pt x="19904" y="5227"/>
                  </a:lnTo>
                  <a:cubicBezTo>
                    <a:pt x="19973" y="5113"/>
                    <a:pt x="20041" y="4976"/>
                    <a:pt x="20110" y="4862"/>
                  </a:cubicBezTo>
                  <a:cubicBezTo>
                    <a:pt x="20155" y="4794"/>
                    <a:pt x="20201" y="4702"/>
                    <a:pt x="20247" y="4634"/>
                  </a:cubicBezTo>
                  <a:lnTo>
                    <a:pt x="20315" y="4497"/>
                  </a:lnTo>
                  <a:lnTo>
                    <a:pt x="20361" y="4429"/>
                  </a:lnTo>
                  <a:lnTo>
                    <a:pt x="20384" y="4383"/>
                  </a:lnTo>
                  <a:lnTo>
                    <a:pt x="20429" y="4314"/>
                  </a:lnTo>
                  <a:cubicBezTo>
                    <a:pt x="20543" y="4132"/>
                    <a:pt x="20635" y="3949"/>
                    <a:pt x="20749" y="3767"/>
                  </a:cubicBezTo>
                  <a:cubicBezTo>
                    <a:pt x="20794" y="3698"/>
                    <a:pt x="20840" y="3630"/>
                    <a:pt x="20886" y="3561"/>
                  </a:cubicBezTo>
                  <a:cubicBezTo>
                    <a:pt x="20954" y="3424"/>
                    <a:pt x="21046" y="3264"/>
                    <a:pt x="21137" y="3127"/>
                  </a:cubicBezTo>
                  <a:cubicBezTo>
                    <a:pt x="21182" y="3036"/>
                    <a:pt x="21228" y="2945"/>
                    <a:pt x="21274" y="2876"/>
                  </a:cubicBezTo>
                  <a:lnTo>
                    <a:pt x="21319" y="2831"/>
                  </a:lnTo>
                  <a:lnTo>
                    <a:pt x="21388" y="2694"/>
                  </a:lnTo>
                  <a:lnTo>
                    <a:pt x="21456" y="2557"/>
                  </a:lnTo>
                  <a:cubicBezTo>
                    <a:pt x="21525" y="2466"/>
                    <a:pt x="21571" y="2351"/>
                    <a:pt x="21639" y="2260"/>
                  </a:cubicBezTo>
                  <a:cubicBezTo>
                    <a:pt x="21707" y="2123"/>
                    <a:pt x="21799" y="1986"/>
                    <a:pt x="21867" y="1849"/>
                  </a:cubicBezTo>
                  <a:cubicBezTo>
                    <a:pt x="21890" y="1804"/>
                    <a:pt x="21913" y="1758"/>
                    <a:pt x="21936" y="1735"/>
                  </a:cubicBezTo>
                  <a:lnTo>
                    <a:pt x="21959" y="1689"/>
                  </a:lnTo>
                  <a:lnTo>
                    <a:pt x="22050" y="1575"/>
                  </a:lnTo>
                  <a:lnTo>
                    <a:pt x="22118" y="1438"/>
                  </a:lnTo>
                  <a:lnTo>
                    <a:pt x="22187" y="1324"/>
                  </a:lnTo>
                  <a:lnTo>
                    <a:pt x="22210" y="1301"/>
                  </a:lnTo>
                  <a:lnTo>
                    <a:pt x="22232" y="1279"/>
                  </a:lnTo>
                  <a:cubicBezTo>
                    <a:pt x="22232" y="1233"/>
                    <a:pt x="22255" y="1233"/>
                    <a:pt x="22255" y="1233"/>
                  </a:cubicBezTo>
                  <a:lnTo>
                    <a:pt x="22278" y="1187"/>
                  </a:lnTo>
                  <a:lnTo>
                    <a:pt x="22301" y="1142"/>
                  </a:lnTo>
                  <a:lnTo>
                    <a:pt x="22324" y="1119"/>
                  </a:lnTo>
                  <a:cubicBezTo>
                    <a:pt x="22369" y="1028"/>
                    <a:pt x="22415" y="959"/>
                    <a:pt x="22461" y="868"/>
                  </a:cubicBezTo>
                  <a:cubicBezTo>
                    <a:pt x="22461" y="845"/>
                    <a:pt x="22461" y="822"/>
                    <a:pt x="22484" y="799"/>
                  </a:cubicBezTo>
                  <a:cubicBezTo>
                    <a:pt x="22484" y="754"/>
                    <a:pt x="22484" y="685"/>
                    <a:pt x="22438" y="617"/>
                  </a:cubicBezTo>
                  <a:cubicBezTo>
                    <a:pt x="22415" y="594"/>
                    <a:pt x="22415" y="571"/>
                    <a:pt x="22392" y="571"/>
                  </a:cubicBezTo>
                  <a:lnTo>
                    <a:pt x="22369" y="548"/>
                  </a:lnTo>
                  <a:cubicBezTo>
                    <a:pt x="22347" y="525"/>
                    <a:pt x="22324" y="503"/>
                    <a:pt x="22301" y="480"/>
                  </a:cubicBezTo>
                  <a:lnTo>
                    <a:pt x="22278" y="457"/>
                  </a:lnTo>
                  <a:lnTo>
                    <a:pt x="22232" y="411"/>
                  </a:lnTo>
                  <a:lnTo>
                    <a:pt x="22210" y="388"/>
                  </a:lnTo>
                  <a:cubicBezTo>
                    <a:pt x="22164" y="366"/>
                    <a:pt x="22141" y="343"/>
                    <a:pt x="22141" y="320"/>
                  </a:cubicBezTo>
                  <a:cubicBezTo>
                    <a:pt x="22096" y="274"/>
                    <a:pt x="22050" y="229"/>
                    <a:pt x="22027" y="183"/>
                  </a:cubicBezTo>
                  <a:cubicBezTo>
                    <a:pt x="22004" y="137"/>
                    <a:pt x="21981" y="115"/>
                    <a:pt x="21959" y="69"/>
                  </a:cubicBezTo>
                  <a:cubicBezTo>
                    <a:pt x="21936" y="46"/>
                    <a:pt x="21913" y="46"/>
                    <a:pt x="21890" y="23"/>
                  </a:cubicBezTo>
                  <a:cubicBezTo>
                    <a:pt x="21867" y="23"/>
                    <a:pt x="21844" y="0"/>
                    <a:pt x="21822" y="0"/>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49" name="Google Shape;47;p2">
              <a:extLst>
                <a:ext uri="{FF2B5EF4-FFF2-40B4-BE49-F238E27FC236}">
                  <a16:creationId xmlns:a16="http://schemas.microsoft.com/office/drawing/2014/main" xmlns="" id="{1F20C428-926A-8956-BE7D-F9B331F6FDA1}"/>
                </a:ext>
              </a:extLst>
            </p:cNvPr>
            <p:cNvSpPr/>
            <p:nvPr/>
          </p:nvSpPr>
          <p:spPr>
            <a:xfrm>
              <a:off x="-678326" y="2387600"/>
              <a:ext cx="1323046" cy="982102"/>
            </a:xfrm>
            <a:custGeom>
              <a:avLst/>
              <a:gdLst/>
              <a:ahLst/>
              <a:cxnLst/>
              <a:rect l="l" t="t" r="r" b="b"/>
              <a:pathLst>
                <a:path w="23648" h="17554" extrusionOk="0">
                  <a:moveTo>
                    <a:pt x="23442" y="0"/>
                  </a:moveTo>
                  <a:cubicBezTo>
                    <a:pt x="23396" y="0"/>
                    <a:pt x="23351" y="46"/>
                    <a:pt x="23351" y="69"/>
                  </a:cubicBezTo>
                  <a:cubicBezTo>
                    <a:pt x="23351" y="92"/>
                    <a:pt x="23351" y="92"/>
                    <a:pt x="23351" y="115"/>
                  </a:cubicBezTo>
                  <a:cubicBezTo>
                    <a:pt x="23328" y="115"/>
                    <a:pt x="23305" y="115"/>
                    <a:pt x="23282" y="137"/>
                  </a:cubicBezTo>
                  <a:cubicBezTo>
                    <a:pt x="23282" y="137"/>
                    <a:pt x="23259" y="160"/>
                    <a:pt x="23259" y="160"/>
                  </a:cubicBezTo>
                  <a:lnTo>
                    <a:pt x="23236" y="206"/>
                  </a:lnTo>
                  <a:lnTo>
                    <a:pt x="23236" y="229"/>
                  </a:lnTo>
                  <a:lnTo>
                    <a:pt x="23214" y="229"/>
                  </a:lnTo>
                  <a:lnTo>
                    <a:pt x="23077" y="503"/>
                  </a:lnTo>
                  <a:cubicBezTo>
                    <a:pt x="22940" y="708"/>
                    <a:pt x="22826" y="891"/>
                    <a:pt x="22711" y="1096"/>
                  </a:cubicBezTo>
                  <a:cubicBezTo>
                    <a:pt x="22597" y="1256"/>
                    <a:pt x="22506" y="1416"/>
                    <a:pt x="22415" y="1553"/>
                  </a:cubicBezTo>
                  <a:lnTo>
                    <a:pt x="22278" y="1758"/>
                  </a:lnTo>
                  <a:lnTo>
                    <a:pt x="22232" y="1849"/>
                  </a:lnTo>
                  <a:cubicBezTo>
                    <a:pt x="22187" y="1895"/>
                    <a:pt x="22164" y="1941"/>
                    <a:pt x="22141" y="1986"/>
                  </a:cubicBezTo>
                  <a:cubicBezTo>
                    <a:pt x="22118" y="2009"/>
                    <a:pt x="22118" y="2032"/>
                    <a:pt x="22095" y="2055"/>
                  </a:cubicBezTo>
                  <a:cubicBezTo>
                    <a:pt x="22095" y="2078"/>
                    <a:pt x="22118" y="2123"/>
                    <a:pt x="22118" y="2123"/>
                  </a:cubicBezTo>
                  <a:cubicBezTo>
                    <a:pt x="22141" y="2169"/>
                    <a:pt x="22164" y="2192"/>
                    <a:pt x="22187" y="2215"/>
                  </a:cubicBezTo>
                  <a:lnTo>
                    <a:pt x="22164" y="2237"/>
                  </a:lnTo>
                  <a:lnTo>
                    <a:pt x="22118" y="2237"/>
                  </a:lnTo>
                  <a:cubicBezTo>
                    <a:pt x="22050" y="2351"/>
                    <a:pt x="22004" y="2443"/>
                    <a:pt x="21935" y="2534"/>
                  </a:cubicBezTo>
                  <a:cubicBezTo>
                    <a:pt x="21890" y="2603"/>
                    <a:pt x="21844" y="2694"/>
                    <a:pt x="21798" y="2762"/>
                  </a:cubicBezTo>
                  <a:cubicBezTo>
                    <a:pt x="21776" y="2831"/>
                    <a:pt x="21753" y="2876"/>
                    <a:pt x="21730" y="2922"/>
                  </a:cubicBezTo>
                  <a:cubicBezTo>
                    <a:pt x="21684" y="3013"/>
                    <a:pt x="21639" y="3082"/>
                    <a:pt x="21570" y="3173"/>
                  </a:cubicBezTo>
                  <a:lnTo>
                    <a:pt x="21547" y="3219"/>
                  </a:lnTo>
                  <a:lnTo>
                    <a:pt x="21479" y="3333"/>
                  </a:lnTo>
                  <a:lnTo>
                    <a:pt x="21388" y="3470"/>
                  </a:lnTo>
                  <a:cubicBezTo>
                    <a:pt x="21319" y="3584"/>
                    <a:pt x="21251" y="3698"/>
                    <a:pt x="21205" y="3835"/>
                  </a:cubicBezTo>
                  <a:lnTo>
                    <a:pt x="21159" y="3881"/>
                  </a:lnTo>
                  <a:lnTo>
                    <a:pt x="21114" y="3949"/>
                  </a:lnTo>
                  <a:lnTo>
                    <a:pt x="21091" y="3995"/>
                  </a:lnTo>
                  <a:cubicBezTo>
                    <a:pt x="21068" y="4041"/>
                    <a:pt x="21045" y="4086"/>
                    <a:pt x="21022" y="4132"/>
                  </a:cubicBezTo>
                  <a:cubicBezTo>
                    <a:pt x="21022" y="4155"/>
                    <a:pt x="21022" y="4200"/>
                    <a:pt x="21022" y="4200"/>
                  </a:cubicBezTo>
                  <a:cubicBezTo>
                    <a:pt x="21000" y="4223"/>
                    <a:pt x="20977" y="4246"/>
                    <a:pt x="20977" y="4292"/>
                  </a:cubicBezTo>
                  <a:cubicBezTo>
                    <a:pt x="20863" y="4451"/>
                    <a:pt x="20771" y="4611"/>
                    <a:pt x="20657" y="4771"/>
                  </a:cubicBezTo>
                  <a:lnTo>
                    <a:pt x="20589" y="4885"/>
                  </a:lnTo>
                  <a:lnTo>
                    <a:pt x="20520" y="4999"/>
                  </a:lnTo>
                  <a:lnTo>
                    <a:pt x="20497" y="5045"/>
                  </a:lnTo>
                  <a:lnTo>
                    <a:pt x="20475" y="5091"/>
                  </a:lnTo>
                  <a:cubicBezTo>
                    <a:pt x="20383" y="5205"/>
                    <a:pt x="20292" y="5364"/>
                    <a:pt x="20224" y="5501"/>
                  </a:cubicBezTo>
                  <a:lnTo>
                    <a:pt x="20178" y="5547"/>
                  </a:lnTo>
                  <a:lnTo>
                    <a:pt x="19950" y="5912"/>
                  </a:lnTo>
                  <a:lnTo>
                    <a:pt x="19904" y="6004"/>
                  </a:lnTo>
                  <a:cubicBezTo>
                    <a:pt x="19813" y="6163"/>
                    <a:pt x="19699" y="6323"/>
                    <a:pt x="19607" y="6483"/>
                  </a:cubicBezTo>
                  <a:cubicBezTo>
                    <a:pt x="19562" y="6597"/>
                    <a:pt x="19493" y="6688"/>
                    <a:pt x="19447" y="6802"/>
                  </a:cubicBezTo>
                  <a:lnTo>
                    <a:pt x="19402" y="6871"/>
                  </a:lnTo>
                  <a:lnTo>
                    <a:pt x="19379" y="6894"/>
                  </a:lnTo>
                  <a:lnTo>
                    <a:pt x="19356" y="6939"/>
                  </a:lnTo>
                  <a:cubicBezTo>
                    <a:pt x="19356" y="6962"/>
                    <a:pt x="19333" y="6985"/>
                    <a:pt x="19311" y="7008"/>
                  </a:cubicBezTo>
                  <a:lnTo>
                    <a:pt x="19311" y="7031"/>
                  </a:lnTo>
                  <a:cubicBezTo>
                    <a:pt x="19288" y="7076"/>
                    <a:pt x="19265" y="7099"/>
                    <a:pt x="19242" y="7145"/>
                  </a:cubicBezTo>
                  <a:cubicBezTo>
                    <a:pt x="19242" y="7190"/>
                    <a:pt x="19242" y="7213"/>
                    <a:pt x="19242" y="7259"/>
                  </a:cubicBezTo>
                  <a:lnTo>
                    <a:pt x="19219" y="7305"/>
                  </a:lnTo>
                  <a:lnTo>
                    <a:pt x="19196" y="7350"/>
                  </a:lnTo>
                  <a:cubicBezTo>
                    <a:pt x="19174" y="7373"/>
                    <a:pt x="19151" y="7419"/>
                    <a:pt x="19128" y="7464"/>
                  </a:cubicBezTo>
                  <a:lnTo>
                    <a:pt x="19128" y="7487"/>
                  </a:lnTo>
                  <a:cubicBezTo>
                    <a:pt x="19105" y="7533"/>
                    <a:pt x="19082" y="7578"/>
                    <a:pt x="19059" y="7601"/>
                  </a:cubicBezTo>
                  <a:cubicBezTo>
                    <a:pt x="19059" y="7624"/>
                    <a:pt x="19059" y="7624"/>
                    <a:pt x="19037" y="7647"/>
                  </a:cubicBezTo>
                  <a:lnTo>
                    <a:pt x="18991" y="7715"/>
                  </a:lnTo>
                  <a:lnTo>
                    <a:pt x="18945" y="7807"/>
                  </a:lnTo>
                  <a:cubicBezTo>
                    <a:pt x="18922" y="7807"/>
                    <a:pt x="18922" y="7830"/>
                    <a:pt x="18900" y="7852"/>
                  </a:cubicBezTo>
                  <a:lnTo>
                    <a:pt x="18877" y="7875"/>
                  </a:lnTo>
                  <a:lnTo>
                    <a:pt x="18786" y="8058"/>
                  </a:lnTo>
                  <a:cubicBezTo>
                    <a:pt x="18694" y="8172"/>
                    <a:pt x="18626" y="8309"/>
                    <a:pt x="18557" y="8423"/>
                  </a:cubicBezTo>
                  <a:lnTo>
                    <a:pt x="18512" y="8491"/>
                  </a:lnTo>
                  <a:lnTo>
                    <a:pt x="18489" y="8560"/>
                  </a:lnTo>
                  <a:lnTo>
                    <a:pt x="18466" y="8583"/>
                  </a:lnTo>
                  <a:cubicBezTo>
                    <a:pt x="18443" y="8628"/>
                    <a:pt x="18398" y="8674"/>
                    <a:pt x="18375" y="8743"/>
                  </a:cubicBezTo>
                  <a:cubicBezTo>
                    <a:pt x="18329" y="8811"/>
                    <a:pt x="18283" y="8902"/>
                    <a:pt x="18238" y="8994"/>
                  </a:cubicBezTo>
                  <a:lnTo>
                    <a:pt x="18146" y="9108"/>
                  </a:lnTo>
                  <a:lnTo>
                    <a:pt x="18078" y="9245"/>
                  </a:lnTo>
                  <a:cubicBezTo>
                    <a:pt x="18032" y="9336"/>
                    <a:pt x="17987" y="9427"/>
                    <a:pt x="17941" y="9541"/>
                  </a:cubicBezTo>
                  <a:cubicBezTo>
                    <a:pt x="17873" y="9633"/>
                    <a:pt x="17827" y="9724"/>
                    <a:pt x="17781" y="9838"/>
                  </a:cubicBezTo>
                  <a:lnTo>
                    <a:pt x="17781" y="9861"/>
                  </a:lnTo>
                  <a:lnTo>
                    <a:pt x="17736" y="9929"/>
                  </a:lnTo>
                  <a:lnTo>
                    <a:pt x="17690" y="10021"/>
                  </a:lnTo>
                  <a:lnTo>
                    <a:pt x="17690" y="10044"/>
                  </a:lnTo>
                  <a:lnTo>
                    <a:pt x="17667" y="10066"/>
                  </a:lnTo>
                  <a:cubicBezTo>
                    <a:pt x="17644" y="10089"/>
                    <a:pt x="17644" y="10135"/>
                    <a:pt x="17621" y="10158"/>
                  </a:cubicBezTo>
                  <a:cubicBezTo>
                    <a:pt x="17553" y="10272"/>
                    <a:pt x="17484" y="10386"/>
                    <a:pt x="17416" y="10523"/>
                  </a:cubicBezTo>
                  <a:cubicBezTo>
                    <a:pt x="17370" y="10591"/>
                    <a:pt x="17325" y="10660"/>
                    <a:pt x="17279" y="10751"/>
                  </a:cubicBezTo>
                  <a:cubicBezTo>
                    <a:pt x="17233" y="10820"/>
                    <a:pt x="17188" y="10865"/>
                    <a:pt x="17165" y="10934"/>
                  </a:cubicBezTo>
                  <a:lnTo>
                    <a:pt x="17142" y="10979"/>
                  </a:lnTo>
                  <a:lnTo>
                    <a:pt x="17051" y="11116"/>
                  </a:lnTo>
                  <a:lnTo>
                    <a:pt x="17005" y="11185"/>
                  </a:lnTo>
                  <a:lnTo>
                    <a:pt x="16868" y="11413"/>
                  </a:lnTo>
                  <a:lnTo>
                    <a:pt x="16708" y="11641"/>
                  </a:lnTo>
                  <a:lnTo>
                    <a:pt x="16640" y="11778"/>
                  </a:lnTo>
                  <a:lnTo>
                    <a:pt x="16617" y="11801"/>
                  </a:lnTo>
                  <a:lnTo>
                    <a:pt x="16571" y="11892"/>
                  </a:lnTo>
                  <a:cubicBezTo>
                    <a:pt x="16549" y="11915"/>
                    <a:pt x="16526" y="11961"/>
                    <a:pt x="16503" y="12007"/>
                  </a:cubicBezTo>
                  <a:lnTo>
                    <a:pt x="16480" y="12029"/>
                  </a:lnTo>
                  <a:lnTo>
                    <a:pt x="16412" y="12121"/>
                  </a:lnTo>
                  <a:lnTo>
                    <a:pt x="16366" y="12235"/>
                  </a:lnTo>
                  <a:lnTo>
                    <a:pt x="16298" y="12326"/>
                  </a:lnTo>
                  <a:lnTo>
                    <a:pt x="16275" y="12395"/>
                  </a:lnTo>
                  <a:lnTo>
                    <a:pt x="16229" y="12440"/>
                  </a:lnTo>
                  <a:lnTo>
                    <a:pt x="16206" y="12486"/>
                  </a:lnTo>
                  <a:lnTo>
                    <a:pt x="16183" y="12509"/>
                  </a:lnTo>
                  <a:cubicBezTo>
                    <a:pt x="16183" y="12532"/>
                    <a:pt x="16161" y="12577"/>
                    <a:pt x="16161" y="12600"/>
                  </a:cubicBezTo>
                  <a:cubicBezTo>
                    <a:pt x="16138" y="12600"/>
                    <a:pt x="16138" y="12623"/>
                    <a:pt x="16138" y="12623"/>
                  </a:cubicBezTo>
                  <a:cubicBezTo>
                    <a:pt x="16069" y="12737"/>
                    <a:pt x="16001" y="12874"/>
                    <a:pt x="15932" y="12988"/>
                  </a:cubicBezTo>
                  <a:lnTo>
                    <a:pt x="15887" y="13079"/>
                  </a:lnTo>
                  <a:lnTo>
                    <a:pt x="15841" y="13125"/>
                  </a:lnTo>
                  <a:lnTo>
                    <a:pt x="15841" y="13148"/>
                  </a:lnTo>
                  <a:lnTo>
                    <a:pt x="15795" y="13216"/>
                  </a:lnTo>
                  <a:lnTo>
                    <a:pt x="15773" y="13262"/>
                  </a:lnTo>
                  <a:cubicBezTo>
                    <a:pt x="15773" y="13285"/>
                    <a:pt x="15773" y="13308"/>
                    <a:pt x="15773" y="13330"/>
                  </a:cubicBezTo>
                  <a:cubicBezTo>
                    <a:pt x="15773" y="13353"/>
                    <a:pt x="15773" y="13353"/>
                    <a:pt x="15773" y="13376"/>
                  </a:cubicBezTo>
                  <a:lnTo>
                    <a:pt x="15750" y="13422"/>
                  </a:lnTo>
                  <a:lnTo>
                    <a:pt x="15727" y="13422"/>
                  </a:lnTo>
                  <a:cubicBezTo>
                    <a:pt x="15704" y="13490"/>
                    <a:pt x="15681" y="13513"/>
                    <a:pt x="15658" y="13559"/>
                  </a:cubicBezTo>
                  <a:lnTo>
                    <a:pt x="15613" y="13627"/>
                  </a:lnTo>
                  <a:lnTo>
                    <a:pt x="15590" y="13650"/>
                  </a:lnTo>
                  <a:lnTo>
                    <a:pt x="15567" y="13673"/>
                  </a:lnTo>
                  <a:cubicBezTo>
                    <a:pt x="15544" y="13718"/>
                    <a:pt x="15522" y="13741"/>
                    <a:pt x="15499" y="13787"/>
                  </a:cubicBezTo>
                  <a:lnTo>
                    <a:pt x="15476" y="13810"/>
                  </a:lnTo>
                  <a:cubicBezTo>
                    <a:pt x="15453" y="13833"/>
                    <a:pt x="15430" y="13855"/>
                    <a:pt x="15430" y="13878"/>
                  </a:cubicBezTo>
                  <a:lnTo>
                    <a:pt x="15316" y="14038"/>
                  </a:lnTo>
                  <a:cubicBezTo>
                    <a:pt x="15225" y="14198"/>
                    <a:pt x="15133" y="14335"/>
                    <a:pt x="15065" y="14495"/>
                  </a:cubicBezTo>
                  <a:cubicBezTo>
                    <a:pt x="14951" y="14677"/>
                    <a:pt x="14837" y="14860"/>
                    <a:pt x="14745" y="15042"/>
                  </a:cubicBezTo>
                  <a:cubicBezTo>
                    <a:pt x="14677" y="15156"/>
                    <a:pt x="14609" y="15271"/>
                    <a:pt x="14540" y="15385"/>
                  </a:cubicBezTo>
                  <a:lnTo>
                    <a:pt x="14540" y="15408"/>
                  </a:lnTo>
                  <a:lnTo>
                    <a:pt x="14517" y="15453"/>
                  </a:lnTo>
                  <a:lnTo>
                    <a:pt x="14494" y="15476"/>
                  </a:lnTo>
                  <a:lnTo>
                    <a:pt x="14449" y="15544"/>
                  </a:lnTo>
                  <a:lnTo>
                    <a:pt x="14426" y="15636"/>
                  </a:lnTo>
                  <a:lnTo>
                    <a:pt x="14335" y="15796"/>
                  </a:lnTo>
                  <a:cubicBezTo>
                    <a:pt x="14152" y="16092"/>
                    <a:pt x="14015" y="16366"/>
                    <a:pt x="13855" y="16640"/>
                  </a:cubicBezTo>
                  <a:lnTo>
                    <a:pt x="13855" y="16663"/>
                  </a:lnTo>
                  <a:cubicBezTo>
                    <a:pt x="13855" y="16686"/>
                    <a:pt x="13832" y="16709"/>
                    <a:pt x="13832" y="16709"/>
                  </a:cubicBezTo>
                  <a:cubicBezTo>
                    <a:pt x="13810" y="16731"/>
                    <a:pt x="13810" y="16754"/>
                    <a:pt x="13810" y="16777"/>
                  </a:cubicBezTo>
                  <a:lnTo>
                    <a:pt x="13764" y="16846"/>
                  </a:lnTo>
                  <a:lnTo>
                    <a:pt x="13741" y="16868"/>
                  </a:lnTo>
                  <a:cubicBezTo>
                    <a:pt x="13741" y="16891"/>
                    <a:pt x="13741" y="16914"/>
                    <a:pt x="13718" y="16937"/>
                  </a:cubicBezTo>
                  <a:lnTo>
                    <a:pt x="13673" y="17051"/>
                  </a:lnTo>
                  <a:cubicBezTo>
                    <a:pt x="13650" y="17051"/>
                    <a:pt x="13650" y="17074"/>
                    <a:pt x="13627" y="17097"/>
                  </a:cubicBezTo>
                  <a:cubicBezTo>
                    <a:pt x="13627" y="17097"/>
                    <a:pt x="13627" y="17074"/>
                    <a:pt x="13604" y="17074"/>
                  </a:cubicBezTo>
                  <a:cubicBezTo>
                    <a:pt x="13581" y="17051"/>
                    <a:pt x="13559" y="17051"/>
                    <a:pt x="13513" y="17028"/>
                  </a:cubicBezTo>
                  <a:lnTo>
                    <a:pt x="13148" y="17028"/>
                  </a:lnTo>
                  <a:cubicBezTo>
                    <a:pt x="13102" y="17005"/>
                    <a:pt x="13079" y="17005"/>
                    <a:pt x="13056" y="17005"/>
                  </a:cubicBezTo>
                  <a:lnTo>
                    <a:pt x="13011" y="17005"/>
                  </a:lnTo>
                  <a:lnTo>
                    <a:pt x="12988" y="16982"/>
                  </a:lnTo>
                  <a:lnTo>
                    <a:pt x="12919" y="16982"/>
                  </a:lnTo>
                  <a:lnTo>
                    <a:pt x="12874" y="16960"/>
                  </a:lnTo>
                  <a:lnTo>
                    <a:pt x="12782" y="16960"/>
                  </a:lnTo>
                  <a:cubicBezTo>
                    <a:pt x="12691" y="16937"/>
                    <a:pt x="12600" y="16914"/>
                    <a:pt x="12509" y="16891"/>
                  </a:cubicBezTo>
                  <a:cubicBezTo>
                    <a:pt x="12372" y="16868"/>
                    <a:pt x="12235" y="16846"/>
                    <a:pt x="12121" y="16823"/>
                  </a:cubicBezTo>
                  <a:cubicBezTo>
                    <a:pt x="12006" y="16800"/>
                    <a:pt x="11892" y="16777"/>
                    <a:pt x="11778" y="16754"/>
                  </a:cubicBezTo>
                  <a:lnTo>
                    <a:pt x="11755" y="16754"/>
                  </a:lnTo>
                  <a:cubicBezTo>
                    <a:pt x="11710" y="16754"/>
                    <a:pt x="11641" y="16731"/>
                    <a:pt x="11596" y="16731"/>
                  </a:cubicBezTo>
                  <a:lnTo>
                    <a:pt x="11527" y="16709"/>
                  </a:lnTo>
                  <a:lnTo>
                    <a:pt x="11481" y="16686"/>
                  </a:lnTo>
                  <a:lnTo>
                    <a:pt x="11436" y="16686"/>
                  </a:lnTo>
                  <a:cubicBezTo>
                    <a:pt x="11367" y="16663"/>
                    <a:pt x="11299" y="16640"/>
                    <a:pt x="11230" y="16617"/>
                  </a:cubicBezTo>
                  <a:lnTo>
                    <a:pt x="11208" y="16617"/>
                  </a:lnTo>
                  <a:cubicBezTo>
                    <a:pt x="11139" y="16594"/>
                    <a:pt x="11093" y="16572"/>
                    <a:pt x="11025" y="16549"/>
                  </a:cubicBezTo>
                  <a:lnTo>
                    <a:pt x="10956" y="16526"/>
                  </a:lnTo>
                  <a:lnTo>
                    <a:pt x="10911" y="16503"/>
                  </a:lnTo>
                  <a:cubicBezTo>
                    <a:pt x="10865" y="16480"/>
                    <a:pt x="10842" y="16480"/>
                    <a:pt x="10797" y="16457"/>
                  </a:cubicBezTo>
                  <a:cubicBezTo>
                    <a:pt x="10774" y="16457"/>
                    <a:pt x="10751" y="16435"/>
                    <a:pt x="10728" y="16435"/>
                  </a:cubicBezTo>
                  <a:cubicBezTo>
                    <a:pt x="10683" y="16412"/>
                    <a:pt x="10614" y="16389"/>
                    <a:pt x="10568" y="16389"/>
                  </a:cubicBezTo>
                  <a:cubicBezTo>
                    <a:pt x="10546" y="16366"/>
                    <a:pt x="10500" y="16343"/>
                    <a:pt x="10454" y="16343"/>
                  </a:cubicBezTo>
                  <a:lnTo>
                    <a:pt x="10431" y="16321"/>
                  </a:lnTo>
                  <a:lnTo>
                    <a:pt x="10386" y="16321"/>
                  </a:lnTo>
                  <a:cubicBezTo>
                    <a:pt x="10363" y="16321"/>
                    <a:pt x="10363" y="16298"/>
                    <a:pt x="10340" y="16298"/>
                  </a:cubicBezTo>
                  <a:lnTo>
                    <a:pt x="10272" y="16275"/>
                  </a:lnTo>
                  <a:cubicBezTo>
                    <a:pt x="10180" y="16252"/>
                    <a:pt x="10112" y="16229"/>
                    <a:pt x="10043" y="16206"/>
                  </a:cubicBezTo>
                  <a:lnTo>
                    <a:pt x="10021" y="16206"/>
                  </a:lnTo>
                  <a:lnTo>
                    <a:pt x="9884" y="16161"/>
                  </a:lnTo>
                  <a:lnTo>
                    <a:pt x="9655" y="16069"/>
                  </a:lnTo>
                  <a:lnTo>
                    <a:pt x="9450" y="16001"/>
                  </a:lnTo>
                  <a:lnTo>
                    <a:pt x="9427" y="16001"/>
                  </a:lnTo>
                  <a:cubicBezTo>
                    <a:pt x="9404" y="15978"/>
                    <a:pt x="9382" y="15955"/>
                    <a:pt x="9359" y="15955"/>
                  </a:cubicBezTo>
                  <a:lnTo>
                    <a:pt x="9313" y="15933"/>
                  </a:lnTo>
                  <a:lnTo>
                    <a:pt x="9245" y="15910"/>
                  </a:lnTo>
                  <a:cubicBezTo>
                    <a:pt x="9199" y="15887"/>
                    <a:pt x="9130" y="15864"/>
                    <a:pt x="9085" y="15841"/>
                  </a:cubicBezTo>
                  <a:cubicBezTo>
                    <a:pt x="8993" y="15796"/>
                    <a:pt x="8925" y="15773"/>
                    <a:pt x="8857" y="15750"/>
                  </a:cubicBezTo>
                  <a:lnTo>
                    <a:pt x="8788" y="15727"/>
                  </a:lnTo>
                  <a:cubicBezTo>
                    <a:pt x="8674" y="15681"/>
                    <a:pt x="8560" y="15636"/>
                    <a:pt x="8446" y="15590"/>
                  </a:cubicBezTo>
                  <a:cubicBezTo>
                    <a:pt x="8446" y="15567"/>
                    <a:pt x="8400" y="15544"/>
                    <a:pt x="8377" y="15522"/>
                  </a:cubicBezTo>
                  <a:cubicBezTo>
                    <a:pt x="8332" y="15499"/>
                    <a:pt x="8309" y="15476"/>
                    <a:pt x="8286" y="15476"/>
                  </a:cubicBezTo>
                  <a:lnTo>
                    <a:pt x="8240" y="15453"/>
                  </a:lnTo>
                  <a:cubicBezTo>
                    <a:pt x="8195" y="15430"/>
                    <a:pt x="8149" y="15430"/>
                    <a:pt x="8126" y="15408"/>
                  </a:cubicBezTo>
                  <a:lnTo>
                    <a:pt x="8103" y="15385"/>
                  </a:lnTo>
                  <a:lnTo>
                    <a:pt x="7989" y="15339"/>
                  </a:lnTo>
                  <a:lnTo>
                    <a:pt x="7875" y="15316"/>
                  </a:lnTo>
                  <a:lnTo>
                    <a:pt x="7784" y="15271"/>
                  </a:lnTo>
                  <a:cubicBezTo>
                    <a:pt x="7670" y="15225"/>
                    <a:pt x="7555" y="15179"/>
                    <a:pt x="7464" y="15134"/>
                  </a:cubicBezTo>
                  <a:cubicBezTo>
                    <a:pt x="7327" y="15065"/>
                    <a:pt x="7213" y="15019"/>
                    <a:pt x="7099" y="14974"/>
                  </a:cubicBezTo>
                  <a:lnTo>
                    <a:pt x="7031" y="14928"/>
                  </a:lnTo>
                  <a:cubicBezTo>
                    <a:pt x="6962" y="14905"/>
                    <a:pt x="6894" y="14860"/>
                    <a:pt x="6802" y="14837"/>
                  </a:cubicBezTo>
                  <a:lnTo>
                    <a:pt x="6757" y="14791"/>
                  </a:lnTo>
                  <a:lnTo>
                    <a:pt x="6734" y="14791"/>
                  </a:lnTo>
                  <a:lnTo>
                    <a:pt x="6688" y="14768"/>
                  </a:lnTo>
                  <a:lnTo>
                    <a:pt x="6665" y="14768"/>
                  </a:lnTo>
                  <a:cubicBezTo>
                    <a:pt x="6642" y="14768"/>
                    <a:pt x="6642" y="14746"/>
                    <a:pt x="6620" y="14746"/>
                  </a:cubicBezTo>
                  <a:lnTo>
                    <a:pt x="6574" y="14746"/>
                  </a:lnTo>
                  <a:lnTo>
                    <a:pt x="6483" y="14700"/>
                  </a:lnTo>
                  <a:cubicBezTo>
                    <a:pt x="6414" y="14677"/>
                    <a:pt x="6369" y="14654"/>
                    <a:pt x="6323" y="14631"/>
                  </a:cubicBezTo>
                  <a:cubicBezTo>
                    <a:pt x="6300" y="14609"/>
                    <a:pt x="6277" y="14586"/>
                    <a:pt x="6254" y="14563"/>
                  </a:cubicBezTo>
                  <a:cubicBezTo>
                    <a:pt x="6163" y="14517"/>
                    <a:pt x="6072" y="14472"/>
                    <a:pt x="6003" y="14426"/>
                  </a:cubicBezTo>
                  <a:lnTo>
                    <a:pt x="5981" y="14426"/>
                  </a:lnTo>
                  <a:cubicBezTo>
                    <a:pt x="5912" y="14380"/>
                    <a:pt x="5821" y="14358"/>
                    <a:pt x="5752" y="14312"/>
                  </a:cubicBezTo>
                  <a:cubicBezTo>
                    <a:pt x="5593" y="14243"/>
                    <a:pt x="5410" y="14175"/>
                    <a:pt x="5250" y="14084"/>
                  </a:cubicBezTo>
                  <a:cubicBezTo>
                    <a:pt x="5182" y="14061"/>
                    <a:pt x="5090" y="14015"/>
                    <a:pt x="5022" y="13970"/>
                  </a:cubicBezTo>
                  <a:cubicBezTo>
                    <a:pt x="4908" y="13901"/>
                    <a:pt x="4794" y="13833"/>
                    <a:pt x="4702" y="13764"/>
                  </a:cubicBezTo>
                  <a:lnTo>
                    <a:pt x="4611" y="13741"/>
                  </a:lnTo>
                  <a:cubicBezTo>
                    <a:pt x="4543" y="13696"/>
                    <a:pt x="4451" y="13650"/>
                    <a:pt x="4360" y="13604"/>
                  </a:cubicBezTo>
                  <a:lnTo>
                    <a:pt x="4200" y="13513"/>
                  </a:lnTo>
                  <a:cubicBezTo>
                    <a:pt x="4109" y="13467"/>
                    <a:pt x="3995" y="13399"/>
                    <a:pt x="3903" y="13353"/>
                  </a:cubicBezTo>
                  <a:cubicBezTo>
                    <a:pt x="3721" y="13262"/>
                    <a:pt x="3561" y="13171"/>
                    <a:pt x="3401" y="13079"/>
                  </a:cubicBezTo>
                  <a:lnTo>
                    <a:pt x="3310" y="13034"/>
                  </a:lnTo>
                  <a:lnTo>
                    <a:pt x="3287" y="13034"/>
                  </a:lnTo>
                  <a:cubicBezTo>
                    <a:pt x="3150" y="12965"/>
                    <a:pt x="3013" y="12897"/>
                    <a:pt x="2876" y="12828"/>
                  </a:cubicBezTo>
                  <a:cubicBezTo>
                    <a:pt x="2853" y="12805"/>
                    <a:pt x="2831" y="12805"/>
                    <a:pt x="2785" y="12783"/>
                  </a:cubicBezTo>
                  <a:lnTo>
                    <a:pt x="2717" y="12783"/>
                  </a:lnTo>
                  <a:cubicBezTo>
                    <a:pt x="2694" y="12760"/>
                    <a:pt x="2671" y="12760"/>
                    <a:pt x="2648" y="12737"/>
                  </a:cubicBezTo>
                  <a:lnTo>
                    <a:pt x="2625" y="12714"/>
                  </a:lnTo>
                  <a:cubicBezTo>
                    <a:pt x="2557" y="12691"/>
                    <a:pt x="2488" y="12646"/>
                    <a:pt x="2443" y="12623"/>
                  </a:cubicBezTo>
                  <a:cubicBezTo>
                    <a:pt x="2397" y="12577"/>
                    <a:pt x="2351" y="12577"/>
                    <a:pt x="2328" y="12554"/>
                  </a:cubicBezTo>
                  <a:cubicBezTo>
                    <a:pt x="2306" y="12554"/>
                    <a:pt x="2306" y="12532"/>
                    <a:pt x="2283" y="12532"/>
                  </a:cubicBezTo>
                  <a:cubicBezTo>
                    <a:pt x="2260" y="12532"/>
                    <a:pt x="2214" y="12554"/>
                    <a:pt x="2192" y="12577"/>
                  </a:cubicBezTo>
                  <a:cubicBezTo>
                    <a:pt x="2192" y="12554"/>
                    <a:pt x="2169" y="12554"/>
                    <a:pt x="2146" y="12532"/>
                  </a:cubicBezTo>
                  <a:lnTo>
                    <a:pt x="1804" y="12303"/>
                  </a:lnTo>
                  <a:lnTo>
                    <a:pt x="1461" y="12075"/>
                  </a:lnTo>
                  <a:lnTo>
                    <a:pt x="1393" y="12029"/>
                  </a:lnTo>
                  <a:lnTo>
                    <a:pt x="1233" y="11915"/>
                  </a:lnTo>
                  <a:cubicBezTo>
                    <a:pt x="1187" y="11847"/>
                    <a:pt x="1142" y="11801"/>
                    <a:pt x="1096" y="11755"/>
                  </a:cubicBezTo>
                  <a:lnTo>
                    <a:pt x="1073" y="11733"/>
                  </a:lnTo>
                  <a:cubicBezTo>
                    <a:pt x="1027" y="11687"/>
                    <a:pt x="1005" y="11664"/>
                    <a:pt x="982" y="11641"/>
                  </a:cubicBezTo>
                  <a:lnTo>
                    <a:pt x="959" y="11619"/>
                  </a:lnTo>
                  <a:cubicBezTo>
                    <a:pt x="891" y="11573"/>
                    <a:pt x="822" y="11504"/>
                    <a:pt x="754" y="11459"/>
                  </a:cubicBezTo>
                  <a:lnTo>
                    <a:pt x="708" y="11436"/>
                  </a:lnTo>
                  <a:cubicBezTo>
                    <a:pt x="617" y="11390"/>
                    <a:pt x="548" y="11322"/>
                    <a:pt x="457" y="11276"/>
                  </a:cubicBezTo>
                  <a:lnTo>
                    <a:pt x="434" y="11253"/>
                  </a:lnTo>
                  <a:lnTo>
                    <a:pt x="388" y="11231"/>
                  </a:lnTo>
                  <a:lnTo>
                    <a:pt x="366" y="11231"/>
                  </a:lnTo>
                  <a:cubicBezTo>
                    <a:pt x="343" y="11208"/>
                    <a:pt x="320" y="11185"/>
                    <a:pt x="297" y="11162"/>
                  </a:cubicBezTo>
                  <a:cubicBezTo>
                    <a:pt x="274" y="11162"/>
                    <a:pt x="251" y="11139"/>
                    <a:pt x="229" y="11139"/>
                  </a:cubicBezTo>
                  <a:cubicBezTo>
                    <a:pt x="206" y="11116"/>
                    <a:pt x="160" y="11094"/>
                    <a:pt x="137" y="11094"/>
                  </a:cubicBezTo>
                  <a:cubicBezTo>
                    <a:pt x="114" y="11094"/>
                    <a:pt x="92" y="11116"/>
                    <a:pt x="69" y="11116"/>
                  </a:cubicBezTo>
                  <a:cubicBezTo>
                    <a:pt x="46" y="11139"/>
                    <a:pt x="23" y="11139"/>
                    <a:pt x="23" y="11162"/>
                  </a:cubicBezTo>
                  <a:cubicBezTo>
                    <a:pt x="0" y="11208"/>
                    <a:pt x="0" y="11253"/>
                    <a:pt x="23" y="11276"/>
                  </a:cubicBezTo>
                  <a:cubicBezTo>
                    <a:pt x="23" y="11322"/>
                    <a:pt x="23" y="11367"/>
                    <a:pt x="69" y="11413"/>
                  </a:cubicBezTo>
                  <a:cubicBezTo>
                    <a:pt x="69" y="11413"/>
                    <a:pt x="92" y="11413"/>
                    <a:pt x="92" y="11436"/>
                  </a:cubicBezTo>
                  <a:cubicBezTo>
                    <a:pt x="92" y="11459"/>
                    <a:pt x="92" y="11482"/>
                    <a:pt x="114" y="11504"/>
                  </a:cubicBezTo>
                  <a:cubicBezTo>
                    <a:pt x="137" y="11527"/>
                    <a:pt x="160" y="11573"/>
                    <a:pt x="206" y="11596"/>
                  </a:cubicBezTo>
                  <a:lnTo>
                    <a:pt x="229" y="11596"/>
                  </a:lnTo>
                  <a:cubicBezTo>
                    <a:pt x="229" y="11619"/>
                    <a:pt x="251" y="11641"/>
                    <a:pt x="274" y="11664"/>
                  </a:cubicBezTo>
                  <a:lnTo>
                    <a:pt x="343" y="11710"/>
                  </a:lnTo>
                  <a:lnTo>
                    <a:pt x="434" y="11778"/>
                  </a:lnTo>
                  <a:lnTo>
                    <a:pt x="480" y="11801"/>
                  </a:lnTo>
                  <a:cubicBezTo>
                    <a:pt x="571" y="11870"/>
                    <a:pt x="662" y="11961"/>
                    <a:pt x="776" y="12029"/>
                  </a:cubicBezTo>
                  <a:lnTo>
                    <a:pt x="891" y="12121"/>
                  </a:lnTo>
                  <a:lnTo>
                    <a:pt x="913" y="12144"/>
                  </a:lnTo>
                  <a:cubicBezTo>
                    <a:pt x="959" y="12189"/>
                    <a:pt x="1005" y="12212"/>
                    <a:pt x="1050" y="12258"/>
                  </a:cubicBezTo>
                  <a:lnTo>
                    <a:pt x="1096" y="12303"/>
                  </a:lnTo>
                  <a:cubicBezTo>
                    <a:pt x="1142" y="12326"/>
                    <a:pt x="1164" y="12349"/>
                    <a:pt x="1210" y="12372"/>
                  </a:cubicBezTo>
                  <a:lnTo>
                    <a:pt x="1233" y="12395"/>
                  </a:lnTo>
                  <a:lnTo>
                    <a:pt x="1279" y="12440"/>
                  </a:lnTo>
                  <a:lnTo>
                    <a:pt x="1301" y="12440"/>
                  </a:lnTo>
                  <a:cubicBezTo>
                    <a:pt x="1324" y="12463"/>
                    <a:pt x="1370" y="12486"/>
                    <a:pt x="1393" y="12509"/>
                  </a:cubicBezTo>
                  <a:lnTo>
                    <a:pt x="1438" y="12509"/>
                  </a:lnTo>
                  <a:cubicBezTo>
                    <a:pt x="1461" y="12509"/>
                    <a:pt x="1507" y="12509"/>
                    <a:pt x="1507" y="12486"/>
                  </a:cubicBezTo>
                  <a:cubicBezTo>
                    <a:pt x="1621" y="12577"/>
                    <a:pt x="1758" y="12646"/>
                    <a:pt x="1872" y="12714"/>
                  </a:cubicBezTo>
                  <a:lnTo>
                    <a:pt x="2009" y="12805"/>
                  </a:lnTo>
                  <a:lnTo>
                    <a:pt x="2100" y="12851"/>
                  </a:lnTo>
                  <a:lnTo>
                    <a:pt x="2260" y="12942"/>
                  </a:lnTo>
                  <a:cubicBezTo>
                    <a:pt x="2351" y="13011"/>
                    <a:pt x="2420" y="13057"/>
                    <a:pt x="2511" y="13102"/>
                  </a:cubicBezTo>
                  <a:lnTo>
                    <a:pt x="2534" y="13125"/>
                  </a:lnTo>
                  <a:lnTo>
                    <a:pt x="2580" y="13148"/>
                  </a:lnTo>
                  <a:lnTo>
                    <a:pt x="2602" y="13148"/>
                  </a:lnTo>
                  <a:cubicBezTo>
                    <a:pt x="2625" y="13171"/>
                    <a:pt x="2648" y="13193"/>
                    <a:pt x="2671" y="13193"/>
                  </a:cubicBezTo>
                  <a:cubicBezTo>
                    <a:pt x="2671" y="13193"/>
                    <a:pt x="2671" y="13193"/>
                    <a:pt x="2694" y="13216"/>
                  </a:cubicBezTo>
                  <a:lnTo>
                    <a:pt x="2739" y="13239"/>
                  </a:lnTo>
                  <a:cubicBezTo>
                    <a:pt x="2853" y="13308"/>
                    <a:pt x="2968" y="13376"/>
                    <a:pt x="3082" y="13445"/>
                  </a:cubicBezTo>
                  <a:lnTo>
                    <a:pt x="3150" y="13490"/>
                  </a:lnTo>
                  <a:lnTo>
                    <a:pt x="3242" y="13536"/>
                  </a:lnTo>
                  <a:lnTo>
                    <a:pt x="3287" y="13559"/>
                  </a:lnTo>
                  <a:lnTo>
                    <a:pt x="3310" y="13582"/>
                  </a:lnTo>
                  <a:cubicBezTo>
                    <a:pt x="3356" y="13604"/>
                    <a:pt x="3378" y="13604"/>
                    <a:pt x="3424" y="13627"/>
                  </a:cubicBezTo>
                  <a:cubicBezTo>
                    <a:pt x="3447" y="13650"/>
                    <a:pt x="3470" y="13650"/>
                    <a:pt x="3493" y="13650"/>
                  </a:cubicBezTo>
                  <a:cubicBezTo>
                    <a:pt x="3493" y="13650"/>
                    <a:pt x="3515" y="13650"/>
                    <a:pt x="3515" y="13627"/>
                  </a:cubicBezTo>
                  <a:cubicBezTo>
                    <a:pt x="3652" y="13696"/>
                    <a:pt x="3766" y="13764"/>
                    <a:pt x="3903" y="13833"/>
                  </a:cubicBezTo>
                  <a:cubicBezTo>
                    <a:pt x="3995" y="13878"/>
                    <a:pt x="4063" y="13901"/>
                    <a:pt x="4132" y="13947"/>
                  </a:cubicBezTo>
                  <a:lnTo>
                    <a:pt x="4177" y="13970"/>
                  </a:lnTo>
                  <a:lnTo>
                    <a:pt x="4223" y="13992"/>
                  </a:lnTo>
                  <a:lnTo>
                    <a:pt x="4269" y="14015"/>
                  </a:lnTo>
                  <a:lnTo>
                    <a:pt x="4291" y="14015"/>
                  </a:lnTo>
                  <a:lnTo>
                    <a:pt x="4314" y="14038"/>
                  </a:lnTo>
                  <a:cubicBezTo>
                    <a:pt x="4337" y="14038"/>
                    <a:pt x="4360" y="14061"/>
                    <a:pt x="4406" y="14061"/>
                  </a:cubicBezTo>
                  <a:lnTo>
                    <a:pt x="4474" y="14061"/>
                  </a:lnTo>
                  <a:lnTo>
                    <a:pt x="4497" y="14084"/>
                  </a:lnTo>
                  <a:lnTo>
                    <a:pt x="4520" y="14084"/>
                  </a:lnTo>
                  <a:cubicBezTo>
                    <a:pt x="4611" y="14129"/>
                    <a:pt x="4680" y="14175"/>
                    <a:pt x="4771" y="14221"/>
                  </a:cubicBezTo>
                  <a:lnTo>
                    <a:pt x="4816" y="14243"/>
                  </a:lnTo>
                  <a:cubicBezTo>
                    <a:pt x="4862" y="14289"/>
                    <a:pt x="4931" y="14335"/>
                    <a:pt x="4999" y="14358"/>
                  </a:cubicBezTo>
                  <a:lnTo>
                    <a:pt x="5068" y="14403"/>
                  </a:lnTo>
                  <a:cubicBezTo>
                    <a:pt x="5136" y="14426"/>
                    <a:pt x="5182" y="14472"/>
                    <a:pt x="5250" y="14495"/>
                  </a:cubicBezTo>
                  <a:cubicBezTo>
                    <a:pt x="5341" y="14540"/>
                    <a:pt x="5433" y="14586"/>
                    <a:pt x="5547" y="14631"/>
                  </a:cubicBezTo>
                  <a:cubicBezTo>
                    <a:pt x="5593" y="14677"/>
                    <a:pt x="5638" y="14700"/>
                    <a:pt x="5707" y="14723"/>
                  </a:cubicBezTo>
                  <a:lnTo>
                    <a:pt x="5798" y="14768"/>
                  </a:lnTo>
                  <a:cubicBezTo>
                    <a:pt x="5958" y="14837"/>
                    <a:pt x="6095" y="14905"/>
                    <a:pt x="6232" y="14951"/>
                  </a:cubicBezTo>
                  <a:lnTo>
                    <a:pt x="6300" y="14974"/>
                  </a:lnTo>
                  <a:cubicBezTo>
                    <a:pt x="6369" y="15019"/>
                    <a:pt x="6460" y="15042"/>
                    <a:pt x="6528" y="15088"/>
                  </a:cubicBezTo>
                  <a:lnTo>
                    <a:pt x="6620" y="15111"/>
                  </a:lnTo>
                  <a:lnTo>
                    <a:pt x="6688" y="15156"/>
                  </a:lnTo>
                  <a:lnTo>
                    <a:pt x="6779" y="15179"/>
                  </a:lnTo>
                  <a:lnTo>
                    <a:pt x="6894" y="15225"/>
                  </a:lnTo>
                  <a:lnTo>
                    <a:pt x="6962" y="15248"/>
                  </a:lnTo>
                  <a:lnTo>
                    <a:pt x="7008" y="15271"/>
                  </a:lnTo>
                  <a:lnTo>
                    <a:pt x="7053" y="15316"/>
                  </a:lnTo>
                  <a:lnTo>
                    <a:pt x="7099" y="15339"/>
                  </a:lnTo>
                  <a:lnTo>
                    <a:pt x="7167" y="15362"/>
                  </a:lnTo>
                  <a:cubicBezTo>
                    <a:pt x="7213" y="15385"/>
                    <a:pt x="7282" y="15430"/>
                    <a:pt x="7350" y="15453"/>
                  </a:cubicBezTo>
                  <a:lnTo>
                    <a:pt x="7441" y="15499"/>
                  </a:lnTo>
                  <a:cubicBezTo>
                    <a:pt x="7510" y="15522"/>
                    <a:pt x="7555" y="15544"/>
                    <a:pt x="7601" y="15567"/>
                  </a:cubicBezTo>
                  <a:lnTo>
                    <a:pt x="7624" y="15590"/>
                  </a:lnTo>
                  <a:lnTo>
                    <a:pt x="7670" y="15590"/>
                  </a:lnTo>
                  <a:cubicBezTo>
                    <a:pt x="7670" y="15590"/>
                    <a:pt x="7670" y="15613"/>
                    <a:pt x="7670" y="15613"/>
                  </a:cubicBezTo>
                  <a:cubicBezTo>
                    <a:pt x="7738" y="15636"/>
                    <a:pt x="7784" y="15681"/>
                    <a:pt x="7829" y="15704"/>
                  </a:cubicBezTo>
                  <a:cubicBezTo>
                    <a:pt x="7875" y="15704"/>
                    <a:pt x="7898" y="15727"/>
                    <a:pt x="7921" y="15727"/>
                  </a:cubicBezTo>
                  <a:lnTo>
                    <a:pt x="7966" y="15750"/>
                  </a:lnTo>
                  <a:lnTo>
                    <a:pt x="8012" y="15773"/>
                  </a:lnTo>
                  <a:lnTo>
                    <a:pt x="8103" y="15818"/>
                  </a:lnTo>
                  <a:lnTo>
                    <a:pt x="8126" y="15818"/>
                  </a:lnTo>
                  <a:cubicBezTo>
                    <a:pt x="8217" y="15864"/>
                    <a:pt x="8309" y="15887"/>
                    <a:pt x="8377" y="15933"/>
                  </a:cubicBezTo>
                  <a:lnTo>
                    <a:pt x="8469" y="15955"/>
                  </a:lnTo>
                  <a:cubicBezTo>
                    <a:pt x="8605" y="16024"/>
                    <a:pt x="8765" y="16092"/>
                    <a:pt x="8902" y="16138"/>
                  </a:cubicBezTo>
                  <a:lnTo>
                    <a:pt x="8925" y="16161"/>
                  </a:lnTo>
                  <a:cubicBezTo>
                    <a:pt x="8971" y="16184"/>
                    <a:pt x="9016" y="16184"/>
                    <a:pt x="9039" y="16206"/>
                  </a:cubicBezTo>
                  <a:lnTo>
                    <a:pt x="9130" y="16252"/>
                  </a:lnTo>
                  <a:lnTo>
                    <a:pt x="9199" y="16275"/>
                  </a:lnTo>
                  <a:cubicBezTo>
                    <a:pt x="9245" y="16298"/>
                    <a:pt x="9290" y="16321"/>
                    <a:pt x="9359" y="16343"/>
                  </a:cubicBezTo>
                  <a:lnTo>
                    <a:pt x="9382" y="16343"/>
                  </a:lnTo>
                  <a:lnTo>
                    <a:pt x="9404" y="16366"/>
                  </a:lnTo>
                  <a:lnTo>
                    <a:pt x="9473" y="16389"/>
                  </a:lnTo>
                  <a:cubicBezTo>
                    <a:pt x="9633" y="16457"/>
                    <a:pt x="9792" y="16526"/>
                    <a:pt x="10021" y="16594"/>
                  </a:cubicBezTo>
                  <a:cubicBezTo>
                    <a:pt x="10112" y="16617"/>
                    <a:pt x="10226" y="16663"/>
                    <a:pt x="10317" y="16686"/>
                  </a:cubicBezTo>
                  <a:lnTo>
                    <a:pt x="10340" y="16686"/>
                  </a:lnTo>
                  <a:cubicBezTo>
                    <a:pt x="10386" y="16709"/>
                    <a:pt x="10454" y="16731"/>
                    <a:pt x="10500" y="16754"/>
                  </a:cubicBezTo>
                  <a:cubicBezTo>
                    <a:pt x="10568" y="16777"/>
                    <a:pt x="10637" y="16800"/>
                    <a:pt x="10705" y="16823"/>
                  </a:cubicBezTo>
                  <a:lnTo>
                    <a:pt x="10820" y="16868"/>
                  </a:lnTo>
                  <a:lnTo>
                    <a:pt x="10842" y="16868"/>
                  </a:lnTo>
                  <a:lnTo>
                    <a:pt x="10865" y="16891"/>
                  </a:lnTo>
                  <a:lnTo>
                    <a:pt x="10888" y="16891"/>
                  </a:lnTo>
                  <a:cubicBezTo>
                    <a:pt x="10934" y="16891"/>
                    <a:pt x="10956" y="16914"/>
                    <a:pt x="10979" y="16914"/>
                  </a:cubicBezTo>
                  <a:lnTo>
                    <a:pt x="11139" y="16960"/>
                  </a:lnTo>
                  <a:lnTo>
                    <a:pt x="11299" y="17005"/>
                  </a:lnTo>
                  <a:cubicBezTo>
                    <a:pt x="11299" y="17028"/>
                    <a:pt x="11322" y="17028"/>
                    <a:pt x="11344" y="17028"/>
                  </a:cubicBezTo>
                  <a:lnTo>
                    <a:pt x="11367" y="17028"/>
                  </a:lnTo>
                  <a:lnTo>
                    <a:pt x="11413" y="17051"/>
                  </a:lnTo>
                  <a:lnTo>
                    <a:pt x="11596" y="17097"/>
                  </a:lnTo>
                  <a:lnTo>
                    <a:pt x="11641" y="17097"/>
                  </a:lnTo>
                  <a:cubicBezTo>
                    <a:pt x="11664" y="17119"/>
                    <a:pt x="11710" y="17119"/>
                    <a:pt x="11733" y="17142"/>
                  </a:cubicBezTo>
                  <a:lnTo>
                    <a:pt x="11801" y="17165"/>
                  </a:lnTo>
                  <a:cubicBezTo>
                    <a:pt x="11847" y="17188"/>
                    <a:pt x="11915" y="17188"/>
                    <a:pt x="11961" y="17211"/>
                  </a:cubicBezTo>
                  <a:cubicBezTo>
                    <a:pt x="12121" y="17256"/>
                    <a:pt x="12280" y="17302"/>
                    <a:pt x="12417" y="17348"/>
                  </a:cubicBezTo>
                  <a:lnTo>
                    <a:pt x="12463" y="17348"/>
                  </a:lnTo>
                  <a:lnTo>
                    <a:pt x="12600" y="17371"/>
                  </a:lnTo>
                  <a:cubicBezTo>
                    <a:pt x="12691" y="17416"/>
                    <a:pt x="12760" y="17439"/>
                    <a:pt x="12851" y="17462"/>
                  </a:cubicBezTo>
                  <a:cubicBezTo>
                    <a:pt x="12942" y="17485"/>
                    <a:pt x="13034" y="17507"/>
                    <a:pt x="13125" y="17507"/>
                  </a:cubicBezTo>
                  <a:cubicBezTo>
                    <a:pt x="13216" y="17530"/>
                    <a:pt x="13307" y="17553"/>
                    <a:pt x="13399" y="17553"/>
                  </a:cubicBezTo>
                  <a:lnTo>
                    <a:pt x="13627" y="17553"/>
                  </a:lnTo>
                  <a:cubicBezTo>
                    <a:pt x="13673" y="17553"/>
                    <a:pt x="13718" y="17553"/>
                    <a:pt x="13764" y="17507"/>
                  </a:cubicBezTo>
                  <a:cubicBezTo>
                    <a:pt x="13787" y="17485"/>
                    <a:pt x="13810" y="17462"/>
                    <a:pt x="13832" y="17439"/>
                  </a:cubicBezTo>
                  <a:cubicBezTo>
                    <a:pt x="13855" y="17416"/>
                    <a:pt x="13878" y="17393"/>
                    <a:pt x="13901" y="17371"/>
                  </a:cubicBezTo>
                  <a:cubicBezTo>
                    <a:pt x="13924" y="17348"/>
                    <a:pt x="13947" y="17302"/>
                    <a:pt x="13969" y="17256"/>
                  </a:cubicBezTo>
                  <a:lnTo>
                    <a:pt x="13992" y="17234"/>
                  </a:lnTo>
                  <a:cubicBezTo>
                    <a:pt x="14015" y="17211"/>
                    <a:pt x="14015" y="17188"/>
                    <a:pt x="14038" y="17165"/>
                  </a:cubicBezTo>
                  <a:cubicBezTo>
                    <a:pt x="14084" y="17074"/>
                    <a:pt x="14129" y="17005"/>
                    <a:pt x="14175" y="16937"/>
                  </a:cubicBezTo>
                  <a:cubicBezTo>
                    <a:pt x="14243" y="16823"/>
                    <a:pt x="14312" y="16731"/>
                    <a:pt x="14380" y="16617"/>
                  </a:cubicBezTo>
                  <a:cubicBezTo>
                    <a:pt x="14586" y="16275"/>
                    <a:pt x="14791" y="15955"/>
                    <a:pt x="14951" y="15636"/>
                  </a:cubicBezTo>
                  <a:lnTo>
                    <a:pt x="14974" y="15613"/>
                  </a:lnTo>
                  <a:cubicBezTo>
                    <a:pt x="15042" y="15476"/>
                    <a:pt x="15133" y="15316"/>
                    <a:pt x="15202" y="15179"/>
                  </a:cubicBezTo>
                  <a:lnTo>
                    <a:pt x="15225" y="15111"/>
                  </a:lnTo>
                  <a:lnTo>
                    <a:pt x="15248" y="15088"/>
                  </a:lnTo>
                  <a:cubicBezTo>
                    <a:pt x="15248" y="15088"/>
                    <a:pt x="15270" y="15065"/>
                    <a:pt x="15270" y="15065"/>
                  </a:cubicBezTo>
                  <a:cubicBezTo>
                    <a:pt x="15270" y="15042"/>
                    <a:pt x="15293" y="15019"/>
                    <a:pt x="15293" y="14997"/>
                  </a:cubicBezTo>
                  <a:lnTo>
                    <a:pt x="15316" y="14974"/>
                  </a:lnTo>
                  <a:lnTo>
                    <a:pt x="15316" y="14951"/>
                  </a:lnTo>
                  <a:lnTo>
                    <a:pt x="15339" y="14928"/>
                  </a:lnTo>
                  <a:lnTo>
                    <a:pt x="15339" y="14905"/>
                  </a:lnTo>
                  <a:lnTo>
                    <a:pt x="15385" y="14814"/>
                  </a:lnTo>
                  <a:lnTo>
                    <a:pt x="15430" y="14746"/>
                  </a:lnTo>
                  <a:lnTo>
                    <a:pt x="15453" y="14700"/>
                  </a:lnTo>
                  <a:cubicBezTo>
                    <a:pt x="15453" y="14677"/>
                    <a:pt x="15476" y="14631"/>
                    <a:pt x="15499" y="14586"/>
                  </a:cubicBezTo>
                  <a:cubicBezTo>
                    <a:pt x="15590" y="14426"/>
                    <a:pt x="15658" y="14289"/>
                    <a:pt x="15750" y="14129"/>
                  </a:cubicBezTo>
                  <a:lnTo>
                    <a:pt x="15750" y="14106"/>
                  </a:lnTo>
                  <a:lnTo>
                    <a:pt x="15795" y="14038"/>
                  </a:lnTo>
                  <a:lnTo>
                    <a:pt x="15818" y="14015"/>
                  </a:lnTo>
                  <a:cubicBezTo>
                    <a:pt x="15841" y="14015"/>
                    <a:pt x="15864" y="13992"/>
                    <a:pt x="15864" y="13970"/>
                  </a:cubicBezTo>
                  <a:cubicBezTo>
                    <a:pt x="15887" y="13924"/>
                    <a:pt x="15910" y="13901"/>
                    <a:pt x="15932" y="13855"/>
                  </a:cubicBezTo>
                  <a:lnTo>
                    <a:pt x="15955" y="13833"/>
                  </a:lnTo>
                  <a:cubicBezTo>
                    <a:pt x="15955" y="13810"/>
                    <a:pt x="15978" y="13787"/>
                    <a:pt x="15978" y="13787"/>
                  </a:cubicBezTo>
                  <a:lnTo>
                    <a:pt x="16024" y="13673"/>
                  </a:lnTo>
                  <a:lnTo>
                    <a:pt x="16047" y="13650"/>
                  </a:lnTo>
                  <a:lnTo>
                    <a:pt x="16069" y="13604"/>
                  </a:lnTo>
                  <a:lnTo>
                    <a:pt x="16092" y="13559"/>
                  </a:lnTo>
                  <a:lnTo>
                    <a:pt x="16138" y="13490"/>
                  </a:lnTo>
                  <a:cubicBezTo>
                    <a:pt x="16229" y="13330"/>
                    <a:pt x="16298" y="13171"/>
                    <a:pt x="16389" y="13011"/>
                  </a:cubicBezTo>
                  <a:lnTo>
                    <a:pt x="16412" y="12988"/>
                  </a:lnTo>
                  <a:lnTo>
                    <a:pt x="16457" y="12920"/>
                  </a:lnTo>
                  <a:cubicBezTo>
                    <a:pt x="16480" y="12897"/>
                    <a:pt x="16503" y="12874"/>
                    <a:pt x="16503" y="12851"/>
                  </a:cubicBezTo>
                  <a:lnTo>
                    <a:pt x="16526" y="12805"/>
                  </a:lnTo>
                  <a:cubicBezTo>
                    <a:pt x="16617" y="12668"/>
                    <a:pt x="16708" y="12509"/>
                    <a:pt x="16800" y="12372"/>
                  </a:cubicBezTo>
                  <a:lnTo>
                    <a:pt x="16823" y="12326"/>
                  </a:lnTo>
                  <a:lnTo>
                    <a:pt x="16937" y="12144"/>
                  </a:lnTo>
                  <a:lnTo>
                    <a:pt x="16960" y="12098"/>
                  </a:lnTo>
                  <a:lnTo>
                    <a:pt x="17005" y="12052"/>
                  </a:lnTo>
                  <a:cubicBezTo>
                    <a:pt x="17028" y="11984"/>
                    <a:pt x="17074" y="11915"/>
                    <a:pt x="17119" y="11847"/>
                  </a:cubicBezTo>
                  <a:lnTo>
                    <a:pt x="17256" y="11619"/>
                  </a:lnTo>
                  <a:lnTo>
                    <a:pt x="17325" y="11504"/>
                  </a:lnTo>
                  <a:lnTo>
                    <a:pt x="17348" y="11459"/>
                  </a:lnTo>
                  <a:lnTo>
                    <a:pt x="17416" y="11345"/>
                  </a:lnTo>
                  <a:lnTo>
                    <a:pt x="17462" y="11253"/>
                  </a:lnTo>
                  <a:lnTo>
                    <a:pt x="17507" y="11162"/>
                  </a:lnTo>
                  <a:cubicBezTo>
                    <a:pt x="17530" y="11139"/>
                    <a:pt x="17553" y="11116"/>
                    <a:pt x="17553" y="11094"/>
                  </a:cubicBezTo>
                  <a:lnTo>
                    <a:pt x="17599" y="11025"/>
                  </a:lnTo>
                  <a:cubicBezTo>
                    <a:pt x="17621" y="11002"/>
                    <a:pt x="17621" y="10979"/>
                    <a:pt x="17644" y="10934"/>
                  </a:cubicBezTo>
                  <a:cubicBezTo>
                    <a:pt x="17644" y="10911"/>
                    <a:pt x="17644" y="10888"/>
                    <a:pt x="17644" y="10865"/>
                  </a:cubicBezTo>
                  <a:cubicBezTo>
                    <a:pt x="17644" y="10842"/>
                    <a:pt x="17621" y="10820"/>
                    <a:pt x="17621" y="10820"/>
                  </a:cubicBezTo>
                  <a:lnTo>
                    <a:pt x="17644" y="10774"/>
                  </a:lnTo>
                  <a:lnTo>
                    <a:pt x="17667" y="10728"/>
                  </a:lnTo>
                  <a:lnTo>
                    <a:pt x="17736" y="10614"/>
                  </a:lnTo>
                  <a:lnTo>
                    <a:pt x="17781" y="10500"/>
                  </a:lnTo>
                  <a:cubicBezTo>
                    <a:pt x="17804" y="10477"/>
                    <a:pt x="17827" y="10432"/>
                    <a:pt x="17850" y="10409"/>
                  </a:cubicBezTo>
                  <a:lnTo>
                    <a:pt x="17873" y="10386"/>
                  </a:lnTo>
                  <a:lnTo>
                    <a:pt x="17918" y="10295"/>
                  </a:lnTo>
                  <a:cubicBezTo>
                    <a:pt x="17987" y="10158"/>
                    <a:pt x="18078" y="10044"/>
                    <a:pt x="18146" y="9907"/>
                  </a:cubicBezTo>
                  <a:lnTo>
                    <a:pt x="18192" y="9838"/>
                  </a:lnTo>
                  <a:lnTo>
                    <a:pt x="18261" y="9747"/>
                  </a:lnTo>
                  <a:lnTo>
                    <a:pt x="18283" y="9701"/>
                  </a:lnTo>
                  <a:lnTo>
                    <a:pt x="18306" y="9656"/>
                  </a:lnTo>
                  <a:lnTo>
                    <a:pt x="18329" y="9633"/>
                  </a:lnTo>
                  <a:lnTo>
                    <a:pt x="18329" y="9610"/>
                  </a:lnTo>
                  <a:lnTo>
                    <a:pt x="18352" y="9587"/>
                  </a:lnTo>
                  <a:cubicBezTo>
                    <a:pt x="18352" y="9564"/>
                    <a:pt x="18375" y="9541"/>
                    <a:pt x="18375" y="9519"/>
                  </a:cubicBezTo>
                  <a:cubicBezTo>
                    <a:pt x="18398" y="9496"/>
                    <a:pt x="18398" y="9473"/>
                    <a:pt x="18398" y="9450"/>
                  </a:cubicBezTo>
                  <a:lnTo>
                    <a:pt x="18420" y="9404"/>
                  </a:lnTo>
                  <a:lnTo>
                    <a:pt x="18443" y="9382"/>
                  </a:lnTo>
                  <a:cubicBezTo>
                    <a:pt x="18443" y="9359"/>
                    <a:pt x="18443" y="9359"/>
                    <a:pt x="18443" y="9336"/>
                  </a:cubicBezTo>
                  <a:cubicBezTo>
                    <a:pt x="18489" y="9313"/>
                    <a:pt x="18512" y="9245"/>
                    <a:pt x="18534" y="9199"/>
                  </a:cubicBezTo>
                  <a:lnTo>
                    <a:pt x="18557" y="9176"/>
                  </a:lnTo>
                  <a:lnTo>
                    <a:pt x="18557" y="9153"/>
                  </a:lnTo>
                  <a:lnTo>
                    <a:pt x="18580" y="9153"/>
                  </a:lnTo>
                  <a:lnTo>
                    <a:pt x="18603" y="9085"/>
                  </a:lnTo>
                  <a:lnTo>
                    <a:pt x="18649" y="8994"/>
                  </a:lnTo>
                  <a:lnTo>
                    <a:pt x="18763" y="8834"/>
                  </a:lnTo>
                  <a:lnTo>
                    <a:pt x="18808" y="8765"/>
                  </a:lnTo>
                  <a:lnTo>
                    <a:pt x="18831" y="8720"/>
                  </a:lnTo>
                  <a:lnTo>
                    <a:pt x="18854" y="8651"/>
                  </a:lnTo>
                  <a:lnTo>
                    <a:pt x="18877" y="8628"/>
                  </a:lnTo>
                  <a:cubicBezTo>
                    <a:pt x="18900" y="8583"/>
                    <a:pt x="18922" y="8560"/>
                    <a:pt x="18945" y="8514"/>
                  </a:cubicBezTo>
                  <a:cubicBezTo>
                    <a:pt x="18945" y="8491"/>
                    <a:pt x="18945" y="8469"/>
                    <a:pt x="18945" y="8423"/>
                  </a:cubicBezTo>
                  <a:cubicBezTo>
                    <a:pt x="18968" y="8423"/>
                    <a:pt x="18991" y="8400"/>
                    <a:pt x="18991" y="8400"/>
                  </a:cubicBezTo>
                  <a:lnTo>
                    <a:pt x="19082" y="8240"/>
                  </a:lnTo>
                  <a:lnTo>
                    <a:pt x="19219" y="8012"/>
                  </a:lnTo>
                  <a:cubicBezTo>
                    <a:pt x="19311" y="7875"/>
                    <a:pt x="19379" y="7738"/>
                    <a:pt x="19470" y="7601"/>
                  </a:cubicBezTo>
                  <a:lnTo>
                    <a:pt x="19539" y="7487"/>
                  </a:lnTo>
                  <a:cubicBezTo>
                    <a:pt x="19584" y="7396"/>
                    <a:pt x="19653" y="7305"/>
                    <a:pt x="19699" y="7213"/>
                  </a:cubicBezTo>
                  <a:lnTo>
                    <a:pt x="19744" y="7145"/>
                  </a:lnTo>
                  <a:cubicBezTo>
                    <a:pt x="19836" y="7008"/>
                    <a:pt x="19904" y="6894"/>
                    <a:pt x="19950" y="6780"/>
                  </a:cubicBezTo>
                  <a:cubicBezTo>
                    <a:pt x="19972" y="6780"/>
                    <a:pt x="19972" y="6757"/>
                    <a:pt x="19972" y="6734"/>
                  </a:cubicBezTo>
                  <a:lnTo>
                    <a:pt x="19972" y="6688"/>
                  </a:lnTo>
                  <a:lnTo>
                    <a:pt x="20018" y="6643"/>
                  </a:lnTo>
                  <a:cubicBezTo>
                    <a:pt x="20087" y="6506"/>
                    <a:pt x="20178" y="6392"/>
                    <a:pt x="20246" y="6255"/>
                  </a:cubicBezTo>
                  <a:lnTo>
                    <a:pt x="20269" y="6232"/>
                  </a:lnTo>
                  <a:lnTo>
                    <a:pt x="20292" y="6186"/>
                  </a:lnTo>
                  <a:lnTo>
                    <a:pt x="20315" y="6163"/>
                  </a:lnTo>
                  <a:cubicBezTo>
                    <a:pt x="20383" y="6049"/>
                    <a:pt x="20452" y="5912"/>
                    <a:pt x="20520" y="5798"/>
                  </a:cubicBezTo>
                  <a:lnTo>
                    <a:pt x="20520" y="5775"/>
                  </a:lnTo>
                  <a:lnTo>
                    <a:pt x="20543" y="5752"/>
                  </a:lnTo>
                  <a:lnTo>
                    <a:pt x="20589" y="5661"/>
                  </a:lnTo>
                  <a:lnTo>
                    <a:pt x="20657" y="5593"/>
                  </a:lnTo>
                  <a:cubicBezTo>
                    <a:pt x="20657" y="5547"/>
                    <a:pt x="20680" y="5524"/>
                    <a:pt x="20703" y="5479"/>
                  </a:cubicBezTo>
                  <a:lnTo>
                    <a:pt x="20726" y="5456"/>
                  </a:lnTo>
                  <a:cubicBezTo>
                    <a:pt x="20749" y="5433"/>
                    <a:pt x="20771" y="5387"/>
                    <a:pt x="20771" y="5342"/>
                  </a:cubicBezTo>
                  <a:cubicBezTo>
                    <a:pt x="20794" y="5319"/>
                    <a:pt x="20794" y="5296"/>
                    <a:pt x="20794" y="5273"/>
                  </a:cubicBezTo>
                  <a:lnTo>
                    <a:pt x="20794" y="5250"/>
                  </a:lnTo>
                  <a:cubicBezTo>
                    <a:pt x="20863" y="5136"/>
                    <a:pt x="20931" y="5022"/>
                    <a:pt x="20977" y="4908"/>
                  </a:cubicBezTo>
                  <a:lnTo>
                    <a:pt x="21022" y="4839"/>
                  </a:lnTo>
                  <a:lnTo>
                    <a:pt x="21022" y="4817"/>
                  </a:lnTo>
                  <a:lnTo>
                    <a:pt x="21045" y="4794"/>
                  </a:lnTo>
                  <a:cubicBezTo>
                    <a:pt x="21045" y="4794"/>
                    <a:pt x="21068" y="4771"/>
                    <a:pt x="21068" y="4748"/>
                  </a:cubicBezTo>
                  <a:lnTo>
                    <a:pt x="21159" y="4588"/>
                  </a:lnTo>
                  <a:lnTo>
                    <a:pt x="21182" y="4543"/>
                  </a:lnTo>
                  <a:cubicBezTo>
                    <a:pt x="21228" y="4543"/>
                    <a:pt x="21273" y="4520"/>
                    <a:pt x="21296" y="4474"/>
                  </a:cubicBezTo>
                  <a:cubicBezTo>
                    <a:pt x="21319" y="4429"/>
                    <a:pt x="21365" y="4383"/>
                    <a:pt x="21388" y="4337"/>
                  </a:cubicBezTo>
                  <a:lnTo>
                    <a:pt x="21410" y="4292"/>
                  </a:lnTo>
                  <a:cubicBezTo>
                    <a:pt x="21433" y="4246"/>
                    <a:pt x="21456" y="4200"/>
                    <a:pt x="21479" y="4155"/>
                  </a:cubicBezTo>
                  <a:lnTo>
                    <a:pt x="21525" y="4063"/>
                  </a:lnTo>
                  <a:lnTo>
                    <a:pt x="21570" y="3972"/>
                  </a:lnTo>
                  <a:lnTo>
                    <a:pt x="21593" y="3926"/>
                  </a:lnTo>
                  <a:lnTo>
                    <a:pt x="21639" y="3858"/>
                  </a:lnTo>
                  <a:cubicBezTo>
                    <a:pt x="21662" y="3789"/>
                    <a:pt x="21707" y="3744"/>
                    <a:pt x="21730" y="3675"/>
                  </a:cubicBezTo>
                  <a:lnTo>
                    <a:pt x="21776" y="3607"/>
                  </a:lnTo>
                  <a:lnTo>
                    <a:pt x="21798" y="3584"/>
                  </a:lnTo>
                  <a:cubicBezTo>
                    <a:pt x="21821" y="3538"/>
                    <a:pt x="21844" y="3470"/>
                    <a:pt x="21867" y="3424"/>
                  </a:cubicBezTo>
                  <a:lnTo>
                    <a:pt x="21913" y="3379"/>
                  </a:lnTo>
                  <a:lnTo>
                    <a:pt x="21935" y="3333"/>
                  </a:lnTo>
                  <a:lnTo>
                    <a:pt x="21981" y="3264"/>
                  </a:lnTo>
                  <a:lnTo>
                    <a:pt x="22004" y="3219"/>
                  </a:lnTo>
                  <a:cubicBezTo>
                    <a:pt x="22050" y="3128"/>
                    <a:pt x="22118" y="3036"/>
                    <a:pt x="22164" y="2945"/>
                  </a:cubicBezTo>
                  <a:lnTo>
                    <a:pt x="22232" y="2854"/>
                  </a:lnTo>
                  <a:lnTo>
                    <a:pt x="22323" y="2694"/>
                  </a:lnTo>
                  <a:lnTo>
                    <a:pt x="22369" y="2648"/>
                  </a:lnTo>
                  <a:cubicBezTo>
                    <a:pt x="22415" y="2580"/>
                    <a:pt x="22460" y="2511"/>
                    <a:pt x="22483" y="2420"/>
                  </a:cubicBezTo>
                  <a:cubicBezTo>
                    <a:pt x="22483" y="2420"/>
                    <a:pt x="22506" y="2420"/>
                    <a:pt x="22506" y="2397"/>
                  </a:cubicBezTo>
                  <a:lnTo>
                    <a:pt x="22529" y="2351"/>
                  </a:lnTo>
                  <a:lnTo>
                    <a:pt x="22552" y="2306"/>
                  </a:lnTo>
                  <a:cubicBezTo>
                    <a:pt x="22575" y="2283"/>
                    <a:pt x="22597" y="2237"/>
                    <a:pt x="22620" y="2215"/>
                  </a:cubicBezTo>
                  <a:cubicBezTo>
                    <a:pt x="22620" y="2192"/>
                    <a:pt x="22643" y="2169"/>
                    <a:pt x="22643" y="2146"/>
                  </a:cubicBezTo>
                  <a:cubicBezTo>
                    <a:pt x="22643" y="2123"/>
                    <a:pt x="22643" y="2100"/>
                    <a:pt x="22620" y="2078"/>
                  </a:cubicBezTo>
                  <a:cubicBezTo>
                    <a:pt x="22620" y="2055"/>
                    <a:pt x="22620" y="2055"/>
                    <a:pt x="22597" y="2032"/>
                  </a:cubicBezTo>
                  <a:lnTo>
                    <a:pt x="22643" y="1986"/>
                  </a:lnTo>
                  <a:lnTo>
                    <a:pt x="22689" y="1941"/>
                  </a:lnTo>
                  <a:cubicBezTo>
                    <a:pt x="22711" y="1872"/>
                    <a:pt x="22757" y="1804"/>
                    <a:pt x="22803" y="1735"/>
                  </a:cubicBezTo>
                  <a:cubicBezTo>
                    <a:pt x="22871" y="1644"/>
                    <a:pt x="22917" y="1553"/>
                    <a:pt x="22963" y="1461"/>
                  </a:cubicBezTo>
                  <a:cubicBezTo>
                    <a:pt x="23008" y="1393"/>
                    <a:pt x="23054" y="1324"/>
                    <a:pt x="23100" y="1256"/>
                  </a:cubicBezTo>
                  <a:lnTo>
                    <a:pt x="23122" y="1233"/>
                  </a:lnTo>
                  <a:cubicBezTo>
                    <a:pt x="23145" y="1187"/>
                    <a:pt x="23168" y="1165"/>
                    <a:pt x="23191" y="1142"/>
                  </a:cubicBezTo>
                  <a:lnTo>
                    <a:pt x="23191" y="1119"/>
                  </a:lnTo>
                  <a:lnTo>
                    <a:pt x="23214" y="1073"/>
                  </a:lnTo>
                  <a:lnTo>
                    <a:pt x="23236" y="1050"/>
                  </a:lnTo>
                  <a:lnTo>
                    <a:pt x="23282" y="936"/>
                  </a:lnTo>
                  <a:cubicBezTo>
                    <a:pt x="23328" y="891"/>
                    <a:pt x="23373" y="799"/>
                    <a:pt x="23419" y="731"/>
                  </a:cubicBezTo>
                  <a:lnTo>
                    <a:pt x="23510" y="571"/>
                  </a:lnTo>
                  <a:cubicBezTo>
                    <a:pt x="23556" y="525"/>
                    <a:pt x="23556" y="503"/>
                    <a:pt x="23579" y="457"/>
                  </a:cubicBezTo>
                  <a:lnTo>
                    <a:pt x="23602" y="434"/>
                  </a:lnTo>
                  <a:lnTo>
                    <a:pt x="23602" y="411"/>
                  </a:lnTo>
                  <a:cubicBezTo>
                    <a:pt x="23625" y="366"/>
                    <a:pt x="23647" y="343"/>
                    <a:pt x="23647" y="320"/>
                  </a:cubicBezTo>
                  <a:cubicBezTo>
                    <a:pt x="23647" y="274"/>
                    <a:pt x="23625" y="229"/>
                    <a:pt x="23579" y="229"/>
                  </a:cubicBezTo>
                  <a:lnTo>
                    <a:pt x="23579" y="160"/>
                  </a:lnTo>
                  <a:cubicBezTo>
                    <a:pt x="23579" y="137"/>
                    <a:pt x="23579" y="115"/>
                    <a:pt x="23556" y="92"/>
                  </a:cubicBezTo>
                  <a:cubicBezTo>
                    <a:pt x="23556" y="69"/>
                    <a:pt x="23533" y="46"/>
                    <a:pt x="23510" y="23"/>
                  </a:cubicBezTo>
                  <a:cubicBezTo>
                    <a:pt x="23488" y="23"/>
                    <a:pt x="23465" y="0"/>
                    <a:pt x="23442" y="0"/>
                  </a:cubicBezTo>
                  <a:close/>
                </a:path>
              </a:pathLst>
            </a:custGeom>
            <a:solidFill>
              <a:schemeClr val="accen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50" name="Google Shape;48;p2">
              <a:extLst>
                <a:ext uri="{FF2B5EF4-FFF2-40B4-BE49-F238E27FC236}">
                  <a16:creationId xmlns:a16="http://schemas.microsoft.com/office/drawing/2014/main" xmlns="" id="{616DC6A5-6872-CDA8-7B4F-AF3EF0EED3A3}"/>
                </a:ext>
              </a:extLst>
            </p:cNvPr>
            <p:cNvSpPr/>
            <p:nvPr/>
          </p:nvSpPr>
          <p:spPr>
            <a:xfrm>
              <a:off x="-700034" y="2226692"/>
              <a:ext cx="1271966" cy="1006328"/>
            </a:xfrm>
            <a:custGeom>
              <a:avLst/>
              <a:gdLst/>
              <a:ahLst/>
              <a:cxnLst/>
              <a:rect l="l" t="t" r="r" b="b"/>
              <a:pathLst>
                <a:path w="22735" h="17987" extrusionOk="0">
                  <a:moveTo>
                    <a:pt x="21684" y="0"/>
                  </a:moveTo>
                  <a:cubicBezTo>
                    <a:pt x="21639" y="0"/>
                    <a:pt x="21570" y="23"/>
                    <a:pt x="21547" y="69"/>
                  </a:cubicBezTo>
                  <a:cubicBezTo>
                    <a:pt x="21410" y="320"/>
                    <a:pt x="21273" y="548"/>
                    <a:pt x="21137" y="777"/>
                  </a:cubicBezTo>
                  <a:cubicBezTo>
                    <a:pt x="21045" y="959"/>
                    <a:pt x="20954" y="1142"/>
                    <a:pt x="20840" y="1302"/>
                  </a:cubicBezTo>
                  <a:cubicBezTo>
                    <a:pt x="20589" y="1758"/>
                    <a:pt x="20338" y="2215"/>
                    <a:pt x="20087" y="2648"/>
                  </a:cubicBezTo>
                  <a:cubicBezTo>
                    <a:pt x="19607" y="3493"/>
                    <a:pt x="19151" y="4337"/>
                    <a:pt x="18671" y="5182"/>
                  </a:cubicBezTo>
                  <a:lnTo>
                    <a:pt x="16959" y="8263"/>
                  </a:lnTo>
                  <a:lnTo>
                    <a:pt x="15636" y="10660"/>
                  </a:lnTo>
                  <a:lnTo>
                    <a:pt x="15293" y="11253"/>
                  </a:lnTo>
                  <a:cubicBezTo>
                    <a:pt x="14905" y="11938"/>
                    <a:pt x="14517" y="12646"/>
                    <a:pt x="14129" y="13330"/>
                  </a:cubicBezTo>
                  <a:lnTo>
                    <a:pt x="13832" y="13878"/>
                  </a:lnTo>
                  <a:cubicBezTo>
                    <a:pt x="13467" y="14540"/>
                    <a:pt x="13102" y="15179"/>
                    <a:pt x="12737" y="15841"/>
                  </a:cubicBezTo>
                  <a:cubicBezTo>
                    <a:pt x="12668" y="15978"/>
                    <a:pt x="12577" y="16138"/>
                    <a:pt x="12509" y="16275"/>
                  </a:cubicBezTo>
                  <a:lnTo>
                    <a:pt x="12440" y="16412"/>
                  </a:lnTo>
                  <a:cubicBezTo>
                    <a:pt x="12417" y="16480"/>
                    <a:pt x="12372" y="16549"/>
                    <a:pt x="12326" y="16640"/>
                  </a:cubicBezTo>
                  <a:cubicBezTo>
                    <a:pt x="12326" y="16663"/>
                    <a:pt x="12303" y="16709"/>
                    <a:pt x="12280" y="16731"/>
                  </a:cubicBezTo>
                  <a:lnTo>
                    <a:pt x="12257" y="16823"/>
                  </a:lnTo>
                  <a:lnTo>
                    <a:pt x="12235" y="16846"/>
                  </a:lnTo>
                  <a:lnTo>
                    <a:pt x="12212" y="16891"/>
                  </a:lnTo>
                  <a:cubicBezTo>
                    <a:pt x="12212" y="16914"/>
                    <a:pt x="12189" y="16937"/>
                    <a:pt x="12189" y="16937"/>
                  </a:cubicBezTo>
                  <a:cubicBezTo>
                    <a:pt x="12189" y="16960"/>
                    <a:pt x="12189" y="16960"/>
                    <a:pt x="12166" y="16982"/>
                  </a:cubicBezTo>
                  <a:lnTo>
                    <a:pt x="12166" y="17005"/>
                  </a:lnTo>
                  <a:cubicBezTo>
                    <a:pt x="12143" y="17005"/>
                    <a:pt x="12143" y="17028"/>
                    <a:pt x="12143" y="17028"/>
                  </a:cubicBezTo>
                  <a:lnTo>
                    <a:pt x="12121" y="17051"/>
                  </a:lnTo>
                  <a:cubicBezTo>
                    <a:pt x="12121" y="17074"/>
                    <a:pt x="12121" y="17074"/>
                    <a:pt x="12121" y="17074"/>
                  </a:cubicBezTo>
                  <a:cubicBezTo>
                    <a:pt x="12098" y="17097"/>
                    <a:pt x="12098" y="17119"/>
                    <a:pt x="12075" y="17142"/>
                  </a:cubicBezTo>
                  <a:cubicBezTo>
                    <a:pt x="12075" y="17188"/>
                    <a:pt x="12098" y="17256"/>
                    <a:pt x="12143" y="17279"/>
                  </a:cubicBezTo>
                  <a:lnTo>
                    <a:pt x="12212" y="17279"/>
                  </a:lnTo>
                  <a:cubicBezTo>
                    <a:pt x="12212" y="17302"/>
                    <a:pt x="12212" y="17348"/>
                    <a:pt x="12235" y="17371"/>
                  </a:cubicBezTo>
                  <a:cubicBezTo>
                    <a:pt x="12235" y="17393"/>
                    <a:pt x="12257" y="17393"/>
                    <a:pt x="12257" y="17416"/>
                  </a:cubicBezTo>
                  <a:lnTo>
                    <a:pt x="12235" y="17393"/>
                  </a:lnTo>
                  <a:lnTo>
                    <a:pt x="12052" y="17393"/>
                  </a:lnTo>
                  <a:cubicBezTo>
                    <a:pt x="12029" y="17393"/>
                    <a:pt x="12006" y="17371"/>
                    <a:pt x="11961" y="17371"/>
                  </a:cubicBezTo>
                  <a:lnTo>
                    <a:pt x="11938" y="17371"/>
                  </a:lnTo>
                  <a:lnTo>
                    <a:pt x="11892" y="17348"/>
                  </a:lnTo>
                  <a:lnTo>
                    <a:pt x="11824" y="17348"/>
                  </a:lnTo>
                  <a:lnTo>
                    <a:pt x="11710" y="17302"/>
                  </a:lnTo>
                  <a:cubicBezTo>
                    <a:pt x="11596" y="17279"/>
                    <a:pt x="11481" y="17256"/>
                    <a:pt x="11367" y="17211"/>
                  </a:cubicBezTo>
                  <a:cubicBezTo>
                    <a:pt x="11276" y="17188"/>
                    <a:pt x="11208" y="17188"/>
                    <a:pt x="11116" y="17165"/>
                  </a:cubicBezTo>
                  <a:lnTo>
                    <a:pt x="11002" y="17119"/>
                  </a:lnTo>
                  <a:cubicBezTo>
                    <a:pt x="10888" y="17074"/>
                    <a:pt x="10774" y="17051"/>
                    <a:pt x="10683" y="17005"/>
                  </a:cubicBezTo>
                  <a:lnTo>
                    <a:pt x="10568" y="16960"/>
                  </a:lnTo>
                  <a:cubicBezTo>
                    <a:pt x="10431" y="16914"/>
                    <a:pt x="10317" y="16868"/>
                    <a:pt x="10180" y="16823"/>
                  </a:cubicBezTo>
                  <a:cubicBezTo>
                    <a:pt x="10135" y="16800"/>
                    <a:pt x="10089" y="16777"/>
                    <a:pt x="10066" y="16777"/>
                  </a:cubicBezTo>
                  <a:cubicBezTo>
                    <a:pt x="10043" y="16754"/>
                    <a:pt x="10043" y="16754"/>
                    <a:pt x="10021" y="16731"/>
                  </a:cubicBezTo>
                  <a:cubicBezTo>
                    <a:pt x="9952" y="16686"/>
                    <a:pt x="9884" y="16663"/>
                    <a:pt x="9815" y="16640"/>
                  </a:cubicBezTo>
                  <a:lnTo>
                    <a:pt x="9792" y="16617"/>
                  </a:lnTo>
                  <a:lnTo>
                    <a:pt x="9633" y="16549"/>
                  </a:lnTo>
                  <a:cubicBezTo>
                    <a:pt x="9564" y="16526"/>
                    <a:pt x="9518" y="16503"/>
                    <a:pt x="9473" y="16480"/>
                  </a:cubicBezTo>
                  <a:lnTo>
                    <a:pt x="9359" y="16458"/>
                  </a:lnTo>
                  <a:cubicBezTo>
                    <a:pt x="9290" y="16435"/>
                    <a:pt x="9245" y="16389"/>
                    <a:pt x="9176" y="16366"/>
                  </a:cubicBezTo>
                  <a:lnTo>
                    <a:pt x="9085" y="16343"/>
                  </a:lnTo>
                  <a:cubicBezTo>
                    <a:pt x="9085" y="16298"/>
                    <a:pt x="9062" y="16275"/>
                    <a:pt x="9016" y="16252"/>
                  </a:cubicBezTo>
                  <a:cubicBezTo>
                    <a:pt x="8993" y="16229"/>
                    <a:pt x="8971" y="16229"/>
                    <a:pt x="8948" y="16229"/>
                  </a:cubicBezTo>
                  <a:cubicBezTo>
                    <a:pt x="8948" y="16229"/>
                    <a:pt x="8948" y="16206"/>
                    <a:pt x="8925" y="16206"/>
                  </a:cubicBezTo>
                  <a:cubicBezTo>
                    <a:pt x="8902" y="16206"/>
                    <a:pt x="8879" y="16184"/>
                    <a:pt x="8857" y="16184"/>
                  </a:cubicBezTo>
                  <a:cubicBezTo>
                    <a:pt x="8857" y="16184"/>
                    <a:pt x="8834" y="16161"/>
                    <a:pt x="8834" y="16161"/>
                  </a:cubicBezTo>
                  <a:lnTo>
                    <a:pt x="8811" y="16161"/>
                  </a:lnTo>
                  <a:cubicBezTo>
                    <a:pt x="8651" y="16092"/>
                    <a:pt x="8514" y="16024"/>
                    <a:pt x="8354" y="15978"/>
                  </a:cubicBezTo>
                  <a:cubicBezTo>
                    <a:pt x="8263" y="15933"/>
                    <a:pt x="8149" y="15887"/>
                    <a:pt x="8035" y="15841"/>
                  </a:cubicBezTo>
                  <a:lnTo>
                    <a:pt x="8012" y="15818"/>
                  </a:lnTo>
                  <a:lnTo>
                    <a:pt x="7966" y="15796"/>
                  </a:lnTo>
                  <a:cubicBezTo>
                    <a:pt x="7898" y="15773"/>
                    <a:pt x="7829" y="15750"/>
                    <a:pt x="7761" y="15727"/>
                  </a:cubicBezTo>
                  <a:lnTo>
                    <a:pt x="7738" y="15704"/>
                  </a:lnTo>
                  <a:cubicBezTo>
                    <a:pt x="7670" y="15659"/>
                    <a:pt x="7624" y="15636"/>
                    <a:pt x="7555" y="15590"/>
                  </a:cubicBezTo>
                  <a:cubicBezTo>
                    <a:pt x="7510" y="15567"/>
                    <a:pt x="7464" y="15544"/>
                    <a:pt x="7419" y="15522"/>
                  </a:cubicBezTo>
                  <a:cubicBezTo>
                    <a:pt x="7350" y="15476"/>
                    <a:pt x="7282" y="15453"/>
                    <a:pt x="7213" y="15408"/>
                  </a:cubicBezTo>
                  <a:cubicBezTo>
                    <a:pt x="7076" y="15339"/>
                    <a:pt x="6939" y="15293"/>
                    <a:pt x="6802" y="15225"/>
                  </a:cubicBezTo>
                  <a:lnTo>
                    <a:pt x="6574" y="15111"/>
                  </a:lnTo>
                  <a:lnTo>
                    <a:pt x="6346" y="14997"/>
                  </a:lnTo>
                  <a:lnTo>
                    <a:pt x="6323" y="14997"/>
                  </a:lnTo>
                  <a:lnTo>
                    <a:pt x="6323" y="14974"/>
                  </a:lnTo>
                  <a:cubicBezTo>
                    <a:pt x="5935" y="14768"/>
                    <a:pt x="5615" y="14586"/>
                    <a:pt x="5296" y="14426"/>
                  </a:cubicBezTo>
                  <a:cubicBezTo>
                    <a:pt x="5204" y="14358"/>
                    <a:pt x="5090" y="14312"/>
                    <a:pt x="4976" y="14266"/>
                  </a:cubicBezTo>
                  <a:cubicBezTo>
                    <a:pt x="4953" y="14243"/>
                    <a:pt x="4953" y="14243"/>
                    <a:pt x="4931" y="14243"/>
                  </a:cubicBezTo>
                  <a:cubicBezTo>
                    <a:pt x="4908" y="14243"/>
                    <a:pt x="4862" y="14266"/>
                    <a:pt x="4839" y="14289"/>
                  </a:cubicBezTo>
                  <a:cubicBezTo>
                    <a:pt x="4794" y="14266"/>
                    <a:pt x="4748" y="14243"/>
                    <a:pt x="4702" y="14221"/>
                  </a:cubicBezTo>
                  <a:cubicBezTo>
                    <a:pt x="4497" y="14084"/>
                    <a:pt x="4269" y="13970"/>
                    <a:pt x="4063" y="13833"/>
                  </a:cubicBezTo>
                  <a:lnTo>
                    <a:pt x="3835" y="13718"/>
                  </a:lnTo>
                  <a:cubicBezTo>
                    <a:pt x="3744" y="13650"/>
                    <a:pt x="3652" y="13604"/>
                    <a:pt x="3561" y="13559"/>
                  </a:cubicBezTo>
                  <a:lnTo>
                    <a:pt x="3424" y="13467"/>
                  </a:lnTo>
                  <a:cubicBezTo>
                    <a:pt x="3356" y="13445"/>
                    <a:pt x="3287" y="13399"/>
                    <a:pt x="3219" y="13353"/>
                  </a:cubicBezTo>
                  <a:lnTo>
                    <a:pt x="3196" y="13330"/>
                  </a:lnTo>
                  <a:cubicBezTo>
                    <a:pt x="3150" y="13308"/>
                    <a:pt x="3127" y="13308"/>
                    <a:pt x="3082" y="13285"/>
                  </a:cubicBezTo>
                  <a:lnTo>
                    <a:pt x="2945" y="13193"/>
                  </a:lnTo>
                  <a:lnTo>
                    <a:pt x="2899" y="13148"/>
                  </a:lnTo>
                  <a:cubicBezTo>
                    <a:pt x="2853" y="13125"/>
                    <a:pt x="2785" y="13079"/>
                    <a:pt x="2739" y="13057"/>
                  </a:cubicBezTo>
                  <a:lnTo>
                    <a:pt x="2671" y="13011"/>
                  </a:lnTo>
                  <a:lnTo>
                    <a:pt x="2648" y="12988"/>
                  </a:lnTo>
                  <a:cubicBezTo>
                    <a:pt x="2602" y="12965"/>
                    <a:pt x="2580" y="12942"/>
                    <a:pt x="2534" y="12920"/>
                  </a:cubicBezTo>
                  <a:cubicBezTo>
                    <a:pt x="2511" y="12897"/>
                    <a:pt x="2488" y="12897"/>
                    <a:pt x="2465" y="12897"/>
                  </a:cubicBezTo>
                  <a:cubicBezTo>
                    <a:pt x="2443" y="12897"/>
                    <a:pt x="2420" y="12897"/>
                    <a:pt x="2397" y="12920"/>
                  </a:cubicBezTo>
                  <a:cubicBezTo>
                    <a:pt x="2351" y="12897"/>
                    <a:pt x="2328" y="12874"/>
                    <a:pt x="2283" y="12851"/>
                  </a:cubicBezTo>
                  <a:lnTo>
                    <a:pt x="2260" y="12828"/>
                  </a:lnTo>
                  <a:cubicBezTo>
                    <a:pt x="2169" y="12760"/>
                    <a:pt x="2055" y="12691"/>
                    <a:pt x="1963" y="12623"/>
                  </a:cubicBezTo>
                  <a:lnTo>
                    <a:pt x="1872" y="12554"/>
                  </a:lnTo>
                  <a:lnTo>
                    <a:pt x="1781" y="12486"/>
                  </a:lnTo>
                  <a:cubicBezTo>
                    <a:pt x="1758" y="12463"/>
                    <a:pt x="1758" y="12463"/>
                    <a:pt x="1735" y="12440"/>
                  </a:cubicBezTo>
                  <a:lnTo>
                    <a:pt x="1689" y="12417"/>
                  </a:lnTo>
                  <a:cubicBezTo>
                    <a:pt x="1667" y="12395"/>
                    <a:pt x="1644" y="12372"/>
                    <a:pt x="1621" y="12349"/>
                  </a:cubicBezTo>
                  <a:lnTo>
                    <a:pt x="1575" y="12326"/>
                  </a:lnTo>
                  <a:lnTo>
                    <a:pt x="1530" y="12303"/>
                  </a:lnTo>
                  <a:lnTo>
                    <a:pt x="1461" y="12235"/>
                  </a:lnTo>
                  <a:cubicBezTo>
                    <a:pt x="1393" y="12166"/>
                    <a:pt x="1301" y="12121"/>
                    <a:pt x="1210" y="12052"/>
                  </a:cubicBezTo>
                  <a:lnTo>
                    <a:pt x="1073" y="11938"/>
                  </a:lnTo>
                  <a:cubicBezTo>
                    <a:pt x="913" y="11801"/>
                    <a:pt x="776" y="11687"/>
                    <a:pt x="617" y="11550"/>
                  </a:cubicBezTo>
                  <a:cubicBezTo>
                    <a:pt x="594" y="11550"/>
                    <a:pt x="571" y="11527"/>
                    <a:pt x="548" y="11504"/>
                  </a:cubicBezTo>
                  <a:lnTo>
                    <a:pt x="525" y="11504"/>
                  </a:lnTo>
                  <a:cubicBezTo>
                    <a:pt x="480" y="11459"/>
                    <a:pt x="457" y="11436"/>
                    <a:pt x="411" y="11413"/>
                  </a:cubicBezTo>
                  <a:cubicBezTo>
                    <a:pt x="411" y="11413"/>
                    <a:pt x="388" y="11390"/>
                    <a:pt x="365" y="11390"/>
                  </a:cubicBezTo>
                  <a:lnTo>
                    <a:pt x="343" y="11367"/>
                  </a:lnTo>
                  <a:lnTo>
                    <a:pt x="320" y="11345"/>
                  </a:lnTo>
                  <a:cubicBezTo>
                    <a:pt x="297" y="11322"/>
                    <a:pt x="251" y="11299"/>
                    <a:pt x="206" y="11299"/>
                  </a:cubicBezTo>
                  <a:cubicBezTo>
                    <a:pt x="229" y="11276"/>
                    <a:pt x="229" y="11231"/>
                    <a:pt x="229" y="11208"/>
                  </a:cubicBezTo>
                  <a:cubicBezTo>
                    <a:pt x="206" y="11185"/>
                    <a:pt x="183" y="11185"/>
                    <a:pt x="160" y="11185"/>
                  </a:cubicBezTo>
                  <a:lnTo>
                    <a:pt x="92" y="11185"/>
                  </a:lnTo>
                  <a:cubicBezTo>
                    <a:pt x="69" y="11208"/>
                    <a:pt x="46" y="11231"/>
                    <a:pt x="46" y="11253"/>
                  </a:cubicBezTo>
                  <a:lnTo>
                    <a:pt x="23" y="11276"/>
                  </a:lnTo>
                  <a:cubicBezTo>
                    <a:pt x="23" y="11322"/>
                    <a:pt x="0" y="11345"/>
                    <a:pt x="0" y="11390"/>
                  </a:cubicBezTo>
                  <a:cubicBezTo>
                    <a:pt x="23" y="11436"/>
                    <a:pt x="23" y="11459"/>
                    <a:pt x="23" y="11482"/>
                  </a:cubicBezTo>
                  <a:cubicBezTo>
                    <a:pt x="46" y="11504"/>
                    <a:pt x="69" y="11550"/>
                    <a:pt x="92" y="11573"/>
                  </a:cubicBezTo>
                  <a:cubicBezTo>
                    <a:pt x="114" y="11596"/>
                    <a:pt x="160" y="11641"/>
                    <a:pt x="183" y="11664"/>
                  </a:cubicBezTo>
                  <a:lnTo>
                    <a:pt x="206" y="11687"/>
                  </a:lnTo>
                  <a:cubicBezTo>
                    <a:pt x="229" y="11710"/>
                    <a:pt x="251" y="11710"/>
                    <a:pt x="274" y="11733"/>
                  </a:cubicBezTo>
                  <a:cubicBezTo>
                    <a:pt x="320" y="11778"/>
                    <a:pt x="388" y="11824"/>
                    <a:pt x="457" y="11870"/>
                  </a:cubicBezTo>
                  <a:cubicBezTo>
                    <a:pt x="502" y="11938"/>
                    <a:pt x="571" y="11984"/>
                    <a:pt x="639" y="12029"/>
                  </a:cubicBezTo>
                  <a:lnTo>
                    <a:pt x="754" y="12121"/>
                  </a:lnTo>
                  <a:lnTo>
                    <a:pt x="822" y="12189"/>
                  </a:lnTo>
                  <a:lnTo>
                    <a:pt x="913" y="12235"/>
                  </a:lnTo>
                  <a:lnTo>
                    <a:pt x="959" y="12280"/>
                  </a:lnTo>
                  <a:cubicBezTo>
                    <a:pt x="982" y="12303"/>
                    <a:pt x="1027" y="12326"/>
                    <a:pt x="1050" y="12349"/>
                  </a:cubicBezTo>
                  <a:cubicBezTo>
                    <a:pt x="1073" y="12372"/>
                    <a:pt x="1096" y="12372"/>
                    <a:pt x="1096" y="12372"/>
                  </a:cubicBezTo>
                  <a:lnTo>
                    <a:pt x="1142" y="12372"/>
                  </a:lnTo>
                  <a:cubicBezTo>
                    <a:pt x="1256" y="12463"/>
                    <a:pt x="1393" y="12554"/>
                    <a:pt x="1507" y="12646"/>
                  </a:cubicBezTo>
                  <a:cubicBezTo>
                    <a:pt x="1552" y="12669"/>
                    <a:pt x="1621" y="12714"/>
                    <a:pt x="1667" y="12760"/>
                  </a:cubicBezTo>
                  <a:cubicBezTo>
                    <a:pt x="1689" y="12783"/>
                    <a:pt x="1712" y="12783"/>
                    <a:pt x="1735" y="12805"/>
                  </a:cubicBezTo>
                  <a:lnTo>
                    <a:pt x="1758" y="12828"/>
                  </a:lnTo>
                  <a:lnTo>
                    <a:pt x="1872" y="12920"/>
                  </a:lnTo>
                  <a:cubicBezTo>
                    <a:pt x="1940" y="12965"/>
                    <a:pt x="2009" y="13011"/>
                    <a:pt x="2077" y="13079"/>
                  </a:cubicBezTo>
                  <a:cubicBezTo>
                    <a:pt x="2214" y="13171"/>
                    <a:pt x="2328" y="13262"/>
                    <a:pt x="2465" y="13330"/>
                  </a:cubicBezTo>
                  <a:lnTo>
                    <a:pt x="2534" y="13376"/>
                  </a:lnTo>
                  <a:cubicBezTo>
                    <a:pt x="2671" y="13467"/>
                    <a:pt x="2808" y="13582"/>
                    <a:pt x="2945" y="13673"/>
                  </a:cubicBezTo>
                  <a:lnTo>
                    <a:pt x="3127" y="13764"/>
                  </a:lnTo>
                  <a:lnTo>
                    <a:pt x="3196" y="13810"/>
                  </a:lnTo>
                  <a:cubicBezTo>
                    <a:pt x="3264" y="13855"/>
                    <a:pt x="3356" y="13901"/>
                    <a:pt x="3424" y="13947"/>
                  </a:cubicBezTo>
                  <a:cubicBezTo>
                    <a:pt x="3447" y="13970"/>
                    <a:pt x="3470" y="13970"/>
                    <a:pt x="3493" y="13970"/>
                  </a:cubicBezTo>
                  <a:lnTo>
                    <a:pt x="3538" y="13970"/>
                  </a:lnTo>
                  <a:lnTo>
                    <a:pt x="3630" y="14015"/>
                  </a:lnTo>
                  <a:lnTo>
                    <a:pt x="3721" y="14061"/>
                  </a:lnTo>
                  <a:cubicBezTo>
                    <a:pt x="3766" y="14107"/>
                    <a:pt x="3835" y="14152"/>
                    <a:pt x="3903" y="14175"/>
                  </a:cubicBezTo>
                  <a:lnTo>
                    <a:pt x="3926" y="14198"/>
                  </a:lnTo>
                  <a:cubicBezTo>
                    <a:pt x="4018" y="14243"/>
                    <a:pt x="4109" y="14289"/>
                    <a:pt x="4200" y="14335"/>
                  </a:cubicBezTo>
                  <a:lnTo>
                    <a:pt x="4269" y="14335"/>
                  </a:lnTo>
                  <a:lnTo>
                    <a:pt x="4337" y="14380"/>
                  </a:lnTo>
                  <a:cubicBezTo>
                    <a:pt x="4520" y="14472"/>
                    <a:pt x="4702" y="14586"/>
                    <a:pt x="4885" y="14700"/>
                  </a:cubicBezTo>
                  <a:cubicBezTo>
                    <a:pt x="5022" y="14768"/>
                    <a:pt x="5159" y="14837"/>
                    <a:pt x="5273" y="14905"/>
                  </a:cubicBezTo>
                  <a:lnTo>
                    <a:pt x="5364" y="14974"/>
                  </a:lnTo>
                  <a:cubicBezTo>
                    <a:pt x="5524" y="15042"/>
                    <a:pt x="5684" y="15134"/>
                    <a:pt x="5844" y="15225"/>
                  </a:cubicBezTo>
                  <a:lnTo>
                    <a:pt x="5912" y="15248"/>
                  </a:lnTo>
                  <a:lnTo>
                    <a:pt x="6003" y="15293"/>
                  </a:lnTo>
                  <a:lnTo>
                    <a:pt x="6049" y="15316"/>
                  </a:lnTo>
                  <a:cubicBezTo>
                    <a:pt x="6117" y="15362"/>
                    <a:pt x="6163" y="15385"/>
                    <a:pt x="6232" y="15408"/>
                  </a:cubicBezTo>
                  <a:lnTo>
                    <a:pt x="6300" y="15408"/>
                  </a:lnTo>
                  <a:cubicBezTo>
                    <a:pt x="6391" y="15453"/>
                    <a:pt x="6483" y="15499"/>
                    <a:pt x="6574" y="15522"/>
                  </a:cubicBezTo>
                  <a:lnTo>
                    <a:pt x="6734" y="15613"/>
                  </a:lnTo>
                  <a:lnTo>
                    <a:pt x="6894" y="15681"/>
                  </a:lnTo>
                  <a:lnTo>
                    <a:pt x="6962" y="15727"/>
                  </a:lnTo>
                  <a:cubicBezTo>
                    <a:pt x="7030" y="15750"/>
                    <a:pt x="7099" y="15796"/>
                    <a:pt x="7190" y="15818"/>
                  </a:cubicBezTo>
                  <a:lnTo>
                    <a:pt x="7282" y="15818"/>
                  </a:lnTo>
                  <a:lnTo>
                    <a:pt x="7304" y="15841"/>
                  </a:lnTo>
                  <a:cubicBezTo>
                    <a:pt x="7373" y="15864"/>
                    <a:pt x="7419" y="15910"/>
                    <a:pt x="7487" y="15933"/>
                  </a:cubicBezTo>
                  <a:lnTo>
                    <a:pt x="7555" y="15978"/>
                  </a:lnTo>
                  <a:cubicBezTo>
                    <a:pt x="7601" y="16001"/>
                    <a:pt x="7647" y="16024"/>
                    <a:pt x="7715" y="16047"/>
                  </a:cubicBezTo>
                  <a:lnTo>
                    <a:pt x="7738" y="16069"/>
                  </a:lnTo>
                  <a:cubicBezTo>
                    <a:pt x="7784" y="16092"/>
                    <a:pt x="7807" y="16092"/>
                    <a:pt x="7852" y="16115"/>
                  </a:cubicBezTo>
                  <a:lnTo>
                    <a:pt x="7943" y="16161"/>
                  </a:lnTo>
                  <a:lnTo>
                    <a:pt x="8012" y="16206"/>
                  </a:lnTo>
                  <a:cubicBezTo>
                    <a:pt x="8080" y="16252"/>
                    <a:pt x="8172" y="16298"/>
                    <a:pt x="8240" y="16343"/>
                  </a:cubicBezTo>
                  <a:lnTo>
                    <a:pt x="8286" y="16366"/>
                  </a:lnTo>
                  <a:cubicBezTo>
                    <a:pt x="8354" y="16389"/>
                    <a:pt x="8400" y="16412"/>
                    <a:pt x="8468" y="16435"/>
                  </a:cubicBezTo>
                  <a:cubicBezTo>
                    <a:pt x="8560" y="16480"/>
                    <a:pt x="8674" y="16526"/>
                    <a:pt x="8765" y="16572"/>
                  </a:cubicBezTo>
                  <a:cubicBezTo>
                    <a:pt x="8788" y="16594"/>
                    <a:pt x="8811" y="16594"/>
                    <a:pt x="8834" y="16594"/>
                  </a:cubicBezTo>
                  <a:lnTo>
                    <a:pt x="8857" y="16617"/>
                  </a:lnTo>
                  <a:cubicBezTo>
                    <a:pt x="8925" y="16640"/>
                    <a:pt x="8993" y="16686"/>
                    <a:pt x="9062" y="16709"/>
                  </a:cubicBezTo>
                  <a:cubicBezTo>
                    <a:pt x="9130" y="16731"/>
                    <a:pt x="9222" y="16777"/>
                    <a:pt x="9313" y="16800"/>
                  </a:cubicBezTo>
                  <a:cubicBezTo>
                    <a:pt x="9427" y="16846"/>
                    <a:pt x="9518" y="16868"/>
                    <a:pt x="9633" y="16914"/>
                  </a:cubicBezTo>
                  <a:lnTo>
                    <a:pt x="9838" y="16982"/>
                  </a:lnTo>
                  <a:lnTo>
                    <a:pt x="9906" y="17005"/>
                  </a:lnTo>
                  <a:lnTo>
                    <a:pt x="9952" y="17028"/>
                  </a:lnTo>
                  <a:cubicBezTo>
                    <a:pt x="10043" y="17074"/>
                    <a:pt x="10112" y="17097"/>
                    <a:pt x="10180" y="17119"/>
                  </a:cubicBezTo>
                  <a:lnTo>
                    <a:pt x="10249" y="17165"/>
                  </a:lnTo>
                  <a:cubicBezTo>
                    <a:pt x="10317" y="17188"/>
                    <a:pt x="10363" y="17211"/>
                    <a:pt x="10431" y="17234"/>
                  </a:cubicBezTo>
                  <a:cubicBezTo>
                    <a:pt x="10546" y="17279"/>
                    <a:pt x="10637" y="17302"/>
                    <a:pt x="10728" y="17348"/>
                  </a:cubicBezTo>
                  <a:cubicBezTo>
                    <a:pt x="10774" y="17348"/>
                    <a:pt x="10797" y="17371"/>
                    <a:pt x="10819" y="17371"/>
                  </a:cubicBezTo>
                  <a:lnTo>
                    <a:pt x="10842" y="17371"/>
                  </a:lnTo>
                  <a:lnTo>
                    <a:pt x="11025" y="17439"/>
                  </a:lnTo>
                  <a:cubicBezTo>
                    <a:pt x="11093" y="17462"/>
                    <a:pt x="11162" y="17485"/>
                    <a:pt x="11230" y="17507"/>
                  </a:cubicBezTo>
                  <a:lnTo>
                    <a:pt x="11299" y="17507"/>
                  </a:lnTo>
                  <a:cubicBezTo>
                    <a:pt x="11322" y="17530"/>
                    <a:pt x="11344" y="17530"/>
                    <a:pt x="11390" y="17530"/>
                  </a:cubicBezTo>
                  <a:cubicBezTo>
                    <a:pt x="11413" y="17553"/>
                    <a:pt x="11459" y="17576"/>
                    <a:pt x="11504" y="17576"/>
                  </a:cubicBezTo>
                  <a:lnTo>
                    <a:pt x="11664" y="17622"/>
                  </a:lnTo>
                  <a:lnTo>
                    <a:pt x="11824" y="17667"/>
                  </a:lnTo>
                  <a:cubicBezTo>
                    <a:pt x="11824" y="17690"/>
                    <a:pt x="11847" y="17690"/>
                    <a:pt x="11869" y="17690"/>
                  </a:cubicBezTo>
                  <a:lnTo>
                    <a:pt x="11892" y="17690"/>
                  </a:lnTo>
                  <a:lnTo>
                    <a:pt x="11984" y="17713"/>
                  </a:lnTo>
                  <a:lnTo>
                    <a:pt x="12098" y="17759"/>
                  </a:lnTo>
                  <a:cubicBezTo>
                    <a:pt x="12257" y="17781"/>
                    <a:pt x="12394" y="17827"/>
                    <a:pt x="12554" y="17873"/>
                  </a:cubicBezTo>
                  <a:lnTo>
                    <a:pt x="12623" y="17873"/>
                  </a:lnTo>
                  <a:cubicBezTo>
                    <a:pt x="12714" y="17895"/>
                    <a:pt x="12805" y="17918"/>
                    <a:pt x="12897" y="17941"/>
                  </a:cubicBezTo>
                  <a:cubicBezTo>
                    <a:pt x="12942" y="17941"/>
                    <a:pt x="12988" y="17941"/>
                    <a:pt x="13034" y="17964"/>
                  </a:cubicBezTo>
                  <a:cubicBezTo>
                    <a:pt x="13079" y="17964"/>
                    <a:pt x="13125" y="17964"/>
                    <a:pt x="13170" y="17987"/>
                  </a:cubicBezTo>
                  <a:lnTo>
                    <a:pt x="13262" y="17987"/>
                  </a:lnTo>
                  <a:cubicBezTo>
                    <a:pt x="13307" y="17964"/>
                    <a:pt x="13353" y="17918"/>
                    <a:pt x="13353" y="17895"/>
                  </a:cubicBezTo>
                  <a:cubicBezTo>
                    <a:pt x="13353" y="17873"/>
                    <a:pt x="13353" y="17850"/>
                    <a:pt x="13353" y="17850"/>
                  </a:cubicBezTo>
                  <a:lnTo>
                    <a:pt x="13376" y="17850"/>
                  </a:lnTo>
                  <a:cubicBezTo>
                    <a:pt x="13422" y="17850"/>
                    <a:pt x="13444" y="17804"/>
                    <a:pt x="13467" y="17759"/>
                  </a:cubicBezTo>
                  <a:cubicBezTo>
                    <a:pt x="13467" y="17736"/>
                    <a:pt x="13467" y="17736"/>
                    <a:pt x="13467" y="17713"/>
                  </a:cubicBezTo>
                  <a:cubicBezTo>
                    <a:pt x="13490" y="17690"/>
                    <a:pt x="13490" y="17667"/>
                    <a:pt x="13490" y="17622"/>
                  </a:cubicBezTo>
                  <a:cubicBezTo>
                    <a:pt x="13490" y="17576"/>
                    <a:pt x="13467" y="17530"/>
                    <a:pt x="13422" y="17530"/>
                  </a:cubicBezTo>
                  <a:cubicBezTo>
                    <a:pt x="13399" y="17507"/>
                    <a:pt x="13353" y="17507"/>
                    <a:pt x="13330" y="17507"/>
                  </a:cubicBezTo>
                  <a:lnTo>
                    <a:pt x="13034" y="17507"/>
                  </a:lnTo>
                  <a:cubicBezTo>
                    <a:pt x="12919" y="17485"/>
                    <a:pt x="12805" y="17485"/>
                    <a:pt x="12691" y="17462"/>
                  </a:cubicBezTo>
                  <a:lnTo>
                    <a:pt x="12646" y="17462"/>
                  </a:lnTo>
                  <a:cubicBezTo>
                    <a:pt x="12600" y="17462"/>
                    <a:pt x="12531" y="17439"/>
                    <a:pt x="12486" y="17439"/>
                  </a:cubicBezTo>
                  <a:cubicBezTo>
                    <a:pt x="12509" y="17439"/>
                    <a:pt x="12531" y="17416"/>
                    <a:pt x="12577" y="17416"/>
                  </a:cubicBezTo>
                  <a:lnTo>
                    <a:pt x="12714" y="17416"/>
                  </a:lnTo>
                  <a:cubicBezTo>
                    <a:pt x="12760" y="17416"/>
                    <a:pt x="12828" y="17439"/>
                    <a:pt x="12874" y="17439"/>
                  </a:cubicBezTo>
                  <a:cubicBezTo>
                    <a:pt x="12919" y="17439"/>
                    <a:pt x="12965" y="17462"/>
                    <a:pt x="13011" y="17462"/>
                  </a:cubicBezTo>
                  <a:lnTo>
                    <a:pt x="13079" y="17462"/>
                  </a:lnTo>
                  <a:lnTo>
                    <a:pt x="13102" y="17485"/>
                  </a:lnTo>
                  <a:lnTo>
                    <a:pt x="13330" y="17485"/>
                  </a:lnTo>
                  <a:cubicBezTo>
                    <a:pt x="13376" y="17485"/>
                    <a:pt x="13399" y="17462"/>
                    <a:pt x="13444" y="17439"/>
                  </a:cubicBezTo>
                  <a:cubicBezTo>
                    <a:pt x="13536" y="17371"/>
                    <a:pt x="13604" y="17279"/>
                    <a:pt x="13650" y="17165"/>
                  </a:cubicBezTo>
                  <a:lnTo>
                    <a:pt x="13673" y="17165"/>
                  </a:lnTo>
                  <a:cubicBezTo>
                    <a:pt x="13695" y="17097"/>
                    <a:pt x="13741" y="17028"/>
                    <a:pt x="13787" y="16982"/>
                  </a:cubicBezTo>
                  <a:cubicBezTo>
                    <a:pt x="13810" y="16937"/>
                    <a:pt x="13832" y="16891"/>
                    <a:pt x="13878" y="16846"/>
                  </a:cubicBezTo>
                  <a:lnTo>
                    <a:pt x="13901" y="16777"/>
                  </a:lnTo>
                  <a:cubicBezTo>
                    <a:pt x="13924" y="16754"/>
                    <a:pt x="13924" y="16731"/>
                    <a:pt x="13947" y="16709"/>
                  </a:cubicBezTo>
                  <a:cubicBezTo>
                    <a:pt x="13969" y="16663"/>
                    <a:pt x="13992" y="16640"/>
                    <a:pt x="13992" y="16617"/>
                  </a:cubicBezTo>
                  <a:cubicBezTo>
                    <a:pt x="14038" y="16572"/>
                    <a:pt x="14061" y="16526"/>
                    <a:pt x="14083" y="16480"/>
                  </a:cubicBezTo>
                  <a:lnTo>
                    <a:pt x="14106" y="16412"/>
                  </a:lnTo>
                  <a:cubicBezTo>
                    <a:pt x="14152" y="16343"/>
                    <a:pt x="14198" y="16275"/>
                    <a:pt x="14220" y="16206"/>
                  </a:cubicBezTo>
                  <a:cubicBezTo>
                    <a:pt x="14266" y="16138"/>
                    <a:pt x="14335" y="16047"/>
                    <a:pt x="14380" y="15955"/>
                  </a:cubicBezTo>
                  <a:cubicBezTo>
                    <a:pt x="14403" y="15864"/>
                    <a:pt x="14449" y="15796"/>
                    <a:pt x="14494" y="15704"/>
                  </a:cubicBezTo>
                  <a:cubicBezTo>
                    <a:pt x="14608" y="15476"/>
                    <a:pt x="14723" y="15248"/>
                    <a:pt x="14860" y="15042"/>
                  </a:cubicBezTo>
                  <a:cubicBezTo>
                    <a:pt x="14905" y="14974"/>
                    <a:pt x="14951" y="14883"/>
                    <a:pt x="14997" y="14814"/>
                  </a:cubicBezTo>
                  <a:cubicBezTo>
                    <a:pt x="15019" y="14723"/>
                    <a:pt x="15065" y="14654"/>
                    <a:pt x="15111" y="14586"/>
                  </a:cubicBezTo>
                  <a:cubicBezTo>
                    <a:pt x="15179" y="14426"/>
                    <a:pt x="15270" y="14289"/>
                    <a:pt x="15362" y="14129"/>
                  </a:cubicBezTo>
                  <a:cubicBezTo>
                    <a:pt x="15407" y="14061"/>
                    <a:pt x="15430" y="13992"/>
                    <a:pt x="15476" y="13947"/>
                  </a:cubicBezTo>
                  <a:cubicBezTo>
                    <a:pt x="15521" y="13855"/>
                    <a:pt x="15567" y="13764"/>
                    <a:pt x="15613" y="13673"/>
                  </a:cubicBezTo>
                  <a:cubicBezTo>
                    <a:pt x="15636" y="13627"/>
                    <a:pt x="15681" y="13559"/>
                    <a:pt x="15727" y="13490"/>
                  </a:cubicBezTo>
                  <a:cubicBezTo>
                    <a:pt x="15773" y="13422"/>
                    <a:pt x="15818" y="13330"/>
                    <a:pt x="15887" y="13239"/>
                  </a:cubicBezTo>
                  <a:cubicBezTo>
                    <a:pt x="15955" y="13125"/>
                    <a:pt x="16024" y="13011"/>
                    <a:pt x="16092" y="12897"/>
                  </a:cubicBezTo>
                  <a:lnTo>
                    <a:pt x="16161" y="12805"/>
                  </a:lnTo>
                  <a:cubicBezTo>
                    <a:pt x="16252" y="12646"/>
                    <a:pt x="16343" y="12509"/>
                    <a:pt x="16435" y="12349"/>
                  </a:cubicBezTo>
                  <a:cubicBezTo>
                    <a:pt x="16503" y="12235"/>
                    <a:pt x="16594" y="12098"/>
                    <a:pt x="16663" y="11984"/>
                  </a:cubicBezTo>
                  <a:lnTo>
                    <a:pt x="16708" y="11892"/>
                  </a:lnTo>
                  <a:cubicBezTo>
                    <a:pt x="16777" y="11801"/>
                    <a:pt x="16823" y="11710"/>
                    <a:pt x="16868" y="11619"/>
                  </a:cubicBezTo>
                  <a:cubicBezTo>
                    <a:pt x="16914" y="11550"/>
                    <a:pt x="16959" y="11504"/>
                    <a:pt x="16982" y="11436"/>
                  </a:cubicBezTo>
                  <a:cubicBezTo>
                    <a:pt x="17028" y="11367"/>
                    <a:pt x="17051" y="11322"/>
                    <a:pt x="17074" y="11276"/>
                  </a:cubicBezTo>
                  <a:lnTo>
                    <a:pt x="17119" y="11208"/>
                  </a:lnTo>
                  <a:cubicBezTo>
                    <a:pt x="17142" y="11162"/>
                    <a:pt x="17165" y="11116"/>
                    <a:pt x="17188" y="11094"/>
                  </a:cubicBezTo>
                  <a:cubicBezTo>
                    <a:pt x="17211" y="11048"/>
                    <a:pt x="17233" y="11025"/>
                    <a:pt x="17256" y="10979"/>
                  </a:cubicBezTo>
                  <a:cubicBezTo>
                    <a:pt x="17302" y="10888"/>
                    <a:pt x="17348" y="10820"/>
                    <a:pt x="17393" y="10751"/>
                  </a:cubicBezTo>
                  <a:cubicBezTo>
                    <a:pt x="17416" y="10706"/>
                    <a:pt x="17439" y="10660"/>
                    <a:pt x="17462" y="10614"/>
                  </a:cubicBezTo>
                  <a:lnTo>
                    <a:pt x="17507" y="10523"/>
                  </a:lnTo>
                  <a:cubicBezTo>
                    <a:pt x="17530" y="10477"/>
                    <a:pt x="17553" y="10454"/>
                    <a:pt x="17576" y="10409"/>
                  </a:cubicBezTo>
                  <a:cubicBezTo>
                    <a:pt x="17599" y="10363"/>
                    <a:pt x="17621" y="10340"/>
                    <a:pt x="17644" y="10295"/>
                  </a:cubicBezTo>
                  <a:cubicBezTo>
                    <a:pt x="17667" y="10226"/>
                    <a:pt x="17690" y="10181"/>
                    <a:pt x="17713" y="10135"/>
                  </a:cubicBezTo>
                  <a:lnTo>
                    <a:pt x="17781" y="10044"/>
                  </a:lnTo>
                  <a:cubicBezTo>
                    <a:pt x="17850" y="9884"/>
                    <a:pt x="17941" y="9747"/>
                    <a:pt x="18032" y="9587"/>
                  </a:cubicBezTo>
                  <a:cubicBezTo>
                    <a:pt x="18055" y="9541"/>
                    <a:pt x="18078" y="9496"/>
                    <a:pt x="18101" y="9473"/>
                  </a:cubicBezTo>
                  <a:lnTo>
                    <a:pt x="18146" y="9359"/>
                  </a:lnTo>
                  <a:lnTo>
                    <a:pt x="18215" y="9245"/>
                  </a:lnTo>
                  <a:cubicBezTo>
                    <a:pt x="18238" y="9222"/>
                    <a:pt x="18261" y="9176"/>
                    <a:pt x="18283" y="9131"/>
                  </a:cubicBezTo>
                  <a:lnTo>
                    <a:pt x="18375" y="8971"/>
                  </a:lnTo>
                  <a:cubicBezTo>
                    <a:pt x="18443" y="8857"/>
                    <a:pt x="18489" y="8765"/>
                    <a:pt x="18557" y="8651"/>
                  </a:cubicBezTo>
                  <a:cubicBezTo>
                    <a:pt x="18649" y="8491"/>
                    <a:pt x="18740" y="8309"/>
                    <a:pt x="18831" y="8149"/>
                  </a:cubicBezTo>
                  <a:cubicBezTo>
                    <a:pt x="18922" y="8012"/>
                    <a:pt x="18991" y="7852"/>
                    <a:pt x="19082" y="7715"/>
                  </a:cubicBezTo>
                  <a:cubicBezTo>
                    <a:pt x="19128" y="7647"/>
                    <a:pt x="19174" y="7556"/>
                    <a:pt x="19219" y="7487"/>
                  </a:cubicBezTo>
                  <a:cubicBezTo>
                    <a:pt x="19242" y="7442"/>
                    <a:pt x="19265" y="7396"/>
                    <a:pt x="19288" y="7350"/>
                  </a:cubicBezTo>
                  <a:lnTo>
                    <a:pt x="19333" y="7259"/>
                  </a:lnTo>
                  <a:cubicBezTo>
                    <a:pt x="19379" y="7168"/>
                    <a:pt x="19425" y="7099"/>
                    <a:pt x="19470" y="7031"/>
                  </a:cubicBezTo>
                  <a:cubicBezTo>
                    <a:pt x="19493" y="6985"/>
                    <a:pt x="19516" y="6939"/>
                    <a:pt x="19539" y="6894"/>
                  </a:cubicBezTo>
                  <a:lnTo>
                    <a:pt x="19607" y="6802"/>
                  </a:lnTo>
                  <a:cubicBezTo>
                    <a:pt x="19699" y="6643"/>
                    <a:pt x="19790" y="6483"/>
                    <a:pt x="19881" y="6323"/>
                  </a:cubicBezTo>
                  <a:cubicBezTo>
                    <a:pt x="19972" y="6186"/>
                    <a:pt x="20064" y="6049"/>
                    <a:pt x="20132" y="5912"/>
                  </a:cubicBezTo>
                  <a:cubicBezTo>
                    <a:pt x="20178" y="5844"/>
                    <a:pt x="20201" y="5775"/>
                    <a:pt x="20246" y="5707"/>
                  </a:cubicBezTo>
                  <a:cubicBezTo>
                    <a:pt x="20292" y="5638"/>
                    <a:pt x="20360" y="5547"/>
                    <a:pt x="20406" y="5456"/>
                  </a:cubicBezTo>
                  <a:lnTo>
                    <a:pt x="20452" y="5364"/>
                  </a:lnTo>
                  <a:cubicBezTo>
                    <a:pt x="20475" y="5319"/>
                    <a:pt x="20520" y="5273"/>
                    <a:pt x="20543" y="5227"/>
                  </a:cubicBezTo>
                  <a:lnTo>
                    <a:pt x="20589" y="5113"/>
                  </a:lnTo>
                  <a:lnTo>
                    <a:pt x="20657" y="4999"/>
                  </a:lnTo>
                  <a:cubicBezTo>
                    <a:pt x="20726" y="4862"/>
                    <a:pt x="20794" y="4702"/>
                    <a:pt x="20885" y="4566"/>
                  </a:cubicBezTo>
                  <a:cubicBezTo>
                    <a:pt x="20931" y="4497"/>
                    <a:pt x="20977" y="4406"/>
                    <a:pt x="21022" y="4337"/>
                  </a:cubicBezTo>
                  <a:cubicBezTo>
                    <a:pt x="21068" y="4269"/>
                    <a:pt x="21114" y="4178"/>
                    <a:pt x="21137" y="4109"/>
                  </a:cubicBezTo>
                  <a:cubicBezTo>
                    <a:pt x="21205" y="4018"/>
                    <a:pt x="21251" y="3949"/>
                    <a:pt x="21296" y="3858"/>
                  </a:cubicBezTo>
                  <a:cubicBezTo>
                    <a:pt x="21319" y="3789"/>
                    <a:pt x="21342" y="3744"/>
                    <a:pt x="21388" y="3675"/>
                  </a:cubicBezTo>
                  <a:cubicBezTo>
                    <a:pt x="21433" y="3584"/>
                    <a:pt x="21479" y="3516"/>
                    <a:pt x="21525" y="3447"/>
                  </a:cubicBezTo>
                  <a:cubicBezTo>
                    <a:pt x="21570" y="3379"/>
                    <a:pt x="21593" y="3310"/>
                    <a:pt x="21639" y="3242"/>
                  </a:cubicBezTo>
                  <a:cubicBezTo>
                    <a:pt x="21707" y="3128"/>
                    <a:pt x="21753" y="3036"/>
                    <a:pt x="21798" y="2922"/>
                  </a:cubicBezTo>
                  <a:lnTo>
                    <a:pt x="21867" y="2785"/>
                  </a:lnTo>
                  <a:lnTo>
                    <a:pt x="22027" y="2488"/>
                  </a:lnTo>
                  <a:lnTo>
                    <a:pt x="22118" y="2329"/>
                  </a:lnTo>
                  <a:lnTo>
                    <a:pt x="22164" y="2237"/>
                  </a:lnTo>
                  <a:cubicBezTo>
                    <a:pt x="22278" y="2032"/>
                    <a:pt x="22369" y="1827"/>
                    <a:pt x="22483" y="1644"/>
                  </a:cubicBezTo>
                  <a:lnTo>
                    <a:pt x="22506" y="1575"/>
                  </a:lnTo>
                  <a:cubicBezTo>
                    <a:pt x="22552" y="1484"/>
                    <a:pt x="22597" y="1370"/>
                    <a:pt x="22643" y="1279"/>
                  </a:cubicBezTo>
                  <a:cubicBezTo>
                    <a:pt x="22689" y="1210"/>
                    <a:pt x="22711" y="1142"/>
                    <a:pt x="22711" y="1073"/>
                  </a:cubicBezTo>
                  <a:cubicBezTo>
                    <a:pt x="22711" y="1028"/>
                    <a:pt x="22734" y="959"/>
                    <a:pt x="22711" y="914"/>
                  </a:cubicBezTo>
                  <a:cubicBezTo>
                    <a:pt x="22689" y="868"/>
                    <a:pt x="22666" y="845"/>
                    <a:pt x="22643" y="822"/>
                  </a:cubicBezTo>
                  <a:lnTo>
                    <a:pt x="22643" y="799"/>
                  </a:lnTo>
                  <a:cubicBezTo>
                    <a:pt x="22597" y="777"/>
                    <a:pt x="22575" y="731"/>
                    <a:pt x="22552" y="708"/>
                  </a:cubicBezTo>
                  <a:cubicBezTo>
                    <a:pt x="22529" y="685"/>
                    <a:pt x="22483" y="662"/>
                    <a:pt x="22460" y="617"/>
                  </a:cubicBezTo>
                  <a:lnTo>
                    <a:pt x="22415" y="571"/>
                  </a:lnTo>
                  <a:cubicBezTo>
                    <a:pt x="22392" y="548"/>
                    <a:pt x="22369" y="503"/>
                    <a:pt x="22346" y="480"/>
                  </a:cubicBezTo>
                  <a:cubicBezTo>
                    <a:pt x="22323" y="434"/>
                    <a:pt x="22278" y="411"/>
                    <a:pt x="22232" y="366"/>
                  </a:cubicBezTo>
                  <a:cubicBezTo>
                    <a:pt x="22209" y="343"/>
                    <a:pt x="22186" y="320"/>
                    <a:pt x="22164" y="297"/>
                  </a:cubicBezTo>
                  <a:cubicBezTo>
                    <a:pt x="22141" y="274"/>
                    <a:pt x="22095" y="252"/>
                    <a:pt x="22072" y="229"/>
                  </a:cubicBezTo>
                  <a:cubicBezTo>
                    <a:pt x="22050" y="206"/>
                    <a:pt x="22004" y="183"/>
                    <a:pt x="21981" y="137"/>
                  </a:cubicBezTo>
                  <a:lnTo>
                    <a:pt x="21935" y="115"/>
                  </a:lnTo>
                  <a:cubicBezTo>
                    <a:pt x="21890" y="92"/>
                    <a:pt x="21867" y="69"/>
                    <a:pt x="21821" y="69"/>
                  </a:cubicBezTo>
                  <a:cubicBezTo>
                    <a:pt x="21798" y="46"/>
                    <a:pt x="21776" y="23"/>
                    <a:pt x="21753" y="0"/>
                  </a:cubicBezTo>
                  <a:close/>
                </a:path>
              </a:pathLst>
            </a:custGeom>
            <a:solidFill>
              <a:srgbClr val="000000">
                <a:alpha val="15809"/>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51" name="Google Shape;49;p2">
              <a:extLst>
                <a:ext uri="{FF2B5EF4-FFF2-40B4-BE49-F238E27FC236}">
                  <a16:creationId xmlns:a16="http://schemas.microsoft.com/office/drawing/2014/main" xmlns="" id="{FB998470-E954-F8B4-C39C-1F6B444ACA2A}"/>
                </a:ext>
              </a:extLst>
            </p:cNvPr>
            <p:cNvSpPr/>
            <p:nvPr/>
          </p:nvSpPr>
          <p:spPr>
            <a:xfrm>
              <a:off x="-46220" y="2650669"/>
              <a:ext cx="240127" cy="419886"/>
            </a:xfrm>
            <a:custGeom>
              <a:avLst/>
              <a:gdLst/>
              <a:ahLst/>
              <a:cxnLst/>
              <a:rect l="l" t="t" r="r" b="b"/>
              <a:pathLst>
                <a:path w="4292" h="7505" extrusionOk="0">
                  <a:moveTo>
                    <a:pt x="4224" y="0"/>
                  </a:moveTo>
                  <a:cubicBezTo>
                    <a:pt x="4224" y="0"/>
                    <a:pt x="4201" y="0"/>
                    <a:pt x="4201" y="23"/>
                  </a:cubicBezTo>
                  <a:cubicBezTo>
                    <a:pt x="4132" y="115"/>
                    <a:pt x="4087" y="206"/>
                    <a:pt x="4041" y="297"/>
                  </a:cubicBezTo>
                  <a:cubicBezTo>
                    <a:pt x="3972" y="411"/>
                    <a:pt x="3904" y="525"/>
                    <a:pt x="3858" y="617"/>
                  </a:cubicBezTo>
                  <a:cubicBezTo>
                    <a:pt x="3721" y="845"/>
                    <a:pt x="3584" y="1073"/>
                    <a:pt x="3447" y="1302"/>
                  </a:cubicBezTo>
                  <a:cubicBezTo>
                    <a:pt x="3196" y="1735"/>
                    <a:pt x="2945" y="2169"/>
                    <a:pt x="2671" y="2625"/>
                  </a:cubicBezTo>
                  <a:cubicBezTo>
                    <a:pt x="2420" y="3059"/>
                    <a:pt x="2146" y="3516"/>
                    <a:pt x="1873" y="3972"/>
                  </a:cubicBezTo>
                  <a:cubicBezTo>
                    <a:pt x="1621" y="4429"/>
                    <a:pt x="1370" y="4862"/>
                    <a:pt x="1119" y="5296"/>
                  </a:cubicBezTo>
                  <a:cubicBezTo>
                    <a:pt x="891" y="5684"/>
                    <a:pt x="663" y="6095"/>
                    <a:pt x="457" y="6483"/>
                  </a:cubicBezTo>
                  <a:cubicBezTo>
                    <a:pt x="366" y="6643"/>
                    <a:pt x="275" y="6802"/>
                    <a:pt x="183" y="6962"/>
                  </a:cubicBezTo>
                  <a:cubicBezTo>
                    <a:pt x="138" y="7053"/>
                    <a:pt x="92" y="7122"/>
                    <a:pt x="46" y="7190"/>
                  </a:cubicBezTo>
                  <a:lnTo>
                    <a:pt x="24" y="7236"/>
                  </a:lnTo>
                  <a:cubicBezTo>
                    <a:pt x="1" y="7282"/>
                    <a:pt x="1" y="7327"/>
                    <a:pt x="1" y="7350"/>
                  </a:cubicBezTo>
                  <a:cubicBezTo>
                    <a:pt x="1" y="7419"/>
                    <a:pt x="46" y="7464"/>
                    <a:pt x="92" y="7487"/>
                  </a:cubicBezTo>
                  <a:cubicBezTo>
                    <a:pt x="115" y="7499"/>
                    <a:pt x="143" y="7504"/>
                    <a:pt x="172" y="7504"/>
                  </a:cubicBezTo>
                  <a:cubicBezTo>
                    <a:pt x="201" y="7504"/>
                    <a:pt x="229" y="7499"/>
                    <a:pt x="252" y="7487"/>
                  </a:cubicBezTo>
                  <a:cubicBezTo>
                    <a:pt x="298" y="7442"/>
                    <a:pt x="320" y="7396"/>
                    <a:pt x="366" y="7327"/>
                  </a:cubicBezTo>
                  <a:cubicBezTo>
                    <a:pt x="412" y="7259"/>
                    <a:pt x="457" y="7168"/>
                    <a:pt x="480" y="7099"/>
                  </a:cubicBezTo>
                  <a:cubicBezTo>
                    <a:pt x="594" y="6917"/>
                    <a:pt x="686" y="6757"/>
                    <a:pt x="777" y="6574"/>
                  </a:cubicBezTo>
                  <a:cubicBezTo>
                    <a:pt x="1005" y="6163"/>
                    <a:pt x="1256" y="5730"/>
                    <a:pt x="1484" y="5296"/>
                  </a:cubicBezTo>
                  <a:cubicBezTo>
                    <a:pt x="1713" y="4862"/>
                    <a:pt x="1964" y="4406"/>
                    <a:pt x="2215" y="3949"/>
                  </a:cubicBezTo>
                  <a:cubicBezTo>
                    <a:pt x="2443" y="3493"/>
                    <a:pt x="2694" y="3036"/>
                    <a:pt x="2945" y="2557"/>
                  </a:cubicBezTo>
                  <a:cubicBezTo>
                    <a:pt x="3174" y="2146"/>
                    <a:pt x="3379" y="1712"/>
                    <a:pt x="3607" y="1302"/>
                  </a:cubicBezTo>
                  <a:cubicBezTo>
                    <a:pt x="3721" y="1073"/>
                    <a:pt x="3835" y="868"/>
                    <a:pt x="3950" y="640"/>
                  </a:cubicBezTo>
                  <a:cubicBezTo>
                    <a:pt x="4018" y="548"/>
                    <a:pt x="4064" y="434"/>
                    <a:pt x="4109" y="343"/>
                  </a:cubicBezTo>
                  <a:cubicBezTo>
                    <a:pt x="4178" y="252"/>
                    <a:pt x="4224" y="160"/>
                    <a:pt x="4269" y="69"/>
                  </a:cubicBezTo>
                  <a:cubicBezTo>
                    <a:pt x="4292" y="46"/>
                    <a:pt x="4269" y="23"/>
                    <a:pt x="4246" y="0"/>
                  </a:cubicBezTo>
                  <a:close/>
                </a:path>
              </a:pathLst>
            </a:custGeom>
            <a:solidFill>
              <a:srgbClr val="000000">
                <a:alpha val="15809"/>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52" name="Google Shape;50;p2">
              <a:extLst>
                <a:ext uri="{FF2B5EF4-FFF2-40B4-BE49-F238E27FC236}">
                  <a16:creationId xmlns:a16="http://schemas.microsoft.com/office/drawing/2014/main" xmlns="" id="{3DD4E3E4-FA1F-F1A7-115F-7A4B943C39C1}"/>
                </a:ext>
              </a:extLst>
            </p:cNvPr>
            <p:cNvSpPr/>
            <p:nvPr/>
          </p:nvSpPr>
          <p:spPr>
            <a:xfrm>
              <a:off x="-74306" y="3100158"/>
              <a:ext cx="20477" cy="19246"/>
            </a:xfrm>
            <a:custGeom>
              <a:avLst/>
              <a:gdLst/>
              <a:ahLst/>
              <a:cxnLst/>
              <a:rect l="l" t="t" r="r" b="b"/>
              <a:pathLst>
                <a:path w="366" h="344" extrusionOk="0">
                  <a:moveTo>
                    <a:pt x="160" y="1"/>
                  </a:moveTo>
                  <a:cubicBezTo>
                    <a:pt x="69" y="1"/>
                    <a:pt x="1" y="92"/>
                    <a:pt x="1" y="184"/>
                  </a:cubicBezTo>
                  <a:cubicBezTo>
                    <a:pt x="1" y="229"/>
                    <a:pt x="24" y="275"/>
                    <a:pt x="69" y="321"/>
                  </a:cubicBezTo>
                  <a:cubicBezTo>
                    <a:pt x="92" y="343"/>
                    <a:pt x="138" y="343"/>
                    <a:pt x="183" y="343"/>
                  </a:cubicBezTo>
                  <a:cubicBezTo>
                    <a:pt x="275" y="343"/>
                    <a:pt x="366" y="252"/>
                    <a:pt x="343" y="161"/>
                  </a:cubicBezTo>
                  <a:cubicBezTo>
                    <a:pt x="343" y="115"/>
                    <a:pt x="320" y="69"/>
                    <a:pt x="297" y="47"/>
                  </a:cubicBezTo>
                  <a:cubicBezTo>
                    <a:pt x="252" y="24"/>
                    <a:pt x="206" y="1"/>
                    <a:pt x="160" y="1"/>
                  </a:cubicBezTo>
                  <a:close/>
                </a:path>
              </a:pathLst>
            </a:custGeom>
            <a:solidFill>
              <a:srgbClr val="000000">
                <a:alpha val="15809"/>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53" name="Google Shape;51;p2">
              <a:extLst>
                <a:ext uri="{FF2B5EF4-FFF2-40B4-BE49-F238E27FC236}">
                  <a16:creationId xmlns:a16="http://schemas.microsoft.com/office/drawing/2014/main" xmlns="" id="{7CD25237-FBA5-59E2-AC81-793828AE0340}"/>
                </a:ext>
              </a:extLst>
            </p:cNvPr>
            <p:cNvSpPr/>
            <p:nvPr/>
          </p:nvSpPr>
          <p:spPr>
            <a:xfrm>
              <a:off x="-659192" y="1931676"/>
              <a:ext cx="536425" cy="947639"/>
            </a:xfrm>
            <a:custGeom>
              <a:avLst/>
              <a:gdLst/>
              <a:ahLst/>
              <a:cxnLst/>
              <a:rect l="l" t="t" r="r" b="b"/>
              <a:pathLst>
                <a:path w="9588" h="16938" extrusionOk="0">
                  <a:moveTo>
                    <a:pt x="9473" y="1"/>
                  </a:moveTo>
                  <a:cubicBezTo>
                    <a:pt x="9428" y="1"/>
                    <a:pt x="9405" y="24"/>
                    <a:pt x="9382" y="47"/>
                  </a:cubicBezTo>
                  <a:cubicBezTo>
                    <a:pt x="9154" y="457"/>
                    <a:pt x="8903" y="868"/>
                    <a:pt x="8674" y="1256"/>
                  </a:cubicBezTo>
                  <a:cubicBezTo>
                    <a:pt x="8446" y="1667"/>
                    <a:pt x="8218" y="2055"/>
                    <a:pt x="7990" y="2466"/>
                  </a:cubicBezTo>
                  <a:cubicBezTo>
                    <a:pt x="7487" y="3333"/>
                    <a:pt x="7031" y="4178"/>
                    <a:pt x="6552" y="5045"/>
                  </a:cubicBezTo>
                  <a:cubicBezTo>
                    <a:pt x="5570" y="6780"/>
                    <a:pt x="4589" y="8515"/>
                    <a:pt x="3607" y="10272"/>
                  </a:cubicBezTo>
                  <a:cubicBezTo>
                    <a:pt x="2626" y="12030"/>
                    <a:pt x="1644" y="13787"/>
                    <a:pt x="663" y="15545"/>
                  </a:cubicBezTo>
                  <a:cubicBezTo>
                    <a:pt x="503" y="15819"/>
                    <a:pt x="343" y="16093"/>
                    <a:pt x="206" y="16367"/>
                  </a:cubicBezTo>
                  <a:cubicBezTo>
                    <a:pt x="160" y="16435"/>
                    <a:pt x="115" y="16526"/>
                    <a:pt x="92" y="16595"/>
                  </a:cubicBezTo>
                  <a:cubicBezTo>
                    <a:pt x="69" y="16640"/>
                    <a:pt x="46" y="16686"/>
                    <a:pt x="24" y="16709"/>
                  </a:cubicBezTo>
                  <a:cubicBezTo>
                    <a:pt x="1" y="16777"/>
                    <a:pt x="24" y="16846"/>
                    <a:pt x="69" y="16892"/>
                  </a:cubicBezTo>
                  <a:cubicBezTo>
                    <a:pt x="92" y="16914"/>
                    <a:pt x="138" y="16937"/>
                    <a:pt x="183" y="16937"/>
                  </a:cubicBezTo>
                  <a:cubicBezTo>
                    <a:pt x="206" y="16937"/>
                    <a:pt x="252" y="16914"/>
                    <a:pt x="275" y="16869"/>
                  </a:cubicBezTo>
                  <a:cubicBezTo>
                    <a:pt x="297" y="16869"/>
                    <a:pt x="297" y="16846"/>
                    <a:pt x="320" y="16823"/>
                  </a:cubicBezTo>
                  <a:cubicBezTo>
                    <a:pt x="343" y="16777"/>
                    <a:pt x="366" y="16755"/>
                    <a:pt x="389" y="16709"/>
                  </a:cubicBezTo>
                  <a:cubicBezTo>
                    <a:pt x="434" y="16640"/>
                    <a:pt x="480" y="16572"/>
                    <a:pt x="526" y="16481"/>
                  </a:cubicBezTo>
                  <a:cubicBezTo>
                    <a:pt x="663" y="16252"/>
                    <a:pt x="800" y="16001"/>
                    <a:pt x="937" y="15750"/>
                  </a:cubicBezTo>
                  <a:cubicBezTo>
                    <a:pt x="1439" y="14860"/>
                    <a:pt x="1918" y="13970"/>
                    <a:pt x="2420" y="13080"/>
                  </a:cubicBezTo>
                  <a:cubicBezTo>
                    <a:pt x="3379" y="11368"/>
                    <a:pt x="4338" y="9633"/>
                    <a:pt x="5296" y="7898"/>
                  </a:cubicBezTo>
                  <a:cubicBezTo>
                    <a:pt x="5798" y="7008"/>
                    <a:pt x="6278" y="6118"/>
                    <a:pt x="6780" y="5228"/>
                  </a:cubicBezTo>
                  <a:cubicBezTo>
                    <a:pt x="7259" y="4383"/>
                    <a:pt x="7738" y="3516"/>
                    <a:pt x="8218" y="2671"/>
                  </a:cubicBezTo>
                  <a:cubicBezTo>
                    <a:pt x="8446" y="2261"/>
                    <a:pt x="8651" y="1850"/>
                    <a:pt x="8880" y="1416"/>
                  </a:cubicBezTo>
                  <a:cubicBezTo>
                    <a:pt x="9108" y="1005"/>
                    <a:pt x="9336" y="571"/>
                    <a:pt x="9564" y="138"/>
                  </a:cubicBezTo>
                  <a:cubicBezTo>
                    <a:pt x="9587" y="92"/>
                    <a:pt x="9564" y="24"/>
                    <a:pt x="9519" y="1"/>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54" name="Google Shape;52;p2">
              <a:extLst>
                <a:ext uri="{FF2B5EF4-FFF2-40B4-BE49-F238E27FC236}">
                  <a16:creationId xmlns:a16="http://schemas.microsoft.com/office/drawing/2014/main" xmlns="" id="{27F7E6DB-53C3-0DCD-80ED-0B4DA508C3B0}"/>
                </a:ext>
              </a:extLst>
            </p:cNvPr>
            <p:cNvSpPr/>
            <p:nvPr/>
          </p:nvSpPr>
          <p:spPr>
            <a:xfrm>
              <a:off x="-548078" y="1934250"/>
              <a:ext cx="416361" cy="690168"/>
            </a:xfrm>
            <a:custGeom>
              <a:avLst/>
              <a:gdLst/>
              <a:ahLst/>
              <a:cxnLst/>
              <a:rect l="l" t="t" r="r" b="b"/>
              <a:pathLst>
                <a:path w="7442" h="12336" extrusionOk="0">
                  <a:moveTo>
                    <a:pt x="7076" y="1"/>
                  </a:moveTo>
                  <a:cubicBezTo>
                    <a:pt x="7008" y="1"/>
                    <a:pt x="6917" y="1"/>
                    <a:pt x="6825" y="23"/>
                  </a:cubicBezTo>
                  <a:lnTo>
                    <a:pt x="6848" y="23"/>
                  </a:lnTo>
                  <a:cubicBezTo>
                    <a:pt x="6802" y="23"/>
                    <a:pt x="6757" y="46"/>
                    <a:pt x="6711" y="69"/>
                  </a:cubicBezTo>
                  <a:lnTo>
                    <a:pt x="6643" y="69"/>
                  </a:lnTo>
                  <a:cubicBezTo>
                    <a:pt x="6597" y="92"/>
                    <a:pt x="6574" y="115"/>
                    <a:pt x="6551" y="160"/>
                  </a:cubicBezTo>
                  <a:cubicBezTo>
                    <a:pt x="6529" y="183"/>
                    <a:pt x="6529" y="229"/>
                    <a:pt x="6551" y="274"/>
                  </a:cubicBezTo>
                  <a:lnTo>
                    <a:pt x="6574" y="274"/>
                  </a:lnTo>
                  <a:cubicBezTo>
                    <a:pt x="6551" y="274"/>
                    <a:pt x="6551" y="297"/>
                    <a:pt x="6551" y="297"/>
                  </a:cubicBezTo>
                  <a:cubicBezTo>
                    <a:pt x="6529" y="320"/>
                    <a:pt x="6529" y="343"/>
                    <a:pt x="6506" y="366"/>
                  </a:cubicBezTo>
                  <a:cubicBezTo>
                    <a:pt x="6460" y="411"/>
                    <a:pt x="6437" y="457"/>
                    <a:pt x="6392" y="525"/>
                  </a:cubicBezTo>
                  <a:cubicBezTo>
                    <a:pt x="6323" y="640"/>
                    <a:pt x="6255" y="754"/>
                    <a:pt x="6186" y="868"/>
                  </a:cubicBezTo>
                  <a:cubicBezTo>
                    <a:pt x="6118" y="959"/>
                    <a:pt x="6049" y="1096"/>
                    <a:pt x="6004" y="1210"/>
                  </a:cubicBezTo>
                  <a:cubicBezTo>
                    <a:pt x="5981" y="1256"/>
                    <a:pt x="5958" y="1302"/>
                    <a:pt x="5912" y="1347"/>
                  </a:cubicBezTo>
                  <a:cubicBezTo>
                    <a:pt x="5912" y="1393"/>
                    <a:pt x="5889" y="1416"/>
                    <a:pt x="5889" y="1439"/>
                  </a:cubicBezTo>
                  <a:cubicBezTo>
                    <a:pt x="5889" y="1439"/>
                    <a:pt x="5867" y="1439"/>
                    <a:pt x="5867" y="1461"/>
                  </a:cubicBezTo>
                  <a:cubicBezTo>
                    <a:pt x="5867" y="1461"/>
                    <a:pt x="5844" y="1484"/>
                    <a:pt x="5844" y="1507"/>
                  </a:cubicBezTo>
                  <a:cubicBezTo>
                    <a:pt x="5798" y="1575"/>
                    <a:pt x="5752" y="1644"/>
                    <a:pt x="5707" y="1712"/>
                  </a:cubicBezTo>
                  <a:cubicBezTo>
                    <a:pt x="5593" y="1895"/>
                    <a:pt x="5501" y="2055"/>
                    <a:pt x="5387" y="2237"/>
                  </a:cubicBezTo>
                  <a:cubicBezTo>
                    <a:pt x="5205" y="2557"/>
                    <a:pt x="5022" y="2876"/>
                    <a:pt x="4862" y="3196"/>
                  </a:cubicBezTo>
                  <a:cubicBezTo>
                    <a:pt x="4839" y="3242"/>
                    <a:pt x="4817" y="3310"/>
                    <a:pt x="4771" y="3356"/>
                  </a:cubicBezTo>
                  <a:cubicBezTo>
                    <a:pt x="4611" y="3630"/>
                    <a:pt x="4451" y="3904"/>
                    <a:pt x="4292" y="4178"/>
                  </a:cubicBezTo>
                  <a:cubicBezTo>
                    <a:pt x="4200" y="4337"/>
                    <a:pt x="4132" y="4474"/>
                    <a:pt x="4041" y="4611"/>
                  </a:cubicBezTo>
                  <a:cubicBezTo>
                    <a:pt x="3949" y="4771"/>
                    <a:pt x="3858" y="4954"/>
                    <a:pt x="3767" y="5113"/>
                  </a:cubicBezTo>
                  <a:cubicBezTo>
                    <a:pt x="3767" y="5159"/>
                    <a:pt x="3744" y="5182"/>
                    <a:pt x="3721" y="5227"/>
                  </a:cubicBezTo>
                  <a:cubicBezTo>
                    <a:pt x="3698" y="5227"/>
                    <a:pt x="3675" y="5227"/>
                    <a:pt x="3653" y="5250"/>
                  </a:cubicBezTo>
                  <a:cubicBezTo>
                    <a:pt x="3607" y="5342"/>
                    <a:pt x="3561" y="5410"/>
                    <a:pt x="3516" y="5501"/>
                  </a:cubicBezTo>
                  <a:cubicBezTo>
                    <a:pt x="3470" y="5570"/>
                    <a:pt x="3424" y="5638"/>
                    <a:pt x="3379" y="5730"/>
                  </a:cubicBezTo>
                  <a:cubicBezTo>
                    <a:pt x="3287" y="5889"/>
                    <a:pt x="3196" y="6049"/>
                    <a:pt x="3105" y="6209"/>
                  </a:cubicBezTo>
                  <a:cubicBezTo>
                    <a:pt x="3013" y="6392"/>
                    <a:pt x="2922" y="6551"/>
                    <a:pt x="2831" y="6734"/>
                  </a:cubicBezTo>
                  <a:cubicBezTo>
                    <a:pt x="2808" y="6780"/>
                    <a:pt x="2785" y="6825"/>
                    <a:pt x="2762" y="6871"/>
                  </a:cubicBezTo>
                  <a:cubicBezTo>
                    <a:pt x="2740" y="6917"/>
                    <a:pt x="2717" y="6939"/>
                    <a:pt x="2694" y="6962"/>
                  </a:cubicBezTo>
                  <a:cubicBezTo>
                    <a:pt x="2648" y="7076"/>
                    <a:pt x="2580" y="7168"/>
                    <a:pt x="2534" y="7259"/>
                  </a:cubicBezTo>
                  <a:cubicBezTo>
                    <a:pt x="2488" y="7350"/>
                    <a:pt x="2443" y="7419"/>
                    <a:pt x="2397" y="7510"/>
                  </a:cubicBezTo>
                  <a:cubicBezTo>
                    <a:pt x="2352" y="7578"/>
                    <a:pt x="2329" y="7647"/>
                    <a:pt x="2283" y="7715"/>
                  </a:cubicBezTo>
                  <a:cubicBezTo>
                    <a:pt x="2237" y="7807"/>
                    <a:pt x="2192" y="7875"/>
                    <a:pt x="2146" y="7967"/>
                  </a:cubicBezTo>
                  <a:cubicBezTo>
                    <a:pt x="2032" y="8172"/>
                    <a:pt x="1941" y="8377"/>
                    <a:pt x="1827" y="8583"/>
                  </a:cubicBezTo>
                  <a:cubicBezTo>
                    <a:pt x="1827" y="8606"/>
                    <a:pt x="1827" y="8628"/>
                    <a:pt x="1804" y="8628"/>
                  </a:cubicBezTo>
                  <a:cubicBezTo>
                    <a:pt x="1804" y="8651"/>
                    <a:pt x="1804" y="8651"/>
                    <a:pt x="1804" y="8651"/>
                  </a:cubicBezTo>
                  <a:cubicBezTo>
                    <a:pt x="1758" y="8720"/>
                    <a:pt x="1712" y="8788"/>
                    <a:pt x="1667" y="8857"/>
                  </a:cubicBezTo>
                  <a:cubicBezTo>
                    <a:pt x="1484" y="9176"/>
                    <a:pt x="1279" y="9496"/>
                    <a:pt x="1096" y="9815"/>
                  </a:cubicBezTo>
                  <a:cubicBezTo>
                    <a:pt x="1028" y="9952"/>
                    <a:pt x="959" y="10089"/>
                    <a:pt x="868" y="10226"/>
                  </a:cubicBezTo>
                  <a:cubicBezTo>
                    <a:pt x="845" y="10295"/>
                    <a:pt x="799" y="10363"/>
                    <a:pt x="754" y="10454"/>
                  </a:cubicBezTo>
                  <a:cubicBezTo>
                    <a:pt x="708" y="10546"/>
                    <a:pt x="662" y="10637"/>
                    <a:pt x="594" y="10728"/>
                  </a:cubicBezTo>
                  <a:cubicBezTo>
                    <a:pt x="571" y="10774"/>
                    <a:pt x="548" y="10843"/>
                    <a:pt x="525" y="10888"/>
                  </a:cubicBezTo>
                  <a:cubicBezTo>
                    <a:pt x="480" y="10957"/>
                    <a:pt x="434" y="11025"/>
                    <a:pt x="411" y="11094"/>
                  </a:cubicBezTo>
                  <a:lnTo>
                    <a:pt x="297" y="11322"/>
                  </a:lnTo>
                  <a:cubicBezTo>
                    <a:pt x="252" y="11390"/>
                    <a:pt x="229" y="11436"/>
                    <a:pt x="206" y="11504"/>
                  </a:cubicBezTo>
                  <a:cubicBezTo>
                    <a:pt x="160" y="11573"/>
                    <a:pt x="137" y="11641"/>
                    <a:pt x="115" y="11710"/>
                  </a:cubicBezTo>
                  <a:cubicBezTo>
                    <a:pt x="92" y="11733"/>
                    <a:pt x="92" y="11778"/>
                    <a:pt x="69" y="11801"/>
                  </a:cubicBezTo>
                  <a:cubicBezTo>
                    <a:pt x="46" y="11847"/>
                    <a:pt x="23" y="11892"/>
                    <a:pt x="23" y="11938"/>
                  </a:cubicBezTo>
                  <a:cubicBezTo>
                    <a:pt x="0" y="11984"/>
                    <a:pt x="46" y="12052"/>
                    <a:pt x="92" y="12075"/>
                  </a:cubicBezTo>
                  <a:cubicBezTo>
                    <a:pt x="92" y="12075"/>
                    <a:pt x="92" y="12098"/>
                    <a:pt x="69" y="12121"/>
                  </a:cubicBezTo>
                  <a:cubicBezTo>
                    <a:pt x="69" y="12144"/>
                    <a:pt x="46" y="12189"/>
                    <a:pt x="46" y="12212"/>
                  </a:cubicBezTo>
                  <a:cubicBezTo>
                    <a:pt x="46" y="12235"/>
                    <a:pt x="69" y="12258"/>
                    <a:pt x="92" y="12281"/>
                  </a:cubicBezTo>
                  <a:cubicBezTo>
                    <a:pt x="104" y="12318"/>
                    <a:pt x="145" y="12335"/>
                    <a:pt x="190" y="12335"/>
                  </a:cubicBezTo>
                  <a:cubicBezTo>
                    <a:pt x="226" y="12335"/>
                    <a:pt x="266" y="12324"/>
                    <a:pt x="297" y="12303"/>
                  </a:cubicBezTo>
                  <a:cubicBezTo>
                    <a:pt x="320" y="12235"/>
                    <a:pt x="366" y="12189"/>
                    <a:pt x="389" y="12144"/>
                  </a:cubicBezTo>
                  <a:lnTo>
                    <a:pt x="411" y="12121"/>
                  </a:lnTo>
                  <a:cubicBezTo>
                    <a:pt x="427" y="12137"/>
                    <a:pt x="444" y="12153"/>
                    <a:pt x="468" y="12153"/>
                  </a:cubicBezTo>
                  <a:cubicBezTo>
                    <a:pt x="478" y="12153"/>
                    <a:pt x="489" y="12150"/>
                    <a:pt x="503" y="12144"/>
                  </a:cubicBezTo>
                  <a:cubicBezTo>
                    <a:pt x="548" y="12144"/>
                    <a:pt x="594" y="12121"/>
                    <a:pt x="617" y="12075"/>
                  </a:cubicBezTo>
                  <a:cubicBezTo>
                    <a:pt x="640" y="12052"/>
                    <a:pt x="640" y="12029"/>
                    <a:pt x="662" y="12029"/>
                  </a:cubicBezTo>
                  <a:lnTo>
                    <a:pt x="685" y="12029"/>
                  </a:lnTo>
                  <a:cubicBezTo>
                    <a:pt x="708" y="12007"/>
                    <a:pt x="754" y="12007"/>
                    <a:pt x="777" y="11961"/>
                  </a:cubicBezTo>
                  <a:cubicBezTo>
                    <a:pt x="822" y="11892"/>
                    <a:pt x="891" y="11801"/>
                    <a:pt x="936" y="11710"/>
                  </a:cubicBezTo>
                  <a:cubicBezTo>
                    <a:pt x="982" y="11641"/>
                    <a:pt x="1028" y="11550"/>
                    <a:pt x="1073" y="11482"/>
                  </a:cubicBezTo>
                  <a:cubicBezTo>
                    <a:pt x="1165" y="11299"/>
                    <a:pt x="1256" y="11139"/>
                    <a:pt x="1347" y="10957"/>
                  </a:cubicBezTo>
                  <a:cubicBezTo>
                    <a:pt x="1393" y="10865"/>
                    <a:pt x="1416" y="10797"/>
                    <a:pt x="1461" y="10706"/>
                  </a:cubicBezTo>
                  <a:cubicBezTo>
                    <a:pt x="1507" y="10614"/>
                    <a:pt x="1553" y="10523"/>
                    <a:pt x="1598" y="10432"/>
                  </a:cubicBezTo>
                  <a:cubicBezTo>
                    <a:pt x="1644" y="10363"/>
                    <a:pt x="1690" y="10295"/>
                    <a:pt x="1735" y="10203"/>
                  </a:cubicBezTo>
                  <a:cubicBezTo>
                    <a:pt x="1758" y="10135"/>
                    <a:pt x="1804" y="10066"/>
                    <a:pt x="1827" y="9998"/>
                  </a:cubicBezTo>
                  <a:cubicBezTo>
                    <a:pt x="1941" y="9815"/>
                    <a:pt x="2055" y="9633"/>
                    <a:pt x="2169" y="9450"/>
                  </a:cubicBezTo>
                  <a:cubicBezTo>
                    <a:pt x="2192" y="9382"/>
                    <a:pt x="2237" y="9313"/>
                    <a:pt x="2283" y="9245"/>
                  </a:cubicBezTo>
                  <a:cubicBezTo>
                    <a:pt x="2283" y="9222"/>
                    <a:pt x="2306" y="9199"/>
                    <a:pt x="2306" y="9199"/>
                  </a:cubicBezTo>
                  <a:cubicBezTo>
                    <a:pt x="2352" y="9108"/>
                    <a:pt x="2397" y="9039"/>
                    <a:pt x="2443" y="8971"/>
                  </a:cubicBezTo>
                  <a:cubicBezTo>
                    <a:pt x="2443" y="8948"/>
                    <a:pt x="2443" y="8948"/>
                    <a:pt x="2466" y="8925"/>
                  </a:cubicBezTo>
                  <a:cubicBezTo>
                    <a:pt x="2466" y="8902"/>
                    <a:pt x="2488" y="8880"/>
                    <a:pt x="2488" y="8857"/>
                  </a:cubicBezTo>
                  <a:cubicBezTo>
                    <a:pt x="2488" y="8811"/>
                    <a:pt x="2488" y="8765"/>
                    <a:pt x="2466" y="8743"/>
                  </a:cubicBezTo>
                  <a:cubicBezTo>
                    <a:pt x="2488" y="8697"/>
                    <a:pt x="2511" y="8674"/>
                    <a:pt x="2534" y="8651"/>
                  </a:cubicBezTo>
                  <a:cubicBezTo>
                    <a:pt x="2557" y="8606"/>
                    <a:pt x="2557" y="8583"/>
                    <a:pt x="2580" y="8560"/>
                  </a:cubicBezTo>
                  <a:cubicBezTo>
                    <a:pt x="2603" y="8560"/>
                    <a:pt x="2625" y="8560"/>
                    <a:pt x="2648" y="8537"/>
                  </a:cubicBezTo>
                  <a:cubicBezTo>
                    <a:pt x="2671" y="8537"/>
                    <a:pt x="2694" y="8514"/>
                    <a:pt x="2717" y="8469"/>
                  </a:cubicBezTo>
                  <a:cubicBezTo>
                    <a:pt x="2762" y="8400"/>
                    <a:pt x="2808" y="8332"/>
                    <a:pt x="2854" y="8240"/>
                  </a:cubicBezTo>
                  <a:cubicBezTo>
                    <a:pt x="2876" y="8172"/>
                    <a:pt x="2922" y="8081"/>
                    <a:pt x="2968" y="7989"/>
                  </a:cubicBezTo>
                  <a:cubicBezTo>
                    <a:pt x="3059" y="7830"/>
                    <a:pt x="3150" y="7670"/>
                    <a:pt x="3242" y="7487"/>
                  </a:cubicBezTo>
                  <a:cubicBezTo>
                    <a:pt x="3310" y="7350"/>
                    <a:pt x="3401" y="7190"/>
                    <a:pt x="3470" y="7031"/>
                  </a:cubicBezTo>
                  <a:lnTo>
                    <a:pt x="3493" y="7031"/>
                  </a:lnTo>
                  <a:cubicBezTo>
                    <a:pt x="3516" y="7008"/>
                    <a:pt x="3516" y="6985"/>
                    <a:pt x="3538" y="6962"/>
                  </a:cubicBezTo>
                  <a:cubicBezTo>
                    <a:pt x="3561" y="6939"/>
                    <a:pt x="3561" y="6917"/>
                    <a:pt x="3561" y="6894"/>
                  </a:cubicBezTo>
                  <a:cubicBezTo>
                    <a:pt x="3584" y="6871"/>
                    <a:pt x="3584" y="6848"/>
                    <a:pt x="3584" y="6848"/>
                  </a:cubicBezTo>
                  <a:cubicBezTo>
                    <a:pt x="3630" y="6780"/>
                    <a:pt x="3653" y="6734"/>
                    <a:pt x="3675" y="6688"/>
                  </a:cubicBezTo>
                  <a:cubicBezTo>
                    <a:pt x="3721" y="6620"/>
                    <a:pt x="3744" y="6551"/>
                    <a:pt x="3789" y="6483"/>
                  </a:cubicBezTo>
                  <a:cubicBezTo>
                    <a:pt x="3881" y="6300"/>
                    <a:pt x="3972" y="6141"/>
                    <a:pt x="4086" y="5981"/>
                  </a:cubicBezTo>
                  <a:cubicBezTo>
                    <a:pt x="4178" y="5844"/>
                    <a:pt x="4269" y="5684"/>
                    <a:pt x="4337" y="5524"/>
                  </a:cubicBezTo>
                  <a:cubicBezTo>
                    <a:pt x="4451" y="5364"/>
                    <a:pt x="4543" y="5205"/>
                    <a:pt x="4634" y="5068"/>
                  </a:cubicBezTo>
                  <a:cubicBezTo>
                    <a:pt x="4725" y="4908"/>
                    <a:pt x="4817" y="4748"/>
                    <a:pt x="4908" y="4588"/>
                  </a:cubicBezTo>
                  <a:cubicBezTo>
                    <a:pt x="5022" y="4406"/>
                    <a:pt x="5136" y="4223"/>
                    <a:pt x="5227" y="4018"/>
                  </a:cubicBezTo>
                  <a:cubicBezTo>
                    <a:pt x="5227" y="3972"/>
                    <a:pt x="5227" y="3926"/>
                    <a:pt x="5205" y="3904"/>
                  </a:cubicBezTo>
                  <a:cubicBezTo>
                    <a:pt x="5205" y="3881"/>
                    <a:pt x="5227" y="3858"/>
                    <a:pt x="5205" y="3835"/>
                  </a:cubicBezTo>
                  <a:cubicBezTo>
                    <a:pt x="5364" y="3516"/>
                    <a:pt x="5547" y="3196"/>
                    <a:pt x="5752" y="2876"/>
                  </a:cubicBezTo>
                  <a:cubicBezTo>
                    <a:pt x="5844" y="2717"/>
                    <a:pt x="5935" y="2557"/>
                    <a:pt x="6049" y="2397"/>
                  </a:cubicBezTo>
                  <a:cubicBezTo>
                    <a:pt x="6141" y="2237"/>
                    <a:pt x="6232" y="2078"/>
                    <a:pt x="6346" y="1918"/>
                  </a:cubicBezTo>
                  <a:cubicBezTo>
                    <a:pt x="6346" y="1895"/>
                    <a:pt x="6369" y="1872"/>
                    <a:pt x="6369" y="1849"/>
                  </a:cubicBezTo>
                  <a:cubicBezTo>
                    <a:pt x="6414" y="1849"/>
                    <a:pt x="6437" y="1827"/>
                    <a:pt x="6460" y="1804"/>
                  </a:cubicBezTo>
                  <a:cubicBezTo>
                    <a:pt x="6529" y="1690"/>
                    <a:pt x="6597" y="1575"/>
                    <a:pt x="6665" y="1461"/>
                  </a:cubicBezTo>
                  <a:cubicBezTo>
                    <a:pt x="6734" y="1347"/>
                    <a:pt x="6802" y="1256"/>
                    <a:pt x="6848" y="1142"/>
                  </a:cubicBezTo>
                  <a:cubicBezTo>
                    <a:pt x="6917" y="1028"/>
                    <a:pt x="6985" y="914"/>
                    <a:pt x="7076" y="799"/>
                  </a:cubicBezTo>
                  <a:cubicBezTo>
                    <a:pt x="7122" y="708"/>
                    <a:pt x="7190" y="594"/>
                    <a:pt x="7236" y="503"/>
                  </a:cubicBezTo>
                  <a:cubicBezTo>
                    <a:pt x="7259" y="457"/>
                    <a:pt x="7259" y="411"/>
                    <a:pt x="7236" y="389"/>
                  </a:cubicBezTo>
                  <a:cubicBezTo>
                    <a:pt x="7259" y="366"/>
                    <a:pt x="7259" y="366"/>
                    <a:pt x="7259" y="366"/>
                  </a:cubicBezTo>
                  <a:cubicBezTo>
                    <a:pt x="7282" y="343"/>
                    <a:pt x="7305" y="297"/>
                    <a:pt x="7305" y="274"/>
                  </a:cubicBezTo>
                  <a:cubicBezTo>
                    <a:pt x="7305" y="274"/>
                    <a:pt x="7305" y="252"/>
                    <a:pt x="7305" y="229"/>
                  </a:cubicBezTo>
                  <a:cubicBezTo>
                    <a:pt x="7350" y="229"/>
                    <a:pt x="7419" y="206"/>
                    <a:pt x="7419" y="137"/>
                  </a:cubicBezTo>
                  <a:cubicBezTo>
                    <a:pt x="7442" y="92"/>
                    <a:pt x="7396" y="23"/>
                    <a:pt x="7327" y="23"/>
                  </a:cubicBezTo>
                  <a:cubicBezTo>
                    <a:pt x="7259" y="1"/>
                    <a:pt x="7168" y="1"/>
                    <a:pt x="7099" y="1"/>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55" name="Google Shape;53;p2">
              <a:extLst>
                <a:ext uri="{FF2B5EF4-FFF2-40B4-BE49-F238E27FC236}">
                  <a16:creationId xmlns:a16="http://schemas.microsoft.com/office/drawing/2014/main" xmlns="" id="{9D2EA471-75CF-F474-126F-D15122F121AC}"/>
                </a:ext>
              </a:extLst>
            </p:cNvPr>
            <p:cNvSpPr/>
            <p:nvPr/>
          </p:nvSpPr>
          <p:spPr>
            <a:xfrm>
              <a:off x="-693656" y="2538269"/>
              <a:ext cx="195425" cy="338482"/>
            </a:xfrm>
            <a:custGeom>
              <a:avLst/>
              <a:gdLst/>
              <a:ahLst/>
              <a:cxnLst/>
              <a:rect l="l" t="t" r="r" b="b"/>
              <a:pathLst>
                <a:path w="3493" h="6050" extrusionOk="0">
                  <a:moveTo>
                    <a:pt x="3401" y="1"/>
                  </a:moveTo>
                  <a:cubicBezTo>
                    <a:pt x="3333" y="92"/>
                    <a:pt x="3264" y="161"/>
                    <a:pt x="3219" y="252"/>
                  </a:cubicBezTo>
                  <a:cubicBezTo>
                    <a:pt x="3196" y="298"/>
                    <a:pt x="3173" y="343"/>
                    <a:pt x="3127" y="389"/>
                  </a:cubicBezTo>
                  <a:cubicBezTo>
                    <a:pt x="3105" y="435"/>
                    <a:pt x="3082" y="503"/>
                    <a:pt x="3036" y="549"/>
                  </a:cubicBezTo>
                  <a:cubicBezTo>
                    <a:pt x="3036" y="549"/>
                    <a:pt x="3013" y="526"/>
                    <a:pt x="3013" y="526"/>
                  </a:cubicBezTo>
                  <a:cubicBezTo>
                    <a:pt x="3007" y="519"/>
                    <a:pt x="2998" y="516"/>
                    <a:pt x="2989" y="516"/>
                  </a:cubicBezTo>
                  <a:cubicBezTo>
                    <a:pt x="2966" y="516"/>
                    <a:pt x="2938" y="533"/>
                    <a:pt x="2922" y="549"/>
                  </a:cubicBezTo>
                  <a:cubicBezTo>
                    <a:pt x="2854" y="640"/>
                    <a:pt x="2785" y="731"/>
                    <a:pt x="2717" y="823"/>
                  </a:cubicBezTo>
                  <a:cubicBezTo>
                    <a:pt x="2717" y="845"/>
                    <a:pt x="2694" y="868"/>
                    <a:pt x="2671" y="914"/>
                  </a:cubicBezTo>
                  <a:cubicBezTo>
                    <a:pt x="2648" y="914"/>
                    <a:pt x="2625" y="914"/>
                    <a:pt x="2602" y="937"/>
                  </a:cubicBezTo>
                  <a:cubicBezTo>
                    <a:pt x="2534" y="1005"/>
                    <a:pt x="2488" y="1096"/>
                    <a:pt x="2420" y="1188"/>
                  </a:cubicBezTo>
                  <a:cubicBezTo>
                    <a:pt x="2397" y="1233"/>
                    <a:pt x="2374" y="1279"/>
                    <a:pt x="2351" y="1325"/>
                  </a:cubicBezTo>
                  <a:cubicBezTo>
                    <a:pt x="2306" y="1393"/>
                    <a:pt x="2260" y="1462"/>
                    <a:pt x="2214" y="1553"/>
                  </a:cubicBezTo>
                  <a:cubicBezTo>
                    <a:pt x="2169" y="1621"/>
                    <a:pt x="2123" y="1713"/>
                    <a:pt x="2078" y="1781"/>
                  </a:cubicBezTo>
                  <a:lnTo>
                    <a:pt x="1941" y="2032"/>
                  </a:lnTo>
                  <a:cubicBezTo>
                    <a:pt x="1826" y="2215"/>
                    <a:pt x="1735" y="2375"/>
                    <a:pt x="1644" y="2557"/>
                  </a:cubicBezTo>
                  <a:cubicBezTo>
                    <a:pt x="1575" y="2694"/>
                    <a:pt x="1484" y="2854"/>
                    <a:pt x="1393" y="3014"/>
                  </a:cubicBezTo>
                  <a:cubicBezTo>
                    <a:pt x="1301" y="3196"/>
                    <a:pt x="1210" y="3356"/>
                    <a:pt x="1119" y="3539"/>
                  </a:cubicBezTo>
                  <a:cubicBezTo>
                    <a:pt x="1073" y="3630"/>
                    <a:pt x="1028" y="3699"/>
                    <a:pt x="982" y="3790"/>
                  </a:cubicBezTo>
                  <a:cubicBezTo>
                    <a:pt x="936" y="3881"/>
                    <a:pt x="891" y="3972"/>
                    <a:pt x="845" y="4041"/>
                  </a:cubicBezTo>
                  <a:cubicBezTo>
                    <a:pt x="845" y="4064"/>
                    <a:pt x="845" y="4087"/>
                    <a:pt x="845" y="4109"/>
                  </a:cubicBezTo>
                  <a:cubicBezTo>
                    <a:pt x="822" y="4132"/>
                    <a:pt x="799" y="4155"/>
                    <a:pt x="776" y="4155"/>
                  </a:cubicBezTo>
                  <a:cubicBezTo>
                    <a:pt x="754" y="4178"/>
                    <a:pt x="731" y="4201"/>
                    <a:pt x="708" y="4246"/>
                  </a:cubicBezTo>
                  <a:cubicBezTo>
                    <a:pt x="708" y="4269"/>
                    <a:pt x="685" y="4292"/>
                    <a:pt x="662" y="4292"/>
                  </a:cubicBezTo>
                  <a:cubicBezTo>
                    <a:pt x="640" y="4338"/>
                    <a:pt x="617" y="4383"/>
                    <a:pt x="571" y="4429"/>
                  </a:cubicBezTo>
                  <a:cubicBezTo>
                    <a:pt x="503" y="4520"/>
                    <a:pt x="457" y="4612"/>
                    <a:pt x="388" y="4726"/>
                  </a:cubicBezTo>
                  <a:cubicBezTo>
                    <a:pt x="343" y="4794"/>
                    <a:pt x="297" y="4885"/>
                    <a:pt x="251" y="4977"/>
                  </a:cubicBezTo>
                  <a:cubicBezTo>
                    <a:pt x="229" y="5000"/>
                    <a:pt x="206" y="5045"/>
                    <a:pt x="183" y="5091"/>
                  </a:cubicBezTo>
                  <a:cubicBezTo>
                    <a:pt x="160" y="5137"/>
                    <a:pt x="137" y="5205"/>
                    <a:pt x="137" y="5273"/>
                  </a:cubicBezTo>
                  <a:cubicBezTo>
                    <a:pt x="115" y="5296"/>
                    <a:pt x="92" y="5342"/>
                    <a:pt x="69" y="5388"/>
                  </a:cubicBezTo>
                  <a:cubicBezTo>
                    <a:pt x="69" y="5388"/>
                    <a:pt x="88" y="5368"/>
                    <a:pt x="91" y="5365"/>
                  </a:cubicBezTo>
                  <a:lnTo>
                    <a:pt x="91" y="5365"/>
                  </a:lnTo>
                  <a:cubicBezTo>
                    <a:pt x="69" y="5388"/>
                    <a:pt x="46" y="5411"/>
                    <a:pt x="46" y="5456"/>
                  </a:cubicBezTo>
                  <a:cubicBezTo>
                    <a:pt x="23" y="5456"/>
                    <a:pt x="23" y="5479"/>
                    <a:pt x="23" y="5502"/>
                  </a:cubicBezTo>
                  <a:cubicBezTo>
                    <a:pt x="0" y="5525"/>
                    <a:pt x="0" y="5525"/>
                    <a:pt x="0" y="5547"/>
                  </a:cubicBezTo>
                  <a:cubicBezTo>
                    <a:pt x="23" y="5570"/>
                    <a:pt x="23" y="5593"/>
                    <a:pt x="46" y="5616"/>
                  </a:cubicBezTo>
                  <a:cubicBezTo>
                    <a:pt x="46" y="5639"/>
                    <a:pt x="69" y="5662"/>
                    <a:pt x="92" y="5684"/>
                  </a:cubicBezTo>
                  <a:cubicBezTo>
                    <a:pt x="92" y="5707"/>
                    <a:pt x="115" y="5707"/>
                    <a:pt x="115" y="5730"/>
                  </a:cubicBezTo>
                  <a:cubicBezTo>
                    <a:pt x="137" y="5730"/>
                    <a:pt x="137" y="5753"/>
                    <a:pt x="160" y="5753"/>
                  </a:cubicBezTo>
                  <a:cubicBezTo>
                    <a:pt x="160" y="5776"/>
                    <a:pt x="160" y="5776"/>
                    <a:pt x="160" y="5776"/>
                  </a:cubicBezTo>
                  <a:cubicBezTo>
                    <a:pt x="183" y="5821"/>
                    <a:pt x="229" y="5867"/>
                    <a:pt x="274" y="5867"/>
                  </a:cubicBezTo>
                  <a:cubicBezTo>
                    <a:pt x="297" y="5890"/>
                    <a:pt x="320" y="5913"/>
                    <a:pt x="343" y="5935"/>
                  </a:cubicBezTo>
                  <a:cubicBezTo>
                    <a:pt x="366" y="5958"/>
                    <a:pt x="388" y="5981"/>
                    <a:pt x="411" y="6004"/>
                  </a:cubicBezTo>
                  <a:cubicBezTo>
                    <a:pt x="434" y="6050"/>
                    <a:pt x="480" y="6050"/>
                    <a:pt x="525" y="6050"/>
                  </a:cubicBezTo>
                  <a:cubicBezTo>
                    <a:pt x="571" y="6050"/>
                    <a:pt x="594" y="6027"/>
                    <a:pt x="640" y="6004"/>
                  </a:cubicBezTo>
                  <a:cubicBezTo>
                    <a:pt x="662" y="5981"/>
                    <a:pt x="662" y="5935"/>
                    <a:pt x="685" y="5913"/>
                  </a:cubicBezTo>
                  <a:cubicBezTo>
                    <a:pt x="685" y="5867"/>
                    <a:pt x="708" y="5821"/>
                    <a:pt x="708" y="5776"/>
                  </a:cubicBezTo>
                  <a:cubicBezTo>
                    <a:pt x="731" y="5753"/>
                    <a:pt x="731" y="5753"/>
                    <a:pt x="754" y="5753"/>
                  </a:cubicBezTo>
                  <a:cubicBezTo>
                    <a:pt x="754" y="5730"/>
                    <a:pt x="776" y="5730"/>
                    <a:pt x="799" y="5707"/>
                  </a:cubicBezTo>
                  <a:cubicBezTo>
                    <a:pt x="822" y="5684"/>
                    <a:pt x="845" y="5662"/>
                    <a:pt x="845" y="5639"/>
                  </a:cubicBezTo>
                  <a:lnTo>
                    <a:pt x="913" y="5525"/>
                  </a:lnTo>
                  <a:cubicBezTo>
                    <a:pt x="959" y="5479"/>
                    <a:pt x="982" y="5410"/>
                    <a:pt x="1005" y="5365"/>
                  </a:cubicBezTo>
                  <a:cubicBezTo>
                    <a:pt x="1073" y="5251"/>
                    <a:pt x="1119" y="5114"/>
                    <a:pt x="1187" y="5000"/>
                  </a:cubicBezTo>
                  <a:cubicBezTo>
                    <a:pt x="1187" y="5000"/>
                    <a:pt x="1187" y="4977"/>
                    <a:pt x="1187" y="4977"/>
                  </a:cubicBezTo>
                  <a:cubicBezTo>
                    <a:pt x="1210" y="4931"/>
                    <a:pt x="1233" y="4908"/>
                    <a:pt x="1233" y="4885"/>
                  </a:cubicBezTo>
                  <a:cubicBezTo>
                    <a:pt x="1279" y="4794"/>
                    <a:pt x="1324" y="4726"/>
                    <a:pt x="1347" y="4634"/>
                  </a:cubicBezTo>
                  <a:cubicBezTo>
                    <a:pt x="1370" y="4612"/>
                    <a:pt x="1393" y="4566"/>
                    <a:pt x="1416" y="4520"/>
                  </a:cubicBezTo>
                  <a:cubicBezTo>
                    <a:pt x="1484" y="4406"/>
                    <a:pt x="1553" y="4269"/>
                    <a:pt x="1621" y="4132"/>
                  </a:cubicBezTo>
                  <a:cubicBezTo>
                    <a:pt x="1689" y="4041"/>
                    <a:pt x="1735" y="3950"/>
                    <a:pt x="1804" y="3836"/>
                  </a:cubicBezTo>
                  <a:cubicBezTo>
                    <a:pt x="1849" y="3744"/>
                    <a:pt x="1895" y="3653"/>
                    <a:pt x="1963" y="3562"/>
                  </a:cubicBezTo>
                  <a:cubicBezTo>
                    <a:pt x="2146" y="3242"/>
                    <a:pt x="2329" y="2922"/>
                    <a:pt x="2534" y="2603"/>
                  </a:cubicBezTo>
                  <a:cubicBezTo>
                    <a:pt x="2625" y="2443"/>
                    <a:pt x="2694" y="2306"/>
                    <a:pt x="2785" y="2146"/>
                  </a:cubicBezTo>
                  <a:cubicBezTo>
                    <a:pt x="2876" y="2009"/>
                    <a:pt x="2968" y="1873"/>
                    <a:pt x="3059" y="1713"/>
                  </a:cubicBezTo>
                  <a:cubicBezTo>
                    <a:pt x="3082" y="1667"/>
                    <a:pt x="3082" y="1621"/>
                    <a:pt x="3036" y="1576"/>
                  </a:cubicBezTo>
                  <a:cubicBezTo>
                    <a:pt x="3059" y="1530"/>
                    <a:pt x="3082" y="1507"/>
                    <a:pt x="3105" y="1462"/>
                  </a:cubicBezTo>
                  <a:cubicBezTo>
                    <a:pt x="3173" y="1370"/>
                    <a:pt x="3242" y="1279"/>
                    <a:pt x="3287" y="1165"/>
                  </a:cubicBezTo>
                  <a:cubicBezTo>
                    <a:pt x="3310" y="1119"/>
                    <a:pt x="3287" y="1051"/>
                    <a:pt x="3242" y="1005"/>
                  </a:cubicBezTo>
                  <a:cubicBezTo>
                    <a:pt x="3242" y="1005"/>
                    <a:pt x="3242" y="1005"/>
                    <a:pt x="3219" y="982"/>
                  </a:cubicBezTo>
                  <a:cubicBezTo>
                    <a:pt x="3242" y="937"/>
                    <a:pt x="3264" y="891"/>
                    <a:pt x="3310" y="845"/>
                  </a:cubicBezTo>
                  <a:cubicBezTo>
                    <a:pt x="3333" y="800"/>
                    <a:pt x="3310" y="731"/>
                    <a:pt x="3264" y="686"/>
                  </a:cubicBezTo>
                  <a:cubicBezTo>
                    <a:pt x="3242" y="663"/>
                    <a:pt x="3196" y="663"/>
                    <a:pt x="3173" y="663"/>
                  </a:cubicBezTo>
                  <a:cubicBezTo>
                    <a:pt x="3127" y="663"/>
                    <a:pt x="3105" y="686"/>
                    <a:pt x="3082" y="708"/>
                  </a:cubicBezTo>
                  <a:cubicBezTo>
                    <a:pt x="3059" y="731"/>
                    <a:pt x="3036" y="777"/>
                    <a:pt x="3013" y="800"/>
                  </a:cubicBezTo>
                  <a:cubicBezTo>
                    <a:pt x="3036" y="731"/>
                    <a:pt x="3082" y="686"/>
                    <a:pt x="3105" y="617"/>
                  </a:cubicBezTo>
                  <a:cubicBezTo>
                    <a:pt x="3173" y="503"/>
                    <a:pt x="3242" y="389"/>
                    <a:pt x="3310" y="298"/>
                  </a:cubicBezTo>
                  <a:lnTo>
                    <a:pt x="3287" y="298"/>
                  </a:lnTo>
                  <a:cubicBezTo>
                    <a:pt x="3310" y="252"/>
                    <a:pt x="3356" y="229"/>
                    <a:pt x="3379" y="183"/>
                  </a:cubicBezTo>
                  <a:cubicBezTo>
                    <a:pt x="3401" y="138"/>
                    <a:pt x="3447" y="115"/>
                    <a:pt x="3470" y="69"/>
                  </a:cubicBezTo>
                  <a:cubicBezTo>
                    <a:pt x="3493" y="47"/>
                    <a:pt x="3493" y="24"/>
                    <a:pt x="3470" y="1"/>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56" name="Google Shape;54;p2">
              <a:extLst>
                <a:ext uri="{FF2B5EF4-FFF2-40B4-BE49-F238E27FC236}">
                  <a16:creationId xmlns:a16="http://schemas.microsoft.com/office/drawing/2014/main" xmlns="" id="{19145EE1-8E79-3D4C-5B41-BE0275925684}"/>
                </a:ext>
              </a:extLst>
            </p:cNvPr>
            <p:cNvSpPr/>
            <p:nvPr/>
          </p:nvSpPr>
          <p:spPr>
            <a:xfrm>
              <a:off x="-591494" y="2456584"/>
              <a:ext cx="209467" cy="371324"/>
            </a:xfrm>
            <a:custGeom>
              <a:avLst/>
              <a:gdLst/>
              <a:ahLst/>
              <a:cxnLst/>
              <a:rect l="l" t="t" r="r" b="b"/>
              <a:pathLst>
                <a:path w="3744" h="6637" extrusionOk="0">
                  <a:moveTo>
                    <a:pt x="3698" y="0"/>
                  </a:moveTo>
                  <a:cubicBezTo>
                    <a:pt x="3698" y="0"/>
                    <a:pt x="3675" y="0"/>
                    <a:pt x="3675" y="23"/>
                  </a:cubicBezTo>
                  <a:cubicBezTo>
                    <a:pt x="3630" y="69"/>
                    <a:pt x="3607" y="114"/>
                    <a:pt x="3561" y="183"/>
                  </a:cubicBezTo>
                  <a:cubicBezTo>
                    <a:pt x="3538" y="228"/>
                    <a:pt x="3516" y="274"/>
                    <a:pt x="3493" y="320"/>
                  </a:cubicBezTo>
                  <a:cubicBezTo>
                    <a:pt x="3424" y="434"/>
                    <a:pt x="3356" y="548"/>
                    <a:pt x="3287" y="662"/>
                  </a:cubicBezTo>
                  <a:cubicBezTo>
                    <a:pt x="3150" y="890"/>
                    <a:pt x="3013" y="1118"/>
                    <a:pt x="2876" y="1347"/>
                  </a:cubicBezTo>
                  <a:cubicBezTo>
                    <a:pt x="2762" y="1484"/>
                    <a:pt x="2671" y="1643"/>
                    <a:pt x="2580" y="1780"/>
                  </a:cubicBezTo>
                  <a:cubicBezTo>
                    <a:pt x="2534" y="1872"/>
                    <a:pt x="2488" y="1940"/>
                    <a:pt x="2443" y="2009"/>
                  </a:cubicBezTo>
                  <a:cubicBezTo>
                    <a:pt x="2397" y="2077"/>
                    <a:pt x="2351" y="2168"/>
                    <a:pt x="2306" y="2237"/>
                  </a:cubicBezTo>
                  <a:cubicBezTo>
                    <a:pt x="2214" y="2374"/>
                    <a:pt x="2123" y="2534"/>
                    <a:pt x="2032" y="2693"/>
                  </a:cubicBezTo>
                  <a:cubicBezTo>
                    <a:pt x="1963" y="2830"/>
                    <a:pt x="1872" y="2990"/>
                    <a:pt x="1781" y="3127"/>
                  </a:cubicBezTo>
                  <a:cubicBezTo>
                    <a:pt x="1621" y="3424"/>
                    <a:pt x="1438" y="3721"/>
                    <a:pt x="1279" y="4017"/>
                  </a:cubicBezTo>
                  <a:cubicBezTo>
                    <a:pt x="1142" y="4291"/>
                    <a:pt x="982" y="4565"/>
                    <a:pt x="845" y="4862"/>
                  </a:cubicBezTo>
                  <a:cubicBezTo>
                    <a:pt x="776" y="4976"/>
                    <a:pt x="708" y="5090"/>
                    <a:pt x="662" y="5227"/>
                  </a:cubicBezTo>
                  <a:cubicBezTo>
                    <a:pt x="617" y="5296"/>
                    <a:pt x="571" y="5341"/>
                    <a:pt x="548" y="5410"/>
                  </a:cubicBezTo>
                  <a:cubicBezTo>
                    <a:pt x="503" y="5478"/>
                    <a:pt x="457" y="5547"/>
                    <a:pt x="434" y="5615"/>
                  </a:cubicBezTo>
                  <a:cubicBezTo>
                    <a:pt x="343" y="5752"/>
                    <a:pt x="274" y="5889"/>
                    <a:pt x="206" y="6003"/>
                  </a:cubicBezTo>
                  <a:cubicBezTo>
                    <a:pt x="183" y="6072"/>
                    <a:pt x="137" y="6140"/>
                    <a:pt x="115" y="6209"/>
                  </a:cubicBezTo>
                  <a:cubicBezTo>
                    <a:pt x="92" y="6254"/>
                    <a:pt x="69" y="6277"/>
                    <a:pt x="46" y="6300"/>
                  </a:cubicBezTo>
                  <a:cubicBezTo>
                    <a:pt x="46" y="6345"/>
                    <a:pt x="23" y="6368"/>
                    <a:pt x="23" y="6414"/>
                  </a:cubicBezTo>
                  <a:cubicBezTo>
                    <a:pt x="0" y="6414"/>
                    <a:pt x="0" y="6437"/>
                    <a:pt x="0" y="6437"/>
                  </a:cubicBezTo>
                  <a:cubicBezTo>
                    <a:pt x="0" y="6482"/>
                    <a:pt x="0" y="6505"/>
                    <a:pt x="0" y="6528"/>
                  </a:cubicBezTo>
                  <a:cubicBezTo>
                    <a:pt x="23" y="6574"/>
                    <a:pt x="46" y="6597"/>
                    <a:pt x="92" y="6619"/>
                  </a:cubicBezTo>
                  <a:cubicBezTo>
                    <a:pt x="115" y="6631"/>
                    <a:pt x="137" y="6636"/>
                    <a:pt x="157" y="6636"/>
                  </a:cubicBezTo>
                  <a:cubicBezTo>
                    <a:pt x="177" y="6636"/>
                    <a:pt x="194" y="6631"/>
                    <a:pt x="206" y="6619"/>
                  </a:cubicBezTo>
                  <a:cubicBezTo>
                    <a:pt x="252" y="6619"/>
                    <a:pt x="297" y="6574"/>
                    <a:pt x="320" y="6551"/>
                  </a:cubicBezTo>
                  <a:cubicBezTo>
                    <a:pt x="320" y="6528"/>
                    <a:pt x="320" y="6528"/>
                    <a:pt x="320" y="6505"/>
                  </a:cubicBezTo>
                  <a:cubicBezTo>
                    <a:pt x="343" y="6482"/>
                    <a:pt x="366" y="6460"/>
                    <a:pt x="388" y="6437"/>
                  </a:cubicBezTo>
                  <a:cubicBezTo>
                    <a:pt x="411" y="6391"/>
                    <a:pt x="411" y="6345"/>
                    <a:pt x="434" y="6300"/>
                  </a:cubicBezTo>
                  <a:cubicBezTo>
                    <a:pt x="480" y="6231"/>
                    <a:pt x="525" y="6163"/>
                    <a:pt x="571" y="6094"/>
                  </a:cubicBezTo>
                  <a:cubicBezTo>
                    <a:pt x="640" y="5935"/>
                    <a:pt x="731" y="5775"/>
                    <a:pt x="799" y="5638"/>
                  </a:cubicBezTo>
                  <a:cubicBezTo>
                    <a:pt x="845" y="5569"/>
                    <a:pt x="891" y="5478"/>
                    <a:pt x="936" y="5410"/>
                  </a:cubicBezTo>
                  <a:cubicBezTo>
                    <a:pt x="959" y="5341"/>
                    <a:pt x="1005" y="5250"/>
                    <a:pt x="1050" y="5181"/>
                  </a:cubicBezTo>
                  <a:cubicBezTo>
                    <a:pt x="1119" y="5044"/>
                    <a:pt x="1187" y="4907"/>
                    <a:pt x="1256" y="4771"/>
                  </a:cubicBezTo>
                  <a:cubicBezTo>
                    <a:pt x="1393" y="4497"/>
                    <a:pt x="1553" y="4200"/>
                    <a:pt x="1690" y="3926"/>
                  </a:cubicBezTo>
                  <a:cubicBezTo>
                    <a:pt x="1781" y="3766"/>
                    <a:pt x="1849" y="3606"/>
                    <a:pt x="1941" y="3469"/>
                  </a:cubicBezTo>
                  <a:cubicBezTo>
                    <a:pt x="2009" y="3310"/>
                    <a:pt x="2078" y="3150"/>
                    <a:pt x="2169" y="3013"/>
                  </a:cubicBezTo>
                  <a:cubicBezTo>
                    <a:pt x="2237" y="2853"/>
                    <a:pt x="2329" y="2693"/>
                    <a:pt x="2420" y="2556"/>
                  </a:cubicBezTo>
                  <a:cubicBezTo>
                    <a:pt x="2488" y="2397"/>
                    <a:pt x="2580" y="2237"/>
                    <a:pt x="2648" y="2100"/>
                  </a:cubicBezTo>
                  <a:cubicBezTo>
                    <a:pt x="2694" y="2009"/>
                    <a:pt x="2739" y="1940"/>
                    <a:pt x="2785" y="1872"/>
                  </a:cubicBezTo>
                  <a:cubicBezTo>
                    <a:pt x="2831" y="1780"/>
                    <a:pt x="2854" y="1712"/>
                    <a:pt x="2899" y="1643"/>
                  </a:cubicBezTo>
                  <a:cubicBezTo>
                    <a:pt x="2991" y="1484"/>
                    <a:pt x="3059" y="1347"/>
                    <a:pt x="3128" y="1187"/>
                  </a:cubicBezTo>
                  <a:cubicBezTo>
                    <a:pt x="3173" y="1096"/>
                    <a:pt x="3219" y="1004"/>
                    <a:pt x="3264" y="913"/>
                  </a:cubicBezTo>
                  <a:cubicBezTo>
                    <a:pt x="3310" y="845"/>
                    <a:pt x="3333" y="799"/>
                    <a:pt x="3356" y="753"/>
                  </a:cubicBezTo>
                  <a:cubicBezTo>
                    <a:pt x="3379" y="708"/>
                    <a:pt x="3401" y="662"/>
                    <a:pt x="3424" y="616"/>
                  </a:cubicBezTo>
                  <a:cubicBezTo>
                    <a:pt x="3493" y="525"/>
                    <a:pt x="3538" y="434"/>
                    <a:pt x="3584" y="342"/>
                  </a:cubicBezTo>
                  <a:cubicBezTo>
                    <a:pt x="3630" y="274"/>
                    <a:pt x="3675" y="183"/>
                    <a:pt x="3721" y="91"/>
                  </a:cubicBezTo>
                  <a:cubicBezTo>
                    <a:pt x="3721" y="91"/>
                    <a:pt x="3721" y="91"/>
                    <a:pt x="3744" y="69"/>
                  </a:cubicBezTo>
                  <a:cubicBezTo>
                    <a:pt x="3744" y="46"/>
                    <a:pt x="3744" y="23"/>
                    <a:pt x="3721" y="0"/>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57" name="Google Shape;55;p2">
              <a:extLst>
                <a:ext uri="{FF2B5EF4-FFF2-40B4-BE49-F238E27FC236}">
                  <a16:creationId xmlns:a16="http://schemas.microsoft.com/office/drawing/2014/main" xmlns="" id="{3A5B1E4C-02B7-A7A9-3EC6-FEC716C35631}"/>
                </a:ext>
              </a:extLst>
            </p:cNvPr>
            <p:cNvSpPr/>
            <p:nvPr/>
          </p:nvSpPr>
          <p:spPr>
            <a:xfrm>
              <a:off x="-609398" y="2851188"/>
              <a:ext cx="19246" cy="17903"/>
            </a:xfrm>
            <a:custGeom>
              <a:avLst/>
              <a:gdLst/>
              <a:ahLst/>
              <a:cxnLst/>
              <a:rect l="l" t="t" r="r" b="b"/>
              <a:pathLst>
                <a:path w="344" h="320" extrusionOk="0">
                  <a:moveTo>
                    <a:pt x="161" y="0"/>
                  </a:moveTo>
                  <a:cubicBezTo>
                    <a:pt x="69" y="0"/>
                    <a:pt x="1" y="91"/>
                    <a:pt x="1" y="160"/>
                  </a:cubicBezTo>
                  <a:cubicBezTo>
                    <a:pt x="24" y="205"/>
                    <a:pt x="47" y="251"/>
                    <a:pt x="69" y="274"/>
                  </a:cubicBezTo>
                  <a:cubicBezTo>
                    <a:pt x="92" y="297"/>
                    <a:pt x="138" y="320"/>
                    <a:pt x="183" y="320"/>
                  </a:cubicBezTo>
                  <a:cubicBezTo>
                    <a:pt x="275" y="320"/>
                    <a:pt x="343" y="228"/>
                    <a:pt x="320" y="137"/>
                  </a:cubicBezTo>
                  <a:cubicBezTo>
                    <a:pt x="320" y="91"/>
                    <a:pt x="298" y="69"/>
                    <a:pt x="275" y="23"/>
                  </a:cubicBezTo>
                  <a:cubicBezTo>
                    <a:pt x="252" y="0"/>
                    <a:pt x="206" y="0"/>
                    <a:pt x="161" y="0"/>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58" name="Google Shape;56;p2">
              <a:extLst>
                <a:ext uri="{FF2B5EF4-FFF2-40B4-BE49-F238E27FC236}">
                  <a16:creationId xmlns:a16="http://schemas.microsoft.com/office/drawing/2014/main" xmlns="" id="{25045817-F88A-6D87-E8AE-6CDB43B6A8FD}"/>
                </a:ext>
              </a:extLst>
            </p:cNvPr>
            <p:cNvSpPr/>
            <p:nvPr/>
          </p:nvSpPr>
          <p:spPr>
            <a:xfrm>
              <a:off x="-387170" y="2376130"/>
              <a:ext cx="86886" cy="154247"/>
            </a:xfrm>
            <a:custGeom>
              <a:avLst/>
              <a:gdLst/>
              <a:ahLst/>
              <a:cxnLst/>
              <a:rect l="l" t="t" r="r" b="b"/>
              <a:pathLst>
                <a:path w="1553" h="2757" extrusionOk="0">
                  <a:moveTo>
                    <a:pt x="1461" y="0"/>
                  </a:moveTo>
                  <a:cubicBezTo>
                    <a:pt x="1438" y="0"/>
                    <a:pt x="1393" y="23"/>
                    <a:pt x="1393" y="46"/>
                  </a:cubicBezTo>
                  <a:cubicBezTo>
                    <a:pt x="1302" y="205"/>
                    <a:pt x="1210" y="365"/>
                    <a:pt x="1119" y="525"/>
                  </a:cubicBezTo>
                  <a:cubicBezTo>
                    <a:pt x="1050" y="685"/>
                    <a:pt x="982" y="822"/>
                    <a:pt x="891" y="982"/>
                  </a:cubicBezTo>
                  <a:cubicBezTo>
                    <a:pt x="731" y="1278"/>
                    <a:pt x="571" y="1575"/>
                    <a:pt x="411" y="1872"/>
                  </a:cubicBezTo>
                  <a:cubicBezTo>
                    <a:pt x="343" y="1963"/>
                    <a:pt x="297" y="2077"/>
                    <a:pt x="229" y="2191"/>
                  </a:cubicBezTo>
                  <a:cubicBezTo>
                    <a:pt x="160" y="2283"/>
                    <a:pt x="92" y="2397"/>
                    <a:pt x="23" y="2511"/>
                  </a:cubicBezTo>
                  <a:cubicBezTo>
                    <a:pt x="0" y="2556"/>
                    <a:pt x="23" y="2602"/>
                    <a:pt x="23" y="2648"/>
                  </a:cubicBezTo>
                  <a:cubicBezTo>
                    <a:pt x="46" y="2693"/>
                    <a:pt x="69" y="2716"/>
                    <a:pt x="115" y="2739"/>
                  </a:cubicBezTo>
                  <a:cubicBezTo>
                    <a:pt x="126" y="2750"/>
                    <a:pt x="143" y="2756"/>
                    <a:pt x="163" y="2756"/>
                  </a:cubicBezTo>
                  <a:cubicBezTo>
                    <a:pt x="183" y="2756"/>
                    <a:pt x="206" y="2750"/>
                    <a:pt x="229" y="2739"/>
                  </a:cubicBezTo>
                  <a:cubicBezTo>
                    <a:pt x="274" y="2716"/>
                    <a:pt x="297" y="2693"/>
                    <a:pt x="320" y="2648"/>
                  </a:cubicBezTo>
                  <a:cubicBezTo>
                    <a:pt x="366" y="2579"/>
                    <a:pt x="411" y="2511"/>
                    <a:pt x="457" y="2442"/>
                  </a:cubicBezTo>
                  <a:cubicBezTo>
                    <a:pt x="480" y="2374"/>
                    <a:pt x="525" y="2283"/>
                    <a:pt x="571" y="2214"/>
                  </a:cubicBezTo>
                  <a:cubicBezTo>
                    <a:pt x="640" y="2077"/>
                    <a:pt x="708" y="1917"/>
                    <a:pt x="777" y="1780"/>
                  </a:cubicBezTo>
                  <a:cubicBezTo>
                    <a:pt x="845" y="1621"/>
                    <a:pt x="913" y="1484"/>
                    <a:pt x="982" y="1324"/>
                  </a:cubicBezTo>
                  <a:cubicBezTo>
                    <a:pt x="1005" y="1255"/>
                    <a:pt x="1028" y="1164"/>
                    <a:pt x="1073" y="1096"/>
                  </a:cubicBezTo>
                  <a:cubicBezTo>
                    <a:pt x="1096" y="1004"/>
                    <a:pt x="1142" y="936"/>
                    <a:pt x="1165" y="867"/>
                  </a:cubicBezTo>
                  <a:cubicBezTo>
                    <a:pt x="1279" y="616"/>
                    <a:pt x="1416" y="365"/>
                    <a:pt x="1530" y="114"/>
                  </a:cubicBezTo>
                  <a:cubicBezTo>
                    <a:pt x="1553" y="69"/>
                    <a:pt x="1530" y="23"/>
                    <a:pt x="1507" y="0"/>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59" name="Google Shape;57;p2">
              <a:extLst>
                <a:ext uri="{FF2B5EF4-FFF2-40B4-BE49-F238E27FC236}">
                  <a16:creationId xmlns:a16="http://schemas.microsoft.com/office/drawing/2014/main" xmlns="" id="{F7676906-7976-DAB6-FE79-198366B7267B}"/>
                </a:ext>
              </a:extLst>
            </p:cNvPr>
            <p:cNvSpPr/>
            <p:nvPr/>
          </p:nvSpPr>
          <p:spPr>
            <a:xfrm>
              <a:off x="-279917" y="2083688"/>
              <a:ext cx="187816" cy="277164"/>
            </a:xfrm>
            <a:custGeom>
              <a:avLst/>
              <a:gdLst/>
              <a:ahLst/>
              <a:cxnLst/>
              <a:rect l="l" t="t" r="r" b="b"/>
              <a:pathLst>
                <a:path w="3357" h="4954" extrusionOk="0">
                  <a:moveTo>
                    <a:pt x="2306" y="0"/>
                  </a:moveTo>
                  <a:cubicBezTo>
                    <a:pt x="2261" y="0"/>
                    <a:pt x="2215" y="0"/>
                    <a:pt x="2192" y="23"/>
                  </a:cubicBezTo>
                  <a:cubicBezTo>
                    <a:pt x="2169" y="46"/>
                    <a:pt x="2146" y="69"/>
                    <a:pt x="2146" y="91"/>
                  </a:cubicBezTo>
                  <a:cubicBezTo>
                    <a:pt x="2124" y="114"/>
                    <a:pt x="2124" y="137"/>
                    <a:pt x="2101" y="160"/>
                  </a:cubicBezTo>
                  <a:cubicBezTo>
                    <a:pt x="2078" y="205"/>
                    <a:pt x="2055" y="274"/>
                    <a:pt x="2032" y="320"/>
                  </a:cubicBezTo>
                  <a:lnTo>
                    <a:pt x="2009" y="342"/>
                  </a:lnTo>
                  <a:cubicBezTo>
                    <a:pt x="1987" y="411"/>
                    <a:pt x="1987" y="457"/>
                    <a:pt x="1964" y="502"/>
                  </a:cubicBezTo>
                  <a:cubicBezTo>
                    <a:pt x="1941" y="548"/>
                    <a:pt x="1918" y="594"/>
                    <a:pt x="1895" y="639"/>
                  </a:cubicBezTo>
                  <a:lnTo>
                    <a:pt x="1872" y="685"/>
                  </a:lnTo>
                  <a:cubicBezTo>
                    <a:pt x="1804" y="822"/>
                    <a:pt x="1736" y="982"/>
                    <a:pt x="1644" y="1119"/>
                  </a:cubicBezTo>
                  <a:cubicBezTo>
                    <a:pt x="1576" y="1255"/>
                    <a:pt x="1507" y="1392"/>
                    <a:pt x="1416" y="1529"/>
                  </a:cubicBezTo>
                  <a:cubicBezTo>
                    <a:pt x="1393" y="1598"/>
                    <a:pt x="1348" y="1666"/>
                    <a:pt x="1325" y="1735"/>
                  </a:cubicBezTo>
                  <a:cubicBezTo>
                    <a:pt x="1279" y="1803"/>
                    <a:pt x="1256" y="1872"/>
                    <a:pt x="1211" y="1917"/>
                  </a:cubicBezTo>
                  <a:cubicBezTo>
                    <a:pt x="1119" y="2100"/>
                    <a:pt x="1028" y="2237"/>
                    <a:pt x="959" y="2374"/>
                  </a:cubicBezTo>
                  <a:cubicBezTo>
                    <a:pt x="937" y="2442"/>
                    <a:pt x="891" y="2511"/>
                    <a:pt x="868" y="2579"/>
                  </a:cubicBezTo>
                  <a:cubicBezTo>
                    <a:pt x="823" y="2648"/>
                    <a:pt x="777" y="2716"/>
                    <a:pt x="731" y="2808"/>
                  </a:cubicBezTo>
                  <a:cubicBezTo>
                    <a:pt x="640" y="2990"/>
                    <a:pt x="549" y="3173"/>
                    <a:pt x="457" y="3378"/>
                  </a:cubicBezTo>
                  <a:cubicBezTo>
                    <a:pt x="412" y="3470"/>
                    <a:pt x="366" y="3584"/>
                    <a:pt x="298" y="3698"/>
                  </a:cubicBezTo>
                  <a:cubicBezTo>
                    <a:pt x="275" y="3789"/>
                    <a:pt x="229" y="3858"/>
                    <a:pt x="183" y="3949"/>
                  </a:cubicBezTo>
                  <a:cubicBezTo>
                    <a:pt x="183" y="3972"/>
                    <a:pt x="161" y="3994"/>
                    <a:pt x="138" y="4040"/>
                  </a:cubicBezTo>
                  <a:cubicBezTo>
                    <a:pt x="115" y="4086"/>
                    <a:pt x="92" y="4131"/>
                    <a:pt x="69" y="4177"/>
                  </a:cubicBezTo>
                  <a:cubicBezTo>
                    <a:pt x="46" y="4200"/>
                    <a:pt x="46" y="4223"/>
                    <a:pt x="46" y="4246"/>
                  </a:cubicBezTo>
                  <a:cubicBezTo>
                    <a:pt x="24" y="4291"/>
                    <a:pt x="1" y="4337"/>
                    <a:pt x="24" y="4383"/>
                  </a:cubicBezTo>
                  <a:cubicBezTo>
                    <a:pt x="24" y="4474"/>
                    <a:pt x="69" y="4542"/>
                    <a:pt x="161" y="4588"/>
                  </a:cubicBezTo>
                  <a:cubicBezTo>
                    <a:pt x="183" y="4611"/>
                    <a:pt x="206" y="4611"/>
                    <a:pt x="252" y="4634"/>
                  </a:cubicBezTo>
                  <a:lnTo>
                    <a:pt x="298" y="4634"/>
                  </a:lnTo>
                  <a:lnTo>
                    <a:pt x="389" y="4679"/>
                  </a:lnTo>
                  <a:cubicBezTo>
                    <a:pt x="434" y="4702"/>
                    <a:pt x="480" y="4725"/>
                    <a:pt x="549" y="4748"/>
                  </a:cubicBezTo>
                  <a:cubicBezTo>
                    <a:pt x="617" y="4771"/>
                    <a:pt x="708" y="4816"/>
                    <a:pt x="777" y="4862"/>
                  </a:cubicBezTo>
                  <a:cubicBezTo>
                    <a:pt x="777" y="4862"/>
                    <a:pt x="800" y="4885"/>
                    <a:pt x="800" y="4885"/>
                  </a:cubicBezTo>
                  <a:lnTo>
                    <a:pt x="823" y="4907"/>
                  </a:lnTo>
                  <a:cubicBezTo>
                    <a:pt x="868" y="4930"/>
                    <a:pt x="891" y="4930"/>
                    <a:pt x="937" y="4953"/>
                  </a:cubicBezTo>
                  <a:lnTo>
                    <a:pt x="959" y="4953"/>
                  </a:lnTo>
                  <a:cubicBezTo>
                    <a:pt x="982" y="4953"/>
                    <a:pt x="1028" y="4930"/>
                    <a:pt x="1051" y="4930"/>
                  </a:cubicBezTo>
                  <a:cubicBezTo>
                    <a:pt x="1096" y="4907"/>
                    <a:pt x="1096" y="4885"/>
                    <a:pt x="1119" y="4839"/>
                  </a:cubicBezTo>
                  <a:cubicBezTo>
                    <a:pt x="1119" y="4839"/>
                    <a:pt x="1142" y="4816"/>
                    <a:pt x="1142" y="4816"/>
                  </a:cubicBezTo>
                  <a:cubicBezTo>
                    <a:pt x="1188" y="4725"/>
                    <a:pt x="1233" y="4634"/>
                    <a:pt x="1279" y="4542"/>
                  </a:cubicBezTo>
                  <a:lnTo>
                    <a:pt x="1279" y="4519"/>
                  </a:lnTo>
                  <a:cubicBezTo>
                    <a:pt x="1439" y="4246"/>
                    <a:pt x="1599" y="3949"/>
                    <a:pt x="1758" y="3675"/>
                  </a:cubicBezTo>
                  <a:cubicBezTo>
                    <a:pt x="1827" y="3538"/>
                    <a:pt x="1918" y="3401"/>
                    <a:pt x="1987" y="3264"/>
                  </a:cubicBezTo>
                  <a:cubicBezTo>
                    <a:pt x="2032" y="3150"/>
                    <a:pt x="2101" y="3059"/>
                    <a:pt x="2146" y="2967"/>
                  </a:cubicBezTo>
                  <a:lnTo>
                    <a:pt x="2215" y="2830"/>
                  </a:lnTo>
                  <a:lnTo>
                    <a:pt x="2375" y="2556"/>
                  </a:lnTo>
                  <a:lnTo>
                    <a:pt x="2443" y="2442"/>
                  </a:lnTo>
                  <a:cubicBezTo>
                    <a:pt x="2466" y="2374"/>
                    <a:pt x="2512" y="2305"/>
                    <a:pt x="2534" y="2260"/>
                  </a:cubicBezTo>
                  <a:cubicBezTo>
                    <a:pt x="2580" y="2191"/>
                    <a:pt x="2626" y="2100"/>
                    <a:pt x="2671" y="2032"/>
                  </a:cubicBezTo>
                  <a:lnTo>
                    <a:pt x="2671" y="2009"/>
                  </a:lnTo>
                  <a:cubicBezTo>
                    <a:pt x="2740" y="1917"/>
                    <a:pt x="2785" y="1803"/>
                    <a:pt x="2831" y="1712"/>
                  </a:cubicBezTo>
                  <a:lnTo>
                    <a:pt x="2854" y="1666"/>
                  </a:lnTo>
                  <a:cubicBezTo>
                    <a:pt x="2900" y="1575"/>
                    <a:pt x="2945" y="1461"/>
                    <a:pt x="3014" y="1370"/>
                  </a:cubicBezTo>
                  <a:cubicBezTo>
                    <a:pt x="3037" y="1324"/>
                    <a:pt x="3059" y="1255"/>
                    <a:pt x="3082" y="1210"/>
                  </a:cubicBezTo>
                  <a:cubicBezTo>
                    <a:pt x="3105" y="1141"/>
                    <a:pt x="3151" y="1073"/>
                    <a:pt x="3196" y="1004"/>
                  </a:cubicBezTo>
                  <a:cubicBezTo>
                    <a:pt x="3242" y="890"/>
                    <a:pt x="3288" y="776"/>
                    <a:pt x="3333" y="639"/>
                  </a:cubicBezTo>
                  <a:cubicBezTo>
                    <a:pt x="3356" y="594"/>
                    <a:pt x="3356" y="525"/>
                    <a:pt x="3288" y="502"/>
                  </a:cubicBezTo>
                  <a:lnTo>
                    <a:pt x="3219" y="502"/>
                  </a:lnTo>
                  <a:cubicBezTo>
                    <a:pt x="3196" y="479"/>
                    <a:pt x="3196" y="479"/>
                    <a:pt x="3174" y="457"/>
                  </a:cubicBezTo>
                  <a:cubicBezTo>
                    <a:pt x="3151" y="434"/>
                    <a:pt x="3128" y="434"/>
                    <a:pt x="3128" y="434"/>
                  </a:cubicBezTo>
                  <a:cubicBezTo>
                    <a:pt x="3105" y="411"/>
                    <a:pt x="3082" y="411"/>
                    <a:pt x="3059" y="411"/>
                  </a:cubicBezTo>
                  <a:cubicBezTo>
                    <a:pt x="3037" y="411"/>
                    <a:pt x="3014" y="411"/>
                    <a:pt x="2991" y="388"/>
                  </a:cubicBezTo>
                  <a:cubicBezTo>
                    <a:pt x="2945" y="388"/>
                    <a:pt x="2900" y="365"/>
                    <a:pt x="2854" y="320"/>
                  </a:cubicBezTo>
                  <a:cubicBezTo>
                    <a:pt x="2808" y="297"/>
                    <a:pt x="2763" y="251"/>
                    <a:pt x="2717" y="205"/>
                  </a:cubicBezTo>
                  <a:lnTo>
                    <a:pt x="2671" y="183"/>
                  </a:lnTo>
                  <a:cubicBezTo>
                    <a:pt x="2603" y="137"/>
                    <a:pt x="2534" y="69"/>
                    <a:pt x="2443" y="46"/>
                  </a:cubicBezTo>
                  <a:cubicBezTo>
                    <a:pt x="2420" y="23"/>
                    <a:pt x="2375" y="0"/>
                    <a:pt x="2352" y="0"/>
                  </a:cubicBezTo>
                  <a:close/>
                </a:path>
              </a:pathLst>
            </a:custGeom>
            <a:solidFill>
              <a:srgbClr val="000000">
                <a:alpha val="15809"/>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60" name="Google Shape;58;p2">
              <a:extLst>
                <a:ext uri="{FF2B5EF4-FFF2-40B4-BE49-F238E27FC236}">
                  <a16:creationId xmlns:a16="http://schemas.microsoft.com/office/drawing/2014/main" xmlns="" id="{6E2FC191-1E71-36E0-823D-DA83742F1035}"/>
                </a:ext>
              </a:extLst>
            </p:cNvPr>
            <p:cNvSpPr/>
            <p:nvPr/>
          </p:nvSpPr>
          <p:spPr>
            <a:xfrm>
              <a:off x="-222457" y="2118152"/>
              <a:ext cx="131589" cy="244547"/>
            </a:xfrm>
            <a:custGeom>
              <a:avLst/>
              <a:gdLst/>
              <a:ahLst/>
              <a:cxnLst/>
              <a:rect l="l" t="t" r="r" b="b"/>
              <a:pathLst>
                <a:path w="2352" h="4371" extrusionOk="0">
                  <a:moveTo>
                    <a:pt x="2283" y="0"/>
                  </a:moveTo>
                  <a:cubicBezTo>
                    <a:pt x="2261" y="0"/>
                    <a:pt x="2238" y="0"/>
                    <a:pt x="2215" y="23"/>
                  </a:cubicBezTo>
                  <a:cubicBezTo>
                    <a:pt x="2192" y="69"/>
                    <a:pt x="2169" y="114"/>
                    <a:pt x="2147" y="137"/>
                  </a:cubicBezTo>
                  <a:cubicBezTo>
                    <a:pt x="2124" y="160"/>
                    <a:pt x="2124" y="206"/>
                    <a:pt x="2101" y="229"/>
                  </a:cubicBezTo>
                  <a:cubicBezTo>
                    <a:pt x="2078" y="297"/>
                    <a:pt x="2032" y="388"/>
                    <a:pt x="1987" y="457"/>
                  </a:cubicBezTo>
                  <a:cubicBezTo>
                    <a:pt x="1964" y="525"/>
                    <a:pt x="1918" y="594"/>
                    <a:pt x="1873" y="662"/>
                  </a:cubicBezTo>
                  <a:cubicBezTo>
                    <a:pt x="1850" y="731"/>
                    <a:pt x="1804" y="799"/>
                    <a:pt x="1758" y="868"/>
                  </a:cubicBezTo>
                  <a:cubicBezTo>
                    <a:pt x="1690" y="1005"/>
                    <a:pt x="1599" y="1119"/>
                    <a:pt x="1530" y="1233"/>
                  </a:cubicBezTo>
                  <a:cubicBezTo>
                    <a:pt x="1485" y="1301"/>
                    <a:pt x="1462" y="1370"/>
                    <a:pt x="1416" y="1461"/>
                  </a:cubicBezTo>
                  <a:cubicBezTo>
                    <a:pt x="1370" y="1530"/>
                    <a:pt x="1348" y="1598"/>
                    <a:pt x="1302" y="1667"/>
                  </a:cubicBezTo>
                  <a:cubicBezTo>
                    <a:pt x="1234" y="1804"/>
                    <a:pt x="1142" y="1940"/>
                    <a:pt x="1074" y="2077"/>
                  </a:cubicBezTo>
                  <a:cubicBezTo>
                    <a:pt x="1028" y="2146"/>
                    <a:pt x="1005" y="2214"/>
                    <a:pt x="960" y="2283"/>
                  </a:cubicBezTo>
                  <a:cubicBezTo>
                    <a:pt x="914" y="2351"/>
                    <a:pt x="891" y="2420"/>
                    <a:pt x="845" y="2488"/>
                  </a:cubicBezTo>
                  <a:cubicBezTo>
                    <a:pt x="800" y="2557"/>
                    <a:pt x="777" y="2625"/>
                    <a:pt x="731" y="2694"/>
                  </a:cubicBezTo>
                  <a:cubicBezTo>
                    <a:pt x="709" y="2762"/>
                    <a:pt x="663" y="2831"/>
                    <a:pt x="640" y="2899"/>
                  </a:cubicBezTo>
                  <a:cubicBezTo>
                    <a:pt x="549" y="3036"/>
                    <a:pt x="480" y="3173"/>
                    <a:pt x="412" y="3310"/>
                  </a:cubicBezTo>
                  <a:cubicBezTo>
                    <a:pt x="366" y="3401"/>
                    <a:pt x="321" y="3493"/>
                    <a:pt x="275" y="3584"/>
                  </a:cubicBezTo>
                  <a:cubicBezTo>
                    <a:pt x="229" y="3675"/>
                    <a:pt x="184" y="3744"/>
                    <a:pt x="161" y="3835"/>
                  </a:cubicBezTo>
                  <a:cubicBezTo>
                    <a:pt x="115" y="3903"/>
                    <a:pt x="92" y="3972"/>
                    <a:pt x="69" y="4040"/>
                  </a:cubicBezTo>
                  <a:cubicBezTo>
                    <a:pt x="47" y="4063"/>
                    <a:pt x="47" y="4109"/>
                    <a:pt x="24" y="4155"/>
                  </a:cubicBezTo>
                  <a:cubicBezTo>
                    <a:pt x="24" y="4177"/>
                    <a:pt x="24" y="4200"/>
                    <a:pt x="1" y="4223"/>
                  </a:cubicBezTo>
                  <a:cubicBezTo>
                    <a:pt x="1" y="4291"/>
                    <a:pt x="24" y="4337"/>
                    <a:pt x="69" y="4360"/>
                  </a:cubicBezTo>
                  <a:cubicBezTo>
                    <a:pt x="85" y="4360"/>
                    <a:pt x="110" y="4370"/>
                    <a:pt x="132" y="4370"/>
                  </a:cubicBezTo>
                  <a:cubicBezTo>
                    <a:pt x="143" y="4370"/>
                    <a:pt x="153" y="4368"/>
                    <a:pt x="161" y="4360"/>
                  </a:cubicBezTo>
                  <a:cubicBezTo>
                    <a:pt x="184" y="4360"/>
                    <a:pt x="229" y="4337"/>
                    <a:pt x="229" y="4291"/>
                  </a:cubicBezTo>
                  <a:cubicBezTo>
                    <a:pt x="252" y="4269"/>
                    <a:pt x="252" y="4246"/>
                    <a:pt x="275" y="4223"/>
                  </a:cubicBezTo>
                  <a:cubicBezTo>
                    <a:pt x="298" y="4200"/>
                    <a:pt x="298" y="4177"/>
                    <a:pt x="298" y="4155"/>
                  </a:cubicBezTo>
                  <a:cubicBezTo>
                    <a:pt x="343" y="4109"/>
                    <a:pt x="366" y="4063"/>
                    <a:pt x="389" y="4018"/>
                  </a:cubicBezTo>
                  <a:cubicBezTo>
                    <a:pt x="457" y="3881"/>
                    <a:pt x="526" y="3744"/>
                    <a:pt x="594" y="3607"/>
                  </a:cubicBezTo>
                  <a:cubicBezTo>
                    <a:pt x="663" y="3470"/>
                    <a:pt x="731" y="3333"/>
                    <a:pt x="800" y="3196"/>
                  </a:cubicBezTo>
                  <a:cubicBezTo>
                    <a:pt x="868" y="3059"/>
                    <a:pt x="960" y="2922"/>
                    <a:pt x="1028" y="2785"/>
                  </a:cubicBezTo>
                  <a:cubicBezTo>
                    <a:pt x="1097" y="2625"/>
                    <a:pt x="1165" y="2488"/>
                    <a:pt x="1234" y="2351"/>
                  </a:cubicBezTo>
                  <a:cubicBezTo>
                    <a:pt x="1302" y="2214"/>
                    <a:pt x="1370" y="2077"/>
                    <a:pt x="1462" y="1940"/>
                  </a:cubicBezTo>
                  <a:cubicBezTo>
                    <a:pt x="1485" y="1872"/>
                    <a:pt x="1530" y="1804"/>
                    <a:pt x="1553" y="1735"/>
                  </a:cubicBezTo>
                  <a:cubicBezTo>
                    <a:pt x="1599" y="1667"/>
                    <a:pt x="1622" y="1598"/>
                    <a:pt x="1667" y="1507"/>
                  </a:cubicBezTo>
                  <a:cubicBezTo>
                    <a:pt x="1736" y="1370"/>
                    <a:pt x="1781" y="1256"/>
                    <a:pt x="1850" y="1119"/>
                  </a:cubicBezTo>
                  <a:cubicBezTo>
                    <a:pt x="1941" y="936"/>
                    <a:pt x="2032" y="776"/>
                    <a:pt x="2101" y="594"/>
                  </a:cubicBezTo>
                  <a:cubicBezTo>
                    <a:pt x="2147" y="503"/>
                    <a:pt x="2169" y="434"/>
                    <a:pt x="2215" y="343"/>
                  </a:cubicBezTo>
                  <a:cubicBezTo>
                    <a:pt x="2238" y="297"/>
                    <a:pt x="2238" y="251"/>
                    <a:pt x="2261" y="229"/>
                  </a:cubicBezTo>
                  <a:cubicBezTo>
                    <a:pt x="2283" y="183"/>
                    <a:pt x="2306" y="137"/>
                    <a:pt x="2352" y="92"/>
                  </a:cubicBezTo>
                  <a:cubicBezTo>
                    <a:pt x="2352" y="69"/>
                    <a:pt x="2352" y="23"/>
                    <a:pt x="2306" y="0"/>
                  </a:cubicBezTo>
                  <a:close/>
                </a:path>
              </a:pathLst>
            </a:custGeom>
            <a:solidFill>
              <a:srgbClr val="000000">
                <a:alpha val="15809"/>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61" name="Google Shape;59;p2">
              <a:extLst>
                <a:ext uri="{FF2B5EF4-FFF2-40B4-BE49-F238E27FC236}">
                  <a16:creationId xmlns:a16="http://schemas.microsoft.com/office/drawing/2014/main" xmlns="" id="{B1B8D529-B56B-98BB-130B-8E85F7153267}"/>
                </a:ext>
              </a:extLst>
            </p:cNvPr>
            <p:cNvSpPr/>
            <p:nvPr/>
          </p:nvSpPr>
          <p:spPr>
            <a:xfrm>
              <a:off x="-173894" y="2164142"/>
              <a:ext cx="97125" cy="171143"/>
            </a:xfrm>
            <a:custGeom>
              <a:avLst/>
              <a:gdLst/>
              <a:ahLst/>
              <a:cxnLst/>
              <a:rect l="l" t="t" r="r" b="b"/>
              <a:pathLst>
                <a:path w="1736" h="3059" extrusionOk="0">
                  <a:moveTo>
                    <a:pt x="1667" y="0"/>
                  </a:moveTo>
                  <a:cubicBezTo>
                    <a:pt x="1644" y="0"/>
                    <a:pt x="1621" y="0"/>
                    <a:pt x="1621" y="23"/>
                  </a:cubicBezTo>
                  <a:cubicBezTo>
                    <a:pt x="1575" y="91"/>
                    <a:pt x="1530" y="160"/>
                    <a:pt x="1507" y="228"/>
                  </a:cubicBezTo>
                  <a:cubicBezTo>
                    <a:pt x="1461" y="297"/>
                    <a:pt x="1415" y="365"/>
                    <a:pt x="1370" y="434"/>
                  </a:cubicBezTo>
                  <a:cubicBezTo>
                    <a:pt x="1324" y="502"/>
                    <a:pt x="1301" y="571"/>
                    <a:pt x="1256" y="639"/>
                  </a:cubicBezTo>
                  <a:cubicBezTo>
                    <a:pt x="1210" y="708"/>
                    <a:pt x="1164" y="776"/>
                    <a:pt x="1142" y="845"/>
                  </a:cubicBezTo>
                  <a:cubicBezTo>
                    <a:pt x="1073" y="936"/>
                    <a:pt x="1027" y="1004"/>
                    <a:pt x="1005" y="1073"/>
                  </a:cubicBezTo>
                  <a:cubicBezTo>
                    <a:pt x="959" y="1141"/>
                    <a:pt x="936" y="1210"/>
                    <a:pt x="890" y="1255"/>
                  </a:cubicBezTo>
                  <a:cubicBezTo>
                    <a:pt x="822" y="1392"/>
                    <a:pt x="754" y="1507"/>
                    <a:pt x="685" y="1643"/>
                  </a:cubicBezTo>
                  <a:cubicBezTo>
                    <a:pt x="617" y="1735"/>
                    <a:pt x="571" y="1826"/>
                    <a:pt x="502" y="1940"/>
                  </a:cubicBezTo>
                  <a:cubicBezTo>
                    <a:pt x="480" y="1986"/>
                    <a:pt x="457" y="2032"/>
                    <a:pt x="434" y="2077"/>
                  </a:cubicBezTo>
                  <a:cubicBezTo>
                    <a:pt x="411" y="2123"/>
                    <a:pt x="366" y="2191"/>
                    <a:pt x="343" y="2237"/>
                  </a:cubicBezTo>
                  <a:cubicBezTo>
                    <a:pt x="274" y="2351"/>
                    <a:pt x="229" y="2465"/>
                    <a:pt x="160" y="2556"/>
                  </a:cubicBezTo>
                  <a:cubicBezTo>
                    <a:pt x="137" y="2625"/>
                    <a:pt x="114" y="2671"/>
                    <a:pt x="69" y="2716"/>
                  </a:cubicBezTo>
                  <a:cubicBezTo>
                    <a:pt x="46" y="2785"/>
                    <a:pt x="23" y="2830"/>
                    <a:pt x="0" y="2899"/>
                  </a:cubicBezTo>
                  <a:cubicBezTo>
                    <a:pt x="0" y="2967"/>
                    <a:pt x="23" y="3013"/>
                    <a:pt x="92" y="3059"/>
                  </a:cubicBezTo>
                  <a:lnTo>
                    <a:pt x="183" y="3059"/>
                  </a:lnTo>
                  <a:cubicBezTo>
                    <a:pt x="229" y="3036"/>
                    <a:pt x="251" y="3013"/>
                    <a:pt x="274" y="2990"/>
                  </a:cubicBezTo>
                  <a:cubicBezTo>
                    <a:pt x="274" y="2990"/>
                    <a:pt x="274" y="2967"/>
                    <a:pt x="274" y="2967"/>
                  </a:cubicBezTo>
                  <a:cubicBezTo>
                    <a:pt x="320" y="2922"/>
                    <a:pt x="343" y="2853"/>
                    <a:pt x="388" y="2785"/>
                  </a:cubicBezTo>
                  <a:cubicBezTo>
                    <a:pt x="411" y="2716"/>
                    <a:pt x="457" y="2648"/>
                    <a:pt x="480" y="2602"/>
                  </a:cubicBezTo>
                  <a:cubicBezTo>
                    <a:pt x="525" y="2511"/>
                    <a:pt x="548" y="2442"/>
                    <a:pt x="594" y="2374"/>
                  </a:cubicBezTo>
                  <a:cubicBezTo>
                    <a:pt x="639" y="2305"/>
                    <a:pt x="662" y="2237"/>
                    <a:pt x="685" y="2168"/>
                  </a:cubicBezTo>
                  <a:cubicBezTo>
                    <a:pt x="754" y="2032"/>
                    <a:pt x="822" y="1917"/>
                    <a:pt x="890" y="1780"/>
                  </a:cubicBezTo>
                  <a:cubicBezTo>
                    <a:pt x="959" y="1643"/>
                    <a:pt x="1027" y="1507"/>
                    <a:pt x="1073" y="1392"/>
                  </a:cubicBezTo>
                  <a:cubicBezTo>
                    <a:pt x="1119" y="1278"/>
                    <a:pt x="1164" y="1187"/>
                    <a:pt x="1210" y="1096"/>
                  </a:cubicBezTo>
                  <a:cubicBezTo>
                    <a:pt x="1256" y="959"/>
                    <a:pt x="1324" y="845"/>
                    <a:pt x="1370" y="708"/>
                  </a:cubicBezTo>
                  <a:cubicBezTo>
                    <a:pt x="1438" y="616"/>
                    <a:pt x="1484" y="502"/>
                    <a:pt x="1530" y="388"/>
                  </a:cubicBezTo>
                  <a:cubicBezTo>
                    <a:pt x="1552" y="342"/>
                    <a:pt x="1598" y="297"/>
                    <a:pt x="1621" y="251"/>
                  </a:cubicBezTo>
                  <a:cubicBezTo>
                    <a:pt x="1644" y="183"/>
                    <a:pt x="1667" y="114"/>
                    <a:pt x="1712" y="69"/>
                  </a:cubicBezTo>
                  <a:cubicBezTo>
                    <a:pt x="1735" y="46"/>
                    <a:pt x="1712" y="0"/>
                    <a:pt x="1689" y="0"/>
                  </a:cubicBezTo>
                  <a:close/>
                </a:path>
              </a:pathLst>
            </a:custGeom>
            <a:solidFill>
              <a:srgbClr val="000000">
                <a:alpha val="15809"/>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62" name="Google Shape;60;p2">
              <a:extLst>
                <a:ext uri="{FF2B5EF4-FFF2-40B4-BE49-F238E27FC236}">
                  <a16:creationId xmlns:a16="http://schemas.microsoft.com/office/drawing/2014/main" xmlns="" id="{034085A2-3FBE-E906-B900-46A05CC38215}"/>
                </a:ext>
              </a:extLst>
            </p:cNvPr>
            <p:cNvSpPr/>
            <p:nvPr/>
          </p:nvSpPr>
          <p:spPr>
            <a:xfrm>
              <a:off x="-181559" y="2351849"/>
              <a:ext cx="9008" cy="10238"/>
            </a:xfrm>
            <a:custGeom>
              <a:avLst/>
              <a:gdLst/>
              <a:ahLst/>
              <a:cxnLst/>
              <a:rect l="l" t="t" r="r" b="b"/>
              <a:pathLst>
                <a:path w="161" h="183" extrusionOk="0">
                  <a:moveTo>
                    <a:pt x="69" y="0"/>
                  </a:moveTo>
                  <a:cubicBezTo>
                    <a:pt x="23" y="0"/>
                    <a:pt x="0" y="46"/>
                    <a:pt x="0" y="92"/>
                  </a:cubicBezTo>
                  <a:cubicBezTo>
                    <a:pt x="0" y="114"/>
                    <a:pt x="0" y="137"/>
                    <a:pt x="23" y="160"/>
                  </a:cubicBezTo>
                  <a:cubicBezTo>
                    <a:pt x="46" y="160"/>
                    <a:pt x="69" y="183"/>
                    <a:pt x="92" y="183"/>
                  </a:cubicBezTo>
                  <a:cubicBezTo>
                    <a:pt x="137" y="183"/>
                    <a:pt x="160" y="137"/>
                    <a:pt x="160" y="92"/>
                  </a:cubicBezTo>
                  <a:cubicBezTo>
                    <a:pt x="160" y="69"/>
                    <a:pt x="160" y="46"/>
                    <a:pt x="137" y="23"/>
                  </a:cubicBezTo>
                  <a:cubicBezTo>
                    <a:pt x="114" y="0"/>
                    <a:pt x="92" y="0"/>
                    <a:pt x="69" y="0"/>
                  </a:cubicBezTo>
                  <a:close/>
                </a:path>
              </a:pathLst>
            </a:custGeom>
            <a:solidFill>
              <a:srgbClr val="33A2C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63" name="Google Shape;61;p2">
              <a:extLst>
                <a:ext uri="{FF2B5EF4-FFF2-40B4-BE49-F238E27FC236}">
                  <a16:creationId xmlns:a16="http://schemas.microsoft.com/office/drawing/2014/main" xmlns="" id="{DD23CDC5-9CFC-2EB2-D187-17DE89D21D41}"/>
                </a:ext>
              </a:extLst>
            </p:cNvPr>
            <p:cNvSpPr/>
            <p:nvPr/>
          </p:nvSpPr>
          <p:spPr>
            <a:xfrm>
              <a:off x="-115148" y="2155190"/>
              <a:ext cx="71557" cy="125211"/>
            </a:xfrm>
            <a:custGeom>
              <a:avLst/>
              <a:gdLst/>
              <a:ahLst/>
              <a:cxnLst/>
              <a:rect l="l" t="t" r="r" b="b"/>
              <a:pathLst>
                <a:path w="1279" h="2238" extrusionOk="0">
                  <a:moveTo>
                    <a:pt x="560" y="1053"/>
                  </a:moveTo>
                  <a:lnTo>
                    <a:pt x="560" y="1053"/>
                  </a:lnTo>
                  <a:cubicBezTo>
                    <a:pt x="548" y="1059"/>
                    <a:pt x="548" y="1073"/>
                    <a:pt x="548" y="1073"/>
                  </a:cubicBezTo>
                  <a:cubicBezTo>
                    <a:pt x="551" y="1066"/>
                    <a:pt x="555" y="1059"/>
                    <a:pt x="560" y="1053"/>
                  </a:cubicBezTo>
                  <a:close/>
                  <a:moveTo>
                    <a:pt x="1210" y="0"/>
                  </a:moveTo>
                  <a:cubicBezTo>
                    <a:pt x="1164" y="0"/>
                    <a:pt x="1164" y="46"/>
                    <a:pt x="1142" y="92"/>
                  </a:cubicBezTo>
                  <a:cubicBezTo>
                    <a:pt x="1119" y="137"/>
                    <a:pt x="1073" y="206"/>
                    <a:pt x="1050" y="251"/>
                  </a:cubicBezTo>
                  <a:cubicBezTo>
                    <a:pt x="1027" y="320"/>
                    <a:pt x="982" y="388"/>
                    <a:pt x="936" y="434"/>
                  </a:cubicBezTo>
                  <a:lnTo>
                    <a:pt x="959" y="434"/>
                  </a:lnTo>
                  <a:cubicBezTo>
                    <a:pt x="936" y="457"/>
                    <a:pt x="913" y="502"/>
                    <a:pt x="890" y="525"/>
                  </a:cubicBezTo>
                  <a:cubicBezTo>
                    <a:pt x="868" y="571"/>
                    <a:pt x="845" y="617"/>
                    <a:pt x="799" y="662"/>
                  </a:cubicBezTo>
                  <a:cubicBezTo>
                    <a:pt x="776" y="708"/>
                    <a:pt x="754" y="754"/>
                    <a:pt x="731" y="799"/>
                  </a:cubicBezTo>
                  <a:cubicBezTo>
                    <a:pt x="685" y="845"/>
                    <a:pt x="662" y="890"/>
                    <a:pt x="639" y="936"/>
                  </a:cubicBezTo>
                  <a:cubicBezTo>
                    <a:pt x="620" y="975"/>
                    <a:pt x="584" y="1014"/>
                    <a:pt x="560" y="1053"/>
                  </a:cubicBezTo>
                  <a:lnTo>
                    <a:pt x="560" y="1053"/>
                  </a:lnTo>
                  <a:cubicBezTo>
                    <a:pt x="563" y="1051"/>
                    <a:pt x="566" y="1050"/>
                    <a:pt x="571" y="1050"/>
                  </a:cubicBezTo>
                  <a:cubicBezTo>
                    <a:pt x="457" y="1210"/>
                    <a:pt x="365" y="1347"/>
                    <a:pt x="274" y="1507"/>
                  </a:cubicBezTo>
                  <a:cubicBezTo>
                    <a:pt x="229" y="1598"/>
                    <a:pt x="206" y="1689"/>
                    <a:pt x="137" y="1781"/>
                  </a:cubicBezTo>
                  <a:cubicBezTo>
                    <a:pt x="114" y="1826"/>
                    <a:pt x="92" y="1872"/>
                    <a:pt x="69" y="1918"/>
                  </a:cubicBezTo>
                  <a:cubicBezTo>
                    <a:pt x="46" y="1940"/>
                    <a:pt x="46" y="1963"/>
                    <a:pt x="23" y="1986"/>
                  </a:cubicBezTo>
                  <a:cubicBezTo>
                    <a:pt x="23" y="2032"/>
                    <a:pt x="0" y="2055"/>
                    <a:pt x="0" y="2100"/>
                  </a:cubicBezTo>
                  <a:cubicBezTo>
                    <a:pt x="0" y="2169"/>
                    <a:pt x="69" y="2214"/>
                    <a:pt x="114" y="2237"/>
                  </a:cubicBezTo>
                  <a:cubicBezTo>
                    <a:pt x="183" y="2237"/>
                    <a:pt x="251" y="2214"/>
                    <a:pt x="274" y="2146"/>
                  </a:cubicBezTo>
                  <a:cubicBezTo>
                    <a:pt x="297" y="2123"/>
                    <a:pt x="297" y="2077"/>
                    <a:pt x="320" y="2055"/>
                  </a:cubicBezTo>
                  <a:cubicBezTo>
                    <a:pt x="343" y="2009"/>
                    <a:pt x="365" y="1963"/>
                    <a:pt x="388" y="1940"/>
                  </a:cubicBezTo>
                  <a:cubicBezTo>
                    <a:pt x="411" y="1849"/>
                    <a:pt x="457" y="1781"/>
                    <a:pt x="480" y="1712"/>
                  </a:cubicBezTo>
                  <a:cubicBezTo>
                    <a:pt x="548" y="1575"/>
                    <a:pt x="594" y="1461"/>
                    <a:pt x="662" y="1347"/>
                  </a:cubicBezTo>
                  <a:cubicBezTo>
                    <a:pt x="708" y="1210"/>
                    <a:pt x="776" y="1073"/>
                    <a:pt x="845" y="936"/>
                  </a:cubicBezTo>
                  <a:cubicBezTo>
                    <a:pt x="913" y="776"/>
                    <a:pt x="982" y="639"/>
                    <a:pt x="1050" y="480"/>
                  </a:cubicBezTo>
                  <a:cubicBezTo>
                    <a:pt x="1073" y="411"/>
                    <a:pt x="1096" y="343"/>
                    <a:pt x="1142" y="297"/>
                  </a:cubicBezTo>
                  <a:cubicBezTo>
                    <a:pt x="1142" y="251"/>
                    <a:pt x="1164" y="229"/>
                    <a:pt x="1164" y="206"/>
                  </a:cubicBezTo>
                  <a:cubicBezTo>
                    <a:pt x="1187" y="206"/>
                    <a:pt x="1210" y="206"/>
                    <a:pt x="1210" y="183"/>
                  </a:cubicBezTo>
                  <a:cubicBezTo>
                    <a:pt x="1233" y="160"/>
                    <a:pt x="1233" y="137"/>
                    <a:pt x="1256" y="114"/>
                  </a:cubicBezTo>
                  <a:cubicBezTo>
                    <a:pt x="1256" y="92"/>
                    <a:pt x="1278" y="69"/>
                    <a:pt x="1278" y="46"/>
                  </a:cubicBezTo>
                  <a:cubicBezTo>
                    <a:pt x="1278" y="23"/>
                    <a:pt x="1278" y="0"/>
                    <a:pt x="1256" y="0"/>
                  </a:cubicBezTo>
                  <a:close/>
                </a:path>
              </a:pathLst>
            </a:custGeom>
            <a:solidFill>
              <a:srgbClr val="000000">
                <a:alpha val="15809"/>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64" name="Google Shape;62;p2">
              <a:extLst>
                <a:ext uri="{FF2B5EF4-FFF2-40B4-BE49-F238E27FC236}">
                  <a16:creationId xmlns:a16="http://schemas.microsoft.com/office/drawing/2014/main" xmlns="" id="{CE4C7E2B-200E-CF37-E2FE-8546FB4A40F6}"/>
                </a:ext>
              </a:extLst>
            </p:cNvPr>
            <p:cNvSpPr/>
            <p:nvPr/>
          </p:nvSpPr>
          <p:spPr>
            <a:xfrm>
              <a:off x="-714077" y="2844754"/>
              <a:ext cx="48562" cy="192124"/>
            </a:xfrm>
            <a:custGeom>
              <a:avLst/>
              <a:gdLst/>
              <a:ahLst/>
              <a:cxnLst/>
              <a:rect l="l" t="t" r="r" b="b"/>
              <a:pathLst>
                <a:path w="868" h="3434" extrusionOk="0">
                  <a:moveTo>
                    <a:pt x="297" y="1"/>
                  </a:moveTo>
                  <a:cubicBezTo>
                    <a:pt x="274" y="1"/>
                    <a:pt x="251" y="24"/>
                    <a:pt x="251" y="47"/>
                  </a:cubicBezTo>
                  <a:cubicBezTo>
                    <a:pt x="183" y="161"/>
                    <a:pt x="137" y="298"/>
                    <a:pt x="114" y="435"/>
                  </a:cubicBezTo>
                  <a:cubicBezTo>
                    <a:pt x="69" y="572"/>
                    <a:pt x="46" y="731"/>
                    <a:pt x="23" y="868"/>
                  </a:cubicBezTo>
                  <a:cubicBezTo>
                    <a:pt x="0" y="1165"/>
                    <a:pt x="23" y="1439"/>
                    <a:pt x="69" y="1736"/>
                  </a:cubicBezTo>
                  <a:cubicBezTo>
                    <a:pt x="114" y="2032"/>
                    <a:pt x="206" y="2306"/>
                    <a:pt x="297" y="2580"/>
                  </a:cubicBezTo>
                  <a:cubicBezTo>
                    <a:pt x="411" y="2854"/>
                    <a:pt x="548" y="3128"/>
                    <a:pt x="685" y="3379"/>
                  </a:cubicBezTo>
                  <a:cubicBezTo>
                    <a:pt x="702" y="3412"/>
                    <a:pt x="743" y="3434"/>
                    <a:pt x="773" y="3434"/>
                  </a:cubicBezTo>
                  <a:cubicBezTo>
                    <a:pt x="784" y="3434"/>
                    <a:pt x="793" y="3431"/>
                    <a:pt x="799" y="3425"/>
                  </a:cubicBezTo>
                  <a:cubicBezTo>
                    <a:pt x="845" y="3402"/>
                    <a:pt x="868" y="3333"/>
                    <a:pt x="845" y="3288"/>
                  </a:cubicBezTo>
                  <a:cubicBezTo>
                    <a:pt x="731" y="3105"/>
                    <a:pt x="616" y="2900"/>
                    <a:pt x="525" y="2671"/>
                  </a:cubicBezTo>
                  <a:cubicBezTo>
                    <a:pt x="388" y="2329"/>
                    <a:pt x="274" y="1964"/>
                    <a:pt x="228" y="1576"/>
                  </a:cubicBezTo>
                  <a:cubicBezTo>
                    <a:pt x="228" y="1576"/>
                    <a:pt x="228" y="1599"/>
                    <a:pt x="228" y="1599"/>
                  </a:cubicBezTo>
                  <a:cubicBezTo>
                    <a:pt x="183" y="1325"/>
                    <a:pt x="183" y="1028"/>
                    <a:pt x="206" y="754"/>
                  </a:cubicBezTo>
                  <a:lnTo>
                    <a:pt x="206" y="754"/>
                  </a:lnTo>
                  <a:cubicBezTo>
                    <a:pt x="206" y="754"/>
                    <a:pt x="206" y="777"/>
                    <a:pt x="206" y="777"/>
                  </a:cubicBezTo>
                  <a:cubicBezTo>
                    <a:pt x="251" y="549"/>
                    <a:pt x="297" y="343"/>
                    <a:pt x="388" y="138"/>
                  </a:cubicBezTo>
                  <a:cubicBezTo>
                    <a:pt x="388" y="115"/>
                    <a:pt x="411" y="92"/>
                    <a:pt x="388" y="69"/>
                  </a:cubicBezTo>
                  <a:cubicBezTo>
                    <a:pt x="388" y="47"/>
                    <a:pt x="388" y="24"/>
                    <a:pt x="365"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65" name="Google Shape;63;p2">
              <a:extLst>
                <a:ext uri="{FF2B5EF4-FFF2-40B4-BE49-F238E27FC236}">
                  <a16:creationId xmlns:a16="http://schemas.microsoft.com/office/drawing/2014/main" xmlns="" id="{A0E583A9-8396-B216-284E-33543577962F}"/>
                </a:ext>
              </a:extLst>
            </p:cNvPr>
            <p:cNvSpPr/>
            <p:nvPr/>
          </p:nvSpPr>
          <p:spPr>
            <a:xfrm>
              <a:off x="91694" y="2400356"/>
              <a:ext cx="561993" cy="973151"/>
            </a:xfrm>
            <a:custGeom>
              <a:avLst/>
              <a:gdLst/>
              <a:ahLst/>
              <a:cxnLst/>
              <a:rect l="l" t="t" r="r" b="b"/>
              <a:pathLst>
                <a:path w="10045" h="17394" extrusionOk="0">
                  <a:moveTo>
                    <a:pt x="9930" y="1"/>
                  </a:moveTo>
                  <a:cubicBezTo>
                    <a:pt x="9907" y="1"/>
                    <a:pt x="9884" y="1"/>
                    <a:pt x="9884" y="24"/>
                  </a:cubicBezTo>
                  <a:cubicBezTo>
                    <a:pt x="8857" y="1804"/>
                    <a:pt x="7830" y="3607"/>
                    <a:pt x="6803" y="5387"/>
                  </a:cubicBezTo>
                  <a:cubicBezTo>
                    <a:pt x="5753" y="7236"/>
                    <a:pt x="4703" y="9085"/>
                    <a:pt x="3653" y="10934"/>
                  </a:cubicBezTo>
                  <a:cubicBezTo>
                    <a:pt x="2649" y="12669"/>
                    <a:pt x="1644" y="14426"/>
                    <a:pt x="640" y="16184"/>
                  </a:cubicBezTo>
                  <a:cubicBezTo>
                    <a:pt x="435" y="16526"/>
                    <a:pt x="229" y="16891"/>
                    <a:pt x="24" y="17257"/>
                  </a:cubicBezTo>
                  <a:cubicBezTo>
                    <a:pt x="24" y="17279"/>
                    <a:pt x="1" y="17279"/>
                    <a:pt x="24" y="17302"/>
                  </a:cubicBezTo>
                  <a:cubicBezTo>
                    <a:pt x="24" y="17325"/>
                    <a:pt x="24" y="17348"/>
                    <a:pt x="47" y="17371"/>
                  </a:cubicBezTo>
                  <a:cubicBezTo>
                    <a:pt x="69" y="17371"/>
                    <a:pt x="92" y="17394"/>
                    <a:pt x="115" y="17394"/>
                  </a:cubicBezTo>
                  <a:cubicBezTo>
                    <a:pt x="138" y="17371"/>
                    <a:pt x="161" y="17371"/>
                    <a:pt x="161" y="17348"/>
                  </a:cubicBezTo>
                  <a:cubicBezTo>
                    <a:pt x="1005" y="15887"/>
                    <a:pt x="1850" y="14403"/>
                    <a:pt x="2694" y="12943"/>
                  </a:cubicBezTo>
                  <a:cubicBezTo>
                    <a:pt x="3744" y="11117"/>
                    <a:pt x="4794" y="9268"/>
                    <a:pt x="5844" y="7442"/>
                  </a:cubicBezTo>
                  <a:cubicBezTo>
                    <a:pt x="6871" y="5616"/>
                    <a:pt x="7899" y="3813"/>
                    <a:pt x="8948" y="2009"/>
                  </a:cubicBezTo>
                  <a:cubicBezTo>
                    <a:pt x="9291" y="1393"/>
                    <a:pt x="9656" y="754"/>
                    <a:pt x="10021" y="138"/>
                  </a:cubicBezTo>
                  <a:cubicBezTo>
                    <a:pt x="10021" y="115"/>
                    <a:pt x="10044" y="92"/>
                    <a:pt x="10044" y="69"/>
                  </a:cubicBezTo>
                  <a:cubicBezTo>
                    <a:pt x="10021" y="46"/>
                    <a:pt x="10021" y="24"/>
                    <a:pt x="9998"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66" name="Google Shape;64;p2">
              <a:extLst>
                <a:ext uri="{FF2B5EF4-FFF2-40B4-BE49-F238E27FC236}">
                  <a16:creationId xmlns:a16="http://schemas.microsoft.com/office/drawing/2014/main" xmlns="" id="{2A4F6205-1ACD-1D2F-D008-B6D385841AC5}"/>
                </a:ext>
              </a:extLst>
            </p:cNvPr>
            <p:cNvSpPr/>
            <p:nvPr/>
          </p:nvSpPr>
          <p:spPr>
            <a:xfrm>
              <a:off x="-675808" y="3028656"/>
              <a:ext cx="773978" cy="347602"/>
            </a:xfrm>
            <a:custGeom>
              <a:avLst/>
              <a:gdLst/>
              <a:ahLst/>
              <a:cxnLst/>
              <a:rect l="l" t="t" r="r" b="b"/>
              <a:pathLst>
                <a:path w="13834" h="6213" extrusionOk="0">
                  <a:moveTo>
                    <a:pt x="2147" y="1393"/>
                  </a:moveTo>
                  <a:cubicBezTo>
                    <a:pt x="2153" y="1397"/>
                    <a:pt x="2160" y="1401"/>
                    <a:pt x="2167" y="1404"/>
                  </a:cubicBezTo>
                  <a:lnTo>
                    <a:pt x="2167" y="1404"/>
                  </a:lnTo>
                  <a:cubicBezTo>
                    <a:pt x="2161" y="1393"/>
                    <a:pt x="2147" y="1393"/>
                    <a:pt x="2147" y="1393"/>
                  </a:cubicBezTo>
                  <a:close/>
                  <a:moveTo>
                    <a:pt x="69" y="1"/>
                  </a:moveTo>
                  <a:cubicBezTo>
                    <a:pt x="47" y="1"/>
                    <a:pt x="24" y="1"/>
                    <a:pt x="24" y="24"/>
                  </a:cubicBezTo>
                  <a:cubicBezTo>
                    <a:pt x="1" y="46"/>
                    <a:pt x="1" y="69"/>
                    <a:pt x="1" y="92"/>
                  </a:cubicBezTo>
                  <a:cubicBezTo>
                    <a:pt x="1" y="115"/>
                    <a:pt x="24" y="138"/>
                    <a:pt x="47" y="138"/>
                  </a:cubicBezTo>
                  <a:cubicBezTo>
                    <a:pt x="754" y="822"/>
                    <a:pt x="1622" y="1302"/>
                    <a:pt x="2466" y="1758"/>
                  </a:cubicBezTo>
                  <a:cubicBezTo>
                    <a:pt x="2923" y="1987"/>
                    <a:pt x="3356" y="2215"/>
                    <a:pt x="3790" y="2443"/>
                  </a:cubicBezTo>
                  <a:cubicBezTo>
                    <a:pt x="4018" y="2557"/>
                    <a:pt x="4269" y="2671"/>
                    <a:pt x="4498" y="2785"/>
                  </a:cubicBezTo>
                  <a:cubicBezTo>
                    <a:pt x="4749" y="2922"/>
                    <a:pt x="5000" y="3037"/>
                    <a:pt x="5228" y="3151"/>
                  </a:cubicBezTo>
                  <a:cubicBezTo>
                    <a:pt x="6232" y="3653"/>
                    <a:pt x="7237" y="4109"/>
                    <a:pt x="8264" y="4566"/>
                  </a:cubicBezTo>
                  <a:cubicBezTo>
                    <a:pt x="8766" y="4771"/>
                    <a:pt x="9291" y="4977"/>
                    <a:pt x="9793" y="5182"/>
                  </a:cubicBezTo>
                  <a:cubicBezTo>
                    <a:pt x="10318" y="5388"/>
                    <a:pt x="10843" y="5570"/>
                    <a:pt x="11368" y="5707"/>
                  </a:cubicBezTo>
                  <a:cubicBezTo>
                    <a:pt x="11573" y="5776"/>
                    <a:pt x="11802" y="5844"/>
                    <a:pt x="12030" y="5890"/>
                  </a:cubicBezTo>
                  <a:cubicBezTo>
                    <a:pt x="12121" y="5935"/>
                    <a:pt x="12235" y="5958"/>
                    <a:pt x="12327" y="5981"/>
                  </a:cubicBezTo>
                  <a:cubicBezTo>
                    <a:pt x="12441" y="6004"/>
                    <a:pt x="12555" y="6027"/>
                    <a:pt x="12669" y="6049"/>
                  </a:cubicBezTo>
                  <a:lnTo>
                    <a:pt x="12646" y="6049"/>
                  </a:lnTo>
                  <a:cubicBezTo>
                    <a:pt x="12829" y="6095"/>
                    <a:pt x="13011" y="6141"/>
                    <a:pt x="13217" y="6186"/>
                  </a:cubicBezTo>
                  <a:cubicBezTo>
                    <a:pt x="13322" y="6200"/>
                    <a:pt x="13428" y="6213"/>
                    <a:pt x="13533" y="6213"/>
                  </a:cubicBezTo>
                  <a:cubicBezTo>
                    <a:pt x="13610" y="6213"/>
                    <a:pt x="13687" y="6206"/>
                    <a:pt x="13765" y="6186"/>
                  </a:cubicBezTo>
                  <a:cubicBezTo>
                    <a:pt x="13810" y="6186"/>
                    <a:pt x="13833" y="6141"/>
                    <a:pt x="13833" y="6095"/>
                  </a:cubicBezTo>
                  <a:cubicBezTo>
                    <a:pt x="13833" y="6058"/>
                    <a:pt x="13803" y="6021"/>
                    <a:pt x="13767" y="6021"/>
                  </a:cubicBezTo>
                  <a:cubicBezTo>
                    <a:pt x="13759" y="6021"/>
                    <a:pt x="13750" y="6022"/>
                    <a:pt x="13742" y="6027"/>
                  </a:cubicBezTo>
                  <a:cubicBezTo>
                    <a:pt x="13673" y="6027"/>
                    <a:pt x="13628" y="6049"/>
                    <a:pt x="13582" y="6049"/>
                  </a:cubicBezTo>
                  <a:cubicBezTo>
                    <a:pt x="13377" y="6049"/>
                    <a:pt x="13148" y="6004"/>
                    <a:pt x="12943" y="5935"/>
                  </a:cubicBezTo>
                  <a:cubicBezTo>
                    <a:pt x="12852" y="5913"/>
                    <a:pt x="12760" y="5890"/>
                    <a:pt x="12646" y="5867"/>
                  </a:cubicBezTo>
                  <a:cubicBezTo>
                    <a:pt x="12532" y="5844"/>
                    <a:pt x="12418" y="5821"/>
                    <a:pt x="12281" y="5798"/>
                  </a:cubicBezTo>
                  <a:lnTo>
                    <a:pt x="12304" y="5798"/>
                  </a:lnTo>
                  <a:cubicBezTo>
                    <a:pt x="11779" y="5661"/>
                    <a:pt x="11254" y="5502"/>
                    <a:pt x="10729" y="5342"/>
                  </a:cubicBezTo>
                  <a:cubicBezTo>
                    <a:pt x="10204" y="5159"/>
                    <a:pt x="9702" y="4954"/>
                    <a:pt x="9177" y="4748"/>
                  </a:cubicBezTo>
                  <a:cubicBezTo>
                    <a:pt x="8150" y="4338"/>
                    <a:pt x="7145" y="3881"/>
                    <a:pt x="6141" y="3402"/>
                  </a:cubicBezTo>
                  <a:cubicBezTo>
                    <a:pt x="5799" y="3242"/>
                    <a:pt x="5433" y="3059"/>
                    <a:pt x="5091" y="2900"/>
                  </a:cubicBezTo>
                  <a:cubicBezTo>
                    <a:pt x="4749" y="2717"/>
                    <a:pt x="4383" y="2534"/>
                    <a:pt x="4041" y="2352"/>
                  </a:cubicBezTo>
                  <a:cubicBezTo>
                    <a:pt x="3409" y="2036"/>
                    <a:pt x="2777" y="1742"/>
                    <a:pt x="2167" y="1404"/>
                  </a:cubicBezTo>
                  <a:lnTo>
                    <a:pt x="2167" y="1404"/>
                  </a:lnTo>
                  <a:cubicBezTo>
                    <a:pt x="2168" y="1407"/>
                    <a:pt x="2169" y="1411"/>
                    <a:pt x="2169" y="1416"/>
                  </a:cubicBezTo>
                  <a:cubicBezTo>
                    <a:pt x="1439" y="1005"/>
                    <a:pt x="754" y="571"/>
                    <a:pt x="138"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67" name="Google Shape;65;p2">
              <a:extLst>
                <a:ext uri="{FF2B5EF4-FFF2-40B4-BE49-F238E27FC236}">
                  <a16:creationId xmlns:a16="http://schemas.microsoft.com/office/drawing/2014/main" xmlns="" id="{6CD3BF5C-84FA-FF07-D09D-6DD747A31F55}"/>
                </a:ext>
              </a:extLst>
            </p:cNvPr>
            <p:cNvSpPr/>
            <p:nvPr/>
          </p:nvSpPr>
          <p:spPr>
            <a:xfrm>
              <a:off x="80224" y="2383795"/>
              <a:ext cx="554272" cy="958269"/>
            </a:xfrm>
            <a:custGeom>
              <a:avLst/>
              <a:gdLst/>
              <a:ahLst/>
              <a:cxnLst/>
              <a:rect l="l" t="t" r="r" b="b"/>
              <a:pathLst>
                <a:path w="9907" h="17128" extrusionOk="0">
                  <a:moveTo>
                    <a:pt x="9793" y="0"/>
                  </a:moveTo>
                  <a:cubicBezTo>
                    <a:pt x="9770" y="0"/>
                    <a:pt x="9747" y="23"/>
                    <a:pt x="9724" y="46"/>
                  </a:cubicBezTo>
                  <a:cubicBezTo>
                    <a:pt x="8743" y="1758"/>
                    <a:pt x="7761" y="3469"/>
                    <a:pt x="6802" y="5159"/>
                  </a:cubicBezTo>
                  <a:cubicBezTo>
                    <a:pt x="5844" y="6825"/>
                    <a:pt x="4885" y="8491"/>
                    <a:pt x="3949" y="10157"/>
                  </a:cubicBezTo>
                  <a:cubicBezTo>
                    <a:pt x="3013" y="11778"/>
                    <a:pt x="2078" y="13398"/>
                    <a:pt x="1165" y="15019"/>
                  </a:cubicBezTo>
                  <a:cubicBezTo>
                    <a:pt x="777" y="15681"/>
                    <a:pt x="389" y="16343"/>
                    <a:pt x="23" y="17005"/>
                  </a:cubicBezTo>
                  <a:cubicBezTo>
                    <a:pt x="1" y="17050"/>
                    <a:pt x="23" y="17096"/>
                    <a:pt x="69" y="17119"/>
                  </a:cubicBezTo>
                  <a:cubicBezTo>
                    <a:pt x="75" y="17125"/>
                    <a:pt x="85" y="17128"/>
                    <a:pt x="95" y="17128"/>
                  </a:cubicBezTo>
                  <a:cubicBezTo>
                    <a:pt x="125" y="17128"/>
                    <a:pt x="166" y="17107"/>
                    <a:pt x="183" y="17073"/>
                  </a:cubicBezTo>
                  <a:cubicBezTo>
                    <a:pt x="891" y="15841"/>
                    <a:pt x="1598" y="14585"/>
                    <a:pt x="2306" y="13353"/>
                  </a:cubicBezTo>
                  <a:lnTo>
                    <a:pt x="5136" y="8400"/>
                  </a:lnTo>
                  <a:cubicBezTo>
                    <a:pt x="6118" y="6688"/>
                    <a:pt x="7099" y="4976"/>
                    <a:pt x="8081" y="3264"/>
                  </a:cubicBezTo>
                  <a:cubicBezTo>
                    <a:pt x="8674" y="2214"/>
                    <a:pt x="9268" y="1164"/>
                    <a:pt x="9884" y="137"/>
                  </a:cubicBezTo>
                  <a:cubicBezTo>
                    <a:pt x="9907" y="91"/>
                    <a:pt x="9884" y="46"/>
                    <a:pt x="9838" y="23"/>
                  </a:cubicBezTo>
                  <a:cubicBezTo>
                    <a:pt x="9815" y="0"/>
                    <a:pt x="9815" y="0"/>
                    <a:pt x="9793" y="0"/>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68" name="Google Shape;66;p2">
              <a:extLst>
                <a:ext uri="{FF2B5EF4-FFF2-40B4-BE49-F238E27FC236}">
                  <a16:creationId xmlns:a16="http://schemas.microsoft.com/office/drawing/2014/main" xmlns="" id="{6FAC3E9D-0B60-12AB-DFFA-8235934E6A06}"/>
                </a:ext>
              </a:extLst>
            </p:cNvPr>
            <p:cNvSpPr/>
            <p:nvPr/>
          </p:nvSpPr>
          <p:spPr>
            <a:xfrm>
              <a:off x="78937" y="3333855"/>
              <a:ext cx="19246" cy="38380"/>
            </a:xfrm>
            <a:custGeom>
              <a:avLst/>
              <a:gdLst/>
              <a:ahLst/>
              <a:cxnLst/>
              <a:rect l="l" t="t" r="r" b="b"/>
              <a:pathLst>
                <a:path w="344" h="686" extrusionOk="0">
                  <a:moveTo>
                    <a:pt x="92" y="1"/>
                  </a:moveTo>
                  <a:cubicBezTo>
                    <a:pt x="92" y="1"/>
                    <a:pt x="69" y="1"/>
                    <a:pt x="69" y="24"/>
                  </a:cubicBezTo>
                  <a:cubicBezTo>
                    <a:pt x="24" y="47"/>
                    <a:pt x="1" y="92"/>
                    <a:pt x="24" y="138"/>
                  </a:cubicBezTo>
                  <a:cubicBezTo>
                    <a:pt x="46" y="184"/>
                    <a:pt x="69" y="206"/>
                    <a:pt x="92" y="252"/>
                  </a:cubicBezTo>
                  <a:cubicBezTo>
                    <a:pt x="115" y="321"/>
                    <a:pt x="138" y="389"/>
                    <a:pt x="160" y="480"/>
                  </a:cubicBezTo>
                  <a:cubicBezTo>
                    <a:pt x="160" y="526"/>
                    <a:pt x="160" y="549"/>
                    <a:pt x="160" y="594"/>
                  </a:cubicBezTo>
                  <a:cubicBezTo>
                    <a:pt x="160" y="640"/>
                    <a:pt x="206" y="686"/>
                    <a:pt x="252" y="686"/>
                  </a:cubicBezTo>
                  <a:cubicBezTo>
                    <a:pt x="297" y="686"/>
                    <a:pt x="343" y="640"/>
                    <a:pt x="343" y="594"/>
                  </a:cubicBezTo>
                  <a:cubicBezTo>
                    <a:pt x="343" y="503"/>
                    <a:pt x="320" y="412"/>
                    <a:pt x="297" y="321"/>
                  </a:cubicBezTo>
                  <a:cubicBezTo>
                    <a:pt x="275" y="229"/>
                    <a:pt x="229" y="138"/>
                    <a:pt x="183" y="47"/>
                  </a:cubicBezTo>
                  <a:cubicBezTo>
                    <a:pt x="160" y="24"/>
                    <a:pt x="138" y="1"/>
                    <a:pt x="92"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69" name="Google Shape;67;p2">
              <a:extLst>
                <a:ext uri="{FF2B5EF4-FFF2-40B4-BE49-F238E27FC236}">
                  <a16:creationId xmlns:a16="http://schemas.microsoft.com/office/drawing/2014/main" xmlns="" id="{54D20185-AA43-1E31-2E1D-DDAC931B7591}"/>
                </a:ext>
              </a:extLst>
            </p:cNvPr>
            <p:cNvSpPr/>
            <p:nvPr/>
          </p:nvSpPr>
          <p:spPr>
            <a:xfrm>
              <a:off x="-687278" y="2999283"/>
              <a:ext cx="771404" cy="345364"/>
            </a:xfrm>
            <a:custGeom>
              <a:avLst/>
              <a:gdLst/>
              <a:ahLst/>
              <a:cxnLst/>
              <a:rect l="l" t="t" r="r" b="b"/>
              <a:pathLst>
                <a:path w="13788" h="6173" extrusionOk="0">
                  <a:moveTo>
                    <a:pt x="92" y="1"/>
                  </a:moveTo>
                  <a:cubicBezTo>
                    <a:pt x="69" y="1"/>
                    <a:pt x="46" y="1"/>
                    <a:pt x="23" y="24"/>
                  </a:cubicBezTo>
                  <a:cubicBezTo>
                    <a:pt x="1" y="46"/>
                    <a:pt x="1" y="69"/>
                    <a:pt x="1" y="92"/>
                  </a:cubicBezTo>
                  <a:cubicBezTo>
                    <a:pt x="1" y="115"/>
                    <a:pt x="23" y="138"/>
                    <a:pt x="23" y="138"/>
                  </a:cubicBezTo>
                  <a:cubicBezTo>
                    <a:pt x="891" y="754"/>
                    <a:pt x="1804" y="1325"/>
                    <a:pt x="2740" y="1827"/>
                  </a:cubicBezTo>
                  <a:cubicBezTo>
                    <a:pt x="3675" y="2352"/>
                    <a:pt x="4634" y="2831"/>
                    <a:pt x="5593" y="3310"/>
                  </a:cubicBezTo>
                  <a:cubicBezTo>
                    <a:pt x="7510" y="4292"/>
                    <a:pt x="9473" y="5205"/>
                    <a:pt x="11550" y="5776"/>
                  </a:cubicBezTo>
                  <a:cubicBezTo>
                    <a:pt x="11893" y="5867"/>
                    <a:pt x="12235" y="5958"/>
                    <a:pt x="12577" y="6027"/>
                  </a:cubicBezTo>
                  <a:cubicBezTo>
                    <a:pt x="12942" y="6072"/>
                    <a:pt x="13308" y="6118"/>
                    <a:pt x="13673" y="6164"/>
                  </a:cubicBezTo>
                  <a:cubicBezTo>
                    <a:pt x="13684" y="6169"/>
                    <a:pt x="13696" y="6172"/>
                    <a:pt x="13707" y="6172"/>
                  </a:cubicBezTo>
                  <a:cubicBezTo>
                    <a:pt x="13740" y="6172"/>
                    <a:pt x="13770" y="6146"/>
                    <a:pt x="13787" y="6095"/>
                  </a:cubicBezTo>
                  <a:cubicBezTo>
                    <a:pt x="13787" y="6049"/>
                    <a:pt x="13764" y="6004"/>
                    <a:pt x="13719" y="6004"/>
                  </a:cubicBezTo>
                  <a:cubicBezTo>
                    <a:pt x="13422" y="5958"/>
                    <a:pt x="13125" y="5935"/>
                    <a:pt x="12851" y="5890"/>
                  </a:cubicBezTo>
                  <a:cubicBezTo>
                    <a:pt x="12554" y="5844"/>
                    <a:pt x="12281" y="5776"/>
                    <a:pt x="11984" y="5707"/>
                  </a:cubicBezTo>
                  <a:cubicBezTo>
                    <a:pt x="11436" y="5593"/>
                    <a:pt x="10911" y="5410"/>
                    <a:pt x="10386" y="5228"/>
                  </a:cubicBezTo>
                  <a:lnTo>
                    <a:pt x="10363" y="5228"/>
                  </a:lnTo>
                  <a:cubicBezTo>
                    <a:pt x="9336" y="4885"/>
                    <a:pt x="8355" y="4452"/>
                    <a:pt x="7373" y="3995"/>
                  </a:cubicBezTo>
                  <a:cubicBezTo>
                    <a:pt x="6894" y="3767"/>
                    <a:pt x="6414" y="3539"/>
                    <a:pt x="5912" y="3288"/>
                  </a:cubicBezTo>
                  <a:cubicBezTo>
                    <a:pt x="5433" y="3059"/>
                    <a:pt x="4976" y="2808"/>
                    <a:pt x="4497" y="2580"/>
                  </a:cubicBezTo>
                  <a:cubicBezTo>
                    <a:pt x="3128" y="1872"/>
                    <a:pt x="1781" y="1142"/>
                    <a:pt x="526" y="275"/>
                  </a:cubicBezTo>
                  <a:cubicBezTo>
                    <a:pt x="389" y="183"/>
                    <a:pt x="274" y="115"/>
                    <a:pt x="137" y="24"/>
                  </a:cubicBezTo>
                  <a:cubicBezTo>
                    <a:pt x="137" y="1"/>
                    <a:pt x="115" y="1"/>
                    <a:pt x="92"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70" name="Google Shape;68;p2">
              <a:extLst>
                <a:ext uri="{FF2B5EF4-FFF2-40B4-BE49-F238E27FC236}">
                  <a16:creationId xmlns:a16="http://schemas.microsoft.com/office/drawing/2014/main" xmlns="" id="{6E73EAB9-A89E-5387-E0F3-E0F047DE43B9}"/>
                </a:ext>
              </a:extLst>
            </p:cNvPr>
            <p:cNvSpPr/>
            <p:nvPr/>
          </p:nvSpPr>
          <p:spPr>
            <a:xfrm>
              <a:off x="-705181" y="2865231"/>
              <a:ext cx="767544" cy="368750"/>
            </a:xfrm>
            <a:custGeom>
              <a:avLst/>
              <a:gdLst/>
              <a:ahLst/>
              <a:cxnLst/>
              <a:rect l="l" t="t" r="r" b="b"/>
              <a:pathLst>
                <a:path w="13719" h="6591" extrusionOk="0">
                  <a:moveTo>
                    <a:pt x="92" y="0"/>
                  </a:moveTo>
                  <a:cubicBezTo>
                    <a:pt x="69" y="0"/>
                    <a:pt x="47" y="23"/>
                    <a:pt x="24" y="23"/>
                  </a:cubicBezTo>
                  <a:cubicBezTo>
                    <a:pt x="24" y="46"/>
                    <a:pt x="1" y="69"/>
                    <a:pt x="1" y="91"/>
                  </a:cubicBezTo>
                  <a:cubicBezTo>
                    <a:pt x="1" y="114"/>
                    <a:pt x="24" y="137"/>
                    <a:pt x="24" y="160"/>
                  </a:cubicBezTo>
                  <a:cubicBezTo>
                    <a:pt x="846" y="799"/>
                    <a:pt x="1667" y="1415"/>
                    <a:pt x="2535" y="1986"/>
                  </a:cubicBezTo>
                  <a:cubicBezTo>
                    <a:pt x="2968" y="2283"/>
                    <a:pt x="3425" y="2534"/>
                    <a:pt x="3881" y="2808"/>
                  </a:cubicBezTo>
                  <a:cubicBezTo>
                    <a:pt x="4338" y="3059"/>
                    <a:pt x="4794" y="3310"/>
                    <a:pt x="5251" y="3561"/>
                  </a:cubicBezTo>
                  <a:cubicBezTo>
                    <a:pt x="7191" y="4542"/>
                    <a:pt x="9131" y="5501"/>
                    <a:pt x="11208" y="6186"/>
                  </a:cubicBezTo>
                  <a:cubicBezTo>
                    <a:pt x="11596" y="6300"/>
                    <a:pt x="11984" y="6414"/>
                    <a:pt x="12395" y="6505"/>
                  </a:cubicBezTo>
                  <a:cubicBezTo>
                    <a:pt x="12601" y="6551"/>
                    <a:pt x="12806" y="6574"/>
                    <a:pt x="13011" y="6574"/>
                  </a:cubicBezTo>
                  <a:cubicBezTo>
                    <a:pt x="13114" y="6585"/>
                    <a:pt x="13217" y="6591"/>
                    <a:pt x="13322" y="6591"/>
                  </a:cubicBezTo>
                  <a:cubicBezTo>
                    <a:pt x="13428" y="6591"/>
                    <a:pt x="13536" y="6585"/>
                    <a:pt x="13651" y="6574"/>
                  </a:cubicBezTo>
                  <a:cubicBezTo>
                    <a:pt x="13673" y="6551"/>
                    <a:pt x="13673" y="6551"/>
                    <a:pt x="13696" y="6528"/>
                  </a:cubicBezTo>
                  <a:cubicBezTo>
                    <a:pt x="13696" y="6505"/>
                    <a:pt x="13719" y="6482"/>
                    <a:pt x="13696" y="6460"/>
                  </a:cubicBezTo>
                  <a:cubicBezTo>
                    <a:pt x="13696" y="6437"/>
                    <a:pt x="13673" y="6414"/>
                    <a:pt x="13673" y="6414"/>
                  </a:cubicBezTo>
                  <a:cubicBezTo>
                    <a:pt x="13651" y="6391"/>
                    <a:pt x="13628" y="6391"/>
                    <a:pt x="13605" y="6391"/>
                  </a:cubicBezTo>
                  <a:lnTo>
                    <a:pt x="13559" y="6391"/>
                  </a:lnTo>
                  <a:cubicBezTo>
                    <a:pt x="13446" y="6409"/>
                    <a:pt x="13329" y="6416"/>
                    <a:pt x="13212" y="6416"/>
                  </a:cubicBezTo>
                  <a:cubicBezTo>
                    <a:pt x="13022" y="6416"/>
                    <a:pt x="12830" y="6397"/>
                    <a:pt x="12646" y="6368"/>
                  </a:cubicBezTo>
                  <a:lnTo>
                    <a:pt x="12669" y="6368"/>
                  </a:lnTo>
                  <a:cubicBezTo>
                    <a:pt x="12327" y="6323"/>
                    <a:pt x="12007" y="6231"/>
                    <a:pt x="11688" y="6140"/>
                  </a:cubicBezTo>
                  <a:cubicBezTo>
                    <a:pt x="11345" y="6049"/>
                    <a:pt x="11026" y="5935"/>
                    <a:pt x="10706" y="5821"/>
                  </a:cubicBezTo>
                  <a:cubicBezTo>
                    <a:pt x="10044" y="5592"/>
                    <a:pt x="9382" y="5318"/>
                    <a:pt x="8743" y="5045"/>
                  </a:cubicBezTo>
                  <a:cubicBezTo>
                    <a:pt x="7762" y="4611"/>
                    <a:pt x="6780" y="4131"/>
                    <a:pt x="5821" y="3652"/>
                  </a:cubicBezTo>
                  <a:cubicBezTo>
                    <a:pt x="5342" y="3401"/>
                    <a:pt x="4863" y="3150"/>
                    <a:pt x="4406" y="2899"/>
                  </a:cubicBezTo>
                  <a:cubicBezTo>
                    <a:pt x="3950" y="2648"/>
                    <a:pt x="3493" y="2374"/>
                    <a:pt x="3060" y="2100"/>
                  </a:cubicBezTo>
                  <a:cubicBezTo>
                    <a:pt x="2078" y="1507"/>
                    <a:pt x="1142" y="845"/>
                    <a:pt x="252" y="114"/>
                  </a:cubicBezTo>
                  <a:lnTo>
                    <a:pt x="252" y="114"/>
                  </a:lnTo>
                  <a:cubicBezTo>
                    <a:pt x="220" y="82"/>
                    <a:pt x="198" y="60"/>
                    <a:pt x="161" y="23"/>
                  </a:cubicBezTo>
                  <a:cubicBezTo>
                    <a:pt x="138" y="23"/>
                    <a:pt x="115" y="0"/>
                    <a:pt x="92" y="0"/>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71" name="Google Shape;69;p2">
              <a:extLst>
                <a:ext uri="{FF2B5EF4-FFF2-40B4-BE49-F238E27FC236}">
                  <a16:creationId xmlns:a16="http://schemas.microsoft.com/office/drawing/2014/main" xmlns="" id="{813D73CF-3576-7318-3147-11CF97BEBAC7}"/>
                </a:ext>
              </a:extLst>
            </p:cNvPr>
            <p:cNvSpPr/>
            <p:nvPr/>
          </p:nvSpPr>
          <p:spPr>
            <a:xfrm>
              <a:off x="47047" y="3202320"/>
              <a:ext cx="12812" cy="26911"/>
            </a:xfrm>
            <a:custGeom>
              <a:avLst/>
              <a:gdLst/>
              <a:ahLst/>
              <a:cxnLst/>
              <a:rect l="l" t="t" r="r" b="b"/>
              <a:pathLst>
                <a:path w="229" h="481" extrusionOk="0">
                  <a:moveTo>
                    <a:pt x="69" y="1"/>
                  </a:moveTo>
                  <a:cubicBezTo>
                    <a:pt x="23" y="24"/>
                    <a:pt x="0" y="69"/>
                    <a:pt x="0" y="115"/>
                  </a:cubicBezTo>
                  <a:cubicBezTo>
                    <a:pt x="23" y="138"/>
                    <a:pt x="23" y="184"/>
                    <a:pt x="46" y="229"/>
                  </a:cubicBezTo>
                  <a:cubicBezTo>
                    <a:pt x="46" y="275"/>
                    <a:pt x="69" y="343"/>
                    <a:pt x="69" y="389"/>
                  </a:cubicBezTo>
                  <a:cubicBezTo>
                    <a:pt x="69" y="435"/>
                    <a:pt x="114" y="480"/>
                    <a:pt x="160" y="480"/>
                  </a:cubicBezTo>
                  <a:cubicBezTo>
                    <a:pt x="206" y="457"/>
                    <a:pt x="228" y="435"/>
                    <a:pt x="228" y="366"/>
                  </a:cubicBezTo>
                  <a:cubicBezTo>
                    <a:pt x="228" y="275"/>
                    <a:pt x="206" y="161"/>
                    <a:pt x="160" y="47"/>
                  </a:cubicBezTo>
                  <a:cubicBezTo>
                    <a:pt x="160" y="24"/>
                    <a:pt x="114" y="1"/>
                    <a:pt x="91"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72" name="Google Shape;70;p2">
              <a:extLst>
                <a:ext uri="{FF2B5EF4-FFF2-40B4-BE49-F238E27FC236}">
                  <a16:creationId xmlns:a16="http://schemas.microsoft.com/office/drawing/2014/main" xmlns="" id="{9EFC007B-36BB-128E-733D-BDD3FAFD45D9}"/>
                </a:ext>
              </a:extLst>
            </p:cNvPr>
            <p:cNvSpPr/>
            <p:nvPr/>
          </p:nvSpPr>
          <p:spPr>
            <a:xfrm>
              <a:off x="-677039" y="2893317"/>
              <a:ext cx="35806" cy="138806"/>
            </a:xfrm>
            <a:custGeom>
              <a:avLst/>
              <a:gdLst/>
              <a:ahLst/>
              <a:cxnLst/>
              <a:rect l="l" t="t" r="r" b="b"/>
              <a:pathLst>
                <a:path w="640" h="2481" extrusionOk="0">
                  <a:moveTo>
                    <a:pt x="539" y="2219"/>
                  </a:moveTo>
                  <a:lnTo>
                    <a:pt x="539" y="2219"/>
                  </a:lnTo>
                  <a:cubicBezTo>
                    <a:pt x="542" y="2225"/>
                    <a:pt x="545" y="2231"/>
                    <a:pt x="548" y="2237"/>
                  </a:cubicBezTo>
                  <a:cubicBezTo>
                    <a:pt x="548" y="2237"/>
                    <a:pt x="548" y="2225"/>
                    <a:pt x="539" y="2219"/>
                  </a:cubicBezTo>
                  <a:close/>
                  <a:moveTo>
                    <a:pt x="160" y="0"/>
                  </a:moveTo>
                  <a:cubicBezTo>
                    <a:pt x="114" y="0"/>
                    <a:pt x="91" y="46"/>
                    <a:pt x="69" y="69"/>
                  </a:cubicBezTo>
                  <a:cubicBezTo>
                    <a:pt x="23" y="274"/>
                    <a:pt x="0" y="480"/>
                    <a:pt x="0" y="685"/>
                  </a:cubicBezTo>
                  <a:cubicBezTo>
                    <a:pt x="0" y="868"/>
                    <a:pt x="0" y="1073"/>
                    <a:pt x="46" y="1278"/>
                  </a:cubicBezTo>
                  <a:cubicBezTo>
                    <a:pt x="69" y="1484"/>
                    <a:pt x="137" y="1667"/>
                    <a:pt x="206" y="1872"/>
                  </a:cubicBezTo>
                  <a:cubicBezTo>
                    <a:pt x="228" y="1963"/>
                    <a:pt x="274" y="2055"/>
                    <a:pt x="320" y="2146"/>
                  </a:cubicBezTo>
                  <a:cubicBezTo>
                    <a:pt x="365" y="2237"/>
                    <a:pt x="411" y="2351"/>
                    <a:pt x="457" y="2443"/>
                  </a:cubicBezTo>
                  <a:cubicBezTo>
                    <a:pt x="470" y="2469"/>
                    <a:pt x="499" y="2480"/>
                    <a:pt x="530" y="2480"/>
                  </a:cubicBezTo>
                  <a:cubicBezTo>
                    <a:pt x="552" y="2480"/>
                    <a:pt x="575" y="2475"/>
                    <a:pt x="594" y="2465"/>
                  </a:cubicBezTo>
                  <a:cubicBezTo>
                    <a:pt x="616" y="2443"/>
                    <a:pt x="639" y="2374"/>
                    <a:pt x="616" y="2351"/>
                  </a:cubicBezTo>
                  <a:cubicBezTo>
                    <a:pt x="571" y="2306"/>
                    <a:pt x="548" y="2260"/>
                    <a:pt x="525" y="2214"/>
                  </a:cubicBezTo>
                  <a:cubicBezTo>
                    <a:pt x="532" y="2214"/>
                    <a:pt x="536" y="2216"/>
                    <a:pt x="539" y="2219"/>
                  </a:cubicBezTo>
                  <a:lnTo>
                    <a:pt x="539" y="2219"/>
                  </a:lnTo>
                  <a:cubicBezTo>
                    <a:pt x="406" y="1928"/>
                    <a:pt x="295" y="1637"/>
                    <a:pt x="228" y="1324"/>
                  </a:cubicBezTo>
                  <a:cubicBezTo>
                    <a:pt x="183" y="1073"/>
                    <a:pt x="160" y="822"/>
                    <a:pt x="183" y="548"/>
                  </a:cubicBezTo>
                  <a:lnTo>
                    <a:pt x="183" y="548"/>
                  </a:lnTo>
                  <a:cubicBezTo>
                    <a:pt x="183" y="548"/>
                    <a:pt x="183" y="571"/>
                    <a:pt x="183" y="571"/>
                  </a:cubicBezTo>
                  <a:cubicBezTo>
                    <a:pt x="183" y="411"/>
                    <a:pt x="206" y="251"/>
                    <a:pt x="251" y="114"/>
                  </a:cubicBezTo>
                  <a:cubicBezTo>
                    <a:pt x="251" y="69"/>
                    <a:pt x="228" y="23"/>
                    <a:pt x="183" y="0"/>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73" name="Google Shape;71;p2">
              <a:extLst>
                <a:ext uri="{FF2B5EF4-FFF2-40B4-BE49-F238E27FC236}">
                  <a16:creationId xmlns:a16="http://schemas.microsoft.com/office/drawing/2014/main" xmlns="" id="{44806A38-C9DD-6C68-8C3C-78D2FCA2093D}"/>
                </a:ext>
              </a:extLst>
            </p:cNvPr>
            <p:cNvSpPr/>
            <p:nvPr/>
          </p:nvSpPr>
          <p:spPr>
            <a:xfrm>
              <a:off x="73846" y="2405503"/>
              <a:ext cx="517235" cy="912672"/>
            </a:xfrm>
            <a:custGeom>
              <a:avLst/>
              <a:gdLst/>
              <a:ahLst/>
              <a:cxnLst/>
              <a:rect l="l" t="t" r="r" b="b"/>
              <a:pathLst>
                <a:path w="9245" h="16313" extrusionOk="0">
                  <a:moveTo>
                    <a:pt x="9153" y="0"/>
                  </a:moveTo>
                  <a:cubicBezTo>
                    <a:pt x="9131" y="0"/>
                    <a:pt x="9108" y="0"/>
                    <a:pt x="9085" y="46"/>
                  </a:cubicBezTo>
                  <a:cubicBezTo>
                    <a:pt x="8195" y="1621"/>
                    <a:pt x="7305" y="3196"/>
                    <a:pt x="6437" y="4771"/>
                  </a:cubicBezTo>
                  <a:lnTo>
                    <a:pt x="3584" y="9838"/>
                  </a:lnTo>
                  <a:cubicBezTo>
                    <a:pt x="2648" y="11504"/>
                    <a:pt x="1712" y="13170"/>
                    <a:pt x="776" y="14836"/>
                  </a:cubicBezTo>
                  <a:cubicBezTo>
                    <a:pt x="525" y="15293"/>
                    <a:pt x="274" y="15727"/>
                    <a:pt x="23" y="16183"/>
                  </a:cubicBezTo>
                  <a:cubicBezTo>
                    <a:pt x="0" y="16229"/>
                    <a:pt x="23" y="16274"/>
                    <a:pt x="69" y="16297"/>
                  </a:cubicBezTo>
                  <a:cubicBezTo>
                    <a:pt x="78" y="16307"/>
                    <a:pt x="96" y="16312"/>
                    <a:pt x="114" y="16312"/>
                  </a:cubicBezTo>
                  <a:cubicBezTo>
                    <a:pt x="141" y="16312"/>
                    <a:pt x="170" y="16301"/>
                    <a:pt x="183" y="16274"/>
                  </a:cubicBezTo>
                  <a:cubicBezTo>
                    <a:pt x="845" y="15088"/>
                    <a:pt x="1484" y="13923"/>
                    <a:pt x="2146" y="12759"/>
                  </a:cubicBezTo>
                  <a:cubicBezTo>
                    <a:pt x="3105" y="11047"/>
                    <a:pt x="4040" y="9358"/>
                    <a:pt x="4999" y="7669"/>
                  </a:cubicBezTo>
                  <a:cubicBezTo>
                    <a:pt x="5935" y="6026"/>
                    <a:pt x="6848" y="4360"/>
                    <a:pt x="7784" y="2716"/>
                  </a:cubicBezTo>
                  <a:cubicBezTo>
                    <a:pt x="8263" y="1849"/>
                    <a:pt x="8743" y="982"/>
                    <a:pt x="9222" y="114"/>
                  </a:cubicBezTo>
                  <a:cubicBezTo>
                    <a:pt x="9245" y="91"/>
                    <a:pt x="9245" y="23"/>
                    <a:pt x="9199" y="0"/>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74" name="Google Shape;72;p2">
              <a:extLst>
                <a:ext uri="{FF2B5EF4-FFF2-40B4-BE49-F238E27FC236}">
                  <a16:creationId xmlns:a16="http://schemas.microsoft.com/office/drawing/2014/main" xmlns="" id="{7E894F6E-9AAE-6F28-7DC3-94612BB610EF}"/>
                </a:ext>
              </a:extLst>
            </p:cNvPr>
            <p:cNvSpPr/>
            <p:nvPr/>
          </p:nvSpPr>
          <p:spPr>
            <a:xfrm>
              <a:off x="-655331" y="2995479"/>
              <a:ext cx="736885" cy="323712"/>
            </a:xfrm>
            <a:custGeom>
              <a:avLst/>
              <a:gdLst/>
              <a:ahLst/>
              <a:cxnLst/>
              <a:rect l="l" t="t" r="r" b="b"/>
              <a:pathLst>
                <a:path w="13171" h="5786" extrusionOk="0">
                  <a:moveTo>
                    <a:pt x="10180" y="5022"/>
                  </a:moveTo>
                  <a:cubicBezTo>
                    <a:pt x="10185" y="5024"/>
                    <a:pt x="10190" y="5025"/>
                    <a:pt x="10195" y="5027"/>
                  </a:cubicBezTo>
                  <a:lnTo>
                    <a:pt x="10195" y="5027"/>
                  </a:lnTo>
                  <a:cubicBezTo>
                    <a:pt x="10188" y="5022"/>
                    <a:pt x="10180" y="5022"/>
                    <a:pt x="10180" y="5022"/>
                  </a:cubicBezTo>
                  <a:close/>
                  <a:moveTo>
                    <a:pt x="0" y="0"/>
                  </a:moveTo>
                  <a:cubicBezTo>
                    <a:pt x="23" y="92"/>
                    <a:pt x="46" y="160"/>
                    <a:pt x="69" y="251"/>
                  </a:cubicBezTo>
                  <a:cubicBezTo>
                    <a:pt x="913" y="822"/>
                    <a:pt x="1758" y="1324"/>
                    <a:pt x="2648" y="1826"/>
                  </a:cubicBezTo>
                  <a:cubicBezTo>
                    <a:pt x="3561" y="2328"/>
                    <a:pt x="4520" y="2808"/>
                    <a:pt x="5478" y="3241"/>
                  </a:cubicBezTo>
                  <a:cubicBezTo>
                    <a:pt x="5958" y="3470"/>
                    <a:pt x="6437" y="3675"/>
                    <a:pt x="6939" y="3881"/>
                  </a:cubicBezTo>
                  <a:cubicBezTo>
                    <a:pt x="7167" y="3995"/>
                    <a:pt x="7418" y="4086"/>
                    <a:pt x="7647" y="4200"/>
                  </a:cubicBezTo>
                  <a:cubicBezTo>
                    <a:pt x="7898" y="4291"/>
                    <a:pt x="8149" y="4406"/>
                    <a:pt x="8377" y="4497"/>
                  </a:cubicBezTo>
                  <a:cubicBezTo>
                    <a:pt x="9359" y="4931"/>
                    <a:pt x="10363" y="5319"/>
                    <a:pt x="11413" y="5570"/>
                  </a:cubicBezTo>
                  <a:cubicBezTo>
                    <a:pt x="11687" y="5638"/>
                    <a:pt x="11983" y="5684"/>
                    <a:pt x="12257" y="5729"/>
                  </a:cubicBezTo>
                  <a:cubicBezTo>
                    <a:pt x="12394" y="5752"/>
                    <a:pt x="12508" y="5775"/>
                    <a:pt x="12645" y="5775"/>
                  </a:cubicBezTo>
                  <a:cubicBezTo>
                    <a:pt x="12699" y="5783"/>
                    <a:pt x="12749" y="5785"/>
                    <a:pt x="12798" y="5785"/>
                  </a:cubicBezTo>
                  <a:cubicBezTo>
                    <a:pt x="12896" y="5785"/>
                    <a:pt x="12988" y="5775"/>
                    <a:pt x="13079" y="5775"/>
                  </a:cubicBezTo>
                  <a:cubicBezTo>
                    <a:pt x="13125" y="5775"/>
                    <a:pt x="13170" y="5729"/>
                    <a:pt x="13170" y="5684"/>
                  </a:cubicBezTo>
                  <a:cubicBezTo>
                    <a:pt x="13170" y="5638"/>
                    <a:pt x="13125" y="5615"/>
                    <a:pt x="13079" y="5615"/>
                  </a:cubicBezTo>
                  <a:lnTo>
                    <a:pt x="12668" y="5615"/>
                  </a:lnTo>
                  <a:cubicBezTo>
                    <a:pt x="12463" y="5592"/>
                    <a:pt x="12235" y="5570"/>
                    <a:pt x="12029" y="5524"/>
                  </a:cubicBezTo>
                  <a:cubicBezTo>
                    <a:pt x="11824" y="5478"/>
                    <a:pt x="11618" y="5433"/>
                    <a:pt x="11413" y="5387"/>
                  </a:cubicBezTo>
                  <a:cubicBezTo>
                    <a:pt x="11007" y="5297"/>
                    <a:pt x="10601" y="5162"/>
                    <a:pt x="10195" y="5027"/>
                  </a:cubicBezTo>
                  <a:lnTo>
                    <a:pt x="10195" y="5027"/>
                  </a:lnTo>
                  <a:cubicBezTo>
                    <a:pt x="10199" y="5030"/>
                    <a:pt x="10203" y="5036"/>
                    <a:pt x="10203" y="5045"/>
                  </a:cubicBezTo>
                  <a:cubicBezTo>
                    <a:pt x="9701" y="4862"/>
                    <a:pt x="9199" y="4657"/>
                    <a:pt x="8697" y="4451"/>
                  </a:cubicBezTo>
                  <a:cubicBezTo>
                    <a:pt x="8217" y="4246"/>
                    <a:pt x="7715" y="4040"/>
                    <a:pt x="7236" y="3835"/>
                  </a:cubicBezTo>
                  <a:cubicBezTo>
                    <a:pt x="6277" y="3424"/>
                    <a:pt x="5296" y="2990"/>
                    <a:pt x="4360" y="2511"/>
                  </a:cubicBezTo>
                  <a:cubicBezTo>
                    <a:pt x="2922" y="1803"/>
                    <a:pt x="1507" y="1027"/>
                    <a:pt x="183" y="114"/>
                  </a:cubicBezTo>
                  <a:cubicBezTo>
                    <a:pt x="137" y="92"/>
                    <a:pt x="114" y="46"/>
                    <a:pt x="69" y="23"/>
                  </a:cubicBezTo>
                  <a:cubicBezTo>
                    <a:pt x="46" y="0"/>
                    <a:pt x="23" y="0"/>
                    <a:pt x="0" y="0"/>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75" name="Google Shape;73;p2">
              <a:extLst>
                <a:ext uri="{FF2B5EF4-FFF2-40B4-BE49-F238E27FC236}">
                  <a16:creationId xmlns:a16="http://schemas.microsoft.com/office/drawing/2014/main" xmlns="" id="{552F4567-69B5-B8CF-C7D0-7827B4F3EAD2}"/>
                </a:ext>
              </a:extLst>
            </p:cNvPr>
            <p:cNvSpPr/>
            <p:nvPr/>
          </p:nvSpPr>
          <p:spPr>
            <a:xfrm>
              <a:off x="-645149" y="3000570"/>
              <a:ext cx="56" cy="1343"/>
            </a:xfrm>
            <a:custGeom>
              <a:avLst/>
              <a:gdLst/>
              <a:ahLst/>
              <a:cxnLst/>
              <a:rect l="l" t="t" r="r" b="b"/>
              <a:pathLst>
                <a:path w="1" h="24" extrusionOk="0">
                  <a:moveTo>
                    <a:pt x="1" y="23"/>
                  </a:moveTo>
                  <a:cubicBezTo>
                    <a:pt x="1" y="23"/>
                    <a:pt x="1" y="23"/>
                    <a:pt x="1" y="1"/>
                  </a:cubicBezTo>
                  <a:cubicBezTo>
                    <a:pt x="1" y="23"/>
                    <a:pt x="1" y="23"/>
                    <a:pt x="1" y="23"/>
                  </a:cubicBezTo>
                  <a:close/>
                </a:path>
              </a:pathLst>
            </a:custGeom>
            <a:solidFill>
              <a:srgbClr val="CDD7D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76" name="Google Shape;74;p2">
              <a:extLst>
                <a:ext uri="{FF2B5EF4-FFF2-40B4-BE49-F238E27FC236}">
                  <a16:creationId xmlns:a16="http://schemas.microsoft.com/office/drawing/2014/main" xmlns="" id="{7AFACFFA-5168-9D4D-2AA6-0C7F1E3B27FA}"/>
                </a:ext>
              </a:extLst>
            </p:cNvPr>
            <p:cNvSpPr/>
            <p:nvPr/>
          </p:nvSpPr>
          <p:spPr>
            <a:xfrm>
              <a:off x="57229" y="3235553"/>
              <a:ext cx="24337" cy="77935"/>
            </a:xfrm>
            <a:custGeom>
              <a:avLst/>
              <a:gdLst/>
              <a:ahLst/>
              <a:cxnLst/>
              <a:rect l="l" t="t" r="r" b="b"/>
              <a:pathLst>
                <a:path w="435" h="1393" extrusionOk="0">
                  <a:moveTo>
                    <a:pt x="92" y="0"/>
                  </a:moveTo>
                  <a:cubicBezTo>
                    <a:pt x="46" y="0"/>
                    <a:pt x="24" y="23"/>
                    <a:pt x="24" y="69"/>
                  </a:cubicBezTo>
                  <a:cubicBezTo>
                    <a:pt x="1" y="297"/>
                    <a:pt x="24" y="503"/>
                    <a:pt x="69" y="708"/>
                  </a:cubicBezTo>
                  <a:cubicBezTo>
                    <a:pt x="115" y="913"/>
                    <a:pt x="160" y="1119"/>
                    <a:pt x="252" y="1324"/>
                  </a:cubicBezTo>
                  <a:cubicBezTo>
                    <a:pt x="252" y="1347"/>
                    <a:pt x="252" y="1370"/>
                    <a:pt x="275" y="1370"/>
                  </a:cubicBezTo>
                  <a:cubicBezTo>
                    <a:pt x="297" y="1393"/>
                    <a:pt x="320" y="1393"/>
                    <a:pt x="343" y="1393"/>
                  </a:cubicBezTo>
                  <a:cubicBezTo>
                    <a:pt x="389" y="1370"/>
                    <a:pt x="434" y="1324"/>
                    <a:pt x="412" y="1279"/>
                  </a:cubicBezTo>
                  <a:cubicBezTo>
                    <a:pt x="320" y="1028"/>
                    <a:pt x="252" y="777"/>
                    <a:pt x="206" y="525"/>
                  </a:cubicBezTo>
                  <a:cubicBezTo>
                    <a:pt x="183" y="366"/>
                    <a:pt x="183" y="229"/>
                    <a:pt x="183" y="69"/>
                  </a:cubicBezTo>
                  <a:cubicBezTo>
                    <a:pt x="183" y="23"/>
                    <a:pt x="138" y="0"/>
                    <a:pt x="92" y="0"/>
                  </a:cubicBezTo>
                  <a:close/>
                </a:path>
              </a:pathLst>
            </a:custGeom>
            <a:solidFill>
              <a:srgbClr val="000000">
                <a:alpha val="15809"/>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77" name="Google Shape;75;p2">
              <a:extLst>
                <a:ext uri="{FF2B5EF4-FFF2-40B4-BE49-F238E27FC236}">
                  <a16:creationId xmlns:a16="http://schemas.microsoft.com/office/drawing/2014/main" xmlns="" id="{B40F0748-931C-B6DD-C44D-D6B731581D86}"/>
                </a:ext>
              </a:extLst>
            </p:cNvPr>
            <p:cNvSpPr/>
            <p:nvPr/>
          </p:nvSpPr>
          <p:spPr>
            <a:xfrm>
              <a:off x="-641288" y="2977575"/>
              <a:ext cx="464868" cy="241413"/>
            </a:xfrm>
            <a:custGeom>
              <a:avLst/>
              <a:gdLst/>
              <a:ahLst/>
              <a:cxnLst/>
              <a:rect l="l" t="t" r="r" b="b"/>
              <a:pathLst>
                <a:path w="8309" h="4315" extrusionOk="0">
                  <a:moveTo>
                    <a:pt x="114" y="1"/>
                  </a:moveTo>
                  <a:cubicBezTo>
                    <a:pt x="92" y="1"/>
                    <a:pt x="46" y="24"/>
                    <a:pt x="46" y="46"/>
                  </a:cubicBezTo>
                  <a:cubicBezTo>
                    <a:pt x="0" y="92"/>
                    <a:pt x="23" y="138"/>
                    <a:pt x="69" y="161"/>
                  </a:cubicBezTo>
                  <a:cubicBezTo>
                    <a:pt x="1735" y="1370"/>
                    <a:pt x="3584" y="2306"/>
                    <a:pt x="5455" y="3151"/>
                  </a:cubicBezTo>
                  <a:cubicBezTo>
                    <a:pt x="6369" y="3561"/>
                    <a:pt x="7259" y="3927"/>
                    <a:pt x="8172" y="4315"/>
                  </a:cubicBezTo>
                  <a:cubicBezTo>
                    <a:pt x="8217" y="4315"/>
                    <a:pt x="8286" y="4292"/>
                    <a:pt x="8286" y="4246"/>
                  </a:cubicBezTo>
                  <a:cubicBezTo>
                    <a:pt x="8309" y="4201"/>
                    <a:pt x="8286" y="4155"/>
                    <a:pt x="8240" y="4132"/>
                  </a:cubicBezTo>
                  <a:cubicBezTo>
                    <a:pt x="6437" y="3425"/>
                    <a:pt x="4657" y="2648"/>
                    <a:pt x="2945" y="1735"/>
                  </a:cubicBezTo>
                  <a:cubicBezTo>
                    <a:pt x="1986" y="1233"/>
                    <a:pt x="1050" y="663"/>
                    <a:pt x="160" y="24"/>
                  </a:cubicBezTo>
                  <a:cubicBezTo>
                    <a:pt x="137" y="24"/>
                    <a:pt x="114" y="1"/>
                    <a:pt x="114" y="1"/>
                  </a:cubicBezTo>
                  <a:close/>
                </a:path>
              </a:pathLst>
            </a:custGeom>
            <a:solidFill>
              <a:srgbClr val="000000">
                <a:alpha val="15809"/>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78" name="Google Shape;76;p2">
              <a:extLst>
                <a:ext uri="{FF2B5EF4-FFF2-40B4-BE49-F238E27FC236}">
                  <a16:creationId xmlns:a16="http://schemas.microsoft.com/office/drawing/2014/main" xmlns="" id="{C00F591C-07BE-CEAF-298A-C9F74D35D7A1}"/>
                </a:ext>
              </a:extLst>
            </p:cNvPr>
            <p:cNvSpPr/>
            <p:nvPr/>
          </p:nvSpPr>
          <p:spPr>
            <a:xfrm>
              <a:off x="-287582" y="3138483"/>
              <a:ext cx="323153" cy="118105"/>
            </a:xfrm>
            <a:custGeom>
              <a:avLst/>
              <a:gdLst/>
              <a:ahLst/>
              <a:cxnLst/>
              <a:rect l="l" t="t" r="r" b="b"/>
              <a:pathLst>
                <a:path w="5776" h="2111" extrusionOk="0">
                  <a:moveTo>
                    <a:pt x="92" y="1"/>
                  </a:moveTo>
                  <a:cubicBezTo>
                    <a:pt x="69" y="24"/>
                    <a:pt x="47" y="24"/>
                    <a:pt x="24" y="46"/>
                  </a:cubicBezTo>
                  <a:cubicBezTo>
                    <a:pt x="1" y="92"/>
                    <a:pt x="24" y="138"/>
                    <a:pt x="47" y="161"/>
                  </a:cubicBezTo>
                  <a:cubicBezTo>
                    <a:pt x="480" y="434"/>
                    <a:pt x="914" y="640"/>
                    <a:pt x="1370" y="845"/>
                  </a:cubicBezTo>
                  <a:cubicBezTo>
                    <a:pt x="1850" y="1051"/>
                    <a:pt x="2306" y="1210"/>
                    <a:pt x="2786" y="1370"/>
                  </a:cubicBezTo>
                  <a:cubicBezTo>
                    <a:pt x="3744" y="1667"/>
                    <a:pt x="4703" y="1895"/>
                    <a:pt x="5684" y="2101"/>
                  </a:cubicBezTo>
                  <a:cubicBezTo>
                    <a:pt x="5692" y="2108"/>
                    <a:pt x="5700" y="2111"/>
                    <a:pt x="5707" y="2111"/>
                  </a:cubicBezTo>
                  <a:cubicBezTo>
                    <a:pt x="5722" y="2111"/>
                    <a:pt x="5738" y="2101"/>
                    <a:pt x="5753" y="2101"/>
                  </a:cubicBezTo>
                  <a:cubicBezTo>
                    <a:pt x="5776" y="2078"/>
                    <a:pt x="5776" y="2055"/>
                    <a:pt x="5776" y="2032"/>
                  </a:cubicBezTo>
                  <a:cubicBezTo>
                    <a:pt x="5776" y="2009"/>
                    <a:pt x="5776" y="1987"/>
                    <a:pt x="5753" y="1964"/>
                  </a:cubicBezTo>
                  <a:cubicBezTo>
                    <a:pt x="5753" y="1941"/>
                    <a:pt x="5730" y="1941"/>
                    <a:pt x="5707" y="1941"/>
                  </a:cubicBezTo>
                  <a:cubicBezTo>
                    <a:pt x="5342" y="1850"/>
                    <a:pt x="4977" y="1781"/>
                    <a:pt x="4612" y="1690"/>
                  </a:cubicBezTo>
                  <a:lnTo>
                    <a:pt x="4634" y="1690"/>
                  </a:lnTo>
                  <a:cubicBezTo>
                    <a:pt x="3242" y="1370"/>
                    <a:pt x="1873" y="959"/>
                    <a:pt x="640" y="297"/>
                  </a:cubicBezTo>
                  <a:cubicBezTo>
                    <a:pt x="480" y="206"/>
                    <a:pt x="320" y="115"/>
                    <a:pt x="161" y="24"/>
                  </a:cubicBezTo>
                  <a:cubicBezTo>
                    <a:pt x="138" y="24"/>
                    <a:pt x="115" y="1"/>
                    <a:pt x="115" y="1"/>
                  </a:cubicBezTo>
                  <a:close/>
                </a:path>
              </a:pathLst>
            </a:custGeom>
            <a:solidFill>
              <a:srgbClr val="000000">
                <a:alpha val="15809"/>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79" name="Google Shape;77;p2">
              <a:extLst>
                <a:ext uri="{FF2B5EF4-FFF2-40B4-BE49-F238E27FC236}">
                  <a16:creationId xmlns:a16="http://schemas.microsoft.com/office/drawing/2014/main" xmlns="" id="{E0BC51CF-4057-8680-892E-BF2983637D01}"/>
                </a:ext>
              </a:extLst>
            </p:cNvPr>
            <p:cNvSpPr/>
            <p:nvPr/>
          </p:nvSpPr>
          <p:spPr>
            <a:xfrm>
              <a:off x="-46220" y="3262353"/>
              <a:ext cx="94551" cy="25624"/>
            </a:xfrm>
            <a:custGeom>
              <a:avLst/>
              <a:gdLst/>
              <a:ahLst/>
              <a:cxnLst/>
              <a:rect l="l" t="t" r="r" b="b"/>
              <a:pathLst>
                <a:path w="1690" h="458" extrusionOk="0">
                  <a:moveTo>
                    <a:pt x="92" y="1"/>
                  </a:moveTo>
                  <a:cubicBezTo>
                    <a:pt x="69" y="1"/>
                    <a:pt x="24" y="1"/>
                    <a:pt x="1" y="46"/>
                  </a:cubicBezTo>
                  <a:cubicBezTo>
                    <a:pt x="1" y="92"/>
                    <a:pt x="24" y="138"/>
                    <a:pt x="69" y="161"/>
                  </a:cubicBezTo>
                  <a:cubicBezTo>
                    <a:pt x="549" y="343"/>
                    <a:pt x="1074" y="412"/>
                    <a:pt x="1599" y="457"/>
                  </a:cubicBezTo>
                  <a:cubicBezTo>
                    <a:pt x="1644" y="457"/>
                    <a:pt x="1690" y="412"/>
                    <a:pt x="1690" y="366"/>
                  </a:cubicBezTo>
                  <a:cubicBezTo>
                    <a:pt x="1690" y="320"/>
                    <a:pt x="1667" y="275"/>
                    <a:pt x="1621" y="275"/>
                  </a:cubicBezTo>
                  <a:cubicBezTo>
                    <a:pt x="1256" y="252"/>
                    <a:pt x="914" y="206"/>
                    <a:pt x="571" y="138"/>
                  </a:cubicBezTo>
                  <a:lnTo>
                    <a:pt x="594" y="138"/>
                  </a:lnTo>
                  <a:cubicBezTo>
                    <a:pt x="435" y="92"/>
                    <a:pt x="275" y="46"/>
                    <a:pt x="115" y="1"/>
                  </a:cubicBezTo>
                  <a:close/>
                </a:path>
              </a:pathLst>
            </a:custGeom>
            <a:solidFill>
              <a:srgbClr val="000000">
                <a:alpha val="15809"/>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80" name="Google Shape;78;p2">
              <a:extLst>
                <a:ext uri="{FF2B5EF4-FFF2-40B4-BE49-F238E27FC236}">
                  <a16:creationId xmlns:a16="http://schemas.microsoft.com/office/drawing/2014/main" xmlns="" id="{FA8F6F83-6968-3866-8744-5D0111BAD990}"/>
                </a:ext>
              </a:extLst>
            </p:cNvPr>
            <p:cNvSpPr/>
            <p:nvPr/>
          </p:nvSpPr>
          <p:spPr>
            <a:xfrm>
              <a:off x="311348" y="2429729"/>
              <a:ext cx="232518" cy="410822"/>
            </a:xfrm>
            <a:custGeom>
              <a:avLst/>
              <a:gdLst/>
              <a:ahLst/>
              <a:cxnLst/>
              <a:rect l="l" t="t" r="r" b="b"/>
              <a:pathLst>
                <a:path w="4156" h="7343" extrusionOk="0">
                  <a:moveTo>
                    <a:pt x="3825" y="369"/>
                  </a:moveTo>
                  <a:cubicBezTo>
                    <a:pt x="3819" y="371"/>
                    <a:pt x="3813" y="377"/>
                    <a:pt x="3813" y="389"/>
                  </a:cubicBezTo>
                  <a:cubicBezTo>
                    <a:pt x="3817" y="382"/>
                    <a:pt x="3821" y="375"/>
                    <a:pt x="3825" y="369"/>
                  </a:cubicBezTo>
                  <a:close/>
                  <a:moveTo>
                    <a:pt x="4018" y="1"/>
                  </a:moveTo>
                  <a:cubicBezTo>
                    <a:pt x="3995" y="24"/>
                    <a:pt x="3995" y="46"/>
                    <a:pt x="3973" y="46"/>
                  </a:cubicBezTo>
                  <a:cubicBezTo>
                    <a:pt x="3930" y="154"/>
                    <a:pt x="3887" y="261"/>
                    <a:pt x="3825" y="369"/>
                  </a:cubicBezTo>
                  <a:lnTo>
                    <a:pt x="3825" y="369"/>
                  </a:lnTo>
                  <a:cubicBezTo>
                    <a:pt x="3830" y="366"/>
                    <a:pt x="3836" y="366"/>
                    <a:pt x="3836" y="366"/>
                  </a:cubicBezTo>
                  <a:lnTo>
                    <a:pt x="3836" y="366"/>
                  </a:lnTo>
                  <a:cubicBezTo>
                    <a:pt x="2854" y="2375"/>
                    <a:pt x="1736" y="4292"/>
                    <a:pt x="617" y="6209"/>
                  </a:cubicBezTo>
                  <a:cubicBezTo>
                    <a:pt x="412" y="6552"/>
                    <a:pt x="229" y="6871"/>
                    <a:pt x="24" y="7213"/>
                  </a:cubicBezTo>
                  <a:cubicBezTo>
                    <a:pt x="1" y="7259"/>
                    <a:pt x="1" y="7305"/>
                    <a:pt x="47" y="7328"/>
                  </a:cubicBezTo>
                  <a:cubicBezTo>
                    <a:pt x="65" y="7337"/>
                    <a:pt x="84" y="7343"/>
                    <a:pt x="102" y="7343"/>
                  </a:cubicBezTo>
                  <a:cubicBezTo>
                    <a:pt x="126" y="7343"/>
                    <a:pt x="147" y="7332"/>
                    <a:pt x="161" y="7305"/>
                  </a:cubicBezTo>
                  <a:cubicBezTo>
                    <a:pt x="1302" y="5387"/>
                    <a:pt x="2443" y="3470"/>
                    <a:pt x="3448" y="1507"/>
                  </a:cubicBezTo>
                  <a:cubicBezTo>
                    <a:pt x="3699" y="1051"/>
                    <a:pt x="3927" y="571"/>
                    <a:pt x="4132" y="115"/>
                  </a:cubicBezTo>
                  <a:cubicBezTo>
                    <a:pt x="4155" y="92"/>
                    <a:pt x="4155" y="69"/>
                    <a:pt x="4132" y="46"/>
                  </a:cubicBezTo>
                  <a:cubicBezTo>
                    <a:pt x="4132" y="24"/>
                    <a:pt x="4109" y="1"/>
                    <a:pt x="4087" y="1"/>
                  </a:cubicBezTo>
                  <a:close/>
                </a:path>
              </a:pathLst>
            </a:custGeom>
            <a:solidFill>
              <a:srgbClr val="000000">
                <a:alpha val="15809"/>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81" name="Google Shape;79;p2">
              <a:extLst>
                <a:ext uri="{FF2B5EF4-FFF2-40B4-BE49-F238E27FC236}">
                  <a16:creationId xmlns:a16="http://schemas.microsoft.com/office/drawing/2014/main" xmlns="" id="{9A8E2D2E-6C03-32CB-66AC-1DD57D6BB36A}"/>
                </a:ext>
              </a:extLst>
            </p:cNvPr>
            <p:cNvSpPr/>
            <p:nvPr/>
          </p:nvSpPr>
          <p:spPr>
            <a:xfrm>
              <a:off x="182386" y="2861371"/>
              <a:ext cx="123924" cy="213831"/>
            </a:xfrm>
            <a:custGeom>
              <a:avLst/>
              <a:gdLst/>
              <a:ahLst/>
              <a:cxnLst/>
              <a:rect l="l" t="t" r="r" b="b"/>
              <a:pathLst>
                <a:path w="2215" h="3822" extrusionOk="0">
                  <a:moveTo>
                    <a:pt x="2123" y="1"/>
                  </a:moveTo>
                  <a:cubicBezTo>
                    <a:pt x="2100" y="1"/>
                    <a:pt x="2078" y="1"/>
                    <a:pt x="2055" y="23"/>
                  </a:cubicBezTo>
                  <a:cubicBezTo>
                    <a:pt x="1347" y="1233"/>
                    <a:pt x="731" y="2489"/>
                    <a:pt x="23" y="3676"/>
                  </a:cubicBezTo>
                  <a:cubicBezTo>
                    <a:pt x="1" y="3721"/>
                    <a:pt x="1" y="3767"/>
                    <a:pt x="46" y="3812"/>
                  </a:cubicBezTo>
                  <a:cubicBezTo>
                    <a:pt x="60" y="3819"/>
                    <a:pt x="73" y="3822"/>
                    <a:pt x="86" y="3822"/>
                  </a:cubicBezTo>
                  <a:cubicBezTo>
                    <a:pt x="117" y="3822"/>
                    <a:pt x="144" y="3806"/>
                    <a:pt x="160" y="3790"/>
                  </a:cubicBezTo>
                  <a:cubicBezTo>
                    <a:pt x="868" y="2580"/>
                    <a:pt x="1484" y="1325"/>
                    <a:pt x="2192" y="115"/>
                  </a:cubicBezTo>
                  <a:cubicBezTo>
                    <a:pt x="2215" y="92"/>
                    <a:pt x="2215" y="23"/>
                    <a:pt x="2169" y="1"/>
                  </a:cubicBezTo>
                  <a:close/>
                </a:path>
              </a:pathLst>
            </a:custGeom>
            <a:solidFill>
              <a:srgbClr val="000000">
                <a:alpha val="15809"/>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82" name="Google Shape;80;p2">
              <a:extLst>
                <a:ext uri="{FF2B5EF4-FFF2-40B4-BE49-F238E27FC236}">
                  <a16:creationId xmlns:a16="http://schemas.microsoft.com/office/drawing/2014/main" xmlns="" id="{421539AD-46D8-66A9-D28E-FE0D41D31DA3}"/>
                </a:ext>
              </a:extLst>
            </p:cNvPr>
            <p:cNvSpPr/>
            <p:nvPr/>
          </p:nvSpPr>
          <p:spPr>
            <a:xfrm>
              <a:off x="86602" y="3024852"/>
              <a:ext cx="111168" cy="189606"/>
            </a:xfrm>
            <a:custGeom>
              <a:avLst/>
              <a:gdLst/>
              <a:ahLst/>
              <a:cxnLst/>
              <a:rect l="l" t="t" r="r" b="b"/>
              <a:pathLst>
                <a:path w="1987" h="3389" extrusionOk="0">
                  <a:moveTo>
                    <a:pt x="1895" y="0"/>
                  </a:moveTo>
                  <a:cubicBezTo>
                    <a:pt x="1872" y="0"/>
                    <a:pt x="1850" y="0"/>
                    <a:pt x="1827" y="23"/>
                  </a:cubicBezTo>
                  <a:cubicBezTo>
                    <a:pt x="1188" y="1096"/>
                    <a:pt x="526" y="2146"/>
                    <a:pt x="1" y="3264"/>
                  </a:cubicBezTo>
                  <a:cubicBezTo>
                    <a:pt x="1" y="3287"/>
                    <a:pt x="1" y="3310"/>
                    <a:pt x="1" y="3333"/>
                  </a:cubicBezTo>
                  <a:cubicBezTo>
                    <a:pt x="23" y="3356"/>
                    <a:pt x="46" y="3378"/>
                    <a:pt x="69" y="3378"/>
                  </a:cubicBezTo>
                  <a:cubicBezTo>
                    <a:pt x="77" y="3386"/>
                    <a:pt x="84" y="3389"/>
                    <a:pt x="91" y="3389"/>
                  </a:cubicBezTo>
                  <a:cubicBezTo>
                    <a:pt x="105" y="3389"/>
                    <a:pt x="115" y="3378"/>
                    <a:pt x="115" y="3378"/>
                  </a:cubicBezTo>
                  <a:cubicBezTo>
                    <a:pt x="138" y="3356"/>
                    <a:pt x="160" y="3356"/>
                    <a:pt x="160" y="3333"/>
                  </a:cubicBezTo>
                  <a:cubicBezTo>
                    <a:pt x="206" y="3264"/>
                    <a:pt x="229" y="3196"/>
                    <a:pt x="252" y="3150"/>
                  </a:cubicBezTo>
                  <a:cubicBezTo>
                    <a:pt x="252" y="3127"/>
                    <a:pt x="275" y="3127"/>
                    <a:pt x="275" y="3127"/>
                  </a:cubicBezTo>
                  <a:cubicBezTo>
                    <a:pt x="777" y="2100"/>
                    <a:pt x="1370" y="1119"/>
                    <a:pt x="1964" y="137"/>
                  </a:cubicBezTo>
                  <a:cubicBezTo>
                    <a:pt x="1986" y="92"/>
                    <a:pt x="1986" y="23"/>
                    <a:pt x="1941" y="0"/>
                  </a:cubicBezTo>
                  <a:close/>
                </a:path>
              </a:pathLst>
            </a:custGeom>
            <a:solidFill>
              <a:srgbClr val="000000">
                <a:alpha val="15809"/>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83" name="Google Shape;81;p2">
              <a:extLst>
                <a:ext uri="{FF2B5EF4-FFF2-40B4-BE49-F238E27FC236}">
                  <a16:creationId xmlns:a16="http://schemas.microsoft.com/office/drawing/2014/main" xmlns="" id="{0E8C5D01-30CC-9417-F31F-8125E2915382}"/>
                </a:ext>
              </a:extLst>
            </p:cNvPr>
            <p:cNvSpPr/>
            <p:nvPr/>
          </p:nvSpPr>
          <p:spPr>
            <a:xfrm>
              <a:off x="82798" y="3180612"/>
              <a:ext cx="48562" cy="80508"/>
            </a:xfrm>
            <a:custGeom>
              <a:avLst/>
              <a:gdLst/>
              <a:ahLst/>
              <a:cxnLst/>
              <a:rect l="l" t="t" r="r" b="b"/>
              <a:pathLst>
                <a:path w="868" h="1439" extrusionOk="0">
                  <a:moveTo>
                    <a:pt x="776" y="1"/>
                  </a:moveTo>
                  <a:cubicBezTo>
                    <a:pt x="731" y="1"/>
                    <a:pt x="708" y="24"/>
                    <a:pt x="708" y="47"/>
                  </a:cubicBezTo>
                  <a:cubicBezTo>
                    <a:pt x="457" y="457"/>
                    <a:pt x="228" y="868"/>
                    <a:pt x="0" y="1302"/>
                  </a:cubicBezTo>
                  <a:cubicBezTo>
                    <a:pt x="0" y="1325"/>
                    <a:pt x="0" y="1348"/>
                    <a:pt x="0" y="1370"/>
                  </a:cubicBezTo>
                  <a:cubicBezTo>
                    <a:pt x="0" y="1393"/>
                    <a:pt x="23" y="1416"/>
                    <a:pt x="23" y="1416"/>
                  </a:cubicBezTo>
                  <a:cubicBezTo>
                    <a:pt x="46" y="1439"/>
                    <a:pt x="69" y="1439"/>
                    <a:pt x="91" y="1439"/>
                  </a:cubicBezTo>
                  <a:cubicBezTo>
                    <a:pt x="114" y="1439"/>
                    <a:pt x="137" y="1416"/>
                    <a:pt x="160" y="1393"/>
                  </a:cubicBezTo>
                  <a:cubicBezTo>
                    <a:pt x="365" y="982"/>
                    <a:pt x="616" y="549"/>
                    <a:pt x="845" y="138"/>
                  </a:cubicBezTo>
                  <a:cubicBezTo>
                    <a:pt x="845" y="115"/>
                    <a:pt x="868" y="92"/>
                    <a:pt x="845" y="69"/>
                  </a:cubicBezTo>
                  <a:cubicBezTo>
                    <a:pt x="845" y="47"/>
                    <a:pt x="845" y="24"/>
                    <a:pt x="822" y="24"/>
                  </a:cubicBezTo>
                  <a:cubicBezTo>
                    <a:pt x="799" y="1"/>
                    <a:pt x="776" y="1"/>
                    <a:pt x="776" y="1"/>
                  </a:cubicBezTo>
                  <a:close/>
                </a:path>
              </a:pathLst>
            </a:custGeom>
            <a:solidFill>
              <a:srgbClr val="000000">
                <a:alpha val="15809"/>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84" name="Google Shape;82;p2">
              <a:extLst>
                <a:ext uri="{FF2B5EF4-FFF2-40B4-BE49-F238E27FC236}">
                  <a16:creationId xmlns:a16="http://schemas.microsoft.com/office/drawing/2014/main" xmlns="" id="{989486E5-F095-9937-8870-E7A13D749625}"/>
                </a:ext>
              </a:extLst>
            </p:cNvPr>
            <p:cNvSpPr/>
            <p:nvPr/>
          </p:nvSpPr>
          <p:spPr>
            <a:xfrm>
              <a:off x="-288812" y="2077254"/>
              <a:ext cx="676853" cy="532620"/>
            </a:xfrm>
            <a:custGeom>
              <a:avLst/>
              <a:gdLst/>
              <a:ahLst/>
              <a:cxnLst/>
              <a:rect l="l" t="t" r="r" b="b"/>
              <a:pathLst>
                <a:path w="12098" h="9520" extrusionOk="0">
                  <a:moveTo>
                    <a:pt x="2374" y="206"/>
                  </a:moveTo>
                  <a:cubicBezTo>
                    <a:pt x="2420" y="229"/>
                    <a:pt x="2465" y="252"/>
                    <a:pt x="2511" y="275"/>
                  </a:cubicBezTo>
                  <a:cubicBezTo>
                    <a:pt x="2556" y="298"/>
                    <a:pt x="2602" y="320"/>
                    <a:pt x="2648" y="343"/>
                  </a:cubicBezTo>
                  <a:cubicBezTo>
                    <a:pt x="4474" y="1256"/>
                    <a:pt x="6277" y="2169"/>
                    <a:pt x="8080" y="3082"/>
                  </a:cubicBezTo>
                  <a:cubicBezTo>
                    <a:pt x="9336" y="3721"/>
                    <a:pt x="10614" y="4361"/>
                    <a:pt x="11892" y="5000"/>
                  </a:cubicBezTo>
                  <a:cubicBezTo>
                    <a:pt x="11162" y="6438"/>
                    <a:pt x="10431" y="7876"/>
                    <a:pt x="9724" y="9314"/>
                  </a:cubicBezTo>
                  <a:cubicBezTo>
                    <a:pt x="9199" y="9063"/>
                    <a:pt x="8696" y="8811"/>
                    <a:pt x="8171" y="8538"/>
                  </a:cubicBezTo>
                  <a:cubicBezTo>
                    <a:pt x="6437" y="7670"/>
                    <a:pt x="4679" y="6780"/>
                    <a:pt x="2922" y="5913"/>
                  </a:cubicBezTo>
                  <a:cubicBezTo>
                    <a:pt x="2009" y="5456"/>
                    <a:pt x="1118" y="5000"/>
                    <a:pt x="205" y="4543"/>
                  </a:cubicBezTo>
                  <a:cubicBezTo>
                    <a:pt x="936" y="3105"/>
                    <a:pt x="1643" y="1644"/>
                    <a:pt x="2374" y="206"/>
                  </a:cubicBezTo>
                  <a:close/>
                  <a:moveTo>
                    <a:pt x="2328" y="1"/>
                  </a:moveTo>
                  <a:cubicBezTo>
                    <a:pt x="2328" y="1"/>
                    <a:pt x="2328" y="24"/>
                    <a:pt x="2328" y="24"/>
                  </a:cubicBezTo>
                  <a:cubicBezTo>
                    <a:pt x="2305" y="24"/>
                    <a:pt x="2283" y="24"/>
                    <a:pt x="2260" y="47"/>
                  </a:cubicBezTo>
                  <a:cubicBezTo>
                    <a:pt x="1507" y="1553"/>
                    <a:pt x="753" y="3037"/>
                    <a:pt x="23" y="4543"/>
                  </a:cubicBezTo>
                  <a:cubicBezTo>
                    <a:pt x="0" y="4543"/>
                    <a:pt x="0" y="4566"/>
                    <a:pt x="0" y="4566"/>
                  </a:cubicBezTo>
                  <a:cubicBezTo>
                    <a:pt x="0" y="4589"/>
                    <a:pt x="0" y="4589"/>
                    <a:pt x="0" y="4589"/>
                  </a:cubicBezTo>
                  <a:cubicBezTo>
                    <a:pt x="0" y="4612"/>
                    <a:pt x="23" y="4634"/>
                    <a:pt x="46" y="4657"/>
                  </a:cubicBezTo>
                  <a:cubicBezTo>
                    <a:pt x="1986" y="5639"/>
                    <a:pt x="3926" y="6597"/>
                    <a:pt x="5889" y="7579"/>
                  </a:cubicBezTo>
                  <a:cubicBezTo>
                    <a:pt x="7167" y="8218"/>
                    <a:pt x="8423" y="8857"/>
                    <a:pt x="9701" y="9519"/>
                  </a:cubicBezTo>
                  <a:lnTo>
                    <a:pt x="9769" y="9519"/>
                  </a:lnTo>
                  <a:cubicBezTo>
                    <a:pt x="9792" y="9519"/>
                    <a:pt x="9815" y="9496"/>
                    <a:pt x="9815" y="9473"/>
                  </a:cubicBezTo>
                  <a:cubicBezTo>
                    <a:pt x="10568" y="7990"/>
                    <a:pt x="11321" y="6483"/>
                    <a:pt x="12075" y="5000"/>
                  </a:cubicBezTo>
                  <a:cubicBezTo>
                    <a:pt x="12097" y="4977"/>
                    <a:pt x="12097" y="4954"/>
                    <a:pt x="12075" y="4931"/>
                  </a:cubicBezTo>
                  <a:cubicBezTo>
                    <a:pt x="12075" y="4908"/>
                    <a:pt x="12075" y="4886"/>
                    <a:pt x="12052" y="4886"/>
                  </a:cubicBezTo>
                  <a:lnTo>
                    <a:pt x="6323" y="2010"/>
                  </a:lnTo>
                  <a:cubicBezTo>
                    <a:pt x="5136" y="1416"/>
                    <a:pt x="3972" y="823"/>
                    <a:pt x="2785" y="229"/>
                  </a:cubicBezTo>
                  <a:cubicBezTo>
                    <a:pt x="2648" y="161"/>
                    <a:pt x="2511" y="92"/>
                    <a:pt x="2374" y="24"/>
                  </a:cubicBezTo>
                  <a:cubicBezTo>
                    <a:pt x="2374" y="24"/>
                    <a:pt x="2351" y="1"/>
                    <a:pt x="2328" y="1"/>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85" name="Google Shape;83;p2">
              <a:extLst>
                <a:ext uri="{FF2B5EF4-FFF2-40B4-BE49-F238E27FC236}">
                  <a16:creationId xmlns:a16="http://schemas.microsoft.com/office/drawing/2014/main" xmlns="" id="{C5454B4D-5603-0B93-1928-5DD1DDE80609}"/>
                </a:ext>
              </a:extLst>
            </p:cNvPr>
            <p:cNvSpPr/>
            <p:nvPr/>
          </p:nvSpPr>
          <p:spPr>
            <a:xfrm>
              <a:off x="-333515" y="2731123"/>
              <a:ext cx="250309" cy="204376"/>
            </a:xfrm>
            <a:custGeom>
              <a:avLst/>
              <a:gdLst/>
              <a:ahLst/>
              <a:cxnLst/>
              <a:rect l="l" t="t" r="r" b="b"/>
              <a:pathLst>
                <a:path w="4474" h="3653" extrusionOk="0">
                  <a:moveTo>
                    <a:pt x="1004" y="1986"/>
                  </a:moveTo>
                  <a:cubicBezTo>
                    <a:pt x="1187" y="2032"/>
                    <a:pt x="1370" y="2078"/>
                    <a:pt x="1552" y="2146"/>
                  </a:cubicBezTo>
                  <a:cubicBezTo>
                    <a:pt x="1781" y="2237"/>
                    <a:pt x="1986" y="2374"/>
                    <a:pt x="2191" y="2511"/>
                  </a:cubicBezTo>
                  <a:cubicBezTo>
                    <a:pt x="2328" y="2625"/>
                    <a:pt x="2465" y="2762"/>
                    <a:pt x="2579" y="2899"/>
                  </a:cubicBezTo>
                  <a:cubicBezTo>
                    <a:pt x="2648" y="3013"/>
                    <a:pt x="2694" y="3105"/>
                    <a:pt x="2739" y="3196"/>
                  </a:cubicBezTo>
                  <a:cubicBezTo>
                    <a:pt x="2762" y="3287"/>
                    <a:pt x="2785" y="3356"/>
                    <a:pt x="2808" y="3447"/>
                  </a:cubicBezTo>
                  <a:lnTo>
                    <a:pt x="2808" y="3470"/>
                  </a:lnTo>
                  <a:lnTo>
                    <a:pt x="2534" y="3470"/>
                  </a:lnTo>
                  <a:cubicBezTo>
                    <a:pt x="2420" y="3470"/>
                    <a:pt x="2283" y="3470"/>
                    <a:pt x="2169" y="3447"/>
                  </a:cubicBezTo>
                  <a:cubicBezTo>
                    <a:pt x="1940" y="3424"/>
                    <a:pt x="1735" y="3356"/>
                    <a:pt x="1529" y="3287"/>
                  </a:cubicBezTo>
                  <a:cubicBezTo>
                    <a:pt x="1301" y="3173"/>
                    <a:pt x="1073" y="3059"/>
                    <a:pt x="890" y="2899"/>
                  </a:cubicBezTo>
                  <a:cubicBezTo>
                    <a:pt x="753" y="2785"/>
                    <a:pt x="616" y="2648"/>
                    <a:pt x="525" y="2511"/>
                  </a:cubicBezTo>
                  <a:cubicBezTo>
                    <a:pt x="434" y="2397"/>
                    <a:pt x="365" y="2260"/>
                    <a:pt x="297" y="2123"/>
                  </a:cubicBezTo>
                  <a:lnTo>
                    <a:pt x="297" y="2100"/>
                  </a:lnTo>
                  <a:cubicBezTo>
                    <a:pt x="343" y="2078"/>
                    <a:pt x="365" y="2055"/>
                    <a:pt x="411" y="2055"/>
                  </a:cubicBezTo>
                  <a:cubicBezTo>
                    <a:pt x="479" y="2009"/>
                    <a:pt x="571" y="2009"/>
                    <a:pt x="639" y="1986"/>
                  </a:cubicBezTo>
                  <a:close/>
                  <a:moveTo>
                    <a:pt x="1164" y="0"/>
                  </a:moveTo>
                  <a:cubicBezTo>
                    <a:pt x="1096" y="0"/>
                    <a:pt x="1004" y="0"/>
                    <a:pt x="913" y="23"/>
                  </a:cubicBezTo>
                  <a:cubicBezTo>
                    <a:pt x="822" y="46"/>
                    <a:pt x="731" y="92"/>
                    <a:pt x="639" y="137"/>
                  </a:cubicBezTo>
                  <a:cubicBezTo>
                    <a:pt x="502" y="206"/>
                    <a:pt x="388" y="320"/>
                    <a:pt x="274" y="480"/>
                  </a:cubicBezTo>
                  <a:cubicBezTo>
                    <a:pt x="183" y="594"/>
                    <a:pt x="114" y="754"/>
                    <a:pt x="69" y="936"/>
                  </a:cubicBezTo>
                  <a:cubicBezTo>
                    <a:pt x="23" y="1096"/>
                    <a:pt x="0" y="1256"/>
                    <a:pt x="0" y="1461"/>
                  </a:cubicBezTo>
                  <a:cubicBezTo>
                    <a:pt x="0" y="1644"/>
                    <a:pt x="23" y="1826"/>
                    <a:pt x="69" y="2009"/>
                  </a:cubicBezTo>
                  <a:cubicBezTo>
                    <a:pt x="137" y="2192"/>
                    <a:pt x="206" y="2374"/>
                    <a:pt x="320" y="2557"/>
                  </a:cubicBezTo>
                  <a:cubicBezTo>
                    <a:pt x="525" y="2854"/>
                    <a:pt x="845" y="3128"/>
                    <a:pt x="1233" y="3333"/>
                  </a:cubicBezTo>
                  <a:cubicBezTo>
                    <a:pt x="1392" y="3401"/>
                    <a:pt x="1552" y="3470"/>
                    <a:pt x="1712" y="3538"/>
                  </a:cubicBezTo>
                  <a:cubicBezTo>
                    <a:pt x="1872" y="3584"/>
                    <a:pt x="2032" y="3607"/>
                    <a:pt x="2214" y="3630"/>
                  </a:cubicBezTo>
                  <a:cubicBezTo>
                    <a:pt x="2306" y="3653"/>
                    <a:pt x="2420" y="3653"/>
                    <a:pt x="2534" y="3653"/>
                  </a:cubicBezTo>
                  <a:cubicBezTo>
                    <a:pt x="2762" y="3653"/>
                    <a:pt x="2990" y="3630"/>
                    <a:pt x="3219" y="3561"/>
                  </a:cubicBezTo>
                  <a:cubicBezTo>
                    <a:pt x="3561" y="3470"/>
                    <a:pt x="3858" y="3310"/>
                    <a:pt x="4063" y="3082"/>
                  </a:cubicBezTo>
                  <a:cubicBezTo>
                    <a:pt x="4177" y="2968"/>
                    <a:pt x="4291" y="2831"/>
                    <a:pt x="4360" y="2671"/>
                  </a:cubicBezTo>
                  <a:cubicBezTo>
                    <a:pt x="4405" y="2603"/>
                    <a:pt x="4428" y="2511"/>
                    <a:pt x="4451" y="2420"/>
                  </a:cubicBezTo>
                  <a:cubicBezTo>
                    <a:pt x="4474" y="2329"/>
                    <a:pt x="4474" y="2237"/>
                    <a:pt x="4474" y="2123"/>
                  </a:cubicBezTo>
                  <a:cubicBezTo>
                    <a:pt x="4451" y="1941"/>
                    <a:pt x="4383" y="1758"/>
                    <a:pt x="4268" y="1598"/>
                  </a:cubicBezTo>
                  <a:cubicBezTo>
                    <a:pt x="4154" y="1461"/>
                    <a:pt x="3995" y="1324"/>
                    <a:pt x="3812" y="1233"/>
                  </a:cubicBezTo>
                  <a:cubicBezTo>
                    <a:pt x="3629" y="1142"/>
                    <a:pt x="3447" y="1096"/>
                    <a:pt x="3241" y="1073"/>
                  </a:cubicBezTo>
                  <a:lnTo>
                    <a:pt x="3173" y="1073"/>
                  </a:lnTo>
                  <a:cubicBezTo>
                    <a:pt x="3059" y="1073"/>
                    <a:pt x="2967" y="1096"/>
                    <a:pt x="2876" y="1096"/>
                  </a:cubicBezTo>
                  <a:cubicBezTo>
                    <a:pt x="2762" y="1119"/>
                    <a:pt x="2671" y="1142"/>
                    <a:pt x="2579" y="1165"/>
                  </a:cubicBezTo>
                  <a:lnTo>
                    <a:pt x="2465" y="1187"/>
                  </a:lnTo>
                  <a:cubicBezTo>
                    <a:pt x="2420" y="1187"/>
                    <a:pt x="2374" y="1187"/>
                    <a:pt x="2328" y="1210"/>
                  </a:cubicBezTo>
                  <a:cubicBezTo>
                    <a:pt x="2260" y="1165"/>
                    <a:pt x="2237" y="1119"/>
                    <a:pt x="2191" y="1073"/>
                  </a:cubicBezTo>
                  <a:cubicBezTo>
                    <a:pt x="2100" y="959"/>
                    <a:pt x="2054" y="822"/>
                    <a:pt x="1986" y="685"/>
                  </a:cubicBezTo>
                  <a:cubicBezTo>
                    <a:pt x="1940" y="571"/>
                    <a:pt x="1895" y="480"/>
                    <a:pt x="1849" y="389"/>
                  </a:cubicBezTo>
                  <a:cubicBezTo>
                    <a:pt x="1781" y="252"/>
                    <a:pt x="1689" y="160"/>
                    <a:pt x="1598" y="92"/>
                  </a:cubicBezTo>
                  <a:cubicBezTo>
                    <a:pt x="1484" y="23"/>
                    <a:pt x="1347" y="0"/>
                    <a:pt x="1187" y="0"/>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86" name="Google Shape;84;p2">
              <a:extLst>
                <a:ext uri="{FF2B5EF4-FFF2-40B4-BE49-F238E27FC236}">
                  <a16:creationId xmlns:a16="http://schemas.microsoft.com/office/drawing/2014/main" xmlns="" id="{D024C309-00EF-8696-D763-45ADC3781C8A}"/>
                </a:ext>
              </a:extLst>
            </p:cNvPr>
            <p:cNvSpPr/>
            <p:nvPr/>
          </p:nvSpPr>
          <p:spPr>
            <a:xfrm>
              <a:off x="-6608" y="2841845"/>
              <a:ext cx="136680" cy="119000"/>
            </a:xfrm>
            <a:custGeom>
              <a:avLst/>
              <a:gdLst/>
              <a:ahLst/>
              <a:cxnLst/>
              <a:rect l="l" t="t" r="r" b="b"/>
              <a:pathLst>
                <a:path w="2443" h="2127" extrusionOk="0">
                  <a:moveTo>
                    <a:pt x="1210" y="1"/>
                  </a:moveTo>
                  <a:cubicBezTo>
                    <a:pt x="808" y="1"/>
                    <a:pt x="419" y="238"/>
                    <a:pt x="252" y="624"/>
                  </a:cubicBezTo>
                  <a:cubicBezTo>
                    <a:pt x="0" y="1171"/>
                    <a:pt x="252" y="1788"/>
                    <a:pt x="776" y="2039"/>
                  </a:cubicBezTo>
                  <a:cubicBezTo>
                    <a:pt x="919" y="2098"/>
                    <a:pt x="1066" y="2127"/>
                    <a:pt x="1210" y="2127"/>
                  </a:cubicBezTo>
                  <a:cubicBezTo>
                    <a:pt x="1620" y="2127"/>
                    <a:pt x="2006" y="1896"/>
                    <a:pt x="2192" y="1491"/>
                  </a:cubicBezTo>
                  <a:cubicBezTo>
                    <a:pt x="2443" y="966"/>
                    <a:pt x="2192" y="327"/>
                    <a:pt x="1644" y="99"/>
                  </a:cubicBezTo>
                  <a:cubicBezTo>
                    <a:pt x="1504" y="32"/>
                    <a:pt x="1356" y="1"/>
                    <a:pt x="1210"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87" name="Google Shape;85;p2">
              <a:extLst>
                <a:ext uri="{FF2B5EF4-FFF2-40B4-BE49-F238E27FC236}">
                  <a16:creationId xmlns:a16="http://schemas.microsoft.com/office/drawing/2014/main" xmlns="" id="{4CDF09ED-F8F6-C9BD-39DC-767F568D84BA}"/>
                </a:ext>
              </a:extLst>
            </p:cNvPr>
            <p:cNvSpPr/>
            <p:nvPr/>
          </p:nvSpPr>
          <p:spPr>
            <a:xfrm>
              <a:off x="-474002" y="2590860"/>
              <a:ext cx="136680" cy="119672"/>
            </a:xfrm>
            <a:custGeom>
              <a:avLst/>
              <a:gdLst/>
              <a:ahLst/>
              <a:cxnLst/>
              <a:rect l="l" t="t" r="r" b="b"/>
              <a:pathLst>
                <a:path w="2443" h="2139" extrusionOk="0">
                  <a:moveTo>
                    <a:pt x="1220" y="0"/>
                  </a:moveTo>
                  <a:cubicBezTo>
                    <a:pt x="814" y="0"/>
                    <a:pt x="420" y="231"/>
                    <a:pt x="251" y="636"/>
                  </a:cubicBezTo>
                  <a:cubicBezTo>
                    <a:pt x="0" y="1184"/>
                    <a:pt x="251" y="1800"/>
                    <a:pt x="776" y="2051"/>
                  </a:cubicBezTo>
                  <a:cubicBezTo>
                    <a:pt x="919" y="2110"/>
                    <a:pt x="1068" y="2139"/>
                    <a:pt x="1214" y="2139"/>
                  </a:cubicBezTo>
                  <a:cubicBezTo>
                    <a:pt x="1629" y="2139"/>
                    <a:pt x="2023" y="1908"/>
                    <a:pt x="2192" y="1503"/>
                  </a:cubicBezTo>
                  <a:cubicBezTo>
                    <a:pt x="2443" y="978"/>
                    <a:pt x="2192" y="339"/>
                    <a:pt x="1644" y="88"/>
                  </a:cubicBezTo>
                  <a:cubicBezTo>
                    <a:pt x="1507" y="29"/>
                    <a:pt x="1363" y="0"/>
                    <a:pt x="1220" y="0"/>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88" name="Google Shape;86;p2">
              <a:extLst>
                <a:ext uri="{FF2B5EF4-FFF2-40B4-BE49-F238E27FC236}">
                  <a16:creationId xmlns:a16="http://schemas.microsoft.com/office/drawing/2014/main" xmlns="" id="{4E44220F-0FF0-8E9F-9662-24AC80D5C487}"/>
                </a:ext>
              </a:extLst>
            </p:cNvPr>
            <p:cNvSpPr/>
            <p:nvPr/>
          </p:nvSpPr>
          <p:spPr>
            <a:xfrm>
              <a:off x="53425" y="2307146"/>
              <a:ext cx="529991" cy="922574"/>
            </a:xfrm>
            <a:custGeom>
              <a:avLst/>
              <a:gdLst/>
              <a:ahLst/>
              <a:cxnLst/>
              <a:rect l="l" t="t" r="r" b="b"/>
              <a:pathLst>
                <a:path w="9473" h="16490" extrusionOk="0">
                  <a:moveTo>
                    <a:pt x="9381" y="0"/>
                  </a:moveTo>
                  <a:cubicBezTo>
                    <a:pt x="9359" y="0"/>
                    <a:pt x="9336" y="23"/>
                    <a:pt x="9313" y="46"/>
                  </a:cubicBezTo>
                  <a:cubicBezTo>
                    <a:pt x="8468" y="1507"/>
                    <a:pt x="7647" y="2968"/>
                    <a:pt x="6802" y="4429"/>
                  </a:cubicBezTo>
                  <a:cubicBezTo>
                    <a:pt x="5752" y="6277"/>
                    <a:pt x="4702" y="8126"/>
                    <a:pt x="3652" y="9975"/>
                  </a:cubicBezTo>
                  <a:cubicBezTo>
                    <a:pt x="2739" y="11596"/>
                    <a:pt x="1803" y="13216"/>
                    <a:pt x="890" y="14837"/>
                  </a:cubicBezTo>
                  <a:cubicBezTo>
                    <a:pt x="594" y="15339"/>
                    <a:pt x="320" y="15841"/>
                    <a:pt x="23" y="16343"/>
                  </a:cubicBezTo>
                  <a:cubicBezTo>
                    <a:pt x="0" y="16389"/>
                    <a:pt x="0" y="16435"/>
                    <a:pt x="46" y="16480"/>
                  </a:cubicBezTo>
                  <a:cubicBezTo>
                    <a:pt x="58" y="16486"/>
                    <a:pt x="70" y="16489"/>
                    <a:pt x="82" y="16489"/>
                  </a:cubicBezTo>
                  <a:cubicBezTo>
                    <a:pt x="114" y="16489"/>
                    <a:pt x="143" y="16468"/>
                    <a:pt x="160" y="16435"/>
                  </a:cubicBezTo>
                  <a:cubicBezTo>
                    <a:pt x="776" y="15385"/>
                    <a:pt x="1370" y="14312"/>
                    <a:pt x="1986" y="13262"/>
                  </a:cubicBezTo>
                  <a:cubicBezTo>
                    <a:pt x="2968" y="11527"/>
                    <a:pt x="3949" y="9793"/>
                    <a:pt x="4930" y="8058"/>
                  </a:cubicBezTo>
                  <a:cubicBezTo>
                    <a:pt x="5958" y="6255"/>
                    <a:pt x="7008" y="4451"/>
                    <a:pt x="8035" y="2648"/>
                  </a:cubicBezTo>
                  <a:cubicBezTo>
                    <a:pt x="8514" y="1804"/>
                    <a:pt x="8971" y="982"/>
                    <a:pt x="9450" y="137"/>
                  </a:cubicBezTo>
                  <a:cubicBezTo>
                    <a:pt x="9473" y="92"/>
                    <a:pt x="9473" y="46"/>
                    <a:pt x="9427" y="23"/>
                  </a:cubicBezTo>
                  <a:cubicBezTo>
                    <a:pt x="9427" y="0"/>
                    <a:pt x="9404" y="0"/>
                    <a:pt x="9381" y="0"/>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89" name="Google Shape;87;p2">
              <a:extLst>
                <a:ext uri="{FF2B5EF4-FFF2-40B4-BE49-F238E27FC236}">
                  <a16:creationId xmlns:a16="http://schemas.microsoft.com/office/drawing/2014/main" xmlns="" id="{E451706C-D368-1CC6-97D8-FF94F1858539}"/>
                </a:ext>
              </a:extLst>
            </p:cNvPr>
            <p:cNvSpPr/>
            <p:nvPr/>
          </p:nvSpPr>
          <p:spPr>
            <a:xfrm>
              <a:off x="-700034" y="1931676"/>
              <a:ext cx="524899" cy="916532"/>
            </a:xfrm>
            <a:custGeom>
              <a:avLst/>
              <a:gdLst/>
              <a:ahLst/>
              <a:cxnLst/>
              <a:rect l="l" t="t" r="r" b="b"/>
              <a:pathLst>
                <a:path w="9382" h="16382" extrusionOk="0">
                  <a:moveTo>
                    <a:pt x="9290" y="1"/>
                  </a:moveTo>
                  <a:cubicBezTo>
                    <a:pt x="9267" y="1"/>
                    <a:pt x="9222" y="1"/>
                    <a:pt x="9222" y="24"/>
                  </a:cubicBezTo>
                  <a:cubicBezTo>
                    <a:pt x="8195" y="1850"/>
                    <a:pt x="7167" y="3653"/>
                    <a:pt x="6140" y="5456"/>
                  </a:cubicBezTo>
                  <a:cubicBezTo>
                    <a:pt x="5090" y="7305"/>
                    <a:pt x="4063" y="9131"/>
                    <a:pt x="3013" y="10957"/>
                  </a:cubicBezTo>
                  <a:cubicBezTo>
                    <a:pt x="2100" y="12578"/>
                    <a:pt x="1187" y="14198"/>
                    <a:pt x="274" y="15819"/>
                  </a:cubicBezTo>
                  <a:cubicBezTo>
                    <a:pt x="183" y="15956"/>
                    <a:pt x="92" y="16115"/>
                    <a:pt x="23" y="16252"/>
                  </a:cubicBezTo>
                  <a:cubicBezTo>
                    <a:pt x="0" y="16298"/>
                    <a:pt x="0" y="16344"/>
                    <a:pt x="46" y="16367"/>
                  </a:cubicBezTo>
                  <a:cubicBezTo>
                    <a:pt x="65" y="16376"/>
                    <a:pt x="84" y="16382"/>
                    <a:pt x="101" y="16382"/>
                  </a:cubicBezTo>
                  <a:cubicBezTo>
                    <a:pt x="125" y="16382"/>
                    <a:pt x="147" y="16370"/>
                    <a:pt x="160" y="16344"/>
                  </a:cubicBezTo>
                  <a:cubicBezTo>
                    <a:pt x="936" y="14974"/>
                    <a:pt x="1712" y="13605"/>
                    <a:pt x="2488" y="12235"/>
                  </a:cubicBezTo>
                  <a:cubicBezTo>
                    <a:pt x="3515" y="10432"/>
                    <a:pt x="4543" y="8629"/>
                    <a:pt x="5570" y="6803"/>
                  </a:cubicBezTo>
                  <a:cubicBezTo>
                    <a:pt x="6620" y="4977"/>
                    <a:pt x="7670" y="3128"/>
                    <a:pt x="8697" y="1279"/>
                  </a:cubicBezTo>
                  <a:cubicBezTo>
                    <a:pt x="8925" y="891"/>
                    <a:pt x="9153" y="503"/>
                    <a:pt x="9359" y="115"/>
                  </a:cubicBezTo>
                  <a:cubicBezTo>
                    <a:pt x="9381" y="69"/>
                    <a:pt x="9381" y="24"/>
                    <a:pt x="9336"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90" name="Google Shape;88;p2">
              <a:extLst>
                <a:ext uri="{FF2B5EF4-FFF2-40B4-BE49-F238E27FC236}">
                  <a16:creationId xmlns:a16="http://schemas.microsoft.com/office/drawing/2014/main" xmlns="" id="{143F1638-4592-7996-38C2-D68DD4E213A5}"/>
                </a:ext>
              </a:extLst>
            </p:cNvPr>
            <p:cNvSpPr/>
            <p:nvPr/>
          </p:nvSpPr>
          <p:spPr>
            <a:xfrm>
              <a:off x="45760" y="2280347"/>
              <a:ext cx="532564" cy="928001"/>
            </a:xfrm>
            <a:custGeom>
              <a:avLst/>
              <a:gdLst/>
              <a:ahLst/>
              <a:cxnLst/>
              <a:rect l="l" t="t" r="r" b="b"/>
              <a:pathLst>
                <a:path w="9519" h="16587" extrusionOk="0">
                  <a:moveTo>
                    <a:pt x="9404" y="0"/>
                  </a:moveTo>
                  <a:cubicBezTo>
                    <a:pt x="9381" y="0"/>
                    <a:pt x="9359" y="0"/>
                    <a:pt x="9336" y="23"/>
                  </a:cubicBezTo>
                  <a:lnTo>
                    <a:pt x="6277" y="5433"/>
                  </a:lnTo>
                  <a:cubicBezTo>
                    <a:pt x="5227" y="7259"/>
                    <a:pt x="4200" y="9107"/>
                    <a:pt x="3150" y="10933"/>
                  </a:cubicBezTo>
                  <a:cubicBezTo>
                    <a:pt x="2214" y="12623"/>
                    <a:pt x="1256" y="14312"/>
                    <a:pt x="297" y="16001"/>
                  </a:cubicBezTo>
                  <a:cubicBezTo>
                    <a:pt x="206" y="16138"/>
                    <a:pt x="114" y="16297"/>
                    <a:pt x="23" y="16457"/>
                  </a:cubicBezTo>
                  <a:cubicBezTo>
                    <a:pt x="0" y="16503"/>
                    <a:pt x="23" y="16548"/>
                    <a:pt x="46" y="16571"/>
                  </a:cubicBezTo>
                  <a:cubicBezTo>
                    <a:pt x="65" y="16581"/>
                    <a:pt x="88" y="16586"/>
                    <a:pt x="110" y="16586"/>
                  </a:cubicBezTo>
                  <a:cubicBezTo>
                    <a:pt x="140" y="16586"/>
                    <a:pt x="169" y="16575"/>
                    <a:pt x="183" y="16548"/>
                  </a:cubicBezTo>
                  <a:cubicBezTo>
                    <a:pt x="982" y="15110"/>
                    <a:pt x="1803" y="13672"/>
                    <a:pt x="2625" y="12234"/>
                  </a:cubicBezTo>
                  <a:cubicBezTo>
                    <a:pt x="3652" y="10408"/>
                    <a:pt x="4679" y="8605"/>
                    <a:pt x="5707" y="6802"/>
                  </a:cubicBezTo>
                  <a:cubicBezTo>
                    <a:pt x="6734" y="4953"/>
                    <a:pt x="7784" y="3127"/>
                    <a:pt x="8834" y="1301"/>
                  </a:cubicBezTo>
                  <a:cubicBezTo>
                    <a:pt x="9039" y="890"/>
                    <a:pt x="9267" y="502"/>
                    <a:pt x="9496" y="114"/>
                  </a:cubicBezTo>
                  <a:cubicBezTo>
                    <a:pt x="9518" y="91"/>
                    <a:pt x="9496" y="23"/>
                    <a:pt x="9450" y="0"/>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91" name="Google Shape;89;p2">
              <a:extLst>
                <a:ext uri="{FF2B5EF4-FFF2-40B4-BE49-F238E27FC236}">
                  <a16:creationId xmlns:a16="http://schemas.microsoft.com/office/drawing/2014/main" xmlns="" id="{61E34A26-9E0A-3C8A-4461-311D8102E0B0}"/>
                </a:ext>
              </a:extLst>
            </p:cNvPr>
            <p:cNvSpPr/>
            <p:nvPr/>
          </p:nvSpPr>
          <p:spPr>
            <a:xfrm>
              <a:off x="-701321" y="2842236"/>
              <a:ext cx="754788" cy="367799"/>
            </a:xfrm>
            <a:custGeom>
              <a:avLst/>
              <a:gdLst/>
              <a:ahLst/>
              <a:cxnLst/>
              <a:rect l="l" t="t" r="r" b="b"/>
              <a:pathLst>
                <a:path w="13491" h="6574" extrusionOk="0">
                  <a:moveTo>
                    <a:pt x="92" y="0"/>
                  </a:moveTo>
                  <a:cubicBezTo>
                    <a:pt x="69" y="0"/>
                    <a:pt x="46" y="0"/>
                    <a:pt x="46" y="23"/>
                  </a:cubicBezTo>
                  <a:cubicBezTo>
                    <a:pt x="23" y="46"/>
                    <a:pt x="23" y="69"/>
                    <a:pt x="0" y="92"/>
                  </a:cubicBezTo>
                  <a:cubicBezTo>
                    <a:pt x="0" y="92"/>
                    <a:pt x="23" y="137"/>
                    <a:pt x="23" y="137"/>
                  </a:cubicBezTo>
                  <a:cubicBezTo>
                    <a:pt x="1507" y="1461"/>
                    <a:pt x="3242" y="2465"/>
                    <a:pt x="4999" y="3378"/>
                  </a:cubicBezTo>
                  <a:cubicBezTo>
                    <a:pt x="5867" y="3835"/>
                    <a:pt x="6757" y="4246"/>
                    <a:pt x="7647" y="4679"/>
                  </a:cubicBezTo>
                  <a:cubicBezTo>
                    <a:pt x="8560" y="5136"/>
                    <a:pt x="9496" y="5570"/>
                    <a:pt x="10477" y="5935"/>
                  </a:cubicBezTo>
                  <a:cubicBezTo>
                    <a:pt x="10934" y="6095"/>
                    <a:pt x="11413" y="6254"/>
                    <a:pt x="11892" y="6369"/>
                  </a:cubicBezTo>
                  <a:cubicBezTo>
                    <a:pt x="12144" y="6414"/>
                    <a:pt x="12372" y="6460"/>
                    <a:pt x="12600" y="6505"/>
                  </a:cubicBezTo>
                  <a:cubicBezTo>
                    <a:pt x="12874" y="6551"/>
                    <a:pt x="13125" y="6574"/>
                    <a:pt x="13399" y="6574"/>
                  </a:cubicBezTo>
                  <a:cubicBezTo>
                    <a:pt x="13445" y="6574"/>
                    <a:pt x="13490" y="6551"/>
                    <a:pt x="13490" y="6505"/>
                  </a:cubicBezTo>
                  <a:cubicBezTo>
                    <a:pt x="13490" y="6460"/>
                    <a:pt x="13445" y="6414"/>
                    <a:pt x="13399" y="6414"/>
                  </a:cubicBezTo>
                  <a:cubicBezTo>
                    <a:pt x="13057" y="6391"/>
                    <a:pt x="12691" y="6346"/>
                    <a:pt x="12349" y="6277"/>
                  </a:cubicBezTo>
                  <a:lnTo>
                    <a:pt x="12372" y="6277"/>
                  </a:lnTo>
                  <a:cubicBezTo>
                    <a:pt x="11345" y="6095"/>
                    <a:pt x="10363" y="5729"/>
                    <a:pt x="9404" y="5319"/>
                  </a:cubicBezTo>
                  <a:cubicBezTo>
                    <a:pt x="8948" y="5113"/>
                    <a:pt x="8469" y="4885"/>
                    <a:pt x="8012" y="4679"/>
                  </a:cubicBezTo>
                  <a:cubicBezTo>
                    <a:pt x="7578" y="4451"/>
                    <a:pt x="7145" y="4246"/>
                    <a:pt x="6688" y="4040"/>
                  </a:cubicBezTo>
                  <a:cubicBezTo>
                    <a:pt x="6665" y="4018"/>
                    <a:pt x="6620" y="3995"/>
                    <a:pt x="6597" y="3972"/>
                  </a:cubicBezTo>
                  <a:lnTo>
                    <a:pt x="6597" y="3972"/>
                  </a:lnTo>
                  <a:cubicBezTo>
                    <a:pt x="6597" y="3977"/>
                    <a:pt x="6597" y="3981"/>
                    <a:pt x="6597" y="3984"/>
                  </a:cubicBezTo>
                  <a:lnTo>
                    <a:pt x="6597" y="3984"/>
                  </a:lnTo>
                  <a:cubicBezTo>
                    <a:pt x="4802" y="3120"/>
                    <a:pt x="3030" y="2209"/>
                    <a:pt x="1438" y="1050"/>
                  </a:cubicBezTo>
                  <a:cubicBezTo>
                    <a:pt x="1028" y="754"/>
                    <a:pt x="640" y="434"/>
                    <a:pt x="252" y="114"/>
                  </a:cubicBezTo>
                  <a:cubicBezTo>
                    <a:pt x="229" y="92"/>
                    <a:pt x="183" y="46"/>
                    <a:pt x="160" y="23"/>
                  </a:cubicBezTo>
                  <a:cubicBezTo>
                    <a:pt x="137" y="23"/>
                    <a:pt x="137" y="0"/>
                    <a:pt x="92" y="0"/>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92" name="Google Shape;90;p2">
              <a:extLst>
                <a:ext uri="{FF2B5EF4-FFF2-40B4-BE49-F238E27FC236}">
                  <a16:creationId xmlns:a16="http://schemas.microsoft.com/office/drawing/2014/main" xmlns="" id="{568219AB-AD0B-94FA-632E-E01528B8ADC2}"/>
                </a:ext>
              </a:extLst>
            </p:cNvPr>
            <p:cNvSpPr/>
            <p:nvPr/>
          </p:nvSpPr>
          <p:spPr>
            <a:xfrm>
              <a:off x="-181559" y="1927872"/>
              <a:ext cx="761166" cy="356330"/>
            </a:xfrm>
            <a:custGeom>
              <a:avLst/>
              <a:gdLst/>
              <a:ahLst/>
              <a:cxnLst/>
              <a:rect l="l" t="t" r="r" b="b"/>
              <a:pathLst>
                <a:path w="13605" h="6369" extrusionOk="0">
                  <a:moveTo>
                    <a:pt x="754" y="0"/>
                  </a:moveTo>
                  <a:cubicBezTo>
                    <a:pt x="525" y="0"/>
                    <a:pt x="297" y="23"/>
                    <a:pt x="69" y="69"/>
                  </a:cubicBezTo>
                  <a:cubicBezTo>
                    <a:pt x="46" y="69"/>
                    <a:pt x="23" y="69"/>
                    <a:pt x="23" y="92"/>
                  </a:cubicBezTo>
                  <a:cubicBezTo>
                    <a:pt x="0" y="115"/>
                    <a:pt x="0" y="137"/>
                    <a:pt x="0" y="160"/>
                  </a:cubicBezTo>
                  <a:cubicBezTo>
                    <a:pt x="0" y="183"/>
                    <a:pt x="0" y="183"/>
                    <a:pt x="23" y="206"/>
                  </a:cubicBezTo>
                  <a:cubicBezTo>
                    <a:pt x="23" y="229"/>
                    <a:pt x="69" y="229"/>
                    <a:pt x="69" y="229"/>
                  </a:cubicBezTo>
                  <a:cubicBezTo>
                    <a:pt x="310" y="202"/>
                    <a:pt x="542" y="191"/>
                    <a:pt x="777" y="191"/>
                  </a:cubicBezTo>
                  <a:cubicBezTo>
                    <a:pt x="942" y="191"/>
                    <a:pt x="1108" y="196"/>
                    <a:pt x="1279" y="206"/>
                  </a:cubicBezTo>
                  <a:cubicBezTo>
                    <a:pt x="2009" y="274"/>
                    <a:pt x="2717" y="457"/>
                    <a:pt x="3424" y="662"/>
                  </a:cubicBezTo>
                  <a:cubicBezTo>
                    <a:pt x="3767" y="776"/>
                    <a:pt x="4109" y="891"/>
                    <a:pt x="4451" y="1005"/>
                  </a:cubicBezTo>
                  <a:cubicBezTo>
                    <a:pt x="4794" y="1119"/>
                    <a:pt x="5113" y="1233"/>
                    <a:pt x="5456" y="1370"/>
                  </a:cubicBezTo>
                  <a:cubicBezTo>
                    <a:pt x="7350" y="2077"/>
                    <a:pt x="9130" y="3036"/>
                    <a:pt x="10797" y="4200"/>
                  </a:cubicBezTo>
                  <a:cubicBezTo>
                    <a:pt x="10888" y="4269"/>
                    <a:pt x="10979" y="4314"/>
                    <a:pt x="11071" y="4383"/>
                  </a:cubicBezTo>
                  <a:lnTo>
                    <a:pt x="11048" y="4383"/>
                  </a:lnTo>
                  <a:cubicBezTo>
                    <a:pt x="11276" y="4543"/>
                    <a:pt x="11481" y="4680"/>
                    <a:pt x="11687" y="4839"/>
                  </a:cubicBezTo>
                  <a:cubicBezTo>
                    <a:pt x="11892" y="4999"/>
                    <a:pt x="12075" y="5159"/>
                    <a:pt x="12280" y="5319"/>
                  </a:cubicBezTo>
                  <a:cubicBezTo>
                    <a:pt x="12691" y="5638"/>
                    <a:pt x="13102" y="5935"/>
                    <a:pt x="13444" y="6323"/>
                  </a:cubicBezTo>
                  <a:cubicBezTo>
                    <a:pt x="13444" y="6346"/>
                    <a:pt x="13467" y="6369"/>
                    <a:pt x="13490" y="6369"/>
                  </a:cubicBezTo>
                  <a:lnTo>
                    <a:pt x="13559" y="6369"/>
                  </a:lnTo>
                  <a:cubicBezTo>
                    <a:pt x="13581" y="6346"/>
                    <a:pt x="13581" y="6323"/>
                    <a:pt x="13604" y="6300"/>
                  </a:cubicBezTo>
                  <a:cubicBezTo>
                    <a:pt x="13604" y="6277"/>
                    <a:pt x="13604" y="6255"/>
                    <a:pt x="13581" y="6255"/>
                  </a:cubicBezTo>
                  <a:cubicBezTo>
                    <a:pt x="13513" y="6163"/>
                    <a:pt x="13444" y="6072"/>
                    <a:pt x="13353" y="5981"/>
                  </a:cubicBezTo>
                  <a:cubicBezTo>
                    <a:pt x="13285" y="5912"/>
                    <a:pt x="13193" y="5821"/>
                    <a:pt x="13079" y="5730"/>
                  </a:cubicBezTo>
                  <a:cubicBezTo>
                    <a:pt x="12897" y="5570"/>
                    <a:pt x="12714" y="5433"/>
                    <a:pt x="12509" y="5273"/>
                  </a:cubicBezTo>
                  <a:cubicBezTo>
                    <a:pt x="12417" y="5205"/>
                    <a:pt x="12326" y="5136"/>
                    <a:pt x="12235" y="5068"/>
                  </a:cubicBezTo>
                  <a:cubicBezTo>
                    <a:pt x="12143" y="4999"/>
                    <a:pt x="12052" y="4908"/>
                    <a:pt x="11938" y="4839"/>
                  </a:cubicBezTo>
                  <a:cubicBezTo>
                    <a:pt x="11733" y="4680"/>
                    <a:pt x="11550" y="4520"/>
                    <a:pt x="11345" y="4383"/>
                  </a:cubicBezTo>
                  <a:cubicBezTo>
                    <a:pt x="10523" y="3767"/>
                    <a:pt x="9678" y="3219"/>
                    <a:pt x="8788" y="2739"/>
                  </a:cubicBezTo>
                  <a:cubicBezTo>
                    <a:pt x="7921" y="2237"/>
                    <a:pt x="7008" y="1804"/>
                    <a:pt x="6072" y="1416"/>
                  </a:cubicBezTo>
                  <a:cubicBezTo>
                    <a:pt x="5844" y="1324"/>
                    <a:pt x="5593" y="1233"/>
                    <a:pt x="5364" y="1142"/>
                  </a:cubicBezTo>
                  <a:cubicBezTo>
                    <a:pt x="5136" y="1073"/>
                    <a:pt x="4908" y="982"/>
                    <a:pt x="4680" y="913"/>
                  </a:cubicBezTo>
                  <a:cubicBezTo>
                    <a:pt x="4246" y="754"/>
                    <a:pt x="3789" y="594"/>
                    <a:pt x="3333" y="480"/>
                  </a:cubicBezTo>
                  <a:cubicBezTo>
                    <a:pt x="2785" y="297"/>
                    <a:pt x="2237" y="160"/>
                    <a:pt x="1667" y="92"/>
                  </a:cubicBezTo>
                  <a:cubicBezTo>
                    <a:pt x="1370" y="46"/>
                    <a:pt x="1050" y="0"/>
                    <a:pt x="754" y="0"/>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93" name="Google Shape;91;p2">
              <a:extLst>
                <a:ext uri="{FF2B5EF4-FFF2-40B4-BE49-F238E27FC236}">
                  <a16:creationId xmlns:a16="http://schemas.microsoft.com/office/drawing/2014/main" xmlns="" id="{27266694-6192-9922-ABC4-C94C6083C61F}"/>
                </a:ext>
              </a:extLst>
            </p:cNvPr>
            <p:cNvSpPr/>
            <p:nvPr/>
          </p:nvSpPr>
          <p:spPr>
            <a:xfrm>
              <a:off x="-438251" y="2598301"/>
              <a:ext cx="49849" cy="48562"/>
            </a:xfrm>
            <a:custGeom>
              <a:avLst/>
              <a:gdLst/>
              <a:ahLst/>
              <a:cxnLst/>
              <a:rect l="l" t="t" r="r" b="b"/>
              <a:pathLst>
                <a:path w="891" h="868" extrusionOk="0">
                  <a:moveTo>
                    <a:pt x="480" y="1"/>
                  </a:moveTo>
                  <a:cubicBezTo>
                    <a:pt x="366" y="1"/>
                    <a:pt x="252" y="23"/>
                    <a:pt x="160" y="92"/>
                  </a:cubicBezTo>
                  <a:cubicBezTo>
                    <a:pt x="69" y="183"/>
                    <a:pt x="23" y="275"/>
                    <a:pt x="23" y="389"/>
                  </a:cubicBezTo>
                  <a:cubicBezTo>
                    <a:pt x="0" y="617"/>
                    <a:pt x="183" y="868"/>
                    <a:pt x="411" y="868"/>
                  </a:cubicBezTo>
                  <a:cubicBezTo>
                    <a:pt x="525" y="868"/>
                    <a:pt x="640" y="822"/>
                    <a:pt x="731" y="754"/>
                  </a:cubicBezTo>
                  <a:cubicBezTo>
                    <a:pt x="822" y="685"/>
                    <a:pt x="868" y="571"/>
                    <a:pt x="868" y="457"/>
                  </a:cubicBezTo>
                  <a:cubicBezTo>
                    <a:pt x="891" y="229"/>
                    <a:pt x="708" y="1"/>
                    <a:pt x="480" y="1"/>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94" name="Google Shape;92;p2">
              <a:extLst>
                <a:ext uri="{FF2B5EF4-FFF2-40B4-BE49-F238E27FC236}">
                  <a16:creationId xmlns:a16="http://schemas.microsoft.com/office/drawing/2014/main" xmlns="" id="{2A97161A-6B47-20B5-778B-E60A2E23726C}"/>
                </a:ext>
              </a:extLst>
            </p:cNvPr>
            <p:cNvSpPr/>
            <p:nvPr/>
          </p:nvSpPr>
          <p:spPr>
            <a:xfrm>
              <a:off x="25339" y="2848614"/>
              <a:ext cx="49849" cy="48562"/>
            </a:xfrm>
            <a:custGeom>
              <a:avLst/>
              <a:gdLst/>
              <a:ahLst/>
              <a:cxnLst/>
              <a:rect l="l" t="t" r="r" b="b"/>
              <a:pathLst>
                <a:path w="891" h="868" extrusionOk="0">
                  <a:moveTo>
                    <a:pt x="479" y="0"/>
                  </a:moveTo>
                  <a:cubicBezTo>
                    <a:pt x="365" y="0"/>
                    <a:pt x="274" y="23"/>
                    <a:pt x="183" y="92"/>
                  </a:cubicBezTo>
                  <a:cubicBezTo>
                    <a:pt x="91" y="160"/>
                    <a:pt x="23" y="274"/>
                    <a:pt x="23" y="388"/>
                  </a:cubicBezTo>
                  <a:cubicBezTo>
                    <a:pt x="0" y="617"/>
                    <a:pt x="183" y="868"/>
                    <a:pt x="434" y="868"/>
                  </a:cubicBezTo>
                  <a:cubicBezTo>
                    <a:pt x="548" y="868"/>
                    <a:pt x="639" y="822"/>
                    <a:pt x="730" y="754"/>
                  </a:cubicBezTo>
                  <a:cubicBezTo>
                    <a:pt x="822" y="685"/>
                    <a:pt x="867" y="571"/>
                    <a:pt x="890" y="457"/>
                  </a:cubicBezTo>
                  <a:cubicBezTo>
                    <a:pt x="890" y="229"/>
                    <a:pt x="708" y="0"/>
                    <a:pt x="479" y="0"/>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95" name="Google Shape;93;p2">
              <a:extLst>
                <a:ext uri="{FF2B5EF4-FFF2-40B4-BE49-F238E27FC236}">
                  <a16:creationId xmlns:a16="http://schemas.microsoft.com/office/drawing/2014/main" xmlns="" id="{A3A6CC2B-1A0D-C7F8-E155-4B5E04F43804}"/>
                </a:ext>
              </a:extLst>
            </p:cNvPr>
            <p:cNvSpPr/>
            <p:nvPr/>
          </p:nvSpPr>
          <p:spPr>
            <a:xfrm>
              <a:off x="18905" y="2890743"/>
              <a:ext cx="10294" cy="9008"/>
            </a:xfrm>
            <a:custGeom>
              <a:avLst/>
              <a:gdLst/>
              <a:ahLst/>
              <a:cxnLst/>
              <a:rect l="l" t="t" r="r" b="b"/>
              <a:pathLst>
                <a:path w="184" h="161" extrusionOk="0">
                  <a:moveTo>
                    <a:pt x="92" y="1"/>
                  </a:moveTo>
                  <a:cubicBezTo>
                    <a:pt x="47" y="1"/>
                    <a:pt x="24" y="23"/>
                    <a:pt x="1" y="69"/>
                  </a:cubicBezTo>
                  <a:cubicBezTo>
                    <a:pt x="1" y="115"/>
                    <a:pt x="47" y="160"/>
                    <a:pt x="92" y="160"/>
                  </a:cubicBezTo>
                  <a:cubicBezTo>
                    <a:pt x="138" y="160"/>
                    <a:pt x="161" y="138"/>
                    <a:pt x="161" y="92"/>
                  </a:cubicBezTo>
                  <a:cubicBezTo>
                    <a:pt x="184" y="46"/>
                    <a:pt x="138" y="1"/>
                    <a:pt x="92" y="1"/>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96" name="Google Shape;94;p2">
              <a:extLst>
                <a:ext uri="{FF2B5EF4-FFF2-40B4-BE49-F238E27FC236}">
                  <a16:creationId xmlns:a16="http://schemas.microsoft.com/office/drawing/2014/main" xmlns="" id="{E9F03D1C-AA6F-C097-09BD-2A73CC99A397}"/>
                </a:ext>
              </a:extLst>
            </p:cNvPr>
            <p:cNvSpPr/>
            <p:nvPr/>
          </p:nvSpPr>
          <p:spPr>
            <a:xfrm>
              <a:off x="-447203" y="2637913"/>
              <a:ext cx="10294" cy="8952"/>
            </a:xfrm>
            <a:custGeom>
              <a:avLst/>
              <a:gdLst/>
              <a:ahLst/>
              <a:cxnLst/>
              <a:rect l="l" t="t" r="r" b="b"/>
              <a:pathLst>
                <a:path w="184" h="160" extrusionOk="0">
                  <a:moveTo>
                    <a:pt x="92" y="0"/>
                  </a:moveTo>
                  <a:cubicBezTo>
                    <a:pt x="46" y="0"/>
                    <a:pt x="24" y="46"/>
                    <a:pt x="24" y="92"/>
                  </a:cubicBezTo>
                  <a:cubicBezTo>
                    <a:pt x="1" y="114"/>
                    <a:pt x="46" y="160"/>
                    <a:pt x="92" y="160"/>
                  </a:cubicBezTo>
                  <a:cubicBezTo>
                    <a:pt x="138" y="160"/>
                    <a:pt x="160" y="137"/>
                    <a:pt x="183" y="92"/>
                  </a:cubicBezTo>
                  <a:cubicBezTo>
                    <a:pt x="183" y="46"/>
                    <a:pt x="138" y="0"/>
                    <a:pt x="92" y="0"/>
                  </a:cubicBezTo>
                  <a:close/>
                </a:path>
              </a:pathLst>
            </a:custGeom>
            <a:solidFill>
              <a:srgbClr val="FDFDF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97" name="Google Shape;95;p2">
              <a:extLst>
                <a:ext uri="{FF2B5EF4-FFF2-40B4-BE49-F238E27FC236}">
                  <a16:creationId xmlns:a16="http://schemas.microsoft.com/office/drawing/2014/main" xmlns="" id="{4B075CB7-C518-ACCF-C6FD-1D70FBD33B88}"/>
                </a:ext>
              </a:extLst>
            </p:cNvPr>
            <p:cNvSpPr/>
            <p:nvPr/>
          </p:nvSpPr>
          <p:spPr>
            <a:xfrm>
              <a:off x="-536609" y="2661579"/>
              <a:ext cx="71613" cy="65067"/>
            </a:xfrm>
            <a:custGeom>
              <a:avLst/>
              <a:gdLst/>
              <a:ahLst/>
              <a:cxnLst/>
              <a:rect l="l" t="t" r="r" b="b"/>
              <a:pathLst>
                <a:path w="1280" h="1163" extrusionOk="0">
                  <a:moveTo>
                    <a:pt x="410" y="1"/>
                  </a:moveTo>
                  <a:cubicBezTo>
                    <a:pt x="323" y="1"/>
                    <a:pt x="244" y="26"/>
                    <a:pt x="184" y="79"/>
                  </a:cubicBezTo>
                  <a:cubicBezTo>
                    <a:pt x="1" y="239"/>
                    <a:pt x="47" y="604"/>
                    <a:pt x="298" y="878"/>
                  </a:cubicBezTo>
                  <a:cubicBezTo>
                    <a:pt x="465" y="1061"/>
                    <a:pt x="683" y="1162"/>
                    <a:pt x="864" y="1162"/>
                  </a:cubicBezTo>
                  <a:cubicBezTo>
                    <a:pt x="955" y="1162"/>
                    <a:pt x="1036" y="1137"/>
                    <a:pt x="1097" y="1084"/>
                  </a:cubicBezTo>
                  <a:cubicBezTo>
                    <a:pt x="1279" y="901"/>
                    <a:pt x="1211" y="559"/>
                    <a:pt x="960" y="285"/>
                  </a:cubicBezTo>
                  <a:cubicBezTo>
                    <a:pt x="792" y="102"/>
                    <a:pt x="584" y="1"/>
                    <a:pt x="410"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598" name="Google Shape;96;p2">
              <a:extLst>
                <a:ext uri="{FF2B5EF4-FFF2-40B4-BE49-F238E27FC236}">
                  <a16:creationId xmlns:a16="http://schemas.microsoft.com/office/drawing/2014/main" xmlns="" id="{621CD3CA-E56E-F68B-5A09-343DFC15B6E3}"/>
                </a:ext>
              </a:extLst>
            </p:cNvPr>
            <p:cNvSpPr/>
            <p:nvPr/>
          </p:nvSpPr>
          <p:spPr>
            <a:xfrm>
              <a:off x="49564" y="2965658"/>
              <a:ext cx="77991" cy="50744"/>
            </a:xfrm>
            <a:custGeom>
              <a:avLst/>
              <a:gdLst/>
              <a:ahLst/>
              <a:cxnLst/>
              <a:rect l="l" t="t" r="r" b="b"/>
              <a:pathLst>
                <a:path w="1394" h="907" extrusionOk="0">
                  <a:moveTo>
                    <a:pt x="630" y="1"/>
                  </a:moveTo>
                  <a:cubicBezTo>
                    <a:pt x="319" y="1"/>
                    <a:pt x="67" y="151"/>
                    <a:pt x="46" y="374"/>
                  </a:cubicBezTo>
                  <a:cubicBezTo>
                    <a:pt x="1" y="602"/>
                    <a:pt x="275" y="853"/>
                    <a:pt x="640" y="899"/>
                  </a:cubicBezTo>
                  <a:cubicBezTo>
                    <a:pt x="682" y="904"/>
                    <a:pt x="724" y="906"/>
                    <a:pt x="764" y="906"/>
                  </a:cubicBezTo>
                  <a:cubicBezTo>
                    <a:pt x="1075" y="906"/>
                    <a:pt x="1330" y="758"/>
                    <a:pt x="1370" y="556"/>
                  </a:cubicBezTo>
                  <a:cubicBezTo>
                    <a:pt x="1393" y="305"/>
                    <a:pt x="1119" y="77"/>
                    <a:pt x="754" y="8"/>
                  </a:cubicBezTo>
                  <a:cubicBezTo>
                    <a:pt x="712" y="3"/>
                    <a:pt x="671" y="1"/>
                    <a:pt x="630"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7599" name="Google Shape;97;p2">
            <a:extLst>
              <a:ext uri="{FF2B5EF4-FFF2-40B4-BE49-F238E27FC236}">
                <a16:creationId xmlns:a16="http://schemas.microsoft.com/office/drawing/2014/main" xmlns="" id="{0FB0EE92-835D-156D-E461-C261246F52E3}"/>
              </a:ext>
            </a:extLst>
          </p:cNvPr>
          <p:cNvGrpSpPr/>
          <p:nvPr/>
        </p:nvGrpSpPr>
        <p:grpSpPr>
          <a:xfrm flipH="1">
            <a:off x="674111" y="-222137"/>
            <a:ext cx="1030623" cy="1382069"/>
            <a:chOff x="231900" y="729199"/>
            <a:chExt cx="1185086" cy="1846354"/>
          </a:xfrm>
        </p:grpSpPr>
        <p:sp>
          <p:nvSpPr>
            <p:cNvPr id="7600" name="Google Shape;98;p2">
              <a:extLst>
                <a:ext uri="{FF2B5EF4-FFF2-40B4-BE49-F238E27FC236}">
                  <a16:creationId xmlns:a16="http://schemas.microsoft.com/office/drawing/2014/main" xmlns="" id="{D105429C-851E-2320-F707-F238109C186D}"/>
                </a:ext>
              </a:extLst>
            </p:cNvPr>
            <p:cNvSpPr/>
            <p:nvPr/>
          </p:nvSpPr>
          <p:spPr>
            <a:xfrm>
              <a:off x="231900" y="729199"/>
              <a:ext cx="1185086" cy="1846354"/>
            </a:xfrm>
            <a:custGeom>
              <a:avLst/>
              <a:gdLst/>
              <a:ahLst/>
              <a:cxnLst/>
              <a:rect l="l" t="t" r="r" b="b"/>
              <a:pathLst>
                <a:path w="21434" h="33394" extrusionOk="0">
                  <a:moveTo>
                    <a:pt x="3310" y="0"/>
                  </a:moveTo>
                  <a:cubicBezTo>
                    <a:pt x="3013" y="0"/>
                    <a:pt x="2694" y="46"/>
                    <a:pt x="2443" y="137"/>
                  </a:cubicBezTo>
                  <a:cubicBezTo>
                    <a:pt x="1963" y="274"/>
                    <a:pt x="1552" y="571"/>
                    <a:pt x="1233" y="982"/>
                  </a:cubicBezTo>
                  <a:cubicBezTo>
                    <a:pt x="1073" y="1164"/>
                    <a:pt x="982" y="1347"/>
                    <a:pt x="913" y="1461"/>
                  </a:cubicBezTo>
                  <a:cubicBezTo>
                    <a:pt x="845" y="1598"/>
                    <a:pt x="776" y="1758"/>
                    <a:pt x="708" y="1940"/>
                  </a:cubicBezTo>
                  <a:cubicBezTo>
                    <a:pt x="616" y="2214"/>
                    <a:pt x="571" y="2488"/>
                    <a:pt x="525" y="2785"/>
                  </a:cubicBezTo>
                  <a:cubicBezTo>
                    <a:pt x="457" y="3333"/>
                    <a:pt x="480" y="3858"/>
                    <a:pt x="502" y="4246"/>
                  </a:cubicBezTo>
                  <a:cubicBezTo>
                    <a:pt x="502" y="4405"/>
                    <a:pt x="502" y="4542"/>
                    <a:pt x="525" y="4679"/>
                  </a:cubicBezTo>
                  <a:cubicBezTo>
                    <a:pt x="343" y="5889"/>
                    <a:pt x="228" y="7167"/>
                    <a:pt x="183" y="8788"/>
                  </a:cubicBezTo>
                  <a:cubicBezTo>
                    <a:pt x="183" y="8811"/>
                    <a:pt x="160" y="8833"/>
                    <a:pt x="160" y="8856"/>
                  </a:cubicBezTo>
                  <a:cubicBezTo>
                    <a:pt x="160" y="8879"/>
                    <a:pt x="137" y="8902"/>
                    <a:pt x="137" y="8925"/>
                  </a:cubicBezTo>
                  <a:cubicBezTo>
                    <a:pt x="0" y="9381"/>
                    <a:pt x="46" y="9838"/>
                    <a:pt x="228" y="10271"/>
                  </a:cubicBezTo>
                  <a:lnTo>
                    <a:pt x="6072" y="23898"/>
                  </a:lnTo>
                  <a:cubicBezTo>
                    <a:pt x="6049" y="23967"/>
                    <a:pt x="6026" y="24012"/>
                    <a:pt x="6026" y="24081"/>
                  </a:cubicBezTo>
                  <a:cubicBezTo>
                    <a:pt x="5980" y="24218"/>
                    <a:pt x="5935" y="24355"/>
                    <a:pt x="5912" y="24492"/>
                  </a:cubicBezTo>
                  <a:cubicBezTo>
                    <a:pt x="5866" y="24720"/>
                    <a:pt x="5866" y="24925"/>
                    <a:pt x="5866" y="25039"/>
                  </a:cubicBezTo>
                  <a:cubicBezTo>
                    <a:pt x="5866" y="25268"/>
                    <a:pt x="5912" y="25473"/>
                    <a:pt x="5935" y="25610"/>
                  </a:cubicBezTo>
                  <a:cubicBezTo>
                    <a:pt x="6003" y="25907"/>
                    <a:pt x="6117" y="26135"/>
                    <a:pt x="6186" y="26272"/>
                  </a:cubicBezTo>
                  <a:cubicBezTo>
                    <a:pt x="6277" y="26409"/>
                    <a:pt x="6346" y="26546"/>
                    <a:pt x="6460" y="26660"/>
                  </a:cubicBezTo>
                  <a:cubicBezTo>
                    <a:pt x="6460" y="26751"/>
                    <a:pt x="6483" y="26843"/>
                    <a:pt x="6505" y="26888"/>
                  </a:cubicBezTo>
                  <a:cubicBezTo>
                    <a:pt x="6574" y="27185"/>
                    <a:pt x="6711" y="27482"/>
                    <a:pt x="6916" y="27756"/>
                  </a:cubicBezTo>
                  <a:cubicBezTo>
                    <a:pt x="7099" y="28007"/>
                    <a:pt x="7327" y="28212"/>
                    <a:pt x="7578" y="28395"/>
                  </a:cubicBezTo>
                  <a:cubicBezTo>
                    <a:pt x="7692" y="28851"/>
                    <a:pt x="7806" y="29353"/>
                    <a:pt x="7989" y="29833"/>
                  </a:cubicBezTo>
                  <a:cubicBezTo>
                    <a:pt x="8172" y="30403"/>
                    <a:pt x="8377" y="30883"/>
                    <a:pt x="8651" y="31339"/>
                  </a:cubicBezTo>
                  <a:cubicBezTo>
                    <a:pt x="8788" y="31567"/>
                    <a:pt x="8948" y="31818"/>
                    <a:pt x="9108" y="32047"/>
                  </a:cubicBezTo>
                  <a:cubicBezTo>
                    <a:pt x="9244" y="32229"/>
                    <a:pt x="9404" y="32389"/>
                    <a:pt x="9564" y="32549"/>
                  </a:cubicBezTo>
                  <a:cubicBezTo>
                    <a:pt x="9724" y="32686"/>
                    <a:pt x="9929" y="32823"/>
                    <a:pt x="10135" y="32937"/>
                  </a:cubicBezTo>
                  <a:cubicBezTo>
                    <a:pt x="10409" y="33074"/>
                    <a:pt x="10705" y="33188"/>
                    <a:pt x="11002" y="33256"/>
                  </a:cubicBezTo>
                  <a:cubicBezTo>
                    <a:pt x="11367" y="33348"/>
                    <a:pt x="11732" y="33393"/>
                    <a:pt x="12143" y="33393"/>
                  </a:cubicBezTo>
                  <a:lnTo>
                    <a:pt x="12212" y="33393"/>
                  </a:lnTo>
                  <a:cubicBezTo>
                    <a:pt x="12531" y="33393"/>
                    <a:pt x="12874" y="33348"/>
                    <a:pt x="13262" y="33302"/>
                  </a:cubicBezTo>
                  <a:cubicBezTo>
                    <a:pt x="13855" y="33211"/>
                    <a:pt x="14494" y="33051"/>
                    <a:pt x="15202" y="32823"/>
                  </a:cubicBezTo>
                  <a:cubicBezTo>
                    <a:pt x="15818" y="32640"/>
                    <a:pt x="16412" y="32389"/>
                    <a:pt x="17028" y="32092"/>
                  </a:cubicBezTo>
                  <a:cubicBezTo>
                    <a:pt x="17530" y="31841"/>
                    <a:pt x="18032" y="31545"/>
                    <a:pt x="18512" y="31248"/>
                  </a:cubicBezTo>
                  <a:cubicBezTo>
                    <a:pt x="19082" y="30883"/>
                    <a:pt x="19539" y="30495"/>
                    <a:pt x="19972" y="30107"/>
                  </a:cubicBezTo>
                  <a:cubicBezTo>
                    <a:pt x="20201" y="29878"/>
                    <a:pt x="20429" y="29627"/>
                    <a:pt x="20611" y="29376"/>
                  </a:cubicBezTo>
                  <a:cubicBezTo>
                    <a:pt x="20863" y="29057"/>
                    <a:pt x="21068" y="28691"/>
                    <a:pt x="21205" y="28372"/>
                  </a:cubicBezTo>
                  <a:cubicBezTo>
                    <a:pt x="21205" y="28349"/>
                    <a:pt x="21228" y="28303"/>
                    <a:pt x="21251" y="28281"/>
                  </a:cubicBezTo>
                  <a:cubicBezTo>
                    <a:pt x="21388" y="27938"/>
                    <a:pt x="21433" y="27596"/>
                    <a:pt x="21433" y="27231"/>
                  </a:cubicBezTo>
                  <a:cubicBezTo>
                    <a:pt x="21433" y="27002"/>
                    <a:pt x="21410" y="26774"/>
                    <a:pt x="21365" y="26569"/>
                  </a:cubicBezTo>
                  <a:cubicBezTo>
                    <a:pt x="21296" y="26272"/>
                    <a:pt x="21205" y="25998"/>
                    <a:pt x="21114" y="25747"/>
                  </a:cubicBezTo>
                  <a:cubicBezTo>
                    <a:pt x="20954" y="25245"/>
                    <a:pt x="20726" y="24765"/>
                    <a:pt x="20429" y="24263"/>
                  </a:cubicBezTo>
                  <a:cubicBezTo>
                    <a:pt x="20155" y="23784"/>
                    <a:pt x="19835" y="23327"/>
                    <a:pt x="19516" y="22894"/>
                  </a:cubicBezTo>
                  <a:cubicBezTo>
                    <a:pt x="19539" y="22711"/>
                    <a:pt x="19539" y="22506"/>
                    <a:pt x="19516" y="22323"/>
                  </a:cubicBezTo>
                  <a:cubicBezTo>
                    <a:pt x="19447" y="21958"/>
                    <a:pt x="19333" y="21616"/>
                    <a:pt x="19151" y="21319"/>
                  </a:cubicBezTo>
                  <a:cubicBezTo>
                    <a:pt x="19082" y="21228"/>
                    <a:pt x="19037" y="21136"/>
                    <a:pt x="18945" y="21045"/>
                  </a:cubicBezTo>
                  <a:cubicBezTo>
                    <a:pt x="18945" y="20954"/>
                    <a:pt x="18922" y="20885"/>
                    <a:pt x="18900" y="20794"/>
                  </a:cubicBezTo>
                  <a:cubicBezTo>
                    <a:pt x="18808" y="20429"/>
                    <a:pt x="18626" y="20086"/>
                    <a:pt x="18352" y="19790"/>
                  </a:cubicBezTo>
                  <a:cubicBezTo>
                    <a:pt x="18169" y="19561"/>
                    <a:pt x="17941" y="19356"/>
                    <a:pt x="17644" y="19196"/>
                  </a:cubicBezTo>
                  <a:cubicBezTo>
                    <a:pt x="17553" y="19128"/>
                    <a:pt x="17439" y="19082"/>
                    <a:pt x="17347" y="19036"/>
                  </a:cubicBezTo>
                  <a:lnTo>
                    <a:pt x="11504" y="5387"/>
                  </a:lnTo>
                  <a:cubicBezTo>
                    <a:pt x="11436" y="5250"/>
                    <a:pt x="11367" y="5136"/>
                    <a:pt x="11299" y="5022"/>
                  </a:cubicBezTo>
                  <a:cubicBezTo>
                    <a:pt x="11185" y="4839"/>
                    <a:pt x="11048" y="4679"/>
                    <a:pt x="10888" y="4565"/>
                  </a:cubicBezTo>
                  <a:cubicBezTo>
                    <a:pt x="10523" y="4246"/>
                    <a:pt x="10180" y="3972"/>
                    <a:pt x="9838" y="3721"/>
                  </a:cubicBezTo>
                  <a:cubicBezTo>
                    <a:pt x="9496" y="3492"/>
                    <a:pt x="9153" y="3241"/>
                    <a:pt x="8742" y="2967"/>
                  </a:cubicBezTo>
                  <a:cubicBezTo>
                    <a:pt x="8058" y="2556"/>
                    <a:pt x="7373" y="2146"/>
                    <a:pt x="6688" y="1758"/>
                  </a:cubicBezTo>
                  <a:lnTo>
                    <a:pt x="6528" y="1621"/>
                  </a:lnTo>
                  <a:cubicBezTo>
                    <a:pt x="6300" y="1392"/>
                    <a:pt x="6117" y="1233"/>
                    <a:pt x="5935" y="1096"/>
                  </a:cubicBezTo>
                  <a:cubicBezTo>
                    <a:pt x="5661" y="867"/>
                    <a:pt x="5387" y="662"/>
                    <a:pt x="5113" y="525"/>
                  </a:cubicBezTo>
                  <a:cubicBezTo>
                    <a:pt x="4953" y="434"/>
                    <a:pt x="4771" y="342"/>
                    <a:pt x="4611" y="274"/>
                  </a:cubicBezTo>
                  <a:cubicBezTo>
                    <a:pt x="4405" y="183"/>
                    <a:pt x="4200" y="114"/>
                    <a:pt x="3995" y="69"/>
                  </a:cubicBezTo>
                  <a:cubicBezTo>
                    <a:pt x="3766" y="23"/>
                    <a:pt x="3538" y="0"/>
                    <a:pt x="3310" y="0"/>
                  </a:cubicBezTo>
                  <a:close/>
                </a:path>
              </a:pathLst>
            </a:custGeom>
            <a:solidFill>
              <a:schemeClr val="accent6"/>
            </a:solidFill>
            <a:ln>
              <a:noFill/>
            </a:ln>
            <a:effectLst>
              <a:outerShdw blurRad="57150" dist="19050" dir="5400000" algn="bl" rotWithShape="0">
                <a:schemeClr val="dk2">
                  <a:alpha val="50000"/>
                </a:schemeClr>
              </a:outerShdw>
            </a:effectLst>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01" name="Google Shape;99;p2">
              <a:extLst>
                <a:ext uri="{FF2B5EF4-FFF2-40B4-BE49-F238E27FC236}">
                  <a16:creationId xmlns:a16="http://schemas.microsoft.com/office/drawing/2014/main" xmlns="" id="{AFECC5D8-6AFC-CC01-9455-E926B3305A3D}"/>
                </a:ext>
              </a:extLst>
            </p:cNvPr>
            <p:cNvSpPr/>
            <p:nvPr/>
          </p:nvSpPr>
          <p:spPr>
            <a:xfrm>
              <a:off x="638231" y="1088864"/>
              <a:ext cx="478369" cy="872089"/>
            </a:xfrm>
            <a:custGeom>
              <a:avLst/>
              <a:gdLst/>
              <a:ahLst/>
              <a:cxnLst/>
              <a:rect l="l" t="t" r="r" b="b"/>
              <a:pathLst>
                <a:path w="8652" h="15773" extrusionOk="0">
                  <a:moveTo>
                    <a:pt x="2329" y="0"/>
                  </a:moveTo>
                  <a:cubicBezTo>
                    <a:pt x="2283" y="23"/>
                    <a:pt x="2261" y="92"/>
                    <a:pt x="2283" y="160"/>
                  </a:cubicBezTo>
                  <a:lnTo>
                    <a:pt x="2283" y="183"/>
                  </a:lnTo>
                  <a:lnTo>
                    <a:pt x="2306" y="206"/>
                  </a:lnTo>
                  <a:cubicBezTo>
                    <a:pt x="2261" y="251"/>
                    <a:pt x="2238" y="274"/>
                    <a:pt x="2215" y="320"/>
                  </a:cubicBezTo>
                  <a:cubicBezTo>
                    <a:pt x="2192" y="365"/>
                    <a:pt x="2169" y="388"/>
                    <a:pt x="2147" y="411"/>
                  </a:cubicBezTo>
                  <a:lnTo>
                    <a:pt x="2124" y="434"/>
                  </a:lnTo>
                  <a:cubicBezTo>
                    <a:pt x="2055" y="502"/>
                    <a:pt x="2010" y="571"/>
                    <a:pt x="1964" y="594"/>
                  </a:cubicBezTo>
                  <a:cubicBezTo>
                    <a:pt x="1964" y="617"/>
                    <a:pt x="1941" y="617"/>
                    <a:pt x="1918" y="639"/>
                  </a:cubicBezTo>
                  <a:cubicBezTo>
                    <a:pt x="1850" y="708"/>
                    <a:pt x="1781" y="753"/>
                    <a:pt x="1690" y="799"/>
                  </a:cubicBezTo>
                  <a:cubicBezTo>
                    <a:pt x="1644" y="822"/>
                    <a:pt x="1599" y="845"/>
                    <a:pt x="1553" y="845"/>
                  </a:cubicBezTo>
                  <a:cubicBezTo>
                    <a:pt x="1507" y="868"/>
                    <a:pt x="1485" y="868"/>
                    <a:pt x="1439" y="890"/>
                  </a:cubicBezTo>
                  <a:lnTo>
                    <a:pt x="1348" y="890"/>
                  </a:lnTo>
                  <a:cubicBezTo>
                    <a:pt x="1348" y="913"/>
                    <a:pt x="1325" y="913"/>
                    <a:pt x="1302" y="913"/>
                  </a:cubicBezTo>
                  <a:lnTo>
                    <a:pt x="1119" y="913"/>
                  </a:lnTo>
                  <a:cubicBezTo>
                    <a:pt x="1051" y="913"/>
                    <a:pt x="982" y="913"/>
                    <a:pt x="891" y="890"/>
                  </a:cubicBezTo>
                  <a:lnTo>
                    <a:pt x="868" y="890"/>
                  </a:lnTo>
                  <a:cubicBezTo>
                    <a:pt x="800" y="890"/>
                    <a:pt x="709" y="868"/>
                    <a:pt x="640" y="868"/>
                  </a:cubicBezTo>
                  <a:cubicBezTo>
                    <a:pt x="572" y="845"/>
                    <a:pt x="480" y="799"/>
                    <a:pt x="412" y="753"/>
                  </a:cubicBezTo>
                  <a:cubicBezTo>
                    <a:pt x="343" y="731"/>
                    <a:pt x="298" y="708"/>
                    <a:pt x="229" y="662"/>
                  </a:cubicBezTo>
                  <a:lnTo>
                    <a:pt x="184" y="639"/>
                  </a:lnTo>
                  <a:cubicBezTo>
                    <a:pt x="161" y="617"/>
                    <a:pt x="138" y="617"/>
                    <a:pt x="115" y="594"/>
                  </a:cubicBezTo>
                  <a:cubicBezTo>
                    <a:pt x="92" y="594"/>
                    <a:pt x="92" y="617"/>
                    <a:pt x="92" y="617"/>
                  </a:cubicBezTo>
                  <a:cubicBezTo>
                    <a:pt x="47" y="639"/>
                    <a:pt x="47" y="662"/>
                    <a:pt x="24" y="685"/>
                  </a:cubicBezTo>
                  <a:cubicBezTo>
                    <a:pt x="24" y="685"/>
                    <a:pt x="24" y="708"/>
                    <a:pt x="1" y="708"/>
                  </a:cubicBezTo>
                  <a:cubicBezTo>
                    <a:pt x="1" y="731"/>
                    <a:pt x="1" y="731"/>
                    <a:pt x="1" y="753"/>
                  </a:cubicBezTo>
                  <a:lnTo>
                    <a:pt x="138" y="753"/>
                  </a:lnTo>
                  <a:cubicBezTo>
                    <a:pt x="184" y="776"/>
                    <a:pt x="206" y="822"/>
                    <a:pt x="229" y="868"/>
                  </a:cubicBezTo>
                  <a:cubicBezTo>
                    <a:pt x="252" y="913"/>
                    <a:pt x="252" y="959"/>
                    <a:pt x="229" y="1005"/>
                  </a:cubicBezTo>
                  <a:cubicBezTo>
                    <a:pt x="229" y="1005"/>
                    <a:pt x="229" y="1005"/>
                    <a:pt x="229" y="1027"/>
                  </a:cubicBezTo>
                  <a:cubicBezTo>
                    <a:pt x="229" y="1050"/>
                    <a:pt x="252" y="1073"/>
                    <a:pt x="252" y="1096"/>
                  </a:cubicBezTo>
                  <a:lnTo>
                    <a:pt x="275" y="1142"/>
                  </a:lnTo>
                  <a:lnTo>
                    <a:pt x="298" y="1210"/>
                  </a:lnTo>
                  <a:lnTo>
                    <a:pt x="389" y="1415"/>
                  </a:lnTo>
                  <a:cubicBezTo>
                    <a:pt x="435" y="1484"/>
                    <a:pt x="457" y="1552"/>
                    <a:pt x="503" y="1644"/>
                  </a:cubicBezTo>
                  <a:cubicBezTo>
                    <a:pt x="526" y="1712"/>
                    <a:pt x="572" y="1803"/>
                    <a:pt x="617" y="1895"/>
                  </a:cubicBezTo>
                  <a:cubicBezTo>
                    <a:pt x="663" y="2032"/>
                    <a:pt x="731" y="2169"/>
                    <a:pt x="777" y="2328"/>
                  </a:cubicBezTo>
                  <a:lnTo>
                    <a:pt x="823" y="2397"/>
                  </a:lnTo>
                  <a:cubicBezTo>
                    <a:pt x="823" y="2443"/>
                    <a:pt x="845" y="2465"/>
                    <a:pt x="868" y="2511"/>
                  </a:cubicBezTo>
                  <a:cubicBezTo>
                    <a:pt x="891" y="2557"/>
                    <a:pt x="914" y="2602"/>
                    <a:pt x="914" y="2648"/>
                  </a:cubicBezTo>
                  <a:cubicBezTo>
                    <a:pt x="937" y="2671"/>
                    <a:pt x="937" y="2694"/>
                    <a:pt x="960" y="2739"/>
                  </a:cubicBezTo>
                  <a:cubicBezTo>
                    <a:pt x="960" y="2739"/>
                    <a:pt x="982" y="2762"/>
                    <a:pt x="982" y="2762"/>
                  </a:cubicBezTo>
                  <a:cubicBezTo>
                    <a:pt x="1005" y="2808"/>
                    <a:pt x="1028" y="2831"/>
                    <a:pt x="1051" y="2876"/>
                  </a:cubicBezTo>
                  <a:cubicBezTo>
                    <a:pt x="1074" y="2922"/>
                    <a:pt x="1074" y="2945"/>
                    <a:pt x="1097" y="2990"/>
                  </a:cubicBezTo>
                  <a:lnTo>
                    <a:pt x="1119" y="3059"/>
                  </a:lnTo>
                  <a:cubicBezTo>
                    <a:pt x="1142" y="3082"/>
                    <a:pt x="1142" y="3127"/>
                    <a:pt x="1165" y="3173"/>
                  </a:cubicBezTo>
                  <a:lnTo>
                    <a:pt x="1256" y="3310"/>
                  </a:lnTo>
                  <a:cubicBezTo>
                    <a:pt x="1279" y="3378"/>
                    <a:pt x="1325" y="3447"/>
                    <a:pt x="1348" y="3515"/>
                  </a:cubicBezTo>
                  <a:cubicBezTo>
                    <a:pt x="1416" y="3652"/>
                    <a:pt x="1462" y="3766"/>
                    <a:pt x="1507" y="3881"/>
                  </a:cubicBezTo>
                  <a:cubicBezTo>
                    <a:pt x="1553" y="3995"/>
                    <a:pt x="1599" y="4109"/>
                    <a:pt x="1644" y="4223"/>
                  </a:cubicBezTo>
                  <a:cubicBezTo>
                    <a:pt x="1690" y="4314"/>
                    <a:pt x="1713" y="4383"/>
                    <a:pt x="1759" y="4474"/>
                  </a:cubicBezTo>
                  <a:cubicBezTo>
                    <a:pt x="1781" y="4542"/>
                    <a:pt x="1804" y="4634"/>
                    <a:pt x="1850" y="4702"/>
                  </a:cubicBezTo>
                  <a:lnTo>
                    <a:pt x="1850" y="4748"/>
                  </a:lnTo>
                  <a:cubicBezTo>
                    <a:pt x="1918" y="4908"/>
                    <a:pt x="1987" y="5067"/>
                    <a:pt x="2055" y="5227"/>
                  </a:cubicBezTo>
                  <a:cubicBezTo>
                    <a:pt x="2078" y="5273"/>
                    <a:pt x="2101" y="5341"/>
                    <a:pt x="2124" y="5410"/>
                  </a:cubicBezTo>
                  <a:cubicBezTo>
                    <a:pt x="2192" y="5524"/>
                    <a:pt x="2238" y="5661"/>
                    <a:pt x="2306" y="5798"/>
                  </a:cubicBezTo>
                  <a:lnTo>
                    <a:pt x="2329" y="5844"/>
                  </a:lnTo>
                  <a:cubicBezTo>
                    <a:pt x="2398" y="6026"/>
                    <a:pt x="2466" y="6186"/>
                    <a:pt x="2535" y="6346"/>
                  </a:cubicBezTo>
                  <a:cubicBezTo>
                    <a:pt x="2580" y="6414"/>
                    <a:pt x="2603" y="6505"/>
                    <a:pt x="2626" y="6574"/>
                  </a:cubicBezTo>
                  <a:lnTo>
                    <a:pt x="2672" y="6620"/>
                  </a:lnTo>
                  <a:lnTo>
                    <a:pt x="2694" y="6688"/>
                  </a:lnTo>
                  <a:lnTo>
                    <a:pt x="2740" y="6779"/>
                  </a:lnTo>
                  <a:cubicBezTo>
                    <a:pt x="2808" y="6916"/>
                    <a:pt x="2877" y="7030"/>
                    <a:pt x="2923" y="7167"/>
                  </a:cubicBezTo>
                  <a:cubicBezTo>
                    <a:pt x="2991" y="7304"/>
                    <a:pt x="3060" y="7441"/>
                    <a:pt x="3128" y="7601"/>
                  </a:cubicBezTo>
                  <a:cubicBezTo>
                    <a:pt x="3219" y="7761"/>
                    <a:pt x="3288" y="7943"/>
                    <a:pt x="3379" y="8126"/>
                  </a:cubicBezTo>
                  <a:lnTo>
                    <a:pt x="3402" y="8195"/>
                  </a:lnTo>
                  <a:cubicBezTo>
                    <a:pt x="3448" y="8331"/>
                    <a:pt x="3516" y="8446"/>
                    <a:pt x="3562" y="8583"/>
                  </a:cubicBezTo>
                  <a:cubicBezTo>
                    <a:pt x="3607" y="8674"/>
                    <a:pt x="3653" y="8742"/>
                    <a:pt x="3676" y="8834"/>
                  </a:cubicBezTo>
                  <a:cubicBezTo>
                    <a:pt x="3721" y="8902"/>
                    <a:pt x="3744" y="8971"/>
                    <a:pt x="3767" y="9062"/>
                  </a:cubicBezTo>
                  <a:lnTo>
                    <a:pt x="3836" y="9176"/>
                  </a:lnTo>
                  <a:cubicBezTo>
                    <a:pt x="3881" y="9290"/>
                    <a:pt x="3927" y="9427"/>
                    <a:pt x="3973" y="9541"/>
                  </a:cubicBezTo>
                  <a:cubicBezTo>
                    <a:pt x="3995" y="9587"/>
                    <a:pt x="4018" y="9633"/>
                    <a:pt x="4041" y="9701"/>
                  </a:cubicBezTo>
                  <a:lnTo>
                    <a:pt x="4064" y="9769"/>
                  </a:lnTo>
                  <a:cubicBezTo>
                    <a:pt x="4087" y="9815"/>
                    <a:pt x="4110" y="9861"/>
                    <a:pt x="4110" y="9906"/>
                  </a:cubicBezTo>
                  <a:lnTo>
                    <a:pt x="4155" y="9998"/>
                  </a:lnTo>
                  <a:lnTo>
                    <a:pt x="4201" y="10112"/>
                  </a:lnTo>
                  <a:cubicBezTo>
                    <a:pt x="4246" y="10226"/>
                    <a:pt x="4315" y="10363"/>
                    <a:pt x="4361" y="10477"/>
                  </a:cubicBezTo>
                  <a:lnTo>
                    <a:pt x="4406" y="10568"/>
                  </a:lnTo>
                  <a:cubicBezTo>
                    <a:pt x="4429" y="10614"/>
                    <a:pt x="4452" y="10682"/>
                    <a:pt x="4475" y="10728"/>
                  </a:cubicBezTo>
                  <a:lnTo>
                    <a:pt x="4520" y="10819"/>
                  </a:lnTo>
                  <a:cubicBezTo>
                    <a:pt x="4543" y="10865"/>
                    <a:pt x="4543" y="10911"/>
                    <a:pt x="4566" y="10956"/>
                  </a:cubicBezTo>
                  <a:cubicBezTo>
                    <a:pt x="4634" y="11093"/>
                    <a:pt x="4703" y="11253"/>
                    <a:pt x="4771" y="11390"/>
                  </a:cubicBezTo>
                  <a:lnTo>
                    <a:pt x="4771" y="11436"/>
                  </a:lnTo>
                  <a:cubicBezTo>
                    <a:pt x="4817" y="11504"/>
                    <a:pt x="4840" y="11595"/>
                    <a:pt x="4863" y="11687"/>
                  </a:cubicBezTo>
                  <a:cubicBezTo>
                    <a:pt x="4908" y="11778"/>
                    <a:pt x="4931" y="11847"/>
                    <a:pt x="4977" y="11938"/>
                  </a:cubicBezTo>
                  <a:cubicBezTo>
                    <a:pt x="5045" y="12098"/>
                    <a:pt x="5114" y="12257"/>
                    <a:pt x="5182" y="12394"/>
                  </a:cubicBezTo>
                  <a:cubicBezTo>
                    <a:pt x="5228" y="12486"/>
                    <a:pt x="5251" y="12577"/>
                    <a:pt x="5296" y="12691"/>
                  </a:cubicBezTo>
                  <a:cubicBezTo>
                    <a:pt x="5319" y="12760"/>
                    <a:pt x="5365" y="12828"/>
                    <a:pt x="5388" y="12897"/>
                  </a:cubicBezTo>
                  <a:cubicBezTo>
                    <a:pt x="5433" y="12988"/>
                    <a:pt x="5456" y="13056"/>
                    <a:pt x="5479" y="13125"/>
                  </a:cubicBezTo>
                  <a:cubicBezTo>
                    <a:pt x="5525" y="13216"/>
                    <a:pt x="5548" y="13307"/>
                    <a:pt x="5593" y="13399"/>
                  </a:cubicBezTo>
                  <a:cubicBezTo>
                    <a:pt x="5662" y="13536"/>
                    <a:pt x="5730" y="13673"/>
                    <a:pt x="5776" y="13810"/>
                  </a:cubicBezTo>
                  <a:cubicBezTo>
                    <a:pt x="5821" y="13901"/>
                    <a:pt x="5867" y="13992"/>
                    <a:pt x="5890" y="14083"/>
                  </a:cubicBezTo>
                  <a:cubicBezTo>
                    <a:pt x="5936" y="14152"/>
                    <a:pt x="5958" y="14220"/>
                    <a:pt x="5981" y="14312"/>
                  </a:cubicBezTo>
                  <a:cubicBezTo>
                    <a:pt x="6027" y="14403"/>
                    <a:pt x="6072" y="14471"/>
                    <a:pt x="6095" y="14563"/>
                  </a:cubicBezTo>
                  <a:cubicBezTo>
                    <a:pt x="6118" y="14654"/>
                    <a:pt x="6164" y="14723"/>
                    <a:pt x="6187" y="14791"/>
                  </a:cubicBezTo>
                  <a:lnTo>
                    <a:pt x="6278" y="14996"/>
                  </a:lnTo>
                  <a:lnTo>
                    <a:pt x="6369" y="15225"/>
                  </a:lnTo>
                  <a:cubicBezTo>
                    <a:pt x="6392" y="15270"/>
                    <a:pt x="6415" y="15316"/>
                    <a:pt x="6438" y="15362"/>
                  </a:cubicBezTo>
                  <a:lnTo>
                    <a:pt x="6438" y="15384"/>
                  </a:lnTo>
                  <a:cubicBezTo>
                    <a:pt x="6483" y="15430"/>
                    <a:pt x="6506" y="15499"/>
                    <a:pt x="6506" y="15544"/>
                  </a:cubicBezTo>
                  <a:cubicBezTo>
                    <a:pt x="6506" y="15567"/>
                    <a:pt x="6506" y="15590"/>
                    <a:pt x="6483" y="15613"/>
                  </a:cubicBezTo>
                  <a:cubicBezTo>
                    <a:pt x="6506" y="15658"/>
                    <a:pt x="6529" y="15727"/>
                    <a:pt x="6506" y="15773"/>
                  </a:cubicBezTo>
                  <a:cubicBezTo>
                    <a:pt x="6529" y="15750"/>
                    <a:pt x="6575" y="15727"/>
                    <a:pt x="6597" y="15704"/>
                  </a:cubicBezTo>
                  <a:lnTo>
                    <a:pt x="6620" y="15681"/>
                  </a:lnTo>
                  <a:lnTo>
                    <a:pt x="6666" y="15658"/>
                  </a:lnTo>
                  <a:cubicBezTo>
                    <a:pt x="6689" y="15681"/>
                    <a:pt x="6689" y="15681"/>
                    <a:pt x="6712" y="15681"/>
                  </a:cubicBezTo>
                  <a:lnTo>
                    <a:pt x="6734" y="15704"/>
                  </a:lnTo>
                  <a:lnTo>
                    <a:pt x="6780" y="15704"/>
                  </a:lnTo>
                  <a:cubicBezTo>
                    <a:pt x="6803" y="15681"/>
                    <a:pt x="6826" y="15681"/>
                    <a:pt x="6849" y="15658"/>
                  </a:cubicBezTo>
                  <a:lnTo>
                    <a:pt x="6986" y="15590"/>
                  </a:lnTo>
                  <a:lnTo>
                    <a:pt x="7100" y="15521"/>
                  </a:lnTo>
                  <a:cubicBezTo>
                    <a:pt x="7191" y="15476"/>
                    <a:pt x="7259" y="15430"/>
                    <a:pt x="7351" y="15384"/>
                  </a:cubicBezTo>
                  <a:lnTo>
                    <a:pt x="7396" y="15339"/>
                  </a:lnTo>
                  <a:lnTo>
                    <a:pt x="7442" y="15316"/>
                  </a:lnTo>
                  <a:cubicBezTo>
                    <a:pt x="7465" y="15293"/>
                    <a:pt x="7488" y="15293"/>
                    <a:pt x="7533" y="15270"/>
                  </a:cubicBezTo>
                  <a:cubicBezTo>
                    <a:pt x="7556" y="15248"/>
                    <a:pt x="7602" y="15225"/>
                    <a:pt x="7625" y="15179"/>
                  </a:cubicBezTo>
                  <a:lnTo>
                    <a:pt x="7670" y="15179"/>
                  </a:lnTo>
                  <a:cubicBezTo>
                    <a:pt x="7670" y="15156"/>
                    <a:pt x="7670" y="15156"/>
                    <a:pt x="7693" y="15156"/>
                  </a:cubicBezTo>
                  <a:lnTo>
                    <a:pt x="7762" y="15111"/>
                  </a:lnTo>
                  <a:cubicBezTo>
                    <a:pt x="7830" y="15042"/>
                    <a:pt x="7921" y="14974"/>
                    <a:pt x="7990" y="14905"/>
                  </a:cubicBezTo>
                  <a:cubicBezTo>
                    <a:pt x="8035" y="14882"/>
                    <a:pt x="8081" y="14859"/>
                    <a:pt x="8127" y="14814"/>
                  </a:cubicBezTo>
                  <a:cubicBezTo>
                    <a:pt x="8172" y="14791"/>
                    <a:pt x="8195" y="14768"/>
                    <a:pt x="8241" y="14723"/>
                  </a:cubicBezTo>
                  <a:lnTo>
                    <a:pt x="8264" y="14700"/>
                  </a:lnTo>
                  <a:cubicBezTo>
                    <a:pt x="8287" y="14654"/>
                    <a:pt x="8309" y="14631"/>
                    <a:pt x="8355" y="14608"/>
                  </a:cubicBezTo>
                  <a:lnTo>
                    <a:pt x="8401" y="14586"/>
                  </a:lnTo>
                  <a:lnTo>
                    <a:pt x="8446" y="14563"/>
                  </a:lnTo>
                  <a:cubicBezTo>
                    <a:pt x="8469" y="14540"/>
                    <a:pt x="8492" y="14517"/>
                    <a:pt x="8515" y="14494"/>
                  </a:cubicBezTo>
                  <a:cubicBezTo>
                    <a:pt x="8560" y="14449"/>
                    <a:pt x="8583" y="14403"/>
                    <a:pt x="8606" y="14357"/>
                  </a:cubicBezTo>
                  <a:cubicBezTo>
                    <a:pt x="8652" y="14266"/>
                    <a:pt x="8606" y="14175"/>
                    <a:pt x="8538" y="14129"/>
                  </a:cubicBezTo>
                  <a:lnTo>
                    <a:pt x="8515" y="14129"/>
                  </a:lnTo>
                  <a:cubicBezTo>
                    <a:pt x="8515" y="14083"/>
                    <a:pt x="8515" y="14061"/>
                    <a:pt x="8492" y="14038"/>
                  </a:cubicBezTo>
                  <a:cubicBezTo>
                    <a:pt x="8492" y="14038"/>
                    <a:pt x="8492" y="14015"/>
                    <a:pt x="8469" y="13992"/>
                  </a:cubicBezTo>
                  <a:cubicBezTo>
                    <a:pt x="8446" y="13946"/>
                    <a:pt x="8424" y="13901"/>
                    <a:pt x="8424" y="13878"/>
                  </a:cubicBezTo>
                  <a:cubicBezTo>
                    <a:pt x="8378" y="13787"/>
                    <a:pt x="8332" y="13718"/>
                    <a:pt x="8309" y="13627"/>
                  </a:cubicBezTo>
                  <a:lnTo>
                    <a:pt x="8241" y="13467"/>
                  </a:lnTo>
                  <a:cubicBezTo>
                    <a:pt x="8195" y="13376"/>
                    <a:pt x="8150" y="13262"/>
                    <a:pt x="8104" y="13148"/>
                  </a:cubicBezTo>
                  <a:cubicBezTo>
                    <a:pt x="7967" y="12805"/>
                    <a:pt x="7807" y="12486"/>
                    <a:pt x="7670" y="12143"/>
                  </a:cubicBezTo>
                  <a:cubicBezTo>
                    <a:pt x="7602" y="11984"/>
                    <a:pt x="7510" y="11824"/>
                    <a:pt x="7442" y="11641"/>
                  </a:cubicBezTo>
                  <a:cubicBezTo>
                    <a:pt x="7396" y="11504"/>
                    <a:pt x="7351" y="11367"/>
                    <a:pt x="7282" y="11253"/>
                  </a:cubicBezTo>
                  <a:lnTo>
                    <a:pt x="7237" y="11139"/>
                  </a:lnTo>
                  <a:cubicBezTo>
                    <a:pt x="7214" y="11093"/>
                    <a:pt x="7191" y="11025"/>
                    <a:pt x="7168" y="10979"/>
                  </a:cubicBezTo>
                  <a:lnTo>
                    <a:pt x="7145" y="10888"/>
                  </a:lnTo>
                  <a:cubicBezTo>
                    <a:pt x="7100" y="10842"/>
                    <a:pt x="7077" y="10774"/>
                    <a:pt x="7054" y="10705"/>
                  </a:cubicBezTo>
                  <a:lnTo>
                    <a:pt x="7008" y="10637"/>
                  </a:lnTo>
                  <a:cubicBezTo>
                    <a:pt x="6986" y="10546"/>
                    <a:pt x="6940" y="10431"/>
                    <a:pt x="6894" y="10340"/>
                  </a:cubicBezTo>
                  <a:cubicBezTo>
                    <a:pt x="6849" y="10249"/>
                    <a:pt x="6803" y="10157"/>
                    <a:pt x="6757" y="10066"/>
                  </a:cubicBezTo>
                  <a:cubicBezTo>
                    <a:pt x="6689" y="9884"/>
                    <a:pt x="6597" y="9701"/>
                    <a:pt x="6529" y="9518"/>
                  </a:cubicBezTo>
                  <a:cubicBezTo>
                    <a:pt x="6461" y="9336"/>
                    <a:pt x="6369" y="9130"/>
                    <a:pt x="6301" y="8948"/>
                  </a:cubicBezTo>
                  <a:cubicBezTo>
                    <a:pt x="6209" y="8765"/>
                    <a:pt x="6141" y="8583"/>
                    <a:pt x="6050" y="8400"/>
                  </a:cubicBezTo>
                  <a:lnTo>
                    <a:pt x="6004" y="8263"/>
                  </a:lnTo>
                  <a:cubicBezTo>
                    <a:pt x="5936" y="8126"/>
                    <a:pt x="5890" y="8012"/>
                    <a:pt x="5844" y="7875"/>
                  </a:cubicBezTo>
                  <a:cubicBezTo>
                    <a:pt x="5753" y="7692"/>
                    <a:pt x="5684" y="7510"/>
                    <a:pt x="5593" y="7327"/>
                  </a:cubicBezTo>
                  <a:cubicBezTo>
                    <a:pt x="5548" y="7213"/>
                    <a:pt x="5479" y="7076"/>
                    <a:pt x="5433" y="6962"/>
                  </a:cubicBezTo>
                  <a:lnTo>
                    <a:pt x="5365" y="6825"/>
                  </a:lnTo>
                  <a:lnTo>
                    <a:pt x="5342" y="6779"/>
                  </a:lnTo>
                  <a:cubicBezTo>
                    <a:pt x="5205" y="6414"/>
                    <a:pt x="5045" y="6072"/>
                    <a:pt x="4908" y="5707"/>
                  </a:cubicBezTo>
                  <a:cubicBezTo>
                    <a:pt x="4771" y="5341"/>
                    <a:pt x="4634" y="4999"/>
                    <a:pt x="4498" y="4634"/>
                  </a:cubicBezTo>
                  <a:cubicBezTo>
                    <a:pt x="4475" y="4565"/>
                    <a:pt x="4452" y="4497"/>
                    <a:pt x="4429" y="4451"/>
                  </a:cubicBezTo>
                  <a:cubicBezTo>
                    <a:pt x="4383" y="4337"/>
                    <a:pt x="4338" y="4223"/>
                    <a:pt x="4292" y="4109"/>
                  </a:cubicBezTo>
                  <a:cubicBezTo>
                    <a:pt x="4246" y="3972"/>
                    <a:pt x="4178" y="3835"/>
                    <a:pt x="4110" y="3675"/>
                  </a:cubicBezTo>
                  <a:lnTo>
                    <a:pt x="4064" y="3584"/>
                  </a:lnTo>
                  <a:cubicBezTo>
                    <a:pt x="4018" y="3515"/>
                    <a:pt x="3995" y="3470"/>
                    <a:pt x="3950" y="3401"/>
                  </a:cubicBezTo>
                  <a:cubicBezTo>
                    <a:pt x="3904" y="3287"/>
                    <a:pt x="3858" y="3196"/>
                    <a:pt x="3813" y="3104"/>
                  </a:cubicBezTo>
                  <a:cubicBezTo>
                    <a:pt x="3744" y="2968"/>
                    <a:pt x="3676" y="2831"/>
                    <a:pt x="3630" y="2694"/>
                  </a:cubicBezTo>
                  <a:lnTo>
                    <a:pt x="3585" y="2580"/>
                  </a:lnTo>
                  <a:cubicBezTo>
                    <a:pt x="3493" y="2420"/>
                    <a:pt x="3425" y="2237"/>
                    <a:pt x="3356" y="2077"/>
                  </a:cubicBezTo>
                  <a:cubicBezTo>
                    <a:pt x="3333" y="1986"/>
                    <a:pt x="3288" y="1895"/>
                    <a:pt x="3242" y="1803"/>
                  </a:cubicBezTo>
                  <a:cubicBezTo>
                    <a:pt x="3219" y="1735"/>
                    <a:pt x="3174" y="1644"/>
                    <a:pt x="3151" y="1575"/>
                  </a:cubicBezTo>
                  <a:cubicBezTo>
                    <a:pt x="3128" y="1507"/>
                    <a:pt x="3082" y="1438"/>
                    <a:pt x="3060" y="1370"/>
                  </a:cubicBezTo>
                  <a:lnTo>
                    <a:pt x="2991" y="1233"/>
                  </a:lnTo>
                  <a:lnTo>
                    <a:pt x="2968" y="1142"/>
                  </a:lnTo>
                  <a:cubicBezTo>
                    <a:pt x="2945" y="1096"/>
                    <a:pt x="2923" y="1073"/>
                    <a:pt x="2923" y="1027"/>
                  </a:cubicBezTo>
                  <a:cubicBezTo>
                    <a:pt x="2900" y="982"/>
                    <a:pt x="2877" y="913"/>
                    <a:pt x="2831" y="868"/>
                  </a:cubicBezTo>
                  <a:lnTo>
                    <a:pt x="2831" y="822"/>
                  </a:lnTo>
                  <a:cubicBezTo>
                    <a:pt x="2786" y="776"/>
                    <a:pt x="2763" y="708"/>
                    <a:pt x="2740" y="639"/>
                  </a:cubicBezTo>
                  <a:cubicBezTo>
                    <a:pt x="2694" y="594"/>
                    <a:pt x="2672" y="525"/>
                    <a:pt x="2649" y="457"/>
                  </a:cubicBezTo>
                  <a:cubicBezTo>
                    <a:pt x="2603" y="365"/>
                    <a:pt x="2557" y="251"/>
                    <a:pt x="2512" y="137"/>
                  </a:cubicBezTo>
                  <a:lnTo>
                    <a:pt x="2489" y="69"/>
                  </a:lnTo>
                  <a:cubicBezTo>
                    <a:pt x="2466" y="23"/>
                    <a:pt x="2420" y="0"/>
                    <a:pt x="2375" y="0"/>
                  </a:cubicBezTo>
                  <a:close/>
                </a:path>
              </a:pathLst>
            </a:custGeom>
            <a:solidFill>
              <a:srgbClr val="FCD06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02" name="Google Shape;100;p2">
              <a:extLst>
                <a:ext uri="{FF2B5EF4-FFF2-40B4-BE49-F238E27FC236}">
                  <a16:creationId xmlns:a16="http://schemas.microsoft.com/office/drawing/2014/main" xmlns="" id="{7C640DBE-F002-7FA0-B4D4-CB530A65E2BF}"/>
                </a:ext>
              </a:extLst>
            </p:cNvPr>
            <p:cNvSpPr/>
            <p:nvPr/>
          </p:nvSpPr>
          <p:spPr>
            <a:xfrm>
              <a:off x="356802" y="1199888"/>
              <a:ext cx="464491" cy="872144"/>
            </a:xfrm>
            <a:custGeom>
              <a:avLst/>
              <a:gdLst/>
              <a:ahLst/>
              <a:cxnLst/>
              <a:rect l="l" t="t" r="r" b="b"/>
              <a:pathLst>
                <a:path w="8401" h="15774" extrusionOk="0">
                  <a:moveTo>
                    <a:pt x="2010" y="1"/>
                  </a:moveTo>
                  <a:cubicBezTo>
                    <a:pt x="1964" y="1"/>
                    <a:pt x="1918" y="24"/>
                    <a:pt x="1895" y="47"/>
                  </a:cubicBezTo>
                  <a:cubicBezTo>
                    <a:pt x="1895" y="69"/>
                    <a:pt x="1873" y="69"/>
                    <a:pt x="1873" y="92"/>
                  </a:cubicBezTo>
                  <a:lnTo>
                    <a:pt x="1873" y="138"/>
                  </a:lnTo>
                  <a:lnTo>
                    <a:pt x="1873" y="183"/>
                  </a:lnTo>
                  <a:cubicBezTo>
                    <a:pt x="1895" y="229"/>
                    <a:pt x="1895" y="275"/>
                    <a:pt x="1895" y="320"/>
                  </a:cubicBezTo>
                  <a:lnTo>
                    <a:pt x="1918" y="320"/>
                  </a:lnTo>
                  <a:cubicBezTo>
                    <a:pt x="1918" y="343"/>
                    <a:pt x="1918" y="343"/>
                    <a:pt x="1941" y="343"/>
                  </a:cubicBezTo>
                  <a:cubicBezTo>
                    <a:pt x="1918" y="343"/>
                    <a:pt x="1918" y="366"/>
                    <a:pt x="1895" y="366"/>
                  </a:cubicBezTo>
                  <a:cubicBezTo>
                    <a:pt x="1895" y="457"/>
                    <a:pt x="1895" y="549"/>
                    <a:pt x="1873" y="640"/>
                  </a:cubicBezTo>
                  <a:cubicBezTo>
                    <a:pt x="1850" y="708"/>
                    <a:pt x="1827" y="800"/>
                    <a:pt x="1781" y="891"/>
                  </a:cubicBezTo>
                  <a:cubicBezTo>
                    <a:pt x="1758" y="937"/>
                    <a:pt x="1713" y="1005"/>
                    <a:pt x="1644" y="1096"/>
                  </a:cubicBezTo>
                  <a:cubicBezTo>
                    <a:pt x="1576" y="1188"/>
                    <a:pt x="1462" y="1302"/>
                    <a:pt x="1302" y="1370"/>
                  </a:cubicBezTo>
                  <a:cubicBezTo>
                    <a:pt x="1165" y="1416"/>
                    <a:pt x="1005" y="1462"/>
                    <a:pt x="823" y="1462"/>
                  </a:cubicBezTo>
                  <a:lnTo>
                    <a:pt x="731" y="1462"/>
                  </a:lnTo>
                  <a:cubicBezTo>
                    <a:pt x="686" y="1439"/>
                    <a:pt x="663" y="1439"/>
                    <a:pt x="594" y="1439"/>
                  </a:cubicBezTo>
                  <a:cubicBezTo>
                    <a:pt x="572" y="1439"/>
                    <a:pt x="526" y="1439"/>
                    <a:pt x="503" y="1416"/>
                  </a:cubicBezTo>
                  <a:cubicBezTo>
                    <a:pt x="457" y="1393"/>
                    <a:pt x="389" y="1370"/>
                    <a:pt x="343" y="1348"/>
                  </a:cubicBezTo>
                  <a:lnTo>
                    <a:pt x="275" y="1302"/>
                  </a:lnTo>
                  <a:lnTo>
                    <a:pt x="252" y="1279"/>
                  </a:lnTo>
                  <a:cubicBezTo>
                    <a:pt x="206" y="1279"/>
                    <a:pt x="161" y="1256"/>
                    <a:pt x="138" y="1233"/>
                  </a:cubicBezTo>
                  <a:cubicBezTo>
                    <a:pt x="69" y="1233"/>
                    <a:pt x="24" y="1279"/>
                    <a:pt x="1" y="1325"/>
                  </a:cubicBezTo>
                  <a:cubicBezTo>
                    <a:pt x="1" y="1370"/>
                    <a:pt x="1" y="1393"/>
                    <a:pt x="1" y="1416"/>
                  </a:cubicBezTo>
                  <a:cubicBezTo>
                    <a:pt x="1" y="1439"/>
                    <a:pt x="1" y="1439"/>
                    <a:pt x="24" y="1462"/>
                  </a:cubicBezTo>
                  <a:lnTo>
                    <a:pt x="47" y="1530"/>
                  </a:lnTo>
                  <a:cubicBezTo>
                    <a:pt x="47" y="1553"/>
                    <a:pt x="69" y="1599"/>
                    <a:pt x="92" y="1644"/>
                  </a:cubicBezTo>
                  <a:cubicBezTo>
                    <a:pt x="138" y="1713"/>
                    <a:pt x="161" y="1804"/>
                    <a:pt x="184" y="1895"/>
                  </a:cubicBezTo>
                  <a:lnTo>
                    <a:pt x="229" y="1964"/>
                  </a:lnTo>
                  <a:cubicBezTo>
                    <a:pt x="229" y="2032"/>
                    <a:pt x="252" y="2101"/>
                    <a:pt x="275" y="2146"/>
                  </a:cubicBezTo>
                  <a:cubicBezTo>
                    <a:pt x="320" y="2238"/>
                    <a:pt x="343" y="2306"/>
                    <a:pt x="389" y="2398"/>
                  </a:cubicBezTo>
                  <a:cubicBezTo>
                    <a:pt x="412" y="2489"/>
                    <a:pt x="457" y="2603"/>
                    <a:pt x="503" y="2694"/>
                  </a:cubicBezTo>
                  <a:cubicBezTo>
                    <a:pt x="549" y="2763"/>
                    <a:pt x="572" y="2808"/>
                    <a:pt x="594" y="2877"/>
                  </a:cubicBezTo>
                  <a:cubicBezTo>
                    <a:pt x="663" y="3037"/>
                    <a:pt x="731" y="3196"/>
                    <a:pt x="800" y="3356"/>
                  </a:cubicBezTo>
                  <a:lnTo>
                    <a:pt x="845" y="3447"/>
                  </a:lnTo>
                  <a:cubicBezTo>
                    <a:pt x="868" y="3493"/>
                    <a:pt x="891" y="3562"/>
                    <a:pt x="891" y="3607"/>
                  </a:cubicBezTo>
                  <a:cubicBezTo>
                    <a:pt x="914" y="3653"/>
                    <a:pt x="937" y="3699"/>
                    <a:pt x="960" y="3744"/>
                  </a:cubicBezTo>
                  <a:cubicBezTo>
                    <a:pt x="960" y="3790"/>
                    <a:pt x="982" y="3836"/>
                    <a:pt x="1005" y="3881"/>
                  </a:cubicBezTo>
                  <a:lnTo>
                    <a:pt x="1028" y="3927"/>
                  </a:lnTo>
                  <a:cubicBezTo>
                    <a:pt x="1051" y="3995"/>
                    <a:pt x="1074" y="4064"/>
                    <a:pt x="1097" y="4132"/>
                  </a:cubicBezTo>
                  <a:cubicBezTo>
                    <a:pt x="1142" y="4201"/>
                    <a:pt x="1165" y="4292"/>
                    <a:pt x="1211" y="4383"/>
                  </a:cubicBezTo>
                  <a:cubicBezTo>
                    <a:pt x="1256" y="4475"/>
                    <a:pt x="1302" y="4589"/>
                    <a:pt x="1348" y="4703"/>
                  </a:cubicBezTo>
                  <a:cubicBezTo>
                    <a:pt x="1393" y="4749"/>
                    <a:pt x="1416" y="4817"/>
                    <a:pt x="1439" y="4885"/>
                  </a:cubicBezTo>
                  <a:cubicBezTo>
                    <a:pt x="1462" y="4954"/>
                    <a:pt x="1507" y="5000"/>
                    <a:pt x="1530" y="5068"/>
                  </a:cubicBezTo>
                  <a:cubicBezTo>
                    <a:pt x="1576" y="5182"/>
                    <a:pt x="1622" y="5274"/>
                    <a:pt x="1667" y="5388"/>
                  </a:cubicBezTo>
                  <a:lnTo>
                    <a:pt x="1713" y="5502"/>
                  </a:lnTo>
                  <a:lnTo>
                    <a:pt x="1781" y="5616"/>
                  </a:lnTo>
                  <a:cubicBezTo>
                    <a:pt x="1804" y="5662"/>
                    <a:pt x="1804" y="5730"/>
                    <a:pt x="1827" y="5776"/>
                  </a:cubicBezTo>
                  <a:lnTo>
                    <a:pt x="1873" y="5890"/>
                  </a:lnTo>
                  <a:cubicBezTo>
                    <a:pt x="1941" y="6050"/>
                    <a:pt x="2010" y="6209"/>
                    <a:pt x="2101" y="6369"/>
                  </a:cubicBezTo>
                  <a:cubicBezTo>
                    <a:pt x="2146" y="6506"/>
                    <a:pt x="2192" y="6620"/>
                    <a:pt x="2238" y="6734"/>
                  </a:cubicBezTo>
                  <a:lnTo>
                    <a:pt x="2306" y="6917"/>
                  </a:lnTo>
                  <a:cubicBezTo>
                    <a:pt x="2375" y="7077"/>
                    <a:pt x="2443" y="7214"/>
                    <a:pt x="2512" y="7373"/>
                  </a:cubicBezTo>
                  <a:lnTo>
                    <a:pt x="2535" y="7396"/>
                  </a:lnTo>
                  <a:cubicBezTo>
                    <a:pt x="2603" y="7579"/>
                    <a:pt x="2671" y="7739"/>
                    <a:pt x="2740" y="7921"/>
                  </a:cubicBezTo>
                  <a:cubicBezTo>
                    <a:pt x="2786" y="8013"/>
                    <a:pt x="2831" y="8104"/>
                    <a:pt x="2877" y="8195"/>
                  </a:cubicBezTo>
                  <a:cubicBezTo>
                    <a:pt x="2900" y="8241"/>
                    <a:pt x="2923" y="8286"/>
                    <a:pt x="2945" y="8332"/>
                  </a:cubicBezTo>
                  <a:lnTo>
                    <a:pt x="2991" y="8469"/>
                  </a:lnTo>
                  <a:lnTo>
                    <a:pt x="3128" y="8789"/>
                  </a:lnTo>
                  <a:lnTo>
                    <a:pt x="3219" y="8971"/>
                  </a:lnTo>
                  <a:lnTo>
                    <a:pt x="3242" y="9063"/>
                  </a:lnTo>
                  <a:cubicBezTo>
                    <a:pt x="3265" y="9108"/>
                    <a:pt x="3311" y="9177"/>
                    <a:pt x="3333" y="9245"/>
                  </a:cubicBezTo>
                  <a:cubicBezTo>
                    <a:pt x="3356" y="9314"/>
                    <a:pt x="3379" y="9382"/>
                    <a:pt x="3402" y="9428"/>
                  </a:cubicBezTo>
                  <a:lnTo>
                    <a:pt x="3448" y="9519"/>
                  </a:lnTo>
                  <a:cubicBezTo>
                    <a:pt x="3470" y="9610"/>
                    <a:pt x="3516" y="9702"/>
                    <a:pt x="3562" y="9793"/>
                  </a:cubicBezTo>
                  <a:cubicBezTo>
                    <a:pt x="3584" y="9839"/>
                    <a:pt x="3607" y="9907"/>
                    <a:pt x="3630" y="9953"/>
                  </a:cubicBezTo>
                  <a:lnTo>
                    <a:pt x="3676" y="10067"/>
                  </a:lnTo>
                  <a:cubicBezTo>
                    <a:pt x="3744" y="10272"/>
                    <a:pt x="3836" y="10455"/>
                    <a:pt x="3904" y="10592"/>
                  </a:cubicBezTo>
                  <a:cubicBezTo>
                    <a:pt x="3950" y="10660"/>
                    <a:pt x="3973" y="10729"/>
                    <a:pt x="4018" y="10820"/>
                  </a:cubicBezTo>
                  <a:cubicBezTo>
                    <a:pt x="4064" y="10911"/>
                    <a:pt x="4109" y="11003"/>
                    <a:pt x="4155" y="11094"/>
                  </a:cubicBezTo>
                  <a:cubicBezTo>
                    <a:pt x="4201" y="11208"/>
                    <a:pt x="4246" y="11322"/>
                    <a:pt x="4315" y="11436"/>
                  </a:cubicBezTo>
                  <a:lnTo>
                    <a:pt x="4383" y="11619"/>
                  </a:lnTo>
                  <a:cubicBezTo>
                    <a:pt x="4429" y="11710"/>
                    <a:pt x="4475" y="11824"/>
                    <a:pt x="4498" y="11916"/>
                  </a:cubicBezTo>
                  <a:cubicBezTo>
                    <a:pt x="4543" y="11984"/>
                    <a:pt x="4566" y="12075"/>
                    <a:pt x="4612" y="12144"/>
                  </a:cubicBezTo>
                  <a:cubicBezTo>
                    <a:pt x="4634" y="12235"/>
                    <a:pt x="4680" y="12304"/>
                    <a:pt x="4703" y="12395"/>
                  </a:cubicBezTo>
                  <a:lnTo>
                    <a:pt x="4726" y="12418"/>
                  </a:lnTo>
                  <a:cubicBezTo>
                    <a:pt x="4749" y="12486"/>
                    <a:pt x="4771" y="12555"/>
                    <a:pt x="4794" y="12623"/>
                  </a:cubicBezTo>
                  <a:lnTo>
                    <a:pt x="4817" y="12692"/>
                  </a:lnTo>
                  <a:cubicBezTo>
                    <a:pt x="4863" y="12783"/>
                    <a:pt x="4931" y="12897"/>
                    <a:pt x="4977" y="13011"/>
                  </a:cubicBezTo>
                  <a:cubicBezTo>
                    <a:pt x="5000" y="13080"/>
                    <a:pt x="5045" y="13148"/>
                    <a:pt x="5068" y="13217"/>
                  </a:cubicBezTo>
                  <a:lnTo>
                    <a:pt x="5091" y="13262"/>
                  </a:lnTo>
                  <a:cubicBezTo>
                    <a:pt x="5228" y="13559"/>
                    <a:pt x="5365" y="13879"/>
                    <a:pt x="5502" y="14175"/>
                  </a:cubicBezTo>
                  <a:lnTo>
                    <a:pt x="5593" y="14426"/>
                  </a:lnTo>
                  <a:lnTo>
                    <a:pt x="5707" y="14678"/>
                  </a:lnTo>
                  <a:cubicBezTo>
                    <a:pt x="5730" y="14746"/>
                    <a:pt x="5776" y="14814"/>
                    <a:pt x="5799" y="14906"/>
                  </a:cubicBezTo>
                  <a:cubicBezTo>
                    <a:pt x="5821" y="14974"/>
                    <a:pt x="5867" y="15066"/>
                    <a:pt x="5913" y="15157"/>
                  </a:cubicBezTo>
                  <a:lnTo>
                    <a:pt x="5935" y="15271"/>
                  </a:lnTo>
                  <a:cubicBezTo>
                    <a:pt x="5981" y="15362"/>
                    <a:pt x="6027" y="15476"/>
                    <a:pt x="6072" y="15568"/>
                  </a:cubicBezTo>
                  <a:cubicBezTo>
                    <a:pt x="6095" y="15636"/>
                    <a:pt x="6141" y="15705"/>
                    <a:pt x="6209" y="15727"/>
                  </a:cubicBezTo>
                  <a:cubicBezTo>
                    <a:pt x="6232" y="15750"/>
                    <a:pt x="6255" y="15750"/>
                    <a:pt x="6278" y="15773"/>
                  </a:cubicBezTo>
                  <a:lnTo>
                    <a:pt x="6324" y="15773"/>
                  </a:lnTo>
                  <a:cubicBezTo>
                    <a:pt x="6392" y="15750"/>
                    <a:pt x="6460" y="15750"/>
                    <a:pt x="6529" y="15750"/>
                  </a:cubicBezTo>
                  <a:cubicBezTo>
                    <a:pt x="6575" y="15727"/>
                    <a:pt x="6620" y="15727"/>
                    <a:pt x="6666" y="15727"/>
                  </a:cubicBezTo>
                  <a:cubicBezTo>
                    <a:pt x="6712" y="15705"/>
                    <a:pt x="6780" y="15705"/>
                    <a:pt x="6826" y="15682"/>
                  </a:cubicBezTo>
                  <a:lnTo>
                    <a:pt x="6894" y="15682"/>
                  </a:lnTo>
                  <a:lnTo>
                    <a:pt x="6940" y="15659"/>
                  </a:lnTo>
                  <a:cubicBezTo>
                    <a:pt x="6985" y="15659"/>
                    <a:pt x="7031" y="15636"/>
                    <a:pt x="7077" y="15636"/>
                  </a:cubicBezTo>
                  <a:lnTo>
                    <a:pt x="7191" y="15613"/>
                  </a:lnTo>
                  <a:cubicBezTo>
                    <a:pt x="7237" y="15591"/>
                    <a:pt x="7282" y="15591"/>
                    <a:pt x="7328" y="15568"/>
                  </a:cubicBezTo>
                  <a:lnTo>
                    <a:pt x="7442" y="15522"/>
                  </a:lnTo>
                  <a:lnTo>
                    <a:pt x="7579" y="15499"/>
                  </a:lnTo>
                  <a:cubicBezTo>
                    <a:pt x="7670" y="15454"/>
                    <a:pt x="7784" y="15408"/>
                    <a:pt x="7898" y="15385"/>
                  </a:cubicBezTo>
                  <a:cubicBezTo>
                    <a:pt x="7944" y="15362"/>
                    <a:pt x="8013" y="15339"/>
                    <a:pt x="8058" y="15317"/>
                  </a:cubicBezTo>
                  <a:cubicBezTo>
                    <a:pt x="8150" y="15294"/>
                    <a:pt x="8241" y="15248"/>
                    <a:pt x="8309" y="15225"/>
                  </a:cubicBezTo>
                  <a:cubicBezTo>
                    <a:pt x="8355" y="15202"/>
                    <a:pt x="8378" y="15202"/>
                    <a:pt x="8401" y="15180"/>
                  </a:cubicBezTo>
                  <a:cubicBezTo>
                    <a:pt x="8378" y="15157"/>
                    <a:pt x="8355" y="15134"/>
                    <a:pt x="8332" y="15111"/>
                  </a:cubicBezTo>
                  <a:cubicBezTo>
                    <a:pt x="8309" y="15066"/>
                    <a:pt x="8287" y="14997"/>
                    <a:pt x="8264" y="14929"/>
                  </a:cubicBezTo>
                  <a:lnTo>
                    <a:pt x="8264" y="14906"/>
                  </a:lnTo>
                  <a:cubicBezTo>
                    <a:pt x="8241" y="14860"/>
                    <a:pt x="8218" y="14814"/>
                    <a:pt x="8172" y="14746"/>
                  </a:cubicBezTo>
                  <a:cubicBezTo>
                    <a:pt x="8081" y="14541"/>
                    <a:pt x="7990" y="14312"/>
                    <a:pt x="7898" y="14084"/>
                  </a:cubicBezTo>
                  <a:lnTo>
                    <a:pt x="7853" y="13970"/>
                  </a:lnTo>
                  <a:lnTo>
                    <a:pt x="7784" y="13810"/>
                  </a:lnTo>
                  <a:cubicBezTo>
                    <a:pt x="7739" y="13696"/>
                    <a:pt x="7693" y="13582"/>
                    <a:pt x="7647" y="13468"/>
                  </a:cubicBezTo>
                  <a:cubicBezTo>
                    <a:pt x="7579" y="13308"/>
                    <a:pt x="7510" y="13148"/>
                    <a:pt x="7442" y="12988"/>
                  </a:cubicBezTo>
                  <a:lnTo>
                    <a:pt x="7373" y="12851"/>
                  </a:lnTo>
                  <a:cubicBezTo>
                    <a:pt x="7328" y="12760"/>
                    <a:pt x="7259" y="12646"/>
                    <a:pt x="7214" y="12532"/>
                  </a:cubicBezTo>
                  <a:lnTo>
                    <a:pt x="7145" y="12372"/>
                  </a:lnTo>
                  <a:cubicBezTo>
                    <a:pt x="7100" y="12281"/>
                    <a:pt x="7054" y="12167"/>
                    <a:pt x="7008" y="12075"/>
                  </a:cubicBezTo>
                  <a:cubicBezTo>
                    <a:pt x="6940" y="11938"/>
                    <a:pt x="6894" y="11824"/>
                    <a:pt x="6826" y="11687"/>
                  </a:cubicBezTo>
                  <a:cubicBezTo>
                    <a:pt x="6734" y="11505"/>
                    <a:pt x="6666" y="11322"/>
                    <a:pt x="6575" y="11140"/>
                  </a:cubicBezTo>
                  <a:cubicBezTo>
                    <a:pt x="6506" y="10957"/>
                    <a:pt x="6438" y="10797"/>
                    <a:pt x="6369" y="10637"/>
                  </a:cubicBezTo>
                  <a:cubicBezTo>
                    <a:pt x="6346" y="10569"/>
                    <a:pt x="6301" y="10478"/>
                    <a:pt x="6278" y="10409"/>
                  </a:cubicBezTo>
                  <a:cubicBezTo>
                    <a:pt x="6232" y="10318"/>
                    <a:pt x="6187" y="10249"/>
                    <a:pt x="6164" y="10158"/>
                  </a:cubicBezTo>
                  <a:cubicBezTo>
                    <a:pt x="6072" y="9953"/>
                    <a:pt x="5981" y="9724"/>
                    <a:pt x="5890" y="9519"/>
                  </a:cubicBezTo>
                  <a:cubicBezTo>
                    <a:pt x="5844" y="9405"/>
                    <a:pt x="5799" y="9268"/>
                    <a:pt x="5753" y="9154"/>
                  </a:cubicBezTo>
                  <a:cubicBezTo>
                    <a:pt x="5684" y="8971"/>
                    <a:pt x="5593" y="8811"/>
                    <a:pt x="5525" y="8629"/>
                  </a:cubicBezTo>
                  <a:lnTo>
                    <a:pt x="5502" y="8583"/>
                  </a:lnTo>
                  <a:cubicBezTo>
                    <a:pt x="5433" y="8423"/>
                    <a:pt x="5365" y="8264"/>
                    <a:pt x="5296" y="8104"/>
                  </a:cubicBezTo>
                  <a:cubicBezTo>
                    <a:pt x="5228" y="7944"/>
                    <a:pt x="5159" y="7761"/>
                    <a:pt x="5068" y="7579"/>
                  </a:cubicBezTo>
                  <a:lnTo>
                    <a:pt x="4977" y="7373"/>
                  </a:lnTo>
                  <a:cubicBezTo>
                    <a:pt x="4931" y="7259"/>
                    <a:pt x="4886" y="7168"/>
                    <a:pt x="4840" y="7054"/>
                  </a:cubicBezTo>
                  <a:lnTo>
                    <a:pt x="4794" y="6963"/>
                  </a:lnTo>
                  <a:cubicBezTo>
                    <a:pt x="4771" y="6917"/>
                    <a:pt x="4749" y="6848"/>
                    <a:pt x="4726" y="6780"/>
                  </a:cubicBezTo>
                  <a:lnTo>
                    <a:pt x="4680" y="6689"/>
                  </a:lnTo>
                  <a:cubicBezTo>
                    <a:pt x="4657" y="6643"/>
                    <a:pt x="4634" y="6597"/>
                    <a:pt x="4612" y="6552"/>
                  </a:cubicBezTo>
                  <a:cubicBezTo>
                    <a:pt x="4589" y="6483"/>
                    <a:pt x="4566" y="6415"/>
                    <a:pt x="4543" y="6346"/>
                  </a:cubicBezTo>
                  <a:cubicBezTo>
                    <a:pt x="4498" y="6255"/>
                    <a:pt x="4452" y="6164"/>
                    <a:pt x="4406" y="6072"/>
                  </a:cubicBezTo>
                  <a:cubicBezTo>
                    <a:pt x="4338" y="5890"/>
                    <a:pt x="4269" y="5730"/>
                    <a:pt x="4178" y="5547"/>
                  </a:cubicBezTo>
                  <a:cubicBezTo>
                    <a:pt x="4109" y="5410"/>
                    <a:pt x="4064" y="5274"/>
                    <a:pt x="3995" y="5137"/>
                  </a:cubicBezTo>
                  <a:lnTo>
                    <a:pt x="3973" y="5045"/>
                  </a:lnTo>
                  <a:cubicBezTo>
                    <a:pt x="3904" y="4908"/>
                    <a:pt x="3836" y="4771"/>
                    <a:pt x="3790" y="4612"/>
                  </a:cubicBezTo>
                  <a:lnTo>
                    <a:pt x="3744" y="4543"/>
                  </a:lnTo>
                  <a:lnTo>
                    <a:pt x="3676" y="4360"/>
                  </a:lnTo>
                  <a:cubicBezTo>
                    <a:pt x="3630" y="4246"/>
                    <a:pt x="3584" y="4155"/>
                    <a:pt x="3539" y="4041"/>
                  </a:cubicBezTo>
                  <a:cubicBezTo>
                    <a:pt x="3470" y="3881"/>
                    <a:pt x="3402" y="3721"/>
                    <a:pt x="3356" y="3562"/>
                  </a:cubicBezTo>
                  <a:cubicBezTo>
                    <a:pt x="3333" y="3516"/>
                    <a:pt x="3311" y="3470"/>
                    <a:pt x="3288" y="3402"/>
                  </a:cubicBezTo>
                  <a:lnTo>
                    <a:pt x="3242" y="3311"/>
                  </a:lnTo>
                  <a:cubicBezTo>
                    <a:pt x="3219" y="3265"/>
                    <a:pt x="3196" y="3219"/>
                    <a:pt x="3196" y="3174"/>
                  </a:cubicBezTo>
                  <a:lnTo>
                    <a:pt x="3151" y="3059"/>
                  </a:lnTo>
                  <a:cubicBezTo>
                    <a:pt x="3082" y="2900"/>
                    <a:pt x="3014" y="2740"/>
                    <a:pt x="2923" y="2580"/>
                  </a:cubicBezTo>
                  <a:cubicBezTo>
                    <a:pt x="2877" y="2466"/>
                    <a:pt x="2831" y="2352"/>
                    <a:pt x="2786" y="2238"/>
                  </a:cubicBezTo>
                  <a:lnTo>
                    <a:pt x="2717" y="2101"/>
                  </a:lnTo>
                  <a:lnTo>
                    <a:pt x="2671" y="1964"/>
                  </a:lnTo>
                  <a:lnTo>
                    <a:pt x="2557" y="1690"/>
                  </a:lnTo>
                  <a:cubicBezTo>
                    <a:pt x="2512" y="1599"/>
                    <a:pt x="2489" y="1530"/>
                    <a:pt x="2443" y="1462"/>
                  </a:cubicBezTo>
                  <a:cubicBezTo>
                    <a:pt x="2420" y="1393"/>
                    <a:pt x="2398" y="1348"/>
                    <a:pt x="2375" y="1302"/>
                  </a:cubicBezTo>
                  <a:lnTo>
                    <a:pt x="2352" y="1233"/>
                  </a:lnTo>
                  <a:lnTo>
                    <a:pt x="2329" y="1188"/>
                  </a:lnTo>
                  <a:cubicBezTo>
                    <a:pt x="2306" y="1119"/>
                    <a:pt x="2283" y="1074"/>
                    <a:pt x="2261" y="1005"/>
                  </a:cubicBezTo>
                  <a:cubicBezTo>
                    <a:pt x="2261" y="960"/>
                    <a:pt x="2238" y="914"/>
                    <a:pt x="2215" y="868"/>
                  </a:cubicBezTo>
                  <a:lnTo>
                    <a:pt x="2192" y="800"/>
                  </a:lnTo>
                  <a:cubicBezTo>
                    <a:pt x="2169" y="708"/>
                    <a:pt x="2146" y="640"/>
                    <a:pt x="2101" y="549"/>
                  </a:cubicBezTo>
                  <a:lnTo>
                    <a:pt x="2078" y="480"/>
                  </a:lnTo>
                  <a:cubicBezTo>
                    <a:pt x="2078" y="412"/>
                    <a:pt x="2055" y="343"/>
                    <a:pt x="2010" y="275"/>
                  </a:cubicBezTo>
                  <a:cubicBezTo>
                    <a:pt x="2010" y="275"/>
                    <a:pt x="1987" y="252"/>
                    <a:pt x="1987" y="229"/>
                  </a:cubicBezTo>
                  <a:cubicBezTo>
                    <a:pt x="1941" y="183"/>
                    <a:pt x="1964" y="115"/>
                    <a:pt x="2010" y="92"/>
                  </a:cubicBezTo>
                  <a:cubicBezTo>
                    <a:pt x="2010" y="69"/>
                    <a:pt x="2032" y="69"/>
                    <a:pt x="2055" y="69"/>
                  </a:cubicBezTo>
                  <a:cubicBezTo>
                    <a:pt x="2101" y="69"/>
                    <a:pt x="2124" y="92"/>
                    <a:pt x="2124" y="115"/>
                  </a:cubicBezTo>
                  <a:cubicBezTo>
                    <a:pt x="2146" y="92"/>
                    <a:pt x="2146" y="92"/>
                    <a:pt x="2169" y="92"/>
                  </a:cubicBezTo>
                  <a:lnTo>
                    <a:pt x="2192" y="92"/>
                  </a:lnTo>
                  <a:cubicBezTo>
                    <a:pt x="2192" y="92"/>
                    <a:pt x="2169" y="92"/>
                    <a:pt x="2146" y="69"/>
                  </a:cubicBezTo>
                  <a:cubicBezTo>
                    <a:pt x="2124" y="69"/>
                    <a:pt x="2078" y="47"/>
                    <a:pt x="2055" y="24"/>
                  </a:cubicBezTo>
                  <a:cubicBezTo>
                    <a:pt x="2032" y="1"/>
                    <a:pt x="2032" y="1"/>
                    <a:pt x="2010" y="1"/>
                  </a:cubicBezTo>
                  <a:close/>
                </a:path>
              </a:pathLst>
            </a:custGeom>
            <a:solidFill>
              <a:srgbClr val="FCD06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03" name="Google Shape;101;p2">
              <a:extLst>
                <a:ext uri="{FF2B5EF4-FFF2-40B4-BE49-F238E27FC236}">
                  <a16:creationId xmlns:a16="http://schemas.microsoft.com/office/drawing/2014/main" xmlns="" id="{2B21A626-7DBF-32D9-E52A-6E974525D8AE}"/>
                </a:ext>
              </a:extLst>
            </p:cNvPr>
            <p:cNvSpPr/>
            <p:nvPr/>
          </p:nvSpPr>
          <p:spPr>
            <a:xfrm>
              <a:off x="669802" y="1878857"/>
              <a:ext cx="533880" cy="349654"/>
            </a:xfrm>
            <a:custGeom>
              <a:avLst/>
              <a:gdLst/>
              <a:ahLst/>
              <a:cxnLst/>
              <a:rect l="l" t="t" r="r" b="b"/>
              <a:pathLst>
                <a:path w="9656" h="6324" extrusionOk="0">
                  <a:moveTo>
                    <a:pt x="8332" y="1"/>
                  </a:moveTo>
                  <a:cubicBezTo>
                    <a:pt x="8286" y="1"/>
                    <a:pt x="8263" y="24"/>
                    <a:pt x="8218" y="47"/>
                  </a:cubicBezTo>
                  <a:cubicBezTo>
                    <a:pt x="8172" y="69"/>
                    <a:pt x="8104" y="115"/>
                    <a:pt x="8058" y="161"/>
                  </a:cubicBezTo>
                  <a:lnTo>
                    <a:pt x="8035" y="183"/>
                  </a:lnTo>
                  <a:lnTo>
                    <a:pt x="7967" y="229"/>
                  </a:lnTo>
                  <a:cubicBezTo>
                    <a:pt x="7898" y="298"/>
                    <a:pt x="7830" y="343"/>
                    <a:pt x="7784" y="389"/>
                  </a:cubicBezTo>
                  <a:cubicBezTo>
                    <a:pt x="7716" y="435"/>
                    <a:pt x="7670" y="480"/>
                    <a:pt x="7601" y="503"/>
                  </a:cubicBezTo>
                  <a:lnTo>
                    <a:pt x="7579" y="526"/>
                  </a:lnTo>
                  <a:cubicBezTo>
                    <a:pt x="7533" y="549"/>
                    <a:pt x="7464" y="594"/>
                    <a:pt x="7419" y="617"/>
                  </a:cubicBezTo>
                  <a:cubicBezTo>
                    <a:pt x="7350" y="686"/>
                    <a:pt x="7259" y="754"/>
                    <a:pt x="7191" y="823"/>
                  </a:cubicBezTo>
                  <a:lnTo>
                    <a:pt x="7122" y="868"/>
                  </a:lnTo>
                  <a:cubicBezTo>
                    <a:pt x="7099" y="868"/>
                    <a:pt x="7099" y="868"/>
                    <a:pt x="7099" y="891"/>
                  </a:cubicBezTo>
                  <a:lnTo>
                    <a:pt x="7054" y="891"/>
                  </a:lnTo>
                  <a:cubicBezTo>
                    <a:pt x="7031" y="937"/>
                    <a:pt x="6985" y="960"/>
                    <a:pt x="6962" y="982"/>
                  </a:cubicBezTo>
                  <a:cubicBezTo>
                    <a:pt x="6917" y="1005"/>
                    <a:pt x="6894" y="1005"/>
                    <a:pt x="6871" y="1028"/>
                  </a:cubicBezTo>
                  <a:lnTo>
                    <a:pt x="6825" y="1051"/>
                  </a:lnTo>
                  <a:lnTo>
                    <a:pt x="6780" y="1096"/>
                  </a:lnTo>
                  <a:cubicBezTo>
                    <a:pt x="6688" y="1142"/>
                    <a:pt x="6620" y="1188"/>
                    <a:pt x="6551" y="1233"/>
                  </a:cubicBezTo>
                  <a:lnTo>
                    <a:pt x="6415" y="1302"/>
                  </a:lnTo>
                  <a:lnTo>
                    <a:pt x="6278" y="1370"/>
                  </a:lnTo>
                  <a:cubicBezTo>
                    <a:pt x="6232" y="1393"/>
                    <a:pt x="6163" y="1439"/>
                    <a:pt x="6095" y="1485"/>
                  </a:cubicBezTo>
                  <a:lnTo>
                    <a:pt x="6026" y="1530"/>
                  </a:lnTo>
                  <a:cubicBezTo>
                    <a:pt x="5890" y="1621"/>
                    <a:pt x="5707" y="1736"/>
                    <a:pt x="5524" y="1827"/>
                  </a:cubicBezTo>
                  <a:cubicBezTo>
                    <a:pt x="5342" y="1918"/>
                    <a:pt x="5182" y="1987"/>
                    <a:pt x="4999" y="2078"/>
                  </a:cubicBezTo>
                  <a:lnTo>
                    <a:pt x="4954" y="2101"/>
                  </a:lnTo>
                  <a:lnTo>
                    <a:pt x="4908" y="2101"/>
                  </a:lnTo>
                  <a:lnTo>
                    <a:pt x="4862" y="2124"/>
                  </a:lnTo>
                  <a:lnTo>
                    <a:pt x="4794" y="2169"/>
                  </a:lnTo>
                  <a:lnTo>
                    <a:pt x="4771" y="2169"/>
                  </a:lnTo>
                  <a:lnTo>
                    <a:pt x="4748" y="2192"/>
                  </a:lnTo>
                  <a:cubicBezTo>
                    <a:pt x="4680" y="2215"/>
                    <a:pt x="4611" y="2261"/>
                    <a:pt x="4543" y="2283"/>
                  </a:cubicBezTo>
                  <a:cubicBezTo>
                    <a:pt x="4497" y="2306"/>
                    <a:pt x="4474" y="2329"/>
                    <a:pt x="4429" y="2329"/>
                  </a:cubicBezTo>
                  <a:cubicBezTo>
                    <a:pt x="4383" y="2352"/>
                    <a:pt x="4337" y="2375"/>
                    <a:pt x="4292" y="2375"/>
                  </a:cubicBezTo>
                  <a:cubicBezTo>
                    <a:pt x="4246" y="2420"/>
                    <a:pt x="4178" y="2443"/>
                    <a:pt x="4109" y="2466"/>
                  </a:cubicBezTo>
                  <a:cubicBezTo>
                    <a:pt x="4041" y="2489"/>
                    <a:pt x="3972" y="2512"/>
                    <a:pt x="3904" y="2557"/>
                  </a:cubicBezTo>
                  <a:cubicBezTo>
                    <a:pt x="3858" y="2557"/>
                    <a:pt x="3812" y="2580"/>
                    <a:pt x="3767" y="2603"/>
                  </a:cubicBezTo>
                  <a:lnTo>
                    <a:pt x="3698" y="2649"/>
                  </a:lnTo>
                  <a:cubicBezTo>
                    <a:pt x="3607" y="2694"/>
                    <a:pt x="3516" y="2717"/>
                    <a:pt x="3424" y="2740"/>
                  </a:cubicBezTo>
                  <a:cubicBezTo>
                    <a:pt x="3333" y="2763"/>
                    <a:pt x="3265" y="2786"/>
                    <a:pt x="3196" y="2831"/>
                  </a:cubicBezTo>
                  <a:lnTo>
                    <a:pt x="3128" y="2854"/>
                  </a:lnTo>
                  <a:cubicBezTo>
                    <a:pt x="3082" y="2877"/>
                    <a:pt x="3036" y="2900"/>
                    <a:pt x="2991" y="2922"/>
                  </a:cubicBezTo>
                  <a:cubicBezTo>
                    <a:pt x="2968" y="2922"/>
                    <a:pt x="2922" y="2945"/>
                    <a:pt x="2877" y="2945"/>
                  </a:cubicBezTo>
                  <a:lnTo>
                    <a:pt x="2831" y="2945"/>
                  </a:lnTo>
                  <a:cubicBezTo>
                    <a:pt x="2808" y="2922"/>
                    <a:pt x="2785" y="2922"/>
                    <a:pt x="2740" y="2900"/>
                  </a:cubicBezTo>
                  <a:cubicBezTo>
                    <a:pt x="2717" y="2922"/>
                    <a:pt x="2694" y="2922"/>
                    <a:pt x="2648" y="2945"/>
                  </a:cubicBezTo>
                  <a:cubicBezTo>
                    <a:pt x="2580" y="2968"/>
                    <a:pt x="2489" y="3014"/>
                    <a:pt x="2397" y="3037"/>
                  </a:cubicBezTo>
                  <a:cubicBezTo>
                    <a:pt x="2352" y="3059"/>
                    <a:pt x="2283" y="3082"/>
                    <a:pt x="2237" y="3105"/>
                  </a:cubicBezTo>
                  <a:cubicBezTo>
                    <a:pt x="2123" y="3128"/>
                    <a:pt x="2009" y="3174"/>
                    <a:pt x="1918" y="3219"/>
                  </a:cubicBezTo>
                  <a:lnTo>
                    <a:pt x="1781" y="3242"/>
                  </a:lnTo>
                  <a:lnTo>
                    <a:pt x="1667" y="3288"/>
                  </a:lnTo>
                  <a:cubicBezTo>
                    <a:pt x="1621" y="3311"/>
                    <a:pt x="1576" y="3311"/>
                    <a:pt x="1530" y="3333"/>
                  </a:cubicBezTo>
                  <a:lnTo>
                    <a:pt x="1416" y="3356"/>
                  </a:lnTo>
                  <a:cubicBezTo>
                    <a:pt x="1370" y="3356"/>
                    <a:pt x="1324" y="3379"/>
                    <a:pt x="1279" y="3379"/>
                  </a:cubicBezTo>
                  <a:lnTo>
                    <a:pt x="1233" y="3402"/>
                  </a:lnTo>
                  <a:lnTo>
                    <a:pt x="1165" y="3402"/>
                  </a:lnTo>
                  <a:cubicBezTo>
                    <a:pt x="1119" y="3425"/>
                    <a:pt x="1051" y="3425"/>
                    <a:pt x="1005" y="3447"/>
                  </a:cubicBezTo>
                  <a:cubicBezTo>
                    <a:pt x="959" y="3447"/>
                    <a:pt x="914" y="3447"/>
                    <a:pt x="891" y="3470"/>
                  </a:cubicBezTo>
                  <a:lnTo>
                    <a:pt x="868" y="3470"/>
                  </a:lnTo>
                  <a:cubicBezTo>
                    <a:pt x="799" y="3470"/>
                    <a:pt x="731" y="3470"/>
                    <a:pt x="663" y="3493"/>
                  </a:cubicBezTo>
                  <a:lnTo>
                    <a:pt x="457" y="3493"/>
                  </a:lnTo>
                  <a:cubicBezTo>
                    <a:pt x="457" y="3447"/>
                    <a:pt x="434" y="3425"/>
                    <a:pt x="411" y="3402"/>
                  </a:cubicBezTo>
                  <a:lnTo>
                    <a:pt x="366" y="3402"/>
                  </a:lnTo>
                  <a:cubicBezTo>
                    <a:pt x="343" y="3402"/>
                    <a:pt x="343" y="3402"/>
                    <a:pt x="320" y="3425"/>
                  </a:cubicBezTo>
                  <a:cubicBezTo>
                    <a:pt x="297" y="3425"/>
                    <a:pt x="297" y="3447"/>
                    <a:pt x="274" y="3470"/>
                  </a:cubicBezTo>
                  <a:cubicBezTo>
                    <a:pt x="274" y="3470"/>
                    <a:pt x="252" y="3493"/>
                    <a:pt x="229" y="3493"/>
                  </a:cubicBezTo>
                  <a:cubicBezTo>
                    <a:pt x="206" y="3539"/>
                    <a:pt x="183" y="3562"/>
                    <a:pt x="160" y="3607"/>
                  </a:cubicBezTo>
                  <a:cubicBezTo>
                    <a:pt x="160" y="3607"/>
                    <a:pt x="138" y="3630"/>
                    <a:pt x="138" y="3653"/>
                  </a:cubicBezTo>
                  <a:lnTo>
                    <a:pt x="115" y="3721"/>
                  </a:lnTo>
                  <a:lnTo>
                    <a:pt x="92" y="3790"/>
                  </a:lnTo>
                  <a:lnTo>
                    <a:pt x="69" y="3813"/>
                  </a:lnTo>
                  <a:lnTo>
                    <a:pt x="92" y="3813"/>
                  </a:lnTo>
                  <a:cubicBezTo>
                    <a:pt x="69" y="3858"/>
                    <a:pt x="46" y="3881"/>
                    <a:pt x="23" y="3927"/>
                  </a:cubicBezTo>
                  <a:cubicBezTo>
                    <a:pt x="23" y="3972"/>
                    <a:pt x="23" y="4018"/>
                    <a:pt x="23" y="4041"/>
                  </a:cubicBezTo>
                  <a:lnTo>
                    <a:pt x="1" y="4064"/>
                  </a:lnTo>
                  <a:cubicBezTo>
                    <a:pt x="1" y="4132"/>
                    <a:pt x="1" y="4178"/>
                    <a:pt x="1" y="4224"/>
                  </a:cubicBezTo>
                  <a:cubicBezTo>
                    <a:pt x="1" y="4292"/>
                    <a:pt x="1" y="4360"/>
                    <a:pt x="23" y="4429"/>
                  </a:cubicBezTo>
                  <a:cubicBezTo>
                    <a:pt x="46" y="4543"/>
                    <a:pt x="115" y="4657"/>
                    <a:pt x="229" y="4749"/>
                  </a:cubicBezTo>
                  <a:cubicBezTo>
                    <a:pt x="252" y="4794"/>
                    <a:pt x="297" y="4817"/>
                    <a:pt x="320" y="4863"/>
                  </a:cubicBezTo>
                  <a:cubicBezTo>
                    <a:pt x="366" y="4885"/>
                    <a:pt x="411" y="4908"/>
                    <a:pt x="457" y="4954"/>
                  </a:cubicBezTo>
                  <a:lnTo>
                    <a:pt x="480" y="4977"/>
                  </a:lnTo>
                  <a:cubicBezTo>
                    <a:pt x="503" y="5000"/>
                    <a:pt x="526" y="5000"/>
                    <a:pt x="526" y="5022"/>
                  </a:cubicBezTo>
                  <a:cubicBezTo>
                    <a:pt x="548" y="5022"/>
                    <a:pt x="548" y="5022"/>
                    <a:pt x="548" y="5045"/>
                  </a:cubicBezTo>
                  <a:lnTo>
                    <a:pt x="571" y="5068"/>
                  </a:lnTo>
                  <a:cubicBezTo>
                    <a:pt x="548" y="5091"/>
                    <a:pt x="548" y="5137"/>
                    <a:pt x="548" y="5159"/>
                  </a:cubicBezTo>
                  <a:cubicBezTo>
                    <a:pt x="548" y="5205"/>
                    <a:pt x="526" y="5228"/>
                    <a:pt x="526" y="5251"/>
                  </a:cubicBezTo>
                  <a:cubicBezTo>
                    <a:pt x="526" y="5273"/>
                    <a:pt x="526" y="5296"/>
                    <a:pt x="526" y="5319"/>
                  </a:cubicBezTo>
                  <a:cubicBezTo>
                    <a:pt x="526" y="5342"/>
                    <a:pt x="526" y="5388"/>
                    <a:pt x="503" y="5410"/>
                  </a:cubicBezTo>
                  <a:cubicBezTo>
                    <a:pt x="503" y="5502"/>
                    <a:pt x="503" y="5570"/>
                    <a:pt x="526" y="5662"/>
                  </a:cubicBezTo>
                  <a:cubicBezTo>
                    <a:pt x="548" y="5707"/>
                    <a:pt x="571" y="5776"/>
                    <a:pt x="617" y="5844"/>
                  </a:cubicBezTo>
                  <a:cubicBezTo>
                    <a:pt x="663" y="5935"/>
                    <a:pt x="754" y="6004"/>
                    <a:pt x="822" y="6050"/>
                  </a:cubicBezTo>
                  <a:cubicBezTo>
                    <a:pt x="891" y="6095"/>
                    <a:pt x="959" y="6118"/>
                    <a:pt x="1028" y="6164"/>
                  </a:cubicBezTo>
                  <a:cubicBezTo>
                    <a:pt x="1119" y="6187"/>
                    <a:pt x="1210" y="6232"/>
                    <a:pt x="1302" y="6255"/>
                  </a:cubicBezTo>
                  <a:cubicBezTo>
                    <a:pt x="1347" y="6278"/>
                    <a:pt x="1393" y="6278"/>
                    <a:pt x="1461" y="6278"/>
                  </a:cubicBezTo>
                  <a:cubicBezTo>
                    <a:pt x="1461" y="6278"/>
                    <a:pt x="1461" y="6278"/>
                    <a:pt x="1461" y="6255"/>
                  </a:cubicBezTo>
                  <a:cubicBezTo>
                    <a:pt x="1484" y="6209"/>
                    <a:pt x="1530" y="6187"/>
                    <a:pt x="1576" y="6164"/>
                  </a:cubicBezTo>
                  <a:lnTo>
                    <a:pt x="1621" y="6164"/>
                  </a:lnTo>
                  <a:cubicBezTo>
                    <a:pt x="1667" y="6164"/>
                    <a:pt x="1690" y="6164"/>
                    <a:pt x="1712" y="6187"/>
                  </a:cubicBezTo>
                  <a:cubicBezTo>
                    <a:pt x="1758" y="6209"/>
                    <a:pt x="1781" y="6255"/>
                    <a:pt x="1804" y="6278"/>
                  </a:cubicBezTo>
                  <a:lnTo>
                    <a:pt x="1827" y="6323"/>
                  </a:lnTo>
                  <a:lnTo>
                    <a:pt x="1849" y="6323"/>
                  </a:lnTo>
                  <a:cubicBezTo>
                    <a:pt x="1895" y="6323"/>
                    <a:pt x="1964" y="6323"/>
                    <a:pt x="2009" y="6301"/>
                  </a:cubicBezTo>
                  <a:cubicBezTo>
                    <a:pt x="2101" y="6301"/>
                    <a:pt x="2169" y="6278"/>
                    <a:pt x="2237" y="6278"/>
                  </a:cubicBezTo>
                  <a:lnTo>
                    <a:pt x="2283" y="6255"/>
                  </a:lnTo>
                  <a:cubicBezTo>
                    <a:pt x="2374" y="6232"/>
                    <a:pt x="2443" y="6232"/>
                    <a:pt x="2534" y="6209"/>
                  </a:cubicBezTo>
                  <a:lnTo>
                    <a:pt x="2648" y="6209"/>
                  </a:lnTo>
                  <a:cubicBezTo>
                    <a:pt x="2740" y="6187"/>
                    <a:pt x="2854" y="6164"/>
                    <a:pt x="2945" y="6141"/>
                  </a:cubicBezTo>
                  <a:cubicBezTo>
                    <a:pt x="3059" y="6141"/>
                    <a:pt x="3150" y="6118"/>
                    <a:pt x="3242" y="6095"/>
                  </a:cubicBezTo>
                  <a:lnTo>
                    <a:pt x="3379" y="6050"/>
                  </a:lnTo>
                  <a:cubicBezTo>
                    <a:pt x="3539" y="6027"/>
                    <a:pt x="3675" y="5981"/>
                    <a:pt x="3812" y="5935"/>
                  </a:cubicBezTo>
                  <a:lnTo>
                    <a:pt x="3904" y="5913"/>
                  </a:lnTo>
                  <a:cubicBezTo>
                    <a:pt x="3995" y="5890"/>
                    <a:pt x="4086" y="5844"/>
                    <a:pt x="4155" y="5821"/>
                  </a:cubicBezTo>
                  <a:lnTo>
                    <a:pt x="4200" y="5821"/>
                  </a:lnTo>
                  <a:cubicBezTo>
                    <a:pt x="4223" y="5798"/>
                    <a:pt x="4269" y="5798"/>
                    <a:pt x="4292" y="5776"/>
                  </a:cubicBezTo>
                  <a:lnTo>
                    <a:pt x="4337" y="5776"/>
                  </a:lnTo>
                  <a:cubicBezTo>
                    <a:pt x="4360" y="5753"/>
                    <a:pt x="4383" y="5753"/>
                    <a:pt x="4406" y="5753"/>
                  </a:cubicBezTo>
                  <a:cubicBezTo>
                    <a:pt x="4520" y="5707"/>
                    <a:pt x="4611" y="5684"/>
                    <a:pt x="4725" y="5639"/>
                  </a:cubicBezTo>
                  <a:lnTo>
                    <a:pt x="4908" y="5570"/>
                  </a:lnTo>
                  <a:cubicBezTo>
                    <a:pt x="5068" y="5525"/>
                    <a:pt x="5205" y="5479"/>
                    <a:pt x="5365" y="5410"/>
                  </a:cubicBezTo>
                  <a:lnTo>
                    <a:pt x="5387" y="5388"/>
                  </a:lnTo>
                  <a:cubicBezTo>
                    <a:pt x="5570" y="5319"/>
                    <a:pt x="5730" y="5251"/>
                    <a:pt x="5912" y="5159"/>
                  </a:cubicBezTo>
                  <a:cubicBezTo>
                    <a:pt x="6095" y="5091"/>
                    <a:pt x="6255" y="5000"/>
                    <a:pt x="6437" y="4908"/>
                  </a:cubicBezTo>
                  <a:cubicBezTo>
                    <a:pt x="6597" y="4840"/>
                    <a:pt x="6734" y="4749"/>
                    <a:pt x="6848" y="4680"/>
                  </a:cubicBezTo>
                  <a:lnTo>
                    <a:pt x="7191" y="4497"/>
                  </a:lnTo>
                  <a:lnTo>
                    <a:pt x="7305" y="4406"/>
                  </a:lnTo>
                  <a:cubicBezTo>
                    <a:pt x="7601" y="4246"/>
                    <a:pt x="7875" y="4064"/>
                    <a:pt x="8149" y="3858"/>
                  </a:cubicBezTo>
                  <a:cubicBezTo>
                    <a:pt x="8218" y="3790"/>
                    <a:pt x="8286" y="3744"/>
                    <a:pt x="8355" y="3676"/>
                  </a:cubicBezTo>
                  <a:cubicBezTo>
                    <a:pt x="8400" y="3653"/>
                    <a:pt x="8423" y="3630"/>
                    <a:pt x="8446" y="3584"/>
                  </a:cubicBezTo>
                  <a:lnTo>
                    <a:pt x="8492" y="3562"/>
                  </a:lnTo>
                  <a:cubicBezTo>
                    <a:pt x="8514" y="3539"/>
                    <a:pt x="8537" y="3516"/>
                    <a:pt x="8560" y="3493"/>
                  </a:cubicBezTo>
                  <a:lnTo>
                    <a:pt x="8606" y="3470"/>
                  </a:lnTo>
                  <a:cubicBezTo>
                    <a:pt x="8697" y="3379"/>
                    <a:pt x="8788" y="3265"/>
                    <a:pt x="8880" y="3174"/>
                  </a:cubicBezTo>
                  <a:cubicBezTo>
                    <a:pt x="8948" y="3082"/>
                    <a:pt x="9017" y="3014"/>
                    <a:pt x="9085" y="2922"/>
                  </a:cubicBezTo>
                  <a:cubicBezTo>
                    <a:pt x="9131" y="2877"/>
                    <a:pt x="9176" y="2831"/>
                    <a:pt x="9199" y="2786"/>
                  </a:cubicBezTo>
                  <a:cubicBezTo>
                    <a:pt x="9222" y="2763"/>
                    <a:pt x="9245" y="2740"/>
                    <a:pt x="9245" y="2740"/>
                  </a:cubicBezTo>
                  <a:cubicBezTo>
                    <a:pt x="9268" y="2717"/>
                    <a:pt x="9290" y="2694"/>
                    <a:pt x="9336" y="2671"/>
                  </a:cubicBezTo>
                  <a:cubicBezTo>
                    <a:pt x="9359" y="2649"/>
                    <a:pt x="9382" y="2626"/>
                    <a:pt x="9427" y="2626"/>
                  </a:cubicBezTo>
                  <a:cubicBezTo>
                    <a:pt x="9496" y="2512"/>
                    <a:pt x="9564" y="2398"/>
                    <a:pt x="9587" y="2283"/>
                  </a:cubicBezTo>
                  <a:cubicBezTo>
                    <a:pt x="9610" y="2238"/>
                    <a:pt x="9633" y="2169"/>
                    <a:pt x="9633" y="2124"/>
                  </a:cubicBezTo>
                  <a:cubicBezTo>
                    <a:pt x="9656" y="2078"/>
                    <a:pt x="9656" y="2032"/>
                    <a:pt x="9656" y="1987"/>
                  </a:cubicBezTo>
                  <a:cubicBezTo>
                    <a:pt x="9656" y="1964"/>
                    <a:pt x="9656" y="1918"/>
                    <a:pt x="9656" y="1873"/>
                  </a:cubicBezTo>
                  <a:lnTo>
                    <a:pt x="9656" y="1827"/>
                  </a:lnTo>
                  <a:cubicBezTo>
                    <a:pt x="9633" y="1758"/>
                    <a:pt x="9633" y="1690"/>
                    <a:pt x="9587" y="1621"/>
                  </a:cubicBezTo>
                  <a:cubicBezTo>
                    <a:pt x="9587" y="1576"/>
                    <a:pt x="9564" y="1553"/>
                    <a:pt x="9542" y="1507"/>
                  </a:cubicBezTo>
                  <a:cubicBezTo>
                    <a:pt x="9496" y="1462"/>
                    <a:pt x="9473" y="1416"/>
                    <a:pt x="9427" y="1393"/>
                  </a:cubicBezTo>
                  <a:cubicBezTo>
                    <a:pt x="9427" y="1370"/>
                    <a:pt x="9405" y="1348"/>
                    <a:pt x="9382" y="1325"/>
                  </a:cubicBezTo>
                  <a:cubicBezTo>
                    <a:pt x="9313" y="1279"/>
                    <a:pt x="9245" y="1233"/>
                    <a:pt x="9154" y="1188"/>
                  </a:cubicBezTo>
                  <a:cubicBezTo>
                    <a:pt x="9108" y="1188"/>
                    <a:pt x="9062" y="1165"/>
                    <a:pt x="9017" y="1165"/>
                  </a:cubicBezTo>
                  <a:lnTo>
                    <a:pt x="8971" y="1142"/>
                  </a:lnTo>
                  <a:lnTo>
                    <a:pt x="8971" y="1119"/>
                  </a:lnTo>
                  <a:lnTo>
                    <a:pt x="8971" y="1096"/>
                  </a:lnTo>
                  <a:cubicBezTo>
                    <a:pt x="8971" y="1096"/>
                    <a:pt x="8971" y="1074"/>
                    <a:pt x="8971" y="1074"/>
                  </a:cubicBezTo>
                  <a:lnTo>
                    <a:pt x="8994" y="1005"/>
                  </a:lnTo>
                  <a:lnTo>
                    <a:pt x="8994" y="937"/>
                  </a:lnTo>
                  <a:cubicBezTo>
                    <a:pt x="8994" y="914"/>
                    <a:pt x="9017" y="891"/>
                    <a:pt x="9017" y="868"/>
                  </a:cubicBezTo>
                  <a:cubicBezTo>
                    <a:pt x="9017" y="823"/>
                    <a:pt x="9017" y="800"/>
                    <a:pt x="9017" y="777"/>
                  </a:cubicBezTo>
                  <a:cubicBezTo>
                    <a:pt x="9017" y="731"/>
                    <a:pt x="9017" y="686"/>
                    <a:pt x="9017" y="663"/>
                  </a:cubicBezTo>
                  <a:cubicBezTo>
                    <a:pt x="9017" y="594"/>
                    <a:pt x="8994" y="526"/>
                    <a:pt x="8971" y="435"/>
                  </a:cubicBezTo>
                  <a:cubicBezTo>
                    <a:pt x="8948" y="389"/>
                    <a:pt x="8925" y="320"/>
                    <a:pt x="8902" y="275"/>
                  </a:cubicBezTo>
                  <a:cubicBezTo>
                    <a:pt x="8880" y="252"/>
                    <a:pt x="8834" y="206"/>
                    <a:pt x="8811" y="183"/>
                  </a:cubicBezTo>
                  <a:cubicBezTo>
                    <a:pt x="8788" y="161"/>
                    <a:pt x="8766" y="138"/>
                    <a:pt x="8743" y="115"/>
                  </a:cubicBezTo>
                  <a:cubicBezTo>
                    <a:pt x="8629" y="47"/>
                    <a:pt x="8560" y="24"/>
                    <a:pt x="8469" y="1"/>
                  </a:cubicBezTo>
                  <a:close/>
                </a:path>
              </a:pathLst>
            </a:custGeom>
            <a:solidFill>
              <a:srgbClr val="DCDCDC"/>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04" name="Google Shape;102;p2">
              <a:extLst>
                <a:ext uri="{FF2B5EF4-FFF2-40B4-BE49-F238E27FC236}">
                  <a16:creationId xmlns:a16="http://schemas.microsoft.com/office/drawing/2014/main" xmlns="" id="{532DBF1F-2785-285C-19AB-18379E85694F}"/>
                </a:ext>
              </a:extLst>
            </p:cNvPr>
            <p:cNvSpPr/>
            <p:nvPr/>
          </p:nvSpPr>
          <p:spPr>
            <a:xfrm>
              <a:off x="749310" y="2023995"/>
              <a:ext cx="557876" cy="444310"/>
            </a:xfrm>
            <a:custGeom>
              <a:avLst/>
              <a:gdLst/>
              <a:ahLst/>
              <a:cxnLst/>
              <a:rect l="l" t="t" r="r" b="b"/>
              <a:pathLst>
                <a:path w="10090" h="8036" extrusionOk="0">
                  <a:moveTo>
                    <a:pt x="8012" y="1"/>
                  </a:moveTo>
                  <a:cubicBezTo>
                    <a:pt x="7967" y="1"/>
                    <a:pt x="7921" y="24"/>
                    <a:pt x="7898" y="46"/>
                  </a:cubicBezTo>
                  <a:cubicBezTo>
                    <a:pt x="7852" y="69"/>
                    <a:pt x="7830" y="92"/>
                    <a:pt x="7807" y="115"/>
                  </a:cubicBezTo>
                  <a:cubicBezTo>
                    <a:pt x="7807" y="138"/>
                    <a:pt x="7784" y="138"/>
                    <a:pt x="7761" y="161"/>
                  </a:cubicBezTo>
                  <a:cubicBezTo>
                    <a:pt x="7738" y="206"/>
                    <a:pt x="7693" y="252"/>
                    <a:pt x="7647" y="297"/>
                  </a:cubicBezTo>
                  <a:cubicBezTo>
                    <a:pt x="7579" y="389"/>
                    <a:pt x="7510" y="457"/>
                    <a:pt x="7442" y="549"/>
                  </a:cubicBezTo>
                  <a:cubicBezTo>
                    <a:pt x="7350" y="640"/>
                    <a:pt x="7259" y="754"/>
                    <a:pt x="7168" y="845"/>
                  </a:cubicBezTo>
                  <a:lnTo>
                    <a:pt x="7122" y="868"/>
                  </a:lnTo>
                  <a:cubicBezTo>
                    <a:pt x="7099" y="891"/>
                    <a:pt x="7076" y="914"/>
                    <a:pt x="7054" y="937"/>
                  </a:cubicBezTo>
                  <a:lnTo>
                    <a:pt x="7008" y="959"/>
                  </a:lnTo>
                  <a:cubicBezTo>
                    <a:pt x="6985" y="1005"/>
                    <a:pt x="6962" y="1028"/>
                    <a:pt x="6917" y="1051"/>
                  </a:cubicBezTo>
                  <a:cubicBezTo>
                    <a:pt x="6848" y="1119"/>
                    <a:pt x="6780" y="1165"/>
                    <a:pt x="6711" y="1233"/>
                  </a:cubicBezTo>
                  <a:cubicBezTo>
                    <a:pt x="6437" y="1439"/>
                    <a:pt x="6163" y="1621"/>
                    <a:pt x="5867" y="1781"/>
                  </a:cubicBezTo>
                  <a:lnTo>
                    <a:pt x="5753" y="1872"/>
                  </a:lnTo>
                  <a:lnTo>
                    <a:pt x="5410" y="2055"/>
                  </a:lnTo>
                  <a:cubicBezTo>
                    <a:pt x="5296" y="2124"/>
                    <a:pt x="5159" y="2215"/>
                    <a:pt x="4999" y="2283"/>
                  </a:cubicBezTo>
                  <a:cubicBezTo>
                    <a:pt x="4817" y="2375"/>
                    <a:pt x="4657" y="2466"/>
                    <a:pt x="4474" y="2534"/>
                  </a:cubicBezTo>
                  <a:cubicBezTo>
                    <a:pt x="4292" y="2626"/>
                    <a:pt x="4132" y="2694"/>
                    <a:pt x="3949" y="2763"/>
                  </a:cubicBezTo>
                  <a:lnTo>
                    <a:pt x="3927" y="2785"/>
                  </a:lnTo>
                  <a:cubicBezTo>
                    <a:pt x="3767" y="2854"/>
                    <a:pt x="3630" y="2900"/>
                    <a:pt x="3470" y="2945"/>
                  </a:cubicBezTo>
                  <a:lnTo>
                    <a:pt x="3287" y="3014"/>
                  </a:lnTo>
                  <a:cubicBezTo>
                    <a:pt x="3173" y="3059"/>
                    <a:pt x="3082" y="3082"/>
                    <a:pt x="2968" y="3128"/>
                  </a:cubicBezTo>
                  <a:cubicBezTo>
                    <a:pt x="2945" y="3128"/>
                    <a:pt x="2922" y="3128"/>
                    <a:pt x="2899" y="3151"/>
                  </a:cubicBezTo>
                  <a:lnTo>
                    <a:pt x="2854" y="3151"/>
                  </a:lnTo>
                  <a:cubicBezTo>
                    <a:pt x="2831" y="3173"/>
                    <a:pt x="2785" y="3173"/>
                    <a:pt x="2762" y="3196"/>
                  </a:cubicBezTo>
                  <a:lnTo>
                    <a:pt x="2717" y="3196"/>
                  </a:lnTo>
                  <a:cubicBezTo>
                    <a:pt x="2648" y="3219"/>
                    <a:pt x="2557" y="3265"/>
                    <a:pt x="2466" y="3288"/>
                  </a:cubicBezTo>
                  <a:lnTo>
                    <a:pt x="2374" y="3310"/>
                  </a:lnTo>
                  <a:cubicBezTo>
                    <a:pt x="2237" y="3356"/>
                    <a:pt x="2101" y="3402"/>
                    <a:pt x="1941" y="3425"/>
                  </a:cubicBezTo>
                  <a:lnTo>
                    <a:pt x="1804" y="3470"/>
                  </a:lnTo>
                  <a:cubicBezTo>
                    <a:pt x="1712" y="3493"/>
                    <a:pt x="1621" y="3516"/>
                    <a:pt x="1507" y="3516"/>
                  </a:cubicBezTo>
                  <a:cubicBezTo>
                    <a:pt x="1416" y="3539"/>
                    <a:pt x="1302" y="3562"/>
                    <a:pt x="1210" y="3584"/>
                  </a:cubicBezTo>
                  <a:lnTo>
                    <a:pt x="1096" y="3584"/>
                  </a:lnTo>
                  <a:cubicBezTo>
                    <a:pt x="1005" y="3607"/>
                    <a:pt x="936" y="3607"/>
                    <a:pt x="845" y="3630"/>
                  </a:cubicBezTo>
                  <a:lnTo>
                    <a:pt x="799" y="3653"/>
                  </a:lnTo>
                  <a:cubicBezTo>
                    <a:pt x="708" y="3653"/>
                    <a:pt x="617" y="3676"/>
                    <a:pt x="526" y="3698"/>
                  </a:cubicBezTo>
                  <a:lnTo>
                    <a:pt x="389" y="3698"/>
                  </a:lnTo>
                  <a:lnTo>
                    <a:pt x="366" y="3653"/>
                  </a:lnTo>
                  <a:cubicBezTo>
                    <a:pt x="343" y="3630"/>
                    <a:pt x="320" y="3584"/>
                    <a:pt x="274" y="3562"/>
                  </a:cubicBezTo>
                  <a:cubicBezTo>
                    <a:pt x="252" y="3539"/>
                    <a:pt x="229" y="3539"/>
                    <a:pt x="183" y="3539"/>
                  </a:cubicBezTo>
                  <a:lnTo>
                    <a:pt x="138" y="3539"/>
                  </a:lnTo>
                  <a:cubicBezTo>
                    <a:pt x="92" y="3562"/>
                    <a:pt x="46" y="3584"/>
                    <a:pt x="23" y="3630"/>
                  </a:cubicBezTo>
                  <a:cubicBezTo>
                    <a:pt x="1" y="3676"/>
                    <a:pt x="1" y="3721"/>
                    <a:pt x="1" y="3790"/>
                  </a:cubicBezTo>
                  <a:cubicBezTo>
                    <a:pt x="23" y="3813"/>
                    <a:pt x="23" y="3835"/>
                    <a:pt x="46" y="3881"/>
                  </a:cubicBezTo>
                  <a:cubicBezTo>
                    <a:pt x="46" y="3881"/>
                    <a:pt x="46" y="3881"/>
                    <a:pt x="46" y="3904"/>
                  </a:cubicBezTo>
                  <a:cubicBezTo>
                    <a:pt x="46" y="3927"/>
                    <a:pt x="69" y="3950"/>
                    <a:pt x="69" y="3972"/>
                  </a:cubicBezTo>
                  <a:cubicBezTo>
                    <a:pt x="69" y="3995"/>
                    <a:pt x="69" y="4018"/>
                    <a:pt x="69" y="4018"/>
                  </a:cubicBezTo>
                  <a:lnTo>
                    <a:pt x="69" y="4041"/>
                  </a:lnTo>
                  <a:lnTo>
                    <a:pt x="92" y="4109"/>
                  </a:lnTo>
                  <a:lnTo>
                    <a:pt x="92" y="4201"/>
                  </a:lnTo>
                  <a:lnTo>
                    <a:pt x="92" y="4246"/>
                  </a:lnTo>
                  <a:cubicBezTo>
                    <a:pt x="115" y="4292"/>
                    <a:pt x="115" y="4360"/>
                    <a:pt x="115" y="4406"/>
                  </a:cubicBezTo>
                  <a:cubicBezTo>
                    <a:pt x="138" y="4452"/>
                    <a:pt x="138" y="4497"/>
                    <a:pt x="160" y="4543"/>
                  </a:cubicBezTo>
                  <a:lnTo>
                    <a:pt x="160" y="4589"/>
                  </a:lnTo>
                  <a:lnTo>
                    <a:pt x="183" y="4634"/>
                  </a:lnTo>
                  <a:cubicBezTo>
                    <a:pt x="206" y="4726"/>
                    <a:pt x="229" y="4840"/>
                    <a:pt x="252" y="4931"/>
                  </a:cubicBezTo>
                  <a:cubicBezTo>
                    <a:pt x="274" y="5000"/>
                    <a:pt x="274" y="5068"/>
                    <a:pt x="297" y="5136"/>
                  </a:cubicBezTo>
                  <a:lnTo>
                    <a:pt x="297" y="5182"/>
                  </a:lnTo>
                  <a:cubicBezTo>
                    <a:pt x="320" y="5228"/>
                    <a:pt x="343" y="5273"/>
                    <a:pt x="343" y="5319"/>
                  </a:cubicBezTo>
                  <a:cubicBezTo>
                    <a:pt x="366" y="5365"/>
                    <a:pt x="366" y="5388"/>
                    <a:pt x="389" y="5433"/>
                  </a:cubicBezTo>
                  <a:cubicBezTo>
                    <a:pt x="389" y="5456"/>
                    <a:pt x="411" y="5479"/>
                    <a:pt x="411" y="5502"/>
                  </a:cubicBezTo>
                  <a:cubicBezTo>
                    <a:pt x="434" y="5547"/>
                    <a:pt x="434" y="5570"/>
                    <a:pt x="434" y="5616"/>
                  </a:cubicBezTo>
                  <a:cubicBezTo>
                    <a:pt x="457" y="5639"/>
                    <a:pt x="457" y="5684"/>
                    <a:pt x="480" y="5707"/>
                  </a:cubicBezTo>
                  <a:cubicBezTo>
                    <a:pt x="503" y="5798"/>
                    <a:pt x="526" y="5913"/>
                    <a:pt x="571" y="6004"/>
                  </a:cubicBezTo>
                  <a:cubicBezTo>
                    <a:pt x="571" y="6072"/>
                    <a:pt x="594" y="6118"/>
                    <a:pt x="617" y="6186"/>
                  </a:cubicBezTo>
                  <a:cubicBezTo>
                    <a:pt x="663" y="6346"/>
                    <a:pt x="708" y="6483"/>
                    <a:pt x="799" y="6620"/>
                  </a:cubicBezTo>
                  <a:cubicBezTo>
                    <a:pt x="822" y="6643"/>
                    <a:pt x="845" y="6689"/>
                    <a:pt x="868" y="6711"/>
                  </a:cubicBezTo>
                  <a:cubicBezTo>
                    <a:pt x="891" y="6757"/>
                    <a:pt x="914" y="6780"/>
                    <a:pt x="936" y="6803"/>
                  </a:cubicBezTo>
                  <a:cubicBezTo>
                    <a:pt x="959" y="6848"/>
                    <a:pt x="982" y="6894"/>
                    <a:pt x="1005" y="6940"/>
                  </a:cubicBezTo>
                  <a:cubicBezTo>
                    <a:pt x="1051" y="6985"/>
                    <a:pt x="1073" y="7054"/>
                    <a:pt x="1119" y="7099"/>
                  </a:cubicBezTo>
                  <a:cubicBezTo>
                    <a:pt x="1142" y="7168"/>
                    <a:pt x="1188" y="7214"/>
                    <a:pt x="1233" y="7259"/>
                  </a:cubicBezTo>
                  <a:lnTo>
                    <a:pt x="1233" y="7282"/>
                  </a:lnTo>
                  <a:cubicBezTo>
                    <a:pt x="1256" y="7305"/>
                    <a:pt x="1279" y="7305"/>
                    <a:pt x="1324" y="7328"/>
                  </a:cubicBezTo>
                  <a:lnTo>
                    <a:pt x="1324" y="7351"/>
                  </a:lnTo>
                  <a:lnTo>
                    <a:pt x="1347" y="7396"/>
                  </a:lnTo>
                  <a:cubicBezTo>
                    <a:pt x="1393" y="7465"/>
                    <a:pt x="1461" y="7533"/>
                    <a:pt x="1530" y="7602"/>
                  </a:cubicBezTo>
                  <a:cubicBezTo>
                    <a:pt x="1621" y="7670"/>
                    <a:pt x="1712" y="7739"/>
                    <a:pt x="1781" y="7784"/>
                  </a:cubicBezTo>
                  <a:cubicBezTo>
                    <a:pt x="1849" y="7830"/>
                    <a:pt x="1918" y="7875"/>
                    <a:pt x="1986" y="7921"/>
                  </a:cubicBezTo>
                  <a:cubicBezTo>
                    <a:pt x="2169" y="7990"/>
                    <a:pt x="2397" y="8035"/>
                    <a:pt x="2557" y="8035"/>
                  </a:cubicBezTo>
                  <a:lnTo>
                    <a:pt x="2968" y="8035"/>
                  </a:lnTo>
                  <a:cubicBezTo>
                    <a:pt x="3014" y="8035"/>
                    <a:pt x="3036" y="8012"/>
                    <a:pt x="3059" y="8012"/>
                  </a:cubicBezTo>
                  <a:cubicBezTo>
                    <a:pt x="3150" y="8012"/>
                    <a:pt x="3219" y="8012"/>
                    <a:pt x="3287" y="7990"/>
                  </a:cubicBezTo>
                  <a:cubicBezTo>
                    <a:pt x="3379" y="7990"/>
                    <a:pt x="3470" y="7967"/>
                    <a:pt x="3561" y="7944"/>
                  </a:cubicBezTo>
                  <a:cubicBezTo>
                    <a:pt x="3630" y="7944"/>
                    <a:pt x="3675" y="7921"/>
                    <a:pt x="3744" y="7921"/>
                  </a:cubicBezTo>
                  <a:lnTo>
                    <a:pt x="3835" y="7898"/>
                  </a:lnTo>
                  <a:cubicBezTo>
                    <a:pt x="3927" y="7898"/>
                    <a:pt x="3995" y="7875"/>
                    <a:pt x="4086" y="7853"/>
                  </a:cubicBezTo>
                  <a:cubicBezTo>
                    <a:pt x="4132" y="7853"/>
                    <a:pt x="4178" y="7830"/>
                    <a:pt x="4223" y="7830"/>
                  </a:cubicBezTo>
                  <a:cubicBezTo>
                    <a:pt x="4269" y="7807"/>
                    <a:pt x="4315" y="7807"/>
                    <a:pt x="4337" y="7784"/>
                  </a:cubicBezTo>
                  <a:cubicBezTo>
                    <a:pt x="4406" y="7784"/>
                    <a:pt x="4474" y="7761"/>
                    <a:pt x="4543" y="7739"/>
                  </a:cubicBezTo>
                  <a:lnTo>
                    <a:pt x="4611" y="7739"/>
                  </a:lnTo>
                  <a:cubicBezTo>
                    <a:pt x="4703" y="7716"/>
                    <a:pt x="4794" y="7693"/>
                    <a:pt x="4862" y="7647"/>
                  </a:cubicBezTo>
                  <a:lnTo>
                    <a:pt x="4931" y="7624"/>
                  </a:lnTo>
                  <a:cubicBezTo>
                    <a:pt x="5091" y="7579"/>
                    <a:pt x="5228" y="7533"/>
                    <a:pt x="5387" y="7487"/>
                  </a:cubicBezTo>
                  <a:cubicBezTo>
                    <a:pt x="5501" y="7442"/>
                    <a:pt x="5593" y="7396"/>
                    <a:pt x="5707" y="7351"/>
                  </a:cubicBezTo>
                  <a:cubicBezTo>
                    <a:pt x="5730" y="7328"/>
                    <a:pt x="5730" y="7328"/>
                    <a:pt x="5753" y="7328"/>
                  </a:cubicBezTo>
                  <a:lnTo>
                    <a:pt x="5798" y="7305"/>
                  </a:lnTo>
                  <a:lnTo>
                    <a:pt x="5844" y="7282"/>
                  </a:lnTo>
                  <a:lnTo>
                    <a:pt x="6004" y="7236"/>
                  </a:lnTo>
                  <a:cubicBezTo>
                    <a:pt x="6095" y="7191"/>
                    <a:pt x="6209" y="7145"/>
                    <a:pt x="6323" y="7099"/>
                  </a:cubicBezTo>
                  <a:lnTo>
                    <a:pt x="6369" y="7077"/>
                  </a:lnTo>
                  <a:cubicBezTo>
                    <a:pt x="6506" y="7008"/>
                    <a:pt x="6688" y="6940"/>
                    <a:pt x="6871" y="6848"/>
                  </a:cubicBezTo>
                  <a:lnTo>
                    <a:pt x="6985" y="6780"/>
                  </a:lnTo>
                  <a:lnTo>
                    <a:pt x="7350" y="6597"/>
                  </a:lnTo>
                  <a:cubicBezTo>
                    <a:pt x="7647" y="6437"/>
                    <a:pt x="7944" y="6255"/>
                    <a:pt x="8263" y="6027"/>
                  </a:cubicBezTo>
                  <a:cubicBezTo>
                    <a:pt x="8355" y="5981"/>
                    <a:pt x="8423" y="5935"/>
                    <a:pt x="8514" y="5867"/>
                  </a:cubicBezTo>
                  <a:cubicBezTo>
                    <a:pt x="8583" y="5798"/>
                    <a:pt x="8674" y="5730"/>
                    <a:pt x="8766" y="5661"/>
                  </a:cubicBezTo>
                  <a:cubicBezTo>
                    <a:pt x="8902" y="5524"/>
                    <a:pt x="9039" y="5388"/>
                    <a:pt x="9176" y="5251"/>
                  </a:cubicBezTo>
                  <a:cubicBezTo>
                    <a:pt x="9268" y="5159"/>
                    <a:pt x="9336" y="5091"/>
                    <a:pt x="9405" y="5022"/>
                  </a:cubicBezTo>
                  <a:cubicBezTo>
                    <a:pt x="9473" y="4954"/>
                    <a:pt x="9519" y="4885"/>
                    <a:pt x="9564" y="4840"/>
                  </a:cubicBezTo>
                  <a:cubicBezTo>
                    <a:pt x="9633" y="4771"/>
                    <a:pt x="9701" y="4726"/>
                    <a:pt x="9747" y="4657"/>
                  </a:cubicBezTo>
                  <a:cubicBezTo>
                    <a:pt x="9815" y="4589"/>
                    <a:pt x="9861" y="4520"/>
                    <a:pt x="9884" y="4475"/>
                  </a:cubicBezTo>
                  <a:cubicBezTo>
                    <a:pt x="9930" y="4429"/>
                    <a:pt x="9952" y="4383"/>
                    <a:pt x="9975" y="4315"/>
                  </a:cubicBezTo>
                  <a:cubicBezTo>
                    <a:pt x="10021" y="4246"/>
                    <a:pt x="10044" y="4178"/>
                    <a:pt x="10089" y="4109"/>
                  </a:cubicBezTo>
                  <a:lnTo>
                    <a:pt x="10089" y="4064"/>
                  </a:lnTo>
                  <a:lnTo>
                    <a:pt x="10089" y="4018"/>
                  </a:lnTo>
                  <a:cubicBezTo>
                    <a:pt x="10067" y="3927"/>
                    <a:pt x="10067" y="3835"/>
                    <a:pt x="10067" y="3744"/>
                  </a:cubicBezTo>
                  <a:cubicBezTo>
                    <a:pt x="10067" y="3676"/>
                    <a:pt x="10044" y="3607"/>
                    <a:pt x="10044" y="3539"/>
                  </a:cubicBezTo>
                  <a:lnTo>
                    <a:pt x="10044" y="3447"/>
                  </a:lnTo>
                  <a:lnTo>
                    <a:pt x="10044" y="3425"/>
                  </a:lnTo>
                  <a:lnTo>
                    <a:pt x="10044" y="3402"/>
                  </a:lnTo>
                  <a:cubicBezTo>
                    <a:pt x="10021" y="3356"/>
                    <a:pt x="10021" y="3288"/>
                    <a:pt x="9998" y="3242"/>
                  </a:cubicBezTo>
                  <a:lnTo>
                    <a:pt x="9998" y="3196"/>
                  </a:lnTo>
                  <a:lnTo>
                    <a:pt x="9975" y="3151"/>
                  </a:lnTo>
                  <a:lnTo>
                    <a:pt x="9975" y="3105"/>
                  </a:lnTo>
                  <a:cubicBezTo>
                    <a:pt x="9975" y="3082"/>
                    <a:pt x="9975" y="3059"/>
                    <a:pt x="9975" y="3059"/>
                  </a:cubicBezTo>
                  <a:lnTo>
                    <a:pt x="9952" y="3037"/>
                  </a:lnTo>
                  <a:lnTo>
                    <a:pt x="9952" y="3014"/>
                  </a:lnTo>
                  <a:cubicBezTo>
                    <a:pt x="9930" y="2922"/>
                    <a:pt x="9884" y="2854"/>
                    <a:pt x="9838" y="2785"/>
                  </a:cubicBezTo>
                  <a:cubicBezTo>
                    <a:pt x="9815" y="2740"/>
                    <a:pt x="9793" y="2694"/>
                    <a:pt x="9770" y="2671"/>
                  </a:cubicBezTo>
                  <a:cubicBezTo>
                    <a:pt x="9747" y="2626"/>
                    <a:pt x="9724" y="2580"/>
                    <a:pt x="9701" y="2557"/>
                  </a:cubicBezTo>
                  <a:cubicBezTo>
                    <a:pt x="9633" y="2443"/>
                    <a:pt x="9587" y="2329"/>
                    <a:pt x="9519" y="2238"/>
                  </a:cubicBezTo>
                  <a:cubicBezTo>
                    <a:pt x="9496" y="2169"/>
                    <a:pt x="9473" y="2124"/>
                    <a:pt x="9450" y="2078"/>
                  </a:cubicBezTo>
                  <a:cubicBezTo>
                    <a:pt x="9427" y="2032"/>
                    <a:pt x="9405" y="2009"/>
                    <a:pt x="9405" y="1964"/>
                  </a:cubicBezTo>
                  <a:cubicBezTo>
                    <a:pt x="9382" y="1918"/>
                    <a:pt x="9359" y="1895"/>
                    <a:pt x="9336" y="1850"/>
                  </a:cubicBezTo>
                  <a:cubicBezTo>
                    <a:pt x="9290" y="1781"/>
                    <a:pt x="9268" y="1713"/>
                    <a:pt x="9222" y="1644"/>
                  </a:cubicBezTo>
                  <a:cubicBezTo>
                    <a:pt x="9176" y="1576"/>
                    <a:pt x="9154" y="1530"/>
                    <a:pt x="9108" y="1462"/>
                  </a:cubicBezTo>
                  <a:lnTo>
                    <a:pt x="9108" y="1439"/>
                  </a:lnTo>
                  <a:cubicBezTo>
                    <a:pt x="9062" y="1370"/>
                    <a:pt x="9017" y="1325"/>
                    <a:pt x="8971" y="1233"/>
                  </a:cubicBezTo>
                  <a:cubicBezTo>
                    <a:pt x="8948" y="1211"/>
                    <a:pt x="8925" y="1188"/>
                    <a:pt x="8902" y="1142"/>
                  </a:cubicBezTo>
                  <a:cubicBezTo>
                    <a:pt x="8880" y="1119"/>
                    <a:pt x="8880" y="1096"/>
                    <a:pt x="8857" y="1074"/>
                  </a:cubicBezTo>
                  <a:cubicBezTo>
                    <a:pt x="8811" y="1005"/>
                    <a:pt x="8766" y="959"/>
                    <a:pt x="8720" y="914"/>
                  </a:cubicBezTo>
                  <a:cubicBezTo>
                    <a:pt x="8651" y="845"/>
                    <a:pt x="8583" y="777"/>
                    <a:pt x="8537" y="708"/>
                  </a:cubicBezTo>
                  <a:lnTo>
                    <a:pt x="8492" y="686"/>
                  </a:lnTo>
                  <a:cubicBezTo>
                    <a:pt x="8469" y="640"/>
                    <a:pt x="8446" y="617"/>
                    <a:pt x="8423" y="594"/>
                  </a:cubicBezTo>
                  <a:cubicBezTo>
                    <a:pt x="8423" y="571"/>
                    <a:pt x="8400" y="549"/>
                    <a:pt x="8400" y="549"/>
                  </a:cubicBezTo>
                  <a:cubicBezTo>
                    <a:pt x="8400" y="526"/>
                    <a:pt x="8400" y="503"/>
                    <a:pt x="8400" y="480"/>
                  </a:cubicBezTo>
                  <a:cubicBezTo>
                    <a:pt x="8400" y="457"/>
                    <a:pt x="8400" y="434"/>
                    <a:pt x="8400" y="412"/>
                  </a:cubicBezTo>
                  <a:cubicBezTo>
                    <a:pt x="8400" y="389"/>
                    <a:pt x="8377" y="366"/>
                    <a:pt x="8377" y="343"/>
                  </a:cubicBezTo>
                  <a:cubicBezTo>
                    <a:pt x="8355" y="320"/>
                    <a:pt x="8355" y="297"/>
                    <a:pt x="8332" y="275"/>
                  </a:cubicBezTo>
                  <a:cubicBezTo>
                    <a:pt x="8309" y="252"/>
                    <a:pt x="8286" y="229"/>
                    <a:pt x="8263" y="229"/>
                  </a:cubicBezTo>
                  <a:lnTo>
                    <a:pt x="8241" y="183"/>
                  </a:lnTo>
                  <a:cubicBezTo>
                    <a:pt x="8241" y="183"/>
                    <a:pt x="8218" y="161"/>
                    <a:pt x="8218" y="161"/>
                  </a:cubicBezTo>
                  <a:cubicBezTo>
                    <a:pt x="8195" y="115"/>
                    <a:pt x="8195" y="92"/>
                    <a:pt x="8172" y="69"/>
                  </a:cubicBezTo>
                  <a:cubicBezTo>
                    <a:pt x="8149" y="46"/>
                    <a:pt x="8126" y="46"/>
                    <a:pt x="8104" y="24"/>
                  </a:cubicBezTo>
                  <a:cubicBezTo>
                    <a:pt x="8081" y="24"/>
                    <a:pt x="8058" y="1"/>
                    <a:pt x="8012" y="1"/>
                  </a:cubicBezTo>
                  <a:close/>
                </a:path>
              </a:pathLst>
            </a:custGeom>
            <a:solidFill>
              <a:srgbClr val="FEA49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05" name="Google Shape;103;p2">
              <a:extLst>
                <a:ext uri="{FF2B5EF4-FFF2-40B4-BE49-F238E27FC236}">
                  <a16:creationId xmlns:a16="http://schemas.microsoft.com/office/drawing/2014/main" xmlns="" id="{5990ED66-5AE3-43F8-74BE-456D88450654}"/>
                </a:ext>
              </a:extLst>
            </p:cNvPr>
            <p:cNvSpPr/>
            <p:nvPr/>
          </p:nvSpPr>
          <p:spPr>
            <a:xfrm>
              <a:off x="369463" y="837734"/>
              <a:ext cx="170404" cy="167860"/>
            </a:xfrm>
            <a:custGeom>
              <a:avLst/>
              <a:gdLst/>
              <a:ahLst/>
              <a:cxnLst/>
              <a:rect l="l" t="t" r="r" b="b"/>
              <a:pathLst>
                <a:path w="3082" h="3036" extrusionOk="0">
                  <a:moveTo>
                    <a:pt x="890" y="0"/>
                  </a:moveTo>
                  <a:cubicBezTo>
                    <a:pt x="845" y="0"/>
                    <a:pt x="822" y="23"/>
                    <a:pt x="776" y="23"/>
                  </a:cubicBezTo>
                  <a:lnTo>
                    <a:pt x="685" y="23"/>
                  </a:lnTo>
                  <a:cubicBezTo>
                    <a:pt x="662" y="23"/>
                    <a:pt x="616" y="23"/>
                    <a:pt x="594" y="46"/>
                  </a:cubicBezTo>
                  <a:cubicBezTo>
                    <a:pt x="502" y="68"/>
                    <a:pt x="457" y="114"/>
                    <a:pt x="434" y="183"/>
                  </a:cubicBezTo>
                  <a:cubicBezTo>
                    <a:pt x="411" y="228"/>
                    <a:pt x="365" y="274"/>
                    <a:pt x="320" y="297"/>
                  </a:cubicBezTo>
                  <a:cubicBezTo>
                    <a:pt x="274" y="365"/>
                    <a:pt x="251" y="411"/>
                    <a:pt x="228" y="457"/>
                  </a:cubicBezTo>
                  <a:lnTo>
                    <a:pt x="183" y="525"/>
                  </a:lnTo>
                  <a:cubicBezTo>
                    <a:pt x="137" y="593"/>
                    <a:pt x="91" y="662"/>
                    <a:pt x="69" y="730"/>
                  </a:cubicBezTo>
                  <a:cubicBezTo>
                    <a:pt x="46" y="799"/>
                    <a:pt x="46" y="867"/>
                    <a:pt x="46" y="913"/>
                  </a:cubicBezTo>
                  <a:cubicBezTo>
                    <a:pt x="46" y="982"/>
                    <a:pt x="23" y="1027"/>
                    <a:pt x="23" y="1073"/>
                  </a:cubicBezTo>
                  <a:cubicBezTo>
                    <a:pt x="23" y="1096"/>
                    <a:pt x="0" y="1141"/>
                    <a:pt x="0" y="1164"/>
                  </a:cubicBezTo>
                  <a:cubicBezTo>
                    <a:pt x="0" y="1233"/>
                    <a:pt x="0" y="1301"/>
                    <a:pt x="0" y="1392"/>
                  </a:cubicBezTo>
                  <a:cubicBezTo>
                    <a:pt x="0" y="1461"/>
                    <a:pt x="0" y="1506"/>
                    <a:pt x="0" y="1575"/>
                  </a:cubicBezTo>
                  <a:cubicBezTo>
                    <a:pt x="0" y="1643"/>
                    <a:pt x="0" y="1712"/>
                    <a:pt x="0" y="1758"/>
                  </a:cubicBezTo>
                  <a:lnTo>
                    <a:pt x="0" y="1849"/>
                  </a:lnTo>
                  <a:cubicBezTo>
                    <a:pt x="0" y="1872"/>
                    <a:pt x="0" y="1917"/>
                    <a:pt x="0" y="1940"/>
                  </a:cubicBezTo>
                  <a:cubicBezTo>
                    <a:pt x="0" y="1986"/>
                    <a:pt x="0" y="2054"/>
                    <a:pt x="0" y="2100"/>
                  </a:cubicBezTo>
                  <a:lnTo>
                    <a:pt x="0" y="2168"/>
                  </a:lnTo>
                  <a:cubicBezTo>
                    <a:pt x="0" y="2214"/>
                    <a:pt x="0" y="2260"/>
                    <a:pt x="0" y="2305"/>
                  </a:cubicBezTo>
                  <a:cubicBezTo>
                    <a:pt x="0" y="2351"/>
                    <a:pt x="0" y="2420"/>
                    <a:pt x="0" y="2488"/>
                  </a:cubicBezTo>
                  <a:cubicBezTo>
                    <a:pt x="0" y="2534"/>
                    <a:pt x="0" y="2579"/>
                    <a:pt x="0" y="2625"/>
                  </a:cubicBezTo>
                  <a:cubicBezTo>
                    <a:pt x="0" y="2671"/>
                    <a:pt x="0" y="2739"/>
                    <a:pt x="23" y="2785"/>
                  </a:cubicBezTo>
                  <a:cubicBezTo>
                    <a:pt x="23" y="2808"/>
                    <a:pt x="23" y="2830"/>
                    <a:pt x="23" y="2853"/>
                  </a:cubicBezTo>
                  <a:cubicBezTo>
                    <a:pt x="23" y="2876"/>
                    <a:pt x="46" y="2922"/>
                    <a:pt x="69" y="2944"/>
                  </a:cubicBezTo>
                  <a:lnTo>
                    <a:pt x="114" y="2944"/>
                  </a:lnTo>
                  <a:cubicBezTo>
                    <a:pt x="160" y="2944"/>
                    <a:pt x="206" y="2967"/>
                    <a:pt x="251" y="2967"/>
                  </a:cubicBezTo>
                  <a:cubicBezTo>
                    <a:pt x="274" y="2990"/>
                    <a:pt x="297" y="2990"/>
                    <a:pt x="320" y="2990"/>
                  </a:cubicBezTo>
                  <a:cubicBezTo>
                    <a:pt x="411" y="3013"/>
                    <a:pt x="502" y="3013"/>
                    <a:pt x="616" y="3013"/>
                  </a:cubicBezTo>
                  <a:cubicBezTo>
                    <a:pt x="639" y="3036"/>
                    <a:pt x="685" y="3036"/>
                    <a:pt x="731" y="3036"/>
                  </a:cubicBezTo>
                  <a:lnTo>
                    <a:pt x="753" y="3036"/>
                  </a:lnTo>
                  <a:cubicBezTo>
                    <a:pt x="799" y="3036"/>
                    <a:pt x="845" y="3013"/>
                    <a:pt x="890" y="3013"/>
                  </a:cubicBezTo>
                  <a:lnTo>
                    <a:pt x="982" y="3013"/>
                  </a:lnTo>
                  <a:cubicBezTo>
                    <a:pt x="1050" y="2990"/>
                    <a:pt x="1141" y="2990"/>
                    <a:pt x="1210" y="2967"/>
                  </a:cubicBezTo>
                  <a:cubicBezTo>
                    <a:pt x="1256" y="2944"/>
                    <a:pt x="1301" y="2944"/>
                    <a:pt x="1324" y="2922"/>
                  </a:cubicBezTo>
                  <a:lnTo>
                    <a:pt x="1438" y="2899"/>
                  </a:lnTo>
                  <a:cubicBezTo>
                    <a:pt x="1575" y="2853"/>
                    <a:pt x="1712" y="2808"/>
                    <a:pt x="1849" y="2762"/>
                  </a:cubicBezTo>
                  <a:cubicBezTo>
                    <a:pt x="1917" y="2739"/>
                    <a:pt x="1986" y="2693"/>
                    <a:pt x="2077" y="2648"/>
                  </a:cubicBezTo>
                  <a:cubicBezTo>
                    <a:pt x="2146" y="2602"/>
                    <a:pt x="2214" y="2579"/>
                    <a:pt x="2306" y="2511"/>
                  </a:cubicBezTo>
                  <a:cubicBezTo>
                    <a:pt x="2442" y="2397"/>
                    <a:pt x="2534" y="2305"/>
                    <a:pt x="2625" y="2214"/>
                  </a:cubicBezTo>
                  <a:lnTo>
                    <a:pt x="2671" y="2146"/>
                  </a:lnTo>
                  <a:lnTo>
                    <a:pt x="2716" y="2077"/>
                  </a:lnTo>
                  <a:cubicBezTo>
                    <a:pt x="2739" y="2054"/>
                    <a:pt x="2785" y="2009"/>
                    <a:pt x="2808" y="1963"/>
                  </a:cubicBezTo>
                  <a:lnTo>
                    <a:pt x="2853" y="1917"/>
                  </a:lnTo>
                  <a:cubicBezTo>
                    <a:pt x="2876" y="1872"/>
                    <a:pt x="2922" y="1826"/>
                    <a:pt x="2945" y="1780"/>
                  </a:cubicBezTo>
                  <a:lnTo>
                    <a:pt x="2967" y="1735"/>
                  </a:lnTo>
                  <a:lnTo>
                    <a:pt x="2990" y="1712"/>
                  </a:lnTo>
                  <a:cubicBezTo>
                    <a:pt x="2990" y="1689"/>
                    <a:pt x="2990" y="1643"/>
                    <a:pt x="3013" y="1621"/>
                  </a:cubicBezTo>
                  <a:cubicBezTo>
                    <a:pt x="3036" y="1598"/>
                    <a:pt x="3059" y="1575"/>
                    <a:pt x="3082" y="1552"/>
                  </a:cubicBezTo>
                  <a:cubicBezTo>
                    <a:pt x="3082" y="1506"/>
                    <a:pt x="3082" y="1461"/>
                    <a:pt x="3059" y="1415"/>
                  </a:cubicBezTo>
                  <a:cubicBezTo>
                    <a:pt x="3036" y="1370"/>
                    <a:pt x="3036" y="1347"/>
                    <a:pt x="3013" y="1324"/>
                  </a:cubicBezTo>
                  <a:cubicBezTo>
                    <a:pt x="2967" y="1278"/>
                    <a:pt x="2922" y="1233"/>
                    <a:pt x="2876" y="1210"/>
                  </a:cubicBezTo>
                  <a:lnTo>
                    <a:pt x="2853" y="1187"/>
                  </a:lnTo>
                  <a:cubicBezTo>
                    <a:pt x="2831" y="1164"/>
                    <a:pt x="2808" y="1141"/>
                    <a:pt x="2785" y="1118"/>
                  </a:cubicBezTo>
                  <a:cubicBezTo>
                    <a:pt x="2762" y="1096"/>
                    <a:pt x="2739" y="1073"/>
                    <a:pt x="2716" y="1050"/>
                  </a:cubicBezTo>
                  <a:cubicBezTo>
                    <a:pt x="2648" y="1004"/>
                    <a:pt x="2602" y="936"/>
                    <a:pt x="2534" y="890"/>
                  </a:cubicBezTo>
                  <a:cubicBezTo>
                    <a:pt x="2488" y="845"/>
                    <a:pt x="2442" y="799"/>
                    <a:pt x="2397" y="753"/>
                  </a:cubicBezTo>
                  <a:lnTo>
                    <a:pt x="2374" y="730"/>
                  </a:lnTo>
                  <a:cubicBezTo>
                    <a:pt x="2283" y="662"/>
                    <a:pt x="2214" y="593"/>
                    <a:pt x="2146" y="548"/>
                  </a:cubicBezTo>
                  <a:cubicBezTo>
                    <a:pt x="2077" y="479"/>
                    <a:pt x="2009" y="434"/>
                    <a:pt x="1940" y="388"/>
                  </a:cubicBezTo>
                  <a:cubicBezTo>
                    <a:pt x="1872" y="365"/>
                    <a:pt x="1826" y="320"/>
                    <a:pt x="1781" y="297"/>
                  </a:cubicBezTo>
                  <a:cubicBezTo>
                    <a:pt x="1689" y="228"/>
                    <a:pt x="1598" y="205"/>
                    <a:pt x="1507" y="160"/>
                  </a:cubicBezTo>
                  <a:lnTo>
                    <a:pt x="1484" y="137"/>
                  </a:lnTo>
                  <a:cubicBezTo>
                    <a:pt x="1415" y="114"/>
                    <a:pt x="1347" y="91"/>
                    <a:pt x="1278" y="68"/>
                  </a:cubicBezTo>
                  <a:cubicBezTo>
                    <a:pt x="1233" y="68"/>
                    <a:pt x="1210" y="46"/>
                    <a:pt x="1164" y="46"/>
                  </a:cubicBezTo>
                  <a:lnTo>
                    <a:pt x="1096" y="23"/>
                  </a:lnTo>
                  <a:cubicBezTo>
                    <a:pt x="1027" y="23"/>
                    <a:pt x="982" y="0"/>
                    <a:pt x="913" y="0"/>
                  </a:cubicBezTo>
                  <a:close/>
                </a:path>
              </a:pathLst>
            </a:custGeom>
            <a:solidFill>
              <a:srgbClr val="474747"/>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06" name="Google Shape;104;p2">
              <a:extLst>
                <a:ext uri="{FF2B5EF4-FFF2-40B4-BE49-F238E27FC236}">
                  <a16:creationId xmlns:a16="http://schemas.microsoft.com/office/drawing/2014/main" xmlns="" id="{198351C3-D50C-9006-A212-6C52E452B747}"/>
                </a:ext>
              </a:extLst>
            </p:cNvPr>
            <p:cNvSpPr/>
            <p:nvPr/>
          </p:nvSpPr>
          <p:spPr>
            <a:xfrm>
              <a:off x="349227" y="922274"/>
              <a:ext cx="417827" cy="358445"/>
            </a:xfrm>
            <a:custGeom>
              <a:avLst/>
              <a:gdLst/>
              <a:ahLst/>
              <a:cxnLst/>
              <a:rect l="l" t="t" r="r" b="b"/>
              <a:pathLst>
                <a:path w="7557" h="6483" extrusionOk="0">
                  <a:moveTo>
                    <a:pt x="3493" y="0"/>
                  </a:moveTo>
                  <a:cubicBezTo>
                    <a:pt x="3448" y="23"/>
                    <a:pt x="3402" y="46"/>
                    <a:pt x="3379" y="92"/>
                  </a:cubicBezTo>
                  <a:cubicBezTo>
                    <a:pt x="3356" y="114"/>
                    <a:pt x="3356" y="160"/>
                    <a:pt x="3356" y="183"/>
                  </a:cubicBezTo>
                  <a:lnTo>
                    <a:pt x="3333" y="206"/>
                  </a:lnTo>
                  <a:lnTo>
                    <a:pt x="3311" y="251"/>
                  </a:lnTo>
                  <a:cubicBezTo>
                    <a:pt x="3288" y="297"/>
                    <a:pt x="3242" y="343"/>
                    <a:pt x="3219" y="388"/>
                  </a:cubicBezTo>
                  <a:lnTo>
                    <a:pt x="3174" y="434"/>
                  </a:lnTo>
                  <a:cubicBezTo>
                    <a:pt x="3151" y="480"/>
                    <a:pt x="3105" y="525"/>
                    <a:pt x="3082" y="548"/>
                  </a:cubicBezTo>
                  <a:lnTo>
                    <a:pt x="3037" y="617"/>
                  </a:lnTo>
                  <a:lnTo>
                    <a:pt x="2991" y="685"/>
                  </a:lnTo>
                  <a:cubicBezTo>
                    <a:pt x="2900" y="776"/>
                    <a:pt x="2808" y="868"/>
                    <a:pt x="2672" y="982"/>
                  </a:cubicBezTo>
                  <a:cubicBezTo>
                    <a:pt x="2580" y="1050"/>
                    <a:pt x="2512" y="1073"/>
                    <a:pt x="2443" y="1119"/>
                  </a:cubicBezTo>
                  <a:cubicBezTo>
                    <a:pt x="2352" y="1164"/>
                    <a:pt x="2283" y="1210"/>
                    <a:pt x="2215" y="1233"/>
                  </a:cubicBezTo>
                  <a:cubicBezTo>
                    <a:pt x="2078" y="1279"/>
                    <a:pt x="1941" y="1324"/>
                    <a:pt x="1804" y="1370"/>
                  </a:cubicBezTo>
                  <a:lnTo>
                    <a:pt x="1690" y="1393"/>
                  </a:lnTo>
                  <a:cubicBezTo>
                    <a:pt x="1667" y="1415"/>
                    <a:pt x="1622" y="1415"/>
                    <a:pt x="1576" y="1438"/>
                  </a:cubicBezTo>
                  <a:cubicBezTo>
                    <a:pt x="1507" y="1461"/>
                    <a:pt x="1416" y="1461"/>
                    <a:pt x="1348" y="1484"/>
                  </a:cubicBezTo>
                  <a:lnTo>
                    <a:pt x="1256" y="1484"/>
                  </a:lnTo>
                  <a:cubicBezTo>
                    <a:pt x="1188" y="1484"/>
                    <a:pt x="1165" y="1507"/>
                    <a:pt x="1119" y="1507"/>
                  </a:cubicBezTo>
                  <a:lnTo>
                    <a:pt x="1097" y="1507"/>
                  </a:lnTo>
                  <a:cubicBezTo>
                    <a:pt x="1051" y="1507"/>
                    <a:pt x="1005" y="1507"/>
                    <a:pt x="982" y="1484"/>
                  </a:cubicBezTo>
                  <a:cubicBezTo>
                    <a:pt x="868" y="1484"/>
                    <a:pt x="777" y="1484"/>
                    <a:pt x="686" y="1461"/>
                  </a:cubicBezTo>
                  <a:cubicBezTo>
                    <a:pt x="663" y="1461"/>
                    <a:pt x="640" y="1461"/>
                    <a:pt x="617" y="1438"/>
                  </a:cubicBezTo>
                  <a:cubicBezTo>
                    <a:pt x="572" y="1438"/>
                    <a:pt x="526" y="1415"/>
                    <a:pt x="480" y="1415"/>
                  </a:cubicBezTo>
                  <a:cubicBezTo>
                    <a:pt x="412" y="1415"/>
                    <a:pt x="366" y="1461"/>
                    <a:pt x="321" y="1507"/>
                  </a:cubicBezTo>
                  <a:cubicBezTo>
                    <a:pt x="298" y="1552"/>
                    <a:pt x="275" y="1644"/>
                    <a:pt x="321" y="1689"/>
                  </a:cubicBezTo>
                  <a:lnTo>
                    <a:pt x="343" y="1712"/>
                  </a:lnTo>
                  <a:cubicBezTo>
                    <a:pt x="321" y="1758"/>
                    <a:pt x="321" y="1804"/>
                    <a:pt x="321" y="1872"/>
                  </a:cubicBezTo>
                  <a:cubicBezTo>
                    <a:pt x="298" y="1895"/>
                    <a:pt x="298" y="1940"/>
                    <a:pt x="298" y="1986"/>
                  </a:cubicBezTo>
                  <a:cubicBezTo>
                    <a:pt x="275" y="2055"/>
                    <a:pt x="252" y="2146"/>
                    <a:pt x="229" y="2237"/>
                  </a:cubicBezTo>
                  <a:cubicBezTo>
                    <a:pt x="206" y="2374"/>
                    <a:pt x="184" y="2511"/>
                    <a:pt x="161" y="2625"/>
                  </a:cubicBezTo>
                  <a:lnTo>
                    <a:pt x="161" y="2694"/>
                  </a:lnTo>
                  <a:cubicBezTo>
                    <a:pt x="115" y="2922"/>
                    <a:pt x="115" y="3105"/>
                    <a:pt x="92" y="3287"/>
                  </a:cubicBezTo>
                  <a:cubicBezTo>
                    <a:pt x="92" y="3378"/>
                    <a:pt x="92" y="3493"/>
                    <a:pt x="92" y="3607"/>
                  </a:cubicBezTo>
                  <a:cubicBezTo>
                    <a:pt x="92" y="3675"/>
                    <a:pt x="92" y="3744"/>
                    <a:pt x="92" y="3835"/>
                  </a:cubicBezTo>
                  <a:cubicBezTo>
                    <a:pt x="92" y="3981"/>
                    <a:pt x="92" y="4147"/>
                    <a:pt x="92" y="4314"/>
                  </a:cubicBezTo>
                  <a:cubicBezTo>
                    <a:pt x="92" y="4406"/>
                    <a:pt x="69" y="4497"/>
                    <a:pt x="69" y="4588"/>
                  </a:cubicBezTo>
                  <a:cubicBezTo>
                    <a:pt x="69" y="4748"/>
                    <a:pt x="47" y="4885"/>
                    <a:pt x="47" y="5022"/>
                  </a:cubicBezTo>
                  <a:cubicBezTo>
                    <a:pt x="24" y="5159"/>
                    <a:pt x="24" y="5273"/>
                    <a:pt x="24" y="5410"/>
                  </a:cubicBezTo>
                  <a:lnTo>
                    <a:pt x="24" y="5524"/>
                  </a:lnTo>
                  <a:cubicBezTo>
                    <a:pt x="24" y="5593"/>
                    <a:pt x="1" y="5638"/>
                    <a:pt x="1" y="5707"/>
                  </a:cubicBezTo>
                  <a:lnTo>
                    <a:pt x="1" y="5729"/>
                  </a:lnTo>
                  <a:lnTo>
                    <a:pt x="1" y="5775"/>
                  </a:lnTo>
                  <a:cubicBezTo>
                    <a:pt x="1" y="5798"/>
                    <a:pt x="1" y="5821"/>
                    <a:pt x="1" y="5844"/>
                  </a:cubicBezTo>
                  <a:cubicBezTo>
                    <a:pt x="1" y="5866"/>
                    <a:pt x="1" y="5889"/>
                    <a:pt x="1" y="5889"/>
                  </a:cubicBezTo>
                  <a:cubicBezTo>
                    <a:pt x="1" y="5935"/>
                    <a:pt x="1" y="5958"/>
                    <a:pt x="1" y="5981"/>
                  </a:cubicBezTo>
                  <a:cubicBezTo>
                    <a:pt x="24" y="6026"/>
                    <a:pt x="24" y="6072"/>
                    <a:pt x="69" y="6117"/>
                  </a:cubicBezTo>
                  <a:cubicBezTo>
                    <a:pt x="92" y="6140"/>
                    <a:pt x="138" y="6163"/>
                    <a:pt x="161" y="6186"/>
                  </a:cubicBezTo>
                  <a:cubicBezTo>
                    <a:pt x="206" y="6209"/>
                    <a:pt x="229" y="6232"/>
                    <a:pt x="275" y="6254"/>
                  </a:cubicBezTo>
                  <a:cubicBezTo>
                    <a:pt x="298" y="6277"/>
                    <a:pt x="343" y="6300"/>
                    <a:pt x="389" y="6300"/>
                  </a:cubicBezTo>
                  <a:lnTo>
                    <a:pt x="412" y="6323"/>
                  </a:lnTo>
                  <a:lnTo>
                    <a:pt x="480" y="6369"/>
                  </a:lnTo>
                  <a:cubicBezTo>
                    <a:pt x="526" y="6391"/>
                    <a:pt x="594" y="6414"/>
                    <a:pt x="640" y="6437"/>
                  </a:cubicBezTo>
                  <a:cubicBezTo>
                    <a:pt x="663" y="6460"/>
                    <a:pt x="709" y="6460"/>
                    <a:pt x="731" y="6460"/>
                  </a:cubicBezTo>
                  <a:cubicBezTo>
                    <a:pt x="800" y="6460"/>
                    <a:pt x="823" y="6460"/>
                    <a:pt x="868" y="6483"/>
                  </a:cubicBezTo>
                  <a:lnTo>
                    <a:pt x="960" y="6483"/>
                  </a:lnTo>
                  <a:cubicBezTo>
                    <a:pt x="1142" y="6483"/>
                    <a:pt x="1302" y="6437"/>
                    <a:pt x="1439" y="6391"/>
                  </a:cubicBezTo>
                  <a:cubicBezTo>
                    <a:pt x="1599" y="6323"/>
                    <a:pt x="1713" y="6209"/>
                    <a:pt x="1781" y="6117"/>
                  </a:cubicBezTo>
                  <a:cubicBezTo>
                    <a:pt x="1850" y="6026"/>
                    <a:pt x="1895" y="5958"/>
                    <a:pt x="1918" y="5912"/>
                  </a:cubicBezTo>
                  <a:cubicBezTo>
                    <a:pt x="1964" y="5821"/>
                    <a:pt x="1987" y="5729"/>
                    <a:pt x="2010" y="5661"/>
                  </a:cubicBezTo>
                  <a:cubicBezTo>
                    <a:pt x="2032" y="5570"/>
                    <a:pt x="2032" y="5478"/>
                    <a:pt x="2032" y="5387"/>
                  </a:cubicBezTo>
                  <a:cubicBezTo>
                    <a:pt x="2032" y="5341"/>
                    <a:pt x="2032" y="5273"/>
                    <a:pt x="2010" y="5204"/>
                  </a:cubicBezTo>
                  <a:lnTo>
                    <a:pt x="2010" y="5159"/>
                  </a:lnTo>
                  <a:lnTo>
                    <a:pt x="2010" y="5113"/>
                  </a:lnTo>
                  <a:cubicBezTo>
                    <a:pt x="2010" y="5068"/>
                    <a:pt x="2010" y="5022"/>
                    <a:pt x="1987" y="4953"/>
                  </a:cubicBezTo>
                  <a:lnTo>
                    <a:pt x="1987" y="4931"/>
                  </a:lnTo>
                  <a:cubicBezTo>
                    <a:pt x="2055" y="4953"/>
                    <a:pt x="2124" y="4999"/>
                    <a:pt x="2192" y="5045"/>
                  </a:cubicBezTo>
                  <a:cubicBezTo>
                    <a:pt x="2215" y="5068"/>
                    <a:pt x="2261" y="5090"/>
                    <a:pt x="2283" y="5090"/>
                  </a:cubicBezTo>
                  <a:cubicBezTo>
                    <a:pt x="2306" y="5113"/>
                    <a:pt x="2329" y="5113"/>
                    <a:pt x="2329" y="5113"/>
                  </a:cubicBezTo>
                  <a:cubicBezTo>
                    <a:pt x="2352" y="5136"/>
                    <a:pt x="2375" y="5136"/>
                    <a:pt x="2375" y="5159"/>
                  </a:cubicBezTo>
                  <a:lnTo>
                    <a:pt x="2398" y="5159"/>
                  </a:lnTo>
                  <a:cubicBezTo>
                    <a:pt x="2466" y="5204"/>
                    <a:pt x="2557" y="5250"/>
                    <a:pt x="2626" y="5296"/>
                  </a:cubicBezTo>
                  <a:cubicBezTo>
                    <a:pt x="2649" y="5296"/>
                    <a:pt x="2672" y="5296"/>
                    <a:pt x="2694" y="5319"/>
                  </a:cubicBezTo>
                  <a:lnTo>
                    <a:pt x="2717" y="5319"/>
                  </a:lnTo>
                  <a:cubicBezTo>
                    <a:pt x="2786" y="5341"/>
                    <a:pt x="2854" y="5364"/>
                    <a:pt x="2923" y="5387"/>
                  </a:cubicBezTo>
                  <a:cubicBezTo>
                    <a:pt x="3014" y="5410"/>
                    <a:pt x="3105" y="5433"/>
                    <a:pt x="3174" y="5433"/>
                  </a:cubicBezTo>
                  <a:lnTo>
                    <a:pt x="3265" y="5456"/>
                  </a:lnTo>
                  <a:cubicBezTo>
                    <a:pt x="3333" y="5456"/>
                    <a:pt x="3425" y="5456"/>
                    <a:pt x="3493" y="5478"/>
                  </a:cubicBezTo>
                  <a:cubicBezTo>
                    <a:pt x="3539" y="5478"/>
                    <a:pt x="3562" y="5478"/>
                    <a:pt x="3607" y="5456"/>
                  </a:cubicBezTo>
                  <a:cubicBezTo>
                    <a:pt x="3676" y="5456"/>
                    <a:pt x="3767" y="5456"/>
                    <a:pt x="3836" y="5433"/>
                  </a:cubicBezTo>
                  <a:lnTo>
                    <a:pt x="3858" y="5433"/>
                  </a:lnTo>
                  <a:cubicBezTo>
                    <a:pt x="3973" y="5387"/>
                    <a:pt x="4064" y="5364"/>
                    <a:pt x="4178" y="5319"/>
                  </a:cubicBezTo>
                  <a:lnTo>
                    <a:pt x="4201" y="5319"/>
                  </a:lnTo>
                  <a:cubicBezTo>
                    <a:pt x="4246" y="5296"/>
                    <a:pt x="4269" y="5296"/>
                    <a:pt x="4292" y="5273"/>
                  </a:cubicBezTo>
                  <a:cubicBezTo>
                    <a:pt x="4338" y="5273"/>
                    <a:pt x="4361" y="5250"/>
                    <a:pt x="4406" y="5227"/>
                  </a:cubicBezTo>
                  <a:cubicBezTo>
                    <a:pt x="4452" y="5204"/>
                    <a:pt x="4520" y="5159"/>
                    <a:pt x="4566" y="5113"/>
                  </a:cubicBezTo>
                  <a:cubicBezTo>
                    <a:pt x="4612" y="5045"/>
                    <a:pt x="4680" y="4976"/>
                    <a:pt x="4749" y="4908"/>
                  </a:cubicBezTo>
                  <a:cubicBezTo>
                    <a:pt x="4771" y="4862"/>
                    <a:pt x="4817" y="4816"/>
                    <a:pt x="4840" y="4771"/>
                  </a:cubicBezTo>
                  <a:cubicBezTo>
                    <a:pt x="4886" y="4702"/>
                    <a:pt x="4931" y="4588"/>
                    <a:pt x="4977" y="4474"/>
                  </a:cubicBezTo>
                  <a:cubicBezTo>
                    <a:pt x="4977" y="4428"/>
                    <a:pt x="5000" y="4406"/>
                    <a:pt x="5000" y="4360"/>
                  </a:cubicBezTo>
                  <a:cubicBezTo>
                    <a:pt x="5023" y="4314"/>
                    <a:pt x="5045" y="4269"/>
                    <a:pt x="5045" y="4223"/>
                  </a:cubicBezTo>
                  <a:cubicBezTo>
                    <a:pt x="5068" y="4200"/>
                    <a:pt x="5068" y="4155"/>
                    <a:pt x="5068" y="4109"/>
                  </a:cubicBezTo>
                  <a:cubicBezTo>
                    <a:pt x="5068" y="4086"/>
                    <a:pt x="5068" y="4040"/>
                    <a:pt x="5068" y="4018"/>
                  </a:cubicBezTo>
                  <a:cubicBezTo>
                    <a:pt x="5068" y="3972"/>
                    <a:pt x="5091" y="3903"/>
                    <a:pt x="5114" y="3881"/>
                  </a:cubicBezTo>
                  <a:cubicBezTo>
                    <a:pt x="5114" y="3812"/>
                    <a:pt x="5182" y="3766"/>
                    <a:pt x="5228" y="3766"/>
                  </a:cubicBezTo>
                  <a:cubicBezTo>
                    <a:pt x="5251" y="3698"/>
                    <a:pt x="5251" y="3630"/>
                    <a:pt x="5251" y="3561"/>
                  </a:cubicBezTo>
                  <a:cubicBezTo>
                    <a:pt x="5274" y="3561"/>
                    <a:pt x="5296" y="3584"/>
                    <a:pt x="5342" y="3607"/>
                  </a:cubicBezTo>
                  <a:cubicBezTo>
                    <a:pt x="5365" y="3630"/>
                    <a:pt x="5388" y="3630"/>
                    <a:pt x="5411" y="3652"/>
                  </a:cubicBezTo>
                  <a:lnTo>
                    <a:pt x="5456" y="3675"/>
                  </a:lnTo>
                  <a:cubicBezTo>
                    <a:pt x="5525" y="3721"/>
                    <a:pt x="5570" y="3744"/>
                    <a:pt x="5639" y="3766"/>
                  </a:cubicBezTo>
                  <a:cubicBezTo>
                    <a:pt x="5707" y="3812"/>
                    <a:pt x="5799" y="3858"/>
                    <a:pt x="5867" y="3881"/>
                  </a:cubicBezTo>
                  <a:cubicBezTo>
                    <a:pt x="5936" y="3881"/>
                    <a:pt x="6027" y="3903"/>
                    <a:pt x="6095" y="3903"/>
                  </a:cubicBezTo>
                  <a:lnTo>
                    <a:pt x="6118" y="3903"/>
                  </a:lnTo>
                  <a:cubicBezTo>
                    <a:pt x="6209" y="3926"/>
                    <a:pt x="6278" y="3926"/>
                    <a:pt x="6346" y="3926"/>
                  </a:cubicBezTo>
                  <a:cubicBezTo>
                    <a:pt x="6461" y="3926"/>
                    <a:pt x="6552" y="3926"/>
                    <a:pt x="6666" y="3903"/>
                  </a:cubicBezTo>
                  <a:cubicBezTo>
                    <a:pt x="6712" y="3881"/>
                    <a:pt x="6734" y="3881"/>
                    <a:pt x="6780" y="3858"/>
                  </a:cubicBezTo>
                  <a:cubicBezTo>
                    <a:pt x="6826" y="3858"/>
                    <a:pt x="6871" y="3835"/>
                    <a:pt x="6917" y="3812"/>
                  </a:cubicBezTo>
                  <a:cubicBezTo>
                    <a:pt x="7008" y="3766"/>
                    <a:pt x="7100" y="3721"/>
                    <a:pt x="7168" y="3630"/>
                  </a:cubicBezTo>
                  <a:cubicBezTo>
                    <a:pt x="7237" y="3561"/>
                    <a:pt x="7282" y="3493"/>
                    <a:pt x="7328" y="3424"/>
                  </a:cubicBezTo>
                  <a:cubicBezTo>
                    <a:pt x="7374" y="3333"/>
                    <a:pt x="7419" y="3242"/>
                    <a:pt x="7465" y="3150"/>
                  </a:cubicBezTo>
                  <a:cubicBezTo>
                    <a:pt x="7465" y="3082"/>
                    <a:pt x="7510" y="3013"/>
                    <a:pt x="7510" y="2945"/>
                  </a:cubicBezTo>
                  <a:cubicBezTo>
                    <a:pt x="7556" y="2808"/>
                    <a:pt x="7510" y="2694"/>
                    <a:pt x="7488" y="2580"/>
                  </a:cubicBezTo>
                  <a:cubicBezTo>
                    <a:pt x="7465" y="2511"/>
                    <a:pt x="7396" y="2443"/>
                    <a:pt x="7305" y="2443"/>
                  </a:cubicBezTo>
                  <a:lnTo>
                    <a:pt x="7282" y="2443"/>
                  </a:lnTo>
                  <a:cubicBezTo>
                    <a:pt x="7191" y="2351"/>
                    <a:pt x="7077" y="2260"/>
                    <a:pt x="6963" y="2169"/>
                  </a:cubicBezTo>
                  <a:lnTo>
                    <a:pt x="6894" y="2100"/>
                  </a:lnTo>
                  <a:cubicBezTo>
                    <a:pt x="6849" y="2077"/>
                    <a:pt x="6803" y="2032"/>
                    <a:pt x="6780" y="2009"/>
                  </a:cubicBezTo>
                  <a:cubicBezTo>
                    <a:pt x="6712" y="1963"/>
                    <a:pt x="6620" y="1895"/>
                    <a:pt x="6552" y="1849"/>
                  </a:cubicBezTo>
                  <a:cubicBezTo>
                    <a:pt x="6461" y="1781"/>
                    <a:pt x="6392" y="1735"/>
                    <a:pt x="6324" y="1689"/>
                  </a:cubicBezTo>
                  <a:cubicBezTo>
                    <a:pt x="6232" y="1667"/>
                    <a:pt x="6164" y="1598"/>
                    <a:pt x="6072" y="1552"/>
                  </a:cubicBezTo>
                  <a:cubicBezTo>
                    <a:pt x="5981" y="1484"/>
                    <a:pt x="5890" y="1438"/>
                    <a:pt x="5799" y="1370"/>
                  </a:cubicBezTo>
                  <a:cubicBezTo>
                    <a:pt x="5753" y="1347"/>
                    <a:pt x="5684" y="1301"/>
                    <a:pt x="5616" y="1256"/>
                  </a:cubicBezTo>
                  <a:cubicBezTo>
                    <a:pt x="5548" y="1210"/>
                    <a:pt x="5479" y="1164"/>
                    <a:pt x="5388" y="1119"/>
                  </a:cubicBezTo>
                  <a:cubicBezTo>
                    <a:pt x="5342" y="1096"/>
                    <a:pt x="5319" y="1073"/>
                    <a:pt x="5274" y="1027"/>
                  </a:cubicBezTo>
                  <a:cubicBezTo>
                    <a:pt x="5228" y="1005"/>
                    <a:pt x="5205" y="982"/>
                    <a:pt x="5159" y="982"/>
                  </a:cubicBezTo>
                  <a:cubicBezTo>
                    <a:pt x="5091" y="936"/>
                    <a:pt x="5023" y="891"/>
                    <a:pt x="4954" y="845"/>
                  </a:cubicBezTo>
                  <a:cubicBezTo>
                    <a:pt x="4908" y="822"/>
                    <a:pt x="4863" y="799"/>
                    <a:pt x="4817" y="754"/>
                  </a:cubicBezTo>
                  <a:lnTo>
                    <a:pt x="4635" y="662"/>
                  </a:lnTo>
                  <a:lnTo>
                    <a:pt x="4452" y="548"/>
                  </a:lnTo>
                  <a:cubicBezTo>
                    <a:pt x="4406" y="525"/>
                    <a:pt x="4361" y="502"/>
                    <a:pt x="4292" y="457"/>
                  </a:cubicBezTo>
                  <a:cubicBezTo>
                    <a:pt x="4246" y="434"/>
                    <a:pt x="4201" y="411"/>
                    <a:pt x="4132" y="366"/>
                  </a:cubicBezTo>
                  <a:cubicBezTo>
                    <a:pt x="4041" y="297"/>
                    <a:pt x="3927" y="251"/>
                    <a:pt x="3858" y="183"/>
                  </a:cubicBezTo>
                  <a:lnTo>
                    <a:pt x="3836" y="160"/>
                  </a:lnTo>
                  <a:cubicBezTo>
                    <a:pt x="3790" y="114"/>
                    <a:pt x="3744" y="92"/>
                    <a:pt x="3699" y="69"/>
                  </a:cubicBezTo>
                  <a:cubicBezTo>
                    <a:pt x="3676" y="46"/>
                    <a:pt x="3630" y="23"/>
                    <a:pt x="3607" y="0"/>
                  </a:cubicBezTo>
                  <a:close/>
                </a:path>
              </a:pathLst>
            </a:custGeom>
            <a:solidFill>
              <a:srgbClr val="FEDDC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07" name="Google Shape;105;p2">
              <a:extLst>
                <a:ext uri="{FF2B5EF4-FFF2-40B4-BE49-F238E27FC236}">
                  <a16:creationId xmlns:a16="http://schemas.microsoft.com/office/drawing/2014/main" xmlns="" id="{AF869564-8C76-FE6B-0A6F-C4C94C313146}"/>
                </a:ext>
              </a:extLst>
            </p:cNvPr>
            <p:cNvSpPr/>
            <p:nvPr/>
          </p:nvSpPr>
          <p:spPr>
            <a:xfrm>
              <a:off x="464121" y="1130498"/>
              <a:ext cx="535097" cy="911234"/>
            </a:xfrm>
            <a:custGeom>
              <a:avLst/>
              <a:gdLst/>
              <a:ahLst/>
              <a:cxnLst/>
              <a:rect l="l" t="t" r="r" b="b"/>
              <a:pathLst>
                <a:path w="9678" h="16481" extrusionOk="0">
                  <a:moveTo>
                    <a:pt x="3196" y="0"/>
                  </a:moveTo>
                  <a:cubicBezTo>
                    <a:pt x="3127" y="0"/>
                    <a:pt x="3059" y="46"/>
                    <a:pt x="3013" y="115"/>
                  </a:cubicBezTo>
                  <a:cubicBezTo>
                    <a:pt x="3013" y="137"/>
                    <a:pt x="2990" y="206"/>
                    <a:pt x="2990" y="252"/>
                  </a:cubicBezTo>
                  <a:cubicBezTo>
                    <a:pt x="2990" y="274"/>
                    <a:pt x="2990" y="320"/>
                    <a:pt x="2990" y="343"/>
                  </a:cubicBezTo>
                  <a:cubicBezTo>
                    <a:pt x="2990" y="389"/>
                    <a:pt x="2990" y="434"/>
                    <a:pt x="2967" y="457"/>
                  </a:cubicBezTo>
                  <a:cubicBezTo>
                    <a:pt x="2967" y="503"/>
                    <a:pt x="2945" y="548"/>
                    <a:pt x="2922" y="594"/>
                  </a:cubicBezTo>
                  <a:cubicBezTo>
                    <a:pt x="2922" y="640"/>
                    <a:pt x="2899" y="662"/>
                    <a:pt x="2899" y="708"/>
                  </a:cubicBezTo>
                  <a:cubicBezTo>
                    <a:pt x="2853" y="822"/>
                    <a:pt x="2808" y="936"/>
                    <a:pt x="2762" y="1005"/>
                  </a:cubicBezTo>
                  <a:cubicBezTo>
                    <a:pt x="2739" y="1050"/>
                    <a:pt x="2693" y="1096"/>
                    <a:pt x="2671" y="1142"/>
                  </a:cubicBezTo>
                  <a:cubicBezTo>
                    <a:pt x="2602" y="1210"/>
                    <a:pt x="2534" y="1279"/>
                    <a:pt x="2488" y="1347"/>
                  </a:cubicBezTo>
                  <a:cubicBezTo>
                    <a:pt x="2442" y="1393"/>
                    <a:pt x="2374" y="1438"/>
                    <a:pt x="2328" y="1461"/>
                  </a:cubicBezTo>
                  <a:cubicBezTo>
                    <a:pt x="2283" y="1484"/>
                    <a:pt x="2260" y="1507"/>
                    <a:pt x="2214" y="1507"/>
                  </a:cubicBezTo>
                  <a:cubicBezTo>
                    <a:pt x="2191" y="1530"/>
                    <a:pt x="2168" y="1530"/>
                    <a:pt x="2123" y="1553"/>
                  </a:cubicBezTo>
                  <a:lnTo>
                    <a:pt x="2100" y="1553"/>
                  </a:lnTo>
                  <a:cubicBezTo>
                    <a:pt x="1986" y="1598"/>
                    <a:pt x="1895" y="1621"/>
                    <a:pt x="1780" y="1667"/>
                  </a:cubicBezTo>
                  <a:cubicBezTo>
                    <a:pt x="1666" y="1690"/>
                    <a:pt x="1529" y="1712"/>
                    <a:pt x="1415" y="1712"/>
                  </a:cubicBezTo>
                  <a:cubicBezTo>
                    <a:pt x="1347" y="1690"/>
                    <a:pt x="1255" y="1690"/>
                    <a:pt x="1187" y="1690"/>
                  </a:cubicBezTo>
                  <a:lnTo>
                    <a:pt x="1096" y="1667"/>
                  </a:lnTo>
                  <a:cubicBezTo>
                    <a:pt x="1027" y="1667"/>
                    <a:pt x="936" y="1644"/>
                    <a:pt x="845" y="1621"/>
                  </a:cubicBezTo>
                  <a:cubicBezTo>
                    <a:pt x="776" y="1598"/>
                    <a:pt x="708" y="1575"/>
                    <a:pt x="639" y="1553"/>
                  </a:cubicBezTo>
                  <a:lnTo>
                    <a:pt x="616" y="1553"/>
                  </a:lnTo>
                  <a:cubicBezTo>
                    <a:pt x="548" y="1530"/>
                    <a:pt x="479" y="1507"/>
                    <a:pt x="411" y="1461"/>
                  </a:cubicBezTo>
                  <a:cubicBezTo>
                    <a:pt x="365" y="1438"/>
                    <a:pt x="342" y="1416"/>
                    <a:pt x="297" y="1393"/>
                  </a:cubicBezTo>
                  <a:cubicBezTo>
                    <a:pt x="274" y="1370"/>
                    <a:pt x="251" y="1347"/>
                    <a:pt x="228" y="1347"/>
                  </a:cubicBezTo>
                  <a:cubicBezTo>
                    <a:pt x="205" y="1347"/>
                    <a:pt x="205" y="1347"/>
                    <a:pt x="183" y="1370"/>
                  </a:cubicBezTo>
                  <a:cubicBezTo>
                    <a:pt x="183" y="1347"/>
                    <a:pt x="160" y="1324"/>
                    <a:pt x="114" y="1324"/>
                  </a:cubicBezTo>
                  <a:cubicBezTo>
                    <a:pt x="91" y="1324"/>
                    <a:pt x="69" y="1324"/>
                    <a:pt x="69" y="1347"/>
                  </a:cubicBezTo>
                  <a:cubicBezTo>
                    <a:pt x="23" y="1370"/>
                    <a:pt x="0" y="1438"/>
                    <a:pt x="46" y="1484"/>
                  </a:cubicBezTo>
                  <a:cubicBezTo>
                    <a:pt x="46" y="1507"/>
                    <a:pt x="69" y="1530"/>
                    <a:pt x="69" y="1530"/>
                  </a:cubicBezTo>
                  <a:cubicBezTo>
                    <a:pt x="114" y="1598"/>
                    <a:pt x="137" y="1667"/>
                    <a:pt x="137" y="1735"/>
                  </a:cubicBezTo>
                  <a:lnTo>
                    <a:pt x="160" y="1804"/>
                  </a:lnTo>
                  <a:cubicBezTo>
                    <a:pt x="205" y="1895"/>
                    <a:pt x="228" y="1963"/>
                    <a:pt x="251" y="2055"/>
                  </a:cubicBezTo>
                  <a:lnTo>
                    <a:pt x="274" y="2123"/>
                  </a:lnTo>
                  <a:cubicBezTo>
                    <a:pt x="297" y="2169"/>
                    <a:pt x="320" y="2215"/>
                    <a:pt x="320" y="2260"/>
                  </a:cubicBezTo>
                  <a:cubicBezTo>
                    <a:pt x="342" y="2329"/>
                    <a:pt x="365" y="2374"/>
                    <a:pt x="388" y="2443"/>
                  </a:cubicBezTo>
                  <a:lnTo>
                    <a:pt x="411" y="2488"/>
                  </a:lnTo>
                  <a:lnTo>
                    <a:pt x="434" y="2557"/>
                  </a:lnTo>
                  <a:cubicBezTo>
                    <a:pt x="457" y="2603"/>
                    <a:pt x="479" y="2648"/>
                    <a:pt x="502" y="2717"/>
                  </a:cubicBezTo>
                  <a:cubicBezTo>
                    <a:pt x="548" y="2785"/>
                    <a:pt x="571" y="2854"/>
                    <a:pt x="616" y="2945"/>
                  </a:cubicBezTo>
                  <a:lnTo>
                    <a:pt x="730" y="3219"/>
                  </a:lnTo>
                  <a:lnTo>
                    <a:pt x="776" y="3356"/>
                  </a:lnTo>
                  <a:lnTo>
                    <a:pt x="845" y="3493"/>
                  </a:lnTo>
                  <a:cubicBezTo>
                    <a:pt x="890" y="3607"/>
                    <a:pt x="936" y="3721"/>
                    <a:pt x="982" y="3835"/>
                  </a:cubicBezTo>
                  <a:cubicBezTo>
                    <a:pt x="1050" y="3995"/>
                    <a:pt x="1141" y="4155"/>
                    <a:pt x="1210" y="4314"/>
                  </a:cubicBezTo>
                  <a:lnTo>
                    <a:pt x="1255" y="4429"/>
                  </a:lnTo>
                  <a:cubicBezTo>
                    <a:pt x="1255" y="4474"/>
                    <a:pt x="1278" y="4520"/>
                    <a:pt x="1301" y="4566"/>
                  </a:cubicBezTo>
                  <a:lnTo>
                    <a:pt x="1347" y="4657"/>
                  </a:lnTo>
                  <a:cubicBezTo>
                    <a:pt x="1370" y="4725"/>
                    <a:pt x="1392" y="4771"/>
                    <a:pt x="1415" y="4817"/>
                  </a:cubicBezTo>
                  <a:cubicBezTo>
                    <a:pt x="1461" y="4976"/>
                    <a:pt x="1529" y="5136"/>
                    <a:pt x="1598" y="5296"/>
                  </a:cubicBezTo>
                  <a:cubicBezTo>
                    <a:pt x="1643" y="5410"/>
                    <a:pt x="1689" y="5501"/>
                    <a:pt x="1735" y="5615"/>
                  </a:cubicBezTo>
                  <a:lnTo>
                    <a:pt x="1803" y="5798"/>
                  </a:lnTo>
                  <a:lnTo>
                    <a:pt x="1849" y="5867"/>
                  </a:lnTo>
                  <a:cubicBezTo>
                    <a:pt x="1895" y="6026"/>
                    <a:pt x="1963" y="6163"/>
                    <a:pt x="2032" y="6300"/>
                  </a:cubicBezTo>
                  <a:lnTo>
                    <a:pt x="2054" y="6392"/>
                  </a:lnTo>
                  <a:cubicBezTo>
                    <a:pt x="2123" y="6529"/>
                    <a:pt x="2168" y="6665"/>
                    <a:pt x="2237" y="6802"/>
                  </a:cubicBezTo>
                  <a:cubicBezTo>
                    <a:pt x="2328" y="6985"/>
                    <a:pt x="2397" y="7145"/>
                    <a:pt x="2465" y="7327"/>
                  </a:cubicBezTo>
                  <a:cubicBezTo>
                    <a:pt x="2511" y="7419"/>
                    <a:pt x="2557" y="7510"/>
                    <a:pt x="2602" y="7601"/>
                  </a:cubicBezTo>
                  <a:cubicBezTo>
                    <a:pt x="2625" y="7670"/>
                    <a:pt x="2648" y="7738"/>
                    <a:pt x="2671" y="7807"/>
                  </a:cubicBezTo>
                  <a:cubicBezTo>
                    <a:pt x="2693" y="7852"/>
                    <a:pt x="2716" y="7898"/>
                    <a:pt x="2739" y="7944"/>
                  </a:cubicBezTo>
                  <a:lnTo>
                    <a:pt x="2785" y="8035"/>
                  </a:lnTo>
                  <a:cubicBezTo>
                    <a:pt x="2808" y="8103"/>
                    <a:pt x="2830" y="8149"/>
                    <a:pt x="2853" y="8218"/>
                  </a:cubicBezTo>
                  <a:lnTo>
                    <a:pt x="2899" y="8309"/>
                  </a:lnTo>
                  <a:cubicBezTo>
                    <a:pt x="2945" y="8423"/>
                    <a:pt x="2990" y="8514"/>
                    <a:pt x="3036" y="8628"/>
                  </a:cubicBezTo>
                  <a:lnTo>
                    <a:pt x="3127" y="8834"/>
                  </a:lnTo>
                  <a:cubicBezTo>
                    <a:pt x="3218" y="9016"/>
                    <a:pt x="3287" y="9199"/>
                    <a:pt x="3355" y="9359"/>
                  </a:cubicBezTo>
                  <a:cubicBezTo>
                    <a:pt x="3424" y="9519"/>
                    <a:pt x="3492" y="9678"/>
                    <a:pt x="3561" y="9838"/>
                  </a:cubicBezTo>
                  <a:lnTo>
                    <a:pt x="3584" y="9884"/>
                  </a:lnTo>
                  <a:cubicBezTo>
                    <a:pt x="3652" y="10066"/>
                    <a:pt x="3743" y="10226"/>
                    <a:pt x="3812" y="10409"/>
                  </a:cubicBezTo>
                  <a:cubicBezTo>
                    <a:pt x="3858" y="10523"/>
                    <a:pt x="3903" y="10660"/>
                    <a:pt x="3949" y="10774"/>
                  </a:cubicBezTo>
                  <a:cubicBezTo>
                    <a:pt x="4040" y="10979"/>
                    <a:pt x="4131" y="11208"/>
                    <a:pt x="4223" y="11413"/>
                  </a:cubicBezTo>
                  <a:cubicBezTo>
                    <a:pt x="4246" y="11504"/>
                    <a:pt x="4291" y="11573"/>
                    <a:pt x="4337" y="11664"/>
                  </a:cubicBezTo>
                  <a:cubicBezTo>
                    <a:pt x="4360" y="11733"/>
                    <a:pt x="4405" y="11824"/>
                    <a:pt x="4428" y="11892"/>
                  </a:cubicBezTo>
                  <a:cubicBezTo>
                    <a:pt x="4497" y="12052"/>
                    <a:pt x="4565" y="12212"/>
                    <a:pt x="4634" y="12395"/>
                  </a:cubicBezTo>
                  <a:cubicBezTo>
                    <a:pt x="4725" y="12577"/>
                    <a:pt x="4793" y="12760"/>
                    <a:pt x="4885" y="12942"/>
                  </a:cubicBezTo>
                  <a:cubicBezTo>
                    <a:pt x="4953" y="13079"/>
                    <a:pt x="4999" y="13193"/>
                    <a:pt x="5067" y="13330"/>
                  </a:cubicBezTo>
                  <a:cubicBezTo>
                    <a:pt x="5113" y="13422"/>
                    <a:pt x="5159" y="13536"/>
                    <a:pt x="5204" y="13627"/>
                  </a:cubicBezTo>
                  <a:lnTo>
                    <a:pt x="5273" y="13787"/>
                  </a:lnTo>
                  <a:cubicBezTo>
                    <a:pt x="5318" y="13901"/>
                    <a:pt x="5387" y="14015"/>
                    <a:pt x="5432" y="14106"/>
                  </a:cubicBezTo>
                  <a:lnTo>
                    <a:pt x="5501" y="14243"/>
                  </a:lnTo>
                  <a:cubicBezTo>
                    <a:pt x="5569" y="14403"/>
                    <a:pt x="5638" y="14563"/>
                    <a:pt x="5706" y="14723"/>
                  </a:cubicBezTo>
                  <a:cubicBezTo>
                    <a:pt x="5752" y="14837"/>
                    <a:pt x="5798" y="14951"/>
                    <a:pt x="5843" y="15065"/>
                  </a:cubicBezTo>
                  <a:lnTo>
                    <a:pt x="5912" y="15225"/>
                  </a:lnTo>
                  <a:lnTo>
                    <a:pt x="5957" y="15339"/>
                  </a:lnTo>
                  <a:cubicBezTo>
                    <a:pt x="6049" y="15567"/>
                    <a:pt x="6140" y="15796"/>
                    <a:pt x="6231" y="16001"/>
                  </a:cubicBezTo>
                  <a:cubicBezTo>
                    <a:pt x="6277" y="16069"/>
                    <a:pt x="6300" y="16115"/>
                    <a:pt x="6323" y="16161"/>
                  </a:cubicBezTo>
                  <a:lnTo>
                    <a:pt x="6323" y="16184"/>
                  </a:lnTo>
                  <a:cubicBezTo>
                    <a:pt x="6346" y="16252"/>
                    <a:pt x="6368" y="16321"/>
                    <a:pt x="6391" y="16366"/>
                  </a:cubicBezTo>
                  <a:cubicBezTo>
                    <a:pt x="6437" y="16412"/>
                    <a:pt x="6482" y="16457"/>
                    <a:pt x="6551" y="16480"/>
                  </a:cubicBezTo>
                  <a:lnTo>
                    <a:pt x="6597" y="16480"/>
                  </a:lnTo>
                  <a:cubicBezTo>
                    <a:pt x="6642" y="16480"/>
                    <a:pt x="6688" y="16457"/>
                    <a:pt x="6711" y="16457"/>
                  </a:cubicBezTo>
                  <a:cubicBezTo>
                    <a:pt x="6756" y="16435"/>
                    <a:pt x="6802" y="16412"/>
                    <a:pt x="6848" y="16389"/>
                  </a:cubicBezTo>
                  <a:cubicBezTo>
                    <a:pt x="6870" y="16389"/>
                    <a:pt x="6893" y="16366"/>
                    <a:pt x="6916" y="16366"/>
                  </a:cubicBezTo>
                  <a:cubicBezTo>
                    <a:pt x="6985" y="16321"/>
                    <a:pt x="7053" y="16298"/>
                    <a:pt x="7144" y="16275"/>
                  </a:cubicBezTo>
                  <a:cubicBezTo>
                    <a:pt x="7236" y="16252"/>
                    <a:pt x="7327" y="16229"/>
                    <a:pt x="7418" y="16184"/>
                  </a:cubicBezTo>
                  <a:lnTo>
                    <a:pt x="7487" y="16138"/>
                  </a:lnTo>
                  <a:cubicBezTo>
                    <a:pt x="7532" y="16115"/>
                    <a:pt x="7578" y="16092"/>
                    <a:pt x="7624" y="16092"/>
                  </a:cubicBezTo>
                  <a:cubicBezTo>
                    <a:pt x="7692" y="16047"/>
                    <a:pt x="7761" y="16024"/>
                    <a:pt x="7829" y="16001"/>
                  </a:cubicBezTo>
                  <a:cubicBezTo>
                    <a:pt x="7898" y="15978"/>
                    <a:pt x="7966" y="15955"/>
                    <a:pt x="8012" y="15910"/>
                  </a:cubicBezTo>
                  <a:cubicBezTo>
                    <a:pt x="8057" y="15910"/>
                    <a:pt x="8103" y="15887"/>
                    <a:pt x="8149" y="15864"/>
                  </a:cubicBezTo>
                  <a:cubicBezTo>
                    <a:pt x="8194" y="15864"/>
                    <a:pt x="8217" y="15841"/>
                    <a:pt x="8263" y="15818"/>
                  </a:cubicBezTo>
                  <a:cubicBezTo>
                    <a:pt x="8331" y="15796"/>
                    <a:pt x="8400" y="15750"/>
                    <a:pt x="8468" y="15727"/>
                  </a:cubicBezTo>
                  <a:lnTo>
                    <a:pt x="8491" y="15704"/>
                  </a:lnTo>
                  <a:cubicBezTo>
                    <a:pt x="8537" y="15681"/>
                    <a:pt x="8560" y="15659"/>
                    <a:pt x="8605" y="15659"/>
                  </a:cubicBezTo>
                  <a:lnTo>
                    <a:pt x="8719" y="15590"/>
                  </a:lnTo>
                  <a:cubicBezTo>
                    <a:pt x="8742" y="15590"/>
                    <a:pt x="8765" y="15567"/>
                    <a:pt x="8788" y="15544"/>
                  </a:cubicBezTo>
                  <a:lnTo>
                    <a:pt x="8833" y="15522"/>
                  </a:lnTo>
                  <a:cubicBezTo>
                    <a:pt x="8879" y="15499"/>
                    <a:pt x="8925" y="15476"/>
                    <a:pt x="8970" y="15453"/>
                  </a:cubicBezTo>
                  <a:cubicBezTo>
                    <a:pt x="8993" y="15430"/>
                    <a:pt x="9039" y="15408"/>
                    <a:pt x="9085" y="15385"/>
                  </a:cubicBezTo>
                  <a:cubicBezTo>
                    <a:pt x="9130" y="15362"/>
                    <a:pt x="9153" y="15339"/>
                    <a:pt x="9199" y="15316"/>
                  </a:cubicBezTo>
                  <a:cubicBezTo>
                    <a:pt x="9221" y="15293"/>
                    <a:pt x="9244" y="15271"/>
                    <a:pt x="9267" y="15248"/>
                  </a:cubicBezTo>
                  <a:cubicBezTo>
                    <a:pt x="9336" y="15225"/>
                    <a:pt x="9381" y="15202"/>
                    <a:pt x="9427" y="15179"/>
                  </a:cubicBezTo>
                  <a:cubicBezTo>
                    <a:pt x="9450" y="15179"/>
                    <a:pt x="9473" y="15179"/>
                    <a:pt x="9495" y="15156"/>
                  </a:cubicBezTo>
                  <a:cubicBezTo>
                    <a:pt x="9564" y="15134"/>
                    <a:pt x="9587" y="15111"/>
                    <a:pt x="9632" y="15065"/>
                  </a:cubicBezTo>
                  <a:cubicBezTo>
                    <a:pt x="9678" y="15020"/>
                    <a:pt x="9678" y="14928"/>
                    <a:pt x="9632" y="14860"/>
                  </a:cubicBezTo>
                  <a:cubicBezTo>
                    <a:pt x="9655" y="14837"/>
                    <a:pt x="9655" y="14814"/>
                    <a:pt x="9655" y="14791"/>
                  </a:cubicBezTo>
                  <a:cubicBezTo>
                    <a:pt x="9655" y="14746"/>
                    <a:pt x="9632" y="14677"/>
                    <a:pt x="9587" y="14631"/>
                  </a:cubicBezTo>
                  <a:lnTo>
                    <a:pt x="9587" y="14609"/>
                  </a:lnTo>
                  <a:cubicBezTo>
                    <a:pt x="9564" y="14563"/>
                    <a:pt x="9541" y="14517"/>
                    <a:pt x="9518" y="14472"/>
                  </a:cubicBezTo>
                  <a:lnTo>
                    <a:pt x="9427" y="14266"/>
                  </a:lnTo>
                  <a:lnTo>
                    <a:pt x="9336" y="14038"/>
                  </a:lnTo>
                  <a:cubicBezTo>
                    <a:pt x="9313" y="13970"/>
                    <a:pt x="9267" y="13901"/>
                    <a:pt x="9244" y="13810"/>
                  </a:cubicBezTo>
                  <a:cubicBezTo>
                    <a:pt x="9221" y="13718"/>
                    <a:pt x="9176" y="13650"/>
                    <a:pt x="9130" y="13559"/>
                  </a:cubicBezTo>
                  <a:cubicBezTo>
                    <a:pt x="9107" y="13467"/>
                    <a:pt x="9085" y="13399"/>
                    <a:pt x="9039" y="13330"/>
                  </a:cubicBezTo>
                  <a:cubicBezTo>
                    <a:pt x="9016" y="13239"/>
                    <a:pt x="8970" y="13148"/>
                    <a:pt x="8925" y="13057"/>
                  </a:cubicBezTo>
                  <a:cubicBezTo>
                    <a:pt x="8879" y="12920"/>
                    <a:pt x="8811" y="12783"/>
                    <a:pt x="8742" y="12646"/>
                  </a:cubicBezTo>
                  <a:cubicBezTo>
                    <a:pt x="8697" y="12554"/>
                    <a:pt x="8674" y="12463"/>
                    <a:pt x="8628" y="12372"/>
                  </a:cubicBezTo>
                  <a:cubicBezTo>
                    <a:pt x="8605" y="12303"/>
                    <a:pt x="8582" y="12235"/>
                    <a:pt x="8537" y="12144"/>
                  </a:cubicBezTo>
                  <a:cubicBezTo>
                    <a:pt x="8514" y="12075"/>
                    <a:pt x="8468" y="12007"/>
                    <a:pt x="8445" y="11938"/>
                  </a:cubicBezTo>
                  <a:cubicBezTo>
                    <a:pt x="8400" y="11824"/>
                    <a:pt x="8377" y="11733"/>
                    <a:pt x="8331" y="11641"/>
                  </a:cubicBezTo>
                  <a:cubicBezTo>
                    <a:pt x="8263" y="11504"/>
                    <a:pt x="8194" y="11345"/>
                    <a:pt x="8126" y="11185"/>
                  </a:cubicBezTo>
                  <a:cubicBezTo>
                    <a:pt x="8080" y="11094"/>
                    <a:pt x="8057" y="11025"/>
                    <a:pt x="8012" y="10934"/>
                  </a:cubicBezTo>
                  <a:cubicBezTo>
                    <a:pt x="7989" y="10842"/>
                    <a:pt x="7966" y="10751"/>
                    <a:pt x="7920" y="10683"/>
                  </a:cubicBezTo>
                  <a:lnTo>
                    <a:pt x="7920" y="10637"/>
                  </a:lnTo>
                  <a:cubicBezTo>
                    <a:pt x="7852" y="10500"/>
                    <a:pt x="7783" y="10340"/>
                    <a:pt x="7715" y="10203"/>
                  </a:cubicBezTo>
                  <a:cubicBezTo>
                    <a:pt x="7692" y="10158"/>
                    <a:pt x="7692" y="10112"/>
                    <a:pt x="7669" y="10066"/>
                  </a:cubicBezTo>
                  <a:lnTo>
                    <a:pt x="7624" y="9975"/>
                  </a:lnTo>
                  <a:cubicBezTo>
                    <a:pt x="7601" y="9929"/>
                    <a:pt x="7578" y="9861"/>
                    <a:pt x="7555" y="9815"/>
                  </a:cubicBezTo>
                  <a:lnTo>
                    <a:pt x="7510" y="9724"/>
                  </a:lnTo>
                  <a:cubicBezTo>
                    <a:pt x="7441" y="9610"/>
                    <a:pt x="7395" y="9473"/>
                    <a:pt x="7350" y="9359"/>
                  </a:cubicBezTo>
                  <a:lnTo>
                    <a:pt x="7304" y="9245"/>
                  </a:lnTo>
                  <a:lnTo>
                    <a:pt x="7259" y="9153"/>
                  </a:lnTo>
                  <a:cubicBezTo>
                    <a:pt x="7259" y="9108"/>
                    <a:pt x="7236" y="9062"/>
                    <a:pt x="7213" y="9016"/>
                  </a:cubicBezTo>
                  <a:lnTo>
                    <a:pt x="7190" y="8948"/>
                  </a:lnTo>
                  <a:cubicBezTo>
                    <a:pt x="7167" y="8880"/>
                    <a:pt x="7144" y="8834"/>
                    <a:pt x="7122" y="8788"/>
                  </a:cubicBezTo>
                  <a:cubicBezTo>
                    <a:pt x="7076" y="8674"/>
                    <a:pt x="7030" y="8537"/>
                    <a:pt x="6985" y="8423"/>
                  </a:cubicBezTo>
                  <a:lnTo>
                    <a:pt x="6916" y="8309"/>
                  </a:lnTo>
                  <a:cubicBezTo>
                    <a:pt x="6893" y="8218"/>
                    <a:pt x="6870" y="8149"/>
                    <a:pt x="6825" y="8081"/>
                  </a:cubicBezTo>
                  <a:cubicBezTo>
                    <a:pt x="6802" y="7989"/>
                    <a:pt x="6756" y="7921"/>
                    <a:pt x="6711" y="7830"/>
                  </a:cubicBezTo>
                  <a:cubicBezTo>
                    <a:pt x="6665" y="7693"/>
                    <a:pt x="6597" y="7578"/>
                    <a:pt x="6551" y="7442"/>
                  </a:cubicBezTo>
                  <a:lnTo>
                    <a:pt x="6528" y="7373"/>
                  </a:lnTo>
                  <a:cubicBezTo>
                    <a:pt x="6437" y="7190"/>
                    <a:pt x="6368" y="7008"/>
                    <a:pt x="6277" y="6848"/>
                  </a:cubicBezTo>
                  <a:cubicBezTo>
                    <a:pt x="6209" y="6688"/>
                    <a:pt x="6140" y="6551"/>
                    <a:pt x="6072" y="6414"/>
                  </a:cubicBezTo>
                  <a:cubicBezTo>
                    <a:pt x="6026" y="6277"/>
                    <a:pt x="5957" y="6163"/>
                    <a:pt x="5889" y="6026"/>
                  </a:cubicBezTo>
                  <a:lnTo>
                    <a:pt x="5843" y="5935"/>
                  </a:lnTo>
                  <a:lnTo>
                    <a:pt x="5821" y="5867"/>
                  </a:lnTo>
                  <a:lnTo>
                    <a:pt x="5775" y="5821"/>
                  </a:lnTo>
                  <a:cubicBezTo>
                    <a:pt x="5752" y="5752"/>
                    <a:pt x="5729" y="5661"/>
                    <a:pt x="5684" y="5593"/>
                  </a:cubicBezTo>
                  <a:cubicBezTo>
                    <a:pt x="5615" y="5433"/>
                    <a:pt x="5547" y="5273"/>
                    <a:pt x="5478" y="5113"/>
                  </a:cubicBezTo>
                  <a:lnTo>
                    <a:pt x="5455" y="5045"/>
                  </a:lnTo>
                  <a:cubicBezTo>
                    <a:pt x="5387" y="4908"/>
                    <a:pt x="5341" y="4771"/>
                    <a:pt x="5273" y="4657"/>
                  </a:cubicBezTo>
                  <a:cubicBezTo>
                    <a:pt x="5250" y="4588"/>
                    <a:pt x="5227" y="4520"/>
                    <a:pt x="5204" y="4474"/>
                  </a:cubicBezTo>
                  <a:cubicBezTo>
                    <a:pt x="5136" y="4314"/>
                    <a:pt x="5067" y="4155"/>
                    <a:pt x="4999" y="3995"/>
                  </a:cubicBezTo>
                  <a:lnTo>
                    <a:pt x="4999" y="3949"/>
                  </a:lnTo>
                  <a:cubicBezTo>
                    <a:pt x="4953" y="3881"/>
                    <a:pt x="4930" y="3812"/>
                    <a:pt x="4908" y="3721"/>
                  </a:cubicBezTo>
                  <a:cubicBezTo>
                    <a:pt x="4862" y="3630"/>
                    <a:pt x="4839" y="3561"/>
                    <a:pt x="4793" y="3470"/>
                  </a:cubicBezTo>
                  <a:cubicBezTo>
                    <a:pt x="4748" y="3356"/>
                    <a:pt x="4702" y="3242"/>
                    <a:pt x="4656" y="3128"/>
                  </a:cubicBezTo>
                  <a:cubicBezTo>
                    <a:pt x="4611" y="3013"/>
                    <a:pt x="4565" y="2876"/>
                    <a:pt x="4497" y="2762"/>
                  </a:cubicBezTo>
                  <a:cubicBezTo>
                    <a:pt x="4474" y="2694"/>
                    <a:pt x="4428" y="2625"/>
                    <a:pt x="4405" y="2557"/>
                  </a:cubicBezTo>
                  <a:lnTo>
                    <a:pt x="4314" y="2420"/>
                  </a:lnTo>
                  <a:cubicBezTo>
                    <a:pt x="4291" y="2374"/>
                    <a:pt x="4291" y="2329"/>
                    <a:pt x="4268" y="2306"/>
                  </a:cubicBezTo>
                  <a:lnTo>
                    <a:pt x="4246" y="2237"/>
                  </a:lnTo>
                  <a:cubicBezTo>
                    <a:pt x="4223" y="2192"/>
                    <a:pt x="4223" y="2169"/>
                    <a:pt x="4200" y="2123"/>
                  </a:cubicBezTo>
                  <a:cubicBezTo>
                    <a:pt x="4177" y="2078"/>
                    <a:pt x="4154" y="2055"/>
                    <a:pt x="4131" y="2009"/>
                  </a:cubicBezTo>
                  <a:cubicBezTo>
                    <a:pt x="4131" y="2009"/>
                    <a:pt x="4109" y="1986"/>
                    <a:pt x="4109" y="1986"/>
                  </a:cubicBezTo>
                  <a:cubicBezTo>
                    <a:pt x="4086" y="1941"/>
                    <a:pt x="4086" y="1918"/>
                    <a:pt x="4063" y="1895"/>
                  </a:cubicBezTo>
                  <a:cubicBezTo>
                    <a:pt x="4040" y="1849"/>
                    <a:pt x="4040" y="1804"/>
                    <a:pt x="4017" y="1758"/>
                  </a:cubicBezTo>
                  <a:cubicBezTo>
                    <a:pt x="3994" y="1712"/>
                    <a:pt x="3972" y="1690"/>
                    <a:pt x="3972" y="1644"/>
                  </a:cubicBezTo>
                  <a:lnTo>
                    <a:pt x="3926" y="1575"/>
                  </a:lnTo>
                  <a:cubicBezTo>
                    <a:pt x="3880" y="1416"/>
                    <a:pt x="3812" y="1279"/>
                    <a:pt x="3766" y="1142"/>
                  </a:cubicBezTo>
                  <a:cubicBezTo>
                    <a:pt x="3721" y="1050"/>
                    <a:pt x="3675" y="959"/>
                    <a:pt x="3652" y="891"/>
                  </a:cubicBezTo>
                  <a:cubicBezTo>
                    <a:pt x="3606" y="799"/>
                    <a:pt x="3584" y="731"/>
                    <a:pt x="3538" y="662"/>
                  </a:cubicBezTo>
                  <a:lnTo>
                    <a:pt x="3447" y="457"/>
                  </a:lnTo>
                  <a:lnTo>
                    <a:pt x="3424" y="389"/>
                  </a:lnTo>
                  <a:lnTo>
                    <a:pt x="3401" y="343"/>
                  </a:lnTo>
                  <a:cubicBezTo>
                    <a:pt x="3401" y="320"/>
                    <a:pt x="3378" y="297"/>
                    <a:pt x="3378" y="274"/>
                  </a:cubicBezTo>
                  <a:cubicBezTo>
                    <a:pt x="3378" y="274"/>
                    <a:pt x="3378" y="252"/>
                    <a:pt x="3378" y="252"/>
                  </a:cubicBezTo>
                  <a:cubicBezTo>
                    <a:pt x="3401" y="206"/>
                    <a:pt x="3401" y="160"/>
                    <a:pt x="3378" y="115"/>
                  </a:cubicBezTo>
                  <a:cubicBezTo>
                    <a:pt x="3355" y="69"/>
                    <a:pt x="3333" y="23"/>
                    <a:pt x="3287" y="0"/>
                  </a:cubicBezTo>
                  <a:close/>
                </a:path>
              </a:pathLst>
            </a:custGeom>
            <a:solidFill>
              <a:srgbClr val="474747"/>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08" name="Google Shape;106;p2">
              <a:extLst>
                <a:ext uri="{FF2B5EF4-FFF2-40B4-BE49-F238E27FC236}">
                  <a16:creationId xmlns:a16="http://schemas.microsoft.com/office/drawing/2014/main" xmlns="" id="{CDCFDBE6-24FF-311D-7D30-7AB370137FF3}"/>
                </a:ext>
              </a:extLst>
            </p:cNvPr>
            <p:cNvSpPr/>
            <p:nvPr/>
          </p:nvSpPr>
          <p:spPr>
            <a:xfrm>
              <a:off x="620593" y="1117892"/>
              <a:ext cx="17693" cy="50203"/>
            </a:xfrm>
            <a:custGeom>
              <a:avLst/>
              <a:gdLst/>
              <a:ahLst/>
              <a:cxnLst/>
              <a:rect l="l" t="t" r="r" b="b"/>
              <a:pathLst>
                <a:path w="320" h="908" extrusionOk="0">
                  <a:moveTo>
                    <a:pt x="160" y="0"/>
                  </a:moveTo>
                  <a:cubicBezTo>
                    <a:pt x="137" y="0"/>
                    <a:pt x="92" y="23"/>
                    <a:pt x="69" y="46"/>
                  </a:cubicBezTo>
                  <a:cubicBezTo>
                    <a:pt x="46" y="69"/>
                    <a:pt x="46" y="92"/>
                    <a:pt x="46" y="137"/>
                  </a:cubicBezTo>
                  <a:cubicBezTo>
                    <a:pt x="46" y="183"/>
                    <a:pt x="46" y="206"/>
                    <a:pt x="69" y="251"/>
                  </a:cubicBezTo>
                  <a:cubicBezTo>
                    <a:pt x="69" y="297"/>
                    <a:pt x="69" y="343"/>
                    <a:pt x="69" y="388"/>
                  </a:cubicBezTo>
                  <a:cubicBezTo>
                    <a:pt x="69" y="457"/>
                    <a:pt x="46" y="525"/>
                    <a:pt x="46" y="617"/>
                  </a:cubicBezTo>
                  <a:cubicBezTo>
                    <a:pt x="46" y="662"/>
                    <a:pt x="23" y="753"/>
                    <a:pt x="0" y="799"/>
                  </a:cubicBezTo>
                  <a:lnTo>
                    <a:pt x="0" y="822"/>
                  </a:lnTo>
                  <a:cubicBezTo>
                    <a:pt x="0" y="845"/>
                    <a:pt x="0" y="890"/>
                    <a:pt x="46" y="890"/>
                  </a:cubicBezTo>
                  <a:cubicBezTo>
                    <a:pt x="57" y="902"/>
                    <a:pt x="69" y="908"/>
                    <a:pt x="80" y="908"/>
                  </a:cubicBezTo>
                  <a:cubicBezTo>
                    <a:pt x="92" y="908"/>
                    <a:pt x="103" y="902"/>
                    <a:pt x="115" y="890"/>
                  </a:cubicBezTo>
                  <a:cubicBezTo>
                    <a:pt x="160" y="822"/>
                    <a:pt x="183" y="753"/>
                    <a:pt x="206" y="685"/>
                  </a:cubicBezTo>
                  <a:cubicBezTo>
                    <a:pt x="229" y="639"/>
                    <a:pt x="229" y="571"/>
                    <a:pt x="251" y="502"/>
                  </a:cubicBezTo>
                  <a:cubicBezTo>
                    <a:pt x="274" y="434"/>
                    <a:pt x="274" y="365"/>
                    <a:pt x="297" y="297"/>
                  </a:cubicBezTo>
                  <a:cubicBezTo>
                    <a:pt x="297" y="274"/>
                    <a:pt x="297" y="228"/>
                    <a:pt x="297" y="206"/>
                  </a:cubicBezTo>
                  <a:cubicBezTo>
                    <a:pt x="297" y="160"/>
                    <a:pt x="320" y="137"/>
                    <a:pt x="297" y="114"/>
                  </a:cubicBezTo>
                  <a:cubicBezTo>
                    <a:pt x="297" y="46"/>
                    <a:pt x="229" y="0"/>
                    <a:pt x="183" y="0"/>
                  </a:cubicBezTo>
                  <a:close/>
                </a:path>
              </a:pathLst>
            </a:custGeom>
            <a:solidFill>
              <a:srgbClr val="FEDDC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09" name="Google Shape;107;p2">
              <a:extLst>
                <a:ext uri="{FF2B5EF4-FFF2-40B4-BE49-F238E27FC236}">
                  <a16:creationId xmlns:a16="http://schemas.microsoft.com/office/drawing/2014/main" xmlns="" id="{D0F62A38-5CFF-70FE-F677-DDF1EB0458EF}"/>
                </a:ext>
              </a:extLst>
            </p:cNvPr>
            <p:cNvSpPr/>
            <p:nvPr/>
          </p:nvSpPr>
          <p:spPr>
            <a:xfrm>
              <a:off x="346739" y="1000510"/>
              <a:ext cx="71988" cy="281481"/>
            </a:xfrm>
            <a:custGeom>
              <a:avLst/>
              <a:gdLst/>
              <a:ahLst/>
              <a:cxnLst/>
              <a:rect l="l" t="t" r="r" b="b"/>
              <a:pathLst>
                <a:path w="1302" h="5091" extrusionOk="0">
                  <a:moveTo>
                    <a:pt x="571" y="0"/>
                  </a:moveTo>
                  <a:cubicBezTo>
                    <a:pt x="480" y="0"/>
                    <a:pt x="388" y="69"/>
                    <a:pt x="366" y="160"/>
                  </a:cubicBezTo>
                  <a:cubicBezTo>
                    <a:pt x="343" y="183"/>
                    <a:pt x="343" y="229"/>
                    <a:pt x="320" y="274"/>
                  </a:cubicBezTo>
                  <a:cubicBezTo>
                    <a:pt x="320" y="297"/>
                    <a:pt x="320" y="343"/>
                    <a:pt x="320" y="366"/>
                  </a:cubicBezTo>
                  <a:cubicBezTo>
                    <a:pt x="320" y="411"/>
                    <a:pt x="320" y="480"/>
                    <a:pt x="297" y="525"/>
                  </a:cubicBezTo>
                  <a:cubicBezTo>
                    <a:pt x="297" y="525"/>
                    <a:pt x="297" y="548"/>
                    <a:pt x="297" y="548"/>
                  </a:cubicBezTo>
                  <a:cubicBezTo>
                    <a:pt x="297" y="662"/>
                    <a:pt x="297" y="777"/>
                    <a:pt x="274" y="891"/>
                  </a:cubicBezTo>
                  <a:cubicBezTo>
                    <a:pt x="274" y="982"/>
                    <a:pt x="274" y="1096"/>
                    <a:pt x="274" y="1210"/>
                  </a:cubicBezTo>
                  <a:cubicBezTo>
                    <a:pt x="251" y="1393"/>
                    <a:pt x="251" y="1598"/>
                    <a:pt x="251" y="1781"/>
                  </a:cubicBezTo>
                  <a:cubicBezTo>
                    <a:pt x="229" y="1827"/>
                    <a:pt x="229" y="1872"/>
                    <a:pt x="206" y="1895"/>
                  </a:cubicBezTo>
                  <a:cubicBezTo>
                    <a:pt x="206" y="1941"/>
                    <a:pt x="206" y="1963"/>
                    <a:pt x="206" y="2009"/>
                  </a:cubicBezTo>
                  <a:cubicBezTo>
                    <a:pt x="183" y="2078"/>
                    <a:pt x="183" y="2123"/>
                    <a:pt x="183" y="2192"/>
                  </a:cubicBezTo>
                  <a:cubicBezTo>
                    <a:pt x="160" y="2329"/>
                    <a:pt x="137" y="2466"/>
                    <a:pt x="137" y="2625"/>
                  </a:cubicBezTo>
                  <a:cubicBezTo>
                    <a:pt x="137" y="2762"/>
                    <a:pt x="114" y="2922"/>
                    <a:pt x="114" y="3082"/>
                  </a:cubicBezTo>
                  <a:cubicBezTo>
                    <a:pt x="114" y="3150"/>
                    <a:pt x="114" y="3219"/>
                    <a:pt x="92" y="3264"/>
                  </a:cubicBezTo>
                  <a:cubicBezTo>
                    <a:pt x="92" y="3310"/>
                    <a:pt x="92" y="3333"/>
                    <a:pt x="92" y="3379"/>
                  </a:cubicBezTo>
                  <a:cubicBezTo>
                    <a:pt x="92" y="3379"/>
                    <a:pt x="92" y="3401"/>
                    <a:pt x="92" y="3424"/>
                  </a:cubicBezTo>
                  <a:cubicBezTo>
                    <a:pt x="92" y="3470"/>
                    <a:pt x="92" y="3516"/>
                    <a:pt x="69" y="3561"/>
                  </a:cubicBezTo>
                  <a:cubicBezTo>
                    <a:pt x="69" y="3653"/>
                    <a:pt x="46" y="3744"/>
                    <a:pt x="46" y="3835"/>
                  </a:cubicBezTo>
                  <a:cubicBezTo>
                    <a:pt x="23" y="3926"/>
                    <a:pt x="23" y="4041"/>
                    <a:pt x="23" y="4132"/>
                  </a:cubicBezTo>
                  <a:cubicBezTo>
                    <a:pt x="0" y="4292"/>
                    <a:pt x="23" y="4451"/>
                    <a:pt x="92" y="4588"/>
                  </a:cubicBezTo>
                  <a:cubicBezTo>
                    <a:pt x="114" y="4634"/>
                    <a:pt x="137" y="4657"/>
                    <a:pt x="183" y="4702"/>
                  </a:cubicBezTo>
                  <a:cubicBezTo>
                    <a:pt x="206" y="4725"/>
                    <a:pt x="229" y="4748"/>
                    <a:pt x="251" y="4771"/>
                  </a:cubicBezTo>
                  <a:cubicBezTo>
                    <a:pt x="297" y="4817"/>
                    <a:pt x="366" y="4839"/>
                    <a:pt x="434" y="4885"/>
                  </a:cubicBezTo>
                  <a:cubicBezTo>
                    <a:pt x="525" y="4908"/>
                    <a:pt x="617" y="4954"/>
                    <a:pt x="708" y="4976"/>
                  </a:cubicBezTo>
                  <a:cubicBezTo>
                    <a:pt x="754" y="4999"/>
                    <a:pt x="799" y="4999"/>
                    <a:pt x="822" y="5022"/>
                  </a:cubicBezTo>
                  <a:cubicBezTo>
                    <a:pt x="868" y="5045"/>
                    <a:pt x="891" y="5045"/>
                    <a:pt x="913" y="5068"/>
                  </a:cubicBezTo>
                  <a:lnTo>
                    <a:pt x="959" y="5068"/>
                  </a:lnTo>
                  <a:cubicBezTo>
                    <a:pt x="1027" y="5068"/>
                    <a:pt x="1073" y="5091"/>
                    <a:pt x="1142" y="5091"/>
                  </a:cubicBezTo>
                  <a:cubicBezTo>
                    <a:pt x="1142" y="5091"/>
                    <a:pt x="1164" y="5091"/>
                    <a:pt x="1164" y="5068"/>
                  </a:cubicBezTo>
                  <a:cubicBezTo>
                    <a:pt x="1187" y="5068"/>
                    <a:pt x="1210" y="5068"/>
                    <a:pt x="1210" y="5045"/>
                  </a:cubicBezTo>
                  <a:cubicBezTo>
                    <a:pt x="1233" y="4999"/>
                    <a:pt x="1256" y="4976"/>
                    <a:pt x="1279" y="4954"/>
                  </a:cubicBezTo>
                  <a:cubicBezTo>
                    <a:pt x="1301" y="4954"/>
                    <a:pt x="1301" y="4931"/>
                    <a:pt x="1301" y="4931"/>
                  </a:cubicBezTo>
                  <a:cubicBezTo>
                    <a:pt x="1301" y="4908"/>
                    <a:pt x="1301" y="4885"/>
                    <a:pt x="1301" y="4862"/>
                  </a:cubicBezTo>
                  <a:cubicBezTo>
                    <a:pt x="1301" y="4862"/>
                    <a:pt x="1301" y="4862"/>
                    <a:pt x="1301" y="4839"/>
                  </a:cubicBezTo>
                  <a:cubicBezTo>
                    <a:pt x="1301" y="4794"/>
                    <a:pt x="1279" y="4748"/>
                    <a:pt x="1279" y="4702"/>
                  </a:cubicBezTo>
                  <a:cubicBezTo>
                    <a:pt x="1279" y="4588"/>
                    <a:pt x="1256" y="4497"/>
                    <a:pt x="1256" y="4383"/>
                  </a:cubicBezTo>
                  <a:cubicBezTo>
                    <a:pt x="1256" y="4200"/>
                    <a:pt x="1256" y="4041"/>
                    <a:pt x="1256" y="3881"/>
                  </a:cubicBezTo>
                  <a:cubicBezTo>
                    <a:pt x="1233" y="3789"/>
                    <a:pt x="1233" y="3698"/>
                    <a:pt x="1233" y="3607"/>
                  </a:cubicBezTo>
                  <a:cubicBezTo>
                    <a:pt x="1233" y="3516"/>
                    <a:pt x="1233" y="3424"/>
                    <a:pt x="1210" y="3333"/>
                  </a:cubicBezTo>
                  <a:cubicBezTo>
                    <a:pt x="1210" y="3219"/>
                    <a:pt x="1210" y="3128"/>
                    <a:pt x="1210" y="3013"/>
                  </a:cubicBezTo>
                  <a:cubicBezTo>
                    <a:pt x="1187" y="2922"/>
                    <a:pt x="1187" y="2831"/>
                    <a:pt x="1187" y="2740"/>
                  </a:cubicBezTo>
                  <a:cubicBezTo>
                    <a:pt x="1164" y="2625"/>
                    <a:pt x="1164" y="2534"/>
                    <a:pt x="1164" y="2443"/>
                  </a:cubicBezTo>
                  <a:cubicBezTo>
                    <a:pt x="1164" y="2351"/>
                    <a:pt x="1142" y="2260"/>
                    <a:pt x="1142" y="2192"/>
                  </a:cubicBezTo>
                  <a:cubicBezTo>
                    <a:pt x="1142" y="2100"/>
                    <a:pt x="1142" y="2009"/>
                    <a:pt x="1119" y="1918"/>
                  </a:cubicBezTo>
                  <a:cubicBezTo>
                    <a:pt x="1119" y="1827"/>
                    <a:pt x="1096" y="1735"/>
                    <a:pt x="1096" y="1644"/>
                  </a:cubicBezTo>
                  <a:cubicBezTo>
                    <a:pt x="1073" y="1530"/>
                    <a:pt x="1073" y="1416"/>
                    <a:pt x="1050" y="1302"/>
                  </a:cubicBezTo>
                  <a:cubicBezTo>
                    <a:pt x="1050" y="1233"/>
                    <a:pt x="1050" y="1187"/>
                    <a:pt x="1050" y="1119"/>
                  </a:cubicBezTo>
                  <a:cubicBezTo>
                    <a:pt x="1050" y="1050"/>
                    <a:pt x="1027" y="982"/>
                    <a:pt x="1027" y="913"/>
                  </a:cubicBezTo>
                  <a:cubicBezTo>
                    <a:pt x="1027" y="845"/>
                    <a:pt x="1027" y="777"/>
                    <a:pt x="1005" y="708"/>
                  </a:cubicBezTo>
                  <a:cubicBezTo>
                    <a:pt x="1005" y="662"/>
                    <a:pt x="1005" y="594"/>
                    <a:pt x="982" y="525"/>
                  </a:cubicBezTo>
                  <a:cubicBezTo>
                    <a:pt x="982" y="480"/>
                    <a:pt x="982" y="411"/>
                    <a:pt x="982" y="366"/>
                  </a:cubicBezTo>
                  <a:cubicBezTo>
                    <a:pt x="982" y="297"/>
                    <a:pt x="959" y="229"/>
                    <a:pt x="959" y="183"/>
                  </a:cubicBezTo>
                  <a:cubicBezTo>
                    <a:pt x="959" y="137"/>
                    <a:pt x="913" y="92"/>
                    <a:pt x="868" y="92"/>
                  </a:cubicBezTo>
                  <a:cubicBezTo>
                    <a:pt x="845" y="115"/>
                    <a:pt x="799" y="137"/>
                    <a:pt x="799" y="183"/>
                  </a:cubicBezTo>
                  <a:cubicBezTo>
                    <a:pt x="799" y="206"/>
                    <a:pt x="799" y="206"/>
                    <a:pt x="799" y="229"/>
                  </a:cubicBezTo>
                  <a:cubicBezTo>
                    <a:pt x="776" y="115"/>
                    <a:pt x="708" y="23"/>
                    <a:pt x="594" y="0"/>
                  </a:cubicBezTo>
                  <a:close/>
                </a:path>
              </a:pathLst>
            </a:custGeom>
            <a:solidFill>
              <a:srgbClr val="F2D2B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10" name="Google Shape;108;p2">
              <a:extLst>
                <a:ext uri="{FF2B5EF4-FFF2-40B4-BE49-F238E27FC236}">
                  <a16:creationId xmlns:a16="http://schemas.microsoft.com/office/drawing/2014/main" xmlns="" id="{8AD8D57D-9801-E57A-C096-F29EBAFC123D}"/>
                </a:ext>
              </a:extLst>
            </p:cNvPr>
            <p:cNvSpPr/>
            <p:nvPr/>
          </p:nvSpPr>
          <p:spPr>
            <a:xfrm>
              <a:off x="403522" y="1193585"/>
              <a:ext cx="60653" cy="80834"/>
            </a:xfrm>
            <a:custGeom>
              <a:avLst/>
              <a:gdLst/>
              <a:ahLst/>
              <a:cxnLst/>
              <a:rect l="l" t="t" r="r" b="b"/>
              <a:pathLst>
                <a:path w="1097" h="1462" extrusionOk="0">
                  <a:moveTo>
                    <a:pt x="959" y="1"/>
                  </a:moveTo>
                  <a:cubicBezTo>
                    <a:pt x="913" y="1"/>
                    <a:pt x="891" y="1"/>
                    <a:pt x="868" y="24"/>
                  </a:cubicBezTo>
                  <a:cubicBezTo>
                    <a:pt x="845" y="46"/>
                    <a:pt x="822" y="92"/>
                    <a:pt x="822" y="115"/>
                  </a:cubicBezTo>
                  <a:cubicBezTo>
                    <a:pt x="822" y="161"/>
                    <a:pt x="799" y="206"/>
                    <a:pt x="799" y="252"/>
                  </a:cubicBezTo>
                  <a:cubicBezTo>
                    <a:pt x="777" y="275"/>
                    <a:pt x="754" y="320"/>
                    <a:pt x="754" y="343"/>
                  </a:cubicBezTo>
                  <a:cubicBezTo>
                    <a:pt x="731" y="389"/>
                    <a:pt x="708" y="434"/>
                    <a:pt x="685" y="480"/>
                  </a:cubicBezTo>
                  <a:cubicBezTo>
                    <a:pt x="640" y="571"/>
                    <a:pt x="571" y="663"/>
                    <a:pt x="503" y="731"/>
                  </a:cubicBezTo>
                  <a:cubicBezTo>
                    <a:pt x="480" y="777"/>
                    <a:pt x="434" y="822"/>
                    <a:pt x="411" y="868"/>
                  </a:cubicBezTo>
                  <a:cubicBezTo>
                    <a:pt x="366" y="891"/>
                    <a:pt x="320" y="937"/>
                    <a:pt x="297" y="959"/>
                  </a:cubicBezTo>
                  <a:cubicBezTo>
                    <a:pt x="252" y="982"/>
                    <a:pt x="229" y="1005"/>
                    <a:pt x="183" y="1028"/>
                  </a:cubicBezTo>
                  <a:lnTo>
                    <a:pt x="160" y="1028"/>
                  </a:lnTo>
                  <a:cubicBezTo>
                    <a:pt x="137" y="1028"/>
                    <a:pt x="137" y="1051"/>
                    <a:pt x="115" y="1074"/>
                  </a:cubicBezTo>
                  <a:lnTo>
                    <a:pt x="69" y="1074"/>
                  </a:lnTo>
                  <a:cubicBezTo>
                    <a:pt x="23" y="1096"/>
                    <a:pt x="0" y="1119"/>
                    <a:pt x="23" y="1165"/>
                  </a:cubicBezTo>
                  <a:cubicBezTo>
                    <a:pt x="23" y="1188"/>
                    <a:pt x="46" y="1210"/>
                    <a:pt x="46" y="1210"/>
                  </a:cubicBezTo>
                  <a:cubicBezTo>
                    <a:pt x="46" y="1233"/>
                    <a:pt x="69" y="1233"/>
                    <a:pt x="69" y="1256"/>
                  </a:cubicBezTo>
                  <a:cubicBezTo>
                    <a:pt x="69" y="1279"/>
                    <a:pt x="46" y="1325"/>
                    <a:pt x="69" y="1347"/>
                  </a:cubicBezTo>
                  <a:cubicBezTo>
                    <a:pt x="69" y="1370"/>
                    <a:pt x="92" y="1393"/>
                    <a:pt x="92" y="1416"/>
                  </a:cubicBezTo>
                  <a:cubicBezTo>
                    <a:pt x="115" y="1439"/>
                    <a:pt x="137" y="1439"/>
                    <a:pt x="160" y="1462"/>
                  </a:cubicBezTo>
                  <a:lnTo>
                    <a:pt x="252" y="1462"/>
                  </a:lnTo>
                  <a:cubicBezTo>
                    <a:pt x="274" y="1439"/>
                    <a:pt x="297" y="1439"/>
                    <a:pt x="320" y="1439"/>
                  </a:cubicBezTo>
                  <a:cubicBezTo>
                    <a:pt x="343" y="1439"/>
                    <a:pt x="343" y="1439"/>
                    <a:pt x="366" y="1416"/>
                  </a:cubicBezTo>
                  <a:lnTo>
                    <a:pt x="388" y="1416"/>
                  </a:lnTo>
                  <a:cubicBezTo>
                    <a:pt x="434" y="1393"/>
                    <a:pt x="503" y="1370"/>
                    <a:pt x="571" y="1325"/>
                  </a:cubicBezTo>
                  <a:cubicBezTo>
                    <a:pt x="617" y="1302"/>
                    <a:pt x="662" y="1256"/>
                    <a:pt x="708" y="1210"/>
                  </a:cubicBezTo>
                  <a:cubicBezTo>
                    <a:pt x="731" y="1165"/>
                    <a:pt x="754" y="1142"/>
                    <a:pt x="777" y="1096"/>
                  </a:cubicBezTo>
                  <a:cubicBezTo>
                    <a:pt x="822" y="1028"/>
                    <a:pt x="868" y="982"/>
                    <a:pt x="891" y="914"/>
                  </a:cubicBezTo>
                  <a:cubicBezTo>
                    <a:pt x="959" y="777"/>
                    <a:pt x="1028" y="640"/>
                    <a:pt x="1050" y="503"/>
                  </a:cubicBezTo>
                  <a:cubicBezTo>
                    <a:pt x="1073" y="434"/>
                    <a:pt x="1073" y="366"/>
                    <a:pt x="1096" y="297"/>
                  </a:cubicBezTo>
                  <a:cubicBezTo>
                    <a:pt x="1096" y="206"/>
                    <a:pt x="1096" y="138"/>
                    <a:pt x="1073" y="69"/>
                  </a:cubicBezTo>
                  <a:cubicBezTo>
                    <a:pt x="1050" y="24"/>
                    <a:pt x="1005" y="1"/>
                    <a:pt x="959" y="1"/>
                  </a:cubicBezTo>
                  <a:close/>
                </a:path>
              </a:pathLst>
            </a:custGeom>
            <a:solidFill>
              <a:srgbClr val="F2D2B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11" name="Google Shape;109;p2">
              <a:extLst>
                <a:ext uri="{FF2B5EF4-FFF2-40B4-BE49-F238E27FC236}">
                  <a16:creationId xmlns:a16="http://schemas.microsoft.com/office/drawing/2014/main" xmlns="" id="{D30A9F7D-A16E-4E55-9E81-3300DC4034CD}"/>
                </a:ext>
              </a:extLst>
            </p:cNvPr>
            <p:cNvSpPr/>
            <p:nvPr/>
          </p:nvSpPr>
          <p:spPr>
            <a:xfrm>
              <a:off x="471696" y="1111589"/>
              <a:ext cx="170404" cy="111078"/>
            </a:xfrm>
            <a:custGeom>
              <a:avLst/>
              <a:gdLst/>
              <a:ahLst/>
              <a:cxnLst/>
              <a:rect l="l" t="t" r="r" b="b"/>
              <a:pathLst>
                <a:path w="3082" h="2009" extrusionOk="0">
                  <a:moveTo>
                    <a:pt x="2922" y="0"/>
                  </a:moveTo>
                  <a:cubicBezTo>
                    <a:pt x="2899" y="0"/>
                    <a:pt x="2853" y="23"/>
                    <a:pt x="2830" y="23"/>
                  </a:cubicBezTo>
                  <a:cubicBezTo>
                    <a:pt x="2762" y="69"/>
                    <a:pt x="2716" y="160"/>
                    <a:pt x="2693" y="228"/>
                  </a:cubicBezTo>
                  <a:cubicBezTo>
                    <a:pt x="2671" y="297"/>
                    <a:pt x="2648" y="342"/>
                    <a:pt x="2602" y="411"/>
                  </a:cubicBezTo>
                  <a:cubicBezTo>
                    <a:pt x="2579" y="457"/>
                    <a:pt x="2556" y="525"/>
                    <a:pt x="2534" y="571"/>
                  </a:cubicBezTo>
                  <a:cubicBezTo>
                    <a:pt x="2511" y="639"/>
                    <a:pt x="2465" y="685"/>
                    <a:pt x="2420" y="753"/>
                  </a:cubicBezTo>
                  <a:cubicBezTo>
                    <a:pt x="2374" y="799"/>
                    <a:pt x="2328" y="867"/>
                    <a:pt x="2283" y="936"/>
                  </a:cubicBezTo>
                  <a:cubicBezTo>
                    <a:pt x="2260" y="959"/>
                    <a:pt x="2260" y="1004"/>
                    <a:pt x="2237" y="1027"/>
                  </a:cubicBezTo>
                  <a:cubicBezTo>
                    <a:pt x="2237" y="1004"/>
                    <a:pt x="2237" y="1004"/>
                    <a:pt x="2237" y="1004"/>
                  </a:cubicBezTo>
                  <a:cubicBezTo>
                    <a:pt x="2191" y="1073"/>
                    <a:pt x="2123" y="1119"/>
                    <a:pt x="2054" y="1187"/>
                  </a:cubicBezTo>
                  <a:cubicBezTo>
                    <a:pt x="2009" y="1255"/>
                    <a:pt x="1940" y="1301"/>
                    <a:pt x="1872" y="1347"/>
                  </a:cubicBezTo>
                  <a:cubicBezTo>
                    <a:pt x="1758" y="1438"/>
                    <a:pt x="1621" y="1529"/>
                    <a:pt x="1484" y="1575"/>
                  </a:cubicBezTo>
                  <a:cubicBezTo>
                    <a:pt x="1347" y="1644"/>
                    <a:pt x="1210" y="1689"/>
                    <a:pt x="1073" y="1712"/>
                  </a:cubicBezTo>
                  <a:cubicBezTo>
                    <a:pt x="982" y="1712"/>
                    <a:pt x="890" y="1712"/>
                    <a:pt x="799" y="1735"/>
                  </a:cubicBezTo>
                  <a:lnTo>
                    <a:pt x="639" y="1735"/>
                  </a:lnTo>
                  <a:cubicBezTo>
                    <a:pt x="593" y="1735"/>
                    <a:pt x="548" y="1712"/>
                    <a:pt x="502" y="1712"/>
                  </a:cubicBezTo>
                  <a:cubicBezTo>
                    <a:pt x="434" y="1712"/>
                    <a:pt x="365" y="1689"/>
                    <a:pt x="297" y="1666"/>
                  </a:cubicBezTo>
                  <a:cubicBezTo>
                    <a:pt x="205" y="1666"/>
                    <a:pt x="137" y="1644"/>
                    <a:pt x="68" y="1644"/>
                  </a:cubicBezTo>
                  <a:cubicBezTo>
                    <a:pt x="23" y="1644"/>
                    <a:pt x="0" y="1689"/>
                    <a:pt x="0" y="1712"/>
                  </a:cubicBezTo>
                  <a:cubicBezTo>
                    <a:pt x="0" y="1758"/>
                    <a:pt x="23" y="1780"/>
                    <a:pt x="68" y="1780"/>
                  </a:cubicBezTo>
                  <a:cubicBezTo>
                    <a:pt x="91" y="1803"/>
                    <a:pt x="114" y="1803"/>
                    <a:pt x="137" y="1803"/>
                  </a:cubicBezTo>
                  <a:cubicBezTo>
                    <a:pt x="228" y="1803"/>
                    <a:pt x="297" y="1826"/>
                    <a:pt x="388" y="1849"/>
                  </a:cubicBezTo>
                  <a:cubicBezTo>
                    <a:pt x="457" y="1872"/>
                    <a:pt x="548" y="1895"/>
                    <a:pt x="639" y="1917"/>
                  </a:cubicBezTo>
                  <a:cubicBezTo>
                    <a:pt x="730" y="1917"/>
                    <a:pt x="822" y="1940"/>
                    <a:pt x="913" y="1940"/>
                  </a:cubicBezTo>
                  <a:lnTo>
                    <a:pt x="1096" y="1940"/>
                  </a:lnTo>
                  <a:cubicBezTo>
                    <a:pt x="1096" y="1963"/>
                    <a:pt x="1096" y="1963"/>
                    <a:pt x="1096" y="1963"/>
                  </a:cubicBezTo>
                  <a:cubicBezTo>
                    <a:pt x="1141" y="1986"/>
                    <a:pt x="1164" y="1986"/>
                    <a:pt x="1210" y="1986"/>
                  </a:cubicBezTo>
                  <a:cubicBezTo>
                    <a:pt x="1301" y="2009"/>
                    <a:pt x="1392" y="2009"/>
                    <a:pt x="1461" y="2009"/>
                  </a:cubicBezTo>
                  <a:cubicBezTo>
                    <a:pt x="1529" y="2009"/>
                    <a:pt x="1575" y="1986"/>
                    <a:pt x="1621" y="1986"/>
                  </a:cubicBezTo>
                  <a:cubicBezTo>
                    <a:pt x="1689" y="1986"/>
                    <a:pt x="1758" y="1963"/>
                    <a:pt x="1803" y="1963"/>
                  </a:cubicBezTo>
                  <a:cubicBezTo>
                    <a:pt x="1872" y="1940"/>
                    <a:pt x="1917" y="1917"/>
                    <a:pt x="1963" y="1895"/>
                  </a:cubicBezTo>
                  <a:cubicBezTo>
                    <a:pt x="2009" y="1872"/>
                    <a:pt x="2031" y="1849"/>
                    <a:pt x="2077" y="1826"/>
                  </a:cubicBezTo>
                  <a:cubicBezTo>
                    <a:pt x="2168" y="1780"/>
                    <a:pt x="2237" y="1735"/>
                    <a:pt x="2305" y="1666"/>
                  </a:cubicBezTo>
                  <a:cubicBezTo>
                    <a:pt x="2420" y="1575"/>
                    <a:pt x="2534" y="1461"/>
                    <a:pt x="2648" y="1324"/>
                  </a:cubicBezTo>
                  <a:cubicBezTo>
                    <a:pt x="2693" y="1255"/>
                    <a:pt x="2739" y="1187"/>
                    <a:pt x="2785" y="1119"/>
                  </a:cubicBezTo>
                  <a:cubicBezTo>
                    <a:pt x="2830" y="1050"/>
                    <a:pt x="2853" y="959"/>
                    <a:pt x="2899" y="890"/>
                  </a:cubicBezTo>
                  <a:lnTo>
                    <a:pt x="2876" y="890"/>
                  </a:lnTo>
                  <a:cubicBezTo>
                    <a:pt x="2899" y="890"/>
                    <a:pt x="2899" y="890"/>
                    <a:pt x="2899" y="867"/>
                  </a:cubicBezTo>
                  <a:cubicBezTo>
                    <a:pt x="2899" y="890"/>
                    <a:pt x="2899" y="890"/>
                    <a:pt x="2899" y="890"/>
                  </a:cubicBezTo>
                  <a:cubicBezTo>
                    <a:pt x="2967" y="708"/>
                    <a:pt x="3013" y="525"/>
                    <a:pt x="3059" y="342"/>
                  </a:cubicBezTo>
                  <a:cubicBezTo>
                    <a:pt x="3081" y="297"/>
                    <a:pt x="3081" y="251"/>
                    <a:pt x="3081" y="183"/>
                  </a:cubicBezTo>
                  <a:cubicBezTo>
                    <a:pt x="3081" y="137"/>
                    <a:pt x="3059" y="91"/>
                    <a:pt x="3036" y="46"/>
                  </a:cubicBezTo>
                  <a:cubicBezTo>
                    <a:pt x="2990" y="23"/>
                    <a:pt x="2967" y="0"/>
                    <a:pt x="2922" y="0"/>
                  </a:cubicBezTo>
                  <a:close/>
                </a:path>
              </a:pathLst>
            </a:custGeom>
            <a:solidFill>
              <a:srgbClr val="F2D2B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12" name="Google Shape;110;p2">
              <a:extLst>
                <a:ext uri="{FF2B5EF4-FFF2-40B4-BE49-F238E27FC236}">
                  <a16:creationId xmlns:a16="http://schemas.microsoft.com/office/drawing/2014/main" xmlns="" id="{051CF4EF-B96F-ED4C-1B30-155B8812E024}"/>
                </a:ext>
              </a:extLst>
            </p:cNvPr>
            <p:cNvSpPr/>
            <p:nvPr/>
          </p:nvSpPr>
          <p:spPr>
            <a:xfrm>
              <a:off x="355585" y="1268061"/>
              <a:ext cx="407653" cy="800157"/>
            </a:xfrm>
            <a:custGeom>
              <a:avLst/>
              <a:gdLst/>
              <a:ahLst/>
              <a:cxnLst/>
              <a:rect l="l" t="t" r="r" b="b"/>
              <a:pathLst>
                <a:path w="7373" h="14472" extrusionOk="0">
                  <a:moveTo>
                    <a:pt x="137" y="0"/>
                  </a:moveTo>
                  <a:cubicBezTo>
                    <a:pt x="114" y="0"/>
                    <a:pt x="91" y="0"/>
                    <a:pt x="46" y="46"/>
                  </a:cubicBezTo>
                  <a:cubicBezTo>
                    <a:pt x="23" y="69"/>
                    <a:pt x="23" y="92"/>
                    <a:pt x="0" y="137"/>
                  </a:cubicBezTo>
                  <a:cubicBezTo>
                    <a:pt x="0" y="160"/>
                    <a:pt x="23" y="229"/>
                    <a:pt x="46" y="252"/>
                  </a:cubicBezTo>
                  <a:lnTo>
                    <a:pt x="46" y="274"/>
                  </a:lnTo>
                  <a:cubicBezTo>
                    <a:pt x="69" y="320"/>
                    <a:pt x="91" y="343"/>
                    <a:pt x="91" y="388"/>
                  </a:cubicBezTo>
                  <a:lnTo>
                    <a:pt x="114" y="411"/>
                  </a:lnTo>
                  <a:cubicBezTo>
                    <a:pt x="160" y="503"/>
                    <a:pt x="183" y="594"/>
                    <a:pt x="228" y="685"/>
                  </a:cubicBezTo>
                  <a:cubicBezTo>
                    <a:pt x="274" y="799"/>
                    <a:pt x="297" y="891"/>
                    <a:pt x="342" y="1005"/>
                  </a:cubicBezTo>
                  <a:cubicBezTo>
                    <a:pt x="365" y="1050"/>
                    <a:pt x="365" y="1096"/>
                    <a:pt x="388" y="1142"/>
                  </a:cubicBezTo>
                  <a:cubicBezTo>
                    <a:pt x="411" y="1210"/>
                    <a:pt x="434" y="1301"/>
                    <a:pt x="479" y="1393"/>
                  </a:cubicBezTo>
                  <a:cubicBezTo>
                    <a:pt x="525" y="1507"/>
                    <a:pt x="571" y="1621"/>
                    <a:pt x="639" y="1735"/>
                  </a:cubicBezTo>
                  <a:lnTo>
                    <a:pt x="708" y="1895"/>
                  </a:lnTo>
                  <a:lnTo>
                    <a:pt x="731" y="1941"/>
                  </a:lnTo>
                  <a:cubicBezTo>
                    <a:pt x="753" y="1986"/>
                    <a:pt x="753" y="2009"/>
                    <a:pt x="776" y="2055"/>
                  </a:cubicBezTo>
                  <a:cubicBezTo>
                    <a:pt x="799" y="2078"/>
                    <a:pt x="822" y="2100"/>
                    <a:pt x="845" y="2123"/>
                  </a:cubicBezTo>
                  <a:cubicBezTo>
                    <a:pt x="867" y="2146"/>
                    <a:pt x="890" y="2192"/>
                    <a:pt x="890" y="2237"/>
                  </a:cubicBezTo>
                  <a:cubicBezTo>
                    <a:pt x="936" y="2329"/>
                    <a:pt x="982" y="2420"/>
                    <a:pt x="1004" y="2511"/>
                  </a:cubicBezTo>
                  <a:lnTo>
                    <a:pt x="1027" y="2534"/>
                  </a:lnTo>
                  <a:cubicBezTo>
                    <a:pt x="1073" y="2717"/>
                    <a:pt x="1164" y="2876"/>
                    <a:pt x="1233" y="3013"/>
                  </a:cubicBezTo>
                  <a:lnTo>
                    <a:pt x="1233" y="3036"/>
                  </a:lnTo>
                  <a:cubicBezTo>
                    <a:pt x="1278" y="3127"/>
                    <a:pt x="1301" y="3196"/>
                    <a:pt x="1324" y="3264"/>
                  </a:cubicBezTo>
                  <a:cubicBezTo>
                    <a:pt x="1370" y="3356"/>
                    <a:pt x="1392" y="3424"/>
                    <a:pt x="1438" y="3493"/>
                  </a:cubicBezTo>
                  <a:lnTo>
                    <a:pt x="1507" y="3675"/>
                  </a:lnTo>
                  <a:lnTo>
                    <a:pt x="1644" y="3972"/>
                  </a:lnTo>
                  <a:cubicBezTo>
                    <a:pt x="1689" y="4063"/>
                    <a:pt x="1712" y="4155"/>
                    <a:pt x="1758" y="4246"/>
                  </a:cubicBezTo>
                  <a:cubicBezTo>
                    <a:pt x="1780" y="4314"/>
                    <a:pt x="1803" y="4360"/>
                    <a:pt x="1849" y="4429"/>
                  </a:cubicBezTo>
                  <a:cubicBezTo>
                    <a:pt x="1917" y="4611"/>
                    <a:pt x="1986" y="4794"/>
                    <a:pt x="2054" y="4976"/>
                  </a:cubicBezTo>
                  <a:cubicBezTo>
                    <a:pt x="2123" y="5113"/>
                    <a:pt x="2168" y="5227"/>
                    <a:pt x="2214" y="5364"/>
                  </a:cubicBezTo>
                  <a:cubicBezTo>
                    <a:pt x="2237" y="5410"/>
                    <a:pt x="2260" y="5456"/>
                    <a:pt x="2283" y="5501"/>
                  </a:cubicBezTo>
                  <a:lnTo>
                    <a:pt x="2328" y="5615"/>
                  </a:lnTo>
                  <a:cubicBezTo>
                    <a:pt x="2351" y="5638"/>
                    <a:pt x="2351" y="5684"/>
                    <a:pt x="2374" y="5730"/>
                  </a:cubicBezTo>
                  <a:cubicBezTo>
                    <a:pt x="2397" y="5775"/>
                    <a:pt x="2420" y="5821"/>
                    <a:pt x="2442" y="5867"/>
                  </a:cubicBezTo>
                  <a:lnTo>
                    <a:pt x="2534" y="6118"/>
                  </a:lnTo>
                  <a:lnTo>
                    <a:pt x="2648" y="6369"/>
                  </a:lnTo>
                  <a:cubicBezTo>
                    <a:pt x="2693" y="6460"/>
                    <a:pt x="2716" y="6528"/>
                    <a:pt x="2762" y="6620"/>
                  </a:cubicBezTo>
                  <a:cubicBezTo>
                    <a:pt x="2785" y="6688"/>
                    <a:pt x="2830" y="6780"/>
                    <a:pt x="2876" y="6871"/>
                  </a:cubicBezTo>
                  <a:cubicBezTo>
                    <a:pt x="2899" y="6962"/>
                    <a:pt x="2945" y="7053"/>
                    <a:pt x="2990" y="7145"/>
                  </a:cubicBezTo>
                  <a:lnTo>
                    <a:pt x="3082" y="7373"/>
                  </a:lnTo>
                  <a:cubicBezTo>
                    <a:pt x="3218" y="7670"/>
                    <a:pt x="3333" y="7989"/>
                    <a:pt x="3447" y="8286"/>
                  </a:cubicBezTo>
                  <a:lnTo>
                    <a:pt x="3515" y="8423"/>
                  </a:lnTo>
                  <a:cubicBezTo>
                    <a:pt x="3606" y="8674"/>
                    <a:pt x="3721" y="8902"/>
                    <a:pt x="3812" y="9153"/>
                  </a:cubicBezTo>
                  <a:lnTo>
                    <a:pt x="3949" y="9450"/>
                  </a:lnTo>
                  <a:lnTo>
                    <a:pt x="3995" y="9541"/>
                  </a:lnTo>
                  <a:cubicBezTo>
                    <a:pt x="4040" y="9678"/>
                    <a:pt x="4086" y="9792"/>
                    <a:pt x="4154" y="9929"/>
                  </a:cubicBezTo>
                  <a:cubicBezTo>
                    <a:pt x="4223" y="10089"/>
                    <a:pt x="4291" y="10272"/>
                    <a:pt x="4383" y="10432"/>
                  </a:cubicBezTo>
                  <a:cubicBezTo>
                    <a:pt x="4428" y="10569"/>
                    <a:pt x="4474" y="10705"/>
                    <a:pt x="4542" y="10842"/>
                  </a:cubicBezTo>
                  <a:lnTo>
                    <a:pt x="4588" y="10934"/>
                  </a:lnTo>
                  <a:cubicBezTo>
                    <a:pt x="4656" y="11094"/>
                    <a:pt x="4725" y="11253"/>
                    <a:pt x="4793" y="11436"/>
                  </a:cubicBezTo>
                  <a:cubicBezTo>
                    <a:pt x="4816" y="11504"/>
                    <a:pt x="4862" y="11573"/>
                    <a:pt x="4885" y="11664"/>
                  </a:cubicBezTo>
                  <a:cubicBezTo>
                    <a:pt x="4908" y="11710"/>
                    <a:pt x="4930" y="11733"/>
                    <a:pt x="4930" y="11778"/>
                  </a:cubicBezTo>
                  <a:cubicBezTo>
                    <a:pt x="4953" y="11824"/>
                    <a:pt x="4953" y="11847"/>
                    <a:pt x="4976" y="11892"/>
                  </a:cubicBezTo>
                  <a:lnTo>
                    <a:pt x="5044" y="12029"/>
                  </a:lnTo>
                  <a:cubicBezTo>
                    <a:pt x="5090" y="12166"/>
                    <a:pt x="5136" y="12280"/>
                    <a:pt x="5204" y="12395"/>
                  </a:cubicBezTo>
                  <a:cubicBezTo>
                    <a:pt x="5273" y="12554"/>
                    <a:pt x="5341" y="12714"/>
                    <a:pt x="5410" y="12874"/>
                  </a:cubicBezTo>
                  <a:cubicBezTo>
                    <a:pt x="5478" y="13034"/>
                    <a:pt x="5547" y="13193"/>
                    <a:pt x="5615" y="13330"/>
                  </a:cubicBezTo>
                  <a:cubicBezTo>
                    <a:pt x="5661" y="13399"/>
                    <a:pt x="5684" y="13467"/>
                    <a:pt x="5706" y="13536"/>
                  </a:cubicBezTo>
                  <a:cubicBezTo>
                    <a:pt x="5752" y="13627"/>
                    <a:pt x="5798" y="13718"/>
                    <a:pt x="5843" y="13810"/>
                  </a:cubicBezTo>
                  <a:cubicBezTo>
                    <a:pt x="5866" y="13878"/>
                    <a:pt x="5889" y="13924"/>
                    <a:pt x="5912" y="13969"/>
                  </a:cubicBezTo>
                  <a:lnTo>
                    <a:pt x="5957" y="14038"/>
                  </a:lnTo>
                  <a:lnTo>
                    <a:pt x="5980" y="14106"/>
                  </a:lnTo>
                  <a:cubicBezTo>
                    <a:pt x="6003" y="14152"/>
                    <a:pt x="6026" y="14198"/>
                    <a:pt x="6049" y="14243"/>
                  </a:cubicBezTo>
                  <a:cubicBezTo>
                    <a:pt x="6072" y="14289"/>
                    <a:pt x="6094" y="14312"/>
                    <a:pt x="6094" y="14335"/>
                  </a:cubicBezTo>
                  <a:cubicBezTo>
                    <a:pt x="6117" y="14380"/>
                    <a:pt x="6140" y="14403"/>
                    <a:pt x="6186" y="14426"/>
                  </a:cubicBezTo>
                  <a:cubicBezTo>
                    <a:pt x="6209" y="14449"/>
                    <a:pt x="6254" y="14449"/>
                    <a:pt x="6277" y="14449"/>
                  </a:cubicBezTo>
                  <a:cubicBezTo>
                    <a:pt x="6323" y="14472"/>
                    <a:pt x="6368" y="14472"/>
                    <a:pt x="6414" y="14472"/>
                  </a:cubicBezTo>
                  <a:lnTo>
                    <a:pt x="6551" y="14472"/>
                  </a:lnTo>
                  <a:lnTo>
                    <a:pt x="6597" y="14449"/>
                  </a:lnTo>
                  <a:lnTo>
                    <a:pt x="6756" y="14449"/>
                  </a:lnTo>
                  <a:lnTo>
                    <a:pt x="6779" y="14426"/>
                  </a:lnTo>
                  <a:lnTo>
                    <a:pt x="6871" y="14426"/>
                  </a:lnTo>
                  <a:cubicBezTo>
                    <a:pt x="6916" y="14426"/>
                    <a:pt x="6962" y="14403"/>
                    <a:pt x="7007" y="14403"/>
                  </a:cubicBezTo>
                  <a:lnTo>
                    <a:pt x="7076" y="14403"/>
                  </a:lnTo>
                  <a:cubicBezTo>
                    <a:pt x="7099" y="14380"/>
                    <a:pt x="7122" y="14380"/>
                    <a:pt x="7167" y="14358"/>
                  </a:cubicBezTo>
                  <a:lnTo>
                    <a:pt x="7190" y="14358"/>
                  </a:lnTo>
                  <a:cubicBezTo>
                    <a:pt x="7190" y="14358"/>
                    <a:pt x="7190" y="14358"/>
                    <a:pt x="7213" y="14335"/>
                  </a:cubicBezTo>
                  <a:cubicBezTo>
                    <a:pt x="7213" y="14358"/>
                    <a:pt x="7236" y="14358"/>
                    <a:pt x="7236" y="14358"/>
                  </a:cubicBezTo>
                  <a:lnTo>
                    <a:pt x="7281" y="14358"/>
                  </a:lnTo>
                  <a:cubicBezTo>
                    <a:pt x="7304" y="14335"/>
                    <a:pt x="7327" y="14312"/>
                    <a:pt x="7350" y="14289"/>
                  </a:cubicBezTo>
                  <a:cubicBezTo>
                    <a:pt x="7373" y="14266"/>
                    <a:pt x="7373" y="14221"/>
                    <a:pt x="7373" y="14198"/>
                  </a:cubicBezTo>
                  <a:cubicBezTo>
                    <a:pt x="7350" y="14152"/>
                    <a:pt x="7350" y="14129"/>
                    <a:pt x="7327" y="14084"/>
                  </a:cubicBezTo>
                  <a:lnTo>
                    <a:pt x="7327" y="14061"/>
                  </a:lnTo>
                  <a:lnTo>
                    <a:pt x="7304" y="14015"/>
                  </a:lnTo>
                  <a:lnTo>
                    <a:pt x="7304" y="14038"/>
                  </a:lnTo>
                  <a:cubicBezTo>
                    <a:pt x="7213" y="13741"/>
                    <a:pt x="7076" y="13467"/>
                    <a:pt x="6962" y="13193"/>
                  </a:cubicBezTo>
                  <a:lnTo>
                    <a:pt x="6939" y="13125"/>
                  </a:lnTo>
                  <a:cubicBezTo>
                    <a:pt x="6848" y="12920"/>
                    <a:pt x="6756" y="12714"/>
                    <a:pt x="6688" y="12509"/>
                  </a:cubicBezTo>
                  <a:cubicBezTo>
                    <a:pt x="6597" y="12303"/>
                    <a:pt x="6505" y="12098"/>
                    <a:pt x="6414" y="11892"/>
                  </a:cubicBezTo>
                  <a:cubicBezTo>
                    <a:pt x="6117" y="11185"/>
                    <a:pt x="5821" y="10500"/>
                    <a:pt x="5524" y="9815"/>
                  </a:cubicBezTo>
                  <a:lnTo>
                    <a:pt x="5067" y="8788"/>
                  </a:lnTo>
                  <a:cubicBezTo>
                    <a:pt x="4634" y="7784"/>
                    <a:pt x="4200" y="6780"/>
                    <a:pt x="3789" y="5798"/>
                  </a:cubicBezTo>
                  <a:lnTo>
                    <a:pt x="3538" y="5250"/>
                  </a:lnTo>
                  <a:cubicBezTo>
                    <a:pt x="3196" y="4429"/>
                    <a:pt x="2830" y="3584"/>
                    <a:pt x="2465" y="2762"/>
                  </a:cubicBezTo>
                  <a:cubicBezTo>
                    <a:pt x="2283" y="2329"/>
                    <a:pt x="2077" y="1872"/>
                    <a:pt x="1872" y="1438"/>
                  </a:cubicBezTo>
                  <a:cubicBezTo>
                    <a:pt x="1803" y="1301"/>
                    <a:pt x="1758" y="1187"/>
                    <a:pt x="1689" y="1050"/>
                  </a:cubicBezTo>
                  <a:cubicBezTo>
                    <a:pt x="1552" y="754"/>
                    <a:pt x="1415" y="480"/>
                    <a:pt x="1301" y="183"/>
                  </a:cubicBezTo>
                  <a:cubicBezTo>
                    <a:pt x="1278" y="137"/>
                    <a:pt x="1233" y="115"/>
                    <a:pt x="1187" y="115"/>
                  </a:cubicBezTo>
                  <a:lnTo>
                    <a:pt x="1119" y="115"/>
                  </a:lnTo>
                  <a:cubicBezTo>
                    <a:pt x="1096" y="137"/>
                    <a:pt x="1073" y="160"/>
                    <a:pt x="1050" y="206"/>
                  </a:cubicBezTo>
                  <a:cubicBezTo>
                    <a:pt x="1050" y="206"/>
                    <a:pt x="1050" y="229"/>
                    <a:pt x="1050" y="252"/>
                  </a:cubicBezTo>
                  <a:lnTo>
                    <a:pt x="1004" y="252"/>
                  </a:lnTo>
                  <a:cubicBezTo>
                    <a:pt x="936" y="252"/>
                    <a:pt x="867" y="229"/>
                    <a:pt x="799" y="229"/>
                  </a:cubicBezTo>
                  <a:cubicBezTo>
                    <a:pt x="753" y="229"/>
                    <a:pt x="731" y="229"/>
                    <a:pt x="685" y="206"/>
                  </a:cubicBezTo>
                  <a:lnTo>
                    <a:pt x="571" y="206"/>
                  </a:lnTo>
                  <a:cubicBezTo>
                    <a:pt x="548" y="206"/>
                    <a:pt x="502" y="183"/>
                    <a:pt x="457" y="183"/>
                  </a:cubicBezTo>
                  <a:cubicBezTo>
                    <a:pt x="411" y="160"/>
                    <a:pt x="365" y="115"/>
                    <a:pt x="342" y="92"/>
                  </a:cubicBezTo>
                  <a:cubicBezTo>
                    <a:pt x="297" y="69"/>
                    <a:pt x="274" y="46"/>
                    <a:pt x="251" y="23"/>
                  </a:cubicBezTo>
                  <a:cubicBezTo>
                    <a:pt x="206" y="0"/>
                    <a:pt x="183" y="0"/>
                    <a:pt x="160" y="0"/>
                  </a:cubicBezTo>
                  <a:close/>
                </a:path>
              </a:pathLst>
            </a:custGeom>
            <a:solidFill>
              <a:srgbClr val="EDC35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13" name="Google Shape;111;p2">
              <a:extLst>
                <a:ext uri="{FF2B5EF4-FFF2-40B4-BE49-F238E27FC236}">
                  <a16:creationId xmlns:a16="http://schemas.microsoft.com/office/drawing/2014/main" xmlns="" id="{528B13D7-F755-708F-D28A-306C99ECB569}"/>
                </a:ext>
              </a:extLst>
            </p:cNvPr>
            <p:cNvSpPr/>
            <p:nvPr/>
          </p:nvSpPr>
          <p:spPr>
            <a:xfrm>
              <a:off x="731672" y="1127955"/>
              <a:ext cx="348327" cy="783791"/>
            </a:xfrm>
            <a:custGeom>
              <a:avLst/>
              <a:gdLst/>
              <a:ahLst/>
              <a:cxnLst/>
              <a:rect l="l" t="t" r="r" b="b"/>
              <a:pathLst>
                <a:path w="6300" h="14176" extrusionOk="0">
                  <a:moveTo>
                    <a:pt x="137" y="1"/>
                  </a:moveTo>
                  <a:cubicBezTo>
                    <a:pt x="114" y="1"/>
                    <a:pt x="91" y="1"/>
                    <a:pt x="91" y="24"/>
                  </a:cubicBezTo>
                  <a:cubicBezTo>
                    <a:pt x="46" y="24"/>
                    <a:pt x="23" y="69"/>
                    <a:pt x="23" y="92"/>
                  </a:cubicBezTo>
                  <a:cubicBezTo>
                    <a:pt x="0" y="138"/>
                    <a:pt x="0" y="161"/>
                    <a:pt x="23" y="206"/>
                  </a:cubicBezTo>
                  <a:cubicBezTo>
                    <a:pt x="205" y="617"/>
                    <a:pt x="388" y="1051"/>
                    <a:pt x="548" y="1484"/>
                  </a:cubicBezTo>
                  <a:cubicBezTo>
                    <a:pt x="662" y="1713"/>
                    <a:pt x="753" y="1964"/>
                    <a:pt x="867" y="2192"/>
                  </a:cubicBezTo>
                  <a:cubicBezTo>
                    <a:pt x="959" y="2420"/>
                    <a:pt x="1073" y="2671"/>
                    <a:pt x="1164" y="2900"/>
                  </a:cubicBezTo>
                  <a:cubicBezTo>
                    <a:pt x="1621" y="3927"/>
                    <a:pt x="2054" y="4954"/>
                    <a:pt x="2511" y="5981"/>
                  </a:cubicBezTo>
                  <a:cubicBezTo>
                    <a:pt x="3401" y="8058"/>
                    <a:pt x="4291" y="10112"/>
                    <a:pt x="5204" y="12167"/>
                  </a:cubicBezTo>
                  <a:cubicBezTo>
                    <a:pt x="5296" y="12395"/>
                    <a:pt x="5387" y="12623"/>
                    <a:pt x="5501" y="12829"/>
                  </a:cubicBezTo>
                  <a:cubicBezTo>
                    <a:pt x="5592" y="13034"/>
                    <a:pt x="5684" y="13262"/>
                    <a:pt x="5775" y="13468"/>
                  </a:cubicBezTo>
                  <a:cubicBezTo>
                    <a:pt x="5843" y="13628"/>
                    <a:pt x="5912" y="13787"/>
                    <a:pt x="6003" y="13970"/>
                  </a:cubicBezTo>
                  <a:cubicBezTo>
                    <a:pt x="6003" y="13993"/>
                    <a:pt x="6026" y="14038"/>
                    <a:pt x="6049" y="14061"/>
                  </a:cubicBezTo>
                  <a:cubicBezTo>
                    <a:pt x="6049" y="14084"/>
                    <a:pt x="6072" y="14107"/>
                    <a:pt x="6094" y="14130"/>
                  </a:cubicBezTo>
                  <a:cubicBezTo>
                    <a:pt x="6117" y="14164"/>
                    <a:pt x="6146" y="14175"/>
                    <a:pt x="6174" y="14175"/>
                  </a:cubicBezTo>
                  <a:cubicBezTo>
                    <a:pt x="6203" y="14175"/>
                    <a:pt x="6231" y="14164"/>
                    <a:pt x="6254" y="14152"/>
                  </a:cubicBezTo>
                  <a:cubicBezTo>
                    <a:pt x="6300" y="14107"/>
                    <a:pt x="6300" y="14061"/>
                    <a:pt x="6300" y="14016"/>
                  </a:cubicBezTo>
                  <a:cubicBezTo>
                    <a:pt x="6277" y="13993"/>
                    <a:pt x="6277" y="13970"/>
                    <a:pt x="6277" y="13970"/>
                  </a:cubicBezTo>
                  <a:lnTo>
                    <a:pt x="6277" y="13947"/>
                  </a:lnTo>
                  <a:cubicBezTo>
                    <a:pt x="6254" y="13947"/>
                    <a:pt x="6254" y="13947"/>
                    <a:pt x="6254" y="13924"/>
                  </a:cubicBezTo>
                  <a:cubicBezTo>
                    <a:pt x="6209" y="13764"/>
                    <a:pt x="6140" y="13605"/>
                    <a:pt x="6072" y="13445"/>
                  </a:cubicBezTo>
                  <a:cubicBezTo>
                    <a:pt x="5980" y="13217"/>
                    <a:pt x="5866" y="13011"/>
                    <a:pt x="5775" y="12783"/>
                  </a:cubicBezTo>
                  <a:cubicBezTo>
                    <a:pt x="5592" y="12304"/>
                    <a:pt x="5364" y="11824"/>
                    <a:pt x="5159" y="11345"/>
                  </a:cubicBezTo>
                  <a:cubicBezTo>
                    <a:pt x="4725" y="10318"/>
                    <a:pt x="4291" y="9314"/>
                    <a:pt x="3858" y="8286"/>
                  </a:cubicBezTo>
                  <a:cubicBezTo>
                    <a:pt x="2944" y="6232"/>
                    <a:pt x="2077" y="4155"/>
                    <a:pt x="1164" y="2101"/>
                  </a:cubicBezTo>
                  <a:cubicBezTo>
                    <a:pt x="1004" y="1758"/>
                    <a:pt x="867" y="1393"/>
                    <a:pt x="708" y="1028"/>
                  </a:cubicBezTo>
                  <a:cubicBezTo>
                    <a:pt x="548" y="708"/>
                    <a:pt x="411" y="389"/>
                    <a:pt x="274" y="69"/>
                  </a:cubicBezTo>
                  <a:cubicBezTo>
                    <a:pt x="251" y="24"/>
                    <a:pt x="205" y="1"/>
                    <a:pt x="137" y="1"/>
                  </a:cubicBezTo>
                  <a:close/>
                </a:path>
              </a:pathLst>
            </a:custGeom>
            <a:solidFill>
              <a:srgbClr val="FED989"/>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14" name="Google Shape;112;p2">
              <a:extLst>
                <a:ext uri="{FF2B5EF4-FFF2-40B4-BE49-F238E27FC236}">
                  <a16:creationId xmlns:a16="http://schemas.microsoft.com/office/drawing/2014/main" xmlns="" id="{2BA4478C-B560-0CC6-3A62-D73A42540126}"/>
                </a:ext>
              </a:extLst>
            </p:cNvPr>
            <p:cNvSpPr/>
            <p:nvPr/>
          </p:nvSpPr>
          <p:spPr>
            <a:xfrm>
              <a:off x="740463" y="1090136"/>
              <a:ext cx="368563" cy="816578"/>
            </a:xfrm>
            <a:custGeom>
              <a:avLst/>
              <a:gdLst/>
              <a:ahLst/>
              <a:cxnLst/>
              <a:rect l="l" t="t" r="r" b="b"/>
              <a:pathLst>
                <a:path w="6666" h="14769" extrusionOk="0">
                  <a:moveTo>
                    <a:pt x="571" y="0"/>
                  </a:moveTo>
                  <a:cubicBezTo>
                    <a:pt x="549" y="0"/>
                    <a:pt x="526" y="0"/>
                    <a:pt x="503" y="23"/>
                  </a:cubicBezTo>
                  <a:cubicBezTo>
                    <a:pt x="457" y="46"/>
                    <a:pt x="434" y="114"/>
                    <a:pt x="412" y="160"/>
                  </a:cubicBezTo>
                  <a:cubicBezTo>
                    <a:pt x="389" y="206"/>
                    <a:pt x="389" y="274"/>
                    <a:pt x="366" y="320"/>
                  </a:cubicBezTo>
                  <a:cubicBezTo>
                    <a:pt x="343" y="365"/>
                    <a:pt x="320" y="388"/>
                    <a:pt x="275" y="434"/>
                  </a:cubicBezTo>
                  <a:cubicBezTo>
                    <a:pt x="252" y="479"/>
                    <a:pt x="206" y="525"/>
                    <a:pt x="161" y="548"/>
                  </a:cubicBezTo>
                  <a:cubicBezTo>
                    <a:pt x="138" y="594"/>
                    <a:pt x="92" y="639"/>
                    <a:pt x="69" y="685"/>
                  </a:cubicBezTo>
                  <a:cubicBezTo>
                    <a:pt x="46" y="730"/>
                    <a:pt x="46" y="753"/>
                    <a:pt x="24" y="799"/>
                  </a:cubicBezTo>
                  <a:cubicBezTo>
                    <a:pt x="1" y="822"/>
                    <a:pt x="1" y="845"/>
                    <a:pt x="1" y="867"/>
                  </a:cubicBezTo>
                  <a:cubicBezTo>
                    <a:pt x="1" y="913"/>
                    <a:pt x="24" y="936"/>
                    <a:pt x="46" y="936"/>
                  </a:cubicBezTo>
                  <a:cubicBezTo>
                    <a:pt x="69" y="959"/>
                    <a:pt x="92" y="959"/>
                    <a:pt x="115" y="959"/>
                  </a:cubicBezTo>
                  <a:cubicBezTo>
                    <a:pt x="115" y="982"/>
                    <a:pt x="115" y="982"/>
                    <a:pt x="115" y="1004"/>
                  </a:cubicBezTo>
                  <a:cubicBezTo>
                    <a:pt x="115" y="1027"/>
                    <a:pt x="138" y="1073"/>
                    <a:pt x="138" y="1096"/>
                  </a:cubicBezTo>
                  <a:cubicBezTo>
                    <a:pt x="161" y="1210"/>
                    <a:pt x="183" y="1301"/>
                    <a:pt x="206" y="1415"/>
                  </a:cubicBezTo>
                  <a:cubicBezTo>
                    <a:pt x="252" y="1507"/>
                    <a:pt x="298" y="1621"/>
                    <a:pt x="320" y="1712"/>
                  </a:cubicBezTo>
                  <a:cubicBezTo>
                    <a:pt x="366" y="1803"/>
                    <a:pt x="412" y="1895"/>
                    <a:pt x="434" y="1963"/>
                  </a:cubicBezTo>
                  <a:cubicBezTo>
                    <a:pt x="457" y="2009"/>
                    <a:pt x="480" y="2032"/>
                    <a:pt x="503" y="2077"/>
                  </a:cubicBezTo>
                  <a:cubicBezTo>
                    <a:pt x="503" y="2100"/>
                    <a:pt x="526" y="2123"/>
                    <a:pt x="526" y="2146"/>
                  </a:cubicBezTo>
                  <a:cubicBezTo>
                    <a:pt x="549" y="2168"/>
                    <a:pt x="549" y="2191"/>
                    <a:pt x="571" y="2191"/>
                  </a:cubicBezTo>
                  <a:cubicBezTo>
                    <a:pt x="594" y="2237"/>
                    <a:pt x="617" y="2237"/>
                    <a:pt x="663" y="2237"/>
                  </a:cubicBezTo>
                  <a:cubicBezTo>
                    <a:pt x="686" y="2260"/>
                    <a:pt x="686" y="2260"/>
                    <a:pt x="708" y="2260"/>
                  </a:cubicBezTo>
                  <a:cubicBezTo>
                    <a:pt x="686" y="2283"/>
                    <a:pt x="686" y="2328"/>
                    <a:pt x="686" y="2374"/>
                  </a:cubicBezTo>
                  <a:cubicBezTo>
                    <a:pt x="708" y="2442"/>
                    <a:pt x="731" y="2511"/>
                    <a:pt x="754" y="2579"/>
                  </a:cubicBezTo>
                  <a:cubicBezTo>
                    <a:pt x="777" y="2648"/>
                    <a:pt x="800" y="2716"/>
                    <a:pt x="845" y="2785"/>
                  </a:cubicBezTo>
                  <a:cubicBezTo>
                    <a:pt x="868" y="2830"/>
                    <a:pt x="891" y="2899"/>
                    <a:pt x="914" y="2945"/>
                  </a:cubicBezTo>
                  <a:cubicBezTo>
                    <a:pt x="937" y="3036"/>
                    <a:pt x="982" y="3127"/>
                    <a:pt x="1028" y="3218"/>
                  </a:cubicBezTo>
                  <a:cubicBezTo>
                    <a:pt x="1119" y="3447"/>
                    <a:pt x="1211" y="3652"/>
                    <a:pt x="1302" y="3880"/>
                  </a:cubicBezTo>
                  <a:cubicBezTo>
                    <a:pt x="1462" y="4268"/>
                    <a:pt x="1644" y="4634"/>
                    <a:pt x="1827" y="5022"/>
                  </a:cubicBezTo>
                  <a:cubicBezTo>
                    <a:pt x="1895" y="5181"/>
                    <a:pt x="1964" y="5364"/>
                    <a:pt x="2055" y="5524"/>
                  </a:cubicBezTo>
                  <a:cubicBezTo>
                    <a:pt x="2055" y="5524"/>
                    <a:pt x="2055" y="5524"/>
                    <a:pt x="2078" y="5547"/>
                  </a:cubicBezTo>
                  <a:cubicBezTo>
                    <a:pt x="2124" y="5706"/>
                    <a:pt x="2192" y="5866"/>
                    <a:pt x="2261" y="6026"/>
                  </a:cubicBezTo>
                  <a:cubicBezTo>
                    <a:pt x="2306" y="6140"/>
                    <a:pt x="2352" y="6231"/>
                    <a:pt x="2397" y="6345"/>
                  </a:cubicBezTo>
                  <a:cubicBezTo>
                    <a:pt x="2420" y="6391"/>
                    <a:pt x="2443" y="6437"/>
                    <a:pt x="2443" y="6482"/>
                  </a:cubicBezTo>
                  <a:cubicBezTo>
                    <a:pt x="2466" y="6528"/>
                    <a:pt x="2489" y="6551"/>
                    <a:pt x="2489" y="6574"/>
                  </a:cubicBezTo>
                  <a:cubicBezTo>
                    <a:pt x="2489" y="6597"/>
                    <a:pt x="2512" y="6597"/>
                    <a:pt x="2512" y="6619"/>
                  </a:cubicBezTo>
                  <a:cubicBezTo>
                    <a:pt x="2512" y="6642"/>
                    <a:pt x="2534" y="6665"/>
                    <a:pt x="2557" y="6711"/>
                  </a:cubicBezTo>
                  <a:cubicBezTo>
                    <a:pt x="2580" y="6734"/>
                    <a:pt x="2603" y="6734"/>
                    <a:pt x="2649" y="6756"/>
                  </a:cubicBezTo>
                  <a:cubicBezTo>
                    <a:pt x="2671" y="6848"/>
                    <a:pt x="2717" y="6939"/>
                    <a:pt x="2763" y="7053"/>
                  </a:cubicBezTo>
                  <a:cubicBezTo>
                    <a:pt x="2831" y="7236"/>
                    <a:pt x="2900" y="7418"/>
                    <a:pt x="2991" y="7601"/>
                  </a:cubicBezTo>
                  <a:cubicBezTo>
                    <a:pt x="3151" y="8012"/>
                    <a:pt x="3333" y="8423"/>
                    <a:pt x="3516" y="8833"/>
                  </a:cubicBezTo>
                  <a:cubicBezTo>
                    <a:pt x="3653" y="9176"/>
                    <a:pt x="3835" y="9541"/>
                    <a:pt x="3995" y="9883"/>
                  </a:cubicBezTo>
                  <a:cubicBezTo>
                    <a:pt x="4018" y="10020"/>
                    <a:pt x="4064" y="10134"/>
                    <a:pt x="4109" y="10271"/>
                  </a:cubicBezTo>
                  <a:cubicBezTo>
                    <a:pt x="4132" y="10363"/>
                    <a:pt x="4178" y="10477"/>
                    <a:pt x="4223" y="10568"/>
                  </a:cubicBezTo>
                  <a:cubicBezTo>
                    <a:pt x="4292" y="10751"/>
                    <a:pt x="4383" y="10956"/>
                    <a:pt x="4452" y="11139"/>
                  </a:cubicBezTo>
                  <a:cubicBezTo>
                    <a:pt x="4612" y="11527"/>
                    <a:pt x="4794" y="11938"/>
                    <a:pt x="4954" y="12326"/>
                  </a:cubicBezTo>
                  <a:cubicBezTo>
                    <a:pt x="5022" y="12508"/>
                    <a:pt x="5091" y="12668"/>
                    <a:pt x="5182" y="12851"/>
                  </a:cubicBezTo>
                  <a:cubicBezTo>
                    <a:pt x="5205" y="12919"/>
                    <a:pt x="5251" y="13010"/>
                    <a:pt x="5296" y="13079"/>
                  </a:cubicBezTo>
                  <a:cubicBezTo>
                    <a:pt x="5319" y="13170"/>
                    <a:pt x="5365" y="13262"/>
                    <a:pt x="5433" y="13330"/>
                  </a:cubicBezTo>
                  <a:cubicBezTo>
                    <a:pt x="5433" y="13353"/>
                    <a:pt x="5433" y="13399"/>
                    <a:pt x="5433" y="13421"/>
                  </a:cubicBezTo>
                  <a:cubicBezTo>
                    <a:pt x="5433" y="13467"/>
                    <a:pt x="5456" y="13535"/>
                    <a:pt x="5479" y="13604"/>
                  </a:cubicBezTo>
                  <a:cubicBezTo>
                    <a:pt x="5502" y="13672"/>
                    <a:pt x="5525" y="13741"/>
                    <a:pt x="5547" y="13809"/>
                  </a:cubicBezTo>
                  <a:cubicBezTo>
                    <a:pt x="5593" y="13901"/>
                    <a:pt x="5639" y="13992"/>
                    <a:pt x="5684" y="14083"/>
                  </a:cubicBezTo>
                  <a:cubicBezTo>
                    <a:pt x="5730" y="14175"/>
                    <a:pt x="5753" y="14243"/>
                    <a:pt x="5798" y="14312"/>
                  </a:cubicBezTo>
                  <a:cubicBezTo>
                    <a:pt x="5798" y="14334"/>
                    <a:pt x="5821" y="14357"/>
                    <a:pt x="5821" y="14380"/>
                  </a:cubicBezTo>
                  <a:cubicBezTo>
                    <a:pt x="5844" y="14426"/>
                    <a:pt x="5867" y="14494"/>
                    <a:pt x="5890" y="14540"/>
                  </a:cubicBezTo>
                  <a:cubicBezTo>
                    <a:pt x="5935" y="14585"/>
                    <a:pt x="5958" y="14654"/>
                    <a:pt x="6004" y="14700"/>
                  </a:cubicBezTo>
                  <a:cubicBezTo>
                    <a:pt x="6050" y="14722"/>
                    <a:pt x="6072" y="14745"/>
                    <a:pt x="6118" y="14768"/>
                  </a:cubicBezTo>
                  <a:lnTo>
                    <a:pt x="6255" y="14768"/>
                  </a:lnTo>
                  <a:cubicBezTo>
                    <a:pt x="6278" y="14745"/>
                    <a:pt x="6301" y="14745"/>
                    <a:pt x="6301" y="14745"/>
                  </a:cubicBezTo>
                  <a:cubicBezTo>
                    <a:pt x="6323" y="14745"/>
                    <a:pt x="6346" y="14722"/>
                    <a:pt x="6346" y="14722"/>
                  </a:cubicBezTo>
                  <a:lnTo>
                    <a:pt x="6415" y="14722"/>
                  </a:lnTo>
                  <a:cubicBezTo>
                    <a:pt x="6438" y="14722"/>
                    <a:pt x="6483" y="14722"/>
                    <a:pt x="6506" y="14700"/>
                  </a:cubicBezTo>
                  <a:cubicBezTo>
                    <a:pt x="6529" y="14700"/>
                    <a:pt x="6575" y="14654"/>
                    <a:pt x="6597" y="14631"/>
                  </a:cubicBezTo>
                  <a:cubicBezTo>
                    <a:pt x="6597" y="14608"/>
                    <a:pt x="6620" y="14585"/>
                    <a:pt x="6620" y="14563"/>
                  </a:cubicBezTo>
                  <a:cubicBezTo>
                    <a:pt x="6643" y="14517"/>
                    <a:pt x="6643" y="14471"/>
                    <a:pt x="6643" y="14448"/>
                  </a:cubicBezTo>
                  <a:cubicBezTo>
                    <a:pt x="6643" y="14426"/>
                    <a:pt x="6643" y="14403"/>
                    <a:pt x="6643" y="14380"/>
                  </a:cubicBezTo>
                  <a:cubicBezTo>
                    <a:pt x="6666" y="14357"/>
                    <a:pt x="6666" y="14334"/>
                    <a:pt x="6666" y="14312"/>
                  </a:cubicBezTo>
                  <a:cubicBezTo>
                    <a:pt x="6666" y="14289"/>
                    <a:pt x="6666" y="14266"/>
                    <a:pt x="6643" y="14220"/>
                  </a:cubicBezTo>
                  <a:cubicBezTo>
                    <a:pt x="6643" y="14197"/>
                    <a:pt x="6643" y="14197"/>
                    <a:pt x="6620" y="14175"/>
                  </a:cubicBezTo>
                  <a:cubicBezTo>
                    <a:pt x="6620" y="14152"/>
                    <a:pt x="6620" y="14129"/>
                    <a:pt x="6597" y="14106"/>
                  </a:cubicBezTo>
                  <a:cubicBezTo>
                    <a:pt x="6575" y="14015"/>
                    <a:pt x="6552" y="13946"/>
                    <a:pt x="6529" y="13878"/>
                  </a:cubicBezTo>
                  <a:cubicBezTo>
                    <a:pt x="6506" y="13832"/>
                    <a:pt x="6460" y="13764"/>
                    <a:pt x="6415" y="13718"/>
                  </a:cubicBezTo>
                  <a:cubicBezTo>
                    <a:pt x="6415" y="13695"/>
                    <a:pt x="6392" y="13695"/>
                    <a:pt x="6392" y="13672"/>
                  </a:cubicBezTo>
                  <a:cubicBezTo>
                    <a:pt x="6369" y="13650"/>
                    <a:pt x="6369" y="13604"/>
                    <a:pt x="6346" y="13558"/>
                  </a:cubicBezTo>
                  <a:cubicBezTo>
                    <a:pt x="6301" y="13467"/>
                    <a:pt x="6255" y="13376"/>
                    <a:pt x="6209" y="13262"/>
                  </a:cubicBezTo>
                  <a:cubicBezTo>
                    <a:pt x="6141" y="13079"/>
                    <a:pt x="6072" y="12896"/>
                    <a:pt x="6004" y="12714"/>
                  </a:cubicBezTo>
                  <a:cubicBezTo>
                    <a:pt x="5981" y="12668"/>
                    <a:pt x="5958" y="12600"/>
                    <a:pt x="5913" y="12554"/>
                  </a:cubicBezTo>
                  <a:cubicBezTo>
                    <a:pt x="5913" y="12508"/>
                    <a:pt x="5890" y="12463"/>
                    <a:pt x="5867" y="12417"/>
                  </a:cubicBezTo>
                  <a:cubicBezTo>
                    <a:pt x="5844" y="12371"/>
                    <a:pt x="5821" y="12326"/>
                    <a:pt x="5821" y="12280"/>
                  </a:cubicBezTo>
                  <a:cubicBezTo>
                    <a:pt x="5776" y="12212"/>
                    <a:pt x="5753" y="12143"/>
                    <a:pt x="5730" y="12075"/>
                  </a:cubicBezTo>
                  <a:cubicBezTo>
                    <a:pt x="5684" y="11938"/>
                    <a:pt x="5616" y="11801"/>
                    <a:pt x="5570" y="11664"/>
                  </a:cubicBezTo>
                  <a:cubicBezTo>
                    <a:pt x="5456" y="11367"/>
                    <a:pt x="5342" y="11093"/>
                    <a:pt x="5228" y="10796"/>
                  </a:cubicBezTo>
                  <a:cubicBezTo>
                    <a:pt x="5205" y="10728"/>
                    <a:pt x="5182" y="10682"/>
                    <a:pt x="5159" y="10614"/>
                  </a:cubicBezTo>
                  <a:cubicBezTo>
                    <a:pt x="5159" y="10637"/>
                    <a:pt x="5159" y="10659"/>
                    <a:pt x="5159" y="10659"/>
                  </a:cubicBezTo>
                  <a:cubicBezTo>
                    <a:pt x="5137" y="10614"/>
                    <a:pt x="5114" y="10545"/>
                    <a:pt x="5091" y="10477"/>
                  </a:cubicBezTo>
                  <a:cubicBezTo>
                    <a:pt x="5068" y="10408"/>
                    <a:pt x="5045" y="10340"/>
                    <a:pt x="5022" y="10271"/>
                  </a:cubicBezTo>
                  <a:cubicBezTo>
                    <a:pt x="5000" y="10249"/>
                    <a:pt x="4977" y="10226"/>
                    <a:pt x="4954" y="10203"/>
                  </a:cubicBezTo>
                  <a:cubicBezTo>
                    <a:pt x="4954" y="10180"/>
                    <a:pt x="4954" y="10180"/>
                    <a:pt x="4954" y="10157"/>
                  </a:cubicBezTo>
                  <a:cubicBezTo>
                    <a:pt x="4931" y="10089"/>
                    <a:pt x="4908" y="10020"/>
                    <a:pt x="4885" y="9975"/>
                  </a:cubicBezTo>
                  <a:cubicBezTo>
                    <a:pt x="4863" y="9929"/>
                    <a:pt x="4840" y="9861"/>
                    <a:pt x="4817" y="9815"/>
                  </a:cubicBezTo>
                  <a:cubicBezTo>
                    <a:pt x="4794" y="9724"/>
                    <a:pt x="4748" y="9632"/>
                    <a:pt x="4703" y="9541"/>
                  </a:cubicBezTo>
                  <a:cubicBezTo>
                    <a:pt x="4634" y="9358"/>
                    <a:pt x="4543" y="9153"/>
                    <a:pt x="4452" y="8970"/>
                  </a:cubicBezTo>
                  <a:cubicBezTo>
                    <a:pt x="4269" y="8560"/>
                    <a:pt x="4087" y="8149"/>
                    <a:pt x="3904" y="7738"/>
                  </a:cubicBezTo>
                  <a:cubicBezTo>
                    <a:pt x="3813" y="7532"/>
                    <a:pt x="3721" y="7327"/>
                    <a:pt x="3630" y="7099"/>
                  </a:cubicBezTo>
                  <a:cubicBezTo>
                    <a:pt x="3630" y="7053"/>
                    <a:pt x="3607" y="7007"/>
                    <a:pt x="3584" y="6985"/>
                  </a:cubicBezTo>
                  <a:cubicBezTo>
                    <a:pt x="3562" y="6962"/>
                    <a:pt x="3562" y="6939"/>
                    <a:pt x="3539" y="6916"/>
                  </a:cubicBezTo>
                  <a:lnTo>
                    <a:pt x="3516" y="6916"/>
                  </a:lnTo>
                  <a:cubicBezTo>
                    <a:pt x="3493" y="6848"/>
                    <a:pt x="3470" y="6802"/>
                    <a:pt x="3447" y="6756"/>
                  </a:cubicBezTo>
                  <a:cubicBezTo>
                    <a:pt x="3470" y="6711"/>
                    <a:pt x="3470" y="6688"/>
                    <a:pt x="3470" y="6642"/>
                  </a:cubicBezTo>
                  <a:cubicBezTo>
                    <a:pt x="3425" y="6551"/>
                    <a:pt x="3402" y="6460"/>
                    <a:pt x="3356" y="6368"/>
                  </a:cubicBezTo>
                  <a:lnTo>
                    <a:pt x="3265" y="6186"/>
                  </a:lnTo>
                  <a:cubicBezTo>
                    <a:pt x="3219" y="6094"/>
                    <a:pt x="3174" y="6003"/>
                    <a:pt x="3128" y="5889"/>
                  </a:cubicBezTo>
                  <a:cubicBezTo>
                    <a:pt x="3082" y="5798"/>
                    <a:pt x="3037" y="5706"/>
                    <a:pt x="2968" y="5615"/>
                  </a:cubicBezTo>
                  <a:cubicBezTo>
                    <a:pt x="2968" y="5569"/>
                    <a:pt x="2945" y="5547"/>
                    <a:pt x="2922" y="5501"/>
                  </a:cubicBezTo>
                  <a:cubicBezTo>
                    <a:pt x="2808" y="5227"/>
                    <a:pt x="2694" y="4953"/>
                    <a:pt x="2580" y="4679"/>
                  </a:cubicBezTo>
                  <a:cubicBezTo>
                    <a:pt x="2443" y="4383"/>
                    <a:pt x="2306" y="4063"/>
                    <a:pt x="2192" y="3743"/>
                  </a:cubicBezTo>
                  <a:cubicBezTo>
                    <a:pt x="2169" y="3721"/>
                    <a:pt x="2169" y="3675"/>
                    <a:pt x="2146" y="3652"/>
                  </a:cubicBezTo>
                  <a:cubicBezTo>
                    <a:pt x="2146" y="3629"/>
                    <a:pt x="2124" y="3606"/>
                    <a:pt x="2124" y="3606"/>
                  </a:cubicBezTo>
                  <a:cubicBezTo>
                    <a:pt x="2101" y="3561"/>
                    <a:pt x="2101" y="3561"/>
                    <a:pt x="2055" y="3538"/>
                  </a:cubicBezTo>
                  <a:lnTo>
                    <a:pt x="2032" y="3538"/>
                  </a:lnTo>
                  <a:cubicBezTo>
                    <a:pt x="2009" y="3447"/>
                    <a:pt x="1964" y="3378"/>
                    <a:pt x="1941" y="3287"/>
                  </a:cubicBezTo>
                  <a:cubicBezTo>
                    <a:pt x="1895" y="3196"/>
                    <a:pt x="1850" y="3104"/>
                    <a:pt x="1827" y="2990"/>
                  </a:cubicBezTo>
                  <a:cubicBezTo>
                    <a:pt x="1781" y="2899"/>
                    <a:pt x="1758" y="2808"/>
                    <a:pt x="1713" y="2716"/>
                  </a:cubicBezTo>
                  <a:cubicBezTo>
                    <a:pt x="1621" y="2534"/>
                    <a:pt x="1553" y="2328"/>
                    <a:pt x="1462" y="2123"/>
                  </a:cubicBezTo>
                  <a:cubicBezTo>
                    <a:pt x="1393" y="1940"/>
                    <a:pt x="1348" y="1780"/>
                    <a:pt x="1279" y="1598"/>
                  </a:cubicBezTo>
                  <a:cubicBezTo>
                    <a:pt x="1188" y="1438"/>
                    <a:pt x="1119" y="1255"/>
                    <a:pt x="1051" y="1096"/>
                  </a:cubicBezTo>
                  <a:cubicBezTo>
                    <a:pt x="1028" y="1050"/>
                    <a:pt x="1005" y="1004"/>
                    <a:pt x="982" y="959"/>
                  </a:cubicBezTo>
                  <a:cubicBezTo>
                    <a:pt x="937" y="867"/>
                    <a:pt x="914" y="776"/>
                    <a:pt x="868" y="685"/>
                  </a:cubicBezTo>
                  <a:cubicBezTo>
                    <a:pt x="868" y="639"/>
                    <a:pt x="845" y="616"/>
                    <a:pt x="823" y="571"/>
                  </a:cubicBezTo>
                  <a:cubicBezTo>
                    <a:pt x="800" y="571"/>
                    <a:pt x="800" y="548"/>
                    <a:pt x="777" y="548"/>
                  </a:cubicBezTo>
                  <a:cubicBezTo>
                    <a:pt x="777" y="525"/>
                    <a:pt x="754" y="525"/>
                    <a:pt x="754" y="525"/>
                  </a:cubicBezTo>
                  <a:lnTo>
                    <a:pt x="731" y="525"/>
                  </a:lnTo>
                  <a:cubicBezTo>
                    <a:pt x="731" y="457"/>
                    <a:pt x="731" y="388"/>
                    <a:pt x="708" y="342"/>
                  </a:cubicBezTo>
                  <a:lnTo>
                    <a:pt x="708" y="183"/>
                  </a:lnTo>
                  <a:cubicBezTo>
                    <a:pt x="708" y="160"/>
                    <a:pt x="686" y="137"/>
                    <a:pt x="686" y="91"/>
                  </a:cubicBezTo>
                  <a:cubicBezTo>
                    <a:pt x="686" y="69"/>
                    <a:pt x="663" y="46"/>
                    <a:pt x="640" y="23"/>
                  </a:cubicBezTo>
                  <a:cubicBezTo>
                    <a:pt x="617" y="0"/>
                    <a:pt x="594" y="0"/>
                    <a:pt x="571" y="0"/>
                  </a:cubicBezTo>
                  <a:close/>
                </a:path>
              </a:pathLst>
            </a:custGeom>
            <a:solidFill>
              <a:srgbClr val="FED989"/>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15" name="Google Shape;113;p2">
              <a:extLst>
                <a:ext uri="{FF2B5EF4-FFF2-40B4-BE49-F238E27FC236}">
                  <a16:creationId xmlns:a16="http://schemas.microsoft.com/office/drawing/2014/main" xmlns="" id="{9320A4A5-1990-FBE0-7663-80AE80F70BDC}"/>
                </a:ext>
              </a:extLst>
            </p:cNvPr>
            <p:cNvSpPr/>
            <p:nvPr/>
          </p:nvSpPr>
          <p:spPr>
            <a:xfrm>
              <a:off x="768219" y="1308424"/>
              <a:ext cx="208333" cy="463551"/>
            </a:xfrm>
            <a:custGeom>
              <a:avLst/>
              <a:gdLst/>
              <a:ahLst/>
              <a:cxnLst/>
              <a:rect l="l" t="t" r="r" b="b"/>
              <a:pathLst>
                <a:path w="3768" h="8384" extrusionOk="0">
                  <a:moveTo>
                    <a:pt x="47" y="1"/>
                  </a:moveTo>
                  <a:cubicBezTo>
                    <a:pt x="24" y="24"/>
                    <a:pt x="1" y="46"/>
                    <a:pt x="24" y="69"/>
                  </a:cubicBezTo>
                  <a:cubicBezTo>
                    <a:pt x="69" y="206"/>
                    <a:pt x="115" y="320"/>
                    <a:pt x="184" y="435"/>
                  </a:cubicBezTo>
                  <a:cubicBezTo>
                    <a:pt x="229" y="571"/>
                    <a:pt x="275" y="686"/>
                    <a:pt x="321" y="800"/>
                  </a:cubicBezTo>
                  <a:cubicBezTo>
                    <a:pt x="435" y="1074"/>
                    <a:pt x="549" y="1325"/>
                    <a:pt x="640" y="1599"/>
                  </a:cubicBezTo>
                  <a:cubicBezTo>
                    <a:pt x="846" y="2101"/>
                    <a:pt x="1051" y="2603"/>
                    <a:pt x="1256" y="3105"/>
                  </a:cubicBezTo>
                  <a:cubicBezTo>
                    <a:pt x="1667" y="4087"/>
                    <a:pt x="2078" y="5068"/>
                    <a:pt x="2512" y="6050"/>
                  </a:cubicBezTo>
                  <a:cubicBezTo>
                    <a:pt x="2649" y="6392"/>
                    <a:pt x="2808" y="6757"/>
                    <a:pt x="2968" y="7122"/>
                  </a:cubicBezTo>
                  <a:cubicBezTo>
                    <a:pt x="3037" y="7328"/>
                    <a:pt x="3128" y="7533"/>
                    <a:pt x="3219" y="7739"/>
                  </a:cubicBezTo>
                  <a:cubicBezTo>
                    <a:pt x="3288" y="7921"/>
                    <a:pt x="3379" y="8127"/>
                    <a:pt x="3470" y="8309"/>
                  </a:cubicBezTo>
                  <a:cubicBezTo>
                    <a:pt x="3508" y="8347"/>
                    <a:pt x="3560" y="8384"/>
                    <a:pt x="3603" y="8384"/>
                  </a:cubicBezTo>
                  <a:cubicBezTo>
                    <a:pt x="3613" y="8384"/>
                    <a:pt x="3622" y="8382"/>
                    <a:pt x="3630" y="8378"/>
                  </a:cubicBezTo>
                  <a:cubicBezTo>
                    <a:pt x="3676" y="8378"/>
                    <a:pt x="3721" y="8332"/>
                    <a:pt x="3744" y="8309"/>
                  </a:cubicBezTo>
                  <a:cubicBezTo>
                    <a:pt x="3744" y="8286"/>
                    <a:pt x="3767" y="8241"/>
                    <a:pt x="3744" y="8195"/>
                  </a:cubicBezTo>
                  <a:cubicBezTo>
                    <a:pt x="3676" y="7944"/>
                    <a:pt x="3562" y="7716"/>
                    <a:pt x="3470" y="7488"/>
                  </a:cubicBezTo>
                  <a:cubicBezTo>
                    <a:pt x="3356" y="7236"/>
                    <a:pt x="3242" y="6985"/>
                    <a:pt x="3128" y="6734"/>
                  </a:cubicBezTo>
                  <a:cubicBezTo>
                    <a:pt x="2923" y="6301"/>
                    <a:pt x="2740" y="5867"/>
                    <a:pt x="2535" y="5433"/>
                  </a:cubicBezTo>
                  <a:cubicBezTo>
                    <a:pt x="2329" y="4931"/>
                    <a:pt x="2101" y="4406"/>
                    <a:pt x="1873" y="3904"/>
                  </a:cubicBezTo>
                  <a:cubicBezTo>
                    <a:pt x="1644" y="3425"/>
                    <a:pt x="1439" y="2945"/>
                    <a:pt x="1211" y="2466"/>
                  </a:cubicBezTo>
                  <a:cubicBezTo>
                    <a:pt x="1119" y="2261"/>
                    <a:pt x="1028" y="2078"/>
                    <a:pt x="937" y="1873"/>
                  </a:cubicBezTo>
                  <a:cubicBezTo>
                    <a:pt x="846" y="1667"/>
                    <a:pt x="754" y="1462"/>
                    <a:pt x="663" y="1256"/>
                  </a:cubicBezTo>
                  <a:cubicBezTo>
                    <a:pt x="572" y="1051"/>
                    <a:pt x="480" y="845"/>
                    <a:pt x="366" y="640"/>
                  </a:cubicBezTo>
                  <a:cubicBezTo>
                    <a:pt x="275" y="435"/>
                    <a:pt x="184" y="229"/>
                    <a:pt x="115" y="24"/>
                  </a:cubicBezTo>
                  <a:cubicBezTo>
                    <a:pt x="92" y="1"/>
                    <a:pt x="69" y="1"/>
                    <a:pt x="69" y="1"/>
                  </a:cubicBezTo>
                  <a:close/>
                </a:path>
              </a:pathLst>
            </a:custGeom>
            <a:solidFill>
              <a:srgbClr val="FED989"/>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16" name="Google Shape;114;p2">
              <a:extLst>
                <a:ext uri="{FF2B5EF4-FFF2-40B4-BE49-F238E27FC236}">
                  <a16:creationId xmlns:a16="http://schemas.microsoft.com/office/drawing/2014/main" xmlns="" id="{D5E06A00-583E-FE85-4DC2-ADE3C0444AC5}"/>
                </a:ext>
              </a:extLst>
            </p:cNvPr>
            <p:cNvSpPr/>
            <p:nvPr/>
          </p:nvSpPr>
          <p:spPr>
            <a:xfrm>
              <a:off x="977716" y="1798133"/>
              <a:ext cx="37929" cy="66901"/>
            </a:xfrm>
            <a:custGeom>
              <a:avLst/>
              <a:gdLst/>
              <a:ahLst/>
              <a:cxnLst/>
              <a:rect l="l" t="t" r="r" b="b"/>
              <a:pathLst>
                <a:path w="686" h="1210" extrusionOk="0">
                  <a:moveTo>
                    <a:pt x="92" y="0"/>
                  </a:moveTo>
                  <a:cubicBezTo>
                    <a:pt x="47" y="23"/>
                    <a:pt x="24" y="46"/>
                    <a:pt x="24" y="91"/>
                  </a:cubicBezTo>
                  <a:cubicBezTo>
                    <a:pt x="1" y="114"/>
                    <a:pt x="24" y="160"/>
                    <a:pt x="24" y="183"/>
                  </a:cubicBezTo>
                  <a:cubicBezTo>
                    <a:pt x="115" y="342"/>
                    <a:pt x="184" y="525"/>
                    <a:pt x="252" y="685"/>
                  </a:cubicBezTo>
                  <a:cubicBezTo>
                    <a:pt x="275" y="776"/>
                    <a:pt x="321" y="845"/>
                    <a:pt x="343" y="936"/>
                  </a:cubicBezTo>
                  <a:cubicBezTo>
                    <a:pt x="366" y="982"/>
                    <a:pt x="366" y="1004"/>
                    <a:pt x="389" y="1050"/>
                  </a:cubicBezTo>
                  <a:cubicBezTo>
                    <a:pt x="412" y="1096"/>
                    <a:pt x="435" y="1141"/>
                    <a:pt x="457" y="1164"/>
                  </a:cubicBezTo>
                  <a:cubicBezTo>
                    <a:pt x="503" y="1210"/>
                    <a:pt x="549" y="1210"/>
                    <a:pt x="594" y="1210"/>
                  </a:cubicBezTo>
                  <a:cubicBezTo>
                    <a:pt x="640" y="1187"/>
                    <a:pt x="686" y="1141"/>
                    <a:pt x="686" y="1096"/>
                  </a:cubicBezTo>
                  <a:cubicBezTo>
                    <a:pt x="686" y="1050"/>
                    <a:pt x="686" y="1004"/>
                    <a:pt x="663" y="982"/>
                  </a:cubicBezTo>
                  <a:cubicBezTo>
                    <a:pt x="640" y="936"/>
                    <a:pt x="640" y="890"/>
                    <a:pt x="617" y="867"/>
                  </a:cubicBezTo>
                  <a:cubicBezTo>
                    <a:pt x="572" y="776"/>
                    <a:pt x="526" y="685"/>
                    <a:pt x="480" y="594"/>
                  </a:cubicBezTo>
                  <a:cubicBezTo>
                    <a:pt x="412" y="411"/>
                    <a:pt x="343" y="251"/>
                    <a:pt x="252" y="69"/>
                  </a:cubicBezTo>
                  <a:cubicBezTo>
                    <a:pt x="229" y="23"/>
                    <a:pt x="184" y="0"/>
                    <a:pt x="138" y="0"/>
                  </a:cubicBezTo>
                  <a:close/>
                </a:path>
              </a:pathLst>
            </a:custGeom>
            <a:solidFill>
              <a:srgbClr val="FED989"/>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17" name="Google Shape;115;p2">
              <a:extLst>
                <a:ext uri="{FF2B5EF4-FFF2-40B4-BE49-F238E27FC236}">
                  <a16:creationId xmlns:a16="http://schemas.microsoft.com/office/drawing/2014/main" xmlns="" id="{B00F3B33-8559-6A39-CAB3-45D9C9EF3008}"/>
                </a:ext>
              </a:extLst>
            </p:cNvPr>
            <p:cNvSpPr/>
            <p:nvPr/>
          </p:nvSpPr>
          <p:spPr>
            <a:xfrm>
              <a:off x="1073645" y="1877641"/>
              <a:ext cx="95983" cy="119924"/>
            </a:xfrm>
            <a:custGeom>
              <a:avLst/>
              <a:gdLst/>
              <a:ahLst/>
              <a:cxnLst/>
              <a:rect l="l" t="t" r="r" b="b"/>
              <a:pathLst>
                <a:path w="1736" h="2169" extrusionOk="0">
                  <a:moveTo>
                    <a:pt x="1028" y="0"/>
                  </a:moveTo>
                  <a:cubicBezTo>
                    <a:pt x="959" y="0"/>
                    <a:pt x="891" y="23"/>
                    <a:pt x="868" y="69"/>
                  </a:cubicBezTo>
                  <a:cubicBezTo>
                    <a:pt x="845" y="91"/>
                    <a:pt x="822" y="114"/>
                    <a:pt x="800" y="137"/>
                  </a:cubicBezTo>
                  <a:cubicBezTo>
                    <a:pt x="800" y="160"/>
                    <a:pt x="800" y="160"/>
                    <a:pt x="800" y="160"/>
                  </a:cubicBezTo>
                  <a:cubicBezTo>
                    <a:pt x="777" y="183"/>
                    <a:pt x="754" y="205"/>
                    <a:pt x="731" y="228"/>
                  </a:cubicBezTo>
                  <a:cubicBezTo>
                    <a:pt x="685" y="251"/>
                    <a:pt x="640" y="297"/>
                    <a:pt x="594" y="320"/>
                  </a:cubicBezTo>
                  <a:cubicBezTo>
                    <a:pt x="526" y="342"/>
                    <a:pt x="457" y="411"/>
                    <a:pt x="412" y="457"/>
                  </a:cubicBezTo>
                  <a:cubicBezTo>
                    <a:pt x="366" y="479"/>
                    <a:pt x="343" y="525"/>
                    <a:pt x="320" y="548"/>
                  </a:cubicBezTo>
                  <a:cubicBezTo>
                    <a:pt x="297" y="571"/>
                    <a:pt x="297" y="593"/>
                    <a:pt x="275" y="616"/>
                  </a:cubicBezTo>
                  <a:cubicBezTo>
                    <a:pt x="229" y="616"/>
                    <a:pt x="183" y="593"/>
                    <a:pt x="138" y="593"/>
                  </a:cubicBezTo>
                  <a:cubicBezTo>
                    <a:pt x="126" y="588"/>
                    <a:pt x="113" y="585"/>
                    <a:pt x="101" y="585"/>
                  </a:cubicBezTo>
                  <a:cubicBezTo>
                    <a:pt x="62" y="585"/>
                    <a:pt x="24" y="611"/>
                    <a:pt x="24" y="662"/>
                  </a:cubicBezTo>
                  <a:cubicBezTo>
                    <a:pt x="1" y="708"/>
                    <a:pt x="24" y="776"/>
                    <a:pt x="92" y="776"/>
                  </a:cubicBezTo>
                  <a:cubicBezTo>
                    <a:pt x="115" y="799"/>
                    <a:pt x="138" y="799"/>
                    <a:pt x="183" y="822"/>
                  </a:cubicBezTo>
                  <a:cubicBezTo>
                    <a:pt x="229" y="845"/>
                    <a:pt x="275" y="867"/>
                    <a:pt x="297" y="890"/>
                  </a:cubicBezTo>
                  <a:cubicBezTo>
                    <a:pt x="320" y="913"/>
                    <a:pt x="343" y="913"/>
                    <a:pt x="343" y="936"/>
                  </a:cubicBezTo>
                  <a:cubicBezTo>
                    <a:pt x="434" y="1004"/>
                    <a:pt x="503" y="1096"/>
                    <a:pt x="571" y="1164"/>
                  </a:cubicBezTo>
                  <a:cubicBezTo>
                    <a:pt x="617" y="1233"/>
                    <a:pt x="640" y="1278"/>
                    <a:pt x="685" y="1324"/>
                  </a:cubicBezTo>
                  <a:cubicBezTo>
                    <a:pt x="727" y="1387"/>
                    <a:pt x="769" y="1449"/>
                    <a:pt x="793" y="1530"/>
                  </a:cubicBezTo>
                  <a:lnTo>
                    <a:pt x="793" y="1530"/>
                  </a:lnTo>
                  <a:cubicBezTo>
                    <a:pt x="787" y="1516"/>
                    <a:pt x="777" y="1507"/>
                    <a:pt x="777" y="1507"/>
                  </a:cubicBezTo>
                  <a:lnTo>
                    <a:pt x="777" y="1507"/>
                  </a:lnTo>
                  <a:cubicBezTo>
                    <a:pt x="822" y="1621"/>
                    <a:pt x="868" y="1758"/>
                    <a:pt x="891" y="1872"/>
                  </a:cubicBezTo>
                  <a:cubicBezTo>
                    <a:pt x="891" y="1917"/>
                    <a:pt x="891" y="1940"/>
                    <a:pt x="891" y="1963"/>
                  </a:cubicBezTo>
                  <a:cubicBezTo>
                    <a:pt x="891" y="1986"/>
                    <a:pt x="891" y="2054"/>
                    <a:pt x="914" y="2077"/>
                  </a:cubicBezTo>
                  <a:cubicBezTo>
                    <a:pt x="914" y="2100"/>
                    <a:pt x="937" y="2146"/>
                    <a:pt x="959" y="2146"/>
                  </a:cubicBezTo>
                  <a:cubicBezTo>
                    <a:pt x="982" y="2168"/>
                    <a:pt x="1028" y="2168"/>
                    <a:pt x="1051" y="2168"/>
                  </a:cubicBezTo>
                  <a:cubicBezTo>
                    <a:pt x="1165" y="2146"/>
                    <a:pt x="1165" y="2031"/>
                    <a:pt x="1165" y="1940"/>
                  </a:cubicBezTo>
                  <a:cubicBezTo>
                    <a:pt x="1165" y="1895"/>
                    <a:pt x="1165" y="1826"/>
                    <a:pt x="1165" y="1780"/>
                  </a:cubicBezTo>
                  <a:lnTo>
                    <a:pt x="1188" y="1780"/>
                  </a:lnTo>
                  <a:cubicBezTo>
                    <a:pt x="1200" y="1787"/>
                    <a:pt x="1215" y="1789"/>
                    <a:pt x="1232" y="1789"/>
                  </a:cubicBezTo>
                  <a:cubicBezTo>
                    <a:pt x="1279" y="1789"/>
                    <a:pt x="1337" y="1768"/>
                    <a:pt x="1370" y="1735"/>
                  </a:cubicBezTo>
                  <a:cubicBezTo>
                    <a:pt x="1416" y="1689"/>
                    <a:pt x="1416" y="1643"/>
                    <a:pt x="1439" y="1598"/>
                  </a:cubicBezTo>
                  <a:cubicBezTo>
                    <a:pt x="1462" y="1552"/>
                    <a:pt x="1484" y="1529"/>
                    <a:pt x="1507" y="1484"/>
                  </a:cubicBezTo>
                  <a:cubicBezTo>
                    <a:pt x="1553" y="1392"/>
                    <a:pt x="1598" y="1301"/>
                    <a:pt x="1644" y="1187"/>
                  </a:cubicBezTo>
                  <a:cubicBezTo>
                    <a:pt x="1667" y="1141"/>
                    <a:pt x="1690" y="1096"/>
                    <a:pt x="1690" y="1050"/>
                  </a:cubicBezTo>
                  <a:cubicBezTo>
                    <a:pt x="1713" y="982"/>
                    <a:pt x="1713" y="936"/>
                    <a:pt x="1735" y="867"/>
                  </a:cubicBezTo>
                  <a:cubicBezTo>
                    <a:pt x="1735" y="822"/>
                    <a:pt x="1735" y="776"/>
                    <a:pt x="1735" y="730"/>
                  </a:cubicBezTo>
                  <a:cubicBezTo>
                    <a:pt x="1713" y="685"/>
                    <a:pt x="1713" y="662"/>
                    <a:pt x="1713" y="616"/>
                  </a:cubicBezTo>
                  <a:cubicBezTo>
                    <a:pt x="1690" y="593"/>
                    <a:pt x="1690" y="571"/>
                    <a:pt x="1690" y="548"/>
                  </a:cubicBezTo>
                  <a:cubicBezTo>
                    <a:pt x="1667" y="479"/>
                    <a:pt x="1644" y="434"/>
                    <a:pt x="1621" y="388"/>
                  </a:cubicBezTo>
                  <a:cubicBezTo>
                    <a:pt x="1598" y="365"/>
                    <a:pt x="1576" y="320"/>
                    <a:pt x="1530" y="274"/>
                  </a:cubicBezTo>
                  <a:cubicBezTo>
                    <a:pt x="1507" y="228"/>
                    <a:pt x="1462" y="205"/>
                    <a:pt x="1416" y="183"/>
                  </a:cubicBezTo>
                  <a:cubicBezTo>
                    <a:pt x="1370" y="160"/>
                    <a:pt x="1347" y="137"/>
                    <a:pt x="1302" y="114"/>
                  </a:cubicBezTo>
                  <a:cubicBezTo>
                    <a:pt x="1279" y="91"/>
                    <a:pt x="1233" y="69"/>
                    <a:pt x="1210" y="46"/>
                  </a:cubicBezTo>
                  <a:cubicBezTo>
                    <a:pt x="1165" y="46"/>
                    <a:pt x="1142" y="23"/>
                    <a:pt x="1119" y="23"/>
                  </a:cubicBezTo>
                  <a:cubicBezTo>
                    <a:pt x="1096" y="0"/>
                    <a:pt x="1051" y="0"/>
                    <a:pt x="1028" y="0"/>
                  </a:cubicBezTo>
                  <a:close/>
                </a:path>
              </a:pathLst>
            </a:custGeom>
            <a:solidFill>
              <a:srgbClr val="EBEBE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18" name="Google Shape;116;p2">
              <a:extLst>
                <a:ext uri="{FF2B5EF4-FFF2-40B4-BE49-F238E27FC236}">
                  <a16:creationId xmlns:a16="http://schemas.microsoft.com/office/drawing/2014/main" xmlns="" id="{A8909E87-BC5E-3341-CEA0-4AD243505142}"/>
                </a:ext>
              </a:extLst>
            </p:cNvPr>
            <p:cNvSpPr/>
            <p:nvPr/>
          </p:nvSpPr>
          <p:spPr>
            <a:xfrm>
              <a:off x="1127940" y="1948302"/>
              <a:ext cx="73259" cy="99743"/>
            </a:xfrm>
            <a:custGeom>
              <a:avLst/>
              <a:gdLst/>
              <a:ahLst/>
              <a:cxnLst/>
              <a:rect l="l" t="t" r="r" b="b"/>
              <a:pathLst>
                <a:path w="1325" h="1804" extrusionOk="0">
                  <a:moveTo>
                    <a:pt x="776" y="0"/>
                  </a:moveTo>
                  <a:cubicBezTo>
                    <a:pt x="731" y="0"/>
                    <a:pt x="685" y="0"/>
                    <a:pt x="639" y="46"/>
                  </a:cubicBezTo>
                  <a:cubicBezTo>
                    <a:pt x="616" y="69"/>
                    <a:pt x="594" y="114"/>
                    <a:pt x="594" y="160"/>
                  </a:cubicBezTo>
                  <a:cubicBezTo>
                    <a:pt x="594" y="183"/>
                    <a:pt x="594" y="183"/>
                    <a:pt x="594" y="183"/>
                  </a:cubicBezTo>
                  <a:cubicBezTo>
                    <a:pt x="571" y="206"/>
                    <a:pt x="548" y="206"/>
                    <a:pt x="525" y="229"/>
                  </a:cubicBezTo>
                  <a:cubicBezTo>
                    <a:pt x="525" y="251"/>
                    <a:pt x="502" y="274"/>
                    <a:pt x="502" y="297"/>
                  </a:cubicBezTo>
                  <a:cubicBezTo>
                    <a:pt x="480" y="343"/>
                    <a:pt x="480" y="388"/>
                    <a:pt x="502" y="434"/>
                  </a:cubicBezTo>
                  <a:cubicBezTo>
                    <a:pt x="525" y="457"/>
                    <a:pt x="525" y="480"/>
                    <a:pt x="548" y="502"/>
                  </a:cubicBezTo>
                  <a:cubicBezTo>
                    <a:pt x="525" y="480"/>
                    <a:pt x="480" y="480"/>
                    <a:pt x="434" y="480"/>
                  </a:cubicBezTo>
                  <a:cubicBezTo>
                    <a:pt x="388" y="480"/>
                    <a:pt x="365" y="480"/>
                    <a:pt x="343" y="502"/>
                  </a:cubicBezTo>
                  <a:cubicBezTo>
                    <a:pt x="320" y="525"/>
                    <a:pt x="320" y="548"/>
                    <a:pt x="297" y="571"/>
                  </a:cubicBezTo>
                  <a:cubicBezTo>
                    <a:pt x="297" y="594"/>
                    <a:pt x="297" y="617"/>
                    <a:pt x="297" y="639"/>
                  </a:cubicBezTo>
                  <a:cubicBezTo>
                    <a:pt x="297" y="662"/>
                    <a:pt x="320" y="685"/>
                    <a:pt x="320" y="708"/>
                  </a:cubicBezTo>
                  <a:cubicBezTo>
                    <a:pt x="297" y="685"/>
                    <a:pt x="251" y="662"/>
                    <a:pt x="228" y="662"/>
                  </a:cubicBezTo>
                  <a:cubicBezTo>
                    <a:pt x="183" y="662"/>
                    <a:pt x="137" y="639"/>
                    <a:pt x="114" y="639"/>
                  </a:cubicBezTo>
                  <a:cubicBezTo>
                    <a:pt x="46" y="639"/>
                    <a:pt x="0" y="685"/>
                    <a:pt x="0" y="753"/>
                  </a:cubicBezTo>
                  <a:cubicBezTo>
                    <a:pt x="0" y="799"/>
                    <a:pt x="46" y="845"/>
                    <a:pt x="114" y="845"/>
                  </a:cubicBezTo>
                  <a:lnTo>
                    <a:pt x="160" y="845"/>
                  </a:lnTo>
                  <a:cubicBezTo>
                    <a:pt x="183" y="845"/>
                    <a:pt x="183" y="868"/>
                    <a:pt x="206" y="868"/>
                  </a:cubicBezTo>
                  <a:cubicBezTo>
                    <a:pt x="228" y="890"/>
                    <a:pt x="251" y="890"/>
                    <a:pt x="297" y="913"/>
                  </a:cubicBezTo>
                  <a:cubicBezTo>
                    <a:pt x="320" y="936"/>
                    <a:pt x="365" y="982"/>
                    <a:pt x="388" y="1027"/>
                  </a:cubicBezTo>
                  <a:cubicBezTo>
                    <a:pt x="457" y="1096"/>
                    <a:pt x="502" y="1187"/>
                    <a:pt x="548" y="1278"/>
                  </a:cubicBezTo>
                  <a:cubicBezTo>
                    <a:pt x="571" y="1347"/>
                    <a:pt x="594" y="1438"/>
                    <a:pt x="616" y="1507"/>
                  </a:cubicBezTo>
                  <a:cubicBezTo>
                    <a:pt x="616" y="1552"/>
                    <a:pt x="616" y="1598"/>
                    <a:pt x="639" y="1621"/>
                  </a:cubicBezTo>
                  <a:cubicBezTo>
                    <a:pt x="639" y="1666"/>
                    <a:pt x="639" y="1712"/>
                    <a:pt x="662" y="1735"/>
                  </a:cubicBezTo>
                  <a:cubicBezTo>
                    <a:pt x="685" y="1781"/>
                    <a:pt x="731" y="1803"/>
                    <a:pt x="776" y="1803"/>
                  </a:cubicBezTo>
                  <a:cubicBezTo>
                    <a:pt x="845" y="1803"/>
                    <a:pt x="890" y="1781"/>
                    <a:pt x="913" y="1735"/>
                  </a:cubicBezTo>
                  <a:cubicBezTo>
                    <a:pt x="936" y="1689"/>
                    <a:pt x="936" y="1644"/>
                    <a:pt x="936" y="1598"/>
                  </a:cubicBezTo>
                  <a:cubicBezTo>
                    <a:pt x="959" y="1552"/>
                    <a:pt x="959" y="1507"/>
                    <a:pt x="959" y="1461"/>
                  </a:cubicBezTo>
                  <a:cubicBezTo>
                    <a:pt x="1004" y="1461"/>
                    <a:pt x="1050" y="1438"/>
                    <a:pt x="1073" y="1415"/>
                  </a:cubicBezTo>
                  <a:cubicBezTo>
                    <a:pt x="1096" y="1370"/>
                    <a:pt x="1119" y="1347"/>
                    <a:pt x="1119" y="1301"/>
                  </a:cubicBezTo>
                  <a:cubicBezTo>
                    <a:pt x="1119" y="1278"/>
                    <a:pt x="1119" y="1233"/>
                    <a:pt x="1119" y="1210"/>
                  </a:cubicBezTo>
                  <a:cubicBezTo>
                    <a:pt x="1164" y="1210"/>
                    <a:pt x="1210" y="1164"/>
                    <a:pt x="1233" y="1142"/>
                  </a:cubicBezTo>
                  <a:cubicBezTo>
                    <a:pt x="1301" y="1005"/>
                    <a:pt x="1301" y="868"/>
                    <a:pt x="1324" y="731"/>
                  </a:cubicBezTo>
                  <a:cubicBezTo>
                    <a:pt x="1324" y="662"/>
                    <a:pt x="1301" y="571"/>
                    <a:pt x="1301" y="502"/>
                  </a:cubicBezTo>
                  <a:cubicBezTo>
                    <a:pt x="1278" y="457"/>
                    <a:pt x="1256" y="411"/>
                    <a:pt x="1256" y="388"/>
                  </a:cubicBezTo>
                  <a:cubicBezTo>
                    <a:pt x="1233" y="343"/>
                    <a:pt x="1210" y="297"/>
                    <a:pt x="1187" y="274"/>
                  </a:cubicBezTo>
                  <a:cubicBezTo>
                    <a:pt x="1141" y="229"/>
                    <a:pt x="1096" y="183"/>
                    <a:pt x="1050" y="137"/>
                  </a:cubicBezTo>
                  <a:cubicBezTo>
                    <a:pt x="1027" y="114"/>
                    <a:pt x="1004" y="92"/>
                    <a:pt x="959" y="69"/>
                  </a:cubicBezTo>
                  <a:cubicBezTo>
                    <a:pt x="936" y="46"/>
                    <a:pt x="890" y="0"/>
                    <a:pt x="822" y="0"/>
                  </a:cubicBezTo>
                  <a:close/>
                </a:path>
              </a:pathLst>
            </a:custGeom>
            <a:solidFill>
              <a:srgbClr val="EBEBE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19" name="Google Shape;117;p2">
              <a:extLst>
                <a:ext uri="{FF2B5EF4-FFF2-40B4-BE49-F238E27FC236}">
                  <a16:creationId xmlns:a16="http://schemas.microsoft.com/office/drawing/2014/main" xmlns="" id="{E8B93D38-4DD8-A75E-91F5-FFE4E7C13AFC}"/>
                </a:ext>
              </a:extLst>
            </p:cNvPr>
            <p:cNvSpPr/>
            <p:nvPr/>
          </p:nvSpPr>
          <p:spPr>
            <a:xfrm>
              <a:off x="1045889" y="1930609"/>
              <a:ext cx="64413" cy="93772"/>
            </a:xfrm>
            <a:custGeom>
              <a:avLst/>
              <a:gdLst/>
              <a:ahLst/>
              <a:cxnLst/>
              <a:rect l="l" t="t" r="r" b="b"/>
              <a:pathLst>
                <a:path w="1165" h="1696" extrusionOk="0">
                  <a:moveTo>
                    <a:pt x="115" y="1"/>
                  </a:moveTo>
                  <a:cubicBezTo>
                    <a:pt x="69" y="1"/>
                    <a:pt x="23" y="46"/>
                    <a:pt x="1" y="92"/>
                  </a:cubicBezTo>
                  <a:cubicBezTo>
                    <a:pt x="1" y="138"/>
                    <a:pt x="23" y="206"/>
                    <a:pt x="92" y="229"/>
                  </a:cubicBezTo>
                  <a:lnTo>
                    <a:pt x="137" y="229"/>
                  </a:lnTo>
                  <a:cubicBezTo>
                    <a:pt x="137" y="252"/>
                    <a:pt x="160" y="252"/>
                    <a:pt x="183" y="252"/>
                  </a:cubicBezTo>
                  <a:cubicBezTo>
                    <a:pt x="229" y="320"/>
                    <a:pt x="274" y="366"/>
                    <a:pt x="320" y="434"/>
                  </a:cubicBezTo>
                  <a:cubicBezTo>
                    <a:pt x="320" y="434"/>
                    <a:pt x="320" y="412"/>
                    <a:pt x="320" y="412"/>
                  </a:cubicBezTo>
                  <a:cubicBezTo>
                    <a:pt x="366" y="480"/>
                    <a:pt x="411" y="549"/>
                    <a:pt x="457" y="594"/>
                  </a:cubicBezTo>
                  <a:cubicBezTo>
                    <a:pt x="480" y="640"/>
                    <a:pt x="503" y="685"/>
                    <a:pt x="548" y="731"/>
                  </a:cubicBezTo>
                  <a:cubicBezTo>
                    <a:pt x="617" y="822"/>
                    <a:pt x="662" y="937"/>
                    <a:pt x="708" y="1051"/>
                  </a:cubicBezTo>
                  <a:cubicBezTo>
                    <a:pt x="731" y="1119"/>
                    <a:pt x="754" y="1165"/>
                    <a:pt x="777" y="1256"/>
                  </a:cubicBezTo>
                  <a:cubicBezTo>
                    <a:pt x="799" y="1302"/>
                    <a:pt x="822" y="1370"/>
                    <a:pt x="822" y="1439"/>
                  </a:cubicBezTo>
                  <a:cubicBezTo>
                    <a:pt x="822" y="1462"/>
                    <a:pt x="822" y="1507"/>
                    <a:pt x="822" y="1530"/>
                  </a:cubicBezTo>
                  <a:cubicBezTo>
                    <a:pt x="822" y="1598"/>
                    <a:pt x="868" y="1667"/>
                    <a:pt x="936" y="1690"/>
                  </a:cubicBezTo>
                  <a:cubicBezTo>
                    <a:pt x="952" y="1694"/>
                    <a:pt x="968" y="1696"/>
                    <a:pt x="983" y="1696"/>
                  </a:cubicBezTo>
                  <a:cubicBezTo>
                    <a:pt x="1057" y="1696"/>
                    <a:pt x="1123" y="1651"/>
                    <a:pt x="1142" y="1576"/>
                  </a:cubicBezTo>
                  <a:cubicBezTo>
                    <a:pt x="1165" y="1484"/>
                    <a:pt x="1142" y="1393"/>
                    <a:pt x="1119" y="1302"/>
                  </a:cubicBezTo>
                  <a:cubicBezTo>
                    <a:pt x="1096" y="1210"/>
                    <a:pt x="1073" y="1119"/>
                    <a:pt x="1028" y="1051"/>
                  </a:cubicBezTo>
                  <a:cubicBezTo>
                    <a:pt x="1005" y="959"/>
                    <a:pt x="959" y="868"/>
                    <a:pt x="936" y="800"/>
                  </a:cubicBezTo>
                  <a:cubicBezTo>
                    <a:pt x="891" y="731"/>
                    <a:pt x="868" y="685"/>
                    <a:pt x="822" y="640"/>
                  </a:cubicBezTo>
                  <a:cubicBezTo>
                    <a:pt x="731" y="503"/>
                    <a:pt x="640" y="389"/>
                    <a:pt x="548" y="297"/>
                  </a:cubicBezTo>
                  <a:cubicBezTo>
                    <a:pt x="480" y="229"/>
                    <a:pt x="411" y="160"/>
                    <a:pt x="366" y="115"/>
                  </a:cubicBezTo>
                  <a:cubicBezTo>
                    <a:pt x="343" y="115"/>
                    <a:pt x="320" y="92"/>
                    <a:pt x="297" y="69"/>
                  </a:cubicBezTo>
                  <a:cubicBezTo>
                    <a:pt x="252" y="46"/>
                    <a:pt x="206" y="46"/>
                    <a:pt x="183" y="24"/>
                  </a:cubicBezTo>
                  <a:lnTo>
                    <a:pt x="137" y="1"/>
                  </a:lnTo>
                  <a:close/>
                </a:path>
              </a:pathLst>
            </a:custGeom>
            <a:solidFill>
              <a:srgbClr val="EBEBE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20" name="Google Shape;118;p2">
              <a:extLst>
                <a:ext uri="{FF2B5EF4-FFF2-40B4-BE49-F238E27FC236}">
                  <a16:creationId xmlns:a16="http://schemas.microsoft.com/office/drawing/2014/main" xmlns="" id="{3564F152-9C43-452E-4DDF-663360D28178}"/>
                </a:ext>
              </a:extLst>
            </p:cNvPr>
            <p:cNvSpPr/>
            <p:nvPr/>
          </p:nvSpPr>
          <p:spPr>
            <a:xfrm>
              <a:off x="1096369" y="2011389"/>
              <a:ext cx="51807" cy="68228"/>
            </a:xfrm>
            <a:custGeom>
              <a:avLst/>
              <a:gdLst/>
              <a:ahLst/>
              <a:cxnLst/>
              <a:rect l="l" t="t" r="r" b="b"/>
              <a:pathLst>
                <a:path w="937" h="1234" extrusionOk="0">
                  <a:moveTo>
                    <a:pt x="138" y="1"/>
                  </a:moveTo>
                  <a:cubicBezTo>
                    <a:pt x="92" y="1"/>
                    <a:pt x="46" y="46"/>
                    <a:pt x="23" y="92"/>
                  </a:cubicBezTo>
                  <a:cubicBezTo>
                    <a:pt x="1" y="160"/>
                    <a:pt x="46" y="206"/>
                    <a:pt x="115" y="229"/>
                  </a:cubicBezTo>
                  <a:cubicBezTo>
                    <a:pt x="115" y="229"/>
                    <a:pt x="138" y="252"/>
                    <a:pt x="160" y="252"/>
                  </a:cubicBezTo>
                  <a:cubicBezTo>
                    <a:pt x="160" y="252"/>
                    <a:pt x="183" y="274"/>
                    <a:pt x="206" y="274"/>
                  </a:cubicBezTo>
                  <a:cubicBezTo>
                    <a:pt x="252" y="320"/>
                    <a:pt x="274" y="366"/>
                    <a:pt x="320" y="389"/>
                  </a:cubicBezTo>
                  <a:cubicBezTo>
                    <a:pt x="411" y="503"/>
                    <a:pt x="480" y="640"/>
                    <a:pt x="526" y="754"/>
                  </a:cubicBezTo>
                  <a:cubicBezTo>
                    <a:pt x="571" y="868"/>
                    <a:pt x="594" y="959"/>
                    <a:pt x="617" y="1073"/>
                  </a:cubicBezTo>
                  <a:cubicBezTo>
                    <a:pt x="617" y="1073"/>
                    <a:pt x="617" y="1096"/>
                    <a:pt x="617" y="1119"/>
                  </a:cubicBezTo>
                  <a:cubicBezTo>
                    <a:pt x="640" y="1142"/>
                    <a:pt x="640" y="1165"/>
                    <a:pt x="662" y="1187"/>
                  </a:cubicBezTo>
                  <a:cubicBezTo>
                    <a:pt x="685" y="1210"/>
                    <a:pt x="731" y="1233"/>
                    <a:pt x="777" y="1233"/>
                  </a:cubicBezTo>
                  <a:cubicBezTo>
                    <a:pt x="799" y="1233"/>
                    <a:pt x="845" y="1210"/>
                    <a:pt x="868" y="1187"/>
                  </a:cubicBezTo>
                  <a:cubicBezTo>
                    <a:pt x="914" y="1165"/>
                    <a:pt x="936" y="1119"/>
                    <a:pt x="914" y="1073"/>
                  </a:cubicBezTo>
                  <a:cubicBezTo>
                    <a:pt x="914" y="1028"/>
                    <a:pt x="914" y="959"/>
                    <a:pt x="891" y="891"/>
                  </a:cubicBezTo>
                  <a:cubicBezTo>
                    <a:pt x="891" y="845"/>
                    <a:pt x="868" y="777"/>
                    <a:pt x="845" y="708"/>
                  </a:cubicBezTo>
                  <a:cubicBezTo>
                    <a:pt x="799" y="617"/>
                    <a:pt x="731" y="503"/>
                    <a:pt x="662" y="411"/>
                  </a:cubicBezTo>
                  <a:cubicBezTo>
                    <a:pt x="617" y="320"/>
                    <a:pt x="548" y="252"/>
                    <a:pt x="457" y="183"/>
                  </a:cubicBezTo>
                  <a:cubicBezTo>
                    <a:pt x="434" y="137"/>
                    <a:pt x="366" y="92"/>
                    <a:pt x="320" y="69"/>
                  </a:cubicBezTo>
                  <a:cubicBezTo>
                    <a:pt x="274" y="46"/>
                    <a:pt x="229" y="23"/>
                    <a:pt x="160" y="1"/>
                  </a:cubicBezTo>
                  <a:close/>
                </a:path>
              </a:pathLst>
            </a:custGeom>
            <a:solidFill>
              <a:srgbClr val="EBEBE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21" name="Google Shape;119;p2">
              <a:extLst>
                <a:ext uri="{FF2B5EF4-FFF2-40B4-BE49-F238E27FC236}">
                  <a16:creationId xmlns:a16="http://schemas.microsoft.com/office/drawing/2014/main" xmlns="" id="{D3F04146-7DFA-CF4A-D0FB-FABC2DAA8C38}"/>
                </a:ext>
              </a:extLst>
            </p:cNvPr>
            <p:cNvSpPr/>
            <p:nvPr/>
          </p:nvSpPr>
          <p:spPr>
            <a:xfrm>
              <a:off x="668530" y="2059326"/>
              <a:ext cx="106102" cy="103558"/>
            </a:xfrm>
            <a:custGeom>
              <a:avLst/>
              <a:gdLst/>
              <a:ahLst/>
              <a:cxnLst/>
              <a:rect l="l" t="t" r="r" b="b"/>
              <a:pathLst>
                <a:path w="1919" h="1873" extrusionOk="0">
                  <a:moveTo>
                    <a:pt x="1621" y="1"/>
                  </a:moveTo>
                  <a:cubicBezTo>
                    <a:pt x="1576" y="1"/>
                    <a:pt x="1530" y="24"/>
                    <a:pt x="1507" y="69"/>
                  </a:cubicBezTo>
                  <a:cubicBezTo>
                    <a:pt x="1484" y="161"/>
                    <a:pt x="1439" y="229"/>
                    <a:pt x="1416" y="320"/>
                  </a:cubicBezTo>
                  <a:cubicBezTo>
                    <a:pt x="1416" y="320"/>
                    <a:pt x="1416" y="320"/>
                    <a:pt x="1416" y="298"/>
                  </a:cubicBezTo>
                  <a:lnTo>
                    <a:pt x="1393" y="298"/>
                  </a:lnTo>
                  <a:cubicBezTo>
                    <a:pt x="1393" y="275"/>
                    <a:pt x="1393" y="252"/>
                    <a:pt x="1370" y="252"/>
                  </a:cubicBezTo>
                  <a:cubicBezTo>
                    <a:pt x="1347" y="183"/>
                    <a:pt x="1302" y="138"/>
                    <a:pt x="1233" y="138"/>
                  </a:cubicBezTo>
                  <a:cubicBezTo>
                    <a:pt x="1218" y="130"/>
                    <a:pt x="1200" y="128"/>
                    <a:pt x="1182" y="128"/>
                  </a:cubicBezTo>
                  <a:cubicBezTo>
                    <a:pt x="1145" y="128"/>
                    <a:pt x="1104" y="138"/>
                    <a:pt x="1074" y="138"/>
                  </a:cubicBezTo>
                  <a:cubicBezTo>
                    <a:pt x="1005" y="161"/>
                    <a:pt x="959" y="161"/>
                    <a:pt x="914" y="183"/>
                  </a:cubicBezTo>
                  <a:cubicBezTo>
                    <a:pt x="822" y="206"/>
                    <a:pt x="731" y="252"/>
                    <a:pt x="663" y="298"/>
                  </a:cubicBezTo>
                  <a:cubicBezTo>
                    <a:pt x="640" y="275"/>
                    <a:pt x="640" y="275"/>
                    <a:pt x="617" y="252"/>
                  </a:cubicBezTo>
                  <a:cubicBezTo>
                    <a:pt x="601" y="236"/>
                    <a:pt x="562" y="220"/>
                    <a:pt x="524" y="220"/>
                  </a:cubicBezTo>
                  <a:cubicBezTo>
                    <a:pt x="509" y="220"/>
                    <a:pt x="493" y="222"/>
                    <a:pt x="480" y="229"/>
                  </a:cubicBezTo>
                  <a:cubicBezTo>
                    <a:pt x="457" y="229"/>
                    <a:pt x="412" y="229"/>
                    <a:pt x="389" y="252"/>
                  </a:cubicBezTo>
                  <a:cubicBezTo>
                    <a:pt x="343" y="252"/>
                    <a:pt x="320" y="275"/>
                    <a:pt x="275" y="298"/>
                  </a:cubicBezTo>
                  <a:cubicBezTo>
                    <a:pt x="183" y="366"/>
                    <a:pt x="138" y="480"/>
                    <a:pt x="92" y="572"/>
                  </a:cubicBezTo>
                  <a:cubicBezTo>
                    <a:pt x="46" y="663"/>
                    <a:pt x="24" y="754"/>
                    <a:pt x="1" y="868"/>
                  </a:cubicBezTo>
                  <a:cubicBezTo>
                    <a:pt x="1" y="982"/>
                    <a:pt x="24" y="1096"/>
                    <a:pt x="69" y="1211"/>
                  </a:cubicBezTo>
                  <a:cubicBezTo>
                    <a:pt x="92" y="1302"/>
                    <a:pt x="161" y="1370"/>
                    <a:pt x="206" y="1462"/>
                  </a:cubicBezTo>
                  <a:cubicBezTo>
                    <a:pt x="229" y="1485"/>
                    <a:pt x="252" y="1507"/>
                    <a:pt x="275" y="1553"/>
                  </a:cubicBezTo>
                  <a:cubicBezTo>
                    <a:pt x="297" y="1576"/>
                    <a:pt x="343" y="1599"/>
                    <a:pt x="366" y="1621"/>
                  </a:cubicBezTo>
                  <a:cubicBezTo>
                    <a:pt x="389" y="1644"/>
                    <a:pt x="412" y="1667"/>
                    <a:pt x="457" y="1667"/>
                  </a:cubicBezTo>
                  <a:cubicBezTo>
                    <a:pt x="526" y="1713"/>
                    <a:pt x="594" y="1736"/>
                    <a:pt x="663" y="1758"/>
                  </a:cubicBezTo>
                  <a:cubicBezTo>
                    <a:pt x="754" y="1804"/>
                    <a:pt x="822" y="1827"/>
                    <a:pt x="914" y="1827"/>
                  </a:cubicBezTo>
                  <a:cubicBezTo>
                    <a:pt x="1074" y="1850"/>
                    <a:pt x="1233" y="1873"/>
                    <a:pt x="1393" y="1873"/>
                  </a:cubicBezTo>
                  <a:lnTo>
                    <a:pt x="1599" y="1873"/>
                  </a:lnTo>
                  <a:cubicBezTo>
                    <a:pt x="1644" y="1873"/>
                    <a:pt x="1690" y="1850"/>
                    <a:pt x="1735" y="1850"/>
                  </a:cubicBezTo>
                  <a:cubicBezTo>
                    <a:pt x="1804" y="1827"/>
                    <a:pt x="1850" y="1804"/>
                    <a:pt x="1895" y="1736"/>
                  </a:cubicBezTo>
                  <a:cubicBezTo>
                    <a:pt x="1918" y="1690"/>
                    <a:pt x="1918" y="1644"/>
                    <a:pt x="1895" y="1599"/>
                  </a:cubicBezTo>
                  <a:cubicBezTo>
                    <a:pt x="1872" y="1576"/>
                    <a:pt x="1872" y="1553"/>
                    <a:pt x="1850" y="1530"/>
                  </a:cubicBezTo>
                  <a:cubicBezTo>
                    <a:pt x="1781" y="1416"/>
                    <a:pt x="1735" y="1279"/>
                    <a:pt x="1690" y="1165"/>
                  </a:cubicBezTo>
                  <a:cubicBezTo>
                    <a:pt x="1644" y="982"/>
                    <a:pt x="1621" y="777"/>
                    <a:pt x="1621" y="594"/>
                  </a:cubicBezTo>
                  <a:cubicBezTo>
                    <a:pt x="1644" y="526"/>
                    <a:pt x="1644" y="435"/>
                    <a:pt x="1667" y="366"/>
                  </a:cubicBezTo>
                  <a:cubicBezTo>
                    <a:pt x="1690" y="298"/>
                    <a:pt x="1713" y="229"/>
                    <a:pt x="1735" y="161"/>
                  </a:cubicBezTo>
                  <a:cubicBezTo>
                    <a:pt x="1735" y="138"/>
                    <a:pt x="1735" y="115"/>
                    <a:pt x="1735" y="69"/>
                  </a:cubicBezTo>
                  <a:cubicBezTo>
                    <a:pt x="1713" y="47"/>
                    <a:pt x="1690" y="24"/>
                    <a:pt x="1667" y="1"/>
                  </a:cubicBezTo>
                  <a:close/>
                </a:path>
              </a:pathLst>
            </a:custGeom>
            <a:solidFill>
              <a:srgbClr val="C7C7C7"/>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22" name="Google Shape;120;p2">
              <a:extLst>
                <a:ext uri="{FF2B5EF4-FFF2-40B4-BE49-F238E27FC236}">
                  <a16:creationId xmlns:a16="http://schemas.microsoft.com/office/drawing/2014/main" xmlns="" id="{C30741EC-E409-4B27-99A9-E7A47CAFF333}"/>
                </a:ext>
              </a:extLst>
            </p:cNvPr>
            <p:cNvSpPr/>
            <p:nvPr/>
          </p:nvSpPr>
          <p:spPr>
            <a:xfrm>
              <a:off x="739192" y="2064413"/>
              <a:ext cx="16476" cy="45448"/>
            </a:xfrm>
            <a:custGeom>
              <a:avLst/>
              <a:gdLst/>
              <a:ahLst/>
              <a:cxnLst/>
              <a:rect l="l" t="t" r="r" b="b"/>
              <a:pathLst>
                <a:path w="298" h="822" extrusionOk="0">
                  <a:moveTo>
                    <a:pt x="161" y="0"/>
                  </a:moveTo>
                  <a:cubicBezTo>
                    <a:pt x="138" y="0"/>
                    <a:pt x="115" y="0"/>
                    <a:pt x="92" y="23"/>
                  </a:cubicBezTo>
                  <a:cubicBezTo>
                    <a:pt x="69" y="46"/>
                    <a:pt x="47" y="91"/>
                    <a:pt x="24" y="137"/>
                  </a:cubicBezTo>
                  <a:cubicBezTo>
                    <a:pt x="24" y="183"/>
                    <a:pt x="1" y="228"/>
                    <a:pt x="1" y="297"/>
                  </a:cubicBezTo>
                  <a:cubicBezTo>
                    <a:pt x="1" y="388"/>
                    <a:pt x="1" y="480"/>
                    <a:pt x="24" y="571"/>
                  </a:cubicBezTo>
                  <a:cubicBezTo>
                    <a:pt x="24" y="616"/>
                    <a:pt x="24" y="685"/>
                    <a:pt x="24" y="731"/>
                  </a:cubicBezTo>
                  <a:cubicBezTo>
                    <a:pt x="47" y="776"/>
                    <a:pt x="92" y="822"/>
                    <a:pt x="138" y="822"/>
                  </a:cubicBezTo>
                  <a:cubicBezTo>
                    <a:pt x="184" y="799"/>
                    <a:pt x="206" y="753"/>
                    <a:pt x="206" y="708"/>
                  </a:cubicBezTo>
                  <a:lnTo>
                    <a:pt x="184" y="571"/>
                  </a:lnTo>
                  <a:cubicBezTo>
                    <a:pt x="184" y="502"/>
                    <a:pt x="184" y="411"/>
                    <a:pt x="184" y="343"/>
                  </a:cubicBezTo>
                  <a:cubicBezTo>
                    <a:pt x="184" y="297"/>
                    <a:pt x="184" y="228"/>
                    <a:pt x="184" y="183"/>
                  </a:cubicBezTo>
                  <a:cubicBezTo>
                    <a:pt x="229" y="183"/>
                    <a:pt x="252" y="183"/>
                    <a:pt x="275" y="160"/>
                  </a:cubicBezTo>
                  <a:cubicBezTo>
                    <a:pt x="298" y="114"/>
                    <a:pt x="298" y="69"/>
                    <a:pt x="252" y="46"/>
                  </a:cubicBezTo>
                  <a:cubicBezTo>
                    <a:pt x="252" y="46"/>
                    <a:pt x="252" y="23"/>
                    <a:pt x="252" y="23"/>
                  </a:cubicBezTo>
                  <a:cubicBezTo>
                    <a:pt x="229" y="23"/>
                    <a:pt x="229" y="0"/>
                    <a:pt x="206" y="0"/>
                  </a:cubicBezTo>
                  <a:close/>
                </a:path>
              </a:pathLst>
            </a:custGeom>
            <a:solidFill>
              <a:srgbClr val="C7C7C7"/>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23" name="Google Shape;121;p2">
              <a:extLst>
                <a:ext uri="{FF2B5EF4-FFF2-40B4-BE49-F238E27FC236}">
                  <a16:creationId xmlns:a16="http://schemas.microsoft.com/office/drawing/2014/main" xmlns="" id="{0922D38A-BA91-0419-D365-2F32606F9B3E}"/>
                </a:ext>
              </a:extLst>
            </p:cNvPr>
            <p:cNvSpPr/>
            <p:nvPr/>
          </p:nvSpPr>
          <p:spPr>
            <a:xfrm>
              <a:off x="753125" y="2059326"/>
              <a:ext cx="31571" cy="101015"/>
            </a:xfrm>
            <a:custGeom>
              <a:avLst/>
              <a:gdLst/>
              <a:ahLst/>
              <a:cxnLst/>
              <a:rect l="l" t="t" r="r" b="b"/>
              <a:pathLst>
                <a:path w="571" h="1827" extrusionOk="0">
                  <a:moveTo>
                    <a:pt x="107" y="93"/>
                  </a:moveTo>
                  <a:lnTo>
                    <a:pt x="107" y="93"/>
                  </a:lnTo>
                  <a:cubicBezTo>
                    <a:pt x="101" y="95"/>
                    <a:pt x="91" y="101"/>
                    <a:pt x="91" y="115"/>
                  </a:cubicBezTo>
                  <a:cubicBezTo>
                    <a:pt x="99" y="107"/>
                    <a:pt x="104" y="100"/>
                    <a:pt x="107" y="93"/>
                  </a:cubicBezTo>
                  <a:close/>
                  <a:moveTo>
                    <a:pt x="183" y="1"/>
                  </a:moveTo>
                  <a:cubicBezTo>
                    <a:pt x="160" y="1"/>
                    <a:pt x="114" y="24"/>
                    <a:pt x="114" y="69"/>
                  </a:cubicBezTo>
                  <a:cubicBezTo>
                    <a:pt x="114" y="69"/>
                    <a:pt x="114" y="80"/>
                    <a:pt x="107" y="93"/>
                  </a:cubicBezTo>
                  <a:lnTo>
                    <a:pt x="107" y="93"/>
                  </a:lnTo>
                  <a:cubicBezTo>
                    <a:pt x="111" y="92"/>
                    <a:pt x="114" y="92"/>
                    <a:pt x="114" y="92"/>
                  </a:cubicBezTo>
                  <a:lnTo>
                    <a:pt x="114" y="92"/>
                  </a:lnTo>
                  <a:lnTo>
                    <a:pt x="91" y="115"/>
                  </a:lnTo>
                  <a:cubicBezTo>
                    <a:pt x="91" y="161"/>
                    <a:pt x="69" y="229"/>
                    <a:pt x="46" y="275"/>
                  </a:cubicBezTo>
                  <a:cubicBezTo>
                    <a:pt x="46" y="320"/>
                    <a:pt x="23" y="343"/>
                    <a:pt x="23" y="366"/>
                  </a:cubicBezTo>
                  <a:cubicBezTo>
                    <a:pt x="23" y="412"/>
                    <a:pt x="0" y="457"/>
                    <a:pt x="0" y="503"/>
                  </a:cubicBezTo>
                  <a:cubicBezTo>
                    <a:pt x="0" y="617"/>
                    <a:pt x="0" y="731"/>
                    <a:pt x="0" y="823"/>
                  </a:cubicBezTo>
                  <a:cubicBezTo>
                    <a:pt x="0" y="868"/>
                    <a:pt x="0" y="914"/>
                    <a:pt x="0" y="937"/>
                  </a:cubicBezTo>
                  <a:cubicBezTo>
                    <a:pt x="23" y="982"/>
                    <a:pt x="23" y="1028"/>
                    <a:pt x="23" y="1074"/>
                  </a:cubicBezTo>
                  <a:cubicBezTo>
                    <a:pt x="46" y="1165"/>
                    <a:pt x="69" y="1256"/>
                    <a:pt x="91" y="1325"/>
                  </a:cubicBezTo>
                  <a:cubicBezTo>
                    <a:pt x="91" y="1393"/>
                    <a:pt x="114" y="1439"/>
                    <a:pt x="137" y="1485"/>
                  </a:cubicBezTo>
                  <a:cubicBezTo>
                    <a:pt x="183" y="1553"/>
                    <a:pt x="205" y="1621"/>
                    <a:pt x="251" y="1690"/>
                  </a:cubicBezTo>
                  <a:cubicBezTo>
                    <a:pt x="297" y="1736"/>
                    <a:pt x="342" y="1804"/>
                    <a:pt x="411" y="1827"/>
                  </a:cubicBezTo>
                  <a:lnTo>
                    <a:pt x="457" y="1827"/>
                  </a:lnTo>
                  <a:cubicBezTo>
                    <a:pt x="502" y="1827"/>
                    <a:pt x="525" y="1804"/>
                    <a:pt x="548" y="1781"/>
                  </a:cubicBezTo>
                  <a:cubicBezTo>
                    <a:pt x="548" y="1758"/>
                    <a:pt x="571" y="1736"/>
                    <a:pt x="571" y="1713"/>
                  </a:cubicBezTo>
                  <a:cubicBezTo>
                    <a:pt x="548" y="1667"/>
                    <a:pt x="548" y="1644"/>
                    <a:pt x="525" y="1621"/>
                  </a:cubicBezTo>
                  <a:cubicBezTo>
                    <a:pt x="502" y="1621"/>
                    <a:pt x="502" y="1621"/>
                    <a:pt x="502" y="1599"/>
                  </a:cubicBezTo>
                  <a:cubicBezTo>
                    <a:pt x="479" y="1576"/>
                    <a:pt x="434" y="1553"/>
                    <a:pt x="411" y="1507"/>
                  </a:cubicBezTo>
                  <a:cubicBezTo>
                    <a:pt x="388" y="1439"/>
                    <a:pt x="365" y="1370"/>
                    <a:pt x="320" y="1325"/>
                  </a:cubicBezTo>
                  <a:cubicBezTo>
                    <a:pt x="297" y="1233"/>
                    <a:pt x="274" y="1165"/>
                    <a:pt x="251" y="1096"/>
                  </a:cubicBezTo>
                  <a:cubicBezTo>
                    <a:pt x="251" y="1096"/>
                    <a:pt x="251" y="1074"/>
                    <a:pt x="251" y="1074"/>
                  </a:cubicBezTo>
                  <a:cubicBezTo>
                    <a:pt x="228" y="1005"/>
                    <a:pt x="228" y="914"/>
                    <a:pt x="205" y="845"/>
                  </a:cubicBezTo>
                  <a:cubicBezTo>
                    <a:pt x="205" y="754"/>
                    <a:pt x="183" y="640"/>
                    <a:pt x="183" y="549"/>
                  </a:cubicBezTo>
                  <a:cubicBezTo>
                    <a:pt x="183" y="503"/>
                    <a:pt x="183" y="457"/>
                    <a:pt x="205" y="412"/>
                  </a:cubicBezTo>
                  <a:cubicBezTo>
                    <a:pt x="205" y="366"/>
                    <a:pt x="205" y="343"/>
                    <a:pt x="205" y="298"/>
                  </a:cubicBezTo>
                  <a:cubicBezTo>
                    <a:pt x="228" y="229"/>
                    <a:pt x="251" y="161"/>
                    <a:pt x="274" y="92"/>
                  </a:cubicBezTo>
                  <a:cubicBezTo>
                    <a:pt x="274" y="47"/>
                    <a:pt x="251" y="1"/>
                    <a:pt x="205" y="1"/>
                  </a:cubicBezTo>
                  <a:close/>
                </a:path>
              </a:pathLst>
            </a:custGeom>
            <a:solidFill>
              <a:srgbClr val="C7C7C7"/>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24" name="Google Shape;122;p2">
              <a:extLst>
                <a:ext uri="{FF2B5EF4-FFF2-40B4-BE49-F238E27FC236}">
                  <a16:creationId xmlns:a16="http://schemas.microsoft.com/office/drawing/2014/main" xmlns="" id="{08924AE5-4EF6-59C5-EB51-02088E7C5B2D}"/>
                </a:ext>
              </a:extLst>
            </p:cNvPr>
            <p:cNvSpPr/>
            <p:nvPr/>
          </p:nvSpPr>
          <p:spPr>
            <a:xfrm>
              <a:off x="696286" y="2150224"/>
              <a:ext cx="102286" cy="77019"/>
            </a:xfrm>
            <a:custGeom>
              <a:avLst/>
              <a:gdLst/>
              <a:ahLst/>
              <a:cxnLst/>
              <a:rect l="l" t="t" r="r" b="b"/>
              <a:pathLst>
                <a:path w="1850" h="1393" extrusionOk="0">
                  <a:moveTo>
                    <a:pt x="1302" y="0"/>
                  </a:moveTo>
                  <a:cubicBezTo>
                    <a:pt x="1256" y="0"/>
                    <a:pt x="1233" y="23"/>
                    <a:pt x="1188" y="46"/>
                  </a:cubicBezTo>
                  <a:cubicBezTo>
                    <a:pt x="1142" y="69"/>
                    <a:pt x="1119" y="92"/>
                    <a:pt x="1097" y="137"/>
                  </a:cubicBezTo>
                  <a:cubicBezTo>
                    <a:pt x="1074" y="114"/>
                    <a:pt x="1051" y="114"/>
                    <a:pt x="1005" y="114"/>
                  </a:cubicBezTo>
                  <a:lnTo>
                    <a:pt x="982" y="114"/>
                  </a:lnTo>
                  <a:cubicBezTo>
                    <a:pt x="937" y="92"/>
                    <a:pt x="914" y="46"/>
                    <a:pt x="845" y="46"/>
                  </a:cubicBezTo>
                  <a:cubicBezTo>
                    <a:pt x="832" y="39"/>
                    <a:pt x="819" y="36"/>
                    <a:pt x="805" y="36"/>
                  </a:cubicBezTo>
                  <a:cubicBezTo>
                    <a:pt x="773" y="36"/>
                    <a:pt x="741" y="53"/>
                    <a:pt x="709" y="69"/>
                  </a:cubicBezTo>
                  <a:cubicBezTo>
                    <a:pt x="686" y="69"/>
                    <a:pt x="663" y="69"/>
                    <a:pt x="640" y="46"/>
                  </a:cubicBezTo>
                  <a:lnTo>
                    <a:pt x="549" y="46"/>
                  </a:lnTo>
                  <a:cubicBezTo>
                    <a:pt x="514" y="35"/>
                    <a:pt x="480" y="29"/>
                    <a:pt x="446" y="29"/>
                  </a:cubicBezTo>
                  <a:cubicBezTo>
                    <a:pt x="412" y="29"/>
                    <a:pt x="378" y="35"/>
                    <a:pt x="343" y="46"/>
                  </a:cubicBezTo>
                  <a:cubicBezTo>
                    <a:pt x="275" y="46"/>
                    <a:pt x="184" y="69"/>
                    <a:pt x="138" y="92"/>
                  </a:cubicBezTo>
                  <a:cubicBezTo>
                    <a:pt x="92" y="137"/>
                    <a:pt x="69" y="183"/>
                    <a:pt x="47" y="229"/>
                  </a:cubicBezTo>
                  <a:cubicBezTo>
                    <a:pt x="24" y="274"/>
                    <a:pt x="1" y="343"/>
                    <a:pt x="1" y="411"/>
                  </a:cubicBezTo>
                  <a:cubicBezTo>
                    <a:pt x="1" y="457"/>
                    <a:pt x="1" y="480"/>
                    <a:pt x="1" y="525"/>
                  </a:cubicBezTo>
                  <a:cubicBezTo>
                    <a:pt x="1" y="594"/>
                    <a:pt x="24" y="639"/>
                    <a:pt x="47" y="708"/>
                  </a:cubicBezTo>
                  <a:cubicBezTo>
                    <a:pt x="69" y="799"/>
                    <a:pt x="115" y="868"/>
                    <a:pt x="184" y="936"/>
                  </a:cubicBezTo>
                  <a:cubicBezTo>
                    <a:pt x="206" y="982"/>
                    <a:pt x="252" y="1027"/>
                    <a:pt x="320" y="1073"/>
                  </a:cubicBezTo>
                  <a:cubicBezTo>
                    <a:pt x="366" y="1096"/>
                    <a:pt x="412" y="1119"/>
                    <a:pt x="457" y="1142"/>
                  </a:cubicBezTo>
                  <a:cubicBezTo>
                    <a:pt x="503" y="1164"/>
                    <a:pt x="549" y="1187"/>
                    <a:pt x="572" y="1210"/>
                  </a:cubicBezTo>
                  <a:cubicBezTo>
                    <a:pt x="617" y="1233"/>
                    <a:pt x="663" y="1233"/>
                    <a:pt x="686" y="1256"/>
                  </a:cubicBezTo>
                  <a:cubicBezTo>
                    <a:pt x="777" y="1279"/>
                    <a:pt x="868" y="1301"/>
                    <a:pt x="960" y="1324"/>
                  </a:cubicBezTo>
                  <a:cubicBezTo>
                    <a:pt x="1005" y="1347"/>
                    <a:pt x="1051" y="1347"/>
                    <a:pt x="1097" y="1370"/>
                  </a:cubicBezTo>
                  <a:lnTo>
                    <a:pt x="1211" y="1370"/>
                  </a:lnTo>
                  <a:cubicBezTo>
                    <a:pt x="1256" y="1393"/>
                    <a:pt x="1302" y="1393"/>
                    <a:pt x="1348" y="1393"/>
                  </a:cubicBezTo>
                  <a:cubicBezTo>
                    <a:pt x="1416" y="1393"/>
                    <a:pt x="1507" y="1393"/>
                    <a:pt x="1576" y="1370"/>
                  </a:cubicBezTo>
                  <a:cubicBezTo>
                    <a:pt x="1622" y="1370"/>
                    <a:pt x="1667" y="1347"/>
                    <a:pt x="1736" y="1347"/>
                  </a:cubicBezTo>
                  <a:cubicBezTo>
                    <a:pt x="1736" y="1324"/>
                    <a:pt x="1758" y="1324"/>
                    <a:pt x="1781" y="1324"/>
                  </a:cubicBezTo>
                  <a:cubicBezTo>
                    <a:pt x="1804" y="1279"/>
                    <a:pt x="1827" y="1256"/>
                    <a:pt x="1827" y="1233"/>
                  </a:cubicBezTo>
                  <a:cubicBezTo>
                    <a:pt x="1850" y="1187"/>
                    <a:pt x="1827" y="1142"/>
                    <a:pt x="1804" y="1096"/>
                  </a:cubicBezTo>
                  <a:cubicBezTo>
                    <a:pt x="1781" y="1073"/>
                    <a:pt x="1758" y="1050"/>
                    <a:pt x="1736" y="1027"/>
                  </a:cubicBezTo>
                  <a:cubicBezTo>
                    <a:pt x="1713" y="1005"/>
                    <a:pt x="1713" y="982"/>
                    <a:pt x="1690" y="959"/>
                  </a:cubicBezTo>
                  <a:cubicBezTo>
                    <a:pt x="1644" y="890"/>
                    <a:pt x="1622" y="799"/>
                    <a:pt x="1599" y="708"/>
                  </a:cubicBezTo>
                  <a:cubicBezTo>
                    <a:pt x="1576" y="617"/>
                    <a:pt x="1553" y="525"/>
                    <a:pt x="1553" y="434"/>
                  </a:cubicBezTo>
                  <a:cubicBezTo>
                    <a:pt x="1553" y="388"/>
                    <a:pt x="1553" y="343"/>
                    <a:pt x="1576" y="297"/>
                  </a:cubicBezTo>
                  <a:cubicBezTo>
                    <a:pt x="1599" y="251"/>
                    <a:pt x="1622" y="229"/>
                    <a:pt x="1644" y="183"/>
                  </a:cubicBezTo>
                  <a:cubicBezTo>
                    <a:pt x="1667" y="137"/>
                    <a:pt x="1622" y="92"/>
                    <a:pt x="1599" y="69"/>
                  </a:cubicBezTo>
                  <a:cubicBezTo>
                    <a:pt x="1586" y="63"/>
                    <a:pt x="1574" y="60"/>
                    <a:pt x="1562" y="60"/>
                  </a:cubicBezTo>
                  <a:cubicBezTo>
                    <a:pt x="1530" y="60"/>
                    <a:pt x="1501" y="81"/>
                    <a:pt x="1485" y="114"/>
                  </a:cubicBezTo>
                  <a:cubicBezTo>
                    <a:pt x="1485" y="114"/>
                    <a:pt x="1485" y="114"/>
                    <a:pt x="1485" y="137"/>
                  </a:cubicBezTo>
                  <a:cubicBezTo>
                    <a:pt x="1462" y="114"/>
                    <a:pt x="1462" y="92"/>
                    <a:pt x="1439" y="92"/>
                  </a:cubicBezTo>
                  <a:cubicBezTo>
                    <a:pt x="1416" y="46"/>
                    <a:pt x="1370" y="23"/>
                    <a:pt x="1325" y="0"/>
                  </a:cubicBezTo>
                  <a:close/>
                </a:path>
              </a:pathLst>
            </a:custGeom>
            <a:solidFill>
              <a:srgbClr val="C7C7C7"/>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25" name="Google Shape;123;p2">
              <a:extLst>
                <a:ext uri="{FF2B5EF4-FFF2-40B4-BE49-F238E27FC236}">
                  <a16:creationId xmlns:a16="http://schemas.microsoft.com/office/drawing/2014/main" xmlns="" id="{3076785C-6122-581A-3F5A-248396E2DDB6}"/>
                </a:ext>
              </a:extLst>
            </p:cNvPr>
            <p:cNvSpPr/>
            <p:nvPr/>
          </p:nvSpPr>
          <p:spPr>
            <a:xfrm>
              <a:off x="777066" y="2156527"/>
              <a:ext cx="29083" cy="69444"/>
            </a:xfrm>
            <a:custGeom>
              <a:avLst/>
              <a:gdLst/>
              <a:ahLst/>
              <a:cxnLst/>
              <a:rect l="l" t="t" r="r" b="b"/>
              <a:pathLst>
                <a:path w="526" h="1256" extrusionOk="0">
                  <a:moveTo>
                    <a:pt x="92" y="0"/>
                  </a:moveTo>
                  <a:cubicBezTo>
                    <a:pt x="69" y="0"/>
                    <a:pt x="24" y="23"/>
                    <a:pt x="24" y="46"/>
                  </a:cubicBezTo>
                  <a:cubicBezTo>
                    <a:pt x="24" y="115"/>
                    <a:pt x="1" y="160"/>
                    <a:pt x="1" y="206"/>
                  </a:cubicBezTo>
                  <a:cubicBezTo>
                    <a:pt x="1" y="297"/>
                    <a:pt x="1" y="366"/>
                    <a:pt x="1" y="457"/>
                  </a:cubicBezTo>
                  <a:cubicBezTo>
                    <a:pt x="24" y="503"/>
                    <a:pt x="24" y="571"/>
                    <a:pt x="24" y="640"/>
                  </a:cubicBezTo>
                  <a:cubicBezTo>
                    <a:pt x="46" y="685"/>
                    <a:pt x="46" y="754"/>
                    <a:pt x="69" y="799"/>
                  </a:cubicBezTo>
                  <a:cubicBezTo>
                    <a:pt x="92" y="891"/>
                    <a:pt x="138" y="982"/>
                    <a:pt x="206" y="1073"/>
                  </a:cubicBezTo>
                  <a:cubicBezTo>
                    <a:pt x="206" y="1096"/>
                    <a:pt x="229" y="1142"/>
                    <a:pt x="252" y="1165"/>
                  </a:cubicBezTo>
                  <a:cubicBezTo>
                    <a:pt x="275" y="1187"/>
                    <a:pt x="320" y="1233"/>
                    <a:pt x="366" y="1256"/>
                  </a:cubicBezTo>
                  <a:cubicBezTo>
                    <a:pt x="389" y="1256"/>
                    <a:pt x="434" y="1256"/>
                    <a:pt x="480" y="1233"/>
                  </a:cubicBezTo>
                  <a:cubicBezTo>
                    <a:pt x="526" y="1210"/>
                    <a:pt x="526" y="1142"/>
                    <a:pt x="526" y="1096"/>
                  </a:cubicBezTo>
                  <a:cubicBezTo>
                    <a:pt x="503" y="1050"/>
                    <a:pt x="480" y="1050"/>
                    <a:pt x="457" y="1005"/>
                  </a:cubicBezTo>
                  <a:lnTo>
                    <a:pt x="434" y="1005"/>
                  </a:lnTo>
                  <a:cubicBezTo>
                    <a:pt x="389" y="959"/>
                    <a:pt x="366" y="913"/>
                    <a:pt x="343" y="868"/>
                  </a:cubicBezTo>
                  <a:cubicBezTo>
                    <a:pt x="297" y="822"/>
                    <a:pt x="275" y="754"/>
                    <a:pt x="252" y="685"/>
                  </a:cubicBezTo>
                  <a:cubicBezTo>
                    <a:pt x="229" y="640"/>
                    <a:pt x="206" y="571"/>
                    <a:pt x="206" y="525"/>
                  </a:cubicBezTo>
                  <a:cubicBezTo>
                    <a:pt x="184" y="414"/>
                    <a:pt x="162" y="324"/>
                    <a:pt x="161" y="213"/>
                  </a:cubicBezTo>
                  <a:lnTo>
                    <a:pt x="161" y="213"/>
                  </a:lnTo>
                  <a:cubicBezTo>
                    <a:pt x="161" y="173"/>
                    <a:pt x="163" y="132"/>
                    <a:pt x="183" y="92"/>
                  </a:cubicBezTo>
                  <a:cubicBezTo>
                    <a:pt x="183" y="46"/>
                    <a:pt x="161" y="0"/>
                    <a:pt x="115" y="0"/>
                  </a:cubicBezTo>
                  <a:close/>
                </a:path>
              </a:pathLst>
            </a:custGeom>
            <a:solidFill>
              <a:srgbClr val="C7C7C7"/>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26" name="Google Shape;124;p2">
              <a:extLst>
                <a:ext uri="{FF2B5EF4-FFF2-40B4-BE49-F238E27FC236}">
                  <a16:creationId xmlns:a16="http://schemas.microsoft.com/office/drawing/2014/main" xmlns="" id="{8C319A4B-DA0E-9C73-AB02-66E33B580AC2}"/>
                </a:ext>
              </a:extLst>
            </p:cNvPr>
            <p:cNvSpPr/>
            <p:nvPr/>
          </p:nvSpPr>
          <p:spPr>
            <a:xfrm>
              <a:off x="755613" y="2053023"/>
              <a:ext cx="37929" cy="109087"/>
            </a:xfrm>
            <a:custGeom>
              <a:avLst/>
              <a:gdLst/>
              <a:ahLst/>
              <a:cxnLst/>
              <a:rect l="l" t="t" r="r" b="b"/>
              <a:pathLst>
                <a:path w="686" h="1973" extrusionOk="0">
                  <a:moveTo>
                    <a:pt x="389" y="1"/>
                  </a:moveTo>
                  <a:cubicBezTo>
                    <a:pt x="366" y="1"/>
                    <a:pt x="366" y="1"/>
                    <a:pt x="343" y="24"/>
                  </a:cubicBezTo>
                  <a:cubicBezTo>
                    <a:pt x="297" y="46"/>
                    <a:pt x="252" y="92"/>
                    <a:pt x="206" y="138"/>
                  </a:cubicBezTo>
                  <a:cubicBezTo>
                    <a:pt x="160" y="206"/>
                    <a:pt x="115" y="252"/>
                    <a:pt x="92" y="320"/>
                  </a:cubicBezTo>
                  <a:cubicBezTo>
                    <a:pt x="24" y="457"/>
                    <a:pt x="1" y="617"/>
                    <a:pt x="1" y="754"/>
                  </a:cubicBezTo>
                  <a:cubicBezTo>
                    <a:pt x="1" y="868"/>
                    <a:pt x="1" y="959"/>
                    <a:pt x="1" y="1051"/>
                  </a:cubicBezTo>
                  <a:cubicBezTo>
                    <a:pt x="1" y="1142"/>
                    <a:pt x="24" y="1210"/>
                    <a:pt x="46" y="1302"/>
                  </a:cubicBezTo>
                  <a:cubicBezTo>
                    <a:pt x="69" y="1370"/>
                    <a:pt x="92" y="1439"/>
                    <a:pt x="115" y="1507"/>
                  </a:cubicBezTo>
                  <a:cubicBezTo>
                    <a:pt x="138" y="1576"/>
                    <a:pt x="183" y="1644"/>
                    <a:pt x="206" y="1713"/>
                  </a:cubicBezTo>
                  <a:cubicBezTo>
                    <a:pt x="252" y="1758"/>
                    <a:pt x="275" y="1804"/>
                    <a:pt x="320" y="1850"/>
                  </a:cubicBezTo>
                  <a:cubicBezTo>
                    <a:pt x="343" y="1872"/>
                    <a:pt x="366" y="1895"/>
                    <a:pt x="389" y="1918"/>
                  </a:cubicBezTo>
                  <a:cubicBezTo>
                    <a:pt x="412" y="1918"/>
                    <a:pt x="434" y="1941"/>
                    <a:pt x="457" y="1941"/>
                  </a:cubicBezTo>
                  <a:cubicBezTo>
                    <a:pt x="480" y="1964"/>
                    <a:pt x="480" y="1964"/>
                    <a:pt x="503" y="1964"/>
                  </a:cubicBezTo>
                  <a:cubicBezTo>
                    <a:pt x="515" y="1970"/>
                    <a:pt x="529" y="1973"/>
                    <a:pt x="543" y="1973"/>
                  </a:cubicBezTo>
                  <a:cubicBezTo>
                    <a:pt x="582" y="1973"/>
                    <a:pt x="623" y="1951"/>
                    <a:pt x="640" y="1918"/>
                  </a:cubicBezTo>
                  <a:cubicBezTo>
                    <a:pt x="663" y="1895"/>
                    <a:pt x="663" y="1895"/>
                    <a:pt x="685" y="1872"/>
                  </a:cubicBezTo>
                  <a:cubicBezTo>
                    <a:pt x="685" y="1827"/>
                    <a:pt x="685" y="1781"/>
                    <a:pt x="663" y="1758"/>
                  </a:cubicBezTo>
                  <a:cubicBezTo>
                    <a:pt x="640" y="1758"/>
                    <a:pt x="640" y="1735"/>
                    <a:pt x="617" y="1735"/>
                  </a:cubicBezTo>
                  <a:cubicBezTo>
                    <a:pt x="617" y="1713"/>
                    <a:pt x="594" y="1690"/>
                    <a:pt x="571" y="1690"/>
                  </a:cubicBezTo>
                  <a:cubicBezTo>
                    <a:pt x="549" y="1667"/>
                    <a:pt x="526" y="1644"/>
                    <a:pt x="503" y="1621"/>
                  </a:cubicBezTo>
                  <a:cubicBezTo>
                    <a:pt x="480" y="1599"/>
                    <a:pt x="457" y="1553"/>
                    <a:pt x="434" y="1507"/>
                  </a:cubicBezTo>
                  <a:cubicBezTo>
                    <a:pt x="389" y="1439"/>
                    <a:pt x="366" y="1393"/>
                    <a:pt x="343" y="1325"/>
                  </a:cubicBezTo>
                  <a:cubicBezTo>
                    <a:pt x="320" y="1256"/>
                    <a:pt x="297" y="1210"/>
                    <a:pt x="275" y="1142"/>
                  </a:cubicBezTo>
                  <a:cubicBezTo>
                    <a:pt x="275" y="1074"/>
                    <a:pt x="252" y="982"/>
                    <a:pt x="252" y="914"/>
                  </a:cubicBezTo>
                  <a:cubicBezTo>
                    <a:pt x="252" y="830"/>
                    <a:pt x="252" y="766"/>
                    <a:pt x="252" y="686"/>
                  </a:cubicBezTo>
                  <a:cubicBezTo>
                    <a:pt x="252" y="640"/>
                    <a:pt x="252" y="594"/>
                    <a:pt x="252" y="571"/>
                  </a:cubicBezTo>
                  <a:cubicBezTo>
                    <a:pt x="252" y="526"/>
                    <a:pt x="252" y="480"/>
                    <a:pt x="275" y="457"/>
                  </a:cubicBezTo>
                  <a:cubicBezTo>
                    <a:pt x="297" y="389"/>
                    <a:pt x="320" y="320"/>
                    <a:pt x="343" y="275"/>
                  </a:cubicBezTo>
                  <a:cubicBezTo>
                    <a:pt x="366" y="252"/>
                    <a:pt x="389" y="229"/>
                    <a:pt x="412" y="206"/>
                  </a:cubicBezTo>
                  <a:cubicBezTo>
                    <a:pt x="412" y="183"/>
                    <a:pt x="434" y="183"/>
                    <a:pt x="457" y="161"/>
                  </a:cubicBezTo>
                  <a:cubicBezTo>
                    <a:pt x="503" y="138"/>
                    <a:pt x="503" y="69"/>
                    <a:pt x="480" y="46"/>
                  </a:cubicBezTo>
                  <a:cubicBezTo>
                    <a:pt x="457" y="24"/>
                    <a:pt x="434" y="1"/>
                    <a:pt x="389" y="1"/>
                  </a:cubicBezTo>
                  <a:close/>
                </a:path>
              </a:pathLst>
            </a:custGeom>
            <a:solidFill>
              <a:srgbClr val="C7C7C7"/>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27" name="Google Shape;125;p2">
              <a:extLst>
                <a:ext uri="{FF2B5EF4-FFF2-40B4-BE49-F238E27FC236}">
                  <a16:creationId xmlns:a16="http://schemas.microsoft.com/office/drawing/2014/main" xmlns="" id="{58335E2B-82BA-41CC-64B5-AEBFB1AE4B4E}"/>
                </a:ext>
              </a:extLst>
            </p:cNvPr>
            <p:cNvSpPr/>
            <p:nvPr/>
          </p:nvSpPr>
          <p:spPr>
            <a:xfrm>
              <a:off x="779609" y="2155255"/>
              <a:ext cx="37929" cy="71269"/>
            </a:xfrm>
            <a:custGeom>
              <a:avLst/>
              <a:gdLst/>
              <a:ahLst/>
              <a:cxnLst/>
              <a:rect l="l" t="t" r="r" b="b"/>
              <a:pathLst>
                <a:path w="686" h="1289" extrusionOk="0">
                  <a:moveTo>
                    <a:pt x="183" y="1"/>
                  </a:moveTo>
                  <a:cubicBezTo>
                    <a:pt x="160" y="1"/>
                    <a:pt x="137" y="23"/>
                    <a:pt x="115" y="46"/>
                  </a:cubicBezTo>
                  <a:cubicBezTo>
                    <a:pt x="92" y="69"/>
                    <a:pt x="69" y="115"/>
                    <a:pt x="46" y="138"/>
                  </a:cubicBezTo>
                  <a:cubicBezTo>
                    <a:pt x="46" y="183"/>
                    <a:pt x="23" y="229"/>
                    <a:pt x="23" y="252"/>
                  </a:cubicBezTo>
                  <a:cubicBezTo>
                    <a:pt x="0" y="320"/>
                    <a:pt x="0" y="389"/>
                    <a:pt x="23" y="457"/>
                  </a:cubicBezTo>
                  <a:cubicBezTo>
                    <a:pt x="23" y="503"/>
                    <a:pt x="23" y="571"/>
                    <a:pt x="46" y="617"/>
                  </a:cubicBezTo>
                  <a:lnTo>
                    <a:pt x="46" y="594"/>
                  </a:lnTo>
                  <a:cubicBezTo>
                    <a:pt x="69" y="685"/>
                    <a:pt x="92" y="754"/>
                    <a:pt x="115" y="822"/>
                  </a:cubicBezTo>
                  <a:cubicBezTo>
                    <a:pt x="137" y="868"/>
                    <a:pt x="183" y="936"/>
                    <a:pt x="206" y="982"/>
                  </a:cubicBezTo>
                  <a:cubicBezTo>
                    <a:pt x="251" y="1051"/>
                    <a:pt x="297" y="1096"/>
                    <a:pt x="343" y="1142"/>
                  </a:cubicBezTo>
                  <a:cubicBezTo>
                    <a:pt x="366" y="1165"/>
                    <a:pt x="388" y="1188"/>
                    <a:pt x="434" y="1210"/>
                  </a:cubicBezTo>
                  <a:cubicBezTo>
                    <a:pt x="434" y="1233"/>
                    <a:pt x="457" y="1233"/>
                    <a:pt x="480" y="1256"/>
                  </a:cubicBezTo>
                  <a:cubicBezTo>
                    <a:pt x="503" y="1256"/>
                    <a:pt x="503" y="1256"/>
                    <a:pt x="525" y="1279"/>
                  </a:cubicBezTo>
                  <a:lnTo>
                    <a:pt x="548" y="1279"/>
                  </a:lnTo>
                  <a:cubicBezTo>
                    <a:pt x="555" y="1285"/>
                    <a:pt x="565" y="1288"/>
                    <a:pt x="578" y="1288"/>
                  </a:cubicBezTo>
                  <a:cubicBezTo>
                    <a:pt x="607" y="1288"/>
                    <a:pt x="646" y="1272"/>
                    <a:pt x="662" y="1256"/>
                  </a:cubicBezTo>
                  <a:cubicBezTo>
                    <a:pt x="685" y="1233"/>
                    <a:pt x="685" y="1210"/>
                    <a:pt x="685" y="1165"/>
                  </a:cubicBezTo>
                  <a:cubicBezTo>
                    <a:pt x="685" y="1142"/>
                    <a:pt x="662" y="1142"/>
                    <a:pt x="662" y="1119"/>
                  </a:cubicBezTo>
                  <a:lnTo>
                    <a:pt x="640" y="1119"/>
                  </a:lnTo>
                  <a:cubicBezTo>
                    <a:pt x="640" y="1096"/>
                    <a:pt x="617" y="1073"/>
                    <a:pt x="594" y="1073"/>
                  </a:cubicBezTo>
                  <a:cubicBezTo>
                    <a:pt x="594" y="1051"/>
                    <a:pt x="571" y="1051"/>
                    <a:pt x="571" y="1028"/>
                  </a:cubicBezTo>
                  <a:cubicBezTo>
                    <a:pt x="525" y="1005"/>
                    <a:pt x="503" y="982"/>
                    <a:pt x="480" y="959"/>
                  </a:cubicBezTo>
                  <a:cubicBezTo>
                    <a:pt x="411" y="891"/>
                    <a:pt x="366" y="822"/>
                    <a:pt x="320" y="731"/>
                  </a:cubicBezTo>
                  <a:cubicBezTo>
                    <a:pt x="274" y="663"/>
                    <a:pt x="229" y="571"/>
                    <a:pt x="206" y="480"/>
                  </a:cubicBezTo>
                  <a:cubicBezTo>
                    <a:pt x="206" y="434"/>
                    <a:pt x="183" y="366"/>
                    <a:pt x="183" y="320"/>
                  </a:cubicBezTo>
                  <a:cubicBezTo>
                    <a:pt x="183" y="274"/>
                    <a:pt x="206" y="252"/>
                    <a:pt x="206" y="229"/>
                  </a:cubicBezTo>
                  <a:cubicBezTo>
                    <a:pt x="206" y="206"/>
                    <a:pt x="206" y="183"/>
                    <a:pt x="229" y="183"/>
                  </a:cubicBezTo>
                  <a:cubicBezTo>
                    <a:pt x="229" y="160"/>
                    <a:pt x="229" y="160"/>
                    <a:pt x="251" y="138"/>
                  </a:cubicBezTo>
                  <a:cubicBezTo>
                    <a:pt x="274" y="115"/>
                    <a:pt x="274" y="46"/>
                    <a:pt x="229" y="23"/>
                  </a:cubicBezTo>
                  <a:cubicBezTo>
                    <a:pt x="229" y="23"/>
                    <a:pt x="206" y="1"/>
                    <a:pt x="183" y="1"/>
                  </a:cubicBezTo>
                  <a:close/>
                </a:path>
              </a:pathLst>
            </a:custGeom>
            <a:solidFill>
              <a:srgbClr val="C7C7C7"/>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28" name="Google Shape;126;p2">
              <a:extLst>
                <a:ext uri="{FF2B5EF4-FFF2-40B4-BE49-F238E27FC236}">
                  <a16:creationId xmlns:a16="http://schemas.microsoft.com/office/drawing/2014/main" xmlns="" id="{09362913-440F-641B-96F8-8396718300C2}"/>
                </a:ext>
              </a:extLst>
            </p:cNvPr>
            <p:cNvSpPr/>
            <p:nvPr/>
          </p:nvSpPr>
          <p:spPr>
            <a:xfrm>
              <a:off x="1158184" y="2029082"/>
              <a:ext cx="146463" cy="278938"/>
            </a:xfrm>
            <a:custGeom>
              <a:avLst/>
              <a:gdLst/>
              <a:ahLst/>
              <a:cxnLst/>
              <a:rect l="l" t="t" r="r" b="b"/>
              <a:pathLst>
                <a:path w="2649" h="5045" extrusionOk="0">
                  <a:moveTo>
                    <a:pt x="572" y="0"/>
                  </a:moveTo>
                  <a:cubicBezTo>
                    <a:pt x="526" y="0"/>
                    <a:pt x="457" y="46"/>
                    <a:pt x="412" y="91"/>
                  </a:cubicBezTo>
                  <a:cubicBezTo>
                    <a:pt x="412" y="114"/>
                    <a:pt x="389" y="137"/>
                    <a:pt x="366" y="160"/>
                  </a:cubicBezTo>
                  <a:cubicBezTo>
                    <a:pt x="343" y="205"/>
                    <a:pt x="321" y="251"/>
                    <a:pt x="298" y="274"/>
                  </a:cubicBezTo>
                  <a:lnTo>
                    <a:pt x="321" y="274"/>
                  </a:lnTo>
                  <a:cubicBezTo>
                    <a:pt x="321" y="274"/>
                    <a:pt x="298" y="274"/>
                    <a:pt x="298" y="297"/>
                  </a:cubicBezTo>
                  <a:cubicBezTo>
                    <a:pt x="298" y="297"/>
                    <a:pt x="298" y="320"/>
                    <a:pt x="298" y="320"/>
                  </a:cubicBezTo>
                  <a:cubicBezTo>
                    <a:pt x="252" y="365"/>
                    <a:pt x="229" y="434"/>
                    <a:pt x="206" y="479"/>
                  </a:cubicBezTo>
                  <a:cubicBezTo>
                    <a:pt x="188" y="470"/>
                    <a:pt x="165" y="464"/>
                    <a:pt x="141" y="464"/>
                  </a:cubicBezTo>
                  <a:cubicBezTo>
                    <a:pt x="108" y="464"/>
                    <a:pt x="73" y="475"/>
                    <a:pt x="47" y="502"/>
                  </a:cubicBezTo>
                  <a:cubicBezTo>
                    <a:pt x="1" y="548"/>
                    <a:pt x="1" y="616"/>
                    <a:pt x="47" y="662"/>
                  </a:cubicBezTo>
                  <a:cubicBezTo>
                    <a:pt x="138" y="799"/>
                    <a:pt x="229" y="959"/>
                    <a:pt x="343" y="1119"/>
                  </a:cubicBezTo>
                  <a:cubicBezTo>
                    <a:pt x="389" y="1210"/>
                    <a:pt x="435" y="1301"/>
                    <a:pt x="503" y="1370"/>
                  </a:cubicBezTo>
                  <a:cubicBezTo>
                    <a:pt x="549" y="1461"/>
                    <a:pt x="617" y="1552"/>
                    <a:pt x="663" y="1643"/>
                  </a:cubicBezTo>
                  <a:cubicBezTo>
                    <a:pt x="846" y="1940"/>
                    <a:pt x="1028" y="2260"/>
                    <a:pt x="1188" y="2579"/>
                  </a:cubicBezTo>
                  <a:cubicBezTo>
                    <a:pt x="1256" y="2739"/>
                    <a:pt x="1325" y="2899"/>
                    <a:pt x="1371" y="3059"/>
                  </a:cubicBezTo>
                  <a:cubicBezTo>
                    <a:pt x="1439" y="3218"/>
                    <a:pt x="1507" y="3378"/>
                    <a:pt x="1553" y="3538"/>
                  </a:cubicBezTo>
                  <a:cubicBezTo>
                    <a:pt x="1599" y="3675"/>
                    <a:pt x="1644" y="3812"/>
                    <a:pt x="1690" y="3926"/>
                  </a:cubicBezTo>
                  <a:cubicBezTo>
                    <a:pt x="1713" y="4040"/>
                    <a:pt x="1736" y="4154"/>
                    <a:pt x="1759" y="4268"/>
                  </a:cubicBezTo>
                  <a:cubicBezTo>
                    <a:pt x="1781" y="4383"/>
                    <a:pt x="1827" y="4497"/>
                    <a:pt x="1827" y="4611"/>
                  </a:cubicBezTo>
                  <a:cubicBezTo>
                    <a:pt x="1827" y="4679"/>
                    <a:pt x="1804" y="4748"/>
                    <a:pt x="1804" y="4816"/>
                  </a:cubicBezTo>
                  <a:cubicBezTo>
                    <a:pt x="1804" y="4839"/>
                    <a:pt x="1804" y="4862"/>
                    <a:pt x="1804" y="4908"/>
                  </a:cubicBezTo>
                  <a:cubicBezTo>
                    <a:pt x="1804" y="4953"/>
                    <a:pt x="1827" y="4976"/>
                    <a:pt x="1850" y="5022"/>
                  </a:cubicBezTo>
                  <a:cubicBezTo>
                    <a:pt x="1895" y="5044"/>
                    <a:pt x="1941" y="5044"/>
                    <a:pt x="1964" y="5044"/>
                  </a:cubicBezTo>
                  <a:cubicBezTo>
                    <a:pt x="2010" y="5022"/>
                    <a:pt x="2032" y="4999"/>
                    <a:pt x="2055" y="4976"/>
                  </a:cubicBezTo>
                  <a:cubicBezTo>
                    <a:pt x="2078" y="4953"/>
                    <a:pt x="2101" y="4908"/>
                    <a:pt x="2101" y="4885"/>
                  </a:cubicBezTo>
                  <a:cubicBezTo>
                    <a:pt x="2124" y="4839"/>
                    <a:pt x="2124" y="4816"/>
                    <a:pt x="2124" y="4793"/>
                  </a:cubicBezTo>
                  <a:cubicBezTo>
                    <a:pt x="2147" y="4793"/>
                    <a:pt x="2192" y="4771"/>
                    <a:pt x="2215" y="4748"/>
                  </a:cubicBezTo>
                  <a:cubicBezTo>
                    <a:pt x="2284" y="4702"/>
                    <a:pt x="2306" y="4611"/>
                    <a:pt x="2352" y="4519"/>
                  </a:cubicBezTo>
                  <a:cubicBezTo>
                    <a:pt x="2352" y="4474"/>
                    <a:pt x="2375" y="4428"/>
                    <a:pt x="2375" y="4383"/>
                  </a:cubicBezTo>
                  <a:cubicBezTo>
                    <a:pt x="2398" y="4337"/>
                    <a:pt x="2398" y="4314"/>
                    <a:pt x="2420" y="4268"/>
                  </a:cubicBezTo>
                  <a:lnTo>
                    <a:pt x="2443" y="4268"/>
                  </a:lnTo>
                  <a:cubicBezTo>
                    <a:pt x="2489" y="4268"/>
                    <a:pt x="2512" y="4223"/>
                    <a:pt x="2535" y="4200"/>
                  </a:cubicBezTo>
                  <a:cubicBezTo>
                    <a:pt x="2603" y="4131"/>
                    <a:pt x="2603" y="4040"/>
                    <a:pt x="2626" y="3949"/>
                  </a:cubicBezTo>
                  <a:cubicBezTo>
                    <a:pt x="2649" y="3743"/>
                    <a:pt x="2649" y="3538"/>
                    <a:pt x="2603" y="3333"/>
                  </a:cubicBezTo>
                  <a:cubicBezTo>
                    <a:pt x="2580" y="3241"/>
                    <a:pt x="2557" y="3127"/>
                    <a:pt x="2535" y="3036"/>
                  </a:cubicBezTo>
                  <a:cubicBezTo>
                    <a:pt x="2512" y="2990"/>
                    <a:pt x="2489" y="2967"/>
                    <a:pt x="2466" y="2922"/>
                  </a:cubicBezTo>
                  <a:cubicBezTo>
                    <a:pt x="2466" y="2899"/>
                    <a:pt x="2443" y="2876"/>
                    <a:pt x="2420" y="2853"/>
                  </a:cubicBezTo>
                  <a:cubicBezTo>
                    <a:pt x="2420" y="2830"/>
                    <a:pt x="2398" y="2808"/>
                    <a:pt x="2375" y="2785"/>
                  </a:cubicBezTo>
                  <a:lnTo>
                    <a:pt x="2352" y="2785"/>
                  </a:lnTo>
                  <a:cubicBezTo>
                    <a:pt x="2329" y="2762"/>
                    <a:pt x="2306" y="2739"/>
                    <a:pt x="2284" y="2739"/>
                  </a:cubicBezTo>
                  <a:cubicBezTo>
                    <a:pt x="2261" y="2716"/>
                    <a:pt x="2261" y="2671"/>
                    <a:pt x="2261" y="2648"/>
                  </a:cubicBezTo>
                  <a:cubicBezTo>
                    <a:pt x="2192" y="2465"/>
                    <a:pt x="2147" y="2283"/>
                    <a:pt x="2055" y="2123"/>
                  </a:cubicBezTo>
                  <a:cubicBezTo>
                    <a:pt x="2010" y="2032"/>
                    <a:pt x="1964" y="1963"/>
                    <a:pt x="1918" y="1872"/>
                  </a:cubicBezTo>
                  <a:cubicBezTo>
                    <a:pt x="1850" y="1803"/>
                    <a:pt x="1804" y="1712"/>
                    <a:pt x="1759" y="1643"/>
                  </a:cubicBezTo>
                  <a:cubicBezTo>
                    <a:pt x="1713" y="1552"/>
                    <a:pt x="1644" y="1484"/>
                    <a:pt x="1599" y="1415"/>
                  </a:cubicBezTo>
                  <a:cubicBezTo>
                    <a:pt x="1553" y="1324"/>
                    <a:pt x="1485" y="1255"/>
                    <a:pt x="1416" y="1164"/>
                  </a:cubicBezTo>
                  <a:cubicBezTo>
                    <a:pt x="1348" y="1027"/>
                    <a:pt x="1256" y="913"/>
                    <a:pt x="1165" y="799"/>
                  </a:cubicBezTo>
                  <a:cubicBezTo>
                    <a:pt x="1074" y="639"/>
                    <a:pt x="982" y="479"/>
                    <a:pt x="868" y="320"/>
                  </a:cubicBezTo>
                  <a:cubicBezTo>
                    <a:pt x="846" y="274"/>
                    <a:pt x="800" y="228"/>
                    <a:pt x="777" y="160"/>
                  </a:cubicBezTo>
                  <a:cubicBezTo>
                    <a:pt x="731" y="91"/>
                    <a:pt x="709" y="46"/>
                    <a:pt x="640" y="23"/>
                  </a:cubicBezTo>
                  <a:cubicBezTo>
                    <a:pt x="617" y="0"/>
                    <a:pt x="594" y="0"/>
                    <a:pt x="572" y="0"/>
                  </a:cubicBezTo>
                  <a:close/>
                </a:path>
              </a:pathLst>
            </a:custGeom>
            <a:solidFill>
              <a:srgbClr val="FEBEB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29" name="Google Shape;127;p2">
              <a:extLst>
                <a:ext uri="{FF2B5EF4-FFF2-40B4-BE49-F238E27FC236}">
                  <a16:creationId xmlns:a16="http://schemas.microsoft.com/office/drawing/2014/main" xmlns="" id="{52F5017C-C8A6-2F59-E177-39FABFCE2EFE}"/>
                </a:ext>
              </a:extLst>
            </p:cNvPr>
            <p:cNvSpPr/>
            <p:nvPr/>
          </p:nvSpPr>
          <p:spPr>
            <a:xfrm>
              <a:off x="1158184" y="2061869"/>
              <a:ext cx="109861" cy="253726"/>
            </a:xfrm>
            <a:custGeom>
              <a:avLst/>
              <a:gdLst/>
              <a:ahLst/>
              <a:cxnLst/>
              <a:rect l="l" t="t" r="r" b="b"/>
              <a:pathLst>
                <a:path w="1987" h="4589" extrusionOk="0">
                  <a:moveTo>
                    <a:pt x="1704" y="2776"/>
                  </a:moveTo>
                  <a:cubicBezTo>
                    <a:pt x="1707" y="2787"/>
                    <a:pt x="1710" y="2797"/>
                    <a:pt x="1713" y="2808"/>
                  </a:cubicBezTo>
                  <a:cubicBezTo>
                    <a:pt x="1713" y="2791"/>
                    <a:pt x="1713" y="2787"/>
                    <a:pt x="1704" y="2776"/>
                  </a:cubicBezTo>
                  <a:close/>
                  <a:moveTo>
                    <a:pt x="1439" y="3036"/>
                  </a:moveTo>
                  <a:cubicBezTo>
                    <a:pt x="1439" y="3057"/>
                    <a:pt x="1439" y="3059"/>
                    <a:pt x="1456" y="3076"/>
                  </a:cubicBezTo>
                  <a:lnTo>
                    <a:pt x="1456" y="3076"/>
                  </a:lnTo>
                  <a:cubicBezTo>
                    <a:pt x="1452" y="3064"/>
                    <a:pt x="1447" y="3051"/>
                    <a:pt x="1439" y="3036"/>
                  </a:cubicBezTo>
                  <a:close/>
                  <a:moveTo>
                    <a:pt x="1462" y="3105"/>
                  </a:moveTo>
                  <a:cubicBezTo>
                    <a:pt x="1462" y="3122"/>
                    <a:pt x="1462" y="3126"/>
                    <a:pt x="1471" y="3136"/>
                  </a:cubicBezTo>
                  <a:lnTo>
                    <a:pt x="1471" y="3136"/>
                  </a:lnTo>
                  <a:cubicBezTo>
                    <a:pt x="1466" y="3125"/>
                    <a:pt x="1462" y="3115"/>
                    <a:pt x="1462" y="3105"/>
                  </a:cubicBezTo>
                  <a:close/>
                  <a:moveTo>
                    <a:pt x="69" y="1"/>
                  </a:moveTo>
                  <a:cubicBezTo>
                    <a:pt x="24" y="23"/>
                    <a:pt x="1" y="92"/>
                    <a:pt x="24" y="115"/>
                  </a:cubicBezTo>
                  <a:cubicBezTo>
                    <a:pt x="69" y="229"/>
                    <a:pt x="138" y="297"/>
                    <a:pt x="184" y="389"/>
                  </a:cubicBezTo>
                  <a:cubicBezTo>
                    <a:pt x="184" y="389"/>
                    <a:pt x="184" y="389"/>
                    <a:pt x="184" y="366"/>
                  </a:cubicBezTo>
                  <a:cubicBezTo>
                    <a:pt x="229" y="457"/>
                    <a:pt x="275" y="548"/>
                    <a:pt x="343" y="640"/>
                  </a:cubicBezTo>
                  <a:cubicBezTo>
                    <a:pt x="389" y="731"/>
                    <a:pt x="435" y="845"/>
                    <a:pt x="480" y="936"/>
                  </a:cubicBezTo>
                  <a:cubicBezTo>
                    <a:pt x="572" y="1119"/>
                    <a:pt x="686" y="1324"/>
                    <a:pt x="800" y="1507"/>
                  </a:cubicBezTo>
                  <a:cubicBezTo>
                    <a:pt x="914" y="1735"/>
                    <a:pt x="1028" y="1963"/>
                    <a:pt x="1142" y="2192"/>
                  </a:cubicBezTo>
                  <a:cubicBezTo>
                    <a:pt x="1188" y="2329"/>
                    <a:pt x="1234" y="2466"/>
                    <a:pt x="1302" y="2603"/>
                  </a:cubicBezTo>
                  <a:cubicBezTo>
                    <a:pt x="1348" y="2717"/>
                    <a:pt x="1371" y="2831"/>
                    <a:pt x="1416" y="2968"/>
                  </a:cubicBezTo>
                  <a:cubicBezTo>
                    <a:pt x="1439" y="2991"/>
                    <a:pt x="1439" y="3036"/>
                    <a:pt x="1462" y="3082"/>
                  </a:cubicBezTo>
                  <a:cubicBezTo>
                    <a:pt x="1460" y="3080"/>
                    <a:pt x="1458" y="3078"/>
                    <a:pt x="1456" y="3076"/>
                  </a:cubicBezTo>
                  <a:lnTo>
                    <a:pt x="1456" y="3076"/>
                  </a:lnTo>
                  <a:cubicBezTo>
                    <a:pt x="1464" y="3100"/>
                    <a:pt x="1469" y="3120"/>
                    <a:pt x="1485" y="3150"/>
                  </a:cubicBezTo>
                  <a:cubicBezTo>
                    <a:pt x="1479" y="3144"/>
                    <a:pt x="1474" y="3140"/>
                    <a:pt x="1471" y="3136"/>
                  </a:cubicBezTo>
                  <a:lnTo>
                    <a:pt x="1471" y="3136"/>
                  </a:lnTo>
                  <a:cubicBezTo>
                    <a:pt x="1477" y="3152"/>
                    <a:pt x="1485" y="3170"/>
                    <a:pt x="1485" y="3196"/>
                  </a:cubicBezTo>
                  <a:cubicBezTo>
                    <a:pt x="1485" y="3196"/>
                    <a:pt x="1485" y="3173"/>
                    <a:pt x="1485" y="3173"/>
                  </a:cubicBezTo>
                  <a:cubicBezTo>
                    <a:pt x="1507" y="3265"/>
                    <a:pt x="1530" y="3356"/>
                    <a:pt x="1553" y="3447"/>
                  </a:cubicBezTo>
                  <a:cubicBezTo>
                    <a:pt x="1576" y="3538"/>
                    <a:pt x="1599" y="3653"/>
                    <a:pt x="1622" y="3744"/>
                  </a:cubicBezTo>
                  <a:cubicBezTo>
                    <a:pt x="1667" y="3926"/>
                    <a:pt x="1713" y="4109"/>
                    <a:pt x="1736" y="4315"/>
                  </a:cubicBezTo>
                  <a:cubicBezTo>
                    <a:pt x="1713" y="4360"/>
                    <a:pt x="1713" y="4429"/>
                    <a:pt x="1713" y="4474"/>
                  </a:cubicBezTo>
                  <a:cubicBezTo>
                    <a:pt x="1713" y="4520"/>
                    <a:pt x="1759" y="4566"/>
                    <a:pt x="1804" y="4588"/>
                  </a:cubicBezTo>
                  <a:cubicBezTo>
                    <a:pt x="1827" y="4588"/>
                    <a:pt x="1873" y="4588"/>
                    <a:pt x="1895" y="4566"/>
                  </a:cubicBezTo>
                  <a:cubicBezTo>
                    <a:pt x="1941" y="4520"/>
                    <a:pt x="1941" y="4474"/>
                    <a:pt x="1964" y="4429"/>
                  </a:cubicBezTo>
                  <a:cubicBezTo>
                    <a:pt x="1964" y="4383"/>
                    <a:pt x="1987" y="4315"/>
                    <a:pt x="1987" y="4246"/>
                  </a:cubicBezTo>
                  <a:cubicBezTo>
                    <a:pt x="1987" y="4132"/>
                    <a:pt x="1964" y="4041"/>
                    <a:pt x="1964" y="3949"/>
                  </a:cubicBezTo>
                  <a:cubicBezTo>
                    <a:pt x="1941" y="3858"/>
                    <a:pt x="1941" y="3767"/>
                    <a:pt x="1918" y="3698"/>
                  </a:cubicBezTo>
                  <a:cubicBezTo>
                    <a:pt x="1918" y="3607"/>
                    <a:pt x="1895" y="3516"/>
                    <a:pt x="1873" y="3424"/>
                  </a:cubicBezTo>
                  <a:cubicBezTo>
                    <a:pt x="1850" y="3242"/>
                    <a:pt x="1781" y="3059"/>
                    <a:pt x="1736" y="2899"/>
                  </a:cubicBezTo>
                  <a:cubicBezTo>
                    <a:pt x="1736" y="2854"/>
                    <a:pt x="1713" y="2808"/>
                    <a:pt x="1690" y="2762"/>
                  </a:cubicBezTo>
                  <a:lnTo>
                    <a:pt x="1690" y="2762"/>
                  </a:lnTo>
                  <a:cubicBezTo>
                    <a:pt x="1696" y="2768"/>
                    <a:pt x="1700" y="2773"/>
                    <a:pt x="1704" y="2776"/>
                  </a:cubicBezTo>
                  <a:lnTo>
                    <a:pt x="1704" y="2776"/>
                  </a:lnTo>
                  <a:cubicBezTo>
                    <a:pt x="1658" y="2627"/>
                    <a:pt x="1596" y="2478"/>
                    <a:pt x="1553" y="2329"/>
                  </a:cubicBezTo>
                  <a:cubicBezTo>
                    <a:pt x="1485" y="2192"/>
                    <a:pt x="1416" y="2055"/>
                    <a:pt x="1348" y="1895"/>
                  </a:cubicBezTo>
                  <a:cubicBezTo>
                    <a:pt x="1302" y="1781"/>
                    <a:pt x="1234" y="1644"/>
                    <a:pt x="1142" y="1507"/>
                  </a:cubicBezTo>
                  <a:cubicBezTo>
                    <a:pt x="1074" y="1393"/>
                    <a:pt x="982" y="1279"/>
                    <a:pt x="914" y="1142"/>
                  </a:cubicBezTo>
                  <a:cubicBezTo>
                    <a:pt x="891" y="1119"/>
                    <a:pt x="891" y="1119"/>
                    <a:pt x="868" y="1096"/>
                  </a:cubicBezTo>
                  <a:lnTo>
                    <a:pt x="891" y="1096"/>
                  </a:lnTo>
                  <a:cubicBezTo>
                    <a:pt x="800" y="982"/>
                    <a:pt x="731" y="845"/>
                    <a:pt x="663" y="731"/>
                  </a:cubicBezTo>
                  <a:cubicBezTo>
                    <a:pt x="617" y="662"/>
                    <a:pt x="572" y="617"/>
                    <a:pt x="549" y="548"/>
                  </a:cubicBezTo>
                  <a:cubicBezTo>
                    <a:pt x="503" y="503"/>
                    <a:pt x="457" y="457"/>
                    <a:pt x="435" y="411"/>
                  </a:cubicBezTo>
                  <a:cubicBezTo>
                    <a:pt x="343" y="297"/>
                    <a:pt x="275" y="206"/>
                    <a:pt x="206" y="115"/>
                  </a:cubicBezTo>
                  <a:cubicBezTo>
                    <a:pt x="206" y="92"/>
                    <a:pt x="184" y="69"/>
                    <a:pt x="184" y="46"/>
                  </a:cubicBezTo>
                  <a:cubicBezTo>
                    <a:pt x="161" y="23"/>
                    <a:pt x="138" y="1"/>
                    <a:pt x="92" y="1"/>
                  </a:cubicBezTo>
                  <a:close/>
                </a:path>
              </a:pathLst>
            </a:custGeom>
            <a:solidFill>
              <a:srgbClr val="FEBEB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30" name="Google Shape;128;p2">
              <a:extLst>
                <a:ext uri="{FF2B5EF4-FFF2-40B4-BE49-F238E27FC236}">
                  <a16:creationId xmlns:a16="http://schemas.microsoft.com/office/drawing/2014/main" xmlns="" id="{37D5F452-0EA1-E332-2B68-39762FC2EE6F}"/>
                </a:ext>
              </a:extLst>
            </p:cNvPr>
            <p:cNvSpPr/>
            <p:nvPr/>
          </p:nvSpPr>
          <p:spPr>
            <a:xfrm>
              <a:off x="1235204" y="2103503"/>
              <a:ext cx="60598" cy="109861"/>
            </a:xfrm>
            <a:custGeom>
              <a:avLst/>
              <a:gdLst/>
              <a:ahLst/>
              <a:cxnLst/>
              <a:rect l="l" t="t" r="r" b="b"/>
              <a:pathLst>
                <a:path w="1096" h="1987" extrusionOk="0">
                  <a:moveTo>
                    <a:pt x="69" y="1"/>
                  </a:moveTo>
                  <a:cubicBezTo>
                    <a:pt x="69" y="1"/>
                    <a:pt x="46" y="1"/>
                    <a:pt x="23" y="24"/>
                  </a:cubicBezTo>
                  <a:cubicBezTo>
                    <a:pt x="0" y="46"/>
                    <a:pt x="0" y="92"/>
                    <a:pt x="23" y="115"/>
                  </a:cubicBezTo>
                  <a:cubicBezTo>
                    <a:pt x="92" y="206"/>
                    <a:pt x="160" y="297"/>
                    <a:pt x="229" y="389"/>
                  </a:cubicBezTo>
                  <a:cubicBezTo>
                    <a:pt x="251" y="412"/>
                    <a:pt x="274" y="434"/>
                    <a:pt x="274" y="457"/>
                  </a:cubicBezTo>
                  <a:cubicBezTo>
                    <a:pt x="297" y="480"/>
                    <a:pt x="320" y="526"/>
                    <a:pt x="343" y="549"/>
                  </a:cubicBezTo>
                  <a:cubicBezTo>
                    <a:pt x="366" y="571"/>
                    <a:pt x="388" y="617"/>
                    <a:pt x="411" y="663"/>
                  </a:cubicBezTo>
                  <a:cubicBezTo>
                    <a:pt x="434" y="708"/>
                    <a:pt x="457" y="754"/>
                    <a:pt x="480" y="777"/>
                  </a:cubicBezTo>
                  <a:cubicBezTo>
                    <a:pt x="525" y="822"/>
                    <a:pt x="548" y="891"/>
                    <a:pt x="571" y="937"/>
                  </a:cubicBezTo>
                  <a:cubicBezTo>
                    <a:pt x="571" y="937"/>
                    <a:pt x="594" y="959"/>
                    <a:pt x="594" y="982"/>
                  </a:cubicBezTo>
                  <a:cubicBezTo>
                    <a:pt x="617" y="1005"/>
                    <a:pt x="639" y="1051"/>
                    <a:pt x="639" y="1074"/>
                  </a:cubicBezTo>
                  <a:cubicBezTo>
                    <a:pt x="662" y="1119"/>
                    <a:pt x="685" y="1165"/>
                    <a:pt x="708" y="1210"/>
                  </a:cubicBezTo>
                  <a:cubicBezTo>
                    <a:pt x="731" y="1256"/>
                    <a:pt x="754" y="1302"/>
                    <a:pt x="776" y="1347"/>
                  </a:cubicBezTo>
                  <a:cubicBezTo>
                    <a:pt x="799" y="1370"/>
                    <a:pt x="799" y="1393"/>
                    <a:pt x="799" y="1416"/>
                  </a:cubicBezTo>
                  <a:cubicBezTo>
                    <a:pt x="822" y="1439"/>
                    <a:pt x="822" y="1462"/>
                    <a:pt x="845" y="1484"/>
                  </a:cubicBezTo>
                  <a:cubicBezTo>
                    <a:pt x="845" y="1530"/>
                    <a:pt x="868" y="1553"/>
                    <a:pt x="868" y="1576"/>
                  </a:cubicBezTo>
                  <a:cubicBezTo>
                    <a:pt x="891" y="1599"/>
                    <a:pt x="891" y="1621"/>
                    <a:pt x="913" y="1667"/>
                  </a:cubicBezTo>
                  <a:cubicBezTo>
                    <a:pt x="913" y="1667"/>
                    <a:pt x="913" y="1690"/>
                    <a:pt x="913" y="1713"/>
                  </a:cubicBezTo>
                  <a:lnTo>
                    <a:pt x="936" y="1758"/>
                  </a:lnTo>
                  <a:cubicBezTo>
                    <a:pt x="936" y="1735"/>
                    <a:pt x="936" y="1735"/>
                    <a:pt x="936" y="1735"/>
                  </a:cubicBezTo>
                  <a:cubicBezTo>
                    <a:pt x="936" y="1758"/>
                    <a:pt x="936" y="1804"/>
                    <a:pt x="959" y="1827"/>
                  </a:cubicBezTo>
                  <a:cubicBezTo>
                    <a:pt x="959" y="1872"/>
                    <a:pt x="959" y="1895"/>
                    <a:pt x="982" y="1941"/>
                  </a:cubicBezTo>
                  <a:cubicBezTo>
                    <a:pt x="982" y="1964"/>
                    <a:pt x="1005" y="1987"/>
                    <a:pt x="1027" y="1987"/>
                  </a:cubicBezTo>
                  <a:cubicBezTo>
                    <a:pt x="1050" y="1987"/>
                    <a:pt x="1096" y="1964"/>
                    <a:pt x="1096" y="1941"/>
                  </a:cubicBezTo>
                  <a:cubicBezTo>
                    <a:pt x="1096" y="1872"/>
                    <a:pt x="1073" y="1804"/>
                    <a:pt x="1050" y="1735"/>
                  </a:cubicBezTo>
                  <a:cubicBezTo>
                    <a:pt x="1050" y="1713"/>
                    <a:pt x="1027" y="1667"/>
                    <a:pt x="1027" y="1644"/>
                  </a:cubicBezTo>
                  <a:cubicBezTo>
                    <a:pt x="1005" y="1599"/>
                    <a:pt x="1005" y="1553"/>
                    <a:pt x="982" y="1530"/>
                  </a:cubicBezTo>
                  <a:cubicBezTo>
                    <a:pt x="959" y="1462"/>
                    <a:pt x="936" y="1370"/>
                    <a:pt x="913" y="1302"/>
                  </a:cubicBezTo>
                  <a:cubicBezTo>
                    <a:pt x="868" y="1233"/>
                    <a:pt x="822" y="1142"/>
                    <a:pt x="799" y="1074"/>
                  </a:cubicBezTo>
                  <a:cubicBezTo>
                    <a:pt x="776" y="1028"/>
                    <a:pt x="776" y="1005"/>
                    <a:pt x="754" y="982"/>
                  </a:cubicBezTo>
                  <a:cubicBezTo>
                    <a:pt x="731" y="937"/>
                    <a:pt x="731" y="914"/>
                    <a:pt x="708" y="868"/>
                  </a:cubicBezTo>
                  <a:cubicBezTo>
                    <a:pt x="662" y="800"/>
                    <a:pt x="617" y="731"/>
                    <a:pt x="571" y="663"/>
                  </a:cubicBezTo>
                  <a:cubicBezTo>
                    <a:pt x="548" y="594"/>
                    <a:pt x="502" y="526"/>
                    <a:pt x="457" y="457"/>
                  </a:cubicBezTo>
                  <a:cubicBezTo>
                    <a:pt x="411" y="389"/>
                    <a:pt x="366" y="320"/>
                    <a:pt x="320" y="275"/>
                  </a:cubicBezTo>
                  <a:cubicBezTo>
                    <a:pt x="251" y="183"/>
                    <a:pt x="206" y="115"/>
                    <a:pt x="137" y="24"/>
                  </a:cubicBezTo>
                  <a:cubicBezTo>
                    <a:pt x="114" y="24"/>
                    <a:pt x="92" y="1"/>
                    <a:pt x="69" y="1"/>
                  </a:cubicBezTo>
                  <a:close/>
                </a:path>
              </a:pathLst>
            </a:custGeom>
            <a:solidFill>
              <a:srgbClr val="FEBEB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31" name="Google Shape;129;p2">
              <a:extLst>
                <a:ext uri="{FF2B5EF4-FFF2-40B4-BE49-F238E27FC236}">
                  <a16:creationId xmlns:a16="http://schemas.microsoft.com/office/drawing/2014/main" xmlns="" id="{ACD79DDE-AB9E-A691-10D7-F0E7E2E128F8}"/>
                </a:ext>
              </a:extLst>
            </p:cNvPr>
            <p:cNvSpPr/>
            <p:nvPr/>
          </p:nvSpPr>
          <p:spPr>
            <a:xfrm>
              <a:off x="1158184" y="2065685"/>
              <a:ext cx="43016" cy="63141"/>
            </a:xfrm>
            <a:custGeom>
              <a:avLst/>
              <a:gdLst/>
              <a:ahLst/>
              <a:cxnLst/>
              <a:rect l="l" t="t" r="r" b="b"/>
              <a:pathLst>
                <a:path w="778" h="1142" extrusionOk="0">
                  <a:moveTo>
                    <a:pt x="69" y="0"/>
                  </a:moveTo>
                  <a:cubicBezTo>
                    <a:pt x="47" y="0"/>
                    <a:pt x="24" y="23"/>
                    <a:pt x="24" y="23"/>
                  </a:cubicBezTo>
                  <a:cubicBezTo>
                    <a:pt x="1" y="46"/>
                    <a:pt x="1" y="68"/>
                    <a:pt x="24" y="91"/>
                  </a:cubicBezTo>
                  <a:cubicBezTo>
                    <a:pt x="92" y="183"/>
                    <a:pt x="161" y="297"/>
                    <a:pt x="229" y="388"/>
                  </a:cubicBezTo>
                  <a:cubicBezTo>
                    <a:pt x="275" y="479"/>
                    <a:pt x="343" y="571"/>
                    <a:pt x="389" y="639"/>
                  </a:cubicBezTo>
                  <a:cubicBezTo>
                    <a:pt x="435" y="730"/>
                    <a:pt x="480" y="799"/>
                    <a:pt x="526" y="867"/>
                  </a:cubicBezTo>
                  <a:cubicBezTo>
                    <a:pt x="572" y="936"/>
                    <a:pt x="617" y="1027"/>
                    <a:pt x="663" y="1118"/>
                  </a:cubicBezTo>
                  <a:cubicBezTo>
                    <a:pt x="663" y="1118"/>
                    <a:pt x="686" y="1141"/>
                    <a:pt x="686" y="1141"/>
                  </a:cubicBezTo>
                  <a:lnTo>
                    <a:pt x="731" y="1141"/>
                  </a:lnTo>
                  <a:cubicBezTo>
                    <a:pt x="754" y="1118"/>
                    <a:pt x="777" y="1096"/>
                    <a:pt x="754" y="1073"/>
                  </a:cubicBezTo>
                  <a:cubicBezTo>
                    <a:pt x="663" y="890"/>
                    <a:pt x="572" y="708"/>
                    <a:pt x="457" y="548"/>
                  </a:cubicBezTo>
                  <a:cubicBezTo>
                    <a:pt x="412" y="457"/>
                    <a:pt x="343" y="365"/>
                    <a:pt x="275" y="297"/>
                  </a:cubicBezTo>
                  <a:cubicBezTo>
                    <a:pt x="229" y="205"/>
                    <a:pt x="161" y="114"/>
                    <a:pt x="115" y="23"/>
                  </a:cubicBezTo>
                  <a:cubicBezTo>
                    <a:pt x="92" y="23"/>
                    <a:pt x="69" y="0"/>
                    <a:pt x="69" y="0"/>
                  </a:cubicBezTo>
                  <a:close/>
                </a:path>
              </a:pathLst>
            </a:custGeom>
            <a:solidFill>
              <a:srgbClr val="FEBEB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32" name="Google Shape;130;p2">
              <a:extLst>
                <a:ext uri="{FF2B5EF4-FFF2-40B4-BE49-F238E27FC236}">
                  <a16:creationId xmlns:a16="http://schemas.microsoft.com/office/drawing/2014/main" xmlns="" id="{B4EB0CCB-6DCA-7681-C08A-CB7F9BE3C827}"/>
                </a:ext>
              </a:extLst>
            </p:cNvPr>
            <p:cNvSpPr/>
            <p:nvPr/>
          </p:nvSpPr>
          <p:spPr>
            <a:xfrm>
              <a:off x="1154425" y="2066901"/>
              <a:ext cx="53078" cy="75471"/>
            </a:xfrm>
            <a:custGeom>
              <a:avLst/>
              <a:gdLst/>
              <a:ahLst/>
              <a:cxnLst/>
              <a:rect l="l" t="t" r="r" b="b"/>
              <a:pathLst>
                <a:path w="960" h="1365" extrusionOk="0">
                  <a:moveTo>
                    <a:pt x="23" y="1"/>
                  </a:moveTo>
                  <a:cubicBezTo>
                    <a:pt x="1" y="24"/>
                    <a:pt x="1" y="69"/>
                    <a:pt x="23" y="115"/>
                  </a:cubicBezTo>
                  <a:cubicBezTo>
                    <a:pt x="92" y="229"/>
                    <a:pt x="183" y="343"/>
                    <a:pt x="274" y="457"/>
                  </a:cubicBezTo>
                  <a:cubicBezTo>
                    <a:pt x="320" y="526"/>
                    <a:pt x="343" y="571"/>
                    <a:pt x="389" y="640"/>
                  </a:cubicBezTo>
                  <a:cubicBezTo>
                    <a:pt x="434" y="686"/>
                    <a:pt x="457" y="754"/>
                    <a:pt x="503" y="800"/>
                  </a:cubicBezTo>
                  <a:cubicBezTo>
                    <a:pt x="548" y="891"/>
                    <a:pt x="594" y="959"/>
                    <a:pt x="640" y="1051"/>
                  </a:cubicBezTo>
                  <a:cubicBezTo>
                    <a:pt x="708" y="1142"/>
                    <a:pt x="777" y="1233"/>
                    <a:pt x="845" y="1348"/>
                  </a:cubicBezTo>
                  <a:cubicBezTo>
                    <a:pt x="856" y="1359"/>
                    <a:pt x="874" y="1365"/>
                    <a:pt x="891" y="1365"/>
                  </a:cubicBezTo>
                  <a:cubicBezTo>
                    <a:pt x="908" y="1365"/>
                    <a:pt x="925" y="1359"/>
                    <a:pt x="936" y="1348"/>
                  </a:cubicBezTo>
                  <a:cubicBezTo>
                    <a:pt x="936" y="1348"/>
                    <a:pt x="959" y="1325"/>
                    <a:pt x="959" y="1302"/>
                  </a:cubicBezTo>
                  <a:cubicBezTo>
                    <a:pt x="959" y="1279"/>
                    <a:pt x="959" y="1279"/>
                    <a:pt x="936" y="1256"/>
                  </a:cubicBezTo>
                  <a:cubicBezTo>
                    <a:pt x="914" y="1211"/>
                    <a:pt x="868" y="1165"/>
                    <a:pt x="845" y="1119"/>
                  </a:cubicBezTo>
                  <a:cubicBezTo>
                    <a:pt x="799" y="1028"/>
                    <a:pt x="754" y="937"/>
                    <a:pt x="685" y="868"/>
                  </a:cubicBezTo>
                  <a:cubicBezTo>
                    <a:pt x="662" y="823"/>
                    <a:pt x="640" y="777"/>
                    <a:pt x="617" y="731"/>
                  </a:cubicBezTo>
                  <a:cubicBezTo>
                    <a:pt x="594" y="686"/>
                    <a:pt x="548" y="640"/>
                    <a:pt x="525" y="594"/>
                  </a:cubicBezTo>
                  <a:cubicBezTo>
                    <a:pt x="480" y="503"/>
                    <a:pt x="411" y="412"/>
                    <a:pt x="343" y="343"/>
                  </a:cubicBezTo>
                  <a:cubicBezTo>
                    <a:pt x="274" y="229"/>
                    <a:pt x="206" y="115"/>
                    <a:pt x="115" y="24"/>
                  </a:cubicBezTo>
                  <a:cubicBezTo>
                    <a:pt x="115" y="1"/>
                    <a:pt x="92" y="1"/>
                    <a:pt x="69" y="1"/>
                  </a:cubicBezTo>
                  <a:close/>
                </a:path>
              </a:pathLst>
            </a:custGeom>
            <a:solidFill>
              <a:srgbClr val="FEBEB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33" name="Google Shape;131;p2">
              <a:extLst>
                <a:ext uri="{FF2B5EF4-FFF2-40B4-BE49-F238E27FC236}">
                  <a16:creationId xmlns:a16="http://schemas.microsoft.com/office/drawing/2014/main" xmlns="" id="{D5687EAC-7B92-4918-10FB-7B1C3D5F09ED}"/>
                </a:ext>
              </a:extLst>
            </p:cNvPr>
            <p:cNvSpPr/>
            <p:nvPr/>
          </p:nvSpPr>
          <p:spPr>
            <a:xfrm>
              <a:off x="1155696" y="2069444"/>
              <a:ext cx="83322" cy="130982"/>
            </a:xfrm>
            <a:custGeom>
              <a:avLst/>
              <a:gdLst/>
              <a:ahLst/>
              <a:cxnLst/>
              <a:rect l="l" t="t" r="r" b="b"/>
              <a:pathLst>
                <a:path w="1507" h="2369" extrusionOk="0">
                  <a:moveTo>
                    <a:pt x="46" y="0"/>
                  </a:moveTo>
                  <a:cubicBezTo>
                    <a:pt x="23" y="0"/>
                    <a:pt x="23" y="0"/>
                    <a:pt x="23" y="23"/>
                  </a:cubicBezTo>
                  <a:cubicBezTo>
                    <a:pt x="0" y="23"/>
                    <a:pt x="0" y="69"/>
                    <a:pt x="0" y="92"/>
                  </a:cubicBezTo>
                  <a:cubicBezTo>
                    <a:pt x="114" y="229"/>
                    <a:pt x="229" y="366"/>
                    <a:pt x="320" y="503"/>
                  </a:cubicBezTo>
                  <a:cubicBezTo>
                    <a:pt x="343" y="548"/>
                    <a:pt x="366" y="571"/>
                    <a:pt x="388" y="594"/>
                  </a:cubicBezTo>
                  <a:cubicBezTo>
                    <a:pt x="434" y="640"/>
                    <a:pt x="457" y="685"/>
                    <a:pt x="480" y="731"/>
                  </a:cubicBezTo>
                  <a:cubicBezTo>
                    <a:pt x="525" y="799"/>
                    <a:pt x="571" y="868"/>
                    <a:pt x="594" y="936"/>
                  </a:cubicBezTo>
                  <a:cubicBezTo>
                    <a:pt x="594" y="936"/>
                    <a:pt x="594" y="913"/>
                    <a:pt x="594" y="913"/>
                  </a:cubicBezTo>
                  <a:cubicBezTo>
                    <a:pt x="639" y="982"/>
                    <a:pt x="662" y="1028"/>
                    <a:pt x="708" y="1073"/>
                  </a:cubicBezTo>
                  <a:cubicBezTo>
                    <a:pt x="708" y="1119"/>
                    <a:pt x="731" y="1142"/>
                    <a:pt x="754" y="1165"/>
                  </a:cubicBezTo>
                  <a:cubicBezTo>
                    <a:pt x="776" y="1187"/>
                    <a:pt x="776" y="1210"/>
                    <a:pt x="799" y="1233"/>
                  </a:cubicBezTo>
                  <a:cubicBezTo>
                    <a:pt x="868" y="1370"/>
                    <a:pt x="936" y="1484"/>
                    <a:pt x="1005" y="1598"/>
                  </a:cubicBezTo>
                  <a:cubicBezTo>
                    <a:pt x="1027" y="1667"/>
                    <a:pt x="1050" y="1712"/>
                    <a:pt x="1096" y="1781"/>
                  </a:cubicBezTo>
                  <a:cubicBezTo>
                    <a:pt x="1119" y="1849"/>
                    <a:pt x="1142" y="1895"/>
                    <a:pt x="1187" y="1963"/>
                  </a:cubicBezTo>
                  <a:cubicBezTo>
                    <a:pt x="1256" y="2078"/>
                    <a:pt x="1324" y="2215"/>
                    <a:pt x="1393" y="2329"/>
                  </a:cubicBezTo>
                  <a:cubicBezTo>
                    <a:pt x="1393" y="2351"/>
                    <a:pt x="1393" y="2351"/>
                    <a:pt x="1416" y="2351"/>
                  </a:cubicBezTo>
                  <a:cubicBezTo>
                    <a:pt x="1427" y="2363"/>
                    <a:pt x="1433" y="2369"/>
                    <a:pt x="1438" y="2369"/>
                  </a:cubicBezTo>
                  <a:cubicBezTo>
                    <a:pt x="1444" y="2369"/>
                    <a:pt x="1450" y="2363"/>
                    <a:pt x="1461" y="2351"/>
                  </a:cubicBezTo>
                  <a:cubicBezTo>
                    <a:pt x="1484" y="2351"/>
                    <a:pt x="1507" y="2306"/>
                    <a:pt x="1484" y="2283"/>
                  </a:cubicBezTo>
                  <a:cubicBezTo>
                    <a:pt x="1416" y="2169"/>
                    <a:pt x="1370" y="2078"/>
                    <a:pt x="1301" y="1963"/>
                  </a:cubicBezTo>
                  <a:cubicBezTo>
                    <a:pt x="1256" y="1872"/>
                    <a:pt x="1210" y="1781"/>
                    <a:pt x="1164" y="1690"/>
                  </a:cubicBezTo>
                  <a:cubicBezTo>
                    <a:pt x="1119" y="1598"/>
                    <a:pt x="1073" y="1507"/>
                    <a:pt x="1027" y="1438"/>
                  </a:cubicBezTo>
                  <a:cubicBezTo>
                    <a:pt x="982" y="1347"/>
                    <a:pt x="913" y="1256"/>
                    <a:pt x="868" y="1165"/>
                  </a:cubicBezTo>
                  <a:cubicBezTo>
                    <a:pt x="799" y="1073"/>
                    <a:pt x="754" y="982"/>
                    <a:pt x="685" y="891"/>
                  </a:cubicBezTo>
                  <a:cubicBezTo>
                    <a:pt x="639" y="799"/>
                    <a:pt x="594" y="731"/>
                    <a:pt x="525" y="640"/>
                  </a:cubicBezTo>
                  <a:cubicBezTo>
                    <a:pt x="502" y="594"/>
                    <a:pt x="480" y="571"/>
                    <a:pt x="457" y="525"/>
                  </a:cubicBezTo>
                  <a:cubicBezTo>
                    <a:pt x="434" y="480"/>
                    <a:pt x="388" y="434"/>
                    <a:pt x="366" y="389"/>
                  </a:cubicBezTo>
                  <a:cubicBezTo>
                    <a:pt x="297" y="297"/>
                    <a:pt x="229" y="229"/>
                    <a:pt x="160" y="137"/>
                  </a:cubicBezTo>
                  <a:cubicBezTo>
                    <a:pt x="137" y="92"/>
                    <a:pt x="114" y="69"/>
                    <a:pt x="92" y="23"/>
                  </a:cubicBezTo>
                  <a:cubicBezTo>
                    <a:pt x="69" y="0"/>
                    <a:pt x="69" y="0"/>
                    <a:pt x="46" y="0"/>
                  </a:cubicBezTo>
                  <a:close/>
                </a:path>
              </a:pathLst>
            </a:custGeom>
            <a:solidFill>
              <a:srgbClr val="FEBEB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34" name="Google Shape;132;p2">
              <a:extLst>
                <a:ext uri="{FF2B5EF4-FFF2-40B4-BE49-F238E27FC236}">
                  <a16:creationId xmlns:a16="http://schemas.microsoft.com/office/drawing/2014/main" xmlns="" id="{81EDC690-5D5C-C5F8-EC68-A902378880BE}"/>
                </a:ext>
              </a:extLst>
            </p:cNvPr>
            <p:cNvSpPr/>
            <p:nvPr/>
          </p:nvSpPr>
          <p:spPr>
            <a:xfrm>
              <a:off x="1143090" y="2094657"/>
              <a:ext cx="47992" cy="69997"/>
            </a:xfrm>
            <a:custGeom>
              <a:avLst/>
              <a:gdLst/>
              <a:ahLst/>
              <a:cxnLst/>
              <a:rect l="l" t="t" r="r" b="b"/>
              <a:pathLst>
                <a:path w="868" h="1266" extrusionOk="0">
                  <a:moveTo>
                    <a:pt x="23" y="1"/>
                  </a:moveTo>
                  <a:cubicBezTo>
                    <a:pt x="0" y="24"/>
                    <a:pt x="0" y="47"/>
                    <a:pt x="23" y="69"/>
                  </a:cubicBezTo>
                  <a:cubicBezTo>
                    <a:pt x="69" y="161"/>
                    <a:pt x="114" y="229"/>
                    <a:pt x="183" y="321"/>
                  </a:cubicBezTo>
                  <a:lnTo>
                    <a:pt x="160" y="298"/>
                  </a:lnTo>
                  <a:lnTo>
                    <a:pt x="160" y="298"/>
                  </a:lnTo>
                  <a:cubicBezTo>
                    <a:pt x="206" y="389"/>
                    <a:pt x="274" y="457"/>
                    <a:pt x="320" y="549"/>
                  </a:cubicBezTo>
                  <a:cubicBezTo>
                    <a:pt x="365" y="617"/>
                    <a:pt x="411" y="709"/>
                    <a:pt x="457" y="800"/>
                  </a:cubicBezTo>
                  <a:cubicBezTo>
                    <a:pt x="502" y="868"/>
                    <a:pt x="548" y="937"/>
                    <a:pt x="571" y="1005"/>
                  </a:cubicBezTo>
                  <a:cubicBezTo>
                    <a:pt x="594" y="1051"/>
                    <a:pt x="639" y="1097"/>
                    <a:pt x="662" y="1142"/>
                  </a:cubicBezTo>
                  <a:cubicBezTo>
                    <a:pt x="685" y="1188"/>
                    <a:pt x="708" y="1211"/>
                    <a:pt x="730" y="1234"/>
                  </a:cubicBezTo>
                  <a:cubicBezTo>
                    <a:pt x="747" y="1250"/>
                    <a:pt x="763" y="1266"/>
                    <a:pt x="787" y="1266"/>
                  </a:cubicBezTo>
                  <a:cubicBezTo>
                    <a:pt x="797" y="1266"/>
                    <a:pt x="808" y="1263"/>
                    <a:pt x="822" y="1256"/>
                  </a:cubicBezTo>
                  <a:cubicBezTo>
                    <a:pt x="845" y="1256"/>
                    <a:pt x="867" y="1234"/>
                    <a:pt x="867" y="1211"/>
                  </a:cubicBezTo>
                  <a:cubicBezTo>
                    <a:pt x="867" y="1188"/>
                    <a:pt x="867" y="1165"/>
                    <a:pt x="867" y="1142"/>
                  </a:cubicBezTo>
                  <a:cubicBezTo>
                    <a:pt x="845" y="1097"/>
                    <a:pt x="822" y="1074"/>
                    <a:pt x="799" y="1028"/>
                  </a:cubicBezTo>
                  <a:cubicBezTo>
                    <a:pt x="776" y="982"/>
                    <a:pt x="730" y="937"/>
                    <a:pt x="708" y="868"/>
                  </a:cubicBezTo>
                  <a:cubicBezTo>
                    <a:pt x="639" y="777"/>
                    <a:pt x="571" y="686"/>
                    <a:pt x="502" y="594"/>
                  </a:cubicBezTo>
                  <a:cubicBezTo>
                    <a:pt x="434" y="503"/>
                    <a:pt x="365" y="412"/>
                    <a:pt x="297" y="321"/>
                  </a:cubicBezTo>
                  <a:cubicBezTo>
                    <a:pt x="228" y="229"/>
                    <a:pt x="160" y="115"/>
                    <a:pt x="91" y="1"/>
                  </a:cubicBezTo>
                  <a:close/>
                </a:path>
              </a:pathLst>
            </a:custGeom>
            <a:solidFill>
              <a:srgbClr val="FEBEB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35" name="Google Shape;133;p2">
              <a:extLst>
                <a:ext uri="{FF2B5EF4-FFF2-40B4-BE49-F238E27FC236}">
                  <a16:creationId xmlns:a16="http://schemas.microsoft.com/office/drawing/2014/main" xmlns="" id="{63E63778-A9EE-76DB-3438-9372131DDBE4}"/>
                </a:ext>
              </a:extLst>
            </p:cNvPr>
            <p:cNvSpPr/>
            <p:nvPr/>
          </p:nvSpPr>
          <p:spPr>
            <a:xfrm>
              <a:off x="753125" y="2222157"/>
              <a:ext cx="147680" cy="244161"/>
            </a:xfrm>
            <a:custGeom>
              <a:avLst/>
              <a:gdLst/>
              <a:ahLst/>
              <a:cxnLst/>
              <a:rect l="l" t="t" r="r" b="b"/>
              <a:pathLst>
                <a:path w="2671" h="4416" extrusionOk="0">
                  <a:moveTo>
                    <a:pt x="228" y="0"/>
                  </a:moveTo>
                  <a:cubicBezTo>
                    <a:pt x="228" y="0"/>
                    <a:pt x="205" y="23"/>
                    <a:pt x="205" y="23"/>
                  </a:cubicBezTo>
                  <a:cubicBezTo>
                    <a:pt x="160" y="23"/>
                    <a:pt x="114" y="46"/>
                    <a:pt x="91" y="69"/>
                  </a:cubicBezTo>
                  <a:cubicBezTo>
                    <a:pt x="46" y="92"/>
                    <a:pt x="23" y="137"/>
                    <a:pt x="0" y="206"/>
                  </a:cubicBezTo>
                  <a:cubicBezTo>
                    <a:pt x="0" y="274"/>
                    <a:pt x="0" y="343"/>
                    <a:pt x="23" y="411"/>
                  </a:cubicBezTo>
                  <a:cubicBezTo>
                    <a:pt x="46" y="502"/>
                    <a:pt x="69" y="594"/>
                    <a:pt x="91" y="662"/>
                  </a:cubicBezTo>
                  <a:cubicBezTo>
                    <a:pt x="114" y="868"/>
                    <a:pt x="160" y="1073"/>
                    <a:pt x="228" y="1256"/>
                  </a:cubicBezTo>
                  <a:cubicBezTo>
                    <a:pt x="274" y="1461"/>
                    <a:pt x="320" y="1667"/>
                    <a:pt x="388" y="1872"/>
                  </a:cubicBezTo>
                  <a:cubicBezTo>
                    <a:pt x="434" y="1940"/>
                    <a:pt x="457" y="2032"/>
                    <a:pt x="502" y="2123"/>
                  </a:cubicBezTo>
                  <a:cubicBezTo>
                    <a:pt x="525" y="2169"/>
                    <a:pt x="525" y="2214"/>
                    <a:pt x="548" y="2283"/>
                  </a:cubicBezTo>
                  <a:cubicBezTo>
                    <a:pt x="548" y="2283"/>
                    <a:pt x="548" y="2283"/>
                    <a:pt x="548" y="2306"/>
                  </a:cubicBezTo>
                  <a:cubicBezTo>
                    <a:pt x="548" y="2351"/>
                    <a:pt x="571" y="2397"/>
                    <a:pt x="594" y="2443"/>
                  </a:cubicBezTo>
                  <a:cubicBezTo>
                    <a:pt x="594" y="2511"/>
                    <a:pt x="616" y="2580"/>
                    <a:pt x="639" y="2625"/>
                  </a:cubicBezTo>
                  <a:cubicBezTo>
                    <a:pt x="685" y="2717"/>
                    <a:pt x="708" y="2831"/>
                    <a:pt x="753" y="2922"/>
                  </a:cubicBezTo>
                  <a:cubicBezTo>
                    <a:pt x="822" y="3127"/>
                    <a:pt x="913" y="3310"/>
                    <a:pt x="1027" y="3493"/>
                  </a:cubicBezTo>
                  <a:cubicBezTo>
                    <a:pt x="1096" y="3584"/>
                    <a:pt x="1141" y="3675"/>
                    <a:pt x="1210" y="3767"/>
                  </a:cubicBezTo>
                  <a:cubicBezTo>
                    <a:pt x="1278" y="3835"/>
                    <a:pt x="1370" y="3926"/>
                    <a:pt x="1438" y="3995"/>
                  </a:cubicBezTo>
                  <a:cubicBezTo>
                    <a:pt x="1507" y="4063"/>
                    <a:pt x="1598" y="4132"/>
                    <a:pt x="1666" y="4177"/>
                  </a:cubicBezTo>
                  <a:cubicBezTo>
                    <a:pt x="1758" y="4246"/>
                    <a:pt x="1849" y="4291"/>
                    <a:pt x="1940" y="4314"/>
                  </a:cubicBezTo>
                  <a:cubicBezTo>
                    <a:pt x="2032" y="4360"/>
                    <a:pt x="2146" y="4383"/>
                    <a:pt x="2237" y="4406"/>
                  </a:cubicBezTo>
                  <a:cubicBezTo>
                    <a:pt x="2283" y="4406"/>
                    <a:pt x="2338" y="4416"/>
                    <a:pt x="2391" y="4416"/>
                  </a:cubicBezTo>
                  <a:cubicBezTo>
                    <a:pt x="2417" y="4416"/>
                    <a:pt x="2442" y="4413"/>
                    <a:pt x="2465" y="4406"/>
                  </a:cubicBezTo>
                  <a:cubicBezTo>
                    <a:pt x="2511" y="4406"/>
                    <a:pt x="2534" y="4406"/>
                    <a:pt x="2579" y="4383"/>
                  </a:cubicBezTo>
                  <a:cubicBezTo>
                    <a:pt x="2625" y="4360"/>
                    <a:pt x="2648" y="4314"/>
                    <a:pt x="2671" y="4246"/>
                  </a:cubicBezTo>
                  <a:cubicBezTo>
                    <a:pt x="2671" y="4200"/>
                    <a:pt x="2648" y="4155"/>
                    <a:pt x="2625" y="4132"/>
                  </a:cubicBezTo>
                  <a:cubicBezTo>
                    <a:pt x="2602" y="4086"/>
                    <a:pt x="2579" y="4063"/>
                    <a:pt x="2534" y="4018"/>
                  </a:cubicBezTo>
                  <a:cubicBezTo>
                    <a:pt x="2488" y="3972"/>
                    <a:pt x="2442" y="3926"/>
                    <a:pt x="2397" y="3858"/>
                  </a:cubicBezTo>
                  <a:cubicBezTo>
                    <a:pt x="2328" y="3789"/>
                    <a:pt x="2260" y="3721"/>
                    <a:pt x="2214" y="3652"/>
                  </a:cubicBezTo>
                  <a:cubicBezTo>
                    <a:pt x="2100" y="3515"/>
                    <a:pt x="1986" y="3356"/>
                    <a:pt x="1895" y="3219"/>
                  </a:cubicBezTo>
                  <a:cubicBezTo>
                    <a:pt x="1803" y="3059"/>
                    <a:pt x="1735" y="2899"/>
                    <a:pt x="1643" y="2762"/>
                  </a:cubicBezTo>
                  <a:cubicBezTo>
                    <a:pt x="1575" y="2602"/>
                    <a:pt x="1484" y="2443"/>
                    <a:pt x="1415" y="2306"/>
                  </a:cubicBezTo>
                  <a:cubicBezTo>
                    <a:pt x="1370" y="2146"/>
                    <a:pt x="1301" y="2009"/>
                    <a:pt x="1255" y="1849"/>
                  </a:cubicBezTo>
                  <a:cubicBezTo>
                    <a:pt x="1187" y="1689"/>
                    <a:pt x="1119" y="1530"/>
                    <a:pt x="1073" y="1347"/>
                  </a:cubicBezTo>
                  <a:lnTo>
                    <a:pt x="1050" y="1301"/>
                  </a:lnTo>
                  <a:cubicBezTo>
                    <a:pt x="1050" y="1256"/>
                    <a:pt x="1027" y="1210"/>
                    <a:pt x="1027" y="1187"/>
                  </a:cubicBezTo>
                  <a:lnTo>
                    <a:pt x="1027" y="1233"/>
                  </a:lnTo>
                  <a:cubicBezTo>
                    <a:pt x="1004" y="1164"/>
                    <a:pt x="1004" y="1096"/>
                    <a:pt x="982" y="1027"/>
                  </a:cubicBezTo>
                  <a:cubicBezTo>
                    <a:pt x="936" y="868"/>
                    <a:pt x="913" y="731"/>
                    <a:pt x="867" y="571"/>
                  </a:cubicBezTo>
                  <a:cubicBezTo>
                    <a:pt x="845" y="411"/>
                    <a:pt x="822" y="251"/>
                    <a:pt x="799" y="92"/>
                  </a:cubicBezTo>
                  <a:cubicBezTo>
                    <a:pt x="799" y="54"/>
                    <a:pt x="769" y="17"/>
                    <a:pt x="720" y="17"/>
                  </a:cubicBezTo>
                  <a:cubicBezTo>
                    <a:pt x="709" y="17"/>
                    <a:pt x="697" y="19"/>
                    <a:pt x="685" y="23"/>
                  </a:cubicBezTo>
                  <a:cubicBezTo>
                    <a:pt x="639" y="23"/>
                    <a:pt x="616" y="69"/>
                    <a:pt x="616" y="137"/>
                  </a:cubicBezTo>
                  <a:cubicBezTo>
                    <a:pt x="616" y="160"/>
                    <a:pt x="616" y="206"/>
                    <a:pt x="616" y="229"/>
                  </a:cubicBezTo>
                  <a:cubicBezTo>
                    <a:pt x="594" y="229"/>
                    <a:pt x="571" y="206"/>
                    <a:pt x="571" y="206"/>
                  </a:cubicBezTo>
                  <a:cubicBezTo>
                    <a:pt x="548" y="194"/>
                    <a:pt x="525" y="189"/>
                    <a:pt x="502" y="189"/>
                  </a:cubicBezTo>
                  <a:cubicBezTo>
                    <a:pt x="479" y="189"/>
                    <a:pt x="457" y="194"/>
                    <a:pt x="434" y="206"/>
                  </a:cubicBezTo>
                  <a:cubicBezTo>
                    <a:pt x="434" y="206"/>
                    <a:pt x="434" y="183"/>
                    <a:pt x="411" y="160"/>
                  </a:cubicBezTo>
                  <a:cubicBezTo>
                    <a:pt x="411" y="114"/>
                    <a:pt x="365" y="69"/>
                    <a:pt x="342" y="46"/>
                  </a:cubicBezTo>
                  <a:cubicBezTo>
                    <a:pt x="297" y="23"/>
                    <a:pt x="274" y="0"/>
                    <a:pt x="228" y="0"/>
                  </a:cubicBezTo>
                  <a:close/>
                </a:path>
              </a:pathLst>
            </a:custGeom>
            <a:solidFill>
              <a:srgbClr val="F39D9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36" name="Google Shape;134;p2">
              <a:extLst>
                <a:ext uri="{FF2B5EF4-FFF2-40B4-BE49-F238E27FC236}">
                  <a16:creationId xmlns:a16="http://schemas.microsoft.com/office/drawing/2014/main" xmlns="" id="{83A5BE33-B6B1-1B13-8A98-0F4C0E83A834}"/>
                </a:ext>
              </a:extLst>
            </p:cNvPr>
            <p:cNvSpPr/>
            <p:nvPr/>
          </p:nvSpPr>
          <p:spPr>
            <a:xfrm>
              <a:off x="763188" y="2066901"/>
              <a:ext cx="396319" cy="171731"/>
            </a:xfrm>
            <a:custGeom>
              <a:avLst/>
              <a:gdLst/>
              <a:ahLst/>
              <a:cxnLst/>
              <a:rect l="l" t="t" r="r" b="b"/>
              <a:pathLst>
                <a:path w="7168" h="3106" extrusionOk="0">
                  <a:moveTo>
                    <a:pt x="7008" y="1"/>
                  </a:moveTo>
                  <a:cubicBezTo>
                    <a:pt x="6985" y="24"/>
                    <a:pt x="6962" y="24"/>
                    <a:pt x="6940" y="46"/>
                  </a:cubicBezTo>
                  <a:cubicBezTo>
                    <a:pt x="6894" y="92"/>
                    <a:pt x="6871" y="115"/>
                    <a:pt x="6848" y="138"/>
                  </a:cubicBezTo>
                  <a:cubicBezTo>
                    <a:pt x="6643" y="343"/>
                    <a:pt x="6415" y="526"/>
                    <a:pt x="6186" y="686"/>
                  </a:cubicBezTo>
                  <a:cubicBezTo>
                    <a:pt x="6049" y="777"/>
                    <a:pt x="5935" y="868"/>
                    <a:pt x="5798" y="937"/>
                  </a:cubicBezTo>
                  <a:cubicBezTo>
                    <a:pt x="5684" y="1028"/>
                    <a:pt x="5570" y="1096"/>
                    <a:pt x="5456" y="1165"/>
                  </a:cubicBezTo>
                  <a:cubicBezTo>
                    <a:pt x="5365" y="1233"/>
                    <a:pt x="5273" y="1279"/>
                    <a:pt x="5205" y="1325"/>
                  </a:cubicBezTo>
                  <a:cubicBezTo>
                    <a:pt x="5205" y="1325"/>
                    <a:pt x="5227" y="1303"/>
                    <a:pt x="5228" y="1302"/>
                  </a:cubicBezTo>
                  <a:lnTo>
                    <a:pt x="5228" y="1302"/>
                  </a:lnTo>
                  <a:cubicBezTo>
                    <a:pt x="5212" y="1317"/>
                    <a:pt x="5187" y="1332"/>
                    <a:pt x="5165" y="1341"/>
                  </a:cubicBezTo>
                  <a:lnTo>
                    <a:pt x="5165" y="1341"/>
                  </a:lnTo>
                  <a:cubicBezTo>
                    <a:pt x="5169" y="1337"/>
                    <a:pt x="5174" y="1332"/>
                    <a:pt x="5182" y="1325"/>
                  </a:cubicBezTo>
                  <a:lnTo>
                    <a:pt x="5182" y="1325"/>
                  </a:lnTo>
                  <a:cubicBezTo>
                    <a:pt x="5169" y="1332"/>
                    <a:pt x="5156" y="1340"/>
                    <a:pt x="5143" y="1347"/>
                  </a:cubicBezTo>
                  <a:lnTo>
                    <a:pt x="5143" y="1347"/>
                  </a:lnTo>
                  <a:cubicBezTo>
                    <a:pt x="5140" y="1347"/>
                    <a:pt x="5138" y="1348"/>
                    <a:pt x="5136" y="1348"/>
                  </a:cubicBezTo>
                  <a:cubicBezTo>
                    <a:pt x="5138" y="1348"/>
                    <a:pt x="5140" y="1348"/>
                    <a:pt x="5142" y="1348"/>
                  </a:cubicBezTo>
                  <a:lnTo>
                    <a:pt x="5142" y="1348"/>
                  </a:lnTo>
                  <a:cubicBezTo>
                    <a:pt x="4836" y="1521"/>
                    <a:pt x="4530" y="1675"/>
                    <a:pt x="4223" y="1850"/>
                  </a:cubicBezTo>
                  <a:cubicBezTo>
                    <a:pt x="4064" y="1918"/>
                    <a:pt x="3881" y="2009"/>
                    <a:pt x="3721" y="2078"/>
                  </a:cubicBezTo>
                  <a:cubicBezTo>
                    <a:pt x="3561" y="2146"/>
                    <a:pt x="3424" y="2192"/>
                    <a:pt x="3265" y="2261"/>
                  </a:cubicBezTo>
                  <a:cubicBezTo>
                    <a:pt x="3196" y="2283"/>
                    <a:pt x="3128" y="2306"/>
                    <a:pt x="3036" y="2329"/>
                  </a:cubicBezTo>
                  <a:cubicBezTo>
                    <a:pt x="2991" y="2329"/>
                    <a:pt x="2968" y="2352"/>
                    <a:pt x="2922" y="2352"/>
                  </a:cubicBezTo>
                  <a:cubicBezTo>
                    <a:pt x="2717" y="2420"/>
                    <a:pt x="2534" y="2466"/>
                    <a:pt x="2352" y="2489"/>
                  </a:cubicBezTo>
                  <a:cubicBezTo>
                    <a:pt x="2146" y="2534"/>
                    <a:pt x="1941" y="2580"/>
                    <a:pt x="1735" y="2603"/>
                  </a:cubicBezTo>
                  <a:cubicBezTo>
                    <a:pt x="1553" y="2626"/>
                    <a:pt x="1347" y="2671"/>
                    <a:pt x="1142" y="2694"/>
                  </a:cubicBezTo>
                  <a:cubicBezTo>
                    <a:pt x="1051" y="2694"/>
                    <a:pt x="959" y="2717"/>
                    <a:pt x="868" y="2717"/>
                  </a:cubicBezTo>
                  <a:cubicBezTo>
                    <a:pt x="777" y="2740"/>
                    <a:pt x="663" y="2740"/>
                    <a:pt x="571" y="2763"/>
                  </a:cubicBezTo>
                  <a:cubicBezTo>
                    <a:pt x="526" y="2763"/>
                    <a:pt x="457" y="2786"/>
                    <a:pt x="412" y="2786"/>
                  </a:cubicBezTo>
                  <a:cubicBezTo>
                    <a:pt x="343" y="2786"/>
                    <a:pt x="275" y="2854"/>
                    <a:pt x="275" y="2922"/>
                  </a:cubicBezTo>
                  <a:lnTo>
                    <a:pt x="92" y="2922"/>
                  </a:lnTo>
                  <a:cubicBezTo>
                    <a:pt x="46" y="2922"/>
                    <a:pt x="23" y="2945"/>
                    <a:pt x="1" y="2991"/>
                  </a:cubicBezTo>
                  <a:cubicBezTo>
                    <a:pt x="1" y="3037"/>
                    <a:pt x="23" y="3082"/>
                    <a:pt x="69" y="3082"/>
                  </a:cubicBezTo>
                  <a:cubicBezTo>
                    <a:pt x="160" y="3082"/>
                    <a:pt x="252" y="3105"/>
                    <a:pt x="343" y="3105"/>
                  </a:cubicBezTo>
                  <a:lnTo>
                    <a:pt x="1165" y="3105"/>
                  </a:lnTo>
                  <a:cubicBezTo>
                    <a:pt x="1370" y="3082"/>
                    <a:pt x="1553" y="3059"/>
                    <a:pt x="1758" y="3037"/>
                  </a:cubicBezTo>
                  <a:cubicBezTo>
                    <a:pt x="1827" y="3037"/>
                    <a:pt x="1918" y="3014"/>
                    <a:pt x="2009" y="2991"/>
                  </a:cubicBezTo>
                  <a:cubicBezTo>
                    <a:pt x="2101" y="2991"/>
                    <a:pt x="2192" y="2945"/>
                    <a:pt x="2283" y="2945"/>
                  </a:cubicBezTo>
                  <a:cubicBezTo>
                    <a:pt x="2484" y="2901"/>
                    <a:pt x="2664" y="2834"/>
                    <a:pt x="2842" y="2788"/>
                  </a:cubicBezTo>
                  <a:lnTo>
                    <a:pt x="2842" y="2788"/>
                  </a:lnTo>
                  <a:cubicBezTo>
                    <a:pt x="2837" y="2791"/>
                    <a:pt x="2831" y="2797"/>
                    <a:pt x="2831" y="2808"/>
                  </a:cubicBezTo>
                  <a:cubicBezTo>
                    <a:pt x="2991" y="2763"/>
                    <a:pt x="3151" y="2717"/>
                    <a:pt x="3310" y="2649"/>
                  </a:cubicBezTo>
                  <a:cubicBezTo>
                    <a:pt x="3470" y="2580"/>
                    <a:pt x="3630" y="2534"/>
                    <a:pt x="3790" y="2466"/>
                  </a:cubicBezTo>
                  <a:cubicBezTo>
                    <a:pt x="3949" y="2397"/>
                    <a:pt x="4109" y="2329"/>
                    <a:pt x="4292" y="2238"/>
                  </a:cubicBezTo>
                  <a:cubicBezTo>
                    <a:pt x="4452" y="2169"/>
                    <a:pt x="4611" y="2078"/>
                    <a:pt x="4771" y="1987"/>
                  </a:cubicBezTo>
                  <a:cubicBezTo>
                    <a:pt x="4908" y="1918"/>
                    <a:pt x="5068" y="1827"/>
                    <a:pt x="5205" y="1736"/>
                  </a:cubicBezTo>
                  <a:lnTo>
                    <a:pt x="5228" y="1736"/>
                  </a:lnTo>
                  <a:cubicBezTo>
                    <a:pt x="5502" y="1576"/>
                    <a:pt x="5775" y="1393"/>
                    <a:pt x="6049" y="1188"/>
                  </a:cubicBezTo>
                  <a:cubicBezTo>
                    <a:pt x="6118" y="1142"/>
                    <a:pt x="6186" y="1096"/>
                    <a:pt x="6255" y="1051"/>
                  </a:cubicBezTo>
                  <a:cubicBezTo>
                    <a:pt x="6323" y="1005"/>
                    <a:pt x="6392" y="937"/>
                    <a:pt x="6460" y="891"/>
                  </a:cubicBezTo>
                  <a:cubicBezTo>
                    <a:pt x="6597" y="777"/>
                    <a:pt x="6734" y="663"/>
                    <a:pt x="6848" y="526"/>
                  </a:cubicBezTo>
                  <a:cubicBezTo>
                    <a:pt x="6917" y="457"/>
                    <a:pt x="6985" y="389"/>
                    <a:pt x="7054" y="320"/>
                  </a:cubicBezTo>
                  <a:cubicBezTo>
                    <a:pt x="7077" y="275"/>
                    <a:pt x="7099" y="252"/>
                    <a:pt x="7122" y="229"/>
                  </a:cubicBezTo>
                  <a:cubicBezTo>
                    <a:pt x="7145" y="183"/>
                    <a:pt x="7168" y="138"/>
                    <a:pt x="7168" y="92"/>
                  </a:cubicBezTo>
                  <a:cubicBezTo>
                    <a:pt x="7145" y="46"/>
                    <a:pt x="7122" y="1"/>
                    <a:pt x="7077" y="1"/>
                  </a:cubicBezTo>
                  <a:close/>
                </a:path>
              </a:pathLst>
            </a:custGeom>
            <a:solidFill>
              <a:srgbClr val="F39D9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37" name="Google Shape;135;p2">
              <a:extLst>
                <a:ext uri="{FF2B5EF4-FFF2-40B4-BE49-F238E27FC236}">
                  <a16:creationId xmlns:a16="http://schemas.microsoft.com/office/drawing/2014/main" xmlns="" id="{492DEF31-FF91-1B38-D274-BE1908C3DF97}"/>
                </a:ext>
              </a:extLst>
            </p:cNvPr>
            <p:cNvSpPr/>
            <p:nvPr/>
          </p:nvSpPr>
          <p:spPr>
            <a:xfrm>
              <a:off x="778338" y="2027810"/>
              <a:ext cx="422858" cy="212037"/>
            </a:xfrm>
            <a:custGeom>
              <a:avLst/>
              <a:gdLst/>
              <a:ahLst/>
              <a:cxnLst/>
              <a:rect l="l" t="t" r="r" b="b"/>
              <a:pathLst>
                <a:path w="7648" h="3835" extrusionOk="0">
                  <a:moveTo>
                    <a:pt x="7419" y="0"/>
                  </a:moveTo>
                  <a:cubicBezTo>
                    <a:pt x="7327" y="23"/>
                    <a:pt x="7282" y="114"/>
                    <a:pt x="7236" y="183"/>
                  </a:cubicBezTo>
                  <a:cubicBezTo>
                    <a:pt x="7191" y="251"/>
                    <a:pt x="7168" y="297"/>
                    <a:pt x="7122" y="365"/>
                  </a:cubicBezTo>
                  <a:cubicBezTo>
                    <a:pt x="7054" y="434"/>
                    <a:pt x="7008" y="525"/>
                    <a:pt x="6939" y="594"/>
                  </a:cubicBezTo>
                  <a:cubicBezTo>
                    <a:pt x="6871" y="708"/>
                    <a:pt x="6780" y="799"/>
                    <a:pt x="6688" y="890"/>
                  </a:cubicBezTo>
                  <a:cubicBezTo>
                    <a:pt x="6574" y="1005"/>
                    <a:pt x="6460" y="1119"/>
                    <a:pt x="6346" y="1233"/>
                  </a:cubicBezTo>
                  <a:cubicBezTo>
                    <a:pt x="6278" y="1278"/>
                    <a:pt x="6209" y="1324"/>
                    <a:pt x="6141" y="1370"/>
                  </a:cubicBezTo>
                  <a:cubicBezTo>
                    <a:pt x="6072" y="1438"/>
                    <a:pt x="5981" y="1484"/>
                    <a:pt x="5912" y="1552"/>
                  </a:cubicBezTo>
                  <a:cubicBezTo>
                    <a:pt x="5844" y="1598"/>
                    <a:pt x="5775" y="1666"/>
                    <a:pt x="5684" y="1712"/>
                  </a:cubicBezTo>
                  <a:cubicBezTo>
                    <a:pt x="5616" y="1781"/>
                    <a:pt x="5524" y="1826"/>
                    <a:pt x="5456" y="1895"/>
                  </a:cubicBezTo>
                  <a:cubicBezTo>
                    <a:pt x="5296" y="1986"/>
                    <a:pt x="5136" y="2100"/>
                    <a:pt x="4976" y="2191"/>
                  </a:cubicBezTo>
                  <a:cubicBezTo>
                    <a:pt x="4817" y="2283"/>
                    <a:pt x="4657" y="2374"/>
                    <a:pt x="4474" y="2465"/>
                  </a:cubicBezTo>
                  <a:cubicBezTo>
                    <a:pt x="4383" y="2511"/>
                    <a:pt x="4292" y="2557"/>
                    <a:pt x="4200" y="2579"/>
                  </a:cubicBezTo>
                  <a:cubicBezTo>
                    <a:pt x="4109" y="2625"/>
                    <a:pt x="4041" y="2671"/>
                    <a:pt x="3949" y="2716"/>
                  </a:cubicBezTo>
                  <a:cubicBezTo>
                    <a:pt x="3744" y="2785"/>
                    <a:pt x="3561" y="2853"/>
                    <a:pt x="3379" y="2922"/>
                  </a:cubicBezTo>
                  <a:cubicBezTo>
                    <a:pt x="3196" y="2990"/>
                    <a:pt x="3014" y="3059"/>
                    <a:pt x="2854" y="3127"/>
                  </a:cubicBezTo>
                  <a:cubicBezTo>
                    <a:pt x="2762" y="3150"/>
                    <a:pt x="2694" y="3173"/>
                    <a:pt x="2625" y="3196"/>
                  </a:cubicBezTo>
                  <a:cubicBezTo>
                    <a:pt x="2534" y="3219"/>
                    <a:pt x="2466" y="3241"/>
                    <a:pt x="2374" y="3287"/>
                  </a:cubicBezTo>
                  <a:cubicBezTo>
                    <a:pt x="2306" y="3310"/>
                    <a:pt x="2215" y="3333"/>
                    <a:pt x="2146" y="3356"/>
                  </a:cubicBezTo>
                  <a:cubicBezTo>
                    <a:pt x="2055" y="3378"/>
                    <a:pt x="1986" y="3401"/>
                    <a:pt x="1895" y="3424"/>
                  </a:cubicBezTo>
                  <a:lnTo>
                    <a:pt x="1941" y="3401"/>
                  </a:lnTo>
                  <a:lnTo>
                    <a:pt x="1941" y="3401"/>
                  </a:lnTo>
                  <a:cubicBezTo>
                    <a:pt x="1781" y="3447"/>
                    <a:pt x="1644" y="3493"/>
                    <a:pt x="1484" y="3515"/>
                  </a:cubicBezTo>
                  <a:cubicBezTo>
                    <a:pt x="1324" y="3561"/>
                    <a:pt x="1187" y="3584"/>
                    <a:pt x="1028" y="3607"/>
                  </a:cubicBezTo>
                  <a:cubicBezTo>
                    <a:pt x="891" y="3629"/>
                    <a:pt x="731" y="3675"/>
                    <a:pt x="571" y="3675"/>
                  </a:cubicBezTo>
                  <a:cubicBezTo>
                    <a:pt x="434" y="3698"/>
                    <a:pt x="297" y="3721"/>
                    <a:pt x="138" y="3721"/>
                  </a:cubicBezTo>
                  <a:lnTo>
                    <a:pt x="69" y="3721"/>
                  </a:lnTo>
                  <a:cubicBezTo>
                    <a:pt x="23" y="3721"/>
                    <a:pt x="1" y="3721"/>
                    <a:pt x="1" y="3766"/>
                  </a:cubicBezTo>
                  <a:cubicBezTo>
                    <a:pt x="1" y="3789"/>
                    <a:pt x="23" y="3812"/>
                    <a:pt x="46" y="3812"/>
                  </a:cubicBezTo>
                  <a:cubicBezTo>
                    <a:pt x="138" y="3835"/>
                    <a:pt x="206" y="3835"/>
                    <a:pt x="297" y="3835"/>
                  </a:cubicBezTo>
                  <a:cubicBezTo>
                    <a:pt x="480" y="3835"/>
                    <a:pt x="663" y="3812"/>
                    <a:pt x="868" y="3812"/>
                  </a:cubicBezTo>
                  <a:cubicBezTo>
                    <a:pt x="959" y="3812"/>
                    <a:pt x="1051" y="3789"/>
                    <a:pt x="1165" y="3789"/>
                  </a:cubicBezTo>
                  <a:cubicBezTo>
                    <a:pt x="1256" y="3766"/>
                    <a:pt x="1370" y="3766"/>
                    <a:pt x="1461" y="3744"/>
                  </a:cubicBezTo>
                  <a:cubicBezTo>
                    <a:pt x="1644" y="3721"/>
                    <a:pt x="1849" y="3698"/>
                    <a:pt x="2032" y="3652"/>
                  </a:cubicBezTo>
                  <a:cubicBezTo>
                    <a:pt x="2123" y="3652"/>
                    <a:pt x="2215" y="3629"/>
                    <a:pt x="2306" y="3607"/>
                  </a:cubicBezTo>
                  <a:cubicBezTo>
                    <a:pt x="2420" y="3584"/>
                    <a:pt x="2511" y="3561"/>
                    <a:pt x="2603" y="3515"/>
                  </a:cubicBezTo>
                  <a:cubicBezTo>
                    <a:pt x="2808" y="3470"/>
                    <a:pt x="3014" y="3424"/>
                    <a:pt x="3196" y="3356"/>
                  </a:cubicBezTo>
                  <a:cubicBezTo>
                    <a:pt x="3287" y="3333"/>
                    <a:pt x="3379" y="3310"/>
                    <a:pt x="3470" y="3264"/>
                  </a:cubicBezTo>
                  <a:cubicBezTo>
                    <a:pt x="3561" y="3241"/>
                    <a:pt x="3653" y="3196"/>
                    <a:pt x="3744" y="3173"/>
                  </a:cubicBezTo>
                  <a:cubicBezTo>
                    <a:pt x="3835" y="3150"/>
                    <a:pt x="3927" y="3104"/>
                    <a:pt x="4018" y="3082"/>
                  </a:cubicBezTo>
                  <a:cubicBezTo>
                    <a:pt x="4109" y="3036"/>
                    <a:pt x="4223" y="2990"/>
                    <a:pt x="4315" y="2945"/>
                  </a:cubicBezTo>
                  <a:cubicBezTo>
                    <a:pt x="4474" y="2876"/>
                    <a:pt x="4657" y="2808"/>
                    <a:pt x="4817" y="2716"/>
                  </a:cubicBezTo>
                  <a:cubicBezTo>
                    <a:pt x="4908" y="2671"/>
                    <a:pt x="4976" y="2625"/>
                    <a:pt x="5068" y="2579"/>
                  </a:cubicBezTo>
                  <a:cubicBezTo>
                    <a:pt x="5159" y="2511"/>
                    <a:pt x="5250" y="2465"/>
                    <a:pt x="5342" y="2397"/>
                  </a:cubicBezTo>
                  <a:cubicBezTo>
                    <a:pt x="5501" y="2306"/>
                    <a:pt x="5661" y="2214"/>
                    <a:pt x="5821" y="2100"/>
                  </a:cubicBezTo>
                  <a:cubicBezTo>
                    <a:pt x="5981" y="1986"/>
                    <a:pt x="6141" y="1872"/>
                    <a:pt x="6278" y="1758"/>
                  </a:cubicBezTo>
                  <a:cubicBezTo>
                    <a:pt x="6437" y="1644"/>
                    <a:pt x="6574" y="1552"/>
                    <a:pt x="6688" y="1415"/>
                  </a:cubicBezTo>
                  <a:cubicBezTo>
                    <a:pt x="6780" y="1347"/>
                    <a:pt x="6871" y="1256"/>
                    <a:pt x="6962" y="1164"/>
                  </a:cubicBezTo>
                  <a:cubicBezTo>
                    <a:pt x="7054" y="1073"/>
                    <a:pt x="7145" y="959"/>
                    <a:pt x="7236" y="868"/>
                  </a:cubicBezTo>
                  <a:cubicBezTo>
                    <a:pt x="7305" y="776"/>
                    <a:pt x="7350" y="708"/>
                    <a:pt x="7419" y="617"/>
                  </a:cubicBezTo>
                  <a:cubicBezTo>
                    <a:pt x="7457" y="559"/>
                    <a:pt x="7495" y="502"/>
                    <a:pt x="7533" y="432"/>
                  </a:cubicBezTo>
                  <a:lnTo>
                    <a:pt x="7533" y="432"/>
                  </a:lnTo>
                  <a:cubicBezTo>
                    <a:pt x="7533" y="433"/>
                    <a:pt x="7533" y="433"/>
                    <a:pt x="7533" y="434"/>
                  </a:cubicBezTo>
                  <a:cubicBezTo>
                    <a:pt x="7537" y="426"/>
                    <a:pt x="7541" y="419"/>
                    <a:pt x="7544" y="411"/>
                  </a:cubicBezTo>
                  <a:lnTo>
                    <a:pt x="7544" y="411"/>
                  </a:lnTo>
                  <a:cubicBezTo>
                    <a:pt x="7544" y="411"/>
                    <a:pt x="7544" y="411"/>
                    <a:pt x="7544" y="412"/>
                  </a:cubicBezTo>
                  <a:lnTo>
                    <a:pt x="7544" y="412"/>
                  </a:lnTo>
                  <a:cubicBezTo>
                    <a:pt x="7548" y="404"/>
                    <a:pt x="7552" y="396"/>
                    <a:pt x="7556" y="389"/>
                  </a:cubicBezTo>
                  <a:lnTo>
                    <a:pt x="7556" y="389"/>
                  </a:lnTo>
                  <a:cubicBezTo>
                    <a:pt x="7552" y="396"/>
                    <a:pt x="7548" y="404"/>
                    <a:pt x="7544" y="411"/>
                  </a:cubicBezTo>
                  <a:lnTo>
                    <a:pt x="7544" y="411"/>
                  </a:lnTo>
                  <a:cubicBezTo>
                    <a:pt x="7550" y="405"/>
                    <a:pt x="7556" y="400"/>
                    <a:pt x="7556" y="388"/>
                  </a:cubicBezTo>
                  <a:lnTo>
                    <a:pt x="7556" y="388"/>
                  </a:lnTo>
                  <a:cubicBezTo>
                    <a:pt x="7571" y="358"/>
                    <a:pt x="7586" y="327"/>
                    <a:pt x="7601" y="297"/>
                  </a:cubicBezTo>
                  <a:cubicBezTo>
                    <a:pt x="7624" y="297"/>
                    <a:pt x="7624" y="274"/>
                    <a:pt x="7624" y="251"/>
                  </a:cubicBezTo>
                  <a:cubicBezTo>
                    <a:pt x="7647" y="206"/>
                    <a:pt x="7647" y="137"/>
                    <a:pt x="7624" y="92"/>
                  </a:cubicBezTo>
                  <a:cubicBezTo>
                    <a:pt x="7624" y="46"/>
                    <a:pt x="7579" y="23"/>
                    <a:pt x="7533" y="0"/>
                  </a:cubicBezTo>
                  <a:close/>
                </a:path>
              </a:pathLst>
            </a:custGeom>
            <a:solidFill>
              <a:srgbClr val="F39D9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38" name="Google Shape;136;p2">
              <a:extLst>
                <a:ext uri="{FF2B5EF4-FFF2-40B4-BE49-F238E27FC236}">
                  <a16:creationId xmlns:a16="http://schemas.microsoft.com/office/drawing/2014/main" xmlns="" id="{9620A9CA-C6B6-D15A-F452-94BAE4CD734E}"/>
                </a:ext>
              </a:extLst>
            </p:cNvPr>
            <p:cNvSpPr/>
            <p:nvPr/>
          </p:nvSpPr>
          <p:spPr>
            <a:xfrm>
              <a:off x="818700" y="2204464"/>
              <a:ext cx="45504" cy="12717"/>
            </a:xfrm>
            <a:custGeom>
              <a:avLst/>
              <a:gdLst/>
              <a:ahLst/>
              <a:cxnLst/>
              <a:rect l="l" t="t" r="r" b="b"/>
              <a:pathLst>
                <a:path w="823" h="230" extrusionOk="0">
                  <a:moveTo>
                    <a:pt x="754" y="1"/>
                  </a:moveTo>
                  <a:cubicBezTo>
                    <a:pt x="709" y="24"/>
                    <a:pt x="686" y="24"/>
                    <a:pt x="640" y="46"/>
                  </a:cubicBezTo>
                  <a:cubicBezTo>
                    <a:pt x="594" y="69"/>
                    <a:pt x="549" y="69"/>
                    <a:pt x="503" y="69"/>
                  </a:cubicBezTo>
                  <a:cubicBezTo>
                    <a:pt x="457" y="92"/>
                    <a:pt x="389" y="92"/>
                    <a:pt x="343" y="92"/>
                  </a:cubicBezTo>
                  <a:cubicBezTo>
                    <a:pt x="252" y="115"/>
                    <a:pt x="138" y="138"/>
                    <a:pt x="47" y="138"/>
                  </a:cubicBezTo>
                  <a:cubicBezTo>
                    <a:pt x="24" y="138"/>
                    <a:pt x="1" y="161"/>
                    <a:pt x="1" y="183"/>
                  </a:cubicBezTo>
                  <a:cubicBezTo>
                    <a:pt x="1" y="206"/>
                    <a:pt x="24" y="229"/>
                    <a:pt x="47" y="229"/>
                  </a:cubicBezTo>
                  <a:cubicBezTo>
                    <a:pt x="184" y="229"/>
                    <a:pt x="298" y="206"/>
                    <a:pt x="412" y="183"/>
                  </a:cubicBezTo>
                  <a:cubicBezTo>
                    <a:pt x="457" y="183"/>
                    <a:pt x="503" y="183"/>
                    <a:pt x="572" y="161"/>
                  </a:cubicBezTo>
                  <a:cubicBezTo>
                    <a:pt x="640" y="161"/>
                    <a:pt x="731" y="115"/>
                    <a:pt x="800" y="92"/>
                  </a:cubicBezTo>
                  <a:cubicBezTo>
                    <a:pt x="823" y="92"/>
                    <a:pt x="823" y="46"/>
                    <a:pt x="823" y="24"/>
                  </a:cubicBezTo>
                  <a:cubicBezTo>
                    <a:pt x="823" y="1"/>
                    <a:pt x="800" y="1"/>
                    <a:pt x="777" y="1"/>
                  </a:cubicBezTo>
                  <a:close/>
                </a:path>
              </a:pathLst>
            </a:custGeom>
            <a:solidFill>
              <a:srgbClr val="DCDCDC"/>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39" name="Google Shape;137;p2">
              <a:extLst>
                <a:ext uri="{FF2B5EF4-FFF2-40B4-BE49-F238E27FC236}">
                  <a16:creationId xmlns:a16="http://schemas.microsoft.com/office/drawing/2014/main" xmlns="" id="{FD904A0E-544B-6D24-4F80-921E939CF774}"/>
                </a:ext>
              </a:extLst>
            </p:cNvPr>
            <p:cNvSpPr/>
            <p:nvPr/>
          </p:nvSpPr>
          <p:spPr>
            <a:xfrm>
              <a:off x="818700" y="2199433"/>
              <a:ext cx="64468" cy="17748"/>
            </a:xfrm>
            <a:custGeom>
              <a:avLst/>
              <a:gdLst/>
              <a:ahLst/>
              <a:cxnLst/>
              <a:rect l="l" t="t" r="r" b="b"/>
              <a:pathLst>
                <a:path w="1166" h="321" extrusionOk="0">
                  <a:moveTo>
                    <a:pt x="1119" y="0"/>
                  </a:moveTo>
                  <a:cubicBezTo>
                    <a:pt x="937" y="46"/>
                    <a:pt x="754" y="92"/>
                    <a:pt x="572" y="137"/>
                  </a:cubicBezTo>
                  <a:cubicBezTo>
                    <a:pt x="480" y="160"/>
                    <a:pt x="412" y="160"/>
                    <a:pt x="321" y="183"/>
                  </a:cubicBezTo>
                  <a:cubicBezTo>
                    <a:pt x="298" y="183"/>
                    <a:pt x="275" y="206"/>
                    <a:pt x="252" y="206"/>
                  </a:cubicBezTo>
                  <a:lnTo>
                    <a:pt x="47" y="206"/>
                  </a:lnTo>
                  <a:cubicBezTo>
                    <a:pt x="24" y="229"/>
                    <a:pt x="1" y="252"/>
                    <a:pt x="1" y="274"/>
                  </a:cubicBezTo>
                  <a:cubicBezTo>
                    <a:pt x="1" y="274"/>
                    <a:pt x="24" y="297"/>
                    <a:pt x="24" y="297"/>
                  </a:cubicBezTo>
                  <a:cubicBezTo>
                    <a:pt x="47" y="320"/>
                    <a:pt x="47" y="320"/>
                    <a:pt x="69" y="320"/>
                  </a:cubicBezTo>
                  <a:cubicBezTo>
                    <a:pt x="115" y="320"/>
                    <a:pt x="161" y="320"/>
                    <a:pt x="206" y="297"/>
                  </a:cubicBezTo>
                  <a:lnTo>
                    <a:pt x="343" y="297"/>
                  </a:lnTo>
                  <a:cubicBezTo>
                    <a:pt x="366" y="274"/>
                    <a:pt x="412" y="274"/>
                    <a:pt x="457" y="274"/>
                  </a:cubicBezTo>
                  <a:cubicBezTo>
                    <a:pt x="480" y="252"/>
                    <a:pt x="480" y="252"/>
                    <a:pt x="503" y="252"/>
                  </a:cubicBezTo>
                  <a:cubicBezTo>
                    <a:pt x="526" y="252"/>
                    <a:pt x="549" y="252"/>
                    <a:pt x="572" y="229"/>
                  </a:cubicBezTo>
                  <a:cubicBezTo>
                    <a:pt x="754" y="183"/>
                    <a:pt x="937" y="137"/>
                    <a:pt x="1119" y="92"/>
                  </a:cubicBezTo>
                  <a:cubicBezTo>
                    <a:pt x="1142" y="92"/>
                    <a:pt x="1165" y="92"/>
                    <a:pt x="1165" y="69"/>
                  </a:cubicBezTo>
                  <a:cubicBezTo>
                    <a:pt x="1165" y="69"/>
                    <a:pt x="1165" y="46"/>
                    <a:pt x="1165" y="46"/>
                  </a:cubicBezTo>
                  <a:cubicBezTo>
                    <a:pt x="1165" y="23"/>
                    <a:pt x="1165" y="23"/>
                    <a:pt x="1165" y="0"/>
                  </a:cubicBezTo>
                  <a:close/>
                </a:path>
              </a:pathLst>
            </a:custGeom>
            <a:solidFill>
              <a:srgbClr val="DCDCDC"/>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40" name="Google Shape;138;p2">
              <a:extLst>
                <a:ext uri="{FF2B5EF4-FFF2-40B4-BE49-F238E27FC236}">
                  <a16:creationId xmlns:a16="http://schemas.microsoft.com/office/drawing/2014/main" xmlns="" id="{D25470C3-8E55-C5ED-1813-56DA70E76B07}"/>
                </a:ext>
              </a:extLst>
            </p:cNvPr>
            <p:cNvSpPr/>
            <p:nvPr/>
          </p:nvSpPr>
          <p:spPr>
            <a:xfrm>
              <a:off x="793487" y="2207007"/>
              <a:ext cx="17693" cy="12661"/>
            </a:xfrm>
            <a:custGeom>
              <a:avLst/>
              <a:gdLst/>
              <a:ahLst/>
              <a:cxnLst/>
              <a:rect l="l" t="t" r="r" b="b"/>
              <a:pathLst>
                <a:path w="320" h="229" extrusionOk="0">
                  <a:moveTo>
                    <a:pt x="46" y="0"/>
                  </a:moveTo>
                  <a:cubicBezTo>
                    <a:pt x="23" y="0"/>
                    <a:pt x="23" y="0"/>
                    <a:pt x="0" y="23"/>
                  </a:cubicBezTo>
                  <a:cubicBezTo>
                    <a:pt x="0" y="46"/>
                    <a:pt x="0" y="69"/>
                    <a:pt x="23" y="92"/>
                  </a:cubicBezTo>
                  <a:cubicBezTo>
                    <a:pt x="46" y="115"/>
                    <a:pt x="92" y="137"/>
                    <a:pt x="137" y="160"/>
                  </a:cubicBezTo>
                  <a:cubicBezTo>
                    <a:pt x="160" y="183"/>
                    <a:pt x="206" y="206"/>
                    <a:pt x="252" y="229"/>
                  </a:cubicBezTo>
                  <a:cubicBezTo>
                    <a:pt x="274" y="229"/>
                    <a:pt x="297" y="229"/>
                    <a:pt x="297" y="206"/>
                  </a:cubicBezTo>
                  <a:cubicBezTo>
                    <a:pt x="320" y="183"/>
                    <a:pt x="297" y="137"/>
                    <a:pt x="274" y="137"/>
                  </a:cubicBezTo>
                  <a:cubicBezTo>
                    <a:pt x="229" y="115"/>
                    <a:pt x="183" y="92"/>
                    <a:pt x="137" y="69"/>
                  </a:cubicBezTo>
                  <a:cubicBezTo>
                    <a:pt x="115" y="46"/>
                    <a:pt x="92" y="23"/>
                    <a:pt x="69" y="23"/>
                  </a:cubicBezTo>
                  <a:cubicBezTo>
                    <a:pt x="69" y="0"/>
                    <a:pt x="69" y="0"/>
                    <a:pt x="46" y="0"/>
                  </a:cubicBezTo>
                  <a:close/>
                </a:path>
              </a:pathLst>
            </a:custGeom>
            <a:solidFill>
              <a:srgbClr val="C7C7C7"/>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41" name="Google Shape;139;p2">
              <a:extLst>
                <a:ext uri="{FF2B5EF4-FFF2-40B4-BE49-F238E27FC236}">
                  <a16:creationId xmlns:a16="http://schemas.microsoft.com/office/drawing/2014/main" xmlns="" id="{F094D591-BBE9-81FE-F181-703A01FF9BDF}"/>
                </a:ext>
              </a:extLst>
            </p:cNvPr>
            <p:cNvSpPr/>
            <p:nvPr/>
          </p:nvSpPr>
          <p:spPr>
            <a:xfrm>
              <a:off x="788456" y="2204464"/>
              <a:ext cx="22724" cy="16476"/>
            </a:xfrm>
            <a:custGeom>
              <a:avLst/>
              <a:gdLst/>
              <a:ahLst/>
              <a:cxnLst/>
              <a:rect l="l" t="t" r="r" b="b"/>
              <a:pathLst>
                <a:path w="411" h="298" extrusionOk="0">
                  <a:moveTo>
                    <a:pt x="23" y="1"/>
                  </a:moveTo>
                  <a:cubicBezTo>
                    <a:pt x="0" y="24"/>
                    <a:pt x="0" y="24"/>
                    <a:pt x="0" y="46"/>
                  </a:cubicBezTo>
                  <a:cubicBezTo>
                    <a:pt x="0" y="46"/>
                    <a:pt x="0" y="69"/>
                    <a:pt x="0" y="69"/>
                  </a:cubicBezTo>
                  <a:cubicBezTo>
                    <a:pt x="0" y="92"/>
                    <a:pt x="23" y="92"/>
                    <a:pt x="23" y="115"/>
                  </a:cubicBezTo>
                  <a:cubicBezTo>
                    <a:pt x="46" y="138"/>
                    <a:pt x="69" y="161"/>
                    <a:pt x="91" y="161"/>
                  </a:cubicBezTo>
                  <a:cubicBezTo>
                    <a:pt x="137" y="183"/>
                    <a:pt x="160" y="206"/>
                    <a:pt x="206" y="229"/>
                  </a:cubicBezTo>
                  <a:cubicBezTo>
                    <a:pt x="228" y="229"/>
                    <a:pt x="251" y="252"/>
                    <a:pt x="274" y="252"/>
                  </a:cubicBezTo>
                  <a:cubicBezTo>
                    <a:pt x="274" y="275"/>
                    <a:pt x="297" y="275"/>
                    <a:pt x="297" y="275"/>
                  </a:cubicBezTo>
                  <a:cubicBezTo>
                    <a:pt x="320" y="298"/>
                    <a:pt x="343" y="298"/>
                    <a:pt x="365" y="298"/>
                  </a:cubicBezTo>
                  <a:cubicBezTo>
                    <a:pt x="388" y="298"/>
                    <a:pt x="411" y="252"/>
                    <a:pt x="411" y="229"/>
                  </a:cubicBezTo>
                  <a:cubicBezTo>
                    <a:pt x="411" y="229"/>
                    <a:pt x="388" y="206"/>
                    <a:pt x="388" y="206"/>
                  </a:cubicBezTo>
                  <a:cubicBezTo>
                    <a:pt x="365" y="183"/>
                    <a:pt x="365" y="183"/>
                    <a:pt x="343" y="183"/>
                  </a:cubicBezTo>
                  <a:cubicBezTo>
                    <a:pt x="320" y="183"/>
                    <a:pt x="297" y="161"/>
                    <a:pt x="274" y="161"/>
                  </a:cubicBezTo>
                  <a:cubicBezTo>
                    <a:pt x="228" y="138"/>
                    <a:pt x="206" y="115"/>
                    <a:pt x="183" y="92"/>
                  </a:cubicBezTo>
                  <a:cubicBezTo>
                    <a:pt x="160" y="92"/>
                    <a:pt x="137" y="69"/>
                    <a:pt x="114" y="69"/>
                  </a:cubicBezTo>
                  <a:cubicBezTo>
                    <a:pt x="114" y="46"/>
                    <a:pt x="91" y="46"/>
                    <a:pt x="91" y="24"/>
                  </a:cubicBezTo>
                  <a:lnTo>
                    <a:pt x="69" y="24"/>
                  </a:lnTo>
                  <a:cubicBezTo>
                    <a:pt x="69" y="1"/>
                    <a:pt x="69" y="1"/>
                    <a:pt x="46" y="1"/>
                  </a:cubicBezTo>
                  <a:close/>
                </a:path>
              </a:pathLst>
            </a:custGeom>
            <a:solidFill>
              <a:srgbClr val="C7C7C7"/>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42" name="Google Shape;140;p2">
              <a:extLst>
                <a:ext uri="{FF2B5EF4-FFF2-40B4-BE49-F238E27FC236}">
                  <a16:creationId xmlns:a16="http://schemas.microsoft.com/office/drawing/2014/main" xmlns="" id="{36AA20EC-F55F-3342-3AEA-EFCDB9243D93}"/>
                </a:ext>
              </a:extLst>
            </p:cNvPr>
            <p:cNvSpPr/>
            <p:nvPr/>
          </p:nvSpPr>
          <p:spPr>
            <a:xfrm>
              <a:off x="767003" y="2207007"/>
              <a:ext cx="34114" cy="17693"/>
            </a:xfrm>
            <a:custGeom>
              <a:avLst/>
              <a:gdLst/>
              <a:ahLst/>
              <a:cxnLst/>
              <a:rect l="l" t="t" r="r" b="b"/>
              <a:pathLst>
                <a:path w="617" h="320" extrusionOk="0">
                  <a:moveTo>
                    <a:pt x="69" y="0"/>
                  </a:moveTo>
                  <a:cubicBezTo>
                    <a:pt x="46" y="0"/>
                    <a:pt x="23" y="23"/>
                    <a:pt x="23" y="23"/>
                  </a:cubicBezTo>
                  <a:cubicBezTo>
                    <a:pt x="23" y="46"/>
                    <a:pt x="0" y="46"/>
                    <a:pt x="23" y="69"/>
                  </a:cubicBezTo>
                  <a:cubicBezTo>
                    <a:pt x="23" y="69"/>
                    <a:pt x="23" y="92"/>
                    <a:pt x="23" y="92"/>
                  </a:cubicBezTo>
                  <a:cubicBezTo>
                    <a:pt x="46" y="115"/>
                    <a:pt x="69" y="137"/>
                    <a:pt x="91" y="160"/>
                  </a:cubicBezTo>
                  <a:cubicBezTo>
                    <a:pt x="137" y="183"/>
                    <a:pt x="160" y="206"/>
                    <a:pt x="206" y="229"/>
                  </a:cubicBezTo>
                  <a:cubicBezTo>
                    <a:pt x="251" y="252"/>
                    <a:pt x="297" y="274"/>
                    <a:pt x="343" y="274"/>
                  </a:cubicBezTo>
                  <a:cubicBezTo>
                    <a:pt x="365" y="297"/>
                    <a:pt x="411" y="297"/>
                    <a:pt x="434" y="320"/>
                  </a:cubicBezTo>
                  <a:lnTo>
                    <a:pt x="571" y="320"/>
                  </a:lnTo>
                  <a:cubicBezTo>
                    <a:pt x="571" y="320"/>
                    <a:pt x="594" y="320"/>
                    <a:pt x="594" y="297"/>
                  </a:cubicBezTo>
                  <a:cubicBezTo>
                    <a:pt x="616" y="297"/>
                    <a:pt x="616" y="274"/>
                    <a:pt x="616" y="252"/>
                  </a:cubicBezTo>
                  <a:cubicBezTo>
                    <a:pt x="616" y="229"/>
                    <a:pt x="594" y="206"/>
                    <a:pt x="548" y="206"/>
                  </a:cubicBezTo>
                  <a:lnTo>
                    <a:pt x="434" y="206"/>
                  </a:lnTo>
                  <a:cubicBezTo>
                    <a:pt x="411" y="206"/>
                    <a:pt x="388" y="206"/>
                    <a:pt x="388" y="183"/>
                  </a:cubicBezTo>
                  <a:lnTo>
                    <a:pt x="343" y="183"/>
                  </a:lnTo>
                  <a:cubicBezTo>
                    <a:pt x="320" y="160"/>
                    <a:pt x="297" y="160"/>
                    <a:pt x="297" y="160"/>
                  </a:cubicBezTo>
                  <a:cubicBezTo>
                    <a:pt x="251" y="137"/>
                    <a:pt x="206" y="115"/>
                    <a:pt x="183" y="92"/>
                  </a:cubicBezTo>
                  <a:cubicBezTo>
                    <a:pt x="160" y="92"/>
                    <a:pt x="160" y="69"/>
                    <a:pt x="137" y="69"/>
                  </a:cubicBezTo>
                  <a:cubicBezTo>
                    <a:pt x="114" y="46"/>
                    <a:pt x="114" y="46"/>
                    <a:pt x="91" y="23"/>
                  </a:cubicBezTo>
                  <a:cubicBezTo>
                    <a:pt x="91" y="23"/>
                    <a:pt x="69" y="0"/>
                    <a:pt x="69" y="0"/>
                  </a:cubicBezTo>
                  <a:close/>
                </a:path>
              </a:pathLst>
            </a:custGeom>
            <a:solidFill>
              <a:srgbClr val="C7C7C7"/>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43" name="Google Shape;141;p2">
              <a:extLst>
                <a:ext uri="{FF2B5EF4-FFF2-40B4-BE49-F238E27FC236}">
                  <a16:creationId xmlns:a16="http://schemas.microsoft.com/office/drawing/2014/main" xmlns="" id="{D790A2EC-17B2-9CE4-7957-AED8127128F3}"/>
                </a:ext>
              </a:extLst>
            </p:cNvPr>
            <p:cNvSpPr/>
            <p:nvPr/>
          </p:nvSpPr>
          <p:spPr>
            <a:xfrm>
              <a:off x="787184" y="2155255"/>
              <a:ext cx="39145" cy="70716"/>
            </a:xfrm>
            <a:custGeom>
              <a:avLst/>
              <a:gdLst/>
              <a:ahLst/>
              <a:cxnLst/>
              <a:rect l="l" t="t" r="r" b="b"/>
              <a:pathLst>
                <a:path w="708" h="1279" extrusionOk="0">
                  <a:moveTo>
                    <a:pt x="114" y="1"/>
                  </a:moveTo>
                  <a:cubicBezTo>
                    <a:pt x="92" y="1"/>
                    <a:pt x="69" y="23"/>
                    <a:pt x="46" y="46"/>
                  </a:cubicBezTo>
                  <a:cubicBezTo>
                    <a:pt x="46" y="92"/>
                    <a:pt x="23" y="138"/>
                    <a:pt x="23" y="160"/>
                  </a:cubicBezTo>
                  <a:cubicBezTo>
                    <a:pt x="23" y="206"/>
                    <a:pt x="0" y="252"/>
                    <a:pt x="0" y="274"/>
                  </a:cubicBezTo>
                  <a:cubicBezTo>
                    <a:pt x="0" y="320"/>
                    <a:pt x="0" y="366"/>
                    <a:pt x="0" y="411"/>
                  </a:cubicBezTo>
                  <a:cubicBezTo>
                    <a:pt x="0" y="457"/>
                    <a:pt x="23" y="480"/>
                    <a:pt x="23" y="503"/>
                  </a:cubicBezTo>
                  <a:cubicBezTo>
                    <a:pt x="23" y="526"/>
                    <a:pt x="23" y="571"/>
                    <a:pt x="46" y="617"/>
                  </a:cubicBezTo>
                  <a:cubicBezTo>
                    <a:pt x="46" y="663"/>
                    <a:pt x="69" y="708"/>
                    <a:pt x="92" y="777"/>
                  </a:cubicBezTo>
                  <a:cubicBezTo>
                    <a:pt x="114" y="822"/>
                    <a:pt x="137" y="868"/>
                    <a:pt x="183" y="914"/>
                  </a:cubicBezTo>
                  <a:cubicBezTo>
                    <a:pt x="206" y="959"/>
                    <a:pt x="229" y="1005"/>
                    <a:pt x="274" y="1051"/>
                  </a:cubicBezTo>
                  <a:cubicBezTo>
                    <a:pt x="297" y="1096"/>
                    <a:pt x="343" y="1119"/>
                    <a:pt x="388" y="1165"/>
                  </a:cubicBezTo>
                  <a:cubicBezTo>
                    <a:pt x="411" y="1188"/>
                    <a:pt x="434" y="1210"/>
                    <a:pt x="457" y="1233"/>
                  </a:cubicBezTo>
                  <a:cubicBezTo>
                    <a:pt x="480" y="1233"/>
                    <a:pt x="503" y="1256"/>
                    <a:pt x="525" y="1256"/>
                  </a:cubicBezTo>
                  <a:cubicBezTo>
                    <a:pt x="548" y="1279"/>
                    <a:pt x="571" y="1279"/>
                    <a:pt x="617" y="1279"/>
                  </a:cubicBezTo>
                  <a:cubicBezTo>
                    <a:pt x="662" y="1279"/>
                    <a:pt x="685" y="1233"/>
                    <a:pt x="708" y="1188"/>
                  </a:cubicBezTo>
                  <a:cubicBezTo>
                    <a:pt x="708" y="1165"/>
                    <a:pt x="708" y="1165"/>
                    <a:pt x="708" y="1142"/>
                  </a:cubicBezTo>
                  <a:cubicBezTo>
                    <a:pt x="685" y="1119"/>
                    <a:pt x="662" y="1096"/>
                    <a:pt x="639" y="1073"/>
                  </a:cubicBezTo>
                  <a:cubicBezTo>
                    <a:pt x="617" y="1073"/>
                    <a:pt x="617" y="1051"/>
                    <a:pt x="594" y="1051"/>
                  </a:cubicBezTo>
                  <a:cubicBezTo>
                    <a:pt x="548" y="1028"/>
                    <a:pt x="503" y="982"/>
                    <a:pt x="457" y="936"/>
                  </a:cubicBezTo>
                  <a:cubicBezTo>
                    <a:pt x="411" y="891"/>
                    <a:pt x="388" y="845"/>
                    <a:pt x="343" y="777"/>
                  </a:cubicBezTo>
                  <a:cubicBezTo>
                    <a:pt x="320" y="731"/>
                    <a:pt x="274" y="685"/>
                    <a:pt x="251" y="640"/>
                  </a:cubicBezTo>
                  <a:cubicBezTo>
                    <a:pt x="206" y="548"/>
                    <a:pt x="183" y="480"/>
                    <a:pt x="160" y="389"/>
                  </a:cubicBezTo>
                  <a:cubicBezTo>
                    <a:pt x="160" y="320"/>
                    <a:pt x="137" y="252"/>
                    <a:pt x="160" y="183"/>
                  </a:cubicBezTo>
                  <a:cubicBezTo>
                    <a:pt x="160" y="138"/>
                    <a:pt x="160" y="115"/>
                    <a:pt x="183" y="69"/>
                  </a:cubicBezTo>
                  <a:cubicBezTo>
                    <a:pt x="183" y="46"/>
                    <a:pt x="160" y="23"/>
                    <a:pt x="137" y="1"/>
                  </a:cubicBezTo>
                  <a:close/>
                </a:path>
              </a:pathLst>
            </a:custGeom>
            <a:solidFill>
              <a:srgbClr val="C7C7C7"/>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44" name="Google Shape;142;p2">
              <a:extLst>
                <a:ext uri="{FF2B5EF4-FFF2-40B4-BE49-F238E27FC236}">
                  <a16:creationId xmlns:a16="http://schemas.microsoft.com/office/drawing/2014/main" xmlns="" id="{754177FB-6CDE-76F2-2219-87BFB47C6296}"/>
                </a:ext>
              </a:extLst>
            </p:cNvPr>
            <p:cNvSpPr/>
            <p:nvPr/>
          </p:nvSpPr>
          <p:spPr>
            <a:xfrm>
              <a:off x="392188" y="838951"/>
              <a:ext cx="141377" cy="116164"/>
            </a:xfrm>
            <a:custGeom>
              <a:avLst/>
              <a:gdLst/>
              <a:ahLst/>
              <a:cxnLst/>
              <a:rect l="l" t="t" r="r" b="b"/>
              <a:pathLst>
                <a:path w="2557" h="2101" extrusionOk="0">
                  <a:moveTo>
                    <a:pt x="137" y="1"/>
                  </a:moveTo>
                  <a:cubicBezTo>
                    <a:pt x="91" y="1"/>
                    <a:pt x="46" y="24"/>
                    <a:pt x="46" y="69"/>
                  </a:cubicBezTo>
                  <a:cubicBezTo>
                    <a:pt x="0" y="138"/>
                    <a:pt x="23" y="206"/>
                    <a:pt x="91" y="229"/>
                  </a:cubicBezTo>
                  <a:cubicBezTo>
                    <a:pt x="160" y="275"/>
                    <a:pt x="251" y="298"/>
                    <a:pt x="342" y="343"/>
                  </a:cubicBezTo>
                  <a:cubicBezTo>
                    <a:pt x="411" y="389"/>
                    <a:pt x="502" y="435"/>
                    <a:pt x="571" y="480"/>
                  </a:cubicBezTo>
                  <a:cubicBezTo>
                    <a:pt x="662" y="549"/>
                    <a:pt x="753" y="617"/>
                    <a:pt x="845" y="686"/>
                  </a:cubicBezTo>
                  <a:cubicBezTo>
                    <a:pt x="936" y="754"/>
                    <a:pt x="1004" y="823"/>
                    <a:pt x="1073" y="891"/>
                  </a:cubicBezTo>
                  <a:cubicBezTo>
                    <a:pt x="1255" y="1051"/>
                    <a:pt x="1438" y="1211"/>
                    <a:pt x="1598" y="1370"/>
                  </a:cubicBezTo>
                  <a:cubicBezTo>
                    <a:pt x="1689" y="1507"/>
                    <a:pt x="1780" y="1621"/>
                    <a:pt x="1872" y="1736"/>
                  </a:cubicBezTo>
                  <a:cubicBezTo>
                    <a:pt x="1917" y="1804"/>
                    <a:pt x="1963" y="1850"/>
                    <a:pt x="2009" y="1918"/>
                  </a:cubicBezTo>
                  <a:cubicBezTo>
                    <a:pt x="2031" y="1941"/>
                    <a:pt x="2054" y="1964"/>
                    <a:pt x="2077" y="1987"/>
                  </a:cubicBezTo>
                  <a:cubicBezTo>
                    <a:pt x="2100" y="2032"/>
                    <a:pt x="2146" y="2101"/>
                    <a:pt x="2214" y="2101"/>
                  </a:cubicBezTo>
                  <a:lnTo>
                    <a:pt x="2283" y="2101"/>
                  </a:lnTo>
                  <a:cubicBezTo>
                    <a:pt x="2328" y="2078"/>
                    <a:pt x="2351" y="2055"/>
                    <a:pt x="2374" y="2032"/>
                  </a:cubicBezTo>
                  <a:cubicBezTo>
                    <a:pt x="2374" y="2009"/>
                    <a:pt x="2397" y="1987"/>
                    <a:pt x="2397" y="1964"/>
                  </a:cubicBezTo>
                  <a:cubicBezTo>
                    <a:pt x="2442" y="1941"/>
                    <a:pt x="2488" y="1918"/>
                    <a:pt x="2511" y="1873"/>
                  </a:cubicBezTo>
                  <a:cubicBezTo>
                    <a:pt x="2556" y="1804"/>
                    <a:pt x="2534" y="1736"/>
                    <a:pt x="2511" y="1667"/>
                  </a:cubicBezTo>
                  <a:cubicBezTo>
                    <a:pt x="2511" y="1644"/>
                    <a:pt x="2488" y="1621"/>
                    <a:pt x="2488" y="1599"/>
                  </a:cubicBezTo>
                  <a:cubicBezTo>
                    <a:pt x="2511" y="1576"/>
                    <a:pt x="2556" y="1530"/>
                    <a:pt x="2534" y="1484"/>
                  </a:cubicBezTo>
                  <a:cubicBezTo>
                    <a:pt x="2534" y="1462"/>
                    <a:pt x="2534" y="1439"/>
                    <a:pt x="2511" y="1416"/>
                  </a:cubicBezTo>
                  <a:cubicBezTo>
                    <a:pt x="2511" y="1416"/>
                    <a:pt x="2511" y="1393"/>
                    <a:pt x="2488" y="1370"/>
                  </a:cubicBezTo>
                  <a:cubicBezTo>
                    <a:pt x="2488" y="1348"/>
                    <a:pt x="2465" y="1325"/>
                    <a:pt x="2442" y="1302"/>
                  </a:cubicBezTo>
                  <a:cubicBezTo>
                    <a:pt x="2420" y="1279"/>
                    <a:pt x="2397" y="1256"/>
                    <a:pt x="2351" y="1211"/>
                  </a:cubicBezTo>
                  <a:cubicBezTo>
                    <a:pt x="2283" y="1142"/>
                    <a:pt x="2214" y="1096"/>
                    <a:pt x="2123" y="1028"/>
                  </a:cubicBezTo>
                  <a:cubicBezTo>
                    <a:pt x="2054" y="960"/>
                    <a:pt x="1986" y="891"/>
                    <a:pt x="1895" y="823"/>
                  </a:cubicBezTo>
                  <a:cubicBezTo>
                    <a:pt x="1872" y="823"/>
                    <a:pt x="1872" y="800"/>
                    <a:pt x="1849" y="777"/>
                  </a:cubicBezTo>
                  <a:cubicBezTo>
                    <a:pt x="1803" y="754"/>
                    <a:pt x="1780" y="731"/>
                    <a:pt x="1735" y="708"/>
                  </a:cubicBezTo>
                  <a:cubicBezTo>
                    <a:pt x="1712" y="686"/>
                    <a:pt x="1689" y="663"/>
                    <a:pt x="1666" y="640"/>
                  </a:cubicBezTo>
                  <a:cubicBezTo>
                    <a:pt x="1651" y="640"/>
                    <a:pt x="1626" y="630"/>
                    <a:pt x="1604" y="630"/>
                  </a:cubicBezTo>
                  <a:cubicBezTo>
                    <a:pt x="1593" y="630"/>
                    <a:pt x="1583" y="632"/>
                    <a:pt x="1575" y="640"/>
                  </a:cubicBezTo>
                  <a:cubicBezTo>
                    <a:pt x="1484" y="549"/>
                    <a:pt x="1392" y="480"/>
                    <a:pt x="1278" y="412"/>
                  </a:cubicBezTo>
                  <a:cubicBezTo>
                    <a:pt x="1210" y="343"/>
                    <a:pt x="1118" y="298"/>
                    <a:pt x="1027" y="252"/>
                  </a:cubicBezTo>
                  <a:cubicBezTo>
                    <a:pt x="936" y="183"/>
                    <a:pt x="845" y="138"/>
                    <a:pt x="753" y="69"/>
                  </a:cubicBezTo>
                  <a:cubicBezTo>
                    <a:pt x="730" y="69"/>
                    <a:pt x="685" y="46"/>
                    <a:pt x="639" y="24"/>
                  </a:cubicBezTo>
                  <a:cubicBezTo>
                    <a:pt x="616" y="24"/>
                    <a:pt x="571" y="24"/>
                    <a:pt x="548" y="46"/>
                  </a:cubicBezTo>
                  <a:cubicBezTo>
                    <a:pt x="525" y="69"/>
                    <a:pt x="502" y="115"/>
                    <a:pt x="502" y="161"/>
                  </a:cubicBezTo>
                  <a:cubicBezTo>
                    <a:pt x="457" y="138"/>
                    <a:pt x="434" y="138"/>
                    <a:pt x="411" y="115"/>
                  </a:cubicBezTo>
                  <a:cubicBezTo>
                    <a:pt x="320" y="92"/>
                    <a:pt x="251" y="69"/>
                    <a:pt x="183" y="24"/>
                  </a:cubicBezTo>
                  <a:cubicBezTo>
                    <a:pt x="183" y="24"/>
                    <a:pt x="160" y="1"/>
                    <a:pt x="137" y="1"/>
                  </a:cubicBezTo>
                  <a:close/>
                </a:path>
              </a:pathLst>
            </a:custGeom>
            <a:solidFill>
              <a:srgbClr val="595959"/>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45" name="Google Shape;143;p2">
              <a:extLst>
                <a:ext uri="{FF2B5EF4-FFF2-40B4-BE49-F238E27FC236}">
                  <a16:creationId xmlns:a16="http://schemas.microsoft.com/office/drawing/2014/main" xmlns="" id="{E84345AC-D7FB-C9D8-11A1-26C288F8D4FB}"/>
                </a:ext>
              </a:extLst>
            </p:cNvPr>
            <p:cNvSpPr/>
            <p:nvPr/>
          </p:nvSpPr>
          <p:spPr>
            <a:xfrm>
              <a:off x="407282" y="873065"/>
              <a:ext cx="68228" cy="72098"/>
            </a:xfrm>
            <a:custGeom>
              <a:avLst/>
              <a:gdLst/>
              <a:ahLst/>
              <a:cxnLst/>
              <a:rect l="l" t="t" r="r" b="b"/>
              <a:pathLst>
                <a:path w="1234" h="1304" extrusionOk="0">
                  <a:moveTo>
                    <a:pt x="943" y="800"/>
                  </a:moveTo>
                  <a:cubicBezTo>
                    <a:pt x="948" y="807"/>
                    <a:pt x="954" y="814"/>
                    <a:pt x="960" y="822"/>
                  </a:cubicBezTo>
                  <a:cubicBezTo>
                    <a:pt x="960" y="822"/>
                    <a:pt x="960" y="803"/>
                    <a:pt x="943" y="800"/>
                  </a:cubicBezTo>
                  <a:close/>
                  <a:moveTo>
                    <a:pt x="69" y="0"/>
                  </a:moveTo>
                  <a:cubicBezTo>
                    <a:pt x="47" y="0"/>
                    <a:pt x="24" y="0"/>
                    <a:pt x="24" y="23"/>
                  </a:cubicBezTo>
                  <a:cubicBezTo>
                    <a:pt x="1" y="69"/>
                    <a:pt x="1" y="114"/>
                    <a:pt x="24" y="137"/>
                  </a:cubicBezTo>
                  <a:cubicBezTo>
                    <a:pt x="92" y="183"/>
                    <a:pt x="138" y="228"/>
                    <a:pt x="206" y="297"/>
                  </a:cubicBezTo>
                  <a:cubicBezTo>
                    <a:pt x="252" y="320"/>
                    <a:pt x="298" y="388"/>
                    <a:pt x="343" y="434"/>
                  </a:cubicBezTo>
                  <a:cubicBezTo>
                    <a:pt x="435" y="525"/>
                    <a:pt x="526" y="616"/>
                    <a:pt x="617" y="708"/>
                  </a:cubicBezTo>
                  <a:cubicBezTo>
                    <a:pt x="617" y="708"/>
                    <a:pt x="617" y="731"/>
                    <a:pt x="617" y="731"/>
                  </a:cubicBezTo>
                  <a:cubicBezTo>
                    <a:pt x="709" y="822"/>
                    <a:pt x="777" y="890"/>
                    <a:pt x="845" y="1004"/>
                  </a:cubicBezTo>
                  <a:cubicBezTo>
                    <a:pt x="868" y="1027"/>
                    <a:pt x="914" y="1073"/>
                    <a:pt x="937" y="1119"/>
                  </a:cubicBezTo>
                  <a:cubicBezTo>
                    <a:pt x="982" y="1187"/>
                    <a:pt x="1005" y="1233"/>
                    <a:pt x="1051" y="1278"/>
                  </a:cubicBezTo>
                  <a:cubicBezTo>
                    <a:pt x="1068" y="1296"/>
                    <a:pt x="1089" y="1303"/>
                    <a:pt x="1111" y="1303"/>
                  </a:cubicBezTo>
                  <a:cubicBezTo>
                    <a:pt x="1146" y="1303"/>
                    <a:pt x="1182" y="1284"/>
                    <a:pt x="1211" y="1256"/>
                  </a:cubicBezTo>
                  <a:cubicBezTo>
                    <a:pt x="1233" y="1233"/>
                    <a:pt x="1233" y="1210"/>
                    <a:pt x="1233" y="1187"/>
                  </a:cubicBezTo>
                  <a:cubicBezTo>
                    <a:pt x="1233" y="1164"/>
                    <a:pt x="1233" y="1141"/>
                    <a:pt x="1211" y="1119"/>
                  </a:cubicBezTo>
                  <a:cubicBezTo>
                    <a:pt x="1165" y="1073"/>
                    <a:pt x="1119" y="1027"/>
                    <a:pt x="1097" y="959"/>
                  </a:cubicBezTo>
                  <a:cubicBezTo>
                    <a:pt x="1028" y="913"/>
                    <a:pt x="982" y="845"/>
                    <a:pt x="937" y="799"/>
                  </a:cubicBezTo>
                  <a:cubicBezTo>
                    <a:pt x="939" y="799"/>
                    <a:pt x="941" y="799"/>
                    <a:pt x="943" y="800"/>
                  </a:cubicBezTo>
                  <a:lnTo>
                    <a:pt x="943" y="800"/>
                  </a:lnTo>
                  <a:cubicBezTo>
                    <a:pt x="880" y="719"/>
                    <a:pt x="817" y="656"/>
                    <a:pt x="754" y="594"/>
                  </a:cubicBezTo>
                  <a:cubicBezTo>
                    <a:pt x="686" y="525"/>
                    <a:pt x="617" y="457"/>
                    <a:pt x="549" y="411"/>
                  </a:cubicBezTo>
                  <a:cubicBezTo>
                    <a:pt x="480" y="343"/>
                    <a:pt x="412" y="274"/>
                    <a:pt x="343" y="206"/>
                  </a:cubicBezTo>
                  <a:cubicBezTo>
                    <a:pt x="275" y="160"/>
                    <a:pt x="206" y="91"/>
                    <a:pt x="115" y="23"/>
                  </a:cubicBezTo>
                  <a:cubicBezTo>
                    <a:pt x="115" y="0"/>
                    <a:pt x="92" y="0"/>
                    <a:pt x="69" y="0"/>
                  </a:cubicBezTo>
                  <a:close/>
                </a:path>
              </a:pathLst>
            </a:custGeom>
            <a:solidFill>
              <a:srgbClr val="595959"/>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46" name="Google Shape;144;p2">
              <a:extLst>
                <a:ext uri="{FF2B5EF4-FFF2-40B4-BE49-F238E27FC236}">
                  <a16:creationId xmlns:a16="http://schemas.microsoft.com/office/drawing/2014/main" xmlns="" id="{71E83F04-487C-945C-E0CF-608A31DE1B46}"/>
                </a:ext>
              </a:extLst>
            </p:cNvPr>
            <p:cNvSpPr/>
            <p:nvPr/>
          </p:nvSpPr>
          <p:spPr>
            <a:xfrm>
              <a:off x="817483" y="2200704"/>
              <a:ext cx="494735" cy="269318"/>
            </a:xfrm>
            <a:custGeom>
              <a:avLst/>
              <a:gdLst/>
              <a:ahLst/>
              <a:cxnLst/>
              <a:rect l="l" t="t" r="r" b="b"/>
              <a:pathLst>
                <a:path w="8948" h="4871" extrusionOk="0">
                  <a:moveTo>
                    <a:pt x="8605" y="0"/>
                  </a:moveTo>
                  <a:cubicBezTo>
                    <a:pt x="8628" y="46"/>
                    <a:pt x="8651" y="92"/>
                    <a:pt x="8651" y="137"/>
                  </a:cubicBezTo>
                  <a:cubicBezTo>
                    <a:pt x="8674" y="183"/>
                    <a:pt x="8674" y="206"/>
                    <a:pt x="8674" y="229"/>
                  </a:cubicBezTo>
                  <a:lnTo>
                    <a:pt x="8697" y="274"/>
                  </a:lnTo>
                  <a:cubicBezTo>
                    <a:pt x="8697" y="297"/>
                    <a:pt x="8697" y="320"/>
                    <a:pt x="8697" y="343"/>
                  </a:cubicBezTo>
                  <a:cubicBezTo>
                    <a:pt x="8697" y="343"/>
                    <a:pt x="8697" y="343"/>
                    <a:pt x="8697" y="366"/>
                  </a:cubicBezTo>
                  <a:cubicBezTo>
                    <a:pt x="8719" y="411"/>
                    <a:pt x="8719" y="434"/>
                    <a:pt x="8742" y="480"/>
                  </a:cubicBezTo>
                  <a:cubicBezTo>
                    <a:pt x="8742" y="502"/>
                    <a:pt x="8742" y="502"/>
                    <a:pt x="8742" y="502"/>
                  </a:cubicBezTo>
                  <a:cubicBezTo>
                    <a:pt x="8742" y="548"/>
                    <a:pt x="8742" y="594"/>
                    <a:pt x="8742" y="639"/>
                  </a:cubicBezTo>
                  <a:cubicBezTo>
                    <a:pt x="8742" y="662"/>
                    <a:pt x="8742" y="685"/>
                    <a:pt x="8742" y="708"/>
                  </a:cubicBezTo>
                  <a:cubicBezTo>
                    <a:pt x="8742" y="708"/>
                    <a:pt x="8742" y="731"/>
                    <a:pt x="8742" y="731"/>
                  </a:cubicBezTo>
                  <a:cubicBezTo>
                    <a:pt x="8742" y="754"/>
                    <a:pt x="8719" y="754"/>
                    <a:pt x="8719" y="776"/>
                  </a:cubicBezTo>
                  <a:cubicBezTo>
                    <a:pt x="8719" y="799"/>
                    <a:pt x="8719" y="822"/>
                    <a:pt x="8719" y="845"/>
                  </a:cubicBezTo>
                  <a:cubicBezTo>
                    <a:pt x="8719" y="845"/>
                    <a:pt x="8697" y="868"/>
                    <a:pt x="8697" y="868"/>
                  </a:cubicBezTo>
                  <a:cubicBezTo>
                    <a:pt x="8674" y="959"/>
                    <a:pt x="8628" y="1050"/>
                    <a:pt x="8582" y="1142"/>
                  </a:cubicBezTo>
                  <a:cubicBezTo>
                    <a:pt x="8468" y="1370"/>
                    <a:pt x="8309" y="1575"/>
                    <a:pt x="8149" y="1758"/>
                  </a:cubicBezTo>
                  <a:cubicBezTo>
                    <a:pt x="7692" y="2237"/>
                    <a:pt x="7144" y="2625"/>
                    <a:pt x="6597" y="2990"/>
                  </a:cubicBezTo>
                  <a:cubicBezTo>
                    <a:pt x="6140" y="3264"/>
                    <a:pt x="5684" y="3515"/>
                    <a:pt x="5204" y="3744"/>
                  </a:cubicBezTo>
                  <a:cubicBezTo>
                    <a:pt x="4702" y="3972"/>
                    <a:pt x="4177" y="4155"/>
                    <a:pt x="3652" y="4314"/>
                  </a:cubicBezTo>
                  <a:cubicBezTo>
                    <a:pt x="3013" y="4520"/>
                    <a:pt x="2351" y="4657"/>
                    <a:pt x="1689" y="4679"/>
                  </a:cubicBezTo>
                  <a:cubicBezTo>
                    <a:pt x="1415" y="4679"/>
                    <a:pt x="1141" y="4679"/>
                    <a:pt x="868" y="4611"/>
                  </a:cubicBezTo>
                  <a:lnTo>
                    <a:pt x="890" y="4611"/>
                  </a:lnTo>
                  <a:cubicBezTo>
                    <a:pt x="776" y="4588"/>
                    <a:pt x="662" y="4543"/>
                    <a:pt x="548" y="4497"/>
                  </a:cubicBezTo>
                  <a:cubicBezTo>
                    <a:pt x="502" y="4451"/>
                    <a:pt x="434" y="4428"/>
                    <a:pt x="388" y="4383"/>
                  </a:cubicBezTo>
                  <a:cubicBezTo>
                    <a:pt x="388" y="4360"/>
                    <a:pt x="388" y="4360"/>
                    <a:pt x="388" y="4360"/>
                  </a:cubicBezTo>
                  <a:cubicBezTo>
                    <a:pt x="297" y="4314"/>
                    <a:pt x="228" y="4246"/>
                    <a:pt x="183" y="4155"/>
                  </a:cubicBezTo>
                  <a:cubicBezTo>
                    <a:pt x="137" y="4109"/>
                    <a:pt x="91" y="4063"/>
                    <a:pt x="69" y="4018"/>
                  </a:cubicBezTo>
                  <a:cubicBezTo>
                    <a:pt x="46" y="3995"/>
                    <a:pt x="23" y="3972"/>
                    <a:pt x="23" y="3949"/>
                  </a:cubicBezTo>
                  <a:cubicBezTo>
                    <a:pt x="23" y="3926"/>
                    <a:pt x="0" y="3926"/>
                    <a:pt x="0" y="3926"/>
                  </a:cubicBezTo>
                  <a:cubicBezTo>
                    <a:pt x="0" y="3972"/>
                    <a:pt x="0" y="4018"/>
                    <a:pt x="0" y="4063"/>
                  </a:cubicBezTo>
                  <a:cubicBezTo>
                    <a:pt x="23" y="4109"/>
                    <a:pt x="23" y="4155"/>
                    <a:pt x="46" y="4200"/>
                  </a:cubicBezTo>
                  <a:cubicBezTo>
                    <a:pt x="69" y="4269"/>
                    <a:pt x="91" y="4314"/>
                    <a:pt x="114" y="4337"/>
                  </a:cubicBezTo>
                  <a:cubicBezTo>
                    <a:pt x="160" y="4406"/>
                    <a:pt x="183" y="4451"/>
                    <a:pt x="251" y="4497"/>
                  </a:cubicBezTo>
                  <a:cubicBezTo>
                    <a:pt x="411" y="4657"/>
                    <a:pt x="639" y="4748"/>
                    <a:pt x="845" y="4794"/>
                  </a:cubicBezTo>
                  <a:cubicBezTo>
                    <a:pt x="1033" y="4845"/>
                    <a:pt x="1221" y="4871"/>
                    <a:pt x="1419" y="4871"/>
                  </a:cubicBezTo>
                  <a:cubicBezTo>
                    <a:pt x="1485" y="4871"/>
                    <a:pt x="1552" y="4868"/>
                    <a:pt x="1621" y="4862"/>
                  </a:cubicBezTo>
                  <a:cubicBezTo>
                    <a:pt x="1872" y="4862"/>
                    <a:pt x="2123" y="4839"/>
                    <a:pt x="2397" y="4816"/>
                  </a:cubicBezTo>
                  <a:cubicBezTo>
                    <a:pt x="2945" y="4725"/>
                    <a:pt x="3492" y="4588"/>
                    <a:pt x="4017" y="4406"/>
                  </a:cubicBezTo>
                  <a:cubicBezTo>
                    <a:pt x="4565" y="4223"/>
                    <a:pt x="5090" y="4018"/>
                    <a:pt x="5592" y="3766"/>
                  </a:cubicBezTo>
                  <a:cubicBezTo>
                    <a:pt x="6049" y="3538"/>
                    <a:pt x="6460" y="3310"/>
                    <a:pt x="6893" y="3036"/>
                  </a:cubicBezTo>
                  <a:cubicBezTo>
                    <a:pt x="7304" y="2762"/>
                    <a:pt x="7692" y="2465"/>
                    <a:pt x="8057" y="2123"/>
                  </a:cubicBezTo>
                  <a:cubicBezTo>
                    <a:pt x="8217" y="1963"/>
                    <a:pt x="8377" y="1781"/>
                    <a:pt x="8514" y="1598"/>
                  </a:cubicBezTo>
                  <a:cubicBezTo>
                    <a:pt x="8674" y="1415"/>
                    <a:pt x="8788" y="1210"/>
                    <a:pt x="8856" y="1005"/>
                  </a:cubicBezTo>
                  <a:cubicBezTo>
                    <a:pt x="8902" y="890"/>
                    <a:pt x="8925" y="776"/>
                    <a:pt x="8925" y="685"/>
                  </a:cubicBezTo>
                  <a:cubicBezTo>
                    <a:pt x="8948" y="617"/>
                    <a:pt x="8925" y="548"/>
                    <a:pt x="8925" y="502"/>
                  </a:cubicBezTo>
                  <a:cubicBezTo>
                    <a:pt x="8925" y="457"/>
                    <a:pt x="8902" y="388"/>
                    <a:pt x="8879" y="343"/>
                  </a:cubicBezTo>
                  <a:cubicBezTo>
                    <a:pt x="8856" y="251"/>
                    <a:pt x="8788" y="160"/>
                    <a:pt x="8719" y="69"/>
                  </a:cubicBezTo>
                  <a:cubicBezTo>
                    <a:pt x="8674" y="46"/>
                    <a:pt x="8651" y="23"/>
                    <a:pt x="8605" y="0"/>
                  </a:cubicBezTo>
                  <a:close/>
                </a:path>
              </a:pathLst>
            </a:custGeom>
            <a:solidFill>
              <a:srgbClr val="FB897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47" name="Google Shape;145;p2">
              <a:extLst>
                <a:ext uri="{FF2B5EF4-FFF2-40B4-BE49-F238E27FC236}">
                  <a16:creationId xmlns:a16="http://schemas.microsoft.com/office/drawing/2014/main" xmlns="" id="{E6B47771-7611-D342-D07A-7C54004BD214}"/>
                </a:ext>
              </a:extLst>
            </p:cNvPr>
            <p:cNvSpPr/>
            <p:nvPr/>
          </p:nvSpPr>
          <p:spPr>
            <a:xfrm>
              <a:off x="1182181" y="2364752"/>
              <a:ext cx="1327" cy="1327"/>
            </a:xfrm>
            <a:custGeom>
              <a:avLst/>
              <a:gdLst/>
              <a:ahLst/>
              <a:cxnLst/>
              <a:rect l="l" t="t" r="r" b="b"/>
              <a:pathLst>
                <a:path w="24" h="24" extrusionOk="0">
                  <a:moveTo>
                    <a:pt x="1" y="23"/>
                  </a:moveTo>
                  <a:cubicBezTo>
                    <a:pt x="1" y="23"/>
                    <a:pt x="1" y="1"/>
                    <a:pt x="23" y="1"/>
                  </a:cubicBezTo>
                  <a:cubicBezTo>
                    <a:pt x="1" y="1"/>
                    <a:pt x="1" y="23"/>
                    <a:pt x="1" y="23"/>
                  </a:cubicBezTo>
                  <a:close/>
                </a:path>
              </a:pathLst>
            </a:custGeom>
            <a:solidFill>
              <a:srgbClr val="FB897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48" name="Google Shape;146;p2">
              <a:extLst>
                <a:ext uri="{FF2B5EF4-FFF2-40B4-BE49-F238E27FC236}">
                  <a16:creationId xmlns:a16="http://schemas.microsoft.com/office/drawing/2014/main" xmlns="" id="{67F64D41-8FEB-A555-EFD6-7873D0A6A709}"/>
                </a:ext>
              </a:extLst>
            </p:cNvPr>
            <p:cNvSpPr/>
            <p:nvPr/>
          </p:nvSpPr>
          <p:spPr>
            <a:xfrm>
              <a:off x="1019405" y="2439228"/>
              <a:ext cx="55" cy="5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FB897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49" name="Google Shape;147;p2">
              <a:extLst>
                <a:ext uri="{FF2B5EF4-FFF2-40B4-BE49-F238E27FC236}">
                  <a16:creationId xmlns:a16="http://schemas.microsoft.com/office/drawing/2014/main" xmlns="" id="{C82065AF-D734-B513-1B80-5A1E31F4DDE1}"/>
                </a:ext>
              </a:extLst>
            </p:cNvPr>
            <p:cNvSpPr/>
            <p:nvPr/>
          </p:nvSpPr>
          <p:spPr>
            <a:xfrm>
              <a:off x="1019405" y="2439228"/>
              <a:ext cx="55" cy="5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FB897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50" name="Google Shape;148;p2">
              <a:extLst>
                <a:ext uri="{FF2B5EF4-FFF2-40B4-BE49-F238E27FC236}">
                  <a16:creationId xmlns:a16="http://schemas.microsoft.com/office/drawing/2014/main" xmlns="" id="{35783E71-156A-0B80-83D0-DF1CA9121EB4}"/>
                </a:ext>
              </a:extLst>
            </p:cNvPr>
            <p:cNvSpPr/>
            <p:nvPr/>
          </p:nvSpPr>
          <p:spPr>
            <a:xfrm>
              <a:off x="909598" y="2459409"/>
              <a:ext cx="55" cy="55"/>
            </a:xfrm>
            <a:custGeom>
              <a:avLst/>
              <a:gdLst/>
              <a:ahLst/>
              <a:cxnLst/>
              <a:rect l="l" t="t" r="r" b="b"/>
              <a:pathLst>
                <a:path w="1" h="1" extrusionOk="0">
                  <a:moveTo>
                    <a:pt x="0" y="0"/>
                  </a:moveTo>
                  <a:lnTo>
                    <a:pt x="0" y="0"/>
                  </a:lnTo>
                  <a:close/>
                </a:path>
              </a:pathLst>
            </a:custGeom>
            <a:solidFill>
              <a:srgbClr val="FB897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51" name="Google Shape;149;p2">
              <a:extLst>
                <a:ext uri="{FF2B5EF4-FFF2-40B4-BE49-F238E27FC236}">
                  <a16:creationId xmlns:a16="http://schemas.microsoft.com/office/drawing/2014/main" xmlns="" id="{A3FA6088-C1F5-1009-40B1-CAA7A63C5E1C}"/>
                </a:ext>
              </a:extLst>
            </p:cNvPr>
            <p:cNvSpPr/>
            <p:nvPr/>
          </p:nvSpPr>
          <p:spPr>
            <a:xfrm>
              <a:off x="740463" y="2217126"/>
              <a:ext cx="113676" cy="242834"/>
            </a:xfrm>
            <a:custGeom>
              <a:avLst/>
              <a:gdLst/>
              <a:ahLst/>
              <a:cxnLst/>
              <a:rect l="l" t="t" r="r" b="b"/>
              <a:pathLst>
                <a:path w="2056" h="4392" extrusionOk="0">
                  <a:moveTo>
                    <a:pt x="1" y="0"/>
                  </a:moveTo>
                  <a:cubicBezTo>
                    <a:pt x="161" y="776"/>
                    <a:pt x="320" y="1552"/>
                    <a:pt x="594" y="2328"/>
                  </a:cubicBezTo>
                  <a:cubicBezTo>
                    <a:pt x="731" y="2716"/>
                    <a:pt x="891" y="3104"/>
                    <a:pt x="1096" y="3492"/>
                  </a:cubicBezTo>
                  <a:cubicBezTo>
                    <a:pt x="1211" y="3652"/>
                    <a:pt x="1325" y="3835"/>
                    <a:pt x="1439" y="3994"/>
                  </a:cubicBezTo>
                  <a:cubicBezTo>
                    <a:pt x="1484" y="4086"/>
                    <a:pt x="1553" y="4154"/>
                    <a:pt x="1621" y="4223"/>
                  </a:cubicBezTo>
                  <a:cubicBezTo>
                    <a:pt x="1713" y="4291"/>
                    <a:pt x="1804" y="4337"/>
                    <a:pt x="1895" y="4382"/>
                  </a:cubicBezTo>
                  <a:cubicBezTo>
                    <a:pt x="1907" y="4388"/>
                    <a:pt x="1920" y="4391"/>
                    <a:pt x="1933" y="4391"/>
                  </a:cubicBezTo>
                  <a:cubicBezTo>
                    <a:pt x="1972" y="4391"/>
                    <a:pt x="2015" y="4365"/>
                    <a:pt x="2032" y="4314"/>
                  </a:cubicBezTo>
                  <a:cubicBezTo>
                    <a:pt x="2055" y="4268"/>
                    <a:pt x="2009" y="4223"/>
                    <a:pt x="1964" y="4200"/>
                  </a:cubicBezTo>
                  <a:cubicBezTo>
                    <a:pt x="1941" y="4177"/>
                    <a:pt x="1918" y="4177"/>
                    <a:pt x="1872" y="4154"/>
                  </a:cubicBezTo>
                  <a:cubicBezTo>
                    <a:pt x="1827" y="4131"/>
                    <a:pt x="1804" y="4109"/>
                    <a:pt x="1758" y="4063"/>
                  </a:cubicBezTo>
                  <a:cubicBezTo>
                    <a:pt x="1667" y="3994"/>
                    <a:pt x="1621" y="3903"/>
                    <a:pt x="1553" y="3835"/>
                  </a:cubicBezTo>
                  <a:cubicBezTo>
                    <a:pt x="1484" y="3743"/>
                    <a:pt x="1416" y="3652"/>
                    <a:pt x="1370" y="3538"/>
                  </a:cubicBezTo>
                  <a:cubicBezTo>
                    <a:pt x="1051" y="3036"/>
                    <a:pt x="823" y="2488"/>
                    <a:pt x="663" y="1917"/>
                  </a:cubicBezTo>
                  <a:cubicBezTo>
                    <a:pt x="480" y="1301"/>
                    <a:pt x="343" y="662"/>
                    <a:pt x="206" y="23"/>
                  </a:cubicBezTo>
                  <a:cubicBezTo>
                    <a:pt x="138" y="23"/>
                    <a:pt x="69" y="0"/>
                    <a:pt x="1" y="0"/>
                  </a:cubicBezTo>
                  <a:close/>
                </a:path>
              </a:pathLst>
            </a:custGeom>
            <a:solidFill>
              <a:srgbClr val="FB897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52" name="Google Shape;150;p2">
              <a:extLst>
                <a:ext uri="{FF2B5EF4-FFF2-40B4-BE49-F238E27FC236}">
                  <a16:creationId xmlns:a16="http://schemas.microsoft.com/office/drawing/2014/main" xmlns="" id="{0301254E-26AB-0171-C5D3-15A46F9CB5B9}"/>
                </a:ext>
              </a:extLst>
            </p:cNvPr>
            <p:cNvSpPr/>
            <p:nvPr/>
          </p:nvSpPr>
          <p:spPr>
            <a:xfrm>
              <a:off x="1188484" y="2013932"/>
              <a:ext cx="123739" cy="242834"/>
            </a:xfrm>
            <a:custGeom>
              <a:avLst/>
              <a:gdLst/>
              <a:ahLst/>
              <a:cxnLst/>
              <a:rect l="l" t="t" r="r" b="b"/>
              <a:pathLst>
                <a:path w="2238" h="4392" extrusionOk="0">
                  <a:moveTo>
                    <a:pt x="92" y="0"/>
                  </a:moveTo>
                  <a:cubicBezTo>
                    <a:pt x="92" y="23"/>
                    <a:pt x="69" y="46"/>
                    <a:pt x="46" y="69"/>
                  </a:cubicBezTo>
                  <a:cubicBezTo>
                    <a:pt x="24" y="114"/>
                    <a:pt x="24" y="137"/>
                    <a:pt x="1" y="183"/>
                  </a:cubicBezTo>
                  <a:cubicBezTo>
                    <a:pt x="389" y="708"/>
                    <a:pt x="777" y="1233"/>
                    <a:pt x="1142" y="1781"/>
                  </a:cubicBezTo>
                  <a:cubicBezTo>
                    <a:pt x="1462" y="2283"/>
                    <a:pt x="1736" y="2808"/>
                    <a:pt x="1895" y="3378"/>
                  </a:cubicBezTo>
                  <a:cubicBezTo>
                    <a:pt x="1941" y="3492"/>
                    <a:pt x="1964" y="3584"/>
                    <a:pt x="1987" y="3698"/>
                  </a:cubicBezTo>
                  <a:cubicBezTo>
                    <a:pt x="2009" y="3812"/>
                    <a:pt x="2032" y="3903"/>
                    <a:pt x="2032" y="4017"/>
                  </a:cubicBezTo>
                  <a:cubicBezTo>
                    <a:pt x="2032" y="4063"/>
                    <a:pt x="2032" y="4109"/>
                    <a:pt x="2032" y="4154"/>
                  </a:cubicBezTo>
                  <a:cubicBezTo>
                    <a:pt x="2009" y="4200"/>
                    <a:pt x="2009" y="4223"/>
                    <a:pt x="1987" y="4268"/>
                  </a:cubicBezTo>
                  <a:cubicBezTo>
                    <a:pt x="1987" y="4314"/>
                    <a:pt x="2009" y="4360"/>
                    <a:pt x="2055" y="4383"/>
                  </a:cubicBezTo>
                  <a:cubicBezTo>
                    <a:pt x="2067" y="4389"/>
                    <a:pt x="2081" y="4392"/>
                    <a:pt x="2095" y="4392"/>
                  </a:cubicBezTo>
                  <a:cubicBezTo>
                    <a:pt x="2133" y="4392"/>
                    <a:pt x="2169" y="4370"/>
                    <a:pt x="2169" y="4337"/>
                  </a:cubicBezTo>
                  <a:cubicBezTo>
                    <a:pt x="2215" y="4223"/>
                    <a:pt x="2238" y="4132"/>
                    <a:pt x="2238" y="4017"/>
                  </a:cubicBezTo>
                  <a:cubicBezTo>
                    <a:pt x="2238" y="3926"/>
                    <a:pt x="2215" y="3812"/>
                    <a:pt x="2192" y="3721"/>
                  </a:cubicBezTo>
                  <a:cubicBezTo>
                    <a:pt x="2146" y="3515"/>
                    <a:pt x="2101" y="3333"/>
                    <a:pt x="2032" y="3127"/>
                  </a:cubicBezTo>
                  <a:cubicBezTo>
                    <a:pt x="1895" y="2739"/>
                    <a:pt x="1690" y="2351"/>
                    <a:pt x="1484" y="1986"/>
                  </a:cubicBezTo>
                  <a:cubicBezTo>
                    <a:pt x="1074" y="1278"/>
                    <a:pt x="594" y="639"/>
                    <a:pt x="92" y="0"/>
                  </a:cubicBezTo>
                  <a:close/>
                </a:path>
              </a:pathLst>
            </a:custGeom>
            <a:solidFill>
              <a:srgbClr val="FB897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53" name="Google Shape;151;p2">
              <a:extLst>
                <a:ext uri="{FF2B5EF4-FFF2-40B4-BE49-F238E27FC236}">
                  <a16:creationId xmlns:a16="http://schemas.microsoft.com/office/drawing/2014/main" xmlns="" id="{B33A7856-36AF-A4C5-17C1-CF7BB988508E}"/>
                </a:ext>
              </a:extLst>
            </p:cNvPr>
            <p:cNvSpPr/>
            <p:nvPr/>
          </p:nvSpPr>
          <p:spPr>
            <a:xfrm>
              <a:off x="662227" y="1866251"/>
              <a:ext cx="514971" cy="298124"/>
            </a:xfrm>
            <a:custGeom>
              <a:avLst/>
              <a:gdLst/>
              <a:ahLst/>
              <a:cxnLst/>
              <a:rect l="l" t="t" r="r" b="b"/>
              <a:pathLst>
                <a:path w="9314" h="5392" extrusionOk="0">
                  <a:moveTo>
                    <a:pt x="8894" y="1645"/>
                  </a:moveTo>
                  <a:cubicBezTo>
                    <a:pt x="8880" y="1650"/>
                    <a:pt x="8880" y="1667"/>
                    <a:pt x="8880" y="1667"/>
                  </a:cubicBezTo>
                  <a:cubicBezTo>
                    <a:pt x="8884" y="1660"/>
                    <a:pt x="8889" y="1653"/>
                    <a:pt x="8894" y="1645"/>
                  </a:cubicBezTo>
                  <a:close/>
                  <a:moveTo>
                    <a:pt x="7990" y="1"/>
                  </a:moveTo>
                  <a:lnTo>
                    <a:pt x="7990" y="1"/>
                  </a:lnTo>
                  <a:cubicBezTo>
                    <a:pt x="8012" y="46"/>
                    <a:pt x="8012" y="92"/>
                    <a:pt x="8035" y="115"/>
                  </a:cubicBezTo>
                  <a:cubicBezTo>
                    <a:pt x="8035" y="115"/>
                    <a:pt x="8035" y="138"/>
                    <a:pt x="8035" y="138"/>
                  </a:cubicBezTo>
                  <a:cubicBezTo>
                    <a:pt x="8035" y="160"/>
                    <a:pt x="8035" y="183"/>
                    <a:pt x="8035" y="183"/>
                  </a:cubicBezTo>
                  <a:cubicBezTo>
                    <a:pt x="8035" y="183"/>
                    <a:pt x="8035" y="183"/>
                    <a:pt x="8035" y="206"/>
                  </a:cubicBezTo>
                  <a:lnTo>
                    <a:pt x="8081" y="206"/>
                  </a:lnTo>
                  <a:cubicBezTo>
                    <a:pt x="8241" y="229"/>
                    <a:pt x="8378" y="252"/>
                    <a:pt x="8514" y="297"/>
                  </a:cubicBezTo>
                  <a:lnTo>
                    <a:pt x="8537" y="297"/>
                  </a:lnTo>
                  <a:cubicBezTo>
                    <a:pt x="8629" y="320"/>
                    <a:pt x="8720" y="366"/>
                    <a:pt x="8811" y="411"/>
                  </a:cubicBezTo>
                  <a:cubicBezTo>
                    <a:pt x="8880" y="457"/>
                    <a:pt x="8925" y="503"/>
                    <a:pt x="8971" y="548"/>
                  </a:cubicBezTo>
                  <a:cubicBezTo>
                    <a:pt x="9017" y="594"/>
                    <a:pt x="9039" y="640"/>
                    <a:pt x="9062" y="685"/>
                  </a:cubicBezTo>
                  <a:cubicBezTo>
                    <a:pt x="9085" y="731"/>
                    <a:pt x="9108" y="777"/>
                    <a:pt x="9108" y="822"/>
                  </a:cubicBezTo>
                  <a:cubicBezTo>
                    <a:pt x="9131" y="891"/>
                    <a:pt x="9131" y="959"/>
                    <a:pt x="9131" y="1005"/>
                  </a:cubicBezTo>
                  <a:cubicBezTo>
                    <a:pt x="9131" y="1096"/>
                    <a:pt x="9108" y="1165"/>
                    <a:pt x="9085" y="1256"/>
                  </a:cubicBezTo>
                  <a:cubicBezTo>
                    <a:pt x="9042" y="1386"/>
                    <a:pt x="8978" y="1516"/>
                    <a:pt x="8894" y="1645"/>
                  </a:cubicBezTo>
                  <a:lnTo>
                    <a:pt x="8894" y="1645"/>
                  </a:lnTo>
                  <a:cubicBezTo>
                    <a:pt x="8896" y="1645"/>
                    <a:pt x="8899" y="1644"/>
                    <a:pt x="8903" y="1644"/>
                  </a:cubicBezTo>
                  <a:cubicBezTo>
                    <a:pt x="8697" y="1964"/>
                    <a:pt x="8446" y="2215"/>
                    <a:pt x="8195" y="2466"/>
                  </a:cubicBezTo>
                  <a:lnTo>
                    <a:pt x="8172" y="2466"/>
                  </a:lnTo>
                  <a:cubicBezTo>
                    <a:pt x="7875" y="2762"/>
                    <a:pt x="7533" y="3014"/>
                    <a:pt x="7191" y="3242"/>
                  </a:cubicBezTo>
                  <a:cubicBezTo>
                    <a:pt x="6825" y="3493"/>
                    <a:pt x="6460" y="3698"/>
                    <a:pt x="6072" y="3904"/>
                  </a:cubicBezTo>
                  <a:cubicBezTo>
                    <a:pt x="5593" y="4155"/>
                    <a:pt x="5091" y="4383"/>
                    <a:pt x="4566" y="4566"/>
                  </a:cubicBezTo>
                  <a:cubicBezTo>
                    <a:pt x="4064" y="4771"/>
                    <a:pt x="3561" y="4931"/>
                    <a:pt x="3036" y="5045"/>
                  </a:cubicBezTo>
                  <a:cubicBezTo>
                    <a:pt x="2559" y="5144"/>
                    <a:pt x="2082" y="5209"/>
                    <a:pt x="1605" y="5209"/>
                  </a:cubicBezTo>
                  <a:cubicBezTo>
                    <a:pt x="1535" y="5209"/>
                    <a:pt x="1464" y="5208"/>
                    <a:pt x="1393" y="5205"/>
                  </a:cubicBezTo>
                  <a:cubicBezTo>
                    <a:pt x="1188" y="5182"/>
                    <a:pt x="982" y="5159"/>
                    <a:pt x="800" y="5091"/>
                  </a:cubicBezTo>
                  <a:cubicBezTo>
                    <a:pt x="800" y="5113"/>
                    <a:pt x="800" y="5113"/>
                    <a:pt x="800" y="5113"/>
                  </a:cubicBezTo>
                  <a:cubicBezTo>
                    <a:pt x="800" y="5113"/>
                    <a:pt x="800" y="5113"/>
                    <a:pt x="777" y="5091"/>
                  </a:cubicBezTo>
                  <a:cubicBezTo>
                    <a:pt x="685" y="5068"/>
                    <a:pt x="594" y="5022"/>
                    <a:pt x="503" y="4977"/>
                  </a:cubicBezTo>
                  <a:cubicBezTo>
                    <a:pt x="434" y="4931"/>
                    <a:pt x="389" y="4885"/>
                    <a:pt x="343" y="4840"/>
                  </a:cubicBezTo>
                  <a:cubicBezTo>
                    <a:pt x="297" y="4794"/>
                    <a:pt x="275" y="4748"/>
                    <a:pt x="229" y="4703"/>
                  </a:cubicBezTo>
                  <a:cubicBezTo>
                    <a:pt x="229" y="4657"/>
                    <a:pt x="206" y="4611"/>
                    <a:pt x="183" y="4566"/>
                  </a:cubicBezTo>
                  <a:cubicBezTo>
                    <a:pt x="183" y="4497"/>
                    <a:pt x="183" y="4452"/>
                    <a:pt x="183" y="4383"/>
                  </a:cubicBezTo>
                  <a:cubicBezTo>
                    <a:pt x="183" y="4292"/>
                    <a:pt x="206" y="4223"/>
                    <a:pt x="229" y="4132"/>
                  </a:cubicBezTo>
                  <a:cubicBezTo>
                    <a:pt x="275" y="3972"/>
                    <a:pt x="343" y="3835"/>
                    <a:pt x="434" y="3721"/>
                  </a:cubicBezTo>
                  <a:lnTo>
                    <a:pt x="434" y="3721"/>
                  </a:lnTo>
                  <a:cubicBezTo>
                    <a:pt x="434" y="3721"/>
                    <a:pt x="429" y="3721"/>
                    <a:pt x="424" y="3723"/>
                  </a:cubicBezTo>
                  <a:lnTo>
                    <a:pt x="424" y="3723"/>
                  </a:lnTo>
                  <a:cubicBezTo>
                    <a:pt x="488" y="3621"/>
                    <a:pt x="553" y="3556"/>
                    <a:pt x="617" y="3470"/>
                  </a:cubicBezTo>
                  <a:cubicBezTo>
                    <a:pt x="594" y="3424"/>
                    <a:pt x="571" y="3402"/>
                    <a:pt x="571" y="3379"/>
                  </a:cubicBezTo>
                  <a:cubicBezTo>
                    <a:pt x="548" y="3333"/>
                    <a:pt x="548" y="3310"/>
                    <a:pt x="526" y="3287"/>
                  </a:cubicBezTo>
                  <a:cubicBezTo>
                    <a:pt x="480" y="3333"/>
                    <a:pt x="434" y="3379"/>
                    <a:pt x="389" y="3447"/>
                  </a:cubicBezTo>
                  <a:cubicBezTo>
                    <a:pt x="252" y="3630"/>
                    <a:pt x="115" y="3858"/>
                    <a:pt x="46" y="4086"/>
                  </a:cubicBezTo>
                  <a:cubicBezTo>
                    <a:pt x="23" y="4132"/>
                    <a:pt x="23" y="4200"/>
                    <a:pt x="1" y="4269"/>
                  </a:cubicBezTo>
                  <a:cubicBezTo>
                    <a:pt x="1" y="4337"/>
                    <a:pt x="1" y="4383"/>
                    <a:pt x="1" y="4452"/>
                  </a:cubicBezTo>
                  <a:cubicBezTo>
                    <a:pt x="1" y="4520"/>
                    <a:pt x="1" y="4566"/>
                    <a:pt x="23" y="4634"/>
                  </a:cubicBezTo>
                  <a:cubicBezTo>
                    <a:pt x="23" y="4703"/>
                    <a:pt x="69" y="4748"/>
                    <a:pt x="92" y="4817"/>
                  </a:cubicBezTo>
                  <a:cubicBezTo>
                    <a:pt x="138" y="4931"/>
                    <a:pt x="229" y="4999"/>
                    <a:pt x="320" y="5068"/>
                  </a:cubicBezTo>
                  <a:cubicBezTo>
                    <a:pt x="411" y="5136"/>
                    <a:pt x="526" y="5205"/>
                    <a:pt x="640" y="5250"/>
                  </a:cubicBezTo>
                  <a:cubicBezTo>
                    <a:pt x="868" y="5319"/>
                    <a:pt x="1119" y="5365"/>
                    <a:pt x="1347" y="5387"/>
                  </a:cubicBezTo>
                  <a:cubicBezTo>
                    <a:pt x="1416" y="5390"/>
                    <a:pt x="1485" y="5392"/>
                    <a:pt x="1554" y="5392"/>
                  </a:cubicBezTo>
                  <a:cubicBezTo>
                    <a:pt x="2010" y="5392"/>
                    <a:pt x="2466" y="5330"/>
                    <a:pt x="2922" y="5250"/>
                  </a:cubicBezTo>
                  <a:cubicBezTo>
                    <a:pt x="3447" y="5136"/>
                    <a:pt x="3995" y="4977"/>
                    <a:pt x="4497" y="4794"/>
                  </a:cubicBezTo>
                  <a:cubicBezTo>
                    <a:pt x="5045" y="4611"/>
                    <a:pt x="5547" y="4383"/>
                    <a:pt x="6049" y="4132"/>
                  </a:cubicBezTo>
                  <a:cubicBezTo>
                    <a:pt x="6529" y="3881"/>
                    <a:pt x="7008" y="3584"/>
                    <a:pt x="7465" y="3287"/>
                  </a:cubicBezTo>
                  <a:cubicBezTo>
                    <a:pt x="7898" y="2991"/>
                    <a:pt x="8286" y="2648"/>
                    <a:pt x="8651" y="2260"/>
                  </a:cubicBezTo>
                  <a:cubicBezTo>
                    <a:pt x="8857" y="2032"/>
                    <a:pt x="9062" y="1781"/>
                    <a:pt x="9176" y="1484"/>
                  </a:cubicBezTo>
                  <a:cubicBezTo>
                    <a:pt x="9245" y="1370"/>
                    <a:pt x="9291" y="1233"/>
                    <a:pt x="9313" y="1096"/>
                  </a:cubicBezTo>
                  <a:cubicBezTo>
                    <a:pt x="9313" y="982"/>
                    <a:pt x="9313" y="845"/>
                    <a:pt x="9268" y="731"/>
                  </a:cubicBezTo>
                  <a:cubicBezTo>
                    <a:pt x="9245" y="617"/>
                    <a:pt x="9199" y="526"/>
                    <a:pt x="9131" y="457"/>
                  </a:cubicBezTo>
                  <a:cubicBezTo>
                    <a:pt x="9062" y="366"/>
                    <a:pt x="8971" y="297"/>
                    <a:pt x="8880" y="252"/>
                  </a:cubicBezTo>
                  <a:cubicBezTo>
                    <a:pt x="8766" y="183"/>
                    <a:pt x="8651" y="138"/>
                    <a:pt x="8537" y="115"/>
                  </a:cubicBezTo>
                  <a:cubicBezTo>
                    <a:pt x="8400" y="69"/>
                    <a:pt x="8263" y="46"/>
                    <a:pt x="8126" y="23"/>
                  </a:cubicBezTo>
                  <a:lnTo>
                    <a:pt x="8104" y="23"/>
                  </a:lnTo>
                  <a:cubicBezTo>
                    <a:pt x="8081" y="23"/>
                    <a:pt x="8035" y="23"/>
                    <a:pt x="7990" y="1"/>
                  </a:cubicBezTo>
                  <a:close/>
                </a:path>
              </a:pathLst>
            </a:custGeom>
            <a:solidFill>
              <a:srgbClr val="BDBDB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54" name="Google Shape;152;p2">
              <a:extLst>
                <a:ext uri="{FF2B5EF4-FFF2-40B4-BE49-F238E27FC236}">
                  <a16:creationId xmlns:a16="http://schemas.microsoft.com/office/drawing/2014/main" xmlns="" id="{567CF1F1-0005-75AB-5330-23959210080A}"/>
                </a:ext>
              </a:extLst>
            </p:cNvPr>
            <p:cNvSpPr/>
            <p:nvPr/>
          </p:nvSpPr>
          <p:spPr>
            <a:xfrm>
              <a:off x="674833" y="2094657"/>
              <a:ext cx="55" cy="55"/>
            </a:xfrm>
            <a:custGeom>
              <a:avLst/>
              <a:gdLst/>
              <a:ahLst/>
              <a:cxnLst/>
              <a:rect l="l" t="t" r="r" b="b"/>
              <a:pathLst>
                <a:path w="1" h="1" extrusionOk="0">
                  <a:moveTo>
                    <a:pt x="1" y="1"/>
                  </a:moveTo>
                  <a:lnTo>
                    <a:pt x="1" y="1"/>
                  </a:lnTo>
                  <a:close/>
                </a:path>
              </a:pathLst>
            </a:custGeom>
            <a:solidFill>
              <a:srgbClr val="BDBDB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55" name="Google Shape;153;p2">
              <a:extLst>
                <a:ext uri="{FF2B5EF4-FFF2-40B4-BE49-F238E27FC236}">
                  <a16:creationId xmlns:a16="http://schemas.microsoft.com/office/drawing/2014/main" xmlns="" id="{DB170C63-8E2D-306A-3667-36C2D27C535A}"/>
                </a:ext>
              </a:extLst>
            </p:cNvPr>
            <p:cNvSpPr/>
            <p:nvPr/>
          </p:nvSpPr>
          <p:spPr>
            <a:xfrm>
              <a:off x="1115279" y="2002543"/>
              <a:ext cx="55" cy="5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BDBDB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56" name="Google Shape;154;p2">
              <a:extLst>
                <a:ext uri="{FF2B5EF4-FFF2-40B4-BE49-F238E27FC236}">
                  <a16:creationId xmlns:a16="http://schemas.microsoft.com/office/drawing/2014/main" xmlns="" id="{64C5CB11-3E83-591F-238F-E94B1CF469A4}"/>
                </a:ext>
              </a:extLst>
            </p:cNvPr>
            <p:cNvSpPr/>
            <p:nvPr/>
          </p:nvSpPr>
          <p:spPr>
            <a:xfrm>
              <a:off x="1114062" y="2002543"/>
              <a:ext cx="55" cy="55"/>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BDBDB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57" name="Google Shape;155;p2">
              <a:extLst>
                <a:ext uri="{FF2B5EF4-FFF2-40B4-BE49-F238E27FC236}">
                  <a16:creationId xmlns:a16="http://schemas.microsoft.com/office/drawing/2014/main" xmlns="" id="{1BA06940-9C8F-9F09-CDAD-CD20DA2BCFD9}"/>
                </a:ext>
              </a:extLst>
            </p:cNvPr>
            <p:cNvSpPr/>
            <p:nvPr/>
          </p:nvSpPr>
          <p:spPr>
            <a:xfrm>
              <a:off x="1132972" y="1882672"/>
              <a:ext cx="55" cy="55"/>
            </a:xfrm>
            <a:custGeom>
              <a:avLst/>
              <a:gdLst/>
              <a:ahLst/>
              <a:cxnLst/>
              <a:rect l="l" t="t" r="r" b="b"/>
              <a:pathLst>
                <a:path w="1" h="1" extrusionOk="0">
                  <a:moveTo>
                    <a:pt x="0" y="0"/>
                  </a:moveTo>
                  <a:lnTo>
                    <a:pt x="0" y="0"/>
                  </a:lnTo>
                  <a:close/>
                </a:path>
              </a:pathLst>
            </a:custGeom>
            <a:solidFill>
              <a:srgbClr val="BDBDB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58" name="Google Shape;156;p2">
              <a:extLst>
                <a:ext uri="{FF2B5EF4-FFF2-40B4-BE49-F238E27FC236}">
                  <a16:creationId xmlns:a16="http://schemas.microsoft.com/office/drawing/2014/main" xmlns="" id="{18CC188A-40E4-2F93-B348-F1CA77F8831A}"/>
                </a:ext>
              </a:extLst>
            </p:cNvPr>
            <p:cNvSpPr/>
            <p:nvPr/>
          </p:nvSpPr>
          <p:spPr>
            <a:xfrm>
              <a:off x="1132972" y="1882672"/>
              <a:ext cx="55" cy="55"/>
            </a:xfrm>
            <a:custGeom>
              <a:avLst/>
              <a:gdLst/>
              <a:ahLst/>
              <a:cxnLst/>
              <a:rect l="l" t="t" r="r" b="b"/>
              <a:pathLst>
                <a:path w="1" h="1" extrusionOk="0">
                  <a:moveTo>
                    <a:pt x="0" y="0"/>
                  </a:moveTo>
                  <a:lnTo>
                    <a:pt x="0" y="0"/>
                  </a:lnTo>
                  <a:lnTo>
                    <a:pt x="0" y="0"/>
                  </a:lnTo>
                  <a:close/>
                </a:path>
              </a:pathLst>
            </a:custGeom>
            <a:solidFill>
              <a:srgbClr val="BDBDB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59" name="Google Shape;157;p2">
              <a:extLst>
                <a:ext uri="{FF2B5EF4-FFF2-40B4-BE49-F238E27FC236}">
                  <a16:creationId xmlns:a16="http://schemas.microsoft.com/office/drawing/2014/main" xmlns="" id="{EA5014C5-7577-C4E3-A0C5-910C1CABD573}"/>
                </a:ext>
              </a:extLst>
            </p:cNvPr>
            <p:cNvSpPr/>
            <p:nvPr/>
          </p:nvSpPr>
          <p:spPr>
            <a:xfrm>
              <a:off x="996680" y="2082051"/>
              <a:ext cx="1327" cy="55"/>
            </a:xfrm>
            <a:custGeom>
              <a:avLst/>
              <a:gdLst/>
              <a:ahLst/>
              <a:cxnLst/>
              <a:rect l="l" t="t" r="r" b="b"/>
              <a:pathLst>
                <a:path w="24" h="1" extrusionOk="0">
                  <a:moveTo>
                    <a:pt x="0" y="1"/>
                  </a:moveTo>
                  <a:cubicBezTo>
                    <a:pt x="23" y="1"/>
                    <a:pt x="23" y="1"/>
                    <a:pt x="23" y="1"/>
                  </a:cubicBezTo>
                  <a:cubicBezTo>
                    <a:pt x="23" y="1"/>
                    <a:pt x="23" y="1"/>
                    <a:pt x="0" y="1"/>
                  </a:cubicBezTo>
                  <a:close/>
                </a:path>
              </a:pathLst>
            </a:custGeom>
            <a:solidFill>
              <a:srgbClr val="BDBDB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60" name="Google Shape;158;p2">
              <a:extLst>
                <a:ext uri="{FF2B5EF4-FFF2-40B4-BE49-F238E27FC236}">
                  <a16:creationId xmlns:a16="http://schemas.microsoft.com/office/drawing/2014/main" xmlns="" id="{B028D5B6-64EF-7C1F-2085-AE00C9E235DB}"/>
                </a:ext>
              </a:extLst>
            </p:cNvPr>
            <p:cNvSpPr/>
            <p:nvPr/>
          </p:nvSpPr>
          <p:spPr>
            <a:xfrm>
              <a:off x="705133" y="2147681"/>
              <a:ext cx="55" cy="55"/>
            </a:xfrm>
            <a:custGeom>
              <a:avLst/>
              <a:gdLst/>
              <a:ahLst/>
              <a:cxnLst/>
              <a:rect l="l" t="t" r="r" b="b"/>
              <a:pathLst>
                <a:path w="1" h="1" extrusionOk="0">
                  <a:moveTo>
                    <a:pt x="1" y="1"/>
                  </a:moveTo>
                  <a:lnTo>
                    <a:pt x="1" y="1"/>
                  </a:lnTo>
                  <a:close/>
                </a:path>
              </a:pathLst>
            </a:custGeom>
            <a:solidFill>
              <a:srgbClr val="BDBDB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61" name="Google Shape;159;p2">
              <a:extLst>
                <a:ext uri="{FF2B5EF4-FFF2-40B4-BE49-F238E27FC236}">
                  <a16:creationId xmlns:a16="http://schemas.microsoft.com/office/drawing/2014/main" xmlns="" id="{CD1F0B93-9884-109B-4463-AA84E6D0AEBA}"/>
                </a:ext>
              </a:extLst>
            </p:cNvPr>
            <p:cNvSpPr/>
            <p:nvPr/>
          </p:nvSpPr>
          <p:spPr>
            <a:xfrm>
              <a:off x="706404" y="2147681"/>
              <a:ext cx="55" cy="55"/>
            </a:xfrm>
            <a:custGeom>
              <a:avLst/>
              <a:gdLst/>
              <a:ahLst/>
              <a:cxnLst/>
              <a:rect l="l" t="t" r="r" b="b"/>
              <a:pathLst>
                <a:path w="1" h="1" extrusionOk="0">
                  <a:moveTo>
                    <a:pt x="1" y="1"/>
                  </a:moveTo>
                  <a:lnTo>
                    <a:pt x="1" y="1"/>
                  </a:lnTo>
                  <a:close/>
                </a:path>
              </a:pathLst>
            </a:custGeom>
            <a:solidFill>
              <a:srgbClr val="BDBDB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62" name="Google Shape;160;p2">
              <a:extLst>
                <a:ext uri="{FF2B5EF4-FFF2-40B4-BE49-F238E27FC236}">
                  <a16:creationId xmlns:a16="http://schemas.microsoft.com/office/drawing/2014/main" xmlns="" id="{D7922949-EC52-F323-60EE-D245A78F3A17}"/>
                </a:ext>
              </a:extLst>
            </p:cNvPr>
            <p:cNvSpPr/>
            <p:nvPr/>
          </p:nvSpPr>
          <p:spPr>
            <a:xfrm>
              <a:off x="706404" y="2147681"/>
              <a:ext cx="55" cy="1327"/>
            </a:xfrm>
            <a:custGeom>
              <a:avLst/>
              <a:gdLst/>
              <a:ahLst/>
              <a:cxnLst/>
              <a:rect l="l" t="t" r="r" b="b"/>
              <a:pathLst>
                <a:path w="1" h="24" extrusionOk="0">
                  <a:moveTo>
                    <a:pt x="1" y="23"/>
                  </a:moveTo>
                  <a:cubicBezTo>
                    <a:pt x="1" y="23"/>
                    <a:pt x="1" y="1"/>
                    <a:pt x="1" y="1"/>
                  </a:cubicBezTo>
                  <a:cubicBezTo>
                    <a:pt x="1" y="1"/>
                    <a:pt x="1" y="23"/>
                    <a:pt x="1" y="23"/>
                  </a:cubicBezTo>
                  <a:close/>
                </a:path>
              </a:pathLst>
            </a:custGeom>
            <a:solidFill>
              <a:srgbClr val="BDBDB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63" name="Google Shape;161;p2">
              <a:extLst>
                <a:ext uri="{FF2B5EF4-FFF2-40B4-BE49-F238E27FC236}">
                  <a16:creationId xmlns:a16="http://schemas.microsoft.com/office/drawing/2014/main" xmlns="" id="{50FFDA05-1C5F-9FDC-F3F1-86D489F3E010}"/>
                </a:ext>
              </a:extLst>
            </p:cNvPr>
            <p:cNvSpPr/>
            <p:nvPr/>
          </p:nvSpPr>
          <p:spPr>
            <a:xfrm>
              <a:off x="691255" y="1939456"/>
              <a:ext cx="516243" cy="290328"/>
            </a:xfrm>
            <a:custGeom>
              <a:avLst/>
              <a:gdLst/>
              <a:ahLst/>
              <a:cxnLst/>
              <a:rect l="l" t="t" r="r" b="b"/>
              <a:pathLst>
                <a:path w="9337" h="5251" extrusionOk="0">
                  <a:moveTo>
                    <a:pt x="8218" y="2306"/>
                  </a:moveTo>
                  <a:cubicBezTo>
                    <a:pt x="8218" y="2306"/>
                    <a:pt x="8196" y="2306"/>
                    <a:pt x="8195" y="2327"/>
                  </a:cubicBezTo>
                  <a:lnTo>
                    <a:pt x="8195" y="2327"/>
                  </a:lnTo>
                  <a:cubicBezTo>
                    <a:pt x="8203" y="2320"/>
                    <a:pt x="8210" y="2313"/>
                    <a:pt x="8218" y="2306"/>
                  </a:cubicBezTo>
                  <a:close/>
                  <a:moveTo>
                    <a:pt x="6118" y="3744"/>
                  </a:moveTo>
                  <a:cubicBezTo>
                    <a:pt x="6108" y="3744"/>
                    <a:pt x="6102" y="3748"/>
                    <a:pt x="6099" y="3753"/>
                  </a:cubicBezTo>
                  <a:lnTo>
                    <a:pt x="6099" y="3753"/>
                  </a:lnTo>
                  <a:cubicBezTo>
                    <a:pt x="6105" y="3750"/>
                    <a:pt x="6112" y="3747"/>
                    <a:pt x="6118" y="3744"/>
                  </a:cubicBezTo>
                  <a:close/>
                  <a:moveTo>
                    <a:pt x="8674" y="0"/>
                  </a:moveTo>
                  <a:cubicBezTo>
                    <a:pt x="8651" y="0"/>
                    <a:pt x="8606" y="23"/>
                    <a:pt x="8606" y="69"/>
                  </a:cubicBezTo>
                  <a:cubicBezTo>
                    <a:pt x="8583" y="115"/>
                    <a:pt x="8583" y="160"/>
                    <a:pt x="8629" y="183"/>
                  </a:cubicBezTo>
                  <a:cubicBezTo>
                    <a:pt x="8651" y="183"/>
                    <a:pt x="8651" y="183"/>
                    <a:pt x="8674" y="206"/>
                  </a:cubicBezTo>
                  <a:cubicBezTo>
                    <a:pt x="8697" y="206"/>
                    <a:pt x="8720" y="229"/>
                    <a:pt x="8766" y="229"/>
                  </a:cubicBezTo>
                  <a:cubicBezTo>
                    <a:pt x="8766" y="252"/>
                    <a:pt x="8766" y="252"/>
                    <a:pt x="8766" y="252"/>
                  </a:cubicBezTo>
                  <a:lnTo>
                    <a:pt x="8788" y="252"/>
                  </a:lnTo>
                  <a:cubicBezTo>
                    <a:pt x="8788" y="252"/>
                    <a:pt x="8788" y="274"/>
                    <a:pt x="8811" y="274"/>
                  </a:cubicBezTo>
                  <a:lnTo>
                    <a:pt x="8834" y="274"/>
                  </a:lnTo>
                  <a:cubicBezTo>
                    <a:pt x="8880" y="320"/>
                    <a:pt x="8948" y="366"/>
                    <a:pt x="8994" y="411"/>
                  </a:cubicBezTo>
                  <a:cubicBezTo>
                    <a:pt x="9017" y="457"/>
                    <a:pt x="9039" y="503"/>
                    <a:pt x="9062" y="525"/>
                  </a:cubicBezTo>
                  <a:cubicBezTo>
                    <a:pt x="9085" y="594"/>
                    <a:pt x="9108" y="640"/>
                    <a:pt x="9131" y="685"/>
                  </a:cubicBezTo>
                  <a:cubicBezTo>
                    <a:pt x="9131" y="754"/>
                    <a:pt x="9131" y="799"/>
                    <a:pt x="9131" y="845"/>
                  </a:cubicBezTo>
                  <a:cubicBezTo>
                    <a:pt x="9131" y="936"/>
                    <a:pt x="9108" y="1028"/>
                    <a:pt x="9085" y="1119"/>
                  </a:cubicBezTo>
                  <a:cubicBezTo>
                    <a:pt x="9039" y="1256"/>
                    <a:pt x="8971" y="1393"/>
                    <a:pt x="8902" y="1530"/>
                  </a:cubicBezTo>
                  <a:cubicBezTo>
                    <a:pt x="8902" y="1507"/>
                    <a:pt x="8902" y="1507"/>
                    <a:pt x="8902" y="1507"/>
                  </a:cubicBezTo>
                  <a:cubicBezTo>
                    <a:pt x="8720" y="1804"/>
                    <a:pt x="8469" y="2078"/>
                    <a:pt x="8195" y="2329"/>
                  </a:cubicBezTo>
                  <a:cubicBezTo>
                    <a:pt x="8195" y="2328"/>
                    <a:pt x="8195" y="2327"/>
                    <a:pt x="8195" y="2327"/>
                  </a:cubicBezTo>
                  <a:lnTo>
                    <a:pt x="8195" y="2327"/>
                  </a:lnTo>
                  <a:cubicBezTo>
                    <a:pt x="7904" y="2593"/>
                    <a:pt x="7570" y="2837"/>
                    <a:pt x="7259" y="3059"/>
                  </a:cubicBezTo>
                  <a:cubicBezTo>
                    <a:pt x="6871" y="3333"/>
                    <a:pt x="6483" y="3561"/>
                    <a:pt x="6095" y="3767"/>
                  </a:cubicBezTo>
                  <a:cubicBezTo>
                    <a:pt x="6095" y="3767"/>
                    <a:pt x="6095" y="3760"/>
                    <a:pt x="6099" y="3753"/>
                  </a:cubicBezTo>
                  <a:lnTo>
                    <a:pt x="6099" y="3753"/>
                  </a:lnTo>
                  <a:cubicBezTo>
                    <a:pt x="5603" y="4001"/>
                    <a:pt x="5107" y="4226"/>
                    <a:pt x="4589" y="4429"/>
                  </a:cubicBezTo>
                  <a:cubicBezTo>
                    <a:pt x="4064" y="4634"/>
                    <a:pt x="3539" y="4771"/>
                    <a:pt x="3014" y="4908"/>
                  </a:cubicBezTo>
                  <a:cubicBezTo>
                    <a:pt x="3014" y="4908"/>
                    <a:pt x="3036" y="4885"/>
                    <a:pt x="3036" y="4885"/>
                  </a:cubicBezTo>
                  <a:lnTo>
                    <a:pt x="3036" y="4885"/>
                  </a:lnTo>
                  <a:cubicBezTo>
                    <a:pt x="2566" y="4987"/>
                    <a:pt x="2059" y="5071"/>
                    <a:pt x="1565" y="5071"/>
                  </a:cubicBezTo>
                  <a:cubicBezTo>
                    <a:pt x="1508" y="5071"/>
                    <a:pt x="1450" y="5070"/>
                    <a:pt x="1393" y="5068"/>
                  </a:cubicBezTo>
                  <a:cubicBezTo>
                    <a:pt x="1188" y="5045"/>
                    <a:pt x="982" y="5022"/>
                    <a:pt x="777" y="4954"/>
                  </a:cubicBezTo>
                  <a:cubicBezTo>
                    <a:pt x="685" y="4931"/>
                    <a:pt x="594" y="4885"/>
                    <a:pt x="503" y="4839"/>
                  </a:cubicBezTo>
                  <a:cubicBezTo>
                    <a:pt x="457" y="4794"/>
                    <a:pt x="389" y="4748"/>
                    <a:pt x="343" y="4702"/>
                  </a:cubicBezTo>
                  <a:cubicBezTo>
                    <a:pt x="320" y="4657"/>
                    <a:pt x="275" y="4611"/>
                    <a:pt x="252" y="4566"/>
                  </a:cubicBezTo>
                  <a:cubicBezTo>
                    <a:pt x="229" y="4520"/>
                    <a:pt x="206" y="4474"/>
                    <a:pt x="206" y="4406"/>
                  </a:cubicBezTo>
                  <a:cubicBezTo>
                    <a:pt x="183" y="4360"/>
                    <a:pt x="183" y="4314"/>
                    <a:pt x="183" y="4246"/>
                  </a:cubicBezTo>
                  <a:cubicBezTo>
                    <a:pt x="183" y="4155"/>
                    <a:pt x="206" y="4086"/>
                    <a:pt x="229" y="4018"/>
                  </a:cubicBezTo>
                  <a:cubicBezTo>
                    <a:pt x="229" y="3972"/>
                    <a:pt x="252" y="3949"/>
                    <a:pt x="252" y="3926"/>
                  </a:cubicBezTo>
                  <a:cubicBezTo>
                    <a:pt x="275" y="3904"/>
                    <a:pt x="275" y="3881"/>
                    <a:pt x="252" y="3858"/>
                  </a:cubicBezTo>
                  <a:cubicBezTo>
                    <a:pt x="252" y="3835"/>
                    <a:pt x="229" y="3812"/>
                    <a:pt x="206" y="3789"/>
                  </a:cubicBezTo>
                  <a:cubicBezTo>
                    <a:pt x="200" y="3783"/>
                    <a:pt x="191" y="3781"/>
                    <a:pt x="180" y="3781"/>
                  </a:cubicBezTo>
                  <a:cubicBezTo>
                    <a:pt x="150" y="3781"/>
                    <a:pt x="109" y="3802"/>
                    <a:pt x="92" y="3835"/>
                  </a:cubicBezTo>
                  <a:cubicBezTo>
                    <a:pt x="46" y="3972"/>
                    <a:pt x="23" y="4086"/>
                    <a:pt x="1" y="4223"/>
                  </a:cubicBezTo>
                  <a:cubicBezTo>
                    <a:pt x="1" y="4269"/>
                    <a:pt x="1" y="4314"/>
                    <a:pt x="1" y="4360"/>
                  </a:cubicBezTo>
                  <a:cubicBezTo>
                    <a:pt x="1" y="4406"/>
                    <a:pt x="23" y="4474"/>
                    <a:pt x="46" y="4520"/>
                  </a:cubicBezTo>
                  <a:cubicBezTo>
                    <a:pt x="69" y="4611"/>
                    <a:pt x="115" y="4680"/>
                    <a:pt x="160" y="4748"/>
                  </a:cubicBezTo>
                  <a:cubicBezTo>
                    <a:pt x="206" y="4839"/>
                    <a:pt x="297" y="4908"/>
                    <a:pt x="366" y="4954"/>
                  </a:cubicBezTo>
                  <a:cubicBezTo>
                    <a:pt x="571" y="5091"/>
                    <a:pt x="800" y="5159"/>
                    <a:pt x="1051" y="5205"/>
                  </a:cubicBezTo>
                  <a:cubicBezTo>
                    <a:pt x="1279" y="5250"/>
                    <a:pt x="1507" y="5250"/>
                    <a:pt x="1735" y="5250"/>
                  </a:cubicBezTo>
                  <a:cubicBezTo>
                    <a:pt x="1986" y="5250"/>
                    <a:pt x="2260" y="5205"/>
                    <a:pt x="2511" y="5182"/>
                  </a:cubicBezTo>
                  <a:cubicBezTo>
                    <a:pt x="2762" y="5136"/>
                    <a:pt x="3036" y="5091"/>
                    <a:pt x="3287" y="5022"/>
                  </a:cubicBezTo>
                  <a:cubicBezTo>
                    <a:pt x="3812" y="4885"/>
                    <a:pt x="4315" y="4725"/>
                    <a:pt x="4817" y="4543"/>
                  </a:cubicBezTo>
                  <a:cubicBezTo>
                    <a:pt x="5319" y="4337"/>
                    <a:pt x="5798" y="4109"/>
                    <a:pt x="6278" y="3858"/>
                  </a:cubicBezTo>
                  <a:cubicBezTo>
                    <a:pt x="6734" y="3630"/>
                    <a:pt x="7168" y="3356"/>
                    <a:pt x="7579" y="3059"/>
                  </a:cubicBezTo>
                  <a:cubicBezTo>
                    <a:pt x="7944" y="2785"/>
                    <a:pt x="8309" y="2488"/>
                    <a:pt x="8606" y="2169"/>
                  </a:cubicBezTo>
                  <a:cubicBezTo>
                    <a:pt x="8766" y="1986"/>
                    <a:pt x="8925" y="1804"/>
                    <a:pt x="9039" y="1621"/>
                  </a:cubicBezTo>
                  <a:cubicBezTo>
                    <a:pt x="9176" y="1416"/>
                    <a:pt x="9268" y="1210"/>
                    <a:pt x="9313" y="982"/>
                  </a:cubicBezTo>
                  <a:cubicBezTo>
                    <a:pt x="9336" y="891"/>
                    <a:pt x="9336" y="777"/>
                    <a:pt x="9313" y="685"/>
                  </a:cubicBezTo>
                  <a:cubicBezTo>
                    <a:pt x="9291" y="594"/>
                    <a:pt x="9268" y="480"/>
                    <a:pt x="9199" y="389"/>
                  </a:cubicBezTo>
                  <a:cubicBezTo>
                    <a:pt x="9176" y="343"/>
                    <a:pt x="9108" y="274"/>
                    <a:pt x="9062" y="229"/>
                  </a:cubicBezTo>
                  <a:cubicBezTo>
                    <a:pt x="9017" y="183"/>
                    <a:pt x="8971" y="160"/>
                    <a:pt x="8925" y="115"/>
                  </a:cubicBezTo>
                  <a:lnTo>
                    <a:pt x="8902" y="115"/>
                  </a:lnTo>
                  <a:cubicBezTo>
                    <a:pt x="8902" y="115"/>
                    <a:pt x="8880" y="115"/>
                    <a:pt x="8880" y="92"/>
                  </a:cubicBezTo>
                  <a:lnTo>
                    <a:pt x="8857" y="92"/>
                  </a:lnTo>
                  <a:cubicBezTo>
                    <a:pt x="8857" y="92"/>
                    <a:pt x="8857" y="69"/>
                    <a:pt x="8834" y="69"/>
                  </a:cubicBezTo>
                  <a:cubicBezTo>
                    <a:pt x="8788" y="46"/>
                    <a:pt x="8766" y="46"/>
                    <a:pt x="8743" y="23"/>
                  </a:cubicBezTo>
                  <a:lnTo>
                    <a:pt x="8720" y="23"/>
                  </a:lnTo>
                  <a:cubicBezTo>
                    <a:pt x="8697" y="23"/>
                    <a:pt x="8697" y="0"/>
                    <a:pt x="8674" y="0"/>
                  </a:cubicBezTo>
                  <a:close/>
                </a:path>
              </a:pathLst>
            </a:custGeom>
            <a:solidFill>
              <a:srgbClr val="BDBDB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64" name="Google Shape;162;p2">
              <a:extLst>
                <a:ext uri="{FF2B5EF4-FFF2-40B4-BE49-F238E27FC236}">
                  <a16:creationId xmlns:a16="http://schemas.microsoft.com/office/drawing/2014/main" xmlns="" id="{D0F8C006-CD55-DF49-A514-5FEB1383B3EE}"/>
                </a:ext>
              </a:extLst>
            </p:cNvPr>
            <p:cNvSpPr/>
            <p:nvPr/>
          </p:nvSpPr>
          <p:spPr>
            <a:xfrm>
              <a:off x="363160" y="833919"/>
              <a:ext cx="181738" cy="170404"/>
            </a:xfrm>
            <a:custGeom>
              <a:avLst/>
              <a:gdLst/>
              <a:ahLst/>
              <a:cxnLst/>
              <a:rect l="l" t="t" r="r" b="b"/>
              <a:pathLst>
                <a:path w="3287" h="3082" extrusionOk="0">
                  <a:moveTo>
                    <a:pt x="936" y="1"/>
                  </a:moveTo>
                  <a:cubicBezTo>
                    <a:pt x="845" y="1"/>
                    <a:pt x="730" y="23"/>
                    <a:pt x="639" y="46"/>
                  </a:cubicBezTo>
                  <a:cubicBezTo>
                    <a:pt x="525" y="92"/>
                    <a:pt x="411" y="183"/>
                    <a:pt x="342" y="274"/>
                  </a:cubicBezTo>
                  <a:cubicBezTo>
                    <a:pt x="297" y="320"/>
                    <a:pt x="251" y="389"/>
                    <a:pt x="228" y="457"/>
                  </a:cubicBezTo>
                  <a:cubicBezTo>
                    <a:pt x="183" y="503"/>
                    <a:pt x="160" y="571"/>
                    <a:pt x="137" y="662"/>
                  </a:cubicBezTo>
                  <a:cubicBezTo>
                    <a:pt x="91" y="799"/>
                    <a:pt x="69" y="982"/>
                    <a:pt x="46" y="1142"/>
                  </a:cubicBezTo>
                  <a:cubicBezTo>
                    <a:pt x="0" y="1507"/>
                    <a:pt x="0" y="1895"/>
                    <a:pt x="23" y="2260"/>
                  </a:cubicBezTo>
                  <a:cubicBezTo>
                    <a:pt x="23" y="2534"/>
                    <a:pt x="69" y="2785"/>
                    <a:pt x="91" y="3059"/>
                  </a:cubicBezTo>
                  <a:lnTo>
                    <a:pt x="183" y="3059"/>
                  </a:lnTo>
                  <a:cubicBezTo>
                    <a:pt x="205" y="3059"/>
                    <a:pt x="228" y="3082"/>
                    <a:pt x="251" y="3082"/>
                  </a:cubicBezTo>
                  <a:lnTo>
                    <a:pt x="274" y="3082"/>
                  </a:lnTo>
                  <a:cubicBezTo>
                    <a:pt x="251" y="2694"/>
                    <a:pt x="205" y="2283"/>
                    <a:pt x="205" y="1872"/>
                  </a:cubicBezTo>
                  <a:cubicBezTo>
                    <a:pt x="205" y="1530"/>
                    <a:pt x="205" y="1165"/>
                    <a:pt x="297" y="822"/>
                  </a:cubicBezTo>
                  <a:cubicBezTo>
                    <a:pt x="320" y="731"/>
                    <a:pt x="365" y="617"/>
                    <a:pt x="411" y="503"/>
                  </a:cubicBezTo>
                  <a:cubicBezTo>
                    <a:pt x="434" y="457"/>
                    <a:pt x="479" y="411"/>
                    <a:pt x="525" y="366"/>
                  </a:cubicBezTo>
                  <a:cubicBezTo>
                    <a:pt x="548" y="320"/>
                    <a:pt x="594" y="297"/>
                    <a:pt x="616" y="274"/>
                  </a:cubicBezTo>
                  <a:cubicBezTo>
                    <a:pt x="662" y="252"/>
                    <a:pt x="685" y="229"/>
                    <a:pt x="730" y="229"/>
                  </a:cubicBezTo>
                  <a:cubicBezTo>
                    <a:pt x="799" y="206"/>
                    <a:pt x="867" y="206"/>
                    <a:pt x="936" y="206"/>
                  </a:cubicBezTo>
                  <a:cubicBezTo>
                    <a:pt x="1027" y="206"/>
                    <a:pt x="1118" y="206"/>
                    <a:pt x="1187" y="229"/>
                  </a:cubicBezTo>
                  <a:cubicBezTo>
                    <a:pt x="1370" y="274"/>
                    <a:pt x="1529" y="343"/>
                    <a:pt x="1666" y="434"/>
                  </a:cubicBezTo>
                  <a:cubicBezTo>
                    <a:pt x="1666" y="434"/>
                    <a:pt x="1666" y="428"/>
                    <a:pt x="1663" y="422"/>
                  </a:cubicBezTo>
                  <a:lnTo>
                    <a:pt x="1663" y="422"/>
                  </a:lnTo>
                  <a:cubicBezTo>
                    <a:pt x="1951" y="580"/>
                    <a:pt x="2197" y="781"/>
                    <a:pt x="2442" y="982"/>
                  </a:cubicBezTo>
                  <a:cubicBezTo>
                    <a:pt x="2556" y="1096"/>
                    <a:pt x="2671" y="1187"/>
                    <a:pt x="2785" y="1279"/>
                  </a:cubicBezTo>
                  <a:cubicBezTo>
                    <a:pt x="2876" y="1393"/>
                    <a:pt x="2990" y="1484"/>
                    <a:pt x="3104" y="1598"/>
                  </a:cubicBezTo>
                  <a:cubicBezTo>
                    <a:pt x="3127" y="1621"/>
                    <a:pt x="3150" y="1644"/>
                    <a:pt x="3196" y="1667"/>
                  </a:cubicBezTo>
                  <a:cubicBezTo>
                    <a:pt x="3196" y="1667"/>
                    <a:pt x="3218" y="1644"/>
                    <a:pt x="3218" y="1621"/>
                  </a:cubicBezTo>
                  <a:cubicBezTo>
                    <a:pt x="3218" y="1598"/>
                    <a:pt x="3218" y="1598"/>
                    <a:pt x="3241" y="1575"/>
                  </a:cubicBezTo>
                  <a:cubicBezTo>
                    <a:pt x="3241" y="1553"/>
                    <a:pt x="3241" y="1530"/>
                    <a:pt x="3264" y="1530"/>
                  </a:cubicBezTo>
                  <a:cubicBezTo>
                    <a:pt x="3264" y="1507"/>
                    <a:pt x="3264" y="1507"/>
                    <a:pt x="3287" y="1484"/>
                  </a:cubicBezTo>
                  <a:cubicBezTo>
                    <a:pt x="3150" y="1370"/>
                    <a:pt x="3013" y="1233"/>
                    <a:pt x="2876" y="1119"/>
                  </a:cubicBezTo>
                  <a:cubicBezTo>
                    <a:pt x="2716" y="959"/>
                    <a:pt x="2534" y="822"/>
                    <a:pt x="2374" y="662"/>
                  </a:cubicBezTo>
                  <a:cubicBezTo>
                    <a:pt x="2191" y="526"/>
                    <a:pt x="1986" y="389"/>
                    <a:pt x="1780" y="274"/>
                  </a:cubicBezTo>
                  <a:cubicBezTo>
                    <a:pt x="1689" y="229"/>
                    <a:pt x="1598" y="183"/>
                    <a:pt x="1507" y="137"/>
                  </a:cubicBezTo>
                  <a:cubicBezTo>
                    <a:pt x="1392" y="92"/>
                    <a:pt x="1301" y="69"/>
                    <a:pt x="1187" y="46"/>
                  </a:cubicBezTo>
                  <a:cubicBezTo>
                    <a:pt x="1118" y="23"/>
                    <a:pt x="1027" y="1"/>
                    <a:pt x="936" y="1"/>
                  </a:cubicBezTo>
                  <a:close/>
                </a:path>
              </a:pathLst>
            </a:custGeom>
            <a:solidFill>
              <a:srgbClr val="35353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65" name="Google Shape;163;p2">
              <a:extLst>
                <a:ext uri="{FF2B5EF4-FFF2-40B4-BE49-F238E27FC236}">
                  <a16:creationId xmlns:a16="http://schemas.microsoft.com/office/drawing/2014/main" xmlns="" id="{27A08747-5C9A-14CA-2693-322C8798C30C}"/>
                </a:ext>
              </a:extLst>
            </p:cNvPr>
            <p:cNvSpPr/>
            <p:nvPr/>
          </p:nvSpPr>
          <p:spPr>
            <a:xfrm>
              <a:off x="385829" y="861675"/>
              <a:ext cx="55" cy="55"/>
            </a:xfrm>
            <a:custGeom>
              <a:avLst/>
              <a:gdLst/>
              <a:ahLst/>
              <a:cxnLst/>
              <a:rect l="l" t="t" r="r" b="b"/>
              <a:pathLst>
                <a:path w="1" h="1" extrusionOk="0">
                  <a:moveTo>
                    <a:pt x="1" y="1"/>
                  </a:moveTo>
                  <a:lnTo>
                    <a:pt x="1" y="1"/>
                  </a:lnTo>
                  <a:cubicBezTo>
                    <a:pt x="1" y="1"/>
                    <a:pt x="1" y="1"/>
                    <a:pt x="1" y="1"/>
                  </a:cubicBezTo>
                  <a:cubicBezTo>
                    <a:pt x="1" y="1"/>
                    <a:pt x="1" y="1"/>
                    <a:pt x="1" y="1"/>
                  </a:cubicBezTo>
                  <a:close/>
                </a:path>
              </a:pathLst>
            </a:custGeom>
            <a:solidFill>
              <a:srgbClr val="35353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66" name="Google Shape;164;p2">
              <a:extLst>
                <a:ext uri="{FF2B5EF4-FFF2-40B4-BE49-F238E27FC236}">
                  <a16:creationId xmlns:a16="http://schemas.microsoft.com/office/drawing/2014/main" xmlns="" id="{ED22F518-3FE9-AB4F-7C19-8A96F38CAB03}"/>
                </a:ext>
              </a:extLst>
            </p:cNvPr>
            <p:cNvSpPr/>
            <p:nvPr/>
          </p:nvSpPr>
          <p:spPr>
            <a:xfrm>
              <a:off x="553692" y="929849"/>
              <a:ext cx="55" cy="5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35353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67" name="Google Shape;165;p2">
              <a:extLst>
                <a:ext uri="{FF2B5EF4-FFF2-40B4-BE49-F238E27FC236}">
                  <a16:creationId xmlns:a16="http://schemas.microsoft.com/office/drawing/2014/main" xmlns="" id="{FA3F92F7-2901-D1FF-1D09-6CB1178944C7}"/>
                </a:ext>
              </a:extLst>
            </p:cNvPr>
            <p:cNvSpPr/>
            <p:nvPr/>
          </p:nvSpPr>
          <p:spPr>
            <a:xfrm>
              <a:off x="533511" y="921002"/>
              <a:ext cx="1327" cy="55"/>
            </a:xfrm>
            <a:custGeom>
              <a:avLst/>
              <a:gdLst/>
              <a:ahLst/>
              <a:cxnLst/>
              <a:rect l="l" t="t" r="r" b="b"/>
              <a:pathLst>
                <a:path w="24" h="1" extrusionOk="0">
                  <a:moveTo>
                    <a:pt x="23" y="0"/>
                  </a:moveTo>
                  <a:lnTo>
                    <a:pt x="0" y="0"/>
                  </a:lnTo>
                  <a:close/>
                </a:path>
              </a:pathLst>
            </a:custGeom>
            <a:solidFill>
              <a:srgbClr val="35353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68" name="Google Shape;166;p2">
              <a:extLst>
                <a:ext uri="{FF2B5EF4-FFF2-40B4-BE49-F238E27FC236}">
                  <a16:creationId xmlns:a16="http://schemas.microsoft.com/office/drawing/2014/main" xmlns="" id="{A561DB0C-333A-0D49-5E7F-15943FCC27EF}"/>
                </a:ext>
              </a:extLst>
            </p:cNvPr>
            <p:cNvSpPr/>
            <p:nvPr/>
          </p:nvSpPr>
          <p:spPr>
            <a:xfrm>
              <a:off x="374495" y="937423"/>
              <a:ext cx="55" cy="1327"/>
            </a:xfrm>
            <a:custGeom>
              <a:avLst/>
              <a:gdLst/>
              <a:ahLst/>
              <a:cxnLst/>
              <a:rect l="l" t="t" r="r" b="b"/>
              <a:pathLst>
                <a:path w="1" h="24" extrusionOk="0">
                  <a:moveTo>
                    <a:pt x="0" y="23"/>
                  </a:moveTo>
                  <a:lnTo>
                    <a:pt x="0" y="0"/>
                  </a:lnTo>
                  <a:close/>
                </a:path>
              </a:pathLst>
            </a:custGeom>
            <a:solidFill>
              <a:srgbClr val="35353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69" name="Google Shape;167;p2">
              <a:extLst>
                <a:ext uri="{FF2B5EF4-FFF2-40B4-BE49-F238E27FC236}">
                  <a16:creationId xmlns:a16="http://schemas.microsoft.com/office/drawing/2014/main" xmlns="" id="{8C6BB693-03DC-0203-19FF-22BC5CE86C26}"/>
                </a:ext>
              </a:extLst>
            </p:cNvPr>
            <p:cNvSpPr/>
            <p:nvPr/>
          </p:nvSpPr>
          <p:spPr>
            <a:xfrm>
              <a:off x="876755" y="2301389"/>
              <a:ext cx="90952" cy="82216"/>
            </a:xfrm>
            <a:custGeom>
              <a:avLst/>
              <a:gdLst/>
              <a:ahLst/>
              <a:cxnLst/>
              <a:rect l="l" t="t" r="r" b="b"/>
              <a:pathLst>
                <a:path w="1645" h="1487" extrusionOk="0">
                  <a:moveTo>
                    <a:pt x="841" y="1"/>
                  </a:moveTo>
                  <a:cubicBezTo>
                    <a:pt x="775" y="1"/>
                    <a:pt x="707" y="9"/>
                    <a:pt x="640" y="28"/>
                  </a:cubicBezTo>
                  <a:cubicBezTo>
                    <a:pt x="252" y="119"/>
                    <a:pt x="1" y="530"/>
                    <a:pt x="115" y="918"/>
                  </a:cubicBezTo>
                  <a:cubicBezTo>
                    <a:pt x="193" y="1269"/>
                    <a:pt x="503" y="1486"/>
                    <a:pt x="833" y="1486"/>
                  </a:cubicBezTo>
                  <a:cubicBezTo>
                    <a:pt x="890" y="1486"/>
                    <a:pt x="948" y="1480"/>
                    <a:pt x="1005" y="1466"/>
                  </a:cubicBezTo>
                  <a:cubicBezTo>
                    <a:pt x="1393" y="1375"/>
                    <a:pt x="1644" y="964"/>
                    <a:pt x="1553" y="576"/>
                  </a:cubicBezTo>
                  <a:cubicBezTo>
                    <a:pt x="1477" y="232"/>
                    <a:pt x="1177" y="1"/>
                    <a:pt x="841" y="1"/>
                  </a:cubicBezTo>
                  <a:close/>
                </a:path>
              </a:pathLst>
            </a:custGeom>
            <a:solidFill>
              <a:srgbClr val="35353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70" name="Google Shape;168;p2">
              <a:extLst>
                <a:ext uri="{FF2B5EF4-FFF2-40B4-BE49-F238E27FC236}">
                  <a16:creationId xmlns:a16="http://schemas.microsoft.com/office/drawing/2014/main" xmlns="" id="{F4C9952B-81B7-66A1-CFAF-2E261D610ED0}"/>
                </a:ext>
              </a:extLst>
            </p:cNvPr>
            <p:cNvSpPr/>
            <p:nvPr/>
          </p:nvSpPr>
          <p:spPr>
            <a:xfrm>
              <a:off x="1127940" y="2178975"/>
              <a:ext cx="89625" cy="82106"/>
            </a:xfrm>
            <a:custGeom>
              <a:avLst/>
              <a:gdLst/>
              <a:ahLst/>
              <a:cxnLst/>
              <a:rect l="l" t="t" r="r" b="b"/>
              <a:pathLst>
                <a:path w="1621" h="1485" extrusionOk="0">
                  <a:moveTo>
                    <a:pt x="831" y="0"/>
                  </a:moveTo>
                  <a:cubicBezTo>
                    <a:pt x="768" y="0"/>
                    <a:pt x="703" y="9"/>
                    <a:pt x="639" y="28"/>
                  </a:cubicBezTo>
                  <a:cubicBezTo>
                    <a:pt x="228" y="119"/>
                    <a:pt x="0" y="530"/>
                    <a:pt x="91" y="918"/>
                  </a:cubicBezTo>
                  <a:cubicBezTo>
                    <a:pt x="170" y="1252"/>
                    <a:pt x="485" y="1485"/>
                    <a:pt x="819" y="1485"/>
                  </a:cubicBezTo>
                  <a:cubicBezTo>
                    <a:pt x="873" y="1485"/>
                    <a:pt x="928" y="1479"/>
                    <a:pt x="982" y="1466"/>
                  </a:cubicBezTo>
                  <a:cubicBezTo>
                    <a:pt x="1393" y="1375"/>
                    <a:pt x="1621" y="964"/>
                    <a:pt x="1529" y="553"/>
                  </a:cubicBezTo>
                  <a:cubicBezTo>
                    <a:pt x="1453" y="229"/>
                    <a:pt x="1154" y="0"/>
                    <a:pt x="831" y="0"/>
                  </a:cubicBezTo>
                  <a:close/>
                </a:path>
              </a:pathLst>
            </a:custGeom>
            <a:solidFill>
              <a:srgbClr val="35353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71" name="Google Shape;169;p2">
              <a:extLst>
                <a:ext uri="{FF2B5EF4-FFF2-40B4-BE49-F238E27FC236}">
                  <a16:creationId xmlns:a16="http://schemas.microsoft.com/office/drawing/2014/main" xmlns="" id="{7BEA7CA1-63F3-AE9E-2810-787C820A5666}"/>
                </a:ext>
              </a:extLst>
            </p:cNvPr>
            <p:cNvSpPr/>
            <p:nvPr/>
          </p:nvSpPr>
          <p:spPr>
            <a:xfrm>
              <a:off x="1008015" y="2246153"/>
              <a:ext cx="85865" cy="69942"/>
            </a:xfrm>
            <a:custGeom>
              <a:avLst/>
              <a:gdLst/>
              <a:ahLst/>
              <a:cxnLst/>
              <a:rect l="l" t="t" r="r" b="b"/>
              <a:pathLst>
                <a:path w="1553" h="1265" extrusionOk="0">
                  <a:moveTo>
                    <a:pt x="1279" y="0"/>
                  </a:moveTo>
                  <a:cubicBezTo>
                    <a:pt x="1233" y="23"/>
                    <a:pt x="1211" y="91"/>
                    <a:pt x="1233" y="137"/>
                  </a:cubicBezTo>
                  <a:cubicBezTo>
                    <a:pt x="1256" y="160"/>
                    <a:pt x="1279" y="205"/>
                    <a:pt x="1302" y="251"/>
                  </a:cubicBezTo>
                  <a:cubicBezTo>
                    <a:pt x="1325" y="297"/>
                    <a:pt x="1325" y="365"/>
                    <a:pt x="1347" y="434"/>
                  </a:cubicBezTo>
                  <a:cubicBezTo>
                    <a:pt x="1347" y="479"/>
                    <a:pt x="1347" y="548"/>
                    <a:pt x="1347" y="593"/>
                  </a:cubicBezTo>
                  <a:cubicBezTo>
                    <a:pt x="1325" y="639"/>
                    <a:pt x="1325" y="685"/>
                    <a:pt x="1302" y="730"/>
                  </a:cubicBezTo>
                  <a:cubicBezTo>
                    <a:pt x="1279" y="776"/>
                    <a:pt x="1256" y="822"/>
                    <a:pt x="1233" y="845"/>
                  </a:cubicBezTo>
                  <a:cubicBezTo>
                    <a:pt x="1211" y="890"/>
                    <a:pt x="1165" y="913"/>
                    <a:pt x="1142" y="959"/>
                  </a:cubicBezTo>
                  <a:cubicBezTo>
                    <a:pt x="1074" y="982"/>
                    <a:pt x="1028" y="1004"/>
                    <a:pt x="982" y="1027"/>
                  </a:cubicBezTo>
                  <a:cubicBezTo>
                    <a:pt x="937" y="1050"/>
                    <a:pt x="868" y="1073"/>
                    <a:pt x="822" y="1073"/>
                  </a:cubicBezTo>
                  <a:lnTo>
                    <a:pt x="686" y="1073"/>
                  </a:lnTo>
                  <a:cubicBezTo>
                    <a:pt x="640" y="1050"/>
                    <a:pt x="594" y="1050"/>
                    <a:pt x="549" y="1027"/>
                  </a:cubicBezTo>
                  <a:cubicBezTo>
                    <a:pt x="503" y="1004"/>
                    <a:pt x="457" y="982"/>
                    <a:pt x="412" y="936"/>
                  </a:cubicBezTo>
                  <a:cubicBezTo>
                    <a:pt x="389" y="913"/>
                    <a:pt x="343" y="867"/>
                    <a:pt x="298" y="822"/>
                  </a:cubicBezTo>
                  <a:cubicBezTo>
                    <a:pt x="252" y="753"/>
                    <a:pt x="229" y="685"/>
                    <a:pt x="183" y="616"/>
                  </a:cubicBezTo>
                  <a:cubicBezTo>
                    <a:pt x="183" y="593"/>
                    <a:pt x="161" y="571"/>
                    <a:pt x="138" y="571"/>
                  </a:cubicBezTo>
                  <a:lnTo>
                    <a:pt x="69" y="571"/>
                  </a:lnTo>
                  <a:cubicBezTo>
                    <a:pt x="46" y="593"/>
                    <a:pt x="24" y="616"/>
                    <a:pt x="24" y="639"/>
                  </a:cubicBezTo>
                  <a:cubicBezTo>
                    <a:pt x="1" y="662"/>
                    <a:pt x="24" y="685"/>
                    <a:pt x="24" y="708"/>
                  </a:cubicBezTo>
                  <a:cubicBezTo>
                    <a:pt x="69" y="822"/>
                    <a:pt x="138" y="936"/>
                    <a:pt x="229" y="1027"/>
                  </a:cubicBezTo>
                  <a:cubicBezTo>
                    <a:pt x="298" y="1118"/>
                    <a:pt x="389" y="1164"/>
                    <a:pt x="503" y="1210"/>
                  </a:cubicBezTo>
                  <a:cubicBezTo>
                    <a:pt x="570" y="1243"/>
                    <a:pt x="649" y="1264"/>
                    <a:pt x="722" y="1264"/>
                  </a:cubicBezTo>
                  <a:cubicBezTo>
                    <a:pt x="749" y="1264"/>
                    <a:pt x="775" y="1262"/>
                    <a:pt x="800" y="1255"/>
                  </a:cubicBezTo>
                  <a:cubicBezTo>
                    <a:pt x="914" y="1255"/>
                    <a:pt x="1005" y="1233"/>
                    <a:pt x="1096" y="1187"/>
                  </a:cubicBezTo>
                  <a:cubicBezTo>
                    <a:pt x="1188" y="1141"/>
                    <a:pt x="1279" y="1096"/>
                    <a:pt x="1347" y="1027"/>
                  </a:cubicBezTo>
                  <a:cubicBezTo>
                    <a:pt x="1416" y="936"/>
                    <a:pt x="1462" y="845"/>
                    <a:pt x="1507" y="753"/>
                  </a:cubicBezTo>
                  <a:cubicBezTo>
                    <a:pt x="1530" y="639"/>
                    <a:pt x="1553" y="525"/>
                    <a:pt x="1530" y="434"/>
                  </a:cubicBezTo>
                  <a:cubicBezTo>
                    <a:pt x="1530" y="297"/>
                    <a:pt x="1484" y="160"/>
                    <a:pt x="1416" y="46"/>
                  </a:cubicBezTo>
                  <a:cubicBezTo>
                    <a:pt x="1393" y="0"/>
                    <a:pt x="1347" y="0"/>
                    <a:pt x="1325" y="0"/>
                  </a:cubicBezTo>
                  <a:close/>
                </a:path>
              </a:pathLst>
            </a:custGeom>
            <a:solidFill>
              <a:srgbClr val="35353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72" name="Google Shape;170;p2">
              <a:extLst>
                <a:ext uri="{FF2B5EF4-FFF2-40B4-BE49-F238E27FC236}">
                  <a16:creationId xmlns:a16="http://schemas.microsoft.com/office/drawing/2014/main" xmlns="" id="{BB2261F9-EEE4-BF0B-9187-A2702D72D903}"/>
                </a:ext>
              </a:extLst>
            </p:cNvPr>
            <p:cNvSpPr/>
            <p:nvPr/>
          </p:nvSpPr>
          <p:spPr>
            <a:xfrm>
              <a:off x="346739" y="996750"/>
              <a:ext cx="29083" cy="263789"/>
            </a:xfrm>
            <a:custGeom>
              <a:avLst/>
              <a:gdLst/>
              <a:ahLst/>
              <a:cxnLst/>
              <a:rect l="l" t="t" r="r" b="b"/>
              <a:pathLst>
                <a:path w="526" h="4771" extrusionOk="0">
                  <a:moveTo>
                    <a:pt x="434" y="0"/>
                  </a:moveTo>
                  <a:cubicBezTo>
                    <a:pt x="388" y="0"/>
                    <a:pt x="343" y="46"/>
                    <a:pt x="343" y="91"/>
                  </a:cubicBezTo>
                  <a:cubicBezTo>
                    <a:pt x="92" y="1598"/>
                    <a:pt x="23" y="3127"/>
                    <a:pt x="0" y="4679"/>
                  </a:cubicBezTo>
                  <a:cubicBezTo>
                    <a:pt x="0" y="4702"/>
                    <a:pt x="0" y="4725"/>
                    <a:pt x="0" y="4748"/>
                  </a:cubicBezTo>
                  <a:cubicBezTo>
                    <a:pt x="23" y="4770"/>
                    <a:pt x="46" y="4770"/>
                    <a:pt x="69" y="4770"/>
                  </a:cubicBezTo>
                  <a:cubicBezTo>
                    <a:pt x="92" y="4770"/>
                    <a:pt x="137" y="4770"/>
                    <a:pt x="137" y="4748"/>
                  </a:cubicBezTo>
                  <a:cubicBezTo>
                    <a:pt x="160" y="4748"/>
                    <a:pt x="183" y="4725"/>
                    <a:pt x="183" y="4702"/>
                  </a:cubicBezTo>
                  <a:cubicBezTo>
                    <a:pt x="206" y="3150"/>
                    <a:pt x="297" y="1621"/>
                    <a:pt x="525" y="114"/>
                  </a:cubicBezTo>
                  <a:cubicBezTo>
                    <a:pt x="525" y="46"/>
                    <a:pt x="480" y="0"/>
                    <a:pt x="434" y="0"/>
                  </a:cubicBezTo>
                  <a:close/>
                </a:path>
              </a:pathLst>
            </a:custGeom>
            <a:solidFill>
              <a:srgbClr val="F7C8A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73" name="Google Shape;171;p2">
              <a:extLst>
                <a:ext uri="{FF2B5EF4-FFF2-40B4-BE49-F238E27FC236}">
                  <a16:creationId xmlns:a16="http://schemas.microsoft.com/office/drawing/2014/main" xmlns="" id="{4ED89F04-287C-0D0E-1E6B-379CB224741E}"/>
                </a:ext>
              </a:extLst>
            </p:cNvPr>
            <p:cNvSpPr/>
            <p:nvPr/>
          </p:nvSpPr>
          <p:spPr>
            <a:xfrm>
              <a:off x="533511" y="912156"/>
              <a:ext cx="236033" cy="159180"/>
            </a:xfrm>
            <a:custGeom>
              <a:avLst/>
              <a:gdLst/>
              <a:ahLst/>
              <a:cxnLst/>
              <a:rect l="l" t="t" r="r" b="b"/>
              <a:pathLst>
                <a:path w="4269" h="2879" extrusionOk="0">
                  <a:moveTo>
                    <a:pt x="92" y="1"/>
                  </a:moveTo>
                  <a:cubicBezTo>
                    <a:pt x="69" y="1"/>
                    <a:pt x="46" y="24"/>
                    <a:pt x="23" y="46"/>
                  </a:cubicBezTo>
                  <a:cubicBezTo>
                    <a:pt x="23" y="69"/>
                    <a:pt x="0" y="92"/>
                    <a:pt x="23" y="115"/>
                  </a:cubicBezTo>
                  <a:cubicBezTo>
                    <a:pt x="23" y="138"/>
                    <a:pt x="23" y="160"/>
                    <a:pt x="46" y="183"/>
                  </a:cubicBezTo>
                  <a:cubicBezTo>
                    <a:pt x="754" y="594"/>
                    <a:pt x="1461" y="982"/>
                    <a:pt x="2146" y="1416"/>
                  </a:cubicBezTo>
                  <a:cubicBezTo>
                    <a:pt x="2488" y="1644"/>
                    <a:pt x="2808" y="1872"/>
                    <a:pt x="3150" y="2101"/>
                  </a:cubicBezTo>
                  <a:cubicBezTo>
                    <a:pt x="3470" y="2352"/>
                    <a:pt x="3789" y="2603"/>
                    <a:pt x="4109" y="2854"/>
                  </a:cubicBezTo>
                  <a:cubicBezTo>
                    <a:pt x="4118" y="2871"/>
                    <a:pt x="4133" y="2879"/>
                    <a:pt x="4150" y="2879"/>
                  </a:cubicBezTo>
                  <a:cubicBezTo>
                    <a:pt x="4177" y="2879"/>
                    <a:pt x="4209" y="2859"/>
                    <a:pt x="4223" y="2831"/>
                  </a:cubicBezTo>
                  <a:cubicBezTo>
                    <a:pt x="4269" y="2785"/>
                    <a:pt x="4246" y="2740"/>
                    <a:pt x="4223" y="2694"/>
                  </a:cubicBezTo>
                  <a:cubicBezTo>
                    <a:pt x="3904" y="2443"/>
                    <a:pt x="3584" y="2192"/>
                    <a:pt x="3264" y="1941"/>
                  </a:cubicBezTo>
                  <a:cubicBezTo>
                    <a:pt x="2922" y="1713"/>
                    <a:pt x="2603" y="1484"/>
                    <a:pt x="2260" y="1279"/>
                  </a:cubicBezTo>
                  <a:cubicBezTo>
                    <a:pt x="1575" y="822"/>
                    <a:pt x="868" y="434"/>
                    <a:pt x="160" y="24"/>
                  </a:cubicBezTo>
                  <a:cubicBezTo>
                    <a:pt x="137" y="24"/>
                    <a:pt x="137" y="1"/>
                    <a:pt x="115" y="1"/>
                  </a:cubicBezTo>
                  <a:close/>
                </a:path>
              </a:pathLst>
            </a:custGeom>
            <a:solidFill>
              <a:srgbClr val="F7C8A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74" name="Google Shape;172;p2">
              <a:extLst>
                <a:ext uri="{FF2B5EF4-FFF2-40B4-BE49-F238E27FC236}">
                  <a16:creationId xmlns:a16="http://schemas.microsoft.com/office/drawing/2014/main" xmlns="" id="{392FF833-3DAA-8865-C0C8-AD70D5BFABC3}"/>
                </a:ext>
              </a:extLst>
            </p:cNvPr>
            <p:cNvSpPr/>
            <p:nvPr/>
          </p:nvSpPr>
          <p:spPr>
            <a:xfrm>
              <a:off x="366920" y="912156"/>
              <a:ext cx="177979" cy="100407"/>
            </a:xfrm>
            <a:custGeom>
              <a:avLst/>
              <a:gdLst/>
              <a:ahLst/>
              <a:cxnLst/>
              <a:rect l="l" t="t" r="r" b="b"/>
              <a:pathLst>
                <a:path w="3219" h="1816" extrusionOk="0">
                  <a:moveTo>
                    <a:pt x="3128" y="1"/>
                  </a:moveTo>
                  <a:cubicBezTo>
                    <a:pt x="3059" y="1"/>
                    <a:pt x="3036" y="46"/>
                    <a:pt x="3013" y="92"/>
                  </a:cubicBezTo>
                  <a:cubicBezTo>
                    <a:pt x="3013" y="138"/>
                    <a:pt x="3013" y="183"/>
                    <a:pt x="2991" y="252"/>
                  </a:cubicBezTo>
                  <a:cubicBezTo>
                    <a:pt x="2968" y="320"/>
                    <a:pt x="2945" y="412"/>
                    <a:pt x="2899" y="503"/>
                  </a:cubicBezTo>
                  <a:cubicBezTo>
                    <a:pt x="2831" y="594"/>
                    <a:pt x="2762" y="708"/>
                    <a:pt x="2671" y="800"/>
                  </a:cubicBezTo>
                  <a:cubicBezTo>
                    <a:pt x="2534" y="937"/>
                    <a:pt x="2374" y="1074"/>
                    <a:pt x="2192" y="1165"/>
                  </a:cubicBezTo>
                  <a:cubicBezTo>
                    <a:pt x="1941" y="1325"/>
                    <a:pt x="1667" y="1439"/>
                    <a:pt x="1370" y="1530"/>
                  </a:cubicBezTo>
                  <a:lnTo>
                    <a:pt x="1393" y="1530"/>
                  </a:lnTo>
                  <a:cubicBezTo>
                    <a:pt x="1189" y="1575"/>
                    <a:pt x="962" y="1621"/>
                    <a:pt x="735" y="1621"/>
                  </a:cubicBezTo>
                  <a:lnTo>
                    <a:pt x="735" y="1621"/>
                  </a:lnTo>
                  <a:cubicBezTo>
                    <a:pt x="604" y="1621"/>
                    <a:pt x="474" y="1619"/>
                    <a:pt x="343" y="1576"/>
                  </a:cubicBezTo>
                  <a:cubicBezTo>
                    <a:pt x="274" y="1576"/>
                    <a:pt x="229" y="1553"/>
                    <a:pt x="160" y="1507"/>
                  </a:cubicBezTo>
                  <a:cubicBezTo>
                    <a:pt x="152" y="1503"/>
                    <a:pt x="143" y="1501"/>
                    <a:pt x="133" y="1501"/>
                  </a:cubicBezTo>
                  <a:cubicBezTo>
                    <a:pt x="91" y="1501"/>
                    <a:pt x="42" y="1538"/>
                    <a:pt x="23" y="1576"/>
                  </a:cubicBezTo>
                  <a:cubicBezTo>
                    <a:pt x="1" y="1621"/>
                    <a:pt x="46" y="1667"/>
                    <a:pt x="92" y="1690"/>
                  </a:cubicBezTo>
                  <a:cubicBezTo>
                    <a:pt x="270" y="1787"/>
                    <a:pt x="471" y="1815"/>
                    <a:pt x="679" y="1815"/>
                  </a:cubicBezTo>
                  <a:cubicBezTo>
                    <a:pt x="764" y="1815"/>
                    <a:pt x="850" y="1811"/>
                    <a:pt x="936" y="1804"/>
                  </a:cubicBezTo>
                  <a:cubicBezTo>
                    <a:pt x="1096" y="1804"/>
                    <a:pt x="1256" y="1758"/>
                    <a:pt x="1416" y="1713"/>
                  </a:cubicBezTo>
                  <a:cubicBezTo>
                    <a:pt x="1598" y="1667"/>
                    <a:pt x="1758" y="1598"/>
                    <a:pt x="1918" y="1530"/>
                  </a:cubicBezTo>
                  <a:cubicBezTo>
                    <a:pt x="2078" y="1462"/>
                    <a:pt x="2237" y="1370"/>
                    <a:pt x="2374" y="1279"/>
                  </a:cubicBezTo>
                  <a:cubicBezTo>
                    <a:pt x="2511" y="1188"/>
                    <a:pt x="2648" y="1096"/>
                    <a:pt x="2762" y="982"/>
                  </a:cubicBezTo>
                  <a:cubicBezTo>
                    <a:pt x="2854" y="868"/>
                    <a:pt x="2968" y="754"/>
                    <a:pt x="3036" y="640"/>
                  </a:cubicBezTo>
                  <a:cubicBezTo>
                    <a:pt x="3128" y="480"/>
                    <a:pt x="3196" y="297"/>
                    <a:pt x="3219" y="115"/>
                  </a:cubicBezTo>
                  <a:cubicBezTo>
                    <a:pt x="3219" y="46"/>
                    <a:pt x="3173" y="1"/>
                    <a:pt x="3128" y="1"/>
                  </a:cubicBezTo>
                  <a:close/>
                </a:path>
              </a:pathLst>
            </a:custGeom>
            <a:solidFill>
              <a:srgbClr val="F7C8A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75" name="Google Shape;173;p2">
              <a:extLst>
                <a:ext uri="{FF2B5EF4-FFF2-40B4-BE49-F238E27FC236}">
                  <a16:creationId xmlns:a16="http://schemas.microsoft.com/office/drawing/2014/main" xmlns="" id="{25DBBA99-0B6F-8146-BE89-9DCEF47B329C}"/>
                </a:ext>
              </a:extLst>
            </p:cNvPr>
            <p:cNvSpPr/>
            <p:nvPr/>
          </p:nvSpPr>
          <p:spPr>
            <a:xfrm>
              <a:off x="340436" y="1246609"/>
              <a:ext cx="364748" cy="830456"/>
            </a:xfrm>
            <a:custGeom>
              <a:avLst/>
              <a:gdLst/>
              <a:ahLst/>
              <a:cxnLst/>
              <a:rect l="l" t="t" r="r" b="b"/>
              <a:pathLst>
                <a:path w="6597" h="15020" extrusionOk="0">
                  <a:moveTo>
                    <a:pt x="91" y="0"/>
                  </a:moveTo>
                  <a:cubicBezTo>
                    <a:pt x="91" y="0"/>
                    <a:pt x="69" y="23"/>
                    <a:pt x="46" y="23"/>
                  </a:cubicBezTo>
                  <a:cubicBezTo>
                    <a:pt x="23" y="23"/>
                    <a:pt x="23" y="46"/>
                    <a:pt x="0" y="69"/>
                  </a:cubicBezTo>
                  <a:cubicBezTo>
                    <a:pt x="0" y="115"/>
                    <a:pt x="0" y="137"/>
                    <a:pt x="23" y="160"/>
                  </a:cubicBezTo>
                  <a:cubicBezTo>
                    <a:pt x="845" y="2100"/>
                    <a:pt x="1689" y="4063"/>
                    <a:pt x="2534" y="6003"/>
                  </a:cubicBezTo>
                  <a:cubicBezTo>
                    <a:pt x="3378" y="8012"/>
                    <a:pt x="4246" y="10021"/>
                    <a:pt x="5090" y="12006"/>
                  </a:cubicBezTo>
                  <a:cubicBezTo>
                    <a:pt x="5524" y="13011"/>
                    <a:pt x="5958" y="14015"/>
                    <a:pt x="6391" y="15019"/>
                  </a:cubicBezTo>
                  <a:lnTo>
                    <a:pt x="6437" y="15019"/>
                  </a:lnTo>
                  <a:cubicBezTo>
                    <a:pt x="6483" y="15019"/>
                    <a:pt x="6551" y="15019"/>
                    <a:pt x="6597" y="14997"/>
                  </a:cubicBezTo>
                  <a:cubicBezTo>
                    <a:pt x="5912" y="13422"/>
                    <a:pt x="5227" y="11847"/>
                    <a:pt x="4565" y="10249"/>
                  </a:cubicBezTo>
                  <a:cubicBezTo>
                    <a:pt x="3675" y="8195"/>
                    <a:pt x="2808" y="6163"/>
                    <a:pt x="1918" y="4109"/>
                  </a:cubicBezTo>
                  <a:cubicBezTo>
                    <a:pt x="1347" y="2762"/>
                    <a:pt x="753" y="1416"/>
                    <a:pt x="183" y="69"/>
                  </a:cubicBezTo>
                  <a:cubicBezTo>
                    <a:pt x="160" y="23"/>
                    <a:pt x="137" y="0"/>
                    <a:pt x="91" y="0"/>
                  </a:cubicBezTo>
                  <a:close/>
                </a:path>
              </a:pathLst>
            </a:custGeom>
            <a:solidFill>
              <a:srgbClr val="D1AC5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76" name="Google Shape;174;p2">
              <a:extLst>
                <a:ext uri="{FF2B5EF4-FFF2-40B4-BE49-F238E27FC236}">
                  <a16:creationId xmlns:a16="http://schemas.microsoft.com/office/drawing/2014/main" xmlns="" id="{CC2E9AD7-5C3D-8975-2785-E84460D4DD26}"/>
                </a:ext>
              </a:extLst>
            </p:cNvPr>
            <p:cNvSpPr/>
            <p:nvPr/>
          </p:nvSpPr>
          <p:spPr>
            <a:xfrm>
              <a:off x="760700" y="1066140"/>
              <a:ext cx="360988" cy="826641"/>
            </a:xfrm>
            <a:custGeom>
              <a:avLst/>
              <a:gdLst/>
              <a:ahLst/>
              <a:cxnLst/>
              <a:rect l="l" t="t" r="r" b="b"/>
              <a:pathLst>
                <a:path w="6529" h="14951" extrusionOk="0">
                  <a:moveTo>
                    <a:pt x="68" y="0"/>
                  </a:moveTo>
                  <a:cubicBezTo>
                    <a:pt x="46" y="23"/>
                    <a:pt x="23" y="46"/>
                    <a:pt x="0" y="69"/>
                  </a:cubicBezTo>
                  <a:cubicBezTo>
                    <a:pt x="0" y="92"/>
                    <a:pt x="0" y="115"/>
                    <a:pt x="23" y="137"/>
                  </a:cubicBezTo>
                  <a:cubicBezTo>
                    <a:pt x="845" y="2077"/>
                    <a:pt x="1689" y="4040"/>
                    <a:pt x="2534" y="5981"/>
                  </a:cubicBezTo>
                  <a:cubicBezTo>
                    <a:pt x="3355" y="7921"/>
                    <a:pt x="4177" y="9838"/>
                    <a:pt x="4999" y="11778"/>
                  </a:cubicBezTo>
                  <a:cubicBezTo>
                    <a:pt x="5455" y="12828"/>
                    <a:pt x="5912" y="13901"/>
                    <a:pt x="6368" y="14951"/>
                  </a:cubicBezTo>
                  <a:cubicBezTo>
                    <a:pt x="6414" y="14905"/>
                    <a:pt x="6460" y="14860"/>
                    <a:pt x="6528" y="14814"/>
                  </a:cubicBezTo>
                  <a:cubicBezTo>
                    <a:pt x="5980" y="13536"/>
                    <a:pt x="5432" y="12235"/>
                    <a:pt x="4862" y="10957"/>
                  </a:cubicBezTo>
                  <a:cubicBezTo>
                    <a:pt x="4040" y="9016"/>
                    <a:pt x="3196" y="7053"/>
                    <a:pt x="2374" y="5113"/>
                  </a:cubicBezTo>
                  <a:cubicBezTo>
                    <a:pt x="1643" y="3424"/>
                    <a:pt x="913" y="1735"/>
                    <a:pt x="183" y="46"/>
                  </a:cubicBezTo>
                  <a:cubicBezTo>
                    <a:pt x="183" y="0"/>
                    <a:pt x="137" y="0"/>
                    <a:pt x="114" y="0"/>
                  </a:cubicBezTo>
                  <a:close/>
                </a:path>
              </a:pathLst>
            </a:custGeom>
            <a:solidFill>
              <a:srgbClr val="D1AC5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77" name="Google Shape;175;p2">
              <a:extLst>
                <a:ext uri="{FF2B5EF4-FFF2-40B4-BE49-F238E27FC236}">
                  <a16:creationId xmlns:a16="http://schemas.microsoft.com/office/drawing/2014/main" xmlns="" id="{0EEAB8E8-644E-B7A7-67B2-9800089ACDC5}"/>
                </a:ext>
              </a:extLst>
            </p:cNvPr>
            <p:cNvSpPr/>
            <p:nvPr/>
          </p:nvSpPr>
          <p:spPr>
            <a:xfrm>
              <a:off x="451459" y="1184738"/>
              <a:ext cx="376138" cy="862026"/>
            </a:xfrm>
            <a:custGeom>
              <a:avLst/>
              <a:gdLst/>
              <a:ahLst/>
              <a:cxnLst/>
              <a:rect l="l" t="t" r="r" b="b"/>
              <a:pathLst>
                <a:path w="6803" h="15591" extrusionOk="0">
                  <a:moveTo>
                    <a:pt x="92" y="1"/>
                  </a:moveTo>
                  <a:cubicBezTo>
                    <a:pt x="92" y="1"/>
                    <a:pt x="69" y="24"/>
                    <a:pt x="46" y="24"/>
                  </a:cubicBezTo>
                  <a:cubicBezTo>
                    <a:pt x="24" y="24"/>
                    <a:pt x="24" y="47"/>
                    <a:pt x="1" y="69"/>
                  </a:cubicBezTo>
                  <a:cubicBezTo>
                    <a:pt x="1" y="115"/>
                    <a:pt x="1" y="138"/>
                    <a:pt x="24" y="161"/>
                  </a:cubicBezTo>
                  <a:cubicBezTo>
                    <a:pt x="914" y="2215"/>
                    <a:pt x="1781" y="4292"/>
                    <a:pt x="2671" y="6369"/>
                  </a:cubicBezTo>
                  <a:cubicBezTo>
                    <a:pt x="3584" y="8446"/>
                    <a:pt x="4475" y="10546"/>
                    <a:pt x="5365" y="12646"/>
                  </a:cubicBezTo>
                  <a:cubicBezTo>
                    <a:pt x="5798" y="13628"/>
                    <a:pt x="6209" y="14609"/>
                    <a:pt x="6643" y="15591"/>
                  </a:cubicBezTo>
                  <a:cubicBezTo>
                    <a:pt x="6643" y="15591"/>
                    <a:pt x="6666" y="15568"/>
                    <a:pt x="6689" y="15568"/>
                  </a:cubicBezTo>
                  <a:lnTo>
                    <a:pt x="6711" y="15568"/>
                  </a:lnTo>
                  <a:cubicBezTo>
                    <a:pt x="6689" y="15568"/>
                    <a:pt x="6689" y="15568"/>
                    <a:pt x="6689" y="15545"/>
                  </a:cubicBezTo>
                  <a:cubicBezTo>
                    <a:pt x="6689" y="15545"/>
                    <a:pt x="6689" y="15522"/>
                    <a:pt x="6689" y="15522"/>
                  </a:cubicBezTo>
                  <a:cubicBezTo>
                    <a:pt x="6711" y="15499"/>
                    <a:pt x="6711" y="15499"/>
                    <a:pt x="6734" y="15499"/>
                  </a:cubicBezTo>
                  <a:cubicBezTo>
                    <a:pt x="6757" y="15499"/>
                    <a:pt x="6780" y="15499"/>
                    <a:pt x="6803" y="15476"/>
                  </a:cubicBezTo>
                  <a:cubicBezTo>
                    <a:pt x="6118" y="13924"/>
                    <a:pt x="5456" y="12349"/>
                    <a:pt x="4771" y="10774"/>
                  </a:cubicBezTo>
                  <a:cubicBezTo>
                    <a:pt x="3858" y="8652"/>
                    <a:pt x="2968" y="6529"/>
                    <a:pt x="2055" y="4406"/>
                  </a:cubicBezTo>
                  <a:lnTo>
                    <a:pt x="183" y="69"/>
                  </a:lnTo>
                  <a:cubicBezTo>
                    <a:pt x="183" y="24"/>
                    <a:pt x="138" y="1"/>
                    <a:pt x="92" y="1"/>
                  </a:cubicBezTo>
                  <a:close/>
                </a:path>
              </a:pathLst>
            </a:custGeom>
            <a:solidFill>
              <a:srgbClr val="D1AC5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78" name="Google Shape;176;p2">
              <a:extLst>
                <a:ext uri="{FF2B5EF4-FFF2-40B4-BE49-F238E27FC236}">
                  <a16:creationId xmlns:a16="http://schemas.microsoft.com/office/drawing/2014/main" xmlns="" id="{25117286-DD3A-1F8C-622B-0FFDA98F3DA6}"/>
                </a:ext>
              </a:extLst>
            </p:cNvPr>
            <p:cNvSpPr/>
            <p:nvPr/>
          </p:nvSpPr>
          <p:spPr>
            <a:xfrm>
              <a:off x="833849" y="2083322"/>
              <a:ext cx="3870" cy="55"/>
            </a:xfrm>
            <a:custGeom>
              <a:avLst/>
              <a:gdLst/>
              <a:ahLst/>
              <a:cxnLst/>
              <a:rect l="l" t="t" r="r" b="b"/>
              <a:pathLst>
                <a:path w="70" h="1" extrusionOk="0">
                  <a:moveTo>
                    <a:pt x="1" y="1"/>
                  </a:moveTo>
                  <a:cubicBezTo>
                    <a:pt x="24" y="1"/>
                    <a:pt x="47" y="1"/>
                    <a:pt x="69" y="1"/>
                  </a:cubicBezTo>
                  <a:cubicBezTo>
                    <a:pt x="69" y="1"/>
                    <a:pt x="69" y="1"/>
                    <a:pt x="69" y="1"/>
                  </a:cubicBezTo>
                  <a:cubicBezTo>
                    <a:pt x="47" y="1"/>
                    <a:pt x="24" y="1"/>
                    <a:pt x="1" y="1"/>
                  </a:cubicBezTo>
                  <a:cubicBezTo>
                    <a:pt x="1" y="1"/>
                    <a:pt x="1" y="1"/>
                    <a:pt x="1" y="1"/>
                  </a:cubicBezTo>
                  <a:close/>
                </a:path>
              </a:pathLst>
            </a:custGeom>
            <a:solidFill>
              <a:srgbClr val="D1AC5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79" name="Google Shape;177;p2">
              <a:extLst>
                <a:ext uri="{FF2B5EF4-FFF2-40B4-BE49-F238E27FC236}">
                  <a16:creationId xmlns:a16="http://schemas.microsoft.com/office/drawing/2014/main" xmlns="" id="{3C28111D-D43C-CEA4-D05E-C1B511DCE9B7}"/>
                </a:ext>
              </a:extLst>
            </p:cNvPr>
            <p:cNvSpPr/>
            <p:nvPr/>
          </p:nvSpPr>
          <p:spPr>
            <a:xfrm>
              <a:off x="633200" y="1109046"/>
              <a:ext cx="374866" cy="858211"/>
            </a:xfrm>
            <a:custGeom>
              <a:avLst/>
              <a:gdLst/>
              <a:ahLst/>
              <a:cxnLst/>
              <a:rect l="l" t="t" r="r" b="b"/>
              <a:pathLst>
                <a:path w="6780" h="15522" extrusionOk="0">
                  <a:moveTo>
                    <a:pt x="46" y="0"/>
                  </a:moveTo>
                  <a:cubicBezTo>
                    <a:pt x="23" y="23"/>
                    <a:pt x="23" y="46"/>
                    <a:pt x="1" y="69"/>
                  </a:cubicBezTo>
                  <a:cubicBezTo>
                    <a:pt x="1" y="92"/>
                    <a:pt x="1" y="115"/>
                    <a:pt x="23" y="137"/>
                  </a:cubicBezTo>
                  <a:cubicBezTo>
                    <a:pt x="891" y="2192"/>
                    <a:pt x="1781" y="4246"/>
                    <a:pt x="2648" y="6277"/>
                  </a:cubicBezTo>
                  <a:cubicBezTo>
                    <a:pt x="3561" y="8423"/>
                    <a:pt x="4474" y="10546"/>
                    <a:pt x="5387" y="12668"/>
                  </a:cubicBezTo>
                  <a:cubicBezTo>
                    <a:pt x="5798" y="13627"/>
                    <a:pt x="6209" y="14586"/>
                    <a:pt x="6620" y="15522"/>
                  </a:cubicBezTo>
                  <a:cubicBezTo>
                    <a:pt x="6643" y="15499"/>
                    <a:pt x="6688" y="15476"/>
                    <a:pt x="6711" y="15453"/>
                  </a:cubicBezTo>
                  <a:cubicBezTo>
                    <a:pt x="6734" y="15430"/>
                    <a:pt x="6757" y="15408"/>
                    <a:pt x="6780" y="15408"/>
                  </a:cubicBezTo>
                  <a:cubicBezTo>
                    <a:pt x="6027" y="13650"/>
                    <a:pt x="5273" y="11892"/>
                    <a:pt x="4520" y="10135"/>
                  </a:cubicBezTo>
                  <a:cubicBezTo>
                    <a:pt x="3607" y="8012"/>
                    <a:pt x="2694" y="5912"/>
                    <a:pt x="1804" y="3789"/>
                  </a:cubicBezTo>
                  <a:cubicBezTo>
                    <a:pt x="1256" y="2557"/>
                    <a:pt x="731" y="1301"/>
                    <a:pt x="183" y="46"/>
                  </a:cubicBezTo>
                  <a:cubicBezTo>
                    <a:pt x="183" y="0"/>
                    <a:pt x="138" y="0"/>
                    <a:pt x="92" y="0"/>
                  </a:cubicBezTo>
                  <a:close/>
                </a:path>
              </a:pathLst>
            </a:custGeom>
            <a:solidFill>
              <a:srgbClr val="D1AC5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80" name="Google Shape;178;p2">
              <a:extLst>
                <a:ext uri="{FF2B5EF4-FFF2-40B4-BE49-F238E27FC236}">
                  <a16:creationId xmlns:a16="http://schemas.microsoft.com/office/drawing/2014/main" xmlns="" id="{D31B5C84-738F-6831-20A7-9A41CC59EBFE}"/>
                </a:ext>
              </a:extLst>
            </p:cNvPr>
            <p:cNvSpPr/>
            <p:nvPr/>
          </p:nvSpPr>
          <p:spPr>
            <a:xfrm>
              <a:off x="342924" y="1184738"/>
              <a:ext cx="122467" cy="99798"/>
            </a:xfrm>
            <a:custGeom>
              <a:avLst/>
              <a:gdLst/>
              <a:ahLst/>
              <a:cxnLst/>
              <a:rect l="l" t="t" r="r" b="b"/>
              <a:pathLst>
                <a:path w="2215" h="1805" extrusionOk="0">
                  <a:moveTo>
                    <a:pt x="2055" y="1"/>
                  </a:moveTo>
                  <a:cubicBezTo>
                    <a:pt x="2055" y="1"/>
                    <a:pt x="2032" y="24"/>
                    <a:pt x="2032" y="24"/>
                  </a:cubicBezTo>
                  <a:cubicBezTo>
                    <a:pt x="1987" y="24"/>
                    <a:pt x="1941" y="69"/>
                    <a:pt x="1964" y="138"/>
                  </a:cubicBezTo>
                  <a:cubicBezTo>
                    <a:pt x="1964" y="229"/>
                    <a:pt x="1987" y="343"/>
                    <a:pt x="2009" y="435"/>
                  </a:cubicBezTo>
                  <a:cubicBezTo>
                    <a:pt x="2009" y="572"/>
                    <a:pt x="2009" y="686"/>
                    <a:pt x="1987" y="800"/>
                  </a:cubicBezTo>
                  <a:cubicBezTo>
                    <a:pt x="1987" y="891"/>
                    <a:pt x="1964" y="982"/>
                    <a:pt x="1918" y="1074"/>
                  </a:cubicBezTo>
                  <a:cubicBezTo>
                    <a:pt x="1873" y="1142"/>
                    <a:pt x="1850" y="1234"/>
                    <a:pt x="1781" y="1279"/>
                  </a:cubicBezTo>
                  <a:cubicBezTo>
                    <a:pt x="1736" y="1348"/>
                    <a:pt x="1690" y="1393"/>
                    <a:pt x="1621" y="1439"/>
                  </a:cubicBezTo>
                  <a:cubicBezTo>
                    <a:pt x="1553" y="1485"/>
                    <a:pt x="1484" y="1530"/>
                    <a:pt x="1416" y="1553"/>
                  </a:cubicBezTo>
                  <a:cubicBezTo>
                    <a:pt x="1348" y="1576"/>
                    <a:pt x="1256" y="1599"/>
                    <a:pt x="1188" y="1622"/>
                  </a:cubicBezTo>
                  <a:cubicBezTo>
                    <a:pt x="1096" y="1622"/>
                    <a:pt x="1005" y="1622"/>
                    <a:pt x="914" y="1599"/>
                  </a:cubicBezTo>
                  <a:cubicBezTo>
                    <a:pt x="823" y="1576"/>
                    <a:pt x="731" y="1553"/>
                    <a:pt x="663" y="1530"/>
                  </a:cubicBezTo>
                  <a:cubicBezTo>
                    <a:pt x="526" y="1462"/>
                    <a:pt x="412" y="1393"/>
                    <a:pt x="320" y="1302"/>
                  </a:cubicBezTo>
                  <a:cubicBezTo>
                    <a:pt x="275" y="1279"/>
                    <a:pt x="229" y="1234"/>
                    <a:pt x="183" y="1188"/>
                  </a:cubicBezTo>
                  <a:cubicBezTo>
                    <a:pt x="161" y="1165"/>
                    <a:pt x="132" y="1154"/>
                    <a:pt x="106" y="1154"/>
                  </a:cubicBezTo>
                  <a:cubicBezTo>
                    <a:pt x="81" y="1154"/>
                    <a:pt x="58" y="1165"/>
                    <a:pt x="46" y="1188"/>
                  </a:cubicBezTo>
                  <a:cubicBezTo>
                    <a:pt x="1" y="1211"/>
                    <a:pt x="1" y="1279"/>
                    <a:pt x="46" y="1325"/>
                  </a:cubicBezTo>
                  <a:cubicBezTo>
                    <a:pt x="252" y="1530"/>
                    <a:pt x="526" y="1713"/>
                    <a:pt x="845" y="1781"/>
                  </a:cubicBezTo>
                  <a:cubicBezTo>
                    <a:pt x="891" y="1804"/>
                    <a:pt x="960" y="1804"/>
                    <a:pt x="1028" y="1804"/>
                  </a:cubicBezTo>
                  <a:lnTo>
                    <a:pt x="1233" y="1804"/>
                  </a:lnTo>
                  <a:cubicBezTo>
                    <a:pt x="1348" y="1781"/>
                    <a:pt x="1484" y="1759"/>
                    <a:pt x="1599" y="1690"/>
                  </a:cubicBezTo>
                  <a:cubicBezTo>
                    <a:pt x="1713" y="1644"/>
                    <a:pt x="1804" y="1553"/>
                    <a:pt x="1895" y="1462"/>
                  </a:cubicBezTo>
                  <a:cubicBezTo>
                    <a:pt x="1987" y="1370"/>
                    <a:pt x="2055" y="1234"/>
                    <a:pt x="2124" y="1119"/>
                  </a:cubicBezTo>
                  <a:cubicBezTo>
                    <a:pt x="2169" y="982"/>
                    <a:pt x="2192" y="823"/>
                    <a:pt x="2192" y="686"/>
                  </a:cubicBezTo>
                  <a:cubicBezTo>
                    <a:pt x="2215" y="480"/>
                    <a:pt x="2169" y="275"/>
                    <a:pt x="2146" y="92"/>
                  </a:cubicBezTo>
                  <a:cubicBezTo>
                    <a:pt x="2146" y="47"/>
                    <a:pt x="2101" y="1"/>
                    <a:pt x="2055" y="1"/>
                  </a:cubicBezTo>
                  <a:close/>
                </a:path>
              </a:pathLst>
            </a:custGeom>
            <a:solidFill>
              <a:srgbClr val="D1AC5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81" name="Google Shape;179;p2">
              <a:extLst>
                <a:ext uri="{FF2B5EF4-FFF2-40B4-BE49-F238E27FC236}">
                  <a16:creationId xmlns:a16="http://schemas.microsoft.com/office/drawing/2014/main" xmlns="" id="{3ECF8EFF-4A2D-350E-E546-7741BFD4DB25}"/>
                </a:ext>
              </a:extLst>
            </p:cNvPr>
            <p:cNvSpPr/>
            <p:nvPr/>
          </p:nvSpPr>
          <p:spPr>
            <a:xfrm>
              <a:off x="454003" y="1107774"/>
              <a:ext cx="189368" cy="121914"/>
            </a:xfrm>
            <a:custGeom>
              <a:avLst/>
              <a:gdLst/>
              <a:ahLst/>
              <a:cxnLst/>
              <a:rect l="l" t="t" r="r" b="b"/>
              <a:pathLst>
                <a:path w="3425" h="2205" extrusionOk="0">
                  <a:moveTo>
                    <a:pt x="3310" y="1"/>
                  </a:moveTo>
                  <a:cubicBezTo>
                    <a:pt x="3264" y="1"/>
                    <a:pt x="3219" y="46"/>
                    <a:pt x="3219" y="92"/>
                  </a:cubicBezTo>
                  <a:cubicBezTo>
                    <a:pt x="3219" y="320"/>
                    <a:pt x="3196" y="526"/>
                    <a:pt x="3173" y="731"/>
                  </a:cubicBezTo>
                  <a:cubicBezTo>
                    <a:pt x="3150" y="868"/>
                    <a:pt x="3105" y="1005"/>
                    <a:pt x="3059" y="1142"/>
                  </a:cubicBezTo>
                  <a:cubicBezTo>
                    <a:pt x="2991" y="1256"/>
                    <a:pt x="2945" y="1347"/>
                    <a:pt x="2876" y="1439"/>
                  </a:cubicBezTo>
                  <a:cubicBezTo>
                    <a:pt x="2785" y="1530"/>
                    <a:pt x="2694" y="1621"/>
                    <a:pt x="2603" y="1690"/>
                  </a:cubicBezTo>
                  <a:cubicBezTo>
                    <a:pt x="2488" y="1781"/>
                    <a:pt x="2351" y="1849"/>
                    <a:pt x="2237" y="1895"/>
                  </a:cubicBezTo>
                  <a:cubicBezTo>
                    <a:pt x="2078" y="1941"/>
                    <a:pt x="1918" y="1986"/>
                    <a:pt x="1758" y="2009"/>
                  </a:cubicBezTo>
                  <a:cubicBezTo>
                    <a:pt x="1598" y="2009"/>
                    <a:pt x="1416" y="2009"/>
                    <a:pt x="1256" y="1986"/>
                  </a:cubicBezTo>
                  <a:cubicBezTo>
                    <a:pt x="1096" y="1964"/>
                    <a:pt x="913" y="1895"/>
                    <a:pt x="754" y="1827"/>
                  </a:cubicBezTo>
                  <a:cubicBezTo>
                    <a:pt x="594" y="1758"/>
                    <a:pt x="457" y="1667"/>
                    <a:pt x="297" y="1553"/>
                  </a:cubicBezTo>
                  <a:cubicBezTo>
                    <a:pt x="274" y="1530"/>
                    <a:pt x="229" y="1484"/>
                    <a:pt x="183" y="1461"/>
                  </a:cubicBezTo>
                  <a:cubicBezTo>
                    <a:pt x="156" y="1435"/>
                    <a:pt x="130" y="1424"/>
                    <a:pt x="103" y="1424"/>
                  </a:cubicBezTo>
                  <a:cubicBezTo>
                    <a:pt x="84" y="1424"/>
                    <a:pt x="65" y="1429"/>
                    <a:pt x="46" y="1439"/>
                  </a:cubicBezTo>
                  <a:cubicBezTo>
                    <a:pt x="0" y="1484"/>
                    <a:pt x="0" y="1553"/>
                    <a:pt x="46" y="1598"/>
                  </a:cubicBezTo>
                  <a:cubicBezTo>
                    <a:pt x="183" y="1713"/>
                    <a:pt x="320" y="1827"/>
                    <a:pt x="503" y="1918"/>
                  </a:cubicBezTo>
                  <a:cubicBezTo>
                    <a:pt x="662" y="2009"/>
                    <a:pt x="822" y="2078"/>
                    <a:pt x="1005" y="2123"/>
                  </a:cubicBezTo>
                  <a:cubicBezTo>
                    <a:pt x="1197" y="2175"/>
                    <a:pt x="1389" y="2204"/>
                    <a:pt x="1582" y="2204"/>
                  </a:cubicBezTo>
                  <a:cubicBezTo>
                    <a:pt x="1732" y="2204"/>
                    <a:pt x="1882" y="2186"/>
                    <a:pt x="2032" y="2146"/>
                  </a:cubicBezTo>
                  <a:cubicBezTo>
                    <a:pt x="2374" y="2078"/>
                    <a:pt x="2694" y="1918"/>
                    <a:pt x="2922" y="1667"/>
                  </a:cubicBezTo>
                  <a:cubicBezTo>
                    <a:pt x="3036" y="1553"/>
                    <a:pt x="3150" y="1393"/>
                    <a:pt x="3219" y="1256"/>
                  </a:cubicBezTo>
                  <a:cubicBezTo>
                    <a:pt x="3310" y="1073"/>
                    <a:pt x="3356" y="891"/>
                    <a:pt x="3379" y="708"/>
                  </a:cubicBezTo>
                  <a:cubicBezTo>
                    <a:pt x="3379" y="617"/>
                    <a:pt x="3401" y="526"/>
                    <a:pt x="3401" y="434"/>
                  </a:cubicBezTo>
                  <a:cubicBezTo>
                    <a:pt x="3401" y="320"/>
                    <a:pt x="3401" y="206"/>
                    <a:pt x="3424" y="115"/>
                  </a:cubicBezTo>
                  <a:cubicBezTo>
                    <a:pt x="3424" y="46"/>
                    <a:pt x="3379" y="1"/>
                    <a:pt x="3333" y="1"/>
                  </a:cubicBezTo>
                  <a:close/>
                </a:path>
              </a:pathLst>
            </a:custGeom>
            <a:solidFill>
              <a:srgbClr val="D1AC5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82" name="Google Shape;180;p2">
              <a:extLst>
                <a:ext uri="{FF2B5EF4-FFF2-40B4-BE49-F238E27FC236}">
                  <a16:creationId xmlns:a16="http://schemas.microsoft.com/office/drawing/2014/main" xmlns="" id="{6195A87F-1830-3881-AF3F-E292417FB091}"/>
                </a:ext>
              </a:extLst>
            </p:cNvPr>
            <p:cNvSpPr/>
            <p:nvPr/>
          </p:nvSpPr>
          <p:spPr>
            <a:xfrm>
              <a:off x="634471" y="1066140"/>
              <a:ext cx="137617" cy="77074"/>
            </a:xfrm>
            <a:custGeom>
              <a:avLst/>
              <a:gdLst/>
              <a:ahLst/>
              <a:cxnLst/>
              <a:rect l="l" t="t" r="r" b="b"/>
              <a:pathLst>
                <a:path w="2489" h="1394" extrusionOk="0">
                  <a:moveTo>
                    <a:pt x="2374" y="0"/>
                  </a:moveTo>
                  <a:cubicBezTo>
                    <a:pt x="2351" y="0"/>
                    <a:pt x="2329" y="23"/>
                    <a:pt x="2306" y="46"/>
                  </a:cubicBezTo>
                  <a:cubicBezTo>
                    <a:pt x="2283" y="46"/>
                    <a:pt x="2283" y="69"/>
                    <a:pt x="2283" y="92"/>
                  </a:cubicBezTo>
                  <a:cubicBezTo>
                    <a:pt x="2283" y="183"/>
                    <a:pt x="2283" y="274"/>
                    <a:pt x="2260" y="343"/>
                  </a:cubicBezTo>
                  <a:cubicBezTo>
                    <a:pt x="2237" y="457"/>
                    <a:pt x="2215" y="571"/>
                    <a:pt x="2169" y="662"/>
                  </a:cubicBezTo>
                  <a:cubicBezTo>
                    <a:pt x="2146" y="731"/>
                    <a:pt x="2100" y="799"/>
                    <a:pt x="2055" y="868"/>
                  </a:cubicBezTo>
                  <a:cubicBezTo>
                    <a:pt x="2009" y="913"/>
                    <a:pt x="1941" y="982"/>
                    <a:pt x="1895" y="1005"/>
                  </a:cubicBezTo>
                  <a:cubicBezTo>
                    <a:pt x="1827" y="1050"/>
                    <a:pt x="1758" y="1096"/>
                    <a:pt x="1690" y="1119"/>
                  </a:cubicBezTo>
                  <a:cubicBezTo>
                    <a:pt x="1598" y="1164"/>
                    <a:pt x="1507" y="1187"/>
                    <a:pt x="1416" y="1187"/>
                  </a:cubicBezTo>
                  <a:cubicBezTo>
                    <a:pt x="1376" y="1194"/>
                    <a:pt x="1335" y="1197"/>
                    <a:pt x="1296" y="1197"/>
                  </a:cubicBezTo>
                  <a:cubicBezTo>
                    <a:pt x="1200" y="1197"/>
                    <a:pt x="1108" y="1181"/>
                    <a:pt x="1028" y="1164"/>
                  </a:cubicBezTo>
                  <a:lnTo>
                    <a:pt x="1028" y="1164"/>
                  </a:lnTo>
                  <a:lnTo>
                    <a:pt x="1050" y="1187"/>
                  </a:lnTo>
                  <a:cubicBezTo>
                    <a:pt x="868" y="1142"/>
                    <a:pt x="708" y="1096"/>
                    <a:pt x="548" y="1028"/>
                  </a:cubicBezTo>
                  <a:cubicBezTo>
                    <a:pt x="411" y="959"/>
                    <a:pt x="274" y="891"/>
                    <a:pt x="137" y="799"/>
                  </a:cubicBezTo>
                  <a:cubicBezTo>
                    <a:pt x="120" y="782"/>
                    <a:pt x="99" y="774"/>
                    <a:pt x="79" y="774"/>
                  </a:cubicBezTo>
                  <a:cubicBezTo>
                    <a:pt x="46" y="774"/>
                    <a:pt x="15" y="794"/>
                    <a:pt x="0" y="822"/>
                  </a:cubicBezTo>
                  <a:cubicBezTo>
                    <a:pt x="0" y="845"/>
                    <a:pt x="0" y="868"/>
                    <a:pt x="0" y="891"/>
                  </a:cubicBezTo>
                  <a:cubicBezTo>
                    <a:pt x="0" y="913"/>
                    <a:pt x="23" y="936"/>
                    <a:pt x="46" y="959"/>
                  </a:cubicBezTo>
                  <a:cubicBezTo>
                    <a:pt x="252" y="1119"/>
                    <a:pt x="503" y="1233"/>
                    <a:pt x="754" y="1324"/>
                  </a:cubicBezTo>
                  <a:cubicBezTo>
                    <a:pt x="916" y="1368"/>
                    <a:pt x="1088" y="1394"/>
                    <a:pt x="1256" y="1394"/>
                  </a:cubicBezTo>
                  <a:cubicBezTo>
                    <a:pt x="1349" y="1394"/>
                    <a:pt x="1441" y="1386"/>
                    <a:pt x="1530" y="1370"/>
                  </a:cubicBezTo>
                  <a:cubicBezTo>
                    <a:pt x="1781" y="1324"/>
                    <a:pt x="2009" y="1210"/>
                    <a:pt x="2169" y="1028"/>
                  </a:cubicBezTo>
                  <a:cubicBezTo>
                    <a:pt x="2260" y="913"/>
                    <a:pt x="2329" y="799"/>
                    <a:pt x="2374" y="662"/>
                  </a:cubicBezTo>
                  <a:cubicBezTo>
                    <a:pt x="2420" y="594"/>
                    <a:pt x="2420" y="525"/>
                    <a:pt x="2443" y="457"/>
                  </a:cubicBezTo>
                  <a:cubicBezTo>
                    <a:pt x="2466" y="343"/>
                    <a:pt x="2488" y="229"/>
                    <a:pt x="2466" y="115"/>
                  </a:cubicBezTo>
                  <a:cubicBezTo>
                    <a:pt x="2466" y="92"/>
                    <a:pt x="2466" y="69"/>
                    <a:pt x="2443" y="46"/>
                  </a:cubicBezTo>
                  <a:cubicBezTo>
                    <a:pt x="2420" y="23"/>
                    <a:pt x="2397" y="0"/>
                    <a:pt x="2374" y="0"/>
                  </a:cubicBezTo>
                  <a:close/>
                </a:path>
              </a:pathLst>
            </a:custGeom>
            <a:solidFill>
              <a:srgbClr val="D1AC5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83" name="Google Shape;181;p2">
              <a:extLst>
                <a:ext uri="{FF2B5EF4-FFF2-40B4-BE49-F238E27FC236}">
                  <a16:creationId xmlns:a16="http://schemas.microsoft.com/office/drawing/2014/main" xmlns="" id="{B22A84C2-1714-8AC6-78FB-06DA3E35BF4C}"/>
                </a:ext>
              </a:extLst>
            </p:cNvPr>
            <p:cNvSpPr/>
            <p:nvPr/>
          </p:nvSpPr>
          <p:spPr>
            <a:xfrm>
              <a:off x="681192" y="1876369"/>
              <a:ext cx="444255" cy="202306"/>
            </a:xfrm>
            <a:custGeom>
              <a:avLst/>
              <a:gdLst/>
              <a:ahLst/>
              <a:cxnLst/>
              <a:rect l="l" t="t" r="r" b="b"/>
              <a:pathLst>
                <a:path w="8035" h="3659" extrusionOk="0">
                  <a:moveTo>
                    <a:pt x="7943" y="0"/>
                  </a:moveTo>
                  <a:cubicBezTo>
                    <a:pt x="7920" y="0"/>
                    <a:pt x="7898" y="23"/>
                    <a:pt x="7898" y="23"/>
                  </a:cubicBezTo>
                  <a:cubicBezTo>
                    <a:pt x="7875" y="46"/>
                    <a:pt x="7875" y="46"/>
                    <a:pt x="7875" y="46"/>
                  </a:cubicBezTo>
                  <a:cubicBezTo>
                    <a:pt x="7806" y="114"/>
                    <a:pt x="7738" y="160"/>
                    <a:pt x="7669" y="228"/>
                  </a:cubicBezTo>
                  <a:cubicBezTo>
                    <a:pt x="7647" y="228"/>
                    <a:pt x="7624" y="251"/>
                    <a:pt x="7601" y="274"/>
                  </a:cubicBezTo>
                  <a:cubicBezTo>
                    <a:pt x="7532" y="320"/>
                    <a:pt x="7464" y="388"/>
                    <a:pt x="7373" y="434"/>
                  </a:cubicBezTo>
                  <a:cubicBezTo>
                    <a:pt x="7373" y="434"/>
                    <a:pt x="7373" y="434"/>
                    <a:pt x="7373" y="457"/>
                  </a:cubicBezTo>
                  <a:cubicBezTo>
                    <a:pt x="7167" y="594"/>
                    <a:pt x="6962" y="753"/>
                    <a:pt x="6733" y="890"/>
                  </a:cubicBezTo>
                  <a:cubicBezTo>
                    <a:pt x="6711" y="913"/>
                    <a:pt x="6688" y="936"/>
                    <a:pt x="6642" y="936"/>
                  </a:cubicBezTo>
                  <a:cubicBezTo>
                    <a:pt x="6642" y="936"/>
                    <a:pt x="6642" y="959"/>
                    <a:pt x="6642" y="959"/>
                  </a:cubicBezTo>
                  <a:cubicBezTo>
                    <a:pt x="6231" y="1210"/>
                    <a:pt x="5798" y="1461"/>
                    <a:pt x="5364" y="1712"/>
                  </a:cubicBezTo>
                  <a:cubicBezTo>
                    <a:pt x="5159" y="1803"/>
                    <a:pt x="4953" y="1918"/>
                    <a:pt x="4748" y="2009"/>
                  </a:cubicBezTo>
                  <a:cubicBezTo>
                    <a:pt x="4542" y="2100"/>
                    <a:pt x="4314" y="2214"/>
                    <a:pt x="4109" y="2306"/>
                  </a:cubicBezTo>
                  <a:cubicBezTo>
                    <a:pt x="3606" y="2511"/>
                    <a:pt x="3081" y="2716"/>
                    <a:pt x="2556" y="2899"/>
                  </a:cubicBezTo>
                  <a:cubicBezTo>
                    <a:pt x="2214" y="3013"/>
                    <a:pt x="1849" y="3127"/>
                    <a:pt x="1506" y="3219"/>
                  </a:cubicBezTo>
                  <a:cubicBezTo>
                    <a:pt x="1370" y="3241"/>
                    <a:pt x="1255" y="3264"/>
                    <a:pt x="1118" y="3310"/>
                  </a:cubicBezTo>
                  <a:lnTo>
                    <a:pt x="1050" y="3310"/>
                  </a:lnTo>
                  <a:cubicBezTo>
                    <a:pt x="936" y="3333"/>
                    <a:pt x="845" y="3356"/>
                    <a:pt x="730" y="3378"/>
                  </a:cubicBezTo>
                  <a:cubicBezTo>
                    <a:pt x="525" y="3424"/>
                    <a:pt x="320" y="3447"/>
                    <a:pt x="114" y="3470"/>
                  </a:cubicBezTo>
                  <a:cubicBezTo>
                    <a:pt x="46" y="3470"/>
                    <a:pt x="0" y="3515"/>
                    <a:pt x="23" y="3584"/>
                  </a:cubicBezTo>
                  <a:cubicBezTo>
                    <a:pt x="23" y="3621"/>
                    <a:pt x="53" y="3658"/>
                    <a:pt x="89" y="3658"/>
                  </a:cubicBezTo>
                  <a:cubicBezTo>
                    <a:pt x="97" y="3658"/>
                    <a:pt x="106" y="3656"/>
                    <a:pt x="114" y="3652"/>
                  </a:cubicBezTo>
                  <a:cubicBezTo>
                    <a:pt x="342" y="3629"/>
                    <a:pt x="548" y="3607"/>
                    <a:pt x="753" y="3561"/>
                  </a:cubicBezTo>
                  <a:lnTo>
                    <a:pt x="799" y="3561"/>
                  </a:lnTo>
                  <a:cubicBezTo>
                    <a:pt x="890" y="3538"/>
                    <a:pt x="1004" y="3515"/>
                    <a:pt x="1096" y="3492"/>
                  </a:cubicBezTo>
                  <a:lnTo>
                    <a:pt x="1141" y="3492"/>
                  </a:lnTo>
                  <a:cubicBezTo>
                    <a:pt x="1278" y="3470"/>
                    <a:pt x="1415" y="3424"/>
                    <a:pt x="1552" y="3401"/>
                  </a:cubicBezTo>
                  <a:cubicBezTo>
                    <a:pt x="1917" y="3310"/>
                    <a:pt x="2260" y="3196"/>
                    <a:pt x="2625" y="3082"/>
                  </a:cubicBezTo>
                  <a:cubicBezTo>
                    <a:pt x="3150" y="2899"/>
                    <a:pt x="3675" y="2694"/>
                    <a:pt x="4177" y="2488"/>
                  </a:cubicBezTo>
                  <a:cubicBezTo>
                    <a:pt x="4382" y="2397"/>
                    <a:pt x="4588" y="2306"/>
                    <a:pt x="4793" y="2191"/>
                  </a:cubicBezTo>
                  <a:cubicBezTo>
                    <a:pt x="5478" y="1872"/>
                    <a:pt x="6117" y="1530"/>
                    <a:pt x="6756" y="1119"/>
                  </a:cubicBezTo>
                  <a:cubicBezTo>
                    <a:pt x="6779" y="1096"/>
                    <a:pt x="6802" y="1073"/>
                    <a:pt x="6825" y="1073"/>
                  </a:cubicBezTo>
                  <a:cubicBezTo>
                    <a:pt x="6848" y="1050"/>
                    <a:pt x="6848" y="1050"/>
                    <a:pt x="6848" y="1050"/>
                  </a:cubicBezTo>
                  <a:cubicBezTo>
                    <a:pt x="7076" y="913"/>
                    <a:pt x="7281" y="753"/>
                    <a:pt x="7487" y="594"/>
                  </a:cubicBezTo>
                  <a:cubicBezTo>
                    <a:pt x="7510" y="594"/>
                    <a:pt x="7510" y="594"/>
                    <a:pt x="7510" y="571"/>
                  </a:cubicBezTo>
                  <a:lnTo>
                    <a:pt x="7532" y="571"/>
                  </a:lnTo>
                  <a:cubicBezTo>
                    <a:pt x="7578" y="525"/>
                    <a:pt x="7624" y="502"/>
                    <a:pt x="7692" y="457"/>
                  </a:cubicBezTo>
                  <a:cubicBezTo>
                    <a:pt x="7715" y="434"/>
                    <a:pt x="7738" y="411"/>
                    <a:pt x="7738" y="411"/>
                  </a:cubicBezTo>
                  <a:cubicBezTo>
                    <a:pt x="7761" y="388"/>
                    <a:pt x="7761" y="388"/>
                    <a:pt x="7761" y="388"/>
                  </a:cubicBezTo>
                  <a:lnTo>
                    <a:pt x="7783" y="388"/>
                  </a:lnTo>
                  <a:cubicBezTo>
                    <a:pt x="7829" y="320"/>
                    <a:pt x="7898" y="274"/>
                    <a:pt x="7943" y="228"/>
                  </a:cubicBezTo>
                  <a:lnTo>
                    <a:pt x="7966" y="228"/>
                  </a:lnTo>
                  <a:cubicBezTo>
                    <a:pt x="7966" y="228"/>
                    <a:pt x="7966" y="206"/>
                    <a:pt x="7989" y="206"/>
                  </a:cubicBezTo>
                  <a:cubicBezTo>
                    <a:pt x="7989" y="206"/>
                    <a:pt x="7989" y="183"/>
                    <a:pt x="8012" y="183"/>
                  </a:cubicBezTo>
                  <a:cubicBezTo>
                    <a:pt x="8012" y="160"/>
                    <a:pt x="8035" y="160"/>
                    <a:pt x="8035" y="137"/>
                  </a:cubicBezTo>
                  <a:cubicBezTo>
                    <a:pt x="8035" y="92"/>
                    <a:pt x="8035" y="69"/>
                    <a:pt x="8035" y="46"/>
                  </a:cubicBezTo>
                  <a:cubicBezTo>
                    <a:pt x="8012" y="23"/>
                    <a:pt x="7989" y="23"/>
                    <a:pt x="7966" y="23"/>
                  </a:cubicBezTo>
                  <a:cubicBezTo>
                    <a:pt x="7966" y="23"/>
                    <a:pt x="7943" y="0"/>
                    <a:pt x="7943" y="0"/>
                  </a:cubicBezTo>
                  <a:close/>
                </a:path>
              </a:pathLst>
            </a:custGeom>
            <a:solidFill>
              <a:srgbClr val="BDBDB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84" name="Google Shape;182;p2">
              <a:extLst>
                <a:ext uri="{FF2B5EF4-FFF2-40B4-BE49-F238E27FC236}">
                  <a16:creationId xmlns:a16="http://schemas.microsoft.com/office/drawing/2014/main" xmlns="" id="{EC770F4D-15A8-FB8A-280C-6517BD041930}"/>
                </a:ext>
              </a:extLst>
            </p:cNvPr>
            <p:cNvSpPr/>
            <p:nvPr/>
          </p:nvSpPr>
          <p:spPr>
            <a:xfrm>
              <a:off x="894448" y="2323118"/>
              <a:ext cx="20236" cy="21508"/>
            </a:xfrm>
            <a:custGeom>
              <a:avLst/>
              <a:gdLst/>
              <a:ahLst/>
              <a:cxnLst/>
              <a:rect l="l" t="t" r="r" b="b"/>
              <a:pathLst>
                <a:path w="366" h="389" extrusionOk="0">
                  <a:moveTo>
                    <a:pt x="183" y="0"/>
                  </a:moveTo>
                  <a:cubicBezTo>
                    <a:pt x="92" y="0"/>
                    <a:pt x="0" y="92"/>
                    <a:pt x="0" y="183"/>
                  </a:cubicBezTo>
                  <a:cubicBezTo>
                    <a:pt x="0" y="297"/>
                    <a:pt x="92" y="388"/>
                    <a:pt x="183" y="388"/>
                  </a:cubicBezTo>
                  <a:cubicBezTo>
                    <a:pt x="297" y="388"/>
                    <a:pt x="366" y="297"/>
                    <a:pt x="366" y="183"/>
                  </a:cubicBezTo>
                  <a:cubicBezTo>
                    <a:pt x="366" y="92"/>
                    <a:pt x="297" y="0"/>
                    <a:pt x="183" y="0"/>
                  </a:cubicBezTo>
                  <a:close/>
                </a:path>
              </a:pathLst>
            </a:custGeom>
            <a:solidFill>
              <a:srgbClr val="FDFDF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85" name="Google Shape;183;p2">
              <a:extLst>
                <a:ext uri="{FF2B5EF4-FFF2-40B4-BE49-F238E27FC236}">
                  <a16:creationId xmlns:a16="http://schemas.microsoft.com/office/drawing/2014/main" xmlns="" id="{12F3BFAA-CF16-9B42-0A90-076571B6C99B}"/>
                </a:ext>
              </a:extLst>
            </p:cNvPr>
            <p:cNvSpPr/>
            <p:nvPr/>
          </p:nvSpPr>
          <p:spPr>
            <a:xfrm>
              <a:off x="1144306" y="2205736"/>
              <a:ext cx="16476" cy="17748"/>
            </a:xfrm>
            <a:custGeom>
              <a:avLst/>
              <a:gdLst/>
              <a:ahLst/>
              <a:cxnLst/>
              <a:rect l="l" t="t" r="r" b="b"/>
              <a:pathLst>
                <a:path w="298" h="321" extrusionOk="0">
                  <a:moveTo>
                    <a:pt x="138" y="1"/>
                  </a:moveTo>
                  <a:cubicBezTo>
                    <a:pt x="69" y="1"/>
                    <a:pt x="1" y="69"/>
                    <a:pt x="1" y="160"/>
                  </a:cubicBezTo>
                  <a:cubicBezTo>
                    <a:pt x="1" y="252"/>
                    <a:pt x="69" y="320"/>
                    <a:pt x="138" y="320"/>
                  </a:cubicBezTo>
                  <a:cubicBezTo>
                    <a:pt x="229" y="320"/>
                    <a:pt x="298" y="252"/>
                    <a:pt x="298" y="160"/>
                  </a:cubicBezTo>
                  <a:cubicBezTo>
                    <a:pt x="298" y="69"/>
                    <a:pt x="229" y="1"/>
                    <a:pt x="138" y="1"/>
                  </a:cubicBezTo>
                  <a:close/>
                </a:path>
              </a:pathLst>
            </a:custGeom>
            <a:solidFill>
              <a:srgbClr val="FDFDF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86" name="Google Shape;184;p2">
              <a:extLst>
                <a:ext uri="{FF2B5EF4-FFF2-40B4-BE49-F238E27FC236}">
                  <a16:creationId xmlns:a16="http://schemas.microsoft.com/office/drawing/2014/main" xmlns="" id="{442094A4-FB4C-A020-1EFF-07687561C38A}"/>
                </a:ext>
              </a:extLst>
            </p:cNvPr>
            <p:cNvSpPr/>
            <p:nvPr/>
          </p:nvSpPr>
          <p:spPr>
            <a:xfrm>
              <a:off x="898208" y="2348330"/>
              <a:ext cx="12717" cy="11445"/>
            </a:xfrm>
            <a:custGeom>
              <a:avLst/>
              <a:gdLst/>
              <a:ahLst/>
              <a:cxnLst/>
              <a:rect l="l" t="t" r="r" b="b"/>
              <a:pathLst>
                <a:path w="230" h="207" extrusionOk="0">
                  <a:moveTo>
                    <a:pt x="115" y="1"/>
                  </a:moveTo>
                  <a:cubicBezTo>
                    <a:pt x="47" y="1"/>
                    <a:pt x="1" y="47"/>
                    <a:pt x="1" y="92"/>
                  </a:cubicBezTo>
                  <a:cubicBezTo>
                    <a:pt x="1" y="161"/>
                    <a:pt x="47" y="206"/>
                    <a:pt x="115" y="206"/>
                  </a:cubicBezTo>
                  <a:cubicBezTo>
                    <a:pt x="184" y="206"/>
                    <a:pt x="229" y="161"/>
                    <a:pt x="229" y="92"/>
                  </a:cubicBezTo>
                  <a:cubicBezTo>
                    <a:pt x="229" y="47"/>
                    <a:pt x="184" y="1"/>
                    <a:pt x="115" y="1"/>
                  </a:cubicBezTo>
                  <a:close/>
                </a:path>
              </a:pathLst>
            </a:custGeom>
            <a:solidFill>
              <a:srgbClr val="FDFDF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87" name="Google Shape;185;p2">
              <a:extLst>
                <a:ext uri="{FF2B5EF4-FFF2-40B4-BE49-F238E27FC236}">
                  <a16:creationId xmlns:a16="http://schemas.microsoft.com/office/drawing/2014/main" xmlns="" id="{EAD36B19-74FB-8A44-F4EA-3D07C226DC0E}"/>
                </a:ext>
              </a:extLst>
            </p:cNvPr>
            <p:cNvSpPr/>
            <p:nvPr/>
          </p:nvSpPr>
          <p:spPr>
            <a:xfrm>
              <a:off x="1149393" y="2229732"/>
              <a:ext cx="11390" cy="11390"/>
            </a:xfrm>
            <a:custGeom>
              <a:avLst/>
              <a:gdLst/>
              <a:ahLst/>
              <a:cxnLst/>
              <a:rect l="l" t="t" r="r" b="b"/>
              <a:pathLst>
                <a:path w="206" h="206" extrusionOk="0">
                  <a:moveTo>
                    <a:pt x="114" y="0"/>
                  </a:moveTo>
                  <a:cubicBezTo>
                    <a:pt x="46" y="0"/>
                    <a:pt x="0" y="46"/>
                    <a:pt x="0" y="92"/>
                  </a:cubicBezTo>
                  <a:cubicBezTo>
                    <a:pt x="0" y="160"/>
                    <a:pt x="46" y="206"/>
                    <a:pt x="114" y="206"/>
                  </a:cubicBezTo>
                  <a:cubicBezTo>
                    <a:pt x="160" y="206"/>
                    <a:pt x="206" y="160"/>
                    <a:pt x="206" y="92"/>
                  </a:cubicBezTo>
                  <a:cubicBezTo>
                    <a:pt x="206" y="46"/>
                    <a:pt x="160" y="0"/>
                    <a:pt x="114" y="0"/>
                  </a:cubicBezTo>
                  <a:close/>
                </a:path>
              </a:pathLst>
            </a:custGeom>
            <a:solidFill>
              <a:srgbClr val="FDFDF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88" name="Google Shape;186;p2">
              <a:extLst>
                <a:ext uri="{FF2B5EF4-FFF2-40B4-BE49-F238E27FC236}">
                  <a16:creationId xmlns:a16="http://schemas.microsoft.com/office/drawing/2014/main" xmlns="" id="{B37590CF-3CE1-C424-4704-498D4FF99FB1}"/>
                </a:ext>
              </a:extLst>
            </p:cNvPr>
            <p:cNvSpPr/>
            <p:nvPr/>
          </p:nvSpPr>
          <p:spPr>
            <a:xfrm>
              <a:off x="879298" y="2387476"/>
              <a:ext cx="71988" cy="47992"/>
            </a:xfrm>
            <a:custGeom>
              <a:avLst/>
              <a:gdLst/>
              <a:ahLst/>
              <a:cxnLst/>
              <a:rect l="l" t="t" r="r" b="b"/>
              <a:pathLst>
                <a:path w="1302" h="868" extrusionOk="0">
                  <a:moveTo>
                    <a:pt x="617" y="0"/>
                  </a:moveTo>
                  <a:cubicBezTo>
                    <a:pt x="274" y="23"/>
                    <a:pt x="1" y="229"/>
                    <a:pt x="1" y="457"/>
                  </a:cubicBezTo>
                  <a:cubicBezTo>
                    <a:pt x="23" y="708"/>
                    <a:pt x="320" y="868"/>
                    <a:pt x="663" y="868"/>
                  </a:cubicBezTo>
                  <a:cubicBezTo>
                    <a:pt x="1028" y="845"/>
                    <a:pt x="1302" y="640"/>
                    <a:pt x="1279" y="411"/>
                  </a:cubicBezTo>
                  <a:cubicBezTo>
                    <a:pt x="1279" y="160"/>
                    <a:pt x="982" y="0"/>
                    <a:pt x="617" y="0"/>
                  </a:cubicBezTo>
                  <a:close/>
                </a:path>
              </a:pathLst>
            </a:custGeom>
            <a:solidFill>
              <a:srgbClr val="FF647E"/>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89" name="Google Shape;187;p2">
              <a:extLst>
                <a:ext uri="{FF2B5EF4-FFF2-40B4-BE49-F238E27FC236}">
                  <a16:creationId xmlns:a16="http://schemas.microsoft.com/office/drawing/2014/main" xmlns="" id="{A5A6C0AB-2B40-E972-4EE5-2FE930E4254E}"/>
                </a:ext>
              </a:extLst>
            </p:cNvPr>
            <p:cNvSpPr/>
            <p:nvPr/>
          </p:nvSpPr>
          <p:spPr>
            <a:xfrm>
              <a:off x="1209936" y="2235482"/>
              <a:ext cx="71988" cy="56672"/>
            </a:xfrm>
            <a:custGeom>
              <a:avLst/>
              <a:gdLst/>
              <a:ahLst/>
              <a:cxnLst/>
              <a:rect l="l" t="t" r="r" b="b"/>
              <a:pathLst>
                <a:path w="1302" h="1025" extrusionOk="0">
                  <a:moveTo>
                    <a:pt x="853" y="1"/>
                  </a:moveTo>
                  <a:cubicBezTo>
                    <a:pt x="707" y="1"/>
                    <a:pt x="538" y="58"/>
                    <a:pt x="389" y="170"/>
                  </a:cubicBezTo>
                  <a:cubicBezTo>
                    <a:pt x="92" y="398"/>
                    <a:pt x="1" y="718"/>
                    <a:pt x="138" y="901"/>
                  </a:cubicBezTo>
                  <a:cubicBezTo>
                    <a:pt x="200" y="984"/>
                    <a:pt x="305" y="1024"/>
                    <a:pt x="429" y="1024"/>
                  </a:cubicBezTo>
                  <a:cubicBezTo>
                    <a:pt x="577" y="1024"/>
                    <a:pt x="752" y="967"/>
                    <a:pt x="914" y="855"/>
                  </a:cubicBezTo>
                  <a:cubicBezTo>
                    <a:pt x="1188" y="627"/>
                    <a:pt x="1302" y="307"/>
                    <a:pt x="1142" y="125"/>
                  </a:cubicBezTo>
                  <a:cubicBezTo>
                    <a:pt x="1080" y="41"/>
                    <a:pt x="974" y="1"/>
                    <a:pt x="853" y="1"/>
                  </a:cubicBezTo>
                  <a:close/>
                </a:path>
              </a:pathLst>
            </a:custGeom>
            <a:solidFill>
              <a:srgbClr val="FF647E"/>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90" name="Google Shape;188;p2">
              <a:extLst>
                <a:ext uri="{FF2B5EF4-FFF2-40B4-BE49-F238E27FC236}">
                  <a16:creationId xmlns:a16="http://schemas.microsoft.com/office/drawing/2014/main" xmlns="" id="{49C9D722-D2E8-B8BC-C4C6-97E60A02987B}"/>
                </a:ext>
              </a:extLst>
            </p:cNvPr>
            <p:cNvSpPr/>
            <p:nvPr/>
          </p:nvSpPr>
          <p:spPr>
            <a:xfrm>
              <a:off x="638231" y="1088864"/>
              <a:ext cx="478369" cy="872089"/>
            </a:xfrm>
            <a:custGeom>
              <a:avLst/>
              <a:gdLst/>
              <a:ahLst/>
              <a:cxnLst/>
              <a:rect l="l" t="t" r="r" b="b"/>
              <a:pathLst>
                <a:path w="8652" h="15773" extrusionOk="0">
                  <a:moveTo>
                    <a:pt x="2329" y="0"/>
                  </a:moveTo>
                  <a:cubicBezTo>
                    <a:pt x="2283" y="23"/>
                    <a:pt x="2261" y="92"/>
                    <a:pt x="2283" y="160"/>
                  </a:cubicBezTo>
                  <a:lnTo>
                    <a:pt x="2283" y="183"/>
                  </a:lnTo>
                  <a:lnTo>
                    <a:pt x="2306" y="206"/>
                  </a:lnTo>
                  <a:cubicBezTo>
                    <a:pt x="2261" y="251"/>
                    <a:pt x="2238" y="274"/>
                    <a:pt x="2215" y="320"/>
                  </a:cubicBezTo>
                  <a:cubicBezTo>
                    <a:pt x="2192" y="365"/>
                    <a:pt x="2169" y="388"/>
                    <a:pt x="2147" y="411"/>
                  </a:cubicBezTo>
                  <a:lnTo>
                    <a:pt x="2124" y="434"/>
                  </a:lnTo>
                  <a:cubicBezTo>
                    <a:pt x="2055" y="502"/>
                    <a:pt x="2010" y="571"/>
                    <a:pt x="1964" y="594"/>
                  </a:cubicBezTo>
                  <a:cubicBezTo>
                    <a:pt x="1964" y="617"/>
                    <a:pt x="1941" y="617"/>
                    <a:pt x="1918" y="639"/>
                  </a:cubicBezTo>
                  <a:cubicBezTo>
                    <a:pt x="1850" y="708"/>
                    <a:pt x="1781" y="753"/>
                    <a:pt x="1690" y="799"/>
                  </a:cubicBezTo>
                  <a:cubicBezTo>
                    <a:pt x="1644" y="822"/>
                    <a:pt x="1599" y="845"/>
                    <a:pt x="1553" y="845"/>
                  </a:cubicBezTo>
                  <a:cubicBezTo>
                    <a:pt x="1507" y="868"/>
                    <a:pt x="1485" y="868"/>
                    <a:pt x="1439" y="890"/>
                  </a:cubicBezTo>
                  <a:lnTo>
                    <a:pt x="1348" y="890"/>
                  </a:lnTo>
                  <a:cubicBezTo>
                    <a:pt x="1348" y="913"/>
                    <a:pt x="1325" y="913"/>
                    <a:pt x="1302" y="913"/>
                  </a:cubicBezTo>
                  <a:lnTo>
                    <a:pt x="1119" y="913"/>
                  </a:lnTo>
                  <a:cubicBezTo>
                    <a:pt x="1051" y="913"/>
                    <a:pt x="982" y="913"/>
                    <a:pt x="891" y="890"/>
                  </a:cubicBezTo>
                  <a:lnTo>
                    <a:pt x="868" y="890"/>
                  </a:lnTo>
                  <a:cubicBezTo>
                    <a:pt x="800" y="890"/>
                    <a:pt x="709" y="868"/>
                    <a:pt x="640" y="868"/>
                  </a:cubicBezTo>
                  <a:cubicBezTo>
                    <a:pt x="572" y="845"/>
                    <a:pt x="480" y="799"/>
                    <a:pt x="412" y="753"/>
                  </a:cubicBezTo>
                  <a:cubicBezTo>
                    <a:pt x="343" y="731"/>
                    <a:pt x="298" y="708"/>
                    <a:pt x="229" y="662"/>
                  </a:cubicBezTo>
                  <a:lnTo>
                    <a:pt x="184" y="639"/>
                  </a:lnTo>
                  <a:cubicBezTo>
                    <a:pt x="161" y="617"/>
                    <a:pt x="138" y="617"/>
                    <a:pt x="115" y="594"/>
                  </a:cubicBezTo>
                  <a:cubicBezTo>
                    <a:pt x="92" y="594"/>
                    <a:pt x="92" y="617"/>
                    <a:pt x="92" y="617"/>
                  </a:cubicBezTo>
                  <a:cubicBezTo>
                    <a:pt x="47" y="639"/>
                    <a:pt x="47" y="662"/>
                    <a:pt x="24" y="685"/>
                  </a:cubicBezTo>
                  <a:cubicBezTo>
                    <a:pt x="24" y="685"/>
                    <a:pt x="24" y="708"/>
                    <a:pt x="1" y="708"/>
                  </a:cubicBezTo>
                  <a:cubicBezTo>
                    <a:pt x="1" y="731"/>
                    <a:pt x="1" y="731"/>
                    <a:pt x="1" y="753"/>
                  </a:cubicBezTo>
                  <a:lnTo>
                    <a:pt x="138" y="753"/>
                  </a:lnTo>
                  <a:cubicBezTo>
                    <a:pt x="184" y="776"/>
                    <a:pt x="206" y="822"/>
                    <a:pt x="229" y="868"/>
                  </a:cubicBezTo>
                  <a:cubicBezTo>
                    <a:pt x="252" y="913"/>
                    <a:pt x="252" y="959"/>
                    <a:pt x="229" y="1005"/>
                  </a:cubicBezTo>
                  <a:cubicBezTo>
                    <a:pt x="229" y="1005"/>
                    <a:pt x="229" y="1005"/>
                    <a:pt x="229" y="1027"/>
                  </a:cubicBezTo>
                  <a:cubicBezTo>
                    <a:pt x="229" y="1050"/>
                    <a:pt x="252" y="1073"/>
                    <a:pt x="252" y="1096"/>
                  </a:cubicBezTo>
                  <a:lnTo>
                    <a:pt x="275" y="1142"/>
                  </a:lnTo>
                  <a:lnTo>
                    <a:pt x="298" y="1210"/>
                  </a:lnTo>
                  <a:lnTo>
                    <a:pt x="389" y="1415"/>
                  </a:lnTo>
                  <a:cubicBezTo>
                    <a:pt x="435" y="1484"/>
                    <a:pt x="457" y="1552"/>
                    <a:pt x="503" y="1644"/>
                  </a:cubicBezTo>
                  <a:cubicBezTo>
                    <a:pt x="526" y="1712"/>
                    <a:pt x="572" y="1803"/>
                    <a:pt x="617" y="1895"/>
                  </a:cubicBezTo>
                  <a:cubicBezTo>
                    <a:pt x="663" y="2032"/>
                    <a:pt x="731" y="2169"/>
                    <a:pt x="777" y="2328"/>
                  </a:cubicBezTo>
                  <a:lnTo>
                    <a:pt x="823" y="2397"/>
                  </a:lnTo>
                  <a:cubicBezTo>
                    <a:pt x="823" y="2443"/>
                    <a:pt x="845" y="2465"/>
                    <a:pt x="868" y="2511"/>
                  </a:cubicBezTo>
                  <a:cubicBezTo>
                    <a:pt x="891" y="2557"/>
                    <a:pt x="914" y="2602"/>
                    <a:pt x="914" y="2648"/>
                  </a:cubicBezTo>
                  <a:cubicBezTo>
                    <a:pt x="937" y="2671"/>
                    <a:pt x="937" y="2694"/>
                    <a:pt x="960" y="2739"/>
                  </a:cubicBezTo>
                  <a:cubicBezTo>
                    <a:pt x="960" y="2739"/>
                    <a:pt x="982" y="2762"/>
                    <a:pt x="982" y="2762"/>
                  </a:cubicBezTo>
                  <a:cubicBezTo>
                    <a:pt x="1005" y="2808"/>
                    <a:pt x="1028" y="2831"/>
                    <a:pt x="1051" y="2876"/>
                  </a:cubicBezTo>
                  <a:cubicBezTo>
                    <a:pt x="1074" y="2922"/>
                    <a:pt x="1074" y="2945"/>
                    <a:pt x="1097" y="2990"/>
                  </a:cubicBezTo>
                  <a:lnTo>
                    <a:pt x="1119" y="3059"/>
                  </a:lnTo>
                  <a:cubicBezTo>
                    <a:pt x="1142" y="3082"/>
                    <a:pt x="1142" y="3127"/>
                    <a:pt x="1165" y="3173"/>
                  </a:cubicBezTo>
                  <a:lnTo>
                    <a:pt x="1256" y="3310"/>
                  </a:lnTo>
                  <a:cubicBezTo>
                    <a:pt x="1279" y="3378"/>
                    <a:pt x="1325" y="3447"/>
                    <a:pt x="1348" y="3515"/>
                  </a:cubicBezTo>
                  <a:cubicBezTo>
                    <a:pt x="1416" y="3652"/>
                    <a:pt x="1462" y="3766"/>
                    <a:pt x="1507" y="3881"/>
                  </a:cubicBezTo>
                  <a:cubicBezTo>
                    <a:pt x="1553" y="3995"/>
                    <a:pt x="1599" y="4109"/>
                    <a:pt x="1644" y="4223"/>
                  </a:cubicBezTo>
                  <a:cubicBezTo>
                    <a:pt x="1690" y="4314"/>
                    <a:pt x="1713" y="4383"/>
                    <a:pt x="1759" y="4474"/>
                  </a:cubicBezTo>
                  <a:cubicBezTo>
                    <a:pt x="1781" y="4542"/>
                    <a:pt x="1804" y="4634"/>
                    <a:pt x="1850" y="4702"/>
                  </a:cubicBezTo>
                  <a:lnTo>
                    <a:pt x="1850" y="4748"/>
                  </a:lnTo>
                  <a:cubicBezTo>
                    <a:pt x="1918" y="4908"/>
                    <a:pt x="1987" y="5067"/>
                    <a:pt x="2055" y="5227"/>
                  </a:cubicBezTo>
                  <a:cubicBezTo>
                    <a:pt x="2078" y="5273"/>
                    <a:pt x="2101" y="5341"/>
                    <a:pt x="2124" y="5410"/>
                  </a:cubicBezTo>
                  <a:cubicBezTo>
                    <a:pt x="2192" y="5524"/>
                    <a:pt x="2238" y="5661"/>
                    <a:pt x="2306" y="5798"/>
                  </a:cubicBezTo>
                  <a:lnTo>
                    <a:pt x="2329" y="5844"/>
                  </a:lnTo>
                  <a:cubicBezTo>
                    <a:pt x="2398" y="6026"/>
                    <a:pt x="2466" y="6186"/>
                    <a:pt x="2535" y="6346"/>
                  </a:cubicBezTo>
                  <a:cubicBezTo>
                    <a:pt x="2580" y="6414"/>
                    <a:pt x="2603" y="6505"/>
                    <a:pt x="2626" y="6574"/>
                  </a:cubicBezTo>
                  <a:lnTo>
                    <a:pt x="2672" y="6620"/>
                  </a:lnTo>
                  <a:lnTo>
                    <a:pt x="2694" y="6688"/>
                  </a:lnTo>
                  <a:lnTo>
                    <a:pt x="2740" y="6779"/>
                  </a:lnTo>
                  <a:cubicBezTo>
                    <a:pt x="2808" y="6916"/>
                    <a:pt x="2877" y="7030"/>
                    <a:pt x="2923" y="7167"/>
                  </a:cubicBezTo>
                  <a:cubicBezTo>
                    <a:pt x="2991" y="7304"/>
                    <a:pt x="3060" y="7441"/>
                    <a:pt x="3128" y="7601"/>
                  </a:cubicBezTo>
                  <a:cubicBezTo>
                    <a:pt x="3219" y="7761"/>
                    <a:pt x="3288" y="7943"/>
                    <a:pt x="3379" y="8126"/>
                  </a:cubicBezTo>
                  <a:lnTo>
                    <a:pt x="3402" y="8195"/>
                  </a:lnTo>
                  <a:cubicBezTo>
                    <a:pt x="3448" y="8331"/>
                    <a:pt x="3516" y="8446"/>
                    <a:pt x="3562" y="8583"/>
                  </a:cubicBezTo>
                  <a:cubicBezTo>
                    <a:pt x="3607" y="8674"/>
                    <a:pt x="3653" y="8742"/>
                    <a:pt x="3676" y="8834"/>
                  </a:cubicBezTo>
                  <a:cubicBezTo>
                    <a:pt x="3721" y="8902"/>
                    <a:pt x="3744" y="8971"/>
                    <a:pt x="3767" y="9062"/>
                  </a:cubicBezTo>
                  <a:lnTo>
                    <a:pt x="3836" y="9176"/>
                  </a:lnTo>
                  <a:cubicBezTo>
                    <a:pt x="3881" y="9290"/>
                    <a:pt x="3927" y="9427"/>
                    <a:pt x="3973" y="9541"/>
                  </a:cubicBezTo>
                  <a:cubicBezTo>
                    <a:pt x="3995" y="9587"/>
                    <a:pt x="4018" y="9633"/>
                    <a:pt x="4041" y="9701"/>
                  </a:cubicBezTo>
                  <a:lnTo>
                    <a:pt x="4064" y="9769"/>
                  </a:lnTo>
                  <a:cubicBezTo>
                    <a:pt x="4087" y="9815"/>
                    <a:pt x="4110" y="9861"/>
                    <a:pt x="4110" y="9906"/>
                  </a:cubicBezTo>
                  <a:lnTo>
                    <a:pt x="4155" y="9998"/>
                  </a:lnTo>
                  <a:lnTo>
                    <a:pt x="4201" y="10112"/>
                  </a:lnTo>
                  <a:cubicBezTo>
                    <a:pt x="4246" y="10226"/>
                    <a:pt x="4315" y="10363"/>
                    <a:pt x="4361" y="10477"/>
                  </a:cubicBezTo>
                  <a:lnTo>
                    <a:pt x="4406" y="10568"/>
                  </a:lnTo>
                  <a:cubicBezTo>
                    <a:pt x="4429" y="10614"/>
                    <a:pt x="4452" y="10682"/>
                    <a:pt x="4475" y="10728"/>
                  </a:cubicBezTo>
                  <a:lnTo>
                    <a:pt x="4520" y="10819"/>
                  </a:lnTo>
                  <a:cubicBezTo>
                    <a:pt x="4543" y="10865"/>
                    <a:pt x="4543" y="10911"/>
                    <a:pt x="4566" y="10956"/>
                  </a:cubicBezTo>
                  <a:cubicBezTo>
                    <a:pt x="4634" y="11093"/>
                    <a:pt x="4703" y="11253"/>
                    <a:pt x="4771" y="11390"/>
                  </a:cubicBezTo>
                  <a:lnTo>
                    <a:pt x="4771" y="11436"/>
                  </a:lnTo>
                  <a:cubicBezTo>
                    <a:pt x="4817" y="11504"/>
                    <a:pt x="4840" y="11595"/>
                    <a:pt x="4863" y="11687"/>
                  </a:cubicBezTo>
                  <a:cubicBezTo>
                    <a:pt x="4908" y="11778"/>
                    <a:pt x="4931" y="11847"/>
                    <a:pt x="4977" y="11938"/>
                  </a:cubicBezTo>
                  <a:cubicBezTo>
                    <a:pt x="5045" y="12098"/>
                    <a:pt x="5114" y="12257"/>
                    <a:pt x="5182" y="12394"/>
                  </a:cubicBezTo>
                  <a:cubicBezTo>
                    <a:pt x="5228" y="12486"/>
                    <a:pt x="5251" y="12577"/>
                    <a:pt x="5296" y="12691"/>
                  </a:cubicBezTo>
                  <a:cubicBezTo>
                    <a:pt x="5319" y="12760"/>
                    <a:pt x="5365" y="12828"/>
                    <a:pt x="5388" y="12897"/>
                  </a:cubicBezTo>
                  <a:cubicBezTo>
                    <a:pt x="5433" y="12988"/>
                    <a:pt x="5456" y="13056"/>
                    <a:pt x="5479" y="13125"/>
                  </a:cubicBezTo>
                  <a:cubicBezTo>
                    <a:pt x="5525" y="13216"/>
                    <a:pt x="5548" y="13307"/>
                    <a:pt x="5593" y="13399"/>
                  </a:cubicBezTo>
                  <a:cubicBezTo>
                    <a:pt x="5662" y="13536"/>
                    <a:pt x="5730" y="13673"/>
                    <a:pt x="5776" y="13810"/>
                  </a:cubicBezTo>
                  <a:cubicBezTo>
                    <a:pt x="5821" y="13901"/>
                    <a:pt x="5867" y="13992"/>
                    <a:pt x="5890" y="14083"/>
                  </a:cubicBezTo>
                  <a:cubicBezTo>
                    <a:pt x="5936" y="14152"/>
                    <a:pt x="5958" y="14220"/>
                    <a:pt x="5981" y="14312"/>
                  </a:cubicBezTo>
                  <a:cubicBezTo>
                    <a:pt x="6027" y="14403"/>
                    <a:pt x="6072" y="14471"/>
                    <a:pt x="6095" y="14563"/>
                  </a:cubicBezTo>
                  <a:cubicBezTo>
                    <a:pt x="6118" y="14654"/>
                    <a:pt x="6164" y="14723"/>
                    <a:pt x="6187" y="14791"/>
                  </a:cubicBezTo>
                  <a:lnTo>
                    <a:pt x="6278" y="14996"/>
                  </a:lnTo>
                  <a:lnTo>
                    <a:pt x="6369" y="15225"/>
                  </a:lnTo>
                  <a:cubicBezTo>
                    <a:pt x="6392" y="15270"/>
                    <a:pt x="6415" y="15316"/>
                    <a:pt x="6438" y="15362"/>
                  </a:cubicBezTo>
                  <a:lnTo>
                    <a:pt x="6438" y="15384"/>
                  </a:lnTo>
                  <a:cubicBezTo>
                    <a:pt x="6483" y="15430"/>
                    <a:pt x="6506" y="15499"/>
                    <a:pt x="6506" y="15544"/>
                  </a:cubicBezTo>
                  <a:cubicBezTo>
                    <a:pt x="6506" y="15567"/>
                    <a:pt x="6506" y="15590"/>
                    <a:pt x="6483" y="15613"/>
                  </a:cubicBezTo>
                  <a:cubicBezTo>
                    <a:pt x="6506" y="15658"/>
                    <a:pt x="6529" y="15727"/>
                    <a:pt x="6506" y="15773"/>
                  </a:cubicBezTo>
                  <a:cubicBezTo>
                    <a:pt x="6529" y="15750"/>
                    <a:pt x="6575" y="15727"/>
                    <a:pt x="6597" y="15704"/>
                  </a:cubicBezTo>
                  <a:lnTo>
                    <a:pt x="6620" y="15681"/>
                  </a:lnTo>
                  <a:lnTo>
                    <a:pt x="6666" y="15658"/>
                  </a:lnTo>
                  <a:cubicBezTo>
                    <a:pt x="6689" y="15681"/>
                    <a:pt x="6689" y="15681"/>
                    <a:pt x="6712" y="15681"/>
                  </a:cubicBezTo>
                  <a:lnTo>
                    <a:pt x="6734" y="15704"/>
                  </a:lnTo>
                  <a:lnTo>
                    <a:pt x="6780" y="15704"/>
                  </a:lnTo>
                  <a:cubicBezTo>
                    <a:pt x="6803" y="15681"/>
                    <a:pt x="6826" y="15681"/>
                    <a:pt x="6849" y="15658"/>
                  </a:cubicBezTo>
                  <a:lnTo>
                    <a:pt x="6986" y="15590"/>
                  </a:lnTo>
                  <a:lnTo>
                    <a:pt x="7100" y="15521"/>
                  </a:lnTo>
                  <a:cubicBezTo>
                    <a:pt x="7191" y="15476"/>
                    <a:pt x="7259" y="15430"/>
                    <a:pt x="7351" y="15384"/>
                  </a:cubicBezTo>
                  <a:lnTo>
                    <a:pt x="7396" y="15339"/>
                  </a:lnTo>
                  <a:lnTo>
                    <a:pt x="7442" y="15316"/>
                  </a:lnTo>
                  <a:cubicBezTo>
                    <a:pt x="7465" y="15293"/>
                    <a:pt x="7488" y="15293"/>
                    <a:pt x="7533" y="15270"/>
                  </a:cubicBezTo>
                  <a:cubicBezTo>
                    <a:pt x="7556" y="15248"/>
                    <a:pt x="7602" y="15225"/>
                    <a:pt x="7625" y="15179"/>
                  </a:cubicBezTo>
                  <a:lnTo>
                    <a:pt x="7670" y="15179"/>
                  </a:lnTo>
                  <a:cubicBezTo>
                    <a:pt x="7670" y="15156"/>
                    <a:pt x="7670" y="15156"/>
                    <a:pt x="7693" y="15156"/>
                  </a:cubicBezTo>
                  <a:lnTo>
                    <a:pt x="7762" y="15111"/>
                  </a:lnTo>
                  <a:cubicBezTo>
                    <a:pt x="7830" y="15042"/>
                    <a:pt x="7921" y="14974"/>
                    <a:pt x="7990" y="14905"/>
                  </a:cubicBezTo>
                  <a:cubicBezTo>
                    <a:pt x="8035" y="14882"/>
                    <a:pt x="8081" y="14859"/>
                    <a:pt x="8127" y="14814"/>
                  </a:cubicBezTo>
                  <a:cubicBezTo>
                    <a:pt x="8172" y="14791"/>
                    <a:pt x="8195" y="14768"/>
                    <a:pt x="8241" y="14723"/>
                  </a:cubicBezTo>
                  <a:lnTo>
                    <a:pt x="8264" y="14700"/>
                  </a:lnTo>
                  <a:cubicBezTo>
                    <a:pt x="8287" y="14654"/>
                    <a:pt x="8309" y="14631"/>
                    <a:pt x="8355" y="14608"/>
                  </a:cubicBezTo>
                  <a:lnTo>
                    <a:pt x="8401" y="14586"/>
                  </a:lnTo>
                  <a:lnTo>
                    <a:pt x="8446" y="14563"/>
                  </a:lnTo>
                  <a:cubicBezTo>
                    <a:pt x="8469" y="14540"/>
                    <a:pt x="8492" y="14517"/>
                    <a:pt x="8515" y="14494"/>
                  </a:cubicBezTo>
                  <a:cubicBezTo>
                    <a:pt x="8560" y="14449"/>
                    <a:pt x="8583" y="14403"/>
                    <a:pt x="8606" y="14357"/>
                  </a:cubicBezTo>
                  <a:cubicBezTo>
                    <a:pt x="8652" y="14266"/>
                    <a:pt x="8606" y="14175"/>
                    <a:pt x="8538" y="14129"/>
                  </a:cubicBezTo>
                  <a:lnTo>
                    <a:pt x="8515" y="14129"/>
                  </a:lnTo>
                  <a:cubicBezTo>
                    <a:pt x="8515" y="14083"/>
                    <a:pt x="8515" y="14061"/>
                    <a:pt x="8492" y="14038"/>
                  </a:cubicBezTo>
                  <a:cubicBezTo>
                    <a:pt x="8492" y="14038"/>
                    <a:pt x="8492" y="14015"/>
                    <a:pt x="8469" y="13992"/>
                  </a:cubicBezTo>
                  <a:cubicBezTo>
                    <a:pt x="8446" y="13946"/>
                    <a:pt x="8424" y="13901"/>
                    <a:pt x="8424" y="13878"/>
                  </a:cubicBezTo>
                  <a:cubicBezTo>
                    <a:pt x="8378" y="13787"/>
                    <a:pt x="8332" y="13718"/>
                    <a:pt x="8309" y="13627"/>
                  </a:cubicBezTo>
                  <a:lnTo>
                    <a:pt x="8241" y="13467"/>
                  </a:lnTo>
                  <a:cubicBezTo>
                    <a:pt x="8195" y="13376"/>
                    <a:pt x="8150" y="13262"/>
                    <a:pt x="8104" y="13148"/>
                  </a:cubicBezTo>
                  <a:cubicBezTo>
                    <a:pt x="7967" y="12805"/>
                    <a:pt x="7807" y="12486"/>
                    <a:pt x="7670" y="12143"/>
                  </a:cubicBezTo>
                  <a:cubicBezTo>
                    <a:pt x="7602" y="11984"/>
                    <a:pt x="7510" y="11824"/>
                    <a:pt x="7442" y="11641"/>
                  </a:cubicBezTo>
                  <a:cubicBezTo>
                    <a:pt x="7396" y="11504"/>
                    <a:pt x="7351" y="11367"/>
                    <a:pt x="7282" y="11253"/>
                  </a:cubicBezTo>
                  <a:lnTo>
                    <a:pt x="7237" y="11139"/>
                  </a:lnTo>
                  <a:cubicBezTo>
                    <a:pt x="7214" y="11093"/>
                    <a:pt x="7191" y="11025"/>
                    <a:pt x="7168" y="10979"/>
                  </a:cubicBezTo>
                  <a:lnTo>
                    <a:pt x="7145" y="10888"/>
                  </a:lnTo>
                  <a:cubicBezTo>
                    <a:pt x="7100" y="10842"/>
                    <a:pt x="7077" y="10774"/>
                    <a:pt x="7054" y="10705"/>
                  </a:cubicBezTo>
                  <a:lnTo>
                    <a:pt x="7008" y="10637"/>
                  </a:lnTo>
                  <a:cubicBezTo>
                    <a:pt x="6986" y="10546"/>
                    <a:pt x="6940" y="10431"/>
                    <a:pt x="6894" y="10340"/>
                  </a:cubicBezTo>
                  <a:cubicBezTo>
                    <a:pt x="6849" y="10249"/>
                    <a:pt x="6803" y="10157"/>
                    <a:pt x="6757" y="10066"/>
                  </a:cubicBezTo>
                  <a:cubicBezTo>
                    <a:pt x="6689" y="9884"/>
                    <a:pt x="6597" y="9701"/>
                    <a:pt x="6529" y="9518"/>
                  </a:cubicBezTo>
                  <a:cubicBezTo>
                    <a:pt x="6461" y="9336"/>
                    <a:pt x="6369" y="9130"/>
                    <a:pt x="6301" y="8948"/>
                  </a:cubicBezTo>
                  <a:cubicBezTo>
                    <a:pt x="6209" y="8765"/>
                    <a:pt x="6141" y="8583"/>
                    <a:pt x="6050" y="8400"/>
                  </a:cubicBezTo>
                  <a:lnTo>
                    <a:pt x="6004" y="8263"/>
                  </a:lnTo>
                  <a:cubicBezTo>
                    <a:pt x="5936" y="8126"/>
                    <a:pt x="5890" y="8012"/>
                    <a:pt x="5844" y="7875"/>
                  </a:cubicBezTo>
                  <a:cubicBezTo>
                    <a:pt x="5753" y="7692"/>
                    <a:pt x="5684" y="7510"/>
                    <a:pt x="5593" y="7327"/>
                  </a:cubicBezTo>
                  <a:cubicBezTo>
                    <a:pt x="5548" y="7213"/>
                    <a:pt x="5479" y="7076"/>
                    <a:pt x="5433" y="6962"/>
                  </a:cubicBezTo>
                  <a:lnTo>
                    <a:pt x="5365" y="6825"/>
                  </a:lnTo>
                  <a:lnTo>
                    <a:pt x="5342" y="6779"/>
                  </a:lnTo>
                  <a:cubicBezTo>
                    <a:pt x="5205" y="6414"/>
                    <a:pt x="5045" y="6072"/>
                    <a:pt x="4908" y="5707"/>
                  </a:cubicBezTo>
                  <a:cubicBezTo>
                    <a:pt x="4771" y="5341"/>
                    <a:pt x="4634" y="4999"/>
                    <a:pt x="4498" y="4634"/>
                  </a:cubicBezTo>
                  <a:cubicBezTo>
                    <a:pt x="4475" y="4565"/>
                    <a:pt x="4452" y="4497"/>
                    <a:pt x="4429" y="4451"/>
                  </a:cubicBezTo>
                  <a:cubicBezTo>
                    <a:pt x="4383" y="4337"/>
                    <a:pt x="4338" y="4223"/>
                    <a:pt x="4292" y="4109"/>
                  </a:cubicBezTo>
                  <a:cubicBezTo>
                    <a:pt x="4246" y="3972"/>
                    <a:pt x="4178" y="3835"/>
                    <a:pt x="4110" y="3675"/>
                  </a:cubicBezTo>
                  <a:lnTo>
                    <a:pt x="4064" y="3584"/>
                  </a:lnTo>
                  <a:cubicBezTo>
                    <a:pt x="4018" y="3515"/>
                    <a:pt x="3995" y="3470"/>
                    <a:pt x="3950" y="3401"/>
                  </a:cubicBezTo>
                  <a:cubicBezTo>
                    <a:pt x="3904" y="3287"/>
                    <a:pt x="3858" y="3196"/>
                    <a:pt x="3813" y="3104"/>
                  </a:cubicBezTo>
                  <a:cubicBezTo>
                    <a:pt x="3744" y="2968"/>
                    <a:pt x="3676" y="2831"/>
                    <a:pt x="3630" y="2694"/>
                  </a:cubicBezTo>
                  <a:lnTo>
                    <a:pt x="3585" y="2580"/>
                  </a:lnTo>
                  <a:cubicBezTo>
                    <a:pt x="3493" y="2420"/>
                    <a:pt x="3425" y="2237"/>
                    <a:pt x="3356" y="2077"/>
                  </a:cubicBezTo>
                  <a:cubicBezTo>
                    <a:pt x="3333" y="1986"/>
                    <a:pt x="3288" y="1895"/>
                    <a:pt x="3242" y="1803"/>
                  </a:cubicBezTo>
                  <a:cubicBezTo>
                    <a:pt x="3219" y="1735"/>
                    <a:pt x="3174" y="1644"/>
                    <a:pt x="3151" y="1575"/>
                  </a:cubicBezTo>
                  <a:cubicBezTo>
                    <a:pt x="3128" y="1507"/>
                    <a:pt x="3082" y="1438"/>
                    <a:pt x="3060" y="1370"/>
                  </a:cubicBezTo>
                  <a:lnTo>
                    <a:pt x="2991" y="1233"/>
                  </a:lnTo>
                  <a:lnTo>
                    <a:pt x="2968" y="1142"/>
                  </a:lnTo>
                  <a:cubicBezTo>
                    <a:pt x="2945" y="1096"/>
                    <a:pt x="2923" y="1073"/>
                    <a:pt x="2923" y="1027"/>
                  </a:cubicBezTo>
                  <a:cubicBezTo>
                    <a:pt x="2900" y="982"/>
                    <a:pt x="2877" y="913"/>
                    <a:pt x="2831" y="868"/>
                  </a:cubicBezTo>
                  <a:lnTo>
                    <a:pt x="2831" y="822"/>
                  </a:lnTo>
                  <a:cubicBezTo>
                    <a:pt x="2786" y="776"/>
                    <a:pt x="2763" y="708"/>
                    <a:pt x="2740" y="639"/>
                  </a:cubicBezTo>
                  <a:cubicBezTo>
                    <a:pt x="2694" y="594"/>
                    <a:pt x="2672" y="525"/>
                    <a:pt x="2649" y="457"/>
                  </a:cubicBezTo>
                  <a:cubicBezTo>
                    <a:pt x="2603" y="365"/>
                    <a:pt x="2557" y="251"/>
                    <a:pt x="2512" y="137"/>
                  </a:cubicBezTo>
                  <a:lnTo>
                    <a:pt x="2489" y="69"/>
                  </a:lnTo>
                  <a:cubicBezTo>
                    <a:pt x="2466" y="23"/>
                    <a:pt x="2420" y="0"/>
                    <a:pt x="2375" y="0"/>
                  </a:cubicBezTo>
                  <a:close/>
                </a:path>
              </a:pathLst>
            </a:custGeom>
            <a:solidFill>
              <a:schemeClr val="accen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91" name="Google Shape;189;p2">
              <a:extLst>
                <a:ext uri="{FF2B5EF4-FFF2-40B4-BE49-F238E27FC236}">
                  <a16:creationId xmlns:a16="http://schemas.microsoft.com/office/drawing/2014/main" xmlns="" id="{BBAB56C9-AD3D-E04F-09C9-F6D2A47A2616}"/>
                </a:ext>
              </a:extLst>
            </p:cNvPr>
            <p:cNvSpPr/>
            <p:nvPr/>
          </p:nvSpPr>
          <p:spPr>
            <a:xfrm>
              <a:off x="356802" y="1199888"/>
              <a:ext cx="464491" cy="872144"/>
            </a:xfrm>
            <a:custGeom>
              <a:avLst/>
              <a:gdLst/>
              <a:ahLst/>
              <a:cxnLst/>
              <a:rect l="l" t="t" r="r" b="b"/>
              <a:pathLst>
                <a:path w="8401" h="15774" extrusionOk="0">
                  <a:moveTo>
                    <a:pt x="2010" y="1"/>
                  </a:moveTo>
                  <a:cubicBezTo>
                    <a:pt x="1964" y="1"/>
                    <a:pt x="1918" y="24"/>
                    <a:pt x="1895" y="47"/>
                  </a:cubicBezTo>
                  <a:cubicBezTo>
                    <a:pt x="1895" y="69"/>
                    <a:pt x="1873" y="69"/>
                    <a:pt x="1873" y="92"/>
                  </a:cubicBezTo>
                  <a:lnTo>
                    <a:pt x="1873" y="138"/>
                  </a:lnTo>
                  <a:lnTo>
                    <a:pt x="1873" y="183"/>
                  </a:lnTo>
                  <a:cubicBezTo>
                    <a:pt x="1895" y="229"/>
                    <a:pt x="1895" y="275"/>
                    <a:pt x="1895" y="320"/>
                  </a:cubicBezTo>
                  <a:lnTo>
                    <a:pt x="1918" y="320"/>
                  </a:lnTo>
                  <a:cubicBezTo>
                    <a:pt x="1918" y="343"/>
                    <a:pt x="1918" y="343"/>
                    <a:pt x="1941" y="343"/>
                  </a:cubicBezTo>
                  <a:cubicBezTo>
                    <a:pt x="1918" y="343"/>
                    <a:pt x="1918" y="366"/>
                    <a:pt x="1895" y="366"/>
                  </a:cubicBezTo>
                  <a:cubicBezTo>
                    <a:pt x="1895" y="457"/>
                    <a:pt x="1895" y="549"/>
                    <a:pt x="1873" y="640"/>
                  </a:cubicBezTo>
                  <a:cubicBezTo>
                    <a:pt x="1850" y="708"/>
                    <a:pt x="1827" y="800"/>
                    <a:pt x="1781" y="891"/>
                  </a:cubicBezTo>
                  <a:cubicBezTo>
                    <a:pt x="1758" y="937"/>
                    <a:pt x="1713" y="1005"/>
                    <a:pt x="1644" y="1096"/>
                  </a:cubicBezTo>
                  <a:cubicBezTo>
                    <a:pt x="1576" y="1188"/>
                    <a:pt x="1462" y="1302"/>
                    <a:pt x="1302" y="1370"/>
                  </a:cubicBezTo>
                  <a:cubicBezTo>
                    <a:pt x="1165" y="1416"/>
                    <a:pt x="1005" y="1462"/>
                    <a:pt x="823" y="1462"/>
                  </a:cubicBezTo>
                  <a:lnTo>
                    <a:pt x="731" y="1462"/>
                  </a:lnTo>
                  <a:cubicBezTo>
                    <a:pt x="686" y="1439"/>
                    <a:pt x="663" y="1439"/>
                    <a:pt x="594" y="1439"/>
                  </a:cubicBezTo>
                  <a:cubicBezTo>
                    <a:pt x="572" y="1439"/>
                    <a:pt x="526" y="1439"/>
                    <a:pt x="503" y="1416"/>
                  </a:cubicBezTo>
                  <a:cubicBezTo>
                    <a:pt x="457" y="1393"/>
                    <a:pt x="389" y="1370"/>
                    <a:pt x="343" y="1348"/>
                  </a:cubicBezTo>
                  <a:lnTo>
                    <a:pt x="275" y="1302"/>
                  </a:lnTo>
                  <a:lnTo>
                    <a:pt x="252" y="1279"/>
                  </a:lnTo>
                  <a:cubicBezTo>
                    <a:pt x="206" y="1279"/>
                    <a:pt x="161" y="1256"/>
                    <a:pt x="138" y="1233"/>
                  </a:cubicBezTo>
                  <a:cubicBezTo>
                    <a:pt x="69" y="1233"/>
                    <a:pt x="24" y="1279"/>
                    <a:pt x="1" y="1325"/>
                  </a:cubicBezTo>
                  <a:cubicBezTo>
                    <a:pt x="1" y="1370"/>
                    <a:pt x="1" y="1393"/>
                    <a:pt x="1" y="1416"/>
                  </a:cubicBezTo>
                  <a:cubicBezTo>
                    <a:pt x="1" y="1439"/>
                    <a:pt x="1" y="1439"/>
                    <a:pt x="24" y="1462"/>
                  </a:cubicBezTo>
                  <a:lnTo>
                    <a:pt x="47" y="1530"/>
                  </a:lnTo>
                  <a:cubicBezTo>
                    <a:pt x="47" y="1553"/>
                    <a:pt x="69" y="1599"/>
                    <a:pt x="92" y="1644"/>
                  </a:cubicBezTo>
                  <a:cubicBezTo>
                    <a:pt x="138" y="1713"/>
                    <a:pt x="161" y="1804"/>
                    <a:pt x="184" y="1895"/>
                  </a:cubicBezTo>
                  <a:lnTo>
                    <a:pt x="229" y="1964"/>
                  </a:lnTo>
                  <a:cubicBezTo>
                    <a:pt x="229" y="2032"/>
                    <a:pt x="252" y="2101"/>
                    <a:pt x="275" y="2146"/>
                  </a:cubicBezTo>
                  <a:cubicBezTo>
                    <a:pt x="320" y="2238"/>
                    <a:pt x="343" y="2306"/>
                    <a:pt x="389" y="2398"/>
                  </a:cubicBezTo>
                  <a:cubicBezTo>
                    <a:pt x="412" y="2489"/>
                    <a:pt x="457" y="2603"/>
                    <a:pt x="503" y="2694"/>
                  </a:cubicBezTo>
                  <a:cubicBezTo>
                    <a:pt x="549" y="2763"/>
                    <a:pt x="572" y="2808"/>
                    <a:pt x="594" y="2877"/>
                  </a:cubicBezTo>
                  <a:cubicBezTo>
                    <a:pt x="663" y="3037"/>
                    <a:pt x="731" y="3196"/>
                    <a:pt x="800" y="3356"/>
                  </a:cubicBezTo>
                  <a:lnTo>
                    <a:pt x="845" y="3447"/>
                  </a:lnTo>
                  <a:cubicBezTo>
                    <a:pt x="868" y="3493"/>
                    <a:pt x="891" y="3562"/>
                    <a:pt x="891" y="3607"/>
                  </a:cubicBezTo>
                  <a:cubicBezTo>
                    <a:pt x="914" y="3653"/>
                    <a:pt x="937" y="3699"/>
                    <a:pt x="960" y="3744"/>
                  </a:cubicBezTo>
                  <a:cubicBezTo>
                    <a:pt x="960" y="3790"/>
                    <a:pt x="982" y="3836"/>
                    <a:pt x="1005" y="3881"/>
                  </a:cubicBezTo>
                  <a:lnTo>
                    <a:pt x="1028" y="3927"/>
                  </a:lnTo>
                  <a:cubicBezTo>
                    <a:pt x="1051" y="3995"/>
                    <a:pt x="1074" y="4064"/>
                    <a:pt x="1097" y="4132"/>
                  </a:cubicBezTo>
                  <a:cubicBezTo>
                    <a:pt x="1142" y="4201"/>
                    <a:pt x="1165" y="4292"/>
                    <a:pt x="1211" y="4383"/>
                  </a:cubicBezTo>
                  <a:cubicBezTo>
                    <a:pt x="1256" y="4475"/>
                    <a:pt x="1302" y="4589"/>
                    <a:pt x="1348" y="4703"/>
                  </a:cubicBezTo>
                  <a:cubicBezTo>
                    <a:pt x="1393" y="4749"/>
                    <a:pt x="1416" y="4817"/>
                    <a:pt x="1439" y="4885"/>
                  </a:cubicBezTo>
                  <a:cubicBezTo>
                    <a:pt x="1462" y="4954"/>
                    <a:pt x="1507" y="5000"/>
                    <a:pt x="1530" y="5068"/>
                  </a:cubicBezTo>
                  <a:cubicBezTo>
                    <a:pt x="1576" y="5182"/>
                    <a:pt x="1622" y="5274"/>
                    <a:pt x="1667" y="5388"/>
                  </a:cubicBezTo>
                  <a:lnTo>
                    <a:pt x="1713" y="5502"/>
                  </a:lnTo>
                  <a:lnTo>
                    <a:pt x="1781" y="5616"/>
                  </a:lnTo>
                  <a:cubicBezTo>
                    <a:pt x="1804" y="5662"/>
                    <a:pt x="1804" y="5730"/>
                    <a:pt x="1827" y="5776"/>
                  </a:cubicBezTo>
                  <a:lnTo>
                    <a:pt x="1873" y="5890"/>
                  </a:lnTo>
                  <a:cubicBezTo>
                    <a:pt x="1941" y="6050"/>
                    <a:pt x="2010" y="6209"/>
                    <a:pt x="2101" y="6369"/>
                  </a:cubicBezTo>
                  <a:cubicBezTo>
                    <a:pt x="2146" y="6506"/>
                    <a:pt x="2192" y="6620"/>
                    <a:pt x="2238" y="6734"/>
                  </a:cubicBezTo>
                  <a:lnTo>
                    <a:pt x="2306" y="6917"/>
                  </a:lnTo>
                  <a:cubicBezTo>
                    <a:pt x="2375" y="7077"/>
                    <a:pt x="2443" y="7214"/>
                    <a:pt x="2512" y="7373"/>
                  </a:cubicBezTo>
                  <a:lnTo>
                    <a:pt x="2535" y="7396"/>
                  </a:lnTo>
                  <a:cubicBezTo>
                    <a:pt x="2603" y="7579"/>
                    <a:pt x="2671" y="7739"/>
                    <a:pt x="2740" y="7921"/>
                  </a:cubicBezTo>
                  <a:cubicBezTo>
                    <a:pt x="2786" y="8013"/>
                    <a:pt x="2831" y="8104"/>
                    <a:pt x="2877" y="8195"/>
                  </a:cubicBezTo>
                  <a:cubicBezTo>
                    <a:pt x="2900" y="8241"/>
                    <a:pt x="2923" y="8286"/>
                    <a:pt x="2945" y="8332"/>
                  </a:cubicBezTo>
                  <a:lnTo>
                    <a:pt x="2991" y="8469"/>
                  </a:lnTo>
                  <a:lnTo>
                    <a:pt x="3128" y="8789"/>
                  </a:lnTo>
                  <a:lnTo>
                    <a:pt x="3219" y="8971"/>
                  </a:lnTo>
                  <a:lnTo>
                    <a:pt x="3242" y="9063"/>
                  </a:lnTo>
                  <a:cubicBezTo>
                    <a:pt x="3265" y="9108"/>
                    <a:pt x="3311" y="9177"/>
                    <a:pt x="3333" y="9245"/>
                  </a:cubicBezTo>
                  <a:cubicBezTo>
                    <a:pt x="3356" y="9314"/>
                    <a:pt x="3379" y="9382"/>
                    <a:pt x="3402" y="9428"/>
                  </a:cubicBezTo>
                  <a:lnTo>
                    <a:pt x="3448" y="9519"/>
                  </a:lnTo>
                  <a:cubicBezTo>
                    <a:pt x="3470" y="9610"/>
                    <a:pt x="3516" y="9702"/>
                    <a:pt x="3562" y="9793"/>
                  </a:cubicBezTo>
                  <a:cubicBezTo>
                    <a:pt x="3584" y="9839"/>
                    <a:pt x="3607" y="9907"/>
                    <a:pt x="3630" y="9953"/>
                  </a:cubicBezTo>
                  <a:lnTo>
                    <a:pt x="3676" y="10067"/>
                  </a:lnTo>
                  <a:cubicBezTo>
                    <a:pt x="3744" y="10272"/>
                    <a:pt x="3836" y="10455"/>
                    <a:pt x="3904" y="10592"/>
                  </a:cubicBezTo>
                  <a:cubicBezTo>
                    <a:pt x="3950" y="10660"/>
                    <a:pt x="3973" y="10729"/>
                    <a:pt x="4018" y="10820"/>
                  </a:cubicBezTo>
                  <a:cubicBezTo>
                    <a:pt x="4064" y="10911"/>
                    <a:pt x="4109" y="11003"/>
                    <a:pt x="4155" y="11094"/>
                  </a:cubicBezTo>
                  <a:cubicBezTo>
                    <a:pt x="4201" y="11208"/>
                    <a:pt x="4246" y="11322"/>
                    <a:pt x="4315" y="11436"/>
                  </a:cubicBezTo>
                  <a:lnTo>
                    <a:pt x="4383" y="11619"/>
                  </a:lnTo>
                  <a:cubicBezTo>
                    <a:pt x="4429" y="11710"/>
                    <a:pt x="4475" y="11824"/>
                    <a:pt x="4498" y="11916"/>
                  </a:cubicBezTo>
                  <a:cubicBezTo>
                    <a:pt x="4543" y="11984"/>
                    <a:pt x="4566" y="12075"/>
                    <a:pt x="4612" y="12144"/>
                  </a:cubicBezTo>
                  <a:cubicBezTo>
                    <a:pt x="4634" y="12235"/>
                    <a:pt x="4680" y="12304"/>
                    <a:pt x="4703" y="12395"/>
                  </a:cubicBezTo>
                  <a:lnTo>
                    <a:pt x="4726" y="12418"/>
                  </a:lnTo>
                  <a:cubicBezTo>
                    <a:pt x="4749" y="12486"/>
                    <a:pt x="4771" y="12555"/>
                    <a:pt x="4794" y="12623"/>
                  </a:cubicBezTo>
                  <a:lnTo>
                    <a:pt x="4817" y="12692"/>
                  </a:lnTo>
                  <a:cubicBezTo>
                    <a:pt x="4863" y="12783"/>
                    <a:pt x="4931" y="12897"/>
                    <a:pt x="4977" y="13011"/>
                  </a:cubicBezTo>
                  <a:cubicBezTo>
                    <a:pt x="5000" y="13080"/>
                    <a:pt x="5045" y="13148"/>
                    <a:pt x="5068" y="13217"/>
                  </a:cubicBezTo>
                  <a:lnTo>
                    <a:pt x="5091" y="13262"/>
                  </a:lnTo>
                  <a:cubicBezTo>
                    <a:pt x="5228" y="13559"/>
                    <a:pt x="5365" y="13879"/>
                    <a:pt x="5502" y="14175"/>
                  </a:cubicBezTo>
                  <a:lnTo>
                    <a:pt x="5593" y="14426"/>
                  </a:lnTo>
                  <a:lnTo>
                    <a:pt x="5707" y="14678"/>
                  </a:lnTo>
                  <a:cubicBezTo>
                    <a:pt x="5730" y="14746"/>
                    <a:pt x="5776" y="14814"/>
                    <a:pt x="5799" y="14906"/>
                  </a:cubicBezTo>
                  <a:cubicBezTo>
                    <a:pt x="5821" y="14974"/>
                    <a:pt x="5867" y="15066"/>
                    <a:pt x="5913" y="15157"/>
                  </a:cubicBezTo>
                  <a:lnTo>
                    <a:pt x="5935" y="15271"/>
                  </a:lnTo>
                  <a:cubicBezTo>
                    <a:pt x="5981" y="15362"/>
                    <a:pt x="6027" y="15476"/>
                    <a:pt x="6072" y="15568"/>
                  </a:cubicBezTo>
                  <a:cubicBezTo>
                    <a:pt x="6095" y="15636"/>
                    <a:pt x="6141" y="15705"/>
                    <a:pt x="6209" y="15727"/>
                  </a:cubicBezTo>
                  <a:cubicBezTo>
                    <a:pt x="6232" y="15750"/>
                    <a:pt x="6255" y="15750"/>
                    <a:pt x="6278" y="15773"/>
                  </a:cubicBezTo>
                  <a:lnTo>
                    <a:pt x="6324" y="15773"/>
                  </a:lnTo>
                  <a:cubicBezTo>
                    <a:pt x="6392" y="15750"/>
                    <a:pt x="6460" y="15750"/>
                    <a:pt x="6529" y="15750"/>
                  </a:cubicBezTo>
                  <a:cubicBezTo>
                    <a:pt x="6575" y="15727"/>
                    <a:pt x="6620" y="15727"/>
                    <a:pt x="6666" y="15727"/>
                  </a:cubicBezTo>
                  <a:cubicBezTo>
                    <a:pt x="6712" y="15705"/>
                    <a:pt x="6780" y="15705"/>
                    <a:pt x="6826" y="15682"/>
                  </a:cubicBezTo>
                  <a:lnTo>
                    <a:pt x="6894" y="15682"/>
                  </a:lnTo>
                  <a:lnTo>
                    <a:pt x="6940" y="15659"/>
                  </a:lnTo>
                  <a:cubicBezTo>
                    <a:pt x="6985" y="15659"/>
                    <a:pt x="7031" y="15636"/>
                    <a:pt x="7077" y="15636"/>
                  </a:cubicBezTo>
                  <a:lnTo>
                    <a:pt x="7191" y="15613"/>
                  </a:lnTo>
                  <a:cubicBezTo>
                    <a:pt x="7237" y="15591"/>
                    <a:pt x="7282" y="15591"/>
                    <a:pt x="7328" y="15568"/>
                  </a:cubicBezTo>
                  <a:lnTo>
                    <a:pt x="7442" y="15522"/>
                  </a:lnTo>
                  <a:lnTo>
                    <a:pt x="7579" y="15499"/>
                  </a:lnTo>
                  <a:cubicBezTo>
                    <a:pt x="7670" y="15454"/>
                    <a:pt x="7784" y="15408"/>
                    <a:pt x="7898" y="15385"/>
                  </a:cubicBezTo>
                  <a:cubicBezTo>
                    <a:pt x="7944" y="15362"/>
                    <a:pt x="8013" y="15339"/>
                    <a:pt x="8058" y="15317"/>
                  </a:cubicBezTo>
                  <a:cubicBezTo>
                    <a:pt x="8150" y="15294"/>
                    <a:pt x="8241" y="15248"/>
                    <a:pt x="8309" y="15225"/>
                  </a:cubicBezTo>
                  <a:cubicBezTo>
                    <a:pt x="8355" y="15202"/>
                    <a:pt x="8378" y="15202"/>
                    <a:pt x="8401" y="15180"/>
                  </a:cubicBezTo>
                  <a:cubicBezTo>
                    <a:pt x="8378" y="15157"/>
                    <a:pt x="8355" y="15134"/>
                    <a:pt x="8332" y="15111"/>
                  </a:cubicBezTo>
                  <a:cubicBezTo>
                    <a:pt x="8309" y="15066"/>
                    <a:pt x="8287" y="14997"/>
                    <a:pt x="8264" y="14929"/>
                  </a:cubicBezTo>
                  <a:lnTo>
                    <a:pt x="8264" y="14906"/>
                  </a:lnTo>
                  <a:cubicBezTo>
                    <a:pt x="8241" y="14860"/>
                    <a:pt x="8218" y="14814"/>
                    <a:pt x="8172" y="14746"/>
                  </a:cubicBezTo>
                  <a:cubicBezTo>
                    <a:pt x="8081" y="14541"/>
                    <a:pt x="7990" y="14312"/>
                    <a:pt x="7898" y="14084"/>
                  </a:cubicBezTo>
                  <a:lnTo>
                    <a:pt x="7853" y="13970"/>
                  </a:lnTo>
                  <a:lnTo>
                    <a:pt x="7784" y="13810"/>
                  </a:lnTo>
                  <a:cubicBezTo>
                    <a:pt x="7739" y="13696"/>
                    <a:pt x="7693" y="13582"/>
                    <a:pt x="7647" y="13468"/>
                  </a:cubicBezTo>
                  <a:cubicBezTo>
                    <a:pt x="7579" y="13308"/>
                    <a:pt x="7510" y="13148"/>
                    <a:pt x="7442" y="12988"/>
                  </a:cubicBezTo>
                  <a:lnTo>
                    <a:pt x="7373" y="12851"/>
                  </a:lnTo>
                  <a:cubicBezTo>
                    <a:pt x="7328" y="12760"/>
                    <a:pt x="7259" y="12646"/>
                    <a:pt x="7214" y="12532"/>
                  </a:cubicBezTo>
                  <a:lnTo>
                    <a:pt x="7145" y="12372"/>
                  </a:lnTo>
                  <a:cubicBezTo>
                    <a:pt x="7100" y="12281"/>
                    <a:pt x="7054" y="12167"/>
                    <a:pt x="7008" y="12075"/>
                  </a:cubicBezTo>
                  <a:cubicBezTo>
                    <a:pt x="6940" y="11938"/>
                    <a:pt x="6894" y="11824"/>
                    <a:pt x="6826" y="11687"/>
                  </a:cubicBezTo>
                  <a:cubicBezTo>
                    <a:pt x="6734" y="11505"/>
                    <a:pt x="6666" y="11322"/>
                    <a:pt x="6575" y="11140"/>
                  </a:cubicBezTo>
                  <a:cubicBezTo>
                    <a:pt x="6506" y="10957"/>
                    <a:pt x="6438" y="10797"/>
                    <a:pt x="6369" y="10637"/>
                  </a:cubicBezTo>
                  <a:cubicBezTo>
                    <a:pt x="6346" y="10569"/>
                    <a:pt x="6301" y="10478"/>
                    <a:pt x="6278" y="10409"/>
                  </a:cubicBezTo>
                  <a:cubicBezTo>
                    <a:pt x="6232" y="10318"/>
                    <a:pt x="6187" y="10249"/>
                    <a:pt x="6164" y="10158"/>
                  </a:cubicBezTo>
                  <a:cubicBezTo>
                    <a:pt x="6072" y="9953"/>
                    <a:pt x="5981" y="9724"/>
                    <a:pt x="5890" y="9519"/>
                  </a:cubicBezTo>
                  <a:cubicBezTo>
                    <a:pt x="5844" y="9405"/>
                    <a:pt x="5799" y="9268"/>
                    <a:pt x="5753" y="9154"/>
                  </a:cubicBezTo>
                  <a:cubicBezTo>
                    <a:pt x="5684" y="8971"/>
                    <a:pt x="5593" y="8811"/>
                    <a:pt x="5525" y="8629"/>
                  </a:cubicBezTo>
                  <a:lnTo>
                    <a:pt x="5502" y="8583"/>
                  </a:lnTo>
                  <a:cubicBezTo>
                    <a:pt x="5433" y="8423"/>
                    <a:pt x="5365" y="8264"/>
                    <a:pt x="5296" y="8104"/>
                  </a:cubicBezTo>
                  <a:cubicBezTo>
                    <a:pt x="5228" y="7944"/>
                    <a:pt x="5159" y="7761"/>
                    <a:pt x="5068" y="7579"/>
                  </a:cubicBezTo>
                  <a:lnTo>
                    <a:pt x="4977" y="7373"/>
                  </a:lnTo>
                  <a:cubicBezTo>
                    <a:pt x="4931" y="7259"/>
                    <a:pt x="4886" y="7168"/>
                    <a:pt x="4840" y="7054"/>
                  </a:cubicBezTo>
                  <a:lnTo>
                    <a:pt x="4794" y="6963"/>
                  </a:lnTo>
                  <a:cubicBezTo>
                    <a:pt x="4771" y="6917"/>
                    <a:pt x="4749" y="6848"/>
                    <a:pt x="4726" y="6780"/>
                  </a:cubicBezTo>
                  <a:lnTo>
                    <a:pt x="4680" y="6689"/>
                  </a:lnTo>
                  <a:cubicBezTo>
                    <a:pt x="4657" y="6643"/>
                    <a:pt x="4634" y="6597"/>
                    <a:pt x="4612" y="6552"/>
                  </a:cubicBezTo>
                  <a:cubicBezTo>
                    <a:pt x="4589" y="6483"/>
                    <a:pt x="4566" y="6415"/>
                    <a:pt x="4543" y="6346"/>
                  </a:cubicBezTo>
                  <a:cubicBezTo>
                    <a:pt x="4498" y="6255"/>
                    <a:pt x="4452" y="6164"/>
                    <a:pt x="4406" y="6072"/>
                  </a:cubicBezTo>
                  <a:cubicBezTo>
                    <a:pt x="4338" y="5890"/>
                    <a:pt x="4269" y="5730"/>
                    <a:pt x="4178" y="5547"/>
                  </a:cubicBezTo>
                  <a:cubicBezTo>
                    <a:pt x="4109" y="5410"/>
                    <a:pt x="4064" y="5274"/>
                    <a:pt x="3995" y="5137"/>
                  </a:cubicBezTo>
                  <a:lnTo>
                    <a:pt x="3973" y="5045"/>
                  </a:lnTo>
                  <a:cubicBezTo>
                    <a:pt x="3904" y="4908"/>
                    <a:pt x="3836" y="4771"/>
                    <a:pt x="3790" y="4612"/>
                  </a:cubicBezTo>
                  <a:lnTo>
                    <a:pt x="3744" y="4543"/>
                  </a:lnTo>
                  <a:lnTo>
                    <a:pt x="3676" y="4360"/>
                  </a:lnTo>
                  <a:cubicBezTo>
                    <a:pt x="3630" y="4246"/>
                    <a:pt x="3584" y="4155"/>
                    <a:pt x="3539" y="4041"/>
                  </a:cubicBezTo>
                  <a:cubicBezTo>
                    <a:pt x="3470" y="3881"/>
                    <a:pt x="3402" y="3721"/>
                    <a:pt x="3356" y="3562"/>
                  </a:cubicBezTo>
                  <a:cubicBezTo>
                    <a:pt x="3333" y="3516"/>
                    <a:pt x="3311" y="3470"/>
                    <a:pt x="3288" y="3402"/>
                  </a:cubicBezTo>
                  <a:lnTo>
                    <a:pt x="3242" y="3311"/>
                  </a:lnTo>
                  <a:cubicBezTo>
                    <a:pt x="3219" y="3265"/>
                    <a:pt x="3196" y="3219"/>
                    <a:pt x="3196" y="3174"/>
                  </a:cubicBezTo>
                  <a:lnTo>
                    <a:pt x="3151" y="3059"/>
                  </a:lnTo>
                  <a:cubicBezTo>
                    <a:pt x="3082" y="2900"/>
                    <a:pt x="3014" y="2740"/>
                    <a:pt x="2923" y="2580"/>
                  </a:cubicBezTo>
                  <a:cubicBezTo>
                    <a:pt x="2877" y="2466"/>
                    <a:pt x="2831" y="2352"/>
                    <a:pt x="2786" y="2238"/>
                  </a:cubicBezTo>
                  <a:lnTo>
                    <a:pt x="2717" y="2101"/>
                  </a:lnTo>
                  <a:lnTo>
                    <a:pt x="2671" y="1964"/>
                  </a:lnTo>
                  <a:lnTo>
                    <a:pt x="2557" y="1690"/>
                  </a:lnTo>
                  <a:cubicBezTo>
                    <a:pt x="2512" y="1599"/>
                    <a:pt x="2489" y="1530"/>
                    <a:pt x="2443" y="1462"/>
                  </a:cubicBezTo>
                  <a:cubicBezTo>
                    <a:pt x="2420" y="1393"/>
                    <a:pt x="2398" y="1348"/>
                    <a:pt x="2375" y="1302"/>
                  </a:cubicBezTo>
                  <a:lnTo>
                    <a:pt x="2352" y="1233"/>
                  </a:lnTo>
                  <a:lnTo>
                    <a:pt x="2329" y="1188"/>
                  </a:lnTo>
                  <a:cubicBezTo>
                    <a:pt x="2306" y="1119"/>
                    <a:pt x="2283" y="1074"/>
                    <a:pt x="2261" y="1005"/>
                  </a:cubicBezTo>
                  <a:cubicBezTo>
                    <a:pt x="2261" y="960"/>
                    <a:pt x="2238" y="914"/>
                    <a:pt x="2215" y="868"/>
                  </a:cubicBezTo>
                  <a:lnTo>
                    <a:pt x="2192" y="800"/>
                  </a:lnTo>
                  <a:cubicBezTo>
                    <a:pt x="2169" y="708"/>
                    <a:pt x="2146" y="640"/>
                    <a:pt x="2101" y="549"/>
                  </a:cubicBezTo>
                  <a:lnTo>
                    <a:pt x="2078" y="480"/>
                  </a:lnTo>
                  <a:cubicBezTo>
                    <a:pt x="2078" y="412"/>
                    <a:pt x="2055" y="343"/>
                    <a:pt x="2010" y="275"/>
                  </a:cubicBezTo>
                  <a:cubicBezTo>
                    <a:pt x="2010" y="275"/>
                    <a:pt x="1987" y="252"/>
                    <a:pt x="1987" y="229"/>
                  </a:cubicBezTo>
                  <a:cubicBezTo>
                    <a:pt x="1941" y="183"/>
                    <a:pt x="1964" y="115"/>
                    <a:pt x="2010" y="92"/>
                  </a:cubicBezTo>
                  <a:cubicBezTo>
                    <a:pt x="2010" y="69"/>
                    <a:pt x="2032" y="69"/>
                    <a:pt x="2055" y="69"/>
                  </a:cubicBezTo>
                  <a:cubicBezTo>
                    <a:pt x="2101" y="69"/>
                    <a:pt x="2124" y="92"/>
                    <a:pt x="2124" y="115"/>
                  </a:cubicBezTo>
                  <a:cubicBezTo>
                    <a:pt x="2146" y="92"/>
                    <a:pt x="2146" y="92"/>
                    <a:pt x="2169" y="92"/>
                  </a:cubicBezTo>
                  <a:lnTo>
                    <a:pt x="2192" y="92"/>
                  </a:lnTo>
                  <a:cubicBezTo>
                    <a:pt x="2192" y="92"/>
                    <a:pt x="2169" y="92"/>
                    <a:pt x="2146" y="69"/>
                  </a:cubicBezTo>
                  <a:cubicBezTo>
                    <a:pt x="2124" y="69"/>
                    <a:pt x="2078" y="47"/>
                    <a:pt x="2055" y="24"/>
                  </a:cubicBezTo>
                  <a:cubicBezTo>
                    <a:pt x="2032" y="1"/>
                    <a:pt x="2032" y="1"/>
                    <a:pt x="2010" y="1"/>
                  </a:cubicBezTo>
                  <a:close/>
                </a:path>
              </a:pathLst>
            </a:custGeom>
            <a:solidFill>
              <a:schemeClr val="accen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92" name="Google Shape;190;p2">
              <a:extLst>
                <a:ext uri="{FF2B5EF4-FFF2-40B4-BE49-F238E27FC236}">
                  <a16:creationId xmlns:a16="http://schemas.microsoft.com/office/drawing/2014/main" xmlns="" id="{84FFDB41-F535-6649-8C58-19BC33D743A4}"/>
                </a:ext>
              </a:extLst>
            </p:cNvPr>
            <p:cNvSpPr/>
            <p:nvPr/>
          </p:nvSpPr>
          <p:spPr>
            <a:xfrm>
              <a:off x="669802" y="1878857"/>
              <a:ext cx="533880" cy="349654"/>
            </a:xfrm>
            <a:custGeom>
              <a:avLst/>
              <a:gdLst/>
              <a:ahLst/>
              <a:cxnLst/>
              <a:rect l="l" t="t" r="r" b="b"/>
              <a:pathLst>
                <a:path w="9656" h="6324" extrusionOk="0">
                  <a:moveTo>
                    <a:pt x="8332" y="1"/>
                  </a:moveTo>
                  <a:cubicBezTo>
                    <a:pt x="8286" y="1"/>
                    <a:pt x="8263" y="24"/>
                    <a:pt x="8218" y="47"/>
                  </a:cubicBezTo>
                  <a:cubicBezTo>
                    <a:pt x="8172" y="69"/>
                    <a:pt x="8104" y="115"/>
                    <a:pt x="8058" y="161"/>
                  </a:cubicBezTo>
                  <a:lnTo>
                    <a:pt x="8035" y="183"/>
                  </a:lnTo>
                  <a:lnTo>
                    <a:pt x="7967" y="229"/>
                  </a:lnTo>
                  <a:cubicBezTo>
                    <a:pt x="7898" y="298"/>
                    <a:pt x="7830" y="343"/>
                    <a:pt x="7784" y="389"/>
                  </a:cubicBezTo>
                  <a:cubicBezTo>
                    <a:pt x="7716" y="435"/>
                    <a:pt x="7670" y="480"/>
                    <a:pt x="7601" y="503"/>
                  </a:cubicBezTo>
                  <a:lnTo>
                    <a:pt x="7579" y="526"/>
                  </a:lnTo>
                  <a:cubicBezTo>
                    <a:pt x="7533" y="549"/>
                    <a:pt x="7464" y="594"/>
                    <a:pt x="7419" y="617"/>
                  </a:cubicBezTo>
                  <a:cubicBezTo>
                    <a:pt x="7350" y="686"/>
                    <a:pt x="7259" y="754"/>
                    <a:pt x="7191" y="823"/>
                  </a:cubicBezTo>
                  <a:lnTo>
                    <a:pt x="7122" y="868"/>
                  </a:lnTo>
                  <a:cubicBezTo>
                    <a:pt x="7099" y="868"/>
                    <a:pt x="7099" y="868"/>
                    <a:pt x="7099" y="891"/>
                  </a:cubicBezTo>
                  <a:lnTo>
                    <a:pt x="7054" y="891"/>
                  </a:lnTo>
                  <a:cubicBezTo>
                    <a:pt x="7031" y="937"/>
                    <a:pt x="6985" y="960"/>
                    <a:pt x="6962" y="982"/>
                  </a:cubicBezTo>
                  <a:cubicBezTo>
                    <a:pt x="6917" y="1005"/>
                    <a:pt x="6894" y="1005"/>
                    <a:pt x="6871" y="1028"/>
                  </a:cubicBezTo>
                  <a:lnTo>
                    <a:pt x="6825" y="1051"/>
                  </a:lnTo>
                  <a:lnTo>
                    <a:pt x="6780" y="1096"/>
                  </a:lnTo>
                  <a:cubicBezTo>
                    <a:pt x="6688" y="1142"/>
                    <a:pt x="6620" y="1188"/>
                    <a:pt x="6551" y="1233"/>
                  </a:cubicBezTo>
                  <a:lnTo>
                    <a:pt x="6415" y="1302"/>
                  </a:lnTo>
                  <a:lnTo>
                    <a:pt x="6278" y="1370"/>
                  </a:lnTo>
                  <a:cubicBezTo>
                    <a:pt x="6232" y="1393"/>
                    <a:pt x="6163" y="1439"/>
                    <a:pt x="6095" y="1485"/>
                  </a:cubicBezTo>
                  <a:lnTo>
                    <a:pt x="6026" y="1530"/>
                  </a:lnTo>
                  <a:cubicBezTo>
                    <a:pt x="5890" y="1621"/>
                    <a:pt x="5707" y="1736"/>
                    <a:pt x="5524" y="1827"/>
                  </a:cubicBezTo>
                  <a:cubicBezTo>
                    <a:pt x="5342" y="1918"/>
                    <a:pt x="5182" y="1987"/>
                    <a:pt x="4999" y="2078"/>
                  </a:cubicBezTo>
                  <a:lnTo>
                    <a:pt x="4954" y="2101"/>
                  </a:lnTo>
                  <a:lnTo>
                    <a:pt x="4908" y="2101"/>
                  </a:lnTo>
                  <a:lnTo>
                    <a:pt x="4862" y="2124"/>
                  </a:lnTo>
                  <a:lnTo>
                    <a:pt x="4794" y="2169"/>
                  </a:lnTo>
                  <a:lnTo>
                    <a:pt x="4771" y="2169"/>
                  </a:lnTo>
                  <a:lnTo>
                    <a:pt x="4748" y="2192"/>
                  </a:lnTo>
                  <a:cubicBezTo>
                    <a:pt x="4680" y="2215"/>
                    <a:pt x="4611" y="2261"/>
                    <a:pt x="4543" y="2283"/>
                  </a:cubicBezTo>
                  <a:cubicBezTo>
                    <a:pt x="4497" y="2306"/>
                    <a:pt x="4474" y="2329"/>
                    <a:pt x="4429" y="2329"/>
                  </a:cubicBezTo>
                  <a:cubicBezTo>
                    <a:pt x="4383" y="2352"/>
                    <a:pt x="4337" y="2375"/>
                    <a:pt x="4292" y="2375"/>
                  </a:cubicBezTo>
                  <a:cubicBezTo>
                    <a:pt x="4246" y="2420"/>
                    <a:pt x="4178" y="2443"/>
                    <a:pt x="4109" y="2466"/>
                  </a:cubicBezTo>
                  <a:cubicBezTo>
                    <a:pt x="4041" y="2489"/>
                    <a:pt x="3972" y="2512"/>
                    <a:pt x="3904" y="2557"/>
                  </a:cubicBezTo>
                  <a:cubicBezTo>
                    <a:pt x="3858" y="2557"/>
                    <a:pt x="3812" y="2580"/>
                    <a:pt x="3767" y="2603"/>
                  </a:cubicBezTo>
                  <a:lnTo>
                    <a:pt x="3698" y="2649"/>
                  </a:lnTo>
                  <a:cubicBezTo>
                    <a:pt x="3607" y="2694"/>
                    <a:pt x="3516" y="2717"/>
                    <a:pt x="3424" y="2740"/>
                  </a:cubicBezTo>
                  <a:cubicBezTo>
                    <a:pt x="3333" y="2763"/>
                    <a:pt x="3265" y="2786"/>
                    <a:pt x="3196" y="2831"/>
                  </a:cubicBezTo>
                  <a:lnTo>
                    <a:pt x="3128" y="2854"/>
                  </a:lnTo>
                  <a:cubicBezTo>
                    <a:pt x="3082" y="2877"/>
                    <a:pt x="3036" y="2900"/>
                    <a:pt x="2991" y="2922"/>
                  </a:cubicBezTo>
                  <a:cubicBezTo>
                    <a:pt x="2968" y="2922"/>
                    <a:pt x="2922" y="2945"/>
                    <a:pt x="2877" y="2945"/>
                  </a:cubicBezTo>
                  <a:lnTo>
                    <a:pt x="2831" y="2945"/>
                  </a:lnTo>
                  <a:cubicBezTo>
                    <a:pt x="2808" y="2922"/>
                    <a:pt x="2785" y="2922"/>
                    <a:pt x="2740" y="2900"/>
                  </a:cubicBezTo>
                  <a:cubicBezTo>
                    <a:pt x="2717" y="2922"/>
                    <a:pt x="2694" y="2922"/>
                    <a:pt x="2648" y="2945"/>
                  </a:cubicBezTo>
                  <a:cubicBezTo>
                    <a:pt x="2580" y="2968"/>
                    <a:pt x="2489" y="3014"/>
                    <a:pt x="2397" y="3037"/>
                  </a:cubicBezTo>
                  <a:cubicBezTo>
                    <a:pt x="2352" y="3059"/>
                    <a:pt x="2283" y="3082"/>
                    <a:pt x="2237" y="3105"/>
                  </a:cubicBezTo>
                  <a:cubicBezTo>
                    <a:pt x="2123" y="3128"/>
                    <a:pt x="2009" y="3174"/>
                    <a:pt x="1918" y="3219"/>
                  </a:cubicBezTo>
                  <a:lnTo>
                    <a:pt x="1781" y="3242"/>
                  </a:lnTo>
                  <a:lnTo>
                    <a:pt x="1667" y="3288"/>
                  </a:lnTo>
                  <a:cubicBezTo>
                    <a:pt x="1621" y="3311"/>
                    <a:pt x="1576" y="3311"/>
                    <a:pt x="1530" y="3333"/>
                  </a:cubicBezTo>
                  <a:lnTo>
                    <a:pt x="1416" y="3356"/>
                  </a:lnTo>
                  <a:cubicBezTo>
                    <a:pt x="1370" y="3356"/>
                    <a:pt x="1324" y="3379"/>
                    <a:pt x="1279" y="3379"/>
                  </a:cubicBezTo>
                  <a:lnTo>
                    <a:pt x="1233" y="3402"/>
                  </a:lnTo>
                  <a:lnTo>
                    <a:pt x="1165" y="3402"/>
                  </a:lnTo>
                  <a:cubicBezTo>
                    <a:pt x="1119" y="3425"/>
                    <a:pt x="1051" y="3425"/>
                    <a:pt x="1005" y="3447"/>
                  </a:cubicBezTo>
                  <a:cubicBezTo>
                    <a:pt x="959" y="3447"/>
                    <a:pt x="914" y="3447"/>
                    <a:pt x="891" y="3470"/>
                  </a:cubicBezTo>
                  <a:lnTo>
                    <a:pt x="868" y="3470"/>
                  </a:lnTo>
                  <a:cubicBezTo>
                    <a:pt x="799" y="3470"/>
                    <a:pt x="731" y="3470"/>
                    <a:pt x="663" y="3493"/>
                  </a:cubicBezTo>
                  <a:lnTo>
                    <a:pt x="457" y="3493"/>
                  </a:lnTo>
                  <a:cubicBezTo>
                    <a:pt x="457" y="3447"/>
                    <a:pt x="434" y="3425"/>
                    <a:pt x="411" y="3402"/>
                  </a:cubicBezTo>
                  <a:lnTo>
                    <a:pt x="366" y="3402"/>
                  </a:lnTo>
                  <a:cubicBezTo>
                    <a:pt x="343" y="3402"/>
                    <a:pt x="343" y="3402"/>
                    <a:pt x="320" y="3425"/>
                  </a:cubicBezTo>
                  <a:cubicBezTo>
                    <a:pt x="297" y="3425"/>
                    <a:pt x="297" y="3447"/>
                    <a:pt x="274" y="3470"/>
                  </a:cubicBezTo>
                  <a:cubicBezTo>
                    <a:pt x="274" y="3470"/>
                    <a:pt x="252" y="3493"/>
                    <a:pt x="229" y="3493"/>
                  </a:cubicBezTo>
                  <a:cubicBezTo>
                    <a:pt x="206" y="3539"/>
                    <a:pt x="183" y="3562"/>
                    <a:pt x="160" y="3607"/>
                  </a:cubicBezTo>
                  <a:cubicBezTo>
                    <a:pt x="160" y="3607"/>
                    <a:pt x="138" y="3630"/>
                    <a:pt x="138" y="3653"/>
                  </a:cubicBezTo>
                  <a:lnTo>
                    <a:pt x="115" y="3721"/>
                  </a:lnTo>
                  <a:lnTo>
                    <a:pt x="92" y="3790"/>
                  </a:lnTo>
                  <a:lnTo>
                    <a:pt x="69" y="3813"/>
                  </a:lnTo>
                  <a:lnTo>
                    <a:pt x="92" y="3813"/>
                  </a:lnTo>
                  <a:cubicBezTo>
                    <a:pt x="69" y="3858"/>
                    <a:pt x="46" y="3881"/>
                    <a:pt x="23" y="3927"/>
                  </a:cubicBezTo>
                  <a:cubicBezTo>
                    <a:pt x="23" y="3972"/>
                    <a:pt x="23" y="4018"/>
                    <a:pt x="23" y="4041"/>
                  </a:cubicBezTo>
                  <a:lnTo>
                    <a:pt x="1" y="4064"/>
                  </a:lnTo>
                  <a:cubicBezTo>
                    <a:pt x="1" y="4132"/>
                    <a:pt x="1" y="4178"/>
                    <a:pt x="1" y="4224"/>
                  </a:cubicBezTo>
                  <a:cubicBezTo>
                    <a:pt x="1" y="4292"/>
                    <a:pt x="1" y="4360"/>
                    <a:pt x="23" y="4429"/>
                  </a:cubicBezTo>
                  <a:cubicBezTo>
                    <a:pt x="46" y="4543"/>
                    <a:pt x="115" y="4657"/>
                    <a:pt x="229" y="4749"/>
                  </a:cubicBezTo>
                  <a:cubicBezTo>
                    <a:pt x="252" y="4794"/>
                    <a:pt x="297" y="4817"/>
                    <a:pt x="320" y="4863"/>
                  </a:cubicBezTo>
                  <a:cubicBezTo>
                    <a:pt x="366" y="4885"/>
                    <a:pt x="411" y="4908"/>
                    <a:pt x="457" y="4954"/>
                  </a:cubicBezTo>
                  <a:lnTo>
                    <a:pt x="480" y="4977"/>
                  </a:lnTo>
                  <a:cubicBezTo>
                    <a:pt x="503" y="5000"/>
                    <a:pt x="526" y="5000"/>
                    <a:pt x="526" y="5022"/>
                  </a:cubicBezTo>
                  <a:cubicBezTo>
                    <a:pt x="548" y="5022"/>
                    <a:pt x="548" y="5022"/>
                    <a:pt x="548" y="5045"/>
                  </a:cubicBezTo>
                  <a:lnTo>
                    <a:pt x="571" y="5068"/>
                  </a:lnTo>
                  <a:cubicBezTo>
                    <a:pt x="548" y="5091"/>
                    <a:pt x="548" y="5137"/>
                    <a:pt x="548" y="5159"/>
                  </a:cubicBezTo>
                  <a:cubicBezTo>
                    <a:pt x="548" y="5205"/>
                    <a:pt x="526" y="5228"/>
                    <a:pt x="526" y="5251"/>
                  </a:cubicBezTo>
                  <a:cubicBezTo>
                    <a:pt x="526" y="5273"/>
                    <a:pt x="526" y="5296"/>
                    <a:pt x="526" y="5319"/>
                  </a:cubicBezTo>
                  <a:cubicBezTo>
                    <a:pt x="526" y="5342"/>
                    <a:pt x="526" y="5388"/>
                    <a:pt x="503" y="5410"/>
                  </a:cubicBezTo>
                  <a:cubicBezTo>
                    <a:pt x="503" y="5502"/>
                    <a:pt x="503" y="5570"/>
                    <a:pt x="526" y="5662"/>
                  </a:cubicBezTo>
                  <a:cubicBezTo>
                    <a:pt x="548" y="5707"/>
                    <a:pt x="571" y="5776"/>
                    <a:pt x="617" y="5844"/>
                  </a:cubicBezTo>
                  <a:cubicBezTo>
                    <a:pt x="663" y="5935"/>
                    <a:pt x="754" y="6004"/>
                    <a:pt x="822" y="6050"/>
                  </a:cubicBezTo>
                  <a:cubicBezTo>
                    <a:pt x="891" y="6095"/>
                    <a:pt x="959" y="6118"/>
                    <a:pt x="1028" y="6164"/>
                  </a:cubicBezTo>
                  <a:cubicBezTo>
                    <a:pt x="1119" y="6187"/>
                    <a:pt x="1210" y="6232"/>
                    <a:pt x="1302" y="6255"/>
                  </a:cubicBezTo>
                  <a:cubicBezTo>
                    <a:pt x="1347" y="6278"/>
                    <a:pt x="1393" y="6278"/>
                    <a:pt x="1461" y="6278"/>
                  </a:cubicBezTo>
                  <a:cubicBezTo>
                    <a:pt x="1461" y="6278"/>
                    <a:pt x="1461" y="6278"/>
                    <a:pt x="1461" y="6255"/>
                  </a:cubicBezTo>
                  <a:cubicBezTo>
                    <a:pt x="1484" y="6209"/>
                    <a:pt x="1530" y="6187"/>
                    <a:pt x="1576" y="6164"/>
                  </a:cubicBezTo>
                  <a:lnTo>
                    <a:pt x="1621" y="6164"/>
                  </a:lnTo>
                  <a:cubicBezTo>
                    <a:pt x="1667" y="6164"/>
                    <a:pt x="1690" y="6164"/>
                    <a:pt x="1712" y="6187"/>
                  </a:cubicBezTo>
                  <a:cubicBezTo>
                    <a:pt x="1758" y="6209"/>
                    <a:pt x="1781" y="6255"/>
                    <a:pt x="1804" y="6278"/>
                  </a:cubicBezTo>
                  <a:lnTo>
                    <a:pt x="1827" y="6323"/>
                  </a:lnTo>
                  <a:lnTo>
                    <a:pt x="1849" y="6323"/>
                  </a:lnTo>
                  <a:cubicBezTo>
                    <a:pt x="1895" y="6323"/>
                    <a:pt x="1964" y="6323"/>
                    <a:pt x="2009" y="6301"/>
                  </a:cubicBezTo>
                  <a:cubicBezTo>
                    <a:pt x="2101" y="6301"/>
                    <a:pt x="2169" y="6278"/>
                    <a:pt x="2237" y="6278"/>
                  </a:cubicBezTo>
                  <a:lnTo>
                    <a:pt x="2283" y="6255"/>
                  </a:lnTo>
                  <a:cubicBezTo>
                    <a:pt x="2374" y="6232"/>
                    <a:pt x="2443" y="6232"/>
                    <a:pt x="2534" y="6209"/>
                  </a:cubicBezTo>
                  <a:lnTo>
                    <a:pt x="2648" y="6209"/>
                  </a:lnTo>
                  <a:cubicBezTo>
                    <a:pt x="2740" y="6187"/>
                    <a:pt x="2854" y="6164"/>
                    <a:pt x="2945" y="6141"/>
                  </a:cubicBezTo>
                  <a:cubicBezTo>
                    <a:pt x="3059" y="6141"/>
                    <a:pt x="3150" y="6118"/>
                    <a:pt x="3242" y="6095"/>
                  </a:cubicBezTo>
                  <a:lnTo>
                    <a:pt x="3379" y="6050"/>
                  </a:lnTo>
                  <a:cubicBezTo>
                    <a:pt x="3539" y="6027"/>
                    <a:pt x="3675" y="5981"/>
                    <a:pt x="3812" y="5935"/>
                  </a:cubicBezTo>
                  <a:lnTo>
                    <a:pt x="3904" y="5913"/>
                  </a:lnTo>
                  <a:cubicBezTo>
                    <a:pt x="3995" y="5890"/>
                    <a:pt x="4086" y="5844"/>
                    <a:pt x="4155" y="5821"/>
                  </a:cubicBezTo>
                  <a:lnTo>
                    <a:pt x="4200" y="5821"/>
                  </a:lnTo>
                  <a:cubicBezTo>
                    <a:pt x="4223" y="5798"/>
                    <a:pt x="4269" y="5798"/>
                    <a:pt x="4292" y="5776"/>
                  </a:cubicBezTo>
                  <a:lnTo>
                    <a:pt x="4337" y="5776"/>
                  </a:lnTo>
                  <a:cubicBezTo>
                    <a:pt x="4360" y="5753"/>
                    <a:pt x="4383" y="5753"/>
                    <a:pt x="4406" y="5753"/>
                  </a:cubicBezTo>
                  <a:cubicBezTo>
                    <a:pt x="4520" y="5707"/>
                    <a:pt x="4611" y="5684"/>
                    <a:pt x="4725" y="5639"/>
                  </a:cubicBezTo>
                  <a:lnTo>
                    <a:pt x="4908" y="5570"/>
                  </a:lnTo>
                  <a:cubicBezTo>
                    <a:pt x="5068" y="5525"/>
                    <a:pt x="5205" y="5479"/>
                    <a:pt x="5365" y="5410"/>
                  </a:cubicBezTo>
                  <a:lnTo>
                    <a:pt x="5387" y="5388"/>
                  </a:lnTo>
                  <a:cubicBezTo>
                    <a:pt x="5570" y="5319"/>
                    <a:pt x="5730" y="5251"/>
                    <a:pt x="5912" y="5159"/>
                  </a:cubicBezTo>
                  <a:cubicBezTo>
                    <a:pt x="6095" y="5091"/>
                    <a:pt x="6255" y="5000"/>
                    <a:pt x="6437" y="4908"/>
                  </a:cubicBezTo>
                  <a:cubicBezTo>
                    <a:pt x="6597" y="4840"/>
                    <a:pt x="6734" y="4749"/>
                    <a:pt x="6848" y="4680"/>
                  </a:cubicBezTo>
                  <a:lnTo>
                    <a:pt x="7191" y="4497"/>
                  </a:lnTo>
                  <a:lnTo>
                    <a:pt x="7305" y="4406"/>
                  </a:lnTo>
                  <a:cubicBezTo>
                    <a:pt x="7601" y="4246"/>
                    <a:pt x="7875" y="4064"/>
                    <a:pt x="8149" y="3858"/>
                  </a:cubicBezTo>
                  <a:cubicBezTo>
                    <a:pt x="8218" y="3790"/>
                    <a:pt x="8286" y="3744"/>
                    <a:pt x="8355" y="3676"/>
                  </a:cubicBezTo>
                  <a:cubicBezTo>
                    <a:pt x="8400" y="3653"/>
                    <a:pt x="8423" y="3630"/>
                    <a:pt x="8446" y="3584"/>
                  </a:cubicBezTo>
                  <a:lnTo>
                    <a:pt x="8492" y="3562"/>
                  </a:lnTo>
                  <a:cubicBezTo>
                    <a:pt x="8514" y="3539"/>
                    <a:pt x="8537" y="3516"/>
                    <a:pt x="8560" y="3493"/>
                  </a:cubicBezTo>
                  <a:lnTo>
                    <a:pt x="8606" y="3470"/>
                  </a:lnTo>
                  <a:cubicBezTo>
                    <a:pt x="8697" y="3379"/>
                    <a:pt x="8788" y="3265"/>
                    <a:pt x="8880" y="3174"/>
                  </a:cubicBezTo>
                  <a:cubicBezTo>
                    <a:pt x="8948" y="3082"/>
                    <a:pt x="9017" y="3014"/>
                    <a:pt x="9085" y="2922"/>
                  </a:cubicBezTo>
                  <a:cubicBezTo>
                    <a:pt x="9131" y="2877"/>
                    <a:pt x="9176" y="2831"/>
                    <a:pt x="9199" y="2786"/>
                  </a:cubicBezTo>
                  <a:cubicBezTo>
                    <a:pt x="9222" y="2763"/>
                    <a:pt x="9245" y="2740"/>
                    <a:pt x="9245" y="2740"/>
                  </a:cubicBezTo>
                  <a:cubicBezTo>
                    <a:pt x="9268" y="2717"/>
                    <a:pt x="9290" y="2694"/>
                    <a:pt x="9336" y="2671"/>
                  </a:cubicBezTo>
                  <a:cubicBezTo>
                    <a:pt x="9359" y="2649"/>
                    <a:pt x="9382" y="2626"/>
                    <a:pt x="9427" y="2626"/>
                  </a:cubicBezTo>
                  <a:cubicBezTo>
                    <a:pt x="9496" y="2512"/>
                    <a:pt x="9564" y="2398"/>
                    <a:pt x="9587" y="2283"/>
                  </a:cubicBezTo>
                  <a:cubicBezTo>
                    <a:pt x="9610" y="2238"/>
                    <a:pt x="9633" y="2169"/>
                    <a:pt x="9633" y="2124"/>
                  </a:cubicBezTo>
                  <a:cubicBezTo>
                    <a:pt x="9656" y="2078"/>
                    <a:pt x="9656" y="2032"/>
                    <a:pt x="9656" y="1987"/>
                  </a:cubicBezTo>
                  <a:cubicBezTo>
                    <a:pt x="9656" y="1964"/>
                    <a:pt x="9656" y="1918"/>
                    <a:pt x="9656" y="1873"/>
                  </a:cubicBezTo>
                  <a:lnTo>
                    <a:pt x="9656" y="1827"/>
                  </a:lnTo>
                  <a:cubicBezTo>
                    <a:pt x="9633" y="1758"/>
                    <a:pt x="9633" y="1690"/>
                    <a:pt x="9587" y="1621"/>
                  </a:cubicBezTo>
                  <a:cubicBezTo>
                    <a:pt x="9587" y="1576"/>
                    <a:pt x="9564" y="1553"/>
                    <a:pt x="9542" y="1507"/>
                  </a:cubicBezTo>
                  <a:cubicBezTo>
                    <a:pt x="9496" y="1462"/>
                    <a:pt x="9473" y="1416"/>
                    <a:pt x="9427" y="1393"/>
                  </a:cubicBezTo>
                  <a:cubicBezTo>
                    <a:pt x="9427" y="1370"/>
                    <a:pt x="9405" y="1348"/>
                    <a:pt x="9382" y="1325"/>
                  </a:cubicBezTo>
                  <a:cubicBezTo>
                    <a:pt x="9313" y="1279"/>
                    <a:pt x="9245" y="1233"/>
                    <a:pt x="9154" y="1188"/>
                  </a:cubicBezTo>
                  <a:cubicBezTo>
                    <a:pt x="9108" y="1188"/>
                    <a:pt x="9062" y="1165"/>
                    <a:pt x="9017" y="1165"/>
                  </a:cubicBezTo>
                  <a:lnTo>
                    <a:pt x="8971" y="1142"/>
                  </a:lnTo>
                  <a:lnTo>
                    <a:pt x="8971" y="1119"/>
                  </a:lnTo>
                  <a:lnTo>
                    <a:pt x="8971" y="1096"/>
                  </a:lnTo>
                  <a:cubicBezTo>
                    <a:pt x="8971" y="1096"/>
                    <a:pt x="8971" y="1074"/>
                    <a:pt x="8971" y="1074"/>
                  </a:cubicBezTo>
                  <a:lnTo>
                    <a:pt x="8994" y="1005"/>
                  </a:lnTo>
                  <a:lnTo>
                    <a:pt x="8994" y="937"/>
                  </a:lnTo>
                  <a:cubicBezTo>
                    <a:pt x="8994" y="914"/>
                    <a:pt x="9017" y="891"/>
                    <a:pt x="9017" y="868"/>
                  </a:cubicBezTo>
                  <a:cubicBezTo>
                    <a:pt x="9017" y="823"/>
                    <a:pt x="9017" y="800"/>
                    <a:pt x="9017" y="777"/>
                  </a:cubicBezTo>
                  <a:cubicBezTo>
                    <a:pt x="9017" y="731"/>
                    <a:pt x="9017" y="686"/>
                    <a:pt x="9017" y="663"/>
                  </a:cubicBezTo>
                  <a:cubicBezTo>
                    <a:pt x="9017" y="594"/>
                    <a:pt x="8994" y="526"/>
                    <a:pt x="8971" y="435"/>
                  </a:cubicBezTo>
                  <a:cubicBezTo>
                    <a:pt x="8948" y="389"/>
                    <a:pt x="8925" y="320"/>
                    <a:pt x="8902" y="275"/>
                  </a:cubicBezTo>
                  <a:cubicBezTo>
                    <a:pt x="8880" y="252"/>
                    <a:pt x="8834" y="206"/>
                    <a:pt x="8811" y="183"/>
                  </a:cubicBezTo>
                  <a:cubicBezTo>
                    <a:pt x="8788" y="161"/>
                    <a:pt x="8766" y="138"/>
                    <a:pt x="8743" y="115"/>
                  </a:cubicBezTo>
                  <a:cubicBezTo>
                    <a:pt x="8629" y="47"/>
                    <a:pt x="8560" y="24"/>
                    <a:pt x="8469" y="1"/>
                  </a:cubicBez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93" name="Google Shape;191;p2">
              <a:extLst>
                <a:ext uri="{FF2B5EF4-FFF2-40B4-BE49-F238E27FC236}">
                  <a16:creationId xmlns:a16="http://schemas.microsoft.com/office/drawing/2014/main" xmlns="" id="{F11C439E-DBA5-07B8-157B-AA9C18B3058B}"/>
                </a:ext>
              </a:extLst>
            </p:cNvPr>
            <p:cNvSpPr/>
            <p:nvPr/>
          </p:nvSpPr>
          <p:spPr>
            <a:xfrm>
              <a:off x="749310" y="2023995"/>
              <a:ext cx="557876" cy="444310"/>
            </a:xfrm>
            <a:custGeom>
              <a:avLst/>
              <a:gdLst/>
              <a:ahLst/>
              <a:cxnLst/>
              <a:rect l="l" t="t" r="r" b="b"/>
              <a:pathLst>
                <a:path w="10090" h="8036" extrusionOk="0">
                  <a:moveTo>
                    <a:pt x="8012" y="1"/>
                  </a:moveTo>
                  <a:cubicBezTo>
                    <a:pt x="7967" y="1"/>
                    <a:pt x="7921" y="24"/>
                    <a:pt x="7898" y="46"/>
                  </a:cubicBezTo>
                  <a:cubicBezTo>
                    <a:pt x="7852" y="69"/>
                    <a:pt x="7830" y="92"/>
                    <a:pt x="7807" y="115"/>
                  </a:cubicBezTo>
                  <a:cubicBezTo>
                    <a:pt x="7807" y="138"/>
                    <a:pt x="7784" y="138"/>
                    <a:pt x="7761" y="161"/>
                  </a:cubicBezTo>
                  <a:cubicBezTo>
                    <a:pt x="7738" y="206"/>
                    <a:pt x="7693" y="252"/>
                    <a:pt x="7647" y="297"/>
                  </a:cubicBezTo>
                  <a:cubicBezTo>
                    <a:pt x="7579" y="389"/>
                    <a:pt x="7510" y="457"/>
                    <a:pt x="7442" y="549"/>
                  </a:cubicBezTo>
                  <a:cubicBezTo>
                    <a:pt x="7350" y="640"/>
                    <a:pt x="7259" y="754"/>
                    <a:pt x="7168" y="845"/>
                  </a:cubicBezTo>
                  <a:lnTo>
                    <a:pt x="7122" y="868"/>
                  </a:lnTo>
                  <a:cubicBezTo>
                    <a:pt x="7099" y="891"/>
                    <a:pt x="7076" y="914"/>
                    <a:pt x="7054" y="937"/>
                  </a:cubicBezTo>
                  <a:lnTo>
                    <a:pt x="7008" y="959"/>
                  </a:lnTo>
                  <a:cubicBezTo>
                    <a:pt x="6985" y="1005"/>
                    <a:pt x="6962" y="1028"/>
                    <a:pt x="6917" y="1051"/>
                  </a:cubicBezTo>
                  <a:cubicBezTo>
                    <a:pt x="6848" y="1119"/>
                    <a:pt x="6780" y="1165"/>
                    <a:pt x="6711" y="1233"/>
                  </a:cubicBezTo>
                  <a:cubicBezTo>
                    <a:pt x="6437" y="1439"/>
                    <a:pt x="6163" y="1621"/>
                    <a:pt x="5867" y="1781"/>
                  </a:cubicBezTo>
                  <a:lnTo>
                    <a:pt x="5753" y="1872"/>
                  </a:lnTo>
                  <a:lnTo>
                    <a:pt x="5410" y="2055"/>
                  </a:lnTo>
                  <a:cubicBezTo>
                    <a:pt x="5296" y="2124"/>
                    <a:pt x="5159" y="2215"/>
                    <a:pt x="4999" y="2283"/>
                  </a:cubicBezTo>
                  <a:cubicBezTo>
                    <a:pt x="4817" y="2375"/>
                    <a:pt x="4657" y="2466"/>
                    <a:pt x="4474" y="2534"/>
                  </a:cubicBezTo>
                  <a:cubicBezTo>
                    <a:pt x="4292" y="2626"/>
                    <a:pt x="4132" y="2694"/>
                    <a:pt x="3949" y="2763"/>
                  </a:cubicBezTo>
                  <a:lnTo>
                    <a:pt x="3927" y="2785"/>
                  </a:lnTo>
                  <a:cubicBezTo>
                    <a:pt x="3767" y="2854"/>
                    <a:pt x="3630" y="2900"/>
                    <a:pt x="3470" y="2945"/>
                  </a:cubicBezTo>
                  <a:lnTo>
                    <a:pt x="3287" y="3014"/>
                  </a:lnTo>
                  <a:cubicBezTo>
                    <a:pt x="3173" y="3059"/>
                    <a:pt x="3082" y="3082"/>
                    <a:pt x="2968" y="3128"/>
                  </a:cubicBezTo>
                  <a:cubicBezTo>
                    <a:pt x="2945" y="3128"/>
                    <a:pt x="2922" y="3128"/>
                    <a:pt x="2899" y="3151"/>
                  </a:cubicBezTo>
                  <a:lnTo>
                    <a:pt x="2854" y="3151"/>
                  </a:lnTo>
                  <a:cubicBezTo>
                    <a:pt x="2831" y="3173"/>
                    <a:pt x="2785" y="3173"/>
                    <a:pt x="2762" y="3196"/>
                  </a:cubicBezTo>
                  <a:lnTo>
                    <a:pt x="2717" y="3196"/>
                  </a:lnTo>
                  <a:cubicBezTo>
                    <a:pt x="2648" y="3219"/>
                    <a:pt x="2557" y="3265"/>
                    <a:pt x="2466" y="3288"/>
                  </a:cubicBezTo>
                  <a:lnTo>
                    <a:pt x="2374" y="3310"/>
                  </a:lnTo>
                  <a:cubicBezTo>
                    <a:pt x="2237" y="3356"/>
                    <a:pt x="2101" y="3402"/>
                    <a:pt x="1941" y="3425"/>
                  </a:cubicBezTo>
                  <a:lnTo>
                    <a:pt x="1804" y="3470"/>
                  </a:lnTo>
                  <a:cubicBezTo>
                    <a:pt x="1712" y="3493"/>
                    <a:pt x="1621" y="3516"/>
                    <a:pt x="1507" y="3516"/>
                  </a:cubicBezTo>
                  <a:cubicBezTo>
                    <a:pt x="1416" y="3539"/>
                    <a:pt x="1302" y="3562"/>
                    <a:pt x="1210" y="3584"/>
                  </a:cubicBezTo>
                  <a:lnTo>
                    <a:pt x="1096" y="3584"/>
                  </a:lnTo>
                  <a:cubicBezTo>
                    <a:pt x="1005" y="3607"/>
                    <a:pt x="936" y="3607"/>
                    <a:pt x="845" y="3630"/>
                  </a:cubicBezTo>
                  <a:lnTo>
                    <a:pt x="799" y="3653"/>
                  </a:lnTo>
                  <a:cubicBezTo>
                    <a:pt x="708" y="3653"/>
                    <a:pt x="617" y="3676"/>
                    <a:pt x="526" y="3698"/>
                  </a:cubicBezTo>
                  <a:lnTo>
                    <a:pt x="389" y="3698"/>
                  </a:lnTo>
                  <a:lnTo>
                    <a:pt x="366" y="3653"/>
                  </a:lnTo>
                  <a:cubicBezTo>
                    <a:pt x="343" y="3630"/>
                    <a:pt x="320" y="3584"/>
                    <a:pt x="274" y="3562"/>
                  </a:cubicBezTo>
                  <a:cubicBezTo>
                    <a:pt x="252" y="3539"/>
                    <a:pt x="229" y="3539"/>
                    <a:pt x="183" y="3539"/>
                  </a:cubicBezTo>
                  <a:lnTo>
                    <a:pt x="138" y="3539"/>
                  </a:lnTo>
                  <a:cubicBezTo>
                    <a:pt x="92" y="3562"/>
                    <a:pt x="46" y="3584"/>
                    <a:pt x="23" y="3630"/>
                  </a:cubicBezTo>
                  <a:cubicBezTo>
                    <a:pt x="1" y="3676"/>
                    <a:pt x="1" y="3721"/>
                    <a:pt x="1" y="3790"/>
                  </a:cubicBezTo>
                  <a:cubicBezTo>
                    <a:pt x="23" y="3813"/>
                    <a:pt x="23" y="3835"/>
                    <a:pt x="46" y="3881"/>
                  </a:cubicBezTo>
                  <a:cubicBezTo>
                    <a:pt x="46" y="3881"/>
                    <a:pt x="46" y="3881"/>
                    <a:pt x="46" y="3904"/>
                  </a:cubicBezTo>
                  <a:cubicBezTo>
                    <a:pt x="46" y="3927"/>
                    <a:pt x="69" y="3950"/>
                    <a:pt x="69" y="3972"/>
                  </a:cubicBezTo>
                  <a:cubicBezTo>
                    <a:pt x="69" y="3995"/>
                    <a:pt x="69" y="4018"/>
                    <a:pt x="69" y="4018"/>
                  </a:cubicBezTo>
                  <a:lnTo>
                    <a:pt x="69" y="4041"/>
                  </a:lnTo>
                  <a:lnTo>
                    <a:pt x="92" y="4109"/>
                  </a:lnTo>
                  <a:lnTo>
                    <a:pt x="92" y="4201"/>
                  </a:lnTo>
                  <a:lnTo>
                    <a:pt x="92" y="4246"/>
                  </a:lnTo>
                  <a:cubicBezTo>
                    <a:pt x="115" y="4292"/>
                    <a:pt x="115" y="4360"/>
                    <a:pt x="115" y="4406"/>
                  </a:cubicBezTo>
                  <a:cubicBezTo>
                    <a:pt x="138" y="4452"/>
                    <a:pt x="138" y="4497"/>
                    <a:pt x="160" y="4543"/>
                  </a:cubicBezTo>
                  <a:lnTo>
                    <a:pt x="160" y="4589"/>
                  </a:lnTo>
                  <a:lnTo>
                    <a:pt x="183" y="4634"/>
                  </a:lnTo>
                  <a:cubicBezTo>
                    <a:pt x="206" y="4726"/>
                    <a:pt x="229" y="4840"/>
                    <a:pt x="252" y="4931"/>
                  </a:cubicBezTo>
                  <a:cubicBezTo>
                    <a:pt x="274" y="5000"/>
                    <a:pt x="274" y="5068"/>
                    <a:pt x="297" y="5136"/>
                  </a:cubicBezTo>
                  <a:lnTo>
                    <a:pt x="297" y="5182"/>
                  </a:lnTo>
                  <a:cubicBezTo>
                    <a:pt x="320" y="5228"/>
                    <a:pt x="343" y="5273"/>
                    <a:pt x="343" y="5319"/>
                  </a:cubicBezTo>
                  <a:cubicBezTo>
                    <a:pt x="366" y="5365"/>
                    <a:pt x="366" y="5388"/>
                    <a:pt x="389" y="5433"/>
                  </a:cubicBezTo>
                  <a:cubicBezTo>
                    <a:pt x="389" y="5456"/>
                    <a:pt x="411" y="5479"/>
                    <a:pt x="411" y="5502"/>
                  </a:cubicBezTo>
                  <a:cubicBezTo>
                    <a:pt x="434" y="5547"/>
                    <a:pt x="434" y="5570"/>
                    <a:pt x="434" y="5616"/>
                  </a:cubicBezTo>
                  <a:cubicBezTo>
                    <a:pt x="457" y="5639"/>
                    <a:pt x="457" y="5684"/>
                    <a:pt x="480" y="5707"/>
                  </a:cubicBezTo>
                  <a:cubicBezTo>
                    <a:pt x="503" y="5798"/>
                    <a:pt x="526" y="5913"/>
                    <a:pt x="571" y="6004"/>
                  </a:cubicBezTo>
                  <a:cubicBezTo>
                    <a:pt x="571" y="6072"/>
                    <a:pt x="594" y="6118"/>
                    <a:pt x="617" y="6186"/>
                  </a:cubicBezTo>
                  <a:cubicBezTo>
                    <a:pt x="663" y="6346"/>
                    <a:pt x="708" y="6483"/>
                    <a:pt x="799" y="6620"/>
                  </a:cubicBezTo>
                  <a:cubicBezTo>
                    <a:pt x="822" y="6643"/>
                    <a:pt x="845" y="6689"/>
                    <a:pt x="868" y="6711"/>
                  </a:cubicBezTo>
                  <a:cubicBezTo>
                    <a:pt x="891" y="6757"/>
                    <a:pt x="914" y="6780"/>
                    <a:pt x="936" y="6803"/>
                  </a:cubicBezTo>
                  <a:cubicBezTo>
                    <a:pt x="959" y="6848"/>
                    <a:pt x="982" y="6894"/>
                    <a:pt x="1005" y="6940"/>
                  </a:cubicBezTo>
                  <a:cubicBezTo>
                    <a:pt x="1051" y="6985"/>
                    <a:pt x="1073" y="7054"/>
                    <a:pt x="1119" y="7099"/>
                  </a:cubicBezTo>
                  <a:cubicBezTo>
                    <a:pt x="1142" y="7168"/>
                    <a:pt x="1188" y="7214"/>
                    <a:pt x="1233" y="7259"/>
                  </a:cubicBezTo>
                  <a:lnTo>
                    <a:pt x="1233" y="7282"/>
                  </a:lnTo>
                  <a:cubicBezTo>
                    <a:pt x="1256" y="7305"/>
                    <a:pt x="1279" y="7305"/>
                    <a:pt x="1324" y="7328"/>
                  </a:cubicBezTo>
                  <a:lnTo>
                    <a:pt x="1324" y="7351"/>
                  </a:lnTo>
                  <a:lnTo>
                    <a:pt x="1347" y="7396"/>
                  </a:lnTo>
                  <a:cubicBezTo>
                    <a:pt x="1393" y="7465"/>
                    <a:pt x="1461" y="7533"/>
                    <a:pt x="1530" y="7602"/>
                  </a:cubicBezTo>
                  <a:cubicBezTo>
                    <a:pt x="1621" y="7670"/>
                    <a:pt x="1712" y="7739"/>
                    <a:pt x="1781" y="7784"/>
                  </a:cubicBezTo>
                  <a:cubicBezTo>
                    <a:pt x="1849" y="7830"/>
                    <a:pt x="1918" y="7875"/>
                    <a:pt x="1986" y="7921"/>
                  </a:cubicBezTo>
                  <a:cubicBezTo>
                    <a:pt x="2169" y="7990"/>
                    <a:pt x="2397" y="8035"/>
                    <a:pt x="2557" y="8035"/>
                  </a:cubicBezTo>
                  <a:lnTo>
                    <a:pt x="2968" y="8035"/>
                  </a:lnTo>
                  <a:cubicBezTo>
                    <a:pt x="3014" y="8035"/>
                    <a:pt x="3036" y="8012"/>
                    <a:pt x="3059" y="8012"/>
                  </a:cubicBezTo>
                  <a:cubicBezTo>
                    <a:pt x="3150" y="8012"/>
                    <a:pt x="3219" y="8012"/>
                    <a:pt x="3287" y="7990"/>
                  </a:cubicBezTo>
                  <a:cubicBezTo>
                    <a:pt x="3379" y="7990"/>
                    <a:pt x="3470" y="7967"/>
                    <a:pt x="3561" y="7944"/>
                  </a:cubicBezTo>
                  <a:cubicBezTo>
                    <a:pt x="3630" y="7944"/>
                    <a:pt x="3675" y="7921"/>
                    <a:pt x="3744" y="7921"/>
                  </a:cubicBezTo>
                  <a:lnTo>
                    <a:pt x="3835" y="7898"/>
                  </a:lnTo>
                  <a:cubicBezTo>
                    <a:pt x="3927" y="7898"/>
                    <a:pt x="3995" y="7875"/>
                    <a:pt x="4086" y="7853"/>
                  </a:cubicBezTo>
                  <a:cubicBezTo>
                    <a:pt x="4132" y="7853"/>
                    <a:pt x="4178" y="7830"/>
                    <a:pt x="4223" y="7830"/>
                  </a:cubicBezTo>
                  <a:cubicBezTo>
                    <a:pt x="4269" y="7807"/>
                    <a:pt x="4315" y="7807"/>
                    <a:pt x="4337" y="7784"/>
                  </a:cubicBezTo>
                  <a:cubicBezTo>
                    <a:pt x="4406" y="7784"/>
                    <a:pt x="4474" y="7761"/>
                    <a:pt x="4543" y="7739"/>
                  </a:cubicBezTo>
                  <a:lnTo>
                    <a:pt x="4611" y="7739"/>
                  </a:lnTo>
                  <a:cubicBezTo>
                    <a:pt x="4703" y="7716"/>
                    <a:pt x="4794" y="7693"/>
                    <a:pt x="4862" y="7647"/>
                  </a:cubicBezTo>
                  <a:lnTo>
                    <a:pt x="4931" y="7624"/>
                  </a:lnTo>
                  <a:cubicBezTo>
                    <a:pt x="5091" y="7579"/>
                    <a:pt x="5228" y="7533"/>
                    <a:pt x="5387" y="7487"/>
                  </a:cubicBezTo>
                  <a:cubicBezTo>
                    <a:pt x="5501" y="7442"/>
                    <a:pt x="5593" y="7396"/>
                    <a:pt x="5707" y="7351"/>
                  </a:cubicBezTo>
                  <a:cubicBezTo>
                    <a:pt x="5730" y="7328"/>
                    <a:pt x="5730" y="7328"/>
                    <a:pt x="5753" y="7328"/>
                  </a:cubicBezTo>
                  <a:lnTo>
                    <a:pt x="5798" y="7305"/>
                  </a:lnTo>
                  <a:lnTo>
                    <a:pt x="5844" y="7282"/>
                  </a:lnTo>
                  <a:lnTo>
                    <a:pt x="6004" y="7236"/>
                  </a:lnTo>
                  <a:cubicBezTo>
                    <a:pt x="6095" y="7191"/>
                    <a:pt x="6209" y="7145"/>
                    <a:pt x="6323" y="7099"/>
                  </a:cubicBezTo>
                  <a:lnTo>
                    <a:pt x="6369" y="7077"/>
                  </a:lnTo>
                  <a:cubicBezTo>
                    <a:pt x="6506" y="7008"/>
                    <a:pt x="6688" y="6940"/>
                    <a:pt x="6871" y="6848"/>
                  </a:cubicBezTo>
                  <a:lnTo>
                    <a:pt x="6985" y="6780"/>
                  </a:lnTo>
                  <a:lnTo>
                    <a:pt x="7350" y="6597"/>
                  </a:lnTo>
                  <a:cubicBezTo>
                    <a:pt x="7647" y="6437"/>
                    <a:pt x="7944" y="6255"/>
                    <a:pt x="8263" y="6027"/>
                  </a:cubicBezTo>
                  <a:cubicBezTo>
                    <a:pt x="8355" y="5981"/>
                    <a:pt x="8423" y="5935"/>
                    <a:pt x="8514" y="5867"/>
                  </a:cubicBezTo>
                  <a:cubicBezTo>
                    <a:pt x="8583" y="5798"/>
                    <a:pt x="8674" y="5730"/>
                    <a:pt x="8766" y="5661"/>
                  </a:cubicBezTo>
                  <a:cubicBezTo>
                    <a:pt x="8902" y="5524"/>
                    <a:pt x="9039" y="5388"/>
                    <a:pt x="9176" y="5251"/>
                  </a:cubicBezTo>
                  <a:cubicBezTo>
                    <a:pt x="9268" y="5159"/>
                    <a:pt x="9336" y="5091"/>
                    <a:pt x="9405" y="5022"/>
                  </a:cubicBezTo>
                  <a:cubicBezTo>
                    <a:pt x="9473" y="4954"/>
                    <a:pt x="9519" y="4885"/>
                    <a:pt x="9564" y="4840"/>
                  </a:cubicBezTo>
                  <a:cubicBezTo>
                    <a:pt x="9633" y="4771"/>
                    <a:pt x="9701" y="4726"/>
                    <a:pt x="9747" y="4657"/>
                  </a:cubicBezTo>
                  <a:cubicBezTo>
                    <a:pt x="9815" y="4589"/>
                    <a:pt x="9861" y="4520"/>
                    <a:pt x="9884" y="4475"/>
                  </a:cubicBezTo>
                  <a:cubicBezTo>
                    <a:pt x="9930" y="4429"/>
                    <a:pt x="9952" y="4383"/>
                    <a:pt x="9975" y="4315"/>
                  </a:cubicBezTo>
                  <a:cubicBezTo>
                    <a:pt x="10021" y="4246"/>
                    <a:pt x="10044" y="4178"/>
                    <a:pt x="10089" y="4109"/>
                  </a:cubicBezTo>
                  <a:lnTo>
                    <a:pt x="10089" y="4064"/>
                  </a:lnTo>
                  <a:lnTo>
                    <a:pt x="10089" y="4018"/>
                  </a:lnTo>
                  <a:cubicBezTo>
                    <a:pt x="10067" y="3927"/>
                    <a:pt x="10067" y="3835"/>
                    <a:pt x="10067" y="3744"/>
                  </a:cubicBezTo>
                  <a:cubicBezTo>
                    <a:pt x="10067" y="3676"/>
                    <a:pt x="10044" y="3607"/>
                    <a:pt x="10044" y="3539"/>
                  </a:cubicBezTo>
                  <a:lnTo>
                    <a:pt x="10044" y="3447"/>
                  </a:lnTo>
                  <a:lnTo>
                    <a:pt x="10044" y="3425"/>
                  </a:lnTo>
                  <a:lnTo>
                    <a:pt x="10044" y="3402"/>
                  </a:lnTo>
                  <a:cubicBezTo>
                    <a:pt x="10021" y="3356"/>
                    <a:pt x="10021" y="3288"/>
                    <a:pt x="9998" y="3242"/>
                  </a:cubicBezTo>
                  <a:lnTo>
                    <a:pt x="9998" y="3196"/>
                  </a:lnTo>
                  <a:lnTo>
                    <a:pt x="9975" y="3151"/>
                  </a:lnTo>
                  <a:lnTo>
                    <a:pt x="9975" y="3105"/>
                  </a:lnTo>
                  <a:cubicBezTo>
                    <a:pt x="9975" y="3082"/>
                    <a:pt x="9975" y="3059"/>
                    <a:pt x="9975" y="3059"/>
                  </a:cubicBezTo>
                  <a:lnTo>
                    <a:pt x="9952" y="3037"/>
                  </a:lnTo>
                  <a:lnTo>
                    <a:pt x="9952" y="3014"/>
                  </a:lnTo>
                  <a:cubicBezTo>
                    <a:pt x="9930" y="2922"/>
                    <a:pt x="9884" y="2854"/>
                    <a:pt x="9838" y="2785"/>
                  </a:cubicBezTo>
                  <a:cubicBezTo>
                    <a:pt x="9815" y="2740"/>
                    <a:pt x="9793" y="2694"/>
                    <a:pt x="9770" y="2671"/>
                  </a:cubicBezTo>
                  <a:cubicBezTo>
                    <a:pt x="9747" y="2626"/>
                    <a:pt x="9724" y="2580"/>
                    <a:pt x="9701" y="2557"/>
                  </a:cubicBezTo>
                  <a:cubicBezTo>
                    <a:pt x="9633" y="2443"/>
                    <a:pt x="9587" y="2329"/>
                    <a:pt x="9519" y="2238"/>
                  </a:cubicBezTo>
                  <a:cubicBezTo>
                    <a:pt x="9496" y="2169"/>
                    <a:pt x="9473" y="2124"/>
                    <a:pt x="9450" y="2078"/>
                  </a:cubicBezTo>
                  <a:cubicBezTo>
                    <a:pt x="9427" y="2032"/>
                    <a:pt x="9405" y="2009"/>
                    <a:pt x="9405" y="1964"/>
                  </a:cubicBezTo>
                  <a:cubicBezTo>
                    <a:pt x="9382" y="1918"/>
                    <a:pt x="9359" y="1895"/>
                    <a:pt x="9336" y="1850"/>
                  </a:cubicBezTo>
                  <a:cubicBezTo>
                    <a:pt x="9290" y="1781"/>
                    <a:pt x="9268" y="1713"/>
                    <a:pt x="9222" y="1644"/>
                  </a:cubicBezTo>
                  <a:cubicBezTo>
                    <a:pt x="9176" y="1576"/>
                    <a:pt x="9154" y="1530"/>
                    <a:pt x="9108" y="1462"/>
                  </a:cubicBezTo>
                  <a:lnTo>
                    <a:pt x="9108" y="1439"/>
                  </a:lnTo>
                  <a:cubicBezTo>
                    <a:pt x="9062" y="1370"/>
                    <a:pt x="9017" y="1325"/>
                    <a:pt x="8971" y="1233"/>
                  </a:cubicBezTo>
                  <a:cubicBezTo>
                    <a:pt x="8948" y="1211"/>
                    <a:pt x="8925" y="1188"/>
                    <a:pt x="8902" y="1142"/>
                  </a:cubicBezTo>
                  <a:cubicBezTo>
                    <a:pt x="8880" y="1119"/>
                    <a:pt x="8880" y="1096"/>
                    <a:pt x="8857" y="1074"/>
                  </a:cubicBezTo>
                  <a:cubicBezTo>
                    <a:pt x="8811" y="1005"/>
                    <a:pt x="8766" y="959"/>
                    <a:pt x="8720" y="914"/>
                  </a:cubicBezTo>
                  <a:cubicBezTo>
                    <a:pt x="8651" y="845"/>
                    <a:pt x="8583" y="777"/>
                    <a:pt x="8537" y="708"/>
                  </a:cubicBezTo>
                  <a:lnTo>
                    <a:pt x="8492" y="686"/>
                  </a:lnTo>
                  <a:cubicBezTo>
                    <a:pt x="8469" y="640"/>
                    <a:pt x="8446" y="617"/>
                    <a:pt x="8423" y="594"/>
                  </a:cubicBezTo>
                  <a:cubicBezTo>
                    <a:pt x="8423" y="571"/>
                    <a:pt x="8400" y="549"/>
                    <a:pt x="8400" y="549"/>
                  </a:cubicBezTo>
                  <a:cubicBezTo>
                    <a:pt x="8400" y="526"/>
                    <a:pt x="8400" y="503"/>
                    <a:pt x="8400" y="480"/>
                  </a:cubicBezTo>
                  <a:cubicBezTo>
                    <a:pt x="8400" y="457"/>
                    <a:pt x="8400" y="434"/>
                    <a:pt x="8400" y="412"/>
                  </a:cubicBezTo>
                  <a:cubicBezTo>
                    <a:pt x="8400" y="389"/>
                    <a:pt x="8377" y="366"/>
                    <a:pt x="8377" y="343"/>
                  </a:cubicBezTo>
                  <a:cubicBezTo>
                    <a:pt x="8355" y="320"/>
                    <a:pt x="8355" y="297"/>
                    <a:pt x="8332" y="275"/>
                  </a:cubicBezTo>
                  <a:cubicBezTo>
                    <a:pt x="8309" y="252"/>
                    <a:pt x="8286" y="229"/>
                    <a:pt x="8263" y="229"/>
                  </a:cubicBezTo>
                  <a:lnTo>
                    <a:pt x="8241" y="183"/>
                  </a:lnTo>
                  <a:cubicBezTo>
                    <a:pt x="8241" y="183"/>
                    <a:pt x="8218" y="161"/>
                    <a:pt x="8218" y="161"/>
                  </a:cubicBezTo>
                  <a:cubicBezTo>
                    <a:pt x="8195" y="115"/>
                    <a:pt x="8195" y="92"/>
                    <a:pt x="8172" y="69"/>
                  </a:cubicBezTo>
                  <a:cubicBezTo>
                    <a:pt x="8149" y="46"/>
                    <a:pt x="8126" y="46"/>
                    <a:pt x="8104" y="24"/>
                  </a:cubicBezTo>
                  <a:cubicBezTo>
                    <a:pt x="8081" y="24"/>
                    <a:pt x="8058" y="1"/>
                    <a:pt x="8012" y="1"/>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94" name="Google Shape;192;p2">
              <a:extLst>
                <a:ext uri="{FF2B5EF4-FFF2-40B4-BE49-F238E27FC236}">
                  <a16:creationId xmlns:a16="http://schemas.microsoft.com/office/drawing/2014/main" xmlns="" id="{87638E5F-9B46-5F71-AB7A-1E6A760481F4}"/>
                </a:ext>
              </a:extLst>
            </p:cNvPr>
            <p:cNvSpPr/>
            <p:nvPr/>
          </p:nvSpPr>
          <p:spPr>
            <a:xfrm>
              <a:off x="369463" y="837734"/>
              <a:ext cx="170404" cy="167860"/>
            </a:xfrm>
            <a:custGeom>
              <a:avLst/>
              <a:gdLst/>
              <a:ahLst/>
              <a:cxnLst/>
              <a:rect l="l" t="t" r="r" b="b"/>
              <a:pathLst>
                <a:path w="3082" h="3036" extrusionOk="0">
                  <a:moveTo>
                    <a:pt x="890" y="0"/>
                  </a:moveTo>
                  <a:cubicBezTo>
                    <a:pt x="845" y="0"/>
                    <a:pt x="822" y="23"/>
                    <a:pt x="776" y="23"/>
                  </a:cubicBezTo>
                  <a:lnTo>
                    <a:pt x="685" y="23"/>
                  </a:lnTo>
                  <a:cubicBezTo>
                    <a:pt x="662" y="23"/>
                    <a:pt x="616" y="23"/>
                    <a:pt x="594" y="46"/>
                  </a:cubicBezTo>
                  <a:cubicBezTo>
                    <a:pt x="502" y="68"/>
                    <a:pt x="457" y="114"/>
                    <a:pt x="434" y="183"/>
                  </a:cubicBezTo>
                  <a:cubicBezTo>
                    <a:pt x="411" y="228"/>
                    <a:pt x="365" y="274"/>
                    <a:pt x="320" y="297"/>
                  </a:cubicBezTo>
                  <a:cubicBezTo>
                    <a:pt x="274" y="365"/>
                    <a:pt x="251" y="411"/>
                    <a:pt x="228" y="457"/>
                  </a:cubicBezTo>
                  <a:lnTo>
                    <a:pt x="183" y="525"/>
                  </a:lnTo>
                  <a:cubicBezTo>
                    <a:pt x="137" y="593"/>
                    <a:pt x="91" y="662"/>
                    <a:pt x="69" y="730"/>
                  </a:cubicBezTo>
                  <a:cubicBezTo>
                    <a:pt x="46" y="799"/>
                    <a:pt x="46" y="867"/>
                    <a:pt x="46" y="913"/>
                  </a:cubicBezTo>
                  <a:cubicBezTo>
                    <a:pt x="46" y="982"/>
                    <a:pt x="23" y="1027"/>
                    <a:pt x="23" y="1073"/>
                  </a:cubicBezTo>
                  <a:cubicBezTo>
                    <a:pt x="23" y="1096"/>
                    <a:pt x="0" y="1141"/>
                    <a:pt x="0" y="1164"/>
                  </a:cubicBezTo>
                  <a:cubicBezTo>
                    <a:pt x="0" y="1233"/>
                    <a:pt x="0" y="1301"/>
                    <a:pt x="0" y="1392"/>
                  </a:cubicBezTo>
                  <a:cubicBezTo>
                    <a:pt x="0" y="1461"/>
                    <a:pt x="0" y="1506"/>
                    <a:pt x="0" y="1575"/>
                  </a:cubicBezTo>
                  <a:cubicBezTo>
                    <a:pt x="0" y="1643"/>
                    <a:pt x="0" y="1712"/>
                    <a:pt x="0" y="1758"/>
                  </a:cubicBezTo>
                  <a:lnTo>
                    <a:pt x="0" y="1849"/>
                  </a:lnTo>
                  <a:cubicBezTo>
                    <a:pt x="0" y="1872"/>
                    <a:pt x="0" y="1917"/>
                    <a:pt x="0" y="1940"/>
                  </a:cubicBezTo>
                  <a:cubicBezTo>
                    <a:pt x="0" y="1986"/>
                    <a:pt x="0" y="2054"/>
                    <a:pt x="0" y="2100"/>
                  </a:cubicBezTo>
                  <a:lnTo>
                    <a:pt x="0" y="2168"/>
                  </a:lnTo>
                  <a:cubicBezTo>
                    <a:pt x="0" y="2214"/>
                    <a:pt x="0" y="2260"/>
                    <a:pt x="0" y="2305"/>
                  </a:cubicBezTo>
                  <a:cubicBezTo>
                    <a:pt x="0" y="2351"/>
                    <a:pt x="0" y="2420"/>
                    <a:pt x="0" y="2488"/>
                  </a:cubicBezTo>
                  <a:cubicBezTo>
                    <a:pt x="0" y="2534"/>
                    <a:pt x="0" y="2579"/>
                    <a:pt x="0" y="2625"/>
                  </a:cubicBezTo>
                  <a:cubicBezTo>
                    <a:pt x="0" y="2671"/>
                    <a:pt x="0" y="2739"/>
                    <a:pt x="23" y="2785"/>
                  </a:cubicBezTo>
                  <a:cubicBezTo>
                    <a:pt x="23" y="2808"/>
                    <a:pt x="23" y="2830"/>
                    <a:pt x="23" y="2853"/>
                  </a:cubicBezTo>
                  <a:cubicBezTo>
                    <a:pt x="23" y="2876"/>
                    <a:pt x="46" y="2922"/>
                    <a:pt x="69" y="2944"/>
                  </a:cubicBezTo>
                  <a:lnTo>
                    <a:pt x="114" y="2944"/>
                  </a:lnTo>
                  <a:cubicBezTo>
                    <a:pt x="160" y="2944"/>
                    <a:pt x="206" y="2967"/>
                    <a:pt x="251" y="2967"/>
                  </a:cubicBezTo>
                  <a:cubicBezTo>
                    <a:pt x="274" y="2990"/>
                    <a:pt x="297" y="2990"/>
                    <a:pt x="320" y="2990"/>
                  </a:cubicBezTo>
                  <a:cubicBezTo>
                    <a:pt x="411" y="3013"/>
                    <a:pt x="502" y="3013"/>
                    <a:pt x="616" y="3013"/>
                  </a:cubicBezTo>
                  <a:cubicBezTo>
                    <a:pt x="639" y="3036"/>
                    <a:pt x="685" y="3036"/>
                    <a:pt x="731" y="3036"/>
                  </a:cubicBezTo>
                  <a:lnTo>
                    <a:pt x="753" y="3036"/>
                  </a:lnTo>
                  <a:cubicBezTo>
                    <a:pt x="799" y="3036"/>
                    <a:pt x="845" y="3013"/>
                    <a:pt x="890" y="3013"/>
                  </a:cubicBezTo>
                  <a:lnTo>
                    <a:pt x="982" y="3013"/>
                  </a:lnTo>
                  <a:cubicBezTo>
                    <a:pt x="1050" y="2990"/>
                    <a:pt x="1141" y="2990"/>
                    <a:pt x="1210" y="2967"/>
                  </a:cubicBezTo>
                  <a:cubicBezTo>
                    <a:pt x="1256" y="2944"/>
                    <a:pt x="1301" y="2944"/>
                    <a:pt x="1324" y="2922"/>
                  </a:cubicBezTo>
                  <a:lnTo>
                    <a:pt x="1438" y="2899"/>
                  </a:lnTo>
                  <a:cubicBezTo>
                    <a:pt x="1575" y="2853"/>
                    <a:pt x="1712" y="2808"/>
                    <a:pt x="1849" y="2762"/>
                  </a:cubicBezTo>
                  <a:cubicBezTo>
                    <a:pt x="1917" y="2739"/>
                    <a:pt x="1986" y="2693"/>
                    <a:pt x="2077" y="2648"/>
                  </a:cubicBezTo>
                  <a:cubicBezTo>
                    <a:pt x="2146" y="2602"/>
                    <a:pt x="2214" y="2579"/>
                    <a:pt x="2306" y="2511"/>
                  </a:cubicBezTo>
                  <a:cubicBezTo>
                    <a:pt x="2442" y="2397"/>
                    <a:pt x="2534" y="2305"/>
                    <a:pt x="2625" y="2214"/>
                  </a:cubicBezTo>
                  <a:lnTo>
                    <a:pt x="2671" y="2146"/>
                  </a:lnTo>
                  <a:lnTo>
                    <a:pt x="2716" y="2077"/>
                  </a:lnTo>
                  <a:cubicBezTo>
                    <a:pt x="2739" y="2054"/>
                    <a:pt x="2785" y="2009"/>
                    <a:pt x="2808" y="1963"/>
                  </a:cubicBezTo>
                  <a:lnTo>
                    <a:pt x="2853" y="1917"/>
                  </a:lnTo>
                  <a:cubicBezTo>
                    <a:pt x="2876" y="1872"/>
                    <a:pt x="2922" y="1826"/>
                    <a:pt x="2945" y="1780"/>
                  </a:cubicBezTo>
                  <a:lnTo>
                    <a:pt x="2967" y="1735"/>
                  </a:lnTo>
                  <a:lnTo>
                    <a:pt x="2990" y="1712"/>
                  </a:lnTo>
                  <a:cubicBezTo>
                    <a:pt x="2990" y="1689"/>
                    <a:pt x="2990" y="1643"/>
                    <a:pt x="3013" y="1621"/>
                  </a:cubicBezTo>
                  <a:cubicBezTo>
                    <a:pt x="3036" y="1598"/>
                    <a:pt x="3059" y="1575"/>
                    <a:pt x="3082" y="1552"/>
                  </a:cubicBezTo>
                  <a:cubicBezTo>
                    <a:pt x="3082" y="1506"/>
                    <a:pt x="3082" y="1461"/>
                    <a:pt x="3059" y="1415"/>
                  </a:cubicBezTo>
                  <a:cubicBezTo>
                    <a:pt x="3036" y="1370"/>
                    <a:pt x="3036" y="1347"/>
                    <a:pt x="3013" y="1324"/>
                  </a:cubicBezTo>
                  <a:cubicBezTo>
                    <a:pt x="2967" y="1278"/>
                    <a:pt x="2922" y="1233"/>
                    <a:pt x="2876" y="1210"/>
                  </a:cubicBezTo>
                  <a:lnTo>
                    <a:pt x="2853" y="1187"/>
                  </a:lnTo>
                  <a:cubicBezTo>
                    <a:pt x="2831" y="1164"/>
                    <a:pt x="2808" y="1141"/>
                    <a:pt x="2785" y="1118"/>
                  </a:cubicBezTo>
                  <a:cubicBezTo>
                    <a:pt x="2762" y="1096"/>
                    <a:pt x="2739" y="1073"/>
                    <a:pt x="2716" y="1050"/>
                  </a:cubicBezTo>
                  <a:cubicBezTo>
                    <a:pt x="2648" y="1004"/>
                    <a:pt x="2602" y="936"/>
                    <a:pt x="2534" y="890"/>
                  </a:cubicBezTo>
                  <a:cubicBezTo>
                    <a:pt x="2488" y="845"/>
                    <a:pt x="2442" y="799"/>
                    <a:pt x="2397" y="753"/>
                  </a:cubicBezTo>
                  <a:lnTo>
                    <a:pt x="2374" y="730"/>
                  </a:lnTo>
                  <a:cubicBezTo>
                    <a:pt x="2283" y="662"/>
                    <a:pt x="2214" y="593"/>
                    <a:pt x="2146" y="548"/>
                  </a:cubicBezTo>
                  <a:cubicBezTo>
                    <a:pt x="2077" y="479"/>
                    <a:pt x="2009" y="434"/>
                    <a:pt x="1940" y="388"/>
                  </a:cubicBezTo>
                  <a:cubicBezTo>
                    <a:pt x="1872" y="365"/>
                    <a:pt x="1826" y="320"/>
                    <a:pt x="1781" y="297"/>
                  </a:cubicBezTo>
                  <a:cubicBezTo>
                    <a:pt x="1689" y="228"/>
                    <a:pt x="1598" y="205"/>
                    <a:pt x="1507" y="160"/>
                  </a:cubicBezTo>
                  <a:lnTo>
                    <a:pt x="1484" y="137"/>
                  </a:lnTo>
                  <a:cubicBezTo>
                    <a:pt x="1415" y="114"/>
                    <a:pt x="1347" y="91"/>
                    <a:pt x="1278" y="68"/>
                  </a:cubicBezTo>
                  <a:cubicBezTo>
                    <a:pt x="1233" y="68"/>
                    <a:pt x="1210" y="46"/>
                    <a:pt x="1164" y="46"/>
                  </a:cubicBezTo>
                  <a:lnTo>
                    <a:pt x="1096" y="23"/>
                  </a:lnTo>
                  <a:cubicBezTo>
                    <a:pt x="1027" y="23"/>
                    <a:pt x="982" y="0"/>
                    <a:pt x="913" y="0"/>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95" name="Google Shape;193;p2">
              <a:extLst>
                <a:ext uri="{FF2B5EF4-FFF2-40B4-BE49-F238E27FC236}">
                  <a16:creationId xmlns:a16="http://schemas.microsoft.com/office/drawing/2014/main" xmlns="" id="{0A73B032-09B0-9AE4-924E-444549DC8793}"/>
                </a:ext>
              </a:extLst>
            </p:cNvPr>
            <p:cNvSpPr/>
            <p:nvPr/>
          </p:nvSpPr>
          <p:spPr>
            <a:xfrm>
              <a:off x="349227" y="922274"/>
              <a:ext cx="417827" cy="358445"/>
            </a:xfrm>
            <a:custGeom>
              <a:avLst/>
              <a:gdLst/>
              <a:ahLst/>
              <a:cxnLst/>
              <a:rect l="l" t="t" r="r" b="b"/>
              <a:pathLst>
                <a:path w="7557" h="6483" extrusionOk="0">
                  <a:moveTo>
                    <a:pt x="3493" y="0"/>
                  </a:moveTo>
                  <a:cubicBezTo>
                    <a:pt x="3448" y="23"/>
                    <a:pt x="3402" y="46"/>
                    <a:pt x="3379" y="92"/>
                  </a:cubicBezTo>
                  <a:cubicBezTo>
                    <a:pt x="3356" y="114"/>
                    <a:pt x="3356" y="160"/>
                    <a:pt x="3356" y="183"/>
                  </a:cubicBezTo>
                  <a:lnTo>
                    <a:pt x="3333" y="206"/>
                  </a:lnTo>
                  <a:lnTo>
                    <a:pt x="3311" y="251"/>
                  </a:lnTo>
                  <a:cubicBezTo>
                    <a:pt x="3288" y="297"/>
                    <a:pt x="3242" y="343"/>
                    <a:pt x="3219" y="388"/>
                  </a:cubicBezTo>
                  <a:lnTo>
                    <a:pt x="3174" y="434"/>
                  </a:lnTo>
                  <a:cubicBezTo>
                    <a:pt x="3151" y="480"/>
                    <a:pt x="3105" y="525"/>
                    <a:pt x="3082" y="548"/>
                  </a:cubicBezTo>
                  <a:lnTo>
                    <a:pt x="3037" y="617"/>
                  </a:lnTo>
                  <a:lnTo>
                    <a:pt x="2991" y="685"/>
                  </a:lnTo>
                  <a:cubicBezTo>
                    <a:pt x="2900" y="776"/>
                    <a:pt x="2808" y="868"/>
                    <a:pt x="2672" y="982"/>
                  </a:cubicBezTo>
                  <a:cubicBezTo>
                    <a:pt x="2580" y="1050"/>
                    <a:pt x="2512" y="1073"/>
                    <a:pt x="2443" y="1119"/>
                  </a:cubicBezTo>
                  <a:cubicBezTo>
                    <a:pt x="2352" y="1164"/>
                    <a:pt x="2283" y="1210"/>
                    <a:pt x="2215" y="1233"/>
                  </a:cubicBezTo>
                  <a:cubicBezTo>
                    <a:pt x="2078" y="1279"/>
                    <a:pt x="1941" y="1324"/>
                    <a:pt x="1804" y="1370"/>
                  </a:cubicBezTo>
                  <a:lnTo>
                    <a:pt x="1690" y="1393"/>
                  </a:lnTo>
                  <a:cubicBezTo>
                    <a:pt x="1667" y="1415"/>
                    <a:pt x="1622" y="1415"/>
                    <a:pt x="1576" y="1438"/>
                  </a:cubicBezTo>
                  <a:cubicBezTo>
                    <a:pt x="1507" y="1461"/>
                    <a:pt x="1416" y="1461"/>
                    <a:pt x="1348" y="1484"/>
                  </a:cubicBezTo>
                  <a:lnTo>
                    <a:pt x="1256" y="1484"/>
                  </a:lnTo>
                  <a:cubicBezTo>
                    <a:pt x="1188" y="1484"/>
                    <a:pt x="1165" y="1507"/>
                    <a:pt x="1119" y="1507"/>
                  </a:cubicBezTo>
                  <a:lnTo>
                    <a:pt x="1097" y="1507"/>
                  </a:lnTo>
                  <a:cubicBezTo>
                    <a:pt x="1051" y="1507"/>
                    <a:pt x="1005" y="1507"/>
                    <a:pt x="982" y="1484"/>
                  </a:cubicBezTo>
                  <a:cubicBezTo>
                    <a:pt x="868" y="1484"/>
                    <a:pt x="777" y="1484"/>
                    <a:pt x="686" y="1461"/>
                  </a:cubicBezTo>
                  <a:cubicBezTo>
                    <a:pt x="663" y="1461"/>
                    <a:pt x="640" y="1461"/>
                    <a:pt x="617" y="1438"/>
                  </a:cubicBezTo>
                  <a:cubicBezTo>
                    <a:pt x="572" y="1438"/>
                    <a:pt x="526" y="1415"/>
                    <a:pt x="480" y="1415"/>
                  </a:cubicBezTo>
                  <a:cubicBezTo>
                    <a:pt x="412" y="1415"/>
                    <a:pt x="366" y="1461"/>
                    <a:pt x="321" y="1507"/>
                  </a:cubicBezTo>
                  <a:cubicBezTo>
                    <a:pt x="298" y="1552"/>
                    <a:pt x="275" y="1644"/>
                    <a:pt x="321" y="1689"/>
                  </a:cubicBezTo>
                  <a:lnTo>
                    <a:pt x="343" y="1712"/>
                  </a:lnTo>
                  <a:cubicBezTo>
                    <a:pt x="321" y="1758"/>
                    <a:pt x="321" y="1804"/>
                    <a:pt x="321" y="1872"/>
                  </a:cubicBezTo>
                  <a:cubicBezTo>
                    <a:pt x="298" y="1895"/>
                    <a:pt x="298" y="1940"/>
                    <a:pt x="298" y="1986"/>
                  </a:cubicBezTo>
                  <a:cubicBezTo>
                    <a:pt x="275" y="2055"/>
                    <a:pt x="252" y="2146"/>
                    <a:pt x="229" y="2237"/>
                  </a:cubicBezTo>
                  <a:cubicBezTo>
                    <a:pt x="206" y="2374"/>
                    <a:pt x="184" y="2511"/>
                    <a:pt x="161" y="2625"/>
                  </a:cubicBezTo>
                  <a:lnTo>
                    <a:pt x="161" y="2694"/>
                  </a:lnTo>
                  <a:cubicBezTo>
                    <a:pt x="115" y="2922"/>
                    <a:pt x="115" y="3105"/>
                    <a:pt x="92" y="3287"/>
                  </a:cubicBezTo>
                  <a:cubicBezTo>
                    <a:pt x="92" y="3378"/>
                    <a:pt x="92" y="3493"/>
                    <a:pt x="92" y="3607"/>
                  </a:cubicBezTo>
                  <a:cubicBezTo>
                    <a:pt x="92" y="3675"/>
                    <a:pt x="92" y="3744"/>
                    <a:pt x="92" y="3835"/>
                  </a:cubicBezTo>
                  <a:cubicBezTo>
                    <a:pt x="92" y="3981"/>
                    <a:pt x="92" y="4147"/>
                    <a:pt x="92" y="4314"/>
                  </a:cubicBezTo>
                  <a:cubicBezTo>
                    <a:pt x="92" y="4406"/>
                    <a:pt x="69" y="4497"/>
                    <a:pt x="69" y="4588"/>
                  </a:cubicBezTo>
                  <a:cubicBezTo>
                    <a:pt x="69" y="4748"/>
                    <a:pt x="47" y="4885"/>
                    <a:pt x="47" y="5022"/>
                  </a:cubicBezTo>
                  <a:cubicBezTo>
                    <a:pt x="24" y="5159"/>
                    <a:pt x="24" y="5273"/>
                    <a:pt x="24" y="5410"/>
                  </a:cubicBezTo>
                  <a:lnTo>
                    <a:pt x="24" y="5524"/>
                  </a:lnTo>
                  <a:cubicBezTo>
                    <a:pt x="24" y="5593"/>
                    <a:pt x="1" y="5638"/>
                    <a:pt x="1" y="5707"/>
                  </a:cubicBezTo>
                  <a:lnTo>
                    <a:pt x="1" y="5729"/>
                  </a:lnTo>
                  <a:lnTo>
                    <a:pt x="1" y="5775"/>
                  </a:lnTo>
                  <a:cubicBezTo>
                    <a:pt x="1" y="5798"/>
                    <a:pt x="1" y="5821"/>
                    <a:pt x="1" y="5844"/>
                  </a:cubicBezTo>
                  <a:cubicBezTo>
                    <a:pt x="1" y="5866"/>
                    <a:pt x="1" y="5889"/>
                    <a:pt x="1" y="5889"/>
                  </a:cubicBezTo>
                  <a:cubicBezTo>
                    <a:pt x="1" y="5935"/>
                    <a:pt x="1" y="5958"/>
                    <a:pt x="1" y="5981"/>
                  </a:cubicBezTo>
                  <a:cubicBezTo>
                    <a:pt x="24" y="6026"/>
                    <a:pt x="24" y="6072"/>
                    <a:pt x="69" y="6117"/>
                  </a:cubicBezTo>
                  <a:cubicBezTo>
                    <a:pt x="92" y="6140"/>
                    <a:pt x="138" y="6163"/>
                    <a:pt x="161" y="6186"/>
                  </a:cubicBezTo>
                  <a:cubicBezTo>
                    <a:pt x="206" y="6209"/>
                    <a:pt x="229" y="6232"/>
                    <a:pt x="275" y="6254"/>
                  </a:cubicBezTo>
                  <a:cubicBezTo>
                    <a:pt x="298" y="6277"/>
                    <a:pt x="343" y="6300"/>
                    <a:pt x="389" y="6300"/>
                  </a:cubicBezTo>
                  <a:lnTo>
                    <a:pt x="412" y="6323"/>
                  </a:lnTo>
                  <a:lnTo>
                    <a:pt x="480" y="6369"/>
                  </a:lnTo>
                  <a:cubicBezTo>
                    <a:pt x="526" y="6391"/>
                    <a:pt x="594" y="6414"/>
                    <a:pt x="640" y="6437"/>
                  </a:cubicBezTo>
                  <a:cubicBezTo>
                    <a:pt x="663" y="6460"/>
                    <a:pt x="709" y="6460"/>
                    <a:pt x="731" y="6460"/>
                  </a:cubicBezTo>
                  <a:cubicBezTo>
                    <a:pt x="800" y="6460"/>
                    <a:pt x="823" y="6460"/>
                    <a:pt x="868" y="6483"/>
                  </a:cubicBezTo>
                  <a:lnTo>
                    <a:pt x="960" y="6483"/>
                  </a:lnTo>
                  <a:cubicBezTo>
                    <a:pt x="1142" y="6483"/>
                    <a:pt x="1302" y="6437"/>
                    <a:pt x="1439" y="6391"/>
                  </a:cubicBezTo>
                  <a:cubicBezTo>
                    <a:pt x="1599" y="6323"/>
                    <a:pt x="1713" y="6209"/>
                    <a:pt x="1781" y="6117"/>
                  </a:cubicBezTo>
                  <a:cubicBezTo>
                    <a:pt x="1850" y="6026"/>
                    <a:pt x="1895" y="5958"/>
                    <a:pt x="1918" y="5912"/>
                  </a:cubicBezTo>
                  <a:cubicBezTo>
                    <a:pt x="1964" y="5821"/>
                    <a:pt x="1987" y="5729"/>
                    <a:pt x="2010" y="5661"/>
                  </a:cubicBezTo>
                  <a:cubicBezTo>
                    <a:pt x="2032" y="5570"/>
                    <a:pt x="2032" y="5478"/>
                    <a:pt x="2032" y="5387"/>
                  </a:cubicBezTo>
                  <a:cubicBezTo>
                    <a:pt x="2032" y="5341"/>
                    <a:pt x="2032" y="5273"/>
                    <a:pt x="2010" y="5204"/>
                  </a:cubicBezTo>
                  <a:lnTo>
                    <a:pt x="2010" y="5159"/>
                  </a:lnTo>
                  <a:lnTo>
                    <a:pt x="2010" y="5113"/>
                  </a:lnTo>
                  <a:cubicBezTo>
                    <a:pt x="2010" y="5068"/>
                    <a:pt x="2010" y="5022"/>
                    <a:pt x="1987" y="4953"/>
                  </a:cubicBezTo>
                  <a:lnTo>
                    <a:pt x="1987" y="4931"/>
                  </a:lnTo>
                  <a:cubicBezTo>
                    <a:pt x="2055" y="4953"/>
                    <a:pt x="2124" y="4999"/>
                    <a:pt x="2192" y="5045"/>
                  </a:cubicBezTo>
                  <a:cubicBezTo>
                    <a:pt x="2215" y="5068"/>
                    <a:pt x="2261" y="5090"/>
                    <a:pt x="2283" y="5090"/>
                  </a:cubicBezTo>
                  <a:cubicBezTo>
                    <a:pt x="2306" y="5113"/>
                    <a:pt x="2329" y="5113"/>
                    <a:pt x="2329" y="5113"/>
                  </a:cubicBezTo>
                  <a:cubicBezTo>
                    <a:pt x="2352" y="5136"/>
                    <a:pt x="2375" y="5136"/>
                    <a:pt x="2375" y="5159"/>
                  </a:cubicBezTo>
                  <a:lnTo>
                    <a:pt x="2398" y="5159"/>
                  </a:lnTo>
                  <a:cubicBezTo>
                    <a:pt x="2466" y="5204"/>
                    <a:pt x="2557" y="5250"/>
                    <a:pt x="2626" y="5296"/>
                  </a:cubicBezTo>
                  <a:cubicBezTo>
                    <a:pt x="2649" y="5296"/>
                    <a:pt x="2672" y="5296"/>
                    <a:pt x="2694" y="5319"/>
                  </a:cubicBezTo>
                  <a:lnTo>
                    <a:pt x="2717" y="5319"/>
                  </a:lnTo>
                  <a:cubicBezTo>
                    <a:pt x="2786" y="5341"/>
                    <a:pt x="2854" y="5364"/>
                    <a:pt x="2923" y="5387"/>
                  </a:cubicBezTo>
                  <a:cubicBezTo>
                    <a:pt x="3014" y="5410"/>
                    <a:pt x="3105" y="5433"/>
                    <a:pt x="3174" y="5433"/>
                  </a:cubicBezTo>
                  <a:lnTo>
                    <a:pt x="3265" y="5456"/>
                  </a:lnTo>
                  <a:cubicBezTo>
                    <a:pt x="3333" y="5456"/>
                    <a:pt x="3425" y="5456"/>
                    <a:pt x="3493" y="5478"/>
                  </a:cubicBezTo>
                  <a:cubicBezTo>
                    <a:pt x="3539" y="5478"/>
                    <a:pt x="3562" y="5478"/>
                    <a:pt x="3607" y="5456"/>
                  </a:cubicBezTo>
                  <a:cubicBezTo>
                    <a:pt x="3676" y="5456"/>
                    <a:pt x="3767" y="5456"/>
                    <a:pt x="3836" y="5433"/>
                  </a:cubicBezTo>
                  <a:lnTo>
                    <a:pt x="3858" y="5433"/>
                  </a:lnTo>
                  <a:cubicBezTo>
                    <a:pt x="3973" y="5387"/>
                    <a:pt x="4064" y="5364"/>
                    <a:pt x="4178" y="5319"/>
                  </a:cubicBezTo>
                  <a:lnTo>
                    <a:pt x="4201" y="5319"/>
                  </a:lnTo>
                  <a:cubicBezTo>
                    <a:pt x="4246" y="5296"/>
                    <a:pt x="4269" y="5296"/>
                    <a:pt x="4292" y="5273"/>
                  </a:cubicBezTo>
                  <a:cubicBezTo>
                    <a:pt x="4338" y="5273"/>
                    <a:pt x="4361" y="5250"/>
                    <a:pt x="4406" y="5227"/>
                  </a:cubicBezTo>
                  <a:cubicBezTo>
                    <a:pt x="4452" y="5204"/>
                    <a:pt x="4520" y="5159"/>
                    <a:pt x="4566" y="5113"/>
                  </a:cubicBezTo>
                  <a:cubicBezTo>
                    <a:pt x="4612" y="5045"/>
                    <a:pt x="4680" y="4976"/>
                    <a:pt x="4749" y="4908"/>
                  </a:cubicBezTo>
                  <a:cubicBezTo>
                    <a:pt x="4771" y="4862"/>
                    <a:pt x="4817" y="4816"/>
                    <a:pt x="4840" y="4771"/>
                  </a:cubicBezTo>
                  <a:cubicBezTo>
                    <a:pt x="4886" y="4702"/>
                    <a:pt x="4931" y="4588"/>
                    <a:pt x="4977" y="4474"/>
                  </a:cubicBezTo>
                  <a:cubicBezTo>
                    <a:pt x="4977" y="4428"/>
                    <a:pt x="5000" y="4406"/>
                    <a:pt x="5000" y="4360"/>
                  </a:cubicBezTo>
                  <a:cubicBezTo>
                    <a:pt x="5023" y="4314"/>
                    <a:pt x="5045" y="4269"/>
                    <a:pt x="5045" y="4223"/>
                  </a:cubicBezTo>
                  <a:cubicBezTo>
                    <a:pt x="5068" y="4200"/>
                    <a:pt x="5068" y="4155"/>
                    <a:pt x="5068" y="4109"/>
                  </a:cubicBezTo>
                  <a:cubicBezTo>
                    <a:pt x="5068" y="4086"/>
                    <a:pt x="5068" y="4040"/>
                    <a:pt x="5068" y="4018"/>
                  </a:cubicBezTo>
                  <a:cubicBezTo>
                    <a:pt x="5068" y="3972"/>
                    <a:pt x="5091" y="3903"/>
                    <a:pt x="5114" y="3881"/>
                  </a:cubicBezTo>
                  <a:cubicBezTo>
                    <a:pt x="5114" y="3812"/>
                    <a:pt x="5182" y="3766"/>
                    <a:pt x="5228" y="3766"/>
                  </a:cubicBezTo>
                  <a:cubicBezTo>
                    <a:pt x="5251" y="3698"/>
                    <a:pt x="5251" y="3630"/>
                    <a:pt x="5251" y="3561"/>
                  </a:cubicBezTo>
                  <a:cubicBezTo>
                    <a:pt x="5274" y="3561"/>
                    <a:pt x="5296" y="3584"/>
                    <a:pt x="5342" y="3607"/>
                  </a:cubicBezTo>
                  <a:cubicBezTo>
                    <a:pt x="5365" y="3630"/>
                    <a:pt x="5388" y="3630"/>
                    <a:pt x="5411" y="3652"/>
                  </a:cubicBezTo>
                  <a:lnTo>
                    <a:pt x="5456" y="3675"/>
                  </a:lnTo>
                  <a:cubicBezTo>
                    <a:pt x="5525" y="3721"/>
                    <a:pt x="5570" y="3744"/>
                    <a:pt x="5639" y="3766"/>
                  </a:cubicBezTo>
                  <a:cubicBezTo>
                    <a:pt x="5707" y="3812"/>
                    <a:pt x="5799" y="3858"/>
                    <a:pt x="5867" y="3881"/>
                  </a:cubicBezTo>
                  <a:cubicBezTo>
                    <a:pt x="5936" y="3881"/>
                    <a:pt x="6027" y="3903"/>
                    <a:pt x="6095" y="3903"/>
                  </a:cubicBezTo>
                  <a:lnTo>
                    <a:pt x="6118" y="3903"/>
                  </a:lnTo>
                  <a:cubicBezTo>
                    <a:pt x="6209" y="3926"/>
                    <a:pt x="6278" y="3926"/>
                    <a:pt x="6346" y="3926"/>
                  </a:cubicBezTo>
                  <a:cubicBezTo>
                    <a:pt x="6461" y="3926"/>
                    <a:pt x="6552" y="3926"/>
                    <a:pt x="6666" y="3903"/>
                  </a:cubicBezTo>
                  <a:cubicBezTo>
                    <a:pt x="6712" y="3881"/>
                    <a:pt x="6734" y="3881"/>
                    <a:pt x="6780" y="3858"/>
                  </a:cubicBezTo>
                  <a:cubicBezTo>
                    <a:pt x="6826" y="3858"/>
                    <a:pt x="6871" y="3835"/>
                    <a:pt x="6917" y="3812"/>
                  </a:cubicBezTo>
                  <a:cubicBezTo>
                    <a:pt x="7008" y="3766"/>
                    <a:pt x="7100" y="3721"/>
                    <a:pt x="7168" y="3630"/>
                  </a:cubicBezTo>
                  <a:cubicBezTo>
                    <a:pt x="7237" y="3561"/>
                    <a:pt x="7282" y="3493"/>
                    <a:pt x="7328" y="3424"/>
                  </a:cubicBezTo>
                  <a:cubicBezTo>
                    <a:pt x="7374" y="3333"/>
                    <a:pt x="7419" y="3242"/>
                    <a:pt x="7465" y="3150"/>
                  </a:cubicBezTo>
                  <a:cubicBezTo>
                    <a:pt x="7465" y="3082"/>
                    <a:pt x="7510" y="3013"/>
                    <a:pt x="7510" y="2945"/>
                  </a:cubicBezTo>
                  <a:cubicBezTo>
                    <a:pt x="7556" y="2808"/>
                    <a:pt x="7510" y="2694"/>
                    <a:pt x="7488" y="2580"/>
                  </a:cubicBezTo>
                  <a:cubicBezTo>
                    <a:pt x="7465" y="2511"/>
                    <a:pt x="7396" y="2443"/>
                    <a:pt x="7305" y="2443"/>
                  </a:cubicBezTo>
                  <a:lnTo>
                    <a:pt x="7282" y="2443"/>
                  </a:lnTo>
                  <a:cubicBezTo>
                    <a:pt x="7191" y="2351"/>
                    <a:pt x="7077" y="2260"/>
                    <a:pt x="6963" y="2169"/>
                  </a:cubicBezTo>
                  <a:lnTo>
                    <a:pt x="6894" y="2100"/>
                  </a:lnTo>
                  <a:cubicBezTo>
                    <a:pt x="6849" y="2077"/>
                    <a:pt x="6803" y="2032"/>
                    <a:pt x="6780" y="2009"/>
                  </a:cubicBezTo>
                  <a:cubicBezTo>
                    <a:pt x="6712" y="1963"/>
                    <a:pt x="6620" y="1895"/>
                    <a:pt x="6552" y="1849"/>
                  </a:cubicBezTo>
                  <a:cubicBezTo>
                    <a:pt x="6461" y="1781"/>
                    <a:pt x="6392" y="1735"/>
                    <a:pt x="6324" y="1689"/>
                  </a:cubicBezTo>
                  <a:cubicBezTo>
                    <a:pt x="6232" y="1667"/>
                    <a:pt x="6164" y="1598"/>
                    <a:pt x="6072" y="1552"/>
                  </a:cubicBezTo>
                  <a:cubicBezTo>
                    <a:pt x="5981" y="1484"/>
                    <a:pt x="5890" y="1438"/>
                    <a:pt x="5799" y="1370"/>
                  </a:cubicBezTo>
                  <a:cubicBezTo>
                    <a:pt x="5753" y="1347"/>
                    <a:pt x="5684" y="1301"/>
                    <a:pt x="5616" y="1256"/>
                  </a:cubicBezTo>
                  <a:cubicBezTo>
                    <a:pt x="5548" y="1210"/>
                    <a:pt x="5479" y="1164"/>
                    <a:pt x="5388" y="1119"/>
                  </a:cubicBezTo>
                  <a:cubicBezTo>
                    <a:pt x="5342" y="1096"/>
                    <a:pt x="5319" y="1073"/>
                    <a:pt x="5274" y="1027"/>
                  </a:cubicBezTo>
                  <a:cubicBezTo>
                    <a:pt x="5228" y="1005"/>
                    <a:pt x="5205" y="982"/>
                    <a:pt x="5159" y="982"/>
                  </a:cubicBezTo>
                  <a:cubicBezTo>
                    <a:pt x="5091" y="936"/>
                    <a:pt x="5023" y="891"/>
                    <a:pt x="4954" y="845"/>
                  </a:cubicBezTo>
                  <a:cubicBezTo>
                    <a:pt x="4908" y="822"/>
                    <a:pt x="4863" y="799"/>
                    <a:pt x="4817" y="754"/>
                  </a:cubicBezTo>
                  <a:lnTo>
                    <a:pt x="4635" y="662"/>
                  </a:lnTo>
                  <a:lnTo>
                    <a:pt x="4452" y="548"/>
                  </a:lnTo>
                  <a:cubicBezTo>
                    <a:pt x="4406" y="525"/>
                    <a:pt x="4361" y="502"/>
                    <a:pt x="4292" y="457"/>
                  </a:cubicBezTo>
                  <a:cubicBezTo>
                    <a:pt x="4246" y="434"/>
                    <a:pt x="4201" y="411"/>
                    <a:pt x="4132" y="366"/>
                  </a:cubicBezTo>
                  <a:cubicBezTo>
                    <a:pt x="4041" y="297"/>
                    <a:pt x="3927" y="251"/>
                    <a:pt x="3858" y="183"/>
                  </a:cubicBezTo>
                  <a:lnTo>
                    <a:pt x="3836" y="160"/>
                  </a:lnTo>
                  <a:cubicBezTo>
                    <a:pt x="3790" y="114"/>
                    <a:pt x="3744" y="92"/>
                    <a:pt x="3699" y="69"/>
                  </a:cubicBezTo>
                  <a:cubicBezTo>
                    <a:pt x="3676" y="46"/>
                    <a:pt x="3630" y="23"/>
                    <a:pt x="3607" y="0"/>
                  </a:cubicBezTo>
                  <a:close/>
                </a:path>
              </a:pathLst>
            </a:custGeom>
            <a:solidFill>
              <a:srgbClr val="FEDDC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96" name="Google Shape;194;p2">
              <a:extLst>
                <a:ext uri="{FF2B5EF4-FFF2-40B4-BE49-F238E27FC236}">
                  <a16:creationId xmlns:a16="http://schemas.microsoft.com/office/drawing/2014/main" xmlns="" id="{73D2692D-7C80-FEEC-68EA-B9AD035B25B8}"/>
                </a:ext>
              </a:extLst>
            </p:cNvPr>
            <p:cNvSpPr/>
            <p:nvPr/>
          </p:nvSpPr>
          <p:spPr>
            <a:xfrm>
              <a:off x="464121" y="1130498"/>
              <a:ext cx="535097" cy="911234"/>
            </a:xfrm>
            <a:custGeom>
              <a:avLst/>
              <a:gdLst/>
              <a:ahLst/>
              <a:cxnLst/>
              <a:rect l="l" t="t" r="r" b="b"/>
              <a:pathLst>
                <a:path w="9678" h="16481" extrusionOk="0">
                  <a:moveTo>
                    <a:pt x="3196" y="0"/>
                  </a:moveTo>
                  <a:cubicBezTo>
                    <a:pt x="3127" y="0"/>
                    <a:pt x="3059" y="46"/>
                    <a:pt x="3013" y="115"/>
                  </a:cubicBezTo>
                  <a:cubicBezTo>
                    <a:pt x="3013" y="137"/>
                    <a:pt x="2990" y="206"/>
                    <a:pt x="2990" y="252"/>
                  </a:cubicBezTo>
                  <a:cubicBezTo>
                    <a:pt x="2990" y="274"/>
                    <a:pt x="2990" y="320"/>
                    <a:pt x="2990" y="343"/>
                  </a:cubicBezTo>
                  <a:cubicBezTo>
                    <a:pt x="2990" y="389"/>
                    <a:pt x="2990" y="434"/>
                    <a:pt x="2967" y="457"/>
                  </a:cubicBezTo>
                  <a:cubicBezTo>
                    <a:pt x="2967" y="503"/>
                    <a:pt x="2945" y="548"/>
                    <a:pt x="2922" y="594"/>
                  </a:cubicBezTo>
                  <a:cubicBezTo>
                    <a:pt x="2922" y="640"/>
                    <a:pt x="2899" y="662"/>
                    <a:pt x="2899" y="708"/>
                  </a:cubicBezTo>
                  <a:cubicBezTo>
                    <a:pt x="2853" y="822"/>
                    <a:pt x="2808" y="936"/>
                    <a:pt x="2762" y="1005"/>
                  </a:cubicBezTo>
                  <a:cubicBezTo>
                    <a:pt x="2739" y="1050"/>
                    <a:pt x="2693" y="1096"/>
                    <a:pt x="2671" y="1142"/>
                  </a:cubicBezTo>
                  <a:cubicBezTo>
                    <a:pt x="2602" y="1210"/>
                    <a:pt x="2534" y="1279"/>
                    <a:pt x="2488" y="1347"/>
                  </a:cubicBezTo>
                  <a:cubicBezTo>
                    <a:pt x="2442" y="1393"/>
                    <a:pt x="2374" y="1438"/>
                    <a:pt x="2328" y="1461"/>
                  </a:cubicBezTo>
                  <a:cubicBezTo>
                    <a:pt x="2283" y="1484"/>
                    <a:pt x="2260" y="1507"/>
                    <a:pt x="2214" y="1507"/>
                  </a:cubicBezTo>
                  <a:cubicBezTo>
                    <a:pt x="2191" y="1530"/>
                    <a:pt x="2168" y="1530"/>
                    <a:pt x="2123" y="1553"/>
                  </a:cubicBezTo>
                  <a:lnTo>
                    <a:pt x="2100" y="1553"/>
                  </a:lnTo>
                  <a:cubicBezTo>
                    <a:pt x="1986" y="1598"/>
                    <a:pt x="1895" y="1621"/>
                    <a:pt x="1780" y="1667"/>
                  </a:cubicBezTo>
                  <a:cubicBezTo>
                    <a:pt x="1666" y="1690"/>
                    <a:pt x="1529" y="1712"/>
                    <a:pt x="1415" y="1712"/>
                  </a:cubicBezTo>
                  <a:cubicBezTo>
                    <a:pt x="1347" y="1690"/>
                    <a:pt x="1255" y="1690"/>
                    <a:pt x="1187" y="1690"/>
                  </a:cubicBezTo>
                  <a:lnTo>
                    <a:pt x="1096" y="1667"/>
                  </a:lnTo>
                  <a:cubicBezTo>
                    <a:pt x="1027" y="1667"/>
                    <a:pt x="936" y="1644"/>
                    <a:pt x="845" y="1621"/>
                  </a:cubicBezTo>
                  <a:cubicBezTo>
                    <a:pt x="776" y="1598"/>
                    <a:pt x="708" y="1575"/>
                    <a:pt x="639" y="1553"/>
                  </a:cubicBezTo>
                  <a:lnTo>
                    <a:pt x="616" y="1553"/>
                  </a:lnTo>
                  <a:cubicBezTo>
                    <a:pt x="548" y="1530"/>
                    <a:pt x="479" y="1507"/>
                    <a:pt x="411" y="1461"/>
                  </a:cubicBezTo>
                  <a:cubicBezTo>
                    <a:pt x="365" y="1438"/>
                    <a:pt x="342" y="1416"/>
                    <a:pt x="297" y="1393"/>
                  </a:cubicBezTo>
                  <a:cubicBezTo>
                    <a:pt x="274" y="1370"/>
                    <a:pt x="251" y="1347"/>
                    <a:pt x="228" y="1347"/>
                  </a:cubicBezTo>
                  <a:cubicBezTo>
                    <a:pt x="205" y="1347"/>
                    <a:pt x="205" y="1347"/>
                    <a:pt x="183" y="1370"/>
                  </a:cubicBezTo>
                  <a:cubicBezTo>
                    <a:pt x="183" y="1347"/>
                    <a:pt x="160" y="1324"/>
                    <a:pt x="114" y="1324"/>
                  </a:cubicBezTo>
                  <a:cubicBezTo>
                    <a:pt x="91" y="1324"/>
                    <a:pt x="69" y="1324"/>
                    <a:pt x="69" y="1347"/>
                  </a:cubicBezTo>
                  <a:cubicBezTo>
                    <a:pt x="23" y="1370"/>
                    <a:pt x="0" y="1438"/>
                    <a:pt x="46" y="1484"/>
                  </a:cubicBezTo>
                  <a:cubicBezTo>
                    <a:pt x="46" y="1507"/>
                    <a:pt x="69" y="1530"/>
                    <a:pt x="69" y="1530"/>
                  </a:cubicBezTo>
                  <a:cubicBezTo>
                    <a:pt x="114" y="1598"/>
                    <a:pt x="137" y="1667"/>
                    <a:pt x="137" y="1735"/>
                  </a:cubicBezTo>
                  <a:lnTo>
                    <a:pt x="160" y="1804"/>
                  </a:lnTo>
                  <a:cubicBezTo>
                    <a:pt x="205" y="1895"/>
                    <a:pt x="228" y="1963"/>
                    <a:pt x="251" y="2055"/>
                  </a:cubicBezTo>
                  <a:lnTo>
                    <a:pt x="274" y="2123"/>
                  </a:lnTo>
                  <a:cubicBezTo>
                    <a:pt x="297" y="2169"/>
                    <a:pt x="320" y="2215"/>
                    <a:pt x="320" y="2260"/>
                  </a:cubicBezTo>
                  <a:cubicBezTo>
                    <a:pt x="342" y="2329"/>
                    <a:pt x="365" y="2374"/>
                    <a:pt x="388" y="2443"/>
                  </a:cubicBezTo>
                  <a:lnTo>
                    <a:pt x="411" y="2488"/>
                  </a:lnTo>
                  <a:lnTo>
                    <a:pt x="434" y="2557"/>
                  </a:lnTo>
                  <a:cubicBezTo>
                    <a:pt x="457" y="2603"/>
                    <a:pt x="479" y="2648"/>
                    <a:pt x="502" y="2717"/>
                  </a:cubicBezTo>
                  <a:cubicBezTo>
                    <a:pt x="548" y="2785"/>
                    <a:pt x="571" y="2854"/>
                    <a:pt x="616" y="2945"/>
                  </a:cubicBezTo>
                  <a:lnTo>
                    <a:pt x="730" y="3219"/>
                  </a:lnTo>
                  <a:lnTo>
                    <a:pt x="776" y="3356"/>
                  </a:lnTo>
                  <a:lnTo>
                    <a:pt x="845" y="3493"/>
                  </a:lnTo>
                  <a:cubicBezTo>
                    <a:pt x="890" y="3607"/>
                    <a:pt x="936" y="3721"/>
                    <a:pt x="982" y="3835"/>
                  </a:cubicBezTo>
                  <a:cubicBezTo>
                    <a:pt x="1050" y="3995"/>
                    <a:pt x="1141" y="4155"/>
                    <a:pt x="1210" y="4314"/>
                  </a:cubicBezTo>
                  <a:lnTo>
                    <a:pt x="1255" y="4429"/>
                  </a:lnTo>
                  <a:cubicBezTo>
                    <a:pt x="1255" y="4474"/>
                    <a:pt x="1278" y="4520"/>
                    <a:pt x="1301" y="4566"/>
                  </a:cubicBezTo>
                  <a:lnTo>
                    <a:pt x="1347" y="4657"/>
                  </a:lnTo>
                  <a:cubicBezTo>
                    <a:pt x="1370" y="4725"/>
                    <a:pt x="1392" y="4771"/>
                    <a:pt x="1415" y="4817"/>
                  </a:cubicBezTo>
                  <a:cubicBezTo>
                    <a:pt x="1461" y="4976"/>
                    <a:pt x="1529" y="5136"/>
                    <a:pt x="1598" y="5296"/>
                  </a:cubicBezTo>
                  <a:cubicBezTo>
                    <a:pt x="1643" y="5410"/>
                    <a:pt x="1689" y="5501"/>
                    <a:pt x="1735" y="5615"/>
                  </a:cubicBezTo>
                  <a:lnTo>
                    <a:pt x="1803" y="5798"/>
                  </a:lnTo>
                  <a:lnTo>
                    <a:pt x="1849" y="5867"/>
                  </a:lnTo>
                  <a:cubicBezTo>
                    <a:pt x="1895" y="6026"/>
                    <a:pt x="1963" y="6163"/>
                    <a:pt x="2032" y="6300"/>
                  </a:cubicBezTo>
                  <a:lnTo>
                    <a:pt x="2054" y="6392"/>
                  </a:lnTo>
                  <a:cubicBezTo>
                    <a:pt x="2123" y="6529"/>
                    <a:pt x="2168" y="6665"/>
                    <a:pt x="2237" y="6802"/>
                  </a:cubicBezTo>
                  <a:cubicBezTo>
                    <a:pt x="2328" y="6985"/>
                    <a:pt x="2397" y="7145"/>
                    <a:pt x="2465" y="7327"/>
                  </a:cubicBezTo>
                  <a:cubicBezTo>
                    <a:pt x="2511" y="7419"/>
                    <a:pt x="2557" y="7510"/>
                    <a:pt x="2602" y="7601"/>
                  </a:cubicBezTo>
                  <a:cubicBezTo>
                    <a:pt x="2625" y="7670"/>
                    <a:pt x="2648" y="7738"/>
                    <a:pt x="2671" y="7807"/>
                  </a:cubicBezTo>
                  <a:cubicBezTo>
                    <a:pt x="2693" y="7852"/>
                    <a:pt x="2716" y="7898"/>
                    <a:pt x="2739" y="7944"/>
                  </a:cubicBezTo>
                  <a:lnTo>
                    <a:pt x="2785" y="8035"/>
                  </a:lnTo>
                  <a:cubicBezTo>
                    <a:pt x="2808" y="8103"/>
                    <a:pt x="2830" y="8149"/>
                    <a:pt x="2853" y="8218"/>
                  </a:cubicBezTo>
                  <a:lnTo>
                    <a:pt x="2899" y="8309"/>
                  </a:lnTo>
                  <a:cubicBezTo>
                    <a:pt x="2945" y="8423"/>
                    <a:pt x="2990" y="8514"/>
                    <a:pt x="3036" y="8628"/>
                  </a:cubicBezTo>
                  <a:lnTo>
                    <a:pt x="3127" y="8834"/>
                  </a:lnTo>
                  <a:cubicBezTo>
                    <a:pt x="3218" y="9016"/>
                    <a:pt x="3287" y="9199"/>
                    <a:pt x="3355" y="9359"/>
                  </a:cubicBezTo>
                  <a:cubicBezTo>
                    <a:pt x="3424" y="9519"/>
                    <a:pt x="3492" y="9678"/>
                    <a:pt x="3561" y="9838"/>
                  </a:cubicBezTo>
                  <a:lnTo>
                    <a:pt x="3584" y="9884"/>
                  </a:lnTo>
                  <a:cubicBezTo>
                    <a:pt x="3652" y="10066"/>
                    <a:pt x="3743" y="10226"/>
                    <a:pt x="3812" y="10409"/>
                  </a:cubicBezTo>
                  <a:cubicBezTo>
                    <a:pt x="3858" y="10523"/>
                    <a:pt x="3903" y="10660"/>
                    <a:pt x="3949" y="10774"/>
                  </a:cubicBezTo>
                  <a:cubicBezTo>
                    <a:pt x="4040" y="10979"/>
                    <a:pt x="4131" y="11208"/>
                    <a:pt x="4223" y="11413"/>
                  </a:cubicBezTo>
                  <a:cubicBezTo>
                    <a:pt x="4246" y="11504"/>
                    <a:pt x="4291" y="11573"/>
                    <a:pt x="4337" y="11664"/>
                  </a:cubicBezTo>
                  <a:cubicBezTo>
                    <a:pt x="4360" y="11733"/>
                    <a:pt x="4405" y="11824"/>
                    <a:pt x="4428" y="11892"/>
                  </a:cubicBezTo>
                  <a:cubicBezTo>
                    <a:pt x="4497" y="12052"/>
                    <a:pt x="4565" y="12212"/>
                    <a:pt x="4634" y="12395"/>
                  </a:cubicBezTo>
                  <a:cubicBezTo>
                    <a:pt x="4725" y="12577"/>
                    <a:pt x="4793" y="12760"/>
                    <a:pt x="4885" y="12942"/>
                  </a:cubicBezTo>
                  <a:cubicBezTo>
                    <a:pt x="4953" y="13079"/>
                    <a:pt x="4999" y="13193"/>
                    <a:pt x="5067" y="13330"/>
                  </a:cubicBezTo>
                  <a:cubicBezTo>
                    <a:pt x="5113" y="13422"/>
                    <a:pt x="5159" y="13536"/>
                    <a:pt x="5204" y="13627"/>
                  </a:cubicBezTo>
                  <a:lnTo>
                    <a:pt x="5273" y="13787"/>
                  </a:lnTo>
                  <a:cubicBezTo>
                    <a:pt x="5318" y="13901"/>
                    <a:pt x="5387" y="14015"/>
                    <a:pt x="5432" y="14106"/>
                  </a:cubicBezTo>
                  <a:lnTo>
                    <a:pt x="5501" y="14243"/>
                  </a:lnTo>
                  <a:cubicBezTo>
                    <a:pt x="5569" y="14403"/>
                    <a:pt x="5638" y="14563"/>
                    <a:pt x="5706" y="14723"/>
                  </a:cubicBezTo>
                  <a:cubicBezTo>
                    <a:pt x="5752" y="14837"/>
                    <a:pt x="5798" y="14951"/>
                    <a:pt x="5843" y="15065"/>
                  </a:cubicBezTo>
                  <a:lnTo>
                    <a:pt x="5912" y="15225"/>
                  </a:lnTo>
                  <a:lnTo>
                    <a:pt x="5957" y="15339"/>
                  </a:lnTo>
                  <a:cubicBezTo>
                    <a:pt x="6049" y="15567"/>
                    <a:pt x="6140" y="15796"/>
                    <a:pt x="6231" y="16001"/>
                  </a:cubicBezTo>
                  <a:cubicBezTo>
                    <a:pt x="6277" y="16069"/>
                    <a:pt x="6300" y="16115"/>
                    <a:pt x="6323" y="16161"/>
                  </a:cubicBezTo>
                  <a:lnTo>
                    <a:pt x="6323" y="16184"/>
                  </a:lnTo>
                  <a:cubicBezTo>
                    <a:pt x="6346" y="16252"/>
                    <a:pt x="6368" y="16321"/>
                    <a:pt x="6391" y="16366"/>
                  </a:cubicBezTo>
                  <a:cubicBezTo>
                    <a:pt x="6437" y="16412"/>
                    <a:pt x="6482" y="16457"/>
                    <a:pt x="6551" y="16480"/>
                  </a:cubicBezTo>
                  <a:lnTo>
                    <a:pt x="6597" y="16480"/>
                  </a:lnTo>
                  <a:cubicBezTo>
                    <a:pt x="6642" y="16480"/>
                    <a:pt x="6688" y="16457"/>
                    <a:pt x="6711" y="16457"/>
                  </a:cubicBezTo>
                  <a:cubicBezTo>
                    <a:pt x="6756" y="16435"/>
                    <a:pt x="6802" y="16412"/>
                    <a:pt x="6848" y="16389"/>
                  </a:cubicBezTo>
                  <a:cubicBezTo>
                    <a:pt x="6870" y="16389"/>
                    <a:pt x="6893" y="16366"/>
                    <a:pt x="6916" y="16366"/>
                  </a:cubicBezTo>
                  <a:cubicBezTo>
                    <a:pt x="6985" y="16321"/>
                    <a:pt x="7053" y="16298"/>
                    <a:pt x="7144" y="16275"/>
                  </a:cubicBezTo>
                  <a:cubicBezTo>
                    <a:pt x="7236" y="16252"/>
                    <a:pt x="7327" y="16229"/>
                    <a:pt x="7418" y="16184"/>
                  </a:cubicBezTo>
                  <a:lnTo>
                    <a:pt x="7487" y="16138"/>
                  </a:lnTo>
                  <a:cubicBezTo>
                    <a:pt x="7532" y="16115"/>
                    <a:pt x="7578" y="16092"/>
                    <a:pt x="7624" y="16092"/>
                  </a:cubicBezTo>
                  <a:cubicBezTo>
                    <a:pt x="7692" y="16047"/>
                    <a:pt x="7761" y="16024"/>
                    <a:pt x="7829" y="16001"/>
                  </a:cubicBezTo>
                  <a:cubicBezTo>
                    <a:pt x="7898" y="15978"/>
                    <a:pt x="7966" y="15955"/>
                    <a:pt x="8012" y="15910"/>
                  </a:cubicBezTo>
                  <a:cubicBezTo>
                    <a:pt x="8057" y="15910"/>
                    <a:pt x="8103" y="15887"/>
                    <a:pt x="8149" y="15864"/>
                  </a:cubicBezTo>
                  <a:cubicBezTo>
                    <a:pt x="8194" y="15864"/>
                    <a:pt x="8217" y="15841"/>
                    <a:pt x="8263" y="15818"/>
                  </a:cubicBezTo>
                  <a:cubicBezTo>
                    <a:pt x="8331" y="15796"/>
                    <a:pt x="8400" y="15750"/>
                    <a:pt x="8468" y="15727"/>
                  </a:cubicBezTo>
                  <a:lnTo>
                    <a:pt x="8491" y="15704"/>
                  </a:lnTo>
                  <a:cubicBezTo>
                    <a:pt x="8537" y="15681"/>
                    <a:pt x="8560" y="15659"/>
                    <a:pt x="8605" y="15659"/>
                  </a:cubicBezTo>
                  <a:lnTo>
                    <a:pt x="8719" y="15590"/>
                  </a:lnTo>
                  <a:cubicBezTo>
                    <a:pt x="8742" y="15590"/>
                    <a:pt x="8765" y="15567"/>
                    <a:pt x="8788" y="15544"/>
                  </a:cubicBezTo>
                  <a:lnTo>
                    <a:pt x="8833" y="15522"/>
                  </a:lnTo>
                  <a:cubicBezTo>
                    <a:pt x="8879" y="15499"/>
                    <a:pt x="8925" y="15476"/>
                    <a:pt x="8970" y="15453"/>
                  </a:cubicBezTo>
                  <a:cubicBezTo>
                    <a:pt x="8993" y="15430"/>
                    <a:pt x="9039" y="15408"/>
                    <a:pt x="9085" y="15385"/>
                  </a:cubicBezTo>
                  <a:cubicBezTo>
                    <a:pt x="9130" y="15362"/>
                    <a:pt x="9153" y="15339"/>
                    <a:pt x="9199" y="15316"/>
                  </a:cubicBezTo>
                  <a:cubicBezTo>
                    <a:pt x="9221" y="15293"/>
                    <a:pt x="9244" y="15271"/>
                    <a:pt x="9267" y="15248"/>
                  </a:cubicBezTo>
                  <a:cubicBezTo>
                    <a:pt x="9336" y="15225"/>
                    <a:pt x="9381" y="15202"/>
                    <a:pt x="9427" y="15179"/>
                  </a:cubicBezTo>
                  <a:cubicBezTo>
                    <a:pt x="9450" y="15179"/>
                    <a:pt x="9473" y="15179"/>
                    <a:pt x="9495" y="15156"/>
                  </a:cubicBezTo>
                  <a:cubicBezTo>
                    <a:pt x="9564" y="15134"/>
                    <a:pt x="9587" y="15111"/>
                    <a:pt x="9632" y="15065"/>
                  </a:cubicBezTo>
                  <a:cubicBezTo>
                    <a:pt x="9678" y="15020"/>
                    <a:pt x="9678" y="14928"/>
                    <a:pt x="9632" y="14860"/>
                  </a:cubicBezTo>
                  <a:cubicBezTo>
                    <a:pt x="9655" y="14837"/>
                    <a:pt x="9655" y="14814"/>
                    <a:pt x="9655" y="14791"/>
                  </a:cubicBezTo>
                  <a:cubicBezTo>
                    <a:pt x="9655" y="14746"/>
                    <a:pt x="9632" y="14677"/>
                    <a:pt x="9587" y="14631"/>
                  </a:cubicBezTo>
                  <a:lnTo>
                    <a:pt x="9587" y="14609"/>
                  </a:lnTo>
                  <a:cubicBezTo>
                    <a:pt x="9564" y="14563"/>
                    <a:pt x="9541" y="14517"/>
                    <a:pt x="9518" y="14472"/>
                  </a:cubicBezTo>
                  <a:lnTo>
                    <a:pt x="9427" y="14266"/>
                  </a:lnTo>
                  <a:lnTo>
                    <a:pt x="9336" y="14038"/>
                  </a:lnTo>
                  <a:cubicBezTo>
                    <a:pt x="9313" y="13970"/>
                    <a:pt x="9267" y="13901"/>
                    <a:pt x="9244" y="13810"/>
                  </a:cubicBezTo>
                  <a:cubicBezTo>
                    <a:pt x="9221" y="13718"/>
                    <a:pt x="9176" y="13650"/>
                    <a:pt x="9130" y="13559"/>
                  </a:cubicBezTo>
                  <a:cubicBezTo>
                    <a:pt x="9107" y="13467"/>
                    <a:pt x="9085" y="13399"/>
                    <a:pt x="9039" y="13330"/>
                  </a:cubicBezTo>
                  <a:cubicBezTo>
                    <a:pt x="9016" y="13239"/>
                    <a:pt x="8970" y="13148"/>
                    <a:pt x="8925" y="13057"/>
                  </a:cubicBezTo>
                  <a:cubicBezTo>
                    <a:pt x="8879" y="12920"/>
                    <a:pt x="8811" y="12783"/>
                    <a:pt x="8742" y="12646"/>
                  </a:cubicBezTo>
                  <a:cubicBezTo>
                    <a:pt x="8697" y="12554"/>
                    <a:pt x="8674" y="12463"/>
                    <a:pt x="8628" y="12372"/>
                  </a:cubicBezTo>
                  <a:cubicBezTo>
                    <a:pt x="8605" y="12303"/>
                    <a:pt x="8582" y="12235"/>
                    <a:pt x="8537" y="12144"/>
                  </a:cubicBezTo>
                  <a:cubicBezTo>
                    <a:pt x="8514" y="12075"/>
                    <a:pt x="8468" y="12007"/>
                    <a:pt x="8445" y="11938"/>
                  </a:cubicBezTo>
                  <a:cubicBezTo>
                    <a:pt x="8400" y="11824"/>
                    <a:pt x="8377" y="11733"/>
                    <a:pt x="8331" y="11641"/>
                  </a:cubicBezTo>
                  <a:cubicBezTo>
                    <a:pt x="8263" y="11504"/>
                    <a:pt x="8194" y="11345"/>
                    <a:pt x="8126" y="11185"/>
                  </a:cubicBezTo>
                  <a:cubicBezTo>
                    <a:pt x="8080" y="11094"/>
                    <a:pt x="8057" y="11025"/>
                    <a:pt x="8012" y="10934"/>
                  </a:cubicBezTo>
                  <a:cubicBezTo>
                    <a:pt x="7989" y="10842"/>
                    <a:pt x="7966" y="10751"/>
                    <a:pt x="7920" y="10683"/>
                  </a:cubicBezTo>
                  <a:lnTo>
                    <a:pt x="7920" y="10637"/>
                  </a:lnTo>
                  <a:cubicBezTo>
                    <a:pt x="7852" y="10500"/>
                    <a:pt x="7783" y="10340"/>
                    <a:pt x="7715" y="10203"/>
                  </a:cubicBezTo>
                  <a:cubicBezTo>
                    <a:pt x="7692" y="10158"/>
                    <a:pt x="7692" y="10112"/>
                    <a:pt x="7669" y="10066"/>
                  </a:cubicBezTo>
                  <a:lnTo>
                    <a:pt x="7624" y="9975"/>
                  </a:lnTo>
                  <a:cubicBezTo>
                    <a:pt x="7601" y="9929"/>
                    <a:pt x="7578" y="9861"/>
                    <a:pt x="7555" y="9815"/>
                  </a:cubicBezTo>
                  <a:lnTo>
                    <a:pt x="7510" y="9724"/>
                  </a:lnTo>
                  <a:cubicBezTo>
                    <a:pt x="7441" y="9610"/>
                    <a:pt x="7395" y="9473"/>
                    <a:pt x="7350" y="9359"/>
                  </a:cubicBezTo>
                  <a:lnTo>
                    <a:pt x="7304" y="9245"/>
                  </a:lnTo>
                  <a:lnTo>
                    <a:pt x="7259" y="9153"/>
                  </a:lnTo>
                  <a:cubicBezTo>
                    <a:pt x="7259" y="9108"/>
                    <a:pt x="7236" y="9062"/>
                    <a:pt x="7213" y="9016"/>
                  </a:cubicBezTo>
                  <a:lnTo>
                    <a:pt x="7190" y="8948"/>
                  </a:lnTo>
                  <a:cubicBezTo>
                    <a:pt x="7167" y="8880"/>
                    <a:pt x="7144" y="8834"/>
                    <a:pt x="7122" y="8788"/>
                  </a:cubicBezTo>
                  <a:cubicBezTo>
                    <a:pt x="7076" y="8674"/>
                    <a:pt x="7030" y="8537"/>
                    <a:pt x="6985" y="8423"/>
                  </a:cubicBezTo>
                  <a:lnTo>
                    <a:pt x="6916" y="8309"/>
                  </a:lnTo>
                  <a:cubicBezTo>
                    <a:pt x="6893" y="8218"/>
                    <a:pt x="6870" y="8149"/>
                    <a:pt x="6825" y="8081"/>
                  </a:cubicBezTo>
                  <a:cubicBezTo>
                    <a:pt x="6802" y="7989"/>
                    <a:pt x="6756" y="7921"/>
                    <a:pt x="6711" y="7830"/>
                  </a:cubicBezTo>
                  <a:cubicBezTo>
                    <a:pt x="6665" y="7693"/>
                    <a:pt x="6597" y="7578"/>
                    <a:pt x="6551" y="7442"/>
                  </a:cubicBezTo>
                  <a:lnTo>
                    <a:pt x="6528" y="7373"/>
                  </a:lnTo>
                  <a:cubicBezTo>
                    <a:pt x="6437" y="7190"/>
                    <a:pt x="6368" y="7008"/>
                    <a:pt x="6277" y="6848"/>
                  </a:cubicBezTo>
                  <a:cubicBezTo>
                    <a:pt x="6209" y="6688"/>
                    <a:pt x="6140" y="6551"/>
                    <a:pt x="6072" y="6414"/>
                  </a:cubicBezTo>
                  <a:cubicBezTo>
                    <a:pt x="6026" y="6277"/>
                    <a:pt x="5957" y="6163"/>
                    <a:pt x="5889" y="6026"/>
                  </a:cubicBezTo>
                  <a:lnTo>
                    <a:pt x="5843" y="5935"/>
                  </a:lnTo>
                  <a:lnTo>
                    <a:pt x="5821" y="5867"/>
                  </a:lnTo>
                  <a:lnTo>
                    <a:pt x="5775" y="5821"/>
                  </a:lnTo>
                  <a:cubicBezTo>
                    <a:pt x="5752" y="5752"/>
                    <a:pt x="5729" y="5661"/>
                    <a:pt x="5684" y="5593"/>
                  </a:cubicBezTo>
                  <a:cubicBezTo>
                    <a:pt x="5615" y="5433"/>
                    <a:pt x="5547" y="5273"/>
                    <a:pt x="5478" y="5113"/>
                  </a:cubicBezTo>
                  <a:lnTo>
                    <a:pt x="5455" y="5045"/>
                  </a:lnTo>
                  <a:cubicBezTo>
                    <a:pt x="5387" y="4908"/>
                    <a:pt x="5341" y="4771"/>
                    <a:pt x="5273" y="4657"/>
                  </a:cubicBezTo>
                  <a:cubicBezTo>
                    <a:pt x="5250" y="4588"/>
                    <a:pt x="5227" y="4520"/>
                    <a:pt x="5204" y="4474"/>
                  </a:cubicBezTo>
                  <a:cubicBezTo>
                    <a:pt x="5136" y="4314"/>
                    <a:pt x="5067" y="4155"/>
                    <a:pt x="4999" y="3995"/>
                  </a:cubicBezTo>
                  <a:lnTo>
                    <a:pt x="4999" y="3949"/>
                  </a:lnTo>
                  <a:cubicBezTo>
                    <a:pt x="4953" y="3881"/>
                    <a:pt x="4930" y="3812"/>
                    <a:pt x="4908" y="3721"/>
                  </a:cubicBezTo>
                  <a:cubicBezTo>
                    <a:pt x="4862" y="3630"/>
                    <a:pt x="4839" y="3561"/>
                    <a:pt x="4793" y="3470"/>
                  </a:cubicBezTo>
                  <a:cubicBezTo>
                    <a:pt x="4748" y="3356"/>
                    <a:pt x="4702" y="3242"/>
                    <a:pt x="4656" y="3128"/>
                  </a:cubicBezTo>
                  <a:cubicBezTo>
                    <a:pt x="4611" y="3013"/>
                    <a:pt x="4565" y="2876"/>
                    <a:pt x="4497" y="2762"/>
                  </a:cubicBezTo>
                  <a:cubicBezTo>
                    <a:pt x="4474" y="2694"/>
                    <a:pt x="4428" y="2625"/>
                    <a:pt x="4405" y="2557"/>
                  </a:cubicBezTo>
                  <a:lnTo>
                    <a:pt x="4314" y="2420"/>
                  </a:lnTo>
                  <a:cubicBezTo>
                    <a:pt x="4291" y="2374"/>
                    <a:pt x="4291" y="2329"/>
                    <a:pt x="4268" y="2306"/>
                  </a:cubicBezTo>
                  <a:lnTo>
                    <a:pt x="4246" y="2237"/>
                  </a:lnTo>
                  <a:cubicBezTo>
                    <a:pt x="4223" y="2192"/>
                    <a:pt x="4223" y="2169"/>
                    <a:pt x="4200" y="2123"/>
                  </a:cubicBezTo>
                  <a:cubicBezTo>
                    <a:pt x="4177" y="2078"/>
                    <a:pt x="4154" y="2055"/>
                    <a:pt x="4131" y="2009"/>
                  </a:cubicBezTo>
                  <a:cubicBezTo>
                    <a:pt x="4131" y="2009"/>
                    <a:pt x="4109" y="1986"/>
                    <a:pt x="4109" y="1986"/>
                  </a:cubicBezTo>
                  <a:cubicBezTo>
                    <a:pt x="4086" y="1941"/>
                    <a:pt x="4086" y="1918"/>
                    <a:pt x="4063" y="1895"/>
                  </a:cubicBezTo>
                  <a:cubicBezTo>
                    <a:pt x="4040" y="1849"/>
                    <a:pt x="4040" y="1804"/>
                    <a:pt x="4017" y="1758"/>
                  </a:cubicBezTo>
                  <a:cubicBezTo>
                    <a:pt x="3994" y="1712"/>
                    <a:pt x="3972" y="1690"/>
                    <a:pt x="3972" y="1644"/>
                  </a:cubicBezTo>
                  <a:lnTo>
                    <a:pt x="3926" y="1575"/>
                  </a:lnTo>
                  <a:cubicBezTo>
                    <a:pt x="3880" y="1416"/>
                    <a:pt x="3812" y="1279"/>
                    <a:pt x="3766" y="1142"/>
                  </a:cubicBezTo>
                  <a:cubicBezTo>
                    <a:pt x="3721" y="1050"/>
                    <a:pt x="3675" y="959"/>
                    <a:pt x="3652" y="891"/>
                  </a:cubicBezTo>
                  <a:cubicBezTo>
                    <a:pt x="3606" y="799"/>
                    <a:pt x="3584" y="731"/>
                    <a:pt x="3538" y="662"/>
                  </a:cubicBezTo>
                  <a:lnTo>
                    <a:pt x="3447" y="457"/>
                  </a:lnTo>
                  <a:lnTo>
                    <a:pt x="3424" y="389"/>
                  </a:lnTo>
                  <a:lnTo>
                    <a:pt x="3401" y="343"/>
                  </a:lnTo>
                  <a:cubicBezTo>
                    <a:pt x="3401" y="320"/>
                    <a:pt x="3378" y="297"/>
                    <a:pt x="3378" y="274"/>
                  </a:cubicBezTo>
                  <a:cubicBezTo>
                    <a:pt x="3378" y="274"/>
                    <a:pt x="3378" y="252"/>
                    <a:pt x="3378" y="252"/>
                  </a:cubicBezTo>
                  <a:cubicBezTo>
                    <a:pt x="3401" y="206"/>
                    <a:pt x="3401" y="160"/>
                    <a:pt x="3378" y="115"/>
                  </a:cubicBezTo>
                  <a:cubicBezTo>
                    <a:pt x="3355" y="69"/>
                    <a:pt x="3333" y="23"/>
                    <a:pt x="3287" y="0"/>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97" name="Google Shape;195;p2">
              <a:extLst>
                <a:ext uri="{FF2B5EF4-FFF2-40B4-BE49-F238E27FC236}">
                  <a16:creationId xmlns:a16="http://schemas.microsoft.com/office/drawing/2014/main" xmlns="" id="{9023EB59-36BF-B9E3-758A-FEF408D4648A}"/>
                </a:ext>
              </a:extLst>
            </p:cNvPr>
            <p:cNvSpPr/>
            <p:nvPr/>
          </p:nvSpPr>
          <p:spPr>
            <a:xfrm>
              <a:off x="620593" y="1117892"/>
              <a:ext cx="17693" cy="50203"/>
            </a:xfrm>
            <a:custGeom>
              <a:avLst/>
              <a:gdLst/>
              <a:ahLst/>
              <a:cxnLst/>
              <a:rect l="l" t="t" r="r" b="b"/>
              <a:pathLst>
                <a:path w="320" h="908" extrusionOk="0">
                  <a:moveTo>
                    <a:pt x="160" y="0"/>
                  </a:moveTo>
                  <a:cubicBezTo>
                    <a:pt x="137" y="0"/>
                    <a:pt x="92" y="23"/>
                    <a:pt x="69" y="46"/>
                  </a:cubicBezTo>
                  <a:cubicBezTo>
                    <a:pt x="46" y="69"/>
                    <a:pt x="46" y="92"/>
                    <a:pt x="46" y="137"/>
                  </a:cubicBezTo>
                  <a:cubicBezTo>
                    <a:pt x="46" y="183"/>
                    <a:pt x="46" y="206"/>
                    <a:pt x="69" y="251"/>
                  </a:cubicBezTo>
                  <a:cubicBezTo>
                    <a:pt x="69" y="297"/>
                    <a:pt x="69" y="343"/>
                    <a:pt x="69" y="388"/>
                  </a:cubicBezTo>
                  <a:cubicBezTo>
                    <a:pt x="69" y="457"/>
                    <a:pt x="46" y="525"/>
                    <a:pt x="46" y="617"/>
                  </a:cubicBezTo>
                  <a:cubicBezTo>
                    <a:pt x="46" y="662"/>
                    <a:pt x="23" y="753"/>
                    <a:pt x="0" y="799"/>
                  </a:cubicBezTo>
                  <a:lnTo>
                    <a:pt x="0" y="822"/>
                  </a:lnTo>
                  <a:cubicBezTo>
                    <a:pt x="0" y="845"/>
                    <a:pt x="0" y="890"/>
                    <a:pt x="46" y="890"/>
                  </a:cubicBezTo>
                  <a:cubicBezTo>
                    <a:pt x="57" y="902"/>
                    <a:pt x="69" y="908"/>
                    <a:pt x="80" y="908"/>
                  </a:cubicBezTo>
                  <a:cubicBezTo>
                    <a:pt x="92" y="908"/>
                    <a:pt x="103" y="902"/>
                    <a:pt x="115" y="890"/>
                  </a:cubicBezTo>
                  <a:cubicBezTo>
                    <a:pt x="160" y="822"/>
                    <a:pt x="183" y="753"/>
                    <a:pt x="206" y="685"/>
                  </a:cubicBezTo>
                  <a:cubicBezTo>
                    <a:pt x="229" y="639"/>
                    <a:pt x="229" y="571"/>
                    <a:pt x="251" y="502"/>
                  </a:cubicBezTo>
                  <a:cubicBezTo>
                    <a:pt x="274" y="434"/>
                    <a:pt x="274" y="365"/>
                    <a:pt x="297" y="297"/>
                  </a:cubicBezTo>
                  <a:cubicBezTo>
                    <a:pt x="297" y="274"/>
                    <a:pt x="297" y="228"/>
                    <a:pt x="297" y="206"/>
                  </a:cubicBezTo>
                  <a:cubicBezTo>
                    <a:pt x="297" y="160"/>
                    <a:pt x="320" y="137"/>
                    <a:pt x="297" y="114"/>
                  </a:cubicBezTo>
                  <a:cubicBezTo>
                    <a:pt x="297" y="46"/>
                    <a:pt x="229" y="0"/>
                    <a:pt x="183" y="0"/>
                  </a:cubicBezTo>
                  <a:close/>
                </a:path>
              </a:pathLst>
            </a:custGeom>
            <a:solidFill>
              <a:srgbClr val="FEDDC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98" name="Google Shape;196;p2">
              <a:extLst>
                <a:ext uri="{FF2B5EF4-FFF2-40B4-BE49-F238E27FC236}">
                  <a16:creationId xmlns:a16="http://schemas.microsoft.com/office/drawing/2014/main" xmlns="" id="{A86C3EB5-77ED-35E8-68AF-B8EA080CEE22}"/>
                </a:ext>
              </a:extLst>
            </p:cNvPr>
            <p:cNvSpPr/>
            <p:nvPr/>
          </p:nvSpPr>
          <p:spPr>
            <a:xfrm>
              <a:off x="346739" y="1000510"/>
              <a:ext cx="71988" cy="281481"/>
            </a:xfrm>
            <a:custGeom>
              <a:avLst/>
              <a:gdLst/>
              <a:ahLst/>
              <a:cxnLst/>
              <a:rect l="l" t="t" r="r" b="b"/>
              <a:pathLst>
                <a:path w="1302" h="5091" extrusionOk="0">
                  <a:moveTo>
                    <a:pt x="571" y="0"/>
                  </a:moveTo>
                  <a:cubicBezTo>
                    <a:pt x="480" y="0"/>
                    <a:pt x="388" y="69"/>
                    <a:pt x="366" y="160"/>
                  </a:cubicBezTo>
                  <a:cubicBezTo>
                    <a:pt x="343" y="183"/>
                    <a:pt x="343" y="229"/>
                    <a:pt x="320" y="274"/>
                  </a:cubicBezTo>
                  <a:cubicBezTo>
                    <a:pt x="320" y="297"/>
                    <a:pt x="320" y="343"/>
                    <a:pt x="320" y="366"/>
                  </a:cubicBezTo>
                  <a:cubicBezTo>
                    <a:pt x="320" y="411"/>
                    <a:pt x="320" y="480"/>
                    <a:pt x="297" y="525"/>
                  </a:cubicBezTo>
                  <a:cubicBezTo>
                    <a:pt x="297" y="525"/>
                    <a:pt x="297" y="548"/>
                    <a:pt x="297" y="548"/>
                  </a:cubicBezTo>
                  <a:cubicBezTo>
                    <a:pt x="297" y="662"/>
                    <a:pt x="297" y="777"/>
                    <a:pt x="274" y="891"/>
                  </a:cubicBezTo>
                  <a:cubicBezTo>
                    <a:pt x="274" y="982"/>
                    <a:pt x="274" y="1096"/>
                    <a:pt x="274" y="1210"/>
                  </a:cubicBezTo>
                  <a:cubicBezTo>
                    <a:pt x="251" y="1393"/>
                    <a:pt x="251" y="1598"/>
                    <a:pt x="251" y="1781"/>
                  </a:cubicBezTo>
                  <a:cubicBezTo>
                    <a:pt x="229" y="1827"/>
                    <a:pt x="229" y="1872"/>
                    <a:pt x="206" y="1895"/>
                  </a:cubicBezTo>
                  <a:cubicBezTo>
                    <a:pt x="206" y="1941"/>
                    <a:pt x="206" y="1963"/>
                    <a:pt x="206" y="2009"/>
                  </a:cubicBezTo>
                  <a:cubicBezTo>
                    <a:pt x="183" y="2078"/>
                    <a:pt x="183" y="2123"/>
                    <a:pt x="183" y="2192"/>
                  </a:cubicBezTo>
                  <a:cubicBezTo>
                    <a:pt x="160" y="2329"/>
                    <a:pt x="137" y="2466"/>
                    <a:pt x="137" y="2625"/>
                  </a:cubicBezTo>
                  <a:cubicBezTo>
                    <a:pt x="137" y="2762"/>
                    <a:pt x="114" y="2922"/>
                    <a:pt x="114" y="3082"/>
                  </a:cubicBezTo>
                  <a:cubicBezTo>
                    <a:pt x="114" y="3150"/>
                    <a:pt x="114" y="3219"/>
                    <a:pt x="92" y="3264"/>
                  </a:cubicBezTo>
                  <a:cubicBezTo>
                    <a:pt x="92" y="3310"/>
                    <a:pt x="92" y="3333"/>
                    <a:pt x="92" y="3379"/>
                  </a:cubicBezTo>
                  <a:cubicBezTo>
                    <a:pt x="92" y="3379"/>
                    <a:pt x="92" y="3401"/>
                    <a:pt x="92" y="3424"/>
                  </a:cubicBezTo>
                  <a:cubicBezTo>
                    <a:pt x="92" y="3470"/>
                    <a:pt x="92" y="3516"/>
                    <a:pt x="69" y="3561"/>
                  </a:cubicBezTo>
                  <a:cubicBezTo>
                    <a:pt x="69" y="3653"/>
                    <a:pt x="46" y="3744"/>
                    <a:pt x="46" y="3835"/>
                  </a:cubicBezTo>
                  <a:cubicBezTo>
                    <a:pt x="23" y="3926"/>
                    <a:pt x="23" y="4041"/>
                    <a:pt x="23" y="4132"/>
                  </a:cubicBezTo>
                  <a:cubicBezTo>
                    <a:pt x="0" y="4292"/>
                    <a:pt x="23" y="4451"/>
                    <a:pt x="92" y="4588"/>
                  </a:cubicBezTo>
                  <a:cubicBezTo>
                    <a:pt x="114" y="4634"/>
                    <a:pt x="137" y="4657"/>
                    <a:pt x="183" y="4702"/>
                  </a:cubicBezTo>
                  <a:cubicBezTo>
                    <a:pt x="206" y="4725"/>
                    <a:pt x="229" y="4748"/>
                    <a:pt x="251" y="4771"/>
                  </a:cubicBezTo>
                  <a:cubicBezTo>
                    <a:pt x="297" y="4817"/>
                    <a:pt x="366" y="4839"/>
                    <a:pt x="434" y="4885"/>
                  </a:cubicBezTo>
                  <a:cubicBezTo>
                    <a:pt x="525" y="4908"/>
                    <a:pt x="617" y="4954"/>
                    <a:pt x="708" y="4976"/>
                  </a:cubicBezTo>
                  <a:cubicBezTo>
                    <a:pt x="754" y="4999"/>
                    <a:pt x="799" y="4999"/>
                    <a:pt x="822" y="5022"/>
                  </a:cubicBezTo>
                  <a:cubicBezTo>
                    <a:pt x="868" y="5045"/>
                    <a:pt x="891" y="5045"/>
                    <a:pt x="913" y="5068"/>
                  </a:cubicBezTo>
                  <a:lnTo>
                    <a:pt x="959" y="5068"/>
                  </a:lnTo>
                  <a:cubicBezTo>
                    <a:pt x="1027" y="5068"/>
                    <a:pt x="1073" y="5091"/>
                    <a:pt x="1142" y="5091"/>
                  </a:cubicBezTo>
                  <a:cubicBezTo>
                    <a:pt x="1142" y="5091"/>
                    <a:pt x="1164" y="5091"/>
                    <a:pt x="1164" y="5068"/>
                  </a:cubicBezTo>
                  <a:cubicBezTo>
                    <a:pt x="1187" y="5068"/>
                    <a:pt x="1210" y="5068"/>
                    <a:pt x="1210" y="5045"/>
                  </a:cubicBezTo>
                  <a:cubicBezTo>
                    <a:pt x="1233" y="4999"/>
                    <a:pt x="1256" y="4976"/>
                    <a:pt x="1279" y="4954"/>
                  </a:cubicBezTo>
                  <a:cubicBezTo>
                    <a:pt x="1301" y="4954"/>
                    <a:pt x="1301" y="4931"/>
                    <a:pt x="1301" y="4931"/>
                  </a:cubicBezTo>
                  <a:cubicBezTo>
                    <a:pt x="1301" y="4908"/>
                    <a:pt x="1301" y="4885"/>
                    <a:pt x="1301" y="4862"/>
                  </a:cubicBezTo>
                  <a:cubicBezTo>
                    <a:pt x="1301" y="4862"/>
                    <a:pt x="1301" y="4862"/>
                    <a:pt x="1301" y="4839"/>
                  </a:cubicBezTo>
                  <a:cubicBezTo>
                    <a:pt x="1301" y="4794"/>
                    <a:pt x="1279" y="4748"/>
                    <a:pt x="1279" y="4702"/>
                  </a:cubicBezTo>
                  <a:cubicBezTo>
                    <a:pt x="1279" y="4588"/>
                    <a:pt x="1256" y="4497"/>
                    <a:pt x="1256" y="4383"/>
                  </a:cubicBezTo>
                  <a:cubicBezTo>
                    <a:pt x="1256" y="4200"/>
                    <a:pt x="1256" y="4041"/>
                    <a:pt x="1256" y="3881"/>
                  </a:cubicBezTo>
                  <a:cubicBezTo>
                    <a:pt x="1233" y="3789"/>
                    <a:pt x="1233" y="3698"/>
                    <a:pt x="1233" y="3607"/>
                  </a:cubicBezTo>
                  <a:cubicBezTo>
                    <a:pt x="1233" y="3516"/>
                    <a:pt x="1233" y="3424"/>
                    <a:pt x="1210" y="3333"/>
                  </a:cubicBezTo>
                  <a:cubicBezTo>
                    <a:pt x="1210" y="3219"/>
                    <a:pt x="1210" y="3128"/>
                    <a:pt x="1210" y="3013"/>
                  </a:cubicBezTo>
                  <a:cubicBezTo>
                    <a:pt x="1187" y="2922"/>
                    <a:pt x="1187" y="2831"/>
                    <a:pt x="1187" y="2740"/>
                  </a:cubicBezTo>
                  <a:cubicBezTo>
                    <a:pt x="1164" y="2625"/>
                    <a:pt x="1164" y="2534"/>
                    <a:pt x="1164" y="2443"/>
                  </a:cubicBezTo>
                  <a:cubicBezTo>
                    <a:pt x="1164" y="2351"/>
                    <a:pt x="1142" y="2260"/>
                    <a:pt x="1142" y="2192"/>
                  </a:cubicBezTo>
                  <a:cubicBezTo>
                    <a:pt x="1142" y="2100"/>
                    <a:pt x="1142" y="2009"/>
                    <a:pt x="1119" y="1918"/>
                  </a:cubicBezTo>
                  <a:cubicBezTo>
                    <a:pt x="1119" y="1827"/>
                    <a:pt x="1096" y="1735"/>
                    <a:pt x="1096" y="1644"/>
                  </a:cubicBezTo>
                  <a:cubicBezTo>
                    <a:pt x="1073" y="1530"/>
                    <a:pt x="1073" y="1416"/>
                    <a:pt x="1050" y="1302"/>
                  </a:cubicBezTo>
                  <a:cubicBezTo>
                    <a:pt x="1050" y="1233"/>
                    <a:pt x="1050" y="1187"/>
                    <a:pt x="1050" y="1119"/>
                  </a:cubicBezTo>
                  <a:cubicBezTo>
                    <a:pt x="1050" y="1050"/>
                    <a:pt x="1027" y="982"/>
                    <a:pt x="1027" y="913"/>
                  </a:cubicBezTo>
                  <a:cubicBezTo>
                    <a:pt x="1027" y="845"/>
                    <a:pt x="1027" y="777"/>
                    <a:pt x="1005" y="708"/>
                  </a:cubicBezTo>
                  <a:cubicBezTo>
                    <a:pt x="1005" y="662"/>
                    <a:pt x="1005" y="594"/>
                    <a:pt x="982" y="525"/>
                  </a:cubicBezTo>
                  <a:cubicBezTo>
                    <a:pt x="982" y="480"/>
                    <a:pt x="982" y="411"/>
                    <a:pt x="982" y="366"/>
                  </a:cubicBezTo>
                  <a:cubicBezTo>
                    <a:pt x="982" y="297"/>
                    <a:pt x="959" y="229"/>
                    <a:pt x="959" y="183"/>
                  </a:cubicBezTo>
                  <a:cubicBezTo>
                    <a:pt x="959" y="137"/>
                    <a:pt x="913" y="92"/>
                    <a:pt x="868" y="92"/>
                  </a:cubicBezTo>
                  <a:cubicBezTo>
                    <a:pt x="845" y="115"/>
                    <a:pt x="799" y="137"/>
                    <a:pt x="799" y="183"/>
                  </a:cubicBezTo>
                  <a:cubicBezTo>
                    <a:pt x="799" y="206"/>
                    <a:pt x="799" y="206"/>
                    <a:pt x="799" y="229"/>
                  </a:cubicBezTo>
                  <a:cubicBezTo>
                    <a:pt x="776" y="115"/>
                    <a:pt x="708" y="23"/>
                    <a:pt x="594" y="0"/>
                  </a:cubicBezTo>
                  <a:close/>
                </a:path>
              </a:pathLst>
            </a:custGeom>
            <a:solidFill>
              <a:srgbClr val="F2D2B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699" name="Google Shape;197;p2">
              <a:extLst>
                <a:ext uri="{FF2B5EF4-FFF2-40B4-BE49-F238E27FC236}">
                  <a16:creationId xmlns:a16="http://schemas.microsoft.com/office/drawing/2014/main" xmlns="" id="{DF8AA857-CAB3-ADFF-0DC3-EF262A0D55DB}"/>
                </a:ext>
              </a:extLst>
            </p:cNvPr>
            <p:cNvSpPr/>
            <p:nvPr/>
          </p:nvSpPr>
          <p:spPr>
            <a:xfrm>
              <a:off x="403522" y="1193585"/>
              <a:ext cx="60653" cy="80834"/>
            </a:xfrm>
            <a:custGeom>
              <a:avLst/>
              <a:gdLst/>
              <a:ahLst/>
              <a:cxnLst/>
              <a:rect l="l" t="t" r="r" b="b"/>
              <a:pathLst>
                <a:path w="1097" h="1462" extrusionOk="0">
                  <a:moveTo>
                    <a:pt x="959" y="1"/>
                  </a:moveTo>
                  <a:cubicBezTo>
                    <a:pt x="913" y="1"/>
                    <a:pt x="891" y="1"/>
                    <a:pt x="868" y="24"/>
                  </a:cubicBezTo>
                  <a:cubicBezTo>
                    <a:pt x="845" y="46"/>
                    <a:pt x="822" y="92"/>
                    <a:pt x="822" y="115"/>
                  </a:cubicBezTo>
                  <a:cubicBezTo>
                    <a:pt x="822" y="161"/>
                    <a:pt x="799" y="206"/>
                    <a:pt x="799" y="252"/>
                  </a:cubicBezTo>
                  <a:cubicBezTo>
                    <a:pt x="777" y="275"/>
                    <a:pt x="754" y="320"/>
                    <a:pt x="754" y="343"/>
                  </a:cubicBezTo>
                  <a:cubicBezTo>
                    <a:pt x="731" y="389"/>
                    <a:pt x="708" y="434"/>
                    <a:pt x="685" y="480"/>
                  </a:cubicBezTo>
                  <a:cubicBezTo>
                    <a:pt x="640" y="571"/>
                    <a:pt x="571" y="663"/>
                    <a:pt x="503" y="731"/>
                  </a:cubicBezTo>
                  <a:cubicBezTo>
                    <a:pt x="480" y="777"/>
                    <a:pt x="434" y="822"/>
                    <a:pt x="411" y="868"/>
                  </a:cubicBezTo>
                  <a:cubicBezTo>
                    <a:pt x="366" y="891"/>
                    <a:pt x="320" y="937"/>
                    <a:pt x="297" y="959"/>
                  </a:cubicBezTo>
                  <a:cubicBezTo>
                    <a:pt x="252" y="982"/>
                    <a:pt x="229" y="1005"/>
                    <a:pt x="183" y="1028"/>
                  </a:cubicBezTo>
                  <a:lnTo>
                    <a:pt x="160" y="1028"/>
                  </a:lnTo>
                  <a:cubicBezTo>
                    <a:pt x="137" y="1028"/>
                    <a:pt x="137" y="1051"/>
                    <a:pt x="115" y="1074"/>
                  </a:cubicBezTo>
                  <a:lnTo>
                    <a:pt x="69" y="1074"/>
                  </a:lnTo>
                  <a:cubicBezTo>
                    <a:pt x="23" y="1096"/>
                    <a:pt x="0" y="1119"/>
                    <a:pt x="23" y="1165"/>
                  </a:cubicBezTo>
                  <a:cubicBezTo>
                    <a:pt x="23" y="1188"/>
                    <a:pt x="46" y="1210"/>
                    <a:pt x="46" y="1210"/>
                  </a:cubicBezTo>
                  <a:cubicBezTo>
                    <a:pt x="46" y="1233"/>
                    <a:pt x="69" y="1233"/>
                    <a:pt x="69" y="1256"/>
                  </a:cubicBezTo>
                  <a:cubicBezTo>
                    <a:pt x="69" y="1279"/>
                    <a:pt x="46" y="1325"/>
                    <a:pt x="69" y="1347"/>
                  </a:cubicBezTo>
                  <a:cubicBezTo>
                    <a:pt x="69" y="1370"/>
                    <a:pt x="92" y="1393"/>
                    <a:pt x="92" y="1416"/>
                  </a:cubicBezTo>
                  <a:cubicBezTo>
                    <a:pt x="115" y="1439"/>
                    <a:pt x="137" y="1439"/>
                    <a:pt x="160" y="1462"/>
                  </a:cubicBezTo>
                  <a:lnTo>
                    <a:pt x="252" y="1462"/>
                  </a:lnTo>
                  <a:cubicBezTo>
                    <a:pt x="274" y="1439"/>
                    <a:pt x="297" y="1439"/>
                    <a:pt x="320" y="1439"/>
                  </a:cubicBezTo>
                  <a:cubicBezTo>
                    <a:pt x="343" y="1439"/>
                    <a:pt x="343" y="1439"/>
                    <a:pt x="366" y="1416"/>
                  </a:cubicBezTo>
                  <a:lnTo>
                    <a:pt x="388" y="1416"/>
                  </a:lnTo>
                  <a:cubicBezTo>
                    <a:pt x="434" y="1393"/>
                    <a:pt x="503" y="1370"/>
                    <a:pt x="571" y="1325"/>
                  </a:cubicBezTo>
                  <a:cubicBezTo>
                    <a:pt x="617" y="1302"/>
                    <a:pt x="662" y="1256"/>
                    <a:pt x="708" y="1210"/>
                  </a:cubicBezTo>
                  <a:cubicBezTo>
                    <a:pt x="731" y="1165"/>
                    <a:pt x="754" y="1142"/>
                    <a:pt x="777" y="1096"/>
                  </a:cubicBezTo>
                  <a:cubicBezTo>
                    <a:pt x="822" y="1028"/>
                    <a:pt x="868" y="982"/>
                    <a:pt x="891" y="914"/>
                  </a:cubicBezTo>
                  <a:cubicBezTo>
                    <a:pt x="959" y="777"/>
                    <a:pt x="1028" y="640"/>
                    <a:pt x="1050" y="503"/>
                  </a:cubicBezTo>
                  <a:cubicBezTo>
                    <a:pt x="1073" y="434"/>
                    <a:pt x="1073" y="366"/>
                    <a:pt x="1096" y="297"/>
                  </a:cubicBezTo>
                  <a:cubicBezTo>
                    <a:pt x="1096" y="206"/>
                    <a:pt x="1096" y="138"/>
                    <a:pt x="1073" y="69"/>
                  </a:cubicBezTo>
                  <a:cubicBezTo>
                    <a:pt x="1050" y="24"/>
                    <a:pt x="1005" y="1"/>
                    <a:pt x="959" y="1"/>
                  </a:cubicBezTo>
                  <a:close/>
                </a:path>
              </a:pathLst>
            </a:custGeom>
            <a:solidFill>
              <a:srgbClr val="F2D2B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00" name="Google Shape;198;p2">
              <a:extLst>
                <a:ext uri="{FF2B5EF4-FFF2-40B4-BE49-F238E27FC236}">
                  <a16:creationId xmlns:a16="http://schemas.microsoft.com/office/drawing/2014/main" xmlns="" id="{B6E63AC2-CDD1-E7C0-70D6-AA0D9644AC20}"/>
                </a:ext>
              </a:extLst>
            </p:cNvPr>
            <p:cNvSpPr/>
            <p:nvPr/>
          </p:nvSpPr>
          <p:spPr>
            <a:xfrm>
              <a:off x="471696" y="1111589"/>
              <a:ext cx="170404" cy="111078"/>
            </a:xfrm>
            <a:custGeom>
              <a:avLst/>
              <a:gdLst/>
              <a:ahLst/>
              <a:cxnLst/>
              <a:rect l="l" t="t" r="r" b="b"/>
              <a:pathLst>
                <a:path w="3082" h="2009" extrusionOk="0">
                  <a:moveTo>
                    <a:pt x="2922" y="0"/>
                  </a:moveTo>
                  <a:cubicBezTo>
                    <a:pt x="2899" y="0"/>
                    <a:pt x="2853" y="23"/>
                    <a:pt x="2830" y="23"/>
                  </a:cubicBezTo>
                  <a:cubicBezTo>
                    <a:pt x="2762" y="69"/>
                    <a:pt x="2716" y="160"/>
                    <a:pt x="2693" y="228"/>
                  </a:cubicBezTo>
                  <a:cubicBezTo>
                    <a:pt x="2671" y="297"/>
                    <a:pt x="2648" y="342"/>
                    <a:pt x="2602" y="411"/>
                  </a:cubicBezTo>
                  <a:cubicBezTo>
                    <a:pt x="2579" y="457"/>
                    <a:pt x="2556" y="525"/>
                    <a:pt x="2534" y="571"/>
                  </a:cubicBezTo>
                  <a:cubicBezTo>
                    <a:pt x="2511" y="639"/>
                    <a:pt x="2465" y="685"/>
                    <a:pt x="2420" y="753"/>
                  </a:cubicBezTo>
                  <a:cubicBezTo>
                    <a:pt x="2374" y="799"/>
                    <a:pt x="2328" y="867"/>
                    <a:pt x="2283" y="936"/>
                  </a:cubicBezTo>
                  <a:cubicBezTo>
                    <a:pt x="2260" y="959"/>
                    <a:pt x="2260" y="1004"/>
                    <a:pt x="2237" y="1027"/>
                  </a:cubicBezTo>
                  <a:cubicBezTo>
                    <a:pt x="2237" y="1004"/>
                    <a:pt x="2237" y="1004"/>
                    <a:pt x="2237" y="1004"/>
                  </a:cubicBezTo>
                  <a:cubicBezTo>
                    <a:pt x="2191" y="1073"/>
                    <a:pt x="2123" y="1119"/>
                    <a:pt x="2054" y="1187"/>
                  </a:cubicBezTo>
                  <a:cubicBezTo>
                    <a:pt x="2009" y="1255"/>
                    <a:pt x="1940" y="1301"/>
                    <a:pt x="1872" y="1347"/>
                  </a:cubicBezTo>
                  <a:cubicBezTo>
                    <a:pt x="1758" y="1438"/>
                    <a:pt x="1621" y="1529"/>
                    <a:pt x="1484" y="1575"/>
                  </a:cubicBezTo>
                  <a:cubicBezTo>
                    <a:pt x="1347" y="1644"/>
                    <a:pt x="1210" y="1689"/>
                    <a:pt x="1073" y="1712"/>
                  </a:cubicBezTo>
                  <a:cubicBezTo>
                    <a:pt x="982" y="1712"/>
                    <a:pt x="890" y="1712"/>
                    <a:pt x="799" y="1735"/>
                  </a:cubicBezTo>
                  <a:lnTo>
                    <a:pt x="639" y="1735"/>
                  </a:lnTo>
                  <a:cubicBezTo>
                    <a:pt x="593" y="1735"/>
                    <a:pt x="548" y="1712"/>
                    <a:pt x="502" y="1712"/>
                  </a:cubicBezTo>
                  <a:cubicBezTo>
                    <a:pt x="434" y="1712"/>
                    <a:pt x="365" y="1689"/>
                    <a:pt x="297" y="1666"/>
                  </a:cubicBezTo>
                  <a:cubicBezTo>
                    <a:pt x="205" y="1666"/>
                    <a:pt x="137" y="1644"/>
                    <a:pt x="68" y="1644"/>
                  </a:cubicBezTo>
                  <a:cubicBezTo>
                    <a:pt x="23" y="1644"/>
                    <a:pt x="0" y="1689"/>
                    <a:pt x="0" y="1712"/>
                  </a:cubicBezTo>
                  <a:cubicBezTo>
                    <a:pt x="0" y="1758"/>
                    <a:pt x="23" y="1780"/>
                    <a:pt x="68" y="1780"/>
                  </a:cubicBezTo>
                  <a:cubicBezTo>
                    <a:pt x="91" y="1803"/>
                    <a:pt x="114" y="1803"/>
                    <a:pt x="137" y="1803"/>
                  </a:cubicBezTo>
                  <a:cubicBezTo>
                    <a:pt x="228" y="1803"/>
                    <a:pt x="297" y="1826"/>
                    <a:pt x="388" y="1849"/>
                  </a:cubicBezTo>
                  <a:cubicBezTo>
                    <a:pt x="457" y="1872"/>
                    <a:pt x="548" y="1895"/>
                    <a:pt x="639" y="1917"/>
                  </a:cubicBezTo>
                  <a:cubicBezTo>
                    <a:pt x="730" y="1917"/>
                    <a:pt x="822" y="1940"/>
                    <a:pt x="913" y="1940"/>
                  </a:cubicBezTo>
                  <a:lnTo>
                    <a:pt x="1096" y="1940"/>
                  </a:lnTo>
                  <a:cubicBezTo>
                    <a:pt x="1096" y="1963"/>
                    <a:pt x="1096" y="1963"/>
                    <a:pt x="1096" y="1963"/>
                  </a:cubicBezTo>
                  <a:cubicBezTo>
                    <a:pt x="1141" y="1986"/>
                    <a:pt x="1164" y="1986"/>
                    <a:pt x="1210" y="1986"/>
                  </a:cubicBezTo>
                  <a:cubicBezTo>
                    <a:pt x="1301" y="2009"/>
                    <a:pt x="1392" y="2009"/>
                    <a:pt x="1461" y="2009"/>
                  </a:cubicBezTo>
                  <a:cubicBezTo>
                    <a:pt x="1529" y="2009"/>
                    <a:pt x="1575" y="1986"/>
                    <a:pt x="1621" y="1986"/>
                  </a:cubicBezTo>
                  <a:cubicBezTo>
                    <a:pt x="1689" y="1986"/>
                    <a:pt x="1758" y="1963"/>
                    <a:pt x="1803" y="1963"/>
                  </a:cubicBezTo>
                  <a:cubicBezTo>
                    <a:pt x="1872" y="1940"/>
                    <a:pt x="1917" y="1917"/>
                    <a:pt x="1963" y="1895"/>
                  </a:cubicBezTo>
                  <a:cubicBezTo>
                    <a:pt x="2009" y="1872"/>
                    <a:pt x="2031" y="1849"/>
                    <a:pt x="2077" y="1826"/>
                  </a:cubicBezTo>
                  <a:cubicBezTo>
                    <a:pt x="2168" y="1780"/>
                    <a:pt x="2237" y="1735"/>
                    <a:pt x="2305" y="1666"/>
                  </a:cubicBezTo>
                  <a:cubicBezTo>
                    <a:pt x="2420" y="1575"/>
                    <a:pt x="2534" y="1461"/>
                    <a:pt x="2648" y="1324"/>
                  </a:cubicBezTo>
                  <a:cubicBezTo>
                    <a:pt x="2693" y="1255"/>
                    <a:pt x="2739" y="1187"/>
                    <a:pt x="2785" y="1119"/>
                  </a:cubicBezTo>
                  <a:cubicBezTo>
                    <a:pt x="2830" y="1050"/>
                    <a:pt x="2853" y="959"/>
                    <a:pt x="2899" y="890"/>
                  </a:cubicBezTo>
                  <a:lnTo>
                    <a:pt x="2876" y="890"/>
                  </a:lnTo>
                  <a:cubicBezTo>
                    <a:pt x="2899" y="890"/>
                    <a:pt x="2899" y="890"/>
                    <a:pt x="2899" y="867"/>
                  </a:cubicBezTo>
                  <a:cubicBezTo>
                    <a:pt x="2899" y="890"/>
                    <a:pt x="2899" y="890"/>
                    <a:pt x="2899" y="890"/>
                  </a:cubicBezTo>
                  <a:cubicBezTo>
                    <a:pt x="2967" y="708"/>
                    <a:pt x="3013" y="525"/>
                    <a:pt x="3059" y="342"/>
                  </a:cubicBezTo>
                  <a:cubicBezTo>
                    <a:pt x="3081" y="297"/>
                    <a:pt x="3081" y="251"/>
                    <a:pt x="3081" y="183"/>
                  </a:cubicBezTo>
                  <a:cubicBezTo>
                    <a:pt x="3081" y="137"/>
                    <a:pt x="3059" y="91"/>
                    <a:pt x="3036" y="46"/>
                  </a:cubicBezTo>
                  <a:cubicBezTo>
                    <a:pt x="2990" y="23"/>
                    <a:pt x="2967" y="0"/>
                    <a:pt x="2922" y="0"/>
                  </a:cubicBezTo>
                  <a:close/>
                </a:path>
              </a:pathLst>
            </a:custGeom>
            <a:solidFill>
              <a:srgbClr val="F2D2B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01" name="Google Shape;199;p2">
              <a:extLst>
                <a:ext uri="{FF2B5EF4-FFF2-40B4-BE49-F238E27FC236}">
                  <a16:creationId xmlns:a16="http://schemas.microsoft.com/office/drawing/2014/main" xmlns="" id="{093452E8-EBFB-650D-C967-689EE8D05FAA}"/>
                </a:ext>
              </a:extLst>
            </p:cNvPr>
            <p:cNvSpPr/>
            <p:nvPr/>
          </p:nvSpPr>
          <p:spPr>
            <a:xfrm>
              <a:off x="355585" y="1268061"/>
              <a:ext cx="407653" cy="800157"/>
            </a:xfrm>
            <a:custGeom>
              <a:avLst/>
              <a:gdLst/>
              <a:ahLst/>
              <a:cxnLst/>
              <a:rect l="l" t="t" r="r" b="b"/>
              <a:pathLst>
                <a:path w="7373" h="14472" extrusionOk="0">
                  <a:moveTo>
                    <a:pt x="137" y="0"/>
                  </a:moveTo>
                  <a:cubicBezTo>
                    <a:pt x="114" y="0"/>
                    <a:pt x="91" y="0"/>
                    <a:pt x="46" y="46"/>
                  </a:cubicBezTo>
                  <a:cubicBezTo>
                    <a:pt x="23" y="69"/>
                    <a:pt x="23" y="92"/>
                    <a:pt x="0" y="137"/>
                  </a:cubicBezTo>
                  <a:cubicBezTo>
                    <a:pt x="0" y="160"/>
                    <a:pt x="23" y="229"/>
                    <a:pt x="46" y="252"/>
                  </a:cubicBezTo>
                  <a:lnTo>
                    <a:pt x="46" y="274"/>
                  </a:lnTo>
                  <a:cubicBezTo>
                    <a:pt x="69" y="320"/>
                    <a:pt x="91" y="343"/>
                    <a:pt x="91" y="388"/>
                  </a:cubicBezTo>
                  <a:lnTo>
                    <a:pt x="114" y="411"/>
                  </a:lnTo>
                  <a:cubicBezTo>
                    <a:pt x="160" y="503"/>
                    <a:pt x="183" y="594"/>
                    <a:pt x="228" y="685"/>
                  </a:cubicBezTo>
                  <a:cubicBezTo>
                    <a:pt x="274" y="799"/>
                    <a:pt x="297" y="891"/>
                    <a:pt x="342" y="1005"/>
                  </a:cubicBezTo>
                  <a:cubicBezTo>
                    <a:pt x="365" y="1050"/>
                    <a:pt x="365" y="1096"/>
                    <a:pt x="388" y="1142"/>
                  </a:cubicBezTo>
                  <a:cubicBezTo>
                    <a:pt x="411" y="1210"/>
                    <a:pt x="434" y="1301"/>
                    <a:pt x="479" y="1393"/>
                  </a:cubicBezTo>
                  <a:cubicBezTo>
                    <a:pt x="525" y="1507"/>
                    <a:pt x="571" y="1621"/>
                    <a:pt x="639" y="1735"/>
                  </a:cubicBezTo>
                  <a:lnTo>
                    <a:pt x="708" y="1895"/>
                  </a:lnTo>
                  <a:lnTo>
                    <a:pt x="731" y="1941"/>
                  </a:lnTo>
                  <a:cubicBezTo>
                    <a:pt x="753" y="1986"/>
                    <a:pt x="753" y="2009"/>
                    <a:pt x="776" y="2055"/>
                  </a:cubicBezTo>
                  <a:cubicBezTo>
                    <a:pt x="799" y="2078"/>
                    <a:pt x="822" y="2100"/>
                    <a:pt x="845" y="2123"/>
                  </a:cubicBezTo>
                  <a:cubicBezTo>
                    <a:pt x="867" y="2146"/>
                    <a:pt x="890" y="2192"/>
                    <a:pt x="890" y="2237"/>
                  </a:cubicBezTo>
                  <a:cubicBezTo>
                    <a:pt x="936" y="2329"/>
                    <a:pt x="982" y="2420"/>
                    <a:pt x="1004" y="2511"/>
                  </a:cubicBezTo>
                  <a:lnTo>
                    <a:pt x="1027" y="2534"/>
                  </a:lnTo>
                  <a:cubicBezTo>
                    <a:pt x="1073" y="2717"/>
                    <a:pt x="1164" y="2876"/>
                    <a:pt x="1233" y="3013"/>
                  </a:cubicBezTo>
                  <a:lnTo>
                    <a:pt x="1233" y="3036"/>
                  </a:lnTo>
                  <a:cubicBezTo>
                    <a:pt x="1278" y="3127"/>
                    <a:pt x="1301" y="3196"/>
                    <a:pt x="1324" y="3264"/>
                  </a:cubicBezTo>
                  <a:cubicBezTo>
                    <a:pt x="1370" y="3356"/>
                    <a:pt x="1392" y="3424"/>
                    <a:pt x="1438" y="3493"/>
                  </a:cubicBezTo>
                  <a:lnTo>
                    <a:pt x="1507" y="3675"/>
                  </a:lnTo>
                  <a:lnTo>
                    <a:pt x="1644" y="3972"/>
                  </a:lnTo>
                  <a:cubicBezTo>
                    <a:pt x="1689" y="4063"/>
                    <a:pt x="1712" y="4155"/>
                    <a:pt x="1758" y="4246"/>
                  </a:cubicBezTo>
                  <a:cubicBezTo>
                    <a:pt x="1780" y="4314"/>
                    <a:pt x="1803" y="4360"/>
                    <a:pt x="1849" y="4429"/>
                  </a:cubicBezTo>
                  <a:cubicBezTo>
                    <a:pt x="1917" y="4611"/>
                    <a:pt x="1986" y="4794"/>
                    <a:pt x="2054" y="4976"/>
                  </a:cubicBezTo>
                  <a:cubicBezTo>
                    <a:pt x="2123" y="5113"/>
                    <a:pt x="2168" y="5227"/>
                    <a:pt x="2214" y="5364"/>
                  </a:cubicBezTo>
                  <a:cubicBezTo>
                    <a:pt x="2237" y="5410"/>
                    <a:pt x="2260" y="5456"/>
                    <a:pt x="2283" y="5501"/>
                  </a:cubicBezTo>
                  <a:lnTo>
                    <a:pt x="2328" y="5615"/>
                  </a:lnTo>
                  <a:cubicBezTo>
                    <a:pt x="2351" y="5638"/>
                    <a:pt x="2351" y="5684"/>
                    <a:pt x="2374" y="5730"/>
                  </a:cubicBezTo>
                  <a:cubicBezTo>
                    <a:pt x="2397" y="5775"/>
                    <a:pt x="2420" y="5821"/>
                    <a:pt x="2442" y="5867"/>
                  </a:cubicBezTo>
                  <a:lnTo>
                    <a:pt x="2534" y="6118"/>
                  </a:lnTo>
                  <a:lnTo>
                    <a:pt x="2648" y="6369"/>
                  </a:lnTo>
                  <a:cubicBezTo>
                    <a:pt x="2693" y="6460"/>
                    <a:pt x="2716" y="6528"/>
                    <a:pt x="2762" y="6620"/>
                  </a:cubicBezTo>
                  <a:cubicBezTo>
                    <a:pt x="2785" y="6688"/>
                    <a:pt x="2830" y="6780"/>
                    <a:pt x="2876" y="6871"/>
                  </a:cubicBezTo>
                  <a:cubicBezTo>
                    <a:pt x="2899" y="6962"/>
                    <a:pt x="2945" y="7053"/>
                    <a:pt x="2990" y="7145"/>
                  </a:cubicBezTo>
                  <a:lnTo>
                    <a:pt x="3082" y="7373"/>
                  </a:lnTo>
                  <a:cubicBezTo>
                    <a:pt x="3218" y="7670"/>
                    <a:pt x="3333" y="7989"/>
                    <a:pt x="3447" y="8286"/>
                  </a:cubicBezTo>
                  <a:lnTo>
                    <a:pt x="3515" y="8423"/>
                  </a:lnTo>
                  <a:cubicBezTo>
                    <a:pt x="3606" y="8674"/>
                    <a:pt x="3721" y="8902"/>
                    <a:pt x="3812" y="9153"/>
                  </a:cubicBezTo>
                  <a:lnTo>
                    <a:pt x="3949" y="9450"/>
                  </a:lnTo>
                  <a:lnTo>
                    <a:pt x="3995" y="9541"/>
                  </a:lnTo>
                  <a:cubicBezTo>
                    <a:pt x="4040" y="9678"/>
                    <a:pt x="4086" y="9792"/>
                    <a:pt x="4154" y="9929"/>
                  </a:cubicBezTo>
                  <a:cubicBezTo>
                    <a:pt x="4223" y="10089"/>
                    <a:pt x="4291" y="10272"/>
                    <a:pt x="4383" y="10432"/>
                  </a:cubicBezTo>
                  <a:cubicBezTo>
                    <a:pt x="4428" y="10569"/>
                    <a:pt x="4474" y="10705"/>
                    <a:pt x="4542" y="10842"/>
                  </a:cubicBezTo>
                  <a:lnTo>
                    <a:pt x="4588" y="10934"/>
                  </a:lnTo>
                  <a:cubicBezTo>
                    <a:pt x="4656" y="11094"/>
                    <a:pt x="4725" y="11253"/>
                    <a:pt x="4793" y="11436"/>
                  </a:cubicBezTo>
                  <a:cubicBezTo>
                    <a:pt x="4816" y="11504"/>
                    <a:pt x="4862" y="11573"/>
                    <a:pt x="4885" y="11664"/>
                  </a:cubicBezTo>
                  <a:cubicBezTo>
                    <a:pt x="4908" y="11710"/>
                    <a:pt x="4930" y="11733"/>
                    <a:pt x="4930" y="11778"/>
                  </a:cubicBezTo>
                  <a:cubicBezTo>
                    <a:pt x="4953" y="11824"/>
                    <a:pt x="4953" y="11847"/>
                    <a:pt x="4976" y="11892"/>
                  </a:cubicBezTo>
                  <a:lnTo>
                    <a:pt x="5044" y="12029"/>
                  </a:lnTo>
                  <a:cubicBezTo>
                    <a:pt x="5090" y="12166"/>
                    <a:pt x="5136" y="12280"/>
                    <a:pt x="5204" y="12395"/>
                  </a:cubicBezTo>
                  <a:cubicBezTo>
                    <a:pt x="5273" y="12554"/>
                    <a:pt x="5341" y="12714"/>
                    <a:pt x="5410" y="12874"/>
                  </a:cubicBezTo>
                  <a:cubicBezTo>
                    <a:pt x="5478" y="13034"/>
                    <a:pt x="5547" y="13193"/>
                    <a:pt x="5615" y="13330"/>
                  </a:cubicBezTo>
                  <a:cubicBezTo>
                    <a:pt x="5661" y="13399"/>
                    <a:pt x="5684" y="13467"/>
                    <a:pt x="5706" y="13536"/>
                  </a:cubicBezTo>
                  <a:cubicBezTo>
                    <a:pt x="5752" y="13627"/>
                    <a:pt x="5798" y="13718"/>
                    <a:pt x="5843" y="13810"/>
                  </a:cubicBezTo>
                  <a:cubicBezTo>
                    <a:pt x="5866" y="13878"/>
                    <a:pt x="5889" y="13924"/>
                    <a:pt x="5912" y="13969"/>
                  </a:cubicBezTo>
                  <a:lnTo>
                    <a:pt x="5957" y="14038"/>
                  </a:lnTo>
                  <a:lnTo>
                    <a:pt x="5980" y="14106"/>
                  </a:lnTo>
                  <a:cubicBezTo>
                    <a:pt x="6003" y="14152"/>
                    <a:pt x="6026" y="14198"/>
                    <a:pt x="6049" y="14243"/>
                  </a:cubicBezTo>
                  <a:cubicBezTo>
                    <a:pt x="6072" y="14289"/>
                    <a:pt x="6094" y="14312"/>
                    <a:pt x="6094" y="14335"/>
                  </a:cubicBezTo>
                  <a:cubicBezTo>
                    <a:pt x="6117" y="14380"/>
                    <a:pt x="6140" y="14403"/>
                    <a:pt x="6186" y="14426"/>
                  </a:cubicBezTo>
                  <a:cubicBezTo>
                    <a:pt x="6209" y="14449"/>
                    <a:pt x="6254" y="14449"/>
                    <a:pt x="6277" y="14449"/>
                  </a:cubicBezTo>
                  <a:cubicBezTo>
                    <a:pt x="6323" y="14472"/>
                    <a:pt x="6368" y="14472"/>
                    <a:pt x="6414" y="14472"/>
                  </a:cubicBezTo>
                  <a:lnTo>
                    <a:pt x="6551" y="14472"/>
                  </a:lnTo>
                  <a:lnTo>
                    <a:pt x="6597" y="14449"/>
                  </a:lnTo>
                  <a:lnTo>
                    <a:pt x="6756" y="14449"/>
                  </a:lnTo>
                  <a:lnTo>
                    <a:pt x="6779" y="14426"/>
                  </a:lnTo>
                  <a:lnTo>
                    <a:pt x="6871" y="14426"/>
                  </a:lnTo>
                  <a:cubicBezTo>
                    <a:pt x="6916" y="14426"/>
                    <a:pt x="6962" y="14403"/>
                    <a:pt x="7007" y="14403"/>
                  </a:cubicBezTo>
                  <a:lnTo>
                    <a:pt x="7076" y="14403"/>
                  </a:lnTo>
                  <a:cubicBezTo>
                    <a:pt x="7099" y="14380"/>
                    <a:pt x="7122" y="14380"/>
                    <a:pt x="7167" y="14358"/>
                  </a:cubicBezTo>
                  <a:lnTo>
                    <a:pt x="7190" y="14358"/>
                  </a:lnTo>
                  <a:cubicBezTo>
                    <a:pt x="7190" y="14358"/>
                    <a:pt x="7190" y="14358"/>
                    <a:pt x="7213" y="14335"/>
                  </a:cubicBezTo>
                  <a:cubicBezTo>
                    <a:pt x="7213" y="14358"/>
                    <a:pt x="7236" y="14358"/>
                    <a:pt x="7236" y="14358"/>
                  </a:cubicBezTo>
                  <a:lnTo>
                    <a:pt x="7281" y="14358"/>
                  </a:lnTo>
                  <a:cubicBezTo>
                    <a:pt x="7304" y="14335"/>
                    <a:pt x="7327" y="14312"/>
                    <a:pt x="7350" y="14289"/>
                  </a:cubicBezTo>
                  <a:cubicBezTo>
                    <a:pt x="7373" y="14266"/>
                    <a:pt x="7373" y="14221"/>
                    <a:pt x="7373" y="14198"/>
                  </a:cubicBezTo>
                  <a:cubicBezTo>
                    <a:pt x="7350" y="14152"/>
                    <a:pt x="7350" y="14129"/>
                    <a:pt x="7327" y="14084"/>
                  </a:cubicBezTo>
                  <a:lnTo>
                    <a:pt x="7327" y="14061"/>
                  </a:lnTo>
                  <a:lnTo>
                    <a:pt x="7304" y="14015"/>
                  </a:lnTo>
                  <a:lnTo>
                    <a:pt x="7304" y="14038"/>
                  </a:lnTo>
                  <a:cubicBezTo>
                    <a:pt x="7213" y="13741"/>
                    <a:pt x="7076" y="13467"/>
                    <a:pt x="6962" y="13193"/>
                  </a:cubicBezTo>
                  <a:lnTo>
                    <a:pt x="6939" y="13125"/>
                  </a:lnTo>
                  <a:cubicBezTo>
                    <a:pt x="6848" y="12920"/>
                    <a:pt x="6756" y="12714"/>
                    <a:pt x="6688" y="12509"/>
                  </a:cubicBezTo>
                  <a:cubicBezTo>
                    <a:pt x="6597" y="12303"/>
                    <a:pt x="6505" y="12098"/>
                    <a:pt x="6414" y="11892"/>
                  </a:cubicBezTo>
                  <a:cubicBezTo>
                    <a:pt x="6117" y="11185"/>
                    <a:pt x="5821" y="10500"/>
                    <a:pt x="5524" y="9815"/>
                  </a:cubicBezTo>
                  <a:lnTo>
                    <a:pt x="5067" y="8788"/>
                  </a:lnTo>
                  <a:cubicBezTo>
                    <a:pt x="4634" y="7784"/>
                    <a:pt x="4200" y="6780"/>
                    <a:pt x="3789" y="5798"/>
                  </a:cubicBezTo>
                  <a:lnTo>
                    <a:pt x="3538" y="5250"/>
                  </a:lnTo>
                  <a:cubicBezTo>
                    <a:pt x="3196" y="4429"/>
                    <a:pt x="2830" y="3584"/>
                    <a:pt x="2465" y="2762"/>
                  </a:cubicBezTo>
                  <a:cubicBezTo>
                    <a:pt x="2283" y="2329"/>
                    <a:pt x="2077" y="1872"/>
                    <a:pt x="1872" y="1438"/>
                  </a:cubicBezTo>
                  <a:cubicBezTo>
                    <a:pt x="1803" y="1301"/>
                    <a:pt x="1758" y="1187"/>
                    <a:pt x="1689" y="1050"/>
                  </a:cubicBezTo>
                  <a:cubicBezTo>
                    <a:pt x="1552" y="754"/>
                    <a:pt x="1415" y="480"/>
                    <a:pt x="1301" y="183"/>
                  </a:cubicBezTo>
                  <a:cubicBezTo>
                    <a:pt x="1278" y="137"/>
                    <a:pt x="1233" y="115"/>
                    <a:pt x="1187" y="115"/>
                  </a:cubicBezTo>
                  <a:lnTo>
                    <a:pt x="1119" y="115"/>
                  </a:lnTo>
                  <a:cubicBezTo>
                    <a:pt x="1096" y="137"/>
                    <a:pt x="1073" y="160"/>
                    <a:pt x="1050" y="206"/>
                  </a:cubicBezTo>
                  <a:cubicBezTo>
                    <a:pt x="1050" y="206"/>
                    <a:pt x="1050" y="229"/>
                    <a:pt x="1050" y="252"/>
                  </a:cubicBezTo>
                  <a:lnTo>
                    <a:pt x="1004" y="252"/>
                  </a:lnTo>
                  <a:cubicBezTo>
                    <a:pt x="936" y="252"/>
                    <a:pt x="867" y="229"/>
                    <a:pt x="799" y="229"/>
                  </a:cubicBezTo>
                  <a:cubicBezTo>
                    <a:pt x="753" y="229"/>
                    <a:pt x="731" y="229"/>
                    <a:pt x="685" y="206"/>
                  </a:cubicBezTo>
                  <a:lnTo>
                    <a:pt x="571" y="206"/>
                  </a:lnTo>
                  <a:cubicBezTo>
                    <a:pt x="548" y="206"/>
                    <a:pt x="502" y="183"/>
                    <a:pt x="457" y="183"/>
                  </a:cubicBezTo>
                  <a:cubicBezTo>
                    <a:pt x="411" y="160"/>
                    <a:pt x="365" y="115"/>
                    <a:pt x="342" y="92"/>
                  </a:cubicBezTo>
                  <a:cubicBezTo>
                    <a:pt x="297" y="69"/>
                    <a:pt x="274" y="46"/>
                    <a:pt x="251" y="23"/>
                  </a:cubicBezTo>
                  <a:cubicBezTo>
                    <a:pt x="206" y="0"/>
                    <a:pt x="183" y="0"/>
                    <a:pt x="160" y="0"/>
                  </a:cubicBezTo>
                  <a:close/>
                </a:path>
              </a:pathLst>
            </a:custGeom>
            <a:solidFill>
              <a:srgbClr val="000000">
                <a:alpha val="15809"/>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02" name="Google Shape;200;p2">
              <a:extLst>
                <a:ext uri="{FF2B5EF4-FFF2-40B4-BE49-F238E27FC236}">
                  <a16:creationId xmlns:a16="http://schemas.microsoft.com/office/drawing/2014/main" xmlns="" id="{FB6A73CC-342E-871D-A7B4-EF725B61231C}"/>
                </a:ext>
              </a:extLst>
            </p:cNvPr>
            <p:cNvSpPr/>
            <p:nvPr/>
          </p:nvSpPr>
          <p:spPr>
            <a:xfrm>
              <a:off x="731672" y="1127955"/>
              <a:ext cx="348327" cy="783791"/>
            </a:xfrm>
            <a:custGeom>
              <a:avLst/>
              <a:gdLst/>
              <a:ahLst/>
              <a:cxnLst/>
              <a:rect l="l" t="t" r="r" b="b"/>
              <a:pathLst>
                <a:path w="6300" h="14176" extrusionOk="0">
                  <a:moveTo>
                    <a:pt x="137" y="1"/>
                  </a:moveTo>
                  <a:cubicBezTo>
                    <a:pt x="114" y="1"/>
                    <a:pt x="91" y="1"/>
                    <a:pt x="91" y="24"/>
                  </a:cubicBezTo>
                  <a:cubicBezTo>
                    <a:pt x="46" y="24"/>
                    <a:pt x="23" y="69"/>
                    <a:pt x="23" y="92"/>
                  </a:cubicBezTo>
                  <a:cubicBezTo>
                    <a:pt x="0" y="138"/>
                    <a:pt x="0" y="161"/>
                    <a:pt x="23" y="206"/>
                  </a:cubicBezTo>
                  <a:cubicBezTo>
                    <a:pt x="205" y="617"/>
                    <a:pt x="388" y="1051"/>
                    <a:pt x="548" y="1484"/>
                  </a:cubicBezTo>
                  <a:cubicBezTo>
                    <a:pt x="662" y="1713"/>
                    <a:pt x="753" y="1964"/>
                    <a:pt x="867" y="2192"/>
                  </a:cubicBezTo>
                  <a:cubicBezTo>
                    <a:pt x="959" y="2420"/>
                    <a:pt x="1073" y="2671"/>
                    <a:pt x="1164" y="2900"/>
                  </a:cubicBezTo>
                  <a:cubicBezTo>
                    <a:pt x="1621" y="3927"/>
                    <a:pt x="2054" y="4954"/>
                    <a:pt x="2511" y="5981"/>
                  </a:cubicBezTo>
                  <a:cubicBezTo>
                    <a:pt x="3401" y="8058"/>
                    <a:pt x="4291" y="10112"/>
                    <a:pt x="5204" y="12167"/>
                  </a:cubicBezTo>
                  <a:cubicBezTo>
                    <a:pt x="5296" y="12395"/>
                    <a:pt x="5387" y="12623"/>
                    <a:pt x="5501" y="12829"/>
                  </a:cubicBezTo>
                  <a:cubicBezTo>
                    <a:pt x="5592" y="13034"/>
                    <a:pt x="5684" y="13262"/>
                    <a:pt x="5775" y="13468"/>
                  </a:cubicBezTo>
                  <a:cubicBezTo>
                    <a:pt x="5843" y="13628"/>
                    <a:pt x="5912" y="13787"/>
                    <a:pt x="6003" y="13970"/>
                  </a:cubicBezTo>
                  <a:cubicBezTo>
                    <a:pt x="6003" y="13993"/>
                    <a:pt x="6026" y="14038"/>
                    <a:pt x="6049" y="14061"/>
                  </a:cubicBezTo>
                  <a:cubicBezTo>
                    <a:pt x="6049" y="14084"/>
                    <a:pt x="6072" y="14107"/>
                    <a:pt x="6094" y="14130"/>
                  </a:cubicBezTo>
                  <a:cubicBezTo>
                    <a:pt x="6117" y="14164"/>
                    <a:pt x="6146" y="14175"/>
                    <a:pt x="6174" y="14175"/>
                  </a:cubicBezTo>
                  <a:cubicBezTo>
                    <a:pt x="6203" y="14175"/>
                    <a:pt x="6231" y="14164"/>
                    <a:pt x="6254" y="14152"/>
                  </a:cubicBezTo>
                  <a:cubicBezTo>
                    <a:pt x="6300" y="14107"/>
                    <a:pt x="6300" y="14061"/>
                    <a:pt x="6300" y="14016"/>
                  </a:cubicBezTo>
                  <a:cubicBezTo>
                    <a:pt x="6277" y="13993"/>
                    <a:pt x="6277" y="13970"/>
                    <a:pt x="6277" y="13970"/>
                  </a:cubicBezTo>
                  <a:lnTo>
                    <a:pt x="6277" y="13947"/>
                  </a:lnTo>
                  <a:cubicBezTo>
                    <a:pt x="6254" y="13947"/>
                    <a:pt x="6254" y="13947"/>
                    <a:pt x="6254" y="13924"/>
                  </a:cubicBezTo>
                  <a:cubicBezTo>
                    <a:pt x="6209" y="13764"/>
                    <a:pt x="6140" y="13605"/>
                    <a:pt x="6072" y="13445"/>
                  </a:cubicBezTo>
                  <a:cubicBezTo>
                    <a:pt x="5980" y="13217"/>
                    <a:pt x="5866" y="13011"/>
                    <a:pt x="5775" y="12783"/>
                  </a:cubicBezTo>
                  <a:cubicBezTo>
                    <a:pt x="5592" y="12304"/>
                    <a:pt x="5364" y="11824"/>
                    <a:pt x="5159" y="11345"/>
                  </a:cubicBezTo>
                  <a:cubicBezTo>
                    <a:pt x="4725" y="10318"/>
                    <a:pt x="4291" y="9314"/>
                    <a:pt x="3858" y="8286"/>
                  </a:cubicBezTo>
                  <a:cubicBezTo>
                    <a:pt x="2944" y="6232"/>
                    <a:pt x="2077" y="4155"/>
                    <a:pt x="1164" y="2101"/>
                  </a:cubicBezTo>
                  <a:cubicBezTo>
                    <a:pt x="1004" y="1758"/>
                    <a:pt x="867" y="1393"/>
                    <a:pt x="708" y="1028"/>
                  </a:cubicBezTo>
                  <a:cubicBezTo>
                    <a:pt x="548" y="708"/>
                    <a:pt x="411" y="389"/>
                    <a:pt x="274" y="69"/>
                  </a:cubicBezTo>
                  <a:cubicBezTo>
                    <a:pt x="251" y="24"/>
                    <a:pt x="205" y="1"/>
                    <a:pt x="137" y="1"/>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03" name="Google Shape;201;p2">
              <a:extLst>
                <a:ext uri="{FF2B5EF4-FFF2-40B4-BE49-F238E27FC236}">
                  <a16:creationId xmlns:a16="http://schemas.microsoft.com/office/drawing/2014/main" xmlns="" id="{561AD673-374F-371E-6F21-5B87FDE0CE51}"/>
                </a:ext>
              </a:extLst>
            </p:cNvPr>
            <p:cNvSpPr/>
            <p:nvPr/>
          </p:nvSpPr>
          <p:spPr>
            <a:xfrm>
              <a:off x="740463" y="1090136"/>
              <a:ext cx="368563" cy="816578"/>
            </a:xfrm>
            <a:custGeom>
              <a:avLst/>
              <a:gdLst/>
              <a:ahLst/>
              <a:cxnLst/>
              <a:rect l="l" t="t" r="r" b="b"/>
              <a:pathLst>
                <a:path w="6666" h="14769" extrusionOk="0">
                  <a:moveTo>
                    <a:pt x="571" y="0"/>
                  </a:moveTo>
                  <a:cubicBezTo>
                    <a:pt x="549" y="0"/>
                    <a:pt x="526" y="0"/>
                    <a:pt x="503" y="23"/>
                  </a:cubicBezTo>
                  <a:cubicBezTo>
                    <a:pt x="457" y="46"/>
                    <a:pt x="434" y="114"/>
                    <a:pt x="412" y="160"/>
                  </a:cubicBezTo>
                  <a:cubicBezTo>
                    <a:pt x="389" y="206"/>
                    <a:pt x="389" y="274"/>
                    <a:pt x="366" y="320"/>
                  </a:cubicBezTo>
                  <a:cubicBezTo>
                    <a:pt x="343" y="365"/>
                    <a:pt x="320" y="388"/>
                    <a:pt x="275" y="434"/>
                  </a:cubicBezTo>
                  <a:cubicBezTo>
                    <a:pt x="252" y="479"/>
                    <a:pt x="206" y="525"/>
                    <a:pt x="161" y="548"/>
                  </a:cubicBezTo>
                  <a:cubicBezTo>
                    <a:pt x="138" y="594"/>
                    <a:pt x="92" y="639"/>
                    <a:pt x="69" y="685"/>
                  </a:cubicBezTo>
                  <a:cubicBezTo>
                    <a:pt x="46" y="730"/>
                    <a:pt x="46" y="753"/>
                    <a:pt x="24" y="799"/>
                  </a:cubicBezTo>
                  <a:cubicBezTo>
                    <a:pt x="1" y="822"/>
                    <a:pt x="1" y="845"/>
                    <a:pt x="1" y="867"/>
                  </a:cubicBezTo>
                  <a:cubicBezTo>
                    <a:pt x="1" y="913"/>
                    <a:pt x="24" y="936"/>
                    <a:pt x="46" y="936"/>
                  </a:cubicBezTo>
                  <a:cubicBezTo>
                    <a:pt x="69" y="959"/>
                    <a:pt x="92" y="959"/>
                    <a:pt x="115" y="959"/>
                  </a:cubicBezTo>
                  <a:cubicBezTo>
                    <a:pt x="115" y="982"/>
                    <a:pt x="115" y="982"/>
                    <a:pt x="115" y="1004"/>
                  </a:cubicBezTo>
                  <a:cubicBezTo>
                    <a:pt x="115" y="1027"/>
                    <a:pt x="138" y="1073"/>
                    <a:pt x="138" y="1096"/>
                  </a:cubicBezTo>
                  <a:cubicBezTo>
                    <a:pt x="161" y="1210"/>
                    <a:pt x="183" y="1301"/>
                    <a:pt x="206" y="1415"/>
                  </a:cubicBezTo>
                  <a:cubicBezTo>
                    <a:pt x="252" y="1507"/>
                    <a:pt x="298" y="1621"/>
                    <a:pt x="320" y="1712"/>
                  </a:cubicBezTo>
                  <a:cubicBezTo>
                    <a:pt x="366" y="1803"/>
                    <a:pt x="412" y="1895"/>
                    <a:pt x="434" y="1963"/>
                  </a:cubicBezTo>
                  <a:cubicBezTo>
                    <a:pt x="457" y="2009"/>
                    <a:pt x="480" y="2032"/>
                    <a:pt x="503" y="2077"/>
                  </a:cubicBezTo>
                  <a:cubicBezTo>
                    <a:pt x="503" y="2100"/>
                    <a:pt x="526" y="2123"/>
                    <a:pt x="526" y="2146"/>
                  </a:cubicBezTo>
                  <a:cubicBezTo>
                    <a:pt x="549" y="2168"/>
                    <a:pt x="549" y="2191"/>
                    <a:pt x="571" y="2191"/>
                  </a:cubicBezTo>
                  <a:cubicBezTo>
                    <a:pt x="594" y="2237"/>
                    <a:pt x="617" y="2237"/>
                    <a:pt x="663" y="2237"/>
                  </a:cubicBezTo>
                  <a:cubicBezTo>
                    <a:pt x="686" y="2260"/>
                    <a:pt x="686" y="2260"/>
                    <a:pt x="708" y="2260"/>
                  </a:cubicBezTo>
                  <a:cubicBezTo>
                    <a:pt x="686" y="2283"/>
                    <a:pt x="686" y="2328"/>
                    <a:pt x="686" y="2374"/>
                  </a:cubicBezTo>
                  <a:cubicBezTo>
                    <a:pt x="708" y="2442"/>
                    <a:pt x="731" y="2511"/>
                    <a:pt x="754" y="2579"/>
                  </a:cubicBezTo>
                  <a:cubicBezTo>
                    <a:pt x="777" y="2648"/>
                    <a:pt x="800" y="2716"/>
                    <a:pt x="845" y="2785"/>
                  </a:cubicBezTo>
                  <a:cubicBezTo>
                    <a:pt x="868" y="2830"/>
                    <a:pt x="891" y="2899"/>
                    <a:pt x="914" y="2945"/>
                  </a:cubicBezTo>
                  <a:cubicBezTo>
                    <a:pt x="937" y="3036"/>
                    <a:pt x="982" y="3127"/>
                    <a:pt x="1028" y="3218"/>
                  </a:cubicBezTo>
                  <a:cubicBezTo>
                    <a:pt x="1119" y="3447"/>
                    <a:pt x="1211" y="3652"/>
                    <a:pt x="1302" y="3880"/>
                  </a:cubicBezTo>
                  <a:cubicBezTo>
                    <a:pt x="1462" y="4268"/>
                    <a:pt x="1644" y="4634"/>
                    <a:pt x="1827" y="5022"/>
                  </a:cubicBezTo>
                  <a:cubicBezTo>
                    <a:pt x="1895" y="5181"/>
                    <a:pt x="1964" y="5364"/>
                    <a:pt x="2055" y="5524"/>
                  </a:cubicBezTo>
                  <a:cubicBezTo>
                    <a:pt x="2055" y="5524"/>
                    <a:pt x="2055" y="5524"/>
                    <a:pt x="2078" y="5547"/>
                  </a:cubicBezTo>
                  <a:cubicBezTo>
                    <a:pt x="2124" y="5706"/>
                    <a:pt x="2192" y="5866"/>
                    <a:pt x="2261" y="6026"/>
                  </a:cubicBezTo>
                  <a:cubicBezTo>
                    <a:pt x="2306" y="6140"/>
                    <a:pt x="2352" y="6231"/>
                    <a:pt x="2397" y="6345"/>
                  </a:cubicBezTo>
                  <a:cubicBezTo>
                    <a:pt x="2420" y="6391"/>
                    <a:pt x="2443" y="6437"/>
                    <a:pt x="2443" y="6482"/>
                  </a:cubicBezTo>
                  <a:cubicBezTo>
                    <a:pt x="2466" y="6528"/>
                    <a:pt x="2489" y="6551"/>
                    <a:pt x="2489" y="6574"/>
                  </a:cubicBezTo>
                  <a:cubicBezTo>
                    <a:pt x="2489" y="6597"/>
                    <a:pt x="2512" y="6597"/>
                    <a:pt x="2512" y="6619"/>
                  </a:cubicBezTo>
                  <a:cubicBezTo>
                    <a:pt x="2512" y="6642"/>
                    <a:pt x="2534" y="6665"/>
                    <a:pt x="2557" y="6711"/>
                  </a:cubicBezTo>
                  <a:cubicBezTo>
                    <a:pt x="2580" y="6734"/>
                    <a:pt x="2603" y="6734"/>
                    <a:pt x="2649" y="6756"/>
                  </a:cubicBezTo>
                  <a:cubicBezTo>
                    <a:pt x="2671" y="6848"/>
                    <a:pt x="2717" y="6939"/>
                    <a:pt x="2763" y="7053"/>
                  </a:cubicBezTo>
                  <a:cubicBezTo>
                    <a:pt x="2831" y="7236"/>
                    <a:pt x="2900" y="7418"/>
                    <a:pt x="2991" y="7601"/>
                  </a:cubicBezTo>
                  <a:cubicBezTo>
                    <a:pt x="3151" y="8012"/>
                    <a:pt x="3333" y="8423"/>
                    <a:pt x="3516" y="8833"/>
                  </a:cubicBezTo>
                  <a:cubicBezTo>
                    <a:pt x="3653" y="9176"/>
                    <a:pt x="3835" y="9541"/>
                    <a:pt x="3995" y="9883"/>
                  </a:cubicBezTo>
                  <a:cubicBezTo>
                    <a:pt x="4018" y="10020"/>
                    <a:pt x="4064" y="10134"/>
                    <a:pt x="4109" y="10271"/>
                  </a:cubicBezTo>
                  <a:cubicBezTo>
                    <a:pt x="4132" y="10363"/>
                    <a:pt x="4178" y="10477"/>
                    <a:pt x="4223" y="10568"/>
                  </a:cubicBezTo>
                  <a:cubicBezTo>
                    <a:pt x="4292" y="10751"/>
                    <a:pt x="4383" y="10956"/>
                    <a:pt x="4452" y="11139"/>
                  </a:cubicBezTo>
                  <a:cubicBezTo>
                    <a:pt x="4612" y="11527"/>
                    <a:pt x="4794" y="11938"/>
                    <a:pt x="4954" y="12326"/>
                  </a:cubicBezTo>
                  <a:cubicBezTo>
                    <a:pt x="5022" y="12508"/>
                    <a:pt x="5091" y="12668"/>
                    <a:pt x="5182" y="12851"/>
                  </a:cubicBezTo>
                  <a:cubicBezTo>
                    <a:pt x="5205" y="12919"/>
                    <a:pt x="5251" y="13010"/>
                    <a:pt x="5296" y="13079"/>
                  </a:cubicBezTo>
                  <a:cubicBezTo>
                    <a:pt x="5319" y="13170"/>
                    <a:pt x="5365" y="13262"/>
                    <a:pt x="5433" y="13330"/>
                  </a:cubicBezTo>
                  <a:cubicBezTo>
                    <a:pt x="5433" y="13353"/>
                    <a:pt x="5433" y="13399"/>
                    <a:pt x="5433" y="13421"/>
                  </a:cubicBezTo>
                  <a:cubicBezTo>
                    <a:pt x="5433" y="13467"/>
                    <a:pt x="5456" y="13535"/>
                    <a:pt x="5479" y="13604"/>
                  </a:cubicBezTo>
                  <a:cubicBezTo>
                    <a:pt x="5502" y="13672"/>
                    <a:pt x="5525" y="13741"/>
                    <a:pt x="5547" y="13809"/>
                  </a:cubicBezTo>
                  <a:cubicBezTo>
                    <a:pt x="5593" y="13901"/>
                    <a:pt x="5639" y="13992"/>
                    <a:pt x="5684" y="14083"/>
                  </a:cubicBezTo>
                  <a:cubicBezTo>
                    <a:pt x="5730" y="14175"/>
                    <a:pt x="5753" y="14243"/>
                    <a:pt x="5798" y="14312"/>
                  </a:cubicBezTo>
                  <a:cubicBezTo>
                    <a:pt x="5798" y="14334"/>
                    <a:pt x="5821" y="14357"/>
                    <a:pt x="5821" y="14380"/>
                  </a:cubicBezTo>
                  <a:cubicBezTo>
                    <a:pt x="5844" y="14426"/>
                    <a:pt x="5867" y="14494"/>
                    <a:pt x="5890" y="14540"/>
                  </a:cubicBezTo>
                  <a:cubicBezTo>
                    <a:pt x="5935" y="14585"/>
                    <a:pt x="5958" y="14654"/>
                    <a:pt x="6004" y="14700"/>
                  </a:cubicBezTo>
                  <a:cubicBezTo>
                    <a:pt x="6050" y="14722"/>
                    <a:pt x="6072" y="14745"/>
                    <a:pt x="6118" y="14768"/>
                  </a:cubicBezTo>
                  <a:lnTo>
                    <a:pt x="6255" y="14768"/>
                  </a:lnTo>
                  <a:cubicBezTo>
                    <a:pt x="6278" y="14745"/>
                    <a:pt x="6301" y="14745"/>
                    <a:pt x="6301" y="14745"/>
                  </a:cubicBezTo>
                  <a:cubicBezTo>
                    <a:pt x="6323" y="14745"/>
                    <a:pt x="6346" y="14722"/>
                    <a:pt x="6346" y="14722"/>
                  </a:cubicBezTo>
                  <a:lnTo>
                    <a:pt x="6415" y="14722"/>
                  </a:lnTo>
                  <a:cubicBezTo>
                    <a:pt x="6438" y="14722"/>
                    <a:pt x="6483" y="14722"/>
                    <a:pt x="6506" y="14700"/>
                  </a:cubicBezTo>
                  <a:cubicBezTo>
                    <a:pt x="6529" y="14700"/>
                    <a:pt x="6575" y="14654"/>
                    <a:pt x="6597" y="14631"/>
                  </a:cubicBezTo>
                  <a:cubicBezTo>
                    <a:pt x="6597" y="14608"/>
                    <a:pt x="6620" y="14585"/>
                    <a:pt x="6620" y="14563"/>
                  </a:cubicBezTo>
                  <a:cubicBezTo>
                    <a:pt x="6643" y="14517"/>
                    <a:pt x="6643" y="14471"/>
                    <a:pt x="6643" y="14448"/>
                  </a:cubicBezTo>
                  <a:cubicBezTo>
                    <a:pt x="6643" y="14426"/>
                    <a:pt x="6643" y="14403"/>
                    <a:pt x="6643" y="14380"/>
                  </a:cubicBezTo>
                  <a:cubicBezTo>
                    <a:pt x="6666" y="14357"/>
                    <a:pt x="6666" y="14334"/>
                    <a:pt x="6666" y="14312"/>
                  </a:cubicBezTo>
                  <a:cubicBezTo>
                    <a:pt x="6666" y="14289"/>
                    <a:pt x="6666" y="14266"/>
                    <a:pt x="6643" y="14220"/>
                  </a:cubicBezTo>
                  <a:cubicBezTo>
                    <a:pt x="6643" y="14197"/>
                    <a:pt x="6643" y="14197"/>
                    <a:pt x="6620" y="14175"/>
                  </a:cubicBezTo>
                  <a:cubicBezTo>
                    <a:pt x="6620" y="14152"/>
                    <a:pt x="6620" y="14129"/>
                    <a:pt x="6597" y="14106"/>
                  </a:cubicBezTo>
                  <a:cubicBezTo>
                    <a:pt x="6575" y="14015"/>
                    <a:pt x="6552" y="13946"/>
                    <a:pt x="6529" y="13878"/>
                  </a:cubicBezTo>
                  <a:cubicBezTo>
                    <a:pt x="6506" y="13832"/>
                    <a:pt x="6460" y="13764"/>
                    <a:pt x="6415" y="13718"/>
                  </a:cubicBezTo>
                  <a:cubicBezTo>
                    <a:pt x="6415" y="13695"/>
                    <a:pt x="6392" y="13695"/>
                    <a:pt x="6392" y="13672"/>
                  </a:cubicBezTo>
                  <a:cubicBezTo>
                    <a:pt x="6369" y="13650"/>
                    <a:pt x="6369" y="13604"/>
                    <a:pt x="6346" y="13558"/>
                  </a:cubicBezTo>
                  <a:cubicBezTo>
                    <a:pt x="6301" y="13467"/>
                    <a:pt x="6255" y="13376"/>
                    <a:pt x="6209" y="13262"/>
                  </a:cubicBezTo>
                  <a:cubicBezTo>
                    <a:pt x="6141" y="13079"/>
                    <a:pt x="6072" y="12896"/>
                    <a:pt x="6004" y="12714"/>
                  </a:cubicBezTo>
                  <a:cubicBezTo>
                    <a:pt x="5981" y="12668"/>
                    <a:pt x="5958" y="12600"/>
                    <a:pt x="5913" y="12554"/>
                  </a:cubicBezTo>
                  <a:cubicBezTo>
                    <a:pt x="5913" y="12508"/>
                    <a:pt x="5890" y="12463"/>
                    <a:pt x="5867" y="12417"/>
                  </a:cubicBezTo>
                  <a:cubicBezTo>
                    <a:pt x="5844" y="12371"/>
                    <a:pt x="5821" y="12326"/>
                    <a:pt x="5821" y="12280"/>
                  </a:cubicBezTo>
                  <a:cubicBezTo>
                    <a:pt x="5776" y="12212"/>
                    <a:pt x="5753" y="12143"/>
                    <a:pt x="5730" y="12075"/>
                  </a:cubicBezTo>
                  <a:cubicBezTo>
                    <a:pt x="5684" y="11938"/>
                    <a:pt x="5616" y="11801"/>
                    <a:pt x="5570" y="11664"/>
                  </a:cubicBezTo>
                  <a:cubicBezTo>
                    <a:pt x="5456" y="11367"/>
                    <a:pt x="5342" y="11093"/>
                    <a:pt x="5228" y="10796"/>
                  </a:cubicBezTo>
                  <a:cubicBezTo>
                    <a:pt x="5205" y="10728"/>
                    <a:pt x="5182" y="10682"/>
                    <a:pt x="5159" y="10614"/>
                  </a:cubicBezTo>
                  <a:cubicBezTo>
                    <a:pt x="5159" y="10637"/>
                    <a:pt x="5159" y="10659"/>
                    <a:pt x="5159" y="10659"/>
                  </a:cubicBezTo>
                  <a:cubicBezTo>
                    <a:pt x="5137" y="10614"/>
                    <a:pt x="5114" y="10545"/>
                    <a:pt x="5091" y="10477"/>
                  </a:cubicBezTo>
                  <a:cubicBezTo>
                    <a:pt x="5068" y="10408"/>
                    <a:pt x="5045" y="10340"/>
                    <a:pt x="5022" y="10271"/>
                  </a:cubicBezTo>
                  <a:cubicBezTo>
                    <a:pt x="5000" y="10249"/>
                    <a:pt x="4977" y="10226"/>
                    <a:pt x="4954" y="10203"/>
                  </a:cubicBezTo>
                  <a:cubicBezTo>
                    <a:pt x="4954" y="10180"/>
                    <a:pt x="4954" y="10180"/>
                    <a:pt x="4954" y="10157"/>
                  </a:cubicBezTo>
                  <a:cubicBezTo>
                    <a:pt x="4931" y="10089"/>
                    <a:pt x="4908" y="10020"/>
                    <a:pt x="4885" y="9975"/>
                  </a:cubicBezTo>
                  <a:cubicBezTo>
                    <a:pt x="4863" y="9929"/>
                    <a:pt x="4840" y="9861"/>
                    <a:pt x="4817" y="9815"/>
                  </a:cubicBezTo>
                  <a:cubicBezTo>
                    <a:pt x="4794" y="9724"/>
                    <a:pt x="4748" y="9632"/>
                    <a:pt x="4703" y="9541"/>
                  </a:cubicBezTo>
                  <a:cubicBezTo>
                    <a:pt x="4634" y="9358"/>
                    <a:pt x="4543" y="9153"/>
                    <a:pt x="4452" y="8970"/>
                  </a:cubicBezTo>
                  <a:cubicBezTo>
                    <a:pt x="4269" y="8560"/>
                    <a:pt x="4087" y="8149"/>
                    <a:pt x="3904" y="7738"/>
                  </a:cubicBezTo>
                  <a:cubicBezTo>
                    <a:pt x="3813" y="7532"/>
                    <a:pt x="3721" y="7327"/>
                    <a:pt x="3630" y="7099"/>
                  </a:cubicBezTo>
                  <a:cubicBezTo>
                    <a:pt x="3630" y="7053"/>
                    <a:pt x="3607" y="7007"/>
                    <a:pt x="3584" y="6985"/>
                  </a:cubicBezTo>
                  <a:cubicBezTo>
                    <a:pt x="3562" y="6962"/>
                    <a:pt x="3562" y="6939"/>
                    <a:pt x="3539" y="6916"/>
                  </a:cubicBezTo>
                  <a:lnTo>
                    <a:pt x="3516" y="6916"/>
                  </a:lnTo>
                  <a:cubicBezTo>
                    <a:pt x="3493" y="6848"/>
                    <a:pt x="3470" y="6802"/>
                    <a:pt x="3447" y="6756"/>
                  </a:cubicBezTo>
                  <a:cubicBezTo>
                    <a:pt x="3470" y="6711"/>
                    <a:pt x="3470" y="6688"/>
                    <a:pt x="3470" y="6642"/>
                  </a:cubicBezTo>
                  <a:cubicBezTo>
                    <a:pt x="3425" y="6551"/>
                    <a:pt x="3402" y="6460"/>
                    <a:pt x="3356" y="6368"/>
                  </a:cubicBezTo>
                  <a:lnTo>
                    <a:pt x="3265" y="6186"/>
                  </a:lnTo>
                  <a:cubicBezTo>
                    <a:pt x="3219" y="6094"/>
                    <a:pt x="3174" y="6003"/>
                    <a:pt x="3128" y="5889"/>
                  </a:cubicBezTo>
                  <a:cubicBezTo>
                    <a:pt x="3082" y="5798"/>
                    <a:pt x="3037" y="5706"/>
                    <a:pt x="2968" y="5615"/>
                  </a:cubicBezTo>
                  <a:cubicBezTo>
                    <a:pt x="2968" y="5569"/>
                    <a:pt x="2945" y="5547"/>
                    <a:pt x="2922" y="5501"/>
                  </a:cubicBezTo>
                  <a:cubicBezTo>
                    <a:pt x="2808" y="5227"/>
                    <a:pt x="2694" y="4953"/>
                    <a:pt x="2580" y="4679"/>
                  </a:cubicBezTo>
                  <a:cubicBezTo>
                    <a:pt x="2443" y="4383"/>
                    <a:pt x="2306" y="4063"/>
                    <a:pt x="2192" y="3743"/>
                  </a:cubicBezTo>
                  <a:cubicBezTo>
                    <a:pt x="2169" y="3721"/>
                    <a:pt x="2169" y="3675"/>
                    <a:pt x="2146" y="3652"/>
                  </a:cubicBezTo>
                  <a:cubicBezTo>
                    <a:pt x="2146" y="3629"/>
                    <a:pt x="2124" y="3606"/>
                    <a:pt x="2124" y="3606"/>
                  </a:cubicBezTo>
                  <a:cubicBezTo>
                    <a:pt x="2101" y="3561"/>
                    <a:pt x="2101" y="3561"/>
                    <a:pt x="2055" y="3538"/>
                  </a:cubicBezTo>
                  <a:lnTo>
                    <a:pt x="2032" y="3538"/>
                  </a:lnTo>
                  <a:cubicBezTo>
                    <a:pt x="2009" y="3447"/>
                    <a:pt x="1964" y="3378"/>
                    <a:pt x="1941" y="3287"/>
                  </a:cubicBezTo>
                  <a:cubicBezTo>
                    <a:pt x="1895" y="3196"/>
                    <a:pt x="1850" y="3104"/>
                    <a:pt x="1827" y="2990"/>
                  </a:cubicBezTo>
                  <a:cubicBezTo>
                    <a:pt x="1781" y="2899"/>
                    <a:pt x="1758" y="2808"/>
                    <a:pt x="1713" y="2716"/>
                  </a:cubicBezTo>
                  <a:cubicBezTo>
                    <a:pt x="1621" y="2534"/>
                    <a:pt x="1553" y="2328"/>
                    <a:pt x="1462" y="2123"/>
                  </a:cubicBezTo>
                  <a:cubicBezTo>
                    <a:pt x="1393" y="1940"/>
                    <a:pt x="1348" y="1780"/>
                    <a:pt x="1279" y="1598"/>
                  </a:cubicBezTo>
                  <a:cubicBezTo>
                    <a:pt x="1188" y="1438"/>
                    <a:pt x="1119" y="1255"/>
                    <a:pt x="1051" y="1096"/>
                  </a:cubicBezTo>
                  <a:cubicBezTo>
                    <a:pt x="1028" y="1050"/>
                    <a:pt x="1005" y="1004"/>
                    <a:pt x="982" y="959"/>
                  </a:cubicBezTo>
                  <a:cubicBezTo>
                    <a:pt x="937" y="867"/>
                    <a:pt x="914" y="776"/>
                    <a:pt x="868" y="685"/>
                  </a:cubicBezTo>
                  <a:cubicBezTo>
                    <a:pt x="868" y="639"/>
                    <a:pt x="845" y="616"/>
                    <a:pt x="823" y="571"/>
                  </a:cubicBezTo>
                  <a:cubicBezTo>
                    <a:pt x="800" y="571"/>
                    <a:pt x="800" y="548"/>
                    <a:pt x="777" y="548"/>
                  </a:cubicBezTo>
                  <a:cubicBezTo>
                    <a:pt x="777" y="525"/>
                    <a:pt x="754" y="525"/>
                    <a:pt x="754" y="525"/>
                  </a:cubicBezTo>
                  <a:lnTo>
                    <a:pt x="731" y="525"/>
                  </a:lnTo>
                  <a:cubicBezTo>
                    <a:pt x="731" y="457"/>
                    <a:pt x="731" y="388"/>
                    <a:pt x="708" y="342"/>
                  </a:cubicBezTo>
                  <a:lnTo>
                    <a:pt x="708" y="183"/>
                  </a:lnTo>
                  <a:cubicBezTo>
                    <a:pt x="708" y="160"/>
                    <a:pt x="686" y="137"/>
                    <a:pt x="686" y="91"/>
                  </a:cubicBezTo>
                  <a:cubicBezTo>
                    <a:pt x="686" y="69"/>
                    <a:pt x="663" y="46"/>
                    <a:pt x="640" y="23"/>
                  </a:cubicBezTo>
                  <a:cubicBezTo>
                    <a:pt x="617" y="0"/>
                    <a:pt x="594" y="0"/>
                    <a:pt x="571" y="0"/>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04" name="Google Shape;202;p2">
              <a:extLst>
                <a:ext uri="{FF2B5EF4-FFF2-40B4-BE49-F238E27FC236}">
                  <a16:creationId xmlns:a16="http://schemas.microsoft.com/office/drawing/2014/main" xmlns="" id="{9897DECE-4BC8-E4BA-311E-43AF0312BC62}"/>
                </a:ext>
              </a:extLst>
            </p:cNvPr>
            <p:cNvSpPr/>
            <p:nvPr/>
          </p:nvSpPr>
          <p:spPr>
            <a:xfrm>
              <a:off x="768219" y="1308424"/>
              <a:ext cx="208333" cy="463551"/>
            </a:xfrm>
            <a:custGeom>
              <a:avLst/>
              <a:gdLst/>
              <a:ahLst/>
              <a:cxnLst/>
              <a:rect l="l" t="t" r="r" b="b"/>
              <a:pathLst>
                <a:path w="3768" h="8384" extrusionOk="0">
                  <a:moveTo>
                    <a:pt x="47" y="1"/>
                  </a:moveTo>
                  <a:cubicBezTo>
                    <a:pt x="24" y="24"/>
                    <a:pt x="1" y="46"/>
                    <a:pt x="24" y="69"/>
                  </a:cubicBezTo>
                  <a:cubicBezTo>
                    <a:pt x="69" y="206"/>
                    <a:pt x="115" y="320"/>
                    <a:pt x="184" y="435"/>
                  </a:cubicBezTo>
                  <a:cubicBezTo>
                    <a:pt x="229" y="571"/>
                    <a:pt x="275" y="686"/>
                    <a:pt x="321" y="800"/>
                  </a:cubicBezTo>
                  <a:cubicBezTo>
                    <a:pt x="435" y="1074"/>
                    <a:pt x="549" y="1325"/>
                    <a:pt x="640" y="1599"/>
                  </a:cubicBezTo>
                  <a:cubicBezTo>
                    <a:pt x="846" y="2101"/>
                    <a:pt x="1051" y="2603"/>
                    <a:pt x="1256" y="3105"/>
                  </a:cubicBezTo>
                  <a:cubicBezTo>
                    <a:pt x="1667" y="4087"/>
                    <a:pt x="2078" y="5068"/>
                    <a:pt x="2512" y="6050"/>
                  </a:cubicBezTo>
                  <a:cubicBezTo>
                    <a:pt x="2649" y="6392"/>
                    <a:pt x="2808" y="6757"/>
                    <a:pt x="2968" y="7122"/>
                  </a:cubicBezTo>
                  <a:cubicBezTo>
                    <a:pt x="3037" y="7328"/>
                    <a:pt x="3128" y="7533"/>
                    <a:pt x="3219" y="7739"/>
                  </a:cubicBezTo>
                  <a:cubicBezTo>
                    <a:pt x="3288" y="7921"/>
                    <a:pt x="3379" y="8127"/>
                    <a:pt x="3470" y="8309"/>
                  </a:cubicBezTo>
                  <a:cubicBezTo>
                    <a:pt x="3508" y="8347"/>
                    <a:pt x="3560" y="8384"/>
                    <a:pt x="3603" y="8384"/>
                  </a:cubicBezTo>
                  <a:cubicBezTo>
                    <a:pt x="3613" y="8384"/>
                    <a:pt x="3622" y="8382"/>
                    <a:pt x="3630" y="8378"/>
                  </a:cubicBezTo>
                  <a:cubicBezTo>
                    <a:pt x="3676" y="8378"/>
                    <a:pt x="3721" y="8332"/>
                    <a:pt x="3744" y="8309"/>
                  </a:cubicBezTo>
                  <a:cubicBezTo>
                    <a:pt x="3744" y="8286"/>
                    <a:pt x="3767" y="8241"/>
                    <a:pt x="3744" y="8195"/>
                  </a:cubicBezTo>
                  <a:cubicBezTo>
                    <a:pt x="3676" y="7944"/>
                    <a:pt x="3562" y="7716"/>
                    <a:pt x="3470" y="7488"/>
                  </a:cubicBezTo>
                  <a:cubicBezTo>
                    <a:pt x="3356" y="7236"/>
                    <a:pt x="3242" y="6985"/>
                    <a:pt x="3128" y="6734"/>
                  </a:cubicBezTo>
                  <a:cubicBezTo>
                    <a:pt x="2923" y="6301"/>
                    <a:pt x="2740" y="5867"/>
                    <a:pt x="2535" y="5433"/>
                  </a:cubicBezTo>
                  <a:cubicBezTo>
                    <a:pt x="2329" y="4931"/>
                    <a:pt x="2101" y="4406"/>
                    <a:pt x="1873" y="3904"/>
                  </a:cubicBezTo>
                  <a:cubicBezTo>
                    <a:pt x="1644" y="3425"/>
                    <a:pt x="1439" y="2945"/>
                    <a:pt x="1211" y="2466"/>
                  </a:cubicBezTo>
                  <a:cubicBezTo>
                    <a:pt x="1119" y="2261"/>
                    <a:pt x="1028" y="2078"/>
                    <a:pt x="937" y="1873"/>
                  </a:cubicBezTo>
                  <a:cubicBezTo>
                    <a:pt x="846" y="1667"/>
                    <a:pt x="754" y="1462"/>
                    <a:pt x="663" y="1256"/>
                  </a:cubicBezTo>
                  <a:cubicBezTo>
                    <a:pt x="572" y="1051"/>
                    <a:pt x="480" y="845"/>
                    <a:pt x="366" y="640"/>
                  </a:cubicBezTo>
                  <a:cubicBezTo>
                    <a:pt x="275" y="435"/>
                    <a:pt x="184" y="229"/>
                    <a:pt x="115" y="24"/>
                  </a:cubicBezTo>
                  <a:cubicBezTo>
                    <a:pt x="92" y="1"/>
                    <a:pt x="69" y="1"/>
                    <a:pt x="69" y="1"/>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05" name="Google Shape;203;p2">
              <a:extLst>
                <a:ext uri="{FF2B5EF4-FFF2-40B4-BE49-F238E27FC236}">
                  <a16:creationId xmlns:a16="http://schemas.microsoft.com/office/drawing/2014/main" xmlns="" id="{4BFB0F86-A8DD-E4B6-BEDD-5C8F26DCBB82}"/>
                </a:ext>
              </a:extLst>
            </p:cNvPr>
            <p:cNvSpPr/>
            <p:nvPr/>
          </p:nvSpPr>
          <p:spPr>
            <a:xfrm>
              <a:off x="977716" y="1798133"/>
              <a:ext cx="37929" cy="66901"/>
            </a:xfrm>
            <a:custGeom>
              <a:avLst/>
              <a:gdLst/>
              <a:ahLst/>
              <a:cxnLst/>
              <a:rect l="l" t="t" r="r" b="b"/>
              <a:pathLst>
                <a:path w="686" h="1210" extrusionOk="0">
                  <a:moveTo>
                    <a:pt x="92" y="0"/>
                  </a:moveTo>
                  <a:cubicBezTo>
                    <a:pt x="47" y="23"/>
                    <a:pt x="24" y="46"/>
                    <a:pt x="24" y="91"/>
                  </a:cubicBezTo>
                  <a:cubicBezTo>
                    <a:pt x="1" y="114"/>
                    <a:pt x="24" y="160"/>
                    <a:pt x="24" y="183"/>
                  </a:cubicBezTo>
                  <a:cubicBezTo>
                    <a:pt x="115" y="342"/>
                    <a:pt x="184" y="525"/>
                    <a:pt x="252" y="685"/>
                  </a:cubicBezTo>
                  <a:cubicBezTo>
                    <a:pt x="275" y="776"/>
                    <a:pt x="321" y="845"/>
                    <a:pt x="343" y="936"/>
                  </a:cubicBezTo>
                  <a:cubicBezTo>
                    <a:pt x="366" y="982"/>
                    <a:pt x="366" y="1004"/>
                    <a:pt x="389" y="1050"/>
                  </a:cubicBezTo>
                  <a:cubicBezTo>
                    <a:pt x="412" y="1096"/>
                    <a:pt x="435" y="1141"/>
                    <a:pt x="457" y="1164"/>
                  </a:cubicBezTo>
                  <a:cubicBezTo>
                    <a:pt x="503" y="1210"/>
                    <a:pt x="549" y="1210"/>
                    <a:pt x="594" y="1210"/>
                  </a:cubicBezTo>
                  <a:cubicBezTo>
                    <a:pt x="640" y="1187"/>
                    <a:pt x="686" y="1141"/>
                    <a:pt x="686" y="1096"/>
                  </a:cubicBezTo>
                  <a:cubicBezTo>
                    <a:pt x="686" y="1050"/>
                    <a:pt x="686" y="1004"/>
                    <a:pt x="663" y="982"/>
                  </a:cubicBezTo>
                  <a:cubicBezTo>
                    <a:pt x="640" y="936"/>
                    <a:pt x="640" y="890"/>
                    <a:pt x="617" y="867"/>
                  </a:cubicBezTo>
                  <a:cubicBezTo>
                    <a:pt x="572" y="776"/>
                    <a:pt x="526" y="685"/>
                    <a:pt x="480" y="594"/>
                  </a:cubicBezTo>
                  <a:cubicBezTo>
                    <a:pt x="412" y="411"/>
                    <a:pt x="343" y="251"/>
                    <a:pt x="252" y="69"/>
                  </a:cubicBezTo>
                  <a:cubicBezTo>
                    <a:pt x="229" y="23"/>
                    <a:pt x="184" y="0"/>
                    <a:pt x="138" y="0"/>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06" name="Google Shape;204;p2">
              <a:extLst>
                <a:ext uri="{FF2B5EF4-FFF2-40B4-BE49-F238E27FC236}">
                  <a16:creationId xmlns:a16="http://schemas.microsoft.com/office/drawing/2014/main" xmlns="" id="{2F4EE333-201D-A998-56C0-75CA6B3EBD71}"/>
                </a:ext>
              </a:extLst>
            </p:cNvPr>
            <p:cNvSpPr/>
            <p:nvPr/>
          </p:nvSpPr>
          <p:spPr>
            <a:xfrm>
              <a:off x="1073645" y="1877641"/>
              <a:ext cx="95983" cy="119924"/>
            </a:xfrm>
            <a:custGeom>
              <a:avLst/>
              <a:gdLst/>
              <a:ahLst/>
              <a:cxnLst/>
              <a:rect l="l" t="t" r="r" b="b"/>
              <a:pathLst>
                <a:path w="1736" h="2169" extrusionOk="0">
                  <a:moveTo>
                    <a:pt x="1028" y="0"/>
                  </a:moveTo>
                  <a:cubicBezTo>
                    <a:pt x="959" y="0"/>
                    <a:pt x="891" y="23"/>
                    <a:pt x="868" y="69"/>
                  </a:cubicBezTo>
                  <a:cubicBezTo>
                    <a:pt x="845" y="91"/>
                    <a:pt x="822" y="114"/>
                    <a:pt x="800" y="137"/>
                  </a:cubicBezTo>
                  <a:cubicBezTo>
                    <a:pt x="800" y="160"/>
                    <a:pt x="800" y="160"/>
                    <a:pt x="800" y="160"/>
                  </a:cubicBezTo>
                  <a:cubicBezTo>
                    <a:pt x="777" y="183"/>
                    <a:pt x="754" y="205"/>
                    <a:pt x="731" y="228"/>
                  </a:cubicBezTo>
                  <a:cubicBezTo>
                    <a:pt x="685" y="251"/>
                    <a:pt x="640" y="297"/>
                    <a:pt x="594" y="320"/>
                  </a:cubicBezTo>
                  <a:cubicBezTo>
                    <a:pt x="526" y="342"/>
                    <a:pt x="457" y="411"/>
                    <a:pt x="412" y="457"/>
                  </a:cubicBezTo>
                  <a:cubicBezTo>
                    <a:pt x="366" y="479"/>
                    <a:pt x="343" y="525"/>
                    <a:pt x="320" y="548"/>
                  </a:cubicBezTo>
                  <a:cubicBezTo>
                    <a:pt x="297" y="571"/>
                    <a:pt x="297" y="593"/>
                    <a:pt x="275" y="616"/>
                  </a:cubicBezTo>
                  <a:cubicBezTo>
                    <a:pt x="229" y="616"/>
                    <a:pt x="183" y="593"/>
                    <a:pt x="138" y="593"/>
                  </a:cubicBezTo>
                  <a:cubicBezTo>
                    <a:pt x="126" y="588"/>
                    <a:pt x="113" y="585"/>
                    <a:pt x="101" y="585"/>
                  </a:cubicBezTo>
                  <a:cubicBezTo>
                    <a:pt x="62" y="585"/>
                    <a:pt x="24" y="611"/>
                    <a:pt x="24" y="662"/>
                  </a:cubicBezTo>
                  <a:cubicBezTo>
                    <a:pt x="1" y="708"/>
                    <a:pt x="24" y="776"/>
                    <a:pt x="92" y="776"/>
                  </a:cubicBezTo>
                  <a:cubicBezTo>
                    <a:pt x="115" y="799"/>
                    <a:pt x="138" y="799"/>
                    <a:pt x="183" y="822"/>
                  </a:cubicBezTo>
                  <a:cubicBezTo>
                    <a:pt x="229" y="845"/>
                    <a:pt x="275" y="867"/>
                    <a:pt x="297" y="890"/>
                  </a:cubicBezTo>
                  <a:cubicBezTo>
                    <a:pt x="320" y="913"/>
                    <a:pt x="343" y="913"/>
                    <a:pt x="343" y="936"/>
                  </a:cubicBezTo>
                  <a:cubicBezTo>
                    <a:pt x="434" y="1004"/>
                    <a:pt x="503" y="1096"/>
                    <a:pt x="571" y="1164"/>
                  </a:cubicBezTo>
                  <a:cubicBezTo>
                    <a:pt x="617" y="1233"/>
                    <a:pt x="640" y="1278"/>
                    <a:pt x="685" y="1324"/>
                  </a:cubicBezTo>
                  <a:cubicBezTo>
                    <a:pt x="727" y="1387"/>
                    <a:pt x="769" y="1449"/>
                    <a:pt x="793" y="1530"/>
                  </a:cubicBezTo>
                  <a:lnTo>
                    <a:pt x="793" y="1530"/>
                  </a:lnTo>
                  <a:cubicBezTo>
                    <a:pt x="787" y="1516"/>
                    <a:pt x="777" y="1507"/>
                    <a:pt x="777" y="1507"/>
                  </a:cubicBezTo>
                  <a:lnTo>
                    <a:pt x="777" y="1507"/>
                  </a:lnTo>
                  <a:cubicBezTo>
                    <a:pt x="822" y="1621"/>
                    <a:pt x="868" y="1758"/>
                    <a:pt x="891" y="1872"/>
                  </a:cubicBezTo>
                  <a:cubicBezTo>
                    <a:pt x="891" y="1917"/>
                    <a:pt x="891" y="1940"/>
                    <a:pt x="891" y="1963"/>
                  </a:cubicBezTo>
                  <a:cubicBezTo>
                    <a:pt x="891" y="1986"/>
                    <a:pt x="891" y="2054"/>
                    <a:pt x="914" y="2077"/>
                  </a:cubicBezTo>
                  <a:cubicBezTo>
                    <a:pt x="914" y="2100"/>
                    <a:pt x="937" y="2146"/>
                    <a:pt x="959" y="2146"/>
                  </a:cubicBezTo>
                  <a:cubicBezTo>
                    <a:pt x="982" y="2168"/>
                    <a:pt x="1028" y="2168"/>
                    <a:pt x="1051" y="2168"/>
                  </a:cubicBezTo>
                  <a:cubicBezTo>
                    <a:pt x="1165" y="2146"/>
                    <a:pt x="1165" y="2031"/>
                    <a:pt x="1165" y="1940"/>
                  </a:cubicBezTo>
                  <a:cubicBezTo>
                    <a:pt x="1165" y="1895"/>
                    <a:pt x="1165" y="1826"/>
                    <a:pt x="1165" y="1780"/>
                  </a:cubicBezTo>
                  <a:lnTo>
                    <a:pt x="1188" y="1780"/>
                  </a:lnTo>
                  <a:cubicBezTo>
                    <a:pt x="1200" y="1787"/>
                    <a:pt x="1215" y="1789"/>
                    <a:pt x="1232" y="1789"/>
                  </a:cubicBezTo>
                  <a:cubicBezTo>
                    <a:pt x="1279" y="1789"/>
                    <a:pt x="1337" y="1768"/>
                    <a:pt x="1370" y="1735"/>
                  </a:cubicBezTo>
                  <a:cubicBezTo>
                    <a:pt x="1416" y="1689"/>
                    <a:pt x="1416" y="1643"/>
                    <a:pt x="1439" y="1598"/>
                  </a:cubicBezTo>
                  <a:cubicBezTo>
                    <a:pt x="1462" y="1552"/>
                    <a:pt x="1484" y="1529"/>
                    <a:pt x="1507" y="1484"/>
                  </a:cubicBezTo>
                  <a:cubicBezTo>
                    <a:pt x="1553" y="1392"/>
                    <a:pt x="1598" y="1301"/>
                    <a:pt x="1644" y="1187"/>
                  </a:cubicBezTo>
                  <a:cubicBezTo>
                    <a:pt x="1667" y="1141"/>
                    <a:pt x="1690" y="1096"/>
                    <a:pt x="1690" y="1050"/>
                  </a:cubicBezTo>
                  <a:cubicBezTo>
                    <a:pt x="1713" y="982"/>
                    <a:pt x="1713" y="936"/>
                    <a:pt x="1735" y="867"/>
                  </a:cubicBezTo>
                  <a:cubicBezTo>
                    <a:pt x="1735" y="822"/>
                    <a:pt x="1735" y="776"/>
                    <a:pt x="1735" y="730"/>
                  </a:cubicBezTo>
                  <a:cubicBezTo>
                    <a:pt x="1713" y="685"/>
                    <a:pt x="1713" y="662"/>
                    <a:pt x="1713" y="616"/>
                  </a:cubicBezTo>
                  <a:cubicBezTo>
                    <a:pt x="1690" y="593"/>
                    <a:pt x="1690" y="571"/>
                    <a:pt x="1690" y="548"/>
                  </a:cubicBezTo>
                  <a:cubicBezTo>
                    <a:pt x="1667" y="479"/>
                    <a:pt x="1644" y="434"/>
                    <a:pt x="1621" y="388"/>
                  </a:cubicBezTo>
                  <a:cubicBezTo>
                    <a:pt x="1598" y="365"/>
                    <a:pt x="1576" y="320"/>
                    <a:pt x="1530" y="274"/>
                  </a:cubicBezTo>
                  <a:cubicBezTo>
                    <a:pt x="1507" y="228"/>
                    <a:pt x="1462" y="205"/>
                    <a:pt x="1416" y="183"/>
                  </a:cubicBezTo>
                  <a:cubicBezTo>
                    <a:pt x="1370" y="160"/>
                    <a:pt x="1347" y="137"/>
                    <a:pt x="1302" y="114"/>
                  </a:cubicBezTo>
                  <a:cubicBezTo>
                    <a:pt x="1279" y="91"/>
                    <a:pt x="1233" y="69"/>
                    <a:pt x="1210" y="46"/>
                  </a:cubicBezTo>
                  <a:cubicBezTo>
                    <a:pt x="1165" y="46"/>
                    <a:pt x="1142" y="23"/>
                    <a:pt x="1119" y="23"/>
                  </a:cubicBezTo>
                  <a:cubicBezTo>
                    <a:pt x="1096" y="0"/>
                    <a:pt x="1051" y="0"/>
                    <a:pt x="1028" y="0"/>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07" name="Google Shape;205;p2">
              <a:extLst>
                <a:ext uri="{FF2B5EF4-FFF2-40B4-BE49-F238E27FC236}">
                  <a16:creationId xmlns:a16="http://schemas.microsoft.com/office/drawing/2014/main" xmlns="" id="{800A9F98-599B-2926-96B3-7594F6C7E823}"/>
                </a:ext>
              </a:extLst>
            </p:cNvPr>
            <p:cNvSpPr/>
            <p:nvPr/>
          </p:nvSpPr>
          <p:spPr>
            <a:xfrm>
              <a:off x="1127940" y="1948302"/>
              <a:ext cx="73259" cy="99743"/>
            </a:xfrm>
            <a:custGeom>
              <a:avLst/>
              <a:gdLst/>
              <a:ahLst/>
              <a:cxnLst/>
              <a:rect l="l" t="t" r="r" b="b"/>
              <a:pathLst>
                <a:path w="1325" h="1804" extrusionOk="0">
                  <a:moveTo>
                    <a:pt x="776" y="0"/>
                  </a:moveTo>
                  <a:cubicBezTo>
                    <a:pt x="731" y="0"/>
                    <a:pt x="685" y="0"/>
                    <a:pt x="639" y="46"/>
                  </a:cubicBezTo>
                  <a:cubicBezTo>
                    <a:pt x="616" y="69"/>
                    <a:pt x="594" y="114"/>
                    <a:pt x="594" y="160"/>
                  </a:cubicBezTo>
                  <a:cubicBezTo>
                    <a:pt x="594" y="183"/>
                    <a:pt x="594" y="183"/>
                    <a:pt x="594" y="183"/>
                  </a:cubicBezTo>
                  <a:cubicBezTo>
                    <a:pt x="571" y="206"/>
                    <a:pt x="548" y="206"/>
                    <a:pt x="525" y="229"/>
                  </a:cubicBezTo>
                  <a:cubicBezTo>
                    <a:pt x="525" y="251"/>
                    <a:pt x="502" y="274"/>
                    <a:pt x="502" y="297"/>
                  </a:cubicBezTo>
                  <a:cubicBezTo>
                    <a:pt x="480" y="343"/>
                    <a:pt x="480" y="388"/>
                    <a:pt x="502" y="434"/>
                  </a:cubicBezTo>
                  <a:cubicBezTo>
                    <a:pt x="525" y="457"/>
                    <a:pt x="525" y="480"/>
                    <a:pt x="548" y="502"/>
                  </a:cubicBezTo>
                  <a:cubicBezTo>
                    <a:pt x="525" y="480"/>
                    <a:pt x="480" y="480"/>
                    <a:pt x="434" y="480"/>
                  </a:cubicBezTo>
                  <a:cubicBezTo>
                    <a:pt x="388" y="480"/>
                    <a:pt x="365" y="480"/>
                    <a:pt x="343" y="502"/>
                  </a:cubicBezTo>
                  <a:cubicBezTo>
                    <a:pt x="320" y="525"/>
                    <a:pt x="320" y="548"/>
                    <a:pt x="297" y="571"/>
                  </a:cubicBezTo>
                  <a:cubicBezTo>
                    <a:pt x="297" y="594"/>
                    <a:pt x="297" y="617"/>
                    <a:pt x="297" y="639"/>
                  </a:cubicBezTo>
                  <a:cubicBezTo>
                    <a:pt x="297" y="662"/>
                    <a:pt x="320" y="685"/>
                    <a:pt x="320" y="708"/>
                  </a:cubicBezTo>
                  <a:cubicBezTo>
                    <a:pt x="297" y="685"/>
                    <a:pt x="251" y="662"/>
                    <a:pt x="228" y="662"/>
                  </a:cubicBezTo>
                  <a:cubicBezTo>
                    <a:pt x="183" y="662"/>
                    <a:pt x="137" y="639"/>
                    <a:pt x="114" y="639"/>
                  </a:cubicBezTo>
                  <a:cubicBezTo>
                    <a:pt x="46" y="639"/>
                    <a:pt x="0" y="685"/>
                    <a:pt x="0" y="753"/>
                  </a:cubicBezTo>
                  <a:cubicBezTo>
                    <a:pt x="0" y="799"/>
                    <a:pt x="46" y="845"/>
                    <a:pt x="114" y="845"/>
                  </a:cubicBezTo>
                  <a:lnTo>
                    <a:pt x="160" y="845"/>
                  </a:lnTo>
                  <a:cubicBezTo>
                    <a:pt x="183" y="845"/>
                    <a:pt x="183" y="868"/>
                    <a:pt x="206" y="868"/>
                  </a:cubicBezTo>
                  <a:cubicBezTo>
                    <a:pt x="228" y="890"/>
                    <a:pt x="251" y="890"/>
                    <a:pt x="297" y="913"/>
                  </a:cubicBezTo>
                  <a:cubicBezTo>
                    <a:pt x="320" y="936"/>
                    <a:pt x="365" y="982"/>
                    <a:pt x="388" y="1027"/>
                  </a:cubicBezTo>
                  <a:cubicBezTo>
                    <a:pt x="457" y="1096"/>
                    <a:pt x="502" y="1187"/>
                    <a:pt x="548" y="1278"/>
                  </a:cubicBezTo>
                  <a:cubicBezTo>
                    <a:pt x="571" y="1347"/>
                    <a:pt x="594" y="1438"/>
                    <a:pt x="616" y="1507"/>
                  </a:cubicBezTo>
                  <a:cubicBezTo>
                    <a:pt x="616" y="1552"/>
                    <a:pt x="616" y="1598"/>
                    <a:pt x="639" y="1621"/>
                  </a:cubicBezTo>
                  <a:cubicBezTo>
                    <a:pt x="639" y="1666"/>
                    <a:pt x="639" y="1712"/>
                    <a:pt x="662" y="1735"/>
                  </a:cubicBezTo>
                  <a:cubicBezTo>
                    <a:pt x="685" y="1781"/>
                    <a:pt x="731" y="1803"/>
                    <a:pt x="776" y="1803"/>
                  </a:cubicBezTo>
                  <a:cubicBezTo>
                    <a:pt x="845" y="1803"/>
                    <a:pt x="890" y="1781"/>
                    <a:pt x="913" y="1735"/>
                  </a:cubicBezTo>
                  <a:cubicBezTo>
                    <a:pt x="936" y="1689"/>
                    <a:pt x="936" y="1644"/>
                    <a:pt x="936" y="1598"/>
                  </a:cubicBezTo>
                  <a:cubicBezTo>
                    <a:pt x="959" y="1552"/>
                    <a:pt x="959" y="1507"/>
                    <a:pt x="959" y="1461"/>
                  </a:cubicBezTo>
                  <a:cubicBezTo>
                    <a:pt x="1004" y="1461"/>
                    <a:pt x="1050" y="1438"/>
                    <a:pt x="1073" y="1415"/>
                  </a:cubicBezTo>
                  <a:cubicBezTo>
                    <a:pt x="1096" y="1370"/>
                    <a:pt x="1119" y="1347"/>
                    <a:pt x="1119" y="1301"/>
                  </a:cubicBezTo>
                  <a:cubicBezTo>
                    <a:pt x="1119" y="1278"/>
                    <a:pt x="1119" y="1233"/>
                    <a:pt x="1119" y="1210"/>
                  </a:cubicBezTo>
                  <a:cubicBezTo>
                    <a:pt x="1164" y="1210"/>
                    <a:pt x="1210" y="1164"/>
                    <a:pt x="1233" y="1142"/>
                  </a:cubicBezTo>
                  <a:cubicBezTo>
                    <a:pt x="1301" y="1005"/>
                    <a:pt x="1301" y="868"/>
                    <a:pt x="1324" y="731"/>
                  </a:cubicBezTo>
                  <a:cubicBezTo>
                    <a:pt x="1324" y="662"/>
                    <a:pt x="1301" y="571"/>
                    <a:pt x="1301" y="502"/>
                  </a:cubicBezTo>
                  <a:cubicBezTo>
                    <a:pt x="1278" y="457"/>
                    <a:pt x="1256" y="411"/>
                    <a:pt x="1256" y="388"/>
                  </a:cubicBezTo>
                  <a:cubicBezTo>
                    <a:pt x="1233" y="343"/>
                    <a:pt x="1210" y="297"/>
                    <a:pt x="1187" y="274"/>
                  </a:cubicBezTo>
                  <a:cubicBezTo>
                    <a:pt x="1141" y="229"/>
                    <a:pt x="1096" y="183"/>
                    <a:pt x="1050" y="137"/>
                  </a:cubicBezTo>
                  <a:cubicBezTo>
                    <a:pt x="1027" y="114"/>
                    <a:pt x="1004" y="92"/>
                    <a:pt x="959" y="69"/>
                  </a:cubicBezTo>
                  <a:cubicBezTo>
                    <a:pt x="936" y="46"/>
                    <a:pt x="890" y="0"/>
                    <a:pt x="822" y="0"/>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08" name="Google Shape;206;p2">
              <a:extLst>
                <a:ext uri="{FF2B5EF4-FFF2-40B4-BE49-F238E27FC236}">
                  <a16:creationId xmlns:a16="http://schemas.microsoft.com/office/drawing/2014/main" xmlns="" id="{CF2EF3C3-7648-7B85-224C-AF3453DE0BEE}"/>
                </a:ext>
              </a:extLst>
            </p:cNvPr>
            <p:cNvSpPr/>
            <p:nvPr/>
          </p:nvSpPr>
          <p:spPr>
            <a:xfrm>
              <a:off x="1045889" y="1930609"/>
              <a:ext cx="64413" cy="93772"/>
            </a:xfrm>
            <a:custGeom>
              <a:avLst/>
              <a:gdLst/>
              <a:ahLst/>
              <a:cxnLst/>
              <a:rect l="l" t="t" r="r" b="b"/>
              <a:pathLst>
                <a:path w="1165" h="1696" extrusionOk="0">
                  <a:moveTo>
                    <a:pt x="115" y="1"/>
                  </a:moveTo>
                  <a:cubicBezTo>
                    <a:pt x="69" y="1"/>
                    <a:pt x="23" y="46"/>
                    <a:pt x="1" y="92"/>
                  </a:cubicBezTo>
                  <a:cubicBezTo>
                    <a:pt x="1" y="138"/>
                    <a:pt x="23" y="206"/>
                    <a:pt x="92" y="229"/>
                  </a:cubicBezTo>
                  <a:lnTo>
                    <a:pt x="137" y="229"/>
                  </a:lnTo>
                  <a:cubicBezTo>
                    <a:pt x="137" y="252"/>
                    <a:pt x="160" y="252"/>
                    <a:pt x="183" y="252"/>
                  </a:cubicBezTo>
                  <a:cubicBezTo>
                    <a:pt x="229" y="320"/>
                    <a:pt x="274" y="366"/>
                    <a:pt x="320" y="434"/>
                  </a:cubicBezTo>
                  <a:cubicBezTo>
                    <a:pt x="320" y="434"/>
                    <a:pt x="320" y="412"/>
                    <a:pt x="320" y="412"/>
                  </a:cubicBezTo>
                  <a:cubicBezTo>
                    <a:pt x="366" y="480"/>
                    <a:pt x="411" y="549"/>
                    <a:pt x="457" y="594"/>
                  </a:cubicBezTo>
                  <a:cubicBezTo>
                    <a:pt x="480" y="640"/>
                    <a:pt x="503" y="685"/>
                    <a:pt x="548" y="731"/>
                  </a:cubicBezTo>
                  <a:cubicBezTo>
                    <a:pt x="617" y="822"/>
                    <a:pt x="662" y="937"/>
                    <a:pt x="708" y="1051"/>
                  </a:cubicBezTo>
                  <a:cubicBezTo>
                    <a:pt x="731" y="1119"/>
                    <a:pt x="754" y="1165"/>
                    <a:pt x="777" y="1256"/>
                  </a:cubicBezTo>
                  <a:cubicBezTo>
                    <a:pt x="799" y="1302"/>
                    <a:pt x="822" y="1370"/>
                    <a:pt x="822" y="1439"/>
                  </a:cubicBezTo>
                  <a:cubicBezTo>
                    <a:pt x="822" y="1462"/>
                    <a:pt x="822" y="1507"/>
                    <a:pt x="822" y="1530"/>
                  </a:cubicBezTo>
                  <a:cubicBezTo>
                    <a:pt x="822" y="1598"/>
                    <a:pt x="868" y="1667"/>
                    <a:pt x="936" y="1690"/>
                  </a:cubicBezTo>
                  <a:cubicBezTo>
                    <a:pt x="952" y="1694"/>
                    <a:pt x="968" y="1696"/>
                    <a:pt x="983" y="1696"/>
                  </a:cubicBezTo>
                  <a:cubicBezTo>
                    <a:pt x="1057" y="1696"/>
                    <a:pt x="1123" y="1651"/>
                    <a:pt x="1142" y="1576"/>
                  </a:cubicBezTo>
                  <a:cubicBezTo>
                    <a:pt x="1165" y="1484"/>
                    <a:pt x="1142" y="1393"/>
                    <a:pt x="1119" y="1302"/>
                  </a:cubicBezTo>
                  <a:cubicBezTo>
                    <a:pt x="1096" y="1210"/>
                    <a:pt x="1073" y="1119"/>
                    <a:pt x="1028" y="1051"/>
                  </a:cubicBezTo>
                  <a:cubicBezTo>
                    <a:pt x="1005" y="959"/>
                    <a:pt x="959" y="868"/>
                    <a:pt x="936" y="800"/>
                  </a:cubicBezTo>
                  <a:cubicBezTo>
                    <a:pt x="891" y="731"/>
                    <a:pt x="868" y="685"/>
                    <a:pt x="822" y="640"/>
                  </a:cubicBezTo>
                  <a:cubicBezTo>
                    <a:pt x="731" y="503"/>
                    <a:pt x="640" y="389"/>
                    <a:pt x="548" y="297"/>
                  </a:cubicBezTo>
                  <a:cubicBezTo>
                    <a:pt x="480" y="229"/>
                    <a:pt x="411" y="160"/>
                    <a:pt x="366" y="115"/>
                  </a:cubicBezTo>
                  <a:cubicBezTo>
                    <a:pt x="343" y="115"/>
                    <a:pt x="320" y="92"/>
                    <a:pt x="297" y="69"/>
                  </a:cubicBezTo>
                  <a:cubicBezTo>
                    <a:pt x="252" y="46"/>
                    <a:pt x="206" y="46"/>
                    <a:pt x="183" y="24"/>
                  </a:cubicBezTo>
                  <a:lnTo>
                    <a:pt x="137" y="1"/>
                  </a:lnTo>
                  <a:close/>
                </a:path>
              </a:pathLst>
            </a:custGeom>
            <a:solidFill>
              <a:srgbClr val="FFFFFF">
                <a:alpha val="2279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09" name="Google Shape;207;p2">
              <a:extLst>
                <a:ext uri="{FF2B5EF4-FFF2-40B4-BE49-F238E27FC236}">
                  <a16:creationId xmlns:a16="http://schemas.microsoft.com/office/drawing/2014/main" xmlns="" id="{409AD164-97CA-4C72-07EE-3D93038E46C1}"/>
                </a:ext>
              </a:extLst>
            </p:cNvPr>
            <p:cNvSpPr/>
            <p:nvPr/>
          </p:nvSpPr>
          <p:spPr>
            <a:xfrm>
              <a:off x="1096369" y="2011389"/>
              <a:ext cx="51807" cy="68228"/>
            </a:xfrm>
            <a:custGeom>
              <a:avLst/>
              <a:gdLst/>
              <a:ahLst/>
              <a:cxnLst/>
              <a:rect l="l" t="t" r="r" b="b"/>
              <a:pathLst>
                <a:path w="937" h="1234" extrusionOk="0">
                  <a:moveTo>
                    <a:pt x="138" y="1"/>
                  </a:moveTo>
                  <a:cubicBezTo>
                    <a:pt x="92" y="1"/>
                    <a:pt x="46" y="46"/>
                    <a:pt x="23" y="92"/>
                  </a:cubicBezTo>
                  <a:cubicBezTo>
                    <a:pt x="1" y="160"/>
                    <a:pt x="46" y="206"/>
                    <a:pt x="115" y="229"/>
                  </a:cubicBezTo>
                  <a:cubicBezTo>
                    <a:pt x="115" y="229"/>
                    <a:pt x="138" y="252"/>
                    <a:pt x="160" y="252"/>
                  </a:cubicBezTo>
                  <a:cubicBezTo>
                    <a:pt x="160" y="252"/>
                    <a:pt x="183" y="274"/>
                    <a:pt x="206" y="274"/>
                  </a:cubicBezTo>
                  <a:cubicBezTo>
                    <a:pt x="252" y="320"/>
                    <a:pt x="274" y="366"/>
                    <a:pt x="320" y="389"/>
                  </a:cubicBezTo>
                  <a:cubicBezTo>
                    <a:pt x="411" y="503"/>
                    <a:pt x="480" y="640"/>
                    <a:pt x="526" y="754"/>
                  </a:cubicBezTo>
                  <a:cubicBezTo>
                    <a:pt x="571" y="868"/>
                    <a:pt x="594" y="959"/>
                    <a:pt x="617" y="1073"/>
                  </a:cubicBezTo>
                  <a:cubicBezTo>
                    <a:pt x="617" y="1073"/>
                    <a:pt x="617" y="1096"/>
                    <a:pt x="617" y="1119"/>
                  </a:cubicBezTo>
                  <a:cubicBezTo>
                    <a:pt x="640" y="1142"/>
                    <a:pt x="640" y="1165"/>
                    <a:pt x="662" y="1187"/>
                  </a:cubicBezTo>
                  <a:cubicBezTo>
                    <a:pt x="685" y="1210"/>
                    <a:pt x="731" y="1233"/>
                    <a:pt x="777" y="1233"/>
                  </a:cubicBezTo>
                  <a:cubicBezTo>
                    <a:pt x="799" y="1233"/>
                    <a:pt x="845" y="1210"/>
                    <a:pt x="868" y="1187"/>
                  </a:cubicBezTo>
                  <a:cubicBezTo>
                    <a:pt x="914" y="1165"/>
                    <a:pt x="936" y="1119"/>
                    <a:pt x="914" y="1073"/>
                  </a:cubicBezTo>
                  <a:cubicBezTo>
                    <a:pt x="914" y="1028"/>
                    <a:pt x="914" y="959"/>
                    <a:pt x="891" y="891"/>
                  </a:cubicBezTo>
                  <a:cubicBezTo>
                    <a:pt x="891" y="845"/>
                    <a:pt x="868" y="777"/>
                    <a:pt x="845" y="708"/>
                  </a:cubicBezTo>
                  <a:cubicBezTo>
                    <a:pt x="799" y="617"/>
                    <a:pt x="731" y="503"/>
                    <a:pt x="662" y="411"/>
                  </a:cubicBezTo>
                  <a:cubicBezTo>
                    <a:pt x="617" y="320"/>
                    <a:pt x="548" y="252"/>
                    <a:pt x="457" y="183"/>
                  </a:cubicBezTo>
                  <a:cubicBezTo>
                    <a:pt x="434" y="137"/>
                    <a:pt x="366" y="92"/>
                    <a:pt x="320" y="69"/>
                  </a:cubicBezTo>
                  <a:cubicBezTo>
                    <a:pt x="274" y="46"/>
                    <a:pt x="229" y="23"/>
                    <a:pt x="160" y="1"/>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10" name="Google Shape;208;p2">
              <a:extLst>
                <a:ext uri="{FF2B5EF4-FFF2-40B4-BE49-F238E27FC236}">
                  <a16:creationId xmlns:a16="http://schemas.microsoft.com/office/drawing/2014/main" xmlns="" id="{C2BE5976-B8EE-4F94-AB2A-F5E38E9B67FA}"/>
                </a:ext>
              </a:extLst>
            </p:cNvPr>
            <p:cNvSpPr/>
            <p:nvPr/>
          </p:nvSpPr>
          <p:spPr>
            <a:xfrm>
              <a:off x="668530" y="2059326"/>
              <a:ext cx="106102" cy="103558"/>
            </a:xfrm>
            <a:custGeom>
              <a:avLst/>
              <a:gdLst/>
              <a:ahLst/>
              <a:cxnLst/>
              <a:rect l="l" t="t" r="r" b="b"/>
              <a:pathLst>
                <a:path w="1919" h="1873" extrusionOk="0">
                  <a:moveTo>
                    <a:pt x="1621" y="1"/>
                  </a:moveTo>
                  <a:cubicBezTo>
                    <a:pt x="1576" y="1"/>
                    <a:pt x="1530" y="24"/>
                    <a:pt x="1507" y="69"/>
                  </a:cubicBezTo>
                  <a:cubicBezTo>
                    <a:pt x="1484" y="161"/>
                    <a:pt x="1439" y="229"/>
                    <a:pt x="1416" y="320"/>
                  </a:cubicBezTo>
                  <a:cubicBezTo>
                    <a:pt x="1416" y="320"/>
                    <a:pt x="1416" y="320"/>
                    <a:pt x="1416" y="298"/>
                  </a:cubicBezTo>
                  <a:lnTo>
                    <a:pt x="1393" y="298"/>
                  </a:lnTo>
                  <a:cubicBezTo>
                    <a:pt x="1393" y="275"/>
                    <a:pt x="1393" y="252"/>
                    <a:pt x="1370" y="252"/>
                  </a:cubicBezTo>
                  <a:cubicBezTo>
                    <a:pt x="1347" y="183"/>
                    <a:pt x="1302" y="138"/>
                    <a:pt x="1233" y="138"/>
                  </a:cubicBezTo>
                  <a:cubicBezTo>
                    <a:pt x="1218" y="130"/>
                    <a:pt x="1200" y="128"/>
                    <a:pt x="1182" y="128"/>
                  </a:cubicBezTo>
                  <a:cubicBezTo>
                    <a:pt x="1145" y="128"/>
                    <a:pt x="1104" y="138"/>
                    <a:pt x="1074" y="138"/>
                  </a:cubicBezTo>
                  <a:cubicBezTo>
                    <a:pt x="1005" y="161"/>
                    <a:pt x="959" y="161"/>
                    <a:pt x="914" y="183"/>
                  </a:cubicBezTo>
                  <a:cubicBezTo>
                    <a:pt x="822" y="206"/>
                    <a:pt x="731" y="252"/>
                    <a:pt x="663" y="298"/>
                  </a:cubicBezTo>
                  <a:cubicBezTo>
                    <a:pt x="640" y="275"/>
                    <a:pt x="640" y="275"/>
                    <a:pt x="617" y="252"/>
                  </a:cubicBezTo>
                  <a:cubicBezTo>
                    <a:pt x="601" y="236"/>
                    <a:pt x="562" y="220"/>
                    <a:pt x="524" y="220"/>
                  </a:cubicBezTo>
                  <a:cubicBezTo>
                    <a:pt x="509" y="220"/>
                    <a:pt x="493" y="222"/>
                    <a:pt x="480" y="229"/>
                  </a:cubicBezTo>
                  <a:cubicBezTo>
                    <a:pt x="457" y="229"/>
                    <a:pt x="412" y="229"/>
                    <a:pt x="389" y="252"/>
                  </a:cubicBezTo>
                  <a:cubicBezTo>
                    <a:pt x="343" y="252"/>
                    <a:pt x="320" y="275"/>
                    <a:pt x="275" y="298"/>
                  </a:cubicBezTo>
                  <a:cubicBezTo>
                    <a:pt x="183" y="366"/>
                    <a:pt x="138" y="480"/>
                    <a:pt x="92" y="572"/>
                  </a:cubicBezTo>
                  <a:cubicBezTo>
                    <a:pt x="46" y="663"/>
                    <a:pt x="24" y="754"/>
                    <a:pt x="1" y="868"/>
                  </a:cubicBezTo>
                  <a:cubicBezTo>
                    <a:pt x="1" y="982"/>
                    <a:pt x="24" y="1096"/>
                    <a:pt x="69" y="1211"/>
                  </a:cubicBezTo>
                  <a:cubicBezTo>
                    <a:pt x="92" y="1302"/>
                    <a:pt x="161" y="1370"/>
                    <a:pt x="206" y="1462"/>
                  </a:cubicBezTo>
                  <a:cubicBezTo>
                    <a:pt x="229" y="1485"/>
                    <a:pt x="252" y="1507"/>
                    <a:pt x="275" y="1553"/>
                  </a:cubicBezTo>
                  <a:cubicBezTo>
                    <a:pt x="297" y="1576"/>
                    <a:pt x="343" y="1599"/>
                    <a:pt x="366" y="1621"/>
                  </a:cubicBezTo>
                  <a:cubicBezTo>
                    <a:pt x="389" y="1644"/>
                    <a:pt x="412" y="1667"/>
                    <a:pt x="457" y="1667"/>
                  </a:cubicBezTo>
                  <a:cubicBezTo>
                    <a:pt x="526" y="1713"/>
                    <a:pt x="594" y="1736"/>
                    <a:pt x="663" y="1758"/>
                  </a:cubicBezTo>
                  <a:cubicBezTo>
                    <a:pt x="754" y="1804"/>
                    <a:pt x="822" y="1827"/>
                    <a:pt x="914" y="1827"/>
                  </a:cubicBezTo>
                  <a:cubicBezTo>
                    <a:pt x="1074" y="1850"/>
                    <a:pt x="1233" y="1873"/>
                    <a:pt x="1393" y="1873"/>
                  </a:cubicBezTo>
                  <a:lnTo>
                    <a:pt x="1599" y="1873"/>
                  </a:lnTo>
                  <a:cubicBezTo>
                    <a:pt x="1644" y="1873"/>
                    <a:pt x="1690" y="1850"/>
                    <a:pt x="1735" y="1850"/>
                  </a:cubicBezTo>
                  <a:cubicBezTo>
                    <a:pt x="1804" y="1827"/>
                    <a:pt x="1850" y="1804"/>
                    <a:pt x="1895" y="1736"/>
                  </a:cubicBezTo>
                  <a:cubicBezTo>
                    <a:pt x="1918" y="1690"/>
                    <a:pt x="1918" y="1644"/>
                    <a:pt x="1895" y="1599"/>
                  </a:cubicBezTo>
                  <a:cubicBezTo>
                    <a:pt x="1872" y="1576"/>
                    <a:pt x="1872" y="1553"/>
                    <a:pt x="1850" y="1530"/>
                  </a:cubicBezTo>
                  <a:cubicBezTo>
                    <a:pt x="1781" y="1416"/>
                    <a:pt x="1735" y="1279"/>
                    <a:pt x="1690" y="1165"/>
                  </a:cubicBezTo>
                  <a:cubicBezTo>
                    <a:pt x="1644" y="982"/>
                    <a:pt x="1621" y="777"/>
                    <a:pt x="1621" y="594"/>
                  </a:cubicBezTo>
                  <a:cubicBezTo>
                    <a:pt x="1644" y="526"/>
                    <a:pt x="1644" y="435"/>
                    <a:pt x="1667" y="366"/>
                  </a:cubicBezTo>
                  <a:cubicBezTo>
                    <a:pt x="1690" y="298"/>
                    <a:pt x="1713" y="229"/>
                    <a:pt x="1735" y="161"/>
                  </a:cubicBezTo>
                  <a:cubicBezTo>
                    <a:pt x="1735" y="138"/>
                    <a:pt x="1735" y="115"/>
                    <a:pt x="1735" y="69"/>
                  </a:cubicBezTo>
                  <a:cubicBezTo>
                    <a:pt x="1713" y="47"/>
                    <a:pt x="1690" y="24"/>
                    <a:pt x="1667" y="1"/>
                  </a:cubicBezTo>
                  <a:close/>
                </a:path>
              </a:pathLst>
            </a:custGeom>
            <a:solidFill>
              <a:srgbClr val="000000">
                <a:alpha val="15809"/>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11" name="Google Shape;209;p2">
              <a:extLst>
                <a:ext uri="{FF2B5EF4-FFF2-40B4-BE49-F238E27FC236}">
                  <a16:creationId xmlns:a16="http://schemas.microsoft.com/office/drawing/2014/main" xmlns="" id="{FD9C0666-2A73-C003-FA5D-B1B62F519280}"/>
                </a:ext>
              </a:extLst>
            </p:cNvPr>
            <p:cNvSpPr/>
            <p:nvPr/>
          </p:nvSpPr>
          <p:spPr>
            <a:xfrm>
              <a:off x="696286" y="2150224"/>
              <a:ext cx="102286" cy="77019"/>
            </a:xfrm>
            <a:custGeom>
              <a:avLst/>
              <a:gdLst/>
              <a:ahLst/>
              <a:cxnLst/>
              <a:rect l="l" t="t" r="r" b="b"/>
              <a:pathLst>
                <a:path w="1850" h="1393" extrusionOk="0">
                  <a:moveTo>
                    <a:pt x="1302" y="0"/>
                  </a:moveTo>
                  <a:cubicBezTo>
                    <a:pt x="1256" y="0"/>
                    <a:pt x="1233" y="23"/>
                    <a:pt x="1188" y="46"/>
                  </a:cubicBezTo>
                  <a:cubicBezTo>
                    <a:pt x="1142" y="69"/>
                    <a:pt x="1119" y="92"/>
                    <a:pt x="1097" y="137"/>
                  </a:cubicBezTo>
                  <a:cubicBezTo>
                    <a:pt x="1074" y="114"/>
                    <a:pt x="1051" y="114"/>
                    <a:pt x="1005" y="114"/>
                  </a:cubicBezTo>
                  <a:lnTo>
                    <a:pt x="982" y="114"/>
                  </a:lnTo>
                  <a:cubicBezTo>
                    <a:pt x="937" y="92"/>
                    <a:pt x="914" y="46"/>
                    <a:pt x="845" y="46"/>
                  </a:cubicBezTo>
                  <a:cubicBezTo>
                    <a:pt x="832" y="39"/>
                    <a:pt x="819" y="36"/>
                    <a:pt x="805" y="36"/>
                  </a:cubicBezTo>
                  <a:cubicBezTo>
                    <a:pt x="773" y="36"/>
                    <a:pt x="741" y="53"/>
                    <a:pt x="709" y="69"/>
                  </a:cubicBezTo>
                  <a:cubicBezTo>
                    <a:pt x="686" y="69"/>
                    <a:pt x="663" y="69"/>
                    <a:pt x="640" y="46"/>
                  </a:cubicBezTo>
                  <a:lnTo>
                    <a:pt x="549" y="46"/>
                  </a:lnTo>
                  <a:cubicBezTo>
                    <a:pt x="514" y="35"/>
                    <a:pt x="480" y="29"/>
                    <a:pt x="446" y="29"/>
                  </a:cubicBezTo>
                  <a:cubicBezTo>
                    <a:pt x="412" y="29"/>
                    <a:pt x="378" y="35"/>
                    <a:pt x="343" y="46"/>
                  </a:cubicBezTo>
                  <a:cubicBezTo>
                    <a:pt x="275" y="46"/>
                    <a:pt x="184" y="69"/>
                    <a:pt x="138" y="92"/>
                  </a:cubicBezTo>
                  <a:cubicBezTo>
                    <a:pt x="92" y="137"/>
                    <a:pt x="69" y="183"/>
                    <a:pt x="47" y="229"/>
                  </a:cubicBezTo>
                  <a:cubicBezTo>
                    <a:pt x="24" y="274"/>
                    <a:pt x="1" y="343"/>
                    <a:pt x="1" y="411"/>
                  </a:cubicBezTo>
                  <a:cubicBezTo>
                    <a:pt x="1" y="457"/>
                    <a:pt x="1" y="480"/>
                    <a:pt x="1" y="525"/>
                  </a:cubicBezTo>
                  <a:cubicBezTo>
                    <a:pt x="1" y="594"/>
                    <a:pt x="24" y="639"/>
                    <a:pt x="47" y="708"/>
                  </a:cubicBezTo>
                  <a:cubicBezTo>
                    <a:pt x="69" y="799"/>
                    <a:pt x="115" y="868"/>
                    <a:pt x="184" y="936"/>
                  </a:cubicBezTo>
                  <a:cubicBezTo>
                    <a:pt x="206" y="982"/>
                    <a:pt x="252" y="1027"/>
                    <a:pt x="320" y="1073"/>
                  </a:cubicBezTo>
                  <a:cubicBezTo>
                    <a:pt x="366" y="1096"/>
                    <a:pt x="412" y="1119"/>
                    <a:pt x="457" y="1142"/>
                  </a:cubicBezTo>
                  <a:cubicBezTo>
                    <a:pt x="503" y="1164"/>
                    <a:pt x="549" y="1187"/>
                    <a:pt x="572" y="1210"/>
                  </a:cubicBezTo>
                  <a:cubicBezTo>
                    <a:pt x="617" y="1233"/>
                    <a:pt x="663" y="1233"/>
                    <a:pt x="686" y="1256"/>
                  </a:cubicBezTo>
                  <a:cubicBezTo>
                    <a:pt x="777" y="1279"/>
                    <a:pt x="868" y="1301"/>
                    <a:pt x="960" y="1324"/>
                  </a:cubicBezTo>
                  <a:cubicBezTo>
                    <a:pt x="1005" y="1347"/>
                    <a:pt x="1051" y="1347"/>
                    <a:pt x="1097" y="1370"/>
                  </a:cubicBezTo>
                  <a:lnTo>
                    <a:pt x="1211" y="1370"/>
                  </a:lnTo>
                  <a:cubicBezTo>
                    <a:pt x="1256" y="1393"/>
                    <a:pt x="1302" y="1393"/>
                    <a:pt x="1348" y="1393"/>
                  </a:cubicBezTo>
                  <a:cubicBezTo>
                    <a:pt x="1416" y="1393"/>
                    <a:pt x="1507" y="1393"/>
                    <a:pt x="1576" y="1370"/>
                  </a:cubicBezTo>
                  <a:cubicBezTo>
                    <a:pt x="1622" y="1370"/>
                    <a:pt x="1667" y="1347"/>
                    <a:pt x="1736" y="1347"/>
                  </a:cubicBezTo>
                  <a:cubicBezTo>
                    <a:pt x="1736" y="1324"/>
                    <a:pt x="1758" y="1324"/>
                    <a:pt x="1781" y="1324"/>
                  </a:cubicBezTo>
                  <a:cubicBezTo>
                    <a:pt x="1804" y="1279"/>
                    <a:pt x="1827" y="1256"/>
                    <a:pt x="1827" y="1233"/>
                  </a:cubicBezTo>
                  <a:cubicBezTo>
                    <a:pt x="1850" y="1187"/>
                    <a:pt x="1827" y="1142"/>
                    <a:pt x="1804" y="1096"/>
                  </a:cubicBezTo>
                  <a:cubicBezTo>
                    <a:pt x="1781" y="1073"/>
                    <a:pt x="1758" y="1050"/>
                    <a:pt x="1736" y="1027"/>
                  </a:cubicBezTo>
                  <a:cubicBezTo>
                    <a:pt x="1713" y="1005"/>
                    <a:pt x="1713" y="982"/>
                    <a:pt x="1690" y="959"/>
                  </a:cubicBezTo>
                  <a:cubicBezTo>
                    <a:pt x="1644" y="890"/>
                    <a:pt x="1622" y="799"/>
                    <a:pt x="1599" y="708"/>
                  </a:cubicBezTo>
                  <a:cubicBezTo>
                    <a:pt x="1576" y="617"/>
                    <a:pt x="1553" y="525"/>
                    <a:pt x="1553" y="434"/>
                  </a:cubicBezTo>
                  <a:cubicBezTo>
                    <a:pt x="1553" y="388"/>
                    <a:pt x="1553" y="343"/>
                    <a:pt x="1576" y="297"/>
                  </a:cubicBezTo>
                  <a:cubicBezTo>
                    <a:pt x="1599" y="251"/>
                    <a:pt x="1622" y="229"/>
                    <a:pt x="1644" y="183"/>
                  </a:cubicBezTo>
                  <a:cubicBezTo>
                    <a:pt x="1667" y="137"/>
                    <a:pt x="1622" y="92"/>
                    <a:pt x="1599" y="69"/>
                  </a:cubicBezTo>
                  <a:cubicBezTo>
                    <a:pt x="1586" y="63"/>
                    <a:pt x="1574" y="60"/>
                    <a:pt x="1562" y="60"/>
                  </a:cubicBezTo>
                  <a:cubicBezTo>
                    <a:pt x="1530" y="60"/>
                    <a:pt x="1501" y="81"/>
                    <a:pt x="1485" y="114"/>
                  </a:cubicBezTo>
                  <a:cubicBezTo>
                    <a:pt x="1485" y="114"/>
                    <a:pt x="1485" y="114"/>
                    <a:pt x="1485" y="137"/>
                  </a:cubicBezTo>
                  <a:cubicBezTo>
                    <a:pt x="1462" y="114"/>
                    <a:pt x="1462" y="92"/>
                    <a:pt x="1439" y="92"/>
                  </a:cubicBezTo>
                  <a:cubicBezTo>
                    <a:pt x="1416" y="46"/>
                    <a:pt x="1370" y="23"/>
                    <a:pt x="1325" y="0"/>
                  </a:cubicBezTo>
                  <a:close/>
                </a:path>
              </a:pathLst>
            </a:custGeom>
            <a:solidFill>
              <a:srgbClr val="000000">
                <a:alpha val="15809"/>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12" name="Google Shape;210;p2">
              <a:extLst>
                <a:ext uri="{FF2B5EF4-FFF2-40B4-BE49-F238E27FC236}">
                  <a16:creationId xmlns:a16="http://schemas.microsoft.com/office/drawing/2014/main" xmlns="" id="{1E538F5A-96E3-8335-72D1-C93E51259204}"/>
                </a:ext>
              </a:extLst>
            </p:cNvPr>
            <p:cNvSpPr/>
            <p:nvPr/>
          </p:nvSpPr>
          <p:spPr>
            <a:xfrm>
              <a:off x="1158184" y="2029082"/>
              <a:ext cx="146463" cy="278938"/>
            </a:xfrm>
            <a:custGeom>
              <a:avLst/>
              <a:gdLst/>
              <a:ahLst/>
              <a:cxnLst/>
              <a:rect l="l" t="t" r="r" b="b"/>
              <a:pathLst>
                <a:path w="2649" h="5045" extrusionOk="0">
                  <a:moveTo>
                    <a:pt x="572" y="0"/>
                  </a:moveTo>
                  <a:cubicBezTo>
                    <a:pt x="526" y="0"/>
                    <a:pt x="457" y="46"/>
                    <a:pt x="412" y="91"/>
                  </a:cubicBezTo>
                  <a:cubicBezTo>
                    <a:pt x="412" y="114"/>
                    <a:pt x="389" y="137"/>
                    <a:pt x="366" y="160"/>
                  </a:cubicBezTo>
                  <a:cubicBezTo>
                    <a:pt x="343" y="205"/>
                    <a:pt x="321" y="251"/>
                    <a:pt x="298" y="274"/>
                  </a:cubicBezTo>
                  <a:lnTo>
                    <a:pt x="321" y="274"/>
                  </a:lnTo>
                  <a:cubicBezTo>
                    <a:pt x="321" y="274"/>
                    <a:pt x="298" y="274"/>
                    <a:pt x="298" y="297"/>
                  </a:cubicBezTo>
                  <a:cubicBezTo>
                    <a:pt x="298" y="297"/>
                    <a:pt x="298" y="320"/>
                    <a:pt x="298" y="320"/>
                  </a:cubicBezTo>
                  <a:cubicBezTo>
                    <a:pt x="252" y="365"/>
                    <a:pt x="229" y="434"/>
                    <a:pt x="206" y="479"/>
                  </a:cubicBezTo>
                  <a:cubicBezTo>
                    <a:pt x="188" y="470"/>
                    <a:pt x="165" y="464"/>
                    <a:pt x="141" y="464"/>
                  </a:cubicBezTo>
                  <a:cubicBezTo>
                    <a:pt x="108" y="464"/>
                    <a:pt x="73" y="475"/>
                    <a:pt x="47" y="502"/>
                  </a:cubicBezTo>
                  <a:cubicBezTo>
                    <a:pt x="1" y="548"/>
                    <a:pt x="1" y="616"/>
                    <a:pt x="47" y="662"/>
                  </a:cubicBezTo>
                  <a:cubicBezTo>
                    <a:pt x="138" y="799"/>
                    <a:pt x="229" y="959"/>
                    <a:pt x="343" y="1119"/>
                  </a:cubicBezTo>
                  <a:cubicBezTo>
                    <a:pt x="389" y="1210"/>
                    <a:pt x="435" y="1301"/>
                    <a:pt x="503" y="1370"/>
                  </a:cubicBezTo>
                  <a:cubicBezTo>
                    <a:pt x="549" y="1461"/>
                    <a:pt x="617" y="1552"/>
                    <a:pt x="663" y="1643"/>
                  </a:cubicBezTo>
                  <a:cubicBezTo>
                    <a:pt x="846" y="1940"/>
                    <a:pt x="1028" y="2260"/>
                    <a:pt x="1188" y="2579"/>
                  </a:cubicBezTo>
                  <a:cubicBezTo>
                    <a:pt x="1256" y="2739"/>
                    <a:pt x="1325" y="2899"/>
                    <a:pt x="1371" y="3059"/>
                  </a:cubicBezTo>
                  <a:cubicBezTo>
                    <a:pt x="1439" y="3218"/>
                    <a:pt x="1507" y="3378"/>
                    <a:pt x="1553" y="3538"/>
                  </a:cubicBezTo>
                  <a:cubicBezTo>
                    <a:pt x="1599" y="3675"/>
                    <a:pt x="1644" y="3812"/>
                    <a:pt x="1690" y="3926"/>
                  </a:cubicBezTo>
                  <a:cubicBezTo>
                    <a:pt x="1713" y="4040"/>
                    <a:pt x="1736" y="4154"/>
                    <a:pt x="1759" y="4268"/>
                  </a:cubicBezTo>
                  <a:cubicBezTo>
                    <a:pt x="1781" y="4383"/>
                    <a:pt x="1827" y="4497"/>
                    <a:pt x="1827" y="4611"/>
                  </a:cubicBezTo>
                  <a:cubicBezTo>
                    <a:pt x="1827" y="4679"/>
                    <a:pt x="1804" y="4748"/>
                    <a:pt x="1804" y="4816"/>
                  </a:cubicBezTo>
                  <a:cubicBezTo>
                    <a:pt x="1804" y="4839"/>
                    <a:pt x="1804" y="4862"/>
                    <a:pt x="1804" y="4908"/>
                  </a:cubicBezTo>
                  <a:cubicBezTo>
                    <a:pt x="1804" y="4953"/>
                    <a:pt x="1827" y="4976"/>
                    <a:pt x="1850" y="5022"/>
                  </a:cubicBezTo>
                  <a:cubicBezTo>
                    <a:pt x="1895" y="5044"/>
                    <a:pt x="1941" y="5044"/>
                    <a:pt x="1964" y="5044"/>
                  </a:cubicBezTo>
                  <a:cubicBezTo>
                    <a:pt x="2010" y="5022"/>
                    <a:pt x="2032" y="4999"/>
                    <a:pt x="2055" y="4976"/>
                  </a:cubicBezTo>
                  <a:cubicBezTo>
                    <a:pt x="2078" y="4953"/>
                    <a:pt x="2101" y="4908"/>
                    <a:pt x="2101" y="4885"/>
                  </a:cubicBezTo>
                  <a:cubicBezTo>
                    <a:pt x="2124" y="4839"/>
                    <a:pt x="2124" y="4816"/>
                    <a:pt x="2124" y="4793"/>
                  </a:cubicBezTo>
                  <a:cubicBezTo>
                    <a:pt x="2147" y="4793"/>
                    <a:pt x="2192" y="4771"/>
                    <a:pt x="2215" y="4748"/>
                  </a:cubicBezTo>
                  <a:cubicBezTo>
                    <a:pt x="2284" y="4702"/>
                    <a:pt x="2306" y="4611"/>
                    <a:pt x="2352" y="4519"/>
                  </a:cubicBezTo>
                  <a:cubicBezTo>
                    <a:pt x="2352" y="4474"/>
                    <a:pt x="2375" y="4428"/>
                    <a:pt x="2375" y="4383"/>
                  </a:cubicBezTo>
                  <a:cubicBezTo>
                    <a:pt x="2398" y="4337"/>
                    <a:pt x="2398" y="4314"/>
                    <a:pt x="2420" y="4268"/>
                  </a:cubicBezTo>
                  <a:lnTo>
                    <a:pt x="2443" y="4268"/>
                  </a:lnTo>
                  <a:cubicBezTo>
                    <a:pt x="2489" y="4268"/>
                    <a:pt x="2512" y="4223"/>
                    <a:pt x="2535" y="4200"/>
                  </a:cubicBezTo>
                  <a:cubicBezTo>
                    <a:pt x="2603" y="4131"/>
                    <a:pt x="2603" y="4040"/>
                    <a:pt x="2626" y="3949"/>
                  </a:cubicBezTo>
                  <a:cubicBezTo>
                    <a:pt x="2649" y="3743"/>
                    <a:pt x="2649" y="3538"/>
                    <a:pt x="2603" y="3333"/>
                  </a:cubicBezTo>
                  <a:cubicBezTo>
                    <a:pt x="2580" y="3241"/>
                    <a:pt x="2557" y="3127"/>
                    <a:pt x="2535" y="3036"/>
                  </a:cubicBezTo>
                  <a:cubicBezTo>
                    <a:pt x="2512" y="2990"/>
                    <a:pt x="2489" y="2967"/>
                    <a:pt x="2466" y="2922"/>
                  </a:cubicBezTo>
                  <a:cubicBezTo>
                    <a:pt x="2466" y="2899"/>
                    <a:pt x="2443" y="2876"/>
                    <a:pt x="2420" y="2853"/>
                  </a:cubicBezTo>
                  <a:cubicBezTo>
                    <a:pt x="2420" y="2830"/>
                    <a:pt x="2398" y="2808"/>
                    <a:pt x="2375" y="2785"/>
                  </a:cubicBezTo>
                  <a:lnTo>
                    <a:pt x="2352" y="2785"/>
                  </a:lnTo>
                  <a:cubicBezTo>
                    <a:pt x="2329" y="2762"/>
                    <a:pt x="2306" y="2739"/>
                    <a:pt x="2284" y="2739"/>
                  </a:cubicBezTo>
                  <a:cubicBezTo>
                    <a:pt x="2261" y="2716"/>
                    <a:pt x="2261" y="2671"/>
                    <a:pt x="2261" y="2648"/>
                  </a:cubicBezTo>
                  <a:cubicBezTo>
                    <a:pt x="2192" y="2465"/>
                    <a:pt x="2147" y="2283"/>
                    <a:pt x="2055" y="2123"/>
                  </a:cubicBezTo>
                  <a:cubicBezTo>
                    <a:pt x="2010" y="2032"/>
                    <a:pt x="1964" y="1963"/>
                    <a:pt x="1918" y="1872"/>
                  </a:cubicBezTo>
                  <a:cubicBezTo>
                    <a:pt x="1850" y="1803"/>
                    <a:pt x="1804" y="1712"/>
                    <a:pt x="1759" y="1643"/>
                  </a:cubicBezTo>
                  <a:cubicBezTo>
                    <a:pt x="1713" y="1552"/>
                    <a:pt x="1644" y="1484"/>
                    <a:pt x="1599" y="1415"/>
                  </a:cubicBezTo>
                  <a:cubicBezTo>
                    <a:pt x="1553" y="1324"/>
                    <a:pt x="1485" y="1255"/>
                    <a:pt x="1416" y="1164"/>
                  </a:cubicBezTo>
                  <a:cubicBezTo>
                    <a:pt x="1348" y="1027"/>
                    <a:pt x="1256" y="913"/>
                    <a:pt x="1165" y="799"/>
                  </a:cubicBezTo>
                  <a:cubicBezTo>
                    <a:pt x="1074" y="639"/>
                    <a:pt x="982" y="479"/>
                    <a:pt x="868" y="320"/>
                  </a:cubicBezTo>
                  <a:cubicBezTo>
                    <a:pt x="846" y="274"/>
                    <a:pt x="800" y="228"/>
                    <a:pt x="777" y="160"/>
                  </a:cubicBezTo>
                  <a:cubicBezTo>
                    <a:pt x="731" y="91"/>
                    <a:pt x="709" y="46"/>
                    <a:pt x="640" y="23"/>
                  </a:cubicBezTo>
                  <a:cubicBezTo>
                    <a:pt x="617" y="0"/>
                    <a:pt x="594" y="0"/>
                    <a:pt x="572" y="0"/>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13" name="Google Shape;211;p2">
              <a:extLst>
                <a:ext uri="{FF2B5EF4-FFF2-40B4-BE49-F238E27FC236}">
                  <a16:creationId xmlns:a16="http://schemas.microsoft.com/office/drawing/2014/main" xmlns="" id="{71DE72FF-36BA-4E13-55A5-741EFA8CB201}"/>
                </a:ext>
              </a:extLst>
            </p:cNvPr>
            <p:cNvSpPr/>
            <p:nvPr/>
          </p:nvSpPr>
          <p:spPr>
            <a:xfrm>
              <a:off x="1158184" y="2061869"/>
              <a:ext cx="109861" cy="253726"/>
            </a:xfrm>
            <a:custGeom>
              <a:avLst/>
              <a:gdLst/>
              <a:ahLst/>
              <a:cxnLst/>
              <a:rect l="l" t="t" r="r" b="b"/>
              <a:pathLst>
                <a:path w="1987" h="4589" extrusionOk="0">
                  <a:moveTo>
                    <a:pt x="1704" y="2776"/>
                  </a:moveTo>
                  <a:cubicBezTo>
                    <a:pt x="1707" y="2787"/>
                    <a:pt x="1710" y="2797"/>
                    <a:pt x="1713" y="2808"/>
                  </a:cubicBezTo>
                  <a:cubicBezTo>
                    <a:pt x="1713" y="2791"/>
                    <a:pt x="1713" y="2787"/>
                    <a:pt x="1704" y="2776"/>
                  </a:cubicBezTo>
                  <a:close/>
                  <a:moveTo>
                    <a:pt x="1439" y="3036"/>
                  </a:moveTo>
                  <a:cubicBezTo>
                    <a:pt x="1439" y="3057"/>
                    <a:pt x="1439" y="3059"/>
                    <a:pt x="1456" y="3076"/>
                  </a:cubicBezTo>
                  <a:lnTo>
                    <a:pt x="1456" y="3076"/>
                  </a:lnTo>
                  <a:cubicBezTo>
                    <a:pt x="1452" y="3064"/>
                    <a:pt x="1447" y="3051"/>
                    <a:pt x="1439" y="3036"/>
                  </a:cubicBezTo>
                  <a:close/>
                  <a:moveTo>
                    <a:pt x="1462" y="3105"/>
                  </a:moveTo>
                  <a:cubicBezTo>
                    <a:pt x="1462" y="3122"/>
                    <a:pt x="1462" y="3126"/>
                    <a:pt x="1471" y="3136"/>
                  </a:cubicBezTo>
                  <a:lnTo>
                    <a:pt x="1471" y="3136"/>
                  </a:lnTo>
                  <a:cubicBezTo>
                    <a:pt x="1466" y="3125"/>
                    <a:pt x="1462" y="3115"/>
                    <a:pt x="1462" y="3105"/>
                  </a:cubicBezTo>
                  <a:close/>
                  <a:moveTo>
                    <a:pt x="69" y="1"/>
                  </a:moveTo>
                  <a:cubicBezTo>
                    <a:pt x="24" y="23"/>
                    <a:pt x="1" y="92"/>
                    <a:pt x="24" y="115"/>
                  </a:cubicBezTo>
                  <a:cubicBezTo>
                    <a:pt x="69" y="229"/>
                    <a:pt x="138" y="297"/>
                    <a:pt x="184" y="389"/>
                  </a:cubicBezTo>
                  <a:cubicBezTo>
                    <a:pt x="184" y="389"/>
                    <a:pt x="184" y="389"/>
                    <a:pt x="184" y="366"/>
                  </a:cubicBezTo>
                  <a:cubicBezTo>
                    <a:pt x="229" y="457"/>
                    <a:pt x="275" y="548"/>
                    <a:pt x="343" y="640"/>
                  </a:cubicBezTo>
                  <a:cubicBezTo>
                    <a:pt x="389" y="731"/>
                    <a:pt x="435" y="845"/>
                    <a:pt x="480" y="936"/>
                  </a:cubicBezTo>
                  <a:cubicBezTo>
                    <a:pt x="572" y="1119"/>
                    <a:pt x="686" y="1324"/>
                    <a:pt x="800" y="1507"/>
                  </a:cubicBezTo>
                  <a:cubicBezTo>
                    <a:pt x="914" y="1735"/>
                    <a:pt x="1028" y="1963"/>
                    <a:pt x="1142" y="2192"/>
                  </a:cubicBezTo>
                  <a:cubicBezTo>
                    <a:pt x="1188" y="2329"/>
                    <a:pt x="1234" y="2466"/>
                    <a:pt x="1302" y="2603"/>
                  </a:cubicBezTo>
                  <a:cubicBezTo>
                    <a:pt x="1348" y="2717"/>
                    <a:pt x="1371" y="2831"/>
                    <a:pt x="1416" y="2968"/>
                  </a:cubicBezTo>
                  <a:cubicBezTo>
                    <a:pt x="1439" y="2991"/>
                    <a:pt x="1439" y="3036"/>
                    <a:pt x="1462" y="3082"/>
                  </a:cubicBezTo>
                  <a:cubicBezTo>
                    <a:pt x="1460" y="3080"/>
                    <a:pt x="1458" y="3078"/>
                    <a:pt x="1456" y="3076"/>
                  </a:cubicBezTo>
                  <a:lnTo>
                    <a:pt x="1456" y="3076"/>
                  </a:lnTo>
                  <a:cubicBezTo>
                    <a:pt x="1464" y="3100"/>
                    <a:pt x="1469" y="3120"/>
                    <a:pt x="1485" y="3150"/>
                  </a:cubicBezTo>
                  <a:cubicBezTo>
                    <a:pt x="1479" y="3144"/>
                    <a:pt x="1474" y="3140"/>
                    <a:pt x="1471" y="3136"/>
                  </a:cubicBezTo>
                  <a:lnTo>
                    <a:pt x="1471" y="3136"/>
                  </a:lnTo>
                  <a:cubicBezTo>
                    <a:pt x="1477" y="3152"/>
                    <a:pt x="1485" y="3170"/>
                    <a:pt x="1485" y="3196"/>
                  </a:cubicBezTo>
                  <a:cubicBezTo>
                    <a:pt x="1485" y="3196"/>
                    <a:pt x="1485" y="3173"/>
                    <a:pt x="1485" y="3173"/>
                  </a:cubicBezTo>
                  <a:cubicBezTo>
                    <a:pt x="1507" y="3265"/>
                    <a:pt x="1530" y="3356"/>
                    <a:pt x="1553" y="3447"/>
                  </a:cubicBezTo>
                  <a:cubicBezTo>
                    <a:pt x="1576" y="3538"/>
                    <a:pt x="1599" y="3653"/>
                    <a:pt x="1622" y="3744"/>
                  </a:cubicBezTo>
                  <a:cubicBezTo>
                    <a:pt x="1667" y="3926"/>
                    <a:pt x="1713" y="4109"/>
                    <a:pt x="1736" y="4315"/>
                  </a:cubicBezTo>
                  <a:cubicBezTo>
                    <a:pt x="1713" y="4360"/>
                    <a:pt x="1713" y="4429"/>
                    <a:pt x="1713" y="4474"/>
                  </a:cubicBezTo>
                  <a:cubicBezTo>
                    <a:pt x="1713" y="4520"/>
                    <a:pt x="1759" y="4566"/>
                    <a:pt x="1804" y="4588"/>
                  </a:cubicBezTo>
                  <a:cubicBezTo>
                    <a:pt x="1827" y="4588"/>
                    <a:pt x="1873" y="4588"/>
                    <a:pt x="1895" y="4566"/>
                  </a:cubicBezTo>
                  <a:cubicBezTo>
                    <a:pt x="1941" y="4520"/>
                    <a:pt x="1941" y="4474"/>
                    <a:pt x="1964" y="4429"/>
                  </a:cubicBezTo>
                  <a:cubicBezTo>
                    <a:pt x="1964" y="4383"/>
                    <a:pt x="1987" y="4315"/>
                    <a:pt x="1987" y="4246"/>
                  </a:cubicBezTo>
                  <a:cubicBezTo>
                    <a:pt x="1987" y="4132"/>
                    <a:pt x="1964" y="4041"/>
                    <a:pt x="1964" y="3949"/>
                  </a:cubicBezTo>
                  <a:cubicBezTo>
                    <a:pt x="1941" y="3858"/>
                    <a:pt x="1941" y="3767"/>
                    <a:pt x="1918" y="3698"/>
                  </a:cubicBezTo>
                  <a:cubicBezTo>
                    <a:pt x="1918" y="3607"/>
                    <a:pt x="1895" y="3516"/>
                    <a:pt x="1873" y="3424"/>
                  </a:cubicBezTo>
                  <a:cubicBezTo>
                    <a:pt x="1850" y="3242"/>
                    <a:pt x="1781" y="3059"/>
                    <a:pt x="1736" y="2899"/>
                  </a:cubicBezTo>
                  <a:cubicBezTo>
                    <a:pt x="1736" y="2854"/>
                    <a:pt x="1713" y="2808"/>
                    <a:pt x="1690" y="2762"/>
                  </a:cubicBezTo>
                  <a:lnTo>
                    <a:pt x="1690" y="2762"/>
                  </a:lnTo>
                  <a:cubicBezTo>
                    <a:pt x="1696" y="2768"/>
                    <a:pt x="1700" y="2773"/>
                    <a:pt x="1704" y="2776"/>
                  </a:cubicBezTo>
                  <a:lnTo>
                    <a:pt x="1704" y="2776"/>
                  </a:lnTo>
                  <a:cubicBezTo>
                    <a:pt x="1658" y="2627"/>
                    <a:pt x="1596" y="2478"/>
                    <a:pt x="1553" y="2329"/>
                  </a:cubicBezTo>
                  <a:cubicBezTo>
                    <a:pt x="1485" y="2192"/>
                    <a:pt x="1416" y="2055"/>
                    <a:pt x="1348" y="1895"/>
                  </a:cubicBezTo>
                  <a:cubicBezTo>
                    <a:pt x="1302" y="1781"/>
                    <a:pt x="1234" y="1644"/>
                    <a:pt x="1142" y="1507"/>
                  </a:cubicBezTo>
                  <a:cubicBezTo>
                    <a:pt x="1074" y="1393"/>
                    <a:pt x="982" y="1279"/>
                    <a:pt x="914" y="1142"/>
                  </a:cubicBezTo>
                  <a:cubicBezTo>
                    <a:pt x="891" y="1119"/>
                    <a:pt x="891" y="1119"/>
                    <a:pt x="868" y="1096"/>
                  </a:cubicBezTo>
                  <a:lnTo>
                    <a:pt x="891" y="1096"/>
                  </a:lnTo>
                  <a:cubicBezTo>
                    <a:pt x="800" y="982"/>
                    <a:pt x="731" y="845"/>
                    <a:pt x="663" y="731"/>
                  </a:cubicBezTo>
                  <a:cubicBezTo>
                    <a:pt x="617" y="662"/>
                    <a:pt x="572" y="617"/>
                    <a:pt x="549" y="548"/>
                  </a:cubicBezTo>
                  <a:cubicBezTo>
                    <a:pt x="503" y="503"/>
                    <a:pt x="457" y="457"/>
                    <a:pt x="435" y="411"/>
                  </a:cubicBezTo>
                  <a:cubicBezTo>
                    <a:pt x="343" y="297"/>
                    <a:pt x="275" y="206"/>
                    <a:pt x="206" y="115"/>
                  </a:cubicBezTo>
                  <a:cubicBezTo>
                    <a:pt x="206" y="92"/>
                    <a:pt x="184" y="69"/>
                    <a:pt x="184" y="46"/>
                  </a:cubicBezTo>
                  <a:cubicBezTo>
                    <a:pt x="161" y="23"/>
                    <a:pt x="138" y="1"/>
                    <a:pt x="92" y="1"/>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14" name="Google Shape;212;p2">
              <a:extLst>
                <a:ext uri="{FF2B5EF4-FFF2-40B4-BE49-F238E27FC236}">
                  <a16:creationId xmlns:a16="http://schemas.microsoft.com/office/drawing/2014/main" xmlns="" id="{A20F89D5-4811-28AC-F5E1-C04758EC8D98}"/>
                </a:ext>
              </a:extLst>
            </p:cNvPr>
            <p:cNvSpPr/>
            <p:nvPr/>
          </p:nvSpPr>
          <p:spPr>
            <a:xfrm>
              <a:off x="1235204" y="2103503"/>
              <a:ext cx="60598" cy="109861"/>
            </a:xfrm>
            <a:custGeom>
              <a:avLst/>
              <a:gdLst/>
              <a:ahLst/>
              <a:cxnLst/>
              <a:rect l="l" t="t" r="r" b="b"/>
              <a:pathLst>
                <a:path w="1096" h="1987" extrusionOk="0">
                  <a:moveTo>
                    <a:pt x="69" y="1"/>
                  </a:moveTo>
                  <a:cubicBezTo>
                    <a:pt x="69" y="1"/>
                    <a:pt x="46" y="1"/>
                    <a:pt x="23" y="24"/>
                  </a:cubicBezTo>
                  <a:cubicBezTo>
                    <a:pt x="0" y="46"/>
                    <a:pt x="0" y="92"/>
                    <a:pt x="23" y="115"/>
                  </a:cubicBezTo>
                  <a:cubicBezTo>
                    <a:pt x="92" y="206"/>
                    <a:pt x="160" y="297"/>
                    <a:pt x="229" y="389"/>
                  </a:cubicBezTo>
                  <a:cubicBezTo>
                    <a:pt x="251" y="412"/>
                    <a:pt x="274" y="434"/>
                    <a:pt x="274" y="457"/>
                  </a:cubicBezTo>
                  <a:cubicBezTo>
                    <a:pt x="297" y="480"/>
                    <a:pt x="320" y="526"/>
                    <a:pt x="343" y="549"/>
                  </a:cubicBezTo>
                  <a:cubicBezTo>
                    <a:pt x="366" y="571"/>
                    <a:pt x="388" y="617"/>
                    <a:pt x="411" y="663"/>
                  </a:cubicBezTo>
                  <a:cubicBezTo>
                    <a:pt x="434" y="708"/>
                    <a:pt x="457" y="754"/>
                    <a:pt x="480" y="777"/>
                  </a:cubicBezTo>
                  <a:cubicBezTo>
                    <a:pt x="525" y="822"/>
                    <a:pt x="548" y="891"/>
                    <a:pt x="571" y="937"/>
                  </a:cubicBezTo>
                  <a:cubicBezTo>
                    <a:pt x="571" y="937"/>
                    <a:pt x="594" y="959"/>
                    <a:pt x="594" y="982"/>
                  </a:cubicBezTo>
                  <a:cubicBezTo>
                    <a:pt x="617" y="1005"/>
                    <a:pt x="639" y="1051"/>
                    <a:pt x="639" y="1074"/>
                  </a:cubicBezTo>
                  <a:cubicBezTo>
                    <a:pt x="662" y="1119"/>
                    <a:pt x="685" y="1165"/>
                    <a:pt x="708" y="1210"/>
                  </a:cubicBezTo>
                  <a:cubicBezTo>
                    <a:pt x="731" y="1256"/>
                    <a:pt x="754" y="1302"/>
                    <a:pt x="776" y="1347"/>
                  </a:cubicBezTo>
                  <a:cubicBezTo>
                    <a:pt x="799" y="1370"/>
                    <a:pt x="799" y="1393"/>
                    <a:pt x="799" y="1416"/>
                  </a:cubicBezTo>
                  <a:cubicBezTo>
                    <a:pt x="822" y="1439"/>
                    <a:pt x="822" y="1462"/>
                    <a:pt x="845" y="1484"/>
                  </a:cubicBezTo>
                  <a:cubicBezTo>
                    <a:pt x="845" y="1530"/>
                    <a:pt x="868" y="1553"/>
                    <a:pt x="868" y="1576"/>
                  </a:cubicBezTo>
                  <a:cubicBezTo>
                    <a:pt x="891" y="1599"/>
                    <a:pt x="891" y="1621"/>
                    <a:pt x="913" y="1667"/>
                  </a:cubicBezTo>
                  <a:cubicBezTo>
                    <a:pt x="913" y="1667"/>
                    <a:pt x="913" y="1690"/>
                    <a:pt x="913" y="1713"/>
                  </a:cubicBezTo>
                  <a:lnTo>
                    <a:pt x="936" y="1758"/>
                  </a:lnTo>
                  <a:cubicBezTo>
                    <a:pt x="936" y="1735"/>
                    <a:pt x="936" y="1735"/>
                    <a:pt x="936" y="1735"/>
                  </a:cubicBezTo>
                  <a:cubicBezTo>
                    <a:pt x="936" y="1758"/>
                    <a:pt x="936" y="1804"/>
                    <a:pt x="959" y="1827"/>
                  </a:cubicBezTo>
                  <a:cubicBezTo>
                    <a:pt x="959" y="1872"/>
                    <a:pt x="959" y="1895"/>
                    <a:pt x="982" y="1941"/>
                  </a:cubicBezTo>
                  <a:cubicBezTo>
                    <a:pt x="982" y="1964"/>
                    <a:pt x="1005" y="1987"/>
                    <a:pt x="1027" y="1987"/>
                  </a:cubicBezTo>
                  <a:cubicBezTo>
                    <a:pt x="1050" y="1987"/>
                    <a:pt x="1096" y="1964"/>
                    <a:pt x="1096" y="1941"/>
                  </a:cubicBezTo>
                  <a:cubicBezTo>
                    <a:pt x="1096" y="1872"/>
                    <a:pt x="1073" y="1804"/>
                    <a:pt x="1050" y="1735"/>
                  </a:cubicBezTo>
                  <a:cubicBezTo>
                    <a:pt x="1050" y="1713"/>
                    <a:pt x="1027" y="1667"/>
                    <a:pt x="1027" y="1644"/>
                  </a:cubicBezTo>
                  <a:cubicBezTo>
                    <a:pt x="1005" y="1599"/>
                    <a:pt x="1005" y="1553"/>
                    <a:pt x="982" y="1530"/>
                  </a:cubicBezTo>
                  <a:cubicBezTo>
                    <a:pt x="959" y="1462"/>
                    <a:pt x="936" y="1370"/>
                    <a:pt x="913" y="1302"/>
                  </a:cubicBezTo>
                  <a:cubicBezTo>
                    <a:pt x="868" y="1233"/>
                    <a:pt x="822" y="1142"/>
                    <a:pt x="799" y="1074"/>
                  </a:cubicBezTo>
                  <a:cubicBezTo>
                    <a:pt x="776" y="1028"/>
                    <a:pt x="776" y="1005"/>
                    <a:pt x="754" y="982"/>
                  </a:cubicBezTo>
                  <a:cubicBezTo>
                    <a:pt x="731" y="937"/>
                    <a:pt x="731" y="914"/>
                    <a:pt x="708" y="868"/>
                  </a:cubicBezTo>
                  <a:cubicBezTo>
                    <a:pt x="662" y="800"/>
                    <a:pt x="617" y="731"/>
                    <a:pt x="571" y="663"/>
                  </a:cubicBezTo>
                  <a:cubicBezTo>
                    <a:pt x="548" y="594"/>
                    <a:pt x="502" y="526"/>
                    <a:pt x="457" y="457"/>
                  </a:cubicBezTo>
                  <a:cubicBezTo>
                    <a:pt x="411" y="389"/>
                    <a:pt x="366" y="320"/>
                    <a:pt x="320" y="275"/>
                  </a:cubicBezTo>
                  <a:cubicBezTo>
                    <a:pt x="251" y="183"/>
                    <a:pt x="206" y="115"/>
                    <a:pt x="137" y="24"/>
                  </a:cubicBezTo>
                  <a:cubicBezTo>
                    <a:pt x="114" y="24"/>
                    <a:pt x="92" y="1"/>
                    <a:pt x="69" y="1"/>
                  </a:cubicBezTo>
                  <a:close/>
                </a:path>
              </a:pathLst>
            </a:custGeom>
            <a:solidFill>
              <a:srgbClr val="FEBEB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15" name="Google Shape;213;p2">
              <a:extLst>
                <a:ext uri="{FF2B5EF4-FFF2-40B4-BE49-F238E27FC236}">
                  <a16:creationId xmlns:a16="http://schemas.microsoft.com/office/drawing/2014/main" xmlns="" id="{44A58F7B-BEED-701D-3657-F0B3B09A6AA9}"/>
                </a:ext>
              </a:extLst>
            </p:cNvPr>
            <p:cNvSpPr/>
            <p:nvPr/>
          </p:nvSpPr>
          <p:spPr>
            <a:xfrm>
              <a:off x="1158184" y="2065685"/>
              <a:ext cx="43016" cy="63141"/>
            </a:xfrm>
            <a:custGeom>
              <a:avLst/>
              <a:gdLst/>
              <a:ahLst/>
              <a:cxnLst/>
              <a:rect l="l" t="t" r="r" b="b"/>
              <a:pathLst>
                <a:path w="778" h="1142" extrusionOk="0">
                  <a:moveTo>
                    <a:pt x="69" y="0"/>
                  </a:moveTo>
                  <a:cubicBezTo>
                    <a:pt x="47" y="0"/>
                    <a:pt x="24" y="23"/>
                    <a:pt x="24" y="23"/>
                  </a:cubicBezTo>
                  <a:cubicBezTo>
                    <a:pt x="1" y="46"/>
                    <a:pt x="1" y="68"/>
                    <a:pt x="24" y="91"/>
                  </a:cubicBezTo>
                  <a:cubicBezTo>
                    <a:pt x="92" y="183"/>
                    <a:pt x="161" y="297"/>
                    <a:pt x="229" y="388"/>
                  </a:cubicBezTo>
                  <a:cubicBezTo>
                    <a:pt x="275" y="479"/>
                    <a:pt x="343" y="571"/>
                    <a:pt x="389" y="639"/>
                  </a:cubicBezTo>
                  <a:cubicBezTo>
                    <a:pt x="435" y="730"/>
                    <a:pt x="480" y="799"/>
                    <a:pt x="526" y="867"/>
                  </a:cubicBezTo>
                  <a:cubicBezTo>
                    <a:pt x="572" y="936"/>
                    <a:pt x="617" y="1027"/>
                    <a:pt x="663" y="1118"/>
                  </a:cubicBezTo>
                  <a:cubicBezTo>
                    <a:pt x="663" y="1118"/>
                    <a:pt x="686" y="1141"/>
                    <a:pt x="686" y="1141"/>
                  </a:cubicBezTo>
                  <a:lnTo>
                    <a:pt x="731" y="1141"/>
                  </a:lnTo>
                  <a:cubicBezTo>
                    <a:pt x="754" y="1118"/>
                    <a:pt x="777" y="1096"/>
                    <a:pt x="754" y="1073"/>
                  </a:cubicBezTo>
                  <a:cubicBezTo>
                    <a:pt x="663" y="890"/>
                    <a:pt x="572" y="708"/>
                    <a:pt x="457" y="548"/>
                  </a:cubicBezTo>
                  <a:cubicBezTo>
                    <a:pt x="412" y="457"/>
                    <a:pt x="343" y="365"/>
                    <a:pt x="275" y="297"/>
                  </a:cubicBezTo>
                  <a:cubicBezTo>
                    <a:pt x="229" y="205"/>
                    <a:pt x="161" y="114"/>
                    <a:pt x="115" y="23"/>
                  </a:cubicBezTo>
                  <a:cubicBezTo>
                    <a:pt x="92" y="23"/>
                    <a:pt x="69" y="0"/>
                    <a:pt x="69" y="0"/>
                  </a:cubicBezTo>
                  <a:close/>
                </a:path>
              </a:pathLst>
            </a:custGeom>
            <a:solidFill>
              <a:srgbClr val="FEBEB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16" name="Google Shape;214;p2">
              <a:extLst>
                <a:ext uri="{FF2B5EF4-FFF2-40B4-BE49-F238E27FC236}">
                  <a16:creationId xmlns:a16="http://schemas.microsoft.com/office/drawing/2014/main" xmlns="" id="{A19BBE8D-C2FB-BABD-8019-B07096DF0F89}"/>
                </a:ext>
              </a:extLst>
            </p:cNvPr>
            <p:cNvSpPr/>
            <p:nvPr/>
          </p:nvSpPr>
          <p:spPr>
            <a:xfrm>
              <a:off x="1154425" y="2066901"/>
              <a:ext cx="53078" cy="75471"/>
            </a:xfrm>
            <a:custGeom>
              <a:avLst/>
              <a:gdLst/>
              <a:ahLst/>
              <a:cxnLst/>
              <a:rect l="l" t="t" r="r" b="b"/>
              <a:pathLst>
                <a:path w="960" h="1365" extrusionOk="0">
                  <a:moveTo>
                    <a:pt x="23" y="1"/>
                  </a:moveTo>
                  <a:cubicBezTo>
                    <a:pt x="1" y="24"/>
                    <a:pt x="1" y="69"/>
                    <a:pt x="23" y="115"/>
                  </a:cubicBezTo>
                  <a:cubicBezTo>
                    <a:pt x="92" y="229"/>
                    <a:pt x="183" y="343"/>
                    <a:pt x="274" y="457"/>
                  </a:cubicBezTo>
                  <a:cubicBezTo>
                    <a:pt x="320" y="526"/>
                    <a:pt x="343" y="571"/>
                    <a:pt x="389" y="640"/>
                  </a:cubicBezTo>
                  <a:cubicBezTo>
                    <a:pt x="434" y="686"/>
                    <a:pt x="457" y="754"/>
                    <a:pt x="503" y="800"/>
                  </a:cubicBezTo>
                  <a:cubicBezTo>
                    <a:pt x="548" y="891"/>
                    <a:pt x="594" y="959"/>
                    <a:pt x="640" y="1051"/>
                  </a:cubicBezTo>
                  <a:cubicBezTo>
                    <a:pt x="708" y="1142"/>
                    <a:pt x="777" y="1233"/>
                    <a:pt x="845" y="1348"/>
                  </a:cubicBezTo>
                  <a:cubicBezTo>
                    <a:pt x="856" y="1359"/>
                    <a:pt x="874" y="1365"/>
                    <a:pt x="891" y="1365"/>
                  </a:cubicBezTo>
                  <a:cubicBezTo>
                    <a:pt x="908" y="1365"/>
                    <a:pt x="925" y="1359"/>
                    <a:pt x="936" y="1348"/>
                  </a:cubicBezTo>
                  <a:cubicBezTo>
                    <a:pt x="936" y="1348"/>
                    <a:pt x="959" y="1325"/>
                    <a:pt x="959" y="1302"/>
                  </a:cubicBezTo>
                  <a:cubicBezTo>
                    <a:pt x="959" y="1279"/>
                    <a:pt x="959" y="1279"/>
                    <a:pt x="936" y="1256"/>
                  </a:cubicBezTo>
                  <a:cubicBezTo>
                    <a:pt x="914" y="1211"/>
                    <a:pt x="868" y="1165"/>
                    <a:pt x="845" y="1119"/>
                  </a:cubicBezTo>
                  <a:cubicBezTo>
                    <a:pt x="799" y="1028"/>
                    <a:pt x="754" y="937"/>
                    <a:pt x="685" y="868"/>
                  </a:cubicBezTo>
                  <a:cubicBezTo>
                    <a:pt x="662" y="823"/>
                    <a:pt x="640" y="777"/>
                    <a:pt x="617" y="731"/>
                  </a:cubicBezTo>
                  <a:cubicBezTo>
                    <a:pt x="594" y="686"/>
                    <a:pt x="548" y="640"/>
                    <a:pt x="525" y="594"/>
                  </a:cubicBezTo>
                  <a:cubicBezTo>
                    <a:pt x="480" y="503"/>
                    <a:pt x="411" y="412"/>
                    <a:pt x="343" y="343"/>
                  </a:cubicBezTo>
                  <a:cubicBezTo>
                    <a:pt x="274" y="229"/>
                    <a:pt x="206" y="115"/>
                    <a:pt x="115" y="24"/>
                  </a:cubicBezTo>
                  <a:cubicBezTo>
                    <a:pt x="115" y="1"/>
                    <a:pt x="92" y="1"/>
                    <a:pt x="69" y="1"/>
                  </a:cubicBezTo>
                  <a:close/>
                </a:path>
              </a:pathLst>
            </a:custGeom>
            <a:solidFill>
              <a:srgbClr val="FEBEB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17" name="Google Shape;215;p2">
              <a:extLst>
                <a:ext uri="{FF2B5EF4-FFF2-40B4-BE49-F238E27FC236}">
                  <a16:creationId xmlns:a16="http://schemas.microsoft.com/office/drawing/2014/main" xmlns="" id="{1C3A7008-73AA-EEE2-6914-85261AEDBCE1}"/>
                </a:ext>
              </a:extLst>
            </p:cNvPr>
            <p:cNvSpPr/>
            <p:nvPr/>
          </p:nvSpPr>
          <p:spPr>
            <a:xfrm>
              <a:off x="1155696" y="2069444"/>
              <a:ext cx="83322" cy="130982"/>
            </a:xfrm>
            <a:custGeom>
              <a:avLst/>
              <a:gdLst/>
              <a:ahLst/>
              <a:cxnLst/>
              <a:rect l="l" t="t" r="r" b="b"/>
              <a:pathLst>
                <a:path w="1507" h="2369" extrusionOk="0">
                  <a:moveTo>
                    <a:pt x="46" y="0"/>
                  </a:moveTo>
                  <a:cubicBezTo>
                    <a:pt x="23" y="0"/>
                    <a:pt x="23" y="0"/>
                    <a:pt x="23" y="23"/>
                  </a:cubicBezTo>
                  <a:cubicBezTo>
                    <a:pt x="0" y="23"/>
                    <a:pt x="0" y="69"/>
                    <a:pt x="0" y="92"/>
                  </a:cubicBezTo>
                  <a:cubicBezTo>
                    <a:pt x="114" y="229"/>
                    <a:pt x="229" y="366"/>
                    <a:pt x="320" y="503"/>
                  </a:cubicBezTo>
                  <a:cubicBezTo>
                    <a:pt x="343" y="548"/>
                    <a:pt x="366" y="571"/>
                    <a:pt x="388" y="594"/>
                  </a:cubicBezTo>
                  <a:cubicBezTo>
                    <a:pt x="434" y="640"/>
                    <a:pt x="457" y="685"/>
                    <a:pt x="480" y="731"/>
                  </a:cubicBezTo>
                  <a:cubicBezTo>
                    <a:pt x="525" y="799"/>
                    <a:pt x="571" y="868"/>
                    <a:pt x="594" y="936"/>
                  </a:cubicBezTo>
                  <a:cubicBezTo>
                    <a:pt x="594" y="936"/>
                    <a:pt x="594" y="913"/>
                    <a:pt x="594" y="913"/>
                  </a:cubicBezTo>
                  <a:cubicBezTo>
                    <a:pt x="639" y="982"/>
                    <a:pt x="662" y="1028"/>
                    <a:pt x="708" y="1073"/>
                  </a:cubicBezTo>
                  <a:cubicBezTo>
                    <a:pt x="708" y="1119"/>
                    <a:pt x="731" y="1142"/>
                    <a:pt x="754" y="1165"/>
                  </a:cubicBezTo>
                  <a:cubicBezTo>
                    <a:pt x="776" y="1187"/>
                    <a:pt x="776" y="1210"/>
                    <a:pt x="799" y="1233"/>
                  </a:cubicBezTo>
                  <a:cubicBezTo>
                    <a:pt x="868" y="1370"/>
                    <a:pt x="936" y="1484"/>
                    <a:pt x="1005" y="1598"/>
                  </a:cubicBezTo>
                  <a:cubicBezTo>
                    <a:pt x="1027" y="1667"/>
                    <a:pt x="1050" y="1712"/>
                    <a:pt x="1096" y="1781"/>
                  </a:cubicBezTo>
                  <a:cubicBezTo>
                    <a:pt x="1119" y="1849"/>
                    <a:pt x="1142" y="1895"/>
                    <a:pt x="1187" y="1963"/>
                  </a:cubicBezTo>
                  <a:cubicBezTo>
                    <a:pt x="1256" y="2078"/>
                    <a:pt x="1324" y="2215"/>
                    <a:pt x="1393" y="2329"/>
                  </a:cubicBezTo>
                  <a:cubicBezTo>
                    <a:pt x="1393" y="2351"/>
                    <a:pt x="1393" y="2351"/>
                    <a:pt x="1416" y="2351"/>
                  </a:cubicBezTo>
                  <a:cubicBezTo>
                    <a:pt x="1427" y="2363"/>
                    <a:pt x="1433" y="2369"/>
                    <a:pt x="1438" y="2369"/>
                  </a:cubicBezTo>
                  <a:cubicBezTo>
                    <a:pt x="1444" y="2369"/>
                    <a:pt x="1450" y="2363"/>
                    <a:pt x="1461" y="2351"/>
                  </a:cubicBezTo>
                  <a:cubicBezTo>
                    <a:pt x="1484" y="2351"/>
                    <a:pt x="1507" y="2306"/>
                    <a:pt x="1484" y="2283"/>
                  </a:cubicBezTo>
                  <a:cubicBezTo>
                    <a:pt x="1416" y="2169"/>
                    <a:pt x="1370" y="2078"/>
                    <a:pt x="1301" y="1963"/>
                  </a:cubicBezTo>
                  <a:cubicBezTo>
                    <a:pt x="1256" y="1872"/>
                    <a:pt x="1210" y="1781"/>
                    <a:pt x="1164" y="1690"/>
                  </a:cubicBezTo>
                  <a:cubicBezTo>
                    <a:pt x="1119" y="1598"/>
                    <a:pt x="1073" y="1507"/>
                    <a:pt x="1027" y="1438"/>
                  </a:cubicBezTo>
                  <a:cubicBezTo>
                    <a:pt x="982" y="1347"/>
                    <a:pt x="913" y="1256"/>
                    <a:pt x="868" y="1165"/>
                  </a:cubicBezTo>
                  <a:cubicBezTo>
                    <a:pt x="799" y="1073"/>
                    <a:pt x="754" y="982"/>
                    <a:pt x="685" y="891"/>
                  </a:cubicBezTo>
                  <a:cubicBezTo>
                    <a:pt x="639" y="799"/>
                    <a:pt x="594" y="731"/>
                    <a:pt x="525" y="640"/>
                  </a:cubicBezTo>
                  <a:cubicBezTo>
                    <a:pt x="502" y="594"/>
                    <a:pt x="480" y="571"/>
                    <a:pt x="457" y="525"/>
                  </a:cubicBezTo>
                  <a:cubicBezTo>
                    <a:pt x="434" y="480"/>
                    <a:pt x="388" y="434"/>
                    <a:pt x="366" y="389"/>
                  </a:cubicBezTo>
                  <a:cubicBezTo>
                    <a:pt x="297" y="297"/>
                    <a:pt x="229" y="229"/>
                    <a:pt x="160" y="137"/>
                  </a:cubicBezTo>
                  <a:cubicBezTo>
                    <a:pt x="137" y="92"/>
                    <a:pt x="114" y="69"/>
                    <a:pt x="92" y="23"/>
                  </a:cubicBezTo>
                  <a:cubicBezTo>
                    <a:pt x="69" y="0"/>
                    <a:pt x="69" y="0"/>
                    <a:pt x="46" y="0"/>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18" name="Google Shape;216;p2">
              <a:extLst>
                <a:ext uri="{FF2B5EF4-FFF2-40B4-BE49-F238E27FC236}">
                  <a16:creationId xmlns:a16="http://schemas.microsoft.com/office/drawing/2014/main" xmlns="" id="{92335388-B1C4-6D68-45E7-9E611C0AF647}"/>
                </a:ext>
              </a:extLst>
            </p:cNvPr>
            <p:cNvSpPr/>
            <p:nvPr/>
          </p:nvSpPr>
          <p:spPr>
            <a:xfrm>
              <a:off x="1143090" y="2094657"/>
              <a:ext cx="47992" cy="69997"/>
            </a:xfrm>
            <a:custGeom>
              <a:avLst/>
              <a:gdLst/>
              <a:ahLst/>
              <a:cxnLst/>
              <a:rect l="l" t="t" r="r" b="b"/>
              <a:pathLst>
                <a:path w="868" h="1266" extrusionOk="0">
                  <a:moveTo>
                    <a:pt x="23" y="1"/>
                  </a:moveTo>
                  <a:cubicBezTo>
                    <a:pt x="0" y="24"/>
                    <a:pt x="0" y="47"/>
                    <a:pt x="23" y="69"/>
                  </a:cubicBezTo>
                  <a:cubicBezTo>
                    <a:pt x="69" y="161"/>
                    <a:pt x="114" y="229"/>
                    <a:pt x="183" y="321"/>
                  </a:cubicBezTo>
                  <a:lnTo>
                    <a:pt x="160" y="298"/>
                  </a:lnTo>
                  <a:lnTo>
                    <a:pt x="160" y="298"/>
                  </a:lnTo>
                  <a:cubicBezTo>
                    <a:pt x="206" y="389"/>
                    <a:pt x="274" y="457"/>
                    <a:pt x="320" y="549"/>
                  </a:cubicBezTo>
                  <a:cubicBezTo>
                    <a:pt x="365" y="617"/>
                    <a:pt x="411" y="709"/>
                    <a:pt x="457" y="800"/>
                  </a:cubicBezTo>
                  <a:cubicBezTo>
                    <a:pt x="502" y="868"/>
                    <a:pt x="548" y="937"/>
                    <a:pt x="571" y="1005"/>
                  </a:cubicBezTo>
                  <a:cubicBezTo>
                    <a:pt x="594" y="1051"/>
                    <a:pt x="639" y="1097"/>
                    <a:pt x="662" y="1142"/>
                  </a:cubicBezTo>
                  <a:cubicBezTo>
                    <a:pt x="685" y="1188"/>
                    <a:pt x="708" y="1211"/>
                    <a:pt x="730" y="1234"/>
                  </a:cubicBezTo>
                  <a:cubicBezTo>
                    <a:pt x="747" y="1250"/>
                    <a:pt x="763" y="1266"/>
                    <a:pt x="787" y="1266"/>
                  </a:cubicBezTo>
                  <a:cubicBezTo>
                    <a:pt x="797" y="1266"/>
                    <a:pt x="808" y="1263"/>
                    <a:pt x="822" y="1256"/>
                  </a:cubicBezTo>
                  <a:cubicBezTo>
                    <a:pt x="845" y="1256"/>
                    <a:pt x="867" y="1234"/>
                    <a:pt x="867" y="1211"/>
                  </a:cubicBezTo>
                  <a:cubicBezTo>
                    <a:pt x="867" y="1188"/>
                    <a:pt x="867" y="1165"/>
                    <a:pt x="867" y="1142"/>
                  </a:cubicBezTo>
                  <a:cubicBezTo>
                    <a:pt x="845" y="1097"/>
                    <a:pt x="822" y="1074"/>
                    <a:pt x="799" y="1028"/>
                  </a:cubicBezTo>
                  <a:cubicBezTo>
                    <a:pt x="776" y="982"/>
                    <a:pt x="730" y="937"/>
                    <a:pt x="708" y="868"/>
                  </a:cubicBezTo>
                  <a:cubicBezTo>
                    <a:pt x="639" y="777"/>
                    <a:pt x="571" y="686"/>
                    <a:pt x="502" y="594"/>
                  </a:cubicBezTo>
                  <a:cubicBezTo>
                    <a:pt x="434" y="503"/>
                    <a:pt x="365" y="412"/>
                    <a:pt x="297" y="321"/>
                  </a:cubicBezTo>
                  <a:cubicBezTo>
                    <a:pt x="228" y="229"/>
                    <a:pt x="160" y="115"/>
                    <a:pt x="91" y="1"/>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19" name="Google Shape;217;p2">
              <a:extLst>
                <a:ext uri="{FF2B5EF4-FFF2-40B4-BE49-F238E27FC236}">
                  <a16:creationId xmlns:a16="http://schemas.microsoft.com/office/drawing/2014/main" xmlns="" id="{AE0302F7-3DD2-CB44-595C-FD0F08720EB3}"/>
                </a:ext>
              </a:extLst>
            </p:cNvPr>
            <p:cNvSpPr/>
            <p:nvPr/>
          </p:nvSpPr>
          <p:spPr>
            <a:xfrm>
              <a:off x="753125" y="2222157"/>
              <a:ext cx="147680" cy="244161"/>
            </a:xfrm>
            <a:custGeom>
              <a:avLst/>
              <a:gdLst/>
              <a:ahLst/>
              <a:cxnLst/>
              <a:rect l="l" t="t" r="r" b="b"/>
              <a:pathLst>
                <a:path w="2671" h="4416" extrusionOk="0">
                  <a:moveTo>
                    <a:pt x="228" y="0"/>
                  </a:moveTo>
                  <a:cubicBezTo>
                    <a:pt x="228" y="0"/>
                    <a:pt x="205" y="23"/>
                    <a:pt x="205" y="23"/>
                  </a:cubicBezTo>
                  <a:cubicBezTo>
                    <a:pt x="160" y="23"/>
                    <a:pt x="114" y="46"/>
                    <a:pt x="91" y="69"/>
                  </a:cubicBezTo>
                  <a:cubicBezTo>
                    <a:pt x="46" y="92"/>
                    <a:pt x="23" y="137"/>
                    <a:pt x="0" y="206"/>
                  </a:cubicBezTo>
                  <a:cubicBezTo>
                    <a:pt x="0" y="274"/>
                    <a:pt x="0" y="343"/>
                    <a:pt x="23" y="411"/>
                  </a:cubicBezTo>
                  <a:cubicBezTo>
                    <a:pt x="46" y="502"/>
                    <a:pt x="69" y="594"/>
                    <a:pt x="91" y="662"/>
                  </a:cubicBezTo>
                  <a:cubicBezTo>
                    <a:pt x="114" y="868"/>
                    <a:pt x="160" y="1073"/>
                    <a:pt x="228" y="1256"/>
                  </a:cubicBezTo>
                  <a:cubicBezTo>
                    <a:pt x="274" y="1461"/>
                    <a:pt x="320" y="1667"/>
                    <a:pt x="388" y="1872"/>
                  </a:cubicBezTo>
                  <a:cubicBezTo>
                    <a:pt x="434" y="1940"/>
                    <a:pt x="457" y="2032"/>
                    <a:pt x="502" y="2123"/>
                  </a:cubicBezTo>
                  <a:cubicBezTo>
                    <a:pt x="525" y="2169"/>
                    <a:pt x="525" y="2214"/>
                    <a:pt x="548" y="2283"/>
                  </a:cubicBezTo>
                  <a:cubicBezTo>
                    <a:pt x="548" y="2283"/>
                    <a:pt x="548" y="2283"/>
                    <a:pt x="548" y="2306"/>
                  </a:cubicBezTo>
                  <a:cubicBezTo>
                    <a:pt x="548" y="2351"/>
                    <a:pt x="571" y="2397"/>
                    <a:pt x="594" y="2443"/>
                  </a:cubicBezTo>
                  <a:cubicBezTo>
                    <a:pt x="594" y="2511"/>
                    <a:pt x="616" y="2580"/>
                    <a:pt x="639" y="2625"/>
                  </a:cubicBezTo>
                  <a:cubicBezTo>
                    <a:pt x="685" y="2717"/>
                    <a:pt x="708" y="2831"/>
                    <a:pt x="753" y="2922"/>
                  </a:cubicBezTo>
                  <a:cubicBezTo>
                    <a:pt x="822" y="3127"/>
                    <a:pt x="913" y="3310"/>
                    <a:pt x="1027" y="3493"/>
                  </a:cubicBezTo>
                  <a:cubicBezTo>
                    <a:pt x="1096" y="3584"/>
                    <a:pt x="1141" y="3675"/>
                    <a:pt x="1210" y="3767"/>
                  </a:cubicBezTo>
                  <a:cubicBezTo>
                    <a:pt x="1278" y="3835"/>
                    <a:pt x="1370" y="3926"/>
                    <a:pt x="1438" y="3995"/>
                  </a:cubicBezTo>
                  <a:cubicBezTo>
                    <a:pt x="1507" y="4063"/>
                    <a:pt x="1598" y="4132"/>
                    <a:pt x="1666" y="4177"/>
                  </a:cubicBezTo>
                  <a:cubicBezTo>
                    <a:pt x="1758" y="4246"/>
                    <a:pt x="1849" y="4291"/>
                    <a:pt x="1940" y="4314"/>
                  </a:cubicBezTo>
                  <a:cubicBezTo>
                    <a:pt x="2032" y="4360"/>
                    <a:pt x="2146" y="4383"/>
                    <a:pt x="2237" y="4406"/>
                  </a:cubicBezTo>
                  <a:cubicBezTo>
                    <a:pt x="2283" y="4406"/>
                    <a:pt x="2338" y="4416"/>
                    <a:pt x="2391" y="4416"/>
                  </a:cubicBezTo>
                  <a:cubicBezTo>
                    <a:pt x="2417" y="4416"/>
                    <a:pt x="2442" y="4413"/>
                    <a:pt x="2465" y="4406"/>
                  </a:cubicBezTo>
                  <a:cubicBezTo>
                    <a:pt x="2511" y="4406"/>
                    <a:pt x="2534" y="4406"/>
                    <a:pt x="2579" y="4383"/>
                  </a:cubicBezTo>
                  <a:cubicBezTo>
                    <a:pt x="2625" y="4360"/>
                    <a:pt x="2648" y="4314"/>
                    <a:pt x="2671" y="4246"/>
                  </a:cubicBezTo>
                  <a:cubicBezTo>
                    <a:pt x="2671" y="4200"/>
                    <a:pt x="2648" y="4155"/>
                    <a:pt x="2625" y="4132"/>
                  </a:cubicBezTo>
                  <a:cubicBezTo>
                    <a:pt x="2602" y="4086"/>
                    <a:pt x="2579" y="4063"/>
                    <a:pt x="2534" y="4018"/>
                  </a:cubicBezTo>
                  <a:cubicBezTo>
                    <a:pt x="2488" y="3972"/>
                    <a:pt x="2442" y="3926"/>
                    <a:pt x="2397" y="3858"/>
                  </a:cubicBezTo>
                  <a:cubicBezTo>
                    <a:pt x="2328" y="3789"/>
                    <a:pt x="2260" y="3721"/>
                    <a:pt x="2214" y="3652"/>
                  </a:cubicBezTo>
                  <a:cubicBezTo>
                    <a:pt x="2100" y="3515"/>
                    <a:pt x="1986" y="3356"/>
                    <a:pt x="1895" y="3219"/>
                  </a:cubicBezTo>
                  <a:cubicBezTo>
                    <a:pt x="1803" y="3059"/>
                    <a:pt x="1735" y="2899"/>
                    <a:pt x="1643" y="2762"/>
                  </a:cubicBezTo>
                  <a:cubicBezTo>
                    <a:pt x="1575" y="2602"/>
                    <a:pt x="1484" y="2443"/>
                    <a:pt x="1415" y="2306"/>
                  </a:cubicBezTo>
                  <a:cubicBezTo>
                    <a:pt x="1370" y="2146"/>
                    <a:pt x="1301" y="2009"/>
                    <a:pt x="1255" y="1849"/>
                  </a:cubicBezTo>
                  <a:cubicBezTo>
                    <a:pt x="1187" y="1689"/>
                    <a:pt x="1119" y="1530"/>
                    <a:pt x="1073" y="1347"/>
                  </a:cubicBezTo>
                  <a:lnTo>
                    <a:pt x="1050" y="1301"/>
                  </a:lnTo>
                  <a:cubicBezTo>
                    <a:pt x="1050" y="1256"/>
                    <a:pt x="1027" y="1210"/>
                    <a:pt x="1027" y="1187"/>
                  </a:cubicBezTo>
                  <a:lnTo>
                    <a:pt x="1027" y="1233"/>
                  </a:lnTo>
                  <a:cubicBezTo>
                    <a:pt x="1004" y="1164"/>
                    <a:pt x="1004" y="1096"/>
                    <a:pt x="982" y="1027"/>
                  </a:cubicBezTo>
                  <a:cubicBezTo>
                    <a:pt x="936" y="868"/>
                    <a:pt x="913" y="731"/>
                    <a:pt x="867" y="571"/>
                  </a:cubicBezTo>
                  <a:cubicBezTo>
                    <a:pt x="845" y="411"/>
                    <a:pt x="822" y="251"/>
                    <a:pt x="799" y="92"/>
                  </a:cubicBezTo>
                  <a:cubicBezTo>
                    <a:pt x="799" y="54"/>
                    <a:pt x="769" y="17"/>
                    <a:pt x="720" y="17"/>
                  </a:cubicBezTo>
                  <a:cubicBezTo>
                    <a:pt x="709" y="17"/>
                    <a:pt x="697" y="19"/>
                    <a:pt x="685" y="23"/>
                  </a:cubicBezTo>
                  <a:cubicBezTo>
                    <a:pt x="639" y="23"/>
                    <a:pt x="616" y="69"/>
                    <a:pt x="616" y="137"/>
                  </a:cubicBezTo>
                  <a:cubicBezTo>
                    <a:pt x="616" y="160"/>
                    <a:pt x="616" y="206"/>
                    <a:pt x="616" y="229"/>
                  </a:cubicBezTo>
                  <a:cubicBezTo>
                    <a:pt x="594" y="229"/>
                    <a:pt x="571" y="206"/>
                    <a:pt x="571" y="206"/>
                  </a:cubicBezTo>
                  <a:cubicBezTo>
                    <a:pt x="548" y="194"/>
                    <a:pt x="525" y="189"/>
                    <a:pt x="502" y="189"/>
                  </a:cubicBezTo>
                  <a:cubicBezTo>
                    <a:pt x="479" y="189"/>
                    <a:pt x="457" y="194"/>
                    <a:pt x="434" y="206"/>
                  </a:cubicBezTo>
                  <a:cubicBezTo>
                    <a:pt x="434" y="206"/>
                    <a:pt x="434" y="183"/>
                    <a:pt x="411" y="160"/>
                  </a:cubicBezTo>
                  <a:cubicBezTo>
                    <a:pt x="411" y="114"/>
                    <a:pt x="365" y="69"/>
                    <a:pt x="342" y="46"/>
                  </a:cubicBezTo>
                  <a:cubicBezTo>
                    <a:pt x="297" y="23"/>
                    <a:pt x="274" y="0"/>
                    <a:pt x="228" y="0"/>
                  </a:cubicBezTo>
                  <a:close/>
                </a:path>
              </a:pathLst>
            </a:custGeom>
            <a:solidFill>
              <a:srgbClr val="000000">
                <a:alpha val="15809"/>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20" name="Google Shape;218;p2">
              <a:extLst>
                <a:ext uri="{FF2B5EF4-FFF2-40B4-BE49-F238E27FC236}">
                  <a16:creationId xmlns:a16="http://schemas.microsoft.com/office/drawing/2014/main" xmlns="" id="{75BAAB34-3D4B-04D8-056B-E7ECE2B3D3FF}"/>
                </a:ext>
              </a:extLst>
            </p:cNvPr>
            <p:cNvSpPr/>
            <p:nvPr/>
          </p:nvSpPr>
          <p:spPr>
            <a:xfrm>
              <a:off x="763188" y="2066901"/>
              <a:ext cx="396319" cy="171731"/>
            </a:xfrm>
            <a:custGeom>
              <a:avLst/>
              <a:gdLst/>
              <a:ahLst/>
              <a:cxnLst/>
              <a:rect l="l" t="t" r="r" b="b"/>
              <a:pathLst>
                <a:path w="7168" h="3106" extrusionOk="0">
                  <a:moveTo>
                    <a:pt x="7008" y="1"/>
                  </a:moveTo>
                  <a:cubicBezTo>
                    <a:pt x="6985" y="24"/>
                    <a:pt x="6962" y="24"/>
                    <a:pt x="6940" y="46"/>
                  </a:cubicBezTo>
                  <a:cubicBezTo>
                    <a:pt x="6894" y="92"/>
                    <a:pt x="6871" y="115"/>
                    <a:pt x="6848" y="138"/>
                  </a:cubicBezTo>
                  <a:cubicBezTo>
                    <a:pt x="6643" y="343"/>
                    <a:pt x="6415" y="526"/>
                    <a:pt x="6186" y="686"/>
                  </a:cubicBezTo>
                  <a:cubicBezTo>
                    <a:pt x="6049" y="777"/>
                    <a:pt x="5935" y="868"/>
                    <a:pt x="5798" y="937"/>
                  </a:cubicBezTo>
                  <a:cubicBezTo>
                    <a:pt x="5684" y="1028"/>
                    <a:pt x="5570" y="1096"/>
                    <a:pt x="5456" y="1165"/>
                  </a:cubicBezTo>
                  <a:cubicBezTo>
                    <a:pt x="5365" y="1233"/>
                    <a:pt x="5273" y="1279"/>
                    <a:pt x="5205" y="1325"/>
                  </a:cubicBezTo>
                  <a:cubicBezTo>
                    <a:pt x="5205" y="1325"/>
                    <a:pt x="5227" y="1303"/>
                    <a:pt x="5228" y="1302"/>
                  </a:cubicBezTo>
                  <a:lnTo>
                    <a:pt x="5228" y="1302"/>
                  </a:lnTo>
                  <a:cubicBezTo>
                    <a:pt x="5212" y="1317"/>
                    <a:pt x="5187" y="1332"/>
                    <a:pt x="5165" y="1341"/>
                  </a:cubicBezTo>
                  <a:lnTo>
                    <a:pt x="5165" y="1341"/>
                  </a:lnTo>
                  <a:cubicBezTo>
                    <a:pt x="5169" y="1337"/>
                    <a:pt x="5174" y="1332"/>
                    <a:pt x="5182" y="1325"/>
                  </a:cubicBezTo>
                  <a:lnTo>
                    <a:pt x="5182" y="1325"/>
                  </a:lnTo>
                  <a:cubicBezTo>
                    <a:pt x="5169" y="1332"/>
                    <a:pt x="5156" y="1340"/>
                    <a:pt x="5143" y="1347"/>
                  </a:cubicBezTo>
                  <a:lnTo>
                    <a:pt x="5143" y="1347"/>
                  </a:lnTo>
                  <a:cubicBezTo>
                    <a:pt x="5140" y="1347"/>
                    <a:pt x="5138" y="1348"/>
                    <a:pt x="5136" y="1348"/>
                  </a:cubicBezTo>
                  <a:cubicBezTo>
                    <a:pt x="5138" y="1348"/>
                    <a:pt x="5140" y="1348"/>
                    <a:pt x="5142" y="1348"/>
                  </a:cubicBezTo>
                  <a:lnTo>
                    <a:pt x="5142" y="1348"/>
                  </a:lnTo>
                  <a:cubicBezTo>
                    <a:pt x="4836" y="1521"/>
                    <a:pt x="4530" y="1675"/>
                    <a:pt x="4223" y="1850"/>
                  </a:cubicBezTo>
                  <a:cubicBezTo>
                    <a:pt x="4064" y="1918"/>
                    <a:pt x="3881" y="2009"/>
                    <a:pt x="3721" y="2078"/>
                  </a:cubicBezTo>
                  <a:cubicBezTo>
                    <a:pt x="3561" y="2146"/>
                    <a:pt x="3424" y="2192"/>
                    <a:pt x="3265" y="2261"/>
                  </a:cubicBezTo>
                  <a:cubicBezTo>
                    <a:pt x="3196" y="2283"/>
                    <a:pt x="3128" y="2306"/>
                    <a:pt x="3036" y="2329"/>
                  </a:cubicBezTo>
                  <a:cubicBezTo>
                    <a:pt x="2991" y="2329"/>
                    <a:pt x="2968" y="2352"/>
                    <a:pt x="2922" y="2352"/>
                  </a:cubicBezTo>
                  <a:cubicBezTo>
                    <a:pt x="2717" y="2420"/>
                    <a:pt x="2534" y="2466"/>
                    <a:pt x="2352" y="2489"/>
                  </a:cubicBezTo>
                  <a:cubicBezTo>
                    <a:pt x="2146" y="2534"/>
                    <a:pt x="1941" y="2580"/>
                    <a:pt x="1735" y="2603"/>
                  </a:cubicBezTo>
                  <a:cubicBezTo>
                    <a:pt x="1553" y="2626"/>
                    <a:pt x="1347" y="2671"/>
                    <a:pt x="1142" y="2694"/>
                  </a:cubicBezTo>
                  <a:cubicBezTo>
                    <a:pt x="1051" y="2694"/>
                    <a:pt x="959" y="2717"/>
                    <a:pt x="868" y="2717"/>
                  </a:cubicBezTo>
                  <a:cubicBezTo>
                    <a:pt x="777" y="2740"/>
                    <a:pt x="663" y="2740"/>
                    <a:pt x="571" y="2763"/>
                  </a:cubicBezTo>
                  <a:cubicBezTo>
                    <a:pt x="526" y="2763"/>
                    <a:pt x="457" y="2786"/>
                    <a:pt x="412" y="2786"/>
                  </a:cubicBezTo>
                  <a:cubicBezTo>
                    <a:pt x="343" y="2786"/>
                    <a:pt x="275" y="2854"/>
                    <a:pt x="275" y="2922"/>
                  </a:cubicBezTo>
                  <a:lnTo>
                    <a:pt x="92" y="2922"/>
                  </a:lnTo>
                  <a:cubicBezTo>
                    <a:pt x="46" y="2922"/>
                    <a:pt x="23" y="2945"/>
                    <a:pt x="1" y="2991"/>
                  </a:cubicBezTo>
                  <a:cubicBezTo>
                    <a:pt x="1" y="3037"/>
                    <a:pt x="23" y="3082"/>
                    <a:pt x="69" y="3082"/>
                  </a:cubicBezTo>
                  <a:cubicBezTo>
                    <a:pt x="160" y="3082"/>
                    <a:pt x="252" y="3105"/>
                    <a:pt x="343" y="3105"/>
                  </a:cubicBezTo>
                  <a:lnTo>
                    <a:pt x="1165" y="3105"/>
                  </a:lnTo>
                  <a:cubicBezTo>
                    <a:pt x="1370" y="3082"/>
                    <a:pt x="1553" y="3059"/>
                    <a:pt x="1758" y="3037"/>
                  </a:cubicBezTo>
                  <a:cubicBezTo>
                    <a:pt x="1827" y="3037"/>
                    <a:pt x="1918" y="3014"/>
                    <a:pt x="2009" y="2991"/>
                  </a:cubicBezTo>
                  <a:cubicBezTo>
                    <a:pt x="2101" y="2991"/>
                    <a:pt x="2192" y="2945"/>
                    <a:pt x="2283" y="2945"/>
                  </a:cubicBezTo>
                  <a:cubicBezTo>
                    <a:pt x="2484" y="2901"/>
                    <a:pt x="2664" y="2834"/>
                    <a:pt x="2842" y="2788"/>
                  </a:cubicBezTo>
                  <a:lnTo>
                    <a:pt x="2842" y="2788"/>
                  </a:lnTo>
                  <a:cubicBezTo>
                    <a:pt x="2837" y="2791"/>
                    <a:pt x="2831" y="2797"/>
                    <a:pt x="2831" y="2808"/>
                  </a:cubicBezTo>
                  <a:cubicBezTo>
                    <a:pt x="2991" y="2763"/>
                    <a:pt x="3151" y="2717"/>
                    <a:pt x="3310" y="2649"/>
                  </a:cubicBezTo>
                  <a:cubicBezTo>
                    <a:pt x="3470" y="2580"/>
                    <a:pt x="3630" y="2534"/>
                    <a:pt x="3790" y="2466"/>
                  </a:cubicBezTo>
                  <a:cubicBezTo>
                    <a:pt x="3949" y="2397"/>
                    <a:pt x="4109" y="2329"/>
                    <a:pt x="4292" y="2238"/>
                  </a:cubicBezTo>
                  <a:cubicBezTo>
                    <a:pt x="4452" y="2169"/>
                    <a:pt x="4611" y="2078"/>
                    <a:pt x="4771" y="1987"/>
                  </a:cubicBezTo>
                  <a:cubicBezTo>
                    <a:pt x="4908" y="1918"/>
                    <a:pt x="5068" y="1827"/>
                    <a:pt x="5205" y="1736"/>
                  </a:cubicBezTo>
                  <a:lnTo>
                    <a:pt x="5228" y="1736"/>
                  </a:lnTo>
                  <a:cubicBezTo>
                    <a:pt x="5502" y="1576"/>
                    <a:pt x="5775" y="1393"/>
                    <a:pt x="6049" y="1188"/>
                  </a:cubicBezTo>
                  <a:cubicBezTo>
                    <a:pt x="6118" y="1142"/>
                    <a:pt x="6186" y="1096"/>
                    <a:pt x="6255" y="1051"/>
                  </a:cubicBezTo>
                  <a:cubicBezTo>
                    <a:pt x="6323" y="1005"/>
                    <a:pt x="6392" y="937"/>
                    <a:pt x="6460" y="891"/>
                  </a:cubicBezTo>
                  <a:cubicBezTo>
                    <a:pt x="6597" y="777"/>
                    <a:pt x="6734" y="663"/>
                    <a:pt x="6848" y="526"/>
                  </a:cubicBezTo>
                  <a:cubicBezTo>
                    <a:pt x="6917" y="457"/>
                    <a:pt x="6985" y="389"/>
                    <a:pt x="7054" y="320"/>
                  </a:cubicBezTo>
                  <a:cubicBezTo>
                    <a:pt x="7077" y="275"/>
                    <a:pt x="7099" y="252"/>
                    <a:pt x="7122" y="229"/>
                  </a:cubicBezTo>
                  <a:cubicBezTo>
                    <a:pt x="7145" y="183"/>
                    <a:pt x="7168" y="138"/>
                    <a:pt x="7168" y="92"/>
                  </a:cubicBezTo>
                  <a:cubicBezTo>
                    <a:pt x="7145" y="46"/>
                    <a:pt x="7122" y="1"/>
                    <a:pt x="7077" y="1"/>
                  </a:cubicBezTo>
                  <a:close/>
                </a:path>
              </a:pathLst>
            </a:custGeom>
            <a:solidFill>
              <a:srgbClr val="000000">
                <a:alpha val="15809"/>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21" name="Google Shape;219;p2">
              <a:extLst>
                <a:ext uri="{FF2B5EF4-FFF2-40B4-BE49-F238E27FC236}">
                  <a16:creationId xmlns:a16="http://schemas.microsoft.com/office/drawing/2014/main" xmlns="" id="{F0B975C0-0B13-776C-582A-CD28FDD1124F}"/>
                </a:ext>
              </a:extLst>
            </p:cNvPr>
            <p:cNvSpPr/>
            <p:nvPr/>
          </p:nvSpPr>
          <p:spPr>
            <a:xfrm>
              <a:off x="778338" y="2027810"/>
              <a:ext cx="422858" cy="212037"/>
            </a:xfrm>
            <a:custGeom>
              <a:avLst/>
              <a:gdLst/>
              <a:ahLst/>
              <a:cxnLst/>
              <a:rect l="l" t="t" r="r" b="b"/>
              <a:pathLst>
                <a:path w="7648" h="3835" extrusionOk="0">
                  <a:moveTo>
                    <a:pt x="7419" y="0"/>
                  </a:moveTo>
                  <a:cubicBezTo>
                    <a:pt x="7327" y="23"/>
                    <a:pt x="7282" y="114"/>
                    <a:pt x="7236" y="183"/>
                  </a:cubicBezTo>
                  <a:cubicBezTo>
                    <a:pt x="7191" y="251"/>
                    <a:pt x="7168" y="297"/>
                    <a:pt x="7122" y="365"/>
                  </a:cubicBezTo>
                  <a:cubicBezTo>
                    <a:pt x="7054" y="434"/>
                    <a:pt x="7008" y="525"/>
                    <a:pt x="6939" y="594"/>
                  </a:cubicBezTo>
                  <a:cubicBezTo>
                    <a:pt x="6871" y="708"/>
                    <a:pt x="6780" y="799"/>
                    <a:pt x="6688" y="890"/>
                  </a:cubicBezTo>
                  <a:cubicBezTo>
                    <a:pt x="6574" y="1005"/>
                    <a:pt x="6460" y="1119"/>
                    <a:pt x="6346" y="1233"/>
                  </a:cubicBezTo>
                  <a:cubicBezTo>
                    <a:pt x="6278" y="1278"/>
                    <a:pt x="6209" y="1324"/>
                    <a:pt x="6141" y="1370"/>
                  </a:cubicBezTo>
                  <a:cubicBezTo>
                    <a:pt x="6072" y="1438"/>
                    <a:pt x="5981" y="1484"/>
                    <a:pt x="5912" y="1552"/>
                  </a:cubicBezTo>
                  <a:cubicBezTo>
                    <a:pt x="5844" y="1598"/>
                    <a:pt x="5775" y="1666"/>
                    <a:pt x="5684" y="1712"/>
                  </a:cubicBezTo>
                  <a:cubicBezTo>
                    <a:pt x="5616" y="1781"/>
                    <a:pt x="5524" y="1826"/>
                    <a:pt x="5456" y="1895"/>
                  </a:cubicBezTo>
                  <a:cubicBezTo>
                    <a:pt x="5296" y="1986"/>
                    <a:pt x="5136" y="2100"/>
                    <a:pt x="4976" y="2191"/>
                  </a:cubicBezTo>
                  <a:cubicBezTo>
                    <a:pt x="4817" y="2283"/>
                    <a:pt x="4657" y="2374"/>
                    <a:pt x="4474" y="2465"/>
                  </a:cubicBezTo>
                  <a:cubicBezTo>
                    <a:pt x="4383" y="2511"/>
                    <a:pt x="4292" y="2557"/>
                    <a:pt x="4200" y="2579"/>
                  </a:cubicBezTo>
                  <a:cubicBezTo>
                    <a:pt x="4109" y="2625"/>
                    <a:pt x="4041" y="2671"/>
                    <a:pt x="3949" y="2716"/>
                  </a:cubicBezTo>
                  <a:cubicBezTo>
                    <a:pt x="3744" y="2785"/>
                    <a:pt x="3561" y="2853"/>
                    <a:pt x="3379" y="2922"/>
                  </a:cubicBezTo>
                  <a:cubicBezTo>
                    <a:pt x="3196" y="2990"/>
                    <a:pt x="3014" y="3059"/>
                    <a:pt x="2854" y="3127"/>
                  </a:cubicBezTo>
                  <a:cubicBezTo>
                    <a:pt x="2762" y="3150"/>
                    <a:pt x="2694" y="3173"/>
                    <a:pt x="2625" y="3196"/>
                  </a:cubicBezTo>
                  <a:cubicBezTo>
                    <a:pt x="2534" y="3219"/>
                    <a:pt x="2466" y="3241"/>
                    <a:pt x="2374" y="3287"/>
                  </a:cubicBezTo>
                  <a:cubicBezTo>
                    <a:pt x="2306" y="3310"/>
                    <a:pt x="2215" y="3333"/>
                    <a:pt x="2146" y="3356"/>
                  </a:cubicBezTo>
                  <a:cubicBezTo>
                    <a:pt x="2055" y="3378"/>
                    <a:pt x="1986" y="3401"/>
                    <a:pt x="1895" y="3424"/>
                  </a:cubicBezTo>
                  <a:lnTo>
                    <a:pt x="1941" y="3401"/>
                  </a:lnTo>
                  <a:lnTo>
                    <a:pt x="1941" y="3401"/>
                  </a:lnTo>
                  <a:cubicBezTo>
                    <a:pt x="1781" y="3447"/>
                    <a:pt x="1644" y="3493"/>
                    <a:pt x="1484" y="3515"/>
                  </a:cubicBezTo>
                  <a:cubicBezTo>
                    <a:pt x="1324" y="3561"/>
                    <a:pt x="1187" y="3584"/>
                    <a:pt x="1028" y="3607"/>
                  </a:cubicBezTo>
                  <a:cubicBezTo>
                    <a:pt x="891" y="3629"/>
                    <a:pt x="731" y="3675"/>
                    <a:pt x="571" y="3675"/>
                  </a:cubicBezTo>
                  <a:cubicBezTo>
                    <a:pt x="434" y="3698"/>
                    <a:pt x="297" y="3721"/>
                    <a:pt x="138" y="3721"/>
                  </a:cubicBezTo>
                  <a:lnTo>
                    <a:pt x="69" y="3721"/>
                  </a:lnTo>
                  <a:cubicBezTo>
                    <a:pt x="23" y="3721"/>
                    <a:pt x="1" y="3721"/>
                    <a:pt x="1" y="3766"/>
                  </a:cubicBezTo>
                  <a:cubicBezTo>
                    <a:pt x="1" y="3789"/>
                    <a:pt x="23" y="3812"/>
                    <a:pt x="46" y="3812"/>
                  </a:cubicBezTo>
                  <a:cubicBezTo>
                    <a:pt x="138" y="3835"/>
                    <a:pt x="206" y="3835"/>
                    <a:pt x="297" y="3835"/>
                  </a:cubicBezTo>
                  <a:cubicBezTo>
                    <a:pt x="480" y="3835"/>
                    <a:pt x="663" y="3812"/>
                    <a:pt x="868" y="3812"/>
                  </a:cubicBezTo>
                  <a:cubicBezTo>
                    <a:pt x="959" y="3812"/>
                    <a:pt x="1051" y="3789"/>
                    <a:pt x="1165" y="3789"/>
                  </a:cubicBezTo>
                  <a:cubicBezTo>
                    <a:pt x="1256" y="3766"/>
                    <a:pt x="1370" y="3766"/>
                    <a:pt x="1461" y="3744"/>
                  </a:cubicBezTo>
                  <a:cubicBezTo>
                    <a:pt x="1644" y="3721"/>
                    <a:pt x="1849" y="3698"/>
                    <a:pt x="2032" y="3652"/>
                  </a:cubicBezTo>
                  <a:cubicBezTo>
                    <a:pt x="2123" y="3652"/>
                    <a:pt x="2215" y="3629"/>
                    <a:pt x="2306" y="3607"/>
                  </a:cubicBezTo>
                  <a:cubicBezTo>
                    <a:pt x="2420" y="3584"/>
                    <a:pt x="2511" y="3561"/>
                    <a:pt x="2603" y="3515"/>
                  </a:cubicBezTo>
                  <a:cubicBezTo>
                    <a:pt x="2808" y="3470"/>
                    <a:pt x="3014" y="3424"/>
                    <a:pt x="3196" y="3356"/>
                  </a:cubicBezTo>
                  <a:cubicBezTo>
                    <a:pt x="3287" y="3333"/>
                    <a:pt x="3379" y="3310"/>
                    <a:pt x="3470" y="3264"/>
                  </a:cubicBezTo>
                  <a:cubicBezTo>
                    <a:pt x="3561" y="3241"/>
                    <a:pt x="3653" y="3196"/>
                    <a:pt x="3744" y="3173"/>
                  </a:cubicBezTo>
                  <a:cubicBezTo>
                    <a:pt x="3835" y="3150"/>
                    <a:pt x="3927" y="3104"/>
                    <a:pt x="4018" y="3082"/>
                  </a:cubicBezTo>
                  <a:cubicBezTo>
                    <a:pt x="4109" y="3036"/>
                    <a:pt x="4223" y="2990"/>
                    <a:pt x="4315" y="2945"/>
                  </a:cubicBezTo>
                  <a:cubicBezTo>
                    <a:pt x="4474" y="2876"/>
                    <a:pt x="4657" y="2808"/>
                    <a:pt x="4817" y="2716"/>
                  </a:cubicBezTo>
                  <a:cubicBezTo>
                    <a:pt x="4908" y="2671"/>
                    <a:pt x="4976" y="2625"/>
                    <a:pt x="5068" y="2579"/>
                  </a:cubicBezTo>
                  <a:cubicBezTo>
                    <a:pt x="5159" y="2511"/>
                    <a:pt x="5250" y="2465"/>
                    <a:pt x="5342" y="2397"/>
                  </a:cubicBezTo>
                  <a:cubicBezTo>
                    <a:pt x="5501" y="2306"/>
                    <a:pt x="5661" y="2214"/>
                    <a:pt x="5821" y="2100"/>
                  </a:cubicBezTo>
                  <a:cubicBezTo>
                    <a:pt x="5981" y="1986"/>
                    <a:pt x="6141" y="1872"/>
                    <a:pt x="6278" y="1758"/>
                  </a:cubicBezTo>
                  <a:cubicBezTo>
                    <a:pt x="6437" y="1644"/>
                    <a:pt x="6574" y="1552"/>
                    <a:pt x="6688" y="1415"/>
                  </a:cubicBezTo>
                  <a:cubicBezTo>
                    <a:pt x="6780" y="1347"/>
                    <a:pt x="6871" y="1256"/>
                    <a:pt x="6962" y="1164"/>
                  </a:cubicBezTo>
                  <a:cubicBezTo>
                    <a:pt x="7054" y="1073"/>
                    <a:pt x="7145" y="959"/>
                    <a:pt x="7236" y="868"/>
                  </a:cubicBezTo>
                  <a:cubicBezTo>
                    <a:pt x="7305" y="776"/>
                    <a:pt x="7350" y="708"/>
                    <a:pt x="7419" y="617"/>
                  </a:cubicBezTo>
                  <a:cubicBezTo>
                    <a:pt x="7457" y="559"/>
                    <a:pt x="7495" y="502"/>
                    <a:pt x="7533" y="432"/>
                  </a:cubicBezTo>
                  <a:lnTo>
                    <a:pt x="7533" y="432"/>
                  </a:lnTo>
                  <a:cubicBezTo>
                    <a:pt x="7533" y="433"/>
                    <a:pt x="7533" y="433"/>
                    <a:pt x="7533" y="434"/>
                  </a:cubicBezTo>
                  <a:cubicBezTo>
                    <a:pt x="7537" y="426"/>
                    <a:pt x="7541" y="419"/>
                    <a:pt x="7544" y="411"/>
                  </a:cubicBezTo>
                  <a:lnTo>
                    <a:pt x="7544" y="411"/>
                  </a:lnTo>
                  <a:cubicBezTo>
                    <a:pt x="7544" y="411"/>
                    <a:pt x="7544" y="411"/>
                    <a:pt x="7544" y="412"/>
                  </a:cubicBezTo>
                  <a:lnTo>
                    <a:pt x="7544" y="412"/>
                  </a:lnTo>
                  <a:cubicBezTo>
                    <a:pt x="7548" y="404"/>
                    <a:pt x="7552" y="396"/>
                    <a:pt x="7556" y="389"/>
                  </a:cubicBezTo>
                  <a:lnTo>
                    <a:pt x="7556" y="389"/>
                  </a:lnTo>
                  <a:cubicBezTo>
                    <a:pt x="7552" y="396"/>
                    <a:pt x="7548" y="404"/>
                    <a:pt x="7544" y="411"/>
                  </a:cubicBezTo>
                  <a:lnTo>
                    <a:pt x="7544" y="411"/>
                  </a:lnTo>
                  <a:cubicBezTo>
                    <a:pt x="7550" y="405"/>
                    <a:pt x="7556" y="400"/>
                    <a:pt x="7556" y="388"/>
                  </a:cubicBezTo>
                  <a:lnTo>
                    <a:pt x="7556" y="388"/>
                  </a:lnTo>
                  <a:cubicBezTo>
                    <a:pt x="7571" y="358"/>
                    <a:pt x="7586" y="327"/>
                    <a:pt x="7601" y="297"/>
                  </a:cubicBezTo>
                  <a:cubicBezTo>
                    <a:pt x="7624" y="297"/>
                    <a:pt x="7624" y="274"/>
                    <a:pt x="7624" y="251"/>
                  </a:cubicBezTo>
                  <a:cubicBezTo>
                    <a:pt x="7647" y="206"/>
                    <a:pt x="7647" y="137"/>
                    <a:pt x="7624" y="92"/>
                  </a:cubicBezTo>
                  <a:cubicBezTo>
                    <a:pt x="7624" y="46"/>
                    <a:pt x="7579" y="23"/>
                    <a:pt x="7533" y="0"/>
                  </a:cubicBezTo>
                  <a:close/>
                </a:path>
              </a:pathLst>
            </a:custGeom>
            <a:solidFill>
              <a:srgbClr val="000000">
                <a:alpha val="15809"/>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22" name="Google Shape;220;p2">
              <a:extLst>
                <a:ext uri="{FF2B5EF4-FFF2-40B4-BE49-F238E27FC236}">
                  <a16:creationId xmlns:a16="http://schemas.microsoft.com/office/drawing/2014/main" xmlns="" id="{59B271E4-8A84-4FFE-B05A-3087752867EE}"/>
                </a:ext>
              </a:extLst>
            </p:cNvPr>
            <p:cNvSpPr/>
            <p:nvPr/>
          </p:nvSpPr>
          <p:spPr>
            <a:xfrm>
              <a:off x="392188" y="838951"/>
              <a:ext cx="141377" cy="116164"/>
            </a:xfrm>
            <a:custGeom>
              <a:avLst/>
              <a:gdLst/>
              <a:ahLst/>
              <a:cxnLst/>
              <a:rect l="l" t="t" r="r" b="b"/>
              <a:pathLst>
                <a:path w="2557" h="2101" extrusionOk="0">
                  <a:moveTo>
                    <a:pt x="137" y="1"/>
                  </a:moveTo>
                  <a:cubicBezTo>
                    <a:pt x="91" y="1"/>
                    <a:pt x="46" y="24"/>
                    <a:pt x="46" y="69"/>
                  </a:cubicBezTo>
                  <a:cubicBezTo>
                    <a:pt x="0" y="138"/>
                    <a:pt x="23" y="206"/>
                    <a:pt x="91" y="229"/>
                  </a:cubicBezTo>
                  <a:cubicBezTo>
                    <a:pt x="160" y="275"/>
                    <a:pt x="251" y="298"/>
                    <a:pt x="342" y="343"/>
                  </a:cubicBezTo>
                  <a:cubicBezTo>
                    <a:pt x="411" y="389"/>
                    <a:pt x="502" y="435"/>
                    <a:pt x="571" y="480"/>
                  </a:cubicBezTo>
                  <a:cubicBezTo>
                    <a:pt x="662" y="549"/>
                    <a:pt x="753" y="617"/>
                    <a:pt x="845" y="686"/>
                  </a:cubicBezTo>
                  <a:cubicBezTo>
                    <a:pt x="936" y="754"/>
                    <a:pt x="1004" y="823"/>
                    <a:pt x="1073" y="891"/>
                  </a:cubicBezTo>
                  <a:cubicBezTo>
                    <a:pt x="1255" y="1051"/>
                    <a:pt x="1438" y="1211"/>
                    <a:pt x="1598" y="1370"/>
                  </a:cubicBezTo>
                  <a:cubicBezTo>
                    <a:pt x="1689" y="1507"/>
                    <a:pt x="1780" y="1621"/>
                    <a:pt x="1872" y="1736"/>
                  </a:cubicBezTo>
                  <a:cubicBezTo>
                    <a:pt x="1917" y="1804"/>
                    <a:pt x="1963" y="1850"/>
                    <a:pt x="2009" y="1918"/>
                  </a:cubicBezTo>
                  <a:cubicBezTo>
                    <a:pt x="2031" y="1941"/>
                    <a:pt x="2054" y="1964"/>
                    <a:pt x="2077" y="1987"/>
                  </a:cubicBezTo>
                  <a:cubicBezTo>
                    <a:pt x="2100" y="2032"/>
                    <a:pt x="2146" y="2101"/>
                    <a:pt x="2214" y="2101"/>
                  </a:cubicBezTo>
                  <a:lnTo>
                    <a:pt x="2283" y="2101"/>
                  </a:lnTo>
                  <a:cubicBezTo>
                    <a:pt x="2328" y="2078"/>
                    <a:pt x="2351" y="2055"/>
                    <a:pt x="2374" y="2032"/>
                  </a:cubicBezTo>
                  <a:cubicBezTo>
                    <a:pt x="2374" y="2009"/>
                    <a:pt x="2397" y="1987"/>
                    <a:pt x="2397" y="1964"/>
                  </a:cubicBezTo>
                  <a:cubicBezTo>
                    <a:pt x="2442" y="1941"/>
                    <a:pt x="2488" y="1918"/>
                    <a:pt x="2511" y="1873"/>
                  </a:cubicBezTo>
                  <a:cubicBezTo>
                    <a:pt x="2556" y="1804"/>
                    <a:pt x="2534" y="1736"/>
                    <a:pt x="2511" y="1667"/>
                  </a:cubicBezTo>
                  <a:cubicBezTo>
                    <a:pt x="2511" y="1644"/>
                    <a:pt x="2488" y="1621"/>
                    <a:pt x="2488" y="1599"/>
                  </a:cubicBezTo>
                  <a:cubicBezTo>
                    <a:pt x="2511" y="1576"/>
                    <a:pt x="2556" y="1530"/>
                    <a:pt x="2534" y="1484"/>
                  </a:cubicBezTo>
                  <a:cubicBezTo>
                    <a:pt x="2534" y="1462"/>
                    <a:pt x="2534" y="1439"/>
                    <a:pt x="2511" y="1416"/>
                  </a:cubicBezTo>
                  <a:cubicBezTo>
                    <a:pt x="2511" y="1416"/>
                    <a:pt x="2511" y="1393"/>
                    <a:pt x="2488" y="1370"/>
                  </a:cubicBezTo>
                  <a:cubicBezTo>
                    <a:pt x="2488" y="1348"/>
                    <a:pt x="2465" y="1325"/>
                    <a:pt x="2442" y="1302"/>
                  </a:cubicBezTo>
                  <a:cubicBezTo>
                    <a:pt x="2420" y="1279"/>
                    <a:pt x="2397" y="1256"/>
                    <a:pt x="2351" y="1211"/>
                  </a:cubicBezTo>
                  <a:cubicBezTo>
                    <a:pt x="2283" y="1142"/>
                    <a:pt x="2214" y="1096"/>
                    <a:pt x="2123" y="1028"/>
                  </a:cubicBezTo>
                  <a:cubicBezTo>
                    <a:pt x="2054" y="960"/>
                    <a:pt x="1986" y="891"/>
                    <a:pt x="1895" y="823"/>
                  </a:cubicBezTo>
                  <a:cubicBezTo>
                    <a:pt x="1872" y="823"/>
                    <a:pt x="1872" y="800"/>
                    <a:pt x="1849" y="777"/>
                  </a:cubicBezTo>
                  <a:cubicBezTo>
                    <a:pt x="1803" y="754"/>
                    <a:pt x="1780" y="731"/>
                    <a:pt x="1735" y="708"/>
                  </a:cubicBezTo>
                  <a:cubicBezTo>
                    <a:pt x="1712" y="686"/>
                    <a:pt x="1689" y="663"/>
                    <a:pt x="1666" y="640"/>
                  </a:cubicBezTo>
                  <a:cubicBezTo>
                    <a:pt x="1651" y="640"/>
                    <a:pt x="1626" y="630"/>
                    <a:pt x="1604" y="630"/>
                  </a:cubicBezTo>
                  <a:cubicBezTo>
                    <a:pt x="1593" y="630"/>
                    <a:pt x="1583" y="632"/>
                    <a:pt x="1575" y="640"/>
                  </a:cubicBezTo>
                  <a:cubicBezTo>
                    <a:pt x="1484" y="549"/>
                    <a:pt x="1392" y="480"/>
                    <a:pt x="1278" y="412"/>
                  </a:cubicBezTo>
                  <a:cubicBezTo>
                    <a:pt x="1210" y="343"/>
                    <a:pt x="1118" y="298"/>
                    <a:pt x="1027" y="252"/>
                  </a:cubicBezTo>
                  <a:cubicBezTo>
                    <a:pt x="936" y="183"/>
                    <a:pt x="845" y="138"/>
                    <a:pt x="753" y="69"/>
                  </a:cubicBezTo>
                  <a:cubicBezTo>
                    <a:pt x="730" y="69"/>
                    <a:pt x="685" y="46"/>
                    <a:pt x="639" y="24"/>
                  </a:cubicBezTo>
                  <a:cubicBezTo>
                    <a:pt x="616" y="24"/>
                    <a:pt x="571" y="24"/>
                    <a:pt x="548" y="46"/>
                  </a:cubicBezTo>
                  <a:cubicBezTo>
                    <a:pt x="525" y="69"/>
                    <a:pt x="502" y="115"/>
                    <a:pt x="502" y="161"/>
                  </a:cubicBezTo>
                  <a:cubicBezTo>
                    <a:pt x="457" y="138"/>
                    <a:pt x="434" y="138"/>
                    <a:pt x="411" y="115"/>
                  </a:cubicBezTo>
                  <a:cubicBezTo>
                    <a:pt x="320" y="92"/>
                    <a:pt x="251" y="69"/>
                    <a:pt x="183" y="24"/>
                  </a:cubicBezTo>
                  <a:cubicBezTo>
                    <a:pt x="183" y="24"/>
                    <a:pt x="160" y="1"/>
                    <a:pt x="137" y="1"/>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23" name="Google Shape;221;p2">
              <a:extLst>
                <a:ext uri="{FF2B5EF4-FFF2-40B4-BE49-F238E27FC236}">
                  <a16:creationId xmlns:a16="http://schemas.microsoft.com/office/drawing/2014/main" xmlns="" id="{BDF3D4F4-997E-EB62-85B1-C2B0B355DF9C}"/>
                </a:ext>
              </a:extLst>
            </p:cNvPr>
            <p:cNvSpPr/>
            <p:nvPr/>
          </p:nvSpPr>
          <p:spPr>
            <a:xfrm>
              <a:off x="407282" y="873065"/>
              <a:ext cx="68228" cy="72098"/>
            </a:xfrm>
            <a:custGeom>
              <a:avLst/>
              <a:gdLst/>
              <a:ahLst/>
              <a:cxnLst/>
              <a:rect l="l" t="t" r="r" b="b"/>
              <a:pathLst>
                <a:path w="1234" h="1304" extrusionOk="0">
                  <a:moveTo>
                    <a:pt x="943" y="800"/>
                  </a:moveTo>
                  <a:cubicBezTo>
                    <a:pt x="948" y="807"/>
                    <a:pt x="954" y="814"/>
                    <a:pt x="960" y="822"/>
                  </a:cubicBezTo>
                  <a:cubicBezTo>
                    <a:pt x="960" y="822"/>
                    <a:pt x="960" y="803"/>
                    <a:pt x="943" y="800"/>
                  </a:cubicBezTo>
                  <a:close/>
                  <a:moveTo>
                    <a:pt x="69" y="0"/>
                  </a:moveTo>
                  <a:cubicBezTo>
                    <a:pt x="47" y="0"/>
                    <a:pt x="24" y="0"/>
                    <a:pt x="24" y="23"/>
                  </a:cubicBezTo>
                  <a:cubicBezTo>
                    <a:pt x="1" y="69"/>
                    <a:pt x="1" y="114"/>
                    <a:pt x="24" y="137"/>
                  </a:cubicBezTo>
                  <a:cubicBezTo>
                    <a:pt x="92" y="183"/>
                    <a:pt x="138" y="228"/>
                    <a:pt x="206" y="297"/>
                  </a:cubicBezTo>
                  <a:cubicBezTo>
                    <a:pt x="252" y="320"/>
                    <a:pt x="298" y="388"/>
                    <a:pt x="343" y="434"/>
                  </a:cubicBezTo>
                  <a:cubicBezTo>
                    <a:pt x="435" y="525"/>
                    <a:pt x="526" y="616"/>
                    <a:pt x="617" y="708"/>
                  </a:cubicBezTo>
                  <a:cubicBezTo>
                    <a:pt x="617" y="708"/>
                    <a:pt x="617" y="731"/>
                    <a:pt x="617" y="731"/>
                  </a:cubicBezTo>
                  <a:cubicBezTo>
                    <a:pt x="709" y="822"/>
                    <a:pt x="777" y="890"/>
                    <a:pt x="845" y="1004"/>
                  </a:cubicBezTo>
                  <a:cubicBezTo>
                    <a:pt x="868" y="1027"/>
                    <a:pt x="914" y="1073"/>
                    <a:pt x="937" y="1119"/>
                  </a:cubicBezTo>
                  <a:cubicBezTo>
                    <a:pt x="982" y="1187"/>
                    <a:pt x="1005" y="1233"/>
                    <a:pt x="1051" y="1278"/>
                  </a:cubicBezTo>
                  <a:cubicBezTo>
                    <a:pt x="1068" y="1296"/>
                    <a:pt x="1089" y="1303"/>
                    <a:pt x="1111" y="1303"/>
                  </a:cubicBezTo>
                  <a:cubicBezTo>
                    <a:pt x="1146" y="1303"/>
                    <a:pt x="1182" y="1284"/>
                    <a:pt x="1211" y="1256"/>
                  </a:cubicBezTo>
                  <a:cubicBezTo>
                    <a:pt x="1233" y="1233"/>
                    <a:pt x="1233" y="1210"/>
                    <a:pt x="1233" y="1187"/>
                  </a:cubicBezTo>
                  <a:cubicBezTo>
                    <a:pt x="1233" y="1164"/>
                    <a:pt x="1233" y="1141"/>
                    <a:pt x="1211" y="1119"/>
                  </a:cubicBezTo>
                  <a:cubicBezTo>
                    <a:pt x="1165" y="1073"/>
                    <a:pt x="1119" y="1027"/>
                    <a:pt x="1097" y="959"/>
                  </a:cubicBezTo>
                  <a:cubicBezTo>
                    <a:pt x="1028" y="913"/>
                    <a:pt x="982" y="845"/>
                    <a:pt x="937" y="799"/>
                  </a:cubicBezTo>
                  <a:cubicBezTo>
                    <a:pt x="939" y="799"/>
                    <a:pt x="941" y="799"/>
                    <a:pt x="943" y="800"/>
                  </a:cubicBezTo>
                  <a:lnTo>
                    <a:pt x="943" y="800"/>
                  </a:lnTo>
                  <a:cubicBezTo>
                    <a:pt x="880" y="719"/>
                    <a:pt x="817" y="656"/>
                    <a:pt x="754" y="594"/>
                  </a:cubicBezTo>
                  <a:cubicBezTo>
                    <a:pt x="686" y="525"/>
                    <a:pt x="617" y="457"/>
                    <a:pt x="549" y="411"/>
                  </a:cubicBezTo>
                  <a:cubicBezTo>
                    <a:pt x="480" y="343"/>
                    <a:pt x="412" y="274"/>
                    <a:pt x="343" y="206"/>
                  </a:cubicBezTo>
                  <a:cubicBezTo>
                    <a:pt x="275" y="160"/>
                    <a:pt x="206" y="91"/>
                    <a:pt x="115" y="23"/>
                  </a:cubicBezTo>
                  <a:cubicBezTo>
                    <a:pt x="115" y="0"/>
                    <a:pt x="92" y="0"/>
                    <a:pt x="69" y="0"/>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24" name="Google Shape;222;p2">
              <a:extLst>
                <a:ext uri="{FF2B5EF4-FFF2-40B4-BE49-F238E27FC236}">
                  <a16:creationId xmlns:a16="http://schemas.microsoft.com/office/drawing/2014/main" xmlns="" id="{3F393EA1-3F7D-5B3F-65BA-E83A5EC04B1E}"/>
                </a:ext>
              </a:extLst>
            </p:cNvPr>
            <p:cNvSpPr/>
            <p:nvPr/>
          </p:nvSpPr>
          <p:spPr>
            <a:xfrm>
              <a:off x="817483" y="2200704"/>
              <a:ext cx="494735" cy="269318"/>
            </a:xfrm>
            <a:custGeom>
              <a:avLst/>
              <a:gdLst/>
              <a:ahLst/>
              <a:cxnLst/>
              <a:rect l="l" t="t" r="r" b="b"/>
              <a:pathLst>
                <a:path w="8948" h="4871" extrusionOk="0">
                  <a:moveTo>
                    <a:pt x="8605" y="0"/>
                  </a:moveTo>
                  <a:cubicBezTo>
                    <a:pt x="8628" y="46"/>
                    <a:pt x="8651" y="92"/>
                    <a:pt x="8651" y="137"/>
                  </a:cubicBezTo>
                  <a:cubicBezTo>
                    <a:pt x="8674" y="183"/>
                    <a:pt x="8674" y="206"/>
                    <a:pt x="8674" y="229"/>
                  </a:cubicBezTo>
                  <a:lnTo>
                    <a:pt x="8697" y="274"/>
                  </a:lnTo>
                  <a:cubicBezTo>
                    <a:pt x="8697" y="297"/>
                    <a:pt x="8697" y="320"/>
                    <a:pt x="8697" y="343"/>
                  </a:cubicBezTo>
                  <a:cubicBezTo>
                    <a:pt x="8697" y="343"/>
                    <a:pt x="8697" y="343"/>
                    <a:pt x="8697" y="366"/>
                  </a:cubicBezTo>
                  <a:cubicBezTo>
                    <a:pt x="8719" y="411"/>
                    <a:pt x="8719" y="434"/>
                    <a:pt x="8742" y="480"/>
                  </a:cubicBezTo>
                  <a:cubicBezTo>
                    <a:pt x="8742" y="502"/>
                    <a:pt x="8742" y="502"/>
                    <a:pt x="8742" y="502"/>
                  </a:cubicBezTo>
                  <a:cubicBezTo>
                    <a:pt x="8742" y="548"/>
                    <a:pt x="8742" y="594"/>
                    <a:pt x="8742" y="639"/>
                  </a:cubicBezTo>
                  <a:cubicBezTo>
                    <a:pt x="8742" y="662"/>
                    <a:pt x="8742" y="685"/>
                    <a:pt x="8742" y="708"/>
                  </a:cubicBezTo>
                  <a:cubicBezTo>
                    <a:pt x="8742" y="708"/>
                    <a:pt x="8742" y="731"/>
                    <a:pt x="8742" y="731"/>
                  </a:cubicBezTo>
                  <a:cubicBezTo>
                    <a:pt x="8742" y="754"/>
                    <a:pt x="8719" y="754"/>
                    <a:pt x="8719" y="776"/>
                  </a:cubicBezTo>
                  <a:cubicBezTo>
                    <a:pt x="8719" y="799"/>
                    <a:pt x="8719" y="822"/>
                    <a:pt x="8719" y="845"/>
                  </a:cubicBezTo>
                  <a:cubicBezTo>
                    <a:pt x="8719" y="845"/>
                    <a:pt x="8697" y="868"/>
                    <a:pt x="8697" y="868"/>
                  </a:cubicBezTo>
                  <a:cubicBezTo>
                    <a:pt x="8674" y="959"/>
                    <a:pt x="8628" y="1050"/>
                    <a:pt x="8582" y="1142"/>
                  </a:cubicBezTo>
                  <a:cubicBezTo>
                    <a:pt x="8468" y="1370"/>
                    <a:pt x="8309" y="1575"/>
                    <a:pt x="8149" y="1758"/>
                  </a:cubicBezTo>
                  <a:cubicBezTo>
                    <a:pt x="7692" y="2237"/>
                    <a:pt x="7144" y="2625"/>
                    <a:pt x="6597" y="2990"/>
                  </a:cubicBezTo>
                  <a:cubicBezTo>
                    <a:pt x="6140" y="3264"/>
                    <a:pt x="5684" y="3515"/>
                    <a:pt x="5204" y="3744"/>
                  </a:cubicBezTo>
                  <a:cubicBezTo>
                    <a:pt x="4702" y="3972"/>
                    <a:pt x="4177" y="4155"/>
                    <a:pt x="3652" y="4314"/>
                  </a:cubicBezTo>
                  <a:cubicBezTo>
                    <a:pt x="3013" y="4520"/>
                    <a:pt x="2351" y="4657"/>
                    <a:pt x="1689" y="4679"/>
                  </a:cubicBezTo>
                  <a:cubicBezTo>
                    <a:pt x="1415" y="4679"/>
                    <a:pt x="1141" y="4679"/>
                    <a:pt x="868" y="4611"/>
                  </a:cubicBezTo>
                  <a:lnTo>
                    <a:pt x="890" y="4611"/>
                  </a:lnTo>
                  <a:cubicBezTo>
                    <a:pt x="776" y="4588"/>
                    <a:pt x="662" y="4543"/>
                    <a:pt x="548" y="4497"/>
                  </a:cubicBezTo>
                  <a:cubicBezTo>
                    <a:pt x="502" y="4451"/>
                    <a:pt x="434" y="4428"/>
                    <a:pt x="388" y="4383"/>
                  </a:cubicBezTo>
                  <a:cubicBezTo>
                    <a:pt x="388" y="4360"/>
                    <a:pt x="388" y="4360"/>
                    <a:pt x="388" y="4360"/>
                  </a:cubicBezTo>
                  <a:cubicBezTo>
                    <a:pt x="297" y="4314"/>
                    <a:pt x="228" y="4246"/>
                    <a:pt x="183" y="4155"/>
                  </a:cubicBezTo>
                  <a:cubicBezTo>
                    <a:pt x="137" y="4109"/>
                    <a:pt x="91" y="4063"/>
                    <a:pt x="69" y="4018"/>
                  </a:cubicBezTo>
                  <a:cubicBezTo>
                    <a:pt x="46" y="3995"/>
                    <a:pt x="23" y="3972"/>
                    <a:pt x="23" y="3949"/>
                  </a:cubicBezTo>
                  <a:cubicBezTo>
                    <a:pt x="23" y="3926"/>
                    <a:pt x="0" y="3926"/>
                    <a:pt x="0" y="3926"/>
                  </a:cubicBezTo>
                  <a:cubicBezTo>
                    <a:pt x="0" y="3972"/>
                    <a:pt x="0" y="4018"/>
                    <a:pt x="0" y="4063"/>
                  </a:cubicBezTo>
                  <a:cubicBezTo>
                    <a:pt x="23" y="4109"/>
                    <a:pt x="23" y="4155"/>
                    <a:pt x="46" y="4200"/>
                  </a:cubicBezTo>
                  <a:cubicBezTo>
                    <a:pt x="69" y="4269"/>
                    <a:pt x="91" y="4314"/>
                    <a:pt x="114" y="4337"/>
                  </a:cubicBezTo>
                  <a:cubicBezTo>
                    <a:pt x="160" y="4406"/>
                    <a:pt x="183" y="4451"/>
                    <a:pt x="251" y="4497"/>
                  </a:cubicBezTo>
                  <a:cubicBezTo>
                    <a:pt x="411" y="4657"/>
                    <a:pt x="639" y="4748"/>
                    <a:pt x="845" y="4794"/>
                  </a:cubicBezTo>
                  <a:cubicBezTo>
                    <a:pt x="1033" y="4845"/>
                    <a:pt x="1221" y="4871"/>
                    <a:pt x="1419" y="4871"/>
                  </a:cubicBezTo>
                  <a:cubicBezTo>
                    <a:pt x="1485" y="4871"/>
                    <a:pt x="1552" y="4868"/>
                    <a:pt x="1621" y="4862"/>
                  </a:cubicBezTo>
                  <a:cubicBezTo>
                    <a:pt x="1872" y="4862"/>
                    <a:pt x="2123" y="4839"/>
                    <a:pt x="2397" y="4816"/>
                  </a:cubicBezTo>
                  <a:cubicBezTo>
                    <a:pt x="2945" y="4725"/>
                    <a:pt x="3492" y="4588"/>
                    <a:pt x="4017" y="4406"/>
                  </a:cubicBezTo>
                  <a:cubicBezTo>
                    <a:pt x="4565" y="4223"/>
                    <a:pt x="5090" y="4018"/>
                    <a:pt x="5592" y="3766"/>
                  </a:cubicBezTo>
                  <a:cubicBezTo>
                    <a:pt x="6049" y="3538"/>
                    <a:pt x="6460" y="3310"/>
                    <a:pt x="6893" y="3036"/>
                  </a:cubicBezTo>
                  <a:cubicBezTo>
                    <a:pt x="7304" y="2762"/>
                    <a:pt x="7692" y="2465"/>
                    <a:pt x="8057" y="2123"/>
                  </a:cubicBezTo>
                  <a:cubicBezTo>
                    <a:pt x="8217" y="1963"/>
                    <a:pt x="8377" y="1781"/>
                    <a:pt x="8514" y="1598"/>
                  </a:cubicBezTo>
                  <a:cubicBezTo>
                    <a:pt x="8674" y="1415"/>
                    <a:pt x="8788" y="1210"/>
                    <a:pt x="8856" y="1005"/>
                  </a:cubicBezTo>
                  <a:cubicBezTo>
                    <a:pt x="8902" y="890"/>
                    <a:pt x="8925" y="776"/>
                    <a:pt x="8925" y="685"/>
                  </a:cubicBezTo>
                  <a:cubicBezTo>
                    <a:pt x="8948" y="617"/>
                    <a:pt x="8925" y="548"/>
                    <a:pt x="8925" y="502"/>
                  </a:cubicBezTo>
                  <a:cubicBezTo>
                    <a:pt x="8925" y="457"/>
                    <a:pt x="8902" y="388"/>
                    <a:pt x="8879" y="343"/>
                  </a:cubicBezTo>
                  <a:cubicBezTo>
                    <a:pt x="8856" y="251"/>
                    <a:pt x="8788" y="160"/>
                    <a:pt x="8719" y="69"/>
                  </a:cubicBezTo>
                  <a:cubicBezTo>
                    <a:pt x="8674" y="46"/>
                    <a:pt x="8651" y="23"/>
                    <a:pt x="8605" y="0"/>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25" name="Google Shape;223;p2">
              <a:extLst>
                <a:ext uri="{FF2B5EF4-FFF2-40B4-BE49-F238E27FC236}">
                  <a16:creationId xmlns:a16="http://schemas.microsoft.com/office/drawing/2014/main" xmlns="" id="{C698C39B-D839-7BBB-11E2-28ADA66544C6}"/>
                </a:ext>
              </a:extLst>
            </p:cNvPr>
            <p:cNvSpPr/>
            <p:nvPr/>
          </p:nvSpPr>
          <p:spPr>
            <a:xfrm>
              <a:off x="1182181" y="2364752"/>
              <a:ext cx="1327" cy="1327"/>
            </a:xfrm>
            <a:custGeom>
              <a:avLst/>
              <a:gdLst/>
              <a:ahLst/>
              <a:cxnLst/>
              <a:rect l="l" t="t" r="r" b="b"/>
              <a:pathLst>
                <a:path w="24" h="24" extrusionOk="0">
                  <a:moveTo>
                    <a:pt x="1" y="23"/>
                  </a:moveTo>
                  <a:cubicBezTo>
                    <a:pt x="1" y="23"/>
                    <a:pt x="1" y="1"/>
                    <a:pt x="23" y="1"/>
                  </a:cubicBezTo>
                  <a:cubicBezTo>
                    <a:pt x="1" y="1"/>
                    <a:pt x="1" y="23"/>
                    <a:pt x="1" y="23"/>
                  </a:cubicBezTo>
                  <a:close/>
                </a:path>
              </a:pathLst>
            </a:custGeom>
            <a:solidFill>
              <a:srgbClr val="FB897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26" name="Google Shape;224;p2">
              <a:extLst>
                <a:ext uri="{FF2B5EF4-FFF2-40B4-BE49-F238E27FC236}">
                  <a16:creationId xmlns:a16="http://schemas.microsoft.com/office/drawing/2014/main" xmlns="" id="{43950DE0-A72A-5600-37E5-344C8E0309B0}"/>
                </a:ext>
              </a:extLst>
            </p:cNvPr>
            <p:cNvSpPr/>
            <p:nvPr/>
          </p:nvSpPr>
          <p:spPr>
            <a:xfrm>
              <a:off x="1019405" y="2439228"/>
              <a:ext cx="55" cy="5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FB897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27" name="Google Shape;225;p2">
              <a:extLst>
                <a:ext uri="{FF2B5EF4-FFF2-40B4-BE49-F238E27FC236}">
                  <a16:creationId xmlns:a16="http://schemas.microsoft.com/office/drawing/2014/main" xmlns="" id="{C8D44842-9A9B-493E-D32B-0122E63FF61E}"/>
                </a:ext>
              </a:extLst>
            </p:cNvPr>
            <p:cNvSpPr/>
            <p:nvPr/>
          </p:nvSpPr>
          <p:spPr>
            <a:xfrm>
              <a:off x="1019405" y="2439228"/>
              <a:ext cx="55" cy="5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FB897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28" name="Google Shape;226;p2">
              <a:extLst>
                <a:ext uri="{FF2B5EF4-FFF2-40B4-BE49-F238E27FC236}">
                  <a16:creationId xmlns:a16="http://schemas.microsoft.com/office/drawing/2014/main" xmlns="" id="{70AEC702-A07F-F842-9BA2-DA4332F6D7A7}"/>
                </a:ext>
              </a:extLst>
            </p:cNvPr>
            <p:cNvSpPr/>
            <p:nvPr/>
          </p:nvSpPr>
          <p:spPr>
            <a:xfrm>
              <a:off x="909598" y="2459409"/>
              <a:ext cx="55" cy="55"/>
            </a:xfrm>
            <a:custGeom>
              <a:avLst/>
              <a:gdLst/>
              <a:ahLst/>
              <a:cxnLst/>
              <a:rect l="l" t="t" r="r" b="b"/>
              <a:pathLst>
                <a:path w="1" h="1" extrusionOk="0">
                  <a:moveTo>
                    <a:pt x="0" y="0"/>
                  </a:moveTo>
                  <a:lnTo>
                    <a:pt x="0" y="0"/>
                  </a:lnTo>
                  <a:close/>
                </a:path>
              </a:pathLst>
            </a:custGeom>
            <a:solidFill>
              <a:srgbClr val="FB897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29" name="Google Shape;227;p2">
              <a:extLst>
                <a:ext uri="{FF2B5EF4-FFF2-40B4-BE49-F238E27FC236}">
                  <a16:creationId xmlns:a16="http://schemas.microsoft.com/office/drawing/2014/main" xmlns="" id="{A3686D2A-7BD0-4719-D503-6F65A99A90D0}"/>
                </a:ext>
              </a:extLst>
            </p:cNvPr>
            <p:cNvSpPr/>
            <p:nvPr/>
          </p:nvSpPr>
          <p:spPr>
            <a:xfrm>
              <a:off x="740463" y="2217126"/>
              <a:ext cx="113676" cy="242834"/>
            </a:xfrm>
            <a:custGeom>
              <a:avLst/>
              <a:gdLst/>
              <a:ahLst/>
              <a:cxnLst/>
              <a:rect l="l" t="t" r="r" b="b"/>
              <a:pathLst>
                <a:path w="2056" h="4392" extrusionOk="0">
                  <a:moveTo>
                    <a:pt x="1" y="0"/>
                  </a:moveTo>
                  <a:cubicBezTo>
                    <a:pt x="161" y="776"/>
                    <a:pt x="320" y="1552"/>
                    <a:pt x="594" y="2328"/>
                  </a:cubicBezTo>
                  <a:cubicBezTo>
                    <a:pt x="731" y="2716"/>
                    <a:pt x="891" y="3104"/>
                    <a:pt x="1096" y="3492"/>
                  </a:cubicBezTo>
                  <a:cubicBezTo>
                    <a:pt x="1211" y="3652"/>
                    <a:pt x="1325" y="3835"/>
                    <a:pt x="1439" y="3994"/>
                  </a:cubicBezTo>
                  <a:cubicBezTo>
                    <a:pt x="1484" y="4086"/>
                    <a:pt x="1553" y="4154"/>
                    <a:pt x="1621" y="4223"/>
                  </a:cubicBezTo>
                  <a:cubicBezTo>
                    <a:pt x="1713" y="4291"/>
                    <a:pt x="1804" y="4337"/>
                    <a:pt x="1895" y="4382"/>
                  </a:cubicBezTo>
                  <a:cubicBezTo>
                    <a:pt x="1907" y="4388"/>
                    <a:pt x="1920" y="4391"/>
                    <a:pt x="1933" y="4391"/>
                  </a:cubicBezTo>
                  <a:cubicBezTo>
                    <a:pt x="1972" y="4391"/>
                    <a:pt x="2015" y="4365"/>
                    <a:pt x="2032" y="4314"/>
                  </a:cubicBezTo>
                  <a:cubicBezTo>
                    <a:pt x="2055" y="4268"/>
                    <a:pt x="2009" y="4223"/>
                    <a:pt x="1964" y="4200"/>
                  </a:cubicBezTo>
                  <a:cubicBezTo>
                    <a:pt x="1941" y="4177"/>
                    <a:pt x="1918" y="4177"/>
                    <a:pt x="1872" y="4154"/>
                  </a:cubicBezTo>
                  <a:cubicBezTo>
                    <a:pt x="1827" y="4131"/>
                    <a:pt x="1804" y="4109"/>
                    <a:pt x="1758" y="4063"/>
                  </a:cubicBezTo>
                  <a:cubicBezTo>
                    <a:pt x="1667" y="3994"/>
                    <a:pt x="1621" y="3903"/>
                    <a:pt x="1553" y="3835"/>
                  </a:cubicBezTo>
                  <a:cubicBezTo>
                    <a:pt x="1484" y="3743"/>
                    <a:pt x="1416" y="3652"/>
                    <a:pt x="1370" y="3538"/>
                  </a:cubicBezTo>
                  <a:cubicBezTo>
                    <a:pt x="1051" y="3036"/>
                    <a:pt x="823" y="2488"/>
                    <a:pt x="663" y="1917"/>
                  </a:cubicBezTo>
                  <a:cubicBezTo>
                    <a:pt x="480" y="1301"/>
                    <a:pt x="343" y="662"/>
                    <a:pt x="206" y="23"/>
                  </a:cubicBezTo>
                  <a:cubicBezTo>
                    <a:pt x="138" y="23"/>
                    <a:pt x="69" y="0"/>
                    <a:pt x="1" y="0"/>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30" name="Google Shape;228;p2">
              <a:extLst>
                <a:ext uri="{FF2B5EF4-FFF2-40B4-BE49-F238E27FC236}">
                  <a16:creationId xmlns:a16="http://schemas.microsoft.com/office/drawing/2014/main" xmlns="" id="{F13BD603-D05F-A582-A426-15DFA1F2CE63}"/>
                </a:ext>
              </a:extLst>
            </p:cNvPr>
            <p:cNvSpPr/>
            <p:nvPr/>
          </p:nvSpPr>
          <p:spPr>
            <a:xfrm>
              <a:off x="1188484" y="2013932"/>
              <a:ext cx="123739" cy="242834"/>
            </a:xfrm>
            <a:custGeom>
              <a:avLst/>
              <a:gdLst/>
              <a:ahLst/>
              <a:cxnLst/>
              <a:rect l="l" t="t" r="r" b="b"/>
              <a:pathLst>
                <a:path w="2238" h="4392" extrusionOk="0">
                  <a:moveTo>
                    <a:pt x="92" y="0"/>
                  </a:moveTo>
                  <a:cubicBezTo>
                    <a:pt x="92" y="23"/>
                    <a:pt x="69" y="46"/>
                    <a:pt x="46" y="69"/>
                  </a:cubicBezTo>
                  <a:cubicBezTo>
                    <a:pt x="24" y="114"/>
                    <a:pt x="24" y="137"/>
                    <a:pt x="1" y="183"/>
                  </a:cubicBezTo>
                  <a:cubicBezTo>
                    <a:pt x="389" y="708"/>
                    <a:pt x="777" y="1233"/>
                    <a:pt x="1142" y="1781"/>
                  </a:cubicBezTo>
                  <a:cubicBezTo>
                    <a:pt x="1462" y="2283"/>
                    <a:pt x="1736" y="2808"/>
                    <a:pt x="1895" y="3378"/>
                  </a:cubicBezTo>
                  <a:cubicBezTo>
                    <a:pt x="1941" y="3492"/>
                    <a:pt x="1964" y="3584"/>
                    <a:pt x="1987" y="3698"/>
                  </a:cubicBezTo>
                  <a:cubicBezTo>
                    <a:pt x="2009" y="3812"/>
                    <a:pt x="2032" y="3903"/>
                    <a:pt x="2032" y="4017"/>
                  </a:cubicBezTo>
                  <a:cubicBezTo>
                    <a:pt x="2032" y="4063"/>
                    <a:pt x="2032" y="4109"/>
                    <a:pt x="2032" y="4154"/>
                  </a:cubicBezTo>
                  <a:cubicBezTo>
                    <a:pt x="2009" y="4200"/>
                    <a:pt x="2009" y="4223"/>
                    <a:pt x="1987" y="4268"/>
                  </a:cubicBezTo>
                  <a:cubicBezTo>
                    <a:pt x="1987" y="4314"/>
                    <a:pt x="2009" y="4360"/>
                    <a:pt x="2055" y="4383"/>
                  </a:cubicBezTo>
                  <a:cubicBezTo>
                    <a:pt x="2067" y="4389"/>
                    <a:pt x="2081" y="4392"/>
                    <a:pt x="2095" y="4392"/>
                  </a:cubicBezTo>
                  <a:cubicBezTo>
                    <a:pt x="2133" y="4392"/>
                    <a:pt x="2169" y="4370"/>
                    <a:pt x="2169" y="4337"/>
                  </a:cubicBezTo>
                  <a:cubicBezTo>
                    <a:pt x="2215" y="4223"/>
                    <a:pt x="2238" y="4132"/>
                    <a:pt x="2238" y="4017"/>
                  </a:cubicBezTo>
                  <a:cubicBezTo>
                    <a:pt x="2238" y="3926"/>
                    <a:pt x="2215" y="3812"/>
                    <a:pt x="2192" y="3721"/>
                  </a:cubicBezTo>
                  <a:cubicBezTo>
                    <a:pt x="2146" y="3515"/>
                    <a:pt x="2101" y="3333"/>
                    <a:pt x="2032" y="3127"/>
                  </a:cubicBezTo>
                  <a:cubicBezTo>
                    <a:pt x="1895" y="2739"/>
                    <a:pt x="1690" y="2351"/>
                    <a:pt x="1484" y="1986"/>
                  </a:cubicBezTo>
                  <a:cubicBezTo>
                    <a:pt x="1074" y="1278"/>
                    <a:pt x="594" y="639"/>
                    <a:pt x="92" y="0"/>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31" name="Google Shape;229;p2">
              <a:extLst>
                <a:ext uri="{FF2B5EF4-FFF2-40B4-BE49-F238E27FC236}">
                  <a16:creationId xmlns:a16="http://schemas.microsoft.com/office/drawing/2014/main" xmlns="" id="{21F4F8EE-5AB9-A304-5A94-ECFFC3885D56}"/>
                </a:ext>
              </a:extLst>
            </p:cNvPr>
            <p:cNvSpPr/>
            <p:nvPr/>
          </p:nvSpPr>
          <p:spPr>
            <a:xfrm>
              <a:off x="662227" y="1866251"/>
              <a:ext cx="514971" cy="298124"/>
            </a:xfrm>
            <a:custGeom>
              <a:avLst/>
              <a:gdLst/>
              <a:ahLst/>
              <a:cxnLst/>
              <a:rect l="l" t="t" r="r" b="b"/>
              <a:pathLst>
                <a:path w="9314" h="5392" extrusionOk="0">
                  <a:moveTo>
                    <a:pt x="8894" y="1645"/>
                  </a:moveTo>
                  <a:cubicBezTo>
                    <a:pt x="8880" y="1650"/>
                    <a:pt x="8880" y="1667"/>
                    <a:pt x="8880" y="1667"/>
                  </a:cubicBezTo>
                  <a:cubicBezTo>
                    <a:pt x="8884" y="1660"/>
                    <a:pt x="8889" y="1653"/>
                    <a:pt x="8894" y="1645"/>
                  </a:cubicBezTo>
                  <a:close/>
                  <a:moveTo>
                    <a:pt x="7990" y="1"/>
                  </a:moveTo>
                  <a:lnTo>
                    <a:pt x="7990" y="1"/>
                  </a:lnTo>
                  <a:cubicBezTo>
                    <a:pt x="8012" y="46"/>
                    <a:pt x="8012" y="92"/>
                    <a:pt x="8035" y="115"/>
                  </a:cubicBezTo>
                  <a:cubicBezTo>
                    <a:pt x="8035" y="115"/>
                    <a:pt x="8035" y="138"/>
                    <a:pt x="8035" y="138"/>
                  </a:cubicBezTo>
                  <a:cubicBezTo>
                    <a:pt x="8035" y="160"/>
                    <a:pt x="8035" y="183"/>
                    <a:pt x="8035" y="183"/>
                  </a:cubicBezTo>
                  <a:cubicBezTo>
                    <a:pt x="8035" y="183"/>
                    <a:pt x="8035" y="183"/>
                    <a:pt x="8035" y="206"/>
                  </a:cubicBezTo>
                  <a:lnTo>
                    <a:pt x="8081" y="206"/>
                  </a:lnTo>
                  <a:cubicBezTo>
                    <a:pt x="8241" y="229"/>
                    <a:pt x="8378" y="252"/>
                    <a:pt x="8514" y="297"/>
                  </a:cubicBezTo>
                  <a:lnTo>
                    <a:pt x="8537" y="297"/>
                  </a:lnTo>
                  <a:cubicBezTo>
                    <a:pt x="8629" y="320"/>
                    <a:pt x="8720" y="366"/>
                    <a:pt x="8811" y="411"/>
                  </a:cubicBezTo>
                  <a:cubicBezTo>
                    <a:pt x="8880" y="457"/>
                    <a:pt x="8925" y="503"/>
                    <a:pt x="8971" y="548"/>
                  </a:cubicBezTo>
                  <a:cubicBezTo>
                    <a:pt x="9017" y="594"/>
                    <a:pt x="9039" y="640"/>
                    <a:pt x="9062" y="685"/>
                  </a:cubicBezTo>
                  <a:cubicBezTo>
                    <a:pt x="9085" y="731"/>
                    <a:pt x="9108" y="777"/>
                    <a:pt x="9108" y="822"/>
                  </a:cubicBezTo>
                  <a:cubicBezTo>
                    <a:pt x="9131" y="891"/>
                    <a:pt x="9131" y="959"/>
                    <a:pt x="9131" y="1005"/>
                  </a:cubicBezTo>
                  <a:cubicBezTo>
                    <a:pt x="9131" y="1096"/>
                    <a:pt x="9108" y="1165"/>
                    <a:pt x="9085" y="1256"/>
                  </a:cubicBezTo>
                  <a:cubicBezTo>
                    <a:pt x="9042" y="1386"/>
                    <a:pt x="8978" y="1516"/>
                    <a:pt x="8894" y="1645"/>
                  </a:cubicBezTo>
                  <a:lnTo>
                    <a:pt x="8894" y="1645"/>
                  </a:lnTo>
                  <a:cubicBezTo>
                    <a:pt x="8896" y="1645"/>
                    <a:pt x="8899" y="1644"/>
                    <a:pt x="8903" y="1644"/>
                  </a:cubicBezTo>
                  <a:cubicBezTo>
                    <a:pt x="8697" y="1964"/>
                    <a:pt x="8446" y="2215"/>
                    <a:pt x="8195" y="2466"/>
                  </a:cubicBezTo>
                  <a:lnTo>
                    <a:pt x="8172" y="2466"/>
                  </a:lnTo>
                  <a:cubicBezTo>
                    <a:pt x="7875" y="2762"/>
                    <a:pt x="7533" y="3014"/>
                    <a:pt x="7191" y="3242"/>
                  </a:cubicBezTo>
                  <a:cubicBezTo>
                    <a:pt x="6825" y="3493"/>
                    <a:pt x="6460" y="3698"/>
                    <a:pt x="6072" y="3904"/>
                  </a:cubicBezTo>
                  <a:cubicBezTo>
                    <a:pt x="5593" y="4155"/>
                    <a:pt x="5091" y="4383"/>
                    <a:pt x="4566" y="4566"/>
                  </a:cubicBezTo>
                  <a:cubicBezTo>
                    <a:pt x="4064" y="4771"/>
                    <a:pt x="3561" y="4931"/>
                    <a:pt x="3036" y="5045"/>
                  </a:cubicBezTo>
                  <a:cubicBezTo>
                    <a:pt x="2559" y="5144"/>
                    <a:pt x="2082" y="5209"/>
                    <a:pt x="1605" y="5209"/>
                  </a:cubicBezTo>
                  <a:cubicBezTo>
                    <a:pt x="1535" y="5209"/>
                    <a:pt x="1464" y="5208"/>
                    <a:pt x="1393" y="5205"/>
                  </a:cubicBezTo>
                  <a:cubicBezTo>
                    <a:pt x="1188" y="5182"/>
                    <a:pt x="982" y="5159"/>
                    <a:pt x="800" y="5091"/>
                  </a:cubicBezTo>
                  <a:cubicBezTo>
                    <a:pt x="800" y="5113"/>
                    <a:pt x="800" y="5113"/>
                    <a:pt x="800" y="5113"/>
                  </a:cubicBezTo>
                  <a:cubicBezTo>
                    <a:pt x="800" y="5113"/>
                    <a:pt x="800" y="5113"/>
                    <a:pt x="777" y="5091"/>
                  </a:cubicBezTo>
                  <a:cubicBezTo>
                    <a:pt x="685" y="5068"/>
                    <a:pt x="594" y="5022"/>
                    <a:pt x="503" y="4977"/>
                  </a:cubicBezTo>
                  <a:cubicBezTo>
                    <a:pt x="434" y="4931"/>
                    <a:pt x="389" y="4885"/>
                    <a:pt x="343" y="4840"/>
                  </a:cubicBezTo>
                  <a:cubicBezTo>
                    <a:pt x="297" y="4794"/>
                    <a:pt x="275" y="4748"/>
                    <a:pt x="229" y="4703"/>
                  </a:cubicBezTo>
                  <a:cubicBezTo>
                    <a:pt x="229" y="4657"/>
                    <a:pt x="206" y="4611"/>
                    <a:pt x="183" y="4566"/>
                  </a:cubicBezTo>
                  <a:cubicBezTo>
                    <a:pt x="183" y="4497"/>
                    <a:pt x="183" y="4452"/>
                    <a:pt x="183" y="4383"/>
                  </a:cubicBezTo>
                  <a:cubicBezTo>
                    <a:pt x="183" y="4292"/>
                    <a:pt x="206" y="4223"/>
                    <a:pt x="229" y="4132"/>
                  </a:cubicBezTo>
                  <a:cubicBezTo>
                    <a:pt x="275" y="3972"/>
                    <a:pt x="343" y="3835"/>
                    <a:pt x="434" y="3721"/>
                  </a:cubicBezTo>
                  <a:lnTo>
                    <a:pt x="434" y="3721"/>
                  </a:lnTo>
                  <a:cubicBezTo>
                    <a:pt x="434" y="3721"/>
                    <a:pt x="429" y="3721"/>
                    <a:pt x="424" y="3723"/>
                  </a:cubicBezTo>
                  <a:lnTo>
                    <a:pt x="424" y="3723"/>
                  </a:lnTo>
                  <a:cubicBezTo>
                    <a:pt x="488" y="3621"/>
                    <a:pt x="553" y="3556"/>
                    <a:pt x="617" y="3470"/>
                  </a:cubicBezTo>
                  <a:cubicBezTo>
                    <a:pt x="594" y="3424"/>
                    <a:pt x="571" y="3402"/>
                    <a:pt x="571" y="3379"/>
                  </a:cubicBezTo>
                  <a:cubicBezTo>
                    <a:pt x="548" y="3333"/>
                    <a:pt x="548" y="3310"/>
                    <a:pt x="526" y="3287"/>
                  </a:cubicBezTo>
                  <a:cubicBezTo>
                    <a:pt x="480" y="3333"/>
                    <a:pt x="434" y="3379"/>
                    <a:pt x="389" y="3447"/>
                  </a:cubicBezTo>
                  <a:cubicBezTo>
                    <a:pt x="252" y="3630"/>
                    <a:pt x="115" y="3858"/>
                    <a:pt x="46" y="4086"/>
                  </a:cubicBezTo>
                  <a:cubicBezTo>
                    <a:pt x="23" y="4132"/>
                    <a:pt x="23" y="4200"/>
                    <a:pt x="1" y="4269"/>
                  </a:cubicBezTo>
                  <a:cubicBezTo>
                    <a:pt x="1" y="4337"/>
                    <a:pt x="1" y="4383"/>
                    <a:pt x="1" y="4452"/>
                  </a:cubicBezTo>
                  <a:cubicBezTo>
                    <a:pt x="1" y="4520"/>
                    <a:pt x="1" y="4566"/>
                    <a:pt x="23" y="4634"/>
                  </a:cubicBezTo>
                  <a:cubicBezTo>
                    <a:pt x="23" y="4703"/>
                    <a:pt x="69" y="4748"/>
                    <a:pt x="92" y="4817"/>
                  </a:cubicBezTo>
                  <a:cubicBezTo>
                    <a:pt x="138" y="4931"/>
                    <a:pt x="229" y="4999"/>
                    <a:pt x="320" y="5068"/>
                  </a:cubicBezTo>
                  <a:cubicBezTo>
                    <a:pt x="411" y="5136"/>
                    <a:pt x="526" y="5205"/>
                    <a:pt x="640" y="5250"/>
                  </a:cubicBezTo>
                  <a:cubicBezTo>
                    <a:pt x="868" y="5319"/>
                    <a:pt x="1119" y="5365"/>
                    <a:pt x="1347" y="5387"/>
                  </a:cubicBezTo>
                  <a:cubicBezTo>
                    <a:pt x="1416" y="5390"/>
                    <a:pt x="1485" y="5392"/>
                    <a:pt x="1554" y="5392"/>
                  </a:cubicBezTo>
                  <a:cubicBezTo>
                    <a:pt x="2010" y="5392"/>
                    <a:pt x="2466" y="5330"/>
                    <a:pt x="2922" y="5250"/>
                  </a:cubicBezTo>
                  <a:cubicBezTo>
                    <a:pt x="3447" y="5136"/>
                    <a:pt x="3995" y="4977"/>
                    <a:pt x="4497" y="4794"/>
                  </a:cubicBezTo>
                  <a:cubicBezTo>
                    <a:pt x="5045" y="4611"/>
                    <a:pt x="5547" y="4383"/>
                    <a:pt x="6049" y="4132"/>
                  </a:cubicBezTo>
                  <a:cubicBezTo>
                    <a:pt x="6529" y="3881"/>
                    <a:pt x="7008" y="3584"/>
                    <a:pt x="7465" y="3287"/>
                  </a:cubicBezTo>
                  <a:cubicBezTo>
                    <a:pt x="7898" y="2991"/>
                    <a:pt x="8286" y="2648"/>
                    <a:pt x="8651" y="2260"/>
                  </a:cubicBezTo>
                  <a:cubicBezTo>
                    <a:pt x="8857" y="2032"/>
                    <a:pt x="9062" y="1781"/>
                    <a:pt x="9176" y="1484"/>
                  </a:cubicBezTo>
                  <a:cubicBezTo>
                    <a:pt x="9245" y="1370"/>
                    <a:pt x="9291" y="1233"/>
                    <a:pt x="9313" y="1096"/>
                  </a:cubicBezTo>
                  <a:cubicBezTo>
                    <a:pt x="9313" y="982"/>
                    <a:pt x="9313" y="845"/>
                    <a:pt x="9268" y="731"/>
                  </a:cubicBezTo>
                  <a:cubicBezTo>
                    <a:pt x="9245" y="617"/>
                    <a:pt x="9199" y="526"/>
                    <a:pt x="9131" y="457"/>
                  </a:cubicBezTo>
                  <a:cubicBezTo>
                    <a:pt x="9062" y="366"/>
                    <a:pt x="8971" y="297"/>
                    <a:pt x="8880" y="252"/>
                  </a:cubicBezTo>
                  <a:cubicBezTo>
                    <a:pt x="8766" y="183"/>
                    <a:pt x="8651" y="138"/>
                    <a:pt x="8537" y="115"/>
                  </a:cubicBezTo>
                  <a:cubicBezTo>
                    <a:pt x="8400" y="69"/>
                    <a:pt x="8263" y="46"/>
                    <a:pt x="8126" y="23"/>
                  </a:cubicBezTo>
                  <a:lnTo>
                    <a:pt x="8104" y="23"/>
                  </a:lnTo>
                  <a:cubicBezTo>
                    <a:pt x="8081" y="23"/>
                    <a:pt x="8035" y="23"/>
                    <a:pt x="7990"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32" name="Google Shape;230;p2">
              <a:extLst>
                <a:ext uri="{FF2B5EF4-FFF2-40B4-BE49-F238E27FC236}">
                  <a16:creationId xmlns:a16="http://schemas.microsoft.com/office/drawing/2014/main" xmlns="" id="{952E2FB9-91FA-7282-A6A8-AD1CD76E250E}"/>
                </a:ext>
              </a:extLst>
            </p:cNvPr>
            <p:cNvSpPr/>
            <p:nvPr/>
          </p:nvSpPr>
          <p:spPr>
            <a:xfrm>
              <a:off x="674833" y="2094657"/>
              <a:ext cx="55" cy="55"/>
            </a:xfrm>
            <a:custGeom>
              <a:avLst/>
              <a:gdLst/>
              <a:ahLst/>
              <a:cxnLst/>
              <a:rect l="l" t="t" r="r" b="b"/>
              <a:pathLst>
                <a:path w="1" h="1" extrusionOk="0">
                  <a:moveTo>
                    <a:pt x="1" y="1"/>
                  </a:moveTo>
                  <a:lnTo>
                    <a:pt x="1" y="1"/>
                  </a:lnTo>
                  <a:close/>
                </a:path>
              </a:pathLst>
            </a:custGeom>
            <a:solidFill>
              <a:srgbClr val="BDBDB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33" name="Google Shape;231;p2">
              <a:extLst>
                <a:ext uri="{FF2B5EF4-FFF2-40B4-BE49-F238E27FC236}">
                  <a16:creationId xmlns:a16="http://schemas.microsoft.com/office/drawing/2014/main" xmlns="" id="{1DDFA968-BA0C-DE4B-6D79-98488780B77B}"/>
                </a:ext>
              </a:extLst>
            </p:cNvPr>
            <p:cNvSpPr/>
            <p:nvPr/>
          </p:nvSpPr>
          <p:spPr>
            <a:xfrm>
              <a:off x="1115279" y="2002543"/>
              <a:ext cx="55" cy="5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BDBDB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34" name="Google Shape;232;p2">
              <a:extLst>
                <a:ext uri="{FF2B5EF4-FFF2-40B4-BE49-F238E27FC236}">
                  <a16:creationId xmlns:a16="http://schemas.microsoft.com/office/drawing/2014/main" xmlns="" id="{23E29003-3186-CC76-00D3-F5BB41C17C9A}"/>
                </a:ext>
              </a:extLst>
            </p:cNvPr>
            <p:cNvSpPr/>
            <p:nvPr/>
          </p:nvSpPr>
          <p:spPr>
            <a:xfrm>
              <a:off x="1114062" y="2002543"/>
              <a:ext cx="55" cy="55"/>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BDBDB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35" name="Google Shape;233;p2">
              <a:extLst>
                <a:ext uri="{FF2B5EF4-FFF2-40B4-BE49-F238E27FC236}">
                  <a16:creationId xmlns:a16="http://schemas.microsoft.com/office/drawing/2014/main" xmlns="" id="{0608E8CD-9142-29D6-5764-D3303EC2A27E}"/>
                </a:ext>
              </a:extLst>
            </p:cNvPr>
            <p:cNvSpPr/>
            <p:nvPr/>
          </p:nvSpPr>
          <p:spPr>
            <a:xfrm>
              <a:off x="1132972" y="1882672"/>
              <a:ext cx="55" cy="55"/>
            </a:xfrm>
            <a:custGeom>
              <a:avLst/>
              <a:gdLst/>
              <a:ahLst/>
              <a:cxnLst/>
              <a:rect l="l" t="t" r="r" b="b"/>
              <a:pathLst>
                <a:path w="1" h="1" extrusionOk="0">
                  <a:moveTo>
                    <a:pt x="0" y="0"/>
                  </a:moveTo>
                  <a:lnTo>
                    <a:pt x="0" y="0"/>
                  </a:lnTo>
                  <a:close/>
                </a:path>
              </a:pathLst>
            </a:custGeom>
            <a:solidFill>
              <a:srgbClr val="BDBDB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36" name="Google Shape;234;p2">
              <a:extLst>
                <a:ext uri="{FF2B5EF4-FFF2-40B4-BE49-F238E27FC236}">
                  <a16:creationId xmlns:a16="http://schemas.microsoft.com/office/drawing/2014/main" xmlns="" id="{4BC6FD50-B56C-B2A4-8EDB-6CC02BA38CA4}"/>
                </a:ext>
              </a:extLst>
            </p:cNvPr>
            <p:cNvSpPr/>
            <p:nvPr/>
          </p:nvSpPr>
          <p:spPr>
            <a:xfrm>
              <a:off x="1132972" y="1882672"/>
              <a:ext cx="55" cy="55"/>
            </a:xfrm>
            <a:custGeom>
              <a:avLst/>
              <a:gdLst/>
              <a:ahLst/>
              <a:cxnLst/>
              <a:rect l="l" t="t" r="r" b="b"/>
              <a:pathLst>
                <a:path w="1" h="1" extrusionOk="0">
                  <a:moveTo>
                    <a:pt x="0" y="0"/>
                  </a:moveTo>
                  <a:lnTo>
                    <a:pt x="0" y="0"/>
                  </a:lnTo>
                  <a:lnTo>
                    <a:pt x="0" y="0"/>
                  </a:lnTo>
                  <a:close/>
                </a:path>
              </a:pathLst>
            </a:custGeom>
            <a:solidFill>
              <a:srgbClr val="BDBDB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37" name="Google Shape;235;p2">
              <a:extLst>
                <a:ext uri="{FF2B5EF4-FFF2-40B4-BE49-F238E27FC236}">
                  <a16:creationId xmlns:a16="http://schemas.microsoft.com/office/drawing/2014/main" xmlns="" id="{F5E9FB7B-0073-3DFB-5511-593E59CF17A1}"/>
                </a:ext>
              </a:extLst>
            </p:cNvPr>
            <p:cNvSpPr/>
            <p:nvPr/>
          </p:nvSpPr>
          <p:spPr>
            <a:xfrm>
              <a:off x="996680" y="2082051"/>
              <a:ext cx="1327" cy="55"/>
            </a:xfrm>
            <a:custGeom>
              <a:avLst/>
              <a:gdLst/>
              <a:ahLst/>
              <a:cxnLst/>
              <a:rect l="l" t="t" r="r" b="b"/>
              <a:pathLst>
                <a:path w="24" h="1" extrusionOk="0">
                  <a:moveTo>
                    <a:pt x="0" y="1"/>
                  </a:moveTo>
                  <a:cubicBezTo>
                    <a:pt x="23" y="1"/>
                    <a:pt x="23" y="1"/>
                    <a:pt x="23" y="1"/>
                  </a:cubicBezTo>
                  <a:cubicBezTo>
                    <a:pt x="23" y="1"/>
                    <a:pt x="23" y="1"/>
                    <a:pt x="0" y="1"/>
                  </a:cubicBezTo>
                  <a:close/>
                </a:path>
              </a:pathLst>
            </a:custGeom>
            <a:solidFill>
              <a:srgbClr val="BDBDB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38" name="Google Shape;236;p2">
              <a:extLst>
                <a:ext uri="{FF2B5EF4-FFF2-40B4-BE49-F238E27FC236}">
                  <a16:creationId xmlns:a16="http://schemas.microsoft.com/office/drawing/2014/main" xmlns="" id="{3A145D91-78DF-61D7-F81F-02EC6D268EDB}"/>
                </a:ext>
              </a:extLst>
            </p:cNvPr>
            <p:cNvSpPr/>
            <p:nvPr/>
          </p:nvSpPr>
          <p:spPr>
            <a:xfrm>
              <a:off x="705133" y="2147681"/>
              <a:ext cx="55" cy="55"/>
            </a:xfrm>
            <a:custGeom>
              <a:avLst/>
              <a:gdLst/>
              <a:ahLst/>
              <a:cxnLst/>
              <a:rect l="l" t="t" r="r" b="b"/>
              <a:pathLst>
                <a:path w="1" h="1" extrusionOk="0">
                  <a:moveTo>
                    <a:pt x="1" y="1"/>
                  </a:moveTo>
                  <a:lnTo>
                    <a:pt x="1" y="1"/>
                  </a:lnTo>
                  <a:close/>
                </a:path>
              </a:pathLst>
            </a:custGeom>
            <a:solidFill>
              <a:srgbClr val="BDBDB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39" name="Google Shape;237;p2">
              <a:extLst>
                <a:ext uri="{FF2B5EF4-FFF2-40B4-BE49-F238E27FC236}">
                  <a16:creationId xmlns:a16="http://schemas.microsoft.com/office/drawing/2014/main" xmlns="" id="{F939B756-1B28-A657-930D-444A2114F009}"/>
                </a:ext>
              </a:extLst>
            </p:cNvPr>
            <p:cNvSpPr/>
            <p:nvPr/>
          </p:nvSpPr>
          <p:spPr>
            <a:xfrm>
              <a:off x="706404" y="2147681"/>
              <a:ext cx="55" cy="55"/>
            </a:xfrm>
            <a:custGeom>
              <a:avLst/>
              <a:gdLst/>
              <a:ahLst/>
              <a:cxnLst/>
              <a:rect l="l" t="t" r="r" b="b"/>
              <a:pathLst>
                <a:path w="1" h="1" extrusionOk="0">
                  <a:moveTo>
                    <a:pt x="1" y="1"/>
                  </a:moveTo>
                  <a:lnTo>
                    <a:pt x="1" y="1"/>
                  </a:lnTo>
                  <a:close/>
                </a:path>
              </a:pathLst>
            </a:custGeom>
            <a:solidFill>
              <a:srgbClr val="BDBDB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40" name="Google Shape;238;p2">
              <a:extLst>
                <a:ext uri="{FF2B5EF4-FFF2-40B4-BE49-F238E27FC236}">
                  <a16:creationId xmlns:a16="http://schemas.microsoft.com/office/drawing/2014/main" xmlns="" id="{97F20329-070F-DFB5-0363-608F14752DFD}"/>
                </a:ext>
              </a:extLst>
            </p:cNvPr>
            <p:cNvSpPr/>
            <p:nvPr/>
          </p:nvSpPr>
          <p:spPr>
            <a:xfrm>
              <a:off x="706404" y="2147681"/>
              <a:ext cx="55" cy="1327"/>
            </a:xfrm>
            <a:custGeom>
              <a:avLst/>
              <a:gdLst/>
              <a:ahLst/>
              <a:cxnLst/>
              <a:rect l="l" t="t" r="r" b="b"/>
              <a:pathLst>
                <a:path w="1" h="24" extrusionOk="0">
                  <a:moveTo>
                    <a:pt x="1" y="23"/>
                  </a:moveTo>
                  <a:cubicBezTo>
                    <a:pt x="1" y="23"/>
                    <a:pt x="1" y="1"/>
                    <a:pt x="1" y="1"/>
                  </a:cubicBezTo>
                  <a:cubicBezTo>
                    <a:pt x="1" y="1"/>
                    <a:pt x="1" y="23"/>
                    <a:pt x="1" y="23"/>
                  </a:cubicBezTo>
                  <a:close/>
                </a:path>
              </a:pathLst>
            </a:custGeom>
            <a:solidFill>
              <a:srgbClr val="BDBDB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41" name="Google Shape;239;p2">
              <a:extLst>
                <a:ext uri="{FF2B5EF4-FFF2-40B4-BE49-F238E27FC236}">
                  <a16:creationId xmlns:a16="http://schemas.microsoft.com/office/drawing/2014/main" xmlns="" id="{8D20F941-E0C0-88C7-44A4-64219C49B40F}"/>
                </a:ext>
              </a:extLst>
            </p:cNvPr>
            <p:cNvSpPr/>
            <p:nvPr/>
          </p:nvSpPr>
          <p:spPr>
            <a:xfrm>
              <a:off x="691255" y="1939456"/>
              <a:ext cx="516243" cy="290328"/>
            </a:xfrm>
            <a:custGeom>
              <a:avLst/>
              <a:gdLst/>
              <a:ahLst/>
              <a:cxnLst/>
              <a:rect l="l" t="t" r="r" b="b"/>
              <a:pathLst>
                <a:path w="9337" h="5251" extrusionOk="0">
                  <a:moveTo>
                    <a:pt x="8218" y="2306"/>
                  </a:moveTo>
                  <a:cubicBezTo>
                    <a:pt x="8218" y="2306"/>
                    <a:pt x="8196" y="2306"/>
                    <a:pt x="8195" y="2327"/>
                  </a:cubicBezTo>
                  <a:lnTo>
                    <a:pt x="8195" y="2327"/>
                  </a:lnTo>
                  <a:cubicBezTo>
                    <a:pt x="8203" y="2320"/>
                    <a:pt x="8210" y="2313"/>
                    <a:pt x="8218" y="2306"/>
                  </a:cubicBezTo>
                  <a:close/>
                  <a:moveTo>
                    <a:pt x="6118" y="3744"/>
                  </a:moveTo>
                  <a:cubicBezTo>
                    <a:pt x="6108" y="3744"/>
                    <a:pt x="6102" y="3748"/>
                    <a:pt x="6099" y="3753"/>
                  </a:cubicBezTo>
                  <a:lnTo>
                    <a:pt x="6099" y="3753"/>
                  </a:lnTo>
                  <a:cubicBezTo>
                    <a:pt x="6105" y="3750"/>
                    <a:pt x="6112" y="3747"/>
                    <a:pt x="6118" y="3744"/>
                  </a:cubicBezTo>
                  <a:close/>
                  <a:moveTo>
                    <a:pt x="8674" y="0"/>
                  </a:moveTo>
                  <a:cubicBezTo>
                    <a:pt x="8651" y="0"/>
                    <a:pt x="8606" y="23"/>
                    <a:pt x="8606" y="69"/>
                  </a:cubicBezTo>
                  <a:cubicBezTo>
                    <a:pt x="8583" y="115"/>
                    <a:pt x="8583" y="160"/>
                    <a:pt x="8629" y="183"/>
                  </a:cubicBezTo>
                  <a:cubicBezTo>
                    <a:pt x="8651" y="183"/>
                    <a:pt x="8651" y="183"/>
                    <a:pt x="8674" y="206"/>
                  </a:cubicBezTo>
                  <a:cubicBezTo>
                    <a:pt x="8697" y="206"/>
                    <a:pt x="8720" y="229"/>
                    <a:pt x="8766" y="229"/>
                  </a:cubicBezTo>
                  <a:cubicBezTo>
                    <a:pt x="8766" y="252"/>
                    <a:pt x="8766" y="252"/>
                    <a:pt x="8766" y="252"/>
                  </a:cubicBezTo>
                  <a:lnTo>
                    <a:pt x="8788" y="252"/>
                  </a:lnTo>
                  <a:cubicBezTo>
                    <a:pt x="8788" y="252"/>
                    <a:pt x="8788" y="274"/>
                    <a:pt x="8811" y="274"/>
                  </a:cubicBezTo>
                  <a:lnTo>
                    <a:pt x="8834" y="274"/>
                  </a:lnTo>
                  <a:cubicBezTo>
                    <a:pt x="8880" y="320"/>
                    <a:pt x="8948" y="366"/>
                    <a:pt x="8994" y="411"/>
                  </a:cubicBezTo>
                  <a:cubicBezTo>
                    <a:pt x="9017" y="457"/>
                    <a:pt x="9039" y="503"/>
                    <a:pt x="9062" y="525"/>
                  </a:cubicBezTo>
                  <a:cubicBezTo>
                    <a:pt x="9085" y="594"/>
                    <a:pt x="9108" y="640"/>
                    <a:pt x="9131" y="685"/>
                  </a:cubicBezTo>
                  <a:cubicBezTo>
                    <a:pt x="9131" y="754"/>
                    <a:pt x="9131" y="799"/>
                    <a:pt x="9131" y="845"/>
                  </a:cubicBezTo>
                  <a:cubicBezTo>
                    <a:pt x="9131" y="936"/>
                    <a:pt x="9108" y="1028"/>
                    <a:pt x="9085" y="1119"/>
                  </a:cubicBezTo>
                  <a:cubicBezTo>
                    <a:pt x="9039" y="1256"/>
                    <a:pt x="8971" y="1393"/>
                    <a:pt x="8902" y="1530"/>
                  </a:cubicBezTo>
                  <a:cubicBezTo>
                    <a:pt x="8902" y="1507"/>
                    <a:pt x="8902" y="1507"/>
                    <a:pt x="8902" y="1507"/>
                  </a:cubicBezTo>
                  <a:cubicBezTo>
                    <a:pt x="8720" y="1804"/>
                    <a:pt x="8469" y="2078"/>
                    <a:pt x="8195" y="2329"/>
                  </a:cubicBezTo>
                  <a:cubicBezTo>
                    <a:pt x="8195" y="2328"/>
                    <a:pt x="8195" y="2327"/>
                    <a:pt x="8195" y="2327"/>
                  </a:cubicBezTo>
                  <a:lnTo>
                    <a:pt x="8195" y="2327"/>
                  </a:lnTo>
                  <a:cubicBezTo>
                    <a:pt x="7904" y="2593"/>
                    <a:pt x="7570" y="2837"/>
                    <a:pt x="7259" y="3059"/>
                  </a:cubicBezTo>
                  <a:cubicBezTo>
                    <a:pt x="6871" y="3333"/>
                    <a:pt x="6483" y="3561"/>
                    <a:pt x="6095" y="3767"/>
                  </a:cubicBezTo>
                  <a:cubicBezTo>
                    <a:pt x="6095" y="3767"/>
                    <a:pt x="6095" y="3760"/>
                    <a:pt x="6099" y="3753"/>
                  </a:cubicBezTo>
                  <a:lnTo>
                    <a:pt x="6099" y="3753"/>
                  </a:lnTo>
                  <a:cubicBezTo>
                    <a:pt x="5603" y="4001"/>
                    <a:pt x="5107" y="4226"/>
                    <a:pt x="4589" y="4429"/>
                  </a:cubicBezTo>
                  <a:cubicBezTo>
                    <a:pt x="4064" y="4634"/>
                    <a:pt x="3539" y="4771"/>
                    <a:pt x="3014" y="4908"/>
                  </a:cubicBezTo>
                  <a:cubicBezTo>
                    <a:pt x="3014" y="4908"/>
                    <a:pt x="3036" y="4885"/>
                    <a:pt x="3036" y="4885"/>
                  </a:cubicBezTo>
                  <a:lnTo>
                    <a:pt x="3036" y="4885"/>
                  </a:lnTo>
                  <a:cubicBezTo>
                    <a:pt x="2566" y="4987"/>
                    <a:pt x="2059" y="5071"/>
                    <a:pt x="1565" y="5071"/>
                  </a:cubicBezTo>
                  <a:cubicBezTo>
                    <a:pt x="1508" y="5071"/>
                    <a:pt x="1450" y="5070"/>
                    <a:pt x="1393" y="5068"/>
                  </a:cubicBezTo>
                  <a:cubicBezTo>
                    <a:pt x="1188" y="5045"/>
                    <a:pt x="982" y="5022"/>
                    <a:pt x="777" y="4954"/>
                  </a:cubicBezTo>
                  <a:cubicBezTo>
                    <a:pt x="685" y="4931"/>
                    <a:pt x="594" y="4885"/>
                    <a:pt x="503" y="4839"/>
                  </a:cubicBezTo>
                  <a:cubicBezTo>
                    <a:pt x="457" y="4794"/>
                    <a:pt x="389" y="4748"/>
                    <a:pt x="343" y="4702"/>
                  </a:cubicBezTo>
                  <a:cubicBezTo>
                    <a:pt x="320" y="4657"/>
                    <a:pt x="275" y="4611"/>
                    <a:pt x="252" y="4566"/>
                  </a:cubicBezTo>
                  <a:cubicBezTo>
                    <a:pt x="229" y="4520"/>
                    <a:pt x="206" y="4474"/>
                    <a:pt x="206" y="4406"/>
                  </a:cubicBezTo>
                  <a:cubicBezTo>
                    <a:pt x="183" y="4360"/>
                    <a:pt x="183" y="4314"/>
                    <a:pt x="183" y="4246"/>
                  </a:cubicBezTo>
                  <a:cubicBezTo>
                    <a:pt x="183" y="4155"/>
                    <a:pt x="206" y="4086"/>
                    <a:pt x="229" y="4018"/>
                  </a:cubicBezTo>
                  <a:cubicBezTo>
                    <a:pt x="229" y="3972"/>
                    <a:pt x="252" y="3949"/>
                    <a:pt x="252" y="3926"/>
                  </a:cubicBezTo>
                  <a:cubicBezTo>
                    <a:pt x="275" y="3904"/>
                    <a:pt x="275" y="3881"/>
                    <a:pt x="252" y="3858"/>
                  </a:cubicBezTo>
                  <a:cubicBezTo>
                    <a:pt x="252" y="3835"/>
                    <a:pt x="229" y="3812"/>
                    <a:pt x="206" y="3789"/>
                  </a:cubicBezTo>
                  <a:cubicBezTo>
                    <a:pt x="200" y="3783"/>
                    <a:pt x="191" y="3781"/>
                    <a:pt x="180" y="3781"/>
                  </a:cubicBezTo>
                  <a:cubicBezTo>
                    <a:pt x="150" y="3781"/>
                    <a:pt x="109" y="3802"/>
                    <a:pt x="92" y="3835"/>
                  </a:cubicBezTo>
                  <a:cubicBezTo>
                    <a:pt x="46" y="3972"/>
                    <a:pt x="23" y="4086"/>
                    <a:pt x="1" y="4223"/>
                  </a:cubicBezTo>
                  <a:cubicBezTo>
                    <a:pt x="1" y="4269"/>
                    <a:pt x="1" y="4314"/>
                    <a:pt x="1" y="4360"/>
                  </a:cubicBezTo>
                  <a:cubicBezTo>
                    <a:pt x="1" y="4406"/>
                    <a:pt x="23" y="4474"/>
                    <a:pt x="46" y="4520"/>
                  </a:cubicBezTo>
                  <a:cubicBezTo>
                    <a:pt x="69" y="4611"/>
                    <a:pt x="115" y="4680"/>
                    <a:pt x="160" y="4748"/>
                  </a:cubicBezTo>
                  <a:cubicBezTo>
                    <a:pt x="206" y="4839"/>
                    <a:pt x="297" y="4908"/>
                    <a:pt x="366" y="4954"/>
                  </a:cubicBezTo>
                  <a:cubicBezTo>
                    <a:pt x="571" y="5091"/>
                    <a:pt x="800" y="5159"/>
                    <a:pt x="1051" y="5205"/>
                  </a:cubicBezTo>
                  <a:cubicBezTo>
                    <a:pt x="1279" y="5250"/>
                    <a:pt x="1507" y="5250"/>
                    <a:pt x="1735" y="5250"/>
                  </a:cubicBezTo>
                  <a:cubicBezTo>
                    <a:pt x="1986" y="5250"/>
                    <a:pt x="2260" y="5205"/>
                    <a:pt x="2511" y="5182"/>
                  </a:cubicBezTo>
                  <a:cubicBezTo>
                    <a:pt x="2762" y="5136"/>
                    <a:pt x="3036" y="5091"/>
                    <a:pt x="3287" y="5022"/>
                  </a:cubicBezTo>
                  <a:cubicBezTo>
                    <a:pt x="3812" y="4885"/>
                    <a:pt x="4315" y="4725"/>
                    <a:pt x="4817" y="4543"/>
                  </a:cubicBezTo>
                  <a:cubicBezTo>
                    <a:pt x="5319" y="4337"/>
                    <a:pt x="5798" y="4109"/>
                    <a:pt x="6278" y="3858"/>
                  </a:cubicBezTo>
                  <a:cubicBezTo>
                    <a:pt x="6734" y="3630"/>
                    <a:pt x="7168" y="3356"/>
                    <a:pt x="7579" y="3059"/>
                  </a:cubicBezTo>
                  <a:cubicBezTo>
                    <a:pt x="7944" y="2785"/>
                    <a:pt x="8309" y="2488"/>
                    <a:pt x="8606" y="2169"/>
                  </a:cubicBezTo>
                  <a:cubicBezTo>
                    <a:pt x="8766" y="1986"/>
                    <a:pt x="8925" y="1804"/>
                    <a:pt x="9039" y="1621"/>
                  </a:cubicBezTo>
                  <a:cubicBezTo>
                    <a:pt x="9176" y="1416"/>
                    <a:pt x="9268" y="1210"/>
                    <a:pt x="9313" y="982"/>
                  </a:cubicBezTo>
                  <a:cubicBezTo>
                    <a:pt x="9336" y="891"/>
                    <a:pt x="9336" y="777"/>
                    <a:pt x="9313" y="685"/>
                  </a:cubicBezTo>
                  <a:cubicBezTo>
                    <a:pt x="9291" y="594"/>
                    <a:pt x="9268" y="480"/>
                    <a:pt x="9199" y="389"/>
                  </a:cubicBezTo>
                  <a:cubicBezTo>
                    <a:pt x="9176" y="343"/>
                    <a:pt x="9108" y="274"/>
                    <a:pt x="9062" y="229"/>
                  </a:cubicBezTo>
                  <a:cubicBezTo>
                    <a:pt x="9017" y="183"/>
                    <a:pt x="8971" y="160"/>
                    <a:pt x="8925" y="115"/>
                  </a:cubicBezTo>
                  <a:lnTo>
                    <a:pt x="8902" y="115"/>
                  </a:lnTo>
                  <a:cubicBezTo>
                    <a:pt x="8902" y="115"/>
                    <a:pt x="8880" y="115"/>
                    <a:pt x="8880" y="92"/>
                  </a:cubicBezTo>
                  <a:lnTo>
                    <a:pt x="8857" y="92"/>
                  </a:lnTo>
                  <a:cubicBezTo>
                    <a:pt x="8857" y="92"/>
                    <a:pt x="8857" y="69"/>
                    <a:pt x="8834" y="69"/>
                  </a:cubicBezTo>
                  <a:cubicBezTo>
                    <a:pt x="8788" y="46"/>
                    <a:pt x="8766" y="46"/>
                    <a:pt x="8743" y="23"/>
                  </a:cubicBezTo>
                  <a:lnTo>
                    <a:pt x="8720" y="23"/>
                  </a:lnTo>
                  <a:cubicBezTo>
                    <a:pt x="8697" y="23"/>
                    <a:pt x="8697" y="0"/>
                    <a:pt x="8674" y="0"/>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42" name="Google Shape;240;p2">
              <a:extLst>
                <a:ext uri="{FF2B5EF4-FFF2-40B4-BE49-F238E27FC236}">
                  <a16:creationId xmlns:a16="http://schemas.microsoft.com/office/drawing/2014/main" xmlns="" id="{56F321AA-173D-AB3A-04C3-BA91A6C0B822}"/>
                </a:ext>
              </a:extLst>
            </p:cNvPr>
            <p:cNvSpPr/>
            <p:nvPr/>
          </p:nvSpPr>
          <p:spPr>
            <a:xfrm>
              <a:off x="363160" y="833919"/>
              <a:ext cx="181738" cy="170404"/>
            </a:xfrm>
            <a:custGeom>
              <a:avLst/>
              <a:gdLst/>
              <a:ahLst/>
              <a:cxnLst/>
              <a:rect l="l" t="t" r="r" b="b"/>
              <a:pathLst>
                <a:path w="3287" h="3082" extrusionOk="0">
                  <a:moveTo>
                    <a:pt x="936" y="1"/>
                  </a:moveTo>
                  <a:cubicBezTo>
                    <a:pt x="845" y="1"/>
                    <a:pt x="730" y="23"/>
                    <a:pt x="639" y="46"/>
                  </a:cubicBezTo>
                  <a:cubicBezTo>
                    <a:pt x="525" y="92"/>
                    <a:pt x="411" y="183"/>
                    <a:pt x="342" y="274"/>
                  </a:cubicBezTo>
                  <a:cubicBezTo>
                    <a:pt x="297" y="320"/>
                    <a:pt x="251" y="389"/>
                    <a:pt x="228" y="457"/>
                  </a:cubicBezTo>
                  <a:cubicBezTo>
                    <a:pt x="183" y="503"/>
                    <a:pt x="160" y="571"/>
                    <a:pt x="137" y="662"/>
                  </a:cubicBezTo>
                  <a:cubicBezTo>
                    <a:pt x="91" y="799"/>
                    <a:pt x="69" y="982"/>
                    <a:pt x="46" y="1142"/>
                  </a:cubicBezTo>
                  <a:cubicBezTo>
                    <a:pt x="0" y="1507"/>
                    <a:pt x="0" y="1895"/>
                    <a:pt x="23" y="2260"/>
                  </a:cubicBezTo>
                  <a:cubicBezTo>
                    <a:pt x="23" y="2534"/>
                    <a:pt x="69" y="2785"/>
                    <a:pt x="91" y="3059"/>
                  </a:cubicBezTo>
                  <a:lnTo>
                    <a:pt x="183" y="3059"/>
                  </a:lnTo>
                  <a:cubicBezTo>
                    <a:pt x="205" y="3059"/>
                    <a:pt x="228" y="3082"/>
                    <a:pt x="251" y="3082"/>
                  </a:cubicBezTo>
                  <a:lnTo>
                    <a:pt x="274" y="3082"/>
                  </a:lnTo>
                  <a:cubicBezTo>
                    <a:pt x="251" y="2694"/>
                    <a:pt x="205" y="2283"/>
                    <a:pt x="205" y="1872"/>
                  </a:cubicBezTo>
                  <a:cubicBezTo>
                    <a:pt x="205" y="1530"/>
                    <a:pt x="205" y="1165"/>
                    <a:pt x="297" y="822"/>
                  </a:cubicBezTo>
                  <a:cubicBezTo>
                    <a:pt x="320" y="731"/>
                    <a:pt x="365" y="617"/>
                    <a:pt x="411" y="503"/>
                  </a:cubicBezTo>
                  <a:cubicBezTo>
                    <a:pt x="434" y="457"/>
                    <a:pt x="479" y="411"/>
                    <a:pt x="525" y="366"/>
                  </a:cubicBezTo>
                  <a:cubicBezTo>
                    <a:pt x="548" y="320"/>
                    <a:pt x="594" y="297"/>
                    <a:pt x="616" y="274"/>
                  </a:cubicBezTo>
                  <a:cubicBezTo>
                    <a:pt x="662" y="252"/>
                    <a:pt x="685" y="229"/>
                    <a:pt x="730" y="229"/>
                  </a:cubicBezTo>
                  <a:cubicBezTo>
                    <a:pt x="799" y="206"/>
                    <a:pt x="867" y="206"/>
                    <a:pt x="936" y="206"/>
                  </a:cubicBezTo>
                  <a:cubicBezTo>
                    <a:pt x="1027" y="206"/>
                    <a:pt x="1118" y="206"/>
                    <a:pt x="1187" y="229"/>
                  </a:cubicBezTo>
                  <a:cubicBezTo>
                    <a:pt x="1370" y="274"/>
                    <a:pt x="1529" y="343"/>
                    <a:pt x="1666" y="434"/>
                  </a:cubicBezTo>
                  <a:cubicBezTo>
                    <a:pt x="1666" y="434"/>
                    <a:pt x="1666" y="428"/>
                    <a:pt x="1663" y="422"/>
                  </a:cubicBezTo>
                  <a:lnTo>
                    <a:pt x="1663" y="422"/>
                  </a:lnTo>
                  <a:cubicBezTo>
                    <a:pt x="1951" y="580"/>
                    <a:pt x="2197" y="781"/>
                    <a:pt x="2442" y="982"/>
                  </a:cubicBezTo>
                  <a:cubicBezTo>
                    <a:pt x="2556" y="1096"/>
                    <a:pt x="2671" y="1187"/>
                    <a:pt x="2785" y="1279"/>
                  </a:cubicBezTo>
                  <a:cubicBezTo>
                    <a:pt x="2876" y="1393"/>
                    <a:pt x="2990" y="1484"/>
                    <a:pt x="3104" y="1598"/>
                  </a:cubicBezTo>
                  <a:cubicBezTo>
                    <a:pt x="3127" y="1621"/>
                    <a:pt x="3150" y="1644"/>
                    <a:pt x="3196" y="1667"/>
                  </a:cubicBezTo>
                  <a:cubicBezTo>
                    <a:pt x="3196" y="1667"/>
                    <a:pt x="3218" y="1644"/>
                    <a:pt x="3218" y="1621"/>
                  </a:cubicBezTo>
                  <a:cubicBezTo>
                    <a:pt x="3218" y="1598"/>
                    <a:pt x="3218" y="1598"/>
                    <a:pt x="3241" y="1575"/>
                  </a:cubicBezTo>
                  <a:cubicBezTo>
                    <a:pt x="3241" y="1553"/>
                    <a:pt x="3241" y="1530"/>
                    <a:pt x="3264" y="1530"/>
                  </a:cubicBezTo>
                  <a:cubicBezTo>
                    <a:pt x="3264" y="1507"/>
                    <a:pt x="3264" y="1507"/>
                    <a:pt x="3287" y="1484"/>
                  </a:cubicBezTo>
                  <a:cubicBezTo>
                    <a:pt x="3150" y="1370"/>
                    <a:pt x="3013" y="1233"/>
                    <a:pt x="2876" y="1119"/>
                  </a:cubicBezTo>
                  <a:cubicBezTo>
                    <a:pt x="2716" y="959"/>
                    <a:pt x="2534" y="822"/>
                    <a:pt x="2374" y="662"/>
                  </a:cubicBezTo>
                  <a:cubicBezTo>
                    <a:pt x="2191" y="526"/>
                    <a:pt x="1986" y="389"/>
                    <a:pt x="1780" y="274"/>
                  </a:cubicBezTo>
                  <a:cubicBezTo>
                    <a:pt x="1689" y="229"/>
                    <a:pt x="1598" y="183"/>
                    <a:pt x="1507" y="137"/>
                  </a:cubicBezTo>
                  <a:cubicBezTo>
                    <a:pt x="1392" y="92"/>
                    <a:pt x="1301" y="69"/>
                    <a:pt x="1187" y="46"/>
                  </a:cubicBezTo>
                  <a:cubicBezTo>
                    <a:pt x="1118" y="23"/>
                    <a:pt x="1027" y="1"/>
                    <a:pt x="936"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43" name="Google Shape;241;p2">
              <a:extLst>
                <a:ext uri="{FF2B5EF4-FFF2-40B4-BE49-F238E27FC236}">
                  <a16:creationId xmlns:a16="http://schemas.microsoft.com/office/drawing/2014/main" xmlns="" id="{3A698E1A-6E96-DEE9-0D74-340001E7461C}"/>
                </a:ext>
              </a:extLst>
            </p:cNvPr>
            <p:cNvSpPr/>
            <p:nvPr/>
          </p:nvSpPr>
          <p:spPr>
            <a:xfrm>
              <a:off x="385829" y="861675"/>
              <a:ext cx="55" cy="55"/>
            </a:xfrm>
            <a:custGeom>
              <a:avLst/>
              <a:gdLst/>
              <a:ahLst/>
              <a:cxnLst/>
              <a:rect l="l" t="t" r="r" b="b"/>
              <a:pathLst>
                <a:path w="1" h="1" extrusionOk="0">
                  <a:moveTo>
                    <a:pt x="1" y="1"/>
                  </a:moveTo>
                  <a:lnTo>
                    <a:pt x="1" y="1"/>
                  </a:lnTo>
                  <a:cubicBezTo>
                    <a:pt x="1" y="1"/>
                    <a:pt x="1" y="1"/>
                    <a:pt x="1" y="1"/>
                  </a:cubicBezTo>
                  <a:cubicBezTo>
                    <a:pt x="1" y="1"/>
                    <a:pt x="1" y="1"/>
                    <a:pt x="1" y="1"/>
                  </a:cubicBezTo>
                  <a:close/>
                </a:path>
              </a:pathLst>
            </a:custGeom>
            <a:solidFill>
              <a:srgbClr val="35353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44" name="Google Shape;242;p2">
              <a:extLst>
                <a:ext uri="{FF2B5EF4-FFF2-40B4-BE49-F238E27FC236}">
                  <a16:creationId xmlns:a16="http://schemas.microsoft.com/office/drawing/2014/main" xmlns="" id="{7A6B8F21-E814-F3B7-7202-BF3C0FAFB0EF}"/>
                </a:ext>
              </a:extLst>
            </p:cNvPr>
            <p:cNvSpPr/>
            <p:nvPr/>
          </p:nvSpPr>
          <p:spPr>
            <a:xfrm>
              <a:off x="553692" y="929849"/>
              <a:ext cx="55" cy="5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35353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45" name="Google Shape;243;p2">
              <a:extLst>
                <a:ext uri="{FF2B5EF4-FFF2-40B4-BE49-F238E27FC236}">
                  <a16:creationId xmlns:a16="http://schemas.microsoft.com/office/drawing/2014/main" xmlns="" id="{10A4A1E0-6F35-977D-4CB1-501508F948D9}"/>
                </a:ext>
              </a:extLst>
            </p:cNvPr>
            <p:cNvSpPr/>
            <p:nvPr/>
          </p:nvSpPr>
          <p:spPr>
            <a:xfrm>
              <a:off x="533511" y="921002"/>
              <a:ext cx="1327" cy="55"/>
            </a:xfrm>
            <a:custGeom>
              <a:avLst/>
              <a:gdLst/>
              <a:ahLst/>
              <a:cxnLst/>
              <a:rect l="l" t="t" r="r" b="b"/>
              <a:pathLst>
                <a:path w="24" h="1" extrusionOk="0">
                  <a:moveTo>
                    <a:pt x="23" y="0"/>
                  </a:moveTo>
                  <a:lnTo>
                    <a:pt x="0" y="0"/>
                  </a:lnTo>
                  <a:close/>
                </a:path>
              </a:pathLst>
            </a:custGeom>
            <a:solidFill>
              <a:srgbClr val="35353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46" name="Google Shape;244;p2">
              <a:extLst>
                <a:ext uri="{FF2B5EF4-FFF2-40B4-BE49-F238E27FC236}">
                  <a16:creationId xmlns:a16="http://schemas.microsoft.com/office/drawing/2014/main" xmlns="" id="{80C058FF-2ECE-7372-C4AA-B04F9B3BEB75}"/>
                </a:ext>
              </a:extLst>
            </p:cNvPr>
            <p:cNvSpPr/>
            <p:nvPr/>
          </p:nvSpPr>
          <p:spPr>
            <a:xfrm>
              <a:off x="374495" y="937423"/>
              <a:ext cx="55" cy="1327"/>
            </a:xfrm>
            <a:custGeom>
              <a:avLst/>
              <a:gdLst/>
              <a:ahLst/>
              <a:cxnLst/>
              <a:rect l="l" t="t" r="r" b="b"/>
              <a:pathLst>
                <a:path w="1" h="24" extrusionOk="0">
                  <a:moveTo>
                    <a:pt x="0" y="23"/>
                  </a:moveTo>
                  <a:lnTo>
                    <a:pt x="0" y="0"/>
                  </a:lnTo>
                  <a:close/>
                </a:path>
              </a:pathLst>
            </a:custGeom>
            <a:solidFill>
              <a:srgbClr val="35353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47" name="Google Shape;245;p2">
              <a:extLst>
                <a:ext uri="{FF2B5EF4-FFF2-40B4-BE49-F238E27FC236}">
                  <a16:creationId xmlns:a16="http://schemas.microsoft.com/office/drawing/2014/main" xmlns="" id="{9967499E-20A8-1892-EECE-CDDA78CB72CD}"/>
                </a:ext>
              </a:extLst>
            </p:cNvPr>
            <p:cNvSpPr/>
            <p:nvPr/>
          </p:nvSpPr>
          <p:spPr>
            <a:xfrm>
              <a:off x="876755" y="2301389"/>
              <a:ext cx="90952" cy="82216"/>
            </a:xfrm>
            <a:custGeom>
              <a:avLst/>
              <a:gdLst/>
              <a:ahLst/>
              <a:cxnLst/>
              <a:rect l="l" t="t" r="r" b="b"/>
              <a:pathLst>
                <a:path w="1645" h="1487" extrusionOk="0">
                  <a:moveTo>
                    <a:pt x="841" y="1"/>
                  </a:moveTo>
                  <a:cubicBezTo>
                    <a:pt x="775" y="1"/>
                    <a:pt x="707" y="9"/>
                    <a:pt x="640" y="28"/>
                  </a:cubicBezTo>
                  <a:cubicBezTo>
                    <a:pt x="252" y="119"/>
                    <a:pt x="1" y="530"/>
                    <a:pt x="115" y="918"/>
                  </a:cubicBezTo>
                  <a:cubicBezTo>
                    <a:pt x="193" y="1269"/>
                    <a:pt x="503" y="1486"/>
                    <a:pt x="833" y="1486"/>
                  </a:cubicBezTo>
                  <a:cubicBezTo>
                    <a:pt x="890" y="1486"/>
                    <a:pt x="948" y="1480"/>
                    <a:pt x="1005" y="1466"/>
                  </a:cubicBezTo>
                  <a:cubicBezTo>
                    <a:pt x="1393" y="1375"/>
                    <a:pt x="1644" y="964"/>
                    <a:pt x="1553" y="576"/>
                  </a:cubicBezTo>
                  <a:cubicBezTo>
                    <a:pt x="1477" y="232"/>
                    <a:pt x="1177" y="1"/>
                    <a:pt x="841"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48" name="Google Shape;246;p2">
              <a:extLst>
                <a:ext uri="{FF2B5EF4-FFF2-40B4-BE49-F238E27FC236}">
                  <a16:creationId xmlns:a16="http://schemas.microsoft.com/office/drawing/2014/main" xmlns="" id="{4974D0F8-5E5B-24C9-AD27-AC11A5BEE4FA}"/>
                </a:ext>
              </a:extLst>
            </p:cNvPr>
            <p:cNvSpPr/>
            <p:nvPr/>
          </p:nvSpPr>
          <p:spPr>
            <a:xfrm>
              <a:off x="1127940" y="2178975"/>
              <a:ext cx="89625" cy="82106"/>
            </a:xfrm>
            <a:custGeom>
              <a:avLst/>
              <a:gdLst/>
              <a:ahLst/>
              <a:cxnLst/>
              <a:rect l="l" t="t" r="r" b="b"/>
              <a:pathLst>
                <a:path w="1621" h="1485" extrusionOk="0">
                  <a:moveTo>
                    <a:pt x="831" y="0"/>
                  </a:moveTo>
                  <a:cubicBezTo>
                    <a:pt x="768" y="0"/>
                    <a:pt x="703" y="9"/>
                    <a:pt x="639" y="28"/>
                  </a:cubicBezTo>
                  <a:cubicBezTo>
                    <a:pt x="228" y="119"/>
                    <a:pt x="0" y="530"/>
                    <a:pt x="91" y="918"/>
                  </a:cubicBezTo>
                  <a:cubicBezTo>
                    <a:pt x="170" y="1252"/>
                    <a:pt x="485" y="1485"/>
                    <a:pt x="819" y="1485"/>
                  </a:cubicBezTo>
                  <a:cubicBezTo>
                    <a:pt x="873" y="1485"/>
                    <a:pt x="928" y="1479"/>
                    <a:pt x="982" y="1466"/>
                  </a:cubicBezTo>
                  <a:cubicBezTo>
                    <a:pt x="1393" y="1375"/>
                    <a:pt x="1621" y="964"/>
                    <a:pt x="1529" y="553"/>
                  </a:cubicBezTo>
                  <a:cubicBezTo>
                    <a:pt x="1453" y="229"/>
                    <a:pt x="1154" y="0"/>
                    <a:pt x="831" y="0"/>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49" name="Google Shape;247;p2">
              <a:extLst>
                <a:ext uri="{FF2B5EF4-FFF2-40B4-BE49-F238E27FC236}">
                  <a16:creationId xmlns:a16="http://schemas.microsoft.com/office/drawing/2014/main" xmlns="" id="{698AF7CF-D6C6-DC7A-79E2-EE08A9D06361}"/>
                </a:ext>
              </a:extLst>
            </p:cNvPr>
            <p:cNvSpPr/>
            <p:nvPr/>
          </p:nvSpPr>
          <p:spPr>
            <a:xfrm>
              <a:off x="1008015" y="2246153"/>
              <a:ext cx="85865" cy="69942"/>
            </a:xfrm>
            <a:custGeom>
              <a:avLst/>
              <a:gdLst/>
              <a:ahLst/>
              <a:cxnLst/>
              <a:rect l="l" t="t" r="r" b="b"/>
              <a:pathLst>
                <a:path w="1553" h="1265" extrusionOk="0">
                  <a:moveTo>
                    <a:pt x="1279" y="0"/>
                  </a:moveTo>
                  <a:cubicBezTo>
                    <a:pt x="1233" y="23"/>
                    <a:pt x="1211" y="91"/>
                    <a:pt x="1233" y="137"/>
                  </a:cubicBezTo>
                  <a:cubicBezTo>
                    <a:pt x="1256" y="160"/>
                    <a:pt x="1279" y="205"/>
                    <a:pt x="1302" y="251"/>
                  </a:cubicBezTo>
                  <a:cubicBezTo>
                    <a:pt x="1325" y="297"/>
                    <a:pt x="1325" y="365"/>
                    <a:pt x="1347" y="434"/>
                  </a:cubicBezTo>
                  <a:cubicBezTo>
                    <a:pt x="1347" y="479"/>
                    <a:pt x="1347" y="548"/>
                    <a:pt x="1347" y="593"/>
                  </a:cubicBezTo>
                  <a:cubicBezTo>
                    <a:pt x="1325" y="639"/>
                    <a:pt x="1325" y="685"/>
                    <a:pt x="1302" y="730"/>
                  </a:cubicBezTo>
                  <a:cubicBezTo>
                    <a:pt x="1279" y="776"/>
                    <a:pt x="1256" y="822"/>
                    <a:pt x="1233" y="845"/>
                  </a:cubicBezTo>
                  <a:cubicBezTo>
                    <a:pt x="1211" y="890"/>
                    <a:pt x="1165" y="913"/>
                    <a:pt x="1142" y="959"/>
                  </a:cubicBezTo>
                  <a:cubicBezTo>
                    <a:pt x="1074" y="982"/>
                    <a:pt x="1028" y="1004"/>
                    <a:pt x="982" y="1027"/>
                  </a:cubicBezTo>
                  <a:cubicBezTo>
                    <a:pt x="937" y="1050"/>
                    <a:pt x="868" y="1073"/>
                    <a:pt x="822" y="1073"/>
                  </a:cubicBezTo>
                  <a:lnTo>
                    <a:pt x="686" y="1073"/>
                  </a:lnTo>
                  <a:cubicBezTo>
                    <a:pt x="640" y="1050"/>
                    <a:pt x="594" y="1050"/>
                    <a:pt x="549" y="1027"/>
                  </a:cubicBezTo>
                  <a:cubicBezTo>
                    <a:pt x="503" y="1004"/>
                    <a:pt x="457" y="982"/>
                    <a:pt x="412" y="936"/>
                  </a:cubicBezTo>
                  <a:cubicBezTo>
                    <a:pt x="389" y="913"/>
                    <a:pt x="343" y="867"/>
                    <a:pt x="298" y="822"/>
                  </a:cubicBezTo>
                  <a:cubicBezTo>
                    <a:pt x="252" y="753"/>
                    <a:pt x="229" y="685"/>
                    <a:pt x="183" y="616"/>
                  </a:cubicBezTo>
                  <a:cubicBezTo>
                    <a:pt x="183" y="593"/>
                    <a:pt x="161" y="571"/>
                    <a:pt x="138" y="571"/>
                  </a:cubicBezTo>
                  <a:lnTo>
                    <a:pt x="69" y="571"/>
                  </a:lnTo>
                  <a:cubicBezTo>
                    <a:pt x="46" y="593"/>
                    <a:pt x="24" y="616"/>
                    <a:pt x="24" y="639"/>
                  </a:cubicBezTo>
                  <a:cubicBezTo>
                    <a:pt x="1" y="662"/>
                    <a:pt x="24" y="685"/>
                    <a:pt x="24" y="708"/>
                  </a:cubicBezTo>
                  <a:cubicBezTo>
                    <a:pt x="69" y="822"/>
                    <a:pt x="138" y="936"/>
                    <a:pt x="229" y="1027"/>
                  </a:cubicBezTo>
                  <a:cubicBezTo>
                    <a:pt x="298" y="1118"/>
                    <a:pt x="389" y="1164"/>
                    <a:pt x="503" y="1210"/>
                  </a:cubicBezTo>
                  <a:cubicBezTo>
                    <a:pt x="570" y="1243"/>
                    <a:pt x="649" y="1264"/>
                    <a:pt x="722" y="1264"/>
                  </a:cubicBezTo>
                  <a:cubicBezTo>
                    <a:pt x="749" y="1264"/>
                    <a:pt x="775" y="1262"/>
                    <a:pt x="800" y="1255"/>
                  </a:cubicBezTo>
                  <a:cubicBezTo>
                    <a:pt x="914" y="1255"/>
                    <a:pt x="1005" y="1233"/>
                    <a:pt x="1096" y="1187"/>
                  </a:cubicBezTo>
                  <a:cubicBezTo>
                    <a:pt x="1188" y="1141"/>
                    <a:pt x="1279" y="1096"/>
                    <a:pt x="1347" y="1027"/>
                  </a:cubicBezTo>
                  <a:cubicBezTo>
                    <a:pt x="1416" y="936"/>
                    <a:pt x="1462" y="845"/>
                    <a:pt x="1507" y="753"/>
                  </a:cubicBezTo>
                  <a:cubicBezTo>
                    <a:pt x="1530" y="639"/>
                    <a:pt x="1553" y="525"/>
                    <a:pt x="1530" y="434"/>
                  </a:cubicBezTo>
                  <a:cubicBezTo>
                    <a:pt x="1530" y="297"/>
                    <a:pt x="1484" y="160"/>
                    <a:pt x="1416" y="46"/>
                  </a:cubicBezTo>
                  <a:cubicBezTo>
                    <a:pt x="1393" y="0"/>
                    <a:pt x="1347" y="0"/>
                    <a:pt x="1325" y="0"/>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50" name="Google Shape;248;p2">
              <a:extLst>
                <a:ext uri="{FF2B5EF4-FFF2-40B4-BE49-F238E27FC236}">
                  <a16:creationId xmlns:a16="http://schemas.microsoft.com/office/drawing/2014/main" xmlns="" id="{8AAD3EC6-CBB3-A8EA-05F5-AF4440C74AF9}"/>
                </a:ext>
              </a:extLst>
            </p:cNvPr>
            <p:cNvSpPr/>
            <p:nvPr/>
          </p:nvSpPr>
          <p:spPr>
            <a:xfrm>
              <a:off x="346739" y="996750"/>
              <a:ext cx="29083" cy="263789"/>
            </a:xfrm>
            <a:custGeom>
              <a:avLst/>
              <a:gdLst/>
              <a:ahLst/>
              <a:cxnLst/>
              <a:rect l="l" t="t" r="r" b="b"/>
              <a:pathLst>
                <a:path w="526" h="4771" extrusionOk="0">
                  <a:moveTo>
                    <a:pt x="434" y="0"/>
                  </a:moveTo>
                  <a:cubicBezTo>
                    <a:pt x="388" y="0"/>
                    <a:pt x="343" y="46"/>
                    <a:pt x="343" y="91"/>
                  </a:cubicBezTo>
                  <a:cubicBezTo>
                    <a:pt x="92" y="1598"/>
                    <a:pt x="23" y="3127"/>
                    <a:pt x="0" y="4679"/>
                  </a:cubicBezTo>
                  <a:cubicBezTo>
                    <a:pt x="0" y="4702"/>
                    <a:pt x="0" y="4725"/>
                    <a:pt x="0" y="4748"/>
                  </a:cubicBezTo>
                  <a:cubicBezTo>
                    <a:pt x="23" y="4770"/>
                    <a:pt x="46" y="4770"/>
                    <a:pt x="69" y="4770"/>
                  </a:cubicBezTo>
                  <a:cubicBezTo>
                    <a:pt x="92" y="4770"/>
                    <a:pt x="137" y="4770"/>
                    <a:pt x="137" y="4748"/>
                  </a:cubicBezTo>
                  <a:cubicBezTo>
                    <a:pt x="160" y="4748"/>
                    <a:pt x="183" y="4725"/>
                    <a:pt x="183" y="4702"/>
                  </a:cubicBezTo>
                  <a:cubicBezTo>
                    <a:pt x="206" y="3150"/>
                    <a:pt x="297" y="1621"/>
                    <a:pt x="525" y="114"/>
                  </a:cubicBezTo>
                  <a:cubicBezTo>
                    <a:pt x="525" y="46"/>
                    <a:pt x="480" y="0"/>
                    <a:pt x="434" y="0"/>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51" name="Google Shape;249;p2">
              <a:extLst>
                <a:ext uri="{FF2B5EF4-FFF2-40B4-BE49-F238E27FC236}">
                  <a16:creationId xmlns:a16="http://schemas.microsoft.com/office/drawing/2014/main" xmlns="" id="{D802AA10-435C-2E5E-AC39-60CDA509A969}"/>
                </a:ext>
              </a:extLst>
            </p:cNvPr>
            <p:cNvSpPr/>
            <p:nvPr/>
          </p:nvSpPr>
          <p:spPr>
            <a:xfrm>
              <a:off x="533511" y="912156"/>
              <a:ext cx="236033" cy="159180"/>
            </a:xfrm>
            <a:custGeom>
              <a:avLst/>
              <a:gdLst/>
              <a:ahLst/>
              <a:cxnLst/>
              <a:rect l="l" t="t" r="r" b="b"/>
              <a:pathLst>
                <a:path w="4269" h="2879" extrusionOk="0">
                  <a:moveTo>
                    <a:pt x="92" y="1"/>
                  </a:moveTo>
                  <a:cubicBezTo>
                    <a:pt x="69" y="1"/>
                    <a:pt x="46" y="24"/>
                    <a:pt x="23" y="46"/>
                  </a:cubicBezTo>
                  <a:cubicBezTo>
                    <a:pt x="23" y="69"/>
                    <a:pt x="0" y="92"/>
                    <a:pt x="23" y="115"/>
                  </a:cubicBezTo>
                  <a:cubicBezTo>
                    <a:pt x="23" y="138"/>
                    <a:pt x="23" y="160"/>
                    <a:pt x="46" y="183"/>
                  </a:cubicBezTo>
                  <a:cubicBezTo>
                    <a:pt x="754" y="594"/>
                    <a:pt x="1461" y="982"/>
                    <a:pt x="2146" y="1416"/>
                  </a:cubicBezTo>
                  <a:cubicBezTo>
                    <a:pt x="2488" y="1644"/>
                    <a:pt x="2808" y="1872"/>
                    <a:pt x="3150" y="2101"/>
                  </a:cubicBezTo>
                  <a:cubicBezTo>
                    <a:pt x="3470" y="2352"/>
                    <a:pt x="3789" y="2603"/>
                    <a:pt x="4109" y="2854"/>
                  </a:cubicBezTo>
                  <a:cubicBezTo>
                    <a:pt x="4118" y="2871"/>
                    <a:pt x="4133" y="2879"/>
                    <a:pt x="4150" y="2879"/>
                  </a:cubicBezTo>
                  <a:cubicBezTo>
                    <a:pt x="4177" y="2879"/>
                    <a:pt x="4209" y="2859"/>
                    <a:pt x="4223" y="2831"/>
                  </a:cubicBezTo>
                  <a:cubicBezTo>
                    <a:pt x="4269" y="2785"/>
                    <a:pt x="4246" y="2740"/>
                    <a:pt x="4223" y="2694"/>
                  </a:cubicBezTo>
                  <a:cubicBezTo>
                    <a:pt x="3904" y="2443"/>
                    <a:pt x="3584" y="2192"/>
                    <a:pt x="3264" y="1941"/>
                  </a:cubicBezTo>
                  <a:cubicBezTo>
                    <a:pt x="2922" y="1713"/>
                    <a:pt x="2603" y="1484"/>
                    <a:pt x="2260" y="1279"/>
                  </a:cubicBezTo>
                  <a:cubicBezTo>
                    <a:pt x="1575" y="822"/>
                    <a:pt x="868" y="434"/>
                    <a:pt x="160" y="24"/>
                  </a:cubicBezTo>
                  <a:cubicBezTo>
                    <a:pt x="137" y="24"/>
                    <a:pt x="137" y="1"/>
                    <a:pt x="115"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52" name="Google Shape;250;p2">
              <a:extLst>
                <a:ext uri="{FF2B5EF4-FFF2-40B4-BE49-F238E27FC236}">
                  <a16:creationId xmlns:a16="http://schemas.microsoft.com/office/drawing/2014/main" xmlns="" id="{C8CF47E0-1873-E395-1741-04AC87464349}"/>
                </a:ext>
              </a:extLst>
            </p:cNvPr>
            <p:cNvSpPr/>
            <p:nvPr/>
          </p:nvSpPr>
          <p:spPr>
            <a:xfrm>
              <a:off x="366920" y="912156"/>
              <a:ext cx="177979" cy="100407"/>
            </a:xfrm>
            <a:custGeom>
              <a:avLst/>
              <a:gdLst/>
              <a:ahLst/>
              <a:cxnLst/>
              <a:rect l="l" t="t" r="r" b="b"/>
              <a:pathLst>
                <a:path w="3219" h="1816" extrusionOk="0">
                  <a:moveTo>
                    <a:pt x="3128" y="1"/>
                  </a:moveTo>
                  <a:cubicBezTo>
                    <a:pt x="3059" y="1"/>
                    <a:pt x="3036" y="46"/>
                    <a:pt x="3013" y="92"/>
                  </a:cubicBezTo>
                  <a:cubicBezTo>
                    <a:pt x="3013" y="138"/>
                    <a:pt x="3013" y="183"/>
                    <a:pt x="2991" y="252"/>
                  </a:cubicBezTo>
                  <a:cubicBezTo>
                    <a:pt x="2968" y="320"/>
                    <a:pt x="2945" y="412"/>
                    <a:pt x="2899" y="503"/>
                  </a:cubicBezTo>
                  <a:cubicBezTo>
                    <a:pt x="2831" y="594"/>
                    <a:pt x="2762" y="708"/>
                    <a:pt x="2671" y="800"/>
                  </a:cubicBezTo>
                  <a:cubicBezTo>
                    <a:pt x="2534" y="937"/>
                    <a:pt x="2374" y="1074"/>
                    <a:pt x="2192" y="1165"/>
                  </a:cubicBezTo>
                  <a:cubicBezTo>
                    <a:pt x="1941" y="1325"/>
                    <a:pt x="1667" y="1439"/>
                    <a:pt x="1370" y="1530"/>
                  </a:cubicBezTo>
                  <a:lnTo>
                    <a:pt x="1393" y="1530"/>
                  </a:lnTo>
                  <a:cubicBezTo>
                    <a:pt x="1189" y="1575"/>
                    <a:pt x="962" y="1621"/>
                    <a:pt x="735" y="1621"/>
                  </a:cubicBezTo>
                  <a:lnTo>
                    <a:pt x="735" y="1621"/>
                  </a:lnTo>
                  <a:cubicBezTo>
                    <a:pt x="604" y="1621"/>
                    <a:pt x="474" y="1619"/>
                    <a:pt x="343" y="1576"/>
                  </a:cubicBezTo>
                  <a:cubicBezTo>
                    <a:pt x="274" y="1576"/>
                    <a:pt x="229" y="1553"/>
                    <a:pt x="160" y="1507"/>
                  </a:cubicBezTo>
                  <a:cubicBezTo>
                    <a:pt x="152" y="1503"/>
                    <a:pt x="143" y="1501"/>
                    <a:pt x="133" y="1501"/>
                  </a:cubicBezTo>
                  <a:cubicBezTo>
                    <a:pt x="91" y="1501"/>
                    <a:pt x="42" y="1538"/>
                    <a:pt x="23" y="1576"/>
                  </a:cubicBezTo>
                  <a:cubicBezTo>
                    <a:pt x="1" y="1621"/>
                    <a:pt x="46" y="1667"/>
                    <a:pt x="92" y="1690"/>
                  </a:cubicBezTo>
                  <a:cubicBezTo>
                    <a:pt x="270" y="1787"/>
                    <a:pt x="471" y="1815"/>
                    <a:pt x="679" y="1815"/>
                  </a:cubicBezTo>
                  <a:cubicBezTo>
                    <a:pt x="764" y="1815"/>
                    <a:pt x="850" y="1811"/>
                    <a:pt x="936" y="1804"/>
                  </a:cubicBezTo>
                  <a:cubicBezTo>
                    <a:pt x="1096" y="1804"/>
                    <a:pt x="1256" y="1758"/>
                    <a:pt x="1416" y="1713"/>
                  </a:cubicBezTo>
                  <a:cubicBezTo>
                    <a:pt x="1598" y="1667"/>
                    <a:pt x="1758" y="1598"/>
                    <a:pt x="1918" y="1530"/>
                  </a:cubicBezTo>
                  <a:cubicBezTo>
                    <a:pt x="2078" y="1462"/>
                    <a:pt x="2237" y="1370"/>
                    <a:pt x="2374" y="1279"/>
                  </a:cubicBezTo>
                  <a:cubicBezTo>
                    <a:pt x="2511" y="1188"/>
                    <a:pt x="2648" y="1096"/>
                    <a:pt x="2762" y="982"/>
                  </a:cubicBezTo>
                  <a:cubicBezTo>
                    <a:pt x="2854" y="868"/>
                    <a:pt x="2968" y="754"/>
                    <a:pt x="3036" y="640"/>
                  </a:cubicBezTo>
                  <a:cubicBezTo>
                    <a:pt x="3128" y="480"/>
                    <a:pt x="3196" y="297"/>
                    <a:pt x="3219" y="115"/>
                  </a:cubicBezTo>
                  <a:cubicBezTo>
                    <a:pt x="3219" y="46"/>
                    <a:pt x="3173" y="1"/>
                    <a:pt x="3128"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53" name="Google Shape;251;p2">
              <a:extLst>
                <a:ext uri="{FF2B5EF4-FFF2-40B4-BE49-F238E27FC236}">
                  <a16:creationId xmlns:a16="http://schemas.microsoft.com/office/drawing/2014/main" xmlns="" id="{EF348290-1C36-249A-2C5E-F51E45E6BA30}"/>
                </a:ext>
              </a:extLst>
            </p:cNvPr>
            <p:cNvSpPr/>
            <p:nvPr/>
          </p:nvSpPr>
          <p:spPr>
            <a:xfrm>
              <a:off x="340436" y="1246609"/>
              <a:ext cx="364748" cy="830456"/>
            </a:xfrm>
            <a:custGeom>
              <a:avLst/>
              <a:gdLst/>
              <a:ahLst/>
              <a:cxnLst/>
              <a:rect l="l" t="t" r="r" b="b"/>
              <a:pathLst>
                <a:path w="6597" h="15020" extrusionOk="0">
                  <a:moveTo>
                    <a:pt x="91" y="0"/>
                  </a:moveTo>
                  <a:cubicBezTo>
                    <a:pt x="91" y="0"/>
                    <a:pt x="69" y="23"/>
                    <a:pt x="46" y="23"/>
                  </a:cubicBezTo>
                  <a:cubicBezTo>
                    <a:pt x="23" y="23"/>
                    <a:pt x="23" y="46"/>
                    <a:pt x="0" y="69"/>
                  </a:cubicBezTo>
                  <a:cubicBezTo>
                    <a:pt x="0" y="115"/>
                    <a:pt x="0" y="137"/>
                    <a:pt x="23" y="160"/>
                  </a:cubicBezTo>
                  <a:cubicBezTo>
                    <a:pt x="845" y="2100"/>
                    <a:pt x="1689" y="4063"/>
                    <a:pt x="2534" y="6003"/>
                  </a:cubicBezTo>
                  <a:cubicBezTo>
                    <a:pt x="3378" y="8012"/>
                    <a:pt x="4246" y="10021"/>
                    <a:pt x="5090" y="12006"/>
                  </a:cubicBezTo>
                  <a:cubicBezTo>
                    <a:pt x="5524" y="13011"/>
                    <a:pt x="5958" y="14015"/>
                    <a:pt x="6391" y="15019"/>
                  </a:cubicBezTo>
                  <a:lnTo>
                    <a:pt x="6437" y="15019"/>
                  </a:lnTo>
                  <a:cubicBezTo>
                    <a:pt x="6483" y="15019"/>
                    <a:pt x="6551" y="15019"/>
                    <a:pt x="6597" y="14997"/>
                  </a:cubicBezTo>
                  <a:cubicBezTo>
                    <a:pt x="5912" y="13422"/>
                    <a:pt x="5227" y="11847"/>
                    <a:pt x="4565" y="10249"/>
                  </a:cubicBezTo>
                  <a:cubicBezTo>
                    <a:pt x="3675" y="8195"/>
                    <a:pt x="2808" y="6163"/>
                    <a:pt x="1918" y="4109"/>
                  </a:cubicBezTo>
                  <a:cubicBezTo>
                    <a:pt x="1347" y="2762"/>
                    <a:pt x="753" y="1416"/>
                    <a:pt x="183" y="69"/>
                  </a:cubicBezTo>
                  <a:cubicBezTo>
                    <a:pt x="160" y="23"/>
                    <a:pt x="137" y="0"/>
                    <a:pt x="91" y="0"/>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54" name="Google Shape;252;p2">
              <a:extLst>
                <a:ext uri="{FF2B5EF4-FFF2-40B4-BE49-F238E27FC236}">
                  <a16:creationId xmlns:a16="http://schemas.microsoft.com/office/drawing/2014/main" xmlns="" id="{C6391422-F6CA-23CE-6211-0A48137C5891}"/>
                </a:ext>
              </a:extLst>
            </p:cNvPr>
            <p:cNvSpPr/>
            <p:nvPr/>
          </p:nvSpPr>
          <p:spPr>
            <a:xfrm>
              <a:off x="760700" y="1066140"/>
              <a:ext cx="360988" cy="826641"/>
            </a:xfrm>
            <a:custGeom>
              <a:avLst/>
              <a:gdLst/>
              <a:ahLst/>
              <a:cxnLst/>
              <a:rect l="l" t="t" r="r" b="b"/>
              <a:pathLst>
                <a:path w="6529" h="14951" extrusionOk="0">
                  <a:moveTo>
                    <a:pt x="68" y="0"/>
                  </a:moveTo>
                  <a:cubicBezTo>
                    <a:pt x="46" y="23"/>
                    <a:pt x="23" y="46"/>
                    <a:pt x="0" y="69"/>
                  </a:cubicBezTo>
                  <a:cubicBezTo>
                    <a:pt x="0" y="92"/>
                    <a:pt x="0" y="115"/>
                    <a:pt x="23" y="137"/>
                  </a:cubicBezTo>
                  <a:cubicBezTo>
                    <a:pt x="845" y="2077"/>
                    <a:pt x="1689" y="4040"/>
                    <a:pt x="2534" y="5981"/>
                  </a:cubicBezTo>
                  <a:cubicBezTo>
                    <a:pt x="3355" y="7921"/>
                    <a:pt x="4177" y="9838"/>
                    <a:pt x="4999" y="11778"/>
                  </a:cubicBezTo>
                  <a:cubicBezTo>
                    <a:pt x="5455" y="12828"/>
                    <a:pt x="5912" y="13901"/>
                    <a:pt x="6368" y="14951"/>
                  </a:cubicBezTo>
                  <a:cubicBezTo>
                    <a:pt x="6414" y="14905"/>
                    <a:pt x="6460" y="14860"/>
                    <a:pt x="6528" y="14814"/>
                  </a:cubicBezTo>
                  <a:cubicBezTo>
                    <a:pt x="5980" y="13536"/>
                    <a:pt x="5432" y="12235"/>
                    <a:pt x="4862" y="10957"/>
                  </a:cubicBezTo>
                  <a:cubicBezTo>
                    <a:pt x="4040" y="9016"/>
                    <a:pt x="3196" y="7053"/>
                    <a:pt x="2374" y="5113"/>
                  </a:cubicBezTo>
                  <a:cubicBezTo>
                    <a:pt x="1643" y="3424"/>
                    <a:pt x="913" y="1735"/>
                    <a:pt x="183" y="46"/>
                  </a:cubicBezTo>
                  <a:cubicBezTo>
                    <a:pt x="183" y="0"/>
                    <a:pt x="137" y="0"/>
                    <a:pt x="114" y="0"/>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55" name="Google Shape;253;p2">
              <a:extLst>
                <a:ext uri="{FF2B5EF4-FFF2-40B4-BE49-F238E27FC236}">
                  <a16:creationId xmlns:a16="http://schemas.microsoft.com/office/drawing/2014/main" xmlns="" id="{405ECBB5-A27C-F101-DBBB-E001120E60D4}"/>
                </a:ext>
              </a:extLst>
            </p:cNvPr>
            <p:cNvSpPr/>
            <p:nvPr/>
          </p:nvSpPr>
          <p:spPr>
            <a:xfrm>
              <a:off x="451459" y="1184738"/>
              <a:ext cx="376138" cy="862026"/>
            </a:xfrm>
            <a:custGeom>
              <a:avLst/>
              <a:gdLst/>
              <a:ahLst/>
              <a:cxnLst/>
              <a:rect l="l" t="t" r="r" b="b"/>
              <a:pathLst>
                <a:path w="6803" h="15591" extrusionOk="0">
                  <a:moveTo>
                    <a:pt x="92" y="1"/>
                  </a:moveTo>
                  <a:cubicBezTo>
                    <a:pt x="92" y="1"/>
                    <a:pt x="69" y="24"/>
                    <a:pt x="46" y="24"/>
                  </a:cubicBezTo>
                  <a:cubicBezTo>
                    <a:pt x="24" y="24"/>
                    <a:pt x="24" y="47"/>
                    <a:pt x="1" y="69"/>
                  </a:cubicBezTo>
                  <a:cubicBezTo>
                    <a:pt x="1" y="115"/>
                    <a:pt x="1" y="138"/>
                    <a:pt x="24" y="161"/>
                  </a:cubicBezTo>
                  <a:cubicBezTo>
                    <a:pt x="914" y="2215"/>
                    <a:pt x="1781" y="4292"/>
                    <a:pt x="2671" y="6369"/>
                  </a:cubicBezTo>
                  <a:cubicBezTo>
                    <a:pt x="3584" y="8446"/>
                    <a:pt x="4475" y="10546"/>
                    <a:pt x="5365" y="12646"/>
                  </a:cubicBezTo>
                  <a:cubicBezTo>
                    <a:pt x="5798" y="13628"/>
                    <a:pt x="6209" y="14609"/>
                    <a:pt x="6643" y="15591"/>
                  </a:cubicBezTo>
                  <a:cubicBezTo>
                    <a:pt x="6643" y="15591"/>
                    <a:pt x="6666" y="15568"/>
                    <a:pt x="6689" y="15568"/>
                  </a:cubicBezTo>
                  <a:lnTo>
                    <a:pt x="6711" y="15568"/>
                  </a:lnTo>
                  <a:cubicBezTo>
                    <a:pt x="6689" y="15568"/>
                    <a:pt x="6689" y="15568"/>
                    <a:pt x="6689" y="15545"/>
                  </a:cubicBezTo>
                  <a:cubicBezTo>
                    <a:pt x="6689" y="15545"/>
                    <a:pt x="6689" y="15522"/>
                    <a:pt x="6689" y="15522"/>
                  </a:cubicBezTo>
                  <a:cubicBezTo>
                    <a:pt x="6711" y="15499"/>
                    <a:pt x="6711" y="15499"/>
                    <a:pt x="6734" y="15499"/>
                  </a:cubicBezTo>
                  <a:cubicBezTo>
                    <a:pt x="6757" y="15499"/>
                    <a:pt x="6780" y="15499"/>
                    <a:pt x="6803" y="15476"/>
                  </a:cubicBezTo>
                  <a:cubicBezTo>
                    <a:pt x="6118" y="13924"/>
                    <a:pt x="5456" y="12349"/>
                    <a:pt x="4771" y="10774"/>
                  </a:cubicBezTo>
                  <a:cubicBezTo>
                    <a:pt x="3858" y="8652"/>
                    <a:pt x="2968" y="6529"/>
                    <a:pt x="2055" y="4406"/>
                  </a:cubicBezTo>
                  <a:lnTo>
                    <a:pt x="183" y="69"/>
                  </a:lnTo>
                  <a:cubicBezTo>
                    <a:pt x="183" y="24"/>
                    <a:pt x="138" y="1"/>
                    <a:pt x="92"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56" name="Google Shape;254;p2">
              <a:extLst>
                <a:ext uri="{FF2B5EF4-FFF2-40B4-BE49-F238E27FC236}">
                  <a16:creationId xmlns:a16="http://schemas.microsoft.com/office/drawing/2014/main" xmlns="" id="{7C085785-204A-FC12-EB43-D227B2273957}"/>
                </a:ext>
              </a:extLst>
            </p:cNvPr>
            <p:cNvSpPr/>
            <p:nvPr/>
          </p:nvSpPr>
          <p:spPr>
            <a:xfrm>
              <a:off x="833849" y="2083322"/>
              <a:ext cx="3870" cy="55"/>
            </a:xfrm>
            <a:custGeom>
              <a:avLst/>
              <a:gdLst/>
              <a:ahLst/>
              <a:cxnLst/>
              <a:rect l="l" t="t" r="r" b="b"/>
              <a:pathLst>
                <a:path w="70" h="1" extrusionOk="0">
                  <a:moveTo>
                    <a:pt x="1" y="1"/>
                  </a:moveTo>
                  <a:cubicBezTo>
                    <a:pt x="24" y="1"/>
                    <a:pt x="47" y="1"/>
                    <a:pt x="69" y="1"/>
                  </a:cubicBezTo>
                  <a:cubicBezTo>
                    <a:pt x="69" y="1"/>
                    <a:pt x="69" y="1"/>
                    <a:pt x="69" y="1"/>
                  </a:cubicBezTo>
                  <a:cubicBezTo>
                    <a:pt x="47" y="1"/>
                    <a:pt x="24" y="1"/>
                    <a:pt x="1" y="1"/>
                  </a:cubicBezTo>
                  <a:cubicBezTo>
                    <a:pt x="1" y="1"/>
                    <a:pt x="1" y="1"/>
                    <a:pt x="1" y="1"/>
                  </a:cubicBezTo>
                  <a:close/>
                </a:path>
              </a:pathLst>
            </a:custGeom>
            <a:solidFill>
              <a:srgbClr val="D1AC5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57" name="Google Shape;255;p2">
              <a:extLst>
                <a:ext uri="{FF2B5EF4-FFF2-40B4-BE49-F238E27FC236}">
                  <a16:creationId xmlns:a16="http://schemas.microsoft.com/office/drawing/2014/main" xmlns="" id="{F0443265-BEBF-283C-093B-EBEB5C618B13}"/>
                </a:ext>
              </a:extLst>
            </p:cNvPr>
            <p:cNvSpPr/>
            <p:nvPr/>
          </p:nvSpPr>
          <p:spPr>
            <a:xfrm>
              <a:off x="633200" y="1109046"/>
              <a:ext cx="374866" cy="858211"/>
            </a:xfrm>
            <a:custGeom>
              <a:avLst/>
              <a:gdLst/>
              <a:ahLst/>
              <a:cxnLst/>
              <a:rect l="l" t="t" r="r" b="b"/>
              <a:pathLst>
                <a:path w="6780" h="15522" extrusionOk="0">
                  <a:moveTo>
                    <a:pt x="46" y="0"/>
                  </a:moveTo>
                  <a:cubicBezTo>
                    <a:pt x="23" y="23"/>
                    <a:pt x="23" y="46"/>
                    <a:pt x="1" y="69"/>
                  </a:cubicBezTo>
                  <a:cubicBezTo>
                    <a:pt x="1" y="92"/>
                    <a:pt x="1" y="115"/>
                    <a:pt x="23" y="137"/>
                  </a:cubicBezTo>
                  <a:cubicBezTo>
                    <a:pt x="891" y="2192"/>
                    <a:pt x="1781" y="4246"/>
                    <a:pt x="2648" y="6277"/>
                  </a:cubicBezTo>
                  <a:cubicBezTo>
                    <a:pt x="3561" y="8423"/>
                    <a:pt x="4474" y="10546"/>
                    <a:pt x="5387" y="12668"/>
                  </a:cubicBezTo>
                  <a:cubicBezTo>
                    <a:pt x="5798" y="13627"/>
                    <a:pt x="6209" y="14586"/>
                    <a:pt x="6620" y="15522"/>
                  </a:cubicBezTo>
                  <a:cubicBezTo>
                    <a:pt x="6643" y="15499"/>
                    <a:pt x="6688" y="15476"/>
                    <a:pt x="6711" y="15453"/>
                  </a:cubicBezTo>
                  <a:cubicBezTo>
                    <a:pt x="6734" y="15430"/>
                    <a:pt x="6757" y="15408"/>
                    <a:pt x="6780" y="15408"/>
                  </a:cubicBezTo>
                  <a:cubicBezTo>
                    <a:pt x="6027" y="13650"/>
                    <a:pt x="5273" y="11892"/>
                    <a:pt x="4520" y="10135"/>
                  </a:cubicBezTo>
                  <a:cubicBezTo>
                    <a:pt x="3607" y="8012"/>
                    <a:pt x="2694" y="5912"/>
                    <a:pt x="1804" y="3789"/>
                  </a:cubicBezTo>
                  <a:cubicBezTo>
                    <a:pt x="1256" y="2557"/>
                    <a:pt x="731" y="1301"/>
                    <a:pt x="183" y="46"/>
                  </a:cubicBezTo>
                  <a:cubicBezTo>
                    <a:pt x="183" y="0"/>
                    <a:pt x="138" y="0"/>
                    <a:pt x="92" y="0"/>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58" name="Google Shape;256;p2">
              <a:extLst>
                <a:ext uri="{FF2B5EF4-FFF2-40B4-BE49-F238E27FC236}">
                  <a16:creationId xmlns:a16="http://schemas.microsoft.com/office/drawing/2014/main" xmlns="" id="{B999F9E6-1AAA-C500-F50D-05B8534EE63E}"/>
                </a:ext>
              </a:extLst>
            </p:cNvPr>
            <p:cNvSpPr/>
            <p:nvPr/>
          </p:nvSpPr>
          <p:spPr>
            <a:xfrm>
              <a:off x="342924" y="1184738"/>
              <a:ext cx="122467" cy="99798"/>
            </a:xfrm>
            <a:custGeom>
              <a:avLst/>
              <a:gdLst/>
              <a:ahLst/>
              <a:cxnLst/>
              <a:rect l="l" t="t" r="r" b="b"/>
              <a:pathLst>
                <a:path w="2215" h="1805" extrusionOk="0">
                  <a:moveTo>
                    <a:pt x="2055" y="1"/>
                  </a:moveTo>
                  <a:cubicBezTo>
                    <a:pt x="2055" y="1"/>
                    <a:pt x="2032" y="24"/>
                    <a:pt x="2032" y="24"/>
                  </a:cubicBezTo>
                  <a:cubicBezTo>
                    <a:pt x="1987" y="24"/>
                    <a:pt x="1941" y="69"/>
                    <a:pt x="1964" y="138"/>
                  </a:cubicBezTo>
                  <a:cubicBezTo>
                    <a:pt x="1964" y="229"/>
                    <a:pt x="1987" y="343"/>
                    <a:pt x="2009" y="435"/>
                  </a:cubicBezTo>
                  <a:cubicBezTo>
                    <a:pt x="2009" y="572"/>
                    <a:pt x="2009" y="686"/>
                    <a:pt x="1987" y="800"/>
                  </a:cubicBezTo>
                  <a:cubicBezTo>
                    <a:pt x="1987" y="891"/>
                    <a:pt x="1964" y="982"/>
                    <a:pt x="1918" y="1074"/>
                  </a:cubicBezTo>
                  <a:cubicBezTo>
                    <a:pt x="1873" y="1142"/>
                    <a:pt x="1850" y="1234"/>
                    <a:pt x="1781" y="1279"/>
                  </a:cubicBezTo>
                  <a:cubicBezTo>
                    <a:pt x="1736" y="1348"/>
                    <a:pt x="1690" y="1393"/>
                    <a:pt x="1621" y="1439"/>
                  </a:cubicBezTo>
                  <a:cubicBezTo>
                    <a:pt x="1553" y="1485"/>
                    <a:pt x="1484" y="1530"/>
                    <a:pt x="1416" y="1553"/>
                  </a:cubicBezTo>
                  <a:cubicBezTo>
                    <a:pt x="1348" y="1576"/>
                    <a:pt x="1256" y="1599"/>
                    <a:pt x="1188" y="1622"/>
                  </a:cubicBezTo>
                  <a:cubicBezTo>
                    <a:pt x="1096" y="1622"/>
                    <a:pt x="1005" y="1622"/>
                    <a:pt x="914" y="1599"/>
                  </a:cubicBezTo>
                  <a:cubicBezTo>
                    <a:pt x="823" y="1576"/>
                    <a:pt x="731" y="1553"/>
                    <a:pt x="663" y="1530"/>
                  </a:cubicBezTo>
                  <a:cubicBezTo>
                    <a:pt x="526" y="1462"/>
                    <a:pt x="412" y="1393"/>
                    <a:pt x="320" y="1302"/>
                  </a:cubicBezTo>
                  <a:cubicBezTo>
                    <a:pt x="275" y="1279"/>
                    <a:pt x="229" y="1234"/>
                    <a:pt x="183" y="1188"/>
                  </a:cubicBezTo>
                  <a:cubicBezTo>
                    <a:pt x="161" y="1165"/>
                    <a:pt x="132" y="1154"/>
                    <a:pt x="106" y="1154"/>
                  </a:cubicBezTo>
                  <a:cubicBezTo>
                    <a:pt x="81" y="1154"/>
                    <a:pt x="58" y="1165"/>
                    <a:pt x="46" y="1188"/>
                  </a:cubicBezTo>
                  <a:cubicBezTo>
                    <a:pt x="1" y="1211"/>
                    <a:pt x="1" y="1279"/>
                    <a:pt x="46" y="1325"/>
                  </a:cubicBezTo>
                  <a:cubicBezTo>
                    <a:pt x="252" y="1530"/>
                    <a:pt x="526" y="1713"/>
                    <a:pt x="845" y="1781"/>
                  </a:cubicBezTo>
                  <a:cubicBezTo>
                    <a:pt x="891" y="1804"/>
                    <a:pt x="960" y="1804"/>
                    <a:pt x="1028" y="1804"/>
                  </a:cubicBezTo>
                  <a:lnTo>
                    <a:pt x="1233" y="1804"/>
                  </a:lnTo>
                  <a:cubicBezTo>
                    <a:pt x="1348" y="1781"/>
                    <a:pt x="1484" y="1759"/>
                    <a:pt x="1599" y="1690"/>
                  </a:cubicBezTo>
                  <a:cubicBezTo>
                    <a:pt x="1713" y="1644"/>
                    <a:pt x="1804" y="1553"/>
                    <a:pt x="1895" y="1462"/>
                  </a:cubicBezTo>
                  <a:cubicBezTo>
                    <a:pt x="1987" y="1370"/>
                    <a:pt x="2055" y="1234"/>
                    <a:pt x="2124" y="1119"/>
                  </a:cubicBezTo>
                  <a:cubicBezTo>
                    <a:pt x="2169" y="982"/>
                    <a:pt x="2192" y="823"/>
                    <a:pt x="2192" y="686"/>
                  </a:cubicBezTo>
                  <a:cubicBezTo>
                    <a:pt x="2215" y="480"/>
                    <a:pt x="2169" y="275"/>
                    <a:pt x="2146" y="92"/>
                  </a:cubicBezTo>
                  <a:cubicBezTo>
                    <a:pt x="2146" y="47"/>
                    <a:pt x="2101" y="1"/>
                    <a:pt x="2055"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59" name="Google Shape;257;p2">
              <a:extLst>
                <a:ext uri="{FF2B5EF4-FFF2-40B4-BE49-F238E27FC236}">
                  <a16:creationId xmlns:a16="http://schemas.microsoft.com/office/drawing/2014/main" xmlns="" id="{48C9FD28-615C-7429-6E63-4AD547A5211C}"/>
                </a:ext>
              </a:extLst>
            </p:cNvPr>
            <p:cNvSpPr/>
            <p:nvPr/>
          </p:nvSpPr>
          <p:spPr>
            <a:xfrm>
              <a:off x="454003" y="1107774"/>
              <a:ext cx="189368" cy="121914"/>
            </a:xfrm>
            <a:custGeom>
              <a:avLst/>
              <a:gdLst/>
              <a:ahLst/>
              <a:cxnLst/>
              <a:rect l="l" t="t" r="r" b="b"/>
              <a:pathLst>
                <a:path w="3425" h="2205" extrusionOk="0">
                  <a:moveTo>
                    <a:pt x="3310" y="1"/>
                  </a:moveTo>
                  <a:cubicBezTo>
                    <a:pt x="3264" y="1"/>
                    <a:pt x="3219" y="46"/>
                    <a:pt x="3219" y="92"/>
                  </a:cubicBezTo>
                  <a:cubicBezTo>
                    <a:pt x="3219" y="320"/>
                    <a:pt x="3196" y="526"/>
                    <a:pt x="3173" y="731"/>
                  </a:cubicBezTo>
                  <a:cubicBezTo>
                    <a:pt x="3150" y="868"/>
                    <a:pt x="3105" y="1005"/>
                    <a:pt x="3059" y="1142"/>
                  </a:cubicBezTo>
                  <a:cubicBezTo>
                    <a:pt x="2991" y="1256"/>
                    <a:pt x="2945" y="1347"/>
                    <a:pt x="2876" y="1439"/>
                  </a:cubicBezTo>
                  <a:cubicBezTo>
                    <a:pt x="2785" y="1530"/>
                    <a:pt x="2694" y="1621"/>
                    <a:pt x="2603" y="1690"/>
                  </a:cubicBezTo>
                  <a:cubicBezTo>
                    <a:pt x="2488" y="1781"/>
                    <a:pt x="2351" y="1849"/>
                    <a:pt x="2237" y="1895"/>
                  </a:cubicBezTo>
                  <a:cubicBezTo>
                    <a:pt x="2078" y="1941"/>
                    <a:pt x="1918" y="1986"/>
                    <a:pt x="1758" y="2009"/>
                  </a:cubicBezTo>
                  <a:cubicBezTo>
                    <a:pt x="1598" y="2009"/>
                    <a:pt x="1416" y="2009"/>
                    <a:pt x="1256" y="1986"/>
                  </a:cubicBezTo>
                  <a:cubicBezTo>
                    <a:pt x="1096" y="1964"/>
                    <a:pt x="913" y="1895"/>
                    <a:pt x="754" y="1827"/>
                  </a:cubicBezTo>
                  <a:cubicBezTo>
                    <a:pt x="594" y="1758"/>
                    <a:pt x="457" y="1667"/>
                    <a:pt x="297" y="1553"/>
                  </a:cubicBezTo>
                  <a:cubicBezTo>
                    <a:pt x="274" y="1530"/>
                    <a:pt x="229" y="1484"/>
                    <a:pt x="183" y="1461"/>
                  </a:cubicBezTo>
                  <a:cubicBezTo>
                    <a:pt x="156" y="1435"/>
                    <a:pt x="130" y="1424"/>
                    <a:pt x="103" y="1424"/>
                  </a:cubicBezTo>
                  <a:cubicBezTo>
                    <a:pt x="84" y="1424"/>
                    <a:pt x="65" y="1429"/>
                    <a:pt x="46" y="1439"/>
                  </a:cubicBezTo>
                  <a:cubicBezTo>
                    <a:pt x="0" y="1484"/>
                    <a:pt x="0" y="1553"/>
                    <a:pt x="46" y="1598"/>
                  </a:cubicBezTo>
                  <a:cubicBezTo>
                    <a:pt x="183" y="1713"/>
                    <a:pt x="320" y="1827"/>
                    <a:pt x="503" y="1918"/>
                  </a:cubicBezTo>
                  <a:cubicBezTo>
                    <a:pt x="662" y="2009"/>
                    <a:pt x="822" y="2078"/>
                    <a:pt x="1005" y="2123"/>
                  </a:cubicBezTo>
                  <a:cubicBezTo>
                    <a:pt x="1197" y="2175"/>
                    <a:pt x="1389" y="2204"/>
                    <a:pt x="1582" y="2204"/>
                  </a:cubicBezTo>
                  <a:cubicBezTo>
                    <a:pt x="1732" y="2204"/>
                    <a:pt x="1882" y="2186"/>
                    <a:pt x="2032" y="2146"/>
                  </a:cubicBezTo>
                  <a:cubicBezTo>
                    <a:pt x="2374" y="2078"/>
                    <a:pt x="2694" y="1918"/>
                    <a:pt x="2922" y="1667"/>
                  </a:cubicBezTo>
                  <a:cubicBezTo>
                    <a:pt x="3036" y="1553"/>
                    <a:pt x="3150" y="1393"/>
                    <a:pt x="3219" y="1256"/>
                  </a:cubicBezTo>
                  <a:cubicBezTo>
                    <a:pt x="3310" y="1073"/>
                    <a:pt x="3356" y="891"/>
                    <a:pt x="3379" y="708"/>
                  </a:cubicBezTo>
                  <a:cubicBezTo>
                    <a:pt x="3379" y="617"/>
                    <a:pt x="3401" y="526"/>
                    <a:pt x="3401" y="434"/>
                  </a:cubicBezTo>
                  <a:cubicBezTo>
                    <a:pt x="3401" y="320"/>
                    <a:pt x="3401" y="206"/>
                    <a:pt x="3424" y="115"/>
                  </a:cubicBezTo>
                  <a:cubicBezTo>
                    <a:pt x="3424" y="46"/>
                    <a:pt x="3379" y="1"/>
                    <a:pt x="3333"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60" name="Google Shape;258;p2">
              <a:extLst>
                <a:ext uri="{FF2B5EF4-FFF2-40B4-BE49-F238E27FC236}">
                  <a16:creationId xmlns:a16="http://schemas.microsoft.com/office/drawing/2014/main" xmlns="" id="{B0D93C74-7904-FD70-C477-420B7D955922}"/>
                </a:ext>
              </a:extLst>
            </p:cNvPr>
            <p:cNvSpPr/>
            <p:nvPr/>
          </p:nvSpPr>
          <p:spPr>
            <a:xfrm>
              <a:off x="634471" y="1066140"/>
              <a:ext cx="137617" cy="77074"/>
            </a:xfrm>
            <a:custGeom>
              <a:avLst/>
              <a:gdLst/>
              <a:ahLst/>
              <a:cxnLst/>
              <a:rect l="l" t="t" r="r" b="b"/>
              <a:pathLst>
                <a:path w="2489" h="1394" extrusionOk="0">
                  <a:moveTo>
                    <a:pt x="2374" y="0"/>
                  </a:moveTo>
                  <a:cubicBezTo>
                    <a:pt x="2351" y="0"/>
                    <a:pt x="2329" y="23"/>
                    <a:pt x="2306" y="46"/>
                  </a:cubicBezTo>
                  <a:cubicBezTo>
                    <a:pt x="2283" y="46"/>
                    <a:pt x="2283" y="69"/>
                    <a:pt x="2283" y="92"/>
                  </a:cubicBezTo>
                  <a:cubicBezTo>
                    <a:pt x="2283" y="183"/>
                    <a:pt x="2283" y="274"/>
                    <a:pt x="2260" y="343"/>
                  </a:cubicBezTo>
                  <a:cubicBezTo>
                    <a:pt x="2237" y="457"/>
                    <a:pt x="2215" y="571"/>
                    <a:pt x="2169" y="662"/>
                  </a:cubicBezTo>
                  <a:cubicBezTo>
                    <a:pt x="2146" y="731"/>
                    <a:pt x="2100" y="799"/>
                    <a:pt x="2055" y="868"/>
                  </a:cubicBezTo>
                  <a:cubicBezTo>
                    <a:pt x="2009" y="913"/>
                    <a:pt x="1941" y="982"/>
                    <a:pt x="1895" y="1005"/>
                  </a:cubicBezTo>
                  <a:cubicBezTo>
                    <a:pt x="1827" y="1050"/>
                    <a:pt x="1758" y="1096"/>
                    <a:pt x="1690" y="1119"/>
                  </a:cubicBezTo>
                  <a:cubicBezTo>
                    <a:pt x="1598" y="1164"/>
                    <a:pt x="1507" y="1187"/>
                    <a:pt x="1416" y="1187"/>
                  </a:cubicBezTo>
                  <a:cubicBezTo>
                    <a:pt x="1376" y="1194"/>
                    <a:pt x="1335" y="1197"/>
                    <a:pt x="1296" y="1197"/>
                  </a:cubicBezTo>
                  <a:cubicBezTo>
                    <a:pt x="1200" y="1197"/>
                    <a:pt x="1108" y="1181"/>
                    <a:pt x="1028" y="1164"/>
                  </a:cubicBezTo>
                  <a:lnTo>
                    <a:pt x="1028" y="1164"/>
                  </a:lnTo>
                  <a:lnTo>
                    <a:pt x="1050" y="1187"/>
                  </a:lnTo>
                  <a:cubicBezTo>
                    <a:pt x="868" y="1142"/>
                    <a:pt x="708" y="1096"/>
                    <a:pt x="548" y="1028"/>
                  </a:cubicBezTo>
                  <a:cubicBezTo>
                    <a:pt x="411" y="959"/>
                    <a:pt x="274" y="891"/>
                    <a:pt x="137" y="799"/>
                  </a:cubicBezTo>
                  <a:cubicBezTo>
                    <a:pt x="120" y="782"/>
                    <a:pt x="99" y="774"/>
                    <a:pt x="79" y="774"/>
                  </a:cubicBezTo>
                  <a:cubicBezTo>
                    <a:pt x="46" y="774"/>
                    <a:pt x="15" y="794"/>
                    <a:pt x="0" y="822"/>
                  </a:cubicBezTo>
                  <a:cubicBezTo>
                    <a:pt x="0" y="845"/>
                    <a:pt x="0" y="868"/>
                    <a:pt x="0" y="891"/>
                  </a:cubicBezTo>
                  <a:cubicBezTo>
                    <a:pt x="0" y="913"/>
                    <a:pt x="23" y="936"/>
                    <a:pt x="46" y="959"/>
                  </a:cubicBezTo>
                  <a:cubicBezTo>
                    <a:pt x="252" y="1119"/>
                    <a:pt x="503" y="1233"/>
                    <a:pt x="754" y="1324"/>
                  </a:cubicBezTo>
                  <a:cubicBezTo>
                    <a:pt x="916" y="1368"/>
                    <a:pt x="1088" y="1394"/>
                    <a:pt x="1256" y="1394"/>
                  </a:cubicBezTo>
                  <a:cubicBezTo>
                    <a:pt x="1349" y="1394"/>
                    <a:pt x="1441" y="1386"/>
                    <a:pt x="1530" y="1370"/>
                  </a:cubicBezTo>
                  <a:cubicBezTo>
                    <a:pt x="1781" y="1324"/>
                    <a:pt x="2009" y="1210"/>
                    <a:pt x="2169" y="1028"/>
                  </a:cubicBezTo>
                  <a:cubicBezTo>
                    <a:pt x="2260" y="913"/>
                    <a:pt x="2329" y="799"/>
                    <a:pt x="2374" y="662"/>
                  </a:cubicBezTo>
                  <a:cubicBezTo>
                    <a:pt x="2420" y="594"/>
                    <a:pt x="2420" y="525"/>
                    <a:pt x="2443" y="457"/>
                  </a:cubicBezTo>
                  <a:cubicBezTo>
                    <a:pt x="2466" y="343"/>
                    <a:pt x="2488" y="229"/>
                    <a:pt x="2466" y="115"/>
                  </a:cubicBezTo>
                  <a:cubicBezTo>
                    <a:pt x="2466" y="92"/>
                    <a:pt x="2466" y="69"/>
                    <a:pt x="2443" y="46"/>
                  </a:cubicBezTo>
                  <a:cubicBezTo>
                    <a:pt x="2420" y="23"/>
                    <a:pt x="2397" y="0"/>
                    <a:pt x="2374" y="0"/>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61" name="Google Shape;259;p2">
              <a:extLst>
                <a:ext uri="{FF2B5EF4-FFF2-40B4-BE49-F238E27FC236}">
                  <a16:creationId xmlns:a16="http://schemas.microsoft.com/office/drawing/2014/main" xmlns="" id="{67CE44BD-8FEC-6AC9-DC63-F882421CA050}"/>
                </a:ext>
              </a:extLst>
            </p:cNvPr>
            <p:cNvSpPr/>
            <p:nvPr/>
          </p:nvSpPr>
          <p:spPr>
            <a:xfrm>
              <a:off x="681192" y="1876369"/>
              <a:ext cx="444255" cy="202306"/>
            </a:xfrm>
            <a:custGeom>
              <a:avLst/>
              <a:gdLst/>
              <a:ahLst/>
              <a:cxnLst/>
              <a:rect l="l" t="t" r="r" b="b"/>
              <a:pathLst>
                <a:path w="8035" h="3659" extrusionOk="0">
                  <a:moveTo>
                    <a:pt x="7943" y="0"/>
                  </a:moveTo>
                  <a:cubicBezTo>
                    <a:pt x="7920" y="0"/>
                    <a:pt x="7898" y="23"/>
                    <a:pt x="7898" y="23"/>
                  </a:cubicBezTo>
                  <a:cubicBezTo>
                    <a:pt x="7875" y="46"/>
                    <a:pt x="7875" y="46"/>
                    <a:pt x="7875" y="46"/>
                  </a:cubicBezTo>
                  <a:cubicBezTo>
                    <a:pt x="7806" y="114"/>
                    <a:pt x="7738" y="160"/>
                    <a:pt x="7669" y="228"/>
                  </a:cubicBezTo>
                  <a:cubicBezTo>
                    <a:pt x="7647" y="228"/>
                    <a:pt x="7624" y="251"/>
                    <a:pt x="7601" y="274"/>
                  </a:cubicBezTo>
                  <a:cubicBezTo>
                    <a:pt x="7532" y="320"/>
                    <a:pt x="7464" y="388"/>
                    <a:pt x="7373" y="434"/>
                  </a:cubicBezTo>
                  <a:cubicBezTo>
                    <a:pt x="7373" y="434"/>
                    <a:pt x="7373" y="434"/>
                    <a:pt x="7373" y="457"/>
                  </a:cubicBezTo>
                  <a:cubicBezTo>
                    <a:pt x="7167" y="594"/>
                    <a:pt x="6962" y="753"/>
                    <a:pt x="6733" y="890"/>
                  </a:cubicBezTo>
                  <a:cubicBezTo>
                    <a:pt x="6711" y="913"/>
                    <a:pt x="6688" y="936"/>
                    <a:pt x="6642" y="936"/>
                  </a:cubicBezTo>
                  <a:cubicBezTo>
                    <a:pt x="6642" y="936"/>
                    <a:pt x="6642" y="959"/>
                    <a:pt x="6642" y="959"/>
                  </a:cubicBezTo>
                  <a:cubicBezTo>
                    <a:pt x="6231" y="1210"/>
                    <a:pt x="5798" y="1461"/>
                    <a:pt x="5364" y="1712"/>
                  </a:cubicBezTo>
                  <a:cubicBezTo>
                    <a:pt x="5159" y="1803"/>
                    <a:pt x="4953" y="1918"/>
                    <a:pt x="4748" y="2009"/>
                  </a:cubicBezTo>
                  <a:cubicBezTo>
                    <a:pt x="4542" y="2100"/>
                    <a:pt x="4314" y="2214"/>
                    <a:pt x="4109" y="2306"/>
                  </a:cubicBezTo>
                  <a:cubicBezTo>
                    <a:pt x="3606" y="2511"/>
                    <a:pt x="3081" y="2716"/>
                    <a:pt x="2556" y="2899"/>
                  </a:cubicBezTo>
                  <a:cubicBezTo>
                    <a:pt x="2214" y="3013"/>
                    <a:pt x="1849" y="3127"/>
                    <a:pt x="1506" y="3219"/>
                  </a:cubicBezTo>
                  <a:cubicBezTo>
                    <a:pt x="1370" y="3241"/>
                    <a:pt x="1255" y="3264"/>
                    <a:pt x="1118" y="3310"/>
                  </a:cubicBezTo>
                  <a:lnTo>
                    <a:pt x="1050" y="3310"/>
                  </a:lnTo>
                  <a:cubicBezTo>
                    <a:pt x="936" y="3333"/>
                    <a:pt x="845" y="3356"/>
                    <a:pt x="730" y="3378"/>
                  </a:cubicBezTo>
                  <a:cubicBezTo>
                    <a:pt x="525" y="3424"/>
                    <a:pt x="320" y="3447"/>
                    <a:pt x="114" y="3470"/>
                  </a:cubicBezTo>
                  <a:cubicBezTo>
                    <a:pt x="46" y="3470"/>
                    <a:pt x="0" y="3515"/>
                    <a:pt x="23" y="3584"/>
                  </a:cubicBezTo>
                  <a:cubicBezTo>
                    <a:pt x="23" y="3621"/>
                    <a:pt x="53" y="3658"/>
                    <a:pt x="89" y="3658"/>
                  </a:cubicBezTo>
                  <a:cubicBezTo>
                    <a:pt x="97" y="3658"/>
                    <a:pt x="106" y="3656"/>
                    <a:pt x="114" y="3652"/>
                  </a:cubicBezTo>
                  <a:cubicBezTo>
                    <a:pt x="342" y="3629"/>
                    <a:pt x="548" y="3607"/>
                    <a:pt x="753" y="3561"/>
                  </a:cubicBezTo>
                  <a:lnTo>
                    <a:pt x="799" y="3561"/>
                  </a:lnTo>
                  <a:cubicBezTo>
                    <a:pt x="890" y="3538"/>
                    <a:pt x="1004" y="3515"/>
                    <a:pt x="1096" y="3492"/>
                  </a:cubicBezTo>
                  <a:lnTo>
                    <a:pt x="1141" y="3492"/>
                  </a:lnTo>
                  <a:cubicBezTo>
                    <a:pt x="1278" y="3470"/>
                    <a:pt x="1415" y="3424"/>
                    <a:pt x="1552" y="3401"/>
                  </a:cubicBezTo>
                  <a:cubicBezTo>
                    <a:pt x="1917" y="3310"/>
                    <a:pt x="2260" y="3196"/>
                    <a:pt x="2625" y="3082"/>
                  </a:cubicBezTo>
                  <a:cubicBezTo>
                    <a:pt x="3150" y="2899"/>
                    <a:pt x="3675" y="2694"/>
                    <a:pt x="4177" y="2488"/>
                  </a:cubicBezTo>
                  <a:cubicBezTo>
                    <a:pt x="4382" y="2397"/>
                    <a:pt x="4588" y="2306"/>
                    <a:pt x="4793" y="2191"/>
                  </a:cubicBezTo>
                  <a:cubicBezTo>
                    <a:pt x="5478" y="1872"/>
                    <a:pt x="6117" y="1530"/>
                    <a:pt x="6756" y="1119"/>
                  </a:cubicBezTo>
                  <a:cubicBezTo>
                    <a:pt x="6779" y="1096"/>
                    <a:pt x="6802" y="1073"/>
                    <a:pt x="6825" y="1073"/>
                  </a:cubicBezTo>
                  <a:cubicBezTo>
                    <a:pt x="6848" y="1050"/>
                    <a:pt x="6848" y="1050"/>
                    <a:pt x="6848" y="1050"/>
                  </a:cubicBezTo>
                  <a:cubicBezTo>
                    <a:pt x="7076" y="913"/>
                    <a:pt x="7281" y="753"/>
                    <a:pt x="7487" y="594"/>
                  </a:cubicBezTo>
                  <a:cubicBezTo>
                    <a:pt x="7510" y="594"/>
                    <a:pt x="7510" y="594"/>
                    <a:pt x="7510" y="571"/>
                  </a:cubicBezTo>
                  <a:lnTo>
                    <a:pt x="7532" y="571"/>
                  </a:lnTo>
                  <a:cubicBezTo>
                    <a:pt x="7578" y="525"/>
                    <a:pt x="7624" y="502"/>
                    <a:pt x="7692" y="457"/>
                  </a:cubicBezTo>
                  <a:cubicBezTo>
                    <a:pt x="7715" y="434"/>
                    <a:pt x="7738" y="411"/>
                    <a:pt x="7738" y="411"/>
                  </a:cubicBezTo>
                  <a:cubicBezTo>
                    <a:pt x="7761" y="388"/>
                    <a:pt x="7761" y="388"/>
                    <a:pt x="7761" y="388"/>
                  </a:cubicBezTo>
                  <a:lnTo>
                    <a:pt x="7783" y="388"/>
                  </a:lnTo>
                  <a:cubicBezTo>
                    <a:pt x="7829" y="320"/>
                    <a:pt x="7898" y="274"/>
                    <a:pt x="7943" y="228"/>
                  </a:cubicBezTo>
                  <a:lnTo>
                    <a:pt x="7966" y="228"/>
                  </a:lnTo>
                  <a:cubicBezTo>
                    <a:pt x="7966" y="228"/>
                    <a:pt x="7966" y="206"/>
                    <a:pt x="7989" y="206"/>
                  </a:cubicBezTo>
                  <a:cubicBezTo>
                    <a:pt x="7989" y="206"/>
                    <a:pt x="7989" y="183"/>
                    <a:pt x="8012" y="183"/>
                  </a:cubicBezTo>
                  <a:cubicBezTo>
                    <a:pt x="8012" y="160"/>
                    <a:pt x="8035" y="160"/>
                    <a:pt x="8035" y="137"/>
                  </a:cubicBezTo>
                  <a:cubicBezTo>
                    <a:pt x="8035" y="92"/>
                    <a:pt x="8035" y="69"/>
                    <a:pt x="8035" y="46"/>
                  </a:cubicBezTo>
                  <a:cubicBezTo>
                    <a:pt x="8012" y="23"/>
                    <a:pt x="7989" y="23"/>
                    <a:pt x="7966" y="23"/>
                  </a:cubicBezTo>
                  <a:cubicBezTo>
                    <a:pt x="7966" y="23"/>
                    <a:pt x="7943" y="0"/>
                    <a:pt x="7943" y="0"/>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62" name="Google Shape;260;p2">
              <a:extLst>
                <a:ext uri="{FF2B5EF4-FFF2-40B4-BE49-F238E27FC236}">
                  <a16:creationId xmlns:a16="http://schemas.microsoft.com/office/drawing/2014/main" xmlns="" id="{EF27E7F3-5E3F-FA67-2A2A-BBAD582E8908}"/>
                </a:ext>
              </a:extLst>
            </p:cNvPr>
            <p:cNvSpPr/>
            <p:nvPr/>
          </p:nvSpPr>
          <p:spPr>
            <a:xfrm>
              <a:off x="894448" y="2323118"/>
              <a:ext cx="20236" cy="21508"/>
            </a:xfrm>
            <a:custGeom>
              <a:avLst/>
              <a:gdLst/>
              <a:ahLst/>
              <a:cxnLst/>
              <a:rect l="l" t="t" r="r" b="b"/>
              <a:pathLst>
                <a:path w="366" h="389" extrusionOk="0">
                  <a:moveTo>
                    <a:pt x="183" y="0"/>
                  </a:moveTo>
                  <a:cubicBezTo>
                    <a:pt x="92" y="0"/>
                    <a:pt x="0" y="92"/>
                    <a:pt x="0" y="183"/>
                  </a:cubicBezTo>
                  <a:cubicBezTo>
                    <a:pt x="0" y="297"/>
                    <a:pt x="92" y="388"/>
                    <a:pt x="183" y="388"/>
                  </a:cubicBezTo>
                  <a:cubicBezTo>
                    <a:pt x="297" y="388"/>
                    <a:pt x="366" y="297"/>
                    <a:pt x="366" y="183"/>
                  </a:cubicBezTo>
                  <a:cubicBezTo>
                    <a:pt x="366" y="92"/>
                    <a:pt x="297" y="0"/>
                    <a:pt x="183" y="0"/>
                  </a:cubicBezTo>
                  <a:close/>
                </a:path>
              </a:pathLst>
            </a:custGeom>
            <a:solidFill>
              <a:srgbClr val="FDFDF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63" name="Google Shape;261;p2">
              <a:extLst>
                <a:ext uri="{FF2B5EF4-FFF2-40B4-BE49-F238E27FC236}">
                  <a16:creationId xmlns:a16="http://schemas.microsoft.com/office/drawing/2014/main" xmlns="" id="{CA384ABB-0C52-B304-E64C-0F8D318804E0}"/>
                </a:ext>
              </a:extLst>
            </p:cNvPr>
            <p:cNvSpPr/>
            <p:nvPr/>
          </p:nvSpPr>
          <p:spPr>
            <a:xfrm>
              <a:off x="1144306" y="2205736"/>
              <a:ext cx="16476" cy="17748"/>
            </a:xfrm>
            <a:custGeom>
              <a:avLst/>
              <a:gdLst/>
              <a:ahLst/>
              <a:cxnLst/>
              <a:rect l="l" t="t" r="r" b="b"/>
              <a:pathLst>
                <a:path w="298" h="321" extrusionOk="0">
                  <a:moveTo>
                    <a:pt x="138" y="1"/>
                  </a:moveTo>
                  <a:cubicBezTo>
                    <a:pt x="69" y="1"/>
                    <a:pt x="1" y="69"/>
                    <a:pt x="1" y="160"/>
                  </a:cubicBezTo>
                  <a:cubicBezTo>
                    <a:pt x="1" y="252"/>
                    <a:pt x="69" y="320"/>
                    <a:pt x="138" y="320"/>
                  </a:cubicBezTo>
                  <a:cubicBezTo>
                    <a:pt x="229" y="320"/>
                    <a:pt x="298" y="252"/>
                    <a:pt x="298" y="160"/>
                  </a:cubicBezTo>
                  <a:cubicBezTo>
                    <a:pt x="298" y="69"/>
                    <a:pt x="229" y="1"/>
                    <a:pt x="138" y="1"/>
                  </a:cubicBezTo>
                  <a:close/>
                </a:path>
              </a:pathLst>
            </a:custGeom>
            <a:solidFill>
              <a:srgbClr val="FDFDF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64" name="Google Shape;262;p2">
              <a:extLst>
                <a:ext uri="{FF2B5EF4-FFF2-40B4-BE49-F238E27FC236}">
                  <a16:creationId xmlns:a16="http://schemas.microsoft.com/office/drawing/2014/main" xmlns="" id="{8243A6FE-B129-3B05-D5AA-8B7A215A2CEB}"/>
                </a:ext>
              </a:extLst>
            </p:cNvPr>
            <p:cNvSpPr/>
            <p:nvPr/>
          </p:nvSpPr>
          <p:spPr>
            <a:xfrm>
              <a:off x="898208" y="2348330"/>
              <a:ext cx="12717" cy="11445"/>
            </a:xfrm>
            <a:custGeom>
              <a:avLst/>
              <a:gdLst/>
              <a:ahLst/>
              <a:cxnLst/>
              <a:rect l="l" t="t" r="r" b="b"/>
              <a:pathLst>
                <a:path w="230" h="207" extrusionOk="0">
                  <a:moveTo>
                    <a:pt x="115" y="1"/>
                  </a:moveTo>
                  <a:cubicBezTo>
                    <a:pt x="47" y="1"/>
                    <a:pt x="1" y="47"/>
                    <a:pt x="1" y="92"/>
                  </a:cubicBezTo>
                  <a:cubicBezTo>
                    <a:pt x="1" y="161"/>
                    <a:pt x="47" y="206"/>
                    <a:pt x="115" y="206"/>
                  </a:cubicBezTo>
                  <a:cubicBezTo>
                    <a:pt x="184" y="206"/>
                    <a:pt x="229" y="161"/>
                    <a:pt x="229" y="92"/>
                  </a:cubicBezTo>
                  <a:cubicBezTo>
                    <a:pt x="229" y="47"/>
                    <a:pt x="184" y="1"/>
                    <a:pt x="115" y="1"/>
                  </a:cubicBezTo>
                  <a:close/>
                </a:path>
              </a:pathLst>
            </a:custGeom>
            <a:solidFill>
              <a:srgbClr val="FDFDF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65" name="Google Shape;263;p2">
              <a:extLst>
                <a:ext uri="{FF2B5EF4-FFF2-40B4-BE49-F238E27FC236}">
                  <a16:creationId xmlns:a16="http://schemas.microsoft.com/office/drawing/2014/main" xmlns="" id="{6B1F36A7-CC99-2DCC-AABF-82DCE636BDB6}"/>
                </a:ext>
              </a:extLst>
            </p:cNvPr>
            <p:cNvSpPr/>
            <p:nvPr/>
          </p:nvSpPr>
          <p:spPr>
            <a:xfrm>
              <a:off x="1149393" y="2229732"/>
              <a:ext cx="11390" cy="11390"/>
            </a:xfrm>
            <a:custGeom>
              <a:avLst/>
              <a:gdLst/>
              <a:ahLst/>
              <a:cxnLst/>
              <a:rect l="l" t="t" r="r" b="b"/>
              <a:pathLst>
                <a:path w="206" h="206" extrusionOk="0">
                  <a:moveTo>
                    <a:pt x="114" y="0"/>
                  </a:moveTo>
                  <a:cubicBezTo>
                    <a:pt x="46" y="0"/>
                    <a:pt x="0" y="46"/>
                    <a:pt x="0" y="92"/>
                  </a:cubicBezTo>
                  <a:cubicBezTo>
                    <a:pt x="0" y="160"/>
                    <a:pt x="46" y="206"/>
                    <a:pt x="114" y="206"/>
                  </a:cubicBezTo>
                  <a:cubicBezTo>
                    <a:pt x="160" y="206"/>
                    <a:pt x="206" y="160"/>
                    <a:pt x="206" y="92"/>
                  </a:cubicBezTo>
                  <a:cubicBezTo>
                    <a:pt x="206" y="46"/>
                    <a:pt x="160" y="0"/>
                    <a:pt x="114" y="0"/>
                  </a:cubicBezTo>
                  <a:close/>
                </a:path>
              </a:pathLst>
            </a:custGeom>
            <a:solidFill>
              <a:srgbClr val="FDFDF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66" name="Google Shape;264;p2">
              <a:extLst>
                <a:ext uri="{FF2B5EF4-FFF2-40B4-BE49-F238E27FC236}">
                  <a16:creationId xmlns:a16="http://schemas.microsoft.com/office/drawing/2014/main" xmlns="" id="{D0A5CA10-2A0E-4DD7-BB0A-E64CA067B984}"/>
                </a:ext>
              </a:extLst>
            </p:cNvPr>
            <p:cNvSpPr/>
            <p:nvPr/>
          </p:nvSpPr>
          <p:spPr>
            <a:xfrm>
              <a:off x="879298" y="2387476"/>
              <a:ext cx="71988" cy="47992"/>
            </a:xfrm>
            <a:custGeom>
              <a:avLst/>
              <a:gdLst/>
              <a:ahLst/>
              <a:cxnLst/>
              <a:rect l="l" t="t" r="r" b="b"/>
              <a:pathLst>
                <a:path w="1302" h="868" extrusionOk="0">
                  <a:moveTo>
                    <a:pt x="617" y="0"/>
                  </a:moveTo>
                  <a:cubicBezTo>
                    <a:pt x="274" y="23"/>
                    <a:pt x="1" y="229"/>
                    <a:pt x="1" y="457"/>
                  </a:cubicBezTo>
                  <a:cubicBezTo>
                    <a:pt x="23" y="708"/>
                    <a:pt x="320" y="868"/>
                    <a:pt x="663" y="868"/>
                  </a:cubicBezTo>
                  <a:cubicBezTo>
                    <a:pt x="1028" y="845"/>
                    <a:pt x="1302" y="640"/>
                    <a:pt x="1279" y="411"/>
                  </a:cubicBezTo>
                  <a:cubicBezTo>
                    <a:pt x="1279" y="160"/>
                    <a:pt x="982" y="0"/>
                    <a:pt x="617" y="0"/>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67" name="Google Shape;265;p2">
              <a:extLst>
                <a:ext uri="{FF2B5EF4-FFF2-40B4-BE49-F238E27FC236}">
                  <a16:creationId xmlns:a16="http://schemas.microsoft.com/office/drawing/2014/main" xmlns="" id="{FD7EA6D0-D5F6-783D-A52B-0FA1095D58EE}"/>
                </a:ext>
              </a:extLst>
            </p:cNvPr>
            <p:cNvSpPr/>
            <p:nvPr/>
          </p:nvSpPr>
          <p:spPr>
            <a:xfrm>
              <a:off x="1209936" y="2235482"/>
              <a:ext cx="71988" cy="56672"/>
            </a:xfrm>
            <a:custGeom>
              <a:avLst/>
              <a:gdLst/>
              <a:ahLst/>
              <a:cxnLst/>
              <a:rect l="l" t="t" r="r" b="b"/>
              <a:pathLst>
                <a:path w="1302" h="1025" extrusionOk="0">
                  <a:moveTo>
                    <a:pt x="853" y="1"/>
                  </a:moveTo>
                  <a:cubicBezTo>
                    <a:pt x="707" y="1"/>
                    <a:pt x="538" y="58"/>
                    <a:pt x="389" y="170"/>
                  </a:cubicBezTo>
                  <a:cubicBezTo>
                    <a:pt x="92" y="398"/>
                    <a:pt x="1" y="718"/>
                    <a:pt x="138" y="901"/>
                  </a:cubicBezTo>
                  <a:cubicBezTo>
                    <a:pt x="200" y="984"/>
                    <a:pt x="305" y="1024"/>
                    <a:pt x="429" y="1024"/>
                  </a:cubicBezTo>
                  <a:cubicBezTo>
                    <a:pt x="577" y="1024"/>
                    <a:pt x="752" y="967"/>
                    <a:pt x="914" y="855"/>
                  </a:cubicBezTo>
                  <a:cubicBezTo>
                    <a:pt x="1188" y="627"/>
                    <a:pt x="1302" y="307"/>
                    <a:pt x="1142" y="125"/>
                  </a:cubicBezTo>
                  <a:cubicBezTo>
                    <a:pt x="1080" y="41"/>
                    <a:pt x="974" y="1"/>
                    <a:pt x="853"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7768" name="Google Shape;266;p2">
            <a:extLst>
              <a:ext uri="{FF2B5EF4-FFF2-40B4-BE49-F238E27FC236}">
                <a16:creationId xmlns:a16="http://schemas.microsoft.com/office/drawing/2014/main" xmlns="" id="{F0B8C909-1424-8635-09B3-69701DC97B6D}"/>
              </a:ext>
            </a:extLst>
          </p:cNvPr>
          <p:cNvGrpSpPr/>
          <p:nvPr/>
        </p:nvGrpSpPr>
        <p:grpSpPr>
          <a:xfrm rot="2700000">
            <a:off x="259131" y="280913"/>
            <a:ext cx="620116" cy="680856"/>
            <a:chOff x="818450" y="719950"/>
            <a:chExt cx="162075" cy="177950"/>
          </a:xfrm>
        </p:grpSpPr>
        <p:sp>
          <p:nvSpPr>
            <p:cNvPr id="7769" name="Google Shape;267;p2">
              <a:extLst>
                <a:ext uri="{FF2B5EF4-FFF2-40B4-BE49-F238E27FC236}">
                  <a16:creationId xmlns:a16="http://schemas.microsoft.com/office/drawing/2014/main" xmlns="" id="{A3DC02F8-497A-0031-FA68-89B14AA05C02}"/>
                </a:ext>
              </a:extLst>
            </p:cNvPr>
            <p:cNvSpPr/>
            <p:nvPr/>
          </p:nvSpPr>
          <p:spPr>
            <a:xfrm>
              <a:off x="917175" y="719950"/>
              <a:ext cx="63350" cy="82425"/>
            </a:xfrm>
            <a:custGeom>
              <a:avLst/>
              <a:gdLst/>
              <a:ahLst/>
              <a:cxnLst/>
              <a:rect l="l" t="t" r="r" b="b"/>
              <a:pathLst>
                <a:path w="2534" h="3297" extrusionOk="0">
                  <a:moveTo>
                    <a:pt x="459" y="1"/>
                  </a:moveTo>
                  <a:cubicBezTo>
                    <a:pt x="401" y="1"/>
                    <a:pt x="332" y="17"/>
                    <a:pt x="251" y="33"/>
                  </a:cubicBezTo>
                  <a:cubicBezTo>
                    <a:pt x="206" y="56"/>
                    <a:pt x="137" y="78"/>
                    <a:pt x="91" y="124"/>
                  </a:cubicBezTo>
                  <a:cubicBezTo>
                    <a:pt x="91" y="124"/>
                    <a:pt x="91" y="147"/>
                    <a:pt x="69" y="147"/>
                  </a:cubicBezTo>
                  <a:cubicBezTo>
                    <a:pt x="46" y="193"/>
                    <a:pt x="0" y="261"/>
                    <a:pt x="0" y="330"/>
                  </a:cubicBezTo>
                  <a:cubicBezTo>
                    <a:pt x="0" y="398"/>
                    <a:pt x="23" y="489"/>
                    <a:pt x="23" y="558"/>
                  </a:cubicBezTo>
                  <a:cubicBezTo>
                    <a:pt x="46" y="626"/>
                    <a:pt x="91" y="695"/>
                    <a:pt x="137" y="786"/>
                  </a:cubicBezTo>
                  <a:cubicBezTo>
                    <a:pt x="251" y="991"/>
                    <a:pt x="388" y="1174"/>
                    <a:pt x="502" y="1334"/>
                  </a:cubicBezTo>
                  <a:cubicBezTo>
                    <a:pt x="662" y="1516"/>
                    <a:pt x="822" y="1722"/>
                    <a:pt x="1027" y="1950"/>
                  </a:cubicBezTo>
                  <a:cubicBezTo>
                    <a:pt x="1187" y="2110"/>
                    <a:pt x="1370" y="2293"/>
                    <a:pt x="1598" y="2521"/>
                  </a:cubicBezTo>
                  <a:cubicBezTo>
                    <a:pt x="1758" y="2681"/>
                    <a:pt x="1917" y="2817"/>
                    <a:pt x="2077" y="2977"/>
                  </a:cubicBezTo>
                  <a:lnTo>
                    <a:pt x="2146" y="3046"/>
                  </a:lnTo>
                  <a:cubicBezTo>
                    <a:pt x="2191" y="3091"/>
                    <a:pt x="2260" y="3160"/>
                    <a:pt x="2328" y="3206"/>
                  </a:cubicBezTo>
                  <a:lnTo>
                    <a:pt x="2328" y="3228"/>
                  </a:lnTo>
                  <a:cubicBezTo>
                    <a:pt x="2351" y="3274"/>
                    <a:pt x="2397" y="3297"/>
                    <a:pt x="2442" y="3297"/>
                  </a:cubicBezTo>
                  <a:lnTo>
                    <a:pt x="2465" y="3297"/>
                  </a:lnTo>
                  <a:cubicBezTo>
                    <a:pt x="2465" y="3297"/>
                    <a:pt x="2488" y="3274"/>
                    <a:pt x="2511" y="3274"/>
                  </a:cubicBezTo>
                  <a:cubicBezTo>
                    <a:pt x="2534" y="3251"/>
                    <a:pt x="2534" y="3228"/>
                    <a:pt x="2534" y="3183"/>
                  </a:cubicBezTo>
                  <a:cubicBezTo>
                    <a:pt x="2534" y="3160"/>
                    <a:pt x="2511" y="3160"/>
                    <a:pt x="2488" y="3137"/>
                  </a:cubicBezTo>
                  <a:lnTo>
                    <a:pt x="2488" y="3114"/>
                  </a:lnTo>
                  <a:cubicBezTo>
                    <a:pt x="2283" y="2544"/>
                    <a:pt x="2077" y="2064"/>
                    <a:pt x="1872" y="1608"/>
                  </a:cubicBezTo>
                  <a:cubicBezTo>
                    <a:pt x="1712" y="1243"/>
                    <a:pt x="1552" y="969"/>
                    <a:pt x="1392" y="718"/>
                  </a:cubicBezTo>
                  <a:cubicBezTo>
                    <a:pt x="1301" y="581"/>
                    <a:pt x="1210" y="466"/>
                    <a:pt x="1119" y="375"/>
                  </a:cubicBezTo>
                  <a:cubicBezTo>
                    <a:pt x="1027" y="261"/>
                    <a:pt x="936" y="170"/>
                    <a:pt x="845" y="124"/>
                  </a:cubicBezTo>
                  <a:cubicBezTo>
                    <a:pt x="731" y="56"/>
                    <a:pt x="639" y="10"/>
                    <a:pt x="525" y="10"/>
                  </a:cubicBezTo>
                  <a:cubicBezTo>
                    <a:pt x="505" y="3"/>
                    <a:pt x="483" y="1"/>
                    <a:pt x="459" y="1"/>
                  </a:cubicBezTo>
                  <a:close/>
                </a:path>
              </a:pathLst>
            </a:custGeom>
            <a:solidFill>
              <a:schemeClr val="accent4"/>
            </a:solidFill>
            <a:ln w="9525"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70" name="Google Shape;268;p2">
              <a:extLst>
                <a:ext uri="{FF2B5EF4-FFF2-40B4-BE49-F238E27FC236}">
                  <a16:creationId xmlns:a16="http://schemas.microsoft.com/office/drawing/2014/main" xmlns="" id="{867AB078-1217-D4F8-827B-5A26030BBAC8}"/>
                </a:ext>
              </a:extLst>
            </p:cNvPr>
            <p:cNvSpPr/>
            <p:nvPr/>
          </p:nvSpPr>
          <p:spPr>
            <a:xfrm>
              <a:off x="818450" y="783525"/>
              <a:ext cx="125000" cy="45675"/>
            </a:xfrm>
            <a:custGeom>
              <a:avLst/>
              <a:gdLst/>
              <a:ahLst/>
              <a:cxnLst/>
              <a:rect l="l" t="t" r="r" b="b"/>
              <a:pathLst>
                <a:path w="5000" h="1827" extrusionOk="0">
                  <a:moveTo>
                    <a:pt x="434" y="1"/>
                  </a:moveTo>
                  <a:cubicBezTo>
                    <a:pt x="343" y="23"/>
                    <a:pt x="251" y="46"/>
                    <a:pt x="183" y="92"/>
                  </a:cubicBezTo>
                  <a:cubicBezTo>
                    <a:pt x="160" y="92"/>
                    <a:pt x="160" y="115"/>
                    <a:pt x="137" y="138"/>
                  </a:cubicBezTo>
                  <a:cubicBezTo>
                    <a:pt x="92" y="160"/>
                    <a:pt x="69" y="206"/>
                    <a:pt x="46" y="252"/>
                  </a:cubicBezTo>
                  <a:cubicBezTo>
                    <a:pt x="23" y="320"/>
                    <a:pt x="0" y="411"/>
                    <a:pt x="0" y="526"/>
                  </a:cubicBezTo>
                  <a:cubicBezTo>
                    <a:pt x="23" y="617"/>
                    <a:pt x="46" y="708"/>
                    <a:pt x="92" y="799"/>
                  </a:cubicBezTo>
                  <a:cubicBezTo>
                    <a:pt x="160" y="959"/>
                    <a:pt x="320" y="1119"/>
                    <a:pt x="548" y="1233"/>
                  </a:cubicBezTo>
                  <a:cubicBezTo>
                    <a:pt x="799" y="1393"/>
                    <a:pt x="1096" y="1461"/>
                    <a:pt x="1324" y="1530"/>
                  </a:cubicBezTo>
                  <a:cubicBezTo>
                    <a:pt x="1575" y="1598"/>
                    <a:pt x="1872" y="1644"/>
                    <a:pt x="2237" y="1690"/>
                  </a:cubicBezTo>
                  <a:cubicBezTo>
                    <a:pt x="2534" y="1735"/>
                    <a:pt x="2854" y="1758"/>
                    <a:pt x="3219" y="1781"/>
                  </a:cubicBezTo>
                  <a:cubicBezTo>
                    <a:pt x="3515" y="1804"/>
                    <a:pt x="3835" y="1804"/>
                    <a:pt x="4223" y="1804"/>
                  </a:cubicBezTo>
                  <a:lnTo>
                    <a:pt x="4428" y="1804"/>
                  </a:lnTo>
                  <a:cubicBezTo>
                    <a:pt x="4588" y="1827"/>
                    <a:pt x="4748" y="1827"/>
                    <a:pt x="4885" y="1827"/>
                  </a:cubicBezTo>
                  <a:cubicBezTo>
                    <a:pt x="4908" y="1827"/>
                    <a:pt x="4953" y="1827"/>
                    <a:pt x="4976" y="1804"/>
                  </a:cubicBezTo>
                  <a:cubicBezTo>
                    <a:pt x="4976" y="1804"/>
                    <a:pt x="4976" y="1781"/>
                    <a:pt x="4976" y="1781"/>
                  </a:cubicBezTo>
                  <a:cubicBezTo>
                    <a:pt x="4999" y="1735"/>
                    <a:pt x="4976" y="1667"/>
                    <a:pt x="4931" y="1667"/>
                  </a:cubicBezTo>
                  <a:cubicBezTo>
                    <a:pt x="4931" y="1644"/>
                    <a:pt x="4931" y="1644"/>
                    <a:pt x="4931" y="1644"/>
                  </a:cubicBezTo>
                  <a:cubicBezTo>
                    <a:pt x="4657" y="1553"/>
                    <a:pt x="4406" y="1439"/>
                    <a:pt x="4155" y="1347"/>
                  </a:cubicBezTo>
                  <a:cubicBezTo>
                    <a:pt x="4040" y="1302"/>
                    <a:pt x="3949" y="1256"/>
                    <a:pt x="3835" y="1188"/>
                  </a:cubicBezTo>
                  <a:cubicBezTo>
                    <a:pt x="3744" y="1165"/>
                    <a:pt x="3652" y="1119"/>
                    <a:pt x="3584" y="1073"/>
                  </a:cubicBezTo>
                  <a:lnTo>
                    <a:pt x="3333" y="959"/>
                  </a:lnTo>
                  <a:cubicBezTo>
                    <a:pt x="2899" y="731"/>
                    <a:pt x="2374" y="480"/>
                    <a:pt x="1804" y="274"/>
                  </a:cubicBezTo>
                  <a:cubicBezTo>
                    <a:pt x="1530" y="183"/>
                    <a:pt x="1279" y="92"/>
                    <a:pt x="1050" y="46"/>
                  </a:cubicBezTo>
                  <a:cubicBezTo>
                    <a:pt x="913" y="23"/>
                    <a:pt x="822" y="1"/>
                    <a:pt x="708" y="1"/>
                  </a:cubicBezTo>
                  <a:close/>
                </a:path>
              </a:pathLst>
            </a:custGeom>
            <a:solidFill>
              <a:schemeClr val="accent4"/>
            </a:solidFill>
            <a:ln w="9525"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71" name="Google Shape;269;p2">
              <a:extLst>
                <a:ext uri="{FF2B5EF4-FFF2-40B4-BE49-F238E27FC236}">
                  <a16:creationId xmlns:a16="http://schemas.microsoft.com/office/drawing/2014/main" xmlns="" id="{493D6E1E-CB45-358D-18EC-1CE5CF7E56F8}"/>
                </a:ext>
              </a:extLst>
            </p:cNvPr>
            <p:cNvSpPr/>
            <p:nvPr/>
          </p:nvSpPr>
          <p:spPr>
            <a:xfrm>
              <a:off x="869800" y="871675"/>
              <a:ext cx="85625" cy="26225"/>
            </a:xfrm>
            <a:custGeom>
              <a:avLst/>
              <a:gdLst/>
              <a:ahLst/>
              <a:cxnLst/>
              <a:rect l="l" t="t" r="r" b="b"/>
              <a:pathLst>
                <a:path w="3425" h="1049" extrusionOk="0">
                  <a:moveTo>
                    <a:pt x="1109" y="0"/>
                  </a:moveTo>
                  <a:cubicBezTo>
                    <a:pt x="1029" y="0"/>
                    <a:pt x="949" y="4"/>
                    <a:pt x="868" y="13"/>
                  </a:cubicBezTo>
                  <a:cubicBezTo>
                    <a:pt x="685" y="35"/>
                    <a:pt x="503" y="104"/>
                    <a:pt x="297" y="195"/>
                  </a:cubicBezTo>
                  <a:cubicBezTo>
                    <a:pt x="229" y="218"/>
                    <a:pt x="183" y="264"/>
                    <a:pt x="115" y="286"/>
                  </a:cubicBezTo>
                  <a:cubicBezTo>
                    <a:pt x="115" y="309"/>
                    <a:pt x="92" y="309"/>
                    <a:pt x="92" y="332"/>
                  </a:cubicBezTo>
                  <a:cubicBezTo>
                    <a:pt x="46" y="355"/>
                    <a:pt x="23" y="378"/>
                    <a:pt x="23" y="423"/>
                  </a:cubicBezTo>
                  <a:cubicBezTo>
                    <a:pt x="1" y="469"/>
                    <a:pt x="1" y="515"/>
                    <a:pt x="23" y="560"/>
                  </a:cubicBezTo>
                  <a:cubicBezTo>
                    <a:pt x="23" y="629"/>
                    <a:pt x="69" y="652"/>
                    <a:pt x="115" y="697"/>
                  </a:cubicBezTo>
                  <a:cubicBezTo>
                    <a:pt x="160" y="720"/>
                    <a:pt x="206" y="766"/>
                    <a:pt x="252" y="789"/>
                  </a:cubicBezTo>
                  <a:cubicBezTo>
                    <a:pt x="343" y="834"/>
                    <a:pt x="411" y="857"/>
                    <a:pt x="503" y="903"/>
                  </a:cubicBezTo>
                  <a:cubicBezTo>
                    <a:pt x="594" y="926"/>
                    <a:pt x="708" y="971"/>
                    <a:pt x="822" y="994"/>
                  </a:cubicBezTo>
                  <a:cubicBezTo>
                    <a:pt x="936" y="1017"/>
                    <a:pt x="1028" y="1040"/>
                    <a:pt x="1165" y="1040"/>
                  </a:cubicBezTo>
                  <a:cubicBezTo>
                    <a:pt x="1226" y="1046"/>
                    <a:pt x="1289" y="1049"/>
                    <a:pt x="1353" y="1049"/>
                  </a:cubicBezTo>
                  <a:cubicBezTo>
                    <a:pt x="1529" y="1049"/>
                    <a:pt x="1717" y="1027"/>
                    <a:pt x="1918" y="994"/>
                  </a:cubicBezTo>
                  <a:cubicBezTo>
                    <a:pt x="2192" y="971"/>
                    <a:pt x="2443" y="903"/>
                    <a:pt x="2648" y="834"/>
                  </a:cubicBezTo>
                  <a:cubicBezTo>
                    <a:pt x="2854" y="789"/>
                    <a:pt x="3082" y="720"/>
                    <a:pt x="3265" y="652"/>
                  </a:cubicBezTo>
                  <a:lnTo>
                    <a:pt x="3356" y="629"/>
                  </a:lnTo>
                  <a:cubicBezTo>
                    <a:pt x="3379" y="606"/>
                    <a:pt x="3379" y="606"/>
                    <a:pt x="3379" y="606"/>
                  </a:cubicBezTo>
                  <a:cubicBezTo>
                    <a:pt x="3402" y="583"/>
                    <a:pt x="3424" y="537"/>
                    <a:pt x="3402" y="492"/>
                  </a:cubicBezTo>
                  <a:cubicBezTo>
                    <a:pt x="3402" y="469"/>
                    <a:pt x="3356" y="446"/>
                    <a:pt x="3310" y="446"/>
                  </a:cubicBezTo>
                  <a:cubicBezTo>
                    <a:pt x="3310" y="423"/>
                    <a:pt x="3287" y="423"/>
                    <a:pt x="3242" y="401"/>
                  </a:cubicBezTo>
                  <a:cubicBezTo>
                    <a:pt x="3014" y="355"/>
                    <a:pt x="2785" y="309"/>
                    <a:pt x="2557" y="241"/>
                  </a:cubicBezTo>
                  <a:cubicBezTo>
                    <a:pt x="2397" y="195"/>
                    <a:pt x="2237" y="172"/>
                    <a:pt x="2078" y="127"/>
                  </a:cubicBezTo>
                  <a:cubicBezTo>
                    <a:pt x="1781" y="71"/>
                    <a:pt x="1454" y="0"/>
                    <a:pt x="1109" y="0"/>
                  </a:cubicBezTo>
                  <a:close/>
                </a:path>
              </a:pathLst>
            </a:custGeom>
            <a:solidFill>
              <a:schemeClr val="accent4"/>
            </a:solidFill>
            <a:ln w="9525"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7772" name="Google Shape;270;p2">
            <a:extLst>
              <a:ext uri="{FF2B5EF4-FFF2-40B4-BE49-F238E27FC236}">
                <a16:creationId xmlns:a16="http://schemas.microsoft.com/office/drawing/2014/main" xmlns="" id="{1C663964-F81E-2E65-7A5E-76782ED6E57D}"/>
              </a:ext>
            </a:extLst>
          </p:cNvPr>
          <p:cNvGrpSpPr/>
          <p:nvPr/>
        </p:nvGrpSpPr>
        <p:grpSpPr>
          <a:xfrm rot="672145">
            <a:off x="11309261" y="3332489"/>
            <a:ext cx="439524" cy="565119"/>
            <a:chOff x="3526675" y="707075"/>
            <a:chExt cx="187750" cy="241400"/>
          </a:xfrm>
        </p:grpSpPr>
        <p:sp>
          <p:nvSpPr>
            <p:cNvPr id="7773" name="Google Shape;271;p2">
              <a:extLst>
                <a:ext uri="{FF2B5EF4-FFF2-40B4-BE49-F238E27FC236}">
                  <a16:creationId xmlns:a16="http://schemas.microsoft.com/office/drawing/2014/main" xmlns="" id="{56E31782-D6AB-BE54-2654-2454E8A6E496}"/>
                </a:ext>
              </a:extLst>
            </p:cNvPr>
            <p:cNvSpPr/>
            <p:nvPr/>
          </p:nvSpPr>
          <p:spPr>
            <a:xfrm>
              <a:off x="3633950" y="834325"/>
              <a:ext cx="80475" cy="92450"/>
            </a:xfrm>
            <a:custGeom>
              <a:avLst/>
              <a:gdLst/>
              <a:ahLst/>
              <a:cxnLst/>
              <a:rect l="l" t="t" r="r" b="b"/>
              <a:pathLst>
                <a:path w="3219" h="3698" extrusionOk="0">
                  <a:moveTo>
                    <a:pt x="2648" y="0"/>
                  </a:moveTo>
                  <a:cubicBezTo>
                    <a:pt x="2557" y="0"/>
                    <a:pt x="2443" y="23"/>
                    <a:pt x="2306" y="69"/>
                  </a:cubicBezTo>
                  <a:cubicBezTo>
                    <a:pt x="2169" y="114"/>
                    <a:pt x="2032" y="183"/>
                    <a:pt x="1895" y="274"/>
                  </a:cubicBezTo>
                  <a:cubicBezTo>
                    <a:pt x="1781" y="342"/>
                    <a:pt x="1667" y="457"/>
                    <a:pt x="1553" y="593"/>
                  </a:cubicBezTo>
                  <a:cubicBezTo>
                    <a:pt x="1438" y="685"/>
                    <a:pt x="1347" y="822"/>
                    <a:pt x="1233" y="982"/>
                  </a:cubicBezTo>
                  <a:cubicBezTo>
                    <a:pt x="1028" y="1301"/>
                    <a:pt x="868" y="1621"/>
                    <a:pt x="754" y="1917"/>
                  </a:cubicBezTo>
                  <a:cubicBezTo>
                    <a:pt x="662" y="2100"/>
                    <a:pt x="571" y="2305"/>
                    <a:pt x="503" y="2488"/>
                  </a:cubicBezTo>
                  <a:cubicBezTo>
                    <a:pt x="434" y="2625"/>
                    <a:pt x="388" y="2762"/>
                    <a:pt x="343" y="2876"/>
                  </a:cubicBezTo>
                  <a:cubicBezTo>
                    <a:pt x="229" y="3104"/>
                    <a:pt x="137" y="3333"/>
                    <a:pt x="0" y="3561"/>
                  </a:cubicBezTo>
                  <a:cubicBezTo>
                    <a:pt x="0" y="3584"/>
                    <a:pt x="0" y="3606"/>
                    <a:pt x="0" y="3629"/>
                  </a:cubicBezTo>
                  <a:cubicBezTo>
                    <a:pt x="0" y="3652"/>
                    <a:pt x="23" y="3675"/>
                    <a:pt x="46" y="3675"/>
                  </a:cubicBezTo>
                  <a:lnTo>
                    <a:pt x="69" y="3675"/>
                  </a:lnTo>
                  <a:cubicBezTo>
                    <a:pt x="92" y="3698"/>
                    <a:pt x="92" y="3698"/>
                    <a:pt x="115" y="3698"/>
                  </a:cubicBezTo>
                  <a:cubicBezTo>
                    <a:pt x="137" y="3698"/>
                    <a:pt x="160" y="3698"/>
                    <a:pt x="183" y="3675"/>
                  </a:cubicBezTo>
                  <a:cubicBezTo>
                    <a:pt x="685" y="3355"/>
                    <a:pt x="1119" y="3059"/>
                    <a:pt x="1484" y="2739"/>
                  </a:cubicBezTo>
                  <a:cubicBezTo>
                    <a:pt x="1849" y="2465"/>
                    <a:pt x="2192" y="2168"/>
                    <a:pt x="2511" y="1849"/>
                  </a:cubicBezTo>
                  <a:cubicBezTo>
                    <a:pt x="2671" y="1666"/>
                    <a:pt x="2808" y="1484"/>
                    <a:pt x="2922" y="1324"/>
                  </a:cubicBezTo>
                  <a:cubicBezTo>
                    <a:pt x="3059" y="1118"/>
                    <a:pt x="3127" y="936"/>
                    <a:pt x="3173" y="753"/>
                  </a:cubicBezTo>
                  <a:cubicBezTo>
                    <a:pt x="3219" y="593"/>
                    <a:pt x="3219" y="434"/>
                    <a:pt x="3150" y="297"/>
                  </a:cubicBezTo>
                  <a:cubicBezTo>
                    <a:pt x="3127" y="228"/>
                    <a:pt x="3082" y="183"/>
                    <a:pt x="3036" y="137"/>
                  </a:cubicBezTo>
                  <a:cubicBezTo>
                    <a:pt x="3013" y="114"/>
                    <a:pt x="2968" y="91"/>
                    <a:pt x="2945" y="69"/>
                  </a:cubicBezTo>
                  <a:cubicBezTo>
                    <a:pt x="2922" y="46"/>
                    <a:pt x="2876" y="46"/>
                    <a:pt x="2831" y="23"/>
                  </a:cubicBezTo>
                  <a:cubicBezTo>
                    <a:pt x="2785" y="23"/>
                    <a:pt x="2717" y="0"/>
                    <a:pt x="2648" y="0"/>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74" name="Google Shape;272;p2">
              <a:extLst>
                <a:ext uri="{FF2B5EF4-FFF2-40B4-BE49-F238E27FC236}">
                  <a16:creationId xmlns:a16="http://schemas.microsoft.com/office/drawing/2014/main" xmlns="" id="{08E8A870-DBB0-F9DE-8B7B-BEB4FED9BAFA}"/>
                </a:ext>
              </a:extLst>
            </p:cNvPr>
            <p:cNvSpPr/>
            <p:nvPr/>
          </p:nvSpPr>
          <p:spPr>
            <a:xfrm>
              <a:off x="3584875" y="707075"/>
              <a:ext cx="43950" cy="152950"/>
            </a:xfrm>
            <a:custGeom>
              <a:avLst/>
              <a:gdLst/>
              <a:ahLst/>
              <a:cxnLst/>
              <a:rect l="l" t="t" r="r" b="b"/>
              <a:pathLst>
                <a:path w="1758" h="6118" extrusionOk="0">
                  <a:moveTo>
                    <a:pt x="1119" y="0"/>
                  </a:moveTo>
                  <a:cubicBezTo>
                    <a:pt x="1073" y="0"/>
                    <a:pt x="1050" y="23"/>
                    <a:pt x="1005" y="23"/>
                  </a:cubicBezTo>
                  <a:cubicBezTo>
                    <a:pt x="936" y="46"/>
                    <a:pt x="868" y="68"/>
                    <a:pt x="799" y="114"/>
                  </a:cubicBezTo>
                  <a:cubicBezTo>
                    <a:pt x="685" y="205"/>
                    <a:pt x="571" y="320"/>
                    <a:pt x="480" y="479"/>
                  </a:cubicBezTo>
                  <a:cubicBezTo>
                    <a:pt x="411" y="593"/>
                    <a:pt x="343" y="753"/>
                    <a:pt x="274" y="936"/>
                  </a:cubicBezTo>
                  <a:cubicBezTo>
                    <a:pt x="252" y="1050"/>
                    <a:pt x="206" y="1187"/>
                    <a:pt x="160" y="1347"/>
                  </a:cubicBezTo>
                  <a:cubicBezTo>
                    <a:pt x="115" y="1552"/>
                    <a:pt x="92" y="1758"/>
                    <a:pt x="69" y="1986"/>
                  </a:cubicBezTo>
                  <a:cubicBezTo>
                    <a:pt x="23" y="2397"/>
                    <a:pt x="0" y="2830"/>
                    <a:pt x="23" y="3355"/>
                  </a:cubicBezTo>
                  <a:cubicBezTo>
                    <a:pt x="46" y="3857"/>
                    <a:pt x="92" y="4360"/>
                    <a:pt x="160" y="4839"/>
                  </a:cubicBezTo>
                  <a:cubicBezTo>
                    <a:pt x="183" y="5227"/>
                    <a:pt x="229" y="5638"/>
                    <a:pt x="252" y="6026"/>
                  </a:cubicBezTo>
                  <a:cubicBezTo>
                    <a:pt x="252" y="6072"/>
                    <a:pt x="297" y="6117"/>
                    <a:pt x="343" y="6117"/>
                  </a:cubicBezTo>
                  <a:cubicBezTo>
                    <a:pt x="366" y="6117"/>
                    <a:pt x="388" y="6094"/>
                    <a:pt x="411" y="6072"/>
                  </a:cubicBezTo>
                  <a:cubicBezTo>
                    <a:pt x="434" y="6072"/>
                    <a:pt x="434" y="6049"/>
                    <a:pt x="434" y="6026"/>
                  </a:cubicBezTo>
                  <a:lnTo>
                    <a:pt x="434" y="6003"/>
                  </a:lnTo>
                  <a:cubicBezTo>
                    <a:pt x="525" y="5752"/>
                    <a:pt x="617" y="5501"/>
                    <a:pt x="708" y="5250"/>
                  </a:cubicBezTo>
                  <a:cubicBezTo>
                    <a:pt x="868" y="4839"/>
                    <a:pt x="1028" y="4382"/>
                    <a:pt x="1165" y="3949"/>
                  </a:cubicBezTo>
                  <a:cubicBezTo>
                    <a:pt x="1301" y="3584"/>
                    <a:pt x="1393" y="3218"/>
                    <a:pt x="1484" y="2899"/>
                  </a:cubicBezTo>
                  <a:cubicBezTo>
                    <a:pt x="1575" y="2579"/>
                    <a:pt x="1644" y="2237"/>
                    <a:pt x="1689" y="1895"/>
                  </a:cubicBezTo>
                  <a:cubicBezTo>
                    <a:pt x="1712" y="1621"/>
                    <a:pt x="1758" y="1347"/>
                    <a:pt x="1758" y="1050"/>
                  </a:cubicBezTo>
                  <a:cubicBezTo>
                    <a:pt x="1758" y="890"/>
                    <a:pt x="1735" y="730"/>
                    <a:pt x="1712" y="593"/>
                  </a:cubicBezTo>
                  <a:cubicBezTo>
                    <a:pt x="1689" y="434"/>
                    <a:pt x="1621" y="320"/>
                    <a:pt x="1553" y="205"/>
                  </a:cubicBezTo>
                  <a:cubicBezTo>
                    <a:pt x="1507" y="160"/>
                    <a:pt x="1461" y="114"/>
                    <a:pt x="1416" y="91"/>
                  </a:cubicBezTo>
                  <a:cubicBezTo>
                    <a:pt x="1370" y="46"/>
                    <a:pt x="1301" y="23"/>
                    <a:pt x="1210" y="23"/>
                  </a:cubicBezTo>
                  <a:cubicBezTo>
                    <a:pt x="1187" y="0"/>
                    <a:pt x="1165" y="0"/>
                    <a:pt x="1119" y="0"/>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775" name="Google Shape;273;p2">
              <a:extLst>
                <a:ext uri="{FF2B5EF4-FFF2-40B4-BE49-F238E27FC236}">
                  <a16:creationId xmlns:a16="http://schemas.microsoft.com/office/drawing/2014/main" xmlns="" id="{69BB5956-8356-3089-D68C-2907013588E6}"/>
                </a:ext>
              </a:extLst>
            </p:cNvPr>
            <p:cNvSpPr/>
            <p:nvPr/>
          </p:nvSpPr>
          <p:spPr>
            <a:xfrm>
              <a:off x="3526675" y="785800"/>
              <a:ext cx="46800" cy="162675"/>
            </a:xfrm>
            <a:custGeom>
              <a:avLst/>
              <a:gdLst/>
              <a:ahLst/>
              <a:cxnLst/>
              <a:rect l="l" t="t" r="r" b="b"/>
              <a:pathLst>
                <a:path w="1872" h="6507" extrusionOk="0">
                  <a:moveTo>
                    <a:pt x="776" y="1"/>
                  </a:moveTo>
                  <a:cubicBezTo>
                    <a:pt x="708" y="1"/>
                    <a:pt x="617" y="24"/>
                    <a:pt x="548" y="47"/>
                  </a:cubicBezTo>
                  <a:cubicBezTo>
                    <a:pt x="480" y="69"/>
                    <a:pt x="411" y="115"/>
                    <a:pt x="343" y="161"/>
                  </a:cubicBezTo>
                  <a:cubicBezTo>
                    <a:pt x="297" y="206"/>
                    <a:pt x="251" y="252"/>
                    <a:pt x="206" y="343"/>
                  </a:cubicBezTo>
                  <a:cubicBezTo>
                    <a:pt x="160" y="389"/>
                    <a:pt x="137" y="480"/>
                    <a:pt x="92" y="572"/>
                  </a:cubicBezTo>
                  <a:cubicBezTo>
                    <a:pt x="69" y="640"/>
                    <a:pt x="46" y="731"/>
                    <a:pt x="46" y="845"/>
                  </a:cubicBezTo>
                  <a:cubicBezTo>
                    <a:pt x="23" y="937"/>
                    <a:pt x="0" y="1051"/>
                    <a:pt x="0" y="1165"/>
                  </a:cubicBezTo>
                  <a:cubicBezTo>
                    <a:pt x="0" y="1370"/>
                    <a:pt x="0" y="1621"/>
                    <a:pt x="46" y="1895"/>
                  </a:cubicBezTo>
                  <a:cubicBezTo>
                    <a:pt x="69" y="2169"/>
                    <a:pt x="114" y="2420"/>
                    <a:pt x="183" y="2740"/>
                  </a:cubicBezTo>
                  <a:cubicBezTo>
                    <a:pt x="274" y="3242"/>
                    <a:pt x="411" y="3790"/>
                    <a:pt x="594" y="4452"/>
                  </a:cubicBezTo>
                  <a:cubicBezTo>
                    <a:pt x="753" y="5022"/>
                    <a:pt x="959" y="5616"/>
                    <a:pt x="1233" y="6415"/>
                  </a:cubicBezTo>
                  <a:cubicBezTo>
                    <a:pt x="1256" y="6460"/>
                    <a:pt x="1278" y="6483"/>
                    <a:pt x="1324" y="6483"/>
                  </a:cubicBezTo>
                  <a:lnTo>
                    <a:pt x="1347" y="6483"/>
                  </a:lnTo>
                  <a:cubicBezTo>
                    <a:pt x="1347" y="6506"/>
                    <a:pt x="1370" y="6506"/>
                    <a:pt x="1370" y="6506"/>
                  </a:cubicBezTo>
                  <a:cubicBezTo>
                    <a:pt x="1415" y="6506"/>
                    <a:pt x="1461" y="6460"/>
                    <a:pt x="1461" y="6438"/>
                  </a:cubicBezTo>
                  <a:cubicBezTo>
                    <a:pt x="1507" y="6209"/>
                    <a:pt x="1552" y="5981"/>
                    <a:pt x="1598" y="5753"/>
                  </a:cubicBezTo>
                  <a:cubicBezTo>
                    <a:pt x="1598" y="5684"/>
                    <a:pt x="1621" y="5593"/>
                    <a:pt x="1621" y="5525"/>
                  </a:cubicBezTo>
                  <a:lnTo>
                    <a:pt x="1621" y="5456"/>
                  </a:lnTo>
                  <a:lnTo>
                    <a:pt x="1644" y="5410"/>
                  </a:lnTo>
                  <a:cubicBezTo>
                    <a:pt x="1644" y="5388"/>
                    <a:pt x="1644" y="5388"/>
                    <a:pt x="1644" y="5388"/>
                  </a:cubicBezTo>
                  <a:cubicBezTo>
                    <a:pt x="1666" y="5205"/>
                    <a:pt x="1689" y="5045"/>
                    <a:pt x="1712" y="4863"/>
                  </a:cubicBezTo>
                  <a:cubicBezTo>
                    <a:pt x="1781" y="4269"/>
                    <a:pt x="1826" y="3699"/>
                    <a:pt x="1826" y="3151"/>
                  </a:cubicBezTo>
                  <a:cubicBezTo>
                    <a:pt x="1872" y="2420"/>
                    <a:pt x="1826" y="1873"/>
                    <a:pt x="1758" y="1370"/>
                  </a:cubicBezTo>
                  <a:cubicBezTo>
                    <a:pt x="1712" y="1097"/>
                    <a:pt x="1666" y="868"/>
                    <a:pt x="1575" y="663"/>
                  </a:cubicBezTo>
                  <a:cubicBezTo>
                    <a:pt x="1507" y="457"/>
                    <a:pt x="1393" y="298"/>
                    <a:pt x="1278" y="183"/>
                  </a:cubicBezTo>
                  <a:cubicBezTo>
                    <a:pt x="1210" y="115"/>
                    <a:pt x="1142" y="69"/>
                    <a:pt x="1050" y="47"/>
                  </a:cubicBezTo>
                  <a:cubicBezTo>
                    <a:pt x="982" y="24"/>
                    <a:pt x="890" y="1"/>
                    <a:pt x="799" y="1"/>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4" name="Google Shape;625;p48">
            <a:extLst>
              <a:ext uri="{FF2B5EF4-FFF2-40B4-BE49-F238E27FC236}">
                <a16:creationId xmlns:a16="http://schemas.microsoft.com/office/drawing/2014/main" xmlns="" id="{75C9DAB3-2D51-7FCC-3D62-0040C037554E}"/>
              </a:ext>
            </a:extLst>
          </p:cNvPr>
          <p:cNvGrpSpPr/>
          <p:nvPr/>
        </p:nvGrpSpPr>
        <p:grpSpPr>
          <a:xfrm>
            <a:off x="10611081" y="3208313"/>
            <a:ext cx="2349312" cy="4322940"/>
            <a:chOff x="3454075" y="1949925"/>
            <a:chExt cx="369000" cy="640075"/>
          </a:xfrm>
        </p:grpSpPr>
        <p:sp>
          <p:nvSpPr>
            <p:cNvPr id="5" name="Google Shape;626;p48">
              <a:extLst>
                <a:ext uri="{FF2B5EF4-FFF2-40B4-BE49-F238E27FC236}">
                  <a16:creationId xmlns:a16="http://schemas.microsoft.com/office/drawing/2014/main" xmlns="" id="{37BECD11-1653-17B7-F00C-CAE903E5B411}"/>
                </a:ext>
              </a:extLst>
            </p:cNvPr>
            <p:cNvSpPr/>
            <p:nvPr/>
          </p:nvSpPr>
          <p:spPr>
            <a:xfrm>
              <a:off x="3707250" y="2086975"/>
              <a:ext cx="112850" cy="188400"/>
            </a:xfrm>
            <a:custGeom>
              <a:avLst/>
              <a:gdLst/>
              <a:ahLst/>
              <a:cxnLst/>
              <a:rect l="l" t="t" r="r" b="b"/>
              <a:pathLst>
                <a:path w="4514" h="7536" extrusionOk="0">
                  <a:moveTo>
                    <a:pt x="2712" y="1"/>
                  </a:moveTo>
                  <a:lnTo>
                    <a:pt x="2522" y="838"/>
                  </a:lnTo>
                  <a:lnTo>
                    <a:pt x="2403" y="1232"/>
                  </a:lnTo>
                  <a:lnTo>
                    <a:pt x="2347" y="1436"/>
                  </a:lnTo>
                  <a:lnTo>
                    <a:pt x="2315" y="1541"/>
                  </a:lnTo>
                  <a:lnTo>
                    <a:pt x="2287" y="1643"/>
                  </a:lnTo>
                  <a:lnTo>
                    <a:pt x="2157" y="2037"/>
                  </a:lnTo>
                  <a:cubicBezTo>
                    <a:pt x="2139" y="2097"/>
                    <a:pt x="2111" y="2171"/>
                    <a:pt x="2083" y="2227"/>
                  </a:cubicBezTo>
                  <a:lnTo>
                    <a:pt x="2009" y="2421"/>
                  </a:lnTo>
                  <a:lnTo>
                    <a:pt x="1861" y="2800"/>
                  </a:lnTo>
                  <a:lnTo>
                    <a:pt x="1699" y="3180"/>
                  </a:lnTo>
                  <a:cubicBezTo>
                    <a:pt x="1467" y="3666"/>
                    <a:pt x="1203" y="4148"/>
                    <a:pt x="908" y="4573"/>
                  </a:cubicBezTo>
                  <a:cubicBezTo>
                    <a:pt x="764" y="4777"/>
                    <a:pt x="602" y="4985"/>
                    <a:pt x="440" y="5161"/>
                  </a:cubicBezTo>
                  <a:cubicBezTo>
                    <a:pt x="366" y="5263"/>
                    <a:pt x="278" y="5337"/>
                    <a:pt x="204" y="5425"/>
                  </a:cubicBezTo>
                  <a:cubicBezTo>
                    <a:pt x="162" y="5453"/>
                    <a:pt x="116" y="5498"/>
                    <a:pt x="74" y="5527"/>
                  </a:cubicBezTo>
                  <a:lnTo>
                    <a:pt x="29" y="5569"/>
                  </a:lnTo>
                  <a:lnTo>
                    <a:pt x="0" y="5586"/>
                  </a:lnTo>
                  <a:lnTo>
                    <a:pt x="0" y="5600"/>
                  </a:lnTo>
                  <a:lnTo>
                    <a:pt x="14" y="5586"/>
                  </a:lnTo>
                  <a:lnTo>
                    <a:pt x="1524" y="7535"/>
                  </a:lnTo>
                  <a:lnTo>
                    <a:pt x="1583" y="7489"/>
                  </a:lnTo>
                  <a:lnTo>
                    <a:pt x="1611" y="7461"/>
                  </a:lnTo>
                  <a:lnTo>
                    <a:pt x="1685" y="7401"/>
                  </a:lnTo>
                  <a:cubicBezTo>
                    <a:pt x="1717" y="7359"/>
                    <a:pt x="1759" y="7328"/>
                    <a:pt x="1787" y="7285"/>
                  </a:cubicBezTo>
                  <a:cubicBezTo>
                    <a:pt x="1833" y="7257"/>
                    <a:pt x="1861" y="7211"/>
                    <a:pt x="1893" y="7183"/>
                  </a:cubicBezTo>
                  <a:lnTo>
                    <a:pt x="1981" y="7081"/>
                  </a:lnTo>
                  <a:cubicBezTo>
                    <a:pt x="2097" y="6934"/>
                    <a:pt x="2213" y="6800"/>
                    <a:pt x="2315" y="6656"/>
                  </a:cubicBezTo>
                  <a:cubicBezTo>
                    <a:pt x="2522" y="6378"/>
                    <a:pt x="2712" y="6082"/>
                    <a:pt x="2874" y="5790"/>
                  </a:cubicBezTo>
                  <a:cubicBezTo>
                    <a:pt x="3212" y="5203"/>
                    <a:pt x="3476" y="4601"/>
                    <a:pt x="3694" y="3986"/>
                  </a:cubicBezTo>
                  <a:lnTo>
                    <a:pt x="3856" y="3532"/>
                  </a:lnTo>
                  <a:lnTo>
                    <a:pt x="3986" y="3064"/>
                  </a:lnTo>
                  <a:lnTo>
                    <a:pt x="4046" y="2843"/>
                  </a:lnTo>
                  <a:cubicBezTo>
                    <a:pt x="4074" y="2755"/>
                    <a:pt x="4091" y="2684"/>
                    <a:pt x="4105" y="2611"/>
                  </a:cubicBezTo>
                  <a:lnTo>
                    <a:pt x="4221" y="2139"/>
                  </a:lnTo>
                  <a:lnTo>
                    <a:pt x="4236" y="2023"/>
                  </a:lnTo>
                  <a:lnTo>
                    <a:pt x="4267" y="1907"/>
                  </a:lnTo>
                  <a:lnTo>
                    <a:pt x="4309" y="1671"/>
                  </a:lnTo>
                  <a:lnTo>
                    <a:pt x="4397" y="1218"/>
                  </a:lnTo>
                  <a:lnTo>
                    <a:pt x="4513" y="278"/>
                  </a:lnTo>
                  <a:lnTo>
                    <a:pt x="2712" y="1"/>
                  </a:lnTo>
                  <a:close/>
                </a:path>
              </a:pathLst>
            </a:custGeom>
            <a:solidFill>
              <a:srgbClr val="8E5349"/>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6" name="Google Shape;627;p48">
              <a:extLst>
                <a:ext uri="{FF2B5EF4-FFF2-40B4-BE49-F238E27FC236}">
                  <a16:creationId xmlns:a16="http://schemas.microsoft.com/office/drawing/2014/main" xmlns="" id="{31C55A39-9B06-70A9-603F-73636480DF89}"/>
                </a:ext>
              </a:extLst>
            </p:cNvPr>
            <p:cNvSpPr/>
            <p:nvPr/>
          </p:nvSpPr>
          <p:spPr>
            <a:xfrm>
              <a:off x="3491100" y="2110100"/>
              <a:ext cx="120150" cy="186450"/>
            </a:xfrm>
            <a:custGeom>
              <a:avLst/>
              <a:gdLst/>
              <a:ahLst/>
              <a:cxnLst/>
              <a:rect l="l" t="t" r="r" b="b"/>
              <a:pathLst>
                <a:path w="4806" h="7458" extrusionOk="0">
                  <a:moveTo>
                    <a:pt x="4791" y="5421"/>
                  </a:moveTo>
                  <a:lnTo>
                    <a:pt x="4788" y="5426"/>
                  </a:lnTo>
                  <a:lnTo>
                    <a:pt x="4805" y="5435"/>
                  </a:lnTo>
                  <a:lnTo>
                    <a:pt x="4805" y="5435"/>
                  </a:lnTo>
                  <a:lnTo>
                    <a:pt x="4791" y="5421"/>
                  </a:lnTo>
                  <a:close/>
                  <a:moveTo>
                    <a:pt x="1787" y="1"/>
                  </a:moveTo>
                  <a:lnTo>
                    <a:pt x="0" y="381"/>
                  </a:lnTo>
                  <a:lnTo>
                    <a:pt x="176" y="1302"/>
                  </a:lnTo>
                  <a:lnTo>
                    <a:pt x="292" y="1773"/>
                  </a:lnTo>
                  <a:lnTo>
                    <a:pt x="338" y="1992"/>
                  </a:lnTo>
                  <a:lnTo>
                    <a:pt x="366" y="2111"/>
                  </a:lnTo>
                  <a:lnTo>
                    <a:pt x="408" y="2227"/>
                  </a:lnTo>
                  <a:lnTo>
                    <a:pt x="542" y="2681"/>
                  </a:lnTo>
                  <a:cubicBezTo>
                    <a:pt x="556" y="2755"/>
                    <a:pt x="584" y="2843"/>
                    <a:pt x="616" y="2917"/>
                  </a:cubicBezTo>
                  <a:lnTo>
                    <a:pt x="690" y="3135"/>
                  </a:lnTo>
                  <a:lnTo>
                    <a:pt x="848" y="3589"/>
                  </a:lnTo>
                  <a:lnTo>
                    <a:pt x="1042" y="4046"/>
                  </a:lnTo>
                  <a:cubicBezTo>
                    <a:pt x="1288" y="4630"/>
                    <a:pt x="1583" y="5231"/>
                    <a:pt x="1949" y="5787"/>
                  </a:cubicBezTo>
                  <a:cubicBezTo>
                    <a:pt x="2139" y="6068"/>
                    <a:pt x="2329" y="6360"/>
                    <a:pt x="2551" y="6624"/>
                  </a:cubicBezTo>
                  <a:cubicBezTo>
                    <a:pt x="2667" y="6754"/>
                    <a:pt x="2783" y="6888"/>
                    <a:pt x="2916" y="7036"/>
                  </a:cubicBezTo>
                  <a:lnTo>
                    <a:pt x="3018" y="7124"/>
                  </a:lnTo>
                  <a:cubicBezTo>
                    <a:pt x="3047" y="7166"/>
                    <a:pt x="3078" y="7194"/>
                    <a:pt x="3120" y="7226"/>
                  </a:cubicBezTo>
                  <a:cubicBezTo>
                    <a:pt x="3152" y="7268"/>
                    <a:pt x="3194" y="7300"/>
                    <a:pt x="3222" y="7328"/>
                  </a:cubicBezTo>
                  <a:lnTo>
                    <a:pt x="3296" y="7387"/>
                  </a:lnTo>
                  <a:lnTo>
                    <a:pt x="3328" y="7416"/>
                  </a:lnTo>
                  <a:lnTo>
                    <a:pt x="3384" y="7458"/>
                  </a:lnTo>
                  <a:lnTo>
                    <a:pt x="4788" y="5426"/>
                  </a:lnTo>
                  <a:lnTo>
                    <a:pt x="4777" y="5421"/>
                  </a:lnTo>
                  <a:lnTo>
                    <a:pt x="4717" y="5379"/>
                  </a:lnTo>
                  <a:cubicBezTo>
                    <a:pt x="4689" y="5347"/>
                    <a:pt x="4647" y="5305"/>
                    <a:pt x="4601" y="5277"/>
                  </a:cubicBezTo>
                  <a:cubicBezTo>
                    <a:pt x="4513" y="5203"/>
                    <a:pt x="4425" y="5115"/>
                    <a:pt x="4337" y="5027"/>
                  </a:cubicBezTo>
                  <a:cubicBezTo>
                    <a:pt x="4162" y="4865"/>
                    <a:pt x="4000" y="4661"/>
                    <a:pt x="3838" y="4454"/>
                  </a:cubicBezTo>
                  <a:cubicBezTo>
                    <a:pt x="3518" y="4060"/>
                    <a:pt x="3240" y="3589"/>
                    <a:pt x="2976" y="3121"/>
                  </a:cubicBezTo>
                  <a:lnTo>
                    <a:pt x="2783" y="2755"/>
                  </a:lnTo>
                  <a:lnTo>
                    <a:pt x="2624" y="2389"/>
                  </a:lnTo>
                  <a:lnTo>
                    <a:pt x="2536" y="2199"/>
                  </a:lnTo>
                  <a:cubicBezTo>
                    <a:pt x="2505" y="2125"/>
                    <a:pt x="2477" y="2065"/>
                    <a:pt x="2463" y="2006"/>
                  </a:cubicBezTo>
                  <a:lnTo>
                    <a:pt x="2301" y="1612"/>
                  </a:lnTo>
                  <a:lnTo>
                    <a:pt x="2255" y="1524"/>
                  </a:lnTo>
                  <a:lnTo>
                    <a:pt x="2227" y="1422"/>
                  </a:lnTo>
                  <a:lnTo>
                    <a:pt x="2167" y="1214"/>
                  </a:lnTo>
                  <a:lnTo>
                    <a:pt x="2023" y="820"/>
                  </a:lnTo>
                  <a:lnTo>
                    <a:pt x="1787" y="1"/>
                  </a:lnTo>
                  <a:close/>
                </a:path>
              </a:pathLst>
            </a:custGeom>
            <a:solidFill>
              <a:srgbClr val="8E5349"/>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7" name="Google Shape;628;p48">
              <a:extLst>
                <a:ext uri="{FF2B5EF4-FFF2-40B4-BE49-F238E27FC236}">
                  <a16:creationId xmlns:a16="http://schemas.microsoft.com/office/drawing/2014/main" xmlns="" id="{83AF5794-A472-F622-349B-2E0BFE604B1C}"/>
                </a:ext>
              </a:extLst>
            </p:cNvPr>
            <p:cNvSpPr/>
            <p:nvPr/>
          </p:nvSpPr>
          <p:spPr>
            <a:xfrm>
              <a:off x="3551150" y="2367675"/>
              <a:ext cx="157275" cy="201175"/>
            </a:xfrm>
            <a:custGeom>
              <a:avLst/>
              <a:gdLst/>
              <a:ahLst/>
              <a:cxnLst/>
              <a:rect l="l" t="t" r="r" b="b"/>
              <a:pathLst>
                <a:path w="6291" h="8047" extrusionOk="0">
                  <a:moveTo>
                    <a:pt x="662" y="0"/>
                  </a:moveTo>
                  <a:cubicBezTo>
                    <a:pt x="662" y="0"/>
                    <a:pt x="1" y="5421"/>
                    <a:pt x="353" y="7679"/>
                  </a:cubicBezTo>
                  <a:cubicBezTo>
                    <a:pt x="353" y="7679"/>
                    <a:pt x="804" y="8046"/>
                    <a:pt x="1457" y="8046"/>
                  </a:cubicBezTo>
                  <a:cubicBezTo>
                    <a:pt x="1708" y="8046"/>
                    <a:pt x="1990" y="7992"/>
                    <a:pt x="2287" y="7841"/>
                  </a:cubicBezTo>
                  <a:lnTo>
                    <a:pt x="3167" y="2727"/>
                  </a:lnTo>
                  <a:lnTo>
                    <a:pt x="3181" y="2653"/>
                  </a:lnTo>
                  <a:cubicBezTo>
                    <a:pt x="3388" y="2653"/>
                    <a:pt x="3592" y="2653"/>
                    <a:pt x="3782" y="2667"/>
                  </a:cubicBezTo>
                  <a:lnTo>
                    <a:pt x="3782" y="2727"/>
                  </a:lnTo>
                  <a:lnTo>
                    <a:pt x="3916" y="7841"/>
                  </a:lnTo>
                  <a:cubicBezTo>
                    <a:pt x="4209" y="7992"/>
                    <a:pt x="4489" y="8046"/>
                    <a:pt x="4740" y="8046"/>
                  </a:cubicBezTo>
                  <a:cubicBezTo>
                    <a:pt x="5392" y="8046"/>
                    <a:pt x="5850" y="7679"/>
                    <a:pt x="5850" y="7679"/>
                  </a:cubicBezTo>
                  <a:cubicBezTo>
                    <a:pt x="6202" y="5421"/>
                    <a:pt x="6290" y="1"/>
                    <a:pt x="6290" y="0"/>
                  </a:cubicBezTo>
                  <a:lnTo>
                    <a:pt x="6290" y="0"/>
                  </a:lnTo>
                  <a:lnTo>
                    <a:pt x="5161" y="219"/>
                  </a:lnTo>
                  <a:lnTo>
                    <a:pt x="1862" y="233"/>
                  </a:lnTo>
                  <a:lnTo>
                    <a:pt x="662" y="0"/>
                  </a:lnTo>
                  <a:close/>
                </a:path>
              </a:pathLst>
            </a:custGeom>
            <a:solidFill>
              <a:srgbClr val="8E5349"/>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8" name="Google Shape;629;p48">
              <a:extLst>
                <a:ext uri="{FF2B5EF4-FFF2-40B4-BE49-F238E27FC236}">
                  <a16:creationId xmlns:a16="http://schemas.microsoft.com/office/drawing/2014/main" xmlns="" id="{A0E54BED-1167-613B-59B4-F6FBACEEBE64}"/>
                </a:ext>
              </a:extLst>
            </p:cNvPr>
            <p:cNvSpPr/>
            <p:nvPr/>
          </p:nvSpPr>
          <p:spPr>
            <a:xfrm>
              <a:off x="3555550" y="2369875"/>
              <a:ext cx="156475" cy="128225"/>
            </a:xfrm>
            <a:custGeom>
              <a:avLst/>
              <a:gdLst/>
              <a:ahLst/>
              <a:cxnLst/>
              <a:rect l="l" t="t" r="r" b="b"/>
              <a:pathLst>
                <a:path w="6259" h="5129" extrusionOk="0">
                  <a:moveTo>
                    <a:pt x="486" y="0"/>
                  </a:moveTo>
                  <a:cubicBezTo>
                    <a:pt x="486" y="0"/>
                    <a:pt x="117" y="2375"/>
                    <a:pt x="1" y="4763"/>
                  </a:cubicBezTo>
                  <a:cubicBezTo>
                    <a:pt x="764" y="5041"/>
                    <a:pt x="1963" y="5087"/>
                    <a:pt x="2727" y="5129"/>
                  </a:cubicBezTo>
                  <a:lnTo>
                    <a:pt x="2991" y="2741"/>
                  </a:lnTo>
                  <a:lnTo>
                    <a:pt x="3005" y="2667"/>
                  </a:lnTo>
                  <a:lnTo>
                    <a:pt x="3606" y="2667"/>
                  </a:lnTo>
                  <a:lnTo>
                    <a:pt x="3606" y="2741"/>
                  </a:lnTo>
                  <a:lnTo>
                    <a:pt x="3546" y="5055"/>
                  </a:lnTo>
                  <a:cubicBezTo>
                    <a:pt x="4324" y="5041"/>
                    <a:pt x="5615" y="5087"/>
                    <a:pt x="6128" y="4735"/>
                  </a:cubicBezTo>
                  <a:cubicBezTo>
                    <a:pt x="6258" y="2449"/>
                    <a:pt x="6114" y="0"/>
                    <a:pt x="6114" y="0"/>
                  </a:cubicBezTo>
                  <a:lnTo>
                    <a:pt x="4985" y="233"/>
                  </a:lnTo>
                  <a:lnTo>
                    <a:pt x="1686" y="250"/>
                  </a:lnTo>
                  <a:lnTo>
                    <a:pt x="486" y="0"/>
                  </a:lnTo>
                  <a:close/>
                </a:path>
              </a:pathLst>
            </a:custGeom>
            <a:solidFill>
              <a:srgbClr val="47A8A8"/>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9" name="Google Shape;630;p48">
              <a:extLst>
                <a:ext uri="{FF2B5EF4-FFF2-40B4-BE49-F238E27FC236}">
                  <a16:creationId xmlns:a16="http://schemas.microsoft.com/office/drawing/2014/main" xmlns="" id="{1F057F82-2867-BBE1-CA19-AE765F4A41D1}"/>
                </a:ext>
              </a:extLst>
            </p:cNvPr>
            <p:cNvSpPr/>
            <p:nvPr/>
          </p:nvSpPr>
          <p:spPr>
            <a:xfrm>
              <a:off x="3607975" y="2434675"/>
              <a:ext cx="60075" cy="2225"/>
            </a:xfrm>
            <a:custGeom>
              <a:avLst/>
              <a:gdLst/>
              <a:ahLst/>
              <a:cxnLst/>
              <a:rect l="l" t="t" r="r" b="b"/>
              <a:pathLst>
                <a:path w="2403" h="89" extrusionOk="0">
                  <a:moveTo>
                    <a:pt x="1203" y="1"/>
                  </a:moveTo>
                  <a:cubicBezTo>
                    <a:pt x="806" y="1"/>
                    <a:pt x="412" y="1"/>
                    <a:pt x="14" y="33"/>
                  </a:cubicBezTo>
                  <a:cubicBezTo>
                    <a:pt x="0" y="33"/>
                    <a:pt x="0" y="33"/>
                    <a:pt x="0" y="47"/>
                  </a:cubicBezTo>
                  <a:cubicBezTo>
                    <a:pt x="0" y="61"/>
                    <a:pt x="14" y="61"/>
                    <a:pt x="14" y="61"/>
                  </a:cubicBezTo>
                  <a:lnTo>
                    <a:pt x="1203" y="75"/>
                  </a:lnTo>
                  <a:lnTo>
                    <a:pt x="1787" y="89"/>
                  </a:lnTo>
                  <a:lnTo>
                    <a:pt x="2374" y="89"/>
                  </a:lnTo>
                  <a:cubicBezTo>
                    <a:pt x="2389" y="89"/>
                    <a:pt x="2403" y="75"/>
                    <a:pt x="2403" y="61"/>
                  </a:cubicBezTo>
                  <a:cubicBezTo>
                    <a:pt x="2403" y="61"/>
                    <a:pt x="2389" y="47"/>
                    <a:pt x="2374" y="47"/>
                  </a:cubicBezTo>
                  <a:cubicBezTo>
                    <a:pt x="2185" y="33"/>
                    <a:pt x="1995" y="33"/>
                    <a:pt x="1787" y="15"/>
                  </a:cubicBezTo>
                  <a:cubicBezTo>
                    <a:pt x="1597" y="15"/>
                    <a:pt x="1393" y="1"/>
                    <a:pt x="1203" y="1"/>
                  </a:cubicBezTo>
                  <a:close/>
                </a:path>
              </a:pathLst>
            </a:custGeom>
            <a:solidFill>
              <a:srgbClr val="B1D6D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10" name="Google Shape;631;p48">
              <a:extLst>
                <a:ext uri="{FF2B5EF4-FFF2-40B4-BE49-F238E27FC236}">
                  <a16:creationId xmlns:a16="http://schemas.microsoft.com/office/drawing/2014/main" xmlns="" id="{03057F05-B7F3-1E05-D0DD-20B5760B4807}"/>
                </a:ext>
              </a:extLst>
            </p:cNvPr>
            <p:cNvSpPr/>
            <p:nvPr/>
          </p:nvSpPr>
          <p:spPr>
            <a:xfrm>
              <a:off x="3637600" y="2362125"/>
              <a:ext cx="2225" cy="60175"/>
            </a:xfrm>
            <a:custGeom>
              <a:avLst/>
              <a:gdLst/>
              <a:ahLst/>
              <a:cxnLst/>
              <a:rect l="l" t="t" r="r" b="b"/>
              <a:pathLst>
                <a:path w="89" h="2407" extrusionOk="0">
                  <a:moveTo>
                    <a:pt x="32" y="1"/>
                  </a:moveTo>
                  <a:lnTo>
                    <a:pt x="18" y="15"/>
                  </a:lnTo>
                  <a:cubicBezTo>
                    <a:pt x="18" y="222"/>
                    <a:pt x="18" y="412"/>
                    <a:pt x="1" y="616"/>
                  </a:cubicBezTo>
                  <a:lnTo>
                    <a:pt x="1" y="1204"/>
                  </a:lnTo>
                  <a:lnTo>
                    <a:pt x="1" y="1791"/>
                  </a:lnTo>
                  <a:lnTo>
                    <a:pt x="1" y="2375"/>
                  </a:lnTo>
                  <a:cubicBezTo>
                    <a:pt x="1" y="2389"/>
                    <a:pt x="1" y="2407"/>
                    <a:pt x="18" y="2407"/>
                  </a:cubicBezTo>
                  <a:cubicBezTo>
                    <a:pt x="18" y="2407"/>
                    <a:pt x="32" y="2389"/>
                    <a:pt x="32" y="2375"/>
                  </a:cubicBezTo>
                  <a:cubicBezTo>
                    <a:pt x="74" y="1995"/>
                    <a:pt x="74" y="1598"/>
                    <a:pt x="74" y="1204"/>
                  </a:cubicBezTo>
                  <a:cubicBezTo>
                    <a:pt x="88" y="1000"/>
                    <a:pt x="74" y="806"/>
                    <a:pt x="74" y="602"/>
                  </a:cubicBezTo>
                  <a:cubicBezTo>
                    <a:pt x="74" y="412"/>
                    <a:pt x="74" y="222"/>
                    <a:pt x="60" y="15"/>
                  </a:cubicBezTo>
                  <a:cubicBezTo>
                    <a:pt x="60" y="1"/>
                    <a:pt x="46" y="1"/>
                    <a:pt x="32" y="1"/>
                  </a:cubicBezTo>
                  <a:close/>
                </a:path>
              </a:pathLst>
            </a:custGeom>
            <a:solidFill>
              <a:srgbClr val="B1D6D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11" name="Google Shape;632;p48">
              <a:extLst>
                <a:ext uri="{FF2B5EF4-FFF2-40B4-BE49-F238E27FC236}">
                  <a16:creationId xmlns:a16="http://schemas.microsoft.com/office/drawing/2014/main" xmlns="" id="{D477CED8-A59E-8F0C-8CEF-2BC0EB21C597}"/>
                </a:ext>
              </a:extLst>
            </p:cNvPr>
            <p:cNvSpPr/>
            <p:nvPr/>
          </p:nvSpPr>
          <p:spPr>
            <a:xfrm>
              <a:off x="3628450" y="2380875"/>
              <a:ext cx="10325" cy="38250"/>
            </a:xfrm>
            <a:custGeom>
              <a:avLst/>
              <a:gdLst/>
              <a:ahLst/>
              <a:cxnLst/>
              <a:rect l="l" t="t" r="r" b="b"/>
              <a:pathLst>
                <a:path w="413" h="1530" extrusionOk="0">
                  <a:moveTo>
                    <a:pt x="46" y="0"/>
                  </a:moveTo>
                  <a:cubicBezTo>
                    <a:pt x="32" y="0"/>
                    <a:pt x="32" y="14"/>
                    <a:pt x="32" y="14"/>
                  </a:cubicBezTo>
                  <a:cubicBezTo>
                    <a:pt x="1" y="292"/>
                    <a:pt x="1" y="570"/>
                    <a:pt x="15" y="848"/>
                  </a:cubicBezTo>
                  <a:cubicBezTo>
                    <a:pt x="15" y="996"/>
                    <a:pt x="32" y="1129"/>
                    <a:pt x="75" y="1273"/>
                  </a:cubicBezTo>
                  <a:cubicBezTo>
                    <a:pt x="89" y="1333"/>
                    <a:pt x="120" y="1407"/>
                    <a:pt x="177" y="1463"/>
                  </a:cubicBezTo>
                  <a:cubicBezTo>
                    <a:pt x="217" y="1503"/>
                    <a:pt x="269" y="1529"/>
                    <a:pt x="322" y="1529"/>
                  </a:cubicBezTo>
                  <a:cubicBezTo>
                    <a:pt x="348" y="1529"/>
                    <a:pt x="374" y="1523"/>
                    <a:pt x="398" y="1509"/>
                  </a:cubicBezTo>
                  <a:cubicBezTo>
                    <a:pt x="398" y="1509"/>
                    <a:pt x="412" y="1495"/>
                    <a:pt x="398" y="1495"/>
                  </a:cubicBezTo>
                  <a:cubicBezTo>
                    <a:pt x="398" y="1481"/>
                    <a:pt x="398" y="1481"/>
                    <a:pt x="384" y="1481"/>
                  </a:cubicBezTo>
                  <a:cubicBezTo>
                    <a:pt x="374" y="1483"/>
                    <a:pt x="364" y="1484"/>
                    <a:pt x="355" y="1484"/>
                  </a:cubicBezTo>
                  <a:cubicBezTo>
                    <a:pt x="305" y="1484"/>
                    <a:pt x="258" y="1456"/>
                    <a:pt x="222" y="1421"/>
                  </a:cubicBezTo>
                  <a:cubicBezTo>
                    <a:pt x="177" y="1375"/>
                    <a:pt x="163" y="1319"/>
                    <a:pt x="148" y="1245"/>
                  </a:cubicBezTo>
                  <a:cubicBezTo>
                    <a:pt x="103" y="1112"/>
                    <a:pt x="103" y="982"/>
                    <a:pt x="89" y="848"/>
                  </a:cubicBezTo>
                  <a:cubicBezTo>
                    <a:pt x="75" y="570"/>
                    <a:pt x="61" y="292"/>
                    <a:pt x="61" y="14"/>
                  </a:cubicBezTo>
                  <a:lnTo>
                    <a:pt x="46" y="0"/>
                  </a:lnTo>
                  <a:close/>
                </a:path>
              </a:pathLst>
            </a:custGeom>
            <a:solidFill>
              <a:srgbClr val="B1D6D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12" name="Google Shape;633;p48">
              <a:extLst>
                <a:ext uri="{FF2B5EF4-FFF2-40B4-BE49-F238E27FC236}">
                  <a16:creationId xmlns:a16="http://schemas.microsoft.com/office/drawing/2014/main" xmlns="" id="{AE35BF5F-D861-4840-AE4B-B0B2ACE5398D}"/>
                </a:ext>
              </a:extLst>
            </p:cNvPr>
            <p:cNvSpPr/>
            <p:nvPr/>
          </p:nvSpPr>
          <p:spPr>
            <a:xfrm>
              <a:off x="3688175" y="2376825"/>
              <a:ext cx="18050" cy="30100"/>
            </a:xfrm>
            <a:custGeom>
              <a:avLst/>
              <a:gdLst/>
              <a:ahLst/>
              <a:cxnLst/>
              <a:rect l="l" t="t" r="r" b="b"/>
              <a:pathLst>
                <a:path w="722" h="1204" extrusionOk="0">
                  <a:moveTo>
                    <a:pt x="32" y="0"/>
                  </a:moveTo>
                  <a:cubicBezTo>
                    <a:pt x="18" y="0"/>
                    <a:pt x="18" y="14"/>
                    <a:pt x="18" y="14"/>
                  </a:cubicBezTo>
                  <a:cubicBezTo>
                    <a:pt x="0" y="74"/>
                    <a:pt x="0" y="148"/>
                    <a:pt x="0" y="204"/>
                  </a:cubicBezTo>
                  <a:lnTo>
                    <a:pt x="18" y="292"/>
                  </a:lnTo>
                  <a:lnTo>
                    <a:pt x="18" y="380"/>
                  </a:lnTo>
                  <a:lnTo>
                    <a:pt x="46" y="468"/>
                  </a:lnTo>
                  <a:lnTo>
                    <a:pt x="60" y="556"/>
                  </a:lnTo>
                  <a:cubicBezTo>
                    <a:pt x="74" y="588"/>
                    <a:pt x="88" y="616"/>
                    <a:pt x="106" y="644"/>
                  </a:cubicBezTo>
                  <a:cubicBezTo>
                    <a:pt x="120" y="676"/>
                    <a:pt x="120" y="704"/>
                    <a:pt x="148" y="732"/>
                  </a:cubicBezTo>
                  <a:cubicBezTo>
                    <a:pt x="208" y="852"/>
                    <a:pt x="282" y="940"/>
                    <a:pt x="384" y="1027"/>
                  </a:cubicBezTo>
                  <a:cubicBezTo>
                    <a:pt x="471" y="1098"/>
                    <a:pt x="573" y="1172"/>
                    <a:pt x="690" y="1203"/>
                  </a:cubicBezTo>
                  <a:cubicBezTo>
                    <a:pt x="704" y="1203"/>
                    <a:pt x="721" y="1203"/>
                    <a:pt x="721" y="1186"/>
                  </a:cubicBezTo>
                  <a:cubicBezTo>
                    <a:pt x="721" y="1186"/>
                    <a:pt x="721" y="1172"/>
                    <a:pt x="704" y="1172"/>
                  </a:cubicBezTo>
                  <a:cubicBezTo>
                    <a:pt x="602" y="1115"/>
                    <a:pt x="500" y="1056"/>
                    <a:pt x="426" y="968"/>
                  </a:cubicBezTo>
                  <a:cubicBezTo>
                    <a:pt x="338" y="894"/>
                    <a:pt x="264" y="806"/>
                    <a:pt x="208" y="704"/>
                  </a:cubicBezTo>
                  <a:cubicBezTo>
                    <a:pt x="194" y="676"/>
                    <a:pt x="176" y="644"/>
                    <a:pt x="162" y="616"/>
                  </a:cubicBezTo>
                  <a:cubicBezTo>
                    <a:pt x="148" y="602"/>
                    <a:pt x="148" y="570"/>
                    <a:pt x="134" y="542"/>
                  </a:cubicBezTo>
                  <a:lnTo>
                    <a:pt x="106" y="454"/>
                  </a:lnTo>
                  <a:lnTo>
                    <a:pt x="88" y="366"/>
                  </a:lnTo>
                  <a:cubicBezTo>
                    <a:pt x="60" y="324"/>
                    <a:pt x="60" y="250"/>
                    <a:pt x="60" y="190"/>
                  </a:cubicBezTo>
                  <a:cubicBezTo>
                    <a:pt x="46" y="130"/>
                    <a:pt x="46" y="74"/>
                    <a:pt x="46" y="14"/>
                  </a:cubicBezTo>
                  <a:lnTo>
                    <a:pt x="32" y="0"/>
                  </a:lnTo>
                  <a:close/>
                </a:path>
              </a:pathLst>
            </a:custGeom>
            <a:solidFill>
              <a:srgbClr val="B1D6D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13" name="Google Shape;634;p48">
              <a:extLst>
                <a:ext uri="{FF2B5EF4-FFF2-40B4-BE49-F238E27FC236}">
                  <a16:creationId xmlns:a16="http://schemas.microsoft.com/office/drawing/2014/main" xmlns="" id="{987ADA83-008A-9F38-A575-8E2952EE89F2}"/>
                </a:ext>
              </a:extLst>
            </p:cNvPr>
            <p:cNvSpPr/>
            <p:nvPr/>
          </p:nvSpPr>
          <p:spPr>
            <a:xfrm>
              <a:off x="3567250" y="2376825"/>
              <a:ext cx="18400" cy="30100"/>
            </a:xfrm>
            <a:custGeom>
              <a:avLst/>
              <a:gdLst/>
              <a:ahLst/>
              <a:cxnLst/>
              <a:rect l="l" t="t" r="r" b="b"/>
              <a:pathLst>
                <a:path w="736" h="1204" extrusionOk="0">
                  <a:moveTo>
                    <a:pt x="704" y="0"/>
                  </a:moveTo>
                  <a:cubicBezTo>
                    <a:pt x="690" y="0"/>
                    <a:pt x="690" y="14"/>
                    <a:pt x="690" y="14"/>
                  </a:cubicBezTo>
                  <a:cubicBezTo>
                    <a:pt x="676" y="74"/>
                    <a:pt x="676" y="130"/>
                    <a:pt x="676" y="190"/>
                  </a:cubicBezTo>
                  <a:cubicBezTo>
                    <a:pt x="662" y="250"/>
                    <a:pt x="662" y="324"/>
                    <a:pt x="648" y="366"/>
                  </a:cubicBezTo>
                  <a:lnTo>
                    <a:pt x="634" y="454"/>
                  </a:lnTo>
                  <a:lnTo>
                    <a:pt x="602" y="542"/>
                  </a:lnTo>
                  <a:cubicBezTo>
                    <a:pt x="588" y="570"/>
                    <a:pt x="574" y="602"/>
                    <a:pt x="560" y="616"/>
                  </a:cubicBezTo>
                  <a:cubicBezTo>
                    <a:pt x="546" y="644"/>
                    <a:pt x="546" y="676"/>
                    <a:pt x="528" y="704"/>
                  </a:cubicBezTo>
                  <a:cubicBezTo>
                    <a:pt x="472" y="806"/>
                    <a:pt x="398" y="894"/>
                    <a:pt x="310" y="968"/>
                  </a:cubicBezTo>
                  <a:cubicBezTo>
                    <a:pt x="222" y="1056"/>
                    <a:pt x="120" y="1115"/>
                    <a:pt x="18" y="1172"/>
                  </a:cubicBezTo>
                  <a:cubicBezTo>
                    <a:pt x="18" y="1172"/>
                    <a:pt x="1" y="1186"/>
                    <a:pt x="18" y="1203"/>
                  </a:cubicBezTo>
                  <a:lnTo>
                    <a:pt x="32" y="1203"/>
                  </a:lnTo>
                  <a:cubicBezTo>
                    <a:pt x="148" y="1172"/>
                    <a:pt x="264" y="1098"/>
                    <a:pt x="352" y="1027"/>
                  </a:cubicBezTo>
                  <a:cubicBezTo>
                    <a:pt x="440" y="940"/>
                    <a:pt x="528" y="852"/>
                    <a:pt x="588" y="732"/>
                  </a:cubicBezTo>
                  <a:cubicBezTo>
                    <a:pt x="602" y="704"/>
                    <a:pt x="616" y="676"/>
                    <a:pt x="634" y="644"/>
                  </a:cubicBezTo>
                  <a:cubicBezTo>
                    <a:pt x="648" y="616"/>
                    <a:pt x="662" y="588"/>
                    <a:pt x="662" y="556"/>
                  </a:cubicBezTo>
                  <a:lnTo>
                    <a:pt x="690" y="468"/>
                  </a:lnTo>
                  <a:lnTo>
                    <a:pt x="704" y="380"/>
                  </a:lnTo>
                  <a:cubicBezTo>
                    <a:pt x="722" y="352"/>
                    <a:pt x="722" y="324"/>
                    <a:pt x="722" y="292"/>
                  </a:cubicBezTo>
                  <a:lnTo>
                    <a:pt x="736" y="204"/>
                  </a:lnTo>
                  <a:cubicBezTo>
                    <a:pt x="736" y="148"/>
                    <a:pt x="722" y="74"/>
                    <a:pt x="722" y="14"/>
                  </a:cubicBezTo>
                  <a:lnTo>
                    <a:pt x="704" y="0"/>
                  </a:lnTo>
                  <a:close/>
                </a:path>
              </a:pathLst>
            </a:custGeom>
            <a:solidFill>
              <a:srgbClr val="B1D6D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14" name="Google Shape;635;p48">
              <a:extLst>
                <a:ext uri="{FF2B5EF4-FFF2-40B4-BE49-F238E27FC236}">
                  <a16:creationId xmlns:a16="http://schemas.microsoft.com/office/drawing/2014/main" xmlns="" id="{70059DB1-B2BD-A6A6-9235-E13011B66167}"/>
                </a:ext>
              </a:extLst>
            </p:cNvPr>
            <p:cNvSpPr/>
            <p:nvPr/>
          </p:nvSpPr>
          <p:spPr>
            <a:xfrm>
              <a:off x="3529875" y="2205400"/>
              <a:ext cx="76275" cy="97050"/>
            </a:xfrm>
            <a:custGeom>
              <a:avLst/>
              <a:gdLst/>
              <a:ahLst/>
              <a:cxnLst/>
              <a:rect l="l" t="t" r="r" b="b"/>
              <a:pathLst>
                <a:path w="3051" h="3882" extrusionOk="0">
                  <a:moveTo>
                    <a:pt x="2188" y="1"/>
                  </a:moveTo>
                  <a:cubicBezTo>
                    <a:pt x="2176" y="1"/>
                    <a:pt x="2166" y="4"/>
                    <a:pt x="2157" y="12"/>
                  </a:cubicBezTo>
                  <a:cubicBezTo>
                    <a:pt x="1073" y="937"/>
                    <a:pt x="1" y="1933"/>
                    <a:pt x="1" y="1933"/>
                  </a:cubicBezTo>
                  <a:cubicBezTo>
                    <a:pt x="1" y="1933"/>
                    <a:pt x="1365" y="3867"/>
                    <a:pt x="2157" y="3881"/>
                  </a:cubicBezTo>
                  <a:lnTo>
                    <a:pt x="3050" y="512"/>
                  </a:lnTo>
                  <a:lnTo>
                    <a:pt x="3050" y="512"/>
                  </a:lnTo>
                  <a:cubicBezTo>
                    <a:pt x="3046" y="512"/>
                    <a:pt x="3041" y="512"/>
                    <a:pt x="3037" y="512"/>
                  </a:cubicBezTo>
                  <a:cubicBezTo>
                    <a:pt x="2678" y="512"/>
                    <a:pt x="2330" y="1"/>
                    <a:pt x="2188" y="1"/>
                  </a:cubicBezTo>
                  <a:close/>
                </a:path>
              </a:pathLst>
            </a:custGeom>
            <a:solidFill>
              <a:srgbClr val="FEE389"/>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15" name="Google Shape;636;p48">
              <a:extLst>
                <a:ext uri="{FF2B5EF4-FFF2-40B4-BE49-F238E27FC236}">
                  <a16:creationId xmlns:a16="http://schemas.microsoft.com/office/drawing/2014/main" xmlns="" id="{25142EF5-C558-7E6C-EE3F-101A4E2B464A}"/>
                </a:ext>
              </a:extLst>
            </p:cNvPr>
            <p:cNvSpPr/>
            <p:nvPr/>
          </p:nvSpPr>
          <p:spPr>
            <a:xfrm>
              <a:off x="3526975" y="2203000"/>
              <a:ext cx="60075" cy="53825"/>
            </a:xfrm>
            <a:custGeom>
              <a:avLst/>
              <a:gdLst/>
              <a:ahLst/>
              <a:cxnLst/>
              <a:rect l="l" t="t" r="r" b="b"/>
              <a:pathLst>
                <a:path w="2403" h="2153" extrusionOk="0">
                  <a:moveTo>
                    <a:pt x="2105" y="1"/>
                  </a:moveTo>
                  <a:cubicBezTo>
                    <a:pt x="2069" y="1"/>
                    <a:pt x="2030" y="17"/>
                    <a:pt x="2009" y="48"/>
                  </a:cubicBezTo>
                  <a:cubicBezTo>
                    <a:pt x="1685" y="696"/>
                    <a:pt x="264" y="1677"/>
                    <a:pt x="60" y="1793"/>
                  </a:cubicBezTo>
                  <a:cubicBezTo>
                    <a:pt x="1" y="1825"/>
                    <a:pt x="1" y="1881"/>
                    <a:pt x="15" y="1941"/>
                  </a:cubicBezTo>
                  <a:cubicBezTo>
                    <a:pt x="15" y="1941"/>
                    <a:pt x="101" y="2152"/>
                    <a:pt x="216" y="2152"/>
                  </a:cubicBezTo>
                  <a:cubicBezTo>
                    <a:pt x="236" y="2152"/>
                    <a:pt x="257" y="2146"/>
                    <a:pt x="278" y="2131"/>
                  </a:cubicBezTo>
                  <a:cubicBezTo>
                    <a:pt x="514" y="1983"/>
                    <a:pt x="2009" y="974"/>
                    <a:pt x="2375" y="224"/>
                  </a:cubicBezTo>
                  <a:cubicBezTo>
                    <a:pt x="2403" y="182"/>
                    <a:pt x="2375" y="108"/>
                    <a:pt x="2333" y="94"/>
                  </a:cubicBezTo>
                  <a:lnTo>
                    <a:pt x="2139" y="6"/>
                  </a:lnTo>
                  <a:cubicBezTo>
                    <a:pt x="2129" y="3"/>
                    <a:pt x="2117" y="1"/>
                    <a:pt x="2105" y="1"/>
                  </a:cubicBezTo>
                  <a:close/>
                </a:path>
              </a:pathLst>
            </a:custGeom>
            <a:solidFill>
              <a:srgbClr val="E65C5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16" name="Google Shape;637;p48">
              <a:extLst>
                <a:ext uri="{FF2B5EF4-FFF2-40B4-BE49-F238E27FC236}">
                  <a16:creationId xmlns:a16="http://schemas.microsoft.com/office/drawing/2014/main" xmlns="" id="{6B6AC694-D424-128A-65CC-EDDEDEACD1C7}"/>
                </a:ext>
              </a:extLst>
            </p:cNvPr>
            <p:cNvSpPr/>
            <p:nvPr/>
          </p:nvSpPr>
          <p:spPr>
            <a:xfrm>
              <a:off x="3701000" y="2213725"/>
              <a:ext cx="64575" cy="96150"/>
            </a:xfrm>
            <a:custGeom>
              <a:avLst/>
              <a:gdLst/>
              <a:ahLst/>
              <a:cxnLst/>
              <a:rect l="l" t="t" r="r" b="b"/>
              <a:pathLst>
                <a:path w="2583" h="3846" extrusionOk="0">
                  <a:moveTo>
                    <a:pt x="832" y="1"/>
                  </a:moveTo>
                  <a:cubicBezTo>
                    <a:pt x="709" y="1"/>
                    <a:pt x="382" y="389"/>
                    <a:pt x="70" y="389"/>
                  </a:cubicBezTo>
                  <a:cubicBezTo>
                    <a:pt x="47" y="389"/>
                    <a:pt x="24" y="387"/>
                    <a:pt x="1" y="383"/>
                  </a:cubicBezTo>
                  <a:lnTo>
                    <a:pt x="1" y="383"/>
                  </a:lnTo>
                  <a:lnTo>
                    <a:pt x="366" y="3840"/>
                  </a:lnTo>
                  <a:cubicBezTo>
                    <a:pt x="388" y="3844"/>
                    <a:pt x="410" y="3845"/>
                    <a:pt x="433" y="3845"/>
                  </a:cubicBezTo>
                  <a:cubicBezTo>
                    <a:pt x="1175" y="3845"/>
                    <a:pt x="2583" y="2229"/>
                    <a:pt x="2583" y="2229"/>
                  </a:cubicBezTo>
                  <a:cubicBezTo>
                    <a:pt x="2583" y="2229"/>
                    <a:pt x="1731" y="1086"/>
                    <a:pt x="866" y="17"/>
                  </a:cubicBezTo>
                  <a:cubicBezTo>
                    <a:pt x="858" y="6"/>
                    <a:pt x="846" y="1"/>
                    <a:pt x="832" y="1"/>
                  </a:cubicBezTo>
                  <a:close/>
                </a:path>
              </a:pathLst>
            </a:custGeom>
            <a:solidFill>
              <a:srgbClr val="FEE389"/>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17" name="Google Shape;638;p48">
              <a:extLst>
                <a:ext uri="{FF2B5EF4-FFF2-40B4-BE49-F238E27FC236}">
                  <a16:creationId xmlns:a16="http://schemas.microsoft.com/office/drawing/2014/main" xmlns="" id="{25B2F2B9-99DE-DAA0-AF5D-DACEB47D8DD9}"/>
                </a:ext>
              </a:extLst>
            </p:cNvPr>
            <p:cNvSpPr/>
            <p:nvPr/>
          </p:nvSpPr>
          <p:spPr>
            <a:xfrm>
              <a:off x="3560650" y="2218175"/>
              <a:ext cx="151375" cy="175900"/>
            </a:xfrm>
            <a:custGeom>
              <a:avLst/>
              <a:gdLst/>
              <a:ahLst/>
              <a:cxnLst/>
              <a:rect l="l" t="t" r="r" b="b"/>
              <a:pathLst>
                <a:path w="6055" h="7036" extrusionOk="0">
                  <a:moveTo>
                    <a:pt x="1144" y="1"/>
                  </a:moveTo>
                  <a:cubicBezTo>
                    <a:pt x="838" y="15"/>
                    <a:pt x="440" y="3297"/>
                    <a:pt x="440" y="3297"/>
                  </a:cubicBezTo>
                  <a:lnTo>
                    <a:pt x="1" y="6213"/>
                  </a:lnTo>
                  <a:cubicBezTo>
                    <a:pt x="1" y="6213"/>
                    <a:pt x="1204" y="6888"/>
                    <a:pt x="2948" y="7004"/>
                  </a:cubicBezTo>
                  <a:lnTo>
                    <a:pt x="2934" y="7004"/>
                  </a:lnTo>
                  <a:cubicBezTo>
                    <a:pt x="2948" y="7022"/>
                    <a:pt x="2962" y="7022"/>
                    <a:pt x="2962" y="7022"/>
                  </a:cubicBezTo>
                  <a:lnTo>
                    <a:pt x="2991" y="7022"/>
                  </a:lnTo>
                  <a:cubicBezTo>
                    <a:pt x="3151" y="7031"/>
                    <a:pt x="3308" y="7035"/>
                    <a:pt x="3461" y="7035"/>
                  </a:cubicBezTo>
                  <a:cubicBezTo>
                    <a:pt x="4957" y="7035"/>
                    <a:pt x="6054" y="6624"/>
                    <a:pt x="6054" y="6624"/>
                  </a:cubicBezTo>
                  <a:lnTo>
                    <a:pt x="6012" y="3662"/>
                  </a:lnTo>
                  <a:cubicBezTo>
                    <a:pt x="5966" y="2287"/>
                    <a:pt x="5952" y="177"/>
                    <a:pt x="5952" y="177"/>
                  </a:cubicBezTo>
                  <a:cubicBezTo>
                    <a:pt x="5478" y="95"/>
                    <a:pt x="4983" y="75"/>
                    <a:pt x="4555" y="75"/>
                  </a:cubicBezTo>
                  <a:cubicBezTo>
                    <a:pt x="4282" y="75"/>
                    <a:pt x="4036" y="83"/>
                    <a:pt x="3842" y="89"/>
                  </a:cubicBezTo>
                  <a:cubicBezTo>
                    <a:pt x="3638" y="103"/>
                    <a:pt x="3490" y="103"/>
                    <a:pt x="3430" y="103"/>
                  </a:cubicBezTo>
                  <a:cubicBezTo>
                    <a:pt x="3212" y="75"/>
                    <a:pt x="2245" y="1"/>
                    <a:pt x="1144" y="1"/>
                  </a:cubicBezTo>
                  <a:close/>
                </a:path>
              </a:pathLst>
            </a:custGeom>
            <a:solidFill>
              <a:srgbClr val="FEE389"/>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18" name="Google Shape;639;p48">
              <a:extLst>
                <a:ext uri="{FF2B5EF4-FFF2-40B4-BE49-F238E27FC236}">
                  <a16:creationId xmlns:a16="http://schemas.microsoft.com/office/drawing/2014/main" xmlns="" id="{ED5B07E6-33D4-DC59-0B0A-BD8399324BBB}"/>
                </a:ext>
              </a:extLst>
            </p:cNvPr>
            <p:cNvSpPr/>
            <p:nvPr/>
          </p:nvSpPr>
          <p:spPr>
            <a:xfrm>
              <a:off x="3614200" y="2229525"/>
              <a:ext cx="69600" cy="36000"/>
            </a:xfrm>
            <a:custGeom>
              <a:avLst/>
              <a:gdLst/>
              <a:ahLst/>
              <a:cxnLst/>
              <a:rect l="l" t="t" r="r" b="b"/>
              <a:pathLst>
                <a:path w="2784" h="1440" extrusionOk="0">
                  <a:moveTo>
                    <a:pt x="342" y="28"/>
                  </a:moveTo>
                  <a:cubicBezTo>
                    <a:pt x="43" y="28"/>
                    <a:pt x="43" y="278"/>
                    <a:pt x="43" y="278"/>
                  </a:cubicBezTo>
                  <a:cubicBezTo>
                    <a:pt x="1" y="894"/>
                    <a:pt x="483" y="1362"/>
                    <a:pt x="1084" y="1393"/>
                  </a:cubicBezTo>
                  <a:lnTo>
                    <a:pt x="1746" y="1436"/>
                  </a:lnTo>
                  <a:cubicBezTo>
                    <a:pt x="1772" y="1438"/>
                    <a:pt x="1799" y="1439"/>
                    <a:pt x="1826" y="1439"/>
                  </a:cubicBezTo>
                  <a:cubicBezTo>
                    <a:pt x="2318" y="1439"/>
                    <a:pt x="2728" y="1043"/>
                    <a:pt x="2755" y="542"/>
                  </a:cubicBezTo>
                  <a:cubicBezTo>
                    <a:pt x="2755" y="542"/>
                    <a:pt x="2783" y="306"/>
                    <a:pt x="2477" y="219"/>
                  </a:cubicBezTo>
                  <a:cubicBezTo>
                    <a:pt x="1570" y="0"/>
                    <a:pt x="778" y="60"/>
                    <a:pt x="367" y="29"/>
                  </a:cubicBezTo>
                  <a:cubicBezTo>
                    <a:pt x="358" y="28"/>
                    <a:pt x="350" y="28"/>
                    <a:pt x="342" y="28"/>
                  </a:cubicBezTo>
                  <a:close/>
                </a:path>
              </a:pathLst>
            </a:custGeom>
            <a:solidFill>
              <a:srgbClr val="E65C5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19" name="Google Shape;640;p48">
              <a:extLst>
                <a:ext uri="{FF2B5EF4-FFF2-40B4-BE49-F238E27FC236}">
                  <a16:creationId xmlns:a16="http://schemas.microsoft.com/office/drawing/2014/main" xmlns="" id="{409DE721-D080-CDEF-0CAE-FA0DE80E7A4D}"/>
                </a:ext>
              </a:extLst>
            </p:cNvPr>
            <p:cNvSpPr/>
            <p:nvPr/>
          </p:nvSpPr>
          <p:spPr>
            <a:xfrm>
              <a:off x="3719725" y="2212200"/>
              <a:ext cx="49100" cy="60175"/>
            </a:xfrm>
            <a:custGeom>
              <a:avLst/>
              <a:gdLst/>
              <a:ahLst/>
              <a:cxnLst/>
              <a:rect l="l" t="t" r="r" b="b"/>
              <a:pathLst>
                <a:path w="1964" h="2407" extrusionOk="0">
                  <a:moveTo>
                    <a:pt x="279" y="0"/>
                  </a:moveTo>
                  <a:cubicBezTo>
                    <a:pt x="270" y="0"/>
                    <a:pt x="261" y="2"/>
                    <a:pt x="251" y="4"/>
                  </a:cubicBezTo>
                  <a:lnTo>
                    <a:pt x="89" y="50"/>
                  </a:lnTo>
                  <a:cubicBezTo>
                    <a:pt x="29" y="78"/>
                    <a:pt x="1" y="138"/>
                    <a:pt x="15" y="180"/>
                  </a:cubicBezTo>
                  <a:cubicBezTo>
                    <a:pt x="251" y="971"/>
                    <a:pt x="1464" y="2188"/>
                    <a:pt x="1658" y="2378"/>
                  </a:cubicBezTo>
                  <a:cubicBezTo>
                    <a:pt x="1678" y="2398"/>
                    <a:pt x="1699" y="2407"/>
                    <a:pt x="1720" y="2407"/>
                  </a:cubicBezTo>
                  <a:cubicBezTo>
                    <a:pt x="1820" y="2407"/>
                    <a:pt x="1921" y="2217"/>
                    <a:pt x="1921" y="2217"/>
                  </a:cubicBezTo>
                  <a:cubicBezTo>
                    <a:pt x="1964" y="2174"/>
                    <a:pt x="1950" y="2115"/>
                    <a:pt x="1921" y="2072"/>
                  </a:cubicBezTo>
                  <a:cubicBezTo>
                    <a:pt x="1746" y="1911"/>
                    <a:pt x="585" y="736"/>
                    <a:pt x="367" y="64"/>
                  </a:cubicBezTo>
                  <a:cubicBezTo>
                    <a:pt x="355" y="26"/>
                    <a:pt x="322" y="0"/>
                    <a:pt x="279" y="0"/>
                  </a:cubicBezTo>
                  <a:close/>
                </a:path>
              </a:pathLst>
            </a:custGeom>
            <a:solidFill>
              <a:srgbClr val="E65C5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20" name="Google Shape;641;p48">
              <a:extLst>
                <a:ext uri="{FF2B5EF4-FFF2-40B4-BE49-F238E27FC236}">
                  <a16:creationId xmlns:a16="http://schemas.microsoft.com/office/drawing/2014/main" xmlns="" id="{57FAEBAB-784C-A0EC-8EC4-CD211F208394}"/>
                </a:ext>
              </a:extLst>
            </p:cNvPr>
            <p:cNvSpPr/>
            <p:nvPr/>
          </p:nvSpPr>
          <p:spPr>
            <a:xfrm>
              <a:off x="3625200" y="2185525"/>
              <a:ext cx="51300" cy="73150"/>
            </a:xfrm>
            <a:custGeom>
              <a:avLst/>
              <a:gdLst/>
              <a:ahLst/>
              <a:cxnLst/>
              <a:rect l="l" t="t" r="r" b="b"/>
              <a:pathLst>
                <a:path w="2052" h="2926" extrusionOk="0">
                  <a:moveTo>
                    <a:pt x="1059" y="0"/>
                  </a:moveTo>
                  <a:cubicBezTo>
                    <a:pt x="571" y="0"/>
                    <a:pt x="144" y="371"/>
                    <a:pt x="117" y="867"/>
                  </a:cubicBezTo>
                  <a:lnTo>
                    <a:pt x="29" y="2186"/>
                  </a:lnTo>
                  <a:cubicBezTo>
                    <a:pt x="1" y="2700"/>
                    <a:pt x="395" y="2890"/>
                    <a:pt x="908" y="2918"/>
                  </a:cubicBezTo>
                  <a:lnTo>
                    <a:pt x="968" y="2918"/>
                  </a:lnTo>
                  <a:cubicBezTo>
                    <a:pt x="1026" y="2923"/>
                    <a:pt x="1082" y="2926"/>
                    <a:pt x="1137" y="2926"/>
                  </a:cubicBezTo>
                  <a:cubicBezTo>
                    <a:pt x="1572" y="2926"/>
                    <a:pt x="1907" y="2758"/>
                    <a:pt x="1935" y="2302"/>
                  </a:cubicBezTo>
                  <a:lnTo>
                    <a:pt x="2023" y="997"/>
                  </a:lnTo>
                  <a:cubicBezTo>
                    <a:pt x="2051" y="484"/>
                    <a:pt x="1671" y="44"/>
                    <a:pt x="1158" y="2"/>
                  </a:cubicBezTo>
                  <a:lnTo>
                    <a:pt x="1112" y="2"/>
                  </a:lnTo>
                  <a:cubicBezTo>
                    <a:pt x="1094" y="1"/>
                    <a:pt x="1077" y="0"/>
                    <a:pt x="1059" y="0"/>
                  </a:cubicBezTo>
                  <a:close/>
                </a:path>
              </a:pathLst>
            </a:custGeom>
            <a:solidFill>
              <a:srgbClr val="8E5349"/>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21" name="Google Shape;642;p48">
              <a:extLst>
                <a:ext uri="{FF2B5EF4-FFF2-40B4-BE49-F238E27FC236}">
                  <a16:creationId xmlns:a16="http://schemas.microsoft.com/office/drawing/2014/main" xmlns="" id="{69420C39-D693-90A2-1F87-2D2122681519}"/>
                </a:ext>
              </a:extLst>
            </p:cNvPr>
            <p:cNvSpPr/>
            <p:nvPr/>
          </p:nvSpPr>
          <p:spPr>
            <a:xfrm>
              <a:off x="3626600" y="2220375"/>
              <a:ext cx="825" cy="10225"/>
            </a:xfrm>
            <a:custGeom>
              <a:avLst/>
              <a:gdLst/>
              <a:ahLst/>
              <a:cxnLst/>
              <a:rect l="l" t="t" r="r" b="b"/>
              <a:pathLst>
                <a:path w="33" h="409" extrusionOk="0">
                  <a:moveTo>
                    <a:pt x="33" y="1"/>
                  </a:moveTo>
                  <a:lnTo>
                    <a:pt x="1" y="409"/>
                  </a:lnTo>
                  <a:lnTo>
                    <a:pt x="1" y="409"/>
                  </a:lnTo>
                  <a:close/>
                </a:path>
              </a:pathLst>
            </a:custGeom>
            <a:solidFill>
              <a:srgbClr val="A9815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22" name="Google Shape;643;p48">
              <a:extLst>
                <a:ext uri="{FF2B5EF4-FFF2-40B4-BE49-F238E27FC236}">
                  <a16:creationId xmlns:a16="http://schemas.microsoft.com/office/drawing/2014/main" xmlns="" id="{4A4D0363-7484-3106-C16F-BE414836951F}"/>
                </a:ext>
              </a:extLst>
            </p:cNvPr>
            <p:cNvSpPr/>
            <p:nvPr/>
          </p:nvSpPr>
          <p:spPr>
            <a:xfrm>
              <a:off x="3626250" y="2230575"/>
              <a:ext cx="375" cy="2225"/>
            </a:xfrm>
            <a:custGeom>
              <a:avLst/>
              <a:gdLst/>
              <a:ahLst/>
              <a:cxnLst/>
              <a:rect l="l" t="t" r="r" b="b"/>
              <a:pathLst>
                <a:path w="15" h="89" extrusionOk="0">
                  <a:moveTo>
                    <a:pt x="15" y="1"/>
                  </a:moveTo>
                  <a:lnTo>
                    <a:pt x="1" y="89"/>
                  </a:lnTo>
                  <a:lnTo>
                    <a:pt x="1" y="89"/>
                  </a:lnTo>
                  <a:close/>
                </a:path>
              </a:pathLst>
            </a:custGeom>
            <a:solidFill>
              <a:srgbClr val="9E473E"/>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23" name="Google Shape;644;p48">
              <a:extLst>
                <a:ext uri="{FF2B5EF4-FFF2-40B4-BE49-F238E27FC236}">
                  <a16:creationId xmlns:a16="http://schemas.microsoft.com/office/drawing/2014/main" xmlns="" id="{00B8C686-7809-5F6E-D7B9-EC9E88466148}"/>
                </a:ext>
              </a:extLst>
            </p:cNvPr>
            <p:cNvSpPr/>
            <p:nvPr/>
          </p:nvSpPr>
          <p:spPr>
            <a:xfrm>
              <a:off x="3674275" y="2230225"/>
              <a:ext cx="25" cy="4425"/>
            </a:xfrm>
            <a:custGeom>
              <a:avLst/>
              <a:gdLst/>
              <a:ahLst/>
              <a:cxnLst/>
              <a:rect l="l" t="t" r="r" b="b"/>
              <a:pathLst>
                <a:path w="1" h="177" extrusionOk="0">
                  <a:moveTo>
                    <a:pt x="0" y="1"/>
                  </a:moveTo>
                  <a:lnTo>
                    <a:pt x="0" y="176"/>
                  </a:lnTo>
                  <a:lnTo>
                    <a:pt x="0" y="176"/>
                  </a:lnTo>
                  <a:close/>
                </a:path>
              </a:pathLst>
            </a:custGeom>
            <a:solidFill>
              <a:srgbClr val="A9815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24" name="Google Shape;645;p48">
              <a:extLst>
                <a:ext uri="{FF2B5EF4-FFF2-40B4-BE49-F238E27FC236}">
                  <a16:creationId xmlns:a16="http://schemas.microsoft.com/office/drawing/2014/main" xmlns="" id="{C5BEE53F-34AB-6A19-647E-8C19FA88A2C0}"/>
                </a:ext>
              </a:extLst>
            </p:cNvPr>
            <p:cNvSpPr/>
            <p:nvPr/>
          </p:nvSpPr>
          <p:spPr>
            <a:xfrm>
              <a:off x="3673925" y="2234625"/>
              <a:ext cx="375" cy="5575"/>
            </a:xfrm>
            <a:custGeom>
              <a:avLst/>
              <a:gdLst/>
              <a:ahLst/>
              <a:cxnLst/>
              <a:rect l="l" t="t" r="r" b="b"/>
              <a:pathLst>
                <a:path w="15" h="223" extrusionOk="0">
                  <a:moveTo>
                    <a:pt x="14" y="0"/>
                  </a:moveTo>
                  <a:lnTo>
                    <a:pt x="0" y="222"/>
                  </a:lnTo>
                  <a:lnTo>
                    <a:pt x="0" y="222"/>
                  </a:lnTo>
                  <a:close/>
                </a:path>
              </a:pathLst>
            </a:custGeom>
            <a:solidFill>
              <a:srgbClr val="9E473E"/>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25" name="Google Shape;646;p48">
              <a:extLst>
                <a:ext uri="{FF2B5EF4-FFF2-40B4-BE49-F238E27FC236}">
                  <a16:creationId xmlns:a16="http://schemas.microsoft.com/office/drawing/2014/main" xmlns="" id="{0BDA8119-9F78-47BC-806B-F86C74CEC5CB}"/>
                </a:ext>
              </a:extLst>
            </p:cNvPr>
            <p:cNvSpPr/>
            <p:nvPr/>
          </p:nvSpPr>
          <p:spPr>
            <a:xfrm>
              <a:off x="3626250" y="2220375"/>
              <a:ext cx="48050" cy="19825"/>
            </a:xfrm>
            <a:custGeom>
              <a:avLst/>
              <a:gdLst/>
              <a:ahLst/>
              <a:cxnLst/>
              <a:rect l="l" t="t" r="r" b="b"/>
              <a:pathLst>
                <a:path w="1922" h="793" extrusionOk="0">
                  <a:moveTo>
                    <a:pt x="47" y="1"/>
                  </a:moveTo>
                  <a:lnTo>
                    <a:pt x="15" y="409"/>
                  </a:lnTo>
                  <a:lnTo>
                    <a:pt x="1" y="497"/>
                  </a:lnTo>
                  <a:cubicBezTo>
                    <a:pt x="630" y="732"/>
                    <a:pt x="1190" y="792"/>
                    <a:pt x="1598" y="792"/>
                  </a:cubicBezTo>
                  <a:lnTo>
                    <a:pt x="1907" y="792"/>
                  </a:lnTo>
                  <a:lnTo>
                    <a:pt x="1921" y="570"/>
                  </a:lnTo>
                  <a:lnTo>
                    <a:pt x="1921" y="395"/>
                  </a:lnTo>
                  <a:cubicBezTo>
                    <a:pt x="1306" y="321"/>
                    <a:pt x="648" y="205"/>
                    <a:pt x="47" y="1"/>
                  </a:cubicBezTo>
                  <a:close/>
                </a:path>
              </a:pathLst>
            </a:custGeom>
            <a:solidFill>
              <a:srgbClr val="78433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26" name="Google Shape;647;p48">
              <a:extLst>
                <a:ext uri="{FF2B5EF4-FFF2-40B4-BE49-F238E27FC236}">
                  <a16:creationId xmlns:a16="http://schemas.microsoft.com/office/drawing/2014/main" xmlns="" id="{4E533EC0-EC0A-8251-44C4-50D62AFA5738}"/>
                </a:ext>
              </a:extLst>
            </p:cNvPr>
            <p:cNvSpPr/>
            <p:nvPr/>
          </p:nvSpPr>
          <p:spPr>
            <a:xfrm>
              <a:off x="3619300" y="2008250"/>
              <a:ext cx="23875" cy="33725"/>
            </a:xfrm>
            <a:custGeom>
              <a:avLst/>
              <a:gdLst/>
              <a:ahLst/>
              <a:cxnLst/>
              <a:rect l="l" t="t" r="r" b="b"/>
              <a:pathLst>
                <a:path w="955" h="1349" extrusionOk="0">
                  <a:moveTo>
                    <a:pt x="810" y="0"/>
                  </a:moveTo>
                  <a:cubicBezTo>
                    <a:pt x="775" y="0"/>
                    <a:pt x="737" y="21"/>
                    <a:pt x="704" y="44"/>
                  </a:cubicBezTo>
                  <a:cubicBezTo>
                    <a:pt x="676" y="86"/>
                    <a:pt x="645" y="131"/>
                    <a:pt x="631" y="188"/>
                  </a:cubicBezTo>
                  <a:cubicBezTo>
                    <a:pt x="486" y="511"/>
                    <a:pt x="398" y="863"/>
                    <a:pt x="367" y="1215"/>
                  </a:cubicBezTo>
                  <a:cubicBezTo>
                    <a:pt x="339" y="951"/>
                    <a:pt x="293" y="673"/>
                    <a:pt x="265" y="395"/>
                  </a:cubicBezTo>
                  <a:cubicBezTo>
                    <a:pt x="251" y="321"/>
                    <a:pt x="237" y="233"/>
                    <a:pt x="149" y="219"/>
                  </a:cubicBezTo>
                  <a:cubicBezTo>
                    <a:pt x="143" y="218"/>
                    <a:pt x="136" y="217"/>
                    <a:pt x="130" y="217"/>
                  </a:cubicBezTo>
                  <a:cubicBezTo>
                    <a:pt x="89" y="217"/>
                    <a:pt x="44" y="255"/>
                    <a:pt x="29" y="307"/>
                  </a:cubicBezTo>
                  <a:cubicBezTo>
                    <a:pt x="1" y="350"/>
                    <a:pt x="15" y="409"/>
                    <a:pt x="15" y="469"/>
                  </a:cubicBezTo>
                  <a:cubicBezTo>
                    <a:pt x="47" y="775"/>
                    <a:pt x="149" y="1085"/>
                    <a:pt x="310" y="1349"/>
                  </a:cubicBezTo>
                  <a:lnTo>
                    <a:pt x="455" y="1349"/>
                  </a:lnTo>
                  <a:cubicBezTo>
                    <a:pt x="662" y="1025"/>
                    <a:pt x="820" y="659"/>
                    <a:pt x="926" y="293"/>
                  </a:cubicBezTo>
                  <a:cubicBezTo>
                    <a:pt x="940" y="248"/>
                    <a:pt x="954" y="188"/>
                    <a:pt x="954" y="131"/>
                  </a:cubicBezTo>
                  <a:cubicBezTo>
                    <a:pt x="940" y="72"/>
                    <a:pt x="908" y="29"/>
                    <a:pt x="852" y="12"/>
                  </a:cubicBezTo>
                  <a:cubicBezTo>
                    <a:pt x="839" y="4"/>
                    <a:pt x="825" y="0"/>
                    <a:pt x="810" y="0"/>
                  </a:cubicBezTo>
                  <a:close/>
                </a:path>
              </a:pathLst>
            </a:custGeom>
            <a:solidFill>
              <a:srgbClr val="4C2D2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27" name="Google Shape;648;p48">
              <a:extLst>
                <a:ext uri="{FF2B5EF4-FFF2-40B4-BE49-F238E27FC236}">
                  <a16:creationId xmlns:a16="http://schemas.microsoft.com/office/drawing/2014/main" xmlns="" id="{243BE7EC-E5C2-9795-7DD5-34E79BC10C07}"/>
                </a:ext>
              </a:extLst>
            </p:cNvPr>
            <p:cNvSpPr/>
            <p:nvPr/>
          </p:nvSpPr>
          <p:spPr>
            <a:xfrm>
              <a:off x="3551150" y="2015525"/>
              <a:ext cx="251350" cy="216325"/>
            </a:xfrm>
            <a:custGeom>
              <a:avLst/>
              <a:gdLst/>
              <a:ahLst/>
              <a:cxnLst/>
              <a:rect l="l" t="t" r="r" b="b"/>
              <a:pathLst>
                <a:path w="10054" h="8653" extrusionOk="0">
                  <a:moveTo>
                    <a:pt x="5266" y="1"/>
                  </a:moveTo>
                  <a:cubicBezTo>
                    <a:pt x="4208" y="1"/>
                    <a:pt x="3680" y="632"/>
                    <a:pt x="3680" y="632"/>
                  </a:cubicBezTo>
                  <a:cubicBezTo>
                    <a:pt x="3127" y="422"/>
                    <a:pt x="2699" y="333"/>
                    <a:pt x="2356" y="333"/>
                  </a:cubicBezTo>
                  <a:cubicBezTo>
                    <a:pt x="1427" y="333"/>
                    <a:pt x="1126" y="987"/>
                    <a:pt x="676" y="1673"/>
                  </a:cubicBezTo>
                  <a:cubicBezTo>
                    <a:pt x="61" y="2595"/>
                    <a:pt x="1" y="4368"/>
                    <a:pt x="574" y="6158"/>
                  </a:cubicBezTo>
                  <a:cubicBezTo>
                    <a:pt x="1144" y="7945"/>
                    <a:pt x="3754" y="8560"/>
                    <a:pt x="5731" y="8648"/>
                  </a:cubicBezTo>
                  <a:cubicBezTo>
                    <a:pt x="5797" y="8651"/>
                    <a:pt x="5861" y="8653"/>
                    <a:pt x="5924" y="8653"/>
                  </a:cubicBezTo>
                  <a:cubicBezTo>
                    <a:pt x="7732" y="8653"/>
                    <a:pt x="8238" y="7435"/>
                    <a:pt x="9132" y="5409"/>
                  </a:cubicBezTo>
                  <a:cubicBezTo>
                    <a:pt x="10054" y="3298"/>
                    <a:pt x="9424" y="1937"/>
                    <a:pt x="7300" y="660"/>
                  </a:cubicBezTo>
                  <a:cubicBezTo>
                    <a:pt x="6484" y="165"/>
                    <a:pt x="5806" y="1"/>
                    <a:pt x="5266" y="1"/>
                  </a:cubicBezTo>
                  <a:close/>
                </a:path>
              </a:pathLst>
            </a:custGeom>
            <a:solidFill>
              <a:srgbClr val="4C2D2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28" name="Google Shape;649;p48">
              <a:extLst>
                <a:ext uri="{FF2B5EF4-FFF2-40B4-BE49-F238E27FC236}">
                  <a16:creationId xmlns:a16="http://schemas.microsoft.com/office/drawing/2014/main" xmlns="" id="{9C2F0928-3DD8-019E-F190-56EE1C50FDEB}"/>
                </a:ext>
              </a:extLst>
            </p:cNvPr>
            <p:cNvSpPr/>
            <p:nvPr/>
          </p:nvSpPr>
          <p:spPr>
            <a:xfrm>
              <a:off x="3550800" y="2025525"/>
              <a:ext cx="85775" cy="179850"/>
            </a:xfrm>
            <a:custGeom>
              <a:avLst/>
              <a:gdLst/>
              <a:ahLst/>
              <a:cxnLst/>
              <a:rect l="l" t="t" r="r" b="b"/>
              <a:pathLst>
                <a:path w="3431" h="7194" extrusionOk="0">
                  <a:moveTo>
                    <a:pt x="2655" y="1"/>
                  </a:moveTo>
                  <a:cubicBezTo>
                    <a:pt x="2426" y="1"/>
                    <a:pt x="2190" y="42"/>
                    <a:pt x="1964" y="130"/>
                  </a:cubicBezTo>
                  <a:cubicBezTo>
                    <a:pt x="1510" y="274"/>
                    <a:pt x="1116" y="598"/>
                    <a:pt x="778" y="1023"/>
                  </a:cubicBezTo>
                  <a:cubicBezTo>
                    <a:pt x="381" y="1551"/>
                    <a:pt x="131" y="2223"/>
                    <a:pt x="61" y="2972"/>
                  </a:cubicBezTo>
                  <a:cubicBezTo>
                    <a:pt x="1" y="3602"/>
                    <a:pt x="61" y="4291"/>
                    <a:pt x="236" y="5054"/>
                  </a:cubicBezTo>
                  <a:cubicBezTo>
                    <a:pt x="307" y="5389"/>
                    <a:pt x="412" y="5726"/>
                    <a:pt x="602" y="6022"/>
                  </a:cubicBezTo>
                  <a:cubicBezTo>
                    <a:pt x="982" y="6620"/>
                    <a:pt x="1658" y="6901"/>
                    <a:pt x="2435" y="7193"/>
                  </a:cubicBezTo>
                  <a:lnTo>
                    <a:pt x="2449" y="7165"/>
                  </a:lnTo>
                  <a:cubicBezTo>
                    <a:pt x="1686" y="6870"/>
                    <a:pt x="1010" y="6592"/>
                    <a:pt x="630" y="6004"/>
                  </a:cubicBezTo>
                  <a:cubicBezTo>
                    <a:pt x="440" y="5712"/>
                    <a:pt x="353" y="5375"/>
                    <a:pt x="279" y="5054"/>
                  </a:cubicBezTo>
                  <a:cubicBezTo>
                    <a:pt x="89" y="4277"/>
                    <a:pt x="43" y="3602"/>
                    <a:pt x="103" y="2972"/>
                  </a:cubicBezTo>
                  <a:cubicBezTo>
                    <a:pt x="177" y="2240"/>
                    <a:pt x="426" y="1565"/>
                    <a:pt x="806" y="1052"/>
                  </a:cubicBezTo>
                  <a:cubicBezTo>
                    <a:pt x="1130" y="626"/>
                    <a:pt x="1538" y="320"/>
                    <a:pt x="1978" y="158"/>
                  </a:cubicBezTo>
                  <a:cubicBezTo>
                    <a:pt x="2198" y="78"/>
                    <a:pt x="2426" y="38"/>
                    <a:pt x="2651" y="38"/>
                  </a:cubicBezTo>
                  <a:cubicBezTo>
                    <a:pt x="2921" y="38"/>
                    <a:pt x="3184" y="97"/>
                    <a:pt x="3416" y="218"/>
                  </a:cubicBezTo>
                  <a:lnTo>
                    <a:pt x="3430" y="172"/>
                  </a:lnTo>
                  <a:cubicBezTo>
                    <a:pt x="3198" y="61"/>
                    <a:pt x="2931" y="1"/>
                    <a:pt x="2655" y="1"/>
                  </a:cubicBezTo>
                  <a:close/>
                </a:path>
              </a:pathLst>
            </a:custGeom>
            <a:solidFill>
              <a:srgbClr val="4C2D2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29" name="Google Shape;650;p48">
              <a:extLst>
                <a:ext uri="{FF2B5EF4-FFF2-40B4-BE49-F238E27FC236}">
                  <a16:creationId xmlns:a16="http://schemas.microsoft.com/office/drawing/2014/main" xmlns="" id="{0C2E40FD-56B9-D8AE-AF33-31A90C6BFE23}"/>
                </a:ext>
              </a:extLst>
            </p:cNvPr>
            <p:cNvSpPr/>
            <p:nvPr/>
          </p:nvSpPr>
          <p:spPr>
            <a:xfrm>
              <a:off x="3645350" y="2013100"/>
              <a:ext cx="159000" cy="218650"/>
            </a:xfrm>
            <a:custGeom>
              <a:avLst/>
              <a:gdLst/>
              <a:ahLst/>
              <a:cxnLst/>
              <a:rect l="l" t="t" r="r" b="b"/>
              <a:pathLst>
                <a:path w="6360" h="8746" extrusionOk="0">
                  <a:moveTo>
                    <a:pt x="1643" y="0"/>
                  </a:moveTo>
                  <a:cubicBezTo>
                    <a:pt x="653" y="0"/>
                    <a:pt x="10" y="527"/>
                    <a:pt x="0" y="539"/>
                  </a:cubicBezTo>
                  <a:lnTo>
                    <a:pt x="28" y="567"/>
                  </a:lnTo>
                  <a:cubicBezTo>
                    <a:pt x="38" y="558"/>
                    <a:pt x="664" y="40"/>
                    <a:pt x="1634" y="40"/>
                  </a:cubicBezTo>
                  <a:cubicBezTo>
                    <a:pt x="2092" y="40"/>
                    <a:pt x="2626" y="155"/>
                    <a:pt x="3208" y="493"/>
                  </a:cubicBezTo>
                  <a:cubicBezTo>
                    <a:pt x="4791" y="1401"/>
                    <a:pt x="6318" y="2632"/>
                    <a:pt x="5582" y="4876"/>
                  </a:cubicBezTo>
                  <a:cubicBezTo>
                    <a:pt x="4791" y="7265"/>
                    <a:pt x="4059" y="8380"/>
                    <a:pt x="3120" y="8598"/>
                  </a:cubicBezTo>
                  <a:cubicBezTo>
                    <a:pt x="2734" y="8687"/>
                    <a:pt x="2359" y="8715"/>
                    <a:pt x="2042" y="8715"/>
                  </a:cubicBezTo>
                  <a:cubicBezTo>
                    <a:pt x="1519" y="8715"/>
                    <a:pt x="1152" y="8638"/>
                    <a:pt x="1143" y="8629"/>
                  </a:cubicBezTo>
                  <a:lnTo>
                    <a:pt x="1129" y="8672"/>
                  </a:lnTo>
                  <a:cubicBezTo>
                    <a:pt x="1143" y="8672"/>
                    <a:pt x="1509" y="8745"/>
                    <a:pt x="2037" y="8745"/>
                  </a:cubicBezTo>
                  <a:cubicBezTo>
                    <a:pt x="2360" y="8745"/>
                    <a:pt x="2740" y="8717"/>
                    <a:pt x="3138" y="8629"/>
                  </a:cubicBezTo>
                  <a:cubicBezTo>
                    <a:pt x="4073" y="8408"/>
                    <a:pt x="4823" y="7293"/>
                    <a:pt x="5614" y="4890"/>
                  </a:cubicBezTo>
                  <a:cubicBezTo>
                    <a:pt x="6360" y="2632"/>
                    <a:pt x="4823" y="1373"/>
                    <a:pt x="3226" y="451"/>
                  </a:cubicBezTo>
                  <a:cubicBezTo>
                    <a:pt x="2642" y="115"/>
                    <a:pt x="2105" y="0"/>
                    <a:pt x="1643" y="0"/>
                  </a:cubicBezTo>
                  <a:close/>
                </a:path>
              </a:pathLst>
            </a:custGeom>
            <a:solidFill>
              <a:srgbClr val="4C2D2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30" name="Google Shape;651;p48">
              <a:extLst>
                <a:ext uri="{FF2B5EF4-FFF2-40B4-BE49-F238E27FC236}">
                  <a16:creationId xmlns:a16="http://schemas.microsoft.com/office/drawing/2014/main" xmlns="" id="{24035741-04E9-BAA5-771E-C054743AF9DE}"/>
                </a:ext>
              </a:extLst>
            </p:cNvPr>
            <p:cNvSpPr/>
            <p:nvPr/>
          </p:nvSpPr>
          <p:spPr>
            <a:xfrm>
              <a:off x="3526975" y="2110575"/>
              <a:ext cx="67125" cy="59100"/>
            </a:xfrm>
            <a:custGeom>
              <a:avLst/>
              <a:gdLst/>
              <a:ahLst/>
              <a:cxnLst/>
              <a:rect l="l" t="t" r="r" b="b"/>
              <a:pathLst>
                <a:path w="2685" h="2364" extrusionOk="0">
                  <a:moveTo>
                    <a:pt x="1354" y="1"/>
                  </a:moveTo>
                  <a:cubicBezTo>
                    <a:pt x="909" y="1"/>
                    <a:pt x="481" y="257"/>
                    <a:pt x="278" y="685"/>
                  </a:cubicBezTo>
                  <a:cubicBezTo>
                    <a:pt x="1" y="1269"/>
                    <a:pt x="264" y="1973"/>
                    <a:pt x="852" y="2250"/>
                  </a:cubicBezTo>
                  <a:cubicBezTo>
                    <a:pt x="1011" y="2327"/>
                    <a:pt x="1179" y="2364"/>
                    <a:pt x="1343" y="2364"/>
                  </a:cubicBezTo>
                  <a:cubicBezTo>
                    <a:pt x="1782" y="2364"/>
                    <a:pt x="2201" y="2108"/>
                    <a:pt x="2403" y="1681"/>
                  </a:cubicBezTo>
                  <a:cubicBezTo>
                    <a:pt x="2684" y="1079"/>
                    <a:pt x="2435" y="390"/>
                    <a:pt x="1847" y="112"/>
                  </a:cubicBezTo>
                  <a:cubicBezTo>
                    <a:pt x="1688" y="36"/>
                    <a:pt x="1520" y="1"/>
                    <a:pt x="1354" y="1"/>
                  </a:cubicBezTo>
                  <a:close/>
                </a:path>
              </a:pathLst>
            </a:custGeom>
            <a:solidFill>
              <a:srgbClr val="7F474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31" name="Google Shape;652;p48">
              <a:extLst>
                <a:ext uri="{FF2B5EF4-FFF2-40B4-BE49-F238E27FC236}">
                  <a16:creationId xmlns:a16="http://schemas.microsoft.com/office/drawing/2014/main" xmlns="" id="{F9916485-D92E-BD05-94E5-FA5E3D73E3B1}"/>
                </a:ext>
              </a:extLst>
            </p:cNvPr>
            <p:cNvSpPr/>
            <p:nvPr/>
          </p:nvSpPr>
          <p:spPr>
            <a:xfrm>
              <a:off x="3536125" y="2129450"/>
              <a:ext cx="44775" cy="40025"/>
            </a:xfrm>
            <a:custGeom>
              <a:avLst/>
              <a:gdLst/>
              <a:ahLst/>
              <a:cxnLst/>
              <a:rect l="l" t="t" r="r" b="b"/>
              <a:pathLst>
                <a:path w="1791" h="1601" extrusionOk="0">
                  <a:moveTo>
                    <a:pt x="778" y="0"/>
                  </a:moveTo>
                  <a:cubicBezTo>
                    <a:pt x="718" y="0"/>
                    <a:pt x="662" y="0"/>
                    <a:pt x="602" y="18"/>
                  </a:cubicBezTo>
                  <a:lnTo>
                    <a:pt x="704" y="18"/>
                  </a:lnTo>
                  <a:cubicBezTo>
                    <a:pt x="837" y="18"/>
                    <a:pt x="968" y="32"/>
                    <a:pt x="1101" y="74"/>
                  </a:cubicBezTo>
                  <a:cubicBezTo>
                    <a:pt x="1155" y="88"/>
                    <a:pt x="1213" y="105"/>
                    <a:pt x="1270" y="131"/>
                  </a:cubicBezTo>
                  <a:lnTo>
                    <a:pt x="1270" y="131"/>
                  </a:lnTo>
                  <a:cubicBezTo>
                    <a:pt x="1243" y="118"/>
                    <a:pt x="1230" y="106"/>
                    <a:pt x="1217" y="106"/>
                  </a:cubicBezTo>
                  <a:cubicBezTo>
                    <a:pt x="1070" y="32"/>
                    <a:pt x="925" y="0"/>
                    <a:pt x="778" y="0"/>
                  </a:cubicBezTo>
                  <a:close/>
                  <a:moveTo>
                    <a:pt x="1270" y="131"/>
                  </a:moveTo>
                  <a:cubicBezTo>
                    <a:pt x="1272" y="132"/>
                    <a:pt x="1275" y="133"/>
                    <a:pt x="1277" y="134"/>
                  </a:cubicBezTo>
                  <a:cubicBezTo>
                    <a:pt x="1275" y="133"/>
                    <a:pt x="1272" y="132"/>
                    <a:pt x="1270" y="131"/>
                  </a:cubicBezTo>
                  <a:close/>
                  <a:moveTo>
                    <a:pt x="560" y="134"/>
                  </a:moveTo>
                  <a:cubicBezTo>
                    <a:pt x="454" y="148"/>
                    <a:pt x="338" y="162"/>
                    <a:pt x="236" y="194"/>
                  </a:cubicBezTo>
                  <a:cubicBezTo>
                    <a:pt x="162" y="250"/>
                    <a:pt x="102" y="324"/>
                    <a:pt x="60" y="412"/>
                  </a:cubicBezTo>
                  <a:cubicBezTo>
                    <a:pt x="14" y="500"/>
                    <a:pt x="0" y="602"/>
                    <a:pt x="0" y="690"/>
                  </a:cubicBezTo>
                  <a:cubicBezTo>
                    <a:pt x="0" y="1014"/>
                    <a:pt x="222" y="1337"/>
                    <a:pt x="560" y="1495"/>
                  </a:cubicBezTo>
                  <a:cubicBezTo>
                    <a:pt x="704" y="1569"/>
                    <a:pt x="866" y="1601"/>
                    <a:pt x="1013" y="1601"/>
                  </a:cubicBezTo>
                  <a:cubicBezTo>
                    <a:pt x="1319" y="1601"/>
                    <a:pt x="1597" y="1453"/>
                    <a:pt x="1717" y="1189"/>
                  </a:cubicBezTo>
                  <a:cubicBezTo>
                    <a:pt x="1759" y="1101"/>
                    <a:pt x="1791" y="999"/>
                    <a:pt x="1791" y="912"/>
                  </a:cubicBezTo>
                  <a:lnTo>
                    <a:pt x="1791" y="880"/>
                  </a:lnTo>
                  <a:cubicBezTo>
                    <a:pt x="1703" y="824"/>
                    <a:pt x="1597" y="778"/>
                    <a:pt x="1495" y="750"/>
                  </a:cubicBezTo>
                  <a:cubicBezTo>
                    <a:pt x="1393" y="722"/>
                    <a:pt x="1305" y="722"/>
                    <a:pt x="1203" y="722"/>
                  </a:cubicBezTo>
                  <a:lnTo>
                    <a:pt x="1101" y="722"/>
                  </a:lnTo>
                  <a:cubicBezTo>
                    <a:pt x="968" y="736"/>
                    <a:pt x="837" y="750"/>
                    <a:pt x="704" y="792"/>
                  </a:cubicBezTo>
                  <a:lnTo>
                    <a:pt x="690" y="792"/>
                  </a:lnTo>
                  <a:cubicBezTo>
                    <a:pt x="676" y="792"/>
                    <a:pt x="662" y="778"/>
                    <a:pt x="662" y="764"/>
                  </a:cubicBezTo>
                  <a:cubicBezTo>
                    <a:pt x="662" y="764"/>
                    <a:pt x="662" y="750"/>
                    <a:pt x="676" y="736"/>
                  </a:cubicBezTo>
                  <a:cubicBezTo>
                    <a:pt x="806" y="662"/>
                    <a:pt x="940" y="634"/>
                    <a:pt x="1087" y="602"/>
                  </a:cubicBezTo>
                  <a:lnTo>
                    <a:pt x="1203" y="602"/>
                  </a:lnTo>
                  <a:cubicBezTo>
                    <a:pt x="1305" y="602"/>
                    <a:pt x="1421" y="616"/>
                    <a:pt x="1527" y="648"/>
                  </a:cubicBezTo>
                  <a:cubicBezTo>
                    <a:pt x="1597" y="662"/>
                    <a:pt x="1657" y="690"/>
                    <a:pt x="1731" y="736"/>
                  </a:cubicBezTo>
                  <a:cubicBezTo>
                    <a:pt x="1745" y="736"/>
                    <a:pt x="1759" y="750"/>
                    <a:pt x="1773" y="750"/>
                  </a:cubicBezTo>
                  <a:cubicBezTo>
                    <a:pt x="1759" y="690"/>
                    <a:pt x="1731" y="616"/>
                    <a:pt x="1703" y="560"/>
                  </a:cubicBezTo>
                  <a:cubicBezTo>
                    <a:pt x="1643" y="500"/>
                    <a:pt x="1597" y="440"/>
                    <a:pt x="1541" y="412"/>
                  </a:cubicBezTo>
                  <a:cubicBezTo>
                    <a:pt x="1393" y="296"/>
                    <a:pt x="1246" y="222"/>
                    <a:pt x="1070" y="176"/>
                  </a:cubicBezTo>
                  <a:cubicBezTo>
                    <a:pt x="954" y="148"/>
                    <a:pt x="823" y="134"/>
                    <a:pt x="690" y="134"/>
                  </a:cubicBezTo>
                  <a:close/>
                </a:path>
              </a:pathLst>
            </a:custGeom>
            <a:solidFill>
              <a:srgbClr val="6C3A3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32" name="Google Shape;653;p48">
              <a:extLst>
                <a:ext uri="{FF2B5EF4-FFF2-40B4-BE49-F238E27FC236}">
                  <a16:creationId xmlns:a16="http://schemas.microsoft.com/office/drawing/2014/main" xmlns="" id="{5B6E6041-66F2-D5F7-8655-4C2B445F155D}"/>
                </a:ext>
              </a:extLst>
            </p:cNvPr>
            <p:cNvSpPr/>
            <p:nvPr/>
          </p:nvSpPr>
          <p:spPr>
            <a:xfrm>
              <a:off x="3535775" y="2129900"/>
              <a:ext cx="49525" cy="19800"/>
            </a:xfrm>
            <a:custGeom>
              <a:avLst/>
              <a:gdLst/>
              <a:ahLst/>
              <a:cxnLst/>
              <a:rect l="l" t="t" r="r" b="b"/>
              <a:pathLst>
                <a:path w="1981" h="792" extrusionOk="0">
                  <a:moveTo>
                    <a:pt x="574" y="0"/>
                  </a:moveTo>
                  <a:cubicBezTo>
                    <a:pt x="468" y="14"/>
                    <a:pt x="380" y="28"/>
                    <a:pt x="292" y="56"/>
                  </a:cubicBezTo>
                  <a:cubicBezTo>
                    <a:pt x="204" y="70"/>
                    <a:pt x="116" y="116"/>
                    <a:pt x="28" y="158"/>
                  </a:cubicBezTo>
                  <a:cubicBezTo>
                    <a:pt x="14" y="158"/>
                    <a:pt x="0" y="176"/>
                    <a:pt x="14" y="204"/>
                  </a:cubicBezTo>
                  <a:cubicBezTo>
                    <a:pt x="14" y="218"/>
                    <a:pt x="28" y="218"/>
                    <a:pt x="46" y="218"/>
                  </a:cubicBezTo>
                  <a:lnTo>
                    <a:pt x="60" y="218"/>
                  </a:lnTo>
                  <a:cubicBezTo>
                    <a:pt x="134" y="204"/>
                    <a:pt x="190" y="190"/>
                    <a:pt x="250" y="176"/>
                  </a:cubicBezTo>
                  <a:cubicBezTo>
                    <a:pt x="352" y="88"/>
                    <a:pt x="486" y="28"/>
                    <a:pt x="616" y="0"/>
                  </a:cubicBezTo>
                  <a:close/>
                  <a:moveTo>
                    <a:pt x="1291" y="116"/>
                  </a:moveTo>
                  <a:lnTo>
                    <a:pt x="1291" y="116"/>
                  </a:lnTo>
                  <a:cubicBezTo>
                    <a:pt x="1481" y="218"/>
                    <a:pt x="1629" y="366"/>
                    <a:pt x="1717" y="542"/>
                  </a:cubicBezTo>
                  <a:lnTo>
                    <a:pt x="1745" y="570"/>
                  </a:lnTo>
                  <a:cubicBezTo>
                    <a:pt x="1773" y="598"/>
                    <a:pt x="1787" y="630"/>
                    <a:pt x="1819" y="658"/>
                  </a:cubicBezTo>
                  <a:lnTo>
                    <a:pt x="1907" y="774"/>
                  </a:lnTo>
                  <a:cubicBezTo>
                    <a:pt x="1907" y="792"/>
                    <a:pt x="1921" y="792"/>
                    <a:pt x="1935" y="792"/>
                  </a:cubicBezTo>
                  <a:cubicBezTo>
                    <a:pt x="1935" y="792"/>
                    <a:pt x="1949" y="792"/>
                    <a:pt x="1949" y="774"/>
                  </a:cubicBezTo>
                  <a:cubicBezTo>
                    <a:pt x="1981" y="774"/>
                    <a:pt x="1981" y="746"/>
                    <a:pt x="1963" y="732"/>
                  </a:cubicBezTo>
                  <a:lnTo>
                    <a:pt x="1893" y="616"/>
                  </a:lnTo>
                  <a:cubicBezTo>
                    <a:pt x="1861" y="584"/>
                    <a:pt x="1833" y="542"/>
                    <a:pt x="1805" y="510"/>
                  </a:cubicBezTo>
                  <a:cubicBezTo>
                    <a:pt x="1745" y="440"/>
                    <a:pt x="1685" y="366"/>
                    <a:pt x="1611" y="306"/>
                  </a:cubicBezTo>
                  <a:cubicBezTo>
                    <a:pt x="1569" y="278"/>
                    <a:pt x="1541" y="246"/>
                    <a:pt x="1495" y="218"/>
                  </a:cubicBezTo>
                  <a:lnTo>
                    <a:pt x="1379" y="158"/>
                  </a:lnTo>
                  <a:cubicBezTo>
                    <a:pt x="1347" y="144"/>
                    <a:pt x="1319" y="130"/>
                    <a:pt x="1291" y="116"/>
                  </a:cubicBezTo>
                  <a:close/>
                </a:path>
              </a:pathLst>
            </a:custGeom>
            <a:solidFill>
              <a:srgbClr val="723E37"/>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33" name="Google Shape;654;p48">
              <a:extLst>
                <a:ext uri="{FF2B5EF4-FFF2-40B4-BE49-F238E27FC236}">
                  <a16:creationId xmlns:a16="http://schemas.microsoft.com/office/drawing/2014/main" xmlns="" id="{FB0AD03A-5AB1-B424-DEFF-C50308A118CC}"/>
                </a:ext>
              </a:extLst>
            </p:cNvPr>
            <p:cNvSpPr/>
            <p:nvPr/>
          </p:nvSpPr>
          <p:spPr>
            <a:xfrm>
              <a:off x="3542025" y="2129900"/>
              <a:ext cx="36675" cy="13550"/>
            </a:xfrm>
            <a:custGeom>
              <a:avLst/>
              <a:gdLst/>
              <a:ahLst/>
              <a:cxnLst/>
              <a:rect l="l" t="t" r="r" b="b"/>
              <a:pathLst>
                <a:path w="1467" h="542" extrusionOk="0">
                  <a:moveTo>
                    <a:pt x="366" y="0"/>
                  </a:moveTo>
                  <a:cubicBezTo>
                    <a:pt x="236" y="28"/>
                    <a:pt x="102" y="88"/>
                    <a:pt x="0" y="176"/>
                  </a:cubicBezTo>
                  <a:cubicBezTo>
                    <a:pt x="102" y="144"/>
                    <a:pt x="218" y="130"/>
                    <a:pt x="324" y="116"/>
                  </a:cubicBezTo>
                  <a:lnTo>
                    <a:pt x="454" y="116"/>
                  </a:lnTo>
                  <a:cubicBezTo>
                    <a:pt x="587" y="116"/>
                    <a:pt x="718" y="130"/>
                    <a:pt x="834" y="158"/>
                  </a:cubicBezTo>
                  <a:cubicBezTo>
                    <a:pt x="1010" y="204"/>
                    <a:pt x="1157" y="278"/>
                    <a:pt x="1305" y="394"/>
                  </a:cubicBezTo>
                  <a:cubicBezTo>
                    <a:pt x="1361" y="422"/>
                    <a:pt x="1407" y="482"/>
                    <a:pt x="1467" y="542"/>
                  </a:cubicBezTo>
                  <a:cubicBezTo>
                    <a:pt x="1379" y="366"/>
                    <a:pt x="1231" y="218"/>
                    <a:pt x="1041" y="116"/>
                  </a:cubicBezTo>
                  <a:cubicBezTo>
                    <a:pt x="981" y="88"/>
                    <a:pt x="922" y="70"/>
                    <a:pt x="865" y="56"/>
                  </a:cubicBezTo>
                  <a:cubicBezTo>
                    <a:pt x="732" y="14"/>
                    <a:pt x="601" y="0"/>
                    <a:pt x="468" y="0"/>
                  </a:cubicBezTo>
                  <a:close/>
                </a:path>
              </a:pathLst>
            </a:custGeom>
            <a:solidFill>
              <a:srgbClr val="6A383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34" name="Google Shape;655;p48">
              <a:extLst>
                <a:ext uri="{FF2B5EF4-FFF2-40B4-BE49-F238E27FC236}">
                  <a16:creationId xmlns:a16="http://schemas.microsoft.com/office/drawing/2014/main" xmlns="" id="{5AF7D52A-C4EE-B820-14E5-13DAADD94CA0}"/>
                </a:ext>
              </a:extLst>
            </p:cNvPr>
            <p:cNvSpPr/>
            <p:nvPr/>
          </p:nvSpPr>
          <p:spPr>
            <a:xfrm>
              <a:off x="3585625" y="2153625"/>
              <a:ext cx="5125" cy="6625"/>
            </a:xfrm>
            <a:custGeom>
              <a:avLst/>
              <a:gdLst/>
              <a:ahLst/>
              <a:cxnLst/>
              <a:rect l="l" t="t" r="r" b="b"/>
              <a:pathLst>
                <a:path w="205" h="265" extrusionOk="0">
                  <a:moveTo>
                    <a:pt x="43" y="1"/>
                  </a:moveTo>
                  <a:cubicBezTo>
                    <a:pt x="29" y="32"/>
                    <a:pt x="15" y="47"/>
                    <a:pt x="1" y="75"/>
                  </a:cubicBezTo>
                  <a:lnTo>
                    <a:pt x="15" y="89"/>
                  </a:lnTo>
                  <a:cubicBezTo>
                    <a:pt x="57" y="134"/>
                    <a:pt x="103" y="194"/>
                    <a:pt x="145" y="251"/>
                  </a:cubicBezTo>
                  <a:cubicBezTo>
                    <a:pt x="162" y="265"/>
                    <a:pt x="162" y="265"/>
                    <a:pt x="177" y="265"/>
                  </a:cubicBezTo>
                  <a:cubicBezTo>
                    <a:pt x="177" y="265"/>
                    <a:pt x="191" y="265"/>
                    <a:pt x="191" y="251"/>
                  </a:cubicBezTo>
                  <a:cubicBezTo>
                    <a:pt x="205" y="251"/>
                    <a:pt x="205" y="236"/>
                    <a:pt x="191" y="222"/>
                  </a:cubicBezTo>
                  <a:cubicBezTo>
                    <a:pt x="162" y="163"/>
                    <a:pt x="117" y="89"/>
                    <a:pt x="75" y="47"/>
                  </a:cubicBezTo>
                  <a:cubicBezTo>
                    <a:pt x="57" y="32"/>
                    <a:pt x="57" y="18"/>
                    <a:pt x="43" y="1"/>
                  </a:cubicBezTo>
                  <a:close/>
                </a:path>
              </a:pathLst>
            </a:custGeom>
            <a:solidFill>
              <a:srgbClr val="5C332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35" name="Google Shape;656;p48">
              <a:extLst>
                <a:ext uri="{FF2B5EF4-FFF2-40B4-BE49-F238E27FC236}">
                  <a16:creationId xmlns:a16="http://schemas.microsoft.com/office/drawing/2014/main" xmlns="" id="{8AB88631-6280-A181-DA41-9DEE0236EA7F}"/>
                </a:ext>
              </a:extLst>
            </p:cNvPr>
            <p:cNvSpPr/>
            <p:nvPr/>
          </p:nvSpPr>
          <p:spPr>
            <a:xfrm>
              <a:off x="3580450" y="2148175"/>
              <a:ext cx="6250" cy="7325"/>
            </a:xfrm>
            <a:custGeom>
              <a:avLst/>
              <a:gdLst/>
              <a:ahLst/>
              <a:cxnLst/>
              <a:rect l="l" t="t" r="r" b="b"/>
              <a:pathLst>
                <a:path w="250" h="293" extrusionOk="0">
                  <a:moveTo>
                    <a:pt x="0" y="1"/>
                  </a:moveTo>
                  <a:cubicBezTo>
                    <a:pt x="0" y="43"/>
                    <a:pt x="18" y="89"/>
                    <a:pt x="18" y="131"/>
                  </a:cubicBezTo>
                  <a:cubicBezTo>
                    <a:pt x="32" y="148"/>
                    <a:pt x="60" y="163"/>
                    <a:pt x="74" y="177"/>
                  </a:cubicBezTo>
                  <a:cubicBezTo>
                    <a:pt x="120" y="205"/>
                    <a:pt x="162" y="250"/>
                    <a:pt x="208" y="293"/>
                  </a:cubicBezTo>
                  <a:cubicBezTo>
                    <a:pt x="222" y="265"/>
                    <a:pt x="236" y="250"/>
                    <a:pt x="250" y="219"/>
                  </a:cubicBezTo>
                  <a:cubicBezTo>
                    <a:pt x="208" y="177"/>
                    <a:pt x="176" y="131"/>
                    <a:pt x="134" y="103"/>
                  </a:cubicBezTo>
                  <a:cubicBezTo>
                    <a:pt x="88" y="61"/>
                    <a:pt x="46" y="29"/>
                    <a:pt x="0" y="1"/>
                  </a:cubicBezTo>
                  <a:close/>
                </a:path>
              </a:pathLst>
            </a:custGeom>
            <a:solidFill>
              <a:srgbClr val="723E37"/>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36" name="Google Shape;657;p48">
              <a:extLst>
                <a:ext uri="{FF2B5EF4-FFF2-40B4-BE49-F238E27FC236}">
                  <a16:creationId xmlns:a16="http://schemas.microsoft.com/office/drawing/2014/main" xmlns="" id="{E2077FF6-F20A-075D-0BC6-BC790D6C9AB3}"/>
                </a:ext>
              </a:extLst>
            </p:cNvPr>
            <p:cNvSpPr/>
            <p:nvPr/>
          </p:nvSpPr>
          <p:spPr>
            <a:xfrm>
              <a:off x="3552650" y="2144475"/>
              <a:ext cx="28250" cy="6975"/>
            </a:xfrm>
            <a:custGeom>
              <a:avLst/>
              <a:gdLst/>
              <a:ahLst/>
              <a:cxnLst/>
              <a:rect l="l" t="t" r="r" b="b"/>
              <a:pathLst>
                <a:path w="1130" h="279" extrusionOk="0">
                  <a:moveTo>
                    <a:pt x="426" y="1"/>
                  </a:moveTo>
                  <a:cubicBezTo>
                    <a:pt x="279" y="33"/>
                    <a:pt x="145" y="61"/>
                    <a:pt x="15" y="135"/>
                  </a:cubicBezTo>
                  <a:cubicBezTo>
                    <a:pt x="1" y="149"/>
                    <a:pt x="1" y="163"/>
                    <a:pt x="1" y="163"/>
                  </a:cubicBezTo>
                  <a:cubicBezTo>
                    <a:pt x="1" y="177"/>
                    <a:pt x="15" y="191"/>
                    <a:pt x="29" y="191"/>
                  </a:cubicBezTo>
                  <a:lnTo>
                    <a:pt x="43" y="191"/>
                  </a:lnTo>
                  <a:cubicBezTo>
                    <a:pt x="176" y="149"/>
                    <a:pt x="307" y="135"/>
                    <a:pt x="440" y="121"/>
                  </a:cubicBezTo>
                  <a:lnTo>
                    <a:pt x="542" y="121"/>
                  </a:lnTo>
                  <a:cubicBezTo>
                    <a:pt x="644" y="121"/>
                    <a:pt x="732" y="121"/>
                    <a:pt x="834" y="149"/>
                  </a:cubicBezTo>
                  <a:cubicBezTo>
                    <a:pt x="936" y="177"/>
                    <a:pt x="1042" y="223"/>
                    <a:pt x="1130" y="279"/>
                  </a:cubicBezTo>
                  <a:cubicBezTo>
                    <a:pt x="1130" y="237"/>
                    <a:pt x="1112" y="191"/>
                    <a:pt x="1112" y="149"/>
                  </a:cubicBezTo>
                  <a:cubicBezTo>
                    <a:pt x="1098" y="149"/>
                    <a:pt x="1084" y="135"/>
                    <a:pt x="1070" y="135"/>
                  </a:cubicBezTo>
                  <a:cubicBezTo>
                    <a:pt x="996" y="89"/>
                    <a:pt x="936" y="61"/>
                    <a:pt x="866" y="47"/>
                  </a:cubicBezTo>
                  <a:cubicBezTo>
                    <a:pt x="760" y="15"/>
                    <a:pt x="644" y="1"/>
                    <a:pt x="542" y="1"/>
                  </a:cubicBezTo>
                  <a:close/>
                </a:path>
              </a:pathLst>
            </a:custGeom>
            <a:solidFill>
              <a:srgbClr val="6A383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37" name="Google Shape;658;p48">
              <a:extLst>
                <a:ext uri="{FF2B5EF4-FFF2-40B4-BE49-F238E27FC236}">
                  <a16:creationId xmlns:a16="http://schemas.microsoft.com/office/drawing/2014/main" xmlns="" id="{D28B0351-0E7B-C23B-E1F1-29211EAF4F7A}"/>
                </a:ext>
              </a:extLst>
            </p:cNvPr>
            <p:cNvSpPr/>
            <p:nvPr/>
          </p:nvSpPr>
          <p:spPr>
            <a:xfrm>
              <a:off x="3726675" y="2159175"/>
              <a:ext cx="59400" cy="59025"/>
            </a:xfrm>
            <a:custGeom>
              <a:avLst/>
              <a:gdLst/>
              <a:ahLst/>
              <a:cxnLst/>
              <a:rect l="l" t="t" r="r" b="b"/>
              <a:pathLst>
                <a:path w="2376" h="2361" extrusionOk="0">
                  <a:moveTo>
                    <a:pt x="1192" y="0"/>
                  </a:moveTo>
                  <a:cubicBezTo>
                    <a:pt x="556" y="0"/>
                    <a:pt x="29" y="509"/>
                    <a:pt x="15" y="1158"/>
                  </a:cubicBezTo>
                  <a:cubicBezTo>
                    <a:pt x="1" y="1801"/>
                    <a:pt x="514" y="2347"/>
                    <a:pt x="1172" y="2361"/>
                  </a:cubicBezTo>
                  <a:cubicBezTo>
                    <a:pt x="1181" y="2361"/>
                    <a:pt x="1189" y="2361"/>
                    <a:pt x="1198" y="2361"/>
                  </a:cubicBezTo>
                  <a:cubicBezTo>
                    <a:pt x="1833" y="2361"/>
                    <a:pt x="2347" y="1852"/>
                    <a:pt x="2361" y="1203"/>
                  </a:cubicBezTo>
                  <a:cubicBezTo>
                    <a:pt x="2375" y="556"/>
                    <a:pt x="1862" y="14"/>
                    <a:pt x="1218" y="0"/>
                  </a:cubicBezTo>
                  <a:cubicBezTo>
                    <a:pt x="1209" y="0"/>
                    <a:pt x="1201" y="0"/>
                    <a:pt x="1192" y="0"/>
                  </a:cubicBezTo>
                  <a:close/>
                </a:path>
              </a:pathLst>
            </a:custGeom>
            <a:solidFill>
              <a:srgbClr val="7F474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38" name="Google Shape;659;p48">
              <a:extLst>
                <a:ext uri="{FF2B5EF4-FFF2-40B4-BE49-F238E27FC236}">
                  <a16:creationId xmlns:a16="http://schemas.microsoft.com/office/drawing/2014/main" xmlns="" id="{DF7FC4FE-FFC7-31E6-ABF7-94F3CA684722}"/>
                </a:ext>
              </a:extLst>
            </p:cNvPr>
            <p:cNvSpPr/>
            <p:nvPr/>
          </p:nvSpPr>
          <p:spPr>
            <a:xfrm>
              <a:off x="3731075" y="2178600"/>
              <a:ext cx="46200" cy="38825"/>
            </a:xfrm>
            <a:custGeom>
              <a:avLst/>
              <a:gdLst/>
              <a:ahLst/>
              <a:cxnLst/>
              <a:rect l="l" t="t" r="r" b="b"/>
              <a:pathLst>
                <a:path w="1848" h="1553" extrusionOk="0">
                  <a:moveTo>
                    <a:pt x="894" y="1"/>
                  </a:moveTo>
                  <a:cubicBezTo>
                    <a:pt x="954" y="15"/>
                    <a:pt x="1010" y="15"/>
                    <a:pt x="1070" y="29"/>
                  </a:cubicBezTo>
                  <a:cubicBezTo>
                    <a:pt x="1232" y="57"/>
                    <a:pt x="1394" y="117"/>
                    <a:pt x="1538" y="205"/>
                  </a:cubicBezTo>
                  <a:cubicBezTo>
                    <a:pt x="1380" y="89"/>
                    <a:pt x="1172" y="15"/>
                    <a:pt x="940" y="1"/>
                  </a:cubicBezTo>
                  <a:close/>
                  <a:moveTo>
                    <a:pt x="792" y="103"/>
                  </a:moveTo>
                  <a:cubicBezTo>
                    <a:pt x="704" y="103"/>
                    <a:pt x="616" y="117"/>
                    <a:pt x="528" y="131"/>
                  </a:cubicBezTo>
                  <a:cubicBezTo>
                    <a:pt x="454" y="145"/>
                    <a:pt x="381" y="177"/>
                    <a:pt x="324" y="205"/>
                  </a:cubicBezTo>
                  <a:cubicBezTo>
                    <a:pt x="264" y="233"/>
                    <a:pt x="205" y="293"/>
                    <a:pt x="162" y="353"/>
                  </a:cubicBezTo>
                  <a:cubicBezTo>
                    <a:pt x="177" y="338"/>
                    <a:pt x="191" y="338"/>
                    <a:pt x="219" y="338"/>
                  </a:cubicBezTo>
                  <a:cubicBezTo>
                    <a:pt x="293" y="338"/>
                    <a:pt x="366" y="338"/>
                    <a:pt x="426" y="367"/>
                  </a:cubicBezTo>
                  <a:cubicBezTo>
                    <a:pt x="571" y="381"/>
                    <a:pt x="718" y="440"/>
                    <a:pt x="834" y="514"/>
                  </a:cubicBezTo>
                  <a:cubicBezTo>
                    <a:pt x="954" y="602"/>
                    <a:pt x="1070" y="690"/>
                    <a:pt x="1144" y="820"/>
                  </a:cubicBezTo>
                  <a:cubicBezTo>
                    <a:pt x="1158" y="820"/>
                    <a:pt x="1158" y="834"/>
                    <a:pt x="1144" y="849"/>
                  </a:cubicBezTo>
                  <a:lnTo>
                    <a:pt x="1130" y="866"/>
                  </a:lnTo>
                  <a:cubicBezTo>
                    <a:pt x="1116" y="866"/>
                    <a:pt x="1116" y="866"/>
                    <a:pt x="1098" y="849"/>
                  </a:cubicBezTo>
                  <a:cubicBezTo>
                    <a:pt x="996" y="761"/>
                    <a:pt x="894" y="673"/>
                    <a:pt x="778" y="616"/>
                  </a:cubicBezTo>
                  <a:cubicBezTo>
                    <a:pt x="658" y="543"/>
                    <a:pt x="542" y="483"/>
                    <a:pt x="412" y="469"/>
                  </a:cubicBezTo>
                  <a:cubicBezTo>
                    <a:pt x="338" y="455"/>
                    <a:pt x="279" y="440"/>
                    <a:pt x="205" y="440"/>
                  </a:cubicBezTo>
                  <a:cubicBezTo>
                    <a:pt x="162" y="440"/>
                    <a:pt x="131" y="440"/>
                    <a:pt x="89" y="455"/>
                  </a:cubicBezTo>
                  <a:cubicBezTo>
                    <a:pt x="43" y="543"/>
                    <a:pt x="15" y="645"/>
                    <a:pt x="15" y="761"/>
                  </a:cubicBezTo>
                  <a:cubicBezTo>
                    <a:pt x="1" y="1186"/>
                    <a:pt x="412" y="1538"/>
                    <a:pt x="908" y="1552"/>
                  </a:cubicBezTo>
                  <a:lnTo>
                    <a:pt x="940" y="1552"/>
                  </a:lnTo>
                  <a:cubicBezTo>
                    <a:pt x="1436" y="1552"/>
                    <a:pt x="1833" y="1218"/>
                    <a:pt x="1847" y="792"/>
                  </a:cubicBezTo>
                  <a:cubicBezTo>
                    <a:pt x="1847" y="704"/>
                    <a:pt x="1833" y="602"/>
                    <a:pt x="1788" y="514"/>
                  </a:cubicBezTo>
                  <a:cubicBezTo>
                    <a:pt x="1700" y="440"/>
                    <a:pt x="1612" y="381"/>
                    <a:pt x="1524" y="321"/>
                  </a:cubicBezTo>
                  <a:cubicBezTo>
                    <a:pt x="1380" y="233"/>
                    <a:pt x="1218" y="163"/>
                    <a:pt x="1042" y="131"/>
                  </a:cubicBezTo>
                  <a:cubicBezTo>
                    <a:pt x="954" y="117"/>
                    <a:pt x="880" y="103"/>
                    <a:pt x="792" y="103"/>
                  </a:cubicBezTo>
                  <a:close/>
                </a:path>
              </a:pathLst>
            </a:custGeom>
            <a:solidFill>
              <a:srgbClr val="723E37"/>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39" name="Google Shape;660;p48">
              <a:extLst>
                <a:ext uri="{FF2B5EF4-FFF2-40B4-BE49-F238E27FC236}">
                  <a16:creationId xmlns:a16="http://schemas.microsoft.com/office/drawing/2014/main" xmlns="" id="{6527299F-BC4B-B382-5F1D-7835E8A970B1}"/>
                </a:ext>
              </a:extLst>
            </p:cNvPr>
            <p:cNvSpPr/>
            <p:nvPr/>
          </p:nvSpPr>
          <p:spPr>
            <a:xfrm>
              <a:off x="3730375" y="2178600"/>
              <a:ext cx="50950" cy="16475"/>
            </a:xfrm>
            <a:custGeom>
              <a:avLst/>
              <a:gdLst/>
              <a:ahLst/>
              <a:cxnLst/>
              <a:rect l="l" t="t" r="r" b="b"/>
              <a:pathLst>
                <a:path w="2038" h="659" extrusionOk="0">
                  <a:moveTo>
                    <a:pt x="820" y="1"/>
                  </a:moveTo>
                  <a:lnTo>
                    <a:pt x="672" y="15"/>
                  </a:lnTo>
                  <a:cubicBezTo>
                    <a:pt x="630" y="15"/>
                    <a:pt x="584" y="29"/>
                    <a:pt x="542" y="43"/>
                  </a:cubicBezTo>
                  <a:cubicBezTo>
                    <a:pt x="440" y="57"/>
                    <a:pt x="366" y="89"/>
                    <a:pt x="278" y="131"/>
                  </a:cubicBezTo>
                  <a:cubicBezTo>
                    <a:pt x="233" y="145"/>
                    <a:pt x="190" y="177"/>
                    <a:pt x="145" y="191"/>
                  </a:cubicBezTo>
                  <a:lnTo>
                    <a:pt x="29" y="265"/>
                  </a:lnTo>
                  <a:cubicBezTo>
                    <a:pt x="15" y="265"/>
                    <a:pt x="1" y="293"/>
                    <a:pt x="15" y="307"/>
                  </a:cubicBezTo>
                  <a:cubicBezTo>
                    <a:pt x="29" y="321"/>
                    <a:pt x="43" y="321"/>
                    <a:pt x="43" y="321"/>
                  </a:cubicBezTo>
                  <a:lnTo>
                    <a:pt x="71" y="321"/>
                  </a:lnTo>
                  <a:lnTo>
                    <a:pt x="190" y="265"/>
                  </a:lnTo>
                  <a:cubicBezTo>
                    <a:pt x="233" y="251"/>
                    <a:pt x="264" y="219"/>
                    <a:pt x="307" y="205"/>
                  </a:cubicBezTo>
                  <a:lnTo>
                    <a:pt x="352" y="205"/>
                  </a:lnTo>
                  <a:cubicBezTo>
                    <a:pt x="496" y="89"/>
                    <a:pt x="704" y="15"/>
                    <a:pt x="922" y="1"/>
                  </a:cubicBezTo>
                  <a:close/>
                  <a:moveTo>
                    <a:pt x="1566" y="205"/>
                  </a:moveTo>
                  <a:lnTo>
                    <a:pt x="1566" y="205"/>
                  </a:lnTo>
                  <a:cubicBezTo>
                    <a:pt x="1671" y="293"/>
                    <a:pt x="1759" y="395"/>
                    <a:pt x="1816" y="514"/>
                  </a:cubicBezTo>
                  <a:cubicBezTo>
                    <a:pt x="1861" y="557"/>
                    <a:pt x="1918" y="602"/>
                    <a:pt x="1963" y="645"/>
                  </a:cubicBezTo>
                  <a:cubicBezTo>
                    <a:pt x="1963" y="659"/>
                    <a:pt x="1977" y="659"/>
                    <a:pt x="1991" y="659"/>
                  </a:cubicBezTo>
                  <a:cubicBezTo>
                    <a:pt x="1991" y="659"/>
                    <a:pt x="2006" y="659"/>
                    <a:pt x="2023" y="645"/>
                  </a:cubicBezTo>
                  <a:cubicBezTo>
                    <a:pt x="2023" y="630"/>
                    <a:pt x="2037" y="616"/>
                    <a:pt x="2023" y="602"/>
                  </a:cubicBezTo>
                  <a:cubicBezTo>
                    <a:pt x="1963" y="528"/>
                    <a:pt x="1904" y="455"/>
                    <a:pt x="1830" y="395"/>
                  </a:cubicBezTo>
                  <a:cubicBezTo>
                    <a:pt x="1759" y="338"/>
                    <a:pt x="1685" y="279"/>
                    <a:pt x="1612" y="233"/>
                  </a:cubicBezTo>
                  <a:cubicBezTo>
                    <a:pt x="1597" y="219"/>
                    <a:pt x="1583" y="219"/>
                    <a:pt x="1566" y="205"/>
                  </a:cubicBezTo>
                  <a:close/>
                </a:path>
              </a:pathLst>
            </a:custGeom>
            <a:solidFill>
              <a:srgbClr val="723E37"/>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40" name="Google Shape;661;p48">
              <a:extLst>
                <a:ext uri="{FF2B5EF4-FFF2-40B4-BE49-F238E27FC236}">
                  <a16:creationId xmlns:a16="http://schemas.microsoft.com/office/drawing/2014/main" xmlns="" id="{B2084155-E56B-4AF1-B51C-AC1491F680A9}"/>
                </a:ext>
              </a:extLst>
            </p:cNvPr>
            <p:cNvSpPr/>
            <p:nvPr/>
          </p:nvSpPr>
          <p:spPr>
            <a:xfrm>
              <a:off x="3739175" y="2178600"/>
              <a:ext cx="36600" cy="12875"/>
            </a:xfrm>
            <a:custGeom>
              <a:avLst/>
              <a:gdLst/>
              <a:ahLst/>
              <a:cxnLst/>
              <a:rect l="l" t="t" r="r" b="b"/>
              <a:pathLst>
                <a:path w="1464" h="515" extrusionOk="0">
                  <a:moveTo>
                    <a:pt x="570" y="1"/>
                  </a:moveTo>
                  <a:cubicBezTo>
                    <a:pt x="352" y="15"/>
                    <a:pt x="144" y="89"/>
                    <a:pt x="0" y="205"/>
                  </a:cubicBezTo>
                  <a:cubicBezTo>
                    <a:pt x="57" y="177"/>
                    <a:pt x="130" y="145"/>
                    <a:pt x="204" y="131"/>
                  </a:cubicBezTo>
                  <a:cubicBezTo>
                    <a:pt x="292" y="117"/>
                    <a:pt x="380" y="103"/>
                    <a:pt x="468" y="103"/>
                  </a:cubicBezTo>
                  <a:cubicBezTo>
                    <a:pt x="556" y="103"/>
                    <a:pt x="630" y="117"/>
                    <a:pt x="718" y="131"/>
                  </a:cubicBezTo>
                  <a:cubicBezTo>
                    <a:pt x="894" y="163"/>
                    <a:pt x="1056" y="233"/>
                    <a:pt x="1200" y="321"/>
                  </a:cubicBezTo>
                  <a:cubicBezTo>
                    <a:pt x="1288" y="381"/>
                    <a:pt x="1376" y="440"/>
                    <a:pt x="1464" y="514"/>
                  </a:cubicBezTo>
                  <a:cubicBezTo>
                    <a:pt x="1407" y="395"/>
                    <a:pt x="1319" y="293"/>
                    <a:pt x="1214" y="205"/>
                  </a:cubicBezTo>
                  <a:cubicBezTo>
                    <a:pt x="1070" y="117"/>
                    <a:pt x="908" y="57"/>
                    <a:pt x="746" y="29"/>
                  </a:cubicBezTo>
                  <a:cubicBezTo>
                    <a:pt x="686" y="15"/>
                    <a:pt x="630" y="15"/>
                    <a:pt x="570" y="1"/>
                  </a:cubicBezTo>
                  <a:close/>
                </a:path>
              </a:pathLst>
            </a:custGeom>
            <a:solidFill>
              <a:srgbClr val="6C3A3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41" name="Google Shape;662;p48">
              <a:extLst>
                <a:ext uri="{FF2B5EF4-FFF2-40B4-BE49-F238E27FC236}">
                  <a16:creationId xmlns:a16="http://schemas.microsoft.com/office/drawing/2014/main" xmlns="" id="{D476487B-258E-C097-F2F0-0404EEE663DC}"/>
                </a:ext>
              </a:extLst>
            </p:cNvPr>
            <p:cNvSpPr/>
            <p:nvPr/>
          </p:nvSpPr>
          <p:spPr>
            <a:xfrm>
              <a:off x="3720800" y="2189250"/>
              <a:ext cx="6600" cy="4425"/>
            </a:xfrm>
            <a:custGeom>
              <a:avLst/>
              <a:gdLst/>
              <a:ahLst/>
              <a:cxnLst/>
              <a:rect l="l" t="t" r="r" b="b"/>
              <a:pathLst>
                <a:path w="264" h="177" extrusionOk="0">
                  <a:moveTo>
                    <a:pt x="250" y="0"/>
                  </a:moveTo>
                  <a:cubicBezTo>
                    <a:pt x="236" y="0"/>
                    <a:pt x="222" y="14"/>
                    <a:pt x="208" y="14"/>
                  </a:cubicBezTo>
                  <a:cubicBezTo>
                    <a:pt x="134" y="43"/>
                    <a:pt x="74" y="88"/>
                    <a:pt x="14" y="117"/>
                  </a:cubicBezTo>
                  <a:cubicBezTo>
                    <a:pt x="0" y="131"/>
                    <a:pt x="0" y="145"/>
                    <a:pt x="0" y="159"/>
                  </a:cubicBezTo>
                  <a:cubicBezTo>
                    <a:pt x="14" y="176"/>
                    <a:pt x="14" y="176"/>
                    <a:pt x="32" y="176"/>
                  </a:cubicBezTo>
                  <a:lnTo>
                    <a:pt x="46" y="176"/>
                  </a:lnTo>
                  <a:cubicBezTo>
                    <a:pt x="120" y="145"/>
                    <a:pt x="176" y="117"/>
                    <a:pt x="236" y="88"/>
                  </a:cubicBezTo>
                  <a:lnTo>
                    <a:pt x="264" y="88"/>
                  </a:lnTo>
                  <a:cubicBezTo>
                    <a:pt x="250" y="57"/>
                    <a:pt x="250" y="29"/>
                    <a:pt x="250" y="0"/>
                  </a:cubicBezTo>
                  <a:close/>
                </a:path>
              </a:pathLst>
            </a:custGeom>
            <a:solidFill>
              <a:srgbClr val="5C332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42" name="Google Shape;663;p48">
              <a:extLst>
                <a:ext uri="{FF2B5EF4-FFF2-40B4-BE49-F238E27FC236}">
                  <a16:creationId xmlns:a16="http://schemas.microsoft.com/office/drawing/2014/main" xmlns="" id="{68B05E68-E176-8B2B-D597-4259857F2697}"/>
                </a:ext>
              </a:extLst>
            </p:cNvPr>
            <p:cNvSpPr/>
            <p:nvPr/>
          </p:nvSpPr>
          <p:spPr>
            <a:xfrm>
              <a:off x="3727025" y="2187400"/>
              <a:ext cx="8125" cy="4075"/>
            </a:xfrm>
            <a:custGeom>
              <a:avLst/>
              <a:gdLst/>
              <a:ahLst/>
              <a:cxnLst/>
              <a:rect l="l" t="t" r="r" b="b"/>
              <a:pathLst>
                <a:path w="325" h="163" extrusionOk="0">
                  <a:moveTo>
                    <a:pt x="324" y="1"/>
                  </a:moveTo>
                  <a:cubicBezTo>
                    <a:pt x="265" y="1"/>
                    <a:pt x="222" y="1"/>
                    <a:pt x="163" y="15"/>
                  </a:cubicBezTo>
                  <a:cubicBezTo>
                    <a:pt x="103" y="29"/>
                    <a:pt x="61" y="43"/>
                    <a:pt x="1" y="74"/>
                  </a:cubicBezTo>
                  <a:cubicBezTo>
                    <a:pt x="1" y="103"/>
                    <a:pt x="1" y="131"/>
                    <a:pt x="15" y="162"/>
                  </a:cubicBezTo>
                  <a:cubicBezTo>
                    <a:pt x="61" y="145"/>
                    <a:pt x="117" y="117"/>
                    <a:pt x="177" y="117"/>
                  </a:cubicBezTo>
                  <a:cubicBezTo>
                    <a:pt x="205" y="103"/>
                    <a:pt x="237" y="103"/>
                    <a:pt x="251" y="103"/>
                  </a:cubicBezTo>
                  <a:cubicBezTo>
                    <a:pt x="279" y="57"/>
                    <a:pt x="293" y="29"/>
                    <a:pt x="324" y="1"/>
                  </a:cubicBezTo>
                  <a:close/>
                </a:path>
              </a:pathLst>
            </a:custGeom>
            <a:solidFill>
              <a:srgbClr val="723E37"/>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43" name="Google Shape;664;p48">
              <a:extLst>
                <a:ext uri="{FF2B5EF4-FFF2-40B4-BE49-F238E27FC236}">
                  <a16:creationId xmlns:a16="http://schemas.microsoft.com/office/drawing/2014/main" xmlns="" id="{072B17CA-1F5C-D15B-0334-49050E0FDB2E}"/>
                </a:ext>
              </a:extLst>
            </p:cNvPr>
            <p:cNvSpPr/>
            <p:nvPr/>
          </p:nvSpPr>
          <p:spPr>
            <a:xfrm>
              <a:off x="3733275" y="2187050"/>
              <a:ext cx="26750" cy="13225"/>
            </a:xfrm>
            <a:custGeom>
              <a:avLst/>
              <a:gdLst/>
              <a:ahLst/>
              <a:cxnLst/>
              <a:rect l="l" t="t" r="r" b="b"/>
              <a:pathLst>
                <a:path w="1070" h="529" extrusionOk="0">
                  <a:moveTo>
                    <a:pt x="131" y="0"/>
                  </a:moveTo>
                  <a:cubicBezTo>
                    <a:pt x="103" y="0"/>
                    <a:pt x="89" y="0"/>
                    <a:pt x="74" y="15"/>
                  </a:cubicBezTo>
                  <a:cubicBezTo>
                    <a:pt x="43" y="43"/>
                    <a:pt x="29" y="71"/>
                    <a:pt x="1" y="117"/>
                  </a:cubicBezTo>
                  <a:cubicBezTo>
                    <a:pt x="43" y="102"/>
                    <a:pt x="74" y="102"/>
                    <a:pt x="117" y="102"/>
                  </a:cubicBezTo>
                  <a:cubicBezTo>
                    <a:pt x="191" y="102"/>
                    <a:pt x="250" y="117"/>
                    <a:pt x="324" y="131"/>
                  </a:cubicBezTo>
                  <a:cubicBezTo>
                    <a:pt x="454" y="145"/>
                    <a:pt x="570" y="205"/>
                    <a:pt x="690" y="278"/>
                  </a:cubicBezTo>
                  <a:cubicBezTo>
                    <a:pt x="806" y="335"/>
                    <a:pt x="908" y="423"/>
                    <a:pt x="1010" y="511"/>
                  </a:cubicBezTo>
                  <a:cubicBezTo>
                    <a:pt x="1028" y="528"/>
                    <a:pt x="1028" y="528"/>
                    <a:pt x="1042" y="528"/>
                  </a:cubicBezTo>
                  <a:lnTo>
                    <a:pt x="1056" y="511"/>
                  </a:lnTo>
                  <a:cubicBezTo>
                    <a:pt x="1070" y="496"/>
                    <a:pt x="1070" y="482"/>
                    <a:pt x="1056" y="482"/>
                  </a:cubicBezTo>
                  <a:cubicBezTo>
                    <a:pt x="982" y="352"/>
                    <a:pt x="866" y="264"/>
                    <a:pt x="746" y="176"/>
                  </a:cubicBezTo>
                  <a:cubicBezTo>
                    <a:pt x="630" y="102"/>
                    <a:pt x="483" y="43"/>
                    <a:pt x="338" y="29"/>
                  </a:cubicBezTo>
                  <a:cubicBezTo>
                    <a:pt x="278" y="0"/>
                    <a:pt x="205" y="0"/>
                    <a:pt x="131" y="0"/>
                  </a:cubicBezTo>
                  <a:close/>
                </a:path>
              </a:pathLst>
            </a:custGeom>
            <a:solidFill>
              <a:srgbClr val="6C3A3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44" name="Google Shape;665;p48">
              <a:extLst>
                <a:ext uri="{FF2B5EF4-FFF2-40B4-BE49-F238E27FC236}">
                  <a16:creationId xmlns:a16="http://schemas.microsoft.com/office/drawing/2014/main" xmlns="" id="{023BDC9E-7A45-0867-5119-0A6D54B22C79}"/>
                </a:ext>
              </a:extLst>
            </p:cNvPr>
            <p:cNvSpPr/>
            <p:nvPr/>
          </p:nvSpPr>
          <p:spPr>
            <a:xfrm>
              <a:off x="3563650" y="2037475"/>
              <a:ext cx="215475" cy="197775"/>
            </a:xfrm>
            <a:custGeom>
              <a:avLst/>
              <a:gdLst/>
              <a:ahLst/>
              <a:cxnLst/>
              <a:rect l="l" t="t" r="r" b="b"/>
              <a:pathLst>
                <a:path w="8619" h="7911" extrusionOk="0">
                  <a:moveTo>
                    <a:pt x="4348" y="1"/>
                  </a:moveTo>
                  <a:cubicBezTo>
                    <a:pt x="2829" y="1"/>
                    <a:pt x="1388" y="932"/>
                    <a:pt x="792" y="2448"/>
                  </a:cubicBezTo>
                  <a:cubicBezTo>
                    <a:pt x="0" y="4429"/>
                    <a:pt x="602" y="6669"/>
                    <a:pt x="2871" y="7580"/>
                  </a:cubicBezTo>
                  <a:cubicBezTo>
                    <a:pt x="3430" y="7807"/>
                    <a:pt x="3954" y="7911"/>
                    <a:pt x="4438" y="7911"/>
                  </a:cubicBezTo>
                  <a:cubicBezTo>
                    <a:pt x="6047" y="7911"/>
                    <a:pt x="7218" y="6771"/>
                    <a:pt x="7827" y="5248"/>
                  </a:cubicBezTo>
                  <a:cubicBezTo>
                    <a:pt x="8618" y="3257"/>
                    <a:pt x="7679" y="1027"/>
                    <a:pt x="5730" y="267"/>
                  </a:cubicBezTo>
                  <a:cubicBezTo>
                    <a:pt x="5277" y="87"/>
                    <a:pt x="4809" y="1"/>
                    <a:pt x="4348" y="1"/>
                  </a:cubicBezTo>
                  <a:close/>
                </a:path>
              </a:pathLst>
            </a:custGeom>
            <a:solidFill>
              <a:srgbClr val="8E5349"/>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45" name="Google Shape;666;p48">
              <a:extLst>
                <a:ext uri="{FF2B5EF4-FFF2-40B4-BE49-F238E27FC236}">
                  <a16:creationId xmlns:a16="http://schemas.microsoft.com/office/drawing/2014/main" xmlns="" id="{14DB3B18-211A-9E39-4D21-3385EA19C77B}"/>
                </a:ext>
              </a:extLst>
            </p:cNvPr>
            <p:cNvSpPr/>
            <p:nvPr/>
          </p:nvSpPr>
          <p:spPr>
            <a:xfrm>
              <a:off x="3604625" y="2122275"/>
              <a:ext cx="48400" cy="42425"/>
            </a:xfrm>
            <a:custGeom>
              <a:avLst/>
              <a:gdLst/>
              <a:ahLst/>
              <a:cxnLst/>
              <a:rect l="l" t="t" r="r" b="b"/>
              <a:pathLst>
                <a:path w="1936" h="1697" extrusionOk="0">
                  <a:moveTo>
                    <a:pt x="974" y="0"/>
                  </a:moveTo>
                  <a:cubicBezTo>
                    <a:pt x="669" y="0"/>
                    <a:pt x="374" y="165"/>
                    <a:pt x="222" y="449"/>
                  </a:cubicBezTo>
                  <a:cubicBezTo>
                    <a:pt x="0" y="875"/>
                    <a:pt x="162" y="1388"/>
                    <a:pt x="574" y="1607"/>
                  </a:cubicBezTo>
                  <a:cubicBezTo>
                    <a:pt x="695" y="1668"/>
                    <a:pt x="825" y="1697"/>
                    <a:pt x="954" y="1697"/>
                  </a:cubicBezTo>
                  <a:cubicBezTo>
                    <a:pt x="1261" y="1697"/>
                    <a:pt x="1561" y="1531"/>
                    <a:pt x="1717" y="1241"/>
                  </a:cubicBezTo>
                  <a:cubicBezTo>
                    <a:pt x="1935" y="815"/>
                    <a:pt x="1777" y="305"/>
                    <a:pt x="1365" y="98"/>
                  </a:cubicBezTo>
                  <a:cubicBezTo>
                    <a:pt x="1240" y="31"/>
                    <a:pt x="1106" y="0"/>
                    <a:pt x="974" y="0"/>
                  </a:cubicBezTo>
                  <a:close/>
                </a:path>
              </a:pathLst>
            </a:custGeom>
            <a:solidFill>
              <a:srgbClr val="13567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46" name="Google Shape;667;p48">
              <a:extLst>
                <a:ext uri="{FF2B5EF4-FFF2-40B4-BE49-F238E27FC236}">
                  <a16:creationId xmlns:a16="http://schemas.microsoft.com/office/drawing/2014/main" xmlns="" id="{C490DA60-6A01-90FA-0F97-4966A8564CFE}"/>
                </a:ext>
              </a:extLst>
            </p:cNvPr>
            <p:cNvSpPr/>
            <p:nvPr/>
          </p:nvSpPr>
          <p:spPr>
            <a:xfrm>
              <a:off x="3606825" y="2121450"/>
              <a:ext cx="44000" cy="44000"/>
            </a:xfrm>
            <a:custGeom>
              <a:avLst/>
              <a:gdLst/>
              <a:ahLst/>
              <a:cxnLst/>
              <a:rect l="l" t="t" r="r" b="b"/>
              <a:pathLst>
                <a:path w="1760" h="1760" extrusionOk="0">
                  <a:moveTo>
                    <a:pt x="880" y="57"/>
                  </a:moveTo>
                  <a:cubicBezTo>
                    <a:pt x="1013" y="57"/>
                    <a:pt x="1144" y="88"/>
                    <a:pt x="1263" y="145"/>
                  </a:cubicBezTo>
                  <a:cubicBezTo>
                    <a:pt x="1541" y="292"/>
                    <a:pt x="1689" y="584"/>
                    <a:pt x="1689" y="880"/>
                  </a:cubicBezTo>
                  <a:cubicBezTo>
                    <a:pt x="1689" y="1010"/>
                    <a:pt x="1657" y="1130"/>
                    <a:pt x="1601" y="1260"/>
                  </a:cubicBezTo>
                  <a:cubicBezTo>
                    <a:pt x="1453" y="1538"/>
                    <a:pt x="1161" y="1699"/>
                    <a:pt x="866" y="1699"/>
                  </a:cubicBezTo>
                  <a:cubicBezTo>
                    <a:pt x="750" y="1699"/>
                    <a:pt x="616" y="1671"/>
                    <a:pt x="500" y="1611"/>
                  </a:cubicBezTo>
                  <a:cubicBezTo>
                    <a:pt x="222" y="1464"/>
                    <a:pt x="60" y="1186"/>
                    <a:pt x="60" y="894"/>
                  </a:cubicBezTo>
                  <a:cubicBezTo>
                    <a:pt x="60" y="760"/>
                    <a:pt x="88" y="630"/>
                    <a:pt x="162" y="496"/>
                  </a:cubicBezTo>
                  <a:cubicBezTo>
                    <a:pt x="310" y="218"/>
                    <a:pt x="588" y="57"/>
                    <a:pt x="880" y="57"/>
                  </a:cubicBezTo>
                  <a:close/>
                  <a:moveTo>
                    <a:pt x="880" y="0"/>
                  </a:moveTo>
                  <a:cubicBezTo>
                    <a:pt x="574" y="0"/>
                    <a:pt x="264" y="176"/>
                    <a:pt x="106" y="482"/>
                  </a:cubicBezTo>
                  <a:cubicBezTo>
                    <a:pt x="32" y="602"/>
                    <a:pt x="0" y="746"/>
                    <a:pt x="0" y="894"/>
                  </a:cubicBezTo>
                  <a:cubicBezTo>
                    <a:pt x="0" y="1200"/>
                    <a:pt x="176" y="1509"/>
                    <a:pt x="472" y="1657"/>
                  </a:cubicBezTo>
                  <a:cubicBezTo>
                    <a:pt x="602" y="1728"/>
                    <a:pt x="736" y="1759"/>
                    <a:pt x="866" y="1759"/>
                  </a:cubicBezTo>
                  <a:cubicBezTo>
                    <a:pt x="1189" y="1759"/>
                    <a:pt x="1495" y="1583"/>
                    <a:pt x="1657" y="1288"/>
                  </a:cubicBezTo>
                  <a:cubicBezTo>
                    <a:pt x="1717" y="1158"/>
                    <a:pt x="1759" y="1010"/>
                    <a:pt x="1759" y="880"/>
                  </a:cubicBezTo>
                  <a:cubicBezTo>
                    <a:pt x="1759" y="556"/>
                    <a:pt x="1583" y="250"/>
                    <a:pt x="1291" y="102"/>
                  </a:cubicBezTo>
                  <a:cubicBezTo>
                    <a:pt x="1161" y="29"/>
                    <a:pt x="1028" y="0"/>
                    <a:pt x="880" y="0"/>
                  </a:cubicBezTo>
                  <a:close/>
                </a:path>
              </a:pathLst>
            </a:custGeom>
            <a:solidFill>
              <a:srgbClr val="00000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47" name="Google Shape;668;p48">
              <a:extLst>
                <a:ext uri="{FF2B5EF4-FFF2-40B4-BE49-F238E27FC236}">
                  <a16:creationId xmlns:a16="http://schemas.microsoft.com/office/drawing/2014/main" xmlns="" id="{3CA16EE7-0DB1-ECF2-8B02-61835630D903}"/>
                </a:ext>
              </a:extLst>
            </p:cNvPr>
            <p:cNvSpPr/>
            <p:nvPr/>
          </p:nvSpPr>
          <p:spPr>
            <a:xfrm>
              <a:off x="3604625" y="2124100"/>
              <a:ext cx="48050" cy="42325"/>
            </a:xfrm>
            <a:custGeom>
              <a:avLst/>
              <a:gdLst/>
              <a:ahLst/>
              <a:cxnLst/>
              <a:rect l="l" t="t" r="r" b="b"/>
              <a:pathLst>
                <a:path w="1922" h="1693" extrusionOk="0">
                  <a:moveTo>
                    <a:pt x="958" y="0"/>
                  </a:moveTo>
                  <a:cubicBezTo>
                    <a:pt x="654" y="0"/>
                    <a:pt x="360" y="164"/>
                    <a:pt x="208" y="450"/>
                  </a:cubicBezTo>
                  <a:cubicBezTo>
                    <a:pt x="0" y="876"/>
                    <a:pt x="148" y="1389"/>
                    <a:pt x="560" y="1593"/>
                  </a:cubicBezTo>
                  <a:cubicBezTo>
                    <a:pt x="684" y="1661"/>
                    <a:pt x="817" y="1693"/>
                    <a:pt x="949" y="1693"/>
                  </a:cubicBezTo>
                  <a:cubicBezTo>
                    <a:pt x="1252" y="1693"/>
                    <a:pt x="1549" y="1524"/>
                    <a:pt x="1703" y="1228"/>
                  </a:cubicBezTo>
                  <a:cubicBezTo>
                    <a:pt x="1921" y="816"/>
                    <a:pt x="1759" y="302"/>
                    <a:pt x="1351" y="98"/>
                  </a:cubicBezTo>
                  <a:cubicBezTo>
                    <a:pt x="1226" y="32"/>
                    <a:pt x="1091" y="0"/>
                    <a:pt x="958" y="0"/>
                  </a:cubicBez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48" name="Google Shape;669;p48">
              <a:extLst>
                <a:ext uri="{FF2B5EF4-FFF2-40B4-BE49-F238E27FC236}">
                  <a16:creationId xmlns:a16="http://schemas.microsoft.com/office/drawing/2014/main" xmlns="" id="{C2E3BB14-E9EB-5F87-9F94-AF8AA1E840A7}"/>
                </a:ext>
              </a:extLst>
            </p:cNvPr>
            <p:cNvSpPr/>
            <p:nvPr/>
          </p:nvSpPr>
          <p:spPr>
            <a:xfrm>
              <a:off x="3610175" y="2124025"/>
              <a:ext cx="31150" cy="27425"/>
            </a:xfrm>
            <a:custGeom>
              <a:avLst/>
              <a:gdLst/>
              <a:ahLst/>
              <a:cxnLst/>
              <a:rect l="l" t="t" r="r" b="b"/>
              <a:pathLst>
                <a:path w="1246" h="1097" extrusionOk="0">
                  <a:moveTo>
                    <a:pt x="634" y="1"/>
                  </a:moveTo>
                  <a:cubicBezTo>
                    <a:pt x="435" y="1"/>
                    <a:pt x="240" y="109"/>
                    <a:pt x="148" y="305"/>
                  </a:cubicBezTo>
                  <a:cubicBezTo>
                    <a:pt x="0" y="569"/>
                    <a:pt x="102" y="893"/>
                    <a:pt x="366" y="1041"/>
                  </a:cubicBezTo>
                  <a:cubicBezTo>
                    <a:pt x="447" y="1079"/>
                    <a:pt x="533" y="1097"/>
                    <a:pt x="617" y="1097"/>
                  </a:cubicBezTo>
                  <a:cubicBezTo>
                    <a:pt x="819" y="1097"/>
                    <a:pt x="1011" y="991"/>
                    <a:pt x="1115" y="805"/>
                  </a:cubicBezTo>
                  <a:cubicBezTo>
                    <a:pt x="1245" y="541"/>
                    <a:pt x="1143" y="203"/>
                    <a:pt x="879" y="59"/>
                  </a:cubicBezTo>
                  <a:cubicBezTo>
                    <a:pt x="802" y="20"/>
                    <a:pt x="718" y="1"/>
                    <a:pt x="634" y="1"/>
                  </a:cubicBezTo>
                  <a:close/>
                </a:path>
              </a:pathLst>
            </a:custGeom>
            <a:solidFill>
              <a:srgbClr val="00000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49" name="Google Shape;670;p48">
              <a:extLst>
                <a:ext uri="{FF2B5EF4-FFF2-40B4-BE49-F238E27FC236}">
                  <a16:creationId xmlns:a16="http://schemas.microsoft.com/office/drawing/2014/main" xmlns="" id="{394175B8-4CD2-9D32-58B9-0BFAB9F49D39}"/>
                </a:ext>
              </a:extLst>
            </p:cNvPr>
            <p:cNvSpPr/>
            <p:nvPr/>
          </p:nvSpPr>
          <p:spPr>
            <a:xfrm>
              <a:off x="3633650" y="2137625"/>
              <a:ext cx="10225" cy="7500"/>
            </a:xfrm>
            <a:custGeom>
              <a:avLst/>
              <a:gdLst/>
              <a:ahLst/>
              <a:cxnLst/>
              <a:rect l="l" t="t" r="r" b="b"/>
              <a:pathLst>
                <a:path w="409" h="300" extrusionOk="0">
                  <a:moveTo>
                    <a:pt x="158" y="1"/>
                  </a:moveTo>
                  <a:cubicBezTo>
                    <a:pt x="104" y="1"/>
                    <a:pt x="54" y="20"/>
                    <a:pt x="28" y="57"/>
                  </a:cubicBezTo>
                  <a:cubicBezTo>
                    <a:pt x="0" y="131"/>
                    <a:pt x="42" y="219"/>
                    <a:pt x="144" y="261"/>
                  </a:cubicBezTo>
                  <a:cubicBezTo>
                    <a:pt x="190" y="287"/>
                    <a:pt x="235" y="299"/>
                    <a:pt x="275" y="299"/>
                  </a:cubicBezTo>
                  <a:cubicBezTo>
                    <a:pt x="325" y="299"/>
                    <a:pt x="364" y="280"/>
                    <a:pt x="380" y="247"/>
                  </a:cubicBezTo>
                  <a:cubicBezTo>
                    <a:pt x="408" y="173"/>
                    <a:pt x="366" y="85"/>
                    <a:pt x="264" y="25"/>
                  </a:cubicBezTo>
                  <a:cubicBezTo>
                    <a:pt x="230" y="9"/>
                    <a:pt x="193" y="1"/>
                    <a:pt x="158" y="1"/>
                  </a:cubicBez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50" name="Google Shape;671;p48">
              <a:extLst>
                <a:ext uri="{FF2B5EF4-FFF2-40B4-BE49-F238E27FC236}">
                  <a16:creationId xmlns:a16="http://schemas.microsoft.com/office/drawing/2014/main" xmlns="" id="{2F2C7486-966D-D967-1264-1B493486C8BB}"/>
                </a:ext>
              </a:extLst>
            </p:cNvPr>
            <p:cNvSpPr/>
            <p:nvPr/>
          </p:nvSpPr>
          <p:spPr>
            <a:xfrm>
              <a:off x="3687450" y="2139650"/>
              <a:ext cx="44350" cy="42700"/>
            </a:xfrm>
            <a:custGeom>
              <a:avLst/>
              <a:gdLst/>
              <a:ahLst/>
              <a:cxnLst/>
              <a:rect l="l" t="t" r="r" b="b"/>
              <a:pathLst>
                <a:path w="1774" h="1708" extrusionOk="0">
                  <a:moveTo>
                    <a:pt x="892" y="1"/>
                  </a:moveTo>
                  <a:cubicBezTo>
                    <a:pt x="457" y="1"/>
                    <a:pt x="87" y="339"/>
                    <a:pt x="47" y="781"/>
                  </a:cubicBezTo>
                  <a:cubicBezTo>
                    <a:pt x="1" y="1249"/>
                    <a:pt x="339" y="1661"/>
                    <a:pt x="806" y="1703"/>
                  </a:cubicBezTo>
                  <a:cubicBezTo>
                    <a:pt x="834" y="1706"/>
                    <a:pt x="862" y="1707"/>
                    <a:pt x="889" y="1707"/>
                  </a:cubicBezTo>
                  <a:cubicBezTo>
                    <a:pt x="1309" y="1707"/>
                    <a:pt x="1675" y="1383"/>
                    <a:pt x="1732" y="943"/>
                  </a:cubicBezTo>
                  <a:cubicBezTo>
                    <a:pt x="1774" y="472"/>
                    <a:pt x="1436" y="64"/>
                    <a:pt x="968" y="4"/>
                  </a:cubicBezTo>
                  <a:cubicBezTo>
                    <a:pt x="943" y="2"/>
                    <a:pt x="917" y="1"/>
                    <a:pt x="892" y="1"/>
                  </a:cubicBezTo>
                  <a:close/>
                </a:path>
              </a:pathLst>
            </a:custGeom>
            <a:solidFill>
              <a:srgbClr val="13567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51" name="Google Shape;672;p48">
              <a:extLst>
                <a:ext uri="{FF2B5EF4-FFF2-40B4-BE49-F238E27FC236}">
                  <a16:creationId xmlns:a16="http://schemas.microsoft.com/office/drawing/2014/main" xmlns="" id="{65220ED4-4B53-532C-A7CF-B2D62B33AAFB}"/>
                </a:ext>
              </a:extLst>
            </p:cNvPr>
            <p:cNvSpPr/>
            <p:nvPr/>
          </p:nvSpPr>
          <p:spPr>
            <a:xfrm>
              <a:off x="3687825" y="2139025"/>
              <a:ext cx="43625" cy="44000"/>
            </a:xfrm>
            <a:custGeom>
              <a:avLst/>
              <a:gdLst/>
              <a:ahLst/>
              <a:cxnLst/>
              <a:rect l="l" t="t" r="r" b="b"/>
              <a:pathLst>
                <a:path w="1745" h="1760" extrusionOk="0">
                  <a:moveTo>
                    <a:pt x="953" y="57"/>
                  </a:moveTo>
                  <a:cubicBezTo>
                    <a:pt x="1365" y="103"/>
                    <a:pt x="1685" y="469"/>
                    <a:pt x="1685" y="880"/>
                  </a:cubicBezTo>
                  <a:lnTo>
                    <a:pt x="1685" y="968"/>
                  </a:lnTo>
                  <a:cubicBezTo>
                    <a:pt x="1643" y="1394"/>
                    <a:pt x="1277" y="1700"/>
                    <a:pt x="865" y="1700"/>
                  </a:cubicBezTo>
                  <a:lnTo>
                    <a:pt x="791" y="1700"/>
                  </a:lnTo>
                  <a:cubicBezTo>
                    <a:pt x="366" y="1658"/>
                    <a:pt x="60" y="1306"/>
                    <a:pt x="60" y="880"/>
                  </a:cubicBezTo>
                  <a:lnTo>
                    <a:pt x="60" y="806"/>
                  </a:lnTo>
                  <a:cubicBezTo>
                    <a:pt x="102" y="381"/>
                    <a:pt x="454" y="57"/>
                    <a:pt x="865" y="57"/>
                  </a:cubicBezTo>
                  <a:close/>
                  <a:moveTo>
                    <a:pt x="865" y="1"/>
                  </a:moveTo>
                  <a:cubicBezTo>
                    <a:pt x="426" y="1"/>
                    <a:pt x="46" y="339"/>
                    <a:pt x="0" y="792"/>
                  </a:cubicBezTo>
                  <a:lnTo>
                    <a:pt x="0" y="880"/>
                  </a:lnTo>
                  <a:cubicBezTo>
                    <a:pt x="0" y="1334"/>
                    <a:pt x="338" y="1714"/>
                    <a:pt x="777" y="1760"/>
                  </a:cubicBezTo>
                  <a:lnTo>
                    <a:pt x="865" y="1760"/>
                  </a:lnTo>
                  <a:cubicBezTo>
                    <a:pt x="1319" y="1760"/>
                    <a:pt x="1703" y="1422"/>
                    <a:pt x="1745" y="968"/>
                  </a:cubicBezTo>
                  <a:lnTo>
                    <a:pt x="1745" y="880"/>
                  </a:lnTo>
                  <a:cubicBezTo>
                    <a:pt x="1745" y="441"/>
                    <a:pt x="1407" y="43"/>
                    <a:pt x="953" y="1"/>
                  </a:cubicBezTo>
                  <a:close/>
                </a:path>
              </a:pathLst>
            </a:custGeom>
            <a:solidFill>
              <a:srgbClr val="00000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52" name="Google Shape;673;p48">
              <a:extLst>
                <a:ext uri="{FF2B5EF4-FFF2-40B4-BE49-F238E27FC236}">
                  <a16:creationId xmlns:a16="http://schemas.microsoft.com/office/drawing/2014/main" xmlns="" id="{86282559-FFB9-8F11-5233-7774BAAB5142}"/>
                </a:ext>
              </a:extLst>
            </p:cNvPr>
            <p:cNvSpPr/>
            <p:nvPr/>
          </p:nvSpPr>
          <p:spPr>
            <a:xfrm>
              <a:off x="3686750" y="2141475"/>
              <a:ext cx="44000" cy="42350"/>
            </a:xfrm>
            <a:custGeom>
              <a:avLst/>
              <a:gdLst/>
              <a:ahLst/>
              <a:cxnLst/>
              <a:rect l="l" t="t" r="r" b="b"/>
              <a:pathLst>
                <a:path w="1760" h="1694" extrusionOk="0">
                  <a:moveTo>
                    <a:pt x="883" y="1"/>
                  </a:moveTo>
                  <a:cubicBezTo>
                    <a:pt x="449" y="1"/>
                    <a:pt x="86" y="326"/>
                    <a:pt x="43" y="768"/>
                  </a:cubicBezTo>
                  <a:cubicBezTo>
                    <a:pt x="1" y="1236"/>
                    <a:pt x="339" y="1648"/>
                    <a:pt x="806" y="1690"/>
                  </a:cubicBezTo>
                  <a:cubicBezTo>
                    <a:pt x="834" y="1693"/>
                    <a:pt x="861" y="1694"/>
                    <a:pt x="889" y="1694"/>
                  </a:cubicBezTo>
                  <a:cubicBezTo>
                    <a:pt x="1309" y="1694"/>
                    <a:pt x="1674" y="1369"/>
                    <a:pt x="1714" y="927"/>
                  </a:cubicBezTo>
                  <a:cubicBezTo>
                    <a:pt x="1760" y="473"/>
                    <a:pt x="1422" y="47"/>
                    <a:pt x="968" y="5"/>
                  </a:cubicBezTo>
                  <a:cubicBezTo>
                    <a:pt x="939" y="2"/>
                    <a:pt x="911" y="1"/>
                    <a:pt x="883" y="1"/>
                  </a:cubicBez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53" name="Google Shape;674;p48">
              <a:extLst>
                <a:ext uri="{FF2B5EF4-FFF2-40B4-BE49-F238E27FC236}">
                  <a16:creationId xmlns:a16="http://schemas.microsoft.com/office/drawing/2014/main" xmlns="" id="{20DC5B50-C222-A4AC-BA2C-DAB48135D93F}"/>
                </a:ext>
              </a:extLst>
            </p:cNvPr>
            <p:cNvSpPr/>
            <p:nvPr/>
          </p:nvSpPr>
          <p:spPr>
            <a:xfrm>
              <a:off x="3691850" y="2141150"/>
              <a:ext cx="28625" cy="27625"/>
            </a:xfrm>
            <a:custGeom>
              <a:avLst/>
              <a:gdLst/>
              <a:ahLst/>
              <a:cxnLst/>
              <a:rect l="l" t="t" r="r" b="b"/>
              <a:pathLst>
                <a:path w="1145" h="1105" extrusionOk="0">
                  <a:moveTo>
                    <a:pt x="561" y="1"/>
                  </a:moveTo>
                  <a:cubicBezTo>
                    <a:pt x="292" y="1"/>
                    <a:pt x="59" y="213"/>
                    <a:pt x="29" y="500"/>
                  </a:cubicBezTo>
                  <a:cubicBezTo>
                    <a:pt x="1" y="809"/>
                    <a:pt x="222" y="1073"/>
                    <a:pt x="514" y="1101"/>
                  </a:cubicBezTo>
                  <a:cubicBezTo>
                    <a:pt x="534" y="1103"/>
                    <a:pt x="553" y="1104"/>
                    <a:pt x="572" y="1104"/>
                  </a:cubicBezTo>
                  <a:cubicBezTo>
                    <a:pt x="853" y="1104"/>
                    <a:pt x="1086" y="892"/>
                    <a:pt x="1116" y="605"/>
                  </a:cubicBezTo>
                  <a:cubicBezTo>
                    <a:pt x="1144" y="310"/>
                    <a:pt x="926" y="32"/>
                    <a:pt x="616" y="4"/>
                  </a:cubicBezTo>
                  <a:cubicBezTo>
                    <a:pt x="598" y="2"/>
                    <a:pt x="579" y="1"/>
                    <a:pt x="561" y="1"/>
                  </a:cubicBezTo>
                  <a:close/>
                </a:path>
              </a:pathLst>
            </a:custGeom>
            <a:solidFill>
              <a:srgbClr val="00000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54" name="Google Shape;675;p48">
              <a:extLst>
                <a:ext uri="{FF2B5EF4-FFF2-40B4-BE49-F238E27FC236}">
                  <a16:creationId xmlns:a16="http://schemas.microsoft.com/office/drawing/2014/main" xmlns="" id="{CF4A1713-82AA-0D7E-6AAA-C8A6D58AD952}"/>
                </a:ext>
              </a:extLst>
            </p:cNvPr>
            <p:cNvSpPr/>
            <p:nvPr/>
          </p:nvSpPr>
          <p:spPr>
            <a:xfrm>
              <a:off x="3713500" y="2154500"/>
              <a:ext cx="10650" cy="6825"/>
            </a:xfrm>
            <a:custGeom>
              <a:avLst/>
              <a:gdLst/>
              <a:ahLst/>
              <a:cxnLst/>
              <a:rect l="l" t="t" r="r" b="b"/>
              <a:pathLst>
                <a:path w="426" h="273" extrusionOk="0">
                  <a:moveTo>
                    <a:pt x="170" y="1"/>
                  </a:moveTo>
                  <a:cubicBezTo>
                    <a:pt x="98" y="1"/>
                    <a:pt x="39" y="27"/>
                    <a:pt x="28" y="71"/>
                  </a:cubicBezTo>
                  <a:cubicBezTo>
                    <a:pt x="0" y="142"/>
                    <a:pt x="74" y="230"/>
                    <a:pt x="176" y="261"/>
                  </a:cubicBezTo>
                  <a:cubicBezTo>
                    <a:pt x="202" y="269"/>
                    <a:pt x="228" y="272"/>
                    <a:pt x="253" y="272"/>
                  </a:cubicBezTo>
                  <a:cubicBezTo>
                    <a:pt x="325" y="272"/>
                    <a:pt x="384" y="242"/>
                    <a:pt x="394" y="187"/>
                  </a:cubicBezTo>
                  <a:cubicBezTo>
                    <a:pt x="426" y="128"/>
                    <a:pt x="352" y="40"/>
                    <a:pt x="250" y="12"/>
                  </a:cubicBezTo>
                  <a:cubicBezTo>
                    <a:pt x="223" y="4"/>
                    <a:pt x="196" y="1"/>
                    <a:pt x="170" y="1"/>
                  </a:cubicBez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55" name="Google Shape;676;p48">
              <a:extLst>
                <a:ext uri="{FF2B5EF4-FFF2-40B4-BE49-F238E27FC236}">
                  <a16:creationId xmlns:a16="http://schemas.microsoft.com/office/drawing/2014/main" xmlns="" id="{01FE8547-1AF2-126C-7AFE-F1B94955466E}"/>
                </a:ext>
              </a:extLst>
            </p:cNvPr>
            <p:cNvSpPr/>
            <p:nvPr/>
          </p:nvSpPr>
          <p:spPr>
            <a:xfrm>
              <a:off x="3648600" y="2194000"/>
              <a:ext cx="11450" cy="7675"/>
            </a:xfrm>
            <a:custGeom>
              <a:avLst/>
              <a:gdLst/>
              <a:ahLst/>
              <a:cxnLst/>
              <a:rect l="l" t="t" r="r" b="b"/>
              <a:pathLst>
                <a:path w="458" h="307" extrusionOk="0">
                  <a:moveTo>
                    <a:pt x="18" y="0"/>
                  </a:moveTo>
                  <a:cubicBezTo>
                    <a:pt x="18" y="0"/>
                    <a:pt x="0" y="0"/>
                    <a:pt x="18" y="14"/>
                  </a:cubicBezTo>
                  <a:cubicBezTo>
                    <a:pt x="46" y="102"/>
                    <a:pt x="106" y="176"/>
                    <a:pt x="176" y="218"/>
                  </a:cubicBezTo>
                  <a:cubicBezTo>
                    <a:pt x="264" y="278"/>
                    <a:pt x="352" y="306"/>
                    <a:pt x="440" y="306"/>
                  </a:cubicBezTo>
                  <a:cubicBezTo>
                    <a:pt x="458" y="306"/>
                    <a:pt x="458" y="306"/>
                    <a:pt x="458" y="292"/>
                  </a:cubicBezTo>
                  <a:lnTo>
                    <a:pt x="440" y="278"/>
                  </a:lnTo>
                  <a:cubicBezTo>
                    <a:pt x="352" y="278"/>
                    <a:pt x="282" y="233"/>
                    <a:pt x="208" y="190"/>
                  </a:cubicBezTo>
                  <a:cubicBezTo>
                    <a:pt x="134" y="145"/>
                    <a:pt x="74" y="74"/>
                    <a:pt x="32" y="0"/>
                  </a:cubicBezTo>
                  <a:close/>
                </a:path>
              </a:pathLst>
            </a:custGeom>
            <a:solidFill>
              <a:srgbClr val="4C2D2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56" name="Google Shape;677;p48">
              <a:extLst>
                <a:ext uri="{FF2B5EF4-FFF2-40B4-BE49-F238E27FC236}">
                  <a16:creationId xmlns:a16="http://schemas.microsoft.com/office/drawing/2014/main" xmlns="" id="{AE4762C7-3F6E-5987-BD18-C0A1F2B4DD2C}"/>
                </a:ext>
              </a:extLst>
            </p:cNvPr>
            <p:cNvSpPr/>
            <p:nvPr/>
          </p:nvSpPr>
          <p:spPr>
            <a:xfrm>
              <a:off x="3599850" y="2092350"/>
              <a:ext cx="56850" cy="21450"/>
            </a:xfrm>
            <a:custGeom>
              <a:avLst/>
              <a:gdLst/>
              <a:ahLst/>
              <a:cxnLst/>
              <a:rect l="l" t="t" r="r" b="b"/>
              <a:pathLst>
                <a:path w="2274" h="858" extrusionOk="0">
                  <a:moveTo>
                    <a:pt x="1644" y="1"/>
                  </a:moveTo>
                  <a:cubicBezTo>
                    <a:pt x="1154" y="1"/>
                    <a:pt x="367" y="461"/>
                    <a:pt x="367" y="461"/>
                  </a:cubicBezTo>
                  <a:cubicBezTo>
                    <a:pt x="0" y="790"/>
                    <a:pt x="544" y="857"/>
                    <a:pt x="795" y="857"/>
                  </a:cubicBezTo>
                  <a:cubicBezTo>
                    <a:pt x="823" y="857"/>
                    <a:pt x="848" y="856"/>
                    <a:pt x="867" y="855"/>
                  </a:cubicBezTo>
                  <a:cubicBezTo>
                    <a:pt x="1043" y="841"/>
                    <a:pt x="2274" y="577"/>
                    <a:pt x="1968" y="137"/>
                  </a:cubicBezTo>
                  <a:cubicBezTo>
                    <a:pt x="1902" y="39"/>
                    <a:pt x="1785" y="1"/>
                    <a:pt x="1644" y="1"/>
                  </a:cubicBezTo>
                  <a:close/>
                </a:path>
              </a:pathLst>
            </a:custGeom>
            <a:solidFill>
              <a:srgbClr val="4C2D2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57" name="Google Shape;678;p48">
              <a:extLst>
                <a:ext uri="{FF2B5EF4-FFF2-40B4-BE49-F238E27FC236}">
                  <a16:creationId xmlns:a16="http://schemas.microsoft.com/office/drawing/2014/main" xmlns="" id="{DA0A0B22-3808-E966-E893-0C88E8F54C82}"/>
                </a:ext>
              </a:extLst>
            </p:cNvPr>
            <p:cNvSpPr/>
            <p:nvPr/>
          </p:nvSpPr>
          <p:spPr>
            <a:xfrm>
              <a:off x="3697750" y="2113325"/>
              <a:ext cx="48375" cy="31225"/>
            </a:xfrm>
            <a:custGeom>
              <a:avLst/>
              <a:gdLst/>
              <a:ahLst/>
              <a:cxnLst/>
              <a:rect l="l" t="t" r="r" b="b"/>
              <a:pathLst>
                <a:path w="1935" h="1249" extrusionOk="0">
                  <a:moveTo>
                    <a:pt x="616" y="0"/>
                  </a:moveTo>
                  <a:cubicBezTo>
                    <a:pt x="557" y="0"/>
                    <a:pt x="503" y="15"/>
                    <a:pt x="454" y="48"/>
                  </a:cubicBezTo>
                  <a:cubicBezTo>
                    <a:pt x="1" y="339"/>
                    <a:pt x="1056" y="1029"/>
                    <a:pt x="1218" y="1117"/>
                  </a:cubicBezTo>
                  <a:cubicBezTo>
                    <a:pt x="1300" y="1163"/>
                    <a:pt x="1529" y="1248"/>
                    <a:pt x="1692" y="1248"/>
                  </a:cubicBezTo>
                  <a:cubicBezTo>
                    <a:pt x="1840" y="1248"/>
                    <a:pt x="1935" y="1177"/>
                    <a:pt x="1816" y="941"/>
                  </a:cubicBezTo>
                  <a:cubicBezTo>
                    <a:pt x="1816" y="941"/>
                    <a:pt x="1086" y="0"/>
                    <a:pt x="616" y="0"/>
                  </a:cubicBezTo>
                  <a:close/>
                </a:path>
              </a:pathLst>
            </a:custGeom>
            <a:solidFill>
              <a:srgbClr val="4C2D2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58" name="Google Shape;679;p48">
              <a:extLst>
                <a:ext uri="{FF2B5EF4-FFF2-40B4-BE49-F238E27FC236}">
                  <a16:creationId xmlns:a16="http://schemas.microsoft.com/office/drawing/2014/main" xmlns="" id="{63FB0DA8-1644-C525-7282-C8FD2DB30852}"/>
                </a:ext>
              </a:extLst>
            </p:cNvPr>
            <p:cNvSpPr/>
            <p:nvPr/>
          </p:nvSpPr>
          <p:spPr>
            <a:xfrm>
              <a:off x="3667325" y="2161025"/>
              <a:ext cx="17600" cy="17950"/>
            </a:xfrm>
            <a:custGeom>
              <a:avLst/>
              <a:gdLst/>
              <a:ahLst/>
              <a:cxnLst/>
              <a:rect l="l" t="t" r="r" b="b"/>
              <a:pathLst>
                <a:path w="704" h="718" extrusionOk="0">
                  <a:moveTo>
                    <a:pt x="29" y="0"/>
                  </a:moveTo>
                  <a:lnTo>
                    <a:pt x="0" y="718"/>
                  </a:lnTo>
                  <a:cubicBezTo>
                    <a:pt x="0" y="718"/>
                    <a:pt x="658" y="718"/>
                    <a:pt x="690" y="264"/>
                  </a:cubicBezTo>
                  <a:cubicBezTo>
                    <a:pt x="704" y="44"/>
                    <a:pt x="598" y="0"/>
                    <a:pt x="458" y="0"/>
                  </a:cubicBezTo>
                  <a:cubicBezTo>
                    <a:pt x="365" y="0"/>
                    <a:pt x="258" y="20"/>
                    <a:pt x="161" y="20"/>
                  </a:cubicBezTo>
                  <a:cubicBezTo>
                    <a:pt x="113" y="20"/>
                    <a:pt x="68" y="15"/>
                    <a:pt x="29" y="0"/>
                  </a:cubicBezTo>
                  <a:close/>
                </a:path>
              </a:pathLst>
            </a:custGeom>
            <a:solidFill>
              <a:srgbClr val="8E5349"/>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59" name="Google Shape;680;p48">
              <a:extLst>
                <a:ext uri="{FF2B5EF4-FFF2-40B4-BE49-F238E27FC236}">
                  <a16:creationId xmlns:a16="http://schemas.microsoft.com/office/drawing/2014/main" xmlns="" id="{60311677-BE06-46F6-FC39-DFA32B6CEDD4}"/>
                </a:ext>
              </a:extLst>
            </p:cNvPr>
            <p:cNvSpPr/>
            <p:nvPr/>
          </p:nvSpPr>
          <p:spPr>
            <a:xfrm>
              <a:off x="3665825" y="2128250"/>
              <a:ext cx="19475" cy="51075"/>
            </a:xfrm>
            <a:custGeom>
              <a:avLst/>
              <a:gdLst/>
              <a:ahLst/>
              <a:cxnLst/>
              <a:rect l="l" t="t" r="r" b="b"/>
              <a:pathLst>
                <a:path w="779" h="2043" extrusionOk="0">
                  <a:moveTo>
                    <a:pt x="328" y="0"/>
                  </a:moveTo>
                  <a:cubicBezTo>
                    <a:pt x="324" y="0"/>
                    <a:pt x="324" y="6"/>
                    <a:pt x="324" y="6"/>
                  </a:cubicBezTo>
                  <a:cubicBezTo>
                    <a:pt x="222" y="256"/>
                    <a:pt x="134" y="488"/>
                    <a:pt x="60" y="738"/>
                  </a:cubicBezTo>
                  <a:cubicBezTo>
                    <a:pt x="32" y="872"/>
                    <a:pt x="1" y="988"/>
                    <a:pt x="1" y="1135"/>
                  </a:cubicBezTo>
                  <a:lnTo>
                    <a:pt x="1" y="1237"/>
                  </a:lnTo>
                  <a:cubicBezTo>
                    <a:pt x="15" y="1266"/>
                    <a:pt x="32" y="1311"/>
                    <a:pt x="75" y="1339"/>
                  </a:cubicBezTo>
                  <a:cubicBezTo>
                    <a:pt x="118" y="1356"/>
                    <a:pt x="161" y="1363"/>
                    <a:pt x="201" y="1363"/>
                  </a:cubicBezTo>
                  <a:cubicBezTo>
                    <a:pt x="229" y="1363"/>
                    <a:pt x="255" y="1359"/>
                    <a:pt x="279" y="1354"/>
                  </a:cubicBezTo>
                  <a:cubicBezTo>
                    <a:pt x="352" y="1354"/>
                    <a:pt x="412" y="1354"/>
                    <a:pt x="472" y="1339"/>
                  </a:cubicBezTo>
                  <a:cubicBezTo>
                    <a:pt x="542" y="1339"/>
                    <a:pt x="602" y="1339"/>
                    <a:pt x="648" y="1368"/>
                  </a:cubicBezTo>
                  <a:cubicBezTo>
                    <a:pt x="690" y="1399"/>
                    <a:pt x="704" y="1456"/>
                    <a:pt x="704" y="1515"/>
                  </a:cubicBezTo>
                  <a:lnTo>
                    <a:pt x="704" y="1603"/>
                  </a:lnTo>
                  <a:lnTo>
                    <a:pt x="690" y="1649"/>
                  </a:lnTo>
                  <a:lnTo>
                    <a:pt x="690" y="1691"/>
                  </a:lnTo>
                  <a:cubicBezTo>
                    <a:pt x="676" y="1719"/>
                    <a:pt x="662" y="1737"/>
                    <a:pt x="648" y="1765"/>
                  </a:cubicBezTo>
                  <a:cubicBezTo>
                    <a:pt x="616" y="1779"/>
                    <a:pt x="602" y="1807"/>
                    <a:pt x="588" y="1825"/>
                  </a:cubicBezTo>
                  <a:cubicBezTo>
                    <a:pt x="542" y="1867"/>
                    <a:pt x="486" y="1895"/>
                    <a:pt x="426" y="1927"/>
                  </a:cubicBezTo>
                  <a:cubicBezTo>
                    <a:pt x="310" y="1969"/>
                    <a:pt x="191" y="2001"/>
                    <a:pt x="60" y="2001"/>
                  </a:cubicBezTo>
                  <a:cubicBezTo>
                    <a:pt x="46" y="2015"/>
                    <a:pt x="46" y="2015"/>
                    <a:pt x="46" y="2029"/>
                  </a:cubicBezTo>
                  <a:cubicBezTo>
                    <a:pt x="46" y="2029"/>
                    <a:pt x="46" y="2043"/>
                    <a:pt x="60" y="2043"/>
                  </a:cubicBezTo>
                  <a:cubicBezTo>
                    <a:pt x="191" y="2043"/>
                    <a:pt x="324" y="2015"/>
                    <a:pt x="440" y="1969"/>
                  </a:cubicBezTo>
                  <a:cubicBezTo>
                    <a:pt x="514" y="1955"/>
                    <a:pt x="574" y="1927"/>
                    <a:pt x="616" y="1867"/>
                  </a:cubicBezTo>
                  <a:cubicBezTo>
                    <a:pt x="648" y="1853"/>
                    <a:pt x="676" y="1825"/>
                    <a:pt x="690" y="1793"/>
                  </a:cubicBezTo>
                  <a:cubicBezTo>
                    <a:pt x="704" y="1765"/>
                    <a:pt x="736" y="1737"/>
                    <a:pt x="750" y="1705"/>
                  </a:cubicBezTo>
                  <a:cubicBezTo>
                    <a:pt x="750" y="1691"/>
                    <a:pt x="764" y="1677"/>
                    <a:pt x="764" y="1663"/>
                  </a:cubicBezTo>
                  <a:lnTo>
                    <a:pt x="778" y="1603"/>
                  </a:lnTo>
                  <a:lnTo>
                    <a:pt x="778" y="1501"/>
                  </a:lnTo>
                  <a:cubicBezTo>
                    <a:pt x="778" y="1473"/>
                    <a:pt x="764" y="1427"/>
                    <a:pt x="750" y="1399"/>
                  </a:cubicBezTo>
                  <a:cubicBezTo>
                    <a:pt x="736" y="1368"/>
                    <a:pt x="718" y="1325"/>
                    <a:pt x="676" y="1311"/>
                  </a:cubicBezTo>
                  <a:cubicBezTo>
                    <a:pt x="616" y="1266"/>
                    <a:pt x="542" y="1266"/>
                    <a:pt x="472" y="1266"/>
                  </a:cubicBezTo>
                  <a:cubicBezTo>
                    <a:pt x="412" y="1266"/>
                    <a:pt x="338" y="1280"/>
                    <a:pt x="279" y="1280"/>
                  </a:cubicBezTo>
                  <a:cubicBezTo>
                    <a:pt x="255" y="1287"/>
                    <a:pt x="227" y="1291"/>
                    <a:pt x="200" y="1291"/>
                  </a:cubicBezTo>
                  <a:cubicBezTo>
                    <a:pt x="164" y="1291"/>
                    <a:pt x="129" y="1284"/>
                    <a:pt x="103" y="1266"/>
                  </a:cubicBezTo>
                  <a:cubicBezTo>
                    <a:pt x="89" y="1266"/>
                    <a:pt x="89" y="1251"/>
                    <a:pt x="75" y="1223"/>
                  </a:cubicBezTo>
                  <a:lnTo>
                    <a:pt x="75" y="1135"/>
                  </a:lnTo>
                  <a:cubicBezTo>
                    <a:pt x="75" y="1002"/>
                    <a:pt x="103" y="886"/>
                    <a:pt x="134" y="752"/>
                  </a:cubicBezTo>
                  <a:cubicBezTo>
                    <a:pt x="162" y="636"/>
                    <a:pt x="191" y="506"/>
                    <a:pt x="236" y="386"/>
                  </a:cubicBezTo>
                  <a:cubicBezTo>
                    <a:pt x="264" y="270"/>
                    <a:pt x="310" y="136"/>
                    <a:pt x="352" y="20"/>
                  </a:cubicBezTo>
                  <a:cubicBezTo>
                    <a:pt x="352" y="6"/>
                    <a:pt x="352" y="6"/>
                    <a:pt x="338" y="6"/>
                  </a:cubicBezTo>
                  <a:cubicBezTo>
                    <a:pt x="334" y="2"/>
                    <a:pt x="331" y="0"/>
                    <a:pt x="328" y="0"/>
                  </a:cubicBezTo>
                  <a:close/>
                </a:path>
              </a:pathLst>
            </a:custGeom>
            <a:solidFill>
              <a:srgbClr val="4C2D2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60" name="Google Shape;681;p48">
              <a:extLst>
                <a:ext uri="{FF2B5EF4-FFF2-40B4-BE49-F238E27FC236}">
                  <a16:creationId xmlns:a16="http://schemas.microsoft.com/office/drawing/2014/main" xmlns="" id="{FBF74E08-E99B-724C-88A8-8D72E84315E2}"/>
                </a:ext>
              </a:extLst>
            </p:cNvPr>
            <p:cNvSpPr/>
            <p:nvPr/>
          </p:nvSpPr>
          <p:spPr>
            <a:xfrm>
              <a:off x="3558100" y="2019225"/>
              <a:ext cx="234550" cy="137075"/>
            </a:xfrm>
            <a:custGeom>
              <a:avLst/>
              <a:gdLst/>
              <a:ahLst/>
              <a:cxnLst/>
              <a:rect l="l" t="t" r="r" b="b"/>
              <a:pathLst>
                <a:path w="9382" h="5483" extrusionOk="0">
                  <a:moveTo>
                    <a:pt x="4962" y="1"/>
                  </a:moveTo>
                  <a:cubicBezTo>
                    <a:pt x="3922" y="1"/>
                    <a:pt x="3268" y="470"/>
                    <a:pt x="3268" y="470"/>
                  </a:cubicBezTo>
                  <a:cubicBezTo>
                    <a:pt x="3268" y="470"/>
                    <a:pt x="2974" y="235"/>
                    <a:pt x="2524" y="235"/>
                  </a:cubicBezTo>
                  <a:cubicBezTo>
                    <a:pt x="2211" y="235"/>
                    <a:pt x="1823" y="348"/>
                    <a:pt x="1408" y="734"/>
                  </a:cubicBezTo>
                  <a:cubicBezTo>
                    <a:pt x="398" y="1669"/>
                    <a:pt x="1" y="3914"/>
                    <a:pt x="824" y="3928"/>
                  </a:cubicBezTo>
                  <a:cubicBezTo>
                    <a:pt x="829" y="3928"/>
                    <a:pt x="835" y="3928"/>
                    <a:pt x="841" y="3928"/>
                  </a:cubicBezTo>
                  <a:cubicBezTo>
                    <a:pt x="1649" y="3928"/>
                    <a:pt x="3064" y="1933"/>
                    <a:pt x="3064" y="1933"/>
                  </a:cubicBezTo>
                  <a:cubicBezTo>
                    <a:pt x="3930" y="2696"/>
                    <a:pt x="4253" y="3090"/>
                    <a:pt x="4999" y="3590"/>
                  </a:cubicBezTo>
                  <a:cubicBezTo>
                    <a:pt x="5304" y="3797"/>
                    <a:pt x="5536" y="3870"/>
                    <a:pt x="5715" y="3870"/>
                  </a:cubicBezTo>
                  <a:cubicBezTo>
                    <a:pt x="6129" y="3870"/>
                    <a:pt x="6255" y="3481"/>
                    <a:pt x="6323" y="3481"/>
                  </a:cubicBezTo>
                  <a:cubicBezTo>
                    <a:pt x="6331" y="3481"/>
                    <a:pt x="6339" y="3487"/>
                    <a:pt x="6346" y="3502"/>
                  </a:cubicBezTo>
                  <a:cubicBezTo>
                    <a:pt x="6934" y="4733"/>
                    <a:pt x="8253" y="5482"/>
                    <a:pt x="8253" y="5482"/>
                  </a:cubicBezTo>
                  <a:cubicBezTo>
                    <a:pt x="9146" y="4030"/>
                    <a:pt x="9382" y="2095"/>
                    <a:pt x="7155" y="688"/>
                  </a:cubicBezTo>
                  <a:cubicBezTo>
                    <a:pt x="6326" y="165"/>
                    <a:pt x="5577" y="1"/>
                    <a:pt x="4962" y="1"/>
                  </a:cubicBezTo>
                  <a:close/>
                </a:path>
              </a:pathLst>
            </a:custGeom>
            <a:solidFill>
              <a:srgbClr val="4C2D2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61" name="Google Shape;682;p48">
              <a:extLst>
                <a:ext uri="{FF2B5EF4-FFF2-40B4-BE49-F238E27FC236}">
                  <a16:creationId xmlns:a16="http://schemas.microsoft.com/office/drawing/2014/main" xmlns="" id="{15D52FA1-F99B-AF64-C782-392503AE6405}"/>
                </a:ext>
              </a:extLst>
            </p:cNvPr>
            <p:cNvSpPr/>
            <p:nvPr/>
          </p:nvSpPr>
          <p:spPr>
            <a:xfrm>
              <a:off x="3635400" y="2060950"/>
              <a:ext cx="84700" cy="59025"/>
            </a:xfrm>
            <a:custGeom>
              <a:avLst/>
              <a:gdLst/>
              <a:ahLst/>
              <a:cxnLst/>
              <a:rect l="l" t="t" r="r" b="b"/>
              <a:pathLst>
                <a:path w="3388" h="2361" extrusionOk="0">
                  <a:moveTo>
                    <a:pt x="46" y="0"/>
                  </a:moveTo>
                  <a:lnTo>
                    <a:pt x="1" y="32"/>
                  </a:lnTo>
                  <a:cubicBezTo>
                    <a:pt x="528" y="911"/>
                    <a:pt x="1277" y="1629"/>
                    <a:pt x="2157" y="2143"/>
                  </a:cubicBezTo>
                  <a:cubicBezTo>
                    <a:pt x="2361" y="2259"/>
                    <a:pt x="2582" y="2361"/>
                    <a:pt x="2815" y="2361"/>
                  </a:cubicBezTo>
                  <a:lnTo>
                    <a:pt x="2860" y="2361"/>
                  </a:lnTo>
                  <a:cubicBezTo>
                    <a:pt x="3096" y="2347"/>
                    <a:pt x="3374" y="2171"/>
                    <a:pt x="3388" y="1907"/>
                  </a:cubicBezTo>
                  <a:lnTo>
                    <a:pt x="3342" y="1907"/>
                  </a:lnTo>
                  <a:cubicBezTo>
                    <a:pt x="3328" y="2143"/>
                    <a:pt x="3078" y="2301"/>
                    <a:pt x="2860" y="2318"/>
                  </a:cubicBezTo>
                  <a:cubicBezTo>
                    <a:pt x="2845" y="2319"/>
                    <a:pt x="2829" y="2320"/>
                    <a:pt x="2814" y="2320"/>
                  </a:cubicBezTo>
                  <a:cubicBezTo>
                    <a:pt x="2583" y="2320"/>
                    <a:pt x="2379" y="2223"/>
                    <a:pt x="2171" y="2111"/>
                  </a:cubicBezTo>
                  <a:cubicBezTo>
                    <a:pt x="1292" y="1597"/>
                    <a:pt x="560" y="880"/>
                    <a:pt x="46" y="0"/>
                  </a:cubicBezTo>
                  <a:close/>
                </a:path>
              </a:pathLst>
            </a:custGeom>
            <a:solidFill>
              <a:srgbClr val="4C2D2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62" name="Google Shape;683;p48">
              <a:extLst>
                <a:ext uri="{FF2B5EF4-FFF2-40B4-BE49-F238E27FC236}">
                  <a16:creationId xmlns:a16="http://schemas.microsoft.com/office/drawing/2014/main" xmlns="" id="{AFF5852E-87E6-4764-EF5B-4AAA6230F5DC}"/>
                </a:ext>
              </a:extLst>
            </p:cNvPr>
            <p:cNvSpPr/>
            <p:nvPr/>
          </p:nvSpPr>
          <p:spPr>
            <a:xfrm>
              <a:off x="3564000" y="2060950"/>
              <a:ext cx="73625" cy="57975"/>
            </a:xfrm>
            <a:custGeom>
              <a:avLst/>
              <a:gdLst/>
              <a:ahLst/>
              <a:cxnLst/>
              <a:rect l="l" t="t" r="r" b="b"/>
              <a:pathLst>
                <a:path w="2945" h="2319" extrusionOk="0">
                  <a:moveTo>
                    <a:pt x="2902" y="0"/>
                  </a:moveTo>
                  <a:cubicBezTo>
                    <a:pt x="2610" y="838"/>
                    <a:pt x="2023" y="1555"/>
                    <a:pt x="1291" y="2023"/>
                  </a:cubicBezTo>
                  <a:cubicBezTo>
                    <a:pt x="1115" y="2143"/>
                    <a:pt x="866" y="2273"/>
                    <a:pt x="616" y="2287"/>
                  </a:cubicBezTo>
                  <a:cubicBezTo>
                    <a:pt x="394" y="2287"/>
                    <a:pt x="116" y="2171"/>
                    <a:pt x="29" y="1949"/>
                  </a:cubicBezTo>
                  <a:lnTo>
                    <a:pt x="0" y="1949"/>
                  </a:lnTo>
                  <a:cubicBezTo>
                    <a:pt x="88" y="2213"/>
                    <a:pt x="366" y="2318"/>
                    <a:pt x="588" y="2318"/>
                  </a:cubicBezTo>
                  <a:lnTo>
                    <a:pt x="616" y="2318"/>
                  </a:lnTo>
                  <a:cubicBezTo>
                    <a:pt x="880" y="2318"/>
                    <a:pt x="1130" y="2185"/>
                    <a:pt x="1305" y="2055"/>
                  </a:cubicBezTo>
                  <a:cubicBezTo>
                    <a:pt x="2051" y="1583"/>
                    <a:pt x="2639" y="852"/>
                    <a:pt x="2945" y="14"/>
                  </a:cubicBezTo>
                  <a:lnTo>
                    <a:pt x="2902" y="0"/>
                  </a:lnTo>
                  <a:close/>
                </a:path>
              </a:pathLst>
            </a:custGeom>
            <a:solidFill>
              <a:srgbClr val="4C2D2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63" name="Google Shape;684;p48">
              <a:extLst>
                <a:ext uri="{FF2B5EF4-FFF2-40B4-BE49-F238E27FC236}">
                  <a16:creationId xmlns:a16="http://schemas.microsoft.com/office/drawing/2014/main" xmlns="" id="{3C1CFEDC-3F95-5D55-28B1-39470CED11D5}"/>
                </a:ext>
              </a:extLst>
            </p:cNvPr>
            <p:cNvSpPr/>
            <p:nvPr/>
          </p:nvSpPr>
          <p:spPr>
            <a:xfrm>
              <a:off x="3649725" y="2182425"/>
              <a:ext cx="23875" cy="16425"/>
            </a:xfrm>
            <a:custGeom>
              <a:avLst/>
              <a:gdLst/>
              <a:ahLst/>
              <a:cxnLst/>
              <a:rect l="l" t="t" r="r" b="b"/>
              <a:pathLst>
                <a:path w="955" h="657" extrusionOk="0">
                  <a:moveTo>
                    <a:pt x="135" y="1"/>
                  </a:moveTo>
                  <a:cubicBezTo>
                    <a:pt x="77" y="1"/>
                    <a:pt x="29" y="49"/>
                    <a:pt x="29" y="98"/>
                  </a:cubicBezTo>
                  <a:cubicBezTo>
                    <a:pt x="1" y="256"/>
                    <a:pt x="43" y="520"/>
                    <a:pt x="325" y="625"/>
                  </a:cubicBezTo>
                  <a:cubicBezTo>
                    <a:pt x="388" y="647"/>
                    <a:pt x="448" y="657"/>
                    <a:pt x="504" y="657"/>
                  </a:cubicBezTo>
                  <a:cubicBezTo>
                    <a:pt x="705" y="657"/>
                    <a:pt x="854" y="530"/>
                    <a:pt x="923" y="404"/>
                  </a:cubicBezTo>
                  <a:cubicBezTo>
                    <a:pt x="954" y="344"/>
                    <a:pt x="954" y="273"/>
                    <a:pt x="894" y="242"/>
                  </a:cubicBezTo>
                  <a:cubicBezTo>
                    <a:pt x="747" y="168"/>
                    <a:pt x="500" y="80"/>
                    <a:pt x="177" y="10"/>
                  </a:cubicBezTo>
                  <a:cubicBezTo>
                    <a:pt x="163" y="4"/>
                    <a:pt x="149" y="1"/>
                    <a:pt x="135" y="1"/>
                  </a:cubicBezTo>
                  <a:close/>
                </a:path>
              </a:pathLst>
            </a:custGeom>
            <a:solidFill>
              <a:srgbClr val="00000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7776" name="Google Shape;685;p48">
              <a:extLst>
                <a:ext uri="{FF2B5EF4-FFF2-40B4-BE49-F238E27FC236}">
                  <a16:creationId xmlns:a16="http://schemas.microsoft.com/office/drawing/2014/main" xmlns="" id="{47C670A3-D66B-2B9C-45EC-0C3E605CF893}"/>
                </a:ext>
              </a:extLst>
            </p:cNvPr>
            <p:cNvSpPr/>
            <p:nvPr/>
          </p:nvSpPr>
          <p:spPr>
            <a:xfrm>
              <a:off x="3662925" y="2185550"/>
              <a:ext cx="8825" cy="7050"/>
            </a:xfrm>
            <a:custGeom>
              <a:avLst/>
              <a:gdLst/>
              <a:ahLst/>
              <a:cxnLst/>
              <a:rect l="l" t="t" r="r" b="b"/>
              <a:pathLst>
                <a:path w="353" h="282" extrusionOk="0">
                  <a:moveTo>
                    <a:pt x="60" y="1"/>
                  </a:moveTo>
                  <a:cubicBezTo>
                    <a:pt x="29" y="89"/>
                    <a:pt x="1" y="191"/>
                    <a:pt x="1" y="205"/>
                  </a:cubicBezTo>
                  <a:cubicBezTo>
                    <a:pt x="37" y="244"/>
                    <a:pt x="142" y="281"/>
                    <a:pt x="209" y="281"/>
                  </a:cubicBezTo>
                  <a:cubicBezTo>
                    <a:pt x="219" y="281"/>
                    <a:pt x="228" y="280"/>
                    <a:pt x="236" y="279"/>
                  </a:cubicBezTo>
                  <a:cubicBezTo>
                    <a:pt x="278" y="265"/>
                    <a:pt x="324" y="177"/>
                    <a:pt x="352" y="103"/>
                  </a:cubicBezTo>
                  <a:cubicBezTo>
                    <a:pt x="278" y="75"/>
                    <a:pt x="176" y="29"/>
                    <a:pt x="60" y="1"/>
                  </a:cubicBez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7777" name="Google Shape;686;p48">
              <a:extLst>
                <a:ext uri="{FF2B5EF4-FFF2-40B4-BE49-F238E27FC236}">
                  <a16:creationId xmlns:a16="http://schemas.microsoft.com/office/drawing/2014/main" xmlns="" id="{146BAF61-44B0-A95D-79EF-377F0B327691}"/>
                </a:ext>
              </a:extLst>
            </p:cNvPr>
            <p:cNvSpPr/>
            <p:nvPr/>
          </p:nvSpPr>
          <p:spPr>
            <a:xfrm>
              <a:off x="3653775" y="2182650"/>
              <a:ext cx="8025" cy="5350"/>
            </a:xfrm>
            <a:custGeom>
              <a:avLst/>
              <a:gdLst/>
              <a:ahLst/>
              <a:cxnLst/>
              <a:rect l="l" t="t" r="r" b="b"/>
              <a:pathLst>
                <a:path w="321" h="214" extrusionOk="0">
                  <a:moveTo>
                    <a:pt x="43" y="1"/>
                  </a:moveTo>
                  <a:cubicBezTo>
                    <a:pt x="15" y="71"/>
                    <a:pt x="1" y="131"/>
                    <a:pt x="1" y="145"/>
                  </a:cubicBezTo>
                  <a:cubicBezTo>
                    <a:pt x="34" y="180"/>
                    <a:pt x="113" y="214"/>
                    <a:pt x="173" y="214"/>
                  </a:cubicBezTo>
                  <a:cubicBezTo>
                    <a:pt x="190" y="214"/>
                    <a:pt x="206" y="211"/>
                    <a:pt x="219" y="205"/>
                  </a:cubicBezTo>
                  <a:cubicBezTo>
                    <a:pt x="251" y="205"/>
                    <a:pt x="293" y="131"/>
                    <a:pt x="321" y="71"/>
                  </a:cubicBezTo>
                  <a:cubicBezTo>
                    <a:pt x="233" y="43"/>
                    <a:pt x="145" y="29"/>
                    <a:pt x="43" y="1"/>
                  </a:cubicBez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7778" name="Google Shape;687;p48">
              <a:extLst>
                <a:ext uri="{FF2B5EF4-FFF2-40B4-BE49-F238E27FC236}">
                  <a16:creationId xmlns:a16="http://schemas.microsoft.com/office/drawing/2014/main" xmlns="" id="{3536848F-8320-6416-9343-9622FB14B119}"/>
                </a:ext>
              </a:extLst>
            </p:cNvPr>
            <p:cNvSpPr/>
            <p:nvPr/>
          </p:nvSpPr>
          <p:spPr>
            <a:xfrm>
              <a:off x="3650800" y="2190650"/>
              <a:ext cx="13650" cy="8325"/>
            </a:xfrm>
            <a:custGeom>
              <a:avLst/>
              <a:gdLst/>
              <a:ahLst/>
              <a:cxnLst/>
              <a:rect l="l" t="t" r="r" b="b"/>
              <a:pathLst>
                <a:path w="546" h="333" extrusionOk="0">
                  <a:moveTo>
                    <a:pt x="60" y="1"/>
                  </a:moveTo>
                  <a:cubicBezTo>
                    <a:pt x="46" y="15"/>
                    <a:pt x="32" y="15"/>
                    <a:pt x="0" y="15"/>
                  </a:cubicBezTo>
                  <a:cubicBezTo>
                    <a:pt x="46" y="134"/>
                    <a:pt x="120" y="236"/>
                    <a:pt x="282" y="296"/>
                  </a:cubicBezTo>
                  <a:cubicBezTo>
                    <a:pt x="346" y="323"/>
                    <a:pt x="405" y="333"/>
                    <a:pt x="459" y="333"/>
                  </a:cubicBezTo>
                  <a:cubicBezTo>
                    <a:pt x="489" y="333"/>
                    <a:pt x="518" y="329"/>
                    <a:pt x="545" y="324"/>
                  </a:cubicBezTo>
                  <a:cubicBezTo>
                    <a:pt x="500" y="236"/>
                    <a:pt x="457" y="163"/>
                    <a:pt x="384" y="103"/>
                  </a:cubicBezTo>
                  <a:cubicBezTo>
                    <a:pt x="296" y="32"/>
                    <a:pt x="176" y="1"/>
                    <a:pt x="60" y="1"/>
                  </a:cubicBezTo>
                  <a:close/>
                </a:path>
              </a:pathLst>
            </a:custGeom>
            <a:solidFill>
              <a:srgbClr val="F0695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7779" name="Google Shape;688;p48">
              <a:extLst>
                <a:ext uri="{FF2B5EF4-FFF2-40B4-BE49-F238E27FC236}">
                  <a16:creationId xmlns:a16="http://schemas.microsoft.com/office/drawing/2014/main" xmlns="" id="{2D465B45-651A-5277-622B-EA8EC85C6681}"/>
                </a:ext>
              </a:extLst>
            </p:cNvPr>
            <p:cNvSpPr/>
            <p:nvPr/>
          </p:nvSpPr>
          <p:spPr>
            <a:xfrm>
              <a:off x="3705400" y="2563350"/>
              <a:ext cx="24550" cy="20150"/>
            </a:xfrm>
            <a:custGeom>
              <a:avLst/>
              <a:gdLst/>
              <a:ahLst/>
              <a:cxnLst/>
              <a:rect l="l" t="t" r="r" b="b"/>
              <a:pathLst>
                <a:path w="982" h="806" extrusionOk="0">
                  <a:moveTo>
                    <a:pt x="134" y="0"/>
                  </a:moveTo>
                  <a:lnTo>
                    <a:pt x="134" y="0"/>
                  </a:lnTo>
                  <a:cubicBezTo>
                    <a:pt x="1" y="264"/>
                    <a:pt x="46" y="542"/>
                    <a:pt x="162" y="806"/>
                  </a:cubicBezTo>
                  <a:cubicBezTo>
                    <a:pt x="454" y="777"/>
                    <a:pt x="588" y="746"/>
                    <a:pt x="838" y="689"/>
                  </a:cubicBezTo>
                  <a:cubicBezTo>
                    <a:pt x="838" y="689"/>
                    <a:pt x="982" y="162"/>
                    <a:pt x="134" y="0"/>
                  </a:cubicBezTo>
                  <a:close/>
                </a:path>
              </a:pathLst>
            </a:custGeom>
            <a:solidFill>
              <a:srgbClr val="FACCC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7780" name="Google Shape;689;p48">
              <a:extLst>
                <a:ext uri="{FF2B5EF4-FFF2-40B4-BE49-F238E27FC236}">
                  <a16:creationId xmlns:a16="http://schemas.microsoft.com/office/drawing/2014/main" xmlns="" id="{29CBDB29-7BDF-909B-F4F5-E617265532B5}"/>
                </a:ext>
              </a:extLst>
            </p:cNvPr>
            <p:cNvSpPr/>
            <p:nvPr/>
          </p:nvSpPr>
          <p:spPr>
            <a:xfrm>
              <a:off x="3647900" y="2543475"/>
              <a:ext cx="61925" cy="40625"/>
            </a:xfrm>
            <a:custGeom>
              <a:avLst/>
              <a:gdLst/>
              <a:ahLst/>
              <a:cxnLst/>
              <a:rect l="l" t="t" r="r" b="b"/>
              <a:pathLst>
                <a:path w="2477" h="1625" extrusionOk="0">
                  <a:moveTo>
                    <a:pt x="1587" y="0"/>
                  </a:moveTo>
                  <a:cubicBezTo>
                    <a:pt x="1562" y="0"/>
                    <a:pt x="1536" y="1"/>
                    <a:pt x="1509" y="4"/>
                  </a:cubicBezTo>
                  <a:cubicBezTo>
                    <a:pt x="1129" y="32"/>
                    <a:pt x="939" y="355"/>
                    <a:pt x="967" y="517"/>
                  </a:cubicBezTo>
                  <a:cubicBezTo>
                    <a:pt x="925" y="443"/>
                    <a:pt x="865" y="324"/>
                    <a:pt x="661" y="236"/>
                  </a:cubicBezTo>
                  <a:cubicBezTo>
                    <a:pt x="598" y="206"/>
                    <a:pt x="532" y="192"/>
                    <a:pt x="468" y="192"/>
                  </a:cubicBezTo>
                  <a:cubicBezTo>
                    <a:pt x="222" y="192"/>
                    <a:pt x="0" y="396"/>
                    <a:pt x="0" y="675"/>
                  </a:cubicBezTo>
                  <a:lnTo>
                    <a:pt x="14" y="1555"/>
                  </a:lnTo>
                  <a:cubicBezTo>
                    <a:pt x="14" y="1555"/>
                    <a:pt x="606" y="1625"/>
                    <a:pt x="1438" y="1625"/>
                  </a:cubicBezTo>
                  <a:cubicBezTo>
                    <a:pt x="1756" y="1625"/>
                    <a:pt x="2108" y="1615"/>
                    <a:pt x="2476" y="1586"/>
                  </a:cubicBezTo>
                  <a:cubicBezTo>
                    <a:pt x="2360" y="1323"/>
                    <a:pt x="2315" y="1045"/>
                    <a:pt x="2448" y="763"/>
                  </a:cubicBezTo>
                  <a:cubicBezTo>
                    <a:pt x="2244" y="735"/>
                    <a:pt x="2244" y="735"/>
                    <a:pt x="2156" y="721"/>
                  </a:cubicBezTo>
                  <a:cubicBezTo>
                    <a:pt x="2156" y="721"/>
                    <a:pt x="2238" y="0"/>
                    <a:pt x="1587" y="0"/>
                  </a:cubicBezTo>
                  <a:close/>
                </a:path>
              </a:pathLst>
            </a:custGeom>
            <a:solidFill>
              <a:srgbClr val="13567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7781" name="Google Shape;690;p48">
              <a:extLst>
                <a:ext uri="{FF2B5EF4-FFF2-40B4-BE49-F238E27FC236}">
                  <a16:creationId xmlns:a16="http://schemas.microsoft.com/office/drawing/2014/main" xmlns="" id="{F7F399A4-39A8-7B68-571D-237CF4D57CCB}"/>
                </a:ext>
              </a:extLst>
            </p:cNvPr>
            <p:cNvSpPr/>
            <p:nvPr/>
          </p:nvSpPr>
          <p:spPr>
            <a:xfrm>
              <a:off x="3647900" y="2580125"/>
              <a:ext cx="78725" cy="9875"/>
            </a:xfrm>
            <a:custGeom>
              <a:avLst/>
              <a:gdLst/>
              <a:ahLst/>
              <a:cxnLst/>
              <a:rect l="l" t="t" r="r" b="b"/>
              <a:pathLst>
                <a:path w="3149" h="395" extrusionOk="0">
                  <a:moveTo>
                    <a:pt x="3110" y="0"/>
                  </a:moveTo>
                  <a:cubicBezTo>
                    <a:pt x="3109" y="0"/>
                    <a:pt x="3107" y="0"/>
                    <a:pt x="3106" y="1"/>
                  </a:cubicBezTo>
                  <a:cubicBezTo>
                    <a:pt x="2386" y="117"/>
                    <a:pt x="1666" y="148"/>
                    <a:pt x="1100" y="148"/>
                  </a:cubicBezTo>
                  <a:cubicBezTo>
                    <a:pt x="447" y="148"/>
                    <a:pt x="0" y="106"/>
                    <a:pt x="0" y="106"/>
                  </a:cubicBezTo>
                  <a:lnTo>
                    <a:pt x="0" y="296"/>
                  </a:lnTo>
                  <a:cubicBezTo>
                    <a:pt x="0" y="296"/>
                    <a:pt x="671" y="394"/>
                    <a:pt x="1487" y="394"/>
                  </a:cubicBezTo>
                  <a:cubicBezTo>
                    <a:pt x="2008" y="394"/>
                    <a:pt x="2590" y="354"/>
                    <a:pt x="3092" y="222"/>
                  </a:cubicBezTo>
                  <a:cubicBezTo>
                    <a:pt x="3092" y="222"/>
                    <a:pt x="3148" y="0"/>
                    <a:pt x="3110" y="0"/>
                  </a:cubicBezTo>
                  <a:close/>
                </a:path>
              </a:pathLst>
            </a:custGeom>
            <a:solidFill>
              <a:srgbClr val="FACCC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7782" name="Google Shape;691;p48">
              <a:extLst>
                <a:ext uri="{FF2B5EF4-FFF2-40B4-BE49-F238E27FC236}">
                  <a16:creationId xmlns:a16="http://schemas.microsoft.com/office/drawing/2014/main" xmlns="" id="{D13CBD33-4F37-5636-7220-246F260F7C42}"/>
                </a:ext>
              </a:extLst>
            </p:cNvPr>
            <p:cNvSpPr/>
            <p:nvPr/>
          </p:nvSpPr>
          <p:spPr>
            <a:xfrm>
              <a:off x="3656675" y="2562200"/>
              <a:ext cx="11375" cy="11375"/>
            </a:xfrm>
            <a:custGeom>
              <a:avLst/>
              <a:gdLst/>
              <a:ahLst/>
              <a:cxnLst/>
              <a:rect l="l" t="t" r="r" b="b"/>
              <a:pathLst>
                <a:path w="455" h="455" extrusionOk="0">
                  <a:moveTo>
                    <a:pt x="237" y="0"/>
                  </a:moveTo>
                  <a:cubicBezTo>
                    <a:pt x="103" y="0"/>
                    <a:pt x="1" y="102"/>
                    <a:pt x="1" y="236"/>
                  </a:cubicBezTo>
                  <a:cubicBezTo>
                    <a:pt x="1" y="352"/>
                    <a:pt x="103" y="454"/>
                    <a:pt x="237" y="454"/>
                  </a:cubicBezTo>
                  <a:cubicBezTo>
                    <a:pt x="353" y="454"/>
                    <a:pt x="455" y="352"/>
                    <a:pt x="455" y="222"/>
                  </a:cubicBezTo>
                  <a:cubicBezTo>
                    <a:pt x="455" y="102"/>
                    <a:pt x="353" y="0"/>
                    <a:pt x="237" y="0"/>
                  </a:cubicBezTo>
                  <a:close/>
                </a:path>
              </a:pathLst>
            </a:custGeom>
            <a:solidFill>
              <a:srgbClr val="FACCC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7783" name="Google Shape;692;p48">
              <a:extLst>
                <a:ext uri="{FF2B5EF4-FFF2-40B4-BE49-F238E27FC236}">
                  <a16:creationId xmlns:a16="http://schemas.microsoft.com/office/drawing/2014/main" xmlns="" id="{D71D2B79-958C-D14E-B1B9-9B4FFB83C431}"/>
                </a:ext>
              </a:extLst>
            </p:cNvPr>
            <p:cNvSpPr/>
            <p:nvPr/>
          </p:nvSpPr>
          <p:spPr>
            <a:xfrm>
              <a:off x="3680875" y="2561050"/>
              <a:ext cx="22000" cy="3375"/>
            </a:xfrm>
            <a:custGeom>
              <a:avLst/>
              <a:gdLst/>
              <a:ahLst/>
              <a:cxnLst/>
              <a:rect l="l" t="t" r="r" b="b"/>
              <a:pathLst>
                <a:path w="880" h="135" extrusionOk="0">
                  <a:moveTo>
                    <a:pt x="836" y="0"/>
                  </a:moveTo>
                  <a:cubicBezTo>
                    <a:pt x="831" y="0"/>
                    <a:pt x="826" y="1"/>
                    <a:pt x="820" y="4"/>
                  </a:cubicBezTo>
                  <a:lnTo>
                    <a:pt x="46" y="46"/>
                  </a:lnTo>
                  <a:cubicBezTo>
                    <a:pt x="28" y="46"/>
                    <a:pt x="0" y="78"/>
                    <a:pt x="14" y="92"/>
                  </a:cubicBezTo>
                  <a:cubicBezTo>
                    <a:pt x="14" y="120"/>
                    <a:pt x="28" y="134"/>
                    <a:pt x="60" y="134"/>
                  </a:cubicBezTo>
                  <a:lnTo>
                    <a:pt x="837" y="92"/>
                  </a:lnTo>
                  <a:cubicBezTo>
                    <a:pt x="851" y="78"/>
                    <a:pt x="880" y="60"/>
                    <a:pt x="865" y="32"/>
                  </a:cubicBezTo>
                  <a:cubicBezTo>
                    <a:pt x="865" y="21"/>
                    <a:pt x="856" y="0"/>
                    <a:pt x="836" y="0"/>
                  </a:cubicBezTo>
                  <a:close/>
                </a:path>
              </a:pathLst>
            </a:custGeom>
            <a:solidFill>
              <a:srgbClr val="FACCC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7784" name="Google Shape;693;p48">
              <a:extLst>
                <a:ext uri="{FF2B5EF4-FFF2-40B4-BE49-F238E27FC236}">
                  <a16:creationId xmlns:a16="http://schemas.microsoft.com/office/drawing/2014/main" xmlns="" id="{5E462912-B2D3-B117-CC22-9FEB2471A550}"/>
                </a:ext>
              </a:extLst>
            </p:cNvPr>
            <p:cNvSpPr/>
            <p:nvPr/>
          </p:nvSpPr>
          <p:spPr>
            <a:xfrm>
              <a:off x="3679800" y="2541525"/>
              <a:ext cx="31525" cy="18850"/>
            </a:xfrm>
            <a:custGeom>
              <a:avLst/>
              <a:gdLst/>
              <a:ahLst/>
              <a:cxnLst/>
              <a:rect l="l" t="t" r="r" b="b"/>
              <a:pathLst>
                <a:path w="1261" h="754" extrusionOk="0">
                  <a:moveTo>
                    <a:pt x="863" y="96"/>
                  </a:moveTo>
                  <a:cubicBezTo>
                    <a:pt x="880" y="110"/>
                    <a:pt x="880" y="124"/>
                    <a:pt x="863" y="170"/>
                  </a:cubicBezTo>
                  <a:cubicBezTo>
                    <a:pt x="821" y="286"/>
                    <a:pt x="761" y="402"/>
                    <a:pt x="687" y="490"/>
                  </a:cubicBezTo>
                  <a:lnTo>
                    <a:pt x="673" y="507"/>
                  </a:lnTo>
                  <a:cubicBezTo>
                    <a:pt x="673" y="476"/>
                    <a:pt x="687" y="447"/>
                    <a:pt x="687" y="419"/>
                  </a:cubicBezTo>
                  <a:cubicBezTo>
                    <a:pt x="719" y="314"/>
                    <a:pt x="733" y="226"/>
                    <a:pt x="792" y="155"/>
                  </a:cubicBezTo>
                  <a:cubicBezTo>
                    <a:pt x="792" y="138"/>
                    <a:pt x="806" y="110"/>
                    <a:pt x="835" y="96"/>
                  </a:cubicBezTo>
                  <a:close/>
                  <a:moveTo>
                    <a:pt x="1112" y="300"/>
                  </a:moveTo>
                  <a:cubicBezTo>
                    <a:pt x="1144" y="300"/>
                    <a:pt x="1158" y="314"/>
                    <a:pt x="1158" y="331"/>
                  </a:cubicBezTo>
                  <a:cubicBezTo>
                    <a:pt x="1158" y="345"/>
                    <a:pt x="1158" y="359"/>
                    <a:pt x="1127" y="388"/>
                  </a:cubicBezTo>
                  <a:cubicBezTo>
                    <a:pt x="1010" y="476"/>
                    <a:pt x="863" y="549"/>
                    <a:pt x="733" y="578"/>
                  </a:cubicBezTo>
                  <a:cubicBezTo>
                    <a:pt x="747" y="563"/>
                    <a:pt x="747" y="563"/>
                    <a:pt x="747" y="549"/>
                  </a:cubicBezTo>
                  <a:cubicBezTo>
                    <a:pt x="835" y="476"/>
                    <a:pt x="923" y="402"/>
                    <a:pt x="1025" y="345"/>
                  </a:cubicBezTo>
                  <a:cubicBezTo>
                    <a:pt x="1056" y="314"/>
                    <a:pt x="1084" y="300"/>
                    <a:pt x="1112" y="300"/>
                  </a:cubicBezTo>
                  <a:close/>
                  <a:moveTo>
                    <a:pt x="850" y="1"/>
                  </a:moveTo>
                  <a:cubicBezTo>
                    <a:pt x="824" y="1"/>
                    <a:pt x="798" y="8"/>
                    <a:pt x="775" y="22"/>
                  </a:cubicBezTo>
                  <a:cubicBezTo>
                    <a:pt x="747" y="50"/>
                    <a:pt x="733" y="82"/>
                    <a:pt x="704" y="110"/>
                  </a:cubicBezTo>
                  <a:cubicBezTo>
                    <a:pt x="659" y="198"/>
                    <a:pt x="631" y="300"/>
                    <a:pt x="599" y="402"/>
                  </a:cubicBezTo>
                  <a:cubicBezTo>
                    <a:pt x="585" y="476"/>
                    <a:pt x="571" y="549"/>
                    <a:pt x="543" y="609"/>
                  </a:cubicBezTo>
                  <a:lnTo>
                    <a:pt x="29" y="665"/>
                  </a:lnTo>
                  <a:cubicBezTo>
                    <a:pt x="15" y="665"/>
                    <a:pt x="1" y="683"/>
                    <a:pt x="1" y="711"/>
                  </a:cubicBezTo>
                  <a:cubicBezTo>
                    <a:pt x="1" y="725"/>
                    <a:pt x="15" y="753"/>
                    <a:pt x="43" y="753"/>
                  </a:cubicBezTo>
                  <a:lnTo>
                    <a:pt x="585" y="697"/>
                  </a:lnTo>
                  <a:lnTo>
                    <a:pt x="617" y="697"/>
                  </a:lnTo>
                  <a:lnTo>
                    <a:pt x="849" y="665"/>
                  </a:lnTo>
                  <a:cubicBezTo>
                    <a:pt x="880" y="665"/>
                    <a:pt x="894" y="651"/>
                    <a:pt x="894" y="623"/>
                  </a:cubicBezTo>
                  <a:cubicBezTo>
                    <a:pt x="1010" y="578"/>
                    <a:pt x="1098" y="521"/>
                    <a:pt x="1172" y="461"/>
                  </a:cubicBezTo>
                  <a:cubicBezTo>
                    <a:pt x="1200" y="447"/>
                    <a:pt x="1260" y="388"/>
                    <a:pt x="1246" y="314"/>
                  </a:cubicBezTo>
                  <a:cubicBezTo>
                    <a:pt x="1246" y="257"/>
                    <a:pt x="1172" y="212"/>
                    <a:pt x="1112" y="212"/>
                  </a:cubicBezTo>
                  <a:cubicBezTo>
                    <a:pt x="1070" y="212"/>
                    <a:pt x="1025" y="243"/>
                    <a:pt x="982" y="272"/>
                  </a:cubicBezTo>
                  <a:cubicBezTo>
                    <a:pt x="951" y="286"/>
                    <a:pt x="923" y="300"/>
                    <a:pt x="894" y="314"/>
                  </a:cubicBezTo>
                  <a:cubicBezTo>
                    <a:pt x="908" y="286"/>
                    <a:pt x="937" y="243"/>
                    <a:pt x="937" y="198"/>
                  </a:cubicBezTo>
                  <a:cubicBezTo>
                    <a:pt x="982" y="96"/>
                    <a:pt x="951" y="50"/>
                    <a:pt x="923" y="22"/>
                  </a:cubicBezTo>
                  <a:cubicBezTo>
                    <a:pt x="901" y="8"/>
                    <a:pt x="876" y="1"/>
                    <a:pt x="850" y="1"/>
                  </a:cubicBezTo>
                  <a:close/>
                </a:path>
              </a:pathLst>
            </a:custGeom>
            <a:solidFill>
              <a:srgbClr val="FACCC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7785" name="Google Shape;694;p48">
              <a:extLst>
                <a:ext uri="{FF2B5EF4-FFF2-40B4-BE49-F238E27FC236}">
                  <a16:creationId xmlns:a16="http://schemas.microsoft.com/office/drawing/2014/main" xmlns="" id="{66BD4C4F-E5E7-1AF2-A32C-DE15FF7D916C}"/>
                </a:ext>
              </a:extLst>
            </p:cNvPr>
            <p:cNvSpPr/>
            <p:nvPr/>
          </p:nvSpPr>
          <p:spPr>
            <a:xfrm>
              <a:off x="3525475" y="2563350"/>
              <a:ext cx="24650" cy="20150"/>
            </a:xfrm>
            <a:custGeom>
              <a:avLst/>
              <a:gdLst/>
              <a:ahLst/>
              <a:cxnLst/>
              <a:rect l="l" t="t" r="r" b="b"/>
              <a:pathLst>
                <a:path w="986" h="806" extrusionOk="0">
                  <a:moveTo>
                    <a:pt x="852" y="0"/>
                  </a:moveTo>
                  <a:cubicBezTo>
                    <a:pt x="1" y="162"/>
                    <a:pt x="148" y="689"/>
                    <a:pt x="148" y="689"/>
                  </a:cubicBezTo>
                  <a:cubicBezTo>
                    <a:pt x="398" y="746"/>
                    <a:pt x="528" y="777"/>
                    <a:pt x="824" y="806"/>
                  </a:cubicBezTo>
                  <a:cubicBezTo>
                    <a:pt x="940" y="542"/>
                    <a:pt x="986" y="264"/>
                    <a:pt x="852" y="0"/>
                  </a:cubicBezTo>
                  <a:close/>
                </a:path>
              </a:pathLst>
            </a:custGeom>
            <a:solidFill>
              <a:srgbClr val="FACCC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7786" name="Google Shape;695;p48">
              <a:extLst>
                <a:ext uri="{FF2B5EF4-FFF2-40B4-BE49-F238E27FC236}">
                  <a16:creationId xmlns:a16="http://schemas.microsoft.com/office/drawing/2014/main" xmlns="" id="{D318E7EC-FC14-C7E7-5646-19C8AA001ED0}"/>
                </a:ext>
              </a:extLst>
            </p:cNvPr>
            <p:cNvSpPr/>
            <p:nvPr/>
          </p:nvSpPr>
          <p:spPr>
            <a:xfrm>
              <a:off x="3545700" y="2543475"/>
              <a:ext cx="62225" cy="40625"/>
            </a:xfrm>
            <a:custGeom>
              <a:avLst/>
              <a:gdLst/>
              <a:ahLst/>
              <a:cxnLst/>
              <a:rect l="l" t="t" r="r" b="b"/>
              <a:pathLst>
                <a:path w="2489" h="1625" extrusionOk="0">
                  <a:moveTo>
                    <a:pt x="891" y="0"/>
                  </a:moveTo>
                  <a:cubicBezTo>
                    <a:pt x="252" y="0"/>
                    <a:pt x="321" y="721"/>
                    <a:pt x="321" y="721"/>
                  </a:cubicBezTo>
                  <a:cubicBezTo>
                    <a:pt x="233" y="735"/>
                    <a:pt x="233" y="735"/>
                    <a:pt x="29" y="763"/>
                  </a:cubicBezTo>
                  <a:cubicBezTo>
                    <a:pt x="159" y="1045"/>
                    <a:pt x="131" y="1323"/>
                    <a:pt x="1" y="1586"/>
                  </a:cubicBezTo>
                  <a:cubicBezTo>
                    <a:pt x="369" y="1615"/>
                    <a:pt x="723" y="1625"/>
                    <a:pt x="1042" y="1625"/>
                  </a:cubicBezTo>
                  <a:cubicBezTo>
                    <a:pt x="1878" y="1625"/>
                    <a:pt x="2477" y="1555"/>
                    <a:pt x="2477" y="1555"/>
                  </a:cubicBezTo>
                  <a:lnTo>
                    <a:pt x="2477" y="675"/>
                  </a:lnTo>
                  <a:cubicBezTo>
                    <a:pt x="2488" y="396"/>
                    <a:pt x="2269" y="192"/>
                    <a:pt x="2016" y="192"/>
                  </a:cubicBezTo>
                  <a:cubicBezTo>
                    <a:pt x="1950" y="192"/>
                    <a:pt x="1882" y="206"/>
                    <a:pt x="1816" y="236"/>
                  </a:cubicBezTo>
                  <a:cubicBezTo>
                    <a:pt x="1612" y="324"/>
                    <a:pt x="1552" y="443"/>
                    <a:pt x="1524" y="517"/>
                  </a:cubicBezTo>
                  <a:cubicBezTo>
                    <a:pt x="1538" y="355"/>
                    <a:pt x="1348" y="32"/>
                    <a:pt x="968" y="4"/>
                  </a:cubicBezTo>
                  <a:cubicBezTo>
                    <a:pt x="941" y="1"/>
                    <a:pt x="916" y="0"/>
                    <a:pt x="891" y="0"/>
                  </a:cubicBezTo>
                  <a:close/>
                </a:path>
              </a:pathLst>
            </a:custGeom>
            <a:solidFill>
              <a:srgbClr val="13567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7787" name="Google Shape;696;p48">
              <a:extLst>
                <a:ext uri="{FF2B5EF4-FFF2-40B4-BE49-F238E27FC236}">
                  <a16:creationId xmlns:a16="http://schemas.microsoft.com/office/drawing/2014/main" xmlns="" id="{4D574027-90C3-A12A-F935-FD533072C250}"/>
                </a:ext>
              </a:extLst>
            </p:cNvPr>
            <p:cNvSpPr/>
            <p:nvPr/>
          </p:nvSpPr>
          <p:spPr>
            <a:xfrm>
              <a:off x="3589225" y="2562200"/>
              <a:ext cx="11025" cy="11375"/>
            </a:xfrm>
            <a:custGeom>
              <a:avLst/>
              <a:gdLst/>
              <a:ahLst/>
              <a:cxnLst/>
              <a:rect l="l" t="t" r="r" b="b"/>
              <a:pathLst>
                <a:path w="441" h="455" extrusionOk="0">
                  <a:moveTo>
                    <a:pt x="223" y="0"/>
                  </a:moveTo>
                  <a:cubicBezTo>
                    <a:pt x="89" y="0"/>
                    <a:pt x="1" y="102"/>
                    <a:pt x="1" y="236"/>
                  </a:cubicBezTo>
                  <a:cubicBezTo>
                    <a:pt x="1" y="352"/>
                    <a:pt x="106" y="454"/>
                    <a:pt x="223" y="454"/>
                  </a:cubicBezTo>
                  <a:cubicBezTo>
                    <a:pt x="339" y="454"/>
                    <a:pt x="441" y="352"/>
                    <a:pt x="441" y="222"/>
                  </a:cubicBezTo>
                  <a:cubicBezTo>
                    <a:pt x="441" y="102"/>
                    <a:pt x="339" y="0"/>
                    <a:pt x="223" y="0"/>
                  </a:cubicBezTo>
                  <a:close/>
                </a:path>
              </a:pathLst>
            </a:custGeom>
            <a:solidFill>
              <a:srgbClr val="FACCC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7788" name="Google Shape;697;p48">
              <a:extLst>
                <a:ext uri="{FF2B5EF4-FFF2-40B4-BE49-F238E27FC236}">
                  <a16:creationId xmlns:a16="http://schemas.microsoft.com/office/drawing/2014/main" xmlns="" id="{3C333BD6-A7BD-8527-15D9-2C31A710339D}"/>
                </a:ext>
              </a:extLst>
            </p:cNvPr>
            <p:cNvSpPr/>
            <p:nvPr/>
          </p:nvSpPr>
          <p:spPr>
            <a:xfrm>
              <a:off x="3528900" y="2580125"/>
              <a:ext cx="78750" cy="9875"/>
            </a:xfrm>
            <a:custGeom>
              <a:avLst/>
              <a:gdLst/>
              <a:ahLst/>
              <a:cxnLst/>
              <a:rect l="l" t="t" r="r" b="b"/>
              <a:pathLst>
                <a:path w="3150" h="395" extrusionOk="0">
                  <a:moveTo>
                    <a:pt x="36" y="0"/>
                  </a:moveTo>
                  <a:cubicBezTo>
                    <a:pt x="1" y="0"/>
                    <a:pt x="57" y="222"/>
                    <a:pt x="57" y="222"/>
                  </a:cubicBezTo>
                  <a:cubicBezTo>
                    <a:pt x="560" y="354"/>
                    <a:pt x="1141" y="394"/>
                    <a:pt x="1663" y="394"/>
                  </a:cubicBezTo>
                  <a:cubicBezTo>
                    <a:pt x="2478" y="394"/>
                    <a:pt x="3149" y="296"/>
                    <a:pt x="3149" y="296"/>
                  </a:cubicBezTo>
                  <a:lnTo>
                    <a:pt x="3149" y="106"/>
                  </a:lnTo>
                  <a:cubicBezTo>
                    <a:pt x="3149" y="106"/>
                    <a:pt x="2702" y="148"/>
                    <a:pt x="2049" y="148"/>
                  </a:cubicBezTo>
                  <a:cubicBezTo>
                    <a:pt x="1483" y="148"/>
                    <a:pt x="761" y="117"/>
                    <a:pt x="40" y="1"/>
                  </a:cubicBezTo>
                  <a:cubicBezTo>
                    <a:pt x="38" y="0"/>
                    <a:pt x="37" y="0"/>
                    <a:pt x="36" y="0"/>
                  </a:cubicBezTo>
                  <a:close/>
                </a:path>
              </a:pathLst>
            </a:custGeom>
            <a:solidFill>
              <a:srgbClr val="FACCC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7789" name="Google Shape;698;p48">
              <a:extLst>
                <a:ext uri="{FF2B5EF4-FFF2-40B4-BE49-F238E27FC236}">
                  <a16:creationId xmlns:a16="http://schemas.microsoft.com/office/drawing/2014/main" xmlns="" id="{5CA37042-8FE0-D661-8C0B-33824A33768B}"/>
                </a:ext>
              </a:extLst>
            </p:cNvPr>
            <p:cNvSpPr/>
            <p:nvPr/>
          </p:nvSpPr>
          <p:spPr>
            <a:xfrm>
              <a:off x="3553000" y="2561050"/>
              <a:ext cx="21650" cy="3375"/>
            </a:xfrm>
            <a:custGeom>
              <a:avLst/>
              <a:gdLst/>
              <a:ahLst/>
              <a:cxnLst/>
              <a:rect l="l" t="t" r="r" b="b"/>
              <a:pathLst>
                <a:path w="866" h="135" extrusionOk="0">
                  <a:moveTo>
                    <a:pt x="28" y="0"/>
                  </a:moveTo>
                  <a:cubicBezTo>
                    <a:pt x="10" y="0"/>
                    <a:pt x="1" y="21"/>
                    <a:pt x="1" y="32"/>
                  </a:cubicBezTo>
                  <a:cubicBezTo>
                    <a:pt x="1" y="60"/>
                    <a:pt x="15" y="78"/>
                    <a:pt x="43" y="92"/>
                  </a:cubicBezTo>
                  <a:lnTo>
                    <a:pt x="806" y="134"/>
                  </a:lnTo>
                  <a:lnTo>
                    <a:pt x="820" y="134"/>
                  </a:lnTo>
                  <a:cubicBezTo>
                    <a:pt x="834" y="134"/>
                    <a:pt x="852" y="120"/>
                    <a:pt x="866" y="92"/>
                  </a:cubicBezTo>
                  <a:cubicBezTo>
                    <a:pt x="866" y="78"/>
                    <a:pt x="834" y="46"/>
                    <a:pt x="820" y="46"/>
                  </a:cubicBezTo>
                  <a:lnTo>
                    <a:pt x="43" y="4"/>
                  </a:lnTo>
                  <a:cubicBezTo>
                    <a:pt x="38" y="1"/>
                    <a:pt x="33" y="0"/>
                    <a:pt x="28" y="0"/>
                  </a:cubicBezTo>
                  <a:close/>
                </a:path>
              </a:pathLst>
            </a:custGeom>
            <a:solidFill>
              <a:srgbClr val="FACCC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7790" name="Google Shape;699;p48">
              <a:extLst>
                <a:ext uri="{FF2B5EF4-FFF2-40B4-BE49-F238E27FC236}">
                  <a16:creationId xmlns:a16="http://schemas.microsoft.com/office/drawing/2014/main" xmlns="" id="{CD291616-F77B-5E2D-B96B-143C03D042A4}"/>
                </a:ext>
              </a:extLst>
            </p:cNvPr>
            <p:cNvSpPr/>
            <p:nvPr/>
          </p:nvSpPr>
          <p:spPr>
            <a:xfrm>
              <a:off x="3544200" y="2541525"/>
              <a:ext cx="31875" cy="18850"/>
            </a:xfrm>
            <a:custGeom>
              <a:avLst/>
              <a:gdLst/>
              <a:ahLst/>
              <a:cxnLst/>
              <a:rect l="l" t="t" r="r" b="b"/>
              <a:pathLst>
                <a:path w="1275" h="754" extrusionOk="0">
                  <a:moveTo>
                    <a:pt x="441" y="96"/>
                  </a:moveTo>
                  <a:cubicBezTo>
                    <a:pt x="455" y="110"/>
                    <a:pt x="469" y="138"/>
                    <a:pt x="483" y="155"/>
                  </a:cubicBezTo>
                  <a:cubicBezTo>
                    <a:pt x="529" y="226"/>
                    <a:pt x="543" y="314"/>
                    <a:pt x="571" y="419"/>
                  </a:cubicBezTo>
                  <a:cubicBezTo>
                    <a:pt x="571" y="447"/>
                    <a:pt x="588" y="476"/>
                    <a:pt x="588" y="507"/>
                  </a:cubicBezTo>
                  <a:lnTo>
                    <a:pt x="571" y="490"/>
                  </a:lnTo>
                  <a:cubicBezTo>
                    <a:pt x="500" y="402"/>
                    <a:pt x="441" y="286"/>
                    <a:pt x="395" y="170"/>
                  </a:cubicBezTo>
                  <a:lnTo>
                    <a:pt x="395" y="96"/>
                  </a:lnTo>
                  <a:close/>
                  <a:moveTo>
                    <a:pt x="149" y="300"/>
                  </a:moveTo>
                  <a:cubicBezTo>
                    <a:pt x="177" y="300"/>
                    <a:pt x="205" y="314"/>
                    <a:pt x="237" y="345"/>
                  </a:cubicBezTo>
                  <a:cubicBezTo>
                    <a:pt x="339" y="402"/>
                    <a:pt x="427" y="476"/>
                    <a:pt x="514" y="549"/>
                  </a:cubicBezTo>
                  <a:cubicBezTo>
                    <a:pt x="514" y="563"/>
                    <a:pt x="529" y="563"/>
                    <a:pt x="529" y="578"/>
                  </a:cubicBezTo>
                  <a:cubicBezTo>
                    <a:pt x="395" y="549"/>
                    <a:pt x="251" y="476"/>
                    <a:pt x="149" y="388"/>
                  </a:cubicBezTo>
                  <a:cubicBezTo>
                    <a:pt x="103" y="359"/>
                    <a:pt x="103" y="345"/>
                    <a:pt x="103" y="331"/>
                  </a:cubicBezTo>
                  <a:cubicBezTo>
                    <a:pt x="103" y="314"/>
                    <a:pt x="117" y="300"/>
                    <a:pt x="149" y="300"/>
                  </a:cubicBezTo>
                  <a:close/>
                  <a:moveTo>
                    <a:pt x="412" y="1"/>
                  </a:moveTo>
                  <a:cubicBezTo>
                    <a:pt x="389" y="1"/>
                    <a:pt x="367" y="8"/>
                    <a:pt x="353" y="22"/>
                  </a:cubicBezTo>
                  <a:cubicBezTo>
                    <a:pt x="307" y="50"/>
                    <a:pt x="293" y="96"/>
                    <a:pt x="325" y="198"/>
                  </a:cubicBezTo>
                  <a:cubicBezTo>
                    <a:pt x="339" y="243"/>
                    <a:pt x="353" y="286"/>
                    <a:pt x="367" y="314"/>
                  </a:cubicBezTo>
                  <a:cubicBezTo>
                    <a:pt x="339" y="300"/>
                    <a:pt x="307" y="286"/>
                    <a:pt x="279" y="272"/>
                  </a:cubicBezTo>
                  <a:cubicBezTo>
                    <a:pt x="251" y="243"/>
                    <a:pt x="191" y="212"/>
                    <a:pt x="149" y="212"/>
                  </a:cubicBezTo>
                  <a:cubicBezTo>
                    <a:pt x="89" y="212"/>
                    <a:pt x="15" y="257"/>
                    <a:pt x="15" y="314"/>
                  </a:cubicBezTo>
                  <a:cubicBezTo>
                    <a:pt x="1" y="388"/>
                    <a:pt x="61" y="447"/>
                    <a:pt x="89" y="461"/>
                  </a:cubicBezTo>
                  <a:cubicBezTo>
                    <a:pt x="163" y="521"/>
                    <a:pt x="265" y="578"/>
                    <a:pt x="367" y="623"/>
                  </a:cubicBezTo>
                  <a:cubicBezTo>
                    <a:pt x="367" y="651"/>
                    <a:pt x="381" y="665"/>
                    <a:pt x="412" y="665"/>
                  </a:cubicBezTo>
                  <a:lnTo>
                    <a:pt x="645" y="697"/>
                  </a:lnTo>
                  <a:lnTo>
                    <a:pt x="676" y="697"/>
                  </a:lnTo>
                  <a:lnTo>
                    <a:pt x="1218" y="753"/>
                  </a:lnTo>
                  <a:cubicBezTo>
                    <a:pt x="1246" y="753"/>
                    <a:pt x="1260" y="725"/>
                    <a:pt x="1260" y="711"/>
                  </a:cubicBezTo>
                  <a:cubicBezTo>
                    <a:pt x="1274" y="683"/>
                    <a:pt x="1246" y="665"/>
                    <a:pt x="1232" y="665"/>
                  </a:cubicBezTo>
                  <a:lnTo>
                    <a:pt x="719" y="609"/>
                  </a:lnTo>
                  <a:cubicBezTo>
                    <a:pt x="690" y="549"/>
                    <a:pt x="676" y="476"/>
                    <a:pt x="659" y="402"/>
                  </a:cubicBezTo>
                  <a:cubicBezTo>
                    <a:pt x="631" y="300"/>
                    <a:pt x="617" y="198"/>
                    <a:pt x="557" y="110"/>
                  </a:cubicBezTo>
                  <a:cubicBezTo>
                    <a:pt x="543" y="82"/>
                    <a:pt x="514" y="50"/>
                    <a:pt x="483" y="22"/>
                  </a:cubicBezTo>
                  <a:cubicBezTo>
                    <a:pt x="462" y="8"/>
                    <a:pt x="436" y="1"/>
                    <a:pt x="412" y="1"/>
                  </a:cubicBezTo>
                  <a:close/>
                </a:path>
              </a:pathLst>
            </a:custGeom>
            <a:solidFill>
              <a:srgbClr val="FACCC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7791" name="Google Shape;700;p48">
              <a:extLst>
                <a:ext uri="{FF2B5EF4-FFF2-40B4-BE49-F238E27FC236}">
                  <a16:creationId xmlns:a16="http://schemas.microsoft.com/office/drawing/2014/main" xmlns="" id="{7E5B044D-3C80-D10D-080B-A0BDF2257092}"/>
                </a:ext>
              </a:extLst>
            </p:cNvPr>
            <p:cNvSpPr/>
            <p:nvPr/>
          </p:nvSpPr>
          <p:spPr>
            <a:xfrm>
              <a:off x="3602425" y="1962025"/>
              <a:ext cx="190950" cy="157600"/>
            </a:xfrm>
            <a:custGeom>
              <a:avLst/>
              <a:gdLst/>
              <a:ahLst/>
              <a:cxnLst/>
              <a:rect l="l" t="t" r="r" b="b"/>
              <a:pathLst>
                <a:path w="7638" h="6304" extrusionOk="0">
                  <a:moveTo>
                    <a:pt x="1" y="0"/>
                  </a:moveTo>
                  <a:cubicBezTo>
                    <a:pt x="1" y="0"/>
                    <a:pt x="2023" y="4693"/>
                    <a:pt x="2083" y="4795"/>
                  </a:cubicBezTo>
                  <a:cubicBezTo>
                    <a:pt x="4369" y="5660"/>
                    <a:pt x="7637" y="6304"/>
                    <a:pt x="7637" y="6304"/>
                  </a:cubicBezTo>
                  <a:lnTo>
                    <a:pt x="5600" y="1333"/>
                  </a:lnTo>
                  <a:lnTo>
                    <a:pt x="1" y="0"/>
                  </a:lnTo>
                  <a:close/>
                </a:path>
              </a:pathLst>
            </a:custGeom>
            <a:solidFill>
              <a:srgbClr val="B1D6D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7792" name="Google Shape;701;p48">
              <a:extLst>
                <a:ext uri="{FF2B5EF4-FFF2-40B4-BE49-F238E27FC236}">
                  <a16:creationId xmlns:a16="http://schemas.microsoft.com/office/drawing/2014/main" xmlns="" id="{40EBD92D-8B8B-38C1-6DFC-87FE83BF5340}"/>
                </a:ext>
              </a:extLst>
            </p:cNvPr>
            <p:cNvSpPr/>
            <p:nvPr/>
          </p:nvSpPr>
          <p:spPr>
            <a:xfrm>
              <a:off x="3601725" y="1960175"/>
              <a:ext cx="199725" cy="158300"/>
            </a:xfrm>
            <a:custGeom>
              <a:avLst/>
              <a:gdLst/>
              <a:ahLst/>
              <a:cxnLst/>
              <a:rect l="l" t="t" r="r" b="b"/>
              <a:pathLst>
                <a:path w="7989" h="6332" extrusionOk="0">
                  <a:moveTo>
                    <a:pt x="0" y="0"/>
                  </a:moveTo>
                  <a:cubicBezTo>
                    <a:pt x="0" y="0"/>
                    <a:pt x="2083" y="4781"/>
                    <a:pt x="2083" y="4795"/>
                  </a:cubicBezTo>
                  <a:cubicBezTo>
                    <a:pt x="4499" y="5674"/>
                    <a:pt x="7989" y="6332"/>
                    <a:pt x="7989" y="6332"/>
                  </a:cubicBezTo>
                  <a:lnTo>
                    <a:pt x="5966" y="1365"/>
                  </a:lnTo>
                  <a:lnTo>
                    <a:pt x="0" y="0"/>
                  </a:lnTo>
                  <a:close/>
                </a:path>
              </a:pathLst>
            </a:custGeom>
            <a:solidFill>
              <a:srgbClr val="B1D6D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7793" name="Google Shape;702;p48">
              <a:extLst>
                <a:ext uri="{FF2B5EF4-FFF2-40B4-BE49-F238E27FC236}">
                  <a16:creationId xmlns:a16="http://schemas.microsoft.com/office/drawing/2014/main" xmlns="" id="{85A25FD5-F4BE-C37D-E29B-A4DBE84D727D}"/>
                </a:ext>
              </a:extLst>
            </p:cNvPr>
            <p:cNvSpPr/>
            <p:nvPr/>
          </p:nvSpPr>
          <p:spPr>
            <a:xfrm>
              <a:off x="3601025" y="1958400"/>
              <a:ext cx="207375" cy="159025"/>
            </a:xfrm>
            <a:custGeom>
              <a:avLst/>
              <a:gdLst/>
              <a:ahLst/>
              <a:cxnLst/>
              <a:rect l="l" t="t" r="r" b="b"/>
              <a:pathLst>
                <a:path w="8295" h="6361" extrusionOk="0">
                  <a:moveTo>
                    <a:pt x="0" y="1"/>
                  </a:moveTo>
                  <a:cubicBezTo>
                    <a:pt x="0" y="1"/>
                    <a:pt x="2079" y="4778"/>
                    <a:pt x="2079" y="4792"/>
                  </a:cubicBezTo>
                  <a:cubicBezTo>
                    <a:pt x="4221" y="5569"/>
                    <a:pt x="8295" y="6361"/>
                    <a:pt x="8295" y="6361"/>
                  </a:cubicBezTo>
                  <a:lnTo>
                    <a:pt x="5980" y="1376"/>
                  </a:lnTo>
                  <a:lnTo>
                    <a:pt x="0" y="1"/>
                  </a:ln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7794" name="Google Shape;703;p48">
              <a:extLst>
                <a:ext uri="{FF2B5EF4-FFF2-40B4-BE49-F238E27FC236}">
                  <a16:creationId xmlns:a16="http://schemas.microsoft.com/office/drawing/2014/main" xmlns="" id="{05EB2FAA-6C4D-5684-2941-4E09CA268C7B}"/>
                </a:ext>
              </a:extLst>
            </p:cNvPr>
            <p:cNvSpPr/>
            <p:nvPr/>
          </p:nvSpPr>
          <p:spPr>
            <a:xfrm>
              <a:off x="3484500" y="1964575"/>
              <a:ext cx="175100" cy="184675"/>
            </a:xfrm>
            <a:custGeom>
              <a:avLst/>
              <a:gdLst/>
              <a:ahLst/>
              <a:cxnLst/>
              <a:rect l="l" t="t" r="r" b="b"/>
              <a:pathLst>
                <a:path w="7004" h="7387" extrusionOk="0">
                  <a:moveTo>
                    <a:pt x="4689" y="0"/>
                  </a:moveTo>
                  <a:lnTo>
                    <a:pt x="1" y="2568"/>
                  </a:lnTo>
                  <a:lnTo>
                    <a:pt x="2551" y="7387"/>
                  </a:lnTo>
                  <a:cubicBezTo>
                    <a:pt x="2551" y="7387"/>
                    <a:pt x="5421" y="6012"/>
                    <a:pt x="7004" y="4678"/>
                  </a:cubicBezTo>
                  <a:cubicBezTo>
                    <a:pt x="6990" y="4661"/>
                    <a:pt x="4689" y="0"/>
                    <a:pt x="4689" y="0"/>
                  </a:cubicBezTo>
                  <a:close/>
                </a:path>
              </a:pathLst>
            </a:custGeom>
            <a:solidFill>
              <a:srgbClr val="B1D6D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7795" name="Google Shape;704;p48">
              <a:extLst>
                <a:ext uri="{FF2B5EF4-FFF2-40B4-BE49-F238E27FC236}">
                  <a16:creationId xmlns:a16="http://schemas.microsoft.com/office/drawing/2014/main" xmlns="" id="{B8BBF1AB-19DB-26E7-0487-FA912D2C3222}"/>
                </a:ext>
              </a:extLst>
            </p:cNvPr>
            <p:cNvSpPr/>
            <p:nvPr/>
          </p:nvSpPr>
          <p:spPr>
            <a:xfrm>
              <a:off x="3474925" y="1962800"/>
              <a:ext cx="183625" cy="187600"/>
            </a:xfrm>
            <a:custGeom>
              <a:avLst/>
              <a:gdLst/>
              <a:ahLst/>
              <a:cxnLst/>
              <a:rect l="l" t="t" r="r" b="b"/>
              <a:pathLst>
                <a:path w="7345" h="7504" extrusionOk="0">
                  <a:moveTo>
                    <a:pt x="5030" y="1"/>
                  </a:moveTo>
                  <a:lnTo>
                    <a:pt x="0" y="2695"/>
                  </a:lnTo>
                  <a:lnTo>
                    <a:pt x="2568" y="7504"/>
                  </a:lnTo>
                  <a:cubicBezTo>
                    <a:pt x="2568" y="7504"/>
                    <a:pt x="5628" y="6051"/>
                    <a:pt x="7345" y="4676"/>
                  </a:cubicBezTo>
                  <a:cubicBezTo>
                    <a:pt x="7331" y="4662"/>
                    <a:pt x="5030" y="1"/>
                    <a:pt x="5030" y="1"/>
                  </a:cubicBezTo>
                  <a:close/>
                </a:path>
              </a:pathLst>
            </a:custGeom>
            <a:solidFill>
              <a:srgbClr val="B1D6D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7796" name="Google Shape;705;p48">
              <a:extLst>
                <a:ext uri="{FF2B5EF4-FFF2-40B4-BE49-F238E27FC236}">
                  <a16:creationId xmlns:a16="http://schemas.microsoft.com/office/drawing/2014/main" xmlns="" id="{EFD0CAC5-6012-32C0-6D31-CB59FF8D21E8}"/>
                </a:ext>
              </a:extLst>
            </p:cNvPr>
            <p:cNvSpPr/>
            <p:nvPr/>
          </p:nvSpPr>
          <p:spPr>
            <a:xfrm>
              <a:off x="3473850" y="1960950"/>
              <a:ext cx="183550" cy="190150"/>
            </a:xfrm>
            <a:custGeom>
              <a:avLst/>
              <a:gdLst/>
              <a:ahLst/>
              <a:cxnLst/>
              <a:rect l="l" t="t" r="r" b="b"/>
              <a:pathLst>
                <a:path w="7342" h="7606" extrusionOk="0">
                  <a:moveTo>
                    <a:pt x="5027" y="1"/>
                  </a:moveTo>
                  <a:lnTo>
                    <a:pt x="1" y="2695"/>
                  </a:lnTo>
                  <a:lnTo>
                    <a:pt x="2273" y="7606"/>
                  </a:lnTo>
                  <a:cubicBezTo>
                    <a:pt x="2273" y="7606"/>
                    <a:pt x="5819" y="5893"/>
                    <a:pt x="7342" y="4676"/>
                  </a:cubicBezTo>
                  <a:cubicBezTo>
                    <a:pt x="7342" y="4662"/>
                    <a:pt x="5027" y="1"/>
                    <a:pt x="5027" y="1"/>
                  </a:cubicBez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7797" name="Google Shape;706;p48">
              <a:extLst>
                <a:ext uri="{FF2B5EF4-FFF2-40B4-BE49-F238E27FC236}">
                  <a16:creationId xmlns:a16="http://schemas.microsoft.com/office/drawing/2014/main" xmlns="" id="{0D7B8203-1C49-EE1D-5F66-7B476C6F3547}"/>
                </a:ext>
              </a:extLst>
            </p:cNvPr>
            <p:cNvSpPr/>
            <p:nvPr/>
          </p:nvSpPr>
          <p:spPr>
            <a:xfrm>
              <a:off x="3603075" y="1950200"/>
              <a:ext cx="216125" cy="161500"/>
            </a:xfrm>
            <a:custGeom>
              <a:avLst/>
              <a:gdLst/>
              <a:ahLst/>
              <a:cxnLst/>
              <a:rect l="l" t="t" r="r" b="b"/>
              <a:pathLst>
                <a:path w="8645" h="6460" extrusionOk="0">
                  <a:moveTo>
                    <a:pt x="208" y="0"/>
                  </a:moveTo>
                  <a:cubicBezTo>
                    <a:pt x="71" y="0"/>
                    <a:pt x="1" y="85"/>
                    <a:pt x="62" y="223"/>
                  </a:cubicBezTo>
                  <a:lnTo>
                    <a:pt x="2233" y="5018"/>
                  </a:lnTo>
                  <a:cubicBezTo>
                    <a:pt x="2307" y="5166"/>
                    <a:pt x="2511" y="5310"/>
                    <a:pt x="2687" y="5355"/>
                  </a:cubicBezTo>
                  <a:lnTo>
                    <a:pt x="8374" y="6453"/>
                  </a:lnTo>
                  <a:cubicBezTo>
                    <a:pt x="8400" y="6457"/>
                    <a:pt x="8425" y="6459"/>
                    <a:pt x="8447" y="6459"/>
                  </a:cubicBezTo>
                  <a:cubicBezTo>
                    <a:pt x="8586" y="6459"/>
                    <a:pt x="8644" y="6376"/>
                    <a:pt x="8592" y="6249"/>
                  </a:cubicBezTo>
                  <a:lnTo>
                    <a:pt x="6412" y="1455"/>
                  </a:lnTo>
                  <a:cubicBezTo>
                    <a:pt x="6338" y="1296"/>
                    <a:pt x="6148" y="1148"/>
                    <a:pt x="5954" y="1120"/>
                  </a:cubicBezTo>
                  <a:lnTo>
                    <a:pt x="270" y="5"/>
                  </a:lnTo>
                  <a:cubicBezTo>
                    <a:pt x="248" y="2"/>
                    <a:pt x="227" y="0"/>
                    <a:pt x="208" y="0"/>
                  </a:cubicBezTo>
                  <a:close/>
                </a:path>
              </a:pathLst>
            </a:custGeom>
            <a:solidFill>
              <a:srgbClr val="F1583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7798" name="Google Shape;707;p48">
              <a:extLst>
                <a:ext uri="{FF2B5EF4-FFF2-40B4-BE49-F238E27FC236}">
                  <a16:creationId xmlns:a16="http://schemas.microsoft.com/office/drawing/2014/main" xmlns="" id="{51267E38-64DA-C3E6-2262-88D4849A775F}"/>
                </a:ext>
              </a:extLst>
            </p:cNvPr>
            <p:cNvSpPr/>
            <p:nvPr/>
          </p:nvSpPr>
          <p:spPr>
            <a:xfrm>
              <a:off x="3603075" y="1950200"/>
              <a:ext cx="214175" cy="160175"/>
            </a:xfrm>
            <a:custGeom>
              <a:avLst/>
              <a:gdLst/>
              <a:ahLst/>
              <a:cxnLst/>
              <a:rect l="l" t="t" r="r" b="b"/>
              <a:pathLst>
                <a:path w="8567" h="6407" extrusionOk="0">
                  <a:moveTo>
                    <a:pt x="204" y="0"/>
                  </a:moveTo>
                  <a:cubicBezTo>
                    <a:pt x="61" y="0"/>
                    <a:pt x="1" y="85"/>
                    <a:pt x="62" y="223"/>
                  </a:cubicBezTo>
                  <a:lnTo>
                    <a:pt x="2219" y="4972"/>
                  </a:lnTo>
                  <a:cubicBezTo>
                    <a:pt x="2293" y="5120"/>
                    <a:pt x="2483" y="5268"/>
                    <a:pt x="2672" y="5310"/>
                  </a:cubicBezTo>
                  <a:lnTo>
                    <a:pt x="8301" y="6397"/>
                  </a:lnTo>
                  <a:cubicBezTo>
                    <a:pt x="8330" y="6403"/>
                    <a:pt x="8357" y="6406"/>
                    <a:pt x="8381" y="6406"/>
                  </a:cubicBezTo>
                  <a:cubicBezTo>
                    <a:pt x="8514" y="6406"/>
                    <a:pt x="8567" y="6314"/>
                    <a:pt x="8505" y="6189"/>
                  </a:cubicBezTo>
                  <a:lnTo>
                    <a:pt x="6352" y="1440"/>
                  </a:lnTo>
                  <a:cubicBezTo>
                    <a:pt x="6292" y="1296"/>
                    <a:pt x="6088" y="1134"/>
                    <a:pt x="5898" y="1103"/>
                  </a:cubicBezTo>
                  <a:lnTo>
                    <a:pt x="270" y="5"/>
                  </a:lnTo>
                  <a:cubicBezTo>
                    <a:pt x="246" y="2"/>
                    <a:pt x="224" y="0"/>
                    <a:pt x="204" y="0"/>
                  </a:cubicBezTo>
                  <a:close/>
                </a:path>
              </a:pathLst>
            </a:custGeom>
            <a:solidFill>
              <a:srgbClr val="47A8A8"/>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7799" name="Google Shape;708;p48">
              <a:extLst>
                <a:ext uri="{FF2B5EF4-FFF2-40B4-BE49-F238E27FC236}">
                  <a16:creationId xmlns:a16="http://schemas.microsoft.com/office/drawing/2014/main" xmlns="" id="{5CAE26B1-650F-4B50-E272-00133ADD7E36}"/>
                </a:ext>
              </a:extLst>
            </p:cNvPr>
            <p:cNvSpPr/>
            <p:nvPr/>
          </p:nvSpPr>
          <p:spPr>
            <a:xfrm>
              <a:off x="3454075" y="1954275"/>
              <a:ext cx="196050" cy="193825"/>
            </a:xfrm>
            <a:custGeom>
              <a:avLst/>
              <a:gdLst/>
              <a:ahLst/>
              <a:cxnLst/>
              <a:rect l="l" t="t" r="r" b="b"/>
              <a:pathLst>
                <a:path w="7842" h="7753" extrusionOk="0">
                  <a:moveTo>
                    <a:pt x="5273" y="1"/>
                  </a:moveTo>
                  <a:cubicBezTo>
                    <a:pt x="5226" y="1"/>
                    <a:pt x="5176" y="11"/>
                    <a:pt x="5129" y="32"/>
                  </a:cubicBezTo>
                  <a:lnTo>
                    <a:pt x="236" y="2480"/>
                  </a:lnTo>
                  <a:cubicBezTo>
                    <a:pt x="74" y="2554"/>
                    <a:pt x="0" y="2744"/>
                    <a:pt x="74" y="2892"/>
                  </a:cubicBezTo>
                  <a:lnTo>
                    <a:pt x="2301" y="7595"/>
                  </a:lnTo>
                  <a:cubicBezTo>
                    <a:pt x="2351" y="7695"/>
                    <a:pt x="2447" y="7753"/>
                    <a:pt x="2555" y="7753"/>
                  </a:cubicBezTo>
                  <a:cubicBezTo>
                    <a:pt x="2606" y="7753"/>
                    <a:pt x="2660" y="7740"/>
                    <a:pt x="2712" y="7711"/>
                  </a:cubicBezTo>
                  <a:lnTo>
                    <a:pt x="7623" y="5280"/>
                  </a:lnTo>
                  <a:cubicBezTo>
                    <a:pt x="7781" y="5192"/>
                    <a:pt x="7841" y="5017"/>
                    <a:pt x="7781" y="4869"/>
                  </a:cubicBezTo>
                  <a:lnTo>
                    <a:pt x="5541" y="166"/>
                  </a:lnTo>
                  <a:cubicBezTo>
                    <a:pt x="5498" y="61"/>
                    <a:pt x="5390" y="1"/>
                    <a:pt x="5273" y="1"/>
                  </a:cubicBezTo>
                  <a:close/>
                </a:path>
              </a:pathLst>
            </a:custGeom>
            <a:solidFill>
              <a:srgbClr val="F1583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7800" name="Google Shape;709;p48">
              <a:extLst>
                <a:ext uri="{FF2B5EF4-FFF2-40B4-BE49-F238E27FC236}">
                  <a16:creationId xmlns:a16="http://schemas.microsoft.com/office/drawing/2014/main" xmlns="" id="{B39D8B64-5B43-1260-358E-994CB963741D}"/>
                </a:ext>
              </a:extLst>
            </p:cNvPr>
            <p:cNvSpPr/>
            <p:nvPr/>
          </p:nvSpPr>
          <p:spPr>
            <a:xfrm>
              <a:off x="3455125" y="1954275"/>
              <a:ext cx="194625" cy="192175"/>
            </a:xfrm>
            <a:custGeom>
              <a:avLst/>
              <a:gdLst/>
              <a:ahLst/>
              <a:cxnLst/>
              <a:rect l="l" t="t" r="r" b="b"/>
              <a:pathLst>
                <a:path w="7785" h="7687" extrusionOk="0">
                  <a:moveTo>
                    <a:pt x="5231" y="1"/>
                  </a:moveTo>
                  <a:cubicBezTo>
                    <a:pt x="5184" y="1"/>
                    <a:pt x="5134" y="11"/>
                    <a:pt x="5087" y="32"/>
                  </a:cubicBezTo>
                  <a:lnTo>
                    <a:pt x="236" y="2452"/>
                  </a:lnTo>
                  <a:cubicBezTo>
                    <a:pt x="75" y="2540"/>
                    <a:pt x="1" y="2716"/>
                    <a:pt x="75" y="2860"/>
                  </a:cubicBezTo>
                  <a:lnTo>
                    <a:pt x="2287" y="7521"/>
                  </a:lnTo>
                  <a:cubicBezTo>
                    <a:pt x="2339" y="7626"/>
                    <a:pt x="2443" y="7686"/>
                    <a:pt x="2557" y="7686"/>
                  </a:cubicBezTo>
                  <a:cubicBezTo>
                    <a:pt x="2603" y="7686"/>
                    <a:pt x="2652" y="7676"/>
                    <a:pt x="2699" y="7655"/>
                  </a:cubicBezTo>
                  <a:lnTo>
                    <a:pt x="7549" y="5235"/>
                  </a:lnTo>
                  <a:cubicBezTo>
                    <a:pt x="7711" y="5147"/>
                    <a:pt x="7785" y="4971"/>
                    <a:pt x="7711" y="4827"/>
                  </a:cubicBezTo>
                  <a:lnTo>
                    <a:pt x="5499" y="166"/>
                  </a:lnTo>
                  <a:cubicBezTo>
                    <a:pt x="5456" y="61"/>
                    <a:pt x="5348" y="1"/>
                    <a:pt x="5231" y="1"/>
                  </a:cubicBezTo>
                  <a:close/>
                </a:path>
              </a:pathLst>
            </a:custGeom>
            <a:solidFill>
              <a:srgbClr val="47A8A8"/>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7801" name="Google Shape;710;p48">
              <a:extLst>
                <a:ext uri="{FF2B5EF4-FFF2-40B4-BE49-F238E27FC236}">
                  <a16:creationId xmlns:a16="http://schemas.microsoft.com/office/drawing/2014/main" xmlns="" id="{ECA909F3-DDA8-EB50-673B-987C6400C9E1}"/>
                </a:ext>
              </a:extLst>
            </p:cNvPr>
            <p:cNvSpPr/>
            <p:nvPr/>
          </p:nvSpPr>
          <p:spPr>
            <a:xfrm>
              <a:off x="3581575" y="1949925"/>
              <a:ext cx="94925" cy="136375"/>
            </a:xfrm>
            <a:custGeom>
              <a:avLst/>
              <a:gdLst/>
              <a:ahLst/>
              <a:cxnLst/>
              <a:rect l="l" t="t" r="r" b="b"/>
              <a:pathLst>
                <a:path w="3797" h="5455" extrusionOk="0">
                  <a:moveTo>
                    <a:pt x="1131" y="0"/>
                  </a:moveTo>
                  <a:cubicBezTo>
                    <a:pt x="1120" y="0"/>
                    <a:pt x="1109" y="1"/>
                    <a:pt x="1098" y="2"/>
                  </a:cubicBezTo>
                  <a:lnTo>
                    <a:pt x="149" y="104"/>
                  </a:lnTo>
                  <a:cubicBezTo>
                    <a:pt x="43" y="118"/>
                    <a:pt x="1" y="192"/>
                    <a:pt x="29" y="266"/>
                  </a:cubicBezTo>
                  <a:lnTo>
                    <a:pt x="2449" y="5321"/>
                  </a:lnTo>
                  <a:cubicBezTo>
                    <a:pt x="2477" y="5409"/>
                    <a:pt x="2593" y="5454"/>
                    <a:pt x="2699" y="5454"/>
                  </a:cubicBezTo>
                  <a:lnTo>
                    <a:pt x="3649" y="5335"/>
                  </a:lnTo>
                  <a:cubicBezTo>
                    <a:pt x="3736" y="5335"/>
                    <a:pt x="3796" y="5264"/>
                    <a:pt x="3754" y="5177"/>
                  </a:cubicBezTo>
                  <a:lnTo>
                    <a:pt x="1348" y="118"/>
                  </a:lnTo>
                  <a:cubicBezTo>
                    <a:pt x="1310" y="52"/>
                    <a:pt x="1224" y="0"/>
                    <a:pt x="1131" y="0"/>
                  </a:cubicBezTo>
                  <a:close/>
                </a:path>
              </a:pathLst>
            </a:custGeom>
            <a:solidFill>
              <a:srgbClr val="E65C5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7802" name="Google Shape;711;p48">
              <a:extLst>
                <a:ext uri="{FF2B5EF4-FFF2-40B4-BE49-F238E27FC236}">
                  <a16:creationId xmlns:a16="http://schemas.microsoft.com/office/drawing/2014/main" xmlns="" id="{07E023D8-36F0-B8E9-08C4-F94AA2B43E9E}"/>
                </a:ext>
              </a:extLst>
            </p:cNvPr>
            <p:cNvSpPr/>
            <p:nvPr/>
          </p:nvSpPr>
          <p:spPr>
            <a:xfrm>
              <a:off x="3592575" y="2061725"/>
              <a:ext cx="96050" cy="16825"/>
            </a:xfrm>
            <a:custGeom>
              <a:avLst/>
              <a:gdLst/>
              <a:ahLst/>
              <a:cxnLst/>
              <a:rect l="l" t="t" r="r" b="b"/>
              <a:pathLst>
                <a:path w="3842" h="673" extrusionOk="0">
                  <a:moveTo>
                    <a:pt x="3796" y="1"/>
                  </a:moveTo>
                  <a:cubicBezTo>
                    <a:pt x="2931" y="131"/>
                    <a:pt x="2523" y="191"/>
                    <a:pt x="2083" y="247"/>
                  </a:cubicBezTo>
                  <a:cubicBezTo>
                    <a:pt x="1759" y="293"/>
                    <a:pt x="1422" y="335"/>
                    <a:pt x="894" y="423"/>
                  </a:cubicBezTo>
                  <a:lnTo>
                    <a:pt x="1" y="557"/>
                  </a:lnTo>
                  <a:lnTo>
                    <a:pt x="1010" y="673"/>
                  </a:lnTo>
                  <a:lnTo>
                    <a:pt x="1010" y="645"/>
                  </a:lnTo>
                  <a:cubicBezTo>
                    <a:pt x="1496" y="571"/>
                    <a:pt x="1819" y="529"/>
                    <a:pt x="2111" y="483"/>
                  </a:cubicBezTo>
                  <a:cubicBezTo>
                    <a:pt x="2551" y="423"/>
                    <a:pt x="2962" y="367"/>
                    <a:pt x="3842" y="233"/>
                  </a:cubicBezTo>
                  <a:lnTo>
                    <a:pt x="3796" y="1"/>
                  </a:lnTo>
                  <a:close/>
                </a:path>
              </a:pathLst>
            </a:custGeom>
            <a:solidFill>
              <a:srgbClr val="47A8A8"/>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7803" name="Google Shape;712;p48">
              <a:extLst>
                <a:ext uri="{FF2B5EF4-FFF2-40B4-BE49-F238E27FC236}">
                  <a16:creationId xmlns:a16="http://schemas.microsoft.com/office/drawing/2014/main" xmlns="" id="{859AE0C3-1C03-8675-E604-D689E2DE65CC}"/>
                </a:ext>
              </a:extLst>
            </p:cNvPr>
            <p:cNvSpPr/>
            <p:nvPr/>
          </p:nvSpPr>
          <p:spPr>
            <a:xfrm>
              <a:off x="3613850" y="2041950"/>
              <a:ext cx="69950" cy="17625"/>
            </a:xfrm>
            <a:custGeom>
              <a:avLst/>
              <a:gdLst/>
              <a:ahLst/>
              <a:cxnLst/>
              <a:rect l="l" t="t" r="r" b="b"/>
              <a:pathLst>
                <a:path w="2798" h="705" extrusionOk="0">
                  <a:moveTo>
                    <a:pt x="2755" y="1"/>
                  </a:moveTo>
                  <a:cubicBezTo>
                    <a:pt x="2287" y="88"/>
                    <a:pt x="1904" y="145"/>
                    <a:pt x="1566" y="205"/>
                  </a:cubicBezTo>
                  <a:cubicBezTo>
                    <a:pt x="1024" y="278"/>
                    <a:pt x="571" y="352"/>
                    <a:pt x="1" y="482"/>
                  </a:cubicBezTo>
                  <a:lnTo>
                    <a:pt x="43" y="704"/>
                  </a:lnTo>
                  <a:cubicBezTo>
                    <a:pt x="616" y="584"/>
                    <a:pt x="1070" y="511"/>
                    <a:pt x="1598" y="440"/>
                  </a:cubicBezTo>
                  <a:cubicBezTo>
                    <a:pt x="1935" y="380"/>
                    <a:pt x="2329" y="321"/>
                    <a:pt x="2797" y="233"/>
                  </a:cubicBezTo>
                  <a:lnTo>
                    <a:pt x="2755" y="1"/>
                  </a:lnTo>
                  <a:close/>
                </a:path>
              </a:pathLst>
            </a:custGeom>
            <a:solidFill>
              <a:srgbClr val="47A8A8"/>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7804" name="Google Shape;713;p48">
              <a:extLst>
                <a:ext uri="{FF2B5EF4-FFF2-40B4-BE49-F238E27FC236}">
                  <a16:creationId xmlns:a16="http://schemas.microsoft.com/office/drawing/2014/main" xmlns="" id="{30C2B00A-32E1-AC2D-CDEC-17D99F9C4703}"/>
                </a:ext>
              </a:extLst>
            </p:cNvPr>
            <p:cNvSpPr/>
            <p:nvPr/>
          </p:nvSpPr>
          <p:spPr>
            <a:xfrm>
              <a:off x="3553700" y="1977050"/>
              <a:ext cx="95700" cy="16900"/>
            </a:xfrm>
            <a:custGeom>
              <a:avLst/>
              <a:gdLst/>
              <a:ahLst/>
              <a:cxnLst/>
              <a:rect l="l" t="t" r="r" b="b"/>
              <a:pathLst>
                <a:path w="3828" h="676" extrusionOk="0">
                  <a:moveTo>
                    <a:pt x="3796" y="1"/>
                  </a:moveTo>
                  <a:cubicBezTo>
                    <a:pt x="2934" y="134"/>
                    <a:pt x="2523" y="191"/>
                    <a:pt x="2083" y="250"/>
                  </a:cubicBezTo>
                  <a:cubicBezTo>
                    <a:pt x="1760" y="293"/>
                    <a:pt x="1422" y="338"/>
                    <a:pt x="894" y="426"/>
                  </a:cubicBezTo>
                  <a:lnTo>
                    <a:pt x="1" y="556"/>
                  </a:lnTo>
                  <a:lnTo>
                    <a:pt x="1014" y="676"/>
                  </a:lnTo>
                  <a:lnTo>
                    <a:pt x="1014" y="644"/>
                  </a:lnTo>
                  <a:cubicBezTo>
                    <a:pt x="1496" y="574"/>
                    <a:pt x="1805" y="528"/>
                    <a:pt x="2111" y="486"/>
                  </a:cubicBezTo>
                  <a:cubicBezTo>
                    <a:pt x="2551" y="426"/>
                    <a:pt x="2963" y="366"/>
                    <a:pt x="3828" y="236"/>
                  </a:cubicBezTo>
                  <a:lnTo>
                    <a:pt x="3796" y="1"/>
                  </a:lnTo>
                  <a:close/>
                </a:path>
              </a:pathLst>
            </a:custGeom>
            <a:solidFill>
              <a:srgbClr val="47A8A8"/>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7805" name="Google Shape;714;p48">
              <a:extLst>
                <a:ext uri="{FF2B5EF4-FFF2-40B4-BE49-F238E27FC236}">
                  <a16:creationId xmlns:a16="http://schemas.microsoft.com/office/drawing/2014/main" xmlns="" id="{42CE237B-9B71-E0D0-DFCD-FFD30D389522}"/>
                </a:ext>
              </a:extLst>
            </p:cNvPr>
            <p:cNvSpPr/>
            <p:nvPr/>
          </p:nvSpPr>
          <p:spPr>
            <a:xfrm>
              <a:off x="3575000" y="1957275"/>
              <a:ext cx="70025" cy="17600"/>
            </a:xfrm>
            <a:custGeom>
              <a:avLst/>
              <a:gdLst/>
              <a:ahLst/>
              <a:cxnLst/>
              <a:rect l="l" t="t" r="r" b="b"/>
              <a:pathLst>
                <a:path w="2801" h="704" extrusionOk="0">
                  <a:moveTo>
                    <a:pt x="2754" y="0"/>
                  </a:moveTo>
                  <a:cubicBezTo>
                    <a:pt x="2286" y="88"/>
                    <a:pt x="1907" y="148"/>
                    <a:pt x="1569" y="204"/>
                  </a:cubicBezTo>
                  <a:cubicBezTo>
                    <a:pt x="1027" y="278"/>
                    <a:pt x="570" y="352"/>
                    <a:pt x="0" y="468"/>
                  </a:cubicBezTo>
                  <a:lnTo>
                    <a:pt x="42" y="704"/>
                  </a:lnTo>
                  <a:cubicBezTo>
                    <a:pt x="616" y="588"/>
                    <a:pt x="1069" y="514"/>
                    <a:pt x="1597" y="426"/>
                  </a:cubicBezTo>
                  <a:cubicBezTo>
                    <a:pt x="1935" y="380"/>
                    <a:pt x="2329" y="310"/>
                    <a:pt x="2800" y="236"/>
                  </a:cubicBezTo>
                  <a:lnTo>
                    <a:pt x="2754" y="0"/>
                  </a:lnTo>
                  <a:close/>
                </a:path>
              </a:pathLst>
            </a:custGeom>
            <a:solidFill>
              <a:srgbClr val="47A8A8"/>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7806" name="Google Shape;715;p48">
              <a:extLst>
                <a:ext uri="{FF2B5EF4-FFF2-40B4-BE49-F238E27FC236}">
                  <a16:creationId xmlns:a16="http://schemas.microsoft.com/office/drawing/2014/main" xmlns="" id="{54E0AE52-3030-44E8-251F-57F0B38C96F8}"/>
                </a:ext>
              </a:extLst>
            </p:cNvPr>
            <p:cNvSpPr/>
            <p:nvPr/>
          </p:nvSpPr>
          <p:spPr>
            <a:xfrm>
              <a:off x="3702625" y="2036325"/>
              <a:ext cx="60900" cy="41350"/>
            </a:xfrm>
            <a:custGeom>
              <a:avLst/>
              <a:gdLst/>
              <a:ahLst/>
              <a:cxnLst/>
              <a:rect l="l" t="t" r="r" b="b"/>
              <a:pathLst>
                <a:path w="2436" h="1654" extrusionOk="0">
                  <a:moveTo>
                    <a:pt x="303" y="69"/>
                  </a:moveTo>
                  <a:cubicBezTo>
                    <a:pt x="326" y="69"/>
                    <a:pt x="350" y="72"/>
                    <a:pt x="375" y="78"/>
                  </a:cubicBezTo>
                  <a:lnTo>
                    <a:pt x="1694" y="282"/>
                  </a:lnTo>
                  <a:cubicBezTo>
                    <a:pt x="1884" y="313"/>
                    <a:pt x="2092" y="489"/>
                    <a:pt x="2134" y="679"/>
                  </a:cubicBezTo>
                  <a:lnTo>
                    <a:pt x="2310" y="1309"/>
                  </a:lnTo>
                  <a:cubicBezTo>
                    <a:pt x="2364" y="1480"/>
                    <a:pt x="2275" y="1591"/>
                    <a:pt x="2116" y="1591"/>
                  </a:cubicBezTo>
                  <a:cubicBezTo>
                    <a:pt x="2098" y="1591"/>
                    <a:pt x="2080" y="1590"/>
                    <a:pt x="2060" y="1587"/>
                  </a:cubicBezTo>
                  <a:lnTo>
                    <a:pt x="727" y="1383"/>
                  </a:lnTo>
                  <a:cubicBezTo>
                    <a:pt x="537" y="1337"/>
                    <a:pt x="347" y="1161"/>
                    <a:pt x="287" y="985"/>
                  </a:cubicBezTo>
                  <a:lnTo>
                    <a:pt x="112" y="356"/>
                  </a:lnTo>
                  <a:cubicBezTo>
                    <a:pt x="75" y="191"/>
                    <a:pt x="157" y="69"/>
                    <a:pt x="303" y="69"/>
                  </a:cubicBezTo>
                  <a:close/>
                  <a:moveTo>
                    <a:pt x="294" y="0"/>
                  </a:moveTo>
                  <a:cubicBezTo>
                    <a:pt x="105" y="0"/>
                    <a:pt x="0" y="139"/>
                    <a:pt x="55" y="342"/>
                  </a:cubicBezTo>
                  <a:lnTo>
                    <a:pt x="231" y="971"/>
                  </a:lnTo>
                  <a:cubicBezTo>
                    <a:pt x="287" y="1193"/>
                    <a:pt x="523" y="1397"/>
                    <a:pt x="741" y="1439"/>
                  </a:cubicBezTo>
                  <a:lnTo>
                    <a:pt x="2078" y="1647"/>
                  </a:lnTo>
                  <a:cubicBezTo>
                    <a:pt x="2101" y="1651"/>
                    <a:pt x="2124" y="1653"/>
                    <a:pt x="2146" y="1653"/>
                  </a:cubicBezTo>
                  <a:cubicBezTo>
                    <a:pt x="2325" y="1653"/>
                    <a:pt x="2436" y="1504"/>
                    <a:pt x="2370" y="1309"/>
                  </a:cubicBezTo>
                  <a:lnTo>
                    <a:pt x="2208" y="693"/>
                  </a:lnTo>
                  <a:cubicBezTo>
                    <a:pt x="2134" y="472"/>
                    <a:pt x="1916" y="254"/>
                    <a:pt x="1680" y="226"/>
                  </a:cubicBezTo>
                  <a:lnTo>
                    <a:pt x="347" y="4"/>
                  </a:lnTo>
                  <a:cubicBezTo>
                    <a:pt x="329" y="2"/>
                    <a:pt x="311" y="0"/>
                    <a:pt x="294" y="0"/>
                  </a:cubicBezTo>
                  <a:close/>
                </a:path>
              </a:pathLst>
            </a:custGeom>
            <a:solidFill>
              <a:srgbClr val="FEE389"/>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7807" name="Google Shape;716;p48">
              <a:extLst>
                <a:ext uri="{FF2B5EF4-FFF2-40B4-BE49-F238E27FC236}">
                  <a16:creationId xmlns:a16="http://schemas.microsoft.com/office/drawing/2014/main" xmlns="" id="{EB86B44D-BA6A-23FA-1A96-8F50BE783544}"/>
                </a:ext>
              </a:extLst>
            </p:cNvPr>
            <p:cNvSpPr/>
            <p:nvPr/>
          </p:nvSpPr>
          <p:spPr>
            <a:xfrm>
              <a:off x="3704475" y="2038025"/>
              <a:ext cx="57250" cy="38100"/>
            </a:xfrm>
            <a:custGeom>
              <a:avLst/>
              <a:gdLst/>
              <a:ahLst/>
              <a:cxnLst/>
              <a:rect l="l" t="t" r="r" b="b"/>
              <a:pathLst>
                <a:path w="2290" h="1524" extrusionOk="0">
                  <a:moveTo>
                    <a:pt x="229" y="1"/>
                  </a:moveTo>
                  <a:cubicBezTo>
                    <a:pt x="83" y="1"/>
                    <a:pt x="1" y="123"/>
                    <a:pt x="38" y="288"/>
                  </a:cubicBezTo>
                  <a:lnTo>
                    <a:pt x="213" y="917"/>
                  </a:lnTo>
                  <a:cubicBezTo>
                    <a:pt x="273" y="1093"/>
                    <a:pt x="463" y="1269"/>
                    <a:pt x="653" y="1315"/>
                  </a:cubicBezTo>
                  <a:lnTo>
                    <a:pt x="1986" y="1519"/>
                  </a:lnTo>
                  <a:cubicBezTo>
                    <a:pt x="2006" y="1522"/>
                    <a:pt x="2024" y="1523"/>
                    <a:pt x="2042" y="1523"/>
                  </a:cubicBezTo>
                  <a:cubicBezTo>
                    <a:pt x="2201" y="1523"/>
                    <a:pt x="2290" y="1412"/>
                    <a:pt x="2236" y="1241"/>
                  </a:cubicBezTo>
                  <a:lnTo>
                    <a:pt x="2060" y="611"/>
                  </a:lnTo>
                  <a:cubicBezTo>
                    <a:pt x="2018" y="421"/>
                    <a:pt x="1810" y="245"/>
                    <a:pt x="1620" y="214"/>
                  </a:cubicBezTo>
                  <a:lnTo>
                    <a:pt x="301" y="10"/>
                  </a:lnTo>
                  <a:cubicBezTo>
                    <a:pt x="276" y="4"/>
                    <a:pt x="252" y="1"/>
                    <a:pt x="229" y="1"/>
                  </a:cubicBezTo>
                  <a:close/>
                </a:path>
              </a:pathLst>
            </a:custGeom>
            <a:solidFill>
              <a:srgbClr val="F8F7E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7424" name="Google Shape;717;p48">
              <a:extLst>
                <a:ext uri="{FF2B5EF4-FFF2-40B4-BE49-F238E27FC236}">
                  <a16:creationId xmlns:a16="http://schemas.microsoft.com/office/drawing/2014/main" xmlns="" id="{6355F026-CAC8-E3B5-C1C0-5265E6EED8EE}"/>
                </a:ext>
              </a:extLst>
            </p:cNvPr>
            <p:cNvSpPr/>
            <p:nvPr/>
          </p:nvSpPr>
          <p:spPr>
            <a:xfrm>
              <a:off x="3715700" y="2065350"/>
              <a:ext cx="41425" cy="6625"/>
            </a:xfrm>
            <a:custGeom>
              <a:avLst/>
              <a:gdLst/>
              <a:ahLst/>
              <a:cxnLst/>
              <a:rect l="l" t="t" r="r" b="b"/>
              <a:pathLst>
                <a:path w="1657" h="265" extrusionOk="0">
                  <a:moveTo>
                    <a:pt x="0" y="0"/>
                  </a:moveTo>
                  <a:lnTo>
                    <a:pt x="28" y="14"/>
                  </a:lnTo>
                  <a:lnTo>
                    <a:pt x="28" y="0"/>
                  </a:lnTo>
                  <a:close/>
                  <a:moveTo>
                    <a:pt x="74" y="0"/>
                  </a:moveTo>
                  <a:lnTo>
                    <a:pt x="74" y="14"/>
                  </a:lnTo>
                  <a:lnTo>
                    <a:pt x="102" y="14"/>
                  </a:lnTo>
                  <a:lnTo>
                    <a:pt x="74" y="0"/>
                  </a:lnTo>
                  <a:close/>
                  <a:moveTo>
                    <a:pt x="148" y="14"/>
                  </a:moveTo>
                  <a:lnTo>
                    <a:pt x="148" y="32"/>
                  </a:lnTo>
                  <a:lnTo>
                    <a:pt x="176" y="32"/>
                  </a:lnTo>
                  <a:lnTo>
                    <a:pt x="148" y="14"/>
                  </a:lnTo>
                  <a:close/>
                  <a:moveTo>
                    <a:pt x="218" y="32"/>
                  </a:moveTo>
                  <a:lnTo>
                    <a:pt x="218" y="46"/>
                  </a:lnTo>
                  <a:lnTo>
                    <a:pt x="250" y="46"/>
                  </a:lnTo>
                  <a:lnTo>
                    <a:pt x="250" y="32"/>
                  </a:lnTo>
                  <a:close/>
                  <a:moveTo>
                    <a:pt x="292" y="46"/>
                  </a:moveTo>
                  <a:lnTo>
                    <a:pt x="338" y="60"/>
                  </a:lnTo>
                  <a:lnTo>
                    <a:pt x="338" y="60"/>
                  </a:lnTo>
                  <a:lnTo>
                    <a:pt x="324" y="46"/>
                  </a:lnTo>
                  <a:close/>
                  <a:moveTo>
                    <a:pt x="366" y="60"/>
                  </a:moveTo>
                  <a:lnTo>
                    <a:pt x="412" y="74"/>
                  </a:lnTo>
                  <a:lnTo>
                    <a:pt x="394" y="60"/>
                  </a:lnTo>
                  <a:close/>
                  <a:moveTo>
                    <a:pt x="440" y="60"/>
                  </a:moveTo>
                  <a:lnTo>
                    <a:pt x="440" y="74"/>
                  </a:lnTo>
                  <a:lnTo>
                    <a:pt x="468" y="74"/>
                  </a:lnTo>
                  <a:lnTo>
                    <a:pt x="440" y="60"/>
                  </a:lnTo>
                  <a:close/>
                  <a:moveTo>
                    <a:pt x="514" y="74"/>
                  </a:moveTo>
                  <a:lnTo>
                    <a:pt x="514" y="88"/>
                  </a:lnTo>
                  <a:lnTo>
                    <a:pt x="542" y="88"/>
                  </a:lnTo>
                  <a:lnTo>
                    <a:pt x="514" y="74"/>
                  </a:lnTo>
                  <a:close/>
                  <a:moveTo>
                    <a:pt x="588" y="88"/>
                  </a:moveTo>
                  <a:lnTo>
                    <a:pt x="588" y="102"/>
                  </a:lnTo>
                  <a:lnTo>
                    <a:pt x="630" y="102"/>
                  </a:lnTo>
                  <a:lnTo>
                    <a:pt x="630" y="88"/>
                  </a:lnTo>
                  <a:close/>
                  <a:moveTo>
                    <a:pt x="658" y="102"/>
                  </a:moveTo>
                  <a:lnTo>
                    <a:pt x="704" y="120"/>
                  </a:lnTo>
                  <a:lnTo>
                    <a:pt x="704" y="102"/>
                  </a:lnTo>
                  <a:close/>
                  <a:moveTo>
                    <a:pt x="732" y="120"/>
                  </a:moveTo>
                  <a:lnTo>
                    <a:pt x="777" y="134"/>
                  </a:lnTo>
                  <a:lnTo>
                    <a:pt x="777" y="120"/>
                  </a:lnTo>
                  <a:close/>
                  <a:moveTo>
                    <a:pt x="806" y="120"/>
                  </a:moveTo>
                  <a:lnTo>
                    <a:pt x="806" y="134"/>
                  </a:lnTo>
                  <a:lnTo>
                    <a:pt x="851" y="134"/>
                  </a:lnTo>
                  <a:lnTo>
                    <a:pt x="806" y="120"/>
                  </a:lnTo>
                  <a:close/>
                  <a:moveTo>
                    <a:pt x="879" y="134"/>
                  </a:moveTo>
                  <a:lnTo>
                    <a:pt x="879" y="148"/>
                  </a:lnTo>
                  <a:lnTo>
                    <a:pt x="922" y="148"/>
                  </a:lnTo>
                  <a:lnTo>
                    <a:pt x="879" y="134"/>
                  </a:lnTo>
                  <a:close/>
                  <a:moveTo>
                    <a:pt x="953" y="148"/>
                  </a:moveTo>
                  <a:lnTo>
                    <a:pt x="953" y="162"/>
                  </a:lnTo>
                  <a:lnTo>
                    <a:pt x="996" y="162"/>
                  </a:lnTo>
                  <a:lnTo>
                    <a:pt x="996" y="148"/>
                  </a:lnTo>
                  <a:close/>
                  <a:moveTo>
                    <a:pt x="1027" y="162"/>
                  </a:moveTo>
                  <a:lnTo>
                    <a:pt x="1069" y="176"/>
                  </a:lnTo>
                  <a:lnTo>
                    <a:pt x="1069" y="162"/>
                  </a:lnTo>
                  <a:close/>
                  <a:moveTo>
                    <a:pt x="1098" y="176"/>
                  </a:moveTo>
                  <a:lnTo>
                    <a:pt x="1143" y="190"/>
                  </a:lnTo>
                  <a:lnTo>
                    <a:pt x="1143" y="176"/>
                  </a:lnTo>
                  <a:close/>
                  <a:moveTo>
                    <a:pt x="1171" y="176"/>
                  </a:moveTo>
                  <a:lnTo>
                    <a:pt x="1186" y="190"/>
                  </a:lnTo>
                  <a:lnTo>
                    <a:pt x="1217" y="190"/>
                  </a:lnTo>
                  <a:lnTo>
                    <a:pt x="1171" y="176"/>
                  </a:lnTo>
                  <a:close/>
                  <a:moveTo>
                    <a:pt x="1245" y="190"/>
                  </a:moveTo>
                  <a:lnTo>
                    <a:pt x="1259" y="208"/>
                  </a:lnTo>
                  <a:lnTo>
                    <a:pt x="1291" y="208"/>
                  </a:lnTo>
                  <a:lnTo>
                    <a:pt x="1245" y="190"/>
                  </a:lnTo>
                  <a:close/>
                  <a:moveTo>
                    <a:pt x="1319" y="208"/>
                  </a:moveTo>
                  <a:lnTo>
                    <a:pt x="1333" y="222"/>
                  </a:lnTo>
                  <a:lnTo>
                    <a:pt x="1361" y="222"/>
                  </a:lnTo>
                  <a:lnTo>
                    <a:pt x="1361" y="208"/>
                  </a:lnTo>
                  <a:close/>
                  <a:moveTo>
                    <a:pt x="1393" y="222"/>
                  </a:moveTo>
                  <a:lnTo>
                    <a:pt x="1407" y="236"/>
                  </a:lnTo>
                  <a:lnTo>
                    <a:pt x="1435" y="236"/>
                  </a:lnTo>
                  <a:lnTo>
                    <a:pt x="1435" y="222"/>
                  </a:lnTo>
                  <a:close/>
                  <a:moveTo>
                    <a:pt x="1481" y="236"/>
                  </a:moveTo>
                  <a:lnTo>
                    <a:pt x="1509" y="250"/>
                  </a:lnTo>
                  <a:lnTo>
                    <a:pt x="1509" y="236"/>
                  </a:lnTo>
                  <a:close/>
                  <a:moveTo>
                    <a:pt x="1555" y="250"/>
                  </a:moveTo>
                  <a:lnTo>
                    <a:pt x="1583" y="264"/>
                  </a:lnTo>
                  <a:lnTo>
                    <a:pt x="1583" y="250"/>
                  </a:lnTo>
                  <a:close/>
                  <a:moveTo>
                    <a:pt x="1625" y="250"/>
                  </a:moveTo>
                  <a:lnTo>
                    <a:pt x="1625" y="264"/>
                  </a:lnTo>
                  <a:lnTo>
                    <a:pt x="1657" y="264"/>
                  </a:lnTo>
                  <a:lnTo>
                    <a:pt x="1625" y="250"/>
                  </a:lnTo>
                  <a:close/>
                </a:path>
              </a:pathLst>
            </a:custGeom>
            <a:solidFill>
              <a:srgbClr val="FEE389"/>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7425" name="Google Shape;718;p48">
              <a:extLst>
                <a:ext uri="{FF2B5EF4-FFF2-40B4-BE49-F238E27FC236}">
                  <a16:creationId xmlns:a16="http://schemas.microsoft.com/office/drawing/2014/main" xmlns="" id="{0993DB24-4E09-DBB2-02A7-197CD3C45DCF}"/>
                </a:ext>
              </a:extLst>
            </p:cNvPr>
            <p:cNvSpPr/>
            <p:nvPr/>
          </p:nvSpPr>
          <p:spPr>
            <a:xfrm>
              <a:off x="3713500" y="2058050"/>
              <a:ext cx="41775" cy="6975"/>
            </a:xfrm>
            <a:custGeom>
              <a:avLst/>
              <a:gdLst/>
              <a:ahLst/>
              <a:cxnLst/>
              <a:rect l="l" t="t" r="r" b="b"/>
              <a:pathLst>
                <a:path w="1671" h="279" extrusionOk="0">
                  <a:moveTo>
                    <a:pt x="0" y="0"/>
                  </a:moveTo>
                  <a:lnTo>
                    <a:pt x="0" y="14"/>
                  </a:lnTo>
                  <a:lnTo>
                    <a:pt x="42" y="14"/>
                  </a:lnTo>
                  <a:lnTo>
                    <a:pt x="0" y="0"/>
                  </a:lnTo>
                  <a:close/>
                  <a:moveTo>
                    <a:pt x="74" y="14"/>
                  </a:moveTo>
                  <a:lnTo>
                    <a:pt x="88" y="28"/>
                  </a:lnTo>
                  <a:lnTo>
                    <a:pt x="116" y="28"/>
                  </a:lnTo>
                  <a:lnTo>
                    <a:pt x="116" y="14"/>
                  </a:lnTo>
                  <a:close/>
                  <a:moveTo>
                    <a:pt x="162" y="28"/>
                  </a:moveTo>
                  <a:lnTo>
                    <a:pt x="190" y="42"/>
                  </a:lnTo>
                  <a:lnTo>
                    <a:pt x="190" y="28"/>
                  </a:lnTo>
                  <a:close/>
                  <a:moveTo>
                    <a:pt x="236" y="42"/>
                  </a:moveTo>
                  <a:lnTo>
                    <a:pt x="264" y="60"/>
                  </a:lnTo>
                  <a:lnTo>
                    <a:pt x="264" y="42"/>
                  </a:lnTo>
                  <a:close/>
                  <a:moveTo>
                    <a:pt x="292" y="42"/>
                  </a:moveTo>
                  <a:lnTo>
                    <a:pt x="306" y="60"/>
                  </a:lnTo>
                  <a:lnTo>
                    <a:pt x="338" y="60"/>
                  </a:lnTo>
                  <a:lnTo>
                    <a:pt x="292" y="42"/>
                  </a:lnTo>
                  <a:close/>
                  <a:moveTo>
                    <a:pt x="380" y="60"/>
                  </a:moveTo>
                  <a:lnTo>
                    <a:pt x="380" y="74"/>
                  </a:lnTo>
                  <a:lnTo>
                    <a:pt x="412" y="74"/>
                  </a:lnTo>
                  <a:lnTo>
                    <a:pt x="380" y="60"/>
                  </a:lnTo>
                  <a:close/>
                  <a:moveTo>
                    <a:pt x="454" y="74"/>
                  </a:moveTo>
                  <a:lnTo>
                    <a:pt x="454" y="88"/>
                  </a:lnTo>
                  <a:lnTo>
                    <a:pt x="482" y="88"/>
                  </a:lnTo>
                  <a:lnTo>
                    <a:pt x="482" y="74"/>
                  </a:lnTo>
                  <a:close/>
                  <a:moveTo>
                    <a:pt x="528" y="88"/>
                  </a:moveTo>
                  <a:lnTo>
                    <a:pt x="556" y="102"/>
                  </a:lnTo>
                  <a:lnTo>
                    <a:pt x="556" y="88"/>
                  </a:lnTo>
                  <a:close/>
                  <a:moveTo>
                    <a:pt x="602" y="102"/>
                  </a:moveTo>
                  <a:lnTo>
                    <a:pt x="630" y="116"/>
                  </a:lnTo>
                  <a:lnTo>
                    <a:pt x="630" y="102"/>
                  </a:lnTo>
                  <a:close/>
                  <a:moveTo>
                    <a:pt x="676" y="102"/>
                  </a:moveTo>
                  <a:lnTo>
                    <a:pt x="676" y="116"/>
                  </a:lnTo>
                  <a:lnTo>
                    <a:pt x="704" y="116"/>
                  </a:lnTo>
                  <a:lnTo>
                    <a:pt x="676" y="102"/>
                  </a:lnTo>
                  <a:close/>
                  <a:moveTo>
                    <a:pt x="746" y="116"/>
                  </a:moveTo>
                  <a:lnTo>
                    <a:pt x="746" y="130"/>
                  </a:lnTo>
                  <a:lnTo>
                    <a:pt x="778" y="130"/>
                  </a:lnTo>
                  <a:lnTo>
                    <a:pt x="746" y="116"/>
                  </a:lnTo>
                  <a:close/>
                  <a:moveTo>
                    <a:pt x="820" y="130"/>
                  </a:moveTo>
                  <a:lnTo>
                    <a:pt x="820" y="148"/>
                  </a:lnTo>
                  <a:lnTo>
                    <a:pt x="851" y="148"/>
                  </a:lnTo>
                  <a:lnTo>
                    <a:pt x="851" y="130"/>
                  </a:lnTo>
                  <a:close/>
                  <a:moveTo>
                    <a:pt x="894" y="148"/>
                  </a:moveTo>
                  <a:lnTo>
                    <a:pt x="939" y="162"/>
                  </a:lnTo>
                  <a:lnTo>
                    <a:pt x="939" y="162"/>
                  </a:lnTo>
                  <a:lnTo>
                    <a:pt x="922" y="148"/>
                  </a:lnTo>
                  <a:close/>
                  <a:moveTo>
                    <a:pt x="967" y="162"/>
                  </a:moveTo>
                  <a:lnTo>
                    <a:pt x="1010" y="176"/>
                  </a:lnTo>
                  <a:lnTo>
                    <a:pt x="996" y="162"/>
                  </a:lnTo>
                  <a:close/>
                  <a:moveTo>
                    <a:pt x="1041" y="162"/>
                  </a:moveTo>
                  <a:lnTo>
                    <a:pt x="1041" y="176"/>
                  </a:lnTo>
                  <a:lnTo>
                    <a:pt x="1069" y="176"/>
                  </a:lnTo>
                  <a:lnTo>
                    <a:pt x="1041" y="162"/>
                  </a:lnTo>
                  <a:close/>
                  <a:moveTo>
                    <a:pt x="1115" y="176"/>
                  </a:moveTo>
                  <a:lnTo>
                    <a:pt x="1115" y="190"/>
                  </a:lnTo>
                  <a:lnTo>
                    <a:pt x="1143" y="190"/>
                  </a:lnTo>
                  <a:lnTo>
                    <a:pt x="1115" y="176"/>
                  </a:lnTo>
                  <a:close/>
                  <a:moveTo>
                    <a:pt x="1186" y="190"/>
                  </a:moveTo>
                  <a:lnTo>
                    <a:pt x="1186" y="204"/>
                  </a:lnTo>
                  <a:lnTo>
                    <a:pt x="1231" y="204"/>
                  </a:lnTo>
                  <a:lnTo>
                    <a:pt x="1231" y="190"/>
                  </a:lnTo>
                  <a:close/>
                  <a:moveTo>
                    <a:pt x="1259" y="204"/>
                  </a:moveTo>
                  <a:lnTo>
                    <a:pt x="1305" y="218"/>
                  </a:lnTo>
                  <a:lnTo>
                    <a:pt x="1305" y="204"/>
                  </a:lnTo>
                  <a:close/>
                  <a:moveTo>
                    <a:pt x="1333" y="218"/>
                  </a:moveTo>
                  <a:lnTo>
                    <a:pt x="1379" y="236"/>
                  </a:lnTo>
                  <a:lnTo>
                    <a:pt x="1379" y="218"/>
                  </a:lnTo>
                  <a:close/>
                  <a:moveTo>
                    <a:pt x="1407" y="218"/>
                  </a:moveTo>
                  <a:lnTo>
                    <a:pt x="1407" y="236"/>
                  </a:lnTo>
                  <a:lnTo>
                    <a:pt x="1449" y="236"/>
                  </a:lnTo>
                  <a:lnTo>
                    <a:pt x="1407" y="218"/>
                  </a:lnTo>
                  <a:close/>
                  <a:moveTo>
                    <a:pt x="1481" y="236"/>
                  </a:moveTo>
                  <a:lnTo>
                    <a:pt x="1481" y="250"/>
                  </a:lnTo>
                  <a:lnTo>
                    <a:pt x="1523" y="250"/>
                  </a:lnTo>
                  <a:lnTo>
                    <a:pt x="1481" y="236"/>
                  </a:lnTo>
                  <a:close/>
                  <a:moveTo>
                    <a:pt x="1555" y="250"/>
                  </a:moveTo>
                  <a:lnTo>
                    <a:pt x="1555" y="264"/>
                  </a:lnTo>
                  <a:lnTo>
                    <a:pt x="1597" y="264"/>
                  </a:lnTo>
                  <a:lnTo>
                    <a:pt x="1597" y="250"/>
                  </a:lnTo>
                  <a:close/>
                  <a:moveTo>
                    <a:pt x="1625" y="264"/>
                  </a:moveTo>
                  <a:lnTo>
                    <a:pt x="1625" y="278"/>
                  </a:lnTo>
                  <a:lnTo>
                    <a:pt x="1671" y="278"/>
                  </a:lnTo>
                  <a:lnTo>
                    <a:pt x="1671" y="264"/>
                  </a:lnTo>
                  <a:close/>
                </a:path>
              </a:pathLst>
            </a:custGeom>
            <a:solidFill>
              <a:srgbClr val="FEE389"/>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7426" name="Google Shape;719;p48">
              <a:extLst>
                <a:ext uri="{FF2B5EF4-FFF2-40B4-BE49-F238E27FC236}">
                  <a16:creationId xmlns:a16="http://schemas.microsoft.com/office/drawing/2014/main" xmlns="" id="{970B644C-E702-434C-DD38-F40807816537}"/>
                </a:ext>
              </a:extLst>
            </p:cNvPr>
            <p:cNvSpPr/>
            <p:nvPr/>
          </p:nvSpPr>
          <p:spPr>
            <a:xfrm>
              <a:off x="3711650" y="2051100"/>
              <a:ext cx="41450" cy="6625"/>
            </a:xfrm>
            <a:custGeom>
              <a:avLst/>
              <a:gdLst/>
              <a:ahLst/>
              <a:cxnLst/>
              <a:rect l="l" t="t" r="r" b="b"/>
              <a:pathLst>
                <a:path w="1658" h="265" extrusionOk="0">
                  <a:moveTo>
                    <a:pt x="0" y="0"/>
                  </a:moveTo>
                  <a:lnTo>
                    <a:pt x="46" y="14"/>
                  </a:lnTo>
                  <a:lnTo>
                    <a:pt x="46" y="14"/>
                  </a:lnTo>
                  <a:lnTo>
                    <a:pt x="28" y="0"/>
                  </a:lnTo>
                  <a:close/>
                  <a:moveTo>
                    <a:pt x="74" y="14"/>
                  </a:moveTo>
                  <a:lnTo>
                    <a:pt x="116" y="29"/>
                  </a:lnTo>
                  <a:lnTo>
                    <a:pt x="116" y="14"/>
                  </a:lnTo>
                  <a:close/>
                  <a:moveTo>
                    <a:pt x="148" y="14"/>
                  </a:moveTo>
                  <a:lnTo>
                    <a:pt x="148" y="29"/>
                  </a:lnTo>
                  <a:lnTo>
                    <a:pt x="190" y="29"/>
                  </a:lnTo>
                  <a:lnTo>
                    <a:pt x="148" y="14"/>
                  </a:lnTo>
                  <a:close/>
                  <a:moveTo>
                    <a:pt x="222" y="29"/>
                  </a:moveTo>
                  <a:lnTo>
                    <a:pt x="222" y="43"/>
                  </a:lnTo>
                  <a:lnTo>
                    <a:pt x="264" y="43"/>
                  </a:lnTo>
                  <a:lnTo>
                    <a:pt x="222" y="29"/>
                  </a:lnTo>
                  <a:close/>
                  <a:moveTo>
                    <a:pt x="292" y="43"/>
                  </a:moveTo>
                  <a:lnTo>
                    <a:pt x="292" y="57"/>
                  </a:lnTo>
                  <a:lnTo>
                    <a:pt x="338" y="57"/>
                  </a:lnTo>
                  <a:lnTo>
                    <a:pt x="338" y="43"/>
                  </a:lnTo>
                  <a:close/>
                  <a:moveTo>
                    <a:pt x="366" y="57"/>
                  </a:moveTo>
                  <a:lnTo>
                    <a:pt x="412" y="74"/>
                  </a:lnTo>
                  <a:lnTo>
                    <a:pt x="412" y="57"/>
                  </a:lnTo>
                  <a:close/>
                  <a:moveTo>
                    <a:pt x="440" y="74"/>
                  </a:moveTo>
                  <a:lnTo>
                    <a:pt x="486" y="88"/>
                  </a:lnTo>
                  <a:lnTo>
                    <a:pt x="486" y="74"/>
                  </a:lnTo>
                  <a:close/>
                  <a:moveTo>
                    <a:pt x="514" y="74"/>
                  </a:moveTo>
                  <a:lnTo>
                    <a:pt x="514" y="88"/>
                  </a:lnTo>
                  <a:lnTo>
                    <a:pt x="556" y="88"/>
                  </a:lnTo>
                  <a:lnTo>
                    <a:pt x="514" y="74"/>
                  </a:lnTo>
                  <a:close/>
                  <a:moveTo>
                    <a:pt x="588" y="88"/>
                  </a:moveTo>
                  <a:lnTo>
                    <a:pt x="588" y="102"/>
                  </a:lnTo>
                  <a:lnTo>
                    <a:pt x="630" y="102"/>
                  </a:lnTo>
                  <a:lnTo>
                    <a:pt x="588" y="88"/>
                  </a:lnTo>
                  <a:close/>
                  <a:moveTo>
                    <a:pt x="662" y="102"/>
                  </a:moveTo>
                  <a:lnTo>
                    <a:pt x="676" y="116"/>
                  </a:lnTo>
                  <a:lnTo>
                    <a:pt x="704" y="116"/>
                  </a:lnTo>
                  <a:lnTo>
                    <a:pt x="704" y="102"/>
                  </a:lnTo>
                  <a:close/>
                  <a:moveTo>
                    <a:pt x="750" y="116"/>
                  </a:moveTo>
                  <a:lnTo>
                    <a:pt x="778" y="131"/>
                  </a:lnTo>
                  <a:lnTo>
                    <a:pt x="778" y="116"/>
                  </a:lnTo>
                  <a:close/>
                  <a:moveTo>
                    <a:pt x="820" y="131"/>
                  </a:moveTo>
                  <a:lnTo>
                    <a:pt x="852" y="145"/>
                  </a:lnTo>
                  <a:lnTo>
                    <a:pt x="852" y="131"/>
                  </a:lnTo>
                  <a:close/>
                  <a:moveTo>
                    <a:pt x="880" y="131"/>
                  </a:moveTo>
                  <a:lnTo>
                    <a:pt x="894" y="145"/>
                  </a:lnTo>
                  <a:lnTo>
                    <a:pt x="925" y="145"/>
                  </a:lnTo>
                  <a:lnTo>
                    <a:pt x="880" y="131"/>
                  </a:lnTo>
                  <a:close/>
                  <a:moveTo>
                    <a:pt x="968" y="145"/>
                  </a:moveTo>
                  <a:lnTo>
                    <a:pt x="968" y="162"/>
                  </a:lnTo>
                  <a:lnTo>
                    <a:pt x="996" y="162"/>
                  </a:lnTo>
                  <a:lnTo>
                    <a:pt x="968" y="145"/>
                  </a:lnTo>
                  <a:close/>
                  <a:moveTo>
                    <a:pt x="1041" y="162"/>
                  </a:moveTo>
                  <a:lnTo>
                    <a:pt x="1041" y="176"/>
                  </a:lnTo>
                  <a:lnTo>
                    <a:pt x="1070" y="176"/>
                  </a:lnTo>
                  <a:lnTo>
                    <a:pt x="1070" y="162"/>
                  </a:lnTo>
                  <a:close/>
                  <a:moveTo>
                    <a:pt x="1115" y="176"/>
                  </a:moveTo>
                  <a:lnTo>
                    <a:pt x="1143" y="190"/>
                  </a:lnTo>
                  <a:lnTo>
                    <a:pt x="1143" y="176"/>
                  </a:lnTo>
                  <a:close/>
                  <a:moveTo>
                    <a:pt x="1189" y="190"/>
                  </a:moveTo>
                  <a:lnTo>
                    <a:pt x="1217" y="204"/>
                  </a:lnTo>
                  <a:lnTo>
                    <a:pt x="1217" y="190"/>
                  </a:lnTo>
                  <a:close/>
                  <a:moveTo>
                    <a:pt x="1260" y="190"/>
                  </a:moveTo>
                  <a:lnTo>
                    <a:pt x="1260" y="204"/>
                  </a:lnTo>
                  <a:lnTo>
                    <a:pt x="1291" y="204"/>
                  </a:lnTo>
                  <a:lnTo>
                    <a:pt x="1260" y="190"/>
                  </a:lnTo>
                  <a:close/>
                  <a:moveTo>
                    <a:pt x="1333" y="204"/>
                  </a:moveTo>
                  <a:lnTo>
                    <a:pt x="1333" y="218"/>
                  </a:lnTo>
                  <a:lnTo>
                    <a:pt x="1365" y="218"/>
                  </a:lnTo>
                  <a:lnTo>
                    <a:pt x="1333" y="204"/>
                  </a:lnTo>
                  <a:close/>
                  <a:moveTo>
                    <a:pt x="1407" y="218"/>
                  </a:moveTo>
                  <a:lnTo>
                    <a:pt x="1407" y="233"/>
                  </a:lnTo>
                  <a:lnTo>
                    <a:pt x="1435" y="233"/>
                  </a:lnTo>
                  <a:lnTo>
                    <a:pt x="1435" y="218"/>
                  </a:lnTo>
                  <a:close/>
                  <a:moveTo>
                    <a:pt x="1481" y="233"/>
                  </a:moveTo>
                  <a:lnTo>
                    <a:pt x="1523" y="250"/>
                  </a:lnTo>
                  <a:lnTo>
                    <a:pt x="1509" y="233"/>
                  </a:lnTo>
                  <a:close/>
                  <a:moveTo>
                    <a:pt x="1555" y="250"/>
                  </a:moveTo>
                  <a:lnTo>
                    <a:pt x="1597" y="264"/>
                  </a:lnTo>
                  <a:lnTo>
                    <a:pt x="1583" y="250"/>
                  </a:lnTo>
                  <a:close/>
                  <a:moveTo>
                    <a:pt x="1629" y="250"/>
                  </a:moveTo>
                  <a:lnTo>
                    <a:pt x="1629" y="264"/>
                  </a:lnTo>
                  <a:lnTo>
                    <a:pt x="1657" y="264"/>
                  </a:lnTo>
                  <a:lnTo>
                    <a:pt x="1629" y="250"/>
                  </a:lnTo>
                  <a:close/>
                </a:path>
              </a:pathLst>
            </a:custGeom>
            <a:solidFill>
              <a:srgbClr val="FEE389"/>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7427" name="Google Shape;720;p48">
              <a:extLst>
                <a:ext uri="{FF2B5EF4-FFF2-40B4-BE49-F238E27FC236}">
                  <a16:creationId xmlns:a16="http://schemas.microsoft.com/office/drawing/2014/main" xmlns="" id="{7B00D3BE-54BD-5D07-AF1D-B6765A6EB124}"/>
                </a:ext>
              </a:extLst>
            </p:cNvPr>
            <p:cNvSpPr/>
            <p:nvPr/>
          </p:nvSpPr>
          <p:spPr>
            <a:xfrm>
              <a:off x="3709800" y="2043700"/>
              <a:ext cx="41450" cy="7075"/>
            </a:xfrm>
            <a:custGeom>
              <a:avLst/>
              <a:gdLst/>
              <a:ahLst/>
              <a:cxnLst/>
              <a:rect l="l" t="t" r="r" b="b"/>
              <a:pathLst>
                <a:path w="1658" h="283" extrusionOk="0">
                  <a:moveTo>
                    <a:pt x="0" y="1"/>
                  </a:moveTo>
                  <a:lnTo>
                    <a:pt x="0" y="18"/>
                  </a:lnTo>
                  <a:lnTo>
                    <a:pt x="32" y="18"/>
                  </a:lnTo>
                  <a:lnTo>
                    <a:pt x="0" y="1"/>
                  </a:lnTo>
                  <a:close/>
                  <a:moveTo>
                    <a:pt x="74" y="18"/>
                  </a:moveTo>
                  <a:lnTo>
                    <a:pt x="74" y="33"/>
                  </a:lnTo>
                  <a:lnTo>
                    <a:pt x="102" y="33"/>
                  </a:lnTo>
                  <a:lnTo>
                    <a:pt x="102" y="18"/>
                  </a:lnTo>
                  <a:close/>
                  <a:moveTo>
                    <a:pt x="148" y="33"/>
                  </a:moveTo>
                  <a:lnTo>
                    <a:pt x="148" y="47"/>
                  </a:lnTo>
                  <a:lnTo>
                    <a:pt x="176" y="47"/>
                  </a:lnTo>
                  <a:lnTo>
                    <a:pt x="176" y="33"/>
                  </a:lnTo>
                  <a:close/>
                  <a:moveTo>
                    <a:pt x="222" y="47"/>
                  </a:moveTo>
                  <a:lnTo>
                    <a:pt x="250" y="61"/>
                  </a:lnTo>
                  <a:lnTo>
                    <a:pt x="250" y="47"/>
                  </a:lnTo>
                  <a:close/>
                  <a:moveTo>
                    <a:pt x="296" y="61"/>
                  </a:moveTo>
                  <a:lnTo>
                    <a:pt x="324" y="75"/>
                  </a:lnTo>
                  <a:lnTo>
                    <a:pt x="324" y="61"/>
                  </a:lnTo>
                  <a:close/>
                  <a:moveTo>
                    <a:pt x="366" y="61"/>
                  </a:moveTo>
                  <a:lnTo>
                    <a:pt x="366" y="75"/>
                  </a:lnTo>
                  <a:lnTo>
                    <a:pt x="398" y="75"/>
                  </a:lnTo>
                  <a:lnTo>
                    <a:pt x="366" y="61"/>
                  </a:lnTo>
                  <a:close/>
                  <a:moveTo>
                    <a:pt x="440" y="75"/>
                  </a:moveTo>
                  <a:lnTo>
                    <a:pt x="440" y="89"/>
                  </a:lnTo>
                  <a:lnTo>
                    <a:pt x="472" y="89"/>
                  </a:lnTo>
                  <a:lnTo>
                    <a:pt x="440" y="75"/>
                  </a:lnTo>
                  <a:close/>
                  <a:moveTo>
                    <a:pt x="514" y="89"/>
                  </a:moveTo>
                  <a:lnTo>
                    <a:pt x="514" y="106"/>
                  </a:lnTo>
                  <a:lnTo>
                    <a:pt x="560" y="106"/>
                  </a:lnTo>
                  <a:lnTo>
                    <a:pt x="542" y="89"/>
                  </a:lnTo>
                  <a:close/>
                  <a:moveTo>
                    <a:pt x="588" y="106"/>
                  </a:moveTo>
                  <a:lnTo>
                    <a:pt x="630" y="121"/>
                  </a:lnTo>
                  <a:lnTo>
                    <a:pt x="616" y="106"/>
                  </a:lnTo>
                  <a:close/>
                  <a:moveTo>
                    <a:pt x="662" y="121"/>
                  </a:moveTo>
                  <a:lnTo>
                    <a:pt x="704" y="135"/>
                  </a:lnTo>
                  <a:lnTo>
                    <a:pt x="704" y="121"/>
                  </a:lnTo>
                  <a:close/>
                  <a:moveTo>
                    <a:pt x="736" y="121"/>
                  </a:moveTo>
                  <a:lnTo>
                    <a:pt x="736" y="135"/>
                  </a:lnTo>
                  <a:lnTo>
                    <a:pt x="778" y="135"/>
                  </a:lnTo>
                  <a:lnTo>
                    <a:pt x="736" y="121"/>
                  </a:lnTo>
                  <a:close/>
                  <a:moveTo>
                    <a:pt x="806" y="135"/>
                  </a:moveTo>
                  <a:lnTo>
                    <a:pt x="806" y="149"/>
                  </a:lnTo>
                  <a:lnTo>
                    <a:pt x="852" y="149"/>
                  </a:lnTo>
                  <a:lnTo>
                    <a:pt x="806" y="135"/>
                  </a:lnTo>
                  <a:close/>
                  <a:moveTo>
                    <a:pt x="880" y="149"/>
                  </a:moveTo>
                  <a:lnTo>
                    <a:pt x="880" y="163"/>
                  </a:lnTo>
                  <a:lnTo>
                    <a:pt x="926" y="163"/>
                  </a:lnTo>
                  <a:lnTo>
                    <a:pt x="926" y="149"/>
                  </a:lnTo>
                  <a:close/>
                  <a:moveTo>
                    <a:pt x="954" y="163"/>
                  </a:moveTo>
                  <a:lnTo>
                    <a:pt x="999" y="177"/>
                  </a:lnTo>
                  <a:lnTo>
                    <a:pt x="999" y="163"/>
                  </a:lnTo>
                  <a:close/>
                  <a:moveTo>
                    <a:pt x="1028" y="177"/>
                  </a:moveTo>
                  <a:lnTo>
                    <a:pt x="1070" y="194"/>
                  </a:lnTo>
                  <a:lnTo>
                    <a:pt x="1070" y="177"/>
                  </a:lnTo>
                  <a:close/>
                  <a:moveTo>
                    <a:pt x="1101" y="177"/>
                  </a:moveTo>
                  <a:lnTo>
                    <a:pt x="1101" y="194"/>
                  </a:lnTo>
                  <a:lnTo>
                    <a:pt x="1144" y="194"/>
                  </a:lnTo>
                  <a:lnTo>
                    <a:pt x="1101" y="177"/>
                  </a:lnTo>
                  <a:close/>
                  <a:moveTo>
                    <a:pt x="1175" y="194"/>
                  </a:moveTo>
                  <a:lnTo>
                    <a:pt x="1175" y="208"/>
                  </a:lnTo>
                  <a:lnTo>
                    <a:pt x="1217" y="208"/>
                  </a:lnTo>
                  <a:lnTo>
                    <a:pt x="1175" y="194"/>
                  </a:lnTo>
                  <a:close/>
                  <a:moveTo>
                    <a:pt x="1246" y="208"/>
                  </a:moveTo>
                  <a:lnTo>
                    <a:pt x="1263" y="223"/>
                  </a:lnTo>
                  <a:lnTo>
                    <a:pt x="1291" y="223"/>
                  </a:lnTo>
                  <a:lnTo>
                    <a:pt x="1291" y="208"/>
                  </a:lnTo>
                  <a:close/>
                  <a:moveTo>
                    <a:pt x="1334" y="223"/>
                  </a:moveTo>
                  <a:lnTo>
                    <a:pt x="1365" y="237"/>
                  </a:lnTo>
                  <a:lnTo>
                    <a:pt x="1365" y="223"/>
                  </a:lnTo>
                  <a:close/>
                  <a:moveTo>
                    <a:pt x="1407" y="237"/>
                  </a:moveTo>
                  <a:lnTo>
                    <a:pt x="1439" y="251"/>
                  </a:lnTo>
                  <a:lnTo>
                    <a:pt x="1439" y="237"/>
                  </a:lnTo>
                  <a:close/>
                  <a:moveTo>
                    <a:pt x="1467" y="237"/>
                  </a:moveTo>
                  <a:lnTo>
                    <a:pt x="1481" y="251"/>
                  </a:lnTo>
                  <a:lnTo>
                    <a:pt x="1509" y="251"/>
                  </a:lnTo>
                  <a:lnTo>
                    <a:pt x="1467" y="237"/>
                  </a:lnTo>
                  <a:close/>
                  <a:moveTo>
                    <a:pt x="1555" y="251"/>
                  </a:moveTo>
                  <a:lnTo>
                    <a:pt x="1555" y="265"/>
                  </a:lnTo>
                  <a:lnTo>
                    <a:pt x="1583" y="265"/>
                  </a:lnTo>
                  <a:lnTo>
                    <a:pt x="1555" y="251"/>
                  </a:lnTo>
                  <a:close/>
                  <a:moveTo>
                    <a:pt x="1629" y="265"/>
                  </a:moveTo>
                  <a:lnTo>
                    <a:pt x="1629" y="282"/>
                  </a:lnTo>
                  <a:lnTo>
                    <a:pt x="1657" y="282"/>
                  </a:lnTo>
                  <a:lnTo>
                    <a:pt x="1657" y="265"/>
                  </a:lnTo>
                  <a:close/>
                </a:path>
              </a:pathLst>
            </a:custGeom>
            <a:solidFill>
              <a:srgbClr val="FEE389"/>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7428" name="Google Shape;721;p48">
              <a:extLst>
                <a:ext uri="{FF2B5EF4-FFF2-40B4-BE49-F238E27FC236}">
                  <a16:creationId xmlns:a16="http://schemas.microsoft.com/office/drawing/2014/main" xmlns="" id="{95537489-ED3C-783C-1821-0A85C4973F27}"/>
                </a:ext>
              </a:extLst>
            </p:cNvPr>
            <p:cNvSpPr/>
            <p:nvPr/>
          </p:nvSpPr>
          <p:spPr>
            <a:xfrm>
              <a:off x="3488900" y="2099375"/>
              <a:ext cx="43050" cy="49525"/>
            </a:xfrm>
            <a:custGeom>
              <a:avLst/>
              <a:gdLst/>
              <a:ahLst/>
              <a:cxnLst/>
              <a:rect l="l" t="t" r="r" b="b"/>
              <a:pathLst>
                <a:path w="1722" h="1981" extrusionOk="0">
                  <a:moveTo>
                    <a:pt x="213" y="1"/>
                  </a:moveTo>
                  <a:cubicBezTo>
                    <a:pt x="206" y="1"/>
                    <a:pt x="198" y="2"/>
                    <a:pt x="190" y="4"/>
                  </a:cubicBezTo>
                  <a:cubicBezTo>
                    <a:pt x="14" y="46"/>
                    <a:pt x="0" y="634"/>
                    <a:pt x="0" y="634"/>
                  </a:cubicBezTo>
                  <a:cubicBezTo>
                    <a:pt x="0" y="634"/>
                    <a:pt x="278" y="1643"/>
                    <a:pt x="658" y="1907"/>
                  </a:cubicBezTo>
                  <a:cubicBezTo>
                    <a:pt x="734" y="1959"/>
                    <a:pt x="821" y="1981"/>
                    <a:pt x="912" y="1981"/>
                  </a:cubicBezTo>
                  <a:cubicBezTo>
                    <a:pt x="1284" y="1981"/>
                    <a:pt x="1722" y="1617"/>
                    <a:pt x="1699" y="1439"/>
                  </a:cubicBezTo>
                  <a:cubicBezTo>
                    <a:pt x="1689" y="1390"/>
                    <a:pt x="1640" y="1371"/>
                    <a:pt x="1572" y="1371"/>
                  </a:cubicBezTo>
                  <a:cubicBezTo>
                    <a:pt x="1369" y="1371"/>
                    <a:pt x="994" y="1537"/>
                    <a:pt x="957" y="1554"/>
                  </a:cubicBezTo>
                  <a:lnTo>
                    <a:pt x="957" y="1554"/>
                  </a:lnTo>
                  <a:cubicBezTo>
                    <a:pt x="1007" y="1531"/>
                    <a:pt x="1668" y="1227"/>
                    <a:pt x="1583" y="1014"/>
                  </a:cubicBezTo>
                  <a:cubicBezTo>
                    <a:pt x="1564" y="965"/>
                    <a:pt x="1510" y="946"/>
                    <a:pt x="1438" y="946"/>
                  </a:cubicBezTo>
                  <a:cubicBezTo>
                    <a:pt x="1187" y="946"/>
                    <a:pt x="718" y="1175"/>
                    <a:pt x="718" y="1175"/>
                  </a:cubicBezTo>
                  <a:cubicBezTo>
                    <a:pt x="718" y="1175"/>
                    <a:pt x="1421" y="810"/>
                    <a:pt x="1288" y="560"/>
                  </a:cubicBezTo>
                  <a:cubicBezTo>
                    <a:pt x="1261" y="509"/>
                    <a:pt x="1211" y="488"/>
                    <a:pt x="1147" y="488"/>
                  </a:cubicBezTo>
                  <a:cubicBezTo>
                    <a:pt x="988" y="488"/>
                    <a:pt x="747" y="615"/>
                    <a:pt x="595" y="706"/>
                  </a:cubicBezTo>
                  <a:lnTo>
                    <a:pt x="595" y="706"/>
                  </a:lnTo>
                  <a:cubicBezTo>
                    <a:pt x="819" y="559"/>
                    <a:pt x="1220" y="271"/>
                    <a:pt x="1112" y="166"/>
                  </a:cubicBezTo>
                  <a:cubicBezTo>
                    <a:pt x="1089" y="144"/>
                    <a:pt x="1055" y="135"/>
                    <a:pt x="1015" y="135"/>
                  </a:cubicBezTo>
                  <a:cubicBezTo>
                    <a:pt x="785" y="135"/>
                    <a:pt x="338" y="444"/>
                    <a:pt x="338" y="444"/>
                  </a:cubicBezTo>
                  <a:cubicBezTo>
                    <a:pt x="338" y="444"/>
                    <a:pt x="364" y="1"/>
                    <a:pt x="213" y="1"/>
                  </a:cubicBezTo>
                  <a:close/>
                </a:path>
              </a:pathLst>
            </a:custGeom>
            <a:solidFill>
              <a:srgbClr val="8E5349"/>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7429" name="Google Shape;722;p48">
              <a:extLst>
                <a:ext uri="{FF2B5EF4-FFF2-40B4-BE49-F238E27FC236}">
                  <a16:creationId xmlns:a16="http://schemas.microsoft.com/office/drawing/2014/main" xmlns="" id="{16C9F15E-54A6-6CA9-E27F-38548346DCB7}"/>
                </a:ext>
              </a:extLst>
            </p:cNvPr>
            <p:cNvSpPr/>
            <p:nvPr/>
          </p:nvSpPr>
          <p:spPr>
            <a:xfrm>
              <a:off x="3780500" y="2052800"/>
              <a:ext cx="42575" cy="53375"/>
            </a:xfrm>
            <a:custGeom>
              <a:avLst/>
              <a:gdLst/>
              <a:ahLst/>
              <a:cxnLst/>
              <a:rect l="l" t="t" r="r" b="b"/>
              <a:pathLst>
                <a:path w="1703" h="2135" extrusionOk="0">
                  <a:moveTo>
                    <a:pt x="515" y="1"/>
                  </a:moveTo>
                  <a:cubicBezTo>
                    <a:pt x="485" y="1"/>
                    <a:pt x="460" y="7"/>
                    <a:pt x="440" y="20"/>
                  </a:cubicBezTo>
                  <a:cubicBezTo>
                    <a:pt x="296" y="136"/>
                    <a:pt x="704" y="400"/>
                    <a:pt x="704" y="400"/>
                  </a:cubicBezTo>
                  <a:cubicBezTo>
                    <a:pt x="704" y="400"/>
                    <a:pt x="1" y="636"/>
                    <a:pt x="18" y="840"/>
                  </a:cubicBezTo>
                  <a:cubicBezTo>
                    <a:pt x="21" y="893"/>
                    <a:pt x="74" y="913"/>
                    <a:pt x="153" y="913"/>
                  </a:cubicBezTo>
                  <a:cubicBezTo>
                    <a:pt x="331" y="913"/>
                    <a:pt x="641" y="810"/>
                    <a:pt x="804" y="750"/>
                  </a:cubicBezTo>
                  <a:lnTo>
                    <a:pt x="804" y="750"/>
                  </a:lnTo>
                  <a:cubicBezTo>
                    <a:pt x="589" y="836"/>
                    <a:pt x="133" y="1045"/>
                    <a:pt x="222" y="1237"/>
                  </a:cubicBezTo>
                  <a:cubicBezTo>
                    <a:pt x="253" y="1304"/>
                    <a:pt x="328" y="1328"/>
                    <a:pt x="421" y="1328"/>
                  </a:cubicBezTo>
                  <a:cubicBezTo>
                    <a:pt x="672" y="1328"/>
                    <a:pt x="1056" y="1150"/>
                    <a:pt x="1056" y="1149"/>
                  </a:cubicBezTo>
                  <a:lnTo>
                    <a:pt x="1056" y="1149"/>
                  </a:lnTo>
                  <a:cubicBezTo>
                    <a:pt x="1055" y="1150"/>
                    <a:pt x="296" y="1543"/>
                    <a:pt x="412" y="1747"/>
                  </a:cubicBezTo>
                  <a:cubicBezTo>
                    <a:pt x="436" y="1790"/>
                    <a:pt x="485" y="1807"/>
                    <a:pt x="547" y="1807"/>
                  </a:cubicBezTo>
                  <a:cubicBezTo>
                    <a:pt x="761" y="1807"/>
                    <a:pt x="1134" y="1604"/>
                    <a:pt x="1205" y="1564"/>
                  </a:cubicBezTo>
                  <a:lnTo>
                    <a:pt x="1205" y="1564"/>
                  </a:lnTo>
                  <a:cubicBezTo>
                    <a:pt x="1114" y="1616"/>
                    <a:pt x="541" y="1952"/>
                    <a:pt x="690" y="2085"/>
                  </a:cubicBezTo>
                  <a:cubicBezTo>
                    <a:pt x="721" y="2119"/>
                    <a:pt x="780" y="2135"/>
                    <a:pt x="856" y="2135"/>
                  </a:cubicBezTo>
                  <a:cubicBezTo>
                    <a:pt x="1144" y="2135"/>
                    <a:pt x="1664" y="1903"/>
                    <a:pt x="1689" y="1543"/>
                  </a:cubicBezTo>
                  <a:cubicBezTo>
                    <a:pt x="1703" y="1090"/>
                    <a:pt x="1073" y="252"/>
                    <a:pt x="1073" y="252"/>
                  </a:cubicBezTo>
                  <a:cubicBezTo>
                    <a:pt x="1073" y="252"/>
                    <a:pt x="708" y="1"/>
                    <a:pt x="515" y="1"/>
                  </a:cubicBezTo>
                  <a:close/>
                </a:path>
              </a:pathLst>
            </a:custGeom>
            <a:solidFill>
              <a:srgbClr val="8E5349"/>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grpSp>
      <p:grpSp>
        <p:nvGrpSpPr>
          <p:cNvPr id="7430" name="Google Shape;723;p48">
            <a:extLst>
              <a:ext uri="{FF2B5EF4-FFF2-40B4-BE49-F238E27FC236}">
                <a16:creationId xmlns:a16="http://schemas.microsoft.com/office/drawing/2014/main" xmlns="" id="{4E6F1FE5-609D-A600-2573-70CDFC425B5E}"/>
              </a:ext>
            </a:extLst>
          </p:cNvPr>
          <p:cNvGrpSpPr/>
          <p:nvPr/>
        </p:nvGrpSpPr>
        <p:grpSpPr>
          <a:xfrm>
            <a:off x="-1817934" y="2784642"/>
            <a:ext cx="2688505" cy="4063165"/>
            <a:chOff x="5545850" y="2122150"/>
            <a:chExt cx="369025" cy="565400"/>
          </a:xfrm>
        </p:grpSpPr>
        <p:sp>
          <p:nvSpPr>
            <p:cNvPr id="7431" name="Google Shape;724;p48">
              <a:extLst>
                <a:ext uri="{FF2B5EF4-FFF2-40B4-BE49-F238E27FC236}">
                  <a16:creationId xmlns:a16="http://schemas.microsoft.com/office/drawing/2014/main" xmlns="" id="{F5B72D60-0BDA-C6F2-7092-8E68D630BFE0}"/>
                </a:ext>
              </a:extLst>
            </p:cNvPr>
            <p:cNvSpPr/>
            <p:nvPr/>
          </p:nvSpPr>
          <p:spPr>
            <a:xfrm>
              <a:off x="5745925" y="2501800"/>
              <a:ext cx="66750" cy="166400"/>
            </a:xfrm>
            <a:custGeom>
              <a:avLst/>
              <a:gdLst/>
              <a:ahLst/>
              <a:cxnLst/>
              <a:rect l="l" t="t" r="r" b="b"/>
              <a:pathLst>
                <a:path w="2670" h="6656" extrusionOk="0">
                  <a:moveTo>
                    <a:pt x="0" y="0"/>
                  </a:moveTo>
                  <a:lnTo>
                    <a:pt x="120" y="6655"/>
                  </a:lnTo>
                  <a:lnTo>
                    <a:pt x="1291" y="6655"/>
                  </a:lnTo>
                  <a:cubicBezTo>
                    <a:pt x="1291" y="6655"/>
                    <a:pt x="2670" y="2857"/>
                    <a:pt x="1864" y="0"/>
                  </a:cubicBezTo>
                  <a:close/>
                </a:path>
              </a:pathLst>
            </a:custGeom>
            <a:solidFill>
              <a:srgbClr val="FF9E6E"/>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7432" name="Google Shape;725;p48">
              <a:extLst>
                <a:ext uri="{FF2B5EF4-FFF2-40B4-BE49-F238E27FC236}">
                  <a16:creationId xmlns:a16="http://schemas.microsoft.com/office/drawing/2014/main" xmlns="" id="{9A0B39A3-08AF-CA6C-338C-3500891DDC2D}"/>
                </a:ext>
              </a:extLst>
            </p:cNvPr>
            <p:cNvSpPr/>
            <p:nvPr/>
          </p:nvSpPr>
          <p:spPr>
            <a:xfrm>
              <a:off x="5742650" y="2631575"/>
              <a:ext cx="69675" cy="53775"/>
            </a:xfrm>
            <a:custGeom>
              <a:avLst/>
              <a:gdLst/>
              <a:ahLst/>
              <a:cxnLst/>
              <a:rect l="l" t="t" r="r" b="b"/>
              <a:pathLst>
                <a:path w="2787" h="2151" extrusionOk="0">
                  <a:moveTo>
                    <a:pt x="1184" y="1"/>
                  </a:moveTo>
                  <a:cubicBezTo>
                    <a:pt x="685" y="1"/>
                    <a:pt x="177" y="26"/>
                    <a:pt x="177" y="26"/>
                  </a:cubicBezTo>
                  <a:lnTo>
                    <a:pt x="205" y="1433"/>
                  </a:lnTo>
                  <a:cubicBezTo>
                    <a:pt x="1" y="1830"/>
                    <a:pt x="149" y="2150"/>
                    <a:pt x="149" y="2150"/>
                  </a:cubicBezTo>
                  <a:lnTo>
                    <a:pt x="2611" y="2150"/>
                  </a:lnTo>
                  <a:cubicBezTo>
                    <a:pt x="2787" y="1858"/>
                    <a:pt x="1468" y="1433"/>
                    <a:pt x="1468" y="1433"/>
                  </a:cubicBezTo>
                  <a:lnTo>
                    <a:pt x="1862" y="26"/>
                  </a:lnTo>
                  <a:cubicBezTo>
                    <a:pt x="1681" y="7"/>
                    <a:pt x="1434" y="1"/>
                    <a:pt x="1184" y="1"/>
                  </a:cubicBezTo>
                  <a:close/>
                </a:path>
              </a:pathLst>
            </a:custGeom>
            <a:solidFill>
              <a:srgbClr val="FACCC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7433" name="Google Shape;726;p48">
              <a:extLst>
                <a:ext uri="{FF2B5EF4-FFF2-40B4-BE49-F238E27FC236}">
                  <a16:creationId xmlns:a16="http://schemas.microsoft.com/office/drawing/2014/main" xmlns="" id="{7127C779-47E0-2A8A-39D4-5B6F41EC46B5}"/>
                </a:ext>
              </a:extLst>
            </p:cNvPr>
            <p:cNvSpPr/>
            <p:nvPr/>
          </p:nvSpPr>
          <p:spPr>
            <a:xfrm>
              <a:off x="5749950" y="2635200"/>
              <a:ext cx="34850" cy="2575"/>
            </a:xfrm>
            <a:custGeom>
              <a:avLst/>
              <a:gdLst/>
              <a:ahLst/>
              <a:cxnLst/>
              <a:rect l="l" t="t" r="r" b="b"/>
              <a:pathLst>
                <a:path w="1394" h="103" extrusionOk="0">
                  <a:moveTo>
                    <a:pt x="690" y="0"/>
                  </a:moveTo>
                  <a:cubicBezTo>
                    <a:pt x="455" y="14"/>
                    <a:pt x="222" y="43"/>
                    <a:pt x="1" y="102"/>
                  </a:cubicBezTo>
                  <a:cubicBezTo>
                    <a:pt x="237" y="102"/>
                    <a:pt x="455" y="88"/>
                    <a:pt x="690" y="88"/>
                  </a:cubicBezTo>
                  <a:lnTo>
                    <a:pt x="1394" y="88"/>
                  </a:lnTo>
                  <a:cubicBezTo>
                    <a:pt x="1158" y="14"/>
                    <a:pt x="926" y="0"/>
                    <a:pt x="690" y="0"/>
                  </a:cubicBezTo>
                  <a:close/>
                </a:path>
              </a:pathLst>
            </a:custGeom>
            <a:solidFill>
              <a:srgbClr val="FA998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7434" name="Google Shape;727;p48">
              <a:extLst>
                <a:ext uri="{FF2B5EF4-FFF2-40B4-BE49-F238E27FC236}">
                  <a16:creationId xmlns:a16="http://schemas.microsoft.com/office/drawing/2014/main" xmlns="" id="{62539951-3AA4-799D-8399-B7CC32B1236D}"/>
                </a:ext>
              </a:extLst>
            </p:cNvPr>
            <p:cNvSpPr/>
            <p:nvPr/>
          </p:nvSpPr>
          <p:spPr>
            <a:xfrm>
              <a:off x="5744150" y="2667600"/>
              <a:ext cx="65975" cy="19950"/>
            </a:xfrm>
            <a:custGeom>
              <a:avLst/>
              <a:gdLst/>
              <a:ahLst/>
              <a:cxnLst/>
              <a:rect l="l" t="t" r="r" b="b"/>
              <a:pathLst>
                <a:path w="2639" h="798" extrusionOk="0">
                  <a:moveTo>
                    <a:pt x="1537" y="0"/>
                  </a:moveTo>
                  <a:cubicBezTo>
                    <a:pt x="1522" y="0"/>
                    <a:pt x="1501" y="11"/>
                    <a:pt x="1478" y="23"/>
                  </a:cubicBezTo>
                  <a:cubicBezTo>
                    <a:pt x="1436" y="52"/>
                    <a:pt x="1362" y="111"/>
                    <a:pt x="1288" y="199"/>
                  </a:cubicBezTo>
                  <a:cubicBezTo>
                    <a:pt x="1136" y="364"/>
                    <a:pt x="922" y="464"/>
                    <a:pt x="690" y="464"/>
                  </a:cubicBezTo>
                  <a:cubicBezTo>
                    <a:pt x="675" y="464"/>
                    <a:pt x="660" y="464"/>
                    <a:pt x="644" y="463"/>
                  </a:cubicBezTo>
                  <a:lnTo>
                    <a:pt x="43" y="403"/>
                  </a:lnTo>
                  <a:lnTo>
                    <a:pt x="43" y="403"/>
                  </a:lnTo>
                  <a:cubicBezTo>
                    <a:pt x="43" y="403"/>
                    <a:pt x="1" y="593"/>
                    <a:pt x="57" y="741"/>
                  </a:cubicBezTo>
                  <a:lnTo>
                    <a:pt x="2477" y="797"/>
                  </a:lnTo>
                  <a:cubicBezTo>
                    <a:pt x="2519" y="797"/>
                    <a:pt x="2579" y="769"/>
                    <a:pt x="2593" y="727"/>
                  </a:cubicBezTo>
                  <a:cubicBezTo>
                    <a:pt x="2621" y="653"/>
                    <a:pt x="2639" y="533"/>
                    <a:pt x="2519" y="446"/>
                  </a:cubicBezTo>
                  <a:cubicBezTo>
                    <a:pt x="2343" y="315"/>
                    <a:pt x="1728" y="66"/>
                    <a:pt x="1552" y="6"/>
                  </a:cubicBezTo>
                  <a:cubicBezTo>
                    <a:pt x="1548" y="2"/>
                    <a:pt x="1543" y="0"/>
                    <a:pt x="1537" y="0"/>
                  </a:cubicBezTo>
                  <a:close/>
                </a:path>
              </a:pathLst>
            </a:custGeom>
            <a:solidFill>
              <a:srgbClr val="13567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7435" name="Google Shape;728;p48">
              <a:extLst>
                <a:ext uri="{FF2B5EF4-FFF2-40B4-BE49-F238E27FC236}">
                  <a16:creationId xmlns:a16="http://schemas.microsoft.com/office/drawing/2014/main" xmlns="" id="{50A8AA1B-A383-2879-BD1A-30507C329AC4}"/>
                </a:ext>
              </a:extLst>
            </p:cNvPr>
            <p:cNvSpPr/>
            <p:nvPr/>
          </p:nvSpPr>
          <p:spPr>
            <a:xfrm>
              <a:off x="5780550" y="2670675"/>
              <a:ext cx="12000" cy="6650"/>
            </a:xfrm>
            <a:custGeom>
              <a:avLst/>
              <a:gdLst/>
              <a:ahLst/>
              <a:cxnLst/>
              <a:rect l="l" t="t" r="r" b="b"/>
              <a:pathLst>
                <a:path w="480" h="266" extrusionOk="0">
                  <a:moveTo>
                    <a:pt x="198" y="1"/>
                  </a:moveTo>
                  <a:cubicBezTo>
                    <a:pt x="193" y="1"/>
                    <a:pt x="188" y="1"/>
                    <a:pt x="184" y="2"/>
                  </a:cubicBezTo>
                  <a:cubicBezTo>
                    <a:pt x="110" y="2"/>
                    <a:pt x="8" y="147"/>
                    <a:pt x="8" y="235"/>
                  </a:cubicBezTo>
                  <a:cubicBezTo>
                    <a:pt x="1" y="258"/>
                    <a:pt x="67" y="266"/>
                    <a:pt x="152" y="266"/>
                  </a:cubicBezTo>
                  <a:cubicBezTo>
                    <a:pt x="231" y="266"/>
                    <a:pt x="327" y="259"/>
                    <a:pt x="391" y="252"/>
                  </a:cubicBezTo>
                  <a:cubicBezTo>
                    <a:pt x="434" y="252"/>
                    <a:pt x="462" y="221"/>
                    <a:pt x="462" y="178"/>
                  </a:cubicBezTo>
                  <a:cubicBezTo>
                    <a:pt x="479" y="147"/>
                    <a:pt x="448" y="119"/>
                    <a:pt x="434" y="90"/>
                  </a:cubicBezTo>
                  <a:cubicBezTo>
                    <a:pt x="366" y="62"/>
                    <a:pt x="252" y="1"/>
                    <a:pt x="198" y="1"/>
                  </a:cubicBezTo>
                  <a:close/>
                </a:path>
              </a:pathLst>
            </a:custGeom>
            <a:solidFill>
              <a:srgbClr val="FACCC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7436" name="Google Shape;729;p48">
              <a:extLst>
                <a:ext uri="{FF2B5EF4-FFF2-40B4-BE49-F238E27FC236}">
                  <a16:creationId xmlns:a16="http://schemas.microsoft.com/office/drawing/2014/main" xmlns="" id="{7D115567-A461-0EE2-15F5-AB918B5D2D73}"/>
                </a:ext>
              </a:extLst>
            </p:cNvPr>
            <p:cNvSpPr/>
            <p:nvPr/>
          </p:nvSpPr>
          <p:spPr>
            <a:xfrm>
              <a:off x="5640400" y="2501800"/>
              <a:ext cx="79600" cy="166400"/>
            </a:xfrm>
            <a:custGeom>
              <a:avLst/>
              <a:gdLst/>
              <a:ahLst/>
              <a:cxnLst/>
              <a:rect l="l" t="t" r="r" b="b"/>
              <a:pathLst>
                <a:path w="3184" h="6656" extrusionOk="0">
                  <a:moveTo>
                    <a:pt x="1365" y="0"/>
                  </a:moveTo>
                  <a:cubicBezTo>
                    <a:pt x="0" y="2638"/>
                    <a:pt x="647" y="6655"/>
                    <a:pt x="647" y="6655"/>
                  </a:cubicBezTo>
                  <a:lnTo>
                    <a:pt x="1805" y="6550"/>
                  </a:lnTo>
                  <a:lnTo>
                    <a:pt x="3183" y="366"/>
                  </a:lnTo>
                  <a:lnTo>
                    <a:pt x="1365" y="0"/>
                  </a:lnTo>
                  <a:close/>
                </a:path>
              </a:pathLst>
            </a:custGeom>
            <a:solidFill>
              <a:srgbClr val="FF9E6E"/>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7437" name="Google Shape;730;p48">
              <a:extLst>
                <a:ext uri="{FF2B5EF4-FFF2-40B4-BE49-F238E27FC236}">
                  <a16:creationId xmlns:a16="http://schemas.microsoft.com/office/drawing/2014/main" xmlns="" id="{1F27CC84-C07C-3764-5FB5-0436616B6557}"/>
                </a:ext>
              </a:extLst>
            </p:cNvPr>
            <p:cNvSpPr/>
            <p:nvPr/>
          </p:nvSpPr>
          <p:spPr>
            <a:xfrm>
              <a:off x="5626150" y="2623275"/>
              <a:ext cx="68175" cy="62875"/>
            </a:xfrm>
            <a:custGeom>
              <a:avLst/>
              <a:gdLst/>
              <a:ahLst/>
              <a:cxnLst/>
              <a:rect l="l" t="t" r="r" b="b"/>
              <a:pathLst>
                <a:path w="2727" h="2515" extrusionOk="0">
                  <a:moveTo>
                    <a:pt x="1649" y="0"/>
                  </a:moveTo>
                  <a:cubicBezTo>
                    <a:pt x="1311" y="0"/>
                    <a:pt x="1055" y="38"/>
                    <a:pt x="1055" y="38"/>
                  </a:cubicBezTo>
                  <a:lnTo>
                    <a:pt x="1186" y="1691"/>
                  </a:lnTo>
                  <a:cubicBezTo>
                    <a:pt x="1186" y="1691"/>
                    <a:pt x="338" y="2060"/>
                    <a:pt x="176" y="2236"/>
                  </a:cubicBezTo>
                  <a:cubicBezTo>
                    <a:pt x="0" y="2394"/>
                    <a:pt x="162" y="2514"/>
                    <a:pt x="162" y="2514"/>
                  </a:cubicBezTo>
                  <a:lnTo>
                    <a:pt x="2579" y="2324"/>
                  </a:lnTo>
                  <a:cubicBezTo>
                    <a:pt x="2666" y="1955"/>
                    <a:pt x="2448" y="1649"/>
                    <a:pt x="2448" y="1649"/>
                  </a:cubicBezTo>
                  <a:lnTo>
                    <a:pt x="2726" y="182"/>
                  </a:lnTo>
                  <a:cubicBezTo>
                    <a:pt x="2398" y="37"/>
                    <a:pt x="1983" y="0"/>
                    <a:pt x="1649" y="0"/>
                  </a:cubicBezTo>
                  <a:close/>
                </a:path>
              </a:pathLst>
            </a:custGeom>
            <a:solidFill>
              <a:srgbClr val="FACCC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7438" name="Google Shape;731;p48">
              <a:extLst>
                <a:ext uri="{FF2B5EF4-FFF2-40B4-BE49-F238E27FC236}">
                  <a16:creationId xmlns:a16="http://schemas.microsoft.com/office/drawing/2014/main" xmlns="" id="{F114FF4C-EC3B-F358-EDD0-A9F248BD0DC2}"/>
                </a:ext>
              </a:extLst>
            </p:cNvPr>
            <p:cNvSpPr/>
            <p:nvPr/>
          </p:nvSpPr>
          <p:spPr>
            <a:xfrm>
              <a:off x="5654025" y="2626250"/>
              <a:ext cx="36600" cy="5275"/>
            </a:xfrm>
            <a:custGeom>
              <a:avLst/>
              <a:gdLst/>
              <a:ahLst/>
              <a:cxnLst/>
              <a:rect l="l" t="t" r="r" b="b"/>
              <a:pathLst>
                <a:path w="1464" h="211" extrusionOk="0">
                  <a:moveTo>
                    <a:pt x="561" y="0"/>
                  </a:moveTo>
                  <a:cubicBezTo>
                    <a:pt x="373" y="0"/>
                    <a:pt x="186" y="21"/>
                    <a:pt x="0" y="63"/>
                  </a:cubicBezTo>
                  <a:lnTo>
                    <a:pt x="380" y="77"/>
                  </a:lnTo>
                  <a:cubicBezTo>
                    <a:pt x="496" y="77"/>
                    <a:pt x="616" y="77"/>
                    <a:pt x="746" y="95"/>
                  </a:cubicBezTo>
                  <a:cubicBezTo>
                    <a:pt x="862" y="95"/>
                    <a:pt x="982" y="109"/>
                    <a:pt x="1098" y="123"/>
                  </a:cubicBezTo>
                  <a:cubicBezTo>
                    <a:pt x="1231" y="151"/>
                    <a:pt x="1347" y="165"/>
                    <a:pt x="1464" y="211"/>
                  </a:cubicBezTo>
                  <a:cubicBezTo>
                    <a:pt x="1362" y="137"/>
                    <a:pt x="1245" y="95"/>
                    <a:pt x="1112" y="63"/>
                  </a:cubicBezTo>
                  <a:cubicBezTo>
                    <a:pt x="996" y="35"/>
                    <a:pt x="862" y="21"/>
                    <a:pt x="746" y="7"/>
                  </a:cubicBezTo>
                  <a:cubicBezTo>
                    <a:pt x="684" y="2"/>
                    <a:pt x="623" y="0"/>
                    <a:pt x="561" y="0"/>
                  </a:cubicBezTo>
                  <a:close/>
                </a:path>
              </a:pathLst>
            </a:custGeom>
            <a:solidFill>
              <a:srgbClr val="FA998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7439" name="Google Shape;732;p48">
              <a:extLst>
                <a:ext uri="{FF2B5EF4-FFF2-40B4-BE49-F238E27FC236}">
                  <a16:creationId xmlns:a16="http://schemas.microsoft.com/office/drawing/2014/main" xmlns="" id="{662BDF9D-C003-28FB-A9D4-B872002004C4}"/>
                </a:ext>
              </a:extLst>
            </p:cNvPr>
            <p:cNvSpPr/>
            <p:nvPr/>
          </p:nvSpPr>
          <p:spPr>
            <a:xfrm>
              <a:off x="5626850" y="2665975"/>
              <a:ext cx="65975" cy="21225"/>
            </a:xfrm>
            <a:custGeom>
              <a:avLst/>
              <a:gdLst/>
              <a:ahLst/>
              <a:cxnLst/>
              <a:rect l="l" t="t" r="r" b="b"/>
              <a:pathLst>
                <a:path w="2639" h="849" extrusionOk="0">
                  <a:moveTo>
                    <a:pt x="1042" y="1"/>
                  </a:moveTo>
                  <a:cubicBezTo>
                    <a:pt x="880" y="71"/>
                    <a:pt x="278" y="366"/>
                    <a:pt x="120" y="496"/>
                  </a:cubicBezTo>
                  <a:cubicBezTo>
                    <a:pt x="0" y="598"/>
                    <a:pt x="32" y="718"/>
                    <a:pt x="60" y="792"/>
                  </a:cubicBezTo>
                  <a:cubicBezTo>
                    <a:pt x="88" y="834"/>
                    <a:pt x="134" y="848"/>
                    <a:pt x="176" y="848"/>
                  </a:cubicBezTo>
                  <a:lnTo>
                    <a:pt x="2596" y="630"/>
                  </a:lnTo>
                  <a:cubicBezTo>
                    <a:pt x="2638" y="482"/>
                    <a:pt x="2582" y="292"/>
                    <a:pt x="2582" y="292"/>
                  </a:cubicBezTo>
                  <a:lnTo>
                    <a:pt x="1981" y="394"/>
                  </a:lnTo>
                  <a:cubicBezTo>
                    <a:pt x="1947" y="398"/>
                    <a:pt x="1913" y="400"/>
                    <a:pt x="1880" y="400"/>
                  </a:cubicBezTo>
                  <a:cubicBezTo>
                    <a:pt x="1676" y="400"/>
                    <a:pt x="1472" y="327"/>
                    <a:pt x="1333" y="176"/>
                  </a:cubicBezTo>
                  <a:cubicBezTo>
                    <a:pt x="1246" y="88"/>
                    <a:pt x="1158" y="29"/>
                    <a:pt x="1115" y="15"/>
                  </a:cubicBezTo>
                  <a:cubicBezTo>
                    <a:pt x="1101" y="1"/>
                    <a:pt x="1070" y="1"/>
                    <a:pt x="1042" y="1"/>
                  </a:cubicBezTo>
                  <a:close/>
                </a:path>
              </a:pathLst>
            </a:custGeom>
            <a:solidFill>
              <a:srgbClr val="13567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7440" name="Google Shape;733;p48">
              <a:extLst>
                <a:ext uri="{FF2B5EF4-FFF2-40B4-BE49-F238E27FC236}">
                  <a16:creationId xmlns:a16="http://schemas.microsoft.com/office/drawing/2014/main" xmlns="" id="{43731E6A-6D48-B25A-ED03-78AA5EB0D863}"/>
                </a:ext>
              </a:extLst>
            </p:cNvPr>
            <p:cNvSpPr/>
            <p:nvPr/>
          </p:nvSpPr>
          <p:spPr>
            <a:xfrm>
              <a:off x="5644075" y="2668875"/>
              <a:ext cx="12175" cy="6975"/>
            </a:xfrm>
            <a:custGeom>
              <a:avLst/>
              <a:gdLst/>
              <a:ahLst/>
              <a:cxnLst/>
              <a:rect l="l" t="t" r="r" b="b"/>
              <a:pathLst>
                <a:path w="487" h="279" extrusionOk="0">
                  <a:moveTo>
                    <a:pt x="279" y="1"/>
                  </a:moveTo>
                  <a:cubicBezTo>
                    <a:pt x="236" y="1"/>
                    <a:pt x="117" y="74"/>
                    <a:pt x="47" y="117"/>
                  </a:cubicBezTo>
                  <a:cubicBezTo>
                    <a:pt x="15" y="131"/>
                    <a:pt x="1" y="176"/>
                    <a:pt x="15" y="205"/>
                  </a:cubicBezTo>
                  <a:cubicBezTo>
                    <a:pt x="15" y="250"/>
                    <a:pt x="47" y="278"/>
                    <a:pt x="89" y="278"/>
                  </a:cubicBezTo>
                  <a:cubicBezTo>
                    <a:pt x="222" y="278"/>
                    <a:pt x="486" y="278"/>
                    <a:pt x="469" y="219"/>
                  </a:cubicBezTo>
                  <a:cubicBezTo>
                    <a:pt x="469" y="148"/>
                    <a:pt x="353" y="15"/>
                    <a:pt x="279" y="1"/>
                  </a:cubicBezTo>
                  <a:close/>
                </a:path>
              </a:pathLst>
            </a:custGeom>
            <a:solidFill>
              <a:srgbClr val="FACCC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7441" name="Google Shape;734;p48">
              <a:extLst>
                <a:ext uri="{FF2B5EF4-FFF2-40B4-BE49-F238E27FC236}">
                  <a16:creationId xmlns:a16="http://schemas.microsoft.com/office/drawing/2014/main" xmlns="" id="{9F0DC3F7-D3D9-6354-F376-943B38B729CF}"/>
                </a:ext>
              </a:extLst>
            </p:cNvPr>
            <p:cNvSpPr/>
            <p:nvPr/>
          </p:nvSpPr>
          <p:spPr>
            <a:xfrm>
              <a:off x="5651025" y="2481650"/>
              <a:ext cx="152875" cy="111400"/>
            </a:xfrm>
            <a:custGeom>
              <a:avLst/>
              <a:gdLst/>
              <a:ahLst/>
              <a:cxnLst/>
              <a:rect l="l" t="t" r="r" b="b"/>
              <a:pathLst>
                <a:path w="6115" h="4456" extrusionOk="0">
                  <a:moveTo>
                    <a:pt x="630" y="1"/>
                  </a:moveTo>
                  <a:cubicBezTo>
                    <a:pt x="630" y="1"/>
                    <a:pt x="1" y="3121"/>
                    <a:pt x="15" y="4208"/>
                  </a:cubicBezTo>
                  <a:cubicBezTo>
                    <a:pt x="15" y="4208"/>
                    <a:pt x="2112" y="4456"/>
                    <a:pt x="3963" y="4456"/>
                  </a:cubicBezTo>
                  <a:cubicBezTo>
                    <a:pt x="4692" y="4456"/>
                    <a:pt x="5383" y="4417"/>
                    <a:pt x="5893" y="4310"/>
                  </a:cubicBezTo>
                  <a:cubicBezTo>
                    <a:pt x="5893" y="4310"/>
                    <a:pt x="6114" y="1482"/>
                    <a:pt x="5850" y="1"/>
                  </a:cubicBezTo>
                  <a:close/>
                </a:path>
              </a:pathLst>
            </a:custGeom>
            <a:solidFill>
              <a:srgbClr val="13567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7442" name="Google Shape;735;p48">
              <a:extLst>
                <a:ext uri="{FF2B5EF4-FFF2-40B4-BE49-F238E27FC236}">
                  <a16:creationId xmlns:a16="http://schemas.microsoft.com/office/drawing/2014/main" xmlns="" id="{762DFEB7-8C9C-07F4-EFB0-DA6022BCE1F7}"/>
                </a:ext>
              </a:extLst>
            </p:cNvPr>
            <p:cNvSpPr/>
            <p:nvPr/>
          </p:nvSpPr>
          <p:spPr>
            <a:xfrm>
              <a:off x="5674850" y="2496700"/>
              <a:ext cx="14725" cy="77675"/>
            </a:xfrm>
            <a:custGeom>
              <a:avLst/>
              <a:gdLst/>
              <a:ahLst/>
              <a:cxnLst/>
              <a:rect l="l" t="t" r="r" b="b"/>
              <a:pathLst>
                <a:path w="589" h="3107" extrusionOk="0">
                  <a:moveTo>
                    <a:pt x="588" y="0"/>
                  </a:moveTo>
                  <a:lnTo>
                    <a:pt x="588" y="0"/>
                  </a:lnTo>
                  <a:cubicBezTo>
                    <a:pt x="529" y="264"/>
                    <a:pt x="469" y="510"/>
                    <a:pt x="412" y="774"/>
                  </a:cubicBezTo>
                  <a:cubicBezTo>
                    <a:pt x="353" y="1024"/>
                    <a:pt x="310" y="1288"/>
                    <a:pt x="265" y="1551"/>
                  </a:cubicBezTo>
                  <a:cubicBezTo>
                    <a:pt x="205" y="1801"/>
                    <a:pt x="163" y="2065"/>
                    <a:pt x="117" y="2315"/>
                  </a:cubicBezTo>
                  <a:lnTo>
                    <a:pt x="61" y="2709"/>
                  </a:lnTo>
                  <a:cubicBezTo>
                    <a:pt x="47" y="2842"/>
                    <a:pt x="29" y="2973"/>
                    <a:pt x="1" y="3106"/>
                  </a:cubicBezTo>
                  <a:cubicBezTo>
                    <a:pt x="47" y="2973"/>
                    <a:pt x="75" y="2842"/>
                    <a:pt x="103" y="2726"/>
                  </a:cubicBezTo>
                  <a:lnTo>
                    <a:pt x="191" y="2329"/>
                  </a:lnTo>
                  <a:cubicBezTo>
                    <a:pt x="237" y="2079"/>
                    <a:pt x="293" y="1815"/>
                    <a:pt x="339" y="1566"/>
                  </a:cubicBezTo>
                  <a:cubicBezTo>
                    <a:pt x="398" y="1302"/>
                    <a:pt x="441" y="1038"/>
                    <a:pt x="486" y="792"/>
                  </a:cubicBezTo>
                  <a:cubicBezTo>
                    <a:pt x="514" y="528"/>
                    <a:pt x="557" y="264"/>
                    <a:pt x="588" y="0"/>
                  </a:cubicBezTo>
                  <a:close/>
                </a:path>
              </a:pathLst>
            </a:custGeom>
            <a:solidFill>
              <a:srgbClr val="47A8A8"/>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7443" name="Google Shape;736;p48">
              <a:extLst>
                <a:ext uri="{FF2B5EF4-FFF2-40B4-BE49-F238E27FC236}">
                  <a16:creationId xmlns:a16="http://schemas.microsoft.com/office/drawing/2014/main" xmlns="" id="{9EC0DA88-656D-4D27-446D-EAFB880F0E4D}"/>
                </a:ext>
              </a:extLst>
            </p:cNvPr>
            <p:cNvSpPr/>
            <p:nvPr/>
          </p:nvSpPr>
          <p:spPr>
            <a:xfrm>
              <a:off x="5771250" y="2500300"/>
              <a:ext cx="8100" cy="75125"/>
            </a:xfrm>
            <a:custGeom>
              <a:avLst/>
              <a:gdLst/>
              <a:ahLst/>
              <a:cxnLst/>
              <a:rect l="l" t="t" r="r" b="b"/>
              <a:pathLst>
                <a:path w="324" h="3005" extrusionOk="0">
                  <a:moveTo>
                    <a:pt x="0" y="0"/>
                  </a:moveTo>
                  <a:lnTo>
                    <a:pt x="0" y="0"/>
                  </a:lnTo>
                  <a:cubicBezTo>
                    <a:pt x="14" y="264"/>
                    <a:pt x="28" y="514"/>
                    <a:pt x="42" y="764"/>
                  </a:cubicBezTo>
                  <a:cubicBezTo>
                    <a:pt x="74" y="1014"/>
                    <a:pt x="88" y="1263"/>
                    <a:pt x="116" y="1510"/>
                  </a:cubicBezTo>
                  <a:cubicBezTo>
                    <a:pt x="148" y="1759"/>
                    <a:pt x="176" y="2009"/>
                    <a:pt x="204" y="2259"/>
                  </a:cubicBezTo>
                  <a:lnTo>
                    <a:pt x="250" y="2625"/>
                  </a:lnTo>
                  <a:cubicBezTo>
                    <a:pt x="278" y="2758"/>
                    <a:pt x="292" y="2874"/>
                    <a:pt x="324" y="3004"/>
                  </a:cubicBezTo>
                  <a:cubicBezTo>
                    <a:pt x="306" y="2874"/>
                    <a:pt x="306" y="2741"/>
                    <a:pt x="292" y="2625"/>
                  </a:cubicBezTo>
                  <a:lnTo>
                    <a:pt x="264" y="2245"/>
                  </a:lnTo>
                  <a:cubicBezTo>
                    <a:pt x="250" y="1995"/>
                    <a:pt x="218" y="1745"/>
                    <a:pt x="204" y="1495"/>
                  </a:cubicBezTo>
                  <a:cubicBezTo>
                    <a:pt x="176" y="1246"/>
                    <a:pt x="148" y="999"/>
                    <a:pt x="116" y="750"/>
                  </a:cubicBezTo>
                  <a:cubicBezTo>
                    <a:pt x="74" y="500"/>
                    <a:pt x="42" y="250"/>
                    <a:pt x="0" y="0"/>
                  </a:cubicBezTo>
                  <a:close/>
                </a:path>
              </a:pathLst>
            </a:custGeom>
            <a:solidFill>
              <a:srgbClr val="47A8A8"/>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7444" name="Google Shape;737;p48">
              <a:extLst>
                <a:ext uri="{FF2B5EF4-FFF2-40B4-BE49-F238E27FC236}">
                  <a16:creationId xmlns:a16="http://schemas.microsoft.com/office/drawing/2014/main" xmlns="" id="{C77E776A-6DA0-4ECA-75A4-C8E9A6E0476C}"/>
                </a:ext>
              </a:extLst>
            </p:cNvPr>
            <p:cNvSpPr/>
            <p:nvPr/>
          </p:nvSpPr>
          <p:spPr>
            <a:xfrm>
              <a:off x="5724375" y="2499600"/>
              <a:ext cx="1775" cy="76275"/>
            </a:xfrm>
            <a:custGeom>
              <a:avLst/>
              <a:gdLst/>
              <a:ahLst/>
              <a:cxnLst/>
              <a:rect l="l" t="t" r="r" b="b"/>
              <a:pathLst>
                <a:path w="71" h="3051" extrusionOk="0">
                  <a:moveTo>
                    <a:pt x="42" y="0"/>
                  </a:moveTo>
                  <a:cubicBezTo>
                    <a:pt x="14" y="250"/>
                    <a:pt x="14" y="500"/>
                    <a:pt x="0" y="764"/>
                  </a:cubicBezTo>
                  <a:lnTo>
                    <a:pt x="0" y="1523"/>
                  </a:lnTo>
                  <a:lnTo>
                    <a:pt x="0" y="2287"/>
                  </a:lnTo>
                  <a:lnTo>
                    <a:pt x="14" y="2667"/>
                  </a:lnTo>
                  <a:cubicBezTo>
                    <a:pt x="28" y="2800"/>
                    <a:pt x="28" y="2916"/>
                    <a:pt x="42" y="3050"/>
                  </a:cubicBezTo>
                  <a:cubicBezTo>
                    <a:pt x="42" y="2916"/>
                    <a:pt x="42" y="2800"/>
                    <a:pt x="57" y="2667"/>
                  </a:cubicBezTo>
                  <a:lnTo>
                    <a:pt x="71" y="2287"/>
                  </a:lnTo>
                  <a:lnTo>
                    <a:pt x="71" y="1523"/>
                  </a:lnTo>
                  <a:lnTo>
                    <a:pt x="71" y="764"/>
                  </a:lnTo>
                  <a:cubicBezTo>
                    <a:pt x="57" y="500"/>
                    <a:pt x="57" y="250"/>
                    <a:pt x="42" y="0"/>
                  </a:cubicBezTo>
                  <a:close/>
                </a:path>
              </a:pathLst>
            </a:custGeom>
            <a:solidFill>
              <a:srgbClr val="47A8A8"/>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7445" name="Google Shape;738;p48">
              <a:extLst>
                <a:ext uri="{FF2B5EF4-FFF2-40B4-BE49-F238E27FC236}">
                  <a16:creationId xmlns:a16="http://schemas.microsoft.com/office/drawing/2014/main" xmlns="" id="{FF6D0C78-588C-BD57-EFAF-A9C6CCEDAAAC}"/>
                </a:ext>
              </a:extLst>
            </p:cNvPr>
            <p:cNvSpPr/>
            <p:nvPr/>
          </p:nvSpPr>
          <p:spPr>
            <a:xfrm>
              <a:off x="5632375" y="2144925"/>
              <a:ext cx="193850" cy="193625"/>
            </a:xfrm>
            <a:custGeom>
              <a:avLst/>
              <a:gdLst/>
              <a:ahLst/>
              <a:cxnLst/>
              <a:rect l="l" t="t" r="r" b="b"/>
              <a:pathLst>
                <a:path w="7754" h="7745" extrusionOk="0">
                  <a:moveTo>
                    <a:pt x="3930" y="1"/>
                  </a:moveTo>
                  <a:cubicBezTo>
                    <a:pt x="3906" y="1"/>
                    <a:pt x="3881" y="1"/>
                    <a:pt x="3856" y="1"/>
                  </a:cubicBezTo>
                  <a:cubicBezTo>
                    <a:pt x="673" y="29"/>
                    <a:pt x="1" y="2228"/>
                    <a:pt x="89" y="4250"/>
                  </a:cubicBezTo>
                  <a:cubicBezTo>
                    <a:pt x="103" y="4662"/>
                    <a:pt x="177" y="5056"/>
                    <a:pt x="321" y="5408"/>
                  </a:cubicBezTo>
                  <a:cubicBezTo>
                    <a:pt x="617" y="6139"/>
                    <a:pt x="1144" y="6755"/>
                    <a:pt x="1816" y="7166"/>
                  </a:cubicBezTo>
                  <a:cubicBezTo>
                    <a:pt x="2397" y="7531"/>
                    <a:pt x="3097" y="7745"/>
                    <a:pt x="3855" y="7745"/>
                  </a:cubicBezTo>
                  <a:cubicBezTo>
                    <a:pt x="3923" y="7745"/>
                    <a:pt x="3991" y="7743"/>
                    <a:pt x="4060" y="7740"/>
                  </a:cubicBezTo>
                  <a:cubicBezTo>
                    <a:pt x="4764" y="7708"/>
                    <a:pt x="5407" y="7504"/>
                    <a:pt x="5967" y="7152"/>
                  </a:cubicBezTo>
                  <a:cubicBezTo>
                    <a:pt x="6639" y="6727"/>
                    <a:pt x="7166" y="6111"/>
                    <a:pt x="7476" y="5379"/>
                  </a:cubicBezTo>
                  <a:cubicBezTo>
                    <a:pt x="7666" y="4908"/>
                    <a:pt x="7754" y="4412"/>
                    <a:pt x="7739" y="3884"/>
                  </a:cubicBezTo>
                  <a:cubicBezTo>
                    <a:pt x="7652" y="1879"/>
                    <a:pt x="6873" y="1"/>
                    <a:pt x="3930" y="1"/>
                  </a:cubicBezTo>
                  <a:close/>
                </a:path>
              </a:pathLst>
            </a:custGeom>
            <a:solidFill>
              <a:srgbClr val="FF9E6E"/>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7446" name="Google Shape;739;p48">
              <a:extLst>
                <a:ext uri="{FF2B5EF4-FFF2-40B4-BE49-F238E27FC236}">
                  <a16:creationId xmlns:a16="http://schemas.microsoft.com/office/drawing/2014/main" xmlns="" id="{47237E54-7CD7-2CA7-4C31-F29176FB2D77}"/>
                </a:ext>
              </a:extLst>
            </p:cNvPr>
            <p:cNvSpPr/>
            <p:nvPr/>
          </p:nvSpPr>
          <p:spPr>
            <a:xfrm>
              <a:off x="5600625" y="2234775"/>
              <a:ext cx="61250" cy="47800"/>
            </a:xfrm>
            <a:custGeom>
              <a:avLst/>
              <a:gdLst/>
              <a:ahLst/>
              <a:cxnLst/>
              <a:rect l="l" t="t" r="r" b="b"/>
              <a:pathLst>
                <a:path w="2450" h="1912" extrusionOk="0">
                  <a:moveTo>
                    <a:pt x="1231" y="0"/>
                  </a:moveTo>
                  <a:cubicBezTo>
                    <a:pt x="524" y="0"/>
                    <a:pt x="0" y="768"/>
                    <a:pt x="434" y="1508"/>
                  </a:cubicBezTo>
                  <a:cubicBezTo>
                    <a:pt x="494" y="1610"/>
                    <a:pt x="582" y="1697"/>
                    <a:pt x="684" y="1754"/>
                  </a:cubicBezTo>
                  <a:cubicBezTo>
                    <a:pt x="869" y="1863"/>
                    <a:pt x="1056" y="1912"/>
                    <a:pt x="1232" y="1912"/>
                  </a:cubicBezTo>
                  <a:cubicBezTo>
                    <a:pt x="1930" y="1912"/>
                    <a:pt x="2449" y="1146"/>
                    <a:pt x="2017" y="407"/>
                  </a:cubicBezTo>
                  <a:cubicBezTo>
                    <a:pt x="1960" y="305"/>
                    <a:pt x="1887" y="217"/>
                    <a:pt x="1785" y="157"/>
                  </a:cubicBezTo>
                  <a:cubicBezTo>
                    <a:pt x="1597" y="48"/>
                    <a:pt x="1408" y="0"/>
                    <a:pt x="1231" y="0"/>
                  </a:cubicBezTo>
                  <a:close/>
                </a:path>
              </a:pathLst>
            </a:custGeom>
            <a:solidFill>
              <a:srgbClr val="FF9E6E"/>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7447" name="Google Shape;740;p48">
              <a:extLst>
                <a:ext uri="{FF2B5EF4-FFF2-40B4-BE49-F238E27FC236}">
                  <a16:creationId xmlns:a16="http://schemas.microsoft.com/office/drawing/2014/main" xmlns="" id="{695E400A-79F5-8E5C-2DB8-07F75213447E}"/>
                </a:ext>
              </a:extLst>
            </p:cNvPr>
            <p:cNvSpPr/>
            <p:nvPr/>
          </p:nvSpPr>
          <p:spPr>
            <a:xfrm>
              <a:off x="5798475" y="2234775"/>
              <a:ext cx="61250" cy="47800"/>
            </a:xfrm>
            <a:custGeom>
              <a:avLst/>
              <a:gdLst/>
              <a:ahLst/>
              <a:cxnLst/>
              <a:rect l="l" t="t" r="r" b="b"/>
              <a:pathLst>
                <a:path w="2450" h="1912" extrusionOk="0">
                  <a:moveTo>
                    <a:pt x="1223" y="0"/>
                  </a:moveTo>
                  <a:cubicBezTo>
                    <a:pt x="524" y="0"/>
                    <a:pt x="1" y="768"/>
                    <a:pt x="434" y="1508"/>
                  </a:cubicBezTo>
                  <a:cubicBezTo>
                    <a:pt x="494" y="1610"/>
                    <a:pt x="568" y="1697"/>
                    <a:pt x="670" y="1754"/>
                  </a:cubicBezTo>
                  <a:cubicBezTo>
                    <a:pt x="859" y="1863"/>
                    <a:pt x="1048" y="1912"/>
                    <a:pt x="1225" y="1912"/>
                  </a:cubicBezTo>
                  <a:cubicBezTo>
                    <a:pt x="1931" y="1912"/>
                    <a:pt x="2450" y="1146"/>
                    <a:pt x="2017" y="407"/>
                  </a:cubicBezTo>
                  <a:cubicBezTo>
                    <a:pt x="1961" y="305"/>
                    <a:pt x="1873" y="217"/>
                    <a:pt x="1767" y="157"/>
                  </a:cubicBezTo>
                  <a:cubicBezTo>
                    <a:pt x="1583" y="48"/>
                    <a:pt x="1397" y="0"/>
                    <a:pt x="1223" y="0"/>
                  </a:cubicBezTo>
                  <a:close/>
                </a:path>
              </a:pathLst>
            </a:custGeom>
            <a:solidFill>
              <a:srgbClr val="FF9E6E"/>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7448" name="Google Shape;741;p48">
              <a:extLst>
                <a:ext uri="{FF2B5EF4-FFF2-40B4-BE49-F238E27FC236}">
                  <a16:creationId xmlns:a16="http://schemas.microsoft.com/office/drawing/2014/main" xmlns="" id="{3919CC74-B12D-0C1C-53F9-B3A49D543DAF}"/>
                </a:ext>
              </a:extLst>
            </p:cNvPr>
            <p:cNvSpPr/>
            <p:nvPr/>
          </p:nvSpPr>
          <p:spPr>
            <a:xfrm>
              <a:off x="5617350" y="2246775"/>
              <a:ext cx="25700" cy="16900"/>
            </a:xfrm>
            <a:custGeom>
              <a:avLst/>
              <a:gdLst/>
              <a:ahLst/>
              <a:cxnLst/>
              <a:rect l="l" t="t" r="r" b="b"/>
              <a:pathLst>
                <a:path w="1028" h="676" extrusionOk="0">
                  <a:moveTo>
                    <a:pt x="338" y="0"/>
                  </a:moveTo>
                  <a:cubicBezTo>
                    <a:pt x="219" y="0"/>
                    <a:pt x="102" y="29"/>
                    <a:pt x="0" y="88"/>
                  </a:cubicBezTo>
                  <a:cubicBezTo>
                    <a:pt x="236" y="117"/>
                    <a:pt x="440" y="148"/>
                    <a:pt x="602" y="236"/>
                  </a:cubicBezTo>
                  <a:cubicBezTo>
                    <a:pt x="690" y="278"/>
                    <a:pt x="764" y="338"/>
                    <a:pt x="834" y="412"/>
                  </a:cubicBezTo>
                  <a:cubicBezTo>
                    <a:pt x="908" y="482"/>
                    <a:pt x="954" y="570"/>
                    <a:pt x="1028" y="676"/>
                  </a:cubicBezTo>
                  <a:cubicBezTo>
                    <a:pt x="1028" y="556"/>
                    <a:pt x="1010" y="440"/>
                    <a:pt x="954" y="338"/>
                  </a:cubicBezTo>
                  <a:cubicBezTo>
                    <a:pt x="922" y="278"/>
                    <a:pt x="880" y="236"/>
                    <a:pt x="834" y="190"/>
                  </a:cubicBezTo>
                  <a:cubicBezTo>
                    <a:pt x="792" y="148"/>
                    <a:pt x="746" y="102"/>
                    <a:pt x="690" y="74"/>
                  </a:cubicBezTo>
                  <a:cubicBezTo>
                    <a:pt x="570" y="29"/>
                    <a:pt x="454" y="0"/>
                    <a:pt x="338" y="0"/>
                  </a:cubicBezTo>
                  <a:close/>
                </a:path>
              </a:pathLst>
            </a:custGeom>
            <a:solidFill>
              <a:srgbClr val="F57B3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7449" name="Google Shape;742;p48">
              <a:extLst>
                <a:ext uri="{FF2B5EF4-FFF2-40B4-BE49-F238E27FC236}">
                  <a16:creationId xmlns:a16="http://schemas.microsoft.com/office/drawing/2014/main" xmlns="" id="{06811EA3-2ABC-899D-B3F2-14B0DE4769B6}"/>
                </a:ext>
              </a:extLst>
            </p:cNvPr>
            <p:cNvSpPr/>
            <p:nvPr/>
          </p:nvSpPr>
          <p:spPr>
            <a:xfrm>
              <a:off x="5626150" y="2251875"/>
              <a:ext cx="9875" cy="22000"/>
            </a:xfrm>
            <a:custGeom>
              <a:avLst/>
              <a:gdLst/>
              <a:ahLst/>
              <a:cxnLst/>
              <a:rect l="l" t="t" r="r" b="b"/>
              <a:pathLst>
                <a:path w="395" h="880" extrusionOk="0">
                  <a:moveTo>
                    <a:pt x="394" y="0"/>
                  </a:moveTo>
                  <a:lnTo>
                    <a:pt x="394" y="0"/>
                  </a:lnTo>
                  <a:cubicBezTo>
                    <a:pt x="292" y="15"/>
                    <a:pt x="204" y="46"/>
                    <a:pt x="130" y="120"/>
                  </a:cubicBezTo>
                  <a:cubicBezTo>
                    <a:pt x="60" y="176"/>
                    <a:pt x="0" y="296"/>
                    <a:pt x="0" y="398"/>
                  </a:cubicBezTo>
                  <a:cubicBezTo>
                    <a:pt x="0" y="500"/>
                    <a:pt x="28" y="602"/>
                    <a:pt x="74" y="690"/>
                  </a:cubicBezTo>
                  <a:cubicBezTo>
                    <a:pt x="130" y="764"/>
                    <a:pt x="190" y="838"/>
                    <a:pt x="278" y="880"/>
                  </a:cubicBezTo>
                  <a:cubicBezTo>
                    <a:pt x="218" y="704"/>
                    <a:pt x="162" y="542"/>
                    <a:pt x="176" y="412"/>
                  </a:cubicBezTo>
                  <a:cubicBezTo>
                    <a:pt x="176" y="338"/>
                    <a:pt x="204" y="264"/>
                    <a:pt x="236" y="208"/>
                  </a:cubicBezTo>
                  <a:cubicBezTo>
                    <a:pt x="278" y="134"/>
                    <a:pt x="338" y="74"/>
                    <a:pt x="394" y="0"/>
                  </a:cubicBezTo>
                  <a:close/>
                </a:path>
              </a:pathLst>
            </a:custGeom>
            <a:solidFill>
              <a:srgbClr val="F57B3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7450" name="Google Shape;743;p48">
              <a:extLst>
                <a:ext uri="{FF2B5EF4-FFF2-40B4-BE49-F238E27FC236}">
                  <a16:creationId xmlns:a16="http://schemas.microsoft.com/office/drawing/2014/main" xmlns="" id="{ED1AE2D7-F5AF-951D-B178-24112B8F40B7}"/>
                </a:ext>
              </a:extLst>
            </p:cNvPr>
            <p:cNvSpPr/>
            <p:nvPr/>
          </p:nvSpPr>
          <p:spPr>
            <a:xfrm>
              <a:off x="5817400" y="2246775"/>
              <a:ext cx="25700" cy="16900"/>
            </a:xfrm>
            <a:custGeom>
              <a:avLst/>
              <a:gdLst/>
              <a:ahLst/>
              <a:cxnLst/>
              <a:rect l="l" t="t" r="r" b="b"/>
              <a:pathLst>
                <a:path w="1028" h="676" extrusionOk="0">
                  <a:moveTo>
                    <a:pt x="690" y="0"/>
                  </a:moveTo>
                  <a:cubicBezTo>
                    <a:pt x="571" y="0"/>
                    <a:pt x="455" y="29"/>
                    <a:pt x="338" y="74"/>
                  </a:cubicBezTo>
                  <a:cubicBezTo>
                    <a:pt x="279" y="102"/>
                    <a:pt x="236" y="148"/>
                    <a:pt x="191" y="190"/>
                  </a:cubicBezTo>
                  <a:cubicBezTo>
                    <a:pt x="149" y="236"/>
                    <a:pt x="103" y="278"/>
                    <a:pt x="75" y="338"/>
                  </a:cubicBezTo>
                  <a:cubicBezTo>
                    <a:pt x="15" y="440"/>
                    <a:pt x="1" y="556"/>
                    <a:pt x="1" y="676"/>
                  </a:cubicBezTo>
                  <a:cubicBezTo>
                    <a:pt x="75" y="570"/>
                    <a:pt x="117" y="482"/>
                    <a:pt x="191" y="412"/>
                  </a:cubicBezTo>
                  <a:cubicBezTo>
                    <a:pt x="265" y="338"/>
                    <a:pt x="338" y="278"/>
                    <a:pt x="426" y="236"/>
                  </a:cubicBezTo>
                  <a:cubicBezTo>
                    <a:pt x="588" y="148"/>
                    <a:pt x="792" y="117"/>
                    <a:pt x="1028" y="88"/>
                  </a:cubicBezTo>
                  <a:cubicBezTo>
                    <a:pt x="922" y="29"/>
                    <a:pt x="806" y="0"/>
                    <a:pt x="690" y="0"/>
                  </a:cubicBezTo>
                  <a:close/>
                </a:path>
              </a:pathLst>
            </a:custGeom>
            <a:solidFill>
              <a:srgbClr val="F57B3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7451" name="Google Shape;744;p48">
              <a:extLst>
                <a:ext uri="{FF2B5EF4-FFF2-40B4-BE49-F238E27FC236}">
                  <a16:creationId xmlns:a16="http://schemas.microsoft.com/office/drawing/2014/main" xmlns="" id="{13FC6191-04AE-BC63-246A-0C9C8A03DDAE}"/>
                </a:ext>
              </a:extLst>
            </p:cNvPr>
            <p:cNvSpPr/>
            <p:nvPr/>
          </p:nvSpPr>
          <p:spPr>
            <a:xfrm>
              <a:off x="5824350" y="2251875"/>
              <a:ext cx="10325" cy="22000"/>
            </a:xfrm>
            <a:custGeom>
              <a:avLst/>
              <a:gdLst/>
              <a:ahLst/>
              <a:cxnLst/>
              <a:rect l="l" t="t" r="r" b="b"/>
              <a:pathLst>
                <a:path w="413" h="880" extrusionOk="0">
                  <a:moveTo>
                    <a:pt x="1" y="0"/>
                  </a:moveTo>
                  <a:lnTo>
                    <a:pt x="1" y="0"/>
                  </a:lnTo>
                  <a:cubicBezTo>
                    <a:pt x="60" y="74"/>
                    <a:pt x="117" y="134"/>
                    <a:pt x="163" y="208"/>
                  </a:cubicBezTo>
                  <a:cubicBezTo>
                    <a:pt x="191" y="264"/>
                    <a:pt x="222" y="338"/>
                    <a:pt x="222" y="412"/>
                  </a:cubicBezTo>
                  <a:cubicBezTo>
                    <a:pt x="236" y="542"/>
                    <a:pt x="177" y="704"/>
                    <a:pt x="117" y="880"/>
                  </a:cubicBezTo>
                  <a:cubicBezTo>
                    <a:pt x="205" y="838"/>
                    <a:pt x="265" y="764"/>
                    <a:pt x="324" y="690"/>
                  </a:cubicBezTo>
                  <a:cubicBezTo>
                    <a:pt x="367" y="602"/>
                    <a:pt x="412" y="500"/>
                    <a:pt x="398" y="398"/>
                  </a:cubicBezTo>
                  <a:cubicBezTo>
                    <a:pt x="398" y="296"/>
                    <a:pt x="338" y="176"/>
                    <a:pt x="265" y="120"/>
                  </a:cubicBezTo>
                  <a:cubicBezTo>
                    <a:pt x="191" y="46"/>
                    <a:pt x="103" y="15"/>
                    <a:pt x="1" y="0"/>
                  </a:cubicBezTo>
                  <a:close/>
                </a:path>
              </a:pathLst>
            </a:custGeom>
            <a:solidFill>
              <a:srgbClr val="F57B3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7452" name="Google Shape;745;p48">
              <a:extLst>
                <a:ext uri="{FF2B5EF4-FFF2-40B4-BE49-F238E27FC236}">
                  <a16:creationId xmlns:a16="http://schemas.microsoft.com/office/drawing/2014/main" xmlns="" id="{71AF305D-B1ED-CB37-F8A6-183CD913EBEA}"/>
                </a:ext>
              </a:extLst>
            </p:cNvPr>
            <p:cNvSpPr/>
            <p:nvPr/>
          </p:nvSpPr>
          <p:spPr>
            <a:xfrm>
              <a:off x="5612250" y="2275700"/>
              <a:ext cx="97925" cy="93275"/>
            </a:xfrm>
            <a:custGeom>
              <a:avLst/>
              <a:gdLst/>
              <a:ahLst/>
              <a:cxnLst/>
              <a:rect l="l" t="t" r="r" b="b"/>
              <a:pathLst>
                <a:path w="3917" h="3731" extrusionOk="0">
                  <a:moveTo>
                    <a:pt x="102" y="1"/>
                  </a:moveTo>
                  <a:lnTo>
                    <a:pt x="102" y="1"/>
                  </a:lnTo>
                  <a:cubicBezTo>
                    <a:pt x="0" y="1204"/>
                    <a:pt x="264" y="2829"/>
                    <a:pt x="335" y="3268"/>
                  </a:cubicBezTo>
                  <a:cubicBezTo>
                    <a:pt x="352" y="3342"/>
                    <a:pt x="394" y="3416"/>
                    <a:pt x="468" y="3444"/>
                  </a:cubicBezTo>
                  <a:cubicBezTo>
                    <a:pt x="893" y="3657"/>
                    <a:pt x="1403" y="3730"/>
                    <a:pt x="1898" y="3730"/>
                  </a:cubicBezTo>
                  <a:cubicBezTo>
                    <a:pt x="2940" y="3730"/>
                    <a:pt x="3917" y="3407"/>
                    <a:pt x="3898" y="3388"/>
                  </a:cubicBezTo>
                  <a:cubicBezTo>
                    <a:pt x="3870" y="3356"/>
                    <a:pt x="3870" y="2435"/>
                    <a:pt x="3870" y="2435"/>
                  </a:cubicBezTo>
                  <a:cubicBezTo>
                    <a:pt x="2079" y="1876"/>
                    <a:pt x="1126" y="177"/>
                    <a:pt x="1126" y="177"/>
                  </a:cubicBezTo>
                  <a:cubicBezTo>
                    <a:pt x="980" y="229"/>
                    <a:pt x="848" y="249"/>
                    <a:pt x="731" y="249"/>
                  </a:cubicBezTo>
                  <a:cubicBezTo>
                    <a:pt x="324" y="249"/>
                    <a:pt x="103" y="1"/>
                    <a:pt x="102" y="1"/>
                  </a:cubicBezTo>
                  <a:close/>
                </a:path>
              </a:pathLst>
            </a:custGeom>
            <a:solidFill>
              <a:srgbClr val="FEE389"/>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7453" name="Google Shape;746;p48">
              <a:extLst>
                <a:ext uri="{FF2B5EF4-FFF2-40B4-BE49-F238E27FC236}">
                  <a16:creationId xmlns:a16="http://schemas.microsoft.com/office/drawing/2014/main" xmlns="" id="{12217BBD-2B46-A4A1-3A64-6C972AE66FEB}"/>
                </a:ext>
              </a:extLst>
            </p:cNvPr>
            <p:cNvSpPr/>
            <p:nvPr/>
          </p:nvSpPr>
          <p:spPr>
            <a:xfrm>
              <a:off x="5749475" y="2275700"/>
              <a:ext cx="98025" cy="93275"/>
            </a:xfrm>
            <a:custGeom>
              <a:avLst/>
              <a:gdLst/>
              <a:ahLst/>
              <a:cxnLst/>
              <a:rect l="l" t="t" r="r" b="b"/>
              <a:pathLst>
                <a:path w="3921" h="3731" extrusionOk="0">
                  <a:moveTo>
                    <a:pt x="3815" y="1"/>
                  </a:moveTo>
                  <a:cubicBezTo>
                    <a:pt x="3815" y="1"/>
                    <a:pt x="3594" y="249"/>
                    <a:pt x="3187" y="249"/>
                  </a:cubicBezTo>
                  <a:cubicBezTo>
                    <a:pt x="3070" y="249"/>
                    <a:pt x="2938" y="229"/>
                    <a:pt x="2792" y="177"/>
                  </a:cubicBezTo>
                  <a:cubicBezTo>
                    <a:pt x="2792" y="177"/>
                    <a:pt x="1853" y="1861"/>
                    <a:pt x="66" y="2421"/>
                  </a:cubicBezTo>
                  <a:cubicBezTo>
                    <a:pt x="66" y="2421"/>
                    <a:pt x="52" y="3356"/>
                    <a:pt x="20" y="3388"/>
                  </a:cubicBezTo>
                  <a:cubicBezTo>
                    <a:pt x="1" y="3407"/>
                    <a:pt x="978" y="3730"/>
                    <a:pt x="2020" y="3730"/>
                  </a:cubicBezTo>
                  <a:cubicBezTo>
                    <a:pt x="2515" y="3730"/>
                    <a:pt x="3025" y="3657"/>
                    <a:pt x="3449" y="3444"/>
                  </a:cubicBezTo>
                  <a:cubicBezTo>
                    <a:pt x="3523" y="3416"/>
                    <a:pt x="3569" y="3342"/>
                    <a:pt x="3583" y="3268"/>
                  </a:cubicBezTo>
                  <a:cubicBezTo>
                    <a:pt x="3657" y="2829"/>
                    <a:pt x="3921" y="1204"/>
                    <a:pt x="3815" y="1"/>
                  </a:cubicBezTo>
                  <a:close/>
                </a:path>
              </a:pathLst>
            </a:custGeom>
            <a:solidFill>
              <a:srgbClr val="FEE389"/>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7454" name="Google Shape;747;p48">
              <a:extLst>
                <a:ext uri="{FF2B5EF4-FFF2-40B4-BE49-F238E27FC236}">
                  <a16:creationId xmlns:a16="http://schemas.microsoft.com/office/drawing/2014/main" xmlns="" id="{844C6AA0-4045-F5AC-D1A4-E2006907DFB0}"/>
                </a:ext>
              </a:extLst>
            </p:cNvPr>
            <p:cNvSpPr/>
            <p:nvPr/>
          </p:nvSpPr>
          <p:spPr>
            <a:xfrm>
              <a:off x="5614025" y="2122150"/>
              <a:ext cx="233050" cy="124100"/>
            </a:xfrm>
            <a:custGeom>
              <a:avLst/>
              <a:gdLst/>
              <a:ahLst/>
              <a:cxnLst/>
              <a:rect l="l" t="t" r="r" b="b"/>
              <a:pathLst>
                <a:path w="9322" h="4964" extrusionOk="0">
                  <a:moveTo>
                    <a:pt x="4721" y="1"/>
                  </a:moveTo>
                  <a:cubicBezTo>
                    <a:pt x="278" y="1"/>
                    <a:pt x="0" y="3819"/>
                    <a:pt x="74" y="4750"/>
                  </a:cubicBezTo>
                  <a:cubicBezTo>
                    <a:pt x="74" y="4750"/>
                    <a:pt x="74" y="4736"/>
                    <a:pt x="88" y="4722"/>
                  </a:cubicBezTo>
                  <a:cubicBezTo>
                    <a:pt x="234" y="4622"/>
                    <a:pt x="401" y="4573"/>
                    <a:pt x="567" y="4573"/>
                  </a:cubicBezTo>
                  <a:cubicBezTo>
                    <a:pt x="769" y="4573"/>
                    <a:pt x="969" y="4644"/>
                    <a:pt x="1129" y="4781"/>
                  </a:cubicBezTo>
                  <a:lnTo>
                    <a:pt x="1336" y="4940"/>
                  </a:lnTo>
                  <a:cubicBezTo>
                    <a:pt x="1352" y="4956"/>
                    <a:pt x="1370" y="4964"/>
                    <a:pt x="1388" y="4964"/>
                  </a:cubicBezTo>
                  <a:cubicBezTo>
                    <a:pt x="1434" y="4964"/>
                    <a:pt x="1477" y="4915"/>
                    <a:pt x="1467" y="4852"/>
                  </a:cubicBezTo>
                  <a:lnTo>
                    <a:pt x="1351" y="4458"/>
                  </a:lnTo>
                  <a:cubicBezTo>
                    <a:pt x="1569" y="3005"/>
                    <a:pt x="3577" y="2347"/>
                    <a:pt x="3577" y="2347"/>
                  </a:cubicBezTo>
                  <a:cubicBezTo>
                    <a:pt x="3577" y="2347"/>
                    <a:pt x="4077" y="3519"/>
                    <a:pt x="5206" y="3694"/>
                  </a:cubicBezTo>
                  <a:cubicBezTo>
                    <a:pt x="5212" y="3696"/>
                    <a:pt x="5218" y="3697"/>
                    <a:pt x="5224" y="3697"/>
                  </a:cubicBezTo>
                  <a:cubicBezTo>
                    <a:pt x="5274" y="3697"/>
                    <a:pt x="5320" y="3646"/>
                    <a:pt x="5308" y="3592"/>
                  </a:cubicBezTo>
                  <a:lnTo>
                    <a:pt x="5086" y="2477"/>
                  </a:lnTo>
                  <a:lnTo>
                    <a:pt x="5086" y="2477"/>
                  </a:lnTo>
                  <a:cubicBezTo>
                    <a:pt x="5086" y="2478"/>
                    <a:pt x="5864" y="3255"/>
                    <a:pt x="6595" y="3374"/>
                  </a:cubicBezTo>
                  <a:cubicBezTo>
                    <a:pt x="6601" y="3376"/>
                    <a:pt x="6607" y="3376"/>
                    <a:pt x="6613" y="3376"/>
                  </a:cubicBezTo>
                  <a:cubicBezTo>
                    <a:pt x="6666" y="3376"/>
                    <a:pt x="6713" y="3323"/>
                    <a:pt x="6701" y="3269"/>
                  </a:cubicBezTo>
                  <a:lnTo>
                    <a:pt x="6539" y="2537"/>
                  </a:lnTo>
                  <a:lnTo>
                    <a:pt x="6539" y="2537"/>
                  </a:lnTo>
                  <a:cubicBezTo>
                    <a:pt x="6539" y="2537"/>
                    <a:pt x="7770" y="3343"/>
                    <a:pt x="7784" y="4500"/>
                  </a:cubicBezTo>
                  <a:lnTo>
                    <a:pt x="7770" y="4883"/>
                  </a:lnTo>
                  <a:cubicBezTo>
                    <a:pt x="7770" y="4924"/>
                    <a:pt x="7815" y="4958"/>
                    <a:pt x="7861" y="4958"/>
                  </a:cubicBezTo>
                  <a:cubicBezTo>
                    <a:pt x="7879" y="4958"/>
                    <a:pt x="7898" y="4953"/>
                    <a:pt x="7914" y="4940"/>
                  </a:cubicBezTo>
                  <a:lnTo>
                    <a:pt x="8354" y="4620"/>
                  </a:lnTo>
                  <a:cubicBezTo>
                    <a:pt x="8442" y="4560"/>
                    <a:pt x="8530" y="4532"/>
                    <a:pt x="8635" y="4532"/>
                  </a:cubicBezTo>
                  <a:cubicBezTo>
                    <a:pt x="8811" y="4546"/>
                    <a:pt x="9075" y="4588"/>
                    <a:pt x="9233" y="4764"/>
                  </a:cubicBezTo>
                  <a:cubicBezTo>
                    <a:pt x="9233" y="4764"/>
                    <a:pt x="9321" y="47"/>
                    <a:pt x="4794" y="1"/>
                  </a:cubicBezTo>
                  <a:cubicBezTo>
                    <a:pt x="4770" y="1"/>
                    <a:pt x="4745" y="1"/>
                    <a:pt x="4721" y="1"/>
                  </a:cubicBezTo>
                  <a:close/>
                </a:path>
              </a:pathLst>
            </a:custGeom>
            <a:solidFill>
              <a:srgbClr val="FEE389"/>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7455" name="Google Shape;748;p48">
              <a:extLst>
                <a:ext uri="{FF2B5EF4-FFF2-40B4-BE49-F238E27FC236}">
                  <a16:creationId xmlns:a16="http://schemas.microsoft.com/office/drawing/2014/main" xmlns="" id="{DA825C72-78A4-2F5D-7230-637EC8303BC8}"/>
                </a:ext>
              </a:extLst>
            </p:cNvPr>
            <p:cNvSpPr/>
            <p:nvPr/>
          </p:nvSpPr>
          <p:spPr>
            <a:xfrm>
              <a:off x="5647425" y="2136850"/>
              <a:ext cx="167450" cy="69225"/>
            </a:xfrm>
            <a:custGeom>
              <a:avLst/>
              <a:gdLst/>
              <a:ahLst/>
              <a:cxnLst/>
              <a:rect l="l" t="t" r="r" b="b"/>
              <a:pathLst>
                <a:path w="6698" h="2769" extrusionOk="0">
                  <a:moveTo>
                    <a:pt x="3398" y="1"/>
                  </a:moveTo>
                  <a:cubicBezTo>
                    <a:pt x="3296" y="1"/>
                    <a:pt x="3194" y="15"/>
                    <a:pt x="3106" y="29"/>
                  </a:cubicBezTo>
                  <a:cubicBezTo>
                    <a:pt x="3004" y="29"/>
                    <a:pt x="2916" y="43"/>
                    <a:pt x="2814" y="60"/>
                  </a:cubicBezTo>
                  <a:cubicBezTo>
                    <a:pt x="2727" y="74"/>
                    <a:pt x="2621" y="103"/>
                    <a:pt x="2533" y="117"/>
                  </a:cubicBezTo>
                  <a:cubicBezTo>
                    <a:pt x="2431" y="148"/>
                    <a:pt x="2343" y="162"/>
                    <a:pt x="2241" y="190"/>
                  </a:cubicBezTo>
                  <a:lnTo>
                    <a:pt x="1977" y="292"/>
                  </a:lnTo>
                  <a:cubicBezTo>
                    <a:pt x="1917" y="307"/>
                    <a:pt x="1875" y="324"/>
                    <a:pt x="1830" y="352"/>
                  </a:cubicBezTo>
                  <a:lnTo>
                    <a:pt x="1699" y="412"/>
                  </a:lnTo>
                  <a:cubicBezTo>
                    <a:pt x="1524" y="500"/>
                    <a:pt x="1362" y="616"/>
                    <a:pt x="1200" y="718"/>
                  </a:cubicBezTo>
                  <a:cubicBezTo>
                    <a:pt x="894" y="954"/>
                    <a:pt x="616" y="1232"/>
                    <a:pt x="408" y="1555"/>
                  </a:cubicBezTo>
                  <a:cubicBezTo>
                    <a:pt x="204" y="1861"/>
                    <a:pt x="43" y="2213"/>
                    <a:pt x="0" y="2579"/>
                  </a:cubicBezTo>
                  <a:cubicBezTo>
                    <a:pt x="117" y="2435"/>
                    <a:pt x="233" y="2315"/>
                    <a:pt x="366" y="2185"/>
                  </a:cubicBezTo>
                  <a:cubicBezTo>
                    <a:pt x="482" y="2065"/>
                    <a:pt x="616" y="1949"/>
                    <a:pt x="746" y="1847"/>
                  </a:cubicBezTo>
                  <a:cubicBezTo>
                    <a:pt x="1010" y="1643"/>
                    <a:pt x="1288" y="1467"/>
                    <a:pt x="1583" y="1334"/>
                  </a:cubicBezTo>
                  <a:cubicBezTo>
                    <a:pt x="1875" y="1204"/>
                    <a:pt x="2167" y="1098"/>
                    <a:pt x="2477" y="1042"/>
                  </a:cubicBezTo>
                  <a:cubicBezTo>
                    <a:pt x="2551" y="1010"/>
                    <a:pt x="2639" y="1010"/>
                    <a:pt x="2709" y="996"/>
                  </a:cubicBezTo>
                  <a:cubicBezTo>
                    <a:pt x="2783" y="982"/>
                    <a:pt x="2857" y="968"/>
                    <a:pt x="2945" y="954"/>
                  </a:cubicBezTo>
                  <a:cubicBezTo>
                    <a:pt x="3018" y="954"/>
                    <a:pt x="3106" y="940"/>
                    <a:pt x="3180" y="940"/>
                  </a:cubicBezTo>
                  <a:cubicBezTo>
                    <a:pt x="3268" y="940"/>
                    <a:pt x="3342" y="922"/>
                    <a:pt x="3412" y="922"/>
                  </a:cubicBezTo>
                  <a:cubicBezTo>
                    <a:pt x="3435" y="922"/>
                    <a:pt x="3457" y="921"/>
                    <a:pt x="3479" y="921"/>
                  </a:cubicBezTo>
                  <a:cubicBezTo>
                    <a:pt x="4058" y="921"/>
                    <a:pt x="4622" y="1096"/>
                    <a:pt x="5157" y="1422"/>
                  </a:cubicBezTo>
                  <a:cubicBezTo>
                    <a:pt x="5421" y="1583"/>
                    <a:pt x="5685" y="1787"/>
                    <a:pt x="5949" y="2023"/>
                  </a:cubicBezTo>
                  <a:cubicBezTo>
                    <a:pt x="6198" y="2241"/>
                    <a:pt x="6448" y="2491"/>
                    <a:pt x="6698" y="2769"/>
                  </a:cubicBezTo>
                  <a:cubicBezTo>
                    <a:pt x="6624" y="2403"/>
                    <a:pt x="6476" y="2065"/>
                    <a:pt x="6300" y="1731"/>
                  </a:cubicBezTo>
                  <a:cubicBezTo>
                    <a:pt x="6110" y="1408"/>
                    <a:pt x="5875" y="1116"/>
                    <a:pt x="5597" y="852"/>
                  </a:cubicBezTo>
                  <a:cubicBezTo>
                    <a:pt x="5305" y="588"/>
                    <a:pt x="4967" y="366"/>
                    <a:pt x="4587" y="219"/>
                  </a:cubicBezTo>
                  <a:cubicBezTo>
                    <a:pt x="4397" y="148"/>
                    <a:pt x="4204" y="88"/>
                    <a:pt x="4000" y="43"/>
                  </a:cubicBezTo>
                  <a:cubicBezTo>
                    <a:pt x="3810" y="15"/>
                    <a:pt x="3606" y="1"/>
                    <a:pt x="3398" y="1"/>
                  </a:cubicBez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7456" name="Google Shape;749;p48">
              <a:extLst>
                <a:ext uri="{FF2B5EF4-FFF2-40B4-BE49-F238E27FC236}">
                  <a16:creationId xmlns:a16="http://schemas.microsoft.com/office/drawing/2014/main" xmlns="" id="{D81CD3FE-D59D-2E79-C90D-1D11E536012B}"/>
                </a:ext>
              </a:extLst>
            </p:cNvPr>
            <p:cNvSpPr/>
            <p:nvPr/>
          </p:nvSpPr>
          <p:spPr>
            <a:xfrm>
              <a:off x="5623600" y="2289600"/>
              <a:ext cx="6975" cy="68175"/>
            </a:xfrm>
            <a:custGeom>
              <a:avLst/>
              <a:gdLst/>
              <a:ahLst/>
              <a:cxnLst/>
              <a:rect l="l" t="t" r="r" b="b"/>
              <a:pathLst>
                <a:path w="279" h="2727" extrusionOk="0">
                  <a:moveTo>
                    <a:pt x="42" y="0"/>
                  </a:moveTo>
                  <a:cubicBezTo>
                    <a:pt x="28" y="236"/>
                    <a:pt x="14" y="458"/>
                    <a:pt x="0" y="690"/>
                  </a:cubicBezTo>
                  <a:cubicBezTo>
                    <a:pt x="0" y="926"/>
                    <a:pt x="0" y="1144"/>
                    <a:pt x="14" y="1379"/>
                  </a:cubicBezTo>
                  <a:cubicBezTo>
                    <a:pt x="14" y="1615"/>
                    <a:pt x="42" y="1833"/>
                    <a:pt x="74" y="2069"/>
                  </a:cubicBezTo>
                  <a:cubicBezTo>
                    <a:pt x="116" y="2287"/>
                    <a:pt x="176" y="2523"/>
                    <a:pt x="278" y="2727"/>
                  </a:cubicBezTo>
                  <a:cubicBezTo>
                    <a:pt x="264" y="2670"/>
                    <a:pt x="250" y="2610"/>
                    <a:pt x="232" y="2568"/>
                  </a:cubicBezTo>
                  <a:cubicBezTo>
                    <a:pt x="218" y="2508"/>
                    <a:pt x="204" y="2449"/>
                    <a:pt x="190" y="2392"/>
                  </a:cubicBezTo>
                  <a:lnTo>
                    <a:pt x="162" y="2231"/>
                  </a:lnTo>
                  <a:cubicBezTo>
                    <a:pt x="162" y="2171"/>
                    <a:pt x="144" y="2111"/>
                    <a:pt x="144" y="2055"/>
                  </a:cubicBezTo>
                  <a:cubicBezTo>
                    <a:pt x="116" y="1833"/>
                    <a:pt x="102" y="1601"/>
                    <a:pt x="88" y="1379"/>
                  </a:cubicBezTo>
                  <a:cubicBezTo>
                    <a:pt x="88" y="1144"/>
                    <a:pt x="74" y="926"/>
                    <a:pt x="74" y="690"/>
                  </a:cubicBezTo>
                  <a:lnTo>
                    <a:pt x="42" y="0"/>
                  </a:lnTo>
                  <a:close/>
                </a:path>
              </a:pathLst>
            </a:custGeom>
            <a:solidFill>
              <a:srgbClr val="FDCA4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7457" name="Google Shape;750;p48">
              <a:extLst>
                <a:ext uri="{FF2B5EF4-FFF2-40B4-BE49-F238E27FC236}">
                  <a16:creationId xmlns:a16="http://schemas.microsoft.com/office/drawing/2014/main" xmlns="" id="{229954AA-A6E7-C70F-6EEC-475AAD4F809C}"/>
                </a:ext>
              </a:extLst>
            </p:cNvPr>
            <p:cNvSpPr/>
            <p:nvPr/>
          </p:nvSpPr>
          <p:spPr>
            <a:xfrm>
              <a:off x="5635650" y="2291450"/>
              <a:ext cx="3700" cy="46975"/>
            </a:xfrm>
            <a:custGeom>
              <a:avLst/>
              <a:gdLst/>
              <a:ahLst/>
              <a:cxnLst/>
              <a:rect l="l" t="t" r="r" b="b"/>
              <a:pathLst>
                <a:path w="148" h="1879" extrusionOk="0">
                  <a:moveTo>
                    <a:pt x="32" y="0"/>
                  </a:moveTo>
                  <a:cubicBezTo>
                    <a:pt x="0" y="310"/>
                    <a:pt x="0" y="630"/>
                    <a:pt x="14" y="940"/>
                  </a:cubicBezTo>
                  <a:cubicBezTo>
                    <a:pt x="32" y="1101"/>
                    <a:pt x="32" y="1263"/>
                    <a:pt x="60" y="1407"/>
                  </a:cubicBezTo>
                  <a:cubicBezTo>
                    <a:pt x="74" y="1569"/>
                    <a:pt x="102" y="1731"/>
                    <a:pt x="148" y="1879"/>
                  </a:cubicBezTo>
                  <a:cubicBezTo>
                    <a:pt x="134" y="1717"/>
                    <a:pt x="134" y="1569"/>
                    <a:pt x="120" y="1407"/>
                  </a:cubicBezTo>
                  <a:lnTo>
                    <a:pt x="102" y="940"/>
                  </a:lnTo>
                  <a:cubicBezTo>
                    <a:pt x="88" y="616"/>
                    <a:pt x="60" y="310"/>
                    <a:pt x="32" y="0"/>
                  </a:cubicBezTo>
                  <a:close/>
                </a:path>
              </a:pathLst>
            </a:custGeom>
            <a:solidFill>
              <a:srgbClr val="FDCA4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7458" name="Google Shape;751;p48">
              <a:extLst>
                <a:ext uri="{FF2B5EF4-FFF2-40B4-BE49-F238E27FC236}">
                  <a16:creationId xmlns:a16="http://schemas.microsoft.com/office/drawing/2014/main" xmlns="" id="{F5DA4F81-6DB0-3B06-91DE-D03FE98A2EA4}"/>
                </a:ext>
              </a:extLst>
            </p:cNvPr>
            <p:cNvSpPr/>
            <p:nvPr/>
          </p:nvSpPr>
          <p:spPr>
            <a:xfrm>
              <a:off x="5818475" y="2288550"/>
              <a:ext cx="9250" cy="70375"/>
            </a:xfrm>
            <a:custGeom>
              <a:avLst/>
              <a:gdLst/>
              <a:ahLst/>
              <a:cxnLst/>
              <a:rect l="l" t="t" r="r" b="b"/>
              <a:pathLst>
                <a:path w="370" h="2815" extrusionOk="0">
                  <a:moveTo>
                    <a:pt x="264" y="0"/>
                  </a:moveTo>
                  <a:lnTo>
                    <a:pt x="281" y="366"/>
                  </a:lnTo>
                  <a:lnTo>
                    <a:pt x="281" y="718"/>
                  </a:lnTo>
                  <a:cubicBezTo>
                    <a:pt x="281" y="954"/>
                    <a:pt x="281" y="1203"/>
                    <a:pt x="264" y="1435"/>
                  </a:cubicBezTo>
                  <a:cubicBezTo>
                    <a:pt x="264" y="1671"/>
                    <a:pt x="250" y="1907"/>
                    <a:pt x="208" y="2139"/>
                  </a:cubicBezTo>
                  <a:cubicBezTo>
                    <a:pt x="193" y="2259"/>
                    <a:pt x="162" y="2375"/>
                    <a:pt x="134" y="2477"/>
                  </a:cubicBezTo>
                  <a:cubicBezTo>
                    <a:pt x="106" y="2593"/>
                    <a:pt x="60" y="2712"/>
                    <a:pt x="0" y="2814"/>
                  </a:cubicBezTo>
                  <a:cubicBezTo>
                    <a:pt x="148" y="2624"/>
                    <a:pt x="222" y="2389"/>
                    <a:pt x="264" y="2153"/>
                  </a:cubicBezTo>
                  <a:cubicBezTo>
                    <a:pt x="324" y="1921"/>
                    <a:pt x="338" y="1671"/>
                    <a:pt x="352" y="1435"/>
                  </a:cubicBezTo>
                  <a:cubicBezTo>
                    <a:pt x="369" y="1203"/>
                    <a:pt x="369" y="954"/>
                    <a:pt x="338" y="718"/>
                  </a:cubicBezTo>
                  <a:cubicBezTo>
                    <a:pt x="324" y="482"/>
                    <a:pt x="310" y="236"/>
                    <a:pt x="264" y="0"/>
                  </a:cubicBezTo>
                  <a:close/>
                </a:path>
              </a:pathLst>
            </a:custGeom>
            <a:solidFill>
              <a:srgbClr val="FDCA4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7459" name="Google Shape;752;p48">
              <a:extLst>
                <a:ext uri="{FF2B5EF4-FFF2-40B4-BE49-F238E27FC236}">
                  <a16:creationId xmlns:a16="http://schemas.microsoft.com/office/drawing/2014/main" xmlns="" id="{E8FC5AB4-0813-FCAF-BAA4-CAA3FB5180BC}"/>
                </a:ext>
              </a:extLst>
            </p:cNvPr>
            <p:cNvSpPr/>
            <p:nvPr/>
          </p:nvSpPr>
          <p:spPr>
            <a:xfrm>
              <a:off x="5625450" y="2175725"/>
              <a:ext cx="22000" cy="47250"/>
            </a:xfrm>
            <a:custGeom>
              <a:avLst/>
              <a:gdLst/>
              <a:ahLst/>
              <a:cxnLst/>
              <a:rect l="l" t="t" r="r" b="b"/>
              <a:pathLst>
                <a:path w="880" h="1890" extrusionOk="0">
                  <a:moveTo>
                    <a:pt x="879" y="0"/>
                  </a:moveTo>
                  <a:cubicBezTo>
                    <a:pt x="806" y="42"/>
                    <a:pt x="732" y="102"/>
                    <a:pt x="658" y="159"/>
                  </a:cubicBezTo>
                  <a:lnTo>
                    <a:pt x="616" y="204"/>
                  </a:lnTo>
                  <a:lnTo>
                    <a:pt x="570" y="264"/>
                  </a:lnTo>
                  <a:cubicBezTo>
                    <a:pt x="542" y="292"/>
                    <a:pt x="510" y="320"/>
                    <a:pt x="482" y="366"/>
                  </a:cubicBezTo>
                  <a:cubicBezTo>
                    <a:pt x="380" y="510"/>
                    <a:pt x="292" y="672"/>
                    <a:pt x="218" y="834"/>
                  </a:cubicBezTo>
                  <a:cubicBezTo>
                    <a:pt x="158" y="1010"/>
                    <a:pt x="102" y="1172"/>
                    <a:pt x="70" y="1347"/>
                  </a:cubicBezTo>
                  <a:cubicBezTo>
                    <a:pt x="28" y="1523"/>
                    <a:pt x="0" y="1699"/>
                    <a:pt x="0" y="1889"/>
                  </a:cubicBezTo>
                  <a:cubicBezTo>
                    <a:pt x="14" y="1801"/>
                    <a:pt x="42" y="1713"/>
                    <a:pt x="56" y="1625"/>
                  </a:cubicBezTo>
                  <a:cubicBezTo>
                    <a:pt x="88" y="1537"/>
                    <a:pt x="102" y="1449"/>
                    <a:pt x="130" y="1362"/>
                  </a:cubicBezTo>
                  <a:cubicBezTo>
                    <a:pt x="176" y="1200"/>
                    <a:pt x="232" y="1024"/>
                    <a:pt x="306" y="862"/>
                  </a:cubicBezTo>
                  <a:cubicBezTo>
                    <a:pt x="366" y="704"/>
                    <a:pt x="440" y="542"/>
                    <a:pt x="542" y="394"/>
                  </a:cubicBezTo>
                  <a:cubicBezTo>
                    <a:pt x="556" y="366"/>
                    <a:pt x="584" y="320"/>
                    <a:pt x="616" y="292"/>
                  </a:cubicBezTo>
                  <a:lnTo>
                    <a:pt x="644" y="232"/>
                  </a:lnTo>
                  <a:lnTo>
                    <a:pt x="686" y="190"/>
                  </a:lnTo>
                  <a:cubicBezTo>
                    <a:pt x="718" y="159"/>
                    <a:pt x="746" y="116"/>
                    <a:pt x="774" y="88"/>
                  </a:cubicBezTo>
                  <a:cubicBezTo>
                    <a:pt x="806" y="57"/>
                    <a:pt x="848" y="28"/>
                    <a:pt x="879" y="0"/>
                  </a:cubicBezTo>
                  <a:close/>
                </a:path>
              </a:pathLst>
            </a:custGeom>
            <a:solidFill>
              <a:srgbClr val="FDCA4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7460" name="Google Shape;753;p48">
              <a:extLst>
                <a:ext uri="{FF2B5EF4-FFF2-40B4-BE49-F238E27FC236}">
                  <a16:creationId xmlns:a16="http://schemas.microsoft.com/office/drawing/2014/main" xmlns="" id="{C6D3B202-7F74-A08F-FCA4-A1863D1675D7}"/>
                </a:ext>
              </a:extLst>
            </p:cNvPr>
            <p:cNvSpPr/>
            <p:nvPr/>
          </p:nvSpPr>
          <p:spPr>
            <a:xfrm>
              <a:off x="5803075" y="2166125"/>
              <a:ext cx="26050" cy="63075"/>
            </a:xfrm>
            <a:custGeom>
              <a:avLst/>
              <a:gdLst/>
              <a:ahLst/>
              <a:cxnLst/>
              <a:rect l="l" t="t" r="r" b="b"/>
              <a:pathLst>
                <a:path w="1042" h="2523" extrusionOk="0">
                  <a:moveTo>
                    <a:pt x="0" y="1"/>
                  </a:moveTo>
                  <a:cubicBezTo>
                    <a:pt x="74" y="103"/>
                    <a:pt x="148" y="191"/>
                    <a:pt x="208" y="279"/>
                  </a:cubicBezTo>
                  <a:cubicBezTo>
                    <a:pt x="282" y="384"/>
                    <a:pt x="338" y="472"/>
                    <a:pt x="398" y="574"/>
                  </a:cubicBezTo>
                  <a:cubicBezTo>
                    <a:pt x="514" y="764"/>
                    <a:pt x="634" y="968"/>
                    <a:pt x="722" y="1190"/>
                  </a:cubicBezTo>
                  <a:cubicBezTo>
                    <a:pt x="809" y="1394"/>
                    <a:pt x="880" y="1615"/>
                    <a:pt x="940" y="1833"/>
                  </a:cubicBezTo>
                  <a:lnTo>
                    <a:pt x="968" y="1995"/>
                  </a:lnTo>
                  <a:lnTo>
                    <a:pt x="999" y="2171"/>
                  </a:lnTo>
                  <a:cubicBezTo>
                    <a:pt x="999" y="2199"/>
                    <a:pt x="999" y="2231"/>
                    <a:pt x="1014" y="2259"/>
                  </a:cubicBezTo>
                  <a:lnTo>
                    <a:pt x="1014" y="2347"/>
                  </a:lnTo>
                  <a:cubicBezTo>
                    <a:pt x="1014" y="2407"/>
                    <a:pt x="1028" y="2463"/>
                    <a:pt x="1028" y="2523"/>
                  </a:cubicBezTo>
                  <a:cubicBezTo>
                    <a:pt x="1042" y="2287"/>
                    <a:pt x="1042" y="2055"/>
                    <a:pt x="999" y="1819"/>
                  </a:cubicBezTo>
                  <a:cubicBezTo>
                    <a:pt x="999" y="1791"/>
                    <a:pt x="985" y="1760"/>
                    <a:pt x="985" y="1731"/>
                  </a:cubicBezTo>
                  <a:lnTo>
                    <a:pt x="954" y="1644"/>
                  </a:lnTo>
                  <a:cubicBezTo>
                    <a:pt x="940" y="1598"/>
                    <a:pt x="940" y="1542"/>
                    <a:pt x="911" y="1482"/>
                  </a:cubicBezTo>
                  <a:cubicBezTo>
                    <a:pt x="880" y="1366"/>
                    <a:pt x="838" y="1264"/>
                    <a:pt x="792" y="1144"/>
                  </a:cubicBezTo>
                  <a:cubicBezTo>
                    <a:pt x="704" y="940"/>
                    <a:pt x="588" y="736"/>
                    <a:pt x="458" y="543"/>
                  </a:cubicBezTo>
                  <a:cubicBezTo>
                    <a:pt x="324" y="339"/>
                    <a:pt x="176" y="163"/>
                    <a:pt x="0" y="1"/>
                  </a:cubicBezTo>
                  <a:close/>
                </a:path>
              </a:pathLst>
            </a:custGeom>
            <a:solidFill>
              <a:srgbClr val="FDCA4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7461" name="Google Shape;754;p48">
              <a:extLst>
                <a:ext uri="{FF2B5EF4-FFF2-40B4-BE49-F238E27FC236}">
                  <a16:creationId xmlns:a16="http://schemas.microsoft.com/office/drawing/2014/main" xmlns="" id="{4D23D232-95F3-21F0-F413-4D0C84F6E540}"/>
                </a:ext>
              </a:extLst>
            </p:cNvPr>
            <p:cNvSpPr/>
            <p:nvPr/>
          </p:nvSpPr>
          <p:spPr>
            <a:xfrm>
              <a:off x="5652875" y="2351950"/>
              <a:ext cx="159450" cy="128950"/>
            </a:xfrm>
            <a:custGeom>
              <a:avLst/>
              <a:gdLst/>
              <a:ahLst/>
              <a:cxnLst/>
              <a:rect l="l" t="t" r="r" b="b"/>
              <a:pathLst>
                <a:path w="6378" h="5158" extrusionOk="0">
                  <a:moveTo>
                    <a:pt x="1232" y="0"/>
                  </a:moveTo>
                  <a:cubicBezTo>
                    <a:pt x="926" y="0"/>
                    <a:pt x="662" y="218"/>
                    <a:pt x="616" y="496"/>
                  </a:cubicBezTo>
                  <a:lnTo>
                    <a:pt x="60" y="4527"/>
                  </a:lnTo>
                  <a:cubicBezTo>
                    <a:pt x="1" y="4865"/>
                    <a:pt x="292" y="5157"/>
                    <a:pt x="662" y="5157"/>
                  </a:cubicBezTo>
                  <a:lnTo>
                    <a:pt x="5717" y="5157"/>
                  </a:lnTo>
                  <a:cubicBezTo>
                    <a:pt x="6082" y="5157"/>
                    <a:pt x="6378" y="4865"/>
                    <a:pt x="6332" y="4527"/>
                  </a:cubicBezTo>
                  <a:lnTo>
                    <a:pt x="5776" y="496"/>
                  </a:lnTo>
                  <a:cubicBezTo>
                    <a:pt x="5731" y="218"/>
                    <a:pt x="5467" y="0"/>
                    <a:pt x="5161" y="0"/>
                  </a:cubicBezTo>
                  <a:close/>
                </a:path>
              </a:pathLst>
            </a:custGeom>
            <a:solidFill>
              <a:srgbClr val="E65C5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7462" name="Google Shape;755;p48">
              <a:extLst>
                <a:ext uri="{FF2B5EF4-FFF2-40B4-BE49-F238E27FC236}">
                  <a16:creationId xmlns:a16="http://schemas.microsoft.com/office/drawing/2014/main" xmlns="" id="{193A501A-E86A-EC08-9FE4-22C09B47F6F7}"/>
                </a:ext>
              </a:extLst>
            </p:cNvPr>
            <p:cNvSpPr/>
            <p:nvPr/>
          </p:nvSpPr>
          <p:spPr>
            <a:xfrm>
              <a:off x="5661325" y="2340175"/>
              <a:ext cx="141775" cy="143700"/>
            </a:xfrm>
            <a:custGeom>
              <a:avLst/>
              <a:gdLst/>
              <a:ahLst/>
              <a:cxnLst/>
              <a:rect l="l" t="t" r="r" b="b"/>
              <a:pathLst>
                <a:path w="5671" h="5748" extrusionOk="0">
                  <a:moveTo>
                    <a:pt x="2139" y="0"/>
                  </a:moveTo>
                  <a:cubicBezTo>
                    <a:pt x="2139" y="0"/>
                    <a:pt x="1555" y="352"/>
                    <a:pt x="982" y="383"/>
                  </a:cubicBezTo>
                  <a:cubicBezTo>
                    <a:pt x="0" y="426"/>
                    <a:pt x="88" y="967"/>
                    <a:pt x="74" y="1569"/>
                  </a:cubicBezTo>
                  <a:cubicBezTo>
                    <a:pt x="42" y="2054"/>
                    <a:pt x="162" y="4721"/>
                    <a:pt x="218" y="5748"/>
                  </a:cubicBezTo>
                  <a:lnTo>
                    <a:pt x="5452" y="5748"/>
                  </a:lnTo>
                  <a:cubicBezTo>
                    <a:pt x="5512" y="4721"/>
                    <a:pt x="5628" y="2054"/>
                    <a:pt x="5600" y="1569"/>
                  </a:cubicBezTo>
                  <a:cubicBezTo>
                    <a:pt x="5568" y="967"/>
                    <a:pt x="5670" y="426"/>
                    <a:pt x="4689" y="383"/>
                  </a:cubicBezTo>
                  <a:cubicBezTo>
                    <a:pt x="4119" y="352"/>
                    <a:pt x="3518" y="194"/>
                    <a:pt x="3518" y="194"/>
                  </a:cubicBezTo>
                  <a:lnTo>
                    <a:pt x="2139" y="0"/>
                  </a:lnTo>
                  <a:close/>
                </a:path>
              </a:pathLst>
            </a:custGeom>
            <a:solidFill>
              <a:srgbClr val="FACCC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7463" name="Google Shape;756;p48">
              <a:extLst>
                <a:ext uri="{FF2B5EF4-FFF2-40B4-BE49-F238E27FC236}">
                  <a16:creationId xmlns:a16="http://schemas.microsoft.com/office/drawing/2014/main" xmlns="" id="{83337414-4DE2-9789-CD79-61E98162984C}"/>
                </a:ext>
              </a:extLst>
            </p:cNvPr>
            <p:cNvSpPr/>
            <p:nvPr/>
          </p:nvSpPr>
          <p:spPr>
            <a:xfrm>
              <a:off x="5708975" y="2329600"/>
              <a:ext cx="42500" cy="35200"/>
            </a:xfrm>
            <a:custGeom>
              <a:avLst/>
              <a:gdLst/>
              <a:ahLst/>
              <a:cxnLst/>
              <a:rect l="l" t="t" r="r" b="b"/>
              <a:pathLst>
                <a:path w="1700" h="1408" extrusionOk="0">
                  <a:moveTo>
                    <a:pt x="1" y="1"/>
                  </a:moveTo>
                  <a:lnTo>
                    <a:pt x="1" y="571"/>
                  </a:lnTo>
                  <a:cubicBezTo>
                    <a:pt x="1" y="1025"/>
                    <a:pt x="381" y="1408"/>
                    <a:pt x="848" y="1408"/>
                  </a:cubicBezTo>
                  <a:cubicBezTo>
                    <a:pt x="1320" y="1408"/>
                    <a:pt x="1700" y="1025"/>
                    <a:pt x="1700" y="571"/>
                  </a:cubicBezTo>
                  <a:lnTo>
                    <a:pt x="1700" y="1"/>
                  </a:lnTo>
                  <a:close/>
                </a:path>
              </a:pathLst>
            </a:custGeom>
            <a:solidFill>
              <a:srgbClr val="FF9E6E"/>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7464" name="Google Shape;757;p48">
              <a:extLst>
                <a:ext uri="{FF2B5EF4-FFF2-40B4-BE49-F238E27FC236}">
                  <a16:creationId xmlns:a16="http://schemas.microsoft.com/office/drawing/2014/main" xmlns="" id="{B3944E84-C968-3780-E360-AFB32C08C718}"/>
                </a:ext>
              </a:extLst>
            </p:cNvPr>
            <p:cNvSpPr/>
            <p:nvPr/>
          </p:nvSpPr>
          <p:spPr>
            <a:xfrm>
              <a:off x="5708975" y="2336200"/>
              <a:ext cx="42500" cy="11100"/>
            </a:xfrm>
            <a:custGeom>
              <a:avLst/>
              <a:gdLst/>
              <a:ahLst/>
              <a:cxnLst/>
              <a:rect l="l" t="t" r="r" b="b"/>
              <a:pathLst>
                <a:path w="1700" h="444" extrusionOk="0">
                  <a:moveTo>
                    <a:pt x="1700" y="1"/>
                  </a:moveTo>
                  <a:cubicBezTo>
                    <a:pt x="1464" y="43"/>
                    <a:pt x="1232" y="89"/>
                    <a:pt x="996" y="89"/>
                  </a:cubicBezTo>
                  <a:cubicBezTo>
                    <a:pt x="921" y="92"/>
                    <a:pt x="846" y="94"/>
                    <a:pt x="771" y="94"/>
                  </a:cubicBezTo>
                  <a:cubicBezTo>
                    <a:pt x="509" y="94"/>
                    <a:pt x="250" y="72"/>
                    <a:pt x="1" y="15"/>
                  </a:cubicBezTo>
                  <a:lnTo>
                    <a:pt x="1" y="307"/>
                  </a:lnTo>
                  <a:cubicBezTo>
                    <a:pt x="1" y="321"/>
                    <a:pt x="15" y="335"/>
                    <a:pt x="15" y="367"/>
                  </a:cubicBezTo>
                  <a:cubicBezTo>
                    <a:pt x="272" y="414"/>
                    <a:pt x="551" y="444"/>
                    <a:pt x="834" y="444"/>
                  </a:cubicBezTo>
                  <a:cubicBezTo>
                    <a:pt x="888" y="444"/>
                    <a:pt x="942" y="443"/>
                    <a:pt x="996" y="440"/>
                  </a:cubicBezTo>
                  <a:cubicBezTo>
                    <a:pt x="1232" y="423"/>
                    <a:pt x="1464" y="395"/>
                    <a:pt x="1700" y="335"/>
                  </a:cubicBezTo>
                  <a:lnTo>
                    <a:pt x="1700" y="307"/>
                  </a:lnTo>
                  <a:lnTo>
                    <a:pt x="1700" y="1"/>
                  </a:lnTo>
                  <a:close/>
                </a:path>
              </a:pathLst>
            </a:custGeom>
            <a:solidFill>
              <a:srgbClr val="F57B3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7465" name="Google Shape;758;p48">
              <a:extLst>
                <a:ext uri="{FF2B5EF4-FFF2-40B4-BE49-F238E27FC236}">
                  <a16:creationId xmlns:a16="http://schemas.microsoft.com/office/drawing/2014/main" xmlns="" id="{E8072886-8C94-A7E9-E69B-C39DCD9F427F}"/>
                </a:ext>
              </a:extLst>
            </p:cNvPr>
            <p:cNvSpPr/>
            <p:nvPr/>
          </p:nvSpPr>
          <p:spPr>
            <a:xfrm>
              <a:off x="5722175" y="2362950"/>
              <a:ext cx="18675" cy="25475"/>
            </a:xfrm>
            <a:custGeom>
              <a:avLst/>
              <a:gdLst/>
              <a:ahLst/>
              <a:cxnLst/>
              <a:rect l="l" t="t" r="r" b="b"/>
              <a:pathLst>
                <a:path w="747" h="1019" extrusionOk="0">
                  <a:moveTo>
                    <a:pt x="443" y="0"/>
                  </a:moveTo>
                  <a:cubicBezTo>
                    <a:pt x="373" y="0"/>
                    <a:pt x="299" y="7"/>
                    <a:pt x="247" y="14"/>
                  </a:cubicBezTo>
                  <a:cubicBezTo>
                    <a:pt x="190" y="28"/>
                    <a:pt x="130" y="56"/>
                    <a:pt x="88" y="116"/>
                  </a:cubicBezTo>
                  <a:cubicBezTo>
                    <a:pt x="0" y="292"/>
                    <a:pt x="28" y="630"/>
                    <a:pt x="57" y="834"/>
                  </a:cubicBezTo>
                  <a:cubicBezTo>
                    <a:pt x="71" y="922"/>
                    <a:pt x="145" y="996"/>
                    <a:pt x="247" y="1010"/>
                  </a:cubicBezTo>
                  <a:cubicBezTo>
                    <a:pt x="290" y="1015"/>
                    <a:pt x="336" y="1018"/>
                    <a:pt x="380" y="1018"/>
                  </a:cubicBezTo>
                  <a:cubicBezTo>
                    <a:pt x="456" y="1018"/>
                    <a:pt x="529" y="1008"/>
                    <a:pt x="584" y="981"/>
                  </a:cubicBezTo>
                  <a:cubicBezTo>
                    <a:pt x="746" y="908"/>
                    <a:pt x="718" y="88"/>
                    <a:pt x="616" y="28"/>
                  </a:cubicBezTo>
                  <a:cubicBezTo>
                    <a:pt x="579" y="7"/>
                    <a:pt x="513" y="0"/>
                    <a:pt x="443" y="0"/>
                  </a:cubicBezTo>
                  <a:close/>
                </a:path>
              </a:pathLst>
            </a:custGeom>
            <a:solidFill>
              <a:srgbClr val="13567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7466" name="Google Shape;759;p48">
              <a:extLst>
                <a:ext uri="{FF2B5EF4-FFF2-40B4-BE49-F238E27FC236}">
                  <a16:creationId xmlns:a16="http://schemas.microsoft.com/office/drawing/2014/main" xmlns="" id="{6AE472FF-8B7D-279E-A70F-D1226A7DF79E}"/>
                </a:ext>
              </a:extLst>
            </p:cNvPr>
            <p:cNvSpPr/>
            <p:nvPr/>
          </p:nvSpPr>
          <p:spPr>
            <a:xfrm>
              <a:off x="5707825" y="2383425"/>
              <a:ext cx="22025" cy="42975"/>
            </a:xfrm>
            <a:custGeom>
              <a:avLst/>
              <a:gdLst/>
              <a:ahLst/>
              <a:cxnLst/>
              <a:rect l="l" t="t" r="r" b="b"/>
              <a:pathLst>
                <a:path w="881" h="1719" extrusionOk="0">
                  <a:moveTo>
                    <a:pt x="778" y="1"/>
                  </a:moveTo>
                  <a:cubicBezTo>
                    <a:pt x="778" y="1"/>
                    <a:pt x="1" y="1436"/>
                    <a:pt x="29" y="1496"/>
                  </a:cubicBezTo>
                  <a:cubicBezTo>
                    <a:pt x="73" y="1553"/>
                    <a:pt x="482" y="1718"/>
                    <a:pt x="628" y="1718"/>
                  </a:cubicBezTo>
                  <a:cubicBezTo>
                    <a:pt x="634" y="1718"/>
                    <a:pt x="640" y="1718"/>
                    <a:pt x="645" y="1717"/>
                  </a:cubicBezTo>
                  <a:cubicBezTo>
                    <a:pt x="778" y="1700"/>
                    <a:pt x="880" y="15"/>
                    <a:pt x="880" y="15"/>
                  </a:cubicBezTo>
                  <a:lnTo>
                    <a:pt x="778" y="1"/>
                  </a:lnTo>
                  <a:close/>
                </a:path>
              </a:pathLst>
            </a:custGeom>
            <a:solidFill>
              <a:srgbClr val="13567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7467" name="Google Shape;760;p48">
              <a:extLst>
                <a:ext uri="{FF2B5EF4-FFF2-40B4-BE49-F238E27FC236}">
                  <a16:creationId xmlns:a16="http://schemas.microsoft.com/office/drawing/2014/main" xmlns="" id="{6892D36F-C1A2-43D1-CCF9-FB4D82D309A9}"/>
                </a:ext>
              </a:extLst>
            </p:cNvPr>
            <p:cNvSpPr/>
            <p:nvPr/>
          </p:nvSpPr>
          <p:spPr>
            <a:xfrm>
              <a:off x="5727625" y="2383425"/>
              <a:ext cx="23850" cy="57700"/>
            </a:xfrm>
            <a:custGeom>
              <a:avLst/>
              <a:gdLst/>
              <a:ahLst/>
              <a:cxnLst/>
              <a:rect l="l" t="t" r="r" b="b"/>
              <a:pathLst>
                <a:path w="954" h="2308" extrusionOk="0">
                  <a:moveTo>
                    <a:pt x="264" y="1"/>
                  </a:moveTo>
                  <a:lnTo>
                    <a:pt x="148" y="29"/>
                  </a:lnTo>
                  <a:cubicBezTo>
                    <a:pt x="148" y="29"/>
                    <a:pt x="0" y="2227"/>
                    <a:pt x="134" y="2287"/>
                  </a:cubicBezTo>
                  <a:cubicBezTo>
                    <a:pt x="173" y="2301"/>
                    <a:pt x="244" y="2308"/>
                    <a:pt x="327" y="2308"/>
                  </a:cubicBezTo>
                  <a:cubicBezTo>
                    <a:pt x="521" y="2308"/>
                    <a:pt x="780" y="2271"/>
                    <a:pt x="852" y="2199"/>
                  </a:cubicBezTo>
                  <a:cubicBezTo>
                    <a:pt x="954" y="2097"/>
                    <a:pt x="264" y="1"/>
                    <a:pt x="264" y="1"/>
                  </a:cubicBezTo>
                  <a:close/>
                </a:path>
              </a:pathLst>
            </a:custGeom>
            <a:solidFill>
              <a:srgbClr val="13567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7468" name="Google Shape;761;p48">
              <a:extLst>
                <a:ext uri="{FF2B5EF4-FFF2-40B4-BE49-F238E27FC236}">
                  <a16:creationId xmlns:a16="http://schemas.microsoft.com/office/drawing/2014/main" xmlns="" id="{D477E4E3-BD8E-E252-921F-8122E80A9B7C}"/>
                </a:ext>
              </a:extLst>
            </p:cNvPr>
            <p:cNvSpPr/>
            <p:nvPr/>
          </p:nvSpPr>
          <p:spPr>
            <a:xfrm>
              <a:off x="5704925" y="2343500"/>
              <a:ext cx="27475" cy="39375"/>
            </a:xfrm>
            <a:custGeom>
              <a:avLst/>
              <a:gdLst/>
              <a:ahLst/>
              <a:cxnLst/>
              <a:rect l="l" t="t" r="r" b="b"/>
              <a:pathLst>
                <a:path w="1099" h="1575" extrusionOk="0">
                  <a:moveTo>
                    <a:pt x="131" y="1"/>
                  </a:moveTo>
                  <a:lnTo>
                    <a:pt x="43" y="43"/>
                  </a:lnTo>
                  <a:cubicBezTo>
                    <a:pt x="15" y="43"/>
                    <a:pt x="1" y="75"/>
                    <a:pt x="1" y="103"/>
                  </a:cubicBezTo>
                  <a:cubicBezTo>
                    <a:pt x="1" y="616"/>
                    <a:pt x="353" y="1306"/>
                    <a:pt x="469" y="1538"/>
                  </a:cubicBezTo>
                  <a:cubicBezTo>
                    <a:pt x="485" y="1564"/>
                    <a:pt x="510" y="1575"/>
                    <a:pt x="535" y="1575"/>
                  </a:cubicBezTo>
                  <a:cubicBezTo>
                    <a:pt x="554" y="1575"/>
                    <a:pt x="572" y="1568"/>
                    <a:pt x="585" y="1555"/>
                  </a:cubicBezTo>
                  <a:cubicBezTo>
                    <a:pt x="733" y="1394"/>
                    <a:pt x="1098" y="968"/>
                    <a:pt x="1070" y="792"/>
                  </a:cubicBezTo>
                  <a:cubicBezTo>
                    <a:pt x="1042" y="602"/>
                    <a:pt x="339" y="117"/>
                    <a:pt x="191" y="15"/>
                  </a:cubicBezTo>
                  <a:cubicBezTo>
                    <a:pt x="177" y="1"/>
                    <a:pt x="145" y="1"/>
                    <a:pt x="131" y="1"/>
                  </a:cubicBezTo>
                  <a:close/>
                </a:path>
              </a:pathLst>
            </a:custGeom>
            <a:solidFill>
              <a:srgbClr val="FACCC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7469" name="Google Shape;762;p48">
              <a:extLst>
                <a:ext uri="{FF2B5EF4-FFF2-40B4-BE49-F238E27FC236}">
                  <a16:creationId xmlns:a16="http://schemas.microsoft.com/office/drawing/2014/main" xmlns="" id="{C4A65A1A-9FCC-9192-0FE9-3ED9802896EB}"/>
                </a:ext>
              </a:extLst>
            </p:cNvPr>
            <p:cNvSpPr/>
            <p:nvPr/>
          </p:nvSpPr>
          <p:spPr>
            <a:xfrm>
              <a:off x="5730175" y="2344550"/>
              <a:ext cx="26050" cy="38100"/>
            </a:xfrm>
            <a:custGeom>
              <a:avLst/>
              <a:gdLst/>
              <a:ahLst/>
              <a:cxnLst/>
              <a:rect l="l" t="t" r="r" b="b"/>
              <a:pathLst>
                <a:path w="1042" h="1524" extrusionOk="0">
                  <a:moveTo>
                    <a:pt x="911" y="1"/>
                  </a:moveTo>
                  <a:cubicBezTo>
                    <a:pt x="894" y="1"/>
                    <a:pt x="866" y="1"/>
                    <a:pt x="852" y="19"/>
                  </a:cubicBezTo>
                  <a:cubicBezTo>
                    <a:pt x="690" y="121"/>
                    <a:pt x="60" y="560"/>
                    <a:pt x="32" y="750"/>
                  </a:cubicBezTo>
                  <a:cubicBezTo>
                    <a:pt x="0" y="912"/>
                    <a:pt x="366" y="1338"/>
                    <a:pt x="514" y="1496"/>
                  </a:cubicBezTo>
                  <a:cubicBezTo>
                    <a:pt x="526" y="1515"/>
                    <a:pt x="544" y="1524"/>
                    <a:pt x="562" y="1524"/>
                  </a:cubicBezTo>
                  <a:cubicBezTo>
                    <a:pt x="587" y="1524"/>
                    <a:pt x="614" y="1508"/>
                    <a:pt x="630" y="1482"/>
                  </a:cubicBezTo>
                  <a:cubicBezTo>
                    <a:pt x="750" y="1264"/>
                    <a:pt x="1028" y="616"/>
                    <a:pt x="1042" y="106"/>
                  </a:cubicBezTo>
                  <a:cubicBezTo>
                    <a:pt x="1042" y="75"/>
                    <a:pt x="1028" y="47"/>
                    <a:pt x="999" y="47"/>
                  </a:cubicBezTo>
                  <a:lnTo>
                    <a:pt x="911" y="1"/>
                  </a:lnTo>
                  <a:close/>
                </a:path>
              </a:pathLst>
            </a:custGeom>
            <a:solidFill>
              <a:srgbClr val="FACCC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7470" name="Google Shape;763;p48">
              <a:extLst>
                <a:ext uri="{FF2B5EF4-FFF2-40B4-BE49-F238E27FC236}">
                  <a16:creationId xmlns:a16="http://schemas.microsoft.com/office/drawing/2014/main" xmlns="" id="{7BC4D13D-4350-22D1-FC95-3B1BF66C9969}"/>
                </a:ext>
              </a:extLst>
            </p:cNvPr>
            <p:cNvSpPr/>
            <p:nvPr/>
          </p:nvSpPr>
          <p:spPr>
            <a:xfrm>
              <a:off x="5705650" y="2362600"/>
              <a:ext cx="26400" cy="19000"/>
            </a:xfrm>
            <a:custGeom>
              <a:avLst/>
              <a:gdLst/>
              <a:ahLst/>
              <a:cxnLst/>
              <a:rect l="l" t="t" r="r" b="b"/>
              <a:pathLst>
                <a:path w="1056" h="760" extrusionOk="0">
                  <a:moveTo>
                    <a:pt x="1041" y="0"/>
                  </a:moveTo>
                  <a:cubicBezTo>
                    <a:pt x="1041" y="28"/>
                    <a:pt x="1041" y="70"/>
                    <a:pt x="1027" y="102"/>
                  </a:cubicBezTo>
                  <a:cubicBezTo>
                    <a:pt x="1027" y="116"/>
                    <a:pt x="1027" y="130"/>
                    <a:pt x="1013" y="130"/>
                  </a:cubicBezTo>
                  <a:lnTo>
                    <a:pt x="981" y="176"/>
                  </a:lnTo>
                  <a:lnTo>
                    <a:pt x="865" y="334"/>
                  </a:lnTo>
                  <a:cubicBezTo>
                    <a:pt x="837" y="394"/>
                    <a:pt x="791" y="454"/>
                    <a:pt x="749" y="496"/>
                  </a:cubicBezTo>
                  <a:cubicBezTo>
                    <a:pt x="704" y="556"/>
                    <a:pt x="675" y="598"/>
                    <a:pt x="616" y="644"/>
                  </a:cubicBezTo>
                  <a:cubicBezTo>
                    <a:pt x="616" y="658"/>
                    <a:pt x="602" y="658"/>
                    <a:pt x="587" y="672"/>
                  </a:cubicBezTo>
                  <a:lnTo>
                    <a:pt x="556" y="672"/>
                  </a:lnTo>
                  <a:cubicBezTo>
                    <a:pt x="542" y="672"/>
                    <a:pt x="514" y="658"/>
                    <a:pt x="485" y="644"/>
                  </a:cubicBezTo>
                  <a:cubicBezTo>
                    <a:pt x="426" y="630"/>
                    <a:pt x="366" y="584"/>
                    <a:pt x="324" y="556"/>
                  </a:cubicBezTo>
                  <a:cubicBezTo>
                    <a:pt x="204" y="468"/>
                    <a:pt x="102" y="394"/>
                    <a:pt x="0" y="306"/>
                  </a:cubicBezTo>
                  <a:lnTo>
                    <a:pt x="0" y="306"/>
                  </a:lnTo>
                  <a:cubicBezTo>
                    <a:pt x="88" y="408"/>
                    <a:pt x="176" y="510"/>
                    <a:pt x="278" y="598"/>
                  </a:cubicBezTo>
                  <a:cubicBezTo>
                    <a:pt x="324" y="644"/>
                    <a:pt x="380" y="686"/>
                    <a:pt x="440" y="718"/>
                  </a:cubicBezTo>
                  <a:cubicBezTo>
                    <a:pt x="485" y="732"/>
                    <a:pt x="514" y="746"/>
                    <a:pt x="556" y="760"/>
                  </a:cubicBezTo>
                  <a:cubicBezTo>
                    <a:pt x="573" y="760"/>
                    <a:pt x="587" y="760"/>
                    <a:pt x="602" y="746"/>
                  </a:cubicBezTo>
                  <a:lnTo>
                    <a:pt x="630" y="746"/>
                  </a:lnTo>
                  <a:cubicBezTo>
                    <a:pt x="644" y="732"/>
                    <a:pt x="661" y="718"/>
                    <a:pt x="675" y="704"/>
                  </a:cubicBezTo>
                  <a:cubicBezTo>
                    <a:pt x="777" y="616"/>
                    <a:pt x="851" y="496"/>
                    <a:pt x="925" y="380"/>
                  </a:cubicBezTo>
                  <a:cubicBezTo>
                    <a:pt x="953" y="320"/>
                    <a:pt x="981" y="264"/>
                    <a:pt x="1013" y="204"/>
                  </a:cubicBezTo>
                  <a:lnTo>
                    <a:pt x="1041" y="158"/>
                  </a:lnTo>
                  <a:cubicBezTo>
                    <a:pt x="1041" y="130"/>
                    <a:pt x="1055" y="116"/>
                    <a:pt x="1055" y="102"/>
                  </a:cubicBezTo>
                  <a:cubicBezTo>
                    <a:pt x="1055" y="70"/>
                    <a:pt x="1055" y="28"/>
                    <a:pt x="1041" y="0"/>
                  </a:cubicBezTo>
                  <a:close/>
                </a:path>
              </a:pathLst>
            </a:custGeom>
            <a:solidFill>
              <a:srgbClr val="FA998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7471" name="Google Shape;764;p48">
              <a:extLst>
                <a:ext uri="{FF2B5EF4-FFF2-40B4-BE49-F238E27FC236}">
                  <a16:creationId xmlns:a16="http://schemas.microsoft.com/office/drawing/2014/main" xmlns="" id="{2B84FE33-5F19-D783-1B2E-23C9F395079C}"/>
                </a:ext>
              </a:extLst>
            </p:cNvPr>
            <p:cNvSpPr/>
            <p:nvPr/>
          </p:nvSpPr>
          <p:spPr>
            <a:xfrm>
              <a:off x="5731325" y="2366200"/>
              <a:ext cx="27100" cy="17600"/>
            </a:xfrm>
            <a:custGeom>
              <a:avLst/>
              <a:gdLst/>
              <a:ahLst/>
              <a:cxnLst/>
              <a:rect l="l" t="t" r="r" b="b"/>
              <a:pathLst>
                <a:path w="1084" h="704" extrusionOk="0">
                  <a:moveTo>
                    <a:pt x="0" y="0"/>
                  </a:moveTo>
                  <a:lnTo>
                    <a:pt x="0" y="0"/>
                  </a:lnTo>
                  <a:cubicBezTo>
                    <a:pt x="56" y="134"/>
                    <a:pt x="130" y="264"/>
                    <a:pt x="232" y="384"/>
                  </a:cubicBezTo>
                  <a:cubicBezTo>
                    <a:pt x="278" y="454"/>
                    <a:pt x="320" y="514"/>
                    <a:pt x="380" y="560"/>
                  </a:cubicBezTo>
                  <a:cubicBezTo>
                    <a:pt x="408" y="588"/>
                    <a:pt x="426" y="616"/>
                    <a:pt x="468" y="647"/>
                  </a:cubicBezTo>
                  <a:cubicBezTo>
                    <a:pt x="496" y="662"/>
                    <a:pt x="542" y="690"/>
                    <a:pt x="584" y="690"/>
                  </a:cubicBezTo>
                  <a:cubicBezTo>
                    <a:pt x="609" y="699"/>
                    <a:pt x="635" y="704"/>
                    <a:pt x="662" y="704"/>
                  </a:cubicBezTo>
                  <a:cubicBezTo>
                    <a:pt x="715" y="704"/>
                    <a:pt x="771" y="685"/>
                    <a:pt x="820" y="647"/>
                  </a:cubicBezTo>
                  <a:cubicBezTo>
                    <a:pt x="865" y="630"/>
                    <a:pt x="894" y="602"/>
                    <a:pt x="908" y="560"/>
                  </a:cubicBezTo>
                  <a:cubicBezTo>
                    <a:pt x="936" y="528"/>
                    <a:pt x="953" y="500"/>
                    <a:pt x="967" y="454"/>
                  </a:cubicBezTo>
                  <a:cubicBezTo>
                    <a:pt x="1041" y="324"/>
                    <a:pt x="1084" y="176"/>
                    <a:pt x="1069" y="14"/>
                  </a:cubicBezTo>
                  <a:lnTo>
                    <a:pt x="1069" y="14"/>
                  </a:lnTo>
                  <a:cubicBezTo>
                    <a:pt x="1041" y="162"/>
                    <a:pt x="982" y="310"/>
                    <a:pt x="908" y="426"/>
                  </a:cubicBezTo>
                  <a:cubicBezTo>
                    <a:pt x="894" y="454"/>
                    <a:pt x="880" y="486"/>
                    <a:pt x="848" y="514"/>
                  </a:cubicBezTo>
                  <a:cubicBezTo>
                    <a:pt x="834" y="542"/>
                    <a:pt x="806" y="574"/>
                    <a:pt x="778" y="588"/>
                  </a:cubicBezTo>
                  <a:cubicBezTo>
                    <a:pt x="744" y="608"/>
                    <a:pt x="696" y="621"/>
                    <a:pt x="650" y="621"/>
                  </a:cubicBezTo>
                  <a:cubicBezTo>
                    <a:pt x="633" y="621"/>
                    <a:pt x="617" y="620"/>
                    <a:pt x="602" y="616"/>
                  </a:cubicBezTo>
                  <a:cubicBezTo>
                    <a:pt x="570" y="602"/>
                    <a:pt x="542" y="588"/>
                    <a:pt x="514" y="574"/>
                  </a:cubicBezTo>
                  <a:cubicBezTo>
                    <a:pt x="482" y="560"/>
                    <a:pt x="454" y="528"/>
                    <a:pt x="426" y="500"/>
                  </a:cubicBezTo>
                  <a:cubicBezTo>
                    <a:pt x="380" y="454"/>
                    <a:pt x="320" y="398"/>
                    <a:pt x="278" y="352"/>
                  </a:cubicBezTo>
                  <a:cubicBezTo>
                    <a:pt x="176" y="236"/>
                    <a:pt x="88" y="120"/>
                    <a:pt x="0" y="0"/>
                  </a:cubicBezTo>
                  <a:close/>
                </a:path>
              </a:pathLst>
            </a:custGeom>
            <a:solidFill>
              <a:srgbClr val="FA998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7472" name="Google Shape;765;p48">
              <a:extLst>
                <a:ext uri="{FF2B5EF4-FFF2-40B4-BE49-F238E27FC236}">
                  <a16:creationId xmlns:a16="http://schemas.microsoft.com/office/drawing/2014/main" xmlns="" id="{D3BDA4AB-32D8-5790-138E-75B780C1E97B}"/>
                </a:ext>
              </a:extLst>
            </p:cNvPr>
            <p:cNvSpPr/>
            <p:nvPr/>
          </p:nvSpPr>
          <p:spPr>
            <a:xfrm>
              <a:off x="5556500" y="2323675"/>
              <a:ext cx="32300" cy="41850"/>
            </a:xfrm>
            <a:custGeom>
              <a:avLst/>
              <a:gdLst/>
              <a:ahLst/>
              <a:cxnLst/>
              <a:rect l="l" t="t" r="r" b="b"/>
              <a:pathLst>
                <a:path w="1292" h="1674" extrusionOk="0">
                  <a:moveTo>
                    <a:pt x="488" y="1"/>
                  </a:moveTo>
                  <a:cubicBezTo>
                    <a:pt x="477" y="1"/>
                    <a:pt x="466" y="1"/>
                    <a:pt x="454" y="2"/>
                  </a:cubicBezTo>
                  <a:cubicBezTo>
                    <a:pt x="190" y="16"/>
                    <a:pt x="0" y="238"/>
                    <a:pt x="32" y="502"/>
                  </a:cubicBezTo>
                  <a:cubicBezTo>
                    <a:pt x="32" y="590"/>
                    <a:pt x="46" y="646"/>
                    <a:pt x="46" y="734"/>
                  </a:cubicBezTo>
                  <a:cubicBezTo>
                    <a:pt x="60" y="808"/>
                    <a:pt x="74" y="882"/>
                    <a:pt x="74" y="956"/>
                  </a:cubicBezTo>
                  <a:cubicBezTo>
                    <a:pt x="102" y="1100"/>
                    <a:pt x="134" y="1247"/>
                    <a:pt x="176" y="1395"/>
                  </a:cubicBezTo>
                  <a:cubicBezTo>
                    <a:pt x="190" y="1483"/>
                    <a:pt x="222" y="1585"/>
                    <a:pt x="250" y="1673"/>
                  </a:cubicBezTo>
                  <a:cubicBezTo>
                    <a:pt x="542" y="1469"/>
                    <a:pt x="823" y="1233"/>
                    <a:pt x="1101" y="1012"/>
                  </a:cubicBezTo>
                  <a:cubicBezTo>
                    <a:pt x="1158" y="970"/>
                    <a:pt x="1231" y="924"/>
                    <a:pt x="1291" y="868"/>
                  </a:cubicBezTo>
                  <a:cubicBezTo>
                    <a:pt x="1231" y="780"/>
                    <a:pt x="1175" y="678"/>
                    <a:pt x="1101" y="572"/>
                  </a:cubicBezTo>
                  <a:lnTo>
                    <a:pt x="1013" y="414"/>
                  </a:lnTo>
                  <a:cubicBezTo>
                    <a:pt x="968" y="368"/>
                    <a:pt x="940" y="308"/>
                    <a:pt x="911" y="266"/>
                  </a:cubicBezTo>
                  <a:lnTo>
                    <a:pt x="866" y="192"/>
                  </a:lnTo>
                  <a:cubicBezTo>
                    <a:pt x="784" y="84"/>
                    <a:pt x="638" y="1"/>
                    <a:pt x="488" y="1"/>
                  </a:cubicBezTo>
                  <a:close/>
                </a:path>
              </a:pathLst>
            </a:custGeom>
            <a:solidFill>
              <a:srgbClr val="FF9E6E"/>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7473" name="Google Shape;766;p48">
              <a:extLst>
                <a:ext uri="{FF2B5EF4-FFF2-40B4-BE49-F238E27FC236}">
                  <a16:creationId xmlns:a16="http://schemas.microsoft.com/office/drawing/2014/main" xmlns="" id="{5E70F215-34C8-0532-3070-E6074DDCCF3B}"/>
                </a:ext>
              </a:extLst>
            </p:cNvPr>
            <p:cNvSpPr/>
            <p:nvPr/>
          </p:nvSpPr>
          <p:spPr>
            <a:xfrm>
              <a:off x="5545850" y="2289850"/>
              <a:ext cx="41100" cy="47075"/>
            </a:xfrm>
            <a:custGeom>
              <a:avLst/>
              <a:gdLst/>
              <a:ahLst/>
              <a:cxnLst/>
              <a:rect l="l" t="t" r="r" b="b"/>
              <a:pathLst>
                <a:path w="1644" h="1883" extrusionOk="0">
                  <a:moveTo>
                    <a:pt x="1000" y="0"/>
                  </a:moveTo>
                  <a:cubicBezTo>
                    <a:pt x="989" y="0"/>
                    <a:pt x="978" y="3"/>
                    <a:pt x="968" y="8"/>
                  </a:cubicBezTo>
                  <a:cubicBezTo>
                    <a:pt x="852" y="78"/>
                    <a:pt x="898" y="638"/>
                    <a:pt x="898" y="638"/>
                  </a:cubicBezTo>
                  <a:cubicBezTo>
                    <a:pt x="855" y="446"/>
                    <a:pt x="689" y="42"/>
                    <a:pt x="573" y="42"/>
                  </a:cubicBezTo>
                  <a:cubicBezTo>
                    <a:pt x="564" y="42"/>
                    <a:pt x="555" y="45"/>
                    <a:pt x="546" y="50"/>
                  </a:cubicBezTo>
                  <a:cubicBezTo>
                    <a:pt x="426" y="110"/>
                    <a:pt x="602" y="740"/>
                    <a:pt x="602" y="740"/>
                  </a:cubicBezTo>
                  <a:cubicBezTo>
                    <a:pt x="602" y="740"/>
                    <a:pt x="369" y="273"/>
                    <a:pt x="252" y="273"/>
                  </a:cubicBezTo>
                  <a:cubicBezTo>
                    <a:pt x="241" y="273"/>
                    <a:pt x="231" y="277"/>
                    <a:pt x="222" y="286"/>
                  </a:cubicBezTo>
                  <a:cubicBezTo>
                    <a:pt x="120" y="374"/>
                    <a:pt x="310" y="842"/>
                    <a:pt x="310" y="842"/>
                  </a:cubicBezTo>
                  <a:cubicBezTo>
                    <a:pt x="229" y="768"/>
                    <a:pt x="163" y="749"/>
                    <a:pt x="118" y="749"/>
                  </a:cubicBezTo>
                  <a:cubicBezTo>
                    <a:pt x="72" y="749"/>
                    <a:pt x="46" y="768"/>
                    <a:pt x="46" y="768"/>
                  </a:cubicBezTo>
                  <a:cubicBezTo>
                    <a:pt x="1" y="1091"/>
                    <a:pt x="528" y="1883"/>
                    <a:pt x="528" y="1883"/>
                  </a:cubicBezTo>
                  <a:cubicBezTo>
                    <a:pt x="528" y="1883"/>
                    <a:pt x="1292" y="1735"/>
                    <a:pt x="1306" y="1721"/>
                  </a:cubicBezTo>
                  <a:cubicBezTo>
                    <a:pt x="1306" y="1721"/>
                    <a:pt x="1527" y="1018"/>
                    <a:pt x="1584" y="902"/>
                  </a:cubicBezTo>
                  <a:cubicBezTo>
                    <a:pt x="1643" y="782"/>
                    <a:pt x="1615" y="680"/>
                    <a:pt x="1527" y="638"/>
                  </a:cubicBezTo>
                  <a:cubicBezTo>
                    <a:pt x="1519" y="635"/>
                    <a:pt x="1511" y="634"/>
                    <a:pt x="1501" y="634"/>
                  </a:cubicBezTo>
                  <a:cubicBezTo>
                    <a:pt x="1404" y="634"/>
                    <a:pt x="1232" y="768"/>
                    <a:pt x="1232" y="768"/>
                  </a:cubicBezTo>
                  <a:cubicBezTo>
                    <a:pt x="1248" y="286"/>
                    <a:pt x="1114" y="0"/>
                    <a:pt x="1000" y="0"/>
                  </a:cubicBezTo>
                  <a:close/>
                </a:path>
              </a:pathLst>
            </a:custGeom>
            <a:solidFill>
              <a:srgbClr val="FF9E6E"/>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7474" name="Google Shape;767;p48">
              <a:extLst>
                <a:ext uri="{FF2B5EF4-FFF2-40B4-BE49-F238E27FC236}">
                  <a16:creationId xmlns:a16="http://schemas.microsoft.com/office/drawing/2014/main" xmlns="" id="{A56479EE-C032-A46F-47A4-993041100F6F}"/>
                </a:ext>
              </a:extLst>
            </p:cNvPr>
            <p:cNvSpPr/>
            <p:nvPr/>
          </p:nvSpPr>
          <p:spPr>
            <a:xfrm>
              <a:off x="5555450" y="2333200"/>
              <a:ext cx="155325" cy="93525"/>
            </a:xfrm>
            <a:custGeom>
              <a:avLst/>
              <a:gdLst/>
              <a:ahLst/>
              <a:cxnLst/>
              <a:rect l="l" t="t" r="r" b="b"/>
              <a:pathLst>
                <a:path w="6213" h="3741" extrusionOk="0">
                  <a:moveTo>
                    <a:pt x="1089" y="1"/>
                  </a:moveTo>
                  <a:cubicBezTo>
                    <a:pt x="919" y="1"/>
                    <a:pt x="42" y="353"/>
                    <a:pt x="42" y="353"/>
                  </a:cubicBezTo>
                  <a:cubicBezTo>
                    <a:pt x="42" y="353"/>
                    <a:pt x="0" y="2098"/>
                    <a:pt x="1393" y="3153"/>
                  </a:cubicBezTo>
                  <a:cubicBezTo>
                    <a:pt x="1981" y="3598"/>
                    <a:pt x="2488" y="3740"/>
                    <a:pt x="2931" y="3740"/>
                  </a:cubicBezTo>
                  <a:cubicBezTo>
                    <a:pt x="3525" y="3740"/>
                    <a:pt x="4002" y="3484"/>
                    <a:pt x="4397" y="3357"/>
                  </a:cubicBezTo>
                  <a:cubicBezTo>
                    <a:pt x="5086" y="3153"/>
                    <a:pt x="5628" y="2288"/>
                    <a:pt x="5804" y="2126"/>
                  </a:cubicBezTo>
                  <a:cubicBezTo>
                    <a:pt x="5994" y="1950"/>
                    <a:pt x="6212" y="852"/>
                    <a:pt x="5350" y="662"/>
                  </a:cubicBezTo>
                  <a:cubicBezTo>
                    <a:pt x="5280" y="648"/>
                    <a:pt x="5210" y="642"/>
                    <a:pt x="5142" y="642"/>
                  </a:cubicBezTo>
                  <a:cubicBezTo>
                    <a:pt x="4365" y="642"/>
                    <a:pt x="3683" y="1489"/>
                    <a:pt x="2930" y="1732"/>
                  </a:cubicBezTo>
                  <a:cubicBezTo>
                    <a:pt x="2879" y="1748"/>
                    <a:pt x="2828" y="1756"/>
                    <a:pt x="2777" y="1756"/>
                  </a:cubicBezTo>
                  <a:cubicBezTo>
                    <a:pt x="2006" y="1756"/>
                    <a:pt x="1236" y="1"/>
                    <a:pt x="1098" y="1"/>
                  </a:cubicBezTo>
                  <a:cubicBezTo>
                    <a:pt x="1095" y="1"/>
                    <a:pt x="1092" y="1"/>
                    <a:pt x="1089" y="1"/>
                  </a:cubicBezTo>
                  <a:close/>
                </a:path>
              </a:pathLst>
            </a:custGeom>
            <a:solidFill>
              <a:srgbClr val="FACCC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7475" name="Google Shape;768;p48">
              <a:extLst>
                <a:ext uri="{FF2B5EF4-FFF2-40B4-BE49-F238E27FC236}">
                  <a16:creationId xmlns:a16="http://schemas.microsoft.com/office/drawing/2014/main" xmlns="" id="{89B4A08A-3CAC-D39F-896D-A05725A60FBB}"/>
                </a:ext>
              </a:extLst>
            </p:cNvPr>
            <p:cNvSpPr/>
            <p:nvPr/>
          </p:nvSpPr>
          <p:spPr>
            <a:xfrm>
              <a:off x="5608900" y="2369175"/>
              <a:ext cx="27900" cy="14725"/>
            </a:xfrm>
            <a:custGeom>
              <a:avLst/>
              <a:gdLst/>
              <a:ahLst/>
              <a:cxnLst/>
              <a:rect l="l" t="t" r="r" b="b"/>
              <a:pathLst>
                <a:path w="1116" h="589" extrusionOk="0">
                  <a:moveTo>
                    <a:pt x="1" y="1"/>
                  </a:moveTo>
                  <a:lnTo>
                    <a:pt x="1" y="1"/>
                  </a:lnTo>
                  <a:cubicBezTo>
                    <a:pt x="149" y="159"/>
                    <a:pt x="324" y="293"/>
                    <a:pt x="500" y="395"/>
                  </a:cubicBezTo>
                  <a:cubicBezTo>
                    <a:pt x="602" y="455"/>
                    <a:pt x="690" y="511"/>
                    <a:pt x="792" y="543"/>
                  </a:cubicBezTo>
                  <a:cubicBezTo>
                    <a:pt x="876" y="566"/>
                    <a:pt x="971" y="588"/>
                    <a:pt x="1058" y="588"/>
                  </a:cubicBezTo>
                  <a:cubicBezTo>
                    <a:pt x="1078" y="588"/>
                    <a:pt x="1097" y="587"/>
                    <a:pt x="1116" y="585"/>
                  </a:cubicBezTo>
                  <a:cubicBezTo>
                    <a:pt x="1014" y="571"/>
                    <a:pt x="926" y="528"/>
                    <a:pt x="820" y="483"/>
                  </a:cubicBezTo>
                  <a:cubicBezTo>
                    <a:pt x="732" y="441"/>
                    <a:pt x="630" y="381"/>
                    <a:pt x="542" y="335"/>
                  </a:cubicBezTo>
                  <a:cubicBezTo>
                    <a:pt x="367" y="219"/>
                    <a:pt x="191" y="103"/>
                    <a:pt x="1" y="1"/>
                  </a:cubicBezTo>
                  <a:close/>
                </a:path>
              </a:pathLst>
            </a:custGeom>
            <a:solidFill>
              <a:srgbClr val="FA998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7476" name="Google Shape;769;p48">
              <a:extLst>
                <a:ext uri="{FF2B5EF4-FFF2-40B4-BE49-F238E27FC236}">
                  <a16:creationId xmlns:a16="http://schemas.microsoft.com/office/drawing/2014/main" xmlns="" id="{A6518D33-553C-4A7A-B989-1D7B57CC6790}"/>
                </a:ext>
              </a:extLst>
            </p:cNvPr>
            <p:cNvSpPr/>
            <p:nvPr/>
          </p:nvSpPr>
          <p:spPr>
            <a:xfrm>
              <a:off x="5559850" y="2338400"/>
              <a:ext cx="30800" cy="17625"/>
            </a:xfrm>
            <a:custGeom>
              <a:avLst/>
              <a:gdLst/>
              <a:ahLst/>
              <a:cxnLst/>
              <a:rect l="l" t="t" r="r" b="b"/>
              <a:pathLst>
                <a:path w="1232" h="705" extrusionOk="0">
                  <a:moveTo>
                    <a:pt x="760" y="1"/>
                  </a:moveTo>
                  <a:lnTo>
                    <a:pt x="760" y="89"/>
                  </a:lnTo>
                  <a:cubicBezTo>
                    <a:pt x="747" y="207"/>
                    <a:pt x="734" y="329"/>
                    <a:pt x="732" y="448"/>
                  </a:cubicBezTo>
                  <a:lnTo>
                    <a:pt x="732" y="448"/>
                  </a:lnTo>
                  <a:cubicBezTo>
                    <a:pt x="494" y="517"/>
                    <a:pt x="240" y="603"/>
                    <a:pt x="0" y="704"/>
                  </a:cubicBezTo>
                  <a:cubicBezTo>
                    <a:pt x="264" y="658"/>
                    <a:pt x="528" y="585"/>
                    <a:pt x="791" y="511"/>
                  </a:cubicBezTo>
                  <a:lnTo>
                    <a:pt x="806" y="511"/>
                  </a:lnTo>
                  <a:lnTo>
                    <a:pt x="820" y="483"/>
                  </a:lnTo>
                  <a:cubicBezTo>
                    <a:pt x="820" y="383"/>
                    <a:pt x="828" y="289"/>
                    <a:pt x="832" y="193"/>
                  </a:cubicBezTo>
                  <a:lnTo>
                    <a:pt x="832" y="193"/>
                  </a:lnTo>
                  <a:cubicBezTo>
                    <a:pt x="912" y="274"/>
                    <a:pt x="991" y="344"/>
                    <a:pt x="1069" y="423"/>
                  </a:cubicBezTo>
                  <a:lnTo>
                    <a:pt x="1083" y="440"/>
                  </a:lnTo>
                  <a:lnTo>
                    <a:pt x="1097" y="423"/>
                  </a:lnTo>
                  <a:cubicBezTo>
                    <a:pt x="1143" y="409"/>
                    <a:pt x="1185" y="381"/>
                    <a:pt x="1231" y="352"/>
                  </a:cubicBezTo>
                  <a:lnTo>
                    <a:pt x="1231" y="352"/>
                  </a:lnTo>
                  <a:cubicBezTo>
                    <a:pt x="1189" y="366"/>
                    <a:pt x="1137" y="379"/>
                    <a:pt x="1093" y="403"/>
                  </a:cubicBezTo>
                  <a:lnTo>
                    <a:pt x="1093" y="403"/>
                  </a:lnTo>
                  <a:cubicBezTo>
                    <a:pt x="1007" y="289"/>
                    <a:pt x="920" y="175"/>
                    <a:pt x="820" y="71"/>
                  </a:cubicBezTo>
                  <a:lnTo>
                    <a:pt x="760" y="1"/>
                  </a:lnTo>
                  <a:close/>
                </a:path>
              </a:pathLst>
            </a:custGeom>
            <a:solidFill>
              <a:srgbClr val="FA998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7477" name="Google Shape;770;p48">
              <a:extLst>
                <a:ext uri="{FF2B5EF4-FFF2-40B4-BE49-F238E27FC236}">
                  <a16:creationId xmlns:a16="http://schemas.microsoft.com/office/drawing/2014/main" xmlns="" id="{2FC7B3D1-16DC-4991-E4EF-B2D16C2D434C}"/>
                </a:ext>
              </a:extLst>
            </p:cNvPr>
            <p:cNvSpPr/>
            <p:nvPr/>
          </p:nvSpPr>
          <p:spPr>
            <a:xfrm>
              <a:off x="5663875" y="2414100"/>
              <a:ext cx="8450" cy="3600"/>
            </a:xfrm>
            <a:custGeom>
              <a:avLst/>
              <a:gdLst/>
              <a:ahLst/>
              <a:cxnLst/>
              <a:rect l="l" t="t" r="r" b="b"/>
              <a:pathLst>
                <a:path w="338" h="144" extrusionOk="0">
                  <a:moveTo>
                    <a:pt x="297" y="1"/>
                  </a:moveTo>
                  <a:cubicBezTo>
                    <a:pt x="241" y="1"/>
                    <a:pt x="193" y="22"/>
                    <a:pt x="148" y="33"/>
                  </a:cubicBezTo>
                  <a:cubicBezTo>
                    <a:pt x="88" y="65"/>
                    <a:pt x="46" y="93"/>
                    <a:pt x="0" y="138"/>
                  </a:cubicBezTo>
                  <a:cubicBezTo>
                    <a:pt x="16" y="142"/>
                    <a:pt x="31" y="144"/>
                    <a:pt x="47" y="144"/>
                  </a:cubicBezTo>
                  <a:cubicBezTo>
                    <a:pt x="90" y="144"/>
                    <a:pt x="132" y="130"/>
                    <a:pt x="176" y="107"/>
                  </a:cubicBezTo>
                  <a:cubicBezTo>
                    <a:pt x="236" y="93"/>
                    <a:pt x="292" y="65"/>
                    <a:pt x="338" y="5"/>
                  </a:cubicBezTo>
                  <a:cubicBezTo>
                    <a:pt x="324" y="2"/>
                    <a:pt x="310" y="1"/>
                    <a:pt x="297" y="1"/>
                  </a:cubicBezTo>
                  <a:close/>
                </a:path>
              </a:pathLst>
            </a:custGeom>
            <a:solidFill>
              <a:srgbClr val="FA998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7478" name="Google Shape;771;p48">
              <a:extLst>
                <a:ext uri="{FF2B5EF4-FFF2-40B4-BE49-F238E27FC236}">
                  <a16:creationId xmlns:a16="http://schemas.microsoft.com/office/drawing/2014/main" xmlns="" id="{3BDE741D-B0C1-565B-A566-51DDA9E5C657}"/>
                </a:ext>
              </a:extLst>
            </p:cNvPr>
            <p:cNvSpPr/>
            <p:nvPr/>
          </p:nvSpPr>
          <p:spPr>
            <a:xfrm>
              <a:off x="5831300" y="2513150"/>
              <a:ext cx="49900" cy="27550"/>
            </a:xfrm>
            <a:custGeom>
              <a:avLst/>
              <a:gdLst/>
              <a:ahLst/>
              <a:cxnLst/>
              <a:rect l="l" t="t" r="r" b="b"/>
              <a:pathLst>
                <a:path w="1996" h="1102" extrusionOk="0">
                  <a:moveTo>
                    <a:pt x="338" y="0"/>
                  </a:moveTo>
                  <a:cubicBezTo>
                    <a:pt x="148" y="0"/>
                    <a:pt x="1" y="162"/>
                    <a:pt x="1" y="352"/>
                  </a:cubicBezTo>
                  <a:lnTo>
                    <a:pt x="1" y="1101"/>
                  </a:lnTo>
                  <a:lnTo>
                    <a:pt x="250" y="1101"/>
                  </a:lnTo>
                  <a:lnTo>
                    <a:pt x="250" y="352"/>
                  </a:lnTo>
                  <a:cubicBezTo>
                    <a:pt x="250" y="292"/>
                    <a:pt x="296" y="250"/>
                    <a:pt x="338" y="250"/>
                  </a:cubicBezTo>
                  <a:lnTo>
                    <a:pt x="1643" y="250"/>
                  </a:lnTo>
                  <a:cubicBezTo>
                    <a:pt x="1703" y="250"/>
                    <a:pt x="1745" y="292"/>
                    <a:pt x="1745" y="352"/>
                  </a:cubicBezTo>
                  <a:lnTo>
                    <a:pt x="1745" y="1101"/>
                  </a:lnTo>
                  <a:lnTo>
                    <a:pt x="1995" y="1101"/>
                  </a:lnTo>
                  <a:lnTo>
                    <a:pt x="1995" y="352"/>
                  </a:lnTo>
                  <a:cubicBezTo>
                    <a:pt x="1995" y="162"/>
                    <a:pt x="1833" y="0"/>
                    <a:pt x="1643" y="0"/>
                  </a:cubicBezTo>
                  <a:close/>
                </a:path>
              </a:pathLst>
            </a:custGeom>
            <a:solidFill>
              <a:srgbClr val="FA998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7479" name="Google Shape;772;p48">
              <a:extLst>
                <a:ext uri="{FF2B5EF4-FFF2-40B4-BE49-F238E27FC236}">
                  <a16:creationId xmlns:a16="http://schemas.microsoft.com/office/drawing/2014/main" xmlns="" id="{762CC327-3C40-A69F-A1EC-F118251C8366}"/>
                </a:ext>
              </a:extLst>
            </p:cNvPr>
            <p:cNvSpPr/>
            <p:nvPr/>
          </p:nvSpPr>
          <p:spPr>
            <a:xfrm>
              <a:off x="5799125" y="2534075"/>
              <a:ext cx="113900" cy="73625"/>
            </a:xfrm>
            <a:custGeom>
              <a:avLst/>
              <a:gdLst/>
              <a:ahLst/>
              <a:cxnLst/>
              <a:rect l="l" t="t" r="r" b="b"/>
              <a:pathLst>
                <a:path w="4556" h="2945" extrusionOk="0">
                  <a:moveTo>
                    <a:pt x="232" y="0"/>
                  </a:moveTo>
                  <a:cubicBezTo>
                    <a:pt x="102" y="0"/>
                    <a:pt x="0" y="102"/>
                    <a:pt x="0" y="232"/>
                  </a:cubicBezTo>
                  <a:lnTo>
                    <a:pt x="0" y="2709"/>
                  </a:lnTo>
                  <a:cubicBezTo>
                    <a:pt x="0" y="2842"/>
                    <a:pt x="102" y="2944"/>
                    <a:pt x="232" y="2944"/>
                  </a:cubicBezTo>
                  <a:lnTo>
                    <a:pt x="4323" y="2944"/>
                  </a:lnTo>
                  <a:cubicBezTo>
                    <a:pt x="4453" y="2944"/>
                    <a:pt x="4555" y="2842"/>
                    <a:pt x="4555" y="2709"/>
                  </a:cubicBezTo>
                  <a:lnTo>
                    <a:pt x="4555" y="232"/>
                  </a:lnTo>
                  <a:cubicBezTo>
                    <a:pt x="4555" y="102"/>
                    <a:pt x="4453" y="0"/>
                    <a:pt x="4323" y="0"/>
                  </a:cubicBezTo>
                  <a:close/>
                </a:path>
              </a:pathLst>
            </a:custGeom>
            <a:solidFill>
              <a:srgbClr val="E65C5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7480" name="Google Shape;773;p48">
              <a:extLst>
                <a:ext uri="{FF2B5EF4-FFF2-40B4-BE49-F238E27FC236}">
                  <a16:creationId xmlns:a16="http://schemas.microsoft.com/office/drawing/2014/main" xmlns="" id="{7BCEBDA0-A508-6730-7A37-7E970D88B53F}"/>
                </a:ext>
              </a:extLst>
            </p:cNvPr>
            <p:cNvSpPr/>
            <p:nvPr/>
          </p:nvSpPr>
          <p:spPr>
            <a:xfrm>
              <a:off x="5797625" y="2532225"/>
              <a:ext cx="17950" cy="17950"/>
            </a:xfrm>
            <a:custGeom>
              <a:avLst/>
              <a:gdLst/>
              <a:ahLst/>
              <a:cxnLst/>
              <a:rect l="l" t="t" r="r" b="b"/>
              <a:pathLst>
                <a:path w="718" h="718" extrusionOk="0">
                  <a:moveTo>
                    <a:pt x="394" y="0"/>
                  </a:moveTo>
                  <a:cubicBezTo>
                    <a:pt x="176" y="0"/>
                    <a:pt x="0" y="176"/>
                    <a:pt x="0" y="394"/>
                  </a:cubicBezTo>
                  <a:lnTo>
                    <a:pt x="0" y="718"/>
                  </a:lnTo>
                  <a:lnTo>
                    <a:pt x="292" y="718"/>
                  </a:lnTo>
                  <a:lnTo>
                    <a:pt x="292" y="394"/>
                  </a:lnTo>
                  <a:cubicBezTo>
                    <a:pt x="292" y="338"/>
                    <a:pt x="338" y="306"/>
                    <a:pt x="394" y="306"/>
                  </a:cubicBezTo>
                  <a:lnTo>
                    <a:pt x="718" y="306"/>
                  </a:lnTo>
                  <a:lnTo>
                    <a:pt x="718" y="0"/>
                  </a:lnTo>
                  <a:close/>
                </a:path>
              </a:pathLst>
            </a:custGeom>
            <a:solidFill>
              <a:srgbClr val="FA998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7481" name="Google Shape;774;p48">
              <a:extLst>
                <a:ext uri="{FF2B5EF4-FFF2-40B4-BE49-F238E27FC236}">
                  <a16:creationId xmlns:a16="http://schemas.microsoft.com/office/drawing/2014/main" xmlns="" id="{ACB7E857-128E-7B39-1495-1F286A045DB8}"/>
                </a:ext>
              </a:extLst>
            </p:cNvPr>
            <p:cNvSpPr/>
            <p:nvPr/>
          </p:nvSpPr>
          <p:spPr>
            <a:xfrm>
              <a:off x="5896900" y="2532225"/>
              <a:ext cx="17975" cy="17950"/>
            </a:xfrm>
            <a:custGeom>
              <a:avLst/>
              <a:gdLst/>
              <a:ahLst/>
              <a:cxnLst/>
              <a:rect l="l" t="t" r="r" b="b"/>
              <a:pathLst>
                <a:path w="719" h="718" extrusionOk="0">
                  <a:moveTo>
                    <a:pt x="1" y="0"/>
                  </a:moveTo>
                  <a:lnTo>
                    <a:pt x="1" y="306"/>
                  </a:lnTo>
                  <a:lnTo>
                    <a:pt x="324" y="306"/>
                  </a:lnTo>
                  <a:cubicBezTo>
                    <a:pt x="381" y="306"/>
                    <a:pt x="412" y="338"/>
                    <a:pt x="412" y="394"/>
                  </a:cubicBezTo>
                  <a:lnTo>
                    <a:pt x="412" y="718"/>
                  </a:lnTo>
                  <a:lnTo>
                    <a:pt x="718" y="718"/>
                  </a:lnTo>
                  <a:lnTo>
                    <a:pt x="718" y="394"/>
                  </a:lnTo>
                  <a:cubicBezTo>
                    <a:pt x="718" y="176"/>
                    <a:pt x="542" y="0"/>
                    <a:pt x="324" y="0"/>
                  </a:cubicBezTo>
                  <a:close/>
                </a:path>
              </a:pathLst>
            </a:custGeom>
            <a:solidFill>
              <a:srgbClr val="FA998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7482" name="Google Shape;775;p48">
              <a:extLst>
                <a:ext uri="{FF2B5EF4-FFF2-40B4-BE49-F238E27FC236}">
                  <a16:creationId xmlns:a16="http://schemas.microsoft.com/office/drawing/2014/main" xmlns="" id="{3D3A9E55-A965-B0DF-BB18-DF41C07E314C}"/>
                </a:ext>
              </a:extLst>
            </p:cNvPr>
            <p:cNvSpPr/>
            <p:nvPr/>
          </p:nvSpPr>
          <p:spPr>
            <a:xfrm>
              <a:off x="5896900" y="2591575"/>
              <a:ext cx="17975" cy="17975"/>
            </a:xfrm>
            <a:custGeom>
              <a:avLst/>
              <a:gdLst/>
              <a:ahLst/>
              <a:cxnLst/>
              <a:rect l="l" t="t" r="r" b="b"/>
              <a:pathLst>
                <a:path w="719" h="719" extrusionOk="0">
                  <a:moveTo>
                    <a:pt x="412" y="1"/>
                  </a:moveTo>
                  <a:lnTo>
                    <a:pt x="412" y="321"/>
                  </a:lnTo>
                  <a:cubicBezTo>
                    <a:pt x="412" y="367"/>
                    <a:pt x="381" y="409"/>
                    <a:pt x="324" y="409"/>
                  </a:cubicBezTo>
                  <a:lnTo>
                    <a:pt x="1" y="409"/>
                  </a:lnTo>
                  <a:lnTo>
                    <a:pt x="1" y="718"/>
                  </a:lnTo>
                  <a:lnTo>
                    <a:pt x="324" y="718"/>
                  </a:lnTo>
                  <a:cubicBezTo>
                    <a:pt x="542" y="718"/>
                    <a:pt x="718" y="542"/>
                    <a:pt x="718" y="321"/>
                  </a:cubicBezTo>
                  <a:lnTo>
                    <a:pt x="718" y="1"/>
                  </a:lnTo>
                  <a:close/>
                </a:path>
              </a:pathLst>
            </a:custGeom>
            <a:solidFill>
              <a:srgbClr val="FA998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7483" name="Google Shape;776;p48">
              <a:extLst>
                <a:ext uri="{FF2B5EF4-FFF2-40B4-BE49-F238E27FC236}">
                  <a16:creationId xmlns:a16="http://schemas.microsoft.com/office/drawing/2014/main" xmlns="" id="{23D56DBC-1F7B-FD73-9387-1C992CD97086}"/>
                </a:ext>
              </a:extLst>
            </p:cNvPr>
            <p:cNvSpPr/>
            <p:nvPr/>
          </p:nvSpPr>
          <p:spPr>
            <a:xfrm>
              <a:off x="5797625" y="2591575"/>
              <a:ext cx="17950" cy="17975"/>
            </a:xfrm>
            <a:custGeom>
              <a:avLst/>
              <a:gdLst/>
              <a:ahLst/>
              <a:cxnLst/>
              <a:rect l="l" t="t" r="r" b="b"/>
              <a:pathLst>
                <a:path w="718" h="719" extrusionOk="0">
                  <a:moveTo>
                    <a:pt x="0" y="1"/>
                  </a:moveTo>
                  <a:lnTo>
                    <a:pt x="0" y="321"/>
                  </a:lnTo>
                  <a:cubicBezTo>
                    <a:pt x="0" y="542"/>
                    <a:pt x="176" y="718"/>
                    <a:pt x="394" y="718"/>
                  </a:cubicBezTo>
                  <a:lnTo>
                    <a:pt x="718" y="718"/>
                  </a:lnTo>
                  <a:lnTo>
                    <a:pt x="718" y="409"/>
                  </a:lnTo>
                  <a:lnTo>
                    <a:pt x="394" y="409"/>
                  </a:lnTo>
                  <a:cubicBezTo>
                    <a:pt x="338" y="409"/>
                    <a:pt x="292" y="367"/>
                    <a:pt x="292" y="321"/>
                  </a:cubicBezTo>
                  <a:lnTo>
                    <a:pt x="292" y="1"/>
                  </a:lnTo>
                  <a:close/>
                </a:path>
              </a:pathLst>
            </a:custGeom>
            <a:solidFill>
              <a:srgbClr val="FA998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7485" name="Google Shape;777;p48">
              <a:extLst>
                <a:ext uri="{FF2B5EF4-FFF2-40B4-BE49-F238E27FC236}">
                  <a16:creationId xmlns:a16="http://schemas.microsoft.com/office/drawing/2014/main" xmlns="" id="{EDC43DE9-A749-6F8C-4896-40C9C88F82EF}"/>
                </a:ext>
              </a:extLst>
            </p:cNvPr>
            <p:cNvSpPr/>
            <p:nvPr/>
          </p:nvSpPr>
          <p:spPr>
            <a:xfrm>
              <a:off x="5810100" y="2541375"/>
              <a:ext cx="91575" cy="59025"/>
            </a:xfrm>
            <a:custGeom>
              <a:avLst/>
              <a:gdLst/>
              <a:ahLst/>
              <a:cxnLst/>
              <a:rect l="l" t="t" r="r" b="b"/>
              <a:pathLst>
                <a:path w="3663" h="2361" extrusionOk="0">
                  <a:moveTo>
                    <a:pt x="159" y="0"/>
                  </a:moveTo>
                  <a:cubicBezTo>
                    <a:pt x="71" y="0"/>
                    <a:pt x="1" y="60"/>
                    <a:pt x="1" y="148"/>
                  </a:cubicBezTo>
                  <a:lnTo>
                    <a:pt x="1" y="2213"/>
                  </a:lnTo>
                  <a:cubicBezTo>
                    <a:pt x="1" y="2287"/>
                    <a:pt x="71" y="2360"/>
                    <a:pt x="159" y="2360"/>
                  </a:cubicBezTo>
                  <a:lnTo>
                    <a:pt x="3501" y="2360"/>
                  </a:lnTo>
                  <a:cubicBezTo>
                    <a:pt x="3589" y="2360"/>
                    <a:pt x="3663" y="2287"/>
                    <a:pt x="3663" y="2213"/>
                  </a:cubicBezTo>
                  <a:lnTo>
                    <a:pt x="3663" y="148"/>
                  </a:lnTo>
                  <a:cubicBezTo>
                    <a:pt x="3663" y="60"/>
                    <a:pt x="3589" y="0"/>
                    <a:pt x="3501" y="0"/>
                  </a:cubicBez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7486" name="Google Shape;778;p48">
              <a:extLst>
                <a:ext uri="{FF2B5EF4-FFF2-40B4-BE49-F238E27FC236}">
                  <a16:creationId xmlns:a16="http://schemas.microsoft.com/office/drawing/2014/main" xmlns="" id="{098BB1E5-CCCE-59A9-FF93-391C2AEF363A}"/>
                </a:ext>
              </a:extLst>
            </p:cNvPr>
            <p:cNvSpPr/>
            <p:nvPr/>
          </p:nvSpPr>
          <p:spPr>
            <a:xfrm>
              <a:off x="5863925" y="2564725"/>
              <a:ext cx="32725" cy="29600"/>
            </a:xfrm>
            <a:custGeom>
              <a:avLst/>
              <a:gdLst/>
              <a:ahLst/>
              <a:cxnLst/>
              <a:rect l="l" t="t" r="r" b="b"/>
              <a:pathLst>
                <a:path w="1309" h="1184" extrusionOk="0">
                  <a:moveTo>
                    <a:pt x="631" y="1"/>
                  </a:moveTo>
                  <a:cubicBezTo>
                    <a:pt x="614" y="1"/>
                    <a:pt x="595" y="2"/>
                    <a:pt x="574" y="5"/>
                  </a:cubicBezTo>
                  <a:cubicBezTo>
                    <a:pt x="380" y="33"/>
                    <a:pt x="412" y="223"/>
                    <a:pt x="468" y="399"/>
                  </a:cubicBezTo>
                  <a:cubicBezTo>
                    <a:pt x="389" y="341"/>
                    <a:pt x="298" y="297"/>
                    <a:pt x="219" y="297"/>
                  </a:cubicBezTo>
                  <a:cubicBezTo>
                    <a:pt x="140" y="297"/>
                    <a:pt x="74" y="341"/>
                    <a:pt x="46" y="459"/>
                  </a:cubicBezTo>
                  <a:cubicBezTo>
                    <a:pt x="1" y="649"/>
                    <a:pt x="191" y="691"/>
                    <a:pt x="380" y="709"/>
                  </a:cubicBezTo>
                  <a:cubicBezTo>
                    <a:pt x="222" y="825"/>
                    <a:pt x="74" y="987"/>
                    <a:pt x="278" y="1117"/>
                  </a:cubicBezTo>
                  <a:cubicBezTo>
                    <a:pt x="316" y="1140"/>
                    <a:pt x="351" y="1151"/>
                    <a:pt x="383" y="1151"/>
                  </a:cubicBezTo>
                  <a:cubicBezTo>
                    <a:pt x="491" y="1151"/>
                    <a:pt x="573" y="1034"/>
                    <a:pt x="630" y="899"/>
                  </a:cubicBezTo>
                  <a:cubicBezTo>
                    <a:pt x="665" y="1041"/>
                    <a:pt x="730" y="1184"/>
                    <a:pt x="847" y="1184"/>
                  </a:cubicBezTo>
                  <a:cubicBezTo>
                    <a:pt x="886" y="1184"/>
                    <a:pt x="931" y="1168"/>
                    <a:pt x="982" y="1131"/>
                  </a:cubicBezTo>
                  <a:cubicBezTo>
                    <a:pt x="1144" y="1029"/>
                    <a:pt x="1042" y="867"/>
                    <a:pt x="908" y="737"/>
                  </a:cubicBezTo>
                  <a:lnTo>
                    <a:pt x="908" y="737"/>
                  </a:lnTo>
                  <a:cubicBezTo>
                    <a:pt x="946" y="742"/>
                    <a:pt x="984" y="746"/>
                    <a:pt x="1022" y="746"/>
                  </a:cubicBezTo>
                  <a:cubicBezTo>
                    <a:pt x="1176" y="746"/>
                    <a:pt x="1308" y="688"/>
                    <a:pt x="1260" y="487"/>
                  </a:cubicBezTo>
                  <a:cubicBezTo>
                    <a:pt x="1235" y="391"/>
                    <a:pt x="1172" y="357"/>
                    <a:pt x="1093" y="357"/>
                  </a:cubicBezTo>
                  <a:cubicBezTo>
                    <a:pt x="994" y="357"/>
                    <a:pt x="870" y="410"/>
                    <a:pt x="764" y="459"/>
                  </a:cubicBezTo>
                  <a:cubicBezTo>
                    <a:pt x="816" y="266"/>
                    <a:pt x="859" y="1"/>
                    <a:pt x="631" y="1"/>
                  </a:cubicBezTo>
                  <a:close/>
                </a:path>
              </a:pathLst>
            </a:custGeom>
            <a:solidFill>
              <a:srgbClr val="FEE389"/>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7487" name="Google Shape;779;p48">
              <a:extLst>
                <a:ext uri="{FF2B5EF4-FFF2-40B4-BE49-F238E27FC236}">
                  <a16:creationId xmlns:a16="http://schemas.microsoft.com/office/drawing/2014/main" xmlns="" id="{35329C18-4F62-DF01-526C-6A3EB90CCC10}"/>
                </a:ext>
              </a:extLst>
            </p:cNvPr>
            <p:cNvSpPr/>
            <p:nvPr/>
          </p:nvSpPr>
          <p:spPr>
            <a:xfrm>
              <a:off x="5822150" y="2545300"/>
              <a:ext cx="15625" cy="14175"/>
            </a:xfrm>
            <a:custGeom>
              <a:avLst/>
              <a:gdLst/>
              <a:ahLst/>
              <a:cxnLst/>
              <a:rect l="l" t="t" r="r" b="b"/>
              <a:pathLst>
                <a:path w="625" h="567" extrusionOk="0">
                  <a:moveTo>
                    <a:pt x="312" y="1"/>
                  </a:moveTo>
                  <a:cubicBezTo>
                    <a:pt x="302" y="1"/>
                    <a:pt x="291" y="2"/>
                    <a:pt x="279" y="5"/>
                  </a:cubicBezTo>
                  <a:cubicBezTo>
                    <a:pt x="191" y="19"/>
                    <a:pt x="205" y="107"/>
                    <a:pt x="222" y="195"/>
                  </a:cubicBezTo>
                  <a:cubicBezTo>
                    <a:pt x="185" y="165"/>
                    <a:pt x="141" y="143"/>
                    <a:pt x="105" y="143"/>
                  </a:cubicBezTo>
                  <a:cubicBezTo>
                    <a:pt x="68" y="143"/>
                    <a:pt x="38" y="165"/>
                    <a:pt x="29" y="223"/>
                  </a:cubicBezTo>
                  <a:cubicBezTo>
                    <a:pt x="1" y="311"/>
                    <a:pt x="89" y="325"/>
                    <a:pt x="177" y="343"/>
                  </a:cubicBezTo>
                  <a:cubicBezTo>
                    <a:pt x="103" y="399"/>
                    <a:pt x="46" y="473"/>
                    <a:pt x="134" y="533"/>
                  </a:cubicBezTo>
                  <a:cubicBezTo>
                    <a:pt x="156" y="547"/>
                    <a:pt x="175" y="553"/>
                    <a:pt x="192" y="553"/>
                  </a:cubicBezTo>
                  <a:cubicBezTo>
                    <a:pt x="244" y="553"/>
                    <a:pt x="276" y="497"/>
                    <a:pt x="310" y="431"/>
                  </a:cubicBezTo>
                  <a:cubicBezTo>
                    <a:pt x="321" y="498"/>
                    <a:pt x="357" y="566"/>
                    <a:pt x="413" y="566"/>
                  </a:cubicBezTo>
                  <a:cubicBezTo>
                    <a:pt x="430" y="566"/>
                    <a:pt x="449" y="560"/>
                    <a:pt x="469" y="547"/>
                  </a:cubicBezTo>
                  <a:cubicBezTo>
                    <a:pt x="542" y="487"/>
                    <a:pt x="500" y="413"/>
                    <a:pt x="440" y="357"/>
                  </a:cubicBezTo>
                  <a:lnTo>
                    <a:pt x="440" y="357"/>
                  </a:lnTo>
                  <a:cubicBezTo>
                    <a:pt x="458" y="359"/>
                    <a:pt x="476" y="361"/>
                    <a:pt x="493" y="361"/>
                  </a:cubicBezTo>
                  <a:cubicBezTo>
                    <a:pt x="563" y="361"/>
                    <a:pt x="625" y="333"/>
                    <a:pt x="602" y="237"/>
                  </a:cubicBezTo>
                  <a:cubicBezTo>
                    <a:pt x="590" y="191"/>
                    <a:pt x="559" y="175"/>
                    <a:pt x="520" y="175"/>
                  </a:cubicBezTo>
                  <a:cubicBezTo>
                    <a:pt x="473" y="175"/>
                    <a:pt x="415" y="200"/>
                    <a:pt x="367" y="223"/>
                  </a:cubicBezTo>
                  <a:cubicBezTo>
                    <a:pt x="395" y="131"/>
                    <a:pt x="410" y="1"/>
                    <a:pt x="312" y="1"/>
                  </a:cubicBezTo>
                  <a:close/>
                </a:path>
              </a:pathLst>
            </a:custGeom>
            <a:solidFill>
              <a:srgbClr val="FEE389"/>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7488" name="Google Shape;780;p48">
              <a:extLst>
                <a:ext uri="{FF2B5EF4-FFF2-40B4-BE49-F238E27FC236}">
                  <a16:creationId xmlns:a16="http://schemas.microsoft.com/office/drawing/2014/main" xmlns="" id="{C16BBFC6-658D-6F2F-41D7-F31EC9D4212A}"/>
                </a:ext>
              </a:extLst>
            </p:cNvPr>
            <p:cNvSpPr/>
            <p:nvPr/>
          </p:nvSpPr>
          <p:spPr>
            <a:xfrm>
              <a:off x="5813000" y="2558575"/>
              <a:ext cx="15275" cy="14275"/>
            </a:xfrm>
            <a:custGeom>
              <a:avLst/>
              <a:gdLst/>
              <a:ahLst/>
              <a:cxnLst/>
              <a:rect l="l" t="t" r="r" b="b"/>
              <a:pathLst>
                <a:path w="611" h="571" extrusionOk="0">
                  <a:moveTo>
                    <a:pt x="283" y="1"/>
                  </a:moveTo>
                  <a:cubicBezTo>
                    <a:pt x="277" y="1"/>
                    <a:pt x="271" y="1"/>
                    <a:pt x="265" y="2"/>
                  </a:cubicBezTo>
                  <a:cubicBezTo>
                    <a:pt x="177" y="16"/>
                    <a:pt x="191" y="104"/>
                    <a:pt x="219" y="192"/>
                  </a:cubicBezTo>
                  <a:cubicBezTo>
                    <a:pt x="173" y="168"/>
                    <a:pt x="127" y="145"/>
                    <a:pt x="90" y="145"/>
                  </a:cubicBezTo>
                  <a:cubicBezTo>
                    <a:pt x="56" y="145"/>
                    <a:pt x="28" y="164"/>
                    <a:pt x="15" y="220"/>
                  </a:cubicBezTo>
                  <a:cubicBezTo>
                    <a:pt x="1" y="308"/>
                    <a:pt x="89" y="339"/>
                    <a:pt x="177" y="339"/>
                  </a:cubicBezTo>
                  <a:cubicBezTo>
                    <a:pt x="89" y="396"/>
                    <a:pt x="29" y="469"/>
                    <a:pt x="131" y="543"/>
                  </a:cubicBezTo>
                  <a:cubicBezTo>
                    <a:pt x="146" y="552"/>
                    <a:pt x="161" y="556"/>
                    <a:pt x="175" y="556"/>
                  </a:cubicBezTo>
                  <a:cubicBezTo>
                    <a:pt x="229" y="556"/>
                    <a:pt x="271" y="500"/>
                    <a:pt x="293" y="441"/>
                  </a:cubicBezTo>
                  <a:cubicBezTo>
                    <a:pt x="316" y="506"/>
                    <a:pt x="345" y="571"/>
                    <a:pt x="394" y="571"/>
                  </a:cubicBezTo>
                  <a:cubicBezTo>
                    <a:pt x="412" y="571"/>
                    <a:pt x="432" y="563"/>
                    <a:pt x="455" y="543"/>
                  </a:cubicBezTo>
                  <a:cubicBezTo>
                    <a:pt x="543" y="498"/>
                    <a:pt x="483" y="410"/>
                    <a:pt x="427" y="353"/>
                  </a:cubicBezTo>
                  <a:lnTo>
                    <a:pt x="427" y="353"/>
                  </a:lnTo>
                  <a:cubicBezTo>
                    <a:pt x="444" y="356"/>
                    <a:pt x="462" y="358"/>
                    <a:pt x="479" y="358"/>
                  </a:cubicBezTo>
                  <a:cubicBezTo>
                    <a:pt x="550" y="358"/>
                    <a:pt x="611" y="330"/>
                    <a:pt x="588" y="234"/>
                  </a:cubicBezTo>
                  <a:cubicBezTo>
                    <a:pt x="580" y="188"/>
                    <a:pt x="550" y="172"/>
                    <a:pt x="511" y="172"/>
                  </a:cubicBezTo>
                  <a:cubicBezTo>
                    <a:pt x="463" y="172"/>
                    <a:pt x="401" y="196"/>
                    <a:pt x="353" y="220"/>
                  </a:cubicBezTo>
                  <a:cubicBezTo>
                    <a:pt x="379" y="123"/>
                    <a:pt x="393" y="1"/>
                    <a:pt x="283" y="1"/>
                  </a:cubicBezTo>
                  <a:close/>
                </a:path>
              </a:pathLst>
            </a:custGeom>
            <a:solidFill>
              <a:srgbClr val="FEE389"/>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7489" name="Google Shape;781;p48">
              <a:extLst>
                <a:ext uri="{FF2B5EF4-FFF2-40B4-BE49-F238E27FC236}">
                  <a16:creationId xmlns:a16="http://schemas.microsoft.com/office/drawing/2014/main" xmlns="" id="{FD2DAD00-EF71-2BEB-163F-CFADE3F2E681}"/>
                </a:ext>
              </a:extLst>
            </p:cNvPr>
            <p:cNvSpPr/>
            <p:nvPr/>
          </p:nvSpPr>
          <p:spPr>
            <a:xfrm>
              <a:off x="5819600" y="2596325"/>
              <a:ext cx="47250" cy="1875"/>
            </a:xfrm>
            <a:custGeom>
              <a:avLst/>
              <a:gdLst/>
              <a:ahLst/>
              <a:cxnLst/>
              <a:rect l="l" t="t" r="r" b="b"/>
              <a:pathLst>
                <a:path w="1890" h="75" extrusionOk="0">
                  <a:moveTo>
                    <a:pt x="940" y="1"/>
                  </a:moveTo>
                  <a:cubicBezTo>
                    <a:pt x="630" y="1"/>
                    <a:pt x="324" y="1"/>
                    <a:pt x="1" y="43"/>
                  </a:cubicBezTo>
                  <a:cubicBezTo>
                    <a:pt x="324" y="74"/>
                    <a:pt x="630" y="74"/>
                    <a:pt x="940" y="74"/>
                  </a:cubicBezTo>
                  <a:cubicBezTo>
                    <a:pt x="1260" y="74"/>
                    <a:pt x="1570" y="74"/>
                    <a:pt x="1890" y="43"/>
                  </a:cubicBezTo>
                  <a:cubicBezTo>
                    <a:pt x="1570" y="1"/>
                    <a:pt x="1260" y="1"/>
                    <a:pt x="940" y="1"/>
                  </a:cubicBezTo>
                  <a:close/>
                </a:path>
              </a:pathLst>
            </a:custGeom>
            <a:solidFill>
              <a:srgbClr val="FFF5D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7490" name="Google Shape;782;p48">
              <a:extLst>
                <a:ext uri="{FF2B5EF4-FFF2-40B4-BE49-F238E27FC236}">
                  <a16:creationId xmlns:a16="http://schemas.microsoft.com/office/drawing/2014/main" xmlns="" id="{7EA5AFCF-4019-ECE5-6345-C15727399FA2}"/>
                </a:ext>
              </a:extLst>
            </p:cNvPr>
            <p:cNvSpPr/>
            <p:nvPr/>
          </p:nvSpPr>
          <p:spPr>
            <a:xfrm>
              <a:off x="5834300" y="2479100"/>
              <a:ext cx="28150" cy="46550"/>
            </a:xfrm>
            <a:custGeom>
              <a:avLst/>
              <a:gdLst/>
              <a:ahLst/>
              <a:cxnLst/>
              <a:rect l="l" t="t" r="r" b="b"/>
              <a:pathLst>
                <a:path w="1126" h="1862" extrusionOk="0">
                  <a:moveTo>
                    <a:pt x="996" y="1"/>
                  </a:moveTo>
                  <a:cubicBezTo>
                    <a:pt x="658" y="219"/>
                    <a:pt x="334" y="483"/>
                    <a:pt x="0" y="718"/>
                  </a:cubicBezTo>
                  <a:lnTo>
                    <a:pt x="71" y="863"/>
                  </a:lnTo>
                  <a:lnTo>
                    <a:pt x="144" y="1056"/>
                  </a:lnTo>
                  <a:cubicBezTo>
                    <a:pt x="176" y="1112"/>
                    <a:pt x="190" y="1172"/>
                    <a:pt x="218" y="1232"/>
                  </a:cubicBezTo>
                  <a:cubicBezTo>
                    <a:pt x="264" y="1362"/>
                    <a:pt x="320" y="1478"/>
                    <a:pt x="366" y="1598"/>
                  </a:cubicBezTo>
                  <a:lnTo>
                    <a:pt x="380" y="1626"/>
                  </a:lnTo>
                  <a:cubicBezTo>
                    <a:pt x="440" y="1774"/>
                    <a:pt x="584" y="1862"/>
                    <a:pt x="732" y="1862"/>
                  </a:cubicBezTo>
                  <a:cubicBezTo>
                    <a:pt x="950" y="1862"/>
                    <a:pt x="1126" y="1686"/>
                    <a:pt x="1126" y="1478"/>
                  </a:cubicBezTo>
                  <a:cubicBezTo>
                    <a:pt x="1126" y="1334"/>
                    <a:pt x="1126" y="1186"/>
                    <a:pt x="1112" y="1038"/>
                  </a:cubicBezTo>
                  <a:lnTo>
                    <a:pt x="1112" y="820"/>
                  </a:lnTo>
                  <a:lnTo>
                    <a:pt x="1084" y="616"/>
                  </a:lnTo>
                  <a:lnTo>
                    <a:pt x="1024" y="177"/>
                  </a:lnTo>
                  <a:cubicBezTo>
                    <a:pt x="1024" y="117"/>
                    <a:pt x="1010" y="57"/>
                    <a:pt x="996" y="1"/>
                  </a:cubicBezTo>
                  <a:close/>
                </a:path>
              </a:pathLst>
            </a:custGeom>
            <a:solidFill>
              <a:srgbClr val="FF9E6E"/>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7491" name="Google Shape;783;p48">
              <a:extLst>
                <a:ext uri="{FF2B5EF4-FFF2-40B4-BE49-F238E27FC236}">
                  <a16:creationId xmlns:a16="http://schemas.microsoft.com/office/drawing/2014/main" xmlns="" id="{D17AB7BF-ABA1-EDDA-5423-0E8875DC05E1}"/>
                </a:ext>
              </a:extLst>
            </p:cNvPr>
            <p:cNvSpPr/>
            <p:nvPr/>
          </p:nvSpPr>
          <p:spPr>
            <a:xfrm>
              <a:off x="5829100" y="2497675"/>
              <a:ext cx="37400" cy="28450"/>
            </a:xfrm>
            <a:custGeom>
              <a:avLst/>
              <a:gdLst/>
              <a:ahLst/>
              <a:cxnLst/>
              <a:rect l="l" t="t" r="r" b="b"/>
              <a:pathLst>
                <a:path w="1496" h="1138" extrusionOk="0">
                  <a:moveTo>
                    <a:pt x="1294" y="1"/>
                  </a:moveTo>
                  <a:cubicBezTo>
                    <a:pt x="1248" y="1"/>
                    <a:pt x="1088" y="32"/>
                    <a:pt x="1088" y="32"/>
                  </a:cubicBezTo>
                  <a:lnTo>
                    <a:pt x="602" y="105"/>
                  </a:lnTo>
                  <a:lnTo>
                    <a:pt x="602" y="179"/>
                  </a:lnTo>
                  <a:lnTo>
                    <a:pt x="472" y="225"/>
                  </a:lnTo>
                  <a:cubicBezTo>
                    <a:pt x="472" y="225"/>
                    <a:pt x="426" y="253"/>
                    <a:pt x="352" y="313"/>
                  </a:cubicBezTo>
                  <a:cubicBezTo>
                    <a:pt x="208" y="401"/>
                    <a:pt x="1" y="577"/>
                    <a:pt x="60" y="679"/>
                  </a:cubicBezTo>
                  <a:cubicBezTo>
                    <a:pt x="83" y="719"/>
                    <a:pt x="125" y="735"/>
                    <a:pt x="174" y="735"/>
                  </a:cubicBezTo>
                  <a:cubicBezTo>
                    <a:pt x="282" y="735"/>
                    <a:pt x="426" y="660"/>
                    <a:pt x="486" y="619"/>
                  </a:cubicBezTo>
                  <a:cubicBezTo>
                    <a:pt x="500" y="619"/>
                    <a:pt x="514" y="605"/>
                    <a:pt x="514" y="605"/>
                  </a:cubicBezTo>
                  <a:lnTo>
                    <a:pt x="514" y="707"/>
                  </a:lnTo>
                  <a:lnTo>
                    <a:pt x="514" y="753"/>
                  </a:lnTo>
                  <a:cubicBezTo>
                    <a:pt x="528" y="795"/>
                    <a:pt x="588" y="985"/>
                    <a:pt x="662" y="1059"/>
                  </a:cubicBezTo>
                  <a:cubicBezTo>
                    <a:pt x="702" y="1102"/>
                    <a:pt x="759" y="1136"/>
                    <a:pt x="827" y="1136"/>
                  </a:cubicBezTo>
                  <a:cubicBezTo>
                    <a:pt x="854" y="1136"/>
                    <a:pt x="882" y="1130"/>
                    <a:pt x="912" y="1119"/>
                  </a:cubicBezTo>
                  <a:cubicBezTo>
                    <a:pt x="912" y="1119"/>
                    <a:pt x="951" y="1137"/>
                    <a:pt x="1011" y="1137"/>
                  </a:cubicBezTo>
                  <a:cubicBezTo>
                    <a:pt x="1041" y="1137"/>
                    <a:pt x="1077" y="1133"/>
                    <a:pt x="1116" y="1119"/>
                  </a:cubicBezTo>
                  <a:cubicBezTo>
                    <a:pt x="1116" y="1119"/>
                    <a:pt x="1135" y="1128"/>
                    <a:pt x="1174" y="1128"/>
                  </a:cubicBezTo>
                  <a:cubicBezTo>
                    <a:pt x="1202" y="1128"/>
                    <a:pt x="1242" y="1123"/>
                    <a:pt x="1292" y="1104"/>
                  </a:cubicBezTo>
                  <a:cubicBezTo>
                    <a:pt x="1292" y="1104"/>
                    <a:pt x="1310" y="1111"/>
                    <a:pt x="1341" y="1111"/>
                  </a:cubicBezTo>
                  <a:cubicBezTo>
                    <a:pt x="1356" y="1111"/>
                    <a:pt x="1374" y="1109"/>
                    <a:pt x="1394" y="1104"/>
                  </a:cubicBezTo>
                  <a:cubicBezTo>
                    <a:pt x="1422" y="1104"/>
                    <a:pt x="1439" y="1087"/>
                    <a:pt x="1467" y="1087"/>
                  </a:cubicBezTo>
                  <a:cubicBezTo>
                    <a:pt x="1496" y="1059"/>
                    <a:pt x="1496" y="929"/>
                    <a:pt x="1482" y="753"/>
                  </a:cubicBezTo>
                  <a:cubicBezTo>
                    <a:pt x="1467" y="489"/>
                    <a:pt x="1306" y="3"/>
                    <a:pt x="1306" y="3"/>
                  </a:cubicBezTo>
                  <a:cubicBezTo>
                    <a:pt x="1306" y="1"/>
                    <a:pt x="1301" y="1"/>
                    <a:pt x="1294" y="1"/>
                  </a:cubicBezTo>
                  <a:close/>
                </a:path>
              </a:pathLst>
            </a:custGeom>
            <a:solidFill>
              <a:srgbClr val="FF9E6E"/>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7492" name="Google Shape;784;p48">
              <a:extLst>
                <a:ext uri="{FF2B5EF4-FFF2-40B4-BE49-F238E27FC236}">
                  <a16:creationId xmlns:a16="http://schemas.microsoft.com/office/drawing/2014/main" xmlns="" id="{AF77ADD9-DF51-CD48-9FF9-EE973EC7956A}"/>
                </a:ext>
              </a:extLst>
            </p:cNvPr>
            <p:cNvSpPr/>
            <p:nvPr/>
          </p:nvSpPr>
          <p:spPr>
            <a:xfrm>
              <a:off x="5758775" y="2350050"/>
              <a:ext cx="105525" cy="147675"/>
            </a:xfrm>
            <a:custGeom>
              <a:avLst/>
              <a:gdLst/>
              <a:ahLst/>
              <a:cxnLst/>
              <a:rect l="l" t="t" r="r" b="b"/>
              <a:pathLst>
                <a:path w="4221" h="5907" extrusionOk="0">
                  <a:moveTo>
                    <a:pt x="895" y="1"/>
                  </a:moveTo>
                  <a:cubicBezTo>
                    <a:pt x="70" y="1"/>
                    <a:pt x="0" y="773"/>
                    <a:pt x="31" y="1012"/>
                  </a:cubicBezTo>
                  <a:cubicBezTo>
                    <a:pt x="59" y="1262"/>
                    <a:pt x="865" y="2539"/>
                    <a:pt x="1452" y="3196"/>
                  </a:cubicBezTo>
                  <a:cubicBezTo>
                    <a:pt x="2036" y="3858"/>
                    <a:pt x="2961" y="5866"/>
                    <a:pt x="2961" y="5866"/>
                  </a:cubicBezTo>
                  <a:cubicBezTo>
                    <a:pt x="3016" y="5895"/>
                    <a:pt x="3096" y="5906"/>
                    <a:pt x="3189" y="5906"/>
                  </a:cubicBezTo>
                  <a:cubicBezTo>
                    <a:pt x="3563" y="5906"/>
                    <a:pt x="4147" y="5719"/>
                    <a:pt x="4147" y="5719"/>
                  </a:cubicBezTo>
                  <a:cubicBezTo>
                    <a:pt x="4147" y="5719"/>
                    <a:pt x="4221" y="5131"/>
                    <a:pt x="3753" y="3826"/>
                  </a:cubicBezTo>
                  <a:cubicBezTo>
                    <a:pt x="3267" y="2525"/>
                    <a:pt x="2536" y="1452"/>
                    <a:pt x="1966" y="678"/>
                  </a:cubicBezTo>
                  <a:cubicBezTo>
                    <a:pt x="1486" y="15"/>
                    <a:pt x="1006" y="3"/>
                    <a:pt x="969" y="3"/>
                  </a:cubicBezTo>
                  <a:cubicBezTo>
                    <a:pt x="968" y="3"/>
                    <a:pt x="967" y="3"/>
                    <a:pt x="967" y="3"/>
                  </a:cubicBezTo>
                  <a:cubicBezTo>
                    <a:pt x="942" y="1"/>
                    <a:pt x="919" y="1"/>
                    <a:pt x="895" y="1"/>
                  </a:cubicBezTo>
                  <a:close/>
                </a:path>
              </a:pathLst>
            </a:custGeom>
            <a:solidFill>
              <a:srgbClr val="FACCC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7493" name="Google Shape;785;p48">
              <a:extLst>
                <a:ext uri="{FF2B5EF4-FFF2-40B4-BE49-F238E27FC236}">
                  <a16:creationId xmlns:a16="http://schemas.microsoft.com/office/drawing/2014/main" xmlns="" id="{3103F072-7BFD-E0AF-C8CC-099C4C04EAE7}"/>
                </a:ext>
              </a:extLst>
            </p:cNvPr>
            <p:cNvSpPr/>
            <p:nvPr/>
          </p:nvSpPr>
          <p:spPr>
            <a:xfrm>
              <a:off x="5793575" y="2425550"/>
              <a:ext cx="6275" cy="9975"/>
            </a:xfrm>
            <a:custGeom>
              <a:avLst/>
              <a:gdLst/>
              <a:ahLst/>
              <a:cxnLst/>
              <a:rect l="l" t="t" r="r" b="b"/>
              <a:pathLst>
                <a:path w="251" h="399" extrusionOk="0">
                  <a:moveTo>
                    <a:pt x="1" y="1"/>
                  </a:moveTo>
                  <a:lnTo>
                    <a:pt x="1" y="1"/>
                  </a:lnTo>
                  <a:cubicBezTo>
                    <a:pt x="15" y="74"/>
                    <a:pt x="60" y="148"/>
                    <a:pt x="89" y="222"/>
                  </a:cubicBezTo>
                  <a:cubicBezTo>
                    <a:pt x="134" y="296"/>
                    <a:pt x="176" y="352"/>
                    <a:pt x="250" y="398"/>
                  </a:cubicBezTo>
                  <a:cubicBezTo>
                    <a:pt x="236" y="324"/>
                    <a:pt x="205" y="250"/>
                    <a:pt x="162" y="176"/>
                  </a:cubicBezTo>
                  <a:cubicBezTo>
                    <a:pt x="117" y="103"/>
                    <a:pt x="74" y="46"/>
                    <a:pt x="1" y="1"/>
                  </a:cubicBezTo>
                  <a:close/>
                </a:path>
              </a:pathLst>
            </a:custGeom>
            <a:solidFill>
              <a:srgbClr val="FA998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7494" name="Google Shape;786;p48">
              <a:extLst>
                <a:ext uri="{FF2B5EF4-FFF2-40B4-BE49-F238E27FC236}">
                  <a16:creationId xmlns:a16="http://schemas.microsoft.com/office/drawing/2014/main" xmlns="" id="{2CB6DCA5-FAEE-95F3-A653-D83A08395890}"/>
                </a:ext>
              </a:extLst>
            </p:cNvPr>
            <p:cNvSpPr/>
            <p:nvPr/>
          </p:nvSpPr>
          <p:spPr>
            <a:xfrm>
              <a:off x="5663875" y="2345000"/>
              <a:ext cx="51725" cy="114425"/>
            </a:xfrm>
            <a:custGeom>
              <a:avLst/>
              <a:gdLst/>
              <a:ahLst/>
              <a:cxnLst/>
              <a:rect l="l" t="t" r="r" b="b"/>
              <a:pathLst>
                <a:path w="2069" h="4577" extrusionOk="0">
                  <a:moveTo>
                    <a:pt x="1495" y="1"/>
                  </a:moveTo>
                  <a:cubicBezTo>
                    <a:pt x="1291" y="1"/>
                    <a:pt x="764" y="117"/>
                    <a:pt x="616" y="159"/>
                  </a:cubicBezTo>
                  <a:cubicBezTo>
                    <a:pt x="602" y="159"/>
                    <a:pt x="588" y="190"/>
                    <a:pt x="588" y="205"/>
                  </a:cubicBezTo>
                  <a:cubicBezTo>
                    <a:pt x="851" y="2357"/>
                    <a:pt x="88" y="3796"/>
                    <a:pt x="0" y="3940"/>
                  </a:cubicBezTo>
                  <a:lnTo>
                    <a:pt x="0" y="3958"/>
                  </a:lnTo>
                  <a:lnTo>
                    <a:pt x="46" y="4528"/>
                  </a:lnTo>
                  <a:cubicBezTo>
                    <a:pt x="46" y="4551"/>
                    <a:pt x="65" y="4577"/>
                    <a:pt x="88" y="4577"/>
                  </a:cubicBezTo>
                  <a:cubicBezTo>
                    <a:pt x="93" y="4577"/>
                    <a:pt x="97" y="4576"/>
                    <a:pt x="102" y="4573"/>
                  </a:cubicBezTo>
                  <a:cubicBezTo>
                    <a:pt x="2069" y="4028"/>
                    <a:pt x="1597" y="440"/>
                    <a:pt x="1541" y="43"/>
                  </a:cubicBezTo>
                  <a:cubicBezTo>
                    <a:pt x="1523" y="15"/>
                    <a:pt x="1509" y="1"/>
                    <a:pt x="1495" y="1"/>
                  </a:cubicBezTo>
                  <a:close/>
                </a:path>
              </a:pathLst>
            </a:custGeom>
            <a:solidFill>
              <a:srgbClr val="E65C5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7495" name="Google Shape;787;p48">
              <a:extLst>
                <a:ext uri="{FF2B5EF4-FFF2-40B4-BE49-F238E27FC236}">
                  <a16:creationId xmlns:a16="http://schemas.microsoft.com/office/drawing/2014/main" xmlns="" id="{5D5B6B70-6DAA-93FA-02C1-4D9AF852A97C}"/>
                </a:ext>
              </a:extLst>
            </p:cNvPr>
            <p:cNvSpPr/>
            <p:nvPr/>
          </p:nvSpPr>
          <p:spPr>
            <a:xfrm>
              <a:off x="5667550" y="2348950"/>
              <a:ext cx="33725" cy="96775"/>
            </a:xfrm>
            <a:custGeom>
              <a:avLst/>
              <a:gdLst/>
              <a:ahLst/>
              <a:cxnLst/>
              <a:rect l="l" t="t" r="r" b="b"/>
              <a:pathLst>
                <a:path w="1349" h="3871" extrusionOk="0">
                  <a:moveTo>
                    <a:pt x="1172" y="1"/>
                  </a:moveTo>
                  <a:lnTo>
                    <a:pt x="1218" y="251"/>
                  </a:lnTo>
                  <a:cubicBezTo>
                    <a:pt x="1232" y="324"/>
                    <a:pt x="1260" y="412"/>
                    <a:pt x="1260" y="500"/>
                  </a:cubicBezTo>
                  <a:lnTo>
                    <a:pt x="1288" y="750"/>
                  </a:lnTo>
                  <a:lnTo>
                    <a:pt x="1288" y="866"/>
                  </a:lnTo>
                  <a:lnTo>
                    <a:pt x="1288" y="1000"/>
                  </a:lnTo>
                  <a:lnTo>
                    <a:pt x="1288" y="1250"/>
                  </a:lnTo>
                  <a:cubicBezTo>
                    <a:pt x="1288" y="1337"/>
                    <a:pt x="1274" y="1408"/>
                    <a:pt x="1274" y="1496"/>
                  </a:cubicBezTo>
                  <a:lnTo>
                    <a:pt x="1260" y="1629"/>
                  </a:lnTo>
                  <a:lnTo>
                    <a:pt x="1232" y="1746"/>
                  </a:lnTo>
                  <a:cubicBezTo>
                    <a:pt x="1218" y="1833"/>
                    <a:pt x="1200" y="1907"/>
                    <a:pt x="1172" y="1995"/>
                  </a:cubicBezTo>
                  <a:cubicBezTo>
                    <a:pt x="1098" y="2319"/>
                    <a:pt x="968" y="2625"/>
                    <a:pt x="792" y="2903"/>
                  </a:cubicBezTo>
                  <a:cubicBezTo>
                    <a:pt x="704" y="3051"/>
                    <a:pt x="602" y="3184"/>
                    <a:pt x="497" y="3314"/>
                  </a:cubicBezTo>
                  <a:cubicBezTo>
                    <a:pt x="450" y="3361"/>
                    <a:pt x="403" y="3411"/>
                    <a:pt x="355" y="3460"/>
                  </a:cubicBezTo>
                  <a:lnTo>
                    <a:pt x="355" y="3460"/>
                  </a:lnTo>
                  <a:cubicBezTo>
                    <a:pt x="365" y="3445"/>
                    <a:pt x="374" y="3431"/>
                    <a:pt x="381" y="3416"/>
                  </a:cubicBezTo>
                  <a:lnTo>
                    <a:pt x="441" y="3300"/>
                  </a:lnTo>
                  <a:cubicBezTo>
                    <a:pt x="469" y="3240"/>
                    <a:pt x="515" y="3167"/>
                    <a:pt x="543" y="3096"/>
                  </a:cubicBezTo>
                  <a:lnTo>
                    <a:pt x="617" y="2875"/>
                  </a:lnTo>
                  <a:cubicBezTo>
                    <a:pt x="704" y="2569"/>
                    <a:pt x="778" y="2259"/>
                    <a:pt x="792" y="1935"/>
                  </a:cubicBezTo>
                  <a:cubicBezTo>
                    <a:pt x="806" y="1629"/>
                    <a:pt x="792" y="1306"/>
                    <a:pt x="747" y="1000"/>
                  </a:cubicBezTo>
                  <a:cubicBezTo>
                    <a:pt x="690" y="690"/>
                    <a:pt x="631" y="384"/>
                    <a:pt x="529" y="89"/>
                  </a:cubicBezTo>
                  <a:lnTo>
                    <a:pt x="529" y="89"/>
                  </a:lnTo>
                  <a:cubicBezTo>
                    <a:pt x="617" y="398"/>
                    <a:pt x="673" y="704"/>
                    <a:pt x="704" y="1014"/>
                  </a:cubicBezTo>
                  <a:cubicBezTo>
                    <a:pt x="733" y="1320"/>
                    <a:pt x="747" y="1629"/>
                    <a:pt x="719" y="1935"/>
                  </a:cubicBezTo>
                  <a:cubicBezTo>
                    <a:pt x="704" y="2245"/>
                    <a:pt x="645" y="2551"/>
                    <a:pt x="543" y="2846"/>
                  </a:cubicBezTo>
                  <a:lnTo>
                    <a:pt x="469" y="3065"/>
                  </a:lnTo>
                  <a:cubicBezTo>
                    <a:pt x="441" y="3138"/>
                    <a:pt x="395" y="3198"/>
                    <a:pt x="367" y="3272"/>
                  </a:cubicBezTo>
                  <a:lnTo>
                    <a:pt x="307" y="3374"/>
                  </a:lnTo>
                  <a:cubicBezTo>
                    <a:pt x="293" y="3402"/>
                    <a:pt x="279" y="3448"/>
                    <a:pt x="251" y="3476"/>
                  </a:cubicBezTo>
                  <a:lnTo>
                    <a:pt x="147" y="3642"/>
                  </a:lnTo>
                  <a:lnTo>
                    <a:pt x="147" y="3642"/>
                  </a:lnTo>
                  <a:cubicBezTo>
                    <a:pt x="141" y="3645"/>
                    <a:pt x="136" y="3649"/>
                    <a:pt x="131" y="3652"/>
                  </a:cubicBezTo>
                  <a:lnTo>
                    <a:pt x="137" y="3657"/>
                  </a:lnTo>
                  <a:lnTo>
                    <a:pt x="137" y="3657"/>
                  </a:lnTo>
                  <a:lnTo>
                    <a:pt x="131" y="3666"/>
                  </a:lnTo>
                  <a:lnTo>
                    <a:pt x="1" y="3870"/>
                  </a:lnTo>
                  <a:lnTo>
                    <a:pt x="191" y="3726"/>
                  </a:lnTo>
                  <a:cubicBezTo>
                    <a:pt x="455" y="3504"/>
                    <a:pt x="673" y="3240"/>
                    <a:pt x="849" y="2948"/>
                  </a:cubicBezTo>
                  <a:cubicBezTo>
                    <a:pt x="1025" y="2657"/>
                    <a:pt x="1158" y="2333"/>
                    <a:pt x="1246" y="2009"/>
                  </a:cubicBezTo>
                  <a:cubicBezTo>
                    <a:pt x="1260" y="1921"/>
                    <a:pt x="1274" y="1833"/>
                    <a:pt x="1288" y="1760"/>
                  </a:cubicBezTo>
                  <a:lnTo>
                    <a:pt x="1320" y="1629"/>
                  </a:lnTo>
                  <a:lnTo>
                    <a:pt x="1320" y="1496"/>
                  </a:lnTo>
                  <a:cubicBezTo>
                    <a:pt x="1334" y="1425"/>
                    <a:pt x="1334" y="1337"/>
                    <a:pt x="1348" y="1250"/>
                  </a:cubicBezTo>
                  <a:lnTo>
                    <a:pt x="1334" y="1000"/>
                  </a:lnTo>
                  <a:lnTo>
                    <a:pt x="1334" y="866"/>
                  </a:lnTo>
                  <a:lnTo>
                    <a:pt x="1320" y="736"/>
                  </a:lnTo>
                  <a:lnTo>
                    <a:pt x="1288" y="486"/>
                  </a:lnTo>
                  <a:cubicBezTo>
                    <a:pt x="1260" y="324"/>
                    <a:pt x="1218" y="163"/>
                    <a:pt x="1172" y="1"/>
                  </a:cubicBezTo>
                  <a:close/>
                </a:path>
              </a:pathLst>
            </a:custGeom>
            <a:solidFill>
              <a:srgbClr val="FA998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7496" name="Google Shape;788;p48">
              <a:extLst>
                <a:ext uri="{FF2B5EF4-FFF2-40B4-BE49-F238E27FC236}">
                  <a16:creationId xmlns:a16="http://schemas.microsoft.com/office/drawing/2014/main" xmlns="" id="{11163E25-F3E9-BCC7-767D-27202A250697}"/>
                </a:ext>
              </a:extLst>
            </p:cNvPr>
            <p:cNvSpPr/>
            <p:nvPr/>
          </p:nvSpPr>
          <p:spPr>
            <a:xfrm>
              <a:off x="5749600" y="2345000"/>
              <a:ext cx="51750" cy="114425"/>
            </a:xfrm>
            <a:custGeom>
              <a:avLst/>
              <a:gdLst/>
              <a:ahLst/>
              <a:cxnLst/>
              <a:rect l="l" t="t" r="r" b="b"/>
              <a:pathLst>
                <a:path w="2070" h="4577" extrusionOk="0">
                  <a:moveTo>
                    <a:pt x="574" y="1"/>
                  </a:moveTo>
                  <a:cubicBezTo>
                    <a:pt x="557" y="1"/>
                    <a:pt x="543" y="15"/>
                    <a:pt x="528" y="43"/>
                  </a:cubicBezTo>
                  <a:cubicBezTo>
                    <a:pt x="469" y="440"/>
                    <a:pt x="1" y="4028"/>
                    <a:pt x="1964" y="4573"/>
                  </a:cubicBezTo>
                  <a:cubicBezTo>
                    <a:pt x="1969" y="4576"/>
                    <a:pt x="1974" y="4577"/>
                    <a:pt x="1979" y="4577"/>
                  </a:cubicBezTo>
                  <a:cubicBezTo>
                    <a:pt x="2004" y="4577"/>
                    <a:pt x="2023" y="4551"/>
                    <a:pt x="2023" y="4528"/>
                  </a:cubicBezTo>
                  <a:lnTo>
                    <a:pt x="2069" y="3958"/>
                  </a:lnTo>
                  <a:cubicBezTo>
                    <a:pt x="2069" y="3958"/>
                    <a:pt x="2069" y="3940"/>
                    <a:pt x="2052" y="3940"/>
                  </a:cubicBezTo>
                  <a:cubicBezTo>
                    <a:pt x="1981" y="3796"/>
                    <a:pt x="1218" y="2357"/>
                    <a:pt x="1482" y="205"/>
                  </a:cubicBezTo>
                  <a:cubicBezTo>
                    <a:pt x="1482" y="190"/>
                    <a:pt x="1468" y="159"/>
                    <a:pt x="1454" y="159"/>
                  </a:cubicBezTo>
                  <a:cubicBezTo>
                    <a:pt x="1306" y="117"/>
                    <a:pt x="778" y="1"/>
                    <a:pt x="574" y="1"/>
                  </a:cubicBezTo>
                  <a:close/>
                </a:path>
              </a:pathLst>
            </a:custGeom>
            <a:solidFill>
              <a:srgbClr val="E65C5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7497" name="Google Shape;789;p48">
              <a:extLst>
                <a:ext uri="{FF2B5EF4-FFF2-40B4-BE49-F238E27FC236}">
                  <a16:creationId xmlns:a16="http://schemas.microsoft.com/office/drawing/2014/main" xmlns="" id="{4E4C193E-6618-5DE1-4FDA-65D59C1C6A61}"/>
                </a:ext>
              </a:extLst>
            </p:cNvPr>
            <p:cNvSpPr/>
            <p:nvPr/>
          </p:nvSpPr>
          <p:spPr>
            <a:xfrm>
              <a:off x="5764300" y="2349750"/>
              <a:ext cx="29650" cy="99300"/>
            </a:xfrm>
            <a:custGeom>
              <a:avLst/>
              <a:gdLst/>
              <a:ahLst/>
              <a:cxnLst/>
              <a:rect l="l" t="t" r="r" b="b"/>
              <a:pathLst>
                <a:path w="1186" h="3972" extrusionOk="0">
                  <a:moveTo>
                    <a:pt x="57" y="0"/>
                  </a:moveTo>
                  <a:cubicBezTo>
                    <a:pt x="14" y="352"/>
                    <a:pt x="0" y="718"/>
                    <a:pt x="0" y="1070"/>
                  </a:cubicBezTo>
                  <a:cubicBezTo>
                    <a:pt x="0" y="1422"/>
                    <a:pt x="28" y="1773"/>
                    <a:pt x="74" y="2125"/>
                  </a:cubicBezTo>
                  <a:cubicBezTo>
                    <a:pt x="102" y="2315"/>
                    <a:pt x="130" y="2477"/>
                    <a:pt x="190" y="2653"/>
                  </a:cubicBezTo>
                  <a:cubicBezTo>
                    <a:pt x="232" y="2829"/>
                    <a:pt x="292" y="3004"/>
                    <a:pt x="366" y="3166"/>
                  </a:cubicBezTo>
                  <a:cubicBezTo>
                    <a:pt x="440" y="3328"/>
                    <a:pt x="542" y="3486"/>
                    <a:pt x="658" y="3620"/>
                  </a:cubicBezTo>
                  <a:cubicBezTo>
                    <a:pt x="778" y="3750"/>
                    <a:pt x="922" y="3870"/>
                    <a:pt x="1098" y="3926"/>
                  </a:cubicBezTo>
                  <a:lnTo>
                    <a:pt x="1186" y="3972"/>
                  </a:lnTo>
                  <a:lnTo>
                    <a:pt x="1157" y="3884"/>
                  </a:lnTo>
                  <a:cubicBezTo>
                    <a:pt x="1055" y="3574"/>
                    <a:pt x="968" y="3268"/>
                    <a:pt x="894" y="2959"/>
                  </a:cubicBezTo>
                  <a:cubicBezTo>
                    <a:pt x="820" y="2653"/>
                    <a:pt x="760" y="2329"/>
                    <a:pt x="718" y="2023"/>
                  </a:cubicBezTo>
                  <a:cubicBezTo>
                    <a:pt x="658" y="1699"/>
                    <a:pt x="630" y="1393"/>
                    <a:pt x="630" y="1070"/>
                  </a:cubicBezTo>
                  <a:cubicBezTo>
                    <a:pt x="630" y="746"/>
                    <a:pt x="644" y="426"/>
                    <a:pt x="746" y="117"/>
                  </a:cubicBezTo>
                  <a:lnTo>
                    <a:pt x="746" y="117"/>
                  </a:lnTo>
                  <a:cubicBezTo>
                    <a:pt x="630" y="426"/>
                    <a:pt x="602" y="746"/>
                    <a:pt x="584" y="1070"/>
                  </a:cubicBezTo>
                  <a:cubicBezTo>
                    <a:pt x="584" y="1393"/>
                    <a:pt x="616" y="1714"/>
                    <a:pt x="658" y="2023"/>
                  </a:cubicBezTo>
                  <a:cubicBezTo>
                    <a:pt x="690" y="2343"/>
                    <a:pt x="746" y="2667"/>
                    <a:pt x="820" y="2976"/>
                  </a:cubicBezTo>
                  <a:cubicBezTo>
                    <a:pt x="887" y="3266"/>
                    <a:pt x="965" y="3547"/>
                    <a:pt x="1055" y="3824"/>
                  </a:cubicBezTo>
                  <a:lnTo>
                    <a:pt x="1055" y="3824"/>
                  </a:lnTo>
                  <a:cubicBezTo>
                    <a:pt x="926" y="3763"/>
                    <a:pt x="816" y="3673"/>
                    <a:pt x="718" y="3560"/>
                  </a:cubicBezTo>
                  <a:cubicBezTo>
                    <a:pt x="602" y="3430"/>
                    <a:pt x="514" y="3282"/>
                    <a:pt x="440" y="3135"/>
                  </a:cubicBezTo>
                  <a:cubicBezTo>
                    <a:pt x="278" y="2814"/>
                    <a:pt x="204" y="2463"/>
                    <a:pt x="144" y="2125"/>
                  </a:cubicBezTo>
                  <a:cubicBezTo>
                    <a:pt x="88" y="1773"/>
                    <a:pt x="57" y="1422"/>
                    <a:pt x="42" y="1070"/>
                  </a:cubicBezTo>
                  <a:cubicBezTo>
                    <a:pt x="28" y="718"/>
                    <a:pt x="28" y="366"/>
                    <a:pt x="57" y="0"/>
                  </a:cubicBezTo>
                  <a:close/>
                </a:path>
              </a:pathLst>
            </a:custGeom>
            <a:solidFill>
              <a:srgbClr val="FA998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7498" name="Google Shape;790;p48">
              <a:extLst>
                <a:ext uri="{FF2B5EF4-FFF2-40B4-BE49-F238E27FC236}">
                  <a16:creationId xmlns:a16="http://schemas.microsoft.com/office/drawing/2014/main" xmlns="" id="{2883D253-3487-D840-BDC5-0BC6063EA655}"/>
                </a:ext>
              </a:extLst>
            </p:cNvPr>
            <p:cNvSpPr/>
            <p:nvPr/>
          </p:nvSpPr>
          <p:spPr>
            <a:xfrm>
              <a:off x="5662825" y="2269100"/>
              <a:ext cx="9500" cy="2575"/>
            </a:xfrm>
            <a:custGeom>
              <a:avLst/>
              <a:gdLst/>
              <a:ahLst/>
              <a:cxnLst/>
              <a:rect l="l" t="t" r="r" b="b"/>
              <a:pathLst>
                <a:path w="380" h="103" extrusionOk="0">
                  <a:moveTo>
                    <a:pt x="28" y="1"/>
                  </a:moveTo>
                  <a:cubicBezTo>
                    <a:pt x="14" y="1"/>
                    <a:pt x="0" y="15"/>
                    <a:pt x="0" y="29"/>
                  </a:cubicBezTo>
                  <a:cubicBezTo>
                    <a:pt x="0" y="47"/>
                    <a:pt x="14" y="61"/>
                    <a:pt x="28" y="75"/>
                  </a:cubicBezTo>
                  <a:lnTo>
                    <a:pt x="320" y="103"/>
                  </a:lnTo>
                  <a:cubicBezTo>
                    <a:pt x="352" y="103"/>
                    <a:pt x="380" y="89"/>
                    <a:pt x="380" y="61"/>
                  </a:cubicBezTo>
                  <a:cubicBezTo>
                    <a:pt x="380" y="29"/>
                    <a:pt x="352" y="15"/>
                    <a:pt x="320" y="15"/>
                  </a:cubicBezTo>
                  <a:lnTo>
                    <a:pt x="28" y="1"/>
                  </a:lnTo>
                  <a:close/>
                </a:path>
              </a:pathLst>
            </a:custGeom>
            <a:solidFill>
              <a:srgbClr val="13567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7499" name="Google Shape;791;p48">
              <a:extLst>
                <a:ext uri="{FF2B5EF4-FFF2-40B4-BE49-F238E27FC236}">
                  <a16:creationId xmlns:a16="http://schemas.microsoft.com/office/drawing/2014/main" xmlns="" id="{E8FC4C94-F409-EB32-CCB1-4862596ABEA3}"/>
                </a:ext>
              </a:extLst>
            </p:cNvPr>
            <p:cNvSpPr/>
            <p:nvPr/>
          </p:nvSpPr>
          <p:spPr>
            <a:xfrm>
              <a:off x="5663525" y="2264725"/>
              <a:ext cx="9525" cy="4200"/>
            </a:xfrm>
            <a:custGeom>
              <a:avLst/>
              <a:gdLst/>
              <a:ahLst/>
              <a:cxnLst/>
              <a:rect l="l" t="t" r="r" b="b"/>
              <a:pathLst>
                <a:path w="381" h="168" extrusionOk="0">
                  <a:moveTo>
                    <a:pt x="42" y="0"/>
                  </a:moveTo>
                  <a:cubicBezTo>
                    <a:pt x="28" y="0"/>
                    <a:pt x="14" y="0"/>
                    <a:pt x="14" y="14"/>
                  </a:cubicBezTo>
                  <a:cubicBezTo>
                    <a:pt x="0" y="28"/>
                    <a:pt x="14" y="60"/>
                    <a:pt x="28" y="60"/>
                  </a:cubicBezTo>
                  <a:lnTo>
                    <a:pt x="306" y="162"/>
                  </a:lnTo>
                  <a:cubicBezTo>
                    <a:pt x="315" y="166"/>
                    <a:pt x="323" y="167"/>
                    <a:pt x="330" y="167"/>
                  </a:cubicBezTo>
                  <a:cubicBezTo>
                    <a:pt x="351" y="167"/>
                    <a:pt x="366" y="154"/>
                    <a:pt x="366" y="134"/>
                  </a:cubicBezTo>
                  <a:cubicBezTo>
                    <a:pt x="380" y="102"/>
                    <a:pt x="366" y="88"/>
                    <a:pt x="338" y="74"/>
                  </a:cubicBezTo>
                  <a:lnTo>
                    <a:pt x="42" y="0"/>
                  </a:lnTo>
                  <a:close/>
                </a:path>
              </a:pathLst>
            </a:custGeom>
            <a:solidFill>
              <a:srgbClr val="13567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7500" name="Google Shape;792;p48">
              <a:extLst>
                <a:ext uri="{FF2B5EF4-FFF2-40B4-BE49-F238E27FC236}">
                  <a16:creationId xmlns:a16="http://schemas.microsoft.com/office/drawing/2014/main" xmlns="" id="{A8E5A993-CE17-3C71-A206-137343A23963}"/>
                </a:ext>
              </a:extLst>
            </p:cNvPr>
            <p:cNvSpPr/>
            <p:nvPr/>
          </p:nvSpPr>
          <p:spPr>
            <a:xfrm>
              <a:off x="5665000" y="2259600"/>
              <a:ext cx="8825" cy="5625"/>
            </a:xfrm>
            <a:custGeom>
              <a:avLst/>
              <a:gdLst/>
              <a:ahLst/>
              <a:cxnLst/>
              <a:rect l="l" t="t" r="r" b="b"/>
              <a:pathLst>
                <a:path w="353" h="225" extrusionOk="0">
                  <a:moveTo>
                    <a:pt x="57" y="1"/>
                  </a:moveTo>
                  <a:cubicBezTo>
                    <a:pt x="43" y="1"/>
                    <a:pt x="29" y="1"/>
                    <a:pt x="15" y="15"/>
                  </a:cubicBezTo>
                  <a:cubicBezTo>
                    <a:pt x="1" y="29"/>
                    <a:pt x="15" y="43"/>
                    <a:pt x="29" y="57"/>
                  </a:cubicBezTo>
                  <a:lnTo>
                    <a:pt x="265" y="219"/>
                  </a:lnTo>
                  <a:lnTo>
                    <a:pt x="279" y="219"/>
                  </a:lnTo>
                  <a:cubicBezTo>
                    <a:pt x="283" y="223"/>
                    <a:pt x="288" y="225"/>
                    <a:pt x="294" y="225"/>
                  </a:cubicBezTo>
                  <a:cubicBezTo>
                    <a:pt x="308" y="225"/>
                    <a:pt x="325" y="215"/>
                    <a:pt x="335" y="205"/>
                  </a:cubicBezTo>
                  <a:cubicBezTo>
                    <a:pt x="353" y="177"/>
                    <a:pt x="335" y="145"/>
                    <a:pt x="321" y="145"/>
                  </a:cubicBezTo>
                  <a:lnTo>
                    <a:pt x="57" y="1"/>
                  </a:lnTo>
                  <a:close/>
                </a:path>
              </a:pathLst>
            </a:custGeom>
            <a:solidFill>
              <a:srgbClr val="13567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7501" name="Google Shape;793;p48">
              <a:extLst>
                <a:ext uri="{FF2B5EF4-FFF2-40B4-BE49-F238E27FC236}">
                  <a16:creationId xmlns:a16="http://schemas.microsoft.com/office/drawing/2014/main" xmlns="" id="{E7093525-7B6B-8D21-6DF9-7360F3DEFB2F}"/>
                </a:ext>
              </a:extLst>
            </p:cNvPr>
            <p:cNvSpPr/>
            <p:nvPr/>
          </p:nvSpPr>
          <p:spPr>
            <a:xfrm>
              <a:off x="5789175" y="2272450"/>
              <a:ext cx="9525" cy="2575"/>
            </a:xfrm>
            <a:custGeom>
              <a:avLst/>
              <a:gdLst/>
              <a:ahLst/>
              <a:cxnLst/>
              <a:rect l="l" t="t" r="r" b="b"/>
              <a:pathLst>
                <a:path w="381" h="103" extrusionOk="0">
                  <a:moveTo>
                    <a:pt x="46" y="1"/>
                  </a:moveTo>
                  <a:cubicBezTo>
                    <a:pt x="29" y="15"/>
                    <a:pt x="1" y="29"/>
                    <a:pt x="1" y="57"/>
                  </a:cubicBezTo>
                  <a:cubicBezTo>
                    <a:pt x="15" y="88"/>
                    <a:pt x="29" y="103"/>
                    <a:pt x="60" y="103"/>
                  </a:cubicBezTo>
                  <a:lnTo>
                    <a:pt x="352" y="71"/>
                  </a:lnTo>
                  <a:cubicBezTo>
                    <a:pt x="367" y="57"/>
                    <a:pt x="381" y="43"/>
                    <a:pt x="381" y="29"/>
                  </a:cubicBezTo>
                  <a:cubicBezTo>
                    <a:pt x="381" y="15"/>
                    <a:pt x="367" y="1"/>
                    <a:pt x="352" y="1"/>
                  </a:cubicBezTo>
                  <a:close/>
                </a:path>
              </a:pathLst>
            </a:custGeom>
            <a:solidFill>
              <a:srgbClr val="13567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7502" name="Google Shape;794;p48">
              <a:extLst>
                <a:ext uri="{FF2B5EF4-FFF2-40B4-BE49-F238E27FC236}">
                  <a16:creationId xmlns:a16="http://schemas.microsoft.com/office/drawing/2014/main" xmlns="" id="{61D5BA0D-12AE-10A9-8B54-C37773EC2A73}"/>
                </a:ext>
              </a:extLst>
            </p:cNvPr>
            <p:cNvSpPr/>
            <p:nvPr/>
          </p:nvSpPr>
          <p:spPr>
            <a:xfrm>
              <a:off x="5788475" y="2268050"/>
              <a:ext cx="9525" cy="3975"/>
            </a:xfrm>
            <a:custGeom>
              <a:avLst/>
              <a:gdLst/>
              <a:ahLst/>
              <a:cxnLst/>
              <a:rect l="l" t="t" r="r" b="b"/>
              <a:pathLst>
                <a:path w="381" h="159" extrusionOk="0">
                  <a:moveTo>
                    <a:pt x="338" y="1"/>
                  </a:moveTo>
                  <a:lnTo>
                    <a:pt x="43" y="57"/>
                  </a:lnTo>
                  <a:lnTo>
                    <a:pt x="43" y="71"/>
                  </a:lnTo>
                  <a:cubicBezTo>
                    <a:pt x="15" y="71"/>
                    <a:pt x="1" y="103"/>
                    <a:pt x="15" y="131"/>
                  </a:cubicBezTo>
                  <a:cubicBezTo>
                    <a:pt x="15" y="145"/>
                    <a:pt x="43" y="159"/>
                    <a:pt x="74" y="159"/>
                  </a:cubicBezTo>
                  <a:lnTo>
                    <a:pt x="352" y="57"/>
                  </a:lnTo>
                  <a:cubicBezTo>
                    <a:pt x="366" y="57"/>
                    <a:pt x="380" y="43"/>
                    <a:pt x="380" y="15"/>
                  </a:cubicBezTo>
                  <a:cubicBezTo>
                    <a:pt x="366" y="1"/>
                    <a:pt x="352" y="1"/>
                    <a:pt x="338" y="1"/>
                  </a:cubicBezTo>
                  <a:close/>
                </a:path>
              </a:pathLst>
            </a:custGeom>
            <a:solidFill>
              <a:srgbClr val="13567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7503" name="Google Shape;795;p48">
              <a:extLst>
                <a:ext uri="{FF2B5EF4-FFF2-40B4-BE49-F238E27FC236}">
                  <a16:creationId xmlns:a16="http://schemas.microsoft.com/office/drawing/2014/main" xmlns="" id="{80DCF28F-2CA1-4057-492C-492DCE04507A}"/>
                </a:ext>
              </a:extLst>
            </p:cNvPr>
            <p:cNvSpPr/>
            <p:nvPr/>
          </p:nvSpPr>
          <p:spPr>
            <a:xfrm>
              <a:off x="5787675" y="2262725"/>
              <a:ext cx="8825" cy="5700"/>
            </a:xfrm>
            <a:custGeom>
              <a:avLst/>
              <a:gdLst/>
              <a:ahLst/>
              <a:cxnLst/>
              <a:rect l="l" t="t" r="r" b="b"/>
              <a:pathLst>
                <a:path w="353" h="228" extrusionOk="0">
                  <a:moveTo>
                    <a:pt x="323" y="0"/>
                  </a:moveTo>
                  <a:cubicBezTo>
                    <a:pt x="319" y="0"/>
                    <a:pt x="315" y="2"/>
                    <a:pt x="310" y="6"/>
                  </a:cubicBezTo>
                  <a:lnTo>
                    <a:pt x="47" y="140"/>
                  </a:lnTo>
                  <a:lnTo>
                    <a:pt x="33" y="140"/>
                  </a:lnTo>
                  <a:cubicBezTo>
                    <a:pt x="18" y="154"/>
                    <a:pt x="1" y="182"/>
                    <a:pt x="18" y="196"/>
                  </a:cubicBezTo>
                  <a:cubicBezTo>
                    <a:pt x="33" y="228"/>
                    <a:pt x="61" y="228"/>
                    <a:pt x="89" y="228"/>
                  </a:cubicBezTo>
                  <a:lnTo>
                    <a:pt x="339" y="66"/>
                  </a:lnTo>
                  <a:cubicBezTo>
                    <a:pt x="353" y="52"/>
                    <a:pt x="353" y="38"/>
                    <a:pt x="353" y="20"/>
                  </a:cubicBezTo>
                  <a:cubicBezTo>
                    <a:pt x="343" y="10"/>
                    <a:pt x="333" y="0"/>
                    <a:pt x="323" y="0"/>
                  </a:cubicBezTo>
                  <a:close/>
                </a:path>
              </a:pathLst>
            </a:custGeom>
            <a:solidFill>
              <a:srgbClr val="13567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7504" name="Google Shape;796;p48">
              <a:extLst>
                <a:ext uri="{FF2B5EF4-FFF2-40B4-BE49-F238E27FC236}">
                  <a16:creationId xmlns:a16="http://schemas.microsoft.com/office/drawing/2014/main" xmlns="" id="{D123D07F-FE2F-5CA2-E7B9-890415B44997}"/>
                </a:ext>
              </a:extLst>
            </p:cNvPr>
            <p:cNvSpPr/>
            <p:nvPr/>
          </p:nvSpPr>
          <p:spPr>
            <a:xfrm>
              <a:off x="5748900" y="2251150"/>
              <a:ext cx="42850" cy="38875"/>
            </a:xfrm>
            <a:custGeom>
              <a:avLst/>
              <a:gdLst/>
              <a:ahLst/>
              <a:cxnLst/>
              <a:rect l="l" t="t" r="r" b="b"/>
              <a:pathLst>
                <a:path w="1714" h="1555" extrusionOk="0">
                  <a:moveTo>
                    <a:pt x="864" y="1"/>
                  </a:moveTo>
                  <a:cubicBezTo>
                    <a:pt x="796" y="1"/>
                    <a:pt x="727" y="10"/>
                    <a:pt x="658" y="29"/>
                  </a:cubicBezTo>
                  <a:cubicBezTo>
                    <a:pt x="233" y="149"/>
                    <a:pt x="1" y="571"/>
                    <a:pt x="117" y="983"/>
                  </a:cubicBezTo>
                  <a:cubicBezTo>
                    <a:pt x="213" y="1324"/>
                    <a:pt x="523" y="1554"/>
                    <a:pt x="860" y="1554"/>
                  </a:cubicBezTo>
                  <a:cubicBezTo>
                    <a:pt x="930" y="1554"/>
                    <a:pt x="1000" y="1545"/>
                    <a:pt x="1070" y="1524"/>
                  </a:cubicBezTo>
                  <a:cubicBezTo>
                    <a:pt x="1482" y="1422"/>
                    <a:pt x="1714" y="983"/>
                    <a:pt x="1612" y="571"/>
                  </a:cubicBezTo>
                  <a:cubicBezTo>
                    <a:pt x="1515" y="231"/>
                    <a:pt x="1203" y="1"/>
                    <a:pt x="864" y="1"/>
                  </a:cubicBezTo>
                  <a:close/>
                </a:path>
              </a:pathLst>
            </a:custGeom>
            <a:solidFill>
              <a:srgbClr val="13567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7505" name="Google Shape;797;p48">
              <a:extLst>
                <a:ext uri="{FF2B5EF4-FFF2-40B4-BE49-F238E27FC236}">
                  <a16:creationId xmlns:a16="http://schemas.microsoft.com/office/drawing/2014/main" xmlns="" id="{5A4587EC-CC86-66E1-1180-B97D54F95953}"/>
                </a:ext>
              </a:extLst>
            </p:cNvPr>
            <p:cNvSpPr/>
            <p:nvPr/>
          </p:nvSpPr>
          <p:spPr>
            <a:xfrm>
              <a:off x="5750300" y="2250475"/>
              <a:ext cx="40050" cy="40300"/>
            </a:xfrm>
            <a:custGeom>
              <a:avLst/>
              <a:gdLst/>
              <a:ahLst/>
              <a:cxnLst/>
              <a:rect l="l" t="t" r="r" b="b"/>
              <a:pathLst>
                <a:path w="1602" h="1612" extrusionOk="0">
                  <a:moveTo>
                    <a:pt x="792" y="56"/>
                  </a:moveTo>
                  <a:cubicBezTo>
                    <a:pt x="1130" y="56"/>
                    <a:pt x="1426" y="278"/>
                    <a:pt x="1528" y="616"/>
                  </a:cubicBezTo>
                  <a:cubicBezTo>
                    <a:pt x="1542" y="672"/>
                    <a:pt x="1542" y="746"/>
                    <a:pt x="1542" y="806"/>
                  </a:cubicBezTo>
                  <a:cubicBezTo>
                    <a:pt x="1542" y="1143"/>
                    <a:pt x="1338" y="1435"/>
                    <a:pt x="1000" y="1523"/>
                  </a:cubicBezTo>
                  <a:cubicBezTo>
                    <a:pt x="940" y="1551"/>
                    <a:pt x="866" y="1551"/>
                    <a:pt x="810" y="1551"/>
                  </a:cubicBezTo>
                  <a:cubicBezTo>
                    <a:pt x="486" y="1551"/>
                    <a:pt x="177" y="1333"/>
                    <a:pt x="89" y="1010"/>
                  </a:cubicBezTo>
                  <a:cubicBezTo>
                    <a:pt x="75" y="936"/>
                    <a:pt x="61" y="862"/>
                    <a:pt x="61" y="806"/>
                  </a:cubicBezTo>
                  <a:cubicBezTo>
                    <a:pt x="61" y="468"/>
                    <a:pt x="282" y="176"/>
                    <a:pt x="602" y="88"/>
                  </a:cubicBezTo>
                  <a:cubicBezTo>
                    <a:pt x="676" y="71"/>
                    <a:pt x="736" y="56"/>
                    <a:pt x="792" y="56"/>
                  </a:cubicBezTo>
                  <a:close/>
                  <a:moveTo>
                    <a:pt x="792" y="0"/>
                  </a:moveTo>
                  <a:cubicBezTo>
                    <a:pt x="736" y="0"/>
                    <a:pt x="662" y="14"/>
                    <a:pt x="588" y="28"/>
                  </a:cubicBezTo>
                  <a:cubicBezTo>
                    <a:pt x="237" y="130"/>
                    <a:pt x="1" y="454"/>
                    <a:pt x="1" y="806"/>
                  </a:cubicBezTo>
                  <a:cubicBezTo>
                    <a:pt x="1" y="880"/>
                    <a:pt x="19" y="950"/>
                    <a:pt x="33" y="1024"/>
                  </a:cubicBezTo>
                  <a:cubicBezTo>
                    <a:pt x="135" y="1376"/>
                    <a:pt x="458" y="1611"/>
                    <a:pt x="810" y="1611"/>
                  </a:cubicBezTo>
                  <a:cubicBezTo>
                    <a:pt x="880" y="1611"/>
                    <a:pt x="954" y="1611"/>
                    <a:pt x="1014" y="1583"/>
                  </a:cubicBezTo>
                  <a:cubicBezTo>
                    <a:pt x="1380" y="1495"/>
                    <a:pt x="1601" y="1172"/>
                    <a:pt x="1601" y="806"/>
                  </a:cubicBezTo>
                  <a:cubicBezTo>
                    <a:pt x="1601" y="746"/>
                    <a:pt x="1601" y="672"/>
                    <a:pt x="1570" y="598"/>
                  </a:cubicBezTo>
                  <a:cubicBezTo>
                    <a:pt x="1482" y="232"/>
                    <a:pt x="1162" y="0"/>
                    <a:pt x="792" y="0"/>
                  </a:cubicBezTo>
                  <a:close/>
                </a:path>
              </a:pathLst>
            </a:custGeom>
            <a:solidFill>
              <a:srgbClr val="00000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7506" name="Google Shape;798;p48">
              <a:extLst>
                <a:ext uri="{FF2B5EF4-FFF2-40B4-BE49-F238E27FC236}">
                  <a16:creationId xmlns:a16="http://schemas.microsoft.com/office/drawing/2014/main" xmlns="" id="{A8DA65F0-F336-7E68-4F34-E2CEFA39F8F3}"/>
                </a:ext>
              </a:extLst>
            </p:cNvPr>
            <p:cNvSpPr/>
            <p:nvPr/>
          </p:nvSpPr>
          <p:spPr>
            <a:xfrm>
              <a:off x="5748900" y="2252975"/>
              <a:ext cx="42850" cy="38750"/>
            </a:xfrm>
            <a:custGeom>
              <a:avLst/>
              <a:gdLst/>
              <a:ahLst/>
              <a:cxnLst/>
              <a:rect l="l" t="t" r="r" b="b"/>
              <a:pathLst>
                <a:path w="1714" h="1550" extrusionOk="0">
                  <a:moveTo>
                    <a:pt x="858" y="1"/>
                  </a:moveTo>
                  <a:cubicBezTo>
                    <a:pt x="787" y="1"/>
                    <a:pt x="716" y="10"/>
                    <a:pt x="644" y="30"/>
                  </a:cubicBezTo>
                  <a:cubicBezTo>
                    <a:pt x="233" y="132"/>
                    <a:pt x="1" y="558"/>
                    <a:pt x="117" y="984"/>
                  </a:cubicBezTo>
                  <a:cubicBezTo>
                    <a:pt x="214" y="1330"/>
                    <a:pt x="521" y="1549"/>
                    <a:pt x="861" y="1549"/>
                  </a:cubicBezTo>
                  <a:cubicBezTo>
                    <a:pt x="926" y="1549"/>
                    <a:pt x="991" y="1541"/>
                    <a:pt x="1056" y="1525"/>
                  </a:cubicBezTo>
                  <a:cubicBezTo>
                    <a:pt x="1464" y="1409"/>
                    <a:pt x="1714" y="984"/>
                    <a:pt x="1598" y="572"/>
                  </a:cubicBezTo>
                  <a:cubicBezTo>
                    <a:pt x="1502" y="220"/>
                    <a:pt x="1194" y="1"/>
                    <a:pt x="858" y="1"/>
                  </a:cubicBez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7507" name="Google Shape;799;p48">
              <a:extLst>
                <a:ext uri="{FF2B5EF4-FFF2-40B4-BE49-F238E27FC236}">
                  <a16:creationId xmlns:a16="http://schemas.microsoft.com/office/drawing/2014/main" xmlns="" id="{D9475768-8599-5A62-419A-3D76478E7E8B}"/>
                </a:ext>
              </a:extLst>
            </p:cNvPr>
            <p:cNvSpPr/>
            <p:nvPr/>
          </p:nvSpPr>
          <p:spPr>
            <a:xfrm>
              <a:off x="5756200" y="2259525"/>
              <a:ext cx="27900" cy="25450"/>
            </a:xfrm>
            <a:custGeom>
              <a:avLst/>
              <a:gdLst/>
              <a:ahLst/>
              <a:cxnLst/>
              <a:rect l="l" t="t" r="r" b="b"/>
              <a:pathLst>
                <a:path w="1116" h="1018" extrusionOk="0">
                  <a:moveTo>
                    <a:pt x="556" y="0"/>
                  </a:moveTo>
                  <a:cubicBezTo>
                    <a:pt x="513" y="0"/>
                    <a:pt x="469" y="6"/>
                    <a:pt x="426" y="18"/>
                  </a:cubicBezTo>
                  <a:cubicBezTo>
                    <a:pt x="162" y="92"/>
                    <a:pt x="1" y="370"/>
                    <a:pt x="89" y="648"/>
                  </a:cubicBezTo>
                  <a:cubicBezTo>
                    <a:pt x="150" y="868"/>
                    <a:pt x="345" y="1017"/>
                    <a:pt x="561" y="1017"/>
                  </a:cubicBezTo>
                  <a:cubicBezTo>
                    <a:pt x="603" y="1017"/>
                    <a:pt x="647" y="1012"/>
                    <a:pt x="690" y="999"/>
                  </a:cubicBezTo>
                  <a:cubicBezTo>
                    <a:pt x="968" y="926"/>
                    <a:pt x="1116" y="648"/>
                    <a:pt x="1042" y="384"/>
                  </a:cubicBezTo>
                  <a:cubicBezTo>
                    <a:pt x="980" y="151"/>
                    <a:pt x="775" y="0"/>
                    <a:pt x="556" y="0"/>
                  </a:cubicBezTo>
                  <a:close/>
                </a:path>
              </a:pathLst>
            </a:custGeom>
            <a:solidFill>
              <a:srgbClr val="00000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7508" name="Google Shape;800;p48">
              <a:extLst>
                <a:ext uri="{FF2B5EF4-FFF2-40B4-BE49-F238E27FC236}">
                  <a16:creationId xmlns:a16="http://schemas.microsoft.com/office/drawing/2014/main" xmlns="" id="{DCB8447C-B0DD-2CDA-0DBE-6A767F6FE344}"/>
                </a:ext>
              </a:extLst>
            </p:cNvPr>
            <p:cNvSpPr/>
            <p:nvPr/>
          </p:nvSpPr>
          <p:spPr>
            <a:xfrm>
              <a:off x="5775625" y="2265150"/>
              <a:ext cx="9525" cy="6400"/>
            </a:xfrm>
            <a:custGeom>
              <a:avLst/>
              <a:gdLst/>
              <a:ahLst/>
              <a:cxnLst/>
              <a:rect l="l" t="t" r="r" b="b"/>
              <a:pathLst>
                <a:path w="381" h="256" extrusionOk="0">
                  <a:moveTo>
                    <a:pt x="237" y="0"/>
                  </a:moveTo>
                  <a:cubicBezTo>
                    <a:pt x="214" y="0"/>
                    <a:pt x="189" y="4"/>
                    <a:pt x="163" y="11"/>
                  </a:cubicBezTo>
                  <a:cubicBezTo>
                    <a:pt x="75" y="43"/>
                    <a:pt x="1" y="117"/>
                    <a:pt x="15" y="173"/>
                  </a:cubicBezTo>
                  <a:cubicBezTo>
                    <a:pt x="37" y="220"/>
                    <a:pt x="96" y="256"/>
                    <a:pt x="171" y="256"/>
                  </a:cubicBezTo>
                  <a:cubicBezTo>
                    <a:pt x="192" y="256"/>
                    <a:pt x="214" y="253"/>
                    <a:pt x="237" y="247"/>
                  </a:cubicBezTo>
                  <a:cubicBezTo>
                    <a:pt x="325" y="219"/>
                    <a:pt x="381" y="145"/>
                    <a:pt x="367" y="85"/>
                  </a:cubicBezTo>
                  <a:cubicBezTo>
                    <a:pt x="356" y="30"/>
                    <a:pt x="305" y="0"/>
                    <a:pt x="237" y="0"/>
                  </a:cubicBez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7509" name="Google Shape;801;p48">
              <a:extLst>
                <a:ext uri="{FF2B5EF4-FFF2-40B4-BE49-F238E27FC236}">
                  <a16:creationId xmlns:a16="http://schemas.microsoft.com/office/drawing/2014/main" xmlns="" id="{EFBCD2EA-1D97-A5DD-5A4D-20BFC306C740}"/>
                </a:ext>
              </a:extLst>
            </p:cNvPr>
            <p:cNvSpPr/>
            <p:nvPr/>
          </p:nvSpPr>
          <p:spPr>
            <a:xfrm>
              <a:off x="5670475" y="2251775"/>
              <a:ext cx="41075" cy="39100"/>
            </a:xfrm>
            <a:custGeom>
              <a:avLst/>
              <a:gdLst/>
              <a:ahLst/>
              <a:cxnLst/>
              <a:rect l="l" t="t" r="r" b="b"/>
              <a:pathLst>
                <a:path w="1643" h="1564" extrusionOk="0">
                  <a:moveTo>
                    <a:pt x="830" y="1"/>
                  </a:moveTo>
                  <a:cubicBezTo>
                    <a:pt x="439" y="1"/>
                    <a:pt x="99" y="295"/>
                    <a:pt x="60" y="694"/>
                  </a:cubicBezTo>
                  <a:cubicBezTo>
                    <a:pt x="0" y="1120"/>
                    <a:pt x="310" y="1513"/>
                    <a:pt x="732" y="1559"/>
                  </a:cubicBezTo>
                  <a:cubicBezTo>
                    <a:pt x="758" y="1562"/>
                    <a:pt x="784" y="1563"/>
                    <a:pt x="810" y="1563"/>
                  </a:cubicBezTo>
                  <a:cubicBezTo>
                    <a:pt x="1203" y="1563"/>
                    <a:pt x="1543" y="1269"/>
                    <a:pt x="1583" y="870"/>
                  </a:cubicBezTo>
                  <a:cubicBezTo>
                    <a:pt x="1643" y="444"/>
                    <a:pt x="1333" y="50"/>
                    <a:pt x="908" y="4"/>
                  </a:cubicBezTo>
                  <a:cubicBezTo>
                    <a:pt x="881" y="2"/>
                    <a:pt x="855" y="1"/>
                    <a:pt x="830" y="1"/>
                  </a:cubicBezTo>
                  <a:close/>
                </a:path>
              </a:pathLst>
            </a:custGeom>
            <a:solidFill>
              <a:srgbClr val="13567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7510" name="Google Shape;802;p48">
              <a:extLst>
                <a:ext uri="{FF2B5EF4-FFF2-40B4-BE49-F238E27FC236}">
                  <a16:creationId xmlns:a16="http://schemas.microsoft.com/office/drawing/2014/main" xmlns="" id="{EA3B172D-6657-5FF3-53EF-2E301EF47A27}"/>
                </a:ext>
              </a:extLst>
            </p:cNvPr>
            <p:cNvSpPr/>
            <p:nvPr/>
          </p:nvSpPr>
          <p:spPr>
            <a:xfrm>
              <a:off x="5670825" y="2251175"/>
              <a:ext cx="40375" cy="40300"/>
            </a:xfrm>
            <a:custGeom>
              <a:avLst/>
              <a:gdLst/>
              <a:ahLst/>
              <a:cxnLst/>
              <a:rect l="l" t="t" r="r" b="b"/>
              <a:pathLst>
                <a:path w="1615" h="1612" extrusionOk="0">
                  <a:moveTo>
                    <a:pt x="894" y="60"/>
                  </a:moveTo>
                  <a:cubicBezTo>
                    <a:pt x="1277" y="102"/>
                    <a:pt x="1555" y="426"/>
                    <a:pt x="1555" y="806"/>
                  </a:cubicBezTo>
                  <a:cubicBezTo>
                    <a:pt x="1555" y="834"/>
                    <a:pt x="1555" y="866"/>
                    <a:pt x="1541" y="894"/>
                  </a:cubicBezTo>
                  <a:cubicBezTo>
                    <a:pt x="1495" y="1274"/>
                    <a:pt x="1175" y="1555"/>
                    <a:pt x="806" y="1555"/>
                  </a:cubicBezTo>
                  <a:lnTo>
                    <a:pt x="718" y="1555"/>
                  </a:lnTo>
                  <a:cubicBezTo>
                    <a:pt x="338" y="1509"/>
                    <a:pt x="60" y="1186"/>
                    <a:pt x="60" y="806"/>
                  </a:cubicBezTo>
                  <a:cubicBezTo>
                    <a:pt x="60" y="778"/>
                    <a:pt x="60" y="746"/>
                    <a:pt x="74" y="718"/>
                  </a:cubicBezTo>
                  <a:cubicBezTo>
                    <a:pt x="120" y="338"/>
                    <a:pt x="440" y="60"/>
                    <a:pt x="806" y="60"/>
                  </a:cubicBezTo>
                  <a:close/>
                  <a:moveTo>
                    <a:pt x="806" y="0"/>
                  </a:moveTo>
                  <a:cubicBezTo>
                    <a:pt x="412" y="0"/>
                    <a:pt x="60" y="306"/>
                    <a:pt x="14" y="718"/>
                  </a:cubicBezTo>
                  <a:cubicBezTo>
                    <a:pt x="0" y="746"/>
                    <a:pt x="0" y="778"/>
                    <a:pt x="0" y="806"/>
                  </a:cubicBezTo>
                  <a:cubicBezTo>
                    <a:pt x="0" y="1217"/>
                    <a:pt x="310" y="1569"/>
                    <a:pt x="718" y="1611"/>
                  </a:cubicBezTo>
                  <a:lnTo>
                    <a:pt x="806" y="1611"/>
                  </a:lnTo>
                  <a:cubicBezTo>
                    <a:pt x="1203" y="1611"/>
                    <a:pt x="1555" y="1305"/>
                    <a:pt x="1597" y="894"/>
                  </a:cubicBezTo>
                  <a:cubicBezTo>
                    <a:pt x="1615" y="866"/>
                    <a:pt x="1615" y="834"/>
                    <a:pt x="1615" y="806"/>
                  </a:cubicBezTo>
                  <a:cubicBezTo>
                    <a:pt x="1615" y="394"/>
                    <a:pt x="1305" y="43"/>
                    <a:pt x="894" y="0"/>
                  </a:cubicBezTo>
                  <a:close/>
                </a:path>
              </a:pathLst>
            </a:custGeom>
            <a:solidFill>
              <a:srgbClr val="00000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7511" name="Google Shape;803;p48">
              <a:extLst>
                <a:ext uri="{FF2B5EF4-FFF2-40B4-BE49-F238E27FC236}">
                  <a16:creationId xmlns:a16="http://schemas.microsoft.com/office/drawing/2014/main" xmlns="" id="{AA447FE8-BEBA-3AE5-8144-A5E2E920C59E}"/>
                </a:ext>
              </a:extLst>
            </p:cNvPr>
            <p:cNvSpPr/>
            <p:nvPr/>
          </p:nvSpPr>
          <p:spPr>
            <a:xfrm>
              <a:off x="5671175" y="2253525"/>
              <a:ext cx="40375" cy="38825"/>
            </a:xfrm>
            <a:custGeom>
              <a:avLst/>
              <a:gdLst/>
              <a:ahLst/>
              <a:cxnLst/>
              <a:rect l="l" t="t" r="r" b="b"/>
              <a:pathLst>
                <a:path w="1615" h="1553" extrusionOk="0">
                  <a:moveTo>
                    <a:pt x="792" y="1"/>
                  </a:moveTo>
                  <a:cubicBezTo>
                    <a:pt x="410" y="1"/>
                    <a:pt x="85" y="294"/>
                    <a:pt x="46" y="684"/>
                  </a:cubicBezTo>
                  <a:cubicBezTo>
                    <a:pt x="0" y="1109"/>
                    <a:pt x="296" y="1503"/>
                    <a:pt x="721" y="1549"/>
                  </a:cubicBezTo>
                  <a:cubicBezTo>
                    <a:pt x="747" y="1552"/>
                    <a:pt x="773" y="1553"/>
                    <a:pt x="799" y="1553"/>
                  </a:cubicBezTo>
                  <a:cubicBezTo>
                    <a:pt x="1190" y="1553"/>
                    <a:pt x="1529" y="1259"/>
                    <a:pt x="1569" y="860"/>
                  </a:cubicBezTo>
                  <a:cubicBezTo>
                    <a:pt x="1615" y="434"/>
                    <a:pt x="1319" y="54"/>
                    <a:pt x="897" y="8"/>
                  </a:cubicBezTo>
                  <a:cubicBezTo>
                    <a:pt x="862" y="3"/>
                    <a:pt x="827" y="1"/>
                    <a:pt x="792" y="1"/>
                  </a:cubicBez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7512" name="Google Shape;804;p48">
              <a:extLst>
                <a:ext uri="{FF2B5EF4-FFF2-40B4-BE49-F238E27FC236}">
                  <a16:creationId xmlns:a16="http://schemas.microsoft.com/office/drawing/2014/main" xmlns="" id="{DA41934F-5C69-3A49-2844-CC247CB8F4A3}"/>
                </a:ext>
              </a:extLst>
            </p:cNvPr>
            <p:cNvSpPr/>
            <p:nvPr/>
          </p:nvSpPr>
          <p:spPr>
            <a:xfrm>
              <a:off x="5678200" y="2260250"/>
              <a:ext cx="26400" cy="25125"/>
            </a:xfrm>
            <a:custGeom>
              <a:avLst/>
              <a:gdLst/>
              <a:ahLst/>
              <a:cxnLst/>
              <a:rect l="l" t="t" r="r" b="b"/>
              <a:pathLst>
                <a:path w="1056" h="1005" extrusionOk="0">
                  <a:moveTo>
                    <a:pt x="533" y="1"/>
                  </a:moveTo>
                  <a:cubicBezTo>
                    <a:pt x="276" y="1"/>
                    <a:pt x="55" y="195"/>
                    <a:pt x="29" y="443"/>
                  </a:cubicBezTo>
                  <a:cubicBezTo>
                    <a:pt x="1" y="721"/>
                    <a:pt x="191" y="970"/>
                    <a:pt x="468" y="999"/>
                  </a:cubicBezTo>
                  <a:cubicBezTo>
                    <a:pt x="495" y="1003"/>
                    <a:pt x="521" y="1005"/>
                    <a:pt x="546" y="1005"/>
                  </a:cubicBezTo>
                  <a:cubicBezTo>
                    <a:pt x="792" y="1005"/>
                    <a:pt x="999" y="814"/>
                    <a:pt x="1024" y="559"/>
                  </a:cubicBezTo>
                  <a:cubicBezTo>
                    <a:pt x="1056" y="281"/>
                    <a:pt x="862" y="31"/>
                    <a:pt x="584" y="3"/>
                  </a:cubicBezTo>
                  <a:cubicBezTo>
                    <a:pt x="567" y="1"/>
                    <a:pt x="550" y="1"/>
                    <a:pt x="533" y="1"/>
                  </a:cubicBezTo>
                  <a:close/>
                </a:path>
              </a:pathLst>
            </a:custGeom>
            <a:solidFill>
              <a:srgbClr val="00000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7513" name="Google Shape;805;p48">
              <a:extLst>
                <a:ext uri="{FF2B5EF4-FFF2-40B4-BE49-F238E27FC236}">
                  <a16:creationId xmlns:a16="http://schemas.microsoft.com/office/drawing/2014/main" xmlns="" id="{B22900C9-0BE2-B554-4BFD-D5B58371C71F}"/>
                </a:ext>
              </a:extLst>
            </p:cNvPr>
            <p:cNvSpPr/>
            <p:nvPr/>
          </p:nvSpPr>
          <p:spPr>
            <a:xfrm>
              <a:off x="5676000" y="2267550"/>
              <a:ext cx="9175" cy="6050"/>
            </a:xfrm>
            <a:custGeom>
              <a:avLst/>
              <a:gdLst/>
              <a:ahLst/>
              <a:cxnLst/>
              <a:rect l="l" t="t" r="r" b="b"/>
              <a:pathLst>
                <a:path w="367" h="242" extrusionOk="0">
                  <a:moveTo>
                    <a:pt x="168" y="1"/>
                  </a:moveTo>
                  <a:cubicBezTo>
                    <a:pt x="82" y="1"/>
                    <a:pt x="13" y="44"/>
                    <a:pt x="1" y="109"/>
                  </a:cubicBezTo>
                  <a:cubicBezTo>
                    <a:pt x="1" y="165"/>
                    <a:pt x="71" y="225"/>
                    <a:pt x="177" y="239"/>
                  </a:cubicBezTo>
                  <a:cubicBezTo>
                    <a:pt x="190" y="241"/>
                    <a:pt x="202" y="241"/>
                    <a:pt x="214" y="241"/>
                  </a:cubicBezTo>
                  <a:cubicBezTo>
                    <a:pt x="297" y="241"/>
                    <a:pt x="354" y="201"/>
                    <a:pt x="366" y="137"/>
                  </a:cubicBezTo>
                  <a:cubicBezTo>
                    <a:pt x="366" y="77"/>
                    <a:pt x="293" y="21"/>
                    <a:pt x="205" y="3"/>
                  </a:cubicBezTo>
                  <a:cubicBezTo>
                    <a:pt x="192" y="1"/>
                    <a:pt x="180" y="1"/>
                    <a:pt x="168" y="1"/>
                  </a:cubicBez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7514" name="Google Shape;806;p48">
              <a:extLst>
                <a:ext uri="{FF2B5EF4-FFF2-40B4-BE49-F238E27FC236}">
                  <a16:creationId xmlns:a16="http://schemas.microsoft.com/office/drawing/2014/main" xmlns="" id="{8D60DBC8-20E4-2702-EA20-8DD27D807FCC}"/>
                </a:ext>
              </a:extLst>
            </p:cNvPr>
            <p:cNvSpPr/>
            <p:nvPr/>
          </p:nvSpPr>
          <p:spPr>
            <a:xfrm>
              <a:off x="5726125" y="2294100"/>
              <a:ext cx="19825" cy="13550"/>
            </a:xfrm>
            <a:custGeom>
              <a:avLst/>
              <a:gdLst/>
              <a:ahLst/>
              <a:cxnLst/>
              <a:rect l="l" t="t" r="r" b="b"/>
              <a:pathLst>
                <a:path w="793" h="542" extrusionOk="0">
                  <a:moveTo>
                    <a:pt x="759" y="1"/>
                  </a:moveTo>
                  <a:cubicBezTo>
                    <a:pt x="753" y="1"/>
                    <a:pt x="750" y="5"/>
                    <a:pt x="750" y="14"/>
                  </a:cubicBezTo>
                  <a:lnTo>
                    <a:pt x="750" y="28"/>
                  </a:lnTo>
                  <a:cubicBezTo>
                    <a:pt x="736" y="28"/>
                    <a:pt x="736" y="42"/>
                    <a:pt x="736" y="56"/>
                  </a:cubicBezTo>
                  <a:cubicBezTo>
                    <a:pt x="722" y="56"/>
                    <a:pt x="722" y="70"/>
                    <a:pt x="704" y="84"/>
                  </a:cubicBezTo>
                  <a:cubicBezTo>
                    <a:pt x="690" y="102"/>
                    <a:pt x="690" y="130"/>
                    <a:pt x="676" y="144"/>
                  </a:cubicBezTo>
                  <a:cubicBezTo>
                    <a:pt x="662" y="158"/>
                    <a:pt x="648" y="172"/>
                    <a:pt x="634" y="204"/>
                  </a:cubicBezTo>
                  <a:cubicBezTo>
                    <a:pt x="616" y="218"/>
                    <a:pt x="602" y="232"/>
                    <a:pt x="588" y="260"/>
                  </a:cubicBezTo>
                  <a:cubicBezTo>
                    <a:pt x="560" y="278"/>
                    <a:pt x="546" y="292"/>
                    <a:pt x="528" y="306"/>
                  </a:cubicBezTo>
                  <a:lnTo>
                    <a:pt x="500" y="334"/>
                  </a:lnTo>
                  <a:cubicBezTo>
                    <a:pt x="486" y="348"/>
                    <a:pt x="472" y="366"/>
                    <a:pt x="458" y="366"/>
                  </a:cubicBezTo>
                  <a:cubicBezTo>
                    <a:pt x="440" y="380"/>
                    <a:pt x="412" y="394"/>
                    <a:pt x="384" y="408"/>
                  </a:cubicBezTo>
                  <a:cubicBezTo>
                    <a:pt x="370" y="422"/>
                    <a:pt x="338" y="422"/>
                    <a:pt x="310" y="436"/>
                  </a:cubicBezTo>
                  <a:cubicBezTo>
                    <a:pt x="282" y="454"/>
                    <a:pt x="264" y="454"/>
                    <a:pt x="236" y="468"/>
                  </a:cubicBezTo>
                  <a:cubicBezTo>
                    <a:pt x="208" y="468"/>
                    <a:pt x="194" y="482"/>
                    <a:pt x="162" y="482"/>
                  </a:cubicBezTo>
                  <a:lnTo>
                    <a:pt x="106" y="482"/>
                  </a:lnTo>
                  <a:cubicBezTo>
                    <a:pt x="89" y="496"/>
                    <a:pt x="74" y="496"/>
                    <a:pt x="60" y="496"/>
                  </a:cubicBezTo>
                  <a:lnTo>
                    <a:pt x="18" y="496"/>
                  </a:lnTo>
                  <a:cubicBezTo>
                    <a:pt x="18" y="496"/>
                    <a:pt x="1" y="496"/>
                    <a:pt x="1" y="510"/>
                  </a:cubicBezTo>
                  <a:cubicBezTo>
                    <a:pt x="1" y="524"/>
                    <a:pt x="18" y="524"/>
                    <a:pt x="18" y="524"/>
                  </a:cubicBezTo>
                  <a:cubicBezTo>
                    <a:pt x="18" y="524"/>
                    <a:pt x="32" y="542"/>
                    <a:pt x="60" y="542"/>
                  </a:cubicBezTo>
                  <a:lnTo>
                    <a:pt x="177" y="542"/>
                  </a:lnTo>
                  <a:cubicBezTo>
                    <a:pt x="194" y="542"/>
                    <a:pt x="222" y="542"/>
                    <a:pt x="250" y="524"/>
                  </a:cubicBezTo>
                  <a:cubicBezTo>
                    <a:pt x="282" y="524"/>
                    <a:pt x="310" y="510"/>
                    <a:pt x="338" y="510"/>
                  </a:cubicBezTo>
                  <a:cubicBezTo>
                    <a:pt x="352" y="496"/>
                    <a:pt x="398" y="496"/>
                    <a:pt x="412" y="468"/>
                  </a:cubicBezTo>
                  <a:cubicBezTo>
                    <a:pt x="440" y="454"/>
                    <a:pt x="472" y="454"/>
                    <a:pt x="500" y="422"/>
                  </a:cubicBezTo>
                  <a:cubicBezTo>
                    <a:pt x="514" y="422"/>
                    <a:pt x="528" y="408"/>
                    <a:pt x="546" y="394"/>
                  </a:cubicBezTo>
                  <a:lnTo>
                    <a:pt x="574" y="366"/>
                  </a:lnTo>
                  <a:cubicBezTo>
                    <a:pt x="602" y="348"/>
                    <a:pt x="616" y="320"/>
                    <a:pt x="648" y="306"/>
                  </a:cubicBezTo>
                  <a:cubicBezTo>
                    <a:pt x="662" y="278"/>
                    <a:pt x="676" y="260"/>
                    <a:pt x="690" y="232"/>
                  </a:cubicBezTo>
                  <a:cubicBezTo>
                    <a:pt x="704" y="218"/>
                    <a:pt x="722" y="190"/>
                    <a:pt x="736" y="172"/>
                  </a:cubicBezTo>
                  <a:cubicBezTo>
                    <a:pt x="750" y="130"/>
                    <a:pt x="764" y="102"/>
                    <a:pt x="778" y="70"/>
                  </a:cubicBezTo>
                  <a:lnTo>
                    <a:pt x="778" y="42"/>
                  </a:lnTo>
                  <a:cubicBezTo>
                    <a:pt x="778" y="28"/>
                    <a:pt x="792" y="28"/>
                    <a:pt x="792" y="28"/>
                  </a:cubicBezTo>
                  <a:cubicBezTo>
                    <a:pt x="792" y="14"/>
                    <a:pt x="778" y="14"/>
                    <a:pt x="778" y="14"/>
                  </a:cubicBezTo>
                  <a:cubicBezTo>
                    <a:pt x="771" y="5"/>
                    <a:pt x="764" y="1"/>
                    <a:pt x="759" y="1"/>
                  </a:cubicBezTo>
                  <a:close/>
                </a:path>
              </a:pathLst>
            </a:custGeom>
            <a:solidFill>
              <a:srgbClr val="13567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7515" name="Google Shape;807;p48">
              <a:extLst>
                <a:ext uri="{FF2B5EF4-FFF2-40B4-BE49-F238E27FC236}">
                  <a16:creationId xmlns:a16="http://schemas.microsoft.com/office/drawing/2014/main" xmlns="" id="{5A51AE5E-7E40-D734-D9F4-5274B4BC51A3}"/>
                </a:ext>
              </a:extLst>
            </p:cNvPr>
            <p:cNvSpPr/>
            <p:nvPr/>
          </p:nvSpPr>
          <p:spPr>
            <a:xfrm>
              <a:off x="5755500" y="2225900"/>
              <a:ext cx="52175" cy="19450"/>
            </a:xfrm>
            <a:custGeom>
              <a:avLst/>
              <a:gdLst/>
              <a:ahLst/>
              <a:cxnLst/>
              <a:rect l="l" t="t" r="r" b="b"/>
              <a:pathLst>
                <a:path w="2087" h="778" extrusionOk="0">
                  <a:moveTo>
                    <a:pt x="589" y="1"/>
                  </a:moveTo>
                  <a:cubicBezTo>
                    <a:pt x="454" y="1"/>
                    <a:pt x="342" y="37"/>
                    <a:pt x="278" y="132"/>
                  </a:cubicBezTo>
                  <a:cubicBezTo>
                    <a:pt x="0" y="526"/>
                    <a:pt x="1130" y="762"/>
                    <a:pt x="1305" y="776"/>
                  </a:cubicBezTo>
                  <a:cubicBezTo>
                    <a:pt x="1322" y="777"/>
                    <a:pt x="1343" y="778"/>
                    <a:pt x="1368" y="778"/>
                  </a:cubicBezTo>
                  <a:cubicBezTo>
                    <a:pt x="1589" y="778"/>
                    <a:pt x="2086" y="713"/>
                    <a:pt x="1745" y="410"/>
                  </a:cubicBezTo>
                  <a:cubicBezTo>
                    <a:pt x="1745" y="410"/>
                    <a:pt x="1040" y="1"/>
                    <a:pt x="589" y="1"/>
                  </a:cubicBezTo>
                  <a:close/>
                </a:path>
              </a:pathLst>
            </a:custGeom>
            <a:solidFill>
              <a:srgbClr val="FEE389"/>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7516" name="Google Shape;808;p48">
              <a:extLst>
                <a:ext uri="{FF2B5EF4-FFF2-40B4-BE49-F238E27FC236}">
                  <a16:creationId xmlns:a16="http://schemas.microsoft.com/office/drawing/2014/main" xmlns="" id="{5638E719-13A2-622B-34B8-19DE116C84C9}"/>
                </a:ext>
              </a:extLst>
            </p:cNvPr>
            <p:cNvSpPr/>
            <p:nvPr/>
          </p:nvSpPr>
          <p:spPr>
            <a:xfrm>
              <a:off x="5656425" y="2225750"/>
              <a:ext cx="52150" cy="19250"/>
            </a:xfrm>
            <a:custGeom>
              <a:avLst/>
              <a:gdLst/>
              <a:ahLst/>
              <a:cxnLst/>
              <a:rect l="l" t="t" r="r" b="b"/>
              <a:pathLst>
                <a:path w="2086" h="770" extrusionOk="0">
                  <a:moveTo>
                    <a:pt x="1514" y="0"/>
                  </a:moveTo>
                  <a:cubicBezTo>
                    <a:pt x="1067" y="0"/>
                    <a:pt x="344" y="416"/>
                    <a:pt x="344" y="416"/>
                  </a:cubicBezTo>
                  <a:cubicBezTo>
                    <a:pt x="0" y="706"/>
                    <a:pt x="496" y="770"/>
                    <a:pt x="729" y="770"/>
                  </a:cubicBezTo>
                  <a:cubicBezTo>
                    <a:pt x="756" y="770"/>
                    <a:pt x="780" y="769"/>
                    <a:pt x="798" y="768"/>
                  </a:cubicBezTo>
                  <a:cubicBezTo>
                    <a:pt x="960" y="753"/>
                    <a:pt x="2085" y="532"/>
                    <a:pt x="1807" y="124"/>
                  </a:cubicBezTo>
                  <a:cubicBezTo>
                    <a:pt x="1748" y="35"/>
                    <a:pt x="1642" y="0"/>
                    <a:pt x="1514" y="0"/>
                  </a:cubicBezTo>
                  <a:close/>
                </a:path>
              </a:pathLst>
            </a:custGeom>
            <a:solidFill>
              <a:srgbClr val="FEE389"/>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7517" name="Google Shape;809;p48">
              <a:extLst>
                <a:ext uri="{FF2B5EF4-FFF2-40B4-BE49-F238E27FC236}">
                  <a16:creationId xmlns:a16="http://schemas.microsoft.com/office/drawing/2014/main" xmlns="" id="{3CA8C944-47A1-A1F4-F6BA-0260D417A252}"/>
                </a:ext>
              </a:extLst>
            </p:cNvPr>
            <p:cNvSpPr/>
            <p:nvPr/>
          </p:nvSpPr>
          <p:spPr>
            <a:xfrm>
              <a:off x="5714775" y="2248275"/>
              <a:ext cx="20600" cy="46900"/>
            </a:xfrm>
            <a:custGeom>
              <a:avLst/>
              <a:gdLst/>
              <a:ahLst/>
              <a:cxnLst/>
              <a:rect l="l" t="t" r="r" b="b"/>
              <a:pathLst>
                <a:path w="824" h="1876" extrusionOk="0">
                  <a:moveTo>
                    <a:pt x="718" y="0"/>
                  </a:moveTo>
                  <a:cubicBezTo>
                    <a:pt x="704" y="0"/>
                    <a:pt x="704" y="14"/>
                    <a:pt x="704" y="14"/>
                  </a:cubicBezTo>
                  <a:lnTo>
                    <a:pt x="704" y="130"/>
                  </a:lnTo>
                  <a:cubicBezTo>
                    <a:pt x="718" y="218"/>
                    <a:pt x="736" y="320"/>
                    <a:pt x="736" y="454"/>
                  </a:cubicBezTo>
                  <a:cubicBezTo>
                    <a:pt x="750" y="584"/>
                    <a:pt x="750" y="746"/>
                    <a:pt x="750" y="908"/>
                  </a:cubicBezTo>
                  <a:cubicBezTo>
                    <a:pt x="750" y="936"/>
                    <a:pt x="750" y="982"/>
                    <a:pt x="736" y="1024"/>
                  </a:cubicBezTo>
                  <a:cubicBezTo>
                    <a:pt x="736" y="1070"/>
                    <a:pt x="718" y="1112"/>
                    <a:pt x="704" y="1143"/>
                  </a:cubicBezTo>
                  <a:cubicBezTo>
                    <a:pt x="704" y="1157"/>
                    <a:pt x="690" y="1172"/>
                    <a:pt x="676" y="1172"/>
                  </a:cubicBezTo>
                  <a:lnTo>
                    <a:pt x="662" y="1172"/>
                  </a:lnTo>
                  <a:lnTo>
                    <a:pt x="631" y="1186"/>
                  </a:lnTo>
                  <a:cubicBezTo>
                    <a:pt x="602" y="1172"/>
                    <a:pt x="560" y="1172"/>
                    <a:pt x="514" y="1157"/>
                  </a:cubicBezTo>
                  <a:cubicBezTo>
                    <a:pt x="441" y="1126"/>
                    <a:pt x="353" y="1098"/>
                    <a:pt x="251" y="1084"/>
                  </a:cubicBezTo>
                  <a:cubicBezTo>
                    <a:pt x="208" y="1084"/>
                    <a:pt x="149" y="1098"/>
                    <a:pt x="103" y="1126"/>
                  </a:cubicBezTo>
                  <a:cubicBezTo>
                    <a:pt x="61" y="1157"/>
                    <a:pt x="47" y="1200"/>
                    <a:pt x="33" y="1245"/>
                  </a:cubicBezTo>
                  <a:cubicBezTo>
                    <a:pt x="1" y="1333"/>
                    <a:pt x="1" y="1421"/>
                    <a:pt x="33" y="1509"/>
                  </a:cubicBezTo>
                  <a:cubicBezTo>
                    <a:pt x="61" y="1583"/>
                    <a:pt x="103" y="1639"/>
                    <a:pt x="163" y="1685"/>
                  </a:cubicBezTo>
                  <a:cubicBezTo>
                    <a:pt x="265" y="1787"/>
                    <a:pt x="367" y="1815"/>
                    <a:pt x="441" y="1847"/>
                  </a:cubicBezTo>
                  <a:cubicBezTo>
                    <a:pt x="486" y="1861"/>
                    <a:pt x="514" y="1861"/>
                    <a:pt x="528" y="1875"/>
                  </a:cubicBezTo>
                  <a:lnTo>
                    <a:pt x="574" y="1875"/>
                  </a:lnTo>
                  <a:cubicBezTo>
                    <a:pt x="574" y="1875"/>
                    <a:pt x="588" y="1875"/>
                    <a:pt x="588" y="1861"/>
                  </a:cubicBezTo>
                  <a:cubicBezTo>
                    <a:pt x="588" y="1861"/>
                    <a:pt x="588" y="1847"/>
                    <a:pt x="574" y="1847"/>
                  </a:cubicBezTo>
                  <a:cubicBezTo>
                    <a:pt x="574" y="1847"/>
                    <a:pt x="528" y="1829"/>
                    <a:pt x="455" y="1801"/>
                  </a:cubicBezTo>
                  <a:cubicBezTo>
                    <a:pt x="426" y="1787"/>
                    <a:pt x="384" y="1773"/>
                    <a:pt x="339" y="1741"/>
                  </a:cubicBezTo>
                  <a:cubicBezTo>
                    <a:pt x="296" y="1727"/>
                    <a:pt x="251" y="1685"/>
                    <a:pt x="191" y="1653"/>
                  </a:cubicBezTo>
                  <a:cubicBezTo>
                    <a:pt x="149" y="1611"/>
                    <a:pt x="103" y="1551"/>
                    <a:pt x="89" y="1478"/>
                  </a:cubicBezTo>
                  <a:cubicBezTo>
                    <a:pt x="75" y="1421"/>
                    <a:pt x="75" y="1347"/>
                    <a:pt x="103" y="1274"/>
                  </a:cubicBezTo>
                  <a:cubicBezTo>
                    <a:pt x="103" y="1231"/>
                    <a:pt x="120" y="1200"/>
                    <a:pt x="149" y="1186"/>
                  </a:cubicBezTo>
                  <a:cubicBezTo>
                    <a:pt x="177" y="1172"/>
                    <a:pt x="208" y="1157"/>
                    <a:pt x="251" y="1157"/>
                  </a:cubicBezTo>
                  <a:cubicBezTo>
                    <a:pt x="324" y="1172"/>
                    <a:pt x="412" y="1200"/>
                    <a:pt x="500" y="1231"/>
                  </a:cubicBezTo>
                  <a:cubicBezTo>
                    <a:pt x="543" y="1245"/>
                    <a:pt x="588" y="1260"/>
                    <a:pt x="648" y="1260"/>
                  </a:cubicBezTo>
                  <a:lnTo>
                    <a:pt x="676" y="1245"/>
                  </a:lnTo>
                  <a:lnTo>
                    <a:pt x="690" y="1245"/>
                  </a:lnTo>
                  <a:cubicBezTo>
                    <a:pt x="704" y="1245"/>
                    <a:pt x="718" y="1245"/>
                    <a:pt x="718" y="1231"/>
                  </a:cubicBezTo>
                  <a:cubicBezTo>
                    <a:pt x="750" y="1214"/>
                    <a:pt x="764" y="1186"/>
                    <a:pt x="778" y="1172"/>
                  </a:cubicBezTo>
                  <a:cubicBezTo>
                    <a:pt x="792" y="1126"/>
                    <a:pt x="806" y="1084"/>
                    <a:pt x="806" y="1038"/>
                  </a:cubicBezTo>
                  <a:cubicBezTo>
                    <a:pt x="824" y="996"/>
                    <a:pt x="824" y="950"/>
                    <a:pt x="824" y="908"/>
                  </a:cubicBezTo>
                  <a:cubicBezTo>
                    <a:pt x="824" y="820"/>
                    <a:pt x="824" y="746"/>
                    <a:pt x="806" y="658"/>
                  </a:cubicBezTo>
                  <a:cubicBezTo>
                    <a:pt x="806" y="584"/>
                    <a:pt x="806" y="510"/>
                    <a:pt x="792" y="454"/>
                  </a:cubicBezTo>
                  <a:cubicBezTo>
                    <a:pt x="778" y="320"/>
                    <a:pt x="764" y="204"/>
                    <a:pt x="750" y="130"/>
                  </a:cubicBezTo>
                  <a:cubicBezTo>
                    <a:pt x="736" y="57"/>
                    <a:pt x="736" y="14"/>
                    <a:pt x="736" y="14"/>
                  </a:cubicBezTo>
                  <a:cubicBezTo>
                    <a:pt x="736" y="0"/>
                    <a:pt x="718" y="0"/>
                    <a:pt x="718" y="0"/>
                  </a:cubicBezTo>
                  <a:close/>
                </a:path>
              </a:pathLst>
            </a:custGeom>
            <a:solidFill>
              <a:srgbClr val="13567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grpSp>
      <p:sp>
        <p:nvSpPr>
          <p:cNvPr id="2" name="Rectangle: Rounded Corners 1">
            <a:extLst>
              <a:ext uri="{FF2B5EF4-FFF2-40B4-BE49-F238E27FC236}">
                <a16:creationId xmlns:a16="http://schemas.microsoft.com/office/drawing/2014/main" xmlns="" id="{86D2D6E6-E9E7-9012-E540-2BBF050E2EBE}"/>
              </a:ext>
            </a:extLst>
          </p:cNvPr>
          <p:cNvSpPr/>
          <p:nvPr/>
        </p:nvSpPr>
        <p:spPr>
          <a:xfrm>
            <a:off x="3948701" y="625669"/>
            <a:ext cx="4147930" cy="585789"/>
          </a:xfrm>
          <a:prstGeom prst="roundRect">
            <a:avLst>
              <a:gd name="adj" fmla="val 43814"/>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vi-VN" sz="2800" b="1" i="1"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rPr>
              <a:t>Viết </a:t>
            </a:r>
            <a:endParaRPr kumimoji="0" lang="en-US" sz="2800" b="1" i="1"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endParaRPr>
          </a:p>
        </p:txBody>
      </p:sp>
      <p:sp>
        <p:nvSpPr>
          <p:cNvPr id="429" name="Rectangle 428"/>
          <p:cNvSpPr/>
          <p:nvPr/>
        </p:nvSpPr>
        <p:spPr>
          <a:xfrm>
            <a:off x="4609433" y="5981721"/>
            <a:ext cx="184731" cy="523220"/>
          </a:xfrm>
          <a:prstGeom prst="rect">
            <a:avLst/>
          </a:prstGeom>
          <a:solidFill>
            <a:schemeClr val="accent2">
              <a:lumMod val="20000"/>
              <a:lumOff val="80000"/>
            </a:schemeClr>
          </a:solidFill>
        </p:spPr>
        <p:txBody>
          <a:bodyPr wrap="none">
            <a:spAutoFit/>
          </a:bodyPr>
          <a:lstStyle/>
          <a:p>
            <a:endParaRPr lang="en-US" sz="2800" b="1" dirty="0"/>
          </a:p>
        </p:txBody>
      </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7430"/>
                                        </p:tgtEl>
                                        <p:attrNameLst>
                                          <p:attrName>style.visibility</p:attrName>
                                        </p:attrNameLst>
                                      </p:cBhvr>
                                      <p:to>
                                        <p:strVal val="visible"/>
                                      </p:to>
                                    </p:set>
                                    <p:animEffect transition="in" filter="fade">
                                      <p:cBhvr>
                                        <p:cTn id="7" dur="1000"/>
                                        <p:tgtEl>
                                          <p:spTgt spid="7430"/>
                                        </p:tgtEl>
                                      </p:cBhvr>
                                    </p:animEffect>
                                    <p:anim calcmode="lin" valueType="num">
                                      <p:cBhvr>
                                        <p:cTn id="8" dur="1000" fill="hold"/>
                                        <p:tgtEl>
                                          <p:spTgt spid="7430"/>
                                        </p:tgtEl>
                                        <p:attrNameLst>
                                          <p:attrName>ppt_x</p:attrName>
                                        </p:attrNameLst>
                                      </p:cBhvr>
                                      <p:tavLst>
                                        <p:tav tm="0">
                                          <p:val>
                                            <p:strVal val="#ppt_x"/>
                                          </p:val>
                                        </p:tav>
                                        <p:tav tm="100000">
                                          <p:val>
                                            <p:strVal val="#ppt_x"/>
                                          </p:val>
                                        </p:tav>
                                      </p:tavLst>
                                    </p:anim>
                                    <p:anim calcmode="lin" valueType="num">
                                      <p:cBhvr>
                                        <p:cTn id="9" dur="1000" fill="hold"/>
                                        <p:tgtEl>
                                          <p:spTgt spid="7430"/>
                                        </p:tgtEl>
                                        <p:attrNameLst>
                                          <p:attrName>ppt_y</p:attrName>
                                        </p:attrNameLst>
                                      </p:cBhvr>
                                      <p:tavLst>
                                        <p:tav tm="0">
                                          <p:val>
                                            <p:strVal val="#ppt_y+.1"/>
                                          </p:val>
                                        </p:tav>
                                        <p:tav tm="100000">
                                          <p:val>
                                            <p:strVal val="#ppt_y"/>
                                          </p:val>
                                        </p:tav>
                                      </p:tavLst>
                                    </p:anim>
                                  </p:childTnLst>
                                </p:cTn>
                              </p:par>
                              <p:par>
                                <p:cTn id="10" presetID="42" presetClass="entr" presetSubtype="0" fill="hold" nodeType="with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fade">
                                      <p:cBhvr>
                                        <p:cTn id="12" dur="1000"/>
                                        <p:tgtEl>
                                          <p:spTgt spid="4"/>
                                        </p:tgtEl>
                                      </p:cBhvr>
                                    </p:animEffect>
                                    <p:anim calcmode="lin" valueType="num">
                                      <p:cBhvr>
                                        <p:cTn id="13" dur="1000" fill="hold"/>
                                        <p:tgtEl>
                                          <p:spTgt spid="4"/>
                                        </p:tgtEl>
                                        <p:attrNameLst>
                                          <p:attrName>ppt_x</p:attrName>
                                        </p:attrNameLst>
                                      </p:cBhvr>
                                      <p:tavLst>
                                        <p:tav tm="0">
                                          <p:val>
                                            <p:strVal val="#ppt_x"/>
                                          </p:val>
                                        </p:tav>
                                        <p:tav tm="100000">
                                          <p:val>
                                            <p:strVal val="#ppt_x"/>
                                          </p:val>
                                        </p:tav>
                                      </p:tavLst>
                                    </p:anim>
                                    <p:anim calcmode="lin" valueType="num">
                                      <p:cBhvr>
                                        <p:cTn id="14" dur="1000" fill="hold"/>
                                        <p:tgtEl>
                                          <p:spTgt spid="4"/>
                                        </p:tgtEl>
                                        <p:attrNameLst>
                                          <p:attrName>ppt_y</p:attrName>
                                        </p:attrNameLst>
                                      </p:cBhvr>
                                      <p:tavLst>
                                        <p:tav tm="0">
                                          <p:val>
                                            <p:strVal val="#ppt_y+.1"/>
                                          </p:val>
                                        </p:tav>
                                        <p:tav tm="100000">
                                          <p:val>
                                            <p:strVal val="#ppt_y"/>
                                          </p:val>
                                        </p:tav>
                                      </p:tavLst>
                                    </p:anim>
                                  </p:childTnLst>
                                </p:cTn>
                              </p:par>
                              <p:par>
                                <p:cTn id="15" presetID="53" presetClass="entr" presetSubtype="16" fill="hold" nodeType="withEffect">
                                  <p:stCondLst>
                                    <p:cond delay="0"/>
                                  </p:stCondLst>
                                  <p:childTnLst>
                                    <p:set>
                                      <p:cBhvr>
                                        <p:cTn id="16" dur="1" fill="hold">
                                          <p:stCondLst>
                                            <p:cond delay="0"/>
                                          </p:stCondLst>
                                        </p:cTn>
                                        <p:tgtEl>
                                          <p:spTgt spid="7536"/>
                                        </p:tgtEl>
                                        <p:attrNameLst>
                                          <p:attrName>style.visibility</p:attrName>
                                        </p:attrNameLst>
                                      </p:cBhvr>
                                      <p:to>
                                        <p:strVal val="visible"/>
                                      </p:to>
                                    </p:set>
                                    <p:anim calcmode="lin" valueType="num">
                                      <p:cBhvr>
                                        <p:cTn id="17" dur="500" fill="hold"/>
                                        <p:tgtEl>
                                          <p:spTgt spid="7536"/>
                                        </p:tgtEl>
                                        <p:attrNameLst>
                                          <p:attrName>ppt_w</p:attrName>
                                        </p:attrNameLst>
                                      </p:cBhvr>
                                      <p:tavLst>
                                        <p:tav tm="0">
                                          <p:val>
                                            <p:fltVal val="0"/>
                                          </p:val>
                                        </p:tav>
                                        <p:tav tm="100000">
                                          <p:val>
                                            <p:strVal val="#ppt_w"/>
                                          </p:val>
                                        </p:tav>
                                      </p:tavLst>
                                    </p:anim>
                                    <p:anim calcmode="lin" valueType="num">
                                      <p:cBhvr>
                                        <p:cTn id="18" dur="500" fill="hold"/>
                                        <p:tgtEl>
                                          <p:spTgt spid="7536"/>
                                        </p:tgtEl>
                                        <p:attrNameLst>
                                          <p:attrName>ppt_h</p:attrName>
                                        </p:attrNameLst>
                                      </p:cBhvr>
                                      <p:tavLst>
                                        <p:tav tm="0">
                                          <p:val>
                                            <p:fltVal val="0"/>
                                          </p:val>
                                        </p:tav>
                                        <p:tav tm="100000">
                                          <p:val>
                                            <p:strVal val="#ppt_h"/>
                                          </p:val>
                                        </p:tav>
                                      </p:tavLst>
                                    </p:anim>
                                    <p:animEffect transition="in" filter="fade">
                                      <p:cBhvr>
                                        <p:cTn id="19" dur="500"/>
                                        <p:tgtEl>
                                          <p:spTgt spid="7536"/>
                                        </p:tgtEl>
                                      </p:cBhvr>
                                    </p:animEffect>
                                  </p:childTnLst>
                                </p:cTn>
                              </p:par>
                              <p:par>
                                <p:cTn id="20" presetID="53" presetClass="entr" presetSubtype="16" fill="hold" nodeType="withEffect">
                                  <p:stCondLst>
                                    <p:cond delay="0"/>
                                  </p:stCondLst>
                                  <p:childTnLst>
                                    <p:set>
                                      <p:cBhvr>
                                        <p:cTn id="21" dur="1" fill="hold">
                                          <p:stCondLst>
                                            <p:cond delay="0"/>
                                          </p:stCondLst>
                                        </p:cTn>
                                        <p:tgtEl>
                                          <p:spTgt spid="7599"/>
                                        </p:tgtEl>
                                        <p:attrNameLst>
                                          <p:attrName>style.visibility</p:attrName>
                                        </p:attrNameLst>
                                      </p:cBhvr>
                                      <p:to>
                                        <p:strVal val="visible"/>
                                      </p:to>
                                    </p:set>
                                    <p:anim calcmode="lin" valueType="num">
                                      <p:cBhvr>
                                        <p:cTn id="22" dur="500" fill="hold"/>
                                        <p:tgtEl>
                                          <p:spTgt spid="7599"/>
                                        </p:tgtEl>
                                        <p:attrNameLst>
                                          <p:attrName>ppt_w</p:attrName>
                                        </p:attrNameLst>
                                      </p:cBhvr>
                                      <p:tavLst>
                                        <p:tav tm="0">
                                          <p:val>
                                            <p:fltVal val="0"/>
                                          </p:val>
                                        </p:tav>
                                        <p:tav tm="100000">
                                          <p:val>
                                            <p:strVal val="#ppt_w"/>
                                          </p:val>
                                        </p:tav>
                                      </p:tavLst>
                                    </p:anim>
                                    <p:anim calcmode="lin" valueType="num">
                                      <p:cBhvr>
                                        <p:cTn id="23" dur="500" fill="hold"/>
                                        <p:tgtEl>
                                          <p:spTgt spid="7599"/>
                                        </p:tgtEl>
                                        <p:attrNameLst>
                                          <p:attrName>ppt_h</p:attrName>
                                        </p:attrNameLst>
                                      </p:cBhvr>
                                      <p:tavLst>
                                        <p:tav tm="0">
                                          <p:val>
                                            <p:fltVal val="0"/>
                                          </p:val>
                                        </p:tav>
                                        <p:tav tm="100000">
                                          <p:val>
                                            <p:strVal val="#ppt_h"/>
                                          </p:val>
                                        </p:tav>
                                      </p:tavLst>
                                    </p:anim>
                                    <p:animEffect transition="in" filter="fade">
                                      <p:cBhvr>
                                        <p:cTn id="24" dur="500"/>
                                        <p:tgtEl>
                                          <p:spTgt spid="7599"/>
                                        </p:tgtEl>
                                      </p:cBhvr>
                                    </p:animEffect>
                                  </p:childTnLst>
                                </p:cTn>
                              </p:par>
                              <p:par>
                                <p:cTn id="25" presetID="53" presetClass="entr" presetSubtype="16" fill="hold" nodeType="withEffect">
                                  <p:stCondLst>
                                    <p:cond delay="0"/>
                                  </p:stCondLst>
                                  <p:childTnLst>
                                    <p:set>
                                      <p:cBhvr>
                                        <p:cTn id="26" dur="1" fill="hold">
                                          <p:stCondLst>
                                            <p:cond delay="0"/>
                                          </p:stCondLst>
                                        </p:cTn>
                                        <p:tgtEl>
                                          <p:spTgt spid="7768"/>
                                        </p:tgtEl>
                                        <p:attrNameLst>
                                          <p:attrName>style.visibility</p:attrName>
                                        </p:attrNameLst>
                                      </p:cBhvr>
                                      <p:to>
                                        <p:strVal val="visible"/>
                                      </p:to>
                                    </p:set>
                                    <p:anim calcmode="lin" valueType="num">
                                      <p:cBhvr>
                                        <p:cTn id="27" dur="500" fill="hold"/>
                                        <p:tgtEl>
                                          <p:spTgt spid="7768"/>
                                        </p:tgtEl>
                                        <p:attrNameLst>
                                          <p:attrName>ppt_w</p:attrName>
                                        </p:attrNameLst>
                                      </p:cBhvr>
                                      <p:tavLst>
                                        <p:tav tm="0">
                                          <p:val>
                                            <p:fltVal val="0"/>
                                          </p:val>
                                        </p:tav>
                                        <p:tav tm="100000">
                                          <p:val>
                                            <p:strVal val="#ppt_w"/>
                                          </p:val>
                                        </p:tav>
                                      </p:tavLst>
                                    </p:anim>
                                    <p:anim calcmode="lin" valueType="num">
                                      <p:cBhvr>
                                        <p:cTn id="28" dur="500" fill="hold"/>
                                        <p:tgtEl>
                                          <p:spTgt spid="7768"/>
                                        </p:tgtEl>
                                        <p:attrNameLst>
                                          <p:attrName>ppt_h</p:attrName>
                                        </p:attrNameLst>
                                      </p:cBhvr>
                                      <p:tavLst>
                                        <p:tav tm="0">
                                          <p:val>
                                            <p:fltVal val="0"/>
                                          </p:val>
                                        </p:tav>
                                        <p:tav tm="100000">
                                          <p:val>
                                            <p:strVal val="#ppt_h"/>
                                          </p:val>
                                        </p:tav>
                                      </p:tavLst>
                                    </p:anim>
                                    <p:animEffect transition="in" filter="fade">
                                      <p:cBhvr>
                                        <p:cTn id="29" dur="500"/>
                                        <p:tgtEl>
                                          <p:spTgt spid="7768"/>
                                        </p:tgtEl>
                                      </p:cBhvr>
                                    </p:animEffect>
                                  </p:childTnLst>
                                </p:cTn>
                              </p:par>
                              <p:par>
                                <p:cTn id="30" presetID="53" presetClass="entr" presetSubtype="16" fill="hold" nodeType="withEffect">
                                  <p:stCondLst>
                                    <p:cond delay="0"/>
                                  </p:stCondLst>
                                  <p:childTnLst>
                                    <p:set>
                                      <p:cBhvr>
                                        <p:cTn id="31" dur="1" fill="hold">
                                          <p:stCondLst>
                                            <p:cond delay="0"/>
                                          </p:stCondLst>
                                        </p:cTn>
                                        <p:tgtEl>
                                          <p:spTgt spid="7772"/>
                                        </p:tgtEl>
                                        <p:attrNameLst>
                                          <p:attrName>style.visibility</p:attrName>
                                        </p:attrNameLst>
                                      </p:cBhvr>
                                      <p:to>
                                        <p:strVal val="visible"/>
                                      </p:to>
                                    </p:set>
                                    <p:anim calcmode="lin" valueType="num">
                                      <p:cBhvr>
                                        <p:cTn id="32" dur="500" fill="hold"/>
                                        <p:tgtEl>
                                          <p:spTgt spid="7772"/>
                                        </p:tgtEl>
                                        <p:attrNameLst>
                                          <p:attrName>ppt_w</p:attrName>
                                        </p:attrNameLst>
                                      </p:cBhvr>
                                      <p:tavLst>
                                        <p:tav tm="0">
                                          <p:val>
                                            <p:fltVal val="0"/>
                                          </p:val>
                                        </p:tav>
                                        <p:tav tm="100000">
                                          <p:val>
                                            <p:strVal val="#ppt_w"/>
                                          </p:val>
                                        </p:tav>
                                      </p:tavLst>
                                    </p:anim>
                                    <p:anim calcmode="lin" valueType="num">
                                      <p:cBhvr>
                                        <p:cTn id="33" dur="500" fill="hold"/>
                                        <p:tgtEl>
                                          <p:spTgt spid="7772"/>
                                        </p:tgtEl>
                                        <p:attrNameLst>
                                          <p:attrName>ppt_h</p:attrName>
                                        </p:attrNameLst>
                                      </p:cBhvr>
                                      <p:tavLst>
                                        <p:tav tm="0">
                                          <p:val>
                                            <p:fltVal val="0"/>
                                          </p:val>
                                        </p:tav>
                                        <p:tav tm="100000">
                                          <p:val>
                                            <p:strVal val="#ppt_h"/>
                                          </p:val>
                                        </p:tav>
                                      </p:tavLst>
                                    </p:anim>
                                    <p:animEffect transition="in" filter="fade">
                                      <p:cBhvr>
                                        <p:cTn id="34" dur="500"/>
                                        <p:tgtEl>
                                          <p:spTgt spid="7772"/>
                                        </p:tgtEl>
                                      </p:cBhvr>
                                    </p:animEffect>
                                  </p:childTnLst>
                                </p:cTn>
                              </p:par>
                              <p:par>
                                <p:cTn id="35" presetID="16" presetClass="entr" presetSubtype="21" fill="hold" grpId="0" nodeType="withEffect">
                                  <p:stCondLst>
                                    <p:cond delay="0"/>
                                  </p:stCondLst>
                                  <p:childTnLst>
                                    <p:set>
                                      <p:cBhvr>
                                        <p:cTn id="36" dur="1" fill="hold">
                                          <p:stCondLst>
                                            <p:cond delay="0"/>
                                          </p:stCondLst>
                                        </p:cTn>
                                        <p:tgtEl>
                                          <p:spTgt spid="2"/>
                                        </p:tgtEl>
                                        <p:attrNameLst>
                                          <p:attrName>style.visibility</p:attrName>
                                        </p:attrNameLst>
                                      </p:cBhvr>
                                      <p:to>
                                        <p:strVal val="visible"/>
                                      </p:to>
                                    </p:set>
                                    <p:animEffect transition="in" filter="barn(inVertical)">
                                      <p:cBhvr>
                                        <p:cTn id="37" dur="500"/>
                                        <p:tgtEl>
                                          <p:spTgt spid="2"/>
                                        </p:tgtEl>
                                      </p:cBhvr>
                                    </p:animEffect>
                                  </p:childTnLst>
                                </p:cTn>
                              </p:par>
                            </p:childTnLst>
                          </p:cTn>
                        </p:par>
                      </p:childTnLst>
                    </p:cTn>
                  </p:par>
                  <p:par>
                    <p:cTn id="38" fill="hold">
                      <p:stCondLst>
                        <p:cond delay="indefinite"/>
                      </p:stCondLst>
                      <p:childTnLst>
                        <p:par>
                          <p:cTn id="39" fill="hold">
                            <p:stCondLst>
                              <p:cond delay="0"/>
                            </p:stCondLst>
                            <p:childTnLst>
                              <p:par>
                                <p:cTn id="40" presetID="53" presetClass="entr" presetSubtype="16" fill="hold" grpId="0" nodeType="clickEffect">
                                  <p:stCondLst>
                                    <p:cond delay="0"/>
                                  </p:stCondLst>
                                  <p:childTnLst>
                                    <p:set>
                                      <p:cBhvr>
                                        <p:cTn id="41" dur="1" fill="hold">
                                          <p:stCondLst>
                                            <p:cond delay="0"/>
                                          </p:stCondLst>
                                        </p:cTn>
                                        <p:tgtEl>
                                          <p:spTgt spid="7484"/>
                                        </p:tgtEl>
                                        <p:attrNameLst>
                                          <p:attrName>style.visibility</p:attrName>
                                        </p:attrNameLst>
                                      </p:cBhvr>
                                      <p:to>
                                        <p:strVal val="visible"/>
                                      </p:to>
                                    </p:set>
                                    <p:anim calcmode="lin" valueType="num">
                                      <p:cBhvr>
                                        <p:cTn id="42" dur="500" fill="hold"/>
                                        <p:tgtEl>
                                          <p:spTgt spid="7484"/>
                                        </p:tgtEl>
                                        <p:attrNameLst>
                                          <p:attrName>ppt_w</p:attrName>
                                        </p:attrNameLst>
                                      </p:cBhvr>
                                      <p:tavLst>
                                        <p:tav tm="0">
                                          <p:val>
                                            <p:fltVal val="0"/>
                                          </p:val>
                                        </p:tav>
                                        <p:tav tm="100000">
                                          <p:val>
                                            <p:strVal val="#ppt_w"/>
                                          </p:val>
                                        </p:tav>
                                      </p:tavLst>
                                    </p:anim>
                                    <p:anim calcmode="lin" valueType="num">
                                      <p:cBhvr>
                                        <p:cTn id="43" dur="500" fill="hold"/>
                                        <p:tgtEl>
                                          <p:spTgt spid="7484"/>
                                        </p:tgtEl>
                                        <p:attrNameLst>
                                          <p:attrName>ppt_h</p:attrName>
                                        </p:attrNameLst>
                                      </p:cBhvr>
                                      <p:tavLst>
                                        <p:tav tm="0">
                                          <p:val>
                                            <p:fltVal val="0"/>
                                          </p:val>
                                        </p:tav>
                                        <p:tav tm="100000">
                                          <p:val>
                                            <p:strVal val="#ppt_h"/>
                                          </p:val>
                                        </p:tav>
                                      </p:tavLst>
                                    </p:anim>
                                    <p:animEffect transition="in" filter="fade">
                                      <p:cBhvr>
                                        <p:cTn id="44" dur="500"/>
                                        <p:tgtEl>
                                          <p:spTgt spid="748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484" grpId="0"/>
      <p:bldP spid="2" grpId="0" animBg="1"/>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7489"/>
        <p:cNvGrpSpPr/>
        <p:nvPr/>
      </p:nvGrpSpPr>
      <p:grpSpPr>
        <a:xfrm>
          <a:off x="0" y="0"/>
          <a:ext cx="0" cy="0"/>
          <a:chOff x="0" y="0"/>
          <a:chExt cx="0" cy="0"/>
        </a:xfrm>
      </p:grpSpPr>
      <p:sp>
        <p:nvSpPr>
          <p:cNvPr id="7490" name="Google Shape;7490;p30"/>
          <p:cNvSpPr txBox="1">
            <a:spLocks noGrp="1"/>
          </p:cNvSpPr>
          <p:nvPr>
            <p:ph type="title"/>
          </p:nvPr>
        </p:nvSpPr>
        <p:spPr>
          <a:xfrm>
            <a:off x="1920178" y="154294"/>
            <a:ext cx="8651653" cy="763600"/>
          </a:xfrm>
          <a:prstGeom prst="rect">
            <a:avLst/>
          </a:prstGeom>
        </p:spPr>
        <p:txBody>
          <a:bodyPr spcFirstLastPara="1" wrap="square" lIns="121900" tIns="121900" rIns="121900" bIns="121900" anchor="ctr" anchorCtr="0">
            <a:noAutofit/>
          </a:bodyPr>
          <a:lstStyle/>
          <a:p>
            <a:r>
              <a:rPr lang="vi-VN" sz="4400" b="1" dirty="0">
                <a:latin typeface="Times New Roman" panose="02020603050405020304" pitchFamily="18" charset="0"/>
                <a:cs typeface="Times New Roman" panose="02020603050405020304" pitchFamily="18" charset="0"/>
              </a:rPr>
              <a:t>b. Kết luận về đặc điểm thơ tự do</a:t>
            </a:r>
            <a:endParaRPr sz="13800" b="1" dirty="0">
              <a:latin typeface="Times New Roman" panose="02020603050405020304" pitchFamily="18" charset="0"/>
              <a:cs typeface="Times New Roman" panose="02020603050405020304" pitchFamily="18" charset="0"/>
            </a:endParaRPr>
          </a:p>
        </p:txBody>
      </p:sp>
      <p:graphicFrame>
        <p:nvGraphicFramePr>
          <p:cNvPr id="4" name="Diagram 3">
            <a:extLst>
              <a:ext uri="{FF2B5EF4-FFF2-40B4-BE49-F238E27FC236}">
                <a16:creationId xmlns:a16="http://schemas.microsoft.com/office/drawing/2014/main" xmlns="" id="{6C06C232-D9B0-0B71-35C9-4C3A265FA0B4}"/>
              </a:ext>
            </a:extLst>
          </p:cNvPr>
          <p:cNvGraphicFramePr/>
          <p:nvPr>
            <p:extLst>
              <p:ext uri="{D42A27DB-BD31-4B8C-83A1-F6EECF244321}">
                <p14:modId xmlns:p14="http://schemas.microsoft.com/office/powerpoint/2010/main" val="3240648589"/>
              </p:ext>
            </p:extLst>
          </p:nvPr>
        </p:nvGraphicFramePr>
        <p:xfrm>
          <a:off x="232228" y="405874"/>
          <a:ext cx="11023600" cy="6452126"/>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pic>
        <p:nvPicPr>
          <p:cNvPr id="6" name="图片 6">
            <a:extLst>
              <a:ext uri="{FF2B5EF4-FFF2-40B4-BE49-F238E27FC236}">
                <a16:creationId xmlns:a16="http://schemas.microsoft.com/office/drawing/2014/main" xmlns="" id="{FBA90ABC-346F-8CF1-DF7C-65EFFF8D4756}"/>
              </a:ext>
            </a:extLst>
          </p:cNvPr>
          <p:cNvPicPr>
            <a:picLocks noChangeAspect="1"/>
          </p:cNvPicPr>
          <p:nvPr/>
        </p:nvPicPr>
        <p:blipFill rotWithShape="1">
          <a:blip r:embed="rId8" cstate="screen">
            <a:extLst>
              <a:ext uri="{28A0092B-C50C-407E-A947-70E740481C1C}">
                <a14:useLocalDpi xmlns:a14="http://schemas.microsoft.com/office/drawing/2010/main"/>
              </a:ext>
            </a:extLst>
          </a:blip>
          <a:srcRect b="15707"/>
          <a:stretch/>
        </p:blipFill>
        <p:spPr>
          <a:xfrm flipH="1">
            <a:off x="7304314" y="4605933"/>
            <a:ext cx="5162916" cy="2901301"/>
          </a:xfrm>
          <a:prstGeom prst="rect">
            <a:avLst/>
          </a:prstGeom>
        </p:spPr>
      </p:pic>
    </p:spTree>
    <p:extLst>
      <p:ext uri="{BB962C8B-B14F-4D97-AF65-F5344CB8AC3E}">
        <p14:creationId xmlns:p14="http://schemas.microsoft.com/office/powerpoint/2010/main" val="303191275"/>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withEffect">
                                  <p:stCondLst>
                                    <p:cond delay="25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1000"/>
                                        <p:tgtEl>
                                          <p:spTgt spid="6"/>
                                        </p:tgtEl>
                                      </p:cBhvr>
                                    </p:animEffect>
                                    <p:anim calcmode="lin" valueType="num">
                                      <p:cBhvr>
                                        <p:cTn id="8" dur="1000" fill="hold"/>
                                        <p:tgtEl>
                                          <p:spTgt spid="6"/>
                                        </p:tgtEl>
                                        <p:attrNameLst>
                                          <p:attrName>ppt_x</p:attrName>
                                        </p:attrNameLst>
                                      </p:cBhvr>
                                      <p:tavLst>
                                        <p:tav tm="0">
                                          <p:val>
                                            <p:strVal val="#ppt_x"/>
                                          </p:val>
                                        </p:tav>
                                        <p:tav tm="100000">
                                          <p:val>
                                            <p:strVal val="#ppt_x"/>
                                          </p:val>
                                        </p:tav>
                                      </p:tavLst>
                                    </p:anim>
                                    <p:anim calcmode="lin" valueType="num">
                                      <p:cBhvr>
                                        <p:cTn id="9" dur="1000" fill="hold"/>
                                        <p:tgtEl>
                                          <p:spTgt spid="6"/>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4">
                                            <p:graphicEl>
                                              <a:dgm id="{C46D61DE-40C9-41E4-8150-D31D624C40C6}"/>
                                            </p:graphicEl>
                                          </p:spTgt>
                                        </p:tgtEl>
                                        <p:attrNameLst>
                                          <p:attrName>style.visibility</p:attrName>
                                        </p:attrNameLst>
                                      </p:cBhvr>
                                      <p:to>
                                        <p:strVal val="visible"/>
                                      </p:to>
                                    </p:set>
                                    <p:animEffect transition="in" filter="fade">
                                      <p:cBhvr>
                                        <p:cTn id="14" dur="1000"/>
                                        <p:tgtEl>
                                          <p:spTgt spid="4">
                                            <p:graphicEl>
                                              <a:dgm id="{C46D61DE-40C9-41E4-8150-D31D624C40C6}"/>
                                            </p:graphicEl>
                                          </p:spTgt>
                                        </p:tgtEl>
                                      </p:cBhvr>
                                    </p:animEffect>
                                    <p:anim calcmode="lin" valueType="num">
                                      <p:cBhvr>
                                        <p:cTn id="15" dur="1000" fill="hold"/>
                                        <p:tgtEl>
                                          <p:spTgt spid="4">
                                            <p:graphicEl>
                                              <a:dgm id="{C46D61DE-40C9-41E4-8150-D31D624C40C6}"/>
                                            </p:graphicEl>
                                          </p:spTgt>
                                        </p:tgtEl>
                                        <p:attrNameLst>
                                          <p:attrName>ppt_x</p:attrName>
                                        </p:attrNameLst>
                                      </p:cBhvr>
                                      <p:tavLst>
                                        <p:tav tm="0">
                                          <p:val>
                                            <p:strVal val="#ppt_x"/>
                                          </p:val>
                                        </p:tav>
                                        <p:tav tm="100000">
                                          <p:val>
                                            <p:strVal val="#ppt_x"/>
                                          </p:val>
                                        </p:tav>
                                      </p:tavLst>
                                    </p:anim>
                                    <p:anim calcmode="lin" valueType="num">
                                      <p:cBhvr>
                                        <p:cTn id="16" dur="1000" fill="hold"/>
                                        <p:tgtEl>
                                          <p:spTgt spid="4">
                                            <p:graphicEl>
                                              <a:dgm id="{C46D61DE-40C9-41E4-8150-D31D624C40C6}"/>
                                            </p:graphic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grpId="0" nodeType="clickEffect">
                                  <p:stCondLst>
                                    <p:cond delay="0"/>
                                  </p:stCondLst>
                                  <p:childTnLst>
                                    <p:set>
                                      <p:cBhvr>
                                        <p:cTn id="20" dur="1" fill="hold">
                                          <p:stCondLst>
                                            <p:cond delay="0"/>
                                          </p:stCondLst>
                                        </p:cTn>
                                        <p:tgtEl>
                                          <p:spTgt spid="4">
                                            <p:graphicEl>
                                              <a:dgm id="{20AE39C6-1509-4CB0-9032-BB4F66048686}"/>
                                            </p:graphicEl>
                                          </p:spTgt>
                                        </p:tgtEl>
                                        <p:attrNameLst>
                                          <p:attrName>style.visibility</p:attrName>
                                        </p:attrNameLst>
                                      </p:cBhvr>
                                      <p:to>
                                        <p:strVal val="visible"/>
                                      </p:to>
                                    </p:set>
                                    <p:animEffect transition="in" filter="fade">
                                      <p:cBhvr>
                                        <p:cTn id="21" dur="1000"/>
                                        <p:tgtEl>
                                          <p:spTgt spid="4">
                                            <p:graphicEl>
                                              <a:dgm id="{20AE39C6-1509-4CB0-9032-BB4F66048686}"/>
                                            </p:graphicEl>
                                          </p:spTgt>
                                        </p:tgtEl>
                                      </p:cBhvr>
                                    </p:animEffect>
                                    <p:anim calcmode="lin" valueType="num">
                                      <p:cBhvr>
                                        <p:cTn id="22" dur="1000" fill="hold"/>
                                        <p:tgtEl>
                                          <p:spTgt spid="4">
                                            <p:graphicEl>
                                              <a:dgm id="{20AE39C6-1509-4CB0-9032-BB4F66048686}"/>
                                            </p:graphicEl>
                                          </p:spTgt>
                                        </p:tgtEl>
                                        <p:attrNameLst>
                                          <p:attrName>ppt_x</p:attrName>
                                        </p:attrNameLst>
                                      </p:cBhvr>
                                      <p:tavLst>
                                        <p:tav tm="0">
                                          <p:val>
                                            <p:strVal val="#ppt_x"/>
                                          </p:val>
                                        </p:tav>
                                        <p:tav tm="100000">
                                          <p:val>
                                            <p:strVal val="#ppt_x"/>
                                          </p:val>
                                        </p:tav>
                                      </p:tavLst>
                                    </p:anim>
                                    <p:anim calcmode="lin" valueType="num">
                                      <p:cBhvr>
                                        <p:cTn id="23" dur="1000" fill="hold"/>
                                        <p:tgtEl>
                                          <p:spTgt spid="4">
                                            <p:graphicEl>
                                              <a:dgm id="{20AE39C6-1509-4CB0-9032-BB4F66048686}"/>
                                            </p:graphicEl>
                                          </p:spTgt>
                                        </p:tgtEl>
                                        <p:attrNameLst>
                                          <p:attrName>ppt_y</p:attrName>
                                        </p:attrNameLst>
                                      </p:cBhvr>
                                      <p:tavLst>
                                        <p:tav tm="0">
                                          <p:val>
                                            <p:strVal val="#ppt_y+.1"/>
                                          </p:val>
                                        </p:tav>
                                        <p:tav tm="100000">
                                          <p:val>
                                            <p:strVal val="#ppt_y"/>
                                          </p:val>
                                        </p:tav>
                                      </p:tavLst>
                                    </p:anim>
                                  </p:childTnLst>
                                </p:cTn>
                              </p:par>
                              <p:par>
                                <p:cTn id="24" presetID="42" presetClass="entr" presetSubtype="0" fill="hold" grpId="0" nodeType="withEffect">
                                  <p:stCondLst>
                                    <p:cond delay="0"/>
                                  </p:stCondLst>
                                  <p:childTnLst>
                                    <p:set>
                                      <p:cBhvr>
                                        <p:cTn id="25" dur="1" fill="hold">
                                          <p:stCondLst>
                                            <p:cond delay="0"/>
                                          </p:stCondLst>
                                        </p:cTn>
                                        <p:tgtEl>
                                          <p:spTgt spid="4">
                                            <p:graphicEl>
                                              <a:dgm id="{9E3390D6-F610-4F3E-A32A-1AD6D1D3FACF}"/>
                                            </p:graphicEl>
                                          </p:spTgt>
                                        </p:tgtEl>
                                        <p:attrNameLst>
                                          <p:attrName>style.visibility</p:attrName>
                                        </p:attrNameLst>
                                      </p:cBhvr>
                                      <p:to>
                                        <p:strVal val="visible"/>
                                      </p:to>
                                    </p:set>
                                    <p:animEffect transition="in" filter="fade">
                                      <p:cBhvr>
                                        <p:cTn id="26" dur="1000"/>
                                        <p:tgtEl>
                                          <p:spTgt spid="4">
                                            <p:graphicEl>
                                              <a:dgm id="{9E3390D6-F610-4F3E-A32A-1AD6D1D3FACF}"/>
                                            </p:graphicEl>
                                          </p:spTgt>
                                        </p:tgtEl>
                                      </p:cBhvr>
                                    </p:animEffect>
                                    <p:anim calcmode="lin" valueType="num">
                                      <p:cBhvr>
                                        <p:cTn id="27" dur="1000" fill="hold"/>
                                        <p:tgtEl>
                                          <p:spTgt spid="4">
                                            <p:graphicEl>
                                              <a:dgm id="{9E3390D6-F610-4F3E-A32A-1AD6D1D3FACF}"/>
                                            </p:graphicEl>
                                          </p:spTgt>
                                        </p:tgtEl>
                                        <p:attrNameLst>
                                          <p:attrName>ppt_x</p:attrName>
                                        </p:attrNameLst>
                                      </p:cBhvr>
                                      <p:tavLst>
                                        <p:tav tm="0">
                                          <p:val>
                                            <p:strVal val="#ppt_x"/>
                                          </p:val>
                                        </p:tav>
                                        <p:tav tm="100000">
                                          <p:val>
                                            <p:strVal val="#ppt_x"/>
                                          </p:val>
                                        </p:tav>
                                      </p:tavLst>
                                    </p:anim>
                                    <p:anim calcmode="lin" valueType="num">
                                      <p:cBhvr>
                                        <p:cTn id="28" dur="1000" fill="hold"/>
                                        <p:tgtEl>
                                          <p:spTgt spid="4">
                                            <p:graphicEl>
                                              <a:dgm id="{9E3390D6-F610-4F3E-A32A-1AD6D1D3FACF}"/>
                                            </p:graphicEl>
                                          </p:spTgt>
                                        </p:tgtEl>
                                        <p:attrNameLst>
                                          <p:attrName>ppt_y</p:attrName>
                                        </p:attrNameLst>
                                      </p:cBhvr>
                                      <p:tavLst>
                                        <p:tav tm="0">
                                          <p:val>
                                            <p:strVal val="#ppt_y+.1"/>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42" presetClass="entr" presetSubtype="0" fill="hold" grpId="0" nodeType="clickEffect">
                                  <p:stCondLst>
                                    <p:cond delay="0"/>
                                  </p:stCondLst>
                                  <p:childTnLst>
                                    <p:set>
                                      <p:cBhvr>
                                        <p:cTn id="32" dur="1" fill="hold">
                                          <p:stCondLst>
                                            <p:cond delay="0"/>
                                          </p:stCondLst>
                                        </p:cTn>
                                        <p:tgtEl>
                                          <p:spTgt spid="4">
                                            <p:graphicEl>
                                              <a:dgm id="{596CC817-14CE-4CD8-9F28-994708696BC9}"/>
                                            </p:graphicEl>
                                          </p:spTgt>
                                        </p:tgtEl>
                                        <p:attrNameLst>
                                          <p:attrName>style.visibility</p:attrName>
                                        </p:attrNameLst>
                                      </p:cBhvr>
                                      <p:to>
                                        <p:strVal val="visible"/>
                                      </p:to>
                                    </p:set>
                                    <p:animEffect transition="in" filter="fade">
                                      <p:cBhvr>
                                        <p:cTn id="33" dur="1000"/>
                                        <p:tgtEl>
                                          <p:spTgt spid="4">
                                            <p:graphicEl>
                                              <a:dgm id="{596CC817-14CE-4CD8-9F28-994708696BC9}"/>
                                            </p:graphicEl>
                                          </p:spTgt>
                                        </p:tgtEl>
                                      </p:cBhvr>
                                    </p:animEffect>
                                    <p:anim calcmode="lin" valueType="num">
                                      <p:cBhvr>
                                        <p:cTn id="34" dur="1000" fill="hold"/>
                                        <p:tgtEl>
                                          <p:spTgt spid="4">
                                            <p:graphicEl>
                                              <a:dgm id="{596CC817-14CE-4CD8-9F28-994708696BC9}"/>
                                            </p:graphicEl>
                                          </p:spTgt>
                                        </p:tgtEl>
                                        <p:attrNameLst>
                                          <p:attrName>ppt_x</p:attrName>
                                        </p:attrNameLst>
                                      </p:cBhvr>
                                      <p:tavLst>
                                        <p:tav tm="0">
                                          <p:val>
                                            <p:strVal val="#ppt_x"/>
                                          </p:val>
                                        </p:tav>
                                        <p:tav tm="100000">
                                          <p:val>
                                            <p:strVal val="#ppt_x"/>
                                          </p:val>
                                        </p:tav>
                                      </p:tavLst>
                                    </p:anim>
                                    <p:anim calcmode="lin" valueType="num">
                                      <p:cBhvr>
                                        <p:cTn id="35" dur="1000" fill="hold"/>
                                        <p:tgtEl>
                                          <p:spTgt spid="4">
                                            <p:graphicEl>
                                              <a:dgm id="{596CC817-14CE-4CD8-9F28-994708696BC9}"/>
                                            </p:graphicEl>
                                          </p:spTgt>
                                        </p:tgtEl>
                                        <p:attrNameLst>
                                          <p:attrName>ppt_y</p:attrName>
                                        </p:attrNameLst>
                                      </p:cBhvr>
                                      <p:tavLst>
                                        <p:tav tm="0">
                                          <p:val>
                                            <p:strVal val="#ppt_y+.1"/>
                                          </p:val>
                                        </p:tav>
                                        <p:tav tm="100000">
                                          <p:val>
                                            <p:strVal val="#ppt_y"/>
                                          </p:val>
                                        </p:tav>
                                      </p:tavLst>
                                    </p:anim>
                                  </p:childTnLst>
                                </p:cTn>
                              </p:par>
                              <p:par>
                                <p:cTn id="36" presetID="42" presetClass="entr" presetSubtype="0" fill="hold" grpId="0" nodeType="withEffect">
                                  <p:stCondLst>
                                    <p:cond delay="0"/>
                                  </p:stCondLst>
                                  <p:childTnLst>
                                    <p:set>
                                      <p:cBhvr>
                                        <p:cTn id="37" dur="1" fill="hold">
                                          <p:stCondLst>
                                            <p:cond delay="0"/>
                                          </p:stCondLst>
                                        </p:cTn>
                                        <p:tgtEl>
                                          <p:spTgt spid="4">
                                            <p:graphicEl>
                                              <a:dgm id="{C7E64D6D-6EDB-4DF1-8F4C-D655F02342B8}"/>
                                            </p:graphicEl>
                                          </p:spTgt>
                                        </p:tgtEl>
                                        <p:attrNameLst>
                                          <p:attrName>style.visibility</p:attrName>
                                        </p:attrNameLst>
                                      </p:cBhvr>
                                      <p:to>
                                        <p:strVal val="visible"/>
                                      </p:to>
                                    </p:set>
                                    <p:animEffect transition="in" filter="fade">
                                      <p:cBhvr>
                                        <p:cTn id="38" dur="1000"/>
                                        <p:tgtEl>
                                          <p:spTgt spid="4">
                                            <p:graphicEl>
                                              <a:dgm id="{C7E64D6D-6EDB-4DF1-8F4C-D655F02342B8}"/>
                                            </p:graphicEl>
                                          </p:spTgt>
                                        </p:tgtEl>
                                      </p:cBhvr>
                                    </p:animEffect>
                                    <p:anim calcmode="lin" valueType="num">
                                      <p:cBhvr>
                                        <p:cTn id="39" dur="1000" fill="hold"/>
                                        <p:tgtEl>
                                          <p:spTgt spid="4">
                                            <p:graphicEl>
                                              <a:dgm id="{C7E64D6D-6EDB-4DF1-8F4C-D655F02342B8}"/>
                                            </p:graphicEl>
                                          </p:spTgt>
                                        </p:tgtEl>
                                        <p:attrNameLst>
                                          <p:attrName>ppt_x</p:attrName>
                                        </p:attrNameLst>
                                      </p:cBhvr>
                                      <p:tavLst>
                                        <p:tav tm="0">
                                          <p:val>
                                            <p:strVal val="#ppt_x"/>
                                          </p:val>
                                        </p:tav>
                                        <p:tav tm="100000">
                                          <p:val>
                                            <p:strVal val="#ppt_x"/>
                                          </p:val>
                                        </p:tav>
                                      </p:tavLst>
                                    </p:anim>
                                    <p:anim calcmode="lin" valueType="num">
                                      <p:cBhvr>
                                        <p:cTn id="40" dur="1000" fill="hold"/>
                                        <p:tgtEl>
                                          <p:spTgt spid="4">
                                            <p:graphicEl>
                                              <a:dgm id="{C7E64D6D-6EDB-4DF1-8F4C-D655F02342B8}"/>
                                            </p:graphicEl>
                                          </p:spTgt>
                                        </p:tgtEl>
                                        <p:attrNameLst>
                                          <p:attrName>ppt_y</p:attrName>
                                        </p:attrNameLst>
                                      </p:cBhvr>
                                      <p:tavLst>
                                        <p:tav tm="0">
                                          <p:val>
                                            <p:strVal val="#ppt_y+.1"/>
                                          </p:val>
                                        </p:tav>
                                        <p:tav tm="100000">
                                          <p:val>
                                            <p:strVal val="#ppt_y"/>
                                          </p:val>
                                        </p:tav>
                                      </p:tavLst>
                                    </p:anim>
                                  </p:childTnLst>
                                </p:cTn>
                              </p:par>
                            </p:childTnLst>
                          </p:cTn>
                        </p:par>
                      </p:childTnLst>
                    </p:cTn>
                  </p:par>
                  <p:par>
                    <p:cTn id="41" fill="hold">
                      <p:stCondLst>
                        <p:cond delay="indefinite"/>
                      </p:stCondLst>
                      <p:childTnLst>
                        <p:par>
                          <p:cTn id="42" fill="hold">
                            <p:stCondLst>
                              <p:cond delay="0"/>
                            </p:stCondLst>
                            <p:childTnLst>
                              <p:par>
                                <p:cTn id="43" presetID="42" presetClass="entr" presetSubtype="0" fill="hold" grpId="0" nodeType="clickEffect">
                                  <p:stCondLst>
                                    <p:cond delay="0"/>
                                  </p:stCondLst>
                                  <p:childTnLst>
                                    <p:set>
                                      <p:cBhvr>
                                        <p:cTn id="44" dur="1" fill="hold">
                                          <p:stCondLst>
                                            <p:cond delay="0"/>
                                          </p:stCondLst>
                                        </p:cTn>
                                        <p:tgtEl>
                                          <p:spTgt spid="4">
                                            <p:graphicEl>
                                              <a:dgm id="{08FA6FBD-7584-4349-A4CB-1A68A3581B7E}"/>
                                            </p:graphicEl>
                                          </p:spTgt>
                                        </p:tgtEl>
                                        <p:attrNameLst>
                                          <p:attrName>style.visibility</p:attrName>
                                        </p:attrNameLst>
                                      </p:cBhvr>
                                      <p:to>
                                        <p:strVal val="visible"/>
                                      </p:to>
                                    </p:set>
                                    <p:animEffect transition="in" filter="fade">
                                      <p:cBhvr>
                                        <p:cTn id="45" dur="1000"/>
                                        <p:tgtEl>
                                          <p:spTgt spid="4">
                                            <p:graphicEl>
                                              <a:dgm id="{08FA6FBD-7584-4349-A4CB-1A68A3581B7E}"/>
                                            </p:graphicEl>
                                          </p:spTgt>
                                        </p:tgtEl>
                                      </p:cBhvr>
                                    </p:animEffect>
                                    <p:anim calcmode="lin" valueType="num">
                                      <p:cBhvr>
                                        <p:cTn id="46" dur="1000" fill="hold"/>
                                        <p:tgtEl>
                                          <p:spTgt spid="4">
                                            <p:graphicEl>
                                              <a:dgm id="{08FA6FBD-7584-4349-A4CB-1A68A3581B7E}"/>
                                            </p:graphicEl>
                                          </p:spTgt>
                                        </p:tgtEl>
                                        <p:attrNameLst>
                                          <p:attrName>ppt_x</p:attrName>
                                        </p:attrNameLst>
                                      </p:cBhvr>
                                      <p:tavLst>
                                        <p:tav tm="0">
                                          <p:val>
                                            <p:strVal val="#ppt_x"/>
                                          </p:val>
                                        </p:tav>
                                        <p:tav tm="100000">
                                          <p:val>
                                            <p:strVal val="#ppt_x"/>
                                          </p:val>
                                        </p:tav>
                                      </p:tavLst>
                                    </p:anim>
                                    <p:anim calcmode="lin" valueType="num">
                                      <p:cBhvr>
                                        <p:cTn id="47" dur="1000" fill="hold"/>
                                        <p:tgtEl>
                                          <p:spTgt spid="4">
                                            <p:graphicEl>
                                              <a:dgm id="{08FA6FBD-7584-4349-A4CB-1A68A3581B7E}"/>
                                            </p:graphicEl>
                                          </p:spTgt>
                                        </p:tgtEl>
                                        <p:attrNameLst>
                                          <p:attrName>ppt_y</p:attrName>
                                        </p:attrNameLst>
                                      </p:cBhvr>
                                      <p:tavLst>
                                        <p:tav tm="0">
                                          <p:val>
                                            <p:strVal val="#ppt_y+.1"/>
                                          </p:val>
                                        </p:tav>
                                        <p:tav tm="100000">
                                          <p:val>
                                            <p:strVal val="#ppt_y"/>
                                          </p:val>
                                        </p:tav>
                                      </p:tavLst>
                                    </p:anim>
                                  </p:childTnLst>
                                </p:cTn>
                              </p:par>
                              <p:par>
                                <p:cTn id="48" presetID="42" presetClass="entr" presetSubtype="0" fill="hold" grpId="0" nodeType="withEffect">
                                  <p:stCondLst>
                                    <p:cond delay="0"/>
                                  </p:stCondLst>
                                  <p:childTnLst>
                                    <p:set>
                                      <p:cBhvr>
                                        <p:cTn id="49" dur="1" fill="hold">
                                          <p:stCondLst>
                                            <p:cond delay="0"/>
                                          </p:stCondLst>
                                        </p:cTn>
                                        <p:tgtEl>
                                          <p:spTgt spid="4">
                                            <p:graphicEl>
                                              <a:dgm id="{04E697EB-9409-4AE1-8B02-B6B3C7F18DBA}"/>
                                            </p:graphicEl>
                                          </p:spTgt>
                                        </p:tgtEl>
                                        <p:attrNameLst>
                                          <p:attrName>style.visibility</p:attrName>
                                        </p:attrNameLst>
                                      </p:cBhvr>
                                      <p:to>
                                        <p:strVal val="visible"/>
                                      </p:to>
                                    </p:set>
                                    <p:animEffect transition="in" filter="fade">
                                      <p:cBhvr>
                                        <p:cTn id="50" dur="1000"/>
                                        <p:tgtEl>
                                          <p:spTgt spid="4">
                                            <p:graphicEl>
                                              <a:dgm id="{04E697EB-9409-4AE1-8B02-B6B3C7F18DBA}"/>
                                            </p:graphicEl>
                                          </p:spTgt>
                                        </p:tgtEl>
                                      </p:cBhvr>
                                    </p:animEffect>
                                    <p:anim calcmode="lin" valueType="num">
                                      <p:cBhvr>
                                        <p:cTn id="51" dur="1000" fill="hold"/>
                                        <p:tgtEl>
                                          <p:spTgt spid="4">
                                            <p:graphicEl>
                                              <a:dgm id="{04E697EB-9409-4AE1-8B02-B6B3C7F18DBA}"/>
                                            </p:graphicEl>
                                          </p:spTgt>
                                        </p:tgtEl>
                                        <p:attrNameLst>
                                          <p:attrName>ppt_x</p:attrName>
                                        </p:attrNameLst>
                                      </p:cBhvr>
                                      <p:tavLst>
                                        <p:tav tm="0">
                                          <p:val>
                                            <p:strVal val="#ppt_x"/>
                                          </p:val>
                                        </p:tav>
                                        <p:tav tm="100000">
                                          <p:val>
                                            <p:strVal val="#ppt_x"/>
                                          </p:val>
                                        </p:tav>
                                      </p:tavLst>
                                    </p:anim>
                                    <p:anim calcmode="lin" valueType="num">
                                      <p:cBhvr>
                                        <p:cTn id="52" dur="1000" fill="hold"/>
                                        <p:tgtEl>
                                          <p:spTgt spid="4">
                                            <p:graphicEl>
                                              <a:dgm id="{04E697EB-9409-4AE1-8B02-B6B3C7F18DBA}"/>
                                            </p:graphicEl>
                                          </p:spTgt>
                                        </p:tgtEl>
                                        <p:attrNameLst>
                                          <p:attrName>ppt_y</p:attrName>
                                        </p:attrNameLst>
                                      </p:cBhvr>
                                      <p:tavLst>
                                        <p:tav tm="0">
                                          <p:val>
                                            <p:strVal val="#ppt_y+.1"/>
                                          </p:val>
                                        </p:tav>
                                        <p:tav tm="100000">
                                          <p:val>
                                            <p:strVal val="#ppt_y"/>
                                          </p:val>
                                        </p:tav>
                                      </p:tavLst>
                                    </p:anim>
                                  </p:childTnLst>
                                </p:cTn>
                              </p:par>
                            </p:childTnLst>
                          </p:cTn>
                        </p:par>
                      </p:childTnLst>
                    </p:cTn>
                  </p:par>
                  <p:par>
                    <p:cTn id="53" fill="hold">
                      <p:stCondLst>
                        <p:cond delay="indefinite"/>
                      </p:stCondLst>
                      <p:childTnLst>
                        <p:par>
                          <p:cTn id="54" fill="hold">
                            <p:stCondLst>
                              <p:cond delay="0"/>
                            </p:stCondLst>
                            <p:childTnLst>
                              <p:par>
                                <p:cTn id="55" presetID="42" presetClass="entr" presetSubtype="0" fill="hold" grpId="0" nodeType="clickEffect">
                                  <p:stCondLst>
                                    <p:cond delay="0"/>
                                  </p:stCondLst>
                                  <p:childTnLst>
                                    <p:set>
                                      <p:cBhvr>
                                        <p:cTn id="56" dur="1" fill="hold">
                                          <p:stCondLst>
                                            <p:cond delay="0"/>
                                          </p:stCondLst>
                                        </p:cTn>
                                        <p:tgtEl>
                                          <p:spTgt spid="4">
                                            <p:graphicEl>
                                              <a:dgm id="{2CD73314-9A78-4122-8EC9-6C71772F1C30}"/>
                                            </p:graphicEl>
                                          </p:spTgt>
                                        </p:tgtEl>
                                        <p:attrNameLst>
                                          <p:attrName>style.visibility</p:attrName>
                                        </p:attrNameLst>
                                      </p:cBhvr>
                                      <p:to>
                                        <p:strVal val="visible"/>
                                      </p:to>
                                    </p:set>
                                    <p:animEffect transition="in" filter="fade">
                                      <p:cBhvr>
                                        <p:cTn id="57" dur="1000"/>
                                        <p:tgtEl>
                                          <p:spTgt spid="4">
                                            <p:graphicEl>
                                              <a:dgm id="{2CD73314-9A78-4122-8EC9-6C71772F1C30}"/>
                                            </p:graphicEl>
                                          </p:spTgt>
                                        </p:tgtEl>
                                      </p:cBhvr>
                                    </p:animEffect>
                                    <p:anim calcmode="lin" valueType="num">
                                      <p:cBhvr>
                                        <p:cTn id="58" dur="1000" fill="hold"/>
                                        <p:tgtEl>
                                          <p:spTgt spid="4">
                                            <p:graphicEl>
                                              <a:dgm id="{2CD73314-9A78-4122-8EC9-6C71772F1C30}"/>
                                            </p:graphicEl>
                                          </p:spTgt>
                                        </p:tgtEl>
                                        <p:attrNameLst>
                                          <p:attrName>ppt_x</p:attrName>
                                        </p:attrNameLst>
                                      </p:cBhvr>
                                      <p:tavLst>
                                        <p:tav tm="0">
                                          <p:val>
                                            <p:strVal val="#ppt_x"/>
                                          </p:val>
                                        </p:tav>
                                        <p:tav tm="100000">
                                          <p:val>
                                            <p:strVal val="#ppt_x"/>
                                          </p:val>
                                        </p:tav>
                                      </p:tavLst>
                                    </p:anim>
                                    <p:anim calcmode="lin" valueType="num">
                                      <p:cBhvr>
                                        <p:cTn id="59" dur="1000" fill="hold"/>
                                        <p:tgtEl>
                                          <p:spTgt spid="4">
                                            <p:graphicEl>
                                              <a:dgm id="{2CD73314-9A78-4122-8EC9-6C71772F1C30}"/>
                                            </p:graphicEl>
                                          </p:spTgt>
                                        </p:tgtEl>
                                        <p:attrNameLst>
                                          <p:attrName>ppt_y</p:attrName>
                                        </p:attrNameLst>
                                      </p:cBhvr>
                                      <p:tavLst>
                                        <p:tav tm="0">
                                          <p:val>
                                            <p:strVal val="#ppt_y+.1"/>
                                          </p:val>
                                        </p:tav>
                                        <p:tav tm="100000">
                                          <p:val>
                                            <p:strVal val="#ppt_y"/>
                                          </p:val>
                                        </p:tav>
                                      </p:tavLst>
                                    </p:anim>
                                  </p:childTnLst>
                                </p:cTn>
                              </p:par>
                              <p:par>
                                <p:cTn id="60" presetID="42" presetClass="entr" presetSubtype="0" fill="hold" grpId="0" nodeType="withEffect">
                                  <p:stCondLst>
                                    <p:cond delay="0"/>
                                  </p:stCondLst>
                                  <p:childTnLst>
                                    <p:set>
                                      <p:cBhvr>
                                        <p:cTn id="61" dur="1" fill="hold">
                                          <p:stCondLst>
                                            <p:cond delay="0"/>
                                          </p:stCondLst>
                                        </p:cTn>
                                        <p:tgtEl>
                                          <p:spTgt spid="4">
                                            <p:graphicEl>
                                              <a:dgm id="{14869274-B2AD-4A0D-9E5E-0298B918FAD3}"/>
                                            </p:graphicEl>
                                          </p:spTgt>
                                        </p:tgtEl>
                                        <p:attrNameLst>
                                          <p:attrName>style.visibility</p:attrName>
                                        </p:attrNameLst>
                                      </p:cBhvr>
                                      <p:to>
                                        <p:strVal val="visible"/>
                                      </p:to>
                                    </p:set>
                                    <p:animEffect transition="in" filter="fade">
                                      <p:cBhvr>
                                        <p:cTn id="62" dur="1000"/>
                                        <p:tgtEl>
                                          <p:spTgt spid="4">
                                            <p:graphicEl>
                                              <a:dgm id="{14869274-B2AD-4A0D-9E5E-0298B918FAD3}"/>
                                            </p:graphicEl>
                                          </p:spTgt>
                                        </p:tgtEl>
                                      </p:cBhvr>
                                    </p:animEffect>
                                    <p:anim calcmode="lin" valueType="num">
                                      <p:cBhvr>
                                        <p:cTn id="63" dur="1000" fill="hold"/>
                                        <p:tgtEl>
                                          <p:spTgt spid="4">
                                            <p:graphicEl>
                                              <a:dgm id="{14869274-B2AD-4A0D-9E5E-0298B918FAD3}"/>
                                            </p:graphicEl>
                                          </p:spTgt>
                                        </p:tgtEl>
                                        <p:attrNameLst>
                                          <p:attrName>ppt_x</p:attrName>
                                        </p:attrNameLst>
                                      </p:cBhvr>
                                      <p:tavLst>
                                        <p:tav tm="0">
                                          <p:val>
                                            <p:strVal val="#ppt_x"/>
                                          </p:val>
                                        </p:tav>
                                        <p:tav tm="100000">
                                          <p:val>
                                            <p:strVal val="#ppt_x"/>
                                          </p:val>
                                        </p:tav>
                                      </p:tavLst>
                                    </p:anim>
                                    <p:anim calcmode="lin" valueType="num">
                                      <p:cBhvr>
                                        <p:cTn id="64" dur="1000" fill="hold"/>
                                        <p:tgtEl>
                                          <p:spTgt spid="4">
                                            <p:graphicEl>
                                              <a:dgm id="{14869274-B2AD-4A0D-9E5E-0298B918FAD3}"/>
                                            </p:graphicEl>
                                          </p:spTgt>
                                        </p:tgtEl>
                                        <p:attrNameLst>
                                          <p:attrName>ppt_y</p:attrName>
                                        </p:attrNameLst>
                                      </p:cBhvr>
                                      <p:tavLst>
                                        <p:tav tm="0">
                                          <p:val>
                                            <p:strVal val="#ppt_y+.1"/>
                                          </p:val>
                                        </p:tav>
                                        <p:tav tm="100000">
                                          <p:val>
                                            <p:strVal val="#ppt_y"/>
                                          </p:val>
                                        </p:tav>
                                      </p:tavLst>
                                    </p:anim>
                                  </p:childTnLst>
                                </p:cTn>
                              </p:par>
                            </p:childTnLst>
                          </p:cTn>
                        </p:par>
                      </p:childTnLst>
                    </p:cTn>
                  </p:par>
                  <p:par>
                    <p:cTn id="65" fill="hold">
                      <p:stCondLst>
                        <p:cond delay="indefinite"/>
                      </p:stCondLst>
                      <p:childTnLst>
                        <p:par>
                          <p:cTn id="66" fill="hold">
                            <p:stCondLst>
                              <p:cond delay="0"/>
                            </p:stCondLst>
                            <p:childTnLst>
                              <p:par>
                                <p:cTn id="67" presetID="42" presetClass="entr" presetSubtype="0" fill="hold" grpId="0" nodeType="clickEffect">
                                  <p:stCondLst>
                                    <p:cond delay="0"/>
                                  </p:stCondLst>
                                  <p:childTnLst>
                                    <p:set>
                                      <p:cBhvr>
                                        <p:cTn id="68" dur="1" fill="hold">
                                          <p:stCondLst>
                                            <p:cond delay="0"/>
                                          </p:stCondLst>
                                        </p:cTn>
                                        <p:tgtEl>
                                          <p:spTgt spid="4">
                                            <p:graphicEl>
                                              <a:dgm id="{1FD97ED5-7983-435E-8D77-65EF635C90BA}"/>
                                            </p:graphicEl>
                                          </p:spTgt>
                                        </p:tgtEl>
                                        <p:attrNameLst>
                                          <p:attrName>style.visibility</p:attrName>
                                        </p:attrNameLst>
                                      </p:cBhvr>
                                      <p:to>
                                        <p:strVal val="visible"/>
                                      </p:to>
                                    </p:set>
                                    <p:animEffect transition="in" filter="fade">
                                      <p:cBhvr>
                                        <p:cTn id="69" dur="1000"/>
                                        <p:tgtEl>
                                          <p:spTgt spid="4">
                                            <p:graphicEl>
                                              <a:dgm id="{1FD97ED5-7983-435E-8D77-65EF635C90BA}"/>
                                            </p:graphicEl>
                                          </p:spTgt>
                                        </p:tgtEl>
                                      </p:cBhvr>
                                    </p:animEffect>
                                    <p:anim calcmode="lin" valueType="num">
                                      <p:cBhvr>
                                        <p:cTn id="70" dur="1000" fill="hold"/>
                                        <p:tgtEl>
                                          <p:spTgt spid="4">
                                            <p:graphicEl>
                                              <a:dgm id="{1FD97ED5-7983-435E-8D77-65EF635C90BA}"/>
                                            </p:graphicEl>
                                          </p:spTgt>
                                        </p:tgtEl>
                                        <p:attrNameLst>
                                          <p:attrName>ppt_x</p:attrName>
                                        </p:attrNameLst>
                                      </p:cBhvr>
                                      <p:tavLst>
                                        <p:tav tm="0">
                                          <p:val>
                                            <p:strVal val="#ppt_x"/>
                                          </p:val>
                                        </p:tav>
                                        <p:tav tm="100000">
                                          <p:val>
                                            <p:strVal val="#ppt_x"/>
                                          </p:val>
                                        </p:tav>
                                      </p:tavLst>
                                    </p:anim>
                                    <p:anim calcmode="lin" valueType="num">
                                      <p:cBhvr>
                                        <p:cTn id="71" dur="1000" fill="hold"/>
                                        <p:tgtEl>
                                          <p:spTgt spid="4">
                                            <p:graphicEl>
                                              <a:dgm id="{1FD97ED5-7983-435E-8D77-65EF635C90BA}"/>
                                            </p:graphicEl>
                                          </p:spTgt>
                                        </p:tgtEl>
                                        <p:attrNameLst>
                                          <p:attrName>ppt_y</p:attrName>
                                        </p:attrNameLst>
                                      </p:cBhvr>
                                      <p:tavLst>
                                        <p:tav tm="0">
                                          <p:val>
                                            <p:strVal val="#ppt_y+.1"/>
                                          </p:val>
                                        </p:tav>
                                        <p:tav tm="100000">
                                          <p:val>
                                            <p:strVal val="#ppt_y"/>
                                          </p:val>
                                        </p:tav>
                                      </p:tavLst>
                                    </p:anim>
                                  </p:childTnLst>
                                </p:cTn>
                              </p:par>
                              <p:par>
                                <p:cTn id="72" presetID="42" presetClass="entr" presetSubtype="0" fill="hold" grpId="0" nodeType="withEffect">
                                  <p:stCondLst>
                                    <p:cond delay="0"/>
                                  </p:stCondLst>
                                  <p:childTnLst>
                                    <p:set>
                                      <p:cBhvr>
                                        <p:cTn id="73" dur="1" fill="hold">
                                          <p:stCondLst>
                                            <p:cond delay="0"/>
                                          </p:stCondLst>
                                        </p:cTn>
                                        <p:tgtEl>
                                          <p:spTgt spid="4">
                                            <p:graphicEl>
                                              <a:dgm id="{78C0EED6-0B75-4D5A-B366-57B3089D33D8}"/>
                                            </p:graphicEl>
                                          </p:spTgt>
                                        </p:tgtEl>
                                        <p:attrNameLst>
                                          <p:attrName>style.visibility</p:attrName>
                                        </p:attrNameLst>
                                      </p:cBhvr>
                                      <p:to>
                                        <p:strVal val="visible"/>
                                      </p:to>
                                    </p:set>
                                    <p:animEffect transition="in" filter="fade">
                                      <p:cBhvr>
                                        <p:cTn id="74" dur="1000"/>
                                        <p:tgtEl>
                                          <p:spTgt spid="4">
                                            <p:graphicEl>
                                              <a:dgm id="{78C0EED6-0B75-4D5A-B366-57B3089D33D8}"/>
                                            </p:graphicEl>
                                          </p:spTgt>
                                        </p:tgtEl>
                                      </p:cBhvr>
                                    </p:animEffect>
                                    <p:anim calcmode="lin" valueType="num">
                                      <p:cBhvr>
                                        <p:cTn id="75" dur="1000" fill="hold"/>
                                        <p:tgtEl>
                                          <p:spTgt spid="4">
                                            <p:graphicEl>
                                              <a:dgm id="{78C0EED6-0B75-4D5A-B366-57B3089D33D8}"/>
                                            </p:graphicEl>
                                          </p:spTgt>
                                        </p:tgtEl>
                                        <p:attrNameLst>
                                          <p:attrName>ppt_x</p:attrName>
                                        </p:attrNameLst>
                                      </p:cBhvr>
                                      <p:tavLst>
                                        <p:tav tm="0">
                                          <p:val>
                                            <p:strVal val="#ppt_x"/>
                                          </p:val>
                                        </p:tav>
                                        <p:tav tm="100000">
                                          <p:val>
                                            <p:strVal val="#ppt_x"/>
                                          </p:val>
                                        </p:tav>
                                      </p:tavLst>
                                    </p:anim>
                                    <p:anim calcmode="lin" valueType="num">
                                      <p:cBhvr>
                                        <p:cTn id="76" dur="1000" fill="hold"/>
                                        <p:tgtEl>
                                          <p:spTgt spid="4">
                                            <p:graphicEl>
                                              <a:dgm id="{78C0EED6-0B75-4D5A-B366-57B3089D33D8}"/>
                                            </p:graphicEl>
                                          </p:spTgt>
                                        </p:tgtEl>
                                        <p:attrNameLst>
                                          <p:attrName>ppt_y</p:attrName>
                                        </p:attrNameLst>
                                      </p:cBhvr>
                                      <p:tavLst>
                                        <p:tav tm="0">
                                          <p:val>
                                            <p:strVal val="#ppt_y+.1"/>
                                          </p:val>
                                        </p:tav>
                                        <p:tav tm="100000">
                                          <p:val>
                                            <p:strVal val="#ppt_y"/>
                                          </p:val>
                                        </p:tav>
                                      </p:tavLst>
                                    </p:anim>
                                  </p:childTnLst>
                                </p:cTn>
                              </p:par>
                            </p:childTnLst>
                          </p:cTn>
                        </p:par>
                      </p:childTnLst>
                    </p:cTn>
                  </p:par>
                  <p:par>
                    <p:cTn id="77" fill="hold">
                      <p:stCondLst>
                        <p:cond delay="indefinite"/>
                      </p:stCondLst>
                      <p:childTnLst>
                        <p:par>
                          <p:cTn id="78" fill="hold">
                            <p:stCondLst>
                              <p:cond delay="0"/>
                            </p:stCondLst>
                            <p:childTnLst>
                              <p:par>
                                <p:cTn id="79" presetID="42" presetClass="entr" presetSubtype="0" fill="hold" grpId="0" nodeType="clickEffect">
                                  <p:stCondLst>
                                    <p:cond delay="0"/>
                                  </p:stCondLst>
                                  <p:childTnLst>
                                    <p:set>
                                      <p:cBhvr>
                                        <p:cTn id="80" dur="1" fill="hold">
                                          <p:stCondLst>
                                            <p:cond delay="0"/>
                                          </p:stCondLst>
                                        </p:cTn>
                                        <p:tgtEl>
                                          <p:spTgt spid="4">
                                            <p:graphicEl>
                                              <a:dgm id="{A3D81C4F-A7CD-4E89-B9B3-BE4ADD5BB9F2}"/>
                                            </p:graphicEl>
                                          </p:spTgt>
                                        </p:tgtEl>
                                        <p:attrNameLst>
                                          <p:attrName>style.visibility</p:attrName>
                                        </p:attrNameLst>
                                      </p:cBhvr>
                                      <p:to>
                                        <p:strVal val="visible"/>
                                      </p:to>
                                    </p:set>
                                    <p:animEffect transition="in" filter="fade">
                                      <p:cBhvr>
                                        <p:cTn id="81" dur="1000"/>
                                        <p:tgtEl>
                                          <p:spTgt spid="4">
                                            <p:graphicEl>
                                              <a:dgm id="{A3D81C4F-A7CD-4E89-B9B3-BE4ADD5BB9F2}"/>
                                            </p:graphicEl>
                                          </p:spTgt>
                                        </p:tgtEl>
                                      </p:cBhvr>
                                    </p:animEffect>
                                    <p:anim calcmode="lin" valueType="num">
                                      <p:cBhvr>
                                        <p:cTn id="82" dur="1000" fill="hold"/>
                                        <p:tgtEl>
                                          <p:spTgt spid="4">
                                            <p:graphicEl>
                                              <a:dgm id="{A3D81C4F-A7CD-4E89-B9B3-BE4ADD5BB9F2}"/>
                                            </p:graphicEl>
                                          </p:spTgt>
                                        </p:tgtEl>
                                        <p:attrNameLst>
                                          <p:attrName>ppt_x</p:attrName>
                                        </p:attrNameLst>
                                      </p:cBhvr>
                                      <p:tavLst>
                                        <p:tav tm="0">
                                          <p:val>
                                            <p:strVal val="#ppt_x"/>
                                          </p:val>
                                        </p:tav>
                                        <p:tav tm="100000">
                                          <p:val>
                                            <p:strVal val="#ppt_x"/>
                                          </p:val>
                                        </p:tav>
                                      </p:tavLst>
                                    </p:anim>
                                    <p:anim calcmode="lin" valueType="num">
                                      <p:cBhvr>
                                        <p:cTn id="83" dur="1000" fill="hold"/>
                                        <p:tgtEl>
                                          <p:spTgt spid="4">
                                            <p:graphicEl>
                                              <a:dgm id="{A3D81C4F-A7CD-4E89-B9B3-BE4ADD5BB9F2}"/>
                                            </p:graphicEl>
                                          </p:spTgt>
                                        </p:tgtEl>
                                        <p:attrNameLst>
                                          <p:attrName>ppt_y</p:attrName>
                                        </p:attrNameLst>
                                      </p:cBhvr>
                                      <p:tavLst>
                                        <p:tav tm="0">
                                          <p:val>
                                            <p:strVal val="#ppt_y+.1"/>
                                          </p:val>
                                        </p:tav>
                                        <p:tav tm="100000">
                                          <p:val>
                                            <p:strVal val="#ppt_y"/>
                                          </p:val>
                                        </p:tav>
                                      </p:tavLst>
                                    </p:anim>
                                  </p:childTnLst>
                                </p:cTn>
                              </p:par>
                              <p:par>
                                <p:cTn id="84" presetID="42" presetClass="entr" presetSubtype="0" fill="hold" grpId="0" nodeType="withEffect">
                                  <p:stCondLst>
                                    <p:cond delay="0"/>
                                  </p:stCondLst>
                                  <p:childTnLst>
                                    <p:set>
                                      <p:cBhvr>
                                        <p:cTn id="85" dur="1" fill="hold">
                                          <p:stCondLst>
                                            <p:cond delay="0"/>
                                          </p:stCondLst>
                                        </p:cTn>
                                        <p:tgtEl>
                                          <p:spTgt spid="4">
                                            <p:graphicEl>
                                              <a:dgm id="{4A3012E8-3357-4EB8-A0CD-3406348513AE}"/>
                                            </p:graphicEl>
                                          </p:spTgt>
                                        </p:tgtEl>
                                        <p:attrNameLst>
                                          <p:attrName>style.visibility</p:attrName>
                                        </p:attrNameLst>
                                      </p:cBhvr>
                                      <p:to>
                                        <p:strVal val="visible"/>
                                      </p:to>
                                    </p:set>
                                    <p:animEffect transition="in" filter="fade">
                                      <p:cBhvr>
                                        <p:cTn id="86" dur="1000"/>
                                        <p:tgtEl>
                                          <p:spTgt spid="4">
                                            <p:graphicEl>
                                              <a:dgm id="{4A3012E8-3357-4EB8-A0CD-3406348513AE}"/>
                                            </p:graphicEl>
                                          </p:spTgt>
                                        </p:tgtEl>
                                      </p:cBhvr>
                                    </p:animEffect>
                                    <p:anim calcmode="lin" valueType="num">
                                      <p:cBhvr>
                                        <p:cTn id="87" dur="1000" fill="hold"/>
                                        <p:tgtEl>
                                          <p:spTgt spid="4">
                                            <p:graphicEl>
                                              <a:dgm id="{4A3012E8-3357-4EB8-A0CD-3406348513AE}"/>
                                            </p:graphicEl>
                                          </p:spTgt>
                                        </p:tgtEl>
                                        <p:attrNameLst>
                                          <p:attrName>ppt_x</p:attrName>
                                        </p:attrNameLst>
                                      </p:cBhvr>
                                      <p:tavLst>
                                        <p:tav tm="0">
                                          <p:val>
                                            <p:strVal val="#ppt_x"/>
                                          </p:val>
                                        </p:tav>
                                        <p:tav tm="100000">
                                          <p:val>
                                            <p:strVal val="#ppt_x"/>
                                          </p:val>
                                        </p:tav>
                                      </p:tavLst>
                                    </p:anim>
                                    <p:anim calcmode="lin" valueType="num">
                                      <p:cBhvr>
                                        <p:cTn id="88" dur="1000" fill="hold"/>
                                        <p:tgtEl>
                                          <p:spTgt spid="4">
                                            <p:graphicEl>
                                              <a:dgm id="{4A3012E8-3357-4EB8-A0CD-3406348513AE}"/>
                                            </p:graphicEl>
                                          </p:spTgt>
                                        </p:tgtEl>
                                        <p:attrNameLst>
                                          <p:attrName>ppt_y</p:attrName>
                                        </p:attrNameLst>
                                      </p:cBhvr>
                                      <p:tavLst>
                                        <p:tav tm="0">
                                          <p:val>
                                            <p:strVal val="#ppt_y+.1"/>
                                          </p:val>
                                        </p:tav>
                                        <p:tav tm="100000">
                                          <p:val>
                                            <p:strVal val="#ppt_y"/>
                                          </p:val>
                                        </p:tav>
                                      </p:tavLst>
                                    </p:anim>
                                  </p:childTnLst>
                                </p:cTn>
                              </p:par>
                            </p:childTnLst>
                          </p:cTn>
                        </p:par>
                      </p:childTnLst>
                    </p:cTn>
                  </p:par>
                  <p:par>
                    <p:cTn id="89" fill="hold">
                      <p:stCondLst>
                        <p:cond delay="indefinite"/>
                      </p:stCondLst>
                      <p:childTnLst>
                        <p:par>
                          <p:cTn id="90" fill="hold">
                            <p:stCondLst>
                              <p:cond delay="0"/>
                            </p:stCondLst>
                            <p:childTnLst>
                              <p:par>
                                <p:cTn id="91" presetID="42" presetClass="entr" presetSubtype="0" fill="hold" grpId="0" nodeType="clickEffect">
                                  <p:stCondLst>
                                    <p:cond delay="0"/>
                                  </p:stCondLst>
                                  <p:childTnLst>
                                    <p:set>
                                      <p:cBhvr>
                                        <p:cTn id="92" dur="1" fill="hold">
                                          <p:stCondLst>
                                            <p:cond delay="0"/>
                                          </p:stCondLst>
                                        </p:cTn>
                                        <p:tgtEl>
                                          <p:spTgt spid="4">
                                            <p:graphicEl>
                                              <a:dgm id="{8BD08FD4-31E3-4A8F-8012-A314025F99B1}"/>
                                            </p:graphicEl>
                                          </p:spTgt>
                                        </p:tgtEl>
                                        <p:attrNameLst>
                                          <p:attrName>style.visibility</p:attrName>
                                        </p:attrNameLst>
                                      </p:cBhvr>
                                      <p:to>
                                        <p:strVal val="visible"/>
                                      </p:to>
                                    </p:set>
                                    <p:animEffect transition="in" filter="fade">
                                      <p:cBhvr>
                                        <p:cTn id="93" dur="1000"/>
                                        <p:tgtEl>
                                          <p:spTgt spid="4">
                                            <p:graphicEl>
                                              <a:dgm id="{8BD08FD4-31E3-4A8F-8012-A314025F99B1}"/>
                                            </p:graphicEl>
                                          </p:spTgt>
                                        </p:tgtEl>
                                      </p:cBhvr>
                                    </p:animEffect>
                                    <p:anim calcmode="lin" valueType="num">
                                      <p:cBhvr>
                                        <p:cTn id="94" dur="1000" fill="hold"/>
                                        <p:tgtEl>
                                          <p:spTgt spid="4">
                                            <p:graphicEl>
                                              <a:dgm id="{8BD08FD4-31E3-4A8F-8012-A314025F99B1}"/>
                                            </p:graphicEl>
                                          </p:spTgt>
                                        </p:tgtEl>
                                        <p:attrNameLst>
                                          <p:attrName>ppt_x</p:attrName>
                                        </p:attrNameLst>
                                      </p:cBhvr>
                                      <p:tavLst>
                                        <p:tav tm="0">
                                          <p:val>
                                            <p:strVal val="#ppt_x"/>
                                          </p:val>
                                        </p:tav>
                                        <p:tav tm="100000">
                                          <p:val>
                                            <p:strVal val="#ppt_x"/>
                                          </p:val>
                                        </p:tav>
                                      </p:tavLst>
                                    </p:anim>
                                    <p:anim calcmode="lin" valueType="num">
                                      <p:cBhvr>
                                        <p:cTn id="95" dur="1000" fill="hold"/>
                                        <p:tgtEl>
                                          <p:spTgt spid="4">
                                            <p:graphicEl>
                                              <a:dgm id="{8BD08FD4-31E3-4A8F-8012-A314025F99B1}"/>
                                            </p:graphicEl>
                                          </p:spTgt>
                                        </p:tgtEl>
                                        <p:attrNameLst>
                                          <p:attrName>ppt_y</p:attrName>
                                        </p:attrNameLst>
                                      </p:cBhvr>
                                      <p:tavLst>
                                        <p:tav tm="0">
                                          <p:val>
                                            <p:strVal val="#ppt_y+.1"/>
                                          </p:val>
                                        </p:tav>
                                        <p:tav tm="100000">
                                          <p:val>
                                            <p:strVal val="#ppt_y"/>
                                          </p:val>
                                        </p:tav>
                                      </p:tavLst>
                                    </p:anim>
                                  </p:childTnLst>
                                </p:cTn>
                              </p:par>
                              <p:par>
                                <p:cTn id="96" presetID="42" presetClass="entr" presetSubtype="0" fill="hold" grpId="0" nodeType="withEffect">
                                  <p:stCondLst>
                                    <p:cond delay="0"/>
                                  </p:stCondLst>
                                  <p:childTnLst>
                                    <p:set>
                                      <p:cBhvr>
                                        <p:cTn id="97" dur="1" fill="hold">
                                          <p:stCondLst>
                                            <p:cond delay="0"/>
                                          </p:stCondLst>
                                        </p:cTn>
                                        <p:tgtEl>
                                          <p:spTgt spid="4">
                                            <p:graphicEl>
                                              <a:dgm id="{52FF1F7C-79A8-4DC2-8359-5A445ABDA634}"/>
                                            </p:graphicEl>
                                          </p:spTgt>
                                        </p:tgtEl>
                                        <p:attrNameLst>
                                          <p:attrName>style.visibility</p:attrName>
                                        </p:attrNameLst>
                                      </p:cBhvr>
                                      <p:to>
                                        <p:strVal val="visible"/>
                                      </p:to>
                                    </p:set>
                                    <p:animEffect transition="in" filter="fade">
                                      <p:cBhvr>
                                        <p:cTn id="98" dur="1000"/>
                                        <p:tgtEl>
                                          <p:spTgt spid="4">
                                            <p:graphicEl>
                                              <a:dgm id="{52FF1F7C-79A8-4DC2-8359-5A445ABDA634}"/>
                                            </p:graphicEl>
                                          </p:spTgt>
                                        </p:tgtEl>
                                      </p:cBhvr>
                                    </p:animEffect>
                                    <p:anim calcmode="lin" valueType="num">
                                      <p:cBhvr>
                                        <p:cTn id="99" dur="1000" fill="hold"/>
                                        <p:tgtEl>
                                          <p:spTgt spid="4">
                                            <p:graphicEl>
                                              <a:dgm id="{52FF1F7C-79A8-4DC2-8359-5A445ABDA634}"/>
                                            </p:graphicEl>
                                          </p:spTgt>
                                        </p:tgtEl>
                                        <p:attrNameLst>
                                          <p:attrName>ppt_x</p:attrName>
                                        </p:attrNameLst>
                                      </p:cBhvr>
                                      <p:tavLst>
                                        <p:tav tm="0">
                                          <p:val>
                                            <p:strVal val="#ppt_x"/>
                                          </p:val>
                                        </p:tav>
                                        <p:tav tm="100000">
                                          <p:val>
                                            <p:strVal val="#ppt_x"/>
                                          </p:val>
                                        </p:tav>
                                      </p:tavLst>
                                    </p:anim>
                                    <p:anim calcmode="lin" valueType="num">
                                      <p:cBhvr>
                                        <p:cTn id="100" dur="1000" fill="hold"/>
                                        <p:tgtEl>
                                          <p:spTgt spid="4">
                                            <p:graphicEl>
                                              <a:dgm id="{52FF1F7C-79A8-4DC2-8359-5A445ABDA634}"/>
                                            </p:graphicEl>
                                          </p:spTgt>
                                        </p:tgtEl>
                                        <p:attrNameLst>
                                          <p:attrName>ppt_y</p:attrName>
                                        </p:attrNameLst>
                                      </p:cBhvr>
                                      <p:tavLst>
                                        <p:tav tm="0">
                                          <p:val>
                                            <p:strVal val="#ppt_y+.1"/>
                                          </p:val>
                                        </p:tav>
                                        <p:tav tm="100000">
                                          <p:val>
                                            <p:strVal val="#ppt_y"/>
                                          </p:val>
                                        </p:tav>
                                      </p:tavLst>
                                    </p:anim>
                                  </p:childTnLst>
                                </p:cTn>
                              </p:par>
                            </p:childTnLst>
                          </p:cTn>
                        </p:par>
                      </p:childTnLst>
                    </p:cTn>
                  </p:par>
                  <p:par>
                    <p:cTn id="101" fill="hold">
                      <p:stCondLst>
                        <p:cond delay="indefinite"/>
                      </p:stCondLst>
                      <p:childTnLst>
                        <p:par>
                          <p:cTn id="102" fill="hold">
                            <p:stCondLst>
                              <p:cond delay="0"/>
                            </p:stCondLst>
                            <p:childTnLst>
                              <p:par>
                                <p:cTn id="103" presetID="42" presetClass="entr" presetSubtype="0" fill="hold" grpId="0" nodeType="clickEffect">
                                  <p:stCondLst>
                                    <p:cond delay="0"/>
                                  </p:stCondLst>
                                  <p:childTnLst>
                                    <p:set>
                                      <p:cBhvr>
                                        <p:cTn id="104" dur="1" fill="hold">
                                          <p:stCondLst>
                                            <p:cond delay="0"/>
                                          </p:stCondLst>
                                        </p:cTn>
                                        <p:tgtEl>
                                          <p:spTgt spid="4">
                                            <p:graphicEl>
                                              <a:dgm id="{6B92ED17-3EFC-496A-A60C-C731EB130B28}"/>
                                            </p:graphicEl>
                                          </p:spTgt>
                                        </p:tgtEl>
                                        <p:attrNameLst>
                                          <p:attrName>style.visibility</p:attrName>
                                        </p:attrNameLst>
                                      </p:cBhvr>
                                      <p:to>
                                        <p:strVal val="visible"/>
                                      </p:to>
                                    </p:set>
                                    <p:animEffect transition="in" filter="fade">
                                      <p:cBhvr>
                                        <p:cTn id="105" dur="1000"/>
                                        <p:tgtEl>
                                          <p:spTgt spid="4">
                                            <p:graphicEl>
                                              <a:dgm id="{6B92ED17-3EFC-496A-A60C-C731EB130B28}"/>
                                            </p:graphicEl>
                                          </p:spTgt>
                                        </p:tgtEl>
                                      </p:cBhvr>
                                    </p:animEffect>
                                    <p:anim calcmode="lin" valueType="num">
                                      <p:cBhvr>
                                        <p:cTn id="106" dur="1000" fill="hold"/>
                                        <p:tgtEl>
                                          <p:spTgt spid="4">
                                            <p:graphicEl>
                                              <a:dgm id="{6B92ED17-3EFC-496A-A60C-C731EB130B28}"/>
                                            </p:graphicEl>
                                          </p:spTgt>
                                        </p:tgtEl>
                                        <p:attrNameLst>
                                          <p:attrName>ppt_x</p:attrName>
                                        </p:attrNameLst>
                                      </p:cBhvr>
                                      <p:tavLst>
                                        <p:tav tm="0">
                                          <p:val>
                                            <p:strVal val="#ppt_x"/>
                                          </p:val>
                                        </p:tav>
                                        <p:tav tm="100000">
                                          <p:val>
                                            <p:strVal val="#ppt_x"/>
                                          </p:val>
                                        </p:tav>
                                      </p:tavLst>
                                    </p:anim>
                                    <p:anim calcmode="lin" valueType="num">
                                      <p:cBhvr>
                                        <p:cTn id="107" dur="1000" fill="hold"/>
                                        <p:tgtEl>
                                          <p:spTgt spid="4">
                                            <p:graphicEl>
                                              <a:dgm id="{6B92ED17-3EFC-496A-A60C-C731EB130B28}"/>
                                            </p:graphicEl>
                                          </p:spTgt>
                                        </p:tgtEl>
                                        <p:attrNameLst>
                                          <p:attrName>ppt_y</p:attrName>
                                        </p:attrNameLst>
                                      </p:cBhvr>
                                      <p:tavLst>
                                        <p:tav tm="0">
                                          <p:val>
                                            <p:strVal val="#ppt_y+.1"/>
                                          </p:val>
                                        </p:tav>
                                        <p:tav tm="100000">
                                          <p:val>
                                            <p:strVal val="#ppt_y"/>
                                          </p:val>
                                        </p:tav>
                                      </p:tavLst>
                                    </p:anim>
                                  </p:childTnLst>
                                </p:cTn>
                              </p:par>
                              <p:par>
                                <p:cTn id="108" presetID="42" presetClass="entr" presetSubtype="0" fill="hold" grpId="0" nodeType="withEffect">
                                  <p:stCondLst>
                                    <p:cond delay="0"/>
                                  </p:stCondLst>
                                  <p:childTnLst>
                                    <p:set>
                                      <p:cBhvr>
                                        <p:cTn id="109" dur="1" fill="hold">
                                          <p:stCondLst>
                                            <p:cond delay="0"/>
                                          </p:stCondLst>
                                        </p:cTn>
                                        <p:tgtEl>
                                          <p:spTgt spid="4">
                                            <p:graphicEl>
                                              <a:dgm id="{2897F3F5-127C-49C6-9191-83CBF4B9364D}"/>
                                            </p:graphicEl>
                                          </p:spTgt>
                                        </p:tgtEl>
                                        <p:attrNameLst>
                                          <p:attrName>style.visibility</p:attrName>
                                        </p:attrNameLst>
                                      </p:cBhvr>
                                      <p:to>
                                        <p:strVal val="visible"/>
                                      </p:to>
                                    </p:set>
                                    <p:animEffect transition="in" filter="fade">
                                      <p:cBhvr>
                                        <p:cTn id="110" dur="1000"/>
                                        <p:tgtEl>
                                          <p:spTgt spid="4">
                                            <p:graphicEl>
                                              <a:dgm id="{2897F3F5-127C-49C6-9191-83CBF4B9364D}"/>
                                            </p:graphicEl>
                                          </p:spTgt>
                                        </p:tgtEl>
                                      </p:cBhvr>
                                    </p:animEffect>
                                    <p:anim calcmode="lin" valueType="num">
                                      <p:cBhvr>
                                        <p:cTn id="111" dur="1000" fill="hold"/>
                                        <p:tgtEl>
                                          <p:spTgt spid="4">
                                            <p:graphicEl>
                                              <a:dgm id="{2897F3F5-127C-49C6-9191-83CBF4B9364D}"/>
                                            </p:graphicEl>
                                          </p:spTgt>
                                        </p:tgtEl>
                                        <p:attrNameLst>
                                          <p:attrName>ppt_x</p:attrName>
                                        </p:attrNameLst>
                                      </p:cBhvr>
                                      <p:tavLst>
                                        <p:tav tm="0">
                                          <p:val>
                                            <p:strVal val="#ppt_x"/>
                                          </p:val>
                                        </p:tav>
                                        <p:tav tm="100000">
                                          <p:val>
                                            <p:strVal val="#ppt_x"/>
                                          </p:val>
                                        </p:tav>
                                      </p:tavLst>
                                    </p:anim>
                                    <p:anim calcmode="lin" valueType="num">
                                      <p:cBhvr>
                                        <p:cTn id="112" dur="1000" fill="hold"/>
                                        <p:tgtEl>
                                          <p:spTgt spid="4">
                                            <p:graphicEl>
                                              <a:dgm id="{2897F3F5-127C-49C6-9191-83CBF4B9364D}"/>
                                            </p:graphicEl>
                                          </p:spTgt>
                                        </p:tgtEl>
                                        <p:attrNameLst>
                                          <p:attrName>ppt_y</p:attrName>
                                        </p:attrNameLst>
                                      </p:cBhvr>
                                      <p:tavLst>
                                        <p:tav tm="0">
                                          <p:val>
                                            <p:strVal val="#ppt_y+.1"/>
                                          </p:val>
                                        </p:tav>
                                        <p:tav tm="100000">
                                          <p:val>
                                            <p:strVal val="#ppt_y"/>
                                          </p:val>
                                        </p:tav>
                                      </p:tavLst>
                                    </p:anim>
                                  </p:childTnLst>
                                </p:cTn>
                              </p:par>
                            </p:childTnLst>
                          </p:cTn>
                        </p:par>
                      </p:childTnLst>
                    </p:cTn>
                  </p:par>
                  <p:par>
                    <p:cTn id="113" fill="hold">
                      <p:stCondLst>
                        <p:cond delay="indefinite"/>
                      </p:stCondLst>
                      <p:childTnLst>
                        <p:par>
                          <p:cTn id="114" fill="hold">
                            <p:stCondLst>
                              <p:cond delay="0"/>
                            </p:stCondLst>
                            <p:childTnLst>
                              <p:par>
                                <p:cTn id="115" presetID="42" presetClass="entr" presetSubtype="0" fill="hold" grpId="0" nodeType="clickEffect">
                                  <p:stCondLst>
                                    <p:cond delay="0"/>
                                  </p:stCondLst>
                                  <p:childTnLst>
                                    <p:set>
                                      <p:cBhvr>
                                        <p:cTn id="116" dur="1" fill="hold">
                                          <p:stCondLst>
                                            <p:cond delay="0"/>
                                          </p:stCondLst>
                                        </p:cTn>
                                        <p:tgtEl>
                                          <p:spTgt spid="4">
                                            <p:graphicEl>
                                              <a:dgm id="{D1455084-98E7-4101-BBFC-6A8E91EFD7B5}"/>
                                            </p:graphicEl>
                                          </p:spTgt>
                                        </p:tgtEl>
                                        <p:attrNameLst>
                                          <p:attrName>style.visibility</p:attrName>
                                        </p:attrNameLst>
                                      </p:cBhvr>
                                      <p:to>
                                        <p:strVal val="visible"/>
                                      </p:to>
                                    </p:set>
                                    <p:animEffect transition="in" filter="fade">
                                      <p:cBhvr>
                                        <p:cTn id="117" dur="1000"/>
                                        <p:tgtEl>
                                          <p:spTgt spid="4">
                                            <p:graphicEl>
                                              <a:dgm id="{D1455084-98E7-4101-BBFC-6A8E91EFD7B5}"/>
                                            </p:graphicEl>
                                          </p:spTgt>
                                        </p:tgtEl>
                                      </p:cBhvr>
                                    </p:animEffect>
                                    <p:anim calcmode="lin" valueType="num">
                                      <p:cBhvr>
                                        <p:cTn id="118" dur="1000" fill="hold"/>
                                        <p:tgtEl>
                                          <p:spTgt spid="4">
                                            <p:graphicEl>
                                              <a:dgm id="{D1455084-98E7-4101-BBFC-6A8E91EFD7B5}"/>
                                            </p:graphicEl>
                                          </p:spTgt>
                                        </p:tgtEl>
                                        <p:attrNameLst>
                                          <p:attrName>ppt_x</p:attrName>
                                        </p:attrNameLst>
                                      </p:cBhvr>
                                      <p:tavLst>
                                        <p:tav tm="0">
                                          <p:val>
                                            <p:strVal val="#ppt_x"/>
                                          </p:val>
                                        </p:tav>
                                        <p:tav tm="100000">
                                          <p:val>
                                            <p:strVal val="#ppt_x"/>
                                          </p:val>
                                        </p:tav>
                                      </p:tavLst>
                                    </p:anim>
                                    <p:anim calcmode="lin" valueType="num">
                                      <p:cBhvr>
                                        <p:cTn id="119" dur="1000" fill="hold"/>
                                        <p:tgtEl>
                                          <p:spTgt spid="4">
                                            <p:graphicEl>
                                              <a:dgm id="{D1455084-98E7-4101-BBFC-6A8E91EFD7B5}"/>
                                            </p:graphicEl>
                                          </p:spTgt>
                                        </p:tgtEl>
                                        <p:attrNameLst>
                                          <p:attrName>ppt_y</p:attrName>
                                        </p:attrNameLst>
                                      </p:cBhvr>
                                      <p:tavLst>
                                        <p:tav tm="0">
                                          <p:val>
                                            <p:strVal val="#ppt_y+.1"/>
                                          </p:val>
                                        </p:tav>
                                        <p:tav tm="100000">
                                          <p:val>
                                            <p:strVal val="#ppt_y"/>
                                          </p:val>
                                        </p:tav>
                                      </p:tavLst>
                                    </p:anim>
                                  </p:childTnLst>
                                </p:cTn>
                              </p:par>
                              <p:par>
                                <p:cTn id="120" presetID="42" presetClass="entr" presetSubtype="0" fill="hold" grpId="0" nodeType="withEffect">
                                  <p:stCondLst>
                                    <p:cond delay="0"/>
                                  </p:stCondLst>
                                  <p:childTnLst>
                                    <p:set>
                                      <p:cBhvr>
                                        <p:cTn id="121" dur="1" fill="hold">
                                          <p:stCondLst>
                                            <p:cond delay="0"/>
                                          </p:stCondLst>
                                        </p:cTn>
                                        <p:tgtEl>
                                          <p:spTgt spid="4">
                                            <p:graphicEl>
                                              <a:dgm id="{A1189A46-9C23-4FA4-8FC7-D240B7DB447F}"/>
                                            </p:graphicEl>
                                          </p:spTgt>
                                        </p:tgtEl>
                                        <p:attrNameLst>
                                          <p:attrName>style.visibility</p:attrName>
                                        </p:attrNameLst>
                                      </p:cBhvr>
                                      <p:to>
                                        <p:strVal val="visible"/>
                                      </p:to>
                                    </p:set>
                                    <p:animEffect transition="in" filter="fade">
                                      <p:cBhvr>
                                        <p:cTn id="122" dur="1000"/>
                                        <p:tgtEl>
                                          <p:spTgt spid="4">
                                            <p:graphicEl>
                                              <a:dgm id="{A1189A46-9C23-4FA4-8FC7-D240B7DB447F}"/>
                                            </p:graphicEl>
                                          </p:spTgt>
                                        </p:tgtEl>
                                      </p:cBhvr>
                                    </p:animEffect>
                                    <p:anim calcmode="lin" valueType="num">
                                      <p:cBhvr>
                                        <p:cTn id="123" dur="1000" fill="hold"/>
                                        <p:tgtEl>
                                          <p:spTgt spid="4">
                                            <p:graphicEl>
                                              <a:dgm id="{A1189A46-9C23-4FA4-8FC7-D240B7DB447F}"/>
                                            </p:graphicEl>
                                          </p:spTgt>
                                        </p:tgtEl>
                                        <p:attrNameLst>
                                          <p:attrName>ppt_x</p:attrName>
                                        </p:attrNameLst>
                                      </p:cBhvr>
                                      <p:tavLst>
                                        <p:tav tm="0">
                                          <p:val>
                                            <p:strVal val="#ppt_x"/>
                                          </p:val>
                                        </p:tav>
                                        <p:tav tm="100000">
                                          <p:val>
                                            <p:strVal val="#ppt_x"/>
                                          </p:val>
                                        </p:tav>
                                      </p:tavLst>
                                    </p:anim>
                                    <p:anim calcmode="lin" valueType="num">
                                      <p:cBhvr>
                                        <p:cTn id="124" dur="1000" fill="hold"/>
                                        <p:tgtEl>
                                          <p:spTgt spid="4">
                                            <p:graphicEl>
                                              <a:dgm id="{A1189A46-9C23-4FA4-8FC7-D240B7DB447F}"/>
                                            </p:graphic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4" grpId="0">
        <p:bldSub>
          <a:bldDgm bld="one"/>
        </p:bldSub>
      </p:bldGraphic>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Google Shape;1373;p53">
            <a:extLst>
              <a:ext uri="{FF2B5EF4-FFF2-40B4-BE49-F238E27FC236}">
                <a16:creationId xmlns:a16="http://schemas.microsoft.com/office/drawing/2014/main" xmlns="" id="{2D88CFD1-7575-84B7-1360-49214D451A73}"/>
              </a:ext>
            </a:extLst>
          </p:cNvPr>
          <p:cNvSpPr/>
          <p:nvPr/>
        </p:nvSpPr>
        <p:spPr>
          <a:xfrm>
            <a:off x="1181724" y="1206952"/>
            <a:ext cx="1839600" cy="1849333"/>
          </a:xfrm>
          <a:prstGeom prst="ellipse">
            <a:avLst/>
          </a:prstGeom>
          <a:solidFill>
            <a:srgbClr val="7182FF"/>
          </a:solidFill>
          <a:ln>
            <a:noFill/>
          </a:ln>
        </p:spPr>
        <p:txBody>
          <a:bodyPr spcFirstLastPara="1" wrap="square" lIns="121900" tIns="121900" rIns="121900" bIns="121900" anchor="ctr" anchorCtr="0">
            <a:no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sz="2400" b="1" i="0" u="none" strike="noStrike" kern="0" cap="none" spc="0" normalizeH="0" baseline="0" noProof="0">
              <a:ln>
                <a:noFill/>
              </a:ln>
              <a:solidFill>
                <a:sysClr val="windowText" lastClr="000000"/>
              </a:solidFill>
              <a:effectLst/>
              <a:uLnTx/>
              <a:uFillTx/>
              <a:latin typeface="Times New Roman" panose="02020603050405020304" pitchFamily="18" charset="0"/>
              <a:ea typeface="+mn-ea"/>
              <a:cs typeface="Times New Roman" panose="02020603050405020304" pitchFamily="18" charset="0"/>
              <a:sym typeface="Arial"/>
            </a:endParaRPr>
          </a:p>
        </p:txBody>
      </p:sp>
      <p:sp>
        <p:nvSpPr>
          <p:cNvPr id="4" name="Google Shape;1374;p53">
            <a:extLst>
              <a:ext uri="{FF2B5EF4-FFF2-40B4-BE49-F238E27FC236}">
                <a16:creationId xmlns:a16="http://schemas.microsoft.com/office/drawing/2014/main" xmlns="" id="{1284FCC3-A3C1-F702-497C-882ADEC7CDB6}"/>
              </a:ext>
            </a:extLst>
          </p:cNvPr>
          <p:cNvSpPr txBox="1">
            <a:spLocks/>
          </p:cNvSpPr>
          <p:nvPr/>
        </p:nvSpPr>
        <p:spPr>
          <a:xfrm>
            <a:off x="3239460" y="664381"/>
            <a:ext cx="5844800" cy="2500599"/>
          </a:xfrm>
          <a:prstGeom prst="rect">
            <a:avLst/>
          </a:prstGeom>
          <a:solidFill>
            <a:schemeClr val="accent1">
              <a:lumMod val="60000"/>
              <a:lumOff val="40000"/>
            </a:schemeClr>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512651"/>
              </a:buClr>
              <a:buSzPts val="3600"/>
              <a:buFont typeface="Paytone One"/>
              <a:buNone/>
              <a:defRPr sz="4000" b="0" i="0" u="none" strike="noStrike" cap="none">
                <a:solidFill>
                  <a:srgbClr val="512651"/>
                </a:solidFill>
                <a:latin typeface="Paytone One"/>
                <a:ea typeface="Paytone One"/>
                <a:cs typeface="Paytone One"/>
                <a:sym typeface="Paytone One"/>
              </a:defRPr>
            </a:lvl1pPr>
            <a:lvl2pPr marR="0" lvl="1" algn="ctr" rtl="0">
              <a:lnSpc>
                <a:spcPct val="100000"/>
              </a:lnSpc>
              <a:spcBef>
                <a:spcPts val="0"/>
              </a:spcBef>
              <a:spcAft>
                <a:spcPts val="0"/>
              </a:spcAft>
              <a:buClr>
                <a:srgbClr val="512651"/>
              </a:buClr>
              <a:buSzPts val="3600"/>
              <a:buFont typeface="Paytone One"/>
              <a:buNone/>
              <a:defRPr sz="3600" b="0" i="0" u="none" strike="noStrike" cap="none">
                <a:solidFill>
                  <a:srgbClr val="512651"/>
                </a:solidFill>
                <a:latin typeface="Paytone One"/>
                <a:ea typeface="Paytone One"/>
                <a:cs typeface="Paytone One"/>
                <a:sym typeface="Paytone One"/>
              </a:defRPr>
            </a:lvl2pPr>
            <a:lvl3pPr marR="0" lvl="2" algn="ctr" rtl="0">
              <a:lnSpc>
                <a:spcPct val="100000"/>
              </a:lnSpc>
              <a:spcBef>
                <a:spcPts val="0"/>
              </a:spcBef>
              <a:spcAft>
                <a:spcPts val="0"/>
              </a:spcAft>
              <a:buClr>
                <a:srgbClr val="512651"/>
              </a:buClr>
              <a:buSzPts val="3600"/>
              <a:buFont typeface="Paytone One"/>
              <a:buNone/>
              <a:defRPr sz="3600" b="0" i="0" u="none" strike="noStrike" cap="none">
                <a:solidFill>
                  <a:srgbClr val="512651"/>
                </a:solidFill>
                <a:latin typeface="Paytone One"/>
                <a:ea typeface="Paytone One"/>
                <a:cs typeface="Paytone One"/>
                <a:sym typeface="Paytone One"/>
              </a:defRPr>
            </a:lvl3pPr>
            <a:lvl4pPr marR="0" lvl="3" algn="ctr" rtl="0">
              <a:lnSpc>
                <a:spcPct val="100000"/>
              </a:lnSpc>
              <a:spcBef>
                <a:spcPts val="0"/>
              </a:spcBef>
              <a:spcAft>
                <a:spcPts val="0"/>
              </a:spcAft>
              <a:buClr>
                <a:srgbClr val="512651"/>
              </a:buClr>
              <a:buSzPts val="3600"/>
              <a:buFont typeface="Paytone One"/>
              <a:buNone/>
              <a:defRPr sz="3600" b="0" i="0" u="none" strike="noStrike" cap="none">
                <a:solidFill>
                  <a:srgbClr val="512651"/>
                </a:solidFill>
                <a:latin typeface="Paytone One"/>
                <a:ea typeface="Paytone One"/>
                <a:cs typeface="Paytone One"/>
                <a:sym typeface="Paytone One"/>
              </a:defRPr>
            </a:lvl4pPr>
            <a:lvl5pPr marR="0" lvl="4" algn="ctr" rtl="0">
              <a:lnSpc>
                <a:spcPct val="100000"/>
              </a:lnSpc>
              <a:spcBef>
                <a:spcPts val="0"/>
              </a:spcBef>
              <a:spcAft>
                <a:spcPts val="0"/>
              </a:spcAft>
              <a:buClr>
                <a:srgbClr val="512651"/>
              </a:buClr>
              <a:buSzPts val="3600"/>
              <a:buFont typeface="Paytone One"/>
              <a:buNone/>
              <a:defRPr sz="3600" b="0" i="0" u="none" strike="noStrike" cap="none">
                <a:solidFill>
                  <a:srgbClr val="512651"/>
                </a:solidFill>
                <a:latin typeface="Paytone One"/>
                <a:ea typeface="Paytone One"/>
                <a:cs typeface="Paytone One"/>
                <a:sym typeface="Paytone One"/>
              </a:defRPr>
            </a:lvl5pPr>
            <a:lvl6pPr marR="0" lvl="5" algn="ctr" rtl="0">
              <a:lnSpc>
                <a:spcPct val="100000"/>
              </a:lnSpc>
              <a:spcBef>
                <a:spcPts val="0"/>
              </a:spcBef>
              <a:spcAft>
                <a:spcPts val="0"/>
              </a:spcAft>
              <a:buClr>
                <a:srgbClr val="512651"/>
              </a:buClr>
              <a:buSzPts val="3600"/>
              <a:buFont typeface="Paytone One"/>
              <a:buNone/>
              <a:defRPr sz="3600" b="0" i="0" u="none" strike="noStrike" cap="none">
                <a:solidFill>
                  <a:srgbClr val="512651"/>
                </a:solidFill>
                <a:latin typeface="Paytone One"/>
                <a:ea typeface="Paytone One"/>
                <a:cs typeface="Paytone One"/>
                <a:sym typeface="Paytone One"/>
              </a:defRPr>
            </a:lvl6pPr>
            <a:lvl7pPr marR="0" lvl="6" algn="ctr" rtl="0">
              <a:lnSpc>
                <a:spcPct val="100000"/>
              </a:lnSpc>
              <a:spcBef>
                <a:spcPts val="0"/>
              </a:spcBef>
              <a:spcAft>
                <a:spcPts val="0"/>
              </a:spcAft>
              <a:buClr>
                <a:srgbClr val="512651"/>
              </a:buClr>
              <a:buSzPts val="3600"/>
              <a:buFont typeface="Paytone One"/>
              <a:buNone/>
              <a:defRPr sz="3600" b="0" i="0" u="none" strike="noStrike" cap="none">
                <a:solidFill>
                  <a:srgbClr val="512651"/>
                </a:solidFill>
                <a:latin typeface="Paytone One"/>
                <a:ea typeface="Paytone One"/>
                <a:cs typeface="Paytone One"/>
                <a:sym typeface="Paytone One"/>
              </a:defRPr>
            </a:lvl7pPr>
            <a:lvl8pPr marR="0" lvl="7" algn="ctr" rtl="0">
              <a:lnSpc>
                <a:spcPct val="100000"/>
              </a:lnSpc>
              <a:spcBef>
                <a:spcPts val="0"/>
              </a:spcBef>
              <a:spcAft>
                <a:spcPts val="0"/>
              </a:spcAft>
              <a:buClr>
                <a:srgbClr val="512651"/>
              </a:buClr>
              <a:buSzPts val="3600"/>
              <a:buFont typeface="Paytone One"/>
              <a:buNone/>
              <a:defRPr sz="3600" b="0" i="0" u="none" strike="noStrike" cap="none">
                <a:solidFill>
                  <a:srgbClr val="512651"/>
                </a:solidFill>
                <a:latin typeface="Paytone One"/>
                <a:ea typeface="Paytone One"/>
                <a:cs typeface="Paytone One"/>
                <a:sym typeface="Paytone One"/>
              </a:defRPr>
            </a:lvl8pPr>
            <a:lvl9pPr marR="0" lvl="8" algn="ctr" rtl="0">
              <a:lnSpc>
                <a:spcPct val="100000"/>
              </a:lnSpc>
              <a:spcBef>
                <a:spcPts val="0"/>
              </a:spcBef>
              <a:spcAft>
                <a:spcPts val="0"/>
              </a:spcAft>
              <a:buClr>
                <a:srgbClr val="512651"/>
              </a:buClr>
              <a:buSzPts val="3600"/>
              <a:buFont typeface="Paytone One"/>
              <a:buNone/>
              <a:defRPr sz="3600" b="0" i="0" u="none" strike="noStrike" cap="none">
                <a:solidFill>
                  <a:srgbClr val="512651"/>
                </a:solidFill>
                <a:latin typeface="Paytone One"/>
                <a:ea typeface="Paytone One"/>
                <a:cs typeface="Paytone One"/>
                <a:sym typeface="Paytone One"/>
              </a:defRPr>
            </a:lvl9pPr>
          </a:lstStyle>
          <a:p>
            <a:r>
              <a:rPr lang="vi-VN" b="1" dirty="0">
                <a:latin typeface="+mj-lt"/>
              </a:rPr>
              <a:t>Khám phá cách thể hiện khác nhau với dòng thơ, khổ thơ, nhịp và vần trong bài thơ tự do</a:t>
            </a:r>
            <a:endParaRPr lang="en-SG" dirty="0">
              <a:latin typeface="+mj-lt"/>
            </a:endParaRPr>
          </a:p>
        </p:txBody>
      </p:sp>
      <p:sp>
        <p:nvSpPr>
          <p:cNvPr id="5" name="Google Shape;1376;p53">
            <a:extLst>
              <a:ext uri="{FF2B5EF4-FFF2-40B4-BE49-F238E27FC236}">
                <a16:creationId xmlns:a16="http://schemas.microsoft.com/office/drawing/2014/main" xmlns="" id="{5DAAA754-1D0F-3E0F-DD5A-C70E76627880}"/>
              </a:ext>
            </a:extLst>
          </p:cNvPr>
          <p:cNvSpPr txBox="1">
            <a:spLocks/>
          </p:cNvSpPr>
          <p:nvPr/>
        </p:nvSpPr>
        <p:spPr>
          <a:xfrm>
            <a:off x="1227472" y="1522117"/>
            <a:ext cx="1789600" cy="1122400"/>
          </a:xfrm>
          <a:prstGeom prst="rect">
            <a:avLst/>
          </a:prstGeom>
          <a:no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rgbClr val="512651"/>
              </a:buClr>
              <a:buSzPts val="6000"/>
              <a:buFont typeface="Paytone One"/>
              <a:buNone/>
              <a:defRPr sz="6000" b="0" i="0" u="none" strike="noStrike" cap="none">
                <a:solidFill>
                  <a:srgbClr val="512651"/>
                </a:solidFill>
                <a:latin typeface="Paytone One"/>
                <a:ea typeface="Paytone One"/>
                <a:cs typeface="Paytone One"/>
                <a:sym typeface="Paytone One"/>
              </a:defRPr>
            </a:lvl1pPr>
            <a:lvl2pPr marR="0" lvl="1" algn="ctr" rtl="0">
              <a:lnSpc>
                <a:spcPct val="100000"/>
              </a:lnSpc>
              <a:spcBef>
                <a:spcPts val="0"/>
              </a:spcBef>
              <a:spcAft>
                <a:spcPts val="0"/>
              </a:spcAft>
              <a:buClr>
                <a:srgbClr val="512651"/>
              </a:buClr>
              <a:buSzPts val="6000"/>
              <a:buFont typeface="Paytone One"/>
              <a:buNone/>
              <a:defRPr sz="6000" b="0" i="0" u="none" strike="noStrike" cap="none">
                <a:solidFill>
                  <a:srgbClr val="512651"/>
                </a:solidFill>
                <a:latin typeface="Paytone One"/>
                <a:ea typeface="Paytone One"/>
                <a:cs typeface="Paytone One"/>
                <a:sym typeface="Paytone One"/>
              </a:defRPr>
            </a:lvl2pPr>
            <a:lvl3pPr marR="0" lvl="2" algn="ctr" rtl="0">
              <a:lnSpc>
                <a:spcPct val="100000"/>
              </a:lnSpc>
              <a:spcBef>
                <a:spcPts val="0"/>
              </a:spcBef>
              <a:spcAft>
                <a:spcPts val="0"/>
              </a:spcAft>
              <a:buClr>
                <a:srgbClr val="512651"/>
              </a:buClr>
              <a:buSzPts val="6000"/>
              <a:buFont typeface="Paytone One"/>
              <a:buNone/>
              <a:defRPr sz="6000" b="0" i="0" u="none" strike="noStrike" cap="none">
                <a:solidFill>
                  <a:srgbClr val="512651"/>
                </a:solidFill>
                <a:latin typeface="Paytone One"/>
                <a:ea typeface="Paytone One"/>
                <a:cs typeface="Paytone One"/>
                <a:sym typeface="Paytone One"/>
              </a:defRPr>
            </a:lvl3pPr>
            <a:lvl4pPr marR="0" lvl="3" algn="ctr" rtl="0">
              <a:lnSpc>
                <a:spcPct val="100000"/>
              </a:lnSpc>
              <a:spcBef>
                <a:spcPts val="0"/>
              </a:spcBef>
              <a:spcAft>
                <a:spcPts val="0"/>
              </a:spcAft>
              <a:buClr>
                <a:srgbClr val="512651"/>
              </a:buClr>
              <a:buSzPts val="6000"/>
              <a:buFont typeface="Paytone One"/>
              <a:buNone/>
              <a:defRPr sz="6000" b="0" i="0" u="none" strike="noStrike" cap="none">
                <a:solidFill>
                  <a:srgbClr val="512651"/>
                </a:solidFill>
                <a:latin typeface="Paytone One"/>
                <a:ea typeface="Paytone One"/>
                <a:cs typeface="Paytone One"/>
                <a:sym typeface="Paytone One"/>
              </a:defRPr>
            </a:lvl4pPr>
            <a:lvl5pPr marR="0" lvl="4" algn="ctr" rtl="0">
              <a:lnSpc>
                <a:spcPct val="100000"/>
              </a:lnSpc>
              <a:spcBef>
                <a:spcPts val="0"/>
              </a:spcBef>
              <a:spcAft>
                <a:spcPts val="0"/>
              </a:spcAft>
              <a:buClr>
                <a:srgbClr val="512651"/>
              </a:buClr>
              <a:buSzPts val="6000"/>
              <a:buFont typeface="Paytone One"/>
              <a:buNone/>
              <a:defRPr sz="6000" b="0" i="0" u="none" strike="noStrike" cap="none">
                <a:solidFill>
                  <a:srgbClr val="512651"/>
                </a:solidFill>
                <a:latin typeface="Paytone One"/>
                <a:ea typeface="Paytone One"/>
                <a:cs typeface="Paytone One"/>
                <a:sym typeface="Paytone One"/>
              </a:defRPr>
            </a:lvl5pPr>
            <a:lvl6pPr marR="0" lvl="5" algn="ctr" rtl="0">
              <a:lnSpc>
                <a:spcPct val="100000"/>
              </a:lnSpc>
              <a:spcBef>
                <a:spcPts val="0"/>
              </a:spcBef>
              <a:spcAft>
                <a:spcPts val="0"/>
              </a:spcAft>
              <a:buClr>
                <a:srgbClr val="512651"/>
              </a:buClr>
              <a:buSzPts val="6000"/>
              <a:buFont typeface="Paytone One"/>
              <a:buNone/>
              <a:defRPr sz="6000" b="0" i="0" u="none" strike="noStrike" cap="none">
                <a:solidFill>
                  <a:srgbClr val="512651"/>
                </a:solidFill>
                <a:latin typeface="Paytone One"/>
                <a:ea typeface="Paytone One"/>
                <a:cs typeface="Paytone One"/>
                <a:sym typeface="Paytone One"/>
              </a:defRPr>
            </a:lvl6pPr>
            <a:lvl7pPr marR="0" lvl="6" algn="ctr" rtl="0">
              <a:lnSpc>
                <a:spcPct val="100000"/>
              </a:lnSpc>
              <a:spcBef>
                <a:spcPts val="0"/>
              </a:spcBef>
              <a:spcAft>
                <a:spcPts val="0"/>
              </a:spcAft>
              <a:buClr>
                <a:srgbClr val="512651"/>
              </a:buClr>
              <a:buSzPts val="6000"/>
              <a:buFont typeface="Paytone One"/>
              <a:buNone/>
              <a:defRPr sz="6000" b="0" i="0" u="none" strike="noStrike" cap="none">
                <a:solidFill>
                  <a:srgbClr val="512651"/>
                </a:solidFill>
                <a:latin typeface="Paytone One"/>
                <a:ea typeface="Paytone One"/>
                <a:cs typeface="Paytone One"/>
                <a:sym typeface="Paytone One"/>
              </a:defRPr>
            </a:lvl7pPr>
            <a:lvl8pPr marR="0" lvl="7" algn="ctr" rtl="0">
              <a:lnSpc>
                <a:spcPct val="100000"/>
              </a:lnSpc>
              <a:spcBef>
                <a:spcPts val="0"/>
              </a:spcBef>
              <a:spcAft>
                <a:spcPts val="0"/>
              </a:spcAft>
              <a:buClr>
                <a:srgbClr val="512651"/>
              </a:buClr>
              <a:buSzPts val="6000"/>
              <a:buFont typeface="Paytone One"/>
              <a:buNone/>
              <a:defRPr sz="6000" b="0" i="0" u="none" strike="noStrike" cap="none">
                <a:solidFill>
                  <a:srgbClr val="512651"/>
                </a:solidFill>
                <a:latin typeface="Paytone One"/>
                <a:ea typeface="Paytone One"/>
                <a:cs typeface="Paytone One"/>
                <a:sym typeface="Paytone One"/>
              </a:defRPr>
            </a:lvl8pPr>
            <a:lvl9pPr marR="0" lvl="8" algn="ctr" rtl="0">
              <a:lnSpc>
                <a:spcPct val="100000"/>
              </a:lnSpc>
              <a:spcBef>
                <a:spcPts val="0"/>
              </a:spcBef>
              <a:spcAft>
                <a:spcPts val="0"/>
              </a:spcAft>
              <a:buClr>
                <a:srgbClr val="512651"/>
              </a:buClr>
              <a:buSzPts val="6000"/>
              <a:buFont typeface="Paytone One"/>
              <a:buNone/>
              <a:defRPr sz="6000" b="0" i="0" u="none" strike="noStrike" cap="none">
                <a:solidFill>
                  <a:srgbClr val="512651"/>
                </a:solidFill>
                <a:latin typeface="Paytone One"/>
                <a:ea typeface="Paytone One"/>
                <a:cs typeface="Paytone One"/>
                <a:sym typeface="Paytone One"/>
              </a:defRPr>
            </a:lvl9pPr>
          </a:lstStyle>
          <a:p>
            <a:pPr marL="0" marR="0" lvl="0" indent="0" algn="ctr" defTabSz="1219170" rtl="0" eaLnBrk="1" fontAlgn="auto" latinLnBrk="0" hangingPunct="1">
              <a:lnSpc>
                <a:spcPct val="100000"/>
              </a:lnSpc>
              <a:spcBef>
                <a:spcPts val="0"/>
              </a:spcBef>
              <a:spcAft>
                <a:spcPts val="0"/>
              </a:spcAft>
              <a:buClr>
                <a:srgbClr val="512651"/>
              </a:buClr>
              <a:buSzPts val="6000"/>
              <a:buFont typeface="Paytone One"/>
              <a:buNone/>
              <a:tabLst/>
              <a:defRPr/>
            </a:pPr>
            <a:r>
              <a:rPr kumimoji="0" lang="vi-VN" sz="11500" b="1" i="0" u="none" strike="noStrike" kern="0" cap="none" spc="0" normalizeH="0" baseline="0" noProof="0" dirty="0">
                <a:ln>
                  <a:noFill/>
                </a:ln>
                <a:solidFill>
                  <a:srgbClr val="FAEFCC"/>
                </a:solidFill>
                <a:effectLst/>
                <a:uLnTx/>
                <a:uFillTx/>
                <a:latin typeface="Times New Roman" panose="02020603050405020304" pitchFamily="18" charset="0"/>
                <a:cs typeface="Times New Roman" panose="02020603050405020304" pitchFamily="18" charset="0"/>
                <a:sym typeface="Paytone One"/>
              </a:rPr>
              <a:t>2</a:t>
            </a:r>
            <a:endParaRPr kumimoji="0" lang="en" sz="11500" b="1" i="0" u="none" strike="noStrike" kern="0" cap="none" spc="0" normalizeH="0" baseline="0" noProof="0" dirty="0">
              <a:ln>
                <a:noFill/>
              </a:ln>
              <a:solidFill>
                <a:srgbClr val="FAEFCC"/>
              </a:solidFill>
              <a:effectLst/>
              <a:uLnTx/>
              <a:uFillTx/>
              <a:latin typeface="Times New Roman" panose="02020603050405020304" pitchFamily="18" charset="0"/>
              <a:cs typeface="Times New Roman" panose="02020603050405020304" pitchFamily="18" charset="0"/>
              <a:sym typeface="Paytone One"/>
            </a:endParaRPr>
          </a:p>
        </p:txBody>
      </p:sp>
      <p:grpSp>
        <p:nvGrpSpPr>
          <p:cNvPr id="6" name="Google Shape;1168;p49">
            <a:extLst>
              <a:ext uri="{FF2B5EF4-FFF2-40B4-BE49-F238E27FC236}">
                <a16:creationId xmlns:a16="http://schemas.microsoft.com/office/drawing/2014/main" xmlns="" id="{064BB1B0-B6B8-DE40-D362-5E9B7F93B38E}"/>
              </a:ext>
            </a:extLst>
          </p:cNvPr>
          <p:cNvGrpSpPr/>
          <p:nvPr/>
        </p:nvGrpSpPr>
        <p:grpSpPr>
          <a:xfrm>
            <a:off x="7852961" y="2733857"/>
            <a:ext cx="4485339" cy="4111183"/>
            <a:chOff x="1327613" y="1130150"/>
            <a:chExt cx="936025" cy="856700"/>
          </a:xfrm>
        </p:grpSpPr>
        <p:sp>
          <p:nvSpPr>
            <p:cNvPr id="7" name="Google Shape;1169;p49">
              <a:extLst>
                <a:ext uri="{FF2B5EF4-FFF2-40B4-BE49-F238E27FC236}">
                  <a16:creationId xmlns:a16="http://schemas.microsoft.com/office/drawing/2014/main" xmlns="" id="{60A3123B-A3B0-01AB-E478-D99F0CFCB7A9}"/>
                </a:ext>
              </a:extLst>
            </p:cNvPr>
            <p:cNvSpPr/>
            <p:nvPr/>
          </p:nvSpPr>
          <p:spPr>
            <a:xfrm>
              <a:off x="1327613" y="1130150"/>
              <a:ext cx="936025" cy="856700"/>
            </a:xfrm>
            <a:custGeom>
              <a:avLst/>
              <a:gdLst/>
              <a:ahLst/>
              <a:cxnLst/>
              <a:rect l="l" t="t" r="r" b="b"/>
              <a:pathLst>
                <a:path w="37441" h="34268" extrusionOk="0">
                  <a:moveTo>
                    <a:pt x="25375" y="1"/>
                  </a:moveTo>
                  <a:cubicBezTo>
                    <a:pt x="23711" y="1"/>
                    <a:pt x="22294" y="1284"/>
                    <a:pt x="22130" y="2907"/>
                  </a:cubicBezTo>
                  <a:cubicBezTo>
                    <a:pt x="21226" y="2517"/>
                    <a:pt x="20240" y="2311"/>
                    <a:pt x="19254" y="2311"/>
                  </a:cubicBezTo>
                  <a:cubicBezTo>
                    <a:pt x="18659" y="2311"/>
                    <a:pt x="18063" y="2393"/>
                    <a:pt x="17509" y="2517"/>
                  </a:cubicBezTo>
                  <a:lnTo>
                    <a:pt x="17416" y="2568"/>
                  </a:lnTo>
                  <a:cubicBezTo>
                    <a:pt x="16646" y="2773"/>
                    <a:pt x="15968" y="3030"/>
                    <a:pt x="15403" y="3338"/>
                  </a:cubicBezTo>
                  <a:cubicBezTo>
                    <a:pt x="15280" y="3420"/>
                    <a:pt x="15198" y="3461"/>
                    <a:pt x="15065" y="3543"/>
                  </a:cubicBezTo>
                  <a:cubicBezTo>
                    <a:pt x="14767" y="3636"/>
                    <a:pt x="14428" y="3718"/>
                    <a:pt x="14120" y="3851"/>
                  </a:cubicBezTo>
                  <a:cubicBezTo>
                    <a:pt x="14079" y="3718"/>
                    <a:pt x="14038" y="3636"/>
                    <a:pt x="13997" y="3543"/>
                  </a:cubicBezTo>
                  <a:cubicBezTo>
                    <a:pt x="13093" y="1449"/>
                    <a:pt x="11091" y="124"/>
                    <a:pt x="8821" y="124"/>
                  </a:cubicBezTo>
                  <a:cubicBezTo>
                    <a:pt x="8051" y="124"/>
                    <a:pt x="7322" y="298"/>
                    <a:pt x="6593" y="596"/>
                  </a:cubicBezTo>
                  <a:cubicBezTo>
                    <a:pt x="5227" y="1192"/>
                    <a:pt x="4159" y="2311"/>
                    <a:pt x="3594" y="3677"/>
                  </a:cubicBezTo>
                  <a:cubicBezTo>
                    <a:pt x="3040" y="5084"/>
                    <a:pt x="3040" y="6624"/>
                    <a:pt x="3646" y="8000"/>
                  </a:cubicBezTo>
                  <a:cubicBezTo>
                    <a:pt x="4067" y="9027"/>
                    <a:pt x="4796" y="9879"/>
                    <a:pt x="5699" y="10475"/>
                  </a:cubicBezTo>
                  <a:cubicBezTo>
                    <a:pt x="4673" y="12108"/>
                    <a:pt x="3944" y="13946"/>
                    <a:pt x="3553" y="15825"/>
                  </a:cubicBezTo>
                  <a:lnTo>
                    <a:pt x="391" y="18690"/>
                  </a:lnTo>
                  <a:cubicBezTo>
                    <a:pt x="93" y="18947"/>
                    <a:pt x="0" y="19296"/>
                    <a:pt x="52" y="19676"/>
                  </a:cubicBezTo>
                  <a:cubicBezTo>
                    <a:pt x="134" y="20025"/>
                    <a:pt x="391" y="20323"/>
                    <a:pt x="729" y="20405"/>
                  </a:cubicBezTo>
                  <a:lnTo>
                    <a:pt x="3430" y="21349"/>
                  </a:lnTo>
                  <a:cubicBezTo>
                    <a:pt x="3471" y="21770"/>
                    <a:pt x="3553" y="22202"/>
                    <a:pt x="3687" y="22633"/>
                  </a:cubicBezTo>
                  <a:cubicBezTo>
                    <a:pt x="3728" y="22797"/>
                    <a:pt x="3728" y="22972"/>
                    <a:pt x="3769" y="23105"/>
                  </a:cubicBezTo>
                  <a:cubicBezTo>
                    <a:pt x="3944" y="23619"/>
                    <a:pt x="4108" y="24132"/>
                    <a:pt x="4282" y="24646"/>
                  </a:cubicBezTo>
                  <a:cubicBezTo>
                    <a:pt x="4498" y="25159"/>
                    <a:pt x="4714" y="25673"/>
                    <a:pt x="4929" y="26094"/>
                  </a:cubicBezTo>
                  <a:cubicBezTo>
                    <a:pt x="5053" y="26350"/>
                    <a:pt x="5135" y="26566"/>
                    <a:pt x="5227" y="26699"/>
                  </a:cubicBezTo>
                  <a:lnTo>
                    <a:pt x="5268" y="26741"/>
                  </a:lnTo>
                  <a:cubicBezTo>
                    <a:pt x="5607" y="27377"/>
                    <a:pt x="6038" y="28024"/>
                    <a:pt x="6470" y="28579"/>
                  </a:cubicBezTo>
                  <a:cubicBezTo>
                    <a:pt x="6726" y="28959"/>
                    <a:pt x="7024" y="29308"/>
                    <a:pt x="7363" y="29647"/>
                  </a:cubicBezTo>
                  <a:cubicBezTo>
                    <a:pt x="7661" y="29985"/>
                    <a:pt x="7959" y="30335"/>
                    <a:pt x="8308" y="30632"/>
                  </a:cubicBezTo>
                  <a:cubicBezTo>
                    <a:pt x="9078" y="31361"/>
                    <a:pt x="9889" y="31998"/>
                    <a:pt x="10783" y="32553"/>
                  </a:cubicBezTo>
                  <a:lnTo>
                    <a:pt x="10834" y="32553"/>
                  </a:lnTo>
                  <a:cubicBezTo>
                    <a:pt x="11768" y="33117"/>
                    <a:pt x="12497" y="33415"/>
                    <a:pt x="12538" y="33415"/>
                  </a:cubicBezTo>
                  <a:cubicBezTo>
                    <a:pt x="12538" y="33415"/>
                    <a:pt x="12580" y="33456"/>
                    <a:pt x="12631" y="33456"/>
                  </a:cubicBezTo>
                  <a:cubicBezTo>
                    <a:pt x="14253" y="33929"/>
                    <a:pt x="16009" y="34226"/>
                    <a:pt x="17806" y="34268"/>
                  </a:cubicBezTo>
                  <a:lnTo>
                    <a:pt x="18279" y="34268"/>
                  </a:lnTo>
                  <a:cubicBezTo>
                    <a:pt x="18957" y="34268"/>
                    <a:pt x="19686" y="34226"/>
                    <a:pt x="20374" y="34185"/>
                  </a:cubicBezTo>
                  <a:cubicBezTo>
                    <a:pt x="21780" y="34052"/>
                    <a:pt x="23239" y="33888"/>
                    <a:pt x="24604" y="33538"/>
                  </a:cubicBezTo>
                  <a:cubicBezTo>
                    <a:pt x="28291" y="32604"/>
                    <a:pt x="31197" y="30078"/>
                    <a:pt x="33117" y="26823"/>
                  </a:cubicBezTo>
                  <a:cubicBezTo>
                    <a:pt x="33117" y="26823"/>
                    <a:pt x="33169" y="26782"/>
                    <a:pt x="33169" y="26741"/>
                  </a:cubicBezTo>
                  <a:cubicBezTo>
                    <a:pt x="33210" y="26699"/>
                    <a:pt x="33210" y="26648"/>
                    <a:pt x="33251" y="26607"/>
                  </a:cubicBezTo>
                  <a:cubicBezTo>
                    <a:pt x="33507" y="26094"/>
                    <a:pt x="33764" y="25580"/>
                    <a:pt x="33980" y="25108"/>
                  </a:cubicBezTo>
                  <a:cubicBezTo>
                    <a:pt x="34062" y="24902"/>
                    <a:pt x="34144" y="24646"/>
                    <a:pt x="34236" y="24430"/>
                  </a:cubicBezTo>
                  <a:cubicBezTo>
                    <a:pt x="34319" y="24471"/>
                    <a:pt x="34452" y="24471"/>
                    <a:pt x="34534" y="24471"/>
                  </a:cubicBezTo>
                  <a:lnTo>
                    <a:pt x="34658" y="24471"/>
                  </a:lnTo>
                  <a:cubicBezTo>
                    <a:pt x="35007" y="24430"/>
                    <a:pt x="35346" y="24173"/>
                    <a:pt x="35479" y="23876"/>
                  </a:cubicBezTo>
                  <a:lnTo>
                    <a:pt x="37276" y="19676"/>
                  </a:lnTo>
                  <a:cubicBezTo>
                    <a:pt x="37440" y="19337"/>
                    <a:pt x="37399" y="18947"/>
                    <a:pt x="37184" y="18649"/>
                  </a:cubicBezTo>
                  <a:cubicBezTo>
                    <a:pt x="36968" y="18392"/>
                    <a:pt x="36670" y="18228"/>
                    <a:pt x="36331" y="18228"/>
                  </a:cubicBezTo>
                  <a:cubicBezTo>
                    <a:pt x="36290" y="18228"/>
                    <a:pt x="36249" y="18269"/>
                    <a:pt x="36249" y="18269"/>
                  </a:cubicBezTo>
                  <a:lnTo>
                    <a:pt x="35387" y="18351"/>
                  </a:lnTo>
                  <a:lnTo>
                    <a:pt x="35304" y="16554"/>
                  </a:lnTo>
                  <a:cubicBezTo>
                    <a:pt x="35304" y="16379"/>
                    <a:pt x="35263" y="16256"/>
                    <a:pt x="35222" y="16123"/>
                  </a:cubicBezTo>
                  <a:lnTo>
                    <a:pt x="34709" y="15096"/>
                  </a:lnTo>
                  <a:cubicBezTo>
                    <a:pt x="33887" y="13217"/>
                    <a:pt x="32860" y="11204"/>
                    <a:pt x="31926" y="9284"/>
                  </a:cubicBezTo>
                  <a:lnTo>
                    <a:pt x="29616" y="4488"/>
                  </a:lnTo>
                  <a:cubicBezTo>
                    <a:pt x="29441" y="4057"/>
                    <a:pt x="29102" y="3595"/>
                    <a:pt x="28589" y="3338"/>
                  </a:cubicBezTo>
                  <a:lnTo>
                    <a:pt x="28589" y="3246"/>
                  </a:lnTo>
                  <a:cubicBezTo>
                    <a:pt x="28589" y="1449"/>
                    <a:pt x="27130" y="1"/>
                    <a:pt x="25375" y="1"/>
                  </a:cubicBez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8" name="Google Shape;1170;p49">
              <a:extLst>
                <a:ext uri="{FF2B5EF4-FFF2-40B4-BE49-F238E27FC236}">
                  <a16:creationId xmlns:a16="http://schemas.microsoft.com/office/drawing/2014/main" xmlns="" id="{3999B57A-A7D8-86F8-B6FD-B8AD8535133B}"/>
                </a:ext>
              </a:extLst>
            </p:cNvPr>
            <p:cNvSpPr/>
            <p:nvPr/>
          </p:nvSpPr>
          <p:spPr>
            <a:xfrm>
              <a:off x="1444700" y="1230525"/>
              <a:ext cx="746575" cy="730650"/>
            </a:xfrm>
            <a:custGeom>
              <a:avLst/>
              <a:gdLst/>
              <a:ahLst/>
              <a:cxnLst/>
              <a:rect l="l" t="t" r="r" b="b"/>
              <a:pathLst>
                <a:path w="29863" h="29226" extrusionOk="0">
                  <a:moveTo>
                    <a:pt x="14931" y="1"/>
                  </a:moveTo>
                  <a:cubicBezTo>
                    <a:pt x="13648" y="1"/>
                    <a:pt x="12405" y="175"/>
                    <a:pt x="11214" y="473"/>
                  </a:cubicBezTo>
                  <a:cubicBezTo>
                    <a:pt x="10485" y="648"/>
                    <a:pt x="9797" y="904"/>
                    <a:pt x="9119" y="1202"/>
                  </a:cubicBezTo>
                  <a:cubicBezTo>
                    <a:pt x="8986" y="1243"/>
                    <a:pt x="8811" y="1284"/>
                    <a:pt x="8688" y="1377"/>
                  </a:cubicBezTo>
                  <a:cubicBezTo>
                    <a:pt x="8606" y="1418"/>
                    <a:pt x="8554" y="1459"/>
                    <a:pt x="8472" y="1500"/>
                  </a:cubicBezTo>
                  <a:cubicBezTo>
                    <a:pt x="8174" y="1633"/>
                    <a:pt x="7877" y="1798"/>
                    <a:pt x="7579" y="1972"/>
                  </a:cubicBezTo>
                  <a:cubicBezTo>
                    <a:pt x="5864" y="2917"/>
                    <a:pt x="4406" y="4201"/>
                    <a:pt x="3215" y="5690"/>
                  </a:cubicBezTo>
                  <a:cubicBezTo>
                    <a:pt x="3122" y="5823"/>
                    <a:pt x="2999" y="5946"/>
                    <a:pt x="2906" y="6080"/>
                  </a:cubicBezTo>
                  <a:cubicBezTo>
                    <a:pt x="1541" y="7918"/>
                    <a:pt x="555" y="10146"/>
                    <a:pt x="175" y="12539"/>
                  </a:cubicBezTo>
                  <a:cubicBezTo>
                    <a:pt x="41" y="13309"/>
                    <a:pt x="0" y="14120"/>
                    <a:pt x="0" y="14983"/>
                  </a:cubicBezTo>
                  <a:cubicBezTo>
                    <a:pt x="0" y="15496"/>
                    <a:pt x="0" y="16051"/>
                    <a:pt x="83" y="16564"/>
                  </a:cubicBezTo>
                  <a:cubicBezTo>
                    <a:pt x="134" y="17160"/>
                    <a:pt x="257" y="17807"/>
                    <a:pt x="391" y="18402"/>
                  </a:cubicBezTo>
                  <a:cubicBezTo>
                    <a:pt x="432" y="18526"/>
                    <a:pt x="473" y="18700"/>
                    <a:pt x="514" y="18834"/>
                  </a:cubicBezTo>
                  <a:cubicBezTo>
                    <a:pt x="647" y="19296"/>
                    <a:pt x="771" y="19768"/>
                    <a:pt x="945" y="20240"/>
                  </a:cubicBezTo>
                  <a:cubicBezTo>
                    <a:pt x="1161" y="20713"/>
                    <a:pt x="1325" y="21185"/>
                    <a:pt x="1582" y="21658"/>
                  </a:cubicBezTo>
                  <a:cubicBezTo>
                    <a:pt x="1674" y="21822"/>
                    <a:pt x="1756" y="21996"/>
                    <a:pt x="1838" y="22212"/>
                  </a:cubicBezTo>
                  <a:cubicBezTo>
                    <a:pt x="2188" y="22808"/>
                    <a:pt x="2568" y="23403"/>
                    <a:pt x="2999" y="23968"/>
                  </a:cubicBezTo>
                  <a:cubicBezTo>
                    <a:pt x="3256" y="24307"/>
                    <a:pt x="3553" y="24646"/>
                    <a:pt x="3810" y="24944"/>
                  </a:cubicBezTo>
                  <a:cubicBezTo>
                    <a:pt x="4108" y="25293"/>
                    <a:pt x="4406" y="25591"/>
                    <a:pt x="4703" y="25847"/>
                  </a:cubicBezTo>
                  <a:cubicBezTo>
                    <a:pt x="5433" y="26535"/>
                    <a:pt x="6203" y="27131"/>
                    <a:pt x="7065" y="27644"/>
                  </a:cubicBezTo>
                  <a:cubicBezTo>
                    <a:pt x="7959" y="28158"/>
                    <a:pt x="8647" y="28455"/>
                    <a:pt x="8647" y="28455"/>
                  </a:cubicBezTo>
                  <a:cubicBezTo>
                    <a:pt x="10269" y="28928"/>
                    <a:pt x="11943" y="29185"/>
                    <a:pt x="13565" y="29226"/>
                  </a:cubicBezTo>
                  <a:cubicBezTo>
                    <a:pt x="14377" y="29226"/>
                    <a:pt x="15188" y="29185"/>
                    <a:pt x="15999" y="29143"/>
                  </a:cubicBezTo>
                  <a:cubicBezTo>
                    <a:pt x="18402" y="28928"/>
                    <a:pt x="20671" y="28373"/>
                    <a:pt x="22674" y="27726"/>
                  </a:cubicBezTo>
                  <a:cubicBezTo>
                    <a:pt x="22766" y="27685"/>
                    <a:pt x="22848" y="27644"/>
                    <a:pt x="22890" y="27603"/>
                  </a:cubicBezTo>
                  <a:cubicBezTo>
                    <a:pt x="23023" y="27511"/>
                    <a:pt x="23105" y="27470"/>
                    <a:pt x="23187" y="27388"/>
                  </a:cubicBezTo>
                  <a:cubicBezTo>
                    <a:pt x="23280" y="27346"/>
                    <a:pt x="23403" y="27305"/>
                    <a:pt x="23495" y="27213"/>
                  </a:cubicBezTo>
                  <a:cubicBezTo>
                    <a:pt x="23578" y="27172"/>
                    <a:pt x="23660" y="27090"/>
                    <a:pt x="23752" y="26997"/>
                  </a:cubicBezTo>
                  <a:cubicBezTo>
                    <a:pt x="24050" y="26792"/>
                    <a:pt x="24389" y="26535"/>
                    <a:pt x="24687" y="26279"/>
                  </a:cubicBezTo>
                  <a:cubicBezTo>
                    <a:pt x="24779" y="26186"/>
                    <a:pt x="24861" y="26104"/>
                    <a:pt x="24984" y="26022"/>
                  </a:cubicBezTo>
                  <a:cubicBezTo>
                    <a:pt x="25077" y="25929"/>
                    <a:pt x="25159" y="25847"/>
                    <a:pt x="25241" y="25765"/>
                  </a:cubicBezTo>
                  <a:cubicBezTo>
                    <a:pt x="25292" y="25765"/>
                    <a:pt x="25292" y="25714"/>
                    <a:pt x="25292" y="25714"/>
                  </a:cubicBezTo>
                  <a:cubicBezTo>
                    <a:pt x="25375" y="25632"/>
                    <a:pt x="25457" y="25549"/>
                    <a:pt x="25549" y="25457"/>
                  </a:cubicBezTo>
                  <a:cubicBezTo>
                    <a:pt x="25631" y="25375"/>
                    <a:pt x="25755" y="25293"/>
                    <a:pt x="25847" y="25159"/>
                  </a:cubicBezTo>
                  <a:cubicBezTo>
                    <a:pt x="25929" y="25077"/>
                    <a:pt x="26011" y="24995"/>
                    <a:pt x="26104" y="24861"/>
                  </a:cubicBezTo>
                  <a:cubicBezTo>
                    <a:pt x="26186" y="24779"/>
                    <a:pt x="26268" y="24687"/>
                    <a:pt x="26319" y="24605"/>
                  </a:cubicBezTo>
                  <a:cubicBezTo>
                    <a:pt x="26401" y="24564"/>
                    <a:pt x="26443" y="24481"/>
                    <a:pt x="26484" y="24389"/>
                  </a:cubicBezTo>
                  <a:cubicBezTo>
                    <a:pt x="26576" y="24348"/>
                    <a:pt x="26617" y="24266"/>
                    <a:pt x="26658" y="24225"/>
                  </a:cubicBezTo>
                  <a:cubicBezTo>
                    <a:pt x="26740" y="24132"/>
                    <a:pt x="26781" y="24050"/>
                    <a:pt x="26874" y="23917"/>
                  </a:cubicBezTo>
                  <a:cubicBezTo>
                    <a:pt x="26915" y="23917"/>
                    <a:pt x="26915" y="23876"/>
                    <a:pt x="26956" y="23835"/>
                  </a:cubicBezTo>
                  <a:cubicBezTo>
                    <a:pt x="27038" y="23711"/>
                    <a:pt x="27131" y="23578"/>
                    <a:pt x="27213" y="23455"/>
                  </a:cubicBezTo>
                  <a:cubicBezTo>
                    <a:pt x="27295" y="23321"/>
                    <a:pt x="27387" y="23198"/>
                    <a:pt x="27469" y="23064"/>
                  </a:cubicBezTo>
                  <a:cubicBezTo>
                    <a:pt x="27552" y="22982"/>
                    <a:pt x="27603" y="22849"/>
                    <a:pt x="27685" y="22767"/>
                  </a:cubicBezTo>
                  <a:cubicBezTo>
                    <a:pt x="27685" y="22726"/>
                    <a:pt x="27726" y="22684"/>
                    <a:pt x="27767" y="22633"/>
                  </a:cubicBezTo>
                  <a:cubicBezTo>
                    <a:pt x="27808" y="22510"/>
                    <a:pt x="27901" y="22428"/>
                    <a:pt x="27942" y="22294"/>
                  </a:cubicBezTo>
                  <a:lnTo>
                    <a:pt x="27983" y="22253"/>
                  </a:lnTo>
                  <a:cubicBezTo>
                    <a:pt x="28024" y="22212"/>
                    <a:pt x="28024" y="22120"/>
                    <a:pt x="28065" y="22079"/>
                  </a:cubicBezTo>
                  <a:cubicBezTo>
                    <a:pt x="28322" y="21658"/>
                    <a:pt x="28537" y="21185"/>
                    <a:pt x="28753" y="20713"/>
                  </a:cubicBezTo>
                  <a:cubicBezTo>
                    <a:pt x="28887" y="20323"/>
                    <a:pt x="29010" y="19943"/>
                    <a:pt x="29143" y="19604"/>
                  </a:cubicBezTo>
                  <a:cubicBezTo>
                    <a:pt x="29266" y="19214"/>
                    <a:pt x="29400" y="18782"/>
                    <a:pt x="29482" y="18402"/>
                  </a:cubicBezTo>
                  <a:cubicBezTo>
                    <a:pt x="29657" y="17714"/>
                    <a:pt x="29739" y="17037"/>
                    <a:pt x="29821" y="16308"/>
                  </a:cubicBezTo>
                  <a:cubicBezTo>
                    <a:pt x="29821" y="16051"/>
                    <a:pt x="29862" y="15794"/>
                    <a:pt x="29862" y="15537"/>
                  </a:cubicBezTo>
                  <a:lnTo>
                    <a:pt x="29862" y="14983"/>
                  </a:lnTo>
                  <a:lnTo>
                    <a:pt x="29862" y="14932"/>
                  </a:lnTo>
                  <a:cubicBezTo>
                    <a:pt x="29862" y="14079"/>
                    <a:pt x="29780" y="13186"/>
                    <a:pt x="29657" y="12364"/>
                  </a:cubicBezTo>
                  <a:cubicBezTo>
                    <a:pt x="29605" y="12025"/>
                    <a:pt x="29523" y="11728"/>
                    <a:pt x="29441" y="11430"/>
                  </a:cubicBezTo>
                  <a:cubicBezTo>
                    <a:pt x="28630" y="9674"/>
                    <a:pt x="27603" y="7579"/>
                    <a:pt x="26740" y="5782"/>
                  </a:cubicBezTo>
                  <a:cubicBezTo>
                    <a:pt x="26145" y="5053"/>
                    <a:pt x="25498" y="4324"/>
                    <a:pt x="24779" y="3728"/>
                  </a:cubicBezTo>
                  <a:cubicBezTo>
                    <a:pt x="24430" y="3431"/>
                    <a:pt x="24091" y="3122"/>
                    <a:pt x="23752" y="2866"/>
                  </a:cubicBezTo>
                  <a:cubicBezTo>
                    <a:pt x="23578" y="2743"/>
                    <a:pt x="23403" y="2609"/>
                    <a:pt x="23187" y="2527"/>
                  </a:cubicBezTo>
                  <a:cubicBezTo>
                    <a:pt x="23187" y="2486"/>
                    <a:pt x="23187" y="2486"/>
                    <a:pt x="23146" y="2486"/>
                  </a:cubicBezTo>
                  <a:cubicBezTo>
                    <a:pt x="23064" y="2404"/>
                    <a:pt x="22931" y="2352"/>
                    <a:pt x="22848" y="2270"/>
                  </a:cubicBezTo>
                  <a:cubicBezTo>
                    <a:pt x="22807" y="2270"/>
                    <a:pt x="22807" y="2270"/>
                    <a:pt x="22807" y="2229"/>
                  </a:cubicBezTo>
                  <a:cubicBezTo>
                    <a:pt x="22633" y="2147"/>
                    <a:pt x="22417" y="2013"/>
                    <a:pt x="22253" y="1931"/>
                  </a:cubicBezTo>
                  <a:cubicBezTo>
                    <a:pt x="21955" y="1757"/>
                    <a:pt x="21647" y="1582"/>
                    <a:pt x="21308" y="1459"/>
                  </a:cubicBezTo>
                  <a:cubicBezTo>
                    <a:pt x="21267" y="1418"/>
                    <a:pt x="21226" y="1418"/>
                    <a:pt x="21226" y="1377"/>
                  </a:cubicBezTo>
                  <a:cubicBezTo>
                    <a:pt x="20620" y="1120"/>
                    <a:pt x="20025" y="904"/>
                    <a:pt x="19429" y="689"/>
                  </a:cubicBezTo>
                  <a:cubicBezTo>
                    <a:pt x="19131" y="607"/>
                    <a:pt x="18874" y="514"/>
                    <a:pt x="18566" y="473"/>
                  </a:cubicBezTo>
                  <a:cubicBezTo>
                    <a:pt x="17416" y="175"/>
                    <a:pt x="16174" y="1"/>
                    <a:pt x="14931" y="1"/>
                  </a:cubicBezTo>
                  <a:close/>
                </a:path>
              </a:pathLst>
            </a:custGeom>
            <a:solidFill>
              <a:srgbClr val="FFB289"/>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9" name="Google Shape;1171;p49">
              <a:extLst>
                <a:ext uri="{FF2B5EF4-FFF2-40B4-BE49-F238E27FC236}">
                  <a16:creationId xmlns:a16="http://schemas.microsoft.com/office/drawing/2014/main" xmlns="" id="{7C774078-E11F-126F-40B1-3766678B5E26}"/>
                </a:ext>
              </a:extLst>
            </p:cNvPr>
            <p:cNvSpPr/>
            <p:nvPr/>
          </p:nvSpPr>
          <p:spPr>
            <a:xfrm>
              <a:off x="1620025" y="1214000"/>
              <a:ext cx="407700" cy="381675"/>
            </a:xfrm>
            <a:custGeom>
              <a:avLst/>
              <a:gdLst/>
              <a:ahLst/>
              <a:cxnLst/>
              <a:rect l="l" t="t" r="r" b="b"/>
              <a:pathLst>
                <a:path w="16308" h="15267" extrusionOk="0">
                  <a:moveTo>
                    <a:pt x="7977" y="0"/>
                  </a:moveTo>
                  <a:cubicBezTo>
                    <a:pt x="7469" y="0"/>
                    <a:pt x="6961" y="62"/>
                    <a:pt x="6470" y="189"/>
                  </a:cubicBezTo>
                  <a:lnTo>
                    <a:pt x="6378" y="189"/>
                  </a:lnTo>
                  <a:cubicBezTo>
                    <a:pt x="5782" y="364"/>
                    <a:pt x="5187" y="580"/>
                    <a:pt x="4581" y="877"/>
                  </a:cubicBezTo>
                  <a:cubicBezTo>
                    <a:pt x="4067" y="1175"/>
                    <a:pt x="3595" y="1565"/>
                    <a:pt x="3174" y="2038"/>
                  </a:cubicBezTo>
                  <a:cubicBezTo>
                    <a:pt x="2229" y="3065"/>
                    <a:pt x="1675" y="4513"/>
                    <a:pt x="1716" y="5930"/>
                  </a:cubicBezTo>
                  <a:cubicBezTo>
                    <a:pt x="1716" y="6351"/>
                    <a:pt x="1798" y="6782"/>
                    <a:pt x="1675" y="7172"/>
                  </a:cubicBezTo>
                  <a:cubicBezTo>
                    <a:pt x="1459" y="7891"/>
                    <a:pt x="730" y="8363"/>
                    <a:pt x="350" y="9051"/>
                  </a:cubicBezTo>
                  <a:cubicBezTo>
                    <a:pt x="134" y="9524"/>
                    <a:pt x="52" y="10037"/>
                    <a:pt x="1" y="10592"/>
                  </a:cubicBezTo>
                  <a:cubicBezTo>
                    <a:pt x="1" y="11280"/>
                    <a:pt x="93" y="11957"/>
                    <a:pt x="350" y="12604"/>
                  </a:cubicBezTo>
                  <a:cubicBezTo>
                    <a:pt x="822" y="13713"/>
                    <a:pt x="1890" y="14484"/>
                    <a:pt x="3041" y="14874"/>
                  </a:cubicBezTo>
                  <a:cubicBezTo>
                    <a:pt x="3978" y="15181"/>
                    <a:pt x="4935" y="15266"/>
                    <a:pt x="5924" y="15266"/>
                  </a:cubicBezTo>
                  <a:cubicBezTo>
                    <a:pt x="6159" y="15266"/>
                    <a:pt x="6396" y="15262"/>
                    <a:pt x="6635" y="15254"/>
                  </a:cubicBezTo>
                  <a:cubicBezTo>
                    <a:pt x="8391" y="15213"/>
                    <a:pt x="10147" y="15038"/>
                    <a:pt x="11769" y="14401"/>
                  </a:cubicBezTo>
                  <a:cubicBezTo>
                    <a:pt x="13402" y="13713"/>
                    <a:pt x="14850" y="12563"/>
                    <a:pt x="15579" y="10931"/>
                  </a:cubicBezTo>
                  <a:cubicBezTo>
                    <a:pt x="16308" y="9349"/>
                    <a:pt x="16133" y="7295"/>
                    <a:pt x="14983" y="6012"/>
                  </a:cubicBezTo>
                  <a:cubicBezTo>
                    <a:pt x="14685" y="5714"/>
                    <a:pt x="14295" y="5416"/>
                    <a:pt x="14080" y="5067"/>
                  </a:cubicBezTo>
                  <a:cubicBezTo>
                    <a:pt x="13782" y="4646"/>
                    <a:pt x="13700" y="4133"/>
                    <a:pt x="13525" y="3660"/>
                  </a:cubicBezTo>
                  <a:cubicBezTo>
                    <a:pt x="12714" y="1337"/>
                    <a:pt x="10338" y="0"/>
                    <a:pt x="7977" y="0"/>
                  </a:cubicBezTo>
                  <a:close/>
                </a:path>
              </a:pathLst>
            </a:custGeom>
            <a:solidFill>
              <a:srgbClr val="F7607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10" name="Google Shape;1172;p49">
              <a:extLst>
                <a:ext uri="{FF2B5EF4-FFF2-40B4-BE49-F238E27FC236}">
                  <a16:creationId xmlns:a16="http://schemas.microsoft.com/office/drawing/2014/main" xmlns="" id="{59C2E40F-5B41-089D-A2E0-DFCC9E0D608C}"/>
                </a:ext>
              </a:extLst>
            </p:cNvPr>
            <p:cNvSpPr/>
            <p:nvPr/>
          </p:nvSpPr>
          <p:spPr>
            <a:xfrm>
              <a:off x="1519650" y="1488275"/>
              <a:ext cx="643900" cy="472900"/>
            </a:xfrm>
            <a:custGeom>
              <a:avLst/>
              <a:gdLst/>
              <a:ahLst/>
              <a:cxnLst/>
              <a:rect l="l" t="t" r="r" b="b"/>
              <a:pathLst>
                <a:path w="25756" h="18916" extrusionOk="0">
                  <a:moveTo>
                    <a:pt x="15784" y="1"/>
                  </a:moveTo>
                  <a:cubicBezTo>
                    <a:pt x="15784" y="1"/>
                    <a:pt x="15568" y="52"/>
                    <a:pt x="15230" y="52"/>
                  </a:cubicBezTo>
                  <a:cubicBezTo>
                    <a:pt x="14891" y="93"/>
                    <a:pt x="14459" y="134"/>
                    <a:pt x="13905" y="216"/>
                  </a:cubicBezTo>
                  <a:cubicBezTo>
                    <a:pt x="13730" y="257"/>
                    <a:pt x="13515" y="257"/>
                    <a:pt x="13350" y="309"/>
                  </a:cubicBezTo>
                  <a:cubicBezTo>
                    <a:pt x="11461" y="606"/>
                    <a:pt x="8986" y="1161"/>
                    <a:pt x="7446" y="2106"/>
                  </a:cubicBezTo>
                  <a:lnTo>
                    <a:pt x="7405" y="2106"/>
                  </a:lnTo>
                  <a:cubicBezTo>
                    <a:pt x="7353" y="2147"/>
                    <a:pt x="7312" y="2188"/>
                    <a:pt x="7271" y="2188"/>
                  </a:cubicBezTo>
                  <a:lnTo>
                    <a:pt x="7230" y="2229"/>
                  </a:lnTo>
                  <a:cubicBezTo>
                    <a:pt x="7230" y="2229"/>
                    <a:pt x="7189" y="2270"/>
                    <a:pt x="7148" y="2270"/>
                  </a:cubicBezTo>
                  <a:lnTo>
                    <a:pt x="7097" y="2311"/>
                  </a:lnTo>
                  <a:cubicBezTo>
                    <a:pt x="6758" y="2568"/>
                    <a:pt x="6378" y="2958"/>
                    <a:pt x="5988" y="3389"/>
                  </a:cubicBezTo>
                  <a:cubicBezTo>
                    <a:pt x="4365" y="5310"/>
                    <a:pt x="2476" y="8729"/>
                    <a:pt x="1284" y="11132"/>
                  </a:cubicBezTo>
                  <a:cubicBezTo>
                    <a:pt x="1028" y="11553"/>
                    <a:pt x="853" y="11943"/>
                    <a:pt x="679" y="12282"/>
                  </a:cubicBezTo>
                  <a:cubicBezTo>
                    <a:pt x="340" y="12929"/>
                    <a:pt x="124" y="13401"/>
                    <a:pt x="1" y="13658"/>
                  </a:cubicBezTo>
                  <a:cubicBezTo>
                    <a:pt x="258" y="13997"/>
                    <a:pt x="555" y="14336"/>
                    <a:pt x="812" y="14634"/>
                  </a:cubicBezTo>
                  <a:cubicBezTo>
                    <a:pt x="1110" y="14983"/>
                    <a:pt x="1408" y="15281"/>
                    <a:pt x="1705" y="15537"/>
                  </a:cubicBezTo>
                  <a:cubicBezTo>
                    <a:pt x="2435" y="16225"/>
                    <a:pt x="3205" y="16821"/>
                    <a:pt x="4067" y="17334"/>
                  </a:cubicBezTo>
                  <a:cubicBezTo>
                    <a:pt x="4961" y="17848"/>
                    <a:pt x="5649" y="18145"/>
                    <a:pt x="5649" y="18145"/>
                  </a:cubicBezTo>
                  <a:cubicBezTo>
                    <a:pt x="7271" y="18618"/>
                    <a:pt x="8945" y="18875"/>
                    <a:pt x="10567" y="18916"/>
                  </a:cubicBezTo>
                  <a:cubicBezTo>
                    <a:pt x="11379" y="18916"/>
                    <a:pt x="12190" y="18875"/>
                    <a:pt x="13001" y="18833"/>
                  </a:cubicBezTo>
                  <a:cubicBezTo>
                    <a:pt x="15404" y="18618"/>
                    <a:pt x="17673" y="18063"/>
                    <a:pt x="19676" y="17416"/>
                  </a:cubicBezTo>
                  <a:cubicBezTo>
                    <a:pt x="19768" y="17375"/>
                    <a:pt x="19850" y="17334"/>
                    <a:pt x="19892" y="17293"/>
                  </a:cubicBezTo>
                  <a:cubicBezTo>
                    <a:pt x="20025" y="17201"/>
                    <a:pt x="20107" y="17160"/>
                    <a:pt x="20189" y="17078"/>
                  </a:cubicBezTo>
                  <a:cubicBezTo>
                    <a:pt x="20282" y="17036"/>
                    <a:pt x="20405" y="16995"/>
                    <a:pt x="20497" y="16903"/>
                  </a:cubicBezTo>
                  <a:cubicBezTo>
                    <a:pt x="20580" y="16862"/>
                    <a:pt x="20662" y="16780"/>
                    <a:pt x="20754" y="16687"/>
                  </a:cubicBezTo>
                  <a:cubicBezTo>
                    <a:pt x="21052" y="16482"/>
                    <a:pt x="21391" y="16225"/>
                    <a:pt x="21689" y="15969"/>
                  </a:cubicBezTo>
                  <a:cubicBezTo>
                    <a:pt x="21781" y="15876"/>
                    <a:pt x="21863" y="15794"/>
                    <a:pt x="21986" y="15712"/>
                  </a:cubicBezTo>
                  <a:cubicBezTo>
                    <a:pt x="22079" y="15619"/>
                    <a:pt x="22161" y="15537"/>
                    <a:pt x="22243" y="15455"/>
                  </a:cubicBezTo>
                  <a:cubicBezTo>
                    <a:pt x="22294" y="15455"/>
                    <a:pt x="22294" y="15404"/>
                    <a:pt x="22294" y="15404"/>
                  </a:cubicBezTo>
                  <a:cubicBezTo>
                    <a:pt x="22377" y="15322"/>
                    <a:pt x="22459" y="15239"/>
                    <a:pt x="22551" y="15147"/>
                  </a:cubicBezTo>
                  <a:cubicBezTo>
                    <a:pt x="22633" y="15065"/>
                    <a:pt x="22757" y="14983"/>
                    <a:pt x="22849" y="14849"/>
                  </a:cubicBezTo>
                  <a:cubicBezTo>
                    <a:pt x="22931" y="14767"/>
                    <a:pt x="23013" y="14685"/>
                    <a:pt x="23106" y="14551"/>
                  </a:cubicBezTo>
                  <a:cubicBezTo>
                    <a:pt x="23188" y="14469"/>
                    <a:pt x="23270" y="14377"/>
                    <a:pt x="23321" y="14295"/>
                  </a:cubicBezTo>
                  <a:cubicBezTo>
                    <a:pt x="23403" y="14254"/>
                    <a:pt x="23445" y="14171"/>
                    <a:pt x="23486" y="14079"/>
                  </a:cubicBezTo>
                  <a:cubicBezTo>
                    <a:pt x="23578" y="14038"/>
                    <a:pt x="23619" y="13956"/>
                    <a:pt x="23660" y="13915"/>
                  </a:cubicBezTo>
                  <a:cubicBezTo>
                    <a:pt x="23742" y="13822"/>
                    <a:pt x="23783" y="13740"/>
                    <a:pt x="23876" y="13607"/>
                  </a:cubicBezTo>
                  <a:cubicBezTo>
                    <a:pt x="23917" y="13607"/>
                    <a:pt x="23917" y="13566"/>
                    <a:pt x="23958" y="13525"/>
                  </a:cubicBezTo>
                  <a:cubicBezTo>
                    <a:pt x="24040" y="13401"/>
                    <a:pt x="24133" y="13268"/>
                    <a:pt x="24215" y="13145"/>
                  </a:cubicBezTo>
                  <a:cubicBezTo>
                    <a:pt x="24297" y="13011"/>
                    <a:pt x="24389" y="12888"/>
                    <a:pt x="24471" y="12754"/>
                  </a:cubicBezTo>
                  <a:cubicBezTo>
                    <a:pt x="24554" y="12672"/>
                    <a:pt x="24605" y="12539"/>
                    <a:pt x="24687" y="12457"/>
                  </a:cubicBezTo>
                  <a:cubicBezTo>
                    <a:pt x="24687" y="12416"/>
                    <a:pt x="24728" y="12374"/>
                    <a:pt x="24769" y="12323"/>
                  </a:cubicBezTo>
                  <a:cubicBezTo>
                    <a:pt x="24810" y="12200"/>
                    <a:pt x="24903" y="12118"/>
                    <a:pt x="24944" y="11984"/>
                  </a:cubicBezTo>
                  <a:lnTo>
                    <a:pt x="24985" y="11943"/>
                  </a:lnTo>
                  <a:cubicBezTo>
                    <a:pt x="25026" y="11902"/>
                    <a:pt x="25026" y="11810"/>
                    <a:pt x="25067" y="11769"/>
                  </a:cubicBezTo>
                  <a:cubicBezTo>
                    <a:pt x="25324" y="11348"/>
                    <a:pt x="25539" y="10875"/>
                    <a:pt x="25755" y="10403"/>
                  </a:cubicBezTo>
                  <a:cubicBezTo>
                    <a:pt x="25375" y="8821"/>
                    <a:pt x="24769" y="7024"/>
                    <a:pt x="23917" y="5566"/>
                  </a:cubicBezTo>
                  <a:cubicBezTo>
                    <a:pt x="22972" y="3944"/>
                    <a:pt x="21216" y="2660"/>
                    <a:pt x="19553" y="1715"/>
                  </a:cubicBezTo>
                  <a:cubicBezTo>
                    <a:pt x="19296" y="1592"/>
                    <a:pt x="19039" y="1418"/>
                    <a:pt x="18783" y="1284"/>
                  </a:cubicBezTo>
                  <a:cubicBezTo>
                    <a:pt x="17581" y="689"/>
                    <a:pt x="16513" y="257"/>
                    <a:pt x="16041" y="93"/>
                  </a:cubicBezTo>
                  <a:cubicBezTo>
                    <a:pt x="15959" y="93"/>
                    <a:pt x="15918" y="52"/>
                    <a:pt x="15876" y="52"/>
                  </a:cubicBezTo>
                  <a:cubicBezTo>
                    <a:pt x="15825" y="1"/>
                    <a:pt x="15784" y="1"/>
                    <a:pt x="15784" y="1"/>
                  </a:cubicBezTo>
                  <a:close/>
                </a:path>
              </a:pathLst>
            </a:custGeom>
            <a:solidFill>
              <a:srgbClr val="BD6EE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11" name="Google Shape;1173;p49">
              <a:extLst>
                <a:ext uri="{FF2B5EF4-FFF2-40B4-BE49-F238E27FC236}">
                  <a16:creationId xmlns:a16="http://schemas.microsoft.com/office/drawing/2014/main" xmlns="" id="{99760FD4-79F2-73D6-748E-69D395B4C588}"/>
                </a:ext>
              </a:extLst>
            </p:cNvPr>
            <p:cNvSpPr/>
            <p:nvPr/>
          </p:nvSpPr>
          <p:spPr>
            <a:xfrm>
              <a:off x="1930400" y="1372325"/>
              <a:ext cx="51375" cy="67975"/>
            </a:xfrm>
            <a:custGeom>
              <a:avLst/>
              <a:gdLst/>
              <a:ahLst/>
              <a:cxnLst/>
              <a:rect l="l" t="t" r="r" b="b"/>
              <a:pathLst>
                <a:path w="2055" h="2719" extrusionOk="0">
                  <a:moveTo>
                    <a:pt x="1100" y="1"/>
                  </a:moveTo>
                  <a:cubicBezTo>
                    <a:pt x="946" y="1"/>
                    <a:pt x="792" y="32"/>
                    <a:pt x="638" y="69"/>
                  </a:cubicBezTo>
                  <a:cubicBezTo>
                    <a:pt x="422" y="151"/>
                    <a:pt x="217" y="274"/>
                    <a:pt x="1" y="408"/>
                  </a:cubicBezTo>
                  <a:cubicBezTo>
                    <a:pt x="1" y="1137"/>
                    <a:pt x="42" y="1815"/>
                    <a:pt x="42" y="2544"/>
                  </a:cubicBezTo>
                  <a:cubicBezTo>
                    <a:pt x="42" y="2585"/>
                    <a:pt x="124" y="2677"/>
                    <a:pt x="124" y="2718"/>
                  </a:cubicBezTo>
                  <a:cubicBezTo>
                    <a:pt x="679" y="2677"/>
                    <a:pt x="1243" y="2421"/>
                    <a:pt x="1582" y="1989"/>
                  </a:cubicBezTo>
                  <a:cubicBezTo>
                    <a:pt x="1962" y="1558"/>
                    <a:pt x="2055" y="921"/>
                    <a:pt x="1757" y="449"/>
                  </a:cubicBezTo>
                  <a:cubicBezTo>
                    <a:pt x="1665" y="233"/>
                    <a:pt x="1500" y="110"/>
                    <a:pt x="1285" y="18"/>
                  </a:cubicBezTo>
                  <a:cubicBezTo>
                    <a:pt x="1223" y="6"/>
                    <a:pt x="1161" y="1"/>
                    <a:pt x="1100" y="1"/>
                  </a:cubicBezTo>
                  <a:close/>
                </a:path>
              </a:pathLst>
            </a:custGeom>
            <a:solidFill>
              <a:srgbClr val="FF8C9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12" name="Google Shape;1174;p49">
              <a:extLst>
                <a:ext uri="{FF2B5EF4-FFF2-40B4-BE49-F238E27FC236}">
                  <a16:creationId xmlns:a16="http://schemas.microsoft.com/office/drawing/2014/main" xmlns="" id="{A16E102B-C531-6BAB-BB95-31F6704D6721}"/>
                </a:ext>
              </a:extLst>
            </p:cNvPr>
            <p:cNvSpPr/>
            <p:nvPr/>
          </p:nvSpPr>
          <p:spPr>
            <a:xfrm>
              <a:off x="1935800" y="1394325"/>
              <a:ext cx="25700" cy="23375"/>
            </a:xfrm>
            <a:custGeom>
              <a:avLst/>
              <a:gdLst/>
              <a:ahLst/>
              <a:cxnLst/>
              <a:rect l="l" t="t" r="r" b="b"/>
              <a:pathLst>
                <a:path w="1028" h="935" extrusionOk="0">
                  <a:moveTo>
                    <a:pt x="976" y="0"/>
                  </a:moveTo>
                  <a:cubicBezTo>
                    <a:pt x="719" y="41"/>
                    <a:pt x="514" y="216"/>
                    <a:pt x="381" y="339"/>
                  </a:cubicBezTo>
                  <a:cubicBezTo>
                    <a:pt x="257" y="473"/>
                    <a:pt x="124" y="678"/>
                    <a:pt x="1" y="853"/>
                  </a:cubicBezTo>
                  <a:lnTo>
                    <a:pt x="1" y="935"/>
                  </a:lnTo>
                  <a:lnTo>
                    <a:pt x="42" y="935"/>
                  </a:lnTo>
                  <a:lnTo>
                    <a:pt x="83" y="894"/>
                  </a:lnTo>
                  <a:cubicBezTo>
                    <a:pt x="206" y="729"/>
                    <a:pt x="298" y="555"/>
                    <a:pt x="463" y="380"/>
                  </a:cubicBezTo>
                  <a:cubicBezTo>
                    <a:pt x="555" y="257"/>
                    <a:pt x="771" y="123"/>
                    <a:pt x="976" y="82"/>
                  </a:cubicBezTo>
                  <a:cubicBezTo>
                    <a:pt x="1027" y="82"/>
                    <a:pt x="1027" y="41"/>
                    <a:pt x="1027" y="41"/>
                  </a:cubicBezTo>
                  <a:cubicBezTo>
                    <a:pt x="1027" y="0"/>
                    <a:pt x="1027" y="0"/>
                    <a:pt x="976" y="0"/>
                  </a:cubicBezTo>
                  <a:close/>
                </a:path>
              </a:pathLst>
            </a:custGeom>
            <a:solidFill>
              <a:srgbClr val="51265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13" name="Google Shape;1175;p49">
              <a:extLst>
                <a:ext uri="{FF2B5EF4-FFF2-40B4-BE49-F238E27FC236}">
                  <a16:creationId xmlns:a16="http://schemas.microsoft.com/office/drawing/2014/main" xmlns="" id="{DADE144C-1D63-A32D-B861-25E229404CC9}"/>
                </a:ext>
              </a:extLst>
            </p:cNvPr>
            <p:cNvSpPr/>
            <p:nvPr/>
          </p:nvSpPr>
          <p:spPr>
            <a:xfrm>
              <a:off x="1664975" y="1244375"/>
              <a:ext cx="280350" cy="282875"/>
            </a:xfrm>
            <a:custGeom>
              <a:avLst/>
              <a:gdLst/>
              <a:ahLst/>
              <a:cxnLst/>
              <a:rect l="l" t="t" r="r" b="b"/>
              <a:pathLst>
                <a:path w="11214" h="11315" extrusionOk="0">
                  <a:moveTo>
                    <a:pt x="5970" y="0"/>
                  </a:moveTo>
                  <a:cubicBezTo>
                    <a:pt x="3660" y="0"/>
                    <a:pt x="971" y="858"/>
                    <a:pt x="565" y="3041"/>
                  </a:cubicBezTo>
                  <a:cubicBezTo>
                    <a:pt x="0" y="6214"/>
                    <a:pt x="945" y="10106"/>
                    <a:pt x="3594" y="10999"/>
                  </a:cubicBezTo>
                  <a:cubicBezTo>
                    <a:pt x="4240" y="11212"/>
                    <a:pt x="4964" y="11315"/>
                    <a:pt x="5696" y="11315"/>
                  </a:cubicBezTo>
                  <a:cubicBezTo>
                    <a:pt x="7930" y="11315"/>
                    <a:pt x="10241" y="10357"/>
                    <a:pt x="10659" y="8648"/>
                  </a:cubicBezTo>
                  <a:cubicBezTo>
                    <a:pt x="11214" y="6378"/>
                    <a:pt x="10834" y="4499"/>
                    <a:pt x="10834" y="4499"/>
                  </a:cubicBezTo>
                  <a:cubicBezTo>
                    <a:pt x="10834" y="4499"/>
                    <a:pt x="10700" y="1542"/>
                    <a:pt x="8687" y="515"/>
                  </a:cubicBezTo>
                  <a:cubicBezTo>
                    <a:pt x="8046" y="188"/>
                    <a:pt x="7050" y="0"/>
                    <a:pt x="5970" y="0"/>
                  </a:cubicBezTo>
                  <a:close/>
                </a:path>
              </a:pathLst>
            </a:custGeom>
            <a:solidFill>
              <a:srgbClr val="FF8C9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14" name="Google Shape;1176;p49">
              <a:extLst>
                <a:ext uri="{FF2B5EF4-FFF2-40B4-BE49-F238E27FC236}">
                  <a16:creationId xmlns:a16="http://schemas.microsoft.com/office/drawing/2014/main" xmlns="" id="{6AE0975E-9CD3-C4B7-DC30-93838CD401A1}"/>
                </a:ext>
              </a:extLst>
            </p:cNvPr>
            <p:cNvSpPr/>
            <p:nvPr/>
          </p:nvSpPr>
          <p:spPr>
            <a:xfrm>
              <a:off x="1844675" y="1411125"/>
              <a:ext cx="26975" cy="24950"/>
            </a:xfrm>
            <a:custGeom>
              <a:avLst/>
              <a:gdLst/>
              <a:ahLst/>
              <a:cxnLst/>
              <a:rect l="l" t="t" r="r" b="b"/>
              <a:pathLst>
                <a:path w="1079" h="998" extrusionOk="0">
                  <a:moveTo>
                    <a:pt x="547" y="0"/>
                  </a:moveTo>
                  <a:cubicBezTo>
                    <a:pt x="522" y="0"/>
                    <a:pt x="498" y="2"/>
                    <a:pt x="473" y="6"/>
                  </a:cubicBezTo>
                  <a:cubicBezTo>
                    <a:pt x="175" y="6"/>
                    <a:pt x="0" y="263"/>
                    <a:pt x="52" y="571"/>
                  </a:cubicBezTo>
                  <a:cubicBezTo>
                    <a:pt x="52" y="805"/>
                    <a:pt x="266" y="997"/>
                    <a:pt x="530" y="997"/>
                  </a:cubicBezTo>
                  <a:cubicBezTo>
                    <a:pt x="555" y="997"/>
                    <a:pt x="580" y="995"/>
                    <a:pt x="606" y="992"/>
                  </a:cubicBezTo>
                  <a:cubicBezTo>
                    <a:pt x="863" y="951"/>
                    <a:pt x="1078" y="694"/>
                    <a:pt x="1027" y="437"/>
                  </a:cubicBezTo>
                  <a:cubicBezTo>
                    <a:pt x="990" y="168"/>
                    <a:pt x="777" y="0"/>
                    <a:pt x="547" y="0"/>
                  </a:cubicBezTo>
                  <a:close/>
                </a:path>
              </a:pathLst>
            </a:custGeom>
            <a:solidFill>
              <a:srgbClr val="51265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15" name="Google Shape;1177;p49">
              <a:extLst>
                <a:ext uri="{FF2B5EF4-FFF2-40B4-BE49-F238E27FC236}">
                  <a16:creationId xmlns:a16="http://schemas.microsoft.com/office/drawing/2014/main" xmlns="" id="{45F43E14-B5CB-B903-C2DF-BAA2012654FF}"/>
                </a:ext>
              </a:extLst>
            </p:cNvPr>
            <p:cNvSpPr/>
            <p:nvPr/>
          </p:nvSpPr>
          <p:spPr>
            <a:xfrm>
              <a:off x="1720675" y="1427300"/>
              <a:ext cx="26725" cy="24925"/>
            </a:xfrm>
            <a:custGeom>
              <a:avLst/>
              <a:gdLst/>
              <a:ahLst/>
              <a:cxnLst/>
              <a:rect l="l" t="t" r="r" b="b"/>
              <a:pathLst>
                <a:path w="1069" h="997" extrusionOk="0">
                  <a:moveTo>
                    <a:pt x="546" y="1"/>
                  </a:moveTo>
                  <a:cubicBezTo>
                    <a:pt x="522" y="1"/>
                    <a:pt x="497" y="2"/>
                    <a:pt x="473" y="6"/>
                  </a:cubicBezTo>
                  <a:cubicBezTo>
                    <a:pt x="216" y="47"/>
                    <a:pt x="0" y="263"/>
                    <a:pt x="41" y="560"/>
                  </a:cubicBezTo>
                  <a:cubicBezTo>
                    <a:pt x="79" y="796"/>
                    <a:pt x="298" y="997"/>
                    <a:pt x="532" y="997"/>
                  </a:cubicBezTo>
                  <a:cubicBezTo>
                    <a:pt x="553" y="997"/>
                    <a:pt x="575" y="995"/>
                    <a:pt x="596" y="992"/>
                  </a:cubicBezTo>
                  <a:cubicBezTo>
                    <a:pt x="853" y="951"/>
                    <a:pt x="1068" y="735"/>
                    <a:pt x="1027" y="437"/>
                  </a:cubicBezTo>
                  <a:cubicBezTo>
                    <a:pt x="1027" y="202"/>
                    <a:pt x="811" y="1"/>
                    <a:pt x="546" y="1"/>
                  </a:cubicBezTo>
                  <a:close/>
                </a:path>
              </a:pathLst>
            </a:custGeom>
            <a:solidFill>
              <a:srgbClr val="51265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16" name="Google Shape;1178;p49">
              <a:extLst>
                <a:ext uri="{FF2B5EF4-FFF2-40B4-BE49-F238E27FC236}">
                  <a16:creationId xmlns:a16="http://schemas.microsoft.com/office/drawing/2014/main" xmlns="" id="{47F93C87-0D2D-8326-28EA-DC2B1443790D}"/>
                </a:ext>
              </a:extLst>
            </p:cNvPr>
            <p:cNvSpPr/>
            <p:nvPr/>
          </p:nvSpPr>
          <p:spPr>
            <a:xfrm>
              <a:off x="1769950" y="1443350"/>
              <a:ext cx="21350" cy="26975"/>
            </a:xfrm>
            <a:custGeom>
              <a:avLst/>
              <a:gdLst/>
              <a:ahLst/>
              <a:cxnLst/>
              <a:rect l="l" t="t" r="r" b="b"/>
              <a:pathLst>
                <a:path w="854" h="1079" extrusionOk="0">
                  <a:moveTo>
                    <a:pt x="124" y="1"/>
                  </a:moveTo>
                  <a:cubicBezTo>
                    <a:pt x="124" y="1"/>
                    <a:pt x="83" y="1"/>
                    <a:pt x="83" y="52"/>
                  </a:cubicBezTo>
                  <a:cubicBezTo>
                    <a:pt x="1" y="309"/>
                    <a:pt x="42" y="606"/>
                    <a:pt x="217" y="822"/>
                  </a:cubicBezTo>
                  <a:cubicBezTo>
                    <a:pt x="299" y="945"/>
                    <a:pt x="514" y="1079"/>
                    <a:pt x="679" y="1079"/>
                  </a:cubicBezTo>
                  <a:cubicBezTo>
                    <a:pt x="730" y="1079"/>
                    <a:pt x="771" y="1079"/>
                    <a:pt x="812" y="1027"/>
                  </a:cubicBezTo>
                  <a:cubicBezTo>
                    <a:pt x="812" y="1027"/>
                    <a:pt x="853" y="1027"/>
                    <a:pt x="853" y="986"/>
                  </a:cubicBezTo>
                  <a:cubicBezTo>
                    <a:pt x="812" y="986"/>
                    <a:pt x="812" y="945"/>
                    <a:pt x="771" y="945"/>
                  </a:cubicBezTo>
                  <a:cubicBezTo>
                    <a:pt x="733" y="963"/>
                    <a:pt x="693" y="971"/>
                    <a:pt x="653" y="971"/>
                  </a:cubicBezTo>
                  <a:cubicBezTo>
                    <a:pt x="507" y="971"/>
                    <a:pt x="354" y="866"/>
                    <a:pt x="258" y="730"/>
                  </a:cubicBezTo>
                  <a:cubicBezTo>
                    <a:pt x="124" y="565"/>
                    <a:pt x="83" y="309"/>
                    <a:pt x="165" y="52"/>
                  </a:cubicBezTo>
                  <a:cubicBezTo>
                    <a:pt x="165" y="52"/>
                    <a:pt x="165" y="1"/>
                    <a:pt x="124" y="1"/>
                  </a:cubicBezTo>
                  <a:close/>
                </a:path>
              </a:pathLst>
            </a:custGeom>
            <a:solidFill>
              <a:srgbClr val="51265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17" name="Google Shape;1179;p49">
              <a:extLst>
                <a:ext uri="{FF2B5EF4-FFF2-40B4-BE49-F238E27FC236}">
                  <a16:creationId xmlns:a16="http://schemas.microsoft.com/office/drawing/2014/main" xmlns="" id="{A9D3FB43-CD7D-F091-1671-767E90255536}"/>
                </a:ext>
              </a:extLst>
            </p:cNvPr>
            <p:cNvSpPr/>
            <p:nvPr/>
          </p:nvSpPr>
          <p:spPr>
            <a:xfrm>
              <a:off x="1798725" y="1460800"/>
              <a:ext cx="9775" cy="6200"/>
            </a:xfrm>
            <a:custGeom>
              <a:avLst/>
              <a:gdLst/>
              <a:ahLst/>
              <a:cxnLst/>
              <a:rect l="l" t="t" r="r" b="b"/>
              <a:pathLst>
                <a:path w="391" h="248" extrusionOk="0">
                  <a:moveTo>
                    <a:pt x="253" y="1"/>
                  </a:moveTo>
                  <a:cubicBezTo>
                    <a:pt x="216" y="1"/>
                    <a:pt x="175" y="11"/>
                    <a:pt x="134" y="32"/>
                  </a:cubicBezTo>
                  <a:cubicBezTo>
                    <a:pt x="41" y="73"/>
                    <a:pt x="0" y="165"/>
                    <a:pt x="41" y="206"/>
                  </a:cubicBezTo>
                  <a:cubicBezTo>
                    <a:pt x="41" y="247"/>
                    <a:pt x="41" y="247"/>
                    <a:pt x="92" y="247"/>
                  </a:cubicBezTo>
                  <a:cubicBezTo>
                    <a:pt x="92" y="247"/>
                    <a:pt x="134" y="247"/>
                    <a:pt x="134" y="206"/>
                  </a:cubicBezTo>
                  <a:cubicBezTo>
                    <a:pt x="92" y="165"/>
                    <a:pt x="134" y="124"/>
                    <a:pt x="175" y="73"/>
                  </a:cubicBezTo>
                  <a:cubicBezTo>
                    <a:pt x="216" y="73"/>
                    <a:pt x="257" y="73"/>
                    <a:pt x="298" y="124"/>
                  </a:cubicBezTo>
                  <a:lnTo>
                    <a:pt x="349" y="124"/>
                  </a:lnTo>
                  <a:cubicBezTo>
                    <a:pt x="390" y="73"/>
                    <a:pt x="390" y="73"/>
                    <a:pt x="349" y="32"/>
                  </a:cubicBezTo>
                  <a:cubicBezTo>
                    <a:pt x="324" y="11"/>
                    <a:pt x="290" y="1"/>
                    <a:pt x="253" y="1"/>
                  </a:cubicBezTo>
                  <a:close/>
                </a:path>
              </a:pathLst>
            </a:custGeom>
            <a:solidFill>
              <a:srgbClr val="51265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18" name="Google Shape;1180;p49">
              <a:extLst>
                <a:ext uri="{FF2B5EF4-FFF2-40B4-BE49-F238E27FC236}">
                  <a16:creationId xmlns:a16="http://schemas.microsoft.com/office/drawing/2014/main" xmlns="" id="{726FF906-DD81-75A8-E409-1A448919DF96}"/>
                </a:ext>
              </a:extLst>
            </p:cNvPr>
            <p:cNvSpPr/>
            <p:nvPr/>
          </p:nvSpPr>
          <p:spPr>
            <a:xfrm>
              <a:off x="1795625" y="1469025"/>
              <a:ext cx="25700" cy="15175"/>
            </a:xfrm>
            <a:custGeom>
              <a:avLst/>
              <a:gdLst/>
              <a:ahLst/>
              <a:cxnLst/>
              <a:rect l="l" t="t" r="r" b="b"/>
              <a:pathLst>
                <a:path w="1028" h="607" extrusionOk="0">
                  <a:moveTo>
                    <a:pt x="987" y="0"/>
                  </a:moveTo>
                  <a:cubicBezTo>
                    <a:pt x="935" y="0"/>
                    <a:pt x="935" y="0"/>
                    <a:pt x="935" y="52"/>
                  </a:cubicBezTo>
                  <a:cubicBezTo>
                    <a:pt x="894" y="216"/>
                    <a:pt x="771" y="391"/>
                    <a:pt x="596" y="432"/>
                  </a:cubicBezTo>
                  <a:cubicBezTo>
                    <a:pt x="509" y="473"/>
                    <a:pt x="424" y="493"/>
                    <a:pt x="340" y="493"/>
                  </a:cubicBezTo>
                  <a:cubicBezTo>
                    <a:pt x="255" y="493"/>
                    <a:pt x="170" y="473"/>
                    <a:pt x="83" y="432"/>
                  </a:cubicBezTo>
                  <a:lnTo>
                    <a:pt x="42" y="432"/>
                  </a:lnTo>
                  <a:cubicBezTo>
                    <a:pt x="1" y="473"/>
                    <a:pt x="42" y="473"/>
                    <a:pt x="42" y="514"/>
                  </a:cubicBezTo>
                  <a:cubicBezTo>
                    <a:pt x="124" y="565"/>
                    <a:pt x="258" y="606"/>
                    <a:pt x="381" y="606"/>
                  </a:cubicBezTo>
                  <a:cubicBezTo>
                    <a:pt x="473" y="606"/>
                    <a:pt x="555" y="565"/>
                    <a:pt x="638" y="514"/>
                  </a:cubicBezTo>
                  <a:cubicBezTo>
                    <a:pt x="853" y="432"/>
                    <a:pt x="987" y="257"/>
                    <a:pt x="1028" y="52"/>
                  </a:cubicBezTo>
                  <a:cubicBezTo>
                    <a:pt x="1028" y="0"/>
                    <a:pt x="1028" y="0"/>
                    <a:pt x="987" y="0"/>
                  </a:cubicBezTo>
                  <a:close/>
                </a:path>
              </a:pathLst>
            </a:custGeom>
            <a:solidFill>
              <a:srgbClr val="51265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19" name="Google Shape;1181;p49">
              <a:extLst>
                <a:ext uri="{FF2B5EF4-FFF2-40B4-BE49-F238E27FC236}">
                  <a16:creationId xmlns:a16="http://schemas.microsoft.com/office/drawing/2014/main" xmlns="" id="{011A3C44-4845-F7A5-6CA2-797AFBA58D84}"/>
                </a:ext>
              </a:extLst>
            </p:cNvPr>
            <p:cNvSpPr/>
            <p:nvPr/>
          </p:nvSpPr>
          <p:spPr>
            <a:xfrm>
              <a:off x="1702725" y="1387900"/>
              <a:ext cx="26450" cy="18350"/>
            </a:xfrm>
            <a:custGeom>
              <a:avLst/>
              <a:gdLst/>
              <a:ahLst/>
              <a:cxnLst/>
              <a:rect l="l" t="t" r="r" b="b"/>
              <a:pathLst>
                <a:path w="1058" h="734" extrusionOk="0">
                  <a:moveTo>
                    <a:pt x="636" y="1"/>
                  </a:moveTo>
                  <a:cubicBezTo>
                    <a:pt x="462" y="42"/>
                    <a:pt x="246" y="124"/>
                    <a:pt x="164" y="257"/>
                  </a:cubicBezTo>
                  <a:cubicBezTo>
                    <a:pt x="0" y="459"/>
                    <a:pt x="26" y="733"/>
                    <a:pt x="283" y="733"/>
                  </a:cubicBezTo>
                  <a:cubicBezTo>
                    <a:pt x="301" y="733"/>
                    <a:pt x="319" y="732"/>
                    <a:pt x="338" y="730"/>
                  </a:cubicBezTo>
                  <a:cubicBezTo>
                    <a:pt x="421" y="730"/>
                    <a:pt x="503" y="678"/>
                    <a:pt x="595" y="637"/>
                  </a:cubicBezTo>
                  <a:cubicBezTo>
                    <a:pt x="800" y="555"/>
                    <a:pt x="1057" y="422"/>
                    <a:pt x="975" y="165"/>
                  </a:cubicBezTo>
                  <a:cubicBezTo>
                    <a:pt x="934" y="1"/>
                    <a:pt x="759" y="1"/>
                    <a:pt x="636" y="1"/>
                  </a:cubicBezTo>
                  <a:close/>
                </a:path>
              </a:pathLst>
            </a:custGeom>
            <a:solidFill>
              <a:srgbClr val="F7607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20" name="Google Shape;1182;p49">
              <a:extLst>
                <a:ext uri="{FF2B5EF4-FFF2-40B4-BE49-F238E27FC236}">
                  <a16:creationId xmlns:a16="http://schemas.microsoft.com/office/drawing/2014/main" xmlns="" id="{D57153DF-EBA4-8846-DDDD-F740E343579D}"/>
                </a:ext>
              </a:extLst>
            </p:cNvPr>
            <p:cNvSpPr/>
            <p:nvPr/>
          </p:nvSpPr>
          <p:spPr>
            <a:xfrm>
              <a:off x="1849025" y="1369275"/>
              <a:ext cx="26725" cy="15325"/>
            </a:xfrm>
            <a:custGeom>
              <a:avLst/>
              <a:gdLst/>
              <a:ahLst/>
              <a:cxnLst/>
              <a:rect l="l" t="t" r="r" b="b"/>
              <a:pathLst>
                <a:path w="1069" h="613" extrusionOk="0">
                  <a:moveTo>
                    <a:pt x="405" y="0"/>
                  </a:moveTo>
                  <a:cubicBezTo>
                    <a:pt x="354" y="0"/>
                    <a:pt x="304" y="5"/>
                    <a:pt x="257" y="16"/>
                  </a:cubicBezTo>
                  <a:cubicBezTo>
                    <a:pt x="134" y="58"/>
                    <a:pt x="1" y="140"/>
                    <a:pt x="1" y="314"/>
                  </a:cubicBezTo>
                  <a:cubicBezTo>
                    <a:pt x="1" y="571"/>
                    <a:pt x="340" y="612"/>
                    <a:pt x="555" y="612"/>
                  </a:cubicBezTo>
                  <a:lnTo>
                    <a:pt x="812" y="612"/>
                  </a:lnTo>
                  <a:cubicBezTo>
                    <a:pt x="1069" y="530"/>
                    <a:pt x="1028" y="232"/>
                    <a:pt x="812" y="99"/>
                  </a:cubicBezTo>
                  <a:cubicBezTo>
                    <a:pt x="692" y="38"/>
                    <a:pt x="544" y="0"/>
                    <a:pt x="405" y="0"/>
                  </a:cubicBezTo>
                  <a:close/>
                </a:path>
              </a:pathLst>
            </a:custGeom>
            <a:solidFill>
              <a:srgbClr val="F7607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21" name="Google Shape;1183;p49">
              <a:extLst>
                <a:ext uri="{FF2B5EF4-FFF2-40B4-BE49-F238E27FC236}">
                  <a16:creationId xmlns:a16="http://schemas.microsoft.com/office/drawing/2014/main" xmlns="" id="{685ED5E5-9144-3AD6-ABB0-0FC8B55B1544}"/>
                </a:ext>
              </a:extLst>
            </p:cNvPr>
            <p:cNvSpPr/>
            <p:nvPr/>
          </p:nvSpPr>
          <p:spPr>
            <a:xfrm>
              <a:off x="1650075" y="1239725"/>
              <a:ext cx="165875" cy="150250"/>
            </a:xfrm>
            <a:custGeom>
              <a:avLst/>
              <a:gdLst/>
              <a:ahLst/>
              <a:cxnLst/>
              <a:rect l="l" t="t" r="r" b="b"/>
              <a:pathLst>
                <a:path w="6635" h="6010" extrusionOk="0">
                  <a:moveTo>
                    <a:pt x="5662" y="1"/>
                  </a:moveTo>
                  <a:cubicBezTo>
                    <a:pt x="3808" y="1"/>
                    <a:pt x="0" y="643"/>
                    <a:pt x="555" y="6010"/>
                  </a:cubicBezTo>
                  <a:lnTo>
                    <a:pt x="6080" y="4808"/>
                  </a:lnTo>
                  <a:cubicBezTo>
                    <a:pt x="6080" y="4808"/>
                    <a:pt x="5946" y="2549"/>
                    <a:pt x="6244" y="1430"/>
                  </a:cubicBezTo>
                  <a:cubicBezTo>
                    <a:pt x="6552" y="362"/>
                    <a:pt x="6634" y="64"/>
                    <a:pt x="6634" y="64"/>
                  </a:cubicBezTo>
                  <a:cubicBezTo>
                    <a:pt x="6634" y="64"/>
                    <a:pt x="6245" y="1"/>
                    <a:pt x="5662" y="1"/>
                  </a:cubicBezTo>
                  <a:close/>
                </a:path>
              </a:pathLst>
            </a:custGeom>
            <a:solidFill>
              <a:srgbClr val="F7607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22" name="Google Shape;1184;p49">
              <a:extLst>
                <a:ext uri="{FF2B5EF4-FFF2-40B4-BE49-F238E27FC236}">
                  <a16:creationId xmlns:a16="http://schemas.microsoft.com/office/drawing/2014/main" xmlns="" id="{4F751BB8-3EF1-D02E-1035-FF1997D745D4}"/>
                </a:ext>
              </a:extLst>
            </p:cNvPr>
            <p:cNvSpPr/>
            <p:nvPr/>
          </p:nvSpPr>
          <p:spPr>
            <a:xfrm>
              <a:off x="1814875" y="1240750"/>
              <a:ext cx="129425" cy="129975"/>
            </a:xfrm>
            <a:custGeom>
              <a:avLst/>
              <a:gdLst/>
              <a:ahLst/>
              <a:cxnLst/>
              <a:rect l="l" t="t" r="r" b="b"/>
              <a:pathLst>
                <a:path w="5177" h="5199" extrusionOk="0">
                  <a:moveTo>
                    <a:pt x="557" y="0"/>
                  </a:moveTo>
                  <a:cubicBezTo>
                    <a:pt x="215" y="0"/>
                    <a:pt x="1" y="23"/>
                    <a:pt x="1" y="23"/>
                  </a:cubicBezTo>
                  <a:lnTo>
                    <a:pt x="679" y="4767"/>
                  </a:lnTo>
                  <a:lnTo>
                    <a:pt x="5176" y="5199"/>
                  </a:lnTo>
                  <a:cubicBezTo>
                    <a:pt x="5176" y="5199"/>
                    <a:pt x="5094" y="1861"/>
                    <a:pt x="3934" y="968"/>
                  </a:cubicBezTo>
                  <a:cubicBezTo>
                    <a:pt x="2855" y="126"/>
                    <a:pt x="1357" y="0"/>
                    <a:pt x="557" y="0"/>
                  </a:cubicBezTo>
                  <a:close/>
                </a:path>
              </a:pathLst>
            </a:custGeom>
            <a:solidFill>
              <a:srgbClr val="F7607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23" name="Google Shape;1185;p49">
              <a:extLst>
                <a:ext uri="{FF2B5EF4-FFF2-40B4-BE49-F238E27FC236}">
                  <a16:creationId xmlns:a16="http://schemas.microsoft.com/office/drawing/2014/main" xmlns="" id="{E85BDECE-1756-9A79-2F47-F0C860C29E8C}"/>
                </a:ext>
              </a:extLst>
            </p:cNvPr>
            <p:cNvSpPr/>
            <p:nvPr/>
          </p:nvSpPr>
          <p:spPr>
            <a:xfrm>
              <a:off x="1915275" y="1349400"/>
              <a:ext cx="37500" cy="49050"/>
            </a:xfrm>
            <a:custGeom>
              <a:avLst/>
              <a:gdLst/>
              <a:ahLst/>
              <a:cxnLst/>
              <a:rect l="l" t="t" r="r" b="b"/>
              <a:pathLst>
                <a:path w="1500" h="1962" extrusionOk="0">
                  <a:moveTo>
                    <a:pt x="1499" y="0"/>
                  </a:moveTo>
                  <a:lnTo>
                    <a:pt x="0" y="421"/>
                  </a:lnTo>
                  <a:lnTo>
                    <a:pt x="729" y="1962"/>
                  </a:lnTo>
                  <a:lnTo>
                    <a:pt x="1499" y="0"/>
                  </a:lnTo>
                  <a:close/>
                </a:path>
              </a:pathLst>
            </a:custGeom>
            <a:solidFill>
              <a:srgbClr val="F7607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24" name="Google Shape;1186;p49">
              <a:extLst>
                <a:ext uri="{FF2B5EF4-FFF2-40B4-BE49-F238E27FC236}">
                  <a16:creationId xmlns:a16="http://schemas.microsoft.com/office/drawing/2014/main" xmlns="" id="{43D7D9FE-1073-4574-58B7-4E4D8FEEC4CB}"/>
                </a:ext>
              </a:extLst>
            </p:cNvPr>
            <p:cNvSpPr/>
            <p:nvPr/>
          </p:nvSpPr>
          <p:spPr>
            <a:xfrm>
              <a:off x="2132450" y="1611500"/>
              <a:ext cx="113500" cy="104775"/>
            </a:xfrm>
            <a:custGeom>
              <a:avLst/>
              <a:gdLst/>
              <a:ahLst/>
              <a:cxnLst/>
              <a:rect l="l" t="t" r="r" b="b"/>
              <a:pathLst>
                <a:path w="4540" h="4191" extrusionOk="0">
                  <a:moveTo>
                    <a:pt x="4539" y="1"/>
                  </a:moveTo>
                  <a:lnTo>
                    <a:pt x="1" y="555"/>
                  </a:lnTo>
                  <a:lnTo>
                    <a:pt x="2742" y="4190"/>
                  </a:lnTo>
                  <a:lnTo>
                    <a:pt x="4539" y="1"/>
                  </a:lnTo>
                  <a:close/>
                </a:path>
              </a:pathLst>
            </a:custGeom>
            <a:solidFill>
              <a:srgbClr val="7182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25" name="Google Shape;1187;p49">
              <a:extLst>
                <a:ext uri="{FF2B5EF4-FFF2-40B4-BE49-F238E27FC236}">
                  <a16:creationId xmlns:a16="http://schemas.microsoft.com/office/drawing/2014/main" xmlns="" id="{7705438F-B12A-D57D-2632-49FE55923EA6}"/>
                </a:ext>
              </a:extLst>
            </p:cNvPr>
            <p:cNvSpPr/>
            <p:nvPr/>
          </p:nvSpPr>
          <p:spPr>
            <a:xfrm>
              <a:off x="1916550" y="1155825"/>
              <a:ext cx="110150" cy="111175"/>
            </a:xfrm>
            <a:custGeom>
              <a:avLst/>
              <a:gdLst/>
              <a:ahLst/>
              <a:cxnLst/>
              <a:rect l="l" t="t" r="r" b="b"/>
              <a:pathLst>
                <a:path w="4406" h="4447" extrusionOk="0">
                  <a:moveTo>
                    <a:pt x="2219" y="1"/>
                  </a:moveTo>
                  <a:cubicBezTo>
                    <a:pt x="976" y="1"/>
                    <a:pt x="0" y="1027"/>
                    <a:pt x="0" y="2219"/>
                  </a:cubicBezTo>
                  <a:cubicBezTo>
                    <a:pt x="0" y="3461"/>
                    <a:pt x="976" y="4447"/>
                    <a:pt x="2219" y="4447"/>
                  </a:cubicBezTo>
                  <a:cubicBezTo>
                    <a:pt x="3420" y="4447"/>
                    <a:pt x="4406" y="3461"/>
                    <a:pt x="4406" y="2219"/>
                  </a:cubicBezTo>
                  <a:cubicBezTo>
                    <a:pt x="4406" y="1027"/>
                    <a:pt x="3420" y="1"/>
                    <a:pt x="2219" y="1"/>
                  </a:cubicBezTo>
                  <a:close/>
                </a:path>
              </a:pathLst>
            </a:custGeom>
            <a:solidFill>
              <a:srgbClr val="BD6EE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26" name="Google Shape;1188;p49">
              <a:extLst>
                <a:ext uri="{FF2B5EF4-FFF2-40B4-BE49-F238E27FC236}">
                  <a16:creationId xmlns:a16="http://schemas.microsoft.com/office/drawing/2014/main" xmlns="" id="{8F4961DF-9774-E866-43C4-5B1AAC740CF7}"/>
                </a:ext>
              </a:extLst>
            </p:cNvPr>
            <p:cNvSpPr/>
            <p:nvPr/>
          </p:nvSpPr>
          <p:spPr>
            <a:xfrm>
              <a:off x="1364600" y="1540900"/>
              <a:ext cx="107850" cy="112225"/>
            </a:xfrm>
            <a:custGeom>
              <a:avLst/>
              <a:gdLst/>
              <a:ahLst/>
              <a:cxnLst/>
              <a:rect l="l" t="t" r="r" b="b"/>
              <a:pathLst>
                <a:path w="4314" h="4489" extrusionOk="0">
                  <a:moveTo>
                    <a:pt x="3379" y="1"/>
                  </a:moveTo>
                  <a:lnTo>
                    <a:pt x="1" y="3030"/>
                  </a:lnTo>
                  <a:lnTo>
                    <a:pt x="4313" y="4488"/>
                  </a:lnTo>
                  <a:lnTo>
                    <a:pt x="3379" y="1"/>
                  </a:lnTo>
                  <a:close/>
                </a:path>
              </a:pathLst>
            </a:custGeom>
            <a:solidFill>
              <a:srgbClr val="F7607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27" name="Google Shape;1189;p49">
              <a:extLst>
                <a:ext uri="{FF2B5EF4-FFF2-40B4-BE49-F238E27FC236}">
                  <a16:creationId xmlns:a16="http://schemas.microsoft.com/office/drawing/2014/main" xmlns="" id="{8D79951A-C720-938F-334A-05DF464DCA3F}"/>
                </a:ext>
              </a:extLst>
            </p:cNvPr>
            <p:cNvSpPr/>
            <p:nvPr/>
          </p:nvSpPr>
          <p:spPr>
            <a:xfrm>
              <a:off x="1442650" y="1380450"/>
              <a:ext cx="96300" cy="219700"/>
            </a:xfrm>
            <a:custGeom>
              <a:avLst/>
              <a:gdLst/>
              <a:ahLst/>
              <a:cxnLst/>
              <a:rect l="l" t="t" r="r" b="b"/>
              <a:pathLst>
                <a:path w="3852" h="8788" extrusionOk="0">
                  <a:moveTo>
                    <a:pt x="3297" y="1"/>
                  </a:moveTo>
                  <a:cubicBezTo>
                    <a:pt x="3297" y="1"/>
                    <a:pt x="3163" y="257"/>
                    <a:pt x="2988" y="720"/>
                  </a:cubicBezTo>
                  <a:cubicBezTo>
                    <a:pt x="2136" y="2732"/>
                    <a:pt x="0" y="8380"/>
                    <a:pt x="1664" y="8770"/>
                  </a:cubicBezTo>
                  <a:cubicBezTo>
                    <a:pt x="1714" y="8782"/>
                    <a:pt x="1764" y="8788"/>
                    <a:pt x="1812" y="8788"/>
                  </a:cubicBezTo>
                  <a:cubicBezTo>
                    <a:pt x="3480" y="8788"/>
                    <a:pt x="3811" y="1919"/>
                    <a:pt x="3851" y="422"/>
                  </a:cubicBezTo>
                  <a:lnTo>
                    <a:pt x="3851" y="124"/>
                  </a:lnTo>
                  <a:lnTo>
                    <a:pt x="3297" y="1"/>
                  </a:lnTo>
                  <a:close/>
                </a:path>
              </a:pathLst>
            </a:custGeom>
            <a:solidFill>
              <a:srgbClr val="BD6EE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28" name="Google Shape;1190;p49">
              <a:extLst>
                <a:ext uri="{FF2B5EF4-FFF2-40B4-BE49-F238E27FC236}">
                  <a16:creationId xmlns:a16="http://schemas.microsoft.com/office/drawing/2014/main" xmlns="" id="{0FC0222E-A280-CCEF-82B4-F8F181A1C444}"/>
                </a:ext>
              </a:extLst>
            </p:cNvPr>
            <p:cNvSpPr/>
            <p:nvPr/>
          </p:nvSpPr>
          <p:spPr>
            <a:xfrm>
              <a:off x="1517350" y="1380450"/>
              <a:ext cx="21600" cy="18000"/>
            </a:xfrm>
            <a:custGeom>
              <a:avLst/>
              <a:gdLst/>
              <a:ahLst/>
              <a:cxnLst/>
              <a:rect l="l" t="t" r="r" b="b"/>
              <a:pathLst>
                <a:path w="864" h="720" extrusionOk="0">
                  <a:moveTo>
                    <a:pt x="309" y="1"/>
                  </a:moveTo>
                  <a:cubicBezTo>
                    <a:pt x="309" y="1"/>
                    <a:pt x="175" y="257"/>
                    <a:pt x="0" y="720"/>
                  </a:cubicBezTo>
                  <a:cubicBezTo>
                    <a:pt x="309" y="637"/>
                    <a:pt x="565" y="555"/>
                    <a:pt x="863" y="422"/>
                  </a:cubicBezTo>
                  <a:lnTo>
                    <a:pt x="863" y="124"/>
                  </a:lnTo>
                  <a:lnTo>
                    <a:pt x="309" y="1"/>
                  </a:lnTo>
                  <a:close/>
                </a:path>
              </a:pathLst>
            </a:custGeom>
            <a:solidFill>
              <a:srgbClr val="51265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29" name="Google Shape;1191;p49">
              <a:extLst>
                <a:ext uri="{FF2B5EF4-FFF2-40B4-BE49-F238E27FC236}">
                  <a16:creationId xmlns:a16="http://schemas.microsoft.com/office/drawing/2014/main" xmlns="" id="{5B04CDB8-1865-90A9-F113-3C64777A322D}"/>
                </a:ext>
              </a:extLst>
            </p:cNvPr>
            <p:cNvSpPr/>
            <p:nvPr/>
          </p:nvSpPr>
          <p:spPr>
            <a:xfrm>
              <a:off x="1427500" y="1158900"/>
              <a:ext cx="262125" cy="230600"/>
            </a:xfrm>
            <a:custGeom>
              <a:avLst/>
              <a:gdLst/>
              <a:ahLst/>
              <a:cxnLst/>
              <a:rect l="l" t="t" r="r" b="b"/>
              <a:pathLst>
                <a:path w="10485" h="9224" extrusionOk="0">
                  <a:moveTo>
                    <a:pt x="5242" y="1"/>
                  </a:moveTo>
                  <a:cubicBezTo>
                    <a:pt x="4625" y="1"/>
                    <a:pt x="3996" y="126"/>
                    <a:pt x="3389" y="391"/>
                  </a:cubicBezTo>
                  <a:cubicBezTo>
                    <a:pt x="1079" y="1367"/>
                    <a:pt x="0" y="4108"/>
                    <a:pt x="986" y="6460"/>
                  </a:cubicBezTo>
                  <a:cubicBezTo>
                    <a:pt x="1755" y="8190"/>
                    <a:pt x="3463" y="9224"/>
                    <a:pt x="5260" y="9224"/>
                  </a:cubicBezTo>
                  <a:cubicBezTo>
                    <a:pt x="5863" y="9224"/>
                    <a:pt x="6475" y="9108"/>
                    <a:pt x="7065" y="8863"/>
                  </a:cubicBezTo>
                  <a:cubicBezTo>
                    <a:pt x="9376" y="7836"/>
                    <a:pt x="10485" y="5135"/>
                    <a:pt x="9458" y="2784"/>
                  </a:cubicBezTo>
                  <a:cubicBezTo>
                    <a:pt x="8696" y="1039"/>
                    <a:pt x="7018" y="1"/>
                    <a:pt x="5242" y="1"/>
                  </a:cubicBezTo>
                  <a:close/>
                </a:path>
              </a:pathLst>
            </a:custGeom>
            <a:solidFill>
              <a:srgbClr val="7182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30" name="Google Shape;1192;p49">
              <a:extLst>
                <a:ext uri="{FF2B5EF4-FFF2-40B4-BE49-F238E27FC236}">
                  <a16:creationId xmlns:a16="http://schemas.microsoft.com/office/drawing/2014/main" xmlns="" id="{BB1A4E89-9050-4BFB-7467-F0BEB5AE6A5C}"/>
                </a:ext>
              </a:extLst>
            </p:cNvPr>
            <p:cNvSpPr/>
            <p:nvPr/>
          </p:nvSpPr>
          <p:spPr>
            <a:xfrm>
              <a:off x="1439300" y="1169875"/>
              <a:ext cx="237500" cy="208800"/>
            </a:xfrm>
            <a:custGeom>
              <a:avLst/>
              <a:gdLst/>
              <a:ahLst/>
              <a:cxnLst/>
              <a:rect l="l" t="t" r="r" b="b"/>
              <a:pathLst>
                <a:path w="9500" h="8352" extrusionOk="0">
                  <a:moveTo>
                    <a:pt x="4727" y="1"/>
                  </a:moveTo>
                  <a:cubicBezTo>
                    <a:pt x="4179" y="1"/>
                    <a:pt x="3621" y="107"/>
                    <a:pt x="3081" y="332"/>
                  </a:cubicBezTo>
                  <a:cubicBezTo>
                    <a:pt x="987" y="1277"/>
                    <a:pt x="1" y="3710"/>
                    <a:pt x="945" y="5805"/>
                  </a:cubicBezTo>
                  <a:cubicBezTo>
                    <a:pt x="1608" y="7398"/>
                    <a:pt x="3125" y="8351"/>
                    <a:pt x="4736" y="8351"/>
                  </a:cubicBezTo>
                  <a:cubicBezTo>
                    <a:pt x="5296" y="8351"/>
                    <a:pt x="5868" y="8236"/>
                    <a:pt x="6419" y="7992"/>
                  </a:cubicBezTo>
                  <a:cubicBezTo>
                    <a:pt x="8514" y="7089"/>
                    <a:pt x="9499" y="4655"/>
                    <a:pt x="8606" y="2519"/>
                  </a:cubicBezTo>
                  <a:cubicBezTo>
                    <a:pt x="7899" y="944"/>
                    <a:pt x="6358" y="1"/>
                    <a:pt x="4727" y="1"/>
                  </a:cubicBezTo>
                  <a:close/>
                </a:path>
              </a:pathLst>
            </a:custGeom>
            <a:solidFill>
              <a:srgbClr val="FFE9DC"/>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31" name="Google Shape;1193;p49">
              <a:extLst>
                <a:ext uri="{FF2B5EF4-FFF2-40B4-BE49-F238E27FC236}">
                  <a16:creationId xmlns:a16="http://schemas.microsoft.com/office/drawing/2014/main" xmlns="" id="{41270A9D-2C3E-8137-5542-CB8F47388A8A}"/>
                </a:ext>
              </a:extLst>
            </p:cNvPr>
            <p:cNvSpPr/>
            <p:nvPr/>
          </p:nvSpPr>
          <p:spPr>
            <a:xfrm>
              <a:off x="1626450" y="1241925"/>
              <a:ext cx="30075" cy="43325"/>
            </a:xfrm>
            <a:custGeom>
              <a:avLst/>
              <a:gdLst/>
              <a:ahLst/>
              <a:cxnLst/>
              <a:rect l="l" t="t" r="r" b="b"/>
              <a:pathLst>
                <a:path w="1203" h="1733" extrusionOk="0">
                  <a:moveTo>
                    <a:pt x="645" y="1"/>
                  </a:moveTo>
                  <a:cubicBezTo>
                    <a:pt x="605" y="1"/>
                    <a:pt x="561" y="6"/>
                    <a:pt x="514" y="17"/>
                  </a:cubicBezTo>
                  <a:cubicBezTo>
                    <a:pt x="1" y="151"/>
                    <a:pt x="1" y="746"/>
                    <a:pt x="134" y="1177"/>
                  </a:cubicBezTo>
                  <a:cubicBezTo>
                    <a:pt x="175" y="1301"/>
                    <a:pt x="216" y="1434"/>
                    <a:pt x="350" y="1516"/>
                  </a:cubicBezTo>
                  <a:cubicBezTo>
                    <a:pt x="432" y="1640"/>
                    <a:pt x="565" y="1732"/>
                    <a:pt x="689" y="1732"/>
                  </a:cubicBezTo>
                  <a:cubicBezTo>
                    <a:pt x="904" y="1732"/>
                    <a:pt x="1028" y="1557"/>
                    <a:pt x="1120" y="1383"/>
                  </a:cubicBezTo>
                  <a:cubicBezTo>
                    <a:pt x="1202" y="1260"/>
                    <a:pt x="1202" y="1044"/>
                    <a:pt x="1202" y="869"/>
                  </a:cubicBezTo>
                  <a:cubicBezTo>
                    <a:pt x="1165" y="524"/>
                    <a:pt x="1051" y="1"/>
                    <a:pt x="645" y="1"/>
                  </a:cubicBez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32" name="Google Shape;1194;p49">
              <a:extLst>
                <a:ext uri="{FF2B5EF4-FFF2-40B4-BE49-F238E27FC236}">
                  <a16:creationId xmlns:a16="http://schemas.microsoft.com/office/drawing/2014/main" xmlns="" id="{34888D11-4838-71E9-5F0A-D84F4614536B}"/>
                </a:ext>
              </a:extLst>
            </p:cNvPr>
            <p:cNvSpPr/>
            <p:nvPr/>
          </p:nvSpPr>
          <p:spPr>
            <a:xfrm>
              <a:off x="1624400" y="1293650"/>
              <a:ext cx="22625" cy="23875"/>
            </a:xfrm>
            <a:custGeom>
              <a:avLst/>
              <a:gdLst/>
              <a:ahLst/>
              <a:cxnLst/>
              <a:rect l="l" t="t" r="r" b="b"/>
              <a:pathLst>
                <a:path w="905" h="955" extrusionOk="0">
                  <a:moveTo>
                    <a:pt x="511" y="1"/>
                  </a:moveTo>
                  <a:cubicBezTo>
                    <a:pt x="447" y="1"/>
                    <a:pt x="386" y="14"/>
                    <a:pt x="339" y="43"/>
                  </a:cubicBezTo>
                  <a:lnTo>
                    <a:pt x="134" y="218"/>
                  </a:lnTo>
                  <a:cubicBezTo>
                    <a:pt x="42" y="341"/>
                    <a:pt x="1" y="515"/>
                    <a:pt x="42" y="690"/>
                  </a:cubicBezTo>
                  <a:cubicBezTo>
                    <a:pt x="123" y="834"/>
                    <a:pt x="227" y="954"/>
                    <a:pt x="369" y="954"/>
                  </a:cubicBezTo>
                  <a:cubicBezTo>
                    <a:pt x="389" y="954"/>
                    <a:pt x="410" y="952"/>
                    <a:pt x="432" y="947"/>
                  </a:cubicBezTo>
                  <a:cubicBezTo>
                    <a:pt x="596" y="947"/>
                    <a:pt x="730" y="813"/>
                    <a:pt x="812" y="649"/>
                  </a:cubicBezTo>
                  <a:cubicBezTo>
                    <a:pt x="853" y="474"/>
                    <a:pt x="904" y="300"/>
                    <a:pt x="812" y="135"/>
                  </a:cubicBezTo>
                  <a:cubicBezTo>
                    <a:pt x="758" y="48"/>
                    <a:pt x="631" y="1"/>
                    <a:pt x="511" y="1"/>
                  </a:cubicBez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33" name="Google Shape;1195;p49">
              <a:extLst>
                <a:ext uri="{FF2B5EF4-FFF2-40B4-BE49-F238E27FC236}">
                  <a16:creationId xmlns:a16="http://schemas.microsoft.com/office/drawing/2014/main" xmlns="" id="{875EDC99-DA40-DD82-2BD3-5793E9C51AC7}"/>
                </a:ext>
              </a:extLst>
            </p:cNvPr>
            <p:cNvSpPr/>
            <p:nvPr/>
          </p:nvSpPr>
          <p:spPr>
            <a:xfrm>
              <a:off x="1495025" y="1431800"/>
              <a:ext cx="541175" cy="448000"/>
            </a:xfrm>
            <a:custGeom>
              <a:avLst/>
              <a:gdLst/>
              <a:ahLst/>
              <a:cxnLst/>
              <a:rect l="l" t="t" r="r" b="b"/>
              <a:pathLst>
                <a:path w="21647" h="17920" extrusionOk="0">
                  <a:moveTo>
                    <a:pt x="0" y="0"/>
                  </a:moveTo>
                  <a:lnTo>
                    <a:pt x="0" y="555"/>
                  </a:lnTo>
                  <a:lnTo>
                    <a:pt x="472" y="14069"/>
                  </a:lnTo>
                  <a:lnTo>
                    <a:pt x="10392" y="17919"/>
                  </a:lnTo>
                  <a:lnTo>
                    <a:pt x="21647" y="16040"/>
                  </a:lnTo>
                  <a:lnTo>
                    <a:pt x="20363" y="1962"/>
                  </a:lnTo>
                  <a:lnTo>
                    <a:pt x="20322" y="1325"/>
                  </a:lnTo>
                  <a:cubicBezTo>
                    <a:pt x="14756" y="1325"/>
                    <a:pt x="9108" y="5299"/>
                    <a:pt x="9108" y="5299"/>
                  </a:cubicBezTo>
                  <a:cubicBezTo>
                    <a:pt x="7147" y="1921"/>
                    <a:pt x="0" y="0"/>
                    <a:pt x="0" y="0"/>
                  </a:cubicBezTo>
                  <a:close/>
                </a:path>
              </a:pathLst>
            </a:custGeom>
            <a:solidFill>
              <a:srgbClr val="FFE9DC"/>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34" name="Google Shape;1196;p49">
              <a:extLst>
                <a:ext uri="{FF2B5EF4-FFF2-40B4-BE49-F238E27FC236}">
                  <a16:creationId xmlns:a16="http://schemas.microsoft.com/office/drawing/2014/main" xmlns="" id="{A1B9FEB0-A9CD-90AD-4365-74FFBA7D84E5}"/>
                </a:ext>
              </a:extLst>
            </p:cNvPr>
            <p:cNvSpPr/>
            <p:nvPr/>
          </p:nvSpPr>
          <p:spPr>
            <a:xfrm>
              <a:off x="1495025" y="1431800"/>
              <a:ext cx="509100" cy="136850"/>
            </a:xfrm>
            <a:custGeom>
              <a:avLst/>
              <a:gdLst/>
              <a:ahLst/>
              <a:cxnLst/>
              <a:rect l="l" t="t" r="r" b="b"/>
              <a:pathLst>
                <a:path w="20364" h="5474" extrusionOk="0">
                  <a:moveTo>
                    <a:pt x="0" y="0"/>
                  </a:moveTo>
                  <a:lnTo>
                    <a:pt x="0" y="555"/>
                  </a:lnTo>
                  <a:cubicBezTo>
                    <a:pt x="1458" y="1151"/>
                    <a:pt x="8082" y="4057"/>
                    <a:pt x="9108" y="5474"/>
                  </a:cubicBezTo>
                  <a:cubicBezTo>
                    <a:pt x="9108" y="5474"/>
                    <a:pt x="15701" y="1880"/>
                    <a:pt x="19552" y="1880"/>
                  </a:cubicBezTo>
                  <a:cubicBezTo>
                    <a:pt x="19850" y="1880"/>
                    <a:pt x="20106" y="1921"/>
                    <a:pt x="20363" y="1962"/>
                  </a:cubicBezTo>
                  <a:lnTo>
                    <a:pt x="20322" y="1325"/>
                  </a:lnTo>
                  <a:cubicBezTo>
                    <a:pt x="19295" y="1325"/>
                    <a:pt x="18268" y="1448"/>
                    <a:pt x="17282" y="1664"/>
                  </a:cubicBezTo>
                  <a:cubicBezTo>
                    <a:pt x="15147" y="2136"/>
                    <a:pt x="13175" y="2989"/>
                    <a:pt x="11676" y="3759"/>
                  </a:cubicBezTo>
                  <a:cubicBezTo>
                    <a:pt x="10135" y="4570"/>
                    <a:pt x="9108" y="5299"/>
                    <a:pt x="9108" y="5299"/>
                  </a:cubicBezTo>
                  <a:cubicBezTo>
                    <a:pt x="8944" y="4960"/>
                    <a:pt x="8687" y="4662"/>
                    <a:pt x="8431" y="4365"/>
                  </a:cubicBezTo>
                  <a:cubicBezTo>
                    <a:pt x="7527" y="3420"/>
                    <a:pt x="6285" y="2609"/>
                    <a:pt x="5001" y="1962"/>
                  </a:cubicBezTo>
                  <a:cubicBezTo>
                    <a:pt x="3810" y="1325"/>
                    <a:pt x="2567" y="853"/>
                    <a:pt x="1623" y="514"/>
                  </a:cubicBezTo>
                  <a:cubicBezTo>
                    <a:pt x="1068" y="339"/>
                    <a:pt x="596" y="165"/>
                    <a:pt x="339" y="83"/>
                  </a:cubicBezTo>
                  <a:cubicBezTo>
                    <a:pt x="123" y="42"/>
                    <a:pt x="0" y="0"/>
                    <a:pt x="0" y="0"/>
                  </a:cubicBezTo>
                  <a:close/>
                </a:path>
              </a:pathLst>
            </a:custGeom>
            <a:solidFill>
              <a:srgbClr val="FFDADC"/>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35" name="Google Shape;1197;p49">
              <a:extLst>
                <a:ext uri="{FF2B5EF4-FFF2-40B4-BE49-F238E27FC236}">
                  <a16:creationId xmlns:a16="http://schemas.microsoft.com/office/drawing/2014/main" xmlns="" id="{652DBE1A-8F1F-A43D-7EC9-9C19F4B6DB86}"/>
                </a:ext>
              </a:extLst>
            </p:cNvPr>
            <p:cNvSpPr/>
            <p:nvPr/>
          </p:nvSpPr>
          <p:spPr>
            <a:xfrm>
              <a:off x="1493975" y="1433850"/>
              <a:ext cx="509125" cy="130450"/>
            </a:xfrm>
            <a:custGeom>
              <a:avLst/>
              <a:gdLst/>
              <a:ahLst/>
              <a:cxnLst/>
              <a:rect l="l" t="t" r="r" b="b"/>
              <a:pathLst>
                <a:path w="20365" h="5218" extrusionOk="0">
                  <a:moveTo>
                    <a:pt x="1" y="1"/>
                  </a:moveTo>
                  <a:lnTo>
                    <a:pt x="42" y="42"/>
                  </a:lnTo>
                  <a:cubicBezTo>
                    <a:pt x="83" y="42"/>
                    <a:pt x="7271" y="2054"/>
                    <a:pt x="9150" y="5217"/>
                  </a:cubicBezTo>
                  <a:cubicBezTo>
                    <a:pt x="9243" y="5217"/>
                    <a:pt x="15271" y="1325"/>
                    <a:pt x="20323" y="1325"/>
                  </a:cubicBezTo>
                  <a:lnTo>
                    <a:pt x="20364" y="1325"/>
                  </a:lnTo>
                  <a:lnTo>
                    <a:pt x="20364" y="1284"/>
                  </a:lnTo>
                  <a:lnTo>
                    <a:pt x="20323" y="1284"/>
                  </a:lnTo>
                  <a:cubicBezTo>
                    <a:pt x="15404" y="1284"/>
                    <a:pt x="9541" y="4960"/>
                    <a:pt x="9150" y="5176"/>
                  </a:cubicBezTo>
                  <a:cubicBezTo>
                    <a:pt x="8175" y="3554"/>
                    <a:pt x="5731" y="2229"/>
                    <a:pt x="3893" y="1407"/>
                  </a:cubicBezTo>
                  <a:cubicBezTo>
                    <a:pt x="1880" y="514"/>
                    <a:pt x="42" y="1"/>
                    <a:pt x="42" y="1"/>
                  </a:cubicBezTo>
                  <a:close/>
                </a:path>
              </a:pathLst>
            </a:custGeom>
            <a:solidFill>
              <a:srgbClr val="FFA9D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36" name="Google Shape;1198;p49">
              <a:extLst>
                <a:ext uri="{FF2B5EF4-FFF2-40B4-BE49-F238E27FC236}">
                  <a16:creationId xmlns:a16="http://schemas.microsoft.com/office/drawing/2014/main" xmlns="" id="{BBFEB1BE-2355-B1C5-68EB-AD4207609E42}"/>
                </a:ext>
              </a:extLst>
            </p:cNvPr>
            <p:cNvSpPr/>
            <p:nvPr/>
          </p:nvSpPr>
          <p:spPr>
            <a:xfrm>
              <a:off x="1492950" y="1439250"/>
              <a:ext cx="511175" cy="125050"/>
            </a:xfrm>
            <a:custGeom>
              <a:avLst/>
              <a:gdLst/>
              <a:ahLst/>
              <a:cxnLst/>
              <a:rect l="l" t="t" r="r" b="b"/>
              <a:pathLst>
                <a:path w="20447" h="5002" extrusionOk="0">
                  <a:moveTo>
                    <a:pt x="1" y="0"/>
                  </a:moveTo>
                  <a:lnTo>
                    <a:pt x="1" y="41"/>
                  </a:lnTo>
                  <a:cubicBezTo>
                    <a:pt x="83" y="41"/>
                    <a:pt x="6111" y="1797"/>
                    <a:pt x="9191" y="5001"/>
                  </a:cubicBezTo>
                  <a:cubicBezTo>
                    <a:pt x="9284" y="5001"/>
                    <a:pt x="15825" y="1407"/>
                    <a:pt x="20446" y="1284"/>
                  </a:cubicBezTo>
                  <a:lnTo>
                    <a:pt x="20446" y="1243"/>
                  </a:lnTo>
                  <a:cubicBezTo>
                    <a:pt x="15918" y="1366"/>
                    <a:pt x="9541" y="4786"/>
                    <a:pt x="9191" y="4960"/>
                  </a:cubicBezTo>
                  <a:cubicBezTo>
                    <a:pt x="6111" y="1756"/>
                    <a:pt x="83" y="0"/>
                    <a:pt x="42" y="0"/>
                  </a:cubicBezTo>
                  <a:close/>
                </a:path>
              </a:pathLst>
            </a:custGeom>
            <a:solidFill>
              <a:srgbClr val="FFA9D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37" name="Google Shape;1199;p49">
              <a:extLst>
                <a:ext uri="{FF2B5EF4-FFF2-40B4-BE49-F238E27FC236}">
                  <a16:creationId xmlns:a16="http://schemas.microsoft.com/office/drawing/2014/main" xmlns="" id="{C1B7652C-2AD2-0E46-1CB2-ADB76E826A59}"/>
                </a:ext>
              </a:extLst>
            </p:cNvPr>
            <p:cNvSpPr/>
            <p:nvPr/>
          </p:nvSpPr>
          <p:spPr>
            <a:xfrm>
              <a:off x="1495025" y="1445650"/>
              <a:ext cx="510125" cy="123000"/>
            </a:xfrm>
            <a:custGeom>
              <a:avLst/>
              <a:gdLst/>
              <a:ahLst/>
              <a:cxnLst/>
              <a:rect l="l" t="t" r="r" b="b"/>
              <a:pathLst>
                <a:path w="20405" h="4920" extrusionOk="0">
                  <a:moveTo>
                    <a:pt x="0" y="1"/>
                  </a:moveTo>
                  <a:lnTo>
                    <a:pt x="0" y="42"/>
                  </a:lnTo>
                  <a:cubicBezTo>
                    <a:pt x="257" y="42"/>
                    <a:pt x="6890" y="2394"/>
                    <a:pt x="9108" y="4920"/>
                  </a:cubicBezTo>
                  <a:lnTo>
                    <a:pt x="9160" y="4920"/>
                  </a:lnTo>
                  <a:cubicBezTo>
                    <a:pt x="9201" y="4879"/>
                    <a:pt x="15999" y="1500"/>
                    <a:pt x="20363" y="1192"/>
                  </a:cubicBezTo>
                  <a:lnTo>
                    <a:pt x="20404" y="1192"/>
                  </a:lnTo>
                  <a:lnTo>
                    <a:pt x="20363" y="1151"/>
                  </a:lnTo>
                  <a:cubicBezTo>
                    <a:pt x="16091" y="1449"/>
                    <a:pt x="9499" y="4704"/>
                    <a:pt x="9160" y="4879"/>
                  </a:cubicBezTo>
                  <a:cubicBezTo>
                    <a:pt x="7958" y="3554"/>
                    <a:pt x="5566" y="2311"/>
                    <a:pt x="3769" y="1449"/>
                  </a:cubicBezTo>
                  <a:cubicBezTo>
                    <a:pt x="1838" y="597"/>
                    <a:pt x="123" y="1"/>
                    <a:pt x="0" y="1"/>
                  </a:cubicBezTo>
                  <a:close/>
                </a:path>
              </a:pathLst>
            </a:custGeom>
            <a:solidFill>
              <a:srgbClr val="FFA9D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38" name="Google Shape;1200;p49">
              <a:extLst>
                <a:ext uri="{FF2B5EF4-FFF2-40B4-BE49-F238E27FC236}">
                  <a16:creationId xmlns:a16="http://schemas.microsoft.com/office/drawing/2014/main" xmlns="" id="{12F746EF-B8B9-0313-AB8F-A974A6E98581}"/>
                </a:ext>
              </a:extLst>
            </p:cNvPr>
            <p:cNvSpPr/>
            <p:nvPr/>
          </p:nvSpPr>
          <p:spPr>
            <a:xfrm>
              <a:off x="1836200" y="1641275"/>
              <a:ext cx="42900" cy="61325"/>
            </a:xfrm>
            <a:custGeom>
              <a:avLst/>
              <a:gdLst/>
              <a:ahLst/>
              <a:cxnLst/>
              <a:rect l="l" t="t" r="r" b="b"/>
              <a:pathLst>
                <a:path w="1716" h="2453" extrusionOk="0">
                  <a:moveTo>
                    <a:pt x="175" y="1"/>
                  </a:moveTo>
                  <a:cubicBezTo>
                    <a:pt x="0" y="432"/>
                    <a:pt x="0" y="904"/>
                    <a:pt x="175" y="1325"/>
                  </a:cubicBezTo>
                  <a:cubicBezTo>
                    <a:pt x="257" y="1675"/>
                    <a:pt x="432" y="1931"/>
                    <a:pt x="688" y="2147"/>
                  </a:cubicBezTo>
                  <a:cubicBezTo>
                    <a:pt x="914" y="2327"/>
                    <a:pt x="1171" y="2452"/>
                    <a:pt x="1459" y="2452"/>
                  </a:cubicBezTo>
                  <a:cubicBezTo>
                    <a:pt x="1500" y="2452"/>
                    <a:pt x="1540" y="2450"/>
                    <a:pt x="1582" y="2445"/>
                  </a:cubicBezTo>
                  <a:cubicBezTo>
                    <a:pt x="1623" y="2013"/>
                    <a:pt x="1715" y="1634"/>
                    <a:pt x="1623" y="1243"/>
                  </a:cubicBezTo>
                  <a:cubicBezTo>
                    <a:pt x="1541" y="863"/>
                    <a:pt x="1284" y="473"/>
                    <a:pt x="945" y="257"/>
                  </a:cubicBezTo>
                  <a:cubicBezTo>
                    <a:pt x="812" y="216"/>
                    <a:pt x="688" y="134"/>
                    <a:pt x="555" y="93"/>
                  </a:cubicBezTo>
                  <a:cubicBezTo>
                    <a:pt x="432" y="42"/>
                    <a:pt x="298" y="42"/>
                    <a:pt x="175" y="1"/>
                  </a:cubicBezTo>
                  <a:close/>
                </a:path>
              </a:pathLst>
            </a:custGeom>
            <a:solidFill>
              <a:srgbClr val="7182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39" name="Google Shape;1201;p49">
              <a:extLst>
                <a:ext uri="{FF2B5EF4-FFF2-40B4-BE49-F238E27FC236}">
                  <a16:creationId xmlns:a16="http://schemas.microsoft.com/office/drawing/2014/main" xmlns="" id="{96A7B665-5818-84FB-DE19-E13F7D36D5B8}"/>
                </a:ext>
              </a:extLst>
            </p:cNvPr>
            <p:cNvSpPr/>
            <p:nvPr/>
          </p:nvSpPr>
          <p:spPr>
            <a:xfrm>
              <a:off x="1840550" y="1641275"/>
              <a:ext cx="35200" cy="63175"/>
            </a:xfrm>
            <a:custGeom>
              <a:avLst/>
              <a:gdLst/>
              <a:ahLst/>
              <a:cxnLst/>
              <a:rect l="l" t="t" r="r" b="b"/>
              <a:pathLst>
                <a:path w="1408" h="2527" extrusionOk="0">
                  <a:moveTo>
                    <a:pt x="1" y="1"/>
                  </a:moveTo>
                  <a:lnTo>
                    <a:pt x="1" y="42"/>
                  </a:lnTo>
                  <a:cubicBezTo>
                    <a:pt x="83" y="42"/>
                    <a:pt x="124" y="134"/>
                    <a:pt x="165" y="175"/>
                  </a:cubicBezTo>
                  <a:cubicBezTo>
                    <a:pt x="124" y="93"/>
                    <a:pt x="83" y="42"/>
                    <a:pt x="42" y="1"/>
                  </a:cubicBezTo>
                  <a:close/>
                  <a:moveTo>
                    <a:pt x="165" y="175"/>
                  </a:moveTo>
                  <a:cubicBezTo>
                    <a:pt x="730" y="904"/>
                    <a:pt x="1069" y="1716"/>
                    <a:pt x="1367" y="2527"/>
                  </a:cubicBezTo>
                  <a:lnTo>
                    <a:pt x="1408" y="2527"/>
                  </a:lnTo>
                  <a:cubicBezTo>
                    <a:pt x="1110" y="1716"/>
                    <a:pt x="730" y="863"/>
                    <a:pt x="165" y="175"/>
                  </a:cubicBezTo>
                  <a:close/>
                </a:path>
              </a:pathLst>
            </a:custGeom>
            <a:solidFill>
              <a:srgbClr val="51265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40" name="Google Shape;1202;p49">
              <a:extLst>
                <a:ext uri="{FF2B5EF4-FFF2-40B4-BE49-F238E27FC236}">
                  <a16:creationId xmlns:a16="http://schemas.microsoft.com/office/drawing/2014/main" xmlns="" id="{47F31A4E-6E1E-E5A8-F443-88946029788D}"/>
                </a:ext>
              </a:extLst>
            </p:cNvPr>
            <p:cNvSpPr/>
            <p:nvPr/>
          </p:nvSpPr>
          <p:spPr>
            <a:xfrm>
              <a:off x="1792300" y="1674100"/>
              <a:ext cx="178700" cy="150575"/>
            </a:xfrm>
            <a:custGeom>
              <a:avLst/>
              <a:gdLst/>
              <a:ahLst/>
              <a:cxnLst/>
              <a:rect l="l" t="t" r="r" b="b"/>
              <a:pathLst>
                <a:path w="7148" h="6023" extrusionOk="0">
                  <a:moveTo>
                    <a:pt x="5266" y="0"/>
                  </a:moveTo>
                  <a:cubicBezTo>
                    <a:pt x="5196" y="0"/>
                    <a:pt x="5124" y="4"/>
                    <a:pt x="5053" y="12"/>
                  </a:cubicBezTo>
                  <a:cubicBezTo>
                    <a:pt x="4714" y="64"/>
                    <a:pt x="4365" y="228"/>
                    <a:pt x="4026" y="403"/>
                  </a:cubicBezTo>
                  <a:cubicBezTo>
                    <a:pt x="3944" y="444"/>
                    <a:pt x="3553" y="742"/>
                    <a:pt x="3297" y="1132"/>
                  </a:cubicBezTo>
                  <a:cubicBezTo>
                    <a:pt x="2955" y="713"/>
                    <a:pt x="2395" y="506"/>
                    <a:pt x="1840" y="506"/>
                  </a:cubicBezTo>
                  <a:cubicBezTo>
                    <a:pt x="1144" y="506"/>
                    <a:pt x="456" y="831"/>
                    <a:pt x="216" y="1471"/>
                  </a:cubicBezTo>
                  <a:cubicBezTo>
                    <a:pt x="0" y="1943"/>
                    <a:pt x="41" y="2456"/>
                    <a:pt x="175" y="2929"/>
                  </a:cubicBezTo>
                  <a:cubicBezTo>
                    <a:pt x="298" y="3350"/>
                    <a:pt x="473" y="3781"/>
                    <a:pt x="688" y="4171"/>
                  </a:cubicBezTo>
                  <a:cubicBezTo>
                    <a:pt x="812" y="4336"/>
                    <a:pt x="945" y="4510"/>
                    <a:pt x="1068" y="4685"/>
                  </a:cubicBezTo>
                  <a:cubicBezTo>
                    <a:pt x="1459" y="5239"/>
                    <a:pt x="1890" y="5794"/>
                    <a:pt x="2568" y="5917"/>
                  </a:cubicBezTo>
                  <a:cubicBezTo>
                    <a:pt x="2835" y="5988"/>
                    <a:pt x="3108" y="6022"/>
                    <a:pt x="3380" y="6022"/>
                  </a:cubicBezTo>
                  <a:cubicBezTo>
                    <a:pt x="3933" y="6022"/>
                    <a:pt x="4482" y="5881"/>
                    <a:pt x="4970" y="5619"/>
                  </a:cubicBezTo>
                  <a:cubicBezTo>
                    <a:pt x="5094" y="5578"/>
                    <a:pt x="5227" y="5496"/>
                    <a:pt x="5350" y="5404"/>
                  </a:cubicBezTo>
                  <a:cubicBezTo>
                    <a:pt x="5997" y="4890"/>
                    <a:pt x="6459" y="4253"/>
                    <a:pt x="6767" y="3483"/>
                  </a:cubicBezTo>
                  <a:cubicBezTo>
                    <a:pt x="6767" y="3401"/>
                    <a:pt x="6809" y="3350"/>
                    <a:pt x="6809" y="3268"/>
                  </a:cubicBezTo>
                  <a:cubicBezTo>
                    <a:pt x="7065" y="2539"/>
                    <a:pt x="7147" y="1645"/>
                    <a:pt x="6809" y="957"/>
                  </a:cubicBezTo>
                  <a:cubicBezTo>
                    <a:pt x="6494" y="337"/>
                    <a:pt x="5912" y="0"/>
                    <a:pt x="5266" y="0"/>
                  </a:cubicBezTo>
                  <a:close/>
                </a:path>
              </a:pathLst>
            </a:custGeom>
            <a:solidFill>
              <a:srgbClr val="F7607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41" name="Google Shape;1203;p49">
              <a:extLst>
                <a:ext uri="{FF2B5EF4-FFF2-40B4-BE49-F238E27FC236}">
                  <a16:creationId xmlns:a16="http://schemas.microsoft.com/office/drawing/2014/main" xmlns="" id="{EB7C9AD3-5BA9-39DE-BDAA-7C5A2A054307}"/>
                </a:ext>
              </a:extLst>
            </p:cNvPr>
            <p:cNvSpPr/>
            <p:nvPr/>
          </p:nvSpPr>
          <p:spPr>
            <a:xfrm>
              <a:off x="1722725" y="1564275"/>
              <a:ext cx="32125" cy="315525"/>
            </a:xfrm>
            <a:custGeom>
              <a:avLst/>
              <a:gdLst/>
              <a:ahLst/>
              <a:cxnLst/>
              <a:rect l="l" t="t" r="r" b="b"/>
              <a:pathLst>
                <a:path w="1285" h="12621" extrusionOk="0">
                  <a:moveTo>
                    <a:pt x="0" y="0"/>
                  </a:moveTo>
                  <a:lnTo>
                    <a:pt x="0" y="41"/>
                  </a:lnTo>
                  <a:lnTo>
                    <a:pt x="1243" y="12620"/>
                  </a:lnTo>
                  <a:lnTo>
                    <a:pt x="1284" y="12620"/>
                  </a:lnTo>
                  <a:lnTo>
                    <a:pt x="52" y="41"/>
                  </a:lnTo>
                  <a:lnTo>
                    <a:pt x="0" y="0"/>
                  </a:lnTo>
                  <a:close/>
                </a:path>
              </a:pathLst>
            </a:custGeom>
            <a:solidFill>
              <a:srgbClr val="FFA9D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42" name="Google Shape;1204;p49">
              <a:extLst>
                <a:ext uri="{FF2B5EF4-FFF2-40B4-BE49-F238E27FC236}">
                  <a16:creationId xmlns:a16="http://schemas.microsoft.com/office/drawing/2014/main" xmlns="" id="{07917989-0986-02A9-05DE-765DDABD3006}"/>
                </a:ext>
              </a:extLst>
            </p:cNvPr>
            <p:cNvSpPr/>
            <p:nvPr/>
          </p:nvSpPr>
          <p:spPr>
            <a:xfrm>
              <a:off x="1903725" y="1666575"/>
              <a:ext cx="240550" cy="220925"/>
            </a:xfrm>
            <a:custGeom>
              <a:avLst/>
              <a:gdLst/>
              <a:ahLst/>
              <a:cxnLst/>
              <a:rect l="l" t="t" r="r" b="b"/>
              <a:pathLst>
                <a:path w="9622" h="8837" extrusionOk="0">
                  <a:moveTo>
                    <a:pt x="3612" y="0"/>
                  </a:moveTo>
                  <a:cubicBezTo>
                    <a:pt x="3501" y="0"/>
                    <a:pt x="3392" y="6"/>
                    <a:pt x="3286" y="16"/>
                  </a:cubicBezTo>
                  <a:cubicBezTo>
                    <a:pt x="2218" y="108"/>
                    <a:pt x="205" y="57"/>
                    <a:pt x="82" y="447"/>
                  </a:cubicBezTo>
                  <a:lnTo>
                    <a:pt x="82" y="488"/>
                  </a:lnTo>
                  <a:cubicBezTo>
                    <a:pt x="41" y="827"/>
                    <a:pt x="1581" y="1135"/>
                    <a:pt x="2352" y="1258"/>
                  </a:cubicBezTo>
                  <a:cubicBezTo>
                    <a:pt x="2608" y="1299"/>
                    <a:pt x="2773" y="1299"/>
                    <a:pt x="2773" y="1299"/>
                  </a:cubicBezTo>
                  <a:lnTo>
                    <a:pt x="2393" y="1299"/>
                  </a:lnTo>
                  <a:cubicBezTo>
                    <a:pt x="1622" y="1299"/>
                    <a:pt x="0" y="1392"/>
                    <a:pt x="0" y="1731"/>
                  </a:cubicBezTo>
                  <a:cubicBezTo>
                    <a:pt x="0" y="2110"/>
                    <a:pt x="1961" y="2285"/>
                    <a:pt x="2567" y="2367"/>
                  </a:cubicBezTo>
                  <a:lnTo>
                    <a:pt x="2732" y="2367"/>
                  </a:lnTo>
                  <a:lnTo>
                    <a:pt x="2690" y="2624"/>
                  </a:lnTo>
                  <a:lnTo>
                    <a:pt x="2567" y="2624"/>
                  </a:lnTo>
                  <a:cubicBezTo>
                    <a:pt x="2054" y="2675"/>
                    <a:pt x="205" y="2840"/>
                    <a:pt x="257" y="3189"/>
                  </a:cubicBezTo>
                  <a:cubicBezTo>
                    <a:pt x="298" y="3445"/>
                    <a:pt x="1622" y="3610"/>
                    <a:pt x="2352" y="3651"/>
                  </a:cubicBezTo>
                  <a:cubicBezTo>
                    <a:pt x="2608" y="3702"/>
                    <a:pt x="2824" y="3702"/>
                    <a:pt x="2824" y="3702"/>
                  </a:cubicBezTo>
                  <a:cubicBezTo>
                    <a:pt x="2824" y="3702"/>
                    <a:pt x="2608" y="3702"/>
                    <a:pt x="2310" y="3743"/>
                  </a:cubicBezTo>
                  <a:cubicBezTo>
                    <a:pt x="1746" y="3743"/>
                    <a:pt x="934" y="3825"/>
                    <a:pt x="893" y="4082"/>
                  </a:cubicBezTo>
                  <a:cubicBezTo>
                    <a:pt x="852" y="4216"/>
                    <a:pt x="1325" y="4380"/>
                    <a:pt x="1920" y="4554"/>
                  </a:cubicBezTo>
                  <a:cubicBezTo>
                    <a:pt x="3081" y="4852"/>
                    <a:pt x="4785" y="5191"/>
                    <a:pt x="5001" y="5499"/>
                  </a:cubicBezTo>
                  <a:cubicBezTo>
                    <a:pt x="5083" y="5581"/>
                    <a:pt x="5175" y="5756"/>
                    <a:pt x="5258" y="5961"/>
                  </a:cubicBezTo>
                  <a:cubicBezTo>
                    <a:pt x="5473" y="6526"/>
                    <a:pt x="5771" y="7378"/>
                    <a:pt x="6069" y="8107"/>
                  </a:cubicBezTo>
                  <a:cubicBezTo>
                    <a:pt x="6161" y="8364"/>
                    <a:pt x="6243" y="8621"/>
                    <a:pt x="6326" y="8837"/>
                  </a:cubicBezTo>
                  <a:cubicBezTo>
                    <a:pt x="6418" y="8744"/>
                    <a:pt x="6500" y="8662"/>
                    <a:pt x="6623" y="8580"/>
                  </a:cubicBezTo>
                  <a:cubicBezTo>
                    <a:pt x="6716" y="8487"/>
                    <a:pt x="6798" y="8405"/>
                    <a:pt x="6880" y="8323"/>
                  </a:cubicBezTo>
                  <a:cubicBezTo>
                    <a:pt x="6931" y="8323"/>
                    <a:pt x="6931" y="8272"/>
                    <a:pt x="6931" y="8272"/>
                  </a:cubicBezTo>
                  <a:cubicBezTo>
                    <a:pt x="7014" y="8190"/>
                    <a:pt x="7096" y="8107"/>
                    <a:pt x="7188" y="8015"/>
                  </a:cubicBezTo>
                  <a:cubicBezTo>
                    <a:pt x="7270" y="7933"/>
                    <a:pt x="7394" y="7851"/>
                    <a:pt x="7486" y="7717"/>
                  </a:cubicBezTo>
                  <a:cubicBezTo>
                    <a:pt x="7568" y="7635"/>
                    <a:pt x="7650" y="7553"/>
                    <a:pt x="7743" y="7419"/>
                  </a:cubicBezTo>
                  <a:cubicBezTo>
                    <a:pt x="7825" y="7337"/>
                    <a:pt x="7907" y="7245"/>
                    <a:pt x="7958" y="7163"/>
                  </a:cubicBezTo>
                  <a:cubicBezTo>
                    <a:pt x="8040" y="7122"/>
                    <a:pt x="8082" y="7039"/>
                    <a:pt x="8123" y="6947"/>
                  </a:cubicBezTo>
                  <a:cubicBezTo>
                    <a:pt x="8215" y="6906"/>
                    <a:pt x="8256" y="6824"/>
                    <a:pt x="8297" y="6783"/>
                  </a:cubicBezTo>
                  <a:cubicBezTo>
                    <a:pt x="8379" y="6690"/>
                    <a:pt x="8420" y="6608"/>
                    <a:pt x="8513" y="6475"/>
                  </a:cubicBezTo>
                  <a:cubicBezTo>
                    <a:pt x="8554" y="6475"/>
                    <a:pt x="8554" y="6434"/>
                    <a:pt x="8595" y="6393"/>
                  </a:cubicBezTo>
                  <a:cubicBezTo>
                    <a:pt x="8677" y="6269"/>
                    <a:pt x="8770" y="6136"/>
                    <a:pt x="8852" y="6013"/>
                  </a:cubicBezTo>
                  <a:cubicBezTo>
                    <a:pt x="8934" y="5879"/>
                    <a:pt x="9026" y="5756"/>
                    <a:pt x="9108" y="5622"/>
                  </a:cubicBezTo>
                  <a:cubicBezTo>
                    <a:pt x="9191" y="5540"/>
                    <a:pt x="9242" y="5407"/>
                    <a:pt x="9324" y="5325"/>
                  </a:cubicBezTo>
                  <a:cubicBezTo>
                    <a:pt x="9324" y="5284"/>
                    <a:pt x="9365" y="5242"/>
                    <a:pt x="9406" y="5191"/>
                  </a:cubicBezTo>
                  <a:cubicBezTo>
                    <a:pt x="9447" y="5068"/>
                    <a:pt x="9540" y="4986"/>
                    <a:pt x="9581" y="4852"/>
                  </a:cubicBezTo>
                  <a:lnTo>
                    <a:pt x="9622" y="4811"/>
                  </a:lnTo>
                  <a:cubicBezTo>
                    <a:pt x="9581" y="4770"/>
                    <a:pt x="9581" y="4729"/>
                    <a:pt x="9540" y="4637"/>
                  </a:cubicBezTo>
                  <a:cubicBezTo>
                    <a:pt x="9026" y="3610"/>
                    <a:pt x="8379" y="2501"/>
                    <a:pt x="7743" y="1854"/>
                  </a:cubicBezTo>
                  <a:cubicBezTo>
                    <a:pt x="6757" y="919"/>
                    <a:pt x="5648" y="365"/>
                    <a:pt x="4703" y="149"/>
                  </a:cubicBezTo>
                  <a:cubicBezTo>
                    <a:pt x="4316" y="49"/>
                    <a:pt x="3952" y="0"/>
                    <a:pt x="3612" y="0"/>
                  </a:cubicBezTo>
                  <a:close/>
                </a:path>
              </a:pathLst>
            </a:custGeom>
            <a:solidFill>
              <a:srgbClr val="FF8C9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43" name="Google Shape;1205;p49">
              <a:extLst>
                <a:ext uri="{FF2B5EF4-FFF2-40B4-BE49-F238E27FC236}">
                  <a16:creationId xmlns:a16="http://schemas.microsoft.com/office/drawing/2014/main" xmlns="" id="{15E73DB9-C674-0CC9-55E3-396400DE098C}"/>
                </a:ext>
              </a:extLst>
            </p:cNvPr>
            <p:cNvSpPr/>
            <p:nvPr/>
          </p:nvSpPr>
          <p:spPr>
            <a:xfrm>
              <a:off x="1454450" y="1687925"/>
              <a:ext cx="329400" cy="273250"/>
            </a:xfrm>
            <a:custGeom>
              <a:avLst/>
              <a:gdLst/>
              <a:ahLst/>
              <a:cxnLst/>
              <a:rect l="l" t="t" r="r" b="b"/>
              <a:pathLst>
                <a:path w="13176" h="10930" extrusionOk="0">
                  <a:moveTo>
                    <a:pt x="659" y="0"/>
                  </a:moveTo>
                  <a:cubicBezTo>
                    <a:pt x="431" y="0"/>
                    <a:pt x="208" y="34"/>
                    <a:pt x="1" y="106"/>
                  </a:cubicBezTo>
                  <a:cubicBezTo>
                    <a:pt x="42" y="230"/>
                    <a:pt x="83" y="404"/>
                    <a:pt x="124" y="538"/>
                  </a:cubicBezTo>
                  <a:cubicBezTo>
                    <a:pt x="257" y="1000"/>
                    <a:pt x="381" y="1472"/>
                    <a:pt x="555" y="1944"/>
                  </a:cubicBezTo>
                  <a:cubicBezTo>
                    <a:pt x="771" y="2417"/>
                    <a:pt x="935" y="2889"/>
                    <a:pt x="1192" y="3362"/>
                  </a:cubicBezTo>
                  <a:cubicBezTo>
                    <a:pt x="1284" y="3526"/>
                    <a:pt x="1366" y="3700"/>
                    <a:pt x="1448" y="3916"/>
                  </a:cubicBezTo>
                  <a:cubicBezTo>
                    <a:pt x="1798" y="4512"/>
                    <a:pt x="2178" y="5107"/>
                    <a:pt x="2609" y="5672"/>
                  </a:cubicBezTo>
                  <a:cubicBezTo>
                    <a:pt x="2866" y="6011"/>
                    <a:pt x="3163" y="6350"/>
                    <a:pt x="3420" y="6648"/>
                  </a:cubicBezTo>
                  <a:cubicBezTo>
                    <a:pt x="3718" y="6997"/>
                    <a:pt x="4016" y="7295"/>
                    <a:pt x="4313" y="7551"/>
                  </a:cubicBezTo>
                  <a:cubicBezTo>
                    <a:pt x="5043" y="8239"/>
                    <a:pt x="5813" y="8835"/>
                    <a:pt x="6675" y="9348"/>
                  </a:cubicBezTo>
                  <a:cubicBezTo>
                    <a:pt x="7569" y="9862"/>
                    <a:pt x="8257" y="10159"/>
                    <a:pt x="8257" y="10159"/>
                  </a:cubicBezTo>
                  <a:cubicBezTo>
                    <a:pt x="9879" y="10632"/>
                    <a:pt x="11553" y="10889"/>
                    <a:pt x="13175" y="10930"/>
                  </a:cubicBezTo>
                  <a:cubicBezTo>
                    <a:pt x="13134" y="10334"/>
                    <a:pt x="13042" y="9780"/>
                    <a:pt x="12744" y="9307"/>
                  </a:cubicBezTo>
                  <a:cubicBezTo>
                    <a:pt x="12405" y="8794"/>
                    <a:pt x="11758" y="8404"/>
                    <a:pt x="11122" y="8321"/>
                  </a:cubicBezTo>
                  <a:cubicBezTo>
                    <a:pt x="10966" y="8302"/>
                    <a:pt x="10806" y="8291"/>
                    <a:pt x="10645" y="8291"/>
                  </a:cubicBezTo>
                  <a:cubicBezTo>
                    <a:pt x="10137" y="8291"/>
                    <a:pt x="9620" y="8393"/>
                    <a:pt x="9191" y="8619"/>
                  </a:cubicBezTo>
                  <a:cubicBezTo>
                    <a:pt x="9243" y="8147"/>
                    <a:pt x="9243" y="7633"/>
                    <a:pt x="9243" y="7120"/>
                  </a:cubicBezTo>
                  <a:lnTo>
                    <a:pt x="9243" y="6607"/>
                  </a:lnTo>
                  <a:cubicBezTo>
                    <a:pt x="9191" y="6093"/>
                    <a:pt x="9109" y="5580"/>
                    <a:pt x="8852" y="5159"/>
                  </a:cubicBezTo>
                  <a:cubicBezTo>
                    <a:pt x="8380" y="4337"/>
                    <a:pt x="7487" y="3875"/>
                    <a:pt x="6542" y="3875"/>
                  </a:cubicBezTo>
                  <a:cubicBezTo>
                    <a:pt x="5813" y="3916"/>
                    <a:pt x="5043" y="4255"/>
                    <a:pt x="4488" y="4768"/>
                  </a:cubicBezTo>
                  <a:cubicBezTo>
                    <a:pt x="4313" y="4902"/>
                    <a:pt x="4190" y="5025"/>
                    <a:pt x="4057" y="5159"/>
                  </a:cubicBezTo>
                  <a:lnTo>
                    <a:pt x="4057" y="4594"/>
                  </a:lnTo>
                  <a:cubicBezTo>
                    <a:pt x="4057" y="4080"/>
                    <a:pt x="3975" y="3618"/>
                    <a:pt x="3892" y="3146"/>
                  </a:cubicBezTo>
                  <a:cubicBezTo>
                    <a:pt x="3800" y="2756"/>
                    <a:pt x="3677" y="2417"/>
                    <a:pt x="3502" y="2078"/>
                  </a:cubicBezTo>
                  <a:cubicBezTo>
                    <a:pt x="3163" y="1390"/>
                    <a:pt x="2650" y="743"/>
                    <a:pt x="1962" y="363"/>
                  </a:cubicBezTo>
                  <a:cubicBezTo>
                    <a:pt x="1746" y="230"/>
                    <a:pt x="1490" y="147"/>
                    <a:pt x="1233" y="65"/>
                  </a:cubicBezTo>
                  <a:cubicBezTo>
                    <a:pt x="1042" y="23"/>
                    <a:pt x="848" y="0"/>
                    <a:pt x="659" y="0"/>
                  </a:cubicBezTo>
                  <a:close/>
                </a:path>
              </a:pathLst>
            </a:custGeom>
            <a:solidFill>
              <a:srgbClr val="7182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44" name="Google Shape;1206;p49">
              <a:extLst>
                <a:ext uri="{FF2B5EF4-FFF2-40B4-BE49-F238E27FC236}">
                  <a16:creationId xmlns:a16="http://schemas.microsoft.com/office/drawing/2014/main" xmlns="" id="{6A000AD7-647F-7D72-14FE-72953E754162}"/>
                </a:ext>
              </a:extLst>
            </p:cNvPr>
            <p:cNvSpPr/>
            <p:nvPr/>
          </p:nvSpPr>
          <p:spPr>
            <a:xfrm>
              <a:off x="1844675" y="1782475"/>
              <a:ext cx="301675" cy="176650"/>
            </a:xfrm>
            <a:custGeom>
              <a:avLst/>
              <a:gdLst/>
              <a:ahLst/>
              <a:cxnLst/>
              <a:rect l="l" t="t" r="r" b="b"/>
              <a:pathLst>
                <a:path w="12067" h="7066" extrusionOk="0">
                  <a:moveTo>
                    <a:pt x="11902" y="1"/>
                  </a:moveTo>
                  <a:cubicBezTo>
                    <a:pt x="11090" y="134"/>
                    <a:pt x="10361" y="514"/>
                    <a:pt x="9756" y="1120"/>
                  </a:cubicBezTo>
                  <a:cubicBezTo>
                    <a:pt x="9078" y="1798"/>
                    <a:pt x="8688" y="2568"/>
                    <a:pt x="8431" y="3471"/>
                  </a:cubicBezTo>
                  <a:lnTo>
                    <a:pt x="8390" y="3513"/>
                  </a:lnTo>
                  <a:cubicBezTo>
                    <a:pt x="8215" y="2917"/>
                    <a:pt x="7876" y="2352"/>
                    <a:pt x="7363" y="2054"/>
                  </a:cubicBezTo>
                  <a:cubicBezTo>
                    <a:pt x="7281" y="1972"/>
                    <a:pt x="7106" y="1931"/>
                    <a:pt x="6983" y="1890"/>
                  </a:cubicBezTo>
                  <a:cubicBezTo>
                    <a:pt x="6835" y="1844"/>
                    <a:pt x="6677" y="1824"/>
                    <a:pt x="6518" y="1824"/>
                  </a:cubicBezTo>
                  <a:cubicBezTo>
                    <a:pt x="6214" y="1824"/>
                    <a:pt x="5904" y="1899"/>
                    <a:pt x="5648" y="2013"/>
                  </a:cubicBezTo>
                  <a:cubicBezTo>
                    <a:pt x="5443" y="2147"/>
                    <a:pt x="5227" y="2270"/>
                    <a:pt x="5052" y="2445"/>
                  </a:cubicBezTo>
                  <a:cubicBezTo>
                    <a:pt x="4878" y="2609"/>
                    <a:pt x="4755" y="2742"/>
                    <a:pt x="4621" y="2958"/>
                  </a:cubicBezTo>
                  <a:cubicBezTo>
                    <a:pt x="4108" y="3636"/>
                    <a:pt x="3810" y="4365"/>
                    <a:pt x="3769" y="5227"/>
                  </a:cubicBezTo>
                  <a:cubicBezTo>
                    <a:pt x="3520" y="5164"/>
                    <a:pt x="3260" y="5134"/>
                    <a:pt x="2997" y="5134"/>
                  </a:cubicBezTo>
                  <a:cubicBezTo>
                    <a:pt x="2359" y="5134"/>
                    <a:pt x="1706" y="5314"/>
                    <a:pt x="1161" y="5648"/>
                  </a:cubicBezTo>
                  <a:cubicBezTo>
                    <a:pt x="647" y="5998"/>
                    <a:pt x="257" y="6511"/>
                    <a:pt x="0" y="7065"/>
                  </a:cubicBezTo>
                  <a:cubicBezTo>
                    <a:pt x="2403" y="6850"/>
                    <a:pt x="4672" y="6295"/>
                    <a:pt x="6675" y="5648"/>
                  </a:cubicBezTo>
                  <a:cubicBezTo>
                    <a:pt x="6767" y="5607"/>
                    <a:pt x="6849" y="5566"/>
                    <a:pt x="6891" y="5525"/>
                  </a:cubicBezTo>
                  <a:cubicBezTo>
                    <a:pt x="7024" y="5433"/>
                    <a:pt x="7106" y="5392"/>
                    <a:pt x="7188" y="5310"/>
                  </a:cubicBezTo>
                  <a:cubicBezTo>
                    <a:pt x="7281" y="5268"/>
                    <a:pt x="7404" y="5227"/>
                    <a:pt x="7496" y="5135"/>
                  </a:cubicBezTo>
                  <a:cubicBezTo>
                    <a:pt x="7579" y="5094"/>
                    <a:pt x="7661" y="5012"/>
                    <a:pt x="7753" y="4919"/>
                  </a:cubicBezTo>
                  <a:cubicBezTo>
                    <a:pt x="8051" y="4714"/>
                    <a:pt x="8390" y="4457"/>
                    <a:pt x="8688" y="4201"/>
                  </a:cubicBezTo>
                  <a:cubicBezTo>
                    <a:pt x="8780" y="4108"/>
                    <a:pt x="8862" y="4026"/>
                    <a:pt x="8985" y="3944"/>
                  </a:cubicBezTo>
                  <a:cubicBezTo>
                    <a:pt x="9078" y="3851"/>
                    <a:pt x="9160" y="3769"/>
                    <a:pt x="9242" y="3687"/>
                  </a:cubicBezTo>
                  <a:cubicBezTo>
                    <a:pt x="9293" y="3687"/>
                    <a:pt x="9293" y="3636"/>
                    <a:pt x="9293" y="3636"/>
                  </a:cubicBezTo>
                  <a:cubicBezTo>
                    <a:pt x="9376" y="3554"/>
                    <a:pt x="9458" y="3471"/>
                    <a:pt x="9550" y="3379"/>
                  </a:cubicBezTo>
                  <a:cubicBezTo>
                    <a:pt x="9632" y="3297"/>
                    <a:pt x="9756" y="3215"/>
                    <a:pt x="9848" y="3081"/>
                  </a:cubicBezTo>
                  <a:cubicBezTo>
                    <a:pt x="9930" y="2999"/>
                    <a:pt x="10012" y="2917"/>
                    <a:pt x="10105" y="2783"/>
                  </a:cubicBezTo>
                  <a:cubicBezTo>
                    <a:pt x="10187" y="2701"/>
                    <a:pt x="10269" y="2609"/>
                    <a:pt x="10320" y="2527"/>
                  </a:cubicBezTo>
                  <a:cubicBezTo>
                    <a:pt x="10402" y="2486"/>
                    <a:pt x="10444" y="2403"/>
                    <a:pt x="10485" y="2311"/>
                  </a:cubicBezTo>
                  <a:cubicBezTo>
                    <a:pt x="10577" y="2270"/>
                    <a:pt x="10618" y="2188"/>
                    <a:pt x="10659" y="2147"/>
                  </a:cubicBezTo>
                  <a:cubicBezTo>
                    <a:pt x="10741" y="2054"/>
                    <a:pt x="10782" y="1972"/>
                    <a:pt x="10875" y="1839"/>
                  </a:cubicBezTo>
                  <a:cubicBezTo>
                    <a:pt x="10916" y="1839"/>
                    <a:pt x="10916" y="1798"/>
                    <a:pt x="10957" y="1757"/>
                  </a:cubicBezTo>
                  <a:cubicBezTo>
                    <a:pt x="11039" y="1633"/>
                    <a:pt x="11132" y="1500"/>
                    <a:pt x="11214" y="1377"/>
                  </a:cubicBezTo>
                  <a:cubicBezTo>
                    <a:pt x="11296" y="1243"/>
                    <a:pt x="11388" y="1120"/>
                    <a:pt x="11470" y="986"/>
                  </a:cubicBezTo>
                  <a:cubicBezTo>
                    <a:pt x="11553" y="904"/>
                    <a:pt x="11604" y="771"/>
                    <a:pt x="11686" y="689"/>
                  </a:cubicBezTo>
                  <a:cubicBezTo>
                    <a:pt x="11686" y="648"/>
                    <a:pt x="11727" y="606"/>
                    <a:pt x="11768" y="555"/>
                  </a:cubicBezTo>
                  <a:cubicBezTo>
                    <a:pt x="11809" y="432"/>
                    <a:pt x="11902" y="350"/>
                    <a:pt x="11943" y="216"/>
                  </a:cubicBezTo>
                  <a:lnTo>
                    <a:pt x="11984" y="175"/>
                  </a:lnTo>
                  <a:cubicBezTo>
                    <a:pt x="12025" y="134"/>
                    <a:pt x="12025" y="42"/>
                    <a:pt x="12066" y="1"/>
                  </a:cubicBezTo>
                  <a:close/>
                </a:path>
              </a:pathLst>
            </a:custGeom>
            <a:solidFill>
              <a:srgbClr val="FFB289"/>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45" name="Google Shape;1207;p49">
              <a:extLst>
                <a:ext uri="{FF2B5EF4-FFF2-40B4-BE49-F238E27FC236}">
                  <a16:creationId xmlns:a16="http://schemas.microsoft.com/office/drawing/2014/main" xmlns="" id="{A44274B5-2583-05AE-CA33-EE31503E2A73}"/>
                </a:ext>
              </a:extLst>
            </p:cNvPr>
            <p:cNvSpPr/>
            <p:nvPr/>
          </p:nvSpPr>
          <p:spPr>
            <a:xfrm>
              <a:off x="1957100" y="1232175"/>
              <a:ext cx="96300" cy="57175"/>
            </a:xfrm>
            <a:custGeom>
              <a:avLst/>
              <a:gdLst/>
              <a:ahLst/>
              <a:cxnLst/>
              <a:rect l="l" t="t" r="r" b="b"/>
              <a:pathLst>
                <a:path w="3852" h="2287" extrusionOk="0">
                  <a:moveTo>
                    <a:pt x="2786" y="0"/>
                  </a:moveTo>
                  <a:cubicBezTo>
                    <a:pt x="2494" y="0"/>
                    <a:pt x="2127" y="89"/>
                    <a:pt x="1664" y="325"/>
                  </a:cubicBezTo>
                  <a:cubicBezTo>
                    <a:pt x="1" y="1218"/>
                    <a:pt x="894" y="2286"/>
                    <a:pt x="894" y="2286"/>
                  </a:cubicBezTo>
                  <a:lnTo>
                    <a:pt x="3852" y="797"/>
                  </a:lnTo>
                  <a:cubicBezTo>
                    <a:pt x="3852" y="797"/>
                    <a:pt x="3661" y="0"/>
                    <a:pt x="2786" y="0"/>
                  </a:cubicBezTo>
                  <a:close/>
                </a:path>
              </a:pathLst>
            </a:custGeom>
            <a:solidFill>
              <a:srgbClr val="FFA9D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46" name="Google Shape;1208;p49">
              <a:extLst>
                <a:ext uri="{FF2B5EF4-FFF2-40B4-BE49-F238E27FC236}">
                  <a16:creationId xmlns:a16="http://schemas.microsoft.com/office/drawing/2014/main" xmlns="" id="{BA6C6246-DF9B-DF53-D76D-3CB4A17F0E2B}"/>
                </a:ext>
              </a:extLst>
            </p:cNvPr>
            <p:cNvSpPr/>
            <p:nvPr/>
          </p:nvSpPr>
          <p:spPr>
            <a:xfrm>
              <a:off x="1979450" y="1252100"/>
              <a:ext cx="219525" cy="393575"/>
            </a:xfrm>
            <a:custGeom>
              <a:avLst/>
              <a:gdLst/>
              <a:ahLst/>
              <a:cxnLst/>
              <a:rect l="l" t="t" r="r" b="b"/>
              <a:pathLst>
                <a:path w="8781" h="15743" extrusionOk="0">
                  <a:moveTo>
                    <a:pt x="2958" y="0"/>
                  </a:moveTo>
                  <a:lnTo>
                    <a:pt x="0" y="1489"/>
                  </a:lnTo>
                  <a:lnTo>
                    <a:pt x="688" y="2865"/>
                  </a:lnTo>
                  <a:lnTo>
                    <a:pt x="5648" y="12877"/>
                  </a:lnTo>
                  <a:lnTo>
                    <a:pt x="5699" y="12960"/>
                  </a:lnTo>
                  <a:lnTo>
                    <a:pt x="8780" y="15742"/>
                  </a:lnTo>
                  <a:lnTo>
                    <a:pt x="8606" y="11717"/>
                  </a:lnTo>
                  <a:lnTo>
                    <a:pt x="8564" y="11594"/>
                  </a:lnTo>
                  <a:lnTo>
                    <a:pt x="3646" y="1366"/>
                  </a:lnTo>
                  <a:lnTo>
                    <a:pt x="2958" y="0"/>
                  </a:lnTo>
                  <a:close/>
                </a:path>
              </a:pathLst>
            </a:custGeom>
            <a:solidFill>
              <a:srgbClr val="F7607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47" name="Google Shape;1209;p49">
              <a:extLst>
                <a:ext uri="{FF2B5EF4-FFF2-40B4-BE49-F238E27FC236}">
                  <a16:creationId xmlns:a16="http://schemas.microsoft.com/office/drawing/2014/main" xmlns="" id="{84C0A3EA-6F38-E06D-20E8-F430F58E0E47}"/>
                </a:ext>
              </a:extLst>
            </p:cNvPr>
            <p:cNvSpPr/>
            <p:nvPr/>
          </p:nvSpPr>
          <p:spPr>
            <a:xfrm>
              <a:off x="2011525" y="1311900"/>
              <a:ext cx="115550" cy="242900"/>
            </a:xfrm>
            <a:custGeom>
              <a:avLst/>
              <a:gdLst/>
              <a:ahLst/>
              <a:cxnLst/>
              <a:rect l="l" t="t" r="r" b="b"/>
              <a:pathLst>
                <a:path w="4622" h="9716" extrusionOk="0">
                  <a:moveTo>
                    <a:pt x="1" y="1"/>
                  </a:moveTo>
                  <a:lnTo>
                    <a:pt x="4581" y="9715"/>
                  </a:lnTo>
                  <a:lnTo>
                    <a:pt x="4622" y="9715"/>
                  </a:lnTo>
                  <a:lnTo>
                    <a:pt x="4622" y="9674"/>
                  </a:lnTo>
                  <a:lnTo>
                    <a:pt x="52" y="1"/>
                  </a:lnTo>
                  <a:close/>
                </a:path>
              </a:pathLst>
            </a:custGeom>
            <a:solidFill>
              <a:srgbClr val="51265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48" name="Google Shape;1210;p49">
              <a:extLst>
                <a:ext uri="{FF2B5EF4-FFF2-40B4-BE49-F238E27FC236}">
                  <a16:creationId xmlns:a16="http://schemas.microsoft.com/office/drawing/2014/main" xmlns="" id="{A1F727B6-3054-0FA6-37AC-EED2869B3F59}"/>
                </a:ext>
              </a:extLst>
            </p:cNvPr>
            <p:cNvSpPr/>
            <p:nvPr/>
          </p:nvSpPr>
          <p:spPr>
            <a:xfrm>
              <a:off x="2049025" y="1292650"/>
              <a:ext cx="117850" cy="241850"/>
            </a:xfrm>
            <a:custGeom>
              <a:avLst/>
              <a:gdLst/>
              <a:ahLst/>
              <a:cxnLst/>
              <a:rect l="l" t="t" r="r" b="b"/>
              <a:pathLst>
                <a:path w="4714" h="9674" extrusionOk="0">
                  <a:moveTo>
                    <a:pt x="0" y="1"/>
                  </a:moveTo>
                  <a:lnTo>
                    <a:pt x="0" y="42"/>
                  </a:lnTo>
                  <a:lnTo>
                    <a:pt x="4662" y="9623"/>
                  </a:lnTo>
                  <a:lnTo>
                    <a:pt x="4714" y="9674"/>
                  </a:lnTo>
                  <a:lnTo>
                    <a:pt x="4714" y="9623"/>
                  </a:lnTo>
                  <a:lnTo>
                    <a:pt x="41" y="42"/>
                  </a:lnTo>
                  <a:lnTo>
                    <a:pt x="0" y="1"/>
                  </a:lnTo>
                  <a:close/>
                </a:path>
              </a:pathLst>
            </a:custGeom>
            <a:solidFill>
              <a:srgbClr val="51265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49" name="Google Shape;1211;p49">
              <a:extLst>
                <a:ext uri="{FF2B5EF4-FFF2-40B4-BE49-F238E27FC236}">
                  <a16:creationId xmlns:a16="http://schemas.microsoft.com/office/drawing/2014/main" xmlns="" id="{4138775D-5C7A-B04A-962D-D311F1B1DFDE}"/>
                </a:ext>
              </a:extLst>
            </p:cNvPr>
            <p:cNvSpPr/>
            <p:nvPr/>
          </p:nvSpPr>
          <p:spPr>
            <a:xfrm>
              <a:off x="2120650" y="1533200"/>
              <a:ext cx="78325" cy="112475"/>
            </a:xfrm>
            <a:custGeom>
              <a:avLst/>
              <a:gdLst/>
              <a:ahLst/>
              <a:cxnLst/>
              <a:rect l="l" t="t" r="r" b="b"/>
              <a:pathLst>
                <a:path w="3133" h="4499" extrusionOk="0">
                  <a:moveTo>
                    <a:pt x="1849" y="1"/>
                  </a:moveTo>
                  <a:lnTo>
                    <a:pt x="1633" y="1284"/>
                  </a:lnTo>
                  <a:lnTo>
                    <a:pt x="257" y="822"/>
                  </a:lnTo>
                  <a:lnTo>
                    <a:pt x="0" y="1633"/>
                  </a:lnTo>
                  <a:lnTo>
                    <a:pt x="51" y="1716"/>
                  </a:lnTo>
                  <a:lnTo>
                    <a:pt x="1972" y="3430"/>
                  </a:lnTo>
                  <a:lnTo>
                    <a:pt x="3132" y="4498"/>
                  </a:lnTo>
                  <a:lnTo>
                    <a:pt x="3081" y="2917"/>
                  </a:lnTo>
                  <a:lnTo>
                    <a:pt x="2958" y="473"/>
                  </a:lnTo>
                  <a:lnTo>
                    <a:pt x="2916" y="350"/>
                  </a:lnTo>
                  <a:lnTo>
                    <a:pt x="1849" y="1"/>
                  </a:lnTo>
                  <a:close/>
                </a:path>
              </a:pathLst>
            </a:custGeom>
            <a:solidFill>
              <a:srgbClr val="FFA9D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50" name="Google Shape;1212;p49">
              <a:extLst>
                <a:ext uri="{FF2B5EF4-FFF2-40B4-BE49-F238E27FC236}">
                  <a16:creationId xmlns:a16="http://schemas.microsoft.com/office/drawing/2014/main" xmlns="" id="{BA6AF4F7-4F54-7234-1FF2-1E024E42741C}"/>
                </a:ext>
              </a:extLst>
            </p:cNvPr>
            <p:cNvSpPr/>
            <p:nvPr/>
          </p:nvSpPr>
          <p:spPr>
            <a:xfrm>
              <a:off x="2169925" y="1603800"/>
              <a:ext cx="29050" cy="41875"/>
            </a:xfrm>
            <a:custGeom>
              <a:avLst/>
              <a:gdLst/>
              <a:ahLst/>
              <a:cxnLst/>
              <a:rect l="l" t="t" r="r" b="b"/>
              <a:pathLst>
                <a:path w="1162" h="1675" extrusionOk="0">
                  <a:moveTo>
                    <a:pt x="689" y="1"/>
                  </a:moveTo>
                  <a:cubicBezTo>
                    <a:pt x="432" y="52"/>
                    <a:pt x="134" y="309"/>
                    <a:pt x="1" y="606"/>
                  </a:cubicBezTo>
                  <a:lnTo>
                    <a:pt x="1161" y="1674"/>
                  </a:lnTo>
                  <a:lnTo>
                    <a:pt x="1110" y="93"/>
                  </a:lnTo>
                  <a:cubicBezTo>
                    <a:pt x="1069" y="93"/>
                    <a:pt x="1028" y="52"/>
                    <a:pt x="987" y="52"/>
                  </a:cubicBezTo>
                  <a:cubicBezTo>
                    <a:pt x="904" y="1"/>
                    <a:pt x="812" y="1"/>
                    <a:pt x="689" y="1"/>
                  </a:cubicBezTo>
                  <a:close/>
                </a:path>
              </a:pathLst>
            </a:custGeom>
            <a:solidFill>
              <a:srgbClr val="51265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51" name="Google Shape;1213;p49">
              <a:extLst>
                <a:ext uri="{FF2B5EF4-FFF2-40B4-BE49-F238E27FC236}">
                  <a16:creationId xmlns:a16="http://schemas.microsoft.com/office/drawing/2014/main" xmlns="" id="{947AC47E-B9E3-DE4B-3117-B36E80073FE2}"/>
                </a:ext>
              </a:extLst>
            </p:cNvPr>
            <p:cNvSpPr/>
            <p:nvPr/>
          </p:nvSpPr>
          <p:spPr>
            <a:xfrm>
              <a:off x="1979450" y="1252100"/>
              <a:ext cx="91150" cy="71650"/>
            </a:xfrm>
            <a:custGeom>
              <a:avLst/>
              <a:gdLst/>
              <a:ahLst/>
              <a:cxnLst/>
              <a:rect l="l" t="t" r="r" b="b"/>
              <a:pathLst>
                <a:path w="3646" h="2866" extrusionOk="0">
                  <a:moveTo>
                    <a:pt x="2958" y="0"/>
                  </a:moveTo>
                  <a:lnTo>
                    <a:pt x="0" y="1489"/>
                  </a:lnTo>
                  <a:lnTo>
                    <a:pt x="257" y="1962"/>
                  </a:lnTo>
                  <a:lnTo>
                    <a:pt x="257" y="2003"/>
                  </a:lnTo>
                  <a:lnTo>
                    <a:pt x="432" y="2311"/>
                  </a:lnTo>
                  <a:lnTo>
                    <a:pt x="432" y="2352"/>
                  </a:lnTo>
                  <a:lnTo>
                    <a:pt x="688" y="2865"/>
                  </a:lnTo>
                  <a:lnTo>
                    <a:pt x="3646" y="1366"/>
                  </a:lnTo>
                  <a:lnTo>
                    <a:pt x="3389" y="853"/>
                  </a:lnTo>
                  <a:lnTo>
                    <a:pt x="3338" y="770"/>
                  </a:lnTo>
                  <a:lnTo>
                    <a:pt x="3214" y="514"/>
                  </a:lnTo>
                  <a:lnTo>
                    <a:pt x="3173" y="462"/>
                  </a:lnTo>
                  <a:lnTo>
                    <a:pt x="2958" y="0"/>
                  </a:lnTo>
                  <a:close/>
                </a:path>
              </a:pathLst>
            </a:custGeom>
            <a:solidFill>
              <a:srgbClr val="7182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52" name="Google Shape;1214;p49">
              <a:extLst>
                <a:ext uri="{FF2B5EF4-FFF2-40B4-BE49-F238E27FC236}">
                  <a16:creationId xmlns:a16="http://schemas.microsoft.com/office/drawing/2014/main" xmlns="" id="{A915F95F-F45F-0F18-A690-4D2C3F841F52}"/>
                </a:ext>
              </a:extLst>
            </p:cNvPr>
            <p:cNvSpPr/>
            <p:nvPr/>
          </p:nvSpPr>
          <p:spPr>
            <a:xfrm>
              <a:off x="1985875" y="1263650"/>
              <a:ext cx="73950" cy="38525"/>
            </a:xfrm>
            <a:custGeom>
              <a:avLst/>
              <a:gdLst/>
              <a:ahLst/>
              <a:cxnLst/>
              <a:rect l="l" t="t" r="r" b="b"/>
              <a:pathLst>
                <a:path w="2958" h="1541" extrusionOk="0">
                  <a:moveTo>
                    <a:pt x="2916" y="0"/>
                  </a:moveTo>
                  <a:lnTo>
                    <a:pt x="0" y="1500"/>
                  </a:lnTo>
                  <a:lnTo>
                    <a:pt x="0" y="1541"/>
                  </a:lnTo>
                  <a:lnTo>
                    <a:pt x="2957" y="52"/>
                  </a:lnTo>
                  <a:lnTo>
                    <a:pt x="2916" y="0"/>
                  </a:lnTo>
                  <a:close/>
                </a:path>
              </a:pathLst>
            </a:custGeom>
            <a:solidFill>
              <a:srgbClr val="FFE9DC"/>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53" name="Google Shape;1215;p49">
              <a:extLst>
                <a:ext uri="{FF2B5EF4-FFF2-40B4-BE49-F238E27FC236}">
                  <a16:creationId xmlns:a16="http://schemas.microsoft.com/office/drawing/2014/main" xmlns="" id="{8808825F-92B0-90AE-02FE-1DB8FCF3DD4A}"/>
                </a:ext>
              </a:extLst>
            </p:cNvPr>
            <p:cNvSpPr/>
            <p:nvPr/>
          </p:nvSpPr>
          <p:spPr>
            <a:xfrm>
              <a:off x="1990225" y="1271350"/>
              <a:ext cx="73950" cy="39550"/>
            </a:xfrm>
            <a:custGeom>
              <a:avLst/>
              <a:gdLst/>
              <a:ahLst/>
              <a:cxnLst/>
              <a:rect l="l" t="t" r="r" b="b"/>
              <a:pathLst>
                <a:path w="2958" h="1582" extrusionOk="0">
                  <a:moveTo>
                    <a:pt x="2907" y="0"/>
                  </a:moveTo>
                  <a:lnTo>
                    <a:pt x="1" y="1541"/>
                  </a:lnTo>
                  <a:lnTo>
                    <a:pt x="1" y="1582"/>
                  </a:lnTo>
                  <a:lnTo>
                    <a:pt x="2958" y="83"/>
                  </a:lnTo>
                  <a:lnTo>
                    <a:pt x="2907" y="0"/>
                  </a:lnTo>
                  <a:close/>
                </a:path>
              </a:pathLst>
            </a:custGeom>
            <a:solidFill>
              <a:srgbClr val="FFE9DC"/>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54" name="Google Shape;1216;p49">
              <a:extLst>
                <a:ext uri="{FF2B5EF4-FFF2-40B4-BE49-F238E27FC236}">
                  <a16:creationId xmlns:a16="http://schemas.microsoft.com/office/drawing/2014/main" xmlns="" id="{7D9C443C-C110-4CCA-5212-3CCC22DF8591}"/>
                </a:ext>
              </a:extLst>
            </p:cNvPr>
            <p:cNvSpPr/>
            <p:nvPr/>
          </p:nvSpPr>
          <p:spPr>
            <a:xfrm>
              <a:off x="2024375" y="1476725"/>
              <a:ext cx="98600" cy="97325"/>
            </a:xfrm>
            <a:custGeom>
              <a:avLst/>
              <a:gdLst/>
              <a:ahLst/>
              <a:cxnLst/>
              <a:rect l="l" t="t" r="r" b="b"/>
              <a:pathLst>
                <a:path w="3944" h="3893" extrusionOk="0">
                  <a:moveTo>
                    <a:pt x="1797" y="1"/>
                  </a:moveTo>
                  <a:lnTo>
                    <a:pt x="1592" y="1623"/>
                  </a:lnTo>
                  <a:lnTo>
                    <a:pt x="0" y="2003"/>
                  </a:lnTo>
                  <a:lnTo>
                    <a:pt x="1335" y="2352"/>
                  </a:lnTo>
                  <a:lnTo>
                    <a:pt x="1202" y="3892"/>
                  </a:lnTo>
                  <a:lnTo>
                    <a:pt x="1972" y="2609"/>
                  </a:lnTo>
                  <a:lnTo>
                    <a:pt x="3040" y="3595"/>
                  </a:lnTo>
                  <a:lnTo>
                    <a:pt x="2701" y="2177"/>
                  </a:lnTo>
                  <a:lnTo>
                    <a:pt x="3944" y="1325"/>
                  </a:lnTo>
                  <a:lnTo>
                    <a:pt x="2362" y="1489"/>
                  </a:lnTo>
                  <a:lnTo>
                    <a:pt x="1797" y="1"/>
                  </a:lnTo>
                  <a:close/>
                </a:path>
              </a:pathLst>
            </a:custGeom>
            <a:solidFill>
              <a:srgbClr val="FFE9DC"/>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55" name="Google Shape;1217;p49">
              <a:extLst>
                <a:ext uri="{FF2B5EF4-FFF2-40B4-BE49-F238E27FC236}">
                  <a16:creationId xmlns:a16="http://schemas.microsoft.com/office/drawing/2014/main" xmlns="" id="{E7781435-ED2B-261C-6D5B-C8BCF6993273}"/>
                </a:ext>
              </a:extLst>
            </p:cNvPr>
            <p:cNvSpPr/>
            <p:nvPr/>
          </p:nvSpPr>
          <p:spPr>
            <a:xfrm>
              <a:off x="1573050" y="1795325"/>
              <a:ext cx="97325" cy="98600"/>
            </a:xfrm>
            <a:custGeom>
              <a:avLst/>
              <a:gdLst/>
              <a:ahLst/>
              <a:cxnLst/>
              <a:rect l="l" t="t" r="r" b="b"/>
              <a:pathLst>
                <a:path w="3893" h="3944" extrusionOk="0">
                  <a:moveTo>
                    <a:pt x="1798" y="0"/>
                  </a:moveTo>
                  <a:lnTo>
                    <a:pt x="1582" y="1633"/>
                  </a:lnTo>
                  <a:lnTo>
                    <a:pt x="1" y="2054"/>
                  </a:lnTo>
                  <a:lnTo>
                    <a:pt x="1325" y="2403"/>
                  </a:lnTo>
                  <a:lnTo>
                    <a:pt x="1202" y="3943"/>
                  </a:lnTo>
                  <a:lnTo>
                    <a:pt x="1972" y="2608"/>
                  </a:lnTo>
                  <a:lnTo>
                    <a:pt x="3040" y="3635"/>
                  </a:lnTo>
                  <a:lnTo>
                    <a:pt x="2701" y="2228"/>
                  </a:lnTo>
                  <a:lnTo>
                    <a:pt x="3893" y="1325"/>
                  </a:lnTo>
                  <a:lnTo>
                    <a:pt x="2352" y="1499"/>
                  </a:lnTo>
                  <a:lnTo>
                    <a:pt x="1798" y="0"/>
                  </a:lnTo>
                  <a:close/>
                </a:path>
              </a:pathLst>
            </a:custGeom>
            <a:solidFill>
              <a:srgbClr val="FFE9DC"/>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56" name="Google Shape;1218;p49">
              <a:extLst>
                <a:ext uri="{FF2B5EF4-FFF2-40B4-BE49-F238E27FC236}">
                  <a16:creationId xmlns:a16="http://schemas.microsoft.com/office/drawing/2014/main" xmlns="" id="{00ED64F2-EEE8-9AE7-6163-4E6B77583579}"/>
                </a:ext>
              </a:extLst>
            </p:cNvPr>
            <p:cNvSpPr/>
            <p:nvPr/>
          </p:nvSpPr>
          <p:spPr>
            <a:xfrm>
              <a:off x="1890238" y="1540538"/>
              <a:ext cx="70622" cy="72124"/>
            </a:xfrm>
            <a:custGeom>
              <a:avLst/>
              <a:gdLst/>
              <a:ahLst/>
              <a:cxnLst/>
              <a:rect l="l" t="t" r="r" b="b"/>
              <a:pathLst>
                <a:path w="4324" h="4416" extrusionOk="0">
                  <a:moveTo>
                    <a:pt x="3162" y="0"/>
                  </a:moveTo>
                  <a:cubicBezTo>
                    <a:pt x="3136" y="0"/>
                    <a:pt x="3109" y="3"/>
                    <a:pt x="3081" y="10"/>
                  </a:cubicBezTo>
                  <a:lnTo>
                    <a:pt x="2691" y="52"/>
                  </a:lnTo>
                  <a:cubicBezTo>
                    <a:pt x="2568" y="93"/>
                    <a:pt x="2476" y="185"/>
                    <a:pt x="2434" y="267"/>
                  </a:cubicBezTo>
                  <a:lnTo>
                    <a:pt x="2054" y="2793"/>
                  </a:lnTo>
                  <a:lnTo>
                    <a:pt x="987" y="524"/>
                  </a:lnTo>
                  <a:cubicBezTo>
                    <a:pt x="935" y="390"/>
                    <a:pt x="812" y="349"/>
                    <a:pt x="678" y="349"/>
                  </a:cubicBezTo>
                  <a:lnTo>
                    <a:pt x="257" y="390"/>
                  </a:lnTo>
                  <a:cubicBezTo>
                    <a:pt x="83" y="442"/>
                    <a:pt x="1" y="565"/>
                    <a:pt x="1" y="698"/>
                  </a:cubicBezTo>
                  <a:lnTo>
                    <a:pt x="124" y="4200"/>
                  </a:lnTo>
                  <a:cubicBezTo>
                    <a:pt x="124" y="4293"/>
                    <a:pt x="124" y="4334"/>
                    <a:pt x="216" y="4375"/>
                  </a:cubicBezTo>
                  <a:cubicBezTo>
                    <a:pt x="257" y="4416"/>
                    <a:pt x="299" y="4416"/>
                    <a:pt x="381" y="4416"/>
                  </a:cubicBezTo>
                  <a:lnTo>
                    <a:pt x="730" y="4375"/>
                  </a:lnTo>
                  <a:cubicBezTo>
                    <a:pt x="853" y="4375"/>
                    <a:pt x="935" y="4241"/>
                    <a:pt x="935" y="4118"/>
                  </a:cubicBezTo>
                  <a:lnTo>
                    <a:pt x="853" y="2146"/>
                  </a:lnTo>
                  <a:lnTo>
                    <a:pt x="1798" y="4077"/>
                  </a:lnTo>
                  <a:cubicBezTo>
                    <a:pt x="1831" y="4144"/>
                    <a:pt x="1892" y="4211"/>
                    <a:pt x="1986" y="4211"/>
                  </a:cubicBezTo>
                  <a:cubicBezTo>
                    <a:pt x="2007" y="4211"/>
                    <a:pt x="2030" y="4208"/>
                    <a:pt x="2054" y="4200"/>
                  </a:cubicBezTo>
                  <a:lnTo>
                    <a:pt x="2434" y="4159"/>
                  </a:lnTo>
                  <a:cubicBezTo>
                    <a:pt x="2568" y="4159"/>
                    <a:pt x="2650" y="4036"/>
                    <a:pt x="2650" y="3902"/>
                  </a:cubicBezTo>
                  <a:lnTo>
                    <a:pt x="2989" y="1807"/>
                  </a:lnTo>
                  <a:lnTo>
                    <a:pt x="3461" y="3728"/>
                  </a:lnTo>
                  <a:cubicBezTo>
                    <a:pt x="3502" y="3861"/>
                    <a:pt x="3636" y="3943"/>
                    <a:pt x="3759" y="3943"/>
                  </a:cubicBezTo>
                  <a:lnTo>
                    <a:pt x="4149" y="3861"/>
                  </a:lnTo>
                  <a:cubicBezTo>
                    <a:pt x="4190" y="3861"/>
                    <a:pt x="4273" y="3820"/>
                    <a:pt x="4273" y="3779"/>
                  </a:cubicBezTo>
                  <a:cubicBezTo>
                    <a:pt x="4324" y="3728"/>
                    <a:pt x="4324" y="3646"/>
                    <a:pt x="4324" y="3605"/>
                  </a:cubicBezTo>
                  <a:lnTo>
                    <a:pt x="3420" y="226"/>
                  </a:lnTo>
                  <a:cubicBezTo>
                    <a:pt x="3386" y="81"/>
                    <a:pt x="3288" y="0"/>
                    <a:pt x="3162" y="0"/>
                  </a:cubicBezTo>
                  <a:close/>
                </a:path>
              </a:pathLst>
            </a:custGeom>
            <a:solidFill>
              <a:srgbClr val="51265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grpSp>
      <p:grpSp>
        <p:nvGrpSpPr>
          <p:cNvPr id="57" name="Google Shape;1242;p51">
            <a:extLst>
              <a:ext uri="{FF2B5EF4-FFF2-40B4-BE49-F238E27FC236}">
                <a16:creationId xmlns:a16="http://schemas.microsoft.com/office/drawing/2014/main" xmlns="" id="{572C7015-4AF8-A750-D1EE-3CB4E0568437}"/>
              </a:ext>
            </a:extLst>
          </p:cNvPr>
          <p:cNvGrpSpPr/>
          <p:nvPr/>
        </p:nvGrpSpPr>
        <p:grpSpPr>
          <a:xfrm>
            <a:off x="207589" y="249609"/>
            <a:ext cx="1019884" cy="650612"/>
            <a:chOff x="3690516" y="902025"/>
            <a:chExt cx="1871575" cy="952294"/>
          </a:xfrm>
        </p:grpSpPr>
        <p:grpSp>
          <p:nvGrpSpPr>
            <p:cNvPr id="58" name="Google Shape;1243;p51">
              <a:extLst>
                <a:ext uri="{FF2B5EF4-FFF2-40B4-BE49-F238E27FC236}">
                  <a16:creationId xmlns:a16="http://schemas.microsoft.com/office/drawing/2014/main" xmlns="" id="{082D15C3-EF0B-3789-B536-A7B93EEF94E9}"/>
                </a:ext>
              </a:extLst>
            </p:cNvPr>
            <p:cNvGrpSpPr/>
            <p:nvPr/>
          </p:nvGrpSpPr>
          <p:grpSpPr>
            <a:xfrm>
              <a:off x="3690516" y="902025"/>
              <a:ext cx="1871575" cy="952294"/>
              <a:chOff x="3668622" y="601925"/>
              <a:chExt cx="1871575" cy="952294"/>
            </a:xfrm>
          </p:grpSpPr>
          <p:sp>
            <p:nvSpPr>
              <p:cNvPr id="101" name="Google Shape;1244;p51">
                <a:extLst>
                  <a:ext uri="{FF2B5EF4-FFF2-40B4-BE49-F238E27FC236}">
                    <a16:creationId xmlns:a16="http://schemas.microsoft.com/office/drawing/2014/main" xmlns="" id="{0AD82B10-9AC6-3647-5C80-60A127424026}"/>
                  </a:ext>
                </a:extLst>
              </p:cNvPr>
              <p:cNvSpPr/>
              <p:nvPr/>
            </p:nvSpPr>
            <p:spPr>
              <a:xfrm>
                <a:off x="3668622" y="1040396"/>
                <a:ext cx="1871575" cy="513823"/>
              </a:xfrm>
              <a:custGeom>
                <a:avLst/>
                <a:gdLst/>
                <a:ahLst/>
                <a:cxnLst/>
                <a:rect l="l" t="t" r="r" b="b"/>
                <a:pathLst>
                  <a:path w="26823" h="7364" extrusionOk="0">
                    <a:moveTo>
                      <a:pt x="3379" y="1"/>
                    </a:moveTo>
                    <a:cubicBezTo>
                      <a:pt x="2434" y="1"/>
                      <a:pt x="1582" y="432"/>
                      <a:pt x="986" y="1079"/>
                    </a:cubicBezTo>
                    <a:cubicBezTo>
                      <a:pt x="381" y="1757"/>
                      <a:pt x="1" y="2660"/>
                      <a:pt x="1" y="3687"/>
                    </a:cubicBezTo>
                    <a:cubicBezTo>
                      <a:pt x="1" y="5700"/>
                      <a:pt x="1500" y="7364"/>
                      <a:pt x="3379" y="7364"/>
                    </a:cubicBezTo>
                    <a:lnTo>
                      <a:pt x="26823" y="7364"/>
                    </a:lnTo>
                    <a:lnTo>
                      <a:pt x="26823" y="1"/>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102" name="Google Shape;1245;p51">
                <a:extLst>
                  <a:ext uri="{FF2B5EF4-FFF2-40B4-BE49-F238E27FC236}">
                    <a16:creationId xmlns:a16="http://schemas.microsoft.com/office/drawing/2014/main" xmlns="" id="{7F93A1BC-3583-3C3E-2F40-E4A25EF352D1}"/>
                  </a:ext>
                </a:extLst>
              </p:cNvPr>
              <p:cNvSpPr/>
              <p:nvPr/>
            </p:nvSpPr>
            <p:spPr>
              <a:xfrm>
                <a:off x="3737421" y="601925"/>
                <a:ext cx="1701742" cy="438536"/>
              </a:xfrm>
              <a:custGeom>
                <a:avLst/>
                <a:gdLst/>
                <a:ahLst/>
                <a:cxnLst/>
                <a:rect l="l" t="t" r="r" b="b"/>
                <a:pathLst>
                  <a:path w="24389" h="6285" extrusionOk="0">
                    <a:moveTo>
                      <a:pt x="3040" y="0"/>
                    </a:moveTo>
                    <a:cubicBezTo>
                      <a:pt x="2177" y="0"/>
                      <a:pt x="1407" y="339"/>
                      <a:pt x="853" y="894"/>
                    </a:cubicBezTo>
                    <a:cubicBezTo>
                      <a:pt x="339" y="1500"/>
                      <a:pt x="0" y="2270"/>
                      <a:pt x="0" y="3122"/>
                    </a:cubicBezTo>
                    <a:cubicBezTo>
                      <a:pt x="0" y="4878"/>
                      <a:pt x="1325" y="6285"/>
                      <a:pt x="3040" y="6285"/>
                    </a:cubicBezTo>
                    <a:lnTo>
                      <a:pt x="24389" y="6285"/>
                    </a:lnTo>
                    <a:lnTo>
                      <a:pt x="24389" y="0"/>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grpSp>
        <p:grpSp>
          <p:nvGrpSpPr>
            <p:cNvPr id="59" name="Google Shape;1246;p51">
              <a:extLst>
                <a:ext uri="{FF2B5EF4-FFF2-40B4-BE49-F238E27FC236}">
                  <a16:creationId xmlns:a16="http://schemas.microsoft.com/office/drawing/2014/main" xmlns="" id="{FDB916ED-947B-C0F4-50D9-985DD442D316}"/>
                </a:ext>
              </a:extLst>
            </p:cNvPr>
            <p:cNvGrpSpPr/>
            <p:nvPr/>
          </p:nvGrpSpPr>
          <p:grpSpPr>
            <a:xfrm>
              <a:off x="3690516" y="902025"/>
              <a:ext cx="1871575" cy="952294"/>
              <a:chOff x="3668622" y="601925"/>
              <a:chExt cx="1871575" cy="952294"/>
            </a:xfrm>
          </p:grpSpPr>
          <p:sp>
            <p:nvSpPr>
              <p:cNvPr id="60" name="Google Shape;1247;p51">
                <a:extLst>
                  <a:ext uri="{FF2B5EF4-FFF2-40B4-BE49-F238E27FC236}">
                    <a16:creationId xmlns:a16="http://schemas.microsoft.com/office/drawing/2014/main" xmlns="" id="{B026868C-A4CB-929C-353D-ADDC5F955EE5}"/>
                  </a:ext>
                </a:extLst>
              </p:cNvPr>
              <p:cNvSpPr/>
              <p:nvPr/>
            </p:nvSpPr>
            <p:spPr>
              <a:xfrm>
                <a:off x="3668622" y="1040396"/>
                <a:ext cx="1871575" cy="513823"/>
              </a:xfrm>
              <a:custGeom>
                <a:avLst/>
                <a:gdLst/>
                <a:ahLst/>
                <a:cxnLst/>
                <a:rect l="l" t="t" r="r" b="b"/>
                <a:pathLst>
                  <a:path w="26823" h="7364" extrusionOk="0">
                    <a:moveTo>
                      <a:pt x="3379" y="1"/>
                    </a:moveTo>
                    <a:cubicBezTo>
                      <a:pt x="2434" y="1"/>
                      <a:pt x="1582" y="432"/>
                      <a:pt x="986" y="1079"/>
                    </a:cubicBezTo>
                    <a:cubicBezTo>
                      <a:pt x="381" y="1757"/>
                      <a:pt x="1" y="2660"/>
                      <a:pt x="1" y="3687"/>
                    </a:cubicBezTo>
                    <a:cubicBezTo>
                      <a:pt x="1" y="5700"/>
                      <a:pt x="1500" y="7364"/>
                      <a:pt x="3379" y="7364"/>
                    </a:cubicBezTo>
                    <a:lnTo>
                      <a:pt x="26823" y="7364"/>
                    </a:lnTo>
                    <a:lnTo>
                      <a:pt x="26823" y="1"/>
                    </a:lnTo>
                    <a:close/>
                  </a:path>
                </a:pathLst>
              </a:custGeom>
              <a:solidFill>
                <a:srgbClr val="F7607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61" name="Google Shape;1248;p51">
                <a:extLst>
                  <a:ext uri="{FF2B5EF4-FFF2-40B4-BE49-F238E27FC236}">
                    <a16:creationId xmlns:a16="http://schemas.microsoft.com/office/drawing/2014/main" xmlns="" id="{3B3D36B1-DD0E-30EC-35B8-D498939F33B6}"/>
                  </a:ext>
                </a:extLst>
              </p:cNvPr>
              <p:cNvSpPr/>
              <p:nvPr/>
            </p:nvSpPr>
            <p:spPr>
              <a:xfrm>
                <a:off x="4784953" y="1079819"/>
                <a:ext cx="755245" cy="444327"/>
              </a:xfrm>
              <a:custGeom>
                <a:avLst/>
                <a:gdLst/>
                <a:ahLst/>
                <a:cxnLst/>
                <a:rect l="l" t="t" r="r" b="b"/>
                <a:pathLst>
                  <a:path w="10824" h="6368" extrusionOk="0">
                    <a:moveTo>
                      <a:pt x="2917" y="1"/>
                    </a:moveTo>
                    <a:cubicBezTo>
                      <a:pt x="2527" y="1"/>
                      <a:pt x="2095" y="83"/>
                      <a:pt x="1756" y="257"/>
                    </a:cubicBezTo>
                    <a:cubicBezTo>
                      <a:pt x="1715" y="257"/>
                      <a:pt x="1674" y="298"/>
                      <a:pt x="1674" y="298"/>
                    </a:cubicBezTo>
                    <a:cubicBezTo>
                      <a:pt x="1418" y="422"/>
                      <a:pt x="1202" y="596"/>
                      <a:pt x="986" y="812"/>
                    </a:cubicBezTo>
                    <a:lnTo>
                      <a:pt x="945" y="853"/>
                    </a:lnTo>
                    <a:cubicBezTo>
                      <a:pt x="904" y="853"/>
                      <a:pt x="904" y="894"/>
                      <a:pt x="863" y="935"/>
                    </a:cubicBezTo>
                    <a:cubicBezTo>
                      <a:pt x="730" y="1069"/>
                      <a:pt x="647" y="1192"/>
                      <a:pt x="555" y="1325"/>
                    </a:cubicBezTo>
                    <a:cubicBezTo>
                      <a:pt x="514" y="1366"/>
                      <a:pt x="514" y="1366"/>
                      <a:pt x="514" y="1407"/>
                    </a:cubicBezTo>
                    <a:cubicBezTo>
                      <a:pt x="432" y="1541"/>
                      <a:pt x="350" y="1705"/>
                      <a:pt x="257" y="1880"/>
                    </a:cubicBezTo>
                    <a:cubicBezTo>
                      <a:pt x="257" y="1921"/>
                      <a:pt x="257" y="1921"/>
                      <a:pt x="216" y="1921"/>
                    </a:cubicBezTo>
                    <a:cubicBezTo>
                      <a:pt x="175" y="2095"/>
                      <a:pt x="134" y="2260"/>
                      <a:pt x="93" y="2434"/>
                    </a:cubicBezTo>
                    <a:lnTo>
                      <a:pt x="93" y="2475"/>
                    </a:lnTo>
                    <a:cubicBezTo>
                      <a:pt x="42" y="2650"/>
                      <a:pt x="42" y="2824"/>
                      <a:pt x="0" y="2989"/>
                    </a:cubicBezTo>
                    <a:lnTo>
                      <a:pt x="0" y="3030"/>
                    </a:lnTo>
                    <a:lnTo>
                      <a:pt x="0" y="3163"/>
                    </a:lnTo>
                    <a:cubicBezTo>
                      <a:pt x="0" y="3287"/>
                      <a:pt x="0" y="3420"/>
                      <a:pt x="42" y="3543"/>
                    </a:cubicBezTo>
                    <a:lnTo>
                      <a:pt x="42" y="3595"/>
                    </a:lnTo>
                    <a:cubicBezTo>
                      <a:pt x="42" y="3759"/>
                      <a:pt x="93" y="3934"/>
                      <a:pt x="134" y="4057"/>
                    </a:cubicBezTo>
                    <a:lnTo>
                      <a:pt x="134" y="4149"/>
                    </a:lnTo>
                    <a:cubicBezTo>
                      <a:pt x="175" y="4313"/>
                      <a:pt x="257" y="4447"/>
                      <a:pt x="298" y="4622"/>
                    </a:cubicBezTo>
                    <a:lnTo>
                      <a:pt x="350" y="4663"/>
                    </a:lnTo>
                    <a:cubicBezTo>
                      <a:pt x="432" y="4827"/>
                      <a:pt x="514" y="5001"/>
                      <a:pt x="647" y="5176"/>
                    </a:cubicBezTo>
                    <a:cubicBezTo>
                      <a:pt x="647" y="5176"/>
                      <a:pt x="647" y="5217"/>
                      <a:pt x="688" y="5217"/>
                    </a:cubicBezTo>
                    <a:cubicBezTo>
                      <a:pt x="812" y="5392"/>
                      <a:pt x="986" y="5556"/>
                      <a:pt x="1161" y="5731"/>
                    </a:cubicBezTo>
                    <a:cubicBezTo>
                      <a:pt x="1161" y="5731"/>
                      <a:pt x="1202" y="5731"/>
                      <a:pt x="1202" y="5772"/>
                    </a:cubicBezTo>
                    <a:cubicBezTo>
                      <a:pt x="1500" y="5987"/>
                      <a:pt x="1798" y="6162"/>
                      <a:pt x="2147" y="6244"/>
                    </a:cubicBezTo>
                    <a:cubicBezTo>
                      <a:pt x="2188" y="6285"/>
                      <a:pt x="2270" y="6285"/>
                      <a:pt x="2352" y="6326"/>
                    </a:cubicBezTo>
                    <a:cubicBezTo>
                      <a:pt x="2527" y="6367"/>
                      <a:pt x="2742" y="6367"/>
                      <a:pt x="2917" y="6367"/>
                    </a:cubicBezTo>
                    <a:lnTo>
                      <a:pt x="10824" y="6367"/>
                    </a:lnTo>
                    <a:lnTo>
                      <a:pt x="10824" y="1"/>
                    </a:lnTo>
                    <a:close/>
                  </a:path>
                </a:pathLst>
              </a:custGeom>
              <a:solidFill>
                <a:srgbClr val="FFE9DC"/>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62" name="Google Shape;1249;p51">
                <a:extLst>
                  <a:ext uri="{FF2B5EF4-FFF2-40B4-BE49-F238E27FC236}">
                    <a16:creationId xmlns:a16="http://schemas.microsoft.com/office/drawing/2014/main" xmlns="" id="{53DB112E-182D-2EF8-9C3F-8BB82CDA8E96}"/>
                  </a:ext>
                </a:extLst>
              </p:cNvPr>
              <p:cNvSpPr/>
              <p:nvPr/>
            </p:nvSpPr>
            <p:spPr>
              <a:xfrm>
                <a:off x="4901756" y="1097752"/>
                <a:ext cx="638441" cy="2931"/>
              </a:xfrm>
              <a:custGeom>
                <a:avLst/>
                <a:gdLst/>
                <a:ahLst/>
                <a:cxnLst/>
                <a:rect l="l" t="t" r="r" b="b"/>
                <a:pathLst>
                  <a:path w="9150" h="42" extrusionOk="0">
                    <a:moveTo>
                      <a:pt x="82" y="0"/>
                    </a:moveTo>
                    <a:cubicBezTo>
                      <a:pt x="41" y="0"/>
                      <a:pt x="0" y="41"/>
                      <a:pt x="0" y="41"/>
                    </a:cubicBezTo>
                    <a:lnTo>
                      <a:pt x="9150" y="41"/>
                    </a:lnTo>
                    <a:lnTo>
                      <a:pt x="9150" y="0"/>
                    </a:lnTo>
                    <a:close/>
                  </a:path>
                </a:pathLst>
              </a:custGeom>
              <a:solidFill>
                <a:srgbClr val="FFB289"/>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63" name="Google Shape;1250;p51">
                <a:extLst>
                  <a:ext uri="{FF2B5EF4-FFF2-40B4-BE49-F238E27FC236}">
                    <a16:creationId xmlns:a16="http://schemas.microsoft.com/office/drawing/2014/main" xmlns="" id="{763E7005-0D0B-2FED-D19F-3722ED536F08}"/>
                  </a:ext>
                </a:extLst>
              </p:cNvPr>
              <p:cNvSpPr/>
              <p:nvPr/>
            </p:nvSpPr>
            <p:spPr>
              <a:xfrm>
                <a:off x="4850890" y="1136408"/>
                <a:ext cx="689307" cy="2931"/>
              </a:xfrm>
              <a:custGeom>
                <a:avLst/>
                <a:gdLst/>
                <a:ahLst/>
                <a:cxnLst/>
                <a:rect l="l" t="t" r="r" b="b"/>
                <a:pathLst>
                  <a:path w="9879" h="42" extrusionOk="0">
                    <a:moveTo>
                      <a:pt x="41" y="1"/>
                    </a:moveTo>
                    <a:lnTo>
                      <a:pt x="0" y="42"/>
                    </a:lnTo>
                    <a:lnTo>
                      <a:pt x="9879" y="42"/>
                    </a:lnTo>
                    <a:lnTo>
                      <a:pt x="9879" y="1"/>
                    </a:lnTo>
                    <a:close/>
                  </a:path>
                </a:pathLst>
              </a:custGeom>
              <a:solidFill>
                <a:srgbClr val="FFB289"/>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64" name="Google Shape;1251;p51">
                <a:extLst>
                  <a:ext uri="{FF2B5EF4-FFF2-40B4-BE49-F238E27FC236}">
                    <a16:creationId xmlns:a16="http://schemas.microsoft.com/office/drawing/2014/main" xmlns="" id="{B3D21848-9C7D-8CBD-3CB7-C682D4CB79B1}"/>
                  </a:ext>
                </a:extLst>
              </p:cNvPr>
              <p:cNvSpPr/>
              <p:nvPr/>
            </p:nvSpPr>
            <p:spPr>
              <a:xfrm>
                <a:off x="4850890" y="1136408"/>
                <a:ext cx="689307" cy="2931"/>
              </a:xfrm>
              <a:custGeom>
                <a:avLst/>
                <a:gdLst/>
                <a:ahLst/>
                <a:cxnLst/>
                <a:rect l="l" t="t" r="r" b="b"/>
                <a:pathLst>
                  <a:path w="9879" h="42" extrusionOk="0">
                    <a:moveTo>
                      <a:pt x="41" y="1"/>
                    </a:moveTo>
                    <a:lnTo>
                      <a:pt x="0" y="42"/>
                    </a:lnTo>
                    <a:lnTo>
                      <a:pt x="9879" y="42"/>
                    </a:lnTo>
                    <a:lnTo>
                      <a:pt x="9879" y="1"/>
                    </a:lnTo>
                    <a:close/>
                  </a:path>
                </a:pathLst>
              </a:custGeom>
              <a:solidFill>
                <a:srgbClr val="FFB289"/>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65" name="Google Shape;1252;p51">
                <a:extLst>
                  <a:ext uri="{FF2B5EF4-FFF2-40B4-BE49-F238E27FC236}">
                    <a16:creationId xmlns:a16="http://schemas.microsoft.com/office/drawing/2014/main" xmlns="" id="{B858EED8-ABA7-149A-D4E8-C6ED1ADD428C}"/>
                  </a:ext>
                </a:extLst>
              </p:cNvPr>
              <p:cNvSpPr/>
              <p:nvPr/>
            </p:nvSpPr>
            <p:spPr>
              <a:xfrm>
                <a:off x="4820747" y="1172272"/>
                <a:ext cx="719450" cy="5791"/>
              </a:xfrm>
              <a:custGeom>
                <a:avLst/>
                <a:gdLst/>
                <a:ahLst/>
                <a:cxnLst/>
                <a:rect l="l" t="t" r="r" b="b"/>
                <a:pathLst>
                  <a:path w="10311" h="83" extrusionOk="0">
                    <a:moveTo>
                      <a:pt x="42" y="0"/>
                    </a:moveTo>
                    <a:cubicBezTo>
                      <a:pt x="1" y="41"/>
                      <a:pt x="1" y="41"/>
                      <a:pt x="1" y="82"/>
                    </a:cubicBezTo>
                    <a:lnTo>
                      <a:pt x="10311" y="82"/>
                    </a:lnTo>
                    <a:lnTo>
                      <a:pt x="10311" y="0"/>
                    </a:lnTo>
                    <a:close/>
                  </a:path>
                </a:pathLst>
              </a:custGeom>
              <a:solidFill>
                <a:srgbClr val="FFB289"/>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66" name="Google Shape;1253;p51">
                <a:extLst>
                  <a:ext uri="{FF2B5EF4-FFF2-40B4-BE49-F238E27FC236}">
                    <a16:creationId xmlns:a16="http://schemas.microsoft.com/office/drawing/2014/main" xmlns="" id="{9A973B68-C983-0641-7F90-C9705E5218F3}"/>
                  </a:ext>
                </a:extLst>
              </p:cNvPr>
              <p:cNvSpPr/>
              <p:nvPr/>
            </p:nvSpPr>
            <p:spPr>
              <a:xfrm>
                <a:off x="4820747" y="1172272"/>
                <a:ext cx="719450" cy="5791"/>
              </a:xfrm>
              <a:custGeom>
                <a:avLst/>
                <a:gdLst/>
                <a:ahLst/>
                <a:cxnLst/>
                <a:rect l="l" t="t" r="r" b="b"/>
                <a:pathLst>
                  <a:path w="10311" h="83" extrusionOk="0">
                    <a:moveTo>
                      <a:pt x="42" y="0"/>
                    </a:moveTo>
                    <a:cubicBezTo>
                      <a:pt x="1" y="41"/>
                      <a:pt x="1" y="41"/>
                      <a:pt x="1" y="82"/>
                    </a:cubicBezTo>
                    <a:lnTo>
                      <a:pt x="10311" y="82"/>
                    </a:lnTo>
                    <a:lnTo>
                      <a:pt x="10311" y="0"/>
                    </a:lnTo>
                    <a:close/>
                  </a:path>
                </a:pathLst>
              </a:custGeom>
              <a:solidFill>
                <a:srgbClr val="FFB289"/>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67" name="Google Shape;1254;p51">
                <a:extLst>
                  <a:ext uri="{FF2B5EF4-FFF2-40B4-BE49-F238E27FC236}">
                    <a16:creationId xmlns:a16="http://schemas.microsoft.com/office/drawing/2014/main" xmlns="" id="{1C3C646A-AE13-C7ED-3C7B-40D56689148C}"/>
                  </a:ext>
                </a:extLst>
              </p:cNvPr>
              <p:cNvSpPr/>
              <p:nvPr/>
            </p:nvSpPr>
            <p:spPr>
              <a:xfrm>
                <a:off x="4800024" y="1210928"/>
                <a:ext cx="740173" cy="2931"/>
              </a:xfrm>
              <a:custGeom>
                <a:avLst/>
                <a:gdLst/>
                <a:ahLst/>
                <a:cxnLst/>
                <a:rect l="l" t="t" r="r" b="b"/>
                <a:pathLst>
                  <a:path w="10608" h="42" extrusionOk="0">
                    <a:moveTo>
                      <a:pt x="41" y="1"/>
                    </a:moveTo>
                    <a:cubicBezTo>
                      <a:pt x="41" y="42"/>
                      <a:pt x="41" y="42"/>
                      <a:pt x="0" y="42"/>
                    </a:cubicBezTo>
                    <a:lnTo>
                      <a:pt x="10608" y="42"/>
                    </a:lnTo>
                    <a:lnTo>
                      <a:pt x="10608" y="1"/>
                    </a:lnTo>
                    <a:close/>
                  </a:path>
                </a:pathLst>
              </a:custGeom>
              <a:solidFill>
                <a:srgbClr val="FFB289"/>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68" name="Google Shape;1255;p51">
                <a:extLst>
                  <a:ext uri="{FF2B5EF4-FFF2-40B4-BE49-F238E27FC236}">
                    <a16:creationId xmlns:a16="http://schemas.microsoft.com/office/drawing/2014/main" xmlns="" id="{78A2EFC0-1D00-AEBA-1E6B-D6312DAEF97D}"/>
                  </a:ext>
                </a:extLst>
              </p:cNvPr>
              <p:cNvSpPr/>
              <p:nvPr/>
            </p:nvSpPr>
            <p:spPr>
              <a:xfrm>
                <a:off x="4800024" y="1210928"/>
                <a:ext cx="740173" cy="2931"/>
              </a:xfrm>
              <a:custGeom>
                <a:avLst/>
                <a:gdLst/>
                <a:ahLst/>
                <a:cxnLst/>
                <a:rect l="l" t="t" r="r" b="b"/>
                <a:pathLst>
                  <a:path w="10608" h="42" extrusionOk="0">
                    <a:moveTo>
                      <a:pt x="41" y="1"/>
                    </a:moveTo>
                    <a:cubicBezTo>
                      <a:pt x="41" y="42"/>
                      <a:pt x="41" y="42"/>
                      <a:pt x="0" y="42"/>
                    </a:cubicBezTo>
                    <a:lnTo>
                      <a:pt x="10608" y="42"/>
                    </a:lnTo>
                    <a:lnTo>
                      <a:pt x="10608" y="1"/>
                    </a:lnTo>
                    <a:close/>
                  </a:path>
                </a:pathLst>
              </a:custGeom>
              <a:solidFill>
                <a:srgbClr val="FFB289"/>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69" name="Google Shape;1256;p51">
                <a:extLst>
                  <a:ext uri="{FF2B5EF4-FFF2-40B4-BE49-F238E27FC236}">
                    <a16:creationId xmlns:a16="http://schemas.microsoft.com/office/drawing/2014/main" xmlns="" id="{F8FF8F52-2C13-1754-CB7A-A9B1CA895FBD}"/>
                  </a:ext>
                </a:extLst>
              </p:cNvPr>
              <p:cNvSpPr/>
              <p:nvPr/>
            </p:nvSpPr>
            <p:spPr>
              <a:xfrm>
                <a:off x="4791372" y="1249654"/>
                <a:ext cx="748825" cy="2931"/>
              </a:xfrm>
              <a:custGeom>
                <a:avLst/>
                <a:gdLst/>
                <a:ahLst/>
                <a:cxnLst/>
                <a:rect l="l" t="t" r="r" b="b"/>
                <a:pathLst>
                  <a:path w="10732" h="42" extrusionOk="0">
                    <a:moveTo>
                      <a:pt x="1" y="0"/>
                    </a:moveTo>
                    <a:lnTo>
                      <a:pt x="1" y="41"/>
                    </a:lnTo>
                    <a:lnTo>
                      <a:pt x="10732" y="41"/>
                    </a:lnTo>
                    <a:lnTo>
                      <a:pt x="10732" y="0"/>
                    </a:lnTo>
                    <a:close/>
                  </a:path>
                </a:pathLst>
              </a:custGeom>
              <a:solidFill>
                <a:srgbClr val="FFB289"/>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70" name="Google Shape;1257;p51">
                <a:extLst>
                  <a:ext uri="{FF2B5EF4-FFF2-40B4-BE49-F238E27FC236}">
                    <a16:creationId xmlns:a16="http://schemas.microsoft.com/office/drawing/2014/main" xmlns="" id="{C63E9817-9520-3179-3933-DEEC70F04804}"/>
                  </a:ext>
                </a:extLst>
              </p:cNvPr>
              <p:cNvSpPr/>
              <p:nvPr/>
            </p:nvSpPr>
            <p:spPr>
              <a:xfrm>
                <a:off x="4791372" y="1249654"/>
                <a:ext cx="748825" cy="2931"/>
              </a:xfrm>
              <a:custGeom>
                <a:avLst/>
                <a:gdLst/>
                <a:ahLst/>
                <a:cxnLst/>
                <a:rect l="l" t="t" r="r" b="b"/>
                <a:pathLst>
                  <a:path w="10732" h="42" extrusionOk="0">
                    <a:moveTo>
                      <a:pt x="1" y="0"/>
                    </a:moveTo>
                    <a:lnTo>
                      <a:pt x="1" y="41"/>
                    </a:lnTo>
                    <a:lnTo>
                      <a:pt x="10732" y="41"/>
                    </a:lnTo>
                    <a:lnTo>
                      <a:pt x="10732" y="0"/>
                    </a:lnTo>
                    <a:close/>
                  </a:path>
                </a:pathLst>
              </a:custGeom>
              <a:solidFill>
                <a:srgbClr val="FFB289"/>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71" name="Google Shape;1258;p51">
                <a:extLst>
                  <a:ext uri="{FF2B5EF4-FFF2-40B4-BE49-F238E27FC236}">
                    <a16:creationId xmlns:a16="http://schemas.microsoft.com/office/drawing/2014/main" xmlns="" id="{A4EBA7D7-797A-2E7C-2164-1F3C311201A9}"/>
                  </a:ext>
                </a:extLst>
              </p:cNvPr>
              <p:cNvSpPr/>
              <p:nvPr/>
            </p:nvSpPr>
            <p:spPr>
              <a:xfrm>
                <a:off x="4784953" y="1288309"/>
                <a:ext cx="755245" cy="2931"/>
              </a:xfrm>
              <a:custGeom>
                <a:avLst/>
                <a:gdLst/>
                <a:ahLst/>
                <a:cxnLst/>
                <a:rect l="l" t="t" r="r" b="b"/>
                <a:pathLst>
                  <a:path w="10824" h="42" extrusionOk="0">
                    <a:moveTo>
                      <a:pt x="0" y="1"/>
                    </a:moveTo>
                    <a:lnTo>
                      <a:pt x="0" y="42"/>
                    </a:lnTo>
                    <a:lnTo>
                      <a:pt x="10824" y="42"/>
                    </a:lnTo>
                    <a:lnTo>
                      <a:pt x="10824" y="1"/>
                    </a:lnTo>
                    <a:close/>
                  </a:path>
                </a:pathLst>
              </a:custGeom>
              <a:solidFill>
                <a:srgbClr val="FFB289"/>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72" name="Google Shape;1259;p51">
                <a:extLst>
                  <a:ext uri="{FF2B5EF4-FFF2-40B4-BE49-F238E27FC236}">
                    <a16:creationId xmlns:a16="http://schemas.microsoft.com/office/drawing/2014/main" xmlns="" id="{DD03A74F-C25E-C442-5895-3FBF7B46EF62}"/>
                  </a:ext>
                </a:extLst>
              </p:cNvPr>
              <p:cNvSpPr/>
              <p:nvPr/>
            </p:nvSpPr>
            <p:spPr>
              <a:xfrm>
                <a:off x="4787813" y="1327035"/>
                <a:ext cx="752384" cy="3628"/>
              </a:xfrm>
              <a:custGeom>
                <a:avLst/>
                <a:gdLst/>
                <a:ahLst/>
                <a:cxnLst/>
                <a:rect l="l" t="t" r="r" b="b"/>
                <a:pathLst>
                  <a:path w="10783" h="52" extrusionOk="0">
                    <a:moveTo>
                      <a:pt x="1" y="0"/>
                    </a:moveTo>
                    <a:lnTo>
                      <a:pt x="1" y="52"/>
                    </a:lnTo>
                    <a:lnTo>
                      <a:pt x="10783" y="52"/>
                    </a:lnTo>
                    <a:lnTo>
                      <a:pt x="10783" y="0"/>
                    </a:lnTo>
                    <a:close/>
                  </a:path>
                </a:pathLst>
              </a:custGeom>
              <a:solidFill>
                <a:srgbClr val="FFB289"/>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73" name="Google Shape;1260;p51">
                <a:extLst>
                  <a:ext uri="{FF2B5EF4-FFF2-40B4-BE49-F238E27FC236}">
                    <a16:creationId xmlns:a16="http://schemas.microsoft.com/office/drawing/2014/main" xmlns="" id="{345A7BDC-35A8-D966-2F13-D7F3E6013415}"/>
                  </a:ext>
                </a:extLst>
              </p:cNvPr>
              <p:cNvSpPr/>
              <p:nvPr/>
            </p:nvSpPr>
            <p:spPr>
              <a:xfrm>
                <a:off x="4787813" y="1327035"/>
                <a:ext cx="752384" cy="3628"/>
              </a:xfrm>
              <a:custGeom>
                <a:avLst/>
                <a:gdLst/>
                <a:ahLst/>
                <a:cxnLst/>
                <a:rect l="l" t="t" r="r" b="b"/>
                <a:pathLst>
                  <a:path w="10783" h="52" extrusionOk="0">
                    <a:moveTo>
                      <a:pt x="1" y="0"/>
                    </a:moveTo>
                    <a:lnTo>
                      <a:pt x="1" y="52"/>
                    </a:lnTo>
                    <a:lnTo>
                      <a:pt x="10783" y="52"/>
                    </a:lnTo>
                    <a:lnTo>
                      <a:pt x="10783" y="0"/>
                    </a:lnTo>
                    <a:close/>
                  </a:path>
                </a:pathLst>
              </a:custGeom>
              <a:solidFill>
                <a:srgbClr val="FFB289"/>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74" name="Google Shape;1261;p51">
                <a:extLst>
                  <a:ext uri="{FF2B5EF4-FFF2-40B4-BE49-F238E27FC236}">
                    <a16:creationId xmlns:a16="http://schemas.microsoft.com/office/drawing/2014/main" xmlns="" id="{B0027024-1830-204A-961F-CBDA2026A2B7}"/>
                  </a:ext>
                </a:extLst>
              </p:cNvPr>
              <p:cNvSpPr/>
              <p:nvPr/>
            </p:nvSpPr>
            <p:spPr>
              <a:xfrm>
                <a:off x="4794233" y="1362830"/>
                <a:ext cx="745965" cy="6559"/>
              </a:xfrm>
              <a:custGeom>
                <a:avLst/>
                <a:gdLst/>
                <a:ahLst/>
                <a:cxnLst/>
                <a:rect l="l" t="t" r="r" b="b"/>
                <a:pathLst>
                  <a:path w="10691" h="94" extrusionOk="0">
                    <a:moveTo>
                      <a:pt x="1" y="1"/>
                    </a:moveTo>
                    <a:lnTo>
                      <a:pt x="1" y="93"/>
                    </a:lnTo>
                    <a:lnTo>
                      <a:pt x="10691" y="93"/>
                    </a:lnTo>
                    <a:lnTo>
                      <a:pt x="10691" y="1"/>
                    </a:lnTo>
                    <a:close/>
                  </a:path>
                </a:pathLst>
              </a:custGeom>
              <a:solidFill>
                <a:srgbClr val="FFB289"/>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75" name="Google Shape;1262;p51">
                <a:extLst>
                  <a:ext uri="{FF2B5EF4-FFF2-40B4-BE49-F238E27FC236}">
                    <a16:creationId xmlns:a16="http://schemas.microsoft.com/office/drawing/2014/main" xmlns="" id="{1F05D931-85C7-46E3-D2C4-9125B2CBCE6A}"/>
                  </a:ext>
                </a:extLst>
              </p:cNvPr>
              <p:cNvSpPr/>
              <p:nvPr/>
            </p:nvSpPr>
            <p:spPr>
              <a:xfrm>
                <a:off x="4805746" y="1402253"/>
                <a:ext cx="734452" cy="2931"/>
              </a:xfrm>
              <a:custGeom>
                <a:avLst/>
                <a:gdLst/>
                <a:ahLst/>
                <a:cxnLst/>
                <a:rect l="l" t="t" r="r" b="b"/>
                <a:pathLst>
                  <a:path w="10526" h="42" extrusionOk="0">
                    <a:moveTo>
                      <a:pt x="0" y="1"/>
                    </a:moveTo>
                    <a:lnTo>
                      <a:pt x="52" y="42"/>
                    </a:lnTo>
                    <a:lnTo>
                      <a:pt x="10526" y="42"/>
                    </a:lnTo>
                    <a:lnTo>
                      <a:pt x="10526" y="1"/>
                    </a:lnTo>
                    <a:close/>
                  </a:path>
                </a:pathLst>
              </a:custGeom>
              <a:solidFill>
                <a:srgbClr val="FFB289"/>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76" name="Google Shape;1263;p51">
                <a:extLst>
                  <a:ext uri="{FF2B5EF4-FFF2-40B4-BE49-F238E27FC236}">
                    <a16:creationId xmlns:a16="http://schemas.microsoft.com/office/drawing/2014/main" xmlns="" id="{36DA75AA-4CCA-8E3F-DD10-7C3C235D7329}"/>
                  </a:ext>
                </a:extLst>
              </p:cNvPr>
              <p:cNvSpPr/>
              <p:nvPr/>
            </p:nvSpPr>
            <p:spPr>
              <a:xfrm>
                <a:off x="4830097" y="1440979"/>
                <a:ext cx="710100" cy="2931"/>
              </a:xfrm>
              <a:custGeom>
                <a:avLst/>
                <a:gdLst/>
                <a:ahLst/>
                <a:cxnLst/>
                <a:rect l="l" t="t" r="r" b="b"/>
                <a:pathLst>
                  <a:path w="10177" h="42" extrusionOk="0">
                    <a:moveTo>
                      <a:pt x="0" y="0"/>
                    </a:moveTo>
                    <a:cubicBezTo>
                      <a:pt x="0" y="0"/>
                      <a:pt x="0" y="41"/>
                      <a:pt x="41" y="41"/>
                    </a:cubicBezTo>
                    <a:lnTo>
                      <a:pt x="10177" y="41"/>
                    </a:lnTo>
                    <a:lnTo>
                      <a:pt x="10177" y="0"/>
                    </a:lnTo>
                    <a:close/>
                  </a:path>
                </a:pathLst>
              </a:custGeom>
              <a:solidFill>
                <a:srgbClr val="FFB289"/>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77" name="Google Shape;1264;p51">
                <a:extLst>
                  <a:ext uri="{FF2B5EF4-FFF2-40B4-BE49-F238E27FC236}">
                    <a16:creationId xmlns:a16="http://schemas.microsoft.com/office/drawing/2014/main" xmlns="" id="{F9A7F7AB-22EB-9401-D1E7-660310C8C10A}"/>
                  </a:ext>
                </a:extLst>
              </p:cNvPr>
              <p:cNvSpPr/>
              <p:nvPr/>
            </p:nvSpPr>
            <p:spPr>
              <a:xfrm>
                <a:off x="4865892" y="1479635"/>
                <a:ext cx="674306" cy="2931"/>
              </a:xfrm>
              <a:custGeom>
                <a:avLst/>
                <a:gdLst/>
                <a:ahLst/>
                <a:cxnLst/>
                <a:rect l="l" t="t" r="r" b="b"/>
                <a:pathLst>
                  <a:path w="9664" h="42" extrusionOk="0">
                    <a:moveTo>
                      <a:pt x="1" y="1"/>
                    </a:moveTo>
                    <a:cubicBezTo>
                      <a:pt x="1" y="1"/>
                      <a:pt x="42" y="1"/>
                      <a:pt x="42" y="42"/>
                    </a:cubicBezTo>
                    <a:lnTo>
                      <a:pt x="9664" y="42"/>
                    </a:lnTo>
                    <a:lnTo>
                      <a:pt x="9664" y="1"/>
                    </a:lnTo>
                    <a:close/>
                  </a:path>
                </a:pathLst>
              </a:custGeom>
              <a:solidFill>
                <a:srgbClr val="FFB289"/>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78" name="Google Shape;1265;p51">
                <a:extLst>
                  <a:ext uri="{FF2B5EF4-FFF2-40B4-BE49-F238E27FC236}">
                    <a16:creationId xmlns:a16="http://schemas.microsoft.com/office/drawing/2014/main" xmlns="" id="{F1016744-6153-4E16-704A-AA7288B0A541}"/>
                  </a:ext>
                </a:extLst>
              </p:cNvPr>
              <p:cNvSpPr/>
              <p:nvPr/>
            </p:nvSpPr>
            <p:spPr>
              <a:xfrm>
                <a:off x="4934690" y="1515430"/>
                <a:ext cx="605507" cy="5861"/>
              </a:xfrm>
              <a:custGeom>
                <a:avLst/>
                <a:gdLst/>
                <a:ahLst/>
                <a:cxnLst/>
                <a:rect l="l" t="t" r="r" b="b"/>
                <a:pathLst>
                  <a:path w="8678" h="84" extrusionOk="0">
                    <a:moveTo>
                      <a:pt x="1" y="1"/>
                    </a:moveTo>
                    <a:cubicBezTo>
                      <a:pt x="42" y="42"/>
                      <a:pt x="124" y="42"/>
                      <a:pt x="206" y="83"/>
                    </a:cubicBezTo>
                    <a:lnTo>
                      <a:pt x="8678" y="83"/>
                    </a:lnTo>
                    <a:lnTo>
                      <a:pt x="8678" y="1"/>
                    </a:lnTo>
                    <a:close/>
                  </a:path>
                </a:pathLst>
              </a:custGeom>
              <a:solidFill>
                <a:srgbClr val="FFB289"/>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79" name="Google Shape;1266;p51">
                <a:extLst>
                  <a:ext uri="{FF2B5EF4-FFF2-40B4-BE49-F238E27FC236}">
                    <a16:creationId xmlns:a16="http://schemas.microsoft.com/office/drawing/2014/main" xmlns="" id="{27A3AE45-CD3C-BF52-6B92-821970A5CE0F}"/>
                  </a:ext>
                </a:extLst>
              </p:cNvPr>
              <p:cNvSpPr/>
              <p:nvPr/>
            </p:nvSpPr>
            <p:spPr>
              <a:xfrm>
                <a:off x="3853526" y="1040396"/>
                <a:ext cx="230048" cy="513823"/>
              </a:xfrm>
              <a:custGeom>
                <a:avLst/>
                <a:gdLst/>
                <a:ahLst/>
                <a:cxnLst/>
                <a:rect l="l" t="t" r="r" b="b"/>
                <a:pathLst>
                  <a:path w="3297" h="7364" extrusionOk="0">
                    <a:moveTo>
                      <a:pt x="1160" y="1"/>
                    </a:moveTo>
                    <a:cubicBezTo>
                      <a:pt x="555" y="904"/>
                      <a:pt x="175" y="1972"/>
                      <a:pt x="134" y="3081"/>
                    </a:cubicBezTo>
                    <a:cubicBezTo>
                      <a:pt x="0" y="4581"/>
                      <a:pt x="472" y="6121"/>
                      <a:pt x="1376" y="7364"/>
                    </a:cubicBezTo>
                    <a:lnTo>
                      <a:pt x="3081" y="7364"/>
                    </a:lnTo>
                    <a:cubicBezTo>
                      <a:pt x="2228" y="5741"/>
                      <a:pt x="2013" y="3811"/>
                      <a:pt x="2444" y="2013"/>
                    </a:cubicBezTo>
                    <a:cubicBezTo>
                      <a:pt x="2608" y="1336"/>
                      <a:pt x="2916" y="607"/>
                      <a:pt x="3296" y="1"/>
                    </a:cubicBezTo>
                    <a:close/>
                  </a:path>
                </a:pathLst>
              </a:custGeom>
              <a:solidFill>
                <a:srgbClr val="FFA9D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80" name="Google Shape;1267;p51">
                <a:extLst>
                  <a:ext uri="{FF2B5EF4-FFF2-40B4-BE49-F238E27FC236}">
                    <a16:creationId xmlns:a16="http://schemas.microsoft.com/office/drawing/2014/main" xmlns="" id="{D3B5D46F-76BE-BDAF-13F9-678937344CB4}"/>
                  </a:ext>
                </a:extLst>
              </p:cNvPr>
              <p:cNvSpPr/>
              <p:nvPr/>
            </p:nvSpPr>
            <p:spPr>
              <a:xfrm>
                <a:off x="4400213" y="1040396"/>
                <a:ext cx="230048" cy="513823"/>
              </a:xfrm>
              <a:custGeom>
                <a:avLst/>
                <a:gdLst/>
                <a:ahLst/>
                <a:cxnLst/>
                <a:rect l="l" t="t" r="r" b="b"/>
                <a:pathLst>
                  <a:path w="3297" h="7364" extrusionOk="0">
                    <a:moveTo>
                      <a:pt x="1109" y="1"/>
                    </a:moveTo>
                    <a:cubicBezTo>
                      <a:pt x="555" y="904"/>
                      <a:pt x="164" y="1972"/>
                      <a:pt x="82" y="3081"/>
                    </a:cubicBezTo>
                    <a:cubicBezTo>
                      <a:pt x="0" y="4581"/>
                      <a:pt x="421" y="6121"/>
                      <a:pt x="1325" y="7364"/>
                    </a:cubicBezTo>
                    <a:lnTo>
                      <a:pt x="3040" y="7364"/>
                    </a:lnTo>
                    <a:cubicBezTo>
                      <a:pt x="2218" y="5741"/>
                      <a:pt x="1961" y="3811"/>
                      <a:pt x="2393" y="2013"/>
                    </a:cubicBezTo>
                    <a:cubicBezTo>
                      <a:pt x="2567" y="1336"/>
                      <a:pt x="2865" y="607"/>
                      <a:pt x="3296" y="1"/>
                    </a:cubicBezTo>
                    <a:close/>
                  </a:path>
                </a:pathLst>
              </a:custGeom>
              <a:solidFill>
                <a:srgbClr val="FFA9D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81" name="Google Shape;1268;p51">
                <a:extLst>
                  <a:ext uri="{FF2B5EF4-FFF2-40B4-BE49-F238E27FC236}">
                    <a16:creationId xmlns:a16="http://schemas.microsoft.com/office/drawing/2014/main" xmlns="" id="{AADF0327-49CC-503E-B774-F4FA7AD3210B}"/>
                  </a:ext>
                </a:extLst>
              </p:cNvPr>
              <p:cNvSpPr/>
              <p:nvPr/>
            </p:nvSpPr>
            <p:spPr>
              <a:xfrm>
                <a:off x="3737421" y="601925"/>
                <a:ext cx="1701742" cy="438536"/>
              </a:xfrm>
              <a:custGeom>
                <a:avLst/>
                <a:gdLst/>
                <a:ahLst/>
                <a:cxnLst/>
                <a:rect l="l" t="t" r="r" b="b"/>
                <a:pathLst>
                  <a:path w="24389" h="6285" extrusionOk="0">
                    <a:moveTo>
                      <a:pt x="3040" y="0"/>
                    </a:moveTo>
                    <a:cubicBezTo>
                      <a:pt x="2177" y="0"/>
                      <a:pt x="1407" y="339"/>
                      <a:pt x="853" y="894"/>
                    </a:cubicBezTo>
                    <a:cubicBezTo>
                      <a:pt x="339" y="1500"/>
                      <a:pt x="0" y="2270"/>
                      <a:pt x="0" y="3122"/>
                    </a:cubicBezTo>
                    <a:cubicBezTo>
                      <a:pt x="0" y="4878"/>
                      <a:pt x="1325" y="6285"/>
                      <a:pt x="3040" y="6285"/>
                    </a:cubicBezTo>
                    <a:lnTo>
                      <a:pt x="24389" y="6285"/>
                    </a:lnTo>
                    <a:lnTo>
                      <a:pt x="24389" y="0"/>
                    </a:lnTo>
                    <a:close/>
                  </a:path>
                </a:pathLst>
              </a:custGeom>
              <a:solidFill>
                <a:srgbClr val="7182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82" name="Google Shape;1269;p51">
                <a:extLst>
                  <a:ext uri="{FF2B5EF4-FFF2-40B4-BE49-F238E27FC236}">
                    <a16:creationId xmlns:a16="http://schemas.microsoft.com/office/drawing/2014/main" xmlns="" id="{7917686B-0F18-B5B4-ABA1-01DCC11DF70C}"/>
                  </a:ext>
                </a:extLst>
              </p:cNvPr>
              <p:cNvSpPr/>
              <p:nvPr/>
            </p:nvSpPr>
            <p:spPr>
              <a:xfrm>
                <a:off x="4752019" y="634859"/>
                <a:ext cx="687144" cy="381948"/>
              </a:xfrm>
              <a:custGeom>
                <a:avLst/>
                <a:gdLst/>
                <a:ahLst/>
                <a:cxnLst/>
                <a:rect l="l" t="t" r="r" b="b"/>
                <a:pathLst>
                  <a:path w="9848" h="5474" extrusionOk="0">
                    <a:moveTo>
                      <a:pt x="2660" y="1"/>
                    </a:moveTo>
                    <a:cubicBezTo>
                      <a:pt x="2270" y="1"/>
                      <a:pt x="1931" y="42"/>
                      <a:pt x="1592" y="216"/>
                    </a:cubicBezTo>
                    <a:cubicBezTo>
                      <a:pt x="1540" y="216"/>
                      <a:pt x="1540" y="257"/>
                      <a:pt x="1499" y="257"/>
                    </a:cubicBezTo>
                    <a:cubicBezTo>
                      <a:pt x="1284" y="381"/>
                      <a:pt x="1078" y="514"/>
                      <a:pt x="904" y="678"/>
                    </a:cubicBezTo>
                    <a:cubicBezTo>
                      <a:pt x="863" y="678"/>
                      <a:pt x="863" y="730"/>
                      <a:pt x="822" y="730"/>
                    </a:cubicBezTo>
                    <a:lnTo>
                      <a:pt x="770" y="771"/>
                    </a:lnTo>
                    <a:cubicBezTo>
                      <a:pt x="647" y="894"/>
                      <a:pt x="565" y="1028"/>
                      <a:pt x="472" y="1151"/>
                    </a:cubicBezTo>
                    <a:lnTo>
                      <a:pt x="431" y="1192"/>
                    </a:lnTo>
                    <a:cubicBezTo>
                      <a:pt x="349" y="1325"/>
                      <a:pt x="308" y="1449"/>
                      <a:pt x="216" y="1623"/>
                    </a:cubicBezTo>
                    <a:lnTo>
                      <a:pt x="216" y="1664"/>
                    </a:lnTo>
                    <a:cubicBezTo>
                      <a:pt x="134" y="1798"/>
                      <a:pt x="93" y="1921"/>
                      <a:pt x="93" y="2096"/>
                    </a:cubicBezTo>
                    <a:cubicBezTo>
                      <a:pt x="51" y="2096"/>
                      <a:pt x="51" y="2096"/>
                      <a:pt x="51" y="2137"/>
                    </a:cubicBezTo>
                    <a:cubicBezTo>
                      <a:pt x="51" y="2270"/>
                      <a:pt x="0" y="2393"/>
                      <a:pt x="0" y="2568"/>
                    </a:cubicBezTo>
                    <a:lnTo>
                      <a:pt x="0" y="2609"/>
                    </a:lnTo>
                    <a:lnTo>
                      <a:pt x="0" y="2732"/>
                    </a:lnTo>
                    <a:lnTo>
                      <a:pt x="0" y="3040"/>
                    </a:lnTo>
                    <a:lnTo>
                      <a:pt x="0" y="3081"/>
                    </a:lnTo>
                    <a:cubicBezTo>
                      <a:pt x="51" y="3205"/>
                      <a:pt x="51" y="3338"/>
                      <a:pt x="93" y="3502"/>
                    </a:cubicBezTo>
                    <a:lnTo>
                      <a:pt x="134" y="3554"/>
                    </a:lnTo>
                    <a:cubicBezTo>
                      <a:pt x="175" y="3677"/>
                      <a:pt x="216" y="3810"/>
                      <a:pt x="257" y="3975"/>
                    </a:cubicBezTo>
                    <a:cubicBezTo>
                      <a:pt x="308" y="3975"/>
                      <a:pt x="308" y="3975"/>
                      <a:pt x="308" y="4016"/>
                    </a:cubicBezTo>
                    <a:cubicBezTo>
                      <a:pt x="390" y="4149"/>
                      <a:pt x="472" y="4272"/>
                      <a:pt x="565" y="4447"/>
                    </a:cubicBezTo>
                    <a:cubicBezTo>
                      <a:pt x="606" y="4447"/>
                      <a:pt x="606" y="4447"/>
                      <a:pt x="606" y="4488"/>
                    </a:cubicBezTo>
                    <a:cubicBezTo>
                      <a:pt x="729" y="4622"/>
                      <a:pt x="863" y="4786"/>
                      <a:pt x="1027" y="4878"/>
                    </a:cubicBezTo>
                    <a:cubicBezTo>
                      <a:pt x="1027" y="4919"/>
                      <a:pt x="1078" y="4919"/>
                      <a:pt x="1078" y="4961"/>
                    </a:cubicBezTo>
                    <a:cubicBezTo>
                      <a:pt x="1335" y="5135"/>
                      <a:pt x="1633" y="5258"/>
                      <a:pt x="1931" y="5351"/>
                    </a:cubicBezTo>
                    <a:cubicBezTo>
                      <a:pt x="1972" y="5392"/>
                      <a:pt x="2054" y="5392"/>
                      <a:pt x="2105" y="5433"/>
                    </a:cubicBezTo>
                    <a:cubicBezTo>
                      <a:pt x="2270" y="5433"/>
                      <a:pt x="2444" y="5474"/>
                      <a:pt x="2660" y="5474"/>
                    </a:cubicBezTo>
                    <a:lnTo>
                      <a:pt x="9848" y="5474"/>
                    </a:lnTo>
                    <a:lnTo>
                      <a:pt x="9848" y="1"/>
                    </a:lnTo>
                    <a:close/>
                  </a:path>
                </a:pathLst>
              </a:custGeom>
              <a:solidFill>
                <a:srgbClr val="FFE9DC"/>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83" name="Google Shape;1270;p51">
                <a:extLst>
                  <a:ext uri="{FF2B5EF4-FFF2-40B4-BE49-F238E27FC236}">
                    <a16:creationId xmlns:a16="http://schemas.microsoft.com/office/drawing/2014/main" xmlns="" id="{DC265FDF-F8C5-C9F8-16DC-0B514E9AE7D0}"/>
                  </a:ext>
                </a:extLst>
              </p:cNvPr>
              <p:cNvSpPr/>
              <p:nvPr/>
            </p:nvSpPr>
            <p:spPr>
              <a:xfrm>
                <a:off x="4856612" y="649931"/>
                <a:ext cx="582551" cy="2931"/>
              </a:xfrm>
              <a:custGeom>
                <a:avLst/>
                <a:gdLst/>
                <a:ahLst/>
                <a:cxnLst/>
                <a:rect l="l" t="t" r="r" b="b"/>
                <a:pathLst>
                  <a:path w="8349" h="42" extrusionOk="0">
                    <a:moveTo>
                      <a:pt x="93" y="0"/>
                    </a:moveTo>
                    <a:cubicBezTo>
                      <a:pt x="41" y="0"/>
                      <a:pt x="41" y="41"/>
                      <a:pt x="0" y="41"/>
                    </a:cubicBezTo>
                    <a:lnTo>
                      <a:pt x="8349" y="41"/>
                    </a:lnTo>
                    <a:lnTo>
                      <a:pt x="8349" y="0"/>
                    </a:lnTo>
                    <a:close/>
                  </a:path>
                </a:pathLst>
              </a:custGeom>
              <a:solidFill>
                <a:srgbClr val="FFB289"/>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84" name="Google Shape;1271;p51">
                <a:extLst>
                  <a:ext uri="{FF2B5EF4-FFF2-40B4-BE49-F238E27FC236}">
                    <a16:creationId xmlns:a16="http://schemas.microsoft.com/office/drawing/2014/main" xmlns="" id="{32EA98B6-930C-60E3-DAAD-11C6DE110B50}"/>
                  </a:ext>
                </a:extLst>
              </p:cNvPr>
              <p:cNvSpPr/>
              <p:nvPr/>
            </p:nvSpPr>
            <p:spPr>
              <a:xfrm>
                <a:off x="4809304" y="682167"/>
                <a:ext cx="629859" cy="3628"/>
              </a:xfrm>
              <a:custGeom>
                <a:avLst/>
                <a:gdLst/>
                <a:ahLst/>
                <a:cxnLst/>
                <a:rect l="l" t="t" r="r" b="b"/>
                <a:pathLst>
                  <a:path w="9027" h="52" extrusionOk="0">
                    <a:moveTo>
                      <a:pt x="83" y="0"/>
                    </a:moveTo>
                    <a:cubicBezTo>
                      <a:pt x="42" y="0"/>
                      <a:pt x="42" y="52"/>
                      <a:pt x="1" y="52"/>
                    </a:cubicBezTo>
                    <a:lnTo>
                      <a:pt x="9027" y="52"/>
                    </a:lnTo>
                    <a:lnTo>
                      <a:pt x="9027" y="0"/>
                    </a:lnTo>
                    <a:close/>
                  </a:path>
                </a:pathLst>
              </a:custGeom>
              <a:solidFill>
                <a:srgbClr val="FFB289"/>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85" name="Google Shape;1272;p51">
                <a:extLst>
                  <a:ext uri="{FF2B5EF4-FFF2-40B4-BE49-F238E27FC236}">
                    <a16:creationId xmlns:a16="http://schemas.microsoft.com/office/drawing/2014/main" xmlns="" id="{D630983A-A76E-DDA2-157F-2777463F4A57}"/>
                  </a:ext>
                </a:extLst>
              </p:cNvPr>
              <p:cNvSpPr/>
              <p:nvPr/>
            </p:nvSpPr>
            <p:spPr>
              <a:xfrm>
                <a:off x="4782092" y="715101"/>
                <a:ext cx="657071" cy="2931"/>
              </a:xfrm>
              <a:custGeom>
                <a:avLst/>
                <a:gdLst/>
                <a:ahLst/>
                <a:cxnLst/>
                <a:rect l="l" t="t" r="r" b="b"/>
                <a:pathLst>
                  <a:path w="9417" h="42" extrusionOk="0">
                    <a:moveTo>
                      <a:pt x="41" y="1"/>
                    </a:moveTo>
                    <a:lnTo>
                      <a:pt x="0" y="42"/>
                    </a:lnTo>
                    <a:lnTo>
                      <a:pt x="9417" y="42"/>
                    </a:lnTo>
                    <a:lnTo>
                      <a:pt x="9417" y="1"/>
                    </a:lnTo>
                    <a:close/>
                  </a:path>
                </a:pathLst>
              </a:custGeom>
              <a:solidFill>
                <a:srgbClr val="FFB289"/>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86" name="Google Shape;1273;p51">
                <a:extLst>
                  <a:ext uri="{FF2B5EF4-FFF2-40B4-BE49-F238E27FC236}">
                    <a16:creationId xmlns:a16="http://schemas.microsoft.com/office/drawing/2014/main" xmlns="" id="{5E6CD7DB-CB7F-2EE2-A3AF-0752E464E9EF}"/>
                  </a:ext>
                </a:extLst>
              </p:cNvPr>
              <p:cNvSpPr/>
              <p:nvPr/>
            </p:nvSpPr>
            <p:spPr>
              <a:xfrm>
                <a:off x="4767021" y="748105"/>
                <a:ext cx="672143" cy="2931"/>
              </a:xfrm>
              <a:custGeom>
                <a:avLst/>
                <a:gdLst/>
                <a:ahLst/>
                <a:cxnLst/>
                <a:rect l="l" t="t" r="r" b="b"/>
                <a:pathLst>
                  <a:path w="9633" h="42" extrusionOk="0">
                    <a:moveTo>
                      <a:pt x="1" y="0"/>
                    </a:moveTo>
                    <a:lnTo>
                      <a:pt x="1" y="41"/>
                    </a:lnTo>
                    <a:lnTo>
                      <a:pt x="9633" y="41"/>
                    </a:lnTo>
                    <a:lnTo>
                      <a:pt x="9633" y="0"/>
                    </a:lnTo>
                    <a:close/>
                  </a:path>
                </a:pathLst>
              </a:custGeom>
              <a:solidFill>
                <a:srgbClr val="FFB289"/>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87" name="Google Shape;1274;p51">
                <a:extLst>
                  <a:ext uri="{FF2B5EF4-FFF2-40B4-BE49-F238E27FC236}">
                    <a16:creationId xmlns:a16="http://schemas.microsoft.com/office/drawing/2014/main" xmlns="" id="{C56CB4C6-AE10-3ECE-C400-F83A2899A9CC}"/>
                  </a:ext>
                </a:extLst>
              </p:cNvPr>
              <p:cNvSpPr/>
              <p:nvPr/>
            </p:nvSpPr>
            <p:spPr>
              <a:xfrm>
                <a:off x="4767021" y="748105"/>
                <a:ext cx="672143" cy="2931"/>
              </a:xfrm>
              <a:custGeom>
                <a:avLst/>
                <a:gdLst/>
                <a:ahLst/>
                <a:cxnLst/>
                <a:rect l="l" t="t" r="r" b="b"/>
                <a:pathLst>
                  <a:path w="9633" h="42" extrusionOk="0">
                    <a:moveTo>
                      <a:pt x="1" y="0"/>
                    </a:moveTo>
                    <a:lnTo>
                      <a:pt x="1" y="41"/>
                    </a:lnTo>
                    <a:lnTo>
                      <a:pt x="9633" y="41"/>
                    </a:lnTo>
                    <a:lnTo>
                      <a:pt x="9633" y="0"/>
                    </a:lnTo>
                    <a:close/>
                  </a:path>
                </a:pathLst>
              </a:custGeom>
              <a:solidFill>
                <a:srgbClr val="FFB289"/>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88" name="Google Shape;1275;p51">
                <a:extLst>
                  <a:ext uri="{FF2B5EF4-FFF2-40B4-BE49-F238E27FC236}">
                    <a16:creationId xmlns:a16="http://schemas.microsoft.com/office/drawing/2014/main" xmlns="" id="{F63CFE30-0AAE-5000-F731-04585B522EAA}"/>
                  </a:ext>
                </a:extLst>
              </p:cNvPr>
              <p:cNvSpPr/>
              <p:nvPr/>
            </p:nvSpPr>
            <p:spPr>
              <a:xfrm>
                <a:off x="4755577" y="781039"/>
                <a:ext cx="683586" cy="2931"/>
              </a:xfrm>
              <a:custGeom>
                <a:avLst/>
                <a:gdLst/>
                <a:ahLst/>
                <a:cxnLst/>
                <a:rect l="l" t="t" r="r" b="b"/>
                <a:pathLst>
                  <a:path w="9797" h="42" extrusionOk="0">
                    <a:moveTo>
                      <a:pt x="42" y="1"/>
                    </a:moveTo>
                    <a:cubicBezTo>
                      <a:pt x="0" y="1"/>
                      <a:pt x="0" y="1"/>
                      <a:pt x="0" y="42"/>
                    </a:cubicBezTo>
                    <a:lnTo>
                      <a:pt x="9797" y="42"/>
                    </a:lnTo>
                    <a:lnTo>
                      <a:pt x="9797" y="1"/>
                    </a:lnTo>
                    <a:close/>
                  </a:path>
                </a:pathLst>
              </a:custGeom>
              <a:solidFill>
                <a:srgbClr val="FFB289"/>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89" name="Google Shape;1276;p51">
                <a:extLst>
                  <a:ext uri="{FF2B5EF4-FFF2-40B4-BE49-F238E27FC236}">
                    <a16:creationId xmlns:a16="http://schemas.microsoft.com/office/drawing/2014/main" xmlns="" id="{A01E87A3-05D0-C11E-F2DB-33322ADF502B}"/>
                  </a:ext>
                </a:extLst>
              </p:cNvPr>
              <p:cNvSpPr/>
              <p:nvPr/>
            </p:nvSpPr>
            <p:spPr>
              <a:xfrm>
                <a:off x="4755577" y="781039"/>
                <a:ext cx="683586" cy="2931"/>
              </a:xfrm>
              <a:custGeom>
                <a:avLst/>
                <a:gdLst/>
                <a:ahLst/>
                <a:cxnLst/>
                <a:rect l="l" t="t" r="r" b="b"/>
                <a:pathLst>
                  <a:path w="9797" h="42" extrusionOk="0">
                    <a:moveTo>
                      <a:pt x="42" y="1"/>
                    </a:moveTo>
                    <a:cubicBezTo>
                      <a:pt x="0" y="1"/>
                      <a:pt x="0" y="1"/>
                      <a:pt x="0" y="42"/>
                    </a:cubicBezTo>
                    <a:lnTo>
                      <a:pt x="9797" y="42"/>
                    </a:lnTo>
                    <a:lnTo>
                      <a:pt x="9797" y="1"/>
                    </a:lnTo>
                    <a:close/>
                  </a:path>
                </a:pathLst>
              </a:custGeom>
              <a:solidFill>
                <a:srgbClr val="FFB289"/>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90" name="Google Shape;1277;p51">
                <a:extLst>
                  <a:ext uri="{FF2B5EF4-FFF2-40B4-BE49-F238E27FC236}">
                    <a16:creationId xmlns:a16="http://schemas.microsoft.com/office/drawing/2014/main" xmlns="" id="{DC322158-9DB4-3B58-3774-EBAED45F8D2B}"/>
                  </a:ext>
                </a:extLst>
              </p:cNvPr>
              <p:cNvSpPr/>
              <p:nvPr/>
            </p:nvSpPr>
            <p:spPr>
              <a:xfrm>
                <a:off x="4752019" y="813974"/>
                <a:ext cx="687144" cy="2931"/>
              </a:xfrm>
              <a:custGeom>
                <a:avLst/>
                <a:gdLst/>
                <a:ahLst/>
                <a:cxnLst/>
                <a:rect l="l" t="t" r="r" b="b"/>
                <a:pathLst>
                  <a:path w="9848" h="42" extrusionOk="0">
                    <a:moveTo>
                      <a:pt x="0" y="1"/>
                    </a:moveTo>
                    <a:lnTo>
                      <a:pt x="0" y="42"/>
                    </a:lnTo>
                    <a:lnTo>
                      <a:pt x="9848" y="42"/>
                    </a:lnTo>
                    <a:lnTo>
                      <a:pt x="9848" y="1"/>
                    </a:lnTo>
                    <a:close/>
                  </a:path>
                </a:pathLst>
              </a:custGeom>
              <a:solidFill>
                <a:srgbClr val="FFB289"/>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91" name="Google Shape;1278;p51">
                <a:extLst>
                  <a:ext uri="{FF2B5EF4-FFF2-40B4-BE49-F238E27FC236}">
                    <a16:creationId xmlns:a16="http://schemas.microsoft.com/office/drawing/2014/main" xmlns="" id="{A711CF2F-8B91-BAAC-C36D-59007F0FE077}"/>
                  </a:ext>
                </a:extLst>
              </p:cNvPr>
              <p:cNvSpPr/>
              <p:nvPr/>
            </p:nvSpPr>
            <p:spPr>
              <a:xfrm>
                <a:off x="4752019" y="846978"/>
                <a:ext cx="687144" cy="2931"/>
              </a:xfrm>
              <a:custGeom>
                <a:avLst/>
                <a:gdLst/>
                <a:ahLst/>
                <a:cxnLst/>
                <a:rect l="l" t="t" r="r" b="b"/>
                <a:pathLst>
                  <a:path w="9848" h="42" extrusionOk="0">
                    <a:moveTo>
                      <a:pt x="0" y="0"/>
                    </a:moveTo>
                    <a:lnTo>
                      <a:pt x="0" y="41"/>
                    </a:lnTo>
                    <a:lnTo>
                      <a:pt x="9848" y="41"/>
                    </a:lnTo>
                    <a:lnTo>
                      <a:pt x="9848" y="0"/>
                    </a:lnTo>
                    <a:close/>
                  </a:path>
                </a:pathLst>
              </a:custGeom>
              <a:solidFill>
                <a:srgbClr val="FFB289"/>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92" name="Google Shape;1279;p51">
                <a:extLst>
                  <a:ext uri="{FF2B5EF4-FFF2-40B4-BE49-F238E27FC236}">
                    <a16:creationId xmlns:a16="http://schemas.microsoft.com/office/drawing/2014/main" xmlns="" id="{3D1C2101-E74F-5BD5-42E8-76A53D598F21}"/>
                  </a:ext>
                </a:extLst>
              </p:cNvPr>
              <p:cNvSpPr/>
              <p:nvPr/>
            </p:nvSpPr>
            <p:spPr>
              <a:xfrm>
                <a:off x="4752019" y="846978"/>
                <a:ext cx="687144" cy="2931"/>
              </a:xfrm>
              <a:custGeom>
                <a:avLst/>
                <a:gdLst/>
                <a:ahLst/>
                <a:cxnLst/>
                <a:rect l="l" t="t" r="r" b="b"/>
                <a:pathLst>
                  <a:path w="9848" h="42" extrusionOk="0">
                    <a:moveTo>
                      <a:pt x="0" y="0"/>
                    </a:moveTo>
                    <a:lnTo>
                      <a:pt x="0" y="41"/>
                    </a:lnTo>
                    <a:lnTo>
                      <a:pt x="9848" y="41"/>
                    </a:lnTo>
                    <a:lnTo>
                      <a:pt x="9848" y="0"/>
                    </a:lnTo>
                    <a:close/>
                  </a:path>
                </a:pathLst>
              </a:custGeom>
              <a:solidFill>
                <a:srgbClr val="FFB289"/>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93" name="Google Shape;1280;p51">
                <a:extLst>
                  <a:ext uri="{FF2B5EF4-FFF2-40B4-BE49-F238E27FC236}">
                    <a16:creationId xmlns:a16="http://schemas.microsoft.com/office/drawing/2014/main" xmlns="" id="{19EA6EEE-BCBB-7EEB-9467-753CC6EA2062}"/>
                  </a:ext>
                </a:extLst>
              </p:cNvPr>
              <p:cNvSpPr/>
              <p:nvPr/>
            </p:nvSpPr>
            <p:spPr>
              <a:xfrm>
                <a:off x="4758438" y="879214"/>
                <a:ext cx="680725" cy="3628"/>
              </a:xfrm>
              <a:custGeom>
                <a:avLst/>
                <a:gdLst/>
                <a:ahLst/>
                <a:cxnLst/>
                <a:rect l="l" t="t" r="r" b="b"/>
                <a:pathLst>
                  <a:path w="9756" h="52" extrusionOk="0">
                    <a:moveTo>
                      <a:pt x="1" y="0"/>
                    </a:moveTo>
                    <a:lnTo>
                      <a:pt x="42" y="52"/>
                    </a:lnTo>
                    <a:lnTo>
                      <a:pt x="9756" y="52"/>
                    </a:lnTo>
                    <a:lnTo>
                      <a:pt x="9756" y="0"/>
                    </a:lnTo>
                    <a:close/>
                  </a:path>
                </a:pathLst>
              </a:custGeom>
              <a:solidFill>
                <a:srgbClr val="FFB289"/>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94" name="Google Shape;1281;p51">
                <a:extLst>
                  <a:ext uri="{FF2B5EF4-FFF2-40B4-BE49-F238E27FC236}">
                    <a16:creationId xmlns:a16="http://schemas.microsoft.com/office/drawing/2014/main" xmlns="" id="{4EA5821D-9C43-C6CF-2218-008048F14A99}"/>
                  </a:ext>
                </a:extLst>
              </p:cNvPr>
              <p:cNvSpPr/>
              <p:nvPr/>
            </p:nvSpPr>
            <p:spPr>
              <a:xfrm>
                <a:off x="4769881" y="912148"/>
                <a:ext cx="669282" cy="2931"/>
              </a:xfrm>
              <a:custGeom>
                <a:avLst/>
                <a:gdLst/>
                <a:ahLst/>
                <a:cxnLst/>
                <a:rect l="l" t="t" r="r" b="b"/>
                <a:pathLst>
                  <a:path w="9592" h="42" extrusionOk="0">
                    <a:moveTo>
                      <a:pt x="1" y="1"/>
                    </a:moveTo>
                    <a:cubicBezTo>
                      <a:pt x="52" y="1"/>
                      <a:pt x="52" y="1"/>
                      <a:pt x="52" y="42"/>
                    </a:cubicBezTo>
                    <a:lnTo>
                      <a:pt x="9592" y="42"/>
                    </a:lnTo>
                    <a:lnTo>
                      <a:pt x="9592" y="1"/>
                    </a:lnTo>
                    <a:close/>
                  </a:path>
                </a:pathLst>
              </a:custGeom>
              <a:solidFill>
                <a:srgbClr val="FFB289"/>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95" name="Google Shape;1282;p51">
                <a:extLst>
                  <a:ext uri="{FF2B5EF4-FFF2-40B4-BE49-F238E27FC236}">
                    <a16:creationId xmlns:a16="http://schemas.microsoft.com/office/drawing/2014/main" xmlns="" id="{0B82CBEB-490E-ABBD-A8CE-7D8313205C4E}"/>
                  </a:ext>
                </a:extLst>
              </p:cNvPr>
              <p:cNvSpPr/>
              <p:nvPr/>
            </p:nvSpPr>
            <p:spPr>
              <a:xfrm>
                <a:off x="4791372" y="945152"/>
                <a:ext cx="647791" cy="2931"/>
              </a:xfrm>
              <a:custGeom>
                <a:avLst/>
                <a:gdLst/>
                <a:ahLst/>
                <a:cxnLst/>
                <a:rect l="l" t="t" r="r" b="b"/>
                <a:pathLst>
                  <a:path w="9284" h="42" extrusionOk="0">
                    <a:moveTo>
                      <a:pt x="1" y="0"/>
                    </a:moveTo>
                    <a:cubicBezTo>
                      <a:pt x="42" y="0"/>
                      <a:pt x="42" y="0"/>
                      <a:pt x="42" y="41"/>
                    </a:cubicBezTo>
                    <a:lnTo>
                      <a:pt x="9284" y="41"/>
                    </a:lnTo>
                    <a:lnTo>
                      <a:pt x="9284" y="0"/>
                    </a:lnTo>
                    <a:close/>
                  </a:path>
                </a:pathLst>
              </a:custGeom>
              <a:solidFill>
                <a:srgbClr val="FFB289"/>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96" name="Google Shape;1283;p51">
                <a:extLst>
                  <a:ext uri="{FF2B5EF4-FFF2-40B4-BE49-F238E27FC236}">
                    <a16:creationId xmlns:a16="http://schemas.microsoft.com/office/drawing/2014/main" xmlns="" id="{9A845757-07D2-E04F-6262-6324AA1CB21C}"/>
                  </a:ext>
                </a:extLst>
              </p:cNvPr>
              <p:cNvSpPr/>
              <p:nvPr/>
            </p:nvSpPr>
            <p:spPr>
              <a:xfrm>
                <a:off x="4823608" y="975225"/>
                <a:ext cx="615555" cy="5791"/>
              </a:xfrm>
              <a:custGeom>
                <a:avLst/>
                <a:gdLst/>
                <a:ahLst/>
                <a:cxnLst/>
                <a:rect l="l" t="t" r="r" b="b"/>
                <a:pathLst>
                  <a:path w="8822" h="83" extrusionOk="0">
                    <a:moveTo>
                      <a:pt x="1" y="0"/>
                    </a:moveTo>
                    <a:cubicBezTo>
                      <a:pt x="1" y="41"/>
                      <a:pt x="52" y="41"/>
                      <a:pt x="52" y="83"/>
                    </a:cubicBezTo>
                    <a:lnTo>
                      <a:pt x="8822" y="83"/>
                    </a:lnTo>
                    <a:lnTo>
                      <a:pt x="8822" y="0"/>
                    </a:lnTo>
                    <a:close/>
                  </a:path>
                </a:pathLst>
              </a:custGeom>
              <a:solidFill>
                <a:srgbClr val="FFB289"/>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97" name="Google Shape;1284;p51">
                <a:extLst>
                  <a:ext uri="{FF2B5EF4-FFF2-40B4-BE49-F238E27FC236}">
                    <a16:creationId xmlns:a16="http://schemas.microsoft.com/office/drawing/2014/main" xmlns="" id="{95259FF6-3FBB-8237-4FCA-6025D75CF3B7}"/>
                  </a:ext>
                </a:extLst>
              </p:cNvPr>
              <p:cNvSpPr/>
              <p:nvPr/>
            </p:nvSpPr>
            <p:spPr>
              <a:xfrm>
                <a:off x="4886685" y="1008160"/>
                <a:ext cx="552478" cy="5791"/>
              </a:xfrm>
              <a:custGeom>
                <a:avLst/>
                <a:gdLst/>
                <a:ahLst/>
                <a:cxnLst/>
                <a:rect l="l" t="t" r="r" b="b"/>
                <a:pathLst>
                  <a:path w="7918" h="83" extrusionOk="0">
                    <a:moveTo>
                      <a:pt x="1" y="1"/>
                    </a:moveTo>
                    <a:cubicBezTo>
                      <a:pt x="42" y="42"/>
                      <a:pt x="124" y="42"/>
                      <a:pt x="175" y="83"/>
                    </a:cubicBezTo>
                    <a:lnTo>
                      <a:pt x="7918" y="83"/>
                    </a:lnTo>
                    <a:lnTo>
                      <a:pt x="7918" y="1"/>
                    </a:lnTo>
                    <a:close/>
                  </a:path>
                </a:pathLst>
              </a:custGeom>
              <a:solidFill>
                <a:srgbClr val="FFB289"/>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98" name="Google Shape;1285;p51">
                <a:extLst>
                  <a:ext uri="{FF2B5EF4-FFF2-40B4-BE49-F238E27FC236}">
                    <a16:creationId xmlns:a16="http://schemas.microsoft.com/office/drawing/2014/main" xmlns="" id="{105CE292-E6F7-9662-65BB-A1BBB93744E6}"/>
                  </a:ext>
                </a:extLst>
              </p:cNvPr>
              <p:cNvSpPr/>
              <p:nvPr/>
            </p:nvSpPr>
            <p:spPr>
              <a:xfrm>
                <a:off x="3892182" y="721590"/>
                <a:ext cx="687214" cy="172693"/>
              </a:xfrm>
              <a:custGeom>
                <a:avLst/>
                <a:gdLst/>
                <a:ahLst/>
                <a:cxnLst/>
                <a:rect l="l" t="t" r="r" b="b"/>
                <a:pathLst>
                  <a:path w="9849" h="2475" extrusionOk="0">
                    <a:moveTo>
                      <a:pt x="1284" y="0"/>
                    </a:moveTo>
                    <a:cubicBezTo>
                      <a:pt x="606" y="0"/>
                      <a:pt x="1" y="555"/>
                      <a:pt x="1" y="1232"/>
                    </a:cubicBezTo>
                    <a:cubicBezTo>
                      <a:pt x="1" y="1920"/>
                      <a:pt x="606" y="2475"/>
                      <a:pt x="1284" y="2475"/>
                    </a:cubicBezTo>
                    <a:lnTo>
                      <a:pt x="8606" y="2475"/>
                    </a:lnTo>
                    <a:cubicBezTo>
                      <a:pt x="9294" y="2475"/>
                      <a:pt x="9848" y="1920"/>
                      <a:pt x="9848" y="1232"/>
                    </a:cubicBezTo>
                    <a:cubicBezTo>
                      <a:pt x="9848" y="555"/>
                      <a:pt x="9294" y="0"/>
                      <a:pt x="8606" y="0"/>
                    </a:cubicBezTo>
                    <a:close/>
                  </a:path>
                </a:pathLst>
              </a:custGeom>
              <a:solidFill>
                <a:srgbClr val="FFB289"/>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99" name="Google Shape;1286;p51">
                <a:extLst>
                  <a:ext uri="{FF2B5EF4-FFF2-40B4-BE49-F238E27FC236}">
                    <a16:creationId xmlns:a16="http://schemas.microsoft.com/office/drawing/2014/main" xmlns="" id="{627F2462-037C-87B1-4BFF-8AA12659B66A}"/>
                  </a:ext>
                </a:extLst>
              </p:cNvPr>
              <p:cNvSpPr/>
              <p:nvPr/>
            </p:nvSpPr>
            <p:spPr>
              <a:xfrm>
                <a:off x="4952622" y="631998"/>
                <a:ext cx="92522" cy="197114"/>
              </a:xfrm>
              <a:custGeom>
                <a:avLst/>
                <a:gdLst/>
                <a:ahLst/>
                <a:cxnLst/>
                <a:rect l="l" t="t" r="r" b="b"/>
                <a:pathLst>
                  <a:path w="1326" h="2825" extrusionOk="0">
                    <a:moveTo>
                      <a:pt x="0" y="1"/>
                    </a:moveTo>
                    <a:lnTo>
                      <a:pt x="0" y="2825"/>
                    </a:lnTo>
                    <a:lnTo>
                      <a:pt x="1325" y="2825"/>
                    </a:lnTo>
                    <a:lnTo>
                      <a:pt x="1325" y="1"/>
                    </a:lnTo>
                    <a:close/>
                  </a:path>
                </a:pathLst>
              </a:custGeom>
              <a:solidFill>
                <a:srgbClr val="FFB289"/>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100" name="Google Shape;1287;p51">
                <a:extLst>
                  <a:ext uri="{FF2B5EF4-FFF2-40B4-BE49-F238E27FC236}">
                    <a16:creationId xmlns:a16="http://schemas.microsoft.com/office/drawing/2014/main" xmlns="" id="{F3F090E1-8BB9-5A09-6FB5-0A989595B5FA}"/>
                  </a:ext>
                </a:extLst>
              </p:cNvPr>
              <p:cNvSpPr/>
              <p:nvPr/>
            </p:nvSpPr>
            <p:spPr>
              <a:xfrm>
                <a:off x="4997069" y="1079819"/>
                <a:ext cx="92452" cy="232909"/>
              </a:xfrm>
              <a:custGeom>
                <a:avLst/>
                <a:gdLst/>
                <a:ahLst/>
                <a:cxnLst/>
                <a:rect l="l" t="t" r="r" b="b"/>
                <a:pathLst>
                  <a:path w="1325" h="3338" extrusionOk="0">
                    <a:moveTo>
                      <a:pt x="0" y="1"/>
                    </a:moveTo>
                    <a:lnTo>
                      <a:pt x="0" y="3338"/>
                    </a:lnTo>
                    <a:lnTo>
                      <a:pt x="1325" y="3338"/>
                    </a:lnTo>
                    <a:lnTo>
                      <a:pt x="1325" y="1"/>
                    </a:lnTo>
                    <a:close/>
                  </a:path>
                </a:pathLst>
              </a:custGeom>
              <a:solidFill>
                <a:srgbClr val="FFB289"/>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grpSp>
      </p:grpSp>
      <p:grpSp>
        <p:nvGrpSpPr>
          <p:cNvPr id="103" name="Google Shape;1288;p51">
            <a:extLst>
              <a:ext uri="{FF2B5EF4-FFF2-40B4-BE49-F238E27FC236}">
                <a16:creationId xmlns:a16="http://schemas.microsoft.com/office/drawing/2014/main" xmlns="" id="{B7273E76-96DB-CE5E-6BBB-A8AFA482C2C6}"/>
              </a:ext>
            </a:extLst>
          </p:cNvPr>
          <p:cNvGrpSpPr/>
          <p:nvPr/>
        </p:nvGrpSpPr>
        <p:grpSpPr>
          <a:xfrm rot="541442">
            <a:off x="1048368" y="3149315"/>
            <a:ext cx="2147809" cy="2928476"/>
            <a:chOff x="1290475" y="2139165"/>
            <a:chExt cx="1625875" cy="2216834"/>
          </a:xfrm>
        </p:grpSpPr>
        <p:sp>
          <p:nvSpPr>
            <p:cNvPr id="104" name="Google Shape;1289;p51">
              <a:extLst>
                <a:ext uri="{FF2B5EF4-FFF2-40B4-BE49-F238E27FC236}">
                  <a16:creationId xmlns:a16="http://schemas.microsoft.com/office/drawing/2014/main" xmlns="" id="{8A360ADA-C73B-198A-1B4A-C84F62AA839A}"/>
                </a:ext>
              </a:extLst>
            </p:cNvPr>
            <p:cNvSpPr/>
            <p:nvPr/>
          </p:nvSpPr>
          <p:spPr>
            <a:xfrm>
              <a:off x="1290475" y="2594291"/>
              <a:ext cx="1625875" cy="1761708"/>
            </a:xfrm>
            <a:custGeom>
              <a:avLst/>
              <a:gdLst/>
              <a:ahLst/>
              <a:cxnLst/>
              <a:rect l="l" t="t" r="r" b="b"/>
              <a:pathLst>
                <a:path w="22120" h="23968" extrusionOk="0">
                  <a:moveTo>
                    <a:pt x="4364" y="0"/>
                  </a:moveTo>
                  <a:cubicBezTo>
                    <a:pt x="4323" y="0"/>
                    <a:pt x="4272" y="51"/>
                    <a:pt x="4272" y="93"/>
                  </a:cubicBezTo>
                  <a:cubicBezTo>
                    <a:pt x="4272" y="134"/>
                    <a:pt x="4323" y="175"/>
                    <a:pt x="4364" y="175"/>
                  </a:cubicBezTo>
                  <a:cubicBezTo>
                    <a:pt x="4744" y="216"/>
                    <a:pt x="5134" y="349"/>
                    <a:pt x="5473" y="514"/>
                  </a:cubicBezTo>
                  <a:lnTo>
                    <a:pt x="5514" y="514"/>
                  </a:lnTo>
                  <a:cubicBezTo>
                    <a:pt x="5555" y="514"/>
                    <a:pt x="5555" y="514"/>
                    <a:pt x="5607" y="472"/>
                  </a:cubicBezTo>
                  <a:lnTo>
                    <a:pt x="5607" y="431"/>
                  </a:lnTo>
                  <a:cubicBezTo>
                    <a:pt x="5607" y="390"/>
                    <a:pt x="5607" y="390"/>
                    <a:pt x="5555" y="349"/>
                  </a:cubicBezTo>
                  <a:cubicBezTo>
                    <a:pt x="5217" y="175"/>
                    <a:pt x="4785" y="51"/>
                    <a:pt x="4364" y="0"/>
                  </a:cubicBezTo>
                  <a:close/>
                  <a:moveTo>
                    <a:pt x="3198" y="117"/>
                  </a:moveTo>
                  <a:cubicBezTo>
                    <a:pt x="3187" y="117"/>
                    <a:pt x="3175" y="122"/>
                    <a:pt x="3163" y="134"/>
                  </a:cubicBezTo>
                  <a:cubicBezTo>
                    <a:pt x="3040" y="175"/>
                    <a:pt x="2906" y="216"/>
                    <a:pt x="2824" y="257"/>
                  </a:cubicBezTo>
                  <a:cubicBezTo>
                    <a:pt x="2567" y="349"/>
                    <a:pt x="2311" y="514"/>
                    <a:pt x="2095" y="729"/>
                  </a:cubicBezTo>
                  <a:cubicBezTo>
                    <a:pt x="2054" y="729"/>
                    <a:pt x="2054" y="770"/>
                    <a:pt x="2054" y="770"/>
                  </a:cubicBezTo>
                  <a:cubicBezTo>
                    <a:pt x="2054" y="822"/>
                    <a:pt x="2054" y="822"/>
                    <a:pt x="2095" y="863"/>
                  </a:cubicBezTo>
                  <a:lnTo>
                    <a:pt x="2177" y="863"/>
                  </a:lnTo>
                  <a:cubicBezTo>
                    <a:pt x="2393" y="647"/>
                    <a:pt x="2649" y="514"/>
                    <a:pt x="2865" y="390"/>
                  </a:cubicBezTo>
                  <a:cubicBezTo>
                    <a:pt x="2988" y="349"/>
                    <a:pt x="3081" y="308"/>
                    <a:pt x="3204" y="308"/>
                  </a:cubicBezTo>
                  <a:cubicBezTo>
                    <a:pt x="3245" y="257"/>
                    <a:pt x="3245" y="257"/>
                    <a:pt x="3245" y="216"/>
                  </a:cubicBezTo>
                  <a:lnTo>
                    <a:pt x="3245" y="175"/>
                  </a:lnTo>
                  <a:cubicBezTo>
                    <a:pt x="3245" y="146"/>
                    <a:pt x="3224" y="117"/>
                    <a:pt x="3198" y="117"/>
                  </a:cubicBezTo>
                  <a:close/>
                  <a:moveTo>
                    <a:pt x="10998" y="308"/>
                  </a:moveTo>
                  <a:cubicBezTo>
                    <a:pt x="10947" y="308"/>
                    <a:pt x="10864" y="308"/>
                    <a:pt x="10864" y="349"/>
                  </a:cubicBezTo>
                  <a:cubicBezTo>
                    <a:pt x="10608" y="688"/>
                    <a:pt x="10392" y="986"/>
                    <a:pt x="10135" y="1284"/>
                  </a:cubicBezTo>
                  <a:lnTo>
                    <a:pt x="10094" y="1335"/>
                  </a:lnTo>
                  <a:cubicBezTo>
                    <a:pt x="10094" y="1376"/>
                    <a:pt x="10135" y="1376"/>
                    <a:pt x="10135" y="1417"/>
                  </a:cubicBezTo>
                  <a:lnTo>
                    <a:pt x="10269" y="1417"/>
                  </a:lnTo>
                  <a:lnTo>
                    <a:pt x="10269" y="1376"/>
                  </a:lnTo>
                  <a:cubicBezTo>
                    <a:pt x="10526" y="1119"/>
                    <a:pt x="10741" y="770"/>
                    <a:pt x="10998" y="431"/>
                  </a:cubicBezTo>
                  <a:cubicBezTo>
                    <a:pt x="11039" y="390"/>
                    <a:pt x="10998" y="349"/>
                    <a:pt x="10998" y="308"/>
                  </a:cubicBezTo>
                  <a:close/>
                  <a:moveTo>
                    <a:pt x="6377" y="1119"/>
                  </a:moveTo>
                  <a:lnTo>
                    <a:pt x="6377" y="1202"/>
                  </a:lnTo>
                  <a:lnTo>
                    <a:pt x="6377" y="1243"/>
                  </a:lnTo>
                  <a:cubicBezTo>
                    <a:pt x="6634" y="1540"/>
                    <a:pt x="6798" y="1931"/>
                    <a:pt x="6932" y="2270"/>
                  </a:cubicBezTo>
                  <a:cubicBezTo>
                    <a:pt x="6932" y="2311"/>
                    <a:pt x="6973" y="2362"/>
                    <a:pt x="7014" y="2362"/>
                  </a:cubicBezTo>
                  <a:cubicBezTo>
                    <a:pt x="7055" y="2311"/>
                    <a:pt x="7096" y="2270"/>
                    <a:pt x="7096" y="2270"/>
                  </a:cubicBezTo>
                  <a:lnTo>
                    <a:pt x="7096" y="2228"/>
                  </a:lnTo>
                  <a:cubicBezTo>
                    <a:pt x="6973" y="1848"/>
                    <a:pt x="6757" y="1458"/>
                    <a:pt x="6500" y="1160"/>
                  </a:cubicBezTo>
                  <a:cubicBezTo>
                    <a:pt x="6459" y="1119"/>
                    <a:pt x="6418" y="1119"/>
                    <a:pt x="6377" y="1119"/>
                  </a:cubicBezTo>
                  <a:close/>
                  <a:moveTo>
                    <a:pt x="1499" y="1674"/>
                  </a:moveTo>
                  <a:cubicBezTo>
                    <a:pt x="1448" y="1674"/>
                    <a:pt x="1407" y="1674"/>
                    <a:pt x="1366" y="1715"/>
                  </a:cubicBezTo>
                  <a:cubicBezTo>
                    <a:pt x="1243" y="2013"/>
                    <a:pt x="1191" y="2311"/>
                    <a:pt x="1191" y="2619"/>
                  </a:cubicBezTo>
                  <a:cubicBezTo>
                    <a:pt x="1191" y="2701"/>
                    <a:pt x="1191" y="2824"/>
                    <a:pt x="1243" y="2958"/>
                  </a:cubicBezTo>
                  <a:cubicBezTo>
                    <a:pt x="1243" y="2999"/>
                    <a:pt x="1284" y="2999"/>
                    <a:pt x="1325" y="2999"/>
                  </a:cubicBezTo>
                  <a:cubicBezTo>
                    <a:pt x="1366" y="2999"/>
                    <a:pt x="1407" y="2958"/>
                    <a:pt x="1407" y="2958"/>
                  </a:cubicBezTo>
                  <a:lnTo>
                    <a:pt x="1407" y="2916"/>
                  </a:lnTo>
                  <a:cubicBezTo>
                    <a:pt x="1366" y="2824"/>
                    <a:pt x="1366" y="2701"/>
                    <a:pt x="1366" y="2619"/>
                  </a:cubicBezTo>
                  <a:cubicBezTo>
                    <a:pt x="1366" y="2311"/>
                    <a:pt x="1407" y="2054"/>
                    <a:pt x="1540" y="1797"/>
                  </a:cubicBezTo>
                  <a:lnTo>
                    <a:pt x="1540" y="1756"/>
                  </a:lnTo>
                  <a:cubicBezTo>
                    <a:pt x="1540" y="1715"/>
                    <a:pt x="1499" y="1674"/>
                    <a:pt x="1499" y="1674"/>
                  </a:cubicBezTo>
                  <a:close/>
                  <a:moveTo>
                    <a:pt x="9387" y="2157"/>
                  </a:moveTo>
                  <a:cubicBezTo>
                    <a:pt x="9365" y="2157"/>
                    <a:pt x="9345" y="2167"/>
                    <a:pt x="9324" y="2187"/>
                  </a:cubicBezTo>
                  <a:cubicBezTo>
                    <a:pt x="9150" y="2403"/>
                    <a:pt x="8944" y="2567"/>
                    <a:pt x="8729" y="2742"/>
                  </a:cubicBezTo>
                  <a:cubicBezTo>
                    <a:pt x="8636" y="2824"/>
                    <a:pt x="8554" y="2916"/>
                    <a:pt x="8472" y="2999"/>
                  </a:cubicBezTo>
                  <a:cubicBezTo>
                    <a:pt x="8431" y="2999"/>
                    <a:pt x="8431" y="2999"/>
                    <a:pt x="8431" y="3040"/>
                  </a:cubicBezTo>
                  <a:lnTo>
                    <a:pt x="8431" y="3081"/>
                  </a:lnTo>
                  <a:cubicBezTo>
                    <a:pt x="8472" y="3132"/>
                    <a:pt x="8472" y="3132"/>
                    <a:pt x="8513" y="3132"/>
                  </a:cubicBezTo>
                  <a:lnTo>
                    <a:pt x="8554" y="3132"/>
                  </a:lnTo>
                  <a:cubicBezTo>
                    <a:pt x="8636" y="3040"/>
                    <a:pt x="8770" y="2958"/>
                    <a:pt x="8852" y="2875"/>
                  </a:cubicBezTo>
                  <a:cubicBezTo>
                    <a:pt x="9067" y="2701"/>
                    <a:pt x="9283" y="2485"/>
                    <a:pt x="9458" y="2311"/>
                  </a:cubicBezTo>
                  <a:cubicBezTo>
                    <a:pt x="9499" y="2270"/>
                    <a:pt x="9499" y="2270"/>
                    <a:pt x="9499" y="2228"/>
                  </a:cubicBezTo>
                  <a:cubicBezTo>
                    <a:pt x="9499" y="2228"/>
                    <a:pt x="9499" y="2187"/>
                    <a:pt x="9458" y="2187"/>
                  </a:cubicBezTo>
                  <a:cubicBezTo>
                    <a:pt x="9432" y="2167"/>
                    <a:pt x="9409" y="2157"/>
                    <a:pt x="9387" y="2157"/>
                  </a:cubicBezTo>
                  <a:close/>
                  <a:moveTo>
                    <a:pt x="1879" y="3864"/>
                  </a:moveTo>
                  <a:cubicBezTo>
                    <a:pt x="1859" y="3864"/>
                    <a:pt x="1838" y="3877"/>
                    <a:pt x="1838" y="3902"/>
                  </a:cubicBezTo>
                  <a:cubicBezTo>
                    <a:pt x="1797" y="3943"/>
                    <a:pt x="1797" y="3943"/>
                    <a:pt x="1797" y="3984"/>
                  </a:cubicBezTo>
                  <a:cubicBezTo>
                    <a:pt x="1797" y="3984"/>
                    <a:pt x="1797" y="4025"/>
                    <a:pt x="1838" y="4025"/>
                  </a:cubicBezTo>
                  <a:cubicBezTo>
                    <a:pt x="2095" y="4282"/>
                    <a:pt x="2475" y="4498"/>
                    <a:pt x="2865" y="4621"/>
                  </a:cubicBezTo>
                  <a:lnTo>
                    <a:pt x="2906" y="4621"/>
                  </a:lnTo>
                  <a:cubicBezTo>
                    <a:pt x="2947" y="4621"/>
                    <a:pt x="2988" y="4621"/>
                    <a:pt x="2988" y="4580"/>
                  </a:cubicBezTo>
                  <a:lnTo>
                    <a:pt x="2988" y="4539"/>
                  </a:lnTo>
                  <a:cubicBezTo>
                    <a:pt x="2988" y="4539"/>
                    <a:pt x="2988" y="4498"/>
                    <a:pt x="2947" y="4457"/>
                  </a:cubicBezTo>
                  <a:cubicBezTo>
                    <a:pt x="2526" y="4323"/>
                    <a:pt x="2177" y="4159"/>
                    <a:pt x="1920" y="3902"/>
                  </a:cubicBezTo>
                  <a:cubicBezTo>
                    <a:pt x="1920" y="3877"/>
                    <a:pt x="1900" y="3864"/>
                    <a:pt x="1879" y="3864"/>
                  </a:cubicBezTo>
                  <a:close/>
                  <a:moveTo>
                    <a:pt x="7147" y="3337"/>
                  </a:moveTo>
                  <a:cubicBezTo>
                    <a:pt x="7096" y="3337"/>
                    <a:pt x="7055" y="3389"/>
                    <a:pt x="7055" y="3430"/>
                  </a:cubicBezTo>
                  <a:cubicBezTo>
                    <a:pt x="7014" y="3594"/>
                    <a:pt x="7014" y="3769"/>
                    <a:pt x="6973" y="3943"/>
                  </a:cubicBezTo>
                  <a:cubicBezTo>
                    <a:pt x="6798" y="4025"/>
                    <a:pt x="6582" y="4108"/>
                    <a:pt x="6418" y="4200"/>
                  </a:cubicBezTo>
                  <a:cubicBezTo>
                    <a:pt x="6377" y="4200"/>
                    <a:pt x="6377" y="4241"/>
                    <a:pt x="6377" y="4282"/>
                  </a:cubicBezTo>
                  <a:cubicBezTo>
                    <a:pt x="6377" y="4311"/>
                    <a:pt x="6398" y="4340"/>
                    <a:pt x="6424" y="4340"/>
                  </a:cubicBezTo>
                  <a:cubicBezTo>
                    <a:pt x="6435" y="4340"/>
                    <a:pt x="6447" y="4335"/>
                    <a:pt x="6459" y="4323"/>
                  </a:cubicBezTo>
                  <a:cubicBezTo>
                    <a:pt x="6634" y="4282"/>
                    <a:pt x="6757" y="4241"/>
                    <a:pt x="6890" y="4159"/>
                  </a:cubicBezTo>
                  <a:lnTo>
                    <a:pt x="6890" y="4159"/>
                  </a:lnTo>
                  <a:cubicBezTo>
                    <a:pt x="6890" y="4282"/>
                    <a:pt x="6798" y="4457"/>
                    <a:pt x="6757" y="4580"/>
                  </a:cubicBezTo>
                  <a:lnTo>
                    <a:pt x="6757" y="4621"/>
                  </a:lnTo>
                  <a:cubicBezTo>
                    <a:pt x="6757" y="4621"/>
                    <a:pt x="6757" y="4672"/>
                    <a:pt x="6798" y="4672"/>
                  </a:cubicBezTo>
                  <a:lnTo>
                    <a:pt x="6839" y="4713"/>
                  </a:lnTo>
                  <a:cubicBezTo>
                    <a:pt x="6890" y="4713"/>
                    <a:pt x="6890" y="4672"/>
                    <a:pt x="6932" y="4621"/>
                  </a:cubicBezTo>
                  <a:cubicBezTo>
                    <a:pt x="7014" y="4457"/>
                    <a:pt x="7055" y="4241"/>
                    <a:pt x="7096" y="4067"/>
                  </a:cubicBezTo>
                  <a:cubicBezTo>
                    <a:pt x="7270" y="3984"/>
                    <a:pt x="7404" y="3902"/>
                    <a:pt x="7568" y="3810"/>
                  </a:cubicBezTo>
                  <a:cubicBezTo>
                    <a:pt x="7568" y="3769"/>
                    <a:pt x="7609" y="3769"/>
                    <a:pt x="7609" y="3728"/>
                  </a:cubicBezTo>
                  <a:lnTo>
                    <a:pt x="7609" y="3687"/>
                  </a:lnTo>
                  <a:cubicBezTo>
                    <a:pt x="7568" y="3646"/>
                    <a:pt x="7527" y="3646"/>
                    <a:pt x="7486" y="3646"/>
                  </a:cubicBezTo>
                  <a:cubicBezTo>
                    <a:pt x="7353" y="3728"/>
                    <a:pt x="7270" y="3769"/>
                    <a:pt x="7147" y="3851"/>
                  </a:cubicBezTo>
                  <a:cubicBezTo>
                    <a:pt x="7188" y="3728"/>
                    <a:pt x="7188" y="3594"/>
                    <a:pt x="7229" y="3471"/>
                  </a:cubicBezTo>
                  <a:lnTo>
                    <a:pt x="7229" y="3430"/>
                  </a:lnTo>
                  <a:cubicBezTo>
                    <a:pt x="7229" y="3389"/>
                    <a:pt x="7188" y="3337"/>
                    <a:pt x="7147" y="3337"/>
                  </a:cubicBezTo>
                  <a:close/>
                  <a:moveTo>
                    <a:pt x="5258" y="4539"/>
                  </a:moveTo>
                  <a:cubicBezTo>
                    <a:pt x="4919" y="4580"/>
                    <a:pt x="4580" y="4621"/>
                    <a:pt x="4231" y="4672"/>
                  </a:cubicBezTo>
                  <a:lnTo>
                    <a:pt x="4108" y="4672"/>
                  </a:lnTo>
                  <a:cubicBezTo>
                    <a:pt x="4067" y="4672"/>
                    <a:pt x="4015" y="4713"/>
                    <a:pt x="4015" y="4755"/>
                  </a:cubicBezTo>
                  <a:cubicBezTo>
                    <a:pt x="4015" y="4755"/>
                    <a:pt x="4015" y="4796"/>
                    <a:pt x="4067" y="4796"/>
                  </a:cubicBezTo>
                  <a:cubicBezTo>
                    <a:pt x="4067" y="4796"/>
                    <a:pt x="4067" y="4837"/>
                    <a:pt x="4108" y="4837"/>
                  </a:cubicBezTo>
                  <a:lnTo>
                    <a:pt x="4272" y="4837"/>
                  </a:lnTo>
                  <a:cubicBezTo>
                    <a:pt x="4621" y="4796"/>
                    <a:pt x="4960" y="4755"/>
                    <a:pt x="5299" y="4713"/>
                  </a:cubicBezTo>
                  <a:cubicBezTo>
                    <a:pt x="5350" y="4713"/>
                    <a:pt x="5391" y="4672"/>
                    <a:pt x="5391" y="4621"/>
                  </a:cubicBezTo>
                  <a:lnTo>
                    <a:pt x="5391" y="4580"/>
                  </a:lnTo>
                  <a:cubicBezTo>
                    <a:pt x="5391" y="4539"/>
                    <a:pt x="5350" y="4539"/>
                    <a:pt x="5258" y="4539"/>
                  </a:cubicBezTo>
                  <a:close/>
                  <a:moveTo>
                    <a:pt x="6290" y="5590"/>
                  </a:moveTo>
                  <a:cubicBezTo>
                    <a:pt x="6261" y="5590"/>
                    <a:pt x="6231" y="5619"/>
                    <a:pt x="6202" y="5648"/>
                  </a:cubicBezTo>
                  <a:cubicBezTo>
                    <a:pt x="6069" y="5864"/>
                    <a:pt x="5946" y="6079"/>
                    <a:pt x="5771" y="6336"/>
                  </a:cubicBezTo>
                  <a:cubicBezTo>
                    <a:pt x="5689" y="6418"/>
                    <a:pt x="5607" y="6552"/>
                    <a:pt x="5555" y="6634"/>
                  </a:cubicBezTo>
                  <a:cubicBezTo>
                    <a:pt x="5555" y="6634"/>
                    <a:pt x="5514" y="6634"/>
                    <a:pt x="5514" y="6675"/>
                  </a:cubicBezTo>
                  <a:cubicBezTo>
                    <a:pt x="5514" y="6726"/>
                    <a:pt x="5555" y="6726"/>
                    <a:pt x="5555" y="6726"/>
                  </a:cubicBezTo>
                  <a:lnTo>
                    <a:pt x="5607" y="6767"/>
                  </a:lnTo>
                  <a:cubicBezTo>
                    <a:pt x="5648" y="6767"/>
                    <a:pt x="5689" y="6767"/>
                    <a:pt x="5689" y="6726"/>
                  </a:cubicBezTo>
                  <a:cubicBezTo>
                    <a:pt x="5730" y="6634"/>
                    <a:pt x="5812" y="6552"/>
                    <a:pt x="5905" y="6418"/>
                  </a:cubicBezTo>
                  <a:cubicBezTo>
                    <a:pt x="6069" y="6161"/>
                    <a:pt x="6244" y="5956"/>
                    <a:pt x="6377" y="5740"/>
                  </a:cubicBezTo>
                  <a:lnTo>
                    <a:pt x="6377" y="5699"/>
                  </a:lnTo>
                  <a:cubicBezTo>
                    <a:pt x="6377" y="5648"/>
                    <a:pt x="6377" y="5607"/>
                    <a:pt x="6326" y="5607"/>
                  </a:cubicBezTo>
                  <a:cubicBezTo>
                    <a:pt x="6314" y="5595"/>
                    <a:pt x="6302" y="5590"/>
                    <a:pt x="6290" y="5590"/>
                  </a:cubicBezTo>
                  <a:close/>
                  <a:moveTo>
                    <a:pt x="4898" y="7548"/>
                  </a:moveTo>
                  <a:cubicBezTo>
                    <a:pt x="4878" y="7548"/>
                    <a:pt x="4857" y="7558"/>
                    <a:pt x="4837" y="7578"/>
                  </a:cubicBezTo>
                  <a:cubicBezTo>
                    <a:pt x="4621" y="7876"/>
                    <a:pt x="4364" y="8174"/>
                    <a:pt x="4149" y="8472"/>
                  </a:cubicBezTo>
                  <a:lnTo>
                    <a:pt x="4108" y="8523"/>
                  </a:lnTo>
                  <a:lnTo>
                    <a:pt x="4108" y="8605"/>
                  </a:lnTo>
                  <a:lnTo>
                    <a:pt x="4108" y="8646"/>
                  </a:lnTo>
                  <a:cubicBezTo>
                    <a:pt x="4149" y="8687"/>
                    <a:pt x="4149" y="8687"/>
                    <a:pt x="4190" y="8687"/>
                  </a:cubicBezTo>
                  <a:lnTo>
                    <a:pt x="4231" y="8646"/>
                  </a:lnTo>
                  <a:lnTo>
                    <a:pt x="4272" y="8564"/>
                  </a:lnTo>
                  <a:cubicBezTo>
                    <a:pt x="4529" y="8308"/>
                    <a:pt x="4744" y="8010"/>
                    <a:pt x="4960" y="7702"/>
                  </a:cubicBezTo>
                  <a:cubicBezTo>
                    <a:pt x="5001" y="7661"/>
                    <a:pt x="5001" y="7661"/>
                    <a:pt x="5001" y="7620"/>
                  </a:cubicBezTo>
                  <a:lnTo>
                    <a:pt x="4960" y="7578"/>
                  </a:lnTo>
                  <a:cubicBezTo>
                    <a:pt x="4939" y="7558"/>
                    <a:pt x="4919" y="7548"/>
                    <a:pt x="4898" y="7548"/>
                  </a:cubicBezTo>
                  <a:close/>
                  <a:moveTo>
                    <a:pt x="21986" y="9632"/>
                  </a:moveTo>
                  <a:cubicBezTo>
                    <a:pt x="21945" y="9632"/>
                    <a:pt x="21903" y="9673"/>
                    <a:pt x="21903" y="9714"/>
                  </a:cubicBezTo>
                  <a:lnTo>
                    <a:pt x="21903" y="9755"/>
                  </a:lnTo>
                  <a:cubicBezTo>
                    <a:pt x="21945" y="9755"/>
                    <a:pt x="21945" y="9807"/>
                    <a:pt x="21986" y="9807"/>
                  </a:cubicBezTo>
                  <a:lnTo>
                    <a:pt x="22037" y="9807"/>
                  </a:lnTo>
                  <a:cubicBezTo>
                    <a:pt x="22078" y="9755"/>
                    <a:pt x="22119" y="9714"/>
                    <a:pt x="22119" y="9673"/>
                  </a:cubicBezTo>
                  <a:cubicBezTo>
                    <a:pt x="22078" y="9632"/>
                    <a:pt x="22037" y="9632"/>
                    <a:pt x="21986" y="9632"/>
                  </a:cubicBezTo>
                  <a:close/>
                  <a:moveTo>
                    <a:pt x="3502" y="9458"/>
                  </a:moveTo>
                  <a:cubicBezTo>
                    <a:pt x="3461" y="9458"/>
                    <a:pt x="3379" y="9458"/>
                    <a:pt x="3379" y="9499"/>
                  </a:cubicBezTo>
                  <a:cubicBezTo>
                    <a:pt x="3122" y="9848"/>
                    <a:pt x="2865" y="10146"/>
                    <a:pt x="2649" y="10443"/>
                  </a:cubicBezTo>
                  <a:lnTo>
                    <a:pt x="2649" y="10526"/>
                  </a:lnTo>
                  <a:cubicBezTo>
                    <a:pt x="2649" y="10526"/>
                    <a:pt x="2649" y="10577"/>
                    <a:pt x="2690" y="10577"/>
                  </a:cubicBezTo>
                  <a:cubicBezTo>
                    <a:pt x="2690" y="10618"/>
                    <a:pt x="2690" y="10618"/>
                    <a:pt x="2732" y="10618"/>
                  </a:cubicBezTo>
                  <a:lnTo>
                    <a:pt x="2783" y="10577"/>
                  </a:lnTo>
                  <a:cubicBezTo>
                    <a:pt x="2988" y="10269"/>
                    <a:pt x="3245" y="9971"/>
                    <a:pt x="3502" y="9591"/>
                  </a:cubicBezTo>
                  <a:lnTo>
                    <a:pt x="3502" y="9550"/>
                  </a:lnTo>
                  <a:lnTo>
                    <a:pt x="3502" y="9458"/>
                  </a:lnTo>
                  <a:close/>
                  <a:moveTo>
                    <a:pt x="20877" y="10187"/>
                  </a:moveTo>
                  <a:cubicBezTo>
                    <a:pt x="20579" y="10402"/>
                    <a:pt x="20281" y="10700"/>
                    <a:pt x="19983" y="10998"/>
                  </a:cubicBezTo>
                  <a:cubicBezTo>
                    <a:pt x="19983" y="11039"/>
                    <a:pt x="19932" y="11039"/>
                    <a:pt x="19932" y="11039"/>
                  </a:cubicBezTo>
                  <a:cubicBezTo>
                    <a:pt x="19932" y="11090"/>
                    <a:pt x="19983" y="11131"/>
                    <a:pt x="19983" y="11131"/>
                  </a:cubicBezTo>
                  <a:lnTo>
                    <a:pt x="20106" y="11131"/>
                  </a:lnTo>
                  <a:cubicBezTo>
                    <a:pt x="20404" y="10834"/>
                    <a:pt x="20661" y="10526"/>
                    <a:pt x="20959" y="10320"/>
                  </a:cubicBezTo>
                  <a:cubicBezTo>
                    <a:pt x="21010" y="10320"/>
                    <a:pt x="21010" y="10269"/>
                    <a:pt x="21010" y="10269"/>
                  </a:cubicBezTo>
                  <a:lnTo>
                    <a:pt x="21010" y="10228"/>
                  </a:lnTo>
                  <a:cubicBezTo>
                    <a:pt x="20959" y="10187"/>
                    <a:pt x="20918" y="10187"/>
                    <a:pt x="20877" y="10187"/>
                  </a:cubicBezTo>
                  <a:close/>
                  <a:moveTo>
                    <a:pt x="2095" y="11429"/>
                  </a:moveTo>
                  <a:cubicBezTo>
                    <a:pt x="2054" y="11429"/>
                    <a:pt x="2013" y="11429"/>
                    <a:pt x="1961" y="11470"/>
                  </a:cubicBezTo>
                  <a:cubicBezTo>
                    <a:pt x="1756" y="11809"/>
                    <a:pt x="1540" y="12158"/>
                    <a:pt x="1366" y="12497"/>
                  </a:cubicBezTo>
                  <a:lnTo>
                    <a:pt x="1366" y="12538"/>
                  </a:lnTo>
                  <a:cubicBezTo>
                    <a:pt x="1366" y="12579"/>
                    <a:pt x="1366" y="12631"/>
                    <a:pt x="1407" y="12631"/>
                  </a:cubicBezTo>
                  <a:lnTo>
                    <a:pt x="1448" y="12631"/>
                  </a:lnTo>
                  <a:cubicBezTo>
                    <a:pt x="1448" y="12631"/>
                    <a:pt x="1499" y="12631"/>
                    <a:pt x="1499" y="12579"/>
                  </a:cubicBezTo>
                  <a:cubicBezTo>
                    <a:pt x="1705" y="12240"/>
                    <a:pt x="1879" y="11902"/>
                    <a:pt x="2136" y="11552"/>
                  </a:cubicBezTo>
                  <a:lnTo>
                    <a:pt x="2136" y="11511"/>
                  </a:lnTo>
                  <a:cubicBezTo>
                    <a:pt x="2136" y="11470"/>
                    <a:pt x="2136" y="11470"/>
                    <a:pt x="2095" y="11429"/>
                  </a:cubicBezTo>
                  <a:close/>
                  <a:moveTo>
                    <a:pt x="19275" y="11912"/>
                  </a:moveTo>
                  <a:cubicBezTo>
                    <a:pt x="19254" y="11912"/>
                    <a:pt x="19234" y="11922"/>
                    <a:pt x="19213" y="11943"/>
                  </a:cubicBezTo>
                  <a:cubicBezTo>
                    <a:pt x="19162" y="11984"/>
                    <a:pt x="19121" y="12066"/>
                    <a:pt x="19080" y="12117"/>
                  </a:cubicBezTo>
                  <a:cubicBezTo>
                    <a:pt x="18905" y="12374"/>
                    <a:pt x="18741" y="12672"/>
                    <a:pt x="18525" y="12970"/>
                  </a:cubicBezTo>
                  <a:lnTo>
                    <a:pt x="18525" y="13011"/>
                  </a:lnTo>
                  <a:cubicBezTo>
                    <a:pt x="18525" y="13011"/>
                    <a:pt x="18525" y="13052"/>
                    <a:pt x="18566" y="13052"/>
                  </a:cubicBezTo>
                  <a:cubicBezTo>
                    <a:pt x="18566" y="13093"/>
                    <a:pt x="18607" y="13093"/>
                    <a:pt x="18607" y="13093"/>
                  </a:cubicBezTo>
                  <a:cubicBezTo>
                    <a:pt x="18648" y="13093"/>
                    <a:pt x="18648" y="13052"/>
                    <a:pt x="18700" y="13052"/>
                  </a:cubicBezTo>
                  <a:cubicBezTo>
                    <a:pt x="18864" y="12754"/>
                    <a:pt x="19038" y="12456"/>
                    <a:pt x="19254" y="12199"/>
                  </a:cubicBezTo>
                  <a:cubicBezTo>
                    <a:pt x="19295" y="12158"/>
                    <a:pt x="19295" y="12117"/>
                    <a:pt x="19336" y="12066"/>
                  </a:cubicBezTo>
                  <a:cubicBezTo>
                    <a:pt x="19377" y="12025"/>
                    <a:pt x="19377" y="12025"/>
                    <a:pt x="19377" y="11984"/>
                  </a:cubicBezTo>
                  <a:lnTo>
                    <a:pt x="19336" y="11943"/>
                  </a:lnTo>
                  <a:cubicBezTo>
                    <a:pt x="19316" y="11922"/>
                    <a:pt x="19295" y="11912"/>
                    <a:pt x="19275" y="11912"/>
                  </a:cubicBezTo>
                  <a:close/>
                  <a:moveTo>
                    <a:pt x="899" y="13548"/>
                  </a:moveTo>
                  <a:cubicBezTo>
                    <a:pt x="873" y="13548"/>
                    <a:pt x="852" y="13577"/>
                    <a:pt x="852" y="13606"/>
                  </a:cubicBezTo>
                  <a:cubicBezTo>
                    <a:pt x="678" y="13955"/>
                    <a:pt x="555" y="14335"/>
                    <a:pt x="421" y="14726"/>
                  </a:cubicBezTo>
                  <a:lnTo>
                    <a:pt x="421" y="14767"/>
                  </a:lnTo>
                  <a:cubicBezTo>
                    <a:pt x="421" y="14808"/>
                    <a:pt x="421" y="14808"/>
                    <a:pt x="472" y="14849"/>
                  </a:cubicBezTo>
                  <a:lnTo>
                    <a:pt x="514" y="14849"/>
                  </a:lnTo>
                  <a:cubicBezTo>
                    <a:pt x="555" y="14849"/>
                    <a:pt x="596" y="14808"/>
                    <a:pt x="596" y="14767"/>
                  </a:cubicBezTo>
                  <a:cubicBezTo>
                    <a:pt x="678" y="14428"/>
                    <a:pt x="852" y="14038"/>
                    <a:pt x="986" y="13658"/>
                  </a:cubicBezTo>
                  <a:lnTo>
                    <a:pt x="986" y="13606"/>
                  </a:lnTo>
                  <a:cubicBezTo>
                    <a:pt x="986" y="13606"/>
                    <a:pt x="986" y="13565"/>
                    <a:pt x="935" y="13565"/>
                  </a:cubicBezTo>
                  <a:cubicBezTo>
                    <a:pt x="923" y="13553"/>
                    <a:pt x="910" y="13548"/>
                    <a:pt x="899" y="13548"/>
                  </a:cubicBezTo>
                  <a:close/>
                  <a:moveTo>
                    <a:pt x="18053" y="13955"/>
                  </a:moveTo>
                  <a:cubicBezTo>
                    <a:pt x="18012" y="13955"/>
                    <a:pt x="17970" y="13955"/>
                    <a:pt x="17929" y="13996"/>
                  </a:cubicBezTo>
                  <a:cubicBezTo>
                    <a:pt x="17755" y="14294"/>
                    <a:pt x="17580" y="14633"/>
                    <a:pt x="17324" y="15023"/>
                  </a:cubicBezTo>
                  <a:lnTo>
                    <a:pt x="17324" y="15064"/>
                  </a:lnTo>
                  <a:cubicBezTo>
                    <a:pt x="17324" y="15105"/>
                    <a:pt x="17324" y="15147"/>
                    <a:pt x="17365" y="15147"/>
                  </a:cubicBezTo>
                  <a:lnTo>
                    <a:pt x="17416" y="15147"/>
                  </a:lnTo>
                  <a:cubicBezTo>
                    <a:pt x="17457" y="15147"/>
                    <a:pt x="17457" y="15147"/>
                    <a:pt x="17498" y="15105"/>
                  </a:cubicBezTo>
                  <a:cubicBezTo>
                    <a:pt x="17714" y="14684"/>
                    <a:pt x="17878" y="14376"/>
                    <a:pt x="18053" y="14079"/>
                  </a:cubicBezTo>
                  <a:lnTo>
                    <a:pt x="18094" y="14038"/>
                  </a:lnTo>
                  <a:cubicBezTo>
                    <a:pt x="18094" y="13996"/>
                    <a:pt x="18053" y="13996"/>
                    <a:pt x="18053" y="13955"/>
                  </a:cubicBezTo>
                  <a:close/>
                  <a:moveTo>
                    <a:pt x="257" y="15835"/>
                  </a:moveTo>
                  <a:cubicBezTo>
                    <a:pt x="216" y="15835"/>
                    <a:pt x="164" y="15876"/>
                    <a:pt x="123" y="15917"/>
                  </a:cubicBezTo>
                  <a:cubicBezTo>
                    <a:pt x="82" y="16307"/>
                    <a:pt x="41" y="16738"/>
                    <a:pt x="0" y="17118"/>
                  </a:cubicBezTo>
                  <a:cubicBezTo>
                    <a:pt x="0" y="17159"/>
                    <a:pt x="41" y="17200"/>
                    <a:pt x="82" y="17200"/>
                  </a:cubicBezTo>
                  <a:cubicBezTo>
                    <a:pt x="123" y="17200"/>
                    <a:pt x="164" y="17159"/>
                    <a:pt x="164" y="17118"/>
                  </a:cubicBezTo>
                  <a:cubicBezTo>
                    <a:pt x="216" y="16738"/>
                    <a:pt x="257" y="16348"/>
                    <a:pt x="298" y="15968"/>
                  </a:cubicBezTo>
                  <a:lnTo>
                    <a:pt x="298" y="15917"/>
                  </a:lnTo>
                  <a:cubicBezTo>
                    <a:pt x="298" y="15876"/>
                    <a:pt x="298" y="15835"/>
                    <a:pt x="257" y="15835"/>
                  </a:cubicBezTo>
                  <a:close/>
                  <a:moveTo>
                    <a:pt x="16851" y="16050"/>
                  </a:moveTo>
                  <a:cubicBezTo>
                    <a:pt x="16810" y="16050"/>
                    <a:pt x="16769" y="16050"/>
                    <a:pt x="16769" y="16091"/>
                  </a:cubicBezTo>
                  <a:cubicBezTo>
                    <a:pt x="16512" y="16523"/>
                    <a:pt x="16338" y="16861"/>
                    <a:pt x="16173" y="17159"/>
                  </a:cubicBezTo>
                  <a:lnTo>
                    <a:pt x="16173" y="17200"/>
                  </a:lnTo>
                  <a:cubicBezTo>
                    <a:pt x="16173" y="17200"/>
                    <a:pt x="16173" y="17252"/>
                    <a:pt x="16215" y="17252"/>
                  </a:cubicBezTo>
                  <a:lnTo>
                    <a:pt x="16256" y="17293"/>
                  </a:lnTo>
                  <a:lnTo>
                    <a:pt x="16297" y="17252"/>
                  </a:lnTo>
                  <a:cubicBezTo>
                    <a:pt x="16512" y="16902"/>
                    <a:pt x="16687" y="16605"/>
                    <a:pt x="16903" y="16173"/>
                  </a:cubicBezTo>
                  <a:lnTo>
                    <a:pt x="16903" y="16132"/>
                  </a:lnTo>
                  <a:cubicBezTo>
                    <a:pt x="16903" y="16091"/>
                    <a:pt x="16903" y="16091"/>
                    <a:pt x="16851" y="16050"/>
                  </a:cubicBezTo>
                  <a:close/>
                  <a:moveTo>
                    <a:pt x="15623" y="18128"/>
                  </a:moveTo>
                  <a:cubicBezTo>
                    <a:pt x="15593" y="18128"/>
                    <a:pt x="15568" y="18157"/>
                    <a:pt x="15568" y="18186"/>
                  </a:cubicBezTo>
                  <a:cubicBezTo>
                    <a:pt x="15311" y="18535"/>
                    <a:pt x="15105" y="18874"/>
                    <a:pt x="14890" y="19172"/>
                  </a:cubicBezTo>
                  <a:lnTo>
                    <a:pt x="14890" y="19213"/>
                  </a:lnTo>
                  <a:cubicBezTo>
                    <a:pt x="14890" y="19254"/>
                    <a:pt x="14890" y="19254"/>
                    <a:pt x="14931" y="19305"/>
                  </a:cubicBezTo>
                  <a:lnTo>
                    <a:pt x="14972" y="19305"/>
                  </a:lnTo>
                  <a:cubicBezTo>
                    <a:pt x="14972" y="19305"/>
                    <a:pt x="15013" y="19305"/>
                    <a:pt x="15013" y="19254"/>
                  </a:cubicBezTo>
                  <a:cubicBezTo>
                    <a:pt x="15270" y="18956"/>
                    <a:pt x="15485" y="18617"/>
                    <a:pt x="15701" y="18278"/>
                  </a:cubicBezTo>
                  <a:lnTo>
                    <a:pt x="15701" y="18227"/>
                  </a:lnTo>
                  <a:cubicBezTo>
                    <a:pt x="15701" y="18186"/>
                    <a:pt x="15701" y="18145"/>
                    <a:pt x="15660" y="18145"/>
                  </a:cubicBezTo>
                  <a:cubicBezTo>
                    <a:pt x="15648" y="18133"/>
                    <a:pt x="15635" y="18128"/>
                    <a:pt x="15623" y="18128"/>
                  </a:cubicBezTo>
                  <a:close/>
                  <a:moveTo>
                    <a:pt x="123" y="18227"/>
                  </a:moveTo>
                  <a:cubicBezTo>
                    <a:pt x="82" y="18227"/>
                    <a:pt x="82" y="18278"/>
                    <a:pt x="82" y="18320"/>
                  </a:cubicBezTo>
                  <a:cubicBezTo>
                    <a:pt x="123" y="18741"/>
                    <a:pt x="216" y="19131"/>
                    <a:pt x="339" y="19511"/>
                  </a:cubicBezTo>
                  <a:cubicBezTo>
                    <a:pt x="339" y="19562"/>
                    <a:pt x="380" y="19562"/>
                    <a:pt x="421" y="19562"/>
                  </a:cubicBezTo>
                  <a:lnTo>
                    <a:pt x="472" y="19562"/>
                  </a:lnTo>
                  <a:cubicBezTo>
                    <a:pt x="472" y="19562"/>
                    <a:pt x="514" y="19511"/>
                    <a:pt x="514" y="19470"/>
                  </a:cubicBezTo>
                  <a:cubicBezTo>
                    <a:pt x="380" y="19090"/>
                    <a:pt x="298" y="18700"/>
                    <a:pt x="257" y="18320"/>
                  </a:cubicBezTo>
                  <a:cubicBezTo>
                    <a:pt x="216" y="18278"/>
                    <a:pt x="164" y="18227"/>
                    <a:pt x="123" y="18227"/>
                  </a:cubicBezTo>
                  <a:close/>
                  <a:moveTo>
                    <a:pt x="14222" y="20086"/>
                  </a:moveTo>
                  <a:cubicBezTo>
                    <a:pt x="14202" y="20086"/>
                    <a:pt x="14181" y="20096"/>
                    <a:pt x="14161" y="20117"/>
                  </a:cubicBezTo>
                  <a:cubicBezTo>
                    <a:pt x="13904" y="20455"/>
                    <a:pt x="13647" y="20753"/>
                    <a:pt x="13391" y="21010"/>
                  </a:cubicBezTo>
                  <a:cubicBezTo>
                    <a:pt x="13350" y="21051"/>
                    <a:pt x="13350" y="21051"/>
                    <a:pt x="13350" y="21102"/>
                  </a:cubicBezTo>
                  <a:cubicBezTo>
                    <a:pt x="13350" y="21102"/>
                    <a:pt x="13350" y="21143"/>
                    <a:pt x="13391" y="21143"/>
                  </a:cubicBezTo>
                  <a:lnTo>
                    <a:pt x="13432" y="21185"/>
                  </a:lnTo>
                  <a:cubicBezTo>
                    <a:pt x="13473" y="21185"/>
                    <a:pt x="13473" y="21143"/>
                    <a:pt x="13473" y="21143"/>
                  </a:cubicBezTo>
                  <a:cubicBezTo>
                    <a:pt x="13771" y="20846"/>
                    <a:pt x="14027" y="20538"/>
                    <a:pt x="14284" y="20240"/>
                  </a:cubicBezTo>
                  <a:lnTo>
                    <a:pt x="14335" y="20199"/>
                  </a:lnTo>
                  <a:cubicBezTo>
                    <a:pt x="14335" y="20158"/>
                    <a:pt x="14335" y="20117"/>
                    <a:pt x="14284" y="20117"/>
                  </a:cubicBezTo>
                  <a:cubicBezTo>
                    <a:pt x="14263" y="20096"/>
                    <a:pt x="14243" y="20086"/>
                    <a:pt x="14222" y="20086"/>
                  </a:cubicBezTo>
                  <a:close/>
                  <a:moveTo>
                    <a:pt x="852" y="20497"/>
                  </a:moveTo>
                  <a:lnTo>
                    <a:pt x="852" y="20589"/>
                  </a:lnTo>
                  <a:lnTo>
                    <a:pt x="852" y="20630"/>
                  </a:lnTo>
                  <a:cubicBezTo>
                    <a:pt x="1068" y="20969"/>
                    <a:pt x="1284" y="21308"/>
                    <a:pt x="1581" y="21616"/>
                  </a:cubicBezTo>
                  <a:lnTo>
                    <a:pt x="1623" y="21657"/>
                  </a:lnTo>
                  <a:cubicBezTo>
                    <a:pt x="1664" y="21657"/>
                    <a:pt x="1664" y="21616"/>
                    <a:pt x="1664" y="21616"/>
                  </a:cubicBezTo>
                  <a:cubicBezTo>
                    <a:pt x="1705" y="21616"/>
                    <a:pt x="1705" y="21564"/>
                    <a:pt x="1705" y="21564"/>
                  </a:cubicBezTo>
                  <a:lnTo>
                    <a:pt x="1705" y="21482"/>
                  </a:lnTo>
                  <a:cubicBezTo>
                    <a:pt x="1407" y="21185"/>
                    <a:pt x="1191" y="20887"/>
                    <a:pt x="986" y="20538"/>
                  </a:cubicBezTo>
                  <a:cubicBezTo>
                    <a:pt x="986" y="20497"/>
                    <a:pt x="893" y="20497"/>
                    <a:pt x="852" y="20497"/>
                  </a:cubicBezTo>
                  <a:close/>
                  <a:moveTo>
                    <a:pt x="12558" y="21790"/>
                  </a:moveTo>
                  <a:cubicBezTo>
                    <a:pt x="12536" y="21790"/>
                    <a:pt x="12513" y="21801"/>
                    <a:pt x="12487" y="21821"/>
                  </a:cubicBezTo>
                  <a:cubicBezTo>
                    <a:pt x="12189" y="22078"/>
                    <a:pt x="11850" y="22294"/>
                    <a:pt x="11552" y="22509"/>
                  </a:cubicBezTo>
                  <a:lnTo>
                    <a:pt x="11511" y="22509"/>
                  </a:lnTo>
                  <a:cubicBezTo>
                    <a:pt x="11511" y="22509"/>
                    <a:pt x="11460" y="22550"/>
                    <a:pt x="11460" y="22591"/>
                  </a:cubicBezTo>
                  <a:lnTo>
                    <a:pt x="11511" y="22643"/>
                  </a:lnTo>
                  <a:lnTo>
                    <a:pt x="11552" y="22684"/>
                  </a:lnTo>
                  <a:lnTo>
                    <a:pt x="11635" y="22684"/>
                  </a:lnTo>
                  <a:lnTo>
                    <a:pt x="11635" y="22643"/>
                  </a:lnTo>
                  <a:cubicBezTo>
                    <a:pt x="11973" y="22427"/>
                    <a:pt x="12282" y="22211"/>
                    <a:pt x="12620" y="21955"/>
                  </a:cubicBezTo>
                  <a:lnTo>
                    <a:pt x="12620" y="21873"/>
                  </a:lnTo>
                  <a:lnTo>
                    <a:pt x="12620" y="21821"/>
                  </a:lnTo>
                  <a:cubicBezTo>
                    <a:pt x="12600" y="21801"/>
                    <a:pt x="12579" y="21790"/>
                    <a:pt x="12558" y="21790"/>
                  </a:cubicBezTo>
                  <a:close/>
                  <a:moveTo>
                    <a:pt x="2524" y="22275"/>
                  </a:moveTo>
                  <a:cubicBezTo>
                    <a:pt x="2493" y="22275"/>
                    <a:pt x="2461" y="22294"/>
                    <a:pt x="2434" y="22294"/>
                  </a:cubicBezTo>
                  <a:lnTo>
                    <a:pt x="2434" y="22386"/>
                  </a:lnTo>
                  <a:cubicBezTo>
                    <a:pt x="2434" y="22386"/>
                    <a:pt x="2434" y="22427"/>
                    <a:pt x="2475" y="22427"/>
                  </a:cubicBezTo>
                  <a:cubicBezTo>
                    <a:pt x="2783" y="22684"/>
                    <a:pt x="3122" y="22899"/>
                    <a:pt x="3502" y="23064"/>
                  </a:cubicBezTo>
                  <a:lnTo>
                    <a:pt x="3553" y="23105"/>
                  </a:lnTo>
                  <a:cubicBezTo>
                    <a:pt x="3553" y="23105"/>
                    <a:pt x="3594" y="23064"/>
                    <a:pt x="3594" y="23023"/>
                  </a:cubicBezTo>
                  <a:lnTo>
                    <a:pt x="3635" y="23023"/>
                  </a:lnTo>
                  <a:cubicBezTo>
                    <a:pt x="3635" y="22982"/>
                    <a:pt x="3594" y="22941"/>
                    <a:pt x="3594" y="22941"/>
                  </a:cubicBezTo>
                  <a:cubicBezTo>
                    <a:pt x="3204" y="22725"/>
                    <a:pt x="2865" y="22509"/>
                    <a:pt x="2567" y="22294"/>
                  </a:cubicBezTo>
                  <a:cubicBezTo>
                    <a:pt x="2554" y="22280"/>
                    <a:pt x="2539" y="22275"/>
                    <a:pt x="2524" y="22275"/>
                  </a:cubicBezTo>
                  <a:close/>
                  <a:moveTo>
                    <a:pt x="10485" y="23064"/>
                  </a:moveTo>
                  <a:cubicBezTo>
                    <a:pt x="10094" y="23238"/>
                    <a:pt x="9755" y="23362"/>
                    <a:pt x="9365" y="23495"/>
                  </a:cubicBezTo>
                  <a:cubicBezTo>
                    <a:pt x="9324" y="23495"/>
                    <a:pt x="9283" y="23536"/>
                    <a:pt x="9283" y="23536"/>
                  </a:cubicBezTo>
                  <a:lnTo>
                    <a:pt x="9283" y="23577"/>
                  </a:lnTo>
                  <a:cubicBezTo>
                    <a:pt x="9324" y="23618"/>
                    <a:pt x="9324" y="23618"/>
                    <a:pt x="9365" y="23618"/>
                  </a:cubicBezTo>
                  <a:lnTo>
                    <a:pt x="9406" y="23618"/>
                  </a:lnTo>
                  <a:cubicBezTo>
                    <a:pt x="9797" y="23536"/>
                    <a:pt x="10176" y="23413"/>
                    <a:pt x="10526" y="23238"/>
                  </a:cubicBezTo>
                  <a:cubicBezTo>
                    <a:pt x="10567" y="23197"/>
                    <a:pt x="10608" y="23197"/>
                    <a:pt x="10608" y="23156"/>
                  </a:cubicBezTo>
                  <a:lnTo>
                    <a:pt x="10567" y="23105"/>
                  </a:lnTo>
                  <a:cubicBezTo>
                    <a:pt x="10567" y="23064"/>
                    <a:pt x="10526" y="23064"/>
                    <a:pt x="10485" y="23064"/>
                  </a:cubicBezTo>
                  <a:close/>
                  <a:moveTo>
                    <a:pt x="4626" y="23391"/>
                  </a:moveTo>
                  <a:cubicBezTo>
                    <a:pt x="4600" y="23391"/>
                    <a:pt x="4580" y="23425"/>
                    <a:pt x="4580" y="23454"/>
                  </a:cubicBezTo>
                  <a:lnTo>
                    <a:pt x="4529" y="23495"/>
                  </a:lnTo>
                  <a:cubicBezTo>
                    <a:pt x="4529" y="23495"/>
                    <a:pt x="4580" y="23536"/>
                    <a:pt x="4621" y="23536"/>
                  </a:cubicBezTo>
                  <a:cubicBezTo>
                    <a:pt x="5001" y="23670"/>
                    <a:pt x="5391" y="23793"/>
                    <a:pt x="5771" y="23834"/>
                  </a:cubicBezTo>
                  <a:lnTo>
                    <a:pt x="5812" y="23834"/>
                  </a:lnTo>
                  <a:cubicBezTo>
                    <a:pt x="5864" y="23834"/>
                    <a:pt x="5905" y="23834"/>
                    <a:pt x="5905" y="23793"/>
                  </a:cubicBezTo>
                  <a:lnTo>
                    <a:pt x="5905" y="23752"/>
                  </a:lnTo>
                  <a:cubicBezTo>
                    <a:pt x="5905" y="23711"/>
                    <a:pt x="5864" y="23711"/>
                    <a:pt x="5812" y="23670"/>
                  </a:cubicBezTo>
                  <a:cubicBezTo>
                    <a:pt x="5432" y="23618"/>
                    <a:pt x="5042" y="23536"/>
                    <a:pt x="4662" y="23413"/>
                  </a:cubicBezTo>
                  <a:cubicBezTo>
                    <a:pt x="4650" y="23398"/>
                    <a:pt x="4638" y="23391"/>
                    <a:pt x="4626" y="23391"/>
                  </a:cubicBezTo>
                  <a:close/>
                  <a:moveTo>
                    <a:pt x="8174" y="23711"/>
                  </a:moveTo>
                  <a:cubicBezTo>
                    <a:pt x="8082" y="23752"/>
                    <a:pt x="7999" y="23752"/>
                    <a:pt x="7917" y="23752"/>
                  </a:cubicBezTo>
                  <a:cubicBezTo>
                    <a:pt x="7609" y="23793"/>
                    <a:pt x="7311" y="23793"/>
                    <a:pt x="7014" y="23793"/>
                  </a:cubicBezTo>
                  <a:cubicBezTo>
                    <a:pt x="6973" y="23793"/>
                    <a:pt x="6932" y="23834"/>
                    <a:pt x="6932" y="23875"/>
                  </a:cubicBezTo>
                  <a:cubicBezTo>
                    <a:pt x="6932" y="23926"/>
                    <a:pt x="6973" y="23967"/>
                    <a:pt x="7014" y="23967"/>
                  </a:cubicBezTo>
                  <a:lnTo>
                    <a:pt x="7147" y="23967"/>
                  </a:lnTo>
                  <a:cubicBezTo>
                    <a:pt x="7404" y="23967"/>
                    <a:pt x="7661" y="23967"/>
                    <a:pt x="7917" y="23926"/>
                  </a:cubicBezTo>
                  <a:cubicBezTo>
                    <a:pt x="7999" y="23926"/>
                    <a:pt x="8082" y="23926"/>
                    <a:pt x="8215" y="23875"/>
                  </a:cubicBezTo>
                  <a:cubicBezTo>
                    <a:pt x="8256" y="23875"/>
                    <a:pt x="8297" y="23834"/>
                    <a:pt x="8297" y="23793"/>
                  </a:cubicBezTo>
                  <a:cubicBezTo>
                    <a:pt x="8297" y="23752"/>
                    <a:pt x="8215" y="23711"/>
                    <a:pt x="8174" y="23711"/>
                  </a:cubicBezTo>
                  <a:close/>
                </a:path>
              </a:pathLst>
            </a:custGeom>
            <a:solidFill>
              <a:srgbClr val="51265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105" name="Google Shape;1290;p51">
              <a:extLst>
                <a:ext uri="{FF2B5EF4-FFF2-40B4-BE49-F238E27FC236}">
                  <a16:creationId xmlns:a16="http://schemas.microsoft.com/office/drawing/2014/main" xmlns="" id="{41B8BE94-3568-815D-ABD8-900C349D8C2A}"/>
                </a:ext>
              </a:extLst>
            </p:cNvPr>
            <p:cNvSpPr/>
            <p:nvPr/>
          </p:nvSpPr>
          <p:spPr>
            <a:xfrm>
              <a:off x="1900320" y="2145192"/>
              <a:ext cx="609924" cy="669534"/>
            </a:xfrm>
            <a:custGeom>
              <a:avLst/>
              <a:gdLst/>
              <a:ahLst/>
              <a:cxnLst/>
              <a:rect l="l" t="t" r="r" b="b"/>
              <a:pathLst>
                <a:path w="8298" h="9109" extrusionOk="0">
                  <a:moveTo>
                    <a:pt x="8297" y="0"/>
                  </a:moveTo>
                  <a:lnTo>
                    <a:pt x="0" y="4056"/>
                  </a:lnTo>
                  <a:lnTo>
                    <a:pt x="2701" y="6069"/>
                  </a:lnTo>
                  <a:lnTo>
                    <a:pt x="4108" y="5340"/>
                  </a:lnTo>
                  <a:lnTo>
                    <a:pt x="3512" y="6624"/>
                  </a:lnTo>
                  <a:lnTo>
                    <a:pt x="5689" y="9109"/>
                  </a:lnTo>
                  <a:lnTo>
                    <a:pt x="8297" y="0"/>
                  </a:ln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106" name="Google Shape;1291;p51">
              <a:extLst>
                <a:ext uri="{FF2B5EF4-FFF2-40B4-BE49-F238E27FC236}">
                  <a16:creationId xmlns:a16="http://schemas.microsoft.com/office/drawing/2014/main" xmlns="" id="{D2B1CCE2-8987-AE00-AB58-0F25CF8073E1}"/>
                </a:ext>
              </a:extLst>
            </p:cNvPr>
            <p:cNvSpPr/>
            <p:nvPr/>
          </p:nvSpPr>
          <p:spPr>
            <a:xfrm>
              <a:off x="2092013" y="2139165"/>
              <a:ext cx="424991" cy="502757"/>
            </a:xfrm>
            <a:custGeom>
              <a:avLst/>
              <a:gdLst/>
              <a:ahLst/>
              <a:cxnLst/>
              <a:rect l="l" t="t" r="r" b="b"/>
              <a:pathLst>
                <a:path w="5782" h="6840" extrusionOk="0">
                  <a:moveTo>
                    <a:pt x="5053" y="852"/>
                  </a:moveTo>
                  <a:lnTo>
                    <a:pt x="1243" y="6243"/>
                  </a:lnTo>
                  <a:lnTo>
                    <a:pt x="1582" y="5473"/>
                  </a:lnTo>
                  <a:cubicBezTo>
                    <a:pt x="1582" y="5422"/>
                    <a:pt x="1582" y="5381"/>
                    <a:pt x="1541" y="5381"/>
                  </a:cubicBezTo>
                  <a:cubicBezTo>
                    <a:pt x="1541" y="5381"/>
                    <a:pt x="1541" y="5340"/>
                    <a:pt x="1500" y="5340"/>
                  </a:cubicBezTo>
                  <a:lnTo>
                    <a:pt x="1500" y="5381"/>
                  </a:lnTo>
                  <a:lnTo>
                    <a:pt x="391" y="5935"/>
                  </a:lnTo>
                  <a:lnTo>
                    <a:pt x="391" y="5935"/>
                  </a:lnTo>
                  <a:lnTo>
                    <a:pt x="5053" y="852"/>
                  </a:lnTo>
                  <a:close/>
                  <a:moveTo>
                    <a:pt x="5675" y="0"/>
                  </a:moveTo>
                  <a:cubicBezTo>
                    <a:pt x="5659" y="0"/>
                    <a:pt x="5648" y="10"/>
                    <a:pt x="5648" y="31"/>
                  </a:cubicBezTo>
                  <a:lnTo>
                    <a:pt x="42" y="6110"/>
                  </a:lnTo>
                  <a:cubicBezTo>
                    <a:pt x="1" y="6151"/>
                    <a:pt x="1" y="6192"/>
                    <a:pt x="42" y="6192"/>
                  </a:cubicBezTo>
                  <a:cubicBezTo>
                    <a:pt x="42" y="6243"/>
                    <a:pt x="93" y="6243"/>
                    <a:pt x="134" y="6243"/>
                  </a:cubicBezTo>
                  <a:lnTo>
                    <a:pt x="1377" y="5555"/>
                  </a:lnTo>
                  <a:lnTo>
                    <a:pt x="1377" y="5555"/>
                  </a:lnTo>
                  <a:lnTo>
                    <a:pt x="863" y="6757"/>
                  </a:lnTo>
                  <a:cubicBezTo>
                    <a:pt x="863" y="6798"/>
                    <a:pt x="863" y="6839"/>
                    <a:pt x="904" y="6839"/>
                  </a:cubicBezTo>
                  <a:lnTo>
                    <a:pt x="986" y="6839"/>
                  </a:lnTo>
                  <a:lnTo>
                    <a:pt x="5741" y="123"/>
                  </a:lnTo>
                  <a:cubicBezTo>
                    <a:pt x="5782" y="82"/>
                    <a:pt x="5741" y="31"/>
                    <a:pt x="5741" y="31"/>
                  </a:cubicBezTo>
                  <a:cubicBezTo>
                    <a:pt x="5715" y="10"/>
                    <a:pt x="5692" y="0"/>
                    <a:pt x="5675" y="0"/>
                  </a:cubicBezTo>
                  <a:close/>
                </a:path>
              </a:pathLst>
            </a:custGeom>
            <a:solidFill>
              <a:srgbClr val="51265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107" name="Google Shape;1292;p51">
              <a:extLst>
                <a:ext uri="{FF2B5EF4-FFF2-40B4-BE49-F238E27FC236}">
                  <a16:creationId xmlns:a16="http://schemas.microsoft.com/office/drawing/2014/main" xmlns="" id="{A1036782-0594-F200-DA03-1693E6F99D4A}"/>
                </a:ext>
              </a:extLst>
            </p:cNvPr>
            <p:cNvSpPr/>
            <p:nvPr/>
          </p:nvSpPr>
          <p:spPr>
            <a:xfrm>
              <a:off x="2199179" y="2139165"/>
              <a:ext cx="317825" cy="402353"/>
            </a:xfrm>
            <a:custGeom>
              <a:avLst/>
              <a:gdLst/>
              <a:ahLst/>
              <a:cxnLst/>
              <a:rect l="l" t="t" r="r" b="b"/>
              <a:pathLst>
                <a:path w="4324" h="5474" extrusionOk="0">
                  <a:moveTo>
                    <a:pt x="4217" y="0"/>
                  </a:moveTo>
                  <a:cubicBezTo>
                    <a:pt x="4201" y="0"/>
                    <a:pt x="4190" y="10"/>
                    <a:pt x="4190" y="31"/>
                  </a:cubicBezTo>
                  <a:lnTo>
                    <a:pt x="1" y="5381"/>
                  </a:lnTo>
                  <a:cubicBezTo>
                    <a:pt x="1" y="5422"/>
                    <a:pt x="1" y="5473"/>
                    <a:pt x="42" y="5473"/>
                  </a:cubicBezTo>
                  <a:lnTo>
                    <a:pt x="124" y="5473"/>
                  </a:lnTo>
                  <a:lnTo>
                    <a:pt x="4283" y="123"/>
                  </a:lnTo>
                  <a:cubicBezTo>
                    <a:pt x="4324" y="82"/>
                    <a:pt x="4324" y="31"/>
                    <a:pt x="4283" y="31"/>
                  </a:cubicBezTo>
                  <a:cubicBezTo>
                    <a:pt x="4257" y="10"/>
                    <a:pt x="4234" y="0"/>
                    <a:pt x="4217" y="0"/>
                  </a:cubicBezTo>
                  <a:close/>
                </a:path>
              </a:pathLst>
            </a:custGeom>
            <a:solidFill>
              <a:srgbClr val="51265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grpSp>
      <p:grpSp>
        <p:nvGrpSpPr>
          <p:cNvPr id="108" name="Google Shape;1576;p57">
            <a:extLst>
              <a:ext uri="{FF2B5EF4-FFF2-40B4-BE49-F238E27FC236}">
                <a16:creationId xmlns:a16="http://schemas.microsoft.com/office/drawing/2014/main" xmlns="" id="{C9A151FF-648B-A52E-96B0-36C9920C0F3D}"/>
              </a:ext>
            </a:extLst>
          </p:cNvPr>
          <p:cNvGrpSpPr/>
          <p:nvPr/>
        </p:nvGrpSpPr>
        <p:grpSpPr>
          <a:xfrm>
            <a:off x="2960281" y="3713817"/>
            <a:ext cx="2831663" cy="1075632"/>
            <a:chOff x="5048038" y="1385803"/>
            <a:chExt cx="2123747" cy="734746"/>
          </a:xfrm>
        </p:grpSpPr>
        <p:grpSp>
          <p:nvGrpSpPr>
            <p:cNvPr id="109" name="Google Shape;1577;p57">
              <a:extLst>
                <a:ext uri="{FF2B5EF4-FFF2-40B4-BE49-F238E27FC236}">
                  <a16:creationId xmlns:a16="http://schemas.microsoft.com/office/drawing/2014/main" xmlns="" id="{6D137C24-E88F-A516-DEE2-D61360723F0E}"/>
                </a:ext>
              </a:extLst>
            </p:cNvPr>
            <p:cNvGrpSpPr/>
            <p:nvPr/>
          </p:nvGrpSpPr>
          <p:grpSpPr>
            <a:xfrm>
              <a:off x="6386972" y="1385803"/>
              <a:ext cx="784812" cy="734746"/>
              <a:chOff x="1907550" y="-638278"/>
              <a:chExt cx="956505" cy="895486"/>
            </a:xfrm>
          </p:grpSpPr>
          <p:sp>
            <p:nvSpPr>
              <p:cNvPr id="116" name="Google Shape;1578;p57">
                <a:extLst>
                  <a:ext uri="{FF2B5EF4-FFF2-40B4-BE49-F238E27FC236}">
                    <a16:creationId xmlns:a16="http://schemas.microsoft.com/office/drawing/2014/main" xmlns="" id="{87ED5A86-597E-1115-A673-C9287242DC41}"/>
                  </a:ext>
                </a:extLst>
              </p:cNvPr>
              <p:cNvSpPr/>
              <p:nvPr/>
            </p:nvSpPr>
            <p:spPr>
              <a:xfrm>
                <a:off x="1978052" y="-577921"/>
                <a:ext cx="389159" cy="352517"/>
              </a:xfrm>
              <a:custGeom>
                <a:avLst/>
                <a:gdLst/>
                <a:ahLst/>
                <a:cxnLst/>
                <a:rect l="l" t="t" r="r" b="b"/>
                <a:pathLst>
                  <a:path w="6635" h="6010" extrusionOk="0">
                    <a:moveTo>
                      <a:pt x="5662" y="1"/>
                    </a:moveTo>
                    <a:cubicBezTo>
                      <a:pt x="3808" y="1"/>
                      <a:pt x="0" y="643"/>
                      <a:pt x="555" y="6010"/>
                    </a:cubicBezTo>
                    <a:lnTo>
                      <a:pt x="6080" y="4808"/>
                    </a:lnTo>
                    <a:cubicBezTo>
                      <a:pt x="6080" y="4808"/>
                      <a:pt x="5946" y="2549"/>
                      <a:pt x="6244" y="1430"/>
                    </a:cubicBezTo>
                    <a:cubicBezTo>
                      <a:pt x="6552" y="362"/>
                      <a:pt x="6634" y="64"/>
                      <a:pt x="6634" y="64"/>
                    </a:cubicBezTo>
                    <a:cubicBezTo>
                      <a:pt x="6634" y="64"/>
                      <a:pt x="6245" y="1"/>
                      <a:pt x="5662" y="1"/>
                    </a:cubicBez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117" name="Google Shape;1579;p57">
                <a:extLst>
                  <a:ext uri="{FF2B5EF4-FFF2-40B4-BE49-F238E27FC236}">
                    <a16:creationId xmlns:a16="http://schemas.microsoft.com/office/drawing/2014/main" xmlns="" id="{B279A779-A539-95BE-A426-A15F609B3C04}"/>
                  </a:ext>
                </a:extLst>
              </p:cNvPr>
              <p:cNvSpPr/>
              <p:nvPr/>
            </p:nvSpPr>
            <p:spPr>
              <a:xfrm>
                <a:off x="2364698" y="-575516"/>
                <a:ext cx="303644" cy="304947"/>
              </a:xfrm>
              <a:custGeom>
                <a:avLst/>
                <a:gdLst/>
                <a:ahLst/>
                <a:cxnLst/>
                <a:rect l="l" t="t" r="r" b="b"/>
                <a:pathLst>
                  <a:path w="5177" h="5199" extrusionOk="0">
                    <a:moveTo>
                      <a:pt x="557" y="0"/>
                    </a:moveTo>
                    <a:cubicBezTo>
                      <a:pt x="215" y="0"/>
                      <a:pt x="1" y="23"/>
                      <a:pt x="1" y="23"/>
                    </a:cubicBezTo>
                    <a:lnTo>
                      <a:pt x="679" y="4767"/>
                    </a:lnTo>
                    <a:lnTo>
                      <a:pt x="5176" y="5199"/>
                    </a:lnTo>
                    <a:cubicBezTo>
                      <a:pt x="5176" y="5199"/>
                      <a:pt x="5094" y="1861"/>
                      <a:pt x="3934" y="968"/>
                    </a:cubicBezTo>
                    <a:cubicBezTo>
                      <a:pt x="2855" y="126"/>
                      <a:pt x="1357" y="0"/>
                      <a:pt x="557" y="0"/>
                    </a:cubicBez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118" name="Google Shape;1580;p57">
                <a:extLst>
                  <a:ext uri="{FF2B5EF4-FFF2-40B4-BE49-F238E27FC236}">
                    <a16:creationId xmlns:a16="http://schemas.microsoft.com/office/drawing/2014/main" xmlns="" id="{37E8FFCC-F05C-E43C-F086-958A948177A3}"/>
                  </a:ext>
                </a:extLst>
              </p:cNvPr>
              <p:cNvSpPr/>
              <p:nvPr/>
            </p:nvSpPr>
            <p:spPr>
              <a:xfrm>
                <a:off x="1907550" y="-638278"/>
                <a:ext cx="956505" cy="895486"/>
              </a:xfrm>
              <a:custGeom>
                <a:avLst/>
                <a:gdLst/>
                <a:ahLst/>
                <a:cxnLst/>
                <a:rect l="l" t="t" r="r" b="b"/>
                <a:pathLst>
                  <a:path w="16308" h="15267" extrusionOk="0">
                    <a:moveTo>
                      <a:pt x="7977" y="0"/>
                    </a:moveTo>
                    <a:cubicBezTo>
                      <a:pt x="7469" y="0"/>
                      <a:pt x="6961" y="62"/>
                      <a:pt x="6470" y="189"/>
                    </a:cubicBezTo>
                    <a:lnTo>
                      <a:pt x="6378" y="189"/>
                    </a:lnTo>
                    <a:cubicBezTo>
                      <a:pt x="5782" y="364"/>
                      <a:pt x="5187" y="580"/>
                      <a:pt x="4581" y="877"/>
                    </a:cubicBezTo>
                    <a:cubicBezTo>
                      <a:pt x="4067" y="1175"/>
                      <a:pt x="3595" y="1565"/>
                      <a:pt x="3174" y="2038"/>
                    </a:cubicBezTo>
                    <a:cubicBezTo>
                      <a:pt x="2229" y="3065"/>
                      <a:pt x="1675" y="4513"/>
                      <a:pt x="1716" y="5930"/>
                    </a:cubicBezTo>
                    <a:cubicBezTo>
                      <a:pt x="1716" y="6351"/>
                      <a:pt x="1798" y="6782"/>
                      <a:pt x="1675" y="7172"/>
                    </a:cubicBezTo>
                    <a:cubicBezTo>
                      <a:pt x="1459" y="7891"/>
                      <a:pt x="730" y="8363"/>
                      <a:pt x="350" y="9051"/>
                    </a:cubicBezTo>
                    <a:cubicBezTo>
                      <a:pt x="134" y="9524"/>
                      <a:pt x="52" y="10037"/>
                      <a:pt x="1" y="10592"/>
                    </a:cubicBezTo>
                    <a:cubicBezTo>
                      <a:pt x="1" y="11280"/>
                      <a:pt x="93" y="11957"/>
                      <a:pt x="350" y="12604"/>
                    </a:cubicBezTo>
                    <a:cubicBezTo>
                      <a:pt x="822" y="13713"/>
                      <a:pt x="1890" y="14484"/>
                      <a:pt x="3041" y="14874"/>
                    </a:cubicBezTo>
                    <a:cubicBezTo>
                      <a:pt x="3978" y="15181"/>
                      <a:pt x="4935" y="15266"/>
                      <a:pt x="5924" y="15266"/>
                    </a:cubicBezTo>
                    <a:cubicBezTo>
                      <a:pt x="6159" y="15266"/>
                      <a:pt x="6396" y="15262"/>
                      <a:pt x="6635" y="15254"/>
                    </a:cubicBezTo>
                    <a:cubicBezTo>
                      <a:pt x="8391" y="15213"/>
                      <a:pt x="10147" y="15038"/>
                      <a:pt x="11769" y="14401"/>
                    </a:cubicBezTo>
                    <a:cubicBezTo>
                      <a:pt x="13402" y="13713"/>
                      <a:pt x="14850" y="12563"/>
                      <a:pt x="15579" y="10931"/>
                    </a:cubicBezTo>
                    <a:cubicBezTo>
                      <a:pt x="16308" y="9349"/>
                      <a:pt x="16133" y="7295"/>
                      <a:pt x="14983" y="6012"/>
                    </a:cubicBezTo>
                    <a:cubicBezTo>
                      <a:pt x="14685" y="5714"/>
                      <a:pt x="14295" y="5416"/>
                      <a:pt x="14080" y="5067"/>
                    </a:cubicBezTo>
                    <a:cubicBezTo>
                      <a:pt x="13782" y="4646"/>
                      <a:pt x="13700" y="4133"/>
                      <a:pt x="13525" y="3660"/>
                    </a:cubicBezTo>
                    <a:cubicBezTo>
                      <a:pt x="12714" y="1337"/>
                      <a:pt x="10338" y="0"/>
                      <a:pt x="7977" y="0"/>
                    </a:cubicBez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grpSp>
        <p:sp>
          <p:nvSpPr>
            <p:cNvPr id="110" name="Google Shape;1581;p57">
              <a:extLst>
                <a:ext uri="{FF2B5EF4-FFF2-40B4-BE49-F238E27FC236}">
                  <a16:creationId xmlns:a16="http://schemas.microsoft.com/office/drawing/2014/main" xmlns="" id="{DF756652-4A56-B50E-45EE-B335F233F5D9}"/>
                </a:ext>
              </a:extLst>
            </p:cNvPr>
            <p:cNvSpPr/>
            <p:nvPr/>
          </p:nvSpPr>
          <p:spPr>
            <a:xfrm>
              <a:off x="5788662" y="1423656"/>
              <a:ext cx="659087" cy="659042"/>
            </a:xfrm>
            <a:custGeom>
              <a:avLst/>
              <a:gdLst/>
              <a:ahLst/>
              <a:cxnLst/>
              <a:rect l="l" t="t" r="r" b="b"/>
              <a:pathLst>
                <a:path w="17715" h="17715" extrusionOk="0">
                  <a:moveTo>
                    <a:pt x="8863" y="1"/>
                  </a:moveTo>
                  <a:cubicBezTo>
                    <a:pt x="7918" y="1"/>
                    <a:pt x="7065" y="124"/>
                    <a:pt x="6203" y="381"/>
                  </a:cubicBezTo>
                  <a:cubicBezTo>
                    <a:pt x="3677" y="1192"/>
                    <a:pt x="1674" y="3030"/>
                    <a:pt x="647" y="5474"/>
                  </a:cubicBezTo>
                  <a:cubicBezTo>
                    <a:pt x="391" y="6162"/>
                    <a:pt x="175" y="6932"/>
                    <a:pt x="42" y="7703"/>
                  </a:cubicBezTo>
                  <a:cubicBezTo>
                    <a:pt x="1" y="8082"/>
                    <a:pt x="1" y="8473"/>
                    <a:pt x="1" y="8853"/>
                  </a:cubicBezTo>
                  <a:cubicBezTo>
                    <a:pt x="1" y="9541"/>
                    <a:pt x="83" y="10218"/>
                    <a:pt x="216" y="10865"/>
                  </a:cubicBezTo>
                  <a:cubicBezTo>
                    <a:pt x="391" y="11677"/>
                    <a:pt x="689" y="12447"/>
                    <a:pt x="1069" y="13135"/>
                  </a:cubicBezTo>
                  <a:cubicBezTo>
                    <a:pt x="1418" y="13771"/>
                    <a:pt x="1839" y="14326"/>
                    <a:pt x="2352" y="14891"/>
                  </a:cubicBezTo>
                  <a:cubicBezTo>
                    <a:pt x="2568" y="15096"/>
                    <a:pt x="2783" y="15312"/>
                    <a:pt x="2999" y="15527"/>
                  </a:cubicBezTo>
                  <a:cubicBezTo>
                    <a:pt x="3636" y="16082"/>
                    <a:pt x="4406" y="16554"/>
                    <a:pt x="5176" y="16944"/>
                  </a:cubicBezTo>
                  <a:cubicBezTo>
                    <a:pt x="5823" y="17201"/>
                    <a:pt x="6460" y="17407"/>
                    <a:pt x="7148" y="17540"/>
                  </a:cubicBezTo>
                  <a:cubicBezTo>
                    <a:pt x="7702" y="17663"/>
                    <a:pt x="8257" y="17715"/>
                    <a:pt x="8863" y="17715"/>
                  </a:cubicBezTo>
                  <a:cubicBezTo>
                    <a:pt x="9284" y="17715"/>
                    <a:pt x="9756" y="17663"/>
                    <a:pt x="10187" y="17622"/>
                  </a:cubicBezTo>
                  <a:cubicBezTo>
                    <a:pt x="12539" y="17242"/>
                    <a:pt x="14593" y="16000"/>
                    <a:pt x="15917" y="14162"/>
                  </a:cubicBezTo>
                  <a:cubicBezTo>
                    <a:pt x="16728" y="13135"/>
                    <a:pt x="17283" y="11892"/>
                    <a:pt x="17540" y="10568"/>
                  </a:cubicBezTo>
                  <a:cubicBezTo>
                    <a:pt x="17632" y="10013"/>
                    <a:pt x="17714" y="9448"/>
                    <a:pt x="17714" y="8853"/>
                  </a:cubicBezTo>
                  <a:cubicBezTo>
                    <a:pt x="17714" y="8165"/>
                    <a:pt x="17632" y="7528"/>
                    <a:pt x="17458" y="6881"/>
                  </a:cubicBezTo>
                  <a:cubicBezTo>
                    <a:pt x="17160" y="5474"/>
                    <a:pt x="16513" y="4191"/>
                    <a:pt x="15619" y="3123"/>
                  </a:cubicBezTo>
                  <a:cubicBezTo>
                    <a:pt x="14418" y="1747"/>
                    <a:pt x="12837" y="720"/>
                    <a:pt x="11040" y="258"/>
                  </a:cubicBezTo>
                  <a:cubicBezTo>
                    <a:pt x="10485" y="124"/>
                    <a:pt x="9889" y="42"/>
                    <a:pt x="9284" y="1"/>
                  </a:cubicBez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grpSp>
          <p:nvGrpSpPr>
            <p:cNvPr id="111" name="Google Shape;1582;p57">
              <a:extLst>
                <a:ext uri="{FF2B5EF4-FFF2-40B4-BE49-F238E27FC236}">
                  <a16:creationId xmlns:a16="http://schemas.microsoft.com/office/drawing/2014/main" xmlns="" id="{1B5097D3-C342-484F-7839-167D57F0067C}"/>
                </a:ext>
              </a:extLst>
            </p:cNvPr>
            <p:cNvGrpSpPr/>
            <p:nvPr/>
          </p:nvGrpSpPr>
          <p:grpSpPr>
            <a:xfrm>
              <a:off x="5048038" y="1400569"/>
              <a:ext cx="740624" cy="705215"/>
              <a:chOff x="867500" y="-674000"/>
              <a:chExt cx="783398" cy="745943"/>
            </a:xfrm>
          </p:grpSpPr>
          <p:sp>
            <p:nvSpPr>
              <p:cNvPr id="112" name="Google Shape;1583;p57">
                <a:extLst>
                  <a:ext uri="{FF2B5EF4-FFF2-40B4-BE49-F238E27FC236}">
                    <a16:creationId xmlns:a16="http://schemas.microsoft.com/office/drawing/2014/main" xmlns="" id="{2064DB78-9A28-1122-7968-57E875ABC03D}"/>
                  </a:ext>
                </a:extLst>
              </p:cNvPr>
              <p:cNvSpPr/>
              <p:nvPr/>
            </p:nvSpPr>
            <p:spPr>
              <a:xfrm>
                <a:off x="1521874" y="-246862"/>
                <a:ext cx="129024" cy="150886"/>
              </a:xfrm>
              <a:custGeom>
                <a:avLst/>
                <a:gdLst/>
                <a:ahLst/>
                <a:cxnLst/>
                <a:rect l="l" t="t" r="r" b="b"/>
                <a:pathLst>
                  <a:path w="2219" h="2595" extrusionOk="0">
                    <a:moveTo>
                      <a:pt x="1177" y="0"/>
                    </a:moveTo>
                    <a:cubicBezTo>
                      <a:pt x="1080" y="0"/>
                      <a:pt x="983" y="10"/>
                      <a:pt x="894" y="27"/>
                    </a:cubicBezTo>
                    <a:cubicBezTo>
                      <a:pt x="678" y="68"/>
                      <a:pt x="463" y="161"/>
                      <a:pt x="257" y="243"/>
                    </a:cubicBezTo>
                    <a:cubicBezTo>
                      <a:pt x="165" y="972"/>
                      <a:pt x="124" y="1660"/>
                      <a:pt x="42" y="2379"/>
                    </a:cubicBezTo>
                    <a:cubicBezTo>
                      <a:pt x="1" y="2471"/>
                      <a:pt x="83" y="2512"/>
                      <a:pt x="124" y="2594"/>
                    </a:cubicBezTo>
                    <a:cubicBezTo>
                      <a:pt x="678" y="2594"/>
                      <a:pt x="1233" y="2430"/>
                      <a:pt x="1664" y="2040"/>
                    </a:cubicBezTo>
                    <a:cubicBezTo>
                      <a:pt x="2054" y="1660"/>
                      <a:pt x="2219" y="1013"/>
                      <a:pt x="2003" y="500"/>
                    </a:cubicBezTo>
                    <a:cubicBezTo>
                      <a:pt x="1921" y="325"/>
                      <a:pt x="1746" y="161"/>
                      <a:pt x="1582" y="68"/>
                    </a:cubicBezTo>
                    <a:cubicBezTo>
                      <a:pt x="1456" y="20"/>
                      <a:pt x="1315" y="0"/>
                      <a:pt x="1177" y="0"/>
                    </a:cubicBez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113" name="Google Shape;1584;p57">
                <a:extLst>
                  <a:ext uri="{FF2B5EF4-FFF2-40B4-BE49-F238E27FC236}">
                    <a16:creationId xmlns:a16="http://schemas.microsoft.com/office/drawing/2014/main" xmlns="" id="{FD19B4B9-2AF1-A426-881E-D06120CD42D9}"/>
                  </a:ext>
                </a:extLst>
              </p:cNvPr>
              <p:cNvSpPr/>
              <p:nvPr/>
            </p:nvSpPr>
            <p:spPr>
              <a:xfrm>
                <a:off x="867500" y="-261806"/>
                <a:ext cx="129024" cy="150886"/>
              </a:xfrm>
              <a:custGeom>
                <a:avLst/>
                <a:gdLst/>
                <a:ahLst/>
                <a:cxnLst/>
                <a:rect l="l" t="t" r="r" b="b"/>
                <a:pathLst>
                  <a:path w="2219" h="2595" extrusionOk="0">
                    <a:moveTo>
                      <a:pt x="1044" y="0"/>
                    </a:moveTo>
                    <a:cubicBezTo>
                      <a:pt x="911" y="0"/>
                      <a:pt x="780" y="20"/>
                      <a:pt x="678" y="69"/>
                    </a:cubicBezTo>
                    <a:cubicBezTo>
                      <a:pt x="472" y="161"/>
                      <a:pt x="339" y="325"/>
                      <a:pt x="257" y="541"/>
                    </a:cubicBezTo>
                    <a:cubicBezTo>
                      <a:pt x="0" y="1013"/>
                      <a:pt x="164" y="1660"/>
                      <a:pt x="596" y="2040"/>
                    </a:cubicBezTo>
                    <a:cubicBezTo>
                      <a:pt x="986" y="2430"/>
                      <a:pt x="1581" y="2595"/>
                      <a:pt x="2136" y="2595"/>
                    </a:cubicBezTo>
                    <a:cubicBezTo>
                      <a:pt x="2136" y="2554"/>
                      <a:pt x="2218" y="2471"/>
                      <a:pt x="2218" y="2430"/>
                    </a:cubicBezTo>
                    <a:cubicBezTo>
                      <a:pt x="2136" y="1701"/>
                      <a:pt x="2054" y="1013"/>
                      <a:pt x="1961" y="284"/>
                    </a:cubicBezTo>
                    <a:cubicBezTo>
                      <a:pt x="1756" y="161"/>
                      <a:pt x="1540" y="120"/>
                      <a:pt x="1325" y="27"/>
                    </a:cubicBezTo>
                    <a:cubicBezTo>
                      <a:pt x="1235" y="10"/>
                      <a:pt x="1139" y="0"/>
                      <a:pt x="1044" y="0"/>
                    </a:cubicBez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114" name="Google Shape;1585;p57">
                <a:extLst>
                  <a:ext uri="{FF2B5EF4-FFF2-40B4-BE49-F238E27FC236}">
                    <a16:creationId xmlns:a16="http://schemas.microsoft.com/office/drawing/2014/main" xmlns="" id="{91BD46A2-2053-0AC0-2F28-541A38733DDD}"/>
                  </a:ext>
                </a:extLst>
              </p:cNvPr>
              <p:cNvSpPr/>
              <p:nvPr/>
            </p:nvSpPr>
            <p:spPr>
              <a:xfrm>
                <a:off x="949253" y="-583525"/>
                <a:ext cx="652096" cy="655469"/>
              </a:xfrm>
              <a:custGeom>
                <a:avLst/>
                <a:gdLst/>
                <a:ahLst/>
                <a:cxnLst/>
                <a:rect l="l" t="t" r="r" b="b"/>
                <a:pathLst>
                  <a:path w="11215" h="11273" extrusionOk="0">
                    <a:moveTo>
                      <a:pt x="5228" y="0"/>
                    </a:moveTo>
                    <a:cubicBezTo>
                      <a:pt x="4139" y="0"/>
                      <a:pt x="3132" y="189"/>
                      <a:pt x="2486" y="518"/>
                    </a:cubicBezTo>
                    <a:cubicBezTo>
                      <a:pt x="473" y="1494"/>
                      <a:pt x="350" y="4451"/>
                      <a:pt x="350" y="4451"/>
                    </a:cubicBezTo>
                    <a:cubicBezTo>
                      <a:pt x="350" y="4451"/>
                      <a:pt x="1" y="6331"/>
                      <a:pt x="514" y="8600"/>
                    </a:cubicBezTo>
                    <a:cubicBezTo>
                      <a:pt x="930" y="10332"/>
                      <a:pt x="3226" y="11273"/>
                      <a:pt x="5465" y="11273"/>
                    </a:cubicBezTo>
                    <a:cubicBezTo>
                      <a:pt x="6214" y="11273"/>
                      <a:pt x="6956" y="11168"/>
                      <a:pt x="7620" y="10952"/>
                    </a:cubicBezTo>
                    <a:cubicBezTo>
                      <a:pt x="10270" y="10099"/>
                      <a:pt x="11214" y="6166"/>
                      <a:pt x="10619" y="2993"/>
                    </a:cubicBezTo>
                    <a:cubicBezTo>
                      <a:pt x="10207" y="846"/>
                      <a:pt x="7533" y="0"/>
                      <a:pt x="5228" y="0"/>
                    </a:cubicBez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115" name="Google Shape;1586;p57">
                <a:extLst>
                  <a:ext uri="{FF2B5EF4-FFF2-40B4-BE49-F238E27FC236}">
                    <a16:creationId xmlns:a16="http://schemas.microsoft.com/office/drawing/2014/main" xmlns="" id="{0A46E4F9-9C64-AAA5-B455-6F20DCE33F06}"/>
                  </a:ext>
                </a:extLst>
              </p:cNvPr>
              <p:cNvSpPr/>
              <p:nvPr/>
            </p:nvSpPr>
            <p:spPr>
              <a:xfrm>
                <a:off x="921808" y="-674000"/>
                <a:ext cx="692100" cy="446030"/>
              </a:xfrm>
              <a:custGeom>
                <a:avLst/>
                <a:gdLst/>
                <a:ahLst/>
                <a:cxnLst/>
                <a:rect l="l" t="t" r="r" b="b"/>
                <a:pathLst>
                  <a:path w="11903" h="7671" extrusionOk="0">
                    <a:moveTo>
                      <a:pt x="5887" y="0"/>
                    </a:moveTo>
                    <a:cubicBezTo>
                      <a:pt x="5526" y="0"/>
                      <a:pt x="5162" y="35"/>
                      <a:pt x="4796" y="103"/>
                    </a:cubicBezTo>
                    <a:cubicBezTo>
                      <a:pt x="3903" y="277"/>
                      <a:pt x="3040" y="657"/>
                      <a:pt x="2311" y="1253"/>
                    </a:cubicBezTo>
                    <a:cubicBezTo>
                      <a:pt x="2054" y="1469"/>
                      <a:pt x="1849" y="1684"/>
                      <a:pt x="1674" y="1982"/>
                    </a:cubicBezTo>
                    <a:cubicBezTo>
                      <a:pt x="1592" y="2157"/>
                      <a:pt x="1541" y="2372"/>
                      <a:pt x="1592" y="2537"/>
                    </a:cubicBezTo>
                    <a:cubicBezTo>
                      <a:pt x="1335" y="2537"/>
                      <a:pt x="1120" y="2588"/>
                      <a:pt x="945" y="2752"/>
                    </a:cubicBezTo>
                    <a:cubicBezTo>
                      <a:pt x="730" y="2886"/>
                      <a:pt x="647" y="3101"/>
                      <a:pt x="514" y="3307"/>
                    </a:cubicBezTo>
                    <a:cubicBezTo>
                      <a:pt x="52" y="4467"/>
                      <a:pt x="1" y="5833"/>
                      <a:pt x="134" y="7075"/>
                    </a:cubicBezTo>
                    <a:cubicBezTo>
                      <a:pt x="134" y="7055"/>
                      <a:pt x="144" y="7045"/>
                      <a:pt x="160" y="7045"/>
                    </a:cubicBezTo>
                    <a:cubicBezTo>
                      <a:pt x="175" y="7045"/>
                      <a:pt x="196" y="7055"/>
                      <a:pt x="216" y="7075"/>
                    </a:cubicBezTo>
                    <a:cubicBezTo>
                      <a:pt x="432" y="7158"/>
                      <a:pt x="647" y="7332"/>
                      <a:pt x="822" y="7507"/>
                    </a:cubicBezTo>
                    <a:cubicBezTo>
                      <a:pt x="986" y="7507"/>
                      <a:pt x="1120" y="7373"/>
                      <a:pt x="1243" y="7250"/>
                    </a:cubicBezTo>
                    <a:cubicBezTo>
                      <a:pt x="1377" y="7116"/>
                      <a:pt x="1418" y="6993"/>
                      <a:pt x="1500" y="6819"/>
                    </a:cubicBezTo>
                    <a:cubicBezTo>
                      <a:pt x="1633" y="6346"/>
                      <a:pt x="1674" y="5874"/>
                      <a:pt x="1541" y="5412"/>
                    </a:cubicBezTo>
                    <a:lnTo>
                      <a:pt x="1541" y="5412"/>
                    </a:lnTo>
                    <a:cubicBezTo>
                      <a:pt x="1570" y="5415"/>
                      <a:pt x="1599" y="5417"/>
                      <a:pt x="1628" y="5417"/>
                    </a:cubicBezTo>
                    <a:cubicBezTo>
                      <a:pt x="1958" y="5417"/>
                      <a:pt x="2329" y="5213"/>
                      <a:pt x="2527" y="4939"/>
                    </a:cubicBezTo>
                    <a:cubicBezTo>
                      <a:pt x="2742" y="4590"/>
                      <a:pt x="2783" y="4210"/>
                      <a:pt x="2742" y="3820"/>
                    </a:cubicBezTo>
                    <a:cubicBezTo>
                      <a:pt x="2742" y="3697"/>
                      <a:pt x="2701" y="3563"/>
                      <a:pt x="2660" y="3440"/>
                    </a:cubicBezTo>
                    <a:lnTo>
                      <a:pt x="2660" y="3440"/>
                    </a:lnTo>
                    <a:cubicBezTo>
                      <a:pt x="2824" y="3522"/>
                      <a:pt x="2999" y="3563"/>
                      <a:pt x="3215" y="3615"/>
                    </a:cubicBezTo>
                    <a:cubicBezTo>
                      <a:pt x="3595" y="3615"/>
                      <a:pt x="4026" y="3399"/>
                      <a:pt x="4324" y="3142"/>
                    </a:cubicBezTo>
                    <a:cubicBezTo>
                      <a:pt x="4621" y="2845"/>
                      <a:pt x="4837" y="2496"/>
                      <a:pt x="5053" y="2116"/>
                    </a:cubicBezTo>
                    <a:cubicBezTo>
                      <a:pt x="5094" y="2331"/>
                      <a:pt x="5135" y="2629"/>
                      <a:pt x="5268" y="2793"/>
                    </a:cubicBezTo>
                    <a:cubicBezTo>
                      <a:pt x="5509" y="3324"/>
                      <a:pt x="6131" y="3619"/>
                      <a:pt x="6699" y="3619"/>
                    </a:cubicBezTo>
                    <a:cubicBezTo>
                      <a:pt x="6736" y="3619"/>
                      <a:pt x="6772" y="3617"/>
                      <a:pt x="6809" y="3615"/>
                    </a:cubicBezTo>
                    <a:cubicBezTo>
                      <a:pt x="7445" y="3522"/>
                      <a:pt x="7959" y="3101"/>
                      <a:pt x="8267" y="2537"/>
                    </a:cubicBezTo>
                    <a:cubicBezTo>
                      <a:pt x="8267" y="2968"/>
                      <a:pt x="8431" y="3307"/>
                      <a:pt x="8647" y="3656"/>
                    </a:cubicBezTo>
                    <a:cubicBezTo>
                      <a:pt x="8904" y="3954"/>
                      <a:pt x="9201" y="4210"/>
                      <a:pt x="9551" y="4426"/>
                    </a:cubicBezTo>
                    <a:cubicBezTo>
                      <a:pt x="9818" y="4556"/>
                      <a:pt x="10112" y="4667"/>
                      <a:pt x="10416" y="4667"/>
                    </a:cubicBezTo>
                    <a:cubicBezTo>
                      <a:pt x="10497" y="4667"/>
                      <a:pt x="10578" y="4659"/>
                      <a:pt x="10660" y="4642"/>
                    </a:cubicBezTo>
                    <a:lnTo>
                      <a:pt x="10660" y="4642"/>
                    </a:lnTo>
                    <a:cubicBezTo>
                      <a:pt x="10526" y="5104"/>
                      <a:pt x="10618" y="5669"/>
                      <a:pt x="10875" y="6131"/>
                    </a:cubicBezTo>
                    <a:cubicBezTo>
                      <a:pt x="10660" y="6603"/>
                      <a:pt x="10742" y="7291"/>
                      <a:pt x="11132" y="7671"/>
                    </a:cubicBezTo>
                    <a:cubicBezTo>
                      <a:pt x="11512" y="7291"/>
                      <a:pt x="11727" y="6644"/>
                      <a:pt x="11810" y="6049"/>
                    </a:cubicBezTo>
                    <a:cubicBezTo>
                      <a:pt x="11902" y="5319"/>
                      <a:pt x="11810" y="4508"/>
                      <a:pt x="11512" y="3820"/>
                    </a:cubicBezTo>
                    <a:cubicBezTo>
                      <a:pt x="11553" y="3738"/>
                      <a:pt x="11604" y="3615"/>
                      <a:pt x="11645" y="3522"/>
                    </a:cubicBezTo>
                    <a:cubicBezTo>
                      <a:pt x="11727" y="3101"/>
                      <a:pt x="11686" y="2629"/>
                      <a:pt x="11553" y="2198"/>
                    </a:cubicBezTo>
                    <a:cubicBezTo>
                      <a:pt x="11430" y="1941"/>
                      <a:pt x="11296" y="1643"/>
                      <a:pt x="11091" y="1428"/>
                    </a:cubicBezTo>
                    <a:cubicBezTo>
                      <a:pt x="10742" y="1089"/>
                      <a:pt x="10228" y="873"/>
                      <a:pt x="9756" y="740"/>
                    </a:cubicBezTo>
                    <a:cubicBezTo>
                      <a:pt x="9501" y="672"/>
                      <a:pt x="9244" y="641"/>
                      <a:pt x="8985" y="641"/>
                    </a:cubicBezTo>
                    <a:cubicBezTo>
                      <a:pt x="8774" y="641"/>
                      <a:pt x="8561" y="662"/>
                      <a:pt x="8349" y="698"/>
                    </a:cubicBezTo>
                    <a:cubicBezTo>
                      <a:pt x="8092" y="616"/>
                      <a:pt x="7836" y="360"/>
                      <a:pt x="7579" y="277"/>
                    </a:cubicBezTo>
                    <a:cubicBezTo>
                      <a:pt x="7025" y="89"/>
                      <a:pt x="6459" y="0"/>
                      <a:pt x="5887" y="0"/>
                    </a:cubicBez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grpSp>
      </p:grpSp>
      <p:grpSp>
        <p:nvGrpSpPr>
          <p:cNvPr id="119" name="Google Shape;1587;p57">
            <a:extLst>
              <a:ext uri="{FF2B5EF4-FFF2-40B4-BE49-F238E27FC236}">
                <a16:creationId xmlns:a16="http://schemas.microsoft.com/office/drawing/2014/main" xmlns="" id="{1A2AE4B1-5C33-AB45-C8F4-DEAE272E4085}"/>
              </a:ext>
            </a:extLst>
          </p:cNvPr>
          <p:cNvGrpSpPr/>
          <p:nvPr/>
        </p:nvGrpSpPr>
        <p:grpSpPr>
          <a:xfrm>
            <a:off x="3947781" y="3774176"/>
            <a:ext cx="878783" cy="964805"/>
            <a:chOff x="4310000" y="1690850"/>
            <a:chExt cx="442875" cy="442875"/>
          </a:xfrm>
        </p:grpSpPr>
        <p:sp>
          <p:nvSpPr>
            <p:cNvPr id="120" name="Google Shape;1588;p57">
              <a:extLst>
                <a:ext uri="{FF2B5EF4-FFF2-40B4-BE49-F238E27FC236}">
                  <a16:creationId xmlns:a16="http://schemas.microsoft.com/office/drawing/2014/main" xmlns="" id="{78FBD953-1A1E-7CA9-368F-2FA1183AEC2B}"/>
                </a:ext>
              </a:extLst>
            </p:cNvPr>
            <p:cNvSpPr/>
            <p:nvPr/>
          </p:nvSpPr>
          <p:spPr>
            <a:xfrm>
              <a:off x="4310000" y="1690850"/>
              <a:ext cx="442875" cy="442875"/>
            </a:xfrm>
            <a:custGeom>
              <a:avLst/>
              <a:gdLst/>
              <a:ahLst/>
              <a:cxnLst/>
              <a:rect l="l" t="t" r="r" b="b"/>
              <a:pathLst>
                <a:path w="17715" h="17715" extrusionOk="0">
                  <a:moveTo>
                    <a:pt x="8863" y="1"/>
                  </a:moveTo>
                  <a:cubicBezTo>
                    <a:pt x="7918" y="1"/>
                    <a:pt x="7065" y="124"/>
                    <a:pt x="6203" y="381"/>
                  </a:cubicBezTo>
                  <a:cubicBezTo>
                    <a:pt x="3677" y="1192"/>
                    <a:pt x="1674" y="3030"/>
                    <a:pt x="647" y="5474"/>
                  </a:cubicBezTo>
                  <a:cubicBezTo>
                    <a:pt x="391" y="6162"/>
                    <a:pt x="175" y="6932"/>
                    <a:pt x="42" y="7703"/>
                  </a:cubicBezTo>
                  <a:cubicBezTo>
                    <a:pt x="1" y="8082"/>
                    <a:pt x="1" y="8473"/>
                    <a:pt x="1" y="8853"/>
                  </a:cubicBezTo>
                  <a:cubicBezTo>
                    <a:pt x="1" y="9541"/>
                    <a:pt x="83" y="10218"/>
                    <a:pt x="216" y="10865"/>
                  </a:cubicBezTo>
                  <a:cubicBezTo>
                    <a:pt x="391" y="11677"/>
                    <a:pt x="689" y="12447"/>
                    <a:pt x="1069" y="13135"/>
                  </a:cubicBezTo>
                  <a:cubicBezTo>
                    <a:pt x="1418" y="13771"/>
                    <a:pt x="1839" y="14326"/>
                    <a:pt x="2352" y="14891"/>
                  </a:cubicBezTo>
                  <a:cubicBezTo>
                    <a:pt x="2568" y="15096"/>
                    <a:pt x="2783" y="15312"/>
                    <a:pt x="2999" y="15527"/>
                  </a:cubicBezTo>
                  <a:cubicBezTo>
                    <a:pt x="3636" y="16082"/>
                    <a:pt x="4406" y="16554"/>
                    <a:pt x="5176" y="16944"/>
                  </a:cubicBezTo>
                  <a:cubicBezTo>
                    <a:pt x="5823" y="17201"/>
                    <a:pt x="6460" y="17407"/>
                    <a:pt x="7148" y="17540"/>
                  </a:cubicBezTo>
                  <a:cubicBezTo>
                    <a:pt x="7702" y="17663"/>
                    <a:pt x="8257" y="17715"/>
                    <a:pt x="8863" y="17715"/>
                  </a:cubicBezTo>
                  <a:cubicBezTo>
                    <a:pt x="9284" y="17715"/>
                    <a:pt x="9756" y="17663"/>
                    <a:pt x="10187" y="17622"/>
                  </a:cubicBezTo>
                  <a:cubicBezTo>
                    <a:pt x="12539" y="17242"/>
                    <a:pt x="14593" y="16000"/>
                    <a:pt x="15917" y="14162"/>
                  </a:cubicBezTo>
                  <a:cubicBezTo>
                    <a:pt x="16728" y="13135"/>
                    <a:pt x="17283" y="11892"/>
                    <a:pt x="17540" y="10568"/>
                  </a:cubicBezTo>
                  <a:cubicBezTo>
                    <a:pt x="17632" y="10013"/>
                    <a:pt x="17714" y="9448"/>
                    <a:pt x="17714" y="8853"/>
                  </a:cubicBezTo>
                  <a:cubicBezTo>
                    <a:pt x="17714" y="8165"/>
                    <a:pt x="17632" y="7528"/>
                    <a:pt x="17458" y="6881"/>
                  </a:cubicBezTo>
                  <a:cubicBezTo>
                    <a:pt x="17160" y="5474"/>
                    <a:pt x="16513" y="4191"/>
                    <a:pt x="15619" y="3123"/>
                  </a:cubicBezTo>
                  <a:cubicBezTo>
                    <a:pt x="14418" y="1747"/>
                    <a:pt x="12837" y="720"/>
                    <a:pt x="11040" y="258"/>
                  </a:cubicBezTo>
                  <a:cubicBezTo>
                    <a:pt x="10485" y="124"/>
                    <a:pt x="9889" y="42"/>
                    <a:pt x="9284" y="1"/>
                  </a:cubicBezTo>
                  <a:close/>
                </a:path>
              </a:pathLst>
            </a:custGeom>
            <a:solidFill>
              <a:srgbClr val="7182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121" name="Google Shape;1589;p57">
              <a:extLst>
                <a:ext uri="{FF2B5EF4-FFF2-40B4-BE49-F238E27FC236}">
                  <a16:creationId xmlns:a16="http://schemas.microsoft.com/office/drawing/2014/main" xmlns="" id="{9F03C4D1-D69C-4370-E542-690546DE902C}"/>
                </a:ext>
              </a:extLst>
            </p:cNvPr>
            <p:cNvSpPr/>
            <p:nvPr/>
          </p:nvSpPr>
          <p:spPr>
            <a:xfrm>
              <a:off x="4326175" y="1690850"/>
              <a:ext cx="228750" cy="438525"/>
            </a:xfrm>
            <a:custGeom>
              <a:avLst/>
              <a:gdLst/>
              <a:ahLst/>
              <a:cxnLst/>
              <a:rect l="l" t="t" r="r" b="b"/>
              <a:pathLst>
                <a:path w="9150" h="17541" extrusionOk="0">
                  <a:moveTo>
                    <a:pt x="8216" y="1"/>
                  </a:moveTo>
                  <a:cubicBezTo>
                    <a:pt x="7271" y="1"/>
                    <a:pt x="6418" y="124"/>
                    <a:pt x="5556" y="381"/>
                  </a:cubicBezTo>
                  <a:cubicBezTo>
                    <a:pt x="3030" y="1192"/>
                    <a:pt x="1027" y="3030"/>
                    <a:pt x="0" y="5474"/>
                  </a:cubicBezTo>
                  <a:cubicBezTo>
                    <a:pt x="83" y="5731"/>
                    <a:pt x="124" y="5988"/>
                    <a:pt x="257" y="6203"/>
                  </a:cubicBezTo>
                  <a:cubicBezTo>
                    <a:pt x="719" y="6973"/>
                    <a:pt x="1705" y="7230"/>
                    <a:pt x="2568" y="7394"/>
                  </a:cubicBezTo>
                  <a:cubicBezTo>
                    <a:pt x="2475" y="7744"/>
                    <a:pt x="2219" y="8000"/>
                    <a:pt x="2095" y="8339"/>
                  </a:cubicBezTo>
                  <a:cubicBezTo>
                    <a:pt x="1921" y="8812"/>
                    <a:pt x="2095" y="9407"/>
                    <a:pt x="2434" y="9797"/>
                  </a:cubicBezTo>
                  <a:cubicBezTo>
                    <a:pt x="2732" y="10218"/>
                    <a:pt x="3204" y="10475"/>
                    <a:pt x="3636" y="10783"/>
                  </a:cubicBezTo>
                  <a:cubicBezTo>
                    <a:pt x="3379" y="11338"/>
                    <a:pt x="2691" y="11502"/>
                    <a:pt x="2219" y="11892"/>
                  </a:cubicBezTo>
                  <a:cubicBezTo>
                    <a:pt x="1664" y="12272"/>
                    <a:pt x="1325" y="12960"/>
                    <a:pt x="1325" y="13648"/>
                  </a:cubicBezTo>
                  <a:cubicBezTo>
                    <a:pt x="1325" y="13771"/>
                    <a:pt x="1325" y="13946"/>
                    <a:pt x="1366" y="14069"/>
                  </a:cubicBezTo>
                  <a:cubicBezTo>
                    <a:pt x="1407" y="14377"/>
                    <a:pt x="1541" y="14634"/>
                    <a:pt x="1705" y="14891"/>
                  </a:cubicBezTo>
                  <a:cubicBezTo>
                    <a:pt x="1880" y="15147"/>
                    <a:pt x="2095" y="15353"/>
                    <a:pt x="2352" y="15527"/>
                  </a:cubicBezTo>
                  <a:cubicBezTo>
                    <a:pt x="2568" y="15661"/>
                    <a:pt x="2732" y="15743"/>
                    <a:pt x="2948" y="15784"/>
                  </a:cubicBezTo>
                  <a:cubicBezTo>
                    <a:pt x="3379" y="15918"/>
                    <a:pt x="3892" y="15866"/>
                    <a:pt x="4190" y="16174"/>
                  </a:cubicBezTo>
                  <a:cubicBezTo>
                    <a:pt x="4406" y="16380"/>
                    <a:pt x="4488" y="16636"/>
                    <a:pt x="4529" y="16944"/>
                  </a:cubicBezTo>
                  <a:cubicBezTo>
                    <a:pt x="5176" y="17201"/>
                    <a:pt x="5813" y="17407"/>
                    <a:pt x="6501" y="17540"/>
                  </a:cubicBezTo>
                  <a:cubicBezTo>
                    <a:pt x="6583" y="17365"/>
                    <a:pt x="6583" y="17201"/>
                    <a:pt x="6583" y="17027"/>
                  </a:cubicBezTo>
                  <a:cubicBezTo>
                    <a:pt x="6542" y="16770"/>
                    <a:pt x="6460" y="16513"/>
                    <a:pt x="6501" y="16256"/>
                  </a:cubicBezTo>
                  <a:cubicBezTo>
                    <a:pt x="6542" y="15661"/>
                    <a:pt x="7096" y="15230"/>
                    <a:pt x="7528" y="14839"/>
                  </a:cubicBezTo>
                  <a:cubicBezTo>
                    <a:pt x="7569" y="14757"/>
                    <a:pt x="7651" y="14675"/>
                    <a:pt x="7702" y="14583"/>
                  </a:cubicBezTo>
                  <a:cubicBezTo>
                    <a:pt x="8000" y="14162"/>
                    <a:pt x="8123" y="13556"/>
                    <a:pt x="7743" y="13258"/>
                  </a:cubicBezTo>
                  <a:cubicBezTo>
                    <a:pt x="7394" y="13001"/>
                    <a:pt x="6840" y="13094"/>
                    <a:pt x="6675" y="12703"/>
                  </a:cubicBezTo>
                  <a:cubicBezTo>
                    <a:pt x="6583" y="12488"/>
                    <a:pt x="6624" y="12231"/>
                    <a:pt x="6583" y="12015"/>
                  </a:cubicBezTo>
                  <a:cubicBezTo>
                    <a:pt x="6501" y="11635"/>
                    <a:pt x="6110" y="11420"/>
                    <a:pt x="5730" y="11338"/>
                  </a:cubicBezTo>
                  <a:cubicBezTo>
                    <a:pt x="5340" y="11245"/>
                    <a:pt x="4960" y="11245"/>
                    <a:pt x="4621" y="11122"/>
                  </a:cubicBezTo>
                  <a:cubicBezTo>
                    <a:pt x="4272" y="10947"/>
                    <a:pt x="3975" y="10568"/>
                    <a:pt x="4108" y="10177"/>
                  </a:cubicBezTo>
                  <a:cubicBezTo>
                    <a:pt x="4272" y="9756"/>
                    <a:pt x="4960" y="9756"/>
                    <a:pt x="5340" y="9448"/>
                  </a:cubicBezTo>
                  <a:cubicBezTo>
                    <a:pt x="5689" y="9192"/>
                    <a:pt x="5772" y="8729"/>
                    <a:pt x="6110" y="8555"/>
                  </a:cubicBezTo>
                  <a:cubicBezTo>
                    <a:pt x="6285" y="8421"/>
                    <a:pt x="6501" y="8380"/>
                    <a:pt x="6716" y="8339"/>
                  </a:cubicBezTo>
                  <a:cubicBezTo>
                    <a:pt x="7702" y="8082"/>
                    <a:pt x="8298" y="6973"/>
                    <a:pt x="8000" y="5988"/>
                  </a:cubicBezTo>
                  <a:cubicBezTo>
                    <a:pt x="7907" y="5731"/>
                    <a:pt x="7784" y="5515"/>
                    <a:pt x="7743" y="5218"/>
                  </a:cubicBezTo>
                  <a:cubicBezTo>
                    <a:pt x="7651" y="4530"/>
                    <a:pt x="8216" y="3934"/>
                    <a:pt x="8554" y="3338"/>
                  </a:cubicBezTo>
                  <a:cubicBezTo>
                    <a:pt x="9027" y="2476"/>
                    <a:pt x="9150" y="1028"/>
                    <a:pt x="8637" y="1"/>
                  </a:cubicBezTo>
                  <a:close/>
                </a:path>
              </a:pathLst>
            </a:custGeom>
            <a:solidFill>
              <a:srgbClr val="FFB289"/>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122" name="Google Shape;1590;p57">
              <a:extLst>
                <a:ext uri="{FF2B5EF4-FFF2-40B4-BE49-F238E27FC236}">
                  <a16:creationId xmlns:a16="http://schemas.microsoft.com/office/drawing/2014/main" xmlns="" id="{C58F1446-E22D-2AA9-A5CC-3EECCD81EB71}"/>
                </a:ext>
              </a:extLst>
            </p:cNvPr>
            <p:cNvSpPr/>
            <p:nvPr/>
          </p:nvSpPr>
          <p:spPr>
            <a:xfrm>
              <a:off x="4554900" y="1768850"/>
              <a:ext cx="197975" cy="276050"/>
            </a:xfrm>
            <a:custGeom>
              <a:avLst/>
              <a:gdLst/>
              <a:ahLst/>
              <a:cxnLst/>
              <a:rect l="l" t="t" r="r" b="b"/>
              <a:pathLst>
                <a:path w="7919" h="11042" extrusionOk="0">
                  <a:moveTo>
                    <a:pt x="5746" y="1"/>
                  </a:moveTo>
                  <a:cubicBezTo>
                    <a:pt x="5046" y="1"/>
                    <a:pt x="4381" y="528"/>
                    <a:pt x="3687" y="855"/>
                  </a:cubicBezTo>
                  <a:cubicBezTo>
                    <a:pt x="3379" y="988"/>
                    <a:pt x="3082" y="1153"/>
                    <a:pt x="2866" y="1410"/>
                  </a:cubicBezTo>
                  <a:cubicBezTo>
                    <a:pt x="2568" y="1759"/>
                    <a:pt x="2527" y="2272"/>
                    <a:pt x="2229" y="2611"/>
                  </a:cubicBezTo>
                  <a:cubicBezTo>
                    <a:pt x="1890" y="3042"/>
                    <a:pt x="1244" y="3124"/>
                    <a:pt x="864" y="3504"/>
                  </a:cubicBezTo>
                  <a:cubicBezTo>
                    <a:pt x="176" y="4151"/>
                    <a:pt x="556" y="5353"/>
                    <a:pt x="176" y="6205"/>
                  </a:cubicBezTo>
                  <a:cubicBezTo>
                    <a:pt x="93" y="6380"/>
                    <a:pt x="1" y="6544"/>
                    <a:pt x="1" y="6760"/>
                  </a:cubicBezTo>
                  <a:cubicBezTo>
                    <a:pt x="1" y="7057"/>
                    <a:pt x="258" y="7273"/>
                    <a:pt x="432" y="7571"/>
                  </a:cubicBezTo>
                  <a:cubicBezTo>
                    <a:pt x="730" y="8125"/>
                    <a:pt x="473" y="9070"/>
                    <a:pt x="1069" y="9368"/>
                  </a:cubicBezTo>
                  <a:cubicBezTo>
                    <a:pt x="1176" y="9430"/>
                    <a:pt x="1289" y="9455"/>
                    <a:pt x="1406" y="9455"/>
                  </a:cubicBezTo>
                  <a:cubicBezTo>
                    <a:pt x="1850" y="9455"/>
                    <a:pt x="2353" y="9094"/>
                    <a:pt x="2825" y="9029"/>
                  </a:cubicBezTo>
                  <a:cubicBezTo>
                    <a:pt x="2871" y="9023"/>
                    <a:pt x="2916" y="9021"/>
                    <a:pt x="2961" y="9021"/>
                  </a:cubicBezTo>
                  <a:cubicBezTo>
                    <a:pt x="3582" y="9021"/>
                    <a:pt x="4061" y="9536"/>
                    <a:pt x="4540" y="10015"/>
                  </a:cubicBezTo>
                  <a:cubicBezTo>
                    <a:pt x="5012" y="10528"/>
                    <a:pt x="5526" y="11042"/>
                    <a:pt x="6121" y="11042"/>
                  </a:cubicBezTo>
                  <a:cubicBezTo>
                    <a:pt x="6932" y="10015"/>
                    <a:pt x="7487" y="8772"/>
                    <a:pt x="7744" y="7448"/>
                  </a:cubicBezTo>
                  <a:cubicBezTo>
                    <a:pt x="7836" y="6893"/>
                    <a:pt x="7918" y="6328"/>
                    <a:pt x="7918" y="5733"/>
                  </a:cubicBezTo>
                  <a:cubicBezTo>
                    <a:pt x="7918" y="5045"/>
                    <a:pt x="7836" y="4408"/>
                    <a:pt x="7662" y="3761"/>
                  </a:cubicBezTo>
                  <a:cubicBezTo>
                    <a:pt x="7364" y="2354"/>
                    <a:pt x="6717" y="1071"/>
                    <a:pt x="5823" y="3"/>
                  </a:cubicBezTo>
                  <a:cubicBezTo>
                    <a:pt x="5798" y="1"/>
                    <a:pt x="5772" y="1"/>
                    <a:pt x="5746" y="1"/>
                  </a:cubicBezTo>
                  <a:close/>
                </a:path>
              </a:pathLst>
            </a:custGeom>
            <a:solidFill>
              <a:srgbClr val="FFB289"/>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grpSp>
      <p:sp>
        <p:nvSpPr>
          <p:cNvPr id="123" name="Google Shape;1593;p57">
            <a:extLst>
              <a:ext uri="{FF2B5EF4-FFF2-40B4-BE49-F238E27FC236}">
                <a16:creationId xmlns:a16="http://schemas.microsoft.com/office/drawing/2014/main" xmlns="" id="{802444E1-C599-C6DA-7DBD-78696CFD1716}"/>
              </a:ext>
            </a:extLst>
          </p:cNvPr>
          <p:cNvSpPr/>
          <p:nvPr/>
        </p:nvSpPr>
        <p:spPr>
          <a:xfrm>
            <a:off x="6098169" y="3915159"/>
            <a:ext cx="557681" cy="604325"/>
          </a:xfrm>
          <a:custGeom>
            <a:avLst/>
            <a:gdLst/>
            <a:ahLst/>
            <a:cxnLst/>
            <a:rect l="l" t="t" r="r" b="b"/>
            <a:pathLst>
              <a:path w="3944" h="3893" extrusionOk="0">
                <a:moveTo>
                  <a:pt x="1797" y="1"/>
                </a:moveTo>
                <a:lnTo>
                  <a:pt x="1592" y="1582"/>
                </a:lnTo>
                <a:lnTo>
                  <a:pt x="0" y="2013"/>
                </a:lnTo>
                <a:lnTo>
                  <a:pt x="1335" y="2352"/>
                </a:lnTo>
                <a:lnTo>
                  <a:pt x="1202" y="3893"/>
                </a:lnTo>
                <a:lnTo>
                  <a:pt x="1972" y="2609"/>
                </a:lnTo>
                <a:lnTo>
                  <a:pt x="3040" y="3595"/>
                </a:lnTo>
                <a:lnTo>
                  <a:pt x="2701" y="2188"/>
                </a:lnTo>
                <a:lnTo>
                  <a:pt x="3944" y="1325"/>
                </a:lnTo>
                <a:lnTo>
                  <a:pt x="2362" y="1500"/>
                </a:lnTo>
                <a:lnTo>
                  <a:pt x="1797" y="1"/>
                </a:lnTo>
                <a:close/>
              </a:path>
            </a:pathLst>
          </a:custGeom>
          <a:solidFill>
            <a:srgbClr val="FFB289"/>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grpSp>
        <p:nvGrpSpPr>
          <p:cNvPr id="124" name="Google Shape;1594;p57">
            <a:extLst>
              <a:ext uri="{FF2B5EF4-FFF2-40B4-BE49-F238E27FC236}">
                <a16:creationId xmlns:a16="http://schemas.microsoft.com/office/drawing/2014/main" xmlns="" id="{AB0D9AFA-56BF-BE80-541C-FF4B45BB35EB}"/>
              </a:ext>
            </a:extLst>
          </p:cNvPr>
          <p:cNvGrpSpPr/>
          <p:nvPr/>
        </p:nvGrpSpPr>
        <p:grpSpPr>
          <a:xfrm>
            <a:off x="4745528" y="3713820"/>
            <a:ext cx="1046416" cy="1075632"/>
            <a:chOff x="1755150" y="-790678"/>
            <a:chExt cx="956505" cy="895486"/>
          </a:xfrm>
        </p:grpSpPr>
        <p:sp>
          <p:nvSpPr>
            <p:cNvPr id="125" name="Google Shape;1595;p57">
              <a:extLst>
                <a:ext uri="{FF2B5EF4-FFF2-40B4-BE49-F238E27FC236}">
                  <a16:creationId xmlns:a16="http://schemas.microsoft.com/office/drawing/2014/main" xmlns="" id="{56501C2A-C74C-271E-BE47-41E235D22EAC}"/>
                </a:ext>
              </a:extLst>
            </p:cNvPr>
            <p:cNvSpPr/>
            <p:nvPr/>
          </p:nvSpPr>
          <p:spPr>
            <a:xfrm>
              <a:off x="1755150" y="-790678"/>
              <a:ext cx="956505" cy="895486"/>
            </a:xfrm>
            <a:custGeom>
              <a:avLst/>
              <a:gdLst/>
              <a:ahLst/>
              <a:cxnLst/>
              <a:rect l="l" t="t" r="r" b="b"/>
              <a:pathLst>
                <a:path w="16308" h="15267" extrusionOk="0">
                  <a:moveTo>
                    <a:pt x="7977" y="0"/>
                  </a:moveTo>
                  <a:cubicBezTo>
                    <a:pt x="7469" y="0"/>
                    <a:pt x="6961" y="62"/>
                    <a:pt x="6470" y="189"/>
                  </a:cubicBezTo>
                  <a:lnTo>
                    <a:pt x="6378" y="189"/>
                  </a:lnTo>
                  <a:cubicBezTo>
                    <a:pt x="5782" y="364"/>
                    <a:pt x="5187" y="580"/>
                    <a:pt x="4581" y="877"/>
                  </a:cubicBezTo>
                  <a:cubicBezTo>
                    <a:pt x="4067" y="1175"/>
                    <a:pt x="3595" y="1565"/>
                    <a:pt x="3174" y="2038"/>
                  </a:cubicBezTo>
                  <a:cubicBezTo>
                    <a:pt x="2229" y="3065"/>
                    <a:pt x="1675" y="4513"/>
                    <a:pt x="1716" y="5930"/>
                  </a:cubicBezTo>
                  <a:cubicBezTo>
                    <a:pt x="1716" y="6351"/>
                    <a:pt x="1798" y="6782"/>
                    <a:pt x="1675" y="7172"/>
                  </a:cubicBezTo>
                  <a:cubicBezTo>
                    <a:pt x="1459" y="7891"/>
                    <a:pt x="730" y="8363"/>
                    <a:pt x="350" y="9051"/>
                  </a:cubicBezTo>
                  <a:cubicBezTo>
                    <a:pt x="134" y="9524"/>
                    <a:pt x="52" y="10037"/>
                    <a:pt x="1" y="10592"/>
                  </a:cubicBezTo>
                  <a:cubicBezTo>
                    <a:pt x="1" y="11280"/>
                    <a:pt x="93" y="11957"/>
                    <a:pt x="350" y="12604"/>
                  </a:cubicBezTo>
                  <a:cubicBezTo>
                    <a:pt x="822" y="13713"/>
                    <a:pt x="1890" y="14484"/>
                    <a:pt x="3041" y="14874"/>
                  </a:cubicBezTo>
                  <a:cubicBezTo>
                    <a:pt x="3978" y="15181"/>
                    <a:pt x="4935" y="15266"/>
                    <a:pt x="5924" y="15266"/>
                  </a:cubicBezTo>
                  <a:cubicBezTo>
                    <a:pt x="6159" y="15266"/>
                    <a:pt x="6396" y="15262"/>
                    <a:pt x="6635" y="15254"/>
                  </a:cubicBezTo>
                  <a:cubicBezTo>
                    <a:pt x="8391" y="15213"/>
                    <a:pt x="10147" y="15038"/>
                    <a:pt x="11769" y="14401"/>
                  </a:cubicBezTo>
                  <a:cubicBezTo>
                    <a:pt x="13402" y="13713"/>
                    <a:pt x="14850" y="12563"/>
                    <a:pt x="15579" y="10931"/>
                  </a:cubicBezTo>
                  <a:cubicBezTo>
                    <a:pt x="16308" y="9349"/>
                    <a:pt x="16133" y="7295"/>
                    <a:pt x="14983" y="6012"/>
                  </a:cubicBezTo>
                  <a:cubicBezTo>
                    <a:pt x="14685" y="5714"/>
                    <a:pt x="14295" y="5416"/>
                    <a:pt x="14080" y="5067"/>
                  </a:cubicBezTo>
                  <a:cubicBezTo>
                    <a:pt x="13782" y="4646"/>
                    <a:pt x="13700" y="4133"/>
                    <a:pt x="13525" y="3660"/>
                  </a:cubicBezTo>
                  <a:cubicBezTo>
                    <a:pt x="12714" y="1337"/>
                    <a:pt x="10338" y="0"/>
                    <a:pt x="7977" y="0"/>
                  </a:cubicBezTo>
                  <a:close/>
                </a:path>
              </a:pathLst>
            </a:custGeom>
            <a:solidFill>
              <a:srgbClr val="BD6EE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126" name="Google Shape;1596;p57">
              <a:extLst>
                <a:ext uri="{FF2B5EF4-FFF2-40B4-BE49-F238E27FC236}">
                  <a16:creationId xmlns:a16="http://schemas.microsoft.com/office/drawing/2014/main" xmlns="" id="{4EFC2CB5-D160-E97E-F8CB-2C6B6B71DE84}"/>
                </a:ext>
              </a:extLst>
            </p:cNvPr>
            <p:cNvSpPr/>
            <p:nvPr/>
          </p:nvSpPr>
          <p:spPr>
            <a:xfrm>
              <a:off x="2483338" y="-419213"/>
              <a:ext cx="120531" cy="159483"/>
            </a:xfrm>
            <a:custGeom>
              <a:avLst/>
              <a:gdLst/>
              <a:ahLst/>
              <a:cxnLst/>
              <a:rect l="l" t="t" r="r" b="b"/>
              <a:pathLst>
                <a:path w="2055" h="2719" extrusionOk="0">
                  <a:moveTo>
                    <a:pt x="1100" y="1"/>
                  </a:moveTo>
                  <a:cubicBezTo>
                    <a:pt x="946" y="1"/>
                    <a:pt x="792" y="32"/>
                    <a:pt x="638" y="69"/>
                  </a:cubicBezTo>
                  <a:cubicBezTo>
                    <a:pt x="422" y="151"/>
                    <a:pt x="217" y="274"/>
                    <a:pt x="1" y="408"/>
                  </a:cubicBezTo>
                  <a:cubicBezTo>
                    <a:pt x="1" y="1137"/>
                    <a:pt x="42" y="1815"/>
                    <a:pt x="42" y="2544"/>
                  </a:cubicBezTo>
                  <a:cubicBezTo>
                    <a:pt x="42" y="2585"/>
                    <a:pt x="124" y="2677"/>
                    <a:pt x="124" y="2718"/>
                  </a:cubicBezTo>
                  <a:cubicBezTo>
                    <a:pt x="679" y="2677"/>
                    <a:pt x="1243" y="2421"/>
                    <a:pt x="1582" y="1989"/>
                  </a:cubicBezTo>
                  <a:cubicBezTo>
                    <a:pt x="1962" y="1558"/>
                    <a:pt x="2055" y="921"/>
                    <a:pt x="1757" y="449"/>
                  </a:cubicBezTo>
                  <a:cubicBezTo>
                    <a:pt x="1665" y="233"/>
                    <a:pt x="1500" y="110"/>
                    <a:pt x="1285" y="18"/>
                  </a:cubicBezTo>
                  <a:cubicBezTo>
                    <a:pt x="1223" y="6"/>
                    <a:pt x="1161" y="1"/>
                    <a:pt x="1100" y="1"/>
                  </a:cubicBezTo>
                  <a:close/>
                </a:path>
              </a:pathLst>
            </a:custGeom>
            <a:solidFill>
              <a:srgbClr val="FF8C9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127" name="Google Shape;1597;p57">
              <a:extLst>
                <a:ext uri="{FF2B5EF4-FFF2-40B4-BE49-F238E27FC236}">
                  <a16:creationId xmlns:a16="http://schemas.microsoft.com/office/drawing/2014/main" xmlns="" id="{FF91A2AD-9D9E-7E2E-80DC-FCB6FECAAB54}"/>
                </a:ext>
              </a:extLst>
            </p:cNvPr>
            <p:cNvSpPr/>
            <p:nvPr/>
          </p:nvSpPr>
          <p:spPr>
            <a:xfrm>
              <a:off x="1860610" y="-719411"/>
              <a:ext cx="657729" cy="663681"/>
            </a:xfrm>
            <a:custGeom>
              <a:avLst/>
              <a:gdLst/>
              <a:ahLst/>
              <a:cxnLst/>
              <a:rect l="l" t="t" r="r" b="b"/>
              <a:pathLst>
                <a:path w="11214" h="11315" extrusionOk="0">
                  <a:moveTo>
                    <a:pt x="5970" y="0"/>
                  </a:moveTo>
                  <a:cubicBezTo>
                    <a:pt x="3660" y="0"/>
                    <a:pt x="971" y="858"/>
                    <a:pt x="565" y="3041"/>
                  </a:cubicBezTo>
                  <a:cubicBezTo>
                    <a:pt x="0" y="6214"/>
                    <a:pt x="945" y="10106"/>
                    <a:pt x="3594" y="10999"/>
                  </a:cubicBezTo>
                  <a:cubicBezTo>
                    <a:pt x="4240" y="11212"/>
                    <a:pt x="4964" y="11315"/>
                    <a:pt x="5696" y="11315"/>
                  </a:cubicBezTo>
                  <a:cubicBezTo>
                    <a:pt x="7930" y="11315"/>
                    <a:pt x="10241" y="10357"/>
                    <a:pt x="10659" y="8648"/>
                  </a:cubicBezTo>
                  <a:cubicBezTo>
                    <a:pt x="11214" y="6378"/>
                    <a:pt x="10834" y="4499"/>
                    <a:pt x="10834" y="4499"/>
                  </a:cubicBezTo>
                  <a:cubicBezTo>
                    <a:pt x="10834" y="4499"/>
                    <a:pt x="10700" y="1542"/>
                    <a:pt x="8687" y="515"/>
                  </a:cubicBezTo>
                  <a:cubicBezTo>
                    <a:pt x="8046" y="188"/>
                    <a:pt x="7050" y="0"/>
                    <a:pt x="5970" y="0"/>
                  </a:cubicBezTo>
                  <a:close/>
                </a:path>
              </a:pathLst>
            </a:custGeom>
            <a:solidFill>
              <a:srgbClr val="FF8C9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128" name="Google Shape;1598;p57">
              <a:extLst>
                <a:ext uri="{FF2B5EF4-FFF2-40B4-BE49-F238E27FC236}">
                  <a16:creationId xmlns:a16="http://schemas.microsoft.com/office/drawing/2014/main" xmlns="" id="{DF395091-E540-CBE4-D0FA-A9A1A33A9ED2}"/>
                </a:ext>
              </a:extLst>
            </p:cNvPr>
            <p:cNvSpPr/>
            <p:nvPr/>
          </p:nvSpPr>
          <p:spPr>
            <a:xfrm>
              <a:off x="2282214" y="-342930"/>
              <a:ext cx="63286" cy="58538"/>
            </a:xfrm>
            <a:custGeom>
              <a:avLst/>
              <a:gdLst/>
              <a:ahLst/>
              <a:cxnLst/>
              <a:rect l="l" t="t" r="r" b="b"/>
              <a:pathLst>
                <a:path w="1079" h="998" extrusionOk="0">
                  <a:moveTo>
                    <a:pt x="547" y="0"/>
                  </a:moveTo>
                  <a:cubicBezTo>
                    <a:pt x="522" y="0"/>
                    <a:pt x="498" y="2"/>
                    <a:pt x="473" y="6"/>
                  </a:cubicBezTo>
                  <a:cubicBezTo>
                    <a:pt x="175" y="6"/>
                    <a:pt x="0" y="263"/>
                    <a:pt x="52" y="571"/>
                  </a:cubicBezTo>
                  <a:cubicBezTo>
                    <a:pt x="52" y="805"/>
                    <a:pt x="266" y="997"/>
                    <a:pt x="530" y="997"/>
                  </a:cubicBezTo>
                  <a:cubicBezTo>
                    <a:pt x="555" y="997"/>
                    <a:pt x="580" y="995"/>
                    <a:pt x="606" y="992"/>
                  </a:cubicBezTo>
                  <a:cubicBezTo>
                    <a:pt x="863" y="951"/>
                    <a:pt x="1078" y="694"/>
                    <a:pt x="1027" y="437"/>
                  </a:cubicBezTo>
                  <a:cubicBezTo>
                    <a:pt x="990" y="168"/>
                    <a:pt x="777" y="0"/>
                    <a:pt x="547" y="0"/>
                  </a:cubicBezTo>
                  <a:close/>
                </a:path>
              </a:pathLst>
            </a:custGeom>
            <a:solidFill>
              <a:srgbClr val="51265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129" name="Google Shape;1599;p57">
              <a:extLst>
                <a:ext uri="{FF2B5EF4-FFF2-40B4-BE49-F238E27FC236}">
                  <a16:creationId xmlns:a16="http://schemas.microsoft.com/office/drawing/2014/main" xmlns="" id="{B4AB311B-BFF0-17A5-4387-A8045E290721}"/>
                </a:ext>
              </a:extLst>
            </p:cNvPr>
            <p:cNvSpPr/>
            <p:nvPr/>
          </p:nvSpPr>
          <p:spPr>
            <a:xfrm>
              <a:off x="1991291" y="-304980"/>
              <a:ext cx="62700" cy="58479"/>
            </a:xfrm>
            <a:custGeom>
              <a:avLst/>
              <a:gdLst/>
              <a:ahLst/>
              <a:cxnLst/>
              <a:rect l="l" t="t" r="r" b="b"/>
              <a:pathLst>
                <a:path w="1069" h="997" extrusionOk="0">
                  <a:moveTo>
                    <a:pt x="546" y="1"/>
                  </a:moveTo>
                  <a:cubicBezTo>
                    <a:pt x="522" y="1"/>
                    <a:pt x="497" y="2"/>
                    <a:pt x="473" y="6"/>
                  </a:cubicBezTo>
                  <a:cubicBezTo>
                    <a:pt x="216" y="47"/>
                    <a:pt x="0" y="263"/>
                    <a:pt x="41" y="560"/>
                  </a:cubicBezTo>
                  <a:cubicBezTo>
                    <a:pt x="79" y="796"/>
                    <a:pt x="298" y="997"/>
                    <a:pt x="532" y="997"/>
                  </a:cubicBezTo>
                  <a:cubicBezTo>
                    <a:pt x="553" y="997"/>
                    <a:pt x="575" y="995"/>
                    <a:pt x="596" y="992"/>
                  </a:cubicBezTo>
                  <a:cubicBezTo>
                    <a:pt x="853" y="951"/>
                    <a:pt x="1068" y="735"/>
                    <a:pt x="1027" y="437"/>
                  </a:cubicBezTo>
                  <a:cubicBezTo>
                    <a:pt x="1027" y="202"/>
                    <a:pt x="811" y="1"/>
                    <a:pt x="546" y="1"/>
                  </a:cubicBezTo>
                  <a:close/>
                </a:path>
              </a:pathLst>
            </a:custGeom>
            <a:solidFill>
              <a:srgbClr val="51265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130" name="Google Shape;1600;p57">
              <a:extLst>
                <a:ext uri="{FF2B5EF4-FFF2-40B4-BE49-F238E27FC236}">
                  <a16:creationId xmlns:a16="http://schemas.microsoft.com/office/drawing/2014/main" xmlns="" id="{B5B2030B-BB93-319F-F1EB-F87192553746}"/>
                </a:ext>
              </a:extLst>
            </p:cNvPr>
            <p:cNvSpPr/>
            <p:nvPr/>
          </p:nvSpPr>
          <p:spPr>
            <a:xfrm>
              <a:off x="2106897" y="-252573"/>
              <a:ext cx="50089" cy="63289"/>
            </a:xfrm>
            <a:custGeom>
              <a:avLst/>
              <a:gdLst/>
              <a:ahLst/>
              <a:cxnLst/>
              <a:rect l="l" t="t" r="r" b="b"/>
              <a:pathLst>
                <a:path w="854" h="1079" extrusionOk="0">
                  <a:moveTo>
                    <a:pt x="124" y="1"/>
                  </a:moveTo>
                  <a:cubicBezTo>
                    <a:pt x="124" y="1"/>
                    <a:pt x="83" y="1"/>
                    <a:pt x="83" y="52"/>
                  </a:cubicBezTo>
                  <a:cubicBezTo>
                    <a:pt x="1" y="309"/>
                    <a:pt x="42" y="606"/>
                    <a:pt x="217" y="822"/>
                  </a:cubicBezTo>
                  <a:cubicBezTo>
                    <a:pt x="299" y="945"/>
                    <a:pt x="514" y="1079"/>
                    <a:pt x="679" y="1079"/>
                  </a:cubicBezTo>
                  <a:cubicBezTo>
                    <a:pt x="730" y="1079"/>
                    <a:pt x="771" y="1079"/>
                    <a:pt x="812" y="1027"/>
                  </a:cubicBezTo>
                  <a:cubicBezTo>
                    <a:pt x="812" y="1027"/>
                    <a:pt x="853" y="1027"/>
                    <a:pt x="853" y="986"/>
                  </a:cubicBezTo>
                  <a:cubicBezTo>
                    <a:pt x="812" y="986"/>
                    <a:pt x="812" y="945"/>
                    <a:pt x="771" y="945"/>
                  </a:cubicBezTo>
                  <a:cubicBezTo>
                    <a:pt x="733" y="963"/>
                    <a:pt x="693" y="971"/>
                    <a:pt x="653" y="971"/>
                  </a:cubicBezTo>
                  <a:cubicBezTo>
                    <a:pt x="507" y="971"/>
                    <a:pt x="354" y="866"/>
                    <a:pt x="258" y="730"/>
                  </a:cubicBezTo>
                  <a:cubicBezTo>
                    <a:pt x="124" y="565"/>
                    <a:pt x="83" y="309"/>
                    <a:pt x="165" y="52"/>
                  </a:cubicBezTo>
                  <a:cubicBezTo>
                    <a:pt x="165" y="52"/>
                    <a:pt x="165" y="1"/>
                    <a:pt x="124" y="1"/>
                  </a:cubicBezTo>
                  <a:close/>
                </a:path>
              </a:pathLst>
            </a:custGeom>
            <a:solidFill>
              <a:srgbClr val="51265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131" name="Google Shape;1601;p57">
              <a:extLst>
                <a:ext uri="{FF2B5EF4-FFF2-40B4-BE49-F238E27FC236}">
                  <a16:creationId xmlns:a16="http://schemas.microsoft.com/office/drawing/2014/main" xmlns="" id="{12CA268B-38E7-BF5F-548A-228193DAE448}"/>
                </a:ext>
              </a:extLst>
            </p:cNvPr>
            <p:cNvSpPr/>
            <p:nvPr/>
          </p:nvSpPr>
          <p:spPr>
            <a:xfrm>
              <a:off x="2174408" y="-211632"/>
              <a:ext cx="22933" cy="14546"/>
            </a:xfrm>
            <a:custGeom>
              <a:avLst/>
              <a:gdLst/>
              <a:ahLst/>
              <a:cxnLst/>
              <a:rect l="l" t="t" r="r" b="b"/>
              <a:pathLst>
                <a:path w="391" h="248" extrusionOk="0">
                  <a:moveTo>
                    <a:pt x="253" y="1"/>
                  </a:moveTo>
                  <a:cubicBezTo>
                    <a:pt x="216" y="1"/>
                    <a:pt x="175" y="11"/>
                    <a:pt x="134" y="32"/>
                  </a:cubicBezTo>
                  <a:cubicBezTo>
                    <a:pt x="41" y="73"/>
                    <a:pt x="0" y="165"/>
                    <a:pt x="41" y="206"/>
                  </a:cubicBezTo>
                  <a:cubicBezTo>
                    <a:pt x="41" y="247"/>
                    <a:pt x="41" y="247"/>
                    <a:pt x="92" y="247"/>
                  </a:cubicBezTo>
                  <a:cubicBezTo>
                    <a:pt x="92" y="247"/>
                    <a:pt x="134" y="247"/>
                    <a:pt x="134" y="206"/>
                  </a:cubicBezTo>
                  <a:cubicBezTo>
                    <a:pt x="92" y="165"/>
                    <a:pt x="134" y="124"/>
                    <a:pt x="175" y="73"/>
                  </a:cubicBezTo>
                  <a:cubicBezTo>
                    <a:pt x="216" y="73"/>
                    <a:pt x="257" y="73"/>
                    <a:pt x="298" y="124"/>
                  </a:cubicBezTo>
                  <a:lnTo>
                    <a:pt x="349" y="124"/>
                  </a:lnTo>
                  <a:cubicBezTo>
                    <a:pt x="390" y="73"/>
                    <a:pt x="390" y="73"/>
                    <a:pt x="349" y="32"/>
                  </a:cubicBezTo>
                  <a:cubicBezTo>
                    <a:pt x="324" y="11"/>
                    <a:pt x="290" y="1"/>
                    <a:pt x="253" y="1"/>
                  </a:cubicBezTo>
                  <a:close/>
                </a:path>
              </a:pathLst>
            </a:custGeom>
            <a:solidFill>
              <a:srgbClr val="51265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132" name="Google Shape;1602;p57">
              <a:extLst>
                <a:ext uri="{FF2B5EF4-FFF2-40B4-BE49-F238E27FC236}">
                  <a16:creationId xmlns:a16="http://schemas.microsoft.com/office/drawing/2014/main" xmlns="" id="{9F221CCF-E37A-300B-C93D-05F2FAE98C74}"/>
                </a:ext>
              </a:extLst>
            </p:cNvPr>
            <p:cNvSpPr/>
            <p:nvPr/>
          </p:nvSpPr>
          <p:spPr>
            <a:xfrm>
              <a:off x="2167135" y="-192334"/>
              <a:ext cx="60295" cy="35604"/>
            </a:xfrm>
            <a:custGeom>
              <a:avLst/>
              <a:gdLst/>
              <a:ahLst/>
              <a:cxnLst/>
              <a:rect l="l" t="t" r="r" b="b"/>
              <a:pathLst>
                <a:path w="1028" h="607" extrusionOk="0">
                  <a:moveTo>
                    <a:pt x="987" y="0"/>
                  </a:moveTo>
                  <a:cubicBezTo>
                    <a:pt x="935" y="0"/>
                    <a:pt x="935" y="0"/>
                    <a:pt x="935" y="52"/>
                  </a:cubicBezTo>
                  <a:cubicBezTo>
                    <a:pt x="894" y="216"/>
                    <a:pt x="771" y="391"/>
                    <a:pt x="596" y="432"/>
                  </a:cubicBezTo>
                  <a:cubicBezTo>
                    <a:pt x="509" y="473"/>
                    <a:pt x="424" y="493"/>
                    <a:pt x="340" y="493"/>
                  </a:cubicBezTo>
                  <a:cubicBezTo>
                    <a:pt x="255" y="493"/>
                    <a:pt x="170" y="473"/>
                    <a:pt x="83" y="432"/>
                  </a:cubicBezTo>
                  <a:lnTo>
                    <a:pt x="42" y="432"/>
                  </a:lnTo>
                  <a:cubicBezTo>
                    <a:pt x="1" y="473"/>
                    <a:pt x="42" y="473"/>
                    <a:pt x="42" y="514"/>
                  </a:cubicBezTo>
                  <a:cubicBezTo>
                    <a:pt x="124" y="565"/>
                    <a:pt x="258" y="606"/>
                    <a:pt x="381" y="606"/>
                  </a:cubicBezTo>
                  <a:cubicBezTo>
                    <a:pt x="473" y="606"/>
                    <a:pt x="555" y="565"/>
                    <a:pt x="638" y="514"/>
                  </a:cubicBezTo>
                  <a:cubicBezTo>
                    <a:pt x="853" y="432"/>
                    <a:pt x="987" y="257"/>
                    <a:pt x="1028" y="52"/>
                  </a:cubicBezTo>
                  <a:cubicBezTo>
                    <a:pt x="1028" y="0"/>
                    <a:pt x="1028" y="0"/>
                    <a:pt x="987" y="0"/>
                  </a:cubicBezTo>
                  <a:close/>
                </a:path>
              </a:pathLst>
            </a:custGeom>
            <a:solidFill>
              <a:srgbClr val="51265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133" name="Google Shape;1603;p57">
              <a:extLst>
                <a:ext uri="{FF2B5EF4-FFF2-40B4-BE49-F238E27FC236}">
                  <a16:creationId xmlns:a16="http://schemas.microsoft.com/office/drawing/2014/main" xmlns="" id="{2BF8EAD5-AB4E-3793-145A-70550F5FE789}"/>
                </a:ext>
              </a:extLst>
            </p:cNvPr>
            <p:cNvSpPr/>
            <p:nvPr/>
          </p:nvSpPr>
          <p:spPr>
            <a:xfrm>
              <a:off x="1949177" y="-382671"/>
              <a:ext cx="62054" cy="43053"/>
            </a:xfrm>
            <a:custGeom>
              <a:avLst/>
              <a:gdLst/>
              <a:ahLst/>
              <a:cxnLst/>
              <a:rect l="l" t="t" r="r" b="b"/>
              <a:pathLst>
                <a:path w="1058" h="734" extrusionOk="0">
                  <a:moveTo>
                    <a:pt x="636" y="1"/>
                  </a:moveTo>
                  <a:cubicBezTo>
                    <a:pt x="462" y="42"/>
                    <a:pt x="246" y="124"/>
                    <a:pt x="164" y="257"/>
                  </a:cubicBezTo>
                  <a:cubicBezTo>
                    <a:pt x="0" y="459"/>
                    <a:pt x="26" y="733"/>
                    <a:pt x="283" y="733"/>
                  </a:cubicBezTo>
                  <a:cubicBezTo>
                    <a:pt x="301" y="733"/>
                    <a:pt x="319" y="732"/>
                    <a:pt x="338" y="730"/>
                  </a:cubicBezTo>
                  <a:cubicBezTo>
                    <a:pt x="421" y="730"/>
                    <a:pt x="503" y="678"/>
                    <a:pt x="595" y="637"/>
                  </a:cubicBezTo>
                  <a:cubicBezTo>
                    <a:pt x="800" y="555"/>
                    <a:pt x="1057" y="422"/>
                    <a:pt x="975" y="165"/>
                  </a:cubicBezTo>
                  <a:cubicBezTo>
                    <a:pt x="934" y="1"/>
                    <a:pt x="759" y="1"/>
                    <a:pt x="636" y="1"/>
                  </a:cubicBezTo>
                  <a:close/>
                </a:path>
              </a:pathLst>
            </a:custGeom>
            <a:solidFill>
              <a:srgbClr val="BD6EE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134" name="Google Shape;1604;p57">
              <a:extLst>
                <a:ext uri="{FF2B5EF4-FFF2-40B4-BE49-F238E27FC236}">
                  <a16:creationId xmlns:a16="http://schemas.microsoft.com/office/drawing/2014/main" xmlns="" id="{50EE121C-DB4C-C01E-868D-DD2DB08F50A5}"/>
                </a:ext>
              </a:extLst>
            </p:cNvPr>
            <p:cNvSpPr/>
            <p:nvPr/>
          </p:nvSpPr>
          <p:spPr>
            <a:xfrm>
              <a:off x="2292420" y="-426369"/>
              <a:ext cx="62700" cy="35956"/>
            </a:xfrm>
            <a:custGeom>
              <a:avLst/>
              <a:gdLst/>
              <a:ahLst/>
              <a:cxnLst/>
              <a:rect l="l" t="t" r="r" b="b"/>
              <a:pathLst>
                <a:path w="1069" h="613" extrusionOk="0">
                  <a:moveTo>
                    <a:pt x="405" y="0"/>
                  </a:moveTo>
                  <a:cubicBezTo>
                    <a:pt x="354" y="0"/>
                    <a:pt x="304" y="5"/>
                    <a:pt x="257" y="16"/>
                  </a:cubicBezTo>
                  <a:cubicBezTo>
                    <a:pt x="134" y="58"/>
                    <a:pt x="1" y="140"/>
                    <a:pt x="1" y="314"/>
                  </a:cubicBezTo>
                  <a:cubicBezTo>
                    <a:pt x="1" y="571"/>
                    <a:pt x="340" y="612"/>
                    <a:pt x="555" y="612"/>
                  </a:cubicBezTo>
                  <a:lnTo>
                    <a:pt x="812" y="612"/>
                  </a:lnTo>
                  <a:cubicBezTo>
                    <a:pt x="1069" y="530"/>
                    <a:pt x="1028" y="232"/>
                    <a:pt x="812" y="99"/>
                  </a:cubicBezTo>
                  <a:cubicBezTo>
                    <a:pt x="692" y="38"/>
                    <a:pt x="544" y="0"/>
                    <a:pt x="405" y="0"/>
                  </a:cubicBezTo>
                  <a:close/>
                </a:path>
              </a:pathLst>
            </a:custGeom>
            <a:solidFill>
              <a:srgbClr val="BD6EE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135" name="Google Shape;1605;p57">
              <a:extLst>
                <a:ext uri="{FF2B5EF4-FFF2-40B4-BE49-F238E27FC236}">
                  <a16:creationId xmlns:a16="http://schemas.microsoft.com/office/drawing/2014/main" xmlns="" id="{963185A0-04CB-14B9-6DE6-AEE8BF7F079E}"/>
                </a:ext>
              </a:extLst>
            </p:cNvPr>
            <p:cNvSpPr/>
            <p:nvPr/>
          </p:nvSpPr>
          <p:spPr>
            <a:xfrm>
              <a:off x="1825652" y="-730321"/>
              <a:ext cx="389159" cy="352517"/>
            </a:xfrm>
            <a:custGeom>
              <a:avLst/>
              <a:gdLst/>
              <a:ahLst/>
              <a:cxnLst/>
              <a:rect l="l" t="t" r="r" b="b"/>
              <a:pathLst>
                <a:path w="6635" h="6010" extrusionOk="0">
                  <a:moveTo>
                    <a:pt x="5662" y="1"/>
                  </a:moveTo>
                  <a:cubicBezTo>
                    <a:pt x="3808" y="1"/>
                    <a:pt x="0" y="643"/>
                    <a:pt x="555" y="6010"/>
                  </a:cubicBezTo>
                  <a:lnTo>
                    <a:pt x="6080" y="4808"/>
                  </a:lnTo>
                  <a:cubicBezTo>
                    <a:pt x="6080" y="4808"/>
                    <a:pt x="5946" y="2549"/>
                    <a:pt x="6244" y="1430"/>
                  </a:cubicBezTo>
                  <a:cubicBezTo>
                    <a:pt x="6552" y="362"/>
                    <a:pt x="6634" y="64"/>
                    <a:pt x="6634" y="64"/>
                  </a:cubicBezTo>
                  <a:cubicBezTo>
                    <a:pt x="6634" y="64"/>
                    <a:pt x="6245" y="1"/>
                    <a:pt x="5662" y="1"/>
                  </a:cubicBezTo>
                  <a:close/>
                </a:path>
              </a:pathLst>
            </a:custGeom>
            <a:solidFill>
              <a:srgbClr val="BD6EE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136" name="Google Shape;1606;p57">
              <a:extLst>
                <a:ext uri="{FF2B5EF4-FFF2-40B4-BE49-F238E27FC236}">
                  <a16:creationId xmlns:a16="http://schemas.microsoft.com/office/drawing/2014/main" xmlns="" id="{8187DD0F-96C5-E7B5-8E87-8F010A33F1BF}"/>
                </a:ext>
              </a:extLst>
            </p:cNvPr>
            <p:cNvSpPr/>
            <p:nvPr/>
          </p:nvSpPr>
          <p:spPr>
            <a:xfrm>
              <a:off x="2212298" y="-727916"/>
              <a:ext cx="303644" cy="304947"/>
            </a:xfrm>
            <a:custGeom>
              <a:avLst/>
              <a:gdLst/>
              <a:ahLst/>
              <a:cxnLst/>
              <a:rect l="l" t="t" r="r" b="b"/>
              <a:pathLst>
                <a:path w="5177" h="5199" extrusionOk="0">
                  <a:moveTo>
                    <a:pt x="557" y="0"/>
                  </a:moveTo>
                  <a:cubicBezTo>
                    <a:pt x="215" y="0"/>
                    <a:pt x="1" y="23"/>
                    <a:pt x="1" y="23"/>
                  </a:cubicBezTo>
                  <a:lnTo>
                    <a:pt x="679" y="4767"/>
                  </a:lnTo>
                  <a:lnTo>
                    <a:pt x="5176" y="5199"/>
                  </a:lnTo>
                  <a:cubicBezTo>
                    <a:pt x="5176" y="5199"/>
                    <a:pt x="5094" y="1861"/>
                    <a:pt x="3934" y="968"/>
                  </a:cubicBezTo>
                  <a:cubicBezTo>
                    <a:pt x="2855" y="126"/>
                    <a:pt x="1357" y="0"/>
                    <a:pt x="557" y="0"/>
                  </a:cubicBezTo>
                  <a:close/>
                </a:path>
              </a:pathLst>
            </a:custGeom>
            <a:solidFill>
              <a:srgbClr val="BD6EE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grpSp>
      <p:grpSp>
        <p:nvGrpSpPr>
          <p:cNvPr id="137" name="Google Shape;1607;p57">
            <a:extLst>
              <a:ext uri="{FF2B5EF4-FFF2-40B4-BE49-F238E27FC236}">
                <a16:creationId xmlns:a16="http://schemas.microsoft.com/office/drawing/2014/main" xmlns="" id="{4A226668-D3B8-39F2-424A-1E25C7CE86AE}"/>
              </a:ext>
            </a:extLst>
          </p:cNvPr>
          <p:cNvGrpSpPr/>
          <p:nvPr/>
        </p:nvGrpSpPr>
        <p:grpSpPr>
          <a:xfrm>
            <a:off x="2960280" y="3737364"/>
            <a:ext cx="987499" cy="1032400"/>
            <a:chOff x="715100" y="-826400"/>
            <a:chExt cx="783398" cy="745943"/>
          </a:xfrm>
        </p:grpSpPr>
        <p:sp>
          <p:nvSpPr>
            <p:cNvPr id="138" name="Google Shape;1608;p57">
              <a:extLst>
                <a:ext uri="{FF2B5EF4-FFF2-40B4-BE49-F238E27FC236}">
                  <a16:creationId xmlns:a16="http://schemas.microsoft.com/office/drawing/2014/main" xmlns="" id="{31AD3932-C337-7F18-FCDB-466A9CA65385}"/>
                </a:ext>
              </a:extLst>
            </p:cNvPr>
            <p:cNvSpPr/>
            <p:nvPr/>
          </p:nvSpPr>
          <p:spPr>
            <a:xfrm>
              <a:off x="1369474" y="-399262"/>
              <a:ext cx="129024" cy="150886"/>
            </a:xfrm>
            <a:custGeom>
              <a:avLst/>
              <a:gdLst/>
              <a:ahLst/>
              <a:cxnLst/>
              <a:rect l="l" t="t" r="r" b="b"/>
              <a:pathLst>
                <a:path w="2219" h="2595" extrusionOk="0">
                  <a:moveTo>
                    <a:pt x="1177" y="0"/>
                  </a:moveTo>
                  <a:cubicBezTo>
                    <a:pt x="1080" y="0"/>
                    <a:pt x="983" y="10"/>
                    <a:pt x="894" y="27"/>
                  </a:cubicBezTo>
                  <a:cubicBezTo>
                    <a:pt x="678" y="68"/>
                    <a:pt x="463" y="161"/>
                    <a:pt x="257" y="243"/>
                  </a:cubicBezTo>
                  <a:cubicBezTo>
                    <a:pt x="165" y="972"/>
                    <a:pt x="124" y="1660"/>
                    <a:pt x="42" y="2379"/>
                  </a:cubicBezTo>
                  <a:cubicBezTo>
                    <a:pt x="1" y="2471"/>
                    <a:pt x="83" y="2512"/>
                    <a:pt x="124" y="2594"/>
                  </a:cubicBezTo>
                  <a:cubicBezTo>
                    <a:pt x="678" y="2594"/>
                    <a:pt x="1233" y="2430"/>
                    <a:pt x="1664" y="2040"/>
                  </a:cubicBezTo>
                  <a:cubicBezTo>
                    <a:pt x="2054" y="1660"/>
                    <a:pt x="2219" y="1013"/>
                    <a:pt x="2003" y="500"/>
                  </a:cubicBezTo>
                  <a:cubicBezTo>
                    <a:pt x="1921" y="325"/>
                    <a:pt x="1746" y="161"/>
                    <a:pt x="1582" y="68"/>
                  </a:cubicBezTo>
                  <a:cubicBezTo>
                    <a:pt x="1456" y="20"/>
                    <a:pt x="1315" y="0"/>
                    <a:pt x="1177" y="0"/>
                  </a:cubicBezTo>
                  <a:close/>
                </a:path>
              </a:pathLst>
            </a:custGeom>
            <a:solidFill>
              <a:srgbClr val="C86F5E"/>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139" name="Google Shape;1609;p57">
              <a:extLst>
                <a:ext uri="{FF2B5EF4-FFF2-40B4-BE49-F238E27FC236}">
                  <a16:creationId xmlns:a16="http://schemas.microsoft.com/office/drawing/2014/main" xmlns="" id="{55DD3E82-6A07-7F85-46D0-D1EDE76A3FBB}"/>
                </a:ext>
              </a:extLst>
            </p:cNvPr>
            <p:cNvSpPr/>
            <p:nvPr/>
          </p:nvSpPr>
          <p:spPr>
            <a:xfrm>
              <a:off x="1389186" y="-355304"/>
              <a:ext cx="64541" cy="44830"/>
            </a:xfrm>
            <a:custGeom>
              <a:avLst/>
              <a:gdLst/>
              <a:ahLst/>
              <a:cxnLst/>
              <a:rect l="l" t="t" r="r" b="b"/>
              <a:pathLst>
                <a:path w="1110" h="771" extrusionOk="0">
                  <a:moveTo>
                    <a:pt x="1027" y="0"/>
                  </a:moveTo>
                  <a:cubicBezTo>
                    <a:pt x="637" y="134"/>
                    <a:pt x="298" y="390"/>
                    <a:pt x="1" y="729"/>
                  </a:cubicBezTo>
                  <a:lnTo>
                    <a:pt x="1" y="770"/>
                  </a:lnTo>
                  <a:lnTo>
                    <a:pt x="83" y="770"/>
                  </a:lnTo>
                  <a:cubicBezTo>
                    <a:pt x="339" y="473"/>
                    <a:pt x="689" y="216"/>
                    <a:pt x="1068" y="82"/>
                  </a:cubicBezTo>
                  <a:cubicBezTo>
                    <a:pt x="1110" y="82"/>
                    <a:pt x="1110" y="41"/>
                    <a:pt x="1110" y="41"/>
                  </a:cubicBezTo>
                  <a:cubicBezTo>
                    <a:pt x="1068" y="0"/>
                    <a:pt x="1068" y="0"/>
                    <a:pt x="1027" y="0"/>
                  </a:cubicBezTo>
                  <a:close/>
                </a:path>
              </a:pathLst>
            </a:custGeom>
            <a:solidFill>
              <a:srgbClr val="51265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140" name="Google Shape;1610;p57">
              <a:extLst>
                <a:ext uri="{FF2B5EF4-FFF2-40B4-BE49-F238E27FC236}">
                  <a16:creationId xmlns:a16="http://schemas.microsoft.com/office/drawing/2014/main" xmlns="" id="{AB2E3610-D804-4F28-9804-CE25A0BA353F}"/>
                </a:ext>
              </a:extLst>
            </p:cNvPr>
            <p:cNvSpPr/>
            <p:nvPr/>
          </p:nvSpPr>
          <p:spPr>
            <a:xfrm>
              <a:off x="715100" y="-414206"/>
              <a:ext cx="129024" cy="150886"/>
            </a:xfrm>
            <a:custGeom>
              <a:avLst/>
              <a:gdLst/>
              <a:ahLst/>
              <a:cxnLst/>
              <a:rect l="l" t="t" r="r" b="b"/>
              <a:pathLst>
                <a:path w="2219" h="2595" extrusionOk="0">
                  <a:moveTo>
                    <a:pt x="1044" y="0"/>
                  </a:moveTo>
                  <a:cubicBezTo>
                    <a:pt x="911" y="0"/>
                    <a:pt x="780" y="20"/>
                    <a:pt x="678" y="69"/>
                  </a:cubicBezTo>
                  <a:cubicBezTo>
                    <a:pt x="472" y="161"/>
                    <a:pt x="339" y="325"/>
                    <a:pt x="257" y="541"/>
                  </a:cubicBezTo>
                  <a:cubicBezTo>
                    <a:pt x="0" y="1013"/>
                    <a:pt x="164" y="1660"/>
                    <a:pt x="596" y="2040"/>
                  </a:cubicBezTo>
                  <a:cubicBezTo>
                    <a:pt x="986" y="2430"/>
                    <a:pt x="1581" y="2595"/>
                    <a:pt x="2136" y="2595"/>
                  </a:cubicBezTo>
                  <a:cubicBezTo>
                    <a:pt x="2136" y="2554"/>
                    <a:pt x="2218" y="2471"/>
                    <a:pt x="2218" y="2430"/>
                  </a:cubicBezTo>
                  <a:cubicBezTo>
                    <a:pt x="2136" y="1701"/>
                    <a:pt x="2054" y="1013"/>
                    <a:pt x="1961" y="284"/>
                  </a:cubicBezTo>
                  <a:cubicBezTo>
                    <a:pt x="1756" y="161"/>
                    <a:pt x="1540" y="120"/>
                    <a:pt x="1325" y="27"/>
                  </a:cubicBezTo>
                  <a:cubicBezTo>
                    <a:pt x="1235" y="10"/>
                    <a:pt x="1139" y="0"/>
                    <a:pt x="1044" y="0"/>
                  </a:cubicBezTo>
                  <a:close/>
                </a:path>
              </a:pathLst>
            </a:custGeom>
            <a:solidFill>
              <a:srgbClr val="C86F5E"/>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141" name="Google Shape;1611;p57">
              <a:extLst>
                <a:ext uri="{FF2B5EF4-FFF2-40B4-BE49-F238E27FC236}">
                  <a16:creationId xmlns:a16="http://schemas.microsoft.com/office/drawing/2014/main" xmlns="" id="{3990C773-4899-5DF0-E59D-F1EC8061E6DB}"/>
                </a:ext>
              </a:extLst>
            </p:cNvPr>
            <p:cNvSpPr/>
            <p:nvPr/>
          </p:nvSpPr>
          <p:spPr>
            <a:xfrm>
              <a:off x="762256" y="-362456"/>
              <a:ext cx="64541" cy="49598"/>
            </a:xfrm>
            <a:custGeom>
              <a:avLst/>
              <a:gdLst/>
              <a:ahLst/>
              <a:cxnLst/>
              <a:rect l="l" t="t" r="r" b="b"/>
              <a:pathLst>
                <a:path w="1110" h="853" extrusionOk="0">
                  <a:moveTo>
                    <a:pt x="41" y="0"/>
                  </a:moveTo>
                  <a:cubicBezTo>
                    <a:pt x="0" y="0"/>
                    <a:pt x="0" y="41"/>
                    <a:pt x="0" y="41"/>
                  </a:cubicBezTo>
                  <a:cubicBezTo>
                    <a:pt x="0" y="82"/>
                    <a:pt x="0" y="82"/>
                    <a:pt x="41" y="82"/>
                  </a:cubicBezTo>
                  <a:cubicBezTo>
                    <a:pt x="298" y="82"/>
                    <a:pt x="473" y="205"/>
                    <a:pt x="596" y="339"/>
                  </a:cubicBezTo>
                  <a:cubicBezTo>
                    <a:pt x="770" y="462"/>
                    <a:pt x="894" y="637"/>
                    <a:pt x="1068" y="811"/>
                  </a:cubicBezTo>
                  <a:lnTo>
                    <a:pt x="1068" y="852"/>
                  </a:lnTo>
                  <a:lnTo>
                    <a:pt x="1109" y="811"/>
                  </a:lnTo>
                  <a:lnTo>
                    <a:pt x="1109" y="770"/>
                  </a:lnTo>
                  <a:cubicBezTo>
                    <a:pt x="986" y="596"/>
                    <a:pt x="853" y="421"/>
                    <a:pt x="688" y="257"/>
                  </a:cubicBezTo>
                  <a:cubicBezTo>
                    <a:pt x="514" y="164"/>
                    <a:pt x="298" y="0"/>
                    <a:pt x="41" y="0"/>
                  </a:cubicBezTo>
                  <a:close/>
                </a:path>
              </a:pathLst>
            </a:custGeom>
            <a:solidFill>
              <a:srgbClr val="51265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142" name="Google Shape;1612;p57">
              <a:extLst>
                <a:ext uri="{FF2B5EF4-FFF2-40B4-BE49-F238E27FC236}">
                  <a16:creationId xmlns:a16="http://schemas.microsoft.com/office/drawing/2014/main" xmlns="" id="{EB1098D1-E691-C08C-6EBA-E01F193AB5EF}"/>
                </a:ext>
              </a:extLst>
            </p:cNvPr>
            <p:cNvSpPr/>
            <p:nvPr/>
          </p:nvSpPr>
          <p:spPr>
            <a:xfrm>
              <a:off x="796853" y="-735925"/>
              <a:ext cx="652096" cy="655469"/>
            </a:xfrm>
            <a:custGeom>
              <a:avLst/>
              <a:gdLst/>
              <a:ahLst/>
              <a:cxnLst/>
              <a:rect l="l" t="t" r="r" b="b"/>
              <a:pathLst>
                <a:path w="11215" h="11273" extrusionOk="0">
                  <a:moveTo>
                    <a:pt x="5228" y="0"/>
                  </a:moveTo>
                  <a:cubicBezTo>
                    <a:pt x="4139" y="0"/>
                    <a:pt x="3132" y="189"/>
                    <a:pt x="2486" y="518"/>
                  </a:cubicBezTo>
                  <a:cubicBezTo>
                    <a:pt x="473" y="1494"/>
                    <a:pt x="350" y="4451"/>
                    <a:pt x="350" y="4451"/>
                  </a:cubicBezTo>
                  <a:cubicBezTo>
                    <a:pt x="350" y="4451"/>
                    <a:pt x="1" y="6331"/>
                    <a:pt x="514" y="8600"/>
                  </a:cubicBezTo>
                  <a:cubicBezTo>
                    <a:pt x="930" y="10332"/>
                    <a:pt x="3226" y="11273"/>
                    <a:pt x="5465" y="11273"/>
                  </a:cubicBezTo>
                  <a:cubicBezTo>
                    <a:pt x="6214" y="11273"/>
                    <a:pt x="6956" y="11168"/>
                    <a:pt x="7620" y="10952"/>
                  </a:cubicBezTo>
                  <a:cubicBezTo>
                    <a:pt x="10270" y="10099"/>
                    <a:pt x="11214" y="6166"/>
                    <a:pt x="10619" y="2993"/>
                  </a:cubicBezTo>
                  <a:cubicBezTo>
                    <a:pt x="10207" y="846"/>
                    <a:pt x="7533" y="0"/>
                    <a:pt x="5228" y="0"/>
                  </a:cubicBezTo>
                  <a:close/>
                </a:path>
              </a:pathLst>
            </a:custGeom>
            <a:solidFill>
              <a:srgbClr val="C86F5E"/>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143" name="Google Shape;1613;p57">
              <a:extLst>
                <a:ext uri="{FF2B5EF4-FFF2-40B4-BE49-F238E27FC236}">
                  <a16:creationId xmlns:a16="http://schemas.microsoft.com/office/drawing/2014/main" xmlns="" id="{2372F538-5090-5696-3EF5-5F33F305224E}"/>
                </a:ext>
              </a:extLst>
            </p:cNvPr>
            <p:cNvSpPr/>
            <p:nvPr/>
          </p:nvSpPr>
          <p:spPr>
            <a:xfrm>
              <a:off x="936578" y="-367869"/>
              <a:ext cx="56808" cy="59773"/>
            </a:xfrm>
            <a:custGeom>
              <a:avLst/>
              <a:gdLst/>
              <a:ahLst/>
              <a:cxnLst/>
              <a:rect l="l" t="t" r="r" b="b"/>
              <a:pathLst>
                <a:path w="977" h="1028" extrusionOk="0">
                  <a:moveTo>
                    <a:pt x="514" y="1"/>
                  </a:moveTo>
                  <a:cubicBezTo>
                    <a:pt x="206" y="1"/>
                    <a:pt x="1" y="258"/>
                    <a:pt x="1" y="514"/>
                  </a:cubicBezTo>
                  <a:cubicBezTo>
                    <a:pt x="1" y="812"/>
                    <a:pt x="206" y="1028"/>
                    <a:pt x="514" y="1028"/>
                  </a:cubicBezTo>
                  <a:cubicBezTo>
                    <a:pt x="771" y="1028"/>
                    <a:pt x="976" y="812"/>
                    <a:pt x="976" y="514"/>
                  </a:cubicBezTo>
                  <a:cubicBezTo>
                    <a:pt x="976" y="258"/>
                    <a:pt x="771" y="1"/>
                    <a:pt x="514" y="1"/>
                  </a:cubicBezTo>
                  <a:close/>
                </a:path>
              </a:pathLst>
            </a:custGeom>
            <a:solidFill>
              <a:srgbClr val="51265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144" name="Google Shape;1614;p57">
              <a:extLst>
                <a:ext uri="{FF2B5EF4-FFF2-40B4-BE49-F238E27FC236}">
                  <a16:creationId xmlns:a16="http://schemas.microsoft.com/office/drawing/2014/main" xmlns="" id="{535F3220-EB6C-24E1-D0BF-49E88C942EAA}"/>
                </a:ext>
              </a:extLst>
            </p:cNvPr>
            <p:cNvSpPr/>
            <p:nvPr/>
          </p:nvSpPr>
          <p:spPr>
            <a:xfrm>
              <a:off x="1227366" y="-365427"/>
              <a:ext cx="57389" cy="57331"/>
            </a:xfrm>
            <a:custGeom>
              <a:avLst/>
              <a:gdLst/>
              <a:ahLst/>
              <a:cxnLst/>
              <a:rect l="l" t="t" r="r" b="b"/>
              <a:pathLst>
                <a:path w="987" h="986" extrusionOk="0">
                  <a:moveTo>
                    <a:pt x="514" y="0"/>
                  </a:moveTo>
                  <a:cubicBezTo>
                    <a:pt x="216" y="0"/>
                    <a:pt x="1" y="216"/>
                    <a:pt x="1" y="513"/>
                  </a:cubicBezTo>
                  <a:cubicBezTo>
                    <a:pt x="1" y="770"/>
                    <a:pt x="216" y="986"/>
                    <a:pt x="514" y="986"/>
                  </a:cubicBezTo>
                  <a:cubicBezTo>
                    <a:pt x="771" y="986"/>
                    <a:pt x="986" y="770"/>
                    <a:pt x="986" y="513"/>
                  </a:cubicBezTo>
                  <a:cubicBezTo>
                    <a:pt x="986" y="216"/>
                    <a:pt x="771" y="0"/>
                    <a:pt x="514" y="0"/>
                  </a:cubicBezTo>
                  <a:close/>
                </a:path>
              </a:pathLst>
            </a:custGeom>
            <a:solidFill>
              <a:srgbClr val="51265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145" name="Google Shape;1615;p57">
              <a:extLst>
                <a:ext uri="{FF2B5EF4-FFF2-40B4-BE49-F238E27FC236}">
                  <a16:creationId xmlns:a16="http://schemas.microsoft.com/office/drawing/2014/main" xmlns="" id="{307276A5-5AE8-A1F3-6873-6442563BF1F5}"/>
                </a:ext>
              </a:extLst>
            </p:cNvPr>
            <p:cNvSpPr/>
            <p:nvPr/>
          </p:nvSpPr>
          <p:spPr>
            <a:xfrm>
              <a:off x="1133053" y="-300415"/>
              <a:ext cx="44830" cy="64599"/>
            </a:xfrm>
            <a:custGeom>
              <a:avLst/>
              <a:gdLst/>
              <a:ahLst/>
              <a:cxnLst/>
              <a:rect l="l" t="t" r="r" b="b"/>
              <a:pathLst>
                <a:path w="771" h="1111" extrusionOk="0">
                  <a:moveTo>
                    <a:pt x="596" y="1"/>
                  </a:moveTo>
                  <a:cubicBezTo>
                    <a:pt x="555" y="1"/>
                    <a:pt x="555" y="42"/>
                    <a:pt x="555" y="42"/>
                  </a:cubicBezTo>
                  <a:cubicBezTo>
                    <a:pt x="678" y="258"/>
                    <a:pt x="678" y="555"/>
                    <a:pt x="555" y="771"/>
                  </a:cubicBezTo>
                  <a:cubicBezTo>
                    <a:pt x="481" y="882"/>
                    <a:pt x="299" y="1034"/>
                    <a:pt x="107" y="1034"/>
                  </a:cubicBezTo>
                  <a:cubicBezTo>
                    <a:pt x="85" y="1034"/>
                    <a:pt x="63" y="1032"/>
                    <a:pt x="41" y="1028"/>
                  </a:cubicBezTo>
                  <a:cubicBezTo>
                    <a:pt x="41" y="1028"/>
                    <a:pt x="0" y="1028"/>
                    <a:pt x="0" y="1069"/>
                  </a:cubicBezTo>
                  <a:lnTo>
                    <a:pt x="41" y="1110"/>
                  </a:lnTo>
                  <a:lnTo>
                    <a:pt x="123" y="1110"/>
                  </a:lnTo>
                  <a:cubicBezTo>
                    <a:pt x="339" y="1110"/>
                    <a:pt x="514" y="987"/>
                    <a:pt x="596" y="812"/>
                  </a:cubicBezTo>
                  <a:cubicBezTo>
                    <a:pt x="770" y="555"/>
                    <a:pt x="770" y="258"/>
                    <a:pt x="637" y="1"/>
                  </a:cubicBezTo>
                  <a:close/>
                </a:path>
              </a:pathLst>
            </a:custGeom>
            <a:solidFill>
              <a:srgbClr val="51265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146" name="Google Shape;1616;p57">
              <a:extLst>
                <a:ext uri="{FF2B5EF4-FFF2-40B4-BE49-F238E27FC236}">
                  <a16:creationId xmlns:a16="http://schemas.microsoft.com/office/drawing/2014/main" xmlns="" id="{9C87FE53-D14E-9339-E971-21B063BC57EE}"/>
                </a:ext>
              </a:extLst>
            </p:cNvPr>
            <p:cNvSpPr/>
            <p:nvPr/>
          </p:nvSpPr>
          <p:spPr>
            <a:xfrm>
              <a:off x="1093048" y="-252387"/>
              <a:ext cx="19769" cy="14129"/>
            </a:xfrm>
            <a:custGeom>
              <a:avLst/>
              <a:gdLst/>
              <a:ahLst/>
              <a:cxnLst/>
              <a:rect l="l" t="t" r="r" b="b"/>
              <a:pathLst>
                <a:path w="340" h="243" extrusionOk="0">
                  <a:moveTo>
                    <a:pt x="130" y="0"/>
                  </a:moveTo>
                  <a:cubicBezTo>
                    <a:pt x="80" y="0"/>
                    <a:pt x="24" y="20"/>
                    <a:pt x="0" y="68"/>
                  </a:cubicBezTo>
                  <a:lnTo>
                    <a:pt x="0" y="109"/>
                  </a:lnTo>
                  <a:cubicBezTo>
                    <a:pt x="21" y="135"/>
                    <a:pt x="31" y="148"/>
                    <a:pt x="41" y="148"/>
                  </a:cubicBezTo>
                  <a:cubicBezTo>
                    <a:pt x="52" y="148"/>
                    <a:pt x="62" y="135"/>
                    <a:pt x="82" y="109"/>
                  </a:cubicBezTo>
                  <a:cubicBezTo>
                    <a:pt x="82" y="89"/>
                    <a:pt x="105" y="79"/>
                    <a:pt x="134" y="79"/>
                  </a:cubicBezTo>
                  <a:cubicBezTo>
                    <a:pt x="162" y="79"/>
                    <a:pt x="195" y="89"/>
                    <a:pt x="216" y="109"/>
                  </a:cubicBezTo>
                  <a:cubicBezTo>
                    <a:pt x="216" y="109"/>
                    <a:pt x="257" y="161"/>
                    <a:pt x="257" y="202"/>
                  </a:cubicBezTo>
                  <a:cubicBezTo>
                    <a:pt x="257" y="243"/>
                    <a:pt x="257" y="243"/>
                    <a:pt x="298" y="243"/>
                  </a:cubicBezTo>
                  <a:cubicBezTo>
                    <a:pt x="339" y="243"/>
                    <a:pt x="339" y="243"/>
                    <a:pt x="339" y="202"/>
                  </a:cubicBezTo>
                  <a:cubicBezTo>
                    <a:pt x="339" y="109"/>
                    <a:pt x="298" y="27"/>
                    <a:pt x="216" y="27"/>
                  </a:cubicBezTo>
                  <a:cubicBezTo>
                    <a:pt x="199" y="10"/>
                    <a:pt x="166" y="0"/>
                    <a:pt x="130" y="0"/>
                  </a:cubicBezTo>
                  <a:close/>
                </a:path>
              </a:pathLst>
            </a:custGeom>
            <a:solidFill>
              <a:srgbClr val="51265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147" name="Google Shape;1617;p57">
              <a:extLst>
                <a:ext uri="{FF2B5EF4-FFF2-40B4-BE49-F238E27FC236}">
                  <a16:creationId xmlns:a16="http://schemas.microsoft.com/office/drawing/2014/main" xmlns="" id="{A9361252-A2B0-BFDC-FDF8-B4F582E52F1C}"/>
                </a:ext>
              </a:extLst>
            </p:cNvPr>
            <p:cNvSpPr/>
            <p:nvPr/>
          </p:nvSpPr>
          <p:spPr>
            <a:xfrm>
              <a:off x="1082873" y="-228140"/>
              <a:ext cx="80066" cy="19769"/>
            </a:xfrm>
            <a:custGeom>
              <a:avLst/>
              <a:gdLst/>
              <a:ahLst/>
              <a:cxnLst/>
              <a:rect l="l" t="t" r="r" b="b"/>
              <a:pathLst>
                <a:path w="1377" h="340" extrusionOk="0">
                  <a:moveTo>
                    <a:pt x="1" y="1"/>
                  </a:moveTo>
                  <a:lnTo>
                    <a:pt x="1" y="83"/>
                  </a:lnTo>
                  <a:cubicBezTo>
                    <a:pt x="216" y="257"/>
                    <a:pt x="514" y="339"/>
                    <a:pt x="771" y="339"/>
                  </a:cubicBezTo>
                  <a:cubicBezTo>
                    <a:pt x="986" y="339"/>
                    <a:pt x="1161" y="298"/>
                    <a:pt x="1336" y="206"/>
                  </a:cubicBezTo>
                  <a:cubicBezTo>
                    <a:pt x="1377" y="206"/>
                    <a:pt x="1377" y="165"/>
                    <a:pt x="1336" y="165"/>
                  </a:cubicBezTo>
                  <a:cubicBezTo>
                    <a:pt x="1336" y="124"/>
                    <a:pt x="1336" y="124"/>
                    <a:pt x="1284" y="124"/>
                  </a:cubicBezTo>
                  <a:cubicBezTo>
                    <a:pt x="1125" y="214"/>
                    <a:pt x="942" y="260"/>
                    <a:pt x="758" y="260"/>
                  </a:cubicBezTo>
                  <a:cubicBezTo>
                    <a:pt x="504" y="260"/>
                    <a:pt x="249" y="173"/>
                    <a:pt x="52" y="1"/>
                  </a:cubicBezTo>
                  <a:close/>
                </a:path>
              </a:pathLst>
            </a:custGeom>
            <a:solidFill>
              <a:srgbClr val="51265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148" name="Google Shape;1618;p57">
              <a:extLst>
                <a:ext uri="{FF2B5EF4-FFF2-40B4-BE49-F238E27FC236}">
                  <a16:creationId xmlns:a16="http://schemas.microsoft.com/office/drawing/2014/main" xmlns="" id="{889EFF24-4B64-FB30-2BE5-77AD27269E05}"/>
                </a:ext>
              </a:extLst>
            </p:cNvPr>
            <p:cNvSpPr/>
            <p:nvPr/>
          </p:nvSpPr>
          <p:spPr>
            <a:xfrm>
              <a:off x="911517" y="-475962"/>
              <a:ext cx="57389" cy="46109"/>
            </a:xfrm>
            <a:custGeom>
              <a:avLst/>
              <a:gdLst/>
              <a:ahLst/>
              <a:cxnLst/>
              <a:rect l="l" t="t" r="r" b="b"/>
              <a:pathLst>
                <a:path w="987" h="793" extrusionOk="0">
                  <a:moveTo>
                    <a:pt x="671" y="0"/>
                  </a:moveTo>
                  <a:cubicBezTo>
                    <a:pt x="466" y="0"/>
                    <a:pt x="203" y="199"/>
                    <a:pt x="83" y="320"/>
                  </a:cubicBezTo>
                  <a:cubicBezTo>
                    <a:pt x="42" y="361"/>
                    <a:pt x="0" y="453"/>
                    <a:pt x="0" y="535"/>
                  </a:cubicBezTo>
                  <a:cubicBezTo>
                    <a:pt x="0" y="659"/>
                    <a:pt x="83" y="751"/>
                    <a:pt x="216" y="792"/>
                  </a:cubicBezTo>
                  <a:cubicBezTo>
                    <a:pt x="339" y="792"/>
                    <a:pt x="473" y="751"/>
                    <a:pt x="555" y="710"/>
                  </a:cubicBezTo>
                  <a:cubicBezTo>
                    <a:pt x="689" y="659"/>
                    <a:pt x="812" y="576"/>
                    <a:pt x="853" y="494"/>
                  </a:cubicBezTo>
                  <a:cubicBezTo>
                    <a:pt x="945" y="402"/>
                    <a:pt x="986" y="279"/>
                    <a:pt x="894" y="145"/>
                  </a:cubicBezTo>
                  <a:cubicBezTo>
                    <a:pt x="843" y="40"/>
                    <a:pt x="763" y="0"/>
                    <a:pt x="671" y="0"/>
                  </a:cubicBezTo>
                  <a:close/>
                </a:path>
              </a:pathLst>
            </a:custGeom>
            <a:solidFill>
              <a:srgbClr val="51265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149" name="Google Shape;1619;p57">
              <a:extLst>
                <a:ext uri="{FF2B5EF4-FFF2-40B4-BE49-F238E27FC236}">
                  <a16:creationId xmlns:a16="http://schemas.microsoft.com/office/drawing/2014/main" xmlns="" id="{C758CF26-88B5-2393-E375-A0CA9EF86138}"/>
                </a:ext>
              </a:extLst>
            </p:cNvPr>
            <p:cNvSpPr/>
            <p:nvPr/>
          </p:nvSpPr>
          <p:spPr>
            <a:xfrm>
              <a:off x="1252426" y="-470787"/>
              <a:ext cx="59773" cy="44306"/>
            </a:xfrm>
            <a:custGeom>
              <a:avLst/>
              <a:gdLst/>
              <a:ahLst/>
              <a:cxnLst/>
              <a:rect l="l" t="t" r="r" b="b"/>
              <a:pathLst>
                <a:path w="1028" h="762" extrusionOk="0">
                  <a:moveTo>
                    <a:pt x="303" y="0"/>
                  </a:moveTo>
                  <a:cubicBezTo>
                    <a:pt x="186" y="0"/>
                    <a:pt x="86" y="51"/>
                    <a:pt x="42" y="190"/>
                  </a:cubicBezTo>
                  <a:cubicBezTo>
                    <a:pt x="1" y="313"/>
                    <a:pt x="42" y="446"/>
                    <a:pt x="124" y="528"/>
                  </a:cubicBezTo>
                  <a:cubicBezTo>
                    <a:pt x="217" y="621"/>
                    <a:pt x="340" y="662"/>
                    <a:pt x="422" y="703"/>
                  </a:cubicBezTo>
                  <a:cubicBezTo>
                    <a:pt x="516" y="732"/>
                    <a:pt x="606" y="761"/>
                    <a:pt x="697" y="761"/>
                  </a:cubicBezTo>
                  <a:cubicBezTo>
                    <a:pt x="735" y="761"/>
                    <a:pt x="773" y="756"/>
                    <a:pt x="812" y="744"/>
                  </a:cubicBezTo>
                  <a:cubicBezTo>
                    <a:pt x="935" y="703"/>
                    <a:pt x="1028" y="570"/>
                    <a:pt x="987" y="446"/>
                  </a:cubicBezTo>
                  <a:cubicBezTo>
                    <a:pt x="987" y="405"/>
                    <a:pt x="935" y="313"/>
                    <a:pt x="894" y="272"/>
                  </a:cubicBezTo>
                  <a:cubicBezTo>
                    <a:pt x="789" y="166"/>
                    <a:pt x="516" y="0"/>
                    <a:pt x="303" y="0"/>
                  </a:cubicBezTo>
                  <a:close/>
                </a:path>
              </a:pathLst>
            </a:custGeom>
            <a:solidFill>
              <a:srgbClr val="51265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150" name="Google Shape;1620;p57">
              <a:extLst>
                <a:ext uri="{FF2B5EF4-FFF2-40B4-BE49-F238E27FC236}">
                  <a16:creationId xmlns:a16="http://schemas.microsoft.com/office/drawing/2014/main" xmlns="" id="{02A586FD-19EF-79A3-C41C-35EB949E8074}"/>
                </a:ext>
              </a:extLst>
            </p:cNvPr>
            <p:cNvSpPr/>
            <p:nvPr/>
          </p:nvSpPr>
          <p:spPr>
            <a:xfrm>
              <a:off x="769408" y="-826400"/>
              <a:ext cx="692100" cy="446030"/>
            </a:xfrm>
            <a:custGeom>
              <a:avLst/>
              <a:gdLst/>
              <a:ahLst/>
              <a:cxnLst/>
              <a:rect l="l" t="t" r="r" b="b"/>
              <a:pathLst>
                <a:path w="11903" h="7671" extrusionOk="0">
                  <a:moveTo>
                    <a:pt x="5887" y="0"/>
                  </a:moveTo>
                  <a:cubicBezTo>
                    <a:pt x="5526" y="0"/>
                    <a:pt x="5162" y="35"/>
                    <a:pt x="4796" y="103"/>
                  </a:cubicBezTo>
                  <a:cubicBezTo>
                    <a:pt x="3903" y="277"/>
                    <a:pt x="3040" y="657"/>
                    <a:pt x="2311" y="1253"/>
                  </a:cubicBezTo>
                  <a:cubicBezTo>
                    <a:pt x="2054" y="1469"/>
                    <a:pt x="1849" y="1684"/>
                    <a:pt x="1674" y="1982"/>
                  </a:cubicBezTo>
                  <a:cubicBezTo>
                    <a:pt x="1592" y="2157"/>
                    <a:pt x="1541" y="2372"/>
                    <a:pt x="1592" y="2537"/>
                  </a:cubicBezTo>
                  <a:cubicBezTo>
                    <a:pt x="1335" y="2537"/>
                    <a:pt x="1120" y="2588"/>
                    <a:pt x="945" y="2752"/>
                  </a:cubicBezTo>
                  <a:cubicBezTo>
                    <a:pt x="730" y="2886"/>
                    <a:pt x="647" y="3101"/>
                    <a:pt x="514" y="3307"/>
                  </a:cubicBezTo>
                  <a:cubicBezTo>
                    <a:pt x="52" y="4467"/>
                    <a:pt x="1" y="5833"/>
                    <a:pt x="134" y="7075"/>
                  </a:cubicBezTo>
                  <a:cubicBezTo>
                    <a:pt x="134" y="7055"/>
                    <a:pt x="144" y="7045"/>
                    <a:pt x="160" y="7045"/>
                  </a:cubicBezTo>
                  <a:cubicBezTo>
                    <a:pt x="175" y="7045"/>
                    <a:pt x="196" y="7055"/>
                    <a:pt x="216" y="7075"/>
                  </a:cubicBezTo>
                  <a:cubicBezTo>
                    <a:pt x="432" y="7158"/>
                    <a:pt x="647" y="7332"/>
                    <a:pt x="822" y="7507"/>
                  </a:cubicBezTo>
                  <a:cubicBezTo>
                    <a:pt x="986" y="7507"/>
                    <a:pt x="1120" y="7373"/>
                    <a:pt x="1243" y="7250"/>
                  </a:cubicBezTo>
                  <a:cubicBezTo>
                    <a:pt x="1377" y="7116"/>
                    <a:pt x="1418" y="6993"/>
                    <a:pt x="1500" y="6819"/>
                  </a:cubicBezTo>
                  <a:cubicBezTo>
                    <a:pt x="1633" y="6346"/>
                    <a:pt x="1674" y="5874"/>
                    <a:pt x="1541" y="5412"/>
                  </a:cubicBezTo>
                  <a:lnTo>
                    <a:pt x="1541" y="5412"/>
                  </a:lnTo>
                  <a:cubicBezTo>
                    <a:pt x="1570" y="5415"/>
                    <a:pt x="1599" y="5417"/>
                    <a:pt x="1628" y="5417"/>
                  </a:cubicBezTo>
                  <a:cubicBezTo>
                    <a:pt x="1958" y="5417"/>
                    <a:pt x="2329" y="5213"/>
                    <a:pt x="2527" y="4939"/>
                  </a:cubicBezTo>
                  <a:cubicBezTo>
                    <a:pt x="2742" y="4590"/>
                    <a:pt x="2783" y="4210"/>
                    <a:pt x="2742" y="3820"/>
                  </a:cubicBezTo>
                  <a:cubicBezTo>
                    <a:pt x="2742" y="3697"/>
                    <a:pt x="2701" y="3563"/>
                    <a:pt x="2660" y="3440"/>
                  </a:cubicBezTo>
                  <a:lnTo>
                    <a:pt x="2660" y="3440"/>
                  </a:lnTo>
                  <a:cubicBezTo>
                    <a:pt x="2824" y="3522"/>
                    <a:pt x="2999" y="3563"/>
                    <a:pt x="3215" y="3615"/>
                  </a:cubicBezTo>
                  <a:cubicBezTo>
                    <a:pt x="3595" y="3615"/>
                    <a:pt x="4026" y="3399"/>
                    <a:pt x="4324" y="3142"/>
                  </a:cubicBezTo>
                  <a:cubicBezTo>
                    <a:pt x="4621" y="2845"/>
                    <a:pt x="4837" y="2496"/>
                    <a:pt x="5053" y="2116"/>
                  </a:cubicBezTo>
                  <a:cubicBezTo>
                    <a:pt x="5094" y="2331"/>
                    <a:pt x="5135" y="2629"/>
                    <a:pt x="5268" y="2793"/>
                  </a:cubicBezTo>
                  <a:cubicBezTo>
                    <a:pt x="5509" y="3324"/>
                    <a:pt x="6131" y="3619"/>
                    <a:pt x="6699" y="3619"/>
                  </a:cubicBezTo>
                  <a:cubicBezTo>
                    <a:pt x="6736" y="3619"/>
                    <a:pt x="6772" y="3617"/>
                    <a:pt x="6809" y="3615"/>
                  </a:cubicBezTo>
                  <a:cubicBezTo>
                    <a:pt x="7445" y="3522"/>
                    <a:pt x="7959" y="3101"/>
                    <a:pt x="8267" y="2537"/>
                  </a:cubicBezTo>
                  <a:cubicBezTo>
                    <a:pt x="8267" y="2968"/>
                    <a:pt x="8431" y="3307"/>
                    <a:pt x="8647" y="3656"/>
                  </a:cubicBezTo>
                  <a:cubicBezTo>
                    <a:pt x="8904" y="3954"/>
                    <a:pt x="9201" y="4210"/>
                    <a:pt x="9551" y="4426"/>
                  </a:cubicBezTo>
                  <a:cubicBezTo>
                    <a:pt x="9818" y="4556"/>
                    <a:pt x="10112" y="4667"/>
                    <a:pt x="10416" y="4667"/>
                  </a:cubicBezTo>
                  <a:cubicBezTo>
                    <a:pt x="10497" y="4667"/>
                    <a:pt x="10578" y="4659"/>
                    <a:pt x="10660" y="4642"/>
                  </a:cubicBezTo>
                  <a:lnTo>
                    <a:pt x="10660" y="4642"/>
                  </a:lnTo>
                  <a:cubicBezTo>
                    <a:pt x="10526" y="5104"/>
                    <a:pt x="10618" y="5669"/>
                    <a:pt x="10875" y="6131"/>
                  </a:cubicBezTo>
                  <a:cubicBezTo>
                    <a:pt x="10660" y="6603"/>
                    <a:pt x="10742" y="7291"/>
                    <a:pt x="11132" y="7671"/>
                  </a:cubicBezTo>
                  <a:cubicBezTo>
                    <a:pt x="11512" y="7291"/>
                    <a:pt x="11727" y="6644"/>
                    <a:pt x="11810" y="6049"/>
                  </a:cubicBezTo>
                  <a:cubicBezTo>
                    <a:pt x="11902" y="5319"/>
                    <a:pt x="11810" y="4508"/>
                    <a:pt x="11512" y="3820"/>
                  </a:cubicBezTo>
                  <a:cubicBezTo>
                    <a:pt x="11553" y="3738"/>
                    <a:pt x="11604" y="3615"/>
                    <a:pt x="11645" y="3522"/>
                  </a:cubicBezTo>
                  <a:cubicBezTo>
                    <a:pt x="11727" y="3101"/>
                    <a:pt x="11686" y="2629"/>
                    <a:pt x="11553" y="2198"/>
                  </a:cubicBezTo>
                  <a:cubicBezTo>
                    <a:pt x="11430" y="1941"/>
                    <a:pt x="11296" y="1643"/>
                    <a:pt x="11091" y="1428"/>
                  </a:cubicBezTo>
                  <a:cubicBezTo>
                    <a:pt x="10742" y="1089"/>
                    <a:pt x="10228" y="873"/>
                    <a:pt x="9756" y="740"/>
                  </a:cubicBezTo>
                  <a:cubicBezTo>
                    <a:pt x="9501" y="672"/>
                    <a:pt x="9244" y="641"/>
                    <a:pt x="8985" y="641"/>
                  </a:cubicBezTo>
                  <a:cubicBezTo>
                    <a:pt x="8774" y="641"/>
                    <a:pt x="8561" y="662"/>
                    <a:pt x="8349" y="698"/>
                  </a:cubicBezTo>
                  <a:cubicBezTo>
                    <a:pt x="8092" y="616"/>
                    <a:pt x="7836" y="360"/>
                    <a:pt x="7579" y="277"/>
                  </a:cubicBezTo>
                  <a:cubicBezTo>
                    <a:pt x="7025" y="89"/>
                    <a:pt x="6459" y="0"/>
                    <a:pt x="5887" y="0"/>
                  </a:cubicBezTo>
                  <a:close/>
                </a:path>
              </a:pathLst>
            </a:custGeom>
            <a:solidFill>
              <a:srgbClr val="51265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grpSp>
      <p:sp>
        <p:nvSpPr>
          <p:cNvPr id="151" name="Google Shape;1624;p57">
            <a:extLst>
              <a:ext uri="{FF2B5EF4-FFF2-40B4-BE49-F238E27FC236}">
                <a16:creationId xmlns:a16="http://schemas.microsoft.com/office/drawing/2014/main" xmlns="" id="{86B07409-A6BD-CE85-7230-9B5504F82705}"/>
              </a:ext>
            </a:extLst>
          </p:cNvPr>
          <p:cNvSpPr/>
          <p:nvPr/>
        </p:nvSpPr>
        <p:spPr>
          <a:xfrm>
            <a:off x="2096369" y="3915159"/>
            <a:ext cx="557681" cy="604325"/>
          </a:xfrm>
          <a:custGeom>
            <a:avLst/>
            <a:gdLst/>
            <a:ahLst/>
            <a:cxnLst/>
            <a:rect l="l" t="t" r="r" b="b"/>
            <a:pathLst>
              <a:path w="3944" h="3893" extrusionOk="0">
                <a:moveTo>
                  <a:pt x="1797" y="1"/>
                </a:moveTo>
                <a:lnTo>
                  <a:pt x="1592" y="1582"/>
                </a:lnTo>
                <a:lnTo>
                  <a:pt x="0" y="2013"/>
                </a:lnTo>
                <a:lnTo>
                  <a:pt x="1335" y="2352"/>
                </a:lnTo>
                <a:lnTo>
                  <a:pt x="1202" y="3893"/>
                </a:lnTo>
                <a:lnTo>
                  <a:pt x="1972" y="2609"/>
                </a:lnTo>
                <a:lnTo>
                  <a:pt x="3040" y="3595"/>
                </a:lnTo>
                <a:lnTo>
                  <a:pt x="2701" y="2188"/>
                </a:lnTo>
                <a:lnTo>
                  <a:pt x="3944" y="1325"/>
                </a:lnTo>
                <a:lnTo>
                  <a:pt x="2362" y="1500"/>
                </a:lnTo>
                <a:lnTo>
                  <a:pt x="1797" y="1"/>
                </a:lnTo>
                <a:close/>
              </a:path>
            </a:pathLst>
          </a:custGeom>
          <a:solidFill>
            <a:srgbClr val="FFB289"/>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Tree>
    <p:extLst>
      <p:ext uri="{BB962C8B-B14F-4D97-AF65-F5344CB8AC3E}">
        <p14:creationId xmlns:p14="http://schemas.microsoft.com/office/powerpoint/2010/main" val="3769730446"/>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fltVal val="0"/>
                                          </p:val>
                                        </p:tav>
                                        <p:tav tm="100000">
                                          <p:val>
                                            <p:strVal val="#ppt_w"/>
                                          </p:val>
                                        </p:tav>
                                      </p:tavLst>
                                    </p:anim>
                                    <p:anim calcmode="lin" valueType="num">
                                      <p:cBhvr>
                                        <p:cTn id="8" dur="500" fill="hold"/>
                                        <p:tgtEl>
                                          <p:spTgt spid="3"/>
                                        </p:tgtEl>
                                        <p:attrNameLst>
                                          <p:attrName>ppt_h</p:attrName>
                                        </p:attrNameLst>
                                      </p:cBhvr>
                                      <p:tavLst>
                                        <p:tav tm="0">
                                          <p:val>
                                            <p:fltVal val="0"/>
                                          </p:val>
                                        </p:tav>
                                        <p:tav tm="100000">
                                          <p:val>
                                            <p:strVal val="#ppt_h"/>
                                          </p:val>
                                        </p:tav>
                                      </p:tavLst>
                                    </p:anim>
                                    <p:animEffect transition="in" filter="fade">
                                      <p:cBhvr>
                                        <p:cTn id="9" dur="500"/>
                                        <p:tgtEl>
                                          <p:spTgt spid="3"/>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4"/>
                                        </p:tgtEl>
                                        <p:attrNameLst>
                                          <p:attrName>style.visibility</p:attrName>
                                        </p:attrNameLst>
                                      </p:cBhvr>
                                      <p:to>
                                        <p:strVal val="visible"/>
                                      </p:to>
                                    </p:set>
                                    <p:anim calcmode="lin" valueType="num">
                                      <p:cBhvr>
                                        <p:cTn id="12" dur="500" fill="hold"/>
                                        <p:tgtEl>
                                          <p:spTgt spid="4"/>
                                        </p:tgtEl>
                                        <p:attrNameLst>
                                          <p:attrName>ppt_w</p:attrName>
                                        </p:attrNameLst>
                                      </p:cBhvr>
                                      <p:tavLst>
                                        <p:tav tm="0">
                                          <p:val>
                                            <p:fltVal val="0"/>
                                          </p:val>
                                        </p:tav>
                                        <p:tav tm="100000">
                                          <p:val>
                                            <p:strVal val="#ppt_w"/>
                                          </p:val>
                                        </p:tav>
                                      </p:tavLst>
                                    </p:anim>
                                    <p:anim calcmode="lin" valueType="num">
                                      <p:cBhvr>
                                        <p:cTn id="13" dur="500" fill="hold"/>
                                        <p:tgtEl>
                                          <p:spTgt spid="4"/>
                                        </p:tgtEl>
                                        <p:attrNameLst>
                                          <p:attrName>ppt_h</p:attrName>
                                        </p:attrNameLst>
                                      </p:cBhvr>
                                      <p:tavLst>
                                        <p:tav tm="0">
                                          <p:val>
                                            <p:fltVal val="0"/>
                                          </p:val>
                                        </p:tav>
                                        <p:tav tm="100000">
                                          <p:val>
                                            <p:strVal val="#ppt_h"/>
                                          </p:val>
                                        </p:tav>
                                      </p:tavLst>
                                    </p:anim>
                                    <p:animEffect transition="in" filter="fade">
                                      <p:cBhvr>
                                        <p:cTn id="14" dur="500"/>
                                        <p:tgtEl>
                                          <p:spTgt spid="4"/>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5"/>
                                        </p:tgtEl>
                                        <p:attrNameLst>
                                          <p:attrName>style.visibility</p:attrName>
                                        </p:attrNameLst>
                                      </p:cBhvr>
                                      <p:to>
                                        <p:strVal val="visible"/>
                                      </p:to>
                                    </p:set>
                                    <p:anim calcmode="lin" valueType="num">
                                      <p:cBhvr>
                                        <p:cTn id="17" dur="500" fill="hold"/>
                                        <p:tgtEl>
                                          <p:spTgt spid="5"/>
                                        </p:tgtEl>
                                        <p:attrNameLst>
                                          <p:attrName>ppt_w</p:attrName>
                                        </p:attrNameLst>
                                      </p:cBhvr>
                                      <p:tavLst>
                                        <p:tav tm="0">
                                          <p:val>
                                            <p:fltVal val="0"/>
                                          </p:val>
                                        </p:tav>
                                        <p:tav tm="100000">
                                          <p:val>
                                            <p:strVal val="#ppt_w"/>
                                          </p:val>
                                        </p:tav>
                                      </p:tavLst>
                                    </p:anim>
                                    <p:anim calcmode="lin" valueType="num">
                                      <p:cBhvr>
                                        <p:cTn id="18" dur="500" fill="hold"/>
                                        <p:tgtEl>
                                          <p:spTgt spid="5"/>
                                        </p:tgtEl>
                                        <p:attrNameLst>
                                          <p:attrName>ppt_h</p:attrName>
                                        </p:attrNameLst>
                                      </p:cBhvr>
                                      <p:tavLst>
                                        <p:tav tm="0">
                                          <p:val>
                                            <p:fltVal val="0"/>
                                          </p:val>
                                        </p:tav>
                                        <p:tav tm="100000">
                                          <p:val>
                                            <p:strVal val="#ppt_h"/>
                                          </p:val>
                                        </p:tav>
                                      </p:tavLst>
                                    </p:anim>
                                    <p:animEffect transition="in" filter="fade">
                                      <p:cBhvr>
                                        <p:cTn id="19" dur="500"/>
                                        <p:tgtEl>
                                          <p:spTgt spid="5"/>
                                        </p:tgtEl>
                                      </p:cBhvr>
                                    </p:animEffect>
                                  </p:childTnLst>
                                </p:cTn>
                              </p:par>
                              <p:par>
                                <p:cTn id="20" presetID="53" presetClass="entr" presetSubtype="16" fill="hold" nodeType="withEffect">
                                  <p:stCondLst>
                                    <p:cond delay="0"/>
                                  </p:stCondLst>
                                  <p:childTnLst>
                                    <p:set>
                                      <p:cBhvr>
                                        <p:cTn id="21" dur="1" fill="hold">
                                          <p:stCondLst>
                                            <p:cond delay="0"/>
                                          </p:stCondLst>
                                        </p:cTn>
                                        <p:tgtEl>
                                          <p:spTgt spid="6"/>
                                        </p:tgtEl>
                                        <p:attrNameLst>
                                          <p:attrName>style.visibility</p:attrName>
                                        </p:attrNameLst>
                                      </p:cBhvr>
                                      <p:to>
                                        <p:strVal val="visible"/>
                                      </p:to>
                                    </p:set>
                                    <p:anim calcmode="lin" valueType="num">
                                      <p:cBhvr>
                                        <p:cTn id="22" dur="500" fill="hold"/>
                                        <p:tgtEl>
                                          <p:spTgt spid="6"/>
                                        </p:tgtEl>
                                        <p:attrNameLst>
                                          <p:attrName>ppt_w</p:attrName>
                                        </p:attrNameLst>
                                      </p:cBhvr>
                                      <p:tavLst>
                                        <p:tav tm="0">
                                          <p:val>
                                            <p:fltVal val="0"/>
                                          </p:val>
                                        </p:tav>
                                        <p:tav tm="100000">
                                          <p:val>
                                            <p:strVal val="#ppt_w"/>
                                          </p:val>
                                        </p:tav>
                                      </p:tavLst>
                                    </p:anim>
                                    <p:anim calcmode="lin" valueType="num">
                                      <p:cBhvr>
                                        <p:cTn id="23" dur="500" fill="hold"/>
                                        <p:tgtEl>
                                          <p:spTgt spid="6"/>
                                        </p:tgtEl>
                                        <p:attrNameLst>
                                          <p:attrName>ppt_h</p:attrName>
                                        </p:attrNameLst>
                                      </p:cBhvr>
                                      <p:tavLst>
                                        <p:tav tm="0">
                                          <p:val>
                                            <p:fltVal val="0"/>
                                          </p:val>
                                        </p:tav>
                                        <p:tav tm="100000">
                                          <p:val>
                                            <p:strVal val="#ppt_h"/>
                                          </p:val>
                                        </p:tav>
                                      </p:tavLst>
                                    </p:anim>
                                    <p:animEffect transition="in" filter="fade">
                                      <p:cBhvr>
                                        <p:cTn id="24" dur="500"/>
                                        <p:tgtEl>
                                          <p:spTgt spid="6"/>
                                        </p:tgtEl>
                                      </p:cBhvr>
                                    </p:animEffect>
                                  </p:childTnLst>
                                </p:cTn>
                              </p:par>
                              <p:par>
                                <p:cTn id="25" presetID="53" presetClass="entr" presetSubtype="16" fill="hold" nodeType="withEffect">
                                  <p:stCondLst>
                                    <p:cond delay="0"/>
                                  </p:stCondLst>
                                  <p:childTnLst>
                                    <p:set>
                                      <p:cBhvr>
                                        <p:cTn id="26" dur="1" fill="hold">
                                          <p:stCondLst>
                                            <p:cond delay="0"/>
                                          </p:stCondLst>
                                        </p:cTn>
                                        <p:tgtEl>
                                          <p:spTgt spid="57"/>
                                        </p:tgtEl>
                                        <p:attrNameLst>
                                          <p:attrName>style.visibility</p:attrName>
                                        </p:attrNameLst>
                                      </p:cBhvr>
                                      <p:to>
                                        <p:strVal val="visible"/>
                                      </p:to>
                                    </p:set>
                                    <p:anim calcmode="lin" valueType="num">
                                      <p:cBhvr>
                                        <p:cTn id="27" dur="500" fill="hold"/>
                                        <p:tgtEl>
                                          <p:spTgt spid="57"/>
                                        </p:tgtEl>
                                        <p:attrNameLst>
                                          <p:attrName>ppt_w</p:attrName>
                                        </p:attrNameLst>
                                      </p:cBhvr>
                                      <p:tavLst>
                                        <p:tav tm="0">
                                          <p:val>
                                            <p:fltVal val="0"/>
                                          </p:val>
                                        </p:tav>
                                        <p:tav tm="100000">
                                          <p:val>
                                            <p:strVal val="#ppt_w"/>
                                          </p:val>
                                        </p:tav>
                                      </p:tavLst>
                                    </p:anim>
                                    <p:anim calcmode="lin" valueType="num">
                                      <p:cBhvr>
                                        <p:cTn id="28" dur="500" fill="hold"/>
                                        <p:tgtEl>
                                          <p:spTgt spid="57"/>
                                        </p:tgtEl>
                                        <p:attrNameLst>
                                          <p:attrName>ppt_h</p:attrName>
                                        </p:attrNameLst>
                                      </p:cBhvr>
                                      <p:tavLst>
                                        <p:tav tm="0">
                                          <p:val>
                                            <p:fltVal val="0"/>
                                          </p:val>
                                        </p:tav>
                                        <p:tav tm="100000">
                                          <p:val>
                                            <p:strVal val="#ppt_h"/>
                                          </p:val>
                                        </p:tav>
                                      </p:tavLst>
                                    </p:anim>
                                    <p:animEffect transition="in" filter="fade">
                                      <p:cBhvr>
                                        <p:cTn id="29" dur="500"/>
                                        <p:tgtEl>
                                          <p:spTgt spid="57"/>
                                        </p:tgtEl>
                                      </p:cBhvr>
                                    </p:animEffect>
                                  </p:childTnLst>
                                </p:cTn>
                              </p:par>
                              <p:par>
                                <p:cTn id="30" presetID="53" presetClass="entr" presetSubtype="16" fill="hold" nodeType="withEffect">
                                  <p:stCondLst>
                                    <p:cond delay="0"/>
                                  </p:stCondLst>
                                  <p:childTnLst>
                                    <p:set>
                                      <p:cBhvr>
                                        <p:cTn id="31" dur="1" fill="hold">
                                          <p:stCondLst>
                                            <p:cond delay="0"/>
                                          </p:stCondLst>
                                        </p:cTn>
                                        <p:tgtEl>
                                          <p:spTgt spid="103"/>
                                        </p:tgtEl>
                                        <p:attrNameLst>
                                          <p:attrName>style.visibility</p:attrName>
                                        </p:attrNameLst>
                                      </p:cBhvr>
                                      <p:to>
                                        <p:strVal val="visible"/>
                                      </p:to>
                                    </p:set>
                                    <p:anim calcmode="lin" valueType="num">
                                      <p:cBhvr>
                                        <p:cTn id="32" dur="500" fill="hold"/>
                                        <p:tgtEl>
                                          <p:spTgt spid="103"/>
                                        </p:tgtEl>
                                        <p:attrNameLst>
                                          <p:attrName>ppt_w</p:attrName>
                                        </p:attrNameLst>
                                      </p:cBhvr>
                                      <p:tavLst>
                                        <p:tav tm="0">
                                          <p:val>
                                            <p:fltVal val="0"/>
                                          </p:val>
                                        </p:tav>
                                        <p:tav tm="100000">
                                          <p:val>
                                            <p:strVal val="#ppt_w"/>
                                          </p:val>
                                        </p:tav>
                                      </p:tavLst>
                                    </p:anim>
                                    <p:anim calcmode="lin" valueType="num">
                                      <p:cBhvr>
                                        <p:cTn id="33" dur="500" fill="hold"/>
                                        <p:tgtEl>
                                          <p:spTgt spid="103"/>
                                        </p:tgtEl>
                                        <p:attrNameLst>
                                          <p:attrName>ppt_h</p:attrName>
                                        </p:attrNameLst>
                                      </p:cBhvr>
                                      <p:tavLst>
                                        <p:tav tm="0">
                                          <p:val>
                                            <p:fltVal val="0"/>
                                          </p:val>
                                        </p:tav>
                                        <p:tav tm="100000">
                                          <p:val>
                                            <p:strVal val="#ppt_h"/>
                                          </p:val>
                                        </p:tav>
                                      </p:tavLst>
                                    </p:anim>
                                    <p:animEffect transition="in" filter="fade">
                                      <p:cBhvr>
                                        <p:cTn id="34" dur="500"/>
                                        <p:tgtEl>
                                          <p:spTgt spid="103"/>
                                        </p:tgtEl>
                                      </p:cBhvr>
                                    </p:animEffect>
                                  </p:childTnLst>
                                </p:cTn>
                              </p:par>
                              <p:par>
                                <p:cTn id="35" presetID="53" presetClass="entr" presetSubtype="16" fill="hold" nodeType="withEffect">
                                  <p:stCondLst>
                                    <p:cond delay="0"/>
                                  </p:stCondLst>
                                  <p:childTnLst>
                                    <p:set>
                                      <p:cBhvr>
                                        <p:cTn id="36" dur="1" fill="hold">
                                          <p:stCondLst>
                                            <p:cond delay="0"/>
                                          </p:stCondLst>
                                        </p:cTn>
                                        <p:tgtEl>
                                          <p:spTgt spid="108"/>
                                        </p:tgtEl>
                                        <p:attrNameLst>
                                          <p:attrName>style.visibility</p:attrName>
                                        </p:attrNameLst>
                                      </p:cBhvr>
                                      <p:to>
                                        <p:strVal val="visible"/>
                                      </p:to>
                                    </p:set>
                                    <p:anim calcmode="lin" valueType="num">
                                      <p:cBhvr>
                                        <p:cTn id="37" dur="500" fill="hold"/>
                                        <p:tgtEl>
                                          <p:spTgt spid="108"/>
                                        </p:tgtEl>
                                        <p:attrNameLst>
                                          <p:attrName>ppt_w</p:attrName>
                                        </p:attrNameLst>
                                      </p:cBhvr>
                                      <p:tavLst>
                                        <p:tav tm="0">
                                          <p:val>
                                            <p:fltVal val="0"/>
                                          </p:val>
                                        </p:tav>
                                        <p:tav tm="100000">
                                          <p:val>
                                            <p:strVal val="#ppt_w"/>
                                          </p:val>
                                        </p:tav>
                                      </p:tavLst>
                                    </p:anim>
                                    <p:anim calcmode="lin" valueType="num">
                                      <p:cBhvr>
                                        <p:cTn id="38" dur="500" fill="hold"/>
                                        <p:tgtEl>
                                          <p:spTgt spid="108"/>
                                        </p:tgtEl>
                                        <p:attrNameLst>
                                          <p:attrName>ppt_h</p:attrName>
                                        </p:attrNameLst>
                                      </p:cBhvr>
                                      <p:tavLst>
                                        <p:tav tm="0">
                                          <p:val>
                                            <p:fltVal val="0"/>
                                          </p:val>
                                        </p:tav>
                                        <p:tav tm="100000">
                                          <p:val>
                                            <p:strVal val="#ppt_h"/>
                                          </p:val>
                                        </p:tav>
                                      </p:tavLst>
                                    </p:anim>
                                    <p:animEffect transition="in" filter="fade">
                                      <p:cBhvr>
                                        <p:cTn id="39" dur="500"/>
                                        <p:tgtEl>
                                          <p:spTgt spid="108"/>
                                        </p:tgtEl>
                                      </p:cBhvr>
                                    </p:animEffect>
                                  </p:childTnLst>
                                </p:cTn>
                              </p:par>
                              <p:par>
                                <p:cTn id="40" presetID="53" presetClass="entr" presetSubtype="16" fill="hold" nodeType="withEffect">
                                  <p:stCondLst>
                                    <p:cond delay="0"/>
                                  </p:stCondLst>
                                  <p:childTnLst>
                                    <p:set>
                                      <p:cBhvr>
                                        <p:cTn id="41" dur="1" fill="hold">
                                          <p:stCondLst>
                                            <p:cond delay="0"/>
                                          </p:stCondLst>
                                        </p:cTn>
                                        <p:tgtEl>
                                          <p:spTgt spid="119"/>
                                        </p:tgtEl>
                                        <p:attrNameLst>
                                          <p:attrName>style.visibility</p:attrName>
                                        </p:attrNameLst>
                                      </p:cBhvr>
                                      <p:to>
                                        <p:strVal val="visible"/>
                                      </p:to>
                                    </p:set>
                                    <p:anim calcmode="lin" valueType="num">
                                      <p:cBhvr>
                                        <p:cTn id="42" dur="500" fill="hold"/>
                                        <p:tgtEl>
                                          <p:spTgt spid="119"/>
                                        </p:tgtEl>
                                        <p:attrNameLst>
                                          <p:attrName>ppt_w</p:attrName>
                                        </p:attrNameLst>
                                      </p:cBhvr>
                                      <p:tavLst>
                                        <p:tav tm="0">
                                          <p:val>
                                            <p:fltVal val="0"/>
                                          </p:val>
                                        </p:tav>
                                        <p:tav tm="100000">
                                          <p:val>
                                            <p:strVal val="#ppt_w"/>
                                          </p:val>
                                        </p:tav>
                                      </p:tavLst>
                                    </p:anim>
                                    <p:anim calcmode="lin" valueType="num">
                                      <p:cBhvr>
                                        <p:cTn id="43" dur="500" fill="hold"/>
                                        <p:tgtEl>
                                          <p:spTgt spid="119"/>
                                        </p:tgtEl>
                                        <p:attrNameLst>
                                          <p:attrName>ppt_h</p:attrName>
                                        </p:attrNameLst>
                                      </p:cBhvr>
                                      <p:tavLst>
                                        <p:tav tm="0">
                                          <p:val>
                                            <p:fltVal val="0"/>
                                          </p:val>
                                        </p:tav>
                                        <p:tav tm="100000">
                                          <p:val>
                                            <p:strVal val="#ppt_h"/>
                                          </p:val>
                                        </p:tav>
                                      </p:tavLst>
                                    </p:anim>
                                    <p:animEffect transition="in" filter="fade">
                                      <p:cBhvr>
                                        <p:cTn id="44" dur="500"/>
                                        <p:tgtEl>
                                          <p:spTgt spid="119"/>
                                        </p:tgtEl>
                                      </p:cBhvr>
                                    </p:animEffect>
                                  </p:childTnLst>
                                </p:cTn>
                              </p:par>
                              <p:par>
                                <p:cTn id="45" presetID="53" presetClass="entr" presetSubtype="16" fill="hold" grpId="0" nodeType="withEffect">
                                  <p:stCondLst>
                                    <p:cond delay="0"/>
                                  </p:stCondLst>
                                  <p:childTnLst>
                                    <p:set>
                                      <p:cBhvr>
                                        <p:cTn id="46" dur="1" fill="hold">
                                          <p:stCondLst>
                                            <p:cond delay="0"/>
                                          </p:stCondLst>
                                        </p:cTn>
                                        <p:tgtEl>
                                          <p:spTgt spid="123"/>
                                        </p:tgtEl>
                                        <p:attrNameLst>
                                          <p:attrName>style.visibility</p:attrName>
                                        </p:attrNameLst>
                                      </p:cBhvr>
                                      <p:to>
                                        <p:strVal val="visible"/>
                                      </p:to>
                                    </p:set>
                                    <p:anim calcmode="lin" valueType="num">
                                      <p:cBhvr>
                                        <p:cTn id="47" dur="500" fill="hold"/>
                                        <p:tgtEl>
                                          <p:spTgt spid="123"/>
                                        </p:tgtEl>
                                        <p:attrNameLst>
                                          <p:attrName>ppt_w</p:attrName>
                                        </p:attrNameLst>
                                      </p:cBhvr>
                                      <p:tavLst>
                                        <p:tav tm="0">
                                          <p:val>
                                            <p:fltVal val="0"/>
                                          </p:val>
                                        </p:tav>
                                        <p:tav tm="100000">
                                          <p:val>
                                            <p:strVal val="#ppt_w"/>
                                          </p:val>
                                        </p:tav>
                                      </p:tavLst>
                                    </p:anim>
                                    <p:anim calcmode="lin" valueType="num">
                                      <p:cBhvr>
                                        <p:cTn id="48" dur="500" fill="hold"/>
                                        <p:tgtEl>
                                          <p:spTgt spid="123"/>
                                        </p:tgtEl>
                                        <p:attrNameLst>
                                          <p:attrName>ppt_h</p:attrName>
                                        </p:attrNameLst>
                                      </p:cBhvr>
                                      <p:tavLst>
                                        <p:tav tm="0">
                                          <p:val>
                                            <p:fltVal val="0"/>
                                          </p:val>
                                        </p:tav>
                                        <p:tav tm="100000">
                                          <p:val>
                                            <p:strVal val="#ppt_h"/>
                                          </p:val>
                                        </p:tav>
                                      </p:tavLst>
                                    </p:anim>
                                    <p:animEffect transition="in" filter="fade">
                                      <p:cBhvr>
                                        <p:cTn id="49" dur="500"/>
                                        <p:tgtEl>
                                          <p:spTgt spid="123"/>
                                        </p:tgtEl>
                                      </p:cBhvr>
                                    </p:animEffect>
                                  </p:childTnLst>
                                </p:cTn>
                              </p:par>
                              <p:par>
                                <p:cTn id="50" presetID="53" presetClass="entr" presetSubtype="16" fill="hold" nodeType="withEffect">
                                  <p:stCondLst>
                                    <p:cond delay="0"/>
                                  </p:stCondLst>
                                  <p:childTnLst>
                                    <p:set>
                                      <p:cBhvr>
                                        <p:cTn id="51" dur="1" fill="hold">
                                          <p:stCondLst>
                                            <p:cond delay="0"/>
                                          </p:stCondLst>
                                        </p:cTn>
                                        <p:tgtEl>
                                          <p:spTgt spid="124"/>
                                        </p:tgtEl>
                                        <p:attrNameLst>
                                          <p:attrName>style.visibility</p:attrName>
                                        </p:attrNameLst>
                                      </p:cBhvr>
                                      <p:to>
                                        <p:strVal val="visible"/>
                                      </p:to>
                                    </p:set>
                                    <p:anim calcmode="lin" valueType="num">
                                      <p:cBhvr>
                                        <p:cTn id="52" dur="500" fill="hold"/>
                                        <p:tgtEl>
                                          <p:spTgt spid="124"/>
                                        </p:tgtEl>
                                        <p:attrNameLst>
                                          <p:attrName>ppt_w</p:attrName>
                                        </p:attrNameLst>
                                      </p:cBhvr>
                                      <p:tavLst>
                                        <p:tav tm="0">
                                          <p:val>
                                            <p:fltVal val="0"/>
                                          </p:val>
                                        </p:tav>
                                        <p:tav tm="100000">
                                          <p:val>
                                            <p:strVal val="#ppt_w"/>
                                          </p:val>
                                        </p:tav>
                                      </p:tavLst>
                                    </p:anim>
                                    <p:anim calcmode="lin" valueType="num">
                                      <p:cBhvr>
                                        <p:cTn id="53" dur="500" fill="hold"/>
                                        <p:tgtEl>
                                          <p:spTgt spid="124"/>
                                        </p:tgtEl>
                                        <p:attrNameLst>
                                          <p:attrName>ppt_h</p:attrName>
                                        </p:attrNameLst>
                                      </p:cBhvr>
                                      <p:tavLst>
                                        <p:tav tm="0">
                                          <p:val>
                                            <p:fltVal val="0"/>
                                          </p:val>
                                        </p:tav>
                                        <p:tav tm="100000">
                                          <p:val>
                                            <p:strVal val="#ppt_h"/>
                                          </p:val>
                                        </p:tav>
                                      </p:tavLst>
                                    </p:anim>
                                    <p:animEffect transition="in" filter="fade">
                                      <p:cBhvr>
                                        <p:cTn id="54" dur="500"/>
                                        <p:tgtEl>
                                          <p:spTgt spid="124"/>
                                        </p:tgtEl>
                                      </p:cBhvr>
                                    </p:animEffect>
                                  </p:childTnLst>
                                </p:cTn>
                              </p:par>
                              <p:par>
                                <p:cTn id="55" presetID="53" presetClass="entr" presetSubtype="16" fill="hold" nodeType="withEffect">
                                  <p:stCondLst>
                                    <p:cond delay="0"/>
                                  </p:stCondLst>
                                  <p:childTnLst>
                                    <p:set>
                                      <p:cBhvr>
                                        <p:cTn id="56" dur="1" fill="hold">
                                          <p:stCondLst>
                                            <p:cond delay="0"/>
                                          </p:stCondLst>
                                        </p:cTn>
                                        <p:tgtEl>
                                          <p:spTgt spid="137"/>
                                        </p:tgtEl>
                                        <p:attrNameLst>
                                          <p:attrName>style.visibility</p:attrName>
                                        </p:attrNameLst>
                                      </p:cBhvr>
                                      <p:to>
                                        <p:strVal val="visible"/>
                                      </p:to>
                                    </p:set>
                                    <p:anim calcmode="lin" valueType="num">
                                      <p:cBhvr>
                                        <p:cTn id="57" dur="500" fill="hold"/>
                                        <p:tgtEl>
                                          <p:spTgt spid="137"/>
                                        </p:tgtEl>
                                        <p:attrNameLst>
                                          <p:attrName>ppt_w</p:attrName>
                                        </p:attrNameLst>
                                      </p:cBhvr>
                                      <p:tavLst>
                                        <p:tav tm="0">
                                          <p:val>
                                            <p:fltVal val="0"/>
                                          </p:val>
                                        </p:tav>
                                        <p:tav tm="100000">
                                          <p:val>
                                            <p:strVal val="#ppt_w"/>
                                          </p:val>
                                        </p:tav>
                                      </p:tavLst>
                                    </p:anim>
                                    <p:anim calcmode="lin" valueType="num">
                                      <p:cBhvr>
                                        <p:cTn id="58" dur="500" fill="hold"/>
                                        <p:tgtEl>
                                          <p:spTgt spid="137"/>
                                        </p:tgtEl>
                                        <p:attrNameLst>
                                          <p:attrName>ppt_h</p:attrName>
                                        </p:attrNameLst>
                                      </p:cBhvr>
                                      <p:tavLst>
                                        <p:tav tm="0">
                                          <p:val>
                                            <p:fltVal val="0"/>
                                          </p:val>
                                        </p:tav>
                                        <p:tav tm="100000">
                                          <p:val>
                                            <p:strVal val="#ppt_h"/>
                                          </p:val>
                                        </p:tav>
                                      </p:tavLst>
                                    </p:anim>
                                    <p:animEffect transition="in" filter="fade">
                                      <p:cBhvr>
                                        <p:cTn id="59" dur="500"/>
                                        <p:tgtEl>
                                          <p:spTgt spid="137"/>
                                        </p:tgtEl>
                                      </p:cBhvr>
                                    </p:animEffect>
                                  </p:childTnLst>
                                </p:cTn>
                              </p:par>
                              <p:par>
                                <p:cTn id="60" presetID="53" presetClass="entr" presetSubtype="16" fill="hold" grpId="0" nodeType="withEffect">
                                  <p:stCondLst>
                                    <p:cond delay="0"/>
                                  </p:stCondLst>
                                  <p:childTnLst>
                                    <p:set>
                                      <p:cBhvr>
                                        <p:cTn id="61" dur="1" fill="hold">
                                          <p:stCondLst>
                                            <p:cond delay="0"/>
                                          </p:stCondLst>
                                        </p:cTn>
                                        <p:tgtEl>
                                          <p:spTgt spid="151"/>
                                        </p:tgtEl>
                                        <p:attrNameLst>
                                          <p:attrName>style.visibility</p:attrName>
                                        </p:attrNameLst>
                                      </p:cBhvr>
                                      <p:to>
                                        <p:strVal val="visible"/>
                                      </p:to>
                                    </p:set>
                                    <p:anim calcmode="lin" valueType="num">
                                      <p:cBhvr>
                                        <p:cTn id="62" dur="500" fill="hold"/>
                                        <p:tgtEl>
                                          <p:spTgt spid="151"/>
                                        </p:tgtEl>
                                        <p:attrNameLst>
                                          <p:attrName>ppt_w</p:attrName>
                                        </p:attrNameLst>
                                      </p:cBhvr>
                                      <p:tavLst>
                                        <p:tav tm="0">
                                          <p:val>
                                            <p:fltVal val="0"/>
                                          </p:val>
                                        </p:tav>
                                        <p:tav tm="100000">
                                          <p:val>
                                            <p:strVal val="#ppt_w"/>
                                          </p:val>
                                        </p:tav>
                                      </p:tavLst>
                                    </p:anim>
                                    <p:anim calcmode="lin" valueType="num">
                                      <p:cBhvr>
                                        <p:cTn id="63" dur="500" fill="hold"/>
                                        <p:tgtEl>
                                          <p:spTgt spid="151"/>
                                        </p:tgtEl>
                                        <p:attrNameLst>
                                          <p:attrName>ppt_h</p:attrName>
                                        </p:attrNameLst>
                                      </p:cBhvr>
                                      <p:tavLst>
                                        <p:tav tm="0">
                                          <p:val>
                                            <p:fltVal val="0"/>
                                          </p:val>
                                        </p:tav>
                                        <p:tav tm="100000">
                                          <p:val>
                                            <p:strVal val="#ppt_h"/>
                                          </p:val>
                                        </p:tav>
                                      </p:tavLst>
                                    </p:anim>
                                    <p:animEffect transition="in" filter="fade">
                                      <p:cBhvr>
                                        <p:cTn id="64" dur="500"/>
                                        <p:tgtEl>
                                          <p:spTgt spid="15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4" grpId="0" animBg="1"/>
      <p:bldP spid="5" grpId="0"/>
      <p:bldP spid="123" grpId="0" animBg="1"/>
      <p:bldP spid="151" grpId="0" animBg="1"/>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xmlns="" id="{70494EEA-D521-D73F-354D-2601238C31FF}"/>
              </a:ext>
            </a:extLst>
          </p:cNvPr>
          <p:cNvPicPr>
            <a:picLocks noChangeAspect="1"/>
          </p:cNvPicPr>
          <p:nvPr/>
        </p:nvPicPr>
        <p:blipFill>
          <a:blip r:embed="rId2"/>
          <a:stretch>
            <a:fillRect/>
          </a:stretch>
        </p:blipFill>
        <p:spPr>
          <a:xfrm>
            <a:off x="0" y="1674"/>
            <a:ext cx="12192000" cy="6854653"/>
          </a:xfrm>
          <a:prstGeom prst="rect">
            <a:avLst/>
          </a:prstGeom>
        </p:spPr>
      </p:pic>
      <p:sp>
        <p:nvSpPr>
          <p:cNvPr id="5" name="TextBox 4">
            <a:extLst>
              <a:ext uri="{FF2B5EF4-FFF2-40B4-BE49-F238E27FC236}">
                <a16:creationId xmlns:a16="http://schemas.microsoft.com/office/drawing/2014/main" xmlns="" id="{673FB4DF-AB0C-3B6E-6E2F-A0CE3999C964}"/>
              </a:ext>
            </a:extLst>
          </p:cNvPr>
          <p:cNvSpPr txBox="1"/>
          <p:nvPr/>
        </p:nvSpPr>
        <p:spPr>
          <a:xfrm>
            <a:off x="2432113" y="307566"/>
            <a:ext cx="7997079" cy="1077218"/>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vi-VN" sz="3200" b="1" i="1" dirty="0">
                <a:solidFill>
                  <a:schemeClr val="accent2">
                    <a:lumMod val="75000"/>
                  </a:schemeClr>
                </a:solidFill>
                <a:effectLst/>
                <a:latin typeface="Times New Roman" panose="02020603050405020304" pitchFamily="18" charset="0"/>
                <a:ea typeface="Calibri" panose="020F0502020204030204" pitchFamily="34" charset="0"/>
              </a:rPr>
              <a:t>Em hãy thử chuyển bài ca dao (thể lục bát) sang thể thơ tự do</a:t>
            </a:r>
            <a:endParaRPr kumimoji="0" lang="en-SG" sz="4400" b="1" i="0" u="none" strike="noStrike" kern="1200" cap="none" spc="0" normalizeH="0" baseline="0" noProof="0" dirty="0">
              <a:ln>
                <a:noFill/>
              </a:ln>
              <a:solidFill>
                <a:schemeClr val="accent2">
                  <a:lumMod val="75000"/>
                </a:schemeClr>
              </a:solidFill>
              <a:effectLst/>
              <a:uLnTx/>
              <a:uFillTx/>
              <a:latin typeface="Times New Roman" panose="02020603050405020304" pitchFamily="18" charset="0"/>
              <a:ea typeface="+mn-ea"/>
              <a:cs typeface="Times New Roman" panose="02020603050405020304" pitchFamily="18" charset="0"/>
            </a:endParaRPr>
          </a:p>
        </p:txBody>
      </p:sp>
      <p:cxnSp>
        <p:nvCxnSpPr>
          <p:cNvPr id="11" name="Straight Connector 10">
            <a:extLst>
              <a:ext uri="{FF2B5EF4-FFF2-40B4-BE49-F238E27FC236}">
                <a16:creationId xmlns:a16="http://schemas.microsoft.com/office/drawing/2014/main" xmlns="" id="{DE75F195-B710-AC29-CA3C-E41C41D54F84}"/>
              </a:ext>
            </a:extLst>
          </p:cNvPr>
          <p:cNvCxnSpPr>
            <a:cxnSpLocks/>
          </p:cNvCxnSpPr>
          <p:nvPr/>
        </p:nvCxnSpPr>
        <p:spPr>
          <a:xfrm>
            <a:off x="6082937" y="2010795"/>
            <a:ext cx="1" cy="4858595"/>
          </a:xfrm>
          <a:prstGeom prst="line">
            <a:avLst/>
          </a:prstGeom>
          <a:ln w="28575"/>
        </p:spPr>
        <p:style>
          <a:lnRef idx="1">
            <a:schemeClr val="dk1"/>
          </a:lnRef>
          <a:fillRef idx="0">
            <a:schemeClr val="dk1"/>
          </a:fillRef>
          <a:effectRef idx="0">
            <a:schemeClr val="dk1"/>
          </a:effectRef>
          <a:fontRef idx="minor">
            <a:schemeClr val="tx1"/>
          </a:fontRef>
        </p:style>
      </p:cxnSp>
      <p:sp>
        <p:nvSpPr>
          <p:cNvPr id="4" name="Google Shape;1858;p14">
            <a:extLst>
              <a:ext uri="{FF2B5EF4-FFF2-40B4-BE49-F238E27FC236}">
                <a16:creationId xmlns:a16="http://schemas.microsoft.com/office/drawing/2014/main" xmlns="" id="{1106EBC1-DA83-0EC8-8E77-6383D23F7294}"/>
              </a:ext>
            </a:extLst>
          </p:cNvPr>
          <p:cNvSpPr/>
          <p:nvPr/>
        </p:nvSpPr>
        <p:spPr>
          <a:xfrm rot="10800000" flipH="1">
            <a:off x="766175" y="2109680"/>
            <a:ext cx="4252489" cy="736909"/>
          </a:xfrm>
          <a:custGeom>
            <a:avLst/>
            <a:gdLst/>
            <a:ahLst/>
            <a:cxnLst/>
            <a:rect l="l" t="t" r="r" b="b"/>
            <a:pathLst>
              <a:path w="40258" h="29674" extrusionOk="0">
                <a:moveTo>
                  <a:pt x="36470" y="989"/>
                </a:moveTo>
                <a:cubicBezTo>
                  <a:pt x="36245" y="944"/>
                  <a:pt x="36017" y="903"/>
                  <a:pt x="35785" y="882"/>
                </a:cubicBezTo>
                <a:cubicBezTo>
                  <a:pt x="34672" y="778"/>
                  <a:pt x="33549" y="713"/>
                  <a:pt x="32429" y="685"/>
                </a:cubicBezTo>
                <a:cubicBezTo>
                  <a:pt x="30887" y="640"/>
                  <a:pt x="29346" y="654"/>
                  <a:pt x="27808" y="640"/>
                </a:cubicBezTo>
                <a:cubicBezTo>
                  <a:pt x="27210" y="636"/>
                  <a:pt x="26612" y="640"/>
                  <a:pt x="26014" y="630"/>
                </a:cubicBezTo>
                <a:cubicBezTo>
                  <a:pt x="25308" y="619"/>
                  <a:pt x="24607" y="598"/>
                  <a:pt x="23906" y="560"/>
                </a:cubicBezTo>
                <a:cubicBezTo>
                  <a:pt x="22416" y="477"/>
                  <a:pt x="20926" y="432"/>
                  <a:pt x="19447" y="260"/>
                </a:cubicBezTo>
                <a:cubicBezTo>
                  <a:pt x="17984" y="94"/>
                  <a:pt x="16529" y="18"/>
                  <a:pt x="15064" y="8"/>
                </a:cubicBezTo>
                <a:cubicBezTo>
                  <a:pt x="13765" y="0"/>
                  <a:pt x="12468" y="91"/>
                  <a:pt x="11172" y="198"/>
                </a:cubicBezTo>
                <a:cubicBezTo>
                  <a:pt x="10630" y="246"/>
                  <a:pt x="10080" y="177"/>
                  <a:pt x="9534" y="201"/>
                </a:cubicBezTo>
                <a:cubicBezTo>
                  <a:pt x="8593" y="239"/>
                  <a:pt x="7657" y="180"/>
                  <a:pt x="6720" y="94"/>
                </a:cubicBezTo>
                <a:cubicBezTo>
                  <a:pt x="6565" y="73"/>
                  <a:pt x="6406" y="73"/>
                  <a:pt x="6254" y="91"/>
                </a:cubicBezTo>
                <a:cubicBezTo>
                  <a:pt x="5286" y="270"/>
                  <a:pt x="4318" y="453"/>
                  <a:pt x="3347" y="640"/>
                </a:cubicBezTo>
                <a:cubicBezTo>
                  <a:pt x="2666" y="767"/>
                  <a:pt x="2078" y="1069"/>
                  <a:pt x="1674" y="1694"/>
                </a:cubicBezTo>
                <a:cubicBezTo>
                  <a:pt x="1339" y="2209"/>
                  <a:pt x="958" y="2720"/>
                  <a:pt x="810" y="3342"/>
                </a:cubicBezTo>
                <a:cubicBezTo>
                  <a:pt x="647" y="4010"/>
                  <a:pt x="499" y="4680"/>
                  <a:pt x="513" y="5400"/>
                </a:cubicBezTo>
                <a:cubicBezTo>
                  <a:pt x="516" y="5786"/>
                  <a:pt x="447" y="6170"/>
                  <a:pt x="412" y="6561"/>
                </a:cubicBezTo>
                <a:cubicBezTo>
                  <a:pt x="350" y="7283"/>
                  <a:pt x="277" y="8002"/>
                  <a:pt x="232" y="8731"/>
                </a:cubicBezTo>
                <a:cubicBezTo>
                  <a:pt x="184" y="9426"/>
                  <a:pt x="170" y="10128"/>
                  <a:pt x="149" y="10822"/>
                </a:cubicBezTo>
                <a:cubicBezTo>
                  <a:pt x="119" y="11915"/>
                  <a:pt x="74" y="13006"/>
                  <a:pt x="63" y="14096"/>
                </a:cubicBezTo>
                <a:cubicBezTo>
                  <a:pt x="57" y="15530"/>
                  <a:pt x="122" y="16961"/>
                  <a:pt x="63" y="18382"/>
                </a:cubicBezTo>
                <a:cubicBezTo>
                  <a:pt x="1" y="19844"/>
                  <a:pt x="12" y="21292"/>
                  <a:pt x="132" y="22750"/>
                </a:cubicBezTo>
                <a:cubicBezTo>
                  <a:pt x="212" y="23732"/>
                  <a:pt x="364" y="24700"/>
                  <a:pt x="706" y="25633"/>
                </a:cubicBezTo>
                <a:cubicBezTo>
                  <a:pt x="1194" y="26957"/>
                  <a:pt x="2027" y="27880"/>
                  <a:pt x="3250" y="28419"/>
                </a:cubicBezTo>
                <a:cubicBezTo>
                  <a:pt x="3855" y="28689"/>
                  <a:pt x="4477" y="28875"/>
                  <a:pt x="5106" y="29003"/>
                </a:cubicBezTo>
                <a:cubicBezTo>
                  <a:pt x="5787" y="29145"/>
                  <a:pt x="6478" y="29217"/>
                  <a:pt x="7167" y="29255"/>
                </a:cubicBezTo>
                <a:cubicBezTo>
                  <a:pt x="8963" y="29348"/>
                  <a:pt x="10764" y="29390"/>
                  <a:pt x="12565" y="29477"/>
                </a:cubicBezTo>
                <a:cubicBezTo>
                  <a:pt x="14234" y="29570"/>
                  <a:pt x="15897" y="29597"/>
                  <a:pt x="17566" y="29556"/>
                </a:cubicBezTo>
                <a:cubicBezTo>
                  <a:pt x="18635" y="29528"/>
                  <a:pt x="19702" y="29556"/>
                  <a:pt x="20771" y="29584"/>
                </a:cubicBezTo>
                <a:cubicBezTo>
                  <a:pt x="22388" y="29618"/>
                  <a:pt x="24006" y="29674"/>
                  <a:pt x="25616" y="29542"/>
                </a:cubicBezTo>
                <a:cubicBezTo>
                  <a:pt x="25979" y="29514"/>
                  <a:pt x="26345" y="29501"/>
                  <a:pt x="26709" y="29525"/>
                </a:cubicBezTo>
                <a:cubicBezTo>
                  <a:pt x="26768" y="29528"/>
                  <a:pt x="26830" y="29535"/>
                  <a:pt x="26889" y="29549"/>
                </a:cubicBezTo>
                <a:cubicBezTo>
                  <a:pt x="27130" y="29597"/>
                  <a:pt x="31195" y="28983"/>
                  <a:pt x="31319" y="28979"/>
                </a:cubicBezTo>
                <a:cubicBezTo>
                  <a:pt x="32332" y="28910"/>
                  <a:pt x="33348" y="28837"/>
                  <a:pt x="34361" y="28778"/>
                </a:cubicBezTo>
                <a:cubicBezTo>
                  <a:pt x="35371" y="28710"/>
                  <a:pt x="36379" y="28592"/>
                  <a:pt x="37396" y="28613"/>
                </a:cubicBezTo>
                <a:cubicBezTo>
                  <a:pt x="37942" y="28627"/>
                  <a:pt x="38353" y="28474"/>
                  <a:pt x="38710" y="28094"/>
                </a:cubicBezTo>
                <a:cubicBezTo>
                  <a:pt x="38871" y="27922"/>
                  <a:pt x="39024" y="27727"/>
                  <a:pt x="39148" y="27523"/>
                </a:cubicBezTo>
                <a:cubicBezTo>
                  <a:pt x="39556" y="26836"/>
                  <a:pt x="39805" y="26092"/>
                  <a:pt x="39857" y="25263"/>
                </a:cubicBezTo>
                <a:cubicBezTo>
                  <a:pt x="39978" y="23362"/>
                  <a:pt x="40109" y="21475"/>
                  <a:pt x="40223" y="19571"/>
                </a:cubicBezTo>
                <a:cubicBezTo>
                  <a:pt x="40257" y="19014"/>
                  <a:pt x="40254" y="18457"/>
                  <a:pt x="40251" y="17894"/>
                </a:cubicBezTo>
                <a:cubicBezTo>
                  <a:pt x="40251" y="16463"/>
                  <a:pt x="40223" y="15039"/>
                  <a:pt x="40219" y="13612"/>
                </a:cubicBezTo>
                <a:cubicBezTo>
                  <a:pt x="40216" y="12267"/>
                  <a:pt x="40144" y="10923"/>
                  <a:pt x="40029" y="9585"/>
                </a:cubicBezTo>
                <a:cubicBezTo>
                  <a:pt x="39943" y="8600"/>
                  <a:pt x="39912" y="7622"/>
                  <a:pt x="39839" y="6640"/>
                </a:cubicBezTo>
                <a:cubicBezTo>
                  <a:pt x="39791" y="6028"/>
                  <a:pt x="39742" y="5410"/>
                  <a:pt x="39653" y="4798"/>
                </a:cubicBezTo>
                <a:cubicBezTo>
                  <a:pt x="39493" y="3754"/>
                  <a:pt x="39134" y="2787"/>
                  <a:pt x="38530" y="1922"/>
                </a:cubicBezTo>
                <a:cubicBezTo>
                  <a:pt x="38287" y="1576"/>
                  <a:pt x="38011" y="1314"/>
                  <a:pt x="37606" y="1235"/>
                </a:cubicBezTo>
                <a:cubicBezTo>
                  <a:pt x="37596" y="1231"/>
                  <a:pt x="37582" y="1227"/>
                  <a:pt x="37569" y="1224"/>
                </a:cubicBezTo>
                <a:cubicBezTo>
                  <a:pt x="37499" y="1214"/>
                  <a:pt x="37430" y="1200"/>
                  <a:pt x="37362" y="1186"/>
                </a:cubicBezTo>
                <a:cubicBezTo>
                  <a:pt x="37064" y="1128"/>
                  <a:pt x="36767" y="1051"/>
                  <a:pt x="36470" y="989"/>
                </a:cubicBezTo>
                <a:close/>
              </a:path>
            </a:pathLst>
          </a:custGeom>
          <a:solidFill>
            <a:srgbClr val="FFFFFD"/>
          </a:solidFill>
          <a:ln>
            <a:noFill/>
          </a:ln>
        </p:spPr>
        <p:txBody>
          <a:bodyPr spcFirstLastPara="1" wrap="square" lIns="121900" tIns="121900" rIns="121900" bIns="121900"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4000" b="1" i="0" u="none" strike="noStrike" kern="1200" cap="none" spc="0" normalizeH="0" baseline="0" noProof="0">
              <a:ln>
                <a:noFill/>
              </a:ln>
              <a:solidFill>
                <a:srgbClr val="DADAFC"/>
              </a:solidFill>
              <a:effectLst/>
              <a:uLnTx/>
              <a:uFillTx/>
              <a:latin typeface="Arial"/>
              <a:ea typeface="+mn-ea"/>
              <a:cs typeface="Arial"/>
              <a:sym typeface="Arial"/>
            </a:endParaRPr>
          </a:p>
        </p:txBody>
      </p:sp>
      <p:grpSp>
        <p:nvGrpSpPr>
          <p:cNvPr id="6" name="Google Shape;1927;p14">
            <a:extLst>
              <a:ext uri="{FF2B5EF4-FFF2-40B4-BE49-F238E27FC236}">
                <a16:creationId xmlns:a16="http://schemas.microsoft.com/office/drawing/2014/main" xmlns="" id="{604AEF1B-AB56-05E9-3B9D-8387FD71A970}"/>
              </a:ext>
            </a:extLst>
          </p:cNvPr>
          <p:cNvGrpSpPr/>
          <p:nvPr/>
        </p:nvGrpSpPr>
        <p:grpSpPr>
          <a:xfrm rot="-3257869" flipH="1">
            <a:off x="-101052" y="859689"/>
            <a:ext cx="682224" cy="566907"/>
            <a:chOff x="3478568" y="540468"/>
            <a:chExt cx="511644" cy="425160"/>
          </a:xfrm>
        </p:grpSpPr>
        <p:sp>
          <p:nvSpPr>
            <p:cNvPr id="8" name="Google Shape;1928;p14">
              <a:extLst>
                <a:ext uri="{FF2B5EF4-FFF2-40B4-BE49-F238E27FC236}">
                  <a16:creationId xmlns:a16="http://schemas.microsoft.com/office/drawing/2014/main" xmlns="" id="{9E1BC14F-632F-8EE5-405C-3C48ECBA45FC}"/>
                </a:ext>
              </a:extLst>
            </p:cNvPr>
            <p:cNvSpPr/>
            <p:nvPr/>
          </p:nvSpPr>
          <p:spPr>
            <a:xfrm>
              <a:off x="3501543" y="547189"/>
              <a:ext cx="481637" cy="395340"/>
            </a:xfrm>
            <a:custGeom>
              <a:avLst/>
              <a:gdLst/>
              <a:ahLst/>
              <a:cxnLst/>
              <a:rect l="l" t="t" r="r" b="b"/>
              <a:pathLst>
                <a:path w="23290" h="19117" extrusionOk="0">
                  <a:moveTo>
                    <a:pt x="17814" y="0"/>
                  </a:moveTo>
                  <a:cubicBezTo>
                    <a:pt x="12614" y="2857"/>
                    <a:pt x="2908" y="11048"/>
                    <a:pt x="2722" y="11645"/>
                  </a:cubicBezTo>
                  <a:cubicBezTo>
                    <a:pt x="2542" y="12248"/>
                    <a:pt x="0" y="18154"/>
                    <a:pt x="0" y="18154"/>
                  </a:cubicBezTo>
                  <a:lnTo>
                    <a:pt x="732" y="19117"/>
                  </a:lnTo>
                  <a:cubicBezTo>
                    <a:pt x="2176" y="18834"/>
                    <a:pt x="8101" y="17043"/>
                    <a:pt x="8101" y="17043"/>
                  </a:cubicBezTo>
                  <a:cubicBezTo>
                    <a:pt x="8519" y="16819"/>
                    <a:pt x="9039" y="16523"/>
                    <a:pt x="9629" y="16177"/>
                  </a:cubicBezTo>
                  <a:cubicBezTo>
                    <a:pt x="14283" y="13500"/>
                    <a:pt x="23289" y="7954"/>
                    <a:pt x="23289" y="7954"/>
                  </a:cubicBezTo>
                  <a:cubicBezTo>
                    <a:pt x="23090" y="7119"/>
                    <a:pt x="22821" y="6304"/>
                    <a:pt x="22487" y="5521"/>
                  </a:cubicBezTo>
                  <a:cubicBezTo>
                    <a:pt x="22269" y="5020"/>
                    <a:pt x="22018" y="4532"/>
                    <a:pt x="21742" y="4064"/>
                  </a:cubicBezTo>
                  <a:cubicBezTo>
                    <a:pt x="21357" y="3415"/>
                    <a:pt x="20921" y="2805"/>
                    <a:pt x="20426" y="2234"/>
                  </a:cubicBezTo>
                  <a:cubicBezTo>
                    <a:pt x="19695" y="1348"/>
                    <a:pt x="18809" y="591"/>
                    <a:pt x="1781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10" name="Google Shape;1929;p14">
              <a:extLst>
                <a:ext uri="{FF2B5EF4-FFF2-40B4-BE49-F238E27FC236}">
                  <a16:creationId xmlns:a16="http://schemas.microsoft.com/office/drawing/2014/main" xmlns="" id="{6A058F75-F41A-4A7F-0C3B-D32DD2EF5D31}"/>
                </a:ext>
              </a:extLst>
            </p:cNvPr>
            <p:cNvSpPr/>
            <p:nvPr/>
          </p:nvSpPr>
          <p:spPr>
            <a:xfrm>
              <a:off x="3494367" y="540468"/>
              <a:ext cx="495844" cy="408844"/>
            </a:xfrm>
            <a:custGeom>
              <a:avLst/>
              <a:gdLst/>
              <a:ahLst/>
              <a:cxnLst/>
              <a:rect l="l" t="t" r="r" b="b"/>
              <a:pathLst>
                <a:path w="23977" h="19770" extrusionOk="0">
                  <a:moveTo>
                    <a:pt x="18154" y="697"/>
                  </a:moveTo>
                  <a:cubicBezTo>
                    <a:pt x="19053" y="1256"/>
                    <a:pt x="19855" y="1956"/>
                    <a:pt x="20529" y="2771"/>
                  </a:cubicBezTo>
                  <a:cubicBezTo>
                    <a:pt x="21011" y="3329"/>
                    <a:pt x="21435" y="3920"/>
                    <a:pt x="21807" y="4549"/>
                  </a:cubicBezTo>
                  <a:cubicBezTo>
                    <a:pt x="22077" y="5011"/>
                    <a:pt x="22320" y="5480"/>
                    <a:pt x="22532" y="5968"/>
                  </a:cubicBezTo>
                  <a:cubicBezTo>
                    <a:pt x="22834" y="6667"/>
                    <a:pt x="23078" y="7393"/>
                    <a:pt x="23264" y="8131"/>
                  </a:cubicBezTo>
                  <a:cubicBezTo>
                    <a:pt x="21910" y="8959"/>
                    <a:pt x="14027" y="13799"/>
                    <a:pt x="9816" y="16226"/>
                  </a:cubicBezTo>
                  <a:lnTo>
                    <a:pt x="9675" y="16303"/>
                  </a:lnTo>
                  <a:cubicBezTo>
                    <a:pt x="9148" y="16611"/>
                    <a:pt x="8699" y="16868"/>
                    <a:pt x="8320" y="17067"/>
                  </a:cubicBezTo>
                  <a:cubicBezTo>
                    <a:pt x="7890" y="17195"/>
                    <a:pt x="2838" y="18723"/>
                    <a:pt x="1208" y="19089"/>
                  </a:cubicBezTo>
                  <a:lnTo>
                    <a:pt x="713" y="18434"/>
                  </a:lnTo>
                  <a:cubicBezTo>
                    <a:pt x="1137" y="17445"/>
                    <a:pt x="3153" y="12746"/>
                    <a:pt x="3364" y="12092"/>
                  </a:cubicBezTo>
                  <a:cubicBezTo>
                    <a:pt x="3852" y="11321"/>
                    <a:pt x="13032" y="3573"/>
                    <a:pt x="18154" y="697"/>
                  </a:cubicBezTo>
                  <a:close/>
                  <a:moveTo>
                    <a:pt x="18165" y="0"/>
                  </a:moveTo>
                  <a:cubicBezTo>
                    <a:pt x="18111" y="0"/>
                    <a:pt x="18057" y="15"/>
                    <a:pt x="18007" y="43"/>
                  </a:cubicBezTo>
                  <a:cubicBezTo>
                    <a:pt x="13128" y="2726"/>
                    <a:pt x="3018" y="11039"/>
                    <a:pt x="2755" y="11880"/>
                  </a:cubicBezTo>
                  <a:cubicBezTo>
                    <a:pt x="2613" y="12355"/>
                    <a:pt x="752" y="16714"/>
                    <a:pt x="46" y="18350"/>
                  </a:cubicBezTo>
                  <a:cubicBezTo>
                    <a:pt x="1" y="18460"/>
                    <a:pt x="20" y="18582"/>
                    <a:pt x="91" y="18671"/>
                  </a:cubicBezTo>
                  <a:lnTo>
                    <a:pt x="822" y="19641"/>
                  </a:lnTo>
                  <a:cubicBezTo>
                    <a:pt x="880" y="19718"/>
                    <a:pt x="976" y="19769"/>
                    <a:pt x="1079" y="19769"/>
                  </a:cubicBezTo>
                  <a:cubicBezTo>
                    <a:pt x="1098" y="19769"/>
                    <a:pt x="1118" y="19769"/>
                    <a:pt x="1137" y="19763"/>
                  </a:cubicBezTo>
                  <a:cubicBezTo>
                    <a:pt x="2581" y="19480"/>
                    <a:pt x="8294" y="17747"/>
                    <a:pt x="8538" y="17676"/>
                  </a:cubicBezTo>
                  <a:cubicBezTo>
                    <a:pt x="8558" y="17670"/>
                    <a:pt x="8577" y="17664"/>
                    <a:pt x="8590" y="17657"/>
                  </a:cubicBezTo>
                  <a:cubicBezTo>
                    <a:pt x="8988" y="17452"/>
                    <a:pt x="9456" y="17176"/>
                    <a:pt x="9996" y="16861"/>
                  </a:cubicBezTo>
                  <a:lnTo>
                    <a:pt x="10137" y="16784"/>
                  </a:lnTo>
                  <a:cubicBezTo>
                    <a:pt x="14739" y="14133"/>
                    <a:pt x="23713" y="8612"/>
                    <a:pt x="23803" y="8555"/>
                  </a:cubicBezTo>
                  <a:cubicBezTo>
                    <a:pt x="23919" y="8484"/>
                    <a:pt x="23977" y="8343"/>
                    <a:pt x="23945" y="8208"/>
                  </a:cubicBezTo>
                  <a:cubicBezTo>
                    <a:pt x="23746" y="7354"/>
                    <a:pt x="23469" y="6520"/>
                    <a:pt x="23123" y="5717"/>
                  </a:cubicBezTo>
                  <a:cubicBezTo>
                    <a:pt x="22905" y="5204"/>
                    <a:pt x="22648" y="4703"/>
                    <a:pt x="22365" y="4222"/>
                  </a:cubicBezTo>
                  <a:cubicBezTo>
                    <a:pt x="21974" y="3560"/>
                    <a:pt x="21524" y="2938"/>
                    <a:pt x="21024" y="2354"/>
                  </a:cubicBezTo>
                  <a:cubicBezTo>
                    <a:pt x="20266" y="1436"/>
                    <a:pt x="19355" y="653"/>
                    <a:pt x="18328" y="49"/>
                  </a:cubicBezTo>
                  <a:cubicBezTo>
                    <a:pt x="18278" y="16"/>
                    <a:pt x="18222" y="0"/>
                    <a:pt x="1816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12" name="Google Shape;1930;p14">
              <a:extLst>
                <a:ext uri="{FF2B5EF4-FFF2-40B4-BE49-F238E27FC236}">
                  <a16:creationId xmlns:a16="http://schemas.microsoft.com/office/drawing/2014/main" xmlns="" id="{B8196572-07D8-940E-20C7-023D7CAA1A83}"/>
                </a:ext>
              </a:extLst>
            </p:cNvPr>
            <p:cNvSpPr/>
            <p:nvPr/>
          </p:nvSpPr>
          <p:spPr>
            <a:xfrm>
              <a:off x="3478568" y="922469"/>
              <a:ext cx="37989" cy="43159"/>
            </a:xfrm>
            <a:custGeom>
              <a:avLst/>
              <a:gdLst/>
              <a:ahLst/>
              <a:cxnLst/>
              <a:rect l="l" t="t" r="r" b="b"/>
              <a:pathLst>
                <a:path w="1837" h="2087" extrusionOk="0">
                  <a:moveTo>
                    <a:pt x="1111" y="0"/>
                  </a:moveTo>
                  <a:lnTo>
                    <a:pt x="1" y="1753"/>
                  </a:lnTo>
                  <a:lnTo>
                    <a:pt x="296" y="2087"/>
                  </a:lnTo>
                  <a:lnTo>
                    <a:pt x="1837" y="970"/>
                  </a:lnTo>
                  <a:lnTo>
                    <a:pt x="1111"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13" name="Google Shape;1931;p14">
              <a:extLst>
                <a:ext uri="{FF2B5EF4-FFF2-40B4-BE49-F238E27FC236}">
                  <a16:creationId xmlns:a16="http://schemas.microsoft.com/office/drawing/2014/main" xmlns="" id="{31BB7607-249C-2D09-1C5B-DFCD2D12A7B5}"/>
                </a:ext>
              </a:extLst>
            </p:cNvPr>
            <p:cNvSpPr/>
            <p:nvPr/>
          </p:nvSpPr>
          <p:spPr>
            <a:xfrm>
              <a:off x="3555994" y="593119"/>
              <a:ext cx="410725" cy="293801"/>
            </a:xfrm>
            <a:custGeom>
              <a:avLst/>
              <a:gdLst/>
              <a:ahLst/>
              <a:cxnLst/>
              <a:rect l="l" t="t" r="r" b="b"/>
              <a:pathLst>
                <a:path w="19861" h="14207" extrusionOk="0">
                  <a:moveTo>
                    <a:pt x="17813" y="0"/>
                  </a:moveTo>
                  <a:cubicBezTo>
                    <a:pt x="12658" y="2581"/>
                    <a:pt x="3151" y="9680"/>
                    <a:pt x="3151" y="9680"/>
                  </a:cubicBezTo>
                  <a:cubicBezTo>
                    <a:pt x="0" y="12374"/>
                    <a:pt x="359" y="14206"/>
                    <a:pt x="2022" y="14206"/>
                  </a:cubicBezTo>
                  <a:cubicBezTo>
                    <a:pt x="2765" y="14206"/>
                    <a:pt x="3767" y="13841"/>
                    <a:pt x="4833" y="13025"/>
                  </a:cubicBezTo>
                  <a:cubicBezTo>
                    <a:pt x="8293" y="10387"/>
                    <a:pt x="19860" y="3287"/>
                    <a:pt x="19860" y="3287"/>
                  </a:cubicBezTo>
                  <a:cubicBezTo>
                    <a:pt x="19353" y="2093"/>
                    <a:pt x="18660" y="989"/>
                    <a:pt x="1781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14" name="Google Shape;1932;p14">
              <a:extLst>
                <a:ext uri="{FF2B5EF4-FFF2-40B4-BE49-F238E27FC236}">
                  <a16:creationId xmlns:a16="http://schemas.microsoft.com/office/drawing/2014/main" xmlns="" id="{7FA30726-4742-B1CB-5834-E5EFDEE192C3}"/>
                </a:ext>
              </a:extLst>
            </p:cNvPr>
            <p:cNvSpPr/>
            <p:nvPr/>
          </p:nvSpPr>
          <p:spPr>
            <a:xfrm>
              <a:off x="3558351" y="586460"/>
              <a:ext cx="415792" cy="307077"/>
            </a:xfrm>
            <a:custGeom>
              <a:avLst/>
              <a:gdLst/>
              <a:ahLst/>
              <a:cxnLst/>
              <a:rect l="l" t="t" r="r" b="b"/>
              <a:pathLst>
                <a:path w="20106" h="14849" extrusionOk="0">
                  <a:moveTo>
                    <a:pt x="17615" y="727"/>
                  </a:moveTo>
                  <a:lnTo>
                    <a:pt x="17615" y="733"/>
                  </a:lnTo>
                  <a:cubicBezTo>
                    <a:pt x="18309" y="1568"/>
                    <a:pt x="18886" y="2492"/>
                    <a:pt x="19342" y="3481"/>
                  </a:cubicBezTo>
                  <a:cubicBezTo>
                    <a:pt x="17660" y="4514"/>
                    <a:pt x="7678" y="10683"/>
                    <a:pt x="4526" y="13090"/>
                  </a:cubicBezTo>
                  <a:cubicBezTo>
                    <a:pt x="3513" y="13861"/>
                    <a:pt x="2560" y="14202"/>
                    <a:pt x="1898" y="14202"/>
                  </a:cubicBezTo>
                  <a:cubicBezTo>
                    <a:pt x="1541" y="14202"/>
                    <a:pt x="1269" y="14103"/>
                    <a:pt x="1118" y="13918"/>
                  </a:cubicBezTo>
                  <a:cubicBezTo>
                    <a:pt x="694" y="13385"/>
                    <a:pt x="1176" y="12012"/>
                    <a:pt x="3223" y="10253"/>
                  </a:cubicBezTo>
                  <a:cubicBezTo>
                    <a:pt x="3320" y="10189"/>
                    <a:pt x="12499" y="3352"/>
                    <a:pt x="17615" y="727"/>
                  </a:cubicBezTo>
                  <a:close/>
                  <a:moveTo>
                    <a:pt x="17694" y="1"/>
                  </a:moveTo>
                  <a:cubicBezTo>
                    <a:pt x="17646" y="1"/>
                    <a:pt x="17597" y="11"/>
                    <a:pt x="17551" y="33"/>
                  </a:cubicBezTo>
                  <a:cubicBezTo>
                    <a:pt x="12435" y="2601"/>
                    <a:pt x="2934" y="9669"/>
                    <a:pt x="2825" y="9752"/>
                  </a:cubicBezTo>
                  <a:cubicBezTo>
                    <a:pt x="251" y="11954"/>
                    <a:pt x="1" y="13559"/>
                    <a:pt x="617" y="14323"/>
                  </a:cubicBezTo>
                  <a:cubicBezTo>
                    <a:pt x="887" y="14656"/>
                    <a:pt x="1336" y="14849"/>
                    <a:pt x="1920" y="14849"/>
                  </a:cubicBezTo>
                  <a:cubicBezTo>
                    <a:pt x="2723" y="14849"/>
                    <a:pt x="3769" y="14483"/>
                    <a:pt x="4912" y="13604"/>
                  </a:cubicBezTo>
                  <a:cubicBezTo>
                    <a:pt x="8320" y="11004"/>
                    <a:pt x="19804" y="3962"/>
                    <a:pt x="19920" y="3885"/>
                  </a:cubicBezTo>
                  <a:cubicBezTo>
                    <a:pt x="20055" y="3801"/>
                    <a:pt x="20106" y="3635"/>
                    <a:pt x="20048" y="3487"/>
                  </a:cubicBezTo>
                  <a:cubicBezTo>
                    <a:pt x="19522" y="2261"/>
                    <a:pt x="18809" y="1125"/>
                    <a:pt x="17936" y="117"/>
                  </a:cubicBezTo>
                  <a:cubicBezTo>
                    <a:pt x="17877" y="41"/>
                    <a:pt x="17787" y="1"/>
                    <a:pt x="1769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15" name="Google Shape;1933;p14">
              <a:extLst>
                <a:ext uri="{FF2B5EF4-FFF2-40B4-BE49-F238E27FC236}">
                  <a16:creationId xmlns:a16="http://schemas.microsoft.com/office/drawing/2014/main" xmlns="" id="{56DD5300-7483-32FB-B309-724D8A223CBA}"/>
                </a:ext>
              </a:extLst>
            </p:cNvPr>
            <p:cNvSpPr/>
            <p:nvPr/>
          </p:nvSpPr>
          <p:spPr>
            <a:xfrm>
              <a:off x="3501398" y="547189"/>
              <a:ext cx="449790" cy="395340"/>
            </a:xfrm>
            <a:custGeom>
              <a:avLst/>
              <a:gdLst/>
              <a:ahLst/>
              <a:cxnLst/>
              <a:rect l="l" t="t" r="r" b="b"/>
              <a:pathLst>
                <a:path w="21750" h="19117" extrusionOk="0">
                  <a:moveTo>
                    <a:pt x="17821" y="0"/>
                  </a:moveTo>
                  <a:cubicBezTo>
                    <a:pt x="12621" y="2857"/>
                    <a:pt x="2909" y="11048"/>
                    <a:pt x="2723" y="11645"/>
                  </a:cubicBezTo>
                  <a:cubicBezTo>
                    <a:pt x="2543" y="12248"/>
                    <a:pt x="1" y="18154"/>
                    <a:pt x="1" y="18154"/>
                  </a:cubicBezTo>
                  <a:lnTo>
                    <a:pt x="733" y="19117"/>
                  </a:lnTo>
                  <a:cubicBezTo>
                    <a:pt x="2177" y="18834"/>
                    <a:pt x="8102" y="17043"/>
                    <a:pt x="8102" y="17043"/>
                  </a:cubicBezTo>
                  <a:cubicBezTo>
                    <a:pt x="8526" y="16819"/>
                    <a:pt x="9039" y="16523"/>
                    <a:pt x="9630" y="16177"/>
                  </a:cubicBezTo>
                  <a:cubicBezTo>
                    <a:pt x="9232" y="15060"/>
                    <a:pt x="8949" y="13911"/>
                    <a:pt x="8789" y="12736"/>
                  </a:cubicBezTo>
                  <a:lnTo>
                    <a:pt x="6940" y="12678"/>
                  </a:lnTo>
                  <a:cubicBezTo>
                    <a:pt x="6600" y="12004"/>
                    <a:pt x="6645" y="11195"/>
                    <a:pt x="7062" y="10560"/>
                  </a:cubicBezTo>
                  <a:cubicBezTo>
                    <a:pt x="7479" y="9944"/>
                    <a:pt x="8006" y="9411"/>
                    <a:pt x="8616" y="8987"/>
                  </a:cubicBezTo>
                  <a:cubicBezTo>
                    <a:pt x="11504" y="6715"/>
                    <a:pt x="14451" y="4519"/>
                    <a:pt x="17461" y="2401"/>
                  </a:cubicBezTo>
                  <a:cubicBezTo>
                    <a:pt x="17718" y="2189"/>
                    <a:pt x="18026" y="2041"/>
                    <a:pt x="18354" y="1971"/>
                  </a:cubicBezTo>
                  <a:cubicBezTo>
                    <a:pt x="18382" y="1970"/>
                    <a:pt x="18411" y="1969"/>
                    <a:pt x="18439" y="1969"/>
                  </a:cubicBezTo>
                  <a:cubicBezTo>
                    <a:pt x="18828" y="1969"/>
                    <a:pt x="19211" y="2090"/>
                    <a:pt x="19528" y="2318"/>
                  </a:cubicBezTo>
                  <a:cubicBezTo>
                    <a:pt x="20324" y="2818"/>
                    <a:pt x="21069" y="3402"/>
                    <a:pt x="21749" y="4057"/>
                  </a:cubicBezTo>
                  <a:cubicBezTo>
                    <a:pt x="21364" y="3409"/>
                    <a:pt x="20928" y="2805"/>
                    <a:pt x="20433" y="2234"/>
                  </a:cubicBezTo>
                  <a:cubicBezTo>
                    <a:pt x="19702" y="1348"/>
                    <a:pt x="18816" y="591"/>
                    <a:pt x="17821" y="0"/>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16" name="Google Shape;1934;p14">
              <a:extLst>
                <a:ext uri="{FF2B5EF4-FFF2-40B4-BE49-F238E27FC236}">
                  <a16:creationId xmlns:a16="http://schemas.microsoft.com/office/drawing/2014/main" xmlns="" id="{B9A9E6FB-426C-DA1E-6F03-A464BD067DB8}"/>
                </a:ext>
              </a:extLst>
            </p:cNvPr>
            <p:cNvSpPr/>
            <p:nvPr/>
          </p:nvSpPr>
          <p:spPr>
            <a:xfrm>
              <a:off x="3501543" y="787987"/>
              <a:ext cx="167425" cy="154542"/>
            </a:xfrm>
            <a:custGeom>
              <a:avLst/>
              <a:gdLst/>
              <a:ahLst/>
              <a:cxnLst/>
              <a:rect l="l" t="t" r="r" b="b"/>
              <a:pathLst>
                <a:path w="8096" h="7473" extrusionOk="0">
                  <a:moveTo>
                    <a:pt x="2722" y="1"/>
                  </a:moveTo>
                  <a:cubicBezTo>
                    <a:pt x="2536" y="604"/>
                    <a:pt x="0" y="6510"/>
                    <a:pt x="0" y="6510"/>
                  </a:cubicBezTo>
                  <a:lnTo>
                    <a:pt x="732" y="7473"/>
                  </a:lnTo>
                  <a:cubicBezTo>
                    <a:pt x="944" y="7434"/>
                    <a:pt x="1259" y="7357"/>
                    <a:pt x="1631" y="7261"/>
                  </a:cubicBezTo>
                  <a:cubicBezTo>
                    <a:pt x="3794" y="6690"/>
                    <a:pt x="8095" y="5399"/>
                    <a:pt x="8095" y="5399"/>
                  </a:cubicBezTo>
                  <a:cubicBezTo>
                    <a:pt x="8095" y="5399"/>
                    <a:pt x="7582" y="3114"/>
                    <a:pt x="7338" y="2915"/>
                  </a:cubicBezTo>
                  <a:cubicBezTo>
                    <a:pt x="7271" y="2859"/>
                    <a:pt x="7077" y="2843"/>
                    <a:pt x="6829" y="2843"/>
                  </a:cubicBezTo>
                  <a:cubicBezTo>
                    <a:pt x="6476" y="2843"/>
                    <a:pt x="6012" y="2876"/>
                    <a:pt x="5652" y="2876"/>
                  </a:cubicBezTo>
                  <a:cubicBezTo>
                    <a:pt x="5336" y="2876"/>
                    <a:pt x="5100" y="2850"/>
                    <a:pt x="5084" y="2755"/>
                  </a:cubicBezTo>
                  <a:cubicBezTo>
                    <a:pt x="5046" y="2549"/>
                    <a:pt x="5495" y="1381"/>
                    <a:pt x="5688" y="713"/>
                  </a:cubicBezTo>
                  <a:cubicBezTo>
                    <a:pt x="5746" y="566"/>
                    <a:pt x="5771" y="418"/>
                    <a:pt x="5771" y="257"/>
                  </a:cubicBezTo>
                  <a:cubicBezTo>
                    <a:pt x="5681" y="33"/>
                    <a:pt x="2722" y="1"/>
                    <a:pt x="2722"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17" name="Google Shape;1935;p14">
              <a:extLst>
                <a:ext uri="{FF2B5EF4-FFF2-40B4-BE49-F238E27FC236}">
                  <a16:creationId xmlns:a16="http://schemas.microsoft.com/office/drawing/2014/main" xmlns="" id="{ED664DC9-BD5A-6A4E-16DC-3ACBE36C8D07}"/>
                </a:ext>
              </a:extLst>
            </p:cNvPr>
            <p:cNvSpPr/>
            <p:nvPr/>
          </p:nvSpPr>
          <p:spPr>
            <a:xfrm>
              <a:off x="3493850" y="781225"/>
              <a:ext cx="182935" cy="168749"/>
            </a:xfrm>
            <a:custGeom>
              <a:avLst/>
              <a:gdLst/>
              <a:ahLst/>
              <a:cxnLst/>
              <a:rect l="l" t="t" r="r" b="b"/>
              <a:pathLst>
                <a:path w="8846" h="8160" extrusionOk="0">
                  <a:moveTo>
                    <a:pt x="3312" y="655"/>
                  </a:moveTo>
                  <a:cubicBezTo>
                    <a:pt x="4295" y="674"/>
                    <a:pt x="5367" y="726"/>
                    <a:pt x="5790" y="803"/>
                  </a:cubicBezTo>
                  <a:cubicBezTo>
                    <a:pt x="5784" y="854"/>
                    <a:pt x="5765" y="899"/>
                    <a:pt x="5745" y="950"/>
                  </a:cubicBezTo>
                  <a:cubicBezTo>
                    <a:pt x="5681" y="1181"/>
                    <a:pt x="5585" y="1477"/>
                    <a:pt x="5482" y="1766"/>
                  </a:cubicBezTo>
                  <a:cubicBezTo>
                    <a:pt x="5193" y="2626"/>
                    <a:pt x="5097" y="2947"/>
                    <a:pt x="5135" y="3139"/>
                  </a:cubicBezTo>
                  <a:cubicBezTo>
                    <a:pt x="5187" y="3454"/>
                    <a:pt x="5490" y="3525"/>
                    <a:pt x="5995" y="3525"/>
                  </a:cubicBezTo>
                  <a:cubicBezTo>
                    <a:pt x="6179" y="3525"/>
                    <a:pt x="6390" y="3516"/>
                    <a:pt x="6625" y="3505"/>
                  </a:cubicBezTo>
                  <a:cubicBezTo>
                    <a:pt x="6809" y="3501"/>
                    <a:pt x="7042" y="3492"/>
                    <a:pt x="7233" y="3492"/>
                  </a:cubicBezTo>
                  <a:cubicBezTo>
                    <a:pt x="7348" y="3492"/>
                    <a:pt x="7448" y="3496"/>
                    <a:pt x="7511" y="3505"/>
                  </a:cubicBezTo>
                  <a:cubicBezTo>
                    <a:pt x="7639" y="3756"/>
                    <a:pt x="7889" y="4654"/>
                    <a:pt x="8088" y="5508"/>
                  </a:cubicBezTo>
                  <a:cubicBezTo>
                    <a:pt x="7087" y="5803"/>
                    <a:pt x="3730" y="6798"/>
                    <a:pt x="1919" y="7280"/>
                  </a:cubicBezTo>
                  <a:cubicBezTo>
                    <a:pt x="1663" y="7344"/>
                    <a:pt x="1425" y="7402"/>
                    <a:pt x="1233" y="7447"/>
                  </a:cubicBezTo>
                  <a:lnTo>
                    <a:pt x="738" y="6792"/>
                  </a:lnTo>
                  <a:cubicBezTo>
                    <a:pt x="1130" y="5880"/>
                    <a:pt x="2889" y="1778"/>
                    <a:pt x="3312" y="655"/>
                  </a:cubicBezTo>
                  <a:close/>
                  <a:moveTo>
                    <a:pt x="2857" y="0"/>
                  </a:moveTo>
                  <a:lnTo>
                    <a:pt x="2786" y="231"/>
                  </a:lnTo>
                  <a:cubicBezTo>
                    <a:pt x="2638" y="713"/>
                    <a:pt x="777" y="5072"/>
                    <a:pt x="71" y="6708"/>
                  </a:cubicBezTo>
                  <a:lnTo>
                    <a:pt x="0" y="6882"/>
                  </a:lnTo>
                  <a:lnTo>
                    <a:pt x="969" y="8159"/>
                  </a:lnTo>
                  <a:lnTo>
                    <a:pt x="1162" y="8114"/>
                  </a:lnTo>
                  <a:cubicBezTo>
                    <a:pt x="1393" y="8069"/>
                    <a:pt x="1720" y="7992"/>
                    <a:pt x="2080" y="7896"/>
                  </a:cubicBezTo>
                  <a:cubicBezTo>
                    <a:pt x="4224" y="7331"/>
                    <a:pt x="8518" y="6041"/>
                    <a:pt x="8557" y="6028"/>
                  </a:cubicBezTo>
                  <a:lnTo>
                    <a:pt x="8846" y="5945"/>
                  </a:lnTo>
                  <a:lnTo>
                    <a:pt x="8782" y="5649"/>
                  </a:lnTo>
                  <a:cubicBezTo>
                    <a:pt x="8249" y="3261"/>
                    <a:pt x="7998" y="3056"/>
                    <a:pt x="7915" y="2985"/>
                  </a:cubicBezTo>
                  <a:cubicBezTo>
                    <a:pt x="7782" y="2874"/>
                    <a:pt x="7588" y="2840"/>
                    <a:pt x="7215" y="2840"/>
                  </a:cubicBezTo>
                  <a:cubicBezTo>
                    <a:pt x="7049" y="2840"/>
                    <a:pt x="6847" y="2847"/>
                    <a:pt x="6599" y="2857"/>
                  </a:cubicBezTo>
                  <a:cubicBezTo>
                    <a:pt x="6440" y="2866"/>
                    <a:pt x="6217" y="2875"/>
                    <a:pt x="6025" y="2875"/>
                  </a:cubicBezTo>
                  <a:cubicBezTo>
                    <a:pt x="5946" y="2875"/>
                    <a:pt x="5872" y="2873"/>
                    <a:pt x="5809" y="2870"/>
                  </a:cubicBezTo>
                  <a:cubicBezTo>
                    <a:pt x="5874" y="2639"/>
                    <a:pt x="6002" y="2247"/>
                    <a:pt x="6098" y="1971"/>
                  </a:cubicBezTo>
                  <a:cubicBezTo>
                    <a:pt x="6201" y="1669"/>
                    <a:pt x="6304" y="1368"/>
                    <a:pt x="6362" y="1149"/>
                  </a:cubicBezTo>
                  <a:cubicBezTo>
                    <a:pt x="6432" y="963"/>
                    <a:pt x="6464" y="771"/>
                    <a:pt x="6458" y="578"/>
                  </a:cubicBezTo>
                  <a:lnTo>
                    <a:pt x="6458" y="520"/>
                  </a:lnTo>
                  <a:lnTo>
                    <a:pt x="6445" y="469"/>
                  </a:lnTo>
                  <a:cubicBezTo>
                    <a:pt x="6362" y="257"/>
                    <a:pt x="6278" y="39"/>
                    <a:pt x="3094"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18" name="Google Shape;1936;p14">
              <a:extLst>
                <a:ext uri="{FF2B5EF4-FFF2-40B4-BE49-F238E27FC236}">
                  <a16:creationId xmlns:a16="http://schemas.microsoft.com/office/drawing/2014/main" xmlns="" id="{AF648BAD-AED2-E8BE-23BC-74955FB9FA49}"/>
                </a:ext>
              </a:extLst>
            </p:cNvPr>
            <p:cNvSpPr/>
            <p:nvPr/>
          </p:nvSpPr>
          <p:spPr>
            <a:xfrm>
              <a:off x="3501543" y="787987"/>
              <a:ext cx="119365" cy="154542"/>
            </a:xfrm>
            <a:custGeom>
              <a:avLst/>
              <a:gdLst/>
              <a:ahLst/>
              <a:cxnLst/>
              <a:rect l="l" t="t" r="r" b="b"/>
              <a:pathLst>
                <a:path w="5772" h="7473" extrusionOk="0">
                  <a:moveTo>
                    <a:pt x="2722" y="1"/>
                  </a:moveTo>
                  <a:cubicBezTo>
                    <a:pt x="2536" y="604"/>
                    <a:pt x="0" y="6510"/>
                    <a:pt x="0" y="6510"/>
                  </a:cubicBezTo>
                  <a:lnTo>
                    <a:pt x="732" y="7473"/>
                  </a:lnTo>
                  <a:cubicBezTo>
                    <a:pt x="944" y="7434"/>
                    <a:pt x="1259" y="7357"/>
                    <a:pt x="1631" y="7261"/>
                  </a:cubicBezTo>
                  <a:cubicBezTo>
                    <a:pt x="2209" y="5849"/>
                    <a:pt x="2703" y="4379"/>
                    <a:pt x="3300" y="2998"/>
                  </a:cubicBezTo>
                  <a:cubicBezTo>
                    <a:pt x="3942" y="1535"/>
                    <a:pt x="4763" y="964"/>
                    <a:pt x="5688" y="707"/>
                  </a:cubicBezTo>
                  <a:cubicBezTo>
                    <a:pt x="5746" y="566"/>
                    <a:pt x="5771" y="412"/>
                    <a:pt x="5771" y="257"/>
                  </a:cubicBezTo>
                  <a:cubicBezTo>
                    <a:pt x="5681" y="33"/>
                    <a:pt x="2722" y="1"/>
                    <a:pt x="2722" y="1"/>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19" name="Google Shape;1937;p14">
              <a:extLst>
                <a:ext uri="{FF2B5EF4-FFF2-40B4-BE49-F238E27FC236}">
                  <a16:creationId xmlns:a16="http://schemas.microsoft.com/office/drawing/2014/main" xmlns="" id="{6C3F60F8-10A6-98B9-C88F-BB888064B963}"/>
                </a:ext>
              </a:extLst>
            </p:cNvPr>
            <p:cNvSpPr/>
            <p:nvPr/>
          </p:nvSpPr>
          <p:spPr>
            <a:xfrm>
              <a:off x="3694963" y="606768"/>
              <a:ext cx="140996" cy="86877"/>
            </a:xfrm>
            <a:custGeom>
              <a:avLst/>
              <a:gdLst/>
              <a:ahLst/>
              <a:cxnLst/>
              <a:rect l="l" t="t" r="r" b="b"/>
              <a:pathLst>
                <a:path w="6818" h="4201" extrusionOk="0">
                  <a:moveTo>
                    <a:pt x="6764" y="1"/>
                  </a:moveTo>
                  <a:cubicBezTo>
                    <a:pt x="6734" y="1"/>
                    <a:pt x="6694" y="10"/>
                    <a:pt x="6651" y="27"/>
                  </a:cubicBezTo>
                  <a:cubicBezTo>
                    <a:pt x="6073" y="316"/>
                    <a:pt x="5502" y="598"/>
                    <a:pt x="4937" y="919"/>
                  </a:cubicBezTo>
                  <a:cubicBezTo>
                    <a:pt x="4378" y="1247"/>
                    <a:pt x="3807" y="1542"/>
                    <a:pt x="3274" y="1889"/>
                  </a:cubicBezTo>
                  <a:cubicBezTo>
                    <a:pt x="2735" y="2235"/>
                    <a:pt x="2189" y="2588"/>
                    <a:pt x="1656" y="2948"/>
                  </a:cubicBezTo>
                  <a:cubicBezTo>
                    <a:pt x="1124" y="3307"/>
                    <a:pt x="610" y="3686"/>
                    <a:pt x="90" y="4071"/>
                  </a:cubicBezTo>
                  <a:cubicBezTo>
                    <a:pt x="39" y="4110"/>
                    <a:pt x="0" y="4161"/>
                    <a:pt x="7" y="4187"/>
                  </a:cubicBezTo>
                  <a:cubicBezTo>
                    <a:pt x="11" y="4196"/>
                    <a:pt x="21" y="4200"/>
                    <a:pt x="35" y="4200"/>
                  </a:cubicBezTo>
                  <a:cubicBezTo>
                    <a:pt x="61" y="4200"/>
                    <a:pt x="100" y="4186"/>
                    <a:pt x="141" y="4161"/>
                  </a:cubicBezTo>
                  <a:lnTo>
                    <a:pt x="1785" y="3173"/>
                  </a:lnTo>
                  <a:lnTo>
                    <a:pt x="3435" y="2178"/>
                  </a:lnTo>
                  <a:lnTo>
                    <a:pt x="5078" y="1170"/>
                  </a:lnTo>
                  <a:lnTo>
                    <a:pt x="6715" y="155"/>
                  </a:lnTo>
                  <a:cubicBezTo>
                    <a:pt x="6779" y="117"/>
                    <a:pt x="6817" y="66"/>
                    <a:pt x="6811" y="27"/>
                  </a:cubicBezTo>
                  <a:cubicBezTo>
                    <a:pt x="6808" y="9"/>
                    <a:pt x="6790" y="1"/>
                    <a:pt x="676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20" name="Google Shape;1938;p14">
              <a:extLst>
                <a:ext uri="{FF2B5EF4-FFF2-40B4-BE49-F238E27FC236}">
                  <a16:creationId xmlns:a16="http://schemas.microsoft.com/office/drawing/2014/main" xmlns="" id="{C02087FE-ED58-243B-C23D-D6ADA5F78748}"/>
                </a:ext>
              </a:extLst>
            </p:cNvPr>
            <p:cNvSpPr/>
            <p:nvPr/>
          </p:nvSpPr>
          <p:spPr>
            <a:xfrm>
              <a:off x="3640802" y="756802"/>
              <a:ext cx="63860" cy="47316"/>
            </a:xfrm>
            <a:custGeom>
              <a:avLst/>
              <a:gdLst/>
              <a:ahLst/>
              <a:cxnLst/>
              <a:rect l="l" t="t" r="r" b="b"/>
              <a:pathLst>
                <a:path w="3088" h="2288" extrusionOk="0">
                  <a:moveTo>
                    <a:pt x="3020" y="0"/>
                  </a:moveTo>
                  <a:cubicBezTo>
                    <a:pt x="3003" y="0"/>
                    <a:pt x="2985" y="7"/>
                    <a:pt x="2972" y="19"/>
                  </a:cubicBezTo>
                  <a:cubicBezTo>
                    <a:pt x="2709" y="180"/>
                    <a:pt x="2446" y="328"/>
                    <a:pt x="2189" y="501"/>
                  </a:cubicBezTo>
                  <a:cubicBezTo>
                    <a:pt x="1939" y="674"/>
                    <a:pt x="1688" y="848"/>
                    <a:pt x="1438" y="1027"/>
                  </a:cubicBezTo>
                  <a:lnTo>
                    <a:pt x="726" y="1599"/>
                  </a:lnTo>
                  <a:cubicBezTo>
                    <a:pt x="488" y="1798"/>
                    <a:pt x="257" y="1997"/>
                    <a:pt x="32" y="2202"/>
                  </a:cubicBezTo>
                  <a:cubicBezTo>
                    <a:pt x="7" y="2221"/>
                    <a:pt x="0" y="2247"/>
                    <a:pt x="7" y="2273"/>
                  </a:cubicBezTo>
                  <a:cubicBezTo>
                    <a:pt x="19" y="2282"/>
                    <a:pt x="34" y="2287"/>
                    <a:pt x="48" y="2287"/>
                  </a:cubicBezTo>
                  <a:cubicBezTo>
                    <a:pt x="63" y="2287"/>
                    <a:pt x="77" y="2282"/>
                    <a:pt x="90" y="2273"/>
                  </a:cubicBezTo>
                  <a:cubicBezTo>
                    <a:pt x="353" y="2112"/>
                    <a:pt x="616" y="1958"/>
                    <a:pt x="873" y="1791"/>
                  </a:cubicBezTo>
                  <a:lnTo>
                    <a:pt x="1631" y="1278"/>
                  </a:lnTo>
                  <a:cubicBezTo>
                    <a:pt x="1875" y="1091"/>
                    <a:pt x="2125" y="905"/>
                    <a:pt x="2356" y="713"/>
                  </a:cubicBezTo>
                  <a:cubicBezTo>
                    <a:pt x="2594" y="520"/>
                    <a:pt x="2825" y="315"/>
                    <a:pt x="3056" y="116"/>
                  </a:cubicBezTo>
                  <a:cubicBezTo>
                    <a:pt x="3081" y="90"/>
                    <a:pt x="3088" y="52"/>
                    <a:pt x="3069" y="19"/>
                  </a:cubicBezTo>
                  <a:cubicBezTo>
                    <a:pt x="3056" y="7"/>
                    <a:pt x="3038" y="0"/>
                    <a:pt x="3020"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21" name="Google Shape;1939;p14">
              <a:extLst>
                <a:ext uri="{FF2B5EF4-FFF2-40B4-BE49-F238E27FC236}">
                  <a16:creationId xmlns:a16="http://schemas.microsoft.com/office/drawing/2014/main" xmlns="" id="{07C1C619-39CA-415F-32A8-DBF319702AC8}"/>
                </a:ext>
              </a:extLst>
            </p:cNvPr>
            <p:cNvSpPr/>
            <p:nvPr/>
          </p:nvSpPr>
          <p:spPr>
            <a:xfrm>
              <a:off x="3732125" y="639670"/>
              <a:ext cx="181757" cy="101187"/>
            </a:xfrm>
            <a:custGeom>
              <a:avLst/>
              <a:gdLst/>
              <a:ahLst/>
              <a:cxnLst/>
              <a:rect l="l" t="t" r="r" b="b"/>
              <a:pathLst>
                <a:path w="8789" h="4893" extrusionOk="0">
                  <a:moveTo>
                    <a:pt x="8714" y="1"/>
                  </a:moveTo>
                  <a:cubicBezTo>
                    <a:pt x="8678" y="1"/>
                    <a:pt x="8631" y="12"/>
                    <a:pt x="8583" y="34"/>
                  </a:cubicBezTo>
                  <a:cubicBezTo>
                    <a:pt x="7839" y="349"/>
                    <a:pt x="7100" y="676"/>
                    <a:pt x="6375" y="1036"/>
                  </a:cubicBezTo>
                  <a:cubicBezTo>
                    <a:pt x="5643" y="1395"/>
                    <a:pt x="4924" y="1761"/>
                    <a:pt x="4218" y="2159"/>
                  </a:cubicBezTo>
                  <a:cubicBezTo>
                    <a:pt x="3518" y="2557"/>
                    <a:pt x="2819" y="2968"/>
                    <a:pt x="2132" y="3398"/>
                  </a:cubicBezTo>
                  <a:cubicBezTo>
                    <a:pt x="1451" y="3828"/>
                    <a:pt x="777" y="4278"/>
                    <a:pt x="116" y="4746"/>
                  </a:cubicBezTo>
                  <a:cubicBezTo>
                    <a:pt x="58" y="4791"/>
                    <a:pt x="1" y="4855"/>
                    <a:pt x="7" y="4881"/>
                  </a:cubicBezTo>
                  <a:cubicBezTo>
                    <a:pt x="11" y="4889"/>
                    <a:pt x="20" y="4893"/>
                    <a:pt x="34" y="4893"/>
                  </a:cubicBezTo>
                  <a:cubicBezTo>
                    <a:pt x="64" y="4893"/>
                    <a:pt x="114" y="4874"/>
                    <a:pt x="168" y="4843"/>
                  </a:cubicBezTo>
                  <a:cubicBezTo>
                    <a:pt x="861" y="4425"/>
                    <a:pt x="1567" y="4027"/>
                    <a:pt x="2267" y="3629"/>
                  </a:cubicBezTo>
                  <a:lnTo>
                    <a:pt x="4379" y="2455"/>
                  </a:lnTo>
                  <a:cubicBezTo>
                    <a:pt x="5078" y="2057"/>
                    <a:pt x="5791" y="1678"/>
                    <a:pt x="6503" y="1299"/>
                  </a:cubicBezTo>
                  <a:lnTo>
                    <a:pt x="8641" y="176"/>
                  </a:lnTo>
                  <a:cubicBezTo>
                    <a:pt x="8731" y="124"/>
                    <a:pt x="8789" y="79"/>
                    <a:pt x="8782" y="34"/>
                  </a:cubicBezTo>
                  <a:cubicBezTo>
                    <a:pt x="8776" y="12"/>
                    <a:pt x="8750" y="1"/>
                    <a:pt x="871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22" name="Google Shape;1940;p14">
              <a:extLst>
                <a:ext uri="{FF2B5EF4-FFF2-40B4-BE49-F238E27FC236}">
                  <a16:creationId xmlns:a16="http://schemas.microsoft.com/office/drawing/2014/main" xmlns="" id="{D747F539-7B61-E5E7-D888-7B5E0C7479DC}"/>
                </a:ext>
              </a:extLst>
            </p:cNvPr>
            <p:cNvSpPr/>
            <p:nvPr/>
          </p:nvSpPr>
          <p:spPr>
            <a:xfrm>
              <a:off x="3684065" y="791151"/>
              <a:ext cx="123625" cy="75854"/>
            </a:xfrm>
            <a:custGeom>
              <a:avLst/>
              <a:gdLst/>
              <a:ahLst/>
              <a:cxnLst/>
              <a:rect l="l" t="t" r="r" b="b"/>
              <a:pathLst>
                <a:path w="5978" h="3668" extrusionOk="0">
                  <a:moveTo>
                    <a:pt x="5900" y="0"/>
                  </a:moveTo>
                  <a:cubicBezTo>
                    <a:pt x="5873" y="0"/>
                    <a:pt x="5839" y="11"/>
                    <a:pt x="5804" y="34"/>
                  </a:cubicBezTo>
                  <a:lnTo>
                    <a:pt x="4385" y="926"/>
                  </a:lnTo>
                  <a:cubicBezTo>
                    <a:pt x="3929" y="1228"/>
                    <a:pt x="3429" y="1510"/>
                    <a:pt x="2960" y="1812"/>
                  </a:cubicBezTo>
                  <a:cubicBezTo>
                    <a:pt x="2492" y="2114"/>
                    <a:pt x="2004" y="2403"/>
                    <a:pt x="1529" y="2691"/>
                  </a:cubicBezTo>
                  <a:cubicBezTo>
                    <a:pt x="1054" y="2974"/>
                    <a:pt x="572" y="3263"/>
                    <a:pt x="84" y="3545"/>
                  </a:cubicBezTo>
                  <a:cubicBezTo>
                    <a:pt x="33" y="3577"/>
                    <a:pt x="1" y="3622"/>
                    <a:pt x="7" y="3648"/>
                  </a:cubicBezTo>
                  <a:cubicBezTo>
                    <a:pt x="10" y="3661"/>
                    <a:pt x="27" y="3667"/>
                    <a:pt x="49" y="3667"/>
                  </a:cubicBezTo>
                  <a:cubicBezTo>
                    <a:pt x="71" y="3667"/>
                    <a:pt x="100" y="3661"/>
                    <a:pt x="129" y="3648"/>
                  </a:cubicBezTo>
                  <a:cubicBezTo>
                    <a:pt x="643" y="3423"/>
                    <a:pt x="1143" y="3186"/>
                    <a:pt x="1651" y="2923"/>
                  </a:cubicBezTo>
                  <a:cubicBezTo>
                    <a:pt x="2158" y="2659"/>
                    <a:pt x="2646" y="2396"/>
                    <a:pt x="3127" y="2101"/>
                  </a:cubicBezTo>
                  <a:cubicBezTo>
                    <a:pt x="3608" y="1806"/>
                    <a:pt x="4083" y="1497"/>
                    <a:pt x="4546" y="1176"/>
                  </a:cubicBezTo>
                  <a:cubicBezTo>
                    <a:pt x="5008" y="856"/>
                    <a:pt x="5451" y="515"/>
                    <a:pt x="5887" y="156"/>
                  </a:cubicBezTo>
                  <a:cubicBezTo>
                    <a:pt x="5958" y="111"/>
                    <a:pt x="5977" y="79"/>
                    <a:pt x="5958" y="34"/>
                  </a:cubicBezTo>
                  <a:cubicBezTo>
                    <a:pt x="5948" y="11"/>
                    <a:pt x="5927" y="0"/>
                    <a:pt x="5900"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23" name="Google Shape;1941;p14">
              <a:extLst>
                <a:ext uri="{FF2B5EF4-FFF2-40B4-BE49-F238E27FC236}">
                  <a16:creationId xmlns:a16="http://schemas.microsoft.com/office/drawing/2014/main" xmlns="" id="{6EC39CDB-1EAA-0682-991C-5F3F292ACB05}"/>
                </a:ext>
              </a:extLst>
            </p:cNvPr>
            <p:cNvSpPr/>
            <p:nvPr/>
          </p:nvSpPr>
          <p:spPr>
            <a:xfrm>
              <a:off x="3906830" y="680947"/>
              <a:ext cx="66155" cy="40264"/>
            </a:xfrm>
            <a:custGeom>
              <a:avLst/>
              <a:gdLst/>
              <a:ahLst/>
              <a:cxnLst/>
              <a:rect l="l" t="t" r="r" b="b"/>
              <a:pathLst>
                <a:path w="3199" h="1947" extrusionOk="0">
                  <a:moveTo>
                    <a:pt x="3093" y="1"/>
                  </a:moveTo>
                  <a:cubicBezTo>
                    <a:pt x="3077" y="1"/>
                    <a:pt x="3060" y="7"/>
                    <a:pt x="3043" y="22"/>
                  </a:cubicBezTo>
                  <a:cubicBezTo>
                    <a:pt x="2799" y="183"/>
                    <a:pt x="2549" y="343"/>
                    <a:pt x="2305" y="503"/>
                  </a:cubicBezTo>
                  <a:cubicBezTo>
                    <a:pt x="2061" y="670"/>
                    <a:pt x="1804" y="818"/>
                    <a:pt x="1560" y="972"/>
                  </a:cubicBezTo>
                  <a:cubicBezTo>
                    <a:pt x="1316" y="1126"/>
                    <a:pt x="1066" y="1274"/>
                    <a:pt x="809" y="1421"/>
                  </a:cubicBezTo>
                  <a:cubicBezTo>
                    <a:pt x="552" y="1569"/>
                    <a:pt x="302" y="1717"/>
                    <a:pt x="39" y="1852"/>
                  </a:cubicBezTo>
                  <a:cubicBezTo>
                    <a:pt x="0" y="1864"/>
                    <a:pt x="0" y="1890"/>
                    <a:pt x="7" y="1909"/>
                  </a:cubicBezTo>
                  <a:cubicBezTo>
                    <a:pt x="16" y="1933"/>
                    <a:pt x="36" y="1946"/>
                    <a:pt x="57" y="1946"/>
                  </a:cubicBezTo>
                  <a:cubicBezTo>
                    <a:pt x="64" y="1946"/>
                    <a:pt x="71" y="1945"/>
                    <a:pt x="77" y="1941"/>
                  </a:cubicBezTo>
                  <a:cubicBezTo>
                    <a:pt x="366" y="1858"/>
                    <a:pt x="649" y="1762"/>
                    <a:pt x="925" y="1646"/>
                  </a:cubicBezTo>
                  <a:cubicBezTo>
                    <a:pt x="1201" y="1524"/>
                    <a:pt x="1464" y="1389"/>
                    <a:pt x="1727" y="1242"/>
                  </a:cubicBezTo>
                  <a:cubicBezTo>
                    <a:pt x="1984" y="1088"/>
                    <a:pt x="2228" y="921"/>
                    <a:pt x="2472" y="735"/>
                  </a:cubicBezTo>
                  <a:cubicBezTo>
                    <a:pt x="2703" y="548"/>
                    <a:pt x="2928" y="349"/>
                    <a:pt x="3133" y="131"/>
                  </a:cubicBezTo>
                  <a:cubicBezTo>
                    <a:pt x="3199" y="86"/>
                    <a:pt x="3153" y="1"/>
                    <a:pt x="309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24" name="Google Shape;1942;p14">
              <a:extLst>
                <a:ext uri="{FF2B5EF4-FFF2-40B4-BE49-F238E27FC236}">
                  <a16:creationId xmlns:a16="http://schemas.microsoft.com/office/drawing/2014/main" xmlns="" id="{10EDA187-144F-4C8F-FF59-F67E5B035889}"/>
                </a:ext>
              </a:extLst>
            </p:cNvPr>
            <p:cNvSpPr/>
            <p:nvPr/>
          </p:nvSpPr>
          <p:spPr>
            <a:xfrm>
              <a:off x="3844831" y="577982"/>
              <a:ext cx="23513" cy="11932"/>
            </a:xfrm>
            <a:custGeom>
              <a:avLst/>
              <a:gdLst/>
              <a:ahLst/>
              <a:cxnLst/>
              <a:rect l="l" t="t" r="r" b="b"/>
              <a:pathLst>
                <a:path w="1137" h="577" extrusionOk="0">
                  <a:moveTo>
                    <a:pt x="1047" y="0"/>
                  </a:moveTo>
                  <a:cubicBezTo>
                    <a:pt x="951" y="33"/>
                    <a:pt x="854" y="58"/>
                    <a:pt x="777" y="97"/>
                  </a:cubicBezTo>
                  <a:lnTo>
                    <a:pt x="521" y="199"/>
                  </a:lnTo>
                  <a:lnTo>
                    <a:pt x="277" y="328"/>
                  </a:lnTo>
                  <a:lnTo>
                    <a:pt x="26" y="463"/>
                  </a:lnTo>
                  <a:cubicBezTo>
                    <a:pt x="7" y="475"/>
                    <a:pt x="1" y="495"/>
                    <a:pt x="1" y="520"/>
                  </a:cubicBezTo>
                  <a:cubicBezTo>
                    <a:pt x="7" y="540"/>
                    <a:pt x="20" y="552"/>
                    <a:pt x="33" y="572"/>
                  </a:cubicBezTo>
                  <a:cubicBezTo>
                    <a:pt x="84" y="575"/>
                    <a:pt x="137" y="577"/>
                    <a:pt x="191" y="577"/>
                  </a:cubicBezTo>
                  <a:cubicBezTo>
                    <a:pt x="244" y="577"/>
                    <a:pt x="299" y="575"/>
                    <a:pt x="354" y="572"/>
                  </a:cubicBezTo>
                  <a:cubicBezTo>
                    <a:pt x="456" y="552"/>
                    <a:pt x="553" y="533"/>
                    <a:pt x="655" y="501"/>
                  </a:cubicBezTo>
                  <a:cubicBezTo>
                    <a:pt x="745" y="450"/>
                    <a:pt x="835" y="398"/>
                    <a:pt x="918" y="341"/>
                  </a:cubicBezTo>
                  <a:cubicBezTo>
                    <a:pt x="996" y="270"/>
                    <a:pt x="1066" y="193"/>
                    <a:pt x="1130" y="110"/>
                  </a:cubicBezTo>
                  <a:cubicBezTo>
                    <a:pt x="1137" y="97"/>
                    <a:pt x="1130" y="71"/>
                    <a:pt x="1105" y="45"/>
                  </a:cubicBezTo>
                  <a:cubicBezTo>
                    <a:pt x="1092" y="26"/>
                    <a:pt x="1066" y="7"/>
                    <a:pt x="104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grpSp>
      <p:sp>
        <p:nvSpPr>
          <p:cNvPr id="25" name="TextBox 24">
            <a:extLst>
              <a:ext uri="{FF2B5EF4-FFF2-40B4-BE49-F238E27FC236}">
                <a16:creationId xmlns:a16="http://schemas.microsoft.com/office/drawing/2014/main" xmlns="" id="{D5F8FBF3-A7BB-6BC0-E7DE-08250D5028DE}"/>
              </a:ext>
            </a:extLst>
          </p:cNvPr>
          <p:cNvSpPr txBox="1"/>
          <p:nvPr/>
        </p:nvSpPr>
        <p:spPr>
          <a:xfrm>
            <a:off x="505286" y="2183413"/>
            <a:ext cx="4774265" cy="584775"/>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800"/>
              </a:spcAft>
              <a:buClrTx/>
              <a:buSzTx/>
              <a:buFontTx/>
              <a:buNone/>
              <a:tabLst/>
              <a:defRPr/>
            </a:pPr>
            <a:r>
              <a:rPr lang="vi-VN" sz="3200" b="1" dirty="0">
                <a:effectLst/>
                <a:latin typeface="Times New Roman" panose="02020603050405020304" pitchFamily="18" charset="0"/>
                <a:ea typeface="Calibri" panose="020F0502020204030204" pitchFamily="34" charset="0"/>
              </a:rPr>
              <a:t>Thơ lục bát</a:t>
            </a:r>
            <a:endParaRPr kumimoji="0" lang="en-SG" sz="4800" b="1" i="0" u="none" strike="noStrike" kern="1200" cap="none" spc="0" normalizeH="0" baseline="0" noProof="0" dirty="0">
              <a:ln>
                <a:noFill/>
              </a:ln>
              <a:solidFill>
                <a:prstClr val="black"/>
              </a:solidFill>
              <a:effectLst/>
              <a:uLnTx/>
              <a:uFillTx/>
              <a:latin typeface="Times New Roman" panose="02020603050405020304" pitchFamily="18" charset="0"/>
              <a:ea typeface="Calibri" panose="020F0502020204030204" pitchFamily="34" charset="0"/>
              <a:cs typeface="Times New Roman" panose="02020603050405020304" pitchFamily="18" charset="0"/>
            </a:endParaRPr>
          </a:p>
        </p:txBody>
      </p:sp>
      <p:sp>
        <p:nvSpPr>
          <p:cNvPr id="26" name="Google Shape;1858;p14">
            <a:extLst>
              <a:ext uri="{FF2B5EF4-FFF2-40B4-BE49-F238E27FC236}">
                <a16:creationId xmlns:a16="http://schemas.microsoft.com/office/drawing/2014/main" xmlns="" id="{7CEF0116-C7D6-9B5C-E430-FC891A728544}"/>
              </a:ext>
            </a:extLst>
          </p:cNvPr>
          <p:cNvSpPr/>
          <p:nvPr/>
        </p:nvSpPr>
        <p:spPr>
          <a:xfrm rot="10800000" flipH="1">
            <a:off x="7071913" y="2091356"/>
            <a:ext cx="4252489" cy="736909"/>
          </a:xfrm>
          <a:custGeom>
            <a:avLst/>
            <a:gdLst/>
            <a:ahLst/>
            <a:cxnLst/>
            <a:rect l="l" t="t" r="r" b="b"/>
            <a:pathLst>
              <a:path w="40258" h="29674" extrusionOk="0">
                <a:moveTo>
                  <a:pt x="36470" y="989"/>
                </a:moveTo>
                <a:cubicBezTo>
                  <a:pt x="36245" y="944"/>
                  <a:pt x="36017" y="903"/>
                  <a:pt x="35785" y="882"/>
                </a:cubicBezTo>
                <a:cubicBezTo>
                  <a:pt x="34672" y="778"/>
                  <a:pt x="33549" y="713"/>
                  <a:pt x="32429" y="685"/>
                </a:cubicBezTo>
                <a:cubicBezTo>
                  <a:pt x="30887" y="640"/>
                  <a:pt x="29346" y="654"/>
                  <a:pt x="27808" y="640"/>
                </a:cubicBezTo>
                <a:cubicBezTo>
                  <a:pt x="27210" y="636"/>
                  <a:pt x="26612" y="640"/>
                  <a:pt x="26014" y="630"/>
                </a:cubicBezTo>
                <a:cubicBezTo>
                  <a:pt x="25308" y="619"/>
                  <a:pt x="24607" y="598"/>
                  <a:pt x="23906" y="560"/>
                </a:cubicBezTo>
                <a:cubicBezTo>
                  <a:pt x="22416" y="477"/>
                  <a:pt x="20926" y="432"/>
                  <a:pt x="19447" y="260"/>
                </a:cubicBezTo>
                <a:cubicBezTo>
                  <a:pt x="17984" y="94"/>
                  <a:pt x="16529" y="18"/>
                  <a:pt x="15064" y="8"/>
                </a:cubicBezTo>
                <a:cubicBezTo>
                  <a:pt x="13765" y="0"/>
                  <a:pt x="12468" y="91"/>
                  <a:pt x="11172" y="198"/>
                </a:cubicBezTo>
                <a:cubicBezTo>
                  <a:pt x="10630" y="246"/>
                  <a:pt x="10080" y="177"/>
                  <a:pt x="9534" y="201"/>
                </a:cubicBezTo>
                <a:cubicBezTo>
                  <a:pt x="8593" y="239"/>
                  <a:pt x="7657" y="180"/>
                  <a:pt x="6720" y="94"/>
                </a:cubicBezTo>
                <a:cubicBezTo>
                  <a:pt x="6565" y="73"/>
                  <a:pt x="6406" y="73"/>
                  <a:pt x="6254" y="91"/>
                </a:cubicBezTo>
                <a:cubicBezTo>
                  <a:pt x="5286" y="270"/>
                  <a:pt x="4318" y="453"/>
                  <a:pt x="3347" y="640"/>
                </a:cubicBezTo>
                <a:cubicBezTo>
                  <a:pt x="2666" y="767"/>
                  <a:pt x="2078" y="1069"/>
                  <a:pt x="1674" y="1694"/>
                </a:cubicBezTo>
                <a:cubicBezTo>
                  <a:pt x="1339" y="2209"/>
                  <a:pt x="958" y="2720"/>
                  <a:pt x="810" y="3342"/>
                </a:cubicBezTo>
                <a:cubicBezTo>
                  <a:pt x="647" y="4010"/>
                  <a:pt x="499" y="4680"/>
                  <a:pt x="513" y="5400"/>
                </a:cubicBezTo>
                <a:cubicBezTo>
                  <a:pt x="516" y="5786"/>
                  <a:pt x="447" y="6170"/>
                  <a:pt x="412" y="6561"/>
                </a:cubicBezTo>
                <a:cubicBezTo>
                  <a:pt x="350" y="7283"/>
                  <a:pt x="277" y="8002"/>
                  <a:pt x="232" y="8731"/>
                </a:cubicBezTo>
                <a:cubicBezTo>
                  <a:pt x="184" y="9426"/>
                  <a:pt x="170" y="10128"/>
                  <a:pt x="149" y="10822"/>
                </a:cubicBezTo>
                <a:cubicBezTo>
                  <a:pt x="119" y="11915"/>
                  <a:pt x="74" y="13006"/>
                  <a:pt x="63" y="14096"/>
                </a:cubicBezTo>
                <a:cubicBezTo>
                  <a:pt x="57" y="15530"/>
                  <a:pt x="122" y="16961"/>
                  <a:pt x="63" y="18382"/>
                </a:cubicBezTo>
                <a:cubicBezTo>
                  <a:pt x="1" y="19844"/>
                  <a:pt x="12" y="21292"/>
                  <a:pt x="132" y="22750"/>
                </a:cubicBezTo>
                <a:cubicBezTo>
                  <a:pt x="212" y="23732"/>
                  <a:pt x="364" y="24700"/>
                  <a:pt x="706" y="25633"/>
                </a:cubicBezTo>
                <a:cubicBezTo>
                  <a:pt x="1194" y="26957"/>
                  <a:pt x="2027" y="27880"/>
                  <a:pt x="3250" y="28419"/>
                </a:cubicBezTo>
                <a:cubicBezTo>
                  <a:pt x="3855" y="28689"/>
                  <a:pt x="4477" y="28875"/>
                  <a:pt x="5106" y="29003"/>
                </a:cubicBezTo>
                <a:cubicBezTo>
                  <a:pt x="5787" y="29145"/>
                  <a:pt x="6478" y="29217"/>
                  <a:pt x="7167" y="29255"/>
                </a:cubicBezTo>
                <a:cubicBezTo>
                  <a:pt x="8963" y="29348"/>
                  <a:pt x="10764" y="29390"/>
                  <a:pt x="12565" y="29477"/>
                </a:cubicBezTo>
                <a:cubicBezTo>
                  <a:pt x="14234" y="29570"/>
                  <a:pt x="15897" y="29597"/>
                  <a:pt x="17566" y="29556"/>
                </a:cubicBezTo>
                <a:cubicBezTo>
                  <a:pt x="18635" y="29528"/>
                  <a:pt x="19702" y="29556"/>
                  <a:pt x="20771" y="29584"/>
                </a:cubicBezTo>
                <a:cubicBezTo>
                  <a:pt x="22388" y="29618"/>
                  <a:pt x="24006" y="29674"/>
                  <a:pt x="25616" y="29542"/>
                </a:cubicBezTo>
                <a:cubicBezTo>
                  <a:pt x="25979" y="29514"/>
                  <a:pt x="26345" y="29501"/>
                  <a:pt x="26709" y="29525"/>
                </a:cubicBezTo>
                <a:cubicBezTo>
                  <a:pt x="26768" y="29528"/>
                  <a:pt x="26830" y="29535"/>
                  <a:pt x="26889" y="29549"/>
                </a:cubicBezTo>
                <a:cubicBezTo>
                  <a:pt x="27130" y="29597"/>
                  <a:pt x="31195" y="28983"/>
                  <a:pt x="31319" y="28979"/>
                </a:cubicBezTo>
                <a:cubicBezTo>
                  <a:pt x="32332" y="28910"/>
                  <a:pt x="33348" y="28837"/>
                  <a:pt x="34361" y="28778"/>
                </a:cubicBezTo>
                <a:cubicBezTo>
                  <a:pt x="35371" y="28710"/>
                  <a:pt x="36379" y="28592"/>
                  <a:pt x="37396" y="28613"/>
                </a:cubicBezTo>
                <a:cubicBezTo>
                  <a:pt x="37942" y="28627"/>
                  <a:pt x="38353" y="28474"/>
                  <a:pt x="38710" y="28094"/>
                </a:cubicBezTo>
                <a:cubicBezTo>
                  <a:pt x="38871" y="27922"/>
                  <a:pt x="39024" y="27727"/>
                  <a:pt x="39148" y="27523"/>
                </a:cubicBezTo>
                <a:cubicBezTo>
                  <a:pt x="39556" y="26836"/>
                  <a:pt x="39805" y="26092"/>
                  <a:pt x="39857" y="25263"/>
                </a:cubicBezTo>
                <a:cubicBezTo>
                  <a:pt x="39978" y="23362"/>
                  <a:pt x="40109" y="21475"/>
                  <a:pt x="40223" y="19571"/>
                </a:cubicBezTo>
                <a:cubicBezTo>
                  <a:pt x="40257" y="19014"/>
                  <a:pt x="40254" y="18457"/>
                  <a:pt x="40251" y="17894"/>
                </a:cubicBezTo>
                <a:cubicBezTo>
                  <a:pt x="40251" y="16463"/>
                  <a:pt x="40223" y="15039"/>
                  <a:pt x="40219" y="13612"/>
                </a:cubicBezTo>
                <a:cubicBezTo>
                  <a:pt x="40216" y="12267"/>
                  <a:pt x="40144" y="10923"/>
                  <a:pt x="40029" y="9585"/>
                </a:cubicBezTo>
                <a:cubicBezTo>
                  <a:pt x="39943" y="8600"/>
                  <a:pt x="39912" y="7622"/>
                  <a:pt x="39839" y="6640"/>
                </a:cubicBezTo>
                <a:cubicBezTo>
                  <a:pt x="39791" y="6028"/>
                  <a:pt x="39742" y="5410"/>
                  <a:pt x="39653" y="4798"/>
                </a:cubicBezTo>
                <a:cubicBezTo>
                  <a:pt x="39493" y="3754"/>
                  <a:pt x="39134" y="2787"/>
                  <a:pt x="38530" y="1922"/>
                </a:cubicBezTo>
                <a:cubicBezTo>
                  <a:pt x="38287" y="1576"/>
                  <a:pt x="38011" y="1314"/>
                  <a:pt x="37606" y="1235"/>
                </a:cubicBezTo>
                <a:cubicBezTo>
                  <a:pt x="37596" y="1231"/>
                  <a:pt x="37582" y="1227"/>
                  <a:pt x="37569" y="1224"/>
                </a:cubicBezTo>
                <a:cubicBezTo>
                  <a:pt x="37499" y="1214"/>
                  <a:pt x="37430" y="1200"/>
                  <a:pt x="37362" y="1186"/>
                </a:cubicBezTo>
                <a:cubicBezTo>
                  <a:pt x="37064" y="1128"/>
                  <a:pt x="36767" y="1051"/>
                  <a:pt x="36470" y="989"/>
                </a:cubicBezTo>
                <a:close/>
              </a:path>
            </a:pathLst>
          </a:custGeom>
          <a:solidFill>
            <a:srgbClr val="FFFFFD"/>
          </a:solidFill>
          <a:ln>
            <a:noFill/>
          </a:ln>
        </p:spPr>
        <p:txBody>
          <a:bodyPr spcFirstLastPara="1" wrap="square" lIns="121900" tIns="121900" rIns="121900" bIns="121900"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27" name="TextBox 26">
            <a:extLst>
              <a:ext uri="{FF2B5EF4-FFF2-40B4-BE49-F238E27FC236}">
                <a16:creationId xmlns:a16="http://schemas.microsoft.com/office/drawing/2014/main" xmlns="" id="{5D4869F6-043F-54FA-845B-26B6245B168E}"/>
              </a:ext>
            </a:extLst>
          </p:cNvPr>
          <p:cNvSpPr txBox="1"/>
          <p:nvPr/>
        </p:nvSpPr>
        <p:spPr>
          <a:xfrm>
            <a:off x="6651560" y="2167423"/>
            <a:ext cx="4774265" cy="584775"/>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800"/>
              </a:spcAft>
              <a:buClrTx/>
              <a:buSzTx/>
              <a:buFontTx/>
              <a:buNone/>
              <a:tabLst/>
              <a:defRPr/>
            </a:pPr>
            <a:r>
              <a:rPr lang="vi-VN" sz="3200" b="1" dirty="0">
                <a:effectLst/>
                <a:latin typeface="Times New Roman" panose="02020603050405020304" pitchFamily="18" charset="0"/>
                <a:ea typeface="Calibri" panose="020F0502020204030204" pitchFamily="34" charset="0"/>
              </a:rPr>
              <a:t>Thơ tự do</a:t>
            </a:r>
            <a:endParaRPr kumimoji="0" lang="en-SG" sz="4800" b="1" i="0" u="none" strike="noStrike" kern="1200" cap="none" spc="0" normalizeH="0" baseline="0" noProof="0" dirty="0">
              <a:ln>
                <a:noFill/>
              </a:ln>
              <a:solidFill>
                <a:prstClr val="black"/>
              </a:solidFill>
              <a:effectLst/>
              <a:uLnTx/>
              <a:uFillTx/>
              <a:latin typeface="Times New Roman" panose="02020603050405020304" pitchFamily="18" charset="0"/>
              <a:ea typeface="Calibri" panose="020F0502020204030204" pitchFamily="34" charset="0"/>
              <a:cs typeface="Times New Roman" panose="02020603050405020304" pitchFamily="18" charset="0"/>
            </a:endParaRPr>
          </a:p>
        </p:txBody>
      </p:sp>
      <p:sp>
        <p:nvSpPr>
          <p:cNvPr id="29" name="TextBox 28">
            <a:extLst>
              <a:ext uri="{FF2B5EF4-FFF2-40B4-BE49-F238E27FC236}">
                <a16:creationId xmlns:a16="http://schemas.microsoft.com/office/drawing/2014/main" xmlns="" id="{3879D664-1193-284F-836A-90332B9A08BA}"/>
              </a:ext>
            </a:extLst>
          </p:cNvPr>
          <p:cNvSpPr txBox="1"/>
          <p:nvPr/>
        </p:nvSpPr>
        <p:spPr>
          <a:xfrm>
            <a:off x="18218" y="3180363"/>
            <a:ext cx="5879419" cy="2246769"/>
          </a:xfrm>
          <a:prstGeom prst="rect">
            <a:avLst/>
          </a:prstGeom>
          <a:noFill/>
        </p:spPr>
        <p:txBody>
          <a:bodyPr wrap="square">
            <a:spAutoFit/>
          </a:bodyPr>
          <a:lstStyle/>
          <a:p>
            <a:pPr algn="ctr"/>
            <a:r>
              <a:rPr lang="vi-VN" sz="2800" i="1" dirty="0">
                <a:latin typeface="+mj-lt"/>
              </a:rPr>
              <a:t>Ai đi đâu đấy hỡi ai</a:t>
            </a:r>
            <a:endParaRPr lang="en-SG" sz="2800" dirty="0">
              <a:latin typeface="+mj-lt"/>
            </a:endParaRPr>
          </a:p>
          <a:p>
            <a:pPr algn="ctr"/>
            <a:r>
              <a:rPr lang="vi-VN" sz="2800" i="1" dirty="0">
                <a:latin typeface="+mj-lt"/>
              </a:rPr>
              <a:t>Hay là trúc đã nhớ mai đi tìm?</a:t>
            </a:r>
            <a:endParaRPr lang="en-SG" sz="2800" dirty="0">
              <a:latin typeface="+mj-lt"/>
            </a:endParaRPr>
          </a:p>
          <a:p>
            <a:pPr algn="ctr"/>
            <a:r>
              <a:rPr lang="vi-VN" sz="2800" i="1" dirty="0">
                <a:latin typeface="+mj-lt"/>
              </a:rPr>
              <a:t>Tìm em như thể tìm chim</a:t>
            </a:r>
            <a:endParaRPr lang="en-SG" sz="2800" dirty="0">
              <a:latin typeface="+mj-lt"/>
            </a:endParaRPr>
          </a:p>
          <a:p>
            <a:pPr algn="ctr"/>
            <a:r>
              <a:rPr lang="vi-VN" sz="2800" i="1" dirty="0">
                <a:latin typeface="+mj-lt"/>
              </a:rPr>
              <a:t>Chim bay bể bắc đi tìm bể đông</a:t>
            </a:r>
            <a:endParaRPr lang="en-SG" sz="2800" dirty="0">
              <a:latin typeface="+mj-lt"/>
            </a:endParaRPr>
          </a:p>
          <a:p>
            <a:pPr algn="ctr"/>
            <a:r>
              <a:rPr lang="vi-VN" sz="2800" dirty="0">
                <a:latin typeface="+mj-lt"/>
              </a:rPr>
              <a:t>(Ca dao)</a:t>
            </a:r>
            <a:endParaRPr lang="en-SG" sz="2800" dirty="0">
              <a:latin typeface="+mj-lt"/>
            </a:endParaRPr>
          </a:p>
        </p:txBody>
      </p:sp>
      <p:sp>
        <p:nvSpPr>
          <p:cNvPr id="31" name="TextBox 30">
            <a:extLst>
              <a:ext uri="{FF2B5EF4-FFF2-40B4-BE49-F238E27FC236}">
                <a16:creationId xmlns:a16="http://schemas.microsoft.com/office/drawing/2014/main" xmlns="" id="{F068E1E8-795C-918F-86F1-F783B98B6245}"/>
              </a:ext>
            </a:extLst>
          </p:cNvPr>
          <p:cNvSpPr txBox="1"/>
          <p:nvPr/>
        </p:nvSpPr>
        <p:spPr>
          <a:xfrm>
            <a:off x="6268238" y="2948177"/>
            <a:ext cx="6037656" cy="3939540"/>
          </a:xfrm>
          <a:prstGeom prst="rect">
            <a:avLst/>
          </a:prstGeom>
          <a:noFill/>
        </p:spPr>
        <p:txBody>
          <a:bodyPr wrap="square">
            <a:spAutoFit/>
          </a:bodyPr>
          <a:lstStyle/>
          <a:p>
            <a:r>
              <a:rPr lang="vi-VN" sz="2500" dirty="0">
                <a:latin typeface="+mj-lt"/>
              </a:rPr>
              <a:t>+ </a:t>
            </a:r>
            <a:r>
              <a:rPr lang="vi-VN" sz="2500" b="1" dirty="0">
                <a:latin typeface="+mj-lt"/>
              </a:rPr>
              <a:t>Cách 1:</a:t>
            </a:r>
            <a:endParaRPr lang="en-SG" sz="2500" b="1" dirty="0">
              <a:latin typeface="+mj-lt"/>
            </a:endParaRPr>
          </a:p>
          <a:p>
            <a:r>
              <a:rPr lang="vi-VN" sz="2500" i="1" dirty="0">
                <a:latin typeface="+mj-lt"/>
              </a:rPr>
              <a:t>Người đã đi đâu, người hỡi? </a:t>
            </a:r>
            <a:endParaRPr lang="en-SG" sz="2500" dirty="0">
              <a:latin typeface="+mj-lt"/>
            </a:endParaRPr>
          </a:p>
          <a:p>
            <a:r>
              <a:rPr lang="vi-VN" sz="2500" i="1" dirty="0">
                <a:latin typeface="+mj-lt"/>
              </a:rPr>
              <a:t>Hay là trúc đi tìm mai?</a:t>
            </a:r>
            <a:endParaRPr lang="en-SG" sz="2500" dirty="0">
              <a:latin typeface="+mj-lt"/>
            </a:endParaRPr>
          </a:p>
          <a:p>
            <a:r>
              <a:rPr lang="vi-VN" sz="2500" i="1" dirty="0">
                <a:latin typeface="+mj-lt"/>
              </a:rPr>
              <a:t>Như tìm chim trời, cá nước</a:t>
            </a:r>
            <a:endParaRPr lang="en-SG" sz="2500" dirty="0">
              <a:latin typeface="+mj-lt"/>
            </a:endParaRPr>
          </a:p>
          <a:p>
            <a:r>
              <a:rPr lang="vi-VN" sz="2500" i="1" dirty="0">
                <a:latin typeface="+mj-lt"/>
              </a:rPr>
              <a:t> Xa xôi bể bắc, vời vợi bể đông...</a:t>
            </a:r>
            <a:endParaRPr lang="en-SG" sz="2500" dirty="0">
              <a:latin typeface="+mj-lt"/>
            </a:endParaRPr>
          </a:p>
          <a:p>
            <a:r>
              <a:rPr lang="vi-VN" sz="2500" dirty="0">
                <a:latin typeface="+mj-lt"/>
              </a:rPr>
              <a:t>+ </a:t>
            </a:r>
            <a:r>
              <a:rPr lang="vi-VN" sz="2500" b="1" dirty="0">
                <a:latin typeface="+mj-lt"/>
              </a:rPr>
              <a:t>Cách 2:</a:t>
            </a:r>
            <a:endParaRPr lang="en-SG" sz="2500" b="1" dirty="0">
              <a:latin typeface="+mj-lt"/>
            </a:endParaRPr>
          </a:p>
          <a:p>
            <a:r>
              <a:rPr lang="vi-VN" sz="2500" i="1" dirty="0">
                <a:latin typeface="+mj-lt"/>
              </a:rPr>
              <a:t>Người đi, đi đâu, nào biết</a:t>
            </a:r>
            <a:endParaRPr lang="en-SG" sz="2500" dirty="0">
              <a:latin typeface="+mj-lt"/>
            </a:endParaRPr>
          </a:p>
          <a:p>
            <a:r>
              <a:rPr lang="vi-VN" sz="2500" i="1" dirty="0">
                <a:latin typeface="+mj-lt"/>
              </a:rPr>
              <a:t> Để trúc đi tìm mai</a:t>
            </a:r>
            <a:endParaRPr lang="en-SG" sz="2500" dirty="0">
              <a:latin typeface="+mj-lt"/>
            </a:endParaRPr>
          </a:p>
          <a:p>
            <a:r>
              <a:rPr lang="vi-VN" sz="2500" i="1" dirty="0">
                <a:latin typeface="+mj-lt"/>
              </a:rPr>
              <a:t>Vời vợi chim trời cá nước</a:t>
            </a:r>
            <a:endParaRPr lang="en-SG" sz="2500" dirty="0">
              <a:latin typeface="+mj-lt"/>
            </a:endParaRPr>
          </a:p>
          <a:p>
            <a:r>
              <a:rPr lang="vi-VN" sz="2500" i="1" dirty="0">
                <a:latin typeface="+mj-lt"/>
              </a:rPr>
              <a:t>Xa xôi góc bể chân trời</a:t>
            </a:r>
            <a:endParaRPr lang="en-SG" sz="2500" dirty="0">
              <a:latin typeface="+mj-lt"/>
            </a:endParaRPr>
          </a:p>
        </p:txBody>
      </p:sp>
    </p:spTree>
    <p:extLst>
      <p:ext uri="{BB962C8B-B14F-4D97-AF65-F5344CB8AC3E}">
        <p14:creationId xmlns:p14="http://schemas.microsoft.com/office/powerpoint/2010/main" val="3485715581"/>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prestig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29">
                                            <p:txEl>
                                              <p:pRg st="0" end="0"/>
                                            </p:txEl>
                                          </p:spTgt>
                                        </p:tgtEl>
                                        <p:attrNameLst>
                                          <p:attrName>style.visibility</p:attrName>
                                        </p:attrNameLst>
                                      </p:cBhvr>
                                      <p:to>
                                        <p:strVal val="visible"/>
                                      </p:to>
                                    </p:set>
                                    <p:animEffect transition="in" filter="barn(inVertical)">
                                      <p:cBhvr>
                                        <p:cTn id="7" dur="500"/>
                                        <p:tgtEl>
                                          <p:spTgt spid="29">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nodeType="clickEffect">
                                  <p:stCondLst>
                                    <p:cond delay="0"/>
                                  </p:stCondLst>
                                  <p:childTnLst>
                                    <p:set>
                                      <p:cBhvr>
                                        <p:cTn id="11" dur="1" fill="hold">
                                          <p:stCondLst>
                                            <p:cond delay="0"/>
                                          </p:stCondLst>
                                        </p:cTn>
                                        <p:tgtEl>
                                          <p:spTgt spid="29">
                                            <p:txEl>
                                              <p:pRg st="1" end="1"/>
                                            </p:txEl>
                                          </p:spTgt>
                                        </p:tgtEl>
                                        <p:attrNameLst>
                                          <p:attrName>style.visibility</p:attrName>
                                        </p:attrNameLst>
                                      </p:cBhvr>
                                      <p:to>
                                        <p:strVal val="visible"/>
                                      </p:to>
                                    </p:set>
                                    <p:animEffect transition="in" filter="barn(inVertical)">
                                      <p:cBhvr>
                                        <p:cTn id="12" dur="500"/>
                                        <p:tgtEl>
                                          <p:spTgt spid="29">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6" presetClass="entr" presetSubtype="21" fill="hold" nodeType="clickEffect">
                                  <p:stCondLst>
                                    <p:cond delay="0"/>
                                  </p:stCondLst>
                                  <p:childTnLst>
                                    <p:set>
                                      <p:cBhvr>
                                        <p:cTn id="16" dur="1" fill="hold">
                                          <p:stCondLst>
                                            <p:cond delay="0"/>
                                          </p:stCondLst>
                                        </p:cTn>
                                        <p:tgtEl>
                                          <p:spTgt spid="29">
                                            <p:txEl>
                                              <p:pRg st="2" end="2"/>
                                            </p:txEl>
                                          </p:spTgt>
                                        </p:tgtEl>
                                        <p:attrNameLst>
                                          <p:attrName>style.visibility</p:attrName>
                                        </p:attrNameLst>
                                      </p:cBhvr>
                                      <p:to>
                                        <p:strVal val="visible"/>
                                      </p:to>
                                    </p:set>
                                    <p:animEffect transition="in" filter="barn(inVertical)">
                                      <p:cBhvr>
                                        <p:cTn id="17" dur="500"/>
                                        <p:tgtEl>
                                          <p:spTgt spid="29">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16" presetClass="entr" presetSubtype="21" fill="hold" nodeType="clickEffect">
                                  <p:stCondLst>
                                    <p:cond delay="0"/>
                                  </p:stCondLst>
                                  <p:childTnLst>
                                    <p:set>
                                      <p:cBhvr>
                                        <p:cTn id="21" dur="1" fill="hold">
                                          <p:stCondLst>
                                            <p:cond delay="0"/>
                                          </p:stCondLst>
                                        </p:cTn>
                                        <p:tgtEl>
                                          <p:spTgt spid="29">
                                            <p:txEl>
                                              <p:pRg st="3" end="3"/>
                                            </p:txEl>
                                          </p:spTgt>
                                        </p:tgtEl>
                                        <p:attrNameLst>
                                          <p:attrName>style.visibility</p:attrName>
                                        </p:attrNameLst>
                                      </p:cBhvr>
                                      <p:to>
                                        <p:strVal val="visible"/>
                                      </p:to>
                                    </p:set>
                                    <p:animEffect transition="in" filter="barn(inVertical)">
                                      <p:cBhvr>
                                        <p:cTn id="22" dur="500"/>
                                        <p:tgtEl>
                                          <p:spTgt spid="29">
                                            <p:txEl>
                                              <p:pRg st="3" end="3"/>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16" presetClass="entr" presetSubtype="21" fill="hold" nodeType="clickEffect">
                                  <p:stCondLst>
                                    <p:cond delay="0"/>
                                  </p:stCondLst>
                                  <p:childTnLst>
                                    <p:set>
                                      <p:cBhvr>
                                        <p:cTn id="26" dur="1" fill="hold">
                                          <p:stCondLst>
                                            <p:cond delay="0"/>
                                          </p:stCondLst>
                                        </p:cTn>
                                        <p:tgtEl>
                                          <p:spTgt spid="29">
                                            <p:txEl>
                                              <p:pRg st="4" end="4"/>
                                            </p:txEl>
                                          </p:spTgt>
                                        </p:tgtEl>
                                        <p:attrNameLst>
                                          <p:attrName>style.visibility</p:attrName>
                                        </p:attrNameLst>
                                      </p:cBhvr>
                                      <p:to>
                                        <p:strVal val="visible"/>
                                      </p:to>
                                    </p:set>
                                    <p:animEffect transition="in" filter="barn(inVertical)">
                                      <p:cBhvr>
                                        <p:cTn id="27" dur="500"/>
                                        <p:tgtEl>
                                          <p:spTgt spid="29">
                                            <p:txEl>
                                              <p:pRg st="4" end="4"/>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16" presetClass="entr" presetSubtype="21" fill="hold" nodeType="clickEffect">
                                  <p:stCondLst>
                                    <p:cond delay="0"/>
                                  </p:stCondLst>
                                  <p:childTnLst>
                                    <p:set>
                                      <p:cBhvr>
                                        <p:cTn id="31" dur="1" fill="hold">
                                          <p:stCondLst>
                                            <p:cond delay="0"/>
                                          </p:stCondLst>
                                        </p:cTn>
                                        <p:tgtEl>
                                          <p:spTgt spid="31">
                                            <p:txEl>
                                              <p:pRg st="0" end="0"/>
                                            </p:txEl>
                                          </p:spTgt>
                                        </p:tgtEl>
                                        <p:attrNameLst>
                                          <p:attrName>style.visibility</p:attrName>
                                        </p:attrNameLst>
                                      </p:cBhvr>
                                      <p:to>
                                        <p:strVal val="visible"/>
                                      </p:to>
                                    </p:set>
                                    <p:animEffect transition="in" filter="barn(inVertical)">
                                      <p:cBhvr>
                                        <p:cTn id="32" dur="500"/>
                                        <p:tgtEl>
                                          <p:spTgt spid="31">
                                            <p:txEl>
                                              <p:pRg st="0" end="0"/>
                                            </p:txEl>
                                          </p:spTgt>
                                        </p:tgtEl>
                                      </p:cBhvr>
                                    </p:animEffect>
                                  </p:childTnLst>
                                </p:cTn>
                              </p:par>
                            </p:childTnLst>
                          </p:cTn>
                        </p:par>
                      </p:childTnLst>
                    </p:cTn>
                  </p:par>
                  <p:par>
                    <p:cTn id="33" fill="hold">
                      <p:stCondLst>
                        <p:cond delay="indefinite"/>
                      </p:stCondLst>
                      <p:childTnLst>
                        <p:par>
                          <p:cTn id="34" fill="hold">
                            <p:stCondLst>
                              <p:cond delay="0"/>
                            </p:stCondLst>
                            <p:childTnLst>
                              <p:par>
                                <p:cTn id="35" presetID="16" presetClass="entr" presetSubtype="21" fill="hold" nodeType="clickEffect">
                                  <p:stCondLst>
                                    <p:cond delay="0"/>
                                  </p:stCondLst>
                                  <p:childTnLst>
                                    <p:set>
                                      <p:cBhvr>
                                        <p:cTn id="36" dur="1" fill="hold">
                                          <p:stCondLst>
                                            <p:cond delay="0"/>
                                          </p:stCondLst>
                                        </p:cTn>
                                        <p:tgtEl>
                                          <p:spTgt spid="31">
                                            <p:txEl>
                                              <p:pRg st="1" end="1"/>
                                            </p:txEl>
                                          </p:spTgt>
                                        </p:tgtEl>
                                        <p:attrNameLst>
                                          <p:attrName>style.visibility</p:attrName>
                                        </p:attrNameLst>
                                      </p:cBhvr>
                                      <p:to>
                                        <p:strVal val="visible"/>
                                      </p:to>
                                    </p:set>
                                    <p:animEffect transition="in" filter="barn(inVertical)">
                                      <p:cBhvr>
                                        <p:cTn id="37" dur="500"/>
                                        <p:tgtEl>
                                          <p:spTgt spid="31">
                                            <p:txEl>
                                              <p:pRg st="1" end="1"/>
                                            </p:txEl>
                                          </p:spTgt>
                                        </p:tgtEl>
                                      </p:cBhvr>
                                    </p:animEffect>
                                  </p:childTnLst>
                                </p:cTn>
                              </p:par>
                            </p:childTnLst>
                          </p:cTn>
                        </p:par>
                      </p:childTnLst>
                    </p:cTn>
                  </p:par>
                  <p:par>
                    <p:cTn id="38" fill="hold">
                      <p:stCondLst>
                        <p:cond delay="indefinite"/>
                      </p:stCondLst>
                      <p:childTnLst>
                        <p:par>
                          <p:cTn id="39" fill="hold">
                            <p:stCondLst>
                              <p:cond delay="0"/>
                            </p:stCondLst>
                            <p:childTnLst>
                              <p:par>
                                <p:cTn id="40" presetID="16" presetClass="entr" presetSubtype="21" fill="hold" nodeType="clickEffect">
                                  <p:stCondLst>
                                    <p:cond delay="0"/>
                                  </p:stCondLst>
                                  <p:childTnLst>
                                    <p:set>
                                      <p:cBhvr>
                                        <p:cTn id="41" dur="1" fill="hold">
                                          <p:stCondLst>
                                            <p:cond delay="0"/>
                                          </p:stCondLst>
                                        </p:cTn>
                                        <p:tgtEl>
                                          <p:spTgt spid="31">
                                            <p:txEl>
                                              <p:pRg st="2" end="2"/>
                                            </p:txEl>
                                          </p:spTgt>
                                        </p:tgtEl>
                                        <p:attrNameLst>
                                          <p:attrName>style.visibility</p:attrName>
                                        </p:attrNameLst>
                                      </p:cBhvr>
                                      <p:to>
                                        <p:strVal val="visible"/>
                                      </p:to>
                                    </p:set>
                                    <p:animEffect transition="in" filter="barn(inVertical)">
                                      <p:cBhvr>
                                        <p:cTn id="42" dur="500"/>
                                        <p:tgtEl>
                                          <p:spTgt spid="31">
                                            <p:txEl>
                                              <p:pRg st="2" end="2"/>
                                            </p:txEl>
                                          </p:spTgt>
                                        </p:tgtEl>
                                      </p:cBhvr>
                                    </p:animEffect>
                                  </p:childTnLst>
                                </p:cTn>
                              </p:par>
                            </p:childTnLst>
                          </p:cTn>
                        </p:par>
                      </p:childTnLst>
                    </p:cTn>
                  </p:par>
                  <p:par>
                    <p:cTn id="43" fill="hold">
                      <p:stCondLst>
                        <p:cond delay="indefinite"/>
                      </p:stCondLst>
                      <p:childTnLst>
                        <p:par>
                          <p:cTn id="44" fill="hold">
                            <p:stCondLst>
                              <p:cond delay="0"/>
                            </p:stCondLst>
                            <p:childTnLst>
                              <p:par>
                                <p:cTn id="45" presetID="16" presetClass="entr" presetSubtype="21" fill="hold" nodeType="clickEffect">
                                  <p:stCondLst>
                                    <p:cond delay="0"/>
                                  </p:stCondLst>
                                  <p:childTnLst>
                                    <p:set>
                                      <p:cBhvr>
                                        <p:cTn id="46" dur="1" fill="hold">
                                          <p:stCondLst>
                                            <p:cond delay="0"/>
                                          </p:stCondLst>
                                        </p:cTn>
                                        <p:tgtEl>
                                          <p:spTgt spid="31">
                                            <p:txEl>
                                              <p:pRg st="3" end="3"/>
                                            </p:txEl>
                                          </p:spTgt>
                                        </p:tgtEl>
                                        <p:attrNameLst>
                                          <p:attrName>style.visibility</p:attrName>
                                        </p:attrNameLst>
                                      </p:cBhvr>
                                      <p:to>
                                        <p:strVal val="visible"/>
                                      </p:to>
                                    </p:set>
                                    <p:animEffect transition="in" filter="barn(inVertical)">
                                      <p:cBhvr>
                                        <p:cTn id="47" dur="500"/>
                                        <p:tgtEl>
                                          <p:spTgt spid="31">
                                            <p:txEl>
                                              <p:pRg st="3" end="3"/>
                                            </p:txEl>
                                          </p:spTgt>
                                        </p:tgtEl>
                                      </p:cBhvr>
                                    </p:animEffect>
                                  </p:childTnLst>
                                </p:cTn>
                              </p:par>
                            </p:childTnLst>
                          </p:cTn>
                        </p:par>
                      </p:childTnLst>
                    </p:cTn>
                  </p:par>
                  <p:par>
                    <p:cTn id="48" fill="hold">
                      <p:stCondLst>
                        <p:cond delay="indefinite"/>
                      </p:stCondLst>
                      <p:childTnLst>
                        <p:par>
                          <p:cTn id="49" fill="hold">
                            <p:stCondLst>
                              <p:cond delay="0"/>
                            </p:stCondLst>
                            <p:childTnLst>
                              <p:par>
                                <p:cTn id="50" presetID="16" presetClass="entr" presetSubtype="21" fill="hold" nodeType="clickEffect">
                                  <p:stCondLst>
                                    <p:cond delay="0"/>
                                  </p:stCondLst>
                                  <p:childTnLst>
                                    <p:set>
                                      <p:cBhvr>
                                        <p:cTn id="51" dur="1" fill="hold">
                                          <p:stCondLst>
                                            <p:cond delay="0"/>
                                          </p:stCondLst>
                                        </p:cTn>
                                        <p:tgtEl>
                                          <p:spTgt spid="31">
                                            <p:txEl>
                                              <p:pRg st="4" end="4"/>
                                            </p:txEl>
                                          </p:spTgt>
                                        </p:tgtEl>
                                        <p:attrNameLst>
                                          <p:attrName>style.visibility</p:attrName>
                                        </p:attrNameLst>
                                      </p:cBhvr>
                                      <p:to>
                                        <p:strVal val="visible"/>
                                      </p:to>
                                    </p:set>
                                    <p:animEffect transition="in" filter="barn(inVertical)">
                                      <p:cBhvr>
                                        <p:cTn id="52" dur="500"/>
                                        <p:tgtEl>
                                          <p:spTgt spid="31">
                                            <p:txEl>
                                              <p:pRg st="4" end="4"/>
                                            </p:txEl>
                                          </p:spTgt>
                                        </p:tgtEl>
                                      </p:cBhvr>
                                    </p:animEffect>
                                  </p:childTnLst>
                                </p:cTn>
                              </p:par>
                            </p:childTnLst>
                          </p:cTn>
                        </p:par>
                      </p:childTnLst>
                    </p:cTn>
                  </p:par>
                  <p:par>
                    <p:cTn id="53" fill="hold">
                      <p:stCondLst>
                        <p:cond delay="indefinite"/>
                      </p:stCondLst>
                      <p:childTnLst>
                        <p:par>
                          <p:cTn id="54" fill="hold">
                            <p:stCondLst>
                              <p:cond delay="0"/>
                            </p:stCondLst>
                            <p:childTnLst>
                              <p:par>
                                <p:cTn id="55" presetID="16" presetClass="entr" presetSubtype="21" fill="hold" nodeType="clickEffect">
                                  <p:stCondLst>
                                    <p:cond delay="0"/>
                                  </p:stCondLst>
                                  <p:childTnLst>
                                    <p:set>
                                      <p:cBhvr>
                                        <p:cTn id="56" dur="1" fill="hold">
                                          <p:stCondLst>
                                            <p:cond delay="0"/>
                                          </p:stCondLst>
                                        </p:cTn>
                                        <p:tgtEl>
                                          <p:spTgt spid="31">
                                            <p:txEl>
                                              <p:pRg st="5" end="5"/>
                                            </p:txEl>
                                          </p:spTgt>
                                        </p:tgtEl>
                                        <p:attrNameLst>
                                          <p:attrName>style.visibility</p:attrName>
                                        </p:attrNameLst>
                                      </p:cBhvr>
                                      <p:to>
                                        <p:strVal val="visible"/>
                                      </p:to>
                                    </p:set>
                                    <p:animEffect transition="in" filter="barn(inVertical)">
                                      <p:cBhvr>
                                        <p:cTn id="57" dur="500"/>
                                        <p:tgtEl>
                                          <p:spTgt spid="31">
                                            <p:txEl>
                                              <p:pRg st="5" end="5"/>
                                            </p:txEl>
                                          </p:spTgt>
                                        </p:tgtEl>
                                      </p:cBhvr>
                                    </p:animEffect>
                                  </p:childTnLst>
                                </p:cTn>
                              </p:par>
                            </p:childTnLst>
                          </p:cTn>
                        </p:par>
                      </p:childTnLst>
                    </p:cTn>
                  </p:par>
                  <p:par>
                    <p:cTn id="58" fill="hold">
                      <p:stCondLst>
                        <p:cond delay="indefinite"/>
                      </p:stCondLst>
                      <p:childTnLst>
                        <p:par>
                          <p:cTn id="59" fill="hold">
                            <p:stCondLst>
                              <p:cond delay="0"/>
                            </p:stCondLst>
                            <p:childTnLst>
                              <p:par>
                                <p:cTn id="60" presetID="16" presetClass="entr" presetSubtype="21" fill="hold" nodeType="clickEffect">
                                  <p:stCondLst>
                                    <p:cond delay="0"/>
                                  </p:stCondLst>
                                  <p:childTnLst>
                                    <p:set>
                                      <p:cBhvr>
                                        <p:cTn id="61" dur="1" fill="hold">
                                          <p:stCondLst>
                                            <p:cond delay="0"/>
                                          </p:stCondLst>
                                        </p:cTn>
                                        <p:tgtEl>
                                          <p:spTgt spid="31">
                                            <p:txEl>
                                              <p:pRg st="6" end="6"/>
                                            </p:txEl>
                                          </p:spTgt>
                                        </p:tgtEl>
                                        <p:attrNameLst>
                                          <p:attrName>style.visibility</p:attrName>
                                        </p:attrNameLst>
                                      </p:cBhvr>
                                      <p:to>
                                        <p:strVal val="visible"/>
                                      </p:to>
                                    </p:set>
                                    <p:animEffect transition="in" filter="barn(inVertical)">
                                      <p:cBhvr>
                                        <p:cTn id="62" dur="500"/>
                                        <p:tgtEl>
                                          <p:spTgt spid="31">
                                            <p:txEl>
                                              <p:pRg st="6" end="6"/>
                                            </p:txEl>
                                          </p:spTgt>
                                        </p:tgtEl>
                                      </p:cBhvr>
                                    </p:animEffect>
                                  </p:childTnLst>
                                </p:cTn>
                              </p:par>
                            </p:childTnLst>
                          </p:cTn>
                        </p:par>
                      </p:childTnLst>
                    </p:cTn>
                  </p:par>
                  <p:par>
                    <p:cTn id="63" fill="hold">
                      <p:stCondLst>
                        <p:cond delay="indefinite"/>
                      </p:stCondLst>
                      <p:childTnLst>
                        <p:par>
                          <p:cTn id="64" fill="hold">
                            <p:stCondLst>
                              <p:cond delay="0"/>
                            </p:stCondLst>
                            <p:childTnLst>
                              <p:par>
                                <p:cTn id="65" presetID="16" presetClass="entr" presetSubtype="21" fill="hold" nodeType="clickEffect">
                                  <p:stCondLst>
                                    <p:cond delay="0"/>
                                  </p:stCondLst>
                                  <p:childTnLst>
                                    <p:set>
                                      <p:cBhvr>
                                        <p:cTn id="66" dur="1" fill="hold">
                                          <p:stCondLst>
                                            <p:cond delay="0"/>
                                          </p:stCondLst>
                                        </p:cTn>
                                        <p:tgtEl>
                                          <p:spTgt spid="31">
                                            <p:txEl>
                                              <p:pRg st="7" end="7"/>
                                            </p:txEl>
                                          </p:spTgt>
                                        </p:tgtEl>
                                        <p:attrNameLst>
                                          <p:attrName>style.visibility</p:attrName>
                                        </p:attrNameLst>
                                      </p:cBhvr>
                                      <p:to>
                                        <p:strVal val="visible"/>
                                      </p:to>
                                    </p:set>
                                    <p:animEffect transition="in" filter="barn(inVertical)">
                                      <p:cBhvr>
                                        <p:cTn id="67" dur="500"/>
                                        <p:tgtEl>
                                          <p:spTgt spid="31">
                                            <p:txEl>
                                              <p:pRg st="7" end="7"/>
                                            </p:txEl>
                                          </p:spTgt>
                                        </p:tgtEl>
                                      </p:cBhvr>
                                    </p:animEffect>
                                  </p:childTnLst>
                                </p:cTn>
                              </p:par>
                            </p:childTnLst>
                          </p:cTn>
                        </p:par>
                      </p:childTnLst>
                    </p:cTn>
                  </p:par>
                  <p:par>
                    <p:cTn id="68" fill="hold">
                      <p:stCondLst>
                        <p:cond delay="indefinite"/>
                      </p:stCondLst>
                      <p:childTnLst>
                        <p:par>
                          <p:cTn id="69" fill="hold">
                            <p:stCondLst>
                              <p:cond delay="0"/>
                            </p:stCondLst>
                            <p:childTnLst>
                              <p:par>
                                <p:cTn id="70" presetID="16" presetClass="entr" presetSubtype="21" fill="hold" nodeType="clickEffect">
                                  <p:stCondLst>
                                    <p:cond delay="0"/>
                                  </p:stCondLst>
                                  <p:childTnLst>
                                    <p:set>
                                      <p:cBhvr>
                                        <p:cTn id="71" dur="1" fill="hold">
                                          <p:stCondLst>
                                            <p:cond delay="0"/>
                                          </p:stCondLst>
                                        </p:cTn>
                                        <p:tgtEl>
                                          <p:spTgt spid="31">
                                            <p:txEl>
                                              <p:pRg st="8" end="8"/>
                                            </p:txEl>
                                          </p:spTgt>
                                        </p:tgtEl>
                                        <p:attrNameLst>
                                          <p:attrName>style.visibility</p:attrName>
                                        </p:attrNameLst>
                                      </p:cBhvr>
                                      <p:to>
                                        <p:strVal val="visible"/>
                                      </p:to>
                                    </p:set>
                                    <p:animEffect transition="in" filter="barn(inVertical)">
                                      <p:cBhvr>
                                        <p:cTn id="72" dur="500"/>
                                        <p:tgtEl>
                                          <p:spTgt spid="31">
                                            <p:txEl>
                                              <p:pRg st="8" end="8"/>
                                            </p:txEl>
                                          </p:spTgt>
                                        </p:tgtEl>
                                      </p:cBhvr>
                                    </p:animEffect>
                                  </p:childTnLst>
                                </p:cTn>
                              </p:par>
                            </p:childTnLst>
                          </p:cTn>
                        </p:par>
                      </p:childTnLst>
                    </p:cTn>
                  </p:par>
                  <p:par>
                    <p:cTn id="73" fill="hold">
                      <p:stCondLst>
                        <p:cond delay="indefinite"/>
                      </p:stCondLst>
                      <p:childTnLst>
                        <p:par>
                          <p:cTn id="74" fill="hold">
                            <p:stCondLst>
                              <p:cond delay="0"/>
                            </p:stCondLst>
                            <p:childTnLst>
                              <p:par>
                                <p:cTn id="75" presetID="16" presetClass="entr" presetSubtype="21" fill="hold" nodeType="clickEffect">
                                  <p:stCondLst>
                                    <p:cond delay="0"/>
                                  </p:stCondLst>
                                  <p:childTnLst>
                                    <p:set>
                                      <p:cBhvr>
                                        <p:cTn id="76" dur="1" fill="hold">
                                          <p:stCondLst>
                                            <p:cond delay="0"/>
                                          </p:stCondLst>
                                        </p:cTn>
                                        <p:tgtEl>
                                          <p:spTgt spid="31">
                                            <p:txEl>
                                              <p:pRg st="9" end="9"/>
                                            </p:txEl>
                                          </p:spTgt>
                                        </p:tgtEl>
                                        <p:attrNameLst>
                                          <p:attrName>style.visibility</p:attrName>
                                        </p:attrNameLst>
                                      </p:cBhvr>
                                      <p:to>
                                        <p:strVal val="visible"/>
                                      </p:to>
                                    </p:set>
                                    <p:animEffect transition="in" filter="barn(inVertical)">
                                      <p:cBhvr>
                                        <p:cTn id="77" dur="500"/>
                                        <p:tgtEl>
                                          <p:spTgt spid="31">
                                            <p:txEl>
                                              <p:pRg st="9" end="9"/>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7489"/>
        <p:cNvGrpSpPr/>
        <p:nvPr/>
      </p:nvGrpSpPr>
      <p:grpSpPr>
        <a:xfrm>
          <a:off x="0" y="0"/>
          <a:ext cx="0" cy="0"/>
          <a:chOff x="0" y="0"/>
          <a:chExt cx="0" cy="0"/>
        </a:xfrm>
      </p:grpSpPr>
      <p:sp>
        <p:nvSpPr>
          <p:cNvPr id="7490" name="Google Shape;7490;p30"/>
          <p:cNvSpPr txBox="1">
            <a:spLocks noGrp="1"/>
          </p:cNvSpPr>
          <p:nvPr>
            <p:ph type="title"/>
          </p:nvPr>
        </p:nvSpPr>
        <p:spPr>
          <a:xfrm>
            <a:off x="3526487" y="183182"/>
            <a:ext cx="6466598" cy="763600"/>
          </a:xfrm>
          <a:prstGeom prst="rect">
            <a:avLst/>
          </a:prstGeom>
        </p:spPr>
        <p:txBody>
          <a:bodyPr spcFirstLastPara="1" wrap="square" lIns="121900" tIns="121900" rIns="121900" bIns="121900" anchor="ctr" anchorCtr="0">
            <a:noAutofit/>
          </a:bodyPr>
          <a:lstStyle/>
          <a:p>
            <a:r>
              <a:rPr lang="vi-VN" sz="3200" b="1" dirty="0">
                <a:effectLst/>
                <a:latin typeface="Times New Roman" panose="02020603050405020304" pitchFamily="18" charset="0"/>
                <a:ea typeface="Calibri" panose="020F0502020204030204" pitchFamily="34" charset="0"/>
              </a:rPr>
              <a:t>a. Biến đổi một số đoạn thơ lục bát thành thơ tự do</a:t>
            </a:r>
            <a:endParaRPr sz="6600" b="1" dirty="0">
              <a:latin typeface="Times New Roman" panose="02020603050405020304" pitchFamily="18" charset="0"/>
              <a:cs typeface="Times New Roman" panose="02020603050405020304" pitchFamily="18" charset="0"/>
            </a:endParaRPr>
          </a:p>
        </p:txBody>
      </p:sp>
      <p:pic>
        <p:nvPicPr>
          <p:cNvPr id="4" name="Picture 3">
            <a:extLst>
              <a:ext uri="{FF2B5EF4-FFF2-40B4-BE49-F238E27FC236}">
                <a16:creationId xmlns:a16="http://schemas.microsoft.com/office/drawing/2014/main" xmlns="" id="{0EC58EAB-8241-B7B7-0D9F-8D79EB67EC06}"/>
              </a:ext>
            </a:extLst>
          </p:cNvPr>
          <p:cNvPicPr>
            <a:picLocks noChangeAspect="1"/>
          </p:cNvPicPr>
          <p:nvPr/>
        </p:nvPicPr>
        <p:blipFill>
          <a:blip r:embed="rId3"/>
          <a:stretch>
            <a:fillRect/>
          </a:stretch>
        </p:blipFill>
        <p:spPr>
          <a:xfrm>
            <a:off x="2912021" y="-238539"/>
            <a:ext cx="788484" cy="983573"/>
          </a:xfrm>
          <a:prstGeom prst="rect">
            <a:avLst/>
          </a:prstGeom>
        </p:spPr>
      </p:pic>
      <p:pic>
        <p:nvPicPr>
          <p:cNvPr id="2" name="Picture 1">
            <a:extLst>
              <a:ext uri="{FF2B5EF4-FFF2-40B4-BE49-F238E27FC236}">
                <a16:creationId xmlns:a16="http://schemas.microsoft.com/office/drawing/2014/main" xmlns="" id="{59FC24B4-A4BF-94B4-6FAF-4CF20EA8CCEB}"/>
              </a:ext>
            </a:extLst>
          </p:cNvPr>
          <p:cNvPicPr>
            <a:picLocks noChangeAspect="1"/>
          </p:cNvPicPr>
          <p:nvPr/>
        </p:nvPicPr>
        <p:blipFill>
          <a:blip r:embed="rId4"/>
          <a:stretch>
            <a:fillRect/>
          </a:stretch>
        </p:blipFill>
        <p:spPr>
          <a:xfrm>
            <a:off x="757382" y="2616605"/>
            <a:ext cx="3686593" cy="4271415"/>
          </a:xfrm>
          <a:prstGeom prst="rect">
            <a:avLst/>
          </a:prstGeom>
        </p:spPr>
      </p:pic>
      <p:pic>
        <p:nvPicPr>
          <p:cNvPr id="3" name="Picture 2">
            <a:extLst>
              <a:ext uri="{FF2B5EF4-FFF2-40B4-BE49-F238E27FC236}">
                <a16:creationId xmlns:a16="http://schemas.microsoft.com/office/drawing/2014/main" xmlns="" id="{3BBD643E-31A8-25A5-93FB-684DBFA59490}"/>
              </a:ext>
            </a:extLst>
          </p:cNvPr>
          <p:cNvPicPr>
            <a:picLocks noChangeAspect="1"/>
          </p:cNvPicPr>
          <p:nvPr/>
        </p:nvPicPr>
        <p:blipFill>
          <a:blip r:embed="rId5"/>
          <a:stretch>
            <a:fillRect/>
          </a:stretch>
        </p:blipFill>
        <p:spPr>
          <a:xfrm>
            <a:off x="4512708" y="1550504"/>
            <a:ext cx="6814380" cy="3737113"/>
          </a:xfrm>
          <a:prstGeom prst="rect">
            <a:avLst/>
          </a:prstGeom>
        </p:spPr>
      </p:pic>
      <p:sp>
        <p:nvSpPr>
          <p:cNvPr id="5" name="TextBox 4">
            <a:extLst>
              <a:ext uri="{FF2B5EF4-FFF2-40B4-BE49-F238E27FC236}">
                <a16:creationId xmlns:a16="http://schemas.microsoft.com/office/drawing/2014/main" xmlns="" id="{EDE5532A-677D-4293-45F7-2CAA0553F4B3}"/>
              </a:ext>
            </a:extLst>
          </p:cNvPr>
          <p:cNvSpPr txBox="1"/>
          <p:nvPr/>
        </p:nvSpPr>
        <p:spPr>
          <a:xfrm>
            <a:off x="4687239" y="1720840"/>
            <a:ext cx="6465318" cy="3416320"/>
          </a:xfrm>
          <a:prstGeom prst="rect">
            <a:avLst/>
          </a:prstGeom>
          <a:noFill/>
        </p:spPr>
        <p:txBody>
          <a:bodyPr wrap="square">
            <a:spAutoFit/>
          </a:bodyPr>
          <a:lstStyle/>
          <a:p>
            <a:pPr algn="just"/>
            <a:r>
              <a:rPr lang="vi-VN" sz="3600" dirty="0">
                <a:solidFill>
                  <a:schemeClr val="accent6"/>
                </a:solidFill>
                <a:latin typeface="+mj-lt"/>
              </a:rPr>
              <a:t>Nếu thay đổi căn bản (số tiếng của câu thơ, sự biến đổi về vần và nhịp, sự co giãn linh hoạt của các dòng thơ,...) ta có thể chuyển hoá những dòng thơ lục bát thành thơ tự do.</a:t>
            </a:r>
            <a:endParaRPr lang="en-SG" sz="7200" dirty="0">
              <a:solidFill>
                <a:schemeClr val="accent6"/>
              </a:solidFill>
              <a:latin typeface="+mj-lt"/>
            </a:endParaRPr>
          </a:p>
        </p:txBody>
      </p:sp>
    </p:spTree>
    <p:extLst>
      <p:ext uri="{BB962C8B-B14F-4D97-AF65-F5344CB8AC3E}">
        <p14:creationId xmlns:p14="http://schemas.microsoft.com/office/powerpoint/2010/main" val="3315205911"/>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down)">
                                      <p:cBhvr>
                                        <p:cTn id="7" dur="500"/>
                                        <p:tgtEl>
                                          <p:spTgt spid="2"/>
                                        </p:tgtEl>
                                      </p:cBhvr>
                                    </p:animEffect>
                                  </p:childTnLst>
                                </p:cTn>
                              </p:par>
                              <p:par>
                                <p:cTn id="8" presetID="22" presetClass="entr" presetSubtype="4" fill="hold" nodeType="withEffect">
                                  <p:stCondLst>
                                    <p:cond delay="0"/>
                                  </p:stCondLst>
                                  <p:childTnLst>
                                    <p:set>
                                      <p:cBhvr>
                                        <p:cTn id="9" dur="1" fill="hold">
                                          <p:stCondLst>
                                            <p:cond delay="0"/>
                                          </p:stCondLst>
                                        </p:cTn>
                                        <p:tgtEl>
                                          <p:spTgt spid="3"/>
                                        </p:tgtEl>
                                        <p:attrNameLst>
                                          <p:attrName>style.visibility</p:attrName>
                                        </p:attrNameLst>
                                      </p:cBhvr>
                                      <p:to>
                                        <p:strVal val="visible"/>
                                      </p:to>
                                    </p:set>
                                    <p:animEffect transition="in" filter="wipe(down)">
                                      <p:cBhvr>
                                        <p:cTn id="10" dur="500"/>
                                        <p:tgtEl>
                                          <p:spTgt spid="3"/>
                                        </p:tgtEl>
                                      </p:cBhvr>
                                    </p:animEffect>
                                  </p:childTnLst>
                                </p:cTn>
                              </p:par>
                            </p:childTnLst>
                          </p:cTn>
                        </p:par>
                      </p:childTnLst>
                    </p:cTn>
                  </p:par>
                  <p:par>
                    <p:cTn id="11" fill="hold">
                      <p:stCondLst>
                        <p:cond delay="indefinite"/>
                      </p:stCondLst>
                      <p:childTnLst>
                        <p:par>
                          <p:cTn id="12" fill="hold">
                            <p:stCondLst>
                              <p:cond delay="0"/>
                            </p:stCondLst>
                            <p:childTnLst>
                              <p:par>
                                <p:cTn id="13" presetID="2" presetClass="entr" presetSubtype="4" fill="hold" grpId="0" nodeType="clickEffect">
                                  <p:stCondLst>
                                    <p:cond delay="0"/>
                                  </p:stCondLst>
                                  <p:childTnLst>
                                    <p:set>
                                      <p:cBhvr>
                                        <p:cTn id="14" dur="1" fill="hold">
                                          <p:stCondLst>
                                            <p:cond delay="0"/>
                                          </p:stCondLst>
                                        </p:cTn>
                                        <p:tgtEl>
                                          <p:spTgt spid="5"/>
                                        </p:tgtEl>
                                        <p:attrNameLst>
                                          <p:attrName>style.visibility</p:attrName>
                                        </p:attrNameLst>
                                      </p:cBhvr>
                                      <p:to>
                                        <p:strVal val="visible"/>
                                      </p:to>
                                    </p:set>
                                    <p:anim calcmode="lin" valueType="num">
                                      <p:cBhvr additive="base">
                                        <p:cTn id="15" dur="500" fill="hold"/>
                                        <p:tgtEl>
                                          <p:spTgt spid="5"/>
                                        </p:tgtEl>
                                        <p:attrNameLst>
                                          <p:attrName>ppt_x</p:attrName>
                                        </p:attrNameLst>
                                      </p:cBhvr>
                                      <p:tavLst>
                                        <p:tav tm="0">
                                          <p:val>
                                            <p:strVal val="#ppt_x"/>
                                          </p:val>
                                        </p:tav>
                                        <p:tav tm="100000">
                                          <p:val>
                                            <p:strVal val="#ppt_x"/>
                                          </p:val>
                                        </p:tav>
                                      </p:tavLst>
                                    </p:anim>
                                    <p:anim calcmode="lin" valueType="num">
                                      <p:cBhvr additive="base">
                                        <p:cTn id="16"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xmlns="" id="{70494EEA-D521-D73F-354D-2601238C31FF}"/>
              </a:ext>
            </a:extLst>
          </p:cNvPr>
          <p:cNvPicPr>
            <a:picLocks noChangeAspect="1"/>
          </p:cNvPicPr>
          <p:nvPr/>
        </p:nvPicPr>
        <p:blipFill>
          <a:blip r:embed="rId2"/>
          <a:stretch>
            <a:fillRect/>
          </a:stretch>
        </p:blipFill>
        <p:spPr>
          <a:xfrm>
            <a:off x="0" y="1674"/>
            <a:ext cx="12192000" cy="6854653"/>
          </a:xfrm>
          <a:prstGeom prst="rect">
            <a:avLst/>
          </a:prstGeom>
        </p:spPr>
      </p:pic>
      <p:sp>
        <p:nvSpPr>
          <p:cNvPr id="5" name="TextBox 4">
            <a:extLst>
              <a:ext uri="{FF2B5EF4-FFF2-40B4-BE49-F238E27FC236}">
                <a16:creationId xmlns:a16="http://schemas.microsoft.com/office/drawing/2014/main" xmlns="" id="{673FB4DF-AB0C-3B6E-6E2F-A0CE3999C964}"/>
              </a:ext>
            </a:extLst>
          </p:cNvPr>
          <p:cNvSpPr txBox="1"/>
          <p:nvPr/>
        </p:nvSpPr>
        <p:spPr>
          <a:xfrm>
            <a:off x="2432113" y="307566"/>
            <a:ext cx="7669737" cy="1077218"/>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vi-VN" sz="3200" b="1" i="1" dirty="0">
                <a:solidFill>
                  <a:srgbClr val="C00000"/>
                </a:solidFill>
                <a:effectLst/>
                <a:latin typeface="Times New Roman" panose="02020603050405020304" pitchFamily="18" charset="0"/>
                <a:ea typeface="Calibri" panose="020F0502020204030204" pitchFamily="34" charset="0"/>
              </a:rPr>
              <a:t>Em hãy thử chuyển đoạn thơ tự do này thành một đoạn thơ tự do khác</a:t>
            </a:r>
            <a:endParaRPr kumimoji="0" lang="en-SG" sz="6600" b="1" i="0" u="none" strike="noStrike" kern="1200" cap="none" spc="0" normalizeH="0" baseline="0" noProof="0" dirty="0">
              <a:ln>
                <a:noFill/>
              </a:ln>
              <a:solidFill>
                <a:srgbClr val="C00000"/>
              </a:solidFill>
              <a:effectLst/>
              <a:uLnTx/>
              <a:uFillTx/>
              <a:latin typeface="Times New Roman" panose="02020603050405020304" pitchFamily="18" charset="0"/>
              <a:ea typeface="+mn-ea"/>
              <a:cs typeface="Times New Roman" panose="02020603050405020304" pitchFamily="18" charset="0"/>
            </a:endParaRPr>
          </a:p>
        </p:txBody>
      </p:sp>
      <p:cxnSp>
        <p:nvCxnSpPr>
          <p:cNvPr id="11" name="Straight Connector 10">
            <a:extLst>
              <a:ext uri="{FF2B5EF4-FFF2-40B4-BE49-F238E27FC236}">
                <a16:creationId xmlns:a16="http://schemas.microsoft.com/office/drawing/2014/main" xmlns="" id="{DE75F195-B710-AC29-CA3C-E41C41D54F84}"/>
              </a:ext>
            </a:extLst>
          </p:cNvPr>
          <p:cNvCxnSpPr>
            <a:cxnSpLocks/>
          </p:cNvCxnSpPr>
          <p:nvPr/>
        </p:nvCxnSpPr>
        <p:spPr>
          <a:xfrm>
            <a:off x="6082937" y="2010795"/>
            <a:ext cx="1" cy="4858595"/>
          </a:xfrm>
          <a:prstGeom prst="line">
            <a:avLst/>
          </a:prstGeom>
          <a:ln w="28575"/>
        </p:spPr>
        <p:style>
          <a:lnRef idx="1">
            <a:schemeClr val="dk1"/>
          </a:lnRef>
          <a:fillRef idx="0">
            <a:schemeClr val="dk1"/>
          </a:fillRef>
          <a:effectRef idx="0">
            <a:schemeClr val="dk1"/>
          </a:effectRef>
          <a:fontRef idx="minor">
            <a:schemeClr val="tx1"/>
          </a:fontRef>
        </p:style>
      </p:cxnSp>
      <p:sp>
        <p:nvSpPr>
          <p:cNvPr id="4" name="Google Shape;1858;p14">
            <a:extLst>
              <a:ext uri="{FF2B5EF4-FFF2-40B4-BE49-F238E27FC236}">
                <a16:creationId xmlns:a16="http://schemas.microsoft.com/office/drawing/2014/main" xmlns="" id="{1106EBC1-DA83-0EC8-8E77-6383D23F7294}"/>
              </a:ext>
            </a:extLst>
          </p:cNvPr>
          <p:cNvSpPr/>
          <p:nvPr/>
        </p:nvSpPr>
        <p:spPr>
          <a:xfrm rot="10800000" flipH="1">
            <a:off x="766175" y="2109680"/>
            <a:ext cx="4252489" cy="736909"/>
          </a:xfrm>
          <a:custGeom>
            <a:avLst/>
            <a:gdLst/>
            <a:ahLst/>
            <a:cxnLst/>
            <a:rect l="l" t="t" r="r" b="b"/>
            <a:pathLst>
              <a:path w="40258" h="29674" extrusionOk="0">
                <a:moveTo>
                  <a:pt x="36470" y="989"/>
                </a:moveTo>
                <a:cubicBezTo>
                  <a:pt x="36245" y="944"/>
                  <a:pt x="36017" y="903"/>
                  <a:pt x="35785" y="882"/>
                </a:cubicBezTo>
                <a:cubicBezTo>
                  <a:pt x="34672" y="778"/>
                  <a:pt x="33549" y="713"/>
                  <a:pt x="32429" y="685"/>
                </a:cubicBezTo>
                <a:cubicBezTo>
                  <a:pt x="30887" y="640"/>
                  <a:pt x="29346" y="654"/>
                  <a:pt x="27808" y="640"/>
                </a:cubicBezTo>
                <a:cubicBezTo>
                  <a:pt x="27210" y="636"/>
                  <a:pt x="26612" y="640"/>
                  <a:pt x="26014" y="630"/>
                </a:cubicBezTo>
                <a:cubicBezTo>
                  <a:pt x="25308" y="619"/>
                  <a:pt x="24607" y="598"/>
                  <a:pt x="23906" y="560"/>
                </a:cubicBezTo>
                <a:cubicBezTo>
                  <a:pt x="22416" y="477"/>
                  <a:pt x="20926" y="432"/>
                  <a:pt x="19447" y="260"/>
                </a:cubicBezTo>
                <a:cubicBezTo>
                  <a:pt x="17984" y="94"/>
                  <a:pt x="16529" y="18"/>
                  <a:pt x="15064" y="8"/>
                </a:cubicBezTo>
                <a:cubicBezTo>
                  <a:pt x="13765" y="0"/>
                  <a:pt x="12468" y="91"/>
                  <a:pt x="11172" y="198"/>
                </a:cubicBezTo>
                <a:cubicBezTo>
                  <a:pt x="10630" y="246"/>
                  <a:pt x="10080" y="177"/>
                  <a:pt x="9534" y="201"/>
                </a:cubicBezTo>
                <a:cubicBezTo>
                  <a:pt x="8593" y="239"/>
                  <a:pt x="7657" y="180"/>
                  <a:pt x="6720" y="94"/>
                </a:cubicBezTo>
                <a:cubicBezTo>
                  <a:pt x="6565" y="73"/>
                  <a:pt x="6406" y="73"/>
                  <a:pt x="6254" y="91"/>
                </a:cubicBezTo>
                <a:cubicBezTo>
                  <a:pt x="5286" y="270"/>
                  <a:pt x="4318" y="453"/>
                  <a:pt x="3347" y="640"/>
                </a:cubicBezTo>
                <a:cubicBezTo>
                  <a:pt x="2666" y="767"/>
                  <a:pt x="2078" y="1069"/>
                  <a:pt x="1674" y="1694"/>
                </a:cubicBezTo>
                <a:cubicBezTo>
                  <a:pt x="1339" y="2209"/>
                  <a:pt x="958" y="2720"/>
                  <a:pt x="810" y="3342"/>
                </a:cubicBezTo>
                <a:cubicBezTo>
                  <a:pt x="647" y="4010"/>
                  <a:pt x="499" y="4680"/>
                  <a:pt x="513" y="5400"/>
                </a:cubicBezTo>
                <a:cubicBezTo>
                  <a:pt x="516" y="5786"/>
                  <a:pt x="447" y="6170"/>
                  <a:pt x="412" y="6561"/>
                </a:cubicBezTo>
                <a:cubicBezTo>
                  <a:pt x="350" y="7283"/>
                  <a:pt x="277" y="8002"/>
                  <a:pt x="232" y="8731"/>
                </a:cubicBezTo>
                <a:cubicBezTo>
                  <a:pt x="184" y="9426"/>
                  <a:pt x="170" y="10128"/>
                  <a:pt x="149" y="10822"/>
                </a:cubicBezTo>
                <a:cubicBezTo>
                  <a:pt x="119" y="11915"/>
                  <a:pt x="74" y="13006"/>
                  <a:pt x="63" y="14096"/>
                </a:cubicBezTo>
                <a:cubicBezTo>
                  <a:pt x="57" y="15530"/>
                  <a:pt x="122" y="16961"/>
                  <a:pt x="63" y="18382"/>
                </a:cubicBezTo>
                <a:cubicBezTo>
                  <a:pt x="1" y="19844"/>
                  <a:pt x="12" y="21292"/>
                  <a:pt x="132" y="22750"/>
                </a:cubicBezTo>
                <a:cubicBezTo>
                  <a:pt x="212" y="23732"/>
                  <a:pt x="364" y="24700"/>
                  <a:pt x="706" y="25633"/>
                </a:cubicBezTo>
                <a:cubicBezTo>
                  <a:pt x="1194" y="26957"/>
                  <a:pt x="2027" y="27880"/>
                  <a:pt x="3250" y="28419"/>
                </a:cubicBezTo>
                <a:cubicBezTo>
                  <a:pt x="3855" y="28689"/>
                  <a:pt x="4477" y="28875"/>
                  <a:pt x="5106" y="29003"/>
                </a:cubicBezTo>
                <a:cubicBezTo>
                  <a:pt x="5787" y="29145"/>
                  <a:pt x="6478" y="29217"/>
                  <a:pt x="7167" y="29255"/>
                </a:cubicBezTo>
                <a:cubicBezTo>
                  <a:pt x="8963" y="29348"/>
                  <a:pt x="10764" y="29390"/>
                  <a:pt x="12565" y="29477"/>
                </a:cubicBezTo>
                <a:cubicBezTo>
                  <a:pt x="14234" y="29570"/>
                  <a:pt x="15897" y="29597"/>
                  <a:pt x="17566" y="29556"/>
                </a:cubicBezTo>
                <a:cubicBezTo>
                  <a:pt x="18635" y="29528"/>
                  <a:pt x="19702" y="29556"/>
                  <a:pt x="20771" y="29584"/>
                </a:cubicBezTo>
                <a:cubicBezTo>
                  <a:pt x="22388" y="29618"/>
                  <a:pt x="24006" y="29674"/>
                  <a:pt x="25616" y="29542"/>
                </a:cubicBezTo>
                <a:cubicBezTo>
                  <a:pt x="25979" y="29514"/>
                  <a:pt x="26345" y="29501"/>
                  <a:pt x="26709" y="29525"/>
                </a:cubicBezTo>
                <a:cubicBezTo>
                  <a:pt x="26768" y="29528"/>
                  <a:pt x="26830" y="29535"/>
                  <a:pt x="26889" y="29549"/>
                </a:cubicBezTo>
                <a:cubicBezTo>
                  <a:pt x="27130" y="29597"/>
                  <a:pt x="31195" y="28983"/>
                  <a:pt x="31319" y="28979"/>
                </a:cubicBezTo>
                <a:cubicBezTo>
                  <a:pt x="32332" y="28910"/>
                  <a:pt x="33348" y="28837"/>
                  <a:pt x="34361" y="28778"/>
                </a:cubicBezTo>
                <a:cubicBezTo>
                  <a:pt x="35371" y="28710"/>
                  <a:pt x="36379" y="28592"/>
                  <a:pt x="37396" y="28613"/>
                </a:cubicBezTo>
                <a:cubicBezTo>
                  <a:pt x="37942" y="28627"/>
                  <a:pt x="38353" y="28474"/>
                  <a:pt x="38710" y="28094"/>
                </a:cubicBezTo>
                <a:cubicBezTo>
                  <a:pt x="38871" y="27922"/>
                  <a:pt x="39024" y="27727"/>
                  <a:pt x="39148" y="27523"/>
                </a:cubicBezTo>
                <a:cubicBezTo>
                  <a:pt x="39556" y="26836"/>
                  <a:pt x="39805" y="26092"/>
                  <a:pt x="39857" y="25263"/>
                </a:cubicBezTo>
                <a:cubicBezTo>
                  <a:pt x="39978" y="23362"/>
                  <a:pt x="40109" y="21475"/>
                  <a:pt x="40223" y="19571"/>
                </a:cubicBezTo>
                <a:cubicBezTo>
                  <a:pt x="40257" y="19014"/>
                  <a:pt x="40254" y="18457"/>
                  <a:pt x="40251" y="17894"/>
                </a:cubicBezTo>
                <a:cubicBezTo>
                  <a:pt x="40251" y="16463"/>
                  <a:pt x="40223" y="15039"/>
                  <a:pt x="40219" y="13612"/>
                </a:cubicBezTo>
                <a:cubicBezTo>
                  <a:pt x="40216" y="12267"/>
                  <a:pt x="40144" y="10923"/>
                  <a:pt x="40029" y="9585"/>
                </a:cubicBezTo>
                <a:cubicBezTo>
                  <a:pt x="39943" y="8600"/>
                  <a:pt x="39912" y="7622"/>
                  <a:pt x="39839" y="6640"/>
                </a:cubicBezTo>
                <a:cubicBezTo>
                  <a:pt x="39791" y="6028"/>
                  <a:pt x="39742" y="5410"/>
                  <a:pt x="39653" y="4798"/>
                </a:cubicBezTo>
                <a:cubicBezTo>
                  <a:pt x="39493" y="3754"/>
                  <a:pt x="39134" y="2787"/>
                  <a:pt x="38530" y="1922"/>
                </a:cubicBezTo>
                <a:cubicBezTo>
                  <a:pt x="38287" y="1576"/>
                  <a:pt x="38011" y="1314"/>
                  <a:pt x="37606" y="1235"/>
                </a:cubicBezTo>
                <a:cubicBezTo>
                  <a:pt x="37596" y="1231"/>
                  <a:pt x="37582" y="1227"/>
                  <a:pt x="37569" y="1224"/>
                </a:cubicBezTo>
                <a:cubicBezTo>
                  <a:pt x="37499" y="1214"/>
                  <a:pt x="37430" y="1200"/>
                  <a:pt x="37362" y="1186"/>
                </a:cubicBezTo>
                <a:cubicBezTo>
                  <a:pt x="37064" y="1128"/>
                  <a:pt x="36767" y="1051"/>
                  <a:pt x="36470" y="989"/>
                </a:cubicBezTo>
                <a:close/>
              </a:path>
            </a:pathLst>
          </a:custGeom>
          <a:solidFill>
            <a:srgbClr val="FFFFFD"/>
          </a:solidFill>
          <a:ln>
            <a:noFill/>
          </a:ln>
        </p:spPr>
        <p:txBody>
          <a:bodyPr spcFirstLastPara="1" wrap="square" lIns="121900" tIns="121900" rIns="121900" bIns="121900"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4000" b="1" i="0" u="none" strike="noStrike" kern="1200" cap="none" spc="0" normalizeH="0" baseline="0" noProof="0">
              <a:ln>
                <a:noFill/>
              </a:ln>
              <a:solidFill>
                <a:srgbClr val="DADAFC"/>
              </a:solidFill>
              <a:effectLst/>
              <a:uLnTx/>
              <a:uFillTx/>
              <a:latin typeface="Arial"/>
              <a:ea typeface="+mn-ea"/>
              <a:cs typeface="Arial"/>
              <a:sym typeface="Arial"/>
            </a:endParaRPr>
          </a:p>
        </p:txBody>
      </p:sp>
      <p:grpSp>
        <p:nvGrpSpPr>
          <p:cNvPr id="6" name="Google Shape;1927;p14">
            <a:extLst>
              <a:ext uri="{FF2B5EF4-FFF2-40B4-BE49-F238E27FC236}">
                <a16:creationId xmlns:a16="http://schemas.microsoft.com/office/drawing/2014/main" xmlns="" id="{604AEF1B-AB56-05E9-3B9D-8387FD71A970}"/>
              </a:ext>
            </a:extLst>
          </p:cNvPr>
          <p:cNvGrpSpPr/>
          <p:nvPr/>
        </p:nvGrpSpPr>
        <p:grpSpPr>
          <a:xfrm rot="-3257869" flipH="1">
            <a:off x="-101052" y="859689"/>
            <a:ext cx="682224" cy="566907"/>
            <a:chOff x="3478568" y="540468"/>
            <a:chExt cx="511644" cy="425160"/>
          </a:xfrm>
        </p:grpSpPr>
        <p:sp>
          <p:nvSpPr>
            <p:cNvPr id="8" name="Google Shape;1928;p14">
              <a:extLst>
                <a:ext uri="{FF2B5EF4-FFF2-40B4-BE49-F238E27FC236}">
                  <a16:creationId xmlns:a16="http://schemas.microsoft.com/office/drawing/2014/main" xmlns="" id="{9E1BC14F-632F-8EE5-405C-3C48ECBA45FC}"/>
                </a:ext>
              </a:extLst>
            </p:cNvPr>
            <p:cNvSpPr/>
            <p:nvPr/>
          </p:nvSpPr>
          <p:spPr>
            <a:xfrm>
              <a:off x="3501543" y="547189"/>
              <a:ext cx="481637" cy="395340"/>
            </a:xfrm>
            <a:custGeom>
              <a:avLst/>
              <a:gdLst/>
              <a:ahLst/>
              <a:cxnLst/>
              <a:rect l="l" t="t" r="r" b="b"/>
              <a:pathLst>
                <a:path w="23290" h="19117" extrusionOk="0">
                  <a:moveTo>
                    <a:pt x="17814" y="0"/>
                  </a:moveTo>
                  <a:cubicBezTo>
                    <a:pt x="12614" y="2857"/>
                    <a:pt x="2908" y="11048"/>
                    <a:pt x="2722" y="11645"/>
                  </a:cubicBezTo>
                  <a:cubicBezTo>
                    <a:pt x="2542" y="12248"/>
                    <a:pt x="0" y="18154"/>
                    <a:pt x="0" y="18154"/>
                  </a:cubicBezTo>
                  <a:lnTo>
                    <a:pt x="732" y="19117"/>
                  </a:lnTo>
                  <a:cubicBezTo>
                    <a:pt x="2176" y="18834"/>
                    <a:pt x="8101" y="17043"/>
                    <a:pt x="8101" y="17043"/>
                  </a:cubicBezTo>
                  <a:cubicBezTo>
                    <a:pt x="8519" y="16819"/>
                    <a:pt x="9039" y="16523"/>
                    <a:pt x="9629" y="16177"/>
                  </a:cubicBezTo>
                  <a:cubicBezTo>
                    <a:pt x="14283" y="13500"/>
                    <a:pt x="23289" y="7954"/>
                    <a:pt x="23289" y="7954"/>
                  </a:cubicBezTo>
                  <a:cubicBezTo>
                    <a:pt x="23090" y="7119"/>
                    <a:pt x="22821" y="6304"/>
                    <a:pt x="22487" y="5521"/>
                  </a:cubicBezTo>
                  <a:cubicBezTo>
                    <a:pt x="22269" y="5020"/>
                    <a:pt x="22018" y="4532"/>
                    <a:pt x="21742" y="4064"/>
                  </a:cubicBezTo>
                  <a:cubicBezTo>
                    <a:pt x="21357" y="3415"/>
                    <a:pt x="20921" y="2805"/>
                    <a:pt x="20426" y="2234"/>
                  </a:cubicBezTo>
                  <a:cubicBezTo>
                    <a:pt x="19695" y="1348"/>
                    <a:pt x="18809" y="591"/>
                    <a:pt x="1781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10" name="Google Shape;1929;p14">
              <a:extLst>
                <a:ext uri="{FF2B5EF4-FFF2-40B4-BE49-F238E27FC236}">
                  <a16:creationId xmlns:a16="http://schemas.microsoft.com/office/drawing/2014/main" xmlns="" id="{6A058F75-F41A-4A7F-0C3B-D32DD2EF5D31}"/>
                </a:ext>
              </a:extLst>
            </p:cNvPr>
            <p:cNvSpPr/>
            <p:nvPr/>
          </p:nvSpPr>
          <p:spPr>
            <a:xfrm>
              <a:off x="3494367" y="540468"/>
              <a:ext cx="495844" cy="408844"/>
            </a:xfrm>
            <a:custGeom>
              <a:avLst/>
              <a:gdLst/>
              <a:ahLst/>
              <a:cxnLst/>
              <a:rect l="l" t="t" r="r" b="b"/>
              <a:pathLst>
                <a:path w="23977" h="19770" extrusionOk="0">
                  <a:moveTo>
                    <a:pt x="18154" y="697"/>
                  </a:moveTo>
                  <a:cubicBezTo>
                    <a:pt x="19053" y="1256"/>
                    <a:pt x="19855" y="1956"/>
                    <a:pt x="20529" y="2771"/>
                  </a:cubicBezTo>
                  <a:cubicBezTo>
                    <a:pt x="21011" y="3329"/>
                    <a:pt x="21435" y="3920"/>
                    <a:pt x="21807" y="4549"/>
                  </a:cubicBezTo>
                  <a:cubicBezTo>
                    <a:pt x="22077" y="5011"/>
                    <a:pt x="22320" y="5480"/>
                    <a:pt x="22532" y="5968"/>
                  </a:cubicBezTo>
                  <a:cubicBezTo>
                    <a:pt x="22834" y="6667"/>
                    <a:pt x="23078" y="7393"/>
                    <a:pt x="23264" y="8131"/>
                  </a:cubicBezTo>
                  <a:cubicBezTo>
                    <a:pt x="21910" y="8959"/>
                    <a:pt x="14027" y="13799"/>
                    <a:pt x="9816" y="16226"/>
                  </a:cubicBezTo>
                  <a:lnTo>
                    <a:pt x="9675" y="16303"/>
                  </a:lnTo>
                  <a:cubicBezTo>
                    <a:pt x="9148" y="16611"/>
                    <a:pt x="8699" y="16868"/>
                    <a:pt x="8320" y="17067"/>
                  </a:cubicBezTo>
                  <a:cubicBezTo>
                    <a:pt x="7890" y="17195"/>
                    <a:pt x="2838" y="18723"/>
                    <a:pt x="1208" y="19089"/>
                  </a:cubicBezTo>
                  <a:lnTo>
                    <a:pt x="713" y="18434"/>
                  </a:lnTo>
                  <a:cubicBezTo>
                    <a:pt x="1137" y="17445"/>
                    <a:pt x="3153" y="12746"/>
                    <a:pt x="3364" y="12092"/>
                  </a:cubicBezTo>
                  <a:cubicBezTo>
                    <a:pt x="3852" y="11321"/>
                    <a:pt x="13032" y="3573"/>
                    <a:pt x="18154" y="697"/>
                  </a:cubicBezTo>
                  <a:close/>
                  <a:moveTo>
                    <a:pt x="18165" y="0"/>
                  </a:moveTo>
                  <a:cubicBezTo>
                    <a:pt x="18111" y="0"/>
                    <a:pt x="18057" y="15"/>
                    <a:pt x="18007" y="43"/>
                  </a:cubicBezTo>
                  <a:cubicBezTo>
                    <a:pt x="13128" y="2726"/>
                    <a:pt x="3018" y="11039"/>
                    <a:pt x="2755" y="11880"/>
                  </a:cubicBezTo>
                  <a:cubicBezTo>
                    <a:pt x="2613" y="12355"/>
                    <a:pt x="752" y="16714"/>
                    <a:pt x="46" y="18350"/>
                  </a:cubicBezTo>
                  <a:cubicBezTo>
                    <a:pt x="1" y="18460"/>
                    <a:pt x="20" y="18582"/>
                    <a:pt x="91" y="18671"/>
                  </a:cubicBezTo>
                  <a:lnTo>
                    <a:pt x="822" y="19641"/>
                  </a:lnTo>
                  <a:cubicBezTo>
                    <a:pt x="880" y="19718"/>
                    <a:pt x="976" y="19769"/>
                    <a:pt x="1079" y="19769"/>
                  </a:cubicBezTo>
                  <a:cubicBezTo>
                    <a:pt x="1098" y="19769"/>
                    <a:pt x="1118" y="19769"/>
                    <a:pt x="1137" y="19763"/>
                  </a:cubicBezTo>
                  <a:cubicBezTo>
                    <a:pt x="2581" y="19480"/>
                    <a:pt x="8294" y="17747"/>
                    <a:pt x="8538" y="17676"/>
                  </a:cubicBezTo>
                  <a:cubicBezTo>
                    <a:pt x="8558" y="17670"/>
                    <a:pt x="8577" y="17664"/>
                    <a:pt x="8590" y="17657"/>
                  </a:cubicBezTo>
                  <a:cubicBezTo>
                    <a:pt x="8988" y="17452"/>
                    <a:pt x="9456" y="17176"/>
                    <a:pt x="9996" y="16861"/>
                  </a:cubicBezTo>
                  <a:lnTo>
                    <a:pt x="10137" y="16784"/>
                  </a:lnTo>
                  <a:cubicBezTo>
                    <a:pt x="14739" y="14133"/>
                    <a:pt x="23713" y="8612"/>
                    <a:pt x="23803" y="8555"/>
                  </a:cubicBezTo>
                  <a:cubicBezTo>
                    <a:pt x="23919" y="8484"/>
                    <a:pt x="23977" y="8343"/>
                    <a:pt x="23945" y="8208"/>
                  </a:cubicBezTo>
                  <a:cubicBezTo>
                    <a:pt x="23746" y="7354"/>
                    <a:pt x="23469" y="6520"/>
                    <a:pt x="23123" y="5717"/>
                  </a:cubicBezTo>
                  <a:cubicBezTo>
                    <a:pt x="22905" y="5204"/>
                    <a:pt x="22648" y="4703"/>
                    <a:pt x="22365" y="4222"/>
                  </a:cubicBezTo>
                  <a:cubicBezTo>
                    <a:pt x="21974" y="3560"/>
                    <a:pt x="21524" y="2938"/>
                    <a:pt x="21024" y="2354"/>
                  </a:cubicBezTo>
                  <a:cubicBezTo>
                    <a:pt x="20266" y="1436"/>
                    <a:pt x="19355" y="653"/>
                    <a:pt x="18328" y="49"/>
                  </a:cubicBezTo>
                  <a:cubicBezTo>
                    <a:pt x="18278" y="16"/>
                    <a:pt x="18222" y="0"/>
                    <a:pt x="1816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12" name="Google Shape;1930;p14">
              <a:extLst>
                <a:ext uri="{FF2B5EF4-FFF2-40B4-BE49-F238E27FC236}">
                  <a16:creationId xmlns:a16="http://schemas.microsoft.com/office/drawing/2014/main" xmlns="" id="{B8196572-07D8-940E-20C7-023D7CAA1A83}"/>
                </a:ext>
              </a:extLst>
            </p:cNvPr>
            <p:cNvSpPr/>
            <p:nvPr/>
          </p:nvSpPr>
          <p:spPr>
            <a:xfrm>
              <a:off x="3478568" y="922469"/>
              <a:ext cx="37989" cy="43159"/>
            </a:xfrm>
            <a:custGeom>
              <a:avLst/>
              <a:gdLst/>
              <a:ahLst/>
              <a:cxnLst/>
              <a:rect l="l" t="t" r="r" b="b"/>
              <a:pathLst>
                <a:path w="1837" h="2087" extrusionOk="0">
                  <a:moveTo>
                    <a:pt x="1111" y="0"/>
                  </a:moveTo>
                  <a:lnTo>
                    <a:pt x="1" y="1753"/>
                  </a:lnTo>
                  <a:lnTo>
                    <a:pt x="296" y="2087"/>
                  </a:lnTo>
                  <a:lnTo>
                    <a:pt x="1837" y="970"/>
                  </a:lnTo>
                  <a:lnTo>
                    <a:pt x="1111"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13" name="Google Shape;1931;p14">
              <a:extLst>
                <a:ext uri="{FF2B5EF4-FFF2-40B4-BE49-F238E27FC236}">
                  <a16:creationId xmlns:a16="http://schemas.microsoft.com/office/drawing/2014/main" xmlns="" id="{31BB7607-249C-2D09-1C5B-DFCD2D12A7B5}"/>
                </a:ext>
              </a:extLst>
            </p:cNvPr>
            <p:cNvSpPr/>
            <p:nvPr/>
          </p:nvSpPr>
          <p:spPr>
            <a:xfrm>
              <a:off x="3555994" y="593119"/>
              <a:ext cx="410725" cy="293801"/>
            </a:xfrm>
            <a:custGeom>
              <a:avLst/>
              <a:gdLst/>
              <a:ahLst/>
              <a:cxnLst/>
              <a:rect l="l" t="t" r="r" b="b"/>
              <a:pathLst>
                <a:path w="19861" h="14207" extrusionOk="0">
                  <a:moveTo>
                    <a:pt x="17813" y="0"/>
                  </a:moveTo>
                  <a:cubicBezTo>
                    <a:pt x="12658" y="2581"/>
                    <a:pt x="3151" y="9680"/>
                    <a:pt x="3151" y="9680"/>
                  </a:cubicBezTo>
                  <a:cubicBezTo>
                    <a:pt x="0" y="12374"/>
                    <a:pt x="359" y="14206"/>
                    <a:pt x="2022" y="14206"/>
                  </a:cubicBezTo>
                  <a:cubicBezTo>
                    <a:pt x="2765" y="14206"/>
                    <a:pt x="3767" y="13841"/>
                    <a:pt x="4833" y="13025"/>
                  </a:cubicBezTo>
                  <a:cubicBezTo>
                    <a:pt x="8293" y="10387"/>
                    <a:pt x="19860" y="3287"/>
                    <a:pt x="19860" y="3287"/>
                  </a:cubicBezTo>
                  <a:cubicBezTo>
                    <a:pt x="19353" y="2093"/>
                    <a:pt x="18660" y="989"/>
                    <a:pt x="1781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14" name="Google Shape;1932;p14">
              <a:extLst>
                <a:ext uri="{FF2B5EF4-FFF2-40B4-BE49-F238E27FC236}">
                  <a16:creationId xmlns:a16="http://schemas.microsoft.com/office/drawing/2014/main" xmlns="" id="{7FA30726-4742-B1CB-5834-E5EFDEE192C3}"/>
                </a:ext>
              </a:extLst>
            </p:cNvPr>
            <p:cNvSpPr/>
            <p:nvPr/>
          </p:nvSpPr>
          <p:spPr>
            <a:xfrm>
              <a:off x="3558351" y="586460"/>
              <a:ext cx="415792" cy="307077"/>
            </a:xfrm>
            <a:custGeom>
              <a:avLst/>
              <a:gdLst/>
              <a:ahLst/>
              <a:cxnLst/>
              <a:rect l="l" t="t" r="r" b="b"/>
              <a:pathLst>
                <a:path w="20106" h="14849" extrusionOk="0">
                  <a:moveTo>
                    <a:pt x="17615" y="727"/>
                  </a:moveTo>
                  <a:lnTo>
                    <a:pt x="17615" y="733"/>
                  </a:lnTo>
                  <a:cubicBezTo>
                    <a:pt x="18309" y="1568"/>
                    <a:pt x="18886" y="2492"/>
                    <a:pt x="19342" y="3481"/>
                  </a:cubicBezTo>
                  <a:cubicBezTo>
                    <a:pt x="17660" y="4514"/>
                    <a:pt x="7678" y="10683"/>
                    <a:pt x="4526" y="13090"/>
                  </a:cubicBezTo>
                  <a:cubicBezTo>
                    <a:pt x="3513" y="13861"/>
                    <a:pt x="2560" y="14202"/>
                    <a:pt x="1898" y="14202"/>
                  </a:cubicBezTo>
                  <a:cubicBezTo>
                    <a:pt x="1541" y="14202"/>
                    <a:pt x="1269" y="14103"/>
                    <a:pt x="1118" y="13918"/>
                  </a:cubicBezTo>
                  <a:cubicBezTo>
                    <a:pt x="694" y="13385"/>
                    <a:pt x="1176" y="12012"/>
                    <a:pt x="3223" y="10253"/>
                  </a:cubicBezTo>
                  <a:cubicBezTo>
                    <a:pt x="3320" y="10189"/>
                    <a:pt x="12499" y="3352"/>
                    <a:pt x="17615" y="727"/>
                  </a:cubicBezTo>
                  <a:close/>
                  <a:moveTo>
                    <a:pt x="17694" y="1"/>
                  </a:moveTo>
                  <a:cubicBezTo>
                    <a:pt x="17646" y="1"/>
                    <a:pt x="17597" y="11"/>
                    <a:pt x="17551" y="33"/>
                  </a:cubicBezTo>
                  <a:cubicBezTo>
                    <a:pt x="12435" y="2601"/>
                    <a:pt x="2934" y="9669"/>
                    <a:pt x="2825" y="9752"/>
                  </a:cubicBezTo>
                  <a:cubicBezTo>
                    <a:pt x="251" y="11954"/>
                    <a:pt x="1" y="13559"/>
                    <a:pt x="617" y="14323"/>
                  </a:cubicBezTo>
                  <a:cubicBezTo>
                    <a:pt x="887" y="14656"/>
                    <a:pt x="1336" y="14849"/>
                    <a:pt x="1920" y="14849"/>
                  </a:cubicBezTo>
                  <a:cubicBezTo>
                    <a:pt x="2723" y="14849"/>
                    <a:pt x="3769" y="14483"/>
                    <a:pt x="4912" y="13604"/>
                  </a:cubicBezTo>
                  <a:cubicBezTo>
                    <a:pt x="8320" y="11004"/>
                    <a:pt x="19804" y="3962"/>
                    <a:pt x="19920" y="3885"/>
                  </a:cubicBezTo>
                  <a:cubicBezTo>
                    <a:pt x="20055" y="3801"/>
                    <a:pt x="20106" y="3635"/>
                    <a:pt x="20048" y="3487"/>
                  </a:cubicBezTo>
                  <a:cubicBezTo>
                    <a:pt x="19522" y="2261"/>
                    <a:pt x="18809" y="1125"/>
                    <a:pt x="17936" y="117"/>
                  </a:cubicBezTo>
                  <a:cubicBezTo>
                    <a:pt x="17877" y="41"/>
                    <a:pt x="17787" y="1"/>
                    <a:pt x="1769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15" name="Google Shape;1933;p14">
              <a:extLst>
                <a:ext uri="{FF2B5EF4-FFF2-40B4-BE49-F238E27FC236}">
                  <a16:creationId xmlns:a16="http://schemas.microsoft.com/office/drawing/2014/main" xmlns="" id="{56DD5300-7483-32FB-B309-724D8A223CBA}"/>
                </a:ext>
              </a:extLst>
            </p:cNvPr>
            <p:cNvSpPr/>
            <p:nvPr/>
          </p:nvSpPr>
          <p:spPr>
            <a:xfrm>
              <a:off x="3501398" y="547189"/>
              <a:ext cx="449790" cy="395340"/>
            </a:xfrm>
            <a:custGeom>
              <a:avLst/>
              <a:gdLst/>
              <a:ahLst/>
              <a:cxnLst/>
              <a:rect l="l" t="t" r="r" b="b"/>
              <a:pathLst>
                <a:path w="21750" h="19117" extrusionOk="0">
                  <a:moveTo>
                    <a:pt x="17821" y="0"/>
                  </a:moveTo>
                  <a:cubicBezTo>
                    <a:pt x="12621" y="2857"/>
                    <a:pt x="2909" y="11048"/>
                    <a:pt x="2723" y="11645"/>
                  </a:cubicBezTo>
                  <a:cubicBezTo>
                    <a:pt x="2543" y="12248"/>
                    <a:pt x="1" y="18154"/>
                    <a:pt x="1" y="18154"/>
                  </a:cubicBezTo>
                  <a:lnTo>
                    <a:pt x="733" y="19117"/>
                  </a:lnTo>
                  <a:cubicBezTo>
                    <a:pt x="2177" y="18834"/>
                    <a:pt x="8102" y="17043"/>
                    <a:pt x="8102" y="17043"/>
                  </a:cubicBezTo>
                  <a:cubicBezTo>
                    <a:pt x="8526" y="16819"/>
                    <a:pt x="9039" y="16523"/>
                    <a:pt x="9630" y="16177"/>
                  </a:cubicBezTo>
                  <a:cubicBezTo>
                    <a:pt x="9232" y="15060"/>
                    <a:pt x="8949" y="13911"/>
                    <a:pt x="8789" y="12736"/>
                  </a:cubicBezTo>
                  <a:lnTo>
                    <a:pt x="6940" y="12678"/>
                  </a:lnTo>
                  <a:cubicBezTo>
                    <a:pt x="6600" y="12004"/>
                    <a:pt x="6645" y="11195"/>
                    <a:pt x="7062" y="10560"/>
                  </a:cubicBezTo>
                  <a:cubicBezTo>
                    <a:pt x="7479" y="9944"/>
                    <a:pt x="8006" y="9411"/>
                    <a:pt x="8616" y="8987"/>
                  </a:cubicBezTo>
                  <a:cubicBezTo>
                    <a:pt x="11504" y="6715"/>
                    <a:pt x="14451" y="4519"/>
                    <a:pt x="17461" y="2401"/>
                  </a:cubicBezTo>
                  <a:cubicBezTo>
                    <a:pt x="17718" y="2189"/>
                    <a:pt x="18026" y="2041"/>
                    <a:pt x="18354" y="1971"/>
                  </a:cubicBezTo>
                  <a:cubicBezTo>
                    <a:pt x="18382" y="1970"/>
                    <a:pt x="18411" y="1969"/>
                    <a:pt x="18439" y="1969"/>
                  </a:cubicBezTo>
                  <a:cubicBezTo>
                    <a:pt x="18828" y="1969"/>
                    <a:pt x="19211" y="2090"/>
                    <a:pt x="19528" y="2318"/>
                  </a:cubicBezTo>
                  <a:cubicBezTo>
                    <a:pt x="20324" y="2818"/>
                    <a:pt x="21069" y="3402"/>
                    <a:pt x="21749" y="4057"/>
                  </a:cubicBezTo>
                  <a:cubicBezTo>
                    <a:pt x="21364" y="3409"/>
                    <a:pt x="20928" y="2805"/>
                    <a:pt x="20433" y="2234"/>
                  </a:cubicBezTo>
                  <a:cubicBezTo>
                    <a:pt x="19702" y="1348"/>
                    <a:pt x="18816" y="591"/>
                    <a:pt x="17821" y="0"/>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16" name="Google Shape;1934;p14">
              <a:extLst>
                <a:ext uri="{FF2B5EF4-FFF2-40B4-BE49-F238E27FC236}">
                  <a16:creationId xmlns:a16="http://schemas.microsoft.com/office/drawing/2014/main" xmlns="" id="{B9A9E6FB-426C-DA1E-6F03-A464BD067DB8}"/>
                </a:ext>
              </a:extLst>
            </p:cNvPr>
            <p:cNvSpPr/>
            <p:nvPr/>
          </p:nvSpPr>
          <p:spPr>
            <a:xfrm>
              <a:off x="3501543" y="787987"/>
              <a:ext cx="167425" cy="154542"/>
            </a:xfrm>
            <a:custGeom>
              <a:avLst/>
              <a:gdLst/>
              <a:ahLst/>
              <a:cxnLst/>
              <a:rect l="l" t="t" r="r" b="b"/>
              <a:pathLst>
                <a:path w="8096" h="7473" extrusionOk="0">
                  <a:moveTo>
                    <a:pt x="2722" y="1"/>
                  </a:moveTo>
                  <a:cubicBezTo>
                    <a:pt x="2536" y="604"/>
                    <a:pt x="0" y="6510"/>
                    <a:pt x="0" y="6510"/>
                  </a:cubicBezTo>
                  <a:lnTo>
                    <a:pt x="732" y="7473"/>
                  </a:lnTo>
                  <a:cubicBezTo>
                    <a:pt x="944" y="7434"/>
                    <a:pt x="1259" y="7357"/>
                    <a:pt x="1631" y="7261"/>
                  </a:cubicBezTo>
                  <a:cubicBezTo>
                    <a:pt x="3794" y="6690"/>
                    <a:pt x="8095" y="5399"/>
                    <a:pt x="8095" y="5399"/>
                  </a:cubicBezTo>
                  <a:cubicBezTo>
                    <a:pt x="8095" y="5399"/>
                    <a:pt x="7582" y="3114"/>
                    <a:pt x="7338" y="2915"/>
                  </a:cubicBezTo>
                  <a:cubicBezTo>
                    <a:pt x="7271" y="2859"/>
                    <a:pt x="7077" y="2843"/>
                    <a:pt x="6829" y="2843"/>
                  </a:cubicBezTo>
                  <a:cubicBezTo>
                    <a:pt x="6476" y="2843"/>
                    <a:pt x="6012" y="2876"/>
                    <a:pt x="5652" y="2876"/>
                  </a:cubicBezTo>
                  <a:cubicBezTo>
                    <a:pt x="5336" y="2876"/>
                    <a:pt x="5100" y="2850"/>
                    <a:pt x="5084" y="2755"/>
                  </a:cubicBezTo>
                  <a:cubicBezTo>
                    <a:pt x="5046" y="2549"/>
                    <a:pt x="5495" y="1381"/>
                    <a:pt x="5688" y="713"/>
                  </a:cubicBezTo>
                  <a:cubicBezTo>
                    <a:pt x="5746" y="566"/>
                    <a:pt x="5771" y="418"/>
                    <a:pt x="5771" y="257"/>
                  </a:cubicBezTo>
                  <a:cubicBezTo>
                    <a:pt x="5681" y="33"/>
                    <a:pt x="2722" y="1"/>
                    <a:pt x="2722"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17" name="Google Shape;1935;p14">
              <a:extLst>
                <a:ext uri="{FF2B5EF4-FFF2-40B4-BE49-F238E27FC236}">
                  <a16:creationId xmlns:a16="http://schemas.microsoft.com/office/drawing/2014/main" xmlns="" id="{ED664DC9-BD5A-6A4E-16DC-3ACBE36C8D07}"/>
                </a:ext>
              </a:extLst>
            </p:cNvPr>
            <p:cNvSpPr/>
            <p:nvPr/>
          </p:nvSpPr>
          <p:spPr>
            <a:xfrm>
              <a:off x="3493850" y="781225"/>
              <a:ext cx="182935" cy="168749"/>
            </a:xfrm>
            <a:custGeom>
              <a:avLst/>
              <a:gdLst/>
              <a:ahLst/>
              <a:cxnLst/>
              <a:rect l="l" t="t" r="r" b="b"/>
              <a:pathLst>
                <a:path w="8846" h="8160" extrusionOk="0">
                  <a:moveTo>
                    <a:pt x="3312" y="655"/>
                  </a:moveTo>
                  <a:cubicBezTo>
                    <a:pt x="4295" y="674"/>
                    <a:pt x="5367" y="726"/>
                    <a:pt x="5790" y="803"/>
                  </a:cubicBezTo>
                  <a:cubicBezTo>
                    <a:pt x="5784" y="854"/>
                    <a:pt x="5765" y="899"/>
                    <a:pt x="5745" y="950"/>
                  </a:cubicBezTo>
                  <a:cubicBezTo>
                    <a:pt x="5681" y="1181"/>
                    <a:pt x="5585" y="1477"/>
                    <a:pt x="5482" y="1766"/>
                  </a:cubicBezTo>
                  <a:cubicBezTo>
                    <a:pt x="5193" y="2626"/>
                    <a:pt x="5097" y="2947"/>
                    <a:pt x="5135" y="3139"/>
                  </a:cubicBezTo>
                  <a:cubicBezTo>
                    <a:pt x="5187" y="3454"/>
                    <a:pt x="5490" y="3525"/>
                    <a:pt x="5995" y="3525"/>
                  </a:cubicBezTo>
                  <a:cubicBezTo>
                    <a:pt x="6179" y="3525"/>
                    <a:pt x="6390" y="3516"/>
                    <a:pt x="6625" y="3505"/>
                  </a:cubicBezTo>
                  <a:cubicBezTo>
                    <a:pt x="6809" y="3501"/>
                    <a:pt x="7042" y="3492"/>
                    <a:pt x="7233" y="3492"/>
                  </a:cubicBezTo>
                  <a:cubicBezTo>
                    <a:pt x="7348" y="3492"/>
                    <a:pt x="7448" y="3496"/>
                    <a:pt x="7511" y="3505"/>
                  </a:cubicBezTo>
                  <a:cubicBezTo>
                    <a:pt x="7639" y="3756"/>
                    <a:pt x="7889" y="4654"/>
                    <a:pt x="8088" y="5508"/>
                  </a:cubicBezTo>
                  <a:cubicBezTo>
                    <a:pt x="7087" y="5803"/>
                    <a:pt x="3730" y="6798"/>
                    <a:pt x="1919" y="7280"/>
                  </a:cubicBezTo>
                  <a:cubicBezTo>
                    <a:pt x="1663" y="7344"/>
                    <a:pt x="1425" y="7402"/>
                    <a:pt x="1233" y="7447"/>
                  </a:cubicBezTo>
                  <a:lnTo>
                    <a:pt x="738" y="6792"/>
                  </a:lnTo>
                  <a:cubicBezTo>
                    <a:pt x="1130" y="5880"/>
                    <a:pt x="2889" y="1778"/>
                    <a:pt x="3312" y="655"/>
                  </a:cubicBezTo>
                  <a:close/>
                  <a:moveTo>
                    <a:pt x="2857" y="0"/>
                  </a:moveTo>
                  <a:lnTo>
                    <a:pt x="2786" y="231"/>
                  </a:lnTo>
                  <a:cubicBezTo>
                    <a:pt x="2638" y="713"/>
                    <a:pt x="777" y="5072"/>
                    <a:pt x="71" y="6708"/>
                  </a:cubicBezTo>
                  <a:lnTo>
                    <a:pt x="0" y="6882"/>
                  </a:lnTo>
                  <a:lnTo>
                    <a:pt x="969" y="8159"/>
                  </a:lnTo>
                  <a:lnTo>
                    <a:pt x="1162" y="8114"/>
                  </a:lnTo>
                  <a:cubicBezTo>
                    <a:pt x="1393" y="8069"/>
                    <a:pt x="1720" y="7992"/>
                    <a:pt x="2080" y="7896"/>
                  </a:cubicBezTo>
                  <a:cubicBezTo>
                    <a:pt x="4224" y="7331"/>
                    <a:pt x="8518" y="6041"/>
                    <a:pt x="8557" y="6028"/>
                  </a:cubicBezTo>
                  <a:lnTo>
                    <a:pt x="8846" y="5945"/>
                  </a:lnTo>
                  <a:lnTo>
                    <a:pt x="8782" y="5649"/>
                  </a:lnTo>
                  <a:cubicBezTo>
                    <a:pt x="8249" y="3261"/>
                    <a:pt x="7998" y="3056"/>
                    <a:pt x="7915" y="2985"/>
                  </a:cubicBezTo>
                  <a:cubicBezTo>
                    <a:pt x="7782" y="2874"/>
                    <a:pt x="7588" y="2840"/>
                    <a:pt x="7215" y="2840"/>
                  </a:cubicBezTo>
                  <a:cubicBezTo>
                    <a:pt x="7049" y="2840"/>
                    <a:pt x="6847" y="2847"/>
                    <a:pt x="6599" y="2857"/>
                  </a:cubicBezTo>
                  <a:cubicBezTo>
                    <a:pt x="6440" y="2866"/>
                    <a:pt x="6217" y="2875"/>
                    <a:pt x="6025" y="2875"/>
                  </a:cubicBezTo>
                  <a:cubicBezTo>
                    <a:pt x="5946" y="2875"/>
                    <a:pt x="5872" y="2873"/>
                    <a:pt x="5809" y="2870"/>
                  </a:cubicBezTo>
                  <a:cubicBezTo>
                    <a:pt x="5874" y="2639"/>
                    <a:pt x="6002" y="2247"/>
                    <a:pt x="6098" y="1971"/>
                  </a:cubicBezTo>
                  <a:cubicBezTo>
                    <a:pt x="6201" y="1669"/>
                    <a:pt x="6304" y="1368"/>
                    <a:pt x="6362" y="1149"/>
                  </a:cubicBezTo>
                  <a:cubicBezTo>
                    <a:pt x="6432" y="963"/>
                    <a:pt x="6464" y="771"/>
                    <a:pt x="6458" y="578"/>
                  </a:cubicBezTo>
                  <a:lnTo>
                    <a:pt x="6458" y="520"/>
                  </a:lnTo>
                  <a:lnTo>
                    <a:pt x="6445" y="469"/>
                  </a:lnTo>
                  <a:cubicBezTo>
                    <a:pt x="6362" y="257"/>
                    <a:pt x="6278" y="39"/>
                    <a:pt x="3094"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18" name="Google Shape;1936;p14">
              <a:extLst>
                <a:ext uri="{FF2B5EF4-FFF2-40B4-BE49-F238E27FC236}">
                  <a16:creationId xmlns:a16="http://schemas.microsoft.com/office/drawing/2014/main" xmlns="" id="{AF648BAD-AED2-E8BE-23BC-74955FB9FA49}"/>
                </a:ext>
              </a:extLst>
            </p:cNvPr>
            <p:cNvSpPr/>
            <p:nvPr/>
          </p:nvSpPr>
          <p:spPr>
            <a:xfrm>
              <a:off x="3501543" y="787987"/>
              <a:ext cx="119365" cy="154542"/>
            </a:xfrm>
            <a:custGeom>
              <a:avLst/>
              <a:gdLst/>
              <a:ahLst/>
              <a:cxnLst/>
              <a:rect l="l" t="t" r="r" b="b"/>
              <a:pathLst>
                <a:path w="5772" h="7473" extrusionOk="0">
                  <a:moveTo>
                    <a:pt x="2722" y="1"/>
                  </a:moveTo>
                  <a:cubicBezTo>
                    <a:pt x="2536" y="604"/>
                    <a:pt x="0" y="6510"/>
                    <a:pt x="0" y="6510"/>
                  </a:cubicBezTo>
                  <a:lnTo>
                    <a:pt x="732" y="7473"/>
                  </a:lnTo>
                  <a:cubicBezTo>
                    <a:pt x="944" y="7434"/>
                    <a:pt x="1259" y="7357"/>
                    <a:pt x="1631" y="7261"/>
                  </a:cubicBezTo>
                  <a:cubicBezTo>
                    <a:pt x="2209" y="5849"/>
                    <a:pt x="2703" y="4379"/>
                    <a:pt x="3300" y="2998"/>
                  </a:cubicBezTo>
                  <a:cubicBezTo>
                    <a:pt x="3942" y="1535"/>
                    <a:pt x="4763" y="964"/>
                    <a:pt x="5688" y="707"/>
                  </a:cubicBezTo>
                  <a:cubicBezTo>
                    <a:pt x="5746" y="566"/>
                    <a:pt x="5771" y="412"/>
                    <a:pt x="5771" y="257"/>
                  </a:cubicBezTo>
                  <a:cubicBezTo>
                    <a:pt x="5681" y="33"/>
                    <a:pt x="2722" y="1"/>
                    <a:pt x="2722" y="1"/>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19" name="Google Shape;1937;p14">
              <a:extLst>
                <a:ext uri="{FF2B5EF4-FFF2-40B4-BE49-F238E27FC236}">
                  <a16:creationId xmlns:a16="http://schemas.microsoft.com/office/drawing/2014/main" xmlns="" id="{6C3F60F8-10A6-98B9-C88F-BB888064B963}"/>
                </a:ext>
              </a:extLst>
            </p:cNvPr>
            <p:cNvSpPr/>
            <p:nvPr/>
          </p:nvSpPr>
          <p:spPr>
            <a:xfrm>
              <a:off x="3694963" y="606768"/>
              <a:ext cx="140996" cy="86877"/>
            </a:xfrm>
            <a:custGeom>
              <a:avLst/>
              <a:gdLst/>
              <a:ahLst/>
              <a:cxnLst/>
              <a:rect l="l" t="t" r="r" b="b"/>
              <a:pathLst>
                <a:path w="6818" h="4201" extrusionOk="0">
                  <a:moveTo>
                    <a:pt x="6764" y="1"/>
                  </a:moveTo>
                  <a:cubicBezTo>
                    <a:pt x="6734" y="1"/>
                    <a:pt x="6694" y="10"/>
                    <a:pt x="6651" y="27"/>
                  </a:cubicBezTo>
                  <a:cubicBezTo>
                    <a:pt x="6073" y="316"/>
                    <a:pt x="5502" y="598"/>
                    <a:pt x="4937" y="919"/>
                  </a:cubicBezTo>
                  <a:cubicBezTo>
                    <a:pt x="4378" y="1247"/>
                    <a:pt x="3807" y="1542"/>
                    <a:pt x="3274" y="1889"/>
                  </a:cubicBezTo>
                  <a:cubicBezTo>
                    <a:pt x="2735" y="2235"/>
                    <a:pt x="2189" y="2588"/>
                    <a:pt x="1656" y="2948"/>
                  </a:cubicBezTo>
                  <a:cubicBezTo>
                    <a:pt x="1124" y="3307"/>
                    <a:pt x="610" y="3686"/>
                    <a:pt x="90" y="4071"/>
                  </a:cubicBezTo>
                  <a:cubicBezTo>
                    <a:pt x="39" y="4110"/>
                    <a:pt x="0" y="4161"/>
                    <a:pt x="7" y="4187"/>
                  </a:cubicBezTo>
                  <a:cubicBezTo>
                    <a:pt x="11" y="4196"/>
                    <a:pt x="21" y="4200"/>
                    <a:pt x="35" y="4200"/>
                  </a:cubicBezTo>
                  <a:cubicBezTo>
                    <a:pt x="61" y="4200"/>
                    <a:pt x="100" y="4186"/>
                    <a:pt x="141" y="4161"/>
                  </a:cubicBezTo>
                  <a:lnTo>
                    <a:pt x="1785" y="3173"/>
                  </a:lnTo>
                  <a:lnTo>
                    <a:pt x="3435" y="2178"/>
                  </a:lnTo>
                  <a:lnTo>
                    <a:pt x="5078" y="1170"/>
                  </a:lnTo>
                  <a:lnTo>
                    <a:pt x="6715" y="155"/>
                  </a:lnTo>
                  <a:cubicBezTo>
                    <a:pt x="6779" y="117"/>
                    <a:pt x="6817" y="66"/>
                    <a:pt x="6811" y="27"/>
                  </a:cubicBezTo>
                  <a:cubicBezTo>
                    <a:pt x="6808" y="9"/>
                    <a:pt x="6790" y="1"/>
                    <a:pt x="676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20" name="Google Shape;1938;p14">
              <a:extLst>
                <a:ext uri="{FF2B5EF4-FFF2-40B4-BE49-F238E27FC236}">
                  <a16:creationId xmlns:a16="http://schemas.microsoft.com/office/drawing/2014/main" xmlns="" id="{C02087FE-ED58-243B-C23D-D6ADA5F78748}"/>
                </a:ext>
              </a:extLst>
            </p:cNvPr>
            <p:cNvSpPr/>
            <p:nvPr/>
          </p:nvSpPr>
          <p:spPr>
            <a:xfrm>
              <a:off x="3640802" y="756802"/>
              <a:ext cx="63860" cy="47316"/>
            </a:xfrm>
            <a:custGeom>
              <a:avLst/>
              <a:gdLst/>
              <a:ahLst/>
              <a:cxnLst/>
              <a:rect l="l" t="t" r="r" b="b"/>
              <a:pathLst>
                <a:path w="3088" h="2288" extrusionOk="0">
                  <a:moveTo>
                    <a:pt x="3020" y="0"/>
                  </a:moveTo>
                  <a:cubicBezTo>
                    <a:pt x="3003" y="0"/>
                    <a:pt x="2985" y="7"/>
                    <a:pt x="2972" y="19"/>
                  </a:cubicBezTo>
                  <a:cubicBezTo>
                    <a:pt x="2709" y="180"/>
                    <a:pt x="2446" y="328"/>
                    <a:pt x="2189" y="501"/>
                  </a:cubicBezTo>
                  <a:cubicBezTo>
                    <a:pt x="1939" y="674"/>
                    <a:pt x="1688" y="848"/>
                    <a:pt x="1438" y="1027"/>
                  </a:cubicBezTo>
                  <a:lnTo>
                    <a:pt x="726" y="1599"/>
                  </a:lnTo>
                  <a:cubicBezTo>
                    <a:pt x="488" y="1798"/>
                    <a:pt x="257" y="1997"/>
                    <a:pt x="32" y="2202"/>
                  </a:cubicBezTo>
                  <a:cubicBezTo>
                    <a:pt x="7" y="2221"/>
                    <a:pt x="0" y="2247"/>
                    <a:pt x="7" y="2273"/>
                  </a:cubicBezTo>
                  <a:cubicBezTo>
                    <a:pt x="19" y="2282"/>
                    <a:pt x="34" y="2287"/>
                    <a:pt x="48" y="2287"/>
                  </a:cubicBezTo>
                  <a:cubicBezTo>
                    <a:pt x="63" y="2287"/>
                    <a:pt x="77" y="2282"/>
                    <a:pt x="90" y="2273"/>
                  </a:cubicBezTo>
                  <a:cubicBezTo>
                    <a:pt x="353" y="2112"/>
                    <a:pt x="616" y="1958"/>
                    <a:pt x="873" y="1791"/>
                  </a:cubicBezTo>
                  <a:lnTo>
                    <a:pt x="1631" y="1278"/>
                  </a:lnTo>
                  <a:cubicBezTo>
                    <a:pt x="1875" y="1091"/>
                    <a:pt x="2125" y="905"/>
                    <a:pt x="2356" y="713"/>
                  </a:cubicBezTo>
                  <a:cubicBezTo>
                    <a:pt x="2594" y="520"/>
                    <a:pt x="2825" y="315"/>
                    <a:pt x="3056" y="116"/>
                  </a:cubicBezTo>
                  <a:cubicBezTo>
                    <a:pt x="3081" y="90"/>
                    <a:pt x="3088" y="52"/>
                    <a:pt x="3069" y="19"/>
                  </a:cubicBezTo>
                  <a:cubicBezTo>
                    <a:pt x="3056" y="7"/>
                    <a:pt x="3038" y="0"/>
                    <a:pt x="3020"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21" name="Google Shape;1939;p14">
              <a:extLst>
                <a:ext uri="{FF2B5EF4-FFF2-40B4-BE49-F238E27FC236}">
                  <a16:creationId xmlns:a16="http://schemas.microsoft.com/office/drawing/2014/main" xmlns="" id="{07C1C619-39CA-415F-32A8-DBF319702AC8}"/>
                </a:ext>
              </a:extLst>
            </p:cNvPr>
            <p:cNvSpPr/>
            <p:nvPr/>
          </p:nvSpPr>
          <p:spPr>
            <a:xfrm>
              <a:off x="3732125" y="639670"/>
              <a:ext cx="181757" cy="101187"/>
            </a:xfrm>
            <a:custGeom>
              <a:avLst/>
              <a:gdLst/>
              <a:ahLst/>
              <a:cxnLst/>
              <a:rect l="l" t="t" r="r" b="b"/>
              <a:pathLst>
                <a:path w="8789" h="4893" extrusionOk="0">
                  <a:moveTo>
                    <a:pt x="8714" y="1"/>
                  </a:moveTo>
                  <a:cubicBezTo>
                    <a:pt x="8678" y="1"/>
                    <a:pt x="8631" y="12"/>
                    <a:pt x="8583" y="34"/>
                  </a:cubicBezTo>
                  <a:cubicBezTo>
                    <a:pt x="7839" y="349"/>
                    <a:pt x="7100" y="676"/>
                    <a:pt x="6375" y="1036"/>
                  </a:cubicBezTo>
                  <a:cubicBezTo>
                    <a:pt x="5643" y="1395"/>
                    <a:pt x="4924" y="1761"/>
                    <a:pt x="4218" y="2159"/>
                  </a:cubicBezTo>
                  <a:cubicBezTo>
                    <a:pt x="3518" y="2557"/>
                    <a:pt x="2819" y="2968"/>
                    <a:pt x="2132" y="3398"/>
                  </a:cubicBezTo>
                  <a:cubicBezTo>
                    <a:pt x="1451" y="3828"/>
                    <a:pt x="777" y="4278"/>
                    <a:pt x="116" y="4746"/>
                  </a:cubicBezTo>
                  <a:cubicBezTo>
                    <a:pt x="58" y="4791"/>
                    <a:pt x="1" y="4855"/>
                    <a:pt x="7" y="4881"/>
                  </a:cubicBezTo>
                  <a:cubicBezTo>
                    <a:pt x="11" y="4889"/>
                    <a:pt x="20" y="4893"/>
                    <a:pt x="34" y="4893"/>
                  </a:cubicBezTo>
                  <a:cubicBezTo>
                    <a:pt x="64" y="4893"/>
                    <a:pt x="114" y="4874"/>
                    <a:pt x="168" y="4843"/>
                  </a:cubicBezTo>
                  <a:cubicBezTo>
                    <a:pt x="861" y="4425"/>
                    <a:pt x="1567" y="4027"/>
                    <a:pt x="2267" y="3629"/>
                  </a:cubicBezTo>
                  <a:lnTo>
                    <a:pt x="4379" y="2455"/>
                  </a:lnTo>
                  <a:cubicBezTo>
                    <a:pt x="5078" y="2057"/>
                    <a:pt x="5791" y="1678"/>
                    <a:pt x="6503" y="1299"/>
                  </a:cubicBezTo>
                  <a:lnTo>
                    <a:pt x="8641" y="176"/>
                  </a:lnTo>
                  <a:cubicBezTo>
                    <a:pt x="8731" y="124"/>
                    <a:pt x="8789" y="79"/>
                    <a:pt x="8782" y="34"/>
                  </a:cubicBezTo>
                  <a:cubicBezTo>
                    <a:pt x="8776" y="12"/>
                    <a:pt x="8750" y="1"/>
                    <a:pt x="871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22" name="Google Shape;1940;p14">
              <a:extLst>
                <a:ext uri="{FF2B5EF4-FFF2-40B4-BE49-F238E27FC236}">
                  <a16:creationId xmlns:a16="http://schemas.microsoft.com/office/drawing/2014/main" xmlns="" id="{D747F539-7B61-E5E7-D888-7B5E0C7479DC}"/>
                </a:ext>
              </a:extLst>
            </p:cNvPr>
            <p:cNvSpPr/>
            <p:nvPr/>
          </p:nvSpPr>
          <p:spPr>
            <a:xfrm>
              <a:off x="3684065" y="791151"/>
              <a:ext cx="123625" cy="75854"/>
            </a:xfrm>
            <a:custGeom>
              <a:avLst/>
              <a:gdLst/>
              <a:ahLst/>
              <a:cxnLst/>
              <a:rect l="l" t="t" r="r" b="b"/>
              <a:pathLst>
                <a:path w="5978" h="3668" extrusionOk="0">
                  <a:moveTo>
                    <a:pt x="5900" y="0"/>
                  </a:moveTo>
                  <a:cubicBezTo>
                    <a:pt x="5873" y="0"/>
                    <a:pt x="5839" y="11"/>
                    <a:pt x="5804" y="34"/>
                  </a:cubicBezTo>
                  <a:lnTo>
                    <a:pt x="4385" y="926"/>
                  </a:lnTo>
                  <a:cubicBezTo>
                    <a:pt x="3929" y="1228"/>
                    <a:pt x="3429" y="1510"/>
                    <a:pt x="2960" y="1812"/>
                  </a:cubicBezTo>
                  <a:cubicBezTo>
                    <a:pt x="2492" y="2114"/>
                    <a:pt x="2004" y="2403"/>
                    <a:pt x="1529" y="2691"/>
                  </a:cubicBezTo>
                  <a:cubicBezTo>
                    <a:pt x="1054" y="2974"/>
                    <a:pt x="572" y="3263"/>
                    <a:pt x="84" y="3545"/>
                  </a:cubicBezTo>
                  <a:cubicBezTo>
                    <a:pt x="33" y="3577"/>
                    <a:pt x="1" y="3622"/>
                    <a:pt x="7" y="3648"/>
                  </a:cubicBezTo>
                  <a:cubicBezTo>
                    <a:pt x="10" y="3661"/>
                    <a:pt x="27" y="3667"/>
                    <a:pt x="49" y="3667"/>
                  </a:cubicBezTo>
                  <a:cubicBezTo>
                    <a:pt x="71" y="3667"/>
                    <a:pt x="100" y="3661"/>
                    <a:pt x="129" y="3648"/>
                  </a:cubicBezTo>
                  <a:cubicBezTo>
                    <a:pt x="643" y="3423"/>
                    <a:pt x="1143" y="3186"/>
                    <a:pt x="1651" y="2923"/>
                  </a:cubicBezTo>
                  <a:cubicBezTo>
                    <a:pt x="2158" y="2659"/>
                    <a:pt x="2646" y="2396"/>
                    <a:pt x="3127" y="2101"/>
                  </a:cubicBezTo>
                  <a:cubicBezTo>
                    <a:pt x="3608" y="1806"/>
                    <a:pt x="4083" y="1497"/>
                    <a:pt x="4546" y="1176"/>
                  </a:cubicBezTo>
                  <a:cubicBezTo>
                    <a:pt x="5008" y="856"/>
                    <a:pt x="5451" y="515"/>
                    <a:pt x="5887" y="156"/>
                  </a:cubicBezTo>
                  <a:cubicBezTo>
                    <a:pt x="5958" y="111"/>
                    <a:pt x="5977" y="79"/>
                    <a:pt x="5958" y="34"/>
                  </a:cubicBezTo>
                  <a:cubicBezTo>
                    <a:pt x="5948" y="11"/>
                    <a:pt x="5927" y="0"/>
                    <a:pt x="5900"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23" name="Google Shape;1941;p14">
              <a:extLst>
                <a:ext uri="{FF2B5EF4-FFF2-40B4-BE49-F238E27FC236}">
                  <a16:creationId xmlns:a16="http://schemas.microsoft.com/office/drawing/2014/main" xmlns="" id="{6EC39CDB-1EAA-0682-991C-5F3F292ACB05}"/>
                </a:ext>
              </a:extLst>
            </p:cNvPr>
            <p:cNvSpPr/>
            <p:nvPr/>
          </p:nvSpPr>
          <p:spPr>
            <a:xfrm>
              <a:off x="3906830" y="680947"/>
              <a:ext cx="66155" cy="40264"/>
            </a:xfrm>
            <a:custGeom>
              <a:avLst/>
              <a:gdLst/>
              <a:ahLst/>
              <a:cxnLst/>
              <a:rect l="l" t="t" r="r" b="b"/>
              <a:pathLst>
                <a:path w="3199" h="1947" extrusionOk="0">
                  <a:moveTo>
                    <a:pt x="3093" y="1"/>
                  </a:moveTo>
                  <a:cubicBezTo>
                    <a:pt x="3077" y="1"/>
                    <a:pt x="3060" y="7"/>
                    <a:pt x="3043" y="22"/>
                  </a:cubicBezTo>
                  <a:cubicBezTo>
                    <a:pt x="2799" y="183"/>
                    <a:pt x="2549" y="343"/>
                    <a:pt x="2305" y="503"/>
                  </a:cubicBezTo>
                  <a:cubicBezTo>
                    <a:pt x="2061" y="670"/>
                    <a:pt x="1804" y="818"/>
                    <a:pt x="1560" y="972"/>
                  </a:cubicBezTo>
                  <a:cubicBezTo>
                    <a:pt x="1316" y="1126"/>
                    <a:pt x="1066" y="1274"/>
                    <a:pt x="809" y="1421"/>
                  </a:cubicBezTo>
                  <a:cubicBezTo>
                    <a:pt x="552" y="1569"/>
                    <a:pt x="302" y="1717"/>
                    <a:pt x="39" y="1852"/>
                  </a:cubicBezTo>
                  <a:cubicBezTo>
                    <a:pt x="0" y="1864"/>
                    <a:pt x="0" y="1890"/>
                    <a:pt x="7" y="1909"/>
                  </a:cubicBezTo>
                  <a:cubicBezTo>
                    <a:pt x="16" y="1933"/>
                    <a:pt x="36" y="1946"/>
                    <a:pt x="57" y="1946"/>
                  </a:cubicBezTo>
                  <a:cubicBezTo>
                    <a:pt x="64" y="1946"/>
                    <a:pt x="71" y="1945"/>
                    <a:pt x="77" y="1941"/>
                  </a:cubicBezTo>
                  <a:cubicBezTo>
                    <a:pt x="366" y="1858"/>
                    <a:pt x="649" y="1762"/>
                    <a:pt x="925" y="1646"/>
                  </a:cubicBezTo>
                  <a:cubicBezTo>
                    <a:pt x="1201" y="1524"/>
                    <a:pt x="1464" y="1389"/>
                    <a:pt x="1727" y="1242"/>
                  </a:cubicBezTo>
                  <a:cubicBezTo>
                    <a:pt x="1984" y="1088"/>
                    <a:pt x="2228" y="921"/>
                    <a:pt x="2472" y="735"/>
                  </a:cubicBezTo>
                  <a:cubicBezTo>
                    <a:pt x="2703" y="548"/>
                    <a:pt x="2928" y="349"/>
                    <a:pt x="3133" y="131"/>
                  </a:cubicBezTo>
                  <a:cubicBezTo>
                    <a:pt x="3199" y="86"/>
                    <a:pt x="3153" y="1"/>
                    <a:pt x="309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24" name="Google Shape;1942;p14">
              <a:extLst>
                <a:ext uri="{FF2B5EF4-FFF2-40B4-BE49-F238E27FC236}">
                  <a16:creationId xmlns:a16="http://schemas.microsoft.com/office/drawing/2014/main" xmlns="" id="{10EDA187-144F-4C8F-FF59-F67E5B035889}"/>
                </a:ext>
              </a:extLst>
            </p:cNvPr>
            <p:cNvSpPr/>
            <p:nvPr/>
          </p:nvSpPr>
          <p:spPr>
            <a:xfrm>
              <a:off x="3844831" y="577982"/>
              <a:ext cx="23513" cy="11932"/>
            </a:xfrm>
            <a:custGeom>
              <a:avLst/>
              <a:gdLst/>
              <a:ahLst/>
              <a:cxnLst/>
              <a:rect l="l" t="t" r="r" b="b"/>
              <a:pathLst>
                <a:path w="1137" h="577" extrusionOk="0">
                  <a:moveTo>
                    <a:pt x="1047" y="0"/>
                  </a:moveTo>
                  <a:cubicBezTo>
                    <a:pt x="951" y="33"/>
                    <a:pt x="854" y="58"/>
                    <a:pt x="777" y="97"/>
                  </a:cubicBezTo>
                  <a:lnTo>
                    <a:pt x="521" y="199"/>
                  </a:lnTo>
                  <a:lnTo>
                    <a:pt x="277" y="328"/>
                  </a:lnTo>
                  <a:lnTo>
                    <a:pt x="26" y="463"/>
                  </a:lnTo>
                  <a:cubicBezTo>
                    <a:pt x="7" y="475"/>
                    <a:pt x="1" y="495"/>
                    <a:pt x="1" y="520"/>
                  </a:cubicBezTo>
                  <a:cubicBezTo>
                    <a:pt x="7" y="540"/>
                    <a:pt x="20" y="552"/>
                    <a:pt x="33" y="572"/>
                  </a:cubicBezTo>
                  <a:cubicBezTo>
                    <a:pt x="84" y="575"/>
                    <a:pt x="137" y="577"/>
                    <a:pt x="191" y="577"/>
                  </a:cubicBezTo>
                  <a:cubicBezTo>
                    <a:pt x="244" y="577"/>
                    <a:pt x="299" y="575"/>
                    <a:pt x="354" y="572"/>
                  </a:cubicBezTo>
                  <a:cubicBezTo>
                    <a:pt x="456" y="552"/>
                    <a:pt x="553" y="533"/>
                    <a:pt x="655" y="501"/>
                  </a:cubicBezTo>
                  <a:cubicBezTo>
                    <a:pt x="745" y="450"/>
                    <a:pt x="835" y="398"/>
                    <a:pt x="918" y="341"/>
                  </a:cubicBezTo>
                  <a:cubicBezTo>
                    <a:pt x="996" y="270"/>
                    <a:pt x="1066" y="193"/>
                    <a:pt x="1130" y="110"/>
                  </a:cubicBezTo>
                  <a:cubicBezTo>
                    <a:pt x="1137" y="97"/>
                    <a:pt x="1130" y="71"/>
                    <a:pt x="1105" y="45"/>
                  </a:cubicBezTo>
                  <a:cubicBezTo>
                    <a:pt x="1092" y="26"/>
                    <a:pt x="1066" y="7"/>
                    <a:pt x="104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grpSp>
      <p:sp>
        <p:nvSpPr>
          <p:cNvPr id="25" name="TextBox 24">
            <a:extLst>
              <a:ext uri="{FF2B5EF4-FFF2-40B4-BE49-F238E27FC236}">
                <a16:creationId xmlns:a16="http://schemas.microsoft.com/office/drawing/2014/main" xmlns="" id="{D5F8FBF3-A7BB-6BC0-E7DE-08250D5028DE}"/>
              </a:ext>
            </a:extLst>
          </p:cNvPr>
          <p:cNvSpPr txBox="1"/>
          <p:nvPr/>
        </p:nvSpPr>
        <p:spPr>
          <a:xfrm>
            <a:off x="505286" y="2183413"/>
            <a:ext cx="4774265" cy="523220"/>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800"/>
              </a:spcAft>
              <a:buClrTx/>
              <a:buSzTx/>
              <a:buFontTx/>
              <a:buNone/>
              <a:tabLst/>
              <a:defRPr/>
            </a:pPr>
            <a:r>
              <a:rPr lang="vi-VN" sz="2800" b="1" dirty="0">
                <a:effectLst/>
                <a:latin typeface="Times New Roman" panose="02020603050405020304" pitchFamily="18" charset="0"/>
                <a:ea typeface="Calibri" panose="020F0502020204030204" pitchFamily="34" charset="0"/>
              </a:rPr>
              <a:t>Ví dụ</a:t>
            </a:r>
            <a:endParaRPr kumimoji="0" lang="en-SG" sz="2800" b="1" i="0" u="none" strike="noStrike" kern="1200" cap="none" spc="0" normalizeH="0" baseline="0" noProof="0" dirty="0">
              <a:ln>
                <a:noFill/>
              </a:ln>
              <a:solidFill>
                <a:prstClr val="black"/>
              </a:solidFill>
              <a:effectLst/>
              <a:uLnTx/>
              <a:uFillTx/>
              <a:latin typeface="Times New Roman" panose="02020603050405020304" pitchFamily="18" charset="0"/>
              <a:ea typeface="Calibri" panose="020F0502020204030204" pitchFamily="34" charset="0"/>
              <a:cs typeface="Times New Roman" panose="02020603050405020304" pitchFamily="18" charset="0"/>
            </a:endParaRPr>
          </a:p>
        </p:txBody>
      </p:sp>
      <p:sp>
        <p:nvSpPr>
          <p:cNvPr id="26" name="Google Shape;1858;p14">
            <a:extLst>
              <a:ext uri="{FF2B5EF4-FFF2-40B4-BE49-F238E27FC236}">
                <a16:creationId xmlns:a16="http://schemas.microsoft.com/office/drawing/2014/main" xmlns="" id="{7CEF0116-C7D6-9B5C-E430-FC891A728544}"/>
              </a:ext>
            </a:extLst>
          </p:cNvPr>
          <p:cNvSpPr/>
          <p:nvPr/>
        </p:nvSpPr>
        <p:spPr>
          <a:xfrm rot="10800000" flipH="1">
            <a:off x="7071913" y="2091356"/>
            <a:ext cx="4252489" cy="736909"/>
          </a:xfrm>
          <a:custGeom>
            <a:avLst/>
            <a:gdLst/>
            <a:ahLst/>
            <a:cxnLst/>
            <a:rect l="l" t="t" r="r" b="b"/>
            <a:pathLst>
              <a:path w="40258" h="29674" extrusionOk="0">
                <a:moveTo>
                  <a:pt x="36470" y="989"/>
                </a:moveTo>
                <a:cubicBezTo>
                  <a:pt x="36245" y="944"/>
                  <a:pt x="36017" y="903"/>
                  <a:pt x="35785" y="882"/>
                </a:cubicBezTo>
                <a:cubicBezTo>
                  <a:pt x="34672" y="778"/>
                  <a:pt x="33549" y="713"/>
                  <a:pt x="32429" y="685"/>
                </a:cubicBezTo>
                <a:cubicBezTo>
                  <a:pt x="30887" y="640"/>
                  <a:pt x="29346" y="654"/>
                  <a:pt x="27808" y="640"/>
                </a:cubicBezTo>
                <a:cubicBezTo>
                  <a:pt x="27210" y="636"/>
                  <a:pt x="26612" y="640"/>
                  <a:pt x="26014" y="630"/>
                </a:cubicBezTo>
                <a:cubicBezTo>
                  <a:pt x="25308" y="619"/>
                  <a:pt x="24607" y="598"/>
                  <a:pt x="23906" y="560"/>
                </a:cubicBezTo>
                <a:cubicBezTo>
                  <a:pt x="22416" y="477"/>
                  <a:pt x="20926" y="432"/>
                  <a:pt x="19447" y="260"/>
                </a:cubicBezTo>
                <a:cubicBezTo>
                  <a:pt x="17984" y="94"/>
                  <a:pt x="16529" y="18"/>
                  <a:pt x="15064" y="8"/>
                </a:cubicBezTo>
                <a:cubicBezTo>
                  <a:pt x="13765" y="0"/>
                  <a:pt x="12468" y="91"/>
                  <a:pt x="11172" y="198"/>
                </a:cubicBezTo>
                <a:cubicBezTo>
                  <a:pt x="10630" y="246"/>
                  <a:pt x="10080" y="177"/>
                  <a:pt x="9534" y="201"/>
                </a:cubicBezTo>
                <a:cubicBezTo>
                  <a:pt x="8593" y="239"/>
                  <a:pt x="7657" y="180"/>
                  <a:pt x="6720" y="94"/>
                </a:cubicBezTo>
                <a:cubicBezTo>
                  <a:pt x="6565" y="73"/>
                  <a:pt x="6406" y="73"/>
                  <a:pt x="6254" y="91"/>
                </a:cubicBezTo>
                <a:cubicBezTo>
                  <a:pt x="5286" y="270"/>
                  <a:pt x="4318" y="453"/>
                  <a:pt x="3347" y="640"/>
                </a:cubicBezTo>
                <a:cubicBezTo>
                  <a:pt x="2666" y="767"/>
                  <a:pt x="2078" y="1069"/>
                  <a:pt x="1674" y="1694"/>
                </a:cubicBezTo>
                <a:cubicBezTo>
                  <a:pt x="1339" y="2209"/>
                  <a:pt x="958" y="2720"/>
                  <a:pt x="810" y="3342"/>
                </a:cubicBezTo>
                <a:cubicBezTo>
                  <a:pt x="647" y="4010"/>
                  <a:pt x="499" y="4680"/>
                  <a:pt x="513" y="5400"/>
                </a:cubicBezTo>
                <a:cubicBezTo>
                  <a:pt x="516" y="5786"/>
                  <a:pt x="447" y="6170"/>
                  <a:pt x="412" y="6561"/>
                </a:cubicBezTo>
                <a:cubicBezTo>
                  <a:pt x="350" y="7283"/>
                  <a:pt x="277" y="8002"/>
                  <a:pt x="232" y="8731"/>
                </a:cubicBezTo>
                <a:cubicBezTo>
                  <a:pt x="184" y="9426"/>
                  <a:pt x="170" y="10128"/>
                  <a:pt x="149" y="10822"/>
                </a:cubicBezTo>
                <a:cubicBezTo>
                  <a:pt x="119" y="11915"/>
                  <a:pt x="74" y="13006"/>
                  <a:pt x="63" y="14096"/>
                </a:cubicBezTo>
                <a:cubicBezTo>
                  <a:pt x="57" y="15530"/>
                  <a:pt x="122" y="16961"/>
                  <a:pt x="63" y="18382"/>
                </a:cubicBezTo>
                <a:cubicBezTo>
                  <a:pt x="1" y="19844"/>
                  <a:pt x="12" y="21292"/>
                  <a:pt x="132" y="22750"/>
                </a:cubicBezTo>
                <a:cubicBezTo>
                  <a:pt x="212" y="23732"/>
                  <a:pt x="364" y="24700"/>
                  <a:pt x="706" y="25633"/>
                </a:cubicBezTo>
                <a:cubicBezTo>
                  <a:pt x="1194" y="26957"/>
                  <a:pt x="2027" y="27880"/>
                  <a:pt x="3250" y="28419"/>
                </a:cubicBezTo>
                <a:cubicBezTo>
                  <a:pt x="3855" y="28689"/>
                  <a:pt x="4477" y="28875"/>
                  <a:pt x="5106" y="29003"/>
                </a:cubicBezTo>
                <a:cubicBezTo>
                  <a:pt x="5787" y="29145"/>
                  <a:pt x="6478" y="29217"/>
                  <a:pt x="7167" y="29255"/>
                </a:cubicBezTo>
                <a:cubicBezTo>
                  <a:pt x="8963" y="29348"/>
                  <a:pt x="10764" y="29390"/>
                  <a:pt x="12565" y="29477"/>
                </a:cubicBezTo>
                <a:cubicBezTo>
                  <a:pt x="14234" y="29570"/>
                  <a:pt x="15897" y="29597"/>
                  <a:pt x="17566" y="29556"/>
                </a:cubicBezTo>
                <a:cubicBezTo>
                  <a:pt x="18635" y="29528"/>
                  <a:pt x="19702" y="29556"/>
                  <a:pt x="20771" y="29584"/>
                </a:cubicBezTo>
                <a:cubicBezTo>
                  <a:pt x="22388" y="29618"/>
                  <a:pt x="24006" y="29674"/>
                  <a:pt x="25616" y="29542"/>
                </a:cubicBezTo>
                <a:cubicBezTo>
                  <a:pt x="25979" y="29514"/>
                  <a:pt x="26345" y="29501"/>
                  <a:pt x="26709" y="29525"/>
                </a:cubicBezTo>
                <a:cubicBezTo>
                  <a:pt x="26768" y="29528"/>
                  <a:pt x="26830" y="29535"/>
                  <a:pt x="26889" y="29549"/>
                </a:cubicBezTo>
                <a:cubicBezTo>
                  <a:pt x="27130" y="29597"/>
                  <a:pt x="31195" y="28983"/>
                  <a:pt x="31319" y="28979"/>
                </a:cubicBezTo>
                <a:cubicBezTo>
                  <a:pt x="32332" y="28910"/>
                  <a:pt x="33348" y="28837"/>
                  <a:pt x="34361" y="28778"/>
                </a:cubicBezTo>
                <a:cubicBezTo>
                  <a:pt x="35371" y="28710"/>
                  <a:pt x="36379" y="28592"/>
                  <a:pt x="37396" y="28613"/>
                </a:cubicBezTo>
                <a:cubicBezTo>
                  <a:pt x="37942" y="28627"/>
                  <a:pt x="38353" y="28474"/>
                  <a:pt x="38710" y="28094"/>
                </a:cubicBezTo>
                <a:cubicBezTo>
                  <a:pt x="38871" y="27922"/>
                  <a:pt x="39024" y="27727"/>
                  <a:pt x="39148" y="27523"/>
                </a:cubicBezTo>
                <a:cubicBezTo>
                  <a:pt x="39556" y="26836"/>
                  <a:pt x="39805" y="26092"/>
                  <a:pt x="39857" y="25263"/>
                </a:cubicBezTo>
                <a:cubicBezTo>
                  <a:pt x="39978" y="23362"/>
                  <a:pt x="40109" y="21475"/>
                  <a:pt x="40223" y="19571"/>
                </a:cubicBezTo>
                <a:cubicBezTo>
                  <a:pt x="40257" y="19014"/>
                  <a:pt x="40254" y="18457"/>
                  <a:pt x="40251" y="17894"/>
                </a:cubicBezTo>
                <a:cubicBezTo>
                  <a:pt x="40251" y="16463"/>
                  <a:pt x="40223" y="15039"/>
                  <a:pt x="40219" y="13612"/>
                </a:cubicBezTo>
                <a:cubicBezTo>
                  <a:pt x="40216" y="12267"/>
                  <a:pt x="40144" y="10923"/>
                  <a:pt x="40029" y="9585"/>
                </a:cubicBezTo>
                <a:cubicBezTo>
                  <a:pt x="39943" y="8600"/>
                  <a:pt x="39912" y="7622"/>
                  <a:pt x="39839" y="6640"/>
                </a:cubicBezTo>
                <a:cubicBezTo>
                  <a:pt x="39791" y="6028"/>
                  <a:pt x="39742" y="5410"/>
                  <a:pt x="39653" y="4798"/>
                </a:cubicBezTo>
                <a:cubicBezTo>
                  <a:pt x="39493" y="3754"/>
                  <a:pt x="39134" y="2787"/>
                  <a:pt x="38530" y="1922"/>
                </a:cubicBezTo>
                <a:cubicBezTo>
                  <a:pt x="38287" y="1576"/>
                  <a:pt x="38011" y="1314"/>
                  <a:pt x="37606" y="1235"/>
                </a:cubicBezTo>
                <a:cubicBezTo>
                  <a:pt x="37596" y="1231"/>
                  <a:pt x="37582" y="1227"/>
                  <a:pt x="37569" y="1224"/>
                </a:cubicBezTo>
                <a:cubicBezTo>
                  <a:pt x="37499" y="1214"/>
                  <a:pt x="37430" y="1200"/>
                  <a:pt x="37362" y="1186"/>
                </a:cubicBezTo>
                <a:cubicBezTo>
                  <a:pt x="37064" y="1128"/>
                  <a:pt x="36767" y="1051"/>
                  <a:pt x="36470" y="989"/>
                </a:cubicBezTo>
                <a:close/>
              </a:path>
            </a:pathLst>
          </a:custGeom>
          <a:solidFill>
            <a:srgbClr val="FFFFFD"/>
          </a:solidFill>
          <a:ln>
            <a:noFill/>
          </a:ln>
        </p:spPr>
        <p:txBody>
          <a:bodyPr spcFirstLastPara="1" wrap="square" lIns="121900" tIns="121900" rIns="121900" bIns="121900"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27" name="TextBox 26">
            <a:extLst>
              <a:ext uri="{FF2B5EF4-FFF2-40B4-BE49-F238E27FC236}">
                <a16:creationId xmlns:a16="http://schemas.microsoft.com/office/drawing/2014/main" xmlns="" id="{5D4869F6-043F-54FA-845B-26B6245B168E}"/>
              </a:ext>
            </a:extLst>
          </p:cNvPr>
          <p:cNvSpPr txBox="1"/>
          <p:nvPr/>
        </p:nvSpPr>
        <p:spPr>
          <a:xfrm>
            <a:off x="6651560" y="2167423"/>
            <a:ext cx="4774265" cy="523220"/>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800"/>
              </a:spcAft>
              <a:buClrTx/>
              <a:buSzTx/>
              <a:buFontTx/>
              <a:buNone/>
              <a:tabLst/>
              <a:defRPr/>
            </a:pPr>
            <a:r>
              <a:rPr kumimoji="0" lang="vi-VN" sz="2800" b="1" i="0" u="none" strike="noStrike" kern="1200" cap="none" spc="0" normalizeH="0" baseline="0" noProof="0" dirty="0">
                <a:ln>
                  <a:noFill/>
                </a:ln>
                <a:solidFill>
                  <a:prstClr val="black"/>
                </a:solidFill>
                <a:effectLst/>
                <a:uLnTx/>
                <a:uFillTx/>
                <a:latin typeface="Times New Roman" panose="02020603050405020304" pitchFamily="18" charset="0"/>
                <a:ea typeface="Calibri" panose="020F0502020204030204" pitchFamily="34" charset="0"/>
                <a:cs typeface="Times New Roman" panose="02020603050405020304" pitchFamily="18" charset="0"/>
              </a:rPr>
              <a:t>Đoạn thơ thay đổi</a:t>
            </a:r>
            <a:endParaRPr kumimoji="0" lang="en-SG" sz="2800" b="1" i="0" u="none" strike="noStrike" kern="1200" cap="none" spc="0" normalizeH="0" baseline="0" noProof="0" dirty="0">
              <a:ln>
                <a:noFill/>
              </a:ln>
              <a:solidFill>
                <a:prstClr val="black"/>
              </a:solidFill>
              <a:effectLst/>
              <a:uLnTx/>
              <a:uFillTx/>
              <a:latin typeface="Times New Roman" panose="02020603050405020304" pitchFamily="18" charset="0"/>
              <a:ea typeface="Calibri" panose="020F0502020204030204" pitchFamily="34" charset="0"/>
              <a:cs typeface="Times New Roman" panose="02020603050405020304" pitchFamily="18" charset="0"/>
            </a:endParaRPr>
          </a:p>
        </p:txBody>
      </p:sp>
      <p:sp>
        <p:nvSpPr>
          <p:cNvPr id="29" name="TextBox 28">
            <a:extLst>
              <a:ext uri="{FF2B5EF4-FFF2-40B4-BE49-F238E27FC236}">
                <a16:creationId xmlns:a16="http://schemas.microsoft.com/office/drawing/2014/main" xmlns="" id="{3879D664-1193-284F-836A-90332B9A08BA}"/>
              </a:ext>
            </a:extLst>
          </p:cNvPr>
          <p:cNvSpPr txBox="1"/>
          <p:nvPr/>
        </p:nvSpPr>
        <p:spPr>
          <a:xfrm>
            <a:off x="89624" y="3125210"/>
            <a:ext cx="5879419" cy="3357842"/>
          </a:xfrm>
          <a:prstGeom prst="rect">
            <a:avLst/>
          </a:prstGeom>
          <a:noFill/>
        </p:spPr>
        <p:txBody>
          <a:bodyPr wrap="square">
            <a:spAutoFit/>
          </a:bodyPr>
          <a:lstStyle/>
          <a:p>
            <a:pPr>
              <a:lnSpc>
                <a:spcPct val="150000"/>
              </a:lnSpc>
            </a:pPr>
            <a:r>
              <a:rPr lang="vi-VN" sz="2400" i="1" dirty="0">
                <a:latin typeface="+mj-lt"/>
              </a:rPr>
              <a:t>Bài hát cũ đã từ lâu quen thuộc</a:t>
            </a:r>
            <a:endParaRPr lang="en-SG" sz="2400" dirty="0">
              <a:latin typeface="+mj-lt"/>
            </a:endParaRPr>
          </a:p>
          <a:p>
            <a:pPr>
              <a:lnSpc>
                <a:spcPct val="150000"/>
              </a:lnSpc>
            </a:pPr>
            <a:r>
              <a:rPr lang="vi-VN" sz="2400" i="1" dirty="0">
                <a:latin typeface="+mj-lt"/>
              </a:rPr>
              <a:t>Như những đám mây trắng vẫn bay trên những rặng cây này </a:t>
            </a:r>
            <a:endParaRPr lang="en-SG" sz="2400" dirty="0">
              <a:latin typeface="+mj-lt"/>
            </a:endParaRPr>
          </a:p>
          <a:p>
            <a:pPr>
              <a:lnSpc>
                <a:spcPct val="150000"/>
              </a:lnSpc>
            </a:pPr>
            <a:r>
              <a:rPr lang="vi-VN" sz="2400" i="1" dirty="0">
                <a:latin typeface="+mj-lt"/>
              </a:rPr>
              <a:t>Ai đang hát một mình bên đầm nước</a:t>
            </a:r>
            <a:endParaRPr lang="en-SG" sz="2400" dirty="0">
              <a:latin typeface="+mj-lt"/>
            </a:endParaRPr>
          </a:p>
          <a:p>
            <a:pPr>
              <a:lnSpc>
                <a:spcPct val="150000"/>
              </a:lnSpc>
            </a:pPr>
            <a:r>
              <a:rPr lang="vi-VN" sz="2400" i="1" dirty="0">
                <a:latin typeface="+mj-lt"/>
              </a:rPr>
              <a:t>Vẻ đắm say, niềm hứng khởi dâng đầy</a:t>
            </a:r>
            <a:endParaRPr lang="en-SG" sz="2400" dirty="0">
              <a:latin typeface="+mj-lt"/>
            </a:endParaRPr>
          </a:p>
          <a:p>
            <a:pPr>
              <a:lnSpc>
                <a:spcPct val="150000"/>
              </a:lnSpc>
            </a:pPr>
            <a:r>
              <a:rPr lang="vi-VN" sz="2400" dirty="0">
                <a:latin typeface="+mj-lt"/>
              </a:rPr>
              <a:t>(Trần Quang Hải, Mùa thu)</a:t>
            </a:r>
            <a:endParaRPr lang="en-SG" sz="2400" dirty="0">
              <a:latin typeface="+mj-lt"/>
            </a:endParaRPr>
          </a:p>
        </p:txBody>
      </p:sp>
      <p:sp>
        <p:nvSpPr>
          <p:cNvPr id="31" name="TextBox 30">
            <a:extLst>
              <a:ext uri="{FF2B5EF4-FFF2-40B4-BE49-F238E27FC236}">
                <a16:creationId xmlns:a16="http://schemas.microsoft.com/office/drawing/2014/main" xmlns="" id="{F068E1E8-795C-918F-86F1-F783B98B6245}"/>
              </a:ext>
            </a:extLst>
          </p:cNvPr>
          <p:cNvSpPr txBox="1"/>
          <p:nvPr/>
        </p:nvSpPr>
        <p:spPr>
          <a:xfrm>
            <a:off x="6268238" y="2948177"/>
            <a:ext cx="6037656" cy="3908762"/>
          </a:xfrm>
          <a:prstGeom prst="rect">
            <a:avLst/>
          </a:prstGeom>
          <a:noFill/>
        </p:spPr>
        <p:txBody>
          <a:bodyPr wrap="square">
            <a:spAutoFit/>
          </a:bodyPr>
          <a:lstStyle/>
          <a:p>
            <a:r>
              <a:rPr lang="vi-VN" sz="2400" dirty="0">
                <a:latin typeface="+mj-lt"/>
              </a:rPr>
              <a:t>- </a:t>
            </a:r>
            <a:r>
              <a:rPr lang="vi-VN" sz="2400" b="1" dirty="0">
                <a:latin typeface="+mj-lt"/>
              </a:rPr>
              <a:t>Thay đổi cách ngắt nhịp, ngắt dòng, thêm bớt từ ngữ: </a:t>
            </a:r>
          </a:p>
          <a:p>
            <a:r>
              <a:rPr lang="vi-VN" sz="2400" i="1" dirty="0">
                <a:latin typeface="+mj-lt"/>
              </a:rPr>
              <a:t>Bài hát cũ</a:t>
            </a:r>
            <a:endParaRPr lang="en-SG" sz="2400" i="1" dirty="0">
              <a:latin typeface="+mj-lt"/>
            </a:endParaRPr>
          </a:p>
          <a:p>
            <a:r>
              <a:rPr lang="vi-VN" sz="2400" i="1" dirty="0">
                <a:latin typeface="+mj-lt"/>
              </a:rPr>
              <a:t>               quen thuộc như</a:t>
            </a:r>
            <a:endParaRPr lang="en-SG" sz="2400" i="1" dirty="0">
              <a:latin typeface="+mj-lt"/>
            </a:endParaRPr>
          </a:p>
          <a:p>
            <a:r>
              <a:rPr lang="vi-VN" sz="2400" i="1" dirty="0">
                <a:latin typeface="+mj-lt"/>
              </a:rPr>
              <a:t>                                    những đám mây trắng</a:t>
            </a:r>
            <a:endParaRPr lang="en-SG" sz="2400" i="1" dirty="0">
              <a:latin typeface="+mj-lt"/>
            </a:endParaRPr>
          </a:p>
          <a:p>
            <a:r>
              <a:rPr lang="vi-VN" sz="2400" i="1" dirty="0">
                <a:latin typeface="+mj-lt"/>
              </a:rPr>
              <a:t>Trên rặng cây</a:t>
            </a:r>
            <a:endParaRPr lang="en-SG" sz="2400" i="1" dirty="0">
              <a:latin typeface="+mj-lt"/>
            </a:endParaRPr>
          </a:p>
          <a:p>
            <a:r>
              <a:rPr lang="vi-VN" sz="2400" i="1" dirty="0">
                <a:latin typeface="+mj-lt"/>
              </a:rPr>
              <a:t>             đầm nước</a:t>
            </a:r>
            <a:endParaRPr lang="en-SG" sz="2400" i="1" dirty="0">
              <a:latin typeface="+mj-lt"/>
            </a:endParaRPr>
          </a:p>
          <a:p>
            <a:r>
              <a:rPr lang="vi-VN" sz="2400" i="1" dirty="0">
                <a:latin typeface="+mj-lt"/>
              </a:rPr>
              <a:t>Ai đang hát một mình?</a:t>
            </a:r>
            <a:endParaRPr lang="en-SG" sz="2400" i="1" dirty="0">
              <a:latin typeface="+mj-lt"/>
            </a:endParaRPr>
          </a:p>
          <a:p>
            <a:r>
              <a:rPr lang="vi-VN" sz="2400" i="1" dirty="0">
                <a:latin typeface="+mj-lt"/>
              </a:rPr>
              <a:t>Đắm say cùng mây trắng...</a:t>
            </a:r>
            <a:endParaRPr lang="en-SG" sz="2400" i="1" dirty="0">
              <a:latin typeface="+mj-lt"/>
            </a:endParaRPr>
          </a:p>
          <a:p>
            <a:endParaRPr lang="en-SG" sz="3200" dirty="0">
              <a:latin typeface="+mj-lt"/>
            </a:endParaRPr>
          </a:p>
        </p:txBody>
      </p:sp>
    </p:spTree>
    <p:extLst>
      <p:ext uri="{BB962C8B-B14F-4D97-AF65-F5344CB8AC3E}">
        <p14:creationId xmlns:p14="http://schemas.microsoft.com/office/powerpoint/2010/main" val="4237724971"/>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2000">
        <p15:prstTrans prst="prestig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29">
                                            <p:txEl>
                                              <p:pRg st="0" end="0"/>
                                            </p:txEl>
                                          </p:spTgt>
                                        </p:tgtEl>
                                        <p:attrNameLst>
                                          <p:attrName>style.visibility</p:attrName>
                                        </p:attrNameLst>
                                      </p:cBhvr>
                                      <p:to>
                                        <p:strVal val="visible"/>
                                      </p:to>
                                    </p:set>
                                    <p:animEffect transition="in" filter="barn(inVertical)">
                                      <p:cBhvr>
                                        <p:cTn id="7" dur="500"/>
                                        <p:tgtEl>
                                          <p:spTgt spid="29">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nodeType="clickEffect">
                                  <p:stCondLst>
                                    <p:cond delay="0"/>
                                  </p:stCondLst>
                                  <p:childTnLst>
                                    <p:set>
                                      <p:cBhvr>
                                        <p:cTn id="11" dur="1" fill="hold">
                                          <p:stCondLst>
                                            <p:cond delay="0"/>
                                          </p:stCondLst>
                                        </p:cTn>
                                        <p:tgtEl>
                                          <p:spTgt spid="29">
                                            <p:txEl>
                                              <p:pRg st="1" end="1"/>
                                            </p:txEl>
                                          </p:spTgt>
                                        </p:tgtEl>
                                        <p:attrNameLst>
                                          <p:attrName>style.visibility</p:attrName>
                                        </p:attrNameLst>
                                      </p:cBhvr>
                                      <p:to>
                                        <p:strVal val="visible"/>
                                      </p:to>
                                    </p:set>
                                    <p:animEffect transition="in" filter="barn(inVertical)">
                                      <p:cBhvr>
                                        <p:cTn id="12" dur="500"/>
                                        <p:tgtEl>
                                          <p:spTgt spid="29">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6" presetClass="entr" presetSubtype="21" fill="hold" nodeType="clickEffect">
                                  <p:stCondLst>
                                    <p:cond delay="0"/>
                                  </p:stCondLst>
                                  <p:childTnLst>
                                    <p:set>
                                      <p:cBhvr>
                                        <p:cTn id="16" dur="1" fill="hold">
                                          <p:stCondLst>
                                            <p:cond delay="0"/>
                                          </p:stCondLst>
                                        </p:cTn>
                                        <p:tgtEl>
                                          <p:spTgt spid="29">
                                            <p:txEl>
                                              <p:pRg st="2" end="2"/>
                                            </p:txEl>
                                          </p:spTgt>
                                        </p:tgtEl>
                                        <p:attrNameLst>
                                          <p:attrName>style.visibility</p:attrName>
                                        </p:attrNameLst>
                                      </p:cBhvr>
                                      <p:to>
                                        <p:strVal val="visible"/>
                                      </p:to>
                                    </p:set>
                                    <p:animEffect transition="in" filter="barn(inVertical)">
                                      <p:cBhvr>
                                        <p:cTn id="17" dur="500"/>
                                        <p:tgtEl>
                                          <p:spTgt spid="29">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16" presetClass="entr" presetSubtype="21" fill="hold" nodeType="clickEffect">
                                  <p:stCondLst>
                                    <p:cond delay="0"/>
                                  </p:stCondLst>
                                  <p:childTnLst>
                                    <p:set>
                                      <p:cBhvr>
                                        <p:cTn id="21" dur="1" fill="hold">
                                          <p:stCondLst>
                                            <p:cond delay="0"/>
                                          </p:stCondLst>
                                        </p:cTn>
                                        <p:tgtEl>
                                          <p:spTgt spid="29">
                                            <p:txEl>
                                              <p:pRg st="3" end="3"/>
                                            </p:txEl>
                                          </p:spTgt>
                                        </p:tgtEl>
                                        <p:attrNameLst>
                                          <p:attrName>style.visibility</p:attrName>
                                        </p:attrNameLst>
                                      </p:cBhvr>
                                      <p:to>
                                        <p:strVal val="visible"/>
                                      </p:to>
                                    </p:set>
                                    <p:animEffect transition="in" filter="barn(inVertical)">
                                      <p:cBhvr>
                                        <p:cTn id="22" dur="500"/>
                                        <p:tgtEl>
                                          <p:spTgt spid="29">
                                            <p:txEl>
                                              <p:pRg st="3" end="3"/>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16" presetClass="entr" presetSubtype="21" fill="hold" nodeType="clickEffect">
                                  <p:stCondLst>
                                    <p:cond delay="0"/>
                                  </p:stCondLst>
                                  <p:childTnLst>
                                    <p:set>
                                      <p:cBhvr>
                                        <p:cTn id="26" dur="1" fill="hold">
                                          <p:stCondLst>
                                            <p:cond delay="0"/>
                                          </p:stCondLst>
                                        </p:cTn>
                                        <p:tgtEl>
                                          <p:spTgt spid="29">
                                            <p:txEl>
                                              <p:pRg st="4" end="4"/>
                                            </p:txEl>
                                          </p:spTgt>
                                        </p:tgtEl>
                                        <p:attrNameLst>
                                          <p:attrName>style.visibility</p:attrName>
                                        </p:attrNameLst>
                                      </p:cBhvr>
                                      <p:to>
                                        <p:strVal val="visible"/>
                                      </p:to>
                                    </p:set>
                                    <p:animEffect transition="in" filter="barn(inVertical)">
                                      <p:cBhvr>
                                        <p:cTn id="27" dur="500"/>
                                        <p:tgtEl>
                                          <p:spTgt spid="29">
                                            <p:txEl>
                                              <p:pRg st="4" end="4"/>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16" presetClass="entr" presetSubtype="21" fill="hold" nodeType="clickEffect">
                                  <p:stCondLst>
                                    <p:cond delay="0"/>
                                  </p:stCondLst>
                                  <p:childTnLst>
                                    <p:set>
                                      <p:cBhvr>
                                        <p:cTn id="31" dur="1" fill="hold">
                                          <p:stCondLst>
                                            <p:cond delay="0"/>
                                          </p:stCondLst>
                                        </p:cTn>
                                        <p:tgtEl>
                                          <p:spTgt spid="31">
                                            <p:txEl>
                                              <p:pRg st="0" end="0"/>
                                            </p:txEl>
                                          </p:spTgt>
                                        </p:tgtEl>
                                        <p:attrNameLst>
                                          <p:attrName>style.visibility</p:attrName>
                                        </p:attrNameLst>
                                      </p:cBhvr>
                                      <p:to>
                                        <p:strVal val="visible"/>
                                      </p:to>
                                    </p:set>
                                    <p:animEffect transition="in" filter="barn(inVertical)">
                                      <p:cBhvr>
                                        <p:cTn id="32" dur="500"/>
                                        <p:tgtEl>
                                          <p:spTgt spid="31">
                                            <p:txEl>
                                              <p:pRg st="0" end="0"/>
                                            </p:txEl>
                                          </p:spTgt>
                                        </p:tgtEl>
                                      </p:cBhvr>
                                    </p:animEffect>
                                  </p:childTnLst>
                                </p:cTn>
                              </p:par>
                            </p:childTnLst>
                          </p:cTn>
                        </p:par>
                      </p:childTnLst>
                    </p:cTn>
                  </p:par>
                  <p:par>
                    <p:cTn id="33" fill="hold">
                      <p:stCondLst>
                        <p:cond delay="indefinite"/>
                      </p:stCondLst>
                      <p:childTnLst>
                        <p:par>
                          <p:cTn id="34" fill="hold">
                            <p:stCondLst>
                              <p:cond delay="0"/>
                            </p:stCondLst>
                            <p:childTnLst>
                              <p:par>
                                <p:cTn id="35" presetID="16" presetClass="entr" presetSubtype="21" fill="hold" nodeType="clickEffect">
                                  <p:stCondLst>
                                    <p:cond delay="0"/>
                                  </p:stCondLst>
                                  <p:childTnLst>
                                    <p:set>
                                      <p:cBhvr>
                                        <p:cTn id="36" dur="1" fill="hold">
                                          <p:stCondLst>
                                            <p:cond delay="0"/>
                                          </p:stCondLst>
                                        </p:cTn>
                                        <p:tgtEl>
                                          <p:spTgt spid="31">
                                            <p:txEl>
                                              <p:pRg st="1" end="1"/>
                                            </p:txEl>
                                          </p:spTgt>
                                        </p:tgtEl>
                                        <p:attrNameLst>
                                          <p:attrName>style.visibility</p:attrName>
                                        </p:attrNameLst>
                                      </p:cBhvr>
                                      <p:to>
                                        <p:strVal val="visible"/>
                                      </p:to>
                                    </p:set>
                                    <p:animEffect transition="in" filter="barn(inVertical)">
                                      <p:cBhvr>
                                        <p:cTn id="37" dur="500"/>
                                        <p:tgtEl>
                                          <p:spTgt spid="31">
                                            <p:txEl>
                                              <p:pRg st="1" end="1"/>
                                            </p:txEl>
                                          </p:spTgt>
                                        </p:tgtEl>
                                      </p:cBhvr>
                                    </p:animEffect>
                                  </p:childTnLst>
                                </p:cTn>
                              </p:par>
                            </p:childTnLst>
                          </p:cTn>
                        </p:par>
                      </p:childTnLst>
                    </p:cTn>
                  </p:par>
                  <p:par>
                    <p:cTn id="38" fill="hold">
                      <p:stCondLst>
                        <p:cond delay="indefinite"/>
                      </p:stCondLst>
                      <p:childTnLst>
                        <p:par>
                          <p:cTn id="39" fill="hold">
                            <p:stCondLst>
                              <p:cond delay="0"/>
                            </p:stCondLst>
                            <p:childTnLst>
                              <p:par>
                                <p:cTn id="40" presetID="16" presetClass="entr" presetSubtype="21" fill="hold" nodeType="clickEffect">
                                  <p:stCondLst>
                                    <p:cond delay="0"/>
                                  </p:stCondLst>
                                  <p:childTnLst>
                                    <p:set>
                                      <p:cBhvr>
                                        <p:cTn id="41" dur="1" fill="hold">
                                          <p:stCondLst>
                                            <p:cond delay="0"/>
                                          </p:stCondLst>
                                        </p:cTn>
                                        <p:tgtEl>
                                          <p:spTgt spid="31">
                                            <p:txEl>
                                              <p:pRg st="2" end="2"/>
                                            </p:txEl>
                                          </p:spTgt>
                                        </p:tgtEl>
                                        <p:attrNameLst>
                                          <p:attrName>style.visibility</p:attrName>
                                        </p:attrNameLst>
                                      </p:cBhvr>
                                      <p:to>
                                        <p:strVal val="visible"/>
                                      </p:to>
                                    </p:set>
                                    <p:animEffect transition="in" filter="barn(inVertical)">
                                      <p:cBhvr>
                                        <p:cTn id="42" dur="500"/>
                                        <p:tgtEl>
                                          <p:spTgt spid="31">
                                            <p:txEl>
                                              <p:pRg st="2" end="2"/>
                                            </p:txEl>
                                          </p:spTgt>
                                        </p:tgtEl>
                                      </p:cBhvr>
                                    </p:animEffect>
                                  </p:childTnLst>
                                </p:cTn>
                              </p:par>
                            </p:childTnLst>
                          </p:cTn>
                        </p:par>
                      </p:childTnLst>
                    </p:cTn>
                  </p:par>
                  <p:par>
                    <p:cTn id="43" fill="hold">
                      <p:stCondLst>
                        <p:cond delay="indefinite"/>
                      </p:stCondLst>
                      <p:childTnLst>
                        <p:par>
                          <p:cTn id="44" fill="hold">
                            <p:stCondLst>
                              <p:cond delay="0"/>
                            </p:stCondLst>
                            <p:childTnLst>
                              <p:par>
                                <p:cTn id="45" presetID="16" presetClass="entr" presetSubtype="21" fill="hold" nodeType="clickEffect">
                                  <p:stCondLst>
                                    <p:cond delay="0"/>
                                  </p:stCondLst>
                                  <p:childTnLst>
                                    <p:set>
                                      <p:cBhvr>
                                        <p:cTn id="46" dur="1" fill="hold">
                                          <p:stCondLst>
                                            <p:cond delay="0"/>
                                          </p:stCondLst>
                                        </p:cTn>
                                        <p:tgtEl>
                                          <p:spTgt spid="31">
                                            <p:txEl>
                                              <p:pRg st="3" end="3"/>
                                            </p:txEl>
                                          </p:spTgt>
                                        </p:tgtEl>
                                        <p:attrNameLst>
                                          <p:attrName>style.visibility</p:attrName>
                                        </p:attrNameLst>
                                      </p:cBhvr>
                                      <p:to>
                                        <p:strVal val="visible"/>
                                      </p:to>
                                    </p:set>
                                    <p:animEffect transition="in" filter="barn(inVertical)">
                                      <p:cBhvr>
                                        <p:cTn id="47" dur="500"/>
                                        <p:tgtEl>
                                          <p:spTgt spid="31">
                                            <p:txEl>
                                              <p:pRg st="3" end="3"/>
                                            </p:txEl>
                                          </p:spTgt>
                                        </p:tgtEl>
                                      </p:cBhvr>
                                    </p:animEffect>
                                  </p:childTnLst>
                                </p:cTn>
                              </p:par>
                            </p:childTnLst>
                          </p:cTn>
                        </p:par>
                      </p:childTnLst>
                    </p:cTn>
                  </p:par>
                  <p:par>
                    <p:cTn id="48" fill="hold">
                      <p:stCondLst>
                        <p:cond delay="indefinite"/>
                      </p:stCondLst>
                      <p:childTnLst>
                        <p:par>
                          <p:cTn id="49" fill="hold">
                            <p:stCondLst>
                              <p:cond delay="0"/>
                            </p:stCondLst>
                            <p:childTnLst>
                              <p:par>
                                <p:cTn id="50" presetID="16" presetClass="entr" presetSubtype="21" fill="hold" nodeType="clickEffect">
                                  <p:stCondLst>
                                    <p:cond delay="0"/>
                                  </p:stCondLst>
                                  <p:childTnLst>
                                    <p:set>
                                      <p:cBhvr>
                                        <p:cTn id="51" dur="1" fill="hold">
                                          <p:stCondLst>
                                            <p:cond delay="0"/>
                                          </p:stCondLst>
                                        </p:cTn>
                                        <p:tgtEl>
                                          <p:spTgt spid="31">
                                            <p:txEl>
                                              <p:pRg st="4" end="4"/>
                                            </p:txEl>
                                          </p:spTgt>
                                        </p:tgtEl>
                                        <p:attrNameLst>
                                          <p:attrName>style.visibility</p:attrName>
                                        </p:attrNameLst>
                                      </p:cBhvr>
                                      <p:to>
                                        <p:strVal val="visible"/>
                                      </p:to>
                                    </p:set>
                                    <p:animEffect transition="in" filter="barn(inVertical)">
                                      <p:cBhvr>
                                        <p:cTn id="52" dur="500"/>
                                        <p:tgtEl>
                                          <p:spTgt spid="31">
                                            <p:txEl>
                                              <p:pRg st="4" end="4"/>
                                            </p:txEl>
                                          </p:spTgt>
                                        </p:tgtEl>
                                      </p:cBhvr>
                                    </p:animEffect>
                                  </p:childTnLst>
                                </p:cTn>
                              </p:par>
                            </p:childTnLst>
                          </p:cTn>
                        </p:par>
                      </p:childTnLst>
                    </p:cTn>
                  </p:par>
                  <p:par>
                    <p:cTn id="53" fill="hold">
                      <p:stCondLst>
                        <p:cond delay="indefinite"/>
                      </p:stCondLst>
                      <p:childTnLst>
                        <p:par>
                          <p:cTn id="54" fill="hold">
                            <p:stCondLst>
                              <p:cond delay="0"/>
                            </p:stCondLst>
                            <p:childTnLst>
                              <p:par>
                                <p:cTn id="55" presetID="16" presetClass="entr" presetSubtype="21" fill="hold" nodeType="clickEffect">
                                  <p:stCondLst>
                                    <p:cond delay="0"/>
                                  </p:stCondLst>
                                  <p:childTnLst>
                                    <p:set>
                                      <p:cBhvr>
                                        <p:cTn id="56" dur="1" fill="hold">
                                          <p:stCondLst>
                                            <p:cond delay="0"/>
                                          </p:stCondLst>
                                        </p:cTn>
                                        <p:tgtEl>
                                          <p:spTgt spid="31">
                                            <p:txEl>
                                              <p:pRg st="5" end="5"/>
                                            </p:txEl>
                                          </p:spTgt>
                                        </p:tgtEl>
                                        <p:attrNameLst>
                                          <p:attrName>style.visibility</p:attrName>
                                        </p:attrNameLst>
                                      </p:cBhvr>
                                      <p:to>
                                        <p:strVal val="visible"/>
                                      </p:to>
                                    </p:set>
                                    <p:animEffect transition="in" filter="barn(inVertical)">
                                      <p:cBhvr>
                                        <p:cTn id="57" dur="500"/>
                                        <p:tgtEl>
                                          <p:spTgt spid="31">
                                            <p:txEl>
                                              <p:pRg st="5" end="5"/>
                                            </p:txEl>
                                          </p:spTgt>
                                        </p:tgtEl>
                                      </p:cBhvr>
                                    </p:animEffect>
                                  </p:childTnLst>
                                </p:cTn>
                              </p:par>
                            </p:childTnLst>
                          </p:cTn>
                        </p:par>
                      </p:childTnLst>
                    </p:cTn>
                  </p:par>
                  <p:par>
                    <p:cTn id="58" fill="hold">
                      <p:stCondLst>
                        <p:cond delay="indefinite"/>
                      </p:stCondLst>
                      <p:childTnLst>
                        <p:par>
                          <p:cTn id="59" fill="hold">
                            <p:stCondLst>
                              <p:cond delay="0"/>
                            </p:stCondLst>
                            <p:childTnLst>
                              <p:par>
                                <p:cTn id="60" presetID="16" presetClass="entr" presetSubtype="21" fill="hold" nodeType="clickEffect">
                                  <p:stCondLst>
                                    <p:cond delay="0"/>
                                  </p:stCondLst>
                                  <p:childTnLst>
                                    <p:set>
                                      <p:cBhvr>
                                        <p:cTn id="61" dur="1" fill="hold">
                                          <p:stCondLst>
                                            <p:cond delay="0"/>
                                          </p:stCondLst>
                                        </p:cTn>
                                        <p:tgtEl>
                                          <p:spTgt spid="31">
                                            <p:txEl>
                                              <p:pRg st="6" end="6"/>
                                            </p:txEl>
                                          </p:spTgt>
                                        </p:tgtEl>
                                        <p:attrNameLst>
                                          <p:attrName>style.visibility</p:attrName>
                                        </p:attrNameLst>
                                      </p:cBhvr>
                                      <p:to>
                                        <p:strVal val="visible"/>
                                      </p:to>
                                    </p:set>
                                    <p:animEffect transition="in" filter="barn(inVertical)">
                                      <p:cBhvr>
                                        <p:cTn id="62" dur="500"/>
                                        <p:tgtEl>
                                          <p:spTgt spid="31">
                                            <p:txEl>
                                              <p:pRg st="6" end="6"/>
                                            </p:txEl>
                                          </p:spTgt>
                                        </p:tgtEl>
                                      </p:cBhvr>
                                    </p:animEffect>
                                  </p:childTnLst>
                                </p:cTn>
                              </p:par>
                            </p:childTnLst>
                          </p:cTn>
                        </p:par>
                      </p:childTnLst>
                    </p:cTn>
                  </p:par>
                  <p:par>
                    <p:cTn id="63" fill="hold">
                      <p:stCondLst>
                        <p:cond delay="indefinite"/>
                      </p:stCondLst>
                      <p:childTnLst>
                        <p:par>
                          <p:cTn id="64" fill="hold">
                            <p:stCondLst>
                              <p:cond delay="0"/>
                            </p:stCondLst>
                            <p:childTnLst>
                              <p:par>
                                <p:cTn id="65" presetID="16" presetClass="entr" presetSubtype="21" fill="hold" nodeType="clickEffect">
                                  <p:stCondLst>
                                    <p:cond delay="0"/>
                                  </p:stCondLst>
                                  <p:childTnLst>
                                    <p:set>
                                      <p:cBhvr>
                                        <p:cTn id="66" dur="1" fill="hold">
                                          <p:stCondLst>
                                            <p:cond delay="0"/>
                                          </p:stCondLst>
                                        </p:cTn>
                                        <p:tgtEl>
                                          <p:spTgt spid="31">
                                            <p:txEl>
                                              <p:pRg st="7" end="7"/>
                                            </p:txEl>
                                          </p:spTgt>
                                        </p:tgtEl>
                                        <p:attrNameLst>
                                          <p:attrName>style.visibility</p:attrName>
                                        </p:attrNameLst>
                                      </p:cBhvr>
                                      <p:to>
                                        <p:strVal val="visible"/>
                                      </p:to>
                                    </p:set>
                                    <p:animEffect transition="in" filter="barn(inVertical)">
                                      <p:cBhvr>
                                        <p:cTn id="67" dur="500"/>
                                        <p:tgtEl>
                                          <p:spTgt spid="31">
                                            <p:txEl>
                                              <p:pRg st="7" end="7"/>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Shape 7489"/>
        <p:cNvGrpSpPr/>
        <p:nvPr/>
      </p:nvGrpSpPr>
      <p:grpSpPr>
        <a:xfrm>
          <a:off x="0" y="0"/>
          <a:ext cx="0" cy="0"/>
          <a:chOff x="0" y="0"/>
          <a:chExt cx="0" cy="0"/>
        </a:xfrm>
      </p:grpSpPr>
      <p:sp>
        <p:nvSpPr>
          <p:cNvPr id="3" name="Google Shape;1201;p16">
            <a:extLst>
              <a:ext uri="{FF2B5EF4-FFF2-40B4-BE49-F238E27FC236}">
                <a16:creationId xmlns:a16="http://schemas.microsoft.com/office/drawing/2014/main" xmlns="" id="{EFDAA757-7B72-4249-9033-F8B9A6122D1E}"/>
              </a:ext>
            </a:extLst>
          </p:cNvPr>
          <p:cNvSpPr/>
          <p:nvPr/>
        </p:nvSpPr>
        <p:spPr>
          <a:xfrm rot="10800000" flipH="1">
            <a:off x="5197929" y="1403242"/>
            <a:ext cx="6128700" cy="1514747"/>
          </a:xfrm>
          <a:prstGeom prst="trapezoid">
            <a:avLst>
              <a:gd name="adj" fmla="val 4827"/>
            </a:avLst>
          </a:prstGeom>
          <a:solidFill>
            <a:schemeClr val="accent4">
              <a:lumMod val="20000"/>
              <a:lumOff val="80000"/>
            </a:schemeClr>
          </a:solidFill>
          <a:ln>
            <a:noFill/>
          </a:ln>
        </p:spPr>
        <p:txBody>
          <a:bodyPr spcFirstLastPara="1" wrap="square" lIns="91425" tIns="91425" rIns="91425" bIns="91425" anchor="ctr" anchorCtr="0">
            <a:noAutofit/>
          </a:bodyPr>
          <a:lstStyle/>
          <a:p>
            <a:pPr defTabSz="914377">
              <a:defRPr/>
            </a:pPr>
            <a:endParaRPr sz="3600" dirty="0">
              <a:solidFill>
                <a:prstClr val="black"/>
              </a:solidFill>
              <a:latin typeface="Times New Roman" panose="02020603050405020304" pitchFamily="18" charset="0"/>
              <a:cs typeface="Times New Roman" panose="02020603050405020304" pitchFamily="18" charset="0"/>
              <a:sym typeface="Arial"/>
            </a:endParaRPr>
          </a:p>
        </p:txBody>
      </p:sp>
      <p:sp>
        <p:nvSpPr>
          <p:cNvPr id="4" name="Google Shape;1202;p16">
            <a:extLst>
              <a:ext uri="{FF2B5EF4-FFF2-40B4-BE49-F238E27FC236}">
                <a16:creationId xmlns:a16="http://schemas.microsoft.com/office/drawing/2014/main" xmlns="" id="{7B438882-3C44-4FE2-9E22-4CB7C0891825}"/>
              </a:ext>
            </a:extLst>
          </p:cNvPr>
          <p:cNvSpPr/>
          <p:nvPr/>
        </p:nvSpPr>
        <p:spPr>
          <a:xfrm flipH="1" flipV="1">
            <a:off x="5122933" y="3581445"/>
            <a:ext cx="6236403" cy="2457267"/>
          </a:xfrm>
          <a:prstGeom prst="trapezoid">
            <a:avLst>
              <a:gd name="adj" fmla="val 28850"/>
            </a:avLst>
          </a:prstGeom>
          <a:solidFill>
            <a:schemeClr val="accent4">
              <a:lumMod val="20000"/>
              <a:lumOff val="80000"/>
            </a:schemeClr>
          </a:solidFill>
          <a:ln>
            <a:noFill/>
          </a:ln>
        </p:spPr>
        <p:txBody>
          <a:bodyPr spcFirstLastPara="1" wrap="square" lIns="91425" tIns="91425" rIns="91425" bIns="91425" anchor="ctr" anchorCtr="0">
            <a:noAutofit/>
          </a:bodyPr>
          <a:lstStyle/>
          <a:p>
            <a:pPr defTabSz="914377">
              <a:defRPr/>
            </a:pPr>
            <a:endParaRPr>
              <a:solidFill>
                <a:prstClr val="black"/>
              </a:solidFill>
              <a:latin typeface="字魂105号-简雅黑" panose="020F0502020204030204"/>
              <a:cs typeface="Arial"/>
              <a:sym typeface="Arial"/>
            </a:endParaRPr>
          </a:p>
        </p:txBody>
      </p:sp>
      <p:grpSp>
        <p:nvGrpSpPr>
          <p:cNvPr id="5" name="Google Shape;3929;p44">
            <a:extLst>
              <a:ext uri="{FF2B5EF4-FFF2-40B4-BE49-F238E27FC236}">
                <a16:creationId xmlns:a16="http://schemas.microsoft.com/office/drawing/2014/main" xmlns="" id="{6646A085-9611-4670-B30F-C32BA22E7C3A}"/>
              </a:ext>
            </a:extLst>
          </p:cNvPr>
          <p:cNvGrpSpPr/>
          <p:nvPr/>
        </p:nvGrpSpPr>
        <p:grpSpPr>
          <a:xfrm>
            <a:off x="4816483" y="1503581"/>
            <a:ext cx="694515" cy="788035"/>
            <a:chOff x="2031777" y="3179809"/>
            <a:chExt cx="694515" cy="788035"/>
          </a:xfrm>
        </p:grpSpPr>
        <p:grpSp>
          <p:nvGrpSpPr>
            <p:cNvPr id="6" name="Google Shape;3930;p44">
              <a:extLst>
                <a:ext uri="{FF2B5EF4-FFF2-40B4-BE49-F238E27FC236}">
                  <a16:creationId xmlns:a16="http://schemas.microsoft.com/office/drawing/2014/main" xmlns="" id="{B2309CF9-9995-4D32-9677-7018D3372D4D}"/>
                </a:ext>
              </a:extLst>
            </p:cNvPr>
            <p:cNvGrpSpPr/>
            <p:nvPr/>
          </p:nvGrpSpPr>
          <p:grpSpPr>
            <a:xfrm rot="-777525">
              <a:off x="2137266" y="3229369"/>
              <a:ext cx="519315" cy="680707"/>
              <a:chOff x="4267456" y="1242010"/>
              <a:chExt cx="425178" cy="557314"/>
            </a:xfrm>
          </p:grpSpPr>
          <p:sp>
            <p:nvSpPr>
              <p:cNvPr id="15" name="Google Shape;3931;p44">
                <a:extLst>
                  <a:ext uri="{FF2B5EF4-FFF2-40B4-BE49-F238E27FC236}">
                    <a16:creationId xmlns:a16="http://schemas.microsoft.com/office/drawing/2014/main" xmlns="" id="{172AE135-2263-4C0D-8E3F-178A4D2A1AEA}"/>
                  </a:ext>
                </a:extLst>
              </p:cNvPr>
              <p:cNvSpPr/>
              <p:nvPr/>
            </p:nvSpPr>
            <p:spPr>
              <a:xfrm>
                <a:off x="4267456" y="1242010"/>
                <a:ext cx="390722" cy="447257"/>
              </a:xfrm>
              <a:custGeom>
                <a:avLst/>
                <a:gdLst/>
                <a:ahLst/>
                <a:cxnLst/>
                <a:rect l="l" t="t" r="r" b="b"/>
                <a:pathLst>
                  <a:path w="1168" h="1337" extrusionOk="0">
                    <a:moveTo>
                      <a:pt x="587" y="1"/>
                    </a:moveTo>
                    <a:cubicBezTo>
                      <a:pt x="507" y="1"/>
                      <a:pt x="424" y="19"/>
                      <a:pt x="346" y="58"/>
                    </a:cubicBezTo>
                    <a:cubicBezTo>
                      <a:pt x="120" y="170"/>
                      <a:pt x="1" y="429"/>
                      <a:pt x="63" y="675"/>
                    </a:cubicBezTo>
                    <a:cubicBezTo>
                      <a:pt x="96" y="815"/>
                      <a:pt x="182" y="925"/>
                      <a:pt x="294" y="996"/>
                    </a:cubicBezTo>
                    <a:cubicBezTo>
                      <a:pt x="358" y="1039"/>
                      <a:pt x="411" y="1101"/>
                      <a:pt x="437" y="1175"/>
                    </a:cubicBezTo>
                    <a:lnTo>
                      <a:pt x="499" y="1337"/>
                    </a:lnTo>
                    <a:lnTo>
                      <a:pt x="1168" y="1094"/>
                    </a:lnTo>
                    <a:lnTo>
                      <a:pt x="1096" y="898"/>
                    </a:lnTo>
                    <a:cubicBezTo>
                      <a:pt x="1077" y="844"/>
                      <a:pt x="1075" y="784"/>
                      <a:pt x="1094" y="727"/>
                    </a:cubicBezTo>
                    <a:cubicBezTo>
                      <a:pt x="1137" y="613"/>
                      <a:pt x="1142" y="482"/>
                      <a:pt x="1096" y="355"/>
                    </a:cubicBezTo>
                    <a:cubicBezTo>
                      <a:pt x="1016" y="137"/>
                      <a:pt x="808" y="1"/>
                      <a:pt x="587" y="1"/>
                    </a:cubicBezTo>
                    <a:close/>
                  </a:path>
                </a:pathLst>
              </a:custGeom>
              <a:solidFill>
                <a:srgbClr val="64CBC3"/>
              </a:solidFill>
              <a:ln>
                <a:noFill/>
              </a:ln>
            </p:spPr>
            <p:txBody>
              <a:bodyPr spcFirstLastPara="1" wrap="square" lIns="91425" tIns="91425" rIns="91425" bIns="91425" anchor="ctr" anchorCtr="0">
                <a:noAutofit/>
              </a:bodyPr>
              <a:lstStyle/>
              <a:p>
                <a:pPr algn="ctr" defTabSz="914377">
                  <a:defRPr/>
                </a:pPr>
                <a:endParaRPr sz="2800" b="1" kern="0">
                  <a:solidFill>
                    <a:sysClr val="windowText" lastClr="000000"/>
                  </a:solidFill>
                  <a:latin typeface="+mj-lt"/>
                  <a:cs typeface="Arial"/>
                  <a:sym typeface="Arial"/>
                </a:endParaRPr>
              </a:p>
            </p:txBody>
          </p:sp>
          <p:sp>
            <p:nvSpPr>
              <p:cNvPr id="16" name="Google Shape;3932;p44">
                <a:extLst>
                  <a:ext uri="{FF2B5EF4-FFF2-40B4-BE49-F238E27FC236}">
                    <a16:creationId xmlns:a16="http://schemas.microsoft.com/office/drawing/2014/main" xmlns="" id="{34D85625-1862-4BD3-9F4D-3A35E2E0E222}"/>
                  </a:ext>
                </a:extLst>
              </p:cNvPr>
              <p:cNvSpPr/>
              <p:nvPr/>
            </p:nvSpPr>
            <p:spPr>
              <a:xfrm>
                <a:off x="4374503" y="1390538"/>
                <a:ext cx="239184" cy="307761"/>
              </a:xfrm>
              <a:custGeom>
                <a:avLst/>
                <a:gdLst/>
                <a:ahLst/>
                <a:cxnLst/>
                <a:rect l="l" t="t" r="r" b="b"/>
                <a:pathLst>
                  <a:path w="715" h="920" extrusionOk="0">
                    <a:moveTo>
                      <a:pt x="226" y="22"/>
                    </a:moveTo>
                    <a:cubicBezTo>
                      <a:pt x="237" y="22"/>
                      <a:pt x="248" y="26"/>
                      <a:pt x="257" y="33"/>
                    </a:cubicBezTo>
                    <a:cubicBezTo>
                      <a:pt x="271" y="42"/>
                      <a:pt x="281" y="61"/>
                      <a:pt x="291" y="88"/>
                    </a:cubicBezTo>
                    <a:cubicBezTo>
                      <a:pt x="298" y="116"/>
                      <a:pt x="300" y="145"/>
                      <a:pt x="298" y="176"/>
                    </a:cubicBezTo>
                    <a:cubicBezTo>
                      <a:pt x="262" y="159"/>
                      <a:pt x="231" y="138"/>
                      <a:pt x="212" y="111"/>
                    </a:cubicBezTo>
                    <a:cubicBezTo>
                      <a:pt x="198" y="90"/>
                      <a:pt x="183" y="50"/>
                      <a:pt x="205" y="31"/>
                    </a:cubicBezTo>
                    <a:cubicBezTo>
                      <a:pt x="207" y="28"/>
                      <a:pt x="212" y="26"/>
                      <a:pt x="214" y="23"/>
                    </a:cubicBezTo>
                    <a:cubicBezTo>
                      <a:pt x="218" y="22"/>
                      <a:pt x="222" y="22"/>
                      <a:pt x="226" y="22"/>
                    </a:cubicBezTo>
                    <a:close/>
                    <a:moveTo>
                      <a:pt x="533" y="81"/>
                    </a:moveTo>
                    <a:cubicBezTo>
                      <a:pt x="542" y="81"/>
                      <a:pt x="551" y="83"/>
                      <a:pt x="560" y="90"/>
                    </a:cubicBezTo>
                    <a:cubicBezTo>
                      <a:pt x="572" y="100"/>
                      <a:pt x="576" y="111"/>
                      <a:pt x="579" y="128"/>
                    </a:cubicBezTo>
                    <a:cubicBezTo>
                      <a:pt x="579" y="147"/>
                      <a:pt x="572" y="169"/>
                      <a:pt x="557" y="181"/>
                    </a:cubicBezTo>
                    <a:cubicBezTo>
                      <a:pt x="529" y="209"/>
                      <a:pt x="483" y="212"/>
                      <a:pt x="457" y="212"/>
                    </a:cubicBezTo>
                    <a:cubicBezTo>
                      <a:pt x="452" y="183"/>
                      <a:pt x="452" y="154"/>
                      <a:pt x="464" y="128"/>
                    </a:cubicBezTo>
                    <a:cubicBezTo>
                      <a:pt x="472" y="107"/>
                      <a:pt x="495" y="88"/>
                      <a:pt x="517" y="83"/>
                    </a:cubicBezTo>
                    <a:cubicBezTo>
                      <a:pt x="522" y="82"/>
                      <a:pt x="527" y="81"/>
                      <a:pt x="533" y="81"/>
                    </a:cubicBezTo>
                    <a:close/>
                    <a:moveTo>
                      <a:pt x="84" y="297"/>
                    </a:moveTo>
                    <a:cubicBezTo>
                      <a:pt x="94" y="297"/>
                      <a:pt x="105" y="299"/>
                      <a:pt x="114" y="304"/>
                    </a:cubicBezTo>
                    <a:cubicBezTo>
                      <a:pt x="143" y="316"/>
                      <a:pt x="164" y="345"/>
                      <a:pt x="181" y="373"/>
                    </a:cubicBezTo>
                    <a:cubicBezTo>
                      <a:pt x="176" y="376"/>
                      <a:pt x="169" y="381"/>
                      <a:pt x="162" y="383"/>
                    </a:cubicBezTo>
                    <a:cubicBezTo>
                      <a:pt x="145" y="393"/>
                      <a:pt x="122" y="402"/>
                      <a:pt x="98" y="402"/>
                    </a:cubicBezTo>
                    <a:cubicBezTo>
                      <a:pt x="88" y="402"/>
                      <a:pt x="79" y="401"/>
                      <a:pt x="69" y="397"/>
                    </a:cubicBezTo>
                    <a:cubicBezTo>
                      <a:pt x="52" y="392"/>
                      <a:pt x="38" y="381"/>
                      <a:pt x="31" y="366"/>
                    </a:cubicBezTo>
                    <a:cubicBezTo>
                      <a:pt x="26" y="357"/>
                      <a:pt x="21" y="345"/>
                      <a:pt x="26" y="331"/>
                    </a:cubicBezTo>
                    <a:cubicBezTo>
                      <a:pt x="31" y="314"/>
                      <a:pt x="43" y="307"/>
                      <a:pt x="52" y="302"/>
                    </a:cubicBezTo>
                    <a:lnTo>
                      <a:pt x="57" y="302"/>
                    </a:lnTo>
                    <a:cubicBezTo>
                      <a:pt x="65" y="299"/>
                      <a:pt x="74" y="297"/>
                      <a:pt x="84" y="297"/>
                    </a:cubicBezTo>
                    <a:close/>
                    <a:moveTo>
                      <a:pt x="228" y="0"/>
                    </a:moveTo>
                    <a:cubicBezTo>
                      <a:pt x="214" y="0"/>
                      <a:pt x="201" y="4"/>
                      <a:pt x="191" y="14"/>
                    </a:cubicBezTo>
                    <a:cubicBezTo>
                      <a:pt x="160" y="40"/>
                      <a:pt x="169" y="90"/>
                      <a:pt x="193" y="123"/>
                    </a:cubicBezTo>
                    <a:cubicBezTo>
                      <a:pt x="217" y="157"/>
                      <a:pt x="252" y="181"/>
                      <a:pt x="295" y="197"/>
                    </a:cubicBezTo>
                    <a:cubicBezTo>
                      <a:pt x="283" y="262"/>
                      <a:pt x="250" y="321"/>
                      <a:pt x="200" y="359"/>
                    </a:cubicBezTo>
                    <a:cubicBezTo>
                      <a:pt x="181" y="328"/>
                      <a:pt x="157" y="300"/>
                      <a:pt x="124" y="283"/>
                    </a:cubicBezTo>
                    <a:cubicBezTo>
                      <a:pt x="112" y="277"/>
                      <a:pt x="98" y="274"/>
                      <a:pt x="85" y="274"/>
                    </a:cubicBezTo>
                    <a:cubicBezTo>
                      <a:pt x="71" y="274"/>
                      <a:pt x="57" y="277"/>
                      <a:pt x="45" y="283"/>
                    </a:cubicBezTo>
                    <a:cubicBezTo>
                      <a:pt x="26" y="290"/>
                      <a:pt x="12" y="304"/>
                      <a:pt x="5" y="323"/>
                    </a:cubicBezTo>
                    <a:cubicBezTo>
                      <a:pt x="0" y="340"/>
                      <a:pt x="2" y="359"/>
                      <a:pt x="12" y="376"/>
                    </a:cubicBezTo>
                    <a:cubicBezTo>
                      <a:pt x="21" y="397"/>
                      <a:pt x="41" y="412"/>
                      <a:pt x="62" y="419"/>
                    </a:cubicBezTo>
                    <a:cubicBezTo>
                      <a:pt x="74" y="423"/>
                      <a:pt x="85" y="425"/>
                      <a:pt x="97" y="425"/>
                    </a:cubicBezTo>
                    <a:cubicBezTo>
                      <a:pt x="126" y="425"/>
                      <a:pt x="154" y="414"/>
                      <a:pt x="174" y="402"/>
                    </a:cubicBezTo>
                    <a:cubicBezTo>
                      <a:pt x="181" y="400"/>
                      <a:pt x="186" y="395"/>
                      <a:pt x="193" y="392"/>
                    </a:cubicBezTo>
                    <a:cubicBezTo>
                      <a:pt x="291" y="554"/>
                      <a:pt x="369" y="731"/>
                      <a:pt x="429" y="912"/>
                    </a:cubicBezTo>
                    <a:cubicBezTo>
                      <a:pt x="429" y="917"/>
                      <a:pt x="433" y="920"/>
                      <a:pt x="437" y="920"/>
                    </a:cubicBezTo>
                    <a:cubicBezTo>
                      <a:pt x="438" y="920"/>
                      <a:pt x="439" y="919"/>
                      <a:pt x="441" y="919"/>
                    </a:cubicBezTo>
                    <a:cubicBezTo>
                      <a:pt x="448" y="916"/>
                      <a:pt x="450" y="912"/>
                      <a:pt x="448" y="904"/>
                    </a:cubicBezTo>
                    <a:cubicBezTo>
                      <a:pt x="391" y="721"/>
                      <a:pt x="310" y="545"/>
                      <a:pt x="212" y="378"/>
                    </a:cubicBezTo>
                    <a:cubicBezTo>
                      <a:pt x="267" y="338"/>
                      <a:pt x="302" y="273"/>
                      <a:pt x="317" y="207"/>
                    </a:cubicBezTo>
                    <a:cubicBezTo>
                      <a:pt x="357" y="219"/>
                      <a:pt x="400" y="228"/>
                      <a:pt x="438" y="233"/>
                    </a:cubicBezTo>
                    <a:cubicBezTo>
                      <a:pt x="441" y="242"/>
                      <a:pt x="443" y="254"/>
                      <a:pt x="445" y="264"/>
                    </a:cubicBezTo>
                    <a:cubicBezTo>
                      <a:pt x="500" y="471"/>
                      <a:pt x="583" y="669"/>
                      <a:pt x="693" y="852"/>
                    </a:cubicBezTo>
                    <a:cubicBezTo>
                      <a:pt x="695" y="856"/>
                      <a:pt x="699" y="858"/>
                      <a:pt x="703" y="858"/>
                    </a:cubicBezTo>
                    <a:cubicBezTo>
                      <a:pt x="705" y="858"/>
                      <a:pt x="706" y="857"/>
                      <a:pt x="707" y="857"/>
                    </a:cubicBezTo>
                    <a:cubicBezTo>
                      <a:pt x="714" y="852"/>
                      <a:pt x="714" y="845"/>
                      <a:pt x="712" y="840"/>
                    </a:cubicBezTo>
                    <a:cubicBezTo>
                      <a:pt x="605" y="659"/>
                      <a:pt x="522" y="464"/>
                      <a:pt x="467" y="259"/>
                    </a:cubicBezTo>
                    <a:cubicBezTo>
                      <a:pt x="467" y="252"/>
                      <a:pt x="464" y="242"/>
                      <a:pt x="462" y="233"/>
                    </a:cubicBezTo>
                    <a:lnTo>
                      <a:pt x="462" y="233"/>
                    </a:lnTo>
                    <a:cubicBezTo>
                      <a:pt x="466" y="233"/>
                      <a:pt x="470" y="233"/>
                      <a:pt x="473" y="233"/>
                    </a:cubicBezTo>
                    <a:cubicBezTo>
                      <a:pt x="514" y="233"/>
                      <a:pt x="550" y="221"/>
                      <a:pt x="574" y="197"/>
                    </a:cubicBezTo>
                    <a:cubicBezTo>
                      <a:pt x="591" y="178"/>
                      <a:pt x="600" y="152"/>
                      <a:pt x="600" y="126"/>
                    </a:cubicBezTo>
                    <a:cubicBezTo>
                      <a:pt x="598" y="104"/>
                      <a:pt x="591" y="85"/>
                      <a:pt x="574" y="73"/>
                    </a:cubicBezTo>
                    <a:cubicBezTo>
                      <a:pt x="562" y="64"/>
                      <a:pt x="549" y="58"/>
                      <a:pt x="533" y="58"/>
                    </a:cubicBezTo>
                    <a:cubicBezTo>
                      <a:pt x="527" y="58"/>
                      <a:pt x="519" y="59"/>
                      <a:pt x="512" y="61"/>
                    </a:cubicBezTo>
                    <a:cubicBezTo>
                      <a:pt x="481" y="69"/>
                      <a:pt x="455" y="92"/>
                      <a:pt x="443" y="119"/>
                    </a:cubicBezTo>
                    <a:cubicBezTo>
                      <a:pt x="431" y="147"/>
                      <a:pt x="431" y="178"/>
                      <a:pt x="433" y="209"/>
                    </a:cubicBezTo>
                    <a:cubicBezTo>
                      <a:pt x="395" y="204"/>
                      <a:pt x="355" y="197"/>
                      <a:pt x="319" y="183"/>
                    </a:cubicBezTo>
                    <a:cubicBezTo>
                      <a:pt x="324" y="150"/>
                      <a:pt x="322" y="114"/>
                      <a:pt x="312" y="81"/>
                    </a:cubicBezTo>
                    <a:cubicBezTo>
                      <a:pt x="302" y="50"/>
                      <a:pt x="288" y="28"/>
                      <a:pt x="271" y="14"/>
                    </a:cubicBezTo>
                    <a:cubicBezTo>
                      <a:pt x="260" y="6"/>
                      <a:pt x="244" y="0"/>
                      <a:pt x="228" y="0"/>
                    </a:cubicBezTo>
                    <a:close/>
                  </a:path>
                </a:pathLst>
              </a:custGeom>
              <a:solidFill>
                <a:srgbClr val="64CBC3"/>
              </a:solidFill>
              <a:ln>
                <a:noFill/>
              </a:ln>
            </p:spPr>
            <p:txBody>
              <a:bodyPr spcFirstLastPara="1" wrap="square" lIns="91425" tIns="91425" rIns="91425" bIns="91425" anchor="ctr" anchorCtr="0">
                <a:noAutofit/>
              </a:bodyPr>
              <a:lstStyle/>
              <a:p>
                <a:pPr algn="ctr" defTabSz="914377">
                  <a:defRPr/>
                </a:pPr>
                <a:endParaRPr sz="2800" b="1" kern="0">
                  <a:solidFill>
                    <a:sysClr val="windowText" lastClr="000000"/>
                  </a:solidFill>
                  <a:latin typeface="+mj-lt"/>
                  <a:cs typeface="Arial"/>
                  <a:sym typeface="Arial"/>
                </a:endParaRPr>
              </a:p>
            </p:txBody>
          </p:sp>
          <p:sp>
            <p:nvSpPr>
              <p:cNvPr id="17" name="Google Shape;3933;p44">
                <a:extLst>
                  <a:ext uri="{FF2B5EF4-FFF2-40B4-BE49-F238E27FC236}">
                    <a16:creationId xmlns:a16="http://schemas.microsoft.com/office/drawing/2014/main" xmlns="" id="{EFDADF42-CD95-4E62-B8DB-1FCAE74BF63A}"/>
                  </a:ext>
                </a:extLst>
              </p:cNvPr>
              <p:cNvSpPr/>
              <p:nvPr/>
            </p:nvSpPr>
            <p:spPr>
              <a:xfrm>
                <a:off x="4434048" y="1607643"/>
                <a:ext cx="258586" cy="191681"/>
              </a:xfrm>
              <a:custGeom>
                <a:avLst/>
                <a:gdLst/>
                <a:ahLst/>
                <a:cxnLst/>
                <a:rect l="l" t="t" r="r" b="b"/>
                <a:pathLst>
                  <a:path w="773" h="573" extrusionOk="0">
                    <a:moveTo>
                      <a:pt x="670" y="1"/>
                    </a:moveTo>
                    <a:lnTo>
                      <a:pt x="1" y="244"/>
                    </a:lnTo>
                    <a:lnTo>
                      <a:pt x="29" y="327"/>
                    </a:lnTo>
                    <a:cubicBezTo>
                      <a:pt x="82" y="474"/>
                      <a:pt x="222" y="572"/>
                      <a:pt x="370" y="572"/>
                    </a:cubicBezTo>
                    <a:cubicBezTo>
                      <a:pt x="403" y="572"/>
                      <a:pt x="435" y="568"/>
                      <a:pt x="467" y="558"/>
                    </a:cubicBezTo>
                    <a:cubicBezTo>
                      <a:pt x="667" y="501"/>
                      <a:pt x="772" y="286"/>
                      <a:pt x="703" y="94"/>
                    </a:cubicBezTo>
                    <a:lnTo>
                      <a:pt x="670" y="1"/>
                    </a:lnTo>
                    <a:close/>
                  </a:path>
                </a:pathLst>
              </a:custGeom>
              <a:solidFill>
                <a:srgbClr val="64CBC3"/>
              </a:solidFill>
              <a:ln>
                <a:noFill/>
              </a:ln>
            </p:spPr>
            <p:txBody>
              <a:bodyPr spcFirstLastPara="1" wrap="square" lIns="91425" tIns="91425" rIns="91425" bIns="91425" anchor="ctr" anchorCtr="0">
                <a:noAutofit/>
              </a:bodyPr>
              <a:lstStyle/>
              <a:p>
                <a:pPr algn="ctr" defTabSz="914377">
                  <a:defRPr/>
                </a:pPr>
                <a:endParaRPr sz="2800" b="1" kern="0">
                  <a:solidFill>
                    <a:sysClr val="windowText" lastClr="000000"/>
                  </a:solidFill>
                  <a:latin typeface="+mj-lt"/>
                  <a:cs typeface="Arial"/>
                  <a:sym typeface="Arial"/>
                </a:endParaRPr>
              </a:p>
            </p:txBody>
          </p:sp>
          <p:sp>
            <p:nvSpPr>
              <p:cNvPr id="18" name="Google Shape;3934;p44">
                <a:extLst>
                  <a:ext uri="{FF2B5EF4-FFF2-40B4-BE49-F238E27FC236}">
                    <a16:creationId xmlns:a16="http://schemas.microsoft.com/office/drawing/2014/main" xmlns="" id="{8642A936-B5F2-4941-87DE-D2F4C6BEDEC3}"/>
                  </a:ext>
                </a:extLst>
              </p:cNvPr>
              <p:cNvSpPr/>
              <p:nvPr/>
            </p:nvSpPr>
            <p:spPr>
              <a:xfrm>
                <a:off x="4328004" y="1285498"/>
                <a:ext cx="53858" cy="65232"/>
              </a:xfrm>
              <a:custGeom>
                <a:avLst/>
                <a:gdLst/>
                <a:ahLst/>
                <a:cxnLst/>
                <a:rect l="l" t="t" r="r" b="b"/>
                <a:pathLst>
                  <a:path w="161" h="195" extrusionOk="0">
                    <a:moveTo>
                      <a:pt x="152" y="0"/>
                    </a:moveTo>
                    <a:cubicBezTo>
                      <a:pt x="151" y="0"/>
                      <a:pt x="150" y="1"/>
                      <a:pt x="149" y="2"/>
                    </a:cubicBezTo>
                    <a:cubicBezTo>
                      <a:pt x="118" y="23"/>
                      <a:pt x="89" y="47"/>
                      <a:pt x="65" y="75"/>
                    </a:cubicBezTo>
                    <a:cubicBezTo>
                      <a:pt x="41" y="106"/>
                      <a:pt x="22" y="137"/>
                      <a:pt x="6" y="171"/>
                    </a:cubicBezTo>
                    <a:cubicBezTo>
                      <a:pt x="1" y="180"/>
                      <a:pt x="6" y="190"/>
                      <a:pt x="13" y="192"/>
                    </a:cubicBezTo>
                    <a:cubicBezTo>
                      <a:pt x="15" y="193"/>
                      <a:pt x="17" y="194"/>
                      <a:pt x="19" y="194"/>
                    </a:cubicBezTo>
                    <a:cubicBezTo>
                      <a:pt x="25" y="194"/>
                      <a:pt x="31" y="190"/>
                      <a:pt x="34" y="185"/>
                    </a:cubicBezTo>
                    <a:cubicBezTo>
                      <a:pt x="51" y="154"/>
                      <a:pt x="68" y="123"/>
                      <a:pt x="89" y="95"/>
                    </a:cubicBezTo>
                    <a:cubicBezTo>
                      <a:pt x="108" y="66"/>
                      <a:pt x="132" y="37"/>
                      <a:pt x="158" y="11"/>
                    </a:cubicBezTo>
                    <a:cubicBezTo>
                      <a:pt x="160" y="9"/>
                      <a:pt x="160" y="6"/>
                      <a:pt x="158" y="4"/>
                    </a:cubicBezTo>
                    <a:cubicBezTo>
                      <a:pt x="157" y="1"/>
                      <a:pt x="154" y="0"/>
                      <a:pt x="152" y="0"/>
                    </a:cubicBezTo>
                    <a:close/>
                  </a:path>
                </a:pathLst>
              </a:custGeom>
              <a:solidFill>
                <a:srgbClr val="64CBC3"/>
              </a:solidFill>
              <a:ln>
                <a:noFill/>
              </a:ln>
            </p:spPr>
            <p:txBody>
              <a:bodyPr spcFirstLastPara="1" wrap="square" lIns="91425" tIns="91425" rIns="91425" bIns="91425" anchor="ctr" anchorCtr="0">
                <a:noAutofit/>
              </a:bodyPr>
              <a:lstStyle/>
              <a:p>
                <a:pPr algn="ctr" defTabSz="914377">
                  <a:defRPr/>
                </a:pPr>
                <a:endParaRPr sz="2800" b="1" kern="0">
                  <a:solidFill>
                    <a:sysClr val="windowText" lastClr="000000"/>
                  </a:solidFill>
                  <a:latin typeface="+mj-lt"/>
                  <a:cs typeface="Arial"/>
                  <a:sym typeface="Arial"/>
                </a:endParaRPr>
              </a:p>
            </p:txBody>
          </p:sp>
          <p:sp>
            <p:nvSpPr>
              <p:cNvPr id="19" name="Google Shape;3935;p44">
                <a:extLst>
                  <a:ext uri="{FF2B5EF4-FFF2-40B4-BE49-F238E27FC236}">
                    <a16:creationId xmlns:a16="http://schemas.microsoft.com/office/drawing/2014/main" xmlns="" id="{2E0AE23E-2504-434B-90C9-140908BE7903}"/>
                  </a:ext>
                </a:extLst>
              </p:cNvPr>
              <p:cNvSpPr/>
              <p:nvPr/>
            </p:nvSpPr>
            <p:spPr>
              <a:xfrm>
                <a:off x="4310609" y="1356417"/>
                <a:ext cx="27431" cy="147524"/>
              </a:xfrm>
              <a:custGeom>
                <a:avLst/>
                <a:gdLst/>
                <a:ahLst/>
                <a:cxnLst/>
                <a:rect l="l" t="t" r="r" b="b"/>
                <a:pathLst>
                  <a:path w="82" h="441" extrusionOk="0">
                    <a:moveTo>
                      <a:pt x="52" y="1"/>
                    </a:moveTo>
                    <a:cubicBezTo>
                      <a:pt x="42" y="1"/>
                      <a:pt x="33" y="6"/>
                      <a:pt x="29" y="16"/>
                    </a:cubicBezTo>
                    <a:cubicBezTo>
                      <a:pt x="17" y="49"/>
                      <a:pt x="5" y="85"/>
                      <a:pt x="3" y="123"/>
                    </a:cubicBezTo>
                    <a:cubicBezTo>
                      <a:pt x="1" y="140"/>
                      <a:pt x="1" y="159"/>
                      <a:pt x="1" y="178"/>
                    </a:cubicBezTo>
                    <a:cubicBezTo>
                      <a:pt x="1" y="194"/>
                      <a:pt x="1" y="213"/>
                      <a:pt x="3" y="233"/>
                    </a:cubicBezTo>
                    <a:cubicBezTo>
                      <a:pt x="8" y="268"/>
                      <a:pt x="15" y="304"/>
                      <a:pt x="27" y="337"/>
                    </a:cubicBezTo>
                    <a:cubicBezTo>
                      <a:pt x="36" y="373"/>
                      <a:pt x="51" y="406"/>
                      <a:pt x="70" y="437"/>
                    </a:cubicBezTo>
                    <a:cubicBezTo>
                      <a:pt x="70" y="439"/>
                      <a:pt x="72" y="441"/>
                      <a:pt x="74" y="441"/>
                    </a:cubicBezTo>
                    <a:cubicBezTo>
                      <a:pt x="75" y="441"/>
                      <a:pt x="76" y="440"/>
                      <a:pt x="77" y="440"/>
                    </a:cubicBezTo>
                    <a:cubicBezTo>
                      <a:pt x="82" y="440"/>
                      <a:pt x="82" y="435"/>
                      <a:pt x="82" y="433"/>
                    </a:cubicBezTo>
                    <a:lnTo>
                      <a:pt x="82" y="430"/>
                    </a:lnTo>
                    <a:cubicBezTo>
                      <a:pt x="58" y="366"/>
                      <a:pt x="46" y="297"/>
                      <a:pt x="43" y="228"/>
                    </a:cubicBezTo>
                    <a:cubicBezTo>
                      <a:pt x="43" y="194"/>
                      <a:pt x="46" y="161"/>
                      <a:pt x="51" y="128"/>
                    </a:cubicBezTo>
                    <a:cubicBezTo>
                      <a:pt x="53" y="94"/>
                      <a:pt x="62" y="61"/>
                      <a:pt x="70" y="28"/>
                    </a:cubicBezTo>
                    <a:cubicBezTo>
                      <a:pt x="72" y="16"/>
                      <a:pt x="67" y="6"/>
                      <a:pt x="58" y="2"/>
                    </a:cubicBezTo>
                    <a:cubicBezTo>
                      <a:pt x="56" y="1"/>
                      <a:pt x="54" y="1"/>
                      <a:pt x="52" y="1"/>
                    </a:cubicBezTo>
                    <a:close/>
                  </a:path>
                </a:pathLst>
              </a:custGeom>
              <a:solidFill>
                <a:srgbClr val="64CBC3"/>
              </a:solidFill>
              <a:ln>
                <a:noFill/>
              </a:ln>
            </p:spPr>
            <p:txBody>
              <a:bodyPr spcFirstLastPara="1" wrap="square" lIns="91425" tIns="91425" rIns="91425" bIns="91425" anchor="ctr" anchorCtr="0">
                <a:noAutofit/>
              </a:bodyPr>
              <a:lstStyle/>
              <a:p>
                <a:pPr algn="ctr" defTabSz="914377">
                  <a:defRPr/>
                </a:pPr>
                <a:endParaRPr sz="2800" b="1" kern="0">
                  <a:solidFill>
                    <a:sysClr val="windowText" lastClr="000000"/>
                  </a:solidFill>
                  <a:latin typeface="+mj-lt"/>
                  <a:cs typeface="Arial"/>
                  <a:sym typeface="Arial"/>
                </a:endParaRPr>
              </a:p>
            </p:txBody>
          </p:sp>
          <p:sp>
            <p:nvSpPr>
              <p:cNvPr id="20" name="Google Shape;3936;p44">
                <a:extLst>
                  <a:ext uri="{FF2B5EF4-FFF2-40B4-BE49-F238E27FC236}">
                    <a16:creationId xmlns:a16="http://schemas.microsoft.com/office/drawing/2014/main" xmlns="" id="{474E4960-F237-4714-BA53-AC3AE4221D87}"/>
                  </a:ext>
                </a:extLst>
              </p:cNvPr>
              <p:cNvSpPr/>
              <p:nvPr/>
            </p:nvSpPr>
            <p:spPr>
              <a:xfrm>
                <a:off x="4436389" y="1626710"/>
                <a:ext cx="234500" cy="85638"/>
              </a:xfrm>
              <a:custGeom>
                <a:avLst/>
                <a:gdLst/>
                <a:ahLst/>
                <a:cxnLst/>
                <a:rect l="l" t="t" r="r" b="b"/>
                <a:pathLst>
                  <a:path w="701" h="256" fill="none" extrusionOk="0">
                    <a:moveTo>
                      <a:pt x="1" y="256"/>
                    </a:moveTo>
                    <a:lnTo>
                      <a:pt x="701" y="1"/>
                    </a:lnTo>
                  </a:path>
                </a:pathLst>
              </a:custGeom>
              <a:solidFill>
                <a:srgbClr val="64CBC3"/>
              </a:solidFill>
              <a:ln w="19050" cap="rnd" cmpd="sng">
                <a:solidFill>
                  <a:srgbClr val="64CBC3"/>
                </a:solidFill>
                <a:prstDash val="solid"/>
                <a:round/>
                <a:headEnd type="none" w="sm" len="sm"/>
                <a:tailEnd type="none" w="sm" len="sm"/>
              </a:ln>
            </p:spPr>
            <p:txBody>
              <a:bodyPr spcFirstLastPara="1" wrap="square" lIns="91425" tIns="91425" rIns="91425" bIns="91425" anchor="ctr" anchorCtr="0">
                <a:noAutofit/>
              </a:bodyPr>
              <a:lstStyle/>
              <a:p>
                <a:pPr algn="ctr" defTabSz="914377">
                  <a:defRPr/>
                </a:pPr>
                <a:endParaRPr sz="2800" b="1" kern="0">
                  <a:solidFill>
                    <a:sysClr val="windowText" lastClr="000000"/>
                  </a:solidFill>
                  <a:latin typeface="+mj-lt"/>
                  <a:cs typeface="Arial"/>
                  <a:sym typeface="Arial"/>
                </a:endParaRPr>
              </a:p>
            </p:txBody>
          </p:sp>
          <p:sp>
            <p:nvSpPr>
              <p:cNvPr id="21" name="Google Shape;3937;p44">
                <a:extLst>
                  <a:ext uri="{FF2B5EF4-FFF2-40B4-BE49-F238E27FC236}">
                    <a16:creationId xmlns:a16="http://schemas.microsoft.com/office/drawing/2014/main" xmlns="" id="{87311195-7BED-4CE2-AD48-D31C4FF126C8}"/>
                  </a:ext>
                </a:extLst>
              </p:cNvPr>
              <p:cNvSpPr/>
              <p:nvPr/>
            </p:nvSpPr>
            <p:spPr>
              <a:xfrm>
                <a:off x="4446090" y="1653138"/>
                <a:ext cx="234500" cy="86307"/>
              </a:xfrm>
              <a:custGeom>
                <a:avLst/>
                <a:gdLst/>
                <a:ahLst/>
                <a:cxnLst/>
                <a:rect l="l" t="t" r="r" b="b"/>
                <a:pathLst>
                  <a:path w="701" h="258" fill="none" extrusionOk="0">
                    <a:moveTo>
                      <a:pt x="0" y="258"/>
                    </a:moveTo>
                    <a:lnTo>
                      <a:pt x="700" y="0"/>
                    </a:lnTo>
                  </a:path>
                </a:pathLst>
              </a:custGeom>
              <a:solidFill>
                <a:srgbClr val="64CBC3"/>
              </a:solidFill>
              <a:ln w="19050" cap="rnd" cmpd="sng">
                <a:solidFill>
                  <a:srgbClr val="64CBC3"/>
                </a:solidFill>
                <a:prstDash val="solid"/>
                <a:round/>
                <a:headEnd type="none" w="sm" len="sm"/>
                <a:tailEnd type="none" w="sm" len="sm"/>
              </a:ln>
            </p:spPr>
            <p:txBody>
              <a:bodyPr spcFirstLastPara="1" wrap="square" lIns="91425" tIns="91425" rIns="91425" bIns="91425" anchor="ctr" anchorCtr="0">
                <a:noAutofit/>
              </a:bodyPr>
              <a:lstStyle/>
              <a:p>
                <a:pPr algn="ctr" defTabSz="914377">
                  <a:defRPr/>
                </a:pPr>
                <a:endParaRPr sz="2800" b="1" kern="0">
                  <a:solidFill>
                    <a:sysClr val="windowText" lastClr="000000"/>
                  </a:solidFill>
                  <a:latin typeface="+mj-lt"/>
                  <a:cs typeface="Arial"/>
                  <a:sym typeface="Arial"/>
                </a:endParaRPr>
              </a:p>
            </p:txBody>
          </p:sp>
        </p:grpSp>
        <p:grpSp>
          <p:nvGrpSpPr>
            <p:cNvPr id="7" name="Google Shape;3938;p44">
              <a:extLst>
                <a:ext uri="{FF2B5EF4-FFF2-40B4-BE49-F238E27FC236}">
                  <a16:creationId xmlns:a16="http://schemas.microsoft.com/office/drawing/2014/main" xmlns="" id="{68B7824C-9D2B-4334-BC4E-110D04298D74}"/>
                </a:ext>
              </a:extLst>
            </p:cNvPr>
            <p:cNvGrpSpPr/>
            <p:nvPr/>
          </p:nvGrpSpPr>
          <p:grpSpPr>
            <a:xfrm rot="-777525">
              <a:off x="2101488" y="3237577"/>
              <a:ext cx="519315" cy="680707"/>
              <a:chOff x="4267456" y="1242010"/>
              <a:chExt cx="425178" cy="557314"/>
            </a:xfrm>
          </p:grpSpPr>
          <p:sp>
            <p:nvSpPr>
              <p:cNvPr id="8" name="Google Shape;3939;p44">
                <a:extLst>
                  <a:ext uri="{FF2B5EF4-FFF2-40B4-BE49-F238E27FC236}">
                    <a16:creationId xmlns:a16="http://schemas.microsoft.com/office/drawing/2014/main" xmlns="" id="{22A589E9-C290-4A45-921C-BA79A72E8FF1}"/>
                  </a:ext>
                </a:extLst>
              </p:cNvPr>
              <p:cNvSpPr/>
              <p:nvPr/>
            </p:nvSpPr>
            <p:spPr>
              <a:xfrm>
                <a:off x="4267456" y="1242010"/>
                <a:ext cx="390722" cy="447257"/>
              </a:xfrm>
              <a:custGeom>
                <a:avLst/>
                <a:gdLst/>
                <a:ahLst/>
                <a:cxnLst/>
                <a:rect l="l" t="t" r="r" b="b"/>
                <a:pathLst>
                  <a:path w="1168" h="1337" extrusionOk="0">
                    <a:moveTo>
                      <a:pt x="587" y="1"/>
                    </a:moveTo>
                    <a:cubicBezTo>
                      <a:pt x="507" y="1"/>
                      <a:pt x="424" y="19"/>
                      <a:pt x="346" y="58"/>
                    </a:cubicBezTo>
                    <a:cubicBezTo>
                      <a:pt x="120" y="170"/>
                      <a:pt x="1" y="429"/>
                      <a:pt x="63" y="675"/>
                    </a:cubicBezTo>
                    <a:cubicBezTo>
                      <a:pt x="96" y="815"/>
                      <a:pt x="182" y="925"/>
                      <a:pt x="294" y="996"/>
                    </a:cubicBezTo>
                    <a:cubicBezTo>
                      <a:pt x="358" y="1039"/>
                      <a:pt x="411" y="1101"/>
                      <a:pt x="437" y="1175"/>
                    </a:cubicBezTo>
                    <a:lnTo>
                      <a:pt x="499" y="1337"/>
                    </a:lnTo>
                    <a:lnTo>
                      <a:pt x="1168" y="1094"/>
                    </a:lnTo>
                    <a:lnTo>
                      <a:pt x="1096" y="898"/>
                    </a:lnTo>
                    <a:cubicBezTo>
                      <a:pt x="1077" y="844"/>
                      <a:pt x="1075" y="784"/>
                      <a:pt x="1094" y="727"/>
                    </a:cubicBezTo>
                    <a:cubicBezTo>
                      <a:pt x="1137" y="613"/>
                      <a:pt x="1142" y="482"/>
                      <a:pt x="1096" y="355"/>
                    </a:cubicBezTo>
                    <a:cubicBezTo>
                      <a:pt x="1016" y="137"/>
                      <a:pt x="808" y="1"/>
                      <a:pt x="587" y="1"/>
                    </a:cubicBezTo>
                    <a:close/>
                  </a:path>
                </a:pathLst>
              </a:custGeom>
              <a:solidFill>
                <a:srgbClr val="FFF29A"/>
              </a:solidFill>
              <a:ln>
                <a:noFill/>
              </a:ln>
            </p:spPr>
            <p:txBody>
              <a:bodyPr spcFirstLastPara="1" wrap="square" lIns="91425" tIns="91425" rIns="91425" bIns="91425" anchor="ctr" anchorCtr="0">
                <a:noAutofit/>
              </a:bodyPr>
              <a:lstStyle/>
              <a:p>
                <a:pPr algn="ctr" defTabSz="914377">
                  <a:defRPr/>
                </a:pPr>
                <a:endParaRPr sz="2800" b="1" kern="0">
                  <a:solidFill>
                    <a:sysClr val="windowText" lastClr="000000"/>
                  </a:solidFill>
                  <a:latin typeface="+mj-lt"/>
                  <a:cs typeface="Arial"/>
                  <a:sym typeface="Arial"/>
                </a:endParaRPr>
              </a:p>
            </p:txBody>
          </p:sp>
          <p:sp>
            <p:nvSpPr>
              <p:cNvPr id="9" name="Google Shape;3940;p44">
                <a:extLst>
                  <a:ext uri="{FF2B5EF4-FFF2-40B4-BE49-F238E27FC236}">
                    <a16:creationId xmlns:a16="http://schemas.microsoft.com/office/drawing/2014/main" xmlns="" id="{2C548AA0-1350-454A-8680-97D2F943E6C7}"/>
                  </a:ext>
                </a:extLst>
              </p:cNvPr>
              <p:cNvSpPr/>
              <p:nvPr/>
            </p:nvSpPr>
            <p:spPr>
              <a:xfrm>
                <a:off x="4374503" y="1390538"/>
                <a:ext cx="239184" cy="307761"/>
              </a:xfrm>
              <a:custGeom>
                <a:avLst/>
                <a:gdLst/>
                <a:ahLst/>
                <a:cxnLst/>
                <a:rect l="l" t="t" r="r" b="b"/>
                <a:pathLst>
                  <a:path w="715" h="920" extrusionOk="0">
                    <a:moveTo>
                      <a:pt x="226" y="22"/>
                    </a:moveTo>
                    <a:cubicBezTo>
                      <a:pt x="237" y="22"/>
                      <a:pt x="248" y="26"/>
                      <a:pt x="257" y="33"/>
                    </a:cubicBezTo>
                    <a:cubicBezTo>
                      <a:pt x="271" y="42"/>
                      <a:pt x="281" y="61"/>
                      <a:pt x="291" y="88"/>
                    </a:cubicBezTo>
                    <a:cubicBezTo>
                      <a:pt x="298" y="116"/>
                      <a:pt x="300" y="145"/>
                      <a:pt x="298" y="176"/>
                    </a:cubicBezTo>
                    <a:cubicBezTo>
                      <a:pt x="262" y="159"/>
                      <a:pt x="231" y="138"/>
                      <a:pt x="212" y="111"/>
                    </a:cubicBezTo>
                    <a:cubicBezTo>
                      <a:pt x="198" y="90"/>
                      <a:pt x="183" y="50"/>
                      <a:pt x="205" y="31"/>
                    </a:cubicBezTo>
                    <a:cubicBezTo>
                      <a:pt x="207" y="28"/>
                      <a:pt x="212" y="26"/>
                      <a:pt x="214" y="23"/>
                    </a:cubicBezTo>
                    <a:cubicBezTo>
                      <a:pt x="218" y="22"/>
                      <a:pt x="222" y="22"/>
                      <a:pt x="226" y="22"/>
                    </a:cubicBezTo>
                    <a:close/>
                    <a:moveTo>
                      <a:pt x="533" y="81"/>
                    </a:moveTo>
                    <a:cubicBezTo>
                      <a:pt x="542" y="81"/>
                      <a:pt x="551" y="83"/>
                      <a:pt x="560" y="90"/>
                    </a:cubicBezTo>
                    <a:cubicBezTo>
                      <a:pt x="572" y="100"/>
                      <a:pt x="576" y="111"/>
                      <a:pt x="579" y="128"/>
                    </a:cubicBezTo>
                    <a:cubicBezTo>
                      <a:pt x="579" y="147"/>
                      <a:pt x="572" y="169"/>
                      <a:pt x="557" y="181"/>
                    </a:cubicBezTo>
                    <a:cubicBezTo>
                      <a:pt x="529" y="209"/>
                      <a:pt x="483" y="212"/>
                      <a:pt x="457" y="212"/>
                    </a:cubicBezTo>
                    <a:cubicBezTo>
                      <a:pt x="452" y="183"/>
                      <a:pt x="452" y="154"/>
                      <a:pt x="464" y="128"/>
                    </a:cubicBezTo>
                    <a:cubicBezTo>
                      <a:pt x="472" y="107"/>
                      <a:pt x="495" y="88"/>
                      <a:pt x="517" y="83"/>
                    </a:cubicBezTo>
                    <a:cubicBezTo>
                      <a:pt x="522" y="82"/>
                      <a:pt x="527" y="81"/>
                      <a:pt x="533" y="81"/>
                    </a:cubicBezTo>
                    <a:close/>
                    <a:moveTo>
                      <a:pt x="84" y="297"/>
                    </a:moveTo>
                    <a:cubicBezTo>
                      <a:pt x="94" y="297"/>
                      <a:pt x="105" y="299"/>
                      <a:pt x="114" y="304"/>
                    </a:cubicBezTo>
                    <a:cubicBezTo>
                      <a:pt x="143" y="316"/>
                      <a:pt x="164" y="345"/>
                      <a:pt x="181" y="373"/>
                    </a:cubicBezTo>
                    <a:cubicBezTo>
                      <a:pt x="176" y="376"/>
                      <a:pt x="169" y="381"/>
                      <a:pt x="162" y="383"/>
                    </a:cubicBezTo>
                    <a:cubicBezTo>
                      <a:pt x="145" y="393"/>
                      <a:pt x="122" y="402"/>
                      <a:pt x="98" y="402"/>
                    </a:cubicBezTo>
                    <a:cubicBezTo>
                      <a:pt x="88" y="402"/>
                      <a:pt x="79" y="401"/>
                      <a:pt x="69" y="397"/>
                    </a:cubicBezTo>
                    <a:cubicBezTo>
                      <a:pt x="52" y="392"/>
                      <a:pt x="38" y="381"/>
                      <a:pt x="31" y="366"/>
                    </a:cubicBezTo>
                    <a:cubicBezTo>
                      <a:pt x="26" y="357"/>
                      <a:pt x="21" y="345"/>
                      <a:pt x="26" y="331"/>
                    </a:cubicBezTo>
                    <a:cubicBezTo>
                      <a:pt x="31" y="314"/>
                      <a:pt x="43" y="307"/>
                      <a:pt x="52" y="302"/>
                    </a:cubicBezTo>
                    <a:lnTo>
                      <a:pt x="57" y="302"/>
                    </a:lnTo>
                    <a:cubicBezTo>
                      <a:pt x="65" y="299"/>
                      <a:pt x="74" y="297"/>
                      <a:pt x="84" y="297"/>
                    </a:cubicBezTo>
                    <a:close/>
                    <a:moveTo>
                      <a:pt x="228" y="0"/>
                    </a:moveTo>
                    <a:cubicBezTo>
                      <a:pt x="214" y="0"/>
                      <a:pt x="201" y="4"/>
                      <a:pt x="191" y="14"/>
                    </a:cubicBezTo>
                    <a:cubicBezTo>
                      <a:pt x="160" y="40"/>
                      <a:pt x="169" y="90"/>
                      <a:pt x="193" y="123"/>
                    </a:cubicBezTo>
                    <a:cubicBezTo>
                      <a:pt x="217" y="157"/>
                      <a:pt x="252" y="181"/>
                      <a:pt x="295" y="197"/>
                    </a:cubicBezTo>
                    <a:cubicBezTo>
                      <a:pt x="283" y="262"/>
                      <a:pt x="250" y="321"/>
                      <a:pt x="200" y="359"/>
                    </a:cubicBezTo>
                    <a:cubicBezTo>
                      <a:pt x="181" y="328"/>
                      <a:pt x="157" y="300"/>
                      <a:pt x="124" y="283"/>
                    </a:cubicBezTo>
                    <a:cubicBezTo>
                      <a:pt x="112" y="277"/>
                      <a:pt x="98" y="274"/>
                      <a:pt x="85" y="274"/>
                    </a:cubicBezTo>
                    <a:cubicBezTo>
                      <a:pt x="71" y="274"/>
                      <a:pt x="57" y="277"/>
                      <a:pt x="45" y="283"/>
                    </a:cubicBezTo>
                    <a:cubicBezTo>
                      <a:pt x="26" y="290"/>
                      <a:pt x="12" y="304"/>
                      <a:pt x="5" y="323"/>
                    </a:cubicBezTo>
                    <a:cubicBezTo>
                      <a:pt x="0" y="340"/>
                      <a:pt x="2" y="359"/>
                      <a:pt x="12" y="376"/>
                    </a:cubicBezTo>
                    <a:cubicBezTo>
                      <a:pt x="21" y="397"/>
                      <a:pt x="41" y="412"/>
                      <a:pt x="62" y="419"/>
                    </a:cubicBezTo>
                    <a:cubicBezTo>
                      <a:pt x="74" y="423"/>
                      <a:pt x="85" y="425"/>
                      <a:pt x="97" y="425"/>
                    </a:cubicBezTo>
                    <a:cubicBezTo>
                      <a:pt x="126" y="425"/>
                      <a:pt x="154" y="414"/>
                      <a:pt x="174" y="402"/>
                    </a:cubicBezTo>
                    <a:cubicBezTo>
                      <a:pt x="181" y="400"/>
                      <a:pt x="186" y="395"/>
                      <a:pt x="193" y="392"/>
                    </a:cubicBezTo>
                    <a:cubicBezTo>
                      <a:pt x="291" y="554"/>
                      <a:pt x="369" y="731"/>
                      <a:pt x="429" y="912"/>
                    </a:cubicBezTo>
                    <a:cubicBezTo>
                      <a:pt x="429" y="917"/>
                      <a:pt x="433" y="920"/>
                      <a:pt x="437" y="920"/>
                    </a:cubicBezTo>
                    <a:cubicBezTo>
                      <a:pt x="438" y="920"/>
                      <a:pt x="439" y="919"/>
                      <a:pt x="441" y="919"/>
                    </a:cubicBezTo>
                    <a:cubicBezTo>
                      <a:pt x="448" y="916"/>
                      <a:pt x="450" y="912"/>
                      <a:pt x="448" y="904"/>
                    </a:cubicBezTo>
                    <a:cubicBezTo>
                      <a:pt x="391" y="721"/>
                      <a:pt x="310" y="545"/>
                      <a:pt x="212" y="378"/>
                    </a:cubicBezTo>
                    <a:cubicBezTo>
                      <a:pt x="267" y="338"/>
                      <a:pt x="302" y="273"/>
                      <a:pt x="317" y="207"/>
                    </a:cubicBezTo>
                    <a:cubicBezTo>
                      <a:pt x="357" y="219"/>
                      <a:pt x="400" y="228"/>
                      <a:pt x="438" y="233"/>
                    </a:cubicBezTo>
                    <a:cubicBezTo>
                      <a:pt x="441" y="242"/>
                      <a:pt x="443" y="254"/>
                      <a:pt x="445" y="264"/>
                    </a:cubicBezTo>
                    <a:cubicBezTo>
                      <a:pt x="500" y="471"/>
                      <a:pt x="583" y="669"/>
                      <a:pt x="693" y="852"/>
                    </a:cubicBezTo>
                    <a:cubicBezTo>
                      <a:pt x="695" y="856"/>
                      <a:pt x="699" y="858"/>
                      <a:pt x="703" y="858"/>
                    </a:cubicBezTo>
                    <a:cubicBezTo>
                      <a:pt x="705" y="858"/>
                      <a:pt x="706" y="857"/>
                      <a:pt x="707" y="857"/>
                    </a:cubicBezTo>
                    <a:cubicBezTo>
                      <a:pt x="714" y="852"/>
                      <a:pt x="714" y="845"/>
                      <a:pt x="712" y="840"/>
                    </a:cubicBezTo>
                    <a:cubicBezTo>
                      <a:pt x="605" y="659"/>
                      <a:pt x="522" y="464"/>
                      <a:pt x="467" y="259"/>
                    </a:cubicBezTo>
                    <a:cubicBezTo>
                      <a:pt x="467" y="252"/>
                      <a:pt x="464" y="242"/>
                      <a:pt x="462" y="233"/>
                    </a:cubicBezTo>
                    <a:lnTo>
                      <a:pt x="462" y="233"/>
                    </a:lnTo>
                    <a:cubicBezTo>
                      <a:pt x="466" y="233"/>
                      <a:pt x="470" y="233"/>
                      <a:pt x="473" y="233"/>
                    </a:cubicBezTo>
                    <a:cubicBezTo>
                      <a:pt x="514" y="233"/>
                      <a:pt x="550" y="221"/>
                      <a:pt x="574" y="197"/>
                    </a:cubicBezTo>
                    <a:cubicBezTo>
                      <a:pt x="591" y="178"/>
                      <a:pt x="600" y="152"/>
                      <a:pt x="600" y="126"/>
                    </a:cubicBezTo>
                    <a:cubicBezTo>
                      <a:pt x="598" y="104"/>
                      <a:pt x="591" y="85"/>
                      <a:pt x="574" y="73"/>
                    </a:cubicBezTo>
                    <a:cubicBezTo>
                      <a:pt x="562" y="64"/>
                      <a:pt x="549" y="58"/>
                      <a:pt x="533" y="58"/>
                    </a:cubicBezTo>
                    <a:cubicBezTo>
                      <a:pt x="527" y="58"/>
                      <a:pt x="519" y="59"/>
                      <a:pt x="512" y="61"/>
                    </a:cubicBezTo>
                    <a:cubicBezTo>
                      <a:pt x="481" y="69"/>
                      <a:pt x="455" y="92"/>
                      <a:pt x="443" y="119"/>
                    </a:cubicBezTo>
                    <a:cubicBezTo>
                      <a:pt x="431" y="147"/>
                      <a:pt x="431" y="178"/>
                      <a:pt x="433" y="209"/>
                    </a:cubicBezTo>
                    <a:cubicBezTo>
                      <a:pt x="395" y="204"/>
                      <a:pt x="355" y="197"/>
                      <a:pt x="319" y="183"/>
                    </a:cubicBezTo>
                    <a:cubicBezTo>
                      <a:pt x="324" y="150"/>
                      <a:pt x="322" y="114"/>
                      <a:pt x="312" y="81"/>
                    </a:cubicBezTo>
                    <a:cubicBezTo>
                      <a:pt x="302" y="50"/>
                      <a:pt x="288" y="28"/>
                      <a:pt x="271" y="14"/>
                    </a:cubicBezTo>
                    <a:cubicBezTo>
                      <a:pt x="260" y="6"/>
                      <a:pt x="244" y="0"/>
                      <a:pt x="228" y="0"/>
                    </a:cubicBezTo>
                    <a:close/>
                  </a:path>
                </a:pathLst>
              </a:custGeom>
              <a:solidFill>
                <a:srgbClr val="FFFFFF"/>
              </a:solidFill>
              <a:ln>
                <a:noFill/>
              </a:ln>
            </p:spPr>
            <p:txBody>
              <a:bodyPr spcFirstLastPara="1" wrap="square" lIns="91425" tIns="91425" rIns="91425" bIns="91425" anchor="ctr" anchorCtr="0">
                <a:noAutofit/>
              </a:bodyPr>
              <a:lstStyle/>
              <a:p>
                <a:pPr algn="ctr" defTabSz="914377">
                  <a:defRPr/>
                </a:pPr>
                <a:endParaRPr sz="2800" b="1" kern="0">
                  <a:solidFill>
                    <a:sysClr val="windowText" lastClr="000000"/>
                  </a:solidFill>
                  <a:latin typeface="+mj-lt"/>
                  <a:cs typeface="Arial"/>
                  <a:sym typeface="Arial"/>
                </a:endParaRPr>
              </a:p>
            </p:txBody>
          </p:sp>
          <p:sp>
            <p:nvSpPr>
              <p:cNvPr id="10" name="Google Shape;3941;p44">
                <a:extLst>
                  <a:ext uri="{FF2B5EF4-FFF2-40B4-BE49-F238E27FC236}">
                    <a16:creationId xmlns:a16="http://schemas.microsoft.com/office/drawing/2014/main" xmlns="" id="{643E13F0-6420-477C-8209-B92F9C3B7B14}"/>
                  </a:ext>
                </a:extLst>
              </p:cNvPr>
              <p:cNvSpPr/>
              <p:nvPr/>
            </p:nvSpPr>
            <p:spPr>
              <a:xfrm>
                <a:off x="4434048" y="1607643"/>
                <a:ext cx="258586" cy="191681"/>
              </a:xfrm>
              <a:custGeom>
                <a:avLst/>
                <a:gdLst/>
                <a:ahLst/>
                <a:cxnLst/>
                <a:rect l="l" t="t" r="r" b="b"/>
                <a:pathLst>
                  <a:path w="773" h="573" extrusionOk="0">
                    <a:moveTo>
                      <a:pt x="670" y="1"/>
                    </a:moveTo>
                    <a:lnTo>
                      <a:pt x="1" y="244"/>
                    </a:lnTo>
                    <a:lnTo>
                      <a:pt x="29" y="327"/>
                    </a:lnTo>
                    <a:cubicBezTo>
                      <a:pt x="82" y="474"/>
                      <a:pt x="222" y="572"/>
                      <a:pt x="370" y="572"/>
                    </a:cubicBezTo>
                    <a:cubicBezTo>
                      <a:pt x="403" y="572"/>
                      <a:pt x="435" y="568"/>
                      <a:pt x="467" y="558"/>
                    </a:cubicBezTo>
                    <a:cubicBezTo>
                      <a:pt x="667" y="501"/>
                      <a:pt x="772" y="286"/>
                      <a:pt x="703" y="94"/>
                    </a:cubicBezTo>
                    <a:lnTo>
                      <a:pt x="670" y="1"/>
                    </a:lnTo>
                    <a:close/>
                  </a:path>
                </a:pathLst>
              </a:custGeom>
              <a:solidFill>
                <a:srgbClr val="635BA8"/>
              </a:solidFill>
              <a:ln>
                <a:noFill/>
              </a:ln>
            </p:spPr>
            <p:txBody>
              <a:bodyPr spcFirstLastPara="1" wrap="square" lIns="91425" tIns="91425" rIns="91425" bIns="91425" anchor="ctr" anchorCtr="0">
                <a:noAutofit/>
              </a:bodyPr>
              <a:lstStyle/>
              <a:p>
                <a:pPr algn="ctr" defTabSz="914377">
                  <a:defRPr/>
                </a:pPr>
                <a:endParaRPr sz="2800" b="1" kern="0">
                  <a:solidFill>
                    <a:sysClr val="windowText" lastClr="000000"/>
                  </a:solidFill>
                  <a:latin typeface="+mj-lt"/>
                  <a:cs typeface="Arial"/>
                  <a:sym typeface="Arial"/>
                </a:endParaRPr>
              </a:p>
            </p:txBody>
          </p:sp>
          <p:sp>
            <p:nvSpPr>
              <p:cNvPr id="11" name="Google Shape;3942;p44">
                <a:extLst>
                  <a:ext uri="{FF2B5EF4-FFF2-40B4-BE49-F238E27FC236}">
                    <a16:creationId xmlns:a16="http://schemas.microsoft.com/office/drawing/2014/main" xmlns="" id="{37D3C1DD-2078-45D5-8F66-BEC26FBF50C1}"/>
                  </a:ext>
                </a:extLst>
              </p:cNvPr>
              <p:cNvSpPr/>
              <p:nvPr/>
            </p:nvSpPr>
            <p:spPr>
              <a:xfrm>
                <a:off x="4328004" y="1285498"/>
                <a:ext cx="53858" cy="65232"/>
              </a:xfrm>
              <a:custGeom>
                <a:avLst/>
                <a:gdLst/>
                <a:ahLst/>
                <a:cxnLst/>
                <a:rect l="l" t="t" r="r" b="b"/>
                <a:pathLst>
                  <a:path w="161" h="195" extrusionOk="0">
                    <a:moveTo>
                      <a:pt x="152" y="0"/>
                    </a:moveTo>
                    <a:cubicBezTo>
                      <a:pt x="151" y="0"/>
                      <a:pt x="150" y="1"/>
                      <a:pt x="149" y="2"/>
                    </a:cubicBezTo>
                    <a:cubicBezTo>
                      <a:pt x="118" y="23"/>
                      <a:pt x="89" y="47"/>
                      <a:pt x="65" y="75"/>
                    </a:cubicBezTo>
                    <a:cubicBezTo>
                      <a:pt x="41" y="106"/>
                      <a:pt x="22" y="137"/>
                      <a:pt x="6" y="171"/>
                    </a:cubicBezTo>
                    <a:cubicBezTo>
                      <a:pt x="1" y="180"/>
                      <a:pt x="6" y="190"/>
                      <a:pt x="13" y="192"/>
                    </a:cubicBezTo>
                    <a:cubicBezTo>
                      <a:pt x="15" y="193"/>
                      <a:pt x="17" y="194"/>
                      <a:pt x="19" y="194"/>
                    </a:cubicBezTo>
                    <a:cubicBezTo>
                      <a:pt x="25" y="194"/>
                      <a:pt x="31" y="190"/>
                      <a:pt x="34" y="185"/>
                    </a:cubicBezTo>
                    <a:cubicBezTo>
                      <a:pt x="51" y="154"/>
                      <a:pt x="68" y="123"/>
                      <a:pt x="89" y="95"/>
                    </a:cubicBezTo>
                    <a:cubicBezTo>
                      <a:pt x="108" y="66"/>
                      <a:pt x="132" y="37"/>
                      <a:pt x="158" y="11"/>
                    </a:cubicBezTo>
                    <a:cubicBezTo>
                      <a:pt x="160" y="9"/>
                      <a:pt x="160" y="6"/>
                      <a:pt x="158" y="4"/>
                    </a:cubicBezTo>
                    <a:cubicBezTo>
                      <a:pt x="157" y="1"/>
                      <a:pt x="154" y="0"/>
                      <a:pt x="152" y="0"/>
                    </a:cubicBezTo>
                    <a:close/>
                  </a:path>
                </a:pathLst>
              </a:custGeom>
              <a:solidFill>
                <a:srgbClr val="FFFFFF"/>
              </a:solidFill>
              <a:ln>
                <a:noFill/>
              </a:ln>
            </p:spPr>
            <p:txBody>
              <a:bodyPr spcFirstLastPara="1" wrap="square" lIns="91425" tIns="91425" rIns="91425" bIns="91425" anchor="ctr" anchorCtr="0">
                <a:noAutofit/>
              </a:bodyPr>
              <a:lstStyle/>
              <a:p>
                <a:pPr algn="ctr" defTabSz="914377">
                  <a:defRPr/>
                </a:pPr>
                <a:endParaRPr sz="2800" b="1" kern="0">
                  <a:solidFill>
                    <a:sysClr val="windowText" lastClr="000000"/>
                  </a:solidFill>
                  <a:latin typeface="+mj-lt"/>
                  <a:cs typeface="Arial"/>
                  <a:sym typeface="Arial"/>
                </a:endParaRPr>
              </a:p>
            </p:txBody>
          </p:sp>
          <p:sp>
            <p:nvSpPr>
              <p:cNvPr id="12" name="Google Shape;3943;p44">
                <a:extLst>
                  <a:ext uri="{FF2B5EF4-FFF2-40B4-BE49-F238E27FC236}">
                    <a16:creationId xmlns:a16="http://schemas.microsoft.com/office/drawing/2014/main" xmlns="" id="{DA4B7135-0B7C-4E6B-A198-CE0C55E076AD}"/>
                  </a:ext>
                </a:extLst>
              </p:cNvPr>
              <p:cNvSpPr/>
              <p:nvPr/>
            </p:nvSpPr>
            <p:spPr>
              <a:xfrm>
                <a:off x="4310609" y="1356417"/>
                <a:ext cx="27431" cy="147524"/>
              </a:xfrm>
              <a:custGeom>
                <a:avLst/>
                <a:gdLst/>
                <a:ahLst/>
                <a:cxnLst/>
                <a:rect l="l" t="t" r="r" b="b"/>
                <a:pathLst>
                  <a:path w="82" h="441" extrusionOk="0">
                    <a:moveTo>
                      <a:pt x="52" y="1"/>
                    </a:moveTo>
                    <a:cubicBezTo>
                      <a:pt x="42" y="1"/>
                      <a:pt x="33" y="6"/>
                      <a:pt x="29" y="16"/>
                    </a:cubicBezTo>
                    <a:cubicBezTo>
                      <a:pt x="17" y="49"/>
                      <a:pt x="5" y="85"/>
                      <a:pt x="3" y="123"/>
                    </a:cubicBezTo>
                    <a:cubicBezTo>
                      <a:pt x="1" y="140"/>
                      <a:pt x="1" y="159"/>
                      <a:pt x="1" y="178"/>
                    </a:cubicBezTo>
                    <a:cubicBezTo>
                      <a:pt x="1" y="194"/>
                      <a:pt x="1" y="213"/>
                      <a:pt x="3" y="233"/>
                    </a:cubicBezTo>
                    <a:cubicBezTo>
                      <a:pt x="8" y="268"/>
                      <a:pt x="15" y="304"/>
                      <a:pt x="27" y="337"/>
                    </a:cubicBezTo>
                    <a:cubicBezTo>
                      <a:pt x="36" y="373"/>
                      <a:pt x="51" y="406"/>
                      <a:pt x="70" y="437"/>
                    </a:cubicBezTo>
                    <a:cubicBezTo>
                      <a:pt x="70" y="439"/>
                      <a:pt x="72" y="441"/>
                      <a:pt x="74" y="441"/>
                    </a:cubicBezTo>
                    <a:cubicBezTo>
                      <a:pt x="75" y="441"/>
                      <a:pt x="76" y="440"/>
                      <a:pt x="77" y="440"/>
                    </a:cubicBezTo>
                    <a:cubicBezTo>
                      <a:pt x="82" y="440"/>
                      <a:pt x="82" y="435"/>
                      <a:pt x="82" y="433"/>
                    </a:cubicBezTo>
                    <a:lnTo>
                      <a:pt x="82" y="430"/>
                    </a:lnTo>
                    <a:cubicBezTo>
                      <a:pt x="58" y="366"/>
                      <a:pt x="46" y="297"/>
                      <a:pt x="43" y="228"/>
                    </a:cubicBezTo>
                    <a:cubicBezTo>
                      <a:pt x="43" y="194"/>
                      <a:pt x="46" y="161"/>
                      <a:pt x="51" y="128"/>
                    </a:cubicBezTo>
                    <a:cubicBezTo>
                      <a:pt x="53" y="94"/>
                      <a:pt x="62" y="61"/>
                      <a:pt x="70" y="28"/>
                    </a:cubicBezTo>
                    <a:cubicBezTo>
                      <a:pt x="72" y="16"/>
                      <a:pt x="67" y="6"/>
                      <a:pt x="58" y="2"/>
                    </a:cubicBezTo>
                    <a:cubicBezTo>
                      <a:pt x="56" y="1"/>
                      <a:pt x="54" y="1"/>
                      <a:pt x="52" y="1"/>
                    </a:cubicBezTo>
                    <a:close/>
                  </a:path>
                </a:pathLst>
              </a:custGeom>
              <a:solidFill>
                <a:srgbClr val="FFFFFF"/>
              </a:solidFill>
              <a:ln>
                <a:noFill/>
              </a:ln>
            </p:spPr>
            <p:txBody>
              <a:bodyPr spcFirstLastPara="1" wrap="square" lIns="91425" tIns="91425" rIns="91425" bIns="91425" anchor="ctr" anchorCtr="0">
                <a:noAutofit/>
              </a:bodyPr>
              <a:lstStyle/>
              <a:p>
                <a:pPr algn="ctr" defTabSz="914377">
                  <a:defRPr/>
                </a:pPr>
                <a:endParaRPr sz="2800" b="1" kern="0">
                  <a:solidFill>
                    <a:sysClr val="windowText" lastClr="000000"/>
                  </a:solidFill>
                  <a:latin typeface="+mj-lt"/>
                  <a:cs typeface="Arial"/>
                  <a:sym typeface="Arial"/>
                </a:endParaRPr>
              </a:p>
            </p:txBody>
          </p:sp>
          <p:sp>
            <p:nvSpPr>
              <p:cNvPr id="13" name="Google Shape;3944;p44">
                <a:extLst>
                  <a:ext uri="{FF2B5EF4-FFF2-40B4-BE49-F238E27FC236}">
                    <a16:creationId xmlns:a16="http://schemas.microsoft.com/office/drawing/2014/main" xmlns="" id="{B0036928-D7A1-48B8-BB2F-A3D8CBD4CC16}"/>
                  </a:ext>
                </a:extLst>
              </p:cNvPr>
              <p:cNvSpPr/>
              <p:nvPr/>
            </p:nvSpPr>
            <p:spPr>
              <a:xfrm>
                <a:off x="4436389" y="1626710"/>
                <a:ext cx="234500" cy="85638"/>
              </a:xfrm>
              <a:custGeom>
                <a:avLst/>
                <a:gdLst/>
                <a:ahLst/>
                <a:cxnLst/>
                <a:rect l="l" t="t" r="r" b="b"/>
                <a:pathLst>
                  <a:path w="701" h="256" fill="none" extrusionOk="0">
                    <a:moveTo>
                      <a:pt x="1" y="256"/>
                    </a:moveTo>
                    <a:lnTo>
                      <a:pt x="701" y="1"/>
                    </a:lnTo>
                  </a:path>
                </a:pathLst>
              </a:custGeom>
              <a:noFill/>
              <a:ln w="19050" cap="rnd" cmpd="sng">
                <a:solidFill>
                  <a:srgbClr val="CAC8F1"/>
                </a:solidFill>
                <a:prstDash val="solid"/>
                <a:round/>
                <a:headEnd type="none" w="sm" len="sm"/>
                <a:tailEnd type="none" w="sm" len="sm"/>
              </a:ln>
            </p:spPr>
            <p:txBody>
              <a:bodyPr spcFirstLastPara="1" wrap="square" lIns="91425" tIns="91425" rIns="91425" bIns="91425" anchor="ctr" anchorCtr="0">
                <a:noAutofit/>
              </a:bodyPr>
              <a:lstStyle/>
              <a:p>
                <a:pPr algn="ctr" defTabSz="914377">
                  <a:defRPr/>
                </a:pPr>
                <a:endParaRPr sz="2800" b="1" kern="0">
                  <a:solidFill>
                    <a:sysClr val="windowText" lastClr="000000"/>
                  </a:solidFill>
                  <a:latin typeface="+mj-lt"/>
                  <a:cs typeface="Arial"/>
                  <a:sym typeface="Arial"/>
                </a:endParaRPr>
              </a:p>
            </p:txBody>
          </p:sp>
          <p:sp>
            <p:nvSpPr>
              <p:cNvPr id="14" name="Google Shape;3945;p44">
                <a:extLst>
                  <a:ext uri="{FF2B5EF4-FFF2-40B4-BE49-F238E27FC236}">
                    <a16:creationId xmlns:a16="http://schemas.microsoft.com/office/drawing/2014/main" xmlns="" id="{32158C89-3469-4587-97AF-F0CC2272C1D7}"/>
                  </a:ext>
                </a:extLst>
              </p:cNvPr>
              <p:cNvSpPr/>
              <p:nvPr/>
            </p:nvSpPr>
            <p:spPr>
              <a:xfrm>
                <a:off x="4446090" y="1653138"/>
                <a:ext cx="234500" cy="86307"/>
              </a:xfrm>
              <a:custGeom>
                <a:avLst/>
                <a:gdLst/>
                <a:ahLst/>
                <a:cxnLst/>
                <a:rect l="l" t="t" r="r" b="b"/>
                <a:pathLst>
                  <a:path w="701" h="258" fill="none" extrusionOk="0">
                    <a:moveTo>
                      <a:pt x="0" y="258"/>
                    </a:moveTo>
                    <a:lnTo>
                      <a:pt x="700" y="0"/>
                    </a:lnTo>
                  </a:path>
                </a:pathLst>
              </a:custGeom>
              <a:noFill/>
              <a:ln w="19050" cap="rnd" cmpd="sng">
                <a:solidFill>
                  <a:srgbClr val="CAC8F1"/>
                </a:solidFill>
                <a:prstDash val="solid"/>
                <a:round/>
                <a:headEnd type="none" w="sm" len="sm"/>
                <a:tailEnd type="none" w="sm" len="sm"/>
              </a:ln>
            </p:spPr>
            <p:txBody>
              <a:bodyPr spcFirstLastPara="1" wrap="square" lIns="91425" tIns="91425" rIns="91425" bIns="91425" anchor="ctr" anchorCtr="0">
                <a:noAutofit/>
              </a:bodyPr>
              <a:lstStyle/>
              <a:p>
                <a:pPr algn="ctr" defTabSz="914377">
                  <a:defRPr/>
                </a:pPr>
                <a:endParaRPr sz="2800" b="1" kern="0">
                  <a:solidFill>
                    <a:sysClr val="windowText" lastClr="000000"/>
                  </a:solidFill>
                  <a:latin typeface="+mj-lt"/>
                  <a:cs typeface="Arial"/>
                  <a:sym typeface="Arial"/>
                </a:endParaRPr>
              </a:p>
            </p:txBody>
          </p:sp>
        </p:grpSp>
      </p:grpSp>
      <p:pic>
        <p:nvPicPr>
          <p:cNvPr id="22" name="图片 5">
            <a:extLst>
              <a:ext uri="{FF2B5EF4-FFF2-40B4-BE49-F238E27FC236}">
                <a16:creationId xmlns:a16="http://schemas.microsoft.com/office/drawing/2014/main" xmlns="" id="{B45A15CC-26BB-4631-AD83-72A25F6B8B3E}"/>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flipH="1">
            <a:off x="-478692" y="2010347"/>
            <a:ext cx="5378125" cy="4953437"/>
          </a:xfrm>
          <a:prstGeom prst="rect">
            <a:avLst/>
          </a:prstGeom>
        </p:spPr>
      </p:pic>
      <p:sp>
        <p:nvSpPr>
          <p:cNvPr id="23" name="TextBox 22">
            <a:extLst>
              <a:ext uri="{FF2B5EF4-FFF2-40B4-BE49-F238E27FC236}">
                <a16:creationId xmlns:a16="http://schemas.microsoft.com/office/drawing/2014/main" xmlns="" id="{5958CF8A-10F0-4801-91D5-24C842209F85}"/>
              </a:ext>
            </a:extLst>
          </p:cNvPr>
          <p:cNvSpPr txBox="1"/>
          <p:nvPr/>
        </p:nvSpPr>
        <p:spPr>
          <a:xfrm>
            <a:off x="5775307" y="1556898"/>
            <a:ext cx="5179988" cy="1200329"/>
          </a:xfrm>
          <a:prstGeom prst="rect">
            <a:avLst/>
          </a:prstGeom>
          <a:noFill/>
        </p:spPr>
        <p:txBody>
          <a:bodyPr wrap="square">
            <a:spAutoFit/>
          </a:bodyPr>
          <a:lstStyle/>
          <a:p>
            <a:pPr algn="ctr"/>
            <a:r>
              <a:rPr lang="vi-VN" sz="3600" b="1" i="1" dirty="0">
                <a:latin typeface="+mj-lt"/>
              </a:rPr>
              <a:t>Từ sự thay đổi đó em hãy rút ra một vài lưu ý</a:t>
            </a:r>
            <a:endParaRPr lang="en-SG" sz="3600" b="1" dirty="0">
              <a:latin typeface="+mj-lt"/>
            </a:endParaRPr>
          </a:p>
        </p:txBody>
      </p:sp>
      <p:sp>
        <p:nvSpPr>
          <p:cNvPr id="24" name="TextBox 23">
            <a:extLst>
              <a:ext uri="{FF2B5EF4-FFF2-40B4-BE49-F238E27FC236}">
                <a16:creationId xmlns:a16="http://schemas.microsoft.com/office/drawing/2014/main" xmlns="" id="{55D4D085-8D41-4E5C-B5BA-A12935057889}"/>
              </a:ext>
            </a:extLst>
          </p:cNvPr>
          <p:cNvSpPr txBox="1"/>
          <p:nvPr/>
        </p:nvSpPr>
        <p:spPr>
          <a:xfrm>
            <a:off x="5648640" y="3679107"/>
            <a:ext cx="5097752" cy="1754326"/>
          </a:xfrm>
          <a:prstGeom prst="rect">
            <a:avLst/>
          </a:prstGeom>
          <a:noFill/>
        </p:spPr>
        <p:txBody>
          <a:bodyPr wrap="square">
            <a:spAutoFit/>
          </a:bodyPr>
          <a:lstStyle/>
          <a:p>
            <a:pPr algn="ctr"/>
            <a:r>
              <a:rPr lang="vi-VN" sz="3600" dirty="0">
                <a:solidFill>
                  <a:schemeClr val="bg2"/>
                </a:solidFill>
                <a:latin typeface="+mj-lt"/>
              </a:rPr>
              <a:t>Thơ tự do có tính linh hoạt trong cách cấu tạo dòng thơ, nhịp và vần.</a:t>
            </a:r>
            <a:endParaRPr lang="en-US" sz="5400" dirty="0">
              <a:solidFill>
                <a:schemeClr val="bg2"/>
              </a:solidFill>
              <a:latin typeface="+mj-lt"/>
              <a:cs typeface="Times New Roman" panose="02020603050405020304" pitchFamily="18" charset="0"/>
            </a:endParaRPr>
          </a:p>
        </p:txBody>
      </p:sp>
      <p:sp>
        <p:nvSpPr>
          <p:cNvPr id="26" name="Google Shape;7490;p30">
            <a:extLst>
              <a:ext uri="{FF2B5EF4-FFF2-40B4-BE49-F238E27FC236}">
                <a16:creationId xmlns:a16="http://schemas.microsoft.com/office/drawing/2014/main" xmlns="" id="{E8A003EC-8B95-4809-EF4B-FA2A3DF54B1A}"/>
              </a:ext>
            </a:extLst>
          </p:cNvPr>
          <p:cNvSpPr txBox="1">
            <a:spLocks noGrp="1"/>
          </p:cNvSpPr>
          <p:nvPr>
            <p:ph type="title"/>
          </p:nvPr>
        </p:nvSpPr>
        <p:spPr>
          <a:xfrm>
            <a:off x="3025744" y="128439"/>
            <a:ext cx="6466598" cy="763600"/>
          </a:xfrm>
          <a:prstGeom prst="rect">
            <a:avLst/>
          </a:prstGeom>
        </p:spPr>
        <p:txBody>
          <a:bodyPr spcFirstLastPara="1" wrap="square" lIns="121900" tIns="121900" rIns="121900" bIns="121900" anchor="ctr" anchorCtr="0">
            <a:noAutofit/>
          </a:bodyPr>
          <a:lstStyle/>
          <a:p>
            <a:r>
              <a:rPr lang="vi-VN" sz="3200" b="1" dirty="0">
                <a:effectLst/>
                <a:latin typeface="Times New Roman" panose="02020603050405020304" pitchFamily="18" charset="0"/>
                <a:ea typeface="Calibri" panose="020F0502020204030204" pitchFamily="34" charset="0"/>
              </a:rPr>
              <a:t>b. Thay đổi hình thức thể hiện của một đoạn thơ tự do theo cách khác</a:t>
            </a:r>
            <a:endParaRPr sz="9600" b="1" dirty="0">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447942767"/>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ppt_x"/>
                                          </p:val>
                                        </p:tav>
                                        <p:tav tm="100000">
                                          <p:val>
                                            <p:strVal val="#ppt_x"/>
                                          </p:val>
                                        </p:tav>
                                      </p:tavLst>
                                    </p:anim>
                                    <p:anim calcmode="lin" valueType="num">
                                      <p:cBhvr additive="base">
                                        <p:cTn id="8" dur="500" fill="hold"/>
                                        <p:tgtEl>
                                          <p:spTgt spid="3"/>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additive="base">
                                        <p:cTn id="11" dur="500" fill="hold"/>
                                        <p:tgtEl>
                                          <p:spTgt spid="5"/>
                                        </p:tgtEl>
                                        <p:attrNameLst>
                                          <p:attrName>ppt_x</p:attrName>
                                        </p:attrNameLst>
                                      </p:cBhvr>
                                      <p:tavLst>
                                        <p:tav tm="0">
                                          <p:val>
                                            <p:strVal val="#ppt_x"/>
                                          </p:val>
                                        </p:tav>
                                        <p:tav tm="100000">
                                          <p:val>
                                            <p:strVal val="#ppt_x"/>
                                          </p:val>
                                        </p:tav>
                                      </p:tavLst>
                                    </p:anim>
                                    <p:anim calcmode="lin" valueType="num">
                                      <p:cBhvr additive="base">
                                        <p:cTn id="12" dur="500" fill="hold"/>
                                        <p:tgtEl>
                                          <p:spTgt spid="5"/>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23"/>
                                        </p:tgtEl>
                                        <p:attrNameLst>
                                          <p:attrName>style.visibility</p:attrName>
                                        </p:attrNameLst>
                                      </p:cBhvr>
                                      <p:to>
                                        <p:strVal val="visible"/>
                                      </p:to>
                                    </p:set>
                                    <p:anim calcmode="lin" valueType="num">
                                      <p:cBhvr additive="base">
                                        <p:cTn id="15" dur="500" fill="hold"/>
                                        <p:tgtEl>
                                          <p:spTgt spid="23"/>
                                        </p:tgtEl>
                                        <p:attrNameLst>
                                          <p:attrName>ppt_x</p:attrName>
                                        </p:attrNameLst>
                                      </p:cBhvr>
                                      <p:tavLst>
                                        <p:tav tm="0">
                                          <p:val>
                                            <p:strVal val="#ppt_x"/>
                                          </p:val>
                                        </p:tav>
                                        <p:tav tm="100000">
                                          <p:val>
                                            <p:strVal val="#ppt_x"/>
                                          </p:val>
                                        </p:tav>
                                      </p:tavLst>
                                    </p:anim>
                                    <p:anim calcmode="lin" valueType="num">
                                      <p:cBhvr additive="base">
                                        <p:cTn id="16" dur="500" fill="hold"/>
                                        <p:tgtEl>
                                          <p:spTgt spid="23"/>
                                        </p:tgtEl>
                                        <p:attrNameLst>
                                          <p:attrName>ppt_y</p:attrName>
                                        </p:attrNameLst>
                                      </p:cBhvr>
                                      <p:tavLst>
                                        <p:tav tm="0">
                                          <p:val>
                                            <p:strVal val="1+#ppt_h/2"/>
                                          </p:val>
                                        </p:tav>
                                        <p:tav tm="100000">
                                          <p:val>
                                            <p:strVal val="#ppt_y"/>
                                          </p:val>
                                        </p:tav>
                                      </p:tavLst>
                                    </p:anim>
                                  </p:childTnLst>
                                </p:cTn>
                              </p:par>
                              <p:par>
                                <p:cTn id="17" presetID="2" presetClass="entr" presetSubtype="4" fill="hold" nodeType="withEffect">
                                  <p:stCondLst>
                                    <p:cond delay="0"/>
                                  </p:stCondLst>
                                  <p:childTnLst>
                                    <p:set>
                                      <p:cBhvr>
                                        <p:cTn id="18" dur="1" fill="hold">
                                          <p:stCondLst>
                                            <p:cond delay="0"/>
                                          </p:stCondLst>
                                        </p:cTn>
                                        <p:tgtEl>
                                          <p:spTgt spid="22"/>
                                        </p:tgtEl>
                                        <p:attrNameLst>
                                          <p:attrName>style.visibility</p:attrName>
                                        </p:attrNameLst>
                                      </p:cBhvr>
                                      <p:to>
                                        <p:strVal val="visible"/>
                                      </p:to>
                                    </p:set>
                                    <p:anim calcmode="lin" valueType="num">
                                      <p:cBhvr additive="base">
                                        <p:cTn id="19" dur="500" fill="hold"/>
                                        <p:tgtEl>
                                          <p:spTgt spid="22"/>
                                        </p:tgtEl>
                                        <p:attrNameLst>
                                          <p:attrName>ppt_x</p:attrName>
                                        </p:attrNameLst>
                                      </p:cBhvr>
                                      <p:tavLst>
                                        <p:tav tm="0">
                                          <p:val>
                                            <p:strVal val="#ppt_x"/>
                                          </p:val>
                                        </p:tav>
                                        <p:tav tm="100000">
                                          <p:val>
                                            <p:strVal val="#ppt_x"/>
                                          </p:val>
                                        </p:tav>
                                      </p:tavLst>
                                    </p:anim>
                                    <p:anim calcmode="lin" valueType="num">
                                      <p:cBhvr additive="base">
                                        <p:cTn id="20" dur="500" fill="hold"/>
                                        <p:tgtEl>
                                          <p:spTgt spid="22"/>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16" presetClass="entr" presetSubtype="21" fill="hold" grpId="0" nodeType="clickEffect">
                                  <p:stCondLst>
                                    <p:cond delay="0"/>
                                  </p:stCondLst>
                                  <p:childTnLst>
                                    <p:set>
                                      <p:cBhvr>
                                        <p:cTn id="24" dur="1" fill="hold">
                                          <p:stCondLst>
                                            <p:cond delay="0"/>
                                          </p:stCondLst>
                                        </p:cTn>
                                        <p:tgtEl>
                                          <p:spTgt spid="4"/>
                                        </p:tgtEl>
                                        <p:attrNameLst>
                                          <p:attrName>style.visibility</p:attrName>
                                        </p:attrNameLst>
                                      </p:cBhvr>
                                      <p:to>
                                        <p:strVal val="visible"/>
                                      </p:to>
                                    </p:set>
                                    <p:animEffect transition="in" filter="barn(inVertical)">
                                      <p:cBhvr>
                                        <p:cTn id="25" dur="500"/>
                                        <p:tgtEl>
                                          <p:spTgt spid="4"/>
                                        </p:tgtEl>
                                      </p:cBhvr>
                                    </p:animEffect>
                                  </p:childTnLst>
                                </p:cTn>
                              </p:par>
                              <p:par>
                                <p:cTn id="26" presetID="16" presetClass="entr" presetSubtype="21" fill="hold" grpId="0" nodeType="withEffect">
                                  <p:stCondLst>
                                    <p:cond delay="0"/>
                                  </p:stCondLst>
                                  <p:childTnLst>
                                    <p:set>
                                      <p:cBhvr>
                                        <p:cTn id="27" dur="1" fill="hold">
                                          <p:stCondLst>
                                            <p:cond delay="0"/>
                                          </p:stCondLst>
                                        </p:cTn>
                                        <p:tgtEl>
                                          <p:spTgt spid="24"/>
                                        </p:tgtEl>
                                        <p:attrNameLst>
                                          <p:attrName>style.visibility</p:attrName>
                                        </p:attrNameLst>
                                      </p:cBhvr>
                                      <p:to>
                                        <p:strVal val="visible"/>
                                      </p:to>
                                    </p:set>
                                    <p:animEffect transition="in" filter="barn(inVertical)">
                                      <p:cBhvr>
                                        <p:cTn id="28" dur="500"/>
                                        <p:tgtEl>
                                          <p:spTgt spid="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4" grpId="0" animBg="1"/>
      <p:bldP spid="23" grpId="0"/>
      <p:bldP spid="24" grpId="0"/>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Shape 7805"/>
        <p:cNvGrpSpPr/>
        <p:nvPr/>
      </p:nvGrpSpPr>
      <p:grpSpPr>
        <a:xfrm>
          <a:off x="0" y="0"/>
          <a:ext cx="0" cy="0"/>
          <a:chOff x="0" y="0"/>
          <a:chExt cx="0" cy="0"/>
        </a:xfrm>
      </p:grpSpPr>
      <p:sp>
        <p:nvSpPr>
          <p:cNvPr id="7806" name="Google Shape;7806;p34"/>
          <p:cNvSpPr/>
          <p:nvPr/>
        </p:nvSpPr>
        <p:spPr>
          <a:xfrm>
            <a:off x="2403469" y="742617"/>
            <a:ext cx="1554000" cy="1553600"/>
          </a:xfrm>
          <a:prstGeom prst="ellipse">
            <a:avLst/>
          </a:prstGeom>
          <a:solidFill>
            <a:schemeClr val="accen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1"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07" name="Google Shape;7807;p34"/>
          <p:cNvSpPr txBox="1">
            <a:spLocks noGrp="1"/>
          </p:cNvSpPr>
          <p:nvPr>
            <p:ph type="title"/>
          </p:nvPr>
        </p:nvSpPr>
        <p:spPr>
          <a:xfrm>
            <a:off x="422030" y="3115822"/>
            <a:ext cx="6166181" cy="2034400"/>
          </a:xfrm>
          <a:prstGeom prst="rect">
            <a:avLst/>
          </a:prstGeom>
        </p:spPr>
        <p:txBody>
          <a:bodyPr spcFirstLastPara="1" wrap="square" lIns="121900" tIns="121900" rIns="121900" bIns="121900" anchor="ctr" anchorCtr="0">
            <a:noAutofit/>
          </a:bodyPr>
          <a:lstStyle/>
          <a:p>
            <a:r>
              <a:rPr lang="vi-VN" sz="8000" b="1" dirty="0">
                <a:solidFill>
                  <a:schemeClr val="bg1">
                    <a:lumMod val="10000"/>
                  </a:schemeClr>
                </a:solidFill>
                <a:latin typeface="Times New Roman" panose="02020603050405020304" pitchFamily="18" charset="0"/>
                <a:cs typeface="Times New Roman" panose="02020603050405020304" pitchFamily="18" charset="0"/>
              </a:rPr>
              <a:t>Thực hành viết theo các bước</a:t>
            </a:r>
            <a:endParaRPr lang="en-US" sz="8000" dirty="0">
              <a:solidFill>
                <a:schemeClr val="bg1">
                  <a:lumMod val="10000"/>
                </a:schemeClr>
              </a:solidFill>
              <a:latin typeface="Times New Roman" panose="02020603050405020304" pitchFamily="18" charset="0"/>
              <a:cs typeface="Times New Roman" panose="02020603050405020304" pitchFamily="18" charset="0"/>
            </a:endParaRPr>
          </a:p>
        </p:txBody>
      </p:sp>
      <p:sp>
        <p:nvSpPr>
          <p:cNvPr id="7808" name="Google Shape;7808;p34"/>
          <p:cNvSpPr txBox="1">
            <a:spLocks noGrp="1"/>
          </p:cNvSpPr>
          <p:nvPr>
            <p:ph type="title" idx="2"/>
          </p:nvPr>
        </p:nvSpPr>
        <p:spPr>
          <a:xfrm>
            <a:off x="2357169" y="958317"/>
            <a:ext cx="1646400" cy="1122400"/>
          </a:xfrm>
          <a:prstGeom prst="rect">
            <a:avLst/>
          </a:prstGeom>
        </p:spPr>
        <p:txBody>
          <a:bodyPr spcFirstLastPara="1" wrap="square" lIns="121900" tIns="121900" rIns="121900" bIns="121900" anchor="ctr" anchorCtr="0">
            <a:noAutofit/>
          </a:bodyPr>
          <a:lstStyle/>
          <a:p>
            <a:r>
              <a:rPr lang="es" b="1" dirty="0">
                <a:latin typeface="Times New Roman" panose="02020603050405020304" pitchFamily="18" charset="0"/>
                <a:cs typeface="Times New Roman" panose="02020603050405020304" pitchFamily="18" charset="0"/>
              </a:rPr>
              <a:t>II</a:t>
            </a:r>
            <a:endParaRPr b="1" dirty="0">
              <a:latin typeface="Times New Roman" panose="02020603050405020304" pitchFamily="18" charset="0"/>
              <a:cs typeface="Times New Roman" panose="02020603050405020304" pitchFamily="18" charset="0"/>
            </a:endParaRPr>
          </a:p>
        </p:txBody>
      </p:sp>
      <p:grpSp>
        <p:nvGrpSpPr>
          <p:cNvPr id="7810" name="Google Shape;7810;p34"/>
          <p:cNvGrpSpPr/>
          <p:nvPr/>
        </p:nvGrpSpPr>
        <p:grpSpPr>
          <a:xfrm>
            <a:off x="7870065" y="17838"/>
            <a:ext cx="3019663" cy="2833076"/>
            <a:chOff x="3995911" y="326724"/>
            <a:chExt cx="4278761" cy="4436653"/>
          </a:xfrm>
        </p:grpSpPr>
        <p:grpSp>
          <p:nvGrpSpPr>
            <p:cNvPr id="7811" name="Google Shape;7811;p34"/>
            <p:cNvGrpSpPr/>
            <p:nvPr/>
          </p:nvGrpSpPr>
          <p:grpSpPr>
            <a:xfrm>
              <a:off x="5581590" y="326724"/>
              <a:ext cx="1319367" cy="1525781"/>
              <a:chOff x="5531300" y="3305725"/>
              <a:chExt cx="703625" cy="813750"/>
            </a:xfrm>
          </p:grpSpPr>
          <p:sp>
            <p:nvSpPr>
              <p:cNvPr id="7812" name="Google Shape;7812;p34"/>
              <p:cNvSpPr/>
              <p:nvPr/>
            </p:nvSpPr>
            <p:spPr>
              <a:xfrm>
                <a:off x="5531300" y="3305725"/>
                <a:ext cx="703625" cy="813750"/>
              </a:xfrm>
              <a:custGeom>
                <a:avLst/>
                <a:gdLst/>
                <a:ahLst/>
                <a:cxnLst/>
                <a:rect l="l" t="t" r="r" b="b"/>
                <a:pathLst>
                  <a:path w="28145" h="32550" extrusionOk="0">
                    <a:moveTo>
                      <a:pt x="17645" y="0"/>
                    </a:moveTo>
                    <a:cubicBezTo>
                      <a:pt x="17485" y="0"/>
                      <a:pt x="17325" y="23"/>
                      <a:pt x="17165" y="46"/>
                    </a:cubicBezTo>
                    <a:cubicBezTo>
                      <a:pt x="16960" y="69"/>
                      <a:pt x="16777" y="137"/>
                      <a:pt x="16640" y="183"/>
                    </a:cubicBezTo>
                    <a:cubicBezTo>
                      <a:pt x="16298" y="297"/>
                      <a:pt x="15978" y="480"/>
                      <a:pt x="15682" y="708"/>
                    </a:cubicBezTo>
                    <a:cubicBezTo>
                      <a:pt x="15636" y="753"/>
                      <a:pt x="15590" y="799"/>
                      <a:pt x="15545" y="845"/>
                    </a:cubicBezTo>
                    <a:cubicBezTo>
                      <a:pt x="15545" y="845"/>
                      <a:pt x="1507" y="4520"/>
                      <a:pt x="1484" y="4520"/>
                    </a:cubicBezTo>
                    <a:cubicBezTo>
                      <a:pt x="891" y="4679"/>
                      <a:pt x="411" y="5113"/>
                      <a:pt x="183" y="5661"/>
                    </a:cubicBezTo>
                    <a:cubicBezTo>
                      <a:pt x="137" y="5752"/>
                      <a:pt x="92" y="5866"/>
                      <a:pt x="69" y="5958"/>
                    </a:cubicBezTo>
                    <a:cubicBezTo>
                      <a:pt x="69" y="5958"/>
                      <a:pt x="46" y="6026"/>
                      <a:pt x="46" y="6049"/>
                    </a:cubicBezTo>
                    <a:cubicBezTo>
                      <a:pt x="23" y="6163"/>
                      <a:pt x="1" y="6277"/>
                      <a:pt x="1" y="6414"/>
                    </a:cubicBezTo>
                    <a:cubicBezTo>
                      <a:pt x="1" y="6483"/>
                      <a:pt x="1" y="6574"/>
                      <a:pt x="1" y="6642"/>
                    </a:cubicBezTo>
                    <a:cubicBezTo>
                      <a:pt x="1" y="6757"/>
                      <a:pt x="23" y="6893"/>
                      <a:pt x="69" y="7008"/>
                    </a:cubicBezTo>
                    <a:cubicBezTo>
                      <a:pt x="69" y="7030"/>
                      <a:pt x="69" y="7076"/>
                      <a:pt x="69" y="7099"/>
                    </a:cubicBezTo>
                    <a:lnTo>
                      <a:pt x="6529" y="30974"/>
                    </a:lnTo>
                    <a:lnTo>
                      <a:pt x="6529" y="31043"/>
                    </a:lnTo>
                    <a:cubicBezTo>
                      <a:pt x="6574" y="31202"/>
                      <a:pt x="6666" y="31408"/>
                      <a:pt x="6825" y="31636"/>
                    </a:cubicBezTo>
                    <a:cubicBezTo>
                      <a:pt x="6848" y="31705"/>
                      <a:pt x="6894" y="31750"/>
                      <a:pt x="6962" y="31819"/>
                    </a:cubicBezTo>
                    <a:cubicBezTo>
                      <a:pt x="6985" y="31864"/>
                      <a:pt x="7031" y="31910"/>
                      <a:pt x="7076" y="31956"/>
                    </a:cubicBezTo>
                    <a:cubicBezTo>
                      <a:pt x="7122" y="32001"/>
                      <a:pt x="7191" y="32047"/>
                      <a:pt x="7236" y="32093"/>
                    </a:cubicBezTo>
                    <a:cubicBezTo>
                      <a:pt x="7327" y="32161"/>
                      <a:pt x="7419" y="32230"/>
                      <a:pt x="7510" y="32275"/>
                    </a:cubicBezTo>
                    <a:cubicBezTo>
                      <a:pt x="7510" y="32298"/>
                      <a:pt x="7556" y="32298"/>
                      <a:pt x="7556" y="32321"/>
                    </a:cubicBezTo>
                    <a:cubicBezTo>
                      <a:pt x="7647" y="32366"/>
                      <a:pt x="7738" y="32389"/>
                      <a:pt x="7830" y="32435"/>
                    </a:cubicBezTo>
                    <a:cubicBezTo>
                      <a:pt x="7875" y="32435"/>
                      <a:pt x="7921" y="32458"/>
                      <a:pt x="7967" y="32481"/>
                    </a:cubicBezTo>
                    <a:lnTo>
                      <a:pt x="8012" y="32481"/>
                    </a:lnTo>
                    <a:cubicBezTo>
                      <a:pt x="8195" y="32526"/>
                      <a:pt x="8377" y="32549"/>
                      <a:pt x="8537" y="32549"/>
                    </a:cubicBezTo>
                    <a:cubicBezTo>
                      <a:pt x="8697" y="32549"/>
                      <a:pt x="8880" y="32526"/>
                      <a:pt x="9039" y="32503"/>
                    </a:cubicBezTo>
                    <a:lnTo>
                      <a:pt x="23031" y="28829"/>
                    </a:lnTo>
                    <a:cubicBezTo>
                      <a:pt x="23168" y="28874"/>
                      <a:pt x="23305" y="28897"/>
                      <a:pt x="23465" y="28920"/>
                    </a:cubicBezTo>
                    <a:lnTo>
                      <a:pt x="23739" y="28920"/>
                    </a:lnTo>
                    <a:cubicBezTo>
                      <a:pt x="24424" y="28920"/>
                      <a:pt x="25063" y="28714"/>
                      <a:pt x="25611" y="28281"/>
                    </a:cubicBezTo>
                    <a:cubicBezTo>
                      <a:pt x="25702" y="28212"/>
                      <a:pt x="25770" y="28144"/>
                      <a:pt x="25839" y="28075"/>
                    </a:cubicBezTo>
                    <a:cubicBezTo>
                      <a:pt x="26044" y="28007"/>
                      <a:pt x="26204" y="27916"/>
                      <a:pt x="26318" y="27847"/>
                    </a:cubicBezTo>
                    <a:cubicBezTo>
                      <a:pt x="26501" y="27733"/>
                      <a:pt x="26660" y="27619"/>
                      <a:pt x="26843" y="27459"/>
                    </a:cubicBezTo>
                    <a:cubicBezTo>
                      <a:pt x="27140" y="27185"/>
                      <a:pt x="27391" y="26866"/>
                      <a:pt x="27619" y="26500"/>
                    </a:cubicBezTo>
                    <a:cubicBezTo>
                      <a:pt x="27825" y="26158"/>
                      <a:pt x="27962" y="25770"/>
                      <a:pt x="28053" y="25359"/>
                    </a:cubicBezTo>
                    <a:cubicBezTo>
                      <a:pt x="28144" y="24880"/>
                      <a:pt x="28121" y="24400"/>
                      <a:pt x="28007" y="23944"/>
                    </a:cubicBezTo>
                    <a:cubicBezTo>
                      <a:pt x="28007" y="23921"/>
                      <a:pt x="28007" y="23898"/>
                      <a:pt x="28007" y="23875"/>
                    </a:cubicBezTo>
                    <a:lnTo>
                      <a:pt x="22164" y="2214"/>
                    </a:lnTo>
                    <a:cubicBezTo>
                      <a:pt x="22141" y="2191"/>
                      <a:pt x="22141" y="2191"/>
                      <a:pt x="22141" y="2169"/>
                    </a:cubicBezTo>
                    <a:cubicBezTo>
                      <a:pt x="22095" y="1963"/>
                      <a:pt x="22004" y="1758"/>
                      <a:pt x="21913" y="1575"/>
                    </a:cubicBezTo>
                    <a:cubicBezTo>
                      <a:pt x="21776" y="1301"/>
                      <a:pt x="21593" y="1050"/>
                      <a:pt x="21388" y="845"/>
                    </a:cubicBezTo>
                    <a:cubicBezTo>
                      <a:pt x="20977" y="457"/>
                      <a:pt x="20452" y="183"/>
                      <a:pt x="19881" y="69"/>
                    </a:cubicBezTo>
                    <a:cubicBezTo>
                      <a:pt x="19676" y="46"/>
                      <a:pt x="19493" y="23"/>
                      <a:pt x="19288" y="23"/>
                    </a:cubicBezTo>
                    <a:cubicBezTo>
                      <a:pt x="19082" y="23"/>
                      <a:pt x="18877" y="23"/>
                      <a:pt x="18672" y="69"/>
                    </a:cubicBezTo>
                    <a:cubicBezTo>
                      <a:pt x="18558" y="69"/>
                      <a:pt x="18466" y="92"/>
                      <a:pt x="18352" y="114"/>
                    </a:cubicBezTo>
                    <a:cubicBezTo>
                      <a:pt x="18169" y="46"/>
                      <a:pt x="17964" y="23"/>
                      <a:pt x="17759" y="0"/>
                    </a:cubicBezTo>
                    <a:close/>
                  </a:path>
                </a:pathLst>
              </a:custGeom>
              <a:solidFill>
                <a:schemeClr val="accent6"/>
              </a:solidFill>
              <a:ln>
                <a:noFill/>
              </a:ln>
              <a:effectLst>
                <a:outerShdw blurRad="57150" dist="19050" dir="5400000" algn="bl" rotWithShape="0">
                  <a:schemeClr val="dk2">
                    <a:alpha val="50000"/>
                  </a:schemeClr>
                </a:outerShdw>
              </a:effectLst>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13" name="Google Shape;7813;p34"/>
              <p:cNvSpPr/>
              <p:nvPr/>
            </p:nvSpPr>
            <p:spPr>
              <a:xfrm>
                <a:off x="5903925" y="3865500"/>
                <a:ext cx="51375" cy="30275"/>
              </a:xfrm>
              <a:custGeom>
                <a:avLst/>
                <a:gdLst/>
                <a:ahLst/>
                <a:cxnLst/>
                <a:rect l="l" t="t" r="r" b="b"/>
                <a:pathLst>
                  <a:path w="2055" h="1211" extrusionOk="0">
                    <a:moveTo>
                      <a:pt x="1302" y="1"/>
                    </a:moveTo>
                    <a:cubicBezTo>
                      <a:pt x="1210" y="24"/>
                      <a:pt x="1119" y="46"/>
                      <a:pt x="1028" y="69"/>
                    </a:cubicBezTo>
                    <a:cubicBezTo>
                      <a:pt x="913" y="92"/>
                      <a:pt x="799" y="115"/>
                      <a:pt x="708" y="161"/>
                    </a:cubicBezTo>
                    <a:cubicBezTo>
                      <a:pt x="640" y="183"/>
                      <a:pt x="548" y="229"/>
                      <a:pt x="457" y="298"/>
                    </a:cubicBezTo>
                    <a:cubicBezTo>
                      <a:pt x="388" y="343"/>
                      <a:pt x="297" y="412"/>
                      <a:pt x="229" y="480"/>
                    </a:cubicBezTo>
                    <a:cubicBezTo>
                      <a:pt x="137" y="571"/>
                      <a:pt x="92" y="663"/>
                      <a:pt x="46" y="754"/>
                    </a:cubicBezTo>
                    <a:cubicBezTo>
                      <a:pt x="46" y="777"/>
                      <a:pt x="46" y="823"/>
                      <a:pt x="46" y="845"/>
                    </a:cubicBezTo>
                    <a:cubicBezTo>
                      <a:pt x="23" y="868"/>
                      <a:pt x="23" y="868"/>
                      <a:pt x="23" y="891"/>
                    </a:cubicBezTo>
                    <a:cubicBezTo>
                      <a:pt x="23" y="914"/>
                      <a:pt x="0" y="937"/>
                      <a:pt x="0" y="982"/>
                    </a:cubicBezTo>
                    <a:cubicBezTo>
                      <a:pt x="0" y="1005"/>
                      <a:pt x="23" y="1028"/>
                      <a:pt x="46" y="1051"/>
                    </a:cubicBezTo>
                    <a:cubicBezTo>
                      <a:pt x="92" y="1096"/>
                      <a:pt x="137" y="1142"/>
                      <a:pt x="229" y="1165"/>
                    </a:cubicBezTo>
                    <a:cubicBezTo>
                      <a:pt x="274" y="1188"/>
                      <a:pt x="320" y="1188"/>
                      <a:pt x="366" y="1188"/>
                    </a:cubicBezTo>
                    <a:cubicBezTo>
                      <a:pt x="434" y="1211"/>
                      <a:pt x="548" y="1211"/>
                      <a:pt x="640" y="1211"/>
                    </a:cubicBezTo>
                    <a:lnTo>
                      <a:pt x="685" y="1211"/>
                    </a:lnTo>
                    <a:cubicBezTo>
                      <a:pt x="891" y="1211"/>
                      <a:pt x="1073" y="1165"/>
                      <a:pt x="1233" y="1074"/>
                    </a:cubicBezTo>
                    <a:cubicBezTo>
                      <a:pt x="1302" y="1051"/>
                      <a:pt x="1370" y="1005"/>
                      <a:pt x="1461" y="959"/>
                    </a:cubicBezTo>
                    <a:cubicBezTo>
                      <a:pt x="1530" y="914"/>
                      <a:pt x="1598" y="868"/>
                      <a:pt x="1667" y="800"/>
                    </a:cubicBezTo>
                    <a:cubicBezTo>
                      <a:pt x="1735" y="754"/>
                      <a:pt x="1804" y="708"/>
                      <a:pt x="1872" y="640"/>
                    </a:cubicBezTo>
                    <a:cubicBezTo>
                      <a:pt x="1895" y="617"/>
                      <a:pt x="1918" y="594"/>
                      <a:pt x="1941" y="571"/>
                    </a:cubicBezTo>
                    <a:cubicBezTo>
                      <a:pt x="1986" y="526"/>
                      <a:pt x="2009" y="480"/>
                      <a:pt x="2032" y="412"/>
                    </a:cubicBezTo>
                    <a:cubicBezTo>
                      <a:pt x="2055" y="298"/>
                      <a:pt x="2009" y="183"/>
                      <a:pt x="1918" y="138"/>
                    </a:cubicBezTo>
                    <a:cubicBezTo>
                      <a:pt x="1872" y="92"/>
                      <a:pt x="1804" y="69"/>
                      <a:pt x="1735" y="69"/>
                    </a:cubicBezTo>
                    <a:lnTo>
                      <a:pt x="1712" y="46"/>
                    </a:lnTo>
                    <a:cubicBezTo>
                      <a:pt x="1690" y="46"/>
                      <a:pt x="1690" y="46"/>
                      <a:pt x="1644" y="24"/>
                    </a:cubicBezTo>
                    <a:lnTo>
                      <a:pt x="1598" y="24"/>
                    </a:lnTo>
                    <a:cubicBezTo>
                      <a:pt x="1553" y="1"/>
                      <a:pt x="1507" y="1"/>
                      <a:pt x="1461" y="1"/>
                    </a:cubicBezTo>
                    <a:close/>
                  </a:path>
                </a:pathLst>
              </a:custGeom>
              <a:solidFill>
                <a:srgbClr val="FA938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14" name="Google Shape;7814;p34"/>
              <p:cNvSpPr/>
              <p:nvPr/>
            </p:nvSpPr>
            <p:spPr>
              <a:xfrm>
                <a:off x="5580375" y="3356500"/>
                <a:ext cx="603750" cy="712175"/>
              </a:xfrm>
              <a:custGeom>
                <a:avLst/>
                <a:gdLst/>
                <a:ahLst/>
                <a:cxnLst/>
                <a:rect l="l" t="t" r="r" b="b"/>
                <a:pathLst>
                  <a:path w="24150" h="28487" extrusionOk="0">
                    <a:moveTo>
                      <a:pt x="14403" y="20361"/>
                    </a:moveTo>
                    <a:cubicBezTo>
                      <a:pt x="14449" y="20361"/>
                      <a:pt x="14495" y="20361"/>
                      <a:pt x="14540" y="20384"/>
                    </a:cubicBezTo>
                    <a:lnTo>
                      <a:pt x="14586" y="20384"/>
                    </a:lnTo>
                    <a:cubicBezTo>
                      <a:pt x="14632" y="20406"/>
                      <a:pt x="14632" y="20406"/>
                      <a:pt x="14654" y="20406"/>
                    </a:cubicBezTo>
                    <a:lnTo>
                      <a:pt x="14677" y="20429"/>
                    </a:lnTo>
                    <a:cubicBezTo>
                      <a:pt x="14746" y="20429"/>
                      <a:pt x="14814" y="20452"/>
                      <a:pt x="14860" y="20498"/>
                    </a:cubicBezTo>
                    <a:cubicBezTo>
                      <a:pt x="14951" y="20543"/>
                      <a:pt x="14997" y="20658"/>
                      <a:pt x="14974" y="20772"/>
                    </a:cubicBezTo>
                    <a:cubicBezTo>
                      <a:pt x="14951" y="20840"/>
                      <a:pt x="14928" y="20886"/>
                      <a:pt x="14883" y="20931"/>
                    </a:cubicBezTo>
                    <a:cubicBezTo>
                      <a:pt x="14860" y="20954"/>
                      <a:pt x="14837" y="20977"/>
                      <a:pt x="14814" y="21000"/>
                    </a:cubicBezTo>
                    <a:cubicBezTo>
                      <a:pt x="14746" y="21068"/>
                      <a:pt x="14677" y="21114"/>
                      <a:pt x="14609" y="21160"/>
                    </a:cubicBezTo>
                    <a:cubicBezTo>
                      <a:pt x="14540" y="21228"/>
                      <a:pt x="14472" y="21274"/>
                      <a:pt x="14403" y="21319"/>
                    </a:cubicBezTo>
                    <a:cubicBezTo>
                      <a:pt x="14312" y="21365"/>
                      <a:pt x="14244" y="21411"/>
                      <a:pt x="14175" y="21434"/>
                    </a:cubicBezTo>
                    <a:cubicBezTo>
                      <a:pt x="14015" y="21525"/>
                      <a:pt x="13833" y="21571"/>
                      <a:pt x="13627" y="21571"/>
                    </a:cubicBezTo>
                    <a:lnTo>
                      <a:pt x="13582" y="21571"/>
                    </a:lnTo>
                    <a:cubicBezTo>
                      <a:pt x="13490" y="21571"/>
                      <a:pt x="13376" y="21571"/>
                      <a:pt x="13308" y="21548"/>
                    </a:cubicBezTo>
                    <a:cubicBezTo>
                      <a:pt x="13262" y="21548"/>
                      <a:pt x="13216" y="21548"/>
                      <a:pt x="13171" y="21525"/>
                    </a:cubicBezTo>
                    <a:cubicBezTo>
                      <a:pt x="13102" y="21502"/>
                      <a:pt x="13034" y="21456"/>
                      <a:pt x="12988" y="21411"/>
                    </a:cubicBezTo>
                    <a:cubicBezTo>
                      <a:pt x="12965" y="21388"/>
                      <a:pt x="12942" y="21365"/>
                      <a:pt x="12942" y="21342"/>
                    </a:cubicBezTo>
                    <a:cubicBezTo>
                      <a:pt x="12942" y="21297"/>
                      <a:pt x="12965" y="21274"/>
                      <a:pt x="12965" y="21251"/>
                    </a:cubicBezTo>
                    <a:cubicBezTo>
                      <a:pt x="12965" y="21228"/>
                      <a:pt x="12965" y="21228"/>
                      <a:pt x="12988" y="21205"/>
                    </a:cubicBezTo>
                    <a:cubicBezTo>
                      <a:pt x="12988" y="21183"/>
                      <a:pt x="12988" y="21137"/>
                      <a:pt x="12988" y="21114"/>
                    </a:cubicBezTo>
                    <a:cubicBezTo>
                      <a:pt x="13034" y="21023"/>
                      <a:pt x="13079" y="20931"/>
                      <a:pt x="13171" y="20840"/>
                    </a:cubicBezTo>
                    <a:cubicBezTo>
                      <a:pt x="13239" y="20772"/>
                      <a:pt x="13330" y="20703"/>
                      <a:pt x="13399" y="20658"/>
                    </a:cubicBezTo>
                    <a:cubicBezTo>
                      <a:pt x="13490" y="20589"/>
                      <a:pt x="13582" y="20543"/>
                      <a:pt x="13650" y="20521"/>
                    </a:cubicBezTo>
                    <a:cubicBezTo>
                      <a:pt x="13741" y="20475"/>
                      <a:pt x="13855" y="20452"/>
                      <a:pt x="13970" y="20429"/>
                    </a:cubicBezTo>
                    <a:cubicBezTo>
                      <a:pt x="14061" y="20406"/>
                      <a:pt x="14152" y="20384"/>
                      <a:pt x="14244" y="20361"/>
                    </a:cubicBezTo>
                    <a:close/>
                    <a:moveTo>
                      <a:pt x="17028" y="1"/>
                    </a:moveTo>
                    <a:cubicBezTo>
                      <a:pt x="16868" y="24"/>
                      <a:pt x="16731" y="46"/>
                      <a:pt x="16572" y="92"/>
                    </a:cubicBezTo>
                    <a:lnTo>
                      <a:pt x="16526" y="115"/>
                    </a:lnTo>
                    <a:cubicBezTo>
                      <a:pt x="16389" y="138"/>
                      <a:pt x="16252" y="183"/>
                      <a:pt x="16115" y="229"/>
                    </a:cubicBezTo>
                    <a:lnTo>
                      <a:pt x="16024" y="252"/>
                    </a:lnTo>
                    <a:cubicBezTo>
                      <a:pt x="15818" y="297"/>
                      <a:pt x="15659" y="343"/>
                      <a:pt x="15499" y="389"/>
                    </a:cubicBezTo>
                    <a:cubicBezTo>
                      <a:pt x="15385" y="412"/>
                      <a:pt x="15293" y="434"/>
                      <a:pt x="15202" y="434"/>
                    </a:cubicBezTo>
                    <a:cubicBezTo>
                      <a:pt x="15111" y="457"/>
                      <a:pt x="15042" y="480"/>
                      <a:pt x="14974" y="480"/>
                    </a:cubicBezTo>
                    <a:cubicBezTo>
                      <a:pt x="14791" y="526"/>
                      <a:pt x="14609" y="571"/>
                      <a:pt x="14449" y="617"/>
                    </a:cubicBezTo>
                    <a:cubicBezTo>
                      <a:pt x="14289" y="663"/>
                      <a:pt x="14107" y="708"/>
                      <a:pt x="13924" y="754"/>
                    </a:cubicBezTo>
                    <a:lnTo>
                      <a:pt x="13764" y="800"/>
                    </a:lnTo>
                    <a:cubicBezTo>
                      <a:pt x="13627" y="822"/>
                      <a:pt x="13513" y="845"/>
                      <a:pt x="13399" y="868"/>
                    </a:cubicBezTo>
                    <a:cubicBezTo>
                      <a:pt x="13330" y="891"/>
                      <a:pt x="13262" y="914"/>
                      <a:pt x="13194" y="937"/>
                    </a:cubicBezTo>
                    <a:lnTo>
                      <a:pt x="13148" y="937"/>
                    </a:lnTo>
                    <a:cubicBezTo>
                      <a:pt x="13079" y="959"/>
                      <a:pt x="13034" y="982"/>
                      <a:pt x="12965" y="982"/>
                    </a:cubicBezTo>
                    <a:lnTo>
                      <a:pt x="12942" y="1005"/>
                    </a:lnTo>
                    <a:lnTo>
                      <a:pt x="12874" y="1005"/>
                    </a:lnTo>
                    <a:cubicBezTo>
                      <a:pt x="12691" y="1051"/>
                      <a:pt x="12509" y="1119"/>
                      <a:pt x="12326" y="1165"/>
                    </a:cubicBezTo>
                    <a:cubicBezTo>
                      <a:pt x="12258" y="1188"/>
                      <a:pt x="12189" y="1210"/>
                      <a:pt x="12121" y="1233"/>
                    </a:cubicBezTo>
                    <a:lnTo>
                      <a:pt x="12052" y="1233"/>
                    </a:lnTo>
                    <a:lnTo>
                      <a:pt x="11984" y="1256"/>
                    </a:lnTo>
                    <a:cubicBezTo>
                      <a:pt x="11938" y="1279"/>
                      <a:pt x="11870" y="1302"/>
                      <a:pt x="11824" y="1302"/>
                    </a:cubicBezTo>
                    <a:cubicBezTo>
                      <a:pt x="11733" y="1325"/>
                      <a:pt x="11641" y="1347"/>
                      <a:pt x="11550" y="1370"/>
                    </a:cubicBezTo>
                    <a:cubicBezTo>
                      <a:pt x="11482" y="1393"/>
                      <a:pt x="11390" y="1416"/>
                      <a:pt x="11299" y="1439"/>
                    </a:cubicBezTo>
                    <a:cubicBezTo>
                      <a:pt x="11208" y="1462"/>
                      <a:pt x="11094" y="1507"/>
                      <a:pt x="10979" y="1530"/>
                    </a:cubicBezTo>
                    <a:lnTo>
                      <a:pt x="10774" y="1576"/>
                    </a:lnTo>
                    <a:lnTo>
                      <a:pt x="10683" y="1598"/>
                    </a:lnTo>
                    <a:lnTo>
                      <a:pt x="10591" y="1621"/>
                    </a:lnTo>
                    <a:lnTo>
                      <a:pt x="10500" y="1644"/>
                    </a:lnTo>
                    <a:cubicBezTo>
                      <a:pt x="10455" y="1667"/>
                      <a:pt x="10409" y="1667"/>
                      <a:pt x="10363" y="1690"/>
                    </a:cubicBezTo>
                    <a:lnTo>
                      <a:pt x="10340" y="1690"/>
                    </a:lnTo>
                    <a:lnTo>
                      <a:pt x="10249" y="1713"/>
                    </a:lnTo>
                    <a:cubicBezTo>
                      <a:pt x="10044" y="1781"/>
                      <a:pt x="9861" y="1827"/>
                      <a:pt x="9678" y="1872"/>
                    </a:cubicBezTo>
                    <a:cubicBezTo>
                      <a:pt x="9564" y="1895"/>
                      <a:pt x="9427" y="1918"/>
                      <a:pt x="9313" y="1964"/>
                    </a:cubicBezTo>
                    <a:lnTo>
                      <a:pt x="9131" y="2009"/>
                    </a:lnTo>
                    <a:cubicBezTo>
                      <a:pt x="8948" y="2055"/>
                      <a:pt x="8743" y="2101"/>
                      <a:pt x="8560" y="2146"/>
                    </a:cubicBezTo>
                    <a:cubicBezTo>
                      <a:pt x="8514" y="2169"/>
                      <a:pt x="8469" y="2169"/>
                      <a:pt x="8423" y="2192"/>
                    </a:cubicBezTo>
                    <a:lnTo>
                      <a:pt x="8355" y="2215"/>
                    </a:lnTo>
                    <a:cubicBezTo>
                      <a:pt x="8218" y="2238"/>
                      <a:pt x="8104" y="2260"/>
                      <a:pt x="8012" y="2283"/>
                    </a:cubicBezTo>
                    <a:lnTo>
                      <a:pt x="7875" y="2329"/>
                    </a:lnTo>
                    <a:cubicBezTo>
                      <a:pt x="7715" y="2375"/>
                      <a:pt x="7579" y="2397"/>
                      <a:pt x="7442" y="2443"/>
                    </a:cubicBezTo>
                    <a:lnTo>
                      <a:pt x="7099" y="2534"/>
                    </a:lnTo>
                    <a:lnTo>
                      <a:pt x="6917" y="2580"/>
                    </a:lnTo>
                    <a:cubicBezTo>
                      <a:pt x="6780" y="2626"/>
                      <a:pt x="6620" y="2671"/>
                      <a:pt x="6483" y="2694"/>
                    </a:cubicBezTo>
                    <a:lnTo>
                      <a:pt x="6369" y="2740"/>
                    </a:lnTo>
                    <a:cubicBezTo>
                      <a:pt x="6255" y="2763"/>
                      <a:pt x="6118" y="2808"/>
                      <a:pt x="6004" y="2831"/>
                    </a:cubicBezTo>
                    <a:cubicBezTo>
                      <a:pt x="5912" y="2854"/>
                      <a:pt x="5821" y="2900"/>
                      <a:pt x="5730" y="2922"/>
                    </a:cubicBezTo>
                    <a:lnTo>
                      <a:pt x="5661" y="2945"/>
                    </a:lnTo>
                    <a:lnTo>
                      <a:pt x="5524" y="2991"/>
                    </a:lnTo>
                    <a:lnTo>
                      <a:pt x="5501" y="2991"/>
                    </a:lnTo>
                    <a:cubicBezTo>
                      <a:pt x="5433" y="3014"/>
                      <a:pt x="5342" y="3036"/>
                      <a:pt x="5273" y="3059"/>
                    </a:cubicBezTo>
                    <a:lnTo>
                      <a:pt x="5228" y="3059"/>
                    </a:lnTo>
                    <a:cubicBezTo>
                      <a:pt x="5136" y="3105"/>
                      <a:pt x="5022" y="3128"/>
                      <a:pt x="4931" y="3151"/>
                    </a:cubicBezTo>
                    <a:lnTo>
                      <a:pt x="4680" y="3242"/>
                    </a:lnTo>
                    <a:cubicBezTo>
                      <a:pt x="4566" y="3265"/>
                      <a:pt x="4451" y="3310"/>
                      <a:pt x="4315" y="3333"/>
                    </a:cubicBezTo>
                    <a:lnTo>
                      <a:pt x="4109" y="3402"/>
                    </a:lnTo>
                    <a:cubicBezTo>
                      <a:pt x="3995" y="3447"/>
                      <a:pt x="3904" y="3470"/>
                      <a:pt x="3790" y="3493"/>
                    </a:cubicBezTo>
                    <a:lnTo>
                      <a:pt x="3675" y="3539"/>
                    </a:lnTo>
                    <a:lnTo>
                      <a:pt x="3516" y="3584"/>
                    </a:lnTo>
                    <a:cubicBezTo>
                      <a:pt x="3470" y="3607"/>
                      <a:pt x="3424" y="3607"/>
                      <a:pt x="3379" y="3630"/>
                    </a:cubicBezTo>
                    <a:cubicBezTo>
                      <a:pt x="3333" y="3630"/>
                      <a:pt x="3287" y="3653"/>
                      <a:pt x="3242" y="3653"/>
                    </a:cubicBezTo>
                    <a:cubicBezTo>
                      <a:pt x="3105" y="3698"/>
                      <a:pt x="2991" y="3721"/>
                      <a:pt x="2854" y="3767"/>
                    </a:cubicBezTo>
                    <a:lnTo>
                      <a:pt x="2694" y="3813"/>
                    </a:lnTo>
                    <a:lnTo>
                      <a:pt x="2603" y="3835"/>
                    </a:lnTo>
                    <a:lnTo>
                      <a:pt x="2557" y="3858"/>
                    </a:lnTo>
                    <a:cubicBezTo>
                      <a:pt x="2420" y="3881"/>
                      <a:pt x="2283" y="3927"/>
                      <a:pt x="2146" y="3949"/>
                    </a:cubicBezTo>
                    <a:cubicBezTo>
                      <a:pt x="1963" y="3995"/>
                      <a:pt x="1781" y="4041"/>
                      <a:pt x="1598" y="4086"/>
                    </a:cubicBezTo>
                    <a:lnTo>
                      <a:pt x="1530" y="4109"/>
                    </a:lnTo>
                    <a:lnTo>
                      <a:pt x="1461" y="4132"/>
                    </a:lnTo>
                    <a:cubicBezTo>
                      <a:pt x="1439" y="4086"/>
                      <a:pt x="1393" y="4086"/>
                      <a:pt x="1347" y="4086"/>
                    </a:cubicBezTo>
                    <a:lnTo>
                      <a:pt x="1256" y="4086"/>
                    </a:lnTo>
                    <a:cubicBezTo>
                      <a:pt x="1233" y="4109"/>
                      <a:pt x="1187" y="4109"/>
                      <a:pt x="1142" y="4132"/>
                    </a:cubicBezTo>
                    <a:cubicBezTo>
                      <a:pt x="1096" y="4132"/>
                      <a:pt x="1073" y="4132"/>
                      <a:pt x="1028" y="4155"/>
                    </a:cubicBezTo>
                    <a:lnTo>
                      <a:pt x="1005" y="4155"/>
                    </a:lnTo>
                    <a:cubicBezTo>
                      <a:pt x="982" y="4155"/>
                      <a:pt x="959" y="4155"/>
                      <a:pt x="914" y="4178"/>
                    </a:cubicBezTo>
                    <a:lnTo>
                      <a:pt x="868" y="4178"/>
                    </a:lnTo>
                    <a:lnTo>
                      <a:pt x="822" y="4201"/>
                    </a:lnTo>
                    <a:cubicBezTo>
                      <a:pt x="777" y="4201"/>
                      <a:pt x="731" y="4223"/>
                      <a:pt x="685" y="4223"/>
                    </a:cubicBezTo>
                    <a:lnTo>
                      <a:pt x="617" y="4223"/>
                    </a:lnTo>
                    <a:lnTo>
                      <a:pt x="594" y="4246"/>
                    </a:lnTo>
                    <a:lnTo>
                      <a:pt x="503" y="4246"/>
                    </a:lnTo>
                    <a:cubicBezTo>
                      <a:pt x="389" y="4269"/>
                      <a:pt x="274" y="4292"/>
                      <a:pt x="183" y="4337"/>
                    </a:cubicBezTo>
                    <a:cubicBezTo>
                      <a:pt x="137" y="4360"/>
                      <a:pt x="92" y="4406"/>
                      <a:pt x="69" y="4429"/>
                    </a:cubicBezTo>
                    <a:cubicBezTo>
                      <a:pt x="23" y="4497"/>
                      <a:pt x="1" y="4566"/>
                      <a:pt x="23" y="4657"/>
                    </a:cubicBezTo>
                    <a:cubicBezTo>
                      <a:pt x="46" y="4703"/>
                      <a:pt x="46" y="4748"/>
                      <a:pt x="69" y="4794"/>
                    </a:cubicBezTo>
                    <a:cubicBezTo>
                      <a:pt x="69" y="4817"/>
                      <a:pt x="92" y="4862"/>
                      <a:pt x="92" y="4885"/>
                    </a:cubicBezTo>
                    <a:cubicBezTo>
                      <a:pt x="115" y="4931"/>
                      <a:pt x="115" y="4999"/>
                      <a:pt x="137" y="5045"/>
                    </a:cubicBezTo>
                    <a:lnTo>
                      <a:pt x="160" y="5136"/>
                    </a:lnTo>
                    <a:cubicBezTo>
                      <a:pt x="160" y="5205"/>
                      <a:pt x="183" y="5251"/>
                      <a:pt x="206" y="5296"/>
                    </a:cubicBezTo>
                    <a:lnTo>
                      <a:pt x="229" y="5410"/>
                    </a:lnTo>
                    <a:lnTo>
                      <a:pt x="229" y="5433"/>
                    </a:lnTo>
                    <a:lnTo>
                      <a:pt x="252" y="5524"/>
                    </a:lnTo>
                    <a:lnTo>
                      <a:pt x="274" y="5639"/>
                    </a:lnTo>
                    <a:lnTo>
                      <a:pt x="343" y="5867"/>
                    </a:lnTo>
                    <a:lnTo>
                      <a:pt x="343" y="5912"/>
                    </a:lnTo>
                    <a:cubicBezTo>
                      <a:pt x="366" y="6004"/>
                      <a:pt x="411" y="6118"/>
                      <a:pt x="434" y="6209"/>
                    </a:cubicBezTo>
                    <a:lnTo>
                      <a:pt x="457" y="6255"/>
                    </a:lnTo>
                    <a:cubicBezTo>
                      <a:pt x="480" y="6323"/>
                      <a:pt x="480" y="6369"/>
                      <a:pt x="503" y="6437"/>
                    </a:cubicBezTo>
                    <a:cubicBezTo>
                      <a:pt x="548" y="6574"/>
                      <a:pt x="571" y="6711"/>
                      <a:pt x="617" y="6871"/>
                    </a:cubicBezTo>
                    <a:lnTo>
                      <a:pt x="617" y="6940"/>
                    </a:lnTo>
                    <a:cubicBezTo>
                      <a:pt x="662" y="7122"/>
                      <a:pt x="708" y="7282"/>
                      <a:pt x="754" y="7465"/>
                    </a:cubicBezTo>
                    <a:cubicBezTo>
                      <a:pt x="799" y="7602"/>
                      <a:pt x="845" y="7738"/>
                      <a:pt x="891" y="7875"/>
                    </a:cubicBezTo>
                    <a:lnTo>
                      <a:pt x="914" y="8012"/>
                    </a:lnTo>
                    <a:cubicBezTo>
                      <a:pt x="936" y="8081"/>
                      <a:pt x="959" y="8149"/>
                      <a:pt x="982" y="8218"/>
                    </a:cubicBezTo>
                    <a:cubicBezTo>
                      <a:pt x="1005" y="8355"/>
                      <a:pt x="1050" y="8469"/>
                      <a:pt x="1073" y="8583"/>
                    </a:cubicBezTo>
                    <a:lnTo>
                      <a:pt x="1119" y="8674"/>
                    </a:lnTo>
                    <a:cubicBezTo>
                      <a:pt x="1142" y="8743"/>
                      <a:pt x="1142" y="8811"/>
                      <a:pt x="1165" y="8880"/>
                    </a:cubicBezTo>
                    <a:lnTo>
                      <a:pt x="1210" y="9017"/>
                    </a:lnTo>
                    <a:lnTo>
                      <a:pt x="1233" y="9154"/>
                    </a:lnTo>
                    <a:cubicBezTo>
                      <a:pt x="1256" y="9222"/>
                      <a:pt x="1279" y="9268"/>
                      <a:pt x="1279" y="9336"/>
                    </a:cubicBezTo>
                    <a:lnTo>
                      <a:pt x="1302" y="9382"/>
                    </a:lnTo>
                    <a:cubicBezTo>
                      <a:pt x="1324" y="9496"/>
                      <a:pt x="1370" y="9610"/>
                      <a:pt x="1393" y="9724"/>
                    </a:cubicBezTo>
                    <a:cubicBezTo>
                      <a:pt x="1439" y="9930"/>
                      <a:pt x="1507" y="10112"/>
                      <a:pt x="1553" y="10318"/>
                    </a:cubicBezTo>
                    <a:cubicBezTo>
                      <a:pt x="1575" y="10409"/>
                      <a:pt x="1621" y="10523"/>
                      <a:pt x="1644" y="10637"/>
                    </a:cubicBezTo>
                    <a:lnTo>
                      <a:pt x="1644" y="10660"/>
                    </a:lnTo>
                    <a:cubicBezTo>
                      <a:pt x="1667" y="10729"/>
                      <a:pt x="1690" y="10797"/>
                      <a:pt x="1712" y="10888"/>
                    </a:cubicBezTo>
                    <a:cubicBezTo>
                      <a:pt x="1735" y="10980"/>
                      <a:pt x="1758" y="11094"/>
                      <a:pt x="1804" y="11208"/>
                    </a:cubicBezTo>
                    <a:lnTo>
                      <a:pt x="1872" y="11459"/>
                    </a:lnTo>
                    <a:cubicBezTo>
                      <a:pt x="1918" y="11642"/>
                      <a:pt x="1963" y="11847"/>
                      <a:pt x="2009" y="12052"/>
                    </a:cubicBezTo>
                    <a:lnTo>
                      <a:pt x="2055" y="12235"/>
                    </a:lnTo>
                    <a:lnTo>
                      <a:pt x="2100" y="12349"/>
                    </a:lnTo>
                    <a:cubicBezTo>
                      <a:pt x="2123" y="12440"/>
                      <a:pt x="2123" y="12532"/>
                      <a:pt x="2146" y="12623"/>
                    </a:cubicBezTo>
                    <a:cubicBezTo>
                      <a:pt x="2215" y="12806"/>
                      <a:pt x="2260" y="13011"/>
                      <a:pt x="2329" y="13217"/>
                    </a:cubicBezTo>
                    <a:cubicBezTo>
                      <a:pt x="2397" y="13399"/>
                      <a:pt x="2443" y="13605"/>
                      <a:pt x="2488" y="13787"/>
                    </a:cubicBezTo>
                    <a:cubicBezTo>
                      <a:pt x="2511" y="13924"/>
                      <a:pt x="2557" y="14038"/>
                      <a:pt x="2580" y="14175"/>
                    </a:cubicBezTo>
                    <a:lnTo>
                      <a:pt x="2648" y="14381"/>
                    </a:lnTo>
                    <a:cubicBezTo>
                      <a:pt x="2717" y="14586"/>
                      <a:pt x="2762" y="14791"/>
                      <a:pt x="2808" y="14997"/>
                    </a:cubicBezTo>
                    <a:lnTo>
                      <a:pt x="2831" y="15088"/>
                    </a:lnTo>
                    <a:lnTo>
                      <a:pt x="2899" y="15248"/>
                    </a:lnTo>
                    <a:cubicBezTo>
                      <a:pt x="2899" y="15316"/>
                      <a:pt x="2922" y="15362"/>
                      <a:pt x="2922" y="15408"/>
                    </a:cubicBezTo>
                    <a:cubicBezTo>
                      <a:pt x="2945" y="15453"/>
                      <a:pt x="2945" y="15499"/>
                      <a:pt x="2968" y="15545"/>
                    </a:cubicBezTo>
                    <a:cubicBezTo>
                      <a:pt x="3013" y="15750"/>
                      <a:pt x="3082" y="15956"/>
                      <a:pt x="3150" y="16161"/>
                    </a:cubicBezTo>
                    <a:lnTo>
                      <a:pt x="3150" y="16229"/>
                    </a:lnTo>
                    <a:cubicBezTo>
                      <a:pt x="3219" y="16389"/>
                      <a:pt x="3265" y="16549"/>
                      <a:pt x="3310" y="16709"/>
                    </a:cubicBezTo>
                    <a:lnTo>
                      <a:pt x="3333" y="16823"/>
                    </a:lnTo>
                    <a:cubicBezTo>
                      <a:pt x="3333" y="16891"/>
                      <a:pt x="3356" y="16960"/>
                      <a:pt x="3379" y="17006"/>
                    </a:cubicBezTo>
                    <a:lnTo>
                      <a:pt x="3424" y="17142"/>
                    </a:lnTo>
                    <a:cubicBezTo>
                      <a:pt x="3424" y="17211"/>
                      <a:pt x="3447" y="17257"/>
                      <a:pt x="3470" y="17302"/>
                    </a:cubicBezTo>
                    <a:lnTo>
                      <a:pt x="3516" y="17462"/>
                    </a:lnTo>
                    <a:cubicBezTo>
                      <a:pt x="3561" y="17599"/>
                      <a:pt x="3584" y="17736"/>
                      <a:pt x="3630" y="17896"/>
                    </a:cubicBezTo>
                    <a:cubicBezTo>
                      <a:pt x="3653" y="17964"/>
                      <a:pt x="3675" y="18055"/>
                      <a:pt x="3698" y="18147"/>
                    </a:cubicBezTo>
                    <a:cubicBezTo>
                      <a:pt x="3721" y="18261"/>
                      <a:pt x="3744" y="18375"/>
                      <a:pt x="3790" y="18489"/>
                    </a:cubicBezTo>
                    <a:cubicBezTo>
                      <a:pt x="3881" y="18832"/>
                      <a:pt x="3972" y="19220"/>
                      <a:pt x="4041" y="19516"/>
                    </a:cubicBezTo>
                    <a:lnTo>
                      <a:pt x="4086" y="19676"/>
                    </a:lnTo>
                    <a:cubicBezTo>
                      <a:pt x="4155" y="20018"/>
                      <a:pt x="4269" y="20406"/>
                      <a:pt x="4383" y="20840"/>
                    </a:cubicBezTo>
                    <a:cubicBezTo>
                      <a:pt x="4429" y="20954"/>
                      <a:pt x="4474" y="21091"/>
                      <a:pt x="4497" y="21228"/>
                    </a:cubicBezTo>
                    <a:lnTo>
                      <a:pt x="4520" y="21342"/>
                    </a:lnTo>
                    <a:lnTo>
                      <a:pt x="4543" y="21365"/>
                    </a:lnTo>
                    <a:cubicBezTo>
                      <a:pt x="4566" y="21434"/>
                      <a:pt x="4588" y="21525"/>
                      <a:pt x="4588" y="21616"/>
                    </a:cubicBezTo>
                    <a:cubicBezTo>
                      <a:pt x="4611" y="21662"/>
                      <a:pt x="4657" y="21708"/>
                      <a:pt x="4703" y="21753"/>
                    </a:cubicBezTo>
                    <a:cubicBezTo>
                      <a:pt x="4725" y="21799"/>
                      <a:pt x="4748" y="21844"/>
                      <a:pt x="4748" y="21913"/>
                    </a:cubicBezTo>
                    <a:lnTo>
                      <a:pt x="4771" y="21981"/>
                    </a:lnTo>
                    <a:lnTo>
                      <a:pt x="4794" y="22027"/>
                    </a:lnTo>
                    <a:lnTo>
                      <a:pt x="4817" y="22096"/>
                    </a:lnTo>
                    <a:lnTo>
                      <a:pt x="4817" y="22118"/>
                    </a:lnTo>
                    <a:cubicBezTo>
                      <a:pt x="4862" y="22255"/>
                      <a:pt x="4885" y="22392"/>
                      <a:pt x="4931" y="22529"/>
                    </a:cubicBezTo>
                    <a:lnTo>
                      <a:pt x="4931" y="22552"/>
                    </a:lnTo>
                    <a:cubicBezTo>
                      <a:pt x="4931" y="22575"/>
                      <a:pt x="4931" y="22598"/>
                      <a:pt x="4954" y="22621"/>
                    </a:cubicBezTo>
                    <a:lnTo>
                      <a:pt x="4954" y="22689"/>
                    </a:lnTo>
                    <a:cubicBezTo>
                      <a:pt x="4999" y="22849"/>
                      <a:pt x="5022" y="23031"/>
                      <a:pt x="5091" y="23191"/>
                    </a:cubicBezTo>
                    <a:cubicBezTo>
                      <a:pt x="5113" y="23282"/>
                      <a:pt x="5136" y="23374"/>
                      <a:pt x="5159" y="23465"/>
                    </a:cubicBezTo>
                    <a:lnTo>
                      <a:pt x="5205" y="23670"/>
                    </a:lnTo>
                    <a:cubicBezTo>
                      <a:pt x="5296" y="23944"/>
                      <a:pt x="5364" y="24218"/>
                      <a:pt x="5433" y="24492"/>
                    </a:cubicBezTo>
                    <a:lnTo>
                      <a:pt x="5479" y="24720"/>
                    </a:lnTo>
                    <a:cubicBezTo>
                      <a:pt x="5501" y="24789"/>
                      <a:pt x="5524" y="24880"/>
                      <a:pt x="5547" y="24949"/>
                    </a:cubicBezTo>
                    <a:lnTo>
                      <a:pt x="5547" y="24926"/>
                    </a:lnTo>
                    <a:cubicBezTo>
                      <a:pt x="5570" y="25086"/>
                      <a:pt x="5616" y="25245"/>
                      <a:pt x="5684" y="25428"/>
                    </a:cubicBezTo>
                    <a:lnTo>
                      <a:pt x="5684" y="25474"/>
                    </a:lnTo>
                    <a:cubicBezTo>
                      <a:pt x="5730" y="25633"/>
                      <a:pt x="5775" y="25770"/>
                      <a:pt x="5821" y="25930"/>
                    </a:cubicBezTo>
                    <a:lnTo>
                      <a:pt x="5867" y="26021"/>
                    </a:lnTo>
                    <a:cubicBezTo>
                      <a:pt x="5867" y="26067"/>
                      <a:pt x="5889" y="26113"/>
                      <a:pt x="5889" y="26158"/>
                    </a:cubicBezTo>
                    <a:lnTo>
                      <a:pt x="5935" y="26273"/>
                    </a:lnTo>
                    <a:lnTo>
                      <a:pt x="5958" y="26410"/>
                    </a:lnTo>
                    <a:cubicBezTo>
                      <a:pt x="5981" y="26478"/>
                      <a:pt x="6004" y="26569"/>
                      <a:pt x="6026" y="26661"/>
                    </a:cubicBezTo>
                    <a:cubicBezTo>
                      <a:pt x="6049" y="26729"/>
                      <a:pt x="6072" y="26798"/>
                      <a:pt x="6095" y="26889"/>
                    </a:cubicBezTo>
                    <a:lnTo>
                      <a:pt x="6141" y="27071"/>
                    </a:lnTo>
                    <a:lnTo>
                      <a:pt x="6209" y="27277"/>
                    </a:lnTo>
                    <a:lnTo>
                      <a:pt x="6232" y="27323"/>
                    </a:lnTo>
                    <a:cubicBezTo>
                      <a:pt x="6255" y="27437"/>
                      <a:pt x="6277" y="27551"/>
                      <a:pt x="6323" y="27665"/>
                    </a:cubicBezTo>
                    <a:lnTo>
                      <a:pt x="6346" y="27779"/>
                    </a:lnTo>
                    <a:cubicBezTo>
                      <a:pt x="6346" y="27848"/>
                      <a:pt x="6369" y="27939"/>
                      <a:pt x="6392" y="28007"/>
                    </a:cubicBezTo>
                    <a:lnTo>
                      <a:pt x="6414" y="28076"/>
                    </a:lnTo>
                    <a:lnTo>
                      <a:pt x="6414" y="28121"/>
                    </a:lnTo>
                    <a:cubicBezTo>
                      <a:pt x="6414" y="28167"/>
                      <a:pt x="6437" y="28213"/>
                      <a:pt x="6437" y="28236"/>
                    </a:cubicBezTo>
                    <a:cubicBezTo>
                      <a:pt x="6460" y="28304"/>
                      <a:pt x="6460" y="28350"/>
                      <a:pt x="6506" y="28372"/>
                    </a:cubicBezTo>
                    <a:cubicBezTo>
                      <a:pt x="6506" y="28395"/>
                      <a:pt x="6529" y="28418"/>
                      <a:pt x="6551" y="28441"/>
                    </a:cubicBezTo>
                    <a:cubicBezTo>
                      <a:pt x="6574" y="28464"/>
                      <a:pt x="6620" y="28487"/>
                      <a:pt x="6666" y="28487"/>
                    </a:cubicBezTo>
                    <a:lnTo>
                      <a:pt x="6688" y="28487"/>
                    </a:lnTo>
                    <a:cubicBezTo>
                      <a:pt x="6757" y="28487"/>
                      <a:pt x="6825" y="28464"/>
                      <a:pt x="6871" y="28464"/>
                    </a:cubicBezTo>
                    <a:lnTo>
                      <a:pt x="6939" y="28441"/>
                    </a:lnTo>
                    <a:cubicBezTo>
                      <a:pt x="7054" y="28418"/>
                      <a:pt x="7145" y="28395"/>
                      <a:pt x="7259" y="28372"/>
                    </a:cubicBezTo>
                    <a:lnTo>
                      <a:pt x="7327" y="28350"/>
                    </a:lnTo>
                    <a:lnTo>
                      <a:pt x="7350" y="28350"/>
                    </a:lnTo>
                    <a:cubicBezTo>
                      <a:pt x="7419" y="28327"/>
                      <a:pt x="7464" y="28304"/>
                      <a:pt x="7533" y="28304"/>
                    </a:cubicBezTo>
                    <a:cubicBezTo>
                      <a:pt x="7624" y="28258"/>
                      <a:pt x="7715" y="28236"/>
                      <a:pt x="7807" y="28213"/>
                    </a:cubicBezTo>
                    <a:cubicBezTo>
                      <a:pt x="7989" y="28167"/>
                      <a:pt x="8172" y="28121"/>
                      <a:pt x="8355" y="28076"/>
                    </a:cubicBezTo>
                    <a:cubicBezTo>
                      <a:pt x="8469" y="28030"/>
                      <a:pt x="8583" y="28007"/>
                      <a:pt x="8697" y="27962"/>
                    </a:cubicBezTo>
                    <a:lnTo>
                      <a:pt x="8880" y="27916"/>
                    </a:lnTo>
                    <a:lnTo>
                      <a:pt x="9062" y="27848"/>
                    </a:lnTo>
                    <a:cubicBezTo>
                      <a:pt x="9176" y="27825"/>
                      <a:pt x="9313" y="27779"/>
                      <a:pt x="9427" y="27756"/>
                    </a:cubicBezTo>
                    <a:cubicBezTo>
                      <a:pt x="9610" y="27688"/>
                      <a:pt x="9793" y="27642"/>
                      <a:pt x="9975" y="27596"/>
                    </a:cubicBezTo>
                    <a:cubicBezTo>
                      <a:pt x="10272" y="27505"/>
                      <a:pt x="10614" y="27414"/>
                      <a:pt x="11025" y="27323"/>
                    </a:cubicBezTo>
                    <a:cubicBezTo>
                      <a:pt x="11162" y="27300"/>
                      <a:pt x="11299" y="27254"/>
                      <a:pt x="11436" y="27208"/>
                    </a:cubicBezTo>
                    <a:lnTo>
                      <a:pt x="11573" y="27186"/>
                    </a:lnTo>
                    <a:lnTo>
                      <a:pt x="11778" y="27117"/>
                    </a:lnTo>
                    <a:cubicBezTo>
                      <a:pt x="11893" y="27094"/>
                      <a:pt x="11984" y="27071"/>
                      <a:pt x="12098" y="27026"/>
                    </a:cubicBezTo>
                    <a:cubicBezTo>
                      <a:pt x="12258" y="26980"/>
                      <a:pt x="12440" y="26935"/>
                      <a:pt x="12623" y="26889"/>
                    </a:cubicBezTo>
                    <a:cubicBezTo>
                      <a:pt x="12851" y="26843"/>
                      <a:pt x="13034" y="26798"/>
                      <a:pt x="13171" y="26775"/>
                    </a:cubicBezTo>
                    <a:cubicBezTo>
                      <a:pt x="13376" y="26729"/>
                      <a:pt x="13582" y="26683"/>
                      <a:pt x="13764" y="26638"/>
                    </a:cubicBezTo>
                    <a:lnTo>
                      <a:pt x="13901" y="26592"/>
                    </a:lnTo>
                    <a:lnTo>
                      <a:pt x="13970" y="26592"/>
                    </a:lnTo>
                    <a:lnTo>
                      <a:pt x="14289" y="26501"/>
                    </a:lnTo>
                    <a:lnTo>
                      <a:pt x="14472" y="26455"/>
                    </a:lnTo>
                    <a:cubicBezTo>
                      <a:pt x="14586" y="26410"/>
                      <a:pt x="14700" y="26387"/>
                      <a:pt x="14814" y="26364"/>
                    </a:cubicBezTo>
                    <a:lnTo>
                      <a:pt x="14951" y="26318"/>
                    </a:lnTo>
                    <a:cubicBezTo>
                      <a:pt x="15088" y="26273"/>
                      <a:pt x="15225" y="26250"/>
                      <a:pt x="15362" y="26204"/>
                    </a:cubicBezTo>
                    <a:lnTo>
                      <a:pt x="15590" y="26136"/>
                    </a:lnTo>
                    <a:cubicBezTo>
                      <a:pt x="15704" y="26113"/>
                      <a:pt x="15796" y="26090"/>
                      <a:pt x="15910" y="26044"/>
                    </a:cubicBezTo>
                    <a:cubicBezTo>
                      <a:pt x="16047" y="25999"/>
                      <a:pt x="16206" y="25976"/>
                      <a:pt x="16343" y="25930"/>
                    </a:cubicBezTo>
                    <a:lnTo>
                      <a:pt x="16458" y="25885"/>
                    </a:lnTo>
                    <a:lnTo>
                      <a:pt x="16572" y="25862"/>
                    </a:lnTo>
                    <a:cubicBezTo>
                      <a:pt x="16709" y="25816"/>
                      <a:pt x="16846" y="25793"/>
                      <a:pt x="17005" y="25748"/>
                    </a:cubicBezTo>
                    <a:cubicBezTo>
                      <a:pt x="17051" y="25725"/>
                      <a:pt x="17119" y="25725"/>
                      <a:pt x="17188" y="25702"/>
                    </a:cubicBezTo>
                    <a:lnTo>
                      <a:pt x="17279" y="25679"/>
                    </a:lnTo>
                    <a:cubicBezTo>
                      <a:pt x="17348" y="25656"/>
                      <a:pt x="17439" y="25611"/>
                      <a:pt x="17530" y="25588"/>
                    </a:cubicBezTo>
                    <a:cubicBezTo>
                      <a:pt x="17713" y="25542"/>
                      <a:pt x="17896" y="25497"/>
                      <a:pt x="18078" y="25428"/>
                    </a:cubicBezTo>
                    <a:cubicBezTo>
                      <a:pt x="18261" y="25382"/>
                      <a:pt x="18443" y="25337"/>
                      <a:pt x="18626" y="25291"/>
                    </a:cubicBezTo>
                    <a:cubicBezTo>
                      <a:pt x="18672" y="25268"/>
                      <a:pt x="18740" y="25245"/>
                      <a:pt x="18786" y="25245"/>
                    </a:cubicBezTo>
                    <a:lnTo>
                      <a:pt x="18877" y="25223"/>
                    </a:lnTo>
                    <a:cubicBezTo>
                      <a:pt x="18968" y="25200"/>
                      <a:pt x="19060" y="25177"/>
                      <a:pt x="19128" y="25154"/>
                    </a:cubicBezTo>
                    <a:lnTo>
                      <a:pt x="19242" y="25108"/>
                    </a:lnTo>
                    <a:lnTo>
                      <a:pt x="19265" y="25108"/>
                    </a:lnTo>
                    <a:cubicBezTo>
                      <a:pt x="19471" y="25086"/>
                      <a:pt x="19722" y="25063"/>
                      <a:pt x="19950" y="25017"/>
                    </a:cubicBezTo>
                    <a:cubicBezTo>
                      <a:pt x="20064" y="24994"/>
                      <a:pt x="20201" y="24949"/>
                      <a:pt x="20315" y="24926"/>
                    </a:cubicBezTo>
                    <a:lnTo>
                      <a:pt x="20361" y="24903"/>
                    </a:lnTo>
                    <a:lnTo>
                      <a:pt x="20520" y="24857"/>
                    </a:lnTo>
                    <a:cubicBezTo>
                      <a:pt x="20635" y="24835"/>
                      <a:pt x="20726" y="24812"/>
                      <a:pt x="20840" y="24789"/>
                    </a:cubicBezTo>
                    <a:cubicBezTo>
                      <a:pt x="20908" y="24766"/>
                      <a:pt x="21000" y="24743"/>
                      <a:pt x="21068" y="24720"/>
                    </a:cubicBezTo>
                    <a:cubicBezTo>
                      <a:pt x="21182" y="24675"/>
                      <a:pt x="21319" y="24652"/>
                      <a:pt x="21433" y="24606"/>
                    </a:cubicBezTo>
                    <a:lnTo>
                      <a:pt x="21662" y="24561"/>
                    </a:lnTo>
                    <a:lnTo>
                      <a:pt x="21890" y="24492"/>
                    </a:lnTo>
                    <a:lnTo>
                      <a:pt x="22210" y="24401"/>
                    </a:lnTo>
                    <a:cubicBezTo>
                      <a:pt x="22301" y="24378"/>
                      <a:pt x="22392" y="24355"/>
                      <a:pt x="22483" y="24332"/>
                    </a:cubicBezTo>
                    <a:lnTo>
                      <a:pt x="22506" y="24332"/>
                    </a:lnTo>
                    <a:cubicBezTo>
                      <a:pt x="22598" y="24310"/>
                      <a:pt x="22666" y="24287"/>
                      <a:pt x="22757" y="24264"/>
                    </a:cubicBezTo>
                    <a:cubicBezTo>
                      <a:pt x="22826" y="24241"/>
                      <a:pt x="22894" y="24218"/>
                      <a:pt x="22963" y="24195"/>
                    </a:cubicBezTo>
                    <a:lnTo>
                      <a:pt x="23008" y="24173"/>
                    </a:lnTo>
                    <a:lnTo>
                      <a:pt x="23100" y="24150"/>
                    </a:lnTo>
                    <a:cubicBezTo>
                      <a:pt x="23168" y="24127"/>
                      <a:pt x="23260" y="24104"/>
                      <a:pt x="23328" y="24059"/>
                    </a:cubicBezTo>
                    <a:cubicBezTo>
                      <a:pt x="23374" y="24059"/>
                      <a:pt x="23419" y="24036"/>
                      <a:pt x="23419" y="24013"/>
                    </a:cubicBezTo>
                    <a:cubicBezTo>
                      <a:pt x="23465" y="23990"/>
                      <a:pt x="23488" y="23967"/>
                      <a:pt x="23511" y="23967"/>
                    </a:cubicBezTo>
                    <a:cubicBezTo>
                      <a:pt x="23556" y="23922"/>
                      <a:pt x="23602" y="23853"/>
                      <a:pt x="23648" y="23807"/>
                    </a:cubicBezTo>
                    <a:cubicBezTo>
                      <a:pt x="23716" y="23739"/>
                      <a:pt x="23784" y="23648"/>
                      <a:pt x="23830" y="23556"/>
                    </a:cubicBezTo>
                    <a:cubicBezTo>
                      <a:pt x="23967" y="23351"/>
                      <a:pt x="24058" y="23146"/>
                      <a:pt x="24104" y="22917"/>
                    </a:cubicBezTo>
                    <a:cubicBezTo>
                      <a:pt x="24127" y="22849"/>
                      <a:pt x="24150" y="22735"/>
                      <a:pt x="24150" y="22621"/>
                    </a:cubicBezTo>
                    <a:cubicBezTo>
                      <a:pt x="24150" y="22529"/>
                      <a:pt x="24150" y="22438"/>
                      <a:pt x="24150" y="22324"/>
                    </a:cubicBezTo>
                    <a:cubicBezTo>
                      <a:pt x="24127" y="22141"/>
                      <a:pt x="24081" y="21959"/>
                      <a:pt x="24036" y="21822"/>
                    </a:cubicBezTo>
                    <a:lnTo>
                      <a:pt x="23990" y="21708"/>
                    </a:lnTo>
                    <a:cubicBezTo>
                      <a:pt x="23967" y="21571"/>
                      <a:pt x="23921" y="21456"/>
                      <a:pt x="23899" y="21342"/>
                    </a:cubicBezTo>
                    <a:cubicBezTo>
                      <a:pt x="23853" y="21228"/>
                      <a:pt x="23830" y="21137"/>
                      <a:pt x="23784" y="21023"/>
                    </a:cubicBezTo>
                    <a:cubicBezTo>
                      <a:pt x="23762" y="20954"/>
                      <a:pt x="23762" y="20886"/>
                      <a:pt x="23739" y="20817"/>
                    </a:cubicBezTo>
                    <a:cubicBezTo>
                      <a:pt x="23716" y="20749"/>
                      <a:pt x="23693" y="20680"/>
                      <a:pt x="23670" y="20612"/>
                    </a:cubicBezTo>
                    <a:lnTo>
                      <a:pt x="23648" y="20566"/>
                    </a:lnTo>
                    <a:cubicBezTo>
                      <a:pt x="23625" y="20475"/>
                      <a:pt x="23602" y="20406"/>
                      <a:pt x="23579" y="20315"/>
                    </a:cubicBezTo>
                    <a:lnTo>
                      <a:pt x="23533" y="20178"/>
                    </a:lnTo>
                    <a:cubicBezTo>
                      <a:pt x="23511" y="20064"/>
                      <a:pt x="23465" y="19950"/>
                      <a:pt x="23442" y="19836"/>
                    </a:cubicBezTo>
                    <a:lnTo>
                      <a:pt x="23374" y="19562"/>
                    </a:lnTo>
                    <a:lnTo>
                      <a:pt x="23328" y="19448"/>
                    </a:lnTo>
                    <a:lnTo>
                      <a:pt x="23305" y="19357"/>
                    </a:lnTo>
                    <a:cubicBezTo>
                      <a:pt x="23305" y="19288"/>
                      <a:pt x="23282" y="19197"/>
                      <a:pt x="23260" y="19128"/>
                    </a:cubicBezTo>
                    <a:cubicBezTo>
                      <a:pt x="23237" y="19037"/>
                      <a:pt x="23214" y="18968"/>
                      <a:pt x="23191" y="18877"/>
                    </a:cubicBezTo>
                    <a:cubicBezTo>
                      <a:pt x="23168" y="18809"/>
                      <a:pt x="23145" y="18763"/>
                      <a:pt x="23123" y="18695"/>
                    </a:cubicBezTo>
                    <a:cubicBezTo>
                      <a:pt x="23100" y="18580"/>
                      <a:pt x="23054" y="18444"/>
                      <a:pt x="23031" y="18307"/>
                    </a:cubicBezTo>
                    <a:lnTo>
                      <a:pt x="22986" y="18147"/>
                    </a:lnTo>
                    <a:lnTo>
                      <a:pt x="22940" y="17987"/>
                    </a:lnTo>
                    <a:cubicBezTo>
                      <a:pt x="22917" y="17919"/>
                      <a:pt x="22894" y="17850"/>
                      <a:pt x="22894" y="17782"/>
                    </a:cubicBezTo>
                    <a:lnTo>
                      <a:pt x="22871" y="17736"/>
                    </a:lnTo>
                    <a:cubicBezTo>
                      <a:pt x="22849" y="17645"/>
                      <a:pt x="22826" y="17553"/>
                      <a:pt x="22803" y="17485"/>
                    </a:cubicBezTo>
                    <a:lnTo>
                      <a:pt x="22803" y="17508"/>
                    </a:lnTo>
                    <a:cubicBezTo>
                      <a:pt x="22780" y="17325"/>
                      <a:pt x="22712" y="17165"/>
                      <a:pt x="22666" y="17006"/>
                    </a:cubicBezTo>
                    <a:cubicBezTo>
                      <a:pt x="22643" y="16869"/>
                      <a:pt x="22598" y="16754"/>
                      <a:pt x="22552" y="16617"/>
                    </a:cubicBezTo>
                    <a:cubicBezTo>
                      <a:pt x="22552" y="16595"/>
                      <a:pt x="22552" y="16572"/>
                      <a:pt x="22529" y="16549"/>
                    </a:cubicBezTo>
                    <a:cubicBezTo>
                      <a:pt x="22529" y="16526"/>
                      <a:pt x="22529" y="16526"/>
                      <a:pt x="22529" y="16503"/>
                    </a:cubicBezTo>
                    <a:cubicBezTo>
                      <a:pt x="22506" y="16435"/>
                      <a:pt x="22483" y="16344"/>
                      <a:pt x="22461" y="16275"/>
                    </a:cubicBezTo>
                    <a:lnTo>
                      <a:pt x="22438" y="16161"/>
                    </a:lnTo>
                    <a:cubicBezTo>
                      <a:pt x="22415" y="16001"/>
                      <a:pt x="22369" y="15819"/>
                      <a:pt x="22324" y="15636"/>
                    </a:cubicBezTo>
                    <a:cubicBezTo>
                      <a:pt x="22278" y="15522"/>
                      <a:pt x="22232" y="15385"/>
                      <a:pt x="22210" y="15271"/>
                    </a:cubicBezTo>
                    <a:lnTo>
                      <a:pt x="22187" y="15202"/>
                    </a:lnTo>
                    <a:cubicBezTo>
                      <a:pt x="22141" y="15088"/>
                      <a:pt x="22118" y="14951"/>
                      <a:pt x="22073" y="14837"/>
                    </a:cubicBezTo>
                    <a:lnTo>
                      <a:pt x="22073" y="14791"/>
                    </a:lnTo>
                    <a:lnTo>
                      <a:pt x="22050" y="14769"/>
                    </a:lnTo>
                    <a:lnTo>
                      <a:pt x="22027" y="14677"/>
                    </a:lnTo>
                    <a:lnTo>
                      <a:pt x="22027" y="14632"/>
                    </a:lnTo>
                    <a:cubicBezTo>
                      <a:pt x="22004" y="14563"/>
                      <a:pt x="21981" y="14518"/>
                      <a:pt x="21981" y="14449"/>
                    </a:cubicBezTo>
                    <a:cubicBezTo>
                      <a:pt x="21958" y="14381"/>
                      <a:pt x="21936" y="14289"/>
                      <a:pt x="21913" y="14221"/>
                    </a:cubicBezTo>
                    <a:cubicBezTo>
                      <a:pt x="21890" y="14084"/>
                      <a:pt x="21844" y="13947"/>
                      <a:pt x="21799" y="13810"/>
                    </a:cubicBezTo>
                    <a:lnTo>
                      <a:pt x="21753" y="13605"/>
                    </a:lnTo>
                    <a:lnTo>
                      <a:pt x="21707" y="13468"/>
                    </a:lnTo>
                    <a:cubicBezTo>
                      <a:pt x="21662" y="13331"/>
                      <a:pt x="21639" y="13217"/>
                      <a:pt x="21593" y="13080"/>
                    </a:cubicBezTo>
                    <a:lnTo>
                      <a:pt x="21593" y="13057"/>
                    </a:lnTo>
                    <a:lnTo>
                      <a:pt x="21593" y="13034"/>
                    </a:lnTo>
                    <a:cubicBezTo>
                      <a:pt x="21548" y="12874"/>
                      <a:pt x="21502" y="12692"/>
                      <a:pt x="21456" y="12532"/>
                    </a:cubicBezTo>
                    <a:cubicBezTo>
                      <a:pt x="21433" y="12440"/>
                      <a:pt x="21411" y="12349"/>
                      <a:pt x="21365" y="12258"/>
                    </a:cubicBezTo>
                    <a:cubicBezTo>
                      <a:pt x="21342" y="12167"/>
                      <a:pt x="21319" y="12075"/>
                      <a:pt x="21297" y="11984"/>
                    </a:cubicBezTo>
                    <a:lnTo>
                      <a:pt x="21274" y="11938"/>
                    </a:lnTo>
                    <a:lnTo>
                      <a:pt x="21274" y="11915"/>
                    </a:lnTo>
                    <a:cubicBezTo>
                      <a:pt x="21228" y="11779"/>
                      <a:pt x="21205" y="11642"/>
                      <a:pt x="21182" y="11527"/>
                    </a:cubicBezTo>
                    <a:lnTo>
                      <a:pt x="21160" y="11482"/>
                    </a:lnTo>
                    <a:lnTo>
                      <a:pt x="21160" y="11459"/>
                    </a:lnTo>
                    <a:lnTo>
                      <a:pt x="21114" y="11276"/>
                    </a:lnTo>
                    <a:cubicBezTo>
                      <a:pt x="21091" y="11185"/>
                      <a:pt x="21068" y="11071"/>
                      <a:pt x="21045" y="10980"/>
                    </a:cubicBezTo>
                    <a:lnTo>
                      <a:pt x="21045" y="10911"/>
                    </a:lnTo>
                    <a:cubicBezTo>
                      <a:pt x="21023" y="10843"/>
                      <a:pt x="21000" y="10774"/>
                      <a:pt x="20977" y="10706"/>
                    </a:cubicBezTo>
                    <a:lnTo>
                      <a:pt x="20931" y="10546"/>
                    </a:lnTo>
                    <a:lnTo>
                      <a:pt x="20908" y="10455"/>
                    </a:lnTo>
                    <a:cubicBezTo>
                      <a:pt x="20863" y="10318"/>
                      <a:pt x="20840" y="10158"/>
                      <a:pt x="20794" y="9998"/>
                    </a:cubicBezTo>
                    <a:lnTo>
                      <a:pt x="20749" y="9861"/>
                    </a:lnTo>
                    <a:lnTo>
                      <a:pt x="20726" y="9770"/>
                    </a:lnTo>
                    <a:lnTo>
                      <a:pt x="20726" y="9747"/>
                    </a:lnTo>
                    <a:lnTo>
                      <a:pt x="20703" y="9633"/>
                    </a:lnTo>
                    <a:lnTo>
                      <a:pt x="20680" y="9587"/>
                    </a:lnTo>
                    <a:cubicBezTo>
                      <a:pt x="20657" y="9450"/>
                      <a:pt x="20612" y="9336"/>
                      <a:pt x="20589" y="9199"/>
                    </a:cubicBezTo>
                    <a:cubicBezTo>
                      <a:pt x="20520" y="9017"/>
                      <a:pt x="20475" y="8811"/>
                      <a:pt x="20429" y="8629"/>
                    </a:cubicBezTo>
                    <a:cubicBezTo>
                      <a:pt x="20384" y="8469"/>
                      <a:pt x="20361" y="8332"/>
                      <a:pt x="20315" y="8172"/>
                    </a:cubicBezTo>
                    <a:lnTo>
                      <a:pt x="20315" y="8149"/>
                    </a:lnTo>
                    <a:lnTo>
                      <a:pt x="20292" y="8081"/>
                    </a:lnTo>
                    <a:lnTo>
                      <a:pt x="20269" y="8035"/>
                    </a:lnTo>
                    <a:lnTo>
                      <a:pt x="20269" y="8012"/>
                    </a:lnTo>
                    <a:cubicBezTo>
                      <a:pt x="20247" y="7898"/>
                      <a:pt x="20224" y="7784"/>
                      <a:pt x="20178" y="7693"/>
                    </a:cubicBezTo>
                    <a:cubicBezTo>
                      <a:pt x="20155" y="7602"/>
                      <a:pt x="20132" y="7510"/>
                      <a:pt x="20087" y="7419"/>
                    </a:cubicBezTo>
                    <a:lnTo>
                      <a:pt x="20087" y="7373"/>
                    </a:lnTo>
                    <a:lnTo>
                      <a:pt x="20064" y="7282"/>
                    </a:lnTo>
                    <a:cubicBezTo>
                      <a:pt x="20018" y="7213"/>
                      <a:pt x="19995" y="7122"/>
                      <a:pt x="19973" y="7031"/>
                    </a:cubicBezTo>
                    <a:lnTo>
                      <a:pt x="19904" y="6825"/>
                    </a:lnTo>
                    <a:lnTo>
                      <a:pt x="19904" y="6757"/>
                    </a:lnTo>
                    <a:lnTo>
                      <a:pt x="19881" y="6688"/>
                    </a:lnTo>
                    <a:cubicBezTo>
                      <a:pt x="19813" y="6437"/>
                      <a:pt x="19744" y="6209"/>
                      <a:pt x="19676" y="5981"/>
                    </a:cubicBezTo>
                    <a:cubicBezTo>
                      <a:pt x="19653" y="5867"/>
                      <a:pt x="19607" y="5775"/>
                      <a:pt x="19585" y="5661"/>
                    </a:cubicBezTo>
                    <a:cubicBezTo>
                      <a:pt x="19539" y="5547"/>
                      <a:pt x="19516" y="5433"/>
                      <a:pt x="19471" y="5319"/>
                    </a:cubicBezTo>
                    <a:lnTo>
                      <a:pt x="19448" y="5182"/>
                    </a:lnTo>
                    <a:lnTo>
                      <a:pt x="19379" y="4999"/>
                    </a:lnTo>
                    <a:lnTo>
                      <a:pt x="19379" y="4931"/>
                    </a:lnTo>
                    <a:lnTo>
                      <a:pt x="19334" y="4840"/>
                    </a:lnTo>
                    <a:lnTo>
                      <a:pt x="19334" y="4862"/>
                    </a:lnTo>
                    <a:cubicBezTo>
                      <a:pt x="19334" y="4748"/>
                      <a:pt x="19288" y="4657"/>
                      <a:pt x="19265" y="4543"/>
                    </a:cubicBezTo>
                    <a:lnTo>
                      <a:pt x="19242" y="4474"/>
                    </a:lnTo>
                    <a:cubicBezTo>
                      <a:pt x="19219" y="4383"/>
                      <a:pt x="19197" y="4315"/>
                      <a:pt x="19174" y="4246"/>
                    </a:cubicBezTo>
                    <a:cubicBezTo>
                      <a:pt x="19151" y="4201"/>
                      <a:pt x="19151" y="4155"/>
                      <a:pt x="19128" y="4109"/>
                    </a:cubicBezTo>
                    <a:lnTo>
                      <a:pt x="19128" y="4086"/>
                    </a:lnTo>
                    <a:cubicBezTo>
                      <a:pt x="19105" y="4041"/>
                      <a:pt x="19105" y="3995"/>
                      <a:pt x="19082" y="3927"/>
                    </a:cubicBezTo>
                    <a:cubicBezTo>
                      <a:pt x="19060" y="3835"/>
                      <a:pt x="19014" y="3744"/>
                      <a:pt x="18991" y="3653"/>
                    </a:cubicBezTo>
                    <a:cubicBezTo>
                      <a:pt x="18968" y="3561"/>
                      <a:pt x="18946" y="3470"/>
                      <a:pt x="18923" y="3402"/>
                    </a:cubicBezTo>
                    <a:cubicBezTo>
                      <a:pt x="18900" y="3288"/>
                      <a:pt x="18854" y="3151"/>
                      <a:pt x="18831" y="3036"/>
                    </a:cubicBezTo>
                    <a:cubicBezTo>
                      <a:pt x="18809" y="2991"/>
                      <a:pt x="18786" y="2922"/>
                      <a:pt x="18763" y="2854"/>
                    </a:cubicBezTo>
                    <a:lnTo>
                      <a:pt x="18763" y="2831"/>
                    </a:lnTo>
                    <a:cubicBezTo>
                      <a:pt x="18740" y="2717"/>
                      <a:pt x="18694" y="2626"/>
                      <a:pt x="18672" y="2511"/>
                    </a:cubicBezTo>
                    <a:lnTo>
                      <a:pt x="18626" y="2375"/>
                    </a:lnTo>
                    <a:lnTo>
                      <a:pt x="18626" y="2352"/>
                    </a:lnTo>
                    <a:cubicBezTo>
                      <a:pt x="18603" y="2215"/>
                      <a:pt x="18557" y="2078"/>
                      <a:pt x="18512" y="1941"/>
                    </a:cubicBezTo>
                    <a:lnTo>
                      <a:pt x="18512" y="1918"/>
                    </a:lnTo>
                    <a:lnTo>
                      <a:pt x="18512" y="1895"/>
                    </a:lnTo>
                    <a:cubicBezTo>
                      <a:pt x="18489" y="1804"/>
                      <a:pt x="18466" y="1735"/>
                      <a:pt x="18443" y="1644"/>
                    </a:cubicBezTo>
                    <a:lnTo>
                      <a:pt x="18443" y="1576"/>
                    </a:lnTo>
                    <a:cubicBezTo>
                      <a:pt x="18421" y="1484"/>
                      <a:pt x="18398" y="1393"/>
                      <a:pt x="18375" y="1302"/>
                    </a:cubicBezTo>
                    <a:lnTo>
                      <a:pt x="18352" y="1210"/>
                    </a:lnTo>
                    <a:lnTo>
                      <a:pt x="18329" y="1188"/>
                    </a:lnTo>
                    <a:cubicBezTo>
                      <a:pt x="18284" y="1028"/>
                      <a:pt x="18238" y="845"/>
                      <a:pt x="18192" y="685"/>
                    </a:cubicBezTo>
                    <a:lnTo>
                      <a:pt x="18169" y="594"/>
                    </a:lnTo>
                    <a:cubicBezTo>
                      <a:pt x="18169" y="571"/>
                      <a:pt x="18147" y="526"/>
                      <a:pt x="18147" y="503"/>
                    </a:cubicBezTo>
                    <a:cubicBezTo>
                      <a:pt x="18169" y="434"/>
                      <a:pt x="18192" y="366"/>
                      <a:pt x="18147" y="320"/>
                    </a:cubicBezTo>
                    <a:lnTo>
                      <a:pt x="18124" y="297"/>
                    </a:lnTo>
                    <a:cubicBezTo>
                      <a:pt x="18078" y="275"/>
                      <a:pt x="18055" y="229"/>
                      <a:pt x="18033" y="206"/>
                    </a:cubicBezTo>
                    <a:cubicBezTo>
                      <a:pt x="17987" y="183"/>
                      <a:pt x="17941" y="160"/>
                      <a:pt x="17873" y="138"/>
                    </a:cubicBezTo>
                    <a:cubicBezTo>
                      <a:pt x="17804" y="92"/>
                      <a:pt x="17713" y="69"/>
                      <a:pt x="17576" y="46"/>
                    </a:cubicBezTo>
                    <a:cubicBezTo>
                      <a:pt x="17508" y="24"/>
                      <a:pt x="17416" y="24"/>
                      <a:pt x="17325" y="1"/>
                    </a:cubicBezTo>
                    <a:close/>
                  </a:path>
                </a:pathLst>
              </a:custGeom>
              <a:solidFill>
                <a:srgbClr val="51B7B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15" name="Google Shape;7815;p34"/>
              <p:cNvSpPr/>
              <p:nvPr/>
            </p:nvSpPr>
            <p:spPr>
              <a:xfrm>
                <a:off x="5955850" y="3356500"/>
                <a:ext cx="45100" cy="105750"/>
              </a:xfrm>
              <a:custGeom>
                <a:avLst/>
                <a:gdLst/>
                <a:ahLst/>
                <a:cxnLst/>
                <a:rect l="l" t="t" r="r" b="b"/>
                <a:pathLst>
                  <a:path w="1804" h="4230" extrusionOk="0">
                    <a:moveTo>
                      <a:pt x="434" y="1"/>
                    </a:moveTo>
                    <a:cubicBezTo>
                      <a:pt x="411" y="1"/>
                      <a:pt x="389" y="24"/>
                      <a:pt x="389" y="24"/>
                    </a:cubicBezTo>
                    <a:lnTo>
                      <a:pt x="366" y="24"/>
                    </a:lnTo>
                    <a:cubicBezTo>
                      <a:pt x="297" y="24"/>
                      <a:pt x="229" y="46"/>
                      <a:pt x="183" y="92"/>
                    </a:cubicBezTo>
                    <a:cubicBezTo>
                      <a:pt x="160" y="92"/>
                      <a:pt x="138" y="115"/>
                      <a:pt x="115" y="115"/>
                    </a:cubicBezTo>
                    <a:cubicBezTo>
                      <a:pt x="92" y="138"/>
                      <a:pt x="69" y="160"/>
                      <a:pt x="46" y="183"/>
                    </a:cubicBezTo>
                    <a:cubicBezTo>
                      <a:pt x="23" y="229"/>
                      <a:pt x="1" y="275"/>
                      <a:pt x="23" y="343"/>
                    </a:cubicBezTo>
                    <a:cubicBezTo>
                      <a:pt x="23" y="366"/>
                      <a:pt x="46" y="412"/>
                      <a:pt x="46" y="434"/>
                    </a:cubicBezTo>
                    <a:cubicBezTo>
                      <a:pt x="69" y="457"/>
                      <a:pt x="69" y="457"/>
                      <a:pt x="92" y="457"/>
                    </a:cubicBezTo>
                    <a:cubicBezTo>
                      <a:pt x="92" y="480"/>
                      <a:pt x="92" y="503"/>
                      <a:pt x="92" y="526"/>
                    </a:cubicBezTo>
                    <a:cubicBezTo>
                      <a:pt x="115" y="549"/>
                      <a:pt x="115" y="571"/>
                      <a:pt x="115" y="571"/>
                    </a:cubicBezTo>
                    <a:cubicBezTo>
                      <a:pt x="115" y="594"/>
                      <a:pt x="115" y="594"/>
                      <a:pt x="115" y="594"/>
                    </a:cubicBezTo>
                    <a:cubicBezTo>
                      <a:pt x="138" y="685"/>
                      <a:pt x="160" y="754"/>
                      <a:pt x="183" y="845"/>
                    </a:cubicBezTo>
                    <a:cubicBezTo>
                      <a:pt x="206" y="891"/>
                      <a:pt x="229" y="959"/>
                      <a:pt x="252" y="1028"/>
                    </a:cubicBezTo>
                    <a:cubicBezTo>
                      <a:pt x="229" y="1051"/>
                      <a:pt x="206" y="1096"/>
                      <a:pt x="229" y="1119"/>
                    </a:cubicBezTo>
                    <a:cubicBezTo>
                      <a:pt x="229" y="1142"/>
                      <a:pt x="229" y="1142"/>
                      <a:pt x="229" y="1142"/>
                    </a:cubicBezTo>
                    <a:cubicBezTo>
                      <a:pt x="229" y="1142"/>
                      <a:pt x="229" y="1165"/>
                      <a:pt x="229" y="1165"/>
                    </a:cubicBezTo>
                    <a:cubicBezTo>
                      <a:pt x="229" y="1165"/>
                      <a:pt x="229" y="1188"/>
                      <a:pt x="229" y="1188"/>
                    </a:cubicBezTo>
                    <a:cubicBezTo>
                      <a:pt x="320" y="1507"/>
                      <a:pt x="411" y="1804"/>
                      <a:pt x="503" y="2123"/>
                    </a:cubicBezTo>
                    <a:cubicBezTo>
                      <a:pt x="548" y="2329"/>
                      <a:pt x="617" y="2534"/>
                      <a:pt x="663" y="2717"/>
                    </a:cubicBezTo>
                    <a:cubicBezTo>
                      <a:pt x="731" y="2922"/>
                      <a:pt x="799" y="3128"/>
                      <a:pt x="868" y="3310"/>
                    </a:cubicBezTo>
                    <a:cubicBezTo>
                      <a:pt x="936" y="3516"/>
                      <a:pt x="1005" y="3721"/>
                      <a:pt x="1073" y="3927"/>
                    </a:cubicBezTo>
                    <a:cubicBezTo>
                      <a:pt x="1119" y="3995"/>
                      <a:pt x="1142" y="4064"/>
                      <a:pt x="1165" y="4132"/>
                    </a:cubicBezTo>
                    <a:cubicBezTo>
                      <a:pt x="1187" y="4155"/>
                      <a:pt x="1187" y="4178"/>
                      <a:pt x="1233" y="4201"/>
                    </a:cubicBezTo>
                    <a:cubicBezTo>
                      <a:pt x="1256" y="4223"/>
                      <a:pt x="1279" y="4223"/>
                      <a:pt x="1302" y="4223"/>
                    </a:cubicBezTo>
                    <a:cubicBezTo>
                      <a:pt x="1314" y="4227"/>
                      <a:pt x="1327" y="4229"/>
                      <a:pt x="1340" y="4229"/>
                    </a:cubicBezTo>
                    <a:cubicBezTo>
                      <a:pt x="1400" y="4229"/>
                      <a:pt x="1465" y="4188"/>
                      <a:pt x="1484" y="4132"/>
                    </a:cubicBezTo>
                    <a:cubicBezTo>
                      <a:pt x="1484" y="4109"/>
                      <a:pt x="1484" y="4109"/>
                      <a:pt x="1484" y="4109"/>
                    </a:cubicBezTo>
                    <a:cubicBezTo>
                      <a:pt x="1507" y="4086"/>
                      <a:pt x="1507" y="4064"/>
                      <a:pt x="1507" y="4041"/>
                    </a:cubicBezTo>
                    <a:cubicBezTo>
                      <a:pt x="1507" y="3995"/>
                      <a:pt x="1507" y="3972"/>
                      <a:pt x="1507" y="3949"/>
                    </a:cubicBezTo>
                    <a:cubicBezTo>
                      <a:pt x="1534" y="3976"/>
                      <a:pt x="1568" y="3987"/>
                      <a:pt x="1606" y="3987"/>
                    </a:cubicBezTo>
                    <a:cubicBezTo>
                      <a:pt x="1633" y="3987"/>
                      <a:pt x="1661" y="3982"/>
                      <a:pt x="1690" y="3972"/>
                    </a:cubicBezTo>
                    <a:cubicBezTo>
                      <a:pt x="1712" y="3972"/>
                      <a:pt x="1735" y="3949"/>
                      <a:pt x="1758" y="3927"/>
                    </a:cubicBezTo>
                    <a:cubicBezTo>
                      <a:pt x="1804" y="3881"/>
                      <a:pt x="1804" y="3835"/>
                      <a:pt x="1804" y="3790"/>
                    </a:cubicBezTo>
                    <a:cubicBezTo>
                      <a:pt x="1804" y="3698"/>
                      <a:pt x="1758" y="3630"/>
                      <a:pt x="1758" y="3561"/>
                    </a:cubicBezTo>
                    <a:cubicBezTo>
                      <a:pt x="1735" y="3516"/>
                      <a:pt x="1712" y="3447"/>
                      <a:pt x="1690" y="3379"/>
                    </a:cubicBezTo>
                    <a:cubicBezTo>
                      <a:pt x="1667" y="3265"/>
                      <a:pt x="1644" y="3151"/>
                      <a:pt x="1598" y="3036"/>
                    </a:cubicBezTo>
                    <a:cubicBezTo>
                      <a:pt x="1576" y="2945"/>
                      <a:pt x="1530" y="2831"/>
                      <a:pt x="1507" y="2740"/>
                    </a:cubicBezTo>
                    <a:cubicBezTo>
                      <a:pt x="1461" y="2626"/>
                      <a:pt x="1439" y="2534"/>
                      <a:pt x="1393" y="2420"/>
                    </a:cubicBezTo>
                    <a:cubicBezTo>
                      <a:pt x="1347" y="2238"/>
                      <a:pt x="1302" y="2055"/>
                      <a:pt x="1233" y="1850"/>
                    </a:cubicBezTo>
                    <a:cubicBezTo>
                      <a:pt x="1187" y="1667"/>
                      <a:pt x="1119" y="1462"/>
                      <a:pt x="1073" y="1279"/>
                    </a:cubicBezTo>
                    <a:cubicBezTo>
                      <a:pt x="1073" y="1256"/>
                      <a:pt x="1051" y="1233"/>
                      <a:pt x="1051" y="1210"/>
                    </a:cubicBezTo>
                    <a:cubicBezTo>
                      <a:pt x="1028" y="1165"/>
                      <a:pt x="1028" y="1165"/>
                      <a:pt x="1005" y="1142"/>
                    </a:cubicBezTo>
                    <a:cubicBezTo>
                      <a:pt x="1005" y="1119"/>
                      <a:pt x="982" y="1096"/>
                      <a:pt x="982" y="1096"/>
                    </a:cubicBezTo>
                    <a:cubicBezTo>
                      <a:pt x="982" y="1051"/>
                      <a:pt x="959" y="1005"/>
                      <a:pt x="959" y="982"/>
                    </a:cubicBezTo>
                    <a:cubicBezTo>
                      <a:pt x="959" y="959"/>
                      <a:pt x="936" y="937"/>
                      <a:pt x="936" y="914"/>
                    </a:cubicBezTo>
                    <a:cubicBezTo>
                      <a:pt x="936" y="868"/>
                      <a:pt x="914" y="845"/>
                      <a:pt x="914" y="800"/>
                    </a:cubicBezTo>
                    <a:cubicBezTo>
                      <a:pt x="891" y="777"/>
                      <a:pt x="868" y="731"/>
                      <a:pt x="822" y="708"/>
                    </a:cubicBezTo>
                    <a:cubicBezTo>
                      <a:pt x="822" y="685"/>
                      <a:pt x="799" y="640"/>
                      <a:pt x="799" y="594"/>
                    </a:cubicBezTo>
                    <a:cubicBezTo>
                      <a:pt x="777" y="526"/>
                      <a:pt x="777" y="457"/>
                      <a:pt x="754" y="412"/>
                    </a:cubicBezTo>
                    <a:cubicBezTo>
                      <a:pt x="754" y="343"/>
                      <a:pt x="731" y="275"/>
                      <a:pt x="731" y="229"/>
                    </a:cubicBezTo>
                    <a:cubicBezTo>
                      <a:pt x="708" y="160"/>
                      <a:pt x="685" y="92"/>
                      <a:pt x="640" y="69"/>
                    </a:cubicBezTo>
                    <a:cubicBezTo>
                      <a:pt x="594" y="46"/>
                      <a:pt x="571" y="24"/>
                      <a:pt x="526" y="24"/>
                    </a:cubicBezTo>
                    <a:cubicBezTo>
                      <a:pt x="503" y="1"/>
                      <a:pt x="480" y="1"/>
                      <a:pt x="457" y="1"/>
                    </a:cubicBezTo>
                    <a:close/>
                  </a:path>
                </a:pathLst>
              </a:custGeom>
              <a:solidFill>
                <a:srgbClr val="DEB367"/>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16" name="Google Shape;7816;p34"/>
              <p:cNvSpPr/>
              <p:nvPr/>
            </p:nvSpPr>
            <p:spPr>
              <a:xfrm>
                <a:off x="5979250" y="3443800"/>
                <a:ext cx="83325" cy="261200"/>
              </a:xfrm>
              <a:custGeom>
                <a:avLst/>
                <a:gdLst/>
                <a:ahLst/>
                <a:cxnLst/>
                <a:rect l="l" t="t" r="r" b="b"/>
                <a:pathLst>
                  <a:path w="3333" h="10448" extrusionOk="0">
                    <a:moveTo>
                      <a:pt x="69" y="1"/>
                    </a:moveTo>
                    <a:cubicBezTo>
                      <a:pt x="23" y="1"/>
                      <a:pt x="0" y="47"/>
                      <a:pt x="0" y="115"/>
                    </a:cubicBezTo>
                    <a:cubicBezTo>
                      <a:pt x="46" y="298"/>
                      <a:pt x="115" y="480"/>
                      <a:pt x="160" y="663"/>
                    </a:cubicBezTo>
                    <a:cubicBezTo>
                      <a:pt x="160" y="663"/>
                      <a:pt x="160" y="686"/>
                      <a:pt x="160" y="709"/>
                    </a:cubicBezTo>
                    <a:cubicBezTo>
                      <a:pt x="183" y="777"/>
                      <a:pt x="206" y="823"/>
                      <a:pt x="206" y="891"/>
                    </a:cubicBezTo>
                    <a:cubicBezTo>
                      <a:pt x="229" y="960"/>
                      <a:pt x="251" y="1028"/>
                      <a:pt x="274" y="1097"/>
                    </a:cubicBezTo>
                    <a:cubicBezTo>
                      <a:pt x="297" y="1188"/>
                      <a:pt x="320" y="1256"/>
                      <a:pt x="343" y="1348"/>
                    </a:cubicBezTo>
                    <a:cubicBezTo>
                      <a:pt x="343" y="1348"/>
                      <a:pt x="343" y="1370"/>
                      <a:pt x="343" y="1393"/>
                    </a:cubicBezTo>
                    <a:cubicBezTo>
                      <a:pt x="320" y="1416"/>
                      <a:pt x="343" y="1439"/>
                      <a:pt x="343" y="1485"/>
                    </a:cubicBezTo>
                    <a:cubicBezTo>
                      <a:pt x="343" y="1507"/>
                      <a:pt x="366" y="1530"/>
                      <a:pt x="366" y="1576"/>
                    </a:cubicBezTo>
                    <a:cubicBezTo>
                      <a:pt x="366" y="1644"/>
                      <a:pt x="388" y="1736"/>
                      <a:pt x="411" y="1804"/>
                    </a:cubicBezTo>
                    <a:cubicBezTo>
                      <a:pt x="434" y="1895"/>
                      <a:pt x="457" y="1987"/>
                      <a:pt x="503" y="2078"/>
                    </a:cubicBezTo>
                    <a:cubicBezTo>
                      <a:pt x="548" y="2261"/>
                      <a:pt x="594" y="2420"/>
                      <a:pt x="640" y="2580"/>
                    </a:cubicBezTo>
                    <a:cubicBezTo>
                      <a:pt x="640" y="2603"/>
                      <a:pt x="640" y="2626"/>
                      <a:pt x="640" y="2649"/>
                    </a:cubicBezTo>
                    <a:cubicBezTo>
                      <a:pt x="685" y="2854"/>
                      <a:pt x="731" y="3037"/>
                      <a:pt x="776" y="3242"/>
                    </a:cubicBezTo>
                    <a:cubicBezTo>
                      <a:pt x="845" y="3448"/>
                      <a:pt x="891" y="3653"/>
                      <a:pt x="959" y="3881"/>
                    </a:cubicBezTo>
                    <a:cubicBezTo>
                      <a:pt x="982" y="3973"/>
                      <a:pt x="1005" y="4064"/>
                      <a:pt x="1028" y="4155"/>
                    </a:cubicBezTo>
                    <a:cubicBezTo>
                      <a:pt x="1073" y="4269"/>
                      <a:pt x="1096" y="4361"/>
                      <a:pt x="1142" y="4475"/>
                    </a:cubicBezTo>
                    <a:cubicBezTo>
                      <a:pt x="1142" y="4520"/>
                      <a:pt x="1164" y="4566"/>
                      <a:pt x="1187" y="4589"/>
                    </a:cubicBezTo>
                    <a:cubicBezTo>
                      <a:pt x="1210" y="4657"/>
                      <a:pt x="1233" y="4703"/>
                      <a:pt x="1256" y="4771"/>
                    </a:cubicBezTo>
                    <a:cubicBezTo>
                      <a:pt x="1256" y="4794"/>
                      <a:pt x="1256" y="4840"/>
                      <a:pt x="1279" y="4863"/>
                    </a:cubicBezTo>
                    <a:cubicBezTo>
                      <a:pt x="1279" y="4977"/>
                      <a:pt x="1301" y="5068"/>
                      <a:pt x="1324" y="5159"/>
                    </a:cubicBezTo>
                    <a:cubicBezTo>
                      <a:pt x="1347" y="5319"/>
                      <a:pt x="1370" y="5479"/>
                      <a:pt x="1416" y="5639"/>
                    </a:cubicBezTo>
                    <a:cubicBezTo>
                      <a:pt x="1438" y="5776"/>
                      <a:pt x="1461" y="5913"/>
                      <a:pt x="1507" y="6050"/>
                    </a:cubicBezTo>
                    <a:cubicBezTo>
                      <a:pt x="1530" y="6118"/>
                      <a:pt x="1553" y="6209"/>
                      <a:pt x="1575" y="6278"/>
                    </a:cubicBezTo>
                    <a:cubicBezTo>
                      <a:pt x="1598" y="6346"/>
                      <a:pt x="1644" y="6438"/>
                      <a:pt x="1667" y="6529"/>
                    </a:cubicBezTo>
                    <a:cubicBezTo>
                      <a:pt x="1667" y="6552"/>
                      <a:pt x="1667" y="6597"/>
                      <a:pt x="1689" y="6620"/>
                    </a:cubicBezTo>
                    <a:cubicBezTo>
                      <a:pt x="1689" y="6643"/>
                      <a:pt x="1712" y="6666"/>
                      <a:pt x="1735" y="6689"/>
                    </a:cubicBezTo>
                    <a:cubicBezTo>
                      <a:pt x="1781" y="6871"/>
                      <a:pt x="1804" y="7031"/>
                      <a:pt x="1872" y="7214"/>
                    </a:cubicBezTo>
                    <a:cubicBezTo>
                      <a:pt x="1895" y="7282"/>
                      <a:pt x="1895" y="7351"/>
                      <a:pt x="1918" y="7419"/>
                    </a:cubicBezTo>
                    <a:cubicBezTo>
                      <a:pt x="1941" y="7442"/>
                      <a:pt x="1941" y="7465"/>
                      <a:pt x="1941" y="7488"/>
                    </a:cubicBezTo>
                    <a:cubicBezTo>
                      <a:pt x="1963" y="7533"/>
                      <a:pt x="1963" y="7579"/>
                      <a:pt x="1986" y="7602"/>
                    </a:cubicBezTo>
                    <a:cubicBezTo>
                      <a:pt x="1986" y="7625"/>
                      <a:pt x="1986" y="7625"/>
                      <a:pt x="1986" y="7647"/>
                    </a:cubicBezTo>
                    <a:cubicBezTo>
                      <a:pt x="2055" y="7899"/>
                      <a:pt x="2123" y="8150"/>
                      <a:pt x="2192" y="8401"/>
                    </a:cubicBezTo>
                    <a:cubicBezTo>
                      <a:pt x="2237" y="8538"/>
                      <a:pt x="2283" y="8675"/>
                      <a:pt x="2329" y="8812"/>
                    </a:cubicBezTo>
                    <a:cubicBezTo>
                      <a:pt x="2329" y="8903"/>
                      <a:pt x="2351" y="8994"/>
                      <a:pt x="2397" y="9063"/>
                    </a:cubicBezTo>
                    <a:cubicBezTo>
                      <a:pt x="2397" y="9108"/>
                      <a:pt x="2420" y="9154"/>
                      <a:pt x="2420" y="9200"/>
                    </a:cubicBezTo>
                    <a:cubicBezTo>
                      <a:pt x="2443" y="9268"/>
                      <a:pt x="2466" y="9314"/>
                      <a:pt x="2466" y="9359"/>
                    </a:cubicBezTo>
                    <a:cubicBezTo>
                      <a:pt x="2511" y="9542"/>
                      <a:pt x="2557" y="9702"/>
                      <a:pt x="2602" y="9861"/>
                    </a:cubicBezTo>
                    <a:cubicBezTo>
                      <a:pt x="2625" y="9953"/>
                      <a:pt x="2648" y="10021"/>
                      <a:pt x="2671" y="10113"/>
                    </a:cubicBezTo>
                    <a:cubicBezTo>
                      <a:pt x="2694" y="10158"/>
                      <a:pt x="2717" y="10204"/>
                      <a:pt x="2717" y="10227"/>
                    </a:cubicBezTo>
                    <a:cubicBezTo>
                      <a:pt x="2739" y="10295"/>
                      <a:pt x="2762" y="10364"/>
                      <a:pt x="2808" y="10409"/>
                    </a:cubicBezTo>
                    <a:cubicBezTo>
                      <a:pt x="2835" y="10436"/>
                      <a:pt x="2861" y="10447"/>
                      <a:pt x="2893" y="10447"/>
                    </a:cubicBezTo>
                    <a:cubicBezTo>
                      <a:pt x="2915" y="10447"/>
                      <a:pt x="2939" y="10442"/>
                      <a:pt x="2968" y="10432"/>
                    </a:cubicBezTo>
                    <a:cubicBezTo>
                      <a:pt x="2991" y="10432"/>
                      <a:pt x="3013" y="10409"/>
                      <a:pt x="3036" y="10386"/>
                    </a:cubicBezTo>
                    <a:cubicBezTo>
                      <a:pt x="3059" y="10364"/>
                      <a:pt x="3082" y="10341"/>
                      <a:pt x="3082" y="10318"/>
                    </a:cubicBezTo>
                    <a:cubicBezTo>
                      <a:pt x="3082" y="10295"/>
                      <a:pt x="3082" y="10272"/>
                      <a:pt x="3082" y="10250"/>
                    </a:cubicBezTo>
                    <a:cubicBezTo>
                      <a:pt x="3082" y="10227"/>
                      <a:pt x="3082" y="10204"/>
                      <a:pt x="3082" y="10181"/>
                    </a:cubicBezTo>
                    <a:cubicBezTo>
                      <a:pt x="3150" y="10158"/>
                      <a:pt x="3196" y="10113"/>
                      <a:pt x="3219" y="10044"/>
                    </a:cubicBezTo>
                    <a:cubicBezTo>
                      <a:pt x="3219" y="10044"/>
                      <a:pt x="3219" y="10044"/>
                      <a:pt x="3219" y="10021"/>
                    </a:cubicBezTo>
                    <a:cubicBezTo>
                      <a:pt x="3287" y="9998"/>
                      <a:pt x="3333" y="9930"/>
                      <a:pt x="3310" y="9861"/>
                    </a:cubicBezTo>
                    <a:cubicBezTo>
                      <a:pt x="3310" y="9816"/>
                      <a:pt x="3310" y="9793"/>
                      <a:pt x="3310" y="9747"/>
                    </a:cubicBezTo>
                    <a:cubicBezTo>
                      <a:pt x="3310" y="9702"/>
                      <a:pt x="3333" y="9656"/>
                      <a:pt x="3310" y="9610"/>
                    </a:cubicBezTo>
                    <a:cubicBezTo>
                      <a:pt x="3264" y="9473"/>
                      <a:pt x="3242" y="9314"/>
                      <a:pt x="3196" y="9177"/>
                    </a:cubicBezTo>
                    <a:cubicBezTo>
                      <a:pt x="3150" y="9017"/>
                      <a:pt x="3105" y="8880"/>
                      <a:pt x="3059" y="8720"/>
                    </a:cubicBezTo>
                    <a:cubicBezTo>
                      <a:pt x="3059" y="8697"/>
                      <a:pt x="3036" y="8675"/>
                      <a:pt x="3036" y="8629"/>
                    </a:cubicBezTo>
                    <a:cubicBezTo>
                      <a:pt x="3036" y="8606"/>
                      <a:pt x="3013" y="8560"/>
                      <a:pt x="2968" y="8538"/>
                    </a:cubicBezTo>
                    <a:cubicBezTo>
                      <a:pt x="2922" y="8401"/>
                      <a:pt x="2876" y="8264"/>
                      <a:pt x="2854" y="8127"/>
                    </a:cubicBezTo>
                    <a:cubicBezTo>
                      <a:pt x="2876" y="8081"/>
                      <a:pt x="2899" y="8013"/>
                      <a:pt x="2876" y="7944"/>
                    </a:cubicBezTo>
                    <a:cubicBezTo>
                      <a:pt x="2854" y="7876"/>
                      <a:pt x="2831" y="7807"/>
                      <a:pt x="2808" y="7739"/>
                    </a:cubicBezTo>
                    <a:cubicBezTo>
                      <a:pt x="2785" y="7647"/>
                      <a:pt x="2762" y="7556"/>
                      <a:pt x="2739" y="7465"/>
                    </a:cubicBezTo>
                    <a:cubicBezTo>
                      <a:pt x="2671" y="7282"/>
                      <a:pt x="2625" y="7122"/>
                      <a:pt x="2580" y="6940"/>
                    </a:cubicBezTo>
                    <a:cubicBezTo>
                      <a:pt x="2557" y="6849"/>
                      <a:pt x="2534" y="6757"/>
                      <a:pt x="2511" y="6689"/>
                    </a:cubicBezTo>
                    <a:cubicBezTo>
                      <a:pt x="2488" y="6620"/>
                      <a:pt x="2488" y="6529"/>
                      <a:pt x="2466" y="6461"/>
                    </a:cubicBezTo>
                    <a:cubicBezTo>
                      <a:pt x="2466" y="6415"/>
                      <a:pt x="2443" y="6346"/>
                      <a:pt x="2420" y="6278"/>
                    </a:cubicBezTo>
                    <a:cubicBezTo>
                      <a:pt x="2420" y="6255"/>
                      <a:pt x="2397" y="6232"/>
                      <a:pt x="2397" y="6209"/>
                    </a:cubicBezTo>
                    <a:cubicBezTo>
                      <a:pt x="2374" y="6095"/>
                      <a:pt x="2351" y="5981"/>
                      <a:pt x="2329" y="5867"/>
                    </a:cubicBezTo>
                    <a:cubicBezTo>
                      <a:pt x="2329" y="5867"/>
                      <a:pt x="2329" y="5867"/>
                      <a:pt x="2329" y="5844"/>
                    </a:cubicBezTo>
                    <a:cubicBezTo>
                      <a:pt x="2306" y="5821"/>
                      <a:pt x="2306" y="5799"/>
                      <a:pt x="2283" y="5753"/>
                    </a:cubicBezTo>
                    <a:cubicBezTo>
                      <a:pt x="2260" y="5730"/>
                      <a:pt x="2237" y="5707"/>
                      <a:pt x="2192" y="5684"/>
                    </a:cubicBezTo>
                    <a:cubicBezTo>
                      <a:pt x="2146" y="5525"/>
                      <a:pt x="2100" y="5342"/>
                      <a:pt x="2055" y="5159"/>
                    </a:cubicBezTo>
                    <a:cubicBezTo>
                      <a:pt x="2009" y="4977"/>
                      <a:pt x="1941" y="4771"/>
                      <a:pt x="1895" y="4566"/>
                    </a:cubicBezTo>
                    <a:cubicBezTo>
                      <a:pt x="1918" y="4543"/>
                      <a:pt x="1941" y="4498"/>
                      <a:pt x="1941" y="4452"/>
                    </a:cubicBezTo>
                    <a:cubicBezTo>
                      <a:pt x="1941" y="4429"/>
                      <a:pt x="1941" y="4429"/>
                      <a:pt x="1918" y="4406"/>
                    </a:cubicBezTo>
                    <a:cubicBezTo>
                      <a:pt x="1918" y="4338"/>
                      <a:pt x="1895" y="4269"/>
                      <a:pt x="1872" y="4201"/>
                    </a:cubicBezTo>
                    <a:cubicBezTo>
                      <a:pt x="1849" y="4155"/>
                      <a:pt x="1826" y="4087"/>
                      <a:pt x="1804" y="4041"/>
                    </a:cubicBezTo>
                    <a:cubicBezTo>
                      <a:pt x="1804" y="4041"/>
                      <a:pt x="1804" y="4018"/>
                      <a:pt x="1804" y="3995"/>
                    </a:cubicBezTo>
                    <a:cubicBezTo>
                      <a:pt x="1781" y="3973"/>
                      <a:pt x="1781" y="3927"/>
                      <a:pt x="1781" y="3904"/>
                    </a:cubicBezTo>
                    <a:cubicBezTo>
                      <a:pt x="1712" y="3721"/>
                      <a:pt x="1689" y="3562"/>
                      <a:pt x="1644" y="3402"/>
                    </a:cubicBezTo>
                    <a:cubicBezTo>
                      <a:pt x="1621" y="3265"/>
                      <a:pt x="1575" y="3128"/>
                      <a:pt x="1553" y="3014"/>
                    </a:cubicBezTo>
                    <a:cubicBezTo>
                      <a:pt x="1553" y="2991"/>
                      <a:pt x="1553" y="2945"/>
                      <a:pt x="1530" y="2923"/>
                    </a:cubicBezTo>
                    <a:cubicBezTo>
                      <a:pt x="1530" y="2900"/>
                      <a:pt x="1530" y="2854"/>
                      <a:pt x="1530" y="2831"/>
                    </a:cubicBezTo>
                    <a:cubicBezTo>
                      <a:pt x="1507" y="2786"/>
                      <a:pt x="1507" y="2717"/>
                      <a:pt x="1484" y="2672"/>
                    </a:cubicBezTo>
                    <a:cubicBezTo>
                      <a:pt x="1484" y="2649"/>
                      <a:pt x="1484" y="2626"/>
                      <a:pt x="1461" y="2603"/>
                    </a:cubicBezTo>
                    <a:cubicBezTo>
                      <a:pt x="1461" y="2580"/>
                      <a:pt x="1461" y="2580"/>
                      <a:pt x="1461" y="2557"/>
                    </a:cubicBezTo>
                    <a:cubicBezTo>
                      <a:pt x="1438" y="2535"/>
                      <a:pt x="1438" y="2489"/>
                      <a:pt x="1438" y="2466"/>
                    </a:cubicBezTo>
                    <a:cubicBezTo>
                      <a:pt x="1438" y="2398"/>
                      <a:pt x="1416" y="2306"/>
                      <a:pt x="1393" y="2238"/>
                    </a:cubicBezTo>
                    <a:cubicBezTo>
                      <a:pt x="1393" y="2192"/>
                      <a:pt x="1370" y="2147"/>
                      <a:pt x="1324" y="2124"/>
                    </a:cubicBezTo>
                    <a:cubicBezTo>
                      <a:pt x="1324" y="2101"/>
                      <a:pt x="1301" y="2055"/>
                      <a:pt x="1301" y="2032"/>
                    </a:cubicBezTo>
                    <a:cubicBezTo>
                      <a:pt x="1279" y="1941"/>
                      <a:pt x="1256" y="1873"/>
                      <a:pt x="1233" y="1781"/>
                    </a:cubicBezTo>
                    <a:cubicBezTo>
                      <a:pt x="1187" y="1622"/>
                      <a:pt x="1142" y="1485"/>
                      <a:pt x="1096" y="1325"/>
                    </a:cubicBezTo>
                    <a:cubicBezTo>
                      <a:pt x="1050" y="1256"/>
                      <a:pt x="1028" y="1165"/>
                      <a:pt x="1005" y="1074"/>
                    </a:cubicBezTo>
                    <a:cubicBezTo>
                      <a:pt x="982" y="1005"/>
                      <a:pt x="936" y="914"/>
                      <a:pt x="913" y="823"/>
                    </a:cubicBezTo>
                    <a:cubicBezTo>
                      <a:pt x="891" y="709"/>
                      <a:pt x="845" y="572"/>
                      <a:pt x="822" y="457"/>
                    </a:cubicBezTo>
                    <a:cubicBezTo>
                      <a:pt x="822" y="435"/>
                      <a:pt x="822" y="412"/>
                      <a:pt x="822" y="389"/>
                    </a:cubicBezTo>
                    <a:cubicBezTo>
                      <a:pt x="799" y="343"/>
                      <a:pt x="799" y="252"/>
                      <a:pt x="754" y="229"/>
                    </a:cubicBezTo>
                    <a:cubicBezTo>
                      <a:pt x="731" y="206"/>
                      <a:pt x="731" y="206"/>
                      <a:pt x="708" y="206"/>
                    </a:cubicBezTo>
                    <a:cubicBezTo>
                      <a:pt x="662" y="184"/>
                      <a:pt x="617" y="184"/>
                      <a:pt x="571" y="184"/>
                    </a:cubicBezTo>
                    <a:cubicBezTo>
                      <a:pt x="548" y="206"/>
                      <a:pt x="525" y="206"/>
                      <a:pt x="503" y="229"/>
                    </a:cubicBezTo>
                    <a:cubicBezTo>
                      <a:pt x="480" y="184"/>
                      <a:pt x="434" y="161"/>
                      <a:pt x="388" y="161"/>
                    </a:cubicBezTo>
                    <a:cubicBezTo>
                      <a:pt x="320" y="161"/>
                      <a:pt x="251" y="229"/>
                      <a:pt x="251" y="298"/>
                    </a:cubicBezTo>
                    <a:cubicBezTo>
                      <a:pt x="251" y="290"/>
                      <a:pt x="251" y="282"/>
                      <a:pt x="251" y="275"/>
                    </a:cubicBezTo>
                    <a:cubicBezTo>
                      <a:pt x="229" y="252"/>
                      <a:pt x="229" y="206"/>
                      <a:pt x="206" y="184"/>
                    </a:cubicBezTo>
                    <a:cubicBezTo>
                      <a:pt x="206" y="138"/>
                      <a:pt x="183" y="69"/>
                      <a:pt x="160" y="24"/>
                    </a:cubicBezTo>
                    <a:cubicBezTo>
                      <a:pt x="160" y="1"/>
                      <a:pt x="115" y="1"/>
                      <a:pt x="92" y="1"/>
                    </a:cubicBezTo>
                    <a:close/>
                  </a:path>
                </a:pathLst>
              </a:custGeom>
              <a:solidFill>
                <a:srgbClr val="DEB367"/>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17" name="Google Shape;7817;p34"/>
              <p:cNvSpPr/>
              <p:nvPr/>
            </p:nvSpPr>
            <p:spPr>
              <a:xfrm>
                <a:off x="6048875" y="3685750"/>
                <a:ext cx="91325" cy="293350"/>
              </a:xfrm>
              <a:custGeom>
                <a:avLst/>
                <a:gdLst/>
                <a:ahLst/>
                <a:cxnLst/>
                <a:rect l="l" t="t" r="r" b="b"/>
                <a:pathLst>
                  <a:path w="3653" h="11734" extrusionOk="0">
                    <a:moveTo>
                      <a:pt x="297" y="1"/>
                    </a:moveTo>
                    <a:cubicBezTo>
                      <a:pt x="251" y="1"/>
                      <a:pt x="228" y="1"/>
                      <a:pt x="206" y="24"/>
                    </a:cubicBezTo>
                    <a:cubicBezTo>
                      <a:pt x="160" y="47"/>
                      <a:pt x="137" y="115"/>
                      <a:pt x="137" y="161"/>
                    </a:cubicBezTo>
                    <a:cubicBezTo>
                      <a:pt x="137" y="206"/>
                      <a:pt x="160" y="275"/>
                      <a:pt x="160" y="343"/>
                    </a:cubicBezTo>
                    <a:cubicBezTo>
                      <a:pt x="148" y="332"/>
                      <a:pt x="137" y="326"/>
                      <a:pt x="126" y="326"/>
                    </a:cubicBezTo>
                    <a:cubicBezTo>
                      <a:pt x="114" y="326"/>
                      <a:pt x="103" y="332"/>
                      <a:pt x="91" y="343"/>
                    </a:cubicBezTo>
                    <a:cubicBezTo>
                      <a:pt x="23" y="343"/>
                      <a:pt x="0" y="412"/>
                      <a:pt x="0" y="480"/>
                    </a:cubicBezTo>
                    <a:cubicBezTo>
                      <a:pt x="0" y="503"/>
                      <a:pt x="0" y="526"/>
                      <a:pt x="0" y="572"/>
                    </a:cubicBezTo>
                    <a:cubicBezTo>
                      <a:pt x="0" y="594"/>
                      <a:pt x="0" y="617"/>
                      <a:pt x="0" y="663"/>
                    </a:cubicBezTo>
                    <a:cubicBezTo>
                      <a:pt x="23" y="731"/>
                      <a:pt x="23" y="800"/>
                      <a:pt x="46" y="868"/>
                    </a:cubicBezTo>
                    <a:cubicBezTo>
                      <a:pt x="46" y="914"/>
                      <a:pt x="69" y="960"/>
                      <a:pt x="69" y="982"/>
                    </a:cubicBezTo>
                    <a:cubicBezTo>
                      <a:pt x="91" y="1096"/>
                      <a:pt x="114" y="1188"/>
                      <a:pt x="137" y="1279"/>
                    </a:cubicBezTo>
                    <a:cubicBezTo>
                      <a:pt x="160" y="1393"/>
                      <a:pt x="183" y="1507"/>
                      <a:pt x="206" y="1621"/>
                    </a:cubicBezTo>
                    <a:cubicBezTo>
                      <a:pt x="251" y="1736"/>
                      <a:pt x="274" y="1850"/>
                      <a:pt x="297" y="1964"/>
                    </a:cubicBezTo>
                    <a:cubicBezTo>
                      <a:pt x="365" y="2146"/>
                      <a:pt x="411" y="2329"/>
                      <a:pt x="479" y="2534"/>
                    </a:cubicBezTo>
                    <a:lnTo>
                      <a:pt x="571" y="2808"/>
                    </a:lnTo>
                    <a:cubicBezTo>
                      <a:pt x="594" y="2900"/>
                      <a:pt x="616" y="2991"/>
                      <a:pt x="639" y="3082"/>
                    </a:cubicBezTo>
                    <a:cubicBezTo>
                      <a:pt x="639" y="3105"/>
                      <a:pt x="639" y="3128"/>
                      <a:pt x="639" y="3151"/>
                    </a:cubicBezTo>
                    <a:cubicBezTo>
                      <a:pt x="662" y="3174"/>
                      <a:pt x="662" y="3219"/>
                      <a:pt x="662" y="3242"/>
                    </a:cubicBezTo>
                    <a:cubicBezTo>
                      <a:pt x="662" y="3288"/>
                      <a:pt x="685" y="3311"/>
                      <a:pt x="685" y="3356"/>
                    </a:cubicBezTo>
                    <a:cubicBezTo>
                      <a:pt x="708" y="3425"/>
                      <a:pt x="708" y="3493"/>
                      <a:pt x="731" y="3562"/>
                    </a:cubicBezTo>
                    <a:cubicBezTo>
                      <a:pt x="753" y="3676"/>
                      <a:pt x="776" y="3767"/>
                      <a:pt x="799" y="3881"/>
                    </a:cubicBezTo>
                    <a:cubicBezTo>
                      <a:pt x="867" y="4064"/>
                      <a:pt x="913" y="4246"/>
                      <a:pt x="982" y="4429"/>
                    </a:cubicBezTo>
                    <a:cubicBezTo>
                      <a:pt x="1004" y="4520"/>
                      <a:pt x="1027" y="4589"/>
                      <a:pt x="1050" y="4657"/>
                    </a:cubicBezTo>
                    <a:cubicBezTo>
                      <a:pt x="1073" y="4749"/>
                      <a:pt x="1096" y="4817"/>
                      <a:pt x="1119" y="4908"/>
                    </a:cubicBezTo>
                    <a:cubicBezTo>
                      <a:pt x="1187" y="5114"/>
                      <a:pt x="1233" y="5296"/>
                      <a:pt x="1301" y="5502"/>
                    </a:cubicBezTo>
                    <a:cubicBezTo>
                      <a:pt x="1301" y="5593"/>
                      <a:pt x="1324" y="5684"/>
                      <a:pt x="1347" y="5776"/>
                    </a:cubicBezTo>
                    <a:lnTo>
                      <a:pt x="1392" y="5981"/>
                    </a:lnTo>
                    <a:cubicBezTo>
                      <a:pt x="1415" y="6072"/>
                      <a:pt x="1461" y="6187"/>
                      <a:pt x="1484" y="6278"/>
                    </a:cubicBezTo>
                    <a:cubicBezTo>
                      <a:pt x="1507" y="6392"/>
                      <a:pt x="1552" y="6483"/>
                      <a:pt x="1575" y="6575"/>
                    </a:cubicBezTo>
                    <a:cubicBezTo>
                      <a:pt x="1621" y="6689"/>
                      <a:pt x="1644" y="6780"/>
                      <a:pt x="1689" y="6894"/>
                    </a:cubicBezTo>
                    <a:cubicBezTo>
                      <a:pt x="1712" y="7031"/>
                      <a:pt x="1758" y="7191"/>
                      <a:pt x="1780" y="7351"/>
                    </a:cubicBezTo>
                    <a:cubicBezTo>
                      <a:pt x="1895" y="7761"/>
                      <a:pt x="2009" y="8172"/>
                      <a:pt x="2123" y="8583"/>
                    </a:cubicBezTo>
                    <a:cubicBezTo>
                      <a:pt x="2146" y="8674"/>
                      <a:pt x="2168" y="8789"/>
                      <a:pt x="2191" y="8880"/>
                    </a:cubicBezTo>
                    <a:cubicBezTo>
                      <a:pt x="2214" y="8971"/>
                      <a:pt x="2237" y="9063"/>
                      <a:pt x="2283" y="9154"/>
                    </a:cubicBezTo>
                    <a:cubicBezTo>
                      <a:pt x="2283" y="9177"/>
                      <a:pt x="2283" y="9199"/>
                      <a:pt x="2305" y="9222"/>
                    </a:cubicBezTo>
                    <a:cubicBezTo>
                      <a:pt x="2305" y="9268"/>
                      <a:pt x="2328" y="9314"/>
                      <a:pt x="2328" y="9359"/>
                    </a:cubicBezTo>
                    <a:cubicBezTo>
                      <a:pt x="2351" y="9451"/>
                      <a:pt x="2374" y="9542"/>
                      <a:pt x="2397" y="9656"/>
                    </a:cubicBezTo>
                    <a:cubicBezTo>
                      <a:pt x="2397" y="9679"/>
                      <a:pt x="2420" y="9702"/>
                      <a:pt x="2420" y="9747"/>
                    </a:cubicBezTo>
                    <a:cubicBezTo>
                      <a:pt x="2442" y="9816"/>
                      <a:pt x="2465" y="9861"/>
                      <a:pt x="2465" y="9930"/>
                    </a:cubicBezTo>
                    <a:cubicBezTo>
                      <a:pt x="2488" y="10021"/>
                      <a:pt x="2511" y="10112"/>
                      <a:pt x="2534" y="10181"/>
                    </a:cubicBezTo>
                    <a:cubicBezTo>
                      <a:pt x="2602" y="10364"/>
                      <a:pt x="2648" y="10523"/>
                      <a:pt x="2693" y="10683"/>
                    </a:cubicBezTo>
                    <a:cubicBezTo>
                      <a:pt x="2716" y="10774"/>
                      <a:pt x="2739" y="10843"/>
                      <a:pt x="2762" y="10911"/>
                    </a:cubicBezTo>
                    <a:cubicBezTo>
                      <a:pt x="2785" y="10957"/>
                      <a:pt x="2808" y="11003"/>
                      <a:pt x="2808" y="11048"/>
                    </a:cubicBezTo>
                    <a:cubicBezTo>
                      <a:pt x="2830" y="11094"/>
                      <a:pt x="2830" y="11117"/>
                      <a:pt x="2830" y="11140"/>
                    </a:cubicBezTo>
                    <a:cubicBezTo>
                      <a:pt x="2808" y="11208"/>
                      <a:pt x="2808" y="11299"/>
                      <a:pt x="2830" y="11391"/>
                    </a:cubicBezTo>
                    <a:cubicBezTo>
                      <a:pt x="2830" y="11391"/>
                      <a:pt x="2830" y="11414"/>
                      <a:pt x="2830" y="11414"/>
                    </a:cubicBezTo>
                    <a:lnTo>
                      <a:pt x="2830" y="11436"/>
                    </a:lnTo>
                    <a:cubicBezTo>
                      <a:pt x="2830" y="11459"/>
                      <a:pt x="2853" y="11482"/>
                      <a:pt x="2853" y="11505"/>
                    </a:cubicBezTo>
                    <a:cubicBezTo>
                      <a:pt x="2853" y="11528"/>
                      <a:pt x="2876" y="11573"/>
                      <a:pt x="2899" y="11596"/>
                    </a:cubicBezTo>
                    <a:cubicBezTo>
                      <a:pt x="2967" y="11687"/>
                      <a:pt x="3082" y="11733"/>
                      <a:pt x="3196" y="11733"/>
                    </a:cubicBezTo>
                    <a:cubicBezTo>
                      <a:pt x="3241" y="11710"/>
                      <a:pt x="3287" y="11710"/>
                      <a:pt x="3333" y="11687"/>
                    </a:cubicBezTo>
                    <a:cubicBezTo>
                      <a:pt x="3355" y="11665"/>
                      <a:pt x="3355" y="11642"/>
                      <a:pt x="3378" y="11619"/>
                    </a:cubicBezTo>
                    <a:lnTo>
                      <a:pt x="3492" y="11619"/>
                    </a:lnTo>
                    <a:cubicBezTo>
                      <a:pt x="3538" y="11619"/>
                      <a:pt x="3584" y="11596"/>
                      <a:pt x="3606" y="11550"/>
                    </a:cubicBezTo>
                    <a:cubicBezTo>
                      <a:pt x="3629" y="11528"/>
                      <a:pt x="3652" y="11482"/>
                      <a:pt x="3652" y="11436"/>
                    </a:cubicBezTo>
                    <a:cubicBezTo>
                      <a:pt x="3652" y="11414"/>
                      <a:pt x="3652" y="11368"/>
                      <a:pt x="3629" y="11345"/>
                    </a:cubicBezTo>
                    <a:cubicBezTo>
                      <a:pt x="3629" y="11322"/>
                      <a:pt x="3629" y="11322"/>
                      <a:pt x="3629" y="11322"/>
                    </a:cubicBezTo>
                    <a:cubicBezTo>
                      <a:pt x="3629" y="11277"/>
                      <a:pt x="3606" y="11231"/>
                      <a:pt x="3606" y="11185"/>
                    </a:cubicBezTo>
                    <a:cubicBezTo>
                      <a:pt x="3584" y="11140"/>
                      <a:pt x="3584" y="11117"/>
                      <a:pt x="3561" y="11071"/>
                    </a:cubicBezTo>
                    <a:cubicBezTo>
                      <a:pt x="3538" y="11048"/>
                      <a:pt x="3538" y="11025"/>
                      <a:pt x="3515" y="11025"/>
                    </a:cubicBezTo>
                    <a:cubicBezTo>
                      <a:pt x="3515" y="10980"/>
                      <a:pt x="3515" y="10957"/>
                      <a:pt x="3515" y="10934"/>
                    </a:cubicBezTo>
                    <a:cubicBezTo>
                      <a:pt x="3492" y="10843"/>
                      <a:pt x="3470" y="10752"/>
                      <a:pt x="3447" y="10660"/>
                    </a:cubicBezTo>
                    <a:cubicBezTo>
                      <a:pt x="3378" y="10500"/>
                      <a:pt x="3333" y="10341"/>
                      <a:pt x="3287" y="10158"/>
                    </a:cubicBezTo>
                    <a:cubicBezTo>
                      <a:pt x="3241" y="9976"/>
                      <a:pt x="3173" y="9793"/>
                      <a:pt x="3127" y="9610"/>
                    </a:cubicBezTo>
                    <a:cubicBezTo>
                      <a:pt x="3104" y="9519"/>
                      <a:pt x="3082" y="9428"/>
                      <a:pt x="3059" y="9336"/>
                    </a:cubicBezTo>
                    <a:cubicBezTo>
                      <a:pt x="3059" y="9291"/>
                      <a:pt x="3036" y="9222"/>
                      <a:pt x="3013" y="9177"/>
                    </a:cubicBezTo>
                    <a:cubicBezTo>
                      <a:pt x="3013" y="9131"/>
                      <a:pt x="3013" y="9085"/>
                      <a:pt x="2990" y="9040"/>
                    </a:cubicBezTo>
                    <a:cubicBezTo>
                      <a:pt x="2990" y="9017"/>
                      <a:pt x="2967" y="8994"/>
                      <a:pt x="2967" y="8971"/>
                    </a:cubicBezTo>
                    <a:cubicBezTo>
                      <a:pt x="2967" y="8948"/>
                      <a:pt x="2967" y="8926"/>
                      <a:pt x="2967" y="8903"/>
                    </a:cubicBezTo>
                    <a:cubicBezTo>
                      <a:pt x="2945" y="8834"/>
                      <a:pt x="2922" y="8743"/>
                      <a:pt x="2899" y="8652"/>
                    </a:cubicBezTo>
                    <a:cubicBezTo>
                      <a:pt x="2876" y="8583"/>
                      <a:pt x="2853" y="8492"/>
                      <a:pt x="2830" y="8423"/>
                    </a:cubicBezTo>
                    <a:cubicBezTo>
                      <a:pt x="2762" y="8218"/>
                      <a:pt x="2716" y="8035"/>
                      <a:pt x="2648" y="7853"/>
                    </a:cubicBezTo>
                    <a:cubicBezTo>
                      <a:pt x="2648" y="7807"/>
                      <a:pt x="2625" y="7761"/>
                      <a:pt x="2625" y="7739"/>
                    </a:cubicBezTo>
                    <a:cubicBezTo>
                      <a:pt x="2625" y="7693"/>
                      <a:pt x="2602" y="7647"/>
                      <a:pt x="2602" y="7602"/>
                    </a:cubicBezTo>
                    <a:cubicBezTo>
                      <a:pt x="2579" y="7533"/>
                      <a:pt x="2557" y="7442"/>
                      <a:pt x="2557" y="7373"/>
                    </a:cubicBezTo>
                    <a:cubicBezTo>
                      <a:pt x="2534" y="7305"/>
                      <a:pt x="2534" y="7236"/>
                      <a:pt x="2511" y="7168"/>
                    </a:cubicBezTo>
                    <a:cubicBezTo>
                      <a:pt x="2511" y="7145"/>
                      <a:pt x="2488" y="7122"/>
                      <a:pt x="2465" y="7122"/>
                    </a:cubicBezTo>
                    <a:cubicBezTo>
                      <a:pt x="2465" y="7054"/>
                      <a:pt x="2442" y="7008"/>
                      <a:pt x="2442" y="6940"/>
                    </a:cubicBezTo>
                    <a:lnTo>
                      <a:pt x="2420" y="6848"/>
                    </a:lnTo>
                    <a:cubicBezTo>
                      <a:pt x="2420" y="6803"/>
                      <a:pt x="2397" y="6757"/>
                      <a:pt x="2397" y="6689"/>
                    </a:cubicBezTo>
                    <a:cubicBezTo>
                      <a:pt x="2374" y="6643"/>
                      <a:pt x="2328" y="6597"/>
                      <a:pt x="2260" y="6597"/>
                    </a:cubicBezTo>
                    <a:cubicBezTo>
                      <a:pt x="2237" y="6552"/>
                      <a:pt x="2237" y="6506"/>
                      <a:pt x="2214" y="6483"/>
                    </a:cubicBezTo>
                    <a:cubicBezTo>
                      <a:pt x="2146" y="6164"/>
                      <a:pt x="2077" y="5844"/>
                      <a:pt x="1986" y="5525"/>
                    </a:cubicBezTo>
                    <a:cubicBezTo>
                      <a:pt x="1986" y="5502"/>
                      <a:pt x="1986" y="5479"/>
                      <a:pt x="1986" y="5456"/>
                    </a:cubicBezTo>
                    <a:cubicBezTo>
                      <a:pt x="1986" y="5388"/>
                      <a:pt x="1963" y="5319"/>
                      <a:pt x="1940" y="5251"/>
                    </a:cubicBezTo>
                    <a:cubicBezTo>
                      <a:pt x="1940" y="5251"/>
                      <a:pt x="1940" y="5228"/>
                      <a:pt x="1940" y="5228"/>
                    </a:cubicBezTo>
                    <a:cubicBezTo>
                      <a:pt x="1963" y="5182"/>
                      <a:pt x="1963" y="5137"/>
                      <a:pt x="1940" y="5114"/>
                    </a:cubicBezTo>
                    <a:cubicBezTo>
                      <a:pt x="1917" y="4977"/>
                      <a:pt x="1895" y="4840"/>
                      <a:pt x="1849" y="4726"/>
                    </a:cubicBezTo>
                    <a:cubicBezTo>
                      <a:pt x="1826" y="4589"/>
                      <a:pt x="1780" y="4452"/>
                      <a:pt x="1735" y="4315"/>
                    </a:cubicBezTo>
                    <a:cubicBezTo>
                      <a:pt x="1712" y="4201"/>
                      <a:pt x="1666" y="4064"/>
                      <a:pt x="1644" y="3950"/>
                    </a:cubicBezTo>
                    <a:cubicBezTo>
                      <a:pt x="1621" y="3881"/>
                      <a:pt x="1621" y="3813"/>
                      <a:pt x="1598" y="3767"/>
                    </a:cubicBezTo>
                    <a:cubicBezTo>
                      <a:pt x="1575" y="3699"/>
                      <a:pt x="1575" y="3630"/>
                      <a:pt x="1552" y="3562"/>
                    </a:cubicBezTo>
                    <a:cubicBezTo>
                      <a:pt x="1529" y="3516"/>
                      <a:pt x="1529" y="3493"/>
                      <a:pt x="1507" y="3470"/>
                    </a:cubicBezTo>
                    <a:cubicBezTo>
                      <a:pt x="1461" y="3311"/>
                      <a:pt x="1415" y="3151"/>
                      <a:pt x="1392" y="2968"/>
                    </a:cubicBezTo>
                    <a:cubicBezTo>
                      <a:pt x="1370" y="2945"/>
                      <a:pt x="1370" y="2923"/>
                      <a:pt x="1370" y="2900"/>
                    </a:cubicBezTo>
                    <a:cubicBezTo>
                      <a:pt x="1370" y="2900"/>
                      <a:pt x="1370" y="2877"/>
                      <a:pt x="1370" y="2877"/>
                    </a:cubicBezTo>
                    <a:cubicBezTo>
                      <a:pt x="1392" y="2808"/>
                      <a:pt x="1370" y="2740"/>
                      <a:pt x="1347" y="2671"/>
                    </a:cubicBezTo>
                    <a:cubicBezTo>
                      <a:pt x="1324" y="2626"/>
                      <a:pt x="1301" y="2557"/>
                      <a:pt x="1278" y="2512"/>
                    </a:cubicBezTo>
                    <a:cubicBezTo>
                      <a:pt x="1255" y="2420"/>
                      <a:pt x="1210" y="2306"/>
                      <a:pt x="1187" y="2215"/>
                    </a:cubicBezTo>
                    <a:cubicBezTo>
                      <a:pt x="1141" y="2078"/>
                      <a:pt x="1096" y="1964"/>
                      <a:pt x="1050" y="1827"/>
                    </a:cubicBezTo>
                    <a:cubicBezTo>
                      <a:pt x="1027" y="1781"/>
                      <a:pt x="1027" y="1736"/>
                      <a:pt x="1004" y="1690"/>
                    </a:cubicBezTo>
                    <a:cubicBezTo>
                      <a:pt x="959" y="1507"/>
                      <a:pt x="913" y="1302"/>
                      <a:pt x="867" y="1119"/>
                    </a:cubicBezTo>
                    <a:cubicBezTo>
                      <a:pt x="822" y="937"/>
                      <a:pt x="776" y="731"/>
                      <a:pt x="731" y="549"/>
                    </a:cubicBezTo>
                    <a:cubicBezTo>
                      <a:pt x="708" y="526"/>
                      <a:pt x="708" y="503"/>
                      <a:pt x="685" y="480"/>
                    </a:cubicBezTo>
                    <a:cubicBezTo>
                      <a:pt x="685" y="457"/>
                      <a:pt x="662" y="457"/>
                      <a:pt x="639" y="457"/>
                    </a:cubicBezTo>
                    <a:lnTo>
                      <a:pt x="594" y="252"/>
                    </a:lnTo>
                    <a:cubicBezTo>
                      <a:pt x="594" y="252"/>
                      <a:pt x="594" y="229"/>
                      <a:pt x="594" y="229"/>
                    </a:cubicBezTo>
                    <a:cubicBezTo>
                      <a:pt x="571" y="206"/>
                      <a:pt x="571" y="161"/>
                      <a:pt x="571" y="138"/>
                    </a:cubicBezTo>
                    <a:cubicBezTo>
                      <a:pt x="548" y="92"/>
                      <a:pt x="525" y="69"/>
                      <a:pt x="479" y="47"/>
                    </a:cubicBezTo>
                    <a:cubicBezTo>
                      <a:pt x="457" y="24"/>
                      <a:pt x="411" y="24"/>
                      <a:pt x="388" y="24"/>
                    </a:cubicBezTo>
                    <a:lnTo>
                      <a:pt x="365" y="24"/>
                    </a:lnTo>
                    <a:cubicBezTo>
                      <a:pt x="342" y="1"/>
                      <a:pt x="320" y="1"/>
                      <a:pt x="297" y="1"/>
                    </a:cubicBezTo>
                    <a:close/>
                  </a:path>
                </a:pathLst>
              </a:custGeom>
              <a:solidFill>
                <a:srgbClr val="DEB367"/>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18" name="Google Shape;7818;p34"/>
              <p:cNvSpPr/>
              <p:nvPr/>
            </p:nvSpPr>
            <p:spPr>
              <a:xfrm>
                <a:off x="5984375" y="3357075"/>
                <a:ext cx="197475" cy="606600"/>
              </a:xfrm>
              <a:custGeom>
                <a:avLst/>
                <a:gdLst/>
                <a:ahLst/>
                <a:cxnLst/>
                <a:rect l="l" t="t" r="r" b="b"/>
                <a:pathLst>
                  <a:path w="7899" h="24264" extrusionOk="0">
                    <a:moveTo>
                      <a:pt x="845" y="1"/>
                    </a:moveTo>
                    <a:cubicBezTo>
                      <a:pt x="731" y="1"/>
                      <a:pt x="640" y="23"/>
                      <a:pt x="571" y="46"/>
                    </a:cubicBezTo>
                    <a:cubicBezTo>
                      <a:pt x="457" y="69"/>
                      <a:pt x="343" y="92"/>
                      <a:pt x="252" y="115"/>
                    </a:cubicBezTo>
                    <a:cubicBezTo>
                      <a:pt x="229" y="115"/>
                      <a:pt x="206" y="115"/>
                      <a:pt x="183" y="137"/>
                    </a:cubicBezTo>
                    <a:lnTo>
                      <a:pt x="115" y="137"/>
                    </a:lnTo>
                    <a:cubicBezTo>
                      <a:pt x="46" y="160"/>
                      <a:pt x="1" y="252"/>
                      <a:pt x="24" y="343"/>
                    </a:cubicBezTo>
                    <a:cubicBezTo>
                      <a:pt x="69" y="503"/>
                      <a:pt x="92" y="685"/>
                      <a:pt x="138" y="845"/>
                    </a:cubicBezTo>
                    <a:cubicBezTo>
                      <a:pt x="161" y="936"/>
                      <a:pt x="183" y="1050"/>
                      <a:pt x="206" y="1142"/>
                    </a:cubicBezTo>
                    <a:cubicBezTo>
                      <a:pt x="275" y="1439"/>
                      <a:pt x="366" y="1735"/>
                      <a:pt x="435" y="2032"/>
                    </a:cubicBezTo>
                    <a:cubicBezTo>
                      <a:pt x="571" y="2580"/>
                      <a:pt x="708" y="3105"/>
                      <a:pt x="868" y="3630"/>
                    </a:cubicBezTo>
                    <a:lnTo>
                      <a:pt x="937" y="3881"/>
                    </a:lnTo>
                    <a:cubicBezTo>
                      <a:pt x="1165" y="4748"/>
                      <a:pt x="1393" y="5593"/>
                      <a:pt x="1621" y="6460"/>
                    </a:cubicBezTo>
                    <a:lnTo>
                      <a:pt x="1895" y="7464"/>
                    </a:lnTo>
                    <a:lnTo>
                      <a:pt x="2945" y="11368"/>
                    </a:lnTo>
                    <a:lnTo>
                      <a:pt x="3972" y="15293"/>
                    </a:lnTo>
                    <a:lnTo>
                      <a:pt x="4497" y="17211"/>
                    </a:lnTo>
                    <a:lnTo>
                      <a:pt x="5022" y="19128"/>
                    </a:lnTo>
                    <a:cubicBezTo>
                      <a:pt x="5319" y="20269"/>
                      <a:pt x="5639" y="21411"/>
                      <a:pt x="5935" y="22529"/>
                    </a:cubicBezTo>
                    <a:lnTo>
                      <a:pt x="6004" y="22803"/>
                    </a:lnTo>
                    <a:cubicBezTo>
                      <a:pt x="6118" y="23168"/>
                      <a:pt x="6209" y="23465"/>
                      <a:pt x="6301" y="23784"/>
                    </a:cubicBezTo>
                    <a:lnTo>
                      <a:pt x="6323" y="23830"/>
                    </a:lnTo>
                    <a:cubicBezTo>
                      <a:pt x="6346" y="23876"/>
                      <a:pt x="6369" y="23944"/>
                      <a:pt x="6369" y="23990"/>
                    </a:cubicBezTo>
                    <a:cubicBezTo>
                      <a:pt x="6369" y="23990"/>
                      <a:pt x="6392" y="24013"/>
                      <a:pt x="6392" y="24036"/>
                    </a:cubicBezTo>
                    <a:lnTo>
                      <a:pt x="6392" y="24058"/>
                    </a:lnTo>
                    <a:lnTo>
                      <a:pt x="6415" y="24081"/>
                    </a:lnTo>
                    <a:cubicBezTo>
                      <a:pt x="6415" y="24081"/>
                      <a:pt x="6415" y="24104"/>
                      <a:pt x="6415" y="24104"/>
                    </a:cubicBezTo>
                    <a:lnTo>
                      <a:pt x="6438" y="24127"/>
                    </a:lnTo>
                    <a:cubicBezTo>
                      <a:pt x="6438" y="24150"/>
                      <a:pt x="6438" y="24150"/>
                      <a:pt x="6438" y="24150"/>
                    </a:cubicBezTo>
                    <a:cubicBezTo>
                      <a:pt x="6438" y="24218"/>
                      <a:pt x="6506" y="24264"/>
                      <a:pt x="6552" y="24264"/>
                    </a:cubicBezTo>
                    <a:cubicBezTo>
                      <a:pt x="6575" y="24264"/>
                      <a:pt x="6575" y="24264"/>
                      <a:pt x="6597" y="24241"/>
                    </a:cubicBezTo>
                    <a:cubicBezTo>
                      <a:pt x="6620" y="24241"/>
                      <a:pt x="6666" y="24218"/>
                      <a:pt x="6666" y="24172"/>
                    </a:cubicBezTo>
                    <a:cubicBezTo>
                      <a:pt x="6689" y="24195"/>
                      <a:pt x="6711" y="24195"/>
                      <a:pt x="6734" y="24218"/>
                    </a:cubicBezTo>
                    <a:lnTo>
                      <a:pt x="6780" y="24218"/>
                    </a:lnTo>
                    <a:cubicBezTo>
                      <a:pt x="6826" y="24218"/>
                      <a:pt x="6871" y="24195"/>
                      <a:pt x="6917" y="24172"/>
                    </a:cubicBezTo>
                    <a:cubicBezTo>
                      <a:pt x="6985" y="24150"/>
                      <a:pt x="7054" y="24127"/>
                      <a:pt x="7100" y="24104"/>
                    </a:cubicBezTo>
                    <a:lnTo>
                      <a:pt x="7168" y="24058"/>
                    </a:lnTo>
                    <a:lnTo>
                      <a:pt x="7236" y="24013"/>
                    </a:lnTo>
                    <a:cubicBezTo>
                      <a:pt x="7305" y="23990"/>
                      <a:pt x="7351" y="23944"/>
                      <a:pt x="7396" y="23899"/>
                    </a:cubicBezTo>
                    <a:cubicBezTo>
                      <a:pt x="7442" y="23876"/>
                      <a:pt x="7488" y="23830"/>
                      <a:pt x="7533" y="23784"/>
                    </a:cubicBezTo>
                    <a:lnTo>
                      <a:pt x="7579" y="23739"/>
                    </a:lnTo>
                    <a:cubicBezTo>
                      <a:pt x="7602" y="23693"/>
                      <a:pt x="7624" y="23670"/>
                      <a:pt x="7670" y="23625"/>
                    </a:cubicBezTo>
                    <a:cubicBezTo>
                      <a:pt x="7693" y="23579"/>
                      <a:pt x="7716" y="23533"/>
                      <a:pt x="7739" y="23488"/>
                    </a:cubicBezTo>
                    <a:cubicBezTo>
                      <a:pt x="7807" y="23374"/>
                      <a:pt x="7853" y="23237"/>
                      <a:pt x="7876" y="23054"/>
                    </a:cubicBezTo>
                    <a:cubicBezTo>
                      <a:pt x="7898" y="22986"/>
                      <a:pt x="7898" y="22894"/>
                      <a:pt x="7898" y="22803"/>
                    </a:cubicBezTo>
                    <a:cubicBezTo>
                      <a:pt x="7898" y="22712"/>
                      <a:pt x="7898" y="22620"/>
                      <a:pt x="7898" y="22529"/>
                    </a:cubicBezTo>
                    <a:cubicBezTo>
                      <a:pt x="7898" y="22415"/>
                      <a:pt x="7898" y="22324"/>
                      <a:pt x="7876" y="22232"/>
                    </a:cubicBezTo>
                    <a:cubicBezTo>
                      <a:pt x="7876" y="22164"/>
                      <a:pt x="7853" y="22095"/>
                      <a:pt x="7853" y="22027"/>
                    </a:cubicBezTo>
                    <a:cubicBezTo>
                      <a:pt x="7830" y="22004"/>
                      <a:pt x="7830" y="21958"/>
                      <a:pt x="7807" y="21913"/>
                    </a:cubicBezTo>
                    <a:lnTo>
                      <a:pt x="7784" y="21844"/>
                    </a:lnTo>
                    <a:cubicBezTo>
                      <a:pt x="7784" y="21799"/>
                      <a:pt x="7761" y="21730"/>
                      <a:pt x="7739" y="21662"/>
                    </a:cubicBezTo>
                    <a:lnTo>
                      <a:pt x="7739" y="21616"/>
                    </a:lnTo>
                    <a:cubicBezTo>
                      <a:pt x="7693" y="21479"/>
                      <a:pt x="7670" y="21342"/>
                      <a:pt x="7624" y="21205"/>
                    </a:cubicBezTo>
                    <a:cubicBezTo>
                      <a:pt x="7579" y="21045"/>
                      <a:pt x="7533" y="20886"/>
                      <a:pt x="7488" y="20703"/>
                    </a:cubicBezTo>
                    <a:cubicBezTo>
                      <a:pt x="7419" y="20498"/>
                      <a:pt x="7373" y="20292"/>
                      <a:pt x="7305" y="20064"/>
                    </a:cubicBezTo>
                    <a:cubicBezTo>
                      <a:pt x="7259" y="19927"/>
                      <a:pt x="7214" y="19767"/>
                      <a:pt x="7168" y="19607"/>
                    </a:cubicBezTo>
                    <a:lnTo>
                      <a:pt x="7168" y="19562"/>
                    </a:lnTo>
                    <a:cubicBezTo>
                      <a:pt x="7100" y="19356"/>
                      <a:pt x="7054" y="19174"/>
                      <a:pt x="7008" y="18968"/>
                    </a:cubicBezTo>
                    <a:cubicBezTo>
                      <a:pt x="6963" y="18854"/>
                      <a:pt x="6940" y="18717"/>
                      <a:pt x="6894" y="18603"/>
                    </a:cubicBezTo>
                    <a:cubicBezTo>
                      <a:pt x="6826" y="18329"/>
                      <a:pt x="6757" y="18055"/>
                      <a:pt x="6666" y="17781"/>
                    </a:cubicBezTo>
                    <a:cubicBezTo>
                      <a:pt x="6643" y="17713"/>
                      <a:pt x="6620" y="17644"/>
                      <a:pt x="6597" y="17553"/>
                    </a:cubicBezTo>
                    <a:lnTo>
                      <a:pt x="6575" y="17485"/>
                    </a:lnTo>
                    <a:cubicBezTo>
                      <a:pt x="6552" y="17393"/>
                      <a:pt x="6529" y="17279"/>
                      <a:pt x="6506" y="17188"/>
                    </a:cubicBezTo>
                    <a:cubicBezTo>
                      <a:pt x="6460" y="17051"/>
                      <a:pt x="6438" y="16914"/>
                      <a:pt x="6392" y="16777"/>
                    </a:cubicBezTo>
                    <a:lnTo>
                      <a:pt x="6323" y="16549"/>
                    </a:lnTo>
                    <a:cubicBezTo>
                      <a:pt x="6301" y="16458"/>
                      <a:pt x="6278" y="16343"/>
                      <a:pt x="6255" y="16252"/>
                    </a:cubicBezTo>
                    <a:cubicBezTo>
                      <a:pt x="6232" y="16161"/>
                      <a:pt x="6186" y="16070"/>
                      <a:pt x="6164" y="15955"/>
                    </a:cubicBezTo>
                    <a:cubicBezTo>
                      <a:pt x="6141" y="15841"/>
                      <a:pt x="6118" y="15727"/>
                      <a:pt x="6072" y="15613"/>
                    </a:cubicBezTo>
                    <a:cubicBezTo>
                      <a:pt x="6050" y="15522"/>
                      <a:pt x="6027" y="15408"/>
                      <a:pt x="6004" y="15316"/>
                    </a:cubicBezTo>
                    <a:cubicBezTo>
                      <a:pt x="5958" y="15088"/>
                      <a:pt x="5890" y="14883"/>
                      <a:pt x="5844" y="14677"/>
                    </a:cubicBezTo>
                    <a:cubicBezTo>
                      <a:pt x="5821" y="14563"/>
                      <a:pt x="5776" y="14449"/>
                      <a:pt x="5753" y="14358"/>
                    </a:cubicBezTo>
                    <a:cubicBezTo>
                      <a:pt x="5730" y="14243"/>
                      <a:pt x="5684" y="14129"/>
                      <a:pt x="5662" y="14038"/>
                    </a:cubicBezTo>
                    <a:cubicBezTo>
                      <a:pt x="5593" y="13741"/>
                      <a:pt x="5502" y="13445"/>
                      <a:pt x="5433" y="13171"/>
                    </a:cubicBezTo>
                    <a:lnTo>
                      <a:pt x="5319" y="12714"/>
                    </a:lnTo>
                    <a:cubicBezTo>
                      <a:pt x="5296" y="12646"/>
                      <a:pt x="5273" y="12577"/>
                      <a:pt x="5273" y="12509"/>
                    </a:cubicBezTo>
                    <a:lnTo>
                      <a:pt x="5228" y="12372"/>
                    </a:lnTo>
                    <a:lnTo>
                      <a:pt x="5205" y="12281"/>
                    </a:lnTo>
                    <a:cubicBezTo>
                      <a:pt x="5182" y="12189"/>
                      <a:pt x="5159" y="12121"/>
                      <a:pt x="5137" y="12052"/>
                    </a:cubicBezTo>
                    <a:cubicBezTo>
                      <a:pt x="5091" y="11847"/>
                      <a:pt x="5022" y="11641"/>
                      <a:pt x="4977" y="11436"/>
                    </a:cubicBezTo>
                    <a:cubicBezTo>
                      <a:pt x="4931" y="11276"/>
                      <a:pt x="4908" y="11116"/>
                      <a:pt x="4863" y="10957"/>
                    </a:cubicBezTo>
                    <a:lnTo>
                      <a:pt x="4817" y="10797"/>
                    </a:lnTo>
                    <a:cubicBezTo>
                      <a:pt x="4794" y="10637"/>
                      <a:pt x="4748" y="10477"/>
                      <a:pt x="4703" y="10318"/>
                    </a:cubicBezTo>
                    <a:lnTo>
                      <a:pt x="4657" y="10181"/>
                    </a:lnTo>
                    <a:lnTo>
                      <a:pt x="4589" y="9884"/>
                    </a:lnTo>
                    <a:cubicBezTo>
                      <a:pt x="4520" y="9541"/>
                      <a:pt x="4429" y="9222"/>
                      <a:pt x="4338" y="8902"/>
                    </a:cubicBezTo>
                    <a:lnTo>
                      <a:pt x="4292" y="8720"/>
                    </a:lnTo>
                    <a:cubicBezTo>
                      <a:pt x="4246" y="8583"/>
                      <a:pt x="4201" y="8423"/>
                      <a:pt x="4155" y="8263"/>
                    </a:cubicBezTo>
                    <a:lnTo>
                      <a:pt x="4132" y="8103"/>
                    </a:lnTo>
                    <a:cubicBezTo>
                      <a:pt x="4087" y="7944"/>
                      <a:pt x="4064" y="7807"/>
                      <a:pt x="4018" y="7647"/>
                    </a:cubicBezTo>
                    <a:cubicBezTo>
                      <a:pt x="3972" y="7487"/>
                      <a:pt x="3927" y="7350"/>
                      <a:pt x="3881" y="7190"/>
                    </a:cubicBezTo>
                    <a:lnTo>
                      <a:pt x="3835" y="6985"/>
                    </a:lnTo>
                    <a:cubicBezTo>
                      <a:pt x="3790" y="6894"/>
                      <a:pt x="3767" y="6780"/>
                      <a:pt x="3744" y="6665"/>
                    </a:cubicBezTo>
                    <a:cubicBezTo>
                      <a:pt x="3721" y="6620"/>
                      <a:pt x="3699" y="6551"/>
                      <a:pt x="3676" y="6483"/>
                    </a:cubicBezTo>
                    <a:cubicBezTo>
                      <a:pt x="3676" y="6437"/>
                      <a:pt x="3653" y="6392"/>
                      <a:pt x="3630" y="6346"/>
                    </a:cubicBezTo>
                    <a:cubicBezTo>
                      <a:pt x="3584" y="6163"/>
                      <a:pt x="3539" y="5981"/>
                      <a:pt x="3470" y="5730"/>
                    </a:cubicBezTo>
                    <a:cubicBezTo>
                      <a:pt x="3402" y="5501"/>
                      <a:pt x="3356" y="5296"/>
                      <a:pt x="3311" y="5091"/>
                    </a:cubicBezTo>
                    <a:cubicBezTo>
                      <a:pt x="3265" y="4885"/>
                      <a:pt x="3219" y="4703"/>
                      <a:pt x="3174" y="4497"/>
                    </a:cubicBezTo>
                    <a:lnTo>
                      <a:pt x="3174" y="4474"/>
                    </a:lnTo>
                    <a:cubicBezTo>
                      <a:pt x="3105" y="4246"/>
                      <a:pt x="3037" y="4041"/>
                      <a:pt x="2968" y="3812"/>
                    </a:cubicBezTo>
                    <a:cubicBezTo>
                      <a:pt x="2900" y="3584"/>
                      <a:pt x="2831" y="3379"/>
                      <a:pt x="2763" y="3173"/>
                    </a:cubicBezTo>
                    <a:cubicBezTo>
                      <a:pt x="2740" y="3105"/>
                      <a:pt x="2717" y="3059"/>
                      <a:pt x="2717" y="2991"/>
                    </a:cubicBezTo>
                    <a:cubicBezTo>
                      <a:pt x="2694" y="2945"/>
                      <a:pt x="2671" y="2899"/>
                      <a:pt x="2649" y="2854"/>
                    </a:cubicBezTo>
                    <a:cubicBezTo>
                      <a:pt x="2626" y="2762"/>
                      <a:pt x="2603" y="2671"/>
                      <a:pt x="2580" y="2580"/>
                    </a:cubicBezTo>
                    <a:lnTo>
                      <a:pt x="2557" y="2511"/>
                    </a:lnTo>
                    <a:cubicBezTo>
                      <a:pt x="2534" y="2443"/>
                      <a:pt x="2512" y="2352"/>
                      <a:pt x="2489" y="2260"/>
                    </a:cubicBezTo>
                    <a:lnTo>
                      <a:pt x="2466" y="2192"/>
                    </a:lnTo>
                    <a:lnTo>
                      <a:pt x="2443" y="2100"/>
                    </a:lnTo>
                    <a:cubicBezTo>
                      <a:pt x="2420" y="2032"/>
                      <a:pt x="2397" y="1963"/>
                      <a:pt x="2375" y="1918"/>
                    </a:cubicBezTo>
                    <a:lnTo>
                      <a:pt x="2375" y="1849"/>
                    </a:lnTo>
                    <a:cubicBezTo>
                      <a:pt x="2352" y="1758"/>
                      <a:pt x="2329" y="1690"/>
                      <a:pt x="2306" y="1621"/>
                    </a:cubicBezTo>
                    <a:lnTo>
                      <a:pt x="2283" y="1484"/>
                    </a:lnTo>
                    <a:cubicBezTo>
                      <a:pt x="2283" y="1416"/>
                      <a:pt x="2261" y="1370"/>
                      <a:pt x="2238" y="1302"/>
                    </a:cubicBezTo>
                    <a:cubicBezTo>
                      <a:pt x="2215" y="1165"/>
                      <a:pt x="2192" y="1073"/>
                      <a:pt x="2146" y="982"/>
                    </a:cubicBezTo>
                    <a:cubicBezTo>
                      <a:pt x="2124" y="868"/>
                      <a:pt x="2078" y="777"/>
                      <a:pt x="2032" y="685"/>
                    </a:cubicBezTo>
                    <a:cubicBezTo>
                      <a:pt x="1964" y="548"/>
                      <a:pt x="1895" y="411"/>
                      <a:pt x="1781" y="297"/>
                    </a:cubicBezTo>
                    <a:cubicBezTo>
                      <a:pt x="1667" y="183"/>
                      <a:pt x="1530" y="115"/>
                      <a:pt x="1348" y="46"/>
                    </a:cubicBezTo>
                    <a:cubicBezTo>
                      <a:pt x="1233" y="1"/>
                      <a:pt x="1096" y="1"/>
                      <a:pt x="959" y="1"/>
                    </a:cubicBezTo>
                    <a:close/>
                  </a:path>
                </a:pathLst>
              </a:custGeom>
              <a:solidFill>
                <a:srgbClr val="57CDC7"/>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19" name="Google Shape;7819;p34"/>
              <p:cNvSpPr/>
              <p:nvPr/>
            </p:nvSpPr>
            <p:spPr>
              <a:xfrm>
                <a:off x="5950150" y="3396450"/>
                <a:ext cx="147825" cy="528300"/>
              </a:xfrm>
              <a:custGeom>
                <a:avLst/>
                <a:gdLst/>
                <a:ahLst/>
                <a:cxnLst/>
                <a:rect l="l" t="t" r="r" b="b"/>
                <a:pathLst>
                  <a:path w="5913" h="21132" extrusionOk="0">
                    <a:moveTo>
                      <a:pt x="92" y="0"/>
                    </a:moveTo>
                    <a:cubicBezTo>
                      <a:pt x="23" y="0"/>
                      <a:pt x="0" y="69"/>
                      <a:pt x="23" y="137"/>
                    </a:cubicBezTo>
                    <a:cubicBezTo>
                      <a:pt x="92" y="388"/>
                      <a:pt x="160" y="662"/>
                      <a:pt x="206" y="913"/>
                    </a:cubicBezTo>
                    <a:cubicBezTo>
                      <a:pt x="274" y="1187"/>
                      <a:pt x="343" y="1461"/>
                      <a:pt x="411" y="1735"/>
                    </a:cubicBezTo>
                    <a:cubicBezTo>
                      <a:pt x="548" y="2306"/>
                      <a:pt x="685" y="2876"/>
                      <a:pt x="845" y="3447"/>
                    </a:cubicBezTo>
                    <a:cubicBezTo>
                      <a:pt x="1142" y="4657"/>
                      <a:pt x="1461" y="5867"/>
                      <a:pt x="1804" y="7076"/>
                    </a:cubicBezTo>
                    <a:cubicBezTo>
                      <a:pt x="2443" y="9519"/>
                      <a:pt x="3105" y="11984"/>
                      <a:pt x="3766" y="14449"/>
                    </a:cubicBezTo>
                    <a:cubicBezTo>
                      <a:pt x="4063" y="15567"/>
                      <a:pt x="4383" y="16709"/>
                      <a:pt x="4680" y="17827"/>
                    </a:cubicBezTo>
                    <a:cubicBezTo>
                      <a:pt x="4816" y="18375"/>
                      <a:pt x="4976" y="18923"/>
                      <a:pt x="5113" y="19448"/>
                    </a:cubicBezTo>
                    <a:cubicBezTo>
                      <a:pt x="5182" y="19744"/>
                      <a:pt x="5273" y="20064"/>
                      <a:pt x="5364" y="20361"/>
                    </a:cubicBezTo>
                    <a:cubicBezTo>
                      <a:pt x="5410" y="20566"/>
                      <a:pt x="5456" y="20771"/>
                      <a:pt x="5524" y="20977"/>
                    </a:cubicBezTo>
                    <a:cubicBezTo>
                      <a:pt x="5552" y="21076"/>
                      <a:pt x="5634" y="21132"/>
                      <a:pt x="5713" y="21132"/>
                    </a:cubicBezTo>
                    <a:cubicBezTo>
                      <a:pt x="5762" y="21132"/>
                      <a:pt x="5809" y="21111"/>
                      <a:pt x="5844" y="21068"/>
                    </a:cubicBezTo>
                    <a:cubicBezTo>
                      <a:pt x="5889" y="21023"/>
                      <a:pt x="5912" y="20954"/>
                      <a:pt x="5889" y="20886"/>
                    </a:cubicBezTo>
                    <a:cubicBezTo>
                      <a:pt x="5844" y="20680"/>
                      <a:pt x="5775" y="20452"/>
                      <a:pt x="5729" y="20246"/>
                    </a:cubicBezTo>
                    <a:cubicBezTo>
                      <a:pt x="5638" y="19950"/>
                      <a:pt x="5570" y="19653"/>
                      <a:pt x="5478" y="19356"/>
                    </a:cubicBezTo>
                    <a:cubicBezTo>
                      <a:pt x="5341" y="18786"/>
                      <a:pt x="5182" y="18238"/>
                      <a:pt x="5045" y="17690"/>
                    </a:cubicBezTo>
                    <a:cubicBezTo>
                      <a:pt x="4725" y="16526"/>
                      <a:pt x="4428" y="15385"/>
                      <a:pt x="4109" y="14221"/>
                    </a:cubicBezTo>
                    <a:cubicBezTo>
                      <a:pt x="3447" y="11778"/>
                      <a:pt x="2785" y="9313"/>
                      <a:pt x="2123" y="6848"/>
                    </a:cubicBezTo>
                    <a:cubicBezTo>
                      <a:pt x="1826" y="5684"/>
                      <a:pt x="1507" y="4497"/>
                      <a:pt x="1164" y="3333"/>
                    </a:cubicBezTo>
                    <a:cubicBezTo>
                      <a:pt x="1027" y="2762"/>
                      <a:pt x="868" y="2215"/>
                      <a:pt x="708" y="1667"/>
                    </a:cubicBezTo>
                    <a:cubicBezTo>
                      <a:pt x="617" y="1393"/>
                      <a:pt x="548" y="1119"/>
                      <a:pt x="457" y="845"/>
                    </a:cubicBezTo>
                    <a:cubicBezTo>
                      <a:pt x="411" y="731"/>
                      <a:pt x="388" y="617"/>
                      <a:pt x="343" y="503"/>
                    </a:cubicBezTo>
                    <a:cubicBezTo>
                      <a:pt x="297" y="366"/>
                      <a:pt x="274" y="206"/>
                      <a:pt x="229" y="69"/>
                    </a:cubicBezTo>
                    <a:cubicBezTo>
                      <a:pt x="229" y="23"/>
                      <a:pt x="160" y="0"/>
                      <a:pt x="114" y="0"/>
                    </a:cubicBezTo>
                    <a:close/>
                  </a:path>
                </a:pathLst>
              </a:custGeom>
              <a:solidFill>
                <a:srgbClr val="57CDC7"/>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20" name="Google Shape;7820;p34"/>
              <p:cNvSpPr/>
              <p:nvPr/>
            </p:nvSpPr>
            <p:spPr>
              <a:xfrm>
                <a:off x="6024325" y="3739975"/>
                <a:ext cx="63375" cy="212300"/>
              </a:xfrm>
              <a:custGeom>
                <a:avLst/>
                <a:gdLst/>
                <a:ahLst/>
                <a:cxnLst/>
                <a:rect l="l" t="t" r="r" b="b"/>
                <a:pathLst>
                  <a:path w="2535" h="8492" extrusionOk="0">
                    <a:moveTo>
                      <a:pt x="69" y="0"/>
                    </a:moveTo>
                    <a:cubicBezTo>
                      <a:pt x="23" y="0"/>
                      <a:pt x="1" y="69"/>
                      <a:pt x="1" y="114"/>
                    </a:cubicBezTo>
                    <a:cubicBezTo>
                      <a:pt x="160" y="685"/>
                      <a:pt x="275" y="1256"/>
                      <a:pt x="411" y="1826"/>
                    </a:cubicBezTo>
                    <a:cubicBezTo>
                      <a:pt x="548" y="2374"/>
                      <a:pt x="685" y="2922"/>
                      <a:pt x="845" y="3470"/>
                    </a:cubicBezTo>
                    <a:cubicBezTo>
                      <a:pt x="1119" y="4565"/>
                      <a:pt x="1416" y="5661"/>
                      <a:pt x="1690" y="6757"/>
                    </a:cubicBezTo>
                    <a:cubicBezTo>
                      <a:pt x="1781" y="7030"/>
                      <a:pt x="1849" y="7327"/>
                      <a:pt x="1918" y="7601"/>
                    </a:cubicBezTo>
                    <a:cubicBezTo>
                      <a:pt x="1964" y="7738"/>
                      <a:pt x="2009" y="7898"/>
                      <a:pt x="2032" y="8058"/>
                    </a:cubicBezTo>
                    <a:cubicBezTo>
                      <a:pt x="2055" y="8149"/>
                      <a:pt x="2101" y="8240"/>
                      <a:pt x="2123" y="8331"/>
                    </a:cubicBezTo>
                    <a:cubicBezTo>
                      <a:pt x="2123" y="8354"/>
                      <a:pt x="2123" y="8377"/>
                      <a:pt x="2146" y="8400"/>
                    </a:cubicBezTo>
                    <a:cubicBezTo>
                      <a:pt x="2169" y="8446"/>
                      <a:pt x="2237" y="8491"/>
                      <a:pt x="2306" y="8491"/>
                    </a:cubicBezTo>
                    <a:cubicBezTo>
                      <a:pt x="2420" y="8491"/>
                      <a:pt x="2534" y="8354"/>
                      <a:pt x="2489" y="8240"/>
                    </a:cubicBezTo>
                    <a:cubicBezTo>
                      <a:pt x="2443" y="8035"/>
                      <a:pt x="2374" y="7852"/>
                      <a:pt x="2329" y="7647"/>
                    </a:cubicBezTo>
                    <a:cubicBezTo>
                      <a:pt x="2260" y="7418"/>
                      <a:pt x="2215" y="7190"/>
                      <a:pt x="2146" y="6985"/>
                    </a:cubicBezTo>
                    <a:cubicBezTo>
                      <a:pt x="2009" y="6460"/>
                      <a:pt x="1872" y="5935"/>
                      <a:pt x="1735" y="5410"/>
                    </a:cubicBezTo>
                    <a:cubicBezTo>
                      <a:pt x="1416" y="4291"/>
                      <a:pt x="1119" y="3173"/>
                      <a:pt x="777" y="2055"/>
                    </a:cubicBezTo>
                    <a:cubicBezTo>
                      <a:pt x="685" y="1735"/>
                      <a:pt x="594" y="1393"/>
                      <a:pt x="503" y="1073"/>
                    </a:cubicBezTo>
                    <a:cubicBezTo>
                      <a:pt x="389" y="731"/>
                      <a:pt x="297" y="388"/>
                      <a:pt x="206" y="69"/>
                    </a:cubicBezTo>
                    <a:cubicBezTo>
                      <a:pt x="183" y="23"/>
                      <a:pt x="138" y="0"/>
                      <a:pt x="115" y="0"/>
                    </a:cubicBezTo>
                    <a:close/>
                  </a:path>
                </a:pathLst>
              </a:custGeom>
              <a:solidFill>
                <a:srgbClr val="57CDC7"/>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21" name="Google Shape;7821;p34"/>
              <p:cNvSpPr/>
              <p:nvPr/>
            </p:nvSpPr>
            <p:spPr>
              <a:xfrm>
                <a:off x="5616900" y="3472925"/>
                <a:ext cx="164925" cy="568350"/>
              </a:xfrm>
              <a:custGeom>
                <a:avLst/>
                <a:gdLst/>
                <a:ahLst/>
                <a:cxnLst/>
                <a:rect l="l" t="t" r="r" b="b"/>
                <a:pathLst>
                  <a:path w="6597" h="22734" extrusionOk="0">
                    <a:moveTo>
                      <a:pt x="206" y="0"/>
                    </a:moveTo>
                    <a:cubicBezTo>
                      <a:pt x="206" y="0"/>
                      <a:pt x="183" y="23"/>
                      <a:pt x="160" y="23"/>
                    </a:cubicBezTo>
                    <a:cubicBezTo>
                      <a:pt x="69" y="46"/>
                      <a:pt x="0" y="137"/>
                      <a:pt x="23" y="251"/>
                    </a:cubicBezTo>
                    <a:cubicBezTo>
                      <a:pt x="685" y="2648"/>
                      <a:pt x="1347" y="5022"/>
                      <a:pt x="2009" y="7418"/>
                    </a:cubicBezTo>
                    <a:cubicBezTo>
                      <a:pt x="2648" y="9769"/>
                      <a:pt x="3310" y="12097"/>
                      <a:pt x="3949" y="14448"/>
                    </a:cubicBezTo>
                    <a:cubicBezTo>
                      <a:pt x="4588" y="16754"/>
                      <a:pt x="5227" y="19059"/>
                      <a:pt x="5866" y="21364"/>
                    </a:cubicBezTo>
                    <a:cubicBezTo>
                      <a:pt x="5935" y="21661"/>
                      <a:pt x="6026" y="21958"/>
                      <a:pt x="6118" y="22232"/>
                    </a:cubicBezTo>
                    <a:cubicBezTo>
                      <a:pt x="6118" y="22300"/>
                      <a:pt x="6140" y="22369"/>
                      <a:pt x="6163" y="22437"/>
                    </a:cubicBezTo>
                    <a:cubicBezTo>
                      <a:pt x="6163" y="22460"/>
                      <a:pt x="6186" y="22483"/>
                      <a:pt x="6186" y="22506"/>
                    </a:cubicBezTo>
                    <a:cubicBezTo>
                      <a:pt x="6186" y="22529"/>
                      <a:pt x="6186" y="22529"/>
                      <a:pt x="6186" y="22551"/>
                    </a:cubicBezTo>
                    <a:cubicBezTo>
                      <a:pt x="6209" y="22597"/>
                      <a:pt x="6232" y="22643"/>
                      <a:pt x="6254" y="22666"/>
                    </a:cubicBezTo>
                    <a:cubicBezTo>
                      <a:pt x="6300" y="22734"/>
                      <a:pt x="6369" y="22734"/>
                      <a:pt x="6437" y="22734"/>
                    </a:cubicBezTo>
                    <a:cubicBezTo>
                      <a:pt x="6460" y="22711"/>
                      <a:pt x="6506" y="22711"/>
                      <a:pt x="6528" y="22688"/>
                    </a:cubicBezTo>
                    <a:cubicBezTo>
                      <a:pt x="6551" y="22643"/>
                      <a:pt x="6574" y="22597"/>
                      <a:pt x="6574" y="22551"/>
                    </a:cubicBezTo>
                    <a:cubicBezTo>
                      <a:pt x="6597" y="22483"/>
                      <a:pt x="6551" y="22392"/>
                      <a:pt x="6528" y="22346"/>
                    </a:cubicBezTo>
                    <a:cubicBezTo>
                      <a:pt x="6506" y="22232"/>
                      <a:pt x="6483" y="22141"/>
                      <a:pt x="6460" y="22049"/>
                    </a:cubicBezTo>
                    <a:cubicBezTo>
                      <a:pt x="6346" y="21684"/>
                      <a:pt x="6254" y="21319"/>
                      <a:pt x="6163" y="20954"/>
                    </a:cubicBezTo>
                    <a:cubicBezTo>
                      <a:pt x="5844" y="19835"/>
                      <a:pt x="5524" y="18717"/>
                      <a:pt x="5227" y="17598"/>
                    </a:cubicBezTo>
                    <a:cubicBezTo>
                      <a:pt x="4565" y="15247"/>
                      <a:pt x="3926" y="12896"/>
                      <a:pt x="3287" y="10545"/>
                    </a:cubicBezTo>
                    <a:cubicBezTo>
                      <a:pt x="2602" y="8103"/>
                      <a:pt x="1918" y="5638"/>
                      <a:pt x="1233" y="3173"/>
                    </a:cubicBezTo>
                    <a:cubicBezTo>
                      <a:pt x="959" y="2168"/>
                      <a:pt x="685" y="1164"/>
                      <a:pt x="411" y="160"/>
                    </a:cubicBezTo>
                    <a:cubicBezTo>
                      <a:pt x="388" y="69"/>
                      <a:pt x="297" y="0"/>
                      <a:pt x="206" y="0"/>
                    </a:cubicBezTo>
                    <a:close/>
                  </a:path>
                </a:pathLst>
              </a:custGeom>
              <a:solidFill>
                <a:srgbClr val="57CDC7"/>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22" name="Google Shape;7822;p34"/>
              <p:cNvSpPr/>
              <p:nvPr/>
            </p:nvSpPr>
            <p:spPr>
              <a:xfrm>
                <a:off x="5965550" y="3356500"/>
                <a:ext cx="170650" cy="619950"/>
              </a:xfrm>
              <a:custGeom>
                <a:avLst/>
                <a:gdLst/>
                <a:ahLst/>
                <a:cxnLst/>
                <a:rect l="l" t="t" r="r" b="b"/>
                <a:pathLst>
                  <a:path w="6826" h="24798" extrusionOk="0">
                    <a:moveTo>
                      <a:pt x="69" y="1"/>
                    </a:moveTo>
                    <a:cubicBezTo>
                      <a:pt x="46" y="24"/>
                      <a:pt x="23" y="46"/>
                      <a:pt x="1" y="69"/>
                    </a:cubicBezTo>
                    <a:cubicBezTo>
                      <a:pt x="1" y="115"/>
                      <a:pt x="1" y="138"/>
                      <a:pt x="1" y="160"/>
                    </a:cubicBezTo>
                    <a:cubicBezTo>
                      <a:pt x="92" y="480"/>
                      <a:pt x="160" y="800"/>
                      <a:pt x="252" y="1119"/>
                    </a:cubicBezTo>
                    <a:cubicBezTo>
                      <a:pt x="320" y="1439"/>
                      <a:pt x="389" y="1758"/>
                      <a:pt x="480" y="2078"/>
                    </a:cubicBezTo>
                    <a:cubicBezTo>
                      <a:pt x="640" y="2740"/>
                      <a:pt x="822" y="3402"/>
                      <a:pt x="1005" y="4064"/>
                    </a:cubicBezTo>
                    <a:cubicBezTo>
                      <a:pt x="1370" y="5365"/>
                      <a:pt x="1712" y="6666"/>
                      <a:pt x="2055" y="7990"/>
                    </a:cubicBezTo>
                    <a:cubicBezTo>
                      <a:pt x="2329" y="9040"/>
                      <a:pt x="2626" y="10089"/>
                      <a:pt x="2899" y="11139"/>
                    </a:cubicBezTo>
                    <a:cubicBezTo>
                      <a:pt x="3242" y="12372"/>
                      <a:pt x="3561" y="13605"/>
                      <a:pt x="3904" y="14860"/>
                    </a:cubicBezTo>
                    <a:cubicBezTo>
                      <a:pt x="4064" y="15476"/>
                      <a:pt x="4223" y="16115"/>
                      <a:pt x="4406" y="16754"/>
                    </a:cubicBezTo>
                    <a:cubicBezTo>
                      <a:pt x="4543" y="17302"/>
                      <a:pt x="4703" y="17850"/>
                      <a:pt x="4840" y="18421"/>
                    </a:cubicBezTo>
                    <a:cubicBezTo>
                      <a:pt x="5159" y="19562"/>
                      <a:pt x="5456" y="20703"/>
                      <a:pt x="5753" y="21867"/>
                    </a:cubicBezTo>
                    <a:cubicBezTo>
                      <a:pt x="5935" y="22552"/>
                      <a:pt x="6141" y="23260"/>
                      <a:pt x="6323" y="23967"/>
                    </a:cubicBezTo>
                    <a:cubicBezTo>
                      <a:pt x="6346" y="24059"/>
                      <a:pt x="6369" y="24150"/>
                      <a:pt x="6415" y="24264"/>
                    </a:cubicBezTo>
                    <a:cubicBezTo>
                      <a:pt x="6437" y="24332"/>
                      <a:pt x="6437" y="24401"/>
                      <a:pt x="6483" y="24492"/>
                    </a:cubicBezTo>
                    <a:cubicBezTo>
                      <a:pt x="6483" y="24538"/>
                      <a:pt x="6506" y="24561"/>
                      <a:pt x="6506" y="24606"/>
                    </a:cubicBezTo>
                    <a:cubicBezTo>
                      <a:pt x="6529" y="24652"/>
                      <a:pt x="6529" y="24675"/>
                      <a:pt x="6551" y="24720"/>
                    </a:cubicBezTo>
                    <a:cubicBezTo>
                      <a:pt x="6569" y="24772"/>
                      <a:pt x="6624" y="24797"/>
                      <a:pt x="6680" y="24797"/>
                    </a:cubicBezTo>
                    <a:cubicBezTo>
                      <a:pt x="6698" y="24797"/>
                      <a:pt x="6717" y="24795"/>
                      <a:pt x="6734" y="24789"/>
                    </a:cubicBezTo>
                    <a:cubicBezTo>
                      <a:pt x="6757" y="24789"/>
                      <a:pt x="6780" y="24766"/>
                      <a:pt x="6803" y="24720"/>
                    </a:cubicBezTo>
                    <a:cubicBezTo>
                      <a:pt x="6825" y="24675"/>
                      <a:pt x="6825" y="24652"/>
                      <a:pt x="6803" y="24606"/>
                    </a:cubicBezTo>
                    <a:cubicBezTo>
                      <a:pt x="6803" y="24584"/>
                      <a:pt x="6803" y="24561"/>
                      <a:pt x="6780" y="24538"/>
                    </a:cubicBezTo>
                    <a:cubicBezTo>
                      <a:pt x="6780" y="24515"/>
                      <a:pt x="6780" y="24515"/>
                      <a:pt x="6780" y="24515"/>
                    </a:cubicBezTo>
                    <a:cubicBezTo>
                      <a:pt x="6780" y="24492"/>
                      <a:pt x="6780" y="24469"/>
                      <a:pt x="6780" y="24447"/>
                    </a:cubicBezTo>
                    <a:cubicBezTo>
                      <a:pt x="6757" y="24424"/>
                      <a:pt x="6757" y="24378"/>
                      <a:pt x="6757" y="24355"/>
                    </a:cubicBezTo>
                    <a:cubicBezTo>
                      <a:pt x="6734" y="24287"/>
                      <a:pt x="6711" y="24218"/>
                      <a:pt x="6711" y="24173"/>
                    </a:cubicBezTo>
                    <a:cubicBezTo>
                      <a:pt x="6666" y="24013"/>
                      <a:pt x="6620" y="23853"/>
                      <a:pt x="6574" y="23693"/>
                    </a:cubicBezTo>
                    <a:cubicBezTo>
                      <a:pt x="6437" y="23191"/>
                      <a:pt x="6300" y="22666"/>
                      <a:pt x="6163" y="22141"/>
                    </a:cubicBezTo>
                    <a:cubicBezTo>
                      <a:pt x="6049" y="21639"/>
                      <a:pt x="5890" y="21137"/>
                      <a:pt x="5753" y="20635"/>
                    </a:cubicBezTo>
                    <a:cubicBezTo>
                      <a:pt x="5593" y="20018"/>
                      <a:pt x="5433" y="19379"/>
                      <a:pt x="5250" y="18763"/>
                    </a:cubicBezTo>
                    <a:cubicBezTo>
                      <a:pt x="4954" y="17599"/>
                      <a:pt x="4657" y="16458"/>
                      <a:pt x="4337" y="15316"/>
                    </a:cubicBezTo>
                    <a:cubicBezTo>
                      <a:pt x="3995" y="14038"/>
                      <a:pt x="3653" y="12760"/>
                      <a:pt x="3310" y="11482"/>
                    </a:cubicBezTo>
                    <a:cubicBezTo>
                      <a:pt x="2694" y="9131"/>
                      <a:pt x="2055" y="6780"/>
                      <a:pt x="1416" y="4429"/>
                    </a:cubicBezTo>
                    <a:cubicBezTo>
                      <a:pt x="1233" y="3676"/>
                      <a:pt x="1028" y="2945"/>
                      <a:pt x="845" y="2215"/>
                    </a:cubicBezTo>
                    <a:cubicBezTo>
                      <a:pt x="731" y="1872"/>
                      <a:pt x="640" y="1530"/>
                      <a:pt x="548" y="1188"/>
                    </a:cubicBezTo>
                    <a:cubicBezTo>
                      <a:pt x="434" y="822"/>
                      <a:pt x="320" y="457"/>
                      <a:pt x="229" y="92"/>
                    </a:cubicBezTo>
                    <a:cubicBezTo>
                      <a:pt x="206" y="24"/>
                      <a:pt x="160" y="1"/>
                      <a:pt x="115" y="1"/>
                    </a:cubicBezTo>
                    <a:close/>
                  </a:path>
                </a:pathLst>
              </a:custGeom>
              <a:solidFill>
                <a:srgbClr val="F1C06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23" name="Google Shape;7823;p34"/>
              <p:cNvSpPr/>
              <p:nvPr/>
            </p:nvSpPr>
            <p:spPr>
              <a:xfrm>
                <a:off x="5971825" y="3364500"/>
                <a:ext cx="166075" cy="609300"/>
              </a:xfrm>
              <a:custGeom>
                <a:avLst/>
                <a:gdLst/>
                <a:ahLst/>
                <a:cxnLst/>
                <a:rect l="l" t="t" r="r" b="b"/>
                <a:pathLst>
                  <a:path w="6643" h="24372" extrusionOk="0">
                    <a:moveTo>
                      <a:pt x="46" y="0"/>
                    </a:moveTo>
                    <a:cubicBezTo>
                      <a:pt x="24" y="0"/>
                      <a:pt x="1" y="23"/>
                      <a:pt x="24" y="69"/>
                    </a:cubicBezTo>
                    <a:cubicBezTo>
                      <a:pt x="46" y="160"/>
                      <a:pt x="69" y="229"/>
                      <a:pt x="92" y="343"/>
                    </a:cubicBezTo>
                    <a:cubicBezTo>
                      <a:pt x="115" y="411"/>
                      <a:pt x="138" y="502"/>
                      <a:pt x="160" y="594"/>
                    </a:cubicBezTo>
                    <a:cubicBezTo>
                      <a:pt x="160" y="594"/>
                      <a:pt x="160" y="594"/>
                      <a:pt x="160" y="571"/>
                    </a:cubicBezTo>
                    <a:cubicBezTo>
                      <a:pt x="183" y="708"/>
                      <a:pt x="206" y="822"/>
                      <a:pt x="229" y="936"/>
                    </a:cubicBezTo>
                    <a:cubicBezTo>
                      <a:pt x="229" y="936"/>
                      <a:pt x="229" y="936"/>
                      <a:pt x="229" y="913"/>
                    </a:cubicBezTo>
                    <a:cubicBezTo>
                      <a:pt x="275" y="1096"/>
                      <a:pt x="297" y="1278"/>
                      <a:pt x="343" y="1461"/>
                    </a:cubicBezTo>
                    <a:cubicBezTo>
                      <a:pt x="366" y="1621"/>
                      <a:pt x="412" y="1803"/>
                      <a:pt x="434" y="1963"/>
                    </a:cubicBezTo>
                    <a:cubicBezTo>
                      <a:pt x="457" y="2100"/>
                      <a:pt x="503" y="2237"/>
                      <a:pt x="526" y="2351"/>
                    </a:cubicBezTo>
                    <a:cubicBezTo>
                      <a:pt x="548" y="2488"/>
                      <a:pt x="571" y="2602"/>
                      <a:pt x="617" y="2716"/>
                    </a:cubicBezTo>
                    <a:cubicBezTo>
                      <a:pt x="617" y="2785"/>
                      <a:pt x="640" y="2831"/>
                      <a:pt x="640" y="2899"/>
                    </a:cubicBezTo>
                    <a:lnTo>
                      <a:pt x="663" y="2968"/>
                    </a:lnTo>
                    <a:cubicBezTo>
                      <a:pt x="685" y="3013"/>
                      <a:pt x="685" y="3036"/>
                      <a:pt x="685" y="3082"/>
                    </a:cubicBezTo>
                    <a:cubicBezTo>
                      <a:pt x="708" y="3104"/>
                      <a:pt x="731" y="3127"/>
                      <a:pt x="754" y="3127"/>
                    </a:cubicBezTo>
                    <a:lnTo>
                      <a:pt x="777" y="3127"/>
                    </a:lnTo>
                    <a:cubicBezTo>
                      <a:pt x="800" y="3219"/>
                      <a:pt x="800" y="3333"/>
                      <a:pt x="822" y="3424"/>
                    </a:cubicBezTo>
                    <a:cubicBezTo>
                      <a:pt x="868" y="3584"/>
                      <a:pt x="891" y="3721"/>
                      <a:pt x="937" y="3881"/>
                    </a:cubicBezTo>
                    <a:cubicBezTo>
                      <a:pt x="959" y="4017"/>
                      <a:pt x="1005" y="4177"/>
                      <a:pt x="1051" y="4337"/>
                    </a:cubicBezTo>
                    <a:lnTo>
                      <a:pt x="1096" y="4588"/>
                    </a:lnTo>
                    <a:cubicBezTo>
                      <a:pt x="1119" y="4634"/>
                      <a:pt x="1119" y="4657"/>
                      <a:pt x="1119" y="4702"/>
                    </a:cubicBezTo>
                    <a:cubicBezTo>
                      <a:pt x="1142" y="4748"/>
                      <a:pt x="1142" y="4794"/>
                      <a:pt x="1165" y="4839"/>
                    </a:cubicBezTo>
                    <a:cubicBezTo>
                      <a:pt x="1188" y="4862"/>
                      <a:pt x="1210" y="4862"/>
                      <a:pt x="1233" y="4862"/>
                    </a:cubicBezTo>
                    <a:cubicBezTo>
                      <a:pt x="1279" y="5045"/>
                      <a:pt x="1325" y="5227"/>
                      <a:pt x="1370" y="5410"/>
                    </a:cubicBezTo>
                    <a:cubicBezTo>
                      <a:pt x="1416" y="5615"/>
                      <a:pt x="1461" y="5821"/>
                      <a:pt x="1507" y="6049"/>
                    </a:cubicBezTo>
                    <a:cubicBezTo>
                      <a:pt x="1530" y="6140"/>
                      <a:pt x="1553" y="6232"/>
                      <a:pt x="1598" y="6346"/>
                    </a:cubicBezTo>
                    <a:cubicBezTo>
                      <a:pt x="1621" y="6460"/>
                      <a:pt x="1644" y="6551"/>
                      <a:pt x="1667" y="6665"/>
                    </a:cubicBezTo>
                    <a:cubicBezTo>
                      <a:pt x="1667" y="6688"/>
                      <a:pt x="1690" y="6711"/>
                      <a:pt x="1713" y="6734"/>
                    </a:cubicBezTo>
                    <a:cubicBezTo>
                      <a:pt x="1735" y="6802"/>
                      <a:pt x="1735" y="6871"/>
                      <a:pt x="1758" y="6939"/>
                    </a:cubicBezTo>
                    <a:cubicBezTo>
                      <a:pt x="1781" y="7053"/>
                      <a:pt x="1804" y="7167"/>
                      <a:pt x="1850" y="7282"/>
                    </a:cubicBezTo>
                    <a:cubicBezTo>
                      <a:pt x="1872" y="7373"/>
                      <a:pt x="1895" y="7487"/>
                      <a:pt x="1918" y="7601"/>
                    </a:cubicBezTo>
                    <a:cubicBezTo>
                      <a:pt x="1941" y="7692"/>
                      <a:pt x="1964" y="7806"/>
                      <a:pt x="1986" y="7898"/>
                    </a:cubicBezTo>
                    <a:cubicBezTo>
                      <a:pt x="2009" y="7943"/>
                      <a:pt x="2032" y="8012"/>
                      <a:pt x="2032" y="8058"/>
                    </a:cubicBezTo>
                    <a:cubicBezTo>
                      <a:pt x="2055" y="8126"/>
                      <a:pt x="2078" y="8172"/>
                      <a:pt x="2101" y="8217"/>
                    </a:cubicBezTo>
                    <a:cubicBezTo>
                      <a:pt x="2101" y="8240"/>
                      <a:pt x="2101" y="8263"/>
                      <a:pt x="2123" y="8286"/>
                    </a:cubicBezTo>
                    <a:lnTo>
                      <a:pt x="2146" y="8286"/>
                    </a:lnTo>
                    <a:cubicBezTo>
                      <a:pt x="2192" y="8491"/>
                      <a:pt x="2238" y="8697"/>
                      <a:pt x="2283" y="8902"/>
                    </a:cubicBezTo>
                    <a:cubicBezTo>
                      <a:pt x="2306" y="9016"/>
                      <a:pt x="2329" y="9153"/>
                      <a:pt x="2375" y="9290"/>
                    </a:cubicBezTo>
                    <a:cubicBezTo>
                      <a:pt x="2375" y="9359"/>
                      <a:pt x="2397" y="9427"/>
                      <a:pt x="2420" y="9496"/>
                    </a:cubicBezTo>
                    <a:lnTo>
                      <a:pt x="2443" y="9587"/>
                    </a:lnTo>
                    <a:cubicBezTo>
                      <a:pt x="2443" y="9610"/>
                      <a:pt x="2443" y="9610"/>
                      <a:pt x="2443" y="9633"/>
                    </a:cubicBezTo>
                    <a:cubicBezTo>
                      <a:pt x="2443" y="9633"/>
                      <a:pt x="2466" y="9655"/>
                      <a:pt x="2466" y="9655"/>
                    </a:cubicBezTo>
                    <a:cubicBezTo>
                      <a:pt x="2466" y="9678"/>
                      <a:pt x="2466" y="9701"/>
                      <a:pt x="2489" y="9701"/>
                    </a:cubicBezTo>
                    <a:cubicBezTo>
                      <a:pt x="2489" y="9724"/>
                      <a:pt x="2511" y="9747"/>
                      <a:pt x="2534" y="9747"/>
                    </a:cubicBezTo>
                    <a:lnTo>
                      <a:pt x="2557" y="9747"/>
                    </a:lnTo>
                    <a:cubicBezTo>
                      <a:pt x="2580" y="9884"/>
                      <a:pt x="2603" y="9998"/>
                      <a:pt x="2648" y="10112"/>
                    </a:cubicBezTo>
                    <a:cubicBezTo>
                      <a:pt x="2671" y="10226"/>
                      <a:pt x="2694" y="10340"/>
                      <a:pt x="2717" y="10454"/>
                    </a:cubicBezTo>
                    <a:cubicBezTo>
                      <a:pt x="2740" y="10568"/>
                      <a:pt x="2763" y="10682"/>
                      <a:pt x="2808" y="10774"/>
                    </a:cubicBezTo>
                    <a:cubicBezTo>
                      <a:pt x="2808" y="10797"/>
                      <a:pt x="2808" y="10819"/>
                      <a:pt x="2808" y="10819"/>
                    </a:cubicBezTo>
                    <a:cubicBezTo>
                      <a:pt x="2808" y="10842"/>
                      <a:pt x="2808" y="10865"/>
                      <a:pt x="2831" y="10865"/>
                    </a:cubicBezTo>
                    <a:cubicBezTo>
                      <a:pt x="2831" y="10934"/>
                      <a:pt x="2831" y="10979"/>
                      <a:pt x="2854" y="11025"/>
                    </a:cubicBezTo>
                    <a:cubicBezTo>
                      <a:pt x="2877" y="11116"/>
                      <a:pt x="2922" y="11230"/>
                      <a:pt x="2945" y="11344"/>
                    </a:cubicBezTo>
                    <a:cubicBezTo>
                      <a:pt x="2991" y="11527"/>
                      <a:pt x="3036" y="11732"/>
                      <a:pt x="3082" y="11915"/>
                    </a:cubicBezTo>
                    <a:cubicBezTo>
                      <a:pt x="3105" y="12006"/>
                      <a:pt x="3128" y="12098"/>
                      <a:pt x="3151" y="12189"/>
                    </a:cubicBezTo>
                    <a:cubicBezTo>
                      <a:pt x="3196" y="12280"/>
                      <a:pt x="3219" y="12372"/>
                      <a:pt x="3242" y="12463"/>
                    </a:cubicBezTo>
                    <a:cubicBezTo>
                      <a:pt x="3265" y="12554"/>
                      <a:pt x="3288" y="12668"/>
                      <a:pt x="3333" y="12760"/>
                    </a:cubicBezTo>
                    <a:cubicBezTo>
                      <a:pt x="3333" y="12805"/>
                      <a:pt x="3356" y="12851"/>
                      <a:pt x="3356" y="12897"/>
                    </a:cubicBezTo>
                    <a:lnTo>
                      <a:pt x="3379" y="12897"/>
                    </a:lnTo>
                    <a:cubicBezTo>
                      <a:pt x="3379" y="12965"/>
                      <a:pt x="3402" y="13011"/>
                      <a:pt x="3402" y="13056"/>
                    </a:cubicBezTo>
                    <a:cubicBezTo>
                      <a:pt x="3424" y="13193"/>
                      <a:pt x="3470" y="13307"/>
                      <a:pt x="3493" y="13422"/>
                    </a:cubicBezTo>
                    <a:cubicBezTo>
                      <a:pt x="3539" y="13627"/>
                      <a:pt x="3584" y="13855"/>
                      <a:pt x="3653" y="14061"/>
                    </a:cubicBezTo>
                    <a:cubicBezTo>
                      <a:pt x="3676" y="14175"/>
                      <a:pt x="3698" y="14266"/>
                      <a:pt x="3721" y="14380"/>
                    </a:cubicBezTo>
                    <a:cubicBezTo>
                      <a:pt x="3744" y="14426"/>
                      <a:pt x="3767" y="14471"/>
                      <a:pt x="3767" y="14540"/>
                    </a:cubicBezTo>
                    <a:cubicBezTo>
                      <a:pt x="3790" y="14586"/>
                      <a:pt x="3790" y="14631"/>
                      <a:pt x="3813" y="14677"/>
                    </a:cubicBezTo>
                    <a:cubicBezTo>
                      <a:pt x="3813" y="14700"/>
                      <a:pt x="3835" y="14723"/>
                      <a:pt x="3858" y="14723"/>
                    </a:cubicBezTo>
                    <a:cubicBezTo>
                      <a:pt x="3904" y="14859"/>
                      <a:pt x="3927" y="14996"/>
                      <a:pt x="3972" y="15133"/>
                    </a:cubicBezTo>
                    <a:cubicBezTo>
                      <a:pt x="4018" y="15316"/>
                      <a:pt x="4064" y="15499"/>
                      <a:pt x="4109" y="15681"/>
                    </a:cubicBezTo>
                    <a:cubicBezTo>
                      <a:pt x="4132" y="15750"/>
                      <a:pt x="4155" y="15841"/>
                      <a:pt x="4178" y="15932"/>
                    </a:cubicBezTo>
                    <a:cubicBezTo>
                      <a:pt x="4201" y="15978"/>
                      <a:pt x="4201" y="16024"/>
                      <a:pt x="4223" y="16069"/>
                    </a:cubicBezTo>
                    <a:cubicBezTo>
                      <a:pt x="4223" y="16069"/>
                      <a:pt x="4223" y="16092"/>
                      <a:pt x="4223" y="16115"/>
                    </a:cubicBezTo>
                    <a:cubicBezTo>
                      <a:pt x="4223" y="16138"/>
                      <a:pt x="4246" y="16161"/>
                      <a:pt x="4246" y="16183"/>
                    </a:cubicBezTo>
                    <a:cubicBezTo>
                      <a:pt x="4246" y="16183"/>
                      <a:pt x="4269" y="16206"/>
                      <a:pt x="4269" y="16206"/>
                    </a:cubicBezTo>
                    <a:cubicBezTo>
                      <a:pt x="4269" y="16206"/>
                      <a:pt x="4269" y="16229"/>
                      <a:pt x="4269" y="16229"/>
                    </a:cubicBezTo>
                    <a:cubicBezTo>
                      <a:pt x="4315" y="16389"/>
                      <a:pt x="4360" y="16549"/>
                      <a:pt x="4406" y="16708"/>
                    </a:cubicBezTo>
                    <a:cubicBezTo>
                      <a:pt x="4383" y="16754"/>
                      <a:pt x="4406" y="16800"/>
                      <a:pt x="4429" y="16845"/>
                    </a:cubicBezTo>
                    <a:cubicBezTo>
                      <a:pt x="4429" y="16868"/>
                      <a:pt x="4429" y="16891"/>
                      <a:pt x="4452" y="16914"/>
                    </a:cubicBezTo>
                    <a:cubicBezTo>
                      <a:pt x="4452" y="17005"/>
                      <a:pt x="4474" y="17096"/>
                      <a:pt x="4497" y="17188"/>
                    </a:cubicBezTo>
                    <a:lnTo>
                      <a:pt x="4566" y="17393"/>
                    </a:lnTo>
                    <a:cubicBezTo>
                      <a:pt x="4566" y="17439"/>
                      <a:pt x="4566" y="17462"/>
                      <a:pt x="4589" y="17507"/>
                    </a:cubicBezTo>
                    <a:cubicBezTo>
                      <a:pt x="4589" y="17530"/>
                      <a:pt x="4589" y="17576"/>
                      <a:pt x="4611" y="17621"/>
                    </a:cubicBezTo>
                    <a:cubicBezTo>
                      <a:pt x="4634" y="17644"/>
                      <a:pt x="4634" y="17644"/>
                      <a:pt x="4657" y="17667"/>
                    </a:cubicBezTo>
                    <a:cubicBezTo>
                      <a:pt x="4680" y="17713"/>
                      <a:pt x="4680" y="17758"/>
                      <a:pt x="4703" y="17781"/>
                    </a:cubicBezTo>
                    <a:cubicBezTo>
                      <a:pt x="4748" y="17964"/>
                      <a:pt x="4794" y="18169"/>
                      <a:pt x="4862" y="18352"/>
                    </a:cubicBezTo>
                    <a:cubicBezTo>
                      <a:pt x="4885" y="18443"/>
                      <a:pt x="4908" y="18534"/>
                      <a:pt x="4931" y="18626"/>
                    </a:cubicBezTo>
                    <a:cubicBezTo>
                      <a:pt x="4931" y="18648"/>
                      <a:pt x="4954" y="18694"/>
                      <a:pt x="4954" y="18717"/>
                    </a:cubicBezTo>
                    <a:cubicBezTo>
                      <a:pt x="4977" y="18763"/>
                      <a:pt x="4977" y="18785"/>
                      <a:pt x="4977" y="18808"/>
                    </a:cubicBezTo>
                    <a:cubicBezTo>
                      <a:pt x="4977" y="18831"/>
                      <a:pt x="4999" y="18854"/>
                      <a:pt x="4999" y="18854"/>
                    </a:cubicBezTo>
                    <a:lnTo>
                      <a:pt x="5045" y="19059"/>
                    </a:lnTo>
                    <a:cubicBezTo>
                      <a:pt x="5045" y="19059"/>
                      <a:pt x="5045" y="19082"/>
                      <a:pt x="5045" y="19082"/>
                    </a:cubicBezTo>
                    <a:cubicBezTo>
                      <a:pt x="5068" y="19173"/>
                      <a:pt x="5091" y="19242"/>
                      <a:pt x="5114" y="19310"/>
                    </a:cubicBezTo>
                    <a:cubicBezTo>
                      <a:pt x="5114" y="19379"/>
                      <a:pt x="5136" y="19425"/>
                      <a:pt x="5159" y="19493"/>
                    </a:cubicBezTo>
                    <a:cubicBezTo>
                      <a:pt x="5205" y="19630"/>
                      <a:pt x="5228" y="19744"/>
                      <a:pt x="5273" y="19881"/>
                    </a:cubicBezTo>
                    <a:cubicBezTo>
                      <a:pt x="5273" y="19927"/>
                      <a:pt x="5296" y="19972"/>
                      <a:pt x="5296" y="20018"/>
                    </a:cubicBezTo>
                    <a:cubicBezTo>
                      <a:pt x="5319" y="20064"/>
                      <a:pt x="5319" y="20109"/>
                      <a:pt x="5342" y="20155"/>
                    </a:cubicBezTo>
                    <a:cubicBezTo>
                      <a:pt x="5342" y="20201"/>
                      <a:pt x="5365" y="20223"/>
                      <a:pt x="5365" y="20269"/>
                    </a:cubicBezTo>
                    <a:cubicBezTo>
                      <a:pt x="5387" y="20315"/>
                      <a:pt x="5387" y="20360"/>
                      <a:pt x="5410" y="20406"/>
                    </a:cubicBezTo>
                    <a:cubicBezTo>
                      <a:pt x="5387" y="20406"/>
                      <a:pt x="5387" y="20406"/>
                      <a:pt x="5387" y="20429"/>
                    </a:cubicBezTo>
                    <a:cubicBezTo>
                      <a:pt x="5387" y="20475"/>
                      <a:pt x="5410" y="20520"/>
                      <a:pt x="5410" y="20589"/>
                    </a:cubicBezTo>
                    <a:cubicBezTo>
                      <a:pt x="5433" y="20634"/>
                      <a:pt x="5433" y="20657"/>
                      <a:pt x="5456" y="20703"/>
                    </a:cubicBezTo>
                    <a:cubicBezTo>
                      <a:pt x="5479" y="20817"/>
                      <a:pt x="5502" y="20908"/>
                      <a:pt x="5547" y="21022"/>
                    </a:cubicBezTo>
                    <a:cubicBezTo>
                      <a:pt x="5547" y="21022"/>
                      <a:pt x="5547" y="21022"/>
                      <a:pt x="5547" y="21045"/>
                    </a:cubicBezTo>
                    <a:cubicBezTo>
                      <a:pt x="5547" y="21068"/>
                      <a:pt x="5547" y="21091"/>
                      <a:pt x="5570" y="21114"/>
                    </a:cubicBezTo>
                    <a:cubicBezTo>
                      <a:pt x="5570" y="21136"/>
                      <a:pt x="5570" y="21182"/>
                      <a:pt x="5593" y="21228"/>
                    </a:cubicBezTo>
                    <a:cubicBezTo>
                      <a:pt x="5616" y="21319"/>
                      <a:pt x="5639" y="21410"/>
                      <a:pt x="5684" y="21524"/>
                    </a:cubicBezTo>
                    <a:cubicBezTo>
                      <a:pt x="5684" y="21570"/>
                      <a:pt x="5707" y="21616"/>
                      <a:pt x="5707" y="21661"/>
                    </a:cubicBezTo>
                    <a:lnTo>
                      <a:pt x="5730" y="21684"/>
                    </a:lnTo>
                    <a:cubicBezTo>
                      <a:pt x="5730" y="21707"/>
                      <a:pt x="5730" y="21730"/>
                      <a:pt x="5730" y="21753"/>
                    </a:cubicBezTo>
                    <a:cubicBezTo>
                      <a:pt x="5753" y="21844"/>
                      <a:pt x="5775" y="21913"/>
                      <a:pt x="5798" y="22004"/>
                    </a:cubicBezTo>
                    <a:cubicBezTo>
                      <a:pt x="5821" y="22072"/>
                      <a:pt x="5844" y="22164"/>
                      <a:pt x="5867" y="22232"/>
                    </a:cubicBezTo>
                    <a:cubicBezTo>
                      <a:pt x="5867" y="22255"/>
                      <a:pt x="5890" y="22301"/>
                      <a:pt x="5890" y="22323"/>
                    </a:cubicBezTo>
                    <a:cubicBezTo>
                      <a:pt x="5890" y="22369"/>
                      <a:pt x="5912" y="22415"/>
                      <a:pt x="5912" y="22460"/>
                    </a:cubicBezTo>
                    <a:cubicBezTo>
                      <a:pt x="5935" y="22506"/>
                      <a:pt x="5935" y="22552"/>
                      <a:pt x="5958" y="22574"/>
                    </a:cubicBezTo>
                    <a:cubicBezTo>
                      <a:pt x="5981" y="22597"/>
                      <a:pt x="5981" y="22620"/>
                      <a:pt x="6004" y="22620"/>
                    </a:cubicBezTo>
                    <a:cubicBezTo>
                      <a:pt x="6004" y="22666"/>
                      <a:pt x="6027" y="22734"/>
                      <a:pt x="6049" y="22780"/>
                    </a:cubicBezTo>
                    <a:cubicBezTo>
                      <a:pt x="6049" y="22826"/>
                      <a:pt x="6049" y="22871"/>
                      <a:pt x="6049" y="22894"/>
                    </a:cubicBezTo>
                    <a:cubicBezTo>
                      <a:pt x="6072" y="22940"/>
                      <a:pt x="6072" y="22962"/>
                      <a:pt x="6072" y="22985"/>
                    </a:cubicBezTo>
                    <a:cubicBezTo>
                      <a:pt x="6095" y="23054"/>
                      <a:pt x="6118" y="23122"/>
                      <a:pt x="6118" y="23191"/>
                    </a:cubicBezTo>
                    <a:cubicBezTo>
                      <a:pt x="6164" y="23305"/>
                      <a:pt x="6186" y="23419"/>
                      <a:pt x="6209" y="23533"/>
                    </a:cubicBezTo>
                    <a:cubicBezTo>
                      <a:pt x="6232" y="23602"/>
                      <a:pt x="6255" y="23693"/>
                      <a:pt x="6278" y="23761"/>
                    </a:cubicBezTo>
                    <a:cubicBezTo>
                      <a:pt x="6278" y="23784"/>
                      <a:pt x="6300" y="23807"/>
                      <a:pt x="6300" y="23830"/>
                    </a:cubicBezTo>
                    <a:cubicBezTo>
                      <a:pt x="6300" y="23898"/>
                      <a:pt x="6323" y="23967"/>
                      <a:pt x="6346" y="24012"/>
                    </a:cubicBezTo>
                    <a:cubicBezTo>
                      <a:pt x="6346" y="24081"/>
                      <a:pt x="6369" y="24127"/>
                      <a:pt x="6392" y="24195"/>
                    </a:cubicBezTo>
                    <a:cubicBezTo>
                      <a:pt x="6392" y="24195"/>
                      <a:pt x="6392" y="24218"/>
                      <a:pt x="6392" y="24218"/>
                    </a:cubicBezTo>
                    <a:cubicBezTo>
                      <a:pt x="6392" y="24264"/>
                      <a:pt x="6415" y="24332"/>
                      <a:pt x="6460" y="24355"/>
                    </a:cubicBezTo>
                    <a:cubicBezTo>
                      <a:pt x="6472" y="24366"/>
                      <a:pt x="6494" y="24372"/>
                      <a:pt x="6517" y="24372"/>
                    </a:cubicBezTo>
                    <a:cubicBezTo>
                      <a:pt x="6540" y="24372"/>
                      <a:pt x="6563" y="24366"/>
                      <a:pt x="6574" y="24355"/>
                    </a:cubicBezTo>
                    <a:cubicBezTo>
                      <a:pt x="6597" y="24332"/>
                      <a:pt x="6620" y="24309"/>
                      <a:pt x="6620" y="24286"/>
                    </a:cubicBezTo>
                    <a:cubicBezTo>
                      <a:pt x="6643" y="24264"/>
                      <a:pt x="6643" y="24264"/>
                      <a:pt x="6620" y="24241"/>
                    </a:cubicBezTo>
                    <a:cubicBezTo>
                      <a:pt x="6620" y="24218"/>
                      <a:pt x="6620" y="24218"/>
                      <a:pt x="6620" y="24195"/>
                    </a:cubicBezTo>
                    <a:cubicBezTo>
                      <a:pt x="6620" y="24195"/>
                      <a:pt x="6620" y="24172"/>
                      <a:pt x="6620" y="24172"/>
                    </a:cubicBezTo>
                    <a:cubicBezTo>
                      <a:pt x="6620" y="24149"/>
                      <a:pt x="6620" y="24149"/>
                      <a:pt x="6620" y="24127"/>
                    </a:cubicBezTo>
                    <a:cubicBezTo>
                      <a:pt x="6620" y="24104"/>
                      <a:pt x="6620" y="24058"/>
                      <a:pt x="6597" y="24035"/>
                    </a:cubicBezTo>
                    <a:cubicBezTo>
                      <a:pt x="6597" y="24012"/>
                      <a:pt x="6597" y="23990"/>
                      <a:pt x="6597" y="23967"/>
                    </a:cubicBezTo>
                    <a:cubicBezTo>
                      <a:pt x="6574" y="23921"/>
                      <a:pt x="6552" y="23875"/>
                      <a:pt x="6552" y="23830"/>
                    </a:cubicBezTo>
                    <a:cubicBezTo>
                      <a:pt x="6529" y="23784"/>
                      <a:pt x="6506" y="23739"/>
                      <a:pt x="6506" y="23716"/>
                    </a:cubicBezTo>
                    <a:cubicBezTo>
                      <a:pt x="6483" y="23670"/>
                      <a:pt x="6460" y="23624"/>
                      <a:pt x="6437" y="23579"/>
                    </a:cubicBezTo>
                    <a:cubicBezTo>
                      <a:pt x="6437" y="23556"/>
                      <a:pt x="6437" y="23533"/>
                      <a:pt x="6415" y="23510"/>
                    </a:cubicBezTo>
                    <a:lnTo>
                      <a:pt x="6415" y="23487"/>
                    </a:lnTo>
                    <a:cubicBezTo>
                      <a:pt x="6437" y="23487"/>
                      <a:pt x="6437" y="23487"/>
                      <a:pt x="6437" y="23465"/>
                    </a:cubicBezTo>
                    <a:cubicBezTo>
                      <a:pt x="6460" y="23442"/>
                      <a:pt x="6460" y="23396"/>
                      <a:pt x="6437" y="23373"/>
                    </a:cubicBezTo>
                    <a:cubicBezTo>
                      <a:pt x="6437" y="23350"/>
                      <a:pt x="6437" y="23350"/>
                      <a:pt x="6437" y="23328"/>
                    </a:cubicBezTo>
                    <a:cubicBezTo>
                      <a:pt x="6437" y="23305"/>
                      <a:pt x="6415" y="23305"/>
                      <a:pt x="6415" y="23282"/>
                    </a:cubicBezTo>
                    <a:cubicBezTo>
                      <a:pt x="6415" y="23236"/>
                      <a:pt x="6392" y="23191"/>
                      <a:pt x="6392" y="23168"/>
                    </a:cubicBezTo>
                    <a:cubicBezTo>
                      <a:pt x="6369" y="23077"/>
                      <a:pt x="6346" y="23008"/>
                      <a:pt x="6323" y="22917"/>
                    </a:cubicBezTo>
                    <a:cubicBezTo>
                      <a:pt x="6278" y="22803"/>
                      <a:pt x="6232" y="22666"/>
                      <a:pt x="6186" y="22529"/>
                    </a:cubicBezTo>
                    <a:cubicBezTo>
                      <a:pt x="6186" y="22506"/>
                      <a:pt x="6186" y="22483"/>
                      <a:pt x="6186" y="22460"/>
                    </a:cubicBezTo>
                    <a:cubicBezTo>
                      <a:pt x="6186" y="22460"/>
                      <a:pt x="6164" y="22437"/>
                      <a:pt x="6164" y="22437"/>
                    </a:cubicBezTo>
                    <a:cubicBezTo>
                      <a:pt x="6164" y="22415"/>
                      <a:pt x="6164" y="22392"/>
                      <a:pt x="6164" y="22369"/>
                    </a:cubicBezTo>
                    <a:cubicBezTo>
                      <a:pt x="6141" y="22323"/>
                      <a:pt x="6141" y="22278"/>
                      <a:pt x="6118" y="22255"/>
                    </a:cubicBezTo>
                    <a:cubicBezTo>
                      <a:pt x="6095" y="22164"/>
                      <a:pt x="6072" y="22072"/>
                      <a:pt x="6049" y="21981"/>
                    </a:cubicBezTo>
                    <a:cubicBezTo>
                      <a:pt x="6004" y="21821"/>
                      <a:pt x="5958" y="21639"/>
                      <a:pt x="5890" y="21479"/>
                    </a:cubicBezTo>
                    <a:cubicBezTo>
                      <a:pt x="5867" y="21388"/>
                      <a:pt x="5844" y="21296"/>
                      <a:pt x="5821" y="21228"/>
                    </a:cubicBezTo>
                    <a:cubicBezTo>
                      <a:pt x="5821" y="21182"/>
                      <a:pt x="5844" y="21159"/>
                      <a:pt x="5821" y="21114"/>
                    </a:cubicBezTo>
                    <a:cubicBezTo>
                      <a:pt x="5821" y="21045"/>
                      <a:pt x="5798" y="20977"/>
                      <a:pt x="5775" y="20908"/>
                    </a:cubicBezTo>
                    <a:cubicBezTo>
                      <a:pt x="5753" y="20817"/>
                      <a:pt x="5730" y="20726"/>
                      <a:pt x="5707" y="20657"/>
                    </a:cubicBezTo>
                    <a:cubicBezTo>
                      <a:pt x="5661" y="20520"/>
                      <a:pt x="5639" y="20406"/>
                      <a:pt x="5616" y="20292"/>
                    </a:cubicBezTo>
                    <a:cubicBezTo>
                      <a:pt x="5616" y="20269"/>
                      <a:pt x="5616" y="20269"/>
                      <a:pt x="5616" y="20246"/>
                    </a:cubicBezTo>
                    <a:cubicBezTo>
                      <a:pt x="5593" y="20223"/>
                      <a:pt x="5593" y="20201"/>
                      <a:pt x="5593" y="20178"/>
                    </a:cubicBezTo>
                    <a:lnTo>
                      <a:pt x="5570" y="20132"/>
                    </a:lnTo>
                    <a:cubicBezTo>
                      <a:pt x="5570" y="20086"/>
                      <a:pt x="5547" y="20064"/>
                      <a:pt x="5547" y="20018"/>
                    </a:cubicBezTo>
                    <a:cubicBezTo>
                      <a:pt x="5524" y="19995"/>
                      <a:pt x="5524" y="19972"/>
                      <a:pt x="5524" y="19972"/>
                    </a:cubicBezTo>
                    <a:cubicBezTo>
                      <a:pt x="5502" y="19858"/>
                      <a:pt x="5456" y="19767"/>
                      <a:pt x="5433" y="19676"/>
                    </a:cubicBezTo>
                    <a:cubicBezTo>
                      <a:pt x="5410" y="19561"/>
                      <a:pt x="5387" y="19470"/>
                      <a:pt x="5342" y="19379"/>
                    </a:cubicBezTo>
                    <a:cubicBezTo>
                      <a:pt x="5319" y="19288"/>
                      <a:pt x="5296" y="19196"/>
                      <a:pt x="5273" y="19105"/>
                    </a:cubicBezTo>
                    <a:lnTo>
                      <a:pt x="5205" y="18877"/>
                    </a:lnTo>
                    <a:cubicBezTo>
                      <a:pt x="5205" y="18877"/>
                      <a:pt x="5205" y="18854"/>
                      <a:pt x="5205" y="18854"/>
                    </a:cubicBezTo>
                    <a:cubicBezTo>
                      <a:pt x="5228" y="18831"/>
                      <a:pt x="5228" y="18808"/>
                      <a:pt x="5228" y="18763"/>
                    </a:cubicBezTo>
                    <a:cubicBezTo>
                      <a:pt x="5182" y="18603"/>
                      <a:pt x="5114" y="18466"/>
                      <a:pt x="5068" y="18306"/>
                    </a:cubicBezTo>
                    <a:cubicBezTo>
                      <a:pt x="5068" y="18306"/>
                      <a:pt x="5068" y="18283"/>
                      <a:pt x="5068" y="18260"/>
                    </a:cubicBezTo>
                    <a:cubicBezTo>
                      <a:pt x="4999" y="18078"/>
                      <a:pt x="4954" y="17918"/>
                      <a:pt x="4885" y="17735"/>
                    </a:cubicBezTo>
                    <a:cubicBezTo>
                      <a:pt x="4885" y="17690"/>
                      <a:pt x="4862" y="17644"/>
                      <a:pt x="4840" y="17599"/>
                    </a:cubicBezTo>
                    <a:cubicBezTo>
                      <a:pt x="4840" y="17576"/>
                      <a:pt x="4840" y="17576"/>
                      <a:pt x="4840" y="17576"/>
                    </a:cubicBezTo>
                    <a:cubicBezTo>
                      <a:pt x="4840" y="17553"/>
                      <a:pt x="4840" y="17553"/>
                      <a:pt x="4840" y="17530"/>
                    </a:cubicBezTo>
                    <a:cubicBezTo>
                      <a:pt x="4817" y="17462"/>
                      <a:pt x="4794" y="17393"/>
                      <a:pt x="4771" y="17302"/>
                    </a:cubicBezTo>
                    <a:cubicBezTo>
                      <a:pt x="4771" y="17302"/>
                      <a:pt x="4771" y="17302"/>
                      <a:pt x="4771" y="17279"/>
                    </a:cubicBezTo>
                    <a:cubicBezTo>
                      <a:pt x="4748" y="17256"/>
                      <a:pt x="4748" y="17233"/>
                      <a:pt x="4748" y="17210"/>
                    </a:cubicBezTo>
                    <a:cubicBezTo>
                      <a:pt x="4726" y="17119"/>
                      <a:pt x="4680" y="17028"/>
                      <a:pt x="4657" y="16914"/>
                    </a:cubicBezTo>
                    <a:cubicBezTo>
                      <a:pt x="4634" y="16800"/>
                      <a:pt x="4611" y="16686"/>
                      <a:pt x="4566" y="16571"/>
                    </a:cubicBezTo>
                    <a:cubicBezTo>
                      <a:pt x="4543" y="16480"/>
                      <a:pt x="4520" y="16389"/>
                      <a:pt x="4497" y="16297"/>
                    </a:cubicBezTo>
                    <a:cubicBezTo>
                      <a:pt x="4497" y="16275"/>
                      <a:pt x="4474" y="16229"/>
                      <a:pt x="4474" y="16183"/>
                    </a:cubicBezTo>
                    <a:cubicBezTo>
                      <a:pt x="4474" y="16161"/>
                      <a:pt x="4474" y="16138"/>
                      <a:pt x="4474" y="16115"/>
                    </a:cubicBezTo>
                    <a:cubicBezTo>
                      <a:pt x="4452" y="16069"/>
                      <a:pt x="4452" y="16024"/>
                      <a:pt x="4429" y="15978"/>
                    </a:cubicBezTo>
                    <a:cubicBezTo>
                      <a:pt x="4429" y="15932"/>
                      <a:pt x="4406" y="15909"/>
                      <a:pt x="4406" y="15864"/>
                    </a:cubicBezTo>
                    <a:cubicBezTo>
                      <a:pt x="4383" y="15795"/>
                      <a:pt x="4337" y="15704"/>
                      <a:pt x="4315" y="15613"/>
                    </a:cubicBezTo>
                    <a:cubicBezTo>
                      <a:pt x="4269" y="15430"/>
                      <a:pt x="4223" y="15270"/>
                      <a:pt x="4155" y="15088"/>
                    </a:cubicBezTo>
                    <a:cubicBezTo>
                      <a:pt x="4132" y="14951"/>
                      <a:pt x="4086" y="14791"/>
                      <a:pt x="4041" y="14654"/>
                    </a:cubicBezTo>
                    <a:cubicBezTo>
                      <a:pt x="4041" y="14654"/>
                      <a:pt x="4041" y="14631"/>
                      <a:pt x="4041" y="14631"/>
                    </a:cubicBezTo>
                    <a:cubicBezTo>
                      <a:pt x="4018" y="14494"/>
                      <a:pt x="3972" y="14380"/>
                      <a:pt x="3927" y="14266"/>
                    </a:cubicBezTo>
                    <a:cubicBezTo>
                      <a:pt x="3927" y="14220"/>
                      <a:pt x="3904" y="14175"/>
                      <a:pt x="3881" y="14129"/>
                    </a:cubicBezTo>
                    <a:cubicBezTo>
                      <a:pt x="3881" y="14106"/>
                      <a:pt x="3881" y="14083"/>
                      <a:pt x="3858" y="14061"/>
                    </a:cubicBezTo>
                    <a:cubicBezTo>
                      <a:pt x="3858" y="14038"/>
                      <a:pt x="3858" y="14015"/>
                      <a:pt x="3858" y="13992"/>
                    </a:cubicBezTo>
                    <a:cubicBezTo>
                      <a:pt x="3790" y="13787"/>
                      <a:pt x="3744" y="13581"/>
                      <a:pt x="3676" y="13376"/>
                    </a:cubicBezTo>
                    <a:cubicBezTo>
                      <a:pt x="3653" y="13285"/>
                      <a:pt x="3630" y="13170"/>
                      <a:pt x="3607" y="13079"/>
                    </a:cubicBezTo>
                    <a:cubicBezTo>
                      <a:pt x="3607" y="13079"/>
                      <a:pt x="3607" y="13056"/>
                      <a:pt x="3607" y="13056"/>
                    </a:cubicBezTo>
                    <a:cubicBezTo>
                      <a:pt x="3630" y="13033"/>
                      <a:pt x="3630" y="12988"/>
                      <a:pt x="3630" y="12965"/>
                    </a:cubicBezTo>
                    <a:cubicBezTo>
                      <a:pt x="3630" y="12874"/>
                      <a:pt x="3584" y="12782"/>
                      <a:pt x="3561" y="12714"/>
                    </a:cubicBezTo>
                    <a:cubicBezTo>
                      <a:pt x="3539" y="12623"/>
                      <a:pt x="3516" y="12531"/>
                      <a:pt x="3470" y="12463"/>
                    </a:cubicBezTo>
                    <a:lnTo>
                      <a:pt x="3402" y="12257"/>
                    </a:lnTo>
                    <a:cubicBezTo>
                      <a:pt x="3379" y="12166"/>
                      <a:pt x="3356" y="12098"/>
                      <a:pt x="3333" y="12029"/>
                    </a:cubicBezTo>
                    <a:cubicBezTo>
                      <a:pt x="3333" y="12029"/>
                      <a:pt x="3333" y="12029"/>
                      <a:pt x="3333" y="12006"/>
                    </a:cubicBezTo>
                    <a:cubicBezTo>
                      <a:pt x="3310" y="11961"/>
                      <a:pt x="3310" y="11915"/>
                      <a:pt x="3288" y="11869"/>
                    </a:cubicBezTo>
                    <a:cubicBezTo>
                      <a:pt x="3242" y="11732"/>
                      <a:pt x="3196" y="11573"/>
                      <a:pt x="3173" y="11436"/>
                    </a:cubicBezTo>
                    <a:cubicBezTo>
                      <a:pt x="3173" y="11413"/>
                      <a:pt x="3196" y="11367"/>
                      <a:pt x="3196" y="11344"/>
                    </a:cubicBezTo>
                    <a:cubicBezTo>
                      <a:pt x="3196" y="11344"/>
                      <a:pt x="3196" y="11322"/>
                      <a:pt x="3173" y="11322"/>
                    </a:cubicBezTo>
                    <a:cubicBezTo>
                      <a:pt x="3173" y="11230"/>
                      <a:pt x="3128" y="11139"/>
                      <a:pt x="3105" y="11048"/>
                    </a:cubicBezTo>
                    <a:cubicBezTo>
                      <a:pt x="3082" y="10934"/>
                      <a:pt x="3059" y="10819"/>
                      <a:pt x="3014" y="10728"/>
                    </a:cubicBezTo>
                    <a:cubicBezTo>
                      <a:pt x="2945" y="10500"/>
                      <a:pt x="2877" y="10272"/>
                      <a:pt x="2831" y="10043"/>
                    </a:cubicBezTo>
                    <a:cubicBezTo>
                      <a:pt x="2763" y="9815"/>
                      <a:pt x="2694" y="9587"/>
                      <a:pt x="2648" y="9336"/>
                    </a:cubicBezTo>
                    <a:cubicBezTo>
                      <a:pt x="2603" y="9222"/>
                      <a:pt x="2580" y="9108"/>
                      <a:pt x="2557" y="8971"/>
                    </a:cubicBezTo>
                    <a:cubicBezTo>
                      <a:pt x="2534" y="8925"/>
                      <a:pt x="2511" y="8879"/>
                      <a:pt x="2511" y="8811"/>
                    </a:cubicBezTo>
                    <a:cubicBezTo>
                      <a:pt x="2489" y="8742"/>
                      <a:pt x="2466" y="8697"/>
                      <a:pt x="2443" y="8628"/>
                    </a:cubicBezTo>
                    <a:cubicBezTo>
                      <a:pt x="2443" y="8605"/>
                      <a:pt x="2443" y="8605"/>
                      <a:pt x="2420" y="8605"/>
                    </a:cubicBezTo>
                    <a:cubicBezTo>
                      <a:pt x="2397" y="8468"/>
                      <a:pt x="2375" y="8309"/>
                      <a:pt x="2329" y="8172"/>
                    </a:cubicBezTo>
                    <a:cubicBezTo>
                      <a:pt x="2329" y="8035"/>
                      <a:pt x="2283" y="7898"/>
                      <a:pt x="2238" y="7784"/>
                    </a:cubicBezTo>
                    <a:cubicBezTo>
                      <a:pt x="2238" y="7715"/>
                      <a:pt x="2215" y="7670"/>
                      <a:pt x="2215" y="7624"/>
                    </a:cubicBezTo>
                    <a:cubicBezTo>
                      <a:pt x="2192" y="7601"/>
                      <a:pt x="2192" y="7578"/>
                      <a:pt x="2192" y="7555"/>
                    </a:cubicBezTo>
                    <a:cubicBezTo>
                      <a:pt x="2169" y="7533"/>
                      <a:pt x="2169" y="7533"/>
                      <a:pt x="2169" y="7510"/>
                    </a:cubicBezTo>
                    <a:cubicBezTo>
                      <a:pt x="2146" y="7487"/>
                      <a:pt x="2146" y="7487"/>
                      <a:pt x="2123" y="7464"/>
                    </a:cubicBezTo>
                    <a:cubicBezTo>
                      <a:pt x="2101" y="7396"/>
                      <a:pt x="2078" y="7304"/>
                      <a:pt x="2055" y="7213"/>
                    </a:cubicBezTo>
                    <a:cubicBezTo>
                      <a:pt x="2009" y="7099"/>
                      <a:pt x="1986" y="6985"/>
                      <a:pt x="1964" y="6871"/>
                    </a:cubicBezTo>
                    <a:cubicBezTo>
                      <a:pt x="1941" y="6802"/>
                      <a:pt x="1918" y="6711"/>
                      <a:pt x="1895" y="6642"/>
                    </a:cubicBezTo>
                    <a:cubicBezTo>
                      <a:pt x="1895" y="6642"/>
                      <a:pt x="1895" y="6620"/>
                      <a:pt x="1895" y="6620"/>
                    </a:cubicBezTo>
                    <a:cubicBezTo>
                      <a:pt x="1872" y="6528"/>
                      <a:pt x="1850" y="6414"/>
                      <a:pt x="1827" y="6323"/>
                    </a:cubicBezTo>
                    <a:cubicBezTo>
                      <a:pt x="1804" y="6232"/>
                      <a:pt x="1781" y="6140"/>
                      <a:pt x="1758" y="6072"/>
                    </a:cubicBezTo>
                    <a:cubicBezTo>
                      <a:pt x="1735" y="5980"/>
                      <a:pt x="1713" y="5889"/>
                      <a:pt x="1690" y="5821"/>
                    </a:cubicBezTo>
                    <a:lnTo>
                      <a:pt x="1644" y="5684"/>
                    </a:lnTo>
                    <a:cubicBezTo>
                      <a:pt x="1644" y="5638"/>
                      <a:pt x="1644" y="5615"/>
                      <a:pt x="1621" y="5570"/>
                    </a:cubicBezTo>
                    <a:cubicBezTo>
                      <a:pt x="1621" y="5547"/>
                      <a:pt x="1598" y="5524"/>
                      <a:pt x="1576" y="5524"/>
                    </a:cubicBezTo>
                    <a:cubicBezTo>
                      <a:pt x="1576" y="5455"/>
                      <a:pt x="1553" y="5410"/>
                      <a:pt x="1530" y="5341"/>
                    </a:cubicBezTo>
                    <a:cubicBezTo>
                      <a:pt x="1484" y="5136"/>
                      <a:pt x="1439" y="4953"/>
                      <a:pt x="1393" y="4748"/>
                    </a:cubicBezTo>
                    <a:cubicBezTo>
                      <a:pt x="1370" y="4634"/>
                      <a:pt x="1347" y="4520"/>
                      <a:pt x="1302" y="4406"/>
                    </a:cubicBezTo>
                    <a:cubicBezTo>
                      <a:pt x="1279" y="4337"/>
                      <a:pt x="1279" y="4246"/>
                      <a:pt x="1256" y="4177"/>
                    </a:cubicBezTo>
                    <a:cubicBezTo>
                      <a:pt x="1256" y="4154"/>
                      <a:pt x="1233" y="4109"/>
                      <a:pt x="1233" y="4086"/>
                    </a:cubicBezTo>
                    <a:cubicBezTo>
                      <a:pt x="1217" y="4053"/>
                      <a:pt x="1200" y="4031"/>
                      <a:pt x="1174" y="4031"/>
                    </a:cubicBezTo>
                    <a:cubicBezTo>
                      <a:pt x="1165" y="4031"/>
                      <a:pt x="1154" y="4034"/>
                      <a:pt x="1142" y="4040"/>
                    </a:cubicBezTo>
                    <a:cubicBezTo>
                      <a:pt x="1073" y="3835"/>
                      <a:pt x="1028" y="3629"/>
                      <a:pt x="982" y="3401"/>
                    </a:cubicBezTo>
                    <a:cubicBezTo>
                      <a:pt x="914" y="3173"/>
                      <a:pt x="845" y="2922"/>
                      <a:pt x="800" y="2671"/>
                    </a:cubicBezTo>
                    <a:cubicBezTo>
                      <a:pt x="777" y="2580"/>
                      <a:pt x="731" y="2488"/>
                      <a:pt x="708" y="2374"/>
                    </a:cubicBezTo>
                    <a:cubicBezTo>
                      <a:pt x="685" y="2328"/>
                      <a:pt x="685" y="2260"/>
                      <a:pt x="663" y="2214"/>
                    </a:cubicBezTo>
                    <a:cubicBezTo>
                      <a:pt x="640" y="2146"/>
                      <a:pt x="640" y="2077"/>
                      <a:pt x="617" y="2032"/>
                    </a:cubicBezTo>
                    <a:cubicBezTo>
                      <a:pt x="594" y="2009"/>
                      <a:pt x="571" y="1986"/>
                      <a:pt x="548" y="1986"/>
                    </a:cubicBezTo>
                    <a:cubicBezTo>
                      <a:pt x="526" y="1918"/>
                      <a:pt x="503" y="1849"/>
                      <a:pt x="503" y="1758"/>
                    </a:cubicBezTo>
                    <a:cubicBezTo>
                      <a:pt x="503" y="1781"/>
                      <a:pt x="503" y="1781"/>
                      <a:pt x="503" y="1781"/>
                    </a:cubicBezTo>
                    <a:cubicBezTo>
                      <a:pt x="480" y="1689"/>
                      <a:pt x="457" y="1621"/>
                      <a:pt x="434" y="1530"/>
                    </a:cubicBezTo>
                    <a:cubicBezTo>
                      <a:pt x="434" y="1438"/>
                      <a:pt x="412" y="1347"/>
                      <a:pt x="389" y="1256"/>
                    </a:cubicBezTo>
                    <a:cubicBezTo>
                      <a:pt x="366" y="1073"/>
                      <a:pt x="320" y="890"/>
                      <a:pt x="275" y="708"/>
                    </a:cubicBezTo>
                    <a:cubicBezTo>
                      <a:pt x="275" y="731"/>
                      <a:pt x="275" y="731"/>
                      <a:pt x="275" y="731"/>
                    </a:cubicBezTo>
                    <a:cubicBezTo>
                      <a:pt x="252" y="617"/>
                      <a:pt x="229" y="502"/>
                      <a:pt x="206" y="388"/>
                    </a:cubicBezTo>
                    <a:cubicBezTo>
                      <a:pt x="183" y="274"/>
                      <a:pt x="138" y="137"/>
                      <a:pt x="115" y="23"/>
                    </a:cubicBezTo>
                    <a:cubicBezTo>
                      <a:pt x="92" y="0"/>
                      <a:pt x="69" y="0"/>
                      <a:pt x="69" y="0"/>
                    </a:cubicBezTo>
                    <a:close/>
                  </a:path>
                </a:pathLst>
              </a:custGeom>
              <a:solidFill>
                <a:srgbClr val="F1C06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24" name="Google Shape;7824;p34"/>
              <p:cNvSpPr/>
              <p:nvPr/>
            </p:nvSpPr>
            <p:spPr>
              <a:xfrm>
                <a:off x="5578675" y="3467775"/>
                <a:ext cx="166650" cy="603175"/>
              </a:xfrm>
              <a:custGeom>
                <a:avLst/>
                <a:gdLst/>
                <a:ahLst/>
                <a:cxnLst/>
                <a:rect l="l" t="t" r="r" b="b"/>
                <a:pathLst>
                  <a:path w="6666" h="24127" extrusionOk="0">
                    <a:moveTo>
                      <a:pt x="91" y="1"/>
                    </a:moveTo>
                    <a:cubicBezTo>
                      <a:pt x="46" y="23"/>
                      <a:pt x="0" y="69"/>
                      <a:pt x="23" y="115"/>
                    </a:cubicBezTo>
                    <a:cubicBezTo>
                      <a:pt x="708" y="2671"/>
                      <a:pt x="1392" y="5250"/>
                      <a:pt x="2100" y="7807"/>
                    </a:cubicBezTo>
                    <a:cubicBezTo>
                      <a:pt x="2853" y="10614"/>
                      <a:pt x="3606" y="13445"/>
                      <a:pt x="4383" y="16275"/>
                    </a:cubicBezTo>
                    <a:cubicBezTo>
                      <a:pt x="4999" y="18603"/>
                      <a:pt x="5638" y="20954"/>
                      <a:pt x="6277" y="23282"/>
                    </a:cubicBezTo>
                    <a:cubicBezTo>
                      <a:pt x="6323" y="23511"/>
                      <a:pt x="6391" y="23716"/>
                      <a:pt x="6437" y="23944"/>
                    </a:cubicBezTo>
                    <a:cubicBezTo>
                      <a:pt x="6460" y="23967"/>
                      <a:pt x="6460" y="23967"/>
                      <a:pt x="6460" y="23990"/>
                    </a:cubicBezTo>
                    <a:cubicBezTo>
                      <a:pt x="6460" y="24013"/>
                      <a:pt x="6460" y="24036"/>
                      <a:pt x="6482" y="24058"/>
                    </a:cubicBezTo>
                    <a:cubicBezTo>
                      <a:pt x="6482" y="24104"/>
                      <a:pt x="6551" y="24127"/>
                      <a:pt x="6597" y="24127"/>
                    </a:cubicBezTo>
                    <a:cubicBezTo>
                      <a:pt x="6642" y="24104"/>
                      <a:pt x="6665" y="24058"/>
                      <a:pt x="6665" y="24013"/>
                    </a:cubicBezTo>
                    <a:cubicBezTo>
                      <a:pt x="6254" y="22461"/>
                      <a:pt x="5843" y="20931"/>
                      <a:pt x="5410" y="19379"/>
                    </a:cubicBezTo>
                    <a:cubicBezTo>
                      <a:pt x="4679" y="16617"/>
                      <a:pt x="3926" y="13856"/>
                      <a:pt x="3196" y="11117"/>
                    </a:cubicBezTo>
                    <a:cubicBezTo>
                      <a:pt x="2465" y="8400"/>
                      <a:pt x="1735" y="5707"/>
                      <a:pt x="1004" y="3014"/>
                    </a:cubicBezTo>
                    <a:cubicBezTo>
                      <a:pt x="730" y="2032"/>
                      <a:pt x="479" y="1051"/>
                      <a:pt x="205" y="69"/>
                    </a:cubicBezTo>
                    <a:cubicBezTo>
                      <a:pt x="205" y="23"/>
                      <a:pt x="160" y="1"/>
                      <a:pt x="114" y="1"/>
                    </a:cubicBezTo>
                    <a:close/>
                  </a:path>
                </a:pathLst>
              </a:custGeom>
              <a:solidFill>
                <a:srgbClr val="469C98"/>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25" name="Google Shape;7825;p34"/>
              <p:cNvSpPr/>
              <p:nvPr/>
            </p:nvSpPr>
            <p:spPr>
              <a:xfrm>
                <a:off x="6034025" y="3371350"/>
                <a:ext cx="151825" cy="546825"/>
              </a:xfrm>
              <a:custGeom>
                <a:avLst/>
                <a:gdLst/>
                <a:ahLst/>
                <a:cxnLst/>
                <a:rect l="l" t="t" r="r" b="b"/>
                <a:pathLst>
                  <a:path w="6073" h="21873" extrusionOk="0">
                    <a:moveTo>
                      <a:pt x="92" y="0"/>
                    </a:moveTo>
                    <a:cubicBezTo>
                      <a:pt x="46" y="23"/>
                      <a:pt x="1" y="69"/>
                      <a:pt x="23" y="137"/>
                    </a:cubicBezTo>
                    <a:cubicBezTo>
                      <a:pt x="685" y="2602"/>
                      <a:pt x="1347" y="5067"/>
                      <a:pt x="2009" y="7532"/>
                    </a:cubicBezTo>
                    <a:cubicBezTo>
                      <a:pt x="2717" y="10112"/>
                      <a:pt x="3402" y="12691"/>
                      <a:pt x="4109" y="15270"/>
                    </a:cubicBezTo>
                    <a:cubicBezTo>
                      <a:pt x="4634" y="17233"/>
                      <a:pt x="5159" y="19196"/>
                      <a:pt x="5684" y="21182"/>
                    </a:cubicBezTo>
                    <a:cubicBezTo>
                      <a:pt x="5753" y="21387"/>
                      <a:pt x="5798" y="21593"/>
                      <a:pt x="5867" y="21798"/>
                    </a:cubicBezTo>
                    <a:cubicBezTo>
                      <a:pt x="5867" y="21836"/>
                      <a:pt x="5912" y="21873"/>
                      <a:pt x="5954" y="21873"/>
                    </a:cubicBezTo>
                    <a:cubicBezTo>
                      <a:pt x="5963" y="21873"/>
                      <a:pt x="5972" y="21871"/>
                      <a:pt x="5981" y="21867"/>
                    </a:cubicBezTo>
                    <a:cubicBezTo>
                      <a:pt x="6027" y="21844"/>
                      <a:pt x="6072" y="21798"/>
                      <a:pt x="6049" y="21753"/>
                    </a:cubicBezTo>
                    <a:cubicBezTo>
                      <a:pt x="5661" y="20269"/>
                      <a:pt x="5250" y="18785"/>
                      <a:pt x="4862" y="17302"/>
                    </a:cubicBezTo>
                    <a:cubicBezTo>
                      <a:pt x="4178" y="14814"/>
                      <a:pt x="3516" y="12303"/>
                      <a:pt x="2831" y="9792"/>
                    </a:cubicBezTo>
                    <a:cubicBezTo>
                      <a:pt x="2146" y="7281"/>
                      <a:pt x="1461" y="4748"/>
                      <a:pt x="800" y="2214"/>
                    </a:cubicBezTo>
                    <a:cubicBezTo>
                      <a:pt x="594" y="1507"/>
                      <a:pt x="411" y="799"/>
                      <a:pt x="206" y="69"/>
                    </a:cubicBezTo>
                    <a:cubicBezTo>
                      <a:pt x="206" y="46"/>
                      <a:pt x="160" y="0"/>
                      <a:pt x="115" y="0"/>
                    </a:cubicBezTo>
                    <a:close/>
                  </a:path>
                </a:pathLst>
              </a:custGeom>
              <a:solidFill>
                <a:srgbClr val="469C98"/>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26" name="Google Shape;7826;p34"/>
              <p:cNvSpPr/>
              <p:nvPr/>
            </p:nvSpPr>
            <p:spPr>
              <a:xfrm>
                <a:off x="6136750" y="3959100"/>
                <a:ext cx="22275" cy="9725"/>
              </a:xfrm>
              <a:custGeom>
                <a:avLst/>
                <a:gdLst/>
                <a:ahLst/>
                <a:cxnLst/>
                <a:rect l="l" t="t" r="r" b="b"/>
                <a:pathLst>
                  <a:path w="891" h="389" extrusionOk="0">
                    <a:moveTo>
                      <a:pt x="753" y="0"/>
                    </a:moveTo>
                    <a:cubicBezTo>
                      <a:pt x="502" y="69"/>
                      <a:pt x="251" y="137"/>
                      <a:pt x="0" y="206"/>
                    </a:cubicBezTo>
                    <a:cubicBezTo>
                      <a:pt x="23" y="251"/>
                      <a:pt x="46" y="320"/>
                      <a:pt x="69" y="365"/>
                    </a:cubicBezTo>
                    <a:cubicBezTo>
                      <a:pt x="69" y="365"/>
                      <a:pt x="69" y="388"/>
                      <a:pt x="91" y="388"/>
                    </a:cubicBezTo>
                    <a:cubicBezTo>
                      <a:pt x="320" y="320"/>
                      <a:pt x="571" y="251"/>
                      <a:pt x="822" y="183"/>
                    </a:cubicBezTo>
                    <a:cubicBezTo>
                      <a:pt x="868" y="183"/>
                      <a:pt x="890" y="114"/>
                      <a:pt x="890" y="69"/>
                    </a:cubicBezTo>
                    <a:cubicBezTo>
                      <a:pt x="868" y="23"/>
                      <a:pt x="822" y="0"/>
                      <a:pt x="776" y="0"/>
                    </a:cubicBezTo>
                    <a:close/>
                  </a:path>
                </a:pathLst>
              </a:custGeom>
              <a:solidFill>
                <a:srgbClr val="469C98"/>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27" name="Google Shape;7827;p34"/>
              <p:cNvSpPr/>
              <p:nvPr/>
            </p:nvSpPr>
            <p:spPr>
              <a:xfrm>
                <a:off x="5741875" y="3968800"/>
                <a:ext cx="378925" cy="103450"/>
              </a:xfrm>
              <a:custGeom>
                <a:avLst/>
                <a:gdLst/>
                <a:ahLst/>
                <a:cxnLst/>
                <a:rect l="l" t="t" r="r" b="b"/>
                <a:pathLst>
                  <a:path w="15157" h="4138" extrusionOk="0">
                    <a:moveTo>
                      <a:pt x="15133" y="0"/>
                    </a:moveTo>
                    <a:cubicBezTo>
                      <a:pt x="13376" y="457"/>
                      <a:pt x="11618" y="913"/>
                      <a:pt x="9861" y="1370"/>
                    </a:cubicBezTo>
                    <a:cubicBezTo>
                      <a:pt x="7692" y="1940"/>
                      <a:pt x="5501" y="2534"/>
                      <a:pt x="3310" y="3104"/>
                    </a:cubicBezTo>
                    <a:cubicBezTo>
                      <a:pt x="2237" y="3378"/>
                      <a:pt x="1164" y="3652"/>
                      <a:pt x="91" y="3949"/>
                    </a:cubicBezTo>
                    <a:cubicBezTo>
                      <a:pt x="46" y="3949"/>
                      <a:pt x="0" y="4017"/>
                      <a:pt x="23" y="4063"/>
                    </a:cubicBezTo>
                    <a:cubicBezTo>
                      <a:pt x="23" y="4100"/>
                      <a:pt x="69" y="4138"/>
                      <a:pt x="110" y="4138"/>
                    </a:cubicBezTo>
                    <a:cubicBezTo>
                      <a:pt x="120" y="4138"/>
                      <a:pt x="129" y="4136"/>
                      <a:pt x="137" y="4132"/>
                    </a:cubicBezTo>
                    <a:lnTo>
                      <a:pt x="4451" y="2990"/>
                    </a:lnTo>
                    <a:cubicBezTo>
                      <a:pt x="6665" y="2420"/>
                      <a:pt x="8879" y="1826"/>
                      <a:pt x="11093" y="1256"/>
                    </a:cubicBezTo>
                    <a:cubicBezTo>
                      <a:pt x="12463" y="890"/>
                      <a:pt x="13809" y="548"/>
                      <a:pt x="15156" y="183"/>
                    </a:cubicBezTo>
                    <a:cubicBezTo>
                      <a:pt x="15156" y="137"/>
                      <a:pt x="15156" y="114"/>
                      <a:pt x="15156" y="69"/>
                    </a:cubicBezTo>
                    <a:cubicBezTo>
                      <a:pt x="15133" y="46"/>
                      <a:pt x="15133" y="23"/>
                      <a:pt x="15133" y="0"/>
                    </a:cubicBezTo>
                    <a:close/>
                  </a:path>
                </a:pathLst>
              </a:custGeom>
              <a:solidFill>
                <a:srgbClr val="469C98"/>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28" name="Google Shape;7828;p34"/>
              <p:cNvSpPr/>
              <p:nvPr/>
            </p:nvSpPr>
            <p:spPr>
              <a:xfrm>
                <a:off x="5974100" y="3357075"/>
                <a:ext cx="19450" cy="9150"/>
              </a:xfrm>
              <a:custGeom>
                <a:avLst/>
                <a:gdLst/>
                <a:ahLst/>
                <a:cxnLst/>
                <a:rect l="l" t="t" r="r" b="b"/>
                <a:pathLst>
                  <a:path w="778" h="366" extrusionOk="0">
                    <a:moveTo>
                      <a:pt x="640" y="1"/>
                    </a:moveTo>
                    <a:cubicBezTo>
                      <a:pt x="435" y="69"/>
                      <a:pt x="229" y="115"/>
                      <a:pt x="1" y="183"/>
                    </a:cubicBezTo>
                    <a:cubicBezTo>
                      <a:pt x="24" y="229"/>
                      <a:pt x="24" y="297"/>
                      <a:pt x="47" y="366"/>
                    </a:cubicBezTo>
                    <a:cubicBezTo>
                      <a:pt x="252" y="320"/>
                      <a:pt x="480" y="252"/>
                      <a:pt x="686" y="206"/>
                    </a:cubicBezTo>
                    <a:cubicBezTo>
                      <a:pt x="754" y="183"/>
                      <a:pt x="777" y="137"/>
                      <a:pt x="754" y="69"/>
                    </a:cubicBezTo>
                    <a:cubicBezTo>
                      <a:pt x="754" y="23"/>
                      <a:pt x="709" y="1"/>
                      <a:pt x="663" y="1"/>
                    </a:cubicBezTo>
                    <a:close/>
                  </a:path>
                </a:pathLst>
              </a:custGeom>
              <a:solidFill>
                <a:srgbClr val="469C98"/>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29" name="Google Shape;7829;p34"/>
              <p:cNvSpPr/>
              <p:nvPr/>
            </p:nvSpPr>
            <p:spPr>
              <a:xfrm>
                <a:off x="5578675" y="3365625"/>
                <a:ext cx="379475" cy="104050"/>
              </a:xfrm>
              <a:custGeom>
                <a:avLst/>
                <a:gdLst/>
                <a:ahLst/>
                <a:cxnLst/>
                <a:rect l="l" t="t" r="r" b="b"/>
                <a:pathLst>
                  <a:path w="15179" h="4162" extrusionOk="0">
                    <a:moveTo>
                      <a:pt x="15156" y="1"/>
                    </a:moveTo>
                    <a:cubicBezTo>
                      <a:pt x="13490" y="435"/>
                      <a:pt x="11846" y="868"/>
                      <a:pt x="10203" y="1302"/>
                    </a:cubicBezTo>
                    <a:cubicBezTo>
                      <a:pt x="8080" y="1873"/>
                      <a:pt x="5935" y="2443"/>
                      <a:pt x="3812" y="2991"/>
                    </a:cubicBezTo>
                    <a:cubicBezTo>
                      <a:pt x="2579" y="3311"/>
                      <a:pt x="1347" y="3630"/>
                      <a:pt x="114" y="3972"/>
                    </a:cubicBezTo>
                    <a:lnTo>
                      <a:pt x="91" y="3972"/>
                    </a:lnTo>
                    <a:cubicBezTo>
                      <a:pt x="46" y="3972"/>
                      <a:pt x="0" y="4041"/>
                      <a:pt x="23" y="4087"/>
                    </a:cubicBezTo>
                    <a:cubicBezTo>
                      <a:pt x="42" y="4124"/>
                      <a:pt x="75" y="4161"/>
                      <a:pt x="112" y="4161"/>
                    </a:cubicBezTo>
                    <a:cubicBezTo>
                      <a:pt x="120" y="4161"/>
                      <a:pt x="129" y="4159"/>
                      <a:pt x="137" y="4155"/>
                    </a:cubicBezTo>
                    <a:lnTo>
                      <a:pt x="160" y="4155"/>
                    </a:lnTo>
                    <a:cubicBezTo>
                      <a:pt x="1552" y="3790"/>
                      <a:pt x="2922" y="3425"/>
                      <a:pt x="4291" y="3059"/>
                    </a:cubicBezTo>
                    <a:cubicBezTo>
                      <a:pt x="6460" y="2489"/>
                      <a:pt x="8605" y="1941"/>
                      <a:pt x="10751" y="1370"/>
                    </a:cubicBezTo>
                    <a:cubicBezTo>
                      <a:pt x="12234" y="982"/>
                      <a:pt x="13718" y="594"/>
                      <a:pt x="15179" y="206"/>
                    </a:cubicBezTo>
                    <a:cubicBezTo>
                      <a:pt x="15179" y="184"/>
                      <a:pt x="15179" y="161"/>
                      <a:pt x="15179" y="138"/>
                    </a:cubicBezTo>
                    <a:cubicBezTo>
                      <a:pt x="15179" y="115"/>
                      <a:pt x="15179" y="115"/>
                      <a:pt x="15156" y="92"/>
                    </a:cubicBezTo>
                    <a:cubicBezTo>
                      <a:pt x="15156" y="92"/>
                      <a:pt x="15156" y="69"/>
                      <a:pt x="15156" y="47"/>
                    </a:cubicBezTo>
                    <a:cubicBezTo>
                      <a:pt x="15156" y="47"/>
                      <a:pt x="15156" y="24"/>
                      <a:pt x="15156" y="1"/>
                    </a:cubicBezTo>
                    <a:close/>
                  </a:path>
                </a:pathLst>
              </a:custGeom>
              <a:solidFill>
                <a:srgbClr val="469C98"/>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30" name="Google Shape;7830;p34"/>
              <p:cNvSpPr/>
              <p:nvPr/>
            </p:nvSpPr>
            <p:spPr>
              <a:xfrm>
                <a:off x="5579800" y="3466625"/>
                <a:ext cx="2875" cy="5750"/>
              </a:xfrm>
              <a:custGeom>
                <a:avLst/>
                <a:gdLst/>
                <a:ahLst/>
                <a:cxnLst/>
                <a:rect l="l" t="t" r="r" b="b"/>
                <a:pathLst>
                  <a:path w="115" h="230" extrusionOk="0">
                    <a:moveTo>
                      <a:pt x="46" y="1"/>
                    </a:moveTo>
                    <a:cubicBezTo>
                      <a:pt x="24" y="1"/>
                      <a:pt x="1" y="24"/>
                      <a:pt x="1" y="47"/>
                    </a:cubicBezTo>
                    <a:cubicBezTo>
                      <a:pt x="1" y="47"/>
                      <a:pt x="1" y="69"/>
                      <a:pt x="1" y="69"/>
                    </a:cubicBezTo>
                    <a:cubicBezTo>
                      <a:pt x="1" y="92"/>
                      <a:pt x="1" y="92"/>
                      <a:pt x="1" y="115"/>
                    </a:cubicBezTo>
                    <a:cubicBezTo>
                      <a:pt x="1" y="138"/>
                      <a:pt x="1" y="138"/>
                      <a:pt x="1" y="161"/>
                    </a:cubicBezTo>
                    <a:cubicBezTo>
                      <a:pt x="1" y="184"/>
                      <a:pt x="24" y="184"/>
                      <a:pt x="24" y="206"/>
                    </a:cubicBezTo>
                    <a:cubicBezTo>
                      <a:pt x="24" y="229"/>
                      <a:pt x="46" y="229"/>
                      <a:pt x="46" y="229"/>
                    </a:cubicBezTo>
                    <a:lnTo>
                      <a:pt x="92" y="229"/>
                    </a:lnTo>
                    <a:cubicBezTo>
                      <a:pt x="92" y="229"/>
                      <a:pt x="115" y="206"/>
                      <a:pt x="115" y="206"/>
                    </a:cubicBezTo>
                    <a:cubicBezTo>
                      <a:pt x="115" y="184"/>
                      <a:pt x="115" y="184"/>
                      <a:pt x="115" y="161"/>
                    </a:cubicBezTo>
                    <a:cubicBezTo>
                      <a:pt x="92" y="161"/>
                      <a:pt x="92" y="138"/>
                      <a:pt x="92" y="138"/>
                    </a:cubicBezTo>
                    <a:cubicBezTo>
                      <a:pt x="92" y="138"/>
                      <a:pt x="92" y="115"/>
                      <a:pt x="92" y="115"/>
                    </a:cubicBezTo>
                    <a:cubicBezTo>
                      <a:pt x="92" y="115"/>
                      <a:pt x="92" y="92"/>
                      <a:pt x="92" y="92"/>
                    </a:cubicBezTo>
                    <a:cubicBezTo>
                      <a:pt x="92" y="92"/>
                      <a:pt x="92" y="69"/>
                      <a:pt x="92" y="69"/>
                    </a:cubicBezTo>
                    <a:cubicBezTo>
                      <a:pt x="115" y="47"/>
                      <a:pt x="92" y="1"/>
                      <a:pt x="69" y="1"/>
                    </a:cubicBezTo>
                    <a:close/>
                  </a:path>
                </a:pathLst>
              </a:custGeom>
              <a:solidFill>
                <a:srgbClr val="469C98"/>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31" name="Google Shape;7831;p34"/>
              <p:cNvSpPr/>
              <p:nvPr/>
            </p:nvSpPr>
            <p:spPr>
              <a:xfrm>
                <a:off x="5579225" y="3466625"/>
                <a:ext cx="3450" cy="5975"/>
              </a:xfrm>
              <a:custGeom>
                <a:avLst/>
                <a:gdLst/>
                <a:ahLst/>
                <a:cxnLst/>
                <a:rect l="l" t="t" r="r" b="b"/>
                <a:pathLst>
                  <a:path w="138" h="239" extrusionOk="0">
                    <a:moveTo>
                      <a:pt x="69" y="1"/>
                    </a:moveTo>
                    <a:cubicBezTo>
                      <a:pt x="47" y="1"/>
                      <a:pt x="47" y="24"/>
                      <a:pt x="47" y="24"/>
                    </a:cubicBezTo>
                    <a:cubicBezTo>
                      <a:pt x="24" y="24"/>
                      <a:pt x="24" y="47"/>
                      <a:pt x="1" y="69"/>
                    </a:cubicBezTo>
                    <a:cubicBezTo>
                      <a:pt x="1" y="69"/>
                      <a:pt x="1" y="92"/>
                      <a:pt x="1" y="92"/>
                    </a:cubicBezTo>
                    <a:cubicBezTo>
                      <a:pt x="1" y="115"/>
                      <a:pt x="1" y="138"/>
                      <a:pt x="1" y="138"/>
                    </a:cubicBezTo>
                    <a:cubicBezTo>
                      <a:pt x="1" y="161"/>
                      <a:pt x="1" y="161"/>
                      <a:pt x="1" y="161"/>
                    </a:cubicBezTo>
                    <a:cubicBezTo>
                      <a:pt x="1" y="184"/>
                      <a:pt x="24" y="206"/>
                      <a:pt x="24" y="206"/>
                    </a:cubicBezTo>
                    <a:cubicBezTo>
                      <a:pt x="24" y="223"/>
                      <a:pt x="47" y="239"/>
                      <a:pt x="68" y="239"/>
                    </a:cubicBezTo>
                    <a:cubicBezTo>
                      <a:pt x="77" y="239"/>
                      <a:pt x="85" y="236"/>
                      <a:pt x="92" y="229"/>
                    </a:cubicBezTo>
                    <a:cubicBezTo>
                      <a:pt x="115" y="206"/>
                      <a:pt x="115" y="184"/>
                      <a:pt x="115" y="161"/>
                    </a:cubicBezTo>
                    <a:cubicBezTo>
                      <a:pt x="92" y="161"/>
                      <a:pt x="92" y="161"/>
                      <a:pt x="92" y="138"/>
                    </a:cubicBezTo>
                    <a:cubicBezTo>
                      <a:pt x="92" y="115"/>
                      <a:pt x="92" y="115"/>
                      <a:pt x="92" y="115"/>
                    </a:cubicBezTo>
                    <a:cubicBezTo>
                      <a:pt x="92" y="115"/>
                      <a:pt x="92" y="92"/>
                      <a:pt x="92" y="92"/>
                    </a:cubicBezTo>
                    <a:cubicBezTo>
                      <a:pt x="115" y="92"/>
                      <a:pt x="115" y="92"/>
                      <a:pt x="115" y="69"/>
                    </a:cubicBezTo>
                    <a:cubicBezTo>
                      <a:pt x="138" y="69"/>
                      <a:pt x="138" y="47"/>
                      <a:pt x="115" y="47"/>
                    </a:cubicBezTo>
                    <a:cubicBezTo>
                      <a:pt x="115" y="24"/>
                      <a:pt x="115" y="24"/>
                      <a:pt x="92" y="1"/>
                    </a:cubicBezTo>
                    <a:close/>
                  </a:path>
                </a:pathLst>
              </a:custGeom>
              <a:solidFill>
                <a:srgbClr val="469C98"/>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32" name="Google Shape;7832;p34"/>
              <p:cNvSpPr/>
              <p:nvPr/>
            </p:nvSpPr>
            <p:spPr>
              <a:xfrm>
                <a:off x="5578675" y="3466075"/>
                <a:ext cx="3425" cy="5725"/>
              </a:xfrm>
              <a:custGeom>
                <a:avLst/>
                <a:gdLst/>
                <a:ahLst/>
                <a:cxnLst/>
                <a:rect l="l" t="t" r="r" b="b"/>
                <a:pathLst>
                  <a:path w="137" h="229" extrusionOk="0">
                    <a:moveTo>
                      <a:pt x="69" y="0"/>
                    </a:moveTo>
                    <a:cubicBezTo>
                      <a:pt x="69" y="23"/>
                      <a:pt x="46" y="23"/>
                      <a:pt x="46" y="23"/>
                    </a:cubicBezTo>
                    <a:cubicBezTo>
                      <a:pt x="46" y="46"/>
                      <a:pt x="23" y="46"/>
                      <a:pt x="23" y="69"/>
                    </a:cubicBezTo>
                    <a:cubicBezTo>
                      <a:pt x="23" y="69"/>
                      <a:pt x="23" y="91"/>
                      <a:pt x="23" y="91"/>
                    </a:cubicBezTo>
                    <a:cubicBezTo>
                      <a:pt x="23" y="114"/>
                      <a:pt x="0" y="137"/>
                      <a:pt x="23" y="137"/>
                    </a:cubicBezTo>
                    <a:cubicBezTo>
                      <a:pt x="23" y="160"/>
                      <a:pt x="23" y="183"/>
                      <a:pt x="23" y="183"/>
                    </a:cubicBezTo>
                    <a:cubicBezTo>
                      <a:pt x="23" y="206"/>
                      <a:pt x="46" y="206"/>
                      <a:pt x="46" y="228"/>
                    </a:cubicBezTo>
                    <a:lnTo>
                      <a:pt x="91" y="228"/>
                    </a:lnTo>
                    <a:cubicBezTo>
                      <a:pt x="91" y="228"/>
                      <a:pt x="114" y="206"/>
                      <a:pt x="114" y="206"/>
                    </a:cubicBezTo>
                    <a:cubicBezTo>
                      <a:pt x="114" y="206"/>
                      <a:pt x="114" y="183"/>
                      <a:pt x="114" y="160"/>
                    </a:cubicBezTo>
                    <a:cubicBezTo>
                      <a:pt x="114" y="160"/>
                      <a:pt x="114" y="137"/>
                      <a:pt x="114" y="114"/>
                    </a:cubicBezTo>
                    <a:lnTo>
                      <a:pt x="114" y="91"/>
                    </a:lnTo>
                    <a:lnTo>
                      <a:pt x="137" y="91"/>
                    </a:lnTo>
                    <a:cubicBezTo>
                      <a:pt x="137" y="69"/>
                      <a:pt x="137" y="23"/>
                      <a:pt x="114" y="23"/>
                    </a:cubicBezTo>
                    <a:cubicBezTo>
                      <a:pt x="114" y="0"/>
                      <a:pt x="91" y="0"/>
                      <a:pt x="91" y="0"/>
                    </a:cubicBezTo>
                    <a:close/>
                  </a:path>
                </a:pathLst>
              </a:custGeom>
              <a:solidFill>
                <a:srgbClr val="469C98"/>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33" name="Google Shape;7833;p34"/>
              <p:cNvSpPr/>
              <p:nvPr/>
            </p:nvSpPr>
            <p:spPr>
              <a:xfrm>
                <a:off x="5578675" y="3466075"/>
                <a:ext cx="3425" cy="4575"/>
              </a:xfrm>
              <a:custGeom>
                <a:avLst/>
                <a:gdLst/>
                <a:ahLst/>
                <a:cxnLst/>
                <a:rect l="l" t="t" r="r" b="b"/>
                <a:pathLst>
                  <a:path w="137" h="183" extrusionOk="0">
                    <a:moveTo>
                      <a:pt x="69" y="0"/>
                    </a:moveTo>
                    <a:cubicBezTo>
                      <a:pt x="69" y="23"/>
                      <a:pt x="46" y="23"/>
                      <a:pt x="46" y="23"/>
                    </a:cubicBezTo>
                    <a:cubicBezTo>
                      <a:pt x="46" y="23"/>
                      <a:pt x="46" y="23"/>
                      <a:pt x="23" y="46"/>
                    </a:cubicBezTo>
                    <a:cubicBezTo>
                      <a:pt x="23" y="46"/>
                      <a:pt x="23" y="46"/>
                      <a:pt x="23" y="69"/>
                    </a:cubicBezTo>
                    <a:cubicBezTo>
                      <a:pt x="0" y="69"/>
                      <a:pt x="0" y="91"/>
                      <a:pt x="0" y="91"/>
                    </a:cubicBezTo>
                    <a:cubicBezTo>
                      <a:pt x="0" y="114"/>
                      <a:pt x="0" y="114"/>
                      <a:pt x="0" y="114"/>
                    </a:cubicBezTo>
                    <a:cubicBezTo>
                      <a:pt x="0" y="137"/>
                      <a:pt x="0" y="137"/>
                      <a:pt x="23" y="160"/>
                    </a:cubicBezTo>
                    <a:cubicBezTo>
                      <a:pt x="23" y="160"/>
                      <a:pt x="23" y="183"/>
                      <a:pt x="46" y="183"/>
                    </a:cubicBezTo>
                    <a:lnTo>
                      <a:pt x="69" y="183"/>
                    </a:lnTo>
                    <a:cubicBezTo>
                      <a:pt x="91" y="183"/>
                      <a:pt x="91" y="183"/>
                      <a:pt x="114" y="160"/>
                    </a:cubicBezTo>
                    <a:cubicBezTo>
                      <a:pt x="114" y="160"/>
                      <a:pt x="114" y="137"/>
                      <a:pt x="114" y="137"/>
                    </a:cubicBezTo>
                    <a:cubicBezTo>
                      <a:pt x="114" y="114"/>
                      <a:pt x="114" y="114"/>
                      <a:pt x="114" y="114"/>
                    </a:cubicBezTo>
                    <a:cubicBezTo>
                      <a:pt x="114" y="114"/>
                      <a:pt x="114" y="91"/>
                      <a:pt x="114" y="91"/>
                    </a:cubicBezTo>
                    <a:cubicBezTo>
                      <a:pt x="137" y="91"/>
                      <a:pt x="137" y="69"/>
                      <a:pt x="137" y="69"/>
                    </a:cubicBezTo>
                    <a:cubicBezTo>
                      <a:pt x="137" y="46"/>
                      <a:pt x="137" y="46"/>
                      <a:pt x="137" y="23"/>
                    </a:cubicBezTo>
                    <a:cubicBezTo>
                      <a:pt x="137" y="23"/>
                      <a:pt x="114" y="0"/>
                      <a:pt x="114" y="0"/>
                    </a:cubicBezTo>
                    <a:close/>
                  </a:path>
                </a:pathLst>
              </a:custGeom>
              <a:solidFill>
                <a:srgbClr val="469C98"/>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34" name="Google Shape;7834;p34"/>
              <p:cNvSpPr/>
              <p:nvPr/>
            </p:nvSpPr>
            <p:spPr>
              <a:xfrm>
                <a:off x="5578675" y="3465500"/>
                <a:ext cx="3425" cy="4575"/>
              </a:xfrm>
              <a:custGeom>
                <a:avLst/>
                <a:gdLst/>
                <a:ahLst/>
                <a:cxnLst/>
                <a:rect l="l" t="t" r="r" b="b"/>
                <a:pathLst>
                  <a:path w="137" h="183" extrusionOk="0">
                    <a:moveTo>
                      <a:pt x="69" y="0"/>
                    </a:moveTo>
                    <a:cubicBezTo>
                      <a:pt x="69" y="0"/>
                      <a:pt x="69" y="0"/>
                      <a:pt x="69" y="23"/>
                    </a:cubicBezTo>
                    <a:lnTo>
                      <a:pt x="46" y="23"/>
                    </a:lnTo>
                    <a:cubicBezTo>
                      <a:pt x="23" y="46"/>
                      <a:pt x="23" y="46"/>
                      <a:pt x="23" y="69"/>
                    </a:cubicBezTo>
                    <a:cubicBezTo>
                      <a:pt x="23" y="69"/>
                      <a:pt x="0" y="92"/>
                      <a:pt x="0" y="92"/>
                    </a:cubicBezTo>
                    <a:cubicBezTo>
                      <a:pt x="0" y="114"/>
                      <a:pt x="0" y="114"/>
                      <a:pt x="0" y="137"/>
                    </a:cubicBezTo>
                    <a:cubicBezTo>
                      <a:pt x="0" y="160"/>
                      <a:pt x="0" y="160"/>
                      <a:pt x="23" y="183"/>
                    </a:cubicBezTo>
                    <a:lnTo>
                      <a:pt x="91" y="183"/>
                    </a:lnTo>
                    <a:cubicBezTo>
                      <a:pt x="91" y="160"/>
                      <a:pt x="114" y="160"/>
                      <a:pt x="114" y="137"/>
                    </a:cubicBezTo>
                    <a:cubicBezTo>
                      <a:pt x="114" y="137"/>
                      <a:pt x="114" y="114"/>
                      <a:pt x="91" y="114"/>
                    </a:cubicBezTo>
                    <a:lnTo>
                      <a:pt x="114" y="114"/>
                    </a:lnTo>
                    <a:cubicBezTo>
                      <a:pt x="114" y="92"/>
                      <a:pt x="114" y="92"/>
                      <a:pt x="114" y="92"/>
                    </a:cubicBezTo>
                    <a:cubicBezTo>
                      <a:pt x="137" y="69"/>
                      <a:pt x="137" y="23"/>
                      <a:pt x="114" y="23"/>
                    </a:cubicBezTo>
                    <a:cubicBezTo>
                      <a:pt x="91" y="23"/>
                      <a:pt x="91" y="0"/>
                      <a:pt x="69" y="0"/>
                    </a:cubicBezTo>
                    <a:close/>
                  </a:path>
                </a:pathLst>
              </a:custGeom>
              <a:solidFill>
                <a:srgbClr val="469C98"/>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35" name="Google Shape;7835;p34"/>
              <p:cNvSpPr/>
              <p:nvPr/>
            </p:nvSpPr>
            <p:spPr>
              <a:xfrm>
                <a:off x="5578675" y="3465500"/>
                <a:ext cx="3425" cy="4575"/>
              </a:xfrm>
              <a:custGeom>
                <a:avLst/>
                <a:gdLst/>
                <a:ahLst/>
                <a:cxnLst/>
                <a:rect l="l" t="t" r="r" b="b"/>
                <a:pathLst>
                  <a:path w="137" h="183" extrusionOk="0">
                    <a:moveTo>
                      <a:pt x="91" y="0"/>
                    </a:moveTo>
                    <a:cubicBezTo>
                      <a:pt x="69" y="0"/>
                      <a:pt x="46" y="23"/>
                      <a:pt x="46" y="23"/>
                    </a:cubicBezTo>
                    <a:cubicBezTo>
                      <a:pt x="23" y="46"/>
                      <a:pt x="23" y="46"/>
                      <a:pt x="23" y="69"/>
                    </a:cubicBezTo>
                    <a:cubicBezTo>
                      <a:pt x="23" y="69"/>
                      <a:pt x="23" y="69"/>
                      <a:pt x="23" y="92"/>
                    </a:cubicBezTo>
                    <a:cubicBezTo>
                      <a:pt x="0" y="92"/>
                      <a:pt x="0" y="114"/>
                      <a:pt x="0" y="114"/>
                    </a:cubicBezTo>
                    <a:cubicBezTo>
                      <a:pt x="0" y="160"/>
                      <a:pt x="23" y="183"/>
                      <a:pt x="46" y="183"/>
                    </a:cubicBezTo>
                    <a:cubicBezTo>
                      <a:pt x="91" y="183"/>
                      <a:pt x="114" y="160"/>
                      <a:pt x="114" y="137"/>
                    </a:cubicBezTo>
                    <a:cubicBezTo>
                      <a:pt x="114" y="114"/>
                      <a:pt x="114" y="114"/>
                      <a:pt x="114" y="114"/>
                    </a:cubicBezTo>
                    <a:cubicBezTo>
                      <a:pt x="114" y="114"/>
                      <a:pt x="114" y="92"/>
                      <a:pt x="114" y="92"/>
                    </a:cubicBezTo>
                    <a:cubicBezTo>
                      <a:pt x="114" y="92"/>
                      <a:pt x="114" y="92"/>
                      <a:pt x="114" y="69"/>
                    </a:cubicBezTo>
                    <a:cubicBezTo>
                      <a:pt x="137" y="46"/>
                      <a:pt x="137" y="23"/>
                      <a:pt x="114" y="0"/>
                    </a:cubicBezTo>
                    <a:close/>
                  </a:path>
                </a:pathLst>
              </a:custGeom>
              <a:solidFill>
                <a:srgbClr val="469C98"/>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36" name="Google Shape;7836;p34"/>
              <p:cNvSpPr/>
              <p:nvPr/>
            </p:nvSpPr>
            <p:spPr>
              <a:xfrm>
                <a:off x="5741300" y="4068075"/>
                <a:ext cx="4575" cy="4025"/>
              </a:xfrm>
              <a:custGeom>
                <a:avLst/>
                <a:gdLst/>
                <a:ahLst/>
                <a:cxnLst/>
                <a:rect l="l" t="t" r="r" b="b"/>
                <a:pathLst>
                  <a:path w="183" h="161" extrusionOk="0">
                    <a:moveTo>
                      <a:pt x="23" y="1"/>
                    </a:moveTo>
                    <a:cubicBezTo>
                      <a:pt x="0" y="1"/>
                      <a:pt x="0" y="24"/>
                      <a:pt x="0" y="69"/>
                    </a:cubicBezTo>
                    <a:cubicBezTo>
                      <a:pt x="0" y="69"/>
                      <a:pt x="0" y="92"/>
                      <a:pt x="23" y="92"/>
                    </a:cubicBezTo>
                    <a:cubicBezTo>
                      <a:pt x="23" y="92"/>
                      <a:pt x="23" y="115"/>
                      <a:pt x="23" y="115"/>
                    </a:cubicBezTo>
                    <a:cubicBezTo>
                      <a:pt x="46" y="115"/>
                      <a:pt x="46" y="138"/>
                      <a:pt x="46" y="138"/>
                    </a:cubicBezTo>
                    <a:cubicBezTo>
                      <a:pt x="69" y="138"/>
                      <a:pt x="69" y="138"/>
                      <a:pt x="92" y="161"/>
                    </a:cubicBezTo>
                    <a:lnTo>
                      <a:pt x="137" y="161"/>
                    </a:lnTo>
                    <a:cubicBezTo>
                      <a:pt x="160" y="161"/>
                      <a:pt x="183" y="115"/>
                      <a:pt x="183" y="92"/>
                    </a:cubicBezTo>
                    <a:cubicBezTo>
                      <a:pt x="160" y="69"/>
                      <a:pt x="137" y="46"/>
                      <a:pt x="114" y="46"/>
                    </a:cubicBezTo>
                    <a:lnTo>
                      <a:pt x="92" y="46"/>
                    </a:lnTo>
                    <a:cubicBezTo>
                      <a:pt x="92" y="46"/>
                      <a:pt x="92" y="24"/>
                      <a:pt x="92" y="24"/>
                    </a:cubicBezTo>
                    <a:cubicBezTo>
                      <a:pt x="92" y="1"/>
                      <a:pt x="69" y="1"/>
                      <a:pt x="46" y="1"/>
                    </a:cubicBezTo>
                    <a:close/>
                  </a:path>
                </a:pathLst>
              </a:custGeom>
              <a:solidFill>
                <a:srgbClr val="469C98"/>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37" name="Google Shape;7837;p34"/>
              <p:cNvSpPr/>
              <p:nvPr/>
            </p:nvSpPr>
            <p:spPr>
              <a:xfrm>
                <a:off x="5740725" y="4067500"/>
                <a:ext cx="3450" cy="4025"/>
              </a:xfrm>
              <a:custGeom>
                <a:avLst/>
                <a:gdLst/>
                <a:ahLst/>
                <a:cxnLst/>
                <a:rect l="l" t="t" r="r" b="b"/>
                <a:pathLst>
                  <a:path w="138" h="161" extrusionOk="0">
                    <a:moveTo>
                      <a:pt x="23" y="1"/>
                    </a:moveTo>
                    <a:cubicBezTo>
                      <a:pt x="0" y="24"/>
                      <a:pt x="0" y="47"/>
                      <a:pt x="0" y="69"/>
                    </a:cubicBezTo>
                    <a:cubicBezTo>
                      <a:pt x="0" y="69"/>
                      <a:pt x="23" y="92"/>
                      <a:pt x="23" y="115"/>
                    </a:cubicBezTo>
                    <a:lnTo>
                      <a:pt x="46" y="115"/>
                    </a:lnTo>
                    <a:cubicBezTo>
                      <a:pt x="46" y="138"/>
                      <a:pt x="46" y="138"/>
                      <a:pt x="69" y="138"/>
                    </a:cubicBezTo>
                    <a:cubicBezTo>
                      <a:pt x="69" y="161"/>
                      <a:pt x="92" y="161"/>
                      <a:pt x="92" y="161"/>
                    </a:cubicBezTo>
                    <a:cubicBezTo>
                      <a:pt x="115" y="161"/>
                      <a:pt x="137" y="138"/>
                      <a:pt x="137" y="138"/>
                    </a:cubicBezTo>
                    <a:cubicBezTo>
                      <a:pt x="137" y="138"/>
                      <a:pt x="137" y="115"/>
                      <a:pt x="137" y="115"/>
                    </a:cubicBezTo>
                    <a:cubicBezTo>
                      <a:pt x="137" y="92"/>
                      <a:pt x="137" y="69"/>
                      <a:pt x="137" y="69"/>
                    </a:cubicBezTo>
                    <a:lnTo>
                      <a:pt x="115" y="69"/>
                    </a:lnTo>
                    <a:cubicBezTo>
                      <a:pt x="115" y="47"/>
                      <a:pt x="115" y="47"/>
                      <a:pt x="115" y="47"/>
                    </a:cubicBezTo>
                    <a:cubicBezTo>
                      <a:pt x="92" y="47"/>
                      <a:pt x="92" y="47"/>
                      <a:pt x="92" y="24"/>
                    </a:cubicBezTo>
                    <a:cubicBezTo>
                      <a:pt x="92" y="24"/>
                      <a:pt x="69" y="1"/>
                      <a:pt x="46" y="1"/>
                    </a:cubicBezTo>
                    <a:close/>
                  </a:path>
                </a:pathLst>
              </a:custGeom>
              <a:solidFill>
                <a:srgbClr val="469C98"/>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38" name="Google Shape;7838;p34"/>
              <p:cNvSpPr/>
              <p:nvPr/>
            </p:nvSpPr>
            <p:spPr>
              <a:xfrm>
                <a:off x="5740725" y="4067500"/>
                <a:ext cx="4600" cy="4600"/>
              </a:xfrm>
              <a:custGeom>
                <a:avLst/>
                <a:gdLst/>
                <a:ahLst/>
                <a:cxnLst/>
                <a:rect l="l" t="t" r="r" b="b"/>
                <a:pathLst>
                  <a:path w="184" h="184" extrusionOk="0">
                    <a:moveTo>
                      <a:pt x="46" y="1"/>
                    </a:moveTo>
                    <a:cubicBezTo>
                      <a:pt x="0" y="24"/>
                      <a:pt x="0" y="47"/>
                      <a:pt x="0" y="69"/>
                    </a:cubicBezTo>
                    <a:cubicBezTo>
                      <a:pt x="0" y="92"/>
                      <a:pt x="23" y="92"/>
                      <a:pt x="23" y="115"/>
                    </a:cubicBezTo>
                    <a:cubicBezTo>
                      <a:pt x="23" y="115"/>
                      <a:pt x="23" y="138"/>
                      <a:pt x="46" y="138"/>
                    </a:cubicBezTo>
                    <a:cubicBezTo>
                      <a:pt x="46" y="138"/>
                      <a:pt x="46" y="161"/>
                      <a:pt x="69" y="161"/>
                    </a:cubicBezTo>
                    <a:lnTo>
                      <a:pt x="92" y="161"/>
                    </a:lnTo>
                    <a:cubicBezTo>
                      <a:pt x="92" y="161"/>
                      <a:pt x="115" y="161"/>
                      <a:pt x="115" y="184"/>
                    </a:cubicBezTo>
                    <a:cubicBezTo>
                      <a:pt x="137" y="184"/>
                      <a:pt x="160" y="161"/>
                      <a:pt x="160" y="138"/>
                    </a:cubicBezTo>
                    <a:cubicBezTo>
                      <a:pt x="183" y="115"/>
                      <a:pt x="160" y="92"/>
                      <a:pt x="137" y="69"/>
                    </a:cubicBezTo>
                    <a:lnTo>
                      <a:pt x="115" y="69"/>
                    </a:lnTo>
                    <a:cubicBezTo>
                      <a:pt x="115" y="47"/>
                      <a:pt x="92" y="47"/>
                      <a:pt x="92" y="47"/>
                    </a:cubicBezTo>
                    <a:cubicBezTo>
                      <a:pt x="92" y="24"/>
                      <a:pt x="69" y="1"/>
                      <a:pt x="46" y="1"/>
                    </a:cubicBezTo>
                    <a:close/>
                  </a:path>
                </a:pathLst>
              </a:custGeom>
              <a:solidFill>
                <a:srgbClr val="469C98"/>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39" name="Google Shape;7839;p34"/>
              <p:cNvSpPr/>
              <p:nvPr/>
            </p:nvSpPr>
            <p:spPr>
              <a:xfrm>
                <a:off x="5740725" y="4067500"/>
                <a:ext cx="4600" cy="4600"/>
              </a:xfrm>
              <a:custGeom>
                <a:avLst/>
                <a:gdLst/>
                <a:ahLst/>
                <a:cxnLst/>
                <a:rect l="l" t="t" r="r" b="b"/>
                <a:pathLst>
                  <a:path w="184" h="184" extrusionOk="0">
                    <a:moveTo>
                      <a:pt x="23" y="1"/>
                    </a:moveTo>
                    <a:cubicBezTo>
                      <a:pt x="0" y="24"/>
                      <a:pt x="0" y="47"/>
                      <a:pt x="0" y="69"/>
                    </a:cubicBezTo>
                    <a:cubicBezTo>
                      <a:pt x="23" y="92"/>
                      <a:pt x="23" y="115"/>
                      <a:pt x="46" y="138"/>
                    </a:cubicBezTo>
                    <a:cubicBezTo>
                      <a:pt x="46" y="138"/>
                      <a:pt x="69" y="161"/>
                      <a:pt x="69" y="161"/>
                    </a:cubicBezTo>
                    <a:lnTo>
                      <a:pt x="92" y="161"/>
                    </a:lnTo>
                    <a:cubicBezTo>
                      <a:pt x="92" y="161"/>
                      <a:pt x="115" y="184"/>
                      <a:pt x="115" y="184"/>
                    </a:cubicBezTo>
                    <a:cubicBezTo>
                      <a:pt x="160" y="184"/>
                      <a:pt x="183" y="161"/>
                      <a:pt x="183" y="138"/>
                    </a:cubicBezTo>
                    <a:cubicBezTo>
                      <a:pt x="183" y="115"/>
                      <a:pt x="160" y="69"/>
                      <a:pt x="137" y="69"/>
                    </a:cubicBezTo>
                    <a:lnTo>
                      <a:pt x="115" y="69"/>
                    </a:lnTo>
                    <a:cubicBezTo>
                      <a:pt x="115" y="69"/>
                      <a:pt x="92" y="69"/>
                      <a:pt x="92" y="47"/>
                    </a:cubicBezTo>
                    <a:cubicBezTo>
                      <a:pt x="92" y="24"/>
                      <a:pt x="69" y="1"/>
                      <a:pt x="46" y="1"/>
                    </a:cubicBezTo>
                    <a:close/>
                  </a:path>
                </a:pathLst>
              </a:custGeom>
              <a:solidFill>
                <a:srgbClr val="469C98"/>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40" name="Google Shape;7840;p34"/>
              <p:cNvSpPr/>
              <p:nvPr/>
            </p:nvSpPr>
            <p:spPr>
              <a:xfrm>
                <a:off x="6153850" y="3913450"/>
                <a:ext cx="33125" cy="50650"/>
              </a:xfrm>
              <a:custGeom>
                <a:avLst/>
                <a:gdLst/>
                <a:ahLst/>
                <a:cxnLst/>
                <a:rect l="l" t="t" r="r" b="b"/>
                <a:pathLst>
                  <a:path w="1325" h="2026" extrusionOk="0">
                    <a:moveTo>
                      <a:pt x="860" y="1210"/>
                    </a:moveTo>
                    <a:cubicBezTo>
                      <a:pt x="845" y="1210"/>
                      <a:pt x="845" y="1213"/>
                      <a:pt x="845" y="1233"/>
                    </a:cubicBezTo>
                    <a:cubicBezTo>
                      <a:pt x="851" y="1225"/>
                      <a:pt x="856" y="1218"/>
                      <a:pt x="860" y="1210"/>
                    </a:cubicBezTo>
                    <a:close/>
                    <a:moveTo>
                      <a:pt x="1165" y="0"/>
                    </a:moveTo>
                    <a:cubicBezTo>
                      <a:pt x="1165" y="0"/>
                      <a:pt x="1142" y="0"/>
                      <a:pt x="1142" y="23"/>
                    </a:cubicBezTo>
                    <a:cubicBezTo>
                      <a:pt x="1074" y="23"/>
                      <a:pt x="1051" y="91"/>
                      <a:pt x="1074" y="137"/>
                    </a:cubicBezTo>
                    <a:cubicBezTo>
                      <a:pt x="1074" y="160"/>
                      <a:pt x="1097" y="183"/>
                      <a:pt x="1097" y="206"/>
                    </a:cubicBezTo>
                    <a:cubicBezTo>
                      <a:pt x="1119" y="297"/>
                      <a:pt x="1119" y="365"/>
                      <a:pt x="1119" y="457"/>
                    </a:cubicBezTo>
                    <a:cubicBezTo>
                      <a:pt x="1097" y="571"/>
                      <a:pt x="1074" y="685"/>
                      <a:pt x="1051" y="799"/>
                    </a:cubicBezTo>
                    <a:cubicBezTo>
                      <a:pt x="1008" y="950"/>
                      <a:pt x="944" y="1081"/>
                      <a:pt x="860" y="1210"/>
                    </a:cubicBezTo>
                    <a:lnTo>
                      <a:pt x="860" y="1210"/>
                    </a:lnTo>
                    <a:cubicBezTo>
                      <a:pt x="863" y="1210"/>
                      <a:pt x="865" y="1210"/>
                      <a:pt x="868" y="1210"/>
                    </a:cubicBezTo>
                    <a:cubicBezTo>
                      <a:pt x="777" y="1347"/>
                      <a:pt x="663" y="1461"/>
                      <a:pt x="549" y="1575"/>
                    </a:cubicBezTo>
                    <a:cubicBezTo>
                      <a:pt x="457" y="1644"/>
                      <a:pt x="389" y="1712"/>
                      <a:pt x="275" y="1758"/>
                    </a:cubicBezTo>
                    <a:cubicBezTo>
                      <a:pt x="206" y="1803"/>
                      <a:pt x="138" y="1826"/>
                      <a:pt x="69" y="1826"/>
                    </a:cubicBezTo>
                    <a:cubicBezTo>
                      <a:pt x="47" y="1849"/>
                      <a:pt x="24" y="1872"/>
                      <a:pt x="24" y="1895"/>
                    </a:cubicBezTo>
                    <a:cubicBezTo>
                      <a:pt x="1" y="1917"/>
                      <a:pt x="1" y="1940"/>
                      <a:pt x="24" y="1963"/>
                    </a:cubicBezTo>
                    <a:cubicBezTo>
                      <a:pt x="24" y="1986"/>
                      <a:pt x="47" y="2009"/>
                      <a:pt x="69" y="2009"/>
                    </a:cubicBezTo>
                    <a:cubicBezTo>
                      <a:pt x="81" y="2020"/>
                      <a:pt x="92" y="2026"/>
                      <a:pt x="104" y="2026"/>
                    </a:cubicBezTo>
                    <a:cubicBezTo>
                      <a:pt x="115" y="2026"/>
                      <a:pt x="126" y="2020"/>
                      <a:pt x="138" y="2009"/>
                    </a:cubicBezTo>
                    <a:cubicBezTo>
                      <a:pt x="184" y="2009"/>
                      <a:pt x="252" y="1986"/>
                      <a:pt x="298" y="1963"/>
                    </a:cubicBezTo>
                    <a:cubicBezTo>
                      <a:pt x="343" y="1963"/>
                      <a:pt x="389" y="1917"/>
                      <a:pt x="435" y="1895"/>
                    </a:cubicBezTo>
                    <a:cubicBezTo>
                      <a:pt x="526" y="1849"/>
                      <a:pt x="594" y="1781"/>
                      <a:pt x="663" y="1735"/>
                    </a:cubicBezTo>
                    <a:cubicBezTo>
                      <a:pt x="823" y="1575"/>
                      <a:pt x="960" y="1415"/>
                      <a:pt x="1074" y="1233"/>
                    </a:cubicBezTo>
                    <a:cubicBezTo>
                      <a:pt x="1165" y="1050"/>
                      <a:pt x="1234" y="868"/>
                      <a:pt x="1279" y="662"/>
                    </a:cubicBezTo>
                    <a:cubicBezTo>
                      <a:pt x="1325" y="479"/>
                      <a:pt x="1325" y="274"/>
                      <a:pt x="1256" y="69"/>
                    </a:cubicBezTo>
                    <a:cubicBezTo>
                      <a:pt x="1256" y="23"/>
                      <a:pt x="1211" y="0"/>
                      <a:pt x="1165" y="0"/>
                    </a:cubicBezTo>
                    <a:close/>
                  </a:path>
                </a:pathLst>
              </a:custGeom>
              <a:solidFill>
                <a:srgbClr val="469C98"/>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41" name="Google Shape;7841;p34"/>
              <p:cNvSpPr/>
              <p:nvPr/>
            </p:nvSpPr>
            <p:spPr>
              <a:xfrm>
                <a:off x="5987800" y="3353650"/>
                <a:ext cx="51950" cy="22425"/>
              </a:xfrm>
              <a:custGeom>
                <a:avLst/>
                <a:gdLst/>
                <a:ahLst/>
                <a:cxnLst/>
                <a:rect l="l" t="t" r="r" b="b"/>
                <a:pathLst>
                  <a:path w="2078" h="897" extrusionOk="0">
                    <a:moveTo>
                      <a:pt x="1028" y="1"/>
                    </a:moveTo>
                    <a:cubicBezTo>
                      <a:pt x="914" y="1"/>
                      <a:pt x="800" y="23"/>
                      <a:pt x="686" y="23"/>
                    </a:cubicBezTo>
                    <a:cubicBezTo>
                      <a:pt x="480" y="69"/>
                      <a:pt x="275" y="115"/>
                      <a:pt x="92" y="138"/>
                    </a:cubicBezTo>
                    <a:cubicBezTo>
                      <a:pt x="46" y="160"/>
                      <a:pt x="1" y="206"/>
                      <a:pt x="24" y="274"/>
                    </a:cubicBezTo>
                    <a:cubicBezTo>
                      <a:pt x="24" y="320"/>
                      <a:pt x="92" y="343"/>
                      <a:pt x="138" y="343"/>
                    </a:cubicBezTo>
                    <a:cubicBezTo>
                      <a:pt x="366" y="297"/>
                      <a:pt x="594" y="229"/>
                      <a:pt x="845" y="206"/>
                    </a:cubicBezTo>
                    <a:cubicBezTo>
                      <a:pt x="902" y="195"/>
                      <a:pt x="965" y="189"/>
                      <a:pt x="1028" y="189"/>
                    </a:cubicBezTo>
                    <a:cubicBezTo>
                      <a:pt x="1091" y="189"/>
                      <a:pt x="1153" y="195"/>
                      <a:pt x="1211" y="206"/>
                    </a:cubicBezTo>
                    <a:cubicBezTo>
                      <a:pt x="1302" y="229"/>
                      <a:pt x="1370" y="252"/>
                      <a:pt x="1462" y="274"/>
                    </a:cubicBezTo>
                    <a:cubicBezTo>
                      <a:pt x="1507" y="320"/>
                      <a:pt x="1553" y="343"/>
                      <a:pt x="1621" y="389"/>
                    </a:cubicBezTo>
                    <a:cubicBezTo>
                      <a:pt x="1667" y="434"/>
                      <a:pt x="1690" y="480"/>
                      <a:pt x="1736" y="526"/>
                    </a:cubicBezTo>
                    <a:cubicBezTo>
                      <a:pt x="1781" y="571"/>
                      <a:pt x="1804" y="617"/>
                      <a:pt x="1827" y="685"/>
                    </a:cubicBezTo>
                    <a:cubicBezTo>
                      <a:pt x="1850" y="731"/>
                      <a:pt x="1850" y="777"/>
                      <a:pt x="1872" y="822"/>
                    </a:cubicBezTo>
                    <a:cubicBezTo>
                      <a:pt x="1872" y="860"/>
                      <a:pt x="1918" y="897"/>
                      <a:pt x="1960" y="897"/>
                    </a:cubicBezTo>
                    <a:cubicBezTo>
                      <a:pt x="1969" y="897"/>
                      <a:pt x="1978" y="895"/>
                      <a:pt x="1987" y="891"/>
                    </a:cubicBezTo>
                    <a:cubicBezTo>
                      <a:pt x="2032" y="891"/>
                      <a:pt x="2078" y="822"/>
                      <a:pt x="2055" y="777"/>
                    </a:cubicBezTo>
                    <a:cubicBezTo>
                      <a:pt x="2032" y="685"/>
                      <a:pt x="2009" y="594"/>
                      <a:pt x="1964" y="503"/>
                    </a:cubicBezTo>
                    <a:cubicBezTo>
                      <a:pt x="1918" y="434"/>
                      <a:pt x="1850" y="343"/>
                      <a:pt x="1781" y="274"/>
                    </a:cubicBezTo>
                    <a:cubicBezTo>
                      <a:pt x="1644" y="138"/>
                      <a:pt x="1462" y="69"/>
                      <a:pt x="1256" y="23"/>
                    </a:cubicBezTo>
                    <a:cubicBezTo>
                      <a:pt x="1188" y="1"/>
                      <a:pt x="1096" y="1"/>
                      <a:pt x="1028" y="1"/>
                    </a:cubicBezTo>
                    <a:close/>
                  </a:path>
                </a:pathLst>
              </a:custGeom>
              <a:solidFill>
                <a:srgbClr val="469C98"/>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42" name="Google Shape;7842;p34"/>
              <p:cNvSpPr/>
              <p:nvPr/>
            </p:nvSpPr>
            <p:spPr>
              <a:xfrm>
                <a:off x="5610625" y="3470050"/>
                <a:ext cx="163225" cy="575225"/>
              </a:xfrm>
              <a:custGeom>
                <a:avLst/>
                <a:gdLst/>
                <a:ahLst/>
                <a:cxnLst/>
                <a:rect l="l" t="t" r="r" b="b"/>
                <a:pathLst>
                  <a:path w="6529" h="23009" extrusionOk="0">
                    <a:moveTo>
                      <a:pt x="206" y="1"/>
                    </a:moveTo>
                    <a:cubicBezTo>
                      <a:pt x="183" y="1"/>
                      <a:pt x="183" y="1"/>
                      <a:pt x="183" y="24"/>
                    </a:cubicBezTo>
                    <a:cubicBezTo>
                      <a:pt x="114" y="24"/>
                      <a:pt x="69" y="47"/>
                      <a:pt x="46" y="92"/>
                    </a:cubicBezTo>
                    <a:cubicBezTo>
                      <a:pt x="23" y="115"/>
                      <a:pt x="0" y="184"/>
                      <a:pt x="0" y="229"/>
                    </a:cubicBezTo>
                    <a:cubicBezTo>
                      <a:pt x="639" y="2535"/>
                      <a:pt x="1256" y="4840"/>
                      <a:pt x="1872" y="7145"/>
                    </a:cubicBezTo>
                    <a:cubicBezTo>
                      <a:pt x="2580" y="9702"/>
                      <a:pt x="3264" y="12281"/>
                      <a:pt x="3972" y="14837"/>
                    </a:cubicBezTo>
                    <a:cubicBezTo>
                      <a:pt x="4588" y="17120"/>
                      <a:pt x="5204" y="19402"/>
                      <a:pt x="5821" y="21685"/>
                    </a:cubicBezTo>
                    <a:cubicBezTo>
                      <a:pt x="5935" y="22073"/>
                      <a:pt x="6026" y="22438"/>
                      <a:pt x="6140" y="22826"/>
                    </a:cubicBezTo>
                    <a:cubicBezTo>
                      <a:pt x="6140" y="22895"/>
                      <a:pt x="6163" y="22917"/>
                      <a:pt x="6209" y="22963"/>
                    </a:cubicBezTo>
                    <a:cubicBezTo>
                      <a:pt x="6254" y="22986"/>
                      <a:pt x="6300" y="23009"/>
                      <a:pt x="6346" y="23009"/>
                    </a:cubicBezTo>
                    <a:cubicBezTo>
                      <a:pt x="6414" y="22986"/>
                      <a:pt x="6460" y="22963"/>
                      <a:pt x="6483" y="22917"/>
                    </a:cubicBezTo>
                    <a:cubicBezTo>
                      <a:pt x="6505" y="22895"/>
                      <a:pt x="6528" y="22826"/>
                      <a:pt x="6528" y="22781"/>
                    </a:cubicBezTo>
                    <a:cubicBezTo>
                      <a:pt x="6003" y="20863"/>
                      <a:pt x="5478" y="18946"/>
                      <a:pt x="4953" y="17029"/>
                    </a:cubicBezTo>
                    <a:cubicBezTo>
                      <a:pt x="4269" y="14449"/>
                      <a:pt x="3561" y="11870"/>
                      <a:pt x="2876" y="9291"/>
                    </a:cubicBezTo>
                    <a:cubicBezTo>
                      <a:pt x="2214" y="6940"/>
                      <a:pt x="1575" y="4566"/>
                      <a:pt x="936" y="2192"/>
                    </a:cubicBezTo>
                    <a:cubicBezTo>
                      <a:pt x="753" y="1530"/>
                      <a:pt x="571" y="845"/>
                      <a:pt x="388" y="184"/>
                    </a:cubicBezTo>
                    <a:cubicBezTo>
                      <a:pt x="388" y="138"/>
                      <a:pt x="365" y="92"/>
                      <a:pt x="320" y="47"/>
                    </a:cubicBezTo>
                    <a:cubicBezTo>
                      <a:pt x="274" y="24"/>
                      <a:pt x="251" y="1"/>
                      <a:pt x="206" y="1"/>
                    </a:cubicBezTo>
                    <a:close/>
                  </a:path>
                </a:pathLst>
              </a:custGeom>
              <a:solidFill>
                <a:srgbClr val="469C98"/>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43" name="Google Shape;7843;p34"/>
              <p:cNvSpPr/>
              <p:nvPr/>
            </p:nvSpPr>
            <p:spPr>
              <a:xfrm>
                <a:off x="5952425" y="3360500"/>
                <a:ext cx="171800" cy="619725"/>
              </a:xfrm>
              <a:custGeom>
                <a:avLst/>
                <a:gdLst/>
                <a:ahLst/>
                <a:cxnLst/>
                <a:rect l="l" t="t" r="r" b="b"/>
                <a:pathLst>
                  <a:path w="6872" h="24789" extrusionOk="0">
                    <a:moveTo>
                      <a:pt x="92" y="0"/>
                    </a:moveTo>
                    <a:cubicBezTo>
                      <a:pt x="69" y="0"/>
                      <a:pt x="46" y="23"/>
                      <a:pt x="23" y="23"/>
                    </a:cubicBezTo>
                    <a:cubicBezTo>
                      <a:pt x="23" y="46"/>
                      <a:pt x="1" y="92"/>
                      <a:pt x="23" y="115"/>
                    </a:cubicBezTo>
                    <a:cubicBezTo>
                      <a:pt x="685" y="2625"/>
                      <a:pt x="1370" y="5136"/>
                      <a:pt x="2055" y="7670"/>
                    </a:cubicBezTo>
                    <a:cubicBezTo>
                      <a:pt x="2808" y="10409"/>
                      <a:pt x="3561" y="13171"/>
                      <a:pt x="4292" y="15933"/>
                    </a:cubicBezTo>
                    <a:cubicBezTo>
                      <a:pt x="4999" y="18535"/>
                      <a:pt x="5707" y="21137"/>
                      <a:pt x="6415" y="23739"/>
                    </a:cubicBezTo>
                    <a:cubicBezTo>
                      <a:pt x="6506" y="24058"/>
                      <a:pt x="6597" y="24378"/>
                      <a:pt x="6688" y="24697"/>
                    </a:cubicBezTo>
                    <a:cubicBezTo>
                      <a:pt x="6688" y="24697"/>
                      <a:pt x="6688" y="24720"/>
                      <a:pt x="6688" y="24720"/>
                    </a:cubicBezTo>
                    <a:cubicBezTo>
                      <a:pt x="6688" y="24743"/>
                      <a:pt x="6688" y="24766"/>
                      <a:pt x="6711" y="24766"/>
                    </a:cubicBezTo>
                    <a:cubicBezTo>
                      <a:pt x="6734" y="24789"/>
                      <a:pt x="6757" y="24789"/>
                      <a:pt x="6803" y="24789"/>
                    </a:cubicBezTo>
                    <a:cubicBezTo>
                      <a:pt x="6825" y="24789"/>
                      <a:pt x="6848" y="24766"/>
                      <a:pt x="6848" y="24766"/>
                    </a:cubicBezTo>
                    <a:cubicBezTo>
                      <a:pt x="6871" y="24743"/>
                      <a:pt x="6871" y="24697"/>
                      <a:pt x="6871" y="24675"/>
                    </a:cubicBezTo>
                    <a:cubicBezTo>
                      <a:pt x="6780" y="24309"/>
                      <a:pt x="6666" y="23921"/>
                      <a:pt x="6574" y="23533"/>
                    </a:cubicBezTo>
                    <a:lnTo>
                      <a:pt x="5593" y="19973"/>
                    </a:lnTo>
                    <a:lnTo>
                      <a:pt x="3265" y="11390"/>
                    </a:lnTo>
                    <a:cubicBezTo>
                      <a:pt x="2557" y="8743"/>
                      <a:pt x="1827" y="6095"/>
                      <a:pt x="1119" y="3447"/>
                    </a:cubicBezTo>
                    <a:cubicBezTo>
                      <a:pt x="822" y="2329"/>
                      <a:pt x="503" y="1210"/>
                      <a:pt x="206" y="69"/>
                    </a:cubicBezTo>
                    <a:cubicBezTo>
                      <a:pt x="206" y="46"/>
                      <a:pt x="183" y="23"/>
                      <a:pt x="160" y="23"/>
                    </a:cubicBezTo>
                    <a:cubicBezTo>
                      <a:pt x="160" y="0"/>
                      <a:pt x="138" y="0"/>
                      <a:pt x="115" y="0"/>
                    </a:cubicBezTo>
                    <a:close/>
                  </a:path>
                </a:pathLst>
              </a:custGeom>
              <a:solidFill>
                <a:srgbClr val="B9945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44" name="Google Shape;7844;p34"/>
              <p:cNvSpPr/>
              <p:nvPr/>
            </p:nvSpPr>
            <p:spPr>
              <a:xfrm>
                <a:off x="5971250" y="3353650"/>
                <a:ext cx="172375" cy="622025"/>
              </a:xfrm>
              <a:custGeom>
                <a:avLst/>
                <a:gdLst/>
                <a:ahLst/>
                <a:cxnLst/>
                <a:rect l="l" t="t" r="r" b="b"/>
                <a:pathLst>
                  <a:path w="6895" h="24881" extrusionOk="0">
                    <a:moveTo>
                      <a:pt x="69" y="1"/>
                    </a:moveTo>
                    <a:cubicBezTo>
                      <a:pt x="47" y="1"/>
                      <a:pt x="24" y="1"/>
                      <a:pt x="24" y="23"/>
                    </a:cubicBezTo>
                    <a:cubicBezTo>
                      <a:pt x="1" y="46"/>
                      <a:pt x="1" y="69"/>
                      <a:pt x="1" y="115"/>
                    </a:cubicBezTo>
                    <a:cubicBezTo>
                      <a:pt x="663" y="2580"/>
                      <a:pt x="1348" y="5045"/>
                      <a:pt x="2009" y="7510"/>
                    </a:cubicBezTo>
                    <a:cubicBezTo>
                      <a:pt x="2786" y="10363"/>
                      <a:pt x="3539" y="13194"/>
                      <a:pt x="4315" y="16047"/>
                    </a:cubicBezTo>
                    <a:lnTo>
                      <a:pt x="6438" y="23899"/>
                    </a:lnTo>
                    <a:cubicBezTo>
                      <a:pt x="6529" y="24195"/>
                      <a:pt x="6620" y="24492"/>
                      <a:pt x="6689" y="24789"/>
                    </a:cubicBezTo>
                    <a:cubicBezTo>
                      <a:pt x="6689" y="24812"/>
                      <a:pt x="6711" y="24834"/>
                      <a:pt x="6734" y="24857"/>
                    </a:cubicBezTo>
                    <a:cubicBezTo>
                      <a:pt x="6757" y="24880"/>
                      <a:pt x="6780" y="24880"/>
                      <a:pt x="6803" y="24880"/>
                    </a:cubicBezTo>
                    <a:cubicBezTo>
                      <a:pt x="6826" y="24880"/>
                      <a:pt x="6848" y="24857"/>
                      <a:pt x="6871" y="24834"/>
                    </a:cubicBezTo>
                    <a:cubicBezTo>
                      <a:pt x="6871" y="24812"/>
                      <a:pt x="6894" y="24789"/>
                      <a:pt x="6894" y="24766"/>
                    </a:cubicBezTo>
                    <a:cubicBezTo>
                      <a:pt x="6483" y="23328"/>
                      <a:pt x="6095" y="21867"/>
                      <a:pt x="5707" y="20429"/>
                    </a:cubicBezTo>
                    <a:cubicBezTo>
                      <a:pt x="4931" y="17530"/>
                      <a:pt x="4132" y="14654"/>
                      <a:pt x="3356" y="11756"/>
                    </a:cubicBezTo>
                    <a:cubicBezTo>
                      <a:pt x="2626" y="9017"/>
                      <a:pt x="1873" y="6300"/>
                      <a:pt x="1142" y="3561"/>
                    </a:cubicBezTo>
                    <a:cubicBezTo>
                      <a:pt x="823" y="2397"/>
                      <a:pt x="503" y="1233"/>
                      <a:pt x="183" y="69"/>
                    </a:cubicBezTo>
                    <a:cubicBezTo>
                      <a:pt x="183" y="46"/>
                      <a:pt x="183" y="23"/>
                      <a:pt x="161" y="23"/>
                    </a:cubicBezTo>
                    <a:cubicBezTo>
                      <a:pt x="138" y="1"/>
                      <a:pt x="115" y="1"/>
                      <a:pt x="92" y="1"/>
                    </a:cubicBezTo>
                    <a:close/>
                  </a:path>
                </a:pathLst>
              </a:custGeom>
              <a:solidFill>
                <a:srgbClr val="B9945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45" name="Google Shape;7845;p34"/>
              <p:cNvSpPr/>
              <p:nvPr/>
            </p:nvSpPr>
            <p:spPr>
              <a:xfrm>
                <a:off x="6119625" y="3971650"/>
                <a:ext cx="23425" cy="9825"/>
              </a:xfrm>
              <a:custGeom>
                <a:avLst/>
                <a:gdLst/>
                <a:ahLst/>
                <a:cxnLst/>
                <a:rect l="l" t="t" r="r" b="b"/>
                <a:pathLst>
                  <a:path w="937" h="393" extrusionOk="0">
                    <a:moveTo>
                      <a:pt x="822" y="0"/>
                    </a:moveTo>
                    <a:cubicBezTo>
                      <a:pt x="799" y="0"/>
                      <a:pt x="776" y="0"/>
                      <a:pt x="754" y="23"/>
                    </a:cubicBezTo>
                    <a:cubicBezTo>
                      <a:pt x="754" y="23"/>
                      <a:pt x="731" y="46"/>
                      <a:pt x="708" y="46"/>
                    </a:cubicBezTo>
                    <a:cubicBezTo>
                      <a:pt x="640" y="92"/>
                      <a:pt x="571" y="114"/>
                      <a:pt x="503" y="137"/>
                    </a:cubicBezTo>
                    <a:cubicBezTo>
                      <a:pt x="411" y="160"/>
                      <a:pt x="343" y="183"/>
                      <a:pt x="252" y="183"/>
                    </a:cubicBezTo>
                    <a:lnTo>
                      <a:pt x="115" y="183"/>
                    </a:lnTo>
                    <a:cubicBezTo>
                      <a:pt x="69" y="183"/>
                      <a:pt x="23" y="229"/>
                      <a:pt x="23" y="274"/>
                    </a:cubicBezTo>
                    <a:cubicBezTo>
                      <a:pt x="0" y="320"/>
                      <a:pt x="46" y="366"/>
                      <a:pt x="92" y="388"/>
                    </a:cubicBezTo>
                    <a:cubicBezTo>
                      <a:pt x="128" y="391"/>
                      <a:pt x="164" y="393"/>
                      <a:pt x="200" y="393"/>
                    </a:cubicBezTo>
                    <a:cubicBezTo>
                      <a:pt x="455" y="393"/>
                      <a:pt x="690" y="320"/>
                      <a:pt x="891" y="160"/>
                    </a:cubicBezTo>
                    <a:cubicBezTo>
                      <a:pt x="936" y="137"/>
                      <a:pt x="936" y="69"/>
                      <a:pt x="891" y="23"/>
                    </a:cubicBezTo>
                    <a:cubicBezTo>
                      <a:pt x="891" y="0"/>
                      <a:pt x="845" y="0"/>
                      <a:pt x="822" y="0"/>
                    </a:cubicBezTo>
                    <a:close/>
                  </a:path>
                </a:pathLst>
              </a:custGeom>
              <a:solidFill>
                <a:srgbClr val="B9945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46" name="Google Shape;7846;p34"/>
              <p:cNvSpPr/>
              <p:nvPr/>
            </p:nvSpPr>
            <p:spPr>
              <a:xfrm>
                <a:off x="5952425" y="3353650"/>
                <a:ext cx="22850" cy="11150"/>
              </a:xfrm>
              <a:custGeom>
                <a:avLst/>
                <a:gdLst/>
                <a:ahLst/>
                <a:cxnLst/>
                <a:rect l="l" t="t" r="r" b="b"/>
                <a:pathLst>
                  <a:path w="914" h="446" extrusionOk="0">
                    <a:moveTo>
                      <a:pt x="617" y="1"/>
                    </a:moveTo>
                    <a:cubicBezTo>
                      <a:pt x="548" y="23"/>
                      <a:pt x="480" y="46"/>
                      <a:pt x="411" y="69"/>
                    </a:cubicBezTo>
                    <a:cubicBezTo>
                      <a:pt x="275" y="115"/>
                      <a:pt x="138" y="183"/>
                      <a:pt x="46" y="274"/>
                    </a:cubicBezTo>
                    <a:cubicBezTo>
                      <a:pt x="1" y="297"/>
                      <a:pt x="1" y="366"/>
                      <a:pt x="23" y="411"/>
                    </a:cubicBezTo>
                    <a:cubicBezTo>
                      <a:pt x="46" y="434"/>
                      <a:pt x="69" y="446"/>
                      <a:pt x="92" y="446"/>
                    </a:cubicBezTo>
                    <a:cubicBezTo>
                      <a:pt x="115" y="446"/>
                      <a:pt x="138" y="434"/>
                      <a:pt x="160" y="411"/>
                    </a:cubicBezTo>
                    <a:cubicBezTo>
                      <a:pt x="183" y="389"/>
                      <a:pt x="229" y="366"/>
                      <a:pt x="252" y="343"/>
                    </a:cubicBezTo>
                    <a:cubicBezTo>
                      <a:pt x="343" y="297"/>
                      <a:pt x="411" y="252"/>
                      <a:pt x="503" y="229"/>
                    </a:cubicBezTo>
                    <a:cubicBezTo>
                      <a:pt x="594" y="206"/>
                      <a:pt x="685" y="183"/>
                      <a:pt x="754" y="183"/>
                    </a:cubicBezTo>
                    <a:lnTo>
                      <a:pt x="800" y="183"/>
                    </a:lnTo>
                    <a:cubicBezTo>
                      <a:pt x="822" y="183"/>
                      <a:pt x="845" y="183"/>
                      <a:pt x="868" y="160"/>
                    </a:cubicBezTo>
                    <a:cubicBezTo>
                      <a:pt x="891" y="138"/>
                      <a:pt x="914" y="115"/>
                      <a:pt x="914" y="92"/>
                    </a:cubicBezTo>
                    <a:cubicBezTo>
                      <a:pt x="914" y="46"/>
                      <a:pt x="868" y="1"/>
                      <a:pt x="822" y="1"/>
                    </a:cubicBezTo>
                    <a:close/>
                  </a:path>
                </a:pathLst>
              </a:custGeom>
              <a:solidFill>
                <a:srgbClr val="B9945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47" name="Google Shape;7847;p34"/>
              <p:cNvSpPr/>
              <p:nvPr/>
            </p:nvSpPr>
            <p:spPr>
              <a:xfrm>
                <a:off x="5780675" y="3854675"/>
                <a:ext cx="67350" cy="57450"/>
              </a:xfrm>
              <a:custGeom>
                <a:avLst/>
                <a:gdLst/>
                <a:ahLst/>
                <a:cxnLst/>
                <a:rect l="l" t="t" r="r" b="b"/>
                <a:pathLst>
                  <a:path w="2694" h="2298" extrusionOk="0">
                    <a:moveTo>
                      <a:pt x="2488" y="0"/>
                    </a:moveTo>
                    <a:cubicBezTo>
                      <a:pt x="2443" y="23"/>
                      <a:pt x="2397" y="69"/>
                      <a:pt x="2397" y="114"/>
                    </a:cubicBezTo>
                    <a:cubicBezTo>
                      <a:pt x="2397" y="137"/>
                      <a:pt x="2397" y="137"/>
                      <a:pt x="2397" y="137"/>
                    </a:cubicBezTo>
                    <a:lnTo>
                      <a:pt x="2420" y="137"/>
                    </a:lnTo>
                    <a:cubicBezTo>
                      <a:pt x="2420" y="160"/>
                      <a:pt x="2420" y="160"/>
                      <a:pt x="2420" y="160"/>
                    </a:cubicBezTo>
                    <a:cubicBezTo>
                      <a:pt x="2420" y="160"/>
                      <a:pt x="2420" y="183"/>
                      <a:pt x="2420" y="183"/>
                    </a:cubicBezTo>
                    <a:cubicBezTo>
                      <a:pt x="2420" y="206"/>
                      <a:pt x="2420" y="206"/>
                      <a:pt x="2420" y="206"/>
                    </a:cubicBezTo>
                    <a:cubicBezTo>
                      <a:pt x="2420" y="228"/>
                      <a:pt x="2420" y="228"/>
                      <a:pt x="2420" y="228"/>
                    </a:cubicBezTo>
                    <a:lnTo>
                      <a:pt x="2443" y="228"/>
                    </a:lnTo>
                    <a:cubicBezTo>
                      <a:pt x="2443" y="228"/>
                      <a:pt x="2443" y="228"/>
                      <a:pt x="2443" y="251"/>
                    </a:cubicBezTo>
                    <a:cubicBezTo>
                      <a:pt x="2443" y="251"/>
                      <a:pt x="2443" y="274"/>
                      <a:pt x="2443" y="274"/>
                    </a:cubicBezTo>
                    <a:cubicBezTo>
                      <a:pt x="2443" y="320"/>
                      <a:pt x="2465" y="343"/>
                      <a:pt x="2465" y="388"/>
                    </a:cubicBezTo>
                    <a:cubicBezTo>
                      <a:pt x="2488" y="457"/>
                      <a:pt x="2488" y="548"/>
                      <a:pt x="2488" y="639"/>
                    </a:cubicBezTo>
                    <a:cubicBezTo>
                      <a:pt x="2488" y="617"/>
                      <a:pt x="2488" y="616"/>
                      <a:pt x="2488" y="616"/>
                    </a:cubicBezTo>
                    <a:lnTo>
                      <a:pt x="2488" y="616"/>
                    </a:lnTo>
                    <a:cubicBezTo>
                      <a:pt x="2511" y="799"/>
                      <a:pt x="2488" y="959"/>
                      <a:pt x="2465" y="1141"/>
                    </a:cubicBezTo>
                    <a:cubicBezTo>
                      <a:pt x="2443" y="1278"/>
                      <a:pt x="2397" y="1415"/>
                      <a:pt x="2328" y="1529"/>
                    </a:cubicBezTo>
                    <a:cubicBezTo>
                      <a:pt x="2283" y="1621"/>
                      <a:pt x="2237" y="1712"/>
                      <a:pt x="2169" y="1803"/>
                    </a:cubicBezTo>
                    <a:cubicBezTo>
                      <a:pt x="2100" y="1849"/>
                      <a:pt x="2054" y="1917"/>
                      <a:pt x="1986" y="1963"/>
                    </a:cubicBezTo>
                    <a:cubicBezTo>
                      <a:pt x="1918" y="2009"/>
                      <a:pt x="1849" y="2032"/>
                      <a:pt x="1781" y="2054"/>
                    </a:cubicBezTo>
                    <a:cubicBezTo>
                      <a:pt x="1690" y="2077"/>
                      <a:pt x="1622" y="2100"/>
                      <a:pt x="1555" y="2100"/>
                    </a:cubicBezTo>
                    <a:lnTo>
                      <a:pt x="1555" y="2100"/>
                    </a:lnTo>
                    <a:cubicBezTo>
                      <a:pt x="1470" y="2100"/>
                      <a:pt x="1387" y="2098"/>
                      <a:pt x="1324" y="2077"/>
                    </a:cubicBezTo>
                    <a:cubicBezTo>
                      <a:pt x="1233" y="2054"/>
                      <a:pt x="1141" y="2032"/>
                      <a:pt x="1073" y="1986"/>
                    </a:cubicBezTo>
                    <a:cubicBezTo>
                      <a:pt x="959" y="1940"/>
                      <a:pt x="868" y="1872"/>
                      <a:pt x="776" y="1803"/>
                    </a:cubicBezTo>
                    <a:cubicBezTo>
                      <a:pt x="662" y="1689"/>
                      <a:pt x="548" y="1575"/>
                      <a:pt x="457" y="1438"/>
                    </a:cubicBezTo>
                    <a:cubicBezTo>
                      <a:pt x="457" y="1438"/>
                      <a:pt x="457" y="1438"/>
                      <a:pt x="457" y="1461"/>
                    </a:cubicBezTo>
                    <a:cubicBezTo>
                      <a:pt x="343" y="1278"/>
                      <a:pt x="251" y="1096"/>
                      <a:pt x="183" y="913"/>
                    </a:cubicBezTo>
                    <a:cubicBezTo>
                      <a:pt x="183" y="890"/>
                      <a:pt x="160" y="868"/>
                      <a:pt x="137" y="868"/>
                    </a:cubicBezTo>
                    <a:cubicBezTo>
                      <a:pt x="126" y="856"/>
                      <a:pt x="114" y="850"/>
                      <a:pt x="103" y="850"/>
                    </a:cubicBezTo>
                    <a:cubicBezTo>
                      <a:pt x="92" y="850"/>
                      <a:pt x="80" y="856"/>
                      <a:pt x="69" y="868"/>
                    </a:cubicBezTo>
                    <a:cubicBezTo>
                      <a:pt x="46" y="868"/>
                      <a:pt x="23" y="890"/>
                      <a:pt x="23" y="913"/>
                    </a:cubicBezTo>
                    <a:cubicBezTo>
                      <a:pt x="0" y="936"/>
                      <a:pt x="0" y="959"/>
                      <a:pt x="23" y="1004"/>
                    </a:cubicBezTo>
                    <a:cubicBezTo>
                      <a:pt x="160" y="1392"/>
                      <a:pt x="388" y="1735"/>
                      <a:pt x="708" y="2009"/>
                    </a:cubicBezTo>
                    <a:cubicBezTo>
                      <a:pt x="890" y="2146"/>
                      <a:pt x="1096" y="2237"/>
                      <a:pt x="1301" y="2283"/>
                    </a:cubicBezTo>
                    <a:cubicBezTo>
                      <a:pt x="1377" y="2292"/>
                      <a:pt x="1449" y="2298"/>
                      <a:pt x="1520" y="2298"/>
                    </a:cubicBezTo>
                    <a:cubicBezTo>
                      <a:pt x="1620" y="2298"/>
                      <a:pt x="1719" y="2287"/>
                      <a:pt x="1826" y="2260"/>
                    </a:cubicBezTo>
                    <a:cubicBezTo>
                      <a:pt x="1918" y="2214"/>
                      <a:pt x="2009" y="2169"/>
                      <a:pt x="2077" y="2123"/>
                    </a:cubicBezTo>
                    <a:cubicBezTo>
                      <a:pt x="2123" y="2100"/>
                      <a:pt x="2169" y="2054"/>
                      <a:pt x="2214" y="2032"/>
                    </a:cubicBezTo>
                    <a:cubicBezTo>
                      <a:pt x="2260" y="1986"/>
                      <a:pt x="2306" y="1940"/>
                      <a:pt x="2328" y="1895"/>
                    </a:cubicBezTo>
                    <a:cubicBezTo>
                      <a:pt x="2443" y="1758"/>
                      <a:pt x="2534" y="1575"/>
                      <a:pt x="2579" y="1415"/>
                    </a:cubicBezTo>
                    <a:cubicBezTo>
                      <a:pt x="2648" y="1233"/>
                      <a:pt x="2694" y="1027"/>
                      <a:pt x="2694" y="822"/>
                    </a:cubicBezTo>
                    <a:cubicBezTo>
                      <a:pt x="2694" y="662"/>
                      <a:pt x="2671" y="502"/>
                      <a:pt x="2648" y="365"/>
                    </a:cubicBezTo>
                    <a:cubicBezTo>
                      <a:pt x="2648" y="365"/>
                      <a:pt x="2648" y="365"/>
                      <a:pt x="2648" y="343"/>
                    </a:cubicBezTo>
                    <a:cubicBezTo>
                      <a:pt x="2648" y="320"/>
                      <a:pt x="2648" y="274"/>
                      <a:pt x="2625" y="251"/>
                    </a:cubicBezTo>
                    <a:cubicBezTo>
                      <a:pt x="2625" y="228"/>
                      <a:pt x="2625" y="228"/>
                      <a:pt x="2625" y="206"/>
                    </a:cubicBezTo>
                    <a:cubicBezTo>
                      <a:pt x="2625" y="206"/>
                      <a:pt x="2625" y="183"/>
                      <a:pt x="2625" y="183"/>
                    </a:cubicBezTo>
                    <a:cubicBezTo>
                      <a:pt x="2625" y="160"/>
                      <a:pt x="2625" y="160"/>
                      <a:pt x="2625" y="160"/>
                    </a:cubicBezTo>
                    <a:cubicBezTo>
                      <a:pt x="2602" y="160"/>
                      <a:pt x="2602" y="160"/>
                      <a:pt x="2602" y="137"/>
                    </a:cubicBezTo>
                    <a:cubicBezTo>
                      <a:pt x="2602" y="114"/>
                      <a:pt x="2602" y="114"/>
                      <a:pt x="2602" y="114"/>
                    </a:cubicBezTo>
                    <a:lnTo>
                      <a:pt x="2602" y="91"/>
                    </a:lnTo>
                    <a:cubicBezTo>
                      <a:pt x="2579" y="46"/>
                      <a:pt x="2557" y="0"/>
                      <a:pt x="2488" y="0"/>
                    </a:cubicBezTo>
                    <a:close/>
                  </a:path>
                </a:pathLst>
              </a:custGeom>
              <a:solidFill>
                <a:srgbClr val="35353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48" name="Google Shape;7848;p34"/>
              <p:cNvSpPr/>
              <p:nvPr/>
            </p:nvSpPr>
            <p:spPr>
              <a:xfrm>
                <a:off x="5992375" y="3796450"/>
                <a:ext cx="68500" cy="57100"/>
              </a:xfrm>
              <a:custGeom>
                <a:avLst/>
                <a:gdLst/>
                <a:ahLst/>
                <a:cxnLst/>
                <a:rect l="l" t="t" r="r" b="b"/>
                <a:pathLst>
                  <a:path w="2740" h="2284" extrusionOk="0">
                    <a:moveTo>
                      <a:pt x="2557" y="1"/>
                    </a:moveTo>
                    <a:cubicBezTo>
                      <a:pt x="2557" y="1"/>
                      <a:pt x="2557" y="1"/>
                      <a:pt x="2534" y="24"/>
                    </a:cubicBezTo>
                    <a:cubicBezTo>
                      <a:pt x="2488" y="24"/>
                      <a:pt x="2443" y="69"/>
                      <a:pt x="2466" y="138"/>
                    </a:cubicBezTo>
                    <a:cubicBezTo>
                      <a:pt x="2466" y="161"/>
                      <a:pt x="2466" y="161"/>
                      <a:pt x="2466" y="161"/>
                    </a:cubicBezTo>
                    <a:cubicBezTo>
                      <a:pt x="2466" y="184"/>
                      <a:pt x="2466" y="184"/>
                      <a:pt x="2488" y="184"/>
                    </a:cubicBezTo>
                    <a:cubicBezTo>
                      <a:pt x="2488" y="184"/>
                      <a:pt x="2488" y="184"/>
                      <a:pt x="2488" y="206"/>
                    </a:cubicBezTo>
                    <a:lnTo>
                      <a:pt x="2488" y="229"/>
                    </a:lnTo>
                    <a:cubicBezTo>
                      <a:pt x="2488" y="229"/>
                      <a:pt x="2488" y="252"/>
                      <a:pt x="2488" y="252"/>
                    </a:cubicBezTo>
                    <a:cubicBezTo>
                      <a:pt x="2511" y="298"/>
                      <a:pt x="2511" y="321"/>
                      <a:pt x="2511" y="366"/>
                    </a:cubicBezTo>
                    <a:cubicBezTo>
                      <a:pt x="2511" y="366"/>
                      <a:pt x="2511" y="389"/>
                      <a:pt x="2511" y="389"/>
                    </a:cubicBezTo>
                    <a:cubicBezTo>
                      <a:pt x="2534" y="435"/>
                      <a:pt x="2534" y="480"/>
                      <a:pt x="2534" y="526"/>
                    </a:cubicBezTo>
                    <a:cubicBezTo>
                      <a:pt x="2534" y="549"/>
                      <a:pt x="2534" y="572"/>
                      <a:pt x="2534" y="594"/>
                    </a:cubicBezTo>
                    <a:cubicBezTo>
                      <a:pt x="2557" y="777"/>
                      <a:pt x="2534" y="960"/>
                      <a:pt x="2511" y="1142"/>
                    </a:cubicBezTo>
                    <a:cubicBezTo>
                      <a:pt x="2488" y="1256"/>
                      <a:pt x="2443" y="1393"/>
                      <a:pt x="2374" y="1507"/>
                    </a:cubicBezTo>
                    <a:cubicBezTo>
                      <a:pt x="2329" y="1599"/>
                      <a:pt x="2283" y="1690"/>
                      <a:pt x="2214" y="1781"/>
                    </a:cubicBezTo>
                    <a:cubicBezTo>
                      <a:pt x="2169" y="1827"/>
                      <a:pt x="2100" y="1895"/>
                      <a:pt x="2032" y="1941"/>
                    </a:cubicBezTo>
                    <a:cubicBezTo>
                      <a:pt x="1963" y="1987"/>
                      <a:pt x="1895" y="2010"/>
                      <a:pt x="1826" y="2032"/>
                    </a:cubicBezTo>
                    <a:cubicBezTo>
                      <a:pt x="1758" y="2055"/>
                      <a:pt x="1689" y="2078"/>
                      <a:pt x="1621" y="2078"/>
                    </a:cubicBezTo>
                    <a:cubicBezTo>
                      <a:pt x="1530" y="2078"/>
                      <a:pt x="1461" y="2078"/>
                      <a:pt x="1370" y="2055"/>
                    </a:cubicBezTo>
                    <a:cubicBezTo>
                      <a:pt x="1279" y="2032"/>
                      <a:pt x="1187" y="2010"/>
                      <a:pt x="1119" y="1964"/>
                    </a:cubicBezTo>
                    <a:cubicBezTo>
                      <a:pt x="1005" y="1918"/>
                      <a:pt x="913" y="1850"/>
                      <a:pt x="822" y="1781"/>
                    </a:cubicBezTo>
                    <a:cubicBezTo>
                      <a:pt x="708" y="1667"/>
                      <a:pt x="594" y="1553"/>
                      <a:pt x="503" y="1416"/>
                    </a:cubicBezTo>
                    <a:cubicBezTo>
                      <a:pt x="388" y="1234"/>
                      <a:pt x="297" y="1074"/>
                      <a:pt x="251" y="868"/>
                    </a:cubicBezTo>
                    <a:cubicBezTo>
                      <a:pt x="229" y="846"/>
                      <a:pt x="206" y="800"/>
                      <a:pt x="206" y="754"/>
                    </a:cubicBezTo>
                    <a:cubicBezTo>
                      <a:pt x="206" y="731"/>
                      <a:pt x="183" y="709"/>
                      <a:pt x="160" y="686"/>
                    </a:cubicBezTo>
                    <a:cubicBezTo>
                      <a:pt x="145" y="686"/>
                      <a:pt x="130" y="676"/>
                      <a:pt x="115" y="676"/>
                    </a:cubicBezTo>
                    <a:cubicBezTo>
                      <a:pt x="107" y="676"/>
                      <a:pt x="99" y="678"/>
                      <a:pt x="92" y="686"/>
                    </a:cubicBezTo>
                    <a:cubicBezTo>
                      <a:pt x="46" y="686"/>
                      <a:pt x="0" y="731"/>
                      <a:pt x="23" y="800"/>
                    </a:cubicBezTo>
                    <a:cubicBezTo>
                      <a:pt x="69" y="982"/>
                      <a:pt x="137" y="1165"/>
                      <a:pt x="251" y="1348"/>
                    </a:cubicBezTo>
                    <a:cubicBezTo>
                      <a:pt x="343" y="1530"/>
                      <a:pt x="457" y="1690"/>
                      <a:pt x="594" y="1827"/>
                    </a:cubicBezTo>
                    <a:cubicBezTo>
                      <a:pt x="754" y="1987"/>
                      <a:pt x="913" y="2101"/>
                      <a:pt x="1119" y="2192"/>
                    </a:cubicBezTo>
                    <a:cubicBezTo>
                      <a:pt x="1256" y="2253"/>
                      <a:pt x="1403" y="2283"/>
                      <a:pt x="1547" y="2283"/>
                    </a:cubicBezTo>
                    <a:cubicBezTo>
                      <a:pt x="1618" y="2283"/>
                      <a:pt x="1689" y="2276"/>
                      <a:pt x="1758" y="2261"/>
                    </a:cubicBezTo>
                    <a:cubicBezTo>
                      <a:pt x="1872" y="2238"/>
                      <a:pt x="1963" y="2192"/>
                      <a:pt x="2077" y="2147"/>
                    </a:cubicBezTo>
                    <a:cubicBezTo>
                      <a:pt x="2146" y="2101"/>
                      <a:pt x="2214" y="2032"/>
                      <a:pt x="2283" y="1964"/>
                    </a:cubicBezTo>
                    <a:cubicBezTo>
                      <a:pt x="2420" y="1850"/>
                      <a:pt x="2511" y="1713"/>
                      <a:pt x="2580" y="1553"/>
                    </a:cubicBezTo>
                    <a:cubicBezTo>
                      <a:pt x="2671" y="1370"/>
                      <a:pt x="2717" y="1165"/>
                      <a:pt x="2739" y="960"/>
                    </a:cubicBezTo>
                    <a:cubicBezTo>
                      <a:pt x="2739" y="800"/>
                      <a:pt x="2739" y="640"/>
                      <a:pt x="2739" y="503"/>
                    </a:cubicBezTo>
                    <a:cubicBezTo>
                      <a:pt x="2739" y="503"/>
                      <a:pt x="2739" y="480"/>
                      <a:pt x="2739" y="480"/>
                    </a:cubicBezTo>
                    <a:cubicBezTo>
                      <a:pt x="2717" y="457"/>
                      <a:pt x="2717" y="412"/>
                      <a:pt x="2717" y="366"/>
                    </a:cubicBezTo>
                    <a:cubicBezTo>
                      <a:pt x="2717" y="343"/>
                      <a:pt x="2717" y="343"/>
                      <a:pt x="2717" y="321"/>
                    </a:cubicBezTo>
                    <a:lnTo>
                      <a:pt x="2694" y="321"/>
                    </a:lnTo>
                    <a:cubicBezTo>
                      <a:pt x="2694" y="275"/>
                      <a:pt x="2694" y="252"/>
                      <a:pt x="2694" y="206"/>
                    </a:cubicBezTo>
                    <a:lnTo>
                      <a:pt x="2671" y="206"/>
                    </a:lnTo>
                    <a:cubicBezTo>
                      <a:pt x="2671" y="206"/>
                      <a:pt x="2671" y="184"/>
                      <a:pt x="2671" y="184"/>
                    </a:cubicBezTo>
                    <a:cubicBezTo>
                      <a:pt x="2671" y="184"/>
                      <a:pt x="2671" y="161"/>
                      <a:pt x="2671" y="161"/>
                    </a:cubicBezTo>
                    <a:cubicBezTo>
                      <a:pt x="2671" y="161"/>
                      <a:pt x="2671" y="138"/>
                      <a:pt x="2671" y="138"/>
                    </a:cubicBezTo>
                    <a:cubicBezTo>
                      <a:pt x="2671" y="138"/>
                      <a:pt x="2671" y="115"/>
                      <a:pt x="2671" y="115"/>
                    </a:cubicBezTo>
                    <a:cubicBezTo>
                      <a:pt x="2671" y="115"/>
                      <a:pt x="2648" y="92"/>
                      <a:pt x="2648" y="92"/>
                    </a:cubicBezTo>
                    <a:cubicBezTo>
                      <a:pt x="2648" y="47"/>
                      <a:pt x="2602" y="1"/>
                      <a:pt x="2557" y="1"/>
                    </a:cubicBezTo>
                    <a:close/>
                  </a:path>
                </a:pathLst>
              </a:custGeom>
              <a:solidFill>
                <a:srgbClr val="35353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49" name="Google Shape;7849;p34"/>
              <p:cNvSpPr/>
              <p:nvPr/>
            </p:nvSpPr>
            <p:spPr>
              <a:xfrm>
                <a:off x="5881675" y="3830125"/>
                <a:ext cx="79900" cy="66225"/>
              </a:xfrm>
              <a:custGeom>
                <a:avLst/>
                <a:gdLst/>
                <a:ahLst/>
                <a:cxnLst/>
                <a:rect l="l" t="t" r="r" b="b"/>
                <a:pathLst>
                  <a:path w="3196" h="2649" extrusionOk="0">
                    <a:moveTo>
                      <a:pt x="2229" y="1536"/>
                    </a:moveTo>
                    <a:cubicBezTo>
                      <a:pt x="2283" y="1536"/>
                      <a:pt x="2340" y="1541"/>
                      <a:pt x="2397" y="1553"/>
                    </a:cubicBezTo>
                    <a:cubicBezTo>
                      <a:pt x="2488" y="1576"/>
                      <a:pt x="2580" y="1576"/>
                      <a:pt x="2648" y="1621"/>
                    </a:cubicBezTo>
                    <a:cubicBezTo>
                      <a:pt x="2694" y="1644"/>
                      <a:pt x="2739" y="1667"/>
                      <a:pt x="2785" y="1713"/>
                    </a:cubicBezTo>
                    <a:cubicBezTo>
                      <a:pt x="2808" y="1713"/>
                      <a:pt x="2808" y="1735"/>
                      <a:pt x="2831" y="1735"/>
                    </a:cubicBezTo>
                    <a:cubicBezTo>
                      <a:pt x="2785" y="1781"/>
                      <a:pt x="2762" y="1850"/>
                      <a:pt x="2716" y="1895"/>
                    </a:cubicBezTo>
                    <a:cubicBezTo>
                      <a:pt x="2625" y="2009"/>
                      <a:pt x="2534" y="2101"/>
                      <a:pt x="2420" y="2169"/>
                    </a:cubicBezTo>
                    <a:cubicBezTo>
                      <a:pt x="2306" y="2260"/>
                      <a:pt x="2192" y="2329"/>
                      <a:pt x="2077" y="2374"/>
                    </a:cubicBezTo>
                    <a:cubicBezTo>
                      <a:pt x="1940" y="2443"/>
                      <a:pt x="1803" y="2466"/>
                      <a:pt x="1667" y="2489"/>
                    </a:cubicBezTo>
                    <a:cubicBezTo>
                      <a:pt x="1609" y="2500"/>
                      <a:pt x="1552" y="2506"/>
                      <a:pt x="1495" y="2506"/>
                    </a:cubicBezTo>
                    <a:cubicBezTo>
                      <a:pt x="1438" y="2506"/>
                      <a:pt x="1381" y="2500"/>
                      <a:pt x="1324" y="2489"/>
                    </a:cubicBezTo>
                    <a:lnTo>
                      <a:pt x="1301" y="2489"/>
                    </a:lnTo>
                    <a:cubicBezTo>
                      <a:pt x="1187" y="2466"/>
                      <a:pt x="1096" y="2443"/>
                      <a:pt x="1005" y="2420"/>
                    </a:cubicBezTo>
                    <a:cubicBezTo>
                      <a:pt x="1005" y="2420"/>
                      <a:pt x="1005" y="2397"/>
                      <a:pt x="1005" y="2397"/>
                    </a:cubicBezTo>
                    <a:cubicBezTo>
                      <a:pt x="1005" y="2374"/>
                      <a:pt x="1005" y="2374"/>
                      <a:pt x="1027" y="2352"/>
                    </a:cubicBezTo>
                    <a:cubicBezTo>
                      <a:pt x="1027" y="2306"/>
                      <a:pt x="1050" y="2238"/>
                      <a:pt x="1073" y="2192"/>
                    </a:cubicBezTo>
                    <a:cubicBezTo>
                      <a:pt x="1096" y="2123"/>
                      <a:pt x="1119" y="2078"/>
                      <a:pt x="1164" y="2032"/>
                    </a:cubicBezTo>
                    <a:cubicBezTo>
                      <a:pt x="1210" y="1964"/>
                      <a:pt x="1278" y="1895"/>
                      <a:pt x="1347" y="1850"/>
                    </a:cubicBezTo>
                    <a:cubicBezTo>
                      <a:pt x="1461" y="1758"/>
                      <a:pt x="1552" y="1713"/>
                      <a:pt x="1667" y="1667"/>
                    </a:cubicBezTo>
                    <a:cubicBezTo>
                      <a:pt x="1803" y="1598"/>
                      <a:pt x="1940" y="1576"/>
                      <a:pt x="2077" y="1553"/>
                    </a:cubicBezTo>
                    <a:cubicBezTo>
                      <a:pt x="2123" y="1541"/>
                      <a:pt x="2174" y="1536"/>
                      <a:pt x="2229" y="1536"/>
                    </a:cubicBezTo>
                    <a:close/>
                    <a:moveTo>
                      <a:pt x="2465" y="1"/>
                    </a:moveTo>
                    <a:cubicBezTo>
                      <a:pt x="2374" y="1"/>
                      <a:pt x="2306" y="1"/>
                      <a:pt x="2237" y="23"/>
                    </a:cubicBezTo>
                    <a:cubicBezTo>
                      <a:pt x="2146" y="46"/>
                      <a:pt x="2055" y="69"/>
                      <a:pt x="1986" y="138"/>
                    </a:cubicBezTo>
                    <a:cubicBezTo>
                      <a:pt x="1918" y="206"/>
                      <a:pt x="1872" y="275"/>
                      <a:pt x="1826" y="343"/>
                    </a:cubicBezTo>
                    <a:lnTo>
                      <a:pt x="1781" y="412"/>
                    </a:lnTo>
                    <a:cubicBezTo>
                      <a:pt x="1758" y="457"/>
                      <a:pt x="1735" y="503"/>
                      <a:pt x="1689" y="548"/>
                    </a:cubicBezTo>
                    <a:cubicBezTo>
                      <a:pt x="1667" y="594"/>
                      <a:pt x="1621" y="640"/>
                      <a:pt x="1598" y="663"/>
                    </a:cubicBezTo>
                    <a:lnTo>
                      <a:pt x="1552" y="685"/>
                    </a:lnTo>
                    <a:lnTo>
                      <a:pt x="1484" y="685"/>
                    </a:lnTo>
                    <a:cubicBezTo>
                      <a:pt x="1370" y="663"/>
                      <a:pt x="1278" y="617"/>
                      <a:pt x="1187" y="594"/>
                    </a:cubicBezTo>
                    <a:lnTo>
                      <a:pt x="1119" y="548"/>
                    </a:lnTo>
                    <a:cubicBezTo>
                      <a:pt x="1027" y="526"/>
                      <a:pt x="913" y="480"/>
                      <a:pt x="799" y="457"/>
                    </a:cubicBezTo>
                    <a:lnTo>
                      <a:pt x="731" y="457"/>
                    </a:lnTo>
                    <a:cubicBezTo>
                      <a:pt x="594" y="457"/>
                      <a:pt x="457" y="503"/>
                      <a:pt x="320" y="617"/>
                    </a:cubicBezTo>
                    <a:cubicBezTo>
                      <a:pt x="229" y="708"/>
                      <a:pt x="137" y="800"/>
                      <a:pt x="92" y="936"/>
                    </a:cubicBezTo>
                    <a:cubicBezTo>
                      <a:pt x="0" y="1142"/>
                      <a:pt x="23" y="1416"/>
                      <a:pt x="137" y="1690"/>
                    </a:cubicBezTo>
                    <a:cubicBezTo>
                      <a:pt x="183" y="1827"/>
                      <a:pt x="251" y="1941"/>
                      <a:pt x="343" y="2078"/>
                    </a:cubicBezTo>
                    <a:cubicBezTo>
                      <a:pt x="434" y="2192"/>
                      <a:pt x="525" y="2283"/>
                      <a:pt x="639" y="2374"/>
                    </a:cubicBezTo>
                    <a:cubicBezTo>
                      <a:pt x="754" y="2443"/>
                      <a:pt x="845" y="2511"/>
                      <a:pt x="959" y="2557"/>
                    </a:cubicBezTo>
                    <a:cubicBezTo>
                      <a:pt x="1073" y="2603"/>
                      <a:pt x="1187" y="2626"/>
                      <a:pt x="1324" y="2626"/>
                    </a:cubicBezTo>
                    <a:cubicBezTo>
                      <a:pt x="1370" y="2648"/>
                      <a:pt x="1415" y="2648"/>
                      <a:pt x="1461" y="2648"/>
                    </a:cubicBezTo>
                    <a:cubicBezTo>
                      <a:pt x="1598" y="2648"/>
                      <a:pt x="1758" y="2626"/>
                      <a:pt x="1918" y="2580"/>
                    </a:cubicBezTo>
                    <a:cubicBezTo>
                      <a:pt x="2077" y="2534"/>
                      <a:pt x="2214" y="2489"/>
                      <a:pt x="2374" y="2397"/>
                    </a:cubicBezTo>
                    <a:cubicBezTo>
                      <a:pt x="2648" y="2215"/>
                      <a:pt x="2853" y="1986"/>
                      <a:pt x="3013" y="1690"/>
                    </a:cubicBezTo>
                    <a:cubicBezTo>
                      <a:pt x="3059" y="1621"/>
                      <a:pt x="3082" y="1553"/>
                      <a:pt x="3105" y="1484"/>
                    </a:cubicBezTo>
                    <a:cubicBezTo>
                      <a:pt x="3127" y="1393"/>
                      <a:pt x="3150" y="1325"/>
                      <a:pt x="3173" y="1256"/>
                    </a:cubicBezTo>
                    <a:cubicBezTo>
                      <a:pt x="3196" y="1142"/>
                      <a:pt x="3196" y="1005"/>
                      <a:pt x="3173" y="868"/>
                    </a:cubicBezTo>
                    <a:cubicBezTo>
                      <a:pt x="3127" y="526"/>
                      <a:pt x="2922" y="92"/>
                      <a:pt x="2511" y="23"/>
                    </a:cubicBezTo>
                    <a:cubicBezTo>
                      <a:pt x="2488" y="1"/>
                      <a:pt x="2465" y="1"/>
                      <a:pt x="2465" y="1"/>
                    </a:cubicBezTo>
                    <a:close/>
                  </a:path>
                </a:pathLst>
              </a:custGeom>
              <a:solidFill>
                <a:srgbClr val="35353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50" name="Google Shape;7850;p34"/>
              <p:cNvSpPr/>
              <p:nvPr/>
            </p:nvSpPr>
            <p:spPr>
              <a:xfrm>
                <a:off x="5783525" y="3922700"/>
                <a:ext cx="33700" cy="22075"/>
              </a:xfrm>
              <a:custGeom>
                <a:avLst/>
                <a:gdLst/>
                <a:ahLst/>
                <a:cxnLst/>
                <a:rect l="l" t="t" r="r" b="b"/>
                <a:pathLst>
                  <a:path w="1348" h="883" extrusionOk="0">
                    <a:moveTo>
                      <a:pt x="757" y="0"/>
                    </a:moveTo>
                    <a:cubicBezTo>
                      <a:pt x="698" y="0"/>
                      <a:pt x="635" y="6"/>
                      <a:pt x="571" y="18"/>
                    </a:cubicBezTo>
                    <a:cubicBezTo>
                      <a:pt x="229" y="109"/>
                      <a:pt x="0" y="338"/>
                      <a:pt x="46" y="566"/>
                    </a:cubicBezTo>
                    <a:cubicBezTo>
                      <a:pt x="83" y="769"/>
                      <a:pt x="299" y="882"/>
                      <a:pt x="561" y="882"/>
                    </a:cubicBezTo>
                    <a:cubicBezTo>
                      <a:pt x="623" y="882"/>
                      <a:pt x="688" y="876"/>
                      <a:pt x="754" y="863"/>
                    </a:cubicBezTo>
                    <a:cubicBezTo>
                      <a:pt x="1096" y="794"/>
                      <a:pt x="1347" y="543"/>
                      <a:pt x="1301" y="315"/>
                    </a:cubicBezTo>
                    <a:cubicBezTo>
                      <a:pt x="1264" y="127"/>
                      <a:pt x="1040" y="0"/>
                      <a:pt x="757" y="0"/>
                    </a:cubicBezTo>
                    <a:close/>
                  </a:path>
                </a:pathLst>
              </a:custGeom>
              <a:solidFill>
                <a:srgbClr val="FF647E"/>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51" name="Google Shape;7851;p34"/>
              <p:cNvSpPr/>
              <p:nvPr/>
            </p:nvSpPr>
            <p:spPr>
              <a:xfrm>
                <a:off x="6053425" y="3847325"/>
                <a:ext cx="31425" cy="20375"/>
              </a:xfrm>
              <a:custGeom>
                <a:avLst/>
                <a:gdLst/>
                <a:ahLst/>
                <a:cxnLst/>
                <a:rect l="l" t="t" r="r" b="b"/>
                <a:pathLst>
                  <a:path w="1257" h="815" extrusionOk="0">
                    <a:moveTo>
                      <a:pt x="733" y="0"/>
                    </a:moveTo>
                    <a:cubicBezTo>
                      <a:pt x="674" y="0"/>
                      <a:pt x="612" y="7"/>
                      <a:pt x="549" y="20"/>
                    </a:cubicBezTo>
                    <a:cubicBezTo>
                      <a:pt x="229" y="89"/>
                      <a:pt x="1" y="317"/>
                      <a:pt x="46" y="522"/>
                    </a:cubicBezTo>
                    <a:cubicBezTo>
                      <a:pt x="84" y="691"/>
                      <a:pt x="291" y="814"/>
                      <a:pt x="555" y="814"/>
                    </a:cubicBezTo>
                    <a:cubicBezTo>
                      <a:pt x="611" y="814"/>
                      <a:pt x="670" y="808"/>
                      <a:pt x="731" y="796"/>
                    </a:cubicBezTo>
                    <a:cubicBezTo>
                      <a:pt x="1051" y="705"/>
                      <a:pt x="1256" y="477"/>
                      <a:pt x="1210" y="271"/>
                    </a:cubicBezTo>
                    <a:cubicBezTo>
                      <a:pt x="1174" y="106"/>
                      <a:pt x="975" y="0"/>
                      <a:pt x="733" y="0"/>
                    </a:cubicBezTo>
                    <a:close/>
                  </a:path>
                </a:pathLst>
              </a:custGeom>
              <a:solidFill>
                <a:srgbClr val="FF647E"/>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52" name="Google Shape;7852;p34"/>
              <p:cNvSpPr/>
              <p:nvPr/>
            </p:nvSpPr>
            <p:spPr>
              <a:xfrm>
                <a:off x="5903925" y="3865500"/>
                <a:ext cx="51375" cy="30275"/>
              </a:xfrm>
              <a:custGeom>
                <a:avLst/>
                <a:gdLst/>
                <a:ahLst/>
                <a:cxnLst/>
                <a:rect l="l" t="t" r="r" b="b"/>
                <a:pathLst>
                  <a:path w="2055" h="1211" extrusionOk="0">
                    <a:moveTo>
                      <a:pt x="1302" y="1"/>
                    </a:moveTo>
                    <a:cubicBezTo>
                      <a:pt x="1210" y="24"/>
                      <a:pt x="1119" y="46"/>
                      <a:pt x="1028" y="69"/>
                    </a:cubicBezTo>
                    <a:cubicBezTo>
                      <a:pt x="913" y="92"/>
                      <a:pt x="799" y="115"/>
                      <a:pt x="708" y="161"/>
                    </a:cubicBezTo>
                    <a:cubicBezTo>
                      <a:pt x="640" y="183"/>
                      <a:pt x="548" y="229"/>
                      <a:pt x="457" y="298"/>
                    </a:cubicBezTo>
                    <a:cubicBezTo>
                      <a:pt x="388" y="343"/>
                      <a:pt x="297" y="412"/>
                      <a:pt x="229" y="480"/>
                    </a:cubicBezTo>
                    <a:cubicBezTo>
                      <a:pt x="137" y="571"/>
                      <a:pt x="92" y="663"/>
                      <a:pt x="46" y="754"/>
                    </a:cubicBezTo>
                    <a:cubicBezTo>
                      <a:pt x="46" y="777"/>
                      <a:pt x="46" y="823"/>
                      <a:pt x="46" y="845"/>
                    </a:cubicBezTo>
                    <a:cubicBezTo>
                      <a:pt x="23" y="868"/>
                      <a:pt x="23" y="868"/>
                      <a:pt x="23" y="891"/>
                    </a:cubicBezTo>
                    <a:cubicBezTo>
                      <a:pt x="23" y="914"/>
                      <a:pt x="0" y="937"/>
                      <a:pt x="0" y="982"/>
                    </a:cubicBezTo>
                    <a:cubicBezTo>
                      <a:pt x="0" y="1005"/>
                      <a:pt x="23" y="1028"/>
                      <a:pt x="46" y="1051"/>
                    </a:cubicBezTo>
                    <a:cubicBezTo>
                      <a:pt x="92" y="1096"/>
                      <a:pt x="137" y="1142"/>
                      <a:pt x="229" y="1165"/>
                    </a:cubicBezTo>
                    <a:cubicBezTo>
                      <a:pt x="274" y="1188"/>
                      <a:pt x="320" y="1188"/>
                      <a:pt x="366" y="1188"/>
                    </a:cubicBezTo>
                    <a:cubicBezTo>
                      <a:pt x="434" y="1211"/>
                      <a:pt x="548" y="1211"/>
                      <a:pt x="640" y="1211"/>
                    </a:cubicBezTo>
                    <a:lnTo>
                      <a:pt x="685" y="1211"/>
                    </a:lnTo>
                    <a:cubicBezTo>
                      <a:pt x="891" y="1211"/>
                      <a:pt x="1073" y="1165"/>
                      <a:pt x="1233" y="1074"/>
                    </a:cubicBezTo>
                    <a:cubicBezTo>
                      <a:pt x="1302" y="1051"/>
                      <a:pt x="1370" y="1005"/>
                      <a:pt x="1461" y="959"/>
                    </a:cubicBezTo>
                    <a:cubicBezTo>
                      <a:pt x="1530" y="914"/>
                      <a:pt x="1598" y="868"/>
                      <a:pt x="1667" y="800"/>
                    </a:cubicBezTo>
                    <a:cubicBezTo>
                      <a:pt x="1735" y="754"/>
                      <a:pt x="1804" y="708"/>
                      <a:pt x="1872" y="640"/>
                    </a:cubicBezTo>
                    <a:cubicBezTo>
                      <a:pt x="1895" y="617"/>
                      <a:pt x="1918" y="594"/>
                      <a:pt x="1941" y="571"/>
                    </a:cubicBezTo>
                    <a:cubicBezTo>
                      <a:pt x="1986" y="526"/>
                      <a:pt x="2009" y="480"/>
                      <a:pt x="2032" y="412"/>
                    </a:cubicBezTo>
                    <a:cubicBezTo>
                      <a:pt x="2055" y="298"/>
                      <a:pt x="2009" y="183"/>
                      <a:pt x="1918" y="138"/>
                    </a:cubicBezTo>
                    <a:cubicBezTo>
                      <a:pt x="1872" y="92"/>
                      <a:pt x="1804" y="69"/>
                      <a:pt x="1735" y="69"/>
                    </a:cubicBezTo>
                    <a:lnTo>
                      <a:pt x="1712" y="46"/>
                    </a:lnTo>
                    <a:cubicBezTo>
                      <a:pt x="1690" y="46"/>
                      <a:pt x="1690" y="46"/>
                      <a:pt x="1644" y="24"/>
                    </a:cubicBezTo>
                    <a:lnTo>
                      <a:pt x="1598" y="24"/>
                    </a:lnTo>
                    <a:cubicBezTo>
                      <a:pt x="1553" y="1"/>
                      <a:pt x="1507" y="1"/>
                      <a:pt x="1461"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53" name="Google Shape;7853;p34"/>
              <p:cNvSpPr/>
              <p:nvPr/>
            </p:nvSpPr>
            <p:spPr>
              <a:xfrm>
                <a:off x="5580375" y="3356500"/>
                <a:ext cx="603750" cy="712175"/>
              </a:xfrm>
              <a:custGeom>
                <a:avLst/>
                <a:gdLst/>
                <a:ahLst/>
                <a:cxnLst/>
                <a:rect l="l" t="t" r="r" b="b"/>
                <a:pathLst>
                  <a:path w="24150" h="28487" extrusionOk="0">
                    <a:moveTo>
                      <a:pt x="14403" y="20361"/>
                    </a:moveTo>
                    <a:cubicBezTo>
                      <a:pt x="14449" y="20361"/>
                      <a:pt x="14495" y="20361"/>
                      <a:pt x="14540" y="20384"/>
                    </a:cubicBezTo>
                    <a:lnTo>
                      <a:pt x="14586" y="20384"/>
                    </a:lnTo>
                    <a:cubicBezTo>
                      <a:pt x="14632" y="20406"/>
                      <a:pt x="14632" y="20406"/>
                      <a:pt x="14654" y="20406"/>
                    </a:cubicBezTo>
                    <a:lnTo>
                      <a:pt x="14677" y="20429"/>
                    </a:lnTo>
                    <a:cubicBezTo>
                      <a:pt x="14746" y="20429"/>
                      <a:pt x="14814" y="20452"/>
                      <a:pt x="14860" y="20498"/>
                    </a:cubicBezTo>
                    <a:cubicBezTo>
                      <a:pt x="14951" y="20543"/>
                      <a:pt x="14997" y="20658"/>
                      <a:pt x="14974" y="20772"/>
                    </a:cubicBezTo>
                    <a:cubicBezTo>
                      <a:pt x="14951" y="20840"/>
                      <a:pt x="14928" y="20886"/>
                      <a:pt x="14883" y="20931"/>
                    </a:cubicBezTo>
                    <a:cubicBezTo>
                      <a:pt x="14860" y="20954"/>
                      <a:pt x="14837" y="20977"/>
                      <a:pt x="14814" y="21000"/>
                    </a:cubicBezTo>
                    <a:cubicBezTo>
                      <a:pt x="14746" y="21068"/>
                      <a:pt x="14677" y="21114"/>
                      <a:pt x="14609" y="21160"/>
                    </a:cubicBezTo>
                    <a:cubicBezTo>
                      <a:pt x="14540" y="21228"/>
                      <a:pt x="14472" y="21274"/>
                      <a:pt x="14403" y="21319"/>
                    </a:cubicBezTo>
                    <a:cubicBezTo>
                      <a:pt x="14312" y="21365"/>
                      <a:pt x="14244" y="21411"/>
                      <a:pt x="14175" y="21434"/>
                    </a:cubicBezTo>
                    <a:cubicBezTo>
                      <a:pt x="14015" y="21525"/>
                      <a:pt x="13833" y="21571"/>
                      <a:pt x="13627" y="21571"/>
                    </a:cubicBezTo>
                    <a:lnTo>
                      <a:pt x="13582" y="21571"/>
                    </a:lnTo>
                    <a:cubicBezTo>
                      <a:pt x="13490" y="21571"/>
                      <a:pt x="13376" y="21571"/>
                      <a:pt x="13308" y="21548"/>
                    </a:cubicBezTo>
                    <a:cubicBezTo>
                      <a:pt x="13262" y="21548"/>
                      <a:pt x="13216" y="21548"/>
                      <a:pt x="13171" y="21525"/>
                    </a:cubicBezTo>
                    <a:cubicBezTo>
                      <a:pt x="13102" y="21502"/>
                      <a:pt x="13034" y="21456"/>
                      <a:pt x="12988" y="21411"/>
                    </a:cubicBezTo>
                    <a:cubicBezTo>
                      <a:pt x="12965" y="21388"/>
                      <a:pt x="12942" y="21365"/>
                      <a:pt x="12942" y="21342"/>
                    </a:cubicBezTo>
                    <a:cubicBezTo>
                      <a:pt x="12942" y="21297"/>
                      <a:pt x="12965" y="21274"/>
                      <a:pt x="12965" y="21251"/>
                    </a:cubicBezTo>
                    <a:cubicBezTo>
                      <a:pt x="12965" y="21228"/>
                      <a:pt x="12965" y="21228"/>
                      <a:pt x="12988" y="21205"/>
                    </a:cubicBezTo>
                    <a:cubicBezTo>
                      <a:pt x="12988" y="21183"/>
                      <a:pt x="12988" y="21137"/>
                      <a:pt x="12988" y="21114"/>
                    </a:cubicBezTo>
                    <a:cubicBezTo>
                      <a:pt x="13034" y="21023"/>
                      <a:pt x="13079" y="20931"/>
                      <a:pt x="13171" y="20840"/>
                    </a:cubicBezTo>
                    <a:cubicBezTo>
                      <a:pt x="13239" y="20772"/>
                      <a:pt x="13330" y="20703"/>
                      <a:pt x="13399" y="20658"/>
                    </a:cubicBezTo>
                    <a:cubicBezTo>
                      <a:pt x="13490" y="20589"/>
                      <a:pt x="13582" y="20543"/>
                      <a:pt x="13650" y="20521"/>
                    </a:cubicBezTo>
                    <a:cubicBezTo>
                      <a:pt x="13741" y="20475"/>
                      <a:pt x="13855" y="20452"/>
                      <a:pt x="13970" y="20429"/>
                    </a:cubicBezTo>
                    <a:cubicBezTo>
                      <a:pt x="14061" y="20406"/>
                      <a:pt x="14152" y="20384"/>
                      <a:pt x="14244" y="20361"/>
                    </a:cubicBezTo>
                    <a:close/>
                    <a:moveTo>
                      <a:pt x="17028" y="1"/>
                    </a:moveTo>
                    <a:cubicBezTo>
                      <a:pt x="16868" y="24"/>
                      <a:pt x="16731" y="46"/>
                      <a:pt x="16572" y="92"/>
                    </a:cubicBezTo>
                    <a:lnTo>
                      <a:pt x="16526" y="115"/>
                    </a:lnTo>
                    <a:cubicBezTo>
                      <a:pt x="16389" y="138"/>
                      <a:pt x="16252" y="183"/>
                      <a:pt x="16115" y="229"/>
                    </a:cubicBezTo>
                    <a:lnTo>
                      <a:pt x="16024" y="252"/>
                    </a:lnTo>
                    <a:cubicBezTo>
                      <a:pt x="15818" y="297"/>
                      <a:pt x="15659" y="343"/>
                      <a:pt x="15499" y="389"/>
                    </a:cubicBezTo>
                    <a:cubicBezTo>
                      <a:pt x="15385" y="412"/>
                      <a:pt x="15293" y="434"/>
                      <a:pt x="15202" y="434"/>
                    </a:cubicBezTo>
                    <a:cubicBezTo>
                      <a:pt x="15111" y="457"/>
                      <a:pt x="15042" y="480"/>
                      <a:pt x="14974" y="480"/>
                    </a:cubicBezTo>
                    <a:cubicBezTo>
                      <a:pt x="14791" y="526"/>
                      <a:pt x="14609" y="571"/>
                      <a:pt x="14449" y="617"/>
                    </a:cubicBezTo>
                    <a:cubicBezTo>
                      <a:pt x="14289" y="663"/>
                      <a:pt x="14107" y="708"/>
                      <a:pt x="13924" y="754"/>
                    </a:cubicBezTo>
                    <a:lnTo>
                      <a:pt x="13764" y="800"/>
                    </a:lnTo>
                    <a:cubicBezTo>
                      <a:pt x="13627" y="822"/>
                      <a:pt x="13513" y="845"/>
                      <a:pt x="13399" y="868"/>
                    </a:cubicBezTo>
                    <a:cubicBezTo>
                      <a:pt x="13330" y="891"/>
                      <a:pt x="13262" y="914"/>
                      <a:pt x="13194" y="937"/>
                    </a:cubicBezTo>
                    <a:lnTo>
                      <a:pt x="13148" y="937"/>
                    </a:lnTo>
                    <a:cubicBezTo>
                      <a:pt x="13079" y="959"/>
                      <a:pt x="13034" y="982"/>
                      <a:pt x="12965" y="982"/>
                    </a:cubicBezTo>
                    <a:lnTo>
                      <a:pt x="12942" y="1005"/>
                    </a:lnTo>
                    <a:lnTo>
                      <a:pt x="12874" y="1005"/>
                    </a:lnTo>
                    <a:cubicBezTo>
                      <a:pt x="12691" y="1051"/>
                      <a:pt x="12509" y="1119"/>
                      <a:pt x="12326" y="1165"/>
                    </a:cubicBezTo>
                    <a:cubicBezTo>
                      <a:pt x="12258" y="1188"/>
                      <a:pt x="12189" y="1210"/>
                      <a:pt x="12121" y="1233"/>
                    </a:cubicBezTo>
                    <a:lnTo>
                      <a:pt x="12052" y="1233"/>
                    </a:lnTo>
                    <a:lnTo>
                      <a:pt x="11984" y="1256"/>
                    </a:lnTo>
                    <a:cubicBezTo>
                      <a:pt x="11938" y="1279"/>
                      <a:pt x="11870" y="1302"/>
                      <a:pt x="11824" y="1302"/>
                    </a:cubicBezTo>
                    <a:cubicBezTo>
                      <a:pt x="11733" y="1325"/>
                      <a:pt x="11641" y="1347"/>
                      <a:pt x="11550" y="1370"/>
                    </a:cubicBezTo>
                    <a:cubicBezTo>
                      <a:pt x="11482" y="1393"/>
                      <a:pt x="11390" y="1416"/>
                      <a:pt x="11299" y="1439"/>
                    </a:cubicBezTo>
                    <a:cubicBezTo>
                      <a:pt x="11208" y="1462"/>
                      <a:pt x="11094" y="1507"/>
                      <a:pt x="10979" y="1530"/>
                    </a:cubicBezTo>
                    <a:lnTo>
                      <a:pt x="10774" y="1576"/>
                    </a:lnTo>
                    <a:lnTo>
                      <a:pt x="10683" y="1598"/>
                    </a:lnTo>
                    <a:lnTo>
                      <a:pt x="10591" y="1621"/>
                    </a:lnTo>
                    <a:lnTo>
                      <a:pt x="10500" y="1644"/>
                    </a:lnTo>
                    <a:cubicBezTo>
                      <a:pt x="10455" y="1667"/>
                      <a:pt x="10409" y="1667"/>
                      <a:pt x="10363" y="1690"/>
                    </a:cubicBezTo>
                    <a:lnTo>
                      <a:pt x="10340" y="1690"/>
                    </a:lnTo>
                    <a:lnTo>
                      <a:pt x="10249" y="1713"/>
                    </a:lnTo>
                    <a:cubicBezTo>
                      <a:pt x="10044" y="1781"/>
                      <a:pt x="9861" y="1827"/>
                      <a:pt x="9678" y="1872"/>
                    </a:cubicBezTo>
                    <a:cubicBezTo>
                      <a:pt x="9564" y="1895"/>
                      <a:pt x="9427" y="1918"/>
                      <a:pt x="9313" y="1964"/>
                    </a:cubicBezTo>
                    <a:lnTo>
                      <a:pt x="9131" y="2009"/>
                    </a:lnTo>
                    <a:cubicBezTo>
                      <a:pt x="8948" y="2055"/>
                      <a:pt x="8743" y="2101"/>
                      <a:pt x="8560" y="2146"/>
                    </a:cubicBezTo>
                    <a:cubicBezTo>
                      <a:pt x="8514" y="2169"/>
                      <a:pt x="8469" y="2169"/>
                      <a:pt x="8423" y="2192"/>
                    </a:cubicBezTo>
                    <a:lnTo>
                      <a:pt x="8355" y="2215"/>
                    </a:lnTo>
                    <a:cubicBezTo>
                      <a:pt x="8218" y="2238"/>
                      <a:pt x="8104" y="2260"/>
                      <a:pt x="8012" y="2283"/>
                    </a:cubicBezTo>
                    <a:lnTo>
                      <a:pt x="7875" y="2329"/>
                    </a:lnTo>
                    <a:cubicBezTo>
                      <a:pt x="7715" y="2375"/>
                      <a:pt x="7579" y="2397"/>
                      <a:pt x="7442" y="2443"/>
                    </a:cubicBezTo>
                    <a:lnTo>
                      <a:pt x="7099" y="2534"/>
                    </a:lnTo>
                    <a:lnTo>
                      <a:pt x="6917" y="2580"/>
                    </a:lnTo>
                    <a:cubicBezTo>
                      <a:pt x="6780" y="2626"/>
                      <a:pt x="6620" y="2671"/>
                      <a:pt x="6483" y="2694"/>
                    </a:cubicBezTo>
                    <a:lnTo>
                      <a:pt x="6369" y="2740"/>
                    </a:lnTo>
                    <a:cubicBezTo>
                      <a:pt x="6255" y="2763"/>
                      <a:pt x="6118" y="2808"/>
                      <a:pt x="6004" y="2831"/>
                    </a:cubicBezTo>
                    <a:cubicBezTo>
                      <a:pt x="5912" y="2854"/>
                      <a:pt x="5821" y="2900"/>
                      <a:pt x="5730" y="2922"/>
                    </a:cubicBezTo>
                    <a:lnTo>
                      <a:pt x="5661" y="2945"/>
                    </a:lnTo>
                    <a:lnTo>
                      <a:pt x="5524" y="2991"/>
                    </a:lnTo>
                    <a:lnTo>
                      <a:pt x="5501" y="2991"/>
                    </a:lnTo>
                    <a:cubicBezTo>
                      <a:pt x="5433" y="3014"/>
                      <a:pt x="5342" y="3036"/>
                      <a:pt x="5273" y="3059"/>
                    </a:cubicBezTo>
                    <a:lnTo>
                      <a:pt x="5228" y="3059"/>
                    </a:lnTo>
                    <a:cubicBezTo>
                      <a:pt x="5136" y="3105"/>
                      <a:pt x="5022" y="3128"/>
                      <a:pt x="4931" y="3151"/>
                    </a:cubicBezTo>
                    <a:lnTo>
                      <a:pt x="4680" y="3242"/>
                    </a:lnTo>
                    <a:cubicBezTo>
                      <a:pt x="4566" y="3265"/>
                      <a:pt x="4451" y="3310"/>
                      <a:pt x="4315" y="3333"/>
                    </a:cubicBezTo>
                    <a:lnTo>
                      <a:pt x="4109" y="3402"/>
                    </a:lnTo>
                    <a:cubicBezTo>
                      <a:pt x="3995" y="3447"/>
                      <a:pt x="3904" y="3470"/>
                      <a:pt x="3790" y="3493"/>
                    </a:cubicBezTo>
                    <a:lnTo>
                      <a:pt x="3675" y="3539"/>
                    </a:lnTo>
                    <a:lnTo>
                      <a:pt x="3516" y="3584"/>
                    </a:lnTo>
                    <a:cubicBezTo>
                      <a:pt x="3470" y="3607"/>
                      <a:pt x="3424" y="3607"/>
                      <a:pt x="3379" y="3630"/>
                    </a:cubicBezTo>
                    <a:cubicBezTo>
                      <a:pt x="3333" y="3630"/>
                      <a:pt x="3287" y="3653"/>
                      <a:pt x="3242" y="3653"/>
                    </a:cubicBezTo>
                    <a:cubicBezTo>
                      <a:pt x="3105" y="3698"/>
                      <a:pt x="2991" y="3721"/>
                      <a:pt x="2854" y="3767"/>
                    </a:cubicBezTo>
                    <a:lnTo>
                      <a:pt x="2694" y="3813"/>
                    </a:lnTo>
                    <a:lnTo>
                      <a:pt x="2603" y="3835"/>
                    </a:lnTo>
                    <a:lnTo>
                      <a:pt x="2557" y="3858"/>
                    </a:lnTo>
                    <a:cubicBezTo>
                      <a:pt x="2420" y="3881"/>
                      <a:pt x="2283" y="3927"/>
                      <a:pt x="2146" y="3949"/>
                    </a:cubicBezTo>
                    <a:cubicBezTo>
                      <a:pt x="1963" y="3995"/>
                      <a:pt x="1781" y="4041"/>
                      <a:pt x="1598" y="4086"/>
                    </a:cubicBezTo>
                    <a:lnTo>
                      <a:pt x="1530" y="4109"/>
                    </a:lnTo>
                    <a:lnTo>
                      <a:pt x="1461" y="4132"/>
                    </a:lnTo>
                    <a:cubicBezTo>
                      <a:pt x="1439" y="4086"/>
                      <a:pt x="1393" y="4086"/>
                      <a:pt x="1347" y="4086"/>
                    </a:cubicBezTo>
                    <a:lnTo>
                      <a:pt x="1256" y="4086"/>
                    </a:lnTo>
                    <a:cubicBezTo>
                      <a:pt x="1233" y="4109"/>
                      <a:pt x="1187" y="4109"/>
                      <a:pt x="1142" y="4132"/>
                    </a:cubicBezTo>
                    <a:cubicBezTo>
                      <a:pt x="1096" y="4132"/>
                      <a:pt x="1073" y="4132"/>
                      <a:pt x="1028" y="4155"/>
                    </a:cubicBezTo>
                    <a:lnTo>
                      <a:pt x="1005" y="4155"/>
                    </a:lnTo>
                    <a:cubicBezTo>
                      <a:pt x="982" y="4155"/>
                      <a:pt x="959" y="4155"/>
                      <a:pt x="914" y="4178"/>
                    </a:cubicBezTo>
                    <a:lnTo>
                      <a:pt x="868" y="4178"/>
                    </a:lnTo>
                    <a:lnTo>
                      <a:pt x="822" y="4201"/>
                    </a:lnTo>
                    <a:cubicBezTo>
                      <a:pt x="777" y="4201"/>
                      <a:pt x="731" y="4223"/>
                      <a:pt x="685" y="4223"/>
                    </a:cubicBezTo>
                    <a:lnTo>
                      <a:pt x="617" y="4223"/>
                    </a:lnTo>
                    <a:lnTo>
                      <a:pt x="594" y="4246"/>
                    </a:lnTo>
                    <a:lnTo>
                      <a:pt x="503" y="4246"/>
                    </a:lnTo>
                    <a:cubicBezTo>
                      <a:pt x="389" y="4269"/>
                      <a:pt x="274" y="4292"/>
                      <a:pt x="183" y="4337"/>
                    </a:cubicBezTo>
                    <a:cubicBezTo>
                      <a:pt x="137" y="4360"/>
                      <a:pt x="92" y="4406"/>
                      <a:pt x="69" y="4429"/>
                    </a:cubicBezTo>
                    <a:cubicBezTo>
                      <a:pt x="23" y="4497"/>
                      <a:pt x="1" y="4566"/>
                      <a:pt x="23" y="4657"/>
                    </a:cubicBezTo>
                    <a:cubicBezTo>
                      <a:pt x="46" y="4703"/>
                      <a:pt x="46" y="4748"/>
                      <a:pt x="69" y="4794"/>
                    </a:cubicBezTo>
                    <a:cubicBezTo>
                      <a:pt x="69" y="4817"/>
                      <a:pt x="92" y="4862"/>
                      <a:pt x="92" y="4885"/>
                    </a:cubicBezTo>
                    <a:cubicBezTo>
                      <a:pt x="115" y="4931"/>
                      <a:pt x="115" y="4999"/>
                      <a:pt x="137" y="5045"/>
                    </a:cubicBezTo>
                    <a:lnTo>
                      <a:pt x="160" y="5136"/>
                    </a:lnTo>
                    <a:cubicBezTo>
                      <a:pt x="160" y="5205"/>
                      <a:pt x="183" y="5251"/>
                      <a:pt x="206" y="5296"/>
                    </a:cubicBezTo>
                    <a:lnTo>
                      <a:pt x="229" y="5410"/>
                    </a:lnTo>
                    <a:lnTo>
                      <a:pt x="229" y="5433"/>
                    </a:lnTo>
                    <a:lnTo>
                      <a:pt x="252" y="5524"/>
                    </a:lnTo>
                    <a:lnTo>
                      <a:pt x="274" y="5639"/>
                    </a:lnTo>
                    <a:lnTo>
                      <a:pt x="343" y="5867"/>
                    </a:lnTo>
                    <a:lnTo>
                      <a:pt x="343" y="5912"/>
                    </a:lnTo>
                    <a:cubicBezTo>
                      <a:pt x="366" y="6004"/>
                      <a:pt x="411" y="6118"/>
                      <a:pt x="434" y="6209"/>
                    </a:cubicBezTo>
                    <a:lnTo>
                      <a:pt x="457" y="6255"/>
                    </a:lnTo>
                    <a:cubicBezTo>
                      <a:pt x="480" y="6323"/>
                      <a:pt x="480" y="6369"/>
                      <a:pt x="503" y="6437"/>
                    </a:cubicBezTo>
                    <a:cubicBezTo>
                      <a:pt x="548" y="6574"/>
                      <a:pt x="571" y="6711"/>
                      <a:pt x="617" y="6871"/>
                    </a:cubicBezTo>
                    <a:lnTo>
                      <a:pt x="617" y="6940"/>
                    </a:lnTo>
                    <a:cubicBezTo>
                      <a:pt x="662" y="7122"/>
                      <a:pt x="708" y="7282"/>
                      <a:pt x="754" y="7465"/>
                    </a:cubicBezTo>
                    <a:cubicBezTo>
                      <a:pt x="799" y="7602"/>
                      <a:pt x="845" y="7738"/>
                      <a:pt x="891" y="7875"/>
                    </a:cubicBezTo>
                    <a:lnTo>
                      <a:pt x="914" y="8012"/>
                    </a:lnTo>
                    <a:cubicBezTo>
                      <a:pt x="936" y="8081"/>
                      <a:pt x="959" y="8149"/>
                      <a:pt x="982" y="8218"/>
                    </a:cubicBezTo>
                    <a:cubicBezTo>
                      <a:pt x="1005" y="8355"/>
                      <a:pt x="1050" y="8469"/>
                      <a:pt x="1073" y="8583"/>
                    </a:cubicBezTo>
                    <a:lnTo>
                      <a:pt x="1119" y="8674"/>
                    </a:lnTo>
                    <a:cubicBezTo>
                      <a:pt x="1142" y="8743"/>
                      <a:pt x="1142" y="8811"/>
                      <a:pt x="1165" y="8880"/>
                    </a:cubicBezTo>
                    <a:lnTo>
                      <a:pt x="1210" y="9017"/>
                    </a:lnTo>
                    <a:lnTo>
                      <a:pt x="1233" y="9154"/>
                    </a:lnTo>
                    <a:cubicBezTo>
                      <a:pt x="1256" y="9222"/>
                      <a:pt x="1279" y="9268"/>
                      <a:pt x="1279" y="9336"/>
                    </a:cubicBezTo>
                    <a:lnTo>
                      <a:pt x="1302" y="9382"/>
                    </a:lnTo>
                    <a:cubicBezTo>
                      <a:pt x="1324" y="9496"/>
                      <a:pt x="1370" y="9610"/>
                      <a:pt x="1393" y="9724"/>
                    </a:cubicBezTo>
                    <a:cubicBezTo>
                      <a:pt x="1439" y="9930"/>
                      <a:pt x="1507" y="10112"/>
                      <a:pt x="1553" y="10318"/>
                    </a:cubicBezTo>
                    <a:cubicBezTo>
                      <a:pt x="1575" y="10409"/>
                      <a:pt x="1621" y="10523"/>
                      <a:pt x="1644" y="10637"/>
                    </a:cubicBezTo>
                    <a:lnTo>
                      <a:pt x="1644" y="10660"/>
                    </a:lnTo>
                    <a:cubicBezTo>
                      <a:pt x="1667" y="10729"/>
                      <a:pt x="1690" y="10797"/>
                      <a:pt x="1712" y="10888"/>
                    </a:cubicBezTo>
                    <a:cubicBezTo>
                      <a:pt x="1735" y="10980"/>
                      <a:pt x="1758" y="11094"/>
                      <a:pt x="1804" y="11208"/>
                    </a:cubicBezTo>
                    <a:lnTo>
                      <a:pt x="1872" y="11459"/>
                    </a:lnTo>
                    <a:cubicBezTo>
                      <a:pt x="1918" y="11642"/>
                      <a:pt x="1963" y="11847"/>
                      <a:pt x="2009" y="12052"/>
                    </a:cubicBezTo>
                    <a:lnTo>
                      <a:pt x="2055" y="12235"/>
                    </a:lnTo>
                    <a:lnTo>
                      <a:pt x="2100" y="12349"/>
                    </a:lnTo>
                    <a:cubicBezTo>
                      <a:pt x="2123" y="12440"/>
                      <a:pt x="2123" y="12532"/>
                      <a:pt x="2146" y="12623"/>
                    </a:cubicBezTo>
                    <a:cubicBezTo>
                      <a:pt x="2215" y="12806"/>
                      <a:pt x="2260" y="13011"/>
                      <a:pt x="2329" y="13217"/>
                    </a:cubicBezTo>
                    <a:cubicBezTo>
                      <a:pt x="2397" y="13399"/>
                      <a:pt x="2443" y="13605"/>
                      <a:pt x="2488" y="13787"/>
                    </a:cubicBezTo>
                    <a:cubicBezTo>
                      <a:pt x="2511" y="13924"/>
                      <a:pt x="2557" y="14038"/>
                      <a:pt x="2580" y="14175"/>
                    </a:cubicBezTo>
                    <a:lnTo>
                      <a:pt x="2648" y="14381"/>
                    </a:lnTo>
                    <a:cubicBezTo>
                      <a:pt x="2717" y="14586"/>
                      <a:pt x="2762" y="14791"/>
                      <a:pt x="2808" y="14997"/>
                    </a:cubicBezTo>
                    <a:lnTo>
                      <a:pt x="2831" y="15088"/>
                    </a:lnTo>
                    <a:lnTo>
                      <a:pt x="2899" y="15248"/>
                    </a:lnTo>
                    <a:cubicBezTo>
                      <a:pt x="2899" y="15316"/>
                      <a:pt x="2922" y="15362"/>
                      <a:pt x="2922" y="15408"/>
                    </a:cubicBezTo>
                    <a:cubicBezTo>
                      <a:pt x="2945" y="15453"/>
                      <a:pt x="2945" y="15499"/>
                      <a:pt x="2968" y="15545"/>
                    </a:cubicBezTo>
                    <a:cubicBezTo>
                      <a:pt x="3013" y="15750"/>
                      <a:pt x="3082" y="15956"/>
                      <a:pt x="3150" y="16161"/>
                    </a:cubicBezTo>
                    <a:lnTo>
                      <a:pt x="3150" y="16229"/>
                    </a:lnTo>
                    <a:cubicBezTo>
                      <a:pt x="3219" y="16389"/>
                      <a:pt x="3265" y="16549"/>
                      <a:pt x="3310" y="16709"/>
                    </a:cubicBezTo>
                    <a:lnTo>
                      <a:pt x="3333" y="16823"/>
                    </a:lnTo>
                    <a:cubicBezTo>
                      <a:pt x="3333" y="16891"/>
                      <a:pt x="3356" y="16960"/>
                      <a:pt x="3379" y="17006"/>
                    </a:cubicBezTo>
                    <a:lnTo>
                      <a:pt x="3424" y="17142"/>
                    </a:lnTo>
                    <a:cubicBezTo>
                      <a:pt x="3424" y="17211"/>
                      <a:pt x="3447" y="17257"/>
                      <a:pt x="3470" y="17302"/>
                    </a:cubicBezTo>
                    <a:lnTo>
                      <a:pt x="3516" y="17462"/>
                    </a:lnTo>
                    <a:cubicBezTo>
                      <a:pt x="3561" y="17599"/>
                      <a:pt x="3584" y="17736"/>
                      <a:pt x="3630" y="17896"/>
                    </a:cubicBezTo>
                    <a:cubicBezTo>
                      <a:pt x="3653" y="17964"/>
                      <a:pt x="3675" y="18055"/>
                      <a:pt x="3698" y="18147"/>
                    </a:cubicBezTo>
                    <a:cubicBezTo>
                      <a:pt x="3721" y="18261"/>
                      <a:pt x="3744" y="18375"/>
                      <a:pt x="3790" y="18489"/>
                    </a:cubicBezTo>
                    <a:cubicBezTo>
                      <a:pt x="3881" y="18832"/>
                      <a:pt x="3972" y="19220"/>
                      <a:pt x="4041" y="19516"/>
                    </a:cubicBezTo>
                    <a:lnTo>
                      <a:pt x="4086" y="19676"/>
                    </a:lnTo>
                    <a:cubicBezTo>
                      <a:pt x="4155" y="20018"/>
                      <a:pt x="4269" y="20406"/>
                      <a:pt x="4383" y="20840"/>
                    </a:cubicBezTo>
                    <a:cubicBezTo>
                      <a:pt x="4429" y="20954"/>
                      <a:pt x="4474" y="21091"/>
                      <a:pt x="4497" y="21228"/>
                    </a:cubicBezTo>
                    <a:lnTo>
                      <a:pt x="4520" y="21342"/>
                    </a:lnTo>
                    <a:lnTo>
                      <a:pt x="4543" y="21365"/>
                    </a:lnTo>
                    <a:cubicBezTo>
                      <a:pt x="4566" y="21434"/>
                      <a:pt x="4588" y="21525"/>
                      <a:pt x="4588" y="21616"/>
                    </a:cubicBezTo>
                    <a:cubicBezTo>
                      <a:pt x="4611" y="21662"/>
                      <a:pt x="4657" y="21708"/>
                      <a:pt x="4703" y="21753"/>
                    </a:cubicBezTo>
                    <a:cubicBezTo>
                      <a:pt x="4725" y="21799"/>
                      <a:pt x="4748" y="21844"/>
                      <a:pt x="4748" y="21913"/>
                    </a:cubicBezTo>
                    <a:lnTo>
                      <a:pt x="4771" y="21981"/>
                    </a:lnTo>
                    <a:lnTo>
                      <a:pt x="4794" y="22027"/>
                    </a:lnTo>
                    <a:lnTo>
                      <a:pt x="4817" y="22096"/>
                    </a:lnTo>
                    <a:lnTo>
                      <a:pt x="4817" y="22118"/>
                    </a:lnTo>
                    <a:cubicBezTo>
                      <a:pt x="4862" y="22255"/>
                      <a:pt x="4885" y="22392"/>
                      <a:pt x="4931" y="22529"/>
                    </a:cubicBezTo>
                    <a:lnTo>
                      <a:pt x="4931" y="22552"/>
                    </a:lnTo>
                    <a:cubicBezTo>
                      <a:pt x="4931" y="22575"/>
                      <a:pt x="4931" y="22598"/>
                      <a:pt x="4954" y="22621"/>
                    </a:cubicBezTo>
                    <a:lnTo>
                      <a:pt x="4954" y="22689"/>
                    </a:lnTo>
                    <a:cubicBezTo>
                      <a:pt x="4999" y="22849"/>
                      <a:pt x="5022" y="23031"/>
                      <a:pt x="5091" y="23191"/>
                    </a:cubicBezTo>
                    <a:cubicBezTo>
                      <a:pt x="5113" y="23282"/>
                      <a:pt x="5136" y="23374"/>
                      <a:pt x="5159" y="23465"/>
                    </a:cubicBezTo>
                    <a:lnTo>
                      <a:pt x="5205" y="23670"/>
                    </a:lnTo>
                    <a:cubicBezTo>
                      <a:pt x="5296" y="23944"/>
                      <a:pt x="5364" y="24218"/>
                      <a:pt x="5433" y="24492"/>
                    </a:cubicBezTo>
                    <a:lnTo>
                      <a:pt x="5479" y="24720"/>
                    </a:lnTo>
                    <a:cubicBezTo>
                      <a:pt x="5501" y="24789"/>
                      <a:pt x="5524" y="24880"/>
                      <a:pt x="5547" y="24949"/>
                    </a:cubicBezTo>
                    <a:lnTo>
                      <a:pt x="5547" y="24926"/>
                    </a:lnTo>
                    <a:cubicBezTo>
                      <a:pt x="5570" y="25086"/>
                      <a:pt x="5616" y="25245"/>
                      <a:pt x="5684" y="25428"/>
                    </a:cubicBezTo>
                    <a:lnTo>
                      <a:pt x="5684" y="25474"/>
                    </a:lnTo>
                    <a:cubicBezTo>
                      <a:pt x="5730" y="25633"/>
                      <a:pt x="5775" y="25770"/>
                      <a:pt x="5821" y="25930"/>
                    </a:cubicBezTo>
                    <a:lnTo>
                      <a:pt x="5867" y="26021"/>
                    </a:lnTo>
                    <a:cubicBezTo>
                      <a:pt x="5867" y="26067"/>
                      <a:pt x="5889" y="26113"/>
                      <a:pt x="5889" y="26158"/>
                    </a:cubicBezTo>
                    <a:lnTo>
                      <a:pt x="5935" y="26273"/>
                    </a:lnTo>
                    <a:lnTo>
                      <a:pt x="5958" y="26410"/>
                    </a:lnTo>
                    <a:cubicBezTo>
                      <a:pt x="5981" y="26478"/>
                      <a:pt x="6004" y="26569"/>
                      <a:pt x="6026" y="26661"/>
                    </a:cubicBezTo>
                    <a:cubicBezTo>
                      <a:pt x="6049" y="26729"/>
                      <a:pt x="6072" y="26798"/>
                      <a:pt x="6095" y="26889"/>
                    </a:cubicBezTo>
                    <a:lnTo>
                      <a:pt x="6141" y="27071"/>
                    </a:lnTo>
                    <a:lnTo>
                      <a:pt x="6209" y="27277"/>
                    </a:lnTo>
                    <a:lnTo>
                      <a:pt x="6232" y="27323"/>
                    </a:lnTo>
                    <a:cubicBezTo>
                      <a:pt x="6255" y="27437"/>
                      <a:pt x="6277" y="27551"/>
                      <a:pt x="6323" y="27665"/>
                    </a:cubicBezTo>
                    <a:lnTo>
                      <a:pt x="6346" y="27779"/>
                    </a:lnTo>
                    <a:cubicBezTo>
                      <a:pt x="6346" y="27848"/>
                      <a:pt x="6369" y="27939"/>
                      <a:pt x="6392" y="28007"/>
                    </a:cubicBezTo>
                    <a:lnTo>
                      <a:pt x="6414" y="28076"/>
                    </a:lnTo>
                    <a:lnTo>
                      <a:pt x="6414" y="28121"/>
                    </a:lnTo>
                    <a:cubicBezTo>
                      <a:pt x="6414" y="28167"/>
                      <a:pt x="6437" y="28213"/>
                      <a:pt x="6437" y="28236"/>
                    </a:cubicBezTo>
                    <a:cubicBezTo>
                      <a:pt x="6460" y="28304"/>
                      <a:pt x="6460" y="28350"/>
                      <a:pt x="6506" y="28372"/>
                    </a:cubicBezTo>
                    <a:cubicBezTo>
                      <a:pt x="6506" y="28395"/>
                      <a:pt x="6529" y="28418"/>
                      <a:pt x="6551" y="28441"/>
                    </a:cubicBezTo>
                    <a:cubicBezTo>
                      <a:pt x="6574" y="28464"/>
                      <a:pt x="6620" y="28487"/>
                      <a:pt x="6666" y="28487"/>
                    </a:cubicBezTo>
                    <a:lnTo>
                      <a:pt x="6688" y="28487"/>
                    </a:lnTo>
                    <a:cubicBezTo>
                      <a:pt x="6757" y="28487"/>
                      <a:pt x="6825" y="28464"/>
                      <a:pt x="6871" y="28464"/>
                    </a:cubicBezTo>
                    <a:lnTo>
                      <a:pt x="6939" y="28441"/>
                    </a:lnTo>
                    <a:cubicBezTo>
                      <a:pt x="7054" y="28418"/>
                      <a:pt x="7145" y="28395"/>
                      <a:pt x="7259" y="28372"/>
                    </a:cubicBezTo>
                    <a:lnTo>
                      <a:pt x="7327" y="28350"/>
                    </a:lnTo>
                    <a:lnTo>
                      <a:pt x="7350" y="28350"/>
                    </a:lnTo>
                    <a:cubicBezTo>
                      <a:pt x="7419" y="28327"/>
                      <a:pt x="7464" y="28304"/>
                      <a:pt x="7533" y="28304"/>
                    </a:cubicBezTo>
                    <a:cubicBezTo>
                      <a:pt x="7624" y="28258"/>
                      <a:pt x="7715" y="28236"/>
                      <a:pt x="7807" y="28213"/>
                    </a:cubicBezTo>
                    <a:cubicBezTo>
                      <a:pt x="7989" y="28167"/>
                      <a:pt x="8172" y="28121"/>
                      <a:pt x="8355" y="28076"/>
                    </a:cubicBezTo>
                    <a:cubicBezTo>
                      <a:pt x="8469" y="28030"/>
                      <a:pt x="8583" y="28007"/>
                      <a:pt x="8697" y="27962"/>
                    </a:cubicBezTo>
                    <a:lnTo>
                      <a:pt x="8880" y="27916"/>
                    </a:lnTo>
                    <a:lnTo>
                      <a:pt x="9062" y="27848"/>
                    </a:lnTo>
                    <a:cubicBezTo>
                      <a:pt x="9176" y="27825"/>
                      <a:pt x="9313" y="27779"/>
                      <a:pt x="9427" y="27756"/>
                    </a:cubicBezTo>
                    <a:cubicBezTo>
                      <a:pt x="9610" y="27688"/>
                      <a:pt x="9793" y="27642"/>
                      <a:pt x="9975" y="27596"/>
                    </a:cubicBezTo>
                    <a:cubicBezTo>
                      <a:pt x="10272" y="27505"/>
                      <a:pt x="10614" y="27414"/>
                      <a:pt x="11025" y="27323"/>
                    </a:cubicBezTo>
                    <a:cubicBezTo>
                      <a:pt x="11162" y="27300"/>
                      <a:pt x="11299" y="27254"/>
                      <a:pt x="11436" y="27208"/>
                    </a:cubicBezTo>
                    <a:lnTo>
                      <a:pt x="11573" y="27186"/>
                    </a:lnTo>
                    <a:lnTo>
                      <a:pt x="11778" y="27117"/>
                    </a:lnTo>
                    <a:cubicBezTo>
                      <a:pt x="11893" y="27094"/>
                      <a:pt x="11984" y="27071"/>
                      <a:pt x="12098" y="27026"/>
                    </a:cubicBezTo>
                    <a:cubicBezTo>
                      <a:pt x="12258" y="26980"/>
                      <a:pt x="12440" y="26935"/>
                      <a:pt x="12623" y="26889"/>
                    </a:cubicBezTo>
                    <a:cubicBezTo>
                      <a:pt x="12851" y="26843"/>
                      <a:pt x="13034" y="26798"/>
                      <a:pt x="13171" y="26775"/>
                    </a:cubicBezTo>
                    <a:cubicBezTo>
                      <a:pt x="13376" y="26729"/>
                      <a:pt x="13582" y="26683"/>
                      <a:pt x="13764" y="26638"/>
                    </a:cubicBezTo>
                    <a:lnTo>
                      <a:pt x="13901" y="26592"/>
                    </a:lnTo>
                    <a:lnTo>
                      <a:pt x="13970" y="26592"/>
                    </a:lnTo>
                    <a:lnTo>
                      <a:pt x="14289" y="26501"/>
                    </a:lnTo>
                    <a:lnTo>
                      <a:pt x="14472" y="26455"/>
                    </a:lnTo>
                    <a:cubicBezTo>
                      <a:pt x="14586" y="26410"/>
                      <a:pt x="14700" y="26387"/>
                      <a:pt x="14814" y="26364"/>
                    </a:cubicBezTo>
                    <a:lnTo>
                      <a:pt x="14951" y="26318"/>
                    </a:lnTo>
                    <a:cubicBezTo>
                      <a:pt x="15088" y="26273"/>
                      <a:pt x="15225" y="26250"/>
                      <a:pt x="15362" y="26204"/>
                    </a:cubicBezTo>
                    <a:lnTo>
                      <a:pt x="15590" y="26136"/>
                    </a:lnTo>
                    <a:cubicBezTo>
                      <a:pt x="15704" y="26113"/>
                      <a:pt x="15796" y="26090"/>
                      <a:pt x="15910" y="26044"/>
                    </a:cubicBezTo>
                    <a:cubicBezTo>
                      <a:pt x="16047" y="25999"/>
                      <a:pt x="16206" y="25976"/>
                      <a:pt x="16343" y="25930"/>
                    </a:cubicBezTo>
                    <a:lnTo>
                      <a:pt x="16458" y="25885"/>
                    </a:lnTo>
                    <a:lnTo>
                      <a:pt x="16572" y="25862"/>
                    </a:lnTo>
                    <a:cubicBezTo>
                      <a:pt x="16709" y="25816"/>
                      <a:pt x="16846" y="25793"/>
                      <a:pt x="17005" y="25748"/>
                    </a:cubicBezTo>
                    <a:cubicBezTo>
                      <a:pt x="17051" y="25725"/>
                      <a:pt x="17119" y="25725"/>
                      <a:pt x="17188" y="25702"/>
                    </a:cubicBezTo>
                    <a:lnTo>
                      <a:pt x="17279" y="25679"/>
                    </a:lnTo>
                    <a:cubicBezTo>
                      <a:pt x="17348" y="25656"/>
                      <a:pt x="17439" y="25611"/>
                      <a:pt x="17530" y="25588"/>
                    </a:cubicBezTo>
                    <a:cubicBezTo>
                      <a:pt x="17713" y="25542"/>
                      <a:pt x="17896" y="25497"/>
                      <a:pt x="18078" y="25428"/>
                    </a:cubicBezTo>
                    <a:cubicBezTo>
                      <a:pt x="18261" y="25382"/>
                      <a:pt x="18443" y="25337"/>
                      <a:pt x="18626" y="25291"/>
                    </a:cubicBezTo>
                    <a:cubicBezTo>
                      <a:pt x="18672" y="25268"/>
                      <a:pt x="18740" y="25245"/>
                      <a:pt x="18786" y="25245"/>
                    </a:cubicBezTo>
                    <a:lnTo>
                      <a:pt x="18877" y="25223"/>
                    </a:lnTo>
                    <a:cubicBezTo>
                      <a:pt x="18968" y="25200"/>
                      <a:pt x="19060" y="25177"/>
                      <a:pt x="19128" y="25154"/>
                    </a:cubicBezTo>
                    <a:lnTo>
                      <a:pt x="19242" y="25108"/>
                    </a:lnTo>
                    <a:lnTo>
                      <a:pt x="19265" y="25108"/>
                    </a:lnTo>
                    <a:cubicBezTo>
                      <a:pt x="19471" y="25086"/>
                      <a:pt x="19722" y="25063"/>
                      <a:pt x="19950" y="25017"/>
                    </a:cubicBezTo>
                    <a:cubicBezTo>
                      <a:pt x="20064" y="24994"/>
                      <a:pt x="20201" y="24949"/>
                      <a:pt x="20315" y="24926"/>
                    </a:cubicBezTo>
                    <a:lnTo>
                      <a:pt x="20361" y="24903"/>
                    </a:lnTo>
                    <a:lnTo>
                      <a:pt x="20520" y="24857"/>
                    </a:lnTo>
                    <a:cubicBezTo>
                      <a:pt x="20635" y="24835"/>
                      <a:pt x="20726" y="24812"/>
                      <a:pt x="20840" y="24789"/>
                    </a:cubicBezTo>
                    <a:cubicBezTo>
                      <a:pt x="20908" y="24766"/>
                      <a:pt x="21000" y="24743"/>
                      <a:pt x="21068" y="24720"/>
                    </a:cubicBezTo>
                    <a:cubicBezTo>
                      <a:pt x="21182" y="24675"/>
                      <a:pt x="21319" y="24652"/>
                      <a:pt x="21433" y="24606"/>
                    </a:cubicBezTo>
                    <a:lnTo>
                      <a:pt x="21662" y="24561"/>
                    </a:lnTo>
                    <a:lnTo>
                      <a:pt x="21890" y="24492"/>
                    </a:lnTo>
                    <a:lnTo>
                      <a:pt x="22210" y="24401"/>
                    </a:lnTo>
                    <a:cubicBezTo>
                      <a:pt x="22301" y="24378"/>
                      <a:pt x="22392" y="24355"/>
                      <a:pt x="22483" y="24332"/>
                    </a:cubicBezTo>
                    <a:lnTo>
                      <a:pt x="22506" y="24332"/>
                    </a:lnTo>
                    <a:cubicBezTo>
                      <a:pt x="22598" y="24310"/>
                      <a:pt x="22666" y="24287"/>
                      <a:pt x="22757" y="24264"/>
                    </a:cubicBezTo>
                    <a:cubicBezTo>
                      <a:pt x="22826" y="24241"/>
                      <a:pt x="22894" y="24218"/>
                      <a:pt x="22963" y="24195"/>
                    </a:cubicBezTo>
                    <a:lnTo>
                      <a:pt x="23008" y="24173"/>
                    </a:lnTo>
                    <a:lnTo>
                      <a:pt x="23100" y="24150"/>
                    </a:lnTo>
                    <a:cubicBezTo>
                      <a:pt x="23168" y="24127"/>
                      <a:pt x="23260" y="24104"/>
                      <a:pt x="23328" y="24059"/>
                    </a:cubicBezTo>
                    <a:cubicBezTo>
                      <a:pt x="23374" y="24059"/>
                      <a:pt x="23419" y="24036"/>
                      <a:pt x="23419" y="24013"/>
                    </a:cubicBezTo>
                    <a:cubicBezTo>
                      <a:pt x="23465" y="23990"/>
                      <a:pt x="23488" y="23967"/>
                      <a:pt x="23511" y="23967"/>
                    </a:cubicBezTo>
                    <a:cubicBezTo>
                      <a:pt x="23556" y="23922"/>
                      <a:pt x="23602" y="23853"/>
                      <a:pt x="23648" y="23807"/>
                    </a:cubicBezTo>
                    <a:cubicBezTo>
                      <a:pt x="23716" y="23739"/>
                      <a:pt x="23784" y="23648"/>
                      <a:pt x="23830" y="23556"/>
                    </a:cubicBezTo>
                    <a:cubicBezTo>
                      <a:pt x="23967" y="23351"/>
                      <a:pt x="24058" y="23146"/>
                      <a:pt x="24104" y="22917"/>
                    </a:cubicBezTo>
                    <a:cubicBezTo>
                      <a:pt x="24127" y="22849"/>
                      <a:pt x="24150" y="22735"/>
                      <a:pt x="24150" y="22621"/>
                    </a:cubicBezTo>
                    <a:cubicBezTo>
                      <a:pt x="24150" y="22529"/>
                      <a:pt x="24150" y="22438"/>
                      <a:pt x="24150" y="22324"/>
                    </a:cubicBezTo>
                    <a:cubicBezTo>
                      <a:pt x="24127" y="22141"/>
                      <a:pt x="24081" y="21959"/>
                      <a:pt x="24036" y="21822"/>
                    </a:cubicBezTo>
                    <a:lnTo>
                      <a:pt x="23990" y="21708"/>
                    </a:lnTo>
                    <a:cubicBezTo>
                      <a:pt x="23967" y="21571"/>
                      <a:pt x="23921" y="21456"/>
                      <a:pt x="23899" y="21342"/>
                    </a:cubicBezTo>
                    <a:cubicBezTo>
                      <a:pt x="23853" y="21228"/>
                      <a:pt x="23830" y="21137"/>
                      <a:pt x="23784" y="21023"/>
                    </a:cubicBezTo>
                    <a:cubicBezTo>
                      <a:pt x="23762" y="20954"/>
                      <a:pt x="23762" y="20886"/>
                      <a:pt x="23739" y="20817"/>
                    </a:cubicBezTo>
                    <a:cubicBezTo>
                      <a:pt x="23716" y="20749"/>
                      <a:pt x="23693" y="20680"/>
                      <a:pt x="23670" y="20612"/>
                    </a:cubicBezTo>
                    <a:lnTo>
                      <a:pt x="23648" y="20566"/>
                    </a:lnTo>
                    <a:cubicBezTo>
                      <a:pt x="23625" y="20475"/>
                      <a:pt x="23602" y="20406"/>
                      <a:pt x="23579" y="20315"/>
                    </a:cubicBezTo>
                    <a:lnTo>
                      <a:pt x="23533" y="20178"/>
                    </a:lnTo>
                    <a:cubicBezTo>
                      <a:pt x="23511" y="20064"/>
                      <a:pt x="23465" y="19950"/>
                      <a:pt x="23442" y="19836"/>
                    </a:cubicBezTo>
                    <a:lnTo>
                      <a:pt x="23374" y="19562"/>
                    </a:lnTo>
                    <a:lnTo>
                      <a:pt x="23328" y="19448"/>
                    </a:lnTo>
                    <a:lnTo>
                      <a:pt x="23305" y="19357"/>
                    </a:lnTo>
                    <a:cubicBezTo>
                      <a:pt x="23305" y="19288"/>
                      <a:pt x="23282" y="19197"/>
                      <a:pt x="23260" y="19128"/>
                    </a:cubicBezTo>
                    <a:cubicBezTo>
                      <a:pt x="23237" y="19037"/>
                      <a:pt x="23214" y="18968"/>
                      <a:pt x="23191" y="18877"/>
                    </a:cubicBezTo>
                    <a:cubicBezTo>
                      <a:pt x="23168" y="18809"/>
                      <a:pt x="23145" y="18763"/>
                      <a:pt x="23123" y="18695"/>
                    </a:cubicBezTo>
                    <a:cubicBezTo>
                      <a:pt x="23100" y="18580"/>
                      <a:pt x="23054" y="18444"/>
                      <a:pt x="23031" y="18307"/>
                    </a:cubicBezTo>
                    <a:lnTo>
                      <a:pt x="22986" y="18147"/>
                    </a:lnTo>
                    <a:lnTo>
                      <a:pt x="22940" y="17987"/>
                    </a:lnTo>
                    <a:cubicBezTo>
                      <a:pt x="22917" y="17919"/>
                      <a:pt x="22894" y="17850"/>
                      <a:pt x="22894" y="17782"/>
                    </a:cubicBezTo>
                    <a:lnTo>
                      <a:pt x="22871" y="17736"/>
                    </a:lnTo>
                    <a:cubicBezTo>
                      <a:pt x="22849" y="17645"/>
                      <a:pt x="22826" y="17553"/>
                      <a:pt x="22803" y="17485"/>
                    </a:cubicBezTo>
                    <a:lnTo>
                      <a:pt x="22803" y="17508"/>
                    </a:lnTo>
                    <a:cubicBezTo>
                      <a:pt x="22780" y="17325"/>
                      <a:pt x="22712" y="17165"/>
                      <a:pt x="22666" y="17006"/>
                    </a:cubicBezTo>
                    <a:cubicBezTo>
                      <a:pt x="22643" y="16869"/>
                      <a:pt x="22598" y="16754"/>
                      <a:pt x="22552" y="16617"/>
                    </a:cubicBezTo>
                    <a:cubicBezTo>
                      <a:pt x="22552" y="16595"/>
                      <a:pt x="22552" y="16572"/>
                      <a:pt x="22529" y="16549"/>
                    </a:cubicBezTo>
                    <a:cubicBezTo>
                      <a:pt x="22529" y="16526"/>
                      <a:pt x="22529" y="16526"/>
                      <a:pt x="22529" y="16503"/>
                    </a:cubicBezTo>
                    <a:cubicBezTo>
                      <a:pt x="22506" y="16435"/>
                      <a:pt x="22483" y="16344"/>
                      <a:pt x="22461" y="16275"/>
                    </a:cubicBezTo>
                    <a:lnTo>
                      <a:pt x="22438" y="16161"/>
                    </a:lnTo>
                    <a:cubicBezTo>
                      <a:pt x="22415" y="16001"/>
                      <a:pt x="22369" y="15819"/>
                      <a:pt x="22324" y="15636"/>
                    </a:cubicBezTo>
                    <a:cubicBezTo>
                      <a:pt x="22278" y="15522"/>
                      <a:pt x="22232" y="15385"/>
                      <a:pt x="22210" y="15271"/>
                    </a:cubicBezTo>
                    <a:lnTo>
                      <a:pt x="22187" y="15202"/>
                    </a:lnTo>
                    <a:cubicBezTo>
                      <a:pt x="22141" y="15088"/>
                      <a:pt x="22118" y="14951"/>
                      <a:pt x="22073" y="14837"/>
                    </a:cubicBezTo>
                    <a:lnTo>
                      <a:pt x="22073" y="14791"/>
                    </a:lnTo>
                    <a:lnTo>
                      <a:pt x="22050" y="14769"/>
                    </a:lnTo>
                    <a:lnTo>
                      <a:pt x="22027" y="14677"/>
                    </a:lnTo>
                    <a:lnTo>
                      <a:pt x="22027" y="14632"/>
                    </a:lnTo>
                    <a:cubicBezTo>
                      <a:pt x="22004" y="14563"/>
                      <a:pt x="21981" y="14518"/>
                      <a:pt x="21981" y="14449"/>
                    </a:cubicBezTo>
                    <a:cubicBezTo>
                      <a:pt x="21958" y="14381"/>
                      <a:pt x="21936" y="14289"/>
                      <a:pt x="21913" y="14221"/>
                    </a:cubicBezTo>
                    <a:cubicBezTo>
                      <a:pt x="21890" y="14084"/>
                      <a:pt x="21844" y="13947"/>
                      <a:pt x="21799" y="13810"/>
                    </a:cubicBezTo>
                    <a:lnTo>
                      <a:pt x="21753" y="13605"/>
                    </a:lnTo>
                    <a:lnTo>
                      <a:pt x="21707" y="13468"/>
                    </a:lnTo>
                    <a:cubicBezTo>
                      <a:pt x="21662" y="13331"/>
                      <a:pt x="21639" y="13217"/>
                      <a:pt x="21593" y="13080"/>
                    </a:cubicBezTo>
                    <a:lnTo>
                      <a:pt x="21593" y="13057"/>
                    </a:lnTo>
                    <a:lnTo>
                      <a:pt x="21593" y="13034"/>
                    </a:lnTo>
                    <a:cubicBezTo>
                      <a:pt x="21548" y="12874"/>
                      <a:pt x="21502" y="12692"/>
                      <a:pt x="21456" y="12532"/>
                    </a:cubicBezTo>
                    <a:cubicBezTo>
                      <a:pt x="21433" y="12440"/>
                      <a:pt x="21411" y="12349"/>
                      <a:pt x="21365" y="12258"/>
                    </a:cubicBezTo>
                    <a:cubicBezTo>
                      <a:pt x="21342" y="12167"/>
                      <a:pt x="21319" y="12075"/>
                      <a:pt x="21297" y="11984"/>
                    </a:cubicBezTo>
                    <a:lnTo>
                      <a:pt x="21274" y="11938"/>
                    </a:lnTo>
                    <a:lnTo>
                      <a:pt x="21274" y="11915"/>
                    </a:lnTo>
                    <a:cubicBezTo>
                      <a:pt x="21228" y="11779"/>
                      <a:pt x="21205" y="11642"/>
                      <a:pt x="21182" y="11527"/>
                    </a:cubicBezTo>
                    <a:lnTo>
                      <a:pt x="21160" y="11482"/>
                    </a:lnTo>
                    <a:lnTo>
                      <a:pt x="21160" y="11459"/>
                    </a:lnTo>
                    <a:lnTo>
                      <a:pt x="21114" y="11276"/>
                    </a:lnTo>
                    <a:cubicBezTo>
                      <a:pt x="21091" y="11185"/>
                      <a:pt x="21068" y="11071"/>
                      <a:pt x="21045" y="10980"/>
                    </a:cubicBezTo>
                    <a:lnTo>
                      <a:pt x="21045" y="10911"/>
                    </a:lnTo>
                    <a:cubicBezTo>
                      <a:pt x="21023" y="10843"/>
                      <a:pt x="21000" y="10774"/>
                      <a:pt x="20977" y="10706"/>
                    </a:cubicBezTo>
                    <a:lnTo>
                      <a:pt x="20931" y="10546"/>
                    </a:lnTo>
                    <a:lnTo>
                      <a:pt x="20908" y="10455"/>
                    </a:lnTo>
                    <a:cubicBezTo>
                      <a:pt x="20863" y="10318"/>
                      <a:pt x="20840" y="10158"/>
                      <a:pt x="20794" y="9998"/>
                    </a:cubicBezTo>
                    <a:lnTo>
                      <a:pt x="20749" y="9861"/>
                    </a:lnTo>
                    <a:lnTo>
                      <a:pt x="20726" y="9770"/>
                    </a:lnTo>
                    <a:lnTo>
                      <a:pt x="20726" y="9747"/>
                    </a:lnTo>
                    <a:lnTo>
                      <a:pt x="20703" y="9633"/>
                    </a:lnTo>
                    <a:lnTo>
                      <a:pt x="20680" y="9587"/>
                    </a:lnTo>
                    <a:cubicBezTo>
                      <a:pt x="20657" y="9450"/>
                      <a:pt x="20612" y="9336"/>
                      <a:pt x="20589" y="9199"/>
                    </a:cubicBezTo>
                    <a:cubicBezTo>
                      <a:pt x="20520" y="9017"/>
                      <a:pt x="20475" y="8811"/>
                      <a:pt x="20429" y="8629"/>
                    </a:cubicBezTo>
                    <a:cubicBezTo>
                      <a:pt x="20384" y="8469"/>
                      <a:pt x="20361" y="8332"/>
                      <a:pt x="20315" y="8172"/>
                    </a:cubicBezTo>
                    <a:lnTo>
                      <a:pt x="20315" y="8149"/>
                    </a:lnTo>
                    <a:lnTo>
                      <a:pt x="20292" y="8081"/>
                    </a:lnTo>
                    <a:lnTo>
                      <a:pt x="20269" y="8035"/>
                    </a:lnTo>
                    <a:lnTo>
                      <a:pt x="20269" y="8012"/>
                    </a:lnTo>
                    <a:cubicBezTo>
                      <a:pt x="20247" y="7898"/>
                      <a:pt x="20224" y="7784"/>
                      <a:pt x="20178" y="7693"/>
                    </a:cubicBezTo>
                    <a:cubicBezTo>
                      <a:pt x="20155" y="7602"/>
                      <a:pt x="20132" y="7510"/>
                      <a:pt x="20087" y="7419"/>
                    </a:cubicBezTo>
                    <a:lnTo>
                      <a:pt x="20087" y="7373"/>
                    </a:lnTo>
                    <a:lnTo>
                      <a:pt x="20064" y="7282"/>
                    </a:lnTo>
                    <a:cubicBezTo>
                      <a:pt x="20018" y="7213"/>
                      <a:pt x="19995" y="7122"/>
                      <a:pt x="19973" y="7031"/>
                    </a:cubicBezTo>
                    <a:lnTo>
                      <a:pt x="19904" y="6825"/>
                    </a:lnTo>
                    <a:lnTo>
                      <a:pt x="19904" y="6757"/>
                    </a:lnTo>
                    <a:lnTo>
                      <a:pt x="19881" y="6688"/>
                    </a:lnTo>
                    <a:cubicBezTo>
                      <a:pt x="19813" y="6437"/>
                      <a:pt x="19744" y="6209"/>
                      <a:pt x="19676" y="5981"/>
                    </a:cubicBezTo>
                    <a:cubicBezTo>
                      <a:pt x="19653" y="5867"/>
                      <a:pt x="19607" y="5775"/>
                      <a:pt x="19585" y="5661"/>
                    </a:cubicBezTo>
                    <a:cubicBezTo>
                      <a:pt x="19539" y="5547"/>
                      <a:pt x="19516" y="5433"/>
                      <a:pt x="19471" y="5319"/>
                    </a:cubicBezTo>
                    <a:lnTo>
                      <a:pt x="19448" y="5182"/>
                    </a:lnTo>
                    <a:lnTo>
                      <a:pt x="19379" y="4999"/>
                    </a:lnTo>
                    <a:lnTo>
                      <a:pt x="19379" y="4931"/>
                    </a:lnTo>
                    <a:lnTo>
                      <a:pt x="19334" y="4840"/>
                    </a:lnTo>
                    <a:lnTo>
                      <a:pt x="19334" y="4862"/>
                    </a:lnTo>
                    <a:cubicBezTo>
                      <a:pt x="19334" y="4748"/>
                      <a:pt x="19288" y="4657"/>
                      <a:pt x="19265" y="4543"/>
                    </a:cubicBezTo>
                    <a:lnTo>
                      <a:pt x="19242" y="4474"/>
                    </a:lnTo>
                    <a:cubicBezTo>
                      <a:pt x="19219" y="4383"/>
                      <a:pt x="19197" y="4315"/>
                      <a:pt x="19174" y="4246"/>
                    </a:cubicBezTo>
                    <a:cubicBezTo>
                      <a:pt x="19151" y="4201"/>
                      <a:pt x="19151" y="4155"/>
                      <a:pt x="19128" y="4109"/>
                    </a:cubicBezTo>
                    <a:lnTo>
                      <a:pt x="19128" y="4086"/>
                    </a:lnTo>
                    <a:cubicBezTo>
                      <a:pt x="19105" y="4041"/>
                      <a:pt x="19105" y="3995"/>
                      <a:pt x="19082" y="3927"/>
                    </a:cubicBezTo>
                    <a:cubicBezTo>
                      <a:pt x="19060" y="3835"/>
                      <a:pt x="19014" y="3744"/>
                      <a:pt x="18991" y="3653"/>
                    </a:cubicBezTo>
                    <a:cubicBezTo>
                      <a:pt x="18968" y="3561"/>
                      <a:pt x="18946" y="3470"/>
                      <a:pt x="18923" y="3402"/>
                    </a:cubicBezTo>
                    <a:cubicBezTo>
                      <a:pt x="18900" y="3288"/>
                      <a:pt x="18854" y="3151"/>
                      <a:pt x="18831" y="3036"/>
                    </a:cubicBezTo>
                    <a:cubicBezTo>
                      <a:pt x="18809" y="2991"/>
                      <a:pt x="18786" y="2922"/>
                      <a:pt x="18763" y="2854"/>
                    </a:cubicBezTo>
                    <a:lnTo>
                      <a:pt x="18763" y="2831"/>
                    </a:lnTo>
                    <a:cubicBezTo>
                      <a:pt x="18740" y="2717"/>
                      <a:pt x="18694" y="2626"/>
                      <a:pt x="18672" y="2511"/>
                    </a:cubicBezTo>
                    <a:lnTo>
                      <a:pt x="18626" y="2375"/>
                    </a:lnTo>
                    <a:lnTo>
                      <a:pt x="18626" y="2352"/>
                    </a:lnTo>
                    <a:cubicBezTo>
                      <a:pt x="18603" y="2215"/>
                      <a:pt x="18557" y="2078"/>
                      <a:pt x="18512" y="1941"/>
                    </a:cubicBezTo>
                    <a:lnTo>
                      <a:pt x="18512" y="1918"/>
                    </a:lnTo>
                    <a:lnTo>
                      <a:pt x="18512" y="1895"/>
                    </a:lnTo>
                    <a:cubicBezTo>
                      <a:pt x="18489" y="1804"/>
                      <a:pt x="18466" y="1735"/>
                      <a:pt x="18443" y="1644"/>
                    </a:cubicBezTo>
                    <a:lnTo>
                      <a:pt x="18443" y="1576"/>
                    </a:lnTo>
                    <a:cubicBezTo>
                      <a:pt x="18421" y="1484"/>
                      <a:pt x="18398" y="1393"/>
                      <a:pt x="18375" y="1302"/>
                    </a:cubicBezTo>
                    <a:lnTo>
                      <a:pt x="18352" y="1210"/>
                    </a:lnTo>
                    <a:lnTo>
                      <a:pt x="18329" y="1188"/>
                    </a:lnTo>
                    <a:cubicBezTo>
                      <a:pt x="18284" y="1028"/>
                      <a:pt x="18238" y="845"/>
                      <a:pt x="18192" y="685"/>
                    </a:cubicBezTo>
                    <a:lnTo>
                      <a:pt x="18169" y="594"/>
                    </a:lnTo>
                    <a:cubicBezTo>
                      <a:pt x="18169" y="571"/>
                      <a:pt x="18147" y="526"/>
                      <a:pt x="18147" y="503"/>
                    </a:cubicBezTo>
                    <a:cubicBezTo>
                      <a:pt x="18169" y="434"/>
                      <a:pt x="18192" y="366"/>
                      <a:pt x="18147" y="320"/>
                    </a:cubicBezTo>
                    <a:lnTo>
                      <a:pt x="18124" y="297"/>
                    </a:lnTo>
                    <a:cubicBezTo>
                      <a:pt x="18078" y="275"/>
                      <a:pt x="18055" y="229"/>
                      <a:pt x="18033" y="206"/>
                    </a:cubicBezTo>
                    <a:cubicBezTo>
                      <a:pt x="17987" y="183"/>
                      <a:pt x="17941" y="160"/>
                      <a:pt x="17873" y="138"/>
                    </a:cubicBezTo>
                    <a:cubicBezTo>
                      <a:pt x="17804" y="92"/>
                      <a:pt x="17713" y="69"/>
                      <a:pt x="17576" y="46"/>
                    </a:cubicBezTo>
                    <a:cubicBezTo>
                      <a:pt x="17508" y="24"/>
                      <a:pt x="17416" y="24"/>
                      <a:pt x="17325" y="1"/>
                    </a:cubicBez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54" name="Google Shape;7854;p34"/>
              <p:cNvSpPr/>
              <p:nvPr/>
            </p:nvSpPr>
            <p:spPr>
              <a:xfrm>
                <a:off x="5955850" y="3356500"/>
                <a:ext cx="45100" cy="105750"/>
              </a:xfrm>
              <a:custGeom>
                <a:avLst/>
                <a:gdLst/>
                <a:ahLst/>
                <a:cxnLst/>
                <a:rect l="l" t="t" r="r" b="b"/>
                <a:pathLst>
                  <a:path w="1804" h="4230" extrusionOk="0">
                    <a:moveTo>
                      <a:pt x="434" y="1"/>
                    </a:moveTo>
                    <a:cubicBezTo>
                      <a:pt x="411" y="1"/>
                      <a:pt x="389" y="24"/>
                      <a:pt x="389" y="24"/>
                    </a:cubicBezTo>
                    <a:lnTo>
                      <a:pt x="366" y="24"/>
                    </a:lnTo>
                    <a:cubicBezTo>
                      <a:pt x="297" y="24"/>
                      <a:pt x="229" y="46"/>
                      <a:pt x="183" y="92"/>
                    </a:cubicBezTo>
                    <a:cubicBezTo>
                      <a:pt x="160" y="92"/>
                      <a:pt x="138" y="115"/>
                      <a:pt x="115" y="115"/>
                    </a:cubicBezTo>
                    <a:cubicBezTo>
                      <a:pt x="92" y="138"/>
                      <a:pt x="69" y="160"/>
                      <a:pt x="46" y="183"/>
                    </a:cubicBezTo>
                    <a:cubicBezTo>
                      <a:pt x="23" y="229"/>
                      <a:pt x="1" y="275"/>
                      <a:pt x="23" y="343"/>
                    </a:cubicBezTo>
                    <a:cubicBezTo>
                      <a:pt x="23" y="366"/>
                      <a:pt x="46" y="412"/>
                      <a:pt x="46" y="434"/>
                    </a:cubicBezTo>
                    <a:cubicBezTo>
                      <a:pt x="69" y="457"/>
                      <a:pt x="69" y="457"/>
                      <a:pt x="92" y="457"/>
                    </a:cubicBezTo>
                    <a:cubicBezTo>
                      <a:pt x="92" y="480"/>
                      <a:pt x="92" y="503"/>
                      <a:pt x="92" y="526"/>
                    </a:cubicBezTo>
                    <a:cubicBezTo>
                      <a:pt x="115" y="549"/>
                      <a:pt x="115" y="571"/>
                      <a:pt x="115" y="571"/>
                    </a:cubicBezTo>
                    <a:cubicBezTo>
                      <a:pt x="115" y="594"/>
                      <a:pt x="115" y="594"/>
                      <a:pt x="115" y="594"/>
                    </a:cubicBezTo>
                    <a:cubicBezTo>
                      <a:pt x="138" y="685"/>
                      <a:pt x="160" y="754"/>
                      <a:pt x="183" y="845"/>
                    </a:cubicBezTo>
                    <a:cubicBezTo>
                      <a:pt x="206" y="891"/>
                      <a:pt x="229" y="959"/>
                      <a:pt x="252" y="1028"/>
                    </a:cubicBezTo>
                    <a:cubicBezTo>
                      <a:pt x="229" y="1051"/>
                      <a:pt x="206" y="1096"/>
                      <a:pt x="229" y="1119"/>
                    </a:cubicBezTo>
                    <a:cubicBezTo>
                      <a:pt x="229" y="1142"/>
                      <a:pt x="229" y="1142"/>
                      <a:pt x="229" y="1142"/>
                    </a:cubicBezTo>
                    <a:cubicBezTo>
                      <a:pt x="229" y="1142"/>
                      <a:pt x="229" y="1165"/>
                      <a:pt x="229" y="1165"/>
                    </a:cubicBezTo>
                    <a:cubicBezTo>
                      <a:pt x="229" y="1165"/>
                      <a:pt x="229" y="1188"/>
                      <a:pt x="229" y="1188"/>
                    </a:cubicBezTo>
                    <a:cubicBezTo>
                      <a:pt x="320" y="1507"/>
                      <a:pt x="411" y="1804"/>
                      <a:pt x="503" y="2123"/>
                    </a:cubicBezTo>
                    <a:cubicBezTo>
                      <a:pt x="548" y="2329"/>
                      <a:pt x="617" y="2534"/>
                      <a:pt x="663" y="2717"/>
                    </a:cubicBezTo>
                    <a:cubicBezTo>
                      <a:pt x="731" y="2922"/>
                      <a:pt x="799" y="3128"/>
                      <a:pt x="868" y="3310"/>
                    </a:cubicBezTo>
                    <a:cubicBezTo>
                      <a:pt x="936" y="3516"/>
                      <a:pt x="1005" y="3721"/>
                      <a:pt x="1073" y="3927"/>
                    </a:cubicBezTo>
                    <a:cubicBezTo>
                      <a:pt x="1119" y="3995"/>
                      <a:pt x="1142" y="4064"/>
                      <a:pt x="1165" y="4132"/>
                    </a:cubicBezTo>
                    <a:cubicBezTo>
                      <a:pt x="1187" y="4155"/>
                      <a:pt x="1187" y="4178"/>
                      <a:pt x="1233" y="4201"/>
                    </a:cubicBezTo>
                    <a:cubicBezTo>
                      <a:pt x="1256" y="4223"/>
                      <a:pt x="1279" y="4223"/>
                      <a:pt x="1302" y="4223"/>
                    </a:cubicBezTo>
                    <a:cubicBezTo>
                      <a:pt x="1314" y="4227"/>
                      <a:pt x="1327" y="4229"/>
                      <a:pt x="1340" y="4229"/>
                    </a:cubicBezTo>
                    <a:cubicBezTo>
                      <a:pt x="1400" y="4229"/>
                      <a:pt x="1465" y="4188"/>
                      <a:pt x="1484" y="4132"/>
                    </a:cubicBezTo>
                    <a:cubicBezTo>
                      <a:pt x="1484" y="4109"/>
                      <a:pt x="1484" y="4109"/>
                      <a:pt x="1484" y="4109"/>
                    </a:cubicBezTo>
                    <a:cubicBezTo>
                      <a:pt x="1507" y="4086"/>
                      <a:pt x="1507" y="4064"/>
                      <a:pt x="1507" y="4041"/>
                    </a:cubicBezTo>
                    <a:cubicBezTo>
                      <a:pt x="1507" y="3995"/>
                      <a:pt x="1507" y="3972"/>
                      <a:pt x="1507" y="3949"/>
                    </a:cubicBezTo>
                    <a:cubicBezTo>
                      <a:pt x="1534" y="3976"/>
                      <a:pt x="1568" y="3987"/>
                      <a:pt x="1606" y="3987"/>
                    </a:cubicBezTo>
                    <a:cubicBezTo>
                      <a:pt x="1633" y="3987"/>
                      <a:pt x="1661" y="3982"/>
                      <a:pt x="1690" y="3972"/>
                    </a:cubicBezTo>
                    <a:cubicBezTo>
                      <a:pt x="1712" y="3972"/>
                      <a:pt x="1735" y="3949"/>
                      <a:pt x="1758" y="3927"/>
                    </a:cubicBezTo>
                    <a:cubicBezTo>
                      <a:pt x="1804" y="3881"/>
                      <a:pt x="1804" y="3835"/>
                      <a:pt x="1804" y="3790"/>
                    </a:cubicBezTo>
                    <a:cubicBezTo>
                      <a:pt x="1804" y="3698"/>
                      <a:pt x="1758" y="3630"/>
                      <a:pt x="1758" y="3561"/>
                    </a:cubicBezTo>
                    <a:cubicBezTo>
                      <a:pt x="1735" y="3516"/>
                      <a:pt x="1712" y="3447"/>
                      <a:pt x="1690" y="3379"/>
                    </a:cubicBezTo>
                    <a:cubicBezTo>
                      <a:pt x="1667" y="3265"/>
                      <a:pt x="1644" y="3151"/>
                      <a:pt x="1598" y="3036"/>
                    </a:cubicBezTo>
                    <a:cubicBezTo>
                      <a:pt x="1576" y="2945"/>
                      <a:pt x="1530" y="2831"/>
                      <a:pt x="1507" y="2740"/>
                    </a:cubicBezTo>
                    <a:cubicBezTo>
                      <a:pt x="1461" y="2626"/>
                      <a:pt x="1439" y="2534"/>
                      <a:pt x="1393" y="2420"/>
                    </a:cubicBezTo>
                    <a:cubicBezTo>
                      <a:pt x="1347" y="2238"/>
                      <a:pt x="1302" y="2055"/>
                      <a:pt x="1233" y="1850"/>
                    </a:cubicBezTo>
                    <a:cubicBezTo>
                      <a:pt x="1187" y="1667"/>
                      <a:pt x="1119" y="1462"/>
                      <a:pt x="1073" y="1279"/>
                    </a:cubicBezTo>
                    <a:cubicBezTo>
                      <a:pt x="1073" y="1256"/>
                      <a:pt x="1051" y="1233"/>
                      <a:pt x="1051" y="1210"/>
                    </a:cubicBezTo>
                    <a:cubicBezTo>
                      <a:pt x="1028" y="1165"/>
                      <a:pt x="1028" y="1165"/>
                      <a:pt x="1005" y="1142"/>
                    </a:cubicBezTo>
                    <a:cubicBezTo>
                      <a:pt x="1005" y="1119"/>
                      <a:pt x="982" y="1096"/>
                      <a:pt x="982" y="1096"/>
                    </a:cubicBezTo>
                    <a:cubicBezTo>
                      <a:pt x="982" y="1051"/>
                      <a:pt x="959" y="1005"/>
                      <a:pt x="959" y="982"/>
                    </a:cubicBezTo>
                    <a:cubicBezTo>
                      <a:pt x="959" y="959"/>
                      <a:pt x="936" y="937"/>
                      <a:pt x="936" y="914"/>
                    </a:cubicBezTo>
                    <a:cubicBezTo>
                      <a:pt x="936" y="868"/>
                      <a:pt x="914" y="845"/>
                      <a:pt x="914" y="800"/>
                    </a:cubicBezTo>
                    <a:cubicBezTo>
                      <a:pt x="891" y="777"/>
                      <a:pt x="868" y="731"/>
                      <a:pt x="822" y="708"/>
                    </a:cubicBezTo>
                    <a:cubicBezTo>
                      <a:pt x="822" y="685"/>
                      <a:pt x="799" y="640"/>
                      <a:pt x="799" y="594"/>
                    </a:cubicBezTo>
                    <a:cubicBezTo>
                      <a:pt x="777" y="526"/>
                      <a:pt x="777" y="457"/>
                      <a:pt x="754" y="412"/>
                    </a:cubicBezTo>
                    <a:cubicBezTo>
                      <a:pt x="754" y="343"/>
                      <a:pt x="731" y="275"/>
                      <a:pt x="731" y="229"/>
                    </a:cubicBezTo>
                    <a:cubicBezTo>
                      <a:pt x="708" y="160"/>
                      <a:pt x="685" y="92"/>
                      <a:pt x="640" y="69"/>
                    </a:cubicBezTo>
                    <a:cubicBezTo>
                      <a:pt x="594" y="46"/>
                      <a:pt x="571" y="24"/>
                      <a:pt x="526" y="24"/>
                    </a:cubicBezTo>
                    <a:cubicBezTo>
                      <a:pt x="503" y="1"/>
                      <a:pt x="480" y="1"/>
                      <a:pt x="457" y="1"/>
                    </a:cubicBezTo>
                    <a:close/>
                  </a:path>
                </a:pathLst>
              </a:custGeom>
              <a:solidFill>
                <a:srgbClr val="DEB367"/>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55" name="Google Shape;7855;p34"/>
              <p:cNvSpPr/>
              <p:nvPr/>
            </p:nvSpPr>
            <p:spPr>
              <a:xfrm>
                <a:off x="5979250" y="3443800"/>
                <a:ext cx="83325" cy="261200"/>
              </a:xfrm>
              <a:custGeom>
                <a:avLst/>
                <a:gdLst/>
                <a:ahLst/>
                <a:cxnLst/>
                <a:rect l="l" t="t" r="r" b="b"/>
                <a:pathLst>
                  <a:path w="3333" h="10448" extrusionOk="0">
                    <a:moveTo>
                      <a:pt x="69" y="1"/>
                    </a:moveTo>
                    <a:cubicBezTo>
                      <a:pt x="23" y="1"/>
                      <a:pt x="0" y="47"/>
                      <a:pt x="0" y="115"/>
                    </a:cubicBezTo>
                    <a:cubicBezTo>
                      <a:pt x="46" y="298"/>
                      <a:pt x="115" y="480"/>
                      <a:pt x="160" y="663"/>
                    </a:cubicBezTo>
                    <a:cubicBezTo>
                      <a:pt x="160" y="663"/>
                      <a:pt x="160" y="686"/>
                      <a:pt x="160" y="709"/>
                    </a:cubicBezTo>
                    <a:cubicBezTo>
                      <a:pt x="183" y="777"/>
                      <a:pt x="206" y="823"/>
                      <a:pt x="206" y="891"/>
                    </a:cubicBezTo>
                    <a:cubicBezTo>
                      <a:pt x="229" y="960"/>
                      <a:pt x="251" y="1028"/>
                      <a:pt x="274" y="1097"/>
                    </a:cubicBezTo>
                    <a:cubicBezTo>
                      <a:pt x="297" y="1188"/>
                      <a:pt x="320" y="1256"/>
                      <a:pt x="343" y="1348"/>
                    </a:cubicBezTo>
                    <a:cubicBezTo>
                      <a:pt x="343" y="1348"/>
                      <a:pt x="343" y="1370"/>
                      <a:pt x="343" y="1393"/>
                    </a:cubicBezTo>
                    <a:cubicBezTo>
                      <a:pt x="320" y="1416"/>
                      <a:pt x="343" y="1439"/>
                      <a:pt x="343" y="1485"/>
                    </a:cubicBezTo>
                    <a:cubicBezTo>
                      <a:pt x="343" y="1507"/>
                      <a:pt x="366" y="1530"/>
                      <a:pt x="366" y="1576"/>
                    </a:cubicBezTo>
                    <a:cubicBezTo>
                      <a:pt x="366" y="1644"/>
                      <a:pt x="388" y="1736"/>
                      <a:pt x="411" y="1804"/>
                    </a:cubicBezTo>
                    <a:cubicBezTo>
                      <a:pt x="434" y="1895"/>
                      <a:pt x="457" y="1987"/>
                      <a:pt x="503" y="2078"/>
                    </a:cubicBezTo>
                    <a:cubicBezTo>
                      <a:pt x="548" y="2261"/>
                      <a:pt x="594" y="2420"/>
                      <a:pt x="640" y="2580"/>
                    </a:cubicBezTo>
                    <a:cubicBezTo>
                      <a:pt x="640" y="2603"/>
                      <a:pt x="640" y="2626"/>
                      <a:pt x="640" y="2649"/>
                    </a:cubicBezTo>
                    <a:cubicBezTo>
                      <a:pt x="685" y="2854"/>
                      <a:pt x="731" y="3037"/>
                      <a:pt x="776" y="3242"/>
                    </a:cubicBezTo>
                    <a:cubicBezTo>
                      <a:pt x="845" y="3448"/>
                      <a:pt x="891" y="3653"/>
                      <a:pt x="959" y="3881"/>
                    </a:cubicBezTo>
                    <a:cubicBezTo>
                      <a:pt x="982" y="3973"/>
                      <a:pt x="1005" y="4064"/>
                      <a:pt x="1028" y="4155"/>
                    </a:cubicBezTo>
                    <a:cubicBezTo>
                      <a:pt x="1073" y="4269"/>
                      <a:pt x="1096" y="4361"/>
                      <a:pt x="1142" y="4475"/>
                    </a:cubicBezTo>
                    <a:cubicBezTo>
                      <a:pt x="1142" y="4520"/>
                      <a:pt x="1164" y="4566"/>
                      <a:pt x="1187" y="4589"/>
                    </a:cubicBezTo>
                    <a:cubicBezTo>
                      <a:pt x="1210" y="4657"/>
                      <a:pt x="1233" y="4703"/>
                      <a:pt x="1256" y="4771"/>
                    </a:cubicBezTo>
                    <a:cubicBezTo>
                      <a:pt x="1256" y="4794"/>
                      <a:pt x="1256" y="4840"/>
                      <a:pt x="1279" y="4863"/>
                    </a:cubicBezTo>
                    <a:cubicBezTo>
                      <a:pt x="1279" y="4977"/>
                      <a:pt x="1301" y="5068"/>
                      <a:pt x="1324" y="5159"/>
                    </a:cubicBezTo>
                    <a:cubicBezTo>
                      <a:pt x="1347" y="5319"/>
                      <a:pt x="1370" y="5479"/>
                      <a:pt x="1416" y="5639"/>
                    </a:cubicBezTo>
                    <a:cubicBezTo>
                      <a:pt x="1438" y="5776"/>
                      <a:pt x="1461" y="5913"/>
                      <a:pt x="1507" y="6050"/>
                    </a:cubicBezTo>
                    <a:cubicBezTo>
                      <a:pt x="1530" y="6118"/>
                      <a:pt x="1553" y="6209"/>
                      <a:pt x="1575" y="6278"/>
                    </a:cubicBezTo>
                    <a:cubicBezTo>
                      <a:pt x="1598" y="6346"/>
                      <a:pt x="1644" y="6438"/>
                      <a:pt x="1667" y="6529"/>
                    </a:cubicBezTo>
                    <a:cubicBezTo>
                      <a:pt x="1667" y="6552"/>
                      <a:pt x="1667" y="6597"/>
                      <a:pt x="1689" y="6620"/>
                    </a:cubicBezTo>
                    <a:cubicBezTo>
                      <a:pt x="1689" y="6643"/>
                      <a:pt x="1712" y="6666"/>
                      <a:pt x="1735" y="6689"/>
                    </a:cubicBezTo>
                    <a:cubicBezTo>
                      <a:pt x="1781" y="6871"/>
                      <a:pt x="1804" y="7031"/>
                      <a:pt x="1872" y="7214"/>
                    </a:cubicBezTo>
                    <a:cubicBezTo>
                      <a:pt x="1895" y="7282"/>
                      <a:pt x="1895" y="7351"/>
                      <a:pt x="1918" y="7419"/>
                    </a:cubicBezTo>
                    <a:cubicBezTo>
                      <a:pt x="1941" y="7442"/>
                      <a:pt x="1941" y="7465"/>
                      <a:pt x="1941" y="7488"/>
                    </a:cubicBezTo>
                    <a:cubicBezTo>
                      <a:pt x="1963" y="7533"/>
                      <a:pt x="1963" y="7579"/>
                      <a:pt x="1986" y="7602"/>
                    </a:cubicBezTo>
                    <a:cubicBezTo>
                      <a:pt x="1986" y="7625"/>
                      <a:pt x="1986" y="7625"/>
                      <a:pt x="1986" y="7647"/>
                    </a:cubicBezTo>
                    <a:cubicBezTo>
                      <a:pt x="2055" y="7899"/>
                      <a:pt x="2123" y="8150"/>
                      <a:pt x="2192" y="8401"/>
                    </a:cubicBezTo>
                    <a:cubicBezTo>
                      <a:pt x="2237" y="8538"/>
                      <a:pt x="2283" y="8675"/>
                      <a:pt x="2329" y="8812"/>
                    </a:cubicBezTo>
                    <a:cubicBezTo>
                      <a:pt x="2329" y="8903"/>
                      <a:pt x="2351" y="8994"/>
                      <a:pt x="2397" y="9063"/>
                    </a:cubicBezTo>
                    <a:cubicBezTo>
                      <a:pt x="2397" y="9108"/>
                      <a:pt x="2420" y="9154"/>
                      <a:pt x="2420" y="9200"/>
                    </a:cubicBezTo>
                    <a:cubicBezTo>
                      <a:pt x="2443" y="9268"/>
                      <a:pt x="2466" y="9314"/>
                      <a:pt x="2466" y="9359"/>
                    </a:cubicBezTo>
                    <a:cubicBezTo>
                      <a:pt x="2511" y="9542"/>
                      <a:pt x="2557" y="9702"/>
                      <a:pt x="2602" y="9861"/>
                    </a:cubicBezTo>
                    <a:cubicBezTo>
                      <a:pt x="2625" y="9953"/>
                      <a:pt x="2648" y="10021"/>
                      <a:pt x="2671" y="10113"/>
                    </a:cubicBezTo>
                    <a:cubicBezTo>
                      <a:pt x="2694" y="10158"/>
                      <a:pt x="2717" y="10204"/>
                      <a:pt x="2717" y="10227"/>
                    </a:cubicBezTo>
                    <a:cubicBezTo>
                      <a:pt x="2739" y="10295"/>
                      <a:pt x="2762" y="10364"/>
                      <a:pt x="2808" y="10409"/>
                    </a:cubicBezTo>
                    <a:cubicBezTo>
                      <a:pt x="2835" y="10436"/>
                      <a:pt x="2861" y="10447"/>
                      <a:pt x="2893" y="10447"/>
                    </a:cubicBezTo>
                    <a:cubicBezTo>
                      <a:pt x="2915" y="10447"/>
                      <a:pt x="2939" y="10442"/>
                      <a:pt x="2968" y="10432"/>
                    </a:cubicBezTo>
                    <a:cubicBezTo>
                      <a:pt x="2991" y="10432"/>
                      <a:pt x="3013" y="10409"/>
                      <a:pt x="3036" y="10386"/>
                    </a:cubicBezTo>
                    <a:cubicBezTo>
                      <a:pt x="3059" y="10364"/>
                      <a:pt x="3082" y="10341"/>
                      <a:pt x="3082" y="10318"/>
                    </a:cubicBezTo>
                    <a:cubicBezTo>
                      <a:pt x="3082" y="10295"/>
                      <a:pt x="3082" y="10272"/>
                      <a:pt x="3082" y="10250"/>
                    </a:cubicBezTo>
                    <a:cubicBezTo>
                      <a:pt x="3082" y="10227"/>
                      <a:pt x="3082" y="10204"/>
                      <a:pt x="3082" y="10181"/>
                    </a:cubicBezTo>
                    <a:cubicBezTo>
                      <a:pt x="3150" y="10158"/>
                      <a:pt x="3196" y="10113"/>
                      <a:pt x="3219" y="10044"/>
                    </a:cubicBezTo>
                    <a:cubicBezTo>
                      <a:pt x="3219" y="10044"/>
                      <a:pt x="3219" y="10044"/>
                      <a:pt x="3219" y="10021"/>
                    </a:cubicBezTo>
                    <a:cubicBezTo>
                      <a:pt x="3287" y="9998"/>
                      <a:pt x="3333" y="9930"/>
                      <a:pt x="3310" y="9861"/>
                    </a:cubicBezTo>
                    <a:cubicBezTo>
                      <a:pt x="3310" y="9816"/>
                      <a:pt x="3310" y="9793"/>
                      <a:pt x="3310" y="9747"/>
                    </a:cubicBezTo>
                    <a:cubicBezTo>
                      <a:pt x="3310" y="9702"/>
                      <a:pt x="3333" y="9656"/>
                      <a:pt x="3310" y="9610"/>
                    </a:cubicBezTo>
                    <a:cubicBezTo>
                      <a:pt x="3264" y="9473"/>
                      <a:pt x="3242" y="9314"/>
                      <a:pt x="3196" y="9177"/>
                    </a:cubicBezTo>
                    <a:cubicBezTo>
                      <a:pt x="3150" y="9017"/>
                      <a:pt x="3105" y="8880"/>
                      <a:pt x="3059" y="8720"/>
                    </a:cubicBezTo>
                    <a:cubicBezTo>
                      <a:pt x="3059" y="8697"/>
                      <a:pt x="3036" y="8675"/>
                      <a:pt x="3036" y="8629"/>
                    </a:cubicBezTo>
                    <a:cubicBezTo>
                      <a:pt x="3036" y="8606"/>
                      <a:pt x="3013" y="8560"/>
                      <a:pt x="2968" y="8538"/>
                    </a:cubicBezTo>
                    <a:cubicBezTo>
                      <a:pt x="2922" y="8401"/>
                      <a:pt x="2876" y="8264"/>
                      <a:pt x="2854" y="8127"/>
                    </a:cubicBezTo>
                    <a:cubicBezTo>
                      <a:pt x="2876" y="8081"/>
                      <a:pt x="2899" y="8013"/>
                      <a:pt x="2876" y="7944"/>
                    </a:cubicBezTo>
                    <a:cubicBezTo>
                      <a:pt x="2854" y="7876"/>
                      <a:pt x="2831" y="7807"/>
                      <a:pt x="2808" y="7739"/>
                    </a:cubicBezTo>
                    <a:cubicBezTo>
                      <a:pt x="2785" y="7647"/>
                      <a:pt x="2762" y="7556"/>
                      <a:pt x="2739" y="7465"/>
                    </a:cubicBezTo>
                    <a:cubicBezTo>
                      <a:pt x="2671" y="7282"/>
                      <a:pt x="2625" y="7122"/>
                      <a:pt x="2580" y="6940"/>
                    </a:cubicBezTo>
                    <a:cubicBezTo>
                      <a:pt x="2557" y="6849"/>
                      <a:pt x="2534" y="6757"/>
                      <a:pt x="2511" y="6689"/>
                    </a:cubicBezTo>
                    <a:cubicBezTo>
                      <a:pt x="2488" y="6620"/>
                      <a:pt x="2488" y="6529"/>
                      <a:pt x="2466" y="6461"/>
                    </a:cubicBezTo>
                    <a:cubicBezTo>
                      <a:pt x="2466" y="6415"/>
                      <a:pt x="2443" y="6346"/>
                      <a:pt x="2420" y="6278"/>
                    </a:cubicBezTo>
                    <a:cubicBezTo>
                      <a:pt x="2420" y="6255"/>
                      <a:pt x="2397" y="6232"/>
                      <a:pt x="2397" y="6209"/>
                    </a:cubicBezTo>
                    <a:cubicBezTo>
                      <a:pt x="2374" y="6095"/>
                      <a:pt x="2351" y="5981"/>
                      <a:pt x="2329" y="5867"/>
                    </a:cubicBezTo>
                    <a:cubicBezTo>
                      <a:pt x="2329" y="5867"/>
                      <a:pt x="2329" y="5867"/>
                      <a:pt x="2329" y="5844"/>
                    </a:cubicBezTo>
                    <a:cubicBezTo>
                      <a:pt x="2306" y="5821"/>
                      <a:pt x="2306" y="5799"/>
                      <a:pt x="2283" y="5753"/>
                    </a:cubicBezTo>
                    <a:cubicBezTo>
                      <a:pt x="2260" y="5730"/>
                      <a:pt x="2237" y="5707"/>
                      <a:pt x="2192" y="5684"/>
                    </a:cubicBezTo>
                    <a:cubicBezTo>
                      <a:pt x="2146" y="5525"/>
                      <a:pt x="2100" y="5342"/>
                      <a:pt x="2055" y="5159"/>
                    </a:cubicBezTo>
                    <a:cubicBezTo>
                      <a:pt x="2009" y="4977"/>
                      <a:pt x="1941" y="4771"/>
                      <a:pt x="1895" y="4566"/>
                    </a:cubicBezTo>
                    <a:cubicBezTo>
                      <a:pt x="1918" y="4543"/>
                      <a:pt x="1941" y="4498"/>
                      <a:pt x="1941" y="4452"/>
                    </a:cubicBezTo>
                    <a:cubicBezTo>
                      <a:pt x="1941" y="4429"/>
                      <a:pt x="1941" y="4429"/>
                      <a:pt x="1918" y="4406"/>
                    </a:cubicBezTo>
                    <a:cubicBezTo>
                      <a:pt x="1918" y="4338"/>
                      <a:pt x="1895" y="4269"/>
                      <a:pt x="1872" y="4201"/>
                    </a:cubicBezTo>
                    <a:cubicBezTo>
                      <a:pt x="1849" y="4155"/>
                      <a:pt x="1826" y="4087"/>
                      <a:pt x="1804" y="4041"/>
                    </a:cubicBezTo>
                    <a:cubicBezTo>
                      <a:pt x="1804" y="4041"/>
                      <a:pt x="1804" y="4018"/>
                      <a:pt x="1804" y="3995"/>
                    </a:cubicBezTo>
                    <a:cubicBezTo>
                      <a:pt x="1781" y="3973"/>
                      <a:pt x="1781" y="3927"/>
                      <a:pt x="1781" y="3904"/>
                    </a:cubicBezTo>
                    <a:cubicBezTo>
                      <a:pt x="1712" y="3721"/>
                      <a:pt x="1689" y="3562"/>
                      <a:pt x="1644" y="3402"/>
                    </a:cubicBezTo>
                    <a:cubicBezTo>
                      <a:pt x="1621" y="3265"/>
                      <a:pt x="1575" y="3128"/>
                      <a:pt x="1553" y="3014"/>
                    </a:cubicBezTo>
                    <a:cubicBezTo>
                      <a:pt x="1553" y="2991"/>
                      <a:pt x="1553" y="2945"/>
                      <a:pt x="1530" y="2923"/>
                    </a:cubicBezTo>
                    <a:cubicBezTo>
                      <a:pt x="1530" y="2900"/>
                      <a:pt x="1530" y="2854"/>
                      <a:pt x="1530" y="2831"/>
                    </a:cubicBezTo>
                    <a:cubicBezTo>
                      <a:pt x="1507" y="2786"/>
                      <a:pt x="1507" y="2717"/>
                      <a:pt x="1484" y="2672"/>
                    </a:cubicBezTo>
                    <a:cubicBezTo>
                      <a:pt x="1484" y="2649"/>
                      <a:pt x="1484" y="2626"/>
                      <a:pt x="1461" y="2603"/>
                    </a:cubicBezTo>
                    <a:cubicBezTo>
                      <a:pt x="1461" y="2580"/>
                      <a:pt x="1461" y="2580"/>
                      <a:pt x="1461" y="2557"/>
                    </a:cubicBezTo>
                    <a:cubicBezTo>
                      <a:pt x="1438" y="2535"/>
                      <a:pt x="1438" y="2489"/>
                      <a:pt x="1438" y="2466"/>
                    </a:cubicBezTo>
                    <a:cubicBezTo>
                      <a:pt x="1438" y="2398"/>
                      <a:pt x="1416" y="2306"/>
                      <a:pt x="1393" y="2238"/>
                    </a:cubicBezTo>
                    <a:cubicBezTo>
                      <a:pt x="1393" y="2192"/>
                      <a:pt x="1370" y="2147"/>
                      <a:pt x="1324" y="2124"/>
                    </a:cubicBezTo>
                    <a:cubicBezTo>
                      <a:pt x="1324" y="2101"/>
                      <a:pt x="1301" y="2055"/>
                      <a:pt x="1301" y="2032"/>
                    </a:cubicBezTo>
                    <a:cubicBezTo>
                      <a:pt x="1279" y="1941"/>
                      <a:pt x="1256" y="1873"/>
                      <a:pt x="1233" y="1781"/>
                    </a:cubicBezTo>
                    <a:cubicBezTo>
                      <a:pt x="1187" y="1622"/>
                      <a:pt x="1142" y="1485"/>
                      <a:pt x="1096" y="1325"/>
                    </a:cubicBezTo>
                    <a:cubicBezTo>
                      <a:pt x="1050" y="1256"/>
                      <a:pt x="1028" y="1165"/>
                      <a:pt x="1005" y="1074"/>
                    </a:cubicBezTo>
                    <a:cubicBezTo>
                      <a:pt x="982" y="1005"/>
                      <a:pt x="936" y="914"/>
                      <a:pt x="913" y="823"/>
                    </a:cubicBezTo>
                    <a:cubicBezTo>
                      <a:pt x="891" y="709"/>
                      <a:pt x="845" y="572"/>
                      <a:pt x="822" y="457"/>
                    </a:cubicBezTo>
                    <a:cubicBezTo>
                      <a:pt x="822" y="435"/>
                      <a:pt x="822" y="412"/>
                      <a:pt x="822" y="389"/>
                    </a:cubicBezTo>
                    <a:cubicBezTo>
                      <a:pt x="799" y="343"/>
                      <a:pt x="799" y="252"/>
                      <a:pt x="754" y="229"/>
                    </a:cubicBezTo>
                    <a:cubicBezTo>
                      <a:pt x="731" y="206"/>
                      <a:pt x="731" y="206"/>
                      <a:pt x="708" y="206"/>
                    </a:cubicBezTo>
                    <a:cubicBezTo>
                      <a:pt x="662" y="184"/>
                      <a:pt x="617" y="184"/>
                      <a:pt x="571" y="184"/>
                    </a:cubicBezTo>
                    <a:cubicBezTo>
                      <a:pt x="548" y="206"/>
                      <a:pt x="525" y="206"/>
                      <a:pt x="503" y="229"/>
                    </a:cubicBezTo>
                    <a:cubicBezTo>
                      <a:pt x="480" y="184"/>
                      <a:pt x="434" y="161"/>
                      <a:pt x="388" y="161"/>
                    </a:cubicBezTo>
                    <a:cubicBezTo>
                      <a:pt x="320" y="161"/>
                      <a:pt x="251" y="229"/>
                      <a:pt x="251" y="298"/>
                    </a:cubicBezTo>
                    <a:cubicBezTo>
                      <a:pt x="251" y="290"/>
                      <a:pt x="251" y="282"/>
                      <a:pt x="251" y="275"/>
                    </a:cubicBezTo>
                    <a:cubicBezTo>
                      <a:pt x="229" y="252"/>
                      <a:pt x="229" y="206"/>
                      <a:pt x="206" y="184"/>
                    </a:cubicBezTo>
                    <a:cubicBezTo>
                      <a:pt x="206" y="138"/>
                      <a:pt x="183" y="69"/>
                      <a:pt x="160" y="24"/>
                    </a:cubicBezTo>
                    <a:cubicBezTo>
                      <a:pt x="160" y="1"/>
                      <a:pt x="115" y="1"/>
                      <a:pt x="92" y="1"/>
                    </a:cubicBezTo>
                    <a:close/>
                  </a:path>
                </a:pathLst>
              </a:custGeom>
              <a:solidFill>
                <a:srgbClr val="DEB367"/>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56" name="Google Shape;7856;p34"/>
              <p:cNvSpPr/>
              <p:nvPr/>
            </p:nvSpPr>
            <p:spPr>
              <a:xfrm>
                <a:off x="6048875" y="3685750"/>
                <a:ext cx="91325" cy="293350"/>
              </a:xfrm>
              <a:custGeom>
                <a:avLst/>
                <a:gdLst/>
                <a:ahLst/>
                <a:cxnLst/>
                <a:rect l="l" t="t" r="r" b="b"/>
                <a:pathLst>
                  <a:path w="3653" h="11734" extrusionOk="0">
                    <a:moveTo>
                      <a:pt x="297" y="1"/>
                    </a:moveTo>
                    <a:cubicBezTo>
                      <a:pt x="251" y="1"/>
                      <a:pt x="228" y="1"/>
                      <a:pt x="206" y="24"/>
                    </a:cubicBezTo>
                    <a:cubicBezTo>
                      <a:pt x="160" y="47"/>
                      <a:pt x="137" y="115"/>
                      <a:pt x="137" y="161"/>
                    </a:cubicBezTo>
                    <a:cubicBezTo>
                      <a:pt x="137" y="206"/>
                      <a:pt x="160" y="275"/>
                      <a:pt x="160" y="343"/>
                    </a:cubicBezTo>
                    <a:cubicBezTo>
                      <a:pt x="148" y="332"/>
                      <a:pt x="137" y="326"/>
                      <a:pt x="126" y="326"/>
                    </a:cubicBezTo>
                    <a:cubicBezTo>
                      <a:pt x="114" y="326"/>
                      <a:pt x="103" y="332"/>
                      <a:pt x="91" y="343"/>
                    </a:cubicBezTo>
                    <a:cubicBezTo>
                      <a:pt x="23" y="343"/>
                      <a:pt x="0" y="412"/>
                      <a:pt x="0" y="480"/>
                    </a:cubicBezTo>
                    <a:cubicBezTo>
                      <a:pt x="0" y="503"/>
                      <a:pt x="0" y="526"/>
                      <a:pt x="0" y="572"/>
                    </a:cubicBezTo>
                    <a:cubicBezTo>
                      <a:pt x="0" y="594"/>
                      <a:pt x="0" y="617"/>
                      <a:pt x="0" y="663"/>
                    </a:cubicBezTo>
                    <a:cubicBezTo>
                      <a:pt x="23" y="731"/>
                      <a:pt x="23" y="800"/>
                      <a:pt x="46" y="868"/>
                    </a:cubicBezTo>
                    <a:cubicBezTo>
                      <a:pt x="46" y="914"/>
                      <a:pt x="69" y="960"/>
                      <a:pt x="69" y="982"/>
                    </a:cubicBezTo>
                    <a:cubicBezTo>
                      <a:pt x="91" y="1096"/>
                      <a:pt x="114" y="1188"/>
                      <a:pt x="137" y="1279"/>
                    </a:cubicBezTo>
                    <a:cubicBezTo>
                      <a:pt x="160" y="1393"/>
                      <a:pt x="183" y="1507"/>
                      <a:pt x="206" y="1621"/>
                    </a:cubicBezTo>
                    <a:cubicBezTo>
                      <a:pt x="251" y="1736"/>
                      <a:pt x="274" y="1850"/>
                      <a:pt x="297" y="1964"/>
                    </a:cubicBezTo>
                    <a:cubicBezTo>
                      <a:pt x="365" y="2146"/>
                      <a:pt x="411" y="2329"/>
                      <a:pt x="479" y="2534"/>
                    </a:cubicBezTo>
                    <a:lnTo>
                      <a:pt x="571" y="2808"/>
                    </a:lnTo>
                    <a:cubicBezTo>
                      <a:pt x="594" y="2900"/>
                      <a:pt x="616" y="2991"/>
                      <a:pt x="639" y="3082"/>
                    </a:cubicBezTo>
                    <a:cubicBezTo>
                      <a:pt x="639" y="3105"/>
                      <a:pt x="639" y="3128"/>
                      <a:pt x="639" y="3151"/>
                    </a:cubicBezTo>
                    <a:cubicBezTo>
                      <a:pt x="662" y="3174"/>
                      <a:pt x="662" y="3219"/>
                      <a:pt x="662" y="3242"/>
                    </a:cubicBezTo>
                    <a:cubicBezTo>
                      <a:pt x="662" y="3288"/>
                      <a:pt x="685" y="3311"/>
                      <a:pt x="685" y="3356"/>
                    </a:cubicBezTo>
                    <a:cubicBezTo>
                      <a:pt x="708" y="3425"/>
                      <a:pt x="708" y="3493"/>
                      <a:pt x="731" y="3562"/>
                    </a:cubicBezTo>
                    <a:cubicBezTo>
                      <a:pt x="753" y="3676"/>
                      <a:pt x="776" y="3767"/>
                      <a:pt x="799" y="3881"/>
                    </a:cubicBezTo>
                    <a:cubicBezTo>
                      <a:pt x="867" y="4064"/>
                      <a:pt x="913" y="4246"/>
                      <a:pt x="982" y="4429"/>
                    </a:cubicBezTo>
                    <a:cubicBezTo>
                      <a:pt x="1004" y="4520"/>
                      <a:pt x="1027" y="4589"/>
                      <a:pt x="1050" y="4657"/>
                    </a:cubicBezTo>
                    <a:cubicBezTo>
                      <a:pt x="1073" y="4749"/>
                      <a:pt x="1096" y="4817"/>
                      <a:pt x="1119" y="4908"/>
                    </a:cubicBezTo>
                    <a:cubicBezTo>
                      <a:pt x="1187" y="5114"/>
                      <a:pt x="1233" y="5296"/>
                      <a:pt x="1301" y="5502"/>
                    </a:cubicBezTo>
                    <a:cubicBezTo>
                      <a:pt x="1301" y="5593"/>
                      <a:pt x="1324" y="5684"/>
                      <a:pt x="1347" y="5776"/>
                    </a:cubicBezTo>
                    <a:lnTo>
                      <a:pt x="1392" y="5981"/>
                    </a:lnTo>
                    <a:cubicBezTo>
                      <a:pt x="1415" y="6072"/>
                      <a:pt x="1461" y="6187"/>
                      <a:pt x="1484" y="6278"/>
                    </a:cubicBezTo>
                    <a:cubicBezTo>
                      <a:pt x="1507" y="6392"/>
                      <a:pt x="1552" y="6483"/>
                      <a:pt x="1575" y="6575"/>
                    </a:cubicBezTo>
                    <a:cubicBezTo>
                      <a:pt x="1621" y="6689"/>
                      <a:pt x="1644" y="6780"/>
                      <a:pt x="1689" y="6894"/>
                    </a:cubicBezTo>
                    <a:cubicBezTo>
                      <a:pt x="1712" y="7031"/>
                      <a:pt x="1758" y="7191"/>
                      <a:pt x="1780" y="7351"/>
                    </a:cubicBezTo>
                    <a:cubicBezTo>
                      <a:pt x="1895" y="7761"/>
                      <a:pt x="2009" y="8172"/>
                      <a:pt x="2123" y="8583"/>
                    </a:cubicBezTo>
                    <a:cubicBezTo>
                      <a:pt x="2146" y="8674"/>
                      <a:pt x="2168" y="8789"/>
                      <a:pt x="2191" y="8880"/>
                    </a:cubicBezTo>
                    <a:cubicBezTo>
                      <a:pt x="2214" y="8971"/>
                      <a:pt x="2237" y="9063"/>
                      <a:pt x="2283" y="9154"/>
                    </a:cubicBezTo>
                    <a:cubicBezTo>
                      <a:pt x="2283" y="9177"/>
                      <a:pt x="2283" y="9199"/>
                      <a:pt x="2305" y="9222"/>
                    </a:cubicBezTo>
                    <a:cubicBezTo>
                      <a:pt x="2305" y="9268"/>
                      <a:pt x="2328" y="9314"/>
                      <a:pt x="2328" y="9359"/>
                    </a:cubicBezTo>
                    <a:cubicBezTo>
                      <a:pt x="2351" y="9451"/>
                      <a:pt x="2374" y="9542"/>
                      <a:pt x="2397" y="9656"/>
                    </a:cubicBezTo>
                    <a:cubicBezTo>
                      <a:pt x="2397" y="9679"/>
                      <a:pt x="2420" y="9702"/>
                      <a:pt x="2420" y="9747"/>
                    </a:cubicBezTo>
                    <a:cubicBezTo>
                      <a:pt x="2442" y="9816"/>
                      <a:pt x="2465" y="9861"/>
                      <a:pt x="2465" y="9930"/>
                    </a:cubicBezTo>
                    <a:cubicBezTo>
                      <a:pt x="2488" y="10021"/>
                      <a:pt x="2511" y="10112"/>
                      <a:pt x="2534" y="10181"/>
                    </a:cubicBezTo>
                    <a:cubicBezTo>
                      <a:pt x="2602" y="10364"/>
                      <a:pt x="2648" y="10523"/>
                      <a:pt x="2693" y="10683"/>
                    </a:cubicBezTo>
                    <a:cubicBezTo>
                      <a:pt x="2716" y="10774"/>
                      <a:pt x="2739" y="10843"/>
                      <a:pt x="2762" y="10911"/>
                    </a:cubicBezTo>
                    <a:cubicBezTo>
                      <a:pt x="2785" y="10957"/>
                      <a:pt x="2808" y="11003"/>
                      <a:pt x="2808" y="11048"/>
                    </a:cubicBezTo>
                    <a:cubicBezTo>
                      <a:pt x="2830" y="11094"/>
                      <a:pt x="2830" y="11117"/>
                      <a:pt x="2830" y="11140"/>
                    </a:cubicBezTo>
                    <a:cubicBezTo>
                      <a:pt x="2808" y="11208"/>
                      <a:pt x="2808" y="11299"/>
                      <a:pt x="2830" y="11391"/>
                    </a:cubicBezTo>
                    <a:cubicBezTo>
                      <a:pt x="2830" y="11391"/>
                      <a:pt x="2830" y="11414"/>
                      <a:pt x="2830" y="11414"/>
                    </a:cubicBezTo>
                    <a:lnTo>
                      <a:pt x="2830" y="11436"/>
                    </a:lnTo>
                    <a:cubicBezTo>
                      <a:pt x="2830" y="11459"/>
                      <a:pt x="2853" y="11482"/>
                      <a:pt x="2853" y="11505"/>
                    </a:cubicBezTo>
                    <a:cubicBezTo>
                      <a:pt x="2853" y="11528"/>
                      <a:pt x="2876" y="11573"/>
                      <a:pt x="2899" y="11596"/>
                    </a:cubicBezTo>
                    <a:cubicBezTo>
                      <a:pt x="2967" y="11687"/>
                      <a:pt x="3082" y="11733"/>
                      <a:pt x="3196" y="11733"/>
                    </a:cubicBezTo>
                    <a:cubicBezTo>
                      <a:pt x="3241" y="11710"/>
                      <a:pt x="3287" y="11710"/>
                      <a:pt x="3333" y="11687"/>
                    </a:cubicBezTo>
                    <a:cubicBezTo>
                      <a:pt x="3355" y="11665"/>
                      <a:pt x="3355" y="11642"/>
                      <a:pt x="3378" y="11619"/>
                    </a:cubicBezTo>
                    <a:lnTo>
                      <a:pt x="3492" y="11619"/>
                    </a:lnTo>
                    <a:cubicBezTo>
                      <a:pt x="3538" y="11619"/>
                      <a:pt x="3584" y="11596"/>
                      <a:pt x="3606" y="11550"/>
                    </a:cubicBezTo>
                    <a:cubicBezTo>
                      <a:pt x="3629" y="11528"/>
                      <a:pt x="3652" y="11482"/>
                      <a:pt x="3652" y="11436"/>
                    </a:cubicBezTo>
                    <a:cubicBezTo>
                      <a:pt x="3652" y="11414"/>
                      <a:pt x="3652" y="11368"/>
                      <a:pt x="3629" y="11345"/>
                    </a:cubicBezTo>
                    <a:cubicBezTo>
                      <a:pt x="3629" y="11322"/>
                      <a:pt x="3629" y="11322"/>
                      <a:pt x="3629" y="11322"/>
                    </a:cubicBezTo>
                    <a:cubicBezTo>
                      <a:pt x="3629" y="11277"/>
                      <a:pt x="3606" y="11231"/>
                      <a:pt x="3606" y="11185"/>
                    </a:cubicBezTo>
                    <a:cubicBezTo>
                      <a:pt x="3584" y="11140"/>
                      <a:pt x="3584" y="11117"/>
                      <a:pt x="3561" y="11071"/>
                    </a:cubicBezTo>
                    <a:cubicBezTo>
                      <a:pt x="3538" y="11048"/>
                      <a:pt x="3538" y="11025"/>
                      <a:pt x="3515" y="11025"/>
                    </a:cubicBezTo>
                    <a:cubicBezTo>
                      <a:pt x="3515" y="10980"/>
                      <a:pt x="3515" y="10957"/>
                      <a:pt x="3515" y="10934"/>
                    </a:cubicBezTo>
                    <a:cubicBezTo>
                      <a:pt x="3492" y="10843"/>
                      <a:pt x="3470" y="10752"/>
                      <a:pt x="3447" y="10660"/>
                    </a:cubicBezTo>
                    <a:cubicBezTo>
                      <a:pt x="3378" y="10500"/>
                      <a:pt x="3333" y="10341"/>
                      <a:pt x="3287" y="10158"/>
                    </a:cubicBezTo>
                    <a:cubicBezTo>
                      <a:pt x="3241" y="9976"/>
                      <a:pt x="3173" y="9793"/>
                      <a:pt x="3127" y="9610"/>
                    </a:cubicBezTo>
                    <a:cubicBezTo>
                      <a:pt x="3104" y="9519"/>
                      <a:pt x="3082" y="9428"/>
                      <a:pt x="3059" y="9336"/>
                    </a:cubicBezTo>
                    <a:cubicBezTo>
                      <a:pt x="3059" y="9291"/>
                      <a:pt x="3036" y="9222"/>
                      <a:pt x="3013" y="9177"/>
                    </a:cubicBezTo>
                    <a:cubicBezTo>
                      <a:pt x="3013" y="9131"/>
                      <a:pt x="3013" y="9085"/>
                      <a:pt x="2990" y="9040"/>
                    </a:cubicBezTo>
                    <a:cubicBezTo>
                      <a:pt x="2990" y="9017"/>
                      <a:pt x="2967" y="8994"/>
                      <a:pt x="2967" y="8971"/>
                    </a:cubicBezTo>
                    <a:cubicBezTo>
                      <a:pt x="2967" y="8948"/>
                      <a:pt x="2967" y="8926"/>
                      <a:pt x="2967" y="8903"/>
                    </a:cubicBezTo>
                    <a:cubicBezTo>
                      <a:pt x="2945" y="8834"/>
                      <a:pt x="2922" y="8743"/>
                      <a:pt x="2899" y="8652"/>
                    </a:cubicBezTo>
                    <a:cubicBezTo>
                      <a:pt x="2876" y="8583"/>
                      <a:pt x="2853" y="8492"/>
                      <a:pt x="2830" y="8423"/>
                    </a:cubicBezTo>
                    <a:cubicBezTo>
                      <a:pt x="2762" y="8218"/>
                      <a:pt x="2716" y="8035"/>
                      <a:pt x="2648" y="7853"/>
                    </a:cubicBezTo>
                    <a:cubicBezTo>
                      <a:pt x="2648" y="7807"/>
                      <a:pt x="2625" y="7761"/>
                      <a:pt x="2625" y="7739"/>
                    </a:cubicBezTo>
                    <a:cubicBezTo>
                      <a:pt x="2625" y="7693"/>
                      <a:pt x="2602" y="7647"/>
                      <a:pt x="2602" y="7602"/>
                    </a:cubicBezTo>
                    <a:cubicBezTo>
                      <a:pt x="2579" y="7533"/>
                      <a:pt x="2557" y="7442"/>
                      <a:pt x="2557" y="7373"/>
                    </a:cubicBezTo>
                    <a:cubicBezTo>
                      <a:pt x="2534" y="7305"/>
                      <a:pt x="2534" y="7236"/>
                      <a:pt x="2511" y="7168"/>
                    </a:cubicBezTo>
                    <a:cubicBezTo>
                      <a:pt x="2511" y="7145"/>
                      <a:pt x="2488" y="7122"/>
                      <a:pt x="2465" y="7122"/>
                    </a:cubicBezTo>
                    <a:cubicBezTo>
                      <a:pt x="2465" y="7054"/>
                      <a:pt x="2442" y="7008"/>
                      <a:pt x="2442" y="6940"/>
                    </a:cubicBezTo>
                    <a:lnTo>
                      <a:pt x="2420" y="6848"/>
                    </a:lnTo>
                    <a:cubicBezTo>
                      <a:pt x="2420" y="6803"/>
                      <a:pt x="2397" y="6757"/>
                      <a:pt x="2397" y="6689"/>
                    </a:cubicBezTo>
                    <a:cubicBezTo>
                      <a:pt x="2374" y="6643"/>
                      <a:pt x="2328" y="6597"/>
                      <a:pt x="2260" y="6597"/>
                    </a:cubicBezTo>
                    <a:cubicBezTo>
                      <a:pt x="2237" y="6552"/>
                      <a:pt x="2237" y="6506"/>
                      <a:pt x="2214" y="6483"/>
                    </a:cubicBezTo>
                    <a:cubicBezTo>
                      <a:pt x="2146" y="6164"/>
                      <a:pt x="2077" y="5844"/>
                      <a:pt x="1986" y="5525"/>
                    </a:cubicBezTo>
                    <a:cubicBezTo>
                      <a:pt x="1986" y="5502"/>
                      <a:pt x="1986" y="5479"/>
                      <a:pt x="1986" y="5456"/>
                    </a:cubicBezTo>
                    <a:cubicBezTo>
                      <a:pt x="1986" y="5388"/>
                      <a:pt x="1963" y="5319"/>
                      <a:pt x="1940" y="5251"/>
                    </a:cubicBezTo>
                    <a:cubicBezTo>
                      <a:pt x="1940" y="5251"/>
                      <a:pt x="1940" y="5228"/>
                      <a:pt x="1940" y="5228"/>
                    </a:cubicBezTo>
                    <a:cubicBezTo>
                      <a:pt x="1963" y="5182"/>
                      <a:pt x="1963" y="5137"/>
                      <a:pt x="1940" y="5114"/>
                    </a:cubicBezTo>
                    <a:cubicBezTo>
                      <a:pt x="1917" y="4977"/>
                      <a:pt x="1895" y="4840"/>
                      <a:pt x="1849" y="4726"/>
                    </a:cubicBezTo>
                    <a:cubicBezTo>
                      <a:pt x="1826" y="4589"/>
                      <a:pt x="1780" y="4452"/>
                      <a:pt x="1735" y="4315"/>
                    </a:cubicBezTo>
                    <a:cubicBezTo>
                      <a:pt x="1712" y="4201"/>
                      <a:pt x="1666" y="4064"/>
                      <a:pt x="1644" y="3950"/>
                    </a:cubicBezTo>
                    <a:cubicBezTo>
                      <a:pt x="1621" y="3881"/>
                      <a:pt x="1621" y="3813"/>
                      <a:pt x="1598" y="3767"/>
                    </a:cubicBezTo>
                    <a:cubicBezTo>
                      <a:pt x="1575" y="3699"/>
                      <a:pt x="1575" y="3630"/>
                      <a:pt x="1552" y="3562"/>
                    </a:cubicBezTo>
                    <a:cubicBezTo>
                      <a:pt x="1529" y="3516"/>
                      <a:pt x="1529" y="3493"/>
                      <a:pt x="1507" y="3470"/>
                    </a:cubicBezTo>
                    <a:cubicBezTo>
                      <a:pt x="1461" y="3311"/>
                      <a:pt x="1415" y="3151"/>
                      <a:pt x="1392" y="2968"/>
                    </a:cubicBezTo>
                    <a:cubicBezTo>
                      <a:pt x="1370" y="2945"/>
                      <a:pt x="1370" y="2923"/>
                      <a:pt x="1370" y="2900"/>
                    </a:cubicBezTo>
                    <a:cubicBezTo>
                      <a:pt x="1370" y="2900"/>
                      <a:pt x="1370" y="2877"/>
                      <a:pt x="1370" y="2877"/>
                    </a:cubicBezTo>
                    <a:cubicBezTo>
                      <a:pt x="1392" y="2808"/>
                      <a:pt x="1370" y="2740"/>
                      <a:pt x="1347" y="2671"/>
                    </a:cubicBezTo>
                    <a:cubicBezTo>
                      <a:pt x="1324" y="2626"/>
                      <a:pt x="1301" y="2557"/>
                      <a:pt x="1278" y="2512"/>
                    </a:cubicBezTo>
                    <a:cubicBezTo>
                      <a:pt x="1255" y="2420"/>
                      <a:pt x="1210" y="2306"/>
                      <a:pt x="1187" y="2215"/>
                    </a:cubicBezTo>
                    <a:cubicBezTo>
                      <a:pt x="1141" y="2078"/>
                      <a:pt x="1096" y="1964"/>
                      <a:pt x="1050" y="1827"/>
                    </a:cubicBezTo>
                    <a:cubicBezTo>
                      <a:pt x="1027" y="1781"/>
                      <a:pt x="1027" y="1736"/>
                      <a:pt x="1004" y="1690"/>
                    </a:cubicBezTo>
                    <a:cubicBezTo>
                      <a:pt x="959" y="1507"/>
                      <a:pt x="913" y="1302"/>
                      <a:pt x="867" y="1119"/>
                    </a:cubicBezTo>
                    <a:cubicBezTo>
                      <a:pt x="822" y="937"/>
                      <a:pt x="776" y="731"/>
                      <a:pt x="731" y="549"/>
                    </a:cubicBezTo>
                    <a:cubicBezTo>
                      <a:pt x="708" y="526"/>
                      <a:pt x="708" y="503"/>
                      <a:pt x="685" y="480"/>
                    </a:cubicBezTo>
                    <a:cubicBezTo>
                      <a:pt x="685" y="457"/>
                      <a:pt x="662" y="457"/>
                      <a:pt x="639" y="457"/>
                    </a:cubicBezTo>
                    <a:lnTo>
                      <a:pt x="594" y="252"/>
                    </a:lnTo>
                    <a:cubicBezTo>
                      <a:pt x="594" y="252"/>
                      <a:pt x="594" y="229"/>
                      <a:pt x="594" y="229"/>
                    </a:cubicBezTo>
                    <a:cubicBezTo>
                      <a:pt x="571" y="206"/>
                      <a:pt x="571" y="161"/>
                      <a:pt x="571" y="138"/>
                    </a:cubicBezTo>
                    <a:cubicBezTo>
                      <a:pt x="548" y="92"/>
                      <a:pt x="525" y="69"/>
                      <a:pt x="479" y="47"/>
                    </a:cubicBezTo>
                    <a:cubicBezTo>
                      <a:pt x="457" y="24"/>
                      <a:pt x="411" y="24"/>
                      <a:pt x="388" y="24"/>
                    </a:cubicBezTo>
                    <a:lnTo>
                      <a:pt x="365" y="24"/>
                    </a:lnTo>
                    <a:cubicBezTo>
                      <a:pt x="342" y="1"/>
                      <a:pt x="320" y="1"/>
                      <a:pt x="297" y="1"/>
                    </a:cubicBezTo>
                    <a:close/>
                  </a:path>
                </a:pathLst>
              </a:custGeom>
              <a:solidFill>
                <a:schemeClr val="accen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57" name="Google Shape;7857;p34"/>
              <p:cNvSpPr/>
              <p:nvPr/>
            </p:nvSpPr>
            <p:spPr>
              <a:xfrm>
                <a:off x="5984375" y="3357075"/>
                <a:ext cx="197475" cy="606600"/>
              </a:xfrm>
              <a:custGeom>
                <a:avLst/>
                <a:gdLst/>
                <a:ahLst/>
                <a:cxnLst/>
                <a:rect l="l" t="t" r="r" b="b"/>
                <a:pathLst>
                  <a:path w="7899" h="24264" extrusionOk="0">
                    <a:moveTo>
                      <a:pt x="845" y="1"/>
                    </a:moveTo>
                    <a:cubicBezTo>
                      <a:pt x="731" y="1"/>
                      <a:pt x="640" y="23"/>
                      <a:pt x="571" y="46"/>
                    </a:cubicBezTo>
                    <a:cubicBezTo>
                      <a:pt x="457" y="69"/>
                      <a:pt x="343" y="92"/>
                      <a:pt x="252" y="115"/>
                    </a:cubicBezTo>
                    <a:cubicBezTo>
                      <a:pt x="229" y="115"/>
                      <a:pt x="206" y="115"/>
                      <a:pt x="183" y="137"/>
                    </a:cubicBezTo>
                    <a:lnTo>
                      <a:pt x="115" y="137"/>
                    </a:lnTo>
                    <a:cubicBezTo>
                      <a:pt x="46" y="160"/>
                      <a:pt x="1" y="252"/>
                      <a:pt x="24" y="343"/>
                    </a:cubicBezTo>
                    <a:cubicBezTo>
                      <a:pt x="69" y="503"/>
                      <a:pt x="92" y="685"/>
                      <a:pt x="138" y="845"/>
                    </a:cubicBezTo>
                    <a:cubicBezTo>
                      <a:pt x="161" y="936"/>
                      <a:pt x="183" y="1050"/>
                      <a:pt x="206" y="1142"/>
                    </a:cubicBezTo>
                    <a:cubicBezTo>
                      <a:pt x="275" y="1439"/>
                      <a:pt x="366" y="1735"/>
                      <a:pt x="435" y="2032"/>
                    </a:cubicBezTo>
                    <a:cubicBezTo>
                      <a:pt x="571" y="2580"/>
                      <a:pt x="708" y="3105"/>
                      <a:pt x="868" y="3630"/>
                    </a:cubicBezTo>
                    <a:lnTo>
                      <a:pt x="937" y="3881"/>
                    </a:lnTo>
                    <a:cubicBezTo>
                      <a:pt x="1165" y="4748"/>
                      <a:pt x="1393" y="5593"/>
                      <a:pt x="1621" y="6460"/>
                    </a:cubicBezTo>
                    <a:lnTo>
                      <a:pt x="1895" y="7464"/>
                    </a:lnTo>
                    <a:lnTo>
                      <a:pt x="2945" y="11368"/>
                    </a:lnTo>
                    <a:lnTo>
                      <a:pt x="3972" y="15293"/>
                    </a:lnTo>
                    <a:lnTo>
                      <a:pt x="4497" y="17211"/>
                    </a:lnTo>
                    <a:lnTo>
                      <a:pt x="5022" y="19128"/>
                    </a:lnTo>
                    <a:cubicBezTo>
                      <a:pt x="5319" y="20269"/>
                      <a:pt x="5639" y="21411"/>
                      <a:pt x="5935" y="22529"/>
                    </a:cubicBezTo>
                    <a:lnTo>
                      <a:pt x="6004" y="22803"/>
                    </a:lnTo>
                    <a:cubicBezTo>
                      <a:pt x="6118" y="23168"/>
                      <a:pt x="6209" y="23465"/>
                      <a:pt x="6301" y="23784"/>
                    </a:cubicBezTo>
                    <a:lnTo>
                      <a:pt x="6323" y="23830"/>
                    </a:lnTo>
                    <a:cubicBezTo>
                      <a:pt x="6346" y="23876"/>
                      <a:pt x="6369" y="23944"/>
                      <a:pt x="6369" y="23990"/>
                    </a:cubicBezTo>
                    <a:cubicBezTo>
                      <a:pt x="6369" y="23990"/>
                      <a:pt x="6392" y="24013"/>
                      <a:pt x="6392" y="24036"/>
                    </a:cubicBezTo>
                    <a:lnTo>
                      <a:pt x="6392" y="24058"/>
                    </a:lnTo>
                    <a:lnTo>
                      <a:pt x="6415" y="24081"/>
                    </a:lnTo>
                    <a:cubicBezTo>
                      <a:pt x="6415" y="24081"/>
                      <a:pt x="6415" y="24104"/>
                      <a:pt x="6415" y="24104"/>
                    </a:cubicBezTo>
                    <a:lnTo>
                      <a:pt x="6438" y="24127"/>
                    </a:lnTo>
                    <a:cubicBezTo>
                      <a:pt x="6438" y="24150"/>
                      <a:pt x="6438" y="24150"/>
                      <a:pt x="6438" y="24150"/>
                    </a:cubicBezTo>
                    <a:cubicBezTo>
                      <a:pt x="6438" y="24218"/>
                      <a:pt x="6506" y="24264"/>
                      <a:pt x="6552" y="24264"/>
                    </a:cubicBezTo>
                    <a:cubicBezTo>
                      <a:pt x="6575" y="24264"/>
                      <a:pt x="6575" y="24264"/>
                      <a:pt x="6597" y="24241"/>
                    </a:cubicBezTo>
                    <a:cubicBezTo>
                      <a:pt x="6620" y="24241"/>
                      <a:pt x="6666" y="24218"/>
                      <a:pt x="6666" y="24172"/>
                    </a:cubicBezTo>
                    <a:cubicBezTo>
                      <a:pt x="6689" y="24195"/>
                      <a:pt x="6711" y="24195"/>
                      <a:pt x="6734" y="24218"/>
                    </a:cubicBezTo>
                    <a:lnTo>
                      <a:pt x="6780" y="24218"/>
                    </a:lnTo>
                    <a:cubicBezTo>
                      <a:pt x="6826" y="24218"/>
                      <a:pt x="6871" y="24195"/>
                      <a:pt x="6917" y="24172"/>
                    </a:cubicBezTo>
                    <a:cubicBezTo>
                      <a:pt x="6985" y="24150"/>
                      <a:pt x="7054" y="24127"/>
                      <a:pt x="7100" y="24104"/>
                    </a:cubicBezTo>
                    <a:lnTo>
                      <a:pt x="7168" y="24058"/>
                    </a:lnTo>
                    <a:lnTo>
                      <a:pt x="7236" y="24013"/>
                    </a:lnTo>
                    <a:cubicBezTo>
                      <a:pt x="7305" y="23990"/>
                      <a:pt x="7351" y="23944"/>
                      <a:pt x="7396" y="23899"/>
                    </a:cubicBezTo>
                    <a:cubicBezTo>
                      <a:pt x="7442" y="23876"/>
                      <a:pt x="7488" y="23830"/>
                      <a:pt x="7533" y="23784"/>
                    </a:cubicBezTo>
                    <a:lnTo>
                      <a:pt x="7579" y="23739"/>
                    </a:lnTo>
                    <a:cubicBezTo>
                      <a:pt x="7602" y="23693"/>
                      <a:pt x="7624" y="23670"/>
                      <a:pt x="7670" y="23625"/>
                    </a:cubicBezTo>
                    <a:cubicBezTo>
                      <a:pt x="7693" y="23579"/>
                      <a:pt x="7716" y="23533"/>
                      <a:pt x="7739" y="23488"/>
                    </a:cubicBezTo>
                    <a:cubicBezTo>
                      <a:pt x="7807" y="23374"/>
                      <a:pt x="7853" y="23237"/>
                      <a:pt x="7876" y="23054"/>
                    </a:cubicBezTo>
                    <a:cubicBezTo>
                      <a:pt x="7898" y="22986"/>
                      <a:pt x="7898" y="22894"/>
                      <a:pt x="7898" y="22803"/>
                    </a:cubicBezTo>
                    <a:cubicBezTo>
                      <a:pt x="7898" y="22712"/>
                      <a:pt x="7898" y="22620"/>
                      <a:pt x="7898" y="22529"/>
                    </a:cubicBezTo>
                    <a:cubicBezTo>
                      <a:pt x="7898" y="22415"/>
                      <a:pt x="7898" y="22324"/>
                      <a:pt x="7876" y="22232"/>
                    </a:cubicBezTo>
                    <a:cubicBezTo>
                      <a:pt x="7876" y="22164"/>
                      <a:pt x="7853" y="22095"/>
                      <a:pt x="7853" y="22027"/>
                    </a:cubicBezTo>
                    <a:cubicBezTo>
                      <a:pt x="7830" y="22004"/>
                      <a:pt x="7830" y="21958"/>
                      <a:pt x="7807" y="21913"/>
                    </a:cubicBezTo>
                    <a:lnTo>
                      <a:pt x="7784" y="21844"/>
                    </a:lnTo>
                    <a:cubicBezTo>
                      <a:pt x="7784" y="21799"/>
                      <a:pt x="7761" y="21730"/>
                      <a:pt x="7739" y="21662"/>
                    </a:cubicBezTo>
                    <a:lnTo>
                      <a:pt x="7739" y="21616"/>
                    </a:lnTo>
                    <a:cubicBezTo>
                      <a:pt x="7693" y="21479"/>
                      <a:pt x="7670" y="21342"/>
                      <a:pt x="7624" y="21205"/>
                    </a:cubicBezTo>
                    <a:cubicBezTo>
                      <a:pt x="7579" y="21045"/>
                      <a:pt x="7533" y="20886"/>
                      <a:pt x="7488" y="20703"/>
                    </a:cubicBezTo>
                    <a:cubicBezTo>
                      <a:pt x="7419" y="20498"/>
                      <a:pt x="7373" y="20292"/>
                      <a:pt x="7305" y="20064"/>
                    </a:cubicBezTo>
                    <a:cubicBezTo>
                      <a:pt x="7259" y="19927"/>
                      <a:pt x="7214" y="19767"/>
                      <a:pt x="7168" y="19607"/>
                    </a:cubicBezTo>
                    <a:lnTo>
                      <a:pt x="7168" y="19562"/>
                    </a:lnTo>
                    <a:cubicBezTo>
                      <a:pt x="7100" y="19356"/>
                      <a:pt x="7054" y="19174"/>
                      <a:pt x="7008" y="18968"/>
                    </a:cubicBezTo>
                    <a:cubicBezTo>
                      <a:pt x="6963" y="18854"/>
                      <a:pt x="6940" y="18717"/>
                      <a:pt x="6894" y="18603"/>
                    </a:cubicBezTo>
                    <a:cubicBezTo>
                      <a:pt x="6826" y="18329"/>
                      <a:pt x="6757" y="18055"/>
                      <a:pt x="6666" y="17781"/>
                    </a:cubicBezTo>
                    <a:cubicBezTo>
                      <a:pt x="6643" y="17713"/>
                      <a:pt x="6620" y="17644"/>
                      <a:pt x="6597" y="17553"/>
                    </a:cubicBezTo>
                    <a:lnTo>
                      <a:pt x="6575" y="17485"/>
                    </a:lnTo>
                    <a:cubicBezTo>
                      <a:pt x="6552" y="17393"/>
                      <a:pt x="6529" y="17279"/>
                      <a:pt x="6506" y="17188"/>
                    </a:cubicBezTo>
                    <a:cubicBezTo>
                      <a:pt x="6460" y="17051"/>
                      <a:pt x="6438" y="16914"/>
                      <a:pt x="6392" y="16777"/>
                    </a:cubicBezTo>
                    <a:lnTo>
                      <a:pt x="6323" y="16549"/>
                    </a:lnTo>
                    <a:cubicBezTo>
                      <a:pt x="6301" y="16458"/>
                      <a:pt x="6278" y="16343"/>
                      <a:pt x="6255" y="16252"/>
                    </a:cubicBezTo>
                    <a:cubicBezTo>
                      <a:pt x="6232" y="16161"/>
                      <a:pt x="6186" y="16070"/>
                      <a:pt x="6164" y="15955"/>
                    </a:cubicBezTo>
                    <a:cubicBezTo>
                      <a:pt x="6141" y="15841"/>
                      <a:pt x="6118" y="15727"/>
                      <a:pt x="6072" y="15613"/>
                    </a:cubicBezTo>
                    <a:cubicBezTo>
                      <a:pt x="6050" y="15522"/>
                      <a:pt x="6027" y="15408"/>
                      <a:pt x="6004" y="15316"/>
                    </a:cubicBezTo>
                    <a:cubicBezTo>
                      <a:pt x="5958" y="15088"/>
                      <a:pt x="5890" y="14883"/>
                      <a:pt x="5844" y="14677"/>
                    </a:cubicBezTo>
                    <a:cubicBezTo>
                      <a:pt x="5821" y="14563"/>
                      <a:pt x="5776" y="14449"/>
                      <a:pt x="5753" y="14358"/>
                    </a:cubicBezTo>
                    <a:cubicBezTo>
                      <a:pt x="5730" y="14243"/>
                      <a:pt x="5684" y="14129"/>
                      <a:pt x="5662" y="14038"/>
                    </a:cubicBezTo>
                    <a:cubicBezTo>
                      <a:pt x="5593" y="13741"/>
                      <a:pt x="5502" y="13445"/>
                      <a:pt x="5433" y="13171"/>
                    </a:cubicBezTo>
                    <a:lnTo>
                      <a:pt x="5319" y="12714"/>
                    </a:lnTo>
                    <a:cubicBezTo>
                      <a:pt x="5296" y="12646"/>
                      <a:pt x="5273" y="12577"/>
                      <a:pt x="5273" y="12509"/>
                    </a:cubicBezTo>
                    <a:lnTo>
                      <a:pt x="5228" y="12372"/>
                    </a:lnTo>
                    <a:lnTo>
                      <a:pt x="5205" y="12281"/>
                    </a:lnTo>
                    <a:cubicBezTo>
                      <a:pt x="5182" y="12189"/>
                      <a:pt x="5159" y="12121"/>
                      <a:pt x="5137" y="12052"/>
                    </a:cubicBezTo>
                    <a:cubicBezTo>
                      <a:pt x="5091" y="11847"/>
                      <a:pt x="5022" y="11641"/>
                      <a:pt x="4977" y="11436"/>
                    </a:cubicBezTo>
                    <a:cubicBezTo>
                      <a:pt x="4931" y="11276"/>
                      <a:pt x="4908" y="11116"/>
                      <a:pt x="4863" y="10957"/>
                    </a:cubicBezTo>
                    <a:lnTo>
                      <a:pt x="4817" y="10797"/>
                    </a:lnTo>
                    <a:cubicBezTo>
                      <a:pt x="4794" y="10637"/>
                      <a:pt x="4748" y="10477"/>
                      <a:pt x="4703" y="10318"/>
                    </a:cubicBezTo>
                    <a:lnTo>
                      <a:pt x="4657" y="10181"/>
                    </a:lnTo>
                    <a:lnTo>
                      <a:pt x="4589" y="9884"/>
                    </a:lnTo>
                    <a:cubicBezTo>
                      <a:pt x="4520" y="9541"/>
                      <a:pt x="4429" y="9222"/>
                      <a:pt x="4338" y="8902"/>
                    </a:cubicBezTo>
                    <a:lnTo>
                      <a:pt x="4292" y="8720"/>
                    </a:lnTo>
                    <a:cubicBezTo>
                      <a:pt x="4246" y="8583"/>
                      <a:pt x="4201" y="8423"/>
                      <a:pt x="4155" y="8263"/>
                    </a:cubicBezTo>
                    <a:lnTo>
                      <a:pt x="4132" y="8103"/>
                    </a:lnTo>
                    <a:cubicBezTo>
                      <a:pt x="4087" y="7944"/>
                      <a:pt x="4064" y="7807"/>
                      <a:pt x="4018" y="7647"/>
                    </a:cubicBezTo>
                    <a:cubicBezTo>
                      <a:pt x="3972" y="7487"/>
                      <a:pt x="3927" y="7350"/>
                      <a:pt x="3881" y="7190"/>
                    </a:cubicBezTo>
                    <a:lnTo>
                      <a:pt x="3835" y="6985"/>
                    </a:lnTo>
                    <a:cubicBezTo>
                      <a:pt x="3790" y="6894"/>
                      <a:pt x="3767" y="6780"/>
                      <a:pt x="3744" y="6665"/>
                    </a:cubicBezTo>
                    <a:cubicBezTo>
                      <a:pt x="3721" y="6620"/>
                      <a:pt x="3699" y="6551"/>
                      <a:pt x="3676" y="6483"/>
                    </a:cubicBezTo>
                    <a:cubicBezTo>
                      <a:pt x="3676" y="6437"/>
                      <a:pt x="3653" y="6392"/>
                      <a:pt x="3630" y="6346"/>
                    </a:cubicBezTo>
                    <a:cubicBezTo>
                      <a:pt x="3584" y="6163"/>
                      <a:pt x="3539" y="5981"/>
                      <a:pt x="3470" y="5730"/>
                    </a:cubicBezTo>
                    <a:cubicBezTo>
                      <a:pt x="3402" y="5501"/>
                      <a:pt x="3356" y="5296"/>
                      <a:pt x="3311" y="5091"/>
                    </a:cubicBezTo>
                    <a:cubicBezTo>
                      <a:pt x="3265" y="4885"/>
                      <a:pt x="3219" y="4703"/>
                      <a:pt x="3174" y="4497"/>
                    </a:cubicBezTo>
                    <a:lnTo>
                      <a:pt x="3174" y="4474"/>
                    </a:lnTo>
                    <a:cubicBezTo>
                      <a:pt x="3105" y="4246"/>
                      <a:pt x="3037" y="4041"/>
                      <a:pt x="2968" y="3812"/>
                    </a:cubicBezTo>
                    <a:cubicBezTo>
                      <a:pt x="2900" y="3584"/>
                      <a:pt x="2831" y="3379"/>
                      <a:pt x="2763" y="3173"/>
                    </a:cubicBezTo>
                    <a:cubicBezTo>
                      <a:pt x="2740" y="3105"/>
                      <a:pt x="2717" y="3059"/>
                      <a:pt x="2717" y="2991"/>
                    </a:cubicBezTo>
                    <a:cubicBezTo>
                      <a:pt x="2694" y="2945"/>
                      <a:pt x="2671" y="2899"/>
                      <a:pt x="2649" y="2854"/>
                    </a:cubicBezTo>
                    <a:cubicBezTo>
                      <a:pt x="2626" y="2762"/>
                      <a:pt x="2603" y="2671"/>
                      <a:pt x="2580" y="2580"/>
                    </a:cubicBezTo>
                    <a:lnTo>
                      <a:pt x="2557" y="2511"/>
                    </a:lnTo>
                    <a:cubicBezTo>
                      <a:pt x="2534" y="2443"/>
                      <a:pt x="2512" y="2352"/>
                      <a:pt x="2489" y="2260"/>
                    </a:cubicBezTo>
                    <a:lnTo>
                      <a:pt x="2466" y="2192"/>
                    </a:lnTo>
                    <a:lnTo>
                      <a:pt x="2443" y="2100"/>
                    </a:lnTo>
                    <a:cubicBezTo>
                      <a:pt x="2420" y="2032"/>
                      <a:pt x="2397" y="1963"/>
                      <a:pt x="2375" y="1918"/>
                    </a:cubicBezTo>
                    <a:lnTo>
                      <a:pt x="2375" y="1849"/>
                    </a:lnTo>
                    <a:cubicBezTo>
                      <a:pt x="2352" y="1758"/>
                      <a:pt x="2329" y="1690"/>
                      <a:pt x="2306" y="1621"/>
                    </a:cubicBezTo>
                    <a:lnTo>
                      <a:pt x="2283" y="1484"/>
                    </a:lnTo>
                    <a:cubicBezTo>
                      <a:pt x="2283" y="1416"/>
                      <a:pt x="2261" y="1370"/>
                      <a:pt x="2238" y="1302"/>
                    </a:cubicBezTo>
                    <a:cubicBezTo>
                      <a:pt x="2215" y="1165"/>
                      <a:pt x="2192" y="1073"/>
                      <a:pt x="2146" y="982"/>
                    </a:cubicBezTo>
                    <a:cubicBezTo>
                      <a:pt x="2124" y="868"/>
                      <a:pt x="2078" y="777"/>
                      <a:pt x="2032" y="685"/>
                    </a:cubicBezTo>
                    <a:cubicBezTo>
                      <a:pt x="1964" y="548"/>
                      <a:pt x="1895" y="411"/>
                      <a:pt x="1781" y="297"/>
                    </a:cubicBezTo>
                    <a:cubicBezTo>
                      <a:pt x="1667" y="183"/>
                      <a:pt x="1530" y="115"/>
                      <a:pt x="1348" y="46"/>
                    </a:cubicBezTo>
                    <a:cubicBezTo>
                      <a:pt x="1233" y="1"/>
                      <a:pt x="1096" y="1"/>
                      <a:pt x="959" y="1"/>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58" name="Google Shape;7858;p34"/>
              <p:cNvSpPr/>
              <p:nvPr/>
            </p:nvSpPr>
            <p:spPr>
              <a:xfrm>
                <a:off x="5950150" y="3396450"/>
                <a:ext cx="147825" cy="528300"/>
              </a:xfrm>
              <a:custGeom>
                <a:avLst/>
                <a:gdLst/>
                <a:ahLst/>
                <a:cxnLst/>
                <a:rect l="l" t="t" r="r" b="b"/>
                <a:pathLst>
                  <a:path w="5913" h="21132" extrusionOk="0">
                    <a:moveTo>
                      <a:pt x="92" y="0"/>
                    </a:moveTo>
                    <a:cubicBezTo>
                      <a:pt x="23" y="0"/>
                      <a:pt x="0" y="69"/>
                      <a:pt x="23" y="137"/>
                    </a:cubicBezTo>
                    <a:cubicBezTo>
                      <a:pt x="92" y="388"/>
                      <a:pt x="160" y="662"/>
                      <a:pt x="206" y="913"/>
                    </a:cubicBezTo>
                    <a:cubicBezTo>
                      <a:pt x="274" y="1187"/>
                      <a:pt x="343" y="1461"/>
                      <a:pt x="411" y="1735"/>
                    </a:cubicBezTo>
                    <a:cubicBezTo>
                      <a:pt x="548" y="2306"/>
                      <a:pt x="685" y="2876"/>
                      <a:pt x="845" y="3447"/>
                    </a:cubicBezTo>
                    <a:cubicBezTo>
                      <a:pt x="1142" y="4657"/>
                      <a:pt x="1461" y="5867"/>
                      <a:pt x="1804" y="7076"/>
                    </a:cubicBezTo>
                    <a:cubicBezTo>
                      <a:pt x="2443" y="9519"/>
                      <a:pt x="3105" y="11984"/>
                      <a:pt x="3766" y="14449"/>
                    </a:cubicBezTo>
                    <a:cubicBezTo>
                      <a:pt x="4063" y="15567"/>
                      <a:pt x="4383" y="16709"/>
                      <a:pt x="4680" y="17827"/>
                    </a:cubicBezTo>
                    <a:cubicBezTo>
                      <a:pt x="4816" y="18375"/>
                      <a:pt x="4976" y="18923"/>
                      <a:pt x="5113" y="19448"/>
                    </a:cubicBezTo>
                    <a:cubicBezTo>
                      <a:pt x="5182" y="19744"/>
                      <a:pt x="5273" y="20064"/>
                      <a:pt x="5364" y="20361"/>
                    </a:cubicBezTo>
                    <a:cubicBezTo>
                      <a:pt x="5410" y="20566"/>
                      <a:pt x="5456" y="20771"/>
                      <a:pt x="5524" y="20977"/>
                    </a:cubicBezTo>
                    <a:cubicBezTo>
                      <a:pt x="5552" y="21076"/>
                      <a:pt x="5634" y="21132"/>
                      <a:pt x="5713" y="21132"/>
                    </a:cubicBezTo>
                    <a:cubicBezTo>
                      <a:pt x="5762" y="21132"/>
                      <a:pt x="5809" y="21111"/>
                      <a:pt x="5844" y="21068"/>
                    </a:cubicBezTo>
                    <a:cubicBezTo>
                      <a:pt x="5889" y="21023"/>
                      <a:pt x="5912" y="20954"/>
                      <a:pt x="5889" y="20886"/>
                    </a:cubicBezTo>
                    <a:cubicBezTo>
                      <a:pt x="5844" y="20680"/>
                      <a:pt x="5775" y="20452"/>
                      <a:pt x="5729" y="20246"/>
                    </a:cubicBezTo>
                    <a:cubicBezTo>
                      <a:pt x="5638" y="19950"/>
                      <a:pt x="5570" y="19653"/>
                      <a:pt x="5478" y="19356"/>
                    </a:cubicBezTo>
                    <a:cubicBezTo>
                      <a:pt x="5341" y="18786"/>
                      <a:pt x="5182" y="18238"/>
                      <a:pt x="5045" y="17690"/>
                    </a:cubicBezTo>
                    <a:cubicBezTo>
                      <a:pt x="4725" y="16526"/>
                      <a:pt x="4428" y="15385"/>
                      <a:pt x="4109" y="14221"/>
                    </a:cubicBezTo>
                    <a:cubicBezTo>
                      <a:pt x="3447" y="11778"/>
                      <a:pt x="2785" y="9313"/>
                      <a:pt x="2123" y="6848"/>
                    </a:cubicBezTo>
                    <a:cubicBezTo>
                      <a:pt x="1826" y="5684"/>
                      <a:pt x="1507" y="4497"/>
                      <a:pt x="1164" y="3333"/>
                    </a:cubicBezTo>
                    <a:cubicBezTo>
                      <a:pt x="1027" y="2762"/>
                      <a:pt x="868" y="2215"/>
                      <a:pt x="708" y="1667"/>
                    </a:cubicBezTo>
                    <a:cubicBezTo>
                      <a:pt x="617" y="1393"/>
                      <a:pt x="548" y="1119"/>
                      <a:pt x="457" y="845"/>
                    </a:cubicBezTo>
                    <a:cubicBezTo>
                      <a:pt x="411" y="731"/>
                      <a:pt x="388" y="617"/>
                      <a:pt x="343" y="503"/>
                    </a:cubicBezTo>
                    <a:cubicBezTo>
                      <a:pt x="297" y="366"/>
                      <a:pt x="274" y="206"/>
                      <a:pt x="229" y="69"/>
                    </a:cubicBezTo>
                    <a:cubicBezTo>
                      <a:pt x="229" y="23"/>
                      <a:pt x="160" y="0"/>
                      <a:pt x="114" y="0"/>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59" name="Google Shape;7859;p34"/>
              <p:cNvSpPr/>
              <p:nvPr/>
            </p:nvSpPr>
            <p:spPr>
              <a:xfrm>
                <a:off x="6024325" y="3739975"/>
                <a:ext cx="63375" cy="212300"/>
              </a:xfrm>
              <a:custGeom>
                <a:avLst/>
                <a:gdLst/>
                <a:ahLst/>
                <a:cxnLst/>
                <a:rect l="l" t="t" r="r" b="b"/>
                <a:pathLst>
                  <a:path w="2535" h="8492" extrusionOk="0">
                    <a:moveTo>
                      <a:pt x="69" y="0"/>
                    </a:moveTo>
                    <a:cubicBezTo>
                      <a:pt x="23" y="0"/>
                      <a:pt x="1" y="69"/>
                      <a:pt x="1" y="114"/>
                    </a:cubicBezTo>
                    <a:cubicBezTo>
                      <a:pt x="160" y="685"/>
                      <a:pt x="275" y="1256"/>
                      <a:pt x="411" y="1826"/>
                    </a:cubicBezTo>
                    <a:cubicBezTo>
                      <a:pt x="548" y="2374"/>
                      <a:pt x="685" y="2922"/>
                      <a:pt x="845" y="3470"/>
                    </a:cubicBezTo>
                    <a:cubicBezTo>
                      <a:pt x="1119" y="4565"/>
                      <a:pt x="1416" y="5661"/>
                      <a:pt x="1690" y="6757"/>
                    </a:cubicBezTo>
                    <a:cubicBezTo>
                      <a:pt x="1781" y="7030"/>
                      <a:pt x="1849" y="7327"/>
                      <a:pt x="1918" y="7601"/>
                    </a:cubicBezTo>
                    <a:cubicBezTo>
                      <a:pt x="1964" y="7738"/>
                      <a:pt x="2009" y="7898"/>
                      <a:pt x="2032" y="8058"/>
                    </a:cubicBezTo>
                    <a:cubicBezTo>
                      <a:pt x="2055" y="8149"/>
                      <a:pt x="2101" y="8240"/>
                      <a:pt x="2123" y="8331"/>
                    </a:cubicBezTo>
                    <a:cubicBezTo>
                      <a:pt x="2123" y="8354"/>
                      <a:pt x="2123" y="8377"/>
                      <a:pt x="2146" y="8400"/>
                    </a:cubicBezTo>
                    <a:cubicBezTo>
                      <a:pt x="2169" y="8446"/>
                      <a:pt x="2237" y="8491"/>
                      <a:pt x="2306" y="8491"/>
                    </a:cubicBezTo>
                    <a:cubicBezTo>
                      <a:pt x="2420" y="8491"/>
                      <a:pt x="2534" y="8354"/>
                      <a:pt x="2489" y="8240"/>
                    </a:cubicBezTo>
                    <a:cubicBezTo>
                      <a:pt x="2443" y="8035"/>
                      <a:pt x="2374" y="7852"/>
                      <a:pt x="2329" y="7647"/>
                    </a:cubicBezTo>
                    <a:cubicBezTo>
                      <a:pt x="2260" y="7418"/>
                      <a:pt x="2215" y="7190"/>
                      <a:pt x="2146" y="6985"/>
                    </a:cubicBezTo>
                    <a:cubicBezTo>
                      <a:pt x="2009" y="6460"/>
                      <a:pt x="1872" y="5935"/>
                      <a:pt x="1735" y="5410"/>
                    </a:cubicBezTo>
                    <a:cubicBezTo>
                      <a:pt x="1416" y="4291"/>
                      <a:pt x="1119" y="3173"/>
                      <a:pt x="777" y="2055"/>
                    </a:cubicBezTo>
                    <a:cubicBezTo>
                      <a:pt x="685" y="1735"/>
                      <a:pt x="594" y="1393"/>
                      <a:pt x="503" y="1073"/>
                    </a:cubicBezTo>
                    <a:cubicBezTo>
                      <a:pt x="389" y="731"/>
                      <a:pt x="297" y="388"/>
                      <a:pt x="206" y="69"/>
                    </a:cubicBezTo>
                    <a:cubicBezTo>
                      <a:pt x="183" y="23"/>
                      <a:pt x="138" y="0"/>
                      <a:pt x="115" y="0"/>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60" name="Google Shape;7860;p34"/>
              <p:cNvSpPr/>
              <p:nvPr/>
            </p:nvSpPr>
            <p:spPr>
              <a:xfrm>
                <a:off x="5616900" y="3472925"/>
                <a:ext cx="164925" cy="568350"/>
              </a:xfrm>
              <a:custGeom>
                <a:avLst/>
                <a:gdLst/>
                <a:ahLst/>
                <a:cxnLst/>
                <a:rect l="l" t="t" r="r" b="b"/>
                <a:pathLst>
                  <a:path w="6597" h="22734" extrusionOk="0">
                    <a:moveTo>
                      <a:pt x="206" y="0"/>
                    </a:moveTo>
                    <a:cubicBezTo>
                      <a:pt x="206" y="0"/>
                      <a:pt x="183" y="23"/>
                      <a:pt x="160" y="23"/>
                    </a:cubicBezTo>
                    <a:cubicBezTo>
                      <a:pt x="69" y="46"/>
                      <a:pt x="0" y="137"/>
                      <a:pt x="23" y="251"/>
                    </a:cubicBezTo>
                    <a:cubicBezTo>
                      <a:pt x="685" y="2648"/>
                      <a:pt x="1347" y="5022"/>
                      <a:pt x="2009" y="7418"/>
                    </a:cubicBezTo>
                    <a:cubicBezTo>
                      <a:pt x="2648" y="9769"/>
                      <a:pt x="3310" y="12097"/>
                      <a:pt x="3949" y="14448"/>
                    </a:cubicBezTo>
                    <a:cubicBezTo>
                      <a:pt x="4588" y="16754"/>
                      <a:pt x="5227" y="19059"/>
                      <a:pt x="5866" y="21364"/>
                    </a:cubicBezTo>
                    <a:cubicBezTo>
                      <a:pt x="5935" y="21661"/>
                      <a:pt x="6026" y="21958"/>
                      <a:pt x="6118" y="22232"/>
                    </a:cubicBezTo>
                    <a:cubicBezTo>
                      <a:pt x="6118" y="22300"/>
                      <a:pt x="6140" y="22369"/>
                      <a:pt x="6163" y="22437"/>
                    </a:cubicBezTo>
                    <a:cubicBezTo>
                      <a:pt x="6163" y="22460"/>
                      <a:pt x="6186" y="22483"/>
                      <a:pt x="6186" y="22506"/>
                    </a:cubicBezTo>
                    <a:cubicBezTo>
                      <a:pt x="6186" y="22529"/>
                      <a:pt x="6186" y="22529"/>
                      <a:pt x="6186" y="22551"/>
                    </a:cubicBezTo>
                    <a:cubicBezTo>
                      <a:pt x="6209" y="22597"/>
                      <a:pt x="6232" y="22643"/>
                      <a:pt x="6254" y="22666"/>
                    </a:cubicBezTo>
                    <a:cubicBezTo>
                      <a:pt x="6300" y="22734"/>
                      <a:pt x="6369" y="22734"/>
                      <a:pt x="6437" y="22734"/>
                    </a:cubicBezTo>
                    <a:cubicBezTo>
                      <a:pt x="6460" y="22711"/>
                      <a:pt x="6506" y="22711"/>
                      <a:pt x="6528" y="22688"/>
                    </a:cubicBezTo>
                    <a:cubicBezTo>
                      <a:pt x="6551" y="22643"/>
                      <a:pt x="6574" y="22597"/>
                      <a:pt x="6574" y="22551"/>
                    </a:cubicBezTo>
                    <a:cubicBezTo>
                      <a:pt x="6597" y="22483"/>
                      <a:pt x="6551" y="22392"/>
                      <a:pt x="6528" y="22346"/>
                    </a:cubicBezTo>
                    <a:cubicBezTo>
                      <a:pt x="6506" y="22232"/>
                      <a:pt x="6483" y="22141"/>
                      <a:pt x="6460" y="22049"/>
                    </a:cubicBezTo>
                    <a:cubicBezTo>
                      <a:pt x="6346" y="21684"/>
                      <a:pt x="6254" y="21319"/>
                      <a:pt x="6163" y="20954"/>
                    </a:cubicBezTo>
                    <a:cubicBezTo>
                      <a:pt x="5844" y="19835"/>
                      <a:pt x="5524" y="18717"/>
                      <a:pt x="5227" y="17598"/>
                    </a:cubicBezTo>
                    <a:cubicBezTo>
                      <a:pt x="4565" y="15247"/>
                      <a:pt x="3926" y="12896"/>
                      <a:pt x="3287" y="10545"/>
                    </a:cubicBezTo>
                    <a:cubicBezTo>
                      <a:pt x="2602" y="8103"/>
                      <a:pt x="1918" y="5638"/>
                      <a:pt x="1233" y="3173"/>
                    </a:cubicBezTo>
                    <a:cubicBezTo>
                      <a:pt x="959" y="2168"/>
                      <a:pt x="685" y="1164"/>
                      <a:pt x="411" y="160"/>
                    </a:cubicBezTo>
                    <a:cubicBezTo>
                      <a:pt x="388" y="69"/>
                      <a:pt x="297" y="0"/>
                      <a:pt x="206" y="0"/>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61" name="Google Shape;7861;p34"/>
              <p:cNvSpPr/>
              <p:nvPr/>
            </p:nvSpPr>
            <p:spPr>
              <a:xfrm>
                <a:off x="5578675" y="3467775"/>
                <a:ext cx="166650" cy="603175"/>
              </a:xfrm>
              <a:custGeom>
                <a:avLst/>
                <a:gdLst/>
                <a:ahLst/>
                <a:cxnLst/>
                <a:rect l="l" t="t" r="r" b="b"/>
                <a:pathLst>
                  <a:path w="6666" h="24127" extrusionOk="0">
                    <a:moveTo>
                      <a:pt x="91" y="1"/>
                    </a:moveTo>
                    <a:cubicBezTo>
                      <a:pt x="46" y="23"/>
                      <a:pt x="0" y="69"/>
                      <a:pt x="23" y="115"/>
                    </a:cubicBezTo>
                    <a:cubicBezTo>
                      <a:pt x="708" y="2671"/>
                      <a:pt x="1392" y="5250"/>
                      <a:pt x="2100" y="7807"/>
                    </a:cubicBezTo>
                    <a:cubicBezTo>
                      <a:pt x="2853" y="10614"/>
                      <a:pt x="3606" y="13445"/>
                      <a:pt x="4383" y="16275"/>
                    </a:cubicBezTo>
                    <a:cubicBezTo>
                      <a:pt x="4999" y="18603"/>
                      <a:pt x="5638" y="20954"/>
                      <a:pt x="6277" y="23282"/>
                    </a:cubicBezTo>
                    <a:cubicBezTo>
                      <a:pt x="6323" y="23511"/>
                      <a:pt x="6391" y="23716"/>
                      <a:pt x="6437" y="23944"/>
                    </a:cubicBezTo>
                    <a:cubicBezTo>
                      <a:pt x="6460" y="23967"/>
                      <a:pt x="6460" y="23967"/>
                      <a:pt x="6460" y="23990"/>
                    </a:cubicBezTo>
                    <a:cubicBezTo>
                      <a:pt x="6460" y="24013"/>
                      <a:pt x="6460" y="24036"/>
                      <a:pt x="6482" y="24058"/>
                    </a:cubicBezTo>
                    <a:cubicBezTo>
                      <a:pt x="6482" y="24104"/>
                      <a:pt x="6551" y="24127"/>
                      <a:pt x="6597" y="24127"/>
                    </a:cubicBezTo>
                    <a:cubicBezTo>
                      <a:pt x="6642" y="24104"/>
                      <a:pt x="6665" y="24058"/>
                      <a:pt x="6665" y="24013"/>
                    </a:cubicBezTo>
                    <a:cubicBezTo>
                      <a:pt x="6254" y="22461"/>
                      <a:pt x="5843" y="20931"/>
                      <a:pt x="5410" y="19379"/>
                    </a:cubicBezTo>
                    <a:cubicBezTo>
                      <a:pt x="4679" y="16617"/>
                      <a:pt x="3926" y="13856"/>
                      <a:pt x="3196" y="11117"/>
                    </a:cubicBezTo>
                    <a:cubicBezTo>
                      <a:pt x="2465" y="8400"/>
                      <a:pt x="1735" y="5707"/>
                      <a:pt x="1004" y="3014"/>
                    </a:cubicBezTo>
                    <a:cubicBezTo>
                      <a:pt x="730" y="2032"/>
                      <a:pt x="479" y="1051"/>
                      <a:pt x="205" y="69"/>
                    </a:cubicBezTo>
                    <a:cubicBezTo>
                      <a:pt x="205" y="23"/>
                      <a:pt x="160" y="1"/>
                      <a:pt x="114"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62" name="Google Shape;7862;p34"/>
              <p:cNvSpPr/>
              <p:nvPr/>
            </p:nvSpPr>
            <p:spPr>
              <a:xfrm>
                <a:off x="6034025" y="3371350"/>
                <a:ext cx="151825" cy="546825"/>
              </a:xfrm>
              <a:custGeom>
                <a:avLst/>
                <a:gdLst/>
                <a:ahLst/>
                <a:cxnLst/>
                <a:rect l="l" t="t" r="r" b="b"/>
                <a:pathLst>
                  <a:path w="6073" h="21873" extrusionOk="0">
                    <a:moveTo>
                      <a:pt x="92" y="0"/>
                    </a:moveTo>
                    <a:cubicBezTo>
                      <a:pt x="46" y="23"/>
                      <a:pt x="1" y="69"/>
                      <a:pt x="23" y="137"/>
                    </a:cubicBezTo>
                    <a:cubicBezTo>
                      <a:pt x="685" y="2602"/>
                      <a:pt x="1347" y="5067"/>
                      <a:pt x="2009" y="7532"/>
                    </a:cubicBezTo>
                    <a:cubicBezTo>
                      <a:pt x="2717" y="10112"/>
                      <a:pt x="3402" y="12691"/>
                      <a:pt x="4109" y="15270"/>
                    </a:cubicBezTo>
                    <a:cubicBezTo>
                      <a:pt x="4634" y="17233"/>
                      <a:pt x="5159" y="19196"/>
                      <a:pt x="5684" y="21182"/>
                    </a:cubicBezTo>
                    <a:cubicBezTo>
                      <a:pt x="5753" y="21387"/>
                      <a:pt x="5798" y="21593"/>
                      <a:pt x="5867" y="21798"/>
                    </a:cubicBezTo>
                    <a:cubicBezTo>
                      <a:pt x="5867" y="21836"/>
                      <a:pt x="5912" y="21873"/>
                      <a:pt x="5954" y="21873"/>
                    </a:cubicBezTo>
                    <a:cubicBezTo>
                      <a:pt x="5963" y="21873"/>
                      <a:pt x="5972" y="21871"/>
                      <a:pt x="5981" y="21867"/>
                    </a:cubicBezTo>
                    <a:cubicBezTo>
                      <a:pt x="6027" y="21844"/>
                      <a:pt x="6072" y="21798"/>
                      <a:pt x="6049" y="21753"/>
                    </a:cubicBezTo>
                    <a:cubicBezTo>
                      <a:pt x="5661" y="20269"/>
                      <a:pt x="5250" y="18785"/>
                      <a:pt x="4862" y="17302"/>
                    </a:cubicBezTo>
                    <a:cubicBezTo>
                      <a:pt x="4178" y="14814"/>
                      <a:pt x="3516" y="12303"/>
                      <a:pt x="2831" y="9792"/>
                    </a:cubicBezTo>
                    <a:cubicBezTo>
                      <a:pt x="2146" y="7281"/>
                      <a:pt x="1461" y="4748"/>
                      <a:pt x="800" y="2214"/>
                    </a:cubicBezTo>
                    <a:cubicBezTo>
                      <a:pt x="594" y="1507"/>
                      <a:pt x="411" y="799"/>
                      <a:pt x="206" y="69"/>
                    </a:cubicBezTo>
                    <a:cubicBezTo>
                      <a:pt x="206" y="46"/>
                      <a:pt x="160" y="0"/>
                      <a:pt x="115" y="0"/>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63" name="Google Shape;7863;p34"/>
              <p:cNvSpPr/>
              <p:nvPr/>
            </p:nvSpPr>
            <p:spPr>
              <a:xfrm>
                <a:off x="6136750" y="3959100"/>
                <a:ext cx="22275" cy="9725"/>
              </a:xfrm>
              <a:custGeom>
                <a:avLst/>
                <a:gdLst/>
                <a:ahLst/>
                <a:cxnLst/>
                <a:rect l="l" t="t" r="r" b="b"/>
                <a:pathLst>
                  <a:path w="891" h="389" extrusionOk="0">
                    <a:moveTo>
                      <a:pt x="753" y="0"/>
                    </a:moveTo>
                    <a:cubicBezTo>
                      <a:pt x="502" y="69"/>
                      <a:pt x="251" y="137"/>
                      <a:pt x="0" y="206"/>
                    </a:cubicBezTo>
                    <a:cubicBezTo>
                      <a:pt x="23" y="251"/>
                      <a:pt x="46" y="320"/>
                      <a:pt x="69" y="365"/>
                    </a:cubicBezTo>
                    <a:cubicBezTo>
                      <a:pt x="69" y="365"/>
                      <a:pt x="69" y="388"/>
                      <a:pt x="91" y="388"/>
                    </a:cubicBezTo>
                    <a:cubicBezTo>
                      <a:pt x="320" y="320"/>
                      <a:pt x="571" y="251"/>
                      <a:pt x="822" y="183"/>
                    </a:cubicBezTo>
                    <a:cubicBezTo>
                      <a:pt x="868" y="183"/>
                      <a:pt x="890" y="114"/>
                      <a:pt x="890" y="69"/>
                    </a:cubicBezTo>
                    <a:cubicBezTo>
                      <a:pt x="868" y="23"/>
                      <a:pt x="822" y="0"/>
                      <a:pt x="776" y="0"/>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64" name="Google Shape;7864;p34"/>
              <p:cNvSpPr/>
              <p:nvPr/>
            </p:nvSpPr>
            <p:spPr>
              <a:xfrm>
                <a:off x="5741875" y="3968800"/>
                <a:ext cx="378925" cy="103450"/>
              </a:xfrm>
              <a:custGeom>
                <a:avLst/>
                <a:gdLst/>
                <a:ahLst/>
                <a:cxnLst/>
                <a:rect l="l" t="t" r="r" b="b"/>
                <a:pathLst>
                  <a:path w="15157" h="4138" extrusionOk="0">
                    <a:moveTo>
                      <a:pt x="15133" y="0"/>
                    </a:moveTo>
                    <a:cubicBezTo>
                      <a:pt x="13376" y="457"/>
                      <a:pt x="11618" y="913"/>
                      <a:pt x="9861" y="1370"/>
                    </a:cubicBezTo>
                    <a:cubicBezTo>
                      <a:pt x="7692" y="1940"/>
                      <a:pt x="5501" y="2534"/>
                      <a:pt x="3310" y="3104"/>
                    </a:cubicBezTo>
                    <a:cubicBezTo>
                      <a:pt x="2237" y="3378"/>
                      <a:pt x="1164" y="3652"/>
                      <a:pt x="91" y="3949"/>
                    </a:cubicBezTo>
                    <a:cubicBezTo>
                      <a:pt x="46" y="3949"/>
                      <a:pt x="0" y="4017"/>
                      <a:pt x="23" y="4063"/>
                    </a:cubicBezTo>
                    <a:cubicBezTo>
                      <a:pt x="23" y="4100"/>
                      <a:pt x="69" y="4138"/>
                      <a:pt x="110" y="4138"/>
                    </a:cubicBezTo>
                    <a:cubicBezTo>
                      <a:pt x="120" y="4138"/>
                      <a:pt x="129" y="4136"/>
                      <a:pt x="137" y="4132"/>
                    </a:cubicBezTo>
                    <a:lnTo>
                      <a:pt x="4451" y="2990"/>
                    </a:lnTo>
                    <a:cubicBezTo>
                      <a:pt x="6665" y="2420"/>
                      <a:pt x="8879" y="1826"/>
                      <a:pt x="11093" y="1256"/>
                    </a:cubicBezTo>
                    <a:cubicBezTo>
                      <a:pt x="12463" y="890"/>
                      <a:pt x="13809" y="548"/>
                      <a:pt x="15156" y="183"/>
                    </a:cubicBezTo>
                    <a:cubicBezTo>
                      <a:pt x="15156" y="137"/>
                      <a:pt x="15156" y="114"/>
                      <a:pt x="15156" y="69"/>
                    </a:cubicBezTo>
                    <a:cubicBezTo>
                      <a:pt x="15133" y="46"/>
                      <a:pt x="15133" y="23"/>
                      <a:pt x="15133" y="0"/>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65" name="Google Shape;7865;p34"/>
              <p:cNvSpPr/>
              <p:nvPr/>
            </p:nvSpPr>
            <p:spPr>
              <a:xfrm>
                <a:off x="5974100" y="3357075"/>
                <a:ext cx="19450" cy="9150"/>
              </a:xfrm>
              <a:custGeom>
                <a:avLst/>
                <a:gdLst/>
                <a:ahLst/>
                <a:cxnLst/>
                <a:rect l="l" t="t" r="r" b="b"/>
                <a:pathLst>
                  <a:path w="778" h="366" extrusionOk="0">
                    <a:moveTo>
                      <a:pt x="640" y="1"/>
                    </a:moveTo>
                    <a:cubicBezTo>
                      <a:pt x="435" y="69"/>
                      <a:pt x="229" y="115"/>
                      <a:pt x="1" y="183"/>
                    </a:cubicBezTo>
                    <a:cubicBezTo>
                      <a:pt x="24" y="229"/>
                      <a:pt x="24" y="297"/>
                      <a:pt x="47" y="366"/>
                    </a:cubicBezTo>
                    <a:cubicBezTo>
                      <a:pt x="252" y="320"/>
                      <a:pt x="480" y="252"/>
                      <a:pt x="686" y="206"/>
                    </a:cubicBezTo>
                    <a:cubicBezTo>
                      <a:pt x="754" y="183"/>
                      <a:pt x="777" y="137"/>
                      <a:pt x="754" y="69"/>
                    </a:cubicBezTo>
                    <a:cubicBezTo>
                      <a:pt x="754" y="23"/>
                      <a:pt x="709" y="1"/>
                      <a:pt x="663"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66" name="Google Shape;7866;p34"/>
              <p:cNvSpPr/>
              <p:nvPr/>
            </p:nvSpPr>
            <p:spPr>
              <a:xfrm>
                <a:off x="5578675" y="3365625"/>
                <a:ext cx="379475" cy="104050"/>
              </a:xfrm>
              <a:custGeom>
                <a:avLst/>
                <a:gdLst/>
                <a:ahLst/>
                <a:cxnLst/>
                <a:rect l="l" t="t" r="r" b="b"/>
                <a:pathLst>
                  <a:path w="15179" h="4162" extrusionOk="0">
                    <a:moveTo>
                      <a:pt x="15156" y="1"/>
                    </a:moveTo>
                    <a:cubicBezTo>
                      <a:pt x="13490" y="435"/>
                      <a:pt x="11846" y="868"/>
                      <a:pt x="10203" y="1302"/>
                    </a:cubicBezTo>
                    <a:cubicBezTo>
                      <a:pt x="8080" y="1873"/>
                      <a:pt x="5935" y="2443"/>
                      <a:pt x="3812" y="2991"/>
                    </a:cubicBezTo>
                    <a:cubicBezTo>
                      <a:pt x="2579" y="3311"/>
                      <a:pt x="1347" y="3630"/>
                      <a:pt x="114" y="3972"/>
                    </a:cubicBezTo>
                    <a:lnTo>
                      <a:pt x="91" y="3972"/>
                    </a:lnTo>
                    <a:cubicBezTo>
                      <a:pt x="46" y="3972"/>
                      <a:pt x="0" y="4041"/>
                      <a:pt x="23" y="4087"/>
                    </a:cubicBezTo>
                    <a:cubicBezTo>
                      <a:pt x="42" y="4124"/>
                      <a:pt x="75" y="4161"/>
                      <a:pt x="112" y="4161"/>
                    </a:cubicBezTo>
                    <a:cubicBezTo>
                      <a:pt x="120" y="4161"/>
                      <a:pt x="129" y="4159"/>
                      <a:pt x="137" y="4155"/>
                    </a:cubicBezTo>
                    <a:lnTo>
                      <a:pt x="160" y="4155"/>
                    </a:lnTo>
                    <a:cubicBezTo>
                      <a:pt x="1552" y="3790"/>
                      <a:pt x="2922" y="3425"/>
                      <a:pt x="4291" y="3059"/>
                    </a:cubicBezTo>
                    <a:cubicBezTo>
                      <a:pt x="6460" y="2489"/>
                      <a:pt x="8605" y="1941"/>
                      <a:pt x="10751" y="1370"/>
                    </a:cubicBezTo>
                    <a:cubicBezTo>
                      <a:pt x="12234" y="982"/>
                      <a:pt x="13718" y="594"/>
                      <a:pt x="15179" y="206"/>
                    </a:cubicBezTo>
                    <a:cubicBezTo>
                      <a:pt x="15179" y="184"/>
                      <a:pt x="15179" y="161"/>
                      <a:pt x="15179" y="138"/>
                    </a:cubicBezTo>
                    <a:cubicBezTo>
                      <a:pt x="15179" y="115"/>
                      <a:pt x="15179" y="115"/>
                      <a:pt x="15156" y="92"/>
                    </a:cubicBezTo>
                    <a:cubicBezTo>
                      <a:pt x="15156" y="92"/>
                      <a:pt x="15156" y="69"/>
                      <a:pt x="15156" y="47"/>
                    </a:cubicBezTo>
                    <a:cubicBezTo>
                      <a:pt x="15156" y="47"/>
                      <a:pt x="15156" y="24"/>
                      <a:pt x="15156"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67" name="Google Shape;7867;p34"/>
              <p:cNvSpPr/>
              <p:nvPr/>
            </p:nvSpPr>
            <p:spPr>
              <a:xfrm>
                <a:off x="5579800" y="3466625"/>
                <a:ext cx="2875" cy="5750"/>
              </a:xfrm>
              <a:custGeom>
                <a:avLst/>
                <a:gdLst/>
                <a:ahLst/>
                <a:cxnLst/>
                <a:rect l="l" t="t" r="r" b="b"/>
                <a:pathLst>
                  <a:path w="115" h="230" extrusionOk="0">
                    <a:moveTo>
                      <a:pt x="46" y="1"/>
                    </a:moveTo>
                    <a:cubicBezTo>
                      <a:pt x="24" y="1"/>
                      <a:pt x="1" y="24"/>
                      <a:pt x="1" y="47"/>
                    </a:cubicBezTo>
                    <a:cubicBezTo>
                      <a:pt x="1" y="47"/>
                      <a:pt x="1" y="69"/>
                      <a:pt x="1" y="69"/>
                    </a:cubicBezTo>
                    <a:cubicBezTo>
                      <a:pt x="1" y="92"/>
                      <a:pt x="1" y="92"/>
                      <a:pt x="1" y="115"/>
                    </a:cubicBezTo>
                    <a:cubicBezTo>
                      <a:pt x="1" y="138"/>
                      <a:pt x="1" y="138"/>
                      <a:pt x="1" y="161"/>
                    </a:cubicBezTo>
                    <a:cubicBezTo>
                      <a:pt x="1" y="184"/>
                      <a:pt x="24" y="184"/>
                      <a:pt x="24" y="206"/>
                    </a:cubicBezTo>
                    <a:cubicBezTo>
                      <a:pt x="24" y="229"/>
                      <a:pt x="46" y="229"/>
                      <a:pt x="46" y="229"/>
                    </a:cubicBezTo>
                    <a:lnTo>
                      <a:pt x="92" y="229"/>
                    </a:lnTo>
                    <a:cubicBezTo>
                      <a:pt x="92" y="229"/>
                      <a:pt x="115" y="206"/>
                      <a:pt x="115" y="206"/>
                    </a:cubicBezTo>
                    <a:cubicBezTo>
                      <a:pt x="115" y="184"/>
                      <a:pt x="115" y="184"/>
                      <a:pt x="115" y="161"/>
                    </a:cubicBezTo>
                    <a:cubicBezTo>
                      <a:pt x="92" y="161"/>
                      <a:pt x="92" y="138"/>
                      <a:pt x="92" y="138"/>
                    </a:cubicBezTo>
                    <a:cubicBezTo>
                      <a:pt x="92" y="138"/>
                      <a:pt x="92" y="115"/>
                      <a:pt x="92" y="115"/>
                    </a:cubicBezTo>
                    <a:cubicBezTo>
                      <a:pt x="92" y="115"/>
                      <a:pt x="92" y="92"/>
                      <a:pt x="92" y="92"/>
                    </a:cubicBezTo>
                    <a:cubicBezTo>
                      <a:pt x="92" y="92"/>
                      <a:pt x="92" y="69"/>
                      <a:pt x="92" y="69"/>
                    </a:cubicBezTo>
                    <a:cubicBezTo>
                      <a:pt x="115" y="47"/>
                      <a:pt x="92" y="1"/>
                      <a:pt x="69" y="1"/>
                    </a:cubicBezTo>
                    <a:close/>
                  </a:path>
                </a:pathLst>
              </a:custGeom>
              <a:solidFill>
                <a:srgbClr val="469C98"/>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68" name="Google Shape;7868;p34"/>
              <p:cNvSpPr/>
              <p:nvPr/>
            </p:nvSpPr>
            <p:spPr>
              <a:xfrm>
                <a:off x="5579225" y="3466625"/>
                <a:ext cx="3450" cy="5975"/>
              </a:xfrm>
              <a:custGeom>
                <a:avLst/>
                <a:gdLst/>
                <a:ahLst/>
                <a:cxnLst/>
                <a:rect l="l" t="t" r="r" b="b"/>
                <a:pathLst>
                  <a:path w="138" h="239" extrusionOk="0">
                    <a:moveTo>
                      <a:pt x="69" y="1"/>
                    </a:moveTo>
                    <a:cubicBezTo>
                      <a:pt x="47" y="1"/>
                      <a:pt x="47" y="24"/>
                      <a:pt x="47" y="24"/>
                    </a:cubicBezTo>
                    <a:cubicBezTo>
                      <a:pt x="24" y="24"/>
                      <a:pt x="24" y="47"/>
                      <a:pt x="1" y="69"/>
                    </a:cubicBezTo>
                    <a:cubicBezTo>
                      <a:pt x="1" y="69"/>
                      <a:pt x="1" y="92"/>
                      <a:pt x="1" y="92"/>
                    </a:cubicBezTo>
                    <a:cubicBezTo>
                      <a:pt x="1" y="115"/>
                      <a:pt x="1" y="138"/>
                      <a:pt x="1" y="138"/>
                    </a:cubicBezTo>
                    <a:cubicBezTo>
                      <a:pt x="1" y="161"/>
                      <a:pt x="1" y="161"/>
                      <a:pt x="1" y="161"/>
                    </a:cubicBezTo>
                    <a:cubicBezTo>
                      <a:pt x="1" y="184"/>
                      <a:pt x="24" y="206"/>
                      <a:pt x="24" y="206"/>
                    </a:cubicBezTo>
                    <a:cubicBezTo>
                      <a:pt x="24" y="223"/>
                      <a:pt x="47" y="239"/>
                      <a:pt x="68" y="239"/>
                    </a:cubicBezTo>
                    <a:cubicBezTo>
                      <a:pt x="77" y="239"/>
                      <a:pt x="85" y="236"/>
                      <a:pt x="92" y="229"/>
                    </a:cubicBezTo>
                    <a:cubicBezTo>
                      <a:pt x="115" y="206"/>
                      <a:pt x="115" y="184"/>
                      <a:pt x="115" y="161"/>
                    </a:cubicBezTo>
                    <a:cubicBezTo>
                      <a:pt x="92" y="161"/>
                      <a:pt x="92" y="161"/>
                      <a:pt x="92" y="138"/>
                    </a:cubicBezTo>
                    <a:cubicBezTo>
                      <a:pt x="92" y="115"/>
                      <a:pt x="92" y="115"/>
                      <a:pt x="92" y="115"/>
                    </a:cubicBezTo>
                    <a:cubicBezTo>
                      <a:pt x="92" y="115"/>
                      <a:pt x="92" y="92"/>
                      <a:pt x="92" y="92"/>
                    </a:cubicBezTo>
                    <a:cubicBezTo>
                      <a:pt x="115" y="92"/>
                      <a:pt x="115" y="92"/>
                      <a:pt x="115" y="69"/>
                    </a:cubicBezTo>
                    <a:cubicBezTo>
                      <a:pt x="138" y="69"/>
                      <a:pt x="138" y="47"/>
                      <a:pt x="115" y="47"/>
                    </a:cubicBezTo>
                    <a:cubicBezTo>
                      <a:pt x="115" y="24"/>
                      <a:pt x="115" y="24"/>
                      <a:pt x="92" y="1"/>
                    </a:cubicBezTo>
                    <a:close/>
                  </a:path>
                </a:pathLst>
              </a:custGeom>
              <a:solidFill>
                <a:srgbClr val="469C98"/>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69" name="Google Shape;7869;p34"/>
              <p:cNvSpPr/>
              <p:nvPr/>
            </p:nvSpPr>
            <p:spPr>
              <a:xfrm>
                <a:off x="5578675" y="3466075"/>
                <a:ext cx="3425" cy="5725"/>
              </a:xfrm>
              <a:custGeom>
                <a:avLst/>
                <a:gdLst/>
                <a:ahLst/>
                <a:cxnLst/>
                <a:rect l="l" t="t" r="r" b="b"/>
                <a:pathLst>
                  <a:path w="137" h="229" extrusionOk="0">
                    <a:moveTo>
                      <a:pt x="69" y="0"/>
                    </a:moveTo>
                    <a:cubicBezTo>
                      <a:pt x="69" y="23"/>
                      <a:pt x="46" y="23"/>
                      <a:pt x="46" y="23"/>
                    </a:cubicBezTo>
                    <a:cubicBezTo>
                      <a:pt x="46" y="46"/>
                      <a:pt x="23" y="46"/>
                      <a:pt x="23" y="69"/>
                    </a:cubicBezTo>
                    <a:cubicBezTo>
                      <a:pt x="23" y="69"/>
                      <a:pt x="23" y="91"/>
                      <a:pt x="23" y="91"/>
                    </a:cubicBezTo>
                    <a:cubicBezTo>
                      <a:pt x="23" y="114"/>
                      <a:pt x="0" y="137"/>
                      <a:pt x="23" y="137"/>
                    </a:cubicBezTo>
                    <a:cubicBezTo>
                      <a:pt x="23" y="160"/>
                      <a:pt x="23" y="183"/>
                      <a:pt x="23" y="183"/>
                    </a:cubicBezTo>
                    <a:cubicBezTo>
                      <a:pt x="23" y="206"/>
                      <a:pt x="46" y="206"/>
                      <a:pt x="46" y="228"/>
                    </a:cubicBezTo>
                    <a:lnTo>
                      <a:pt x="91" y="228"/>
                    </a:lnTo>
                    <a:cubicBezTo>
                      <a:pt x="91" y="228"/>
                      <a:pt x="114" y="206"/>
                      <a:pt x="114" y="206"/>
                    </a:cubicBezTo>
                    <a:cubicBezTo>
                      <a:pt x="114" y="206"/>
                      <a:pt x="114" y="183"/>
                      <a:pt x="114" y="160"/>
                    </a:cubicBezTo>
                    <a:cubicBezTo>
                      <a:pt x="114" y="160"/>
                      <a:pt x="114" y="137"/>
                      <a:pt x="114" y="114"/>
                    </a:cubicBezTo>
                    <a:lnTo>
                      <a:pt x="114" y="91"/>
                    </a:lnTo>
                    <a:lnTo>
                      <a:pt x="137" y="91"/>
                    </a:lnTo>
                    <a:cubicBezTo>
                      <a:pt x="137" y="69"/>
                      <a:pt x="137" y="23"/>
                      <a:pt x="114" y="23"/>
                    </a:cubicBezTo>
                    <a:cubicBezTo>
                      <a:pt x="114" y="0"/>
                      <a:pt x="91" y="0"/>
                      <a:pt x="91" y="0"/>
                    </a:cubicBezTo>
                    <a:close/>
                  </a:path>
                </a:pathLst>
              </a:custGeom>
              <a:solidFill>
                <a:srgbClr val="469C98"/>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70" name="Google Shape;7870;p34"/>
              <p:cNvSpPr/>
              <p:nvPr/>
            </p:nvSpPr>
            <p:spPr>
              <a:xfrm>
                <a:off x="5578675" y="3466075"/>
                <a:ext cx="3425" cy="4575"/>
              </a:xfrm>
              <a:custGeom>
                <a:avLst/>
                <a:gdLst/>
                <a:ahLst/>
                <a:cxnLst/>
                <a:rect l="l" t="t" r="r" b="b"/>
                <a:pathLst>
                  <a:path w="137" h="183" extrusionOk="0">
                    <a:moveTo>
                      <a:pt x="69" y="0"/>
                    </a:moveTo>
                    <a:cubicBezTo>
                      <a:pt x="69" y="23"/>
                      <a:pt x="46" y="23"/>
                      <a:pt x="46" y="23"/>
                    </a:cubicBezTo>
                    <a:cubicBezTo>
                      <a:pt x="46" y="23"/>
                      <a:pt x="46" y="23"/>
                      <a:pt x="23" y="46"/>
                    </a:cubicBezTo>
                    <a:cubicBezTo>
                      <a:pt x="23" y="46"/>
                      <a:pt x="23" y="46"/>
                      <a:pt x="23" y="69"/>
                    </a:cubicBezTo>
                    <a:cubicBezTo>
                      <a:pt x="0" y="69"/>
                      <a:pt x="0" y="91"/>
                      <a:pt x="0" y="91"/>
                    </a:cubicBezTo>
                    <a:cubicBezTo>
                      <a:pt x="0" y="114"/>
                      <a:pt x="0" y="114"/>
                      <a:pt x="0" y="114"/>
                    </a:cubicBezTo>
                    <a:cubicBezTo>
                      <a:pt x="0" y="137"/>
                      <a:pt x="0" y="137"/>
                      <a:pt x="23" y="160"/>
                    </a:cubicBezTo>
                    <a:cubicBezTo>
                      <a:pt x="23" y="160"/>
                      <a:pt x="23" y="183"/>
                      <a:pt x="46" y="183"/>
                    </a:cubicBezTo>
                    <a:lnTo>
                      <a:pt x="69" y="183"/>
                    </a:lnTo>
                    <a:cubicBezTo>
                      <a:pt x="91" y="183"/>
                      <a:pt x="91" y="183"/>
                      <a:pt x="114" y="160"/>
                    </a:cubicBezTo>
                    <a:cubicBezTo>
                      <a:pt x="114" y="160"/>
                      <a:pt x="114" y="137"/>
                      <a:pt x="114" y="137"/>
                    </a:cubicBezTo>
                    <a:cubicBezTo>
                      <a:pt x="114" y="114"/>
                      <a:pt x="114" y="114"/>
                      <a:pt x="114" y="114"/>
                    </a:cubicBezTo>
                    <a:cubicBezTo>
                      <a:pt x="114" y="114"/>
                      <a:pt x="114" y="91"/>
                      <a:pt x="114" y="91"/>
                    </a:cubicBezTo>
                    <a:cubicBezTo>
                      <a:pt x="137" y="91"/>
                      <a:pt x="137" y="69"/>
                      <a:pt x="137" y="69"/>
                    </a:cubicBezTo>
                    <a:cubicBezTo>
                      <a:pt x="137" y="46"/>
                      <a:pt x="137" y="46"/>
                      <a:pt x="137" y="23"/>
                    </a:cubicBezTo>
                    <a:cubicBezTo>
                      <a:pt x="137" y="23"/>
                      <a:pt x="114" y="0"/>
                      <a:pt x="114" y="0"/>
                    </a:cubicBezTo>
                    <a:close/>
                  </a:path>
                </a:pathLst>
              </a:custGeom>
              <a:solidFill>
                <a:srgbClr val="469C98"/>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71" name="Google Shape;7871;p34"/>
              <p:cNvSpPr/>
              <p:nvPr/>
            </p:nvSpPr>
            <p:spPr>
              <a:xfrm>
                <a:off x="5578675" y="3465500"/>
                <a:ext cx="3425" cy="4575"/>
              </a:xfrm>
              <a:custGeom>
                <a:avLst/>
                <a:gdLst/>
                <a:ahLst/>
                <a:cxnLst/>
                <a:rect l="l" t="t" r="r" b="b"/>
                <a:pathLst>
                  <a:path w="137" h="183" extrusionOk="0">
                    <a:moveTo>
                      <a:pt x="69" y="0"/>
                    </a:moveTo>
                    <a:cubicBezTo>
                      <a:pt x="69" y="0"/>
                      <a:pt x="69" y="0"/>
                      <a:pt x="69" y="23"/>
                    </a:cubicBezTo>
                    <a:lnTo>
                      <a:pt x="46" y="23"/>
                    </a:lnTo>
                    <a:cubicBezTo>
                      <a:pt x="23" y="46"/>
                      <a:pt x="23" y="46"/>
                      <a:pt x="23" y="69"/>
                    </a:cubicBezTo>
                    <a:cubicBezTo>
                      <a:pt x="23" y="69"/>
                      <a:pt x="0" y="92"/>
                      <a:pt x="0" y="92"/>
                    </a:cubicBezTo>
                    <a:cubicBezTo>
                      <a:pt x="0" y="114"/>
                      <a:pt x="0" y="114"/>
                      <a:pt x="0" y="137"/>
                    </a:cubicBezTo>
                    <a:cubicBezTo>
                      <a:pt x="0" y="160"/>
                      <a:pt x="0" y="160"/>
                      <a:pt x="23" y="183"/>
                    </a:cubicBezTo>
                    <a:lnTo>
                      <a:pt x="91" y="183"/>
                    </a:lnTo>
                    <a:cubicBezTo>
                      <a:pt x="91" y="160"/>
                      <a:pt x="114" y="160"/>
                      <a:pt x="114" y="137"/>
                    </a:cubicBezTo>
                    <a:cubicBezTo>
                      <a:pt x="114" y="137"/>
                      <a:pt x="114" y="114"/>
                      <a:pt x="91" y="114"/>
                    </a:cubicBezTo>
                    <a:lnTo>
                      <a:pt x="114" y="114"/>
                    </a:lnTo>
                    <a:cubicBezTo>
                      <a:pt x="114" y="92"/>
                      <a:pt x="114" y="92"/>
                      <a:pt x="114" y="92"/>
                    </a:cubicBezTo>
                    <a:cubicBezTo>
                      <a:pt x="137" y="69"/>
                      <a:pt x="137" y="23"/>
                      <a:pt x="114" y="23"/>
                    </a:cubicBezTo>
                    <a:cubicBezTo>
                      <a:pt x="91" y="23"/>
                      <a:pt x="91" y="0"/>
                      <a:pt x="69" y="0"/>
                    </a:cubicBezTo>
                    <a:close/>
                  </a:path>
                </a:pathLst>
              </a:custGeom>
              <a:solidFill>
                <a:srgbClr val="469C98"/>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72" name="Google Shape;7872;p34"/>
              <p:cNvSpPr/>
              <p:nvPr/>
            </p:nvSpPr>
            <p:spPr>
              <a:xfrm>
                <a:off x="5578675" y="3465500"/>
                <a:ext cx="3425" cy="4575"/>
              </a:xfrm>
              <a:custGeom>
                <a:avLst/>
                <a:gdLst/>
                <a:ahLst/>
                <a:cxnLst/>
                <a:rect l="l" t="t" r="r" b="b"/>
                <a:pathLst>
                  <a:path w="137" h="183" extrusionOk="0">
                    <a:moveTo>
                      <a:pt x="91" y="0"/>
                    </a:moveTo>
                    <a:cubicBezTo>
                      <a:pt x="69" y="0"/>
                      <a:pt x="46" y="23"/>
                      <a:pt x="46" y="23"/>
                    </a:cubicBezTo>
                    <a:cubicBezTo>
                      <a:pt x="23" y="46"/>
                      <a:pt x="23" y="46"/>
                      <a:pt x="23" y="69"/>
                    </a:cubicBezTo>
                    <a:cubicBezTo>
                      <a:pt x="23" y="69"/>
                      <a:pt x="23" y="69"/>
                      <a:pt x="23" y="92"/>
                    </a:cubicBezTo>
                    <a:cubicBezTo>
                      <a:pt x="0" y="92"/>
                      <a:pt x="0" y="114"/>
                      <a:pt x="0" y="114"/>
                    </a:cubicBezTo>
                    <a:cubicBezTo>
                      <a:pt x="0" y="160"/>
                      <a:pt x="23" y="183"/>
                      <a:pt x="46" y="183"/>
                    </a:cubicBezTo>
                    <a:cubicBezTo>
                      <a:pt x="91" y="183"/>
                      <a:pt x="114" y="160"/>
                      <a:pt x="114" y="137"/>
                    </a:cubicBezTo>
                    <a:cubicBezTo>
                      <a:pt x="114" y="114"/>
                      <a:pt x="114" y="114"/>
                      <a:pt x="114" y="114"/>
                    </a:cubicBezTo>
                    <a:cubicBezTo>
                      <a:pt x="114" y="114"/>
                      <a:pt x="114" y="92"/>
                      <a:pt x="114" y="92"/>
                    </a:cubicBezTo>
                    <a:cubicBezTo>
                      <a:pt x="114" y="92"/>
                      <a:pt x="114" y="92"/>
                      <a:pt x="114" y="69"/>
                    </a:cubicBezTo>
                    <a:cubicBezTo>
                      <a:pt x="137" y="46"/>
                      <a:pt x="137" y="23"/>
                      <a:pt x="114" y="0"/>
                    </a:cubicBezTo>
                    <a:close/>
                  </a:path>
                </a:pathLst>
              </a:custGeom>
              <a:solidFill>
                <a:srgbClr val="469C98"/>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73" name="Google Shape;7873;p34"/>
              <p:cNvSpPr/>
              <p:nvPr/>
            </p:nvSpPr>
            <p:spPr>
              <a:xfrm>
                <a:off x="5741300" y="4068075"/>
                <a:ext cx="4575" cy="4025"/>
              </a:xfrm>
              <a:custGeom>
                <a:avLst/>
                <a:gdLst/>
                <a:ahLst/>
                <a:cxnLst/>
                <a:rect l="l" t="t" r="r" b="b"/>
                <a:pathLst>
                  <a:path w="183" h="161" extrusionOk="0">
                    <a:moveTo>
                      <a:pt x="23" y="1"/>
                    </a:moveTo>
                    <a:cubicBezTo>
                      <a:pt x="0" y="1"/>
                      <a:pt x="0" y="24"/>
                      <a:pt x="0" y="69"/>
                    </a:cubicBezTo>
                    <a:cubicBezTo>
                      <a:pt x="0" y="69"/>
                      <a:pt x="0" y="92"/>
                      <a:pt x="23" y="92"/>
                    </a:cubicBezTo>
                    <a:cubicBezTo>
                      <a:pt x="23" y="92"/>
                      <a:pt x="23" y="115"/>
                      <a:pt x="23" y="115"/>
                    </a:cubicBezTo>
                    <a:cubicBezTo>
                      <a:pt x="46" y="115"/>
                      <a:pt x="46" y="138"/>
                      <a:pt x="46" y="138"/>
                    </a:cubicBezTo>
                    <a:cubicBezTo>
                      <a:pt x="69" y="138"/>
                      <a:pt x="69" y="138"/>
                      <a:pt x="92" y="161"/>
                    </a:cubicBezTo>
                    <a:lnTo>
                      <a:pt x="137" y="161"/>
                    </a:lnTo>
                    <a:cubicBezTo>
                      <a:pt x="160" y="161"/>
                      <a:pt x="183" y="115"/>
                      <a:pt x="183" y="92"/>
                    </a:cubicBezTo>
                    <a:cubicBezTo>
                      <a:pt x="160" y="69"/>
                      <a:pt x="137" y="46"/>
                      <a:pt x="114" y="46"/>
                    </a:cubicBezTo>
                    <a:lnTo>
                      <a:pt x="92" y="46"/>
                    </a:lnTo>
                    <a:cubicBezTo>
                      <a:pt x="92" y="46"/>
                      <a:pt x="92" y="24"/>
                      <a:pt x="92" y="24"/>
                    </a:cubicBezTo>
                    <a:cubicBezTo>
                      <a:pt x="92" y="1"/>
                      <a:pt x="69" y="1"/>
                      <a:pt x="46" y="1"/>
                    </a:cubicBezTo>
                    <a:close/>
                  </a:path>
                </a:pathLst>
              </a:custGeom>
              <a:solidFill>
                <a:srgbClr val="469C98"/>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74" name="Google Shape;7874;p34"/>
              <p:cNvSpPr/>
              <p:nvPr/>
            </p:nvSpPr>
            <p:spPr>
              <a:xfrm>
                <a:off x="5740725" y="4067500"/>
                <a:ext cx="3450" cy="4025"/>
              </a:xfrm>
              <a:custGeom>
                <a:avLst/>
                <a:gdLst/>
                <a:ahLst/>
                <a:cxnLst/>
                <a:rect l="l" t="t" r="r" b="b"/>
                <a:pathLst>
                  <a:path w="138" h="161" extrusionOk="0">
                    <a:moveTo>
                      <a:pt x="23" y="1"/>
                    </a:moveTo>
                    <a:cubicBezTo>
                      <a:pt x="0" y="24"/>
                      <a:pt x="0" y="47"/>
                      <a:pt x="0" y="69"/>
                    </a:cubicBezTo>
                    <a:cubicBezTo>
                      <a:pt x="0" y="69"/>
                      <a:pt x="23" y="92"/>
                      <a:pt x="23" y="115"/>
                    </a:cubicBezTo>
                    <a:lnTo>
                      <a:pt x="46" y="115"/>
                    </a:lnTo>
                    <a:cubicBezTo>
                      <a:pt x="46" y="138"/>
                      <a:pt x="46" y="138"/>
                      <a:pt x="69" y="138"/>
                    </a:cubicBezTo>
                    <a:cubicBezTo>
                      <a:pt x="69" y="161"/>
                      <a:pt x="92" y="161"/>
                      <a:pt x="92" y="161"/>
                    </a:cubicBezTo>
                    <a:cubicBezTo>
                      <a:pt x="115" y="161"/>
                      <a:pt x="137" y="138"/>
                      <a:pt x="137" y="138"/>
                    </a:cubicBezTo>
                    <a:cubicBezTo>
                      <a:pt x="137" y="138"/>
                      <a:pt x="137" y="115"/>
                      <a:pt x="137" y="115"/>
                    </a:cubicBezTo>
                    <a:cubicBezTo>
                      <a:pt x="137" y="92"/>
                      <a:pt x="137" y="69"/>
                      <a:pt x="137" y="69"/>
                    </a:cubicBezTo>
                    <a:lnTo>
                      <a:pt x="115" y="69"/>
                    </a:lnTo>
                    <a:cubicBezTo>
                      <a:pt x="115" y="47"/>
                      <a:pt x="115" y="47"/>
                      <a:pt x="115" y="47"/>
                    </a:cubicBezTo>
                    <a:cubicBezTo>
                      <a:pt x="92" y="47"/>
                      <a:pt x="92" y="47"/>
                      <a:pt x="92" y="24"/>
                    </a:cubicBezTo>
                    <a:cubicBezTo>
                      <a:pt x="92" y="24"/>
                      <a:pt x="69" y="1"/>
                      <a:pt x="46" y="1"/>
                    </a:cubicBezTo>
                    <a:close/>
                  </a:path>
                </a:pathLst>
              </a:custGeom>
              <a:solidFill>
                <a:srgbClr val="469C98"/>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75" name="Google Shape;7875;p34"/>
              <p:cNvSpPr/>
              <p:nvPr/>
            </p:nvSpPr>
            <p:spPr>
              <a:xfrm>
                <a:off x="5740725" y="4067500"/>
                <a:ext cx="4600" cy="4600"/>
              </a:xfrm>
              <a:custGeom>
                <a:avLst/>
                <a:gdLst/>
                <a:ahLst/>
                <a:cxnLst/>
                <a:rect l="l" t="t" r="r" b="b"/>
                <a:pathLst>
                  <a:path w="184" h="184" extrusionOk="0">
                    <a:moveTo>
                      <a:pt x="46" y="1"/>
                    </a:moveTo>
                    <a:cubicBezTo>
                      <a:pt x="0" y="24"/>
                      <a:pt x="0" y="47"/>
                      <a:pt x="0" y="69"/>
                    </a:cubicBezTo>
                    <a:cubicBezTo>
                      <a:pt x="0" y="92"/>
                      <a:pt x="23" y="92"/>
                      <a:pt x="23" y="115"/>
                    </a:cubicBezTo>
                    <a:cubicBezTo>
                      <a:pt x="23" y="115"/>
                      <a:pt x="23" y="138"/>
                      <a:pt x="46" y="138"/>
                    </a:cubicBezTo>
                    <a:cubicBezTo>
                      <a:pt x="46" y="138"/>
                      <a:pt x="46" y="161"/>
                      <a:pt x="69" y="161"/>
                    </a:cubicBezTo>
                    <a:lnTo>
                      <a:pt x="92" y="161"/>
                    </a:lnTo>
                    <a:cubicBezTo>
                      <a:pt x="92" y="161"/>
                      <a:pt x="115" y="161"/>
                      <a:pt x="115" y="184"/>
                    </a:cubicBezTo>
                    <a:cubicBezTo>
                      <a:pt x="137" y="184"/>
                      <a:pt x="160" y="161"/>
                      <a:pt x="160" y="138"/>
                    </a:cubicBezTo>
                    <a:cubicBezTo>
                      <a:pt x="183" y="115"/>
                      <a:pt x="160" y="92"/>
                      <a:pt x="137" y="69"/>
                    </a:cubicBezTo>
                    <a:lnTo>
                      <a:pt x="115" y="69"/>
                    </a:lnTo>
                    <a:cubicBezTo>
                      <a:pt x="115" y="47"/>
                      <a:pt x="92" y="47"/>
                      <a:pt x="92" y="47"/>
                    </a:cubicBezTo>
                    <a:cubicBezTo>
                      <a:pt x="92" y="24"/>
                      <a:pt x="69" y="1"/>
                      <a:pt x="46" y="1"/>
                    </a:cubicBezTo>
                    <a:close/>
                  </a:path>
                </a:pathLst>
              </a:custGeom>
              <a:solidFill>
                <a:srgbClr val="469C98"/>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76" name="Google Shape;7876;p34"/>
              <p:cNvSpPr/>
              <p:nvPr/>
            </p:nvSpPr>
            <p:spPr>
              <a:xfrm>
                <a:off x="5740725" y="4067500"/>
                <a:ext cx="4600" cy="4600"/>
              </a:xfrm>
              <a:custGeom>
                <a:avLst/>
                <a:gdLst/>
                <a:ahLst/>
                <a:cxnLst/>
                <a:rect l="l" t="t" r="r" b="b"/>
                <a:pathLst>
                  <a:path w="184" h="184" extrusionOk="0">
                    <a:moveTo>
                      <a:pt x="23" y="1"/>
                    </a:moveTo>
                    <a:cubicBezTo>
                      <a:pt x="0" y="24"/>
                      <a:pt x="0" y="47"/>
                      <a:pt x="0" y="69"/>
                    </a:cubicBezTo>
                    <a:cubicBezTo>
                      <a:pt x="23" y="92"/>
                      <a:pt x="23" y="115"/>
                      <a:pt x="46" y="138"/>
                    </a:cubicBezTo>
                    <a:cubicBezTo>
                      <a:pt x="46" y="138"/>
                      <a:pt x="69" y="161"/>
                      <a:pt x="69" y="161"/>
                    </a:cubicBezTo>
                    <a:lnTo>
                      <a:pt x="92" y="161"/>
                    </a:lnTo>
                    <a:cubicBezTo>
                      <a:pt x="92" y="161"/>
                      <a:pt x="115" y="184"/>
                      <a:pt x="115" y="184"/>
                    </a:cubicBezTo>
                    <a:cubicBezTo>
                      <a:pt x="160" y="184"/>
                      <a:pt x="183" y="161"/>
                      <a:pt x="183" y="138"/>
                    </a:cubicBezTo>
                    <a:cubicBezTo>
                      <a:pt x="183" y="115"/>
                      <a:pt x="160" y="69"/>
                      <a:pt x="137" y="69"/>
                    </a:cubicBezTo>
                    <a:lnTo>
                      <a:pt x="115" y="69"/>
                    </a:lnTo>
                    <a:cubicBezTo>
                      <a:pt x="115" y="69"/>
                      <a:pt x="92" y="69"/>
                      <a:pt x="92" y="47"/>
                    </a:cubicBezTo>
                    <a:cubicBezTo>
                      <a:pt x="92" y="24"/>
                      <a:pt x="69" y="1"/>
                      <a:pt x="46" y="1"/>
                    </a:cubicBezTo>
                    <a:close/>
                  </a:path>
                </a:pathLst>
              </a:custGeom>
              <a:solidFill>
                <a:srgbClr val="469C98"/>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77" name="Google Shape;7877;p34"/>
              <p:cNvSpPr/>
              <p:nvPr/>
            </p:nvSpPr>
            <p:spPr>
              <a:xfrm>
                <a:off x="6153850" y="3913450"/>
                <a:ext cx="33125" cy="50650"/>
              </a:xfrm>
              <a:custGeom>
                <a:avLst/>
                <a:gdLst/>
                <a:ahLst/>
                <a:cxnLst/>
                <a:rect l="l" t="t" r="r" b="b"/>
                <a:pathLst>
                  <a:path w="1325" h="2026" extrusionOk="0">
                    <a:moveTo>
                      <a:pt x="860" y="1210"/>
                    </a:moveTo>
                    <a:cubicBezTo>
                      <a:pt x="845" y="1210"/>
                      <a:pt x="845" y="1213"/>
                      <a:pt x="845" y="1233"/>
                    </a:cubicBezTo>
                    <a:cubicBezTo>
                      <a:pt x="851" y="1225"/>
                      <a:pt x="856" y="1218"/>
                      <a:pt x="860" y="1210"/>
                    </a:cubicBezTo>
                    <a:close/>
                    <a:moveTo>
                      <a:pt x="1165" y="0"/>
                    </a:moveTo>
                    <a:cubicBezTo>
                      <a:pt x="1165" y="0"/>
                      <a:pt x="1142" y="0"/>
                      <a:pt x="1142" y="23"/>
                    </a:cubicBezTo>
                    <a:cubicBezTo>
                      <a:pt x="1074" y="23"/>
                      <a:pt x="1051" y="91"/>
                      <a:pt x="1074" y="137"/>
                    </a:cubicBezTo>
                    <a:cubicBezTo>
                      <a:pt x="1074" y="160"/>
                      <a:pt x="1097" y="183"/>
                      <a:pt x="1097" y="206"/>
                    </a:cubicBezTo>
                    <a:cubicBezTo>
                      <a:pt x="1119" y="297"/>
                      <a:pt x="1119" y="365"/>
                      <a:pt x="1119" y="457"/>
                    </a:cubicBezTo>
                    <a:cubicBezTo>
                      <a:pt x="1097" y="571"/>
                      <a:pt x="1074" y="685"/>
                      <a:pt x="1051" y="799"/>
                    </a:cubicBezTo>
                    <a:cubicBezTo>
                      <a:pt x="1008" y="950"/>
                      <a:pt x="944" y="1081"/>
                      <a:pt x="860" y="1210"/>
                    </a:cubicBezTo>
                    <a:lnTo>
                      <a:pt x="860" y="1210"/>
                    </a:lnTo>
                    <a:cubicBezTo>
                      <a:pt x="863" y="1210"/>
                      <a:pt x="865" y="1210"/>
                      <a:pt x="868" y="1210"/>
                    </a:cubicBezTo>
                    <a:cubicBezTo>
                      <a:pt x="777" y="1347"/>
                      <a:pt x="663" y="1461"/>
                      <a:pt x="549" y="1575"/>
                    </a:cubicBezTo>
                    <a:cubicBezTo>
                      <a:pt x="457" y="1644"/>
                      <a:pt x="389" y="1712"/>
                      <a:pt x="275" y="1758"/>
                    </a:cubicBezTo>
                    <a:cubicBezTo>
                      <a:pt x="206" y="1803"/>
                      <a:pt x="138" y="1826"/>
                      <a:pt x="69" y="1826"/>
                    </a:cubicBezTo>
                    <a:cubicBezTo>
                      <a:pt x="47" y="1849"/>
                      <a:pt x="24" y="1872"/>
                      <a:pt x="24" y="1895"/>
                    </a:cubicBezTo>
                    <a:cubicBezTo>
                      <a:pt x="1" y="1917"/>
                      <a:pt x="1" y="1940"/>
                      <a:pt x="24" y="1963"/>
                    </a:cubicBezTo>
                    <a:cubicBezTo>
                      <a:pt x="24" y="1986"/>
                      <a:pt x="47" y="2009"/>
                      <a:pt x="69" y="2009"/>
                    </a:cubicBezTo>
                    <a:cubicBezTo>
                      <a:pt x="81" y="2020"/>
                      <a:pt x="92" y="2026"/>
                      <a:pt x="104" y="2026"/>
                    </a:cubicBezTo>
                    <a:cubicBezTo>
                      <a:pt x="115" y="2026"/>
                      <a:pt x="126" y="2020"/>
                      <a:pt x="138" y="2009"/>
                    </a:cubicBezTo>
                    <a:cubicBezTo>
                      <a:pt x="184" y="2009"/>
                      <a:pt x="252" y="1986"/>
                      <a:pt x="298" y="1963"/>
                    </a:cubicBezTo>
                    <a:cubicBezTo>
                      <a:pt x="343" y="1963"/>
                      <a:pt x="389" y="1917"/>
                      <a:pt x="435" y="1895"/>
                    </a:cubicBezTo>
                    <a:cubicBezTo>
                      <a:pt x="526" y="1849"/>
                      <a:pt x="594" y="1781"/>
                      <a:pt x="663" y="1735"/>
                    </a:cubicBezTo>
                    <a:cubicBezTo>
                      <a:pt x="823" y="1575"/>
                      <a:pt x="960" y="1415"/>
                      <a:pt x="1074" y="1233"/>
                    </a:cubicBezTo>
                    <a:cubicBezTo>
                      <a:pt x="1165" y="1050"/>
                      <a:pt x="1234" y="868"/>
                      <a:pt x="1279" y="662"/>
                    </a:cubicBezTo>
                    <a:cubicBezTo>
                      <a:pt x="1325" y="479"/>
                      <a:pt x="1325" y="274"/>
                      <a:pt x="1256" y="69"/>
                    </a:cubicBezTo>
                    <a:cubicBezTo>
                      <a:pt x="1256" y="23"/>
                      <a:pt x="1211" y="0"/>
                      <a:pt x="1165" y="0"/>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78" name="Google Shape;7878;p34"/>
              <p:cNvSpPr/>
              <p:nvPr/>
            </p:nvSpPr>
            <p:spPr>
              <a:xfrm>
                <a:off x="5987800" y="3353650"/>
                <a:ext cx="51950" cy="22425"/>
              </a:xfrm>
              <a:custGeom>
                <a:avLst/>
                <a:gdLst/>
                <a:ahLst/>
                <a:cxnLst/>
                <a:rect l="l" t="t" r="r" b="b"/>
                <a:pathLst>
                  <a:path w="2078" h="897" extrusionOk="0">
                    <a:moveTo>
                      <a:pt x="1028" y="1"/>
                    </a:moveTo>
                    <a:cubicBezTo>
                      <a:pt x="914" y="1"/>
                      <a:pt x="800" y="23"/>
                      <a:pt x="686" y="23"/>
                    </a:cubicBezTo>
                    <a:cubicBezTo>
                      <a:pt x="480" y="69"/>
                      <a:pt x="275" y="115"/>
                      <a:pt x="92" y="138"/>
                    </a:cubicBezTo>
                    <a:cubicBezTo>
                      <a:pt x="46" y="160"/>
                      <a:pt x="1" y="206"/>
                      <a:pt x="24" y="274"/>
                    </a:cubicBezTo>
                    <a:cubicBezTo>
                      <a:pt x="24" y="320"/>
                      <a:pt x="92" y="343"/>
                      <a:pt x="138" y="343"/>
                    </a:cubicBezTo>
                    <a:cubicBezTo>
                      <a:pt x="366" y="297"/>
                      <a:pt x="594" y="229"/>
                      <a:pt x="845" y="206"/>
                    </a:cubicBezTo>
                    <a:cubicBezTo>
                      <a:pt x="902" y="195"/>
                      <a:pt x="965" y="189"/>
                      <a:pt x="1028" y="189"/>
                    </a:cubicBezTo>
                    <a:cubicBezTo>
                      <a:pt x="1091" y="189"/>
                      <a:pt x="1153" y="195"/>
                      <a:pt x="1211" y="206"/>
                    </a:cubicBezTo>
                    <a:cubicBezTo>
                      <a:pt x="1302" y="229"/>
                      <a:pt x="1370" y="252"/>
                      <a:pt x="1462" y="274"/>
                    </a:cubicBezTo>
                    <a:cubicBezTo>
                      <a:pt x="1507" y="320"/>
                      <a:pt x="1553" y="343"/>
                      <a:pt x="1621" y="389"/>
                    </a:cubicBezTo>
                    <a:cubicBezTo>
                      <a:pt x="1667" y="434"/>
                      <a:pt x="1690" y="480"/>
                      <a:pt x="1736" y="526"/>
                    </a:cubicBezTo>
                    <a:cubicBezTo>
                      <a:pt x="1781" y="571"/>
                      <a:pt x="1804" y="617"/>
                      <a:pt x="1827" y="685"/>
                    </a:cubicBezTo>
                    <a:cubicBezTo>
                      <a:pt x="1850" y="731"/>
                      <a:pt x="1850" y="777"/>
                      <a:pt x="1872" y="822"/>
                    </a:cubicBezTo>
                    <a:cubicBezTo>
                      <a:pt x="1872" y="860"/>
                      <a:pt x="1918" y="897"/>
                      <a:pt x="1960" y="897"/>
                    </a:cubicBezTo>
                    <a:cubicBezTo>
                      <a:pt x="1969" y="897"/>
                      <a:pt x="1978" y="895"/>
                      <a:pt x="1987" y="891"/>
                    </a:cubicBezTo>
                    <a:cubicBezTo>
                      <a:pt x="2032" y="891"/>
                      <a:pt x="2078" y="822"/>
                      <a:pt x="2055" y="777"/>
                    </a:cubicBezTo>
                    <a:cubicBezTo>
                      <a:pt x="2032" y="685"/>
                      <a:pt x="2009" y="594"/>
                      <a:pt x="1964" y="503"/>
                    </a:cubicBezTo>
                    <a:cubicBezTo>
                      <a:pt x="1918" y="434"/>
                      <a:pt x="1850" y="343"/>
                      <a:pt x="1781" y="274"/>
                    </a:cubicBezTo>
                    <a:cubicBezTo>
                      <a:pt x="1644" y="138"/>
                      <a:pt x="1462" y="69"/>
                      <a:pt x="1256" y="23"/>
                    </a:cubicBezTo>
                    <a:cubicBezTo>
                      <a:pt x="1188" y="1"/>
                      <a:pt x="1096" y="1"/>
                      <a:pt x="1028"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79" name="Google Shape;7879;p34"/>
              <p:cNvSpPr/>
              <p:nvPr/>
            </p:nvSpPr>
            <p:spPr>
              <a:xfrm>
                <a:off x="5610625" y="3470050"/>
                <a:ext cx="163225" cy="575225"/>
              </a:xfrm>
              <a:custGeom>
                <a:avLst/>
                <a:gdLst/>
                <a:ahLst/>
                <a:cxnLst/>
                <a:rect l="l" t="t" r="r" b="b"/>
                <a:pathLst>
                  <a:path w="6529" h="23009" extrusionOk="0">
                    <a:moveTo>
                      <a:pt x="206" y="1"/>
                    </a:moveTo>
                    <a:cubicBezTo>
                      <a:pt x="183" y="1"/>
                      <a:pt x="183" y="1"/>
                      <a:pt x="183" y="24"/>
                    </a:cubicBezTo>
                    <a:cubicBezTo>
                      <a:pt x="114" y="24"/>
                      <a:pt x="69" y="47"/>
                      <a:pt x="46" y="92"/>
                    </a:cubicBezTo>
                    <a:cubicBezTo>
                      <a:pt x="23" y="115"/>
                      <a:pt x="0" y="184"/>
                      <a:pt x="0" y="229"/>
                    </a:cubicBezTo>
                    <a:cubicBezTo>
                      <a:pt x="639" y="2535"/>
                      <a:pt x="1256" y="4840"/>
                      <a:pt x="1872" y="7145"/>
                    </a:cubicBezTo>
                    <a:cubicBezTo>
                      <a:pt x="2580" y="9702"/>
                      <a:pt x="3264" y="12281"/>
                      <a:pt x="3972" y="14837"/>
                    </a:cubicBezTo>
                    <a:cubicBezTo>
                      <a:pt x="4588" y="17120"/>
                      <a:pt x="5204" y="19402"/>
                      <a:pt x="5821" y="21685"/>
                    </a:cubicBezTo>
                    <a:cubicBezTo>
                      <a:pt x="5935" y="22073"/>
                      <a:pt x="6026" y="22438"/>
                      <a:pt x="6140" y="22826"/>
                    </a:cubicBezTo>
                    <a:cubicBezTo>
                      <a:pt x="6140" y="22895"/>
                      <a:pt x="6163" y="22917"/>
                      <a:pt x="6209" y="22963"/>
                    </a:cubicBezTo>
                    <a:cubicBezTo>
                      <a:pt x="6254" y="22986"/>
                      <a:pt x="6300" y="23009"/>
                      <a:pt x="6346" y="23009"/>
                    </a:cubicBezTo>
                    <a:cubicBezTo>
                      <a:pt x="6414" y="22986"/>
                      <a:pt x="6460" y="22963"/>
                      <a:pt x="6483" y="22917"/>
                    </a:cubicBezTo>
                    <a:cubicBezTo>
                      <a:pt x="6505" y="22895"/>
                      <a:pt x="6528" y="22826"/>
                      <a:pt x="6528" y="22781"/>
                    </a:cubicBezTo>
                    <a:cubicBezTo>
                      <a:pt x="6003" y="20863"/>
                      <a:pt x="5478" y="18946"/>
                      <a:pt x="4953" y="17029"/>
                    </a:cubicBezTo>
                    <a:cubicBezTo>
                      <a:pt x="4269" y="14449"/>
                      <a:pt x="3561" y="11870"/>
                      <a:pt x="2876" y="9291"/>
                    </a:cubicBezTo>
                    <a:cubicBezTo>
                      <a:pt x="2214" y="6940"/>
                      <a:pt x="1575" y="4566"/>
                      <a:pt x="936" y="2192"/>
                    </a:cubicBezTo>
                    <a:cubicBezTo>
                      <a:pt x="753" y="1530"/>
                      <a:pt x="571" y="845"/>
                      <a:pt x="388" y="184"/>
                    </a:cubicBezTo>
                    <a:cubicBezTo>
                      <a:pt x="388" y="138"/>
                      <a:pt x="365" y="92"/>
                      <a:pt x="320" y="47"/>
                    </a:cubicBezTo>
                    <a:cubicBezTo>
                      <a:pt x="274" y="24"/>
                      <a:pt x="251" y="1"/>
                      <a:pt x="206" y="1"/>
                    </a:cubicBezTo>
                    <a:close/>
                  </a:path>
                </a:pathLst>
              </a:custGeom>
              <a:solidFill>
                <a:srgbClr val="000000">
                  <a:alpha val="15809"/>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80" name="Google Shape;7880;p34"/>
              <p:cNvSpPr/>
              <p:nvPr/>
            </p:nvSpPr>
            <p:spPr>
              <a:xfrm>
                <a:off x="5952425" y="3360500"/>
                <a:ext cx="171800" cy="619725"/>
              </a:xfrm>
              <a:custGeom>
                <a:avLst/>
                <a:gdLst/>
                <a:ahLst/>
                <a:cxnLst/>
                <a:rect l="l" t="t" r="r" b="b"/>
                <a:pathLst>
                  <a:path w="6872" h="24789" extrusionOk="0">
                    <a:moveTo>
                      <a:pt x="92" y="0"/>
                    </a:moveTo>
                    <a:cubicBezTo>
                      <a:pt x="69" y="0"/>
                      <a:pt x="46" y="23"/>
                      <a:pt x="23" y="23"/>
                    </a:cubicBezTo>
                    <a:cubicBezTo>
                      <a:pt x="23" y="46"/>
                      <a:pt x="1" y="92"/>
                      <a:pt x="23" y="115"/>
                    </a:cubicBezTo>
                    <a:cubicBezTo>
                      <a:pt x="685" y="2625"/>
                      <a:pt x="1370" y="5136"/>
                      <a:pt x="2055" y="7670"/>
                    </a:cubicBezTo>
                    <a:cubicBezTo>
                      <a:pt x="2808" y="10409"/>
                      <a:pt x="3561" y="13171"/>
                      <a:pt x="4292" y="15933"/>
                    </a:cubicBezTo>
                    <a:cubicBezTo>
                      <a:pt x="4999" y="18535"/>
                      <a:pt x="5707" y="21137"/>
                      <a:pt x="6415" y="23739"/>
                    </a:cubicBezTo>
                    <a:cubicBezTo>
                      <a:pt x="6506" y="24058"/>
                      <a:pt x="6597" y="24378"/>
                      <a:pt x="6688" y="24697"/>
                    </a:cubicBezTo>
                    <a:cubicBezTo>
                      <a:pt x="6688" y="24697"/>
                      <a:pt x="6688" y="24720"/>
                      <a:pt x="6688" y="24720"/>
                    </a:cubicBezTo>
                    <a:cubicBezTo>
                      <a:pt x="6688" y="24743"/>
                      <a:pt x="6688" y="24766"/>
                      <a:pt x="6711" y="24766"/>
                    </a:cubicBezTo>
                    <a:cubicBezTo>
                      <a:pt x="6734" y="24789"/>
                      <a:pt x="6757" y="24789"/>
                      <a:pt x="6803" y="24789"/>
                    </a:cubicBezTo>
                    <a:cubicBezTo>
                      <a:pt x="6825" y="24789"/>
                      <a:pt x="6848" y="24766"/>
                      <a:pt x="6848" y="24766"/>
                    </a:cubicBezTo>
                    <a:cubicBezTo>
                      <a:pt x="6871" y="24743"/>
                      <a:pt x="6871" y="24697"/>
                      <a:pt x="6871" y="24675"/>
                    </a:cubicBezTo>
                    <a:cubicBezTo>
                      <a:pt x="6780" y="24309"/>
                      <a:pt x="6666" y="23921"/>
                      <a:pt x="6574" y="23533"/>
                    </a:cubicBezTo>
                    <a:lnTo>
                      <a:pt x="5593" y="19973"/>
                    </a:lnTo>
                    <a:lnTo>
                      <a:pt x="3265" y="11390"/>
                    </a:lnTo>
                    <a:cubicBezTo>
                      <a:pt x="2557" y="8743"/>
                      <a:pt x="1827" y="6095"/>
                      <a:pt x="1119" y="3447"/>
                    </a:cubicBezTo>
                    <a:cubicBezTo>
                      <a:pt x="822" y="2329"/>
                      <a:pt x="503" y="1210"/>
                      <a:pt x="206" y="69"/>
                    </a:cubicBezTo>
                    <a:cubicBezTo>
                      <a:pt x="206" y="46"/>
                      <a:pt x="183" y="23"/>
                      <a:pt x="160" y="23"/>
                    </a:cubicBezTo>
                    <a:cubicBezTo>
                      <a:pt x="160" y="0"/>
                      <a:pt x="138" y="0"/>
                      <a:pt x="115" y="0"/>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81" name="Google Shape;7881;p34"/>
              <p:cNvSpPr/>
              <p:nvPr/>
            </p:nvSpPr>
            <p:spPr>
              <a:xfrm>
                <a:off x="5971250" y="3353650"/>
                <a:ext cx="172375" cy="622025"/>
              </a:xfrm>
              <a:custGeom>
                <a:avLst/>
                <a:gdLst/>
                <a:ahLst/>
                <a:cxnLst/>
                <a:rect l="l" t="t" r="r" b="b"/>
                <a:pathLst>
                  <a:path w="6895" h="24881" extrusionOk="0">
                    <a:moveTo>
                      <a:pt x="69" y="1"/>
                    </a:moveTo>
                    <a:cubicBezTo>
                      <a:pt x="47" y="1"/>
                      <a:pt x="24" y="1"/>
                      <a:pt x="24" y="23"/>
                    </a:cubicBezTo>
                    <a:cubicBezTo>
                      <a:pt x="1" y="46"/>
                      <a:pt x="1" y="69"/>
                      <a:pt x="1" y="115"/>
                    </a:cubicBezTo>
                    <a:cubicBezTo>
                      <a:pt x="663" y="2580"/>
                      <a:pt x="1348" y="5045"/>
                      <a:pt x="2009" y="7510"/>
                    </a:cubicBezTo>
                    <a:cubicBezTo>
                      <a:pt x="2786" y="10363"/>
                      <a:pt x="3539" y="13194"/>
                      <a:pt x="4315" y="16047"/>
                    </a:cubicBezTo>
                    <a:lnTo>
                      <a:pt x="6438" y="23899"/>
                    </a:lnTo>
                    <a:cubicBezTo>
                      <a:pt x="6529" y="24195"/>
                      <a:pt x="6620" y="24492"/>
                      <a:pt x="6689" y="24789"/>
                    </a:cubicBezTo>
                    <a:cubicBezTo>
                      <a:pt x="6689" y="24812"/>
                      <a:pt x="6711" y="24834"/>
                      <a:pt x="6734" y="24857"/>
                    </a:cubicBezTo>
                    <a:cubicBezTo>
                      <a:pt x="6757" y="24880"/>
                      <a:pt x="6780" y="24880"/>
                      <a:pt x="6803" y="24880"/>
                    </a:cubicBezTo>
                    <a:cubicBezTo>
                      <a:pt x="6826" y="24880"/>
                      <a:pt x="6848" y="24857"/>
                      <a:pt x="6871" y="24834"/>
                    </a:cubicBezTo>
                    <a:cubicBezTo>
                      <a:pt x="6871" y="24812"/>
                      <a:pt x="6894" y="24789"/>
                      <a:pt x="6894" y="24766"/>
                    </a:cubicBezTo>
                    <a:cubicBezTo>
                      <a:pt x="6483" y="23328"/>
                      <a:pt x="6095" y="21867"/>
                      <a:pt x="5707" y="20429"/>
                    </a:cubicBezTo>
                    <a:cubicBezTo>
                      <a:pt x="4931" y="17530"/>
                      <a:pt x="4132" y="14654"/>
                      <a:pt x="3356" y="11756"/>
                    </a:cubicBezTo>
                    <a:cubicBezTo>
                      <a:pt x="2626" y="9017"/>
                      <a:pt x="1873" y="6300"/>
                      <a:pt x="1142" y="3561"/>
                    </a:cubicBezTo>
                    <a:cubicBezTo>
                      <a:pt x="823" y="2397"/>
                      <a:pt x="503" y="1233"/>
                      <a:pt x="183" y="69"/>
                    </a:cubicBezTo>
                    <a:cubicBezTo>
                      <a:pt x="183" y="46"/>
                      <a:pt x="183" y="23"/>
                      <a:pt x="161" y="23"/>
                    </a:cubicBezTo>
                    <a:cubicBezTo>
                      <a:pt x="138" y="1"/>
                      <a:pt x="115" y="1"/>
                      <a:pt x="92"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82" name="Google Shape;7882;p34"/>
              <p:cNvSpPr/>
              <p:nvPr/>
            </p:nvSpPr>
            <p:spPr>
              <a:xfrm>
                <a:off x="6119625" y="3971650"/>
                <a:ext cx="23425" cy="9825"/>
              </a:xfrm>
              <a:custGeom>
                <a:avLst/>
                <a:gdLst/>
                <a:ahLst/>
                <a:cxnLst/>
                <a:rect l="l" t="t" r="r" b="b"/>
                <a:pathLst>
                  <a:path w="937" h="393" extrusionOk="0">
                    <a:moveTo>
                      <a:pt x="822" y="0"/>
                    </a:moveTo>
                    <a:cubicBezTo>
                      <a:pt x="799" y="0"/>
                      <a:pt x="776" y="0"/>
                      <a:pt x="754" y="23"/>
                    </a:cubicBezTo>
                    <a:cubicBezTo>
                      <a:pt x="754" y="23"/>
                      <a:pt x="731" y="46"/>
                      <a:pt x="708" y="46"/>
                    </a:cubicBezTo>
                    <a:cubicBezTo>
                      <a:pt x="640" y="92"/>
                      <a:pt x="571" y="114"/>
                      <a:pt x="503" y="137"/>
                    </a:cubicBezTo>
                    <a:cubicBezTo>
                      <a:pt x="411" y="160"/>
                      <a:pt x="343" y="183"/>
                      <a:pt x="252" y="183"/>
                    </a:cubicBezTo>
                    <a:lnTo>
                      <a:pt x="115" y="183"/>
                    </a:lnTo>
                    <a:cubicBezTo>
                      <a:pt x="69" y="183"/>
                      <a:pt x="23" y="229"/>
                      <a:pt x="23" y="274"/>
                    </a:cubicBezTo>
                    <a:cubicBezTo>
                      <a:pt x="0" y="320"/>
                      <a:pt x="46" y="366"/>
                      <a:pt x="92" y="388"/>
                    </a:cubicBezTo>
                    <a:cubicBezTo>
                      <a:pt x="128" y="391"/>
                      <a:pt x="164" y="393"/>
                      <a:pt x="200" y="393"/>
                    </a:cubicBezTo>
                    <a:cubicBezTo>
                      <a:pt x="455" y="393"/>
                      <a:pt x="690" y="320"/>
                      <a:pt x="891" y="160"/>
                    </a:cubicBezTo>
                    <a:cubicBezTo>
                      <a:pt x="936" y="137"/>
                      <a:pt x="936" y="69"/>
                      <a:pt x="891" y="23"/>
                    </a:cubicBezTo>
                    <a:cubicBezTo>
                      <a:pt x="891" y="0"/>
                      <a:pt x="845" y="0"/>
                      <a:pt x="822" y="0"/>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83" name="Google Shape;7883;p34"/>
              <p:cNvSpPr/>
              <p:nvPr/>
            </p:nvSpPr>
            <p:spPr>
              <a:xfrm>
                <a:off x="5952425" y="3353650"/>
                <a:ext cx="22850" cy="11150"/>
              </a:xfrm>
              <a:custGeom>
                <a:avLst/>
                <a:gdLst/>
                <a:ahLst/>
                <a:cxnLst/>
                <a:rect l="l" t="t" r="r" b="b"/>
                <a:pathLst>
                  <a:path w="914" h="446" extrusionOk="0">
                    <a:moveTo>
                      <a:pt x="617" y="1"/>
                    </a:moveTo>
                    <a:cubicBezTo>
                      <a:pt x="548" y="23"/>
                      <a:pt x="480" y="46"/>
                      <a:pt x="411" y="69"/>
                    </a:cubicBezTo>
                    <a:cubicBezTo>
                      <a:pt x="275" y="115"/>
                      <a:pt x="138" y="183"/>
                      <a:pt x="46" y="274"/>
                    </a:cubicBezTo>
                    <a:cubicBezTo>
                      <a:pt x="1" y="297"/>
                      <a:pt x="1" y="366"/>
                      <a:pt x="23" y="411"/>
                    </a:cubicBezTo>
                    <a:cubicBezTo>
                      <a:pt x="46" y="434"/>
                      <a:pt x="69" y="446"/>
                      <a:pt x="92" y="446"/>
                    </a:cubicBezTo>
                    <a:cubicBezTo>
                      <a:pt x="115" y="446"/>
                      <a:pt x="138" y="434"/>
                      <a:pt x="160" y="411"/>
                    </a:cubicBezTo>
                    <a:cubicBezTo>
                      <a:pt x="183" y="389"/>
                      <a:pt x="229" y="366"/>
                      <a:pt x="252" y="343"/>
                    </a:cubicBezTo>
                    <a:cubicBezTo>
                      <a:pt x="343" y="297"/>
                      <a:pt x="411" y="252"/>
                      <a:pt x="503" y="229"/>
                    </a:cubicBezTo>
                    <a:cubicBezTo>
                      <a:pt x="594" y="206"/>
                      <a:pt x="685" y="183"/>
                      <a:pt x="754" y="183"/>
                    </a:cubicBezTo>
                    <a:lnTo>
                      <a:pt x="800" y="183"/>
                    </a:lnTo>
                    <a:cubicBezTo>
                      <a:pt x="822" y="183"/>
                      <a:pt x="845" y="183"/>
                      <a:pt x="868" y="160"/>
                    </a:cubicBezTo>
                    <a:cubicBezTo>
                      <a:pt x="891" y="138"/>
                      <a:pt x="914" y="115"/>
                      <a:pt x="914" y="92"/>
                    </a:cubicBezTo>
                    <a:cubicBezTo>
                      <a:pt x="914" y="46"/>
                      <a:pt x="868" y="1"/>
                      <a:pt x="822"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84" name="Google Shape;7884;p34"/>
              <p:cNvSpPr/>
              <p:nvPr/>
            </p:nvSpPr>
            <p:spPr>
              <a:xfrm>
                <a:off x="5780675" y="3854675"/>
                <a:ext cx="67350" cy="57450"/>
              </a:xfrm>
              <a:custGeom>
                <a:avLst/>
                <a:gdLst/>
                <a:ahLst/>
                <a:cxnLst/>
                <a:rect l="l" t="t" r="r" b="b"/>
                <a:pathLst>
                  <a:path w="2694" h="2298" extrusionOk="0">
                    <a:moveTo>
                      <a:pt x="2488" y="0"/>
                    </a:moveTo>
                    <a:cubicBezTo>
                      <a:pt x="2443" y="23"/>
                      <a:pt x="2397" y="69"/>
                      <a:pt x="2397" y="114"/>
                    </a:cubicBezTo>
                    <a:cubicBezTo>
                      <a:pt x="2397" y="137"/>
                      <a:pt x="2397" y="137"/>
                      <a:pt x="2397" y="137"/>
                    </a:cubicBezTo>
                    <a:lnTo>
                      <a:pt x="2420" y="137"/>
                    </a:lnTo>
                    <a:cubicBezTo>
                      <a:pt x="2420" y="160"/>
                      <a:pt x="2420" y="160"/>
                      <a:pt x="2420" y="160"/>
                    </a:cubicBezTo>
                    <a:cubicBezTo>
                      <a:pt x="2420" y="160"/>
                      <a:pt x="2420" y="183"/>
                      <a:pt x="2420" y="183"/>
                    </a:cubicBezTo>
                    <a:cubicBezTo>
                      <a:pt x="2420" y="206"/>
                      <a:pt x="2420" y="206"/>
                      <a:pt x="2420" y="206"/>
                    </a:cubicBezTo>
                    <a:cubicBezTo>
                      <a:pt x="2420" y="228"/>
                      <a:pt x="2420" y="228"/>
                      <a:pt x="2420" y="228"/>
                    </a:cubicBezTo>
                    <a:lnTo>
                      <a:pt x="2443" y="228"/>
                    </a:lnTo>
                    <a:cubicBezTo>
                      <a:pt x="2443" y="228"/>
                      <a:pt x="2443" y="228"/>
                      <a:pt x="2443" y="251"/>
                    </a:cubicBezTo>
                    <a:cubicBezTo>
                      <a:pt x="2443" y="251"/>
                      <a:pt x="2443" y="274"/>
                      <a:pt x="2443" y="274"/>
                    </a:cubicBezTo>
                    <a:cubicBezTo>
                      <a:pt x="2443" y="320"/>
                      <a:pt x="2465" y="343"/>
                      <a:pt x="2465" y="388"/>
                    </a:cubicBezTo>
                    <a:cubicBezTo>
                      <a:pt x="2488" y="457"/>
                      <a:pt x="2488" y="548"/>
                      <a:pt x="2488" y="639"/>
                    </a:cubicBezTo>
                    <a:cubicBezTo>
                      <a:pt x="2488" y="617"/>
                      <a:pt x="2488" y="616"/>
                      <a:pt x="2488" y="616"/>
                    </a:cubicBezTo>
                    <a:lnTo>
                      <a:pt x="2488" y="616"/>
                    </a:lnTo>
                    <a:cubicBezTo>
                      <a:pt x="2511" y="799"/>
                      <a:pt x="2488" y="959"/>
                      <a:pt x="2465" y="1141"/>
                    </a:cubicBezTo>
                    <a:cubicBezTo>
                      <a:pt x="2443" y="1278"/>
                      <a:pt x="2397" y="1415"/>
                      <a:pt x="2328" y="1529"/>
                    </a:cubicBezTo>
                    <a:cubicBezTo>
                      <a:pt x="2283" y="1621"/>
                      <a:pt x="2237" y="1712"/>
                      <a:pt x="2169" y="1803"/>
                    </a:cubicBezTo>
                    <a:cubicBezTo>
                      <a:pt x="2100" y="1849"/>
                      <a:pt x="2054" y="1917"/>
                      <a:pt x="1986" y="1963"/>
                    </a:cubicBezTo>
                    <a:cubicBezTo>
                      <a:pt x="1918" y="2009"/>
                      <a:pt x="1849" y="2032"/>
                      <a:pt x="1781" y="2054"/>
                    </a:cubicBezTo>
                    <a:cubicBezTo>
                      <a:pt x="1690" y="2077"/>
                      <a:pt x="1622" y="2100"/>
                      <a:pt x="1555" y="2100"/>
                    </a:cubicBezTo>
                    <a:lnTo>
                      <a:pt x="1555" y="2100"/>
                    </a:lnTo>
                    <a:cubicBezTo>
                      <a:pt x="1470" y="2100"/>
                      <a:pt x="1387" y="2098"/>
                      <a:pt x="1324" y="2077"/>
                    </a:cubicBezTo>
                    <a:cubicBezTo>
                      <a:pt x="1233" y="2054"/>
                      <a:pt x="1141" y="2032"/>
                      <a:pt x="1073" y="1986"/>
                    </a:cubicBezTo>
                    <a:cubicBezTo>
                      <a:pt x="959" y="1940"/>
                      <a:pt x="868" y="1872"/>
                      <a:pt x="776" y="1803"/>
                    </a:cubicBezTo>
                    <a:cubicBezTo>
                      <a:pt x="662" y="1689"/>
                      <a:pt x="548" y="1575"/>
                      <a:pt x="457" y="1438"/>
                    </a:cubicBezTo>
                    <a:cubicBezTo>
                      <a:pt x="457" y="1438"/>
                      <a:pt x="457" y="1438"/>
                      <a:pt x="457" y="1461"/>
                    </a:cubicBezTo>
                    <a:cubicBezTo>
                      <a:pt x="343" y="1278"/>
                      <a:pt x="251" y="1096"/>
                      <a:pt x="183" y="913"/>
                    </a:cubicBezTo>
                    <a:cubicBezTo>
                      <a:pt x="183" y="890"/>
                      <a:pt x="160" y="868"/>
                      <a:pt x="137" y="868"/>
                    </a:cubicBezTo>
                    <a:cubicBezTo>
                      <a:pt x="126" y="856"/>
                      <a:pt x="114" y="850"/>
                      <a:pt x="103" y="850"/>
                    </a:cubicBezTo>
                    <a:cubicBezTo>
                      <a:pt x="92" y="850"/>
                      <a:pt x="80" y="856"/>
                      <a:pt x="69" y="868"/>
                    </a:cubicBezTo>
                    <a:cubicBezTo>
                      <a:pt x="46" y="868"/>
                      <a:pt x="23" y="890"/>
                      <a:pt x="23" y="913"/>
                    </a:cubicBezTo>
                    <a:cubicBezTo>
                      <a:pt x="0" y="936"/>
                      <a:pt x="0" y="959"/>
                      <a:pt x="23" y="1004"/>
                    </a:cubicBezTo>
                    <a:cubicBezTo>
                      <a:pt x="160" y="1392"/>
                      <a:pt x="388" y="1735"/>
                      <a:pt x="708" y="2009"/>
                    </a:cubicBezTo>
                    <a:cubicBezTo>
                      <a:pt x="890" y="2146"/>
                      <a:pt x="1096" y="2237"/>
                      <a:pt x="1301" y="2283"/>
                    </a:cubicBezTo>
                    <a:cubicBezTo>
                      <a:pt x="1377" y="2292"/>
                      <a:pt x="1449" y="2298"/>
                      <a:pt x="1520" y="2298"/>
                    </a:cubicBezTo>
                    <a:cubicBezTo>
                      <a:pt x="1620" y="2298"/>
                      <a:pt x="1719" y="2287"/>
                      <a:pt x="1826" y="2260"/>
                    </a:cubicBezTo>
                    <a:cubicBezTo>
                      <a:pt x="1918" y="2214"/>
                      <a:pt x="2009" y="2169"/>
                      <a:pt x="2077" y="2123"/>
                    </a:cubicBezTo>
                    <a:cubicBezTo>
                      <a:pt x="2123" y="2100"/>
                      <a:pt x="2169" y="2054"/>
                      <a:pt x="2214" y="2032"/>
                    </a:cubicBezTo>
                    <a:cubicBezTo>
                      <a:pt x="2260" y="1986"/>
                      <a:pt x="2306" y="1940"/>
                      <a:pt x="2328" y="1895"/>
                    </a:cubicBezTo>
                    <a:cubicBezTo>
                      <a:pt x="2443" y="1758"/>
                      <a:pt x="2534" y="1575"/>
                      <a:pt x="2579" y="1415"/>
                    </a:cubicBezTo>
                    <a:cubicBezTo>
                      <a:pt x="2648" y="1233"/>
                      <a:pt x="2694" y="1027"/>
                      <a:pt x="2694" y="822"/>
                    </a:cubicBezTo>
                    <a:cubicBezTo>
                      <a:pt x="2694" y="662"/>
                      <a:pt x="2671" y="502"/>
                      <a:pt x="2648" y="365"/>
                    </a:cubicBezTo>
                    <a:cubicBezTo>
                      <a:pt x="2648" y="365"/>
                      <a:pt x="2648" y="365"/>
                      <a:pt x="2648" y="343"/>
                    </a:cubicBezTo>
                    <a:cubicBezTo>
                      <a:pt x="2648" y="320"/>
                      <a:pt x="2648" y="274"/>
                      <a:pt x="2625" y="251"/>
                    </a:cubicBezTo>
                    <a:cubicBezTo>
                      <a:pt x="2625" y="228"/>
                      <a:pt x="2625" y="228"/>
                      <a:pt x="2625" y="206"/>
                    </a:cubicBezTo>
                    <a:cubicBezTo>
                      <a:pt x="2625" y="206"/>
                      <a:pt x="2625" y="183"/>
                      <a:pt x="2625" y="183"/>
                    </a:cubicBezTo>
                    <a:cubicBezTo>
                      <a:pt x="2625" y="160"/>
                      <a:pt x="2625" y="160"/>
                      <a:pt x="2625" y="160"/>
                    </a:cubicBezTo>
                    <a:cubicBezTo>
                      <a:pt x="2602" y="160"/>
                      <a:pt x="2602" y="160"/>
                      <a:pt x="2602" y="137"/>
                    </a:cubicBezTo>
                    <a:cubicBezTo>
                      <a:pt x="2602" y="114"/>
                      <a:pt x="2602" y="114"/>
                      <a:pt x="2602" y="114"/>
                    </a:cubicBezTo>
                    <a:lnTo>
                      <a:pt x="2602" y="91"/>
                    </a:lnTo>
                    <a:cubicBezTo>
                      <a:pt x="2579" y="46"/>
                      <a:pt x="2557" y="0"/>
                      <a:pt x="2488" y="0"/>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85" name="Google Shape;7885;p34"/>
              <p:cNvSpPr/>
              <p:nvPr/>
            </p:nvSpPr>
            <p:spPr>
              <a:xfrm>
                <a:off x="5992375" y="3796450"/>
                <a:ext cx="68500" cy="57100"/>
              </a:xfrm>
              <a:custGeom>
                <a:avLst/>
                <a:gdLst/>
                <a:ahLst/>
                <a:cxnLst/>
                <a:rect l="l" t="t" r="r" b="b"/>
                <a:pathLst>
                  <a:path w="2740" h="2284" extrusionOk="0">
                    <a:moveTo>
                      <a:pt x="2557" y="1"/>
                    </a:moveTo>
                    <a:cubicBezTo>
                      <a:pt x="2557" y="1"/>
                      <a:pt x="2557" y="1"/>
                      <a:pt x="2534" y="24"/>
                    </a:cubicBezTo>
                    <a:cubicBezTo>
                      <a:pt x="2488" y="24"/>
                      <a:pt x="2443" y="69"/>
                      <a:pt x="2466" y="138"/>
                    </a:cubicBezTo>
                    <a:cubicBezTo>
                      <a:pt x="2466" y="161"/>
                      <a:pt x="2466" y="161"/>
                      <a:pt x="2466" y="161"/>
                    </a:cubicBezTo>
                    <a:cubicBezTo>
                      <a:pt x="2466" y="184"/>
                      <a:pt x="2466" y="184"/>
                      <a:pt x="2488" y="184"/>
                    </a:cubicBezTo>
                    <a:cubicBezTo>
                      <a:pt x="2488" y="184"/>
                      <a:pt x="2488" y="184"/>
                      <a:pt x="2488" y="206"/>
                    </a:cubicBezTo>
                    <a:lnTo>
                      <a:pt x="2488" y="229"/>
                    </a:lnTo>
                    <a:cubicBezTo>
                      <a:pt x="2488" y="229"/>
                      <a:pt x="2488" y="252"/>
                      <a:pt x="2488" y="252"/>
                    </a:cubicBezTo>
                    <a:cubicBezTo>
                      <a:pt x="2511" y="298"/>
                      <a:pt x="2511" y="321"/>
                      <a:pt x="2511" y="366"/>
                    </a:cubicBezTo>
                    <a:cubicBezTo>
                      <a:pt x="2511" y="366"/>
                      <a:pt x="2511" y="389"/>
                      <a:pt x="2511" y="389"/>
                    </a:cubicBezTo>
                    <a:cubicBezTo>
                      <a:pt x="2534" y="435"/>
                      <a:pt x="2534" y="480"/>
                      <a:pt x="2534" y="526"/>
                    </a:cubicBezTo>
                    <a:cubicBezTo>
                      <a:pt x="2534" y="549"/>
                      <a:pt x="2534" y="572"/>
                      <a:pt x="2534" y="594"/>
                    </a:cubicBezTo>
                    <a:cubicBezTo>
                      <a:pt x="2557" y="777"/>
                      <a:pt x="2534" y="960"/>
                      <a:pt x="2511" y="1142"/>
                    </a:cubicBezTo>
                    <a:cubicBezTo>
                      <a:pt x="2488" y="1256"/>
                      <a:pt x="2443" y="1393"/>
                      <a:pt x="2374" y="1507"/>
                    </a:cubicBezTo>
                    <a:cubicBezTo>
                      <a:pt x="2329" y="1599"/>
                      <a:pt x="2283" y="1690"/>
                      <a:pt x="2214" y="1781"/>
                    </a:cubicBezTo>
                    <a:cubicBezTo>
                      <a:pt x="2169" y="1827"/>
                      <a:pt x="2100" y="1895"/>
                      <a:pt x="2032" y="1941"/>
                    </a:cubicBezTo>
                    <a:cubicBezTo>
                      <a:pt x="1963" y="1987"/>
                      <a:pt x="1895" y="2010"/>
                      <a:pt x="1826" y="2032"/>
                    </a:cubicBezTo>
                    <a:cubicBezTo>
                      <a:pt x="1758" y="2055"/>
                      <a:pt x="1689" y="2078"/>
                      <a:pt x="1621" y="2078"/>
                    </a:cubicBezTo>
                    <a:cubicBezTo>
                      <a:pt x="1530" y="2078"/>
                      <a:pt x="1461" y="2078"/>
                      <a:pt x="1370" y="2055"/>
                    </a:cubicBezTo>
                    <a:cubicBezTo>
                      <a:pt x="1279" y="2032"/>
                      <a:pt x="1187" y="2010"/>
                      <a:pt x="1119" y="1964"/>
                    </a:cubicBezTo>
                    <a:cubicBezTo>
                      <a:pt x="1005" y="1918"/>
                      <a:pt x="913" y="1850"/>
                      <a:pt x="822" y="1781"/>
                    </a:cubicBezTo>
                    <a:cubicBezTo>
                      <a:pt x="708" y="1667"/>
                      <a:pt x="594" y="1553"/>
                      <a:pt x="503" y="1416"/>
                    </a:cubicBezTo>
                    <a:cubicBezTo>
                      <a:pt x="388" y="1234"/>
                      <a:pt x="297" y="1074"/>
                      <a:pt x="251" y="868"/>
                    </a:cubicBezTo>
                    <a:cubicBezTo>
                      <a:pt x="229" y="846"/>
                      <a:pt x="206" y="800"/>
                      <a:pt x="206" y="754"/>
                    </a:cubicBezTo>
                    <a:cubicBezTo>
                      <a:pt x="206" y="731"/>
                      <a:pt x="183" y="709"/>
                      <a:pt x="160" y="686"/>
                    </a:cubicBezTo>
                    <a:cubicBezTo>
                      <a:pt x="145" y="686"/>
                      <a:pt x="130" y="676"/>
                      <a:pt x="115" y="676"/>
                    </a:cubicBezTo>
                    <a:cubicBezTo>
                      <a:pt x="107" y="676"/>
                      <a:pt x="99" y="678"/>
                      <a:pt x="92" y="686"/>
                    </a:cubicBezTo>
                    <a:cubicBezTo>
                      <a:pt x="46" y="686"/>
                      <a:pt x="0" y="731"/>
                      <a:pt x="23" y="800"/>
                    </a:cubicBezTo>
                    <a:cubicBezTo>
                      <a:pt x="69" y="982"/>
                      <a:pt x="137" y="1165"/>
                      <a:pt x="251" y="1348"/>
                    </a:cubicBezTo>
                    <a:cubicBezTo>
                      <a:pt x="343" y="1530"/>
                      <a:pt x="457" y="1690"/>
                      <a:pt x="594" y="1827"/>
                    </a:cubicBezTo>
                    <a:cubicBezTo>
                      <a:pt x="754" y="1987"/>
                      <a:pt x="913" y="2101"/>
                      <a:pt x="1119" y="2192"/>
                    </a:cubicBezTo>
                    <a:cubicBezTo>
                      <a:pt x="1256" y="2253"/>
                      <a:pt x="1403" y="2283"/>
                      <a:pt x="1547" y="2283"/>
                    </a:cubicBezTo>
                    <a:cubicBezTo>
                      <a:pt x="1618" y="2283"/>
                      <a:pt x="1689" y="2276"/>
                      <a:pt x="1758" y="2261"/>
                    </a:cubicBezTo>
                    <a:cubicBezTo>
                      <a:pt x="1872" y="2238"/>
                      <a:pt x="1963" y="2192"/>
                      <a:pt x="2077" y="2147"/>
                    </a:cubicBezTo>
                    <a:cubicBezTo>
                      <a:pt x="2146" y="2101"/>
                      <a:pt x="2214" y="2032"/>
                      <a:pt x="2283" y="1964"/>
                    </a:cubicBezTo>
                    <a:cubicBezTo>
                      <a:pt x="2420" y="1850"/>
                      <a:pt x="2511" y="1713"/>
                      <a:pt x="2580" y="1553"/>
                    </a:cubicBezTo>
                    <a:cubicBezTo>
                      <a:pt x="2671" y="1370"/>
                      <a:pt x="2717" y="1165"/>
                      <a:pt x="2739" y="960"/>
                    </a:cubicBezTo>
                    <a:cubicBezTo>
                      <a:pt x="2739" y="800"/>
                      <a:pt x="2739" y="640"/>
                      <a:pt x="2739" y="503"/>
                    </a:cubicBezTo>
                    <a:cubicBezTo>
                      <a:pt x="2739" y="503"/>
                      <a:pt x="2739" y="480"/>
                      <a:pt x="2739" y="480"/>
                    </a:cubicBezTo>
                    <a:cubicBezTo>
                      <a:pt x="2717" y="457"/>
                      <a:pt x="2717" y="412"/>
                      <a:pt x="2717" y="366"/>
                    </a:cubicBezTo>
                    <a:cubicBezTo>
                      <a:pt x="2717" y="343"/>
                      <a:pt x="2717" y="343"/>
                      <a:pt x="2717" y="321"/>
                    </a:cubicBezTo>
                    <a:lnTo>
                      <a:pt x="2694" y="321"/>
                    </a:lnTo>
                    <a:cubicBezTo>
                      <a:pt x="2694" y="275"/>
                      <a:pt x="2694" y="252"/>
                      <a:pt x="2694" y="206"/>
                    </a:cubicBezTo>
                    <a:lnTo>
                      <a:pt x="2671" y="206"/>
                    </a:lnTo>
                    <a:cubicBezTo>
                      <a:pt x="2671" y="206"/>
                      <a:pt x="2671" y="184"/>
                      <a:pt x="2671" y="184"/>
                    </a:cubicBezTo>
                    <a:cubicBezTo>
                      <a:pt x="2671" y="184"/>
                      <a:pt x="2671" y="161"/>
                      <a:pt x="2671" y="161"/>
                    </a:cubicBezTo>
                    <a:cubicBezTo>
                      <a:pt x="2671" y="161"/>
                      <a:pt x="2671" y="138"/>
                      <a:pt x="2671" y="138"/>
                    </a:cubicBezTo>
                    <a:cubicBezTo>
                      <a:pt x="2671" y="138"/>
                      <a:pt x="2671" y="115"/>
                      <a:pt x="2671" y="115"/>
                    </a:cubicBezTo>
                    <a:cubicBezTo>
                      <a:pt x="2671" y="115"/>
                      <a:pt x="2648" y="92"/>
                      <a:pt x="2648" y="92"/>
                    </a:cubicBezTo>
                    <a:cubicBezTo>
                      <a:pt x="2648" y="47"/>
                      <a:pt x="2602" y="1"/>
                      <a:pt x="2557"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86" name="Google Shape;7886;p34"/>
              <p:cNvSpPr/>
              <p:nvPr/>
            </p:nvSpPr>
            <p:spPr>
              <a:xfrm>
                <a:off x="5881675" y="3830125"/>
                <a:ext cx="79900" cy="66225"/>
              </a:xfrm>
              <a:custGeom>
                <a:avLst/>
                <a:gdLst/>
                <a:ahLst/>
                <a:cxnLst/>
                <a:rect l="l" t="t" r="r" b="b"/>
                <a:pathLst>
                  <a:path w="3196" h="2649" extrusionOk="0">
                    <a:moveTo>
                      <a:pt x="2229" y="1536"/>
                    </a:moveTo>
                    <a:cubicBezTo>
                      <a:pt x="2283" y="1536"/>
                      <a:pt x="2340" y="1541"/>
                      <a:pt x="2397" y="1553"/>
                    </a:cubicBezTo>
                    <a:cubicBezTo>
                      <a:pt x="2488" y="1576"/>
                      <a:pt x="2580" y="1576"/>
                      <a:pt x="2648" y="1621"/>
                    </a:cubicBezTo>
                    <a:cubicBezTo>
                      <a:pt x="2694" y="1644"/>
                      <a:pt x="2739" y="1667"/>
                      <a:pt x="2785" y="1713"/>
                    </a:cubicBezTo>
                    <a:cubicBezTo>
                      <a:pt x="2808" y="1713"/>
                      <a:pt x="2808" y="1735"/>
                      <a:pt x="2831" y="1735"/>
                    </a:cubicBezTo>
                    <a:cubicBezTo>
                      <a:pt x="2785" y="1781"/>
                      <a:pt x="2762" y="1850"/>
                      <a:pt x="2716" y="1895"/>
                    </a:cubicBezTo>
                    <a:cubicBezTo>
                      <a:pt x="2625" y="2009"/>
                      <a:pt x="2534" y="2101"/>
                      <a:pt x="2420" y="2169"/>
                    </a:cubicBezTo>
                    <a:cubicBezTo>
                      <a:pt x="2306" y="2260"/>
                      <a:pt x="2192" y="2329"/>
                      <a:pt x="2077" y="2374"/>
                    </a:cubicBezTo>
                    <a:cubicBezTo>
                      <a:pt x="1940" y="2443"/>
                      <a:pt x="1803" y="2466"/>
                      <a:pt x="1667" y="2489"/>
                    </a:cubicBezTo>
                    <a:cubicBezTo>
                      <a:pt x="1609" y="2500"/>
                      <a:pt x="1552" y="2506"/>
                      <a:pt x="1495" y="2506"/>
                    </a:cubicBezTo>
                    <a:cubicBezTo>
                      <a:pt x="1438" y="2506"/>
                      <a:pt x="1381" y="2500"/>
                      <a:pt x="1324" y="2489"/>
                    </a:cubicBezTo>
                    <a:lnTo>
                      <a:pt x="1301" y="2489"/>
                    </a:lnTo>
                    <a:cubicBezTo>
                      <a:pt x="1187" y="2466"/>
                      <a:pt x="1096" y="2443"/>
                      <a:pt x="1005" y="2420"/>
                    </a:cubicBezTo>
                    <a:cubicBezTo>
                      <a:pt x="1005" y="2420"/>
                      <a:pt x="1005" y="2397"/>
                      <a:pt x="1005" y="2397"/>
                    </a:cubicBezTo>
                    <a:cubicBezTo>
                      <a:pt x="1005" y="2374"/>
                      <a:pt x="1005" y="2374"/>
                      <a:pt x="1027" y="2352"/>
                    </a:cubicBezTo>
                    <a:cubicBezTo>
                      <a:pt x="1027" y="2306"/>
                      <a:pt x="1050" y="2238"/>
                      <a:pt x="1073" y="2192"/>
                    </a:cubicBezTo>
                    <a:cubicBezTo>
                      <a:pt x="1096" y="2123"/>
                      <a:pt x="1119" y="2078"/>
                      <a:pt x="1164" y="2032"/>
                    </a:cubicBezTo>
                    <a:cubicBezTo>
                      <a:pt x="1210" y="1964"/>
                      <a:pt x="1278" y="1895"/>
                      <a:pt x="1347" y="1850"/>
                    </a:cubicBezTo>
                    <a:cubicBezTo>
                      <a:pt x="1461" y="1758"/>
                      <a:pt x="1552" y="1713"/>
                      <a:pt x="1667" y="1667"/>
                    </a:cubicBezTo>
                    <a:cubicBezTo>
                      <a:pt x="1803" y="1598"/>
                      <a:pt x="1940" y="1576"/>
                      <a:pt x="2077" y="1553"/>
                    </a:cubicBezTo>
                    <a:cubicBezTo>
                      <a:pt x="2123" y="1541"/>
                      <a:pt x="2174" y="1536"/>
                      <a:pt x="2229" y="1536"/>
                    </a:cubicBezTo>
                    <a:close/>
                    <a:moveTo>
                      <a:pt x="2465" y="1"/>
                    </a:moveTo>
                    <a:cubicBezTo>
                      <a:pt x="2374" y="1"/>
                      <a:pt x="2306" y="1"/>
                      <a:pt x="2237" y="23"/>
                    </a:cubicBezTo>
                    <a:cubicBezTo>
                      <a:pt x="2146" y="46"/>
                      <a:pt x="2055" y="69"/>
                      <a:pt x="1986" y="138"/>
                    </a:cubicBezTo>
                    <a:cubicBezTo>
                      <a:pt x="1918" y="206"/>
                      <a:pt x="1872" y="275"/>
                      <a:pt x="1826" y="343"/>
                    </a:cubicBezTo>
                    <a:lnTo>
                      <a:pt x="1781" y="412"/>
                    </a:lnTo>
                    <a:cubicBezTo>
                      <a:pt x="1758" y="457"/>
                      <a:pt x="1735" y="503"/>
                      <a:pt x="1689" y="548"/>
                    </a:cubicBezTo>
                    <a:cubicBezTo>
                      <a:pt x="1667" y="594"/>
                      <a:pt x="1621" y="640"/>
                      <a:pt x="1598" y="663"/>
                    </a:cubicBezTo>
                    <a:lnTo>
                      <a:pt x="1552" y="685"/>
                    </a:lnTo>
                    <a:lnTo>
                      <a:pt x="1484" y="685"/>
                    </a:lnTo>
                    <a:cubicBezTo>
                      <a:pt x="1370" y="663"/>
                      <a:pt x="1278" y="617"/>
                      <a:pt x="1187" y="594"/>
                    </a:cubicBezTo>
                    <a:lnTo>
                      <a:pt x="1119" y="548"/>
                    </a:lnTo>
                    <a:cubicBezTo>
                      <a:pt x="1027" y="526"/>
                      <a:pt x="913" y="480"/>
                      <a:pt x="799" y="457"/>
                    </a:cubicBezTo>
                    <a:lnTo>
                      <a:pt x="731" y="457"/>
                    </a:lnTo>
                    <a:cubicBezTo>
                      <a:pt x="594" y="457"/>
                      <a:pt x="457" y="503"/>
                      <a:pt x="320" y="617"/>
                    </a:cubicBezTo>
                    <a:cubicBezTo>
                      <a:pt x="229" y="708"/>
                      <a:pt x="137" y="800"/>
                      <a:pt x="92" y="936"/>
                    </a:cubicBezTo>
                    <a:cubicBezTo>
                      <a:pt x="0" y="1142"/>
                      <a:pt x="23" y="1416"/>
                      <a:pt x="137" y="1690"/>
                    </a:cubicBezTo>
                    <a:cubicBezTo>
                      <a:pt x="183" y="1827"/>
                      <a:pt x="251" y="1941"/>
                      <a:pt x="343" y="2078"/>
                    </a:cubicBezTo>
                    <a:cubicBezTo>
                      <a:pt x="434" y="2192"/>
                      <a:pt x="525" y="2283"/>
                      <a:pt x="639" y="2374"/>
                    </a:cubicBezTo>
                    <a:cubicBezTo>
                      <a:pt x="754" y="2443"/>
                      <a:pt x="845" y="2511"/>
                      <a:pt x="959" y="2557"/>
                    </a:cubicBezTo>
                    <a:cubicBezTo>
                      <a:pt x="1073" y="2603"/>
                      <a:pt x="1187" y="2626"/>
                      <a:pt x="1324" y="2626"/>
                    </a:cubicBezTo>
                    <a:cubicBezTo>
                      <a:pt x="1370" y="2648"/>
                      <a:pt x="1415" y="2648"/>
                      <a:pt x="1461" y="2648"/>
                    </a:cubicBezTo>
                    <a:cubicBezTo>
                      <a:pt x="1598" y="2648"/>
                      <a:pt x="1758" y="2626"/>
                      <a:pt x="1918" y="2580"/>
                    </a:cubicBezTo>
                    <a:cubicBezTo>
                      <a:pt x="2077" y="2534"/>
                      <a:pt x="2214" y="2489"/>
                      <a:pt x="2374" y="2397"/>
                    </a:cubicBezTo>
                    <a:cubicBezTo>
                      <a:pt x="2648" y="2215"/>
                      <a:pt x="2853" y="1986"/>
                      <a:pt x="3013" y="1690"/>
                    </a:cubicBezTo>
                    <a:cubicBezTo>
                      <a:pt x="3059" y="1621"/>
                      <a:pt x="3082" y="1553"/>
                      <a:pt x="3105" y="1484"/>
                    </a:cubicBezTo>
                    <a:cubicBezTo>
                      <a:pt x="3127" y="1393"/>
                      <a:pt x="3150" y="1325"/>
                      <a:pt x="3173" y="1256"/>
                    </a:cubicBezTo>
                    <a:cubicBezTo>
                      <a:pt x="3196" y="1142"/>
                      <a:pt x="3196" y="1005"/>
                      <a:pt x="3173" y="868"/>
                    </a:cubicBezTo>
                    <a:cubicBezTo>
                      <a:pt x="3127" y="526"/>
                      <a:pt x="2922" y="92"/>
                      <a:pt x="2511" y="23"/>
                    </a:cubicBezTo>
                    <a:cubicBezTo>
                      <a:pt x="2488" y="1"/>
                      <a:pt x="2465" y="1"/>
                      <a:pt x="2465"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87" name="Google Shape;7887;p34"/>
              <p:cNvSpPr/>
              <p:nvPr/>
            </p:nvSpPr>
            <p:spPr>
              <a:xfrm>
                <a:off x="5783525" y="3922700"/>
                <a:ext cx="33700" cy="22075"/>
              </a:xfrm>
              <a:custGeom>
                <a:avLst/>
                <a:gdLst/>
                <a:ahLst/>
                <a:cxnLst/>
                <a:rect l="l" t="t" r="r" b="b"/>
                <a:pathLst>
                  <a:path w="1348" h="883" extrusionOk="0">
                    <a:moveTo>
                      <a:pt x="757" y="0"/>
                    </a:moveTo>
                    <a:cubicBezTo>
                      <a:pt x="698" y="0"/>
                      <a:pt x="635" y="6"/>
                      <a:pt x="571" y="18"/>
                    </a:cubicBezTo>
                    <a:cubicBezTo>
                      <a:pt x="229" y="109"/>
                      <a:pt x="0" y="338"/>
                      <a:pt x="46" y="566"/>
                    </a:cubicBezTo>
                    <a:cubicBezTo>
                      <a:pt x="83" y="769"/>
                      <a:pt x="299" y="882"/>
                      <a:pt x="561" y="882"/>
                    </a:cubicBezTo>
                    <a:cubicBezTo>
                      <a:pt x="623" y="882"/>
                      <a:pt x="688" y="876"/>
                      <a:pt x="754" y="863"/>
                    </a:cubicBezTo>
                    <a:cubicBezTo>
                      <a:pt x="1096" y="794"/>
                      <a:pt x="1347" y="543"/>
                      <a:pt x="1301" y="315"/>
                    </a:cubicBezTo>
                    <a:cubicBezTo>
                      <a:pt x="1264" y="127"/>
                      <a:pt x="1040" y="0"/>
                      <a:pt x="757" y="0"/>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88" name="Google Shape;7888;p34"/>
              <p:cNvSpPr/>
              <p:nvPr/>
            </p:nvSpPr>
            <p:spPr>
              <a:xfrm>
                <a:off x="6053425" y="3847325"/>
                <a:ext cx="31425" cy="20375"/>
              </a:xfrm>
              <a:custGeom>
                <a:avLst/>
                <a:gdLst/>
                <a:ahLst/>
                <a:cxnLst/>
                <a:rect l="l" t="t" r="r" b="b"/>
                <a:pathLst>
                  <a:path w="1257" h="815" extrusionOk="0">
                    <a:moveTo>
                      <a:pt x="733" y="0"/>
                    </a:moveTo>
                    <a:cubicBezTo>
                      <a:pt x="674" y="0"/>
                      <a:pt x="612" y="7"/>
                      <a:pt x="549" y="20"/>
                    </a:cubicBezTo>
                    <a:cubicBezTo>
                      <a:pt x="229" y="89"/>
                      <a:pt x="1" y="317"/>
                      <a:pt x="46" y="522"/>
                    </a:cubicBezTo>
                    <a:cubicBezTo>
                      <a:pt x="84" y="691"/>
                      <a:pt x="291" y="814"/>
                      <a:pt x="555" y="814"/>
                    </a:cubicBezTo>
                    <a:cubicBezTo>
                      <a:pt x="611" y="814"/>
                      <a:pt x="670" y="808"/>
                      <a:pt x="731" y="796"/>
                    </a:cubicBezTo>
                    <a:cubicBezTo>
                      <a:pt x="1051" y="705"/>
                      <a:pt x="1256" y="477"/>
                      <a:pt x="1210" y="271"/>
                    </a:cubicBezTo>
                    <a:cubicBezTo>
                      <a:pt x="1174" y="106"/>
                      <a:pt x="975" y="0"/>
                      <a:pt x="733" y="0"/>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7889" name="Google Shape;7889;p34"/>
            <p:cNvGrpSpPr/>
            <p:nvPr/>
          </p:nvGrpSpPr>
          <p:grpSpPr>
            <a:xfrm rot="5893051" flipH="1">
              <a:off x="7623562" y="2128993"/>
              <a:ext cx="643423" cy="572712"/>
              <a:chOff x="4748225" y="4600750"/>
              <a:chExt cx="332125" cy="295625"/>
            </a:xfrm>
          </p:grpSpPr>
          <p:sp>
            <p:nvSpPr>
              <p:cNvPr id="7890" name="Google Shape;7890;p34"/>
              <p:cNvSpPr/>
              <p:nvPr/>
            </p:nvSpPr>
            <p:spPr>
              <a:xfrm>
                <a:off x="4748225" y="4600750"/>
                <a:ext cx="332125" cy="295625"/>
              </a:xfrm>
              <a:custGeom>
                <a:avLst/>
                <a:gdLst/>
                <a:ahLst/>
                <a:cxnLst/>
                <a:rect l="l" t="t" r="r" b="b"/>
                <a:pathLst>
                  <a:path w="13285" h="11825" extrusionOk="0">
                    <a:moveTo>
                      <a:pt x="8104" y="1"/>
                    </a:moveTo>
                    <a:cubicBezTo>
                      <a:pt x="7830" y="1"/>
                      <a:pt x="7533" y="24"/>
                      <a:pt x="7259" y="115"/>
                    </a:cubicBezTo>
                    <a:cubicBezTo>
                      <a:pt x="6848" y="229"/>
                      <a:pt x="6460" y="435"/>
                      <a:pt x="6118" y="709"/>
                    </a:cubicBezTo>
                    <a:cubicBezTo>
                      <a:pt x="5844" y="937"/>
                      <a:pt x="5593" y="1188"/>
                      <a:pt x="5364" y="1485"/>
                    </a:cubicBezTo>
                    <a:cubicBezTo>
                      <a:pt x="4976" y="1964"/>
                      <a:pt x="4680" y="2489"/>
                      <a:pt x="4497" y="3060"/>
                    </a:cubicBezTo>
                    <a:cubicBezTo>
                      <a:pt x="4360" y="3402"/>
                      <a:pt x="4269" y="3767"/>
                      <a:pt x="4200" y="4155"/>
                    </a:cubicBezTo>
                    <a:cubicBezTo>
                      <a:pt x="4155" y="4201"/>
                      <a:pt x="4109" y="4224"/>
                      <a:pt x="4063" y="4246"/>
                    </a:cubicBezTo>
                    <a:cubicBezTo>
                      <a:pt x="3356" y="4726"/>
                      <a:pt x="2785" y="5137"/>
                      <a:pt x="2283" y="5547"/>
                    </a:cubicBezTo>
                    <a:cubicBezTo>
                      <a:pt x="1963" y="5821"/>
                      <a:pt x="1667" y="6072"/>
                      <a:pt x="1416" y="6324"/>
                    </a:cubicBezTo>
                    <a:cubicBezTo>
                      <a:pt x="1142" y="6620"/>
                      <a:pt x="914" y="6871"/>
                      <a:pt x="708" y="7145"/>
                    </a:cubicBezTo>
                    <a:cubicBezTo>
                      <a:pt x="685" y="7191"/>
                      <a:pt x="662" y="7214"/>
                      <a:pt x="640" y="7259"/>
                    </a:cubicBezTo>
                    <a:cubicBezTo>
                      <a:pt x="594" y="7328"/>
                      <a:pt x="571" y="7374"/>
                      <a:pt x="548" y="7419"/>
                    </a:cubicBezTo>
                    <a:cubicBezTo>
                      <a:pt x="297" y="7807"/>
                      <a:pt x="137" y="8218"/>
                      <a:pt x="69" y="8606"/>
                    </a:cubicBezTo>
                    <a:cubicBezTo>
                      <a:pt x="1" y="8926"/>
                      <a:pt x="1" y="9245"/>
                      <a:pt x="46" y="9565"/>
                    </a:cubicBezTo>
                    <a:cubicBezTo>
                      <a:pt x="115" y="9907"/>
                      <a:pt x="229" y="10227"/>
                      <a:pt x="411" y="10523"/>
                    </a:cubicBezTo>
                    <a:cubicBezTo>
                      <a:pt x="503" y="10683"/>
                      <a:pt x="617" y="10820"/>
                      <a:pt x="754" y="10957"/>
                    </a:cubicBezTo>
                    <a:cubicBezTo>
                      <a:pt x="822" y="11026"/>
                      <a:pt x="936" y="11163"/>
                      <a:pt x="1119" y="11299"/>
                    </a:cubicBezTo>
                    <a:cubicBezTo>
                      <a:pt x="1393" y="11482"/>
                      <a:pt x="1712" y="11642"/>
                      <a:pt x="2032" y="11733"/>
                    </a:cubicBezTo>
                    <a:cubicBezTo>
                      <a:pt x="2283" y="11779"/>
                      <a:pt x="2534" y="11824"/>
                      <a:pt x="2808" y="11824"/>
                    </a:cubicBezTo>
                    <a:lnTo>
                      <a:pt x="2922" y="11824"/>
                    </a:lnTo>
                    <a:cubicBezTo>
                      <a:pt x="3173" y="11802"/>
                      <a:pt x="3424" y="11779"/>
                      <a:pt x="3675" y="11710"/>
                    </a:cubicBezTo>
                    <a:cubicBezTo>
                      <a:pt x="4063" y="11619"/>
                      <a:pt x="4474" y="11459"/>
                      <a:pt x="4908" y="11254"/>
                    </a:cubicBezTo>
                    <a:cubicBezTo>
                      <a:pt x="5250" y="11071"/>
                      <a:pt x="5593" y="10866"/>
                      <a:pt x="5981" y="10615"/>
                    </a:cubicBezTo>
                    <a:cubicBezTo>
                      <a:pt x="6574" y="10249"/>
                      <a:pt x="7168" y="9793"/>
                      <a:pt x="7875" y="9222"/>
                    </a:cubicBezTo>
                    <a:cubicBezTo>
                      <a:pt x="8104" y="9245"/>
                      <a:pt x="8332" y="9268"/>
                      <a:pt x="8514" y="9291"/>
                    </a:cubicBezTo>
                    <a:lnTo>
                      <a:pt x="8925" y="9291"/>
                    </a:lnTo>
                    <a:cubicBezTo>
                      <a:pt x="9176" y="9291"/>
                      <a:pt x="9427" y="9268"/>
                      <a:pt x="9656" y="9245"/>
                    </a:cubicBezTo>
                    <a:cubicBezTo>
                      <a:pt x="9998" y="9200"/>
                      <a:pt x="10340" y="9131"/>
                      <a:pt x="10683" y="8994"/>
                    </a:cubicBezTo>
                    <a:cubicBezTo>
                      <a:pt x="10979" y="8903"/>
                      <a:pt x="11253" y="8766"/>
                      <a:pt x="11504" y="8629"/>
                    </a:cubicBezTo>
                    <a:cubicBezTo>
                      <a:pt x="12052" y="8287"/>
                      <a:pt x="12486" y="7853"/>
                      <a:pt x="12783" y="7351"/>
                    </a:cubicBezTo>
                    <a:cubicBezTo>
                      <a:pt x="13079" y="6849"/>
                      <a:pt x="13239" y="6301"/>
                      <a:pt x="13262" y="5753"/>
                    </a:cubicBezTo>
                    <a:cubicBezTo>
                      <a:pt x="13285" y="5228"/>
                      <a:pt x="13194" y="4703"/>
                      <a:pt x="12988" y="4224"/>
                    </a:cubicBezTo>
                    <a:cubicBezTo>
                      <a:pt x="12783" y="3744"/>
                      <a:pt x="12463" y="3311"/>
                      <a:pt x="12075" y="2968"/>
                    </a:cubicBezTo>
                    <a:cubicBezTo>
                      <a:pt x="11824" y="2740"/>
                      <a:pt x="11504" y="2535"/>
                      <a:pt x="11185" y="2398"/>
                    </a:cubicBezTo>
                    <a:cubicBezTo>
                      <a:pt x="11094" y="2055"/>
                      <a:pt x="10957" y="1713"/>
                      <a:pt x="10751" y="1416"/>
                    </a:cubicBezTo>
                    <a:cubicBezTo>
                      <a:pt x="10523" y="1074"/>
                      <a:pt x="10226" y="777"/>
                      <a:pt x="9861" y="549"/>
                    </a:cubicBezTo>
                    <a:cubicBezTo>
                      <a:pt x="9656" y="412"/>
                      <a:pt x="9473" y="298"/>
                      <a:pt x="9268" y="229"/>
                    </a:cubicBezTo>
                    <a:cubicBezTo>
                      <a:pt x="9108" y="161"/>
                      <a:pt x="8880" y="69"/>
                      <a:pt x="8583" y="24"/>
                    </a:cubicBezTo>
                    <a:cubicBezTo>
                      <a:pt x="8423" y="1"/>
                      <a:pt x="8263" y="1"/>
                      <a:pt x="8104" y="1"/>
                    </a:cubicBezTo>
                    <a:close/>
                  </a:path>
                </a:pathLst>
              </a:custGeom>
              <a:solidFill>
                <a:schemeClr val="accent6"/>
              </a:solidFill>
              <a:ln>
                <a:noFill/>
              </a:ln>
              <a:effectLst>
                <a:outerShdw blurRad="57150" dist="19050" dir="5400000" algn="bl" rotWithShape="0">
                  <a:schemeClr val="dk2">
                    <a:alpha val="50000"/>
                  </a:schemeClr>
                </a:outerShdw>
              </a:effectLst>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91" name="Google Shape;7891;p34"/>
              <p:cNvSpPr/>
              <p:nvPr/>
            </p:nvSpPr>
            <p:spPr>
              <a:xfrm>
                <a:off x="4899450" y="4650975"/>
                <a:ext cx="131825" cy="131850"/>
              </a:xfrm>
              <a:custGeom>
                <a:avLst/>
                <a:gdLst/>
                <a:ahLst/>
                <a:cxnLst/>
                <a:rect l="l" t="t" r="r" b="b"/>
                <a:pathLst>
                  <a:path w="5273" h="5274" extrusionOk="0">
                    <a:moveTo>
                      <a:pt x="1895" y="1"/>
                    </a:moveTo>
                    <a:cubicBezTo>
                      <a:pt x="1849" y="1"/>
                      <a:pt x="1803" y="23"/>
                      <a:pt x="1758" y="23"/>
                    </a:cubicBezTo>
                    <a:cubicBezTo>
                      <a:pt x="1735" y="46"/>
                      <a:pt x="1712" y="46"/>
                      <a:pt x="1666" y="69"/>
                    </a:cubicBezTo>
                    <a:cubicBezTo>
                      <a:pt x="1598" y="92"/>
                      <a:pt x="1530" y="138"/>
                      <a:pt x="1461" y="183"/>
                    </a:cubicBezTo>
                    <a:cubicBezTo>
                      <a:pt x="1370" y="229"/>
                      <a:pt x="1278" y="297"/>
                      <a:pt x="1210" y="366"/>
                    </a:cubicBezTo>
                    <a:cubicBezTo>
                      <a:pt x="1141" y="434"/>
                      <a:pt x="1096" y="480"/>
                      <a:pt x="1050" y="548"/>
                    </a:cubicBezTo>
                    <a:cubicBezTo>
                      <a:pt x="1027" y="571"/>
                      <a:pt x="982" y="594"/>
                      <a:pt x="959" y="617"/>
                    </a:cubicBezTo>
                    <a:cubicBezTo>
                      <a:pt x="890" y="708"/>
                      <a:pt x="822" y="799"/>
                      <a:pt x="753" y="891"/>
                    </a:cubicBezTo>
                    <a:cubicBezTo>
                      <a:pt x="708" y="959"/>
                      <a:pt x="685" y="1028"/>
                      <a:pt x="639" y="1119"/>
                    </a:cubicBezTo>
                    <a:cubicBezTo>
                      <a:pt x="617" y="1165"/>
                      <a:pt x="594" y="1187"/>
                      <a:pt x="571" y="1233"/>
                    </a:cubicBezTo>
                    <a:cubicBezTo>
                      <a:pt x="548" y="1279"/>
                      <a:pt x="525" y="1302"/>
                      <a:pt x="525" y="1324"/>
                    </a:cubicBezTo>
                    <a:cubicBezTo>
                      <a:pt x="457" y="1439"/>
                      <a:pt x="388" y="1553"/>
                      <a:pt x="343" y="1667"/>
                    </a:cubicBezTo>
                    <a:lnTo>
                      <a:pt x="297" y="1781"/>
                    </a:lnTo>
                    <a:cubicBezTo>
                      <a:pt x="251" y="1872"/>
                      <a:pt x="228" y="1964"/>
                      <a:pt x="183" y="2055"/>
                    </a:cubicBezTo>
                    <a:lnTo>
                      <a:pt x="183" y="2078"/>
                    </a:lnTo>
                    <a:cubicBezTo>
                      <a:pt x="160" y="2169"/>
                      <a:pt x="137" y="2237"/>
                      <a:pt x="114" y="2306"/>
                    </a:cubicBezTo>
                    <a:cubicBezTo>
                      <a:pt x="92" y="2397"/>
                      <a:pt x="92" y="2489"/>
                      <a:pt x="92" y="2580"/>
                    </a:cubicBezTo>
                    <a:cubicBezTo>
                      <a:pt x="69" y="2625"/>
                      <a:pt x="69" y="2694"/>
                      <a:pt x="69" y="2762"/>
                    </a:cubicBezTo>
                    <a:cubicBezTo>
                      <a:pt x="69" y="2785"/>
                      <a:pt x="69" y="2831"/>
                      <a:pt x="69" y="2854"/>
                    </a:cubicBezTo>
                    <a:lnTo>
                      <a:pt x="46" y="2945"/>
                    </a:lnTo>
                    <a:lnTo>
                      <a:pt x="46" y="3014"/>
                    </a:lnTo>
                    <a:lnTo>
                      <a:pt x="23" y="3105"/>
                    </a:lnTo>
                    <a:lnTo>
                      <a:pt x="23" y="3196"/>
                    </a:lnTo>
                    <a:cubicBezTo>
                      <a:pt x="0" y="3333"/>
                      <a:pt x="0" y="3447"/>
                      <a:pt x="0" y="3561"/>
                    </a:cubicBezTo>
                    <a:cubicBezTo>
                      <a:pt x="0" y="3675"/>
                      <a:pt x="0" y="3812"/>
                      <a:pt x="0" y="3927"/>
                    </a:cubicBezTo>
                    <a:cubicBezTo>
                      <a:pt x="0" y="4063"/>
                      <a:pt x="23" y="4200"/>
                      <a:pt x="46" y="4337"/>
                    </a:cubicBezTo>
                    <a:cubicBezTo>
                      <a:pt x="69" y="4406"/>
                      <a:pt x="69" y="4452"/>
                      <a:pt x="92" y="4520"/>
                    </a:cubicBezTo>
                    <a:lnTo>
                      <a:pt x="92" y="4566"/>
                    </a:lnTo>
                    <a:cubicBezTo>
                      <a:pt x="92" y="4611"/>
                      <a:pt x="92" y="4680"/>
                      <a:pt x="114" y="4725"/>
                    </a:cubicBezTo>
                    <a:cubicBezTo>
                      <a:pt x="160" y="4794"/>
                      <a:pt x="228" y="4817"/>
                      <a:pt x="320" y="4817"/>
                    </a:cubicBezTo>
                    <a:lnTo>
                      <a:pt x="343" y="4817"/>
                    </a:lnTo>
                    <a:lnTo>
                      <a:pt x="365" y="4840"/>
                    </a:lnTo>
                    <a:lnTo>
                      <a:pt x="411" y="4840"/>
                    </a:lnTo>
                    <a:cubicBezTo>
                      <a:pt x="457" y="4840"/>
                      <a:pt x="502" y="4840"/>
                      <a:pt x="548" y="4862"/>
                    </a:cubicBezTo>
                    <a:lnTo>
                      <a:pt x="617" y="4862"/>
                    </a:lnTo>
                    <a:cubicBezTo>
                      <a:pt x="731" y="4885"/>
                      <a:pt x="822" y="4908"/>
                      <a:pt x="936" y="4931"/>
                    </a:cubicBezTo>
                    <a:cubicBezTo>
                      <a:pt x="982" y="4954"/>
                      <a:pt x="1027" y="4976"/>
                      <a:pt x="1073" y="4976"/>
                    </a:cubicBezTo>
                    <a:cubicBezTo>
                      <a:pt x="1141" y="4999"/>
                      <a:pt x="1187" y="4999"/>
                      <a:pt x="1233" y="5022"/>
                    </a:cubicBezTo>
                    <a:cubicBezTo>
                      <a:pt x="1301" y="5045"/>
                      <a:pt x="1347" y="5045"/>
                      <a:pt x="1393" y="5068"/>
                    </a:cubicBezTo>
                    <a:cubicBezTo>
                      <a:pt x="1461" y="5068"/>
                      <a:pt x="1507" y="5091"/>
                      <a:pt x="1552" y="5091"/>
                    </a:cubicBezTo>
                    <a:cubicBezTo>
                      <a:pt x="1872" y="5182"/>
                      <a:pt x="2237" y="5228"/>
                      <a:pt x="2716" y="5250"/>
                    </a:cubicBezTo>
                    <a:lnTo>
                      <a:pt x="2739" y="5250"/>
                    </a:lnTo>
                    <a:cubicBezTo>
                      <a:pt x="2808" y="5250"/>
                      <a:pt x="2899" y="5273"/>
                      <a:pt x="2968" y="5273"/>
                    </a:cubicBezTo>
                    <a:lnTo>
                      <a:pt x="2990" y="5273"/>
                    </a:lnTo>
                    <a:cubicBezTo>
                      <a:pt x="3082" y="5250"/>
                      <a:pt x="3173" y="5250"/>
                      <a:pt x="3264" y="5250"/>
                    </a:cubicBezTo>
                    <a:lnTo>
                      <a:pt x="3287" y="5250"/>
                    </a:lnTo>
                    <a:cubicBezTo>
                      <a:pt x="3378" y="5228"/>
                      <a:pt x="3470" y="5228"/>
                      <a:pt x="3538" y="5205"/>
                    </a:cubicBezTo>
                    <a:cubicBezTo>
                      <a:pt x="3629" y="5205"/>
                      <a:pt x="3721" y="5182"/>
                      <a:pt x="3812" y="5159"/>
                    </a:cubicBezTo>
                    <a:cubicBezTo>
                      <a:pt x="3995" y="5091"/>
                      <a:pt x="4154" y="5022"/>
                      <a:pt x="4314" y="4954"/>
                    </a:cubicBezTo>
                    <a:cubicBezTo>
                      <a:pt x="4474" y="4862"/>
                      <a:pt x="4611" y="4748"/>
                      <a:pt x="4725" y="4680"/>
                    </a:cubicBezTo>
                    <a:cubicBezTo>
                      <a:pt x="4771" y="4634"/>
                      <a:pt x="4816" y="4588"/>
                      <a:pt x="4862" y="4520"/>
                    </a:cubicBezTo>
                    <a:cubicBezTo>
                      <a:pt x="4930" y="4474"/>
                      <a:pt x="4976" y="4406"/>
                      <a:pt x="5022" y="4337"/>
                    </a:cubicBezTo>
                    <a:cubicBezTo>
                      <a:pt x="5045" y="4269"/>
                      <a:pt x="5090" y="4178"/>
                      <a:pt x="5136" y="4109"/>
                    </a:cubicBezTo>
                    <a:cubicBezTo>
                      <a:pt x="5159" y="4041"/>
                      <a:pt x="5204" y="3949"/>
                      <a:pt x="5227" y="3858"/>
                    </a:cubicBezTo>
                    <a:cubicBezTo>
                      <a:pt x="5273" y="3790"/>
                      <a:pt x="5250" y="3698"/>
                      <a:pt x="5250" y="3630"/>
                    </a:cubicBezTo>
                    <a:cubicBezTo>
                      <a:pt x="5227" y="3538"/>
                      <a:pt x="5227" y="3447"/>
                      <a:pt x="5182" y="3333"/>
                    </a:cubicBezTo>
                    <a:lnTo>
                      <a:pt x="5182" y="3287"/>
                    </a:lnTo>
                    <a:cubicBezTo>
                      <a:pt x="5159" y="3219"/>
                      <a:pt x="5159" y="3150"/>
                      <a:pt x="5136" y="3082"/>
                    </a:cubicBezTo>
                    <a:cubicBezTo>
                      <a:pt x="5090" y="2991"/>
                      <a:pt x="5045" y="2899"/>
                      <a:pt x="4976" y="2785"/>
                    </a:cubicBezTo>
                    <a:cubicBezTo>
                      <a:pt x="4908" y="2694"/>
                      <a:pt x="4862" y="2625"/>
                      <a:pt x="4794" y="2557"/>
                    </a:cubicBezTo>
                    <a:cubicBezTo>
                      <a:pt x="4748" y="2489"/>
                      <a:pt x="4679" y="2443"/>
                      <a:pt x="4588" y="2374"/>
                    </a:cubicBezTo>
                    <a:cubicBezTo>
                      <a:pt x="4520" y="2306"/>
                      <a:pt x="4428" y="2237"/>
                      <a:pt x="4337" y="2215"/>
                    </a:cubicBezTo>
                    <a:cubicBezTo>
                      <a:pt x="4269" y="2169"/>
                      <a:pt x="4177" y="2123"/>
                      <a:pt x="4063" y="2101"/>
                    </a:cubicBezTo>
                    <a:lnTo>
                      <a:pt x="3812" y="2101"/>
                    </a:lnTo>
                    <a:cubicBezTo>
                      <a:pt x="3766" y="2101"/>
                      <a:pt x="3744" y="2101"/>
                      <a:pt x="3675" y="2123"/>
                    </a:cubicBezTo>
                    <a:lnTo>
                      <a:pt x="3629" y="2123"/>
                    </a:lnTo>
                    <a:cubicBezTo>
                      <a:pt x="3584" y="2123"/>
                      <a:pt x="3561" y="2146"/>
                      <a:pt x="3515" y="2146"/>
                    </a:cubicBezTo>
                    <a:cubicBezTo>
                      <a:pt x="3424" y="2169"/>
                      <a:pt x="3356" y="2215"/>
                      <a:pt x="3264" y="2260"/>
                    </a:cubicBezTo>
                    <a:cubicBezTo>
                      <a:pt x="3150" y="2306"/>
                      <a:pt x="3036" y="2374"/>
                      <a:pt x="2922" y="2466"/>
                    </a:cubicBezTo>
                    <a:cubicBezTo>
                      <a:pt x="2831" y="2534"/>
                      <a:pt x="2739" y="2603"/>
                      <a:pt x="2648" y="2648"/>
                    </a:cubicBezTo>
                    <a:cubicBezTo>
                      <a:pt x="2694" y="2580"/>
                      <a:pt x="2716" y="2489"/>
                      <a:pt x="2785" y="2397"/>
                    </a:cubicBezTo>
                    <a:cubicBezTo>
                      <a:pt x="2831" y="2329"/>
                      <a:pt x="2876" y="2260"/>
                      <a:pt x="2922" y="2192"/>
                    </a:cubicBezTo>
                    <a:lnTo>
                      <a:pt x="2945" y="2123"/>
                    </a:lnTo>
                    <a:cubicBezTo>
                      <a:pt x="2990" y="2078"/>
                      <a:pt x="3013" y="2032"/>
                      <a:pt x="3036" y="1986"/>
                    </a:cubicBezTo>
                    <a:cubicBezTo>
                      <a:pt x="3082" y="1872"/>
                      <a:pt x="3127" y="1781"/>
                      <a:pt x="3150" y="1667"/>
                    </a:cubicBezTo>
                    <a:lnTo>
                      <a:pt x="3173" y="1644"/>
                    </a:lnTo>
                    <a:cubicBezTo>
                      <a:pt x="3196" y="1576"/>
                      <a:pt x="3219" y="1507"/>
                      <a:pt x="3241" y="1439"/>
                    </a:cubicBezTo>
                    <a:cubicBezTo>
                      <a:pt x="3241" y="1347"/>
                      <a:pt x="3264" y="1256"/>
                      <a:pt x="3264" y="1165"/>
                    </a:cubicBezTo>
                    <a:cubicBezTo>
                      <a:pt x="3287" y="1005"/>
                      <a:pt x="3241" y="822"/>
                      <a:pt x="3150" y="663"/>
                    </a:cubicBezTo>
                    <a:cubicBezTo>
                      <a:pt x="3104" y="548"/>
                      <a:pt x="3013" y="480"/>
                      <a:pt x="2968" y="411"/>
                    </a:cubicBezTo>
                    <a:cubicBezTo>
                      <a:pt x="2945" y="389"/>
                      <a:pt x="2922" y="366"/>
                      <a:pt x="2876" y="343"/>
                    </a:cubicBezTo>
                    <a:lnTo>
                      <a:pt x="2853" y="320"/>
                    </a:lnTo>
                    <a:cubicBezTo>
                      <a:pt x="2831" y="297"/>
                      <a:pt x="2831" y="297"/>
                      <a:pt x="2808" y="274"/>
                    </a:cubicBezTo>
                    <a:cubicBezTo>
                      <a:pt x="2785" y="274"/>
                      <a:pt x="2762" y="252"/>
                      <a:pt x="2739" y="252"/>
                    </a:cubicBezTo>
                    <a:cubicBezTo>
                      <a:pt x="2716" y="229"/>
                      <a:pt x="2671" y="206"/>
                      <a:pt x="2648" y="183"/>
                    </a:cubicBezTo>
                    <a:cubicBezTo>
                      <a:pt x="2602" y="160"/>
                      <a:pt x="2534" y="138"/>
                      <a:pt x="2488" y="138"/>
                    </a:cubicBezTo>
                    <a:lnTo>
                      <a:pt x="2443" y="115"/>
                    </a:lnTo>
                    <a:lnTo>
                      <a:pt x="2397" y="92"/>
                    </a:lnTo>
                    <a:cubicBezTo>
                      <a:pt x="2328" y="69"/>
                      <a:pt x="2237" y="23"/>
                      <a:pt x="2146" y="23"/>
                    </a:cubicBezTo>
                    <a:cubicBezTo>
                      <a:pt x="2077" y="1"/>
                      <a:pt x="2032" y="1"/>
                      <a:pt x="1963" y="1"/>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92" name="Google Shape;7892;p34"/>
              <p:cNvSpPr/>
              <p:nvPr/>
            </p:nvSpPr>
            <p:spPr>
              <a:xfrm>
                <a:off x="4798450" y="4736575"/>
                <a:ext cx="128975" cy="109575"/>
              </a:xfrm>
              <a:custGeom>
                <a:avLst/>
                <a:gdLst/>
                <a:ahLst/>
                <a:cxnLst/>
                <a:rect l="l" t="t" r="r" b="b"/>
                <a:pathLst>
                  <a:path w="5159" h="4383" extrusionOk="0">
                    <a:moveTo>
                      <a:pt x="2119" y="3987"/>
                    </a:moveTo>
                    <a:lnTo>
                      <a:pt x="2119" y="3987"/>
                    </a:lnTo>
                    <a:cubicBezTo>
                      <a:pt x="2113" y="3990"/>
                      <a:pt x="2106" y="3992"/>
                      <a:pt x="2100" y="3995"/>
                    </a:cubicBezTo>
                    <a:cubicBezTo>
                      <a:pt x="2109" y="3995"/>
                      <a:pt x="2114" y="3991"/>
                      <a:pt x="2119" y="3987"/>
                    </a:cubicBezTo>
                    <a:close/>
                    <a:moveTo>
                      <a:pt x="3903" y="0"/>
                    </a:moveTo>
                    <a:cubicBezTo>
                      <a:pt x="3880" y="0"/>
                      <a:pt x="3835" y="23"/>
                      <a:pt x="3812" y="23"/>
                    </a:cubicBezTo>
                    <a:cubicBezTo>
                      <a:pt x="3812" y="23"/>
                      <a:pt x="3812" y="46"/>
                      <a:pt x="3812" y="46"/>
                    </a:cubicBezTo>
                    <a:cubicBezTo>
                      <a:pt x="3789" y="46"/>
                      <a:pt x="3789" y="46"/>
                      <a:pt x="3766" y="69"/>
                    </a:cubicBezTo>
                    <a:cubicBezTo>
                      <a:pt x="3743" y="92"/>
                      <a:pt x="3743" y="114"/>
                      <a:pt x="3721" y="137"/>
                    </a:cubicBezTo>
                    <a:cubicBezTo>
                      <a:pt x="3652" y="160"/>
                      <a:pt x="3607" y="206"/>
                      <a:pt x="3538" y="251"/>
                    </a:cubicBezTo>
                    <a:cubicBezTo>
                      <a:pt x="3447" y="297"/>
                      <a:pt x="3355" y="366"/>
                      <a:pt x="3264" y="411"/>
                    </a:cubicBezTo>
                    <a:cubicBezTo>
                      <a:pt x="3173" y="480"/>
                      <a:pt x="3082" y="548"/>
                      <a:pt x="2990" y="594"/>
                    </a:cubicBezTo>
                    <a:cubicBezTo>
                      <a:pt x="2945" y="617"/>
                      <a:pt x="2899" y="662"/>
                      <a:pt x="2853" y="685"/>
                    </a:cubicBezTo>
                    <a:cubicBezTo>
                      <a:pt x="2808" y="708"/>
                      <a:pt x="2762" y="731"/>
                      <a:pt x="2739" y="754"/>
                    </a:cubicBezTo>
                    <a:cubicBezTo>
                      <a:pt x="2648" y="822"/>
                      <a:pt x="2579" y="868"/>
                      <a:pt x="2511" y="936"/>
                    </a:cubicBezTo>
                    <a:cubicBezTo>
                      <a:pt x="2420" y="982"/>
                      <a:pt x="2351" y="1028"/>
                      <a:pt x="2260" y="1073"/>
                    </a:cubicBezTo>
                    <a:cubicBezTo>
                      <a:pt x="2191" y="1142"/>
                      <a:pt x="2123" y="1187"/>
                      <a:pt x="2032" y="1233"/>
                    </a:cubicBezTo>
                    <a:cubicBezTo>
                      <a:pt x="1963" y="1301"/>
                      <a:pt x="1872" y="1370"/>
                      <a:pt x="1803" y="1438"/>
                    </a:cubicBezTo>
                    <a:cubicBezTo>
                      <a:pt x="1712" y="1484"/>
                      <a:pt x="1644" y="1552"/>
                      <a:pt x="1575" y="1621"/>
                    </a:cubicBezTo>
                    <a:cubicBezTo>
                      <a:pt x="1484" y="1689"/>
                      <a:pt x="1392" y="1758"/>
                      <a:pt x="1324" y="1804"/>
                    </a:cubicBezTo>
                    <a:cubicBezTo>
                      <a:pt x="1233" y="1895"/>
                      <a:pt x="1141" y="1963"/>
                      <a:pt x="1050" y="2032"/>
                    </a:cubicBezTo>
                    <a:cubicBezTo>
                      <a:pt x="959" y="2100"/>
                      <a:pt x="890" y="2192"/>
                      <a:pt x="822" y="2260"/>
                    </a:cubicBezTo>
                    <a:cubicBezTo>
                      <a:pt x="799" y="2283"/>
                      <a:pt x="799" y="2306"/>
                      <a:pt x="799" y="2329"/>
                    </a:cubicBezTo>
                    <a:cubicBezTo>
                      <a:pt x="776" y="2351"/>
                      <a:pt x="776" y="2351"/>
                      <a:pt x="753" y="2374"/>
                    </a:cubicBezTo>
                    <a:cubicBezTo>
                      <a:pt x="753" y="2374"/>
                      <a:pt x="753" y="2397"/>
                      <a:pt x="753" y="2397"/>
                    </a:cubicBezTo>
                    <a:cubicBezTo>
                      <a:pt x="731" y="2420"/>
                      <a:pt x="731" y="2420"/>
                      <a:pt x="731" y="2420"/>
                    </a:cubicBezTo>
                    <a:cubicBezTo>
                      <a:pt x="662" y="2488"/>
                      <a:pt x="616" y="2534"/>
                      <a:pt x="571" y="2602"/>
                    </a:cubicBezTo>
                    <a:cubicBezTo>
                      <a:pt x="502" y="2671"/>
                      <a:pt x="457" y="2717"/>
                      <a:pt x="411" y="2785"/>
                    </a:cubicBezTo>
                    <a:cubicBezTo>
                      <a:pt x="365" y="2785"/>
                      <a:pt x="343" y="2785"/>
                      <a:pt x="320" y="2808"/>
                    </a:cubicBezTo>
                    <a:cubicBezTo>
                      <a:pt x="251" y="2808"/>
                      <a:pt x="206" y="2876"/>
                      <a:pt x="183" y="2922"/>
                    </a:cubicBezTo>
                    <a:cubicBezTo>
                      <a:pt x="160" y="2945"/>
                      <a:pt x="160" y="2990"/>
                      <a:pt x="137" y="3013"/>
                    </a:cubicBezTo>
                    <a:cubicBezTo>
                      <a:pt x="114" y="3082"/>
                      <a:pt x="91" y="3127"/>
                      <a:pt x="91" y="3173"/>
                    </a:cubicBezTo>
                    <a:cubicBezTo>
                      <a:pt x="69" y="3219"/>
                      <a:pt x="69" y="3264"/>
                      <a:pt x="69" y="3287"/>
                    </a:cubicBezTo>
                    <a:cubicBezTo>
                      <a:pt x="46" y="3379"/>
                      <a:pt x="23" y="3447"/>
                      <a:pt x="23" y="3538"/>
                    </a:cubicBezTo>
                    <a:cubicBezTo>
                      <a:pt x="23" y="3561"/>
                      <a:pt x="23" y="3607"/>
                      <a:pt x="23" y="3652"/>
                    </a:cubicBezTo>
                    <a:cubicBezTo>
                      <a:pt x="23" y="3698"/>
                      <a:pt x="23" y="3721"/>
                      <a:pt x="46" y="3767"/>
                    </a:cubicBezTo>
                    <a:cubicBezTo>
                      <a:pt x="23" y="3789"/>
                      <a:pt x="23" y="3789"/>
                      <a:pt x="23" y="3812"/>
                    </a:cubicBezTo>
                    <a:cubicBezTo>
                      <a:pt x="0" y="3926"/>
                      <a:pt x="91" y="4040"/>
                      <a:pt x="160" y="4132"/>
                    </a:cubicBezTo>
                    <a:cubicBezTo>
                      <a:pt x="206" y="4177"/>
                      <a:pt x="274" y="4223"/>
                      <a:pt x="320" y="4269"/>
                    </a:cubicBezTo>
                    <a:cubicBezTo>
                      <a:pt x="365" y="4292"/>
                      <a:pt x="411" y="4292"/>
                      <a:pt x="434" y="4314"/>
                    </a:cubicBezTo>
                    <a:cubicBezTo>
                      <a:pt x="502" y="4337"/>
                      <a:pt x="548" y="4360"/>
                      <a:pt x="594" y="4360"/>
                    </a:cubicBezTo>
                    <a:cubicBezTo>
                      <a:pt x="685" y="4383"/>
                      <a:pt x="776" y="4383"/>
                      <a:pt x="868" y="4383"/>
                    </a:cubicBezTo>
                    <a:cubicBezTo>
                      <a:pt x="959" y="4383"/>
                      <a:pt x="1050" y="4360"/>
                      <a:pt x="1119" y="4337"/>
                    </a:cubicBezTo>
                    <a:cubicBezTo>
                      <a:pt x="1278" y="4314"/>
                      <a:pt x="1438" y="4269"/>
                      <a:pt x="1598" y="4200"/>
                    </a:cubicBezTo>
                    <a:cubicBezTo>
                      <a:pt x="1773" y="4135"/>
                      <a:pt x="1948" y="4069"/>
                      <a:pt x="2123" y="3983"/>
                    </a:cubicBezTo>
                    <a:lnTo>
                      <a:pt x="2123" y="3983"/>
                    </a:lnTo>
                    <a:cubicBezTo>
                      <a:pt x="2122" y="3984"/>
                      <a:pt x="2120" y="3986"/>
                      <a:pt x="2119" y="3987"/>
                    </a:cubicBezTo>
                    <a:lnTo>
                      <a:pt x="2119" y="3987"/>
                    </a:lnTo>
                    <a:cubicBezTo>
                      <a:pt x="2224" y="3944"/>
                      <a:pt x="2312" y="3900"/>
                      <a:pt x="2420" y="3835"/>
                    </a:cubicBezTo>
                    <a:cubicBezTo>
                      <a:pt x="2511" y="3789"/>
                      <a:pt x="2602" y="3744"/>
                      <a:pt x="2694" y="3698"/>
                    </a:cubicBezTo>
                    <a:cubicBezTo>
                      <a:pt x="2762" y="3652"/>
                      <a:pt x="2853" y="3584"/>
                      <a:pt x="2922" y="3538"/>
                    </a:cubicBezTo>
                    <a:cubicBezTo>
                      <a:pt x="3013" y="3493"/>
                      <a:pt x="3082" y="3447"/>
                      <a:pt x="3173" y="3379"/>
                    </a:cubicBezTo>
                    <a:cubicBezTo>
                      <a:pt x="3287" y="3287"/>
                      <a:pt x="3424" y="3196"/>
                      <a:pt x="3538" y="3105"/>
                    </a:cubicBezTo>
                    <a:cubicBezTo>
                      <a:pt x="3607" y="3059"/>
                      <a:pt x="3652" y="3013"/>
                      <a:pt x="3698" y="2968"/>
                    </a:cubicBezTo>
                    <a:cubicBezTo>
                      <a:pt x="3766" y="2922"/>
                      <a:pt x="3812" y="2899"/>
                      <a:pt x="3880" y="2854"/>
                    </a:cubicBezTo>
                    <a:cubicBezTo>
                      <a:pt x="3949" y="2785"/>
                      <a:pt x="4017" y="2739"/>
                      <a:pt x="4086" y="2694"/>
                    </a:cubicBezTo>
                    <a:cubicBezTo>
                      <a:pt x="4177" y="2625"/>
                      <a:pt x="4268" y="2557"/>
                      <a:pt x="4337" y="2488"/>
                    </a:cubicBezTo>
                    <a:cubicBezTo>
                      <a:pt x="4360" y="2488"/>
                      <a:pt x="4360" y="2465"/>
                      <a:pt x="4383" y="2465"/>
                    </a:cubicBezTo>
                    <a:cubicBezTo>
                      <a:pt x="4383" y="2443"/>
                      <a:pt x="4405" y="2443"/>
                      <a:pt x="4405" y="2443"/>
                    </a:cubicBezTo>
                    <a:cubicBezTo>
                      <a:pt x="4542" y="2329"/>
                      <a:pt x="4657" y="2237"/>
                      <a:pt x="4793" y="2146"/>
                    </a:cubicBezTo>
                    <a:cubicBezTo>
                      <a:pt x="4862" y="2077"/>
                      <a:pt x="4953" y="2009"/>
                      <a:pt x="5022" y="1941"/>
                    </a:cubicBezTo>
                    <a:cubicBezTo>
                      <a:pt x="5022" y="1941"/>
                      <a:pt x="5045" y="1918"/>
                      <a:pt x="5067" y="1918"/>
                    </a:cubicBezTo>
                    <a:cubicBezTo>
                      <a:pt x="5090" y="1872"/>
                      <a:pt x="5113" y="1849"/>
                      <a:pt x="5113" y="1804"/>
                    </a:cubicBezTo>
                    <a:lnTo>
                      <a:pt x="5136" y="1804"/>
                    </a:lnTo>
                    <a:cubicBezTo>
                      <a:pt x="5136" y="1781"/>
                      <a:pt x="5159" y="1758"/>
                      <a:pt x="5159" y="1712"/>
                    </a:cubicBezTo>
                    <a:cubicBezTo>
                      <a:pt x="5159" y="1667"/>
                      <a:pt x="5113" y="1621"/>
                      <a:pt x="5067" y="1598"/>
                    </a:cubicBezTo>
                    <a:cubicBezTo>
                      <a:pt x="5045" y="1587"/>
                      <a:pt x="5022" y="1581"/>
                      <a:pt x="4999" y="1581"/>
                    </a:cubicBezTo>
                    <a:cubicBezTo>
                      <a:pt x="4976" y="1581"/>
                      <a:pt x="4953" y="1587"/>
                      <a:pt x="4930" y="1598"/>
                    </a:cubicBezTo>
                    <a:lnTo>
                      <a:pt x="4908" y="1598"/>
                    </a:lnTo>
                    <a:cubicBezTo>
                      <a:pt x="4885" y="1621"/>
                      <a:pt x="4885" y="1621"/>
                      <a:pt x="4862" y="1644"/>
                    </a:cubicBezTo>
                    <a:cubicBezTo>
                      <a:pt x="4839" y="1667"/>
                      <a:pt x="4793" y="1667"/>
                      <a:pt x="4771" y="1689"/>
                    </a:cubicBezTo>
                    <a:cubicBezTo>
                      <a:pt x="4725" y="1735"/>
                      <a:pt x="4679" y="1758"/>
                      <a:pt x="4634" y="1804"/>
                    </a:cubicBezTo>
                    <a:cubicBezTo>
                      <a:pt x="4565" y="1849"/>
                      <a:pt x="4520" y="1895"/>
                      <a:pt x="4451" y="1941"/>
                    </a:cubicBezTo>
                    <a:cubicBezTo>
                      <a:pt x="4383" y="2009"/>
                      <a:pt x="4314" y="2055"/>
                      <a:pt x="4246" y="2123"/>
                    </a:cubicBezTo>
                    <a:cubicBezTo>
                      <a:pt x="4223" y="2123"/>
                      <a:pt x="4223" y="2123"/>
                      <a:pt x="4200" y="2146"/>
                    </a:cubicBezTo>
                    <a:cubicBezTo>
                      <a:pt x="4154" y="2169"/>
                      <a:pt x="4109" y="2214"/>
                      <a:pt x="4063" y="2237"/>
                    </a:cubicBezTo>
                    <a:cubicBezTo>
                      <a:pt x="3995" y="2306"/>
                      <a:pt x="3926" y="2351"/>
                      <a:pt x="3858" y="2397"/>
                    </a:cubicBezTo>
                    <a:cubicBezTo>
                      <a:pt x="3789" y="2443"/>
                      <a:pt x="3743" y="2465"/>
                      <a:pt x="3675" y="2511"/>
                    </a:cubicBezTo>
                    <a:cubicBezTo>
                      <a:pt x="3629" y="2557"/>
                      <a:pt x="3584" y="2580"/>
                      <a:pt x="3538" y="2625"/>
                    </a:cubicBezTo>
                    <a:cubicBezTo>
                      <a:pt x="3424" y="2694"/>
                      <a:pt x="3333" y="2785"/>
                      <a:pt x="3219" y="2854"/>
                    </a:cubicBezTo>
                    <a:cubicBezTo>
                      <a:pt x="3082" y="2968"/>
                      <a:pt x="2945" y="3059"/>
                      <a:pt x="2808" y="3150"/>
                    </a:cubicBezTo>
                    <a:cubicBezTo>
                      <a:pt x="2671" y="3242"/>
                      <a:pt x="2557" y="3333"/>
                      <a:pt x="2420" y="3401"/>
                    </a:cubicBezTo>
                    <a:cubicBezTo>
                      <a:pt x="2351" y="3447"/>
                      <a:pt x="2260" y="3493"/>
                      <a:pt x="2191" y="3515"/>
                    </a:cubicBezTo>
                    <a:cubicBezTo>
                      <a:pt x="2123" y="3561"/>
                      <a:pt x="2032" y="3607"/>
                      <a:pt x="1963" y="3630"/>
                    </a:cubicBezTo>
                    <a:cubicBezTo>
                      <a:pt x="1940" y="3652"/>
                      <a:pt x="1895" y="3652"/>
                      <a:pt x="1872" y="3675"/>
                    </a:cubicBezTo>
                    <a:lnTo>
                      <a:pt x="1872" y="3675"/>
                    </a:lnTo>
                    <a:cubicBezTo>
                      <a:pt x="1708" y="3755"/>
                      <a:pt x="1560" y="3818"/>
                      <a:pt x="1392" y="3881"/>
                    </a:cubicBezTo>
                    <a:cubicBezTo>
                      <a:pt x="1278" y="3903"/>
                      <a:pt x="1187" y="3926"/>
                      <a:pt x="1096" y="3949"/>
                    </a:cubicBezTo>
                    <a:cubicBezTo>
                      <a:pt x="1050" y="3972"/>
                      <a:pt x="1004" y="3972"/>
                      <a:pt x="936" y="3995"/>
                    </a:cubicBezTo>
                    <a:lnTo>
                      <a:pt x="731" y="3995"/>
                    </a:lnTo>
                    <a:cubicBezTo>
                      <a:pt x="685" y="3995"/>
                      <a:pt x="639" y="3972"/>
                      <a:pt x="594" y="3972"/>
                    </a:cubicBezTo>
                    <a:cubicBezTo>
                      <a:pt x="594" y="3949"/>
                      <a:pt x="571" y="3949"/>
                      <a:pt x="548" y="3926"/>
                    </a:cubicBezTo>
                    <a:cubicBezTo>
                      <a:pt x="525" y="3926"/>
                      <a:pt x="525" y="3903"/>
                      <a:pt x="502" y="3881"/>
                    </a:cubicBezTo>
                    <a:cubicBezTo>
                      <a:pt x="479" y="3835"/>
                      <a:pt x="457" y="3812"/>
                      <a:pt x="411" y="3767"/>
                    </a:cubicBezTo>
                    <a:cubicBezTo>
                      <a:pt x="388" y="3744"/>
                      <a:pt x="388" y="3744"/>
                      <a:pt x="388" y="3744"/>
                    </a:cubicBezTo>
                    <a:cubicBezTo>
                      <a:pt x="388" y="3721"/>
                      <a:pt x="388" y="3698"/>
                      <a:pt x="365" y="3675"/>
                    </a:cubicBezTo>
                    <a:cubicBezTo>
                      <a:pt x="365" y="3652"/>
                      <a:pt x="365" y="3630"/>
                      <a:pt x="365" y="3607"/>
                    </a:cubicBezTo>
                    <a:cubicBezTo>
                      <a:pt x="388" y="3561"/>
                      <a:pt x="388" y="3515"/>
                      <a:pt x="388" y="3493"/>
                    </a:cubicBezTo>
                    <a:cubicBezTo>
                      <a:pt x="434" y="3424"/>
                      <a:pt x="479" y="3333"/>
                      <a:pt x="502" y="3264"/>
                    </a:cubicBezTo>
                    <a:cubicBezTo>
                      <a:pt x="525" y="3219"/>
                      <a:pt x="548" y="3173"/>
                      <a:pt x="571" y="3127"/>
                    </a:cubicBezTo>
                    <a:cubicBezTo>
                      <a:pt x="685" y="2990"/>
                      <a:pt x="822" y="2876"/>
                      <a:pt x="936" y="2739"/>
                    </a:cubicBezTo>
                    <a:cubicBezTo>
                      <a:pt x="1004" y="2671"/>
                      <a:pt x="1073" y="2602"/>
                      <a:pt x="1141" y="2534"/>
                    </a:cubicBezTo>
                    <a:cubicBezTo>
                      <a:pt x="1187" y="2511"/>
                      <a:pt x="1210" y="2488"/>
                      <a:pt x="1256" y="2465"/>
                    </a:cubicBezTo>
                    <a:cubicBezTo>
                      <a:pt x="1324" y="2397"/>
                      <a:pt x="1392" y="2329"/>
                      <a:pt x="1461" y="2283"/>
                    </a:cubicBezTo>
                    <a:cubicBezTo>
                      <a:pt x="1598" y="2169"/>
                      <a:pt x="1735" y="2077"/>
                      <a:pt x="1872" y="1963"/>
                    </a:cubicBezTo>
                    <a:cubicBezTo>
                      <a:pt x="1940" y="1918"/>
                      <a:pt x="2009" y="1872"/>
                      <a:pt x="2077" y="1826"/>
                    </a:cubicBezTo>
                    <a:cubicBezTo>
                      <a:pt x="2146" y="1758"/>
                      <a:pt x="2191" y="1712"/>
                      <a:pt x="2260" y="1667"/>
                    </a:cubicBezTo>
                    <a:cubicBezTo>
                      <a:pt x="2328" y="1621"/>
                      <a:pt x="2397" y="1552"/>
                      <a:pt x="2442" y="1507"/>
                    </a:cubicBezTo>
                    <a:cubicBezTo>
                      <a:pt x="2511" y="1461"/>
                      <a:pt x="2602" y="1393"/>
                      <a:pt x="2671" y="1347"/>
                    </a:cubicBezTo>
                    <a:cubicBezTo>
                      <a:pt x="2739" y="1301"/>
                      <a:pt x="2808" y="1233"/>
                      <a:pt x="2876" y="1187"/>
                    </a:cubicBezTo>
                    <a:cubicBezTo>
                      <a:pt x="2945" y="1142"/>
                      <a:pt x="3036" y="1073"/>
                      <a:pt x="3127" y="1028"/>
                    </a:cubicBezTo>
                    <a:cubicBezTo>
                      <a:pt x="3196" y="982"/>
                      <a:pt x="3287" y="913"/>
                      <a:pt x="3355" y="868"/>
                    </a:cubicBezTo>
                    <a:cubicBezTo>
                      <a:pt x="3424" y="822"/>
                      <a:pt x="3515" y="776"/>
                      <a:pt x="3584" y="731"/>
                    </a:cubicBezTo>
                    <a:cubicBezTo>
                      <a:pt x="3698" y="662"/>
                      <a:pt x="3812" y="571"/>
                      <a:pt x="3903" y="480"/>
                    </a:cubicBezTo>
                    <a:cubicBezTo>
                      <a:pt x="3949" y="457"/>
                      <a:pt x="3972" y="434"/>
                      <a:pt x="3995" y="388"/>
                    </a:cubicBezTo>
                    <a:cubicBezTo>
                      <a:pt x="4017" y="366"/>
                      <a:pt x="4040" y="343"/>
                      <a:pt x="4063" y="320"/>
                    </a:cubicBezTo>
                    <a:cubicBezTo>
                      <a:pt x="4063" y="297"/>
                      <a:pt x="4086" y="251"/>
                      <a:pt x="4086" y="229"/>
                    </a:cubicBezTo>
                    <a:cubicBezTo>
                      <a:pt x="4109" y="183"/>
                      <a:pt x="4086" y="137"/>
                      <a:pt x="4063" y="92"/>
                    </a:cubicBezTo>
                    <a:cubicBezTo>
                      <a:pt x="4040" y="46"/>
                      <a:pt x="3995" y="23"/>
                      <a:pt x="3949" y="0"/>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93" name="Google Shape;7893;p34"/>
              <p:cNvSpPr/>
              <p:nvPr/>
            </p:nvSpPr>
            <p:spPr>
              <a:xfrm>
                <a:off x="4902300" y="4649825"/>
                <a:ext cx="77625" cy="121575"/>
              </a:xfrm>
              <a:custGeom>
                <a:avLst/>
                <a:gdLst/>
                <a:ahLst/>
                <a:cxnLst/>
                <a:rect l="l" t="t" r="r" b="b"/>
                <a:pathLst>
                  <a:path w="3105" h="4863" extrusionOk="0">
                    <a:moveTo>
                      <a:pt x="1941" y="1"/>
                    </a:moveTo>
                    <a:cubicBezTo>
                      <a:pt x="1895" y="24"/>
                      <a:pt x="1849" y="24"/>
                      <a:pt x="1804" y="24"/>
                    </a:cubicBezTo>
                    <a:cubicBezTo>
                      <a:pt x="1758" y="47"/>
                      <a:pt x="1712" y="69"/>
                      <a:pt x="1667" y="69"/>
                    </a:cubicBezTo>
                    <a:cubicBezTo>
                      <a:pt x="1575" y="115"/>
                      <a:pt x="1484" y="161"/>
                      <a:pt x="1393" y="229"/>
                    </a:cubicBezTo>
                    <a:cubicBezTo>
                      <a:pt x="1324" y="275"/>
                      <a:pt x="1256" y="320"/>
                      <a:pt x="1187" y="389"/>
                    </a:cubicBezTo>
                    <a:cubicBezTo>
                      <a:pt x="1119" y="457"/>
                      <a:pt x="1027" y="526"/>
                      <a:pt x="959" y="617"/>
                    </a:cubicBezTo>
                    <a:cubicBezTo>
                      <a:pt x="913" y="686"/>
                      <a:pt x="845" y="754"/>
                      <a:pt x="799" y="823"/>
                    </a:cubicBezTo>
                    <a:cubicBezTo>
                      <a:pt x="685" y="982"/>
                      <a:pt x="594" y="1142"/>
                      <a:pt x="503" y="1325"/>
                    </a:cubicBezTo>
                    <a:cubicBezTo>
                      <a:pt x="411" y="1507"/>
                      <a:pt x="343" y="1690"/>
                      <a:pt x="274" y="1873"/>
                    </a:cubicBezTo>
                    <a:cubicBezTo>
                      <a:pt x="251" y="1964"/>
                      <a:pt x="206" y="2055"/>
                      <a:pt x="183" y="2147"/>
                    </a:cubicBezTo>
                    <a:cubicBezTo>
                      <a:pt x="137" y="2238"/>
                      <a:pt x="114" y="2329"/>
                      <a:pt x="92" y="2443"/>
                    </a:cubicBezTo>
                    <a:cubicBezTo>
                      <a:pt x="46" y="2626"/>
                      <a:pt x="23" y="2808"/>
                      <a:pt x="23" y="3014"/>
                    </a:cubicBezTo>
                    <a:cubicBezTo>
                      <a:pt x="23" y="3105"/>
                      <a:pt x="23" y="3196"/>
                      <a:pt x="23" y="3288"/>
                    </a:cubicBezTo>
                    <a:cubicBezTo>
                      <a:pt x="23" y="3356"/>
                      <a:pt x="23" y="3425"/>
                      <a:pt x="23" y="3470"/>
                    </a:cubicBezTo>
                    <a:cubicBezTo>
                      <a:pt x="23" y="3516"/>
                      <a:pt x="23" y="3539"/>
                      <a:pt x="46" y="3584"/>
                    </a:cubicBezTo>
                    <a:lnTo>
                      <a:pt x="46" y="3607"/>
                    </a:lnTo>
                    <a:cubicBezTo>
                      <a:pt x="46" y="3653"/>
                      <a:pt x="46" y="3676"/>
                      <a:pt x="46" y="3699"/>
                    </a:cubicBezTo>
                    <a:cubicBezTo>
                      <a:pt x="46" y="3790"/>
                      <a:pt x="46" y="3881"/>
                      <a:pt x="46" y="3973"/>
                    </a:cubicBezTo>
                    <a:cubicBezTo>
                      <a:pt x="46" y="4064"/>
                      <a:pt x="46" y="4155"/>
                      <a:pt x="23" y="4269"/>
                    </a:cubicBezTo>
                    <a:cubicBezTo>
                      <a:pt x="23" y="4338"/>
                      <a:pt x="23" y="4429"/>
                      <a:pt x="23" y="4520"/>
                    </a:cubicBezTo>
                    <a:cubicBezTo>
                      <a:pt x="23" y="4566"/>
                      <a:pt x="23" y="4612"/>
                      <a:pt x="0" y="4657"/>
                    </a:cubicBezTo>
                    <a:cubicBezTo>
                      <a:pt x="0" y="4657"/>
                      <a:pt x="0" y="4680"/>
                      <a:pt x="0" y="4703"/>
                    </a:cubicBezTo>
                    <a:cubicBezTo>
                      <a:pt x="0" y="4726"/>
                      <a:pt x="0" y="4726"/>
                      <a:pt x="0" y="4749"/>
                    </a:cubicBezTo>
                    <a:cubicBezTo>
                      <a:pt x="0" y="4771"/>
                      <a:pt x="23" y="4771"/>
                      <a:pt x="23" y="4794"/>
                    </a:cubicBezTo>
                    <a:cubicBezTo>
                      <a:pt x="23" y="4840"/>
                      <a:pt x="92" y="4863"/>
                      <a:pt x="114" y="4863"/>
                    </a:cubicBezTo>
                    <a:cubicBezTo>
                      <a:pt x="229" y="4863"/>
                      <a:pt x="274" y="4771"/>
                      <a:pt x="297" y="4703"/>
                    </a:cubicBezTo>
                    <a:cubicBezTo>
                      <a:pt x="320" y="4657"/>
                      <a:pt x="343" y="4589"/>
                      <a:pt x="366" y="4543"/>
                    </a:cubicBezTo>
                    <a:cubicBezTo>
                      <a:pt x="411" y="4383"/>
                      <a:pt x="434" y="4246"/>
                      <a:pt x="480" y="4087"/>
                    </a:cubicBezTo>
                    <a:lnTo>
                      <a:pt x="480" y="4087"/>
                    </a:lnTo>
                    <a:lnTo>
                      <a:pt x="457" y="4132"/>
                    </a:lnTo>
                    <a:cubicBezTo>
                      <a:pt x="480" y="4018"/>
                      <a:pt x="503" y="3904"/>
                      <a:pt x="525" y="3790"/>
                    </a:cubicBezTo>
                    <a:cubicBezTo>
                      <a:pt x="548" y="3699"/>
                      <a:pt x="571" y="3607"/>
                      <a:pt x="594" y="3516"/>
                    </a:cubicBezTo>
                    <a:cubicBezTo>
                      <a:pt x="617" y="3379"/>
                      <a:pt x="639" y="3242"/>
                      <a:pt x="685" y="3105"/>
                    </a:cubicBezTo>
                    <a:cubicBezTo>
                      <a:pt x="731" y="2945"/>
                      <a:pt x="754" y="2808"/>
                      <a:pt x="799" y="2649"/>
                    </a:cubicBezTo>
                    <a:cubicBezTo>
                      <a:pt x="891" y="2352"/>
                      <a:pt x="1027" y="2078"/>
                      <a:pt x="1164" y="1804"/>
                    </a:cubicBezTo>
                    <a:lnTo>
                      <a:pt x="1187" y="1781"/>
                    </a:lnTo>
                    <a:cubicBezTo>
                      <a:pt x="1182" y="1781"/>
                      <a:pt x="1178" y="1782"/>
                      <a:pt x="1175" y="1784"/>
                    </a:cubicBezTo>
                    <a:lnTo>
                      <a:pt x="1175" y="1784"/>
                    </a:lnTo>
                    <a:cubicBezTo>
                      <a:pt x="1310" y="1540"/>
                      <a:pt x="1466" y="1296"/>
                      <a:pt x="1644" y="1097"/>
                    </a:cubicBezTo>
                    <a:cubicBezTo>
                      <a:pt x="1735" y="1005"/>
                      <a:pt x="1804" y="937"/>
                      <a:pt x="1895" y="868"/>
                    </a:cubicBezTo>
                    <a:cubicBezTo>
                      <a:pt x="1963" y="800"/>
                      <a:pt x="2055" y="731"/>
                      <a:pt x="2146" y="663"/>
                    </a:cubicBezTo>
                    <a:lnTo>
                      <a:pt x="2146" y="663"/>
                    </a:lnTo>
                    <a:lnTo>
                      <a:pt x="2123" y="686"/>
                    </a:lnTo>
                    <a:cubicBezTo>
                      <a:pt x="2146" y="663"/>
                      <a:pt x="2169" y="663"/>
                      <a:pt x="2192" y="640"/>
                    </a:cubicBezTo>
                    <a:cubicBezTo>
                      <a:pt x="2214" y="640"/>
                      <a:pt x="2237" y="617"/>
                      <a:pt x="2260" y="617"/>
                    </a:cubicBezTo>
                    <a:lnTo>
                      <a:pt x="2283" y="617"/>
                    </a:lnTo>
                    <a:cubicBezTo>
                      <a:pt x="2351" y="617"/>
                      <a:pt x="2420" y="640"/>
                      <a:pt x="2488" y="640"/>
                    </a:cubicBezTo>
                    <a:lnTo>
                      <a:pt x="2511" y="640"/>
                    </a:lnTo>
                    <a:cubicBezTo>
                      <a:pt x="2534" y="663"/>
                      <a:pt x="2557" y="663"/>
                      <a:pt x="2580" y="663"/>
                    </a:cubicBezTo>
                    <a:cubicBezTo>
                      <a:pt x="2625" y="663"/>
                      <a:pt x="2648" y="663"/>
                      <a:pt x="2694" y="640"/>
                    </a:cubicBezTo>
                    <a:cubicBezTo>
                      <a:pt x="2694" y="640"/>
                      <a:pt x="2717" y="663"/>
                      <a:pt x="2739" y="663"/>
                    </a:cubicBezTo>
                    <a:cubicBezTo>
                      <a:pt x="2762" y="686"/>
                      <a:pt x="2808" y="709"/>
                      <a:pt x="2831" y="731"/>
                    </a:cubicBezTo>
                    <a:cubicBezTo>
                      <a:pt x="2876" y="777"/>
                      <a:pt x="2899" y="800"/>
                      <a:pt x="2922" y="845"/>
                    </a:cubicBezTo>
                    <a:cubicBezTo>
                      <a:pt x="2945" y="868"/>
                      <a:pt x="2968" y="914"/>
                      <a:pt x="2990" y="960"/>
                    </a:cubicBezTo>
                    <a:cubicBezTo>
                      <a:pt x="2990" y="1005"/>
                      <a:pt x="2990" y="1051"/>
                      <a:pt x="2990" y="1097"/>
                    </a:cubicBezTo>
                    <a:cubicBezTo>
                      <a:pt x="3007" y="1113"/>
                      <a:pt x="3023" y="1129"/>
                      <a:pt x="3039" y="1129"/>
                    </a:cubicBezTo>
                    <a:cubicBezTo>
                      <a:pt x="3046" y="1129"/>
                      <a:pt x="3052" y="1126"/>
                      <a:pt x="3059" y="1119"/>
                    </a:cubicBezTo>
                    <a:cubicBezTo>
                      <a:pt x="3082" y="1119"/>
                      <a:pt x="3105" y="1097"/>
                      <a:pt x="3105" y="1074"/>
                    </a:cubicBezTo>
                    <a:cubicBezTo>
                      <a:pt x="3082" y="1028"/>
                      <a:pt x="3082" y="960"/>
                      <a:pt x="3059" y="914"/>
                    </a:cubicBezTo>
                    <a:cubicBezTo>
                      <a:pt x="3059" y="891"/>
                      <a:pt x="3059" y="891"/>
                      <a:pt x="3036" y="868"/>
                    </a:cubicBezTo>
                    <a:cubicBezTo>
                      <a:pt x="3036" y="845"/>
                      <a:pt x="3036" y="823"/>
                      <a:pt x="3013" y="823"/>
                    </a:cubicBezTo>
                    <a:cubicBezTo>
                      <a:pt x="2990" y="731"/>
                      <a:pt x="2945" y="663"/>
                      <a:pt x="2876" y="594"/>
                    </a:cubicBezTo>
                    <a:cubicBezTo>
                      <a:pt x="2854" y="549"/>
                      <a:pt x="2808" y="526"/>
                      <a:pt x="2785" y="503"/>
                    </a:cubicBezTo>
                    <a:cubicBezTo>
                      <a:pt x="2785" y="480"/>
                      <a:pt x="2785" y="457"/>
                      <a:pt x="2785" y="457"/>
                    </a:cubicBezTo>
                    <a:cubicBezTo>
                      <a:pt x="2785" y="412"/>
                      <a:pt x="2762" y="389"/>
                      <a:pt x="2739" y="343"/>
                    </a:cubicBezTo>
                    <a:cubicBezTo>
                      <a:pt x="2717" y="298"/>
                      <a:pt x="2671" y="275"/>
                      <a:pt x="2625" y="252"/>
                    </a:cubicBezTo>
                    <a:cubicBezTo>
                      <a:pt x="2580" y="206"/>
                      <a:pt x="2511" y="161"/>
                      <a:pt x="2465" y="138"/>
                    </a:cubicBezTo>
                    <a:cubicBezTo>
                      <a:pt x="2397" y="92"/>
                      <a:pt x="2329" y="47"/>
                      <a:pt x="2237" y="24"/>
                    </a:cubicBezTo>
                    <a:cubicBezTo>
                      <a:pt x="2192" y="1"/>
                      <a:pt x="2123" y="1"/>
                      <a:pt x="2055" y="1"/>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94" name="Google Shape;7894;p34"/>
              <p:cNvSpPr/>
              <p:nvPr/>
            </p:nvSpPr>
            <p:spPr>
              <a:xfrm>
                <a:off x="4901725" y="4730300"/>
                <a:ext cx="4025" cy="25125"/>
              </a:xfrm>
              <a:custGeom>
                <a:avLst/>
                <a:gdLst/>
                <a:ahLst/>
                <a:cxnLst/>
                <a:rect l="l" t="t" r="r" b="b"/>
                <a:pathLst>
                  <a:path w="161" h="1005" extrusionOk="0">
                    <a:moveTo>
                      <a:pt x="69" y="0"/>
                    </a:moveTo>
                    <a:cubicBezTo>
                      <a:pt x="46" y="23"/>
                      <a:pt x="23" y="46"/>
                      <a:pt x="23" y="92"/>
                    </a:cubicBezTo>
                    <a:cubicBezTo>
                      <a:pt x="23" y="114"/>
                      <a:pt x="23" y="137"/>
                      <a:pt x="23" y="160"/>
                    </a:cubicBezTo>
                    <a:cubicBezTo>
                      <a:pt x="23" y="297"/>
                      <a:pt x="23" y="411"/>
                      <a:pt x="23" y="525"/>
                    </a:cubicBezTo>
                    <a:cubicBezTo>
                      <a:pt x="23" y="594"/>
                      <a:pt x="1" y="662"/>
                      <a:pt x="1" y="731"/>
                    </a:cubicBezTo>
                    <a:cubicBezTo>
                      <a:pt x="1" y="799"/>
                      <a:pt x="1" y="868"/>
                      <a:pt x="1" y="936"/>
                    </a:cubicBezTo>
                    <a:cubicBezTo>
                      <a:pt x="1" y="982"/>
                      <a:pt x="23" y="1005"/>
                      <a:pt x="69" y="1005"/>
                    </a:cubicBezTo>
                    <a:cubicBezTo>
                      <a:pt x="92" y="1005"/>
                      <a:pt x="137" y="982"/>
                      <a:pt x="137" y="959"/>
                    </a:cubicBezTo>
                    <a:cubicBezTo>
                      <a:pt x="137" y="868"/>
                      <a:pt x="137" y="776"/>
                      <a:pt x="137" y="708"/>
                    </a:cubicBezTo>
                    <a:cubicBezTo>
                      <a:pt x="137" y="639"/>
                      <a:pt x="160" y="571"/>
                      <a:pt x="160" y="525"/>
                    </a:cubicBezTo>
                    <a:cubicBezTo>
                      <a:pt x="160" y="457"/>
                      <a:pt x="160" y="388"/>
                      <a:pt x="160" y="343"/>
                    </a:cubicBezTo>
                    <a:cubicBezTo>
                      <a:pt x="160" y="297"/>
                      <a:pt x="160" y="274"/>
                      <a:pt x="160" y="251"/>
                    </a:cubicBezTo>
                    <a:cubicBezTo>
                      <a:pt x="160" y="183"/>
                      <a:pt x="160" y="114"/>
                      <a:pt x="160" y="69"/>
                    </a:cubicBezTo>
                    <a:cubicBezTo>
                      <a:pt x="160" y="23"/>
                      <a:pt x="115" y="0"/>
                      <a:pt x="92" y="0"/>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95" name="Google Shape;7895;p34"/>
              <p:cNvSpPr/>
              <p:nvPr/>
            </p:nvSpPr>
            <p:spPr>
              <a:xfrm>
                <a:off x="4945675" y="4660675"/>
                <a:ext cx="35975" cy="20800"/>
              </a:xfrm>
              <a:custGeom>
                <a:avLst/>
                <a:gdLst/>
                <a:ahLst/>
                <a:cxnLst/>
                <a:rect l="l" t="t" r="r" b="b"/>
                <a:pathLst>
                  <a:path w="1439" h="832" extrusionOk="0">
                    <a:moveTo>
                      <a:pt x="502" y="1"/>
                    </a:moveTo>
                    <a:cubicBezTo>
                      <a:pt x="411" y="23"/>
                      <a:pt x="297" y="46"/>
                      <a:pt x="206" y="69"/>
                    </a:cubicBezTo>
                    <a:cubicBezTo>
                      <a:pt x="160" y="92"/>
                      <a:pt x="114" y="115"/>
                      <a:pt x="91" y="138"/>
                    </a:cubicBezTo>
                    <a:cubicBezTo>
                      <a:pt x="69" y="160"/>
                      <a:pt x="23" y="183"/>
                      <a:pt x="23" y="206"/>
                    </a:cubicBezTo>
                    <a:cubicBezTo>
                      <a:pt x="0" y="252"/>
                      <a:pt x="0" y="297"/>
                      <a:pt x="23" y="320"/>
                    </a:cubicBezTo>
                    <a:cubicBezTo>
                      <a:pt x="38" y="320"/>
                      <a:pt x="63" y="330"/>
                      <a:pt x="85" y="330"/>
                    </a:cubicBezTo>
                    <a:cubicBezTo>
                      <a:pt x="96" y="330"/>
                      <a:pt x="107" y="328"/>
                      <a:pt x="114" y="320"/>
                    </a:cubicBezTo>
                    <a:lnTo>
                      <a:pt x="160" y="320"/>
                    </a:lnTo>
                    <a:cubicBezTo>
                      <a:pt x="183" y="320"/>
                      <a:pt x="183" y="297"/>
                      <a:pt x="206" y="297"/>
                    </a:cubicBezTo>
                    <a:cubicBezTo>
                      <a:pt x="274" y="275"/>
                      <a:pt x="320" y="252"/>
                      <a:pt x="365" y="252"/>
                    </a:cubicBezTo>
                    <a:lnTo>
                      <a:pt x="594" y="252"/>
                    </a:lnTo>
                    <a:cubicBezTo>
                      <a:pt x="662" y="252"/>
                      <a:pt x="753" y="275"/>
                      <a:pt x="822" y="297"/>
                    </a:cubicBezTo>
                    <a:cubicBezTo>
                      <a:pt x="822" y="297"/>
                      <a:pt x="822" y="297"/>
                      <a:pt x="822" y="297"/>
                    </a:cubicBezTo>
                    <a:lnTo>
                      <a:pt x="822" y="297"/>
                    </a:lnTo>
                    <a:cubicBezTo>
                      <a:pt x="822" y="297"/>
                      <a:pt x="835" y="297"/>
                      <a:pt x="841" y="307"/>
                    </a:cubicBezTo>
                    <a:lnTo>
                      <a:pt x="841" y="307"/>
                    </a:lnTo>
                    <a:cubicBezTo>
                      <a:pt x="835" y="304"/>
                      <a:pt x="828" y="301"/>
                      <a:pt x="822" y="297"/>
                    </a:cubicBezTo>
                    <a:lnTo>
                      <a:pt x="822" y="297"/>
                    </a:lnTo>
                    <a:cubicBezTo>
                      <a:pt x="822" y="297"/>
                      <a:pt x="845" y="320"/>
                      <a:pt x="845" y="320"/>
                    </a:cubicBezTo>
                    <a:cubicBezTo>
                      <a:pt x="845" y="314"/>
                      <a:pt x="843" y="310"/>
                      <a:pt x="841" y="307"/>
                    </a:cubicBezTo>
                    <a:lnTo>
                      <a:pt x="841" y="307"/>
                    </a:lnTo>
                    <a:cubicBezTo>
                      <a:pt x="880" y="327"/>
                      <a:pt x="920" y="346"/>
                      <a:pt x="959" y="366"/>
                    </a:cubicBezTo>
                    <a:cubicBezTo>
                      <a:pt x="982" y="389"/>
                      <a:pt x="982" y="389"/>
                      <a:pt x="1004" y="411"/>
                    </a:cubicBezTo>
                    <a:cubicBezTo>
                      <a:pt x="1027" y="434"/>
                      <a:pt x="1050" y="434"/>
                      <a:pt x="1073" y="457"/>
                    </a:cubicBezTo>
                    <a:lnTo>
                      <a:pt x="1050" y="457"/>
                    </a:lnTo>
                    <a:lnTo>
                      <a:pt x="1085" y="469"/>
                    </a:lnTo>
                    <a:lnTo>
                      <a:pt x="1085" y="469"/>
                    </a:lnTo>
                    <a:cubicBezTo>
                      <a:pt x="1081" y="466"/>
                      <a:pt x="1078" y="462"/>
                      <a:pt x="1073" y="457"/>
                    </a:cubicBezTo>
                    <a:lnTo>
                      <a:pt x="1073" y="457"/>
                    </a:lnTo>
                    <a:cubicBezTo>
                      <a:pt x="1077" y="461"/>
                      <a:pt x="1081" y="465"/>
                      <a:pt x="1085" y="469"/>
                    </a:cubicBezTo>
                    <a:lnTo>
                      <a:pt x="1085" y="469"/>
                    </a:lnTo>
                    <a:lnTo>
                      <a:pt x="1085" y="469"/>
                    </a:lnTo>
                    <a:lnTo>
                      <a:pt x="1085" y="469"/>
                    </a:lnTo>
                    <a:cubicBezTo>
                      <a:pt x="1087" y="471"/>
                      <a:pt x="1089" y="473"/>
                      <a:pt x="1091" y="474"/>
                    </a:cubicBezTo>
                    <a:lnTo>
                      <a:pt x="1091" y="474"/>
                    </a:lnTo>
                    <a:cubicBezTo>
                      <a:pt x="1089" y="472"/>
                      <a:pt x="1087" y="471"/>
                      <a:pt x="1085" y="469"/>
                    </a:cubicBezTo>
                    <a:lnTo>
                      <a:pt x="1085" y="469"/>
                    </a:lnTo>
                    <a:lnTo>
                      <a:pt x="1119" y="480"/>
                    </a:lnTo>
                    <a:cubicBezTo>
                      <a:pt x="1104" y="480"/>
                      <a:pt x="1099" y="480"/>
                      <a:pt x="1091" y="474"/>
                    </a:cubicBezTo>
                    <a:lnTo>
                      <a:pt x="1091" y="474"/>
                    </a:lnTo>
                    <a:cubicBezTo>
                      <a:pt x="1130" y="509"/>
                      <a:pt x="1170" y="532"/>
                      <a:pt x="1210" y="571"/>
                    </a:cubicBezTo>
                    <a:cubicBezTo>
                      <a:pt x="1233" y="594"/>
                      <a:pt x="1255" y="640"/>
                      <a:pt x="1278" y="663"/>
                    </a:cubicBezTo>
                    <a:cubicBezTo>
                      <a:pt x="1278" y="685"/>
                      <a:pt x="1278" y="685"/>
                      <a:pt x="1278" y="708"/>
                    </a:cubicBezTo>
                    <a:cubicBezTo>
                      <a:pt x="1278" y="731"/>
                      <a:pt x="1278" y="731"/>
                      <a:pt x="1278" y="754"/>
                    </a:cubicBezTo>
                    <a:cubicBezTo>
                      <a:pt x="1278" y="777"/>
                      <a:pt x="1278" y="777"/>
                      <a:pt x="1301" y="799"/>
                    </a:cubicBezTo>
                    <a:cubicBezTo>
                      <a:pt x="1301" y="822"/>
                      <a:pt x="1324" y="822"/>
                      <a:pt x="1347" y="822"/>
                    </a:cubicBezTo>
                    <a:cubicBezTo>
                      <a:pt x="1353" y="828"/>
                      <a:pt x="1362" y="831"/>
                      <a:pt x="1373" y="831"/>
                    </a:cubicBezTo>
                    <a:cubicBezTo>
                      <a:pt x="1401" y="831"/>
                      <a:pt x="1438" y="810"/>
                      <a:pt x="1438" y="777"/>
                    </a:cubicBezTo>
                    <a:cubicBezTo>
                      <a:pt x="1438" y="754"/>
                      <a:pt x="1438" y="731"/>
                      <a:pt x="1438" y="708"/>
                    </a:cubicBezTo>
                    <a:cubicBezTo>
                      <a:pt x="1438" y="685"/>
                      <a:pt x="1438" y="663"/>
                      <a:pt x="1415" y="640"/>
                    </a:cubicBezTo>
                    <a:lnTo>
                      <a:pt x="1438" y="640"/>
                    </a:lnTo>
                    <a:cubicBezTo>
                      <a:pt x="1415" y="594"/>
                      <a:pt x="1392" y="526"/>
                      <a:pt x="1370" y="480"/>
                    </a:cubicBezTo>
                    <a:cubicBezTo>
                      <a:pt x="1347" y="434"/>
                      <a:pt x="1324" y="411"/>
                      <a:pt x="1324" y="389"/>
                    </a:cubicBezTo>
                    <a:cubicBezTo>
                      <a:pt x="1278" y="343"/>
                      <a:pt x="1255" y="297"/>
                      <a:pt x="1210" y="252"/>
                    </a:cubicBezTo>
                    <a:cubicBezTo>
                      <a:pt x="1187" y="229"/>
                      <a:pt x="1164" y="206"/>
                      <a:pt x="1141" y="206"/>
                    </a:cubicBezTo>
                    <a:cubicBezTo>
                      <a:pt x="1119" y="183"/>
                      <a:pt x="1096" y="160"/>
                      <a:pt x="1073" y="138"/>
                    </a:cubicBezTo>
                    <a:cubicBezTo>
                      <a:pt x="1027" y="115"/>
                      <a:pt x="959" y="92"/>
                      <a:pt x="913" y="69"/>
                    </a:cubicBezTo>
                    <a:lnTo>
                      <a:pt x="936" y="69"/>
                    </a:lnTo>
                    <a:cubicBezTo>
                      <a:pt x="890" y="46"/>
                      <a:pt x="867" y="46"/>
                      <a:pt x="845" y="46"/>
                    </a:cubicBezTo>
                    <a:cubicBezTo>
                      <a:pt x="799" y="23"/>
                      <a:pt x="776" y="23"/>
                      <a:pt x="730" y="23"/>
                    </a:cubicBezTo>
                    <a:cubicBezTo>
                      <a:pt x="685" y="1"/>
                      <a:pt x="639" y="1"/>
                      <a:pt x="594" y="1"/>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96" name="Google Shape;7896;p34"/>
              <p:cNvSpPr/>
              <p:nvPr/>
            </p:nvSpPr>
            <p:spPr>
              <a:xfrm>
                <a:off x="4945100" y="4662950"/>
                <a:ext cx="16000" cy="6875"/>
              </a:xfrm>
              <a:custGeom>
                <a:avLst/>
                <a:gdLst/>
                <a:ahLst/>
                <a:cxnLst/>
                <a:rect l="l" t="t" r="r" b="b"/>
                <a:pathLst>
                  <a:path w="640" h="275" extrusionOk="0">
                    <a:moveTo>
                      <a:pt x="594" y="1"/>
                    </a:moveTo>
                    <a:cubicBezTo>
                      <a:pt x="594" y="1"/>
                      <a:pt x="594" y="24"/>
                      <a:pt x="571" y="24"/>
                    </a:cubicBezTo>
                    <a:lnTo>
                      <a:pt x="548" y="24"/>
                    </a:lnTo>
                    <a:cubicBezTo>
                      <a:pt x="502" y="24"/>
                      <a:pt x="457" y="24"/>
                      <a:pt x="411" y="47"/>
                    </a:cubicBezTo>
                    <a:lnTo>
                      <a:pt x="343" y="47"/>
                    </a:lnTo>
                    <a:cubicBezTo>
                      <a:pt x="320" y="69"/>
                      <a:pt x="297" y="69"/>
                      <a:pt x="274" y="69"/>
                    </a:cubicBezTo>
                    <a:cubicBezTo>
                      <a:pt x="251" y="92"/>
                      <a:pt x="206" y="92"/>
                      <a:pt x="183" y="115"/>
                    </a:cubicBezTo>
                    <a:cubicBezTo>
                      <a:pt x="137" y="115"/>
                      <a:pt x="114" y="138"/>
                      <a:pt x="92" y="138"/>
                    </a:cubicBezTo>
                    <a:cubicBezTo>
                      <a:pt x="69" y="161"/>
                      <a:pt x="69" y="161"/>
                      <a:pt x="46" y="184"/>
                    </a:cubicBezTo>
                    <a:cubicBezTo>
                      <a:pt x="23" y="184"/>
                      <a:pt x="0" y="229"/>
                      <a:pt x="23" y="252"/>
                    </a:cubicBezTo>
                    <a:cubicBezTo>
                      <a:pt x="23" y="252"/>
                      <a:pt x="46" y="252"/>
                      <a:pt x="46" y="275"/>
                    </a:cubicBezTo>
                    <a:cubicBezTo>
                      <a:pt x="69" y="275"/>
                      <a:pt x="69" y="275"/>
                      <a:pt x="92" y="252"/>
                    </a:cubicBezTo>
                    <a:cubicBezTo>
                      <a:pt x="114" y="252"/>
                      <a:pt x="137" y="229"/>
                      <a:pt x="160" y="229"/>
                    </a:cubicBezTo>
                    <a:cubicBezTo>
                      <a:pt x="206" y="206"/>
                      <a:pt x="251" y="184"/>
                      <a:pt x="297" y="184"/>
                    </a:cubicBezTo>
                    <a:cubicBezTo>
                      <a:pt x="343" y="161"/>
                      <a:pt x="388" y="138"/>
                      <a:pt x="434" y="138"/>
                    </a:cubicBezTo>
                    <a:cubicBezTo>
                      <a:pt x="480" y="138"/>
                      <a:pt x="525" y="115"/>
                      <a:pt x="571" y="115"/>
                    </a:cubicBezTo>
                    <a:lnTo>
                      <a:pt x="617" y="115"/>
                    </a:lnTo>
                    <a:cubicBezTo>
                      <a:pt x="617" y="115"/>
                      <a:pt x="639" y="92"/>
                      <a:pt x="639" y="92"/>
                    </a:cubicBezTo>
                    <a:cubicBezTo>
                      <a:pt x="639" y="69"/>
                      <a:pt x="639" y="47"/>
                      <a:pt x="639" y="47"/>
                    </a:cubicBezTo>
                    <a:cubicBezTo>
                      <a:pt x="639" y="24"/>
                      <a:pt x="617" y="24"/>
                      <a:pt x="617" y="24"/>
                    </a:cubicBezTo>
                    <a:cubicBezTo>
                      <a:pt x="617" y="24"/>
                      <a:pt x="594" y="1"/>
                      <a:pt x="594" y="1"/>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97" name="Google Shape;7897;p34"/>
              <p:cNvSpPr/>
              <p:nvPr/>
            </p:nvSpPr>
            <p:spPr>
              <a:xfrm>
                <a:off x="4945675" y="4663525"/>
                <a:ext cx="35400" cy="15250"/>
              </a:xfrm>
              <a:custGeom>
                <a:avLst/>
                <a:gdLst/>
                <a:ahLst/>
                <a:cxnLst/>
                <a:rect l="l" t="t" r="r" b="b"/>
                <a:pathLst>
                  <a:path w="1416" h="610" extrusionOk="0">
                    <a:moveTo>
                      <a:pt x="594" y="1"/>
                    </a:moveTo>
                    <a:cubicBezTo>
                      <a:pt x="548" y="1"/>
                      <a:pt x="502" y="1"/>
                      <a:pt x="457" y="24"/>
                    </a:cubicBezTo>
                    <a:cubicBezTo>
                      <a:pt x="388" y="46"/>
                      <a:pt x="342" y="69"/>
                      <a:pt x="274" y="92"/>
                    </a:cubicBezTo>
                    <a:cubicBezTo>
                      <a:pt x="274" y="115"/>
                      <a:pt x="251" y="115"/>
                      <a:pt x="228" y="138"/>
                    </a:cubicBezTo>
                    <a:cubicBezTo>
                      <a:pt x="206" y="138"/>
                      <a:pt x="183" y="161"/>
                      <a:pt x="160" y="161"/>
                    </a:cubicBezTo>
                    <a:cubicBezTo>
                      <a:pt x="114" y="206"/>
                      <a:pt x="69" y="229"/>
                      <a:pt x="23" y="275"/>
                    </a:cubicBezTo>
                    <a:cubicBezTo>
                      <a:pt x="0" y="275"/>
                      <a:pt x="0" y="320"/>
                      <a:pt x="0" y="343"/>
                    </a:cubicBezTo>
                    <a:cubicBezTo>
                      <a:pt x="15" y="343"/>
                      <a:pt x="31" y="353"/>
                      <a:pt x="46" y="353"/>
                    </a:cubicBezTo>
                    <a:cubicBezTo>
                      <a:pt x="53" y="353"/>
                      <a:pt x="61" y="351"/>
                      <a:pt x="69" y="343"/>
                    </a:cubicBezTo>
                    <a:cubicBezTo>
                      <a:pt x="114" y="320"/>
                      <a:pt x="137" y="297"/>
                      <a:pt x="160" y="275"/>
                    </a:cubicBezTo>
                    <a:cubicBezTo>
                      <a:pt x="206" y="252"/>
                      <a:pt x="228" y="229"/>
                      <a:pt x="274" y="206"/>
                    </a:cubicBezTo>
                    <a:cubicBezTo>
                      <a:pt x="342" y="183"/>
                      <a:pt x="411" y="161"/>
                      <a:pt x="457" y="161"/>
                    </a:cubicBezTo>
                    <a:cubicBezTo>
                      <a:pt x="525" y="161"/>
                      <a:pt x="571" y="138"/>
                      <a:pt x="616" y="138"/>
                    </a:cubicBezTo>
                    <a:cubicBezTo>
                      <a:pt x="662" y="161"/>
                      <a:pt x="708" y="161"/>
                      <a:pt x="753" y="183"/>
                    </a:cubicBezTo>
                    <a:cubicBezTo>
                      <a:pt x="845" y="206"/>
                      <a:pt x="913" y="252"/>
                      <a:pt x="982" y="297"/>
                    </a:cubicBezTo>
                    <a:cubicBezTo>
                      <a:pt x="1027" y="343"/>
                      <a:pt x="1073" y="389"/>
                      <a:pt x="1119" y="434"/>
                    </a:cubicBezTo>
                    <a:cubicBezTo>
                      <a:pt x="1141" y="457"/>
                      <a:pt x="1164" y="480"/>
                      <a:pt x="1164" y="480"/>
                    </a:cubicBezTo>
                    <a:cubicBezTo>
                      <a:pt x="1187" y="526"/>
                      <a:pt x="1187" y="526"/>
                      <a:pt x="1210" y="571"/>
                    </a:cubicBezTo>
                    <a:cubicBezTo>
                      <a:pt x="1223" y="598"/>
                      <a:pt x="1260" y="609"/>
                      <a:pt x="1297" y="609"/>
                    </a:cubicBezTo>
                    <a:cubicBezTo>
                      <a:pt x="1324" y="609"/>
                      <a:pt x="1351" y="604"/>
                      <a:pt x="1370" y="594"/>
                    </a:cubicBezTo>
                    <a:cubicBezTo>
                      <a:pt x="1415" y="571"/>
                      <a:pt x="1415" y="503"/>
                      <a:pt x="1415" y="457"/>
                    </a:cubicBezTo>
                    <a:cubicBezTo>
                      <a:pt x="1392" y="434"/>
                      <a:pt x="1392" y="412"/>
                      <a:pt x="1392" y="389"/>
                    </a:cubicBezTo>
                    <a:cubicBezTo>
                      <a:pt x="1370" y="343"/>
                      <a:pt x="1347" y="320"/>
                      <a:pt x="1324" y="297"/>
                    </a:cubicBezTo>
                    <a:cubicBezTo>
                      <a:pt x="1278" y="229"/>
                      <a:pt x="1210" y="183"/>
                      <a:pt x="1141" y="161"/>
                    </a:cubicBezTo>
                    <a:cubicBezTo>
                      <a:pt x="1096" y="115"/>
                      <a:pt x="1027" y="92"/>
                      <a:pt x="959" y="46"/>
                    </a:cubicBezTo>
                    <a:cubicBezTo>
                      <a:pt x="913" y="46"/>
                      <a:pt x="867" y="24"/>
                      <a:pt x="822" y="24"/>
                    </a:cubicBezTo>
                    <a:cubicBezTo>
                      <a:pt x="799" y="1"/>
                      <a:pt x="753" y="1"/>
                      <a:pt x="708" y="1"/>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98" name="Google Shape;7898;p34"/>
              <p:cNvSpPr/>
              <p:nvPr/>
            </p:nvSpPr>
            <p:spPr>
              <a:xfrm>
                <a:off x="4902300" y="4664100"/>
                <a:ext cx="79900" cy="108450"/>
              </a:xfrm>
              <a:custGeom>
                <a:avLst/>
                <a:gdLst/>
                <a:ahLst/>
                <a:cxnLst/>
                <a:rect l="l" t="t" r="r" b="b"/>
                <a:pathLst>
                  <a:path w="3196" h="4338" extrusionOk="0">
                    <a:moveTo>
                      <a:pt x="2420" y="1"/>
                    </a:moveTo>
                    <a:cubicBezTo>
                      <a:pt x="2374" y="1"/>
                      <a:pt x="2329" y="23"/>
                      <a:pt x="2283" y="23"/>
                    </a:cubicBezTo>
                    <a:lnTo>
                      <a:pt x="2214" y="23"/>
                    </a:lnTo>
                    <a:cubicBezTo>
                      <a:pt x="2146" y="46"/>
                      <a:pt x="2100" y="69"/>
                      <a:pt x="2032" y="92"/>
                    </a:cubicBezTo>
                    <a:cubicBezTo>
                      <a:pt x="2009" y="92"/>
                      <a:pt x="1963" y="115"/>
                      <a:pt x="1941" y="138"/>
                    </a:cubicBezTo>
                    <a:cubicBezTo>
                      <a:pt x="1872" y="160"/>
                      <a:pt x="1826" y="206"/>
                      <a:pt x="1781" y="252"/>
                    </a:cubicBezTo>
                    <a:cubicBezTo>
                      <a:pt x="1758" y="274"/>
                      <a:pt x="1735" y="297"/>
                      <a:pt x="1689" y="320"/>
                    </a:cubicBezTo>
                    <a:cubicBezTo>
                      <a:pt x="1575" y="457"/>
                      <a:pt x="1461" y="594"/>
                      <a:pt x="1370" y="754"/>
                    </a:cubicBezTo>
                    <a:cubicBezTo>
                      <a:pt x="1279" y="868"/>
                      <a:pt x="1210" y="1005"/>
                      <a:pt x="1142" y="1142"/>
                    </a:cubicBezTo>
                    <a:cubicBezTo>
                      <a:pt x="1050" y="1302"/>
                      <a:pt x="982" y="1461"/>
                      <a:pt x="913" y="1621"/>
                    </a:cubicBezTo>
                    <a:cubicBezTo>
                      <a:pt x="845" y="1781"/>
                      <a:pt x="776" y="1941"/>
                      <a:pt x="731" y="2123"/>
                    </a:cubicBezTo>
                    <a:cubicBezTo>
                      <a:pt x="662" y="2283"/>
                      <a:pt x="594" y="2443"/>
                      <a:pt x="525" y="2625"/>
                    </a:cubicBezTo>
                    <a:cubicBezTo>
                      <a:pt x="503" y="2694"/>
                      <a:pt x="480" y="2785"/>
                      <a:pt x="457" y="2877"/>
                    </a:cubicBezTo>
                    <a:cubicBezTo>
                      <a:pt x="411" y="2945"/>
                      <a:pt x="388" y="3036"/>
                      <a:pt x="366" y="3128"/>
                    </a:cubicBezTo>
                    <a:cubicBezTo>
                      <a:pt x="297" y="3287"/>
                      <a:pt x="251" y="3470"/>
                      <a:pt x="206" y="3630"/>
                    </a:cubicBezTo>
                    <a:cubicBezTo>
                      <a:pt x="160" y="3744"/>
                      <a:pt x="114" y="3858"/>
                      <a:pt x="69" y="3972"/>
                    </a:cubicBezTo>
                    <a:cubicBezTo>
                      <a:pt x="23" y="4041"/>
                      <a:pt x="0" y="4109"/>
                      <a:pt x="23" y="4200"/>
                    </a:cubicBezTo>
                    <a:cubicBezTo>
                      <a:pt x="23" y="4223"/>
                      <a:pt x="46" y="4246"/>
                      <a:pt x="69" y="4269"/>
                    </a:cubicBezTo>
                    <a:cubicBezTo>
                      <a:pt x="92" y="4292"/>
                      <a:pt x="114" y="4315"/>
                      <a:pt x="137" y="4337"/>
                    </a:cubicBezTo>
                    <a:cubicBezTo>
                      <a:pt x="183" y="4337"/>
                      <a:pt x="251" y="4337"/>
                      <a:pt x="297" y="4315"/>
                    </a:cubicBezTo>
                    <a:cubicBezTo>
                      <a:pt x="320" y="4292"/>
                      <a:pt x="343" y="4269"/>
                      <a:pt x="366" y="4246"/>
                    </a:cubicBezTo>
                    <a:cubicBezTo>
                      <a:pt x="366" y="4223"/>
                      <a:pt x="388" y="4200"/>
                      <a:pt x="388" y="4200"/>
                    </a:cubicBezTo>
                    <a:cubicBezTo>
                      <a:pt x="388" y="4200"/>
                      <a:pt x="388" y="4178"/>
                      <a:pt x="388" y="4178"/>
                    </a:cubicBezTo>
                    <a:cubicBezTo>
                      <a:pt x="411" y="4132"/>
                      <a:pt x="434" y="4086"/>
                      <a:pt x="457" y="4041"/>
                    </a:cubicBezTo>
                    <a:cubicBezTo>
                      <a:pt x="480" y="3995"/>
                      <a:pt x="503" y="3949"/>
                      <a:pt x="503" y="3904"/>
                    </a:cubicBezTo>
                    <a:cubicBezTo>
                      <a:pt x="525" y="3858"/>
                      <a:pt x="548" y="3790"/>
                      <a:pt x="571" y="3744"/>
                    </a:cubicBezTo>
                    <a:cubicBezTo>
                      <a:pt x="594" y="3675"/>
                      <a:pt x="617" y="3607"/>
                      <a:pt x="639" y="3538"/>
                    </a:cubicBezTo>
                    <a:cubicBezTo>
                      <a:pt x="685" y="3356"/>
                      <a:pt x="754" y="3196"/>
                      <a:pt x="799" y="3036"/>
                    </a:cubicBezTo>
                    <a:cubicBezTo>
                      <a:pt x="845" y="2945"/>
                      <a:pt x="868" y="2854"/>
                      <a:pt x="891" y="2785"/>
                    </a:cubicBezTo>
                    <a:cubicBezTo>
                      <a:pt x="936" y="2694"/>
                      <a:pt x="959" y="2603"/>
                      <a:pt x="982" y="2511"/>
                    </a:cubicBezTo>
                    <a:cubicBezTo>
                      <a:pt x="1050" y="2352"/>
                      <a:pt x="1119" y="2192"/>
                      <a:pt x="1164" y="2009"/>
                    </a:cubicBezTo>
                    <a:cubicBezTo>
                      <a:pt x="1233" y="1849"/>
                      <a:pt x="1301" y="1690"/>
                      <a:pt x="1370" y="1553"/>
                    </a:cubicBezTo>
                    <a:cubicBezTo>
                      <a:pt x="1438" y="1393"/>
                      <a:pt x="1507" y="1256"/>
                      <a:pt x="1598" y="1119"/>
                    </a:cubicBezTo>
                    <a:cubicBezTo>
                      <a:pt x="1667" y="982"/>
                      <a:pt x="1781" y="822"/>
                      <a:pt x="1872" y="685"/>
                    </a:cubicBezTo>
                    <a:cubicBezTo>
                      <a:pt x="1941" y="617"/>
                      <a:pt x="2009" y="548"/>
                      <a:pt x="2077" y="503"/>
                    </a:cubicBezTo>
                    <a:cubicBezTo>
                      <a:pt x="2100" y="480"/>
                      <a:pt x="2123" y="480"/>
                      <a:pt x="2169" y="457"/>
                    </a:cubicBezTo>
                    <a:cubicBezTo>
                      <a:pt x="2169" y="457"/>
                      <a:pt x="2192" y="434"/>
                      <a:pt x="2214" y="434"/>
                    </a:cubicBezTo>
                    <a:cubicBezTo>
                      <a:pt x="2283" y="411"/>
                      <a:pt x="2329" y="389"/>
                      <a:pt x="2397" y="389"/>
                    </a:cubicBezTo>
                    <a:lnTo>
                      <a:pt x="2534" y="389"/>
                    </a:lnTo>
                    <a:cubicBezTo>
                      <a:pt x="2580" y="411"/>
                      <a:pt x="2625" y="411"/>
                      <a:pt x="2648" y="434"/>
                    </a:cubicBezTo>
                    <a:cubicBezTo>
                      <a:pt x="2671" y="457"/>
                      <a:pt x="2694" y="457"/>
                      <a:pt x="2717" y="480"/>
                    </a:cubicBezTo>
                    <a:cubicBezTo>
                      <a:pt x="2762" y="503"/>
                      <a:pt x="2785" y="548"/>
                      <a:pt x="2808" y="594"/>
                    </a:cubicBezTo>
                    <a:cubicBezTo>
                      <a:pt x="2854" y="640"/>
                      <a:pt x="2876" y="708"/>
                      <a:pt x="2899" y="754"/>
                    </a:cubicBezTo>
                    <a:cubicBezTo>
                      <a:pt x="2922" y="822"/>
                      <a:pt x="2945" y="891"/>
                      <a:pt x="2945" y="936"/>
                    </a:cubicBezTo>
                    <a:cubicBezTo>
                      <a:pt x="2945" y="974"/>
                      <a:pt x="2945" y="1012"/>
                      <a:pt x="2945" y="1051"/>
                    </a:cubicBezTo>
                    <a:cubicBezTo>
                      <a:pt x="2945" y="1119"/>
                      <a:pt x="2945" y="1165"/>
                      <a:pt x="2922" y="1233"/>
                    </a:cubicBezTo>
                    <a:cubicBezTo>
                      <a:pt x="2922" y="1279"/>
                      <a:pt x="2899" y="1347"/>
                      <a:pt x="2876" y="1416"/>
                    </a:cubicBezTo>
                    <a:cubicBezTo>
                      <a:pt x="2876" y="1416"/>
                      <a:pt x="2876" y="1439"/>
                      <a:pt x="2854" y="1461"/>
                    </a:cubicBezTo>
                    <a:cubicBezTo>
                      <a:pt x="2854" y="1461"/>
                      <a:pt x="2854" y="1484"/>
                      <a:pt x="2854" y="1507"/>
                    </a:cubicBezTo>
                    <a:cubicBezTo>
                      <a:pt x="2831" y="1530"/>
                      <a:pt x="2831" y="1576"/>
                      <a:pt x="2808" y="1598"/>
                    </a:cubicBezTo>
                    <a:cubicBezTo>
                      <a:pt x="2785" y="1644"/>
                      <a:pt x="2762" y="1712"/>
                      <a:pt x="2717" y="1781"/>
                    </a:cubicBezTo>
                    <a:cubicBezTo>
                      <a:pt x="2717" y="1781"/>
                      <a:pt x="2717" y="1781"/>
                      <a:pt x="2717" y="1804"/>
                    </a:cubicBezTo>
                    <a:cubicBezTo>
                      <a:pt x="2694" y="1827"/>
                      <a:pt x="2694" y="1849"/>
                      <a:pt x="2717" y="1872"/>
                    </a:cubicBezTo>
                    <a:cubicBezTo>
                      <a:pt x="2739" y="1872"/>
                      <a:pt x="2785" y="1872"/>
                      <a:pt x="2785" y="1849"/>
                    </a:cubicBezTo>
                    <a:cubicBezTo>
                      <a:pt x="2808" y="1804"/>
                      <a:pt x="2831" y="1758"/>
                      <a:pt x="2854" y="1735"/>
                    </a:cubicBezTo>
                    <a:cubicBezTo>
                      <a:pt x="2876" y="1667"/>
                      <a:pt x="2922" y="1598"/>
                      <a:pt x="2945" y="1530"/>
                    </a:cubicBezTo>
                    <a:cubicBezTo>
                      <a:pt x="2990" y="1461"/>
                      <a:pt x="3036" y="1370"/>
                      <a:pt x="3059" y="1302"/>
                    </a:cubicBezTo>
                    <a:cubicBezTo>
                      <a:pt x="3105" y="1233"/>
                      <a:pt x="3127" y="1165"/>
                      <a:pt x="3150" y="1073"/>
                    </a:cubicBezTo>
                    <a:cubicBezTo>
                      <a:pt x="3173" y="1028"/>
                      <a:pt x="3173" y="959"/>
                      <a:pt x="3173" y="891"/>
                    </a:cubicBezTo>
                    <a:cubicBezTo>
                      <a:pt x="3196" y="845"/>
                      <a:pt x="3196" y="799"/>
                      <a:pt x="3173" y="754"/>
                    </a:cubicBezTo>
                    <a:cubicBezTo>
                      <a:pt x="3173" y="708"/>
                      <a:pt x="3173" y="662"/>
                      <a:pt x="3173" y="617"/>
                    </a:cubicBezTo>
                    <a:cubicBezTo>
                      <a:pt x="3150" y="594"/>
                      <a:pt x="3150" y="548"/>
                      <a:pt x="3150" y="526"/>
                    </a:cubicBezTo>
                    <a:cubicBezTo>
                      <a:pt x="3127" y="480"/>
                      <a:pt x="3105" y="434"/>
                      <a:pt x="3082" y="389"/>
                    </a:cubicBezTo>
                    <a:cubicBezTo>
                      <a:pt x="3059" y="343"/>
                      <a:pt x="3036" y="274"/>
                      <a:pt x="2990" y="229"/>
                    </a:cubicBezTo>
                    <a:cubicBezTo>
                      <a:pt x="2968" y="206"/>
                      <a:pt x="2968" y="206"/>
                      <a:pt x="2945" y="183"/>
                    </a:cubicBezTo>
                    <a:cubicBezTo>
                      <a:pt x="2922" y="160"/>
                      <a:pt x="2876" y="138"/>
                      <a:pt x="2854" y="115"/>
                    </a:cubicBezTo>
                    <a:cubicBezTo>
                      <a:pt x="2785" y="92"/>
                      <a:pt x="2717" y="46"/>
                      <a:pt x="2625" y="23"/>
                    </a:cubicBezTo>
                    <a:cubicBezTo>
                      <a:pt x="2557" y="23"/>
                      <a:pt x="2488" y="1"/>
                      <a:pt x="2420" y="1"/>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99" name="Google Shape;7899;p34"/>
              <p:cNvSpPr/>
              <p:nvPr/>
            </p:nvSpPr>
            <p:spPr>
              <a:xfrm>
                <a:off x="4903450" y="4765100"/>
                <a:ext cx="107300" cy="19425"/>
              </a:xfrm>
              <a:custGeom>
                <a:avLst/>
                <a:gdLst/>
                <a:ahLst/>
                <a:cxnLst/>
                <a:rect l="l" t="t" r="r" b="b"/>
                <a:pathLst>
                  <a:path w="4292" h="777" extrusionOk="0">
                    <a:moveTo>
                      <a:pt x="251" y="1"/>
                    </a:moveTo>
                    <a:cubicBezTo>
                      <a:pt x="205" y="1"/>
                      <a:pt x="183" y="23"/>
                      <a:pt x="137" y="23"/>
                    </a:cubicBezTo>
                    <a:cubicBezTo>
                      <a:pt x="68" y="69"/>
                      <a:pt x="0" y="138"/>
                      <a:pt x="23" y="229"/>
                    </a:cubicBezTo>
                    <a:cubicBezTo>
                      <a:pt x="23" y="275"/>
                      <a:pt x="68" y="343"/>
                      <a:pt x="114" y="366"/>
                    </a:cubicBezTo>
                    <a:cubicBezTo>
                      <a:pt x="160" y="389"/>
                      <a:pt x="205" y="389"/>
                      <a:pt x="251" y="389"/>
                    </a:cubicBezTo>
                    <a:cubicBezTo>
                      <a:pt x="274" y="411"/>
                      <a:pt x="320" y="411"/>
                      <a:pt x="365" y="411"/>
                    </a:cubicBezTo>
                    <a:cubicBezTo>
                      <a:pt x="434" y="434"/>
                      <a:pt x="525" y="457"/>
                      <a:pt x="616" y="457"/>
                    </a:cubicBezTo>
                    <a:cubicBezTo>
                      <a:pt x="685" y="480"/>
                      <a:pt x="776" y="503"/>
                      <a:pt x="845" y="526"/>
                    </a:cubicBezTo>
                    <a:cubicBezTo>
                      <a:pt x="936" y="548"/>
                      <a:pt x="1027" y="548"/>
                      <a:pt x="1096" y="571"/>
                    </a:cubicBezTo>
                    <a:cubicBezTo>
                      <a:pt x="1278" y="594"/>
                      <a:pt x="1438" y="640"/>
                      <a:pt x="1621" y="663"/>
                    </a:cubicBezTo>
                    <a:cubicBezTo>
                      <a:pt x="1689" y="685"/>
                      <a:pt x="1780" y="685"/>
                      <a:pt x="1872" y="708"/>
                    </a:cubicBezTo>
                    <a:cubicBezTo>
                      <a:pt x="1963" y="708"/>
                      <a:pt x="2031" y="731"/>
                      <a:pt x="2123" y="731"/>
                    </a:cubicBezTo>
                    <a:cubicBezTo>
                      <a:pt x="2214" y="754"/>
                      <a:pt x="2305" y="754"/>
                      <a:pt x="2397" y="754"/>
                    </a:cubicBezTo>
                    <a:cubicBezTo>
                      <a:pt x="2488" y="777"/>
                      <a:pt x="2602" y="777"/>
                      <a:pt x="2693" y="777"/>
                    </a:cubicBezTo>
                    <a:cubicBezTo>
                      <a:pt x="2785" y="754"/>
                      <a:pt x="2876" y="754"/>
                      <a:pt x="2967" y="754"/>
                    </a:cubicBezTo>
                    <a:cubicBezTo>
                      <a:pt x="3036" y="754"/>
                      <a:pt x="3127" y="731"/>
                      <a:pt x="3196" y="731"/>
                    </a:cubicBezTo>
                    <a:cubicBezTo>
                      <a:pt x="3310" y="708"/>
                      <a:pt x="3401" y="685"/>
                      <a:pt x="3492" y="663"/>
                    </a:cubicBezTo>
                    <a:cubicBezTo>
                      <a:pt x="3584" y="640"/>
                      <a:pt x="3675" y="617"/>
                      <a:pt x="3743" y="594"/>
                    </a:cubicBezTo>
                    <a:cubicBezTo>
                      <a:pt x="3835" y="571"/>
                      <a:pt x="3903" y="548"/>
                      <a:pt x="3994" y="503"/>
                    </a:cubicBezTo>
                    <a:cubicBezTo>
                      <a:pt x="4063" y="480"/>
                      <a:pt x="4131" y="457"/>
                      <a:pt x="4223" y="434"/>
                    </a:cubicBezTo>
                    <a:cubicBezTo>
                      <a:pt x="4268" y="411"/>
                      <a:pt x="4291" y="366"/>
                      <a:pt x="4268" y="320"/>
                    </a:cubicBezTo>
                    <a:cubicBezTo>
                      <a:pt x="4246" y="275"/>
                      <a:pt x="4200" y="252"/>
                      <a:pt x="4154" y="252"/>
                    </a:cubicBezTo>
                    <a:cubicBezTo>
                      <a:pt x="4063" y="297"/>
                      <a:pt x="3949" y="320"/>
                      <a:pt x="3857" y="343"/>
                    </a:cubicBezTo>
                    <a:lnTo>
                      <a:pt x="3880" y="343"/>
                    </a:lnTo>
                    <a:cubicBezTo>
                      <a:pt x="3766" y="366"/>
                      <a:pt x="3652" y="389"/>
                      <a:pt x="3561" y="389"/>
                    </a:cubicBezTo>
                    <a:cubicBezTo>
                      <a:pt x="3492" y="411"/>
                      <a:pt x="3424" y="411"/>
                      <a:pt x="3355" y="411"/>
                    </a:cubicBezTo>
                    <a:lnTo>
                      <a:pt x="2511" y="411"/>
                    </a:lnTo>
                    <a:cubicBezTo>
                      <a:pt x="2419" y="389"/>
                      <a:pt x="2328" y="389"/>
                      <a:pt x="2214" y="366"/>
                    </a:cubicBezTo>
                    <a:cubicBezTo>
                      <a:pt x="2054" y="343"/>
                      <a:pt x="1872" y="320"/>
                      <a:pt x="1689" y="297"/>
                    </a:cubicBezTo>
                    <a:cubicBezTo>
                      <a:pt x="1529" y="275"/>
                      <a:pt x="1347" y="229"/>
                      <a:pt x="1187" y="183"/>
                    </a:cubicBezTo>
                    <a:cubicBezTo>
                      <a:pt x="1096" y="160"/>
                      <a:pt x="1004" y="160"/>
                      <a:pt x="913" y="138"/>
                    </a:cubicBezTo>
                    <a:cubicBezTo>
                      <a:pt x="845" y="115"/>
                      <a:pt x="753" y="92"/>
                      <a:pt x="685" y="92"/>
                    </a:cubicBezTo>
                    <a:cubicBezTo>
                      <a:pt x="593" y="69"/>
                      <a:pt x="502" y="46"/>
                      <a:pt x="411" y="23"/>
                    </a:cubicBezTo>
                    <a:cubicBezTo>
                      <a:pt x="365" y="23"/>
                      <a:pt x="297" y="1"/>
                      <a:pt x="251" y="1"/>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00" name="Google Shape;7900;p34"/>
              <p:cNvSpPr/>
              <p:nvPr/>
            </p:nvSpPr>
            <p:spPr>
              <a:xfrm>
                <a:off x="4949100" y="4704050"/>
                <a:ext cx="9725" cy="9725"/>
              </a:xfrm>
              <a:custGeom>
                <a:avLst/>
                <a:gdLst/>
                <a:ahLst/>
                <a:cxnLst/>
                <a:rect l="l" t="t" r="r" b="b"/>
                <a:pathLst>
                  <a:path w="389" h="389" extrusionOk="0">
                    <a:moveTo>
                      <a:pt x="183" y="0"/>
                    </a:moveTo>
                    <a:cubicBezTo>
                      <a:pt x="69" y="0"/>
                      <a:pt x="0" y="92"/>
                      <a:pt x="0" y="206"/>
                    </a:cubicBezTo>
                    <a:cubicBezTo>
                      <a:pt x="0" y="297"/>
                      <a:pt x="91" y="388"/>
                      <a:pt x="205" y="388"/>
                    </a:cubicBezTo>
                    <a:cubicBezTo>
                      <a:pt x="320" y="388"/>
                      <a:pt x="388" y="274"/>
                      <a:pt x="388" y="183"/>
                    </a:cubicBezTo>
                    <a:cubicBezTo>
                      <a:pt x="388" y="69"/>
                      <a:pt x="297" y="0"/>
                      <a:pt x="183" y="0"/>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01" name="Google Shape;7901;p34"/>
              <p:cNvSpPr/>
              <p:nvPr/>
            </p:nvSpPr>
            <p:spPr>
              <a:xfrm>
                <a:off x="4961075" y="4697200"/>
                <a:ext cx="5150" cy="5725"/>
              </a:xfrm>
              <a:custGeom>
                <a:avLst/>
                <a:gdLst/>
                <a:ahLst/>
                <a:cxnLst/>
                <a:rect l="l" t="t" r="r" b="b"/>
                <a:pathLst>
                  <a:path w="206" h="229" extrusionOk="0">
                    <a:moveTo>
                      <a:pt x="92" y="0"/>
                    </a:moveTo>
                    <a:cubicBezTo>
                      <a:pt x="46" y="0"/>
                      <a:pt x="0" y="69"/>
                      <a:pt x="0" y="115"/>
                    </a:cubicBezTo>
                    <a:cubicBezTo>
                      <a:pt x="0" y="183"/>
                      <a:pt x="46" y="229"/>
                      <a:pt x="114" y="229"/>
                    </a:cubicBezTo>
                    <a:cubicBezTo>
                      <a:pt x="160" y="229"/>
                      <a:pt x="206" y="160"/>
                      <a:pt x="206" y="115"/>
                    </a:cubicBezTo>
                    <a:cubicBezTo>
                      <a:pt x="206" y="46"/>
                      <a:pt x="160" y="0"/>
                      <a:pt x="92" y="0"/>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02" name="Google Shape;7902;p34"/>
              <p:cNvSpPr/>
              <p:nvPr/>
            </p:nvSpPr>
            <p:spPr>
              <a:xfrm>
                <a:off x="4959925" y="4685775"/>
                <a:ext cx="4025" cy="4025"/>
              </a:xfrm>
              <a:custGeom>
                <a:avLst/>
                <a:gdLst/>
                <a:ahLst/>
                <a:cxnLst/>
                <a:rect l="l" t="t" r="r" b="b"/>
                <a:pathLst>
                  <a:path w="161" h="161" extrusionOk="0">
                    <a:moveTo>
                      <a:pt x="92" y="1"/>
                    </a:moveTo>
                    <a:cubicBezTo>
                      <a:pt x="46" y="1"/>
                      <a:pt x="1" y="47"/>
                      <a:pt x="1" y="92"/>
                    </a:cubicBezTo>
                    <a:cubicBezTo>
                      <a:pt x="24" y="138"/>
                      <a:pt x="46" y="161"/>
                      <a:pt x="92" y="161"/>
                    </a:cubicBezTo>
                    <a:cubicBezTo>
                      <a:pt x="138" y="161"/>
                      <a:pt x="160" y="115"/>
                      <a:pt x="160" y="92"/>
                    </a:cubicBezTo>
                    <a:cubicBezTo>
                      <a:pt x="160" y="47"/>
                      <a:pt x="138" y="1"/>
                      <a:pt x="92" y="1"/>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03" name="Google Shape;7903;p34"/>
              <p:cNvSpPr/>
              <p:nvPr/>
            </p:nvSpPr>
            <p:spPr>
              <a:xfrm>
                <a:off x="4951375" y="4693775"/>
                <a:ext cx="2875" cy="2875"/>
              </a:xfrm>
              <a:custGeom>
                <a:avLst/>
                <a:gdLst/>
                <a:ahLst/>
                <a:cxnLst/>
                <a:rect l="l" t="t" r="r" b="b"/>
                <a:pathLst>
                  <a:path w="115" h="115" extrusionOk="0">
                    <a:moveTo>
                      <a:pt x="46" y="0"/>
                    </a:moveTo>
                    <a:cubicBezTo>
                      <a:pt x="23" y="0"/>
                      <a:pt x="0" y="23"/>
                      <a:pt x="0" y="69"/>
                    </a:cubicBezTo>
                    <a:cubicBezTo>
                      <a:pt x="0" y="92"/>
                      <a:pt x="23" y="115"/>
                      <a:pt x="69" y="115"/>
                    </a:cubicBezTo>
                    <a:cubicBezTo>
                      <a:pt x="92" y="115"/>
                      <a:pt x="114" y="92"/>
                      <a:pt x="114" y="46"/>
                    </a:cubicBezTo>
                    <a:cubicBezTo>
                      <a:pt x="114" y="23"/>
                      <a:pt x="92" y="0"/>
                      <a:pt x="46" y="0"/>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04" name="Google Shape;7904;p34"/>
              <p:cNvSpPr/>
              <p:nvPr/>
            </p:nvSpPr>
            <p:spPr>
              <a:xfrm>
                <a:off x="4940525" y="4712025"/>
                <a:ext cx="4025" cy="4025"/>
              </a:xfrm>
              <a:custGeom>
                <a:avLst/>
                <a:gdLst/>
                <a:ahLst/>
                <a:cxnLst/>
                <a:rect l="l" t="t" r="r" b="b"/>
                <a:pathLst>
                  <a:path w="161" h="161" extrusionOk="0">
                    <a:moveTo>
                      <a:pt x="69" y="1"/>
                    </a:moveTo>
                    <a:cubicBezTo>
                      <a:pt x="23" y="1"/>
                      <a:pt x="1" y="47"/>
                      <a:pt x="1" y="92"/>
                    </a:cubicBezTo>
                    <a:cubicBezTo>
                      <a:pt x="1" y="138"/>
                      <a:pt x="23" y="161"/>
                      <a:pt x="69" y="161"/>
                    </a:cubicBezTo>
                    <a:cubicBezTo>
                      <a:pt x="115" y="161"/>
                      <a:pt x="160" y="115"/>
                      <a:pt x="138" y="69"/>
                    </a:cubicBezTo>
                    <a:cubicBezTo>
                      <a:pt x="138" y="24"/>
                      <a:pt x="115" y="1"/>
                      <a:pt x="69" y="1"/>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05" name="Google Shape;7905;p34"/>
              <p:cNvSpPr/>
              <p:nvPr/>
            </p:nvSpPr>
            <p:spPr>
              <a:xfrm>
                <a:off x="4954225" y="4726875"/>
                <a:ext cx="4600" cy="4575"/>
              </a:xfrm>
              <a:custGeom>
                <a:avLst/>
                <a:gdLst/>
                <a:ahLst/>
                <a:cxnLst/>
                <a:rect l="l" t="t" r="r" b="b"/>
                <a:pathLst>
                  <a:path w="184" h="183" extrusionOk="0">
                    <a:moveTo>
                      <a:pt x="69" y="0"/>
                    </a:moveTo>
                    <a:cubicBezTo>
                      <a:pt x="23" y="0"/>
                      <a:pt x="0" y="46"/>
                      <a:pt x="0" y="92"/>
                    </a:cubicBezTo>
                    <a:cubicBezTo>
                      <a:pt x="0" y="137"/>
                      <a:pt x="46" y="183"/>
                      <a:pt x="92" y="183"/>
                    </a:cubicBezTo>
                    <a:cubicBezTo>
                      <a:pt x="137" y="183"/>
                      <a:pt x="183" y="114"/>
                      <a:pt x="183" y="69"/>
                    </a:cubicBezTo>
                    <a:cubicBezTo>
                      <a:pt x="160" y="23"/>
                      <a:pt x="137" y="0"/>
                      <a:pt x="69" y="0"/>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06" name="Google Shape;7906;p34"/>
              <p:cNvSpPr/>
              <p:nvPr/>
            </p:nvSpPr>
            <p:spPr>
              <a:xfrm>
                <a:off x="4935975" y="4734300"/>
                <a:ext cx="6300" cy="5725"/>
              </a:xfrm>
              <a:custGeom>
                <a:avLst/>
                <a:gdLst/>
                <a:ahLst/>
                <a:cxnLst/>
                <a:rect l="l" t="t" r="r" b="b"/>
                <a:pathLst>
                  <a:path w="252" h="229" extrusionOk="0">
                    <a:moveTo>
                      <a:pt x="114" y="0"/>
                    </a:moveTo>
                    <a:cubicBezTo>
                      <a:pt x="46" y="0"/>
                      <a:pt x="0" y="69"/>
                      <a:pt x="0" y="114"/>
                    </a:cubicBezTo>
                    <a:cubicBezTo>
                      <a:pt x="0" y="183"/>
                      <a:pt x="69" y="228"/>
                      <a:pt x="137" y="228"/>
                    </a:cubicBezTo>
                    <a:cubicBezTo>
                      <a:pt x="205" y="228"/>
                      <a:pt x="251" y="160"/>
                      <a:pt x="251" y="114"/>
                    </a:cubicBezTo>
                    <a:cubicBezTo>
                      <a:pt x="228" y="46"/>
                      <a:pt x="183" y="0"/>
                      <a:pt x="114" y="0"/>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07" name="Google Shape;7907;p34"/>
              <p:cNvSpPr/>
              <p:nvPr/>
            </p:nvSpPr>
            <p:spPr>
              <a:xfrm>
                <a:off x="4935975" y="4724025"/>
                <a:ext cx="2875" cy="2875"/>
              </a:xfrm>
              <a:custGeom>
                <a:avLst/>
                <a:gdLst/>
                <a:ahLst/>
                <a:cxnLst/>
                <a:rect l="l" t="t" r="r" b="b"/>
                <a:pathLst>
                  <a:path w="115" h="115" extrusionOk="0">
                    <a:moveTo>
                      <a:pt x="69" y="0"/>
                    </a:moveTo>
                    <a:cubicBezTo>
                      <a:pt x="23" y="0"/>
                      <a:pt x="0" y="46"/>
                      <a:pt x="23" y="69"/>
                    </a:cubicBezTo>
                    <a:cubicBezTo>
                      <a:pt x="23" y="92"/>
                      <a:pt x="46" y="114"/>
                      <a:pt x="69" y="114"/>
                    </a:cubicBezTo>
                    <a:cubicBezTo>
                      <a:pt x="91" y="114"/>
                      <a:pt x="114" y="92"/>
                      <a:pt x="114" y="46"/>
                    </a:cubicBezTo>
                    <a:cubicBezTo>
                      <a:pt x="114" y="23"/>
                      <a:pt x="91" y="0"/>
                      <a:pt x="69" y="0"/>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08" name="Google Shape;7908;p34"/>
              <p:cNvSpPr/>
              <p:nvPr/>
            </p:nvSpPr>
            <p:spPr>
              <a:xfrm>
                <a:off x="4988450" y="4724600"/>
                <a:ext cx="8025" cy="8000"/>
              </a:xfrm>
              <a:custGeom>
                <a:avLst/>
                <a:gdLst/>
                <a:ahLst/>
                <a:cxnLst/>
                <a:rect l="l" t="t" r="r" b="b"/>
                <a:pathLst>
                  <a:path w="321" h="320" extrusionOk="0">
                    <a:moveTo>
                      <a:pt x="138" y="0"/>
                    </a:moveTo>
                    <a:cubicBezTo>
                      <a:pt x="69" y="0"/>
                      <a:pt x="1" y="91"/>
                      <a:pt x="1" y="183"/>
                    </a:cubicBezTo>
                    <a:cubicBezTo>
                      <a:pt x="1" y="251"/>
                      <a:pt x="69" y="320"/>
                      <a:pt x="161" y="320"/>
                    </a:cubicBezTo>
                    <a:cubicBezTo>
                      <a:pt x="252" y="320"/>
                      <a:pt x="321" y="228"/>
                      <a:pt x="298" y="160"/>
                    </a:cubicBezTo>
                    <a:cubicBezTo>
                      <a:pt x="298" y="69"/>
                      <a:pt x="229" y="0"/>
                      <a:pt x="138" y="0"/>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09" name="Google Shape;7909;p34"/>
              <p:cNvSpPr/>
              <p:nvPr/>
            </p:nvSpPr>
            <p:spPr>
              <a:xfrm>
                <a:off x="5008425" y="4722300"/>
                <a:ext cx="7450" cy="6875"/>
              </a:xfrm>
              <a:custGeom>
                <a:avLst/>
                <a:gdLst/>
                <a:ahLst/>
                <a:cxnLst/>
                <a:rect l="l" t="t" r="r" b="b"/>
                <a:pathLst>
                  <a:path w="298" h="275" extrusionOk="0">
                    <a:moveTo>
                      <a:pt x="161" y="1"/>
                    </a:moveTo>
                    <a:cubicBezTo>
                      <a:pt x="69" y="1"/>
                      <a:pt x="1" y="69"/>
                      <a:pt x="24" y="138"/>
                    </a:cubicBezTo>
                    <a:cubicBezTo>
                      <a:pt x="24" y="229"/>
                      <a:pt x="92" y="275"/>
                      <a:pt x="161" y="275"/>
                    </a:cubicBezTo>
                    <a:cubicBezTo>
                      <a:pt x="252" y="275"/>
                      <a:pt x="298" y="206"/>
                      <a:pt x="298" y="138"/>
                    </a:cubicBezTo>
                    <a:cubicBezTo>
                      <a:pt x="298" y="46"/>
                      <a:pt x="229" y="1"/>
                      <a:pt x="161" y="1"/>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10" name="Google Shape;7910;p34"/>
              <p:cNvSpPr/>
              <p:nvPr/>
            </p:nvSpPr>
            <p:spPr>
              <a:xfrm>
                <a:off x="4998725" y="4709750"/>
                <a:ext cx="5750" cy="5175"/>
              </a:xfrm>
              <a:custGeom>
                <a:avLst/>
                <a:gdLst/>
                <a:ahLst/>
                <a:cxnLst/>
                <a:rect l="l" t="t" r="r" b="b"/>
                <a:pathLst>
                  <a:path w="230" h="207" extrusionOk="0">
                    <a:moveTo>
                      <a:pt x="115" y="1"/>
                    </a:moveTo>
                    <a:cubicBezTo>
                      <a:pt x="46" y="1"/>
                      <a:pt x="1" y="69"/>
                      <a:pt x="1" y="115"/>
                    </a:cubicBezTo>
                    <a:cubicBezTo>
                      <a:pt x="24" y="183"/>
                      <a:pt x="69" y="206"/>
                      <a:pt x="115" y="206"/>
                    </a:cubicBezTo>
                    <a:cubicBezTo>
                      <a:pt x="183" y="206"/>
                      <a:pt x="229" y="160"/>
                      <a:pt x="229" y="92"/>
                    </a:cubicBezTo>
                    <a:cubicBezTo>
                      <a:pt x="206" y="46"/>
                      <a:pt x="161" y="1"/>
                      <a:pt x="115" y="1"/>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11" name="Google Shape;7911;p34"/>
              <p:cNvSpPr/>
              <p:nvPr/>
            </p:nvSpPr>
            <p:spPr>
              <a:xfrm>
                <a:off x="4985600" y="4712600"/>
                <a:ext cx="4025" cy="4025"/>
              </a:xfrm>
              <a:custGeom>
                <a:avLst/>
                <a:gdLst/>
                <a:ahLst/>
                <a:cxnLst/>
                <a:rect l="l" t="t" r="r" b="b"/>
                <a:pathLst>
                  <a:path w="161" h="161" extrusionOk="0">
                    <a:moveTo>
                      <a:pt x="92" y="1"/>
                    </a:moveTo>
                    <a:cubicBezTo>
                      <a:pt x="46" y="1"/>
                      <a:pt x="1" y="46"/>
                      <a:pt x="1" y="92"/>
                    </a:cubicBezTo>
                    <a:cubicBezTo>
                      <a:pt x="1" y="138"/>
                      <a:pt x="46" y="160"/>
                      <a:pt x="92" y="160"/>
                    </a:cubicBezTo>
                    <a:cubicBezTo>
                      <a:pt x="138" y="160"/>
                      <a:pt x="161" y="115"/>
                      <a:pt x="161" y="92"/>
                    </a:cubicBezTo>
                    <a:cubicBezTo>
                      <a:pt x="161" y="46"/>
                      <a:pt x="115" y="1"/>
                      <a:pt x="92" y="1"/>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12" name="Google Shape;7912;p34"/>
              <p:cNvSpPr/>
              <p:nvPr/>
            </p:nvSpPr>
            <p:spPr>
              <a:xfrm>
                <a:off x="4973050" y="4724025"/>
                <a:ext cx="4600" cy="4000"/>
              </a:xfrm>
              <a:custGeom>
                <a:avLst/>
                <a:gdLst/>
                <a:ahLst/>
                <a:cxnLst/>
                <a:rect l="l" t="t" r="r" b="b"/>
                <a:pathLst>
                  <a:path w="184" h="160" extrusionOk="0">
                    <a:moveTo>
                      <a:pt x="69" y="0"/>
                    </a:moveTo>
                    <a:cubicBezTo>
                      <a:pt x="24" y="0"/>
                      <a:pt x="1" y="46"/>
                      <a:pt x="1" y="92"/>
                    </a:cubicBezTo>
                    <a:cubicBezTo>
                      <a:pt x="1" y="137"/>
                      <a:pt x="46" y="160"/>
                      <a:pt x="92" y="160"/>
                    </a:cubicBezTo>
                    <a:cubicBezTo>
                      <a:pt x="138" y="160"/>
                      <a:pt x="183" y="114"/>
                      <a:pt x="160" y="69"/>
                    </a:cubicBezTo>
                    <a:cubicBezTo>
                      <a:pt x="160" y="23"/>
                      <a:pt x="115" y="0"/>
                      <a:pt x="69" y="0"/>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13" name="Google Shape;7913;p34"/>
              <p:cNvSpPr/>
              <p:nvPr/>
            </p:nvSpPr>
            <p:spPr>
              <a:xfrm>
                <a:off x="4985600" y="4738850"/>
                <a:ext cx="4025" cy="4025"/>
              </a:xfrm>
              <a:custGeom>
                <a:avLst/>
                <a:gdLst/>
                <a:ahLst/>
                <a:cxnLst/>
                <a:rect l="l" t="t" r="r" b="b"/>
                <a:pathLst>
                  <a:path w="161" h="161" extrusionOk="0">
                    <a:moveTo>
                      <a:pt x="69" y="1"/>
                    </a:moveTo>
                    <a:cubicBezTo>
                      <a:pt x="24" y="1"/>
                      <a:pt x="1" y="46"/>
                      <a:pt x="1" y="92"/>
                    </a:cubicBezTo>
                    <a:cubicBezTo>
                      <a:pt x="1" y="138"/>
                      <a:pt x="24" y="160"/>
                      <a:pt x="69" y="160"/>
                    </a:cubicBezTo>
                    <a:cubicBezTo>
                      <a:pt x="115" y="160"/>
                      <a:pt x="161" y="115"/>
                      <a:pt x="138" y="69"/>
                    </a:cubicBezTo>
                    <a:cubicBezTo>
                      <a:pt x="138" y="46"/>
                      <a:pt x="115" y="1"/>
                      <a:pt x="69" y="1"/>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14" name="Google Shape;7914;p34"/>
              <p:cNvSpPr/>
              <p:nvPr/>
            </p:nvSpPr>
            <p:spPr>
              <a:xfrm>
                <a:off x="4949650" y="4744000"/>
                <a:ext cx="5750" cy="5725"/>
              </a:xfrm>
              <a:custGeom>
                <a:avLst/>
                <a:gdLst/>
                <a:ahLst/>
                <a:cxnLst/>
                <a:rect l="l" t="t" r="r" b="b"/>
                <a:pathLst>
                  <a:path w="230" h="229" extrusionOk="0">
                    <a:moveTo>
                      <a:pt x="115" y="0"/>
                    </a:moveTo>
                    <a:cubicBezTo>
                      <a:pt x="47" y="0"/>
                      <a:pt x="1" y="69"/>
                      <a:pt x="1" y="137"/>
                    </a:cubicBezTo>
                    <a:cubicBezTo>
                      <a:pt x="24" y="183"/>
                      <a:pt x="69" y="228"/>
                      <a:pt x="138" y="228"/>
                    </a:cubicBezTo>
                    <a:cubicBezTo>
                      <a:pt x="183" y="228"/>
                      <a:pt x="229" y="183"/>
                      <a:pt x="229" y="114"/>
                    </a:cubicBezTo>
                    <a:cubicBezTo>
                      <a:pt x="229" y="46"/>
                      <a:pt x="183" y="0"/>
                      <a:pt x="115" y="0"/>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15" name="Google Shape;7915;p34"/>
              <p:cNvSpPr/>
              <p:nvPr/>
            </p:nvSpPr>
            <p:spPr>
              <a:xfrm>
                <a:off x="4930825" y="4753700"/>
                <a:ext cx="5175" cy="5150"/>
              </a:xfrm>
              <a:custGeom>
                <a:avLst/>
                <a:gdLst/>
                <a:ahLst/>
                <a:cxnLst/>
                <a:rect l="l" t="t" r="r" b="b"/>
                <a:pathLst>
                  <a:path w="207" h="206" extrusionOk="0">
                    <a:moveTo>
                      <a:pt x="92" y="0"/>
                    </a:moveTo>
                    <a:cubicBezTo>
                      <a:pt x="46" y="0"/>
                      <a:pt x="1" y="46"/>
                      <a:pt x="1" y="114"/>
                    </a:cubicBezTo>
                    <a:cubicBezTo>
                      <a:pt x="1" y="160"/>
                      <a:pt x="46" y="206"/>
                      <a:pt x="115" y="206"/>
                    </a:cubicBezTo>
                    <a:cubicBezTo>
                      <a:pt x="160" y="206"/>
                      <a:pt x="206" y="137"/>
                      <a:pt x="206" y="91"/>
                    </a:cubicBezTo>
                    <a:cubicBezTo>
                      <a:pt x="206" y="46"/>
                      <a:pt x="160" y="0"/>
                      <a:pt x="92" y="0"/>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16" name="Google Shape;7916;p34"/>
              <p:cNvSpPr/>
              <p:nvPr/>
            </p:nvSpPr>
            <p:spPr>
              <a:xfrm>
                <a:off x="4966775" y="4746850"/>
                <a:ext cx="2875" cy="2300"/>
              </a:xfrm>
              <a:custGeom>
                <a:avLst/>
                <a:gdLst/>
                <a:ahLst/>
                <a:cxnLst/>
                <a:rect l="l" t="t" r="r" b="b"/>
                <a:pathLst>
                  <a:path w="115" h="92" extrusionOk="0">
                    <a:moveTo>
                      <a:pt x="69" y="0"/>
                    </a:moveTo>
                    <a:cubicBezTo>
                      <a:pt x="23" y="0"/>
                      <a:pt x="1" y="23"/>
                      <a:pt x="23" y="46"/>
                    </a:cubicBezTo>
                    <a:cubicBezTo>
                      <a:pt x="23" y="92"/>
                      <a:pt x="46" y="92"/>
                      <a:pt x="69" y="92"/>
                    </a:cubicBezTo>
                    <a:cubicBezTo>
                      <a:pt x="92" y="92"/>
                      <a:pt x="115" y="69"/>
                      <a:pt x="115" y="46"/>
                    </a:cubicBezTo>
                    <a:cubicBezTo>
                      <a:pt x="115" y="23"/>
                      <a:pt x="92" y="0"/>
                      <a:pt x="69" y="0"/>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17" name="Google Shape;7917;p34"/>
              <p:cNvSpPr/>
              <p:nvPr/>
            </p:nvSpPr>
            <p:spPr>
              <a:xfrm>
                <a:off x="4977050" y="4758250"/>
                <a:ext cx="4600" cy="4025"/>
              </a:xfrm>
              <a:custGeom>
                <a:avLst/>
                <a:gdLst/>
                <a:ahLst/>
                <a:cxnLst/>
                <a:rect l="l" t="t" r="r" b="b"/>
                <a:pathLst>
                  <a:path w="184" h="161" extrusionOk="0">
                    <a:moveTo>
                      <a:pt x="92" y="1"/>
                    </a:moveTo>
                    <a:cubicBezTo>
                      <a:pt x="46" y="1"/>
                      <a:pt x="0" y="46"/>
                      <a:pt x="0" y="92"/>
                    </a:cubicBezTo>
                    <a:cubicBezTo>
                      <a:pt x="0" y="138"/>
                      <a:pt x="46" y="161"/>
                      <a:pt x="92" y="161"/>
                    </a:cubicBezTo>
                    <a:cubicBezTo>
                      <a:pt x="137" y="161"/>
                      <a:pt x="183" y="138"/>
                      <a:pt x="160" y="92"/>
                    </a:cubicBezTo>
                    <a:cubicBezTo>
                      <a:pt x="160" y="46"/>
                      <a:pt x="137" y="1"/>
                      <a:pt x="92" y="1"/>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18" name="Google Shape;7918;p34"/>
              <p:cNvSpPr/>
              <p:nvPr/>
            </p:nvSpPr>
            <p:spPr>
              <a:xfrm>
                <a:off x="4796150" y="4730300"/>
                <a:ext cx="139275" cy="118150"/>
              </a:xfrm>
              <a:custGeom>
                <a:avLst/>
                <a:gdLst/>
                <a:ahLst/>
                <a:cxnLst/>
                <a:rect l="l" t="t" r="r" b="b"/>
                <a:pathLst>
                  <a:path w="5571" h="4726" extrusionOk="0">
                    <a:moveTo>
                      <a:pt x="4224" y="0"/>
                    </a:moveTo>
                    <a:cubicBezTo>
                      <a:pt x="4109" y="69"/>
                      <a:pt x="3995" y="137"/>
                      <a:pt x="3881" y="206"/>
                    </a:cubicBezTo>
                    <a:cubicBezTo>
                      <a:pt x="3653" y="365"/>
                      <a:pt x="3425" y="502"/>
                      <a:pt x="3196" y="662"/>
                    </a:cubicBezTo>
                    <a:cubicBezTo>
                      <a:pt x="2649" y="1027"/>
                      <a:pt x="2101" y="1415"/>
                      <a:pt x="1576" y="1826"/>
                    </a:cubicBezTo>
                    <a:cubicBezTo>
                      <a:pt x="1325" y="2032"/>
                      <a:pt x="1074" y="2260"/>
                      <a:pt x="845" y="2488"/>
                    </a:cubicBezTo>
                    <a:cubicBezTo>
                      <a:pt x="640" y="2694"/>
                      <a:pt x="457" y="2899"/>
                      <a:pt x="298" y="3150"/>
                    </a:cubicBezTo>
                    <a:cubicBezTo>
                      <a:pt x="161" y="3333"/>
                      <a:pt x="69" y="3538"/>
                      <a:pt x="24" y="3766"/>
                    </a:cubicBezTo>
                    <a:cubicBezTo>
                      <a:pt x="1" y="3858"/>
                      <a:pt x="1" y="3972"/>
                      <a:pt x="1" y="4063"/>
                    </a:cubicBezTo>
                    <a:cubicBezTo>
                      <a:pt x="24" y="4154"/>
                      <a:pt x="69" y="4246"/>
                      <a:pt x="115" y="4337"/>
                    </a:cubicBezTo>
                    <a:cubicBezTo>
                      <a:pt x="138" y="4383"/>
                      <a:pt x="161" y="4428"/>
                      <a:pt x="206" y="4451"/>
                    </a:cubicBezTo>
                    <a:cubicBezTo>
                      <a:pt x="252" y="4497"/>
                      <a:pt x="275" y="4543"/>
                      <a:pt x="320" y="4565"/>
                    </a:cubicBezTo>
                    <a:cubicBezTo>
                      <a:pt x="412" y="4634"/>
                      <a:pt x="503" y="4679"/>
                      <a:pt x="617" y="4702"/>
                    </a:cubicBezTo>
                    <a:cubicBezTo>
                      <a:pt x="708" y="4725"/>
                      <a:pt x="823" y="4725"/>
                      <a:pt x="937" y="4725"/>
                    </a:cubicBezTo>
                    <a:cubicBezTo>
                      <a:pt x="1051" y="4725"/>
                      <a:pt x="1188" y="4702"/>
                      <a:pt x="1302" y="4679"/>
                    </a:cubicBezTo>
                    <a:cubicBezTo>
                      <a:pt x="1599" y="4611"/>
                      <a:pt x="1873" y="4497"/>
                      <a:pt x="2124" y="4360"/>
                    </a:cubicBezTo>
                    <a:cubicBezTo>
                      <a:pt x="2443" y="4200"/>
                      <a:pt x="2740" y="4040"/>
                      <a:pt x="3037" y="3835"/>
                    </a:cubicBezTo>
                    <a:cubicBezTo>
                      <a:pt x="3630" y="3447"/>
                      <a:pt x="4201" y="3013"/>
                      <a:pt x="4771" y="2557"/>
                    </a:cubicBezTo>
                    <a:cubicBezTo>
                      <a:pt x="5000" y="2374"/>
                      <a:pt x="5228" y="2192"/>
                      <a:pt x="5433" y="2009"/>
                    </a:cubicBezTo>
                    <a:cubicBezTo>
                      <a:pt x="5479" y="1963"/>
                      <a:pt x="5525" y="1940"/>
                      <a:pt x="5570" y="1895"/>
                    </a:cubicBezTo>
                    <a:lnTo>
                      <a:pt x="5525" y="1895"/>
                    </a:lnTo>
                    <a:cubicBezTo>
                      <a:pt x="5456" y="1895"/>
                      <a:pt x="5388" y="1872"/>
                      <a:pt x="5319" y="1872"/>
                    </a:cubicBezTo>
                    <a:lnTo>
                      <a:pt x="5296" y="1872"/>
                    </a:lnTo>
                    <a:cubicBezTo>
                      <a:pt x="4908" y="2192"/>
                      <a:pt x="4520" y="2511"/>
                      <a:pt x="4132" y="2831"/>
                    </a:cubicBezTo>
                    <a:cubicBezTo>
                      <a:pt x="3562" y="3264"/>
                      <a:pt x="2968" y="3675"/>
                      <a:pt x="2352" y="4018"/>
                    </a:cubicBezTo>
                    <a:cubicBezTo>
                      <a:pt x="2352" y="4018"/>
                      <a:pt x="2352" y="4040"/>
                      <a:pt x="2352" y="4040"/>
                    </a:cubicBezTo>
                    <a:cubicBezTo>
                      <a:pt x="2009" y="4223"/>
                      <a:pt x="1667" y="4383"/>
                      <a:pt x="1279" y="4474"/>
                    </a:cubicBezTo>
                    <a:cubicBezTo>
                      <a:pt x="1142" y="4520"/>
                      <a:pt x="1005" y="4543"/>
                      <a:pt x="891" y="4543"/>
                    </a:cubicBezTo>
                    <a:cubicBezTo>
                      <a:pt x="800" y="4543"/>
                      <a:pt x="731" y="4520"/>
                      <a:pt x="663" y="4520"/>
                    </a:cubicBezTo>
                    <a:cubicBezTo>
                      <a:pt x="594" y="4497"/>
                      <a:pt x="549" y="4474"/>
                      <a:pt x="503" y="4451"/>
                    </a:cubicBezTo>
                    <a:cubicBezTo>
                      <a:pt x="457" y="4428"/>
                      <a:pt x="412" y="4383"/>
                      <a:pt x="366" y="4337"/>
                    </a:cubicBezTo>
                    <a:cubicBezTo>
                      <a:pt x="320" y="4314"/>
                      <a:pt x="298" y="4269"/>
                      <a:pt x="275" y="4200"/>
                    </a:cubicBezTo>
                    <a:cubicBezTo>
                      <a:pt x="252" y="4177"/>
                      <a:pt x="229" y="4132"/>
                      <a:pt x="206" y="4086"/>
                    </a:cubicBezTo>
                    <a:cubicBezTo>
                      <a:pt x="206" y="4018"/>
                      <a:pt x="206" y="3972"/>
                      <a:pt x="206" y="3926"/>
                    </a:cubicBezTo>
                    <a:cubicBezTo>
                      <a:pt x="206" y="3858"/>
                      <a:pt x="206" y="3789"/>
                      <a:pt x="229" y="3721"/>
                    </a:cubicBezTo>
                    <a:cubicBezTo>
                      <a:pt x="275" y="3607"/>
                      <a:pt x="320" y="3470"/>
                      <a:pt x="389" y="3356"/>
                    </a:cubicBezTo>
                    <a:cubicBezTo>
                      <a:pt x="571" y="3059"/>
                      <a:pt x="800" y="2808"/>
                      <a:pt x="1051" y="2557"/>
                    </a:cubicBezTo>
                    <a:cubicBezTo>
                      <a:pt x="1325" y="2306"/>
                      <a:pt x="1599" y="2055"/>
                      <a:pt x="1895" y="1826"/>
                    </a:cubicBezTo>
                    <a:cubicBezTo>
                      <a:pt x="2398" y="1438"/>
                      <a:pt x="2945" y="1050"/>
                      <a:pt x="3493" y="685"/>
                    </a:cubicBezTo>
                    <a:cubicBezTo>
                      <a:pt x="3721" y="548"/>
                      <a:pt x="3927" y="411"/>
                      <a:pt x="4132" y="274"/>
                    </a:cubicBezTo>
                    <a:cubicBezTo>
                      <a:pt x="4178" y="251"/>
                      <a:pt x="4201" y="251"/>
                      <a:pt x="4224" y="229"/>
                    </a:cubicBezTo>
                    <a:cubicBezTo>
                      <a:pt x="4224" y="160"/>
                      <a:pt x="4224" y="69"/>
                      <a:pt x="4224" y="0"/>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19" name="Google Shape;7919;p34"/>
              <p:cNvSpPr/>
              <p:nvPr/>
            </p:nvSpPr>
            <p:spPr>
              <a:xfrm>
                <a:off x="4822400" y="4794200"/>
                <a:ext cx="25" cy="25"/>
              </a:xfrm>
              <a:custGeom>
                <a:avLst/>
                <a:gdLst/>
                <a:ahLst/>
                <a:cxnLst/>
                <a:rect l="l" t="t" r="r" b="b"/>
                <a:pathLst>
                  <a:path w="1" h="1" extrusionOk="0">
                    <a:moveTo>
                      <a:pt x="1" y="1"/>
                    </a:moveTo>
                    <a:lnTo>
                      <a:pt x="1" y="1"/>
                    </a:lnTo>
                    <a:cubicBezTo>
                      <a:pt x="1" y="1"/>
                      <a:pt x="1" y="1"/>
                      <a:pt x="1" y="1"/>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20" name="Google Shape;7920;p34"/>
              <p:cNvSpPr/>
              <p:nvPr/>
            </p:nvSpPr>
            <p:spPr>
              <a:xfrm>
                <a:off x="4822975" y="4794200"/>
                <a:ext cx="25" cy="25"/>
              </a:xfrm>
              <a:custGeom>
                <a:avLst/>
                <a:gdLst/>
                <a:ahLst/>
                <a:cxnLst/>
                <a:rect l="l" t="t" r="r" b="b"/>
                <a:pathLst>
                  <a:path w="1" h="1" extrusionOk="0">
                    <a:moveTo>
                      <a:pt x="1" y="1"/>
                    </a:moveTo>
                    <a:lnTo>
                      <a:pt x="1" y="1"/>
                    </a:lnTo>
                    <a:close/>
                  </a:path>
                </a:pathLst>
              </a:custGeom>
              <a:solidFill>
                <a:srgbClr val="FFFFFF">
                  <a:alpha val="2279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21" name="Google Shape;7921;p34"/>
              <p:cNvSpPr/>
              <p:nvPr/>
            </p:nvSpPr>
            <p:spPr>
              <a:xfrm>
                <a:off x="4854925" y="483072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22" name="Google Shape;7922;p34"/>
              <p:cNvSpPr/>
              <p:nvPr/>
            </p:nvSpPr>
            <p:spPr>
              <a:xfrm>
                <a:off x="4807000" y="4741125"/>
                <a:ext cx="117575" cy="98175"/>
              </a:xfrm>
              <a:custGeom>
                <a:avLst/>
                <a:gdLst/>
                <a:ahLst/>
                <a:cxnLst/>
                <a:rect l="l" t="t" r="r" b="b"/>
                <a:pathLst>
                  <a:path w="4703" h="3927" extrusionOk="0">
                    <a:moveTo>
                      <a:pt x="3790" y="1"/>
                    </a:moveTo>
                    <a:cubicBezTo>
                      <a:pt x="3744" y="24"/>
                      <a:pt x="3698" y="47"/>
                      <a:pt x="3653" y="69"/>
                    </a:cubicBezTo>
                    <a:cubicBezTo>
                      <a:pt x="3584" y="115"/>
                      <a:pt x="3538" y="161"/>
                      <a:pt x="3470" y="206"/>
                    </a:cubicBezTo>
                    <a:cubicBezTo>
                      <a:pt x="3287" y="321"/>
                      <a:pt x="3105" y="435"/>
                      <a:pt x="2922" y="549"/>
                    </a:cubicBezTo>
                    <a:cubicBezTo>
                      <a:pt x="2443" y="891"/>
                      <a:pt x="1964" y="1234"/>
                      <a:pt x="1507" y="1622"/>
                    </a:cubicBezTo>
                    <a:cubicBezTo>
                      <a:pt x="1256" y="1804"/>
                      <a:pt x="1028" y="2032"/>
                      <a:pt x="799" y="2238"/>
                    </a:cubicBezTo>
                    <a:cubicBezTo>
                      <a:pt x="594" y="2443"/>
                      <a:pt x="411" y="2626"/>
                      <a:pt x="252" y="2854"/>
                    </a:cubicBezTo>
                    <a:cubicBezTo>
                      <a:pt x="183" y="2945"/>
                      <a:pt x="137" y="3037"/>
                      <a:pt x="92" y="3128"/>
                    </a:cubicBezTo>
                    <a:cubicBezTo>
                      <a:pt x="46" y="3219"/>
                      <a:pt x="23" y="3288"/>
                      <a:pt x="1" y="3379"/>
                    </a:cubicBezTo>
                    <a:cubicBezTo>
                      <a:pt x="1" y="3470"/>
                      <a:pt x="1" y="3539"/>
                      <a:pt x="46" y="3607"/>
                    </a:cubicBezTo>
                    <a:cubicBezTo>
                      <a:pt x="69" y="3699"/>
                      <a:pt x="115" y="3767"/>
                      <a:pt x="183" y="3813"/>
                    </a:cubicBezTo>
                    <a:cubicBezTo>
                      <a:pt x="229" y="3836"/>
                      <a:pt x="297" y="3858"/>
                      <a:pt x="343" y="3881"/>
                    </a:cubicBezTo>
                    <a:cubicBezTo>
                      <a:pt x="411" y="3904"/>
                      <a:pt x="503" y="3927"/>
                      <a:pt x="571" y="3927"/>
                    </a:cubicBezTo>
                    <a:cubicBezTo>
                      <a:pt x="777" y="3927"/>
                      <a:pt x="959" y="3881"/>
                      <a:pt x="1142" y="3813"/>
                    </a:cubicBezTo>
                    <a:cubicBezTo>
                      <a:pt x="1530" y="3676"/>
                      <a:pt x="1872" y="3448"/>
                      <a:pt x="2237" y="3242"/>
                    </a:cubicBezTo>
                    <a:cubicBezTo>
                      <a:pt x="2420" y="3105"/>
                      <a:pt x="2625" y="2991"/>
                      <a:pt x="2831" y="2854"/>
                    </a:cubicBezTo>
                    <a:cubicBezTo>
                      <a:pt x="3082" y="2694"/>
                      <a:pt x="3310" y="2535"/>
                      <a:pt x="3561" y="2352"/>
                    </a:cubicBezTo>
                    <a:cubicBezTo>
                      <a:pt x="3949" y="2055"/>
                      <a:pt x="4337" y="1736"/>
                      <a:pt x="4703" y="1393"/>
                    </a:cubicBezTo>
                    <a:cubicBezTo>
                      <a:pt x="4611" y="1370"/>
                      <a:pt x="4543" y="1348"/>
                      <a:pt x="4474" y="1348"/>
                    </a:cubicBezTo>
                    <a:cubicBezTo>
                      <a:pt x="4018" y="1736"/>
                      <a:pt x="3561" y="2124"/>
                      <a:pt x="3059" y="2466"/>
                    </a:cubicBezTo>
                    <a:cubicBezTo>
                      <a:pt x="2899" y="2580"/>
                      <a:pt x="2762" y="2672"/>
                      <a:pt x="2603" y="2786"/>
                    </a:cubicBezTo>
                    <a:cubicBezTo>
                      <a:pt x="2466" y="2877"/>
                      <a:pt x="2329" y="2945"/>
                      <a:pt x="2215" y="3014"/>
                    </a:cubicBezTo>
                    <a:cubicBezTo>
                      <a:pt x="2009" y="3151"/>
                      <a:pt x="1804" y="3265"/>
                      <a:pt x="1621" y="3379"/>
                    </a:cubicBezTo>
                    <a:cubicBezTo>
                      <a:pt x="1370" y="3516"/>
                      <a:pt x="1142" y="3630"/>
                      <a:pt x="891" y="3699"/>
                    </a:cubicBezTo>
                    <a:cubicBezTo>
                      <a:pt x="799" y="3721"/>
                      <a:pt x="708" y="3721"/>
                      <a:pt x="594" y="3744"/>
                    </a:cubicBezTo>
                    <a:cubicBezTo>
                      <a:pt x="548" y="3721"/>
                      <a:pt x="503" y="3721"/>
                      <a:pt x="434" y="3721"/>
                    </a:cubicBezTo>
                    <a:cubicBezTo>
                      <a:pt x="411" y="3699"/>
                      <a:pt x="366" y="3676"/>
                      <a:pt x="320" y="3676"/>
                    </a:cubicBezTo>
                    <a:cubicBezTo>
                      <a:pt x="297" y="3653"/>
                      <a:pt x="274" y="3630"/>
                      <a:pt x="252" y="3607"/>
                    </a:cubicBezTo>
                    <a:cubicBezTo>
                      <a:pt x="252" y="3607"/>
                      <a:pt x="229" y="3585"/>
                      <a:pt x="229" y="3562"/>
                    </a:cubicBezTo>
                    <a:cubicBezTo>
                      <a:pt x="206" y="3539"/>
                      <a:pt x="206" y="3539"/>
                      <a:pt x="206" y="3516"/>
                    </a:cubicBezTo>
                    <a:cubicBezTo>
                      <a:pt x="206" y="3493"/>
                      <a:pt x="206" y="3470"/>
                      <a:pt x="206" y="3448"/>
                    </a:cubicBezTo>
                    <a:cubicBezTo>
                      <a:pt x="206" y="3425"/>
                      <a:pt x="206" y="3379"/>
                      <a:pt x="206" y="3356"/>
                    </a:cubicBezTo>
                    <a:cubicBezTo>
                      <a:pt x="229" y="3265"/>
                      <a:pt x="274" y="3174"/>
                      <a:pt x="320" y="3105"/>
                    </a:cubicBezTo>
                    <a:cubicBezTo>
                      <a:pt x="320" y="3105"/>
                      <a:pt x="320" y="3128"/>
                      <a:pt x="320" y="3128"/>
                    </a:cubicBezTo>
                    <a:cubicBezTo>
                      <a:pt x="389" y="2991"/>
                      <a:pt x="480" y="2877"/>
                      <a:pt x="571" y="2763"/>
                    </a:cubicBezTo>
                    <a:cubicBezTo>
                      <a:pt x="685" y="2626"/>
                      <a:pt x="799" y="2512"/>
                      <a:pt x="936" y="2375"/>
                    </a:cubicBezTo>
                    <a:cubicBezTo>
                      <a:pt x="1050" y="2283"/>
                      <a:pt x="1165" y="2169"/>
                      <a:pt x="1279" y="2055"/>
                    </a:cubicBezTo>
                    <a:cubicBezTo>
                      <a:pt x="1758" y="1644"/>
                      <a:pt x="2283" y="1234"/>
                      <a:pt x="2808" y="868"/>
                    </a:cubicBezTo>
                    <a:cubicBezTo>
                      <a:pt x="3036" y="731"/>
                      <a:pt x="3242" y="572"/>
                      <a:pt x="3470" y="435"/>
                    </a:cubicBezTo>
                    <a:cubicBezTo>
                      <a:pt x="3584" y="366"/>
                      <a:pt x="3675" y="298"/>
                      <a:pt x="3812" y="229"/>
                    </a:cubicBezTo>
                    <a:cubicBezTo>
                      <a:pt x="3790" y="206"/>
                      <a:pt x="3790" y="184"/>
                      <a:pt x="3790" y="184"/>
                    </a:cubicBezTo>
                    <a:cubicBezTo>
                      <a:pt x="3790" y="115"/>
                      <a:pt x="3790" y="69"/>
                      <a:pt x="3790" y="1"/>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23" name="Google Shape;7923;p34"/>
              <p:cNvSpPr/>
              <p:nvPr/>
            </p:nvSpPr>
            <p:spPr>
              <a:xfrm>
                <a:off x="4901725" y="4701775"/>
                <a:ext cx="130700" cy="83700"/>
              </a:xfrm>
              <a:custGeom>
                <a:avLst/>
                <a:gdLst/>
                <a:ahLst/>
                <a:cxnLst/>
                <a:rect l="l" t="t" r="r" b="b"/>
                <a:pathLst>
                  <a:path w="5228" h="3348" extrusionOk="0">
                    <a:moveTo>
                      <a:pt x="3767" y="0"/>
                    </a:moveTo>
                    <a:cubicBezTo>
                      <a:pt x="3607" y="0"/>
                      <a:pt x="3447" y="23"/>
                      <a:pt x="3287" y="91"/>
                    </a:cubicBezTo>
                    <a:cubicBezTo>
                      <a:pt x="2968" y="183"/>
                      <a:pt x="2694" y="388"/>
                      <a:pt x="2466" y="616"/>
                    </a:cubicBezTo>
                    <a:cubicBezTo>
                      <a:pt x="2443" y="639"/>
                      <a:pt x="2420" y="662"/>
                      <a:pt x="2420" y="685"/>
                    </a:cubicBezTo>
                    <a:cubicBezTo>
                      <a:pt x="2420" y="708"/>
                      <a:pt x="2420" y="730"/>
                      <a:pt x="2443" y="753"/>
                    </a:cubicBezTo>
                    <a:cubicBezTo>
                      <a:pt x="2456" y="780"/>
                      <a:pt x="2485" y="791"/>
                      <a:pt x="2516" y="791"/>
                    </a:cubicBezTo>
                    <a:cubicBezTo>
                      <a:pt x="2538" y="791"/>
                      <a:pt x="2561" y="786"/>
                      <a:pt x="2580" y="776"/>
                    </a:cubicBezTo>
                    <a:cubicBezTo>
                      <a:pt x="2717" y="639"/>
                      <a:pt x="2854" y="525"/>
                      <a:pt x="2991" y="434"/>
                    </a:cubicBezTo>
                    <a:cubicBezTo>
                      <a:pt x="3128" y="365"/>
                      <a:pt x="3265" y="297"/>
                      <a:pt x="3424" y="251"/>
                    </a:cubicBezTo>
                    <a:cubicBezTo>
                      <a:pt x="3516" y="228"/>
                      <a:pt x="3630" y="205"/>
                      <a:pt x="3744" y="205"/>
                    </a:cubicBezTo>
                    <a:cubicBezTo>
                      <a:pt x="3835" y="205"/>
                      <a:pt x="3949" y="205"/>
                      <a:pt x="4041" y="228"/>
                    </a:cubicBezTo>
                    <a:cubicBezTo>
                      <a:pt x="4132" y="251"/>
                      <a:pt x="4223" y="297"/>
                      <a:pt x="4315" y="342"/>
                    </a:cubicBezTo>
                    <a:cubicBezTo>
                      <a:pt x="4429" y="388"/>
                      <a:pt x="4520" y="457"/>
                      <a:pt x="4588" y="525"/>
                    </a:cubicBezTo>
                    <a:cubicBezTo>
                      <a:pt x="4680" y="616"/>
                      <a:pt x="4748" y="708"/>
                      <a:pt x="4817" y="822"/>
                    </a:cubicBezTo>
                    <a:cubicBezTo>
                      <a:pt x="4817" y="822"/>
                      <a:pt x="4817" y="822"/>
                      <a:pt x="4817" y="799"/>
                    </a:cubicBezTo>
                    <a:cubicBezTo>
                      <a:pt x="4885" y="913"/>
                      <a:pt x="4931" y="1050"/>
                      <a:pt x="4976" y="1164"/>
                    </a:cubicBezTo>
                    <a:cubicBezTo>
                      <a:pt x="4999" y="1278"/>
                      <a:pt x="5022" y="1392"/>
                      <a:pt x="5022" y="1529"/>
                    </a:cubicBezTo>
                    <a:cubicBezTo>
                      <a:pt x="5022" y="1643"/>
                      <a:pt x="5022" y="1758"/>
                      <a:pt x="4999" y="1872"/>
                    </a:cubicBezTo>
                    <a:cubicBezTo>
                      <a:pt x="4954" y="1986"/>
                      <a:pt x="4931" y="2100"/>
                      <a:pt x="4862" y="2191"/>
                    </a:cubicBezTo>
                    <a:cubicBezTo>
                      <a:pt x="4817" y="2305"/>
                      <a:pt x="4748" y="2397"/>
                      <a:pt x="4657" y="2488"/>
                    </a:cubicBezTo>
                    <a:cubicBezTo>
                      <a:pt x="4566" y="2602"/>
                      <a:pt x="4429" y="2693"/>
                      <a:pt x="4315" y="2762"/>
                    </a:cubicBezTo>
                    <a:cubicBezTo>
                      <a:pt x="4109" y="2899"/>
                      <a:pt x="3904" y="2967"/>
                      <a:pt x="3675" y="3036"/>
                    </a:cubicBezTo>
                    <a:lnTo>
                      <a:pt x="3698" y="3036"/>
                    </a:lnTo>
                    <a:cubicBezTo>
                      <a:pt x="3561" y="3059"/>
                      <a:pt x="3424" y="3104"/>
                      <a:pt x="3310" y="3127"/>
                    </a:cubicBezTo>
                    <a:cubicBezTo>
                      <a:pt x="3150" y="3150"/>
                      <a:pt x="3013" y="3150"/>
                      <a:pt x="2877" y="3150"/>
                    </a:cubicBezTo>
                    <a:lnTo>
                      <a:pt x="2899" y="3150"/>
                    </a:lnTo>
                    <a:cubicBezTo>
                      <a:pt x="2827" y="3154"/>
                      <a:pt x="2755" y="3156"/>
                      <a:pt x="2683" y="3156"/>
                    </a:cubicBezTo>
                    <a:cubicBezTo>
                      <a:pt x="2351" y="3156"/>
                      <a:pt x="2032" y="3115"/>
                      <a:pt x="1712" y="3059"/>
                    </a:cubicBezTo>
                    <a:cubicBezTo>
                      <a:pt x="1347" y="2990"/>
                      <a:pt x="959" y="2899"/>
                      <a:pt x="594" y="2830"/>
                    </a:cubicBezTo>
                    <a:lnTo>
                      <a:pt x="617" y="2830"/>
                    </a:lnTo>
                    <a:cubicBezTo>
                      <a:pt x="434" y="2785"/>
                      <a:pt x="274" y="2739"/>
                      <a:pt x="115" y="2716"/>
                    </a:cubicBezTo>
                    <a:cubicBezTo>
                      <a:pt x="107" y="2709"/>
                      <a:pt x="99" y="2706"/>
                      <a:pt x="92" y="2706"/>
                    </a:cubicBezTo>
                    <a:cubicBezTo>
                      <a:pt x="77" y="2706"/>
                      <a:pt x="61" y="2716"/>
                      <a:pt x="46" y="2716"/>
                    </a:cubicBezTo>
                    <a:cubicBezTo>
                      <a:pt x="23" y="2739"/>
                      <a:pt x="1" y="2762"/>
                      <a:pt x="1" y="2785"/>
                    </a:cubicBezTo>
                    <a:cubicBezTo>
                      <a:pt x="1" y="2808"/>
                      <a:pt x="1" y="2853"/>
                      <a:pt x="23" y="2853"/>
                    </a:cubicBezTo>
                    <a:cubicBezTo>
                      <a:pt x="46" y="2876"/>
                      <a:pt x="69" y="2899"/>
                      <a:pt x="92" y="2899"/>
                    </a:cubicBezTo>
                    <a:cubicBezTo>
                      <a:pt x="617" y="3036"/>
                      <a:pt x="1142" y="3150"/>
                      <a:pt x="1667" y="3241"/>
                    </a:cubicBezTo>
                    <a:cubicBezTo>
                      <a:pt x="1941" y="3287"/>
                      <a:pt x="2215" y="3333"/>
                      <a:pt x="2488" y="3333"/>
                    </a:cubicBezTo>
                    <a:cubicBezTo>
                      <a:pt x="2592" y="3342"/>
                      <a:pt x="2700" y="3348"/>
                      <a:pt x="2809" y="3348"/>
                    </a:cubicBezTo>
                    <a:cubicBezTo>
                      <a:pt x="2963" y="3348"/>
                      <a:pt x="3117" y="3336"/>
                      <a:pt x="3265" y="3310"/>
                    </a:cubicBezTo>
                    <a:cubicBezTo>
                      <a:pt x="3493" y="3287"/>
                      <a:pt x="3698" y="3241"/>
                      <a:pt x="3904" y="3173"/>
                    </a:cubicBezTo>
                    <a:cubicBezTo>
                      <a:pt x="4086" y="3104"/>
                      <a:pt x="4246" y="3036"/>
                      <a:pt x="4383" y="2944"/>
                    </a:cubicBezTo>
                    <a:cubicBezTo>
                      <a:pt x="4634" y="2808"/>
                      <a:pt x="4862" y="2602"/>
                      <a:pt x="4999" y="2351"/>
                    </a:cubicBezTo>
                    <a:cubicBezTo>
                      <a:pt x="5136" y="2123"/>
                      <a:pt x="5205" y="1895"/>
                      <a:pt x="5228" y="1643"/>
                    </a:cubicBezTo>
                    <a:cubicBezTo>
                      <a:pt x="5228" y="1392"/>
                      <a:pt x="5182" y="1141"/>
                      <a:pt x="5091" y="936"/>
                    </a:cubicBezTo>
                    <a:cubicBezTo>
                      <a:pt x="4999" y="708"/>
                      <a:pt x="4862" y="502"/>
                      <a:pt x="4680" y="342"/>
                    </a:cubicBezTo>
                    <a:cubicBezTo>
                      <a:pt x="4497" y="205"/>
                      <a:pt x="4292" y="91"/>
                      <a:pt x="4063" y="23"/>
                    </a:cubicBezTo>
                    <a:cubicBezTo>
                      <a:pt x="3972" y="23"/>
                      <a:pt x="3858" y="0"/>
                      <a:pt x="3767" y="0"/>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24" name="Google Shape;7924;p34"/>
              <p:cNvSpPr/>
              <p:nvPr/>
            </p:nvSpPr>
            <p:spPr>
              <a:xfrm>
                <a:off x="4897725" y="4648125"/>
                <a:ext cx="85625" cy="125425"/>
              </a:xfrm>
              <a:custGeom>
                <a:avLst/>
                <a:gdLst/>
                <a:ahLst/>
                <a:cxnLst/>
                <a:rect l="l" t="t" r="r" b="b"/>
                <a:pathLst>
                  <a:path w="3425" h="5017" extrusionOk="0">
                    <a:moveTo>
                      <a:pt x="3105" y="822"/>
                    </a:moveTo>
                    <a:cubicBezTo>
                      <a:pt x="3105" y="832"/>
                      <a:pt x="3109" y="838"/>
                      <a:pt x="3114" y="841"/>
                    </a:cubicBezTo>
                    <a:lnTo>
                      <a:pt x="3114" y="841"/>
                    </a:lnTo>
                    <a:cubicBezTo>
                      <a:pt x="3111" y="835"/>
                      <a:pt x="3108" y="828"/>
                      <a:pt x="3105" y="822"/>
                    </a:cubicBezTo>
                    <a:close/>
                    <a:moveTo>
                      <a:pt x="2124" y="0"/>
                    </a:moveTo>
                    <a:cubicBezTo>
                      <a:pt x="2032" y="0"/>
                      <a:pt x="1918" y="0"/>
                      <a:pt x="1827" y="46"/>
                    </a:cubicBezTo>
                    <a:cubicBezTo>
                      <a:pt x="1644" y="92"/>
                      <a:pt x="1462" y="183"/>
                      <a:pt x="1302" y="320"/>
                    </a:cubicBezTo>
                    <a:cubicBezTo>
                      <a:pt x="1142" y="434"/>
                      <a:pt x="1005" y="594"/>
                      <a:pt x="868" y="754"/>
                    </a:cubicBezTo>
                    <a:cubicBezTo>
                      <a:pt x="640" y="1073"/>
                      <a:pt x="434" y="1416"/>
                      <a:pt x="297" y="1781"/>
                    </a:cubicBezTo>
                    <a:cubicBezTo>
                      <a:pt x="115" y="2283"/>
                      <a:pt x="46" y="2831"/>
                      <a:pt x="24" y="3356"/>
                    </a:cubicBezTo>
                    <a:cubicBezTo>
                      <a:pt x="1" y="3881"/>
                      <a:pt x="24" y="4429"/>
                      <a:pt x="115" y="4954"/>
                    </a:cubicBezTo>
                    <a:cubicBezTo>
                      <a:pt x="138" y="4976"/>
                      <a:pt x="161" y="4999"/>
                      <a:pt x="161" y="4999"/>
                    </a:cubicBezTo>
                    <a:cubicBezTo>
                      <a:pt x="172" y="5011"/>
                      <a:pt x="189" y="5016"/>
                      <a:pt x="206" y="5016"/>
                    </a:cubicBezTo>
                    <a:cubicBezTo>
                      <a:pt x="223" y="5016"/>
                      <a:pt x="240" y="5011"/>
                      <a:pt x="252" y="4999"/>
                    </a:cubicBezTo>
                    <a:cubicBezTo>
                      <a:pt x="275" y="4999"/>
                      <a:pt x="297" y="4976"/>
                      <a:pt x="297" y="4954"/>
                    </a:cubicBezTo>
                    <a:cubicBezTo>
                      <a:pt x="320" y="4931"/>
                      <a:pt x="320" y="4908"/>
                      <a:pt x="297" y="4885"/>
                    </a:cubicBezTo>
                    <a:lnTo>
                      <a:pt x="297" y="4839"/>
                    </a:lnTo>
                    <a:cubicBezTo>
                      <a:pt x="206" y="4269"/>
                      <a:pt x="183" y="3698"/>
                      <a:pt x="229" y="3128"/>
                    </a:cubicBezTo>
                    <a:lnTo>
                      <a:pt x="229" y="3128"/>
                    </a:lnTo>
                    <a:cubicBezTo>
                      <a:pt x="229" y="3150"/>
                      <a:pt x="229" y="3150"/>
                      <a:pt x="229" y="3173"/>
                    </a:cubicBezTo>
                    <a:cubicBezTo>
                      <a:pt x="252" y="2717"/>
                      <a:pt x="343" y="2260"/>
                      <a:pt x="480" y="1826"/>
                    </a:cubicBezTo>
                    <a:cubicBezTo>
                      <a:pt x="594" y="1530"/>
                      <a:pt x="754" y="1256"/>
                      <a:pt x="937" y="1005"/>
                    </a:cubicBezTo>
                    <a:cubicBezTo>
                      <a:pt x="933" y="1005"/>
                      <a:pt x="931" y="1005"/>
                      <a:pt x="928" y="1006"/>
                    </a:cubicBezTo>
                    <a:lnTo>
                      <a:pt x="928" y="1006"/>
                    </a:lnTo>
                    <a:cubicBezTo>
                      <a:pt x="1062" y="811"/>
                      <a:pt x="1217" y="657"/>
                      <a:pt x="1393" y="503"/>
                    </a:cubicBezTo>
                    <a:cubicBezTo>
                      <a:pt x="1480" y="416"/>
                      <a:pt x="1588" y="349"/>
                      <a:pt x="1716" y="284"/>
                    </a:cubicBezTo>
                    <a:lnTo>
                      <a:pt x="1716" y="284"/>
                    </a:lnTo>
                    <a:cubicBezTo>
                      <a:pt x="1714" y="287"/>
                      <a:pt x="1713" y="292"/>
                      <a:pt x="1713" y="297"/>
                    </a:cubicBezTo>
                    <a:cubicBezTo>
                      <a:pt x="1804" y="252"/>
                      <a:pt x="1872" y="229"/>
                      <a:pt x="1964" y="206"/>
                    </a:cubicBezTo>
                    <a:cubicBezTo>
                      <a:pt x="2055" y="183"/>
                      <a:pt x="2124" y="183"/>
                      <a:pt x="2215" y="183"/>
                    </a:cubicBezTo>
                    <a:cubicBezTo>
                      <a:pt x="2283" y="206"/>
                      <a:pt x="2375" y="229"/>
                      <a:pt x="2443" y="252"/>
                    </a:cubicBezTo>
                    <a:cubicBezTo>
                      <a:pt x="2557" y="297"/>
                      <a:pt x="2648" y="343"/>
                      <a:pt x="2740" y="411"/>
                    </a:cubicBezTo>
                    <a:cubicBezTo>
                      <a:pt x="2831" y="480"/>
                      <a:pt x="2900" y="548"/>
                      <a:pt x="2968" y="617"/>
                    </a:cubicBezTo>
                    <a:cubicBezTo>
                      <a:pt x="3037" y="685"/>
                      <a:pt x="3082" y="777"/>
                      <a:pt x="3128" y="845"/>
                    </a:cubicBezTo>
                    <a:cubicBezTo>
                      <a:pt x="3128" y="845"/>
                      <a:pt x="3120" y="845"/>
                      <a:pt x="3114" y="841"/>
                    </a:cubicBezTo>
                    <a:lnTo>
                      <a:pt x="3114" y="841"/>
                    </a:lnTo>
                    <a:cubicBezTo>
                      <a:pt x="3154" y="926"/>
                      <a:pt x="3175" y="1011"/>
                      <a:pt x="3196" y="1096"/>
                    </a:cubicBezTo>
                    <a:cubicBezTo>
                      <a:pt x="3219" y="1233"/>
                      <a:pt x="3219" y="1347"/>
                      <a:pt x="3219" y="1461"/>
                    </a:cubicBezTo>
                    <a:cubicBezTo>
                      <a:pt x="3196" y="1621"/>
                      <a:pt x="3173" y="1781"/>
                      <a:pt x="3105" y="1918"/>
                    </a:cubicBezTo>
                    <a:cubicBezTo>
                      <a:pt x="3037" y="2100"/>
                      <a:pt x="2945" y="2283"/>
                      <a:pt x="2831" y="2443"/>
                    </a:cubicBezTo>
                    <a:cubicBezTo>
                      <a:pt x="2763" y="2557"/>
                      <a:pt x="2671" y="2671"/>
                      <a:pt x="2557" y="2762"/>
                    </a:cubicBezTo>
                    <a:cubicBezTo>
                      <a:pt x="2534" y="2785"/>
                      <a:pt x="2534" y="2854"/>
                      <a:pt x="2580" y="2899"/>
                    </a:cubicBezTo>
                    <a:cubicBezTo>
                      <a:pt x="2591" y="2911"/>
                      <a:pt x="2614" y="2916"/>
                      <a:pt x="2640" y="2916"/>
                    </a:cubicBezTo>
                    <a:cubicBezTo>
                      <a:pt x="2666" y="2916"/>
                      <a:pt x="2694" y="2911"/>
                      <a:pt x="2717" y="2899"/>
                    </a:cubicBezTo>
                    <a:cubicBezTo>
                      <a:pt x="2831" y="2762"/>
                      <a:pt x="2945" y="2625"/>
                      <a:pt x="3037" y="2488"/>
                    </a:cubicBezTo>
                    <a:cubicBezTo>
                      <a:pt x="3128" y="2329"/>
                      <a:pt x="3219" y="2192"/>
                      <a:pt x="3288" y="2032"/>
                    </a:cubicBezTo>
                    <a:cubicBezTo>
                      <a:pt x="3333" y="1872"/>
                      <a:pt x="3379" y="1712"/>
                      <a:pt x="3402" y="1553"/>
                    </a:cubicBezTo>
                    <a:cubicBezTo>
                      <a:pt x="3425" y="1370"/>
                      <a:pt x="3425" y="1210"/>
                      <a:pt x="3379" y="1050"/>
                    </a:cubicBezTo>
                    <a:cubicBezTo>
                      <a:pt x="3356" y="891"/>
                      <a:pt x="3288" y="731"/>
                      <a:pt x="3196" y="594"/>
                    </a:cubicBezTo>
                    <a:cubicBezTo>
                      <a:pt x="3105" y="457"/>
                      <a:pt x="2968" y="320"/>
                      <a:pt x="2831" y="229"/>
                    </a:cubicBezTo>
                    <a:cubicBezTo>
                      <a:pt x="2740" y="183"/>
                      <a:pt x="2671" y="115"/>
                      <a:pt x="2580" y="92"/>
                    </a:cubicBezTo>
                    <a:cubicBezTo>
                      <a:pt x="2489" y="46"/>
                      <a:pt x="2397" y="23"/>
                      <a:pt x="2306" y="0"/>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25" name="Google Shape;7925;p34"/>
              <p:cNvSpPr/>
              <p:nvPr/>
            </p:nvSpPr>
            <p:spPr>
              <a:xfrm>
                <a:off x="4899450" y="4650975"/>
                <a:ext cx="131825" cy="131850"/>
              </a:xfrm>
              <a:custGeom>
                <a:avLst/>
                <a:gdLst/>
                <a:ahLst/>
                <a:cxnLst/>
                <a:rect l="l" t="t" r="r" b="b"/>
                <a:pathLst>
                  <a:path w="5273" h="5274" extrusionOk="0">
                    <a:moveTo>
                      <a:pt x="1895" y="1"/>
                    </a:moveTo>
                    <a:cubicBezTo>
                      <a:pt x="1849" y="1"/>
                      <a:pt x="1803" y="23"/>
                      <a:pt x="1758" y="23"/>
                    </a:cubicBezTo>
                    <a:cubicBezTo>
                      <a:pt x="1735" y="46"/>
                      <a:pt x="1712" y="46"/>
                      <a:pt x="1666" y="69"/>
                    </a:cubicBezTo>
                    <a:cubicBezTo>
                      <a:pt x="1598" y="92"/>
                      <a:pt x="1530" y="138"/>
                      <a:pt x="1461" y="183"/>
                    </a:cubicBezTo>
                    <a:cubicBezTo>
                      <a:pt x="1370" y="229"/>
                      <a:pt x="1278" y="297"/>
                      <a:pt x="1210" y="366"/>
                    </a:cubicBezTo>
                    <a:cubicBezTo>
                      <a:pt x="1141" y="434"/>
                      <a:pt x="1096" y="480"/>
                      <a:pt x="1050" y="548"/>
                    </a:cubicBezTo>
                    <a:cubicBezTo>
                      <a:pt x="1027" y="571"/>
                      <a:pt x="982" y="594"/>
                      <a:pt x="959" y="617"/>
                    </a:cubicBezTo>
                    <a:cubicBezTo>
                      <a:pt x="890" y="708"/>
                      <a:pt x="822" y="799"/>
                      <a:pt x="753" y="891"/>
                    </a:cubicBezTo>
                    <a:cubicBezTo>
                      <a:pt x="708" y="959"/>
                      <a:pt x="685" y="1028"/>
                      <a:pt x="639" y="1119"/>
                    </a:cubicBezTo>
                    <a:cubicBezTo>
                      <a:pt x="617" y="1165"/>
                      <a:pt x="594" y="1187"/>
                      <a:pt x="571" y="1233"/>
                    </a:cubicBezTo>
                    <a:cubicBezTo>
                      <a:pt x="548" y="1279"/>
                      <a:pt x="525" y="1302"/>
                      <a:pt x="525" y="1324"/>
                    </a:cubicBezTo>
                    <a:cubicBezTo>
                      <a:pt x="457" y="1439"/>
                      <a:pt x="388" y="1553"/>
                      <a:pt x="343" y="1667"/>
                    </a:cubicBezTo>
                    <a:lnTo>
                      <a:pt x="297" y="1781"/>
                    </a:lnTo>
                    <a:cubicBezTo>
                      <a:pt x="251" y="1872"/>
                      <a:pt x="228" y="1964"/>
                      <a:pt x="183" y="2055"/>
                    </a:cubicBezTo>
                    <a:lnTo>
                      <a:pt x="183" y="2078"/>
                    </a:lnTo>
                    <a:cubicBezTo>
                      <a:pt x="160" y="2169"/>
                      <a:pt x="137" y="2237"/>
                      <a:pt x="114" y="2306"/>
                    </a:cubicBezTo>
                    <a:cubicBezTo>
                      <a:pt x="92" y="2397"/>
                      <a:pt x="92" y="2489"/>
                      <a:pt x="92" y="2580"/>
                    </a:cubicBezTo>
                    <a:cubicBezTo>
                      <a:pt x="69" y="2625"/>
                      <a:pt x="69" y="2694"/>
                      <a:pt x="69" y="2762"/>
                    </a:cubicBezTo>
                    <a:cubicBezTo>
                      <a:pt x="69" y="2785"/>
                      <a:pt x="69" y="2831"/>
                      <a:pt x="69" y="2854"/>
                    </a:cubicBezTo>
                    <a:lnTo>
                      <a:pt x="46" y="2945"/>
                    </a:lnTo>
                    <a:lnTo>
                      <a:pt x="46" y="3014"/>
                    </a:lnTo>
                    <a:lnTo>
                      <a:pt x="23" y="3105"/>
                    </a:lnTo>
                    <a:lnTo>
                      <a:pt x="23" y="3196"/>
                    </a:lnTo>
                    <a:cubicBezTo>
                      <a:pt x="0" y="3333"/>
                      <a:pt x="0" y="3447"/>
                      <a:pt x="0" y="3561"/>
                    </a:cubicBezTo>
                    <a:cubicBezTo>
                      <a:pt x="0" y="3675"/>
                      <a:pt x="0" y="3812"/>
                      <a:pt x="0" y="3927"/>
                    </a:cubicBezTo>
                    <a:cubicBezTo>
                      <a:pt x="0" y="4063"/>
                      <a:pt x="23" y="4200"/>
                      <a:pt x="46" y="4337"/>
                    </a:cubicBezTo>
                    <a:cubicBezTo>
                      <a:pt x="69" y="4406"/>
                      <a:pt x="69" y="4452"/>
                      <a:pt x="92" y="4520"/>
                    </a:cubicBezTo>
                    <a:lnTo>
                      <a:pt x="92" y="4566"/>
                    </a:lnTo>
                    <a:cubicBezTo>
                      <a:pt x="92" y="4611"/>
                      <a:pt x="92" y="4680"/>
                      <a:pt x="114" y="4725"/>
                    </a:cubicBezTo>
                    <a:cubicBezTo>
                      <a:pt x="160" y="4794"/>
                      <a:pt x="228" y="4817"/>
                      <a:pt x="320" y="4817"/>
                    </a:cubicBezTo>
                    <a:lnTo>
                      <a:pt x="343" y="4817"/>
                    </a:lnTo>
                    <a:lnTo>
                      <a:pt x="365" y="4840"/>
                    </a:lnTo>
                    <a:lnTo>
                      <a:pt x="411" y="4840"/>
                    </a:lnTo>
                    <a:cubicBezTo>
                      <a:pt x="457" y="4840"/>
                      <a:pt x="502" y="4840"/>
                      <a:pt x="548" y="4862"/>
                    </a:cubicBezTo>
                    <a:lnTo>
                      <a:pt x="617" y="4862"/>
                    </a:lnTo>
                    <a:cubicBezTo>
                      <a:pt x="731" y="4885"/>
                      <a:pt x="822" y="4908"/>
                      <a:pt x="936" y="4931"/>
                    </a:cubicBezTo>
                    <a:cubicBezTo>
                      <a:pt x="982" y="4954"/>
                      <a:pt x="1027" y="4976"/>
                      <a:pt x="1073" y="4976"/>
                    </a:cubicBezTo>
                    <a:cubicBezTo>
                      <a:pt x="1141" y="4999"/>
                      <a:pt x="1187" y="4999"/>
                      <a:pt x="1233" y="5022"/>
                    </a:cubicBezTo>
                    <a:cubicBezTo>
                      <a:pt x="1301" y="5045"/>
                      <a:pt x="1347" y="5045"/>
                      <a:pt x="1393" y="5068"/>
                    </a:cubicBezTo>
                    <a:cubicBezTo>
                      <a:pt x="1461" y="5068"/>
                      <a:pt x="1507" y="5091"/>
                      <a:pt x="1552" y="5091"/>
                    </a:cubicBezTo>
                    <a:cubicBezTo>
                      <a:pt x="1872" y="5182"/>
                      <a:pt x="2237" y="5228"/>
                      <a:pt x="2716" y="5250"/>
                    </a:cubicBezTo>
                    <a:lnTo>
                      <a:pt x="2739" y="5250"/>
                    </a:lnTo>
                    <a:cubicBezTo>
                      <a:pt x="2808" y="5250"/>
                      <a:pt x="2899" y="5273"/>
                      <a:pt x="2968" y="5273"/>
                    </a:cubicBezTo>
                    <a:lnTo>
                      <a:pt x="2990" y="5273"/>
                    </a:lnTo>
                    <a:cubicBezTo>
                      <a:pt x="3082" y="5250"/>
                      <a:pt x="3173" y="5250"/>
                      <a:pt x="3264" y="5250"/>
                    </a:cubicBezTo>
                    <a:lnTo>
                      <a:pt x="3287" y="5250"/>
                    </a:lnTo>
                    <a:cubicBezTo>
                      <a:pt x="3378" y="5228"/>
                      <a:pt x="3470" y="5228"/>
                      <a:pt x="3538" y="5205"/>
                    </a:cubicBezTo>
                    <a:cubicBezTo>
                      <a:pt x="3629" y="5205"/>
                      <a:pt x="3721" y="5182"/>
                      <a:pt x="3812" y="5159"/>
                    </a:cubicBezTo>
                    <a:cubicBezTo>
                      <a:pt x="3995" y="5091"/>
                      <a:pt x="4154" y="5022"/>
                      <a:pt x="4314" y="4954"/>
                    </a:cubicBezTo>
                    <a:cubicBezTo>
                      <a:pt x="4474" y="4862"/>
                      <a:pt x="4611" y="4748"/>
                      <a:pt x="4725" y="4680"/>
                    </a:cubicBezTo>
                    <a:cubicBezTo>
                      <a:pt x="4771" y="4634"/>
                      <a:pt x="4816" y="4588"/>
                      <a:pt x="4862" y="4520"/>
                    </a:cubicBezTo>
                    <a:cubicBezTo>
                      <a:pt x="4930" y="4474"/>
                      <a:pt x="4976" y="4406"/>
                      <a:pt x="5022" y="4337"/>
                    </a:cubicBezTo>
                    <a:cubicBezTo>
                      <a:pt x="5045" y="4269"/>
                      <a:pt x="5090" y="4178"/>
                      <a:pt x="5136" y="4109"/>
                    </a:cubicBezTo>
                    <a:cubicBezTo>
                      <a:pt x="5159" y="4041"/>
                      <a:pt x="5204" y="3949"/>
                      <a:pt x="5227" y="3858"/>
                    </a:cubicBezTo>
                    <a:cubicBezTo>
                      <a:pt x="5273" y="3790"/>
                      <a:pt x="5250" y="3698"/>
                      <a:pt x="5250" y="3630"/>
                    </a:cubicBezTo>
                    <a:cubicBezTo>
                      <a:pt x="5227" y="3538"/>
                      <a:pt x="5227" y="3447"/>
                      <a:pt x="5182" y="3333"/>
                    </a:cubicBezTo>
                    <a:lnTo>
                      <a:pt x="5182" y="3287"/>
                    </a:lnTo>
                    <a:cubicBezTo>
                      <a:pt x="5159" y="3219"/>
                      <a:pt x="5159" y="3150"/>
                      <a:pt x="5136" y="3082"/>
                    </a:cubicBezTo>
                    <a:cubicBezTo>
                      <a:pt x="5090" y="2991"/>
                      <a:pt x="5045" y="2899"/>
                      <a:pt x="4976" y="2785"/>
                    </a:cubicBezTo>
                    <a:cubicBezTo>
                      <a:pt x="4908" y="2694"/>
                      <a:pt x="4862" y="2625"/>
                      <a:pt x="4794" y="2557"/>
                    </a:cubicBezTo>
                    <a:cubicBezTo>
                      <a:pt x="4748" y="2489"/>
                      <a:pt x="4679" y="2443"/>
                      <a:pt x="4588" y="2374"/>
                    </a:cubicBezTo>
                    <a:cubicBezTo>
                      <a:pt x="4520" y="2306"/>
                      <a:pt x="4428" y="2237"/>
                      <a:pt x="4337" y="2215"/>
                    </a:cubicBezTo>
                    <a:cubicBezTo>
                      <a:pt x="4269" y="2169"/>
                      <a:pt x="4177" y="2123"/>
                      <a:pt x="4063" y="2101"/>
                    </a:cubicBezTo>
                    <a:lnTo>
                      <a:pt x="3812" y="2101"/>
                    </a:lnTo>
                    <a:cubicBezTo>
                      <a:pt x="3766" y="2101"/>
                      <a:pt x="3744" y="2101"/>
                      <a:pt x="3675" y="2123"/>
                    </a:cubicBezTo>
                    <a:lnTo>
                      <a:pt x="3629" y="2123"/>
                    </a:lnTo>
                    <a:cubicBezTo>
                      <a:pt x="3584" y="2123"/>
                      <a:pt x="3561" y="2146"/>
                      <a:pt x="3515" y="2146"/>
                    </a:cubicBezTo>
                    <a:cubicBezTo>
                      <a:pt x="3424" y="2169"/>
                      <a:pt x="3356" y="2215"/>
                      <a:pt x="3264" y="2260"/>
                    </a:cubicBezTo>
                    <a:cubicBezTo>
                      <a:pt x="3150" y="2306"/>
                      <a:pt x="3036" y="2374"/>
                      <a:pt x="2922" y="2466"/>
                    </a:cubicBezTo>
                    <a:cubicBezTo>
                      <a:pt x="2831" y="2534"/>
                      <a:pt x="2739" y="2603"/>
                      <a:pt x="2648" y="2648"/>
                    </a:cubicBezTo>
                    <a:cubicBezTo>
                      <a:pt x="2694" y="2580"/>
                      <a:pt x="2716" y="2489"/>
                      <a:pt x="2785" y="2397"/>
                    </a:cubicBezTo>
                    <a:cubicBezTo>
                      <a:pt x="2831" y="2329"/>
                      <a:pt x="2876" y="2260"/>
                      <a:pt x="2922" y="2192"/>
                    </a:cubicBezTo>
                    <a:lnTo>
                      <a:pt x="2945" y="2123"/>
                    </a:lnTo>
                    <a:cubicBezTo>
                      <a:pt x="2990" y="2078"/>
                      <a:pt x="3013" y="2032"/>
                      <a:pt x="3036" y="1986"/>
                    </a:cubicBezTo>
                    <a:cubicBezTo>
                      <a:pt x="3082" y="1872"/>
                      <a:pt x="3127" y="1781"/>
                      <a:pt x="3150" y="1667"/>
                    </a:cubicBezTo>
                    <a:lnTo>
                      <a:pt x="3173" y="1644"/>
                    </a:lnTo>
                    <a:cubicBezTo>
                      <a:pt x="3196" y="1576"/>
                      <a:pt x="3219" y="1507"/>
                      <a:pt x="3241" y="1439"/>
                    </a:cubicBezTo>
                    <a:cubicBezTo>
                      <a:pt x="3241" y="1347"/>
                      <a:pt x="3264" y="1256"/>
                      <a:pt x="3264" y="1165"/>
                    </a:cubicBezTo>
                    <a:cubicBezTo>
                      <a:pt x="3287" y="1005"/>
                      <a:pt x="3241" y="822"/>
                      <a:pt x="3150" y="663"/>
                    </a:cubicBezTo>
                    <a:cubicBezTo>
                      <a:pt x="3104" y="548"/>
                      <a:pt x="3013" y="480"/>
                      <a:pt x="2968" y="411"/>
                    </a:cubicBezTo>
                    <a:cubicBezTo>
                      <a:pt x="2945" y="389"/>
                      <a:pt x="2922" y="366"/>
                      <a:pt x="2876" y="343"/>
                    </a:cubicBezTo>
                    <a:lnTo>
                      <a:pt x="2853" y="320"/>
                    </a:lnTo>
                    <a:cubicBezTo>
                      <a:pt x="2831" y="297"/>
                      <a:pt x="2831" y="297"/>
                      <a:pt x="2808" y="274"/>
                    </a:cubicBezTo>
                    <a:cubicBezTo>
                      <a:pt x="2785" y="274"/>
                      <a:pt x="2762" y="252"/>
                      <a:pt x="2739" y="252"/>
                    </a:cubicBezTo>
                    <a:cubicBezTo>
                      <a:pt x="2716" y="229"/>
                      <a:pt x="2671" y="206"/>
                      <a:pt x="2648" y="183"/>
                    </a:cubicBezTo>
                    <a:cubicBezTo>
                      <a:pt x="2602" y="160"/>
                      <a:pt x="2534" y="138"/>
                      <a:pt x="2488" y="138"/>
                    </a:cubicBezTo>
                    <a:lnTo>
                      <a:pt x="2443" y="115"/>
                    </a:lnTo>
                    <a:lnTo>
                      <a:pt x="2397" y="92"/>
                    </a:lnTo>
                    <a:cubicBezTo>
                      <a:pt x="2328" y="69"/>
                      <a:pt x="2237" y="23"/>
                      <a:pt x="2146" y="23"/>
                    </a:cubicBezTo>
                    <a:cubicBezTo>
                      <a:pt x="2077" y="1"/>
                      <a:pt x="2032" y="1"/>
                      <a:pt x="1963" y="1"/>
                    </a:cubicBezTo>
                    <a:close/>
                  </a:path>
                </a:pathLst>
              </a:custGeom>
              <a:solidFill>
                <a:schemeClr val="accen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26" name="Google Shape;7926;p34"/>
              <p:cNvSpPr/>
              <p:nvPr/>
            </p:nvSpPr>
            <p:spPr>
              <a:xfrm>
                <a:off x="4798450" y="4736575"/>
                <a:ext cx="128975" cy="109575"/>
              </a:xfrm>
              <a:custGeom>
                <a:avLst/>
                <a:gdLst/>
                <a:ahLst/>
                <a:cxnLst/>
                <a:rect l="l" t="t" r="r" b="b"/>
                <a:pathLst>
                  <a:path w="5159" h="4383" extrusionOk="0">
                    <a:moveTo>
                      <a:pt x="2119" y="3987"/>
                    </a:moveTo>
                    <a:lnTo>
                      <a:pt x="2119" y="3987"/>
                    </a:lnTo>
                    <a:cubicBezTo>
                      <a:pt x="2113" y="3990"/>
                      <a:pt x="2106" y="3992"/>
                      <a:pt x="2100" y="3995"/>
                    </a:cubicBezTo>
                    <a:cubicBezTo>
                      <a:pt x="2109" y="3995"/>
                      <a:pt x="2114" y="3991"/>
                      <a:pt x="2119" y="3987"/>
                    </a:cubicBezTo>
                    <a:close/>
                    <a:moveTo>
                      <a:pt x="3903" y="0"/>
                    </a:moveTo>
                    <a:cubicBezTo>
                      <a:pt x="3880" y="0"/>
                      <a:pt x="3835" y="23"/>
                      <a:pt x="3812" y="23"/>
                    </a:cubicBezTo>
                    <a:cubicBezTo>
                      <a:pt x="3812" y="23"/>
                      <a:pt x="3812" y="46"/>
                      <a:pt x="3812" y="46"/>
                    </a:cubicBezTo>
                    <a:cubicBezTo>
                      <a:pt x="3789" y="46"/>
                      <a:pt x="3789" y="46"/>
                      <a:pt x="3766" y="69"/>
                    </a:cubicBezTo>
                    <a:cubicBezTo>
                      <a:pt x="3743" y="92"/>
                      <a:pt x="3743" y="114"/>
                      <a:pt x="3721" y="137"/>
                    </a:cubicBezTo>
                    <a:cubicBezTo>
                      <a:pt x="3652" y="160"/>
                      <a:pt x="3607" y="206"/>
                      <a:pt x="3538" y="251"/>
                    </a:cubicBezTo>
                    <a:cubicBezTo>
                      <a:pt x="3447" y="297"/>
                      <a:pt x="3355" y="366"/>
                      <a:pt x="3264" y="411"/>
                    </a:cubicBezTo>
                    <a:cubicBezTo>
                      <a:pt x="3173" y="480"/>
                      <a:pt x="3082" y="548"/>
                      <a:pt x="2990" y="594"/>
                    </a:cubicBezTo>
                    <a:cubicBezTo>
                      <a:pt x="2945" y="617"/>
                      <a:pt x="2899" y="662"/>
                      <a:pt x="2853" y="685"/>
                    </a:cubicBezTo>
                    <a:cubicBezTo>
                      <a:pt x="2808" y="708"/>
                      <a:pt x="2762" y="731"/>
                      <a:pt x="2739" y="754"/>
                    </a:cubicBezTo>
                    <a:cubicBezTo>
                      <a:pt x="2648" y="822"/>
                      <a:pt x="2579" y="868"/>
                      <a:pt x="2511" y="936"/>
                    </a:cubicBezTo>
                    <a:cubicBezTo>
                      <a:pt x="2420" y="982"/>
                      <a:pt x="2351" y="1028"/>
                      <a:pt x="2260" y="1073"/>
                    </a:cubicBezTo>
                    <a:cubicBezTo>
                      <a:pt x="2191" y="1142"/>
                      <a:pt x="2123" y="1187"/>
                      <a:pt x="2032" y="1233"/>
                    </a:cubicBezTo>
                    <a:cubicBezTo>
                      <a:pt x="1963" y="1301"/>
                      <a:pt x="1872" y="1370"/>
                      <a:pt x="1803" y="1438"/>
                    </a:cubicBezTo>
                    <a:cubicBezTo>
                      <a:pt x="1712" y="1484"/>
                      <a:pt x="1644" y="1552"/>
                      <a:pt x="1575" y="1621"/>
                    </a:cubicBezTo>
                    <a:cubicBezTo>
                      <a:pt x="1484" y="1689"/>
                      <a:pt x="1392" y="1758"/>
                      <a:pt x="1324" y="1804"/>
                    </a:cubicBezTo>
                    <a:cubicBezTo>
                      <a:pt x="1233" y="1895"/>
                      <a:pt x="1141" y="1963"/>
                      <a:pt x="1050" y="2032"/>
                    </a:cubicBezTo>
                    <a:cubicBezTo>
                      <a:pt x="959" y="2100"/>
                      <a:pt x="890" y="2192"/>
                      <a:pt x="822" y="2260"/>
                    </a:cubicBezTo>
                    <a:cubicBezTo>
                      <a:pt x="799" y="2283"/>
                      <a:pt x="799" y="2306"/>
                      <a:pt x="799" y="2329"/>
                    </a:cubicBezTo>
                    <a:cubicBezTo>
                      <a:pt x="776" y="2351"/>
                      <a:pt x="776" y="2351"/>
                      <a:pt x="753" y="2374"/>
                    </a:cubicBezTo>
                    <a:cubicBezTo>
                      <a:pt x="753" y="2374"/>
                      <a:pt x="753" y="2397"/>
                      <a:pt x="753" y="2397"/>
                    </a:cubicBezTo>
                    <a:cubicBezTo>
                      <a:pt x="731" y="2420"/>
                      <a:pt x="731" y="2420"/>
                      <a:pt x="731" y="2420"/>
                    </a:cubicBezTo>
                    <a:cubicBezTo>
                      <a:pt x="662" y="2488"/>
                      <a:pt x="616" y="2534"/>
                      <a:pt x="571" y="2602"/>
                    </a:cubicBezTo>
                    <a:cubicBezTo>
                      <a:pt x="502" y="2671"/>
                      <a:pt x="457" y="2717"/>
                      <a:pt x="411" y="2785"/>
                    </a:cubicBezTo>
                    <a:cubicBezTo>
                      <a:pt x="365" y="2785"/>
                      <a:pt x="343" y="2785"/>
                      <a:pt x="320" y="2808"/>
                    </a:cubicBezTo>
                    <a:cubicBezTo>
                      <a:pt x="251" y="2808"/>
                      <a:pt x="206" y="2876"/>
                      <a:pt x="183" y="2922"/>
                    </a:cubicBezTo>
                    <a:cubicBezTo>
                      <a:pt x="160" y="2945"/>
                      <a:pt x="160" y="2990"/>
                      <a:pt x="137" y="3013"/>
                    </a:cubicBezTo>
                    <a:cubicBezTo>
                      <a:pt x="114" y="3082"/>
                      <a:pt x="91" y="3127"/>
                      <a:pt x="91" y="3173"/>
                    </a:cubicBezTo>
                    <a:cubicBezTo>
                      <a:pt x="69" y="3219"/>
                      <a:pt x="69" y="3264"/>
                      <a:pt x="69" y="3287"/>
                    </a:cubicBezTo>
                    <a:cubicBezTo>
                      <a:pt x="46" y="3379"/>
                      <a:pt x="23" y="3447"/>
                      <a:pt x="23" y="3538"/>
                    </a:cubicBezTo>
                    <a:cubicBezTo>
                      <a:pt x="23" y="3561"/>
                      <a:pt x="23" y="3607"/>
                      <a:pt x="23" y="3652"/>
                    </a:cubicBezTo>
                    <a:cubicBezTo>
                      <a:pt x="23" y="3698"/>
                      <a:pt x="23" y="3721"/>
                      <a:pt x="46" y="3767"/>
                    </a:cubicBezTo>
                    <a:cubicBezTo>
                      <a:pt x="23" y="3789"/>
                      <a:pt x="23" y="3789"/>
                      <a:pt x="23" y="3812"/>
                    </a:cubicBezTo>
                    <a:cubicBezTo>
                      <a:pt x="0" y="3926"/>
                      <a:pt x="91" y="4040"/>
                      <a:pt x="160" y="4132"/>
                    </a:cubicBezTo>
                    <a:cubicBezTo>
                      <a:pt x="206" y="4177"/>
                      <a:pt x="274" y="4223"/>
                      <a:pt x="320" y="4269"/>
                    </a:cubicBezTo>
                    <a:cubicBezTo>
                      <a:pt x="365" y="4292"/>
                      <a:pt x="411" y="4292"/>
                      <a:pt x="434" y="4314"/>
                    </a:cubicBezTo>
                    <a:cubicBezTo>
                      <a:pt x="502" y="4337"/>
                      <a:pt x="548" y="4360"/>
                      <a:pt x="594" y="4360"/>
                    </a:cubicBezTo>
                    <a:cubicBezTo>
                      <a:pt x="685" y="4383"/>
                      <a:pt x="776" y="4383"/>
                      <a:pt x="868" y="4383"/>
                    </a:cubicBezTo>
                    <a:cubicBezTo>
                      <a:pt x="959" y="4383"/>
                      <a:pt x="1050" y="4360"/>
                      <a:pt x="1119" y="4337"/>
                    </a:cubicBezTo>
                    <a:cubicBezTo>
                      <a:pt x="1278" y="4314"/>
                      <a:pt x="1438" y="4269"/>
                      <a:pt x="1598" y="4200"/>
                    </a:cubicBezTo>
                    <a:cubicBezTo>
                      <a:pt x="1773" y="4135"/>
                      <a:pt x="1948" y="4069"/>
                      <a:pt x="2123" y="3983"/>
                    </a:cubicBezTo>
                    <a:lnTo>
                      <a:pt x="2123" y="3983"/>
                    </a:lnTo>
                    <a:cubicBezTo>
                      <a:pt x="2122" y="3984"/>
                      <a:pt x="2120" y="3986"/>
                      <a:pt x="2119" y="3987"/>
                    </a:cubicBezTo>
                    <a:lnTo>
                      <a:pt x="2119" y="3987"/>
                    </a:lnTo>
                    <a:cubicBezTo>
                      <a:pt x="2224" y="3944"/>
                      <a:pt x="2312" y="3900"/>
                      <a:pt x="2420" y="3835"/>
                    </a:cubicBezTo>
                    <a:cubicBezTo>
                      <a:pt x="2511" y="3789"/>
                      <a:pt x="2602" y="3744"/>
                      <a:pt x="2694" y="3698"/>
                    </a:cubicBezTo>
                    <a:cubicBezTo>
                      <a:pt x="2762" y="3652"/>
                      <a:pt x="2853" y="3584"/>
                      <a:pt x="2922" y="3538"/>
                    </a:cubicBezTo>
                    <a:cubicBezTo>
                      <a:pt x="3013" y="3493"/>
                      <a:pt x="3082" y="3447"/>
                      <a:pt x="3173" y="3379"/>
                    </a:cubicBezTo>
                    <a:cubicBezTo>
                      <a:pt x="3287" y="3287"/>
                      <a:pt x="3424" y="3196"/>
                      <a:pt x="3538" y="3105"/>
                    </a:cubicBezTo>
                    <a:cubicBezTo>
                      <a:pt x="3607" y="3059"/>
                      <a:pt x="3652" y="3013"/>
                      <a:pt x="3698" y="2968"/>
                    </a:cubicBezTo>
                    <a:cubicBezTo>
                      <a:pt x="3766" y="2922"/>
                      <a:pt x="3812" y="2899"/>
                      <a:pt x="3880" y="2854"/>
                    </a:cubicBezTo>
                    <a:cubicBezTo>
                      <a:pt x="3949" y="2785"/>
                      <a:pt x="4017" y="2739"/>
                      <a:pt x="4086" y="2694"/>
                    </a:cubicBezTo>
                    <a:cubicBezTo>
                      <a:pt x="4177" y="2625"/>
                      <a:pt x="4268" y="2557"/>
                      <a:pt x="4337" y="2488"/>
                    </a:cubicBezTo>
                    <a:cubicBezTo>
                      <a:pt x="4360" y="2488"/>
                      <a:pt x="4360" y="2465"/>
                      <a:pt x="4383" y="2465"/>
                    </a:cubicBezTo>
                    <a:cubicBezTo>
                      <a:pt x="4383" y="2443"/>
                      <a:pt x="4405" y="2443"/>
                      <a:pt x="4405" y="2443"/>
                    </a:cubicBezTo>
                    <a:cubicBezTo>
                      <a:pt x="4542" y="2329"/>
                      <a:pt x="4657" y="2237"/>
                      <a:pt x="4793" y="2146"/>
                    </a:cubicBezTo>
                    <a:cubicBezTo>
                      <a:pt x="4862" y="2077"/>
                      <a:pt x="4953" y="2009"/>
                      <a:pt x="5022" y="1941"/>
                    </a:cubicBezTo>
                    <a:cubicBezTo>
                      <a:pt x="5022" y="1941"/>
                      <a:pt x="5045" y="1918"/>
                      <a:pt x="5067" y="1918"/>
                    </a:cubicBezTo>
                    <a:cubicBezTo>
                      <a:pt x="5090" y="1872"/>
                      <a:pt x="5113" y="1849"/>
                      <a:pt x="5113" y="1804"/>
                    </a:cubicBezTo>
                    <a:lnTo>
                      <a:pt x="5136" y="1804"/>
                    </a:lnTo>
                    <a:cubicBezTo>
                      <a:pt x="5136" y="1781"/>
                      <a:pt x="5159" y="1758"/>
                      <a:pt x="5159" y="1712"/>
                    </a:cubicBezTo>
                    <a:cubicBezTo>
                      <a:pt x="5159" y="1667"/>
                      <a:pt x="5113" y="1621"/>
                      <a:pt x="5067" y="1598"/>
                    </a:cubicBezTo>
                    <a:cubicBezTo>
                      <a:pt x="5045" y="1587"/>
                      <a:pt x="5022" y="1581"/>
                      <a:pt x="4999" y="1581"/>
                    </a:cubicBezTo>
                    <a:cubicBezTo>
                      <a:pt x="4976" y="1581"/>
                      <a:pt x="4953" y="1587"/>
                      <a:pt x="4930" y="1598"/>
                    </a:cubicBezTo>
                    <a:lnTo>
                      <a:pt x="4908" y="1598"/>
                    </a:lnTo>
                    <a:cubicBezTo>
                      <a:pt x="4885" y="1621"/>
                      <a:pt x="4885" y="1621"/>
                      <a:pt x="4862" y="1644"/>
                    </a:cubicBezTo>
                    <a:cubicBezTo>
                      <a:pt x="4839" y="1667"/>
                      <a:pt x="4793" y="1667"/>
                      <a:pt x="4771" y="1689"/>
                    </a:cubicBezTo>
                    <a:cubicBezTo>
                      <a:pt x="4725" y="1735"/>
                      <a:pt x="4679" y="1758"/>
                      <a:pt x="4634" y="1804"/>
                    </a:cubicBezTo>
                    <a:cubicBezTo>
                      <a:pt x="4565" y="1849"/>
                      <a:pt x="4520" y="1895"/>
                      <a:pt x="4451" y="1941"/>
                    </a:cubicBezTo>
                    <a:cubicBezTo>
                      <a:pt x="4383" y="2009"/>
                      <a:pt x="4314" y="2055"/>
                      <a:pt x="4246" y="2123"/>
                    </a:cubicBezTo>
                    <a:cubicBezTo>
                      <a:pt x="4223" y="2123"/>
                      <a:pt x="4223" y="2123"/>
                      <a:pt x="4200" y="2146"/>
                    </a:cubicBezTo>
                    <a:cubicBezTo>
                      <a:pt x="4154" y="2169"/>
                      <a:pt x="4109" y="2214"/>
                      <a:pt x="4063" y="2237"/>
                    </a:cubicBezTo>
                    <a:cubicBezTo>
                      <a:pt x="3995" y="2306"/>
                      <a:pt x="3926" y="2351"/>
                      <a:pt x="3858" y="2397"/>
                    </a:cubicBezTo>
                    <a:cubicBezTo>
                      <a:pt x="3789" y="2443"/>
                      <a:pt x="3743" y="2465"/>
                      <a:pt x="3675" y="2511"/>
                    </a:cubicBezTo>
                    <a:cubicBezTo>
                      <a:pt x="3629" y="2557"/>
                      <a:pt x="3584" y="2580"/>
                      <a:pt x="3538" y="2625"/>
                    </a:cubicBezTo>
                    <a:cubicBezTo>
                      <a:pt x="3424" y="2694"/>
                      <a:pt x="3333" y="2785"/>
                      <a:pt x="3219" y="2854"/>
                    </a:cubicBezTo>
                    <a:cubicBezTo>
                      <a:pt x="3082" y="2968"/>
                      <a:pt x="2945" y="3059"/>
                      <a:pt x="2808" y="3150"/>
                    </a:cubicBezTo>
                    <a:cubicBezTo>
                      <a:pt x="2671" y="3242"/>
                      <a:pt x="2557" y="3333"/>
                      <a:pt x="2420" y="3401"/>
                    </a:cubicBezTo>
                    <a:cubicBezTo>
                      <a:pt x="2351" y="3447"/>
                      <a:pt x="2260" y="3493"/>
                      <a:pt x="2191" y="3515"/>
                    </a:cubicBezTo>
                    <a:cubicBezTo>
                      <a:pt x="2123" y="3561"/>
                      <a:pt x="2032" y="3607"/>
                      <a:pt x="1963" y="3630"/>
                    </a:cubicBezTo>
                    <a:cubicBezTo>
                      <a:pt x="1940" y="3652"/>
                      <a:pt x="1895" y="3652"/>
                      <a:pt x="1872" y="3675"/>
                    </a:cubicBezTo>
                    <a:lnTo>
                      <a:pt x="1872" y="3675"/>
                    </a:lnTo>
                    <a:cubicBezTo>
                      <a:pt x="1708" y="3755"/>
                      <a:pt x="1560" y="3818"/>
                      <a:pt x="1392" y="3881"/>
                    </a:cubicBezTo>
                    <a:cubicBezTo>
                      <a:pt x="1278" y="3903"/>
                      <a:pt x="1187" y="3926"/>
                      <a:pt x="1096" y="3949"/>
                    </a:cubicBezTo>
                    <a:cubicBezTo>
                      <a:pt x="1050" y="3972"/>
                      <a:pt x="1004" y="3972"/>
                      <a:pt x="936" y="3995"/>
                    </a:cubicBezTo>
                    <a:lnTo>
                      <a:pt x="731" y="3995"/>
                    </a:lnTo>
                    <a:cubicBezTo>
                      <a:pt x="685" y="3995"/>
                      <a:pt x="639" y="3972"/>
                      <a:pt x="594" y="3972"/>
                    </a:cubicBezTo>
                    <a:cubicBezTo>
                      <a:pt x="594" y="3949"/>
                      <a:pt x="571" y="3949"/>
                      <a:pt x="548" y="3926"/>
                    </a:cubicBezTo>
                    <a:cubicBezTo>
                      <a:pt x="525" y="3926"/>
                      <a:pt x="525" y="3903"/>
                      <a:pt x="502" y="3881"/>
                    </a:cubicBezTo>
                    <a:cubicBezTo>
                      <a:pt x="479" y="3835"/>
                      <a:pt x="457" y="3812"/>
                      <a:pt x="411" y="3767"/>
                    </a:cubicBezTo>
                    <a:cubicBezTo>
                      <a:pt x="388" y="3744"/>
                      <a:pt x="388" y="3744"/>
                      <a:pt x="388" y="3744"/>
                    </a:cubicBezTo>
                    <a:cubicBezTo>
                      <a:pt x="388" y="3721"/>
                      <a:pt x="388" y="3698"/>
                      <a:pt x="365" y="3675"/>
                    </a:cubicBezTo>
                    <a:cubicBezTo>
                      <a:pt x="365" y="3652"/>
                      <a:pt x="365" y="3630"/>
                      <a:pt x="365" y="3607"/>
                    </a:cubicBezTo>
                    <a:cubicBezTo>
                      <a:pt x="388" y="3561"/>
                      <a:pt x="388" y="3515"/>
                      <a:pt x="388" y="3493"/>
                    </a:cubicBezTo>
                    <a:cubicBezTo>
                      <a:pt x="434" y="3424"/>
                      <a:pt x="479" y="3333"/>
                      <a:pt x="502" y="3264"/>
                    </a:cubicBezTo>
                    <a:cubicBezTo>
                      <a:pt x="525" y="3219"/>
                      <a:pt x="548" y="3173"/>
                      <a:pt x="571" y="3127"/>
                    </a:cubicBezTo>
                    <a:cubicBezTo>
                      <a:pt x="685" y="2990"/>
                      <a:pt x="822" y="2876"/>
                      <a:pt x="936" y="2739"/>
                    </a:cubicBezTo>
                    <a:cubicBezTo>
                      <a:pt x="1004" y="2671"/>
                      <a:pt x="1073" y="2602"/>
                      <a:pt x="1141" y="2534"/>
                    </a:cubicBezTo>
                    <a:cubicBezTo>
                      <a:pt x="1187" y="2511"/>
                      <a:pt x="1210" y="2488"/>
                      <a:pt x="1256" y="2465"/>
                    </a:cubicBezTo>
                    <a:cubicBezTo>
                      <a:pt x="1324" y="2397"/>
                      <a:pt x="1392" y="2329"/>
                      <a:pt x="1461" y="2283"/>
                    </a:cubicBezTo>
                    <a:cubicBezTo>
                      <a:pt x="1598" y="2169"/>
                      <a:pt x="1735" y="2077"/>
                      <a:pt x="1872" y="1963"/>
                    </a:cubicBezTo>
                    <a:cubicBezTo>
                      <a:pt x="1940" y="1918"/>
                      <a:pt x="2009" y="1872"/>
                      <a:pt x="2077" y="1826"/>
                    </a:cubicBezTo>
                    <a:cubicBezTo>
                      <a:pt x="2146" y="1758"/>
                      <a:pt x="2191" y="1712"/>
                      <a:pt x="2260" y="1667"/>
                    </a:cubicBezTo>
                    <a:cubicBezTo>
                      <a:pt x="2328" y="1621"/>
                      <a:pt x="2397" y="1552"/>
                      <a:pt x="2442" y="1507"/>
                    </a:cubicBezTo>
                    <a:cubicBezTo>
                      <a:pt x="2511" y="1461"/>
                      <a:pt x="2602" y="1393"/>
                      <a:pt x="2671" y="1347"/>
                    </a:cubicBezTo>
                    <a:cubicBezTo>
                      <a:pt x="2739" y="1301"/>
                      <a:pt x="2808" y="1233"/>
                      <a:pt x="2876" y="1187"/>
                    </a:cubicBezTo>
                    <a:cubicBezTo>
                      <a:pt x="2945" y="1142"/>
                      <a:pt x="3036" y="1073"/>
                      <a:pt x="3127" y="1028"/>
                    </a:cubicBezTo>
                    <a:cubicBezTo>
                      <a:pt x="3196" y="982"/>
                      <a:pt x="3287" y="913"/>
                      <a:pt x="3355" y="868"/>
                    </a:cubicBezTo>
                    <a:cubicBezTo>
                      <a:pt x="3424" y="822"/>
                      <a:pt x="3515" y="776"/>
                      <a:pt x="3584" y="731"/>
                    </a:cubicBezTo>
                    <a:cubicBezTo>
                      <a:pt x="3698" y="662"/>
                      <a:pt x="3812" y="571"/>
                      <a:pt x="3903" y="480"/>
                    </a:cubicBezTo>
                    <a:cubicBezTo>
                      <a:pt x="3949" y="457"/>
                      <a:pt x="3972" y="434"/>
                      <a:pt x="3995" y="388"/>
                    </a:cubicBezTo>
                    <a:cubicBezTo>
                      <a:pt x="4017" y="366"/>
                      <a:pt x="4040" y="343"/>
                      <a:pt x="4063" y="320"/>
                    </a:cubicBezTo>
                    <a:cubicBezTo>
                      <a:pt x="4063" y="297"/>
                      <a:pt x="4086" y="251"/>
                      <a:pt x="4086" y="229"/>
                    </a:cubicBezTo>
                    <a:cubicBezTo>
                      <a:pt x="4109" y="183"/>
                      <a:pt x="4086" y="137"/>
                      <a:pt x="4063" y="92"/>
                    </a:cubicBezTo>
                    <a:cubicBezTo>
                      <a:pt x="4040" y="46"/>
                      <a:pt x="3995" y="23"/>
                      <a:pt x="3949" y="0"/>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27" name="Google Shape;7927;p34"/>
              <p:cNvSpPr/>
              <p:nvPr/>
            </p:nvSpPr>
            <p:spPr>
              <a:xfrm>
                <a:off x="4902300" y="4649825"/>
                <a:ext cx="77625" cy="121575"/>
              </a:xfrm>
              <a:custGeom>
                <a:avLst/>
                <a:gdLst/>
                <a:ahLst/>
                <a:cxnLst/>
                <a:rect l="l" t="t" r="r" b="b"/>
                <a:pathLst>
                  <a:path w="3105" h="4863" extrusionOk="0">
                    <a:moveTo>
                      <a:pt x="1941" y="1"/>
                    </a:moveTo>
                    <a:cubicBezTo>
                      <a:pt x="1895" y="24"/>
                      <a:pt x="1849" y="24"/>
                      <a:pt x="1804" y="24"/>
                    </a:cubicBezTo>
                    <a:cubicBezTo>
                      <a:pt x="1758" y="47"/>
                      <a:pt x="1712" y="69"/>
                      <a:pt x="1667" y="69"/>
                    </a:cubicBezTo>
                    <a:cubicBezTo>
                      <a:pt x="1575" y="115"/>
                      <a:pt x="1484" y="161"/>
                      <a:pt x="1393" y="229"/>
                    </a:cubicBezTo>
                    <a:cubicBezTo>
                      <a:pt x="1324" y="275"/>
                      <a:pt x="1256" y="320"/>
                      <a:pt x="1187" y="389"/>
                    </a:cubicBezTo>
                    <a:cubicBezTo>
                      <a:pt x="1119" y="457"/>
                      <a:pt x="1027" y="526"/>
                      <a:pt x="959" y="617"/>
                    </a:cubicBezTo>
                    <a:cubicBezTo>
                      <a:pt x="913" y="686"/>
                      <a:pt x="845" y="754"/>
                      <a:pt x="799" y="823"/>
                    </a:cubicBezTo>
                    <a:cubicBezTo>
                      <a:pt x="685" y="982"/>
                      <a:pt x="594" y="1142"/>
                      <a:pt x="503" y="1325"/>
                    </a:cubicBezTo>
                    <a:cubicBezTo>
                      <a:pt x="411" y="1507"/>
                      <a:pt x="343" y="1690"/>
                      <a:pt x="274" y="1873"/>
                    </a:cubicBezTo>
                    <a:cubicBezTo>
                      <a:pt x="251" y="1964"/>
                      <a:pt x="206" y="2055"/>
                      <a:pt x="183" y="2147"/>
                    </a:cubicBezTo>
                    <a:cubicBezTo>
                      <a:pt x="137" y="2238"/>
                      <a:pt x="114" y="2329"/>
                      <a:pt x="92" y="2443"/>
                    </a:cubicBezTo>
                    <a:cubicBezTo>
                      <a:pt x="46" y="2626"/>
                      <a:pt x="23" y="2808"/>
                      <a:pt x="23" y="3014"/>
                    </a:cubicBezTo>
                    <a:cubicBezTo>
                      <a:pt x="23" y="3105"/>
                      <a:pt x="23" y="3196"/>
                      <a:pt x="23" y="3288"/>
                    </a:cubicBezTo>
                    <a:cubicBezTo>
                      <a:pt x="23" y="3356"/>
                      <a:pt x="23" y="3425"/>
                      <a:pt x="23" y="3470"/>
                    </a:cubicBezTo>
                    <a:cubicBezTo>
                      <a:pt x="23" y="3516"/>
                      <a:pt x="23" y="3539"/>
                      <a:pt x="46" y="3584"/>
                    </a:cubicBezTo>
                    <a:lnTo>
                      <a:pt x="46" y="3607"/>
                    </a:lnTo>
                    <a:cubicBezTo>
                      <a:pt x="46" y="3653"/>
                      <a:pt x="46" y="3676"/>
                      <a:pt x="46" y="3699"/>
                    </a:cubicBezTo>
                    <a:cubicBezTo>
                      <a:pt x="46" y="3790"/>
                      <a:pt x="46" y="3881"/>
                      <a:pt x="46" y="3973"/>
                    </a:cubicBezTo>
                    <a:cubicBezTo>
                      <a:pt x="46" y="4064"/>
                      <a:pt x="46" y="4155"/>
                      <a:pt x="23" y="4269"/>
                    </a:cubicBezTo>
                    <a:cubicBezTo>
                      <a:pt x="23" y="4338"/>
                      <a:pt x="23" y="4429"/>
                      <a:pt x="23" y="4520"/>
                    </a:cubicBezTo>
                    <a:cubicBezTo>
                      <a:pt x="23" y="4566"/>
                      <a:pt x="23" y="4612"/>
                      <a:pt x="0" y="4657"/>
                    </a:cubicBezTo>
                    <a:cubicBezTo>
                      <a:pt x="0" y="4657"/>
                      <a:pt x="0" y="4680"/>
                      <a:pt x="0" y="4703"/>
                    </a:cubicBezTo>
                    <a:cubicBezTo>
                      <a:pt x="0" y="4726"/>
                      <a:pt x="0" y="4726"/>
                      <a:pt x="0" y="4749"/>
                    </a:cubicBezTo>
                    <a:cubicBezTo>
                      <a:pt x="0" y="4771"/>
                      <a:pt x="23" y="4771"/>
                      <a:pt x="23" y="4794"/>
                    </a:cubicBezTo>
                    <a:cubicBezTo>
                      <a:pt x="23" y="4840"/>
                      <a:pt x="92" y="4863"/>
                      <a:pt x="114" y="4863"/>
                    </a:cubicBezTo>
                    <a:cubicBezTo>
                      <a:pt x="229" y="4863"/>
                      <a:pt x="274" y="4771"/>
                      <a:pt x="297" y="4703"/>
                    </a:cubicBezTo>
                    <a:cubicBezTo>
                      <a:pt x="320" y="4657"/>
                      <a:pt x="343" y="4589"/>
                      <a:pt x="366" y="4543"/>
                    </a:cubicBezTo>
                    <a:cubicBezTo>
                      <a:pt x="411" y="4383"/>
                      <a:pt x="434" y="4246"/>
                      <a:pt x="480" y="4087"/>
                    </a:cubicBezTo>
                    <a:lnTo>
                      <a:pt x="480" y="4087"/>
                    </a:lnTo>
                    <a:lnTo>
                      <a:pt x="457" y="4132"/>
                    </a:lnTo>
                    <a:cubicBezTo>
                      <a:pt x="480" y="4018"/>
                      <a:pt x="503" y="3904"/>
                      <a:pt x="525" y="3790"/>
                    </a:cubicBezTo>
                    <a:cubicBezTo>
                      <a:pt x="548" y="3699"/>
                      <a:pt x="571" y="3607"/>
                      <a:pt x="594" y="3516"/>
                    </a:cubicBezTo>
                    <a:cubicBezTo>
                      <a:pt x="617" y="3379"/>
                      <a:pt x="639" y="3242"/>
                      <a:pt x="685" y="3105"/>
                    </a:cubicBezTo>
                    <a:cubicBezTo>
                      <a:pt x="731" y="2945"/>
                      <a:pt x="754" y="2808"/>
                      <a:pt x="799" y="2649"/>
                    </a:cubicBezTo>
                    <a:cubicBezTo>
                      <a:pt x="891" y="2352"/>
                      <a:pt x="1027" y="2078"/>
                      <a:pt x="1164" y="1804"/>
                    </a:cubicBezTo>
                    <a:lnTo>
                      <a:pt x="1187" y="1781"/>
                    </a:lnTo>
                    <a:cubicBezTo>
                      <a:pt x="1182" y="1781"/>
                      <a:pt x="1178" y="1782"/>
                      <a:pt x="1175" y="1784"/>
                    </a:cubicBezTo>
                    <a:lnTo>
                      <a:pt x="1175" y="1784"/>
                    </a:lnTo>
                    <a:cubicBezTo>
                      <a:pt x="1310" y="1540"/>
                      <a:pt x="1466" y="1296"/>
                      <a:pt x="1644" y="1097"/>
                    </a:cubicBezTo>
                    <a:cubicBezTo>
                      <a:pt x="1735" y="1005"/>
                      <a:pt x="1804" y="937"/>
                      <a:pt x="1895" y="868"/>
                    </a:cubicBezTo>
                    <a:cubicBezTo>
                      <a:pt x="1963" y="800"/>
                      <a:pt x="2055" y="731"/>
                      <a:pt x="2146" y="663"/>
                    </a:cubicBezTo>
                    <a:lnTo>
                      <a:pt x="2146" y="663"/>
                    </a:lnTo>
                    <a:lnTo>
                      <a:pt x="2123" y="686"/>
                    </a:lnTo>
                    <a:cubicBezTo>
                      <a:pt x="2146" y="663"/>
                      <a:pt x="2169" y="663"/>
                      <a:pt x="2192" y="640"/>
                    </a:cubicBezTo>
                    <a:cubicBezTo>
                      <a:pt x="2214" y="640"/>
                      <a:pt x="2237" y="617"/>
                      <a:pt x="2260" y="617"/>
                    </a:cubicBezTo>
                    <a:lnTo>
                      <a:pt x="2283" y="617"/>
                    </a:lnTo>
                    <a:cubicBezTo>
                      <a:pt x="2351" y="617"/>
                      <a:pt x="2420" y="640"/>
                      <a:pt x="2488" y="640"/>
                    </a:cubicBezTo>
                    <a:lnTo>
                      <a:pt x="2511" y="640"/>
                    </a:lnTo>
                    <a:cubicBezTo>
                      <a:pt x="2534" y="663"/>
                      <a:pt x="2557" y="663"/>
                      <a:pt x="2580" y="663"/>
                    </a:cubicBezTo>
                    <a:cubicBezTo>
                      <a:pt x="2625" y="663"/>
                      <a:pt x="2648" y="663"/>
                      <a:pt x="2694" y="640"/>
                    </a:cubicBezTo>
                    <a:cubicBezTo>
                      <a:pt x="2694" y="640"/>
                      <a:pt x="2717" y="663"/>
                      <a:pt x="2739" y="663"/>
                    </a:cubicBezTo>
                    <a:cubicBezTo>
                      <a:pt x="2762" y="686"/>
                      <a:pt x="2808" y="709"/>
                      <a:pt x="2831" y="731"/>
                    </a:cubicBezTo>
                    <a:cubicBezTo>
                      <a:pt x="2876" y="777"/>
                      <a:pt x="2899" y="800"/>
                      <a:pt x="2922" y="845"/>
                    </a:cubicBezTo>
                    <a:cubicBezTo>
                      <a:pt x="2945" y="868"/>
                      <a:pt x="2968" y="914"/>
                      <a:pt x="2990" y="960"/>
                    </a:cubicBezTo>
                    <a:cubicBezTo>
                      <a:pt x="2990" y="1005"/>
                      <a:pt x="2990" y="1051"/>
                      <a:pt x="2990" y="1097"/>
                    </a:cubicBezTo>
                    <a:cubicBezTo>
                      <a:pt x="3007" y="1113"/>
                      <a:pt x="3023" y="1129"/>
                      <a:pt x="3039" y="1129"/>
                    </a:cubicBezTo>
                    <a:cubicBezTo>
                      <a:pt x="3046" y="1129"/>
                      <a:pt x="3052" y="1126"/>
                      <a:pt x="3059" y="1119"/>
                    </a:cubicBezTo>
                    <a:cubicBezTo>
                      <a:pt x="3082" y="1119"/>
                      <a:pt x="3105" y="1097"/>
                      <a:pt x="3105" y="1074"/>
                    </a:cubicBezTo>
                    <a:cubicBezTo>
                      <a:pt x="3082" y="1028"/>
                      <a:pt x="3082" y="960"/>
                      <a:pt x="3059" y="914"/>
                    </a:cubicBezTo>
                    <a:cubicBezTo>
                      <a:pt x="3059" y="891"/>
                      <a:pt x="3059" y="891"/>
                      <a:pt x="3036" y="868"/>
                    </a:cubicBezTo>
                    <a:cubicBezTo>
                      <a:pt x="3036" y="845"/>
                      <a:pt x="3036" y="823"/>
                      <a:pt x="3013" y="823"/>
                    </a:cubicBezTo>
                    <a:cubicBezTo>
                      <a:pt x="2990" y="731"/>
                      <a:pt x="2945" y="663"/>
                      <a:pt x="2876" y="594"/>
                    </a:cubicBezTo>
                    <a:cubicBezTo>
                      <a:pt x="2854" y="549"/>
                      <a:pt x="2808" y="526"/>
                      <a:pt x="2785" y="503"/>
                    </a:cubicBezTo>
                    <a:cubicBezTo>
                      <a:pt x="2785" y="480"/>
                      <a:pt x="2785" y="457"/>
                      <a:pt x="2785" y="457"/>
                    </a:cubicBezTo>
                    <a:cubicBezTo>
                      <a:pt x="2785" y="412"/>
                      <a:pt x="2762" y="389"/>
                      <a:pt x="2739" y="343"/>
                    </a:cubicBezTo>
                    <a:cubicBezTo>
                      <a:pt x="2717" y="298"/>
                      <a:pt x="2671" y="275"/>
                      <a:pt x="2625" y="252"/>
                    </a:cubicBezTo>
                    <a:cubicBezTo>
                      <a:pt x="2580" y="206"/>
                      <a:pt x="2511" y="161"/>
                      <a:pt x="2465" y="138"/>
                    </a:cubicBezTo>
                    <a:cubicBezTo>
                      <a:pt x="2397" y="92"/>
                      <a:pt x="2329" y="47"/>
                      <a:pt x="2237" y="24"/>
                    </a:cubicBezTo>
                    <a:cubicBezTo>
                      <a:pt x="2192" y="1"/>
                      <a:pt x="2123" y="1"/>
                      <a:pt x="2055" y="1"/>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28" name="Google Shape;7928;p34"/>
              <p:cNvSpPr/>
              <p:nvPr/>
            </p:nvSpPr>
            <p:spPr>
              <a:xfrm>
                <a:off x="4901725" y="4730300"/>
                <a:ext cx="4025" cy="25125"/>
              </a:xfrm>
              <a:custGeom>
                <a:avLst/>
                <a:gdLst/>
                <a:ahLst/>
                <a:cxnLst/>
                <a:rect l="l" t="t" r="r" b="b"/>
                <a:pathLst>
                  <a:path w="161" h="1005" extrusionOk="0">
                    <a:moveTo>
                      <a:pt x="69" y="0"/>
                    </a:moveTo>
                    <a:cubicBezTo>
                      <a:pt x="46" y="23"/>
                      <a:pt x="23" y="46"/>
                      <a:pt x="23" y="92"/>
                    </a:cubicBezTo>
                    <a:cubicBezTo>
                      <a:pt x="23" y="114"/>
                      <a:pt x="23" y="137"/>
                      <a:pt x="23" y="160"/>
                    </a:cubicBezTo>
                    <a:cubicBezTo>
                      <a:pt x="23" y="297"/>
                      <a:pt x="23" y="411"/>
                      <a:pt x="23" y="525"/>
                    </a:cubicBezTo>
                    <a:cubicBezTo>
                      <a:pt x="23" y="594"/>
                      <a:pt x="1" y="662"/>
                      <a:pt x="1" y="731"/>
                    </a:cubicBezTo>
                    <a:cubicBezTo>
                      <a:pt x="1" y="799"/>
                      <a:pt x="1" y="868"/>
                      <a:pt x="1" y="936"/>
                    </a:cubicBezTo>
                    <a:cubicBezTo>
                      <a:pt x="1" y="982"/>
                      <a:pt x="23" y="1005"/>
                      <a:pt x="69" y="1005"/>
                    </a:cubicBezTo>
                    <a:cubicBezTo>
                      <a:pt x="92" y="1005"/>
                      <a:pt x="137" y="982"/>
                      <a:pt x="137" y="959"/>
                    </a:cubicBezTo>
                    <a:cubicBezTo>
                      <a:pt x="137" y="868"/>
                      <a:pt x="137" y="776"/>
                      <a:pt x="137" y="708"/>
                    </a:cubicBezTo>
                    <a:cubicBezTo>
                      <a:pt x="137" y="639"/>
                      <a:pt x="160" y="571"/>
                      <a:pt x="160" y="525"/>
                    </a:cubicBezTo>
                    <a:cubicBezTo>
                      <a:pt x="160" y="457"/>
                      <a:pt x="160" y="388"/>
                      <a:pt x="160" y="343"/>
                    </a:cubicBezTo>
                    <a:cubicBezTo>
                      <a:pt x="160" y="297"/>
                      <a:pt x="160" y="274"/>
                      <a:pt x="160" y="251"/>
                    </a:cubicBezTo>
                    <a:cubicBezTo>
                      <a:pt x="160" y="183"/>
                      <a:pt x="160" y="114"/>
                      <a:pt x="160" y="69"/>
                    </a:cubicBezTo>
                    <a:cubicBezTo>
                      <a:pt x="160" y="23"/>
                      <a:pt x="115" y="0"/>
                      <a:pt x="92" y="0"/>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29" name="Google Shape;7929;p34"/>
              <p:cNvSpPr/>
              <p:nvPr/>
            </p:nvSpPr>
            <p:spPr>
              <a:xfrm>
                <a:off x="4903450" y="4765100"/>
                <a:ext cx="107300" cy="19425"/>
              </a:xfrm>
              <a:custGeom>
                <a:avLst/>
                <a:gdLst/>
                <a:ahLst/>
                <a:cxnLst/>
                <a:rect l="l" t="t" r="r" b="b"/>
                <a:pathLst>
                  <a:path w="4292" h="777" extrusionOk="0">
                    <a:moveTo>
                      <a:pt x="251" y="1"/>
                    </a:moveTo>
                    <a:cubicBezTo>
                      <a:pt x="205" y="1"/>
                      <a:pt x="183" y="23"/>
                      <a:pt x="137" y="23"/>
                    </a:cubicBezTo>
                    <a:cubicBezTo>
                      <a:pt x="68" y="69"/>
                      <a:pt x="0" y="138"/>
                      <a:pt x="23" y="229"/>
                    </a:cubicBezTo>
                    <a:cubicBezTo>
                      <a:pt x="23" y="275"/>
                      <a:pt x="68" y="343"/>
                      <a:pt x="114" y="366"/>
                    </a:cubicBezTo>
                    <a:cubicBezTo>
                      <a:pt x="160" y="389"/>
                      <a:pt x="205" y="389"/>
                      <a:pt x="251" y="389"/>
                    </a:cubicBezTo>
                    <a:cubicBezTo>
                      <a:pt x="274" y="411"/>
                      <a:pt x="320" y="411"/>
                      <a:pt x="365" y="411"/>
                    </a:cubicBezTo>
                    <a:cubicBezTo>
                      <a:pt x="434" y="434"/>
                      <a:pt x="525" y="457"/>
                      <a:pt x="616" y="457"/>
                    </a:cubicBezTo>
                    <a:cubicBezTo>
                      <a:pt x="685" y="480"/>
                      <a:pt x="776" y="503"/>
                      <a:pt x="845" y="526"/>
                    </a:cubicBezTo>
                    <a:cubicBezTo>
                      <a:pt x="936" y="548"/>
                      <a:pt x="1027" y="548"/>
                      <a:pt x="1096" y="571"/>
                    </a:cubicBezTo>
                    <a:cubicBezTo>
                      <a:pt x="1278" y="594"/>
                      <a:pt x="1438" y="640"/>
                      <a:pt x="1621" y="663"/>
                    </a:cubicBezTo>
                    <a:cubicBezTo>
                      <a:pt x="1689" y="685"/>
                      <a:pt x="1780" y="685"/>
                      <a:pt x="1872" y="708"/>
                    </a:cubicBezTo>
                    <a:cubicBezTo>
                      <a:pt x="1963" y="708"/>
                      <a:pt x="2031" y="731"/>
                      <a:pt x="2123" y="731"/>
                    </a:cubicBezTo>
                    <a:cubicBezTo>
                      <a:pt x="2214" y="754"/>
                      <a:pt x="2305" y="754"/>
                      <a:pt x="2397" y="754"/>
                    </a:cubicBezTo>
                    <a:cubicBezTo>
                      <a:pt x="2488" y="777"/>
                      <a:pt x="2602" y="777"/>
                      <a:pt x="2693" y="777"/>
                    </a:cubicBezTo>
                    <a:cubicBezTo>
                      <a:pt x="2785" y="754"/>
                      <a:pt x="2876" y="754"/>
                      <a:pt x="2967" y="754"/>
                    </a:cubicBezTo>
                    <a:cubicBezTo>
                      <a:pt x="3036" y="754"/>
                      <a:pt x="3127" y="731"/>
                      <a:pt x="3196" y="731"/>
                    </a:cubicBezTo>
                    <a:cubicBezTo>
                      <a:pt x="3310" y="708"/>
                      <a:pt x="3401" y="685"/>
                      <a:pt x="3492" y="663"/>
                    </a:cubicBezTo>
                    <a:cubicBezTo>
                      <a:pt x="3584" y="640"/>
                      <a:pt x="3675" y="617"/>
                      <a:pt x="3743" y="594"/>
                    </a:cubicBezTo>
                    <a:cubicBezTo>
                      <a:pt x="3835" y="571"/>
                      <a:pt x="3903" y="548"/>
                      <a:pt x="3994" y="503"/>
                    </a:cubicBezTo>
                    <a:cubicBezTo>
                      <a:pt x="4063" y="480"/>
                      <a:pt x="4131" y="457"/>
                      <a:pt x="4223" y="434"/>
                    </a:cubicBezTo>
                    <a:cubicBezTo>
                      <a:pt x="4268" y="411"/>
                      <a:pt x="4291" y="366"/>
                      <a:pt x="4268" y="320"/>
                    </a:cubicBezTo>
                    <a:cubicBezTo>
                      <a:pt x="4246" y="275"/>
                      <a:pt x="4200" y="252"/>
                      <a:pt x="4154" y="252"/>
                    </a:cubicBezTo>
                    <a:cubicBezTo>
                      <a:pt x="4063" y="297"/>
                      <a:pt x="3949" y="320"/>
                      <a:pt x="3857" y="343"/>
                    </a:cubicBezTo>
                    <a:lnTo>
                      <a:pt x="3880" y="343"/>
                    </a:lnTo>
                    <a:cubicBezTo>
                      <a:pt x="3766" y="366"/>
                      <a:pt x="3652" y="389"/>
                      <a:pt x="3561" y="389"/>
                    </a:cubicBezTo>
                    <a:cubicBezTo>
                      <a:pt x="3492" y="411"/>
                      <a:pt x="3424" y="411"/>
                      <a:pt x="3355" y="411"/>
                    </a:cubicBezTo>
                    <a:lnTo>
                      <a:pt x="2511" y="411"/>
                    </a:lnTo>
                    <a:cubicBezTo>
                      <a:pt x="2419" y="389"/>
                      <a:pt x="2328" y="389"/>
                      <a:pt x="2214" y="366"/>
                    </a:cubicBezTo>
                    <a:cubicBezTo>
                      <a:pt x="2054" y="343"/>
                      <a:pt x="1872" y="320"/>
                      <a:pt x="1689" y="297"/>
                    </a:cubicBezTo>
                    <a:cubicBezTo>
                      <a:pt x="1529" y="275"/>
                      <a:pt x="1347" y="229"/>
                      <a:pt x="1187" y="183"/>
                    </a:cubicBezTo>
                    <a:cubicBezTo>
                      <a:pt x="1096" y="160"/>
                      <a:pt x="1004" y="160"/>
                      <a:pt x="913" y="138"/>
                    </a:cubicBezTo>
                    <a:cubicBezTo>
                      <a:pt x="845" y="115"/>
                      <a:pt x="753" y="92"/>
                      <a:pt x="685" y="92"/>
                    </a:cubicBezTo>
                    <a:cubicBezTo>
                      <a:pt x="593" y="69"/>
                      <a:pt x="502" y="46"/>
                      <a:pt x="411" y="23"/>
                    </a:cubicBezTo>
                    <a:cubicBezTo>
                      <a:pt x="365" y="23"/>
                      <a:pt x="297" y="1"/>
                      <a:pt x="251" y="1"/>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30" name="Google Shape;7930;p34"/>
              <p:cNvSpPr/>
              <p:nvPr/>
            </p:nvSpPr>
            <p:spPr>
              <a:xfrm>
                <a:off x="4949100" y="4704050"/>
                <a:ext cx="9725" cy="9725"/>
              </a:xfrm>
              <a:custGeom>
                <a:avLst/>
                <a:gdLst/>
                <a:ahLst/>
                <a:cxnLst/>
                <a:rect l="l" t="t" r="r" b="b"/>
                <a:pathLst>
                  <a:path w="389" h="389" extrusionOk="0">
                    <a:moveTo>
                      <a:pt x="183" y="0"/>
                    </a:moveTo>
                    <a:cubicBezTo>
                      <a:pt x="69" y="0"/>
                      <a:pt x="0" y="92"/>
                      <a:pt x="0" y="206"/>
                    </a:cubicBezTo>
                    <a:cubicBezTo>
                      <a:pt x="0" y="297"/>
                      <a:pt x="91" y="388"/>
                      <a:pt x="205" y="388"/>
                    </a:cubicBezTo>
                    <a:cubicBezTo>
                      <a:pt x="320" y="388"/>
                      <a:pt x="388" y="274"/>
                      <a:pt x="388" y="183"/>
                    </a:cubicBezTo>
                    <a:cubicBezTo>
                      <a:pt x="388" y="69"/>
                      <a:pt x="297" y="0"/>
                      <a:pt x="183" y="0"/>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31" name="Google Shape;7931;p34"/>
              <p:cNvSpPr/>
              <p:nvPr/>
            </p:nvSpPr>
            <p:spPr>
              <a:xfrm>
                <a:off x="4961075" y="4697200"/>
                <a:ext cx="5150" cy="5725"/>
              </a:xfrm>
              <a:custGeom>
                <a:avLst/>
                <a:gdLst/>
                <a:ahLst/>
                <a:cxnLst/>
                <a:rect l="l" t="t" r="r" b="b"/>
                <a:pathLst>
                  <a:path w="206" h="229" extrusionOk="0">
                    <a:moveTo>
                      <a:pt x="92" y="0"/>
                    </a:moveTo>
                    <a:cubicBezTo>
                      <a:pt x="46" y="0"/>
                      <a:pt x="0" y="69"/>
                      <a:pt x="0" y="115"/>
                    </a:cubicBezTo>
                    <a:cubicBezTo>
                      <a:pt x="0" y="183"/>
                      <a:pt x="46" y="229"/>
                      <a:pt x="114" y="229"/>
                    </a:cubicBezTo>
                    <a:cubicBezTo>
                      <a:pt x="160" y="229"/>
                      <a:pt x="206" y="160"/>
                      <a:pt x="206" y="115"/>
                    </a:cubicBezTo>
                    <a:cubicBezTo>
                      <a:pt x="206" y="46"/>
                      <a:pt x="160" y="0"/>
                      <a:pt x="92" y="0"/>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32" name="Google Shape;7932;p34"/>
              <p:cNvSpPr/>
              <p:nvPr/>
            </p:nvSpPr>
            <p:spPr>
              <a:xfrm>
                <a:off x="4959925" y="4685775"/>
                <a:ext cx="4025" cy="4025"/>
              </a:xfrm>
              <a:custGeom>
                <a:avLst/>
                <a:gdLst/>
                <a:ahLst/>
                <a:cxnLst/>
                <a:rect l="l" t="t" r="r" b="b"/>
                <a:pathLst>
                  <a:path w="161" h="161" extrusionOk="0">
                    <a:moveTo>
                      <a:pt x="92" y="1"/>
                    </a:moveTo>
                    <a:cubicBezTo>
                      <a:pt x="46" y="1"/>
                      <a:pt x="1" y="47"/>
                      <a:pt x="1" y="92"/>
                    </a:cubicBezTo>
                    <a:cubicBezTo>
                      <a:pt x="24" y="138"/>
                      <a:pt x="46" y="161"/>
                      <a:pt x="92" y="161"/>
                    </a:cubicBezTo>
                    <a:cubicBezTo>
                      <a:pt x="138" y="161"/>
                      <a:pt x="160" y="115"/>
                      <a:pt x="160" y="92"/>
                    </a:cubicBezTo>
                    <a:cubicBezTo>
                      <a:pt x="160" y="47"/>
                      <a:pt x="138" y="1"/>
                      <a:pt x="92" y="1"/>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33" name="Google Shape;7933;p34"/>
              <p:cNvSpPr/>
              <p:nvPr/>
            </p:nvSpPr>
            <p:spPr>
              <a:xfrm>
                <a:off x="4951375" y="4693775"/>
                <a:ext cx="2875" cy="2875"/>
              </a:xfrm>
              <a:custGeom>
                <a:avLst/>
                <a:gdLst/>
                <a:ahLst/>
                <a:cxnLst/>
                <a:rect l="l" t="t" r="r" b="b"/>
                <a:pathLst>
                  <a:path w="115" h="115" extrusionOk="0">
                    <a:moveTo>
                      <a:pt x="46" y="0"/>
                    </a:moveTo>
                    <a:cubicBezTo>
                      <a:pt x="23" y="0"/>
                      <a:pt x="0" y="23"/>
                      <a:pt x="0" y="69"/>
                    </a:cubicBezTo>
                    <a:cubicBezTo>
                      <a:pt x="0" y="92"/>
                      <a:pt x="23" y="115"/>
                      <a:pt x="69" y="115"/>
                    </a:cubicBezTo>
                    <a:cubicBezTo>
                      <a:pt x="92" y="115"/>
                      <a:pt x="114" y="92"/>
                      <a:pt x="114" y="46"/>
                    </a:cubicBezTo>
                    <a:cubicBezTo>
                      <a:pt x="114" y="23"/>
                      <a:pt x="92" y="0"/>
                      <a:pt x="46" y="0"/>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34" name="Google Shape;7934;p34"/>
              <p:cNvSpPr/>
              <p:nvPr/>
            </p:nvSpPr>
            <p:spPr>
              <a:xfrm>
                <a:off x="4940525" y="4712025"/>
                <a:ext cx="4025" cy="4025"/>
              </a:xfrm>
              <a:custGeom>
                <a:avLst/>
                <a:gdLst/>
                <a:ahLst/>
                <a:cxnLst/>
                <a:rect l="l" t="t" r="r" b="b"/>
                <a:pathLst>
                  <a:path w="161" h="161" extrusionOk="0">
                    <a:moveTo>
                      <a:pt x="69" y="1"/>
                    </a:moveTo>
                    <a:cubicBezTo>
                      <a:pt x="23" y="1"/>
                      <a:pt x="1" y="47"/>
                      <a:pt x="1" y="92"/>
                    </a:cubicBezTo>
                    <a:cubicBezTo>
                      <a:pt x="1" y="138"/>
                      <a:pt x="23" y="161"/>
                      <a:pt x="69" y="161"/>
                    </a:cubicBezTo>
                    <a:cubicBezTo>
                      <a:pt x="115" y="161"/>
                      <a:pt x="160" y="115"/>
                      <a:pt x="138" y="69"/>
                    </a:cubicBezTo>
                    <a:cubicBezTo>
                      <a:pt x="138" y="24"/>
                      <a:pt x="115" y="1"/>
                      <a:pt x="69" y="1"/>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35" name="Google Shape;7935;p34"/>
              <p:cNvSpPr/>
              <p:nvPr/>
            </p:nvSpPr>
            <p:spPr>
              <a:xfrm>
                <a:off x="4954225" y="4726875"/>
                <a:ext cx="4600" cy="4575"/>
              </a:xfrm>
              <a:custGeom>
                <a:avLst/>
                <a:gdLst/>
                <a:ahLst/>
                <a:cxnLst/>
                <a:rect l="l" t="t" r="r" b="b"/>
                <a:pathLst>
                  <a:path w="184" h="183" extrusionOk="0">
                    <a:moveTo>
                      <a:pt x="69" y="0"/>
                    </a:moveTo>
                    <a:cubicBezTo>
                      <a:pt x="23" y="0"/>
                      <a:pt x="0" y="46"/>
                      <a:pt x="0" y="92"/>
                    </a:cubicBezTo>
                    <a:cubicBezTo>
                      <a:pt x="0" y="137"/>
                      <a:pt x="46" y="183"/>
                      <a:pt x="92" y="183"/>
                    </a:cubicBezTo>
                    <a:cubicBezTo>
                      <a:pt x="137" y="183"/>
                      <a:pt x="183" y="114"/>
                      <a:pt x="183" y="69"/>
                    </a:cubicBezTo>
                    <a:cubicBezTo>
                      <a:pt x="160" y="23"/>
                      <a:pt x="137" y="0"/>
                      <a:pt x="69" y="0"/>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36" name="Google Shape;7936;p34"/>
              <p:cNvSpPr/>
              <p:nvPr/>
            </p:nvSpPr>
            <p:spPr>
              <a:xfrm>
                <a:off x="4935975" y="4734300"/>
                <a:ext cx="6300" cy="5725"/>
              </a:xfrm>
              <a:custGeom>
                <a:avLst/>
                <a:gdLst/>
                <a:ahLst/>
                <a:cxnLst/>
                <a:rect l="l" t="t" r="r" b="b"/>
                <a:pathLst>
                  <a:path w="252" h="229" extrusionOk="0">
                    <a:moveTo>
                      <a:pt x="114" y="0"/>
                    </a:moveTo>
                    <a:cubicBezTo>
                      <a:pt x="46" y="0"/>
                      <a:pt x="0" y="69"/>
                      <a:pt x="0" y="114"/>
                    </a:cubicBezTo>
                    <a:cubicBezTo>
                      <a:pt x="0" y="183"/>
                      <a:pt x="69" y="228"/>
                      <a:pt x="137" y="228"/>
                    </a:cubicBezTo>
                    <a:cubicBezTo>
                      <a:pt x="205" y="228"/>
                      <a:pt x="251" y="160"/>
                      <a:pt x="251" y="114"/>
                    </a:cubicBezTo>
                    <a:cubicBezTo>
                      <a:pt x="228" y="46"/>
                      <a:pt x="183" y="0"/>
                      <a:pt x="114" y="0"/>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37" name="Google Shape;7937;p34"/>
              <p:cNvSpPr/>
              <p:nvPr/>
            </p:nvSpPr>
            <p:spPr>
              <a:xfrm>
                <a:off x="4935975" y="4724025"/>
                <a:ext cx="2875" cy="2875"/>
              </a:xfrm>
              <a:custGeom>
                <a:avLst/>
                <a:gdLst/>
                <a:ahLst/>
                <a:cxnLst/>
                <a:rect l="l" t="t" r="r" b="b"/>
                <a:pathLst>
                  <a:path w="115" h="115" extrusionOk="0">
                    <a:moveTo>
                      <a:pt x="69" y="0"/>
                    </a:moveTo>
                    <a:cubicBezTo>
                      <a:pt x="23" y="0"/>
                      <a:pt x="0" y="46"/>
                      <a:pt x="23" y="69"/>
                    </a:cubicBezTo>
                    <a:cubicBezTo>
                      <a:pt x="23" y="92"/>
                      <a:pt x="46" y="114"/>
                      <a:pt x="69" y="114"/>
                    </a:cubicBezTo>
                    <a:cubicBezTo>
                      <a:pt x="91" y="114"/>
                      <a:pt x="114" y="92"/>
                      <a:pt x="114" y="46"/>
                    </a:cubicBezTo>
                    <a:cubicBezTo>
                      <a:pt x="114" y="23"/>
                      <a:pt x="91" y="0"/>
                      <a:pt x="69" y="0"/>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38" name="Google Shape;7938;p34"/>
              <p:cNvSpPr/>
              <p:nvPr/>
            </p:nvSpPr>
            <p:spPr>
              <a:xfrm>
                <a:off x="4988450" y="4724600"/>
                <a:ext cx="8025" cy="8000"/>
              </a:xfrm>
              <a:custGeom>
                <a:avLst/>
                <a:gdLst/>
                <a:ahLst/>
                <a:cxnLst/>
                <a:rect l="l" t="t" r="r" b="b"/>
                <a:pathLst>
                  <a:path w="321" h="320" extrusionOk="0">
                    <a:moveTo>
                      <a:pt x="138" y="0"/>
                    </a:moveTo>
                    <a:cubicBezTo>
                      <a:pt x="69" y="0"/>
                      <a:pt x="1" y="91"/>
                      <a:pt x="1" y="183"/>
                    </a:cubicBezTo>
                    <a:cubicBezTo>
                      <a:pt x="1" y="251"/>
                      <a:pt x="69" y="320"/>
                      <a:pt x="161" y="320"/>
                    </a:cubicBezTo>
                    <a:cubicBezTo>
                      <a:pt x="252" y="320"/>
                      <a:pt x="321" y="228"/>
                      <a:pt x="298" y="160"/>
                    </a:cubicBezTo>
                    <a:cubicBezTo>
                      <a:pt x="298" y="69"/>
                      <a:pt x="229" y="0"/>
                      <a:pt x="138" y="0"/>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39" name="Google Shape;7939;p34"/>
              <p:cNvSpPr/>
              <p:nvPr/>
            </p:nvSpPr>
            <p:spPr>
              <a:xfrm>
                <a:off x="5008425" y="4722300"/>
                <a:ext cx="7450" cy="6875"/>
              </a:xfrm>
              <a:custGeom>
                <a:avLst/>
                <a:gdLst/>
                <a:ahLst/>
                <a:cxnLst/>
                <a:rect l="l" t="t" r="r" b="b"/>
                <a:pathLst>
                  <a:path w="298" h="275" extrusionOk="0">
                    <a:moveTo>
                      <a:pt x="161" y="1"/>
                    </a:moveTo>
                    <a:cubicBezTo>
                      <a:pt x="69" y="1"/>
                      <a:pt x="1" y="69"/>
                      <a:pt x="24" y="138"/>
                    </a:cubicBezTo>
                    <a:cubicBezTo>
                      <a:pt x="24" y="229"/>
                      <a:pt x="92" y="275"/>
                      <a:pt x="161" y="275"/>
                    </a:cubicBezTo>
                    <a:cubicBezTo>
                      <a:pt x="252" y="275"/>
                      <a:pt x="298" y="206"/>
                      <a:pt x="298" y="138"/>
                    </a:cubicBezTo>
                    <a:cubicBezTo>
                      <a:pt x="298" y="46"/>
                      <a:pt x="229" y="1"/>
                      <a:pt x="161" y="1"/>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40" name="Google Shape;7940;p34"/>
              <p:cNvSpPr/>
              <p:nvPr/>
            </p:nvSpPr>
            <p:spPr>
              <a:xfrm>
                <a:off x="4998725" y="4709750"/>
                <a:ext cx="5750" cy="5175"/>
              </a:xfrm>
              <a:custGeom>
                <a:avLst/>
                <a:gdLst/>
                <a:ahLst/>
                <a:cxnLst/>
                <a:rect l="l" t="t" r="r" b="b"/>
                <a:pathLst>
                  <a:path w="230" h="207" extrusionOk="0">
                    <a:moveTo>
                      <a:pt x="115" y="1"/>
                    </a:moveTo>
                    <a:cubicBezTo>
                      <a:pt x="46" y="1"/>
                      <a:pt x="1" y="69"/>
                      <a:pt x="1" y="115"/>
                    </a:cubicBezTo>
                    <a:cubicBezTo>
                      <a:pt x="24" y="183"/>
                      <a:pt x="69" y="206"/>
                      <a:pt x="115" y="206"/>
                    </a:cubicBezTo>
                    <a:cubicBezTo>
                      <a:pt x="183" y="206"/>
                      <a:pt x="229" y="160"/>
                      <a:pt x="229" y="92"/>
                    </a:cubicBezTo>
                    <a:cubicBezTo>
                      <a:pt x="206" y="46"/>
                      <a:pt x="161" y="1"/>
                      <a:pt x="115" y="1"/>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41" name="Google Shape;7941;p34"/>
              <p:cNvSpPr/>
              <p:nvPr/>
            </p:nvSpPr>
            <p:spPr>
              <a:xfrm>
                <a:off x="4985600" y="4712600"/>
                <a:ext cx="4025" cy="4025"/>
              </a:xfrm>
              <a:custGeom>
                <a:avLst/>
                <a:gdLst/>
                <a:ahLst/>
                <a:cxnLst/>
                <a:rect l="l" t="t" r="r" b="b"/>
                <a:pathLst>
                  <a:path w="161" h="161" extrusionOk="0">
                    <a:moveTo>
                      <a:pt x="92" y="1"/>
                    </a:moveTo>
                    <a:cubicBezTo>
                      <a:pt x="46" y="1"/>
                      <a:pt x="1" y="46"/>
                      <a:pt x="1" y="92"/>
                    </a:cubicBezTo>
                    <a:cubicBezTo>
                      <a:pt x="1" y="138"/>
                      <a:pt x="46" y="160"/>
                      <a:pt x="92" y="160"/>
                    </a:cubicBezTo>
                    <a:cubicBezTo>
                      <a:pt x="138" y="160"/>
                      <a:pt x="161" y="115"/>
                      <a:pt x="161" y="92"/>
                    </a:cubicBezTo>
                    <a:cubicBezTo>
                      <a:pt x="161" y="46"/>
                      <a:pt x="115" y="1"/>
                      <a:pt x="92" y="1"/>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42" name="Google Shape;7942;p34"/>
              <p:cNvSpPr/>
              <p:nvPr/>
            </p:nvSpPr>
            <p:spPr>
              <a:xfrm>
                <a:off x="4973050" y="4724025"/>
                <a:ext cx="4600" cy="4000"/>
              </a:xfrm>
              <a:custGeom>
                <a:avLst/>
                <a:gdLst/>
                <a:ahLst/>
                <a:cxnLst/>
                <a:rect l="l" t="t" r="r" b="b"/>
                <a:pathLst>
                  <a:path w="184" h="160" extrusionOk="0">
                    <a:moveTo>
                      <a:pt x="69" y="0"/>
                    </a:moveTo>
                    <a:cubicBezTo>
                      <a:pt x="24" y="0"/>
                      <a:pt x="1" y="46"/>
                      <a:pt x="1" y="92"/>
                    </a:cubicBezTo>
                    <a:cubicBezTo>
                      <a:pt x="1" y="137"/>
                      <a:pt x="46" y="160"/>
                      <a:pt x="92" y="160"/>
                    </a:cubicBezTo>
                    <a:cubicBezTo>
                      <a:pt x="138" y="160"/>
                      <a:pt x="183" y="114"/>
                      <a:pt x="160" y="69"/>
                    </a:cubicBezTo>
                    <a:cubicBezTo>
                      <a:pt x="160" y="23"/>
                      <a:pt x="115" y="0"/>
                      <a:pt x="69" y="0"/>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43" name="Google Shape;7943;p34"/>
              <p:cNvSpPr/>
              <p:nvPr/>
            </p:nvSpPr>
            <p:spPr>
              <a:xfrm>
                <a:off x="4985600" y="4738850"/>
                <a:ext cx="4025" cy="4025"/>
              </a:xfrm>
              <a:custGeom>
                <a:avLst/>
                <a:gdLst/>
                <a:ahLst/>
                <a:cxnLst/>
                <a:rect l="l" t="t" r="r" b="b"/>
                <a:pathLst>
                  <a:path w="161" h="161" extrusionOk="0">
                    <a:moveTo>
                      <a:pt x="69" y="1"/>
                    </a:moveTo>
                    <a:cubicBezTo>
                      <a:pt x="24" y="1"/>
                      <a:pt x="1" y="46"/>
                      <a:pt x="1" y="92"/>
                    </a:cubicBezTo>
                    <a:cubicBezTo>
                      <a:pt x="1" y="138"/>
                      <a:pt x="24" y="160"/>
                      <a:pt x="69" y="160"/>
                    </a:cubicBezTo>
                    <a:cubicBezTo>
                      <a:pt x="115" y="160"/>
                      <a:pt x="161" y="115"/>
                      <a:pt x="138" y="69"/>
                    </a:cubicBezTo>
                    <a:cubicBezTo>
                      <a:pt x="138" y="46"/>
                      <a:pt x="115" y="1"/>
                      <a:pt x="69" y="1"/>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44" name="Google Shape;7944;p34"/>
              <p:cNvSpPr/>
              <p:nvPr/>
            </p:nvSpPr>
            <p:spPr>
              <a:xfrm>
                <a:off x="4949650" y="4744000"/>
                <a:ext cx="5750" cy="5725"/>
              </a:xfrm>
              <a:custGeom>
                <a:avLst/>
                <a:gdLst/>
                <a:ahLst/>
                <a:cxnLst/>
                <a:rect l="l" t="t" r="r" b="b"/>
                <a:pathLst>
                  <a:path w="230" h="229" extrusionOk="0">
                    <a:moveTo>
                      <a:pt x="115" y="0"/>
                    </a:moveTo>
                    <a:cubicBezTo>
                      <a:pt x="47" y="0"/>
                      <a:pt x="1" y="69"/>
                      <a:pt x="1" y="137"/>
                    </a:cubicBezTo>
                    <a:cubicBezTo>
                      <a:pt x="24" y="183"/>
                      <a:pt x="69" y="228"/>
                      <a:pt x="138" y="228"/>
                    </a:cubicBezTo>
                    <a:cubicBezTo>
                      <a:pt x="183" y="228"/>
                      <a:pt x="229" y="183"/>
                      <a:pt x="229" y="114"/>
                    </a:cubicBezTo>
                    <a:cubicBezTo>
                      <a:pt x="229" y="46"/>
                      <a:pt x="183" y="0"/>
                      <a:pt x="115" y="0"/>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45" name="Google Shape;7945;p34"/>
              <p:cNvSpPr/>
              <p:nvPr/>
            </p:nvSpPr>
            <p:spPr>
              <a:xfrm>
                <a:off x="4930825" y="4753700"/>
                <a:ext cx="5175" cy="5150"/>
              </a:xfrm>
              <a:custGeom>
                <a:avLst/>
                <a:gdLst/>
                <a:ahLst/>
                <a:cxnLst/>
                <a:rect l="l" t="t" r="r" b="b"/>
                <a:pathLst>
                  <a:path w="207" h="206" extrusionOk="0">
                    <a:moveTo>
                      <a:pt x="92" y="0"/>
                    </a:moveTo>
                    <a:cubicBezTo>
                      <a:pt x="46" y="0"/>
                      <a:pt x="1" y="46"/>
                      <a:pt x="1" y="114"/>
                    </a:cubicBezTo>
                    <a:cubicBezTo>
                      <a:pt x="1" y="160"/>
                      <a:pt x="46" y="206"/>
                      <a:pt x="115" y="206"/>
                    </a:cubicBezTo>
                    <a:cubicBezTo>
                      <a:pt x="160" y="206"/>
                      <a:pt x="206" y="137"/>
                      <a:pt x="206" y="91"/>
                    </a:cubicBezTo>
                    <a:cubicBezTo>
                      <a:pt x="206" y="46"/>
                      <a:pt x="160" y="0"/>
                      <a:pt x="92" y="0"/>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46" name="Google Shape;7946;p34"/>
              <p:cNvSpPr/>
              <p:nvPr/>
            </p:nvSpPr>
            <p:spPr>
              <a:xfrm>
                <a:off x="4966775" y="4746850"/>
                <a:ext cx="2875" cy="2300"/>
              </a:xfrm>
              <a:custGeom>
                <a:avLst/>
                <a:gdLst/>
                <a:ahLst/>
                <a:cxnLst/>
                <a:rect l="l" t="t" r="r" b="b"/>
                <a:pathLst>
                  <a:path w="115" h="92" extrusionOk="0">
                    <a:moveTo>
                      <a:pt x="69" y="0"/>
                    </a:moveTo>
                    <a:cubicBezTo>
                      <a:pt x="23" y="0"/>
                      <a:pt x="1" y="23"/>
                      <a:pt x="23" y="46"/>
                    </a:cubicBezTo>
                    <a:cubicBezTo>
                      <a:pt x="23" y="92"/>
                      <a:pt x="46" y="92"/>
                      <a:pt x="69" y="92"/>
                    </a:cubicBezTo>
                    <a:cubicBezTo>
                      <a:pt x="92" y="92"/>
                      <a:pt x="115" y="69"/>
                      <a:pt x="115" y="46"/>
                    </a:cubicBezTo>
                    <a:cubicBezTo>
                      <a:pt x="115" y="23"/>
                      <a:pt x="92" y="0"/>
                      <a:pt x="69" y="0"/>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47" name="Google Shape;7947;p34"/>
              <p:cNvSpPr/>
              <p:nvPr/>
            </p:nvSpPr>
            <p:spPr>
              <a:xfrm>
                <a:off x="4977050" y="4758250"/>
                <a:ext cx="4600" cy="4025"/>
              </a:xfrm>
              <a:custGeom>
                <a:avLst/>
                <a:gdLst/>
                <a:ahLst/>
                <a:cxnLst/>
                <a:rect l="l" t="t" r="r" b="b"/>
                <a:pathLst>
                  <a:path w="184" h="161" extrusionOk="0">
                    <a:moveTo>
                      <a:pt x="92" y="1"/>
                    </a:moveTo>
                    <a:cubicBezTo>
                      <a:pt x="46" y="1"/>
                      <a:pt x="0" y="46"/>
                      <a:pt x="0" y="92"/>
                    </a:cubicBezTo>
                    <a:cubicBezTo>
                      <a:pt x="0" y="138"/>
                      <a:pt x="46" y="161"/>
                      <a:pt x="92" y="161"/>
                    </a:cubicBezTo>
                    <a:cubicBezTo>
                      <a:pt x="137" y="161"/>
                      <a:pt x="183" y="138"/>
                      <a:pt x="160" y="92"/>
                    </a:cubicBezTo>
                    <a:cubicBezTo>
                      <a:pt x="160" y="46"/>
                      <a:pt x="137" y="1"/>
                      <a:pt x="92" y="1"/>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48" name="Google Shape;7948;p34"/>
              <p:cNvSpPr/>
              <p:nvPr/>
            </p:nvSpPr>
            <p:spPr>
              <a:xfrm>
                <a:off x="4796150" y="4730300"/>
                <a:ext cx="139275" cy="118150"/>
              </a:xfrm>
              <a:custGeom>
                <a:avLst/>
                <a:gdLst/>
                <a:ahLst/>
                <a:cxnLst/>
                <a:rect l="l" t="t" r="r" b="b"/>
                <a:pathLst>
                  <a:path w="5571" h="4726" extrusionOk="0">
                    <a:moveTo>
                      <a:pt x="4224" y="0"/>
                    </a:moveTo>
                    <a:cubicBezTo>
                      <a:pt x="4109" y="69"/>
                      <a:pt x="3995" y="137"/>
                      <a:pt x="3881" y="206"/>
                    </a:cubicBezTo>
                    <a:cubicBezTo>
                      <a:pt x="3653" y="365"/>
                      <a:pt x="3425" y="502"/>
                      <a:pt x="3196" y="662"/>
                    </a:cubicBezTo>
                    <a:cubicBezTo>
                      <a:pt x="2649" y="1027"/>
                      <a:pt x="2101" y="1415"/>
                      <a:pt x="1576" y="1826"/>
                    </a:cubicBezTo>
                    <a:cubicBezTo>
                      <a:pt x="1325" y="2032"/>
                      <a:pt x="1074" y="2260"/>
                      <a:pt x="845" y="2488"/>
                    </a:cubicBezTo>
                    <a:cubicBezTo>
                      <a:pt x="640" y="2694"/>
                      <a:pt x="457" y="2899"/>
                      <a:pt x="298" y="3150"/>
                    </a:cubicBezTo>
                    <a:cubicBezTo>
                      <a:pt x="161" y="3333"/>
                      <a:pt x="69" y="3538"/>
                      <a:pt x="24" y="3766"/>
                    </a:cubicBezTo>
                    <a:cubicBezTo>
                      <a:pt x="1" y="3858"/>
                      <a:pt x="1" y="3972"/>
                      <a:pt x="1" y="4063"/>
                    </a:cubicBezTo>
                    <a:cubicBezTo>
                      <a:pt x="24" y="4154"/>
                      <a:pt x="69" y="4246"/>
                      <a:pt x="115" y="4337"/>
                    </a:cubicBezTo>
                    <a:cubicBezTo>
                      <a:pt x="138" y="4383"/>
                      <a:pt x="161" y="4428"/>
                      <a:pt x="206" y="4451"/>
                    </a:cubicBezTo>
                    <a:cubicBezTo>
                      <a:pt x="252" y="4497"/>
                      <a:pt x="275" y="4543"/>
                      <a:pt x="320" y="4565"/>
                    </a:cubicBezTo>
                    <a:cubicBezTo>
                      <a:pt x="412" y="4634"/>
                      <a:pt x="503" y="4679"/>
                      <a:pt x="617" y="4702"/>
                    </a:cubicBezTo>
                    <a:cubicBezTo>
                      <a:pt x="708" y="4725"/>
                      <a:pt x="823" y="4725"/>
                      <a:pt x="937" y="4725"/>
                    </a:cubicBezTo>
                    <a:cubicBezTo>
                      <a:pt x="1051" y="4725"/>
                      <a:pt x="1188" y="4702"/>
                      <a:pt x="1302" y="4679"/>
                    </a:cubicBezTo>
                    <a:cubicBezTo>
                      <a:pt x="1599" y="4611"/>
                      <a:pt x="1873" y="4497"/>
                      <a:pt x="2124" y="4360"/>
                    </a:cubicBezTo>
                    <a:cubicBezTo>
                      <a:pt x="2443" y="4200"/>
                      <a:pt x="2740" y="4040"/>
                      <a:pt x="3037" y="3835"/>
                    </a:cubicBezTo>
                    <a:cubicBezTo>
                      <a:pt x="3630" y="3447"/>
                      <a:pt x="4201" y="3013"/>
                      <a:pt x="4771" y="2557"/>
                    </a:cubicBezTo>
                    <a:cubicBezTo>
                      <a:pt x="5000" y="2374"/>
                      <a:pt x="5228" y="2192"/>
                      <a:pt x="5433" y="2009"/>
                    </a:cubicBezTo>
                    <a:cubicBezTo>
                      <a:pt x="5479" y="1963"/>
                      <a:pt x="5525" y="1940"/>
                      <a:pt x="5570" y="1895"/>
                    </a:cubicBezTo>
                    <a:lnTo>
                      <a:pt x="5525" y="1895"/>
                    </a:lnTo>
                    <a:cubicBezTo>
                      <a:pt x="5456" y="1895"/>
                      <a:pt x="5388" y="1872"/>
                      <a:pt x="5319" y="1872"/>
                    </a:cubicBezTo>
                    <a:lnTo>
                      <a:pt x="5296" y="1872"/>
                    </a:lnTo>
                    <a:cubicBezTo>
                      <a:pt x="4908" y="2192"/>
                      <a:pt x="4520" y="2511"/>
                      <a:pt x="4132" y="2831"/>
                    </a:cubicBezTo>
                    <a:cubicBezTo>
                      <a:pt x="3562" y="3264"/>
                      <a:pt x="2968" y="3675"/>
                      <a:pt x="2352" y="4018"/>
                    </a:cubicBezTo>
                    <a:cubicBezTo>
                      <a:pt x="2352" y="4018"/>
                      <a:pt x="2352" y="4040"/>
                      <a:pt x="2352" y="4040"/>
                    </a:cubicBezTo>
                    <a:cubicBezTo>
                      <a:pt x="2009" y="4223"/>
                      <a:pt x="1667" y="4383"/>
                      <a:pt x="1279" y="4474"/>
                    </a:cubicBezTo>
                    <a:cubicBezTo>
                      <a:pt x="1142" y="4520"/>
                      <a:pt x="1005" y="4543"/>
                      <a:pt x="891" y="4543"/>
                    </a:cubicBezTo>
                    <a:cubicBezTo>
                      <a:pt x="800" y="4543"/>
                      <a:pt x="731" y="4520"/>
                      <a:pt x="663" y="4520"/>
                    </a:cubicBezTo>
                    <a:cubicBezTo>
                      <a:pt x="594" y="4497"/>
                      <a:pt x="549" y="4474"/>
                      <a:pt x="503" y="4451"/>
                    </a:cubicBezTo>
                    <a:cubicBezTo>
                      <a:pt x="457" y="4428"/>
                      <a:pt x="412" y="4383"/>
                      <a:pt x="366" y="4337"/>
                    </a:cubicBezTo>
                    <a:cubicBezTo>
                      <a:pt x="320" y="4314"/>
                      <a:pt x="298" y="4269"/>
                      <a:pt x="275" y="4200"/>
                    </a:cubicBezTo>
                    <a:cubicBezTo>
                      <a:pt x="252" y="4177"/>
                      <a:pt x="229" y="4132"/>
                      <a:pt x="206" y="4086"/>
                    </a:cubicBezTo>
                    <a:cubicBezTo>
                      <a:pt x="206" y="4018"/>
                      <a:pt x="206" y="3972"/>
                      <a:pt x="206" y="3926"/>
                    </a:cubicBezTo>
                    <a:cubicBezTo>
                      <a:pt x="206" y="3858"/>
                      <a:pt x="206" y="3789"/>
                      <a:pt x="229" y="3721"/>
                    </a:cubicBezTo>
                    <a:cubicBezTo>
                      <a:pt x="275" y="3607"/>
                      <a:pt x="320" y="3470"/>
                      <a:pt x="389" y="3356"/>
                    </a:cubicBezTo>
                    <a:cubicBezTo>
                      <a:pt x="571" y="3059"/>
                      <a:pt x="800" y="2808"/>
                      <a:pt x="1051" y="2557"/>
                    </a:cubicBezTo>
                    <a:cubicBezTo>
                      <a:pt x="1325" y="2306"/>
                      <a:pt x="1599" y="2055"/>
                      <a:pt x="1895" y="1826"/>
                    </a:cubicBezTo>
                    <a:cubicBezTo>
                      <a:pt x="2398" y="1438"/>
                      <a:pt x="2945" y="1050"/>
                      <a:pt x="3493" y="685"/>
                    </a:cubicBezTo>
                    <a:cubicBezTo>
                      <a:pt x="3721" y="548"/>
                      <a:pt x="3927" y="411"/>
                      <a:pt x="4132" y="274"/>
                    </a:cubicBezTo>
                    <a:cubicBezTo>
                      <a:pt x="4178" y="251"/>
                      <a:pt x="4201" y="251"/>
                      <a:pt x="4224" y="229"/>
                    </a:cubicBezTo>
                    <a:cubicBezTo>
                      <a:pt x="4224" y="160"/>
                      <a:pt x="4224" y="69"/>
                      <a:pt x="4224" y="0"/>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49" name="Google Shape;7949;p34"/>
              <p:cNvSpPr/>
              <p:nvPr/>
            </p:nvSpPr>
            <p:spPr>
              <a:xfrm>
                <a:off x="4822400" y="4794200"/>
                <a:ext cx="25" cy="25"/>
              </a:xfrm>
              <a:custGeom>
                <a:avLst/>
                <a:gdLst/>
                <a:ahLst/>
                <a:cxnLst/>
                <a:rect l="l" t="t" r="r" b="b"/>
                <a:pathLst>
                  <a:path w="1" h="1" extrusionOk="0">
                    <a:moveTo>
                      <a:pt x="1" y="1"/>
                    </a:moveTo>
                    <a:lnTo>
                      <a:pt x="1" y="1"/>
                    </a:lnTo>
                    <a:cubicBezTo>
                      <a:pt x="1" y="1"/>
                      <a:pt x="1" y="1"/>
                      <a:pt x="1" y="1"/>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50" name="Google Shape;7950;p34"/>
              <p:cNvSpPr/>
              <p:nvPr/>
            </p:nvSpPr>
            <p:spPr>
              <a:xfrm>
                <a:off x="4822975" y="4794200"/>
                <a:ext cx="25" cy="25"/>
              </a:xfrm>
              <a:custGeom>
                <a:avLst/>
                <a:gdLst/>
                <a:ahLst/>
                <a:cxnLst/>
                <a:rect l="l" t="t" r="r" b="b"/>
                <a:pathLst>
                  <a:path w="1" h="1" extrusionOk="0">
                    <a:moveTo>
                      <a:pt x="1" y="1"/>
                    </a:moveTo>
                    <a:lnTo>
                      <a:pt x="1" y="1"/>
                    </a:lnTo>
                    <a:close/>
                  </a:path>
                </a:pathLst>
              </a:custGeom>
              <a:solidFill>
                <a:srgbClr val="FFFFFF">
                  <a:alpha val="2279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51" name="Google Shape;7951;p34"/>
              <p:cNvSpPr/>
              <p:nvPr/>
            </p:nvSpPr>
            <p:spPr>
              <a:xfrm>
                <a:off x="4854925" y="483072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52" name="Google Shape;7952;p34"/>
              <p:cNvSpPr/>
              <p:nvPr/>
            </p:nvSpPr>
            <p:spPr>
              <a:xfrm>
                <a:off x="4807000" y="4741125"/>
                <a:ext cx="117575" cy="98175"/>
              </a:xfrm>
              <a:custGeom>
                <a:avLst/>
                <a:gdLst/>
                <a:ahLst/>
                <a:cxnLst/>
                <a:rect l="l" t="t" r="r" b="b"/>
                <a:pathLst>
                  <a:path w="4703" h="3927" extrusionOk="0">
                    <a:moveTo>
                      <a:pt x="3790" y="1"/>
                    </a:moveTo>
                    <a:cubicBezTo>
                      <a:pt x="3744" y="24"/>
                      <a:pt x="3698" y="47"/>
                      <a:pt x="3653" y="69"/>
                    </a:cubicBezTo>
                    <a:cubicBezTo>
                      <a:pt x="3584" y="115"/>
                      <a:pt x="3538" y="161"/>
                      <a:pt x="3470" y="206"/>
                    </a:cubicBezTo>
                    <a:cubicBezTo>
                      <a:pt x="3287" y="321"/>
                      <a:pt x="3105" y="435"/>
                      <a:pt x="2922" y="549"/>
                    </a:cubicBezTo>
                    <a:cubicBezTo>
                      <a:pt x="2443" y="891"/>
                      <a:pt x="1964" y="1234"/>
                      <a:pt x="1507" y="1622"/>
                    </a:cubicBezTo>
                    <a:cubicBezTo>
                      <a:pt x="1256" y="1804"/>
                      <a:pt x="1028" y="2032"/>
                      <a:pt x="799" y="2238"/>
                    </a:cubicBezTo>
                    <a:cubicBezTo>
                      <a:pt x="594" y="2443"/>
                      <a:pt x="411" y="2626"/>
                      <a:pt x="252" y="2854"/>
                    </a:cubicBezTo>
                    <a:cubicBezTo>
                      <a:pt x="183" y="2945"/>
                      <a:pt x="137" y="3037"/>
                      <a:pt x="92" y="3128"/>
                    </a:cubicBezTo>
                    <a:cubicBezTo>
                      <a:pt x="46" y="3219"/>
                      <a:pt x="23" y="3288"/>
                      <a:pt x="1" y="3379"/>
                    </a:cubicBezTo>
                    <a:cubicBezTo>
                      <a:pt x="1" y="3470"/>
                      <a:pt x="1" y="3539"/>
                      <a:pt x="46" y="3607"/>
                    </a:cubicBezTo>
                    <a:cubicBezTo>
                      <a:pt x="69" y="3699"/>
                      <a:pt x="115" y="3767"/>
                      <a:pt x="183" y="3813"/>
                    </a:cubicBezTo>
                    <a:cubicBezTo>
                      <a:pt x="229" y="3836"/>
                      <a:pt x="297" y="3858"/>
                      <a:pt x="343" y="3881"/>
                    </a:cubicBezTo>
                    <a:cubicBezTo>
                      <a:pt x="411" y="3904"/>
                      <a:pt x="503" y="3927"/>
                      <a:pt x="571" y="3927"/>
                    </a:cubicBezTo>
                    <a:cubicBezTo>
                      <a:pt x="777" y="3927"/>
                      <a:pt x="959" y="3881"/>
                      <a:pt x="1142" y="3813"/>
                    </a:cubicBezTo>
                    <a:cubicBezTo>
                      <a:pt x="1530" y="3676"/>
                      <a:pt x="1872" y="3448"/>
                      <a:pt x="2237" y="3242"/>
                    </a:cubicBezTo>
                    <a:cubicBezTo>
                      <a:pt x="2420" y="3105"/>
                      <a:pt x="2625" y="2991"/>
                      <a:pt x="2831" y="2854"/>
                    </a:cubicBezTo>
                    <a:cubicBezTo>
                      <a:pt x="3082" y="2694"/>
                      <a:pt x="3310" y="2535"/>
                      <a:pt x="3561" y="2352"/>
                    </a:cubicBezTo>
                    <a:cubicBezTo>
                      <a:pt x="3949" y="2055"/>
                      <a:pt x="4337" y="1736"/>
                      <a:pt x="4703" y="1393"/>
                    </a:cubicBezTo>
                    <a:cubicBezTo>
                      <a:pt x="4611" y="1370"/>
                      <a:pt x="4543" y="1348"/>
                      <a:pt x="4474" y="1348"/>
                    </a:cubicBezTo>
                    <a:cubicBezTo>
                      <a:pt x="4018" y="1736"/>
                      <a:pt x="3561" y="2124"/>
                      <a:pt x="3059" y="2466"/>
                    </a:cubicBezTo>
                    <a:cubicBezTo>
                      <a:pt x="2899" y="2580"/>
                      <a:pt x="2762" y="2672"/>
                      <a:pt x="2603" y="2786"/>
                    </a:cubicBezTo>
                    <a:cubicBezTo>
                      <a:pt x="2466" y="2877"/>
                      <a:pt x="2329" y="2945"/>
                      <a:pt x="2215" y="3014"/>
                    </a:cubicBezTo>
                    <a:cubicBezTo>
                      <a:pt x="2009" y="3151"/>
                      <a:pt x="1804" y="3265"/>
                      <a:pt x="1621" y="3379"/>
                    </a:cubicBezTo>
                    <a:cubicBezTo>
                      <a:pt x="1370" y="3516"/>
                      <a:pt x="1142" y="3630"/>
                      <a:pt x="891" y="3699"/>
                    </a:cubicBezTo>
                    <a:cubicBezTo>
                      <a:pt x="799" y="3721"/>
                      <a:pt x="708" y="3721"/>
                      <a:pt x="594" y="3744"/>
                    </a:cubicBezTo>
                    <a:cubicBezTo>
                      <a:pt x="548" y="3721"/>
                      <a:pt x="503" y="3721"/>
                      <a:pt x="434" y="3721"/>
                    </a:cubicBezTo>
                    <a:cubicBezTo>
                      <a:pt x="411" y="3699"/>
                      <a:pt x="366" y="3676"/>
                      <a:pt x="320" y="3676"/>
                    </a:cubicBezTo>
                    <a:cubicBezTo>
                      <a:pt x="297" y="3653"/>
                      <a:pt x="274" y="3630"/>
                      <a:pt x="252" y="3607"/>
                    </a:cubicBezTo>
                    <a:cubicBezTo>
                      <a:pt x="252" y="3607"/>
                      <a:pt x="229" y="3585"/>
                      <a:pt x="229" y="3562"/>
                    </a:cubicBezTo>
                    <a:cubicBezTo>
                      <a:pt x="206" y="3539"/>
                      <a:pt x="206" y="3539"/>
                      <a:pt x="206" y="3516"/>
                    </a:cubicBezTo>
                    <a:cubicBezTo>
                      <a:pt x="206" y="3493"/>
                      <a:pt x="206" y="3470"/>
                      <a:pt x="206" y="3448"/>
                    </a:cubicBezTo>
                    <a:cubicBezTo>
                      <a:pt x="206" y="3425"/>
                      <a:pt x="206" y="3379"/>
                      <a:pt x="206" y="3356"/>
                    </a:cubicBezTo>
                    <a:cubicBezTo>
                      <a:pt x="229" y="3265"/>
                      <a:pt x="274" y="3174"/>
                      <a:pt x="320" y="3105"/>
                    </a:cubicBezTo>
                    <a:cubicBezTo>
                      <a:pt x="320" y="3105"/>
                      <a:pt x="320" y="3128"/>
                      <a:pt x="320" y="3128"/>
                    </a:cubicBezTo>
                    <a:cubicBezTo>
                      <a:pt x="389" y="2991"/>
                      <a:pt x="480" y="2877"/>
                      <a:pt x="571" y="2763"/>
                    </a:cubicBezTo>
                    <a:cubicBezTo>
                      <a:pt x="685" y="2626"/>
                      <a:pt x="799" y="2512"/>
                      <a:pt x="936" y="2375"/>
                    </a:cubicBezTo>
                    <a:cubicBezTo>
                      <a:pt x="1050" y="2283"/>
                      <a:pt x="1165" y="2169"/>
                      <a:pt x="1279" y="2055"/>
                    </a:cubicBezTo>
                    <a:cubicBezTo>
                      <a:pt x="1758" y="1644"/>
                      <a:pt x="2283" y="1234"/>
                      <a:pt x="2808" y="868"/>
                    </a:cubicBezTo>
                    <a:cubicBezTo>
                      <a:pt x="3036" y="731"/>
                      <a:pt x="3242" y="572"/>
                      <a:pt x="3470" y="435"/>
                    </a:cubicBezTo>
                    <a:cubicBezTo>
                      <a:pt x="3584" y="366"/>
                      <a:pt x="3675" y="298"/>
                      <a:pt x="3812" y="229"/>
                    </a:cubicBezTo>
                    <a:cubicBezTo>
                      <a:pt x="3790" y="206"/>
                      <a:pt x="3790" y="184"/>
                      <a:pt x="3790" y="184"/>
                    </a:cubicBezTo>
                    <a:cubicBezTo>
                      <a:pt x="3790" y="115"/>
                      <a:pt x="3790" y="69"/>
                      <a:pt x="3790"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53" name="Google Shape;7953;p34"/>
              <p:cNvSpPr/>
              <p:nvPr/>
            </p:nvSpPr>
            <p:spPr>
              <a:xfrm>
                <a:off x="4901725" y="4701775"/>
                <a:ext cx="130700" cy="83700"/>
              </a:xfrm>
              <a:custGeom>
                <a:avLst/>
                <a:gdLst/>
                <a:ahLst/>
                <a:cxnLst/>
                <a:rect l="l" t="t" r="r" b="b"/>
                <a:pathLst>
                  <a:path w="5228" h="3348" extrusionOk="0">
                    <a:moveTo>
                      <a:pt x="3767" y="0"/>
                    </a:moveTo>
                    <a:cubicBezTo>
                      <a:pt x="3607" y="0"/>
                      <a:pt x="3447" y="23"/>
                      <a:pt x="3287" y="91"/>
                    </a:cubicBezTo>
                    <a:cubicBezTo>
                      <a:pt x="2968" y="183"/>
                      <a:pt x="2694" y="388"/>
                      <a:pt x="2466" y="616"/>
                    </a:cubicBezTo>
                    <a:cubicBezTo>
                      <a:pt x="2443" y="639"/>
                      <a:pt x="2420" y="662"/>
                      <a:pt x="2420" y="685"/>
                    </a:cubicBezTo>
                    <a:cubicBezTo>
                      <a:pt x="2420" y="708"/>
                      <a:pt x="2420" y="730"/>
                      <a:pt x="2443" y="753"/>
                    </a:cubicBezTo>
                    <a:cubicBezTo>
                      <a:pt x="2456" y="780"/>
                      <a:pt x="2485" y="791"/>
                      <a:pt x="2516" y="791"/>
                    </a:cubicBezTo>
                    <a:cubicBezTo>
                      <a:pt x="2538" y="791"/>
                      <a:pt x="2561" y="786"/>
                      <a:pt x="2580" y="776"/>
                    </a:cubicBezTo>
                    <a:cubicBezTo>
                      <a:pt x="2717" y="639"/>
                      <a:pt x="2854" y="525"/>
                      <a:pt x="2991" y="434"/>
                    </a:cubicBezTo>
                    <a:cubicBezTo>
                      <a:pt x="3128" y="365"/>
                      <a:pt x="3265" y="297"/>
                      <a:pt x="3424" y="251"/>
                    </a:cubicBezTo>
                    <a:cubicBezTo>
                      <a:pt x="3516" y="228"/>
                      <a:pt x="3630" y="205"/>
                      <a:pt x="3744" y="205"/>
                    </a:cubicBezTo>
                    <a:cubicBezTo>
                      <a:pt x="3835" y="205"/>
                      <a:pt x="3949" y="205"/>
                      <a:pt x="4041" y="228"/>
                    </a:cubicBezTo>
                    <a:cubicBezTo>
                      <a:pt x="4132" y="251"/>
                      <a:pt x="4223" y="297"/>
                      <a:pt x="4315" y="342"/>
                    </a:cubicBezTo>
                    <a:cubicBezTo>
                      <a:pt x="4429" y="388"/>
                      <a:pt x="4520" y="457"/>
                      <a:pt x="4588" y="525"/>
                    </a:cubicBezTo>
                    <a:cubicBezTo>
                      <a:pt x="4680" y="616"/>
                      <a:pt x="4748" y="708"/>
                      <a:pt x="4817" y="822"/>
                    </a:cubicBezTo>
                    <a:cubicBezTo>
                      <a:pt x="4817" y="822"/>
                      <a:pt x="4817" y="822"/>
                      <a:pt x="4817" y="799"/>
                    </a:cubicBezTo>
                    <a:cubicBezTo>
                      <a:pt x="4885" y="913"/>
                      <a:pt x="4931" y="1050"/>
                      <a:pt x="4976" y="1164"/>
                    </a:cubicBezTo>
                    <a:cubicBezTo>
                      <a:pt x="4999" y="1278"/>
                      <a:pt x="5022" y="1392"/>
                      <a:pt x="5022" y="1529"/>
                    </a:cubicBezTo>
                    <a:cubicBezTo>
                      <a:pt x="5022" y="1643"/>
                      <a:pt x="5022" y="1758"/>
                      <a:pt x="4999" y="1872"/>
                    </a:cubicBezTo>
                    <a:cubicBezTo>
                      <a:pt x="4954" y="1986"/>
                      <a:pt x="4931" y="2100"/>
                      <a:pt x="4862" y="2191"/>
                    </a:cubicBezTo>
                    <a:cubicBezTo>
                      <a:pt x="4817" y="2305"/>
                      <a:pt x="4748" y="2397"/>
                      <a:pt x="4657" y="2488"/>
                    </a:cubicBezTo>
                    <a:cubicBezTo>
                      <a:pt x="4566" y="2602"/>
                      <a:pt x="4429" y="2693"/>
                      <a:pt x="4315" y="2762"/>
                    </a:cubicBezTo>
                    <a:cubicBezTo>
                      <a:pt x="4109" y="2899"/>
                      <a:pt x="3904" y="2967"/>
                      <a:pt x="3675" y="3036"/>
                    </a:cubicBezTo>
                    <a:lnTo>
                      <a:pt x="3698" y="3036"/>
                    </a:lnTo>
                    <a:cubicBezTo>
                      <a:pt x="3561" y="3059"/>
                      <a:pt x="3424" y="3104"/>
                      <a:pt x="3310" y="3127"/>
                    </a:cubicBezTo>
                    <a:cubicBezTo>
                      <a:pt x="3150" y="3150"/>
                      <a:pt x="3013" y="3150"/>
                      <a:pt x="2877" y="3150"/>
                    </a:cubicBezTo>
                    <a:lnTo>
                      <a:pt x="2899" y="3150"/>
                    </a:lnTo>
                    <a:cubicBezTo>
                      <a:pt x="2827" y="3154"/>
                      <a:pt x="2755" y="3156"/>
                      <a:pt x="2683" y="3156"/>
                    </a:cubicBezTo>
                    <a:cubicBezTo>
                      <a:pt x="2351" y="3156"/>
                      <a:pt x="2032" y="3115"/>
                      <a:pt x="1712" y="3059"/>
                    </a:cubicBezTo>
                    <a:cubicBezTo>
                      <a:pt x="1347" y="2990"/>
                      <a:pt x="959" y="2899"/>
                      <a:pt x="594" y="2830"/>
                    </a:cubicBezTo>
                    <a:lnTo>
                      <a:pt x="617" y="2830"/>
                    </a:lnTo>
                    <a:cubicBezTo>
                      <a:pt x="434" y="2785"/>
                      <a:pt x="274" y="2739"/>
                      <a:pt x="115" y="2716"/>
                    </a:cubicBezTo>
                    <a:cubicBezTo>
                      <a:pt x="107" y="2709"/>
                      <a:pt x="99" y="2706"/>
                      <a:pt x="92" y="2706"/>
                    </a:cubicBezTo>
                    <a:cubicBezTo>
                      <a:pt x="77" y="2706"/>
                      <a:pt x="61" y="2716"/>
                      <a:pt x="46" y="2716"/>
                    </a:cubicBezTo>
                    <a:cubicBezTo>
                      <a:pt x="23" y="2739"/>
                      <a:pt x="1" y="2762"/>
                      <a:pt x="1" y="2785"/>
                    </a:cubicBezTo>
                    <a:cubicBezTo>
                      <a:pt x="1" y="2808"/>
                      <a:pt x="1" y="2853"/>
                      <a:pt x="23" y="2853"/>
                    </a:cubicBezTo>
                    <a:cubicBezTo>
                      <a:pt x="46" y="2876"/>
                      <a:pt x="69" y="2899"/>
                      <a:pt x="92" y="2899"/>
                    </a:cubicBezTo>
                    <a:cubicBezTo>
                      <a:pt x="617" y="3036"/>
                      <a:pt x="1142" y="3150"/>
                      <a:pt x="1667" y="3241"/>
                    </a:cubicBezTo>
                    <a:cubicBezTo>
                      <a:pt x="1941" y="3287"/>
                      <a:pt x="2215" y="3333"/>
                      <a:pt x="2488" y="3333"/>
                    </a:cubicBezTo>
                    <a:cubicBezTo>
                      <a:pt x="2592" y="3342"/>
                      <a:pt x="2700" y="3348"/>
                      <a:pt x="2809" y="3348"/>
                    </a:cubicBezTo>
                    <a:cubicBezTo>
                      <a:pt x="2963" y="3348"/>
                      <a:pt x="3117" y="3336"/>
                      <a:pt x="3265" y="3310"/>
                    </a:cubicBezTo>
                    <a:cubicBezTo>
                      <a:pt x="3493" y="3287"/>
                      <a:pt x="3698" y="3241"/>
                      <a:pt x="3904" y="3173"/>
                    </a:cubicBezTo>
                    <a:cubicBezTo>
                      <a:pt x="4086" y="3104"/>
                      <a:pt x="4246" y="3036"/>
                      <a:pt x="4383" y="2944"/>
                    </a:cubicBezTo>
                    <a:cubicBezTo>
                      <a:pt x="4634" y="2808"/>
                      <a:pt x="4862" y="2602"/>
                      <a:pt x="4999" y="2351"/>
                    </a:cubicBezTo>
                    <a:cubicBezTo>
                      <a:pt x="5136" y="2123"/>
                      <a:pt x="5205" y="1895"/>
                      <a:pt x="5228" y="1643"/>
                    </a:cubicBezTo>
                    <a:cubicBezTo>
                      <a:pt x="5228" y="1392"/>
                      <a:pt x="5182" y="1141"/>
                      <a:pt x="5091" y="936"/>
                    </a:cubicBezTo>
                    <a:cubicBezTo>
                      <a:pt x="4999" y="708"/>
                      <a:pt x="4862" y="502"/>
                      <a:pt x="4680" y="342"/>
                    </a:cubicBezTo>
                    <a:cubicBezTo>
                      <a:pt x="4497" y="205"/>
                      <a:pt x="4292" y="91"/>
                      <a:pt x="4063" y="23"/>
                    </a:cubicBezTo>
                    <a:cubicBezTo>
                      <a:pt x="3972" y="23"/>
                      <a:pt x="3858" y="0"/>
                      <a:pt x="3767" y="0"/>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54" name="Google Shape;7954;p34"/>
              <p:cNvSpPr/>
              <p:nvPr/>
            </p:nvSpPr>
            <p:spPr>
              <a:xfrm>
                <a:off x="4897725" y="4648125"/>
                <a:ext cx="85625" cy="125425"/>
              </a:xfrm>
              <a:custGeom>
                <a:avLst/>
                <a:gdLst/>
                <a:ahLst/>
                <a:cxnLst/>
                <a:rect l="l" t="t" r="r" b="b"/>
                <a:pathLst>
                  <a:path w="3425" h="5017" extrusionOk="0">
                    <a:moveTo>
                      <a:pt x="3105" y="822"/>
                    </a:moveTo>
                    <a:cubicBezTo>
                      <a:pt x="3105" y="832"/>
                      <a:pt x="3109" y="838"/>
                      <a:pt x="3114" y="841"/>
                    </a:cubicBezTo>
                    <a:lnTo>
                      <a:pt x="3114" y="841"/>
                    </a:lnTo>
                    <a:cubicBezTo>
                      <a:pt x="3111" y="835"/>
                      <a:pt x="3108" y="828"/>
                      <a:pt x="3105" y="822"/>
                    </a:cubicBezTo>
                    <a:close/>
                    <a:moveTo>
                      <a:pt x="2124" y="0"/>
                    </a:moveTo>
                    <a:cubicBezTo>
                      <a:pt x="2032" y="0"/>
                      <a:pt x="1918" y="0"/>
                      <a:pt x="1827" y="46"/>
                    </a:cubicBezTo>
                    <a:cubicBezTo>
                      <a:pt x="1644" y="92"/>
                      <a:pt x="1462" y="183"/>
                      <a:pt x="1302" y="320"/>
                    </a:cubicBezTo>
                    <a:cubicBezTo>
                      <a:pt x="1142" y="434"/>
                      <a:pt x="1005" y="594"/>
                      <a:pt x="868" y="754"/>
                    </a:cubicBezTo>
                    <a:cubicBezTo>
                      <a:pt x="640" y="1073"/>
                      <a:pt x="434" y="1416"/>
                      <a:pt x="297" y="1781"/>
                    </a:cubicBezTo>
                    <a:cubicBezTo>
                      <a:pt x="115" y="2283"/>
                      <a:pt x="46" y="2831"/>
                      <a:pt x="24" y="3356"/>
                    </a:cubicBezTo>
                    <a:cubicBezTo>
                      <a:pt x="1" y="3881"/>
                      <a:pt x="24" y="4429"/>
                      <a:pt x="115" y="4954"/>
                    </a:cubicBezTo>
                    <a:cubicBezTo>
                      <a:pt x="138" y="4976"/>
                      <a:pt x="161" y="4999"/>
                      <a:pt x="161" y="4999"/>
                    </a:cubicBezTo>
                    <a:cubicBezTo>
                      <a:pt x="172" y="5011"/>
                      <a:pt x="189" y="5016"/>
                      <a:pt x="206" y="5016"/>
                    </a:cubicBezTo>
                    <a:cubicBezTo>
                      <a:pt x="223" y="5016"/>
                      <a:pt x="240" y="5011"/>
                      <a:pt x="252" y="4999"/>
                    </a:cubicBezTo>
                    <a:cubicBezTo>
                      <a:pt x="275" y="4999"/>
                      <a:pt x="297" y="4976"/>
                      <a:pt x="297" y="4954"/>
                    </a:cubicBezTo>
                    <a:cubicBezTo>
                      <a:pt x="320" y="4931"/>
                      <a:pt x="320" y="4908"/>
                      <a:pt x="297" y="4885"/>
                    </a:cubicBezTo>
                    <a:lnTo>
                      <a:pt x="297" y="4839"/>
                    </a:lnTo>
                    <a:cubicBezTo>
                      <a:pt x="206" y="4269"/>
                      <a:pt x="183" y="3698"/>
                      <a:pt x="229" y="3128"/>
                    </a:cubicBezTo>
                    <a:lnTo>
                      <a:pt x="229" y="3128"/>
                    </a:lnTo>
                    <a:cubicBezTo>
                      <a:pt x="229" y="3150"/>
                      <a:pt x="229" y="3150"/>
                      <a:pt x="229" y="3173"/>
                    </a:cubicBezTo>
                    <a:cubicBezTo>
                      <a:pt x="252" y="2717"/>
                      <a:pt x="343" y="2260"/>
                      <a:pt x="480" y="1826"/>
                    </a:cubicBezTo>
                    <a:cubicBezTo>
                      <a:pt x="594" y="1530"/>
                      <a:pt x="754" y="1256"/>
                      <a:pt x="937" y="1005"/>
                    </a:cubicBezTo>
                    <a:cubicBezTo>
                      <a:pt x="933" y="1005"/>
                      <a:pt x="931" y="1005"/>
                      <a:pt x="928" y="1006"/>
                    </a:cubicBezTo>
                    <a:lnTo>
                      <a:pt x="928" y="1006"/>
                    </a:lnTo>
                    <a:cubicBezTo>
                      <a:pt x="1062" y="811"/>
                      <a:pt x="1217" y="657"/>
                      <a:pt x="1393" y="503"/>
                    </a:cubicBezTo>
                    <a:cubicBezTo>
                      <a:pt x="1480" y="416"/>
                      <a:pt x="1588" y="349"/>
                      <a:pt x="1716" y="284"/>
                    </a:cubicBezTo>
                    <a:lnTo>
                      <a:pt x="1716" y="284"/>
                    </a:lnTo>
                    <a:cubicBezTo>
                      <a:pt x="1714" y="287"/>
                      <a:pt x="1713" y="292"/>
                      <a:pt x="1713" y="297"/>
                    </a:cubicBezTo>
                    <a:cubicBezTo>
                      <a:pt x="1804" y="252"/>
                      <a:pt x="1872" y="229"/>
                      <a:pt x="1964" y="206"/>
                    </a:cubicBezTo>
                    <a:cubicBezTo>
                      <a:pt x="2055" y="183"/>
                      <a:pt x="2124" y="183"/>
                      <a:pt x="2215" y="183"/>
                    </a:cubicBezTo>
                    <a:cubicBezTo>
                      <a:pt x="2283" y="206"/>
                      <a:pt x="2375" y="229"/>
                      <a:pt x="2443" y="252"/>
                    </a:cubicBezTo>
                    <a:cubicBezTo>
                      <a:pt x="2557" y="297"/>
                      <a:pt x="2648" y="343"/>
                      <a:pt x="2740" y="411"/>
                    </a:cubicBezTo>
                    <a:cubicBezTo>
                      <a:pt x="2831" y="480"/>
                      <a:pt x="2900" y="548"/>
                      <a:pt x="2968" y="617"/>
                    </a:cubicBezTo>
                    <a:cubicBezTo>
                      <a:pt x="3037" y="685"/>
                      <a:pt x="3082" y="777"/>
                      <a:pt x="3128" y="845"/>
                    </a:cubicBezTo>
                    <a:cubicBezTo>
                      <a:pt x="3128" y="845"/>
                      <a:pt x="3120" y="845"/>
                      <a:pt x="3114" y="841"/>
                    </a:cubicBezTo>
                    <a:lnTo>
                      <a:pt x="3114" y="841"/>
                    </a:lnTo>
                    <a:cubicBezTo>
                      <a:pt x="3154" y="926"/>
                      <a:pt x="3175" y="1011"/>
                      <a:pt x="3196" y="1096"/>
                    </a:cubicBezTo>
                    <a:cubicBezTo>
                      <a:pt x="3219" y="1233"/>
                      <a:pt x="3219" y="1347"/>
                      <a:pt x="3219" y="1461"/>
                    </a:cubicBezTo>
                    <a:cubicBezTo>
                      <a:pt x="3196" y="1621"/>
                      <a:pt x="3173" y="1781"/>
                      <a:pt x="3105" y="1918"/>
                    </a:cubicBezTo>
                    <a:cubicBezTo>
                      <a:pt x="3037" y="2100"/>
                      <a:pt x="2945" y="2283"/>
                      <a:pt x="2831" y="2443"/>
                    </a:cubicBezTo>
                    <a:cubicBezTo>
                      <a:pt x="2763" y="2557"/>
                      <a:pt x="2671" y="2671"/>
                      <a:pt x="2557" y="2762"/>
                    </a:cubicBezTo>
                    <a:cubicBezTo>
                      <a:pt x="2534" y="2785"/>
                      <a:pt x="2534" y="2854"/>
                      <a:pt x="2580" y="2899"/>
                    </a:cubicBezTo>
                    <a:cubicBezTo>
                      <a:pt x="2591" y="2911"/>
                      <a:pt x="2614" y="2916"/>
                      <a:pt x="2640" y="2916"/>
                    </a:cubicBezTo>
                    <a:cubicBezTo>
                      <a:pt x="2666" y="2916"/>
                      <a:pt x="2694" y="2911"/>
                      <a:pt x="2717" y="2899"/>
                    </a:cubicBezTo>
                    <a:cubicBezTo>
                      <a:pt x="2831" y="2762"/>
                      <a:pt x="2945" y="2625"/>
                      <a:pt x="3037" y="2488"/>
                    </a:cubicBezTo>
                    <a:cubicBezTo>
                      <a:pt x="3128" y="2329"/>
                      <a:pt x="3219" y="2192"/>
                      <a:pt x="3288" y="2032"/>
                    </a:cubicBezTo>
                    <a:cubicBezTo>
                      <a:pt x="3333" y="1872"/>
                      <a:pt x="3379" y="1712"/>
                      <a:pt x="3402" y="1553"/>
                    </a:cubicBezTo>
                    <a:cubicBezTo>
                      <a:pt x="3425" y="1370"/>
                      <a:pt x="3425" y="1210"/>
                      <a:pt x="3379" y="1050"/>
                    </a:cubicBezTo>
                    <a:cubicBezTo>
                      <a:pt x="3356" y="891"/>
                      <a:pt x="3288" y="731"/>
                      <a:pt x="3196" y="594"/>
                    </a:cubicBezTo>
                    <a:cubicBezTo>
                      <a:pt x="3105" y="457"/>
                      <a:pt x="2968" y="320"/>
                      <a:pt x="2831" y="229"/>
                    </a:cubicBezTo>
                    <a:cubicBezTo>
                      <a:pt x="2740" y="183"/>
                      <a:pt x="2671" y="115"/>
                      <a:pt x="2580" y="92"/>
                    </a:cubicBezTo>
                    <a:cubicBezTo>
                      <a:pt x="2489" y="46"/>
                      <a:pt x="2397" y="23"/>
                      <a:pt x="2306" y="0"/>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7955" name="Google Shape;7955;p34"/>
            <p:cNvGrpSpPr/>
            <p:nvPr/>
          </p:nvGrpSpPr>
          <p:grpSpPr>
            <a:xfrm flipH="1">
              <a:off x="5194321" y="3335037"/>
              <a:ext cx="916782" cy="1428340"/>
              <a:chOff x="231900" y="729199"/>
              <a:chExt cx="1185086" cy="1846354"/>
            </a:xfrm>
          </p:grpSpPr>
          <p:sp>
            <p:nvSpPr>
              <p:cNvPr id="7956" name="Google Shape;7956;p34"/>
              <p:cNvSpPr/>
              <p:nvPr/>
            </p:nvSpPr>
            <p:spPr>
              <a:xfrm>
                <a:off x="231900" y="729199"/>
                <a:ext cx="1185086" cy="1846354"/>
              </a:xfrm>
              <a:custGeom>
                <a:avLst/>
                <a:gdLst/>
                <a:ahLst/>
                <a:cxnLst/>
                <a:rect l="l" t="t" r="r" b="b"/>
                <a:pathLst>
                  <a:path w="21434" h="33394" extrusionOk="0">
                    <a:moveTo>
                      <a:pt x="3310" y="0"/>
                    </a:moveTo>
                    <a:cubicBezTo>
                      <a:pt x="3013" y="0"/>
                      <a:pt x="2694" y="46"/>
                      <a:pt x="2443" y="137"/>
                    </a:cubicBezTo>
                    <a:cubicBezTo>
                      <a:pt x="1963" y="274"/>
                      <a:pt x="1552" y="571"/>
                      <a:pt x="1233" y="982"/>
                    </a:cubicBezTo>
                    <a:cubicBezTo>
                      <a:pt x="1073" y="1164"/>
                      <a:pt x="982" y="1347"/>
                      <a:pt x="913" y="1461"/>
                    </a:cubicBezTo>
                    <a:cubicBezTo>
                      <a:pt x="845" y="1598"/>
                      <a:pt x="776" y="1758"/>
                      <a:pt x="708" y="1940"/>
                    </a:cubicBezTo>
                    <a:cubicBezTo>
                      <a:pt x="616" y="2214"/>
                      <a:pt x="571" y="2488"/>
                      <a:pt x="525" y="2785"/>
                    </a:cubicBezTo>
                    <a:cubicBezTo>
                      <a:pt x="457" y="3333"/>
                      <a:pt x="480" y="3858"/>
                      <a:pt x="502" y="4246"/>
                    </a:cubicBezTo>
                    <a:cubicBezTo>
                      <a:pt x="502" y="4405"/>
                      <a:pt x="502" y="4542"/>
                      <a:pt x="525" y="4679"/>
                    </a:cubicBezTo>
                    <a:cubicBezTo>
                      <a:pt x="343" y="5889"/>
                      <a:pt x="228" y="7167"/>
                      <a:pt x="183" y="8788"/>
                    </a:cubicBezTo>
                    <a:cubicBezTo>
                      <a:pt x="183" y="8811"/>
                      <a:pt x="160" y="8833"/>
                      <a:pt x="160" y="8856"/>
                    </a:cubicBezTo>
                    <a:cubicBezTo>
                      <a:pt x="160" y="8879"/>
                      <a:pt x="137" y="8902"/>
                      <a:pt x="137" y="8925"/>
                    </a:cubicBezTo>
                    <a:cubicBezTo>
                      <a:pt x="0" y="9381"/>
                      <a:pt x="46" y="9838"/>
                      <a:pt x="228" y="10271"/>
                    </a:cubicBezTo>
                    <a:lnTo>
                      <a:pt x="6072" y="23898"/>
                    </a:lnTo>
                    <a:cubicBezTo>
                      <a:pt x="6049" y="23967"/>
                      <a:pt x="6026" y="24012"/>
                      <a:pt x="6026" y="24081"/>
                    </a:cubicBezTo>
                    <a:cubicBezTo>
                      <a:pt x="5980" y="24218"/>
                      <a:pt x="5935" y="24355"/>
                      <a:pt x="5912" y="24492"/>
                    </a:cubicBezTo>
                    <a:cubicBezTo>
                      <a:pt x="5866" y="24720"/>
                      <a:pt x="5866" y="24925"/>
                      <a:pt x="5866" y="25039"/>
                    </a:cubicBezTo>
                    <a:cubicBezTo>
                      <a:pt x="5866" y="25268"/>
                      <a:pt x="5912" y="25473"/>
                      <a:pt x="5935" y="25610"/>
                    </a:cubicBezTo>
                    <a:cubicBezTo>
                      <a:pt x="6003" y="25907"/>
                      <a:pt x="6117" y="26135"/>
                      <a:pt x="6186" y="26272"/>
                    </a:cubicBezTo>
                    <a:cubicBezTo>
                      <a:pt x="6277" y="26409"/>
                      <a:pt x="6346" y="26546"/>
                      <a:pt x="6460" y="26660"/>
                    </a:cubicBezTo>
                    <a:cubicBezTo>
                      <a:pt x="6460" y="26751"/>
                      <a:pt x="6483" y="26843"/>
                      <a:pt x="6505" y="26888"/>
                    </a:cubicBezTo>
                    <a:cubicBezTo>
                      <a:pt x="6574" y="27185"/>
                      <a:pt x="6711" y="27482"/>
                      <a:pt x="6916" y="27756"/>
                    </a:cubicBezTo>
                    <a:cubicBezTo>
                      <a:pt x="7099" y="28007"/>
                      <a:pt x="7327" y="28212"/>
                      <a:pt x="7578" y="28395"/>
                    </a:cubicBezTo>
                    <a:cubicBezTo>
                      <a:pt x="7692" y="28851"/>
                      <a:pt x="7806" y="29353"/>
                      <a:pt x="7989" y="29833"/>
                    </a:cubicBezTo>
                    <a:cubicBezTo>
                      <a:pt x="8172" y="30403"/>
                      <a:pt x="8377" y="30883"/>
                      <a:pt x="8651" y="31339"/>
                    </a:cubicBezTo>
                    <a:cubicBezTo>
                      <a:pt x="8788" y="31567"/>
                      <a:pt x="8948" y="31818"/>
                      <a:pt x="9108" y="32047"/>
                    </a:cubicBezTo>
                    <a:cubicBezTo>
                      <a:pt x="9244" y="32229"/>
                      <a:pt x="9404" y="32389"/>
                      <a:pt x="9564" y="32549"/>
                    </a:cubicBezTo>
                    <a:cubicBezTo>
                      <a:pt x="9724" y="32686"/>
                      <a:pt x="9929" y="32823"/>
                      <a:pt x="10135" y="32937"/>
                    </a:cubicBezTo>
                    <a:cubicBezTo>
                      <a:pt x="10409" y="33074"/>
                      <a:pt x="10705" y="33188"/>
                      <a:pt x="11002" y="33256"/>
                    </a:cubicBezTo>
                    <a:cubicBezTo>
                      <a:pt x="11367" y="33348"/>
                      <a:pt x="11732" y="33393"/>
                      <a:pt x="12143" y="33393"/>
                    </a:cubicBezTo>
                    <a:lnTo>
                      <a:pt x="12212" y="33393"/>
                    </a:lnTo>
                    <a:cubicBezTo>
                      <a:pt x="12531" y="33393"/>
                      <a:pt x="12874" y="33348"/>
                      <a:pt x="13262" y="33302"/>
                    </a:cubicBezTo>
                    <a:cubicBezTo>
                      <a:pt x="13855" y="33211"/>
                      <a:pt x="14494" y="33051"/>
                      <a:pt x="15202" y="32823"/>
                    </a:cubicBezTo>
                    <a:cubicBezTo>
                      <a:pt x="15818" y="32640"/>
                      <a:pt x="16412" y="32389"/>
                      <a:pt x="17028" y="32092"/>
                    </a:cubicBezTo>
                    <a:cubicBezTo>
                      <a:pt x="17530" y="31841"/>
                      <a:pt x="18032" y="31545"/>
                      <a:pt x="18512" y="31248"/>
                    </a:cubicBezTo>
                    <a:cubicBezTo>
                      <a:pt x="19082" y="30883"/>
                      <a:pt x="19539" y="30495"/>
                      <a:pt x="19972" y="30107"/>
                    </a:cubicBezTo>
                    <a:cubicBezTo>
                      <a:pt x="20201" y="29878"/>
                      <a:pt x="20429" y="29627"/>
                      <a:pt x="20611" y="29376"/>
                    </a:cubicBezTo>
                    <a:cubicBezTo>
                      <a:pt x="20863" y="29057"/>
                      <a:pt x="21068" y="28691"/>
                      <a:pt x="21205" y="28372"/>
                    </a:cubicBezTo>
                    <a:cubicBezTo>
                      <a:pt x="21205" y="28349"/>
                      <a:pt x="21228" y="28303"/>
                      <a:pt x="21251" y="28281"/>
                    </a:cubicBezTo>
                    <a:cubicBezTo>
                      <a:pt x="21388" y="27938"/>
                      <a:pt x="21433" y="27596"/>
                      <a:pt x="21433" y="27231"/>
                    </a:cubicBezTo>
                    <a:cubicBezTo>
                      <a:pt x="21433" y="27002"/>
                      <a:pt x="21410" y="26774"/>
                      <a:pt x="21365" y="26569"/>
                    </a:cubicBezTo>
                    <a:cubicBezTo>
                      <a:pt x="21296" y="26272"/>
                      <a:pt x="21205" y="25998"/>
                      <a:pt x="21114" y="25747"/>
                    </a:cubicBezTo>
                    <a:cubicBezTo>
                      <a:pt x="20954" y="25245"/>
                      <a:pt x="20726" y="24765"/>
                      <a:pt x="20429" y="24263"/>
                    </a:cubicBezTo>
                    <a:cubicBezTo>
                      <a:pt x="20155" y="23784"/>
                      <a:pt x="19835" y="23327"/>
                      <a:pt x="19516" y="22894"/>
                    </a:cubicBezTo>
                    <a:cubicBezTo>
                      <a:pt x="19539" y="22711"/>
                      <a:pt x="19539" y="22506"/>
                      <a:pt x="19516" y="22323"/>
                    </a:cubicBezTo>
                    <a:cubicBezTo>
                      <a:pt x="19447" y="21958"/>
                      <a:pt x="19333" y="21616"/>
                      <a:pt x="19151" y="21319"/>
                    </a:cubicBezTo>
                    <a:cubicBezTo>
                      <a:pt x="19082" y="21228"/>
                      <a:pt x="19037" y="21136"/>
                      <a:pt x="18945" y="21045"/>
                    </a:cubicBezTo>
                    <a:cubicBezTo>
                      <a:pt x="18945" y="20954"/>
                      <a:pt x="18922" y="20885"/>
                      <a:pt x="18900" y="20794"/>
                    </a:cubicBezTo>
                    <a:cubicBezTo>
                      <a:pt x="18808" y="20429"/>
                      <a:pt x="18626" y="20086"/>
                      <a:pt x="18352" y="19790"/>
                    </a:cubicBezTo>
                    <a:cubicBezTo>
                      <a:pt x="18169" y="19561"/>
                      <a:pt x="17941" y="19356"/>
                      <a:pt x="17644" y="19196"/>
                    </a:cubicBezTo>
                    <a:cubicBezTo>
                      <a:pt x="17553" y="19128"/>
                      <a:pt x="17439" y="19082"/>
                      <a:pt x="17347" y="19036"/>
                    </a:cubicBezTo>
                    <a:lnTo>
                      <a:pt x="11504" y="5387"/>
                    </a:lnTo>
                    <a:cubicBezTo>
                      <a:pt x="11436" y="5250"/>
                      <a:pt x="11367" y="5136"/>
                      <a:pt x="11299" y="5022"/>
                    </a:cubicBezTo>
                    <a:cubicBezTo>
                      <a:pt x="11185" y="4839"/>
                      <a:pt x="11048" y="4679"/>
                      <a:pt x="10888" y="4565"/>
                    </a:cubicBezTo>
                    <a:cubicBezTo>
                      <a:pt x="10523" y="4246"/>
                      <a:pt x="10180" y="3972"/>
                      <a:pt x="9838" y="3721"/>
                    </a:cubicBezTo>
                    <a:cubicBezTo>
                      <a:pt x="9496" y="3492"/>
                      <a:pt x="9153" y="3241"/>
                      <a:pt x="8742" y="2967"/>
                    </a:cubicBezTo>
                    <a:cubicBezTo>
                      <a:pt x="8058" y="2556"/>
                      <a:pt x="7373" y="2146"/>
                      <a:pt x="6688" y="1758"/>
                    </a:cubicBezTo>
                    <a:lnTo>
                      <a:pt x="6528" y="1621"/>
                    </a:lnTo>
                    <a:cubicBezTo>
                      <a:pt x="6300" y="1392"/>
                      <a:pt x="6117" y="1233"/>
                      <a:pt x="5935" y="1096"/>
                    </a:cubicBezTo>
                    <a:cubicBezTo>
                      <a:pt x="5661" y="867"/>
                      <a:pt x="5387" y="662"/>
                      <a:pt x="5113" y="525"/>
                    </a:cubicBezTo>
                    <a:cubicBezTo>
                      <a:pt x="4953" y="434"/>
                      <a:pt x="4771" y="342"/>
                      <a:pt x="4611" y="274"/>
                    </a:cubicBezTo>
                    <a:cubicBezTo>
                      <a:pt x="4405" y="183"/>
                      <a:pt x="4200" y="114"/>
                      <a:pt x="3995" y="69"/>
                    </a:cubicBezTo>
                    <a:cubicBezTo>
                      <a:pt x="3766" y="23"/>
                      <a:pt x="3538" y="0"/>
                      <a:pt x="3310" y="0"/>
                    </a:cubicBezTo>
                    <a:close/>
                  </a:path>
                </a:pathLst>
              </a:custGeom>
              <a:solidFill>
                <a:schemeClr val="accent6"/>
              </a:solidFill>
              <a:ln>
                <a:noFill/>
              </a:ln>
              <a:effectLst>
                <a:outerShdw blurRad="57150" dist="19050" dir="5400000" algn="bl" rotWithShape="0">
                  <a:schemeClr val="dk2">
                    <a:alpha val="50000"/>
                  </a:schemeClr>
                </a:outerShdw>
              </a:effectLst>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57" name="Google Shape;7957;p34"/>
              <p:cNvSpPr/>
              <p:nvPr/>
            </p:nvSpPr>
            <p:spPr>
              <a:xfrm>
                <a:off x="638231" y="1088864"/>
                <a:ext cx="478369" cy="872089"/>
              </a:xfrm>
              <a:custGeom>
                <a:avLst/>
                <a:gdLst/>
                <a:ahLst/>
                <a:cxnLst/>
                <a:rect l="l" t="t" r="r" b="b"/>
                <a:pathLst>
                  <a:path w="8652" h="15773" extrusionOk="0">
                    <a:moveTo>
                      <a:pt x="2329" y="0"/>
                    </a:moveTo>
                    <a:cubicBezTo>
                      <a:pt x="2283" y="23"/>
                      <a:pt x="2261" y="92"/>
                      <a:pt x="2283" y="160"/>
                    </a:cubicBezTo>
                    <a:lnTo>
                      <a:pt x="2283" y="183"/>
                    </a:lnTo>
                    <a:lnTo>
                      <a:pt x="2306" y="206"/>
                    </a:lnTo>
                    <a:cubicBezTo>
                      <a:pt x="2261" y="251"/>
                      <a:pt x="2238" y="274"/>
                      <a:pt x="2215" y="320"/>
                    </a:cubicBezTo>
                    <a:cubicBezTo>
                      <a:pt x="2192" y="365"/>
                      <a:pt x="2169" y="388"/>
                      <a:pt x="2147" y="411"/>
                    </a:cubicBezTo>
                    <a:lnTo>
                      <a:pt x="2124" y="434"/>
                    </a:lnTo>
                    <a:cubicBezTo>
                      <a:pt x="2055" y="502"/>
                      <a:pt x="2010" y="571"/>
                      <a:pt x="1964" y="594"/>
                    </a:cubicBezTo>
                    <a:cubicBezTo>
                      <a:pt x="1964" y="617"/>
                      <a:pt x="1941" y="617"/>
                      <a:pt x="1918" y="639"/>
                    </a:cubicBezTo>
                    <a:cubicBezTo>
                      <a:pt x="1850" y="708"/>
                      <a:pt x="1781" y="753"/>
                      <a:pt x="1690" y="799"/>
                    </a:cubicBezTo>
                    <a:cubicBezTo>
                      <a:pt x="1644" y="822"/>
                      <a:pt x="1599" y="845"/>
                      <a:pt x="1553" y="845"/>
                    </a:cubicBezTo>
                    <a:cubicBezTo>
                      <a:pt x="1507" y="868"/>
                      <a:pt x="1485" y="868"/>
                      <a:pt x="1439" y="890"/>
                    </a:cubicBezTo>
                    <a:lnTo>
                      <a:pt x="1348" y="890"/>
                    </a:lnTo>
                    <a:cubicBezTo>
                      <a:pt x="1348" y="913"/>
                      <a:pt x="1325" y="913"/>
                      <a:pt x="1302" y="913"/>
                    </a:cubicBezTo>
                    <a:lnTo>
                      <a:pt x="1119" y="913"/>
                    </a:lnTo>
                    <a:cubicBezTo>
                      <a:pt x="1051" y="913"/>
                      <a:pt x="982" y="913"/>
                      <a:pt x="891" y="890"/>
                    </a:cubicBezTo>
                    <a:lnTo>
                      <a:pt x="868" y="890"/>
                    </a:lnTo>
                    <a:cubicBezTo>
                      <a:pt x="800" y="890"/>
                      <a:pt x="709" y="868"/>
                      <a:pt x="640" y="868"/>
                    </a:cubicBezTo>
                    <a:cubicBezTo>
                      <a:pt x="572" y="845"/>
                      <a:pt x="480" y="799"/>
                      <a:pt x="412" y="753"/>
                    </a:cubicBezTo>
                    <a:cubicBezTo>
                      <a:pt x="343" y="731"/>
                      <a:pt x="298" y="708"/>
                      <a:pt x="229" y="662"/>
                    </a:cubicBezTo>
                    <a:lnTo>
                      <a:pt x="184" y="639"/>
                    </a:lnTo>
                    <a:cubicBezTo>
                      <a:pt x="161" y="617"/>
                      <a:pt x="138" y="617"/>
                      <a:pt x="115" y="594"/>
                    </a:cubicBezTo>
                    <a:cubicBezTo>
                      <a:pt x="92" y="594"/>
                      <a:pt x="92" y="617"/>
                      <a:pt x="92" y="617"/>
                    </a:cubicBezTo>
                    <a:cubicBezTo>
                      <a:pt x="47" y="639"/>
                      <a:pt x="47" y="662"/>
                      <a:pt x="24" y="685"/>
                    </a:cubicBezTo>
                    <a:cubicBezTo>
                      <a:pt x="24" y="685"/>
                      <a:pt x="24" y="708"/>
                      <a:pt x="1" y="708"/>
                    </a:cubicBezTo>
                    <a:cubicBezTo>
                      <a:pt x="1" y="731"/>
                      <a:pt x="1" y="731"/>
                      <a:pt x="1" y="753"/>
                    </a:cubicBezTo>
                    <a:lnTo>
                      <a:pt x="138" y="753"/>
                    </a:lnTo>
                    <a:cubicBezTo>
                      <a:pt x="184" y="776"/>
                      <a:pt x="206" y="822"/>
                      <a:pt x="229" y="868"/>
                    </a:cubicBezTo>
                    <a:cubicBezTo>
                      <a:pt x="252" y="913"/>
                      <a:pt x="252" y="959"/>
                      <a:pt x="229" y="1005"/>
                    </a:cubicBezTo>
                    <a:cubicBezTo>
                      <a:pt x="229" y="1005"/>
                      <a:pt x="229" y="1005"/>
                      <a:pt x="229" y="1027"/>
                    </a:cubicBezTo>
                    <a:cubicBezTo>
                      <a:pt x="229" y="1050"/>
                      <a:pt x="252" y="1073"/>
                      <a:pt x="252" y="1096"/>
                    </a:cubicBezTo>
                    <a:lnTo>
                      <a:pt x="275" y="1142"/>
                    </a:lnTo>
                    <a:lnTo>
                      <a:pt x="298" y="1210"/>
                    </a:lnTo>
                    <a:lnTo>
                      <a:pt x="389" y="1415"/>
                    </a:lnTo>
                    <a:cubicBezTo>
                      <a:pt x="435" y="1484"/>
                      <a:pt x="457" y="1552"/>
                      <a:pt x="503" y="1644"/>
                    </a:cubicBezTo>
                    <a:cubicBezTo>
                      <a:pt x="526" y="1712"/>
                      <a:pt x="572" y="1803"/>
                      <a:pt x="617" y="1895"/>
                    </a:cubicBezTo>
                    <a:cubicBezTo>
                      <a:pt x="663" y="2032"/>
                      <a:pt x="731" y="2169"/>
                      <a:pt x="777" y="2328"/>
                    </a:cubicBezTo>
                    <a:lnTo>
                      <a:pt x="823" y="2397"/>
                    </a:lnTo>
                    <a:cubicBezTo>
                      <a:pt x="823" y="2443"/>
                      <a:pt x="845" y="2465"/>
                      <a:pt x="868" y="2511"/>
                    </a:cubicBezTo>
                    <a:cubicBezTo>
                      <a:pt x="891" y="2557"/>
                      <a:pt x="914" y="2602"/>
                      <a:pt x="914" y="2648"/>
                    </a:cubicBezTo>
                    <a:cubicBezTo>
                      <a:pt x="937" y="2671"/>
                      <a:pt x="937" y="2694"/>
                      <a:pt x="960" y="2739"/>
                    </a:cubicBezTo>
                    <a:cubicBezTo>
                      <a:pt x="960" y="2739"/>
                      <a:pt x="982" y="2762"/>
                      <a:pt x="982" y="2762"/>
                    </a:cubicBezTo>
                    <a:cubicBezTo>
                      <a:pt x="1005" y="2808"/>
                      <a:pt x="1028" y="2831"/>
                      <a:pt x="1051" y="2876"/>
                    </a:cubicBezTo>
                    <a:cubicBezTo>
                      <a:pt x="1074" y="2922"/>
                      <a:pt x="1074" y="2945"/>
                      <a:pt x="1097" y="2990"/>
                    </a:cubicBezTo>
                    <a:lnTo>
                      <a:pt x="1119" y="3059"/>
                    </a:lnTo>
                    <a:cubicBezTo>
                      <a:pt x="1142" y="3082"/>
                      <a:pt x="1142" y="3127"/>
                      <a:pt x="1165" y="3173"/>
                    </a:cubicBezTo>
                    <a:lnTo>
                      <a:pt x="1256" y="3310"/>
                    </a:lnTo>
                    <a:cubicBezTo>
                      <a:pt x="1279" y="3378"/>
                      <a:pt x="1325" y="3447"/>
                      <a:pt x="1348" y="3515"/>
                    </a:cubicBezTo>
                    <a:cubicBezTo>
                      <a:pt x="1416" y="3652"/>
                      <a:pt x="1462" y="3766"/>
                      <a:pt x="1507" y="3881"/>
                    </a:cubicBezTo>
                    <a:cubicBezTo>
                      <a:pt x="1553" y="3995"/>
                      <a:pt x="1599" y="4109"/>
                      <a:pt x="1644" y="4223"/>
                    </a:cubicBezTo>
                    <a:cubicBezTo>
                      <a:pt x="1690" y="4314"/>
                      <a:pt x="1713" y="4383"/>
                      <a:pt x="1759" y="4474"/>
                    </a:cubicBezTo>
                    <a:cubicBezTo>
                      <a:pt x="1781" y="4542"/>
                      <a:pt x="1804" y="4634"/>
                      <a:pt x="1850" y="4702"/>
                    </a:cubicBezTo>
                    <a:lnTo>
                      <a:pt x="1850" y="4748"/>
                    </a:lnTo>
                    <a:cubicBezTo>
                      <a:pt x="1918" y="4908"/>
                      <a:pt x="1987" y="5067"/>
                      <a:pt x="2055" y="5227"/>
                    </a:cubicBezTo>
                    <a:cubicBezTo>
                      <a:pt x="2078" y="5273"/>
                      <a:pt x="2101" y="5341"/>
                      <a:pt x="2124" y="5410"/>
                    </a:cubicBezTo>
                    <a:cubicBezTo>
                      <a:pt x="2192" y="5524"/>
                      <a:pt x="2238" y="5661"/>
                      <a:pt x="2306" y="5798"/>
                    </a:cubicBezTo>
                    <a:lnTo>
                      <a:pt x="2329" y="5844"/>
                    </a:lnTo>
                    <a:cubicBezTo>
                      <a:pt x="2398" y="6026"/>
                      <a:pt x="2466" y="6186"/>
                      <a:pt x="2535" y="6346"/>
                    </a:cubicBezTo>
                    <a:cubicBezTo>
                      <a:pt x="2580" y="6414"/>
                      <a:pt x="2603" y="6505"/>
                      <a:pt x="2626" y="6574"/>
                    </a:cubicBezTo>
                    <a:lnTo>
                      <a:pt x="2672" y="6620"/>
                    </a:lnTo>
                    <a:lnTo>
                      <a:pt x="2694" y="6688"/>
                    </a:lnTo>
                    <a:lnTo>
                      <a:pt x="2740" y="6779"/>
                    </a:lnTo>
                    <a:cubicBezTo>
                      <a:pt x="2808" y="6916"/>
                      <a:pt x="2877" y="7030"/>
                      <a:pt x="2923" y="7167"/>
                    </a:cubicBezTo>
                    <a:cubicBezTo>
                      <a:pt x="2991" y="7304"/>
                      <a:pt x="3060" y="7441"/>
                      <a:pt x="3128" y="7601"/>
                    </a:cubicBezTo>
                    <a:cubicBezTo>
                      <a:pt x="3219" y="7761"/>
                      <a:pt x="3288" y="7943"/>
                      <a:pt x="3379" y="8126"/>
                    </a:cubicBezTo>
                    <a:lnTo>
                      <a:pt x="3402" y="8195"/>
                    </a:lnTo>
                    <a:cubicBezTo>
                      <a:pt x="3448" y="8331"/>
                      <a:pt x="3516" y="8446"/>
                      <a:pt x="3562" y="8583"/>
                    </a:cubicBezTo>
                    <a:cubicBezTo>
                      <a:pt x="3607" y="8674"/>
                      <a:pt x="3653" y="8742"/>
                      <a:pt x="3676" y="8834"/>
                    </a:cubicBezTo>
                    <a:cubicBezTo>
                      <a:pt x="3721" y="8902"/>
                      <a:pt x="3744" y="8971"/>
                      <a:pt x="3767" y="9062"/>
                    </a:cubicBezTo>
                    <a:lnTo>
                      <a:pt x="3836" y="9176"/>
                    </a:lnTo>
                    <a:cubicBezTo>
                      <a:pt x="3881" y="9290"/>
                      <a:pt x="3927" y="9427"/>
                      <a:pt x="3973" y="9541"/>
                    </a:cubicBezTo>
                    <a:cubicBezTo>
                      <a:pt x="3995" y="9587"/>
                      <a:pt x="4018" y="9633"/>
                      <a:pt x="4041" y="9701"/>
                    </a:cubicBezTo>
                    <a:lnTo>
                      <a:pt x="4064" y="9769"/>
                    </a:lnTo>
                    <a:cubicBezTo>
                      <a:pt x="4087" y="9815"/>
                      <a:pt x="4110" y="9861"/>
                      <a:pt x="4110" y="9906"/>
                    </a:cubicBezTo>
                    <a:lnTo>
                      <a:pt x="4155" y="9998"/>
                    </a:lnTo>
                    <a:lnTo>
                      <a:pt x="4201" y="10112"/>
                    </a:lnTo>
                    <a:cubicBezTo>
                      <a:pt x="4246" y="10226"/>
                      <a:pt x="4315" y="10363"/>
                      <a:pt x="4361" y="10477"/>
                    </a:cubicBezTo>
                    <a:lnTo>
                      <a:pt x="4406" y="10568"/>
                    </a:lnTo>
                    <a:cubicBezTo>
                      <a:pt x="4429" y="10614"/>
                      <a:pt x="4452" y="10682"/>
                      <a:pt x="4475" y="10728"/>
                    </a:cubicBezTo>
                    <a:lnTo>
                      <a:pt x="4520" y="10819"/>
                    </a:lnTo>
                    <a:cubicBezTo>
                      <a:pt x="4543" y="10865"/>
                      <a:pt x="4543" y="10911"/>
                      <a:pt x="4566" y="10956"/>
                    </a:cubicBezTo>
                    <a:cubicBezTo>
                      <a:pt x="4634" y="11093"/>
                      <a:pt x="4703" y="11253"/>
                      <a:pt x="4771" y="11390"/>
                    </a:cubicBezTo>
                    <a:lnTo>
                      <a:pt x="4771" y="11436"/>
                    </a:lnTo>
                    <a:cubicBezTo>
                      <a:pt x="4817" y="11504"/>
                      <a:pt x="4840" y="11595"/>
                      <a:pt x="4863" y="11687"/>
                    </a:cubicBezTo>
                    <a:cubicBezTo>
                      <a:pt x="4908" y="11778"/>
                      <a:pt x="4931" y="11847"/>
                      <a:pt x="4977" y="11938"/>
                    </a:cubicBezTo>
                    <a:cubicBezTo>
                      <a:pt x="5045" y="12098"/>
                      <a:pt x="5114" y="12257"/>
                      <a:pt x="5182" y="12394"/>
                    </a:cubicBezTo>
                    <a:cubicBezTo>
                      <a:pt x="5228" y="12486"/>
                      <a:pt x="5251" y="12577"/>
                      <a:pt x="5296" y="12691"/>
                    </a:cubicBezTo>
                    <a:cubicBezTo>
                      <a:pt x="5319" y="12760"/>
                      <a:pt x="5365" y="12828"/>
                      <a:pt x="5388" y="12897"/>
                    </a:cubicBezTo>
                    <a:cubicBezTo>
                      <a:pt x="5433" y="12988"/>
                      <a:pt x="5456" y="13056"/>
                      <a:pt x="5479" y="13125"/>
                    </a:cubicBezTo>
                    <a:cubicBezTo>
                      <a:pt x="5525" y="13216"/>
                      <a:pt x="5548" y="13307"/>
                      <a:pt x="5593" y="13399"/>
                    </a:cubicBezTo>
                    <a:cubicBezTo>
                      <a:pt x="5662" y="13536"/>
                      <a:pt x="5730" y="13673"/>
                      <a:pt x="5776" y="13810"/>
                    </a:cubicBezTo>
                    <a:cubicBezTo>
                      <a:pt x="5821" y="13901"/>
                      <a:pt x="5867" y="13992"/>
                      <a:pt x="5890" y="14083"/>
                    </a:cubicBezTo>
                    <a:cubicBezTo>
                      <a:pt x="5936" y="14152"/>
                      <a:pt x="5958" y="14220"/>
                      <a:pt x="5981" y="14312"/>
                    </a:cubicBezTo>
                    <a:cubicBezTo>
                      <a:pt x="6027" y="14403"/>
                      <a:pt x="6072" y="14471"/>
                      <a:pt x="6095" y="14563"/>
                    </a:cubicBezTo>
                    <a:cubicBezTo>
                      <a:pt x="6118" y="14654"/>
                      <a:pt x="6164" y="14723"/>
                      <a:pt x="6187" y="14791"/>
                    </a:cubicBezTo>
                    <a:lnTo>
                      <a:pt x="6278" y="14996"/>
                    </a:lnTo>
                    <a:lnTo>
                      <a:pt x="6369" y="15225"/>
                    </a:lnTo>
                    <a:cubicBezTo>
                      <a:pt x="6392" y="15270"/>
                      <a:pt x="6415" y="15316"/>
                      <a:pt x="6438" y="15362"/>
                    </a:cubicBezTo>
                    <a:lnTo>
                      <a:pt x="6438" y="15384"/>
                    </a:lnTo>
                    <a:cubicBezTo>
                      <a:pt x="6483" y="15430"/>
                      <a:pt x="6506" y="15499"/>
                      <a:pt x="6506" y="15544"/>
                    </a:cubicBezTo>
                    <a:cubicBezTo>
                      <a:pt x="6506" y="15567"/>
                      <a:pt x="6506" y="15590"/>
                      <a:pt x="6483" y="15613"/>
                    </a:cubicBezTo>
                    <a:cubicBezTo>
                      <a:pt x="6506" y="15658"/>
                      <a:pt x="6529" y="15727"/>
                      <a:pt x="6506" y="15773"/>
                    </a:cubicBezTo>
                    <a:cubicBezTo>
                      <a:pt x="6529" y="15750"/>
                      <a:pt x="6575" y="15727"/>
                      <a:pt x="6597" y="15704"/>
                    </a:cubicBezTo>
                    <a:lnTo>
                      <a:pt x="6620" y="15681"/>
                    </a:lnTo>
                    <a:lnTo>
                      <a:pt x="6666" y="15658"/>
                    </a:lnTo>
                    <a:cubicBezTo>
                      <a:pt x="6689" y="15681"/>
                      <a:pt x="6689" y="15681"/>
                      <a:pt x="6712" y="15681"/>
                    </a:cubicBezTo>
                    <a:lnTo>
                      <a:pt x="6734" y="15704"/>
                    </a:lnTo>
                    <a:lnTo>
                      <a:pt x="6780" y="15704"/>
                    </a:lnTo>
                    <a:cubicBezTo>
                      <a:pt x="6803" y="15681"/>
                      <a:pt x="6826" y="15681"/>
                      <a:pt x="6849" y="15658"/>
                    </a:cubicBezTo>
                    <a:lnTo>
                      <a:pt x="6986" y="15590"/>
                    </a:lnTo>
                    <a:lnTo>
                      <a:pt x="7100" y="15521"/>
                    </a:lnTo>
                    <a:cubicBezTo>
                      <a:pt x="7191" y="15476"/>
                      <a:pt x="7259" y="15430"/>
                      <a:pt x="7351" y="15384"/>
                    </a:cubicBezTo>
                    <a:lnTo>
                      <a:pt x="7396" y="15339"/>
                    </a:lnTo>
                    <a:lnTo>
                      <a:pt x="7442" y="15316"/>
                    </a:lnTo>
                    <a:cubicBezTo>
                      <a:pt x="7465" y="15293"/>
                      <a:pt x="7488" y="15293"/>
                      <a:pt x="7533" y="15270"/>
                    </a:cubicBezTo>
                    <a:cubicBezTo>
                      <a:pt x="7556" y="15248"/>
                      <a:pt x="7602" y="15225"/>
                      <a:pt x="7625" y="15179"/>
                    </a:cubicBezTo>
                    <a:lnTo>
                      <a:pt x="7670" y="15179"/>
                    </a:lnTo>
                    <a:cubicBezTo>
                      <a:pt x="7670" y="15156"/>
                      <a:pt x="7670" y="15156"/>
                      <a:pt x="7693" y="15156"/>
                    </a:cubicBezTo>
                    <a:lnTo>
                      <a:pt x="7762" y="15111"/>
                    </a:lnTo>
                    <a:cubicBezTo>
                      <a:pt x="7830" y="15042"/>
                      <a:pt x="7921" y="14974"/>
                      <a:pt x="7990" y="14905"/>
                    </a:cubicBezTo>
                    <a:cubicBezTo>
                      <a:pt x="8035" y="14882"/>
                      <a:pt x="8081" y="14859"/>
                      <a:pt x="8127" y="14814"/>
                    </a:cubicBezTo>
                    <a:cubicBezTo>
                      <a:pt x="8172" y="14791"/>
                      <a:pt x="8195" y="14768"/>
                      <a:pt x="8241" y="14723"/>
                    </a:cubicBezTo>
                    <a:lnTo>
                      <a:pt x="8264" y="14700"/>
                    </a:lnTo>
                    <a:cubicBezTo>
                      <a:pt x="8287" y="14654"/>
                      <a:pt x="8309" y="14631"/>
                      <a:pt x="8355" y="14608"/>
                    </a:cubicBezTo>
                    <a:lnTo>
                      <a:pt x="8401" y="14586"/>
                    </a:lnTo>
                    <a:lnTo>
                      <a:pt x="8446" y="14563"/>
                    </a:lnTo>
                    <a:cubicBezTo>
                      <a:pt x="8469" y="14540"/>
                      <a:pt x="8492" y="14517"/>
                      <a:pt x="8515" y="14494"/>
                    </a:cubicBezTo>
                    <a:cubicBezTo>
                      <a:pt x="8560" y="14449"/>
                      <a:pt x="8583" y="14403"/>
                      <a:pt x="8606" y="14357"/>
                    </a:cubicBezTo>
                    <a:cubicBezTo>
                      <a:pt x="8652" y="14266"/>
                      <a:pt x="8606" y="14175"/>
                      <a:pt x="8538" y="14129"/>
                    </a:cubicBezTo>
                    <a:lnTo>
                      <a:pt x="8515" y="14129"/>
                    </a:lnTo>
                    <a:cubicBezTo>
                      <a:pt x="8515" y="14083"/>
                      <a:pt x="8515" y="14061"/>
                      <a:pt x="8492" y="14038"/>
                    </a:cubicBezTo>
                    <a:cubicBezTo>
                      <a:pt x="8492" y="14038"/>
                      <a:pt x="8492" y="14015"/>
                      <a:pt x="8469" y="13992"/>
                    </a:cubicBezTo>
                    <a:cubicBezTo>
                      <a:pt x="8446" y="13946"/>
                      <a:pt x="8424" y="13901"/>
                      <a:pt x="8424" y="13878"/>
                    </a:cubicBezTo>
                    <a:cubicBezTo>
                      <a:pt x="8378" y="13787"/>
                      <a:pt x="8332" y="13718"/>
                      <a:pt x="8309" y="13627"/>
                    </a:cubicBezTo>
                    <a:lnTo>
                      <a:pt x="8241" y="13467"/>
                    </a:lnTo>
                    <a:cubicBezTo>
                      <a:pt x="8195" y="13376"/>
                      <a:pt x="8150" y="13262"/>
                      <a:pt x="8104" y="13148"/>
                    </a:cubicBezTo>
                    <a:cubicBezTo>
                      <a:pt x="7967" y="12805"/>
                      <a:pt x="7807" y="12486"/>
                      <a:pt x="7670" y="12143"/>
                    </a:cubicBezTo>
                    <a:cubicBezTo>
                      <a:pt x="7602" y="11984"/>
                      <a:pt x="7510" y="11824"/>
                      <a:pt x="7442" y="11641"/>
                    </a:cubicBezTo>
                    <a:cubicBezTo>
                      <a:pt x="7396" y="11504"/>
                      <a:pt x="7351" y="11367"/>
                      <a:pt x="7282" y="11253"/>
                    </a:cubicBezTo>
                    <a:lnTo>
                      <a:pt x="7237" y="11139"/>
                    </a:lnTo>
                    <a:cubicBezTo>
                      <a:pt x="7214" y="11093"/>
                      <a:pt x="7191" y="11025"/>
                      <a:pt x="7168" y="10979"/>
                    </a:cubicBezTo>
                    <a:lnTo>
                      <a:pt x="7145" y="10888"/>
                    </a:lnTo>
                    <a:cubicBezTo>
                      <a:pt x="7100" y="10842"/>
                      <a:pt x="7077" y="10774"/>
                      <a:pt x="7054" y="10705"/>
                    </a:cubicBezTo>
                    <a:lnTo>
                      <a:pt x="7008" y="10637"/>
                    </a:lnTo>
                    <a:cubicBezTo>
                      <a:pt x="6986" y="10546"/>
                      <a:pt x="6940" y="10431"/>
                      <a:pt x="6894" y="10340"/>
                    </a:cubicBezTo>
                    <a:cubicBezTo>
                      <a:pt x="6849" y="10249"/>
                      <a:pt x="6803" y="10157"/>
                      <a:pt x="6757" y="10066"/>
                    </a:cubicBezTo>
                    <a:cubicBezTo>
                      <a:pt x="6689" y="9884"/>
                      <a:pt x="6597" y="9701"/>
                      <a:pt x="6529" y="9518"/>
                    </a:cubicBezTo>
                    <a:cubicBezTo>
                      <a:pt x="6461" y="9336"/>
                      <a:pt x="6369" y="9130"/>
                      <a:pt x="6301" y="8948"/>
                    </a:cubicBezTo>
                    <a:cubicBezTo>
                      <a:pt x="6209" y="8765"/>
                      <a:pt x="6141" y="8583"/>
                      <a:pt x="6050" y="8400"/>
                    </a:cubicBezTo>
                    <a:lnTo>
                      <a:pt x="6004" y="8263"/>
                    </a:lnTo>
                    <a:cubicBezTo>
                      <a:pt x="5936" y="8126"/>
                      <a:pt x="5890" y="8012"/>
                      <a:pt x="5844" y="7875"/>
                    </a:cubicBezTo>
                    <a:cubicBezTo>
                      <a:pt x="5753" y="7692"/>
                      <a:pt x="5684" y="7510"/>
                      <a:pt x="5593" y="7327"/>
                    </a:cubicBezTo>
                    <a:cubicBezTo>
                      <a:pt x="5548" y="7213"/>
                      <a:pt x="5479" y="7076"/>
                      <a:pt x="5433" y="6962"/>
                    </a:cubicBezTo>
                    <a:lnTo>
                      <a:pt x="5365" y="6825"/>
                    </a:lnTo>
                    <a:lnTo>
                      <a:pt x="5342" y="6779"/>
                    </a:lnTo>
                    <a:cubicBezTo>
                      <a:pt x="5205" y="6414"/>
                      <a:pt x="5045" y="6072"/>
                      <a:pt x="4908" y="5707"/>
                    </a:cubicBezTo>
                    <a:cubicBezTo>
                      <a:pt x="4771" y="5341"/>
                      <a:pt x="4634" y="4999"/>
                      <a:pt x="4498" y="4634"/>
                    </a:cubicBezTo>
                    <a:cubicBezTo>
                      <a:pt x="4475" y="4565"/>
                      <a:pt x="4452" y="4497"/>
                      <a:pt x="4429" y="4451"/>
                    </a:cubicBezTo>
                    <a:cubicBezTo>
                      <a:pt x="4383" y="4337"/>
                      <a:pt x="4338" y="4223"/>
                      <a:pt x="4292" y="4109"/>
                    </a:cubicBezTo>
                    <a:cubicBezTo>
                      <a:pt x="4246" y="3972"/>
                      <a:pt x="4178" y="3835"/>
                      <a:pt x="4110" y="3675"/>
                    </a:cubicBezTo>
                    <a:lnTo>
                      <a:pt x="4064" y="3584"/>
                    </a:lnTo>
                    <a:cubicBezTo>
                      <a:pt x="4018" y="3515"/>
                      <a:pt x="3995" y="3470"/>
                      <a:pt x="3950" y="3401"/>
                    </a:cubicBezTo>
                    <a:cubicBezTo>
                      <a:pt x="3904" y="3287"/>
                      <a:pt x="3858" y="3196"/>
                      <a:pt x="3813" y="3104"/>
                    </a:cubicBezTo>
                    <a:cubicBezTo>
                      <a:pt x="3744" y="2968"/>
                      <a:pt x="3676" y="2831"/>
                      <a:pt x="3630" y="2694"/>
                    </a:cubicBezTo>
                    <a:lnTo>
                      <a:pt x="3585" y="2580"/>
                    </a:lnTo>
                    <a:cubicBezTo>
                      <a:pt x="3493" y="2420"/>
                      <a:pt x="3425" y="2237"/>
                      <a:pt x="3356" y="2077"/>
                    </a:cubicBezTo>
                    <a:cubicBezTo>
                      <a:pt x="3333" y="1986"/>
                      <a:pt x="3288" y="1895"/>
                      <a:pt x="3242" y="1803"/>
                    </a:cubicBezTo>
                    <a:cubicBezTo>
                      <a:pt x="3219" y="1735"/>
                      <a:pt x="3174" y="1644"/>
                      <a:pt x="3151" y="1575"/>
                    </a:cubicBezTo>
                    <a:cubicBezTo>
                      <a:pt x="3128" y="1507"/>
                      <a:pt x="3082" y="1438"/>
                      <a:pt x="3060" y="1370"/>
                    </a:cubicBezTo>
                    <a:lnTo>
                      <a:pt x="2991" y="1233"/>
                    </a:lnTo>
                    <a:lnTo>
                      <a:pt x="2968" y="1142"/>
                    </a:lnTo>
                    <a:cubicBezTo>
                      <a:pt x="2945" y="1096"/>
                      <a:pt x="2923" y="1073"/>
                      <a:pt x="2923" y="1027"/>
                    </a:cubicBezTo>
                    <a:cubicBezTo>
                      <a:pt x="2900" y="982"/>
                      <a:pt x="2877" y="913"/>
                      <a:pt x="2831" y="868"/>
                    </a:cubicBezTo>
                    <a:lnTo>
                      <a:pt x="2831" y="822"/>
                    </a:lnTo>
                    <a:cubicBezTo>
                      <a:pt x="2786" y="776"/>
                      <a:pt x="2763" y="708"/>
                      <a:pt x="2740" y="639"/>
                    </a:cubicBezTo>
                    <a:cubicBezTo>
                      <a:pt x="2694" y="594"/>
                      <a:pt x="2672" y="525"/>
                      <a:pt x="2649" y="457"/>
                    </a:cubicBezTo>
                    <a:cubicBezTo>
                      <a:pt x="2603" y="365"/>
                      <a:pt x="2557" y="251"/>
                      <a:pt x="2512" y="137"/>
                    </a:cubicBezTo>
                    <a:lnTo>
                      <a:pt x="2489" y="69"/>
                    </a:lnTo>
                    <a:cubicBezTo>
                      <a:pt x="2466" y="23"/>
                      <a:pt x="2420" y="0"/>
                      <a:pt x="2375" y="0"/>
                    </a:cubicBezTo>
                    <a:close/>
                  </a:path>
                </a:pathLst>
              </a:custGeom>
              <a:solidFill>
                <a:srgbClr val="FCD06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58" name="Google Shape;7958;p34"/>
              <p:cNvSpPr/>
              <p:nvPr/>
            </p:nvSpPr>
            <p:spPr>
              <a:xfrm>
                <a:off x="356802" y="1199888"/>
                <a:ext cx="464491" cy="872144"/>
              </a:xfrm>
              <a:custGeom>
                <a:avLst/>
                <a:gdLst/>
                <a:ahLst/>
                <a:cxnLst/>
                <a:rect l="l" t="t" r="r" b="b"/>
                <a:pathLst>
                  <a:path w="8401" h="15774" extrusionOk="0">
                    <a:moveTo>
                      <a:pt x="2010" y="1"/>
                    </a:moveTo>
                    <a:cubicBezTo>
                      <a:pt x="1964" y="1"/>
                      <a:pt x="1918" y="24"/>
                      <a:pt x="1895" y="47"/>
                    </a:cubicBezTo>
                    <a:cubicBezTo>
                      <a:pt x="1895" y="69"/>
                      <a:pt x="1873" y="69"/>
                      <a:pt x="1873" y="92"/>
                    </a:cubicBezTo>
                    <a:lnTo>
                      <a:pt x="1873" y="138"/>
                    </a:lnTo>
                    <a:lnTo>
                      <a:pt x="1873" y="183"/>
                    </a:lnTo>
                    <a:cubicBezTo>
                      <a:pt x="1895" y="229"/>
                      <a:pt x="1895" y="275"/>
                      <a:pt x="1895" y="320"/>
                    </a:cubicBezTo>
                    <a:lnTo>
                      <a:pt x="1918" y="320"/>
                    </a:lnTo>
                    <a:cubicBezTo>
                      <a:pt x="1918" y="343"/>
                      <a:pt x="1918" y="343"/>
                      <a:pt x="1941" y="343"/>
                    </a:cubicBezTo>
                    <a:cubicBezTo>
                      <a:pt x="1918" y="343"/>
                      <a:pt x="1918" y="366"/>
                      <a:pt x="1895" y="366"/>
                    </a:cubicBezTo>
                    <a:cubicBezTo>
                      <a:pt x="1895" y="457"/>
                      <a:pt x="1895" y="549"/>
                      <a:pt x="1873" y="640"/>
                    </a:cubicBezTo>
                    <a:cubicBezTo>
                      <a:pt x="1850" y="708"/>
                      <a:pt x="1827" y="800"/>
                      <a:pt x="1781" y="891"/>
                    </a:cubicBezTo>
                    <a:cubicBezTo>
                      <a:pt x="1758" y="937"/>
                      <a:pt x="1713" y="1005"/>
                      <a:pt x="1644" y="1096"/>
                    </a:cubicBezTo>
                    <a:cubicBezTo>
                      <a:pt x="1576" y="1188"/>
                      <a:pt x="1462" y="1302"/>
                      <a:pt x="1302" y="1370"/>
                    </a:cubicBezTo>
                    <a:cubicBezTo>
                      <a:pt x="1165" y="1416"/>
                      <a:pt x="1005" y="1462"/>
                      <a:pt x="823" y="1462"/>
                    </a:cubicBezTo>
                    <a:lnTo>
                      <a:pt x="731" y="1462"/>
                    </a:lnTo>
                    <a:cubicBezTo>
                      <a:pt x="686" y="1439"/>
                      <a:pt x="663" y="1439"/>
                      <a:pt x="594" y="1439"/>
                    </a:cubicBezTo>
                    <a:cubicBezTo>
                      <a:pt x="572" y="1439"/>
                      <a:pt x="526" y="1439"/>
                      <a:pt x="503" y="1416"/>
                    </a:cubicBezTo>
                    <a:cubicBezTo>
                      <a:pt x="457" y="1393"/>
                      <a:pt x="389" y="1370"/>
                      <a:pt x="343" y="1348"/>
                    </a:cubicBezTo>
                    <a:lnTo>
                      <a:pt x="275" y="1302"/>
                    </a:lnTo>
                    <a:lnTo>
                      <a:pt x="252" y="1279"/>
                    </a:lnTo>
                    <a:cubicBezTo>
                      <a:pt x="206" y="1279"/>
                      <a:pt x="161" y="1256"/>
                      <a:pt x="138" y="1233"/>
                    </a:cubicBezTo>
                    <a:cubicBezTo>
                      <a:pt x="69" y="1233"/>
                      <a:pt x="24" y="1279"/>
                      <a:pt x="1" y="1325"/>
                    </a:cubicBezTo>
                    <a:cubicBezTo>
                      <a:pt x="1" y="1370"/>
                      <a:pt x="1" y="1393"/>
                      <a:pt x="1" y="1416"/>
                    </a:cubicBezTo>
                    <a:cubicBezTo>
                      <a:pt x="1" y="1439"/>
                      <a:pt x="1" y="1439"/>
                      <a:pt x="24" y="1462"/>
                    </a:cubicBezTo>
                    <a:lnTo>
                      <a:pt x="47" y="1530"/>
                    </a:lnTo>
                    <a:cubicBezTo>
                      <a:pt x="47" y="1553"/>
                      <a:pt x="69" y="1599"/>
                      <a:pt x="92" y="1644"/>
                    </a:cubicBezTo>
                    <a:cubicBezTo>
                      <a:pt x="138" y="1713"/>
                      <a:pt x="161" y="1804"/>
                      <a:pt x="184" y="1895"/>
                    </a:cubicBezTo>
                    <a:lnTo>
                      <a:pt x="229" y="1964"/>
                    </a:lnTo>
                    <a:cubicBezTo>
                      <a:pt x="229" y="2032"/>
                      <a:pt x="252" y="2101"/>
                      <a:pt x="275" y="2146"/>
                    </a:cubicBezTo>
                    <a:cubicBezTo>
                      <a:pt x="320" y="2238"/>
                      <a:pt x="343" y="2306"/>
                      <a:pt x="389" y="2398"/>
                    </a:cubicBezTo>
                    <a:cubicBezTo>
                      <a:pt x="412" y="2489"/>
                      <a:pt x="457" y="2603"/>
                      <a:pt x="503" y="2694"/>
                    </a:cubicBezTo>
                    <a:cubicBezTo>
                      <a:pt x="549" y="2763"/>
                      <a:pt x="572" y="2808"/>
                      <a:pt x="594" y="2877"/>
                    </a:cubicBezTo>
                    <a:cubicBezTo>
                      <a:pt x="663" y="3037"/>
                      <a:pt x="731" y="3196"/>
                      <a:pt x="800" y="3356"/>
                    </a:cubicBezTo>
                    <a:lnTo>
                      <a:pt x="845" y="3447"/>
                    </a:lnTo>
                    <a:cubicBezTo>
                      <a:pt x="868" y="3493"/>
                      <a:pt x="891" y="3562"/>
                      <a:pt x="891" y="3607"/>
                    </a:cubicBezTo>
                    <a:cubicBezTo>
                      <a:pt x="914" y="3653"/>
                      <a:pt x="937" y="3699"/>
                      <a:pt x="960" y="3744"/>
                    </a:cubicBezTo>
                    <a:cubicBezTo>
                      <a:pt x="960" y="3790"/>
                      <a:pt x="982" y="3836"/>
                      <a:pt x="1005" y="3881"/>
                    </a:cubicBezTo>
                    <a:lnTo>
                      <a:pt x="1028" y="3927"/>
                    </a:lnTo>
                    <a:cubicBezTo>
                      <a:pt x="1051" y="3995"/>
                      <a:pt x="1074" y="4064"/>
                      <a:pt x="1097" y="4132"/>
                    </a:cubicBezTo>
                    <a:cubicBezTo>
                      <a:pt x="1142" y="4201"/>
                      <a:pt x="1165" y="4292"/>
                      <a:pt x="1211" y="4383"/>
                    </a:cubicBezTo>
                    <a:cubicBezTo>
                      <a:pt x="1256" y="4475"/>
                      <a:pt x="1302" y="4589"/>
                      <a:pt x="1348" y="4703"/>
                    </a:cubicBezTo>
                    <a:cubicBezTo>
                      <a:pt x="1393" y="4749"/>
                      <a:pt x="1416" y="4817"/>
                      <a:pt x="1439" y="4885"/>
                    </a:cubicBezTo>
                    <a:cubicBezTo>
                      <a:pt x="1462" y="4954"/>
                      <a:pt x="1507" y="5000"/>
                      <a:pt x="1530" y="5068"/>
                    </a:cubicBezTo>
                    <a:cubicBezTo>
                      <a:pt x="1576" y="5182"/>
                      <a:pt x="1622" y="5274"/>
                      <a:pt x="1667" y="5388"/>
                    </a:cubicBezTo>
                    <a:lnTo>
                      <a:pt x="1713" y="5502"/>
                    </a:lnTo>
                    <a:lnTo>
                      <a:pt x="1781" y="5616"/>
                    </a:lnTo>
                    <a:cubicBezTo>
                      <a:pt x="1804" y="5662"/>
                      <a:pt x="1804" y="5730"/>
                      <a:pt x="1827" y="5776"/>
                    </a:cubicBezTo>
                    <a:lnTo>
                      <a:pt x="1873" y="5890"/>
                    </a:lnTo>
                    <a:cubicBezTo>
                      <a:pt x="1941" y="6050"/>
                      <a:pt x="2010" y="6209"/>
                      <a:pt x="2101" y="6369"/>
                    </a:cubicBezTo>
                    <a:cubicBezTo>
                      <a:pt x="2146" y="6506"/>
                      <a:pt x="2192" y="6620"/>
                      <a:pt x="2238" y="6734"/>
                    </a:cubicBezTo>
                    <a:lnTo>
                      <a:pt x="2306" y="6917"/>
                    </a:lnTo>
                    <a:cubicBezTo>
                      <a:pt x="2375" y="7077"/>
                      <a:pt x="2443" y="7214"/>
                      <a:pt x="2512" y="7373"/>
                    </a:cubicBezTo>
                    <a:lnTo>
                      <a:pt x="2535" y="7396"/>
                    </a:lnTo>
                    <a:cubicBezTo>
                      <a:pt x="2603" y="7579"/>
                      <a:pt x="2671" y="7739"/>
                      <a:pt x="2740" y="7921"/>
                    </a:cubicBezTo>
                    <a:cubicBezTo>
                      <a:pt x="2786" y="8013"/>
                      <a:pt x="2831" y="8104"/>
                      <a:pt x="2877" y="8195"/>
                    </a:cubicBezTo>
                    <a:cubicBezTo>
                      <a:pt x="2900" y="8241"/>
                      <a:pt x="2923" y="8286"/>
                      <a:pt x="2945" y="8332"/>
                    </a:cubicBezTo>
                    <a:lnTo>
                      <a:pt x="2991" y="8469"/>
                    </a:lnTo>
                    <a:lnTo>
                      <a:pt x="3128" y="8789"/>
                    </a:lnTo>
                    <a:lnTo>
                      <a:pt x="3219" y="8971"/>
                    </a:lnTo>
                    <a:lnTo>
                      <a:pt x="3242" y="9063"/>
                    </a:lnTo>
                    <a:cubicBezTo>
                      <a:pt x="3265" y="9108"/>
                      <a:pt x="3311" y="9177"/>
                      <a:pt x="3333" y="9245"/>
                    </a:cubicBezTo>
                    <a:cubicBezTo>
                      <a:pt x="3356" y="9314"/>
                      <a:pt x="3379" y="9382"/>
                      <a:pt x="3402" y="9428"/>
                    </a:cubicBezTo>
                    <a:lnTo>
                      <a:pt x="3448" y="9519"/>
                    </a:lnTo>
                    <a:cubicBezTo>
                      <a:pt x="3470" y="9610"/>
                      <a:pt x="3516" y="9702"/>
                      <a:pt x="3562" y="9793"/>
                    </a:cubicBezTo>
                    <a:cubicBezTo>
                      <a:pt x="3584" y="9839"/>
                      <a:pt x="3607" y="9907"/>
                      <a:pt x="3630" y="9953"/>
                    </a:cubicBezTo>
                    <a:lnTo>
                      <a:pt x="3676" y="10067"/>
                    </a:lnTo>
                    <a:cubicBezTo>
                      <a:pt x="3744" y="10272"/>
                      <a:pt x="3836" y="10455"/>
                      <a:pt x="3904" y="10592"/>
                    </a:cubicBezTo>
                    <a:cubicBezTo>
                      <a:pt x="3950" y="10660"/>
                      <a:pt x="3973" y="10729"/>
                      <a:pt x="4018" y="10820"/>
                    </a:cubicBezTo>
                    <a:cubicBezTo>
                      <a:pt x="4064" y="10911"/>
                      <a:pt x="4109" y="11003"/>
                      <a:pt x="4155" y="11094"/>
                    </a:cubicBezTo>
                    <a:cubicBezTo>
                      <a:pt x="4201" y="11208"/>
                      <a:pt x="4246" y="11322"/>
                      <a:pt x="4315" y="11436"/>
                    </a:cubicBezTo>
                    <a:lnTo>
                      <a:pt x="4383" y="11619"/>
                    </a:lnTo>
                    <a:cubicBezTo>
                      <a:pt x="4429" y="11710"/>
                      <a:pt x="4475" y="11824"/>
                      <a:pt x="4498" y="11916"/>
                    </a:cubicBezTo>
                    <a:cubicBezTo>
                      <a:pt x="4543" y="11984"/>
                      <a:pt x="4566" y="12075"/>
                      <a:pt x="4612" y="12144"/>
                    </a:cubicBezTo>
                    <a:cubicBezTo>
                      <a:pt x="4634" y="12235"/>
                      <a:pt x="4680" y="12304"/>
                      <a:pt x="4703" y="12395"/>
                    </a:cubicBezTo>
                    <a:lnTo>
                      <a:pt x="4726" y="12418"/>
                    </a:lnTo>
                    <a:cubicBezTo>
                      <a:pt x="4749" y="12486"/>
                      <a:pt x="4771" y="12555"/>
                      <a:pt x="4794" y="12623"/>
                    </a:cubicBezTo>
                    <a:lnTo>
                      <a:pt x="4817" y="12692"/>
                    </a:lnTo>
                    <a:cubicBezTo>
                      <a:pt x="4863" y="12783"/>
                      <a:pt x="4931" y="12897"/>
                      <a:pt x="4977" y="13011"/>
                    </a:cubicBezTo>
                    <a:cubicBezTo>
                      <a:pt x="5000" y="13080"/>
                      <a:pt x="5045" y="13148"/>
                      <a:pt x="5068" y="13217"/>
                    </a:cubicBezTo>
                    <a:lnTo>
                      <a:pt x="5091" y="13262"/>
                    </a:lnTo>
                    <a:cubicBezTo>
                      <a:pt x="5228" y="13559"/>
                      <a:pt x="5365" y="13879"/>
                      <a:pt x="5502" y="14175"/>
                    </a:cubicBezTo>
                    <a:lnTo>
                      <a:pt x="5593" y="14426"/>
                    </a:lnTo>
                    <a:lnTo>
                      <a:pt x="5707" y="14678"/>
                    </a:lnTo>
                    <a:cubicBezTo>
                      <a:pt x="5730" y="14746"/>
                      <a:pt x="5776" y="14814"/>
                      <a:pt x="5799" y="14906"/>
                    </a:cubicBezTo>
                    <a:cubicBezTo>
                      <a:pt x="5821" y="14974"/>
                      <a:pt x="5867" y="15066"/>
                      <a:pt x="5913" y="15157"/>
                    </a:cubicBezTo>
                    <a:lnTo>
                      <a:pt x="5935" y="15271"/>
                    </a:lnTo>
                    <a:cubicBezTo>
                      <a:pt x="5981" y="15362"/>
                      <a:pt x="6027" y="15476"/>
                      <a:pt x="6072" y="15568"/>
                    </a:cubicBezTo>
                    <a:cubicBezTo>
                      <a:pt x="6095" y="15636"/>
                      <a:pt x="6141" y="15705"/>
                      <a:pt x="6209" y="15727"/>
                    </a:cubicBezTo>
                    <a:cubicBezTo>
                      <a:pt x="6232" y="15750"/>
                      <a:pt x="6255" y="15750"/>
                      <a:pt x="6278" y="15773"/>
                    </a:cubicBezTo>
                    <a:lnTo>
                      <a:pt x="6324" y="15773"/>
                    </a:lnTo>
                    <a:cubicBezTo>
                      <a:pt x="6392" y="15750"/>
                      <a:pt x="6460" y="15750"/>
                      <a:pt x="6529" y="15750"/>
                    </a:cubicBezTo>
                    <a:cubicBezTo>
                      <a:pt x="6575" y="15727"/>
                      <a:pt x="6620" y="15727"/>
                      <a:pt x="6666" y="15727"/>
                    </a:cubicBezTo>
                    <a:cubicBezTo>
                      <a:pt x="6712" y="15705"/>
                      <a:pt x="6780" y="15705"/>
                      <a:pt x="6826" y="15682"/>
                    </a:cubicBezTo>
                    <a:lnTo>
                      <a:pt x="6894" y="15682"/>
                    </a:lnTo>
                    <a:lnTo>
                      <a:pt x="6940" y="15659"/>
                    </a:lnTo>
                    <a:cubicBezTo>
                      <a:pt x="6985" y="15659"/>
                      <a:pt x="7031" y="15636"/>
                      <a:pt x="7077" y="15636"/>
                    </a:cubicBezTo>
                    <a:lnTo>
                      <a:pt x="7191" y="15613"/>
                    </a:lnTo>
                    <a:cubicBezTo>
                      <a:pt x="7237" y="15591"/>
                      <a:pt x="7282" y="15591"/>
                      <a:pt x="7328" y="15568"/>
                    </a:cubicBezTo>
                    <a:lnTo>
                      <a:pt x="7442" y="15522"/>
                    </a:lnTo>
                    <a:lnTo>
                      <a:pt x="7579" y="15499"/>
                    </a:lnTo>
                    <a:cubicBezTo>
                      <a:pt x="7670" y="15454"/>
                      <a:pt x="7784" y="15408"/>
                      <a:pt x="7898" y="15385"/>
                    </a:cubicBezTo>
                    <a:cubicBezTo>
                      <a:pt x="7944" y="15362"/>
                      <a:pt x="8013" y="15339"/>
                      <a:pt x="8058" y="15317"/>
                    </a:cubicBezTo>
                    <a:cubicBezTo>
                      <a:pt x="8150" y="15294"/>
                      <a:pt x="8241" y="15248"/>
                      <a:pt x="8309" y="15225"/>
                    </a:cubicBezTo>
                    <a:cubicBezTo>
                      <a:pt x="8355" y="15202"/>
                      <a:pt x="8378" y="15202"/>
                      <a:pt x="8401" y="15180"/>
                    </a:cubicBezTo>
                    <a:cubicBezTo>
                      <a:pt x="8378" y="15157"/>
                      <a:pt x="8355" y="15134"/>
                      <a:pt x="8332" y="15111"/>
                    </a:cubicBezTo>
                    <a:cubicBezTo>
                      <a:pt x="8309" y="15066"/>
                      <a:pt x="8287" y="14997"/>
                      <a:pt x="8264" y="14929"/>
                    </a:cubicBezTo>
                    <a:lnTo>
                      <a:pt x="8264" y="14906"/>
                    </a:lnTo>
                    <a:cubicBezTo>
                      <a:pt x="8241" y="14860"/>
                      <a:pt x="8218" y="14814"/>
                      <a:pt x="8172" y="14746"/>
                    </a:cubicBezTo>
                    <a:cubicBezTo>
                      <a:pt x="8081" y="14541"/>
                      <a:pt x="7990" y="14312"/>
                      <a:pt x="7898" y="14084"/>
                    </a:cubicBezTo>
                    <a:lnTo>
                      <a:pt x="7853" y="13970"/>
                    </a:lnTo>
                    <a:lnTo>
                      <a:pt x="7784" y="13810"/>
                    </a:lnTo>
                    <a:cubicBezTo>
                      <a:pt x="7739" y="13696"/>
                      <a:pt x="7693" y="13582"/>
                      <a:pt x="7647" y="13468"/>
                    </a:cubicBezTo>
                    <a:cubicBezTo>
                      <a:pt x="7579" y="13308"/>
                      <a:pt x="7510" y="13148"/>
                      <a:pt x="7442" y="12988"/>
                    </a:cubicBezTo>
                    <a:lnTo>
                      <a:pt x="7373" y="12851"/>
                    </a:lnTo>
                    <a:cubicBezTo>
                      <a:pt x="7328" y="12760"/>
                      <a:pt x="7259" y="12646"/>
                      <a:pt x="7214" y="12532"/>
                    </a:cubicBezTo>
                    <a:lnTo>
                      <a:pt x="7145" y="12372"/>
                    </a:lnTo>
                    <a:cubicBezTo>
                      <a:pt x="7100" y="12281"/>
                      <a:pt x="7054" y="12167"/>
                      <a:pt x="7008" y="12075"/>
                    </a:cubicBezTo>
                    <a:cubicBezTo>
                      <a:pt x="6940" y="11938"/>
                      <a:pt x="6894" y="11824"/>
                      <a:pt x="6826" y="11687"/>
                    </a:cubicBezTo>
                    <a:cubicBezTo>
                      <a:pt x="6734" y="11505"/>
                      <a:pt x="6666" y="11322"/>
                      <a:pt x="6575" y="11140"/>
                    </a:cubicBezTo>
                    <a:cubicBezTo>
                      <a:pt x="6506" y="10957"/>
                      <a:pt x="6438" y="10797"/>
                      <a:pt x="6369" y="10637"/>
                    </a:cubicBezTo>
                    <a:cubicBezTo>
                      <a:pt x="6346" y="10569"/>
                      <a:pt x="6301" y="10478"/>
                      <a:pt x="6278" y="10409"/>
                    </a:cubicBezTo>
                    <a:cubicBezTo>
                      <a:pt x="6232" y="10318"/>
                      <a:pt x="6187" y="10249"/>
                      <a:pt x="6164" y="10158"/>
                    </a:cubicBezTo>
                    <a:cubicBezTo>
                      <a:pt x="6072" y="9953"/>
                      <a:pt x="5981" y="9724"/>
                      <a:pt x="5890" y="9519"/>
                    </a:cubicBezTo>
                    <a:cubicBezTo>
                      <a:pt x="5844" y="9405"/>
                      <a:pt x="5799" y="9268"/>
                      <a:pt x="5753" y="9154"/>
                    </a:cubicBezTo>
                    <a:cubicBezTo>
                      <a:pt x="5684" y="8971"/>
                      <a:pt x="5593" y="8811"/>
                      <a:pt x="5525" y="8629"/>
                    </a:cubicBezTo>
                    <a:lnTo>
                      <a:pt x="5502" y="8583"/>
                    </a:lnTo>
                    <a:cubicBezTo>
                      <a:pt x="5433" y="8423"/>
                      <a:pt x="5365" y="8264"/>
                      <a:pt x="5296" y="8104"/>
                    </a:cubicBezTo>
                    <a:cubicBezTo>
                      <a:pt x="5228" y="7944"/>
                      <a:pt x="5159" y="7761"/>
                      <a:pt x="5068" y="7579"/>
                    </a:cubicBezTo>
                    <a:lnTo>
                      <a:pt x="4977" y="7373"/>
                    </a:lnTo>
                    <a:cubicBezTo>
                      <a:pt x="4931" y="7259"/>
                      <a:pt x="4886" y="7168"/>
                      <a:pt x="4840" y="7054"/>
                    </a:cubicBezTo>
                    <a:lnTo>
                      <a:pt x="4794" y="6963"/>
                    </a:lnTo>
                    <a:cubicBezTo>
                      <a:pt x="4771" y="6917"/>
                      <a:pt x="4749" y="6848"/>
                      <a:pt x="4726" y="6780"/>
                    </a:cubicBezTo>
                    <a:lnTo>
                      <a:pt x="4680" y="6689"/>
                    </a:lnTo>
                    <a:cubicBezTo>
                      <a:pt x="4657" y="6643"/>
                      <a:pt x="4634" y="6597"/>
                      <a:pt x="4612" y="6552"/>
                    </a:cubicBezTo>
                    <a:cubicBezTo>
                      <a:pt x="4589" y="6483"/>
                      <a:pt x="4566" y="6415"/>
                      <a:pt x="4543" y="6346"/>
                    </a:cubicBezTo>
                    <a:cubicBezTo>
                      <a:pt x="4498" y="6255"/>
                      <a:pt x="4452" y="6164"/>
                      <a:pt x="4406" y="6072"/>
                    </a:cubicBezTo>
                    <a:cubicBezTo>
                      <a:pt x="4338" y="5890"/>
                      <a:pt x="4269" y="5730"/>
                      <a:pt x="4178" y="5547"/>
                    </a:cubicBezTo>
                    <a:cubicBezTo>
                      <a:pt x="4109" y="5410"/>
                      <a:pt x="4064" y="5274"/>
                      <a:pt x="3995" y="5137"/>
                    </a:cubicBezTo>
                    <a:lnTo>
                      <a:pt x="3973" y="5045"/>
                    </a:lnTo>
                    <a:cubicBezTo>
                      <a:pt x="3904" y="4908"/>
                      <a:pt x="3836" y="4771"/>
                      <a:pt x="3790" y="4612"/>
                    </a:cubicBezTo>
                    <a:lnTo>
                      <a:pt x="3744" y="4543"/>
                    </a:lnTo>
                    <a:lnTo>
                      <a:pt x="3676" y="4360"/>
                    </a:lnTo>
                    <a:cubicBezTo>
                      <a:pt x="3630" y="4246"/>
                      <a:pt x="3584" y="4155"/>
                      <a:pt x="3539" y="4041"/>
                    </a:cubicBezTo>
                    <a:cubicBezTo>
                      <a:pt x="3470" y="3881"/>
                      <a:pt x="3402" y="3721"/>
                      <a:pt x="3356" y="3562"/>
                    </a:cubicBezTo>
                    <a:cubicBezTo>
                      <a:pt x="3333" y="3516"/>
                      <a:pt x="3311" y="3470"/>
                      <a:pt x="3288" y="3402"/>
                    </a:cubicBezTo>
                    <a:lnTo>
                      <a:pt x="3242" y="3311"/>
                    </a:lnTo>
                    <a:cubicBezTo>
                      <a:pt x="3219" y="3265"/>
                      <a:pt x="3196" y="3219"/>
                      <a:pt x="3196" y="3174"/>
                    </a:cubicBezTo>
                    <a:lnTo>
                      <a:pt x="3151" y="3059"/>
                    </a:lnTo>
                    <a:cubicBezTo>
                      <a:pt x="3082" y="2900"/>
                      <a:pt x="3014" y="2740"/>
                      <a:pt x="2923" y="2580"/>
                    </a:cubicBezTo>
                    <a:cubicBezTo>
                      <a:pt x="2877" y="2466"/>
                      <a:pt x="2831" y="2352"/>
                      <a:pt x="2786" y="2238"/>
                    </a:cubicBezTo>
                    <a:lnTo>
                      <a:pt x="2717" y="2101"/>
                    </a:lnTo>
                    <a:lnTo>
                      <a:pt x="2671" y="1964"/>
                    </a:lnTo>
                    <a:lnTo>
                      <a:pt x="2557" y="1690"/>
                    </a:lnTo>
                    <a:cubicBezTo>
                      <a:pt x="2512" y="1599"/>
                      <a:pt x="2489" y="1530"/>
                      <a:pt x="2443" y="1462"/>
                    </a:cubicBezTo>
                    <a:cubicBezTo>
                      <a:pt x="2420" y="1393"/>
                      <a:pt x="2398" y="1348"/>
                      <a:pt x="2375" y="1302"/>
                    </a:cubicBezTo>
                    <a:lnTo>
                      <a:pt x="2352" y="1233"/>
                    </a:lnTo>
                    <a:lnTo>
                      <a:pt x="2329" y="1188"/>
                    </a:lnTo>
                    <a:cubicBezTo>
                      <a:pt x="2306" y="1119"/>
                      <a:pt x="2283" y="1074"/>
                      <a:pt x="2261" y="1005"/>
                    </a:cubicBezTo>
                    <a:cubicBezTo>
                      <a:pt x="2261" y="960"/>
                      <a:pt x="2238" y="914"/>
                      <a:pt x="2215" y="868"/>
                    </a:cubicBezTo>
                    <a:lnTo>
                      <a:pt x="2192" y="800"/>
                    </a:lnTo>
                    <a:cubicBezTo>
                      <a:pt x="2169" y="708"/>
                      <a:pt x="2146" y="640"/>
                      <a:pt x="2101" y="549"/>
                    </a:cubicBezTo>
                    <a:lnTo>
                      <a:pt x="2078" y="480"/>
                    </a:lnTo>
                    <a:cubicBezTo>
                      <a:pt x="2078" y="412"/>
                      <a:pt x="2055" y="343"/>
                      <a:pt x="2010" y="275"/>
                    </a:cubicBezTo>
                    <a:cubicBezTo>
                      <a:pt x="2010" y="275"/>
                      <a:pt x="1987" y="252"/>
                      <a:pt x="1987" y="229"/>
                    </a:cubicBezTo>
                    <a:cubicBezTo>
                      <a:pt x="1941" y="183"/>
                      <a:pt x="1964" y="115"/>
                      <a:pt x="2010" y="92"/>
                    </a:cubicBezTo>
                    <a:cubicBezTo>
                      <a:pt x="2010" y="69"/>
                      <a:pt x="2032" y="69"/>
                      <a:pt x="2055" y="69"/>
                    </a:cubicBezTo>
                    <a:cubicBezTo>
                      <a:pt x="2101" y="69"/>
                      <a:pt x="2124" y="92"/>
                      <a:pt x="2124" y="115"/>
                    </a:cubicBezTo>
                    <a:cubicBezTo>
                      <a:pt x="2146" y="92"/>
                      <a:pt x="2146" y="92"/>
                      <a:pt x="2169" y="92"/>
                    </a:cubicBezTo>
                    <a:lnTo>
                      <a:pt x="2192" y="92"/>
                    </a:lnTo>
                    <a:cubicBezTo>
                      <a:pt x="2192" y="92"/>
                      <a:pt x="2169" y="92"/>
                      <a:pt x="2146" y="69"/>
                    </a:cubicBezTo>
                    <a:cubicBezTo>
                      <a:pt x="2124" y="69"/>
                      <a:pt x="2078" y="47"/>
                      <a:pt x="2055" y="24"/>
                    </a:cubicBezTo>
                    <a:cubicBezTo>
                      <a:pt x="2032" y="1"/>
                      <a:pt x="2032" y="1"/>
                      <a:pt x="2010" y="1"/>
                    </a:cubicBezTo>
                    <a:close/>
                  </a:path>
                </a:pathLst>
              </a:custGeom>
              <a:solidFill>
                <a:srgbClr val="FCD06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59" name="Google Shape;7959;p34"/>
              <p:cNvSpPr/>
              <p:nvPr/>
            </p:nvSpPr>
            <p:spPr>
              <a:xfrm>
                <a:off x="669802" y="1878857"/>
                <a:ext cx="533880" cy="349654"/>
              </a:xfrm>
              <a:custGeom>
                <a:avLst/>
                <a:gdLst/>
                <a:ahLst/>
                <a:cxnLst/>
                <a:rect l="l" t="t" r="r" b="b"/>
                <a:pathLst>
                  <a:path w="9656" h="6324" extrusionOk="0">
                    <a:moveTo>
                      <a:pt x="8332" y="1"/>
                    </a:moveTo>
                    <a:cubicBezTo>
                      <a:pt x="8286" y="1"/>
                      <a:pt x="8263" y="24"/>
                      <a:pt x="8218" y="47"/>
                    </a:cubicBezTo>
                    <a:cubicBezTo>
                      <a:pt x="8172" y="69"/>
                      <a:pt x="8104" y="115"/>
                      <a:pt x="8058" y="161"/>
                    </a:cubicBezTo>
                    <a:lnTo>
                      <a:pt x="8035" y="183"/>
                    </a:lnTo>
                    <a:lnTo>
                      <a:pt x="7967" y="229"/>
                    </a:lnTo>
                    <a:cubicBezTo>
                      <a:pt x="7898" y="298"/>
                      <a:pt x="7830" y="343"/>
                      <a:pt x="7784" y="389"/>
                    </a:cubicBezTo>
                    <a:cubicBezTo>
                      <a:pt x="7716" y="435"/>
                      <a:pt x="7670" y="480"/>
                      <a:pt x="7601" y="503"/>
                    </a:cubicBezTo>
                    <a:lnTo>
                      <a:pt x="7579" y="526"/>
                    </a:lnTo>
                    <a:cubicBezTo>
                      <a:pt x="7533" y="549"/>
                      <a:pt x="7464" y="594"/>
                      <a:pt x="7419" y="617"/>
                    </a:cubicBezTo>
                    <a:cubicBezTo>
                      <a:pt x="7350" y="686"/>
                      <a:pt x="7259" y="754"/>
                      <a:pt x="7191" y="823"/>
                    </a:cubicBezTo>
                    <a:lnTo>
                      <a:pt x="7122" y="868"/>
                    </a:lnTo>
                    <a:cubicBezTo>
                      <a:pt x="7099" y="868"/>
                      <a:pt x="7099" y="868"/>
                      <a:pt x="7099" y="891"/>
                    </a:cubicBezTo>
                    <a:lnTo>
                      <a:pt x="7054" y="891"/>
                    </a:lnTo>
                    <a:cubicBezTo>
                      <a:pt x="7031" y="937"/>
                      <a:pt x="6985" y="960"/>
                      <a:pt x="6962" y="982"/>
                    </a:cubicBezTo>
                    <a:cubicBezTo>
                      <a:pt x="6917" y="1005"/>
                      <a:pt x="6894" y="1005"/>
                      <a:pt x="6871" y="1028"/>
                    </a:cubicBezTo>
                    <a:lnTo>
                      <a:pt x="6825" y="1051"/>
                    </a:lnTo>
                    <a:lnTo>
                      <a:pt x="6780" y="1096"/>
                    </a:lnTo>
                    <a:cubicBezTo>
                      <a:pt x="6688" y="1142"/>
                      <a:pt x="6620" y="1188"/>
                      <a:pt x="6551" y="1233"/>
                    </a:cubicBezTo>
                    <a:lnTo>
                      <a:pt x="6415" y="1302"/>
                    </a:lnTo>
                    <a:lnTo>
                      <a:pt x="6278" y="1370"/>
                    </a:lnTo>
                    <a:cubicBezTo>
                      <a:pt x="6232" y="1393"/>
                      <a:pt x="6163" y="1439"/>
                      <a:pt x="6095" y="1485"/>
                    </a:cubicBezTo>
                    <a:lnTo>
                      <a:pt x="6026" y="1530"/>
                    </a:lnTo>
                    <a:cubicBezTo>
                      <a:pt x="5890" y="1621"/>
                      <a:pt x="5707" y="1736"/>
                      <a:pt x="5524" y="1827"/>
                    </a:cubicBezTo>
                    <a:cubicBezTo>
                      <a:pt x="5342" y="1918"/>
                      <a:pt x="5182" y="1987"/>
                      <a:pt x="4999" y="2078"/>
                    </a:cubicBezTo>
                    <a:lnTo>
                      <a:pt x="4954" y="2101"/>
                    </a:lnTo>
                    <a:lnTo>
                      <a:pt x="4908" y="2101"/>
                    </a:lnTo>
                    <a:lnTo>
                      <a:pt x="4862" y="2124"/>
                    </a:lnTo>
                    <a:lnTo>
                      <a:pt x="4794" y="2169"/>
                    </a:lnTo>
                    <a:lnTo>
                      <a:pt x="4771" y="2169"/>
                    </a:lnTo>
                    <a:lnTo>
                      <a:pt x="4748" y="2192"/>
                    </a:lnTo>
                    <a:cubicBezTo>
                      <a:pt x="4680" y="2215"/>
                      <a:pt x="4611" y="2261"/>
                      <a:pt x="4543" y="2283"/>
                    </a:cubicBezTo>
                    <a:cubicBezTo>
                      <a:pt x="4497" y="2306"/>
                      <a:pt x="4474" y="2329"/>
                      <a:pt x="4429" y="2329"/>
                    </a:cubicBezTo>
                    <a:cubicBezTo>
                      <a:pt x="4383" y="2352"/>
                      <a:pt x="4337" y="2375"/>
                      <a:pt x="4292" y="2375"/>
                    </a:cubicBezTo>
                    <a:cubicBezTo>
                      <a:pt x="4246" y="2420"/>
                      <a:pt x="4178" y="2443"/>
                      <a:pt x="4109" y="2466"/>
                    </a:cubicBezTo>
                    <a:cubicBezTo>
                      <a:pt x="4041" y="2489"/>
                      <a:pt x="3972" y="2512"/>
                      <a:pt x="3904" y="2557"/>
                    </a:cubicBezTo>
                    <a:cubicBezTo>
                      <a:pt x="3858" y="2557"/>
                      <a:pt x="3812" y="2580"/>
                      <a:pt x="3767" y="2603"/>
                    </a:cubicBezTo>
                    <a:lnTo>
                      <a:pt x="3698" y="2649"/>
                    </a:lnTo>
                    <a:cubicBezTo>
                      <a:pt x="3607" y="2694"/>
                      <a:pt x="3516" y="2717"/>
                      <a:pt x="3424" y="2740"/>
                    </a:cubicBezTo>
                    <a:cubicBezTo>
                      <a:pt x="3333" y="2763"/>
                      <a:pt x="3265" y="2786"/>
                      <a:pt x="3196" y="2831"/>
                    </a:cubicBezTo>
                    <a:lnTo>
                      <a:pt x="3128" y="2854"/>
                    </a:lnTo>
                    <a:cubicBezTo>
                      <a:pt x="3082" y="2877"/>
                      <a:pt x="3036" y="2900"/>
                      <a:pt x="2991" y="2922"/>
                    </a:cubicBezTo>
                    <a:cubicBezTo>
                      <a:pt x="2968" y="2922"/>
                      <a:pt x="2922" y="2945"/>
                      <a:pt x="2877" y="2945"/>
                    </a:cubicBezTo>
                    <a:lnTo>
                      <a:pt x="2831" y="2945"/>
                    </a:lnTo>
                    <a:cubicBezTo>
                      <a:pt x="2808" y="2922"/>
                      <a:pt x="2785" y="2922"/>
                      <a:pt x="2740" y="2900"/>
                    </a:cubicBezTo>
                    <a:cubicBezTo>
                      <a:pt x="2717" y="2922"/>
                      <a:pt x="2694" y="2922"/>
                      <a:pt x="2648" y="2945"/>
                    </a:cubicBezTo>
                    <a:cubicBezTo>
                      <a:pt x="2580" y="2968"/>
                      <a:pt x="2489" y="3014"/>
                      <a:pt x="2397" y="3037"/>
                    </a:cubicBezTo>
                    <a:cubicBezTo>
                      <a:pt x="2352" y="3059"/>
                      <a:pt x="2283" y="3082"/>
                      <a:pt x="2237" y="3105"/>
                    </a:cubicBezTo>
                    <a:cubicBezTo>
                      <a:pt x="2123" y="3128"/>
                      <a:pt x="2009" y="3174"/>
                      <a:pt x="1918" y="3219"/>
                    </a:cubicBezTo>
                    <a:lnTo>
                      <a:pt x="1781" y="3242"/>
                    </a:lnTo>
                    <a:lnTo>
                      <a:pt x="1667" y="3288"/>
                    </a:lnTo>
                    <a:cubicBezTo>
                      <a:pt x="1621" y="3311"/>
                      <a:pt x="1576" y="3311"/>
                      <a:pt x="1530" y="3333"/>
                    </a:cubicBezTo>
                    <a:lnTo>
                      <a:pt x="1416" y="3356"/>
                    </a:lnTo>
                    <a:cubicBezTo>
                      <a:pt x="1370" y="3356"/>
                      <a:pt x="1324" y="3379"/>
                      <a:pt x="1279" y="3379"/>
                    </a:cubicBezTo>
                    <a:lnTo>
                      <a:pt x="1233" y="3402"/>
                    </a:lnTo>
                    <a:lnTo>
                      <a:pt x="1165" y="3402"/>
                    </a:lnTo>
                    <a:cubicBezTo>
                      <a:pt x="1119" y="3425"/>
                      <a:pt x="1051" y="3425"/>
                      <a:pt x="1005" y="3447"/>
                    </a:cubicBezTo>
                    <a:cubicBezTo>
                      <a:pt x="959" y="3447"/>
                      <a:pt x="914" y="3447"/>
                      <a:pt x="891" y="3470"/>
                    </a:cubicBezTo>
                    <a:lnTo>
                      <a:pt x="868" y="3470"/>
                    </a:lnTo>
                    <a:cubicBezTo>
                      <a:pt x="799" y="3470"/>
                      <a:pt x="731" y="3470"/>
                      <a:pt x="663" y="3493"/>
                    </a:cubicBezTo>
                    <a:lnTo>
                      <a:pt x="457" y="3493"/>
                    </a:lnTo>
                    <a:cubicBezTo>
                      <a:pt x="457" y="3447"/>
                      <a:pt x="434" y="3425"/>
                      <a:pt x="411" y="3402"/>
                    </a:cubicBezTo>
                    <a:lnTo>
                      <a:pt x="366" y="3402"/>
                    </a:lnTo>
                    <a:cubicBezTo>
                      <a:pt x="343" y="3402"/>
                      <a:pt x="343" y="3402"/>
                      <a:pt x="320" y="3425"/>
                    </a:cubicBezTo>
                    <a:cubicBezTo>
                      <a:pt x="297" y="3425"/>
                      <a:pt x="297" y="3447"/>
                      <a:pt x="274" y="3470"/>
                    </a:cubicBezTo>
                    <a:cubicBezTo>
                      <a:pt x="274" y="3470"/>
                      <a:pt x="252" y="3493"/>
                      <a:pt x="229" y="3493"/>
                    </a:cubicBezTo>
                    <a:cubicBezTo>
                      <a:pt x="206" y="3539"/>
                      <a:pt x="183" y="3562"/>
                      <a:pt x="160" y="3607"/>
                    </a:cubicBezTo>
                    <a:cubicBezTo>
                      <a:pt x="160" y="3607"/>
                      <a:pt x="138" y="3630"/>
                      <a:pt x="138" y="3653"/>
                    </a:cubicBezTo>
                    <a:lnTo>
                      <a:pt x="115" y="3721"/>
                    </a:lnTo>
                    <a:lnTo>
                      <a:pt x="92" y="3790"/>
                    </a:lnTo>
                    <a:lnTo>
                      <a:pt x="69" y="3813"/>
                    </a:lnTo>
                    <a:lnTo>
                      <a:pt x="92" y="3813"/>
                    </a:lnTo>
                    <a:cubicBezTo>
                      <a:pt x="69" y="3858"/>
                      <a:pt x="46" y="3881"/>
                      <a:pt x="23" y="3927"/>
                    </a:cubicBezTo>
                    <a:cubicBezTo>
                      <a:pt x="23" y="3972"/>
                      <a:pt x="23" y="4018"/>
                      <a:pt x="23" y="4041"/>
                    </a:cubicBezTo>
                    <a:lnTo>
                      <a:pt x="1" y="4064"/>
                    </a:lnTo>
                    <a:cubicBezTo>
                      <a:pt x="1" y="4132"/>
                      <a:pt x="1" y="4178"/>
                      <a:pt x="1" y="4224"/>
                    </a:cubicBezTo>
                    <a:cubicBezTo>
                      <a:pt x="1" y="4292"/>
                      <a:pt x="1" y="4360"/>
                      <a:pt x="23" y="4429"/>
                    </a:cubicBezTo>
                    <a:cubicBezTo>
                      <a:pt x="46" y="4543"/>
                      <a:pt x="115" y="4657"/>
                      <a:pt x="229" y="4749"/>
                    </a:cubicBezTo>
                    <a:cubicBezTo>
                      <a:pt x="252" y="4794"/>
                      <a:pt x="297" y="4817"/>
                      <a:pt x="320" y="4863"/>
                    </a:cubicBezTo>
                    <a:cubicBezTo>
                      <a:pt x="366" y="4885"/>
                      <a:pt x="411" y="4908"/>
                      <a:pt x="457" y="4954"/>
                    </a:cubicBezTo>
                    <a:lnTo>
                      <a:pt x="480" y="4977"/>
                    </a:lnTo>
                    <a:cubicBezTo>
                      <a:pt x="503" y="5000"/>
                      <a:pt x="526" y="5000"/>
                      <a:pt x="526" y="5022"/>
                    </a:cubicBezTo>
                    <a:cubicBezTo>
                      <a:pt x="548" y="5022"/>
                      <a:pt x="548" y="5022"/>
                      <a:pt x="548" y="5045"/>
                    </a:cubicBezTo>
                    <a:lnTo>
                      <a:pt x="571" y="5068"/>
                    </a:lnTo>
                    <a:cubicBezTo>
                      <a:pt x="548" y="5091"/>
                      <a:pt x="548" y="5137"/>
                      <a:pt x="548" y="5159"/>
                    </a:cubicBezTo>
                    <a:cubicBezTo>
                      <a:pt x="548" y="5205"/>
                      <a:pt x="526" y="5228"/>
                      <a:pt x="526" y="5251"/>
                    </a:cubicBezTo>
                    <a:cubicBezTo>
                      <a:pt x="526" y="5273"/>
                      <a:pt x="526" y="5296"/>
                      <a:pt x="526" y="5319"/>
                    </a:cubicBezTo>
                    <a:cubicBezTo>
                      <a:pt x="526" y="5342"/>
                      <a:pt x="526" y="5388"/>
                      <a:pt x="503" y="5410"/>
                    </a:cubicBezTo>
                    <a:cubicBezTo>
                      <a:pt x="503" y="5502"/>
                      <a:pt x="503" y="5570"/>
                      <a:pt x="526" y="5662"/>
                    </a:cubicBezTo>
                    <a:cubicBezTo>
                      <a:pt x="548" y="5707"/>
                      <a:pt x="571" y="5776"/>
                      <a:pt x="617" y="5844"/>
                    </a:cubicBezTo>
                    <a:cubicBezTo>
                      <a:pt x="663" y="5935"/>
                      <a:pt x="754" y="6004"/>
                      <a:pt x="822" y="6050"/>
                    </a:cubicBezTo>
                    <a:cubicBezTo>
                      <a:pt x="891" y="6095"/>
                      <a:pt x="959" y="6118"/>
                      <a:pt x="1028" y="6164"/>
                    </a:cubicBezTo>
                    <a:cubicBezTo>
                      <a:pt x="1119" y="6187"/>
                      <a:pt x="1210" y="6232"/>
                      <a:pt x="1302" y="6255"/>
                    </a:cubicBezTo>
                    <a:cubicBezTo>
                      <a:pt x="1347" y="6278"/>
                      <a:pt x="1393" y="6278"/>
                      <a:pt x="1461" y="6278"/>
                    </a:cubicBezTo>
                    <a:cubicBezTo>
                      <a:pt x="1461" y="6278"/>
                      <a:pt x="1461" y="6278"/>
                      <a:pt x="1461" y="6255"/>
                    </a:cubicBezTo>
                    <a:cubicBezTo>
                      <a:pt x="1484" y="6209"/>
                      <a:pt x="1530" y="6187"/>
                      <a:pt x="1576" y="6164"/>
                    </a:cubicBezTo>
                    <a:lnTo>
                      <a:pt x="1621" y="6164"/>
                    </a:lnTo>
                    <a:cubicBezTo>
                      <a:pt x="1667" y="6164"/>
                      <a:pt x="1690" y="6164"/>
                      <a:pt x="1712" y="6187"/>
                    </a:cubicBezTo>
                    <a:cubicBezTo>
                      <a:pt x="1758" y="6209"/>
                      <a:pt x="1781" y="6255"/>
                      <a:pt x="1804" y="6278"/>
                    </a:cubicBezTo>
                    <a:lnTo>
                      <a:pt x="1827" y="6323"/>
                    </a:lnTo>
                    <a:lnTo>
                      <a:pt x="1849" y="6323"/>
                    </a:lnTo>
                    <a:cubicBezTo>
                      <a:pt x="1895" y="6323"/>
                      <a:pt x="1964" y="6323"/>
                      <a:pt x="2009" y="6301"/>
                    </a:cubicBezTo>
                    <a:cubicBezTo>
                      <a:pt x="2101" y="6301"/>
                      <a:pt x="2169" y="6278"/>
                      <a:pt x="2237" y="6278"/>
                    </a:cubicBezTo>
                    <a:lnTo>
                      <a:pt x="2283" y="6255"/>
                    </a:lnTo>
                    <a:cubicBezTo>
                      <a:pt x="2374" y="6232"/>
                      <a:pt x="2443" y="6232"/>
                      <a:pt x="2534" y="6209"/>
                    </a:cubicBezTo>
                    <a:lnTo>
                      <a:pt x="2648" y="6209"/>
                    </a:lnTo>
                    <a:cubicBezTo>
                      <a:pt x="2740" y="6187"/>
                      <a:pt x="2854" y="6164"/>
                      <a:pt x="2945" y="6141"/>
                    </a:cubicBezTo>
                    <a:cubicBezTo>
                      <a:pt x="3059" y="6141"/>
                      <a:pt x="3150" y="6118"/>
                      <a:pt x="3242" y="6095"/>
                    </a:cubicBezTo>
                    <a:lnTo>
                      <a:pt x="3379" y="6050"/>
                    </a:lnTo>
                    <a:cubicBezTo>
                      <a:pt x="3539" y="6027"/>
                      <a:pt x="3675" y="5981"/>
                      <a:pt x="3812" y="5935"/>
                    </a:cubicBezTo>
                    <a:lnTo>
                      <a:pt x="3904" y="5913"/>
                    </a:lnTo>
                    <a:cubicBezTo>
                      <a:pt x="3995" y="5890"/>
                      <a:pt x="4086" y="5844"/>
                      <a:pt x="4155" y="5821"/>
                    </a:cubicBezTo>
                    <a:lnTo>
                      <a:pt x="4200" y="5821"/>
                    </a:lnTo>
                    <a:cubicBezTo>
                      <a:pt x="4223" y="5798"/>
                      <a:pt x="4269" y="5798"/>
                      <a:pt x="4292" y="5776"/>
                    </a:cubicBezTo>
                    <a:lnTo>
                      <a:pt x="4337" y="5776"/>
                    </a:lnTo>
                    <a:cubicBezTo>
                      <a:pt x="4360" y="5753"/>
                      <a:pt x="4383" y="5753"/>
                      <a:pt x="4406" y="5753"/>
                    </a:cubicBezTo>
                    <a:cubicBezTo>
                      <a:pt x="4520" y="5707"/>
                      <a:pt x="4611" y="5684"/>
                      <a:pt x="4725" y="5639"/>
                    </a:cubicBezTo>
                    <a:lnTo>
                      <a:pt x="4908" y="5570"/>
                    </a:lnTo>
                    <a:cubicBezTo>
                      <a:pt x="5068" y="5525"/>
                      <a:pt x="5205" y="5479"/>
                      <a:pt x="5365" y="5410"/>
                    </a:cubicBezTo>
                    <a:lnTo>
                      <a:pt x="5387" y="5388"/>
                    </a:lnTo>
                    <a:cubicBezTo>
                      <a:pt x="5570" y="5319"/>
                      <a:pt x="5730" y="5251"/>
                      <a:pt x="5912" y="5159"/>
                    </a:cubicBezTo>
                    <a:cubicBezTo>
                      <a:pt x="6095" y="5091"/>
                      <a:pt x="6255" y="5000"/>
                      <a:pt x="6437" y="4908"/>
                    </a:cubicBezTo>
                    <a:cubicBezTo>
                      <a:pt x="6597" y="4840"/>
                      <a:pt x="6734" y="4749"/>
                      <a:pt x="6848" y="4680"/>
                    </a:cubicBezTo>
                    <a:lnTo>
                      <a:pt x="7191" y="4497"/>
                    </a:lnTo>
                    <a:lnTo>
                      <a:pt x="7305" y="4406"/>
                    </a:lnTo>
                    <a:cubicBezTo>
                      <a:pt x="7601" y="4246"/>
                      <a:pt x="7875" y="4064"/>
                      <a:pt x="8149" y="3858"/>
                    </a:cubicBezTo>
                    <a:cubicBezTo>
                      <a:pt x="8218" y="3790"/>
                      <a:pt x="8286" y="3744"/>
                      <a:pt x="8355" y="3676"/>
                    </a:cubicBezTo>
                    <a:cubicBezTo>
                      <a:pt x="8400" y="3653"/>
                      <a:pt x="8423" y="3630"/>
                      <a:pt x="8446" y="3584"/>
                    </a:cubicBezTo>
                    <a:lnTo>
                      <a:pt x="8492" y="3562"/>
                    </a:lnTo>
                    <a:cubicBezTo>
                      <a:pt x="8514" y="3539"/>
                      <a:pt x="8537" y="3516"/>
                      <a:pt x="8560" y="3493"/>
                    </a:cubicBezTo>
                    <a:lnTo>
                      <a:pt x="8606" y="3470"/>
                    </a:lnTo>
                    <a:cubicBezTo>
                      <a:pt x="8697" y="3379"/>
                      <a:pt x="8788" y="3265"/>
                      <a:pt x="8880" y="3174"/>
                    </a:cubicBezTo>
                    <a:cubicBezTo>
                      <a:pt x="8948" y="3082"/>
                      <a:pt x="9017" y="3014"/>
                      <a:pt x="9085" y="2922"/>
                    </a:cubicBezTo>
                    <a:cubicBezTo>
                      <a:pt x="9131" y="2877"/>
                      <a:pt x="9176" y="2831"/>
                      <a:pt x="9199" y="2786"/>
                    </a:cubicBezTo>
                    <a:cubicBezTo>
                      <a:pt x="9222" y="2763"/>
                      <a:pt x="9245" y="2740"/>
                      <a:pt x="9245" y="2740"/>
                    </a:cubicBezTo>
                    <a:cubicBezTo>
                      <a:pt x="9268" y="2717"/>
                      <a:pt x="9290" y="2694"/>
                      <a:pt x="9336" y="2671"/>
                    </a:cubicBezTo>
                    <a:cubicBezTo>
                      <a:pt x="9359" y="2649"/>
                      <a:pt x="9382" y="2626"/>
                      <a:pt x="9427" y="2626"/>
                    </a:cubicBezTo>
                    <a:cubicBezTo>
                      <a:pt x="9496" y="2512"/>
                      <a:pt x="9564" y="2398"/>
                      <a:pt x="9587" y="2283"/>
                    </a:cubicBezTo>
                    <a:cubicBezTo>
                      <a:pt x="9610" y="2238"/>
                      <a:pt x="9633" y="2169"/>
                      <a:pt x="9633" y="2124"/>
                    </a:cubicBezTo>
                    <a:cubicBezTo>
                      <a:pt x="9656" y="2078"/>
                      <a:pt x="9656" y="2032"/>
                      <a:pt x="9656" y="1987"/>
                    </a:cubicBezTo>
                    <a:cubicBezTo>
                      <a:pt x="9656" y="1964"/>
                      <a:pt x="9656" y="1918"/>
                      <a:pt x="9656" y="1873"/>
                    </a:cubicBezTo>
                    <a:lnTo>
                      <a:pt x="9656" y="1827"/>
                    </a:lnTo>
                    <a:cubicBezTo>
                      <a:pt x="9633" y="1758"/>
                      <a:pt x="9633" y="1690"/>
                      <a:pt x="9587" y="1621"/>
                    </a:cubicBezTo>
                    <a:cubicBezTo>
                      <a:pt x="9587" y="1576"/>
                      <a:pt x="9564" y="1553"/>
                      <a:pt x="9542" y="1507"/>
                    </a:cubicBezTo>
                    <a:cubicBezTo>
                      <a:pt x="9496" y="1462"/>
                      <a:pt x="9473" y="1416"/>
                      <a:pt x="9427" y="1393"/>
                    </a:cubicBezTo>
                    <a:cubicBezTo>
                      <a:pt x="9427" y="1370"/>
                      <a:pt x="9405" y="1348"/>
                      <a:pt x="9382" y="1325"/>
                    </a:cubicBezTo>
                    <a:cubicBezTo>
                      <a:pt x="9313" y="1279"/>
                      <a:pt x="9245" y="1233"/>
                      <a:pt x="9154" y="1188"/>
                    </a:cubicBezTo>
                    <a:cubicBezTo>
                      <a:pt x="9108" y="1188"/>
                      <a:pt x="9062" y="1165"/>
                      <a:pt x="9017" y="1165"/>
                    </a:cubicBezTo>
                    <a:lnTo>
                      <a:pt x="8971" y="1142"/>
                    </a:lnTo>
                    <a:lnTo>
                      <a:pt x="8971" y="1119"/>
                    </a:lnTo>
                    <a:lnTo>
                      <a:pt x="8971" y="1096"/>
                    </a:lnTo>
                    <a:cubicBezTo>
                      <a:pt x="8971" y="1096"/>
                      <a:pt x="8971" y="1074"/>
                      <a:pt x="8971" y="1074"/>
                    </a:cubicBezTo>
                    <a:lnTo>
                      <a:pt x="8994" y="1005"/>
                    </a:lnTo>
                    <a:lnTo>
                      <a:pt x="8994" y="937"/>
                    </a:lnTo>
                    <a:cubicBezTo>
                      <a:pt x="8994" y="914"/>
                      <a:pt x="9017" y="891"/>
                      <a:pt x="9017" y="868"/>
                    </a:cubicBezTo>
                    <a:cubicBezTo>
                      <a:pt x="9017" y="823"/>
                      <a:pt x="9017" y="800"/>
                      <a:pt x="9017" y="777"/>
                    </a:cubicBezTo>
                    <a:cubicBezTo>
                      <a:pt x="9017" y="731"/>
                      <a:pt x="9017" y="686"/>
                      <a:pt x="9017" y="663"/>
                    </a:cubicBezTo>
                    <a:cubicBezTo>
                      <a:pt x="9017" y="594"/>
                      <a:pt x="8994" y="526"/>
                      <a:pt x="8971" y="435"/>
                    </a:cubicBezTo>
                    <a:cubicBezTo>
                      <a:pt x="8948" y="389"/>
                      <a:pt x="8925" y="320"/>
                      <a:pt x="8902" y="275"/>
                    </a:cubicBezTo>
                    <a:cubicBezTo>
                      <a:pt x="8880" y="252"/>
                      <a:pt x="8834" y="206"/>
                      <a:pt x="8811" y="183"/>
                    </a:cubicBezTo>
                    <a:cubicBezTo>
                      <a:pt x="8788" y="161"/>
                      <a:pt x="8766" y="138"/>
                      <a:pt x="8743" y="115"/>
                    </a:cubicBezTo>
                    <a:cubicBezTo>
                      <a:pt x="8629" y="47"/>
                      <a:pt x="8560" y="24"/>
                      <a:pt x="8469" y="1"/>
                    </a:cubicBezTo>
                    <a:close/>
                  </a:path>
                </a:pathLst>
              </a:custGeom>
              <a:solidFill>
                <a:srgbClr val="DCDCDC"/>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60" name="Google Shape;7960;p34"/>
              <p:cNvSpPr/>
              <p:nvPr/>
            </p:nvSpPr>
            <p:spPr>
              <a:xfrm>
                <a:off x="749310" y="2023995"/>
                <a:ext cx="557876" cy="444310"/>
              </a:xfrm>
              <a:custGeom>
                <a:avLst/>
                <a:gdLst/>
                <a:ahLst/>
                <a:cxnLst/>
                <a:rect l="l" t="t" r="r" b="b"/>
                <a:pathLst>
                  <a:path w="10090" h="8036" extrusionOk="0">
                    <a:moveTo>
                      <a:pt x="8012" y="1"/>
                    </a:moveTo>
                    <a:cubicBezTo>
                      <a:pt x="7967" y="1"/>
                      <a:pt x="7921" y="24"/>
                      <a:pt x="7898" y="46"/>
                    </a:cubicBezTo>
                    <a:cubicBezTo>
                      <a:pt x="7852" y="69"/>
                      <a:pt x="7830" y="92"/>
                      <a:pt x="7807" y="115"/>
                    </a:cubicBezTo>
                    <a:cubicBezTo>
                      <a:pt x="7807" y="138"/>
                      <a:pt x="7784" y="138"/>
                      <a:pt x="7761" y="161"/>
                    </a:cubicBezTo>
                    <a:cubicBezTo>
                      <a:pt x="7738" y="206"/>
                      <a:pt x="7693" y="252"/>
                      <a:pt x="7647" y="297"/>
                    </a:cubicBezTo>
                    <a:cubicBezTo>
                      <a:pt x="7579" y="389"/>
                      <a:pt x="7510" y="457"/>
                      <a:pt x="7442" y="549"/>
                    </a:cubicBezTo>
                    <a:cubicBezTo>
                      <a:pt x="7350" y="640"/>
                      <a:pt x="7259" y="754"/>
                      <a:pt x="7168" y="845"/>
                    </a:cubicBezTo>
                    <a:lnTo>
                      <a:pt x="7122" y="868"/>
                    </a:lnTo>
                    <a:cubicBezTo>
                      <a:pt x="7099" y="891"/>
                      <a:pt x="7076" y="914"/>
                      <a:pt x="7054" y="937"/>
                    </a:cubicBezTo>
                    <a:lnTo>
                      <a:pt x="7008" y="959"/>
                    </a:lnTo>
                    <a:cubicBezTo>
                      <a:pt x="6985" y="1005"/>
                      <a:pt x="6962" y="1028"/>
                      <a:pt x="6917" y="1051"/>
                    </a:cubicBezTo>
                    <a:cubicBezTo>
                      <a:pt x="6848" y="1119"/>
                      <a:pt x="6780" y="1165"/>
                      <a:pt x="6711" y="1233"/>
                    </a:cubicBezTo>
                    <a:cubicBezTo>
                      <a:pt x="6437" y="1439"/>
                      <a:pt x="6163" y="1621"/>
                      <a:pt x="5867" y="1781"/>
                    </a:cubicBezTo>
                    <a:lnTo>
                      <a:pt x="5753" y="1872"/>
                    </a:lnTo>
                    <a:lnTo>
                      <a:pt x="5410" y="2055"/>
                    </a:lnTo>
                    <a:cubicBezTo>
                      <a:pt x="5296" y="2124"/>
                      <a:pt x="5159" y="2215"/>
                      <a:pt x="4999" y="2283"/>
                    </a:cubicBezTo>
                    <a:cubicBezTo>
                      <a:pt x="4817" y="2375"/>
                      <a:pt x="4657" y="2466"/>
                      <a:pt x="4474" y="2534"/>
                    </a:cubicBezTo>
                    <a:cubicBezTo>
                      <a:pt x="4292" y="2626"/>
                      <a:pt x="4132" y="2694"/>
                      <a:pt x="3949" y="2763"/>
                    </a:cubicBezTo>
                    <a:lnTo>
                      <a:pt x="3927" y="2785"/>
                    </a:lnTo>
                    <a:cubicBezTo>
                      <a:pt x="3767" y="2854"/>
                      <a:pt x="3630" y="2900"/>
                      <a:pt x="3470" y="2945"/>
                    </a:cubicBezTo>
                    <a:lnTo>
                      <a:pt x="3287" y="3014"/>
                    </a:lnTo>
                    <a:cubicBezTo>
                      <a:pt x="3173" y="3059"/>
                      <a:pt x="3082" y="3082"/>
                      <a:pt x="2968" y="3128"/>
                    </a:cubicBezTo>
                    <a:cubicBezTo>
                      <a:pt x="2945" y="3128"/>
                      <a:pt x="2922" y="3128"/>
                      <a:pt x="2899" y="3151"/>
                    </a:cubicBezTo>
                    <a:lnTo>
                      <a:pt x="2854" y="3151"/>
                    </a:lnTo>
                    <a:cubicBezTo>
                      <a:pt x="2831" y="3173"/>
                      <a:pt x="2785" y="3173"/>
                      <a:pt x="2762" y="3196"/>
                    </a:cubicBezTo>
                    <a:lnTo>
                      <a:pt x="2717" y="3196"/>
                    </a:lnTo>
                    <a:cubicBezTo>
                      <a:pt x="2648" y="3219"/>
                      <a:pt x="2557" y="3265"/>
                      <a:pt x="2466" y="3288"/>
                    </a:cubicBezTo>
                    <a:lnTo>
                      <a:pt x="2374" y="3310"/>
                    </a:lnTo>
                    <a:cubicBezTo>
                      <a:pt x="2237" y="3356"/>
                      <a:pt x="2101" y="3402"/>
                      <a:pt x="1941" y="3425"/>
                    </a:cubicBezTo>
                    <a:lnTo>
                      <a:pt x="1804" y="3470"/>
                    </a:lnTo>
                    <a:cubicBezTo>
                      <a:pt x="1712" y="3493"/>
                      <a:pt x="1621" y="3516"/>
                      <a:pt x="1507" y="3516"/>
                    </a:cubicBezTo>
                    <a:cubicBezTo>
                      <a:pt x="1416" y="3539"/>
                      <a:pt x="1302" y="3562"/>
                      <a:pt x="1210" y="3584"/>
                    </a:cubicBezTo>
                    <a:lnTo>
                      <a:pt x="1096" y="3584"/>
                    </a:lnTo>
                    <a:cubicBezTo>
                      <a:pt x="1005" y="3607"/>
                      <a:pt x="936" y="3607"/>
                      <a:pt x="845" y="3630"/>
                    </a:cubicBezTo>
                    <a:lnTo>
                      <a:pt x="799" y="3653"/>
                    </a:lnTo>
                    <a:cubicBezTo>
                      <a:pt x="708" y="3653"/>
                      <a:pt x="617" y="3676"/>
                      <a:pt x="526" y="3698"/>
                    </a:cubicBezTo>
                    <a:lnTo>
                      <a:pt x="389" y="3698"/>
                    </a:lnTo>
                    <a:lnTo>
                      <a:pt x="366" y="3653"/>
                    </a:lnTo>
                    <a:cubicBezTo>
                      <a:pt x="343" y="3630"/>
                      <a:pt x="320" y="3584"/>
                      <a:pt x="274" y="3562"/>
                    </a:cubicBezTo>
                    <a:cubicBezTo>
                      <a:pt x="252" y="3539"/>
                      <a:pt x="229" y="3539"/>
                      <a:pt x="183" y="3539"/>
                    </a:cubicBezTo>
                    <a:lnTo>
                      <a:pt x="138" y="3539"/>
                    </a:lnTo>
                    <a:cubicBezTo>
                      <a:pt x="92" y="3562"/>
                      <a:pt x="46" y="3584"/>
                      <a:pt x="23" y="3630"/>
                    </a:cubicBezTo>
                    <a:cubicBezTo>
                      <a:pt x="1" y="3676"/>
                      <a:pt x="1" y="3721"/>
                      <a:pt x="1" y="3790"/>
                    </a:cubicBezTo>
                    <a:cubicBezTo>
                      <a:pt x="23" y="3813"/>
                      <a:pt x="23" y="3835"/>
                      <a:pt x="46" y="3881"/>
                    </a:cubicBezTo>
                    <a:cubicBezTo>
                      <a:pt x="46" y="3881"/>
                      <a:pt x="46" y="3881"/>
                      <a:pt x="46" y="3904"/>
                    </a:cubicBezTo>
                    <a:cubicBezTo>
                      <a:pt x="46" y="3927"/>
                      <a:pt x="69" y="3950"/>
                      <a:pt x="69" y="3972"/>
                    </a:cubicBezTo>
                    <a:cubicBezTo>
                      <a:pt x="69" y="3995"/>
                      <a:pt x="69" y="4018"/>
                      <a:pt x="69" y="4018"/>
                    </a:cubicBezTo>
                    <a:lnTo>
                      <a:pt x="69" y="4041"/>
                    </a:lnTo>
                    <a:lnTo>
                      <a:pt x="92" y="4109"/>
                    </a:lnTo>
                    <a:lnTo>
                      <a:pt x="92" y="4201"/>
                    </a:lnTo>
                    <a:lnTo>
                      <a:pt x="92" y="4246"/>
                    </a:lnTo>
                    <a:cubicBezTo>
                      <a:pt x="115" y="4292"/>
                      <a:pt x="115" y="4360"/>
                      <a:pt x="115" y="4406"/>
                    </a:cubicBezTo>
                    <a:cubicBezTo>
                      <a:pt x="138" y="4452"/>
                      <a:pt x="138" y="4497"/>
                      <a:pt x="160" y="4543"/>
                    </a:cubicBezTo>
                    <a:lnTo>
                      <a:pt x="160" y="4589"/>
                    </a:lnTo>
                    <a:lnTo>
                      <a:pt x="183" y="4634"/>
                    </a:lnTo>
                    <a:cubicBezTo>
                      <a:pt x="206" y="4726"/>
                      <a:pt x="229" y="4840"/>
                      <a:pt x="252" y="4931"/>
                    </a:cubicBezTo>
                    <a:cubicBezTo>
                      <a:pt x="274" y="5000"/>
                      <a:pt x="274" y="5068"/>
                      <a:pt x="297" y="5136"/>
                    </a:cubicBezTo>
                    <a:lnTo>
                      <a:pt x="297" y="5182"/>
                    </a:lnTo>
                    <a:cubicBezTo>
                      <a:pt x="320" y="5228"/>
                      <a:pt x="343" y="5273"/>
                      <a:pt x="343" y="5319"/>
                    </a:cubicBezTo>
                    <a:cubicBezTo>
                      <a:pt x="366" y="5365"/>
                      <a:pt x="366" y="5388"/>
                      <a:pt x="389" y="5433"/>
                    </a:cubicBezTo>
                    <a:cubicBezTo>
                      <a:pt x="389" y="5456"/>
                      <a:pt x="411" y="5479"/>
                      <a:pt x="411" y="5502"/>
                    </a:cubicBezTo>
                    <a:cubicBezTo>
                      <a:pt x="434" y="5547"/>
                      <a:pt x="434" y="5570"/>
                      <a:pt x="434" y="5616"/>
                    </a:cubicBezTo>
                    <a:cubicBezTo>
                      <a:pt x="457" y="5639"/>
                      <a:pt x="457" y="5684"/>
                      <a:pt x="480" y="5707"/>
                    </a:cubicBezTo>
                    <a:cubicBezTo>
                      <a:pt x="503" y="5798"/>
                      <a:pt x="526" y="5913"/>
                      <a:pt x="571" y="6004"/>
                    </a:cubicBezTo>
                    <a:cubicBezTo>
                      <a:pt x="571" y="6072"/>
                      <a:pt x="594" y="6118"/>
                      <a:pt x="617" y="6186"/>
                    </a:cubicBezTo>
                    <a:cubicBezTo>
                      <a:pt x="663" y="6346"/>
                      <a:pt x="708" y="6483"/>
                      <a:pt x="799" y="6620"/>
                    </a:cubicBezTo>
                    <a:cubicBezTo>
                      <a:pt x="822" y="6643"/>
                      <a:pt x="845" y="6689"/>
                      <a:pt x="868" y="6711"/>
                    </a:cubicBezTo>
                    <a:cubicBezTo>
                      <a:pt x="891" y="6757"/>
                      <a:pt x="914" y="6780"/>
                      <a:pt x="936" y="6803"/>
                    </a:cubicBezTo>
                    <a:cubicBezTo>
                      <a:pt x="959" y="6848"/>
                      <a:pt x="982" y="6894"/>
                      <a:pt x="1005" y="6940"/>
                    </a:cubicBezTo>
                    <a:cubicBezTo>
                      <a:pt x="1051" y="6985"/>
                      <a:pt x="1073" y="7054"/>
                      <a:pt x="1119" y="7099"/>
                    </a:cubicBezTo>
                    <a:cubicBezTo>
                      <a:pt x="1142" y="7168"/>
                      <a:pt x="1188" y="7214"/>
                      <a:pt x="1233" y="7259"/>
                    </a:cubicBezTo>
                    <a:lnTo>
                      <a:pt x="1233" y="7282"/>
                    </a:lnTo>
                    <a:cubicBezTo>
                      <a:pt x="1256" y="7305"/>
                      <a:pt x="1279" y="7305"/>
                      <a:pt x="1324" y="7328"/>
                    </a:cubicBezTo>
                    <a:lnTo>
                      <a:pt x="1324" y="7351"/>
                    </a:lnTo>
                    <a:lnTo>
                      <a:pt x="1347" y="7396"/>
                    </a:lnTo>
                    <a:cubicBezTo>
                      <a:pt x="1393" y="7465"/>
                      <a:pt x="1461" y="7533"/>
                      <a:pt x="1530" y="7602"/>
                    </a:cubicBezTo>
                    <a:cubicBezTo>
                      <a:pt x="1621" y="7670"/>
                      <a:pt x="1712" y="7739"/>
                      <a:pt x="1781" y="7784"/>
                    </a:cubicBezTo>
                    <a:cubicBezTo>
                      <a:pt x="1849" y="7830"/>
                      <a:pt x="1918" y="7875"/>
                      <a:pt x="1986" y="7921"/>
                    </a:cubicBezTo>
                    <a:cubicBezTo>
                      <a:pt x="2169" y="7990"/>
                      <a:pt x="2397" y="8035"/>
                      <a:pt x="2557" y="8035"/>
                    </a:cubicBezTo>
                    <a:lnTo>
                      <a:pt x="2968" y="8035"/>
                    </a:lnTo>
                    <a:cubicBezTo>
                      <a:pt x="3014" y="8035"/>
                      <a:pt x="3036" y="8012"/>
                      <a:pt x="3059" y="8012"/>
                    </a:cubicBezTo>
                    <a:cubicBezTo>
                      <a:pt x="3150" y="8012"/>
                      <a:pt x="3219" y="8012"/>
                      <a:pt x="3287" y="7990"/>
                    </a:cubicBezTo>
                    <a:cubicBezTo>
                      <a:pt x="3379" y="7990"/>
                      <a:pt x="3470" y="7967"/>
                      <a:pt x="3561" y="7944"/>
                    </a:cubicBezTo>
                    <a:cubicBezTo>
                      <a:pt x="3630" y="7944"/>
                      <a:pt x="3675" y="7921"/>
                      <a:pt x="3744" y="7921"/>
                    </a:cubicBezTo>
                    <a:lnTo>
                      <a:pt x="3835" y="7898"/>
                    </a:lnTo>
                    <a:cubicBezTo>
                      <a:pt x="3927" y="7898"/>
                      <a:pt x="3995" y="7875"/>
                      <a:pt x="4086" y="7853"/>
                    </a:cubicBezTo>
                    <a:cubicBezTo>
                      <a:pt x="4132" y="7853"/>
                      <a:pt x="4178" y="7830"/>
                      <a:pt x="4223" y="7830"/>
                    </a:cubicBezTo>
                    <a:cubicBezTo>
                      <a:pt x="4269" y="7807"/>
                      <a:pt x="4315" y="7807"/>
                      <a:pt x="4337" y="7784"/>
                    </a:cubicBezTo>
                    <a:cubicBezTo>
                      <a:pt x="4406" y="7784"/>
                      <a:pt x="4474" y="7761"/>
                      <a:pt x="4543" y="7739"/>
                    </a:cubicBezTo>
                    <a:lnTo>
                      <a:pt x="4611" y="7739"/>
                    </a:lnTo>
                    <a:cubicBezTo>
                      <a:pt x="4703" y="7716"/>
                      <a:pt x="4794" y="7693"/>
                      <a:pt x="4862" y="7647"/>
                    </a:cubicBezTo>
                    <a:lnTo>
                      <a:pt x="4931" y="7624"/>
                    </a:lnTo>
                    <a:cubicBezTo>
                      <a:pt x="5091" y="7579"/>
                      <a:pt x="5228" y="7533"/>
                      <a:pt x="5387" y="7487"/>
                    </a:cubicBezTo>
                    <a:cubicBezTo>
                      <a:pt x="5501" y="7442"/>
                      <a:pt x="5593" y="7396"/>
                      <a:pt x="5707" y="7351"/>
                    </a:cubicBezTo>
                    <a:cubicBezTo>
                      <a:pt x="5730" y="7328"/>
                      <a:pt x="5730" y="7328"/>
                      <a:pt x="5753" y="7328"/>
                    </a:cubicBezTo>
                    <a:lnTo>
                      <a:pt x="5798" y="7305"/>
                    </a:lnTo>
                    <a:lnTo>
                      <a:pt x="5844" y="7282"/>
                    </a:lnTo>
                    <a:lnTo>
                      <a:pt x="6004" y="7236"/>
                    </a:lnTo>
                    <a:cubicBezTo>
                      <a:pt x="6095" y="7191"/>
                      <a:pt x="6209" y="7145"/>
                      <a:pt x="6323" y="7099"/>
                    </a:cubicBezTo>
                    <a:lnTo>
                      <a:pt x="6369" y="7077"/>
                    </a:lnTo>
                    <a:cubicBezTo>
                      <a:pt x="6506" y="7008"/>
                      <a:pt x="6688" y="6940"/>
                      <a:pt x="6871" y="6848"/>
                    </a:cubicBezTo>
                    <a:lnTo>
                      <a:pt x="6985" y="6780"/>
                    </a:lnTo>
                    <a:lnTo>
                      <a:pt x="7350" y="6597"/>
                    </a:lnTo>
                    <a:cubicBezTo>
                      <a:pt x="7647" y="6437"/>
                      <a:pt x="7944" y="6255"/>
                      <a:pt x="8263" y="6027"/>
                    </a:cubicBezTo>
                    <a:cubicBezTo>
                      <a:pt x="8355" y="5981"/>
                      <a:pt x="8423" y="5935"/>
                      <a:pt x="8514" y="5867"/>
                    </a:cubicBezTo>
                    <a:cubicBezTo>
                      <a:pt x="8583" y="5798"/>
                      <a:pt x="8674" y="5730"/>
                      <a:pt x="8766" y="5661"/>
                    </a:cubicBezTo>
                    <a:cubicBezTo>
                      <a:pt x="8902" y="5524"/>
                      <a:pt x="9039" y="5388"/>
                      <a:pt x="9176" y="5251"/>
                    </a:cubicBezTo>
                    <a:cubicBezTo>
                      <a:pt x="9268" y="5159"/>
                      <a:pt x="9336" y="5091"/>
                      <a:pt x="9405" y="5022"/>
                    </a:cubicBezTo>
                    <a:cubicBezTo>
                      <a:pt x="9473" y="4954"/>
                      <a:pt x="9519" y="4885"/>
                      <a:pt x="9564" y="4840"/>
                    </a:cubicBezTo>
                    <a:cubicBezTo>
                      <a:pt x="9633" y="4771"/>
                      <a:pt x="9701" y="4726"/>
                      <a:pt x="9747" y="4657"/>
                    </a:cubicBezTo>
                    <a:cubicBezTo>
                      <a:pt x="9815" y="4589"/>
                      <a:pt x="9861" y="4520"/>
                      <a:pt x="9884" y="4475"/>
                    </a:cubicBezTo>
                    <a:cubicBezTo>
                      <a:pt x="9930" y="4429"/>
                      <a:pt x="9952" y="4383"/>
                      <a:pt x="9975" y="4315"/>
                    </a:cubicBezTo>
                    <a:cubicBezTo>
                      <a:pt x="10021" y="4246"/>
                      <a:pt x="10044" y="4178"/>
                      <a:pt x="10089" y="4109"/>
                    </a:cubicBezTo>
                    <a:lnTo>
                      <a:pt x="10089" y="4064"/>
                    </a:lnTo>
                    <a:lnTo>
                      <a:pt x="10089" y="4018"/>
                    </a:lnTo>
                    <a:cubicBezTo>
                      <a:pt x="10067" y="3927"/>
                      <a:pt x="10067" y="3835"/>
                      <a:pt x="10067" y="3744"/>
                    </a:cubicBezTo>
                    <a:cubicBezTo>
                      <a:pt x="10067" y="3676"/>
                      <a:pt x="10044" y="3607"/>
                      <a:pt x="10044" y="3539"/>
                    </a:cubicBezTo>
                    <a:lnTo>
                      <a:pt x="10044" y="3447"/>
                    </a:lnTo>
                    <a:lnTo>
                      <a:pt x="10044" y="3425"/>
                    </a:lnTo>
                    <a:lnTo>
                      <a:pt x="10044" y="3402"/>
                    </a:lnTo>
                    <a:cubicBezTo>
                      <a:pt x="10021" y="3356"/>
                      <a:pt x="10021" y="3288"/>
                      <a:pt x="9998" y="3242"/>
                    </a:cubicBezTo>
                    <a:lnTo>
                      <a:pt x="9998" y="3196"/>
                    </a:lnTo>
                    <a:lnTo>
                      <a:pt x="9975" y="3151"/>
                    </a:lnTo>
                    <a:lnTo>
                      <a:pt x="9975" y="3105"/>
                    </a:lnTo>
                    <a:cubicBezTo>
                      <a:pt x="9975" y="3082"/>
                      <a:pt x="9975" y="3059"/>
                      <a:pt x="9975" y="3059"/>
                    </a:cubicBezTo>
                    <a:lnTo>
                      <a:pt x="9952" y="3037"/>
                    </a:lnTo>
                    <a:lnTo>
                      <a:pt x="9952" y="3014"/>
                    </a:lnTo>
                    <a:cubicBezTo>
                      <a:pt x="9930" y="2922"/>
                      <a:pt x="9884" y="2854"/>
                      <a:pt x="9838" y="2785"/>
                    </a:cubicBezTo>
                    <a:cubicBezTo>
                      <a:pt x="9815" y="2740"/>
                      <a:pt x="9793" y="2694"/>
                      <a:pt x="9770" y="2671"/>
                    </a:cubicBezTo>
                    <a:cubicBezTo>
                      <a:pt x="9747" y="2626"/>
                      <a:pt x="9724" y="2580"/>
                      <a:pt x="9701" y="2557"/>
                    </a:cubicBezTo>
                    <a:cubicBezTo>
                      <a:pt x="9633" y="2443"/>
                      <a:pt x="9587" y="2329"/>
                      <a:pt x="9519" y="2238"/>
                    </a:cubicBezTo>
                    <a:cubicBezTo>
                      <a:pt x="9496" y="2169"/>
                      <a:pt x="9473" y="2124"/>
                      <a:pt x="9450" y="2078"/>
                    </a:cubicBezTo>
                    <a:cubicBezTo>
                      <a:pt x="9427" y="2032"/>
                      <a:pt x="9405" y="2009"/>
                      <a:pt x="9405" y="1964"/>
                    </a:cubicBezTo>
                    <a:cubicBezTo>
                      <a:pt x="9382" y="1918"/>
                      <a:pt x="9359" y="1895"/>
                      <a:pt x="9336" y="1850"/>
                    </a:cubicBezTo>
                    <a:cubicBezTo>
                      <a:pt x="9290" y="1781"/>
                      <a:pt x="9268" y="1713"/>
                      <a:pt x="9222" y="1644"/>
                    </a:cubicBezTo>
                    <a:cubicBezTo>
                      <a:pt x="9176" y="1576"/>
                      <a:pt x="9154" y="1530"/>
                      <a:pt x="9108" y="1462"/>
                    </a:cubicBezTo>
                    <a:lnTo>
                      <a:pt x="9108" y="1439"/>
                    </a:lnTo>
                    <a:cubicBezTo>
                      <a:pt x="9062" y="1370"/>
                      <a:pt x="9017" y="1325"/>
                      <a:pt x="8971" y="1233"/>
                    </a:cubicBezTo>
                    <a:cubicBezTo>
                      <a:pt x="8948" y="1211"/>
                      <a:pt x="8925" y="1188"/>
                      <a:pt x="8902" y="1142"/>
                    </a:cubicBezTo>
                    <a:cubicBezTo>
                      <a:pt x="8880" y="1119"/>
                      <a:pt x="8880" y="1096"/>
                      <a:pt x="8857" y="1074"/>
                    </a:cubicBezTo>
                    <a:cubicBezTo>
                      <a:pt x="8811" y="1005"/>
                      <a:pt x="8766" y="959"/>
                      <a:pt x="8720" y="914"/>
                    </a:cubicBezTo>
                    <a:cubicBezTo>
                      <a:pt x="8651" y="845"/>
                      <a:pt x="8583" y="777"/>
                      <a:pt x="8537" y="708"/>
                    </a:cubicBezTo>
                    <a:lnTo>
                      <a:pt x="8492" y="686"/>
                    </a:lnTo>
                    <a:cubicBezTo>
                      <a:pt x="8469" y="640"/>
                      <a:pt x="8446" y="617"/>
                      <a:pt x="8423" y="594"/>
                    </a:cubicBezTo>
                    <a:cubicBezTo>
                      <a:pt x="8423" y="571"/>
                      <a:pt x="8400" y="549"/>
                      <a:pt x="8400" y="549"/>
                    </a:cubicBezTo>
                    <a:cubicBezTo>
                      <a:pt x="8400" y="526"/>
                      <a:pt x="8400" y="503"/>
                      <a:pt x="8400" y="480"/>
                    </a:cubicBezTo>
                    <a:cubicBezTo>
                      <a:pt x="8400" y="457"/>
                      <a:pt x="8400" y="434"/>
                      <a:pt x="8400" y="412"/>
                    </a:cubicBezTo>
                    <a:cubicBezTo>
                      <a:pt x="8400" y="389"/>
                      <a:pt x="8377" y="366"/>
                      <a:pt x="8377" y="343"/>
                    </a:cubicBezTo>
                    <a:cubicBezTo>
                      <a:pt x="8355" y="320"/>
                      <a:pt x="8355" y="297"/>
                      <a:pt x="8332" y="275"/>
                    </a:cubicBezTo>
                    <a:cubicBezTo>
                      <a:pt x="8309" y="252"/>
                      <a:pt x="8286" y="229"/>
                      <a:pt x="8263" y="229"/>
                    </a:cubicBezTo>
                    <a:lnTo>
                      <a:pt x="8241" y="183"/>
                    </a:lnTo>
                    <a:cubicBezTo>
                      <a:pt x="8241" y="183"/>
                      <a:pt x="8218" y="161"/>
                      <a:pt x="8218" y="161"/>
                    </a:cubicBezTo>
                    <a:cubicBezTo>
                      <a:pt x="8195" y="115"/>
                      <a:pt x="8195" y="92"/>
                      <a:pt x="8172" y="69"/>
                    </a:cubicBezTo>
                    <a:cubicBezTo>
                      <a:pt x="8149" y="46"/>
                      <a:pt x="8126" y="46"/>
                      <a:pt x="8104" y="24"/>
                    </a:cubicBezTo>
                    <a:cubicBezTo>
                      <a:pt x="8081" y="24"/>
                      <a:pt x="8058" y="1"/>
                      <a:pt x="8012" y="1"/>
                    </a:cubicBezTo>
                    <a:close/>
                  </a:path>
                </a:pathLst>
              </a:custGeom>
              <a:solidFill>
                <a:srgbClr val="FEA49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61" name="Google Shape;7961;p34"/>
              <p:cNvSpPr/>
              <p:nvPr/>
            </p:nvSpPr>
            <p:spPr>
              <a:xfrm>
                <a:off x="369463" y="837734"/>
                <a:ext cx="170404" cy="167860"/>
              </a:xfrm>
              <a:custGeom>
                <a:avLst/>
                <a:gdLst/>
                <a:ahLst/>
                <a:cxnLst/>
                <a:rect l="l" t="t" r="r" b="b"/>
                <a:pathLst>
                  <a:path w="3082" h="3036" extrusionOk="0">
                    <a:moveTo>
                      <a:pt x="890" y="0"/>
                    </a:moveTo>
                    <a:cubicBezTo>
                      <a:pt x="845" y="0"/>
                      <a:pt x="822" y="23"/>
                      <a:pt x="776" y="23"/>
                    </a:cubicBezTo>
                    <a:lnTo>
                      <a:pt x="685" y="23"/>
                    </a:lnTo>
                    <a:cubicBezTo>
                      <a:pt x="662" y="23"/>
                      <a:pt x="616" y="23"/>
                      <a:pt x="594" y="46"/>
                    </a:cubicBezTo>
                    <a:cubicBezTo>
                      <a:pt x="502" y="68"/>
                      <a:pt x="457" y="114"/>
                      <a:pt x="434" y="183"/>
                    </a:cubicBezTo>
                    <a:cubicBezTo>
                      <a:pt x="411" y="228"/>
                      <a:pt x="365" y="274"/>
                      <a:pt x="320" y="297"/>
                    </a:cubicBezTo>
                    <a:cubicBezTo>
                      <a:pt x="274" y="365"/>
                      <a:pt x="251" y="411"/>
                      <a:pt x="228" y="457"/>
                    </a:cubicBezTo>
                    <a:lnTo>
                      <a:pt x="183" y="525"/>
                    </a:lnTo>
                    <a:cubicBezTo>
                      <a:pt x="137" y="593"/>
                      <a:pt x="91" y="662"/>
                      <a:pt x="69" y="730"/>
                    </a:cubicBezTo>
                    <a:cubicBezTo>
                      <a:pt x="46" y="799"/>
                      <a:pt x="46" y="867"/>
                      <a:pt x="46" y="913"/>
                    </a:cubicBezTo>
                    <a:cubicBezTo>
                      <a:pt x="46" y="982"/>
                      <a:pt x="23" y="1027"/>
                      <a:pt x="23" y="1073"/>
                    </a:cubicBezTo>
                    <a:cubicBezTo>
                      <a:pt x="23" y="1096"/>
                      <a:pt x="0" y="1141"/>
                      <a:pt x="0" y="1164"/>
                    </a:cubicBezTo>
                    <a:cubicBezTo>
                      <a:pt x="0" y="1233"/>
                      <a:pt x="0" y="1301"/>
                      <a:pt x="0" y="1392"/>
                    </a:cubicBezTo>
                    <a:cubicBezTo>
                      <a:pt x="0" y="1461"/>
                      <a:pt x="0" y="1506"/>
                      <a:pt x="0" y="1575"/>
                    </a:cubicBezTo>
                    <a:cubicBezTo>
                      <a:pt x="0" y="1643"/>
                      <a:pt x="0" y="1712"/>
                      <a:pt x="0" y="1758"/>
                    </a:cubicBezTo>
                    <a:lnTo>
                      <a:pt x="0" y="1849"/>
                    </a:lnTo>
                    <a:cubicBezTo>
                      <a:pt x="0" y="1872"/>
                      <a:pt x="0" y="1917"/>
                      <a:pt x="0" y="1940"/>
                    </a:cubicBezTo>
                    <a:cubicBezTo>
                      <a:pt x="0" y="1986"/>
                      <a:pt x="0" y="2054"/>
                      <a:pt x="0" y="2100"/>
                    </a:cubicBezTo>
                    <a:lnTo>
                      <a:pt x="0" y="2168"/>
                    </a:lnTo>
                    <a:cubicBezTo>
                      <a:pt x="0" y="2214"/>
                      <a:pt x="0" y="2260"/>
                      <a:pt x="0" y="2305"/>
                    </a:cubicBezTo>
                    <a:cubicBezTo>
                      <a:pt x="0" y="2351"/>
                      <a:pt x="0" y="2420"/>
                      <a:pt x="0" y="2488"/>
                    </a:cubicBezTo>
                    <a:cubicBezTo>
                      <a:pt x="0" y="2534"/>
                      <a:pt x="0" y="2579"/>
                      <a:pt x="0" y="2625"/>
                    </a:cubicBezTo>
                    <a:cubicBezTo>
                      <a:pt x="0" y="2671"/>
                      <a:pt x="0" y="2739"/>
                      <a:pt x="23" y="2785"/>
                    </a:cubicBezTo>
                    <a:cubicBezTo>
                      <a:pt x="23" y="2808"/>
                      <a:pt x="23" y="2830"/>
                      <a:pt x="23" y="2853"/>
                    </a:cubicBezTo>
                    <a:cubicBezTo>
                      <a:pt x="23" y="2876"/>
                      <a:pt x="46" y="2922"/>
                      <a:pt x="69" y="2944"/>
                    </a:cubicBezTo>
                    <a:lnTo>
                      <a:pt x="114" y="2944"/>
                    </a:lnTo>
                    <a:cubicBezTo>
                      <a:pt x="160" y="2944"/>
                      <a:pt x="206" y="2967"/>
                      <a:pt x="251" y="2967"/>
                    </a:cubicBezTo>
                    <a:cubicBezTo>
                      <a:pt x="274" y="2990"/>
                      <a:pt x="297" y="2990"/>
                      <a:pt x="320" y="2990"/>
                    </a:cubicBezTo>
                    <a:cubicBezTo>
                      <a:pt x="411" y="3013"/>
                      <a:pt x="502" y="3013"/>
                      <a:pt x="616" y="3013"/>
                    </a:cubicBezTo>
                    <a:cubicBezTo>
                      <a:pt x="639" y="3036"/>
                      <a:pt x="685" y="3036"/>
                      <a:pt x="731" y="3036"/>
                    </a:cubicBezTo>
                    <a:lnTo>
                      <a:pt x="753" y="3036"/>
                    </a:lnTo>
                    <a:cubicBezTo>
                      <a:pt x="799" y="3036"/>
                      <a:pt x="845" y="3013"/>
                      <a:pt x="890" y="3013"/>
                    </a:cubicBezTo>
                    <a:lnTo>
                      <a:pt x="982" y="3013"/>
                    </a:lnTo>
                    <a:cubicBezTo>
                      <a:pt x="1050" y="2990"/>
                      <a:pt x="1141" y="2990"/>
                      <a:pt x="1210" y="2967"/>
                    </a:cubicBezTo>
                    <a:cubicBezTo>
                      <a:pt x="1256" y="2944"/>
                      <a:pt x="1301" y="2944"/>
                      <a:pt x="1324" y="2922"/>
                    </a:cubicBezTo>
                    <a:lnTo>
                      <a:pt x="1438" y="2899"/>
                    </a:lnTo>
                    <a:cubicBezTo>
                      <a:pt x="1575" y="2853"/>
                      <a:pt x="1712" y="2808"/>
                      <a:pt x="1849" y="2762"/>
                    </a:cubicBezTo>
                    <a:cubicBezTo>
                      <a:pt x="1917" y="2739"/>
                      <a:pt x="1986" y="2693"/>
                      <a:pt x="2077" y="2648"/>
                    </a:cubicBezTo>
                    <a:cubicBezTo>
                      <a:pt x="2146" y="2602"/>
                      <a:pt x="2214" y="2579"/>
                      <a:pt x="2306" y="2511"/>
                    </a:cubicBezTo>
                    <a:cubicBezTo>
                      <a:pt x="2442" y="2397"/>
                      <a:pt x="2534" y="2305"/>
                      <a:pt x="2625" y="2214"/>
                    </a:cubicBezTo>
                    <a:lnTo>
                      <a:pt x="2671" y="2146"/>
                    </a:lnTo>
                    <a:lnTo>
                      <a:pt x="2716" y="2077"/>
                    </a:lnTo>
                    <a:cubicBezTo>
                      <a:pt x="2739" y="2054"/>
                      <a:pt x="2785" y="2009"/>
                      <a:pt x="2808" y="1963"/>
                    </a:cubicBezTo>
                    <a:lnTo>
                      <a:pt x="2853" y="1917"/>
                    </a:lnTo>
                    <a:cubicBezTo>
                      <a:pt x="2876" y="1872"/>
                      <a:pt x="2922" y="1826"/>
                      <a:pt x="2945" y="1780"/>
                    </a:cubicBezTo>
                    <a:lnTo>
                      <a:pt x="2967" y="1735"/>
                    </a:lnTo>
                    <a:lnTo>
                      <a:pt x="2990" y="1712"/>
                    </a:lnTo>
                    <a:cubicBezTo>
                      <a:pt x="2990" y="1689"/>
                      <a:pt x="2990" y="1643"/>
                      <a:pt x="3013" y="1621"/>
                    </a:cubicBezTo>
                    <a:cubicBezTo>
                      <a:pt x="3036" y="1598"/>
                      <a:pt x="3059" y="1575"/>
                      <a:pt x="3082" y="1552"/>
                    </a:cubicBezTo>
                    <a:cubicBezTo>
                      <a:pt x="3082" y="1506"/>
                      <a:pt x="3082" y="1461"/>
                      <a:pt x="3059" y="1415"/>
                    </a:cubicBezTo>
                    <a:cubicBezTo>
                      <a:pt x="3036" y="1370"/>
                      <a:pt x="3036" y="1347"/>
                      <a:pt x="3013" y="1324"/>
                    </a:cubicBezTo>
                    <a:cubicBezTo>
                      <a:pt x="2967" y="1278"/>
                      <a:pt x="2922" y="1233"/>
                      <a:pt x="2876" y="1210"/>
                    </a:cubicBezTo>
                    <a:lnTo>
                      <a:pt x="2853" y="1187"/>
                    </a:lnTo>
                    <a:cubicBezTo>
                      <a:pt x="2831" y="1164"/>
                      <a:pt x="2808" y="1141"/>
                      <a:pt x="2785" y="1118"/>
                    </a:cubicBezTo>
                    <a:cubicBezTo>
                      <a:pt x="2762" y="1096"/>
                      <a:pt x="2739" y="1073"/>
                      <a:pt x="2716" y="1050"/>
                    </a:cubicBezTo>
                    <a:cubicBezTo>
                      <a:pt x="2648" y="1004"/>
                      <a:pt x="2602" y="936"/>
                      <a:pt x="2534" y="890"/>
                    </a:cubicBezTo>
                    <a:cubicBezTo>
                      <a:pt x="2488" y="845"/>
                      <a:pt x="2442" y="799"/>
                      <a:pt x="2397" y="753"/>
                    </a:cubicBezTo>
                    <a:lnTo>
                      <a:pt x="2374" y="730"/>
                    </a:lnTo>
                    <a:cubicBezTo>
                      <a:pt x="2283" y="662"/>
                      <a:pt x="2214" y="593"/>
                      <a:pt x="2146" y="548"/>
                    </a:cubicBezTo>
                    <a:cubicBezTo>
                      <a:pt x="2077" y="479"/>
                      <a:pt x="2009" y="434"/>
                      <a:pt x="1940" y="388"/>
                    </a:cubicBezTo>
                    <a:cubicBezTo>
                      <a:pt x="1872" y="365"/>
                      <a:pt x="1826" y="320"/>
                      <a:pt x="1781" y="297"/>
                    </a:cubicBezTo>
                    <a:cubicBezTo>
                      <a:pt x="1689" y="228"/>
                      <a:pt x="1598" y="205"/>
                      <a:pt x="1507" y="160"/>
                    </a:cubicBezTo>
                    <a:lnTo>
                      <a:pt x="1484" y="137"/>
                    </a:lnTo>
                    <a:cubicBezTo>
                      <a:pt x="1415" y="114"/>
                      <a:pt x="1347" y="91"/>
                      <a:pt x="1278" y="68"/>
                    </a:cubicBezTo>
                    <a:cubicBezTo>
                      <a:pt x="1233" y="68"/>
                      <a:pt x="1210" y="46"/>
                      <a:pt x="1164" y="46"/>
                    </a:cubicBezTo>
                    <a:lnTo>
                      <a:pt x="1096" y="23"/>
                    </a:lnTo>
                    <a:cubicBezTo>
                      <a:pt x="1027" y="23"/>
                      <a:pt x="982" y="0"/>
                      <a:pt x="913" y="0"/>
                    </a:cubicBezTo>
                    <a:close/>
                  </a:path>
                </a:pathLst>
              </a:custGeom>
              <a:solidFill>
                <a:srgbClr val="474747"/>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62" name="Google Shape;7962;p34"/>
              <p:cNvSpPr/>
              <p:nvPr/>
            </p:nvSpPr>
            <p:spPr>
              <a:xfrm>
                <a:off x="349227" y="922274"/>
                <a:ext cx="417827" cy="358445"/>
              </a:xfrm>
              <a:custGeom>
                <a:avLst/>
                <a:gdLst/>
                <a:ahLst/>
                <a:cxnLst/>
                <a:rect l="l" t="t" r="r" b="b"/>
                <a:pathLst>
                  <a:path w="7557" h="6483" extrusionOk="0">
                    <a:moveTo>
                      <a:pt x="3493" y="0"/>
                    </a:moveTo>
                    <a:cubicBezTo>
                      <a:pt x="3448" y="23"/>
                      <a:pt x="3402" y="46"/>
                      <a:pt x="3379" y="92"/>
                    </a:cubicBezTo>
                    <a:cubicBezTo>
                      <a:pt x="3356" y="114"/>
                      <a:pt x="3356" y="160"/>
                      <a:pt x="3356" y="183"/>
                    </a:cubicBezTo>
                    <a:lnTo>
                      <a:pt x="3333" y="206"/>
                    </a:lnTo>
                    <a:lnTo>
                      <a:pt x="3311" y="251"/>
                    </a:lnTo>
                    <a:cubicBezTo>
                      <a:pt x="3288" y="297"/>
                      <a:pt x="3242" y="343"/>
                      <a:pt x="3219" y="388"/>
                    </a:cubicBezTo>
                    <a:lnTo>
                      <a:pt x="3174" y="434"/>
                    </a:lnTo>
                    <a:cubicBezTo>
                      <a:pt x="3151" y="480"/>
                      <a:pt x="3105" y="525"/>
                      <a:pt x="3082" y="548"/>
                    </a:cubicBezTo>
                    <a:lnTo>
                      <a:pt x="3037" y="617"/>
                    </a:lnTo>
                    <a:lnTo>
                      <a:pt x="2991" y="685"/>
                    </a:lnTo>
                    <a:cubicBezTo>
                      <a:pt x="2900" y="776"/>
                      <a:pt x="2808" y="868"/>
                      <a:pt x="2672" y="982"/>
                    </a:cubicBezTo>
                    <a:cubicBezTo>
                      <a:pt x="2580" y="1050"/>
                      <a:pt x="2512" y="1073"/>
                      <a:pt x="2443" y="1119"/>
                    </a:cubicBezTo>
                    <a:cubicBezTo>
                      <a:pt x="2352" y="1164"/>
                      <a:pt x="2283" y="1210"/>
                      <a:pt x="2215" y="1233"/>
                    </a:cubicBezTo>
                    <a:cubicBezTo>
                      <a:pt x="2078" y="1279"/>
                      <a:pt x="1941" y="1324"/>
                      <a:pt x="1804" y="1370"/>
                    </a:cubicBezTo>
                    <a:lnTo>
                      <a:pt x="1690" y="1393"/>
                    </a:lnTo>
                    <a:cubicBezTo>
                      <a:pt x="1667" y="1415"/>
                      <a:pt x="1622" y="1415"/>
                      <a:pt x="1576" y="1438"/>
                    </a:cubicBezTo>
                    <a:cubicBezTo>
                      <a:pt x="1507" y="1461"/>
                      <a:pt x="1416" y="1461"/>
                      <a:pt x="1348" y="1484"/>
                    </a:cubicBezTo>
                    <a:lnTo>
                      <a:pt x="1256" y="1484"/>
                    </a:lnTo>
                    <a:cubicBezTo>
                      <a:pt x="1188" y="1484"/>
                      <a:pt x="1165" y="1507"/>
                      <a:pt x="1119" y="1507"/>
                    </a:cubicBezTo>
                    <a:lnTo>
                      <a:pt x="1097" y="1507"/>
                    </a:lnTo>
                    <a:cubicBezTo>
                      <a:pt x="1051" y="1507"/>
                      <a:pt x="1005" y="1507"/>
                      <a:pt x="982" y="1484"/>
                    </a:cubicBezTo>
                    <a:cubicBezTo>
                      <a:pt x="868" y="1484"/>
                      <a:pt x="777" y="1484"/>
                      <a:pt x="686" y="1461"/>
                    </a:cubicBezTo>
                    <a:cubicBezTo>
                      <a:pt x="663" y="1461"/>
                      <a:pt x="640" y="1461"/>
                      <a:pt x="617" y="1438"/>
                    </a:cubicBezTo>
                    <a:cubicBezTo>
                      <a:pt x="572" y="1438"/>
                      <a:pt x="526" y="1415"/>
                      <a:pt x="480" y="1415"/>
                    </a:cubicBezTo>
                    <a:cubicBezTo>
                      <a:pt x="412" y="1415"/>
                      <a:pt x="366" y="1461"/>
                      <a:pt x="321" y="1507"/>
                    </a:cubicBezTo>
                    <a:cubicBezTo>
                      <a:pt x="298" y="1552"/>
                      <a:pt x="275" y="1644"/>
                      <a:pt x="321" y="1689"/>
                    </a:cubicBezTo>
                    <a:lnTo>
                      <a:pt x="343" y="1712"/>
                    </a:lnTo>
                    <a:cubicBezTo>
                      <a:pt x="321" y="1758"/>
                      <a:pt x="321" y="1804"/>
                      <a:pt x="321" y="1872"/>
                    </a:cubicBezTo>
                    <a:cubicBezTo>
                      <a:pt x="298" y="1895"/>
                      <a:pt x="298" y="1940"/>
                      <a:pt x="298" y="1986"/>
                    </a:cubicBezTo>
                    <a:cubicBezTo>
                      <a:pt x="275" y="2055"/>
                      <a:pt x="252" y="2146"/>
                      <a:pt x="229" y="2237"/>
                    </a:cubicBezTo>
                    <a:cubicBezTo>
                      <a:pt x="206" y="2374"/>
                      <a:pt x="184" y="2511"/>
                      <a:pt x="161" y="2625"/>
                    </a:cubicBezTo>
                    <a:lnTo>
                      <a:pt x="161" y="2694"/>
                    </a:lnTo>
                    <a:cubicBezTo>
                      <a:pt x="115" y="2922"/>
                      <a:pt x="115" y="3105"/>
                      <a:pt x="92" y="3287"/>
                    </a:cubicBezTo>
                    <a:cubicBezTo>
                      <a:pt x="92" y="3378"/>
                      <a:pt x="92" y="3493"/>
                      <a:pt x="92" y="3607"/>
                    </a:cubicBezTo>
                    <a:cubicBezTo>
                      <a:pt x="92" y="3675"/>
                      <a:pt x="92" y="3744"/>
                      <a:pt x="92" y="3835"/>
                    </a:cubicBezTo>
                    <a:cubicBezTo>
                      <a:pt x="92" y="3981"/>
                      <a:pt x="92" y="4147"/>
                      <a:pt x="92" y="4314"/>
                    </a:cubicBezTo>
                    <a:cubicBezTo>
                      <a:pt x="92" y="4406"/>
                      <a:pt x="69" y="4497"/>
                      <a:pt x="69" y="4588"/>
                    </a:cubicBezTo>
                    <a:cubicBezTo>
                      <a:pt x="69" y="4748"/>
                      <a:pt x="47" y="4885"/>
                      <a:pt x="47" y="5022"/>
                    </a:cubicBezTo>
                    <a:cubicBezTo>
                      <a:pt x="24" y="5159"/>
                      <a:pt x="24" y="5273"/>
                      <a:pt x="24" y="5410"/>
                    </a:cubicBezTo>
                    <a:lnTo>
                      <a:pt x="24" y="5524"/>
                    </a:lnTo>
                    <a:cubicBezTo>
                      <a:pt x="24" y="5593"/>
                      <a:pt x="1" y="5638"/>
                      <a:pt x="1" y="5707"/>
                    </a:cubicBezTo>
                    <a:lnTo>
                      <a:pt x="1" y="5729"/>
                    </a:lnTo>
                    <a:lnTo>
                      <a:pt x="1" y="5775"/>
                    </a:lnTo>
                    <a:cubicBezTo>
                      <a:pt x="1" y="5798"/>
                      <a:pt x="1" y="5821"/>
                      <a:pt x="1" y="5844"/>
                    </a:cubicBezTo>
                    <a:cubicBezTo>
                      <a:pt x="1" y="5866"/>
                      <a:pt x="1" y="5889"/>
                      <a:pt x="1" y="5889"/>
                    </a:cubicBezTo>
                    <a:cubicBezTo>
                      <a:pt x="1" y="5935"/>
                      <a:pt x="1" y="5958"/>
                      <a:pt x="1" y="5981"/>
                    </a:cubicBezTo>
                    <a:cubicBezTo>
                      <a:pt x="24" y="6026"/>
                      <a:pt x="24" y="6072"/>
                      <a:pt x="69" y="6117"/>
                    </a:cubicBezTo>
                    <a:cubicBezTo>
                      <a:pt x="92" y="6140"/>
                      <a:pt x="138" y="6163"/>
                      <a:pt x="161" y="6186"/>
                    </a:cubicBezTo>
                    <a:cubicBezTo>
                      <a:pt x="206" y="6209"/>
                      <a:pt x="229" y="6232"/>
                      <a:pt x="275" y="6254"/>
                    </a:cubicBezTo>
                    <a:cubicBezTo>
                      <a:pt x="298" y="6277"/>
                      <a:pt x="343" y="6300"/>
                      <a:pt x="389" y="6300"/>
                    </a:cubicBezTo>
                    <a:lnTo>
                      <a:pt x="412" y="6323"/>
                    </a:lnTo>
                    <a:lnTo>
                      <a:pt x="480" y="6369"/>
                    </a:lnTo>
                    <a:cubicBezTo>
                      <a:pt x="526" y="6391"/>
                      <a:pt x="594" y="6414"/>
                      <a:pt x="640" y="6437"/>
                    </a:cubicBezTo>
                    <a:cubicBezTo>
                      <a:pt x="663" y="6460"/>
                      <a:pt x="709" y="6460"/>
                      <a:pt x="731" y="6460"/>
                    </a:cubicBezTo>
                    <a:cubicBezTo>
                      <a:pt x="800" y="6460"/>
                      <a:pt x="823" y="6460"/>
                      <a:pt x="868" y="6483"/>
                    </a:cubicBezTo>
                    <a:lnTo>
                      <a:pt x="960" y="6483"/>
                    </a:lnTo>
                    <a:cubicBezTo>
                      <a:pt x="1142" y="6483"/>
                      <a:pt x="1302" y="6437"/>
                      <a:pt x="1439" y="6391"/>
                    </a:cubicBezTo>
                    <a:cubicBezTo>
                      <a:pt x="1599" y="6323"/>
                      <a:pt x="1713" y="6209"/>
                      <a:pt x="1781" y="6117"/>
                    </a:cubicBezTo>
                    <a:cubicBezTo>
                      <a:pt x="1850" y="6026"/>
                      <a:pt x="1895" y="5958"/>
                      <a:pt x="1918" y="5912"/>
                    </a:cubicBezTo>
                    <a:cubicBezTo>
                      <a:pt x="1964" y="5821"/>
                      <a:pt x="1987" y="5729"/>
                      <a:pt x="2010" y="5661"/>
                    </a:cubicBezTo>
                    <a:cubicBezTo>
                      <a:pt x="2032" y="5570"/>
                      <a:pt x="2032" y="5478"/>
                      <a:pt x="2032" y="5387"/>
                    </a:cubicBezTo>
                    <a:cubicBezTo>
                      <a:pt x="2032" y="5341"/>
                      <a:pt x="2032" y="5273"/>
                      <a:pt x="2010" y="5204"/>
                    </a:cubicBezTo>
                    <a:lnTo>
                      <a:pt x="2010" y="5159"/>
                    </a:lnTo>
                    <a:lnTo>
                      <a:pt x="2010" y="5113"/>
                    </a:lnTo>
                    <a:cubicBezTo>
                      <a:pt x="2010" y="5068"/>
                      <a:pt x="2010" y="5022"/>
                      <a:pt x="1987" y="4953"/>
                    </a:cubicBezTo>
                    <a:lnTo>
                      <a:pt x="1987" y="4931"/>
                    </a:lnTo>
                    <a:cubicBezTo>
                      <a:pt x="2055" y="4953"/>
                      <a:pt x="2124" y="4999"/>
                      <a:pt x="2192" y="5045"/>
                    </a:cubicBezTo>
                    <a:cubicBezTo>
                      <a:pt x="2215" y="5068"/>
                      <a:pt x="2261" y="5090"/>
                      <a:pt x="2283" y="5090"/>
                    </a:cubicBezTo>
                    <a:cubicBezTo>
                      <a:pt x="2306" y="5113"/>
                      <a:pt x="2329" y="5113"/>
                      <a:pt x="2329" y="5113"/>
                    </a:cubicBezTo>
                    <a:cubicBezTo>
                      <a:pt x="2352" y="5136"/>
                      <a:pt x="2375" y="5136"/>
                      <a:pt x="2375" y="5159"/>
                    </a:cubicBezTo>
                    <a:lnTo>
                      <a:pt x="2398" y="5159"/>
                    </a:lnTo>
                    <a:cubicBezTo>
                      <a:pt x="2466" y="5204"/>
                      <a:pt x="2557" y="5250"/>
                      <a:pt x="2626" y="5296"/>
                    </a:cubicBezTo>
                    <a:cubicBezTo>
                      <a:pt x="2649" y="5296"/>
                      <a:pt x="2672" y="5296"/>
                      <a:pt x="2694" y="5319"/>
                    </a:cubicBezTo>
                    <a:lnTo>
                      <a:pt x="2717" y="5319"/>
                    </a:lnTo>
                    <a:cubicBezTo>
                      <a:pt x="2786" y="5341"/>
                      <a:pt x="2854" y="5364"/>
                      <a:pt x="2923" y="5387"/>
                    </a:cubicBezTo>
                    <a:cubicBezTo>
                      <a:pt x="3014" y="5410"/>
                      <a:pt x="3105" y="5433"/>
                      <a:pt x="3174" y="5433"/>
                    </a:cubicBezTo>
                    <a:lnTo>
                      <a:pt x="3265" y="5456"/>
                    </a:lnTo>
                    <a:cubicBezTo>
                      <a:pt x="3333" y="5456"/>
                      <a:pt x="3425" y="5456"/>
                      <a:pt x="3493" y="5478"/>
                    </a:cubicBezTo>
                    <a:cubicBezTo>
                      <a:pt x="3539" y="5478"/>
                      <a:pt x="3562" y="5478"/>
                      <a:pt x="3607" y="5456"/>
                    </a:cubicBezTo>
                    <a:cubicBezTo>
                      <a:pt x="3676" y="5456"/>
                      <a:pt x="3767" y="5456"/>
                      <a:pt x="3836" y="5433"/>
                    </a:cubicBezTo>
                    <a:lnTo>
                      <a:pt x="3858" y="5433"/>
                    </a:lnTo>
                    <a:cubicBezTo>
                      <a:pt x="3973" y="5387"/>
                      <a:pt x="4064" y="5364"/>
                      <a:pt x="4178" y="5319"/>
                    </a:cubicBezTo>
                    <a:lnTo>
                      <a:pt x="4201" y="5319"/>
                    </a:lnTo>
                    <a:cubicBezTo>
                      <a:pt x="4246" y="5296"/>
                      <a:pt x="4269" y="5296"/>
                      <a:pt x="4292" y="5273"/>
                    </a:cubicBezTo>
                    <a:cubicBezTo>
                      <a:pt x="4338" y="5273"/>
                      <a:pt x="4361" y="5250"/>
                      <a:pt x="4406" y="5227"/>
                    </a:cubicBezTo>
                    <a:cubicBezTo>
                      <a:pt x="4452" y="5204"/>
                      <a:pt x="4520" y="5159"/>
                      <a:pt x="4566" y="5113"/>
                    </a:cubicBezTo>
                    <a:cubicBezTo>
                      <a:pt x="4612" y="5045"/>
                      <a:pt x="4680" y="4976"/>
                      <a:pt x="4749" y="4908"/>
                    </a:cubicBezTo>
                    <a:cubicBezTo>
                      <a:pt x="4771" y="4862"/>
                      <a:pt x="4817" y="4816"/>
                      <a:pt x="4840" y="4771"/>
                    </a:cubicBezTo>
                    <a:cubicBezTo>
                      <a:pt x="4886" y="4702"/>
                      <a:pt x="4931" y="4588"/>
                      <a:pt x="4977" y="4474"/>
                    </a:cubicBezTo>
                    <a:cubicBezTo>
                      <a:pt x="4977" y="4428"/>
                      <a:pt x="5000" y="4406"/>
                      <a:pt x="5000" y="4360"/>
                    </a:cubicBezTo>
                    <a:cubicBezTo>
                      <a:pt x="5023" y="4314"/>
                      <a:pt x="5045" y="4269"/>
                      <a:pt x="5045" y="4223"/>
                    </a:cubicBezTo>
                    <a:cubicBezTo>
                      <a:pt x="5068" y="4200"/>
                      <a:pt x="5068" y="4155"/>
                      <a:pt x="5068" y="4109"/>
                    </a:cubicBezTo>
                    <a:cubicBezTo>
                      <a:pt x="5068" y="4086"/>
                      <a:pt x="5068" y="4040"/>
                      <a:pt x="5068" y="4018"/>
                    </a:cubicBezTo>
                    <a:cubicBezTo>
                      <a:pt x="5068" y="3972"/>
                      <a:pt x="5091" y="3903"/>
                      <a:pt x="5114" y="3881"/>
                    </a:cubicBezTo>
                    <a:cubicBezTo>
                      <a:pt x="5114" y="3812"/>
                      <a:pt x="5182" y="3766"/>
                      <a:pt x="5228" y="3766"/>
                    </a:cubicBezTo>
                    <a:cubicBezTo>
                      <a:pt x="5251" y="3698"/>
                      <a:pt x="5251" y="3630"/>
                      <a:pt x="5251" y="3561"/>
                    </a:cubicBezTo>
                    <a:cubicBezTo>
                      <a:pt x="5274" y="3561"/>
                      <a:pt x="5296" y="3584"/>
                      <a:pt x="5342" y="3607"/>
                    </a:cubicBezTo>
                    <a:cubicBezTo>
                      <a:pt x="5365" y="3630"/>
                      <a:pt x="5388" y="3630"/>
                      <a:pt x="5411" y="3652"/>
                    </a:cubicBezTo>
                    <a:lnTo>
                      <a:pt x="5456" y="3675"/>
                    </a:lnTo>
                    <a:cubicBezTo>
                      <a:pt x="5525" y="3721"/>
                      <a:pt x="5570" y="3744"/>
                      <a:pt x="5639" y="3766"/>
                    </a:cubicBezTo>
                    <a:cubicBezTo>
                      <a:pt x="5707" y="3812"/>
                      <a:pt x="5799" y="3858"/>
                      <a:pt x="5867" y="3881"/>
                    </a:cubicBezTo>
                    <a:cubicBezTo>
                      <a:pt x="5936" y="3881"/>
                      <a:pt x="6027" y="3903"/>
                      <a:pt x="6095" y="3903"/>
                    </a:cubicBezTo>
                    <a:lnTo>
                      <a:pt x="6118" y="3903"/>
                    </a:lnTo>
                    <a:cubicBezTo>
                      <a:pt x="6209" y="3926"/>
                      <a:pt x="6278" y="3926"/>
                      <a:pt x="6346" y="3926"/>
                    </a:cubicBezTo>
                    <a:cubicBezTo>
                      <a:pt x="6461" y="3926"/>
                      <a:pt x="6552" y="3926"/>
                      <a:pt x="6666" y="3903"/>
                    </a:cubicBezTo>
                    <a:cubicBezTo>
                      <a:pt x="6712" y="3881"/>
                      <a:pt x="6734" y="3881"/>
                      <a:pt x="6780" y="3858"/>
                    </a:cubicBezTo>
                    <a:cubicBezTo>
                      <a:pt x="6826" y="3858"/>
                      <a:pt x="6871" y="3835"/>
                      <a:pt x="6917" y="3812"/>
                    </a:cubicBezTo>
                    <a:cubicBezTo>
                      <a:pt x="7008" y="3766"/>
                      <a:pt x="7100" y="3721"/>
                      <a:pt x="7168" y="3630"/>
                    </a:cubicBezTo>
                    <a:cubicBezTo>
                      <a:pt x="7237" y="3561"/>
                      <a:pt x="7282" y="3493"/>
                      <a:pt x="7328" y="3424"/>
                    </a:cubicBezTo>
                    <a:cubicBezTo>
                      <a:pt x="7374" y="3333"/>
                      <a:pt x="7419" y="3242"/>
                      <a:pt x="7465" y="3150"/>
                    </a:cubicBezTo>
                    <a:cubicBezTo>
                      <a:pt x="7465" y="3082"/>
                      <a:pt x="7510" y="3013"/>
                      <a:pt x="7510" y="2945"/>
                    </a:cubicBezTo>
                    <a:cubicBezTo>
                      <a:pt x="7556" y="2808"/>
                      <a:pt x="7510" y="2694"/>
                      <a:pt x="7488" y="2580"/>
                    </a:cubicBezTo>
                    <a:cubicBezTo>
                      <a:pt x="7465" y="2511"/>
                      <a:pt x="7396" y="2443"/>
                      <a:pt x="7305" y="2443"/>
                    </a:cubicBezTo>
                    <a:lnTo>
                      <a:pt x="7282" y="2443"/>
                    </a:lnTo>
                    <a:cubicBezTo>
                      <a:pt x="7191" y="2351"/>
                      <a:pt x="7077" y="2260"/>
                      <a:pt x="6963" y="2169"/>
                    </a:cubicBezTo>
                    <a:lnTo>
                      <a:pt x="6894" y="2100"/>
                    </a:lnTo>
                    <a:cubicBezTo>
                      <a:pt x="6849" y="2077"/>
                      <a:pt x="6803" y="2032"/>
                      <a:pt x="6780" y="2009"/>
                    </a:cubicBezTo>
                    <a:cubicBezTo>
                      <a:pt x="6712" y="1963"/>
                      <a:pt x="6620" y="1895"/>
                      <a:pt x="6552" y="1849"/>
                    </a:cubicBezTo>
                    <a:cubicBezTo>
                      <a:pt x="6461" y="1781"/>
                      <a:pt x="6392" y="1735"/>
                      <a:pt x="6324" y="1689"/>
                    </a:cubicBezTo>
                    <a:cubicBezTo>
                      <a:pt x="6232" y="1667"/>
                      <a:pt x="6164" y="1598"/>
                      <a:pt x="6072" y="1552"/>
                    </a:cubicBezTo>
                    <a:cubicBezTo>
                      <a:pt x="5981" y="1484"/>
                      <a:pt x="5890" y="1438"/>
                      <a:pt x="5799" y="1370"/>
                    </a:cubicBezTo>
                    <a:cubicBezTo>
                      <a:pt x="5753" y="1347"/>
                      <a:pt x="5684" y="1301"/>
                      <a:pt x="5616" y="1256"/>
                    </a:cubicBezTo>
                    <a:cubicBezTo>
                      <a:pt x="5548" y="1210"/>
                      <a:pt x="5479" y="1164"/>
                      <a:pt x="5388" y="1119"/>
                    </a:cubicBezTo>
                    <a:cubicBezTo>
                      <a:pt x="5342" y="1096"/>
                      <a:pt x="5319" y="1073"/>
                      <a:pt x="5274" y="1027"/>
                    </a:cubicBezTo>
                    <a:cubicBezTo>
                      <a:pt x="5228" y="1005"/>
                      <a:pt x="5205" y="982"/>
                      <a:pt x="5159" y="982"/>
                    </a:cubicBezTo>
                    <a:cubicBezTo>
                      <a:pt x="5091" y="936"/>
                      <a:pt x="5023" y="891"/>
                      <a:pt x="4954" y="845"/>
                    </a:cubicBezTo>
                    <a:cubicBezTo>
                      <a:pt x="4908" y="822"/>
                      <a:pt x="4863" y="799"/>
                      <a:pt x="4817" y="754"/>
                    </a:cubicBezTo>
                    <a:lnTo>
                      <a:pt x="4635" y="662"/>
                    </a:lnTo>
                    <a:lnTo>
                      <a:pt x="4452" y="548"/>
                    </a:lnTo>
                    <a:cubicBezTo>
                      <a:pt x="4406" y="525"/>
                      <a:pt x="4361" y="502"/>
                      <a:pt x="4292" y="457"/>
                    </a:cubicBezTo>
                    <a:cubicBezTo>
                      <a:pt x="4246" y="434"/>
                      <a:pt x="4201" y="411"/>
                      <a:pt x="4132" y="366"/>
                    </a:cubicBezTo>
                    <a:cubicBezTo>
                      <a:pt x="4041" y="297"/>
                      <a:pt x="3927" y="251"/>
                      <a:pt x="3858" y="183"/>
                    </a:cubicBezTo>
                    <a:lnTo>
                      <a:pt x="3836" y="160"/>
                    </a:lnTo>
                    <a:cubicBezTo>
                      <a:pt x="3790" y="114"/>
                      <a:pt x="3744" y="92"/>
                      <a:pt x="3699" y="69"/>
                    </a:cubicBezTo>
                    <a:cubicBezTo>
                      <a:pt x="3676" y="46"/>
                      <a:pt x="3630" y="23"/>
                      <a:pt x="3607" y="0"/>
                    </a:cubicBezTo>
                    <a:close/>
                  </a:path>
                </a:pathLst>
              </a:custGeom>
              <a:solidFill>
                <a:srgbClr val="FEDDC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63" name="Google Shape;7963;p34"/>
              <p:cNvSpPr/>
              <p:nvPr/>
            </p:nvSpPr>
            <p:spPr>
              <a:xfrm>
                <a:off x="464121" y="1130498"/>
                <a:ext cx="535097" cy="911234"/>
              </a:xfrm>
              <a:custGeom>
                <a:avLst/>
                <a:gdLst/>
                <a:ahLst/>
                <a:cxnLst/>
                <a:rect l="l" t="t" r="r" b="b"/>
                <a:pathLst>
                  <a:path w="9678" h="16481" extrusionOk="0">
                    <a:moveTo>
                      <a:pt x="3196" y="0"/>
                    </a:moveTo>
                    <a:cubicBezTo>
                      <a:pt x="3127" y="0"/>
                      <a:pt x="3059" y="46"/>
                      <a:pt x="3013" y="115"/>
                    </a:cubicBezTo>
                    <a:cubicBezTo>
                      <a:pt x="3013" y="137"/>
                      <a:pt x="2990" y="206"/>
                      <a:pt x="2990" y="252"/>
                    </a:cubicBezTo>
                    <a:cubicBezTo>
                      <a:pt x="2990" y="274"/>
                      <a:pt x="2990" y="320"/>
                      <a:pt x="2990" y="343"/>
                    </a:cubicBezTo>
                    <a:cubicBezTo>
                      <a:pt x="2990" y="389"/>
                      <a:pt x="2990" y="434"/>
                      <a:pt x="2967" y="457"/>
                    </a:cubicBezTo>
                    <a:cubicBezTo>
                      <a:pt x="2967" y="503"/>
                      <a:pt x="2945" y="548"/>
                      <a:pt x="2922" y="594"/>
                    </a:cubicBezTo>
                    <a:cubicBezTo>
                      <a:pt x="2922" y="640"/>
                      <a:pt x="2899" y="662"/>
                      <a:pt x="2899" y="708"/>
                    </a:cubicBezTo>
                    <a:cubicBezTo>
                      <a:pt x="2853" y="822"/>
                      <a:pt x="2808" y="936"/>
                      <a:pt x="2762" y="1005"/>
                    </a:cubicBezTo>
                    <a:cubicBezTo>
                      <a:pt x="2739" y="1050"/>
                      <a:pt x="2693" y="1096"/>
                      <a:pt x="2671" y="1142"/>
                    </a:cubicBezTo>
                    <a:cubicBezTo>
                      <a:pt x="2602" y="1210"/>
                      <a:pt x="2534" y="1279"/>
                      <a:pt x="2488" y="1347"/>
                    </a:cubicBezTo>
                    <a:cubicBezTo>
                      <a:pt x="2442" y="1393"/>
                      <a:pt x="2374" y="1438"/>
                      <a:pt x="2328" y="1461"/>
                    </a:cubicBezTo>
                    <a:cubicBezTo>
                      <a:pt x="2283" y="1484"/>
                      <a:pt x="2260" y="1507"/>
                      <a:pt x="2214" y="1507"/>
                    </a:cubicBezTo>
                    <a:cubicBezTo>
                      <a:pt x="2191" y="1530"/>
                      <a:pt x="2168" y="1530"/>
                      <a:pt x="2123" y="1553"/>
                    </a:cubicBezTo>
                    <a:lnTo>
                      <a:pt x="2100" y="1553"/>
                    </a:lnTo>
                    <a:cubicBezTo>
                      <a:pt x="1986" y="1598"/>
                      <a:pt x="1895" y="1621"/>
                      <a:pt x="1780" y="1667"/>
                    </a:cubicBezTo>
                    <a:cubicBezTo>
                      <a:pt x="1666" y="1690"/>
                      <a:pt x="1529" y="1712"/>
                      <a:pt x="1415" y="1712"/>
                    </a:cubicBezTo>
                    <a:cubicBezTo>
                      <a:pt x="1347" y="1690"/>
                      <a:pt x="1255" y="1690"/>
                      <a:pt x="1187" y="1690"/>
                    </a:cubicBezTo>
                    <a:lnTo>
                      <a:pt x="1096" y="1667"/>
                    </a:lnTo>
                    <a:cubicBezTo>
                      <a:pt x="1027" y="1667"/>
                      <a:pt x="936" y="1644"/>
                      <a:pt x="845" y="1621"/>
                    </a:cubicBezTo>
                    <a:cubicBezTo>
                      <a:pt x="776" y="1598"/>
                      <a:pt x="708" y="1575"/>
                      <a:pt x="639" y="1553"/>
                    </a:cubicBezTo>
                    <a:lnTo>
                      <a:pt x="616" y="1553"/>
                    </a:lnTo>
                    <a:cubicBezTo>
                      <a:pt x="548" y="1530"/>
                      <a:pt x="479" y="1507"/>
                      <a:pt x="411" y="1461"/>
                    </a:cubicBezTo>
                    <a:cubicBezTo>
                      <a:pt x="365" y="1438"/>
                      <a:pt x="342" y="1416"/>
                      <a:pt x="297" y="1393"/>
                    </a:cubicBezTo>
                    <a:cubicBezTo>
                      <a:pt x="274" y="1370"/>
                      <a:pt x="251" y="1347"/>
                      <a:pt x="228" y="1347"/>
                    </a:cubicBezTo>
                    <a:cubicBezTo>
                      <a:pt x="205" y="1347"/>
                      <a:pt x="205" y="1347"/>
                      <a:pt x="183" y="1370"/>
                    </a:cubicBezTo>
                    <a:cubicBezTo>
                      <a:pt x="183" y="1347"/>
                      <a:pt x="160" y="1324"/>
                      <a:pt x="114" y="1324"/>
                    </a:cubicBezTo>
                    <a:cubicBezTo>
                      <a:pt x="91" y="1324"/>
                      <a:pt x="69" y="1324"/>
                      <a:pt x="69" y="1347"/>
                    </a:cubicBezTo>
                    <a:cubicBezTo>
                      <a:pt x="23" y="1370"/>
                      <a:pt x="0" y="1438"/>
                      <a:pt x="46" y="1484"/>
                    </a:cubicBezTo>
                    <a:cubicBezTo>
                      <a:pt x="46" y="1507"/>
                      <a:pt x="69" y="1530"/>
                      <a:pt x="69" y="1530"/>
                    </a:cubicBezTo>
                    <a:cubicBezTo>
                      <a:pt x="114" y="1598"/>
                      <a:pt x="137" y="1667"/>
                      <a:pt x="137" y="1735"/>
                    </a:cubicBezTo>
                    <a:lnTo>
                      <a:pt x="160" y="1804"/>
                    </a:lnTo>
                    <a:cubicBezTo>
                      <a:pt x="205" y="1895"/>
                      <a:pt x="228" y="1963"/>
                      <a:pt x="251" y="2055"/>
                    </a:cubicBezTo>
                    <a:lnTo>
                      <a:pt x="274" y="2123"/>
                    </a:lnTo>
                    <a:cubicBezTo>
                      <a:pt x="297" y="2169"/>
                      <a:pt x="320" y="2215"/>
                      <a:pt x="320" y="2260"/>
                    </a:cubicBezTo>
                    <a:cubicBezTo>
                      <a:pt x="342" y="2329"/>
                      <a:pt x="365" y="2374"/>
                      <a:pt x="388" y="2443"/>
                    </a:cubicBezTo>
                    <a:lnTo>
                      <a:pt x="411" y="2488"/>
                    </a:lnTo>
                    <a:lnTo>
                      <a:pt x="434" y="2557"/>
                    </a:lnTo>
                    <a:cubicBezTo>
                      <a:pt x="457" y="2603"/>
                      <a:pt x="479" y="2648"/>
                      <a:pt x="502" y="2717"/>
                    </a:cubicBezTo>
                    <a:cubicBezTo>
                      <a:pt x="548" y="2785"/>
                      <a:pt x="571" y="2854"/>
                      <a:pt x="616" y="2945"/>
                    </a:cubicBezTo>
                    <a:lnTo>
                      <a:pt x="730" y="3219"/>
                    </a:lnTo>
                    <a:lnTo>
                      <a:pt x="776" y="3356"/>
                    </a:lnTo>
                    <a:lnTo>
                      <a:pt x="845" y="3493"/>
                    </a:lnTo>
                    <a:cubicBezTo>
                      <a:pt x="890" y="3607"/>
                      <a:pt x="936" y="3721"/>
                      <a:pt x="982" y="3835"/>
                    </a:cubicBezTo>
                    <a:cubicBezTo>
                      <a:pt x="1050" y="3995"/>
                      <a:pt x="1141" y="4155"/>
                      <a:pt x="1210" y="4314"/>
                    </a:cubicBezTo>
                    <a:lnTo>
                      <a:pt x="1255" y="4429"/>
                    </a:lnTo>
                    <a:cubicBezTo>
                      <a:pt x="1255" y="4474"/>
                      <a:pt x="1278" y="4520"/>
                      <a:pt x="1301" y="4566"/>
                    </a:cubicBezTo>
                    <a:lnTo>
                      <a:pt x="1347" y="4657"/>
                    </a:lnTo>
                    <a:cubicBezTo>
                      <a:pt x="1370" y="4725"/>
                      <a:pt x="1392" y="4771"/>
                      <a:pt x="1415" y="4817"/>
                    </a:cubicBezTo>
                    <a:cubicBezTo>
                      <a:pt x="1461" y="4976"/>
                      <a:pt x="1529" y="5136"/>
                      <a:pt x="1598" y="5296"/>
                    </a:cubicBezTo>
                    <a:cubicBezTo>
                      <a:pt x="1643" y="5410"/>
                      <a:pt x="1689" y="5501"/>
                      <a:pt x="1735" y="5615"/>
                    </a:cubicBezTo>
                    <a:lnTo>
                      <a:pt x="1803" y="5798"/>
                    </a:lnTo>
                    <a:lnTo>
                      <a:pt x="1849" y="5867"/>
                    </a:lnTo>
                    <a:cubicBezTo>
                      <a:pt x="1895" y="6026"/>
                      <a:pt x="1963" y="6163"/>
                      <a:pt x="2032" y="6300"/>
                    </a:cubicBezTo>
                    <a:lnTo>
                      <a:pt x="2054" y="6392"/>
                    </a:lnTo>
                    <a:cubicBezTo>
                      <a:pt x="2123" y="6529"/>
                      <a:pt x="2168" y="6665"/>
                      <a:pt x="2237" y="6802"/>
                    </a:cubicBezTo>
                    <a:cubicBezTo>
                      <a:pt x="2328" y="6985"/>
                      <a:pt x="2397" y="7145"/>
                      <a:pt x="2465" y="7327"/>
                    </a:cubicBezTo>
                    <a:cubicBezTo>
                      <a:pt x="2511" y="7419"/>
                      <a:pt x="2557" y="7510"/>
                      <a:pt x="2602" y="7601"/>
                    </a:cubicBezTo>
                    <a:cubicBezTo>
                      <a:pt x="2625" y="7670"/>
                      <a:pt x="2648" y="7738"/>
                      <a:pt x="2671" y="7807"/>
                    </a:cubicBezTo>
                    <a:cubicBezTo>
                      <a:pt x="2693" y="7852"/>
                      <a:pt x="2716" y="7898"/>
                      <a:pt x="2739" y="7944"/>
                    </a:cubicBezTo>
                    <a:lnTo>
                      <a:pt x="2785" y="8035"/>
                    </a:lnTo>
                    <a:cubicBezTo>
                      <a:pt x="2808" y="8103"/>
                      <a:pt x="2830" y="8149"/>
                      <a:pt x="2853" y="8218"/>
                    </a:cubicBezTo>
                    <a:lnTo>
                      <a:pt x="2899" y="8309"/>
                    </a:lnTo>
                    <a:cubicBezTo>
                      <a:pt x="2945" y="8423"/>
                      <a:pt x="2990" y="8514"/>
                      <a:pt x="3036" y="8628"/>
                    </a:cubicBezTo>
                    <a:lnTo>
                      <a:pt x="3127" y="8834"/>
                    </a:lnTo>
                    <a:cubicBezTo>
                      <a:pt x="3218" y="9016"/>
                      <a:pt x="3287" y="9199"/>
                      <a:pt x="3355" y="9359"/>
                    </a:cubicBezTo>
                    <a:cubicBezTo>
                      <a:pt x="3424" y="9519"/>
                      <a:pt x="3492" y="9678"/>
                      <a:pt x="3561" y="9838"/>
                    </a:cubicBezTo>
                    <a:lnTo>
                      <a:pt x="3584" y="9884"/>
                    </a:lnTo>
                    <a:cubicBezTo>
                      <a:pt x="3652" y="10066"/>
                      <a:pt x="3743" y="10226"/>
                      <a:pt x="3812" y="10409"/>
                    </a:cubicBezTo>
                    <a:cubicBezTo>
                      <a:pt x="3858" y="10523"/>
                      <a:pt x="3903" y="10660"/>
                      <a:pt x="3949" y="10774"/>
                    </a:cubicBezTo>
                    <a:cubicBezTo>
                      <a:pt x="4040" y="10979"/>
                      <a:pt x="4131" y="11208"/>
                      <a:pt x="4223" y="11413"/>
                    </a:cubicBezTo>
                    <a:cubicBezTo>
                      <a:pt x="4246" y="11504"/>
                      <a:pt x="4291" y="11573"/>
                      <a:pt x="4337" y="11664"/>
                    </a:cubicBezTo>
                    <a:cubicBezTo>
                      <a:pt x="4360" y="11733"/>
                      <a:pt x="4405" y="11824"/>
                      <a:pt x="4428" y="11892"/>
                    </a:cubicBezTo>
                    <a:cubicBezTo>
                      <a:pt x="4497" y="12052"/>
                      <a:pt x="4565" y="12212"/>
                      <a:pt x="4634" y="12395"/>
                    </a:cubicBezTo>
                    <a:cubicBezTo>
                      <a:pt x="4725" y="12577"/>
                      <a:pt x="4793" y="12760"/>
                      <a:pt x="4885" y="12942"/>
                    </a:cubicBezTo>
                    <a:cubicBezTo>
                      <a:pt x="4953" y="13079"/>
                      <a:pt x="4999" y="13193"/>
                      <a:pt x="5067" y="13330"/>
                    </a:cubicBezTo>
                    <a:cubicBezTo>
                      <a:pt x="5113" y="13422"/>
                      <a:pt x="5159" y="13536"/>
                      <a:pt x="5204" y="13627"/>
                    </a:cubicBezTo>
                    <a:lnTo>
                      <a:pt x="5273" y="13787"/>
                    </a:lnTo>
                    <a:cubicBezTo>
                      <a:pt x="5318" y="13901"/>
                      <a:pt x="5387" y="14015"/>
                      <a:pt x="5432" y="14106"/>
                    </a:cubicBezTo>
                    <a:lnTo>
                      <a:pt x="5501" y="14243"/>
                    </a:lnTo>
                    <a:cubicBezTo>
                      <a:pt x="5569" y="14403"/>
                      <a:pt x="5638" y="14563"/>
                      <a:pt x="5706" y="14723"/>
                    </a:cubicBezTo>
                    <a:cubicBezTo>
                      <a:pt x="5752" y="14837"/>
                      <a:pt x="5798" y="14951"/>
                      <a:pt x="5843" y="15065"/>
                    </a:cubicBezTo>
                    <a:lnTo>
                      <a:pt x="5912" y="15225"/>
                    </a:lnTo>
                    <a:lnTo>
                      <a:pt x="5957" y="15339"/>
                    </a:lnTo>
                    <a:cubicBezTo>
                      <a:pt x="6049" y="15567"/>
                      <a:pt x="6140" y="15796"/>
                      <a:pt x="6231" y="16001"/>
                    </a:cubicBezTo>
                    <a:cubicBezTo>
                      <a:pt x="6277" y="16069"/>
                      <a:pt x="6300" y="16115"/>
                      <a:pt x="6323" y="16161"/>
                    </a:cubicBezTo>
                    <a:lnTo>
                      <a:pt x="6323" y="16184"/>
                    </a:lnTo>
                    <a:cubicBezTo>
                      <a:pt x="6346" y="16252"/>
                      <a:pt x="6368" y="16321"/>
                      <a:pt x="6391" y="16366"/>
                    </a:cubicBezTo>
                    <a:cubicBezTo>
                      <a:pt x="6437" y="16412"/>
                      <a:pt x="6482" y="16457"/>
                      <a:pt x="6551" y="16480"/>
                    </a:cubicBezTo>
                    <a:lnTo>
                      <a:pt x="6597" y="16480"/>
                    </a:lnTo>
                    <a:cubicBezTo>
                      <a:pt x="6642" y="16480"/>
                      <a:pt x="6688" y="16457"/>
                      <a:pt x="6711" y="16457"/>
                    </a:cubicBezTo>
                    <a:cubicBezTo>
                      <a:pt x="6756" y="16435"/>
                      <a:pt x="6802" y="16412"/>
                      <a:pt x="6848" y="16389"/>
                    </a:cubicBezTo>
                    <a:cubicBezTo>
                      <a:pt x="6870" y="16389"/>
                      <a:pt x="6893" y="16366"/>
                      <a:pt x="6916" y="16366"/>
                    </a:cubicBezTo>
                    <a:cubicBezTo>
                      <a:pt x="6985" y="16321"/>
                      <a:pt x="7053" y="16298"/>
                      <a:pt x="7144" y="16275"/>
                    </a:cubicBezTo>
                    <a:cubicBezTo>
                      <a:pt x="7236" y="16252"/>
                      <a:pt x="7327" y="16229"/>
                      <a:pt x="7418" y="16184"/>
                    </a:cubicBezTo>
                    <a:lnTo>
                      <a:pt x="7487" y="16138"/>
                    </a:lnTo>
                    <a:cubicBezTo>
                      <a:pt x="7532" y="16115"/>
                      <a:pt x="7578" y="16092"/>
                      <a:pt x="7624" y="16092"/>
                    </a:cubicBezTo>
                    <a:cubicBezTo>
                      <a:pt x="7692" y="16047"/>
                      <a:pt x="7761" y="16024"/>
                      <a:pt x="7829" y="16001"/>
                    </a:cubicBezTo>
                    <a:cubicBezTo>
                      <a:pt x="7898" y="15978"/>
                      <a:pt x="7966" y="15955"/>
                      <a:pt x="8012" y="15910"/>
                    </a:cubicBezTo>
                    <a:cubicBezTo>
                      <a:pt x="8057" y="15910"/>
                      <a:pt x="8103" y="15887"/>
                      <a:pt x="8149" y="15864"/>
                    </a:cubicBezTo>
                    <a:cubicBezTo>
                      <a:pt x="8194" y="15864"/>
                      <a:pt x="8217" y="15841"/>
                      <a:pt x="8263" y="15818"/>
                    </a:cubicBezTo>
                    <a:cubicBezTo>
                      <a:pt x="8331" y="15796"/>
                      <a:pt x="8400" y="15750"/>
                      <a:pt x="8468" y="15727"/>
                    </a:cubicBezTo>
                    <a:lnTo>
                      <a:pt x="8491" y="15704"/>
                    </a:lnTo>
                    <a:cubicBezTo>
                      <a:pt x="8537" y="15681"/>
                      <a:pt x="8560" y="15659"/>
                      <a:pt x="8605" y="15659"/>
                    </a:cubicBezTo>
                    <a:lnTo>
                      <a:pt x="8719" y="15590"/>
                    </a:lnTo>
                    <a:cubicBezTo>
                      <a:pt x="8742" y="15590"/>
                      <a:pt x="8765" y="15567"/>
                      <a:pt x="8788" y="15544"/>
                    </a:cubicBezTo>
                    <a:lnTo>
                      <a:pt x="8833" y="15522"/>
                    </a:lnTo>
                    <a:cubicBezTo>
                      <a:pt x="8879" y="15499"/>
                      <a:pt x="8925" y="15476"/>
                      <a:pt x="8970" y="15453"/>
                    </a:cubicBezTo>
                    <a:cubicBezTo>
                      <a:pt x="8993" y="15430"/>
                      <a:pt x="9039" y="15408"/>
                      <a:pt x="9085" y="15385"/>
                    </a:cubicBezTo>
                    <a:cubicBezTo>
                      <a:pt x="9130" y="15362"/>
                      <a:pt x="9153" y="15339"/>
                      <a:pt x="9199" y="15316"/>
                    </a:cubicBezTo>
                    <a:cubicBezTo>
                      <a:pt x="9221" y="15293"/>
                      <a:pt x="9244" y="15271"/>
                      <a:pt x="9267" y="15248"/>
                    </a:cubicBezTo>
                    <a:cubicBezTo>
                      <a:pt x="9336" y="15225"/>
                      <a:pt x="9381" y="15202"/>
                      <a:pt x="9427" y="15179"/>
                    </a:cubicBezTo>
                    <a:cubicBezTo>
                      <a:pt x="9450" y="15179"/>
                      <a:pt x="9473" y="15179"/>
                      <a:pt x="9495" y="15156"/>
                    </a:cubicBezTo>
                    <a:cubicBezTo>
                      <a:pt x="9564" y="15134"/>
                      <a:pt x="9587" y="15111"/>
                      <a:pt x="9632" y="15065"/>
                    </a:cubicBezTo>
                    <a:cubicBezTo>
                      <a:pt x="9678" y="15020"/>
                      <a:pt x="9678" y="14928"/>
                      <a:pt x="9632" y="14860"/>
                    </a:cubicBezTo>
                    <a:cubicBezTo>
                      <a:pt x="9655" y="14837"/>
                      <a:pt x="9655" y="14814"/>
                      <a:pt x="9655" y="14791"/>
                    </a:cubicBezTo>
                    <a:cubicBezTo>
                      <a:pt x="9655" y="14746"/>
                      <a:pt x="9632" y="14677"/>
                      <a:pt x="9587" y="14631"/>
                    </a:cubicBezTo>
                    <a:lnTo>
                      <a:pt x="9587" y="14609"/>
                    </a:lnTo>
                    <a:cubicBezTo>
                      <a:pt x="9564" y="14563"/>
                      <a:pt x="9541" y="14517"/>
                      <a:pt x="9518" y="14472"/>
                    </a:cubicBezTo>
                    <a:lnTo>
                      <a:pt x="9427" y="14266"/>
                    </a:lnTo>
                    <a:lnTo>
                      <a:pt x="9336" y="14038"/>
                    </a:lnTo>
                    <a:cubicBezTo>
                      <a:pt x="9313" y="13970"/>
                      <a:pt x="9267" y="13901"/>
                      <a:pt x="9244" y="13810"/>
                    </a:cubicBezTo>
                    <a:cubicBezTo>
                      <a:pt x="9221" y="13718"/>
                      <a:pt x="9176" y="13650"/>
                      <a:pt x="9130" y="13559"/>
                    </a:cubicBezTo>
                    <a:cubicBezTo>
                      <a:pt x="9107" y="13467"/>
                      <a:pt x="9085" y="13399"/>
                      <a:pt x="9039" y="13330"/>
                    </a:cubicBezTo>
                    <a:cubicBezTo>
                      <a:pt x="9016" y="13239"/>
                      <a:pt x="8970" y="13148"/>
                      <a:pt x="8925" y="13057"/>
                    </a:cubicBezTo>
                    <a:cubicBezTo>
                      <a:pt x="8879" y="12920"/>
                      <a:pt x="8811" y="12783"/>
                      <a:pt x="8742" y="12646"/>
                    </a:cubicBezTo>
                    <a:cubicBezTo>
                      <a:pt x="8697" y="12554"/>
                      <a:pt x="8674" y="12463"/>
                      <a:pt x="8628" y="12372"/>
                    </a:cubicBezTo>
                    <a:cubicBezTo>
                      <a:pt x="8605" y="12303"/>
                      <a:pt x="8582" y="12235"/>
                      <a:pt x="8537" y="12144"/>
                    </a:cubicBezTo>
                    <a:cubicBezTo>
                      <a:pt x="8514" y="12075"/>
                      <a:pt x="8468" y="12007"/>
                      <a:pt x="8445" y="11938"/>
                    </a:cubicBezTo>
                    <a:cubicBezTo>
                      <a:pt x="8400" y="11824"/>
                      <a:pt x="8377" y="11733"/>
                      <a:pt x="8331" y="11641"/>
                    </a:cubicBezTo>
                    <a:cubicBezTo>
                      <a:pt x="8263" y="11504"/>
                      <a:pt x="8194" y="11345"/>
                      <a:pt x="8126" y="11185"/>
                    </a:cubicBezTo>
                    <a:cubicBezTo>
                      <a:pt x="8080" y="11094"/>
                      <a:pt x="8057" y="11025"/>
                      <a:pt x="8012" y="10934"/>
                    </a:cubicBezTo>
                    <a:cubicBezTo>
                      <a:pt x="7989" y="10842"/>
                      <a:pt x="7966" y="10751"/>
                      <a:pt x="7920" y="10683"/>
                    </a:cubicBezTo>
                    <a:lnTo>
                      <a:pt x="7920" y="10637"/>
                    </a:lnTo>
                    <a:cubicBezTo>
                      <a:pt x="7852" y="10500"/>
                      <a:pt x="7783" y="10340"/>
                      <a:pt x="7715" y="10203"/>
                    </a:cubicBezTo>
                    <a:cubicBezTo>
                      <a:pt x="7692" y="10158"/>
                      <a:pt x="7692" y="10112"/>
                      <a:pt x="7669" y="10066"/>
                    </a:cubicBezTo>
                    <a:lnTo>
                      <a:pt x="7624" y="9975"/>
                    </a:lnTo>
                    <a:cubicBezTo>
                      <a:pt x="7601" y="9929"/>
                      <a:pt x="7578" y="9861"/>
                      <a:pt x="7555" y="9815"/>
                    </a:cubicBezTo>
                    <a:lnTo>
                      <a:pt x="7510" y="9724"/>
                    </a:lnTo>
                    <a:cubicBezTo>
                      <a:pt x="7441" y="9610"/>
                      <a:pt x="7395" y="9473"/>
                      <a:pt x="7350" y="9359"/>
                    </a:cubicBezTo>
                    <a:lnTo>
                      <a:pt x="7304" y="9245"/>
                    </a:lnTo>
                    <a:lnTo>
                      <a:pt x="7259" y="9153"/>
                    </a:lnTo>
                    <a:cubicBezTo>
                      <a:pt x="7259" y="9108"/>
                      <a:pt x="7236" y="9062"/>
                      <a:pt x="7213" y="9016"/>
                    </a:cubicBezTo>
                    <a:lnTo>
                      <a:pt x="7190" y="8948"/>
                    </a:lnTo>
                    <a:cubicBezTo>
                      <a:pt x="7167" y="8880"/>
                      <a:pt x="7144" y="8834"/>
                      <a:pt x="7122" y="8788"/>
                    </a:cubicBezTo>
                    <a:cubicBezTo>
                      <a:pt x="7076" y="8674"/>
                      <a:pt x="7030" y="8537"/>
                      <a:pt x="6985" y="8423"/>
                    </a:cubicBezTo>
                    <a:lnTo>
                      <a:pt x="6916" y="8309"/>
                    </a:lnTo>
                    <a:cubicBezTo>
                      <a:pt x="6893" y="8218"/>
                      <a:pt x="6870" y="8149"/>
                      <a:pt x="6825" y="8081"/>
                    </a:cubicBezTo>
                    <a:cubicBezTo>
                      <a:pt x="6802" y="7989"/>
                      <a:pt x="6756" y="7921"/>
                      <a:pt x="6711" y="7830"/>
                    </a:cubicBezTo>
                    <a:cubicBezTo>
                      <a:pt x="6665" y="7693"/>
                      <a:pt x="6597" y="7578"/>
                      <a:pt x="6551" y="7442"/>
                    </a:cubicBezTo>
                    <a:lnTo>
                      <a:pt x="6528" y="7373"/>
                    </a:lnTo>
                    <a:cubicBezTo>
                      <a:pt x="6437" y="7190"/>
                      <a:pt x="6368" y="7008"/>
                      <a:pt x="6277" y="6848"/>
                    </a:cubicBezTo>
                    <a:cubicBezTo>
                      <a:pt x="6209" y="6688"/>
                      <a:pt x="6140" y="6551"/>
                      <a:pt x="6072" y="6414"/>
                    </a:cubicBezTo>
                    <a:cubicBezTo>
                      <a:pt x="6026" y="6277"/>
                      <a:pt x="5957" y="6163"/>
                      <a:pt x="5889" y="6026"/>
                    </a:cubicBezTo>
                    <a:lnTo>
                      <a:pt x="5843" y="5935"/>
                    </a:lnTo>
                    <a:lnTo>
                      <a:pt x="5821" y="5867"/>
                    </a:lnTo>
                    <a:lnTo>
                      <a:pt x="5775" y="5821"/>
                    </a:lnTo>
                    <a:cubicBezTo>
                      <a:pt x="5752" y="5752"/>
                      <a:pt x="5729" y="5661"/>
                      <a:pt x="5684" y="5593"/>
                    </a:cubicBezTo>
                    <a:cubicBezTo>
                      <a:pt x="5615" y="5433"/>
                      <a:pt x="5547" y="5273"/>
                      <a:pt x="5478" y="5113"/>
                    </a:cubicBezTo>
                    <a:lnTo>
                      <a:pt x="5455" y="5045"/>
                    </a:lnTo>
                    <a:cubicBezTo>
                      <a:pt x="5387" y="4908"/>
                      <a:pt x="5341" y="4771"/>
                      <a:pt x="5273" y="4657"/>
                    </a:cubicBezTo>
                    <a:cubicBezTo>
                      <a:pt x="5250" y="4588"/>
                      <a:pt x="5227" y="4520"/>
                      <a:pt x="5204" y="4474"/>
                    </a:cubicBezTo>
                    <a:cubicBezTo>
                      <a:pt x="5136" y="4314"/>
                      <a:pt x="5067" y="4155"/>
                      <a:pt x="4999" y="3995"/>
                    </a:cubicBezTo>
                    <a:lnTo>
                      <a:pt x="4999" y="3949"/>
                    </a:lnTo>
                    <a:cubicBezTo>
                      <a:pt x="4953" y="3881"/>
                      <a:pt x="4930" y="3812"/>
                      <a:pt x="4908" y="3721"/>
                    </a:cubicBezTo>
                    <a:cubicBezTo>
                      <a:pt x="4862" y="3630"/>
                      <a:pt x="4839" y="3561"/>
                      <a:pt x="4793" y="3470"/>
                    </a:cubicBezTo>
                    <a:cubicBezTo>
                      <a:pt x="4748" y="3356"/>
                      <a:pt x="4702" y="3242"/>
                      <a:pt x="4656" y="3128"/>
                    </a:cubicBezTo>
                    <a:cubicBezTo>
                      <a:pt x="4611" y="3013"/>
                      <a:pt x="4565" y="2876"/>
                      <a:pt x="4497" y="2762"/>
                    </a:cubicBezTo>
                    <a:cubicBezTo>
                      <a:pt x="4474" y="2694"/>
                      <a:pt x="4428" y="2625"/>
                      <a:pt x="4405" y="2557"/>
                    </a:cubicBezTo>
                    <a:lnTo>
                      <a:pt x="4314" y="2420"/>
                    </a:lnTo>
                    <a:cubicBezTo>
                      <a:pt x="4291" y="2374"/>
                      <a:pt x="4291" y="2329"/>
                      <a:pt x="4268" y="2306"/>
                    </a:cubicBezTo>
                    <a:lnTo>
                      <a:pt x="4246" y="2237"/>
                    </a:lnTo>
                    <a:cubicBezTo>
                      <a:pt x="4223" y="2192"/>
                      <a:pt x="4223" y="2169"/>
                      <a:pt x="4200" y="2123"/>
                    </a:cubicBezTo>
                    <a:cubicBezTo>
                      <a:pt x="4177" y="2078"/>
                      <a:pt x="4154" y="2055"/>
                      <a:pt x="4131" y="2009"/>
                    </a:cubicBezTo>
                    <a:cubicBezTo>
                      <a:pt x="4131" y="2009"/>
                      <a:pt x="4109" y="1986"/>
                      <a:pt x="4109" y="1986"/>
                    </a:cubicBezTo>
                    <a:cubicBezTo>
                      <a:pt x="4086" y="1941"/>
                      <a:pt x="4086" y="1918"/>
                      <a:pt x="4063" y="1895"/>
                    </a:cubicBezTo>
                    <a:cubicBezTo>
                      <a:pt x="4040" y="1849"/>
                      <a:pt x="4040" y="1804"/>
                      <a:pt x="4017" y="1758"/>
                    </a:cubicBezTo>
                    <a:cubicBezTo>
                      <a:pt x="3994" y="1712"/>
                      <a:pt x="3972" y="1690"/>
                      <a:pt x="3972" y="1644"/>
                    </a:cubicBezTo>
                    <a:lnTo>
                      <a:pt x="3926" y="1575"/>
                    </a:lnTo>
                    <a:cubicBezTo>
                      <a:pt x="3880" y="1416"/>
                      <a:pt x="3812" y="1279"/>
                      <a:pt x="3766" y="1142"/>
                    </a:cubicBezTo>
                    <a:cubicBezTo>
                      <a:pt x="3721" y="1050"/>
                      <a:pt x="3675" y="959"/>
                      <a:pt x="3652" y="891"/>
                    </a:cubicBezTo>
                    <a:cubicBezTo>
                      <a:pt x="3606" y="799"/>
                      <a:pt x="3584" y="731"/>
                      <a:pt x="3538" y="662"/>
                    </a:cubicBezTo>
                    <a:lnTo>
                      <a:pt x="3447" y="457"/>
                    </a:lnTo>
                    <a:lnTo>
                      <a:pt x="3424" y="389"/>
                    </a:lnTo>
                    <a:lnTo>
                      <a:pt x="3401" y="343"/>
                    </a:lnTo>
                    <a:cubicBezTo>
                      <a:pt x="3401" y="320"/>
                      <a:pt x="3378" y="297"/>
                      <a:pt x="3378" y="274"/>
                    </a:cubicBezTo>
                    <a:cubicBezTo>
                      <a:pt x="3378" y="274"/>
                      <a:pt x="3378" y="252"/>
                      <a:pt x="3378" y="252"/>
                    </a:cubicBezTo>
                    <a:cubicBezTo>
                      <a:pt x="3401" y="206"/>
                      <a:pt x="3401" y="160"/>
                      <a:pt x="3378" y="115"/>
                    </a:cubicBezTo>
                    <a:cubicBezTo>
                      <a:pt x="3355" y="69"/>
                      <a:pt x="3333" y="23"/>
                      <a:pt x="3287" y="0"/>
                    </a:cubicBezTo>
                    <a:close/>
                  </a:path>
                </a:pathLst>
              </a:custGeom>
              <a:solidFill>
                <a:srgbClr val="474747"/>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64" name="Google Shape;7964;p34"/>
              <p:cNvSpPr/>
              <p:nvPr/>
            </p:nvSpPr>
            <p:spPr>
              <a:xfrm>
                <a:off x="620593" y="1117892"/>
                <a:ext cx="17693" cy="50203"/>
              </a:xfrm>
              <a:custGeom>
                <a:avLst/>
                <a:gdLst/>
                <a:ahLst/>
                <a:cxnLst/>
                <a:rect l="l" t="t" r="r" b="b"/>
                <a:pathLst>
                  <a:path w="320" h="908" extrusionOk="0">
                    <a:moveTo>
                      <a:pt x="160" y="0"/>
                    </a:moveTo>
                    <a:cubicBezTo>
                      <a:pt x="137" y="0"/>
                      <a:pt x="92" y="23"/>
                      <a:pt x="69" y="46"/>
                    </a:cubicBezTo>
                    <a:cubicBezTo>
                      <a:pt x="46" y="69"/>
                      <a:pt x="46" y="92"/>
                      <a:pt x="46" y="137"/>
                    </a:cubicBezTo>
                    <a:cubicBezTo>
                      <a:pt x="46" y="183"/>
                      <a:pt x="46" y="206"/>
                      <a:pt x="69" y="251"/>
                    </a:cubicBezTo>
                    <a:cubicBezTo>
                      <a:pt x="69" y="297"/>
                      <a:pt x="69" y="343"/>
                      <a:pt x="69" y="388"/>
                    </a:cubicBezTo>
                    <a:cubicBezTo>
                      <a:pt x="69" y="457"/>
                      <a:pt x="46" y="525"/>
                      <a:pt x="46" y="617"/>
                    </a:cubicBezTo>
                    <a:cubicBezTo>
                      <a:pt x="46" y="662"/>
                      <a:pt x="23" y="753"/>
                      <a:pt x="0" y="799"/>
                    </a:cubicBezTo>
                    <a:lnTo>
                      <a:pt x="0" y="822"/>
                    </a:lnTo>
                    <a:cubicBezTo>
                      <a:pt x="0" y="845"/>
                      <a:pt x="0" y="890"/>
                      <a:pt x="46" y="890"/>
                    </a:cubicBezTo>
                    <a:cubicBezTo>
                      <a:pt x="57" y="902"/>
                      <a:pt x="69" y="908"/>
                      <a:pt x="80" y="908"/>
                    </a:cubicBezTo>
                    <a:cubicBezTo>
                      <a:pt x="92" y="908"/>
                      <a:pt x="103" y="902"/>
                      <a:pt x="115" y="890"/>
                    </a:cubicBezTo>
                    <a:cubicBezTo>
                      <a:pt x="160" y="822"/>
                      <a:pt x="183" y="753"/>
                      <a:pt x="206" y="685"/>
                    </a:cubicBezTo>
                    <a:cubicBezTo>
                      <a:pt x="229" y="639"/>
                      <a:pt x="229" y="571"/>
                      <a:pt x="251" y="502"/>
                    </a:cubicBezTo>
                    <a:cubicBezTo>
                      <a:pt x="274" y="434"/>
                      <a:pt x="274" y="365"/>
                      <a:pt x="297" y="297"/>
                    </a:cubicBezTo>
                    <a:cubicBezTo>
                      <a:pt x="297" y="274"/>
                      <a:pt x="297" y="228"/>
                      <a:pt x="297" y="206"/>
                    </a:cubicBezTo>
                    <a:cubicBezTo>
                      <a:pt x="297" y="160"/>
                      <a:pt x="320" y="137"/>
                      <a:pt x="297" y="114"/>
                    </a:cubicBezTo>
                    <a:cubicBezTo>
                      <a:pt x="297" y="46"/>
                      <a:pt x="229" y="0"/>
                      <a:pt x="183" y="0"/>
                    </a:cubicBezTo>
                    <a:close/>
                  </a:path>
                </a:pathLst>
              </a:custGeom>
              <a:solidFill>
                <a:srgbClr val="FEDDC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65" name="Google Shape;7965;p34"/>
              <p:cNvSpPr/>
              <p:nvPr/>
            </p:nvSpPr>
            <p:spPr>
              <a:xfrm>
                <a:off x="346739" y="1000510"/>
                <a:ext cx="71988" cy="281481"/>
              </a:xfrm>
              <a:custGeom>
                <a:avLst/>
                <a:gdLst/>
                <a:ahLst/>
                <a:cxnLst/>
                <a:rect l="l" t="t" r="r" b="b"/>
                <a:pathLst>
                  <a:path w="1302" h="5091" extrusionOk="0">
                    <a:moveTo>
                      <a:pt x="571" y="0"/>
                    </a:moveTo>
                    <a:cubicBezTo>
                      <a:pt x="480" y="0"/>
                      <a:pt x="388" y="69"/>
                      <a:pt x="366" y="160"/>
                    </a:cubicBezTo>
                    <a:cubicBezTo>
                      <a:pt x="343" y="183"/>
                      <a:pt x="343" y="229"/>
                      <a:pt x="320" y="274"/>
                    </a:cubicBezTo>
                    <a:cubicBezTo>
                      <a:pt x="320" y="297"/>
                      <a:pt x="320" y="343"/>
                      <a:pt x="320" y="366"/>
                    </a:cubicBezTo>
                    <a:cubicBezTo>
                      <a:pt x="320" y="411"/>
                      <a:pt x="320" y="480"/>
                      <a:pt x="297" y="525"/>
                    </a:cubicBezTo>
                    <a:cubicBezTo>
                      <a:pt x="297" y="525"/>
                      <a:pt x="297" y="548"/>
                      <a:pt x="297" y="548"/>
                    </a:cubicBezTo>
                    <a:cubicBezTo>
                      <a:pt x="297" y="662"/>
                      <a:pt x="297" y="777"/>
                      <a:pt x="274" y="891"/>
                    </a:cubicBezTo>
                    <a:cubicBezTo>
                      <a:pt x="274" y="982"/>
                      <a:pt x="274" y="1096"/>
                      <a:pt x="274" y="1210"/>
                    </a:cubicBezTo>
                    <a:cubicBezTo>
                      <a:pt x="251" y="1393"/>
                      <a:pt x="251" y="1598"/>
                      <a:pt x="251" y="1781"/>
                    </a:cubicBezTo>
                    <a:cubicBezTo>
                      <a:pt x="229" y="1827"/>
                      <a:pt x="229" y="1872"/>
                      <a:pt x="206" y="1895"/>
                    </a:cubicBezTo>
                    <a:cubicBezTo>
                      <a:pt x="206" y="1941"/>
                      <a:pt x="206" y="1963"/>
                      <a:pt x="206" y="2009"/>
                    </a:cubicBezTo>
                    <a:cubicBezTo>
                      <a:pt x="183" y="2078"/>
                      <a:pt x="183" y="2123"/>
                      <a:pt x="183" y="2192"/>
                    </a:cubicBezTo>
                    <a:cubicBezTo>
                      <a:pt x="160" y="2329"/>
                      <a:pt x="137" y="2466"/>
                      <a:pt x="137" y="2625"/>
                    </a:cubicBezTo>
                    <a:cubicBezTo>
                      <a:pt x="137" y="2762"/>
                      <a:pt x="114" y="2922"/>
                      <a:pt x="114" y="3082"/>
                    </a:cubicBezTo>
                    <a:cubicBezTo>
                      <a:pt x="114" y="3150"/>
                      <a:pt x="114" y="3219"/>
                      <a:pt x="92" y="3264"/>
                    </a:cubicBezTo>
                    <a:cubicBezTo>
                      <a:pt x="92" y="3310"/>
                      <a:pt x="92" y="3333"/>
                      <a:pt x="92" y="3379"/>
                    </a:cubicBezTo>
                    <a:cubicBezTo>
                      <a:pt x="92" y="3379"/>
                      <a:pt x="92" y="3401"/>
                      <a:pt x="92" y="3424"/>
                    </a:cubicBezTo>
                    <a:cubicBezTo>
                      <a:pt x="92" y="3470"/>
                      <a:pt x="92" y="3516"/>
                      <a:pt x="69" y="3561"/>
                    </a:cubicBezTo>
                    <a:cubicBezTo>
                      <a:pt x="69" y="3653"/>
                      <a:pt x="46" y="3744"/>
                      <a:pt x="46" y="3835"/>
                    </a:cubicBezTo>
                    <a:cubicBezTo>
                      <a:pt x="23" y="3926"/>
                      <a:pt x="23" y="4041"/>
                      <a:pt x="23" y="4132"/>
                    </a:cubicBezTo>
                    <a:cubicBezTo>
                      <a:pt x="0" y="4292"/>
                      <a:pt x="23" y="4451"/>
                      <a:pt x="92" y="4588"/>
                    </a:cubicBezTo>
                    <a:cubicBezTo>
                      <a:pt x="114" y="4634"/>
                      <a:pt x="137" y="4657"/>
                      <a:pt x="183" y="4702"/>
                    </a:cubicBezTo>
                    <a:cubicBezTo>
                      <a:pt x="206" y="4725"/>
                      <a:pt x="229" y="4748"/>
                      <a:pt x="251" y="4771"/>
                    </a:cubicBezTo>
                    <a:cubicBezTo>
                      <a:pt x="297" y="4817"/>
                      <a:pt x="366" y="4839"/>
                      <a:pt x="434" y="4885"/>
                    </a:cubicBezTo>
                    <a:cubicBezTo>
                      <a:pt x="525" y="4908"/>
                      <a:pt x="617" y="4954"/>
                      <a:pt x="708" y="4976"/>
                    </a:cubicBezTo>
                    <a:cubicBezTo>
                      <a:pt x="754" y="4999"/>
                      <a:pt x="799" y="4999"/>
                      <a:pt x="822" y="5022"/>
                    </a:cubicBezTo>
                    <a:cubicBezTo>
                      <a:pt x="868" y="5045"/>
                      <a:pt x="891" y="5045"/>
                      <a:pt x="913" y="5068"/>
                    </a:cubicBezTo>
                    <a:lnTo>
                      <a:pt x="959" y="5068"/>
                    </a:lnTo>
                    <a:cubicBezTo>
                      <a:pt x="1027" y="5068"/>
                      <a:pt x="1073" y="5091"/>
                      <a:pt x="1142" y="5091"/>
                    </a:cubicBezTo>
                    <a:cubicBezTo>
                      <a:pt x="1142" y="5091"/>
                      <a:pt x="1164" y="5091"/>
                      <a:pt x="1164" y="5068"/>
                    </a:cubicBezTo>
                    <a:cubicBezTo>
                      <a:pt x="1187" y="5068"/>
                      <a:pt x="1210" y="5068"/>
                      <a:pt x="1210" y="5045"/>
                    </a:cubicBezTo>
                    <a:cubicBezTo>
                      <a:pt x="1233" y="4999"/>
                      <a:pt x="1256" y="4976"/>
                      <a:pt x="1279" y="4954"/>
                    </a:cubicBezTo>
                    <a:cubicBezTo>
                      <a:pt x="1301" y="4954"/>
                      <a:pt x="1301" y="4931"/>
                      <a:pt x="1301" y="4931"/>
                    </a:cubicBezTo>
                    <a:cubicBezTo>
                      <a:pt x="1301" y="4908"/>
                      <a:pt x="1301" y="4885"/>
                      <a:pt x="1301" y="4862"/>
                    </a:cubicBezTo>
                    <a:cubicBezTo>
                      <a:pt x="1301" y="4862"/>
                      <a:pt x="1301" y="4862"/>
                      <a:pt x="1301" y="4839"/>
                    </a:cubicBezTo>
                    <a:cubicBezTo>
                      <a:pt x="1301" y="4794"/>
                      <a:pt x="1279" y="4748"/>
                      <a:pt x="1279" y="4702"/>
                    </a:cubicBezTo>
                    <a:cubicBezTo>
                      <a:pt x="1279" y="4588"/>
                      <a:pt x="1256" y="4497"/>
                      <a:pt x="1256" y="4383"/>
                    </a:cubicBezTo>
                    <a:cubicBezTo>
                      <a:pt x="1256" y="4200"/>
                      <a:pt x="1256" y="4041"/>
                      <a:pt x="1256" y="3881"/>
                    </a:cubicBezTo>
                    <a:cubicBezTo>
                      <a:pt x="1233" y="3789"/>
                      <a:pt x="1233" y="3698"/>
                      <a:pt x="1233" y="3607"/>
                    </a:cubicBezTo>
                    <a:cubicBezTo>
                      <a:pt x="1233" y="3516"/>
                      <a:pt x="1233" y="3424"/>
                      <a:pt x="1210" y="3333"/>
                    </a:cubicBezTo>
                    <a:cubicBezTo>
                      <a:pt x="1210" y="3219"/>
                      <a:pt x="1210" y="3128"/>
                      <a:pt x="1210" y="3013"/>
                    </a:cubicBezTo>
                    <a:cubicBezTo>
                      <a:pt x="1187" y="2922"/>
                      <a:pt x="1187" y="2831"/>
                      <a:pt x="1187" y="2740"/>
                    </a:cubicBezTo>
                    <a:cubicBezTo>
                      <a:pt x="1164" y="2625"/>
                      <a:pt x="1164" y="2534"/>
                      <a:pt x="1164" y="2443"/>
                    </a:cubicBezTo>
                    <a:cubicBezTo>
                      <a:pt x="1164" y="2351"/>
                      <a:pt x="1142" y="2260"/>
                      <a:pt x="1142" y="2192"/>
                    </a:cubicBezTo>
                    <a:cubicBezTo>
                      <a:pt x="1142" y="2100"/>
                      <a:pt x="1142" y="2009"/>
                      <a:pt x="1119" y="1918"/>
                    </a:cubicBezTo>
                    <a:cubicBezTo>
                      <a:pt x="1119" y="1827"/>
                      <a:pt x="1096" y="1735"/>
                      <a:pt x="1096" y="1644"/>
                    </a:cubicBezTo>
                    <a:cubicBezTo>
                      <a:pt x="1073" y="1530"/>
                      <a:pt x="1073" y="1416"/>
                      <a:pt x="1050" y="1302"/>
                    </a:cubicBezTo>
                    <a:cubicBezTo>
                      <a:pt x="1050" y="1233"/>
                      <a:pt x="1050" y="1187"/>
                      <a:pt x="1050" y="1119"/>
                    </a:cubicBezTo>
                    <a:cubicBezTo>
                      <a:pt x="1050" y="1050"/>
                      <a:pt x="1027" y="982"/>
                      <a:pt x="1027" y="913"/>
                    </a:cubicBezTo>
                    <a:cubicBezTo>
                      <a:pt x="1027" y="845"/>
                      <a:pt x="1027" y="777"/>
                      <a:pt x="1005" y="708"/>
                    </a:cubicBezTo>
                    <a:cubicBezTo>
                      <a:pt x="1005" y="662"/>
                      <a:pt x="1005" y="594"/>
                      <a:pt x="982" y="525"/>
                    </a:cubicBezTo>
                    <a:cubicBezTo>
                      <a:pt x="982" y="480"/>
                      <a:pt x="982" y="411"/>
                      <a:pt x="982" y="366"/>
                    </a:cubicBezTo>
                    <a:cubicBezTo>
                      <a:pt x="982" y="297"/>
                      <a:pt x="959" y="229"/>
                      <a:pt x="959" y="183"/>
                    </a:cubicBezTo>
                    <a:cubicBezTo>
                      <a:pt x="959" y="137"/>
                      <a:pt x="913" y="92"/>
                      <a:pt x="868" y="92"/>
                    </a:cubicBezTo>
                    <a:cubicBezTo>
                      <a:pt x="845" y="115"/>
                      <a:pt x="799" y="137"/>
                      <a:pt x="799" y="183"/>
                    </a:cubicBezTo>
                    <a:cubicBezTo>
                      <a:pt x="799" y="206"/>
                      <a:pt x="799" y="206"/>
                      <a:pt x="799" y="229"/>
                    </a:cubicBezTo>
                    <a:cubicBezTo>
                      <a:pt x="776" y="115"/>
                      <a:pt x="708" y="23"/>
                      <a:pt x="594" y="0"/>
                    </a:cubicBezTo>
                    <a:close/>
                  </a:path>
                </a:pathLst>
              </a:custGeom>
              <a:solidFill>
                <a:srgbClr val="F2D2B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66" name="Google Shape;7966;p34"/>
              <p:cNvSpPr/>
              <p:nvPr/>
            </p:nvSpPr>
            <p:spPr>
              <a:xfrm>
                <a:off x="403522" y="1193585"/>
                <a:ext cx="60653" cy="80834"/>
              </a:xfrm>
              <a:custGeom>
                <a:avLst/>
                <a:gdLst/>
                <a:ahLst/>
                <a:cxnLst/>
                <a:rect l="l" t="t" r="r" b="b"/>
                <a:pathLst>
                  <a:path w="1097" h="1462" extrusionOk="0">
                    <a:moveTo>
                      <a:pt x="959" y="1"/>
                    </a:moveTo>
                    <a:cubicBezTo>
                      <a:pt x="913" y="1"/>
                      <a:pt x="891" y="1"/>
                      <a:pt x="868" y="24"/>
                    </a:cubicBezTo>
                    <a:cubicBezTo>
                      <a:pt x="845" y="46"/>
                      <a:pt x="822" y="92"/>
                      <a:pt x="822" y="115"/>
                    </a:cubicBezTo>
                    <a:cubicBezTo>
                      <a:pt x="822" y="161"/>
                      <a:pt x="799" y="206"/>
                      <a:pt x="799" y="252"/>
                    </a:cubicBezTo>
                    <a:cubicBezTo>
                      <a:pt x="777" y="275"/>
                      <a:pt x="754" y="320"/>
                      <a:pt x="754" y="343"/>
                    </a:cubicBezTo>
                    <a:cubicBezTo>
                      <a:pt x="731" y="389"/>
                      <a:pt x="708" y="434"/>
                      <a:pt x="685" y="480"/>
                    </a:cubicBezTo>
                    <a:cubicBezTo>
                      <a:pt x="640" y="571"/>
                      <a:pt x="571" y="663"/>
                      <a:pt x="503" y="731"/>
                    </a:cubicBezTo>
                    <a:cubicBezTo>
                      <a:pt x="480" y="777"/>
                      <a:pt x="434" y="822"/>
                      <a:pt x="411" y="868"/>
                    </a:cubicBezTo>
                    <a:cubicBezTo>
                      <a:pt x="366" y="891"/>
                      <a:pt x="320" y="937"/>
                      <a:pt x="297" y="959"/>
                    </a:cubicBezTo>
                    <a:cubicBezTo>
                      <a:pt x="252" y="982"/>
                      <a:pt x="229" y="1005"/>
                      <a:pt x="183" y="1028"/>
                    </a:cubicBezTo>
                    <a:lnTo>
                      <a:pt x="160" y="1028"/>
                    </a:lnTo>
                    <a:cubicBezTo>
                      <a:pt x="137" y="1028"/>
                      <a:pt x="137" y="1051"/>
                      <a:pt x="115" y="1074"/>
                    </a:cubicBezTo>
                    <a:lnTo>
                      <a:pt x="69" y="1074"/>
                    </a:lnTo>
                    <a:cubicBezTo>
                      <a:pt x="23" y="1096"/>
                      <a:pt x="0" y="1119"/>
                      <a:pt x="23" y="1165"/>
                    </a:cubicBezTo>
                    <a:cubicBezTo>
                      <a:pt x="23" y="1188"/>
                      <a:pt x="46" y="1210"/>
                      <a:pt x="46" y="1210"/>
                    </a:cubicBezTo>
                    <a:cubicBezTo>
                      <a:pt x="46" y="1233"/>
                      <a:pt x="69" y="1233"/>
                      <a:pt x="69" y="1256"/>
                    </a:cubicBezTo>
                    <a:cubicBezTo>
                      <a:pt x="69" y="1279"/>
                      <a:pt x="46" y="1325"/>
                      <a:pt x="69" y="1347"/>
                    </a:cubicBezTo>
                    <a:cubicBezTo>
                      <a:pt x="69" y="1370"/>
                      <a:pt x="92" y="1393"/>
                      <a:pt x="92" y="1416"/>
                    </a:cubicBezTo>
                    <a:cubicBezTo>
                      <a:pt x="115" y="1439"/>
                      <a:pt x="137" y="1439"/>
                      <a:pt x="160" y="1462"/>
                    </a:cubicBezTo>
                    <a:lnTo>
                      <a:pt x="252" y="1462"/>
                    </a:lnTo>
                    <a:cubicBezTo>
                      <a:pt x="274" y="1439"/>
                      <a:pt x="297" y="1439"/>
                      <a:pt x="320" y="1439"/>
                    </a:cubicBezTo>
                    <a:cubicBezTo>
                      <a:pt x="343" y="1439"/>
                      <a:pt x="343" y="1439"/>
                      <a:pt x="366" y="1416"/>
                    </a:cubicBezTo>
                    <a:lnTo>
                      <a:pt x="388" y="1416"/>
                    </a:lnTo>
                    <a:cubicBezTo>
                      <a:pt x="434" y="1393"/>
                      <a:pt x="503" y="1370"/>
                      <a:pt x="571" y="1325"/>
                    </a:cubicBezTo>
                    <a:cubicBezTo>
                      <a:pt x="617" y="1302"/>
                      <a:pt x="662" y="1256"/>
                      <a:pt x="708" y="1210"/>
                    </a:cubicBezTo>
                    <a:cubicBezTo>
                      <a:pt x="731" y="1165"/>
                      <a:pt x="754" y="1142"/>
                      <a:pt x="777" y="1096"/>
                    </a:cubicBezTo>
                    <a:cubicBezTo>
                      <a:pt x="822" y="1028"/>
                      <a:pt x="868" y="982"/>
                      <a:pt x="891" y="914"/>
                    </a:cubicBezTo>
                    <a:cubicBezTo>
                      <a:pt x="959" y="777"/>
                      <a:pt x="1028" y="640"/>
                      <a:pt x="1050" y="503"/>
                    </a:cubicBezTo>
                    <a:cubicBezTo>
                      <a:pt x="1073" y="434"/>
                      <a:pt x="1073" y="366"/>
                      <a:pt x="1096" y="297"/>
                    </a:cubicBezTo>
                    <a:cubicBezTo>
                      <a:pt x="1096" y="206"/>
                      <a:pt x="1096" y="138"/>
                      <a:pt x="1073" y="69"/>
                    </a:cubicBezTo>
                    <a:cubicBezTo>
                      <a:pt x="1050" y="24"/>
                      <a:pt x="1005" y="1"/>
                      <a:pt x="959" y="1"/>
                    </a:cubicBezTo>
                    <a:close/>
                  </a:path>
                </a:pathLst>
              </a:custGeom>
              <a:solidFill>
                <a:srgbClr val="F2D2B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67" name="Google Shape;7967;p34"/>
              <p:cNvSpPr/>
              <p:nvPr/>
            </p:nvSpPr>
            <p:spPr>
              <a:xfrm>
                <a:off x="471696" y="1111589"/>
                <a:ext cx="170404" cy="111078"/>
              </a:xfrm>
              <a:custGeom>
                <a:avLst/>
                <a:gdLst/>
                <a:ahLst/>
                <a:cxnLst/>
                <a:rect l="l" t="t" r="r" b="b"/>
                <a:pathLst>
                  <a:path w="3082" h="2009" extrusionOk="0">
                    <a:moveTo>
                      <a:pt x="2922" y="0"/>
                    </a:moveTo>
                    <a:cubicBezTo>
                      <a:pt x="2899" y="0"/>
                      <a:pt x="2853" y="23"/>
                      <a:pt x="2830" y="23"/>
                    </a:cubicBezTo>
                    <a:cubicBezTo>
                      <a:pt x="2762" y="69"/>
                      <a:pt x="2716" y="160"/>
                      <a:pt x="2693" y="228"/>
                    </a:cubicBezTo>
                    <a:cubicBezTo>
                      <a:pt x="2671" y="297"/>
                      <a:pt x="2648" y="342"/>
                      <a:pt x="2602" y="411"/>
                    </a:cubicBezTo>
                    <a:cubicBezTo>
                      <a:pt x="2579" y="457"/>
                      <a:pt x="2556" y="525"/>
                      <a:pt x="2534" y="571"/>
                    </a:cubicBezTo>
                    <a:cubicBezTo>
                      <a:pt x="2511" y="639"/>
                      <a:pt x="2465" y="685"/>
                      <a:pt x="2420" y="753"/>
                    </a:cubicBezTo>
                    <a:cubicBezTo>
                      <a:pt x="2374" y="799"/>
                      <a:pt x="2328" y="867"/>
                      <a:pt x="2283" y="936"/>
                    </a:cubicBezTo>
                    <a:cubicBezTo>
                      <a:pt x="2260" y="959"/>
                      <a:pt x="2260" y="1004"/>
                      <a:pt x="2237" y="1027"/>
                    </a:cubicBezTo>
                    <a:cubicBezTo>
                      <a:pt x="2237" y="1004"/>
                      <a:pt x="2237" y="1004"/>
                      <a:pt x="2237" y="1004"/>
                    </a:cubicBezTo>
                    <a:cubicBezTo>
                      <a:pt x="2191" y="1073"/>
                      <a:pt x="2123" y="1119"/>
                      <a:pt x="2054" y="1187"/>
                    </a:cubicBezTo>
                    <a:cubicBezTo>
                      <a:pt x="2009" y="1255"/>
                      <a:pt x="1940" y="1301"/>
                      <a:pt x="1872" y="1347"/>
                    </a:cubicBezTo>
                    <a:cubicBezTo>
                      <a:pt x="1758" y="1438"/>
                      <a:pt x="1621" y="1529"/>
                      <a:pt x="1484" y="1575"/>
                    </a:cubicBezTo>
                    <a:cubicBezTo>
                      <a:pt x="1347" y="1644"/>
                      <a:pt x="1210" y="1689"/>
                      <a:pt x="1073" y="1712"/>
                    </a:cubicBezTo>
                    <a:cubicBezTo>
                      <a:pt x="982" y="1712"/>
                      <a:pt x="890" y="1712"/>
                      <a:pt x="799" y="1735"/>
                    </a:cubicBezTo>
                    <a:lnTo>
                      <a:pt x="639" y="1735"/>
                    </a:lnTo>
                    <a:cubicBezTo>
                      <a:pt x="593" y="1735"/>
                      <a:pt x="548" y="1712"/>
                      <a:pt x="502" y="1712"/>
                    </a:cubicBezTo>
                    <a:cubicBezTo>
                      <a:pt x="434" y="1712"/>
                      <a:pt x="365" y="1689"/>
                      <a:pt x="297" y="1666"/>
                    </a:cubicBezTo>
                    <a:cubicBezTo>
                      <a:pt x="205" y="1666"/>
                      <a:pt x="137" y="1644"/>
                      <a:pt x="68" y="1644"/>
                    </a:cubicBezTo>
                    <a:cubicBezTo>
                      <a:pt x="23" y="1644"/>
                      <a:pt x="0" y="1689"/>
                      <a:pt x="0" y="1712"/>
                    </a:cubicBezTo>
                    <a:cubicBezTo>
                      <a:pt x="0" y="1758"/>
                      <a:pt x="23" y="1780"/>
                      <a:pt x="68" y="1780"/>
                    </a:cubicBezTo>
                    <a:cubicBezTo>
                      <a:pt x="91" y="1803"/>
                      <a:pt x="114" y="1803"/>
                      <a:pt x="137" y="1803"/>
                    </a:cubicBezTo>
                    <a:cubicBezTo>
                      <a:pt x="228" y="1803"/>
                      <a:pt x="297" y="1826"/>
                      <a:pt x="388" y="1849"/>
                    </a:cubicBezTo>
                    <a:cubicBezTo>
                      <a:pt x="457" y="1872"/>
                      <a:pt x="548" y="1895"/>
                      <a:pt x="639" y="1917"/>
                    </a:cubicBezTo>
                    <a:cubicBezTo>
                      <a:pt x="730" y="1917"/>
                      <a:pt x="822" y="1940"/>
                      <a:pt x="913" y="1940"/>
                    </a:cubicBezTo>
                    <a:lnTo>
                      <a:pt x="1096" y="1940"/>
                    </a:lnTo>
                    <a:cubicBezTo>
                      <a:pt x="1096" y="1963"/>
                      <a:pt x="1096" y="1963"/>
                      <a:pt x="1096" y="1963"/>
                    </a:cubicBezTo>
                    <a:cubicBezTo>
                      <a:pt x="1141" y="1986"/>
                      <a:pt x="1164" y="1986"/>
                      <a:pt x="1210" y="1986"/>
                    </a:cubicBezTo>
                    <a:cubicBezTo>
                      <a:pt x="1301" y="2009"/>
                      <a:pt x="1392" y="2009"/>
                      <a:pt x="1461" y="2009"/>
                    </a:cubicBezTo>
                    <a:cubicBezTo>
                      <a:pt x="1529" y="2009"/>
                      <a:pt x="1575" y="1986"/>
                      <a:pt x="1621" y="1986"/>
                    </a:cubicBezTo>
                    <a:cubicBezTo>
                      <a:pt x="1689" y="1986"/>
                      <a:pt x="1758" y="1963"/>
                      <a:pt x="1803" y="1963"/>
                    </a:cubicBezTo>
                    <a:cubicBezTo>
                      <a:pt x="1872" y="1940"/>
                      <a:pt x="1917" y="1917"/>
                      <a:pt x="1963" y="1895"/>
                    </a:cubicBezTo>
                    <a:cubicBezTo>
                      <a:pt x="2009" y="1872"/>
                      <a:pt x="2031" y="1849"/>
                      <a:pt x="2077" y="1826"/>
                    </a:cubicBezTo>
                    <a:cubicBezTo>
                      <a:pt x="2168" y="1780"/>
                      <a:pt x="2237" y="1735"/>
                      <a:pt x="2305" y="1666"/>
                    </a:cubicBezTo>
                    <a:cubicBezTo>
                      <a:pt x="2420" y="1575"/>
                      <a:pt x="2534" y="1461"/>
                      <a:pt x="2648" y="1324"/>
                    </a:cubicBezTo>
                    <a:cubicBezTo>
                      <a:pt x="2693" y="1255"/>
                      <a:pt x="2739" y="1187"/>
                      <a:pt x="2785" y="1119"/>
                    </a:cubicBezTo>
                    <a:cubicBezTo>
                      <a:pt x="2830" y="1050"/>
                      <a:pt x="2853" y="959"/>
                      <a:pt x="2899" y="890"/>
                    </a:cubicBezTo>
                    <a:lnTo>
                      <a:pt x="2876" y="890"/>
                    </a:lnTo>
                    <a:cubicBezTo>
                      <a:pt x="2899" y="890"/>
                      <a:pt x="2899" y="890"/>
                      <a:pt x="2899" y="867"/>
                    </a:cubicBezTo>
                    <a:cubicBezTo>
                      <a:pt x="2899" y="890"/>
                      <a:pt x="2899" y="890"/>
                      <a:pt x="2899" y="890"/>
                    </a:cubicBezTo>
                    <a:cubicBezTo>
                      <a:pt x="2967" y="708"/>
                      <a:pt x="3013" y="525"/>
                      <a:pt x="3059" y="342"/>
                    </a:cubicBezTo>
                    <a:cubicBezTo>
                      <a:pt x="3081" y="297"/>
                      <a:pt x="3081" y="251"/>
                      <a:pt x="3081" y="183"/>
                    </a:cubicBezTo>
                    <a:cubicBezTo>
                      <a:pt x="3081" y="137"/>
                      <a:pt x="3059" y="91"/>
                      <a:pt x="3036" y="46"/>
                    </a:cubicBezTo>
                    <a:cubicBezTo>
                      <a:pt x="2990" y="23"/>
                      <a:pt x="2967" y="0"/>
                      <a:pt x="2922" y="0"/>
                    </a:cubicBezTo>
                    <a:close/>
                  </a:path>
                </a:pathLst>
              </a:custGeom>
              <a:solidFill>
                <a:srgbClr val="F2D2B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68" name="Google Shape;7968;p34"/>
              <p:cNvSpPr/>
              <p:nvPr/>
            </p:nvSpPr>
            <p:spPr>
              <a:xfrm>
                <a:off x="355585" y="1268061"/>
                <a:ext cx="407653" cy="800157"/>
              </a:xfrm>
              <a:custGeom>
                <a:avLst/>
                <a:gdLst/>
                <a:ahLst/>
                <a:cxnLst/>
                <a:rect l="l" t="t" r="r" b="b"/>
                <a:pathLst>
                  <a:path w="7373" h="14472" extrusionOk="0">
                    <a:moveTo>
                      <a:pt x="137" y="0"/>
                    </a:moveTo>
                    <a:cubicBezTo>
                      <a:pt x="114" y="0"/>
                      <a:pt x="91" y="0"/>
                      <a:pt x="46" y="46"/>
                    </a:cubicBezTo>
                    <a:cubicBezTo>
                      <a:pt x="23" y="69"/>
                      <a:pt x="23" y="92"/>
                      <a:pt x="0" y="137"/>
                    </a:cubicBezTo>
                    <a:cubicBezTo>
                      <a:pt x="0" y="160"/>
                      <a:pt x="23" y="229"/>
                      <a:pt x="46" y="252"/>
                    </a:cubicBezTo>
                    <a:lnTo>
                      <a:pt x="46" y="274"/>
                    </a:lnTo>
                    <a:cubicBezTo>
                      <a:pt x="69" y="320"/>
                      <a:pt x="91" y="343"/>
                      <a:pt x="91" y="388"/>
                    </a:cubicBezTo>
                    <a:lnTo>
                      <a:pt x="114" y="411"/>
                    </a:lnTo>
                    <a:cubicBezTo>
                      <a:pt x="160" y="503"/>
                      <a:pt x="183" y="594"/>
                      <a:pt x="228" y="685"/>
                    </a:cubicBezTo>
                    <a:cubicBezTo>
                      <a:pt x="274" y="799"/>
                      <a:pt x="297" y="891"/>
                      <a:pt x="342" y="1005"/>
                    </a:cubicBezTo>
                    <a:cubicBezTo>
                      <a:pt x="365" y="1050"/>
                      <a:pt x="365" y="1096"/>
                      <a:pt x="388" y="1142"/>
                    </a:cubicBezTo>
                    <a:cubicBezTo>
                      <a:pt x="411" y="1210"/>
                      <a:pt x="434" y="1301"/>
                      <a:pt x="479" y="1393"/>
                    </a:cubicBezTo>
                    <a:cubicBezTo>
                      <a:pt x="525" y="1507"/>
                      <a:pt x="571" y="1621"/>
                      <a:pt x="639" y="1735"/>
                    </a:cubicBezTo>
                    <a:lnTo>
                      <a:pt x="708" y="1895"/>
                    </a:lnTo>
                    <a:lnTo>
                      <a:pt x="731" y="1941"/>
                    </a:lnTo>
                    <a:cubicBezTo>
                      <a:pt x="753" y="1986"/>
                      <a:pt x="753" y="2009"/>
                      <a:pt x="776" y="2055"/>
                    </a:cubicBezTo>
                    <a:cubicBezTo>
                      <a:pt x="799" y="2078"/>
                      <a:pt x="822" y="2100"/>
                      <a:pt x="845" y="2123"/>
                    </a:cubicBezTo>
                    <a:cubicBezTo>
                      <a:pt x="867" y="2146"/>
                      <a:pt x="890" y="2192"/>
                      <a:pt x="890" y="2237"/>
                    </a:cubicBezTo>
                    <a:cubicBezTo>
                      <a:pt x="936" y="2329"/>
                      <a:pt x="982" y="2420"/>
                      <a:pt x="1004" y="2511"/>
                    </a:cubicBezTo>
                    <a:lnTo>
                      <a:pt x="1027" y="2534"/>
                    </a:lnTo>
                    <a:cubicBezTo>
                      <a:pt x="1073" y="2717"/>
                      <a:pt x="1164" y="2876"/>
                      <a:pt x="1233" y="3013"/>
                    </a:cubicBezTo>
                    <a:lnTo>
                      <a:pt x="1233" y="3036"/>
                    </a:lnTo>
                    <a:cubicBezTo>
                      <a:pt x="1278" y="3127"/>
                      <a:pt x="1301" y="3196"/>
                      <a:pt x="1324" y="3264"/>
                    </a:cubicBezTo>
                    <a:cubicBezTo>
                      <a:pt x="1370" y="3356"/>
                      <a:pt x="1392" y="3424"/>
                      <a:pt x="1438" y="3493"/>
                    </a:cubicBezTo>
                    <a:lnTo>
                      <a:pt x="1507" y="3675"/>
                    </a:lnTo>
                    <a:lnTo>
                      <a:pt x="1644" y="3972"/>
                    </a:lnTo>
                    <a:cubicBezTo>
                      <a:pt x="1689" y="4063"/>
                      <a:pt x="1712" y="4155"/>
                      <a:pt x="1758" y="4246"/>
                    </a:cubicBezTo>
                    <a:cubicBezTo>
                      <a:pt x="1780" y="4314"/>
                      <a:pt x="1803" y="4360"/>
                      <a:pt x="1849" y="4429"/>
                    </a:cubicBezTo>
                    <a:cubicBezTo>
                      <a:pt x="1917" y="4611"/>
                      <a:pt x="1986" y="4794"/>
                      <a:pt x="2054" y="4976"/>
                    </a:cubicBezTo>
                    <a:cubicBezTo>
                      <a:pt x="2123" y="5113"/>
                      <a:pt x="2168" y="5227"/>
                      <a:pt x="2214" y="5364"/>
                    </a:cubicBezTo>
                    <a:cubicBezTo>
                      <a:pt x="2237" y="5410"/>
                      <a:pt x="2260" y="5456"/>
                      <a:pt x="2283" y="5501"/>
                    </a:cubicBezTo>
                    <a:lnTo>
                      <a:pt x="2328" y="5615"/>
                    </a:lnTo>
                    <a:cubicBezTo>
                      <a:pt x="2351" y="5638"/>
                      <a:pt x="2351" y="5684"/>
                      <a:pt x="2374" y="5730"/>
                    </a:cubicBezTo>
                    <a:cubicBezTo>
                      <a:pt x="2397" y="5775"/>
                      <a:pt x="2420" y="5821"/>
                      <a:pt x="2442" y="5867"/>
                    </a:cubicBezTo>
                    <a:lnTo>
                      <a:pt x="2534" y="6118"/>
                    </a:lnTo>
                    <a:lnTo>
                      <a:pt x="2648" y="6369"/>
                    </a:lnTo>
                    <a:cubicBezTo>
                      <a:pt x="2693" y="6460"/>
                      <a:pt x="2716" y="6528"/>
                      <a:pt x="2762" y="6620"/>
                    </a:cubicBezTo>
                    <a:cubicBezTo>
                      <a:pt x="2785" y="6688"/>
                      <a:pt x="2830" y="6780"/>
                      <a:pt x="2876" y="6871"/>
                    </a:cubicBezTo>
                    <a:cubicBezTo>
                      <a:pt x="2899" y="6962"/>
                      <a:pt x="2945" y="7053"/>
                      <a:pt x="2990" y="7145"/>
                    </a:cubicBezTo>
                    <a:lnTo>
                      <a:pt x="3082" y="7373"/>
                    </a:lnTo>
                    <a:cubicBezTo>
                      <a:pt x="3218" y="7670"/>
                      <a:pt x="3333" y="7989"/>
                      <a:pt x="3447" y="8286"/>
                    </a:cubicBezTo>
                    <a:lnTo>
                      <a:pt x="3515" y="8423"/>
                    </a:lnTo>
                    <a:cubicBezTo>
                      <a:pt x="3606" y="8674"/>
                      <a:pt x="3721" y="8902"/>
                      <a:pt x="3812" y="9153"/>
                    </a:cubicBezTo>
                    <a:lnTo>
                      <a:pt x="3949" y="9450"/>
                    </a:lnTo>
                    <a:lnTo>
                      <a:pt x="3995" y="9541"/>
                    </a:lnTo>
                    <a:cubicBezTo>
                      <a:pt x="4040" y="9678"/>
                      <a:pt x="4086" y="9792"/>
                      <a:pt x="4154" y="9929"/>
                    </a:cubicBezTo>
                    <a:cubicBezTo>
                      <a:pt x="4223" y="10089"/>
                      <a:pt x="4291" y="10272"/>
                      <a:pt x="4383" y="10432"/>
                    </a:cubicBezTo>
                    <a:cubicBezTo>
                      <a:pt x="4428" y="10569"/>
                      <a:pt x="4474" y="10705"/>
                      <a:pt x="4542" y="10842"/>
                    </a:cubicBezTo>
                    <a:lnTo>
                      <a:pt x="4588" y="10934"/>
                    </a:lnTo>
                    <a:cubicBezTo>
                      <a:pt x="4656" y="11094"/>
                      <a:pt x="4725" y="11253"/>
                      <a:pt x="4793" y="11436"/>
                    </a:cubicBezTo>
                    <a:cubicBezTo>
                      <a:pt x="4816" y="11504"/>
                      <a:pt x="4862" y="11573"/>
                      <a:pt x="4885" y="11664"/>
                    </a:cubicBezTo>
                    <a:cubicBezTo>
                      <a:pt x="4908" y="11710"/>
                      <a:pt x="4930" y="11733"/>
                      <a:pt x="4930" y="11778"/>
                    </a:cubicBezTo>
                    <a:cubicBezTo>
                      <a:pt x="4953" y="11824"/>
                      <a:pt x="4953" y="11847"/>
                      <a:pt x="4976" y="11892"/>
                    </a:cubicBezTo>
                    <a:lnTo>
                      <a:pt x="5044" y="12029"/>
                    </a:lnTo>
                    <a:cubicBezTo>
                      <a:pt x="5090" y="12166"/>
                      <a:pt x="5136" y="12280"/>
                      <a:pt x="5204" y="12395"/>
                    </a:cubicBezTo>
                    <a:cubicBezTo>
                      <a:pt x="5273" y="12554"/>
                      <a:pt x="5341" y="12714"/>
                      <a:pt x="5410" y="12874"/>
                    </a:cubicBezTo>
                    <a:cubicBezTo>
                      <a:pt x="5478" y="13034"/>
                      <a:pt x="5547" y="13193"/>
                      <a:pt x="5615" y="13330"/>
                    </a:cubicBezTo>
                    <a:cubicBezTo>
                      <a:pt x="5661" y="13399"/>
                      <a:pt x="5684" y="13467"/>
                      <a:pt x="5706" y="13536"/>
                    </a:cubicBezTo>
                    <a:cubicBezTo>
                      <a:pt x="5752" y="13627"/>
                      <a:pt x="5798" y="13718"/>
                      <a:pt x="5843" y="13810"/>
                    </a:cubicBezTo>
                    <a:cubicBezTo>
                      <a:pt x="5866" y="13878"/>
                      <a:pt x="5889" y="13924"/>
                      <a:pt x="5912" y="13969"/>
                    </a:cubicBezTo>
                    <a:lnTo>
                      <a:pt x="5957" y="14038"/>
                    </a:lnTo>
                    <a:lnTo>
                      <a:pt x="5980" y="14106"/>
                    </a:lnTo>
                    <a:cubicBezTo>
                      <a:pt x="6003" y="14152"/>
                      <a:pt x="6026" y="14198"/>
                      <a:pt x="6049" y="14243"/>
                    </a:cubicBezTo>
                    <a:cubicBezTo>
                      <a:pt x="6072" y="14289"/>
                      <a:pt x="6094" y="14312"/>
                      <a:pt x="6094" y="14335"/>
                    </a:cubicBezTo>
                    <a:cubicBezTo>
                      <a:pt x="6117" y="14380"/>
                      <a:pt x="6140" y="14403"/>
                      <a:pt x="6186" y="14426"/>
                    </a:cubicBezTo>
                    <a:cubicBezTo>
                      <a:pt x="6209" y="14449"/>
                      <a:pt x="6254" y="14449"/>
                      <a:pt x="6277" y="14449"/>
                    </a:cubicBezTo>
                    <a:cubicBezTo>
                      <a:pt x="6323" y="14472"/>
                      <a:pt x="6368" y="14472"/>
                      <a:pt x="6414" y="14472"/>
                    </a:cubicBezTo>
                    <a:lnTo>
                      <a:pt x="6551" y="14472"/>
                    </a:lnTo>
                    <a:lnTo>
                      <a:pt x="6597" y="14449"/>
                    </a:lnTo>
                    <a:lnTo>
                      <a:pt x="6756" y="14449"/>
                    </a:lnTo>
                    <a:lnTo>
                      <a:pt x="6779" y="14426"/>
                    </a:lnTo>
                    <a:lnTo>
                      <a:pt x="6871" y="14426"/>
                    </a:lnTo>
                    <a:cubicBezTo>
                      <a:pt x="6916" y="14426"/>
                      <a:pt x="6962" y="14403"/>
                      <a:pt x="7007" y="14403"/>
                    </a:cubicBezTo>
                    <a:lnTo>
                      <a:pt x="7076" y="14403"/>
                    </a:lnTo>
                    <a:cubicBezTo>
                      <a:pt x="7099" y="14380"/>
                      <a:pt x="7122" y="14380"/>
                      <a:pt x="7167" y="14358"/>
                    </a:cubicBezTo>
                    <a:lnTo>
                      <a:pt x="7190" y="14358"/>
                    </a:lnTo>
                    <a:cubicBezTo>
                      <a:pt x="7190" y="14358"/>
                      <a:pt x="7190" y="14358"/>
                      <a:pt x="7213" y="14335"/>
                    </a:cubicBezTo>
                    <a:cubicBezTo>
                      <a:pt x="7213" y="14358"/>
                      <a:pt x="7236" y="14358"/>
                      <a:pt x="7236" y="14358"/>
                    </a:cubicBezTo>
                    <a:lnTo>
                      <a:pt x="7281" y="14358"/>
                    </a:lnTo>
                    <a:cubicBezTo>
                      <a:pt x="7304" y="14335"/>
                      <a:pt x="7327" y="14312"/>
                      <a:pt x="7350" y="14289"/>
                    </a:cubicBezTo>
                    <a:cubicBezTo>
                      <a:pt x="7373" y="14266"/>
                      <a:pt x="7373" y="14221"/>
                      <a:pt x="7373" y="14198"/>
                    </a:cubicBezTo>
                    <a:cubicBezTo>
                      <a:pt x="7350" y="14152"/>
                      <a:pt x="7350" y="14129"/>
                      <a:pt x="7327" y="14084"/>
                    </a:cubicBezTo>
                    <a:lnTo>
                      <a:pt x="7327" y="14061"/>
                    </a:lnTo>
                    <a:lnTo>
                      <a:pt x="7304" y="14015"/>
                    </a:lnTo>
                    <a:lnTo>
                      <a:pt x="7304" y="14038"/>
                    </a:lnTo>
                    <a:cubicBezTo>
                      <a:pt x="7213" y="13741"/>
                      <a:pt x="7076" y="13467"/>
                      <a:pt x="6962" y="13193"/>
                    </a:cubicBezTo>
                    <a:lnTo>
                      <a:pt x="6939" y="13125"/>
                    </a:lnTo>
                    <a:cubicBezTo>
                      <a:pt x="6848" y="12920"/>
                      <a:pt x="6756" y="12714"/>
                      <a:pt x="6688" y="12509"/>
                    </a:cubicBezTo>
                    <a:cubicBezTo>
                      <a:pt x="6597" y="12303"/>
                      <a:pt x="6505" y="12098"/>
                      <a:pt x="6414" y="11892"/>
                    </a:cubicBezTo>
                    <a:cubicBezTo>
                      <a:pt x="6117" y="11185"/>
                      <a:pt x="5821" y="10500"/>
                      <a:pt x="5524" y="9815"/>
                    </a:cubicBezTo>
                    <a:lnTo>
                      <a:pt x="5067" y="8788"/>
                    </a:lnTo>
                    <a:cubicBezTo>
                      <a:pt x="4634" y="7784"/>
                      <a:pt x="4200" y="6780"/>
                      <a:pt x="3789" y="5798"/>
                    </a:cubicBezTo>
                    <a:lnTo>
                      <a:pt x="3538" y="5250"/>
                    </a:lnTo>
                    <a:cubicBezTo>
                      <a:pt x="3196" y="4429"/>
                      <a:pt x="2830" y="3584"/>
                      <a:pt x="2465" y="2762"/>
                    </a:cubicBezTo>
                    <a:cubicBezTo>
                      <a:pt x="2283" y="2329"/>
                      <a:pt x="2077" y="1872"/>
                      <a:pt x="1872" y="1438"/>
                    </a:cubicBezTo>
                    <a:cubicBezTo>
                      <a:pt x="1803" y="1301"/>
                      <a:pt x="1758" y="1187"/>
                      <a:pt x="1689" y="1050"/>
                    </a:cubicBezTo>
                    <a:cubicBezTo>
                      <a:pt x="1552" y="754"/>
                      <a:pt x="1415" y="480"/>
                      <a:pt x="1301" y="183"/>
                    </a:cubicBezTo>
                    <a:cubicBezTo>
                      <a:pt x="1278" y="137"/>
                      <a:pt x="1233" y="115"/>
                      <a:pt x="1187" y="115"/>
                    </a:cubicBezTo>
                    <a:lnTo>
                      <a:pt x="1119" y="115"/>
                    </a:lnTo>
                    <a:cubicBezTo>
                      <a:pt x="1096" y="137"/>
                      <a:pt x="1073" y="160"/>
                      <a:pt x="1050" y="206"/>
                    </a:cubicBezTo>
                    <a:cubicBezTo>
                      <a:pt x="1050" y="206"/>
                      <a:pt x="1050" y="229"/>
                      <a:pt x="1050" y="252"/>
                    </a:cubicBezTo>
                    <a:lnTo>
                      <a:pt x="1004" y="252"/>
                    </a:lnTo>
                    <a:cubicBezTo>
                      <a:pt x="936" y="252"/>
                      <a:pt x="867" y="229"/>
                      <a:pt x="799" y="229"/>
                    </a:cubicBezTo>
                    <a:cubicBezTo>
                      <a:pt x="753" y="229"/>
                      <a:pt x="731" y="229"/>
                      <a:pt x="685" y="206"/>
                    </a:cubicBezTo>
                    <a:lnTo>
                      <a:pt x="571" y="206"/>
                    </a:lnTo>
                    <a:cubicBezTo>
                      <a:pt x="548" y="206"/>
                      <a:pt x="502" y="183"/>
                      <a:pt x="457" y="183"/>
                    </a:cubicBezTo>
                    <a:cubicBezTo>
                      <a:pt x="411" y="160"/>
                      <a:pt x="365" y="115"/>
                      <a:pt x="342" y="92"/>
                    </a:cubicBezTo>
                    <a:cubicBezTo>
                      <a:pt x="297" y="69"/>
                      <a:pt x="274" y="46"/>
                      <a:pt x="251" y="23"/>
                    </a:cubicBezTo>
                    <a:cubicBezTo>
                      <a:pt x="206" y="0"/>
                      <a:pt x="183" y="0"/>
                      <a:pt x="160" y="0"/>
                    </a:cubicBezTo>
                    <a:close/>
                  </a:path>
                </a:pathLst>
              </a:custGeom>
              <a:solidFill>
                <a:srgbClr val="EDC35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69" name="Google Shape;7969;p34"/>
              <p:cNvSpPr/>
              <p:nvPr/>
            </p:nvSpPr>
            <p:spPr>
              <a:xfrm>
                <a:off x="731672" y="1127955"/>
                <a:ext cx="348327" cy="783791"/>
              </a:xfrm>
              <a:custGeom>
                <a:avLst/>
                <a:gdLst/>
                <a:ahLst/>
                <a:cxnLst/>
                <a:rect l="l" t="t" r="r" b="b"/>
                <a:pathLst>
                  <a:path w="6300" h="14176" extrusionOk="0">
                    <a:moveTo>
                      <a:pt x="137" y="1"/>
                    </a:moveTo>
                    <a:cubicBezTo>
                      <a:pt x="114" y="1"/>
                      <a:pt x="91" y="1"/>
                      <a:pt x="91" y="24"/>
                    </a:cubicBezTo>
                    <a:cubicBezTo>
                      <a:pt x="46" y="24"/>
                      <a:pt x="23" y="69"/>
                      <a:pt x="23" y="92"/>
                    </a:cubicBezTo>
                    <a:cubicBezTo>
                      <a:pt x="0" y="138"/>
                      <a:pt x="0" y="161"/>
                      <a:pt x="23" y="206"/>
                    </a:cubicBezTo>
                    <a:cubicBezTo>
                      <a:pt x="205" y="617"/>
                      <a:pt x="388" y="1051"/>
                      <a:pt x="548" y="1484"/>
                    </a:cubicBezTo>
                    <a:cubicBezTo>
                      <a:pt x="662" y="1713"/>
                      <a:pt x="753" y="1964"/>
                      <a:pt x="867" y="2192"/>
                    </a:cubicBezTo>
                    <a:cubicBezTo>
                      <a:pt x="959" y="2420"/>
                      <a:pt x="1073" y="2671"/>
                      <a:pt x="1164" y="2900"/>
                    </a:cubicBezTo>
                    <a:cubicBezTo>
                      <a:pt x="1621" y="3927"/>
                      <a:pt x="2054" y="4954"/>
                      <a:pt x="2511" y="5981"/>
                    </a:cubicBezTo>
                    <a:cubicBezTo>
                      <a:pt x="3401" y="8058"/>
                      <a:pt x="4291" y="10112"/>
                      <a:pt x="5204" y="12167"/>
                    </a:cubicBezTo>
                    <a:cubicBezTo>
                      <a:pt x="5296" y="12395"/>
                      <a:pt x="5387" y="12623"/>
                      <a:pt x="5501" y="12829"/>
                    </a:cubicBezTo>
                    <a:cubicBezTo>
                      <a:pt x="5592" y="13034"/>
                      <a:pt x="5684" y="13262"/>
                      <a:pt x="5775" y="13468"/>
                    </a:cubicBezTo>
                    <a:cubicBezTo>
                      <a:pt x="5843" y="13628"/>
                      <a:pt x="5912" y="13787"/>
                      <a:pt x="6003" y="13970"/>
                    </a:cubicBezTo>
                    <a:cubicBezTo>
                      <a:pt x="6003" y="13993"/>
                      <a:pt x="6026" y="14038"/>
                      <a:pt x="6049" y="14061"/>
                    </a:cubicBezTo>
                    <a:cubicBezTo>
                      <a:pt x="6049" y="14084"/>
                      <a:pt x="6072" y="14107"/>
                      <a:pt x="6094" y="14130"/>
                    </a:cubicBezTo>
                    <a:cubicBezTo>
                      <a:pt x="6117" y="14164"/>
                      <a:pt x="6146" y="14175"/>
                      <a:pt x="6174" y="14175"/>
                    </a:cubicBezTo>
                    <a:cubicBezTo>
                      <a:pt x="6203" y="14175"/>
                      <a:pt x="6231" y="14164"/>
                      <a:pt x="6254" y="14152"/>
                    </a:cubicBezTo>
                    <a:cubicBezTo>
                      <a:pt x="6300" y="14107"/>
                      <a:pt x="6300" y="14061"/>
                      <a:pt x="6300" y="14016"/>
                    </a:cubicBezTo>
                    <a:cubicBezTo>
                      <a:pt x="6277" y="13993"/>
                      <a:pt x="6277" y="13970"/>
                      <a:pt x="6277" y="13970"/>
                    </a:cubicBezTo>
                    <a:lnTo>
                      <a:pt x="6277" y="13947"/>
                    </a:lnTo>
                    <a:cubicBezTo>
                      <a:pt x="6254" y="13947"/>
                      <a:pt x="6254" y="13947"/>
                      <a:pt x="6254" y="13924"/>
                    </a:cubicBezTo>
                    <a:cubicBezTo>
                      <a:pt x="6209" y="13764"/>
                      <a:pt x="6140" y="13605"/>
                      <a:pt x="6072" y="13445"/>
                    </a:cubicBezTo>
                    <a:cubicBezTo>
                      <a:pt x="5980" y="13217"/>
                      <a:pt x="5866" y="13011"/>
                      <a:pt x="5775" y="12783"/>
                    </a:cubicBezTo>
                    <a:cubicBezTo>
                      <a:pt x="5592" y="12304"/>
                      <a:pt x="5364" y="11824"/>
                      <a:pt x="5159" y="11345"/>
                    </a:cubicBezTo>
                    <a:cubicBezTo>
                      <a:pt x="4725" y="10318"/>
                      <a:pt x="4291" y="9314"/>
                      <a:pt x="3858" y="8286"/>
                    </a:cubicBezTo>
                    <a:cubicBezTo>
                      <a:pt x="2944" y="6232"/>
                      <a:pt x="2077" y="4155"/>
                      <a:pt x="1164" y="2101"/>
                    </a:cubicBezTo>
                    <a:cubicBezTo>
                      <a:pt x="1004" y="1758"/>
                      <a:pt x="867" y="1393"/>
                      <a:pt x="708" y="1028"/>
                    </a:cubicBezTo>
                    <a:cubicBezTo>
                      <a:pt x="548" y="708"/>
                      <a:pt x="411" y="389"/>
                      <a:pt x="274" y="69"/>
                    </a:cubicBezTo>
                    <a:cubicBezTo>
                      <a:pt x="251" y="24"/>
                      <a:pt x="205" y="1"/>
                      <a:pt x="137" y="1"/>
                    </a:cubicBezTo>
                    <a:close/>
                  </a:path>
                </a:pathLst>
              </a:custGeom>
              <a:solidFill>
                <a:srgbClr val="FED989"/>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70" name="Google Shape;7970;p34"/>
              <p:cNvSpPr/>
              <p:nvPr/>
            </p:nvSpPr>
            <p:spPr>
              <a:xfrm>
                <a:off x="740463" y="1090136"/>
                <a:ext cx="368563" cy="816578"/>
              </a:xfrm>
              <a:custGeom>
                <a:avLst/>
                <a:gdLst/>
                <a:ahLst/>
                <a:cxnLst/>
                <a:rect l="l" t="t" r="r" b="b"/>
                <a:pathLst>
                  <a:path w="6666" h="14769" extrusionOk="0">
                    <a:moveTo>
                      <a:pt x="571" y="0"/>
                    </a:moveTo>
                    <a:cubicBezTo>
                      <a:pt x="549" y="0"/>
                      <a:pt x="526" y="0"/>
                      <a:pt x="503" y="23"/>
                    </a:cubicBezTo>
                    <a:cubicBezTo>
                      <a:pt x="457" y="46"/>
                      <a:pt x="434" y="114"/>
                      <a:pt x="412" y="160"/>
                    </a:cubicBezTo>
                    <a:cubicBezTo>
                      <a:pt x="389" y="206"/>
                      <a:pt x="389" y="274"/>
                      <a:pt x="366" y="320"/>
                    </a:cubicBezTo>
                    <a:cubicBezTo>
                      <a:pt x="343" y="365"/>
                      <a:pt x="320" y="388"/>
                      <a:pt x="275" y="434"/>
                    </a:cubicBezTo>
                    <a:cubicBezTo>
                      <a:pt x="252" y="479"/>
                      <a:pt x="206" y="525"/>
                      <a:pt x="161" y="548"/>
                    </a:cubicBezTo>
                    <a:cubicBezTo>
                      <a:pt x="138" y="594"/>
                      <a:pt x="92" y="639"/>
                      <a:pt x="69" y="685"/>
                    </a:cubicBezTo>
                    <a:cubicBezTo>
                      <a:pt x="46" y="730"/>
                      <a:pt x="46" y="753"/>
                      <a:pt x="24" y="799"/>
                    </a:cubicBezTo>
                    <a:cubicBezTo>
                      <a:pt x="1" y="822"/>
                      <a:pt x="1" y="845"/>
                      <a:pt x="1" y="867"/>
                    </a:cubicBezTo>
                    <a:cubicBezTo>
                      <a:pt x="1" y="913"/>
                      <a:pt x="24" y="936"/>
                      <a:pt x="46" y="936"/>
                    </a:cubicBezTo>
                    <a:cubicBezTo>
                      <a:pt x="69" y="959"/>
                      <a:pt x="92" y="959"/>
                      <a:pt x="115" y="959"/>
                    </a:cubicBezTo>
                    <a:cubicBezTo>
                      <a:pt x="115" y="982"/>
                      <a:pt x="115" y="982"/>
                      <a:pt x="115" y="1004"/>
                    </a:cubicBezTo>
                    <a:cubicBezTo>
                      <a:pt x="115" y="1027"/>
                      <a:pt x="138" y="1073"/>
                      <a:pt x="138" y="1096"/>
                    </a:cubicBezTo>
                    <a:cubicBezTo>
                      <a:pt x="161" y="1210"/>
                      <a:pt x="183" y="1301"/>
                      <a:pt x="206" y="1415"/>
                    </a:cubicBezTo>
                    <a:cubicBezTo>
                      <a:pt x="252" y="1507"/>
                      <a:pt x="298" y="1621"/>
                      <a:pt x="320" y="1712"/>
                    </a:cubicBezTo>
                    <a:cubicBezTo>
                      <a:pt x="366" y="1803"/>
                      <a:pt x="412" y="1895"/>
                      <a:pt x="434" y="1963"/>
                    </a:cubicBezTo>
                    <a:cubicBezTo>
                      <a:pt x="457" y="2009"/>
                      <a:pt x="480" y="2032"/>
                      <a:pt x="503" y="2077"/>
                    </a:cubicBezTo>
                    <a:cubicBezTo>
                      <a:pt x="503" y="2100"/>
                      <a:pt x="526" y="2123"/>
                      <a:pt x="526" y="2146"/>
                    </a:cubicBezTo>
                    <a:cubicBezTo>
                      <a:pt x="549" y="2168"/>
                      <a:pt x="549" y="2191"/>
                      <a:pt x="571" y="2191"/>
                    </a:cubicBezTo>
                    <a:cubicBezTo>
                      <a:pt x="594" y="2237"/>
                      <a:pt x="617" y="2237"/>
                      <a:pt x="663" y="2237"/>
                    </a:cubicBezTo>
                    <a:cubicBezTo>
                      <a:pt x="686" y="2260"/>
                      <a:pt x="686" y="2260"/>
                      <a:pt x="708" y="2260"/>
                    </a:cubicBezTo>
                    <a:cubicBezTo>
                      <a:pt x="686" y="2283"/>
                      <a:pt x="686" y="2328"/>
                      <a:pt x="686" y="2374"/>
                    </a:cubicBezTo>
                    <a:cubicBezTo>
                      <a:pt x="708" y="2442"/>
                      <a:pt x="731" y="2511"/>
                      <a:pt x="754" y="2579"/>
                    </a:cubicBezTo>
                    <a:cubicBezTo>
                      <a:pt x="777" y="2648"/>
                      <a:pt x="800" y="2716"/>
                      <a:pt x="845" y="2785"/>
                    </a:cubicBezTo>
                    <a:cubicBezTo>
                      <a:pt x="868" y="2830"/>
                      <a:pt x="891" y="2899"/>
                      <a:pt x="914" y="2945"/>
                    </a:cubicBezTo>
                    <a:cubicBezTo>
                      <a:pt x="937" y="3036"/>
                      <a:pt x="982" y="3127"/>
                      <a:pt x="1028" y="3218"/>
                    </a:cubicBezTo>
                    <a:cubicBezTo>
                      <a:pt x="1119" y="3447"/>
                      <a:pt x="1211" y="3652"/>
                      <a:pt x="1302" y="3880"/>
                    </a:cubicBezTo>
                    <a:cubicBezTo>
                      <a:pt x="1462" y="4268"/>
                      <a:pt x="1644" y="4634"/>
                      <a:pt x="1827" y="5022"/>
                    </a:cubicBezTo>
                    <a:cubicBezTo>
                      <a:pt x="1895" y="5181"/>
                      <a:pt x="1964" y="5364"/>
                      <a:pt x="2055" y="5524"/>
                    </a:cubicBezTo>
                    <a:cubicBezTo>
                      <a:pt x="2055" y="5524"/>
                      <a:pt x="2055" y="5524"/>
                      <a:pt x="2078" y="5547"/>
                    </a:cubicBezTo>
                    <a:cubicBezTo>
                      <a:pt x="2124" y="5706"/>
                      <a:pt x="2192" y="5866"/>
                      <a:pt x="2261" y="6026"/>
                    </a:cubicBezTo>
                    <a:cubicBezTo>
                      <a:pt x="2306" y="6140"/>
                      <a:pt x="2352" y="6231"/>
                      <a:pt x="2397" y="6345"/>
                    </a:cubicBezTo>
                    <a:cubicBezTo>
                      <a:pt x="2420" y="6391"/>
                      <a:pt x="2443" y="6437"/>
                      <a:pt x="2443" y="6482"/>
                    </a:cubicBezTo>
                    <a:cubicBezTo>
                      <a:pt x="2466" y="6528"/>
                      <a:pt x="2489" y="6551"/>
                      <a:pt x="2489" y="6574"/>
                    </a:cubicBezTo>
                    <a:cubicBezTo>
                      <a:pt x="2489" y="6597"/>
                      <a:pt x="2512" y="6597"/>
                      <a:pt x="2512" y="6619"/>
                    </a:cubicBezTo>
                    <a:cubicBezTo>
                      <a:pt x="2512" y="6642"/>
                      <a:pt x="2534" y="6665"/>
                      <a:pt x="2557" y="6711"/>
                    </a:cubicBezTo>
                    <a:cubicBezTo>
                      <a:pt x="2580" y="6734"/>
                      <a:pt x="2603" y="6734"/>
                      <a:pt x="2649" y="6756"/>
                    </a:cubicBezTo>
                    <a:cubicBezTo>
                      <a:pt x="2671" y="6848"/>
                      <a:pt x="2717" y="6939"/>
                      <a:pt x="2763" y="7053"/>
                    </a:cubicBezTo>
                    <a:cubicBezTo>
                      <a:pt x="2831" y="7236"/>
                      <a:pt x="2900" y="7418"/>
                      <a:pt x="2991" y="7601"/>
                    </a:cubicBezTo>
                    <a:cubicBezTo>
                      <a:pt x="3151" y="8012"/>
                      <a:pt x="3333" y="8423"/>
                      <a:pt x="3516" y="8833"/>
                    </a:cubicBezTo>
                    <a:cubicBezTo>
                      <a:pt x="3653" y="9176"/>
                      <a:pt x="3835" y="9541"/>
                      <a:pt x="3995" y="9883"/>
                    </a:cubicBezTo>
                    <a:cubicBezTo>
                      <a:pt x="4018" y="10020"/>
                      <a:pt x="4064" y="10134"/>
                      <a:pt x="4109" y="10271"/>
                    </a:cubicBezTo>
                    <a:cubicBezTo>
                      <a:pt x="4132" y="10363"/>
                      <a:pt x="4178" y="10477"/>
                      <a:pt x="4223" y="10568"/>
                    </a:cubicBezTo>
                    <a:cubicBezTo>
                      <a:pt x="4292" y="10751"/>
                      <a:pt x="4383" y="10956"/>
                      <a:pt x="4452" y="11139"/>
                    </a:cubicBezTo>
                    <a:cubicBezTo>
                      <a:pt x="4612" y="11527"/>
                      <a:pt x="4794" y="11938"/>
                      <a:pt x="4954" y="12326"/>
                    </a:cubicBezTo>
                    <a:cubicBezTo>
                      <a:pt x="5022" y="12508"/>
                      <a:pt x="5091" y="12668"/>
                      <a:pt x="5182" y="12851"/>
                    </a:cubicBezTo>
                    <a:cubicBezTo>
                      <a:pt x="5205" y="12919"/>
                      <a:pt x="5251" y="13010"/>
                      <a:pt x="5296" y="13079"/>
                    </a:cubicBezTo>
                    <a:cubicBezTo>
                      <a:pt x="5319" y="13170"/>
                      <a:pt x="5365" y="13262"/>
                      <a:pt x="5433" y="13330"/>
                    </a:cubicBezTo>
                    <a:cubicBezTo>
                      <a:pt x="5433" y="13353"/>
                      <a:pt x="5433" y="13399"/>
                      <a:pt x="5433" y="13421"/>
                    </a:cubicBezTo>
                    <a:cubicBezTo>
                      <a:pt x="5433" y="13467"/>
                      <a:pt x="5456" y="13535"/>
                      <a:pt x="5479" y="13604"/>
                    </a:cubicBezTo>
                    <a:cubicBezTo>
                      <a:pt x="5502" y="13672"/>
                      <a:pt x="5525" y="13741"/>
                      <a:pt x="5547" y="13809"/>
                    </a:cubicBezTo>
                    <a:cubicBezTo>
                      <a:pt x="5593" y="13901"/>
                      <a:pt x="5639" y="13992"/>
                      <a:pt x="5684" y="14083"/>
                    </a:cubicBezTo>
                    <a:cubicBezTo>
                      <a:pt x="5730" y="14175"/>
                      <a:pt x="5753" y="14243"/>
                      <a:pt x="5798" y="14312"/>
                    </a:cubicBezTo>
                    <a:cubicBezTo>
                      <a:pt x="5798" y="14334"/>
                      <a:pt x="5821" y="14357"/>
                      <a:pt x="5821" y="14380"/>
                    </a:cubicBezTo>
                    <a:cubicBezTo>
                      <a:pt x="5844" y="14426"/>
                      <a:pt x="5867" y="14494"/>
                      <a:pt x="5890" y="14540"/>
                    </a:cubicBezTo>
                    <a:cubicBezTo>
                      <a:pt x="5935" y="14585"/>
                      <a:pt x="5958" y="14654"/>
                      <a:pt x="6004" y="14700"/>
                    </a:cubicBezTo>
                    <a:cubicBezTo>
                      <a:pt x="6050" y="14722"/>
                      <a:pt x="6072" y="14745"/>
                      <a:pt x="6118" y="14768"/>
                    </a:cubicBezTo>
                    <a:lnTo>
                      <a:pt x="6255" y="14768"/>
                    </a:lnTo>
                    <a:cubicBezTo>
                      <a:pt x="6278" y="14745"/>
                      <a:pt x="6301" y="14745"/>
                      <a:pt x="6301" y="14745"/>
                    </a:cubicBezTo>
                    <a:cubicBezTo>
                      <a:pt x="6323" y="14745"/>
                      <a:pt x="6346" y="14722"/>
                      <a:pt x="6346" y="14722"/>
                    </a:cubicBezTo>
                    <a:lnTo>
                      <a:pt x="6415" y="14722"/>
                    </a:lnTo>
                    <a:cubicBezTo>
                      <a:pt x="6438" y="14722"/>
                      <a:pt x="6483" y="14722"/>
                      <a:pt x="6506" y="14700"/>
                    </a:cubicBezTo>
                    <a:cubicBezTo>
                      <a:pt x="6529" y="14700"/>
                      <a:pt x="6575" y="14654"/>
                      <a:pt x="6597" y="14631"/>
                    </a:cubicBezTo>
                    <a:cubicBezTo>
                      <a:pt x="6597" y="14608"/>
                      <a:pt x="6620" y="14585"/>
                      <a:pt x="6620" y="14563"/>
                    </a:cubicBezTo>
                    <a:cubicBezTo>
                      <a:pt x="6643" y="14517"/>
                      <a:pt x="6643" y="14471"/>
                      <a:pt x="6643" y="14448"/>
                    </a:cubicBezTo>
                    <a:cubicBezTo>
                      <a:pt x="6643" y="14426"/>
                      <a:pt x="6643" y="14403"/>
                      <a:pt x="6643" y="14380"/>
                    </a:cubicBezTo>
                    <a:cubicBezTo>
                      <a:pt x="6666" y="14357"/>
                      <a:pt x="6666" y="14334"/>
                      <a:pt x="6666" y="14312"/>
                    </a:cubicBezTo>
                    <a:cubicBezTo>
                      <a:pt x="6666" y="14289"/>
                      <a:pt x="6666" y="14266"/>
                      <a:pt x="6643" y="14220"/>
                    </a:cubicBezTo>
                    <a:cubicBezTo>
                      <a:pt x="6643" y="14197"/>
                      <a:pt x="6643" y="14197"/>
                      <a:pt x="6620" y="14175"/>
                    </a:cubicBezTo>
                    <a:cubicBezTo>
                      <a:pt x="6620" y="14152"/>
                      <a:pt x="6620" y="14129"/>
                      <a:pt x="6597" y="14106"/>
                    </a:cubicBezTo>
                    <a:cubicBezTo>
                      <a:pt x="6575" y="14015"/>
                      <a:pt x="6552" y="13946"/>
                      <a:pt x="6529" y="13878"/>
                    </a:cubicBezTo>
                    <a:cubicBezTo>
                      <a:pt x="6506" y="13832"/>
                      <a:pt x="6460" y="13764"/>
                      <a:pt x="6415" y="13718"/>
                    </a:cubicBezTo>
                    <a:cubicBezTo>
                      <a:pt x="6415" y="13695"/>
                      <a:pt x="6392" y="13695"/>
                      <a:pt x="6392" y="13672"/>
                    </a:cubicBezTo>
                    <a:cubicBezTo>
                      <a:pt x="6369" y="13650"/>
                      <a:pt x="6369" y="13604"/>
                      <a:pt x="6346" y="13558"/>
                    </a:cubicBezTo>
                    <a:cubicBezTo>
                      <a:pt x="6301" y="13467"/>
                      <a:pt x="6255" y="13376"/>
                      <a:pt x="6209" y="13262"/>
                    </a:cubicBezTo>
                    <a:cubicBezTo>
                      <a:pt x="6141" y="13079"/>
                      <a:pt x="6072" y="12896"/>
                      <a:pt x="6004" y="12714"/>
                    </a:cubicBezTo>
                    <a:cubicBezTo>
                      <a:pt x="5981" y="12668"/>
                      <a:pt x="5958" y="12600"/>
                      <a:pt x="5913" y="12554"/>
                    </a:cubicBezTo>
                    <a:cubicBezTo>
                      <a:pt x="5913" y="12508"/>
                      <a:pt x="5890" y="12463"/>
                      <a:pt x="5867" y="12417"/>
                    </a:cubicBezTo>
                    <a:cubicBezTo>
                      <a:pt x="5844" y="12371"/>
                      <a:pt x="5821" y="12326"/>
                      <a:pt x="5821" y="12280"/>
                    </a:cubicBezTo>
                    <a:cubicBezTo>
                      <a:pt x="5776" y="12212"/>
                      <a:pt x="5753" y="12143"/>
                      <a:pt x="5730" y="12075"/>
                    </a:cubicBezTo>
                    <a:cubicBezTo>
                      <a:pt x="5684" y="11938"/>
                      <a:pt x="5616" y="11801"/>
                      <a:pt x="5570" y="11664"/>
                    </a:cubicBezTo>
                    <a:cubicBezTo>
                      <a:pt x="5456" y="11367"/>
                      <a:pt x="5342" y="11093"/>
                      <a:pt x="5228" y="10796"/>
                    </a:cubicBezTo>
                    <a:cubicBezTo>
                      <a:pt x="5205" y="10728"/>
                      <a:pt x="5182" y="10682"/>
                      <a:pt x="5159" y="10614"/>
                    </a:cubicBezTo>
                    <a:cubicBezTo>
                      <a:pt x="5159" y="10637"/>
                      <a:pt x="5159" y="10659"/>
                      <a:pt x="5159" y="10659"/>
                    </a:cubicBezTo>
                    <a:cubicBezTo>
                      <a:pt x="5137" y="10614"/>
                      <a:pt x="5114" y="10545"/>
                      <a:pt x="5091" y="10477"/>
                    </a:cubicBezTo>
                    <a:cubicBezTo>
                      <a:pt x="5068" y="10408"/>
                      <a:pt x="5045" y="10340"/>
                      <a:pt x="5022" y="10271"/>
                    </a:cubicBezTo>
                    <a:cubicBezTo>
                      <a:pt x="5000" y="10249"/>
                      <a:pt x="4977" y="10226"/>
                      <a:pt x="4954" y="10203"/>
                    </a:cubicBezTo>
                    <a:cubicBezTo>
                      <a:pt x="4954" y="10180"/>
                      <a:pt x="4954" y="10180"/>
                      <a:pt x="4954" y="10157"/>
                    </a:cubicBezTo>
                    <a:cubicBezTo>
                      <a:pt x="4931" y="10089"/>
                      <a:pt x="4908" y="10020"/>
                      <a:pt x="4885" y="9975"/>
                    </a:cubicBezTo>
                    <a:cubicBezTo>
                      <a:pt x="4863" y="9929"/>
                      <a:pt x="4840" y="9861"/>
                      <a:pt x="4817" y="9815"/>
                    </a:cubicBezTo>
                    <a:cubicBezTo>
                      <a:pt x="4794" y="9724"/>
                      <a:pt x="4748" y="9632"/>
                      <a:pt x="4703" y="9541"/>
                    </a:cubicBezTo>
                    <a:cubicBezTo>
                      <a:pt x="4634" y="9358"/>
                      <a:pt x="4543" y="9153"/>
                      <a:pt x="4452" y="8970"/>
                    </a:cubicBezTo>
                    <a:cubicBezTo>
                      <a:pt x="4269" y="8560"/>
                      <a:pt x="4087" y="8149"/>
                      <a:pt x="3904" y="7738"/>
                    </a:cubicBezTo>
                    <a:cubicBezTo>
                      <a:pt x="3813" y="7532"/>
                      <a:pt x="3721" y="7327"/>
                      <a:pt x="3630" y="7099"/>
                    </a:cubicBezTo>
                    <a:cubicBezTo>
                      <a:pt x="3630" y="7053"/>
                      <a:pt x="3607" y="7007"/>
                      <a:pt x="3584" y="6985"/>
                    </a:cubicBezTo>
                    <a:cubicBezTo>
                      <a:pt x="3562" y="6962"/>
                      <a:pt x="3562" y="6939"/>
                      <a:pt x="3539" y="6916"/>
                    </a:cubicBezTo>
                    <a:lnTo>
                      <a:pt x="3516" y="6916"/>
                    </a:lnTo>
                    <a:cubicBezTo>
                      <a:pt x="3493" y="6848"/>
                      <a:pt x="3470" y="6802"/>
                      <a:pt x="3447" y="6756"/>
                    </a:cubicBezTo>
                    <a:cubicBezTo>
                      <a:pt x="3470" y="6711"/>
                      <a:pt x="3470" y="6688"/>
                      <a:pt x="3470" y="6642"/>
                    </a:cubicBezTo>
                    <a:cubicBezTo>
                      <a:pt x="3425" y="6551"/>
                      <a:pt x="3402" y="6460"/>
                      <a:pt x="3356" y="6368"/>
                    </a:cubicBezTo>
                    <a:lnTo>
                      <a:pt x="3265" y="6186"/>
                    </a:lnTo>
                    <a:cubicBezTo>
                      <a:pt x="3219" y="6094"/>
                      <a:pt x="3174" y="6003"/>
                      <a:pt x="3128" y="5889"/>
                    </a:cubicBezTo>
                    <a:cubicBezTo>
                      <a:pt x="3082" y="5798"/>
                      <a:pt x="3037" y="5706"/>
                      <a:pt x="2968" y="5615"/>
                    </a:cubicBezTo>
                    <a:cubicBezTo>
                      <a:pt x="2968" y="5569"/>
                      <a:pt x="2945" y="5547"/>
                      <a:pt x="2922" y="5501"/>
                    </a:cubicBezTo>
                    <a:cubicBezTo>
                      <a:pt x="2808" y="5227"/>
                      <a:pt x="2694" y="4953"/>
                      <a:pt x="2580" y="4679"/>
                    </a:cubicBezTo>
                    <a:cubicBezTo>
                      <a:pt x="2443" y="4383"/>
                      <a:pt x="2306" y="4063"/>
                      <a:pt x="2192" y="3743"/>
                    </a:cubicBezTo>
                    <a:cubicBezTo>
                      <a:pt x="2169" y="3721"/>
                      <a:pt x="2169" y="3675"/>
                      <a:pt x="2146" y="3652"/>
                    </a:cubicBezTo>
                    <a:cubicBezTo>
                      <a:pt x="2146" y="3629"/>
                      <a:pt x="2124" y="3606"/>
                      <a:pt x="2124" y="3606"/>
                    </a:cubicBezTo>
                    <a:cubicBezTo>
                      <a:pt x="2101" y="3561"/>
                      <a:pt x="2101" y="3561"/>
                      <a:pt x="2055" y="3538"/>
                    </a:cubicBezTo>
                    <a:lnTo>
                      <a:pt x="2032" y="3538"/>
                    </a:lnTo>
                    <a:cubicBezTo>
                      <a:pt x="2009" y="3447"/>
                      <a:pt x="1964" y="3378"/>
                      <a:pt x="1941" y="3287"/>
                    </a:cubicBezTo>
                    <a:cubicBezTo>
                      <a:pt x="1895" y="3196"/>
                      <a:pt x="1850" y="3104"/>
                      <a:pt x="1827" y="2990"/>
                    </a:cubicBezTo>
                    <a:cubicBezTo>
                      <a:pt x="1781" y="2899"/>
                      <a:pt x="1758" y="2808"/>
                      <a:pt x="1713" y="2716"/>
                    </a:cubicBezTo>
                    <a:cubicBezTo>
                      <a:pt x="1621" y="2534"/>
                      <a:pt x="1553" y="2328"/>
                      <a:pt x="1462" y="2123"/>
                    </a:cubicBezTo>
                    <a:cubicBezTo>
                      <a:pt x="1393" y="1940"/>
                      <a:pt x="1348" y="1780"/>
                      <a:pt x="1279" y="1598"/>
                    </a:cubicBezTo>
                    <a:cubicBezTo>
                      <a:pt x="1188" y="1438"/>
                      <a:pt x="1119" y="1255"/>
                      <a:pt x="1051" y="1096"/>
                    </a:cubicBezTo>
                    <a:cubicBezTo>
                      <a:pt x="1028" y="1050"/>
                      <a:pt x="1005" y="1004"/>
                      <a:pt x="982" y="959"/>
                    </a:cubicBezTo>
                    <a:cubicBezTo>
                      <a:pt x="937" y="867"/>
                      <a:pt x="914" y="776"/>
                      <a:pt x="868" y="685"/>
                    </a:cubicBezTo>
                    <a:cubicBezTo>
                      <a:pt x="868" y="639"/>
                      <a:pt x="845" y="616"/>
                      <a:pt x="823" y="571"/>
                    </a:cubicBezTo>
                    <a:cubicBezTo>
                      <a:pt x="800" y="571"/>
                      <a:pt x="800" y="548"/>
                      <a:pt x="777" y="548"/>
                    </a:cubicBezTo>
                    <a:cubicBezTo>
                      <a:pt x="777" y="525"/>
                      <a:pt x="754" y="525"/>
                      <a:pt x="754" y="525"/>
                    </a:cubicBezTo>
                    <a:lnTo>
                      <a:pt x="731" y="525"/>
                    </a:lnTo>
                    <a:cubicBezTo>
                      <a:pt x="731" y="457"/>
                      <a:pt x="731" y="388"/>
                      <a:pt x="708" y="342"/>
                    </a:cubicBezTo>
                    <a:lnTo>
                      <a:pt x="708" y="183"/>
                    </a:lnTo>
                    <a:cubicBezTo>
                      <a:pt x="708" y="160"/>
                      <a:pt x="686" y="137"/>
                      <a:pt x="686" y="91"/>
                    </a:cubicBezTo>
                    <a:cubicBezTo>
                      <a:pt x="686" y="69"/>
                      <a:pt x="663" y="46"/>
                      <a:pt x="640" y="23"/>
                    </a:cubicBezTo>
                    <a:cubicBezTo>
                      <a:pt x="617" y="0"/>
                      <a:pt x="594" y="0"/>
                      <a:pt x="571" y="0"/>
                    </a:cubicBezTo>
                    <a:close/>
                  </a:path>
                </a:pathLst>
              </a:custGeom>
              <a:solidFill>
                <a:srgbClr val="FED989"/>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71" name="Google Shape;7971;p34"/>
              <p:cNvSpPr/>
              <p:nvPr/>
            </p:nvSpPr>
            <p:spPr>
              <a:xfrm>
                <a:off x="768219" y="1308424"/>
                <a:ext cx="208333" cy="463551"/>
              </a:xfrm>
              <a:custGeom>
                <a:avLst/>
                <a:gdLst/>
                <a:ahLst/>
                <a:cxnLst/>
                <a:rect l="l" t="t" r="r" b="b"/>
                <a:pathLst>
                  <a:path w="3768" h="8384" extrusionOk="0">
                    <a:moveTo>
                      <a:pt x="47" y="1"/>
                    </a:moveTo>
                    <a:cubicBezTo>
                      <a:pt x="24" y="24"/>
                      <a:pt x="1" y="46"/>
                      <a:pt x="24" y="69"/>
                    </a:cubicBezTo>
                    <a:cubicBezTo>
                      <a:pt x="69" y="206"/>
                      <a:pt x="115" y="320"/>
                      <a:pt x="184" y="435"/>
                    </a:cubicBezTo>
                    <a:cubicBezTo>
                      <a:pt x="229" y="571"/>
                      <a:pt x="275" y="686"/>
                      <a:pt x="321" y="800"/>
                    </a:cubicBezTo>
                    <a:cubicBezTo>
                      <a:pt x="435" y="1074"/>
                      <a:pt x="549" y="1325"/>
                      <a:pt x="640" y="1599"/>
                    </a:cubicBezTo>
                    <a:cubicBezTo>
                      <a:pt x="846" y="2101"/>
                      <a:pt x="1051" y="2603"/>
                      <a:pt x="1256" y="3105"/>
                    </a:cubicBezTo>
                    <a:cubicBezTo>
                      <a:pt x="1667" y="4087"/>
                      <a:pt x="2078" y="5068"/>
                      <a:pt x="2512" y="6050"/>
                    </a:cubicBezTo>
                    <a:cubicBezTo>
                      <a:pt x="2649" y="6392"/>
                      <a:pt x="2808" y="6757"/>
                      <a:pt x="2968" y="7122"/>
                    </a:cubicBezTo>
                    <a:cubicBezTo>
                      <a:pt x="3037" y="7328"/>
                      <a:pt x="3128" y="7533"/>
                      <a:pt x="3219" y="7739"/>
                    </a:cubicBezTo>
                    <a:cubicBezTo>
                      <a:pt x="3288" y="7921"/>
                      <a:pt x="3379" y="8127"/>
                      <a:pt x="3470" y="8309"/>
                    </a:cubicBezTo>
                    <a:cubicBezTo>
                      <a:pt x="3508" y="8347"/>
                      <a:pt x="3560" y="8384"/>
                      <a:pt x="3603" y="8384"/>
                    </a:cubicBezTo>
                    <a:cubicBezTo>
                      <a:pt x="3613" y="8384"/>
                      <a:pt x="3622" y="8382"/>
                      <a:pt x="3630" y="8378"/>
                    </a:cubicBezTo>
                    <a:cubicBezTo>
                      <a:pt x="3676" y="8378"/>
                      <a:pt x="3721" y="8332"/>
                      <a:pt x="3744" y="8309"/>
                    </a:cubicBezTo>
                    <a:cubicBezTo>
                      <a:pt x="3744" y="8286"/>
                      <a:pt x="3767" y="8241"/>
                      <a:pt x="3744" y="8195"/>
                    </a:cubicBezTo>
                    <a:cubicBezTo>
                      <a:pt x="3676" y="7944"/>
                      <a:pt x="3562" y="7716"/>
                      <a:pt x="3470" y="7488"/>
                    </a:cubicBezTo>
                    <a:cubicBezTo>
                      <a:pt x="3356" y="7236"/>
                      <a:pt x="3242" y="6985"/>
                      <a:pt x="3128" y="6734"/>
                    </a:cubicBezTo>
                    <a:cubicBezTo>
                      <a:pt x="2923" y="6301"/>
                      <a:pt x="2740" y="5867"/>
                      <a:pt x="2535" y="5433"/>
                    </a:cubicBezTo>
                    <a:cubicBezTo>
                      <a:pt x="2329" y="4931"/>
                      <a:pt x="2101" y="4406"/>
                      <a:pt x="1873" y="3904"/>
                    </a:cubicBezTo>
                    <a:cubicBezTo>
                      <a:pt x="1644" y="3425"/>
                      <a:pt x="1439" y="2945"/>
                      <a:pt x="1211" y="2466"/>
                    </a:cubicBezTo>
                    <a:cubicBezTo>
                      <a:pt x="1119" y="2261"/>
                      <a:pt x="1028" y="2078"/>
                      <a:pt x="937" y="1873"/>
                    </a:cubicBezTo>
                    <a:cubicBezTo>
                      <a:pt x="846" y="1667"/>
                      <a:pt x="754" y="1462"/>
                      <a:pt x="663" y="1256"/>
                    </a:cubicBezTo>
                    <a:cubicBezTo>
                      <a:pt x="572" y="1051"/>
                      <a:pt x="480" y="845"/>
                      <a:pt x="366" y="640"/>
                    </a:cubicBezTo>
                    <a:cubicBezTo>
                      <a:pt x="275" y="435"/>
                      <a:pt x="184" y="229"/>
                      <a:pt x="115" y="24"/>
                    </a:cubicBezTo>
                    <a:cubicBezTo>
                      <a:pt x="92" y="1"/>
                      <a:pt x="69" y="1"/>
                      <a:pt x="69" y="1"/>
                    </a:cubicBezTo>
                    <a:close/>
                  </a:path>
                </a:pathLst>
              </a:custGeom>
              <a:solidFill>
                <a:srgbClr val="FED989"/>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72" name="Google Shape;7972;p34"/>
              <p:cNvSpPr/>
              <p:nvPr/>
            </p:nvSpPr>
            <p:spPr>
              <a:xfrm>
                <a:off x="977716" y="1798133"/>
                <a:ext cx="37929" cy="66901"/>
              </a:xfrm>
              <a:custGeom>
                <a:avLst/>
                <a:gdLst/>
                <a:ahLst/>
                <a:cxnLst/>
                <a:rect l="l" t="t" r="r" b="b"/>
                <a:pathLst>
                  <a:path w="686" h="1210" extrusionOk="0">
                    <a:moveTo>
                      <a:pt x="92" y="0"/>
                    </a:moveTo>
                    <a:cubicBezTo>
                      <a:pt x="47" y="23"/>
                      <a:pt x="24" y="46"/>
                      <a:pt x="24" y="91"/>
                    </a:cubicBezTo>
                    <a:cubicBezTo>
                      <a:pt x="1" y="114"/>
                      <a:pt x="24" y="160"/>
                      <a:pt x="24" y="183"/>
                    </a:cubicBezTo>
                    <a:cubicBezTo>
                      <a:pt x="115" y="342"/>
                      <a:pt x="184" y="525"/>
                      <a:pt x="252" y="685"/>
                    </a:cubicBezTo>
                    <a:cubicBezTo>
                      <a:pt x="275" y="776"/>
                      <a:pt x="321" y="845"/>
                      <a:pt x="343" y="936"/>
                    </a:cubicBezTo>
                    <a:cubicBezTo>
                      <a:pt x="366" y="982"/>
                      <a:pt x="366" y="1004"/>
                      <a:pt x="389" y="1050"/>
                    </a:cubicBezTo>
                    <a:cubicBezTo>
                      <a:pt x="412" y="1096"/>
                      <a:pt x="435" y="1141"/>
                      <a:pt x="457" y="1164"/>
                    </a:cubicBezTo>
                    <a:cubicBezTo>
                      <a:pt x="503" y="1210"/>
                      <a:pt x="549" y="1210"/>
                      <a:pt x="594" y="1210"/>
                    </a:cubicBezTo>
                    <a:cubicBezTo>
                      <a:pt x="640" y="1187"/>
                      <a:pt x="686" y="1141"/>
                      <a:pt x="686" y="1096"/>
                    </a:cubicBezTo>
                    <a:cubicBezTo>
                      <a:pt x="686" y="1050"/>
                      <a:pt x="686" y="1004"/>
                      <a:pt x="663" y="982"/>
                    </a:cubicBezTo>
                    <a:cubicBezTo>
                      <a:pt x="640" y="936"/>
                      <a:pt x="640" y="890"/>
                      <a:pt x="617" y="867"/>
                    </a:cubicBezTo>
                    <a:cubicBezTo>
                      <a:pt x="572" y="776"/>
                      <a:pt x="526" y="685"/>
                      <a:pt x="480" y="594"/>
                    </a:cubicBezTo>
                    <a:cubicBezTo>
                      <a:pt x="412" y="411"/>
                      <a:pt x="343" y="251"/>
                      <a:pt x="252" y="69"/>
                    </a:cubicBezTo>
                    <a:cubicBezTo>
                      <a:pt x="229" y="23"/>
                      <a:pt x="184" y="0"/>
                      <a:pt x="138" y="0"/>
                    </a:cubicBezTo>
                    <a:close/>
                  </a:path>
                </a:pathLst>
              </a:custGeom>
              <a:solidFill>
                <a:srgbClr val="FED989"/>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73" name="Google Shape;7973;p34"/>
              <p:cNvSpPr/>
              <p:nvPr/>
            </p:nvSpPr>
            <p:spPr>
              <a:xfrm>
                <a:off x="1073645" y="1877641"/>
                <a:ext cx="95983" cy="119924"/>
              </a:xfrm>
              <a:custGeom>
                <a:avLst/>
                <a:gdLst/>
                <a:ahLst/>
                <a:cxnLst/>
                <a:rect l="l" t="t" r="r" b="b"/>
                <a:pathLst>
                  <a:path w="1736" h="2169" extrusionOk="0">
                    <a:moveTo>
                      <a:pt x="1028" y="0"/>
                    </a:moveTo>
                    <a:cubicBezTo>
                      <a:pt x="959" y="0"/>
                      <a:pt x="891" y="23"/>
                      <a:pt x="868" y="69"/>
                    </a:cubicBezTo>
                    <a:cubicBezTo>
                      <a:pt x="845" y="91"/>
                      <a:pt x="822" y="114"/>
                      <a:pt x="800" y="137"/>
                    </a:cubicBezTo>
                    <a:cubicBezTo>
                      <a:pt x="800" y="160"/>
                      <a:pt x="800" y="160"/>
                      <a:pt x="800" y="160"/>
                    </a:cubicBezTo>
                    <a:cubicBezTo>
                      <a:pt x="777" y="183"/>
                      <a:pt x="754" y="205"/>
                      <a:pt x="731" y="228"/>
                    </a:cubicBezTo>
                    <a:cubicBezTo>
                      <a:pt x="685" y="251"/>
                      <a:pt x="640" y="297"/>
                      <a:pt x="594" y="320"/>
                    </a:cubicBezTo>
                    <a:cubicBezTo>
                      <a:pt x="526" y="342"/>
                      <a:pt x="457" y="411"/>
                      <a:pt x="412" y="457"/>
                    </a:cubicBezTo>
                    <a:cubicBezTo>
                      <a:pt x="366" y="479"/>
                      <a:pt x="343" y="525"/>
                      <a:pt x="320" y="548"/>
                    </a:cubicBezTo>
                    <a:cubicBezTo>
                      <a:pt x="297" y="571"/>
                      <a:pt x="297" y="593"/>
                      <a:pt x="275" y="616"/>
                    </a:cubicBezTo>
                    <a:cubicBezTo>
                      <a:pt x="229" y="616"/>
                      <a:pt x="183" y="593"/>
                      <a:pt x="138" y="593"/>
                    </a:cubicBezTo>
                    <a:cubicBezTo>
                      <a:pt x="126" y="588"/>
                      <a:pt x="113" y="585"/>
                      <a:pt x="101" y="585"/>
                    </a:cubicBezTo>
                    <a:cubicBezTo>
                      <a:pt x="62" y="585"/>
                      <a:pt x="24" y="611"/>
                      <a:pt x="24" y="662"/>
                    </a:cubicBezTo>
                    <a:cubicBezTo>
                      <a:pt x="1" y="708"/>
                      <a:pt x="24" y="776"/>
                      <a:pt x="92" y="776"/>
                    </a:cubicBezTo>
                    <a:cubicBezTo>
                      <a:pt x="115" y="799"/>
                      <a:pt x="138" y="799"/>
                      <a:pt x="183" y="822"/>
                    </a:cubicBezTo>
                    <a:cubicBezTo>
                      <a:pt x="229" y="845"/>
                      <a:pt x="275" y="867"/>
                      <a:pt x="297" y="890"/>
                    </a:cubicBezTo>
                    <a:cubicBezTo>
                      <a:pt x="320" y="913"/>
                      <a:pt x="343" y="913"/>
                      <a:pt x="343" y="936"/>
                    </a:cubicBezTo>
                    <a:cubicBezTo>
                      <a:pt x="434" y="1004"/>
                      <a:pt x="503" y="1096"/>
                      <a:pt x="571" y="1164"/>
                    </a:cubicBezTo>
                    <a:cubicBezTo>
                      <a:pt x="617" y="1233"/>
                      <a:pt x="640" y="1278"/>
                      <a:pt x="685" y="1324"/>
                    </a:cubicBezTo>
                    <a:cubicBezTo>
                      <a:pt x="727" y="1387"/>
                      <a:pt x="769" y="1449"/>
                      <a:pt x="793" y="1530"/>
                    </a:cubicBezTo>
                    <a:lnTo>
                      <a:pt x="793" y="1530"/>
                    </a:lnTo>
                    <a:cubicBezTo>
                      <a:pt x="787" y="1516"/>
                      <a:pt x="777" y="1507"/>
                      <a:pt x="777" y="1507"/>
                    </a:cubicBezTo>
                    <a:lnTo>
                      <a:pt x="777" y="1507"/>
                    </a:lnTo>
                    <a:cubicBezTo>
                      <a:pt x="822" y="1621"/>
                      <a:pt x="868" y="1758"/>
                      <a:pt x="891" y="1872"/>
                    </a:cubicBezTo>
                    <a:cubicBezTo>
                      <a:pt x="891" y="1917"/>
                      <a:pt x="891" y="1940"/>
                      <a:pt x="891" y="1963"/>
                    </a:cubicBezTo>
                    <a:cubicBezTo>
                      <a:pt x="891" y="1986"/>
                      <a:pt x="891" y="2054"/>
                      <a:pt x="914" y="2077"/>
                    </a:cubicBezTo>
                    <a:cubicBezTo>
                      <a:pt x="914" y="2100"/>
                      <a:pt x="937" y="2146"/>
                      <a:pt x="959" y="2146"/>
                    </a:cubicBezTo>
                    <a:cubicBezTo>
                      <a:pt x="982" y="2168"/>
                      <a:pt x="1028" y="2168"/>
                      <a:pt x="1051" y="2168"/>
                    </a:cubicBezTo>
                    <a:cubicBezTo>
                      <a:pt x="1165" y="2146"/>
                      <a:pt x="1165" y="2031"/>
                      <a:pt x="1165" y="1940"/>
                    </a:cubicBezTo>
                    <a:cubicBezTo>
                      <a:pt x="1165" y="1895"/>
                      <a:pt x="1165" y="1826"/>
                      <a:pt x="1165" y="1780"/>
                    </a:cubicBezTo>
                    <a:lnTo>
                      <a:pt x="1188" y="1780"/>
                    </a:lnTo>
                    <a:cubicBezTo>
                      <a:pt x="1200" y="1787"/>
                      <a:pt x="1215" y="1789"/>
                      <a:pt x="1232" y="1789"/>
                    </a:cubicBezTo>
                    <a:cubicBezTo>
                      <a:pt x="1279" y="1789"/>
                      <a:pt x="1337" y="1768"/>
                      <a:pt x="1370" y="1735"/>
                    </a:cubicBezTo>
                    <a:cubicBezTo>
                      <a:pt x="1416" y="1689"/>
                      <a:pt x="1416" y="1643"/>
                      <a:pt x="1439" y="1598"/>
                    </a:cubicBezTo>
                    <a:cubicBezTo>
                      <a:pt x="1462" y="1552"/>
                      <a:pt x="1484" y="1529"/>
                      <a:pt x="1507" y="1484"/>
                    </a:cubicBezTo>
                    <a:cubicBezTo>
                      <a:pt x="1553" y="1392"/>
                      <a:pt x="1598" y="1301"/>
                      <a:pt x="1644" y="1187"/>
                    </a:cubicBezTo>
                    <a:cubicBezTo>
                      <a:pt x="1667" y="1141"/>
                      <a:pt x="1690" y="1096"/>
                      <a:pt x="1690" y="1050"/>
                    </a:cubicBezTo>
                    <a:cubicBezTo>
                      <a:pt x="1713" y="982"/>
                      <a:pt x="1713" y="936"/>
                      <a:pt x="1735" y="867"/>
                    </a:cubicBezTo>
                    <a:cubicBezTo>
                      <a:pt x="1735" y="822"/>
                      <a:pt x="1735" y="776"/>
                      <a:pt x="1735" y="730"/>
                    </a:cubicBezTo>
                    <a:cubicBezTo>
                      <a:pt x="1713" y="685"/>
                      <a:pt x="1713" y="662"/>
                      <a:pt x="1713" y="616"/>
                    </a:cubicBezTo>
                    <a:cubicBezTo>
                      <a:pt x="1690" y="593"/>
                      <a:pt x="1690" y="571"/>
                      <a:pt x="1690" y="548"/>
                    </a:cubicBezTo>
                    <a:cubicBezTo>
                      <a:pt x="1667" y="479"/>
                      <a:pt x="1644" y="434"/>
                      <a:pt x="1621" y="388"/>
                    </a:cubicBezTo>
                    <a:cubicBezTo>
                      <a:pt x="1598" y="365"/>
                      <a:pt x="1576" y="320"/>
                      <a:pt x="1530" y="274"/>
                    </a:cubicBezTo>
                    <a:cubicBezTo>
                      <a:pt x="1507" y="228"/>
                      <a:pt x="1462" y="205"/>
                      <a:pt x="1416" y="183"/>
                    </a:cubicBezTo>
                    <a:cubicBezTo>
                      <a:pt x="1370" y="160"/>
                      <a:pt x="1347" y="137"/>
                      <a:pt x="1302" y="114"/>
                    </a:cubicBezTo>
                    <a:cubicBezTo>
                      <a:pt x="1279" y="91"/>
                      <a:pt x="1233" y="69"/>
                      <a:pt x="1210" y="46"/>
                    </a:cubicBezTo>
                    <a:cubicBezTo>
                      <a:pt x="1165" y="46"/>
                      <a:pt x="1142" y="23"/>
                      <a:pt x="1119" y="23"/>
                    </a:cubicBezTo>
                    <a:cubicBezTo>
                      <a:pt x="1096" y="0"/>
                      <a:pt x="1051" y="0"/>
                      <a:pt x="1028" y="0"/>
                    </a:cubicBezTo>
                    <a:close/>
                  </a:path>
                </a:pathLst>
              </a:custGeom>
              <a:solidFill>
                <a:srgbClr val="EBEBE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74" name="Google Shape;7974;p34"/>
              <p:cNvSpPr/>
              <p:nvPr/>
            </p:nvSpPr>
            <p:spPr>
              <a:xfrm>
                <a:off x="1127940" y="1948302"/>
                <a:ext cx="73259" cy="99743"/>
              </a:xfrm>
              <a:custGeom>
                <a:avLst/>
                <a:gdLst/>
                <a:ahLst/>
                <a:cxnLst/>
                <a:rect l="l" t="t" r="r" b="b"/>
                <a:pathLst>
                  <a:path w="1325" h="1804" extrusionOk="0">
                    <a:moveTo>
                      <a:pt x="776" y="0"/>
                    </a:moveTo>
                    <a:cubicBezTo>
                      <a:pt x="731" y="0"/>
                      <a:pt x="685" y="0"/>
                      <a:pt x="639" y="46"/>
                    </a:cubicBezTo>
                    <a:cubicBezTo>
                      <a:pt x="616" y="69"/>
                      <a:pt x="594" y="114"/>
                      <a:pt x="594" y="160"/>
                    </a:cubicBezTo>
                    <a:cubicBezTo>
                      <a:pt x="594" y="183"/>
                      <a:pt x="594" y="183"/>
                      <a:pt x="594" y="183"/>
                    </a:cubicBezTo>
                    <a:cubicBezTo>
                      <a:pt x="571" y="206"/>
                      <a:pt x="548" y="206"/>
                      <a:pt x="525" y="229"/>
                    </a:cubicBezTo>
                    <a:cubicBezTo>
                      <a:pt x="525" y="251"/>
                      <a:pt x="502" y="274"/>
                      <a:pt x="502" y="297"/>
                    </a:cubicBezTo>
                    <a:cubicBezTo>
                      <a:pt x="480" y="343"/>
                      <a:pt x="480" y="388"/>
                      <a:pt x="502" y="434"/>
                    </a:cubicBezTo>
                    <a:cubicBezTo>
                      <a:pt x="525" y="457"/>
                      <a:pt x="525" y="480"/>
                      <a:pt x="548" y="502"/>
                    </a:cubicBezTo>
                    <a:cubicBezTo>
                      <a:pt x="525" y="480"/>
                      <a:pt x="480" y="480"/>
                      <a:pt x="434" y="480"/>
                    </a:cubicBezTo>
                    <a:cubicBezTo>
                      <a:pt x="388" y="480"/>
                      <a:pt x="365" y="480"/>
                      <a:pt x="343" y="502"/>
                    </a:cubicBezTo>
                    <a:cubicBezTo>
                      <a:pt x="320" y="525"/>
                      <a:pt x="320" y="548"/>
                      <a:pt x="297" y="571"/>
                    </a:cubicBezTo>
                    <a:cubicBezTo>
                      <a:pt x="297" y="594"/>
                      <a:pt x="297" y="617"/>
                      <a:pt x="297" y="639"/>
                    </a:cubicBezTo>
                    <a:cubicBezTo>
                      <a:pt x="297" y="662"/>
                      <a:pt x="320" y="685"/>
                      <a:pt x="320" y="708"/>
                    </a:cubicBezTo>
                    <a:cubicBezTo>
                      <a:pt x="297" y="685"/>
                      <a:pt x="251" y="662"/>
                      <a:pt x="228" y="662"/>
                    </a:cubicBezTo>
                    <a:cubicBezTo>
                      <a:pt x="183" y="662"/>
                      <a:pt x="137" y="639"/>
                      <a:pt x="114" y="639"/>
                    </a:cubicBezTo>
                    <a:cubicBezTo>
                      <a:pt x="46" y="639"/>
                      <a:pt x="0" y="685"/>
                      <a:pt x="0" y="753"/>
                    </a:cubicBezTo>
                    <a:cubicBezTo>
                      <a:pt x="0" y="799"/>
                      <a:pt x="46" y="845"/>
                      <a:pt x="114" y="845"/>
                    </a:cubicBezTo>
                    <a:lnTo>
                      <a:pt x="160" y="845"/>
                    </a:lnTo>
                    <a:cubicBezTo>
                      <a:pt x="183" y="845"/>
                      <a:pt x="183" y="868"/>
                      <a:pt x="206" y="868"/>
                    </a:cubicBezTo>
                    <a:cubicBezTo>
                      <a:pt x="228" y="890"/>
                      <a:pt x="251" y="890"/>
                      <a:pt x="297" y="913"/>
                    </a:cubicBezTo>
                    <a:cubicBezTo>
                      <a:pt x="320" y="936"/>
                      <a:pt x="365" y="982"/>
                      <a:pt x="388" y="1027"/>
                    </a:cubicBezTo>
                    <a:cubicBezTo>
                      <a:pt x="457" y="1096"/>
                      <a:pt x="502" y="1187"/>
                      <a:pt x="548" y="1278"/>
                    </a:cubicBezTo>
                    <a:cubicBezTo>
                      <a:pt x="571" y="1347"/>
                      <a:pt x="594" y="1438"/>
                      <a:pt x="616" y="1507"/>
                    </a:cubicBezTo>
                    <a:cubicBezTo>
                      <a:pt x="616" y="1552"/>
                      <a:pt x="616" y="1598"/>
                      <a:pt x="639" y="1621"/>
                    </a:cubicBezTo>
                    <a:cubicBezTo>
                      <a:pt x="639" y="1666"/>
                      <a:pt x="639" y="1712"/>
                      <a:pt x="662" y="1735"/>
                    </a:cubicBezTo>
                    <a:cubicBezTo>
                      <a:pt x="685" y="1781"/>
                      <a:pt x="731" y="1803"/>
                      <a:pt x="776" y="1803"/>
                    </a:cubicBezTo>
                    <a:cubicBezTo>
                      <a:pt x="845" y="1803"/>
                      <a:pt x="890" y="1781"/>
                      <a:pt x="913" y="1735"/>
                    </a:cubicBezTo>
                    <a:cubicBezTo>
                      <a:pt x="936" y="1689"/>
                      <a:pt x="936" y="1644"/>
                      <a:pt x="936" y="1598"/>
                    </a:cubicBezTo>
                    <a:cubicBezTo>
                      <a:pt x="959" y="1552"/>
                      <a:pt x="959" y="1507"/>
                      <a:pt x="959" y="1461"/>
                    </a:cubicBezTo>
                    <a:cubicBezTo>
                      <a:pt x="1004" y="1461"/>
                      <a:pt x="1050" y="1438"/>
                      <a:pt x="1073" y="1415"/>
                    </a:cubicBezTo>
                    <a:cubicBezTo>
                      <a:pt x="1096" y="1370"/>
                      <a:pt x="1119" y="1347"/>
                      <a:pt x="1119" y="1301"/>
                    </a:cubicBezTo>
                    <a:cubicBezTo>
                      <a:pt x="1119" y="1278"/>
                      <a:pt x="1119" y="1233"/>
                      <a:pt x="1119" y="1210"/>
                    </a:cubicBezTo>
                    <a:cubicBezTo>
                      <a:pt x="1164" y="1210"/>
                      <a:pt x="1210" y="1164"/>
                      <a:pt x="1233" y="1142"/>
                    </a:cubicBezTo>
                    <a:cubicBezTo>
                      <a:pt x="1301" y="1005"/>
                      <a:pt x="1301" y="868"/>
                      <a:pt x="1324" y="731"/>
                    </a:cubicBezTo>
                    <a:cubicBezTo>
                      <a:pt x="1324" y="662"/>
                      <a:pt x="1301" y="571"/>
                      <a:pt x="1301" y="502"/>
                    </a:cubicBezTo>
                    <a:cubicBezTo>
                      <a:pt x="1278" y="457"/>
                      <a:pt x="1256" y="411"/>
                      <a:pt x="1256" y="388"/>
                    </a:cubicBezTo>
                    <a:cubicBezTo>
                      <a:pt x="1233" y="343"/>
                      <a:pt x="1210" y="297"/>
                      <a:pt x="1187" y="274"/>
                    </a:cubicBezTo>
                    <a:cubicBezTo>
                      <a:pt x="1141" y="229"/>
                      <a:pt x="1096" y="183"/>
                      <a:pt x="1050" y="137"/>
                    </a:cubicBezTo>
                    <a:cubicBezTo>
                      <a:pt x="1027" y="114"/>
                      <a:pt x="1004" y="92"/>
                      <a:pt x="959" y="69"/>
                    </a:cubicBezTo>
                    <a:cubicBezTo>
                      <a:pt x="936" y="46"/>
                      <a:pt x="890" y="0"/>
                      <a:pt x="822" y="0"/>
                    </a:cubicBezTo>
                    <a:close/>
                  </a:path>
                </a:pathLst>
              </a:custGeom>
              <a:solidFill>
                <a:srgbClr val="EBEBE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75" name="Google Shape;7975;p34"/>
              <p:cNvSpPr/>
              <p:nvPr/>
            </p:nvSpPr>
            <p:spPr>
              <a:xfrm>
                <a:off x="1045889" y="1930609"/>
                <a:ext cx="64413" cy="93772"/>
              </a:xfrm>
              <a:custGeom>
                <a:avLst/>
                <a:gdLst/>
                <a:ahLst/>
                <a:cxnLst/>
                <a:rect l="l" t="t" r="r" b="b"/>
                <a:pathLst>
                  <a:path w="1165" h="1696" extrusionOk="0">
                    <a:moveTo>
                      <a:pt x="115" y="1"/>
                    </a:moveTo>
                    <a:cubicBezTo>
                      <a:pt x="69" y="1"/>
                      <a:pt x="23" y="46"/>
                      <a:pt x="1" y="92"/>
                    </a:cubicBezTo>
                    <a:cubicBezTo>
                      <a:pt x="1" y="138"/>
                      <a:pt x="23" y="206"/>
                      <a:pt x="92" y="229"/>
                    </a:cubicBezTo>
                    <a:lnTo>
                      <a:pt x="137" y="229"/>
                    </a:lnTo>
                    <a:cubicBezTo>
                      <a:pt x="137" y="252"/>
                      <a:pt x="160" y="252"/>
                      <a:pt x="183" y="252"/>
                    </a:cubicBezTo>
                    <a:cubicBezTo>
                      <a:pt x="229" y="320"/>
                      <a:pt x="274" y="366"/>
                      <a:pt x="320" y="434"/>
                    </a:cubicBezTo>
                    <a:cubicBezTo>
                      <a:pt x="320" y="434"/>
                      <a:pt x="320" y="412"/>
                      <a:pt x="320" y="412"/>
                    </a:cubicBezTo>
                    <a:cubicBezTo>
                      <a:pt x="366" y="480"/>
                      <a:pt x="411" y="549"/>
                      <a:pt x="457" y="594"/>
                    </a:cubicBezTo>
                    <a:cubicBezTo>
                      <a:pt x="480" y="640"/>
                      <a:pt x="503" y="685"/>
                      <a:pt x="548" y="731"/>
                    </a:cubicBezTo>
                    <a:cubicBezTo>
                      <a:pt x="617" y="822"/>
                      <a:pt x="662" y="937"/>
                      <a:pt x="708" y="1051"/>
                    </a:cubicBezTo>
                    <a:cubicBezTo>
                      <a:pt x="731" y="1119"/>
                      <a:pt x="754" y="1165"/>
                      <a:pt x="777" y="1256"/>
                    </a:cubicBezTo>
                    <a:cubicBezTo>
                      <a:pt x="799" y="1302"/>
                      <a:pt x="822" y="1370"/>
                      <a:pt x="822" y="1439"/>
                    </a:cubicBezTo>
                    <a:cubicBezTo>
                      <a:pt x="822" y="1462"/>
                      <a:pt x="822" y="1507"/>
                      <a:pt x="822" y="1530"/>
                    </a:cubicBezTo>
                    <a:cubicBezTo>
                      <a:pt x="822" y="1598"/>
                      <a:pt x="868" y="1667"/>
                      <a:pt x="936" y="1690"/>
                    </a:cubicBezTo>
                    <a:cubicBezTo>
                      <a:pt x="952" y="1694"/>
                      <a:pt x="968" y="1696"/>
                      <a:pt x="983" y="1696"/>
                    </a:cubicBezTo>
                    <a:cubicBezTo>
                      <a:pt x="1057" y="1696"/>
                      <a:pt x="1123" y="1651"/>
                      <a:pt x="1142" y="1576"/>
                    </a:cubicBezTo>
                    <a:cubicBezTo>
                      <a:pt x="1165" y="1484"/>
                      <a:pt x="1142" y="1393"/>
                      <a:pt x="1119" y="1302"/>
                    </a:cubicBezTo>
                    <a:cubicBezTo>
                      <a:pt x="1096" y="1210"/>
                      <a:pt x="1073" y="1119"/>
                      <a:pt x="1028" y="1051"/>
                    </a:cubicBezTo>
                    <a:cubicBezTo>
                      <a:pt x="1005" y="959"/>
                      <a:pt x="959" y="868"/>
                      <a:pt x="936" y="800"/>
                    </a:cubicBezTo>
                    <a:cubicBezTo>
                      <a:pt x="891" y="731"/>
                      <a:pt x="868" y="685"/>
                      <a:pt x="822" y="640"/>
                    </a:cubicBezTo>
                    <a:cubicBezTo>
                      <a:pt x="731" y="503"/>
                      <a:pt x="640" y="389"/>
                      <a:pt x="548" y="297"/>
                    </a:cubicBezTo>
                    <a:cubicBezTo>
                      <a:pt x="480" y="229"/>
                      <a:pt x="411" y="160"/>
                      <a:pt x="366" y="115"/>
                    </a:cubicBezTo>
                    <a:cubicBezTo>
                      <a:pt x="343" y="115"/>
                      <a:pt x="320" y="92"/>
                      <a:pt x="297" y="69"/>
                    </a:cubicBezTo>
                    <a:cubicBezTo>
                      <a:pt x="252" y="46"/>
                      <a:pt x="206" y="46"/>
                      <a:pt x="183" y="24"/>
                    </a:cubicBezTo>
                    <a:lnTo>
                      <a:pt x="137" y="1"/>
                    </a:lnTo>
                    <a:close/>
                  </a:path>
                </a:pathLst>
              </a:custGeom>
              <a:solidFill>
                <a:srgbClr val="EBEBE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76" name="Google Shape;7976;p34"/>
              <p:cNvSpPr/>
              <p:nvPr/>
            </p:nvSpPr>
            <p:spPr>
              <a:xfrm>
                <a:off x="1096369" y="2011389"/>
                <a:ext cx="51807" cy="68228"/>
              </a:xfrm>
              <a:custGeom>
                <a:avLst/>
                <a:gdLst/>
                <a:ahLst/>
                <a:cxnLst/>
                <a:rect l="l" t="t" r="r" b="b"/>
                <a:pathLst>
                  <a:path w="937" h="1234" extrusionOk="0">
                    <a:moveTo>
                      <a:pt x="138" y="1"/>
                    </a:moveTo>
                    <a:cubicBezTo>
                      <a:pt x="92" y="1"/>
                      <a:pt x="46" y="46"/>
                      <a:pt x="23" y="92"/>
                    </a:cubicBezTo>
                    <a:cubicBezTo>
                      <a:pt x="1" y="160"/>
                      <a:pt x="46" y="206"/>
                      <a:pt x="115" y="229"/>
                    </a:cubicBezTo>
                    <a:cubicBezTo>
                      <a:pt x="115" y="229"/>
                      <a:pt x="138" y="252"/>
                      <a:pt x="160" y="252"/>
                    </a:cubicBezTo>
                    <a:cubicBezTo>
                      <a:pt x="160" y="252"/>
                      <a:pt x="183" y="274"/>
                      <a:pt x="206" y="274"/>
                    </a:cubicBezTo>
                    <a:cubicBezTo>
                      <a:pt x="252" y="320"/>
                      <a:pt x="274" y="366"/>
                      <a:pt x="320" y="389"/>
                    </a:cubicBezTo>
                    <a:cubicBezTo>
                      <a:pt x="411" y="503"/>
                      <a:pt x="480" y="640"/>
                      <a:pt x="526" y="754"/>
                    </a:cubicBezTo>
                    <a:cubicBezTo>
                      <a:pt x="571" y="868"/>
                      <a:pt x="594" y="959"/>
                      <a:pt x="617" y="1073"/>
                    </a:cubicBezTo>
                    <a:cubicBezTo>
                      <a:pt x="617" y="1073"/>
                      <a:pt x="617" y="1096"/>
                      <a:pt x="617" y="1119"/>
                    </a:cubicBezTo>
                    <a:cubicBezTo>
                      <a:pt x="640" y="1142"/>
                      <a:pt x="640" y="1165"/>
                      <a:pt x="662" y="1187"/>
                    </a:cubicBezTo>
                    <a:cubicBezTo>
                      <a:pt x="685" y="1210"/>
                      <a:pt x="731" y="1233"/>
                      <a:pt x="777" y="1233"/>
                    </a:cubicBezTo>
                    <a:cubicBezTo>
                      <a:pt x="799" y="1233"/>
                      <a:pt x="845" y="1210"/>
                      <a:pt x="868" y="1187"/>
                    </a:cubicBezTo>
                    <a:cubicBezTo>
                      <a:pt x="914" y="1165"/>
                      <a:pt x="936" y="1119"/>
                      <a:pt x="914" y="1073"/>
                    </a:cubicBezTo>
                    <a:cubicBezTo>
                      <a:pt x="914" y="1028"/>
                      <a:pt x="914" y="959"/>
                      <a:pt x="891" y="891"/>
                    </a:cubicBezTo>
                    <a:cubicBezTo>
                      <a:pt x="891" y="845"/>
                      <a:pt x="868" y="777"/>
                      <a:pt x="845" y="708"/>
                    </a:cubicBezTo>
                    <a:cubicBezTo>
                      <a:pt x="799" y="617"/>
                      <a:pt x="731" y="503"/>
                      <a:pt x="662" y="411"/>
                    </a:cubicBezTo>
                    <a:cubicBezTo>
                      <a:pt x="617" y="320"/>
                      <a:pt x="548" y="252"/>
                      <a:pt x="457" y="183"/>
                    </a:cubicBezTo>
                    <a:cubicBezTo>
                      <a:pt x="434" y="137"/>
                      <a:pt x="366" y="92"/>
                      <a:pt x="320" y="69"/>
                    </a:cubicBezTo>
                    <a:cubicBezTo>
                      <a:pt x="274" y="46"/>
                      <a:pt x="229" y="23"/>
                      <a:pt x="160" y="1"/>
                    </a:cubicBezTo>
                    <a:close/>
                  </a:path>
                </a:pathLst>
              </a:custGeom>
              <a:solidFill>
                <a:srgbClr val="EBEBE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77" name="Google Shape;7977;p34"/>
              <p:cNvSpPr/>
              <p:nvPr/>
            </p:nvSpPr>
            <p:spPr>
              <a:xfrm>
                <a:off x="668530" y="2059326"/>
                <a:ext cx="106102" cy="103558"/>
              </a:xfrm>
              <a:custGeom>
                <a:avLst/>
                <a:gdLst/>
                <a:ahLst/>
                <a:cxnLst/>
                <a:rect l="l" t="t" r="r" b="b"/>
                <a:pathLst>
                  <a:path w="1919" h="1873" extrusionOk="0">
                    <a:moveTo>
                      <a:pt x="1621" y="1"/>
                    </a:moveTo>
                    <a:cubicBezTo>
                      <a:pt x="1576" y="1"/>
                      <a:pt x="1530" y="24"/>
                      <a:pt x="1507" y="69"/>
                    </a:cubicBezTo>
                    <a:cubicBezTo>
                      <a:pt x="1484" y="161"/>
                      <a:pt x="1439" y="229"/>
                      <a:pt x="1416" y="320"/>
                    </a:cubicBezTo>
                    <a:cubicBezTo>
                      <a:pt x="1416" y="320"/>
                      <a:pt x="1416" y="320"/>
                      <a:pt x="1416" y="298"/>
                    </a:cubicBezTo>
                    <a:lnTo>
                      <a:pt x="1393" y="298"/>
                    </a:lnTo>
                    <a:cubicBezTo>
                      <a:pt x="1393" y="275"/>
                      <a:pt x="1393" y="252"/>
                      <a:pt x="1370" y="252"/>
                    </a:cubicBezTo>
                    <a:cubicBezTo>
                      <a:pt x="1347" y="183"/>
                      <a:pt x="1302" y="138"/>
                      <a:pt x="1233" y="138"/>
                    </a:cubicBezTo>
                    <a:cubicBezTo>
                      <a:pt x="1218" y="130"/>
                      <a:pt x="1200" y="128"/>
                      <a:pt x="1182" y="128"/>
                    </a:cubicBezTo>
                    <a:cubicBezTo>
                      <a:pt x="1145" y="128"/>
                      <a:pt x="1104" y="138"/>
                      <a:pt x="1074" y="138"/>
                    </a:cubicBezTo>
                    <a:cubicBezTo>
                      <a:pt x="1005" y="161"/>
                      <a:pt x="959" y="161"/>
                      <a:pt x="914" y="183"/>
                    </a:cubicBezTo>
                    <a:cubicBezTo>
                      <a:pt x="822" y="206"/>
                      <a:pt x="731" y="252"/>
                      <a:pt x="663" y="298"/>
                    </a:cubicBezTo>
                    <a:cubicBezTo>
                      <a:pt x="640" y="275"/>
                      <a:pt x="640" y="275"/>
                      <a:pt x="617" y="252"/>
                    </a:cubicBezTo>
                    <a:cubicBezTo>
                      <a:pt x="601" y="236"/>
                      <a:pt x="562" y="220"/>
                      <a:pt x="524" y="220"/>
                    </a:cubicBezTo>
                    <a:cubicBezTo>
                      <a:pt x="509" y="220"/>
                      <a:pt x="493" y="222"/>
                      <a:pt x="480" y="229"/>
                    </a:cubicBezTo>
                    <a:cubicBezTo>
                      <a:pt x="457" y="229"/>
                      <a:pt x="412" y="229"/>
                      <a:pt x="389" y="252"/>
                    </a:cubicBezTo>
                    <a:cubicBezTo>
                      <a:pt x="343" y="252"/>
                      <a:pt x="320" y="275"/>
                      <a:pt x="275" y="298"/>
                    </a:cubicBezTo>
                    <a:cubicBezTo>
                      <a:pt x="183" y="366"/>
                      <a:pt x="138" y="480"/>
                      <a:pt x="92" y="572"/>
                    </a:cubicBezTo>
                    <a:cubicBezTo>
                      <a:pt x="46" y="663"/>
                      <a:pt x="24" y="754"/>
                      <a:pt x="1" y="868"/>
                    </a:cubicBezTo>
                    <a:cubicBezTo>
                      <a:pt x="1" y="982"/>
                      <a:pt x="24" y="1096"/>
                      <a:pt x="69" y="1211"/>
                    </a:cubicBezTo>
                    <a:cubicBezTo>
                      <a:pt x="92" y="1302"/>
                      <a:pt x="161" y="1370"/>
                      <a:pt x="206" y="1462"/>
                    </a:cubicBezTo>
                    <a:cubicBezTo>
                      <a:pt x="229" y="1485"/>
                      <a:pt x="252" y="1507"/>
                      <a:pt x="275" y="1553"/>
                    </a:cubicBezTo>
                    <a:cubicBezTo>
                      <a:pt x="297" y="1576"/>
                      <a:pt x="343" y="1599"/>
                      <a:pt x="366" y="1621"/>
                    </a:cubicBezTo>
                    <a:cubicBezTo>
                      <a:pt x="389" y="1644"/>
                      <a:pt x="412" y="1667"/>
                      <a:pt x="457" y="1667"/>
                    </a:cubicBezTo>
                    <a:cubicBezTo>
                      <a:pt x="526" y="1713"/>
                      <a:pt x="594" y="1736"/>
                      <a:pt x="663" y="1758"/>
                    </a:cubicBezTo>
                    <a:cubicBezTo>
                      <a:pt x="754" y="1804"/>
                      <a:pt x="822" y="1827"/>
                      <a:pt x="914" y="1827"/>
                    </a:cubicBezTo>
                    <a:cubicBezTo>
                      <a:pt x="1074" y="1850"/>
                      <a:pt x="1233" y="1873"/>
                      <a:pt x="1393" y="1873"/>
                    </a:cubicBezTo>
                    <a:lnTo>
                      <a:pt x="1599" y="1873"/>
                    </a:lnTo>
                    <a:cubicBezTo>
                      <a:pt x="1644" y="1873"/>
                      <a:pt x="1690" y="1850"/>
                      <a:pt x="1735" y="1850"/>
                    </a:cubicBezTo>
                    <a:cubicBezTo>
                      <a:pt x="1804" y="1827"/>
                      <a:pt x="1850" y="1804"/>
                      <a:pt x="1895" y="1736"/>
                    </a:cubicBezTo>
                    <a:cubicBezTo>
                      <a:pt x="1918" y="1690"/>
                      <a:pt x="1918" y="1644"/>
                      <a:pt x="1895" y="1599"/>
                    </a:cubicBezTo>
                    <a:cubicBezTo>
                      <a:pt x="1872" y="1576"/>
                      <a:pt x="1872" y="1553"/>
                      <a:pt x="1850" y="1530"/>
                    </a:cubicBezTo>
                    <a:cubicBezTo>
                      <a:pt x="1781" y="1416"/>
                      <a:pt x="1735" y="1279"/>
                      <a:pt x="1690" y="1165"/>
                    </a:cubicBezTo>
                    <a:cubicBezTo>
                      <a:pt x="1644" y="982"/>
                      <a:pt x="1621" y="777"/>
                      <a:pt x="1621" y="594"/>
                    </a:cubicBezTo>
                    <a:cubicBezTo>
                      <a:pt x="1644" y="526"/>
                      <a:pt x="1644" y="435"/>
                      <a:pt x="1667" y="366"/>
                    </a:cubicBezTo>
                    <a:cubicBezTo>
                      <a:pt x="1690" y="298"/>
                      <a:pt x="1713" y="229"/>
                      <a:pt x="1735" y="161"/>
                    </a:cubicBezTo>
                    <a:cubicBezTo>
                      <a:pt x="1735" y="138"/>
                      <a:pt x="1735" y="115"/>
                      <a:pt x="1735" y="69"/>
                    </a:cubicBezTo>
                    <a:cubicBezTo>
                      <a:pt x="1713" y="47"/>
                      <a:pt x="1690" y="24"/>
                      <a:pt x="1667" y="1"/>
                    </a:cubicBezTo>
                    <a:close/>
                  </a:path>
                </a:pathLst>
              </a:custGeom>
              <a:solidFill>
                <a:srgbClr val="C7C7C7"/>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78" name="Google Shape;7978;p34"/>
              <p:cNvSpPr/>
              <p:nvPr/>
            </p:nvSpPr>
            <p:spPr>
              <a:xfrm>
                <a:off x="739192" y="2064413"/>
                <a:ext cx="16476" cy="45448"/>
              </a:xfrm>
              <a:custGeom>
                <a:avLst/>
                <a:gdLst/>
                <a:ahLst/>
                <a:cxnLst/>
                <a:rect l="l" t="t" r="r" b="b"/>
                <a:pathLst>
                  <a:path w="298" h="822" extrusionOk="0">
                    <a:moveTo>
                      <a:pt x="161" y="0"/>
                    </a:moveTo>
                    <a:cubicBezTo>
                      <a:pt x="138" y="0"/>
                      <a:pt x="115" y="0"/>
                      <a:pt x="92" y="23"/>
                    </a:cubicBezTo>
                    <a:cubicBezTo>
                      <a:pt x="69" y="46"/>
                      <a:pt x="47" y="91"/>
                      <a:pt x="24" y="137"/>
                    </a:cubicBezTo>
                    <a:cubicBezTo>
                      <a:pt x="24" y="183"/>
                      <a:pt x="1" y="228"/>
                      <a:pt x="1" y="297"/>
                    </a:cubicBezTo>
                    <a:cubicBezTo>
                      <a:pt x="1" y="388"/>
                      <a:pt x="1" y="480"/>
                      <a:pt x="24" y="571"/>
                    </a:cubicBezTo>
                    <a:cubicBezTo>
                      <a:pt x="24" y="616"/>
                      <a:pt x="24" y="685"/>
                      <a:pt x="24" y="731"/>
                    </a:cubicBezTo>
                    <a:cubicBezTo>
                      <a:pt x="47" y="776"/>
                      <a:pt x="92" y="822"/>
                      <a:pt x="138" y="822"/>
                    </a:cubicBezTo>
                    <a:cubicBezTo>
                      <a:pt x="184" y="799"/>
                      <a:pt x="206" y="753"/>
                      <a:pt x="206" y="708"/>
                    </a:cubicBezTo>
                    <a:lnTo>
                      <a:pt x="184" y="571"/>
                    </a:lnTo>
                    <a:cubicBezTo>
                      <a:pt x="184" y="502"/>
                      <a:pt x="184" y="411"/>
                      <a:pt x="184" y="343"/>
                    </a:cubicBezTo>
                    <a:cubicBezTo>
                      <a:pt x="184" y="297"/>
                      <a:pt x="184" y="228"/>
                      <a:pt x="184" y="183"/>
                    </a:cubicBezTo>
                    <a:cubicBezTo>
                      <a:pt x="229" y="183"/>
                      <a:pt x="252" y="183"/>
                      <a:pt x="275" y="160"/>
                    </a:cubicBezTo>
                    <a:cubicBezTo>
                      <a:pt x="298" y="114"/>
                      <a:pt x="298" y="69"/>
                      <a:pt x="252" y="46"/>
                    </a:cubicBezTo>
                    <a:cubicBezTo>
                      <a:pt x="252" y="46"/>
                      <a:pt x="252" y="23"/>
                      <a:pt x="252" y="23"/>
                    </a:cubicBezTo>
                    <a:cubicBezTo>
                      <a:pt x="229" y="23"/>
                      <a:pt x="229" y="0"/>
                      <a:pt x="206" y="0"/>
                    </a:cubicBezTo>
                    <a:close/>
                  </a:path>
                </a:pathLst>
              </a:custGeom>
              <a:solidFill>
                <a:srgbClr val="C7C7C7"/>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79" name="Google Shape;7979;p34"/>
              <p:cNvSpPr/>
              <p:nvPr/>
            </p:nvSpPr>
            <p:spPr>
              <a:xfrm>
                <a:off x="753125" y="2059326"/>
                <a:ext cx="31571" cy="101015"/>
              </a:xfrm>
              <a:custGeom>
                <a:avLst/>
                <a:gdLst/>
                <a:ahLst/>
                <a:cxnLst/>
                <a:rect l="l" t="t" r="r" b="b"/>
                <a:pathLst>
                  <a:path w="571" h="1827" extrusionOk="0">
                    <a:moveTo>
                      <a:pt x="107" y="93"/>
                    </a:moveTo>
                    <a:lnTo>
                      <a:pt x="107" y="93"/>
                    </a:lnTo>
                    <a:cubicBezTo>
                      <a:pt x="101" y="95"/>
                      <a:pt x="91" y="101"/>
                      <a:pt x="91" y="115"/>
                    </a:cubicBezTo>
                    <a:cubicBezTo>
                      <a:pt x="99" y="107"/>
                      <a:pt x="104" y="100"/>
                      <a:pt x="107" y="93"/>
                    </a:cubicBezTo>
                    <a:close/>
                    <a:moveTo>
                      <a:pt x="183" y="1"/>
                    </a:moveTo>
                    <a:cubicBezTo>
                      <a:pt x="160" y="1"/>
                      <a:pt x="114" y="24"/>
                      <a:pt x="114" y="69"/>
                    </a:cubicBezTo>
                    <a:cubicBezTo>
                      <a:pt x="114" y="69"/>
                      <a:pt x="114" y="80"/>
                      <a:pt x="107" y="93"/>
                    </a:cubicBezTo>
                    <a:lnTo>
                      <a:pt x="107" y="93"/>
                    </a:lnTo>
                    <a:cubicBezTo>
                      <a:pt x="111" y="92"/>
                      <a:pt x="114" y="92"/>
                      <a:pt x="114" y="92"/>
                    </a:cubicBezTo>
                    <a:lnTo>
                      <a:pt x="114" y="92"/>
                    </a:lnTo>
                    <a:lnTo>
                      <a:pt x="91" y="115"/>
                    </a:lnTo>
                    <a:cubicBezTo>
                      <a:pt x="91" y="161"/>
                      <a:pt x="69" y="229"/>
                      <a:pt x="46" y="275"/>
                    </a:cubicBezTo>
                    <a:cubicBezTo>
                      <a:pt x="46" y="320"/>
                      <a:pt x="23" y="343"/>
                      <a:pt x="23" y="366"/>
                    </a:cubicBezTo>
                    <a:cubicBezTo>
                      <a:pt x="23" y="412"/>
                      <a:pt x="0" y="457"/>
                      <a:pt x="0" y="503"/>
                    </a:cubicBezTo>
                    <a:cubicBezTo>
                      <a:pt x="0" y="617"/>
                      <a:pt x="0" y="731"/>
                      <a:pt x="0" y="823"/>
                    </a:cubicBezTo>
                    <a:cubicBezTo>
                      <a:pt x="0" y="868"/>
                      <a:pt x="0" y="914"/>
                      <a:pt x="0" y="937"/>
                    </a:cubicBezTo>
                    <a:cubicBezTo>
                      <a:pt x="23" y="982"/>
                      <a:pt x="23" y="1028"/>
                      <a:pt x="23" y="1074"/>
                    </a:cubicBezTo>
                    <a:cubicBezTo>
                      <a:pt x="46" y="1165"/>
                      <a:pt x="69" y="1256"/>
                      <a:pt x="91" y="1325"/>
                    </a:cubicBezTo>
                    <a:cubicBezTo>
                      <a:pt x="91" y="1393"/>
                      <a:pt x="114" y="1439"/>
                      <a:pt x="137" y="1485"/>
                    </a:cubicBezTo>
                    <a:cubicBezTo>
                      <a:pt x="183" y="1553"/>
                      <a:pt x="205" y="1621"/>
                      <a:pt x="251" y="1690"/>
                    </a:cubicBezTo>
                    <a:cubicBezTo>
                      <a:pt x="297" y="1736"/>
                      <a:pt x="342" y="1804"/>
                      <a:pt x="411" y="1827"/>
                    </a:cubicBezTo>
                    <a:lnTo>
                      <a:pt x="457" y="1827"/>
                    </a:lnTo>
                    <a:cubicBezTo>
                      <a:pt x="502" y="1827"/>
                      <a:pt x="525" y="1804"/>
                      <a:pt x="548" y="1781"/>
                    </a:cubicBezTo>
                    <a:cubicBezTo>
                      <a:pt x="548" y="1758"/>
                      <a:pt x="571" y="1736"/>
                      <a:pt x="571" y="1713"/>
                    </a:cubicBezTo>
                    <a:cubicBezTo>
                      <a:pt x="548" y="1667"/>
                      <a:pt x="548" y="1644"/>
                      <a:pt x="525" y="1621"/>
                    </a:cubicBezTo>
                    <a:cubicBezTo>
                      <a:pt x="502" y="1621"/>
                      <a:pt x="502" y="1621"/>
                      <a:pt x="502" y="1599"/>
                    </a:cubicBezTo>
                    <a:cubicBezTo>
                      <a:pt x="479" y="1576"/>
                      <a:pt x="434" y="1553"/>
                      <a:pt x="411" y="1507"/>
                    </a:cubicBezTo>
                    <a:cubicBezTo>
                      <a:pt x="388" y="1439"/>
                      <a:pt x="365" y="1370"/>
                      <a:pt x="320" y="1325"/>
                    </a:cubicBezTo>
                    <a:cubicBezTo>
                      <a:pt x="297" y="1233"/>
                      <a:pt x="274" y="1165"/>
                      <a:pt x="251" y="1096"/>
                    </a:cubicBezTo>
                    <a:cubicBezTo>
                      <a:pt x="251" y="1096"/>
                      <a:pt x="251" y="1074"/>
                      <a:pt x="251" y="1074"/>
                    </a:cubicBezTo>
                    <a:cubicBezTo>
                      <a:pt x="228" y="1005"/>
                      <a:pt x="228" y="914"/>
                      <a:pt x="205" y="845"/>
                    </a:cubicBezTo>
                    <a:cubicBezTo>
                      <a:pt x="205" y="754"/>
                      <a:pt x="183" y="640"/>
                      <a:pt x="183" y="549"/>
                    </a:cubicBezTo>
                    <a:cubicBezTo>
                      <a:pt x="183" y="503"/>
                      <a:pt x="183" y="457"/>
                      <a:pt x="205" y="412"/>
                    </a:cubicBezTo>
                    <a:cubicBezTo>
                      <a:pt x="205" y="366"/>
                      <a:pt x="205" y="343"/>
                      <a:pt x="205" y="298"/>
                    </a:cubicBezTo>
                    <a:cubicBezTo>
                      <a:pt x="228" y="229"/>
                      <a:pt x="251" y="161"/>
                      <a:pt x="274" y="92"/>
                    </a:cubicBezTo>
                    <a:cubicBezTo>
                      <a:pt x="274" y="47"/>
                      <a:pt x="251" y="1"/>
                      <a:pt x="205" y="1"/>
                    </a:cubicBezTo>
                    <a:close/>
                  </a:path>
                </a:pathLst>
              </a:custGeom>
              <a:solidFill>
                <a:srgbClr val="C7C7C7"/>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80" name="Google Shape;7980;p34"/>
              <p:cNvSpPr/>
              <p:nvPr/>
            </p:nvSpPr>
            <p:spPr>
              <a:xfrm>
                <a:off x="696286" y="2150224"/>
                <a:ext cx="102286" cy="77019"/>
              </a:xfrm>
              <a:custGeom>
                <a:avLst/>
                <a:gdLst/>
                <a:ahLst/>
                <a:cxnLst/>
                <a:rect l="l" t="t" r="r" b="b"/>
                <a:pathLst>
                  <a:path w="1850" h="1393" extrusionOk="0">
                    <a:moveTo>
                      <a:pt x="1302" y="0"/>
                    </a:moveTo>
                    <a:cubicBezTo>
                      <a:pt x="1256" y="0"/>
                      <a:pt x="1233" y="23"/>
                      <a:pt x="1188" y="46"/>
                    </a:cubicBezTo>
                    <a:cubicBezTo>
                      <a:pt x="1142" y="69"/>
                      <a:pt x="1119" y="92"/>
                      <a:pt x="1097" y="137"/>
                    </a:cubicBezTo>
                    <a:cubicBezTo>
                      <a:pt x="1074" y="114"/>
                      <a:pt x="1051" y="114"/>
                      <a:pt x="1005" y="114"/>
                    </a:cubicBezTo>
                    <a:lnTo>
                      <a:pt x="982" y="114"/>
                    </a:lnTo>
                    <a:cubicBezTo>
                      <a:pt x="937" y="92"/>
                      <a:pt x="914" y="46"/>
                      <a:pt x="845" y="46"/>
                    </a:cubicBezTo>
                    <a:cubicBezTo>
                      <a:pt x="832" y="39"/>
                      <a:pt x="819" y="36"/>
                      <a:pt x="805" y="36"/>
                    </a:cubicBezTo>
                    <a:cubicBezTo>
                      <a:pt x="773" y="36"/>
                      <a:pt x="741" y="53"/>
                      <a:pt x="709" y="69"/>
                    </a:cubicBezTo>
                    <a:cubicBezTo>
                      <a:pt x="686" y="69"/>
                      <a:pt x="663" y="69"/>
                      <a:pt x="640" y="46"/>
                    </a:cubicBezTo>
                    <a:lnTo>
                      <a:pt x="549" y="46"/>
                    </a:lnTo>
                    <a:cubicBezTo>
                      <a:pt x="514" y="35"/>
                      <a:pt x="480" y="29"/>
                      <a:pt x="446" y="29"/>
                    </a:cubicBezTo>
                    <a:cubicBezTo>
                      <a:pt x="412" y="29"/>
                      <a:pt x="378" y="35"/>
                      <a:pt x="343" y="46"/>
                    </a:cubicBezTo>
                    <a:cubicBezTo>
                      <a:pt x="275" y="46"/>
                      <a:pt x="184" y="69"/>
                      <a:pt x="138" y="92"/>
                    </a:cubicBezTo>
                    <a:cubicBezTo>
                      <a:pt x="92" y="137"/>
                      <a:pt x="69" y="183"/>
                      <a:pt x="47" y="229"/>
                    </a:cubicBezTo>
                    <a:cubicBezTo>
                      <a:pt x="24" y="274"/>
                      <a:pt x="1" y="343"/>
                      <a:pt x="1" y="411"/>
                    </a:cubicBezTo>
                    <a:cubicBezTo>
                      <a:pt x="1" y="457"/>
                      <a:pt x="1" y="480"/>
                      <a:pt x="1" y="525"/>
                    </a:cubicBezTo>
                    <a:cubicBezTo>
                      <a:pt x="1" y="594"/>
                      <a:pt x="24" y="639"/>
                      <a:pt x="47" y="708"/>
                    </a:cubicBezTo>
                    <a:cubicBezTo>
                      <a:pt x="69" y="799"/>
                      <a:pt x="115" y="868"/>
                      <a:pt x="184" y="936"/>
                    </a:cubicBezTo>
                    <a:cubicBezTo>
                      <a:pt x="206" y="982"/>
                      <a:pt x="252" y="1027"/>
                      <a:pt x="320" y="1073"/>
                    </a:cubicBezTo>
                    <a:cubicBezTo>
                      <a:pt x="366" y="1096"/>
                      <a:pt x="412" y="1119"/>
                      <a:pt x="457" y="1142"/>
                    </a:cubicBezTo>
                    <a:cubicBezTo>
                      <a:pt x="503" y="1164"/>
                      <a:pt x="549" y="1187"/>
                      <a:pt x="572" y="1210"/>
                    </a:cubicBezTo>
                    <a:cubicBezTo>
                      <a:pt x="617" y="1233"/>
                      <a:pt x="663" y="1233"/>
                      <a:pt x="686" y="1256"/>
                    </a:cubicBezTo>
                    <a:cubicBezTo>
                      <a:pt x="777" y="1279"/>
                      <a:pt x="868" y="1301"/>
                      <a:pt x="960" y="1324"/>
                    </a:cubicBezTo>
                    <a:cubicBezTo>
                      <a:pt x="1005" y="1347"/>
                      <a:pt x="1051" y="1347"/>
                      <a:pt x="1097" y="1370"/>
                    </a:cubicBezTo>
                    <a:lnTo>
                      <a:pt x="1211" y="1370"/>
                    </a:lnTo>
                    <a:cubicBezTo>
                      <a:pt x="1256" y="1393"/>
                      <a:pt x="1302" y="1393"/>
                      <a:pt x="1348" y="1393"/>
                    </a:cubicBezTo>
                    <a:cubicBezTo>
                      <a:pt x="1416" y="1393"/>
                      <a:pt x="1507" y="1393"/>
                      <a:pt x="1576" y="1370"/>
                    </a:cubicBezTo>
                    <a:cubicBezTo>
                      <a:pt x="1622" y="1370"/>
                      <a:pt x="1667" y="1347"/>
                      <a:pt x="1736" y="1347"/>
                    </a:cubicBezTo>
                    <a:cubicBezTo>
                      <a:pt x="1736" y="1324"/>
                      <a:pt x="1758" y="1324"/>
                      <a:pt x="1781" y="1324"/>
                    </a:cubicBezTo>
                    <a:cubicBezTo>
                      <a:pt x="1804" y="1279"/>
                      <a:pt x="1827" y="1256"/>
                      <a:pt x="1827" y="1233"/>
                    </a:cubicBezTo>
                    <a:cubicBezTo>
                      <a:pt x="1850" y="1187"/>
                      <a:pt x="1827" y="1142"/>
                      <a:pt x="1804" y="1096"/>
                    </a:cubicBezTo>
                    <a:cubicBezTo>
                      <a:pt x="1781" y="1073"/>
                      <a:pt x="1758" y="1050"/>
                      <a:pt x="1736" y="1027"/>
                    </a:cubicBezTo>
                    <a:cubicBezTo>
                      <a:pt x="1713" y="1005"/>
                      <a:pt x="1713" y="982"/>
                      <a:pt x="1690" y="959"/>
                    </a:cubicBezTo>
                    <a:cubicBezTo>
                      <a:pt x="1644" y="890"/>
                      <a:pt x="1622" y="799"/>
                      <a:pt x="1599" y="708"/>
                    </a:cubicBezTo>
                    <a:cubicBezTo>
                      <a:pt x="1576" y="617"/>
                      <a:pt x="1553" y="525"/>
                      <a:pt x="1553" y="434"/>
                    </a:cubicBezTo>
                    <a:cubicBezTo>
                      <a:pt x="1553" y="388"/>
                      <a:pt x="1553" y="343"/>
                      <a:pt x="1576" y="297"/>
                    </a:cubicBezTo>
                    <a:cubicBezTo>
                      <a:pt x="1599" y="251"/>
                      <a:pt x="1622" y="229"/>
                      <a:pt x="1644" y="183"/>
                    </a:cubicBezTo>
                    <a:cubicBezTo>
                      <a:pt x="1667" y="137"/>
                      <a:pt x="1622" y="92"/>
                      <a:pt x="1599" y="69"/>
                    </a:cubicBezTo>
                    <a:cubicBezTo>
                      <a:pt x="1586" y="63"/>
                      <a:pt x="1574" y="60"/>
                      <a:pt x="1562" y="60"/>
                    </a:cubicBezTo>
                    <a:cubicBezTo>
                      <a:pt x="1530" y="60"/>
                      <a:pt x="1501" y="81"/>
                      <a:pt x="1485" y="114"/>
                    </a:cubicBezTo>
                    <a:cubicBezTo>
                      <a:pt x="1485" y="114"/>
                      <a:pt x="1485" y="114"/>
                      <a:pt x="1485" y="137"/>
                    </a:cubicBezTo>
                    <a:cubicBezTo>
                      <a:pt x="1462" y="114"/>
                      <a:pt x="1462" y="92"/>
                      <a:pt x="1439" y="92"/>
                    </a:cubicBezTo>
                    <a:cubicBezTo>
                      <a:pt x="1416" y="46"/>
                      <a:pt x="1370" y="23"/>
                      <a:pt x="1325" y="0"/>
                    </a:cubicBezTo>
                    <a:close/>
                  </a:path>
                </a:pathLst>
              </a:custGeom>
              <a:solidFill>
                <a:srgbClr val="C7C7C7"/>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81" name="Google Shape;7981;p34"/>
              <p:cNvSpPr/>
              <p:nvPr/>
            </p:nvSpPr>
            <p:spPr>
              <a:xfrm>
                <a:off x="777066" y="2156527"/>
                <a:ext cx="29083" cy="69444"/>
              </a:xfrm>
              <a:custGeom>
                <a:avLst/>
                <a:gdLst/>
                <a:ahLst/>
                <a:cxnLst/>
                <a:rect l="l" t="t" r="r" b="b"/>
                <a:pathLst>
                  <a:path w="526" h="1256" extrusionOk="0">
                    <a:moveTo>
                      <a:pt x="92" y="0"/>
                    </a:moveTo>
                    <a:cubicBezTo>
                      <a:pt x="69" y="0"/>
                      <a:pt x="24" y="23"/>
                      <a:pt x="24" y="46"/>
                    </a:cubicBezTo>
                    <a:cubicBezTo>
                      <a:pt x="24" y="115"/>
                      <a:pt x="1" y="160"/>
                      <a:pt x="1" y="206"/>
                    </a:cubicBezTo>
                    <a:cubicBezTo>
                      <a:pt x="1" y="297"/>
                      <a:pt x="1" y="366"/>
                      <a:pt x="1" y="457"/>
                    </a:cubicBezTo>
                    <a:cubicBezTo>
                      <a:pt x="24" y="503"/>
                      <a:pt x="24" y="571"/>
                      <a:pt x="24" y="640"/>
                    </a:cubicBezTo>
                    <a:cubicBezTo>
                      <a:pt x="46" y="685"/>
                      <a:pt x="46" y="754"/>
                      <a:pt x="69" y="799"/>
                    </a:cubicBezTo>
                    <a:cubicBezTo>
                      <a:pt x="92" y="891"/>
                      <a:pt x="138" y="982"/>
                      <a:pt x="206" y="1073"/>
                    </a:cubicBezTo>
                    <a:cubicBezTo>
                      <a:pt x="206" y="1096"/>
                      <a:pt x="229" y="1142"/>
                      <a:pt x="252" y="1165"/>
                    </a:cubicBezTo>
                    <a:cubicBezTo>
                      <a:pt x="275" y="1187"/>
                      <a:pt x="320" y="1233"/>
                      <a:pt x="366" y="1256"/>
                    </a:cubicBezTo>
                    <a:cubicBezTo>
                      <a:pt x="389" y="1256"/>
                      <a:pt x="434" y="1256"/>
                      <a:pt x="480" y="1233"/>
                    </a:cubicBezTo>
                    <a:cubicBezTo>
                      <a:pt x="526" y="1210"/>
                      <a:pt x="526" y="1142"/>
                      <a:pt x="526" y="1096"/>
                    </a:cubicBezTo>
                    <a:cubicBezTo>
                      <a:pt x="503" y="1050"/>
                      <a:pt x="480" y="1050"/>
                      <a:pt x="457" y="1005"/>
                    </a:cubicBezTo>
                    <a:lnTo>
                      <a:pt x="434" y="1005"/>
                    </a:lnTo>
                    <a:cubicBezTo>
                      <a:pt x="389" y="959"/>
                      <a:pt x="366" y="913"/>
                      <a:pt x="343" y="868"/>
                    </a:cubicBezTo>
                    <a:cubicBezTo>
                      <a:pt x="297" y="822"/>
                      <a:pt x="275" y="754"/>
                      <a:pt x="252" y="685"/>
                    </a:cubicBezTo>
                    <a:cubicBezTo>
                      <a:pt x="229" y="640"/>
                      <a:pt x="206" y="571"/>
                      <a:pt x="206" y="525"/>
                    </a:cubicBezTo>
                    <a:cubicBezTo>
                      <a:pt x="184" y="414"/>
                      <a:pt x="162" y="324"/>
                      <a:pt x="161" y="213"/>
                    </a:cubicBezTo>
                    <a:lnTo>
                      <a:pt x="161" y="213"/>
                    </a:lnTo>
                    <a:cubicBezTo>
                      <a:pt x="161" y="173"/>
                      <a:pt x="163" y="132"/>
                      <a:pt x="183" y="92"/>
                    </a:cubicBezTo>
                    <a:cubicBezTo>
                      <a:pt x="183" y="46"/>
                      <a:pt x="161" y="0"/>
                      <a:pt x="115" y="0"/>
                    </a:cubicBezTo>
                    <a:close/>
                  </a:path>
                </a:pathLst>
              </a:custGeom>
              <a:solidFill>
                <a:srgbClr val="C7C7C7"/>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82" name="Google Shape;7982;p34"/>
              <p:cNvSpPr/>
              <p:nvPr/>
            </p:nvSpPr>
            <p:spPr>
              <a:xfrm>
                <a:off x="755613" y="2053023"/>
                <a:ext cx="37929" cy="109087"/>
              </a:xfrm>
              <a:custGeom>
                <a:avLst/>
                <a:gdLst/>
                <a:ahLst/>
                <a:cxnLst/>
                <a:rect l="l" t="t" r="r" b="b"/>
                <a:pathLst>
                  <a:path w="686" h="1973" extrusionOk="0">
                    <a:moveTo>
                      <a:pt x="389" y="1"/>
                    </a:moveTo>
                    <a:cubicBezTo>
                      <a:pt x="366" y="1"/>
                      <a:pt x="366" y="1"/>
                      <a:pt x="343" y="24"/>
                    </a:cubicBezTo>
                    <a:cubicBezTo>
                      <a:pt x="297" y="46"/>
                      <a:pt x="252" y="92"/>
                      <a:pt x="206" y="138"/>
                    </a:cubicBezTo>
                    <a:cubicBezTo>
                      <a:pt x="160" y="206"/>
                      <a:pt x="115" y="252"/>
                      <a:pt x="92" y="320"/>
                    </a:cubicBezTo>
                    <a:cubicBezTo>
                      <a:pt x="24" y="457"/>
                      <a:pt x="1" y="617"/>
                      <a:pt x="1" y="754"/>
                    </a:cubicBezTo>
                    <a:cubicBezTo>
                      <a:pt x="1" y="868"/>
                      <a:pt x="1" y="959"/>
                      <a:pt x="1" y="1051"/>
                    </a:cubicBezTo>
                    <a:cubicBezTo>
                      <a:pt x="1" y="1142"/>
                      <a:pt x="24" y="1210"/>
                      <a:pt x="46" y="1302"/>
                    </a:cubicBezTo>
                    <a:cubicBezTo>
                      <a:pt x="69" y="1370"/>
                      <a:pt x="92" y="1439"/>
                      <a:pt x="115" y="1507"/>
                    </a:cubicBezTo>
                    <a:cubicBezTo>
                      <a:pt x="138" y="1576"/>
                      <a:pt x="183" y="1644"/>
                      <a:pt x="206" y="1713"/>
                    </a:cubicBezTo>
                    <a:cubicBezTo>
                      <a:pt x="252" y="1758"/>
                      <a:pt x="275" y="1804"/>
                      <a:pt x="320" y="1850"/>
                    </a:cubicBezTo>
                    <a:cubicBezTo>
                      <a:pt x="343" y="1872"/>
                      <a:pt x="366" y="1895"/>
                      <a:pt x="389" y="1918"/>
                    </a:cubicBezTo>
                    <a:cubicBezTo>
                      <a:pt x="412" y="1918"/>
                      <a:pt x="434" y="1941"/>
                      <a:pt x="457" y="1941"/>
                    </a:cubicBezTo>
                    <a:cubicBezTo>
                      <a:pt x="480" y="1964"/>
                      <a:pt x="480" y="1964"/>
                      <a:pt x="503" y="1964"/>
                    </a:cubicBezTo>
                    <a:cubicBezTo>
                      <a:pt x="515" y="1970"/>
                      <a:pt x="529" y="1973"/>
                      <a:pt x="543" y="1973"/>
                    </a:cubicBezTo>
                    <a:cubicBezTo>
                      <a:pt x="582" y="1973"/>
                      <a:pt x="623" y="1951"/>
                      <a:pt x="640" y="1918"/>
                    </a:cubicBezTo>
                    <a:cubicBezTo>
                      <a:pt x="663" y="1895"/>
                      <a:pt x="663" y="1895"/>
                      <a:pt x="685" y="1872"/>
                    </a:cubicBezTo>
                    <a:cubicBezTo>
                      <a:pt x="685" y="1827"/>
                      <a:pt x="685" y="1781"/>
                      <a:pt x="663" y="1758"/>
                    </a:cubicBezTo>
                    <a:cubicBezTo>
                      <a:pt x="640" y="1758"/>
                      <a:pt x="640" y="1735"/>
                      <a:pt x="617" y="1735"/>
                    </a:cubicBezTo>
                    <a:cubicBezTo>
                      <a:pt x="617" y="1713"/>
                      <a:pt x="594" y="1690"/>
                      <a:pt x="571" y="1690"/>
                    </a:cubicBezTo>
                    <a:cubicBezTo>
                      <a:pt x="549" y="1667"/>
                      <a:pt x="526" y="1644"/>
                      <a:pt x="503" y="1621"/>
                    </a:cubicBezTo>
                    <a:cubicBezTo>
                      <a:pt x="480" y="1599"/>
                      <a:pt x="457" y="1553"/>
                      <a:pt x="434" y="1507"/>
                    </a:cubicBezTo>
                    <a:cubicBezTo>
                      <a:pt x="389" y="1439"/>
                      <a:pt x="366" y="1393"/>
                      <a:pt x="343" y="1325"/>
                    </a:cubicBezTo>
                    <a:cubicBezTo>
                      <a:pt x="320" y="1256"/>
                      <a:pt x="297" y="1210"/>
                      <a:pt x="275" y="1142"/>
                    </a:cubicBezTo>
                    <a:cubicBezTo>
                      <a:pt x="275" y="1074"/>
                      <a:pt x="252" y="982"/>
                      <a:pt x="252" y="914"/>
                    </a:cubicBezTo>
                    <a:cubicBezTo>
                      <a:pt x="252" y="830"/>
                      <a:pt x="252" y="766"/>
                      <a:pt x="252" y="686"/>
                    </a:cubicBezTo>
                    <a:cubicBezTo>
                      <a:pt x="252" y="640"/>
                      <a:pt x="252" y="594"/>
                      <a:pt x="252" y="571"/>
                    </a:cubicBezTo>
                    <a:cubicBezTo>
                      <a:pt x="252" y="526"/>
                      <a:pt x="252" y="480"/>
                      <a:pt x="275" y="457"/>
                    </a:cubicBezTo>
                    <a:cubicBezTo>
                      <a:pt x="297" y="389"/>
                      <a:pt x="320" y="320"/>
                      <a:pt x="343" y="275"/>
                    </a:cubicBezTo>
                    <a:cubicBezTo>
                      <a:pt x="366" y="252"/>
                      <a:pt x="389" y="229"/>
                      <a:pt x="412" y="206"/>
                    </a:cubicBezTo>
                    <a:cubicBezTo>
                      <a:pt x="412" y="183"/>
                      <a:pt x="434" y="183"/>
                      <a:pt x="457" y="161"/>
                    </a:cubicBezTo>
                    <a:cubicBezTo>
                      <a:pt x="503" y="138"/>
                      <a:pt x="503" y="69"/>
                      <a:pt x="480" y="46"/>
                    </a:cubicBezTo>
                    <a:cubicBezTo>
                      <a:pt x="457" y="24"/>
                      <a:pt x="434" y="1"/>
                      <a:pt x="389" y="1"/>
                    </a:cubicBezTo>
                    <a:close/>
                  </a:path>
                </a:pathLst>
              </a:custGeom>
              <a:solidFill>
                <a:srgbClr val="C7C7C7"/>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83" name="Google Shape;7983;p34"/>
              <p:cNvSpPr/>
              <p:nvPr/>
            </p:nvSpPr>
            <p:spPr>
              <a:xfrm>
                <a:off x="779609" y="2155255"/>
                <a:ext cx="37929" cy="71269"/>
              </a:xfrm>
              <a:custGeom>
                <a:avLst/>
                <a:gdLst/>
                <a:ahLst/>
                <a:cxnLst/>
                <a:rect l="l" t="t" r="r" b="b"/>
                <a:pathLst>
                  <a:path w="686" h="1289" extrusionOk="0">
                    <a:moveTo>
                      <a:pt x="183" y="1"/>
                    </a:moveTo>
                    <a:cubicBezTo>
                      <a:pt x="160" y="1"/>
                      <a:pt x="137" y="23"/>
                      <a:pt x="115" y="46"/>
                    </a:cubicBezTo>
                    <a:cubicBezTo>
                      <a:pt x="92" y="69"/>
                      <a:pt x="69" y="115"/>
                      <a:pt x="46" y="138"/>
                    </a:cubicBezTo>
                    <a:cubicBezTo>
                      <a:pt x="46" y="183"/>
                      <a:pt x="23" y="229"/>
                      <a:pt x="23" y="252"/>
                    </a:cubicBezTo>
                    <a:cubicBezTo>
                      <a:pt x="0" y="320"/>
                      <a:pt x="0" y="389"/>
                      <a:pt x="23" y="457"/>
                    </a:cubicBezTo>
                    <a:cubicBezTo>
                      <a:pt x="23" y="503"/>
                      <a:pt x="23" y="571"/>
                      <a:pt x="46" y="617"/>
                    </a:cubicBezTo>
                    <a:lnTo>
                      <a:pt x="46" y="594"/>
                    </a:lnTo>
                    <a:cubicBezTo>
                      <a:pt x="69" y="685"/>
                      <a:pt x="92" y="754"/>
                      <a:pt x="115" y="822"/>
                    </a:cubicBezTo>
                    <a:cubicBezTo>
                      <a:pt x="137" y="868"/>
                      <a:pt x="183" y="936"/>
                      <a:pt x="206" y="982"/>
                    </a:cubicBezTo>
                    <a:cubicBezTo>
                      <a:pt x="251" y="1051"/>
                      <a:pt x="297" y="1096"/>
                      <a:pt x="343" y="1142"/>
                    </a:cubicBezTo>
                    <a:cubicBezTo>
                      <a:pt x="366" y="1165"/>
                      <a:pt x="388" y="1188"/>
                      <a:pt x="434" y="1210"/>
                    </a:cubicBezTo>
                    <a:cubicBezTo>
                      <a:pt x="434" y="1233"/>
                      <a:pt x="457" y="1233"/>
                      <a:pt x="480" y="1256"/>
                    </a:cubicBezTo>
                    <a:cubicBezTo>
                      <a:pt x="503" y="1256"/>
                      <a:pt x="503" y="1256"/>
                      <a:pt x="525" y="1279"/>
                    </a:cubicBezTo>
                    <a:lnTo>
                      <a:pt x="548" y="1279"/>
                    </a:lnTo>
                    <a:cubicBezTo>
                      <a:pt x="555" y="1285"/>
                      <a:pt x="565" y="1288"/>
                      <a:pt x="578" y="1288"/>
                    </a:cubicBezTo>
                    <a:cubicBezTo>
                      <a:pt x="607" y="1288"/>
                      <a:pt x="646" y="1272"/>
                      <a:pt x="662" y="1256"/>
                    </a:cubicBezTo>
                    <a:cubicBezTo>
                      <a:pt x="685" y="1233"/>
                      <a:pt x="685" y="1210"/>
                      <a:pt x="685" y="1165"/>
                    </a:cubicBezTo>
                    <a:cubicBezTo>
                      <a:pt x="685" y="1142"/>
                      <a:pt x="662" y="1142"/>
                      <a:pt x="662" y="1119"/>
                    </a:cubicBezTo>
                    <a:lnTo>
                      <a:pt x="640" y="1119"/>
                    </a:lnTo>
                    <a:cubicBezTo>
                      <a:pt x="640" y="1096"/>
                      <a:pt x="617" y="1073"/>
                      <a:pt x="594" y="1073"/>
                    </a:cubicBezTo>
                    <a:cubicBezTo>
                      <a:pt x="594" y="1051"/>
                      <a:pt x="571" y="1051"/>
                      <a:pt x="571" y="1028"/>
                    </a:cubicBezTo>
                    <a:cubicBezTo>
                      <a:pt x="525" y="1005"/>
                      <a:pt x="503" y="982"/>
                      <a:pt x="480" y="959"/>
                    </a:cubicBezTo>
                    <a:cubicBezTo>
                      <a:pt x="411" y="891"/>
                      <a:pt x="366" y="822"/>
                      <a:pt x="320" y="731"/>
                    </a:cubicBezTo>
                    <a:cubicBezTo>
                      <a:pt x="274" y="663"/>
                      <a:pt x="229" y="571"/>
                      <a:pt x="206" y="480"/>
                    </a:cubicBezTo>
                    <a:cubicBezTo>
                      <a:pt x="206" y="434"/>
                      <a:pt x="183" y="366"/>
                      <a:pt x="183" y="320"/>
                    </a:cubicBezTo>
                    <a:cubicBezTo>
                      <a:pt x="183" y="274"/>
                      <a:pt x="206" y="252"/>
                      <a:pt x="206" y="229"/>
                    </a:cubicBezTo>
                    <a:cubicBezTo>
                      <a:pt x="206" y="206"/>
                      <a:pt x="206" y="183"/>
                      <a:pt x="229" y="183"/>
                    </a:cubicBezTo>
                    <a:cubicBezTo>
                      <a:pt x="229" y="160"/>
                      <a:pt x="229" y="160"/>
                      <a:pt x="251" y="138"/>
                    </a:cubicBezTo>
                    <a:cubicBezTo>
                      <a:pt x="274" y="115"/>
                      <a:pt x="274" y="46"/>
                      <a:pt x="229" y="23"/>
                    </a:cubicBezTo>
                    <a:cubicBezTo>
                      <a:pt x="229" y="23"/>
                      <a:pt x="206" y="1"/>
                      <a:pt x="183" y="1"/>
                    </a:cubicBezTo>
                    <a:close/>
                  </a:path>
                </a:pathLst>
              </a:custGeom>
              <a:solidFill>
                <a:srgbClr val="C7C7C7"/>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84" name="Google Shape;7984;p34"/>
              <p:cNvSpPr/>
              <p:nvPr/>
            </p:nvSpPr>
            <p:spPr>
              <a:xfrm>
                <a:off x="1158184" y="2029082"/>
                <a:ext cx="146463" cy="278938"/>
              </a:xfrm>
              <a:custGeom>
                <a:avLst/>
                <a:gdLst/>
                <a:ahLst/>
                <a:cxnLst/>
                <a:rect l="l" t="t" r="r" b="b"/>
                <a:pathLst>
                  <a:path w="2649" h="5045" extrusionOk="0">
                    <a:moveTo>
                      <a:pt x="572" y="0"/>
                    </a:moveTo>
                    <a:cubicBezTo>
                      <a:pt x="526" y="0"/>
                      <a:pt x="457" y="46"/>
                      <a:pt x="412" y="91"/>
                    </a:cubicBezTo>
                    <a:cubicBezTo>
                      <a:pt x="412" y="114"/>
                      <a:pt x="389" y="137"/>
                      <a:pt x="366" y="160"/>
                    </a:cubicBezTo>
                    <a:cubicBezTo>
                      <a:pt x="343" y="205"/>
                      <a:pt x="321" y="251"/>
                      <a:pt x="298" y="274"/>
                    </a:cubicBezTo>
                    <a:lnTo>
                      <a:pt x="321" y="274"/>
                    </a:lnTo>
                    <a:cubicBezTo>
                      <a:pt x="321" y="274"/>
                      <a:pt x="298" y="274"/>
                      <a:pt x="298" y="297"/>
                    </a:cubicBezTo>
                    <a:cubicBezTo>
                      <a:pt x="298" y="297"/>
                      <a:pt x="298" y="320"/>
                      <a:pt x="298" y="320"/>
                    </a:cubicBezTo>
                    <a:cubicBezTo>
                      <a:pt x="252" y="365"/>
                      <a:pt x="229" y="434"/>
                      <a:pt x="206" y="479"/>
                    </a:cubicBezTo>
                    <a:cubicBezTo>
                      <a:pt x="188" y="470"/>
                      <a:pt x="165" y="464"/>
                      <a:pt x="141" y="464"/>
                    </a:cubicBezTo>
                    <a:cubicBezTo>
                      <a:pt x="108" y="464"/>
                      <a:pt x="73" y="475"/>
                      <a:pt x="47" y="502"/>
                    </a:cubicBezTo>
                    <a:cubicBezTo>
                      <a:pt x="1" y="548"/>
                      <a:pt x="1" y="616"/>
                      <a:pt x="47" y="662"/>
                    </a:cubicBezTo>
                    <a:cubicBezTo>
                      <a:pt x="138" y="799"/>
                      <a:pt x="229" y="959"/>
                      <a:pt x="343" y="1119"/>
                    </a:cubicBezTo>
                    <a:cubicBezTo>
                      <a:pt x="389" y="1210"/>
                      <a:pt x="435" y="1301"/>
                      <a:pt x="503" y="1370"/>
                    </a:cubicBezTo>
                    <a:cubicBezTo>
                      <a:pt x="549" y="1461"/>
                      <a:pt x="617" y="1552"/>
                      <a:pt x="663" y="1643"/>
                    </a:cubicBezTo>
                    <a:cubicBezTo>
                      <a:pt x="846" y="1940"/>
                      <a:pt x="1028" y="2260"/>
                      <a:pt x="1188" y="2579"/>
                    </a:cubicBezTo>
                    <a:cubicBezTo>
                      <a:pt x="1256" y="2739"/>
                      <a:pt x="1325" y="2899"/>
                      <a:pt x="1371" y="3059"/>
                    </a:cubicBezTo>
                    <a:cubicBezTo>
                      <a:pt x="1439" y="3218"/>
                      <a:pt x="1507" y="3378"/>
                      <a:pt x="1553" y="3538"/>
                    </a:cubicBezTo>
                    <a:cubicBezTo>
                      <a:pt x="1599" y="3675"/>
                      <a:pt x="1644" y="3812"/>
                      <a:pt x="1690" y="3926"/>
                    </a:cubicBezTo>
                    <a:cubicBezTo>
                      <a:pt x="1713" y="4040"/>
                      <a:pt x="1736" y="4154"/>
                      <a:pt x="1759" y="4268"/>
                    </a:cubicBezTo>
                    <a:cubicBezTo>
                      <a:pt x="1781" y="4383"/>
                      <a:pt x="1827" y="4497"/>
                      <a:pt x="1827" y="4611"/>
                    </a:cubicBezTo>
                    <a:cubicBezTo>
                      <a:pt x="1827" y="4679"/>
                      <a:pt x="1804" y="4748"/>
                      <a:pt x="1804" y="4816"/>
                    </a:cubicBezTo>
                    <a:cubicBezTo>
                      <a:pt x="1804" y="4839"/>
                      <a:pt x="1804" y="4862"/>
                      <a:pt x="1804" y="4908"/>
                    </a:cubicBezTo>
                    <a:cubicBezTo>
                      <a:pt x="1804" y="4953"/>
                      <a:pt x="1827" y="4976"/>
                      <a:pt x="1850" y="5022"/>
                    </a:cubicBezTo>
                    <a:cubicBezTo>
                      <a:pt x="1895" y="5044"/>
                      <a:pt x="1941" y="5044"/>
                      <a:pt x="1964" y="5044"/>
                    </a:cubicBezTo>
                    <a:cubicBezTo>
                      <a:pt x="2010" y="5022"/>
                      <a:pt x="2032" y="4999"/>
                      <a:pt x="2055" y="4976"/>
                    </a:cubicBezTo>
                    <a:cubicBezTo>
                      <a:pt x="2078" y="4953"/>
                      <a:pt x="2101" y="4908"/>
                      <a:pt x="2101" y="4885"/>
                    </a:cubicBezTo>
                    <a:cubicBezTo>
                      <a:pt x="2124" y="4839"/>
                      <a:pt x="2124" y="4816"/>
                      <a:pt x="2124" y="4793"/>
                    </a:cubicBezTo>
                    <a:cubicBezTo>
                      <a:pt x="2147" y="4793"/>
                      <a:pt x="2192" y="4771"/>
                      <a:pt x="2215" y="4748"/>
                    </a:cubicBezTo>
                    <a:cubicBezTo>
                      <a:pt x="2284" y="4702"/>
                      <a:pt x="2306" y="4611"/>
                      <a:pt x="2352" y="4519"/>
                    </a:cubicBezTo>
                    <a:cubicBezTo>
                      <a:pt x="2352" y="4474"/>
                      <a:pt x="2375" y="4428"/>
                      <a:pt x="2375" y="4383"/>
                    </a:cubicBezTo>
                    <a:cubicBezTo>
                      <a:pt x="2398" y="4337"/>
                      <a:pt x="2398" y="4314"/>
                      <a:pt x="2420" y="4268"/>
                    </a:cubicBezTo>
                    <a:lnTo>
                      <a:pt x="2443" y="4268"/>
                    </a:lnTo>
                    <a:cubicBezTo>
                      <a:pt x="2489" y="4268"/>
                      <a:pt x="2512" y="4223"/>
                      <a:pt x="2535" y="4200"/>
                    </a:cubicBezTo>
                    <a:cubicBezTo>
                      <a:pt x="2603" y="4131"/>
                      <a:pt x="2603" y="4040"/>
                      <a:pt x="2626" y="3949"/>
                    </a:cubicBezTo>
                    <a:cubicBezTo>
                      <a:pt x="2649" y="3743"/>
                      <a:pt x="2649" y="3538"/>
                      <a:pt x="2603" y="3333"/>
                    </a:cubicBezTo>
                    <a:cubicBezTo>
                      <a:pt x="2580" y="3241"/>
                      <a:pt x="2557" y="3127"/>
                      <a:pt x="2535" y="3036"/>
                    </a:cubicBezTo>
                    <a:cubicBezTo>
                      <a:pt x="2512" y="2990"/>
                      <a:pt x="2489" y="2967"/>
                      <a:pt x="2466" y="2922"/>
                    </a:cubicBezTo>
                    <a:cubicBezTo>
                      <a:pt x="2466" y="2899"/>
                      <a:pt x="2443" y="2876"/>
                      <a:pt x="2420" y="2853"/>
                    </a:cubicBezTo>
                    <a:cubicBezTo>
                      <a:pt x="2420" y="2830"/>
                      <a:pt x="2398" y="2808"/>
                      <a:pt x="2375" y="2785"/>
                    </a:cubicBezTo>
                    <a:lnTo>
                      <a:pt x="2352" y="2785"/>
                    </a:lnTo>
                    <a:cubicBezTo>
                      <a:pt x="2329" y="2762"/>
                      <a:pt x="2306" y="2739"/>
                      <a:pt x="2284" y="2739"/>
                    </a:cubicBezTo>
                    <a:cubicBezTo>
                      <a:pt x="2261" y="2716"/>
                      <a:pt x="2261" y="2671"/>
                      <a:pt x="2261" y="2648"/>
                    </a:cubicBezTo>
                    <a:cubicBezTo>
                      <a:pt x="2192" y="2465"/>
                      <a:pt x="2147" y="2283"/>
                      <a:pt x="2055" y="2123"/>
                    </a:cubicBezTo>
                    <a:cubicBezTo>
                      <a:pt x="2010" y="2032"/>
                      <a:pt x="1964" y="1963"/>
                      <a:pt x="1918" y="1872"/>
                    </a:cubicBezTo>
                    <a:cubicBezTo>
                      <a:pt x="1850" y="1803"/>
                      <a:pt x="1804" y="1712"/>
                      <a:pt x="1759" y="1643"/>
                    </a:cubicBezTo>
                    <a:cubicBezTo>
                      <a:pt x="1713" y="1552"/>
                      <a:pt x="1644" y="1484"/>
                      <a:pt x="1599" y="1415"/>
                    </a:cubicBezTo>
                    <a:cubicBezTo>
                      <a:pt x="1553" y="1324"/>
                      <a:pt x="1485" y="1255"/>
                      <a:pt x="1416" y="1164"/>
                    </a:cubicBezTo>
                    <a:cubicBezTo>
                      <a:pt x="1348" y="1027"/>
                      <a:pt x="1256" y="913"/>
                      <a:pt x="1165" y="799"/>
                    </a:cubicBezTo>
                    <a:cubicBezTo>
                      <a:pt x="1074" y="639"/>
                      <a:pt x="982" y="479"/>
                      <a:pt x="868" y="320"/>
                    </a:cubicBezTo>
                    <a:cubicBezTo>
                      <a:pt x="846" y="274"/>
                      <a:pt x="800" y="228"/>
                      <a:pt x="777" y="160"/>
                    </a:cubicBezTo>
                    <a:cubicBezTo>
                      <a:pt x="731" y="91"/>
                      <a:pt x="709" y="46"/>
                      <a:pt x="640" y="23"/>
                    </a:cubicBezTo>
                    <a:cubicBezTo>
                      <a:pt x="617" y="0"/>
                      <a:pt x="594" y="0"/>
                      <a:pt x="572" y="0"/>
                    </a:cubicBezTo>
                    <a:close/>
                  </a:path>
                </a:pathLst>
              </a:custGeom>
              <a:solidFill>
                <a:srgbClr val="FEBEB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85" name="Google Shape;7985;p34"/>
              <p:cNvSpPr/>
              <p:nvPr/>
            </p:nvSpPr>
            <p:spPr>
              <a:xfrm>
                <a:off x="1158184" y="2061869"/>
                <a:ext cx="109861" cy="253726"/>
              </a:xfrm>
              <a:custGeom>
                <a:avLst/>
                <a:gdLst/>
                <a:ahLst/>
                <a:cxnLst/>
                <a:rect l="l" t="t" r="r" b="b"/>
                <a:pathLst>
                  <a:path w="1987" h="4589" extrusionOk="0">
                    <a:moveTo>
                      <a:pt x="1704" y="2776"/>
                    </a:moveTo>
                    <a:cubicBezTo>
                      <a:pt x="1707" y="2787"/>
                      <a:pt x="1710" y="2797"/>
                      <a:pt x="1713" y="2808"/>
                    </a:cubicBezTo>
                    <a:cubicBezTo>
                      <a:pt x="1713" y="2791"/>
                      <a:pt x="1713" y="2787"/>
                      <a:pt x="1704" y="2776"/>
                    </a:cubicBezTo>
                    <a:close/>
                    <a:moveTo>
                      <a:pt x="1439" y="3036"/>
                    </a:moveTo>
                    <a:cubicBezTo>
                      <a:pt x="1439" y="3057"/>
                      <a:pt x="1439" y="3059"/>
                      <a:pt x="1456" y="3076"/>
                    </a:cubicBezTo>
                    <a:lnTo>
                      <a:pt x="1456" y="3076"/>
                    </a:lnTo>
                    <a:cubicBezTo>
                      <a:pt x="1452" y="3064"/>
                      <a:pt x="1447" y="3051"/>
                      <a:pt x="1439" y="3036"/>
                    </a:cubicBezTo>
                    <a:close/>
                    <a:moveTo>
                      <a:pt x="1462" y="3105"/>
                    </a:moveTo>
                    <a:cubicBezTo>
                      <a:pt x="1462" y="3122"/>
                      <a:pt x="1462" y="3126"/>
                      <a:pt x="1471" y="3136"/>
                    </a:cubicBezTo>
                    <a:lnTo>
                      <a:pt x="1471" y="3136"/>
                    </a:lnTo>
                    <a:cubicBezTo>
                      <a:pt x="1466" y="3125"/>
                      <a:pt x="1462" y="3115"/>
                      <a:pt x="1462" y="3105"/>
                    </a:cubicBezTo>
                    <a:close/>
                    <a:moveTo>
                      <a:pt x="69" y="1"/>
                    </a:moveTo>
                    <a:cubicBezTo>
                      <a:pt x="24" y="23"/>
                      <a:pt x="1" y="92"/>
                      <a:pt x="24" y="115"/>
                    </a:cubicBezTo>
                    <a:cubicBezTo>
                      <a:pt x="69" y="229"/>
                      <a:pt x="138" y="297"/>
                      <a:pt x="184" y="389"/>
                    </a:cubicBezTo>
                    <a:cubicBezTo>
                      <a:pt x="184" y="389"/>
                      <a:pt x="184" y="389"/>
                      <a:pt x="184" y="366"/>
                    </a:cubicBezTo>
                    <a:cubicBezTo>
                      <a:pt x="229" y="457"/>
                      <a:pt x="275" y="548"/>
                      <a:pt x="343" y="640"/>
                    </a:cubicBezTo>
                    <a:cubicBezTo>
                      <a:pt x="389" y="731"/>
                      <a:pt x="435" y="845"/>
                      <a:pt x="480" y="936"/>
                    </a:cubicBezTo>
                    <a:cubicBezTo>
                      <a:pt x="572" y="1119"/>
                      <a:pt x="686" y="1324"/>
                      <a:pt x="800" y="1507"/>
                    </a:cubicBezTo>
                    <a:cubicBezTo>
                      <a:pt x="914" y="1735"/>
                      <a:pt x="1028" y="1963"/>
                      <a:pt x="1142" y="2192"/>
                    </a:cubicBezTo>
                    <a:cubicBezTo>
                      <a:pt x="1188" y="2329"/>
                      <a:pt x="1234" y="2466"/>
                      <a:pt x="1302" y="2603"/>
                    </a:cubicBezTo>
                    <a:cubicBezTo>
                      <a:pt x="1348" y="2717"/>
                      <a:pt x="1371" y="2831"/>
                      <a:pt x="1416" y="2968"/>
                    </a:cubicBezTo>
                    <a:cubicBezTo>
                      <a:pt x="1439" y="2991"/>
                      <a:pt x="1439" y="3036"/>
                      <a:pt x="1462" y="3082"/>
                    </a:cubicBezTo>
                    <a:cubicBezTo>
                      <a:pt x="1460" y="3080"/>
                      <a:pt x="1458" y="3078"/>
                      <a:pt x="1456" y="3076"/>
                    </a:cubicBezTo>
                    <a:lnTo>
                      <a:pt x="1456" y="3076"/>
                    </a:lnTo>
                    <a:cubicBezTo>
                      <a:pt x="1464" y="3100"/>
                      <a:pt x="1469" y="3120"/>
                      <a:pt x="1485" y="3150"/>
                    </a:cubicBezTo>
                    <a:cubicBezTo>
                      <a:pt x="1479" y="3144"/>
                      <a:pt x="1474" y="3140"/>
                      <a:pt x="1471" y="3136"/>
                    </a:cubicBezTo>
                    <a:lnTo>
                      <a:pt x="1471" y="3136"/>
                    </a:lnTo>
                    <a:cubicBezTo>
                      <a:pt x="1477" y="3152"/>
                      <a:pt x="1485" y="3170"/>
                      <a:pt x="1485" y="3196"/>
                    </a:cubicBezTo>
                    <a:cubicBezTo>
                      <a:pt x="1485" y="3196"/>
                      <a:pt x="1485" y="3173"/>
                      <a:pt x="1485" y="3173"/>
                    </a:cubicBezTo>
                    <a:cubicBezTo>
                      <a:pt x="1507" y="3265"/>
                      <a:pt x="1530" y="3356"/>
                      <a:pt x="1553" y="3447"/>
                    </a:cubicBezTo>
                    <a:cubicBezTo>
                      <a:pt x="1576" y="3538"/>
                      <a:pt x="1599" y="3653"/>
                      <a:pt x="1622" y="3744"/>
                    </a:cubicBezTo>
                    <a:cubicBezTo>
                      <a:pt x="1667" y="3926"/>
                      <a:pt x="1713" y="4109"/>
                      <a:pt x="1736" y="4315"/>
                    </a:cubicBezTo>
                    <a:cubicBezTo>
                      <a:pt x="1713" y="4360"/>
                      <a:pt x="1713" y="4429"/>
                      <a:pt x="1713" y="4474"/>
                    </a:cubicBezTo>
                    <a:cubicBezTo>
                      <a:pt x="1713" y="4520"/>
                      <a:pt x="1759" y="4566"/>
                      <a:pt x="1804" y="4588"/>
                    </a:cubicBezTo>
                    <a:cubicBezTo>
                      <a:pt x="1827" y="4588"/>
                      <a:pt x="1873" y="4588"/>
                      <a:pt x="1895" y="4566"/>
                    </a:cubicBezTo>
                    <a:cubicBezTo>
                      <a:pt x="1941" y="4520"/>
                      <a:pt x="1941" y="4474"/>
                      <a:pt x="1964" y="4429"/>
                    </a:cubicBezTo>
                    <a:cubicBezTo>
                      <a:pt x="1964" y="4383"/>
                      <a:pt x="1987" y="4315"/>
                      <a:pt x="1987" y="4246"/>
                    </a:cubicBezTo>
                    <a:cubicBezTo>
                      <a:pt x="1987" y="4132"/>
                      <a:pt x="1964" y="4041"/>
                      <a:pt x="1964" y="3949"/>
                    </a:cubicBezTo>
                    <a:cubicBezTo>
                      <a:pt x="1941" y="3858"/>
                      <a:pt x="1941" y="3767"/>
                      <a:pt x="1918" y="3698"/>
                    </a:cubicBezTo>
                    <a:cubicBezTo>
                      <a:pt x="1918" y="3607"/>
                      <a:pt x="1895" y="3516"/>
                      <a:pt x="1873" y="3424"/>
                    </a:cubicBezTo>
                    <a:cubicBezTo>
                      <a:pt x="1850" y="3242"/>
                      <a:pt x="1781" y="3059"/>
                      <a:pt x="1736" y="2899"/>
                    </a:cubicBezTo>
                    <a:cubicBezTo>
                      <a:pt x="1736" y="2854"/>
                      <a:pt x="1713" y="2808"/>
                      <a:pt x="1690" y="2762"/>
                    </a:cubicBezTo>
                    <a:lnTo>
                      <a:pt x="1690" y="2762"/>
                    </a:lnTo>
                    <a:cubicBezTo>
                      <a:pt x="1696" y="2768"/>
                      <a:pt x="1700" y="2773"/>
                      <a:pt x="1704" y="2776"/>
                    </a:cubicBezTo>
                    <a:lnTo>
                      <a:pt x="1704" y="2776"/>
                    </a:lnTo>
                    <a:cubicBezTo>
                      <a:pt x="1658" y="2627"/>
                      <a:pt x="1596" y="2478"/>
                      <a:pt x="1553" y="2329"/>
                    </a:cubicBezTo>
                    <a:cubicBezTo>
                      <a:pt x="1485" y="2192"/>
                      <a:pt x="1416" y="2055"/>
                      <a:pt x="1348" y="1895"/>
                    </a:cubicBezTo>
                    <a:cubicBezTo>
                      <a:pt x="1302" y="1781"/>
                      <a:pt x="1234" y="1644"/>
                      <a:pt x="1142" y="1507"/>
                    </a:cubicBezTo>
                    <a:cubicBezTo>
                      <a:pt x="1074" y="1393"/>
                      <a:pt x="982" y="1279"/>
                      <a:pt x="914" y="1142"/>
                    </a:cubicBezTo>
                    <a:cubicBezTo>
                      <a:pt x="891" y="1119"/>
                      <a:pt x="891" y="1119"/>
                      <a:pt x="868" y="1096"/>
                    </a:cubicBezTo>
                    <a:lnTo>
                      <a:pt x="891" y="1096"/>
                    </a:lnTo>
                    <a:cubicBezTo>
                      <a:pt x="800" y="982"/>
                      <a:pt x="731" y="845"/>
                      <a:pt x="663" y="731"/>
                    </a:cubicBezTo>
                    <a:cubicBezTo>
                      <a:pt x="617" y="662"/>
                      <a:pt x="572" y="617"/>
                      <a:pt x="549" y="548"/>
                    </a:cubicBezTo>
                    <a:cubicBezTo>
                      <a:pt x="503" y="503"/>
                      <a:pt x="457" y="457"/>
                      <a:pt x="435" y="411"/>
                    </a:cubicBezTo>
                    <a:cubicBezTo>
                      <a:pt x="343" y="297"/>
                      <a:pt x="275" y="206"/>
                      <a:pt x="206" y="115"/>
                    </a:cubicBezTo>
                    <a:cubicBezTo>
                      <a:pt x="206" y="92"/>
                      <a:pt x="184" y="69"/>
                      <a:pt x="184" y="46"/>
                    </a:cubicBezTo>
                    <a:cubicBezTo>
                      <a:pt x="161" y="23"/>
                      <a:pt x="138" y="1"/>
                      <a:pt x="92" y="1"/>
                    </a:cubicBezTo>
                    <a:close/>
                  </a:path>
                </a:pathLst>
              </a:custGeom>
              <a:solidFill>
                <a:srgbClr val="FEBEB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86" name="Google Shape;7986;p34"/>
              <p:cNvSpPr/>
              <p:nvPr/>
            </p:nvSpPr>
            <p:spPr>
              <a:xfrm>
                <a:off x="1235204" y="2103503"/>
                <a:ext cx="60598" cy="109861"/>
              </a:xfrm>
              <a:custGeom>
                <a:avLst/>
                <a:gdLst/>
                <a:ahLst/>
                <a:cxnLst/>
                <a:rect l="l" t="t" r="r" b="b"/>
                <a:pathLst>
                  <a:path w="1096" h="1987" extrusionOk="0">
                    <a:moveTo>
                      <a:pt x="69" y="1"/>
                    </a:moveTo>
                    <a:cubicBezTo>
                      <a:pt x="69" y="1"/>
                      <a:pt x="46" y="1"/>
                      <a:pt x="23" y="24"/>
                    </a:cubicBezTo>
                    <a:cubicBezTo>
                      <a:pt x="0" y="46"/>
                      <a:pt x="0" y="92"/>
                      <a:pt x="23" y="115"/>
                    </a:cubicBezTo>
                    <a:cubicBezTo>
                      <a:pt x="92" y="206"/>
                      <a:pt x="160" y="297"/>
                      <a:pt x="229" y="389"/>
                    </a:cubicBezTo>
                    <a:cubicBezTo>
                      <a:pt x="251" y="412"/>
                      <a:pt x="274" y="434"/>
                      <a:pt x="274" y="457"/>
                    </a:cubicBezTo>
                    <a:cubicBezTo>
                      <a:pt x="297" y="480"/>
                      <a:pt x="320" y="526"/>
                      <a:pt x="343" y="549"/>
                    </a:cubicBezTo>
                    <a:cubicBezTo>
                      <a:pt x="366" y="571"/>
                      <a:pt x="388" y="617"/>
                      <a:pt x="411" y="663"/>
                    </a:cubicBezTo>
                    <a:cubicBezTo>
                      <a:pt x="434" y="708"/>
                      <a:pt x="457" y="754"/>
                      <a:pt x="480" y="777"/>
                    </a:cubicBezTo>
                    <a:cubicBezTo>
                      <a:pt x="525" y="822"/>
                      <a:pt x="548" y="891"/>
                      <a:pt x="571" y="937"/>
                    </a:cubicBezTo>
                    <a:cubicBezTo>
                      <a:pt x="571" y="937"/>
                      <a:pt x="594" y="959"/>
                      <a:pt x="594" y="982"/>
                    </a:cubicBezTo>
                    <a:cubicBezTo>
                      <a:pt x="617" y="1005"/>
                      <a:pt x="639" y="1051"/>
                      <a:pt x="639" y="1074"/>
                    </a:cubicBezTo>
                    <a:cubicBezTo>
                      <a:pt x="662" y="1119"/>
                      <a:pt x="685" y="1165"/>
                      <a:pt x="708" y="1210"/>
                    </a:cubicBezTo>
                    <a:cubicBezTo>
                      <a:pt x="731" y="1256"/>
                      <a:pt x="754" y="1302"/>
                      <a:pt x="776" y="1347"/>
                    </a:cubicBezTo>
                    <a:cubicBezTo>
                      <a:pt x="799" y="1370"/>
                      <a:pt x="799" y="1393"/>
                      <a:pt x="799" y="1416"/>
                    </a:cubicBezTo>
                    <a:cubicBezTo>
                      <a:pt x="822" y="1439"/>
                      <a:pt x="822" y="1462"/>
                      <a:pt x="845" y="1484"/>
                    </a:cubicBezTo>
                    <a:cubicBezTo>
                      <a:pt x="845" y="1530"/>
                      <a:pt x="868" y="1553"/>
                      <a:pt x="868" y="1576"/>
                    </a:cubicBezTo>
                    <a:cubicBezTo>
                      <a:pt x="891" y="1599"/>
                      <a:pt x="891" y="1621"/>
                      <a:pt x="913" y="1667"/>
                    </a:cubicBezTo>
                    <a:cubicBezTo>
                      <a:pt x="913" y="1667"/>
                      <a:pt x="913" y="1690"/>
                      <a:pt x="913" y="1713"/>
                    </a:cubicBezTo>
                    <a:lnTo>
                      <a:pt x="936" y="1758"/>
                    </a:lnTo>
                    <a:cubicBezTo>
                      <a:pt x="936" y="1735"/>
                      <a:pt x="936" y="1735"/>
                      <a:pt x="936" y="1735"/>
                    </a:cubicBezTo>
                    <a:cubicBezTo>
                      <a:pt x="936" y="1758"/>
                      <a:pt x="936" y="1804"/>
                      <a:pt x="959" y="1827"/>
                    </a:cubicBezTo>
                    <a:cubicBezTo>
                      <a:pt x="959" y="1872"/>
                      <a:pt x="959" y="1895"/>
                      <a:pt x="982" y="1941"/>
                    </a:cubicBezTo>
                    <a:cubicBezTo>
                      <a:pt x="982" y="1964"/>
                      <a:pt x="1005" y="1987"/>
                      <a:pt x="1027" y="1987"/>
                    </a:cubicBezTo>
                    <a:cubicBezTo>
                      <a:pt x="1050" y="1987"/>
                      <a:pt x="1096" y="1964"/>
                      <a:pt x="1096" y="1941"/>
                    </a:cubicBezTo>
                    <a:cubicBezTo>
                      <a:pt x="1096" y="1872"/>
                      <a:pt x="1073" y="1804"/>
                      <a:pt x="1050" y="1735"/>
                    </a:cubicBezTo>
                    <a:cubicBezTo>
                      <a:pt x="1050" y="1713"/>
                      <a:pt x="1027" y="1667"/>
                      <a:pt x="1027" y="1644"/>
                    </a:cubicBezTo>
                    <a:cubicBezTo>
                      <a:pt x="1005" y="1599"/>
                      <a:pt x="1005" y="1553"/>
                      <a:pt x="982" y="1530"/>
                    </a:cubicBezTo>
                    <a:cubicBezTo>
                      <a:pt x="959" y="1462"/>
                      <a:pt x="936" y="1370"/>
                      <a:pt x="913" y="1302"/>
                    </a:cubicBezTo>
                    <a:cubicBezTo>
                      <a:pt x="868" y="1233"/>
                      <a:pt x="822" y="1142"/>
                      <a:pt x="799" y="1074"/>
                    </a:cubicBezTo>
                    <a:cubicBezTo>
                      <a:pt x="776" y="1028"/>
                      <a:pt x="776" y="1005"/>
                      <a:pt x="754" y="982"/>
                    </a:cubicBezTo>
                    <a:cubicBezTo>
                      <a:pt x="731" y="937"/>
                      <a:pt x="731" y="914"/>
                      <a:pt x="708" y="868"/>
                    </a:cubicBezTo>
                    <a:cubicBezTo>
                      <a:pt x="662" y="800"/>
                      <a:pt x="617" y="731"/>
                      <a:pt x="571" y="663"/>
                    </a:cubicBezTo>
                    <a:cubicBezTo>
                      <a:pt x="548" y="594"/>
                      <a:pt x="502" y="526"/>
                      <a:pt x="457" y="457"/>
                    </a:cubicBezTo>
                    <a:cubicBezTo>
                      <a:pt x="411" y="389"/>
                      <a:pt x="366" y="320"/>
                      <a:pt x="320" y="275"/>
                    </a:cubicBezTo>
                    <a:cubicBezTo>
                      <a:pt x="251" y="183"/>
                      <a:pt x="206" y="115"/>
                      <a:pt x="137" y="24"/>
                    </a:cubicBezTo>
                    <a:cubicBezTo>
                      <a:pt x="114" y="24"/>
                      <a:pt x="92" y="1"/>
                      <a:pt x="69" y="1"/>
                    </a:cubicBezTo>
                    <a:close/>
                  </a:path>
                </a:pathLst>
              </a:custGeom>
              <a:solidFill>
                <a:srgbClr val="FEBEB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87" name="Google Shape;7987;p34"/>
              <p:cNvSpPr/>
              <p:nvPr/>
            </p:nvSpPr>
            <p:spPr>
              <a:xfrm>
                <a:off x="1158184" y="2065685"/>
                <a:ext cx="43016" cy="63141"/>
              </a:xfrm>
              <a:custGeom>
                <a:avLst/>
                <a:gdLst/>
                <a:ahLst/>
                <a:cxnLst/>
                <a:rect l="l" t="t" r="r" b="b"/>
                <a:pathLst>
                  <a:path w="778" h="1142" extrusionOk="0">
                    <a:moveTo>
                      <a:pt x="69" y="0"/>
                    </a:moveTo>
                    <a:cubicBezTo>
                      <a:pt x="47" y="0"/>
                      <a:pt x="24" y="23"/>
                      <a:pt x="24" y="23"/>
                    </a:cubicBezTo>
                    <a:cubicBezTo>
                      <a:pt x="1" y="46"/>
                      <a:pt x="1" y="68"/>
                      <a:pt x="24" y="91"/>
                    </a:cubicBezTo>
                    <a:cubicBezTo>
                      <a:pt x="92" y="183"/>
                      <a:pt x="161" y="297"/>
                      <a:pt x="229" y="388"/>
                    </a:cubicBezTo>
                    <a:cubicBezTo>
                      <a:pt x="275" y="479"/>
                      <a:pt x="343" y="571"/>
                      <a:pt x="389" y="639"/>
                    </a:cubicBezTo>
                    <a:cubicBezTo>
                      <a:pt x="435" y="730"/>
                      <a:pt x="480" y="799"/>
                      <a:pt x="526" y="867"/>
                    </a:cubicBezTo>
                    <a:cubicBezTo>
                      <a:pt x="572" y="936"/>
                      <a:pt x="617" y="1027"/>
                      <a:pt x="663" y="1118"/>
                    </a:cubicBezTo>
                    <a:cubicBezTo>
                      <a:pt x="663" y="1118"/>
                      <a:pt x="686" y="1141"/>
                      <a:pt x="686" y="1141"/>
                    </a:cubicBezTo>
                    <a:lnTo>
                      <a:pt x="731" y="1141"/>
                    </a:lnTo>
                    <a:cubicBezTo>
                      <a:pt x="754" y="1118"/>
                      <a:pt x="777" y="1096"/>
                      <a:pt x="754" y="1073"/>
                    </a:cubicBezTo>
                    <a:cubicBezTo>
                      <a:pt x="663" y="890"/>
                      <a:pt x="572" y="708"/>
                      <a:pt x="457" y="548"/>
                    </a:cubicBezTo>
                    <a:cubicBezTo>
                      <a:pt x="412" y="457"/>
                      <a:pt x="343" y="365"/>
                      <a:pt x="275" y="297"/>
                    </a:cubicBezTo>
                    <a:cubicBezTo>
                      <a:pt x="229" y="205"/>
                      <a:pt x="161" y="114"/>
                      <a:pt x="115" y="23"/>
                    </a:cubicBezTo>
                    <a:cubicBezTo>
                      <a:pt x="92" y="23"/>
                      <a:pt x="69" y="0"/>
                      <a:pt x="69" y="0"/>
                    </a:cubicBezTo>
                    <a:close/>
                  </a:path>
                </a:pathLst>
              </a:custGeom>
              <a:solidFill>
                <a:srgbClr val="FEBEB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88" name="Google Shape;7988;p34"/>
              <p:cNvSpPr/>
              <p:nvPr/>
            </p:nvSpPr>
            <p:spPr>
              <a:xfrm>
                <a:off x="1154425" y="2066901"/>
                <a:ext cx="53078" cy="75471"/>
              </a:xfrm>
              <a:custGeom>
                <a:avLst/>
                <a:gdLst/>
                <a:ahLst/>
                <a:cxnLst/>
                <a:rect l="l" t="t" r="r" b="b"/>
                <a:pathLst>
                  <a:path w="960" h="1365" extrusionOk="0">
                    <a:moveTo>
                      <a:pt x="23" y="1"/>
                    </a:moveTo>
                    <a:cubicBezTo>
                      <a:pt x="1" y="24"/>
                      <a:pt x="1" y="69"/>
                      <a:pt x="23" y="115"/>
                    </a:cubicBezTo>
                    <a:cubicBezTo>
                      <a:pt x="92" y="229"/>
                      <a:pt x="183" y="343"/>
                      <a:pt x="274" y="457"/>
                    </a:cubicBezTo>
                    <a:cubicBezTo>
                      <a:pt x="320" y="526"/>
                      <a:pt x="343" y="571"/>
                      <a:pt x="389" y="640"/>
                    </a:cubicBezTo>
                    <a:cubicBezTo>
                      <a:pt x="434" y="686"/>
                      <a:pt x="457" y="754"/>
                      <a:pt x="503" y="800"/>
                    </a:cubicBezTo>
                    <a:cubicBezTo>
                      <a:pt x="548" y="891"/>
                      <a:pt x="594" y="959"/>
                      <a:pt x="640" y="1051"/>
                    </a:cubicBezTo>
                    <a:cubicBezTo>
                      <a:pt x="708" y="1142"/>
                      <a:pt x="777" y="1233"/>
                      <a:pt x="845" y="1348"/>
                    </a:cubicBezTo>
                    <a:cubicBezTo>
                      <a:pt x="856" y="1359"/>
                      <a:pt x="874" y="1365"/>
                      <a:pt x="891" y="1365"/>
                    </a:cubicBezTo>
                    <a:cubicBezTo>
                      <a:pt x="908" y="1365"/>
                      <a:pt x="925" y="1359"/>
                      <a:pt x="936" y="1348"/>
                    </a:cubicBezTo>
                    <a:cubicBezTo>
                      <a:pt x="936" y="1348"/>
                      <a:pt x="959" y="1325"/>
                      <a:pt x="959" y="1302"/>
                    </a:cubicBezTo>
                    <a:cubicBezTo>
                      <a:pt x="959" y="1279"/>
                      <a:pt x="959" y="1279"/>
                      <a:pt x="936" y="1256"/>
                    </a:cubicBezTo>
                    <a:cubicBezTo>
                      <a:pt x="914" y="1211"/>
                      <a:pt x="868" y="1165"/>
                      <a:pt x="845" y="1119"/>
                    </a:cubicBezTo>
                    <a:cubicBezTo>
                      <a:pt x="799" y="1028"/>
                      <a:pt x="754" y="937"/>
                      <a:pt x="685" y="868"/>
                    </a:cubicBezTo>
                    <a:cubicBezTo>
                      <a:pt x="662" y="823"/>
                      <a:pt x="640" y="777"/>
                      <a:pt x="617" y="731"/>
                    </a:cubicBezTo>
                    <a:cubicBezTo>
                      <a:pt x="594" y="686"/>
                      <a:pt x="548" y="640"/>
                      <a:pt x="525" y="594"/>
                    </a:cubicBezTo>
                    <a:cubicBezTo>
                      <a:pt x="480" y="503"/>
                      <a:pt x="411" y="412"/>
                      <a:pt x="343" y="343"/>
                    </a:cubicBezTo>
                    <a:cubicBezTo>
                      <a:pt x="274" y="229"/>
                      <a:pt x="206" y="115"/>
                      <a:pt x="115" y="24"/>
                    </a:cubicBezTo>
                    <a:cubicBezTo>
                      <a:pt x="115" y="1"/>
                      <a:pt x="92" y="1"/>
                      <a:pt x="69" y="1"/>
                    </a:cubicBezTo>
                    <a:close/>
                  </a:path>
                </a:pathLst>
              </a:custGeom>
              <a:solidFill>
                <a:srgbClr val="FEBEB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89" name="Google Shape;7989;p34"/>
              <p:cNvSpPr/>
              <p:nvPr/>
            </p:nvSpPr>
            <p:spPr>
              <a:xfrm>
                <a:off x="1155696" y="2069444"/>
                <a:ext cx="83322" cy="130982"/>
              </a:xfrm>
              <a:custGeom>
                <a:avLst/>
                <a:gdLst/>
                <a:ahLst/>
                <a:cxnLst/>
                <a:rect l="l" t="t" r="r" b="b"/>
                <a:pathLst>
                  <a:path w="1507" h="2369" extrusionOk="0">
                    <a:moveTo>
                      <a:pt x="46" y="0"/>
                    </a:moveTo>
                    <a:cubicBezTo>
                      <a:pt x="23" y="0"/>
                      <a:pt x="23" y="0"/>
                      <a:pt x="23" y="23"/>
                    </a:cubicBezTo>
                    <a:cubicBezTo>
                      <a:pt x="0" y="23"/>
                      <a:pt x="0" y="69"/>
                      <a:pt x="0" y="92"/>
                    </a:cubicBezTo>
                    <a:cubicBezTo>
                      <a:pt x="114" y="229"/>
                      <a:pt x="229" y="366"/>
                      <a:pt x="320" y="503"/>
                    </a:cubicBezTo>
                    <a:cubicBezTo>
                      <a:pt x="343" y="548"/>
                      <a:pt x="366" y="571"/>
                      <a:pt x="388" y="594"/>
                    </a:cubicBezTo>
                    <a:cubicBezTo>
                      <a:pt x="434" y="640"/>
                      <a:pt x="457" y="685"/>
                      <a:pt x="480" y="731"/>
                    </a:cubicBezTo>
                    <a:cubicBezTo>
                      <a:pt x="525" y="799"/>
                      <a:pt x="571" y="868"/>
                      <a:pt x="594" y="936"/>
                    </a:cubicBezTo>
                    <a:cubicBezTo>
                      <a:pt x="594" y="936"/>
                      <a:pt x="594" y="913"/>
                      <a:pt x="594" y="913"/>
                    </a:cubicBezTo>
                    <a:cubicBezTo>
                      <a:pt x="639" y="982"/>
                      <a:pt x="662" y="1028"/>
                      <a:pt x="708" y="1073"/>
                    </a:cubicBezTo>
                    <a:cubicBezTo>
                      <a:pt x="708" y="1119"/>
                      <a:pt x="731" y="1142"/>
                      <a:pt x="754" y="1165"/>
                    </a:cubicBezTo>
                    <a:cubicBezTo>
                      <a:pt x="776" y="1187"/>
                      <a:pt x="776" y="1210"/>
                      <a:pt x="799" y="1233"/>
                    </a:cubicBezTo>
                    <a:cubicBezTo>
                      <a:pt x="868" y="1370"/>
                      <a:pt x="936" y="1484"/>
                      <a:pt x="1005" y="1598"/>
                    </a:cubicBezTo>
                    <a:cubicBezTo>
                      <a:pt x="1027" y="1667"/>
                      <a:pt x="1050" y="1712"/>
                      <a:pt x="1096" y="1781"/>
                    </a:cubicBezTo>
                    <a:cubicBezTo>
                      <a:pt x="1119" y="1849"/>
                      <a:pt x="1142" y="1895"/>
                      <a:pt x="1187" y="1963"/>
                    </a:cubicBezTo>
                    <a:cubicBezTo>
                      <a:pt x="1256" y="2078"/>
                      <a:pt x="1324" y="2215"/>
                      <a:pt x="1393" y="2329"/>
                    </a:cubicBezTo>
                    <a:cubicBezTo>
                      <a:pt x="1393" y="2351"/>
                      <a:pt x="1393" y="2351"/>
                      <a:pt x="1416" y="2351"/>
                    </a:cubicBezTo>
                    <a:cubicBezTo>
                      <a:pt x="1427" y="2363"/>
                      <a:pt x="1433" y="2369"/>
                      <a:pt x="1438" y="2369"/>
                    </a:cubicBezTo>
                    <a:cubicBezTo>
                      <a:pt x="1444" y="2369"/>
                      <a:pt x="1450" y="2363"/>
                      <a:pt x="1461" y="2351"/>
                    </a:cubicBezTo>
                    <a:cubicBezTo>
                      <a:pt x="1484" y="2351"/>
                      <a:pt x="1507" y="2306"/>
                      <a:pt x="1484" y="2283"/>
                    </a:cubicBezTo>
                    <a:cubicBezTo>
                      <a:pt x="1416" y="2169"/>
                      <a:pt x="1370" y="2078"/>
                      <a:pt x="1301" y="1963"/>
                    </a:cubicBezTo>
                    <a:cubicBezTo>
                      <a:pt x="1256" y="1872"/>
                      <a:pt x="1210" y="1781"/>
                      <a:pt x="1164" y="1690"/>
                    </a:cubicBezTo>
                    <a:cubicBezTo>
                      <a:pt x="1119" y="1598"/>
                      <a:pt x="1073" y="1507"/>
                      <a:pt x="1027" y="1438"/>
                    </a:cubicBezTo>
                    <a:cubicBezTo>
                      <a:pt x="982" y="1347"/>
                      <a:pt x="913" y="1256"/>
                      <a:pt x="868" y="1165"/>
                    </a:cubicBezTo>
                    <a:cubicBezTo>
                      <a:pt x="799" y="1073"/>
                      <a:pt x="754" y="982"/>
                      <a:pt x="685" y="891"/>
                    </a:cubicBezTo>
                    <a:cubicBezTo>
                      <a:pt x="639" y="799"/>
                      <a:pt x="594" y="731"/>
                      <a:pt x="525" y="640"/>
                    </a:cubicBezTo>
                    <a:cubicBezTo>
                      <a:pt x="502" y="594"/>
                      <a:pt x="480" y="571"/>
                      <a:pt x="457" y="525"/>
                    </a:cubicBezTo>
                    <a:cubicBezTo>
                      <a:pt x="434" y="480"/>
                      <a:pt x="388" y="434"/>
                      <a:pt x="366" y="389"/>
                    </a:cubicBezTo>
                    <a:cubicBezTo>
                      <a:pt x="297" y="297"/>
                      <a:pt x="229" y="229"/>
                      <a:pt x="160" y="137"/>
                    </a:cubicBezTo>
                    <a:cubicBezTo>
                      <a:pt x="137" y="92"/>
                      <a:pt x="114" y="69"/>
                      <a:pt x="92" y="23"/>
                    </a:cubicBezTo>
                    <a:cubicBezTo>
                      <a:pt x="69" y="0"/>
                      <a:pt x="69" y="0"/>
                      <a:pt x="46" y="0"/>
                    </a:cubicBezTo>
                    <a:close/>
                  </a:path>
                </a:pathLst>
              </a:custGeom>
              <a:solidFill>
                <a:srgbClr val="FEBEB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90" name="Google Shape;7990;p34"/>
              <p:cNvSpPr/>
              <p:nvPr/>
            </p:nvSpPr>
            <p:spPr>
              <a:xfrm>
                <a:off x="1143090" y="2094657"/>
                <a:ext cx="47992" cy="69997"/>
              </a:xfrm>
              <a:custGeom>
                <a:avLst/>
                <a:gdLst/>
                <a:ahLst/>
                <a:cxnLst/>
                <a:rect l="l" t="t" r="r" b="b"/>
                <a:pathLst>
                  <a:path w="868" h="1266" extrusionOk="0">
                    <a:moveTo>
                      <a:pt x="23" y="1"/>
                    </a:moveTo>
                    <a:cubicBezTo>
                      <a:pt x="0" y="24"/>
                      <a:pt x="0" y="47"/>
                      <a:pt x="23" y="69"/>
                    </a:cubicBezTo>
                    <a:cubicBezTo>
                      <a:pt x="69" y="161"/>
                      <a:pt x="114" y="229"/>
                      <a:pt x="183" y="321"/>
                    </a:cubicBezTo>
                    <a:lnTo>
                      <a:pt x="160" y="298"/>
                    </a:lnTo>
                    <a:lnTo>
                      <a:pt x="160" y="298"/>
                    </a:lnTo>
                    <a:cubicBezTo>
                      <a:pt x="206" y="389"/>
                      <a:pt x="274" y="457"/>
                      <a:pt x="320" y="549"/>
                    </a:cubicBezTo>
                    <a:cubicBezTo>
                      <a:pt x="365" y="617"/>
                      <a:pt x="411" y="709"/>
                      <a:pt x="457" y="800"/>
                    </a:cubicBezTo>
                    <a:cubicBezTo>
                      <a:pt x="502" y="868"/>
                      <a:pt x="548" y="937"/>
                      <a:pt x="571" y="1005"/>
                    </a:cubicBezTo>
                    <a:cubicBezTo>
                      <a:pt x="594" y="1051"/>
                      <a:pt x="639" y="1097"/>
                      <a:pt x="662" y="1142"/>
                    </a:cubicBezTo>
                    <a:cubicBezTo>
                      <a:pt x="685" y="1188"/>
                      <a:pt x="708" y="1211"/>
                      <a:pt x="730" y="1234"/>
                    </a:cubicBezTo>
                    <a:cubicBezTo>
                      <a:pt x="747" y="1250"/>
                      <a:pt x="763" y="1266"/>
                      <a:pt x="787" y="1266"/>
                    </a:cubicBezTo>
                    <a:cubicBezTo>
                      <a:pt x="797" y="1266"/>
                      <a:pt x="808" y="1263"/>
                      <a:pt x="822" y="1256"/>
                    </a:cubicBezTo>
                    <a:cubicBezTo>
                      <a:pt x="845" y="1256"/>
                      <a:pt x="867" y="1234"/>
                      <a:pt x="867" y="1211"/>
                    </a:cubicBezTo>
                    <a:cubicBezTo>
                      <a:pt x="867" y="1188"/>
                      <a:pt x="867" y="1165"/>
                      <a:pt x="867" y="1142"/>
                    </a:cubicBezTo>
                    <a:cubicBezTo>
                      <a:pt x="845" y="1097"/>
                      <a:pt x="822" y="1074"/>
                      <a:pt x="799" y="1028"/>
                    </a:cubicBezTo>
                    <a:cubicBezTo>
                      <a:pt x="776" y="982"/>
                      <a:pt x="730" y="937"/>
                      <a:pt x="708" y="868"/>
                    </a:cubicBezTo>
                    <a:cubicBezTo>
                      <a:pt x="639" y="777"/>
                      <a:pt x="571" y="686"/>
                      <a:pt x="502" y="594"/>
                    </a:cubicBezTo>
                    <a:cubicBezTo>
                      <a:pt x="434" y="503"/>
                      <a:pt x="365" y="412"/>
                      <a:pt x="297" y="321"/>
                    </a:cubicBezTo>
                    <a:cubicBezTo>
                      <a:pt x="228" y="229"/>
                      <a:pt x="160" y="115"/>
                      <a:pt x="91" y="1"/>
                    </a:cubicBezTo>
                    <a:close/>
                  </a:path>
                </a:pathLst>
              </a:custGeom>
              <a:solidFill>
                <a:srgbClr val="FEBEB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91" name="Google Shape;7991;p34"/>
              <p:cNvSpPr/>
              <p:nvPr/>
            </p:nvSpPr>
            <p:spPr>
              <a:xfrm>
                <a:off x="753125" y="2222157"/>
                <a:ext cx="147680" cy="244161"/>
              </a:xfrm>
              <a:custGeom>
                <a:avLst/>
                <a:gdLst/>
                <a:ahLst/>
                <a:cxnLst/>
                <a:rect l="l" t="t" r="r" b="b"/>
                <a:pathLst>
                  <a:path w="2671" h="4416" extrusionOk="0">
                    <a:moveTo>
                      <a:pt x="228" y="0"/>
                    </a:moveTo>
                    <a:cubicBezTo>
                      <a:pt x="228" y="0"/>
                      <a:pt x="205" y="23"/>
                      <a:pt x="205" y="23"/>
                    </a:cubicBezTo>
                    <a:cubicBezTo>
                      <a:pt x="160" y="23"/>
                      <a:pt x="114" y="46"/>
                      <a:pt x="91" y="69"/>
                    </a:cubicBezTo>
                    <a:cubicBezTo>
                      <a:pt x="46" y="92"/>
                      <a:pt x="23" y="137"/>
                      <a:pt x="0" y="206"/>
                    </a:cubicBezTo>
                    <a:cubicBezTo>
                      <a:pt x="0" y="274"/>
                      <a:pt x="0" y="343"/>
                      <a:pt x="23" y="411"/>
                    </a:cubicBezTo>
                    <a:cubicBezTo>
                      <a:pt x="46" y="502"/>
                      <a:pt x="69" y="594"/>
                      <a:pt x="91" y="662"/>
                    </a:cubicBezTo>
                    <a:cubicBezTo>
                      <a:pt x="114" y="868"/>
                      <a:pt x="160" y="1073"/>
                      <a:pt x="228" y="1256"/>
                    </a:cubicBezTo>
                    <a:cubicBezTo>
                      <a:pt x="274" y="1461"/>
                      <a:pt x="320" y="1667"/>
                      <a:pt x="388" y="1872"/>
                    </a:cubicBezTo>
                    <a:cubicBezTo>
                      <a:pt x="434" y="1940"/>
                      <a:pt x="457" y="2032"/>
                      <a:pt x="502" y="2123"/>
                    </a:cubicBezTo>
                    <a:cubicBezTo>
                      <a:pt x="525" y="2169"/>
                      <a:pt x="525" y="2214"/>
                      <a:pt x="548" y="2283"/>
                    </a:cubicBezTo>
                    <a:cubicBezTo>
                      <a:pt x="548" y="2283"/>
                      <a:pt x="548" y="2283"/>
                      <a:pt x="548" y="2306"/>
                    </a:cubicBezTo>
                    <a:cubicBezTo>
                      <a:pt x="548" y="2351"/>
                      <a:pt x="571" y="2397"/>
                      <a:pt x="594" y="2443"/>
                    </a:cubicBezTo>
                    <a:cubicBezTo>
                      <a:pt x="594" y="2511"/>
                      <a:pt x="616" y="2580"/>
                      <a:pt x="639" y="2625"/>
                    </a:cubicBezTo>
                    <a:cubicBezTo>
                      <a:pt x="685" y="2717"/>
                      <a:pt x="708" y="2831"/>
                      <a:pt x="753" y="2922"/>
                    </a:cubicBezTo>
                    <a:cubicBezTo>
                      <a:pt x="822" y="3127"/>
                      <a:pt x="913" y="3310"/>
                      <a:pt x="1027" y="3493"/>
                    </a:cubicBezTo>
                    <a:cubicBezTo>
                      <a:pt x="1096" y="3584"/>
                      <a:pt x="1141" y="3675"/>
                      <a:pt x="1210" y="3767"/>
                    </a:cubicBezTo>
                    <a:cubicBezTo>
                      <a:pt x="1278" y="3835"/>
                      <a:pt x="1370" y="3926"/>
                      <a:pt x="1438" y="3995"/>
                    </a:cubicBezTo>
                    <a:cubicBezTo>
                      <a:pt x="1507" y="4063"/>
                      <a:pt x="1598" y="4132"/>
                      <a:pt x="1666" y="4177"/>
                    </a:cubicBezTo>
                    <a:cubicBezTo>
                      <a:pt x="1758" y="4246"/>
                      <a:pt x="1849" y="4291"/>
                      <a:pt x="1940" y="4314"/>
                    </a:cubicBezTo>
                    <a:cubicBezTo>
                      <a:pt x="2032" y="4360"/>
                      <a:pt x="2146" y="4383"/>
                      <a:pt x="2237" y="4406"/>
                    </a:cubicBezTo>
                    <a:cubicBezTo>
                      <a:pt x="2283" y="4406"/>
                      <a:pt x="2338" y="4416"/>
                      <a:pt x="2391" y="4416"/>
                    </a:cubicBezTo>
                    <a:cubicBezTo>
                      <a:pt x="2417" y="4416"/>
                      <a:pt x="2442" y="4413"/>
                      <a:pt x="2465" y="4406"/>
                    </a:cubicBezTo>
                    <a:cubicBezTo>
                      <a:pt x="2511" y="4406"/>
                      <a:pt x="2534" y="4406"/>
                      <a:pt x="2579" y="4383"/>
                    </a:cubicBezTo>
                    <a:cubicBezTo>
                      <a:pt x="2625" y="4360"/>
                      <a:pt x="2648" y="4314"/>
                      <a:pt x="2671" y="4246"/>
                    </a:cubicBezTo>
                    <a:cubicBezTo>
                      <a:pt x="2671" y="4200"/>
                      <a:pt x="2648" y="4155"/>
                      <a:pt x="2625" y="4132"/>
                    </a:cubicBezTo>
                    <a:cubicBezTo>
                      <a:pt x="2602" y="4086"/>
                      <a:pt x="2579" y="4063"/>
                      <a:pt x="2534" y="4018"/>
                    </a:cubicBezTo>
                    <a:cubicBezTo>
                      <a:pt x="2488" y="3972"/>
                      <a:pt x="2442" y="3926"/>
                      <a:pt x="2397" y="3858"/>
                    </a:cubicBezTo>
                    <a:cubicBezTo>
                      <a:pt x="2328" y="3789"/>
                      <a:pt x="2260" y="3721"/>
                      <a:pt x="2214" y="3652"/>
                    </a:cubicBezTo>
                    <a:cubicBezTo>
                      <a:pt x="2100" y="3515"/>
                      <a:pt x="1986" y="3356"/>
                      <a:pt x="1895" y="3219"/>
                    </a:cubicBezTo>
                    <a:cubicBezTo>
                      <a:pt x="1803" y="3059"/>
                      <a:pt x="1735" y="2899"/>
                      <a:pt x="1643" y="2762"/>
                    </a:cubicBezTo>
                    <a:cubicBezTo>
                      <a:pt x="1575" y="2602"/>
                      <a:pt x="1484" y="2443"/>
                      <a:pt x="1415" y="2306"/>
                    </a:cubicBezTo>
                    <a:cubicBezTo>
                      <a:pt x="1370" y="2146"/>
                      <a:pt x="1301" y="2009"/>
                      <a:pt x="1255" y="1849"/>
                    </a:cubicBezTo>
                    <a:cubicBezTo>
                      <a:pt x="1187" y="1689"/>
                      <a:pt x="1119" y="1530"/>
                      <a:pt x="1073" y="1347"/>
                    </a:cubicBezTo>
                    <a:lnTo>
                      <a:pt x="1050" y="1301"/>
                    </a:lnTo>
                    <a:cubicBezTo>
                      <a:pt x="1050" y="1256"/>
                      <a:pt x="1027" y="1210"/>
                      <a:pt x="1027" y="1187"/>
                    </a:cubicBezTo>
                    <a:lnTo>
                      <a:pt x="1027" y="1233"/>
                    </a:lnTo>
                    <a:cubicBezTo>
                      <a:pt x="1004" y="1164"/>
                      <a:pt x="1004" y="1096"/>
                      <a:pt x="982" y="1027"/>
                    </a:cubicBezTo>
                    <a:cubicBezTo>
                      <a:pt x="936" y="868"/>
                      <a:pt x="913" y="731"/>
                      <a:pt x="867" y="571"/>
                    </a:cubicBezTo>
                    <a:cubicBezTo>
                      <a:pt x="845" y="411"/>
                      <a:pt x="822" y="251"/>
                      <a:pt x="799" y="92"/>
                    </a:cubicBezTo>
                    <a:cubicBezTo>
                      <a:pt x="799" y="54"/>
                      <a:pt x="769" y="17"/>
                      <a:pt x="720" y="17"/>
                    </a:cubicBezTo>
                    <a:cubicBezTo>
                      <a:pt x="709" y="17"/>
                      <a:pt x="697" y="19"/>
                      <a:pt x="685" y="23"/>
                    </a:cubicBezTo>
                    <a:cubicBezTo>
                      <a:pt x="639" y="23"/>
                      <a:pt x="616" y="69"/>
                      <a:pt x="616" y="137"/>
                    </a:cubicBezTo>
                    <a:cubicBezTo>
                      <a:pt x="616" y="160"/>
                      <a:pt x="616" y="206"/>
                      <a:pt x="616" y="229"/>
                    </a:cubicBezTo>
                    <a:cubicBezTo>
                      <a:pt x="594" y="229"/>
                      <a:pt x="571" y="206"/>
                      <a:pt x="571" y="206"/>
                    </a:cubicBezTo>
                    <a:cubicBezTo>
                      <a:pt x="548" y="194"/>
                      <a:pt x="525" y="189"/>
                      <a:pt x="502" y="189"/>
                    </a:cubicBezTo>
                    <a:cubicBezTo>
                      <a:pt x="479" y="189"/>
                      <a:pt x="457" y="194"/>
                      <a:pt x="434" y="206"/>
                    </a:cubicBezTo>
                    <a:cubicBezTo>
                      <a:pt x="434" y="206"/>
                      <a:pt x="434" y="183"/>
                      <a:pt x="411" y="160"/>
                    </a:cubicBezTo>
                    <a:cubicBezTo>
                      <a:pt x="411" y="114"/>
                      <a:pt x="365" y="69"/>
                      <a:pt x="342" y="46"/>
                    </a:cubicBezTo>
                    <a:cubicBezTo>
                      <a:pt x="297" y="23"/>
                      <a:pt x="274" y="0"/>
                      <a:pt x="228" y="0"/>
                    </a:cubicBezTo>
                    <a:close/>
                  </a:path>
                </a:pathLst>
              </a:custGeom>
              <a:solidFill>
                <a:srgbClr val="F39D9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92" name="Google Shape;7992;p34"/>
              <p:cNvSpPr/>
              <p:nvPr/>
            </p:nvSpPr>
            <p:spPr>
              <a:xfrm>
                <a:off x="763188" y="2066901"/>
                <a:ext cx="396319" cy="171731"/>
              </a:xfrm>
              <a:custGeom>
                <a:avLst/>
                <a:gdLst/>
                <a:ahLst/>
                <a:cxnLst/>
                <a:rect l="l" t="t" r="r" b="b"/>
                <a:pathLst>
                  <a:path w="7168" h="3106" extrusionOk="0">
                    <a:moveTo>
                      <a:pt x="7008" y="1"/>
                    </a:moveTo>
                    <a:cubicBezTo>
                      <a:pt x="6985" y="24"/>
                      <a:pt x="6962" y="24"/>
                      <a:pt x="6940" y="46"/>
                    </a:cubicBezTo>
                    <a:cubicBezTo>
                      <a:pt x="6894" y="92"/>
                      <a:pt x="6871" y="115"/>
                      <a:pt x="6848" y="138"/>
                    </a:cubicBezTo>
                    <a:cubicBezTo>
                      <a:pt x="6643" y="343"/>
                      <a:pt x="6415" y="526"/>
                      <a:pt x="6186" y="686"/>
                    </a:cubicBezTo>
                    <a:cubicBezTo>
                      <a:pt x="6049" y="777"/>
                      <a:pt x="5935" y="868"/>
                      <a:pt x="5798" y="937"/>
                    </a:cubicBezTo>
                    <a:cubicBezTo>
                      <a:pt x="5684" y="1028"/>
                      <a:pt x="5570" y="1096"/>
                      <a:pt x="5456" y="1165"/>
                    </a:cubicBezTo>
                    <a:cubicBezTo>
                      <a:pt x="5365" y="1233"/>
                      <a:pt x="5273" y="1279"/>
                      <a:pt x="5205" y="1325"/>
                    </a:cubicBezTo>
                    <a:cubicBezTo>
                      <a:pt x="5205" y="1325"/>
                      <a:pt x="5227" y="1303"/>
                      <a:pt x="5228" y="1302"/>
                    </a:cubicBezTo>
                    <a:lnTo>
                      <a:pt x="5228" y="1302"/>
                    </a:lnTo>
                    <a:cubicBezTo>
                      <a:pt x="5212" y="1317"/>
                      <a:pt x="5187" y="1332"/>
                      <a:pt x="5165" y="1341"/>
                    </a:cubicBezTo>
                    <a:lnTo>
                      <a:pt x="5165" y="1341"/>
                    </a:lnTo>
                    <a:cubicBezTo>
                      <a:pt x="5169" y="1337"/>
                      <a:pt x="5174" y="1332"/>
                      <a:pt x="5182" y="1325"/>
                    </a:cubicBezTo>
                    <a:lnTo>
                      <a:pt x="5182" y="1325"/>
                    </a:lnTo>
                    <a:cubicBezTo>
                      <a:pt x="5169" y="1332"/>
                      <a:pt x="5156" y="1340"/>
                      <a:pt x="5143" y="1347"/>
                    </a:cubicBezTo>
                    <a:lnTo>
                      <a:pt x="5143" y="1347"/>
                    </a:lnTo>
                    <a:cubicBezTo>
                      <a:pt x="5140" y="1347"/>
                      <a:pt x="5138" y="1348"/>
                      <a:pt x="5136" y="1348"/>
                    </a:cubicBezTo>
                    <a:cubicBezTo>
                      <a:pt x="5138" y="1348"/>
                      <a:pt x="5140" y="1348"/>
                      <a:pt x="5142" y="1348"/>
                    </a:cubicBezTo>
                    <a:lnTo>
                      <a:pt x="5142" y="1348"/>
                    </a:lnTo>
                    <a:cubicBezTo>
                      <a:pt x="4836" y="1521"/>
                      <a:pt x="4530" y="1675"/>
                      <a:pt x="4223" y="1850"/>
                    </a:cubicBezTo>
                    <a:cubicBezTo>
                      <a:pt x="4064" y="1918"/>
                      <a:pt x="3881" y="2009"/>
                      <a:pt x="3721" y="2078"/>
                    </a:cubicBezTo>
                    <a:cubicBezTo>
                      <a:pt x="3561" y="2146"/>
                      <a:pt x="3424" y="2192"/>
                      <a:pt x="3265" y="2261"/>
                    </a:cubicBezTo>
                    <a:cubicBezTo>
                      <a:pt x="3196" y="2283"/>
                      <a:pt x="3128" y="2306"/>
                      <a:pt x="3036" y="2329"/>
                    </a:cubicBezTo>
                    <a:cubicBezTo>
                      <a:pt x="2991" y="2329"/>
                      <a:pt x="2968" y="2352"/>
                      <a:pt x="2922" y="2352"/>
                    </a:cubicBezTo>
                    <a:cubicBezTo>
                      <a:pt x="2717" y="2420"/>
                      <a:pt x="2534" y="2466"/>
                      <a:pt x="2352" y="2489"/>
                    </a:cubicBezTo>
                    <a:cubicBezTo>
                      <a:pt x="2146" y="2534"/>
                      <a:pt x="1941" y="2580"/>
                      <a:pt x="1735" y="2603"/>
                    </a:cubicBezTo>
                    <a:cubicBezTo>
                      <a:pt x="1553" y="2626"/>
                      <a:pt x="1347" y="2671"/>
                      <a:pt x="1142" y="2694"/>
                    </a:cubicBezTo>
                    <a:cubicBezTo>
                      <a:pt x="1051" y="2694"/>
                      <a:pt x="959" y="2717"/>
                      <a:pt x="868" y="2717"/>
                    </a:cubicBezTo>
                    <a:cubicBezTo>
                      <a:pt x="777" y="2740"/>
                      <a:pt x="663" y="2740"/>
                      <a:pt x="571" y="2763"/>
                    </a:cubicBezTo>
                    <a:cubicBezTo>
                      <a:pt x="526" y="2763"/>
                      <a:pt x="457" y="2786"/>
                      <a:pt x="412" y="2786"/>
                    </a:cubicBezTo>
                    <a:cubicBezTo>
                      <a:pt x="343" y="2786"/>
                      <a:pt x="275" y="2854"/>
                      <a:pt x="275" y="2922"/>
                    </a:cubicBezTo>
                    <a:lnTo>
                      <a:pt x="92" y="2922"/>
                    </a:lnTo>
                    <a:cubicBezTo>
                      <a:pt x="46" y="2922"/>
                      <a:pt x="23" y="2945"/>
                      <a:pt x="1" y="2991"/>
                    </a:cubicBezTo>
                    <a:cubicBezTo>
                      <a:pt x="1" y="3037"/>
                      <a:pt x="23" y="3082"/>
                      <a:pt x="69" y="3082"/>
                    </a:cubicBezTo>
                    <a:cubicBezTo>
                      <a:pt x="160" y="3082"/>
                      <a:pt x="252" y="3105"/>
                      <a:pt x="343" y="3105"/>
                    </a:cubicBezTo>
                    <a:lnTo>
                      <a:pt x="1165" y="3105"/>
                    </a:lnTo>
                    <a:cubicBezTo>
                      <a:pt x="1370" y="3082"/>
                      <a:pt x="1553" y="3059"/>
                      <a:pt x="1758" y="3037"/>
                    </a:cubicBezTo>
                    <a:cubicBezTo>
                      <a:pt x="1827" y="3037"/>
                      <a:pt x="1918" y="3014"/>
                      <a:pt x="2009" y="2991"/>
                    </a:cubicBezTo>
                    <a:cubicBezTo>
                      <a:pt x="2101" y="2991"/>
                      <a:pt x="2192" y="2945"/>
                      <a:pt x="2283" y="2945"/>
                    </a:cubicBezTo>
                    <a:cubicBezTo>
                      <a:pt x="2484" y="2901"/>
                      <a:pt x="2664" y="2834"/>
                      <a:pt x="2842" y="2788"/>
                    </a:cubicBezTo>
                    <a:lnTo>
                      <a:pt x="2842" y="2788"/>
                    </a:lnTo>
                    <a:cubicBezTo>
                      <a:pt x="2837" y="2791"/>
                      <a:pt x="2831" y="2797"/>
                      <a:pt x="2831" y="2808"/>
                    </a:cubicBezTo>
                    <a:cubicBezTo>
                      <a:pt x="2991" y="2763"/>
                      <a:pt x="3151" y="2717"/>
                      <a:pt x="3310" y="2649"/>
                    </a:cubicBezTo>
                    <a:cubicBezTo>
                      <a:pt x="3470" y="2580"/>
                      <a:pt x="3630" y="2534"/>
                      <a:pt x="3790" y="2466"/>
                    </a:cubicBezTo>
                    <a:cubicBezTo>
                      <a:pt x="3949" y="2397"/>
                      <a:pt x="4109" y="2329"/>
                      <a:pt x="4292" y="2238"/>
                    </a:cubicBezTo>
                    <a:cubicBezTo>
                      <a:pt x="4452" y="2169"/>
                      <a:pt x="4611" y="2078"/>
                      <a:pt x="4771" y="1987"/>
                    </a:cubicBezTo>
                    <a:cubicBezTo>
                      <a:pt x="4908" y="1918"/>
                      <a:pt x="5068" y="1827"/>
                      <a:pt x="5205" y="1736"/>
                    </a:cubicBezTo>
                    <a:lnTo>
                      <a:pt x="5228" y="1736"/>
                    </a:lnTo>
                    <a:cubicBezTo>
                      <a:pt x="5502" y="1576"/>
                      <a:pt x="5775" y="1393"/>
                      <a:pt x="6049" y="1188"/>
                    </a:cubicBezTo>
                    <a:cubicBezTo>
                      <a:pt x="6118" y="1142"/>
                      <a:pt x="6186" y="1096"/>
                      <a:pt x="6255" y="1051"/>
                    </a:cubicBezTo>
                    <a:cubicBezTo>
                      <a:pt x="6323" y="1005"/>
                      <a:pt x="6392" y="937"/>
                      <a:pt x="6460" y="891"/>
                    </a:cubicBezTo>
                    <a:cubicBezTo>
                      <a:pt x="6597" y="777"/>
                      <a:pt x="6734" y="663"/>
                      <a:pt x="6848" y="526"/>
                    </a:cubicBezTo>
                    <a:cubicBezTo>
                      <a:pt x="6917" y="457"/>
                      <a:pt x="6985" y="389"/>
                      <a:pt x="7054" y="320"/>
                    </a:cubicBezTo>
                    <a:cubicBezTo>
                      <a:pt x="7077" y="275"/>
                      <a:pt x="7099" y="252"/>
                      <a:pt x="7122" y="229"/>
                    </a:cubicBezTo>
                    <a:cubicBezTo>
                      <a:pt x="7145" y="183"/>
                      <a:pt x="7168" y="138"/>
                      <a:pt x="7168" y="92"/>
                    </a:cubicBezTo>
                    <a:cubicBezTo>
                      <a:pt x="7145" y="46"/>
                      <a:pt x="7122" y="1"/>
                      <a:pt x="7077" y="1"/>
                    </a:cubicBezTo>
                    <a:close/>
                  </a:path>
                </a:pathLst>
              </a:custGeom>
              <a:solidFill>
                <a:srgbClr val="F39D9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93" name="Google Shape;7993;p34"/>
              <p:cNvSpPr/>
              <p:nvPr/>
            </p:nvSpPr>
            <p:spPr>
              <a:xfrm>
                <a:off x="778338" y="2027810"/>
                <a:ext cx="422858" cy="212037"/>
              </a:xfrm>
              <a:custGeom>
                <a:avLst/>
                <a:gdLst/>
                <a:ahLst/>
                <a:cxnLst/>
                <a:rect l="l" t="t" r="r" b="b"/>
                <a:pathLst>
                  <a:path w="7648" h="3835" extrusionOk="0">
                    <a:moveTo>
                      <a:pt x="7419" y="0"/>
                    </a:moveTo>
                    <a:cubicBezTo>
                      <a:pt x="7327" y="23"/>
                      <a:pt x="7282" y="114"/>
                      <a:pt x="7236" y="183"/>
                    </a:cubicBezTo>
                    <a:cubicBezTo>
                      <a:pt x="7191" y="251"/>
                      <a:pt x="7168" y="297"/>
                      <a:pt x="7122" y="365"/>
                    </a:cubicBezTo>
                    <a:cubicBezTo>
                      <a:pt x="7054" y="434"/>
                      <a:pt x="7008" y="525"/>
                      <a:pt x="6939" y="594"/>
                    </a:cubicBezTo>
                    <a:cubicBezTo>
                      <a:pt x="6871" y="708"/>
                      <a:pt x="6780" y="799"/>
                      <a:pt x="6688" y="890"/>
                    </a:cubicBezTo>
                    <a:cubicBezTo>
                      <a:pt x="6574" y="1005"/>
                      <a:pt x="6460" y="1119"/>
                      <a:pt x="6346" y="1233"/>
                    </a:cubicBezTo>
                    <a:cubicBezTo>
                      <a:pt x="6278" y="1278"/>
                      <a:pt x="6209" y="1324"/>
                      <a:pt x="6141" y="1370"/>
                    </a:cubicBezTo>
                    <a:cubicBezTo>
                      <a:pt x="6072" y="1438"/>
                      <a:pt x="5981" y="1484"/>
                      <a:pt x="5912" y="1552"/>
                    </a:cubicBezTo>
                    <a:cubicBezTo>
                      <a:pt x="5844" y="1598"/>
                      <a:pt x="5775" y="1666"/>
                      <a:pt x="5684" y="1712"/>
                    </a:cubicBezTo>
                    <a:cubicBezTo>
                      <a:pt x="5616" y="1781"/>
                      <a:pt x="5524" y="1826"/>
                      <a:pt x="5456" y="1895"/>
                    </a:cubicBezTo>
                    <a:cubicBezTo>
                      <a:pt x="5296" y="1986"/>
                      <a:pt x="5136" y="2100"/>
                      <a:pt x="4976" y="2191"/>
                    </a:cubicBezTo>
                    <a:cubicBezTo>
                      <a:pt x="4817" y="2283"/>
                      <a:pt x="4657" y="2374"/>
                      <a:pt x="4474" y="2465"/>
                    </a:cubicBezTo>
                    <a:cubicBezTo>
                      <a:pt x="4383" y="2511"/>
                      <a:pt x="4292" y="2557"/>
                      <a:pt x="4200" y="2579"/>
                    </a:cubicBezTo>
                    <a:cubicBezTo>
                      <a:pt x="4109" y="2625"/>
                      <a:pt x="4041" y="2671"/>
                      <a:pt x="3949" y="2716"/>
                    </a:cubicBezTo>
                    <a:cubicBezTo>
                      <a:pt x="3744" y="2785"/>
                      <a:pt x="3561" y="2853"/>
                      <a:pt x="3379" y="2922"/>
                    </a:cubicBezTo>
                    <a:cubicBezTo>
                      <a:pt x="3196" y="2990"/>
                      <a:pt x="3014" y="3059"/>
                      <a:pt x="2854" y="3127"/>
                    </a:cubicBezTo>
                    <a:cubicBezTo>
                      <a:pt x="2762" y="3150"/>
                      <a:pt x="2694" y="3173"/>
                      <a:pt x="2625" y="3196"/>
                    </a:cubicBezTo>
                    <a:cubicBezTo>
                      <a:pt x="2534" y="3219"/>
                      <a:pt x="2466" y="3241"/>
                      <a:pt x="2374" y="3287"/>
                    </a:cubicBezTo>
                    <a:cubicBezTo>
                      <a:pt x="2306" y="3310"/>
                      <a:pt x="2215" y="3333"/>
                      <a:pt x="2146" y="3356"/>
                    </a:cubicBezTo>
                    <a:cubicBezTo>
                      <a:pt x="2055" y="3378"/>
                      <a:pt x="1986" y="3401"/>
                      <a:pt x="1895" y="3424"/>
                    </a:cubicBezTo>
                    <a:lnTo>
                      <a:pt x="1941" y="3401"/>
                    </a:lnTo>
                    <a:lnTo>
                      <a:pt x="1941" y="3401"/>
                    </a:lnTo>
                    <a:cubicBezTo>
                      <a:pt x="1781" y="3447"/>
                      <a:pt x="1644" y="3493"/>
                      <a:pt x="1484" y="3515"/>
                    </a:cubicBezTo>
                    <a:cubicBezTo>
                      <a:pt x="1324" y="3561"/>
                      <a:pt x="1187" y="3584"/>
                      <a:pt x="1028" y="3607"/>
                    </a:cubicBezTo>
                    <a:cubicBezTo>
                      <a:pt x="891" y="3629"/>
                      <a:pt x="731" y="3675"/>
                      <a:pt x="571" y="3675"/>
                    </a:cubicBezTo>
                    <a:cubicBezTo>
                      <a:pt x="434" y="3698"/>
                      <a:pt x="297" y="3721"/>
                      <a:pt x="138" y="3721"/>
                    </a:cubicBezTo>
                    <a:lnTo>
                      <a:pt x="69" y="3721"/>
                    </a:lnTo>
                    <a:cubicBezTo>
                      <a:pt x="23" y="3721"/>
                      <a:pt x="1" y="3721"/>
                      <a:pt x="1" y="3766"/>
                    </a:cubicBezTo>
                    <a:cubicBezTo>
                      <a:pt x="1" y="3789"/>
                      <a:pt x="23" y="3812"/>
                      <a:pt x="46" y="3812"/>
                    </a:cubicBezTo>
                    <a:cubicBezTo>
                      <a:pt x="138" y="3835"/>
                      <a:pt x="206" y="3835"/>
                      <a:pt x="297" y="3835"/>
                    </a:cubicBezTo>
                    <a:cubicBezTo>
                      <a:pt x="480" y="3835"/>
                      <a:pt x="663" y="3812"/>
                      <a:pt x="868" y="3812"/>
                    </a:cubicBezTo>
                    <a:cubicBezTo>
                      <a:pt x="959" y="3812"/>
                      <a:pt x="1051" y="3789"/>
                      <a:pt x="1165" y="3789"/>
                    </a:cubicBezTo>
                    <a:cubicBezTo>
                      <a:pt x="1256" y="3766"/>
                      <a:pt x="1370" y="3766"/>
                      <a:pt x="1461" y="3744"/>
                    </a:cubicBezTo>
                    <a:cubicBezTo>
                      <a:pt x="1644" y="3721"/>
                      <a:pt x="1849" y="3698"/>
                      <a:pt x="2032" y="3652"/>
                    </a:cubicBezTo>
                    <a:cubicBezTo>
                      <a:pt x="2123" y="3652"/>
                      <a:pt x="2215" y="3629"/>
                      <a:pt x="2306" y="3607"/>
                    </a:cubicBezTo>
                    <a:cubicBezTo>
                      <a:pt x="2420" y="3584"/>
                      <a:pt x="2511" y="3561"/>
                      <a:pt x="2603" y="3515"/>
                    </a:cubicBezTo>
                    <a:cubicBezTo>
                      <a:pt x="2808" y="3470"/>
                      <a:pt x="3014" y="3424"/>
                      <a:pt x="3196" y="3356"/>
                    </a:cubicBezTo>
                    <a:cubicBezTo>
                      <a:pt x="3287" y="3333"/>
                      <a:pt x="3379" y="3310"/>
                      <a:pt x="3470" y="3264"/>
                    </a:cubicBezTo>
                    <a:cubicBezTo>
                      <a:pt x="3561" y="3241"/>
                      <a:pt x="3653" y="3196"/>
                      <a:pt x="3744" y="3173"/>
                    </a:cubicBezTo>
                    <a:cubicBezTo>
                      <a:pt x="3835" y="3150"/>
                      <a:pt x="3927" y="3104"/>
                      <a:pt x="4018" y="3082"/>
                    </a:cubicBezTo>
                    <a:cubicBezTo>
                      <a:pt x="4109" y="3036"/>
                      <a:pt x="4223" y="2990"/>
                      <a:pt x="4315" y="2945"/>
                    </a:cubicBezTo>
                    <a:cubicBezTo>
                      <a:pt x="4474" y="2876"/>
                      <a:pt x="4657" y="2808"/>
                      <a:pt x="4817" y="2716"/>
                    </a:cubicBezTo>
                    <a:cubicBezTo>
                      <a:pt x="4908" y="2671"/>
                      <a:pt x="4976" y="2625"/>
                      <a:pt x="5068" y="2579"/>
                    </a:cubicBezTo>
                    <a:cubicBezTo>
                      <a:pt x="5159" y="2511"/>
                      <a:pt x="5250" y="2465"/>
                      <a:pt x="5342" y="2397"/>
                    </a:cubicBezTo>
                    <a:cubicBezTo>
                      <a:pt x="5501" y="2306"/>
                      <a:pt x="5661" y="2214"/>
                      <a:pt x="5821" y="2100"/>
                    </a:cubicBezTo>
                    <a:cubicBezTo>
                      <a:pt x="5981" y="1986"/>
                      <a:pt x="6141" y="1872"/>
                      <a:pt x="6278" y="1758"/>
                    </a:cubicBezTo>
                    <a:cubicBezTo>
                      <a:pt x="6437" y="1644"/>
                      <a:pt x="6574" y="1552"/>
                      <a:pt x="6688" y="1415"/>
                    </a:cubicBezTo>
                    <a:cubicBezTo>
                      <a:pt x="6780" y="1347"/>
                      <a:pt x="6871" y="1256"/>
                      <a:pt x="6962" y="1164"/>
                    </a:cubicBezTo>
                    <a:cubicBezTo>
                      <a:pt x="7054" y="1073"/>
                      <a:pt x="7145" y="959"/>
                      <a:pt x="7236" y="868"/>
                    </a:cubicBezTo>
                    <a:cubicBezTo>
                      <a:pt x="7305" y="776"/>
                      <a:pt x="7350" y="708"/>
                      <a:pt x="7419" y="617"/>
                    </a:cubicBezTo>
                    <a:cubicBezTo>
                      <a:pt x="7457" y="559"/>
                      <a:pt x="7495" y="502"/>
                      <a:pt x="7533" y="432"/>
                    </a:cubicBezTo>
                    <a:lnTo>
                      <a:pt x="7533" y="432"/>
                    </a:lnTo>
                    <a:cubicBezTo>
                      <a:pt x="7533" y="433"/>
                      <a:pt x="7533" y="433"/>
                      <a:pt x="7533" y="434"/>
                    </a:cubicBezTo>
                    <a:cubicBezTo>
                      <a:pt x="7537" y="426"/>
                      <a:pt x="7541" y="419"/>
                      <a:pt x="7544" y="411"/>
                    </a:cubicBezTo>
                    <a:lnTo>
                      <a:pt x="7544" y="411"/>
                    </a:lnTo>
                    <a:cubicBezTo>
                      <a:pt x="7544" y="411"/>
                      <a:pt x="7544" y="411"/>
                      <a:pt x="7544" y="412"/>
                    </a:cubicBezTo>
                    <a:lnTo>
                      <a:pt x="7544" y="412"/>
                    </a:lnTo>
                    <a:cubicBezTo>
                      <a:pt x="7548" y="404"/>
                      <a:pt x="7552" y="396"/>
                      <a:pt x="7556" y="389"/>
                    </a:cubicBezTo>
                    <a:lnTo>
                      <a:pt x="7556" y="389"/>
                    </a:lnTo>
                    <a:cubicBezTo>
                      <a:pt x="7552" y="396"/>
                      <a:pt x="7548" y="404"/>
                      <a:pt x="7544" y="411"/>
                    </a:cubicBezTo>
                    <a:lnTo>
                      <a:pt x="7544" y="411"/>
                    </a:lnTo>
                    <a:cubicBezTo>
                      <a:pt x="7550" y="405"/>
                      <a:pt x="7556" y="400"/>
                      <a:pt x="7556" y="388"/>
                    </a:cubicBezTo>
                    <a:lnTo>
                      <a:pt x="7556" y="388"/>
                    </a:lnTo>
                    <a:cubicBezTo>
                      <a:pt x="7571" y="358"/>
                      <a:pt x="7586" y="327"/>
                      <a:pt x="7601" y="297"/>
                    </a:cubicBezTo>
                    <a:cubicBezTo>
                      <a:pt x="7624" y="297"/>
                      <a:pt x="7624" y="274"/>
                      <a:pt x="7624" y="251"/>
                    </a:cubicBezTo>
                    <a:cubicBezTo>
                      <a:pt x="7647" y="206"/>
                      <a:pt x="7647" y="137"/>
                      <a:pt x="7624" y="92"/>
                    </a:cubicBezTo>
                    <a:cubicBezTo>
                      <a:pt x="7624" y="46"/>
                      <a:pt x="7579" y="23"/>
                      <a:pt x="7533" y="0"/>
                    </a:cubicBezTo>
                    <a:close/>
                  </a:path>
                </a:pathLst>
              </a:custGeom>
              <a:solidFill>
                <a:srgbClr val="F39D9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94" name="Google Shape;7994;p34"/>
              <p:cNvSpPr/>
              <p:nvPr/>
            </p:nvSpPr>
            <p:spPr>
              <a:xfrm>
                <a:off x="818700" y="2204464"/>
                <a:ext cx="45504" cy="12717"/>
              </a:xfrm>
              <a:custGeom>
                <a:avLst/>
                <a:gdLst/>
                <a:ahLst/>
                <a:cxnLst/>
                <a:rect l="l" t="t" r="r" b="b"/>
                <a:pathLst>
                  <a:path w="823" h="230" extrusionOk="0">
                    <a:moveTo>
                      <a:pt x="754" y="1"/>
                    </a:moveTo>
                    <a:cubicBezTo>
                      <a:pt x="709" y="24"/>
                      <a:pt x="686" y="24"/>
                      <a:pt x="640" y="46"/>
                    </a:cubicBezTo>
                    <a:cubicBezTo>
                      <a:pt x="594" y="69"/>
                      <a:pt x="549" y="69"/>
                      <a:pt x="503" y="69"/>
                    </a:cubicBezTo>
                    <a:cubicBezTo>
                      <a:pt x="457" y="92"/>
                      <a:pt x="389" y="92"/>
                      <a:pt x="343" y="92"/>
                    </a:cubicBezTo>
                    <a:cubicBezTo>
                      <a:pt x="252" y="115"/>
                      <a:pt x="138" y="138"/>
                      <a:pt x="47" y="138"/>
                    </a:cubicBezTo>
                    <a:cubicBezTo>
                      <a:pt x="24" y="138"/>
                      <a:pt x="1" y="161"/>
                      <a:pt x="1" y="183"/>
                    </a:cubicBezTo>
                    <a:cubicBezTo>
                      <a:pt x="1" y="206"/>
                      <a:pt x="24" y="229"/>
                      <a:pt x="47" y="229"/>
                    </a:cubicBezTo>
                    <a:cubicBezTo>
                      <a:pt x="184" y="229"/>
                      <a:pt x="298" y="206"/>
                      <a:pt x="412" y="183"/>
                    </a:cubicBezTo>
                    <a:cubicBezTo>
                      <a:pt x="457" y="183"/>
                      <a:pt x="503" y="183"/>
                      <a:pt x="572" y="161"/>
                    </a:cubicBezTo>
                    <a:cubicBezTo>
                      <a:pt x="640" y="161"/>
                      <a:pt x="731" y="115"/>
                      <a:pt x="800" y="92"/>
                    </a:cubicBezTo>
                    <a:cubicBezTo>
                      <a:pt x="823" y="92"/>
                      <a:pt x="823" y="46"/>
                      <a:pt x="823" y="24"/>
                    </a:cubicBezTo>
                    <a:cubicBezTo>
                      <a:pt x="823" y="1"/>
                      <a:pt x="800" y="1"/>
                      <a:pt x="777" y="1"/>
                    </a:cubicBezTo>
                    <a:close/>
                  </a:path>
                </a:pathLst>
              </a:custGeom>
              <a:solidFill>
                <a:srgbClr val="DCDCDC"/>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95" name="Google Shape;7995;p34"/>
              <p:cNvSpPr/>
              <p:nvPr/>
            </p:nvSpPr>
            <p:spPr>
              <a:xfrm>
                <a:off x="818700" y="2199433"/>
                <a:ext cx="64468" cy="17748"/>
              </a:xfrm>
              <a:custGeom>
                <a:avLst/>
                <a:gdLst/>
                <a:ahLst/>
                <a:cxnLst/>
                <a:rect l="l" t="t" r="r" b="b"/>
                <a:pathLst>
                  <a:path w="1166" h="321" extrusionOk="0">
                    <a:moveTo>
                      <a:pt x="1119" y="0"/>
                    </a:moveTo>
                    <a:cubicBezTo>
                      <a:pt x="937" y="46"/>
                      <a:pt x="754" y="92"/>
                      <a:pt x="572" y="137"/>
                    </a:cubicBezTo>
                    <a:cubicBezTo>
                      <a:pt x="480" y="160"/>
                      <a:pt x="412" y="160"/>
                      <a:pt x="321" y="183"/>
                    </a:cubicBezTo>
                    <a:cubicBezTo>
                      <a:pt x="298" y="183"/>
                      <a:pt x="275" y="206"/>
                      <a:pt x="252" y="206"/>
                    </a:cubicBezTo>
                    <a:lnTo>
                      <a:pt x="47" y="206"/>
                    </a:lnTo>
                    <a:cubicBezTo>
                      <a:pt x="24" y="229"/>
                      <a:pt x="1" y="252"/>
                      <a:pt x="1" y="274"/>
                    </a:cubicBezTo>
                    <a:cubicBezTo>
                      <a:pt x="1" y="274"/>
                      <a:pt x="24" y="297"/>
                      <a:pt x="24" y="297"/>
                    </a:cubicBezTo>
                    <a:cubicBezTo>
                      <a:pt x="47" y="320"/>
                      <a:pt x="47" y="320"/>
                      <a:pt x="69" y="320"/>
                    </a:cubicBezTo>
                    <a:cubicBezTo>
                      <a:pt x="115" y="320"/>
                      <a:pt x="161" y="320"/>
                      <a:pt x="206" y="297"/>
                    </a:cubicBezTo>
                    <a:lnTo>
                      <a:pt x="343" y="297"/>
                    </a:lnTo>
                    <a:cubicBezTo>
                      <a:pt x="366" y="274"/>
                      <a:pt x="412" y="274"/>
                      <a:pt x="457" y="274"/>
                    </a:cubicBezTo>
                    <a:cubicBezTo>
                      <a:pt x="480" y="252"/>
                      <a:pt x="480" y="252"/>
                      <a:pt x="503" y="252"/>
                    </a:cubicBezTo>
                    <a:cubicBezTo>
                      <a:pt x="526" y="252"/>
                      <a:pt x="549" y="252"/>
                      <a:pt x="572" y="229"/>
                    </a:cubicBezTo>
                    <a:cubicBezTo>
                      <a:pt x="754" y="183"/>
                      <a:pt x="937" y="137"/>
                      <a:pt x="1119" y="92"/>
                    </a:cubicBezTo>
                    <a:cubicBezTo>
                      <a:pt x="1142" y="92"/>
                      <a:pt x="1165" y="92"/>
                      <a:pt x="1165" y="69"/>
                    </a:cubicBezTo>
                    <a:cubicBezTo>
                      <a:pt x="1165" y="69"/>
                      <a:pt x="1165" y="46"/>
                      <a:pt x="1165" y="46"/>
                    </a:cubicBezTo>
                    <a:cubicBezTo>
                      <a:pt x="1165" y="23"/>
                      <a:pt x="1165" y="23"/>
                      <a:pt x="1165" y="0"/>
                    </a:cubicBezTo>
                    <a:close/>
                  </a:path>
                </a:pathLst>
              </a:custGeom>
              <a:solidFill>
                <a:srgbClr val="DCDCDC"/>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96" name="Google Shape;7996;p34"/>
              <p:cNvSpPr/>
              <p:nvPr/>
            </p:nvSpPr>
            <p:spPr>
              <a:xfrm>
                <a:off x="793487" y="2207007"/>
                <a:ext cx="17693" cy="12661"/>
              </a:xfrm>
              <a:custGeom>
                <a:avLst/>
                <a:gdLst/>
                <a:ahLst/>
                <a:cxnLst/>
                <a:rect l="l" t="t" r="r" b="b"/>
                <a:pathLst>
                  <a:path w="320" h="229" extrusionOk="0">
                    <a:moveTo>
                      <a:pt x="46" y="0"/>
                    </a:moveTo>
                    <a:cubicBezTo>
                      <a:pt x="23" y="0"/>
                      <a:pt x="23" y="0"/>
                      <a:pt x="0" y="23"/>
                    </a:cubicBezTo>
                    <a:cubicBezTo>
                      <a:pt x="0" y="46"/>
                      <a:pt x="0" y="69"/>
                      <a:pt x="23" y="92"/>
                    </a:cubicBezTo>
                    <a:cubicBezTo>
                      <a:pt x="46" y="115"/>
                      <a:pt x="92" y="137"/>
                      <a:pt x="137" y="160"/>
                    </a:cubicBezTo>
                    <a:cubicBezTo>
                      <a:pt x="160" y="183"/>
                      <a:pt x="206" y="206"/>
                      <a:pt x="252" y="229"/>
                    </a:cubicBezTo>
                    <a:cubicBezTo>
                      <a:pt x="274" y="229"/>
                      <a:pt x="297" y="229"/>
                      <a:pt x="297" y="206"/>
                    </a:cubicBezTo>
                    <a:cubicBezTo>
                      <a:pt x="320" y="183"/>
                      <a:pt x="297" y="137"/>
                      <a:pt x="274" y="137"/>
                    </a:cubicBezTo>
                    <a:cubicBezTo>
                      <a:pt x="229" y="115"/>
                      <a:pt x="183" y="92"/>
                      <a:pt x="137" y="69"/>
                    </a:cubicBezTo>
                    <a:cubicBezTo>
                      <a:pt x="115" y="46"/>
                      <a:pt x="92" y="23"/>
                      <a:pt x="69" y="23"/>
                    </a:cubicBezTo>
                    <a:cubicBezTo>
                      <a:pt x="69" y="0"/>
                      <a:pt x="69" y="0"/>
                      <a:pt x="46" y="0"/>
                    </a:cubicBezTo>
                    <a:close/>
                  </a:path>
                </a:pathLst>
              </a:custGeom>
              <a:solidFill>
                <a:srgbClr val="C7C7C7"/>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97" name="Google Shape;7997;p34"/>
              <p:cNvSpPr/>
              <p:nvPr/>
            </p:nvSpPr>
            <p:spPr>
              <a:xfrm>
                <a:off x="788456" y="2204464"/>
                <a:ext cx="22724" cy="16476"/>
              </a:xfrm>
              <a:custGeom>
                <a:avLst/>
                <a:gdLst/>
                <a:ahLst/>
                <a:cxnLst/>
                <a:rect l="l" t="t" r="r" b="b"/>
                <a:pathLst>
                  <a:path w="411" h="298" extrusionOk="0">
                    <a:moveTo>
                      <a:pt x="23" y="1"/>
                    </a:moveTo>
                    <a:cubicBezTo>
                      <a:pt x="0" y="24"/>
                      <a:pt x="0" y="24"/>
                      <a:pt x="0" y="46"/>
                    </a:cubicBezTo>
                    <a:cubicBezTo>
                      <a:pt x="0" y="46"/>
                      <a:pt x="0" y="69"/>
                      <a:pt x="0" y="69"/>
                    </a:cubicBezTo>
                    <a:cubicBezTo>
                      <a:pt x="0" y="92"/>
                      <a:pt x="23" y="92"/>
                      <a:pt x="23" y="115"/>
                    </a:cubicBezTo>
                    <a:cubicBezTo>
                      <a:pt x="46" y="138"/>
                      <a:pt x="69" y="161"/>
                      <a:pt x="91" y="161"/>
                    </a:cubicBezTo>
                    <a:cubicBezTo>
                      <a:pt x="137" y="183"/>
                      <a:pt x="160" y="206"/>
                      <a:pt x="206" y="229"/>
                    </a:cubicBezTo>
                    <a:cubicBezTo>
                      <a:pt x="228" y="229"/>
                      <a:pt x="251" y="252"/>
                      <a:pt x="274" y="252"/>
                    </a:cubicBezTo>
                    <a:cubicBezTo>
                      <a:pt x="274" y="275"/>
                      <a:pt x="297" y="275"/>
                      <a:pt x="297" y="275"/>
                    </a:cubicBezTo>
                    <a:cubicBezTo>
                      <a:pt x="320" y="298"/>
                      <a:pt x="343" y="298"/>
                      <a:pt x="365" y="298"/>
                    </a:cubicBezTo>
                    <a:cubicBezTo>
                      <a:pt x="388" y="298"/>
                      <a:pt x="411" y="252"/>
                      <a:pt x="411" y="229"/>
                    </a:cubicBezTo>
                    <a:cubicBezTo>
                      <a:pt x="411" y="229"/>
                      <a:pt x="388" y="206"/>
                      <a:pt x="388" y="206"/>
                    </a:cubicBezTo>
                    <a:cubicBezTo>
                      <a:pt x="365" y="183"/>
                      <a:pt x="365" y="183"/>
                      <a:pt x="343" y="183"/>
                    </a:cubicBezTo>
                    <a:cubicBezTo>
                      <a:pt x="320" y="183"/>
                      <a:pt x="297" y="161"/>
                      <a:pt x="274" y="161"/>
                    </a:cubicBezTo>
                    <a:cubicBezTo>
                      <a:pt x="228" y="138"/>
                      <a:pt x="206" y="115"/>
                      <a:pt x="183" y="92"/>
                    </a:cubicBezTo>
                    <a:cubicBezTo>
                      <a:pt x="160" y="92"/>
                      <a:pt x="137" y="69"/>
                      <a:pt x="114" y="69"/>
                    </a:cubicBezTo>
                    <a:cubicBezTo>
                      <a:pt x="114" y="46"/>
                      <a:pt x="91" y="46"/>
                      <a:pt x="91" y="24"/>
                    </a:cubicBezTo>
                    <a:lnTo>
                      <a:pt x="69" y="24"/>
                    </a:lnTo>
                    <a:cubicBezTo>
                      <a:pt x="69" y="1"/>
                      <a:pt x="69" y="1"/>
                      <a:pt x="46" y="1"/>
                    </a:cubicBezTo>
                    <a:close/>
                  </a:path>
                </a:pathLst>
              </a:custGeom>
              <a:solidFill>
                <a:srgbClr val="C7C7C7"/>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98" name="Google Shape;7998;p34"/>
              <p:cNvSpPr/>
              <p:nvPr/>
            </p:nvSpPr>
            <p:spPr>
              <a:xfrm>
                <a:off x="767003" y="2207007"/>
                <a:ext cx="34114" cy="17693"/>
              </a:xfrm>
              <a:custGeom>
                <a:avLst/>
                <a:gdLst/>
                <a:ahLst/>
                <a:cxnLst/>
                <a:rect l="l" t="t" r="r" b="b"/>
                <a:pathLst>
                  <a:path w="617" h="320" extrusionOk="0">
                    <a:moveTo>
                      <a:pt x="69" y="0"/>
                    </a:moveTo>
                    <a:cubicBezTo>
                      <a:pt x="46" y="0"/>
                      <a:pt x="23" y="23"/>
                      <a:pt x="23" y="23"/>
                    </a:cubicBezTo>
                    <a:cubicBezTo>
                      <a:pt x="23" y="46"/>
                      <a:pt x="0" y="46"/>
                      <a:pt x="23" y="69"/>
                    </a:cubicBezTo>
                    <a:cubicBezTo>
                      <a:pt x="23" y="69"/>
                      <a:pt x="23" y="92"/>
                      <a:pt x="23" y="92"/>
                    </a:cubicBezTo>
                    <a:cubicBezTo>
                      <a:pt x="46" y="115"/>
                      <a:pt x="69" y="137"/>
                      <a:pt x="91" y="160"/>
                    </a:cubicBezTo>
                    <a:cubicBezTo>
                      <a:pt x="137" y="183"/>
                      <a:pt x="160" y="206"/>
                      <a:pt x="206" y="229"/>
                    </a:cubicBezTo>
                    <a:cubicBezTo>
                      <a:pt x="251" y="252"/>
                      <a:pt x="297" y="274"/>
                      <a:pt x="343" y="274"/>
                    </a:cubicBezTo>
                    <a:cubicBezTo>
                      <a:pt x="365" y="297"/>
                      <a:pt x="411" y="297"/>
                      <a:pt x="434" y="320"/>
                    </a:cubicBezTo>
                    <a:lnTo>
                      <a:pt x="571" y="320"/>
                    </a:lnTo>
                    <a:cubicBezTo>
                      <a:pt x="571" y="320"/>
                      <a:pt x="594" y="320"/>
                      <a:pt x="594" y="297"/>
                    </a:cubicBezTo>
                    <a:cubicBezTo>
                      <a:pt x="616" y="297"/>
                      <a:pt x="616" y="274"/>
                      <a:pt x="616" y="252"/>
                    </a:cubicBezTo>
                    <a:cubicBezTo>
                      <a:pt x="616" y="229"/>
                      <a:pt x="594" y="206"/>
                      <a:pt x="548" y="206"/>
                    </a:cubicBezTo>
                    <a:lnTo>
                      <a:pt x="434" y="206"/>
                    </a:lnTo>
                    <a:cubicBezTo>
                      <a:pt x="411" y="206"/>
                      <a:pt x="388" y="206"/>
                      <a:pt x="388" y="183"/>
                    </a:cubicBezTo>
                    <a:lnTo>
                      <a:pt x="343" y="183"/>
                    </a:lnTo>
                    <a:cubicBezTo>
                      <a:pt x="320" y="160"/>
                      <a:pt x="297" y="160"/>
                      <a:pt x="297" y="160"/>
                    </a:cubicBezTo>
                    <a:cubicBezTo>
                      <a:pt x="251" y="137"/>
                      <a:pt x="206" y="115"/>
                      <a:pt x="183" y="92"/>
                    </a:cubicBezTo>
                    <a:cubicBezTo>
                      <a:pt x="160" y="92"/>
                      <a:pt x="160" y="69"/>
                      <a:pt x="137" y="69"/>
                    </a:cubicBezTo>
                    <a:cubicBezTo>
                      <a:pt x="114" y="46"/>
                      <a:pt x="114" y="46"/>
                      <a:pt x="91" y="23"/>
                    </a:cubicBezTo>
                    <a:cubicBezTo>
                      <a:pt x="91" y="23"/>
                      <a:pt x="69" y="0"/>
                      <a:pt x="69" y="0"/>
                    </a:cubicBezTo>
                    <a:close/>
                  </a:path>
                </a:pathLst>
              </a:custGeom>
              <a:solidFill>
                <a:srgbClr val="C7C7C7"/>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99" name="Google Shape;7999;p34"/>
              <p:cNvSpPr/>
              <p:nvPr/>
            </p:nvSpPr>
            <p:spPr>
              <a:xfrm>
                <a:off x="787184" y="2155255"/>
                <a:ext cx="39145" cy="70716"/>
              </a:xfrm>
              <a:custGeom>
                <a:avLst/>
                <a:gdLst/>
                <a:ahLst/>
                <a:cxnLst/>
                <a:rect l="l" t="t" r="r" b="b"/>
                <a:pathLst>
                  <a:path w="708" h="1279" extrusionOk="0">
                    <a:moveTo>
                      <a:pt x="114" y="1"/>
                    </a:moveTo>
                    <a:cubicBezTo>
                      <a:pt x="92" y="1"/>
                      <a:pt x="69" y="23"/>
                      <a:pt x="46" y="46"/>
                    </a:cubicBezTo>
                    <a:cubicBezTo>
                      <a:pt x="46" y="92"/>
                      <a:pt x="23" y="138"/>
                      <a:pt x="23" y="160"/>
                    </a:cubicBezTo>
                    <a:cubicBezTo>
                      <a:pt x="23" y="206"/>
                      <a:pt x="0" y="252"/>
                      <a:pt x="0" y="274"/>
                    </a:cubicBezTo>
                    <a:cubicBezTo>
                      <a:pt x="0" y="320"/>
                      <a:pt x="0" y="366"/>
                      <a:pt x="0" y="411"/>
                    </a:cubicBezTo>
                    <a:cubicBezTo>
                      <a:pt x="0" y="457"/>
                      <a:pt x="23" y="480"/>
                      <a:pt x="23" y="503"/>
                    </a:cubicBezTo>
                    <a:cubicBezTo>
                      <a:pt x="23" y="526"/>
                      <a:pt x="23" y="571"/>
                      <a:pt x="46" y="617"/>
                    </a:cubicBezTo>
                    <a:cubicBezTo>
                      <a:pt x="46" y="663"/>
                      <a:pt x="69" y="708"/>
                      <a:pt x="92" y="777"/>
                    </a:cubicBezTo>
                    <a:cubicBezTo>
                      <a:pt x="114" y="822"/>
                      <a:pt x="137" y="868"/>
                      <a:pt x="183" y="914"/>
                    </a:cubicBezTo>
                    <a:cubicBezTo>
                      <a:pt x="206" y="959"/>
                      <a:pt x="229" y="1005"/>
                      <a:pt x="274" y="1051"/>
                    </a:cubicBezTo>
                    <a:cubicBezTo>
                      <a:pt x="297" y="1096"/>
                      <a:pt x="343" y="1119"/>
                      <a:pt x="388" y="1165"/>
                    </a:cubicBezTo>
                    <a:cubicBezTo>
                      <a:pt x="411" y="1188"/>
                      <a:pt x="434" y="1210"/>
                      <a:pt x="457" y="1233"/>
                    </a:cubicBezTo>
                    <a:cubicBezTo>
                      <a:pt x="480" y="1233"/>
                      <a:pt x="503" y="1256"/>
                      <a:pt x="525" y="1256"/>
                    </a:cubicBezTo>
                    <a:cubicBezTo>
                      <a:pt x="548" y="1279"/>
                      <a:pt x="571" y="1279"/>
                      <a:pt x="617" y="1279"/>
                    </a:cubicBezTo>
                    <a:cubicBezTo>
                      <a:pt x="662" y="1279"/>
                      <a:pt x="685" y="1233"/>
                      <a:pt x="708" y="1188"/>
                    </a:cubicBezTo>
                    <a:cubicBezTo>
                      <a:pt x="708" y="1165"/>
                      <a:pt x="708" y="1165"/>
                      <a:pt x="708" y="1142"/>
                    </a:cubicBezTo>
                    <a:cubicBezTo>
                      <a:pt x="685" y="1119"/>
                      <a:pt x="662" y="1096"/>
                      <a:pt x="639" y="1073"/>
                    </a:cubicBezTo>
                    <a:cubicBezTo>
                      <a:pt x="617" y="1073"/>
                      <a:pt x="617" y="1051"/>
                      <a:pt x="594" y="1051"/>
                    </a:cubicBezTo>
                    <a:cubicBezTo>
                      <a:pt x="548" y="1028"/>
                      <a:pt x="503" y="982"/>
                      <a:pt x="457" y="936"/>
                    </a:cubicBezTo>
                    <a:cubicBezTo>
                      <a:pt x="411" y="891"/>
                      <a:pt x="388" y="845"/>
                      <a:pt x="343" y="777"/>
                    </a:cubicBezTo>
                    <a:cubicBezTo>
                      <a:pt x="320" y="731"/>
                      <a:pt x="274" y="685"/>
                      <a:pt x="251" y="640"/>
                    </a:cubicBezTo>
                    <a:cubicBezTo>
                      <a:pt x="206" y="548"/>
                      <a:pt x="183" y="480"/>
                      <a:pt x="160" y="389"/>
                    </a:cubicBezTo>
                    <a:cubicBezTo>
                      <a:pt x="160" y="320"/>
                      <a:pt x="137" y="252"/>
                      <a:pt x="160" y="183"/>
                    </a:cubicBezTo>
                    <a:cubicBezTo>
                      <a:pt x="160" y="138"/>
                      <a:pt x="160" y="115"/>
                      <a:pt x="183" y="69"/>
                    </a:cubicBezTo>
                    <a:cubicBezTo>
                      <a:pt x="183" y="46"/>
                      <a:pt x="160" y="23"/>
                      <a:pt x="137" y="1"/>
                    </a:cubicBezTo>
                    <a:close/>
                  </a:path>
                </a:pathLst>
              </a:custGeom>
              <a:solidFill>
                <a:srgbClr val="C7C7C7"/>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00" name="Google Shape;8000;p34"/>
              <p:cNvSpPr/>
              <p:nvPr/>
            </p:nvSpPr>
            <p:spPr>
              <a:xfrm>
                <a:off x="392188" y="838951"/>
                <a:ext cx="141377" cy="116164"/>
              </a:xfrm>
              <a:custGeom>
                <a:avLst/>
                <a:gdLst/>
                <a:ahLst/>
                <a:cxnLst/>
                <a:rect l="l" t="t" r="r" b="b"/>
                <a:pathLst>
                  <a:path w="2557" h="2101" extrusionOk="0">
                    <a:moveTo>
                      <a:pt x="137" y="1"/>
                    </a:moveTo>
                    <a:cubicBezTo>
                      <a:pt x="91" y="1"/>
                      <a:pt x="46" y="24"/>
                      <a:pt x="46" y="69"/>
                    </a:cubicBezTo>
                    <a:cubicBezTo>
                      <a:pt x="0" y="138"/>
                      <a:pt x="23" y="206"/>
                      <a:pt x="91" y="229"/>
                    </a:cubicBezTo>
                    <a:cubicBezTo>
                      <a:pt x="160" y="275"/>
                      <a:pt x="251" y="298"/>
                      <a:pt x="342" y="343"/>
                    </a:cubicBezTo>
                    <a:cubicBezTo>
                      <a:pt x="411" y="389"/>
                      <a:pt x="502" y="435"/>
                      <a:pt x="571" y="480"/>
                    </a:cubicBezTo>
                    <a:cubicBezTo>
                      <a:pt x="662" y="549"/>
                      <a:pt x="753" y="617"/>
                      <a:pt x="845" y="686"/>
                    </a:cubicBezTo>
                    <a:cubicBezTo>
                      <a:pt x="936" y="754"/>
                      <a:pt x="1004" y="823"/>
                      <a:pt x="1073" y="891"/>
                    </a:cubicBezTo>
                    <a:cubicBezTo>
                      <a:pt x="1255" y="1051"/>
                      <a:pt x="1438" y="1211"/>
                      <a:pt x="1598" y="1370"/>
                    </a:cubicBezTo>
                    <a:cubicBezTo>
                      <a:pt x="1689" y="1507"/>
                      <a:pt x="1780" y="1621"/>
                      <a:pt x="1872" y="1736"/>
                    </a:cubicBezTo>
                    <a:cubicBezTo>
                      <a:pt x="1917" y="1804"/>
                      <a:pt x="1963" y="1850"/>
                      <a:pt x="2009" y="1918"/>
                    </a:cubicBezTo>
                    <a:cubicBezTo>
                      <a:pt x="2031" y="1941"/>
                      <a:pt x="2054" y="1964"/>
                      <a:pt x="2077" y="1987"/>
                    </a:cubicBezTo>
                    <a:cubicBezTo>
                      <a:pt x="2100" y="2032"/>
                      <a:pt x="2146" y="2101"/>
                      <a:pt x="2214" y="2101"/>
                    </a:cubicBezTo>
                    <a:lnTo>
                      <a:pt x="2283" y="2101"/>
                    </a:lnTo>
                    <a:cubicBezTo>
                      <a:pt x="2328" y="2078"/>
                      <a:pt x="2351" y="2055"/>
                      <a:pt x="2374" y="2032"/>
                    </a:cubicBezTo>
                    <a:cubicBezTo>
                      <a:pt x="2374" y="2009"/>
                      <a:pt x="2397" y="1987"/>
                      <a:pt x="2397" y="1964"/>
                    </a:cubicBezTo>
                    <a:cubicBezTo>
                      <a:pt x="2442" y="1941"/>
                      <a:pt x="2488" y="1918"/>
                      <a:pt x="2511" y="1873"/>
                    </a:cubicBezTo>
                    <a:cubicBezTo>
                      <a:pt x="2556" y="1804"/>
                      <a:pt x="2534" y="1736"/>
                      <a:pt x="2511" y="1667"/>
                    </a:cubicBezTo>
                    <a:cubicBezTo>
                      <a:pt x="2511" y="1644"/>
                      <a:pt x="2488" y="1621"/>
                      <a:pt x="2488" y="1599"/>
                    </a:cubicBezTo>
                    <a:cubicBezTo>
                      <a:pt x="2511" y="1576"/>
                      <a:pt x="2556" y="1530"/>
                      <a:pt x="2534" y="1484"/>
                    </a:cubicBezTo>
                    <a:cubicBezTo>
                      <a:pt x="2534" y="1462"/>
                      <a:pt x="2534" y="1439"/>
                      <a:pt x="2511" y="1416"/>
                    </a:cubicBezTo>
                    <a:cubicBezTo>
                      <a:pt x="2511" y="1416"/>
                      <a:pt x="2511" y="1393"/>
                      <a:pt x="2488" y="1370"/>
                    </a:cubicBezTo>
                    <a:cubicBezTo>
                      <a:pt x="2488" y="1348"/>
                      <a:pt x="2465" y="1325"/>
                      <a:pt x="2442" y="1302"/>
                    </a:cubicBezTo>
                    <a:cubicBezTo>
                      <a:pt x="2420" y="1279"/>
                      <a:pt x="2397" y="1256"/>
                      <a:pt x="2351" y="1211"/>
                    </a:cubicBezTo>
                    <a:cubicBezTo>
                      <a:pt x="2283" y="1142"/>
                      <a:pt x="2214" y="1096"/>
                      <a:pt x="2123" y="1028"/>
                    </a:cubicBezTo>
                    <a:cubicBezTo>
                      <a:pt x="2054" y="960"/>
                      <a:pt x="1986" y="891"/>
                      <a:pt x="1895" y="823"/>
                    </a:cubicBezTo>
                    <a:cubicBezTo>
                      <a:pt x="1872" y="823"/>
                      <a:pt x="1872" y="800"/>
                      <a:pt x="1849" y="777"/>
                    </a:cubicBezTo>
                    <a:cubicBezTo>
                      <a:pt x="1803" y="754"/>
                      <a:pt x="1780" y="731"/>
                      <a:pt x="1735" y="708"/>
                    </a:cubicBezTo>
                    <a:cubicBezTo>
                      <a:pt x="1712" y="686"/>
                      <a:pt x="1689" y="663"/>
                      <a:pt x="1666" y="640"/>
                    </a:cubicBezTo>
                    <a:cubicBezTo>
                      <a:pt x="1651" y="640"/>
                      <a:pt x="1626" y="630"/>
                      <a:pt x="1604" y="630"/>
                    </a:cubicBezTo>
                    <a:cubicBezTo>
                      <a:pt x="1593" y="630"/>
                      <a:pt x="1583" y="632"/>
                      <a:pt x="1575" y="640"/>
                    </a:cubicBezTo>
                    <a:cubicBezTo>
                      <a:pt x="1484" y="549"/>
                      <a:pt x="1392" y="480"/>
                      <a:pt x="1278" y="412"/>
                    </a:cubicBezTo>
                    <a:cubicBezTo>
                      <a:pt x="1210" y="343"/>
                      <a:pt x="1118" y="298"/>
                      <a:pt x="1027" y="252"/>
                    </a:cubicBezTo>
                    <a:cubicBezTo>
                      <a:pt x="936" y="183"/>
                      <a:pt x="845" y="138"/>
                      <a:pt x="753" y="69"/>
                    </a:cubicBezTo>
                    <a:cubicBezTo>
                      <a:pt x="730" y="69"/>
                      <a:pt x="685" y="46"/>
                      <a:pt x="639" y="24"/>
                    </a:cubicBezTo>
                    <a:cubicBezTo>
                      <a:pt x="616" y="24"/>
                      <a:pt x="571" y="24"/>
                      <a:pt x="548" y="46"/>
                    </a:cubicBezTo>
                    <a:cubicBezTo>
                      <a:pt x="525" y="69"/>
                      <a:pt x="502" y="115"/>
                      <a:pt x="502" y="161"/>
                    </a:cubicBezTo>
                    <a:cubicBezTo>
                      <a:pt x="457" y="138"/>
                      <a:pt x="434" y="138"/>
                      <a:pt x="411" y="115"/>
                    </a:cubicBezTo>
                    <a:cubicBezTo>
                      <a:pt x="320" y="92"/>
                      <a:pt x="251" y="69"/>
                      <a:pt x="183" y="24"/>
                    </a:cubicBezTo>
                    <a:cubicBezTo>
                      <a:pt x="183" y="24"/>
                      <a:pt x="160" y="1"/>
                      <a:pt x="137" y="1"/>
                    </a:cubicBezTo>
                    <a:close/>
                  </a:path>
                </a:pathLst>
              </a:custGeom>
              <a:solidFill>
                <a:srgbClr val="595959"/>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01" name="Google Shape;8001;p34"/>
              <p:cNvSpPr/>
              <p:nvPr/>
            </p:nvSpPr>
            <p:spPr>
              <a:xfrm>
                <a:off x="407282" y="873065"/>
                <a:ext cx="68228" cy="72098"/>
              </a:xfrm>
              <a:custGeom>
                <a:avLst/>
                <a:gdLst/>
                <a:ahLst/>
                <a:cxnLst/>
                <a:rect l="l" t="t" r="r" b="b"/>
                <a:pathLst>
                  <a:path w="1234" h="1304" extrusionOk="0">
                    <a:moveTo>
                      <a:pt x="943" y="800"/>
                    </a:moveTo>
                    <a:cubicBezTo>
                      <a:pt x="948" y="807"/>
                      <a:pt x="954" y="814"/>
                      <a:pt x="960" y="822"/>
                    </a:cubicBezTo>
                    <a:cubicBezTo>
                      <a:pt x="960" y="822"/>
                      <a:pt x="960" y="803"/>
                      <a:pt x="943" y="800"/>
                    </a:cubicBezTo>
                    <a:close/>
                    <a:moveTo>
                      <a:pt x="69" y="0"/>
                    </a:moveTo>
                    <a:cubicBezTo>
                      <a:pt x="47" y="0"/>
                      <a:pt x="24" y="0"/>
                      <a:pt x="24" y="23"/>
                    </a:cubicBezTo>
                    <a:cubicBezTo>
                      <a:pt x="1" y="69"/>
                      <a:pt x="1" y="114"/>
                      <a:pt x="24" y="137"/>
                    </a:cubicBezTo>
                    <a:cubicBezTo>
                      <a:pt x="92" y="183"/>
                      <a:pt x="138" y="228"/>
                      <a:pt x="206" y="297"/>
                    </a:cubicBezTo>
                    <a:cubicBezTo>
                      <a:pt x="252" y="320"/>
                      <a:pt x="298" y="388"/>
                      <a:pt x="343" y="434"/>
                    </a:cubicBezTo>
                    <a:cubicBezTo>
                      <a:pt x="435" y="525"/>
                      <a:pt x="526" y="616"/>
                      <a:pt x="617" y="708"/>
                    </a:cubicBezTo>
                    <a:cubicBezTo>
                      <a:pt x="617" y="708"/>
                      <a:pt x="617" y="731"/>
                      <a:pt x="617" y="731"/>
                    </a:cubicBezTo>
                    <a:cubicBezTo>
                      <a:pt x="709" y="822"/>
                      <a:pt x="777" y="890"/>
                      <a:pt x="845" y="1004"/>
                    </a:cubicBezTo>
                    <a:cubicBezTo>
                      <a:pt x="868" y="1027"/>
                      <a:pt x="914" y="1073"/>
                      <a:pt x="937" y="1119"/>
                    </a:cubicBezTo>
                    <a:cubicBezTo>
                      <a:pt x="982" y="1187"/>
                      <a:pt x="1005" y="1233"/>
                      <a:pt x="1051" y="1278"/>
                    </a:cubicBezTo>
                    <a:cubicBezTo>
                      <a:pt x="1068" y="1296"/>
                      <a:pt x="1089" y="1303"/>
                      <a:pt x="1111" y="1303"/>
                    </a:cubicBezTo>
                    <a:cubicBezTo>
                      <a:pt x="1146" y="1303"/>
                      <a:pt x="1182" y="1284"/>
                      <a:pt x="1211" y="1256"/>
                    </a:cubicBezTo>
                    <a:cubicBezTo>
                      <a:pt x="1233" y="1233"/>
                      <a:pt x="1233" y="1210"/>
                      <a:pt x="1233" y="1187"/>
                    </a:cubicBezTo>
                    <a:cubicBezTo>
                      <a:pt x="1233" y="1164"/>
                      <a:pt x="1233" y="1141"/>
                      <a:pt x="1211" y="1119"/>
                    </a:cubicBezTo>
                    <a:cubicBezTo>
                      <a:pt x="1165" y="1073"/>
                      <a:pt x="1119" y="1027"/>
                      <a:pt x="1097" y="959"/>
                    </a:cubicBezTo>
                    <a:cubicBezTo>
                      <a:pt x="1028" y="913"/>
                      <a:pt x="982" y="845"/>
                      <a:pt x="937" y="799"/>
                    </a:cubicBezTo>
                    <a:cubicBezTo>
                      <a:pt x="939" y="799"/>
                      <a:pt x="941" y="799"/>
                      <a:pt x="943" y="800"/>
                    </a:cubicBezTo>
                    <a:lnTo>
                      <a:pt x="943" y="800"/>
                    </a:lnTo>
                    <a:cubicBezTo>
                      <a:pt x="880" y="719"/>
                      <a:pt x="817" y="656"/>
                      <a:pt x="754" y="594"/>
                    </a:cubicBezTo>
                    <a:cubicBezTo>
                      <a:pt x="686" y="525"/>
                      <a:pt x="617" y="457"/>
                      <a:pt x="549" y="411"/>
                    </a:cubicBezTo>
                    <a:cubicBezTo>
                      <a:pt x="480" y="343"/>
                      <a:pt x="412" y="274"/>
                      <a:pt x="343" y="206"/>
                    </a:cubicBezTo>
                    <a:cubicBezTo>
                      <a:pt x="275" y="160"/>
                      <a:pt x="206" y="91"/>
                      <a:pt x="115" y="23"/>
                    </a:cubicBezTo>
                    <a:cubicBezTo>
                      <a:pt x="115" y="0"/>
                      <a:pt x="92" y="0"/>
                      <a:pt x="69" y="0"/>
                    </a:cubicBezTo>
                    <a:close/>
                  </a:path>
                </a:pathLst>
              </a:custGeom>
              <a:solidFill>
                <a:srgbClr val="595959"/>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02" name="Google Shape;8002;p34"/>
              <p:cNvSpPr/>
              <p:nvPr/>
            </p:nvSpPr>
            <p:spPr>
              <a:xfrm>
                <a:off x="817483" y="2200704"/>
                <a:ext cx="494735" cy="269318"/>
              </a:xfrm>
              <a:custGeom>
                <a:avLst/>
                <a:gdLst/>
                <a:ahLst/>
                <a:cxnLst/>
                <a:rect l="l" t="t" r="r" b="b"/>
                <a:pathLst>
                  <a:path w="8948" h="4871" extrusionOk="0">
                    <a:moveTo>
                      <a:pt x="8605" y="0"/>
                    </a:moveTo>
                    <a:cubicBezTo>
                      <a:pt x="8628" y="46"/>
                      <a:pt x="8651" y="92"/>
                      <a:pt x="8651" y="137"/>
                    </a:cubicBezTo>
                    <a:cubicBezTo>
                      <a:pt x="8674" y="183"/>
                      <a:pt x="8674" y="206"/>
                      <a:pt x="8674" y="229"/>
                    </a:cubicBezTo>
                    <a:lnTo>
                      <a:pt x="8697" y="274"/>
                    </a:lnTo>
                    <a:cubicBezTo>
                      <a:pt x="8697" y="297"/>
                      <a:pt x="8697" y="320"/>
                      <a:pt x="8697" y="343"/>
                    </a:cubicBezTo>
                    <a:cubicBezTo>
                      <a:pt x="8697" y="343"/>
                      <a:pt x="8697" y="343"/>
                      <a:pt x="8697" y="366"/>
                    </a:cubicBezTo>
                    <a:cubicBezTo>
                      <a:pt x="8719" y="411"/>
                      <a:pt x="8719" y="434"/>
                      <a:pt x="8742" y="480"/>
                    </a:cubicBezTo>
                    <a:cubicBezTo>
                      <a:pt x="8742" y="502"/>
                      <a:pt x="8742" y="502"/>
                      <a:pt x="8742" y="502"/>
                    </a:cubicBezTo>
                    <a:cubicBezTo>
                      <a:pt x="8742" y="548"/>
                      <a:pt x="8742" y="594"/>
                      <a:pt x="8742" y="639"/>
                    </a:cubicBezTo>
                    <a:cubicBezTo>
                      <a:pt x="8742" y="662"/>
                      <a:pt x="8742" y="685"/>
                      <a:pt x="8742" y="708"/>
                    </a:cubicBezTo>
                    <a:cubicBezTo>
                      <a:pt x="8742" y="708"/>
                      <a:pt x="8742" y="731"/>
                      <a:pt x="8742" y="731"/>
                    </a:cubicBezTo>
                    <a:cubicBezTo>
                      <a:pt x="8742" y="754"/>
                      <a:pt x="8719" y="754"/>
                      <a:pt x="8719" y="776"/>
                    </a:cubicBezTo>
                    <a:cubicBezTo>
                      <a:pt x="8719" y="799"/>
                      <a:pt x="8719" y="822"/>
                      <a:pt x="8719" y="845"/>
                    </a:cubicBezTo>
                    <a:cubicBezTo>
                      <a:pt x="8719" y="845"/>
                      <a:pt x="8697" y="868"/>
                      <a:pt x="8697" y="868"/>
                    </a:cubicBezTo>
                    <a:cubicBezTo>
                      <a:pt x="8674" y="959"/>
                      <a:pt x="8628" y="1050"/>
                      <a:pt x="8582" y="1142"/>
                    </a:cubicBezTo>
                    <a:cubicBezTo>
                      <a:pt x="8468" y="1370"/>
                      <a:pt x="8309" y="1575"/>
                      <a:pt x="8149" y="1758"/>
                    </a:cubicBezTo>
                    <a:cubicBezTo>
                      <a:pt x="7692" y="2237"/>
                      <a:pt x="7144" y="2625"/>
                      <a:pt x="6597" y="2990"/>
                    </a:cubicBezTo>
                    <a:cubicBezTo>
                      <a:pt x="6140" y="3264"/>
                      <a:pt x="5684" y="3515"/>
                      <a:pt x="5204" y="3744"/>
                    </a:cubicBezTo>
                    <a:cubicBezTo>
                      <a:pt x="4702" y="3972"/>
                      <a:pt x="4177" y="4155"/>
                      <a:pt x="3652" y="4314"/>
                    </a:cubicBezTo>
                    <a:cubicBezTo>
                      <a:pt x="3013" y="4520"/>
                      <a:pt x="2351" y="4657"/>
                      <a:pt x="1689" y="4679"/>
                    </a:cubicBezTo>
                    <a:cubicBezTo>
                      <a:pt x="1415" y="4679"/>
                      <a:pt x="1141" y="4679"/>
                      <a:pt x="868" y="4611"/>
                    </a:cubicBezTo>
                    <a:lnTo>
                      <a:pt x="890" y="4611"/>
                    </a:lnTo>
                    <a:cubicBezTo>
                      <a:pt x="776" y="4588"/>
                      <a:pt x="662" y="4543"/>
                      <a:pt x="548" y="4497"/>
                    </a:cubicBezTo>
                    <a:cubicBezTo>
                      <a:pt x="502" y="4451"/>
                      <a:pt x="434" y="4428"/>
                      <a:pt x="388" y="4383"/>
                    </a:cubicBezTo>
                    <a:cubicBezTo>
                      <a:pt x="388" y="4360"/>
                      <a:pt x="388" y="4360"/>
                      <a:pt x="388" y="4360"/>
                    </a:cubicBezTo>
                    <a:cubicBezTo>
                      <a:pt x="297" y="4314"/>
                      <a:pt x="228" y="4246"/>
                      <a:pt x="183" y="4155"/>
                    </a:cubicBezTo>
                    <a:cubicBezTo>
                      <a:pt x="137" y="4109"/>
                      <a:pt x="91" y="4063"/>
                      <a:pt x="69" y="4018"/>
                    </a:cubicBezTo>
                    <a:cubicBezTo>
                      <a:pt x="46" y="3995"/>
                      <a:pt x="23" y="3972"/>
                      <a:pt x="23" y="3949"/>
                    </a:cubicBezTo>
                    <a:cubicBezTo>
                      <a:pt x="23" y="3926"/>
                      <a:pt x="0" y="3926"/>
                      <a:pt x="0" y="3926"/>
                    </a:cubicBezTo>
                    <a:cubicBezTo>
                      <a:pt x="0" y="3972"/>
                      <a:pt x="0" y="4018"/>
                      <a:pt x="0" y="4063"/>
                    </a:cubicBezTo>
                    <a:cubicBezTo>
                      <a:pt x="23" y="4109"/>
                      <a:pt x="23" y="4155"/>
                      <a:pt x="46" y="4200"/>
                    </a:cubicBezTo>
                    <a:cubicBezTo>
                      <a:pt x="69" y="4269"/>
                      <a:pt x="91" y="4314"/>
                      <a:pt x="114" y="4337"/>
                    </a:cubicBezTo>
                    <a:cubicBezTo>
                      <a:pt x="160" y="4406"/>
                      <a:pt x="183" y="4451"/>
                      <a:pt x="251" y="4497"/>
                    </a:cubicBezTo>
                    <a:cubicBezTo>
                      <a:pt x="411" y="4657"/>
                      <a:pt x="639" y="4748"/>
                      <a:pt x="845" y="4794"/>
                    </a:cubicBezTo>
                    <a:cubicBezTo>
                      <a:pt x="1033" y="4845"/>
                      <a:pt x="1221" y="4871"/>
                      <a:pt x="1419" y="4871"/>
                    </a:cubicBezTo>
                    <a:cubicBezTo>
                      <a:pt x="1485" y="4871"/>
                      <a:pt x="1552" y="4868"/>
                      <a:pt x="1621" y="4862"/>
                    </a:cubicBezTo>
                    <a:cubicBezTo>
                      <a:pt x="1872" y="4862"/>
                      <a:pt x="2123" y="4839"/>
                      <a:pt x="2397" y="4816"/>
                    </a:cubicBezTo>
                    <a:cubicBezTo>
                      <a:pt x="2945" y="4725"/>
                      <a:pt x="3492" y="4588"/>
                      <a:pt x="4017" y="4406"/>
                    </a:cubicBezTo>
                    <a:cubicBezTo>
                      <a:pt x="4565" y="4223"/>
                      <a:pt x="5090" y="4018"/>
                      <a:pt x="5592" y="3766"/>
                    </a:cubicBezTo>
                    <a:cubicBezTo>
                      <a:pt x="6049" y="3538"/>
                      <a:pt x="6460" y="3310"/>
                      <a:pt x="6893" y="3036"/>
                    </a:cubicBezTo>
                    <a:cubicBezTo>
                      <a:pt x="7304" y="2762"/>
                      <a:pt x="7692" y="2465"/>
                      <a:pt x="8057" y="2123"/>
                    </a:cubicBezTo>
                    <a:cubicBezTo>
                      <a:pt x="8217" y="1963"/>
                      <a:pt x="8377" y="1781"/>
                      <a:pt x="8514" y="1598"/>
                    </a:cubicBezTo>
                    <a:cubicBezTo>
                      <a:pt x="8674" y="1415"/>
                      <a:pt x="8788" y="1210"/>
                      <a:pt x="8856" y="1005"/>
                    </a:cubicBezTo>
                    <a:cubicBezTo>
                      <a:pt x="8902" y="890"/>
                      <a:pt x="8925" y="776"/>
                      <a:pt x="8925" y="685"/>
                    </a:cubicBezTo>
                    <a:cubicBezTo>
                      <a:pt x="8948" y="617"/>
                      <a:pt x="8925" y="548"/>
                      <a:pt x="8925" y="502"/>
                    </a:cubicBezTo>
                    <a:cubicBezTo>
                      <a:pt x="8925" y="457"/>
                      <a:pt x="8902" y="388"/>
                      <a:pt x="8879" y="343"/>
                    </a:cubicBezTo>
                    <a:cubicBezTo>
                      <a:pt x="8856" y="251"/>
                      <a:pt x="8788" y="160"/>
                      <a:pt x="8719" y="69"/>
                    </a:cubicBezTo>
                    <a:cubicBezTo>
                      <a:pt x="8674" y="46"/>
                      <a:pt x="8651" y="23"/>
                      <a:pt x="8605" y="0"/>
                    </a:cubicBezTo>
                    <a:close/>
                  </a:path>
                </a:pathLst>
              </a:custGeom>
              <a:solidFill>
                <a:srgbClr val="FB897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03" name="Google Shape;8003;p34"/>
              <p:cNvSpPr/>
              <p:nvPr/>
            </p:nvSpPr>
            <p:spPr>
              <a:xfrm>
                <a:off x="1182181" y="2364752"/>
                <a:ext cx="1327" cy="1327"/>
              </a:xfrm>
              <a:custGeom>
                <a:avLst/>
                <a:gdLst/>
                <a:ahLst/>
                <a:cxnLst/>
                <a:rect l="l" t="t" r="r" b="b"/>
                <a:pathLst>
                  <a:path w="24" h="24" extrusionOk="0">
                    <a:moveTo>
                      <a:pt x="1" y="23"/>
                    </a:moveTo>
                    <a:cubicBezTo>
                      <a:pt x="1" y="23"/>
                      <a:pt x="1" y="1"/>
                      <a:pt x="23" y="1"/>
                    </a:cubicBezTo>
                    <a:cubicBezTo>
                      <a:pt x="1" y="1"/>
                      <a:pt x="1" y="23"/>
                      <a:pt x="1" y="23"/>
                    </a:cubicBezTo>
                    <a:close/>
                  </a:path>
                </a:pathLst>
              </a:custGeom>
              <a:solidFill>
                <a:srgbClr val="FB897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04" name="Google Shape;8004;p34"/>
              <p:cNvSpPr/>
              <p:nvPr/>
            </p:nvSpPr>
            <p:spPr>
              <a:xfrm>
                <a:off x="1019405" y="2439228"/>
                <a:ext cx="55" cy="5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FB897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05" name="Google Shape;8005;p34"/>
              <p:cNvSpPr/>
              <p:nvPr/>
            </p:nvSpPr>
            <p:spPr>
              <a:xfrm>
                <a:off x="1019405" y="2439228"/>
                <a:ext cx="55" cy="5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FB897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06" name="Google Shape;8006;p34"/>
              <p:cNvSpPr/>
              <p:nvPr/>
            </p:nvSpPr>
            <p:spPr>
              <a:xfrm>
                <a:off x="909598" y="2459409"/>
                <a:ext cx="55" cy="55"/>
              </a:xfrm>
              <a:custGeom>
                <a:avLst/>
                <a:gdLst/>
                <a:ahLst/>
                <a:cxnLst/>
                <a:rect l="l" t="t" r="r" b="b"/>
                <a:pathLst>
                  <a:path w="1" h="1" extrusionOk="0">
                    <a:moveTo>
                      <a:pt x="0" y="0"/>
                    </a:moveTo>
                    <a:lnTo>
                      <a:pt x="0" y="0"/>
                    </a:lnTo>
                    <a:close/>
                  </a:path>
                </a:pathLst>
              </a:custGeom>
              <a:solidFill>
                <a:srgbClr val="FB897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07" name="Google Shape;8007;p34"/>
              <p:cNvSpPr/>
              <p:nvPr/>
            </p:nvSpPr>
            <p:spPr>
              <a:xfrm>
                <a:off x="740463" y="2217126"/>
                <a:ext cx="113676" cy="242834"/>
              </a:xfrm>
              <a:custGeom>
                <a:avLst/>
                <a:gdLst/>
                <a:ahLst/>
                <a:cxnLst/>
                <a:rect l="l" t="t" r="r" b="b"/>
                <a:pathLst>
                  <a:path w="2056" h="4392" extrusionOk="0">
                    <a:moveTo>
                      <a:pt x="1" y="0"/>
                    </a:moveTo>
                    <a:cubicBezTo>
                      <a:pt x="161" y="776"/>
                      <a:pt x="320" y="1552"/>
                      <a:pt x="594" y="2328"/>
                    </a:cubicBezTo>
                    <a:cubicBezTo>
                      <a:pt x="731" y="2716"/>
                      <a:pt x="891" y="3104"/>
                      <a:pt x="1096" y="3492"/>
                    </a:cubicBezTo>
                    <a:cubicBezTo>
                      <a:pt x="1211" y="3652"/>
                      <a:pt x="1325" y="3835"/>
                      <a:pt x="1439" y="3994"/>
                    </a:cubicBezTo>
                    <a:cubicBezTo>
                      <a:pt x="1484" y="4086"/>
                      <a:pt x="1553" y="4154"/>
                      <a:pt x="1621" y="4223"/>
                    </a:cubicBezTo>
                    <a:cubicBezTo>
                      <a:pt x="1713" y="4291"/>
                      <a:pt x="1804" y="4337"/>
                      <a:pt x="1895" y="4382"/>
                    </a:cubicBezTo>
                    <a:cubicBezTo>
                      <a:pt x="1907" y="4388"/>
                      <a:pt x="1920" y="4391"/>
                      <a:pt x="1933" y="4391"/>
                    </a:cubicBezTo>
                    <a:cubicBezTo>
                      <a:pt x="1972" y="4391"/>
                      <a:pt x="2015" y="4365"/>
                      <a:pt x="2032" y="4314"/>
                    </a:cubicBezTo>
                    <a:cubicBezTo>
                      <a:pt x="2055" y="4268"/>
                      <a:pt x="2009" y="4223"/>
                      <a:pt x="1964" y="4200"/>
                    </a:cubicBezTo>
                    <a:cubicBezTo>
                      <a:pt x="1941" y="4177"/>
                      <a:pt x="1918" y="4177"/>
                      <a:pt x="1872" y="4154"/>
                    </a:cubicBezTo>
                    <a:cubicBezTo>
                      <a:pt x="1827" y="4131"/>
                      <a:pt x="1804" y="4109"/>
                      <a:pt x="1758" y="4063"/>
                    </a:cubicBezTo>
                    <a:cubicBezTo>
                      <a:pt x="1667" y="3994"/>
                      <a:pt x="1621" y="3903"/>
                      <a:pt x="1553" y="3835"/>
                    </a:cubicBezTo>
                    <a:cubicBezTo>
                      <a:pt x="1484" y="3743"/>
                      <a:pt x="1416" y="3652"/>
                      <a:pt x="1370" y="3538"/>
                    </a:cubicBezTo>
                    <a:cubicBezTo>
                      <a:pt x="1051" y="3036"/>
                      <a:pt x="823" y="2488"/>
                      <a:pt x="663" y="1917"/>
                    </a:cubicBezTo>
                    <a:cubicBezTo>
                      <a:pt x="480" y="1301"/>
                      <a:pt x="343" y="662"/>
                      <a:pt x="206" y="23"/>
                    </a:cubicBezTo>
                    <a:cubicBezTo>
                      <a:pt x="138" y="23"/>
                      <a:pt x="69" y="0"/>
                      <a:pt x="1" y="0"/>
                    </a:cubicBezTo>
                    <a:close/>
                  </a:path>
                </a:pathLst>
              </a:custGeom>
              <a:solidFill>
                <a:srgbClr val="FB897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08" name="Google Shape;8008;p34"/>
              <p:cNvSpPr/>
              <p:nvPr/>
            </p:nvSpPr>
            <p:spPr>
              <a:xfrm>
                <a:off x="1188484" y="2013932"/>
                <a:ext cx="123739" cy="242834"/>
              </a:xfrm>
              <a:custGeom>
                <a:avLst/>
                <a:gdLst/>
                <a:ahLst/>
                <a:cxnLst/>
                <a:rect l="l" t="t" r="r" b="b"/>
                <a:pathLst>
                  <a:path w="2238" h="4392" extrusionOk="0">
                    <a:moveTo>
                      <a:pt x="92" y="0"/>
                    </a:moveTo>
                    <a:cubicBezTo>
                      <a:pt x="92" y="23"/>
                      <a:pt x="69" y="46"/>
                      <a:pt x="46" y="69"/>
                    </a:cubicBezTo>
                    <a:cubicBezTo>
                      <a:pt x="24" y="114"/>
                      <a:pt x="24" y="137"/>
                      <a:pt x="1" y="183"/>
                    </a:cubicBezTo>
                    <a:cubicBezTo>
                      <a:pt x="389" y="708"/>
                      <a:pt x="777" y="1233"/>
                      <a:pt x="1142" y="1781"/>
                    </a:cubicBezTo>
                    <a:cubicBezTo>
                      <a:pt x="1462" y="2283"/>
                      <a:pt x="1736" y="2808"/>
                      <a:pt x="1895" y="3378"/>
                    </a:cubicBezTo>
                    <a:cubicBezTo>
                      <a:pt x="1941" y="3492"/>
                      <a:pt x="1964" y="3584"/>
                      <a:pt x="1987" y="3698"/>
                    </a:cubicBezTo>
                    <a:cubicBezTo>
                      <a:pt x="2009" y="3812"/>
                      <a:pt x="2032" y="3903"/>
                      <a:pt x="2032" y="4017"/>
                    </a:cubicBezTo>
                    <a:cubicBezTo>
                      <a:pt x="2032" y="4063"/>
                      <a:pt x="2032" y="4109"/>
                      <a:pt x="2032" y="4154"/>
                    </a:cubicBezTo>
                    <a:cubicBezTo>
                      <a:pt x="2009" y="4200"/>
                      <a:pt x="2009" y="4223"/>
                      <a:pt x="1987" y="4268"/>
                    </a:cubicBezTo>
                    <a:cubicBezTo>
                      <a:pt x="1987" y="4314"/>
                      <a:pt x="2009" y="4360"/>
                      <a:pt x="2055" y="4383"/>
                    </a:cubicBezTo>
                    <a:cubicBezTo>
                      <a:pt x="2067" y="4389"/>
                      <a:pt x="2081" y="4392"/>
                      <a:pt x="2095" y="4392"/>
                    </a:cubicBezTo>
                    <a:cubicBezTo>
                      <a:pt x="2133" y="4392"/>
                      <a:pt x="2169" y="4370"/>
                      <a:pt x="2169" y="4337"/>
                    </a:cubicBezTo>
                    <a:cubicBezTo>
                      <a:pt x="2215" y="4223"/>
                      <a:pt x="2238" y="4132"/>
                      <a:pt x="2238" y="4017"/>
                    </a:cubicBezTo>
                    <a:cubicBezTo>
                      <a:pt x="2238" y="3926"/>
                      <a:pt x="2215" y="3812"/>
                      <a:pt x="2192" y="3721"/>
                    </a:cubicBezTo>
                    <a:cubicBezTo>
                      <a:pt x="2146" y="3515"/>
                      <a:pt x="2101" y="3333"/>
                      <a:pt x="2032" y="3127"/>
                    </a:cubicBezTo>
                    <a:cubicBezTo>
                      <a:pt x="1895" y="2739"/>
                      <a:pt x="1690" y="2351"/>
                      <a:pt x="1484" y="1986"/>
                    </a:cubicBezTo>
                    <a:cubicBezTo>
                      <a:pt x="1074" y="1278"/>
                      <a:pt x="594" y="639"/>
                      <a:pt x="92" y="0"/>
                    </a:cubicBezTo>
                    <a:close/>
                  </a:path>
                </a:pathLst>
              </a:custGeom>
              <a:solidFill>
                <a:srgbClr val="FB897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09" name="Google Shape;8009;p34"/>
              <p:cNvSpPr/>
              <p:nvPr/>
            </p:nvSpPr>
            <p:spPr>
              <a:xfrm>
                <a:off x="662227" y="1866251"/>
                <a:ext cx="514971" cy="298124"/>
              </a:xfrm>
              <a:custGeom>
                <a:avLst/>
                <a:gdLst/>
                <a:ahLst/>
                <a:cxnLst/>
                <a:rect l="l" t="t" r="r" b="b"/>
                <a:pathLst>
                  <a:path w="9314" h="5392" extrusionOk="0">
                    <a:moveTo>
                      <a:pt x="8894" y="1645"/>
                    </a:moveTo>
                    <a:cubicBezTo>
                      <a:pt x="8880" y="1650"/>
                      <a:pt x="8880" y="1667"/>
                      <a:pt x="8880" y="1667"/>
                    </a:cubicBezTo>
                    <a:cubicBezTo>
                      <a:pt x="8884" y="1660"/>
                      <a:pt x="8889" y="1653"/>
                      <a:pt x="8894" y="1645"/>
                    </a:cubicBezTo>
                    <a:close/>
                    <a:moveTo>
                      <a:pt x="7990" y="1"/>
                    </a:moveTo>
                    <a:lnTo>
                      <a:pt x="7990" y="1"/>
                    </a:lnTo>
                    <a:cubicBezTo>
                      <a:pt x="8012" y="46"/>
                      <a:pt x="8012" y="92"/>
                      <a:pt x="8035" y="115"/>
                    </a:cubicBezTo>
                    <a:cubicBezTo>
                      <a:pt x="8035" y="115"/>
                      <a:pt x="8035" y="138"/>
                      <a:pt x="8035" y="138"/>
                    </a:cubicBezTo>
                    <a:cubicBezTo>
                      <a:pt x="8035" y="160"/>
                      <a:pt x="8035" y="183"/>
                      <a:pt x="8035" y="183"/>
                    </a:cubicBezTo>
                    <a:cubicBezTo>
                      <a:pt x="8035" y="183"/>
                      <a:pt x="8035" y="183"/>
                      <a:pt x="8035" y="206"/>
                    </a:cubicBezTo>
                    <a:lnTo>
                      <a:pt x="8081" y="206"/>
                    </a:lnTo>
                    <a:cubicBezTo>
                      <a:pt x="8241" y="229"/>
                      <a:pt x="8378" y="252"/>
                      <a:pt x="8514" y="297"/>
                    </a:cubicBezTo>
                    <a:lnTo>
                      <a:pt x="8537" y="297"/>
                    </a:lnTo>
                    <a:cubicBezTo>
                      <a:pt x="8629" y="320"/>
                      <a:pt x="8720" y="366"/>
                      <a:pt x="8811" y="411"/>
                    </a:cubicBezTo>
                    <a:cubicBezTo>
                      <a:pt x="8880" y="457"/>
                      <a:pt x="8925" y="503"/>
                      <a:pt x="8971" y="548"/>
                    </a:cubicBezTo>
                    <a:cubicBezTo>
                      <a:pt x="9017" y="594"/>
                      <a:pt x="9039" y="640"/>
                      <a:pt x="9062" y="685"/>
                    </a:cubicBezTo>
                    <a:cubicBezTo>
                      <a:pt x="9085" y="731"/>
                      <a:pt x="9108" y="777"/>
                      <a:pt x="9108" y="822"/>
                    </a:cubicBezTo>
                    <a:cubicBezTo>
                      <a:pt x="9131" y="891"/>
                      <a:pt x="9131" y="959"/>
                      <a:pt x="9131" y="1005"/>
                    </a:cubicBezTo>
                    <a:cubicBezTo>
                      <a:pt x="9131" y="1096"/>
                      <a:pt x="9108" y="1165"/>
                      <a:pt x="9085" y="1256"/>
                    </a:cubicBezTo>
                    <a:cubicBezTo>
                      <a:pt x="9042" y="1386"/>
                      <a:pt x="8978" y="1516"/>
                      <a:pt x="8894" y="1645"/>
                    </a:cubicBezTo>
                    <a:lnTo>
                      <a:pt x="8894" y="1645"/>
                    </a:lnTo>
                    <a:cubicBezTo>
                      <a:pt x="8896" y="1645"/>
                      <a:pt x="8899" y="1644"/>
                      <a:pt x="8903" y="1644"/>
                    </a:cubicBezTo>
                    <a:cubicBezTo>
                      <a:pt x="8697" y="1964"/>
                      <a:pt x="8446" y="2215"/>
                      <a:pt x="8195" y="2466"/>
                    </a:cubicBezTo>
                    <a:lnTo>
                      <a:pt x="8172" y="2466"/>
                    </a:lnTo>
                    <a:cubicBezTo>
                      <a:pt x="7875" y="2762"/>
                      <a:pt x="7533" y="3014"/>
                      <a:pt x="7191" y="3242"/>
                    </a:cubicBezTo>
                    <a:cubicBezTo>
                      <a:pt x="6825" y="3493"/>
                      <a:pt x="6460" y="3698"/>
                      <a:pt x="6072" y="3904"/>
                    </a:cubicBezTo>
                    <a:cubicBezTo>
                      <a:pt x="5593" y="4155"/>
                      <a:pt x="5091" y="4383"/>
                      <a:pt x="4566" y="4566"/>
                    </a:cubicBezTo>
                    <a:cubicBezTo>
                      <a:pt x="4064" y="4771"/>
                      <a:pt x="3561" y="4931"/>
                      <a:pt x="3036" y="5045"/>
                    </a:cubicBezTo>
                    <a:cubicBezTo>
                      <a:pt x="2559" y="5144"/>
                      <a:pt x="2082" y="5209"/>
                      <a:pt x="1605" y="5209"/>
                    </a:cubicBezTo>
                    <a:cubicBezTo>
                      <a:pt x="1535" y="5209"/>
                      <a:pt x="1464" y="5208"/>
                      <a:pt x="1393" y="5205"/>
                    </a:cubicBezTo>
                    <a:cubicBezTo>
                      <a:pt x="1188" y="5182"/>
                      <a:pt x="982" y="5159"/>
                      <a:pt x="800" y="5091"/>
                    </a:cubicBezTo>
                    <a:cubicBezTo>
                      <a:pt x="800" y="5113"/>
                      <a:pt x="800" y="5113"/>
                      <a:pt x="800" y="5113"/>
                    </a:cubicBezTo>
                    <a:cubicBezTo>
                      <a:pt x="800" y="5113"/>
                      <a:pt x="800" y="5113"/>
                      <a:pt x="777" y="5091"/>
                    </a:cubicBezTo>
                    <a:cubicBezTo>
                      <a:pt x="685" y="5068"/>
                      <a:pt x="594" y="5022"/>
                      <a:pt x="503" y="4977"/>
                    </a:cubicBezTo>
                    <a:cubicBezTo>
                      <a:pt x="434" y="4931"/>
                      <a:pt x="389" y="4885"/>
                      <a:pt x="343" y="4840"/>
                    </a:cubicBezTo>
                    <a:cubicBezTo>
                      <a:pt x="297" y="4794"/>
                      <a:pt x="275" y="4748"/>
                      <a:pt x="229" y="4703"/>
                    </a:cubicBezTo>
                    <a:cubicBezTo>
                      <a:pt x="229" y="4657"/>
                      <a:pt x="206" y="4611"/>
                      <a:pt x="183" y="4566"/>
                    </a:cubicBezTo>
                    <a:cubicBezTo>
                      <a:pt x="183" y="4497"/>
                      <a:pt x="183" y="4452"/>
                      <a:pt x="183" y="4383"/>
                    </a:cubicBezTo>
                    <a:cubicBezTo>
                      <a:pt x="183" y="4292"/>
                      <a:pt x="206" y="4223"/>
                      <a:pt x="229" y="4132"/>
                    </a:cubicBezTo>
                    <a:cubicBezTo>
                      <a:pt x="275" y="3972"/>
                      <a:pt x="343" y="3835"/>
                      <a:pt x="434" y="3721"/>
                    </a:cubicBezTo>
                    <a:lnTo>
                      <a:pt x="434" y="3721"/>
                    </a:lnTo>
                    <a:cubicBezTo>
                      <a:pt x="434" y="3721"/>
                      <a:pt x="429" y="3721"/>
                      <a:pt x="424" y="3723"/>
                    </a:cubicBezTo>
                    <a:lnTo>
                      <a:pt x="424" y="3723"/>
                    </a:lnTo>
                    <a:cubicBezTo>
                      <a:pt x="488" y="3621"/>
                      <a:pt x="553" y="3556"/>
                      <a:pt x="617" y="3470"/>
                    </a:cubicBezTo>
                    <a:cubicBezTo>
                      <a:pt x="594" y="3424"/>
                      <a:pt x="571" y="3402"/>
                      <a:pt x="571" y="3379"/>
                    </a:cubicBezTo>
                    <a:cubicBezTo>
                      <a:pt x="548" y="3333"/>
                      <a:pt x="548" y="3310"/>
                      <a:pt x="526" y="3287"/>
                    </a:cubicBezTo>
                    <a:cubicBezTo>
                      <a:pt x="480" y="3333"/>
                      <a:pt x="434" y="3379"/>
                      <a:pt x="389" y="3447"/>
                    </a:cubicBezTo>
                    <a:cubicBezTo>
                      <a:pt x="252" y="3630"/>
                      <a:pt x="115" y="3858"/>
                      <a:pt x="46" y="4086"/>
                    </a:cubicBezTo>
                    <a:cubicBezTo>
                      <a:pt x="23" y="4132"/>
                      <a:pt x="23" y="4200"/>
                      <a:pt x="1" y="4269"/>
                    </a:cubicBezTo>
                    <a:cubicBezTo>
                      <a:pt x="1" y="4337"/>
                      <a:pt x="1" y="4383"/>
                      <a:pt x="1" y="4452"/>
                    </a:cubicBezTo>
                    <a:cubicBezTo>
                      <a:pt x="1" y="4520"/>
                      <a:pt x="1" y="4566"/>
                      <a:pt x="23" y="4634"/>
                    </a:cubicBezTo>
                    <a:cubicBezTo>
                      <a:pt x="23" y="4703"/>
                      <a:pt x="69" y="4748"/>
                      <a:pt x="92" y="4817"/>
                    </a:cubicBezTo>
                    <a:cubicBezTo>
                      <a:pt x="138" y="4931"/>
                      <a:pt x="229" y="4999"/>
                      <a:pt x="320" y="5068"/>
                    </a:cubicBezTo>
                    <a:cubicBezTo>
                      <a:pt x="411" y="5136"/>
                      <a:pt x="526" y="5205"/>
                      <a:pt x="640" y="5250"/>
                    </a:cubicBezTo>
                    <a:cubicBezTo>
                      <a:pt x="868" y="5319"/>
                      <a:pt x="1119" y="5365"/>
                      <a:pt x="1347" y="5387"/>
                    </a:cubicBezTo>
                    <a:cubicBezTo>
                      <a:pt x="1416" y="5390"/>
                      <a:pt x="1485" y="5392"/>
                      <a:pt x="1554" y="5392"/>
                    </a:cubicBezTo>
                    <a:cubicBezTo>
                      <a:pt x="2010" y="5392"/>
                      <a:pt x="2466" y="5330"/>
                      <a:pt x="2922" y="5250"/>
                    </a:cubicBezTo>
                    <a:cubicBezTo>
                      <a:pt x="3447" y="5136"/>
                      <a:pt x="3995" y="4977"/>
                      <a:pt x="4497" y="4794"/>
                    </a:cubicBezTo>
                    <a:cubicBezTo>
                      <a:pt x="5045" y="4611"/>
                      <a:pt x="5547" y="4383"/>
                      <a:pt x="6049" y="4132"/>
                    </a:cubicBezTo>
                    <a:cubicBezTo>
                      <a:pt x="6529" y="3881"/>
                      <a:pt x="7008" y="3584"/>
                      <a:pt x="7465" y="3287"/>
                    </a:cubicBezTo>
                    <a:cubicBezTo>
                      <a:pt x="7898" y="2991"/>
                      <a:pt x="8286" y="2648"/>
                      <a:pt x="8651" y="2260"/>
                    </a:cubicBezTo>
                    <a:cubicBezTo>
                      <a:pt x="8857" y="2032"/>
                      <a:pt x="9062" y="1781"/>
                      <a:pt x="9176" y="1484"/>
                    </a:cubicBezTo>
                    <a:cubicBezTo>
                      <a:pt x="9245" y="1370"/>
                      <a:pt x="9291" y="1233"/>
                      <a:pt x="9313" y="1096"/>
                    </a:cubicBezTo>
                    <a:cubicBezTo>
                      <a:pt x="9313" y="982"/>
                      <a:pt x="9313" y="845"/>
                      <a:pt x="9268" y="731"/>
                    </a:cubicBezTo>
                    <a:cubicBezTo>
                      <a:pt x="9245" y="617"/>
                      <a:pt x="9199" y="526"/>
                      <a:pt x="9131" y="457"/>
                    </a:cubicBezTo>
                    <a:cubicBezTo>
                      <a:pt x="9062" y="366"/>
                      <a:pt x="8971" y="297"/>
                      <a:pt x="8880" y="252"/>
                    </a:cubicBezTo>
                    <a:cubicBezTo>
                      <a:pt x="8766" y="183"/>
                      <a:pt x="8651" y="138"/>
                      <a:pt x="8537" y="115"/>
                    </a:cubicBezTo>
                    <a:cubicBezTo>
                      <a:pt x="8400" y="69"/>
                      <a:pt x="8263" y="46"/>
                      <a:pt x="8126" y="23"/>
                    </a:cubicBezTo>
                    <a:lnTo>
                      <a:pt x="8104" y="23"/>
                    </a:lnTo>
                    <a:cubicBezTo>
                      <a:pt x="8081" y="23"/>
                      <a:pt x="8035" y="23"/>
                      <a:pt x="7990" y="1"/>
                    </a:cubicBezTo>
                    <a:close/>
                  </a:path>
                </a:pathLst>
              </a:custGeom>
              <a:solidFill>
                <a:srgbClr val="BDBDB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10" name="Google Shape;8010;p34"/>
              <p:cNvSpPr/>
              <p:nvPr/>
            </p:nvSpPr>
            <p:spPr>
              <a:xfrm>
                <a:off x="674833" y="2094657"/>
                <a:ext cx="55" cy="55"/>
              </a:xfrm>
              <a:custGeom>
                <a:avLst/>
                <a:gdLst/>
                <a:ahLst/>
                <a:cxnLst/>
                <a:rect l="l" t="t" r="r" b="b"/>
                <a:pathLst>
                  <a:path w="1" h="1" extrusionOk="0">
                    <a:moveTo>
                      <a:pt x="1" y="1"/>
                    </a:moveTo>
                    <a:lnTo>
                      <a:pt x="1" y="1"/>
                    </a:lnTo>
                    <a:close/>
                  </a:path>
                </a:pathLst>
              </a:custGeom>
              <a:solidFill>
                <a:srgbClr val="BDBDB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11" name="Google Shape;8011;p34"/>
              <p:cNvSpPr/>
              <p:nvPr/>
            </p:nvSpPr>
            <p:spPr>
              <a:xfrm>
                <a:off x="1115279" y="2002543"/>
                <a:ext cx="55" cy="5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BDBDB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12" name="Google Shape;8012;p34"/>
              <p:cNvSpPr/>
              <p:nvPr/>
            </p:nvSpPr>
            <p:spPr>
              <a:xfrm>
                <a:off x="1114062" y="2002543"/>
                <a:ext cx="55" cy="55"/>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BDBDB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13" name="Google Shape;8013;p34"/>
              <p:cNvSpPr/>
              <p:nvPr/>
            </p:nvSpPr>
            <p:spPr>
              <a:xfrm>
                <a:off x="1132972" y="1882672"/>
                <a:ext cx="55" cy="55"/>
              </a:xfrm>
              <a:custGeom>
                <a:avLst/>
                <a:gdLst/>
                <a:ahLst/>
                <a:cxnLst/>
                <a:rect l="l" t="t" r="r" b="b"/>
                <a:pathLst>
                  <a:path w="1" h="1" extrusionOk="0">
                    <a:moveTo>
                      <a:pt x="0" y="0"/>
                    </a:moveTo>
                    <a:lnTo>
                      <a:pt x="0" y="0"/>
                    </a:lnTo>
                    <a:close/>
                  </a:path>
                </a:pathLst>
              </a:custGeom>
              <a:solidFill>
                <a:srgbClr val="BDBDB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14" name="Google Shape;8014;p34"/>
              <p:cNvSpPr/>
              <p:nvPr/>
            </p:nvSpPr>
            <p:spPr>
              <a:xfrm>
                <a:off x="1132972" y="1882672"/>
                <a:ext cx="55" cy="55"/>
              </a:xfrm>
              <a:custGeom>
                <a:avLst/>
                <a:gdLst/>
                <a:ahLst/>
                <a:cxnLst/>
                <a:rect l="l" t="t" r="r" b="b"/>
                <a:pathLst>
                  <a:path w="1" h="1" extrusionOk="0">
                    <a:moveTo>
                      <a:pt x="0" y="0"/>
                    </a:moveTo>
                    <a:lnTo>
                      <a:pt x="0" y="0"/>
                    </a:lnTo>
                    <a:lnTo>
                      <a:pt x="0" y="0"/>
                    </a:lnTo>
                    <a:close/>
                  </a:path>
                </a:pathLst>
              </a:custGeom>
              <a:solidFill>
                <a:srgbClr val="BDBDB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15" name="Google Shape;8015;p34"/>
              <p:cNvSpPr/>
              <p:nvPr/>
            </p:nvSpPr>
            <p:spPr>
              <a:xfrm>
                <a:off x="996680" y="2082051"/>
                <a:ext cx="1327" cy="55"/>
              </a:xfrm>
              <a:custGeom>
                <a:avLst/>
                <a:gdLst/>
                <a:ahLst/>
                <a:cxnLst/>
                <a:rect l="l" t="t" r="r" b="b"/>
                <a:pathLst>
                  <a:path w="24" h="1" extrusionOk="0">
                    <a:moveTo>
                      <a:pt x="0" y="1"/>
                    </a:moveTo>
                    <a:cubicBezTo>
                      <a:pt x="23" y="1"/>
                      <a:pt x="23" y="1"/>
                      <a:pt x="23" y="1"/>
                    </a:cubicBezTo>
                    <a:cubicBezTo>
                      <a:pt x="23" y="1"/>
                      <a:pt x="23" y="1"/>
                      <a:pt x="0" y="1"/>
                    </a:cubicBezTo>
                    <a:close/>
                  </a:path>
                </a:pathLst>
              </a:custGeom>
              <a:solidFill>
                <a:srgbClr val="BDBDB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16" name="Google Shape;8016;p34"/>
              <p:cNvSpPr/>
              <p:nvPr/>
            </p:nvSpPr>
            <p:spPr>
              <a:xfrm>
                <a:off x="705133" y="2147681"/>
                <a:ext cx="55" cy="55"/>
              </a:xfrm>
              <a:custGeom>
                <a:avLst/>
                <a:gdLst/>
                <a:ahLst/>
                <a:cxnLst/>
                <a:rect l="l" t="t" r="r" b="b"/>
                <a:pathLst>
                  <a:path w="1" h="1" extrusionOk="0">
                    <a:moveTo>
                      <a:pt x="1" y="1"/>
                    </a:moveTo>
                    <a:lnTo>
                      <a:pt x="1" y="1"/>
                    </a:lnTo>
                    <a:close/>
                  </a:path>
                </a:pathLst>
              </a:custGeom>
              <a:solidFill>
                <a:srgbClr val="BDBDB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17" name="Google Shape;8017;p34"/>
              <p:cNvSpPr/>
              <p:nvPr/>
            </p:nvSpPr>
            <p:spPr>
              <a:xfrm>
                <a:off x="706404" y="2147681"/>
                <a:ext cx="55" cy="55"/>
              </a:xfrm>
              <a:custGeom>
                <a:avLst/>
                <a:gdLst/>
                <a:ahLst/>
                <a:cxnLst/>
                <a:rect l="l" t="t" r="r" b="b"/>
                <a:pathLst>
                  <a:path w="1" h="1" extrusionOk="0">
                    <a:moveTo>
                      <a:pt x="1" y="1"/>
                    </a:moveTo>
                    <a:lnTo>
                      <a:pt x="1" y="1"/>
                    </a:lnTo>
                    <a:close/>
                  </a:path>
                </a:pathLst>
              </a:custGeom>
              <a:solidFill>
                <a:srgbClr val="BDBDB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18" name="Google Shape;8018;p34"/>
              <p:cNvSpPr/>
              <p:nvPr/>
            </p:nvSpPr>
            <p:spPr>
              <a:xfrm>
                <a:off x="706404" y="2147681"/>
                <a:ext cx="55" cy="1327"/>
              </a:xfrm>
              <a:custGeom>
                <a:avLst/>
                <a:gdLst/>
                <a:ahLst/>
                <a:cxnLst/>
                <a:rect l="l" t="t" r="r" b="b"/>
                <a:pathLst>
                  <a:path w="1" h="24" extrusionOk="0">
                    <a:moveTo>
                      <a:pt x="1" y="23"/>
                    </a:moveTo>
                    <a:cubicBezTo>
                      <a:pt x="1" y="23"/>
                      <a:pt x="1" y="1"/>
                      <a:pt x="1" y="1"/>
                    </a:cubicBezTo>
                    <a:cubicBezTo>
                      <a:pt x="1" y="1"/>
                      <a:pt x="1" y="23"/>
                      <a:pt x="1" y="23"/>
                    </a:cubicBezTo>
                    <a:close/>
                  </a:path>
                </a:pathLst>
              </a:custGeom>
              <a:solidFill>
                <a:srgbClr val="BDBDB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19" name="Google Shape;8019;p34"/>
              <p:cNvSpPr/>
              <p:nvPr/>
            </p:nvSpPr>
            <p:spPr>
              <a:xfrm>
                <a:off x="691255" y="1939456"/>
                <a:ext cx="516243" cy="290328"/>
              </a:xfrm>
              <a:custGeom>
                <a:avLst/>
                <a:gdLst/>
                <a:ahLst/>
                <a:cxnLst/>
                <a:rect l="l" t="t" r="r" b="b"/>
                <a:pathLst>
                  <a:path w="9337" h="5251" extrusionOk="0">
                    <a:moveTo>
                      <a:pt x="8218" y="2306"/>
                    </a:moveTo>
                    <a:cubicBezTo>
                      <a:pt x="8218" y="2306"/>
                      <a:pt x="8196" y="2306"/>
                      <a:pt x="8195" y="2327"/>
                    </a:cubicBezTo>
                    <a:lnTo>
                      <a:pt x="8195" y="2327"/>
                    </a:lnTo>
                    <a:cubicBezTo>
                      <a:pt x="8203" y="2320"/>
                      <a:pt x="8210" y="2313"/>
                      <a:pt x="8218" y="2306"/>
                    </a:cubicBezTo>
                    <a:close/>
                    <a:moveTo>
                      <a:pt x="6118" y="3744"/>
                    </a:moveTo>
                    <a:cubicBezTo>
                      <a:pt x="6108" y="3744"/>
                      <a:pt x="6102" y="3748"/>
                      <a:pt x="6099" y="3753"/>
                    </a:cubicBezTo>
                    <a:lnTo>
                      <a:pt x="6099" y="3753"/>
                    </a:lnTo>
                    <a:cubicBezTo>
                      <a:pt x="6105" y="3750"/>
                      <a:pt x="6112" y="3747"/>
                      <a:pt x="6118" y="3744"/>
                    </a:cubicBezTo>
                    <a:close/>
                    <a:moveTo>
                      <a:pt x="8674" y="0"/>
                    </a:moveTo>
                    <a:cubicBezTo>
                      <a:pt x="8651" y="0"/>
                      <a:pt x="8606" y="23"/>
                      <a:pt x="8606" y="69"/>
                    </a:cubicBezTo>
                    <a:cubicBezTo>
                      <a:pt x="8583" y="115"/>
                      <a:pt x="8583" y="160"/>
                      <a:pt x="8629" y="183"/>
                    </a:cubicBezTo>
                    <a:cubicBezTo>
                      <a:pt x="8651" y="183"/>
                      <a:pt x="8651" y="183"/>
                      <a:pt x="8674" y="206"/>
                    </a:cubicBezTo>
                    <a:cubicBezTo>
                      <a:pt x="8697" y="206"/>
                      <a:pt x="8720" y="229"/>
                      <a:pt x="8766" y="229"/>
                    </a:cubicBezTo>
                    <a:cubicBezTo>
                      <a:pt x="8766" y="252"/>
                      <a:pt x="8766" y="252"/>
                      <a:pt x="8766" y="252"/>
                    </a:cubicBezTo>
                    <a:lnTo>
                      <a:pt x="8788" y="252"/>
                    </a:lnTo>
                    <a:cubicBezTo>
                      <a:pt x="8788" y="252"/>
                      <a:pt x="8788" y="274"/>
                      <a:pt x="8811" y="274"/>
                    </a:cubicBezTo>
                    <a:lnTo>
                      <a:pt x="8834" y="274"/>
                    </a:lnTo>
                    <a:cubicBezTo>
                      <a:pt x="8880" y="320"/>
                      <a:pt x="8948" y="366"/>
                      <a:pt x="8994" y="411"/>
                    </a:cubicBezTo>
                    <a:cubicBezTo>
                      <a:pt x="9017" y="457"/>
                      <a:pt x="9039" y="503"/>
                      <a:pt x="9062" y="525"/>
                    </a:cubicBezTo>
                    <a:cubicBezTo>
                      <a:pt x="9085" y="594"/>
                      <a:pt x="9108" y="640"/>
                      <a:pt x="9131" y="685"/>
                    </a:cubicBezTo>
                    <a:cubicBezTo>
                      <a:pt x="9131" y="754"/>
                      <a:pt x="9131" y="799"/>
                      <a:pt x="9131" y="845"/>
                    </a:cubicBezTo>
                    <a:cubicBezTo>
                      <a:pt x="9131" y="936"/>
                      <a:pt x="9108" y="1028"/>
                      <a:pt x="9085" y="1119"/>
                    </a:cubicBezTo>
                    <a:cubicBezTo>
                      <a:pt x="9039" y="1256"/>
                      <a:pt x="8971" y="1393"/>
                      <a:pt x="8902" y="1530"/>
                    </a:cubicBezTo>
                    <a:cubicBezTo>
                      <a:pt x="8902" y="1507"/>
                      <a:pt x="8902" y="1507"/>
                      <a:pt x="8902" y="1507"/>
                    </a:cubicBezTo>
                    <a:cubicBezTo>
                      <a:pt x="8720" y="1804"/>
                      <a:pt x="8469" y="2078"/>
                      <a:pt x="8195" y="2329"/>
                    </a:cubicBezTo>
                    <a:cubicBezTo>
                      <a:pt x="8195" y="2328"/>
                      <a:pt x="8195" y="2327"/>
                      <a:pt x="8195" y="2327"/>
                    </a:cubicBezTo>
                    <a:lnTo>
                      <a:pt x="8195" y="2327"/>
                    </a:lnTo>
                    <a:cubicBezTo>
                      <a:pt x="7904" y="2593"/>
                      <a:pt x="7570" y="2837"/>
                      <a:pt x="7259" y="3059"/>
                    </a:cubicBezTo>
                    <a:cubicBezTo>
                      <a:pt x="6871" y="3333"/>
                      <a:pt x="6483" y="3561"/>
                      <a:pt x="6095" y="3767"/>
                    </a:cubicBezTo>
                    <a:cubicBezTo>
                      <a:pt x="6095" y="3767"/>
                      <a:pt x="6095" y="3760"/>
                      <a:pt x="6099" y="3753"/>
                    </a:cubicBezTo>
                    <a:lnTo>
                      <a:pt x="6099" y="3753"/>
                    </a:lnTo>
                    <a:cubicBezTo>
                      <a:pt x="5603" y="4001"/>
                      <a:pt x="5107" y="4226"/>
                      <a:pt x="4589" y="4429"/>
                    </a:cubicBezTo>
                    <a:cubicBezTo>
                      <a:pt x="4064" y="4634"/>
                      <a:pt x="3539" y="4771"/>
                      <a:pt x="3014" y="4908"/>
                    </a:cubicBezTo>
                    <a:cubicBezTo>
                      <a:pt x="3014" y="4908"/>
                      <a:pt x="3036" y="4885"/>
                      <a:pt x="3036" y="4885"/>
                    </a:cubicBezTo>
                    <a:lnTo>
                      <a:pt x="3036" y="4885"/>
                    </a:lnTo>
                    <a:cubicBezTo>
                      <a:pt x="2566" y="4987"/>
                      <a:pt x="2059" y="5071"/>
                      <a:pt x="1565" y="5071"/>
                    </a:cubicBezTo>
                    <a:cubicBezTo>
                      <a:pt x="1508" y="5071"/>
                      <a:pt x="1450" y="5070"/>
                      <a:pt x="1393" y="5068"/>
                    </a:cubicBezTo>
                    <a:cubicBezTo>
                      <a:pt x="1188" y="5045"/>
                      <a:pt x="982" y="5022"/>
                      <a:pt x="777" y="4954"/>
                    </a:cubicBezTo>
                    <a:cubicBezTo>
                      <a:pt x="685" y="4931"/>
                      <a:pt x="594" y="4885"/>
                      <a:pt x="503" y="4839"/>
                    </a:cubicBezTo>
                    <a:cubicBezTo>
                      <a:pt x="457" y="4794"/>
                      <a:pt x="389" y="4748"/>
                      <a:pt x="343" y="4702"/>
                    </a:cubicBezTo>
                    <a:cubicBezTo>
                      <a:pt x="320" y="4657"/>
                      <a:pt x="275" y="4611"/>
                      <a:pt x="252" y="4566"/>
                    </a:cubicBezTo>
                    <a:cubicBezTo>
                      <a:pt x="229" y="4520"/>
                      <a:pt x="206" y="4474"/>
                      <a:pt x="206" y="4406"/>
                    </a:cubicBezTo>
                    <a:cubicBezTo>
                      <a:pt x="183" y="4360"/>
                      <a:pt x="183" y="4314"/>
                      <a:pt x="183" y="4246"/>
                    </a:cubicBezTo>
                    <a:cubicBezTo>
                      <a:pt x="183" y="4155"/>
                      <a:pt x="206" y="4086"/>
                      <a:pt x="229" y="4018"/>
                    </a:cubicBezTo>
                    <a:cubicBezTo>
                      <a:pt x="229" y="3972"/>
                      <a:pt x="252" y="3949"/>
                      <a:pt x="252" y="3926"/>
                    </a:cubicBezTo>
                    <a:cubicBezTo>
                      <a:pt x="275" y="3904"/>
                      <a:pt x="275" y="3881"/>
                      <a:pt x="252" y="3858"/>
                    </a:cubicBezTo>
                    <a:cubicBezTo>
                      <a:pt x="252" y="3835"/>
                      <a:pt x="229" y="3812"/>
                      <a:pt x="206" y="3789"/>
                    </a:cubicBezTo>
                    <a:cubicBezTo>
                      <a:pt x="200" y="3783"/>
                      <a:pt x="191" y="3781"/>
                      <a:pt x="180" y="3781"/>
                    </a:cubicBezTo>
                    <a:cubicBezTo>
                      <a:pt x="150" y="3781"/>
                      <a:pt x="109" y="3802"/>
                      <a:pt x="92" y="3835"/>
                    </a:cubicBezTo>
                    <a:cubicBezTo>
                      <a:pt x="46" y="3972"/>
                      <a:pt x="23" y="4086"/>
                      <a:pt x="1" y="4223"/>
                    </a:cubicBezTo>
                    <a:cubicBezTo>
                      <a:pt x="1" y="4269"/>
                      <a:pt x="1" y="4314"/>
                      <a:pt x="1" y="4360"/>
                    </a:cubicBezTo>
                    <a:cubicBezTo>
                      <a:pt x="1" y="4406"/>
                      <a:pt x="23" y="4474"/>
                      <a:pt x="46" y="4520"/>
                    </a:cubicBezTo>
                    <a:cubicBezTo>
                      <a:pt x="69" y="4611"/>
                      <a:pt x="115" y="4680"/>
                      <a:pt x="160" y="4748"/>
                    </a:cubicBezTo>
                    <a:cubicBezTo>
                      <a:pt x="206" y="4839"/>
                      <a:pt x="297" y="4908"/>
                      <a:pt x="366" y="4954"/>
                    </a:cubicBezTo>
                    <a:cubicBezTo>
                      <a:pt x="571" y="5091"/>
                      <a:pt x="800" y="5159"/>
                      <a:pt x="1051" y="5205"/>
                    </a:cubicBezTo>
                    <a:cubicBezTo>
                      <a:pt x="1279" y="5250"/>
                      <a:pt x="1507" y="5250"/>
                      <a:pt x="1735" y="5250"/>
                    </a:cubicBezTo>
                    <a:cubicBezTo>
                      <a:pt x="1986" y="5250"/>
                      <a:pt x="2260" y="5205"/>
                      <a:pt x="2511" y="5182"/>
                    </a:cubicBezTo>
                    <a:cubicBezTo>
                      <a:pt x="2762" y="5136"/>
                      <a:pt x="3036" y="5091"/>
                      <a:pt x="3287" y="5022"/>
                    </a:cubicBezTo>
                    <a:cubicBezTo>
                      <a:pt x="3812" y="4885"/>
                      <a:pt x="4315" y="4725"/>
                      <a:pt x="4817" y="4543"/>
                    </a:cubicBezTo>
                    <a:cubicBezTo>
                      <a:pt x="5319" y="4337"/>
                      <a:pt x="5798" y="4109"/>
                      <a:pt x="6278" y="3858"/>
                    </a:cubicBezTo>
                    <a:cubicBezTo>
                      <a:pt x="6734" y="3630"/>
                      <a:pt x="7168" y="3356"/>
                      <a:pt x="7579" y="3059"/>
                    </a:cubicBezTo>
                    <a:cubicBezTo>
                      <a:pt x="7944" y="2785"/>
                      <a:pt x="8309" y="2488"/>
                      <a:pt x="8606" y="2169"/>
                    </a:cubicBezTo>
                    <a:cubicBezTo>
                      <a:pt x="8766" y="1986"/>
                      <a:pt x="8925" y="1804"/>
                      <a:pt x="9039" y="1621"/>
                    </a:cubicBezTo>
                    <a:cubicBezTo>
                      <a:pt x="9176" y="1416"/>
                      <a:pt x="9268" y="1210"/>
                      <a:pt x="9313" y="982"/>
                    </a:cubicBezTo>
                    <a:cubicBezTo>
                      <a:pt x="9336" y="891"/>
                      <a:pt x="9336" y="777"/>
                      <a:pt x="9313" y="685"/>
                    </a:cubicBezTo>
                    <a:cubicBezTo>
                      <a:pt x="9291" y="594"/>
                      <a:pt x="9268" y="480"/>
                      <a:pt x="9199" y="389"/>
                    </a:cubicBezTo>
                    <a:cubicBezTo>
                      <a:pt x="9176" y="343"/>
                      <a:pt x="9108" y="274"/>
                      <a:pt x="9062" y="229"/>
                    </a:cubicBezTo>
                    <a:cubicBezTo>
                      <a:pt x="9017" y="183"/>
                      <a:pt x="8971" y="160"/>
                      <a:pt x="8925" y="115"/>
                    </a:cubicBezTo>
                    <a:lnTo>
                      <a:pt x="8902" y="115"/>
                    </a:lnTo>
                    <a:cubicBezTo>
                      <a:pt x="8902" y="115"/>
                      <a:pt x="8880" y="115"/>
                      <a:pt x="8880" y="92"/>
                    </a:cubicBezTo>
                    <a:lnTo>
                      <a:pt x="8857" y="92"/>
                    </a:lnTo>
                    <a:cubicBezTo>
                      <a:pt x="8857" y="92"/>
                      <a:pt x="8857" y="69"/>
                      <a:pt x="8834" y="69"/>
                    </a:cubicBezTo>
                    <a:cubicBezTo>
                      <a:pt x="8788" y="46"/>
                      <a:pt x="8766" y="46"/>
                      <a:pt x="8743" y="23"/>
                    </a:cubicBezTo>
                    <a:lnTo>
                      <a:pt x="8720" y="23"/>
                    </a:lnTo>
                    <a:cubicBezTo>
                      <a:pt x="8697" y="23"/>
                      <a:pt x="8697" y="0"/>
                      <a:pt x="8674" y="0"/>
                    </a:cubicBezTo>
                    <a:close/>
                  </a:path>
                </a:pathLst>
              </a:custGeom>
              <a:solidFill>
                <a:srgbClr val="BDBDB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20" name="Google Shape;8020;p34"/>
              <p:cNvSpPr/>
              <p:nvPr/>
            </p:nvSpPr>
            <p:spPr>
              <a:xfrm>
                <a:off x="363160" y="833919"/>
                <a:ext cx="181738" cy="170404"/>
              </a:xfrm>
              <a:custGeom>
                <a:avLst/>
                <a:gdLst/>
                <a:ahLst/>
                <a:cxnLst/>
                <a:rect l="l" t="t" r="r" b="b"/>
                <a:pathLst>
                  <a:path w="3287" h="3082" extrusionOk="0">
                    <a:moveTo>
                      <a:pt x="936" y="1"/>
                    </a:moveTo>
                    <a:cubicBezTo>
                      <a:pt x="845" y="1"/>
                      <a:pt x="730" y="23"/>
                      <a:pt x="639" y="46"/>
                    </a:cubicBezTo>
                    <a:cubicBezTo>
                      <a:pt x="525" y="92"/>
                      <a:pt x="411" y="183"/>
                      <a:pt x="342" y="274"/>
                    </a:cubicBezTo>
                    <a:cubicBezTo>
                      <a:pt x="297" y="320"/>
                      <a:pt x="251" y="389"/>
                      <a:pt x="228" y="457"/>
                    </a:cubicBezTo>
                    <a:cubicBezTo>
                      <a:pt x="183" y="503"/>
                      <a:pt x="160" y="571"/>
                      <a:pt x="137" y="662"/>
                    </a:cubicBezTo>
                    <a:cubicBezTo>
                      <a:pt x="91" y="799"/>
                      <a:pt x="69" y="982"/>
                      <a:pt x="46" y="1142"/>
                    </a:cubicBezTo>
                    <a:cubicBezTo>
                      <a:pt x="0" y="1507"/>
                      <a:pt x="0" y="1895"/>
                      <a:pt x="23" y="2260"/>
                    </a:cubicBezTo>
                    <a:cubicBezTo>
                      <a:pt x="23" y="2534"/>
                      <a:pt x="69" y="2785"/>
                      <a:pt x="91" y="3059"/>
                    </a:cubicBezTo>
                    <a:lnTo>
                      <a:pt x="183" y="3059"/>
                    </a:lnTo>
                    <a:cubicBezTo>
                      <a:pt x="205" y="3059"/>
                      <a:pt x="228" y="3082"/>
                      <a:pt x="251" y="3082"/>
                    </a:cubicBezTo>
                    <a:lnTo>
                      <a:pt x="274" y="3082"/>
                    </a:lnTo>
                    <a:cubicBezTo>
                      <a:pt x="251" y="2694"/>
                      <a:pt x="205" y="2283"/>
                      <a:pt x="205" y="1872"/>
                    </a:cubicBezTo>
                    <a:cubicBezTo>
                      <a:pt x="205" y="1530"/>
                      <a:pt x="205" y="1165"/>
                      <a:pt x="297" y="822"/>
                    </a:cubicBezTo>
                    <a:cubicBezTo>
                      <a:pt x="320" y="731"/>
                      <a:pt x="365" y="617"/>
                      <a:pt x="411" y="503"/>
                    </a:cubicBezTo>
                    <a:cubicBezTo>
                      <a:pt x="434" y="457"/>
                      <a:pt x="479" y="411"/>
                      <a:pt x="525" y="366"/>
                    </a:cubicBezTo>
                    <a:cubicBezTo>
                      <a:pt x="548" y="320"/>
                      <a:pt x="594" y="297"/>
                      <a:pt x="616" y="274"/>
                    </a:cubicBezTo>
                    <a:cubicBezTo>
                      <a:pt x="662" y="252"/>
                      <a:pt x="685" y="229"/>
                      <a:pt x="730" y="229"/>
                    </a:cubicBezTo>
                    <a:cubicBezTo>
                      <a:pt x="799" y="206"/>
                      <a:pt x="867" y="206"/>
                      <a:pt x="936" y="206"/>
                    </a:cubicBezTo>
                    <a:cubicBezTo>
                      <a:pt x="1027" y="206"/>
                      <a:pt x="1118" y="206"/>
                      <a:pt x="1187" y="229"/>
                    </a:cubicBezTo>
                    <a:cubicBezTo>
                      <a:pt x="1370" y="274"/>
                      <a:pt x="1529" y="343"/>
                      <a:pt x="1666" y="434"/>
                    </a:cubicBezTo>
                    <a:cubicBezTo>
                      <a:pt x="1666" y="434"/>
                      <a:pt x="1666" y="428"/>
                      <a:pt x="1663" y="422"/>
                    </a:cubicBezTo>
                    <a:lnTo>
                      <a:pt x="1663" y="422"/>
                    </a:lnTo>
                    <a:cubicBezTo>
                      <a:pt x="1951" y="580"/>
                      <a:pt x="2197" y="781"/>
                      <a:pt x="2442" y="982"/>
                    </a:cubicBezTo>
                    <a:cubicBezTo>
                      <a:pt x="2556" y="1096"/>
                      <a:pt x="2671" y="1187"/>
                      <a:pt x="2785" y="1279"/>
                    </a:cubicBezTo>
                    <a:cubicBezTo>
                      <a:pt x="2876" y="1393"/>
                      <a:pt x="2990" y="1484"/>
                      <a:pt x="3104" y="1598"/>
                    </a:cubicBezTo>
                    <a:cubicBezTo>
                      <a:pt x="3127" y="1621"/>
                      <a:pt x="3150" y="1644"/>
                      <a:pt x="3196" y="1667"/>
                    </a:cubicBezTo>
                    <a:cubicBezTo>
                      <a:pt x="3196" y="1667"/>
                      <a:pt x="3218" y="1644"/>
                      <a:pt x="3218" y="1621"/>
                    </a:cubicBezTo>
                    <a:cubicBezTo>
                      <a:pt x="3218" y="1598"/>
                      <a:pt x="3218" y="1598"/>
                      <a:pt x="3241" y="1575"/>
                    </a:cubicBezTo>
                    <a:cubicBezTo>
                      <a:pt x="3241" y="1553"/>
                      <a:pt x="3241" y="1530"/>
                      <a:pt x="3264" y="1530"/>
                    </a:cubicBezTo>
                    <a:cubicBezTo>
                      <a:pt x="3264" y="1507"/>
                      <a:pt x="3264" y="1507"/>
                      <a:pt x="3287" y="1484"/>
                    </a:cubicBezTo>
                    <a:cubicBezTo>
                      <a:pt x="3150" y="1370"/>
                      <a:pt x="3013" y="1233"/>
                      <a:pt x="2876" y="1119"/>
                    </a:cubicBezTo>
                    <a:cubicBezTo>
                      <a:pt x="2716" y="959"/>
                      <a:pt x="2534" y="822"/>
                      <a:pt x="2374" y="662"/>
                    </a:cubicBezTo>
                    <a:cubicBezTo>
                      <a:pt x="2191" y="526"/>
                      <a:pt x="1986" y="389"/>
                      <a:pt x="1780" y="274"/>
                    </a:cubicBezTo>
                    <a:cubicBezTo>
                      <a:pt x="1689" y="229"/>
                      <a:pt x="1598" y="183"/>
                      <a:pt x="1507" y="137"/>
                    </a:cubicBezTo>
                    <a:cubicBezTo>
                      <a:pt x="1392" y="92"/>
                      <a:pt x="1301" y="69"/>
                      <a:pt x="1187" y="46"/>
                    </a:cubicBezTo>
                    <a:cubicBezTo>
                      <a:pt x="1118" y="23"/>
                      <a:pt x="1027" y="1"/>
                      <a:pt x="936" y="1"/>
                    </a:cubicBezTo>
                    <a:close/>
                  </a:path>
                </a:pathLst>
              </a:custGeom>
              <a:solidFill>
                <a:srgbClr val="35353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21" name="Google Shape;8021;p34"/>
              <p:cNvSpPr/>
              <p:nvPr/>
            </p:nvSpPr>
            <p:spPr>
              <a:xfrm>
                <a:off x="385829" y="861675"/>
                <a:ext cx="55" cy="55"/>
              </a:xfrm>
              <a:custGeom>
                <a:avLst/>
                <a:gdLst/>
                <a:ahLst/>
                <a:cxnLst/>
                <a:rect l="l" t="t" r="r" b="b"/>
                <a:pathLst>
                  <a:path w="1" h="1" extrusionOk="0">
                    <a:moveTo>
                      <a:pt x="1" y="1"/>
                    </a:moveTo>
                    <a:lnTo>
                      <a:pt x="1" y="1"/>
                    </a:lnTo>
                    <a:cubicBezTo>
                      <a:pt x="1" y="1"/>
                      <a:pt x="1" y="1"/>
                      <a:pt x="1" y="1"/>
                    </a:cubicBezTo>
                    <a:cubicBezTo>
                      <a:pt x="1" y="1"/>
                      <a:pt x="1" y="1"/>
                      <a:pt x="1" y="1"/>
                    </a:cubicBezTo>
                    <a:close/>
                  </a:path>
                </a:pathLst>
              </a:custGeom>
              <a:solidFill>
                <a:srgbClr val="35353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22" name="Google Shape;8022;p34"/>
              <p:cNvSpPr/>
              <p:nvPr/>
            </p:nvSpPr>
            <p:spPr>
              <a:xfrm>
                <a:off x="553692" y="929849"/>
                <a:ext cx="55" cy="5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35353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23" name="Google Shape;8023;p34"/>
              <p:cNvSpPr/>
              <p:nvPr/>
            </p:nvSpPr>
            <p:spPr>
              <a:xfrm>
                <a:off x="533511" y="921002"/>
                <a:ext cx="1327" cy="55"/>
              </a:xfrm>
              <a:custGeom>
                <a:avLst/>
                <a:gdLst/>
                <a:ahLst/>
                <a:cxnLst/>
                <a:rect l="l" t="t" r="r" b="b"/>
                <a:pathLst>
                  <a:path w="24" h="1" extrusionOk="0">
                    <a:moveTo>
                      <a:pt x="23" y="0"/>
                    </a:moveTo>
                    <a:lnTo>
                      <a:pt x="0" y="0"/>
                    </a:lnTo>
                    <a:close/>
                  </a:path>
                </a:pathLst>
              </a:custGeom>
              <a:solidFill>
                <a:srgbClr val="35353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24" name="Google Shape;8024;p34"/>
              <p:cNvSpPr/>
              <p:nvPr/>
            </p:nvSpPr>
            <p:spPr>
              <a:xfrm>
                <a:off x="374495" y="937423"/>
                <a:ext cx="55" cy="1327"/>
              </a:xfrm>
              <a:custGeom>
                <a:avLst/>
                <a:gdLst/>
                <a:ahLst/>
                <a:cxnLst/>
                <a:rect l="l" t="t" r="r" b="b"/>
                <a:pathLst>
                  <a:path w="1" h="24" extrusionOk="0">
                    <a:moveTo>
                      <a:pt x="0" y="23"/>
                    </a:moveTo>
                    <a:lnTo>
                      <a:pt x="0" y="0"/>
                    </a:lnTo>
                    <a:close/>
                  </a:path>
                </a:pathLst>
              </a:custGeom>
              <a:solidFill>
                <a:srgbClr val="35353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25" name="Google Shape;8025;p34"/>
              <p:cNvSpPr/>
              <p:nvPr/>
            </p:nvSpPr>
            <p:spPr>
              <a:xfrm>
                <a:off x="876755" y="2301389"/>
                <a:ext cx="90952" cy="82216"/>
              </a:xfrm>
              <a:custGeom>
                <a:avLst/>
                <a:gdLst/>
                <a:ahLst/>
                <a:cxnLst/>
                <a:rect l="l" t="t" r="r" b="b"/>
                <a:pathLst>
                  <a:path w="1645" h="1487" extrusionOk="0">
                    <a:moveTo>
                      <a:pt x="841" y="1"/>
                    </a:moveTo>
                    <a:cubicBezTo>
                      <a:pt x="775" y="1"/>
                      <a:pt x="707" y="9"/>
                      <a:pt x="640" y="28"/>
                    </a:cubicBezTo>
                    <a:cubicBezTo>
                      <a:pt x="252" y="119"/>
                      <a:pt x="1" y="530"/>
                      <a:pt x="115" y="918"/>
                    </a:cubicBezTo>
                    <a:cubicBezTo>
                      <a:pt x="193" y="1269"/>
                      <a:pt x="503" y="1486"/>
                      <a:pt x="833" y="1486"/>
                    </a:cubicBezTo>
                    <a:cubicBezTo>
                      <a:pt x="890" y="1486"/>
                      <a:pt x="948" y="1480"/>
                      <a:pt x="1005" y="1466"/>
                    </a:cubicBezTo>
                    <a:cubicBezTo>
                      <a:pt x="1393" y="1375"/>
                      <a:pt x="1644" y="964"/>
                      <a:pt x="1553" y="576"/>
                    </a:cubicBezTo>
                    <a:cubicBezTo>
                      <a:pt x="1477" y="232"/>
                      <a:pt x="1177" y="1"/>
                      <a:pt x="841" y="1"/>
                    </a:cubicBezTo>
                    <a:close/>
                  </a:path>
                </a:pathLst>
              </a:custGeom>
              <a:solidFill>
                <a:srgbClr val="35353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26" name="Google Shape;8026;p34"/>
              <p:cNvSpPr/>
              <p:nvPr/>
            </p:nvSpPr>
            <p:spPr>
              <a:xfrm>
                <a:off x="1127940" y="2178975"/>
                <a:ext cx="89625" cy="82106"/>
              </a:xfrm>
              <a:custGeom>
                <a:avLst/>
                <a:gdLst/>
                <a:ahLst/>
                <a:cxnLst/>
                <a:rect l="l" t="t" r="r" b="b"/>
                <a:pathLst>
                  <a:path w="1621" h="1485" extrusionOk="0">
                    <a:moveTo>
                      <a:pt x="831" y="0"/>
                    </a:moveTo>
                    <a:cubicBezTo>
                      <a:pt x="768" y="0"/>
                      <a:pt x="703" y="9"/>
                      <a:pt x="639" y="28"/>
                    </a:cubicBezTo>
                    <a:cubicBezTo>
                      <a:pt x="228" y="119"/>
                      <a:pt x="0" y="530"/>
                      <a:pt x="91" y="918"/>
                    </a:cubicBezTo>
                    <a:cubicBezTo>
                      <a:pt x="170" y="1252"/>
                      <a:pt x="485" y="1485"/>
                      <a:pt x="819" y="1485"/>
                    </a:cubicBezTo>
                    <a:cubicBezTo>
                      <a:pt x="873" y="1485"/>
                      <a:pt x="928" y="1479"/>
                      <a:pt x="982" y="1466"/>
                    </a:cubicBezTo>
                    <a:cubicBezTo>
                      <a:pt x="1393" y="1375"/>
                      <a:pt x="1621" y="964"/>
                      <a:pt x="1529" y="553"/>
                    </a:cubicBezTo>
                    <a:cubicBezTo>
                      <a:pt x="1453" y="229"/>
                      <a:pt x="1154" y="0"/>
                      <a:pt x="831" y="0"/>
                    </a:cubicBezTo>
                    <a:close/>
                  </a:path>
                </a:pathLst>
              </a:custGeom>
              <a:solidFill>
                <a:srgbClr val="35353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27" name="Google Shape;8027;p34"/>
              <p:cNvSpPr/>
              <p:nvPr/>
            </p:nvSpPr>
            <p:spPr>
              <a:xfrm>
                <a:off x="1008015" y="2246153"/>
                <a:ext cx="85865" cy="69942"/>
              </a:xfrm>
              <a:custGeom>
                <a:avLst/>
                <a:gdLst/>
                <a:ahLst/>
                <a:cxnLst/>
                <a:rect l="l" t="t" r="r" b="b"/>
                <a:pathLst>
                  <a:path w="1553" h="1265" extrusionOk="0">
                    <a:moveTo>
                      <a:pt x="1279" y="0"/>
                    </a:moveTo>
                    <a:cubicBezTo>
                      <a:pt x="1233" y="23"/>
                      <a:pt x="1211" y="91"/>
                      <a:pt x="1233" y="137"/>
                    </a:cubicBezTo>
                    <a:cubicBezTo>
                      <a:pt x="1256" y="160"/>
                      <a:pt x="1279" y="205"/>
                      <a:pt x="1302" y="251"/>
                    </a:cubicBezTo>
                    <a:cubicBezTo>
                      <a:pt x="1325" y="297"/>
                      <a:pt x="1325" y="365"/>
                      <a:pt x="1347" y="434"/>
                    </a:cubicBezTo>
                    <a:cubicBezTo>
                      <a:pt x="1347" y="479"/>
                      <a:pt x="1347" y="548"/>
                      <a:pt x="1347" y="593"/>
                    </a:cubicBezTo>
                    <a:cubicBezTo>
                      <a:pt x="1325" y="639"/>
                      <a:pt x="1325" y="685"/>
                      <a:pt x="1302" y="730"/>
                    </a:cubicBezTo>
                    <a:cubicBezTo>
                      <a:pt x="1279" y="776"/>
                      <a:pt x="1256" y="822"/>
                      <a:pt x="1233" y="845"/>
                    </a:cubicBezTo>
                    <a:cubicBezTo>
                      <a:pt x="1211" y="890"/>
                      <a:pt x="1165" y="913"/>
                      <a:pt x="1142" y="959"/>
                    </a:cubicBezTo>
                    <a:cubicBezTo>
                      <a:pt x="1074" y="982"/>
                      <a:pt x="1028" y="1004"/>
                      <a:pt x="982" y="1027"/>
                    </a:cubicBezTo>
                    <a:cubicBezTo>
                      <a:pt x="937" y="1050"/>
                      <a:pt x="868" y="1073"/>
                      <a:pt x="822" y="1073"/>
                    </a:cubicBezTo>
                    <a:lnTo>
                      <a:pt x="686" y="1073"/>
                    </a:lnTo>
                    <a:cubicBezTo>
                      <a:pt x="640" y="1050"/>
                      <a:pt x="594" y="1050"/>
                      <a:pt x="549" y="1027"/>
                    </a:cubicBezTo>
                    <a:cubicBezTo>
                      <a:pt x="503" y="1004"/>
                      <a:pt x="457" y="982"/>
                      <a:pt x="412" y="936"/>
                    </a:cubicBezTo>
                    <a:cubicBezTo>
                      <a:pt x="389" y="913"/>
                      <a:pt x="343" y="867"/>
                      <a:pt x="298" y="822"/>
                    </a:cubicBezTo>
                    <a:cubicBezTo>
                      <a:pt x="252" y="753"/>
                      <a:pt x="229" y="685"/>
                      <a:pt x="183" y="616"/>
                    </a:cubicBezTo>
                    <a:cubicBezTo>
                      <a:pt x="183" y="593"/>
                      <a:pt x="161" y="571"/>
                      <a:pt x="138" y="571"/>
                    </a:cubicBezTo>
                    <a:lnTo>
                      <a:pt x="69" y="571"/>
                    </a:lnTo>
                    <a:cubicBezTo>
                      <a:pt x="46" y="593"/>
                      <a:pt x="24" y="616"/>
                      <a:pt x="24" y="639"/>
                    </a:cubicBezTo>
                    <a:cubicBezTo>
                      <a:pt x="1" y="662"/>
                      <a:pt x="24" y="685"/>
                      <a:pt x="24" y="708"/>
                    </a:cubicBezTo>
                    <a:cubicBezTo>
                      <a:pt x="69" y="822"/>
                      <a:pt x="138" y="936"/>
                      <a:pt x="229" y="1027"/>
                    </a:cubicBezTo>
                    <a:cubicBezTo>
                      <a:pt x="298" y="1118"/>
                      <a:pt x="389" y="1164"/>
                      <a:pt x="503" y="1210"/>
                    </a:cubicBezTo>
                    <a:cubicBezTo>
                      <a:pt x="570" y="1243"/>
                      <a:pt x="649" y="1264"/>
                      <a:pt x="722" y="1264"/>
                    </a:cubicBezTo>
                    <a:cubicBezTo>
                      <a:pt x="749" y="1264"/>
                      <a:pt x="775" y="1262"/>
                      <a:pt x="800" y="1255"/>
                    </a:cubicBezTo>
                    <a:cubicBezTo>
                      <a:pt x="914" y="1255"/>
                      <a:pt x="1005" y="1233"/>
                      <a:pt x="1096" y="1187"/>
                    </a:cubicBezTo>
                    <a:cubicBezTo>
                      <a:pt x="1188" y="1141"/>
                      <a:pt x="1279" y="1096"/>
                      <a:pt x="1347" y="1027"/>
                    </a:cubicBezTo>
                    <a:cubicBezTo>
                      <a:pt x="1416" y="936"/>
                      <a:pt x="1462" y="845"/>
                      <a:pt x="1507" y="753"/>
                    </a:cubicBezTo>
                    <a:cubicBezTo>
                      <a:pt x="1530" y="639"/>
                      <a:pt x="1553" y="525"/>
                      <a:pt x="1530" y="434"/>
                    </a:cubicBezTo>
                    <a:cubicBezTo>
                      <a:pt x="1530" y="297"/>
                      <a:pt x="1484" y="160"/>
                      <a:pt x="1416" y="46"/>
                    </a:cubicBezTo>
                    <a:cubicBezTo>
                      <a:pt x="1393" y="0"/>
                      <a:pt x="1347" y="0"/>
                      <a:pt x="1325" y="0"/>
                    </a:cubicBezTo>
                    <a:close/>
                  </a:path>
                </a:pathLst>
              </a:custGeom>
              <a:solidFill>
                <a:srgbClr val="35353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28" name="Google Shape;8028;p34"/>
              <p:cNvSpPr/>
              <p:nvPr/>
            </p:nvSpPr>
            <p:spPr>
              <a:xfrm>
                <a:off x="346739" y="996750"/>
                <a:ext cx="29083" cy="263789"/>
              </a:xfrm>
              <a:custGeom>
                <a:avLst/>
                <a:gdLst/>
                <a:ahLst/>
                <a:cxnLst/>
                <a:rect l="l" t="t" r="r" b="b"/>
                <a:pathLst>
                  <a:path w="526" h="4771" extrusionOk="0">
                    <a:moveTo>
                      <a:pt x="434" y="0"/>
                    </a:moveTo>
                    <a:cubicBezTo>
                      <a:pt x="388" y="0"/>
                      <a:pt x="343" y="46"/>
                      <a:pt x="343" y="91"/>
                    </a:cubicBezTo>
                    <a:cubicBezTo>
                      <a:pt x="92" y="1598"/>
                      <a:pt x="23" y="3127"/>
                      <a:pt x="0" y="4679"/>
                    </a:cubicBezTo>
                    <a:cubicBezTo>
                      <a:pt x="0" y="4702"/>
                      <a:pt x="0" y="4725"/>
                      <a:pt x="0" y="4748"/>
                    </a:cubicBezTo>
                    <a:cubicBezTo>
                      <a:pt x="23" y="4770"/>
                      <a:pt x="46" y="4770"/>
                      <a:pt x="69" y="4770"/>
                    </a:cubicBezTo>
                    <a:cubicBezTo>
                      <a:pt x="92" y="4770"/>
                      <a:pt x="137" y="4770"/>
                      <a:pt x="137" y="4748"/>
                    </a:cubicBezTo>
                    <a:cubicBezTo>
                      <a:pt x="160" y="4748"/>
                      <a:pt x="183" y="4725"/>
                      <a:pt x="183" y="4702"/>
                    </a:cubicBezTo>
                    <a:cubicBezTo>
                      <a:pt x="206" y="3150"/>
                      <a:pt x="297" y="1621"/>
                      <a:pt x="525" y="114"/>
                    </a:cubicBezTo>
                    <a:cubicBezTo>
                      <a:pt x="525" y="46"/>
                      <a:pt x="480" y="0"/>
                      <a:pt x="434" y="0"/>
                    </a:cubicBezTo>
                    <a:close/>
                  </a:path>
                </a:pathLst>
              </a:custGeom>
              <a:solidFill>
                <a:srgbClr val="F7C8A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29" name="Google Shape;8029;p34"/>
              <p:cNvSpPr/>
              <p:nvPr/>
            </p:nvSpPr>
            <p:spPr>
              <a:xfrm>
                <a:off x="533511" y="912156"/>
                <a:ext cx="236033" cy="159180"/>
              </a:xfrm>
              <a:custGeom>
                <a:avLst/>
                <a:gdLst/>
                <a:ahLst/>
                <a:cxnLst/>
                <a:rect l="l" t="t" r="r" b="b"/>
                <a:pathLst>
                  <a:path w="4269" h="2879" extrusionOk="0">
                    <a:moveTo>
                      <a:pt x="92" y="1"/>
                    </a:moveTo>
                    <a:cubicBezTo>
                      <a:pt x="69" y="1"/>
                      <a:pt x="46" y="24"/>
                      <a:pt x="23" y="46"/>
                    </a:cubicBezTo>
                    <a:cubicBezTo>
                      <a:pt x="23" y="69"/>
                      <a:pt x="0" y="92"/>
                      <a:pt x="23" y="115"/>
                    </a:cubicBezTo>
                    <a:cubicBezTo>
                      <a:pt x="23" y="138"/>
                      <a:pt x="23" y="160"/>
                      <a:pt x="46" y="183"/>
                    </a:cubicBezTo>
                    <a:cubicBezTo>
                      <a:pt x="754" y="594"/>
                      <a:pt x="1461" y="982"/>
                      <a:pt x="2146" y="1416"/>
                    </a:cubicBezTo>
                    <a:cubicBezTo>
                      <a:pt x="2488" y="1644"/>
                      <a:pt x="2808" y="1872"/>
                      <a:pt x="3150" y="2101"/>
                    </a:cubicBezTo>
                    <a:cubicBezTo>
                      <a:pt x="3470" y="2352"/>
                      <a:pt x="3789" y="2603"/>
                      <a:pt x="4109" y="2854"/>
                    </a:cubicBezTo>
                    <a:cubicBezTo>
                      <a:pt x="4118" y="2871"/>
                      <a:pt x="4133" y="2879"/>
                      <a:pt x="4150" y="2879"/>
                    </a:cubicBezTo>
                    <a:cubicBezTo>
                      <a:pt x="4177" y="2879"/>
                      <a:pt x="4209" y="2859"/>
                      <a:pt x="4223" y="2831"/>
                    </a:cubicBezTo>
                    <a:cubicBezTo>
                      <a:pt x="4269" y="2785"/>
                      <a:pt x="4246" y="2740"/>
                      <a:pt x="4223" y="2694"/>
                    </a:cubicBezTo>
                    <a:cubicBezTo>
                      <a:pt x="3904" y="2443"/>
                      <a:pt x="3584" y="2192"/>
                      <a:pt x="3264" y="1941"/>
                    </a:cubicBezTo>
                    <a:cubicBezTo>
                      <a:pt x="2922" y="1713"/>
                      <a:pt x="2603" y="1484"/>
                      <a:pt x="2260" y="1279"/>
                    </a:cubicBezTo>
                    <a:cubicBezTo>
                      <a:pt x="1575" y="822"/>
                      <a:pt x="868" y="434"/>
                      <a:pt x="160" y="24"/>
                    </a:cubicBezTo>
                    <a:cubicBezTo>
                      <a:pt x="137" y="24"/>
                      <a:pt x="137" y="1"/>
                      <a:pt x="115" y="1"/>
                    </a:cubicBezTo>
                    <a:close/>
                  </a:path>
                </a:pathLst>
              </a:custGeom>
              <a:solidFill>
                <a:srgbClr val="F7C8A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30" name="Google Shape;8030;p34"/>
              <p:cNvSpPr/>
              <p:nvPr/>
            </p:nvSpPr>
            <p:spPr>
              <a:xfrm>
                <a:off x="366920" y="912156"/>
                <a:ext cx="177979" cy="100407"/>
              </a:xfrm>
              <a:custGeom>
                <a:avLst/>
                <a:gdLst/>
                <a:ahLst/>
                <a:cxnLst/>
                <a:rect l="l" t="t" r="r" b="b"/>
                <a:pathLst>
                  <a:path w="3219" h="1816" extrusionOk="0">
                    <a:moveTo>
                      <a:pt x="3128" y="1"/>
                    </a:moveTo>
                    <a:cubicBezTo>
                      <a:pt x="3059" y="1"/>
                      <a:pt x="3036" y="46"/>
                      <a:pt x="3013" y="92"/>
                    </a:cubicBezTo>
                    <a:cubicBezTo>
                      <a:pt x="3013" y="138"/>
                      <a:pt x="3013" y="183"/>
                      <a:pt x="2991" y="252"/>
                    </a:cubicBezTo>
                    <a:cubicBezTo>
                      <a:pt x="2968" y="320"/>
                      <a:pt x="2945" y="412"/>
                      <a:pt x="2899" y="503"/>
                    </a:cubicBezTo>
                    <a:cubicBezTo>
                      <a:pt x="2831" y="594"/>
                      <a:pt x="2762" y="708"/>
                      <a:pt x="2671" y="800"/>
                    </a:cubicBezTo>
                    <a:cubicBezTo>
                      <a:pt x="2534" y="937"/>
                      <a:pt x="2374" y="1074"/>
                      <a:pt x="2192" y="1165"/>
                    </a:cubicBezTo>
                    <a:cubicBezTo>
                      <a:pt x="1941" y="1325"/>
                      <a:pt x="1667" y="1439"/>
                      <a:pt x="1370" y="1530"/>
                    </a:cubicBezTo>
                    <a:lnTo>
                      <a:pt x="1393" y="1530"/>
                    </a:lnTo>
                    <a:cubicBezTo>
                      <a:pt x="1189" y="1575"/>
                      <a:pt x="962" y="1621"/>
                      <a:pt x="735" y="1621"/>
                    </a:cubicBezTo>
                    <a:lnTo>
                      <a:pt x="735" y="1621"/>
                    </a:lnTo>
                    <a:cubicBezTo>
                      <a:pt x="604" y="1621"/>
                      <a:pt x="474" y="1619"/>
                      <a:pt x="343" y="1576"/>
                    </a:cubicBezTo>
                    <a:cubicBezTo>
                      <a:pt x="274" y="1576"/>
                      <a:pt x="229" y="1553"/>
                      <a:pt x="160" y="1507"/>
                    </a:cubicBezTo>
                    <a:cubicBezTo>
                      <a:pt x="152" y="1503"/>
                      <a:pt x="143" y="1501"/>
                      <a:pt x="133" y="1501"/>
                    </a:cubicBezTo>
                    <a:cubicBezTo>
                      <a:pt x="91" y="1501"/>
                      <a:pt x="42" y="1538"/>
                      <a:pt x="23" y="1576"/>
                    </a:cubicBezTo>
                    <a:cubicBezTo>
                      <a:pt x="1" y="1621"/>
                      <a:pt x="46" y="1667"/>
                      <a:pt x="92" y="1690"/>
                    </a:cubicBezTo>
                    <a:cubicBezTo>
                      <a:pt x="270" y="1787"/>
                      <a:pt x="471" y="1815"/>
                      <a:pt x="679" y="1815"/>
                    </a:cubicBezTo>
                    <a:cubicBezTo>
                      <a:pt x="764" y="1815"/>
                      <a:pt x="850" y="1811"/>
                      <a:pt x="936" y="1804"/>
                    </a:cubicBezTo>
                    <a:cubicBezTo>
                      <a:pt x="1096" y="1804"/>
                      <a:pt x="1256" y="1758"/>
                      <a:pt x="1416" y="1713"/>
                    </a:cubicBezTo>
                    <a:cubicBezTo>
                      <a:pt x="1598" y="1667"/>
                      <a:pt x="1758" y="1598"/>
                      <a:pt x="1918" y="1530"/>
                    </a:cubicBezTo>
                    <a:cubicBezTo>
                      <a:pt x="2078" y="1462"/>
                      <a:pt x="2237" y="1370"/>
                      <a:pt x="2374" y="1279"/>
                    </a:cubicBezTo>
                    <a:cubicBezTo>
                      <a:pt x="2511" y="1188"/>
                      <a:pt x="2648" y="1096"/>
                      <a:pt x="2762" y="982"/>
                    </a:cubicBezTo>
                    <a:cubicBezTo>
                      <a:pt x="2854" y="868"/>
                      <a:pt x="2968" y="754"/>
                      <a:pt x="3036" y="640"/>
                    </a:cubicBezTo>
                    <a:cubicBezTo>
                      <a:pt x="3128" y="480"/>
                      <a:pt x="3196" y="297"/>
                      <a:pt x="3219" y="115"/>
                    </a:cubicBezTo>
                    <a:cubicBezTo>
                      <a:pt x="3219" y="46"/>
                      <a:pt x="3173" y="1"/>
                      <a:pt x="3128" y="1"/>
                    </a:cubicBezTo>
                    <a:close/>
                  </a:path>
                </a:pathLst>
              </a:custGeom>
              <a:solidFill>
                <a:srgbClr val="F7C8A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31" name="Google Shape;8031;p34"/>
              <p:cNvSpPr/>
              <p:nvPr/>
            </p:nvSpPr>
            <p:spPr>
              <a:xfrm>
                <a:off x="340436" y="1246609"/>
                <a:ext cx="364748" cy="830456"/>
              </a:xfrm>
              <a:custGeom>
                <a:avLst/>
                <a:gdLst/>
                <a:ahLst/>
                <a:cxnLst/>
                <a:rect l="l" t="t" r="r" b="b"/>
                <a:pathLst>
                  <a:path w="6597" h="15020" extrusionOk="0">
                    <a:moveTo>
                      <a:pt x="91" y="0"/>
                    </a:moveTo>
                    <a:cubicBezTo>
                      <a:pt x="91" y="0"/>
                      <a:pt x="69" y="23"/>
                      <a:pt x="46" y="23"/>
                    </a:cubicBezTo>
                    <a:cubicBezTo>
                      <a:pt x="23" y="23"/>
                      <a:pt x="23" y="46"/>
                      <a:pt x="0" y="69"/>
                    </a:cubicBezTo>
                    <a:cubicBezTo>
                      <a:pt x="0" y="115"/>
                      <a:pt x="0" y="137"/>
                      <a:pt x="23" y="160"/>
                    </a:cubicBezTo>
                    <a:cubicBezTo>
                      <a:pt x="845" y="2100"/>
                      <a:pt x="1689" y="4063"/>
                      <a:pt x="2534" y="6003"/>
                    </a:cubicBezTo>
                    <a:cubicBezTo>
                      <a:pt x="3378" y="8012"/>
                      <a:pt x="4246" y="10021"/>
                      <a:pt x="5090" y="12006"/>
                    </a:cubicBezTo>
                    <a:cubicBezTo>
                      <a:pt x="5524" y="13011"/>
                      <a:pt x="5958" y="14015"/>
                      <a:pt x="6391" y="15019"/>
                    </a:cubicBezTo>
                    <a:lnTo>
                      <a:pt x="6437" y="15019"/>
                    </a:lnTo>
                    <a:cubicBezTo>
                      <a:pt x="6483" y="15019"/>
                      <a:pt x="6551" y="15019"/>
                      <a:pt x="6597" y="14997"/>
                    </a:cubicBezTo>
                    <a:cubicBezTo>
                      <a:pt x="5912" y="13422"/>
                      <a:pt x="5227" y="11847"/>
                      <a:pt x="4565" y="10249"/>
                    </a:cubicBezTo>
                    <a:cubicBezTo>
                      <a:pt x="3675" y="8195"/>
                      <a:pt x="2808" y="6163"/>
                      <a:pt x="1918" y="4109"/>
                    </a:cubicBezTo>
                    <a:cubicBezTo>
                      <a:pt x="1347" y="2762"/>
                      <a:pt x="753" y="1416"/>
                      <a:pt x="183" y="69"/>
                    </a:cubicBezTo>
                    <a:cubicBezTo>
                      <a:pt x="160" y="23"/>
                      <a:pt x="137" y="0"/>
                      <a:pt x="91" y="0"/>
                    </a:cubicBezTo>
                    <a:close/>
                  </a:path>
                </a:pathLst>
              </a:custGeom>
              <a:solidFill>
                <a:srgbClr val="D1AC5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32" name="Google Shape;8032;p34"/>
              <p:cNvSpPr/>
              <p:nvPr/>
            </p:nvSpPr>
            <p:spPr>
              <a:xfrm>
                <a:off x="760700" y="1066140"/>
                <a:ext cx="360988" cy="826641"/>
              </a:xfrm>
              <a:custGeom>
                <a:avLst/>
                <a:gdLst/>
                <a:ahLst/>
                <a:cxnLst/>
                <a:rect l="l" t="t" r="r" b="b"/>
                <a:pathLst>
                  <a:path w="6529" h="14951" extrusionOk="0">
                    <a:moveTo>
                      <a:pt x="68" y="0"/>
                    </a:moveTo>
                    <a:cubicBezTo>
                      <a:pt x="46" y="23"/>
                      <a:pt x="23" y="46"/>
                      <a:pt x="0" y="69"/>
                    </a:cubicBezTo>
                    <a:cubicBezTo>
                      <a:pt x="0" y="92"/>
                      <a:pt x="0" y="115"/>
                      <a:pt x="23" y="137"/>
                    </a:cubicBezTo>
                    <a:cubicBezTo>
                      <a:pt x="845" y="2077"/>
                      <a:pt x="1689" y="4040"/>
                      <a:pt x="2534" y="5981"/>
                    </a:cubicBezTo>
                    <a:cubicBezTo>
                      <a:pt x="3355" y="7921"/>
                      <a:pt x="4177" y="9838"/>
                      <a:pt x="4999" y="11778"/>
                    </a:cubicBezTo>
                    <a:cubicBezTo>
                      <a:pt x="5455" y="12828"/>
                      <a:pt x="5912" y="13901"/>
                      <a:pt x="6368" y="14951"/>
                    </a:cubicBezTo>
                    <a:cubicBezTo>
                      <a:pt x="6414" y="14905"/>
                      <a:pt x="6460" y="14860"/>
                      <a:pt x="6528" y="14814"/>
                    </a:cubicBezTo>
                    <a:cubicBezTo>
                      <a:pt x="5980" y="13536"/>
                      <a:pt x="5432" y="12235"/>
                      <a:pt x="4862" y="10957"/>
                    </a:cubicBezTo>
                    <a:cubicBezTo>
                      <a:pt x="4040" y="9016"/>
                      <a:pt x="3196" y="7053"/>
                      <a:pt x="2374" y="5113"/>
                    </a:cubicBezTo>
                    <a:cubicBezTo>
                      <a:pt x="1643" y="3424"/>
                      <a:pt x="913" y="1735"/>
                      <a:pt x="183" y="46"/>
                    </a:cubicBezTo>
                    <a:cubicBezTo>
                      <a:pt x="183" y="0"/>
                      <a:pt x="137" y="0"/>
                      <a:pt x="114" y="0"/>
                    </a:cubicBezTo>
                    <a:close/>
                  </a:path>
                </a:pathLst>
              </a:custGeom>
              <a:solidFill>
                <a:srgbClr val="D1AC5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33" name="Google Shape;8033;p34"/>
              <p:cNvSpPr/>
              <p:nvPr/>
            </p:nvSpPr>
            <p:spPr>
              <a:xfrm>
                <a:off x="451459" y="1184738"/>
                <a:ext cx="376138" cy="862026"/>
              </a:xfrm>
              <a:custGeom>
                <a:avLst/>
                <a:gdLst/>
                <a:ahLst/>
                <a:cxnLst/>
                <a:rect l="l" t="t" r="r" b="b"/>
                <a:pathLst>
                  <a:path w="6803" h="15591" extrusionOk="0">
                    <a:moveTo>
                      <a:pt x="92" y="1"/>
                    </a:moveTo>
                    <a:cubicBezTo>
                      <a:pt x="92" y="1"/>
                      <a:pt x="69" y="24"/>
                      <a:pt x="46" y="24"/>
                    </a:cubicBezTo>
                    <a:cubicBezTo>
                      <a:pt x="24" y="24"/>
                      <a:pt x="24" y="47"/>
                      <a:pt x="1" y="69"/>
                    </a:cubicBezTo>
                    <a:cubicBezTo>
                      <a:pt x="1" y="115"/>
                      <a:pt x="1" y="138"/>
                      <a:pt x="24" y="161"/>
                    </a:cubicBezTo>
                    <a:cubicBezTo>
                      <a:pt x="914" y="2215"/>
                      <a:pt x="1781" y="4292"/>
                      <a:pt x="2671" y="6369"/>
                    </a:cubicBezTo>
                    <a:cubicBezTo>
                      <a:pt x="3584" y="8446"/>
                      <a:pt x="4475" y="10546"/>
                      <a:pt x="5365" y="12646"/>
                    </a:cubicBezTo>
                    <a:cubicBezTo>
                      <a:pt x="5798" y="13628"/>
                      <a:pt x="6209" y="14609"/>
                      <a:pt x="6643" y="15591"/>
                    </a:cubicBezTo>
                    <a:cubicBezTo>
                      <a:pt x="6643" y="15591"/>
                      <a:pt x="6666" y="15568"/>
                      <a:pt x="6689" y="15568"/>
                    </a:cubicBezTo>
                    <a:lnTo>
                      <a:pt x="6711" y="15568"/>
                    </a:lnTo>
                    <a:cubicBezTo>
                      <a:pt x="6689" y="15568"/>
                      <a:pt x="6689" y="15568"/>
                      <a:pt x="6689" y="15545"/>
                    </a:cubicBezTo>
                    <a:cubicBezTo>
                      <a:pt x="6689" y="15545"/>
                      <a:pt x="6689" y="15522"/>
                      <a:pt x="6689" y="15522"/>
                    </a:cubicBezTo>
                    <a:cubicBezTo>
                      <a:pt x="6711" y="15499"/>
                      <a:pt x="6711" y="15499"/>
                      <a:pt x="6734" y="15499"/>
                    </a:cubicBezTo>
                    <a:cubicBezTo>
                      <a:pt x="6757" y="15499"/>
                      <a:pt x="6780" y="15499"/>
                      <a:pt x="6803" y="15476"/>
                    </a:cubicBezTo>
                    <a:cubicBezTo>
                      <a:pt x="6118" y="13924"/>
                      <a:pt x="5456" y="12349"/>
                      <a:pt x="4771" y="10774"/>
                    </a:cubicBezTo>
                    <a:cubicBezTo>
                      <a:pt x="3858" y="8652"/>
                      <a:pt x="2968" y="6529"/>
                      <a:pt x="2055" y="4406"/>
                    </a:cubicBezTo>
                    <a:lnTo>
                      <a:pt x="183" y="69"/>
                    </a:lnTo>
                    <a:cubicBezTo>
                      <a:pt x="183" y="24"/>
                      <a:pt x="138" y="1"/>
                      <a:pt x="92" y="1"/>
                    </a:cubicBezTo>
                    <a:close/>
                  </a:path>
                </a:pathLst>
              </a:custGeom>
              <a:solidFill>
                <a:srgbClr val="D1AC5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34" name="Google Shape;8034;p34"/>
              <p:cNvSpPr/>
              <p:nvPr/>
            </p:nvSpPr>
            <p:spPr>
              <a:xfrm>
                <a:off x="833849" y="2083322"/>
                <a:ext cx="3870" cy="55"/>
              </a:xfrm>
              <a:custGeom>
                <a:avLst/>
                <a:gdLst/>
                <a:ahLst/>
                <a:cxnLst/>
                <a:rect l="l" t="t" r="r" b="b"/>
                <a:pathLst>
                  <a:path w="70" h="1" extrusionOk="0">
                    <a:moveTo>
                      <a:pt x="1" y="1"/>
                    </a:moveTo>
                    <a:cubicBezTo>
                      <a:pt x="24" y="1"/>
                      <a:pt x="47" y="1"/>
                      <a:pt x="69" y="1"/>
                    </a:cubicBezTo>
                    <a:cubicBezTo>
                      <a:pt x="69" y="1"/>
                      <a:pt x="69" y="1"/>
                      <a:pt x="69" y="1"/>
                    </a:cubicBezTo>
                    <a:cubicBezTo>
                      <a:pt x="47" y="1"/>
                      <a:pt x="24" y="1"/>
                      <a:pt x="1" y="1"/>
                    </a:cubicBezTo>
                    <a:cubicBezTo>
                      <a:pt x="1" y="1"/>
                      <a:pt x="1" y="1"/>
                      <a:pt x="1" y="1"/>
                    </a:cubicBezTo>
                    <a:close/>
                  </a:path>
                </a:pathLst>
              </a:custGeom>
              <a:solidFill>
                <a:srgbClr val="D1AC5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35" name="Google Shape;8035;p34"/>
              <p:cNvSpPr/>
              <p:nvPr/>
            </p:nvSpPr>
            <p:spPr>
              <a:xfrm>
                <a:off x="633200" y="1109046"/>
                <a:ext cx="374866" cy="858211"/>
              </a:xfrm>
              <a:custGeom>
                <a:avLst/>
                <a:gdLst/>
                <a:ahLst/>
                <a:cxnLst/>
                <a:rect l="l" t="t" r="r" b="b"/>
                <a:pathLst>
                  <a:path w="6780" h="15522" extrusionOk="0">
                    <a:moveTo>
                      <a:pt x="46" y="0"/>
                    </a:moveTo>
                    <a:cubicBezTo>
                      <a:pt x="23" y="23"/>
                      <a:pt x="23" y="46"/>
                      <a:pt x="1" y="69"/>
                    </a:cubicBezTo>
                    <a:cubicBezTo>
                      <a:pt x="1" y="92"/>
                      <a:pt x="1" y="115"/>
                      <a:pt x="23" y="137"/>
                    </a:cubicBezTo>
                    <a:cubicBezTo>
                      <a:pt x="891" y="2192"/>
                      <a:pt x="1781" y="4246"/>
                      <a:pt x="2648" y="6277"/>
                    </a:cubicBezTo>
                    <a:cubicBezTo>
                      <a:pt x="3561" y="8423"/>
                      <a:pt x="4474" y="10546"/>
                      <a:pt x="5387" y="12668"/>
                    </a:cubicBezTo>
                    <a:cubicBezTo>
                      <a:pt x="5798" y="13627"/>
                      <a:pt x="6209" y="14586"/>
                      <a:pt x="6620" y="15522"/>
                    </a:cubicBezTo>
                    <a:cubicBezTo>
                      <a:pt x="6643" y="15499"/>
                      <a:pt x="6688" y="15476"/>
                      <a:pt x="6711" y="15453"/>
                    </a:cubicBezTo>
                    <a:cubicBezTo>
                      <a:pt x="6734" y="15430"/>
                      <a:pt x="6757" y="15408"/>
                      <a:pt x="6780" y="15408"/>
                    </a:cubicBezTo>
                    <a:cubicBezTo>
                      <a:pt x="6027" y="13650"/>
                      <a:pt x="5273" y="11892"/>
                      <a:pt x="4520" y="10135"/>
                    </a:cubicBezTo>
                    <a:cubicBezTo>
                      <a:pt x="3607" y="8012"/>
                      <a:pt x="2694" y="5912"/>
                      <a:pt x="1804" y="3789"/>
                    </a:cubicBezTo>
                    <a:cubicBezTo>
                      <a:pt x="1256" y="2557"/>
                      <a:pt x="731" y="1301"/>
                      <a:pt x="183" y="46"/>
                    </a:cubicBezTo>
                    <a:cubicBezTo>
                      <a:pt x="183" y="0"/>
                      <a:pt x="138" y="0"/>
                      <a:pt x="92" y="0"/>
                    </a:cubicBezTo>
                    <a:close/>
                  </a:path>
                </a:pathLst>
              </a:custGeom>
              <a:solidFill>
                <a:srgbClr val="D1AC5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36" name="Google Shape;8036;p34"/>
              <p:cNvSpPr/>
              <p:nvPr/>
            </p:nvSpPr>
            <p:spPr>
              <a:xfrm>
                <a:off x="342924" y="1184738"/>
                <a:ext cx="122467" cy="99798"/>
              </a:xfrm>
              <a:custGeom>
                <a:avLst/>
                <a:gdLst/>
                <a:ahLst/>
                <a:cxnLst/>
                <a:rect l="l" t="t" r="r" b="b"/>
                <a:pathLst>
                  <a:path w="2215" h="1805" extrusionOk="0">
                    <a:moveTo>
                      <a:pt x="2055" y="1"/>
                    </a:moveTo>
                    <a:cubicBezTo>
                      <a:pt x="2055" y="1"/>
                      <a:pt x="2032" y="24"/>
                      <a:pt x="2032" y="24"/>
                    </a:cubicBezTo>
                    <a:cubicBezTo>
                      <a:pt x="1987" y="24"/>
                      <a:pt x="1941" y="69"/>
                      <a:pt x="1964" y="138"/>
                    </a:cubicBezTo>
                    <a:cubicBezTo>
                      <a:pt x="1964" y="229"/>
                      <a:pt x="1987" y="343"/>
                      <a:pt x="2009" y="435"/>
                    </a:cubicBezTo>
                    <a:cubicBezTo>
                      <a:pt x="2009" y="572"/>
                      <a:pt x="2009" y="686"/>
                      <a:pt x="1987" y="800"/>
                    </a:cubicBezTo>
                    <a:cubicBezTo>
                      <a:pt x="1987" y="891"/>
                      <a:pt x="1964" y="982"/>
                      <a:pt x="1918" y="1074"/>
                    </a:cubicBezTo>
                    <a:cubicBezTo>
                      <a:pt x="1873" y="1142"/>
                      <a:pt x="1850" y="1234"/>
                      <a:pt x="1781" y="1279"/>
                    </a:cubicBezTo>
                    <a:cubicBezTo>
                      <a:pt x="1736" y="1348"/>
                      <a:pt x="1690" y="1393"/>
                      <a:pt x="1621" y="1439"/>
                    </a:cubicBezTo>
                    <a:cubicBezTo>
                      <a:pt x="1553" y="1485"/>
                      <a:pt x="1484" y="1530"/>
                      <a:pt x="1416" y="1553"/>
                    </a:cubicBezTo>
                    <a:cubicBezTo>
                      <a:pt x="1348" y="1576"/>
                      <a:pt x="1256" y="1599"/>
                      <a:pt x="1188" y="1622"/>
                    </a:cubicBezTo>
                    <a:cubicBezTo>
                      <a:pt x="1096" y="1622"/>
                      <a:pt x="1005" y="1622"/>
                      <a:pt x="914" y="1599"/>
                    </a:cubicBezTo>
                    <a:cubicBezTo>
                      <a:pt x="823" y="1576"/>
                      <a:pt x="731" y="1553"/>
                      <a:pt x="663" y="1530"/>
                    </a:cubicBezTo>
                    <a:cubicBezTo>
                      <a:pt x="526" y="1462"/>
                      <a:pt x="412" y="1393"/>
                      <a:pt x="320" y="1302"/>
                    </a:cubicBezTo>
                    <a:cubicBezTo>
                      <a:pt x="275" y="1279"/>
                      <a:pt x="229" y="1234"/>
                      <a:pt x="183" y="1188"/>
                    </a:cubicBezTo>
                    <a:cubicBezTo>
                      <a:pt x="161" y="1165"/>
                      <a:pt x="132" y="1154"/>
                      <a:pt x="106" y="1154"/>
                    </a:cubicBezTo>
                    <a:cubicBezTo>
                      <a:pt x="81" y="1154"/>
                      <a:pt x="58" y="1165"/>
                      <a:pt x="46" y="1188"/>
                    </a:cubicBezTo>
                    <a:cubicBezTo>
                      <a:pt x="1" y="1211"/>
                      <a:pt x="1" y="1279"/>
                      <a:pt x="46" y="1325"/>
                    </a:cubicBezTo>
                    <a:cubicBezTo>
                      <a:pt x="252" y="1530"/>
                      <a:pt x="526" y="1713"/>
                      <a:pt x="845" y="1781"/>
                    </a:cubicBezTo>
                    <a:cubicBezTo>
                      <a:pt x="891" y="1804"/>
                      <a:pt x="960" y="1804"/>
                      <a:pt x="1028" y="1804"/>
                    </a:cubicBezTo>
                    <a:lnTo>
                      <a:pt x="1233" y="1804"/>
                    </a:lnTo>
                    <a:cubicBezTo>
                      <a:pt x="1348" y="1781"/>
                      <a:pt x="1484" y="1759"/>
                      <a:pt x="1599" y="1690"/>
                    </a:cubicBezTo>
                    <a:cubicBezTo>
                      <a:pt x="1713" y="1644"/>
                      <a:pt x="1804" y="1553"/>
                      <a:pt x="1895" y="1462"/>
                    </a:cubicBezTo>
                    <a:cubicBezTo>
                      <a:pt x="1987" y="1370"/>
                      <a:pt x="2055" y="1234"/>
                      <a:pt x="2124" y="1119"/>
                    </a:cubicBezTo>
                    <a:cubicBezTo>
                      <a:pt x="2169" y="982"/>
                      <a:pt x="2192" y="823"/>
                      <a:pt x="2192" y="686"/>
                    </a:cubicBezTo>
                    <a:cubicBezTo>
                      <a:pt x="2215" y="480"/>
                      <a:pt x="2169" y="275"/>
                      <a:pt x="2146" y="92"/>
                    </a:cubicBezTo>
                    <a:cubicBezTo>
                      <a:pt x="2146" y="47"/>
                      <a:pt x="2101" y="1"/>
                      <a:pt x="2055" y="1"/>
                    </a:cubicBezTo>
                    <a:close/>
                  </a:path>
                </a:pathLst>
              </a:custGeom>
              <a:solidFill>
                <a:srgbClr val="D1AC5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37" name="Google Shape;8037;p34"/>
              <p:cNvSpPr/>
              <p:nvPr/>
            </p:nvSpPr>
            <p:spPr>
              <a:xfrm>
                <a:off x="454003" y="1107774"/>
                <a:ext cx="189368" cy="121914"/>
              </a:xfrm>
              <a:custGeom>
                <a:avLst/>
                <a:gdLst/>
                <a:ahLst/>
                <a:cxnLst/>
                <a:rect l="l" t="t" r="r" b="b"/>
                <a:pathLst>
                  <a:path w="3425" h="2205" extrusionOk="0">
                    <a:moveTo>
                      <a:pt x="3310" y="1"/>
                    </a:moveTo>
                    <a:cubicBezTo>
                      <a:pt x="3264" y="1"/>
                      <a:pt x="3219" y="46"/>
                      <a:pt x="3219" y="92"/>
                    </a:cubicBezTo>
                    <a:cubicBezTo>
                      <a:pt x="3219" y="320"/>
                      <a:pt x="3196" y="526"/>
                      <a:pt x="3173" y="731"/>
                    </a:cubicBezTo>
                    <a:cubicBezTo>
                      <a:pt x="3150" y="868"/>
                      <a:pt x="3105" y="1005"/>
                      <a:pt x="3059" y="1142"/>
                    </a:cubicBezTo>
                    <a:cubicBezTo>
                      <a:pt x="2991" y="1256"/>
                      <a:pt x="2945" y="1347"/>
                      <a:pt x="2876" y="1439"/>
                    </a:cubicBezTo>
                    <a:cubicBezTo>
                      <a:pt x="2785" y="1530"/>
                      <a:pt x="2694" y="1621"/>
                      <a:pt x="2603" y="1690"/>
                    </a:cubicBezTo>
                    <a:cubicBezTo>
                      <a:pt x="2488" y="1781"/>
                      <a:pt x="2351" y="1849"/>
                      <a:pt x="2237" y="1895"/>
                    </a:cubicBezTo>
                    <a:cubicBezTo>
                      <a:pt x="2078" y="1941"/>
                      <a:pt x="1918" y="1986"/>
                      <a:pt x="1758" y="2009"/>
                    </a:cubicBezTo>
                    <a:cubicBezTo>
                      <a:pt x="1598" y="2009"/>
                      <a:pt x="1416" y="2009"/>
                      <a:pt x="1256" y="1986"/>
                    </a:cubicBezTo>
                    <a:cubicBezTo>
                      <a:pt x="1096" y="1964"/>
                      <a:pt x="913" y="1895"/>
                      <a:pt x="754" y="1827"/>
                    </a:cubicBezTo>
                    <a:cubicBezTo>
                      <a:pt x="594" y="1758"/>
                      <a:pt x="457" y="1667"/>
                      <a:pt x="297" y="1553"/>
                    </a:cubicBezTo>
                    <a:cubicBezTo>
                      <a:pt x="274" y="1530"/>
                      <a:pt x="229" y="1484"/>
                      <a:pt x="183" y="1461"/>
                    </a:cubicBezTo>
                    <a:cubicBezTo>
                      <a:pt x="156" y="1435"/>
                      <a:pt x="130" y="1424"/>
                      <a:pt x="103" y="1424"/>
                    </a:cubicBezTo>
                    <a:cubicBezTo>
                      <a:pt x="84" y="1424"/>
                      <a:pt x="65" y="1429"/>
                      <a:pt x="46" y="1439"/>
                    </a:cubicBezTo>
                    <a:cubicBezTo>
                      <a:pt x="0" y="1484"/>
                      <a:pt x="0" y="1553"/>
                      <a:pt x="46" y="1598"/>
                    </a:cubicBezTo>
                    <a:cubicBezTo>
                      <a:pt x="183" y="1713"/>
                      <a:pt x="320" y="1827"/>
                      <a:pt x="503" y="1918"/>
                    </a:cubicBezTo>
                    <a:cubicBezTo>
                      <a:pt x="662" y="2009"/>
                      <a:pt x="822" y="2078"/>
                      <a:pt x="1005" y="2123"/>
                    </a:cubicBezTo>
                    <a:cubicBezTo>
                      <a:pt x="1197" y="2175"/>
                      <a:pt x="1389" y="2204"/>
                      <a:pt x="1582" y="2204"/>
                    </a:cubicBezTo>
                    <a:cubicBezTo>
                      <a:pt x="1732" y="2204"/>
                      <a:pt x="1882" y="2186"/>
                      <a:pt x="2032" y="2146"/>
                    </a:cubicBezTo>
                    <a:cubicBezTo>
                      <a:pt x="2374" y="2078"/>
                      <a:pt x="2694" y="1918"/>
                      <a:pt x="2922" y="1667"/>
                    </a:cubicBezTo>
                    <a:cubicBezTo>
                      <a:pt x="3036" y="1553"/>
                      <a:pt x="3150" y="1393"/>
                      <a:pt x="3219" y="1256"/>
                    </a:cubicBezTo>
                    <a:cubicBezTo>
                      <a:pt x="3310" y="1073"/>
                      <a:pt x="3356" y="891"/>
                      <a:pt x="3379" y="708"/>
                    </a:cubicBezTo>
                    <a:cubicBezTo>
                      <a:pt x="3379" y="617"/>
                      <a:pt x="3401" y="526"/>
                      <a:pt x="3401" y="434"/>
                    </a:cubicBezTo>
                    <a:cubicBezTo>
                      <a:pt x="3401" y="320"/>
                      <a:pt x="3401" y="206"/>
                      <a:pt x="3424" y="115"/>
                    </a:cubicBezTo>
                    <a:cubicBezTo>
                      <a:pt x="3424" y="46"/>
                      <a:pt x="3379" y="1"/>
                      <a:pt x="3333" y="1"/>
                    </a:cubicBezTo>
                    <a:close/>
                  </a:path>
                </a:pathLst>
              </a:custGeom>
              <a:solidFill>
                <a:srgbClr val="D1AC5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38" name="Google Shape;8038;p34"/>
              <p:cNvSpPr/>
              <p:nvPr/>
            </p:nvSpPr>
            <p:spPr>
              <a:xfrm>
                <a:off x="634471" y="1066140"/>
                <a:ext cx="137617" cy="77074"/>
              </a:xfrm>
              <a:custGeom>
                <a:avLst/>
                <a:gdLst/>
                <a:ahLst/>
                <a:cxnLst/>
                <a:rect l="l" t="t" r="r" b="b"/>
                <a:pathLst>
                  <a:path w="2489" h="1394" extrusionOk="0">
                    <a:moveTo>
                      <a:pt x="2374" y="0"/>
                    </a:moveTo>
                    <a:cubicBezTo>
                      <a:pt x="2351" y="0"/>
                      <a:pt x="2329" y="23"/>
                      <a:pt x="2306" y="46"/>
                    </a:cubicBezTo>
                    <a:cubicBezTo>
                      <a:pt x="2283" y="46"/>
                      <a:pt x="2283" y="69"/>
                      <a:pt x="2283" y="92"/>
                    </a:cubicBezTo>
                    <a:cubicBezTo>
                      <a:pt x="2283" y="183"/>
                      <a:pt x="2283" y="274"/>
                      <a:pt x="2260" y="343"/>
                    </a:cubicBezTo>
                    <a:cubicBezTo>
                      <a:pt x="2237" y="457"/>
                      <a:pt x="2215" y="571"/>
                      <a:pt x="2169" y="662"/>
                    </a:cubicBezTo>
                    <a:cubicBezTo>
                      <a:pt x="2146" y="731"/>
                      <a:pt x="2100" y="799"/>
                      <a:pt x="2055" y="868"/>
                    </a:cubicBezTo>
                    <a:cubicBezTo>
                      <a:pt x="2009" y="913"/>
                      <a:pt x="1941" y="982"/>
                      <a:pt x="1895" y="1005"/>
                    </a:cubicBezTo>
                    <a:cubicBezTo>
                      <a:pt x="1827" y="1050"/>
                      <a:pt x="1758" y="1096"/>
                      <a:pt x="1690" y="1119"/>
                    </a:cubicBezTo>
                    <a:cubicBezTo>
                      <a:pt x="1598" y="1164"/>
                      <a:pt x="1507" y="1187"/>
                      <a:pt x="1416" y="1187"/>
                    </a:cubicBezTo>
                    <a:cubicBezTo>
                      <a:pt x="1376" y="1194"/>
                      <a:pt x="1335" y="1197"/>
                      <a:pt x="1296" y="1197"/>
                    </a:cubicBezTo>
                    <a:cubicBezTo>
                      <a:pt x="1200" y="1197"/>
                      <a:pt x="1108" y="1181"/>
                      <a:pt x="1028" y="1164"/>
                    </a:cubicBezTo>
                    <a:lnTo>
                      <a:pt x="1028" y="1164"/>
                    </a:lnTo>
                    <a:lnTo>
                      <a:pt x="1050" y="1187"/>
                    </a:lnTo>
                    <a:cubicBezTo>
                      <a:pt x="868" y="1142"/>
                      <a:pt x="708" y="1096"/>
                      <a:pt x="548" y="1028"/>
                    </a:cubicBezTo>
                    <a:cubicBezTo>
                      <a:pt x="411" y="959"/>
                      <a:pt x="274" y="891"/>
                      <a:pt x="137" y="799"/>
                    </a:cubicBezTo>
                    <a:cubicBezTo>
                      <a:pt x="120" y="782"/>
                      <a:pt x="99" y="774"/>
                      <a:pt x="79" y="774"/>
                    </a:cubicBezTo>
                    <a:cubicBezTo>
                      <a:pt x="46" y="774"/>
                      <a:pt x="15" y="794"/>
                      <a:pt x="0" y="822"/>
                    </a:cubicBezTo>
                    <a:cubicBezTo>
                      <a:pt x="0" y="845"/>
                      <a:pt x="0" y="868"/>
                      <a:pt x="0" y="891"/>
                    </a:cubicBezTo>
                    <a:cubicBezTo>
                      <a:pt x="0" y="913"/>
                      <a:pt x="23" y="936"/>
                      <a:pt x="46" y="959"/>
                    </a:cubicBezTo>
                    <a:cubicBezTo>
                      <a:pt x="252" y="1119"/>
                      <a:pt x="503" y="1233"/>
                      <a:pt x="754" y="1324"/>
                    </a:cubicBezTo>
                    <a:cubicBezTo>
                      <a:pt x="916" y="1368"/>
                      <a:pt x="1088" y="1394"/>
                      <a:pt x="1256" y="1394"/>
                    </a:cubicBezTo>
                    <a:cubicBezTo>
                      <a:pt x="1349" y="1394"/>
                      <a:pt x="1441" y="1386"/>
                      <a:pt x="1530" y="1370"/>
                    </a:cubicBezTo>
                    <a:cubicBezTo>
                      <a:pt x="1781" y="1324"/>
                      <a:pt x="2009" y="1210"/>
                      <a:pt x="2169" y="1028"/>
                    </a:cubicBezTo>
                    <a:cubicBezTo>
                      <a:pt x="2260" y="913"/>
                      <a:pt x="2329" y="799"/>
                      <a:pt x="2374" y="662"/>
                    </a:cubicBezTo>
                    <a:cubicBezTo>
                      <a:pt x="2420" y="594"/>
                      <a:pt x="2420" y="525"/>
                      <a:pt x="2443" y="457"/>
                    </a:cubicBezTo>
                    <a:cubicBezTo>
                      <a:pt x="2466" y="343"/>
                      <a:pt x="2488" y="229"/>
                      <a:pt x="2466" y="115"/>
                    </a:cubicBezTo>
                    <a:cubicBezTo>
                      <a:pt x="2466" y="92"/>
                      <a:pt x="2466" y="69"/>
                      <a:pt x="2443" y="46"/>
                    </a:cubicBezTo>
                    <a:cubicBezTo>
                      <a:pt x="2420" y="23"/>
                      <a:pt x="2397" y="0"/>
                      <a:pt x="2374" y="0"/>
                    </a:cubicBezTo>
                    <a:close/>
                  </a:path>
                </a:pathLst>
              </a:custGeom>
              <a:solidFill>
                <a:srgbClr val="D1AC5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39" name="Google Shape;8039;p34"/>
              <p:cNvSpPr/>
              <p:nvPr/>
            </p:nvSpPr>
            <p:spPr>
              <a:xfrm>
                <a:off x="681192" y="1876369"/>
                <a:ext cx="444255" cy="202306"/>
              </a:xfrm>
              <a:custGeom>
                <a:avLst/>
                <a:gdLst/>
                <a:ahLst/>
                <a:cxnLst/>
                <a:rect l="l" t="t" r="r" b="b"/>
                <a:pathLst>
                  <a:path w="8035" h="3659" extrusionOk="0">
                    <a:moveTo>
                      <a:pt x="7943" y="0"/>
                    </a:moveTo>
                    <a:cubicBezTo>
                      <a:pt x="7920" y="0"/>
                      <a:pt x="7898" y="23"/>
                      <a:pt x="7898" y="23"/>
                    </a:cubicBezTo>
                    <a:cubicBezTo>
                      <a:pt x="7875" y="46"/>
                      <a:pt x="7875" y="46"/>
                      <a:pt x="7875" y="46"/>
                    </a:cubicBezTo>
                    <a:cubicBezTo>
                      <a:pt x="7806" y="114"/>
                      <a:pt x="7738" y="160"/>
                      <a:pt x="7669" y="228"/>
                    </a:cubicBezTo>
                    <a:cubicBezTo>
                      <a:pt x="7647" y="228"/>
                      <a:pt x="7624" y="251"/>
                      <a:pt x="7601" y="274"/>
                    </a:cubicBezTo>
                    <a:cubicBezTo>
                      <a:pt x="7532" y="320"/>
                      <a:pt x="7464" y="388"/>
                      <a:pt x="7373" y="434"/>
                    </a:cubicBezTo>
                    <a:cubicBezTo>
                      <a:pt x="7373" y="434"/>
                      <a:pt x="7373" y="434"/>
                      <a:pt x="7373" y="457"/>
                    </a:cubicBezTo>
                    <a:cubicBezTo>
                      <a:pt x="7167" y="594"/>
                      <a:pt x="6962" y="753"/>
                      <a:pt x="6733" y="890"/>
                    </a:cubicBezTo>
                    <a:cubicBezTo>
                      <a:pt x="6711" y="913"/>
                      <a:pt x="6688" y="936"/>
                      <a:pt x="6642" y="936"/>
                    </a:cubicBezTo>
                    <a:cubicBezTo>
                      <a:pt x="6642" y="936"/>
                      <a:pt x="6642" y="959"/>
                      <a:pt x="6642" y="959"/>
                    </a:cubicBezTo>
                    <a:cubicBezTo>
                      <a:pt x="6231" y="1210"/>
                      <a:pt x="5798" y="1461"/>
                      <a:pt x="5364" y="1712"/>
                    </a:cubicBezTo>
                    <a:cubicBezTo>
                      <a:pt x="5159" y="1803"/>
                      <a:pt x="4953" y="1918"/>
                      <a:pt x="4748" y="2009"/>
                    </a:cubicBezTo>
                    <a:cubicBezTo>
                      <a:pt x="4542" y="2100"/>
                      <a:pt x="4314" y="2214"/>
                      <a:pt x="4109" y="2306"/>
                    </a:cubicBezTo>
                    <a:cubicBezTo>
                      <a:pt x="3606" y="2511"/>
                      <a:pt x="3081" y="2716"/>
                      <a:pt x="2556" y="2899"/>
                    </a:cubicBezTo>
                    <a:cubicBezTo>
                      <a:pt x="2214" y="3013"/>
                      <a:pt x="1849" y="3127"/>
                      <a:pt x="1506" y="3219"/>
                    </a:cubicBezTo>
                    <a:cubicBezTo>
                      <a:pt x="1370" y="3241"/>
                      <a:pt x="1255" y="3264"/>
                      <a:pt x="1118" y="3310"/>
                    </a:cubicBezTo>
                    <a:lnTo>
                      <a:pt x="1050" y="3310"/>
                    </a:lnTo>
                    <a:cubicBezTo>
                      <a:pt x="936" y="3333"/>
                      <a:pt x="845" y="3356"/>
                      <a:pt x="730" y="3378"/>
                    </a:cubicBezTo>
                    <a:cubicBezTo>
                      <a:pt x="525" y="3424"/>
                      <a:pt x="320" y="3447"/>
                      <a:pt x="114" y="3470"/>
                    </a:cubicBezTo>
                    <a:cubicBezTo>
                      <a:pt x="46" y="3470"/>
                      <a:pt x="0" y="3515"/>
                      <a:pt x="23" y="3584"/>
                    </a:cubicBezTo>
                    <a:cubicBezTo>
                      <a:pt x="23" y="3621"/>
                      <a:pt x="53" y="3658"/>
                      <a:pt x="89" y="3658"/>
                    </a:cubicBezTo>
                    <a:cubicBezTo>
                      <a:pt x="97" y="3658"/>
                      <a:pt x="106" y="3656"/>
                      <a:pt x="114" y="3652"/>
                    </a:cubicBezTo>
                    <a:cubicBezTo>
                      <a:pt x="342" y="3629"/>
                      <a:pt x="548" y="3607"/>
                      <a:pt x="753" y="3561"/>
                    </a:cubicBezTo>
                    <a:lnTo>
                      <a:pt x="799" y="3561"/>
                    </a:lnTo>
                    <a:cubicBezTo>
                      <a:pt x="890" y="3538"/>
                      <a:pt x="1004" y="3515"/>
                      <a:pt x="1096" y="3492"/>
                    </a:cubicBezTo>
                    <a:lnTo>
                      <a:pt x="1141" y="3492"/>
                    </a:lnTo>
                    <a:cubicBezTo>
                      <a:pt x="1278" y="3470"/>
                      <a:pt x="1415" y="3424"/>
                      <a:pt x="1552" y="3401"/>
                    </a:cubicBezTo>
                    <a:cubicBezTo>
                      <a:pt x="1917" y="3310"/>
                      <a:pt x="2260" y="3196"/>
                      <a:pt x="2625" y="3082"/>
                    </a:cubicBezTo>
                    <a:cubicBezTo>
                      <a:pt x="3150" y="2899"/>
                      <a:pt x="3675" y="2694"/>
                      <a:pt x="4177" y="2488"/>
                    </a:cubicBezTo>
                    <a:cubicBezTo>
                      <a:pt x="4382" y="2397"/>
                      <a:pt x="4588" y="2306"/>
                      <a:pt x="4793" y="2191"/>
                    </a:cubicBezTo>
                    <a:cubicBezTo>
                      <a:pt x="5478" y="1872"/>
                      <a:pt x="6117" y="1530"/>
                      <a:pt x="6756" y="1119"/>
                    </a:cubicBezTo>
                    <a:cubicBezTo>
                      <a:pt x="6779" y="1096"/>
                      <a:pt x="6802" y="1073"/>
                      <a:pt x="6825" y="1073"/>
                    </a:cubicBezTo>
                    <a:cubicBezTo>
                      <a:pt x="6848" y="1050"/>
                      <a:pt x="6848" y="1050"/>
                      <a:pt x="6848" y="1050"/>
                    </a:cubicBezTo>
                    <a:cubicBezTo>
                      <a:pt x="7076" y="913"/>
                      <a:pt x="7281" y="753"/>
                      <a:pt x="7487" y="594"/>
                    </a:cubicBezTo>
                    <a:cubicBezTo>
                      <a:pt x="7510" y="594"/>
                      <a:pt x="7510" y="594"/>
                      <a:pt x="7510" y="571"/>
                    </a:cubicBezTo>
                    <a:lnTo>
                      <a:pt x="7532" y="571"/>
                    </a:lnTo>
                    <a:cubicBezTo>
                      <a:pt x="7578" y="525"/>
                      <a:pt x="7624" y="502"/>
                      <a:pt x="7692" y="457"/>
                    </a:cubicBezTo>
                    <a:cubicBezTo>
                      <a:pt x="7715" y="434"/>
                      <a:pt x="7738" y="411"/>
                      <a:pt x="7738" y="411"/>
                    </a:cubicBezTo>
                    <a:cubicBezTo>
                      <a:pt x="7761" y="388"/>
                      <a:pt x="7761" y="388"/>
                      <a:pt x="7761" y="388"/>
                    </a:cubicBezTo>
                    <a:lnTo>
                      <a:pt x="7783" y="388"/>
                    </a:lnTo>
                    <a:cubicBezTo>
                      <a:pt x="7829" y="320"/>
                      <a:pt x="7898" y="274"/>
                      <a:pt x="7943" y="228"/>
                    </a:cubicBezTo>
                    <a:lnTo>
                      <a:pt x="7966" y="228"/>
                    </a:lnTo>
                    <a:cubicBezTo>
                      <a:pt x="7966" y="228"/>
                      <a:pt x="7966" y="206"/>
                      <a:pt x="7989" y="206"/>
                    </a:cubicBezTo>
                    <a:cubicBezTo>
                      <a:pt x="7989" y="206"/>
                      <a:pt x="7989" y="183"/>
                      <a:pt x="8012" y="183"/>
                    </a:cubicBezTo>
                    <a:cubicBezTo>
                      <a:pt x="8012" y="160"/>
                      <a:pt x="8035" y="160"/>
                      <a:pt x="8035" y="137"/>
                    </a:cubicBezTo>
                    <a:cubicBezTo>
                      <a:pt x="8035" y="92"/>
                      <a:pt x="8035" y="69"/>
                      <a:pt x="8035" y="46"/>
                    </a:cubicBezTo>
                    <a:cubicBezTo>
                      <a:pt x="8012" y="23"/>
                      <a:pt x="7989" y="23"/>
                      <a:pt x="7966" y="23"/>
                    </a:cubicBezTo>
                    <a:cubicBezTo>
                      <a:pt x="7966" y="23"/>
                      <a:pt x="7943" y="0"/>
                      <a:pt x="7943" y="0"/>
                    </a:cubicBezTo>
                    <a:close/>
                  </a:path>
                </a:pathLst>
              </a:custGeom>
              <a:solidFill>
                <a:srgbClr val="BDBDB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40" name="Google Shape;8040;p34"/>
              <p:cNvSpPr/>
              <p:nvPr/>
            </p:nvSpPr>
            <p:spPr>
              <a:xfrm>
                <a:off x="894448" y="2323118"/>
                <a:ext cx="20236" cy="21508"/>
              </a:xfrm>
              <a:custGeom>
                <a:avLst/>
                <a:gdLst/>
                <a:ahLst/>
                <a:cxnLst/>
                <a:rect l="l" t="t" r="r" b="b"/>
                <a:pathLst>
                  <a:path w="366" h="389" extrusionOk="0">
                    <a:moveTo>
                      <a:pt x="183" y="0"/>
                    </a:moveTo>
                    <a:cubicBezTo>
                      <a:pt x="92" y="0"/>
                      <a:pt x="0" y="92"/>
                      <a:pt x="0" y="183"/>
                    </a:cubicBezTo>
                    <a:cubicBezTo>
                      <a:pt x="0" y="297"/>
                      <a:pt x="92" y="388"/>
                      <a:pt x="183" y="388"/>
                    </a:cubicBezTo>
                    <a:cubicBezTo>
                      <a:pt x="297" y="388"/>
                      <a:pt x="366" y="297"/>
                      <a:pt x="366" y="183"/>
                    </a:cubicBezTo>
                    <a:cubicBezTo>
                      <a:pt x="366" y="92"/>
                      <a:pt x="297" y="0"/>
                      <a:pt x="183" y="0"/>
                    </a:cubicBezTo>
                    <a:close/>
                  </a:path>
                </a:pathLst>
              </a:custGeom>
              <a:solidFill>
                <a:srgbClr val="FDFDF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41" name="Google Shape;8041;p34"/>
              <p:cNvSpPr/>
              <p:nvPr/>
            </p:nvSpPr>
            <p:spPr>
              <a:xfrm>
                <a:off x="1144306" y="2205736"/>
                <a:ext cx="16476" cy="17748"/>
              </a:xfrm>
              <a:custGeom>
                <a:avLst/>
                <a:gdLst/>
                <a:ahLst/>
                <a:cxnLst/>
                <a:rect l="l" t="t" r="r" b="b"/>
                <a:pathLst>
                  <a:path w="298" h="321" extrusionOk="0">
                    <a:moveTo>
                      <a:pt x="138" y="1"/>
                    </a:moveTo>
                    <a:cubicBezTo>
                      <a:pt x="69" y="1"/>
                      <a:pt x="1" y="69"/>
                      <a:pt x="1" y="160"/>
                    </a:cubicBezTo>
                    <a:cubicBezTo>
                      <a:pt x="1" y="252"/>
                      <a:pt x="69" y="320"/>
                      <a:pt x="138" y="320"/>
                    </a:cubicBezTo>
                    <a:cubicBezTo>
                      <a:pt x="229" y="320"/>
                      <a:pt x="298" y="252"/>
                      <a:pt x="298" y="160"/>
                    </a:cubicBezTo>
                    <a:cubicBezTo>
                      <a:pt x="298" y="69"/>
                      <a:pt x="229" y="1"/>
                      <a:pt x="138" y="1"/>
                    </a:cubicBezTo>
                    <a:close/>
                  </a:path>
                </a:pathLst>
              </a:custGeom>
              <a:solidFill>
                <a:srgbClr val="FDFDF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42" name="Google Shape;8042;p34"/>
              <p:cNvSpPr/>
              <p:nvPr/>
            </p:nvSpPr>
            <p:spPr>
              <a:xfrm>
                <a:off x="898208" y="2348330"/>
                <a:ext cx="12717" cy="11445"/>
              </a:xfrm>
              <a:custGeom>
                <a:avLst/>
                <a:gdLst/>
                <a:ahLst/>
                <a:cxnLst/>
                <a:rect l="l" t="t" r="r" b="b"/>
                <a:pathLst>
                  <a:path w="230" h="207" extrusionOk="0">
                    <a:moveTo>
                      <a:pt x="115" y="1"/>
                    </a:moveTo>
                    <a:cubicBezTo>
                      <a:pt x="47" y="1"/>
                      <a:pt x="1" y="47"/>
                      <a:pt x="1" y="92"/>
                    </a:cubicBezTo>
                    <a:cubicBezTo>
                      <a:pt x="1" y="161"/>
                      <a:pt x="47" y="206"/>
                      <a:pt x="115" y="206"/>
                    </a:cubicBezTo>
                    <a:cubicBezTo>
                      <a:pt x="184" y="206"/>
                      <a:pt x="229" y="161"/>
                      <a:pt x="229" y="92"/>
                    </a:cubicBezTo>
                    <a:cubicBezTo>
                      <a:pt x="229" y="47"/>
                      <a:pt x="184" y="1"/>
                      <a:pt x="115" y="1"/>
                    </a:cubicBezTo>
                    <a:close/>
                  </a:path>
                </a:pathLst>
              </a:custGeom>
              <a:solidFill>
                <a:srgbClr val="FDFDF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43" name="Google Shape;8043;p34"/>
              <p:cNvSpPr/>
              <p:nvPr/>
            </p:nvSpPr>
            <p:spPr>
              <a:xfrm>
                <a:off x="1149393" y="2229732"/>
                <a:ext cx="11390" cy="11390"/>
              </a:xfrm>
              <a:custGeom>
                <a:avLst/>
                <a:gdLst/>
                <a:ahLst/>
                <a:cxnLst/>
                <a:rect l="l" t="t" r="r" b="b"/>
                <a:pathLst>
                  <a:path w="206" h="206" extrusionOk="0">
                    <a:moveTo>
                      <a:pt x="114" y="0"/>
                    </a:moveTo>
                    <a:cubicBezTo>
                      <a:pt x="46" y="0"/>
                      <a:pt x="0" y="46"/>
                      <a:pt x="0" y="92"/>
                    </a:cubicBezTo>
                    <a:cubicBezTo>
                      <a:pt x="0" y="160"/>
                      <a:pt x="46" y="206"/>
                      <a:pt x="114" y="206"/>
                    </a:cubicBezTo>
                    <a:cubicBezTo>
                      <a:pt x="160" y="206"/>
                      <a:pt x="206" y="160"/>
                      <a:pt x="206" y="92"/>
                    </a:cubicBezTo>
                    <a:cubicBezTo>
                      <a:pt x="206" y="46"/>
                      <a:pt x="160" y="0"/>
                      <a:pt x="114" y="0"/>
                    </a:cubicBezTo>
                    <a:close/>
                  </a:path>
                </a:pathLst>
              </a:custGeom>
              <a:solidFill>
                <a:srgbClr val="FDFDF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44" name="Google Shape;8044;p34"/>
              <p:cNvSpPr/>
              <p:nvPr/>
            </p:nvSpPr>
            <p:spPr>
              <a:xfrm>
                <a:off x="879298" y="2387476"/>
                <a:ext cx="71988" cy="47992"/>
              </a:xfrm>
              <a:custGeom>
                <a:avLst/>
                <a:gdLst/>
                <a:ahLst/>
                <a:cxnLst/>
                <a:rect l="l" t="t" r="r" b="b"/>
                <a:pathLst>
                  <a:path w="1302" h="868" extrusionOk="0">
                    <a:moveTo>
                      <a:pt x="617" y="0"/>
                    </a:moveTo>
                    <a:cubicBezTo>
                      <a:pt x="274" y="23"/>
                      <a:pt x="1" y="229"/>
                      <a:pt x="1" y="457"/>
                    </a:cubicBezTo>
                    <a:cubicBezTo>
                      <a:pt x="23" y="708"/>
                      <a:pt x="320" y="868"/>
                      <a:pt x="663" y="868"/>
                    </a:cubicBezTo>
                    <a:cubicBezTo>
                      <a:pt x="1028" y="845"/>
                      <a:pt x="1302" y="640"/>
                      <a:pt x="1279" y="411"/>
                    </a:cubicBezTo>
                    <a:cubicBezTo>
                      <a:pt x="1279" y="160"/>
                      <a:pt x="982" y="0"/>
                      <a:pt x="617" y="0"/>
                    </a:cubicBezTo>
                    <a:close/>
                  </a:path>
                </a:pathLst>
              </a:custGeom>
              <a:solidFill>
                <a:srgbClr val="FF647E"/>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45" name="Google Shape;8045;p34"/>
              <p:cNvSpPr/>
              <p:nvPr/>
            </p:nvSpPr>
            <p:spPr>
              <a:xfrm>
                <a:off x="1209936" y="2235482"/>
                <a:ext cx="71988" cy="56672"/>
              </a:xfrm>
              <a:custGeom>
                <a:avLst/>
                <a:gdLst/>
                <a:ahLst/>
                <a:cxnLst/>
                <a:rect l="l" t="t" r="r" b="b"/>
                <a:pathLst>
                  <a:path w="1302" h="1025" extrusionOk="0">
                    <a:moveTo>
                      <a:pt x="853" y="1"/>
                    </a:moveTo>
                    <a:cubicBezTo>
                      <a:pt x="707" y="1"/>
                      <a:pt x="538" y="58"/>
                      <a:pt x="389" y="170"/>
                    </a:cubicBezTo>
                    <a:cubicBezTo>
                      <a:pt x="92" y="398"/>
                      <a:pt x="1" y="718"/>
                      <a:pt x="138" y="901"/>
                    </a:cubicBezTo>
                    <a:cubicBezTo>
                      <a:pt x="200" y="984"/>
                      <a:pt x="305" y="1024"/>
                      <a:pt x="429" y="1024"/>
                    </a:cubicBezTo>
                    <a:cubicBezTo>
                      <a:pt x="577" y="1024"/>
                      <a:pt x="752" y="967"/>
                      <a:pt x="914" y="855"/>
                    </a:cubicBezTo>
                    <a:cubicBezTo>
                      <a:pt x="1188" y="627"/>
                      <a:pt x="1302" y="307"/>
                      <a:pt x="1142" y="125"/>
                    </a:cubicBezTo>
                    <a:cubicBezTo>
                      <a:pt x="1080" y="41"/>
                      <a:pt x="974" y="1"/>
                      <a:pt x="853" y="1"/>
                    </a:cubicBezTo>
                    <a:close/>
                  </a:path>
                </a:pathLst>
              </a:custGeom>
              <a:solidFill>
                <a:srgbClr val="FF647E"/>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46" name="Google Shape;8046;p34"/>
              <p:cNvSpPr/>
              <p:nvPr/>
            </p:nvSpPr>
            <p:spPr>
              <a:xfrm>
                <a:off x="638231" y="1088864"/>
                <a:ext cx="478369" cy="872089"/>
              </a:xfrm>
              <a:custGeom>
                <a:avLst/>
                <a:gdLst/>
                <a:ahLst/>
                <a:cxnLst/>
                <a:rect l="l" t="t" r="r" b="b"/>
                <a:pathLst>
                  <a:path w="8652" h="15773" extrusionOk="0">
                    <a:moveTo>
                      <a:pt x="2329" y="0"/>
                    </a:moveTo>
                    <a:cubicBezTo>
                      <a:pt x="2283" y="23"/>
                      <a:pt x="2261" y="92"/>
                      <a:pt x="2283" y="160"/>
                    </a:cubicBezTo>
                    <a:lnTo>
                      <a:pt x="2283" y="183"/>
                    </a:lnTo>
                    <a:lnTo>
                      <a:pt x="2306" y="206"/>
                    </a:lnTo>
                    <a:cubicBezTo>
                      <a:pt x="2261" y="251"/>
                      <a:pt x="2238" y="274"/>
                      <a:pt x="2215" y="320"/>
                    </a:cubicBezTo>
                    <a:cubicBezTo>
                      <a:pt x="2192" y="365"/>
                      <a:pt x="2169" y="388"/>
                      <a:pt x="2147" y="411"/>
                    </a:cubicBezTo>
                    <a:lnTo>
                      <a:pt x="2124" y="434"/>
                    </a:lnTo>
                    <a:cubicBezTo>
                      <a:pt x="2055" y="502"/>
                      <a:pt x="2010" y="571"/>
                      <a:pt x="1964" y="594"/>
                    </a:cubicBezTo>
                    <a:cubicBezTo>
                      <a:pt x="1964" y="617"/>
                      <a:pt x="1941" y="617"/>
                      <a:pt x="1918" y="639"/>
                    </a:cubicBezTo>
                    <a:cubicBezTo>
                      <a:pt x="1850" y="708"/>
                      <a:pt x="1781" y="753"/>
                      <a:pt x="1690" y="799"/>
                    </a:cubicBezTo>
                    <a:cubicBezTo>
                      <a:pt x="1644" y="822"/>
                      <a:pt x="1599" y="845"/>
                      <a:pt x="1553" y="845"/>
                    </a:cubicBezTo>
                    <a:cubicBezTo>
                      <a:pt x="1507" y="868"/>
                      <a:pt x="1485" y="868"/>
                      <a:pt x="1439" y="890"/>
                    </a:cubicBezTo>
                    <a:lnTo>
                      <a:pt x="1348" y="890"/>
                    </a:lnTo>
                    <a:cubicBezTo>
                      <a:pt x="1348" y="913"/>
                      <a:pt x="1325" y="913"/>
                      <a:pt x="1302" y="913"/>
                    </a:cubicBezTo>
                    <a:lnTo>
                      <a:pt x="1119" y="913"/>
                    </a:lnTo>
                    <a:cubicBezTo>
                      <a:pt x="1051" y="913"/>
                      <a:pt x="982" y="913"/>
                      <a:pt x="891" y="890"/>
                    </a:cubicBezTo>
                    <a:lnTo>
                      <a:pt x="868" y="890"/>
                    </a:lnTo>
                    <a:cubicBezTo>
                      <a:pt x="800" y="890"/>
                      <a:pt x="709" y="868"/>
                      <a:pt x="640" y="868"/>
                    </a:cubicBezTo>
                    <a:cubicBezTo>
                      <a:pt x="572" y="845"/>
                      <a:pt x="480" y="799"/>
                      <a:pt x="412" y="753"/>
                    </a:cubicBezTo>
                    <a:cubicBezTo>
                      <a:pt x="343" y="731"/>
                      <a:pt x="298" y="708"/>
                      <a:pt x="229" y="662"/>
                    </a:cubicBezTo>
                    <a:lnTo>
                      <a:pt x="184" y="639"/>
                    </a:lnTo>
                    <a:cubicBezTo>
                      <a:pt x="161" y="617"/>
                      <a:pt x="138" y="617"/>
                      <a:pt x="115" y="594"/>
                    </a:cubicBezTo>
                    <a:cubicBezTo>
                      <a:pt x="92" y="594"/>
                      <a:pt x="92" y="617"/>
                      <a:pt x="92" y="617"/>
                    </a:cubicBezTo>
                    <a:cubicBezTo>
                      <a:pt x="47" y="639"/>
                      <a:pt x="47" y="662"/>
                      <a:pt x="24" y="685"/>
                    </a:cubicBezTo>
                    <a:cubicBezTo>
                      <a:pt x="24" y="685"/>
                      <a:pt x="24" y="708"/>
                      <a:pt x="1" y="708"/>
                    </a:cubicBezTo>
                    <a:cubicBezTo>
                      <a:pt x="1" y="731"/>
                      <a:pt x="1" y="731"/>
                      <a:pt x="1" y="753"/>
                    </a:cubicBezTo>
                    <a:lnTo>
                      <a:pt x="138" y="753"/>
                    </a:lnTo>
                    <a:cubicBezTo>
                      <a:pt x="184" y="776"/>
                      <a:pt x="206" y="822"/>
                      <a:pt x="229" y="868"/>
                    </a:cubicBezTo>
                    <a:cubicBezTo>
                      <a:pt x="252" y="913"/>
                      <a:pt x="252" y="959"/>
                      <a:pt x="229" y="1005"/>
                    </a:cubicBezTo>
                    <a:cubicBezTo>
                      <a:pt x="229" y="1005"/>
                      <a:pt x="229" y="1005"/>
                      <a:pt x="229" y="1027"/>
                    </a:cubicBezTo>
                    <a:cubicBezTo>
                      <a:pt x="229" y="1050"/>
                      <a:pt x="252" y="1073"/>
                      <a:pt x="252" y="1096"/>
                    </a:cubicBezTo>
                    <a:lnTo>
                      <a:pt x="275" y="1142"/>
                    </a:lnTo>
                    <a:lnTo>
                      <a:pt x="298" y="1210"/>
                    </a:lnTo>
                    <a:lnTo>
                      <a:pt x="389" y="1415"/>
                    </a:lnTo>
                    <a:cubicBezTo>
                      <a:pt x="435" y="1484"/>
                      <a:pt x="457" y="1552"/>
                      <a:pt x="503" y="1644"/>
                    </a:cubicBezTo>
                    <a:cubicBezTo>
                      <a:pt x="526" y="1712"/>
                      <a:pt x="572" y="1803"/>
                      <a:pt x="617" y="1895"/>
                    </a:cubicBezTo>
                    <a:cubicBezTo>
                      <a:pt x="663" y="2032"/>
                      <a:pt x="731" y="2169"/>
                      <a:pt x="777" y="2328"/>
                    </a:cubicBezTo>
                    <a:lnTo>
                      <a:pt x="823" y="2397"/>
                    </a:lnTo>
                    <a:cubicBezTo>
                      <a:pt x="823" y="2443"/>
                      <a:pt x="845" y="2465"/>
                      <a:pt x="868" y="2511"/>
                    </a:cubicBezTo>
                    <a:cubicBezTo>
                      <a:pt x="891" y="2557"/>
                      <a:pt x="914" y="2602"/>
                      <a:pt x="914" y="2648"/>
                    </a:cubicBezTo>
                    <a:cubicBezTo>
                      <a:pt x="937" y="2671"/>
                      <a:pt x="937" y="2694"/>
                      <a:pt x="960" y="2739"/>
                    </a:cubicBezTo>
                    <a:cubicBezTo>
                      <a:pt x="960" y="2739"/>
                      <a:pt x="982" y="2762"/>
                      <a:pt x="982" y="2762"/>
                    </a:cubicBezTo>
                    <a:cubicBezTo>
                      <a:pt x="1005" y="2808"/>
                      <a:pt x="1028" y="2831"/>
                      <a:pt x="1051" y="2876"/>
                    </a:cubicBezTo>
                    <a:cubicBezTo>
                      <a:pt x="1074" y="2922"/>
                      <a:pt x="1074" y="2945"/>
                      <a:pt x="1097" y="2990"/>
                    </a:cubicBezTo>
                    <a:lnTo>
                      <a:pt x="1119" y="3059"/>
                    </a:lnTo>
                    <a:cubicBezTo>
                      <a:pt x="1142" y="3082"/>
                      <a:pt x="1142" y="3127"/>
                      <a:pt x="1165" y="3173"/>
                    </a:cubicBezTo>
                    <a:lnTo>
                      <a:pt x="1256" y="3310"/>
                    </a:lnTo>
                    <a:cubicBezTo>
                      <a:pt x="1279" y="3378"/>
                      <a:pt x="1325" y="3447"/>
                      <a:pt x="1348" y="3515"/>
                    </a:cubicBezTo>
                    <a:cubicBezTo>
                      <a:pt x="1416" y="3652"/>
                      <a:pt x="1462" y="3766"/>
                      <a:pt x="1507" y="3881"/>
                    </a:cubicBezTo>
                    <a:cubicBezTo>
                      <a:pt x="1553" y="3995"/>
                      <a:pt x="1599" y="4109"/>
                      <a:pt x="1644" y="4223"/>
                    </a:cubicBezTo>
                    <a:cubicBezTo>
                      <a:pt x="1690" y="4314"/>
                      <a:pt x="1713" y="4383"/>
                      <a:pt x="1759" y="4474"/>
                    </a:cubicBezTo>
                    <a:cubicBezTo>
                      <a:pt x="1781" y="4542"/>
                      <a:pt x="1804" y="4634"/>
                      <a:pt x="1850" y="4702"/>
                    </a:cubicBezTo>
                    <a:lnTo>
                      <a:pt x="1850" y="4748"/>
                    </a:lnTo>
                    <a:cubicBezTo>
                      <a:pt x="1918" y="4908"/>
                      <a:pt x="1987" y="5067"/>
                      <a:pt x="2055" y="5227"/>
                    </a:cubicBezTo>
                    <a:cubicBezTo>
                      <a:pt x="2078" y="5273"/>
                      <a:pt x="2101" y="5341"/>
                      <a:pt x="2124" y="5410"/>
                    </a:cubicBezTo>
                    <a:cubicBezTo>
                      <a:pt x="2192" y="5524"/>
                      <a:pt x="2238" y="5661"/>
                      <a:pt x="2306" y="5798"/>
                    </a:cubicBezTo>
                    <a:lnTo>
                      <a:pt x="2329" y="5844"/>
                    </a:lnTo>
                    <a:cubicBezTo>
                      <a:pt x="2398" y="6026"/>
                      <a:pt x="2466" y="6186"/>
                      <a:pt x="2535" y="6346"/>
                    </a:cubicBezTo>
                    <a:cubicBezTo>
                      <a:pt x="2580" y="6414"/>
                      <a:pt x="2603" y="6505"/>
                      <a:pt x="2626" y="6574"/>
                    </a:cubicBezTo>
                    <a:lnTo>
                      <a:pt x="2672" y="6620"/>
                    </a:lnTo>
                    <a:lnTo>
                      <a:pt x="2694" y="6688"/>
                    </a:lnTo>
                    <a:lnTo>
                      <a:pt x="2740" y="6779"/>
                    </a:lnTo>
                    <a:cubicBezTo>
                      <a:pt x="2808" y="6916"/>
                      <a:pt x="2877" y="7030"/>
                      <a:pt x="2923" y="7167"/>
                    </a:cubicBezTo>
                    <a:cubicBezTo>
                      <a:pt x="2991" y="7304"/>
                      <a:pt x="3060" y="7441"/>
                      <a:pt x="3128" y="7601"/>
                    </a:cubicBezTo>
                    <a:cubicBezTo>
                      <a:pt x="3219" y="7761"/>
                      <a:pt x="3288" y="7943"/>
                      <a:pt x="3379" y="8126"/>
                    </a:cubicBezTo>
                    <a:lnTo>
                      <a:pt x="3402" y="8195"/>
                    </a:lnTo>
                    <a:cubicBezTo>
                      <a:pt x="3448" y="8331"/>
                      <a:pt x="3516" y="8446"/>
                      <a:pt x="3562" y="8583"/>
                    </a:cubicBezTo>
                    <a:cubicBezTo>
                      <a:pt x="3607" y="8674"/>
                      <a:pt x="3653" y="8742"/>
                      <a:pt x="3676" y="8834"/>
                    </a:cubicBezTo>
                    <a:cubicBezTo>
                      <a:pt x="3721" y="8902"/>
                      <a:pt x="3744" y="8971"/>
                      <a:pt x="3767" y="9062"/>
                    </a:cubicBezTo>
                    <a:lnTo>
                      <a:pt x="3836" y="9176"/>
                    </a:lnTo>
                    <a:cubicBezTo>
                      <a:pt x="3881" y="9290"/>
                      <a:pt x="3927" y="9427"/>
                      <a:pt x="3973" y="9541"/>
                    </a:cubicBezTo>
                    <a:cubicBezTo>
                      <a:pt x="3995" y="9587"/>
                      <a:pt x="4018" y="9633"/>
                      <a:pt x="4041" y="9701"/>
                    </a:cubicBezTo>
                    <a:lnTo>
                      <a:pt x="4064" y="9769"/>
                    </a:lnTo>
                    <a:cubicBezTo>
                      <a:pt x="4087" y="9815"/>
                      <a:pt x="4110" y="9861"/>
                      <a:pt x="4110" y="9906"/>
                    </a:cubicBezTo>
                    <a:lnTo>
                      <a:pt x="4155" y="9998"/>
                    </a:lnTo>
                    <a:lnTo>
                      <a:pt x="4201" y="10112"/>
                    </a:lnTo>
                    <a:cubicBezTo>
                      <a:pt x="4246" y="10226"/>
                      <a:pt x="4315" y="10363"/>
                      <a:pt x="4361" y="10477"/>
                    </a:cubicBezTo>
                    <a:lnTo>
                      <a:pt x="4406" y="10568"/>
                    </a:lnTo>
                    <a:cubicBezTo>
                      <a:pt x="4429" y="10614"/>
                      <a:pt x="4452" y="10682"/>
                      <a:pt x="4475" y="10728"/>
                    </a:cubicBezTo>
                    <a:lnTo>
                      <a:pt x="4520" y="10819"/>
                    </a:lnTo>
                    <a:cubicBezTo>
                      <a:pt x="4543" y="10865"/>
                      <a:pt x="4543" y="10911"/>
                      <a:pt x="4566" y="10956"/>
                    </a:cubicBezTo>
                    <a:cubicBezTo>
                      <a:pt x="4634" y="11093"/>
                      <a:pt x="4703" y="11253"/>
                      <a:pt x="4771" y="11390"/>
                    </a:cubicBezTo>
                    <a:lnTo>
                      <a:pt x="4771" y="11436"/>
                    </a:lnTo>
                    <a:cubicBezTo>
                      <a:pt x="4817" y="11504"/>
                      <a:pt x="4840" y="11595"/>
                      <a:pt x="4863" y="11687"/>
                    </a:cubicBezTo>
                    <a:cubicBezTo>
                      <a:pt x="4908" y="11778"/>
                      <a:pt x="4931" y="11847"/>
                      <a:pt x="4977" y="11938"/>
                    </a:cubicBezTo>
                    <a:cubicBezTo>
                      <a:pt x="5045" y="12098"/>
                      <a:pt x="5114" y="12257"/>
                      <a:pt x="5182" y="12394"/>
                    </a:cubicBezTo>
                    <a:cubicBezTo>
                      <a:pt x="5228" y="12486"/>
                      <a:pt x="5251" y="12577"/>
                      <a:pt x="5296" y="12691"/>
                    </a:cubicBezTo>
                    <a:cubicBezTo>
                      <a:pt x="5319" y="12760"/>
                      <a:pt x="5365" y="12828"/>
                      <a:pt x="5388" y="12897"/>
                    </a:cubicBezTo>
                    <a:cubicBezTo>
                      <a:pt x="5433" y="12988"/>
                      <a:pt x="5456" y="13056"/>
                      <a:pt x="5479" y="13125"/>
                    </a:cubicBezTo>
                    <a:cubicBezTo>
                      <a:pt x="5525" y="13216"/>
                      <a:pt x="5548" y="13307"/>
                      <a:pt x="5593" y="13399"/>
                    </a:cubicBezTo>
                    <a:cubicBezTo>
                      <a:pt x="5662" y="13536"/>
                      <a:pt x="5730" y="13673"/>
                      <a:pt x="5776" y="13810"/>
                    </a:cubicBezTo>
                    <a:cubicBezTo>
                      <a:pt x="5821" y="13901"/>
                      <a:pt x="5867" y="13992"/>
                      <a:pt x="5890" y="14083"/>
                    </a:cubicBezTo>
                    <a:cubicBezTo>
                      <a:pt x="5936" y="14152"/>
                      <a:pt x="5958" y="14220"/>
                      <a:pt x="5981" y="14312"/>
                    </a:cubicBezTo>
                    <a:cubicBezTo>
                      <a:pt x="6027" y="14403"/>
                      <a:pt x="6072" y="14471"/>
                      <a:pt x="6095" y="14563"/>
                    </a:cubicBezTo>
                    <a:cubicBezTo>
                      <a:pt x="6118" y="14654"/>
                      <a:pt x="6164" y="14723"/>
                      <a:pt x="6187" y="14791"/>
                    </a:cubicBezTo>
                    <a:lnTo>
                      <a:pt x="6278" y="14996"/>
                    </a:lnTo>
                    <a:lnTo>
                      <a:pt x="6369" y="15225"/>
                    </a:lnTo>
                    <a:cubicBezTo>
                      <a:pt x="6392" y="15270"/>
                      <a:pt x="6415" y="15316"/>
                      <a:pt x="6438" y="15362"/>
                    </a:cubicBezTo>
                    <a:lnTo>
                      <a:pt x="6438" y="15384"/>
                    </a:lnTo>
                    <a:cubicBezTo>
                      <a:pt x="6483" y="15430"/>
                      <a:pt x="6506" y="15499"/>
                      <a:pt x="6506" y="15544"/>
                    </a:cubicBezTo>
                    <a:cubicBezTo>
                      <a:pt x="6506" y="15567"/>
                      <a:pt x="6506" y="15590"/>
                      <a:pt x="6483" y="15613"/>
                    </a:cubicBezTo>
                    <a:cubicBezTo>
                      <a:pt x="6506" y="15658"/>
                      <a:pt x="6529" y="15727"/>
                      <a:pt x="6506" y="15773"/>
                    </a:cubicBezTo>
                    <a:cubicBezTo>
                      <a:pt x="6529" y="15750"/>
                      <a:pt x="6575" y="15727"/>
                      <a:pt x="6597" y="15704"/>
                    </a:cubicBezTo>
                    <a:lnTo>
                      <a:pt x="6620" y="15681"/>
                    </a:lnTo>
                    <a:lnTo>
                      <a:pt x="6666" y="15658"/>
                    </a:lnTo>
                    <a:cubicBezTo>
                      <a:pt x="6689" y="15681"/>
                      <a:pt x="6689" y="15681"/>
                      <a:pt x="6712" y="15681"/>
                    </a:cubicBezTo>
                    <a:lnTo>
                      <a:pt x="6734" y="15704"/>
                    </a:lnTo>
                    <a:lnTo>
                      <a:pt x="6780" y="15704"/>
                    </a:lnTo>
                    <a:cubicBezTo>
                      <a:pt x="6803" y="15681"/>
                      <a:pt x="6826" y="15681"/>
                      <a:pt x="6849" y="15658"/>
                    </a:cubicBezTo>
                    <a:lnTo>
                      <a:pt x="6986" y="15590"/>
                    </a:lnTo>
                    <a:lnTo>
                      <a:pt x="7100" y="15521"/>
                    </a:lnTo>
                    <a:cubicBezTo>
                      <a:pt x="7191" y="15476"/>
                      <a:pt x="7259" y="15430"/>
                      <a:pt x="7351" y="15384"/>
                    </a:cubicBezTo>
                    <a:lnTo>
                      <a:pt x="7396" y="15339"/>
                    </a:lnTo>
                    <a:lnTo>
                      <a:pt x="7442" y="15316"/>
                    </a:lnTo>
                    <a:cubicBezTo>
                      <a:pt x="7465" y="15293"/>
                      <a:pt x="7488" y="15293"/>
                      <a:pt x="7533" y="15270"/>
                    </a:cubicBezTo>
                    <a:cubicBezTo>
                      <a:pt x="7556" y="15248"/>
                      <a:pt x="7602" y="15225"/>
                      <a:pt x="7625" y="15179"/>
                    </a:cubicBezTo>
                    <a:lnTo>
                      <a:pt x="7670" y="15179"/>
                    </a:lnTo>
                    <a:cubicBezTo>
                      <a:pt x="7670" y="15156"/>
                      <a:pt x="7670" y="15156"/>
                      <a:pt x="7693" y="15156"/>
                    </a:cubicBezTo>
                    <a:lnTo>
                      <a:pt x="7762" y="15111"/>
                    </a:lnTo>
                    <a:cubicBezTo>
                      <a:pt x="7830" y="15042"/>
                      <a:pt x="7921" y="14974"/>
                      <a:pt x="7990" y="14905"/>
                    </a:cubicBezTo>
                    <a:cubicBezTo>
                      <a:pt x="8035" y="14882"/>
                      <a:pt x="8081" y="14859"/>
                      <a:pt x="8127" y="14814"/>
                    </a:cubicBezTo>
                    <a:cubicBezTo>
                      <a:pt x="8172" y="14791"/>
                      <a:pt x="8195" y="14768"/>
                      <a:pt x="8241" y="14723"/>
                    </a:cubicBezTo>
                    <a:lnTo>
                      <a:pt x="8264" y="14700"/>
                    </a:lnTo>
                    <a:cubicBezTo>
                      <a:pt x="8287" y="14654"/>
                      <a:pt x="8309" y="14631"/>
                      <a:pt x="8355" y="14608"/>
                    </a:cubicBezTo>
                    <a:lnTo>
                      <a:pt x="8401" y="14586"/>
                    </a:lnTo>
                    <a:lnTo>
                      <a:pt x="8446" y="14563"/>
                    </a:lnTo>
                    <a:cubicBezTo>
                      <a:pt x="8469" y="14540"/>
                      <a:pt x="8492" y="14517"/>
                      <a:pt x="8515" y="14494"/>
                    </a:cubicBezTo>
                    <a:cubicBezTo>
                      <a:pt x="8560" y="14449"/>
                      <a:pt x="8583" y="14403"/>
                      <a:pt x="8606" y="14357"/>
                    </a:cubicBezTo>
                    <a:cubicBezTo>
                      <a:pt x="8652" y="14266"/>
                      <a:pt x="8606" y="14175"/>
                      <a:pt x="8538" y="14129"/>
                    </a:cubicBezTo>
                    <a:lnTo>
                      <a:pt x="8515" y="14129"/>
                    </a:lnTo>
                    <a:cubicBezTo>
                      <a:pt x="8515" y="14083"/>
                      <a:pt x="8515" y="14061"/>
                      <a:pt x="8492" y="14038"/>
                    </a:cubicBezTo>
                    <a:cubicBezTo>
                      <a:pt x="8492" y="14038"/>
                      <a:pt x="8492" y="14015"/>
                      <a:pt x="8469" y="13992"/>
                    </a:cubicBezTo>
                    <a:cubicBezTo>
                      <a:pt x="8446" y="13946"/>
                      <a:pt x="8424" y="13901"/>
                      <a:pt x="8424" y="13878"/>
                    </a:cubicBezTo>
                    <a:cubicBezTo>
                      <a:pt x="8378" y="13787"/>
                      <a:pt x="8332" y="13718"/>
                      <a:pt x="8309" y="13627"/>
                    </a:cubicBezTo>
                    <a:lnTo>
                      <a:pt x="8241" y="13467"/>
                    </a:lnTo>
                    <a:cubicBezTo>
                      <a:pt x="8195" y="13376"/>
                      <a:pt x="8150" y="13262"/>
                      <a:pt x="8104" y="13148"/>
                    </a:cubicBezTo>
                    <a:cubicBezTo>
                      <a:pt x="7967" y="12805"/>
                      <a:pt x="7807" y="12486"/>
                      <a:pt x="7670" y="12143"/>
                    </a:cubicBezTo>
                    <a:cubicBezTo>
                      <a:pt x="7602" y="11984"/>
                      <a:pt x="7510" y="11824"/>
                      <a:pt x="7442" y="11641"/>
                    </a:cubicBezTo>
                    <a:cubicBezTo>
                      <a:pt x="7396" y="11504"/>
                      <a:pt x="7351" y="11367"/>
                      <a:pt x="7282" y="11253"/>
                    </a:cubicBezTo>
                    <a:lnTo>
                      <a:pt x="7237" y="11139"/>
                    </a:lnTo>
                    <a:cubicBezTo>
                      <a:pt x="7214" y="11093"/>
                      <a:pt x="7191" y="11025"/>
                      <a:pt x="7168" y="10979"/>
                    </a:cubicBezTo>
                    <a:lnTo>
                      <a:pt x="7145" y="10888"/>
                    </a:lnTo>
                    <a:cubicBezTo>
                      <a:pt x="7100" y="10842"/>
                      <a:pt x="7077" y="10774"/>
                      <a:pt x="7054" y="10705"/>
                    </a:cubicBezTo>
                    <a:lnTo>
                      <a:pt x="7008" y="10637"/>
                    </a:lnTo>
                    <a:cubicBezTo>
                      <a:pt x="6986" y="10546"/>
                      <a:pt x="6940" y="10431"/>
                      <a:pt x="6894" y="10340"/>
                    </a:cubicBezTo>
                    <a:cubicBezTo>
                      <a:pt x="6849" y="10249"/>
                      <a:pt x="6803" y="10157"/>
                      <a:pt x="6757" y="10066"/>
                    </a:cubicBezTo>
                    <a:cubicBezTo>
                      <a:pt x="6689" y="9884"/>
                      <a:pt x="6597" y="9701"/>
                      <a:pt x="6529" y="9518"/>
                    </a:cubicBezTo>
                    <a:cubicBezTo>
                      <a:pt x="6461" y="9336"/>
                      <a:pt x="6369" y="9130"/>
                      <a:pt x="6301" y="8948"/>
                    </a:cubicBezTo>
                    <a:cubicBezTo>
                      <a:pt x="6209" y="8765"/>
                      <a:pt x="6141" y="8583"/>
                      <a:pt x="6050" y="8400"/>
                    </a:cubicBezTo>
                    <a:lnTo>
                      <a:pt x="6004" y="8263"/>
                    </a:lnTo>
                    <a:cubicBezTo>
                      <a:pt x="5936" y="8126"/>
                      <a:pt x="5890" y="8012"/>
                      <a:pt x="5844" y="7875"/>
                    </a:cubicBezTo>
                    <a:cubicBezTo>
                      <a:pt x="5753" y="7692"/>
                      <a:pt x="5684" y="7510"/>
                      <a:pt x="5593" y="7327"/>
                    </a:cubicBezTo>
                    <a:cubicBezTo>
                      <a:pt x="5548" y="7213"/>
                      <a:pt x="5479" y="7076"/>
                      <a:pt x="5433" y="6962"/>
                    </a:cubicBezTo>
                    <a:lnTo>
                      <a:pt x="5365" y="6825"/>
                    </a:lnTo>
                    <a:lnTo>
                      <a:pt x="5342" y="6779"/>
                    </a:lnTo>
                    <a:cubicBezTo>
                      <a:pt x="5205" y="6414"/>
                      <a:pt x="5045" y="6072"/>
                      <a:pt x="4908" y="5707"/>
                    </a:cubicBezTo>
                    <a:cubicBezTo>
                      <a:pt x="4771" y="5341"/>
                      <a:pt x="4634" y="4999"/>
                      <a:pt x="4498" y="4634"/>
                    </a:cubicBezTo>
                    <a:cubicBezTo>
                      <a:pt x="4475" y="4565"/>
                      <a:pt x="4452" y="4497"/>
                      <a:pt x="4429" y="4451"/>
                    </a:cubicBezTo>
                    <a:cubicBezTo>
                      <a:pt x="4383" y="4337"/>
                      <a:pt x="4338" y="4223"/>
                      <a:pt x="4292" y="4109"/>
                    </a:cubicBezTo>
                    <a:cubicBezTo>
                      <a:pt x="4246" y="3972"/>
                      <a:pt x="4178" y="3835"/>
                      <a:pt x="4110" y="3675"/>
                    </a:cubicBezTo>
                    <a:lnTo>
                      <a:pt x="4064" y="3584"/>
                    </a:lnTo>
                    <a:cubicBezTo>
                      <a:pt x="4018" y="3515"/>
                      <a:pt x="3995" y="3470"/>
                      <a:pt x="3950" y="3401"/>
                    </a:cubicBezTo>
                    <a:cubicBezTo>
                      <a:pt x="3904" y="3287"/>
                      <a:pt x="3858" y="3196"/>
                      <a:pt x="3813" y="3104"/>
                    </a:cubicBezTo>
                    <a:cubicBezTo>
                      <a:pt x="3744" y="2968"/>
                      <a:pt x="3676" y="2831"/>
                      <a:pt x="3630" y="2694"/>
                    </a:cubicBezTo>
                    <a:lnTo>
                      <a:pt x="3585" y="2580"/>
                    </a:lnTo>
                    <a:cubicBezTo>
                      <a:pt x="3493" y="2420"/>
                      <a:pt x="3425" y="2237"/>
                      <a:pt x="3356" y="2077"/>
                    </a:cubicBezTo>
                    <a:cubicBezTo>
                      <a:pt x="3333" y="1986"/>
                      <a:pt x="3288" y="1895"/>
                      <a:pt x="3242" y="1803"/>
                    </a:cubicBezTo>
                    <a:cubicBezTo>
                      <a:pt x="3219" y="1735"/>
                      <a:pt x="3174" y="1644"/>
                      <a:pt x="3151" y="1575"/>
                    </a:cubicBezTo>
                    <a:cubicBezTo>
                      <a:pt x="3128" y="1507"/>
                      <a:pt x="3082" y="1438"/>
                      <a:pt x="3060" y="1370"/>
                    </a:cubicBezTo>
                    <a:lnTo>
                      <a:pt x="2991" y="1233"/>
                    </a:lnTo>
                    <a:lnTo>
                      <a:pt x="2968" y="1142"/>
                    </a:lnTo>
                    <a:cubicBezTo>
                      <a:pt x="2945" y="1096"/>
                      <a:pt x="2923" y="1073"/>
                      <a:pt x="2923" y="1027"/>
                    </a:cubicBezTo>
                    <a:cubicBezTo>
                      <a:pt x="2900" y="982"/>
                      <a:pt x="2877" y="913"/>
                      <a:pt x="2831" y="868"/>
                    </a:cubicBezTo>
                    <a:lnTo>
                      <a:pt x="2831" y="822"/>
                    </a:lnTo>
                    <a:cubicBezTo>
                      <a:pt x="2786" y="776"/>
                      <a:pt x="2763" y="708"/>
                      <a:pt x="2740" y="639"/>
                    </a:cubicBezTo>
                    <a:cubicBezTo>
                      <a:pt x="2694" y="594"/>
                      <a:pt x="2672" y="525"/>
                      <a:pt x="2649" y="457"/>
                    </a:cubicBezTo>
                    <a:cubicBezTo>
                      <a:pt x="2603" y="365"/>
                      <a:pt x="2557" y="251"/>
                      <a:pt x="2512" y="137"/>
                    </a:cubicBezTo>
                    <a:lnTo>
                      <a:pt x="2489" y="69"/>
                    </a:lnTo>
                    <a:cubicBezTo>
                      <a:pt x="2466" y="23"/>
                      <a:pt x="2420" y="0"/>
                      <a:pt x="2375" y="0"/>
                    </a:cubicBezTo>
                    <a:close/>
                  </a:path>
                </a:pathLst>
              </a:custGeom>
              <a:solidFill>
                <a:schemeClr val="accen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47" name="Google Shape;8047;p34"/>
              <p:cNvSpPr/>
              <p:nvPr/>
            </p:nvSpPr>
            <p:spPr>
              <a:xfrm>
                <a:off x="356802" y="1199888"/>
                <a:ext cx="464491" cy="872144"/>
              </a:xfrm>
              <a:custGeom>
                <a:avLst/>
                <a:gdLst/>
                <a:ahLst/>
                <a:cxnLst/>
                <a:rect l="l" t="t" r="r" b="b"/>
                <a:pathLst>
                  <a:path w="8401" h="15774" extrusionOk="0">
                    <a:moveTo>
                      <a:pt x="2010" y="1"/>
                    </a:moveTo>
                    <a:cubicBezTo>
                      <a:pt x="1964" y="1"/>
                      <a:pt x="1918" y="24"/>
                      <a:pt x="1895" y="47"/>
                    </a:cubicBezTo>
                    <a:cubicBezTo>
                      <a:pt x="1895" y="69"/>
                      <a:pt x="1873" y="69"/>
                      <a:pt x="1873" y="92"/>
                    </a:cubicBezTo>
                    <a:lnTo>
                      <a:pt x="1873" y="138"/>
                    </a:lnTo>
                    <a:lnTo>
                      <a:pt x="1873" y="183"/>
                    </a:lnTo>
                    <a:cubicBezTo>
                      <a:pt x="1895" y="229"/>
                      <a:pt x="1895" y="275"/>
                      <a:pt x="1895" y="320"/>
                    </a:cubicBezTo>
                    <a:lnTo>
                      <a:pt x="1918" y="320"/>
                    </a:lnTo>
                    <a:cubicBezTo>
                      <a:pt x="1918" y="343"/>
                      <a:pt x="1918" y="343"/>
                      <a:pt x="1941" y="343"/>
                    </a:cubicBezTo>
                    <a:cubicBezTo>
                      <a:pt x="1918" y="343"/>
                      <a:pt x="1918" y="366"/>
                      <a:pt x="1895" y="366"/>
                    </a:cubicBezTo>
                    <a:cubicBezTo>
                      <a:pt x="1895" y="457"/>
                      <a:pt x="1895" y="549"/>
                      <a:pt x="1873" y="640"/>
                    </a:cubicBezTo>
                    <a:cubicBezTo>
                      <a:pt x="1850" y="708"/>
                      <a:pt x="1827" y="800"/>
                      <a:pt x="1781" y="891"/>
                    </a:cubicBezTo>
                    <a:cubicBezTo>
                      <a:pt x="1758" y="937"/>
                      <a:pt x="1713" y="1005"/>
                      <a:pt x="1644" y="1096"/>
                    </a:cubicBezTo>
                    <a:cubicBezTo>
                      <a:pt x="1576" y="1188"/>
                      <a:pt x="1462" y="1302"/>
                      <a:pt x="1302" y="1370"/>
                    </a:cubicBezTo>
                    <a:cubicBezTo>
                      <a:pt x="1165" y="1416"/>
                      <a:pt x="1005" y="1462"/>
                      <a:pt x="823" y="1462"/>
                    </a:cubicBezTo>
                    <a:lnTo>
                      <a:pt x="731" y="1462"/>
                    </a:lnTo>
                    <a:cubicBezTo>
                      <a:pt x="686" y="1439"/>
                      <a:pt x="663" y="1439"/>
                      <a:pt x="594" y="1439"/>
                    </a:cubicBezTo>
                    <a:cubicBezTo>
                      <a:pt x="572" y="1439"/>
                      <a:pt x="526" y="1439"/>
                      <a:pt x="503" y="1416"/>
                    </a:cubicBezTo>
                    <a:cubicBezTo>
                      <a:pt x="457" y="1393"/>
                      <a:pt x="389" y="1370"/>
                      <a:pt x="343" y="1348"/>
                    </a:cubicBezTo>
                    <a:lnTo>
                      <a:pt x="275" y="1302"/>
                    </a:lnTo>
                    <a:lnTo>
                      <a:pt x="252" y="1279"/>
                    </a:lnTo>
                    <a:cubicBezTo>
                      <a:pt x="206" y="1279"/>
                      <a:pt x="161" y="1256"/>
                      <a:pt x="138" y="1233"/>
                    </a:cubicBezTo>
                    <a:cubicBezTo>
                      <a:pt x="69" y="1233"/>
                      <a:pt x="24" y="1279"/>
                      <a:pt x="1" y="1325"/>
                    </a:cubicBezTo>
                    <a:cubicBezTo>
                      <a:pt x="1" y="1370"/>
                      <a:pt x="1" y="1393"/>
                      <a:pt x="1" y="1416"/>
                    </a:cubicBezTo>
                    <a:cubicBezTo>
                      <a:pt x="1" y="1439"/>
                      <a:pt x="1" y="1439"/>
                      <a:pt x="24" y="1462"/>
                    </a:cubicBezTo>
                    <a:lnTo>
                      <a:pt x="47" y="1530"/>
                    </a:lnTo>
                    <a:cubicBezTo>
                      <a:pt x="47" y="1553"/>
                      <a:pt x="69" y="1599"/>
                      <a:pt x="92" y="1644"/>
                    </a:cubicBezTo>
                    <a:cubicBezTo>
                      <a:pt x="138" y="1713"/>
                      <a:pt x="161" y="1804"/>
                      <a:pt x="184" y="1895"/>
                    </a:cubicBezTo>
                    <a:lnTo>
                      <a:pt x="229" y="1964"/>
                    </a:lnTo>
                    <a:cubicBezTo>
                      <a:pt x="229" y="2032"/>
                      <a:pt x="252" y="2101"/>
                      <a:pt x="275" y="2146"/>
                    </a:cubicBezTo>
                    <a:cubicBezTo>
                      <a:pt x="320" y="2238"/>
                      <a:pt x="343" y="2306"/>
                      <a:pt x="389" y="2398"/>
                    </a:cubicBezTo>
                    <a:cubicBezTo>
                      <a:pt x="412" y="2489"/>
                      <a:pt x="457" y="2603"/>
                      <a:pt x="503" y="2694"/>
                    </a:cubicBezTo>
                    <a:cubicBezTo>
                      <a:pt x="549" y="2763"/>
                      <a:pt x="572" y="2808"/>
                      <a:pt x="594" y="2877"/>
                    </a:cubicBezTo>
                    <a:cubicBezTo>
                      <a:pt x="663" y="3037"/>
                      <a:pt x="731" y="3196"/>
                      <a:pt x="800" y="3356"/>
                    </a:cubicBezTo>
                    <a:lnTo>
                      <a:pt x="845" y="3447"/>
                    </a:lnTo>
                    <a:cubicBezTo>
                      <a:pt x="868" y="3493"/>
                      <a:pt x="891" y="3562"/>
                      <a:pt x="891" y="3607"/>
                    </a:cubicBezTo>
                    <a:cubicBezTo>
                      <a:pt x="914" y="3653"/>
                      <a:pt x="937" y="3699"/>
                      <a:pt x="960" y="3744"/>
                    </a:cubicBezTo>
                    <a:cubicBezTo>
                      <a:pt x="960" y="3790"/>
                      <a:pt x="982" y="3836"/>
                      <a:pt x="1005" y="3881"/>
                    </a:cubicBezTo>
                    <a:lnTo>
                      <a:pt x="1028" y="3927"/>
                    </a:lnTo>
                    <a:cubicBezTo>
                      <a:pt x="1051" y="3995"/>
                      <a:pt x="1074" y="4064"/>
                      <a:pt x="1097" y="4132"/>
                    </a:cubicBezTo>
                    <a:cubicBezTo>
                      <a:pt x="1142" y="4201"/>
                      <a:pt x="1165" y="4292"/>
                      <a:pt x="1211" y="4383"/>
                    </a:cubicBezTo>
                    <a:cubicBezTo>
                      <a:pt x="1256" y="4475"/>
                      <a:pt x="1302" y="4589"/>
                      <a:pt x="1348" y="4703"/>
                    </a:cubicBezTo>
                    <a:cubicBezTo>
                      <a:pt x="1393" y="4749"/>
                      <a:pt x="1416" y="4817"/>
                      <a:pt x="1439" y="4885"/>
                    </a:cubicBezTo>
                    <a:cubicBezTo>
                      <a:pt x="1462" y="4954"/>
                      <a:pt x="1507" y="5000"/>
                      <a:pt x="1530" y="5068"/>
                    </a:cubicBezTo>
                    <a:cubicBezTo>
                      <a:pt x="1576" y="5182"/>
                      <a:pt x="1622" y="5274"/>
                      <a:pt x="1667" y="5388"/>
                    </a:cubicBezTo>
                    <a:lnTo>
                      <a:pt x="1713" y="5502"/>
                    </a:lnTo>
                    <a:lnTo>
                      <a:pt x="1781" y="5616"/>
                    </a:lnTo>
                    <a:cubicBezTo>
                      <a:pt x="1804" y="5662"/>
                      <a:pt x="1804" y="5730"/>
                      <a:pt x="1827" y="5776"/>
                    </a:cubicBezTo>
                    <a:lnTo>
                      <a:pt x="1873" y="5890"/>
                    </a:lnTo>
                    <a:cubicBezTo>
                      <a:pt x="1941" y="6050"/>
                      <a:pt x="2010" y="6209"/>
                      <a:pt x="2101" y="6369"/>
                    </a:cubicBezTo>
                    <a:cubicBezTo>
                      <a:pt x="2146" y="6506"/>
                      <a:pt x="2192" y="6620"/>
                      <a:pt x="2238" y="6734"/>
                    </a:cubicBezTo>
                    <a:lnTo>
                      <a:pt x="2306" y="6917"/>
                    </a:lnTo>
                    <a:cubicBezTo>
                      <a:pt x="2375" y="7077"/>
                      <a:pt x="2443" y="7214"/>
                      <a:pt x="2512" y="7373"/>
                    </a:cubicBezTo>
                    <a:lnTo>
                      <a:pt x="2535" y="7396"/>
                    </a:lnTo>
                    <a:cubicBezTo>
                      <a:pt x="2603" y="7579"/>
                      <a:pt x="2671" y="7739"/>
                      <a:pt x="2740" y="7921"/>
                    </a:cubicBezTo>
                    <a:cubicBezTo>
                      <a:pt x="2786" y="8013"/>
                      <a:pt x="2831" y="8104"/>
                      <a:pt x="2877" y="8195"/>
                    </a:cubicBezTo>
                    <a:cubicBezTo>
                      <a:pt x="2900" y="8241"/>
                      <a:pt x="2923" y="8286"/>
                      <a:pt x="2945" y="8332"/>
                    </a:cubicBezTo>
                    <a:lnTo>
                      <a:pt x="2991" y="8469"/>
                    </a:lnTo>
                    <a:lnTo>
                      <a:pt x="3128" y="8789"/>
                    </a:lnTo>
                    <a:lnTo>
                      <a:pt x="3219" y="8971"/>
                    </a:lnTo>
                    <a:lnTo>
                      <a:pt x="3242" y="9063"/>
                    </a:lnTo>
                    <a:cubicBezTo>
                      <a:pt x="3265" y="9108"/>
                      <a:pt x="3311" y="9177"/>
                      <a:pt x="3333" y="9245"/>
                    </a:cubicBezTo>
                    <a:cubicBezTo>
                      <a:pt x="3356" y="9314"/>
                      <a:pt x="3379" y="9382"/>
                      <a:pt x="3402" y="9428"/>
                    </a:cubicBezTo>
                    <a:lnTo>
                      <a:pt x="3448" y="9519"/>
                    </a:lnTo>
                    <a:cubicBezTo>
                      <a:pt x="3470" y="9610"/>
                      <a:pt x="3516" y="9702"/>
                      <a:pt x="3562" y="9793"/>
                    </a:cubicBezTo>
                    <a:cubicBezTo>
                      <a:pt x="3584" y="9839"/>
                      <a:pt x="3607" y="9907"/>
                      <a:pt x="3630" y="9953"/>
                    </a:cubicBezTo>
                    <a:lnTo>
                      <a:pt x="3676" y="10067"/>
                    </a:lnTo>
                    <a:cubicBezTo>
                      <a:pt x="3744" y="10272"/>
                      <a:pt x="3836" y="10455"/>
                      <a:pt x="3904" y="10592"/>
                    </a:cubicBezTo>
                    <a:cubicBezTo>
                      <a:pt x="3950" y="10660"/>
                      <a:pt x="3973" y="10729"/>
                      <a:pt x="4018" y="10820"/>
                    </a:cubicBezTo>
                    <a:cubicBezTo>
                      <a:pt x="4064" y="10911"/>
                      <a:pt x="4109" y="11003"/>
                      <a:pt x="4155" y="11094"/>
                    </a:cubicBezTo>
                    <a:cubicBezTo>
                      <a:pt x="4201" y="11208"/>
                      <a:pt x="4246" y="11322"/>
                      <a:pt x="4315" y="11436"/>
                    </a:cubicBezTo>
                    <a:lnTo>
                      <a:pt x="4383" y="11619"/>
                    </a:lnTo>
                    <a:cubicBezTo>
                      <a:pt x="4429" y="11710"/>
                      <a:pt x="4475" y="11824"/>
                      <a:pt x="4498" y="11916"/>
                    </a:cubicBezTo>
                    <a:cubicBezTo>
                      <a:pt x="4543" y="11984"/>
                      <a:pt x="4566" y="12075"/>
                      <a:pt x="4612" y="12144"/>
                    </a:cubicBezTo>
                    <a:cubicBezTo>
                      <a:pt x="4634" y="12235"/>
                      <a:pt x="4680" y="12304"/>
                      <a:pt x="4703" y="12395"/>
                    </a:cubicBezTo>
                    <a:lnTo>
                      <a:pt x="4726" y="12418"/>
                    </a:lnTo>
                    <a:cubicBezTo>
                      <a:pt x="4749" y="12486"/>
                      <a:pt x="4771" y="12555"/>
                      <a:pt x="4794" y="12623"/>
                    </a:cubicBezTo>
                    <a:lnTo>
                      <a:pt x="4817" y="12692"/>
                    </a:lnTo>
                    <a:cubicBezTo>
                      <a:pt x="4863" y="12783"/>
                      <a:pt x="4931" y="12897"/>
                      <a:pt x="4977" y="13011"/>
                    </a:cubicBezTo>
                    <a:cubicBezTo>
                      <a:pt x="5000" y="13080"/>
                      <a:pt x="5045" y="13148"/>
                      <a:pt x="5068" y="13217"/>
                    </a:cubicBezTo>
                    <a:lnTo>
                      <a:pt x="5091" y="13262"/>
                    </a:lnTo>
                    <a:cubicBezTo>
                      <a:pt x="5228" y="13559"/>
                      <a:pt x="5365" y="13879"/>
                      <a:pt x="5502" y="14175"/>
                    </a:cubicBezTo>
                    <a:lnTo>
                      <a:pt x="5593" y="14426"/>
                    </a:lnTo>
                    <a:lnTo>
                      <a:pt x="5707" y="14678"/>
                    </a:lnTo>
                    <a:cubicBezTo>
                      <a:pt x="5730" y="14746"/>
                      <a:pt x="5776" y="14814"/>
                      <a:pt x="5799" y="14906"/>
                    </a:cubicBezTo>
                    <a:cubicBezTo>
                      <a:pt x="5821" y="14974"/>
                      <a:pt x="5867" y="15066"/>
                      <a:pt x="5913" y="15157"/>
                    </a:cubicBezTo>
                    <a:lnTo>
                      <a:pt x="5935" y="15271"/>
                    </a:lnTo>
                    <a:cubicBezTo>
                      <a:pt x="5981" y="15362"/>
                      <a:pt x="6027" y="15476"/>
                      <a:pt x="6072" y="15568"/>
                    </a:cubicBezTo>
                    <a:cubicBezTo>
                      <a:pt x="6095" y="15636"/>
                      <a:pt x="6141" y="15705"/>
                      <a:pt x="6209" y="15727"/>
                    </a:cubicBezTo>
                    <a:cubicBezTo>
                      <a:pt x="6232" y="15750"/>
                      <a:pt x="6255" y="15750"/>
                      <a:pt x="6278" y="15773"/>
                    </a:cubicBezTo>
                    <a:lnTo>
                      <a:pt x="6324" y="15773"/>
                    </a:lnTo>
                    <a:cubicBezTo>
                      <a:pt x="6392" y="15750"/>
                      <a:pt x="6460" y="15750"/>
                      <a:pt x="6529" y="15750"/>
                    </a:cubicBezTo>
                    <a:cubicBezTo>
                      <a:pt x="6575" y="15727"/>
                      <a:pt x="6620" y="15727"/>
                      <a:pt x="6666" y="15727"/>
                    </a:cubicBezTo>
                    <a:cubicBezTo>
                      <a:pt x="6712" y="15705"/>
                      <a:pt x="6780" y="15705"/>
                      <a:pt x="6826" y="15682"/>
                    </a:cubicBezTo>
                    <a:lnTo>
                      <a:pt x="6894" y="15682"/>
                    </a:lnTo>
                    <a:lnTo>
                      <a:pt x="6940" y="15659"/>
                    </a:lnTo>
                    <a:cubicBezTo>
                      <a:pt x="6985" y="15659"/>
                      <a:pt x="7031" y="15636"/>
                      <a:pt x="7077" y="15636"/>
                    </a:cubicBezTo>
                    <a:lnTo>
                      <a:pt x="7191" y="15613"/>
                    </a:lnTo>
                    <a:cubicBezTo>
                      <a:pt x="7237" y="15591"/>
                      <a:pt x="7282" y="15591"/>
                      <a:pt x="7328" y="15568"/>
                    </a:cubicBezTo>
                    <a:lnTo>
                      <a:pt x="7442" y="15522"/>
                    </a:lnTo>
                    <a:lnTo>
                      <a:pt x="7579" y="15499"/>
                    </a:lnTo>
                    <a:cubicBezTo>
                      <a:pt x="7670" y="15454"/>
                      <a:pt x="7784" y="15408"/>
                      <a:pt x="7898" y="15385"/>
                    </a:cubicBezTo>
                    <a:cubicBezTo>
                      <a:pt x="7944" y="15362"/>
                      <a:pt x="8013" y="15339"/>
                      <a:pt x="8058" y="15317"/>
                    </a:cubicBezTo>
                    <a:cubicBezTo>
                      <a:pt x="8150" y="15294"/>
                      <a:pt x="8241" y="15248"/>
                      <a:pt x="8309" y="15225"/>
                    </a:cubicBezTo>
                    <a:cubicBezTo>
                      <a:pt x="8355" y="15202"/>
                      <a:pt x="8378" y="15202"/>
                      <a:pt x="8401" y="15180"/>
                    </a:cubicBezTo>
                    <a:cubicBezTo>
                      <a:pt x="8378" y="15157"/>
                      <a:pt x="8355" y="15134"/>
                      <a:pt x="8332" y="15111"/>
                    </a:cubicBezTo>
                    <a:cubicBezTo>
                      <a:pt x="8309" y="15066"/>
                      <a:pt x="8287" y="14997"/>
                      <a:pt x="8264" y="14929"/>
                    </a:cubicBezTo>
                    <a:lnTo>
                      <a:pt x="8264" y="14906"/>
                    </a:lnTo>
                    <a:cubicBezTo>
                      <a:pt x="8241" y="14860"/>
                      <a:pt x="8218" y="14814"/>
                      <a:pt x="8172" y="14746"/>
                    </a:cubicBezTo>
                    <a:cubicBezTo>
                      <a:pt x="8081" y="14541"/>
                      <a:pt x="7990" y="14312"/>
                      <a:pt x="7898" y="14084"/>
                    </a:cubicBezTo>
                    <a:lnTo>
                      <a:pt x="7853" y="13970"/>
                    </a:lnTo>
                    <a:lnTo>
                      <a:pt x="7784" y="13810"/>
                    </a:lnTo>
                    <a:cubicBezTo>
                      <a:pt x="7739" y="13696"/>
                      <a:pt x="7693" y="13582"/>
                      <a:pt x="7647" y="13468"/>
                    </a:cubicBezTo>
                    <a:cubicBezTo>
                      <a:pt x="7579" y="13308"/>
                      <a:pt x="7510" y="13148"/>
                      <a:pt x="7442" y="12988"/>
                    </a:cubicBezTo>
                    <a:lnTo>
                      <a:pt x="7373" y="12851"/>
                    </a:lnTo>
                    <a:cubicBezTo>
                      <a:pt x="7328" y="12760"/>
                      <a:pt x="7259" y="12646"/>
                      <a:pt x="7214" y="12532"/>
                    </a:cubicBezTo>
                    <a:lnTo>
                      <a:pt x="7145" y="12372"/>
                    </a:lnTo>
                    <a:cubicBezTo>
                      <a:pt x="7100" y="12281"/>
                      <a:pt x="7054" y="12167"/>
                      <a:pt x="7008" y="12075"/>
                    </a:cubicBezTo>
                    <a:cubicBezTo>
                      <a:pt x="6940" y="11938"/>
                      <a:pt x="6894" y="11824"/>
                      <a:pt x="6826" y="11687"/>
                    </a:cubicBezTo>
                    <a:cubicBezTo>
                      <a:pt x="6734" y="11505"/>
                      <a:pt x="6666" y="11322"/>
                      <a:pt x="6575" y="11140"/>
                    </a:cubicBezTo>
                    <a:cubicBezTo>
                      <a:pt x="6506" y="10957"/>
                      <a:pt x="6438" y="10797"/>
                      <a:pt x="6369" y="10637"/>
                    </a:cubicBezTo>
                    <a:cubicBezTo>
                      <a:pt x="6346" y="10569"/>
                      <a:pt x="6301" y="10478"/>
                      <a:pt x="6278" y="10409"/>
                    </a:cubicBezTo>
                    <a:cubicBezTo>
                      <a:pt x="6232" y="10318"/>
                      <a:pt x="6187" y="10249"/>
                      <a:pt x="6164" y="10158"/>
                    </a:cubicBezTo>
                    <a:cubicBezTo>
                      <a:pt x="6072" y="9953"/>
                      <a:pt x="5981" y="9724"/>
                      <a:pt x="5890" y="9519"/>
                    </a:cubicBezTo>
                    <a:cubicBezTo>
                      <a:pt x="5844" y="9405"/>
                      <a:pt x="5799" y="9268"/>
                      <a:pt x="5753" y="9154"/>
                    </a:cubicBezTo>
                    <a:cubicBezTo>
                      <a:pt x="5684" y="8971"/>
                      <a:pt x="5593" y="8811"/>
                      <a:pt x="5525" y="8629"/>
                    </a:cubicBezTo>
                    <a:lnTo>
                      <a:pt x="5502" y="8583"/>
                    </a:lnTo>
                    <a:cubicBezTo>
                      <a:pt x="5433" y="8423"/>
                      <a:pt x="5365" y="8264"/>
                      <a:pt x="5296" y="8104"/>
                    </a:cubicBezTo>
                    <a:cubicBezTo>
                      <a:pt x="5228" y="7944"/>
                      <a:pt x="5159" y="7761"/>
                      <a:pt x="5068" y="7579"/>
                    </a:cubicBezTo>
                    <a:lnTo>
                      <a:pt x="4977" y="7373"/>
                    </a:lnTo>
                    <a:cubicBezTo>
                      <a:pt x="4931" y="7259"/>
                      <a:pt x="4886" y="7168"/>
                      <a:pt x="4840" y="7054"/>
                    </a:cubicBezTo>
                    <a:lnTo>
                      <a:pt x="4794" y="6963"/>
                    </a:lnTo>
                    <a:cubicBezTo>
                      <a:pt x="4771" y="6917"/>
                      <a:pt x="4749" y="6848"/>
                      <a:pt x="4726" y="6780"/>
                    </a:cubicBezTo>
                    <a:lnTo>
                      <a:pt x="4680" y="6689"/>
                    </a:lnTo>
                    <a:cubicBezTo>
                      <a:pt x="4657" y="6643"/>
                      <a:pt x="4634" y="6597"/>
                      <a:pt x="4612" y="6552"/>
                    </a:cubicBezTo>
                    <a:cubicBezTo>
                      <a:pt x="4589" y="6483"/>
                      <a:pt x="4566" y="6415"/>
                      <a:pt x="4543" y="6346"/>
                    </a:cubicBezTo>
                    <a:cubicBezTo>
                      <a:pt x="4498" y="6255"/>
                      <a:pt x="4452" y="6164"/>
                      <a:pt x="4406" y="6072"/>
                    </a:cubicBezTo>
                    <a:cubicBezTo>
                      <a:pt x="4338" y="5890"/>
                      <a:pt x="4269" y="5730"/>
                      <a:pt x="4178" y="5547"/>
                    </a:cubicBezTo>
                    <a:cubicBezTo>
                      <a:pt x="4109" y="5410"/>
                      <a:pt x="4064" y="5274"/>
                      <a:pt x="3995" y="5137"/>
                    </a:cubicBezTo>
                    <a:lnTo>
                      <a:pt x="3973" y="5045"/>
                    </a:lnTo>
                    <a:cubicBezTo>
                      <a:pt x="3904" y="4908"/>
                      <a:pt x="3836" y="4771"/>
                      <a:pt x="3790" y="4612"/>
                    </a:cubicBezTo>
                    <a:lnTo>
                      <a:pt x="3744" y="4543"/>
                    </a:lnTo>
                    <a:lnTo>
                      <a:pt x="3676" y="4360"/>
                    </a:lnTo>
                    <a:cubicBezTo>
                      <a:pt x="3630" y="4246"/>
                      <a:pt x="3584" y="4155"/>
                      <a:pt x="3539" y="4041"/>
                    </a:cubicBezTo>
                    <a:cubicBezTo>
                      <a:pt x="3470" y="3881"/>
                      <a:pt x="3402" y="3721"/>
                      <a:pt x="3356" y="3562"/>
                    </a:cubicBezTo>
                    <a:cubicBezTo>
                      <a:pt x="3333" y="3516"/>
                      <a:pt x="3311" y="3470"/>
                      <a:pt x="3288" y="3402"/>
                    </a:cubicBezTo>
                    <a:lnTo>
                      <a:pt x="3242" y="3311"/>
                    </a:lnTo>
                    <a:cubicBezTo>
                      <a:pt x="3219" y="3265"/>
                      <a:pt x="3196" y="3219"/>
                      <a:pt x="3196" y="3174"/>
                    </a:cubicBezTo>
                    <a:lnTo>
                      <a:pt x="3151" y="3059"/>
                    </a:lnTo>
                    <a:cubicBezTo>
                      <a:pt x="3082" y="2900"/>
                      <a:pt x="3014" y="2740"/>
                      <a:pt x="2923" y="2580"/>
                    </a:cubicBezTo>
                    <a:cubicBezTo>
                      <a:pt x="2877" y="2466"/>
                      <a:pt x="2831" y="2352"/>
                      <a:pt x="2786" y="2238"/>
                    </a:cubicBezTo>
                    <a:lnTo>
                      <a:pt x="2717" y="2101"/>
                    </a:lnTo>
                    <a:lnTo>
                      <a:pt x="2671" y="1964"/>
                    </a:lnTo>
                    <a:lnTo>
                      <a:pt x="2557" y="1690"/>
                    </a:lnTo>
                    <a:cubicBezTo>
                      <a:pt x="2512" y="1599"/>
                      <a:pt x="2489" y="1530"/>
                      <a:pt x="2443" y="1462"/>
                    </a:cubicBezTo>
                    <a:cubicBezTo>
                      <a:pt x="2420" y="1393"/>
                      <a:pt x="2398" y="1348"/>
                      <a:pt x="2375" y="1302"/>
                    </a:cubicBezTo>
                    <a:lnTo>
                      <a:pt x="2352" y="1233"/>
                    </a:lnTo>
                    <a:lnTo>
                      <a:pt x="2329" y="1188"/>
                    </a:lnTo>
                    <a:cubicBezTo>
                      <a:pt x="2306" y="1119"/>
                      <a:pt x="2283" y="1074"/>
                      <a:pt x="2261" y="1005"/>
                    </a:cubicBezTo>
                    <a:cubicBezTo>
                      <a:pt x="2261" y="960"/>
                      <a:pt x="2238" y="914"/>
                      <a:pt x="2215" y="868"/>
                    </a:cubicBezTo>
                    <a:lnTo>
                      <a:pt x="2192" y="800"/>
                    </a:lnTo>
                    <a:cubicBezTo>
                      <a:pt x="2169" y="708"/>
                      <a:pt x="2146" y="640"/>
                      <a:pt x="2101" y="549"/>
                    </a:cubicBezTo>
                    <a:lnTo>
                      <a:pt x="2078" y="480"/>
                    </a:lnTo>
                    <a:cubicBezTo>
                      <a:pt x="2078" y="412"/>
                      <a:pt x="2055" y="343"/>
                      <a:pt x="2010" y="275"/>
                    </a:cubicBezTo>
                    <a:cubicBezTo>
                      <a:pt x="2010" y="275"/>
                      <a:pt x="1987" y="252"/>
                      <a:pt x="1987" y="229"/>
                    </a:cubicBezTo>
                    <a:cubicBezTo>
                      <a:pt x="1941" y="183"/>
                      <a:pt x="1964" y="115"/>
                      <a:pt x="2010" y="92"/>
                    </a:cubicBezTo>
                    <a:cubicBezTo>
                      <a:pt x="2010" y="69"/>
                      <a:pt x="2032" y="69"/>
                      <a:pt x="2055" y="69"/>
                    </a:cubicBezTo>
                    <a:cubicBezTo>
                      <a:pt x="2101" y="69"/>
                      <a:pt x="2124" y="92"/>
                      <a:pt x="2124" y="115"/>
                    </a:cubicBezTo>
                    <a:cubicBezTo>
                      <a:pt x="2146" y="92"/>
                      <a:pt x="2146" y="92"/>
                      <a:pt x="2169" y="92"/>
                    </a:cubicBezTo>
                    <a:lnTo>
                      <a:pt x="2192" y="92"/>
                    </a:lnTo>
                    <a:cubicBezTo>
                      <a:pt x="2192" y="92"/>
                      <a:pt x="2169" y="92"/>
                      <a:pt x="2146" y="69"/>
                    </a:cubicBezTo>
                    <a:cubicBezTo>
                      <a:pt x="2124" y="69"/>
                      <a:pt x="2078" y="47"/>
                      <a:pt x="2055" y="24"/>
                    </a:cubicBezTo>
                    <a:cubicBezTo>
                      <a:pt x="2032" y="1"/>
                      <a:pt x="2032" y="1"/>
                      <a:pt x="2010" y="1"/>
                    </a:cubicBezTo>
                    <a:close/>
                  </a:path>
                </a:pathLst>
              </a:custGeom>
              <a:solidFill>
                <a:schemeClr val="accen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48" name="Google Shape;8048;p34"/>
              <p:cNvSpPr/>
              <p:nvPr/>
            </p:nvSpPr>
            <p:spPr>
              <a:xfrm>
                <a:off x="669802" y="1878857"/>
                <a:ext cx="533880" cy="349654"/>
              </a:xfrm>
              <a:custGeom>
                <a:avLst/>
                <a:gdLst/>
                <a:ahLst/>
                <a:cxnLst/>
                <a:rect l="l" t="t" r="r" b="b"/>
                <a:pathLst>
                  <a:path w="9656" h="6324" extrusionOk="0">
                    <a:moveTo>
                      <a:pt x="8332" y="1"/>
                    </a:moveTo>
                    <a:cubicBezTo>
                      <a:pt x="8286" y="1"/>
                      <a:pt x="8263" y="24"/>
                      <a:pt x="8218" y="47"/>
                    </a:cubicBezTo>
                    <a:cubicBezTo>
                      <a:pt x="8172" y="69"/>
                      <a:pt x="8104" y="115"/>
                      <a:pt x="8058" y="161"/>
                    </a:cubicBezTo>
                    <a:lnTo>
                      <a:pt x="8035" y="183"/>
                    </a:lnTo>
                    <a:lnTo>
                      <a:pt x="7967" y="229"/>
                    </a:lnTo>
                    <a:cubicBezTo>
                      <a:pt x="7898" y="298"/>
                      <a:pt x="7830" y="343"/>
                      <a:pt x="7784" y="389"/>
                    </a:cubicBezTo>
                    <a:cubicBezTo>
                      <a:pt x="7716" y="435"/>
                      <a:pt x="7670" y="480"/>
                      <a:pt x="7601" y="503"/>
                    </a:cubicBezTo>
                    <a:lnTo>
                      <a:pt x="7579" y="526"/>
                    </a:lnTo>
                    <a:cubicBezTo>
                      <a:pt x="7533" y="549"/>
                      <a:pt x="7464" y="594"/>
                      <a:pt x="7419" y="617"/>
                    </a:cubicBezTo>
                    <a:cubicBezTo>
                      <a:pt x="7350" y="686"/>
                      <a:pt x="7259" y="754"/>
                      <a:pt x="7191" y="823"/>
                    </a:cubicBezTo>
                    <a:lnTo>
                      <a:pt x="7122" y="868"/>
                    </a:lnTo>
                    <a:cubicBezTo>
                      <a:pt x="7099" y="868"/>
                      <a:pt x="7099" y="868"/>
                      <a:pt x="7099" y="891"/>
                    </a:cubicBezTo>
                    <a:lnTo>
                      <a:pt x="7054" y="891"/>
                    </a:lnTo>
                    <a:cubicBezTo>
                      <a:pt x="7031" y="937"/>
                      <a:pt x="6985" y="960"/>
                      <a:pt x="6962" y="982"/>
                    </a:cubicBezTo>
                    <a:cubicBezTo>
                      <a:pt x="6917" y="1005"/>
                      <a:pt x="6894" y="1005"/>
                      <a:pt x="6871" y="1028"/>
                    </a:cubicBezTo>
                    <a:lnTo>
                      <a:pt x="6825" y="1051"/>
                    </a:lnTo>
                    <a:lnTo>
                      <a:pt x="6780" y="1096"/>
                    </a:lnTo>
                    <a:cubicBezTo>
                      <a:pt x="6688" y="1142"/>
                      <a:pt x="6620" y="1188"/>
                      <a:pt x="6551" y="1233"/>
                    </a:cubicBezTo>
                    <a:lnTo>
                      <a:pt x="6415" y="1302"/>
                    </a:lnTo>
                    <a:lnTo>
                      <a:pt x="6278" y="1370"/>
                    </a:lnTo>
                    <a:cubicBezTo>
                      <a:pt x="6232" y="1393"/>
                      <a:pt x="6163" y="1439"/>
                      <a:pt x="6095" y="1485"/>
                    </a:cubicBezTo>
                    <a:lnTo>
                      <a:pt x="6026" y="1530"/>
                    </a:lnTo>
                    <a:cubicBezTo>
                      <a:pt x="5890" y="1621"/>
                      <a:pt x="5707" y="1736"/>
                      <a:pt x="5524" y="1827"/>
                    </a:cubicBezTo>
                    <a:cubicBezTo>
                      <a:pt x="5342" y="1918"/>
                      <a:pt x="5182" y="1987"/>
                      <a:pt x="4999" y="2078"/>
                    </a:cubicBezTo>
                    <a:lnTo>
                      <a:pt x="4954" y="2101"/>
                    </a:lnTo>
                    <a:lnTo>
                      <a:pt x="4908" y="2101"/>
                    </a:lnTo>
                    <a:lnTo>
                      <a:pt x="4862" y="2124"/>
                    </a:lnTo>
                    <a:lnTo>
                      <a:pt x="4794" y="2169"/>
                    </a:lnTo>
                    <a:lnTo>
                      <a:pt x="4771" y="2169"/>
                    </a:lnTo>
                    <a:lnTo>
                      <a:pt x="4748" y="2192"/>
                    </a:lnTo>
                    <a:cubicBezTo>
                      <a:pt x="4680" y="2215"/>
                      <a:pt x="4611" y="2261"/>
                      <a:pt x="4543" y="2283"/>
                    </a:cubicBezTo>
                    <a:cubicBezTo>
                      <a:pt x="4497" y="2306"/>
                      <a:pt x="4474" y="2329"/>
                      <a:pt x="4429" y="2329"/>
                    </a:cubicBezTo>
                    <a:cubicBezTo>
                      <a:pt x="4383" y="2352"/>
                      <a:pt x="4337" y="2375"/>
                      <a:pt x="4292" y="2375"/>
                    </a:cubicBezTo>
                    <a:cubicBezTo>
                      <a:pt x="4246" y="2420"/>
                      <a:pt x="4178" y="2443"/>
                      <a:pt x="4109" y="2466"/>
                    </a:cubicBezTo>
                    <a:cubicBezTo>
                      <a:pt x="4041" y="2489"/>
                      <a:pt x="3972" y="2512"/>
                      <a:pt x="3904" y="2557"/>
                    </a:cubicBezTo>
                    <a:cubicBezTo>
                      <a:pt x="3858" y="2557"/>
                      <a:pt x="3812" y="2580"/>
                      <a:pt x="3767" y="2603"/>
                    </a:cubicBezTo>
                    <a:lnTo>
                      <a:pt x="3698" y="2649"/>
                    </a:lnTo>
                    <a:cubicBezTo>
                      <a:pt x="3607" y="2694"/>
                      <a:pt x="3516" y="2717"/>
                      <a:pt x="3424" y="2740"/>
                    </a:cubicBezTo>
                    <a:cubicBezTo>
                      <a:pt x="3333" y="2763"/>
                      <a:pt x="3265" y="2786"/>
                      <a:pt x="3196" y="2831"/>
                    </a:cubicBezTo>
                    <a:lnTo>
                      <a:pt x="3128" y="2854"/>
                    </a:lnTo>
                    <a:cubicBezTo>
                      <a:pt x="3082" y="2877"/>
                      <a:pt x="3036" y="2900"/>
                      <a:pt x="2991" y="2922"/>
                    </a:cubicBezTo>
                    <a:cubicBezTo>
                      <a:pt x="2968" y="2922"/>
                      <a:pt x="2922" y="2945"/>
                      <a:pt x="2877" y="2945"/>
                    </a:cubicBezTo>
                    <a:lnTo>
                      <a:pt x="2831" y="2945"/>
                    </a:lnTo>
                    <a:cubicBezTo>
                      <a:pt x="2808" y="2922"/>
                      <a:pt x="2785" y="2922"/>
                      <a:pt x="2740" y="2900"/>
                    </a:cubicBezTo>
                    <a:cubicBezTo>
                      <a:pt x="2717" y="2922"/>
                      <a:pt x="2694" y="2922"/>
                      <a:pt x="2648" y="2945"/>
                    </a:cubicBezTo>
                    <a:cubicBezTo>
                      <a:pt x="2580" y="2968"/>
                      <a:pt x="2489" y="3014"/>
                      <a:pt x="2397" y="3037"/>
                    </a:cubicBezTo>
                    <a:cubicBezTo>
                      <a:pt x="2352" y="3059"/>
                      <a:pt x="2283" y="3082"/>
                      <a:pt x="2237" y="3105"/>
                    </a:cubicBezTo>
                    <a:cubicBezTo>
                      <a:pt x="2123" y="3128"/>
                      <a:pt x="2009" y="3174"/>
                      <a:pt x="1918" y="3219"/>
                    </a:cubicBezTo>
                    <a:lnTo>
                      <a:pt x="1781" y="3242"/>
                    </a:lnTo>
                    <a:lnTo>
                      <a:pt x="1667" y="3288"/>
                    </a:lnTo>
                    <a:cubicBezTo>
                      <a:pt x="1621" y="3311"/>
                      <a:pt x="1576" y="3311"/>
                      <a:pt x="1530" y="3333"/>
                    </a:cubicBezTo>
                    <a:lnTo>
                      <a:pt x="1416" y="3356"/>
                    </a:lnTo>
                    <a:cubicBezTo>
                      <a:pt x="1370" y="3356"/>
                      <a:pt x="1324" y="3379"/>
                      <a:pt x="1279" y="3379"/>
                    </a:cubicBezTo>
                    <a:lnTo>
                      <a:pt x="1233" y="3402"/>
                    </a:lnTo>
                    <a:lnTo>
                      <a:pt x="1165" y="3402"/>
                    </a:lnTo>
                    <a:cubicBezTo>
                      <a:pt x="1119" y="3425"/>
                      <a:pt x="1051" y="3425"/>
                      <a:pt x="1005" y="3447"/>
                    </a:cubicBezTo>
                    <a:cubicBezTo>
                      <a:pt x="959" y="3447"/>
                      <a:pt x="914" y="3447"/>
                      <a:pt x="891" y="3470"/>
                    </a:cubicBezTo>
                    <a:lnTo>
                      <a:pt x="868" y="3470"/>
                    </a:lnTo>
                    <a:cubicBezTo>
                      <a:pt x="799" y="3470"/>
                      <a:pt x="731" y="3470"/>
                      <a:pt x="663" y="3493"/>
                    </a:cubicBezTo>
                    <a:lnTo>
                      <a:pt x="457" y="3493"/>
                    </a:lnTo>
                    <a:cubicBezTo>
                      <a:pt x="457" y="3447"/>
                      <a:pt x="434" y="3425"/>
                      <a:pt x="411" y="3402"/>
                    </a:cubicBezTo>
                    <a:lnTo>
                      <a:pt x="366" y="3402"/>
                    </a:lnTo>
                    <a:cubicBezTo>
                      <a:pt x="343" y="3402"/>
                      <a:pt x="343" y="3402"/>
                      <a:pt x="320" y="3425"/>
                    </a:cubicBezTo>
                    <a:cubicBezTo>
                      <a:pt x="297" y="3425"/>
                      <a:pt x="297" y="3447"/>
                      <a:pt x="274" y="3470"/>
                    </a:cubicBezTo>
                    <a:cubicBezTo>
                      <a:pt x="274" y="3470"/>
                      <a:pt x="252" y="3493"/>
                      <a:pt x="229" y="3493"/>
                    </a:cubicBezTo>
                    <a:cubicBezTo>
                      <a:pt x="206" y="3539"/>
                      <a:pt x="183" y="3562"/>
                      <a:pt x="160" y="3607"/>
                    </a:cubicBezTo>
                    <a:cubicBezTo>
                      <a:pt x="160" y="3607"/>
                      <a:pt x="138" y="3630"/>
                      <a:pt x="138" y="3653"/>
                    </a:cubicBezTo>
                    <a:lnTo>
                      <a:pt x="115" y="3721"/>
                    </a:lnTo>
                    <a:lnTo>
                      <a:pt x="92" y="3790"/>
                    </a:lnTo>
                    <a:lnTo>
                      <a:pt x="69" y="3813"/>
                    </a:lnTo>
                    <a:lnTo>
                      <a:pt x="92" y="3813"/>
                    </a:lnTo>
                    <a:cubicBezTo>
                      <a:pt x="69" y="3858"/>
                      <a:pt x="46" y="3881"/>
                      <a:pt x="23" y="3927"/>
                    </a:cubicBezTo>
                    <a:cubicBezTo>
                      <a:pt x="23" y="3972"/>
                      <a:pt x="23" y="4018"/>
                      <a:pt x="23" y="4041"/>
                    </a:cubicBezTo>
                    <a:lnTo>
                      <a:pt x="1" y="4064"/>
                    </a:lnTo>
                    <a:cubicBezTo>
                      <a:pt x="1" y="4132"/>
                      <a:pt x="1" y="4178"/>
                      <a:pt x="1" y="4224"/>
                    </a:cubicBezTo>
                    <a:cubicBezTo>
                      <a:pt x="1" y="4292"/>
                      <a:pt x="1" y="4360"/>
                      <a:pt x="23" y="4429"/>
                    </a:cubicBezTo>
                    <a:cubicBezTo>
                      <a:pt x="46" y="4543"/>
                      <a:pt x="115" y="4657"/>
                      <a:pt x="229" y="4749"/>
                    </a:cubicBezTo>
                    <a:cubicBezTo>
                      <a:pt x="252" y="4794"/>
                      <a:pt x="297" y="4817"/>
                      <a:pt x="320" y="4863"/>
                    </a:cubicBezTo>
                    <a:cubicBezTo>
                      <a:pt x="366" y="4885"/>
                      <a:pt x="411" y="4908"/>
                      <a:pt x="457" y="4954"/>
                    </a:cubicBezTo>
                    <a:lnTo>
                      <a:pt x="480" y="4977"/>
                    </a:lnTo>
                    <a:cubicBezTo>
                      <a:pt x="503" y="5000"/>
                      <a:pt x="526" y="5000"/>
                      <a:pt x="526" y="5022"/>
                    </a:cubicBezTo>
                    <a:cubicBezTo>
                      <a:pt x="548" y="5022"/>
                      <a:pt x="548" y="5022"/>
                      <a:pt x="548" y="5045"/>
                    </a:cubicBezTo>
                    <a:lnTo>
                      <a:pt x="571" y="5068"/>
                    </a:lnTo>
                    <a:cubicBezTo>
                      <a:pt x="548" y="5091"/>
                      <a:pt x="548" y="5137"/>
                      <a:pt x="548" y="5159"/>
                    </a:cubicBezTo>
                    <a:cubicBezTo>
                      <a:pt x="548" y="5205"/>
                      <a:pt x="526" y="5228"/>
                      <a:pt x="526" y="5251"/>
                    </a:cubicBezTo>
                    <a:cubicBezTo>
                      <a:pt x="526" y="5273"/>
                      <a:pt x="526" y="5296"/>
                      <a:pt x="526" y="5319"/>
                    </a:cubicBezTo>
                    <a:cubicBezTo>
                      <a:pt x="526" y="5342"/>
                      <a:pt x="526" y="5388"/>
                      <a:pt x="503" y="5410"/>
                    </a:cubicBezTo>
                    <a:cubicBezTo>
                      <a:pt x="503" y="5502"/>
                      <a:pt x="503" y="5570"/>
                      <a:pt x="526" y="5662"/>
                    </a:cubicBezTo>
                    <a:cubicBezTo>
                      <a:pt x="548" y="5707"/>
                      <a:pt x="571" y="5776"/>
                      <a:pt x="617" y="5844"/>
                    </a:cubicBezTo>
                    <a:cubicBezTo>
                      <a:pt x="663" y="5935"/>
                      <a:pt x="754" y="6004"/>
                      <a:pt x="822" y="6050"/>
                    </a:cubicBezTo>
                    <a:cubicBezTo>
                      <a:pt x="891" y="6095"/>
                      <a:pt x="959" y="6118"/>
                      <a:pt x="1028" y="6164"/>
                    </a:cubicBezTo>
                    <a:cubicBezTo>
                      <a:pt x="1119" y="6187"/>
                      <a:pt x="1210" y="6232"/>
                      <a:pt x="1302" y="6255"/>
                    </a:cubicBezTo>
                    <a:cubicBezTo>
                      <a:pt x="1347" y="6278"/>
                      <a:pt x="1393" y="6278"/>
                      <a:pt x="1461" y="6278"/>
                    </a:cubicBezTo>
                    <a:cubicBezTo>
                      <a:pt x="1461" y="6278"/>
                      <a:pt x="1461" y="6278"/>
                      <a:pt x="1461" y="6255"/>
                    </a:cubicBezTo>
                    <a:cubicBezTo>
                      <a:pt x="1484" y="6209"/>
                      <a:pt x="1530" y="6187"/>
                      <a:pt x="1576" y="6164"/>
                    </a:cubicBezTo>
                    <a:lnTo>
                      <a:pt x="1621" y="6164"/>
                    </a:lnTo>
                    <a:cubicBezTo>
                      <a:pt x="1667" y="6164"/>
                      <a:pt x="1690" y="6164"/>
                      <a:pt x="1712" y="6187"/>
                    </a:cubicBezTo>
                    <a:cubicBezTo>
                      <a:pt x="1758" y="6209"/>
                      <a:pt x="1781" y="6255"/>
                      <a:pt x="1804" y="6278"/>
                    </a:cubicBezTo>
                    <a:lnTo>
                      <a:pt x="1827" y="6323"/>
                    </a:lnTo>
                    <a:lnTo>
                      <a:pt x="1849" y="6323"/>
                    </a:lnTo>
                    <a:cubicBezTo>
                      <a:pt x="1895" y="6323"/>
                      <a:pt x="1964" y="6323"/>
                      <a:pt x="2009" y="6301"/>
                    </a:cubicBezTo>
                    <a:cubicBezTo>
                      <a:pt x="2101" y="6301"/>
                      <a:pt x="2169" y="6278"/>
                      <a:pt x="2237" y="6278"/>
                    </a:cubicBezTo>
                    <a:lnTo>
                      <a:pt x="2283" y="6255"/>
                    </a:lnTo>
                    <a:cubicBezTo>
                      <a:pt x="2374" y="6232"/>
                      <a:pt x="2443" y="6232"/>
                      <a:pt x="2534" y="6209"/>
                    </a:cubicBezTo>
                    <a:lnTo>
                      <a:pt x="2648" y="6209"/>
                    </a:lnTo>
                    <a:cubicBezTo>
                      <a:pt x="2740" y="6187"/>
                      <a:pt x="2854" y="6164"/>
                      <a:pt x="2945" y="6141"/>
                    </a:cubicBezTo>
                    <a:cubicBezTo>
                      <a:pt x="3059" y="6141"/>
                      <a:pt x="3150" y="6118"/>
                      <a:pt x="3242" y="6095"/>
                    </a:cubicBezTo>
                    <a:lnTo>
                      <a:pt x="3379" y="6050"/>
                    </a:lnTo>
                    <a:cubicBezTo>
                      <a:pt x="3539" y="6027"/>
                      <a:pt x="3675" y="5981"/>
                      <a:pt x="3812" y="5935"/>
                    </a:cubicBezTo>
                    <a:lnTo>
                      <a:pt x="3904" y="5913"/>
                    </a:lnTo>
                    <a:cubicBezTo>
                      <a:pt x="3995" y="5890"/>
                      <a:pt x="4086" y="5844"/>
                      <a:pt x="4155" y="5821"/>
                    </a:cubicBezTo>
                    <a:lnTo>
                      <a:pt x="4200" y="5821"/>
                    </a:lnTo>
                    <a:cubicBezTo>
                      <a:pt x="4223" y="5798"/>
                      <a:pt x="4269" y="5798"/>
                      <a:pt x="4292" y="5776"/>
                    </a:cubicBezTo>
                    <a:lnTo>
                      <a:pt x="4337" y="5776"/>
                    </a:lnTo>
                    <a:cubicBezTo>
                      <a:pt x="4360" y="5753"/>
                      <a:pt x="4383" y="5753"/>
                      <a:pt x="4406" y="5753"/>
                    </a:cubicBezTo>
                    <a:cubicBezTo>
                      <a:pt x="4520" y="5707"/>
                      <a:pt x="4611" y="5684"/>
                      <a:pt x="4725" y="5639"/>
                    </a:cubicBezTo>
                    <a:lnTo>
                      <a:pt x="4908" y="5570"/>
                    </a:lnTo>
                    <a:cubicBezTo>
                      <a:pt x="5068" y="5525"/>
                      <a:pt x="5205" y="5479"/>
                      <a:pt x="5365" y="5410"/>
                    </a:cubicBezTo>
                    <a:lnTo>
                      <a:pt x="5387" y="5388"/>
                    </a:lnTo>
                    <a:cubicBezTo>
                      <a:pt x="5570" y="5319"/>
                      <a:pt x="5730" y="5251"/>
                      <a:pt x="5912" y="5159"/>
                    </a:cubicBezTo>
                    <a:cubicBezTo>
                      <a:pt x="6095" y="5091"/>
                      <a:pt x="6255" y="5000"/>
                      <a:pt x="6437" y="4908"/>
                    </a:cubicBezTo>
                    <a:cubicBezTo>
                      <a:pt x="6597" y="4840"/>
                      <a:pt x="6734" y="4749"/>
                      <a:pt x="6848" y="4680"/>
                    </a:cubicBezTo>
                    <a:lnTo>
                      <a:pt x="7191" y="4497"/>
                    </a:lnTo>
                    <a:lnTo>
                      <a:pt x="7305" y="4406"/>
                    </a:lnTo>
                    <a:cubicBezTo>
                      <a:pt x="7601" y="4246"/>
                      <a:pt x="7875" y="4064"/>
                      <a:pt x="8149" y="3858"/>
                    </a:cubicBezTo>
                    <a:cubicBezTo>
                      <a:pt x="8218" y="3790"/>
                      <a:pt x="8286" y="3744"/>
                      <a:pt x="8355" y="3676"/>
                    </a:cubicBezTo>
                    <a:cubicBezTo>
                      <a:pt x="8400" y="3653"/>
                      <a:pt x="8423" y="3630"/>
                      <a:pt x="8446" y="3584"/>
                    </a:cubicBezTo>
                    <a:lnTo>
                      <a:pt x="8492" y="3562"/>
                    </a:lnTo>
                    <a:cubicBezTo>
                      <a:pt x="8514" y="3539"/>
                      <a:pt x="8537" y="3516"/>
                      <a:pt x="8560" y="3493"/>
                    </a:cubicBezTo>
                    <a:lnTo>
                      <a:pt x="8606" y="3470"/>
                    </a:lnTo>
                    <a:cubicBezTo>
                      <a:pt x="8697" y="3379"/>
                      <a:pt x="8788" y="3265"/>
                      <a:pt x="8880" y="3174"/>
                    </a:cubicBezTo>
                    <a:cubicBezTo>
                      <a:pt x="8948" y="3082"/>
                      <a:pt x="9017" y="3014"/>
                      <a:pt x="9085" y="2922"/>
                    </a:cubicBezTo>
                    <a:cubicBezTo>
                      <a:pt x="9131" y="2877"/>
                      <a:pt x="9176" y="2831"/>
                      <a:pt x="9199" y="2786"/>
                    </a:cubicBezTo>
                    <a:cubicBezTo>
                      <a:pt x="9222" y="2763"/>
                      <a:pt x="9245" y="2740"/>
                      <a:pt x="9245" y="2740"/>
                    </a:cubicBezTo>
                    <a:cubicBezTo>
                      <a:pt x="9268" y="2717"/>
                      <a:pt x="9290" y="2694"/>
                      <a:pt x="9336" y="2671"/>
                    </a:cubicBezTo>
                    <a:cubicBezTo>
                      <a:pt x="9359" y="2649"/>
                      <a:pt x="9382" y="2626"/>
                      <a:pt x="9427" y="2626"/>
                    </a:cubicBezTo>
                    <a:cubicBezTo>
                      <a:pt x="9496" y="2512"/>
                      <a:pt x="9564" y="2398"/>
                      <a:pt x="9587" y="2283"/>
                    </a:cubicBezTo>
                    <a:cubicBezTo>
                      <a:pt x="9610" y="2238"/>
                      <a:pt x="9633" y="2169"/>
                      <a:pt x="9633" y="2124"/>
                    </a:cubicBezTo>
                    <a:cubicBezTo>
                      <a:pt x="9656" y="2078"/>
                      <a:pt x="9656" y="2032"/>
                      <a:pt x="9656" y="1987"/>
                    </a:cubicBezTo>
                    <a:cubicBezTo>
                      <a:pt x="9656" y="1964"/>
                      <a:pt x="9656" y="1918"/>
                      <a:pt x="9656" y="1873"/>
                    </a:cubicBezTo>
                    <a:lnTo>
                      <a:pt x="9656" y="1827"/>
                    </a:lnTo>
                    <a:cubicBezTo>
                      <a:pt x="9633" y="1758"/>
                      <a:pt x="9633" y="1690"/>
                      <a:pt x="9587" y="1621"/>
                    </a:cubicBezTo>
                    <a:cubicBezTo>
                      <a:pt x="9587" y="1576"/>
                      <a:pt x="9564" y="1553"/>
                      <a:pt x="9542" y="1507"/>
                    </a:cubicBezTo>
                    <a:cubicBezTo>
                      <a:pt x="9496" y="1462"/>
                      <a:pt x="9473" y="1416"/>
                      <a:pt x="9427" y="1393"/>
                    </a:cubicBezTo>
                    <a:cubicBezTo>
                      <a:pt x="9427" y="1370"/>
                      <a:pt x="9405" y="1348"/>
                      <a:pt x="9382" y="1325"/>
                    </a:cubicBezTo>
                    <a:cubicBezTo>
                      <a:pt x="9313" y="1279"/>
                      <a:pt x="9245" y="1233"/>
                      <a:pt x="9154" y="1188"/>
                    </a:cubicBezTo>
                    <a:cubicBezTo>
                      <a:pt x="9108" y="1188"/>
                      <a:pt x="9062" y="1165"/>
                      <a:pt x="9017" y="1165"/>
                    </a:cubicBezTo>
                    <a:lnTo>
                      <a:pt x="8971" y="1142"/>
                    </a:lnTo>
                    <a:lnTo>
                      <a:pt x="8971" y="1119"/>
                    </a:lnTo>
                    <a:lnTo>
                      <a:pt x="8971" y="1096"/>
                    </a:lnTo>
                    <a:cubicBezTo>
                      <a:pt x="8971" y="1096"/>
                      <a:pt x="8971" y="1074"/>
                      <a:pt x="8971" y="1074"/>
                    </a:cubicBezTo>
                    <a:lnTo>
                      <a:pt x="8994" y="1005"/>
                    </a:lnTo>
                    <a:lnTo>
                      <a:pt x="8994" y="937"/>
                    </a:lnTo>
                    <a:cubicBezTo>
                      <a:pt x="8994" y="914"/>
                      <a:pt x="9017" y="891"/>
                      <a:pt x="9017" y="868"/>
                    </a:cubicBezTo>
                    <a:cubicBezTo>
                      <a:pt x="9017" y="823"/>
                      <a:pt x="9017" y="800"/>
                      <a:pt x="9017" y="777"/>
                    </a:cubicBezTo>
                    <a:cubicBezTo>
                      <a:pt x="9017" y="731"/>
                      <a:pt x="9017" y="686"/>
                      <a:pt x="9017" y="663"/>
                    </a:cubicBezTo>
                    <a:cubicBezTo>
                      <a:pt x="9017" y="594"/>
                      <a:pt x="8994" y="526"/>
                      <a:pt x="8971" y="435"/>
                    </a:cubicBezTo>
                    <a:cubicBezTo>
                      <a:pt x="8948" y="389"/>
                      <a:pt x="8925" y="320"/>
                      <a:pt x="8902" y="275"/>
                    </a:cubicBezTo>
                    <a:cubicBezTo>
                      <a:pt x="8880" y="252"/>
                      <a:pt x="8834" y="206"/>
                      <a:pt x="8811" y="183"/>
                    </a:cubicBezTo>
                    <a:cubicBezTo>
                      <a:pt x="8788" y="161"/>
                      <a:pt x="8766" y="138"/>
                      <a:pt x="8743" y="115"/>
                    </a:cubicBezTo>
                    <a:cubicBezTo>
                      <a:pt x="8629" y="47"/>
                      <a:pt x="8560" y="24"/>
                      <a:pt x="8469" y="1"/>
                    </a:cubicBez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49" name="Google Shape;8049;p34"/>
              <p:cNvSpPr/>
              <p:nvPr/>
            </p:nvSpPr>
            <p:spPr>
              <a:xfrm>
                <a:off x="749310" y="2023995"/>
                <a:ext cx="557876" cy="444310"/>
              </a:xfrm>
              <a:custGeom>
                <a:avLst/>
                <a:gdLst/>
                <a:ahLst/>
                <a:cxnLst/>
                <a:rect l="l" t="t" r="r" b="b"/>
                <a:pathLst>
                  <a:path w="10090" h="8036" extrusionOk="0">
                    <a:moveTo>
                      <a:pt x="8012" y="1"/>
                    </a:moveTo>
                    <a:cubicBezTo>
                      <a:pt x="7967" y="1"/>
                      <a:pt x="7921" y="24"/>
                      <a:pt x="7898" y="46"/>
                    </a:cubicBezTo>
                    <a:cubicBezTo>
                      <a:pt x="7852" y="69"/>
                      <a:pt x="7830" y="92"/>
                      <a:pt x="7807" y="115"/>
                    </a:cubicBezTo>
                    <a:cubicBezTo>
                      <a:pt x="7807" y="138"/>
                      <a:pt x="7784" y="138"/>
                      <a:pt x="7761" y="161"/>
                    </a:cubicBezTo>
                    <a:cubicBezTo>
                      <a:pt x="7738" y="206"/>
                      <a:pt x="7693" y="252"/>
                      <a:pt x="7647" y="297"/>
                    </a:cubicBezTo>
                    <a:cubicBezTo>
                      <a:pt x="7579" y="389"/>
                      <a:pt x="7510" y="457"/>
                      <a:pt x="7442" y="549"/>
                    </a:cubicBezTo>
                    <a:cubicBezTo>
                      <a:pt x="7350" y="640"/>
                      <a:pt x="7259" y="754"/>
                      <a:pt x="7168" y="845"/>
                    </a:cubicBezTo>
                    <a:lnTo>
                      <a:pt x="7122" y="868"/>
                    </a:lnTo>
                    <a:cubicBezTo>
                      <a:pt x="7099" y="891"/>
                      <a:pt x="7076" y="914"/>
                      <a:pt x="7054" y="937"/>
                    </a:cubicBezTo>
                    <a:lnTo>
                      <a:pt x="7008" y="959"/>
                    </a:lnTo>
                    <a:cubicBezTo>
                      <a:pt x="6985" y="1005"/>
                      <a:pt x="6962" y="1028"/>
                      <a:pt x="6917" y="1051"/>
                    </a:cubicBezTo>
                    <a:cubicBezTo>
                      <a:pt x="6848" y="1119"/>
                      <a:pt x="6780" y="1165"/>
                      <a:pt x="6711" y="1233"/>
                    </a:cubicBezTo>
                    <a:cubicBezTo>
                      <a:pt x="6437" y="1439"/>
                      <a:pt x="6163" y="1621"/>
                      <a:pt x="5867" y="1781"/>
                    </a:cubicBezTo>
                    <a:lnTo>
                      <a:pt x="5753" y="1872"/>
                    </a:lnTo>
                    <a:lnTo>
                      <a:pt x="5410" y="2055"/>
                    </a:lnTo>
                    <a:cubicBezTo>
                      <a:pt x="5296" y="2124"/>
                      <a:pt x="5159" y="2215"/>
                      <a:pt x="4999" y="2283"/>
                    </a:cubicBezTo>
                    <a:cubicBezTo>
                      <a:pt x="4817" y="2375"/>
                      <a:pt x="4657" y="2466"/>
                      <a:pt x="4474" y="2534"/>
                    </a:cubicBezTo>
                    <a:cubicBezTo>
                      <a:pt x="4292" y="2626"/>
                      <a:pt x="4132" y="2694"/>
                      <a:pt x="3949" y="2763"/>
                    </a:cubicBezTo>
                    <a:lnTo>
                      <a:pt x="3927" y="2785"/>
                    </a:lnTo>
                    <a:cubicBezTo>
                      <a:pt x="3767" y="2854"/>
                      <a:pt x="3630" y="2900"/>
                      <a:pt x="3470" y="2945"/>
                    </a:cubicBezTo>
                    <a:lnTo>
                      <a:pt x="3287" y="3014"/>
                    </a:lnTo>
                    <a:cubicBezTo>
                      <a:pt x="3173" y="3059"/>
                      <a:pt x="3082" y="3082"/>
                      <a:pt x="2968" y="3128"/>
                    </a:cubicBezTo>
                    <a:cubicBezTo>
                      <a:pt x="2945" y="3128"/>
                      <a:pt x="2922" y="3128"/>
                      <a:pt x="2899" y="3151"/>
                    </a:cubicBezTo>
                    <a:lnTo>
                      <a:pt x="2854" y="3151"/>
                    </a:lnTo>
                    <a:cubicBezTo>
                      <a:pt x="2831" y="3173"/>
                      <a:pt x="2785" y="3173"/>
                      <a:pt x="2762" y="3196"/>
                    </a:cubicBezTo>
                    <a:lnTo>
                      <a:pt x="2717" y="3196"/>
                    </a:lnTo>
                    <a:cubicBezTo>
                      <a:pt x="2648" y="3219"/>
                      <a:pt x="2557" y="3265"/>
                      <a:pt x="2466" y="3288"/>
                    </a:cubicBezTo>
                    <a:lnTo>
                      <a:pt x="2374" y="3310"/>
                    </a:lnTo>
                    <a:cubicBezTo>
                      <a:pt x="2237" y="3356"/>
                      <a:pt x="2101" y="3402"/>
                      <a:pt x="1941" y="3425"/>
                    </a:cubicBezTo>
                    <a:lnTo>
                      <a:pt x="1804" y="3470"/>
                    </a:lnTo>
                    <a:cubicBezTo>
                      <a:pt x="1712" y="3493"/>
                      <a:pt x="1621" y="3516"/>
                      <a:pt x="1507" y="3516"/>
                    </a:cubicBezTo>
                    <a:cubicBezTo>
                      <a:pt x="1416" y="3539"/>
                      <a:pt x="1302" y="3562"/>
                      <a:pt x="1210" y="3584"/>
                    </a:cubicBezTo>
                    <a:lnTo>
                      <a:pt x="1096" y="3584"/>
                    </a:lnTo>
                    <a:cubicBezTo>
                      <a:pt x="1005" y="3607"/>
                      <a:pt x="936" y="3607"/>
                      <a:pt x="845" y="3630"/>
                    </a:cubicBezTo>
                    <a:lnTo>
                      <a:pt x="799" y="3653"/>
                    </a:lnTo>
                    <a:cubicBezTo>
                      <a:pt x="708" y="3653"/>
                      <a:pt x="617" y="3676"/>
                      <a:pt x="526" y="3698"/>
                    </a:cubicBezTo>
                    <a:lnTo>
                      <a:pt x="389" y="3698"/>
                    </a:lnTo>
                    <a:lnTo>
                      <a:pt x="366" y="3653"/>
                    </a:lnTo>
                    <a:cubicBezTo>
                      <a:pt x="343" y="3630"/>
                      <a:pt x="320" y="3584"/>
                      <a:pt x="274" y="3562"/>
                    </a:cubicBezTo>
                    <a:cubicBezTo>
                      <a:pt x="252" y="3539"/>
                      <a:pt x="229" y="3539"/>
                      <a:pt x="183" y="3539"/>
                    </a:cubicBezTo>
                    <a:lnTo>
                      <a:pt x="138" y="3539"/>
                    </a:lnTo>
                    <a:cubicBezTo>
                      <a:pt x="92" y="3562"/>
                      <a:pt x="46" y="3584"/>
                      <a:pt x="23" y="3630"/>
                    </a:cubicBezTo>
                    <a:cubicBezTo>
                      <a:pt x="1" y="3676"/>
                      <a:pt x="1" y="3721"/>
                      <a:pt x="1" y="3790"/>
                    </a:cubicBezTo>
                    <a:cubicBezTo>
                      <a:pt x="23" y="3813"/>
                      <a:pt x="23" y="3835"/>
                      <a:pt x="46" y="3881"/>
                    </a:cubicBezTo>
                    <a:cubicBezTo>
                      <a:pt x="46" y="3881"/>
                      <a:pt x="46" y="3881"/>
                      <a:pt x="46" y="3904"/>
                    </a:cubicBezTo>
                    <a:cubicBezTo>
                      <a:pt x="46" y="3927"/>
                      <a:pt x="69" y="3950"/>
                      <a:pt x="69" y="3972"/>
                    </a:cubicBezTo>
                    <a:cubicBezTo>
                      <a:pt x="69" y="3995"/>
                      <a:pt x="69" y="4018"/>
                      <a:pt x="69" y="4018"/>
                    </a:cubicBezTo>
                    <a:lnTo>
                      <a:pt x="69" y="4041"/>
                    </a:lnTo>
                    <a:lnTo>
                      <a:pt x="92" y="4109"/>
                    </a:lnTo>
                    <a:lnTo>
                      <a:pt x="92" y="4201"/>
                    </a:lnTo>
                    <a:lnTo>
                      <a:pt x="92" y="4246"/>
                    </a:lnTo>
                    <a:cubicBezTo>
                      <a:pt x="115" y="4292"/>
                      <a:pt x="115" y="4360"/>
                      <a:pt x="115" y="4406"/>
                    </a:cubicBezTo>
                    <a:cubicBezTo>
                      <a:pt x="138" y="4452"/>
                      <a:pt x="138" y="4497"/>
                      <a:pt x="160" y="4543"/>
                    </a:cubicBezTo>
                    <a:lnTo>
                      <a:pt x="160" y="4589"/>
                    </a:lnTo>
                    <a:lnTo>
                      <a:pt x="183" y="4634"/>
                    </a:lnTo>
                    <a:cubicBezTo>
                      <a:pt x="206" y="4726"/>
                      <a:pt x="229" y="4840"/>
                      <a:pt x="252" y="4931"/>
                    </a:cubicBezTo>
                    <a:cubicBezTo>
                      <a:pt x="274" y="5000"/>
                      <a:pt x="274" y="5068"/>
                      <a:pt x="297" y="5136"/>
                    </a:cubicBezTo>
                    <a:lnTo>
                      <a:pt x="297" y="5182"/>
                    </a:lnTo>
                    <a:cubicBezTo>
                      <a:pt x="320" y="5228"/>
                      <a:pt x="343" y="5273"/>
                      <a:pt x="343" y="5319"/>
                    </a:cubicBezTo>
                    <a:cubicBezTo>
                      <a:pt x="366" y="5365"/>
                      <a:pt x="366" y="5388"/>
                      <a:pt x="389" y="5433"/>
                    </a:cubicBezTo>
                    <a:cubicBezTo>
                      <a:pt x="389" y="5456"/>
                      <a:pt x="411" y="5479"/>
                      <a:pt x="411" y="5502"/>
                    </a:cubicBezTo>
                    <a:cubicBezTo>
                      <a:pt x="434" y="5547"/>
                      <a:pt x="434" y="5570"/>
                      <a:pt x="434" y="5616"/>
                    </a:cubicBezTo>
                    <a:cubicBezTo>
                      <a:pt x="457" y="5639"/>
                      <a:pt x="457" y="5684"/>
                      <a:pt x="480" y="5707"/>
                    </a:cubicBezTo>
                    <a:cubicBezTo>
                      <a:pt x="503" y="5798"/>
                      <a:pt x="526" y="5913"/>
                      <a:pt x="571" y="6004"/>
                    </a:cubicBezTo>
                    <a:cubicBezTo>
                      <a:pt x="571" y="6072"/>
                      <a:pt x="594" y="6118"/>
                      <a:pt x="617" y="6186"/>
                    </a:cubicBezTo>
                    <a:cubicBezTo>
                      <a:pt x="663" y="6346"/>
                      <a:pt x="708" y="6483"/>
                      <a:pt x="799" y="6620"/>
                    </a:cubicBezTo>
                    <a:cubicBezTo>
                      <a:pt x="822" y="6643"/>
                      <a:pt x="845" y="6689"/>
                      <a:pt x="868" y="6711"/>
                    </a:cubicBezTo>
                    <a:cubicBezTo>
                      <a:pt x="891" y="6757"/>
                      <a:pt x="914" y="6780"/>
                      <a:pt x="936" y="6803"/>
                    </a:cubicBezTo>
                    <a:cubicBezTo>
                      <a:pt x="959" y="6848"/>
                      <a:pt x="982" y="6894"/>
                      <a:pt x="1005" y="6940"/>
                    </a:cubicBezTo>
                    <a:cubicBezTo>
                      <a:pt x="1051" y="6985"/>
                      <a:pt x="1073" y="7054"/>
                      <a:pt x="1119" y="7099"/>
                    </a:cubicBezTo>
                    <a:cubicBezTo>
                      <a:pt x="1142" y="7168"/>
                      <a:pt x="1188" y="7214"/>
                      <a:pt x="1233" y="7259"/>
                    </a:cubicBezTo>
                    <a:lnTo>
                      <a:pt x="1233" y="7282"/>
                    </a:lnTo>
                    <a:cubicBezTo>
                      <a:pt x="1256" y="7305"/>
                      <a:pt x="1279" y="7305"/>
                      <a:pt x="1324" y="7328"/>
                    </a:cubicBezTo>
                    <a:lnTo>
                      <a:pt x="1324" y="7351"/>
                    </a:lnTo>
                    <a:lnTo>
                      <a:pt x="1347" y="7396"/>
                    </a:lnTo>
                    <a:cubicBezTo>
                      <a:pt x="1393" y="7465"/>
                      <a:pt x="1461" y="7533"/>
                      <a:pt x="1530" y="7602"/>
                    </a:cubicBezTo>
                    <a:cubicBezTo>
                      <a:pt x="1621" y="7670"/>
                      <a:pt x="1712" y="7739"/>
                      <a:pt x="1781" y="7784"/>
                    </a:cubicBezTo>
                    <a:cubicBezTo>
                      <a:pt x="1849" y="7830"/>
                      <a:pt x="1918" y="7875"/>
                      <a:pt x="1986" y="7921"/>
                    </a:cubicBezTo>
                    <a:cubicBezTo>
                      <a:pt x="2169" y="7990"/>
                      <a:pt x="2397" y="8035"/>
                      <a:pt x="2557" y="8035"/>
                    </a:cubicBezTo>
                    <a:lnTo>
                      <a:pt x="2968" y="8035"/>
                    </a:lnTo>
                    <a:cubicBezTo>
                      <a:pt x="3014" y="8035"/>
                      <a:pt x="3036" y="8012"/>
                      <a:pt x="3059" y="8012"/>
                    </a:cubicBezTo>
                    <a:cubicBezTo>
                      <a:pt x="3150" y="8012"/>
                      <a:pt x="3219" y="8012"/>
                      <a:pt x="3287" y="7990"/>
                    </a:cubicBezTo>
                    <a:cubicBezTo>
                      <a:pt x="3379" y="7990"/>
                      <a:pt x="3470" y="7967"/>
                      <a:pt x="3561" y="7944"/>
                    </a:cubicBezTo>
                    <a:cubicBezTo>
                      <a:pt x="3630" y="7944"/>
                      <a:pt x="3675" y="7921"/>
                      <a:pt x="3744" y="7921"/>
                    </a:cubicBezTo>
                    <a:lnTo>
                      <a:pt x="3835" y="7898"/>
                    </a:lnTo>
                    <a:cubicBezTo>
                      <a:pt x="3927" y="7898"/>
                      <a:pt x="3995" y="7875"/>
                      <a:pt x="4086" y="7853"/>
                    </a:cubicBezTo>
                    <a:cubicBezTo>
                      <a:pt x="4132" y="7853"/>
                      <a:pt x="4178" y="7830"/>
                      <a:pt x="4223" y="7830"/>
                    </a:cubicBezTo>
                    <a:cubicBezTo>
                      <a:pt x="4269" y="7807"/>
                      <a:pt x="4315" y="7807"/>
                      <a:pt x="4337" y="7784"/>
                    </a:cubicBezTo>
                    <a:cubicBezTo>
                      <a:pt x="4406" y="7784"/>
                      <a:pt x="4474" y="7761"/>
                      <a:pt x="4543" y="7739"/>
                    </a:cubicBezTo>
                    <a:lnTo>
                      <a:pt x="4611" y="7739"/>
                    </a:lnTo>
                    <a:cubicBezTo>
                      <a:pt x="4703" y="7716"/>
                      <a:pt x="4794" y="7693"/>
                      <a:pt x="4862" y="7647"/>
                    </a:cubicBezTo>
                    <a:lnTo>
                      <a:pt x="4931" y="7624"/>
                    </a:lnTo>
                    <a:cubicBezTo>
                      <a:pt x="5091" y="7579"/>
                      <a:pt x="5228" y="7533"/>
                      <a:pt x="5387" y="7487"/>
                    </a:cubicBezTo>
                    <a:cubicBezTo>
                      <a:pt x="5501" y="7442"/>
                      <a:pt x="5593" y="7396"/>
                      <a:pt x="5707" y="7351"/>
                    </a:cubicBezTo>
                    <a:cubicBezTo>
                      <a:pt x="5730" y="7328"/>
                      <a:pt x="5730" y="7328"/>
                      <a:pt x="5753" y="7328"/>
                    </a:cubicBezTo>
                    <a:lnTo>
                      <a:pt x="5798" y="7305"/>
                    </a:lnTo>
                    <a:lnTo>
                      <a:pt x="5844" y="7282"/>
                    </a:lnTo>
                    <a:lnTo>
                      <a:pt x="6004" y="7236"/>
                    </a:lnTo>
                    <a:cubicBezTo>
                      <a:pt x="6095" y="7191"/>
                      <a:pt x="6209" y="7145"/>
                      <a:pt x="6323" y="7099"/>
                    </a:cubicBezTo>
                    <a:lnTo>
                      <a:pt x="6369" y="7077"/>
                    </a:lnTo>
                    <a:cubicBezTo>
                      <a:pt x="6506" y="7008"/>
                      <a:pt x="6688" y="6940"/>
                      <a:pt x="6871" y="6848"/>
                    </a:cubicBezTo>
                    <a:lnTo>
                      <a:pt x="6985" y="6780"/>
                    </a:lnTo>
                    <a:lnTo>
                      <a:pt x="7350" y="6597"/>
                    </a:lnTo>
                    <a:cubicBezTo>
                      <a:pt x="7647" y="6437"/>
                      <a:pt x="7944" y="6255"/>
                      <a:pt x="8263" y="6027"/>
                    </a:cubicBezTo>
                    <a:cubicBezTo>
                      <a:pt x="8355" y="5981"/>
                      <a:pt x="8423" y="5935"/>
                      <a:pt x="8514" y="5867"/>
                    </a:cubicBezTo>
                    <a:cubicBezTo>
                      <a:pt x="8583" y="5798"/>
                      <a:pt x="8674" y="5730"/>
                      <a:pt x="8766" y="5661"/>
                    </a:cubicBezTo>
                    <a:cubicBezTo>
                      <a:pt x="8902" y="5524"/>
                      <a:pt x="9039" y="5388"/>
                      <a:pt x="9176" y="5251"/>
                    </a:cubicBezTo>
                    <a:cubicBezTo>
                      <a:pt x="9268" y="5159"/>
                      <a:pt x="9336" y="5091"/>
                      <a:pt x="9405" y="5022"/>
                    </a:cubicBezTo>
                    <a:cubicBezTo>
                      <a:pt x="9473" y="4954"/>
                      <a:pt x="9519" y="4885"/>
                      <a:pt x="9564" y="4840"/>
                    </a:cubicBezTo>
                    <a:cubicBezTo>
                      <a:pt x="9633" y="4771"/>
                      <a:pt x="9701" y="4726"/>
                      <a:pt x="9747" y="4657"/>
                    </a:cubicBezTo>
                    <a:cubicBezTo>
                      <a:pt x="9815" y="4589"/>
                      <a:pt x="9861" y="4520"/>
                      <a:pt x="9884" y="4475"/>
                    </a:cubicBezTo>
                    <a:cubicBezTo>
                      <a:pt x="9930" y="4429"/>
                      <a:pt x="9952" y="4383"/>
                      <a:pt x="9975" y="4315"/>
                    </a:cubicBezTo>
                    <a:cubicBezTo>
                      <a:pt x="10021" y="4246"/>
                      <a:pt x="10044" y="4178"/>
                      <a:pt x="10089" y="4109"/>
                    </a:cubicBezTo>
                    <a:lnTo>
                      <a:pt x="10089" y="4064"/>
                    </a:lnTo>
                    <a:lnTo>
                      <a:pt x="10089" y="4018"/>
                    </a:lnTo>
                    <a:cubicBezTo>
                      <a:pt x="10067" y="3927"/>
                      <a:pt x="10067" y="3835"/>
                      <a:pt x="10067" y="3744"/>
                    </a:cubicBezTo>
                    <a:cubicBezTo>
                      <a:pt x="10067" y="3676"/>
                      <a:pt x="10044" y="3607"/>
                      <a:pt x="10044" y="3539"/>
                    </a:cubicBezTo>
                    <a:lnTo>
                      <a:pt x="10044" y="3447"/>
                    </a:lnTo>
                    <a:lnTo>
                      <a:pt x="10044" y="3425"/>
                    </a:lnTo>
                    <a:lnTo>
                      <a:pt x="10044" y="3402"/>
                    </a:lnTo>
                    <a:cubicBezTo>
                      <a:pt x="10021" y="3356"/>
                      <a:pt x="10021" y="3288"/>
                      <a:pt x="9998" y="3242"/>
                    </a:cubicBezTo>
                    <a:lnTo>
                      <a:pt x="9998" y="3196"/>
                    </a:lnTo>
                    <a:lnTo>
                      <a:pt x="9975" y="3151"/>
                    </a:lnTo>
                    <a:lnTo>
                      <a:pt x="9975" y="3105"/>
                    </a:lnTo>
                    <a:cubicBezTo>
                      <a:pt x="9975" y="3082"/>
                      <a:pt x="9975" y="3059"/>
                      <a:pt x="9975" y="3059"/>
                    </a:cubicBezTo>
                    <a:lnTo>
                      <a:pt x="9952" y="3037"/>
                    </a:lnTo>
                    <a:lnTo>
                      <a:pt x="9952" y="3014"/>
                    </a:lnTo>
                    <a:cubicBezTo>
                      <a:pt x="9930" y="2922"/>
                      <a:pt x="9884" y="2854"/>
                      <a:pt x="9838" y="2785"/>
                    </a:cubicBezTo>
                    <a:cubicBezTo>
                      <a:pt x="9815" y="2740"/>
                      <a:pt x="9793" y="2694"/>
                      <a:pt x="9770" y="2671"/>
                    </a:cubicBezTo>
                    <a:cubicBezTo>
                      <a:pt x="9747" y="2626"/>
                      <a:pt x="9724" y="2580"/>
                      <a:pt x="9701" y="2557"/>
                    </a:cubicBezTo>
                    <a:cubicBezTo>
                      <a:pt x="9633" y="2443"/>
                      <a:pt x="9587" y="2329"/>
                      <a:pt x="9519" y="2238"/>
                    </a:cubicBezTo>
                    <a:cubicBezTo>
                      <a:pt x="9496" y="2169"/>
                      <a:pt x="9473" y="2124"/>
                      <a:pt x="9450" y="2078"/>
                    </a:cubicBezTo>
                    <a:cubicBezTo>
                      <a:pt x="9427" y="2032"/>
                      <a:pt x="9405" y="2009"/>
                      <a:pt x="9405" y="1964"/>
                    </a:cubicBezTo>
                    <a:cubicBezTo>
                      <a:pt x="9382" y="1918"/>
                      <a:pt x="9359" y="1895"/>
                      <a:pt x="9336" y="1850"/>
                    </a:cubicBezTo>
                    <a:cubicBezTo>
                      <a:pt x="9290" y="1781"/>
                      <a:pt x="9268" y="1713"/>
                      <a:pt x="9222" y="1644"/>
                    </a:cubicBezTo>
                    <a:cubicBezTo>
                      <a:pt x="9176" y="1576"/>
                      <a:pt x="9154" y="1530"/>
                      <a:pt x="9108" y="1462"/>
                    </a:cubicBezTo>
                    <a:lnTo>
                      <a:pt x="9108" y="1439"/>
                    </a:lnTo>
                    <a:cubicBezTo>
                      <a:pt x="9062" y="1370"/>
                      <a:pt x="9017" y="1325"/>
                      <a:pt x="8971" y="1233"/>
                    </a:cubicBezTo>
                    <a:cubicBezTo>
                      <a:pt x="8948" y="1211"/>
                      <a:pt x="8925" y="1188"/>
                      <a:pt x="8902" y="1142"/>
                    </a:cubicBezTo>
                    <a:cubicBezTo>
                      <a:pt x="8880" y="1119"/>
                      <a:pt x="8880" y="1096"/>
                      <a:pt x="8857" y="1074"/>
                    </a:cubicBezTo>
                    <a:cubicBezTo>
                      <a:pt x="8811" y="1005"/>
                      <a:pt x="8766" y="959"/>
                      <a:pt x="8720" y="914"/>
                    </a:cubicBezTo>
                    <a:cubicBezTo>
                      <a:pt x="8651" y="845"/>
                      <a:pt x="8583" y="777"/>
                      <a:pt x="8537" y="708"/>
                    </a:cubicBezTo>
                    <a:lnTo>
                      <a:pt x="8492" y="686"/>
                    </a:lnTo>
                    <a:cubicBezTo>
                      <a:pt x="8469" y="640"/>
                      <a:pt x="8446" y="617"/>
                      <a:pt x="8423" y="594"/>
                    </a:cubicBezTo>
                    <a:cubicBezTo>
                      <a:pt x="8423" y="571"/>
                      <a:pt x="8400" y="549"/>
                      <a:pt x="8400" y="549"/>
                    </a:cubicBezTo>
                    <a:cubicBezTo>
                      <a:pt x="8400" y="526"/>
                      <a:pt x="8400" y="503"/>
                      <a:pt x="8400" y="480"/>
                    </a:cubicBezTo>
                    <a:cubicBezTo>
                      <a:pt x="8400" y="457"/>
                      <a:pt x="8400" y="434"/>
                      <a:pt x="8400" y="412"/>
                    </a:cubicBezTo>
                    <a:cubicBezTo>
                      <a:pt x="8400" y="389"/>
                      <a:pt x="8377" y="366"/>
                      <a:pt x="8377" y="343"/>
                    </a:cubicBezTo>
                    <a:cubicBezTo>
                      <a:pt x="8355" y="320"/>
                      <a:pt x="8355" y="297"/>
                      <a:pt x="8332" y="275"/>
                    </a:cubicBezTo>
                    <a:cubicBezTo>
                      <a:pt x="8309" y="252"/>
                      <a:pt x="8286" y="229"/>
                      <a:pt x="8263" y="229"/>
                    </a:cubicBezTo>
                    <a:lnTo>
                      <a:pt x="8241" y="183"/>
                    </a:lnTo>
                    <a:cubicBezTo>
                      <a:pt x="8241" y="183"/>
                      <a:pt x="8218" y="161"/>
                      <a:pt x="8218" y="161"/>
                    </a:cubicBezTo>
                    <a:cubicBezTo>
                      <a:pt x="8195" y="115"/>
                      <a:pt x="8195" y="92"/>
                      <a:pt x="8172" y="69"/>
                    </a:cubicBezTo>
                    <a:cubicBezTo>
                      <a:pt x="8149" y="46"/>
                      <a:pt x="8126" y="46"/>
                      <a:pt x="8104" y="24"/>
                    </a:cubicBezTo>
                    <a:cubicBezTo>
                      <a:pt x="8081" y="24"/>
                      <a:pt x="8058" y="1"/>
                      <a:pt x="8012" y="1"/>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50" name="Google Shape;8050;p34"/>
              <p:cNvSpPr/>
              <p:nvPr/>
            </p:nvSpPr>
            <p:spPr>
              <a:xfrm>
                <a:off x="369463" y="837734"/>
                <a:ext cx="170404" cy="167860"/>
              </a:xfrm>
              <a:custGeom>
                <a:avLst/>
                <a:gdLst/>
                <a:ahLst/>
                <a:cxnLst/>
                <a:rect l="l" t="t" r="r" b="b"/>
                <a:pathLst>
                  <a:path w="3082" h="3036" extrusionOk="0">
                    <a:moveTo>
                      <a:pt x="890" y="0"/>
                    </a:moveTo>
                    <a:cubicBezTo>
                      <a:pt x="845" y="0"/>
                      <a:pt x="822" y="23"/>
                      <a:pt x="776" y="23"/>
                    </a:cubicBezTo>
                    <a:lnTo>
                      <a:pt x="685" y="23"/>
                    </a:lnTo>
                    <a:cubicBezTo>
                      <a:pt x="662" y="23"/>
                      <a:pt x="616" y="23"/>
                      <a:pt x="594" y="46"/>
                    </a:cubicBezTo>
                    <a:cubicBezTo>
                      <a:pt x="502" y="68"/>
                      <a:pt x="457" y="114"/>
                      <a:pt x="434" y="183"/>
                    </a:cubicBezTo>
                    <a:cubicBezTo>
                      <a:pt x="411" y="228"/>
                      <a:pt x="365" y="274"/>
                      <a:pt x="320" y="297"/>
                    </a:cubicBezTo>
                    <a:cubicBezTo>
                      <a:pt x="274" y="365"/>
                      <a:pt x="251" y="411"/>
                      <a:pt x="228" y="457"/>
                    </a:cubicBezTo>
                    <a:lnTo>
                      <a:pt x="183" y="525"/>
                    </a:lnTo>
                    <a:cubicBezTo>
                      <a:pt x="137" y="593"/>
                      <a:pt x="91" y="662"/>
                      <a:pt x="69" y="730"/>
                    </a:cubicBezTo>
                    <a:cubicBezTo>
                      <a:pt x="46" y="799"/>
                      <a:pt x="46" y="867"/>
                      <a:pt x="46" y="913"/>
                    </a:cubicBezTo>
                    <a:cubicBezTo>
                      <a:pt x="46" y="982"/>
                      <a:pt x="23" y="1027"/>
                      <a:pt x="23" y="1073"/>
                    </a:cubicBezTo>
                    <a:cubicBezTo>
                      <a:pt x="23" y="1096"/>
                      <a:pt x="0" y="1141"/>
                      <a:pt x="0" y="1164"/>
                    </a:cubicBezTo>
                    <a:cubicBezTo>
                      <a:pt x="0" y="1233"/>
                      <a:pt x="0" y="1301"/>
                      <a:pt x="0" y="1392"/>
                    </a:cubicBezTo>
                    <a:cubicBezTo>
                      <a:pt x="0" y="1461"/>
                      <a:pt x="0" y="1506"/>
                      <a:pt x="0" y="1575"/>
                    </a:cubicBezTo>
                    <a:cubicBezTo>
                      <a:pt x="0" y="1643"/>
                      <a:pt x="0" y="1712"/>
                      <a:pt x="0" y="1758"/>
                    </a:cubicBezTo>
                    <a:lnTo>
                      <a:pt x="0" y="1849"/>
                    </a:lnTo>
                    <a:cubicBezTo>
                      <a:pt x="0" y="1872"/>
                      <a:pt x="0" y="1917"/>
                      <a:pt x="0" y="1940"/>
                    </a:cubicBezTo>
                    <a:cubicBezTo>
                      <a:pt x="0" y="1986"/>
                      <a:pt x="0" y="2054"/>
                      <a:pt x="0" y="2100"/>
                    </a:cubicBezTo>
                    <a:lnTo>
                      <a:pt x="0" y="2168"/>
                    </a:lnTo>
                    <a:cubicBezTo>
                      <a:pt x="0" y="2214"/>
                      <a:pt x="0" y="2260"/>
                      <a:pt x="0" y="2305"/>
                    </a:cubicBezTo>
                    <a:cubicBezTo>
                      <a:pt x="0" y="2351"/>
                      <a:pt x="0" y="2420"/>
                      <a:pt x="0" y="2488"/>
                    </a:cubicBezTo>
                    <a:cubicBezTo>
                      <a:pt x="0" y="2534"/>
                      <a:pt x="0" y="2579"/>
                      <a:pt x="0" y="2625"/>
                    </a:cubicBezTo>
                    <a:cubicBezTo>
                      <a:pt x="0" y="2671"/>
                      <a:pt x="0" y="2739"/>
                      <a:pt x="23" y="2785"/>
                    </a:cubicBezTo>
                    <a:cubicBezTo>
                      <a:pt x="23" y="2808"/>
                      <a:pt x="23" y="2830"/>
                      <a:pt x="23" y="2853"/>
                    </a:cubicBezTo>
                    <a:cubicBezTo>
                      <a:pt x="23" y="2876"/>
                      <a:pt x="46" y="2922"/>
                      <a:pt x="69" y="2944"/>
                    </a:cubicBezTo>
                    <a:lnTo>
                      <a:pt x="114" y="2944"/>
                    </a:lnTo>
                    <a:cubicBezTo>
                      <a:pt x="160" y="2944"/>
                      <a:pt x="206" y="2967"/>
                      <a:pt x="251" y="2967"/>
                    </a:cubicBezTo>
                    <a:cubicBezTo>
                      <a:pt x="274" y="2990"/>
                      <a:pt x="297" y="2990"/>
                      <a:pt x="320" y="2990"/>
                    </a:cubicBezTo>
                    <a:cubicBezTo>
                      <a:pt x="411" y="3013"/>
                      <a:pt x="502" y="3013"/>
                      <a:pt x="616" y="3013"/>
                    </a:cubicBezTo>
                    <a:cubicBezTo>
                      <a:pt x="639" y="3036"/>
                      <a:pt x="685" y="3036"/>
                      <a:pt x="731" y="3036"/>
                    </a:cubicBezTo>
                    <a:lnTo>
                      <a:pt x="753" y="3036"/>
                    </a:lnTo>
                    <a:cubicBezTo>
                      <a:pt x="799" y="3036"/>
                      <a:pt x="845" y="3013"/>
                      <a:pt x="890" y="3013"/>
                    </a:cubicBezTo>
                    <a:lnTo>
                      <a:pt x="982" y="3013"/>
                    </a:lnTo>
                    <a:cubicBezTo>
                      <a:pt x="1050" y="2990"/>
                      <a:pt x="1141" y="2990"/>
                      <a:pt x="1210" y="2967"/>
                    </a:cubicBezTo>
                    <a:cubicBezTo>
                      <a:pt x="1256" y="2944"/>
                      <a:pt x="1301" y="2944"/>
                      <a:pt x="1324" y="2922"/>
                    </a:cubicBezTo>
                    <a:lnTo>
                      <a:pt x="1438" y="2899"/>
                    </a:lnTo>
                    <a:cubicBezTo>
                      <a:pt x="1575" y="2853"/>
                      <a:pt x="1712" y="2808"/>
                      <a:pt x="1849" y="2762"/>
                    </a:cubicBezTo>
                    <a:cubicBezTo>
                      <a:pt x="1917" y="2739"/>
                      <a:pt x="1986" y="2693"/>
                      <a:pt x="2077" y="2648"/>
                    </a:cubicBezTo>
                    <a:cubicBezTo>
                      <a:pt x="2146" y="2602"/>
                      <a:pt x="2214" y="2579"/>
                      <a:pt x="2306" y="2511"/>
                    </a:cubicBezTo>
                    <a:cubicBezTo>
                      <a:pt x="2442" y="2397"/>
                      <a:pt x="2534" y="2305"/>
                      <a:pt x="2625" y="2214"/>
                    </a:cubicBezTo>
                    <a:lnTo>
                      <a:pt x="2671" y="2146"/>
                    </a:lnTo>
                    <a:lnTo>
                      <a:pt x="2716" y="2077"/>
                    </a:lnTo>
                    <a:cubicBezTo>
                      <a:pt x="2739" y="2054"/>
                      <a:pt x="2785" y="2009"/>
                      <a:pt x="2808" y="1963"/>
                    </a:cubicBezTo>
                    <a:lnTo>
                      <a:pt x="2853" y="1917"/>
                    </a:lnTo>
                    <a:cubicBezTo>
                      <a:pt x="2876" y="1872"/>
                      <a:pt x="2922" y="1826"/>
                      <a:pt x="2945" y="1780"/>
                    </a:cubicBezTo>
                    <a:lnTo>
                      <a:pt x="2967" y="1735"/>
                    </a:lnTo>
                    <a:lnTo>
                      <a:pt x="2990" y="1712"/>
                    </a:lnTo>
                    <a:cubicBezTo>
                      <a:pt x="2990" y="1689"/>
                      <a:pt x="2990" y="1643"/>
                      <a:pt x="3013" y="1621"/>
                    </a:cubicBezTo>
                    <a:cubicBezTo>
                      <a:pt x="3036" y="1598"/>
                      <a:pt x="3059" y="1575"/>
                      <a:pt x="3082" y="1552"/>
                    </a:cubicBezTo>
                    <a:cubicBezTo>
                      <a:pt x="3082" y="1506"/>
                      <a:pt x="3082" y="1461"/>
                      <a:pt x="3059" y="1415"/>
                    </a:cubicBezTo>
                    <a:cubicBezTo>
                      <a:pt x="3036" y="1370"/>
                      <a:pt x="3036" y="1347"/>
                      <a:pt x="3013" y="1324"/>
                    </a:cubicBezTo>
                    <a:cubicBezTo>
                      <a:pt x="2967" y="1278"/>
                      <a:pt x="2922" y="1233"/>
                      <a:pt x="2876" y="1210"/>
                    </a:cubicBezTo>
                    <a:lnTo>
                      <a:pt x="2853" y="1187"/>
                    </a:lnTo>
                    <a:cubicBezTo>
                      <a:pt x="2831" y="1164"/>
                      <a:pt x="2808" y="1141"/>
                      <a:pt x="2785" y="1118"/>
                    </a:cubicBezTo>
                    <a:cubicBezTo>
                      <a:pt x="2762" y="1096"/>
                      <a:pt x="2739" y="1073"/>
                      <a:pt x="2716" y="1050"/>
                    </a:cubicBezTo>
                    <a:cubicBezTo>
                      <a:pt x="2648" y="1004"/>
                      <a:pt x="2602" y="936"/>
                      <a:pt x="2534" y="890"/>
                    </a:cubicBezTo>
                    <a:cubicBezTo>
                      <a:pt x="2488" y="845"/>
                      <a:pt x="2442" y="799"/>
                      <a:pt x="2397" y="753"/>
                    </a:cubicBezTo>
                    <a:lnTo>
                      <a:pt x="2374" y="730"/>
                    </a:lnTo>
                    <a:cubicBezTo>
                      <a:pt x="2283" y="662"/>
                      <a:pt x="2214" y="593"/>
                      <a:pt x="2146" y="548"/>
                    </a:cubicBezTo>
                    <a:cubicBezTo>
                      <a:pt x="2077" y="479"/>
                      <a:pt x="2009" y="434"/>
                      <a:pt x="1940" y="388"/>
                    </a:cubicBezTo>
                    <a:cubicBezTo>
                      <a:pt x="1872" y="365"/>
                      <a:pt x="1826" y="320"/>
                      <a:pt x="1781" y="297"/>
                    </a:cubicBezTo>
                    <a:cubicBezTo>
                      <a:pt x="1689" y="228"/>
                      <a:pt x="1598" y="205"/>
                      <a:pt x="1507" y="160"/>
                    </a:cubicBezTo>
                    <a:lnTo>
                      <a:pt x="1484" y="137"/>
                    </a:lnTo>
                    <a:cubicBezTo>
                      <a:pt x="1415" y="114"/>
                      <a:pt x="1347" y="91"/>
                      <a:pt x="1278" y="68"/>
                    </a:cubicBezTo>
                    <a:cubicBezTo>
                      <a:pt x="1233" y="68"/>
                      <a:pt x="1210" y="46"/>
                      <a:pt x="1164" y="46"/>
                    </a:cubicBezTo>
                    <a:lnTo>
                      <a:pt x="1096" y="23"/>
                    </a:lnTo>
                    <a:cubicBezTo>
                      <a:pt x="1027" y="23"/>
                      <a:pt x="982" y="0"/>
                      <a:pt x="913" y="0"/>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51" name="Google Shape;8051;p34"/>
              <p:cNvSpPr/>
              <p:nvPr/>
            </p:nvSpPr>
            <p:spPr>
              <a:xfrm>
                <a:off x="349227" y="922274"/>
                <a:ext cx="417827" cy="358445"/>
              </a:xfrm>
              <a:custGeom>
                <a:avLst/>
                <a:gdLst/>
                <a:ahLst/>
                <a:cxnLst/>
                <a:rect l="l" t="t" r="r" b="b"/>
                <a:pathLst>
                  <a:path w="7557" h="6483" extrusionOk="0">
                    <a:moveTo>
                      <a:pt x="3493" y="0"/>
                    </a:moveTo>
                    <a:cubicBezTo>
                      <a:pt x="3448" y="23"/>
                      <a:pt x="3402" y="46"/>
                      <a:pt x="3379" y="92"/>
                    </a:cubicBezTo>
                    <a:cubicBezTo>
                      <a:pt x="3356" y="114"/>
                      <a:pt x="3356" y="160"/>
                      <a:pt x="3356" y="183"/>
                    </a:cubicBezTo>
                    <a:lnTo>
                      <a:pt x="3333" y="206"/>
                    </a:lnTo>
                    <a:lnTo>
                      <a:pt x="3311" y="251"/>
                    </a:lnTo>
                    <a:cubicBezTo>
                      <a:pt x="3288" y="297"/>
                      <a:pt x="3242" y="343"/>
                      <a:pt x="3219" y="388"/>
                    </a:cubicBezTo>
                    <a:lnTo>
                      <a:pt x="3174" y="434"/>
                    </a:lnTo>
                    <a:cubicBezTo>
                      <a:pt x="3151" y="480"/>
                      <a:pt x="3105" y="525"/>
                      <a:pt x="3082" y="548"/>
                    </a:cubicBezTo>
                    <a:lnTo>
                      <a:pt x="3037" y="617"/>
                    </a:lnTo>
                    <a:lnTo>
                      <a:pt x="2991" y="685"/>
                    </a:lnTo>
                    <a:cubicBezTo>
                      <a:pt x="2900" y="776"/>
                      <a:pt x="2808" y="868"/>
                      <a:pt x="2672" y="982"/>
                    </a:cubicBezTo>
                    <a:cubicBezTo>
                      <a:pt x="2580" y="1050"/>
                      <a:pt x="2512" y="1073"/>
                      <a:pt x="2443" y="1119"/>
                    </a:cubicBezTo>
                    <a:cubicBezTo>
                      <a:pt x="2352" y="1164"/>
                      <a:pt x="2283" y="1210"/>
                      <a:pt x="2215" y="1233"/>
                    </a:cubicBezTo>
                    <a:cubicBezTo>
                      <a:pt x="2078" y="1279"/>
                      <a:pt x="1941" y="1324"/>
                      <a:pt x="1804" y="1370"/>
                    </a:cubicBezTo>
                    <a:lnTo>
                      <a:pt x="1690" y="1393"/>
                    </a:lnTo>
                    <a:cubicBezTo>
                      <a:pt x="1667" y="1415"/>
                      <a:pt x="1622" y="1415"/>
                      <a:pt x="1576" y="1438"/>
                    </a:cubicBezTo>
                    <a:cubicBezTo>
                      <a:pt x="1507" y="1461"/>
                      <a:pt x="1416" y="1461"/>
                      <a:pt x="1348" y="1484"/>
                    </a:cubicBezTo>
                    <a:lnTo>
                      <a:pt x="1256" y="1484"/>
                    </a:lnTo>
                    <a:cubicBezTo>
                      <a:pt x="1188" y="1484"/>
                      <a:pt x="1165" y="1507"/>
                      <a:pt x="1119" y="1507"/>
                    </a:cubicBezTo>
                    <a:lnTo>
                      <a:pt x="1097" y="1507"/>
                    </a:lnTo>
                    <a:cubicBezTo>
                      <a:pt x="1051" y="1507"/>
                      <a:pt x="1005" y="1507"/>
                      <a:pt x="982" y="1484"/>
                    </a:cubicBezTo>
                    <a:cubicBezTo>
                      <a:pt x="868" y="1484"/>
                      <a:pt x="777" y="1484"/>
                      <a:pt x="686" y="1461"/>
                    </a:cubicBezTo>
                    <a:cubicBezTo>
                      <a:pt x="663" y="1461"/>
                      <a:pt x="640" y="1461"/>
                      <a:pt x="617" y="1438"/>
                    </a:cubicBezTo>
                    <a:cubicBezTo>
                      <a:pt x="572" y="1438"/>
                      <a:pt x="526" y="1415"/>
                      <a:pt x="480" y="1415"/>
                    </a:cubicBezTo>
                    <a:cubicBezTo>
                      <a:pt x="412" y="1415"/>
                      <a:pt x="366" y="1461"/>
                      <a:pt x="321" y="1507"/>
                    </a:cubicBezTo>
                    <a:cubicBezTo>
                      <a:pt x="298" y="1552"/>
                      <a:pt x="275" y="1644"/>
                      <a:pt x="321" y="1689"/>
                    </a:cubicBezTo>
                    <a:lnTo>
                      <a:pt x="343" y="1712"/>
                    </a:lnTo>
                    <a:cubicBezTo>
                      <a:pt x="321" y="1758"/>
                      <a:pt x="321" y="1804"/>
                      <a:pt x="321" y="1872"/>
                    </a:cubicBezTo>
                    <a:cubicBezTo>
                      <a:pt x="298" y="1895"/>
                      <a:pt x="298" y="1940"/>
                      <a:pt x="298" y="1986"/>
                    </a:cubicBezTo>
                    <a:cubicBezTo>
                      <a:pt x="275" y="2055"/>
                      <a:pt x="252" y="2146"/>
                      <a:pt x="229" y="2237"/>
                    </a:cubicBezTo>
                    <a:cubicBezTo>
                      <a:pt x="206" y="2374"/>
                      <a:pt x="184" y="2511"/>
                      <a:pt x="161" y="2625"/>
                    </a:cubicBezTo>
                    <a:lnTo>
                      <a:pt x="161" y="2694"/>
                    </a:lnTo>
                    <a:cubicBezTo>
                      <a:pt x="115" y="2922"/>
                      <a:pt x="115" y="3105"/>
                      <a:pt x="92" y="3287"/>
                    </a:cubicBezTo>
                    <a:cubicBezTo>
                      <a:pt x="92" y="3378"/>
                      <a:pt x="92" y="3493"/>
                      <a:pt x="92" y="3607"/>
                    </a:cubicBezTo>
                    <a:cubicBezTo>
                      <a:pt x="92" y="3675"/>
                      <a:pt x="92" y="3744"/>
                      <a:pt x="92" y="3835"/>
                    </a:cubicBezTo>
                    <a:cubicBezTo>
                      <a:pt x="92" y="3981"/>
                      <a:pt x="92" y="4147"/>
                      <a:pt x="92" y="4314"/>
                    </a:cubicBezTo>
                    <a:cubicBezTo>
                      <a:pt x="92" y="4406"/>
                      <a:pt x="69" y="4497"/>
                      <a:pt x="69" y="4588"/>
                    </a:cubicBezTo>
                    <a:cubicBezTo>
                      <a:pt x="69" y="4748"/>
                      <a:pt x="47" y="4885"/>
                      <a:pt x="47" y="5022"/>
                    </a:cubicBezTo>
                    <a:cubicBezTo>
                      <a:pt x="24" y="5159"/>
                      <a:pt x="24" y="5273"/>
                      <a:pt x="24" y="5410"/>
                    </a:cubicBezTo>
                    <a:lnTo>
                      <a:pt x="24" y="5524"/>
                    </a:lnTo>
                    <a:cubicBezTo>
                      <a:pt x="24" y="5593"/>
                      <a:pt x="1" y="5638"/>
                      <a:pt x="1" y="5707"/>
                    </a:cubicBezTo>
                    <a:lnTo>
                      <a:pt x="1" y="5729"/>
                    </a:lnTo>
                    <a:lnTo>
                      <a:pt x="1" y="5775"/>
                    </a:lnTo>
                    <a:cubicBezTo>
                      <a:pt x="1" y="5798"/>
                      <a:pt x="1" y="5821"/>
                      <a:pt x="1" y="5844"/>
                    </a:cubicBezTo>
                    <a:cubicBezTo>
                      <a:pt x="1" y="5866"/>
                      <a:pt x="1" y="5889"/>
                      <a:pt x="1" y="5889"/>
                    </a:cubicBezTo>
                    <a:cubicBezTo>
                      <a:pt x="1" y="5935"/>
                      <a:pt x="1" y="5958"/>
                      <a:pt x="1" y="5981"/>
                    </a:cubicBezTo>
                    <a:cubicBezTo>
                      <a:pt x="24" y="6026"/>
                      <a:pt x="24" y="6072"/>
                      <a:pt x="69" y="6117"/>
                    </a:cubicBezTo>
                    <a:cubicBezTo>
                      <a:pt x="92" y="6140"/>
                      <a:pt x="138" y="6163"/>
                      <a:pt x="161" y="6186"/>
                    </a:cubicBezTo>
                    <a:cubicBezTo>
                      <a:pt x="206" y="6209"/>
                      <a:pt x="229" y="6232"/>
                      <a:pt x="275" y="6254"/>
                    </a:cubicBezTo>
                    <a:cubicBezTo>
                      <a:pt x="298" y="6277"/>
                      <a:pt x="343" y="6300"/>
                      <a:pt x="389" y="6300"/>
                    </a:cubicBezTo>
                    <a:lnTo>
                      <a:pt x="412" y="6323"/>
                    </a:lnTo>
                    <a:lnTo>
                      <a:pt x="480" y="6369"/>
                    </a:lnTo>
                    <a:cubicBezTo>
                      <a:pt x="526" y="6391"/>
                      <a:pt x="594" y="6414"/>
                      <a:pt x="640" y="6437"/>
                    </a:cubicBezTo>
                    <a:cubicBezTo>
                      <a:pt x="663" y="6460"/>
                      <a:pt x="709" y="6460"/>
                      <a:pt x="731" y="6460"/>
                    </a:cubicBezTo>
                    <a:cubicBezTo>
                      <a:pt x="800" y="6460"/>
                      <a:pt x="823" y="6460"/>
                      <a:pt x="868" y="6483"/>
                    </a:cubicBezTo>
                    <a:lnTo>
                      <a:pt x="960" y="6483"/>
                    </a:lnTo>
                    <a:cubicBezTo>
                      <a:pt x="1142" y="6483"/>
                      <a:pt x="1302" y="6437"/>
                      <a:pt x="1439" y="6391"/>
                    </a:cubicBezTo>
                    <a:cubicBezTo>
                      <a:pt x="1599" y="6323"/>
                      <a:pt x="1713" y="6209"/>
                      <a:pt x="1781" y="6117"/>
                    </a:cubicBezTo>
                    <a:cubicBezTo>
                      <a:pt x="1850" y="6026"/>
                      <a:pt x="1895" y="5958"/>
                      <a:pt x="1918" y="5912"/>
                    </a:cubicBezTo>
                    <a:cubicBezTo>
                      <a:pt x="1964" y="5821"/>
                      <a:pt x="1987" y="5729"/>
                      <a:pt x="2010" y="5661"/>
                    </a:cubicBezTo>
                    <a:cubicBezTo>
                      <a:pt x="2032" y="5570"/>
                      <a:pt x="2032" y="5478"/>
                      <a:pt x="2032" y="5387"/>
                    </a:cubicBezTo>
                    <a:cubicBezTo>
                      <a:pt x="2032" y="5341"/>
                      <a:pt x="2032" y="5273"/>
                      <a:pt x="2010" y="5204"/>
                    </a:cubicBezTo>
                    <a:lnTo>
                      <a:pt x="2010" y="5159"/>
                    </a:lnTo>
                    <a:lnTo>
                      <a:pt x="2010" y="5113"/>
                    </a:lnTo>
                    <a:cubicBezTo>
                      <a:pt x="2010" y="5068"/>
                      <a:pt x="2010" y="5022"/>
                      <a:pt x="1987" y="4953"/>
                    </a:cubicBezTo>
                    <a:lnTo>
                      <a:pt x="1987" y="4931"/>
                    </a:lnTo>
                    <a:cubicBezTo>
                      <a:pt x="2055" y="4953"/>
                      <a:pt x="2124" y="4999"/>
                      <a:pt x="2192" y="5045"/>
                    </a:cubicBezTo>
                    <a:cubicBezTo>
                      <a:pt x="2215" y="5068"/>
                      <a:pt x="2261" y="5090"/>
                      <a:pt x="2283" y="5090"/>
                    </a:cubicBezTo>
                    <a:cubicBezTo>
                      <a:pt x="2306" y="5113"/>
                      <a:pt x="2329" y="5113"/>
                      <a:pt x="2329" y="5113"/>
                    </a:cubicBezTo>
                    <a:cubicBezTo>
                      <a:pt x="2352" y="5136"/>
                      <a:pt x="2375" y="5136"/>
                      <a:pt x="2375" y="5159"/>
                    </a:cubicBezTo>
                    <a:lnTo>
                      <a:pt x="2398" y="5159"/>
                    </a:lnTo>
                    <a:cubicBezTo>
                      <a:pt x="2466" y="5204"/>
                      <a:pt x="2557" y="5250"/>
                      <a:pt x="2626" y="5296"/>
                    </a:cubicBezTo>
                    <a:cubicBezTo>
                      <a:pt x="2649" y="5296"/>
                      <a:pt x="2672" y="5296"/>
                      <a:pt x="2694" y="5319"/>
                    </a:cubicBezTo>
                    <a:lnTo>
                      <a:pt x="2717" y="5319"/>
                    </a:lnTo>
                    <a:cubicBezTo>
                      <a:pt x="2786" y="5341"/>
                      <a:pt x="2854" y="5364"/>
                      <a:pt x="2923" y="5387"/>
                    </a:cubicBezTo>
                    <a:cubicBezTo>
                      <a:pt x="3014" y="5410"/>
                      <a:pt x="3105" y="5433"/>
                      <a:pt x="3174" y="5433"/>
                    </a:cubicBezTo>
                    <a:lnTo>
                      <a:pt x="3265" y="5456"/>
                    </a:lnTo>
                    <a:cubicBezTo>
                      <a:pt x="3333" y="5456"/>
                      <a:pt x="3425" y="5456"/>
                      <a:pt x="3493" y="5478"/>
                    </a:cubicBezTo>
                    <a:cubicBezTo>
                      <a:pt x="3539" y="5478"/>
                      <a:pt x="3562" y="5478"/>
                      <a:pt x="3607" y="5456"/>
                    </a:cubicBezTo>
                    <a:cubicBezTo>
                      <a:pt x="3676" y="5456"/>
                      <a:pt x="3767" y="5456"/>
                      <a:pt x="3836" y="5433"/>
                    </a:cubicBezTo>
                    <a:lnTo>
                      <a:pt x="3858" y="5433"/>
                    </a:lnTo>
                    <a:cubicBezTo>
                      <a:pt x="3973" y="5387"/>
                      <a:pt x="4064" y="5364"/>
                      <a:pt x="4178" y="5319"/>
                    </a:cubicBezTo>
                    <a:lnTo>
                      <a:pt x="4201" y="5319"/>
                    </a:lnTo>
                    <a:cubicBezTo>
                      <a:pt x="4246" y="5296"/>
                      <a:pt x="4269" y="5296"/>
                      <a:pt x="4292" y="5273"/>
                    </a:cubicBezTo>
                    <a:cubicBezTo>
                      <a:pt x="4338" y="5273"/>
                      <a:pt x="4361" y="5250"/>
                      <a:pt x="4406" y="5227"/>
                    </a:cubicBezTo>
                    <a:cubicBezTo>
                      <a:pt x="4452" y="5204"/>
                      <a:pt x="4520" y="5159"/>
                      <a:pt x="4566" y="5113"/>
                    </a:cubicBezTo>
                    <a:cubicBezTo>
                      <a:pt x="4612" y="5045"/>
                      <a:pt x="4680" y="4976"/>
                      <a:pt x="4749" y="4908"/>
                    </a:cubicBezTo>
                    <a:cubicBezTo>
                      <a:pt x="4771" y="4862"/>
                      <a:pt x="4817" y="4816"/>
                      <a:pt x="4840" y="4771"/>
                    </a:cubicBezTo>
                    <a:cubicBezTo>
                      <a:pt x="4886" y="4702"/>
                      <a:pt x="4931" y="4588"/>
                      <a:pt x="4977" y="4474"/>
                    </a:cubicBezTo>
                    <a:cubicBezTo>
                      <a:pt x="4977" y="4428"/>
                      <a:pt x="5000" y="4406"/>
                      <a:pt x="5000" y="4360"/>
                    </a:cubicBezTo>
                    <a:cubicBezTo>
                      <a:pt x="5023" y="4314"/>
                      <a:pt x="5045" y="4269"/>
                      <a:pt x="5045" y="4223"/>
                    </a:cubicBezTo>
                    <a:cubicBezTo>
                      <a:pt x="5068" y="4200"/>
                      <a:pt x="5068" y="4155"/>
                      <a:pt x="5068" y="4109"/>
                    </a:cubicBezTo>
                    <a:cubicBezTo>
                      <a:pt x="5068" y="4086"/>
                      <a:pt x="5068" y="4040"/>
                      <a:pt x="5068" y="4018"/>
                    </a:cubicBezTo>
                    <a:cubicBezTo>
                      <a:pt x="5068" y="3972"/>
                      <a:pt x="5091" y="3903"/>
                      <a:pt x="5114" y="3881"/>
                    </a:cubicBezTo>
                    <a:cubicBezTo>
                      <a:pt x="5114" y="3812"/>
                      <a:pt x="5182" y="3766"/>
                      <a:pt x="5228" y="3766"/>
                    </a:cubicBezTo>
                    <a:cubicBezTo>
                      <a:pt x="5251" y="3698"/>
                      <a:pt x="5251" y="3630"/>
                      <a:pt x="5251" y="3561"/>
                    </a:cubicBezTo>
                    <a:cubicBezTo>
                      <a:pt x="5274" y="3561"/>
                      <a:pt x="5296" y="3584"/>
                      <a:pt x="5342" y="3607"/>
                    </a:cubicBezTo>
                    <a:cubicBezTo>
                      <a:pt x="5365" y="3630"/>
                      <a:pt x="5388" y="3630"/>
                      <a:pt x="5411" y="3652"/>
                    </a:cubicBezTo>
                    <a:lnTo>
                      <a:pt x="5456" y="3675"/>
                    </a:lnTo>
                    <a:cubicBezTo>
                      <a:pt x="5525" y="3721"/>
                      <a:pt x="5570" y="3744"/>
                      <a:pt x="5639" y="3766"/>
                    </a:cubicBezTo>
                    <a:cubicBezTo>
                      <a:pt x="5707" y="3812"/>
                      <a:pt x="5799" y="3858"/>
                      <a:pt x="5867" y="3881"/>
                    </a:cubicBezTo>
                    <a:cubicBezTo>
                      <a:pt x="5936" y="3881"/>
                      <a:pt x="6027" y="3903"/>
                      <a:pt x="6095" y="3903"/>
                    </a:cubicBezTo>
                    <a:lnTo>
                      <a:pt x="6118" y="3903"/>
                    </a:lnTo>
                    <a:cubicBezTo>
                      <a:pt x="6209" y="3926"/>
                      <a:pt x="6278" y="3926"/>
                      <a:pt x="6346" y="3926"/>
                    </a:cubicBezTo>
                    <a:cubicBezTo>
                      <a:pt x="6461" y="3926"/>
                      <a:pt x="6552" y="3926"/>
                      <a:pt x="6666" y="3903"/>
                    </a:cubicBezTo>
                    <a:cubicBezTo>
                      <a:pt x="6712" y="3881"/>
                      <a:pt x="6734" y="3881"/>
                      <a:pt x="6780" y="3858"/>
                    </a:cubicBezTo>
                    <a:cubicBezTo>
                      <a:pt x="6826" y="3858"/>
                      <a:pt x="6871" y="3835"/>
                      <a:pt x="6917" y="3812"/>
                    </a:cubicBezTo>
                    <a:cubicBezTo>
                      <a:pt x="7008" y="3766"/>
                      <a:pt x="7100" y="3721"/>
                      <a:pt x="7168" y="3630"/>
                    </a:cubicBezTo>
                    <a:cubicBezTo>
                      <a:pt x="7237" y="3561"/>
                      <a:pt x="7282" y="3493"/>
                      <a:pt x="7328" y="3424"/>
                    </a:cubicBezTo>
                    <a:cubicBezTo>
                      <a:pt x="7374" y="3333"/>
                      <a:pt x="7419" y="3242"/>
                      <a:pt x="7465" y="3150"/>
                    </a:cubicBezTo>
                    <a:cubicBezTo>
                      <a:pt x="7465" y="3082"/>
                      <a:pt x="7510" y="3013"/>
                      <a:pt x="7510" y="2945"/>
                    </a:cubicBezTo>
                    <a:cubicBezTo>
                      <a:pt x="7556" y="2808"/>
                      <a:pt x="7510" y="2694"/>
                      <a:pt x="7488" y="2580"/>
                    </a:cubicBezTo>
                    <a:cubicBezTo>
                      <a:pt x="7465" y="2511"/>
                      <a:pt x="7396" y="2443"/>
                      <a:pt x="7305" y="2443"/>
                    </a:cubicBezTo>
                    <a:lnTo>
                      <a:pt x="7282" y="2443"/>
                    </a:lnTo>
                    <a:cubicBezTo>
                      <a:pt x="7191" y="2351"/>
                      <a:pt x="7077" y="2260"/>
                      <a:pt x="6963" y="2169"/>
                    </a:cubicBezTo>
                    <a:lnTo>
                      <a:pt x="6894" y="2100"/>
                    </a:lnTo>
                    <a:cubicBezTo>
                      <a:pt x="6849" y="2077"/>
                      <a:pt x="6803" y="2032"/>
                      <a:pt x="6780" y="2009"/>
                    </a:cubicBezTo>
                    <a:cubicBezTo>
                      <a:pt x="6712" y="1963"/>
                      <a:pt x="6620" y="1895"/>
                      <a:pt x="6552" y="1849"/>
                    </a:cubicBezTo>
                    <a:cubicBezTo>
                      <a:pt x="6461" y="1781"/>
                      <a:pt x="6392" y="1735"/>
                      <a:pt x="6324" y="1689"/>
                    </a:cubicBezTo>
                    <a:cubicBezTo>
                      <a:pt x="6232" y="1667"/>
                      <a:pt x="6164" y="1598"/>
                      <a:pt x="6072" y="1552"/>
                    </a:cubicBezTo>
                    <a:cubicBezTo>
                      <a:pt x="5981" y="1484"/>
                      <a:pt x="5890" y="1438"/>
                      <a:pt x="5799" y="1370"/>
                    </a:cubicBezTo>
                    <a:cubicBezTo>
                      <a:pt x="5753" y="1347"/>
                      <a:pt x="5684" y="1301"/>
                      <a:pt x="5616" y="1256"/>
                    </a:cubicBezTo>
                    <a:cubicBezTo>
                      <a:pt x="5548" y="1210"/>
                      <a:pt x="5479" y="1164"/>
                      <a:pt x="5388" y="1119"/>
                    </a:cubicBezTo>
                    <a:cubicBezTo>
                      <a:pt x="5342" y="1096"/>
                      <a:pt x="5319" y="1073"/>
                      <a:pt x="5274" y="1027"/>
                    </a:cubicBezTo>
                    <a:cubicBezTo>
                      <a:pt x="5228" y="1005"/>
                      <a:pt x="5205" y="982"/>
                      <a:pt x="5159" y="982"/>
                    </a:cubicBezTo>
                    <a:cubicBezTo>
                      <a:pt x="5091" y="936"/>
                      <a:pt x="5023" y="891"/>
                      <a:pt x="4954" y="845"/>
                    </a:cubicBezTo>
                    <a:cubicBezTo>
                      <a:pt x="4908" y="822"/>
                      <a:pt x="4863" y="799"/>
                      <a:pt x="4817" y="754"/>
                    </a:cubicBezTo>
                    <a:lnTo>
                      <a:pt x="4635" y="662"/>
                    </a:lnTo>
                    <a:lnTo>
                      <a:pt x="4452" y="548"/>
                    </a:lnTo>
                    <a:cubicBezTo>
                      <a:pt x="4406" y="525"/>
                      <a:pt x="4361" y="502"/>
                      <a:pt x="4292" y="457"/>
                    </a:cubicBezTo>
                    <a:cubicBezTo>
                      <a:pt x="4246" y="434"/>
                      <a:pt x="4201" y="411"/>
                      <a:pt x="4132" y="366"/>
                    </a:cubicBezTo>
                    <a:cubicBezTo>
                      <a:pt x="4041" y="297"/>
                      <a:pt x="3927" y="251"/>
                      <a:pt x="3858" y="183"/>
                    </a:cubicBezTo>
                    <a:lnTo>
                      <a:pt x="3836" y="160"/>
                    </a:lnTo>
                    <a:cubicBezTo>
                      <a:pt x="3790" y="114"/>
                      <a:pt x="3744" y="92"/>
                      <a:pt x="3699" y="69"/>
                    </a:cubicBezTo>
                    <a:cubicBezTo>
                      <a:pt x="3676" y="46"/>
                      <a:pt x="3630" y="23"/>
                      <a:pt x="3607" y="0"/>
                    </a:cubicBezTo>
                    <a:close/>
                  </a:path>
                </a:pathLst>
              </a:custGeom>
              <a:solidFill>
                <a:srgbClr val="FEDDC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52" name="Google Shape;8052;p34"/>
              <p:cNvSpPr/>
              <p:nvPr/>
            </p:nvSpPr>
            <p:spPr>
              <a:xfrm>
                <a:off x="464121" y="1130498"/>
                <a:ext cx="535097" cy="911234"/>
              </a:xfrm>
              <a:custGeom>
                <a:avLst/>
                <a:gdLst/>
                <a:ahLst/>
                <a:cxnLst/>
                <a:rect l="l" t="t" r="r" b="b"/>
                <a:pathLst>
                  <a:path w="9678" h="16481" extrusionOk="0">
                    <a:moveTo>
                      <a:pt x="3196" y="0"/>
                    </a:moveTo>
                    <a:cubicBezTo>
                      <a:pt x="3127" y="0"/>
                      <a:pt x="3059" y="46"/>
                      <a:pt x="3013" y="115"/>
                    </a:cubicBezTo>
                    <a:cubicBezTo>
                      <a:pt x="3013" y="137"/>
                      <a:pt x="2990" y="206"/>
                      <a:pt x="2990" y="252"/>
                    </a:cubicBezTo>
                    <a:cubicBezTo>
                      <a:pt x="2990" y="274"/>
                      <a:pt x="2990" y="320"/>
                      <a:pt x="2990" y="343"/>
                    </a:cubicBezTo>
                    <a:cubicBezTo>
                      <a:pt x="2990" y="389"/>
                      <a:pt x="2990" y="434"/>
                      <a:pt x="2967" y="457"/>
                    </a:cubicBezTo>
                    <a:cubicBezTo>
                      <a:pt x="2967" y="503"/>
                      <a:pt x="2945" y="548"/>
                      <a:pt x="2922" y="594"/>
                    </a:cubicBezTo>
                    <a:cubicBezTo>
                      <a:pt x="2922" y="640"/>
                      <a:pt x="2899" y="662"/>
                      <a:pt x="2899" y="708"/>
                    </a:cubicBezTo>
                    <a:cubicBezTo>
                      <a:pt x="2853" y="822"/>
                      <a:pt x="2808" y="936"/>
                      <a:pt x="2762" y="1005"/>
                    </a:cubicBezTo>
                    <a:cubicBezTo>
                      <a:pt x="2739" y="1050"/>
                      <a:pt x="2693" y="1096"/>
                      <a:pt x="2671" y="1142"/>
                    </a:cubicBezTo>
                    <a:cubicBezTo>
                      <a:pt x="2602" y="1210"/>
                      <a:pt x="2534" y="1279"/>
                      <a:pt x="2488" y="1347"/>
                    </a:cubicBezTo>
                    <a:cubicBezTo>
                      <a:pt x="2442" y="1393"/>
                      <a:pt x="2374" y="1438"/>
                      <a:pt x="2328" y="1461"/>
                    </a:cubicBezTo>
                    <a:cubicBezTo>
                      <a:pt x="2283" y="1484"/>
                      <a:pt x="2260" y="1507"/>
                      <a:pt x="2214" y="1507"/>
                    </a:cubicBezTo>
                    <a:cubicBezTo>
                      <a:pt x="2191" y="1530"/>
                      <a:pt x="2168" y="1530"/>
                      <a:pt x="2123" y="1553"/>
                    </a:cubicBezTo>
                    <a:lnTo>
                      <a:pt x="2100" y="1553"/>
                    </a:lnTo>
                    <a:cubicBezTo>
                      <a:pt x="1986" y="1598"/>
                      <a:pt x="1895" y="1621"/>
                      <a:pt x="1780" y="1667"/>
                    </a:cubicBezTo>
                    <a:cubicBezTo>
                      <a:pt x="1666" y="1690"/>
                      <a:pt x="1529" y="1712"/>
                      <a:pt x="1415" y="1712"/>
                    </a:cubicBezTo>
                    <a:cubicBezTo>
                      <a:pt x="1347" y="1690"/>
                      <a:pt x="1255" y="1690"/>
                      <a:pt x="1187" y="1690"/>
                    </a:cubicBezTo>
                    <a:lnTo>
                      <a:pt x="1096" y="1667"/>
                    </a:lnTo>
                    <a:cubicBezTo>
                      <a:pt x="1027" y="1667"/>
                      <a:pt x="936" y="1644"/>
                      <a:pt x="845" y="1621"/>
                    </a:cubicBezTo>
                    <a:cubicBezTo>
                      <a:pt x="776" y="1598"/>
                      <a:pt x="708" y="1575"/>
                      <a:pt x="639" y="1553"/>
                    </a:cubicBezTo>
                    <a:lnTo>
                      <a:pt x="616" y="1553"/>
                    </a:lnTo>
                    <a:cubicBezTo>
                      <a:pt x="548" y="1530"/>
                      <a:pt x="479" y="1507"/>
                      <a:pt x="411" y="1461"/>
                    </a:cubicBezTo>
                    <a:cubicBezTo>
                      <a:pt x="365" y="1438"/>
                      <a:pt x="342" y="1416"/>
                      <a:pt x="297" y="1393"/>
                    </a:cubicBezTo>
                    <a:cubicBezTo>
                      <a:pt x="274" y="1370"/>
                      <a:pt x="251" y="1347"/>
                      <a:pt x="228" y="1347"/>
                    </a:cubicBezTo>
                    <a:cubicBezTo>
                      <a:pt x="205" y="1347"/>
                      <a:pt x="205" y="1347"/>
                      <a:pt x="183" y="1370"/>
                    </a:cubicBezTo>
                    <a:cubicBezTo>
                      <a:pt x="183" y="1347"/>
                      <a:pt x="160" y="1324"/>
                      <a:pt x="114" y="1324"/>
                    </a:cubicBezTo>
                    <a:cubicBezTo>
                      <a:pt x="91" y="1324"/>
                      <a:pt x="69" y="1324"/>
                      <a:pt x="69" y="1347"/>
                    </a:cubicBezTo>
                    <a:cubicBezTo>
                      <a:pt x="23" y="1370"/>
                      <a:pt x="0" y="1438"/>
                      <a:pt x="46" y="1484"/>
                    </a:cubicBezTo>
                    <a:cubicBezTo>
                      <a:pt x="46" y="1507"/>
                      <a:pt x="69" y="1530"/>
                      <a:pt x="69" y="1530"/>
                    </a:cubicBezTo>
                    <a:cubicBezTo>
                      <a:pt x="114" y="1598"/>
                      <a:pt x="137" y="1667"/>
                      <a:pt x="137" y="1735"/>
                    </a:cubicBezTo>
                    <a:lnTo>
                      <a:pt x="160" y="1804"/>
                    </a:lnTo>
                    <a:cubicBezTo>
                      <a:pt x="205" y="1895"/>
                      <a:pt x="228" y="1963"/>
                      <a:pt x="251" y="2055"/>
                    </a:cubicBezTo>
                    <a:lnTo>
                      <a:pt x="274" y="2123"/>
                    </a:lnTo>
                    <a:cubicBezTo>
                      <a:pt x="297" y="2169"/>
                      <a:pt x="320" y="2215"/>
                      <a:pt x="320" y="2260"/>
                    </a:cubicBezTo>
                    <a:cubicBezTo>
                      <a:pt x="342" y="2329"/>
                      <a:pt x="365" y="2374"/>
                      <a:pt x="388" y="2443"/>
                    </a:cubicBezTo>
                    <a:lnTo>
                      <a:pt x="411" y="2488"/>
                    </a:lnTo>
                    <a:lnTo>
                      <a:pt x="434" y="2557"/>
                    </a:lnTo>
                    <a:cubicBezTo>
                      <a:pt x="457" y="2603"/>
                      <a:pt x="479" y="2648"/>
                      <a:pt x="502" y="2717"/>
                    </a:cubicBezTo>
                    <a:cubicBezTo>
                      <a:pt x="548" y="2785"/>
                      <a:pt x="571" y="2854"/>
                      <a:pt x="616" y="2945"/>
                    </a:cubicBezTo>
                    <a:lnTo>
                      <a:pt x="730" y="3219"/>
                    </a:lnTo>
                    <a:lnTo>
                      <a:pt x="776" y="3356"/>
                    </a:lnTo>
                    <a:lnTo>
                      <a:pt x="845" y="3493"/>
                    </a:lnTo>
                    <a:cubicBezTo>
                      <a:pt x="890" y="3607"/>
                      <a:pt x="936" y="3721"/>
                      <a:pt x="982" y="3835"/>
                    </a:cubicBezTo>
                    <a:cubicBezTo>
                      <a:pt x="1050" y="3995"/>
                      <a:pt x="1141" y="4155"/>
                      <a:pt x="1210" y="4314"/>
                    </a:cubicBezTo>
                    <a:lnTo>
                      <a:pt x="1255" y="4429"/>
                    </a:lnTo>
                    <a:cubicBezTo>
                      <a:pt x="1255" y="4474"/>
                      <a:pt x="1278" y="4520"/>
                      <a:pt x="1301" y="4566"/>
                    </a:cubicBezTo>
                    <a:lnTo>
                      <a:pt x="1347" y="4657"/>
                    </a:lnTo>
                    <a:cubicBezTo>
                      <a:pt x="1370" y="4725"/>
                      <a:pt x="1392" y="4771"/>
                      <a:pt x="1415" y="4817"/>
                    </a:cubicBezTo>
                    <a:cubicBezTo>
                      <a:pt x="1461" y="4976"/>
                      <a:pt x="1529" y="5136"/>
                      <a:pt x="1598" y="5296"/>
                    </a:cubicBezTo>
                    <a:cubicBezTo>
                      <a:pt x="1643" y="5410"/>
                      <a:pt x="1689" y="5501"/>
                      <a:pt x="1735" y="5615"/>
                    </a:cubicBezTo>
                    <a:lnTo>
                      <a:pt x="1803" y="5798"/>
                    </a:lnTo>
                    <a:lnTo>
                      <a:pt x="1849" y="5867"/>
                    </a:lnTo>
                    <a:cubicBezTo>
                      <a:pt x="1895" y="6026"/>
                      <a:pt x="1963" y="6163"/>
                      <a:pt x="2032" y="6300"/>
                    </a:cubicBezTo>
                    <a:lnTo>
                      <a:pt x="2054" y="6392"/>
                    </a:lnTo>
                    <a:cubicBezTo>
                      <a:pt x="2123" y="6529"/>
                      <a:pt x="2168" y="6665"/>
                      <a:pt x="2237" y="6802"/>
                    </a:cubicBezTo>
                    <a:cubicBezTo>
                      <a:pt x="2328" y="6985"/>
                      <a:pt x="2397" y="7145"/>
                      <a:pt x="2465" y="7327"/>
                    </a:cubicBezTo>
                    <a:cubicBezTo>
                      <a:pt x="2511" y="7419"/>
                      <a:pt x="2557" y="7510"/>
                      <a:pt x="2602" y="7601"/>
                    </a:cubicBezTo>
                    <a:cubicBezTo>
                      <a:pt x="2625" y="7670"/>
                      <a:pt x="2648" y="7738"/>
                      <a:pt x="2671" y="7807"/>
                    </a:cubicBezTo>
                    <a:cubicBezTo>
                      <a:pt x="2693" y="7852"/>
                      <a:pt x="2716" y="7898"/>
                      <a:pt x="2739" y="7944"/>
                    </a:cubicBezTo>
                    <a:lnTo>
                      <a:pt x="2785" y="8035"/>
                    </a:lnTo>
                    <a:cubicBezTo>
                      <a:pt x="2808" y="8103"/>
                      <a:pt x="2830" y="8149"/>
                      <a:pt x="2853" y="8218"/>
                    </a:cubicBezTo>
                    <a:lnTo>
                      <a:pt x="2899" y="8309"/>
                    </a:lnTo>
                    <a:cubicBezTo>
                      <a:pt x="2945" y="8423"/>
                      <a:pt x="2990" y="8514"/>
                      <a:pt x="3036" y="8628"/>
                    </a:cubicBezTo>
                    <a:lnTo>
                      <a:pt x="3127" y="8834"/>
                    </a:lnTo>
                    <a:cubicBezTo>
                      <a:pt x="3218" y="9016"/>
                      <a:pt x="3287" y="9199"/>
                      <a:pt x="3355" y="9359"/>
                    </a:cubicBezTo>
                    <a:cubicBezTo>
                      <a:pt x="3424" y="9519"/>
                      <a:pt x="3492" y="9678"/>
                      <a:pt x="3561" y="9838"/>
                    </a:cubicBezTo>
                    <a:lnTo>
                      <a:pt x="3584" y="9884"/>
                    </a:lnTo>
                    <a:cubicBezTo>
                      <a:pt x="3652" y="10066"/>
                      <a:pt x="3743" y="10226"/>
                      <a:pt x="3812" y="10409"/>
                    </a:cubicBezTo>
                    <a:cubicBezTo>
                      <a:pt x="3858" y="10523"/>
                      <a:pt x="3903" y="10660"/>
                      <a:pt x="3949" y="10774"/>
                    </a:cubicBezTo>
                    <a:cubicBezTo>
                      <a:pt x="4040" y="10979"/>
                      <a:pt x="4131" y="11208"/>
                      <a:pt x="4223" y="11413"/>
                    </a:cubicBezTo>
                    <a:cubicBezTo>
                      <a:pt x="4246" y="11504"/>
                      <a:pt x="4291" y="11573"/>
                      <a:pt x="4337" y="11664"/>
                    </a:cubicBezTo>
                    <a:cubicBezTo>
                      <a:pt x="4360" y="11733"/>
                      <a:pt x="4405" y="11824"/>
                      <a:pt x="4428" y="11892"/>
                    </a:cubicBezTo>
                    <a:cubicBezTo>
                      <a:pt x="4497" y="12052"/>
                      <a:pt x="4565" y="12212"/>
                      <a:pt x="4634" y="12395"/>
                    </a:cubicBezTo>
                    <a:cubicBezTo>
                      <a:pt x="4725" y="12577"/>
                      <a:pt x="4793" y="12760"/>
                      <a:pt x="4885" y="12942"/>
                    </a:cubicBezTo>
                    <a:cubicBezTo>
                      <a:pt x="4953" y="13079"/>
                      <a:pt x="4999" y="13193"/>
                      <a:pt x="5067" y="13330"/>
                    </a:cubicBezTo>
                    <a:cubicBezTo>
                      <a:pt x="5113" y="13422"/>
                      <a:pt x="5159" y="13536"/>
                      <a:pt x="5204" y="13627"/>
                    </a:cubicBezTo>
                    <a:lnTo>
                      <a:pt x="5273" y="13787"/>
                    </a:lnTo>
                    <a:cubicBezTo>
                      <a:pt x="5318" y="13901"/>
                      <a:pt x="5387" y="14015"/>
                      <a:pt x="5432" y="14106"/>
                    </a:cubicBezTo>
                    <a:lnTo>
                      <a:pt x="5501" y="14243"/>
                    </a:lnTo>
                    <a:cubicBezTo>
                      <a:pt x="5569" y="14403"/>
                      <a:pt x="5638" y="14563"/>
                      <a:pt x="5706" y="14723"/>
                    </a:cubicBezTo>
                    <a:cubicBezTo>
                      <a:pt x="5752" y="14837"/>
                      <a:pt x="5798" y="14951"/>
                      <a:pt x="5843" y="15065"/>
                    </a:cubicBezTo>
                    <a:lnTo>
                      <a:pt x="5912" y="15225"/>
                    </a:lnTo>
                    <a:lnTo>
                      <a:pt x="5957" y="15339"/>
                    </a:lnTo>
                    <a:cubicBezTo>
                      <a:pt x="6049" y="15567"/>
                      <a:pt x="6140" y="15796"/>
                      <a:pt x="6231" y="16001"/>
                    </a:cubicBezTo>
                    <a:cubicBezTo>
                      <a:pt x="6277" y="16069"/>
                      <a:pt x="6300" y="16115"/>
                      <a:pt x="6323" y="16161"/>
                    </a:cubicBezTo>
                    <a:lnTo>
                      <a:pt x="6323" y="16184"/>
                    </a:lnTo>
                    <a:cubicBezTo>
                      <a:pt x="6346" y="16252"/>
                      <a:pt x="6368" y="16321"/>
                      <a:pt x="6391" y="16366"/>
                    </a:cubicBezTo>
                    <a:cubicBezTo>
                      <a:pt x="6437" y="16412"/>
                      <a:pt x="6482" y="16457"/>
                      <a:pt x="6551" y="16480"/>
                    </a:cubicBezTo>
                    <a:lnTo>
                      <a:pt x="6597" y="16480"/>
                    </a:lnTo>
                    <a:cubicBezTo>
                      <a:pt x="6642" y="16480"/>
                      <a:pt x="6688" y="16457"/>
                      <a:pt x="6711" y="16457"/>
                    </a:cubicBezTo>
                    <a:cubicBezTo>
                      <a:pt x="6756" y="16435"/>
                      <a:pt x="6802" y="16412"/>
                      <a:pt x="6848" y="16389"/>
                    </a:cubicBezTo>
                    <a:cubicBezTo>
                      <a:pt x="6870" y="16389"/>
                      <a:pt x="6893" y="16366"/>
                      <a:pt x="6916" y="16366"/>
                    </a:cubicBezTo>
                    <a:cubicBezTo>
                      <a:pt x="6985" y="16321"/>
                      <a:pt x="7053" y="16298"/>
                      <a:pt x="7144" y="16275"/>
                    </a:cubicBezTo>
                    <a:cubicBezTo>
                      <a:pt x="7236" y="16252"/>
                      <a:pt x="7327" y="16229"/>
                      <a:pt x="7418" y="16184"/>
                    </a:cubicBezTo>
                    <a:lnTo>
                      <a:pt x="7487" y="16138"/>
                    </a:lnTo>
                    <a:cubicBezTo>
                      <a:pt x="7532" y="16115"/>
                      <a:pt x="7578" y="16092"/>
                      <a:pt x="7624" y="16092"/>
                    </a:cubicBezTo>
                    <a:cubicBezTo>
                      <a:pt x="7692" y="16047"/>
                      <a:pt x="7761" y="16024"/>
                      <a:pt x="7829" y="16001"/>
                    </a:cubicBezTo>
                    <a:cubicBezTo>
                      <a:pt x="7898" y="15978"/>
                      <a:pt x="7966" y="15955"/>
                      <a:pt x="8012" y="15910"/>
                    </a:cubicBezTo>
                    <a:cubicBezTo>
                      <a:pt x="8057" y="15910"/>
                      <a:pt x="8103" y="15887"/>
                      <a:pt x="8149" y="15864"/>
                    </a:cubicBezTo>
                    <a:cubicBezTo>
                      <a:pt x="8194" y="15864"/>
                      <a:pt x="8217" y="15841"/>
                      <a:pt x="8263" y="15818"/>
                    </a:cubicBezTo>
                    <a:cubicBezTo>
                      <a:pt x="8331" y="15796"/>
                      <a:pt x="8400" y="15750"/>
                      <a:pt x="8468" y="15727"/>
                    </a:cubicBezTo>
                    <a:lnTo>
                      <a:pt x="8491" y="15704"/>
                    </a:lnTo>
                    <a:cubicBezTo>
                      <a:pt x="8537" y="15681"/>
                      <a:pt x="8560" y="15659"/>
                      <a:pt x="8605" y="15659"/>
                    </a:cubicBezTo>
                    <a:lnTo>
                      <a:pt x="8719" y="15590"/>
                    </a:lnTo>
                    <a:cubicBezTo>
                      <a:pt x="8742" y="15590"/>
                      <a:pt x="8765" y="15567"/>
                      <a:pt x="8788" y="15544"/>
                    </a:cubicBezTo>
                    <a:lnTo>
                      <a:pt x="8833" y="15522"/>
                    </a:lnTo>
                    <a:cubicBezTo>
                      <a:pt x="8879" y="15499"/>
                      <a:pt x="8925" y="15476"/>
                      <a:pt x="8970" y="15453"/>
                    </a:cubicBezTo>
                    <a:cubicBezTo>
                      <a:pt x="8993" y="15430"/>
                      <a:pt x="9039" y="15408"/>
                      <a:pt x="9085" y="15385"/>
                    </a:cubicBezTo>
                    <a:cubicBezTo>
                      <a:pt x="9130" y="15362"/>
                      <a:pt x="9153" y="15339"/>
                      <a:pt x="9199" y="15316"/>
                    </a:cubicBezTo>
                    <a:cubicBezTo>
                      <a:pt x="9221" y="15293"/>
                      <a:pt x="9244" y="15271"/>
                      <a:pt x="9267" y="15248"/>
                    </a:cubicBezTo>
                    <a:cubicBezTo>
                      <a:pt x="9336" y="15225"/>
                      <a:pt x="9381" y="15202"/>
                      <a:pt x="9427" y="15179"/>
                    </a:cubicBezTo>
                    <a:cubicBezTo>
                      <a:pt x="9450" y="15179"/>
                      <a:pt x="9473" y="15179"/>
                      <a:pt x="9495" y="15156"/>
                    </a:cubicBezTo>
                    <a:cubicBezTo>
                      <a:pt x="9564" y="15134"/>
                      <a:pt x="9587" y="15111"/>
                      <a:pt x="9632" y="15065"/>
                    </a:cubicBezTo>
                    <a:cubicBezTo>
                      <a:pt x="9678" y="15020"/>
                      <a:pt x="9678" y="14928"/>
                      <a:pt x="9632" y="14860"/>
                    </a:cubicBezTo>
                    <a:cubicBezTo>
                      <a:pt x="9655" y="14837"/>
                      <a:pt x="9655" y="14814"/>
                      <a:pt x="9655" y="14791"/>
                    </a:cubicBezTo>
                    <a:cubicBezTo>
                      <a:pt x="9655" y="14746"/>
                      <a:pt x="9632" y="14677"/>
                      <a:pt x="9587" y="14631"/>
                    </a:cubicBezTo>
                    <a:lnTo>
                      <a:pt x="9587" y="14609"/>
                    </a:lnTo>
                    <a:cubicBezTo>
                      <a:pt x="9564" y="14563"/>
                      <a:pt x="9541" y="14517"/>
                      <a:pt x="9518" y="14472"/>
                    </a:cubicBezTo>
                    <a:lnTo>
                      <a:pt x="9427" y="14266"/>
                    </a:lnTo>
                    <a:lnTo>
                      <a:pt x="9336" y="14038"/>
                    </a:lnTo>
                    <a:cubicBezTo>
                      <a:pt x="9313" y="13970"/>
                      <a:pt x="9267" y="13901"/>
                      <a:pt x="9244" y="13810"/>
                    </a:cubicBezTo>
                    <a:cubicBezTo>
                      <a:pt x="9221" y="13718"/>
                      <a:pt x="9176" y="13650"/>
                      <a:pt x="9130" y="13559"/>
                    </a:cubicBezTo>
                    <a:cubicBezTo>
                      <a:pt x="9107" y="13467"/>
                      <a:pt x="9085" y="13399"/>
                      <a:pt x="9039" y="13330"/>
                    </a:cubicBezTo>
                    <a:cubicBezTo>
                      <a:pt x="9016" y="13239"/>
                      <a:pt x="8970" y="13148"/>
                      <a:pt x="8925" y="13057"/>
                    </a:cubicBezTo>
                    <a:cubicBezTo>
                      <a:pt x="8879" y="12920"/>
                      <a:pt x="8811" y="12783"/>
                      <a:pt x="8742" y="12646"/>
                    </a:cubicBezTo>
                    <a:cubicBezTo>
                      <a:pt x="8697" y="12554"/>
                      <a:pt x="8674" y="12463"/>
                      <a:pt x="8628" y="12372"/>
                    </a:cubicBezTo>
                    <a:cubicBezTo>
                      <a:pt x="8605" y="12303"/>
                      <a:pt x="8582" y="12235"/>
                      <a:pt x="8537" y="12144"/>
                    </a:cubicBezTo>
                    <a:cubicBezTo>
                      <a:pt x="8514" y="12075"/>
                      <a:pt x="8468" y="12007"/>
                      <a:pt x="8445" y="11938"/>
                    </a:cubicBezTo>
                    <a:cubicBezTo>
                      <a:pt x="8400" y="11824"/>
                      <a:pt x="8377" y="11733"/>
                      <a:pt x="8331" y="11641"/>
                    </a:cubicBezTo>
                    <a:cubicBezTo>
                      <a:pt x="8263" y="11504"/>
                      <a:pt x="8194" y="11345"/>
                      <a:pt x="8126" y="11185"/>
                    </a:cubicBezTo>
                    <a:cubicBezTo>
                      <a:pt x="8080" y="11094"/>
                      <a:pt x="8057" y="11025"/>
                      <a:pt x="8012" y="10934"/>
                    </a:cubicBezTo>
                    <a:cubicBezTo>
                      <a:pt x="7989" y="10842"/>
                      <a:pt x="7966" y="10751"/>
                      <a:pt x="7920" y="10683"/>
                    </a:cubicBezTo>
                    <a:lnTo>
                      <a:pt x="7920" y="10637"/>
                    </a:lnTo>
                    <a:cubicBezTo>
                      <a:pt x="7852" y="10500"/>
                      <a:pt x="7783" y="10340"/>
                      <a:pt x="7715" y="10203"/>
                    </a:cubicBezTo>
                    <a:cubicBezTo>
                      <a:pt x="7692" y="10158"/>
                      <a:pt x="7692" y="10112"/>
                      <a:pt x="7669" y="10066"/>
                    </a:cubicBezTo>
                    <a:lnTo>
                      <a:pt x="7624" y="9975"/>
                    </a:lnTo>
                    <a:cubicBezTo>
                      <a:pt x="7601" y="9929"/>
                      <a:pt x="7578" y="9861"/>
                      <a:pt x="7555" y="9815"/>
                    </a:cubicBezTo>
                    <a:lnTo>
                      <a:pt x="7510" y="9724"/>
                    </a:lnTo>
                    <a:cubicBezTo>
                      <a:pt x="7441" y="9610"/>
                      <a:pt x="7395" y="9473"/>
                      <a:pt x="7350" y="9359"/>
                    </a:cubicBezTo>
                    <a:lnTo>
                      <a:pt x="7304" y="9245"/>
                    </a:lnTo>
                    <a:lnTo>
                      <a:pt x="7259" y="9153"/>
                    </a:lnTo>
                    <a:cubicBezTo>
                      <a:pt x="7259" y="9108"/>
                      <a:pt x="7236" y="9062"/>
                      <a:pt x="7213" y="9016"/>
                    </a:cubicBezTo>
                    <a:lnTo>
                      <a:pt x="7190" y="8948"/>
                    </a:lnTo>
                    <a:cubicBezTo>
                      <a:pt x="7167" y="8880"/>
                      <a:pt x="7144" y="8834"/>
                      <a:pt x="7122" y="8788"/>
                    </a:cubicBezTo>
                    <a:cubicBezTo>
                      <a:pt x="7076" y="8674"/>
                      <a:pt x="7030" y="8537"/>
                      <a:pt x="6985" y="8423"/>
                    </a:cubicBezTo>
                    <a:lnTo>
                      <a:pt x="6916" y="8309"/>
                    </a:lnTo>
                    <a:cubicBezTo>
                      <a:pt x="6893" y="8218"/>
                      <a:pt x="6870" y="8149"/>
                      <a:pt x="6825" y="8081"/>
                    </a:cubicBezTo>
                    <a:cubicBezTo>
                      <a:pt x="6802" y="7989"/>
                      <a:pt x="6756" y="7921"/>
                      <a:pt x="6711" y="7830"/>
                    </a:cubicBezTo>
                    <a:cubicBezTo>
                      <a:pt x="6665" y="7693"/>
                      <a:pt x="6597" y="7578"/>
                      <a:pt x="6551" y="7442"/>
                    </a:cubicBezTo>
                    <a:lnTo>
                      <a:pt x="6528" y="7373"/>
                    </a:lnTo>
                    <a:cubicBezTo>
                      <a:pt x="6437" y="7190"/>
                      <a:pt x="6368" y="7008"/>
                      <a:pt x="6277" y="6848"/>
                    </a:cubicBezTo>
                    <a:cubicBezTo>
                      <a:pt x="6209" y="6688"/>
                      <a:pt x="6140" y="6551"/>
                      <a:pt x="6072" y="6414"/>
                    </a:cubicBezTo>
                    <a:cubicBezTo>
                      <a:pt x="6026" y="6277"/>
                      <a:pt x="5957" y="6163"/>
                      <a:pt x="5889" y="6026"/>
                    </a:cubicBezTo>
                    <a:lnTo>
                      <a:pt x="5843" y="5935"/>
                    </a:lnTo>
                    <a:lnTo>
                      <a:pt x="5821" y="5867"/>
                    </a:lnTo>
                    <a:lnTo>
                      <a:pt x="5775" y="5821"/>
                    </a:lnTo>
                    <a:cubicBezTo>
                      <a:pt x="5752" y="5752"/>
                      <a:pt x="5729" y="5661"/>
                      <a:pt x="5684" y="5593"/>
                    </a:cubicBezTo>
                    <a:cubicBezTo>
                      <a:pt x="5615" y="5433"/>
                      <a:pt x="5547" y="5273"/>
                      <a:pt x="5478" y="5113"/>
                    </a:cubicBezTo>
                    <a:lnTo>
                      <a:pt x="5455" y="5045"/>
                    </a:lnTo>
                    <a:cubicBezTo>
                      <a:pt x="5387" y="4908"/>
                      <a:pt x="5341" y="4771"/>
                      <a:pt x="5273" y="4657"/>
                    </a:cubicBezTo>
                    <a:cubicBezTo>
                      <a:pt x="5250" y="4588"/>
                      <a:pt x="5227" y="4520"/>
                      <a:pt x="5204" y="4474"/>
                    </a:cubicBezTo>
                    <a:cubicBezTo>
                      <a:pt x="5136" y="4314"/>
                      <a:pt x="5067" y="4155"/>
                      <a:pt x="4999" y="3995"/>
                    </a:cubicBezTo>
                    <a:lnTo>
                      <a:pt x="4999" y="3949"/>
                    </a:lnTo>
                    <a:cubicBezTo>
                      <a:pt x="4953" y="3881"/>
                      <a:pt x="4930" y="3812"/>
                      <a:pt x="4908" y="3721"/>
                    </a:cubicBezTo>
                    <a:cubicBezTo>
                      <a:pt x="4862" y="3630"/>
                      <a:pt x="4839" y="3561"/>
                      <a:pt x="4793" y="3470"/>
                    </a:cubicBezTo>
                    <a:cubicBezTo>
                      <a:pt x="4748" y="3356"/>
                      <a:pt x="4702" y="3242"/>
                      <a:pt x="4656" y="3128"/>
                    </a:cubicBezTo>
                    <a:cubicBezTo>
                      <a:pt x="4611" y="3013"/>
                      <a:pt x="4565" y="2876"/>
                      <a:pt x="4497" y="2762"/>
                    </a:cubicBezTo>
                    <a:cubicBezTo>
                      <a:pt x="4474" y="2694"/>
                      <a:pt x="4428" y="2625"/>
                      <a:pt x="4405" y="2557"/>
                    </a:cubicBezTo>
                    <a:lnTo>
                      <a:pt x="4314" y="2420"/>
                    </a:lnTo>
                    <a:cubicBezTo>
                      <a:pt x="4291" y="2374"/>
                      <a:pt x="4291" y="2329"/>
                      <a:pt x="4268" y="2306"/>
                    </a:cubicBezTo>
                    <a:lnTo>
                      <a:pt x="4246" y="2237"/>
                    </a:lnTo>
                    <a:cubicBezTo>
                      <a:pt x="4223" y="2192"/>
                      <a:pt x="4223" y="2169"/>
                      <a:pt x="4200" y="2123"/>
                    </a:cubicBezTo>
                    <a:cubicBezTo>
                      <a:pt x="4177" y="2078"/>
                      <a:pt x="4154" y="2055"/>
                      <a:pt x="4131" y="2009"/>
                    </a:cubicBezTo>
                    <a:cubicBezTo>
                      <a:pt x="4131" y="2009"/>
                      <a:pt x="4109" y="1986"/>
                      <a:pt x="4109" y="1986"/>
                    </a:cubicBezTo>
                    <a:cubicBezTo>
                      <a:pt x="4086" y="1941"/>
                      <a:pt x="4086" y="1918"/>
                      <a:pt x="4063" y="1895"/>
                    </a:cubicBezTo>
                    <a:cubicBezTo>
                      <a:pt x="4040" y="1849"/>
                      <a:pt x="4040" y="1804"/>
                      <a:pt x="4017" y="1758"/>
                    </a:cubicBezTo>
                    <a:cubicBezTo>
                      <a:pt x="3994" y="1712"/>
                      <a:pt x="3972" y="1690"/>
                      <a:pt x="3972" y="1644"/>
                    </a:cubicBezTo>
                    <a:lnTo>
                      <a:pt x="3926" y="1575"/>
                    </a:lnTo>
                    <a:cubicBezTo>
                      <a:pt x="3880" y="1416"/>
                      <a:pt x="3812" y="1279"/>
                      <a:pt x="3766" y="1142"/>
                    </a:cubicBezTo>
                    <a:cubicBezTo>
                      <a:pt x="3721" y="1050"/>
                      <a:pt x="3675" y="959"/>
                      <a:pt x="3652" y="891"/>
                    </a:cubicBezTo>
                    <a:cubicBezTo>
                      <a:pt x="3606" y="799"/>
                      <a:pt x="3584" y="731"/>
                      <a:pt x="3538" y="662"/>
                    </a:cubicBezTo>
                    <a:lnTo>
                      <a:pt x="3447" y="457"/>
                    </a:lnTo>
                    <a:lnTo>
                      <a:pt x="3424" y="389"/>
                    </a:lnTo>
                    <a:lnTo>
                      <a:pt x="3401" y="343"/>
                    </a:lnTo>
                    <a:cubicBezTo>
                      <a:pt x="3401" y="320"/>
                      <a:pt x="3378" y="297"/>
                      <a:pt x="3378" y="274"/>
                    </a:cubicBezTo>
                    <a:cubicBezTo>
                      <a:pt x="3378" y="274"/>
                      <a:pt x="3378" y="252"/>
                      <a:pt x="3378" y="252"/>
                    </a:cubicBezTo>
                    <a:cubicBezTo>
                      <a:pt x="3401" y="206"/>
                      <a:pt x="3401" y="160"/>
                      <a:pt x="3378" y="115"/>
                    </a:cubicBezTo>
                    <a:cubicBezTo>
                      <a:pt x="3355" y="69"/>
                      <a:pt x="3333" y="23"/>
                      <a:pt x="3287" y="0"/>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53" name="Google Shape;8053;p34"/>
              <p:cNvSpPr/>
              <p:nvPr/>
            </p:nvSpPr>
            <p:spPr>
              <a:xfrm>
                <a:off x="620593" y="1117892"/>
                <a:ext cx="17693" cy="50203"/>
              </a:xfrm>
              <a:custGeom>
                <a:avLst/>
                <a:gdLst/>
                <a:ahLst/>
                <a:cxnLst/>
                <a:rect l="l" t="t" r="r" b="b"/>
                <a:pathLst>
                  <a:path w="320" h="908" extrusionOk="0">
                    <a:moveTo>
                      <a:pt x="160" y="0"/>
                    </a:moveTo>
                    <a:cubicBezTo>
                      <a:pt x="137" y="0"/>
                      <a:pt x="92" y="23"/>
                      <a:pt x="69" y="46"/>
                    </a:cubicBezTo>
                    <a:cubicBezTo>
                      <a:pt x="46" y="69"/>
                      <a:pt x="46" y="92"/>
                      <a:pt x="46" y="137"/>
                    </a:cubicBezTo>
                    <a:cubicBezTo>
                      <a:pt x="46" y="183"/>
                      <a:pt x="46" y="206"/>
                      <a:pt x="69" y="251"/>
                    </a:cubicBezTo>
                    <a:cubicBezTo>
                      <a:pt x="69" y="297"/>
                      <a:pt x="69" y="343"/>
                      <a:pt x="69" y="388"/>
                    </a:cubicBezTo>
                    <a:cubicBezTo>
                      <a:pt x="69" y="457"/>
                      <a:pt x="46" y="525"/>
                      <a:pt x="46" y="617"/>
                    </a:cubicBezTo>
                    <a:cubicBezTo>
                      <a:pt x="46" y="662"/>
                      <a:pt x="23" y="753"/>
                      <a:pt x="0" y="799"/>
                    </a:cubicBezTo>
                    <a:lnTo>
                      <a:pt x="0" y="822"/>
                    </a:lnTo>
                    <a:cubicBezTo>
                      <a:pt x="0" y="845"/>
                      <a:pt x="0" y="890"/>
                      <a:pt x="46" y="890"/>
                    </a:cubicBezTo>
                    <a:cubicBezTo>
                      <a:pt x="57" y="902"/>
                      <a:pt x="69" y="908"/>
                      <a:pt x="80" y="908"/>
                    </a:cubicBezTo>
                    <a:cubicBezTo>
                      <a:pt x="92" y="908"/>
                      <a:pt x="103" y="902"/>
                      <a:pt x="115" y="890"/>
                    </a:cubicBezTo>
                    <a:cubicBezTo>
                      <a:pt x="160" y="822"/>
                      <a:pt x="183" y="753"/>
                      <a:pt x="206" y="685"/>
                    </a:cubicBezTo>
                    <a:cubicBezTo>
                      <a:pt x="229" y="639"/>
                      <a:pt x="229" y="571"/>
                      <a:pt x="251" y="502"/>
                    </a:cubicBezTo>
                    <a:cubicBezTo>
                      <a:pt x="274" y="434"/>
                      <a:pt x="274" y="365"/>
                      <a:pt x="297" y="297"/>
                    </a:cubicBezTo>
                    <a:cubicBezTo>
                      <a:pt x="297" y="274"/>
                      <a:pt x="297" y="228"/>
                      <a:pt x="297" y="206"/>
                    </a:cubicBezTo>
                    <a:cubicBezTo>
                      <a:pt x="297" y="160"/>
                      <a:pt x="320" y="137"/>
                      <a:pt x="297" y="114"/>
                    </a:cubicBezTo>
                    <a:cubicBezTo>
                      <a:pt x="297" y="46"/>
                      <a:pt x="229" y="0"/>
                      <a:pt x="183" y="0"/>
                    </a:cubicBezTo>
                    <a:close/>
                  </a:path>
                </a:pathLst>
              </a:custGeom>
              <a:solidFill>
                <a:srgbClr val="FEDDC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54" name="Google Shape;8054;p34"/>
              <p:cNvSpPr/>
              <p:nvPr/>
            </p:nvSpPr>
            <p:spPr>
              <a:xfrm>
                <a:off x="346739" y="1000510"/>
                <a:ext cx="71988" cy="281481"/>
              </a:xfrm>
              <a:custGeom>
                <a:avLst/>
                <a:gdLst/>
                <a:ahLst/>
                <a:cxnLst/>
                <a:rect l="l" t="t" r="r" b="b"/>
                <a:pathLst>
                  <a:path w="1302" h="5091" extrusionOk="0">
                    <a:moveTo>
                      <a:pt x="571" y="0"/>
                    </a:moveTo>
                    <a:cubicBezTo>
                      <a:pt x="480" y="0"/>
                      <a:pt x="388" y="69"/>
                      <a:pt x="366" y="160"/>
                    </a:cubicBezTo>
                    <a:cubicBezTo>
                      <a:pt x="343" y="183"/>
                      <a:pt x="343" y="229"/>
                      <a:pt x="320" y="274"/>
                    </a:cubicBezTo>
                    <a:cubicBezTo>
                      <a:pt x="320" y="297"/>
                      <a:pt x="320" y="343"/>
                      <a:pt x="320" y="366"/>
                    </a:cubicBezTo>
                    <a:cubicBezTo>
                      <a:pt x="320" y="411"/>
                      <a:pt x="320" y="480"/>
                      <a:pt x="297" y="525"/>
                    </a:cubicBezTo>
                    <a:cubicBezTo>
                      <a:pt x="297" y="525"/>
                      <a:pt x="297" y="548"/>
                      <a:pt x="297" y="548"/>
                    </a:cubicBezTo>
                    <a:cubicBezTo>
                      <a:pt x="297" y="662"/>
                      <a:pt x="297" y="777"/>
                      <a:pt x="274" y="891"/>
                    </a:cubicBezTo>
                    <a:cubicBezTo>
                      <a:pt x="274" y="982"/>
                      <a:pt x="274" y="1096"/>
                      <a:pt x="274" y="1210"/>
                    </a:cubicBezTo>
                    <a:cubicBezTo>
                      <a:pt x="251" y="1393"/>
                      <a:pt x="251" y="1598"/>
                      <a:pt x="251" y="1781"/>
                    </a:cubicBezTo>
                    <a:cubicBezTo>
                      <a:pt x="229" y="1827"/>
                      <a:pt x="229" y="1872"/>
                      <a:pt x="206" y="1895"/>
                    </a:cubicBezTo>
                    <a:cubicBezTo>
                      <a:pt x="206" y="1941"/>
                      <a:pt x="206" y="1963"/>
                      <a:pt x="206" y="2009"/>
                    </a:cubicBezTo>
                    <a:cubicBezTo>
                      <a:pt x="183" y="2078"/>
                      <a:pt x="183" y="2123"/>
                      <a:pt x="183" y="2192"/>
                    </a:cubicBezTo>
                    <a:cubicBezTo>
                      <a:pt x="160" y="2329"/>
                      <a:pt x="137" y="2466"/>
                      <a:pt x="137" y="2625"/>
                    </a:cubicBezTo>
                    <a:cubicBezTo>
                      <a:pt x="137" y="2762"/>
                      <a:pt x="114" y="2922"/>
                      <a:pt x="114" y="3082"/>
                    </a:cubicBezTo>
                    <a:cubicBezTo>
                      <a:pt x="114" y="3150"/>
                      <a:pt x="114" y="3219"/>
                      <a:pt x="92" y="3264"/>
                    </a:cubicBezTo>
                    <a:cubicBezTo>
                      <a:pt x="92" y="3310"/>
                      <a:pt x="92" y="3333"/>
                      <a:pt x="92" y="3379"/>
                    </a:cubicBezTo>
                    <a:cubicBezTo>
                      <a:pt x="92" y="3379"/>
                      <a:pt x="92" y="3401"/>
                      <a:pt x="92" y="3424"/>
                    </a:cubicBezTo>
                    <a:cubicBezTo>
                      <a:pt x="92" y="3470"/>
                      <a:pt x="92" y="3516"/>
                      <a:pt x="69" y="3561"/>
                    </a:cubicBezTo>
                    <a:cubicBezTo>
                      <a:pt x="69" y="3653"/>
                      <a:pt x="46" y="3744"/>
                      <a:pt x="46" y="3835"/>
                    </a:cubicBezTo>
                    <a:cubicBezTo>
                      <a:pt x="23" y="3926"/>
                      <a:pt x="23" y="4041"/>
                      <a:pt x="23" y="4132"/>
                    </a:cubicBezTo>
                    <a:cubicBezTo>
                      <a:pt x="0" y="4292"/>
                      <a:pt x="23" y="4451"/>
                      <a:pt x="92" y="4588"/>
                    </a:cubicBezTo>
                    <a:cubicBezTo>
                      <a:pt x="114" y="4634"/>
                      <a:pt x="137" y="4657"/>
                      <a:pt x="183" y="4702"/>
                    </a:cubicBezTo>
                    <a:cubicBezTo>
                      <a:pt x="206" y="4725"/>
                      <a:pt x="229" y="4748"/>
                      <a:pt x="251" y="4771"/>
                    </a:cubicBezTo>
                    <a:cubicBezTo>
                      <a:pt x="297" y="4817"/>
                      <a:pt x="366" y="4839"/>
                      <a:pt x="434" y="4885"/>
                    </a:cubicBezTo>
                    <a:cubicBezTo>
                      <a:pt x="525" y="4908"/>
                      <a:pt x="617" y="4954"/>
                      <a:pt x="708" y="4976"/>
                    </a:cubicBezTo>
                    <a:cubicBezTo>
                      <a:pt x="754" y="4999"/>
                      <a:pt x="799" y="4999"/>
                      <a:pt x="822" y="5022"/>
                    </a:cubicBezTo>
                    <a:cubicBezTo>
                      <a:pt x="868" y="5045"/>
                      <a:pt x="891" y="5045"/>
                      <a:pt x="913" y="5068"/>
                    </a:cubicBezTo>
                    <a:lnTo>
                      <a:pt x="959" y="5068"/>
                    </a:lnTo>
                    <a:cubicBezTo>
                      <a:pt x="1027" y="5068"/>
                      <a:pt x="1073" y="5091"/>
                      <a:pt x="1142" y="5091"/>
                    </a:cubicBezTo>
                    <a:cubicBezTo>
                      <a:pt x="1142" y="5091"/>
                      <a:pt x="1164" y="5091"/>
                      <a:pt x="1164" y="5068"/>
                    </a:cubicBezTo>
                    <a:cubicBezTo>
                      <a:pt x="1187" y="5068"/>
                      <a:pt x="1210" y="5068"/>
                      <a:pt x="1210" y="5045"/>
                    </a:cubicBezTo>
                    <a:cubicBezTo>
                      <a:pt x="1233" y="4999"/>
                      <a:pt x="1256" y="4976"/>
                      <a:pt x="1279" y="4954"/>
                    </a:cubicBezTo>
                    <a:cubicBezTo>
                      <a:pt x="1301" y="4954"/>
                      <a:pt x="1301" y="4931"/>
                      <a:pt x="1301" y="4931"/>
                    </a:cubicBezTo>
                    <a:cubicBezTo>
                      <a:pt x="1301" y="4908"/>
                      <a:pt x="1301" y="4885"/>
                      <a:pt x="1301" y="4862"/>
                    </a:cubicBezTo>
                    <a:cubicBezTo>
                      <a:pt x="1301" y="4862"/>
                      <a:pt x="1301" y="4862"/>
                      <a:pt x="1301" y="4839"/>
                    </a:cubicBezTo>
                    <a:cubicBezTo>
                      <a:pt x="1301" y="4794"/>
                      <a:pt x="1279" y="4748"/>
                      <a:pt x="1279" y="4702"/>
                    </a:cubicBezTo>
                    <a:cubicBezTo>
                      <a:pt x="1279" y="4588"/>
                      <a:pt x="1256" y="4497"/>
                      <a:pt x="1256" y="4383"/>
                    </a:cubicBezTo>
                    <a:cubicBezTo>
                      <a:pt x="1256" y="4200"/>
                      <a:pt x="1256" y="4041"/>
                      <a:pt x="1256" y="3881"/>
                    </a:cubicBezTo>
                    <a:cubicBezTo>
                      <a:pt x="1233" y="3789"/>
                      <a:pt x="1233" y="3698"/>
                      <a:pt x="1233" y="3607"/>
                    </a:cubicBezTo>
                    <a:cubicBezTo>
                      <a:pt x="1233" y="3516"/>
                      <a:pt x="1233" y="3424"/>
                      <a:pt x="1210" y="3333"/>
                    </a:cubicBezTo>
                    <a:cubicBezTo>
                      <a:pt x="1210" y="3219"/>
                      <a:pt x="1210" y="3128"/>
                      <a:pt x="1210" y="3013"/>
                    </a:cubicBezTo>
                    <a:cubicBezTo>
                      <a:pt x="1187" y="2922"/>
                      <a:pt x="1187" y="2831"/>
                      <a:pt x="1187" y="2740"/>
                    </a:cubicBezTo>
                    <a:cubicBezTo>
                      <a:pt x="1164" y="2625"/>
                      <a:pt x="1164" y="2534"/>
                      <a:pt x="1164" y="2443"/>
                    </a:cubicBezTo>
                    <a:cubicBezTo>
                      <a:pt x="1164" y="2351"/>
                      <a:pt x="1142" y="2260"/>
                      <a:pt x="1142" y="2192"/>
                    </a:cubicBezTo>
                    <a:cubicBezTo>
                      <a:pt x="1142" y="2100"/>
                      <a:pt x="1142" y="2009"/>
                      <a:pt x="1119" y="1918"/>
                    </a:cubicBezTo>
                    <a:cubicBezTo>
                      <a:pt x="1119" y="1827"/>
                      <a:pt x="1096" y="1735"/>
                      <a:pt x="1096" y="1644"/>
                    </a:cubicBezTo>
                    <a:cubicBezTo>
                      <a:pt x="1073" y="1530"/>
                      <a:pt x="1073" y="1416"/>
                      <a:pt x="1050" y="1302"/>
                    </a:cubicBezTo>
                    <a:cubicBezTo>
                      <a:pt x="1050" y="1233"/>
                      <a:pt x="1050" y="1187"/>
                      <a:pt x="1050" y="1119"/>
                    </a:cubicBezTo>
                    <a:cubicBezTo>
                      <a:pt x="1050" y="1050"/>
                      <a:pt x="1027" y="982"/>
                      <a:pt x="1027" y="913"/>
                    </a:cubicBezTo>
                    <a:cubicBezTo>
                      <a:pt x="1027" y="845"/>
                      <a:pt x="1027" y="777"/>
                      <a:pt x="1005" y="708"/>
                    </a:cubicBezTo>
                    <a:cubicBezTo>
                      <a:pt x="1005" y="662"/>
                      <a:pt x="1005" y="594"/>
                      <a:pt x="982" y="525"/>
                    </a:cubicBezTo>
                    <a:cubicBezTo>
                      <a:pt x="982" y="480"/>
                      <a:pt x="982" y="411"/>
                      <a:pt x="982" y="366"/>
                    </a:cubicBezTo>
                    <a:cubicBezTo>
                      <a:pt x="982" y="297"/>
                      <a:pt x="959" y="229"/>
                      <a:pt x="959" y="183"/>
                    </a:cubicBezTo>
                    <a:cubicBezTo>
                      <a:pt x="959" y="137"/>
                      <a:pt x="913" y="92"/>
                      <a:pt x="868" y="92"/>
                    </a:cubicBezTo>
                    <a:cubicBezTo>
                      <a:pt x="845" y="115"/>
                      <a:pt x="799" y="137"/>
                      <a:pt x="799" y="183"/>
                    </a:cubicBezTo>
                    <a:cubicBezTo>
                      <a:pt x="799" y="206"/>
                      <a:pt x="799" y="206"/>
                      <a:pt x="799" y="229"/>
                    </a:cubicBezTo>
                    <a:cubicBezTo>
                      <a:pt x="776" y="115"/>
                      <a:pt x="708" y="23"/>
                      <a:pt x="594" y="0"/>
                    </a:cubicBezTo>
                    <a:close/>
                  </a:path>
                </a:pathLst>
              </a:custGeom>
              <a:solidFill>
                <a:srgbClr val="F2D2B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55" name="Google Shape;8055;p34"/>
              <p:cNvSpPr/>
              <p:nvPr/>
            </p:nvSpPr>
            <p:spPr>
              <a:xfrm>
                <a:off x="403522" y="1193585"/>
                <a:ext cx="60653" cy="80834"/>
              </a:xfrm>
              <a:custGeom>
                <a:avLst/>
                <a:gdLst/>
                <a:ahLst/>
                <a:cxnLst/>
                <a:rect l="l" t="t" r="r" b="b"/>
                <a:pathLst>
                  <a:path w="1097" h="1462" extrusionOk="0">
                    <a:moveTo>
                      <a:pt x="959" y="1"/>
                    </a:moveTo>
                    <a:cubicBezTo>
                      <a:pt x="913" y="1"/>
                      <a:pt x="891" y="1"/>
                      <a:pt x="868" y="24"/>
                    </a:cubicBezTo>
                    <a:cubicBezTo>
                      <a:pt x="845" y="46"/>
                      <a:pt x="822" y="92"/>
                      <a:pt x="822" y="115"/>
                    </a:cubicBezTo>
                    <a:cubicBezTo>
                      <a:pt x="822" y="161"/>
                      <a:pt x="799" y="206"/>
                      <a:pt x="799" y="252"/>
                    </a:cubicBezTo>
                    <a:cubicBezTo>
                      <a:pt x="777" y="275"/>
                      <a:pt x="754" y="320"/>
                      <a:pt x="754" y="343"/>
                    </a:cubicBezTo>
                    <a:cubicBezTo>
                      <a:pt x="731" y="389"/>
                      <a:pt x="708" y="434"/>
                      <a:pt x="685" y="480"/>
                    </a:cubicBezTo>
                    <a:cubicBezTo>
                      <a:pt x="640" y="571"/>
                      <a:pt x="571" y="663"/>
                      <a:pt x="503" y="731"/>
                    </a:cubicBezTo>
                    <a:cubicBezTo>
                      <a:pt x="480" y="777"/>
                      <a:pt x="434" y="822"/>
                      <a:pt x="411" y="868"/>
                    </a:cubicBezTo>
                    <a:cubicBezTo>
                      <a:pt x="366" y="891"/>
                      <a:pt x="320" y="937"/>
                      <a:pt x="297" y="959"/>
                    </a:cubicBezTo>
                    <a:cubicBezTo>
                      <a:pt x="252" y="982"/>
                      <a:pt x="229" y="1005"/>
                      <a:pt x="183" y="1028"/>
                    </a:cubicBezTo>
                    <a:lnTo>
                      <a:pt x="160" y="1028"/>
                    </a:lnTo>
                    <a:cubicBezTo>
                      <a:pt x="137" y="1028"/>
                      <a:pt x="137" y="1051"/>
                      <a:pt x="115" y="1074"/>
                    </a:cubicBezTo>
                    <a:lnTo>
                      <a:pt x="69" y="1074"/>
                    </a:lnTo>
                    <a:cubicBezTo>
                      <a:pt x="23" y="1096"/>
                      <a:pt x="0" y="1119"/>
                      <a:pt x="23" y="1165"/>
                    </a:cubicBezTo>
                    <a:cubicBezTo>
                      <a:pt x="23" y="1188"/>
                      <a:pt x="46" y="1210"/>
                      <a:pt x="46" y="1210"/>
                    </a:cubicBezTo>
                    <a:cubicBezTo>
                      <a:pt x="46" y="1233"/>
                      <a:pt x="69" y="1233"/>
                      <a:pt x="69" y="1256"/>
                    </a:cubicBezTo>
                    <a:cubicBezTo>
                      <a:pt x="69" y="1279"/>
                      <a:pt x="46" y="1325"/>
                      <a:pt x="69" y="1347"/>
                    </a:cubicBezTo>
                    <a:cubicBezTo>
                      <a:pt x="69" y="1370"/>
                      <a:pt x="92" y="1393"/>
                      <a:pt x="92" y="1416"/>
                    </a:cubicBezTo>
                    <a:cubicBezTo>
                      <a:pt x="115" y="1439"/>
                      <a:pt x="137" y="1439"/>
                      <a:pt x="160" y="1462"/>
                    </a:cubicBezTo>
                    <a:lnTo>
                      <a:pt x="252" y="1462"/>
                    </a:lnTo>
                    <a:cubicBezTo>
                      <a:pt x="274" y="1439"/>
                      <a:pt x="297" y="1439"/>
                      <a:pt x="320" y="1439"/>
                    </a:cubicBezTo>
                    <a:cubicBezTo>
                      <a:pt x="343" y="1439"/>
                      <a:pt x="343" y="1439"/>
                      <a:pt x="366" y="1416"/>
                    </a:cubicBezTo>
                    <a:lnTo>
                      <a:pt x="388" y="1416"/>
                    </a:lnTo>
                    <a:cubicBezTo>
                      <a:pt x="434" y="1393"/>
                      <a:pt x="503" y="1370"/>
                      <a:pt x="571" y="1325"/>
                    </a:cubicBezTo>
                    <a:cubicBezTo>
                      <a:pt x="617" y="1302"/>
                      <a:pt x="662" y="1256"/>
                      <a:pt x="708" y="1210"/>
                    </a:cubicBezTo>
                    <a:cubicBezTo>
                      <a:pt x="731" y="1165"/>
                      <a:pt x="754" y="1142"/>
                      <a:pt x="777" y="1096"/>
                    </a:cubicBezTo>
                    <a:cubicBezTo>
                      <a:pt x="822" y="1028"/>
                      <a:pt x="868" y="982"/>
                      <a:pt x="891" y="914"/>
                    </a:cubicBezTo>
                    <a:cubicBezTo>
                      <a:pt x="959" y="777"/>
                      <a:pt x="1028" y="640"/>
                      <a:pt x="1050" y="503"/>
                    </a:cubicBezTo>
                    <a:cubicBezTo>
                      <a:pt x="1073" y="434"/>
                      <a:pt x="1073" y="366"/>
                      <a:pt x="1096" y="297"/>
                    </a:cubicBezTo>
                    <a:cubicBezTo>
                      <a:pt x="1096" y="206"/>
                      <a:pt x="1096" y="138"/>
                      <a:pt x="1073" y="69"/>
                    </a:cubicBezTo>
                    <a:cubicBezTo>
                      <a:pt x="1050" y="24"/>
                      <a:pt x="1005" y="1"/>
                      <a:pt x="959" y="1"/>
                    </a:cubicBezTo>
                    <a:close/>
                  </a:path>
                </a:pathLst>
              </a:custGeom>
              <a:solidFill>
                <a:srgbClr val="F2D2B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56" name="Google Shape;8056;p34"/>
              <p:cNvSpPr/>
              <p:nvPr/>
            </p:nvSpPr>
            <p:spPr>
              <a:xfrm>
                <a:off x="471696" y="1111589"/>
                <a:ext cx="170404" cy="111078"/>
              </a:xfrm>
              <a:custGeom>
                <a:avLst/>
                <a:gdLst/>
                <a:ahLst/>
                <a:cxnLst/>
                <a:rect l="l" t="t" r="r" b="b"/>
                <a:pathLst>
                  <a:path w="3082" h="2009" extrusionOk="0">
                    <a:moveTo>
                      <a:pt x="2922" y="0"/>
                    </a:moveTo>
                    <a:cubicBezTo>
                      <a:pt x="2899" y="0"/>
                      <a:pt x="2853" y="23"/>
                      <a:pt x="2830" y="23"/>
                    </a:cubicBezTo>
                    <a:cubicBezTo>
                      <a:pt x="2762" y="69"/>
                      <a:pt x="2716" y="160"/>
                      <a:pt x="2693" y="228"/>
                    </a:cubicBezTo>
                    <a:cubicBezTo>
                      <a:pt x="2671" y="297"/>
                      <a:pt x="2648" y="342"/>
                      <a:pt x="2602" y="411"/>
                    </a:cubicBezTo>
                    <a:cubicBezTo>
                      <a:pt x="2579" y="457"/>
                      <a:pt x="2556" y="525"/>
                      <a:pt x="2534" y="571"/>
                    </a:cubicBezTo>
                    <a:cubicBezTo>
                      <a:pt x="2511" y="639"/>
                      <a:pt x="2465" y="685"/>
                      <a:pt x="2420" y="753"/>
                    </a:cubicBezTo>
                    <a:cubicBezTo>
                      <a:pt x="2374" y="799"/>
                      <a:pt x="2328" y="867"/>
                      <a:pt x="2283" y="936"/>
                    </a:cubicBezTo>
                    <a:cubicBezTo>
                      <a:pt x="2260" y="959"/>
                      <a:pt x="2260" y="1004"/>
                      <a:pt x="2237" y="1027"/>
                    </a:cubicBezTo>
                    <a:cubicBezTo>
                      <a:pt x="2237" y="1004"/>
                      <a:pt x="2237" y="1004"/>
                      <a:pt x="2237" y="1004"/>
                    </a:cubicBezTo>
                    <a:cubicBezTo>
                      <a:pt x="2191" y="1073"/>
                      <a:pt x="2123" y="1119"/>
                      <a:pt x="2054" y="1187"/>
                    </a:cubicBezTo>
                    <a:cubicBezTo>
                      <a:pt x="2009" y="1255"/>
                      <a:pt x="1940" y="1301"/>
                      <a:pt x="1872" y="1347"/>
                    </a:cubicBezTo>
                    <a:cubicBezTo>
                      <a:pt x="1758" y="1438"/>
                      <a:pt x="1621" y="1529"/>
                      <a:pt x="1484" y="1575"/>
                    </a:cubicBezTo>
                    <a:cubicBezTo>
                      <a:pt x="1347" y="1644"/>
                      <a:pt x="1210" y="1689"/>
                      <a:pt x="1073" y="1712"/>
                    </a:cubicBezTo>
                    <a:cubicBezTo>
                      <a:pt x="982" y="1712"/>
                      <a:pt x="890" y="1712"/>
                      <a:pt x="799" y="1735"/>
                    </a:cubicBezTo>
                    <a:lnTo>
                      <a:pt x="639" y="1735"/>
                    </a:lnTo>
                    <a:cubicBezTo>
                      <a:pt x="593" y="1735"/>
                      <a:pt x="548" y="1712"/>
                      <a:pt x="502" y="1712"/>
                    </a:cubicBezTo>
                    <a:cubicBezTo>
                      <a:pt x="434" y="1712"/>
                      <a:pt x="365" y="1689"/>
                      <a:pt x="297" y="1666"/>
                    </a:cubicBezTo>
                    <a:cubicBezTo>
                      <a:pt x="205" y="1666"/>
                      <a:pt x="137" y="1644"/>
                      <a:pt x="68" y="1644"/>
                    </a:cubicBezTo>
                    <a:cubicBezTo>
                      <a:pt x="23" y="1644"/>
                      <a:pt x="0" y="1689"/>
                      <a:pt x="0" y="1712"/>
                    </a:cubicBezTo>
                    <a:cubicBezTo>
                      <a:pt x="0" y="1758"/>
                      <a:pt x="23" y="1780"/>
                      <a:pt x="68" y="1780"/>
                    </a:cubicBezTo>
                    <a:cubicBezTo>
                      <a:pt x="91" y="1803"/>
                      <a:pt x="114" y="1803"/>
                      <a:pt x="137" y="1803"/>
                    </a:cubicBezTo>
                    <a:cubicBezTo>
                      <a:pt x="228" y="1803"/>
                      <a:pt x="297" y="1826"/>
                      <a:pt x="388" y="1849"/>
                    </a:cubicBezTo>
                    <a:cubicBezTo>
                      <a:pt x="457" y="1872"/>
                      <a:pt x="548" y="1895"/>
                      <a:pt x="639" y="1917"/>
                    </a:cubicBezTo>
                    <a:cubicBezTo>
                      <a:pt x="730" y="1917"/>
                      <a:pt x="822" y="1940"/>
                      <a:pt x="913" y="1940"/>
                    </a:cubicBezTo>
                    <a:lnTo>
                      <a:pt x="1096" y="1940"/>
                    </a:lnTo>
                    <a:cubicBezTo>
                      <a:pt x="1096" y="1963"/>
                      <a:pt x="1096" y="1963"/>
                      <a:pt x="1096" y="1963"/>
                    </a:cubicBezTo>
                    <a:cubicBezTo>
                      <a:pt x="1141" y="1986"/>
                      <a:pt x="1164" y="1986"/>
                      <a:pt x="1210" y="1986"/>
                    </a:cubicBezTo>
                    <a:cubicBezTo>
                      <a:pt x="1301" y="2009"/>
                      <a:pt x="1392" y="2009"/>
                      <a:pt x="1461" y="2009"/>
                    </a:cubicBezTo>
                    <a:cubicBezTo>
                      <a:pt x="1529" y="2009"/>
                      <a:pt x="1575" y="1986"/>
                      <a:pt x="1621" y="1986"/>
                    </a:cubicBezTo>
                    <a:cubicBezTo>
                      <a:pt x="1689" y="1986"/>
                      <a:pt x="1758" y="1963"/>
                      <a:pt x="1803" y="1963"/>
                    </a:cubicBezTo>
                    <a:cubicBezTo>
                      <a:pt x="1872" y="1940"/>
                      <a:pt x="1917" y="1917"/>
                      <a:pt x="1963" y="1895"/>
                    </a:cubicBezTo>
                    <a:cubicBezTo>
                      <a:pt x="2009" y="1872"/>
                      <a:pt x="2031" y="1849"/>
                      <a:pt x="2077" y="1826"/>
                    </a:cubicBezTo>
                    <a:cubicBezTo>
                      <a:pt x="2168" y="1780"/>
                      <a:pt x="2237" y="1735"/>
                      <a:pt x="2305" y="1666"/>
                    </a:cubicBezTo>
                    <a:cubicBezTo>
                      <a:pt x="2420" y="1575"/>
                      <a:pt x="2534" y="1461"/>
                      <a:pt x="2648" y="1324"/>
                    </a:cubicBezTo>
                    <a:cubicBezTo>
                      <a:pt x="2693" y="1255"/>
                      <a:pt x="2739" y="1187"/>
                      <a:pt x="2785" y="1119"/>
                    </a:cubicBezTo>
                    <a:cubicBezTo>
                      <a:pt x="2830" y="1050"/>
                      <a:pt x="2853" y="959"/>
                      <a:pt x="2899" y="890"/>
                    </a:cubicBezTo>
                    <a:lnTo>
                      <a:pt x="2876" y="890"/>
                    </a:lnTo>
                    <a:cubicBezTo>
                      <a:pt x="2899" y="890"/>
                      <a:pt x="2899" y="890"/>
                      <a:pt x="2899" y="867"/>
                    </a:cubicBezTo>
                    <a:cubicBezTo>
                      <a:pt x="2899" y="890"/>
                      <a:pt x="2899" y="890"/>
                      <a:pt x="2899" y="890"/>
                    </a:cubicBezTo>
                    <a:cubicBezTo>
                      <a:pt x="2967" y="708"/>
                      <a:pt x="3013" y="525"/>
                      <a:pt x="3059" y="342"/>
                    </a:cubicBezTo>
                    <a:cubicBezTo>
                      <a:pt x="3081" y="297"/>
                      <a:pt x="3081" y="251"/>
                      <a:pt x="3081" y="183"/>
                    </a:cubicBezTo>
                    <a:cubicBezTo>
                      <a:pt x="3081" y="137"/>
                      <a:pt x="3059" y="91"/>
                      <a:pt x="3036" y="46"/>
                    </a:cubicBezTo>
                    <a:cubicBezTo>
                      <a:pt x="2990" y="23"/>
                      <a:pt x="2967" y="0"/>
                      <a:pt x="2922" y="0"/>
                    </a:cubicBezTo>
                    <a:close/>
                  </a:path>
                </a:pathLst>
              </a:custGeom>
              <a:solidFill>
                <a:srgbClr val="F2D2B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57" name="Google Shape;8057;p34"/>
              <p:cNvSpPr/>
              <p:nvPr/>
            </p:nvSpPr>
            <p:spPr>
              <a:xfrm>
                <a:off x="355585" y="1268061"/>
                <a:ext cx="407653" cy="800157"/>
              </a:xfrm>
              <a:custGeom>
                <a:avLst/>
                <a:gdLst/>
                <a:ahLst/>
                <a:cxnLst/>
                <a:rect l="l" t="t" r="r" b="b"/>
                <a:pathLst>
                  <a:path w="7373" h="14472" extrusionOk="0">
                    <a:moveTo>
                      <a:pt x="137" y="0"/>
                    </a:moveTo>
                    <a:cubicBezTo>
                      <a:pt x="114" y="0"/>
                      <a:pt x="91" y="0"/>
                      <a:pt x="46" y="46"/>
                    </a:cubicBezTo>
                    <a:cubicBezTo>
                      <a:pt x="23" y="69"/>
                      <a:pt x="23" y="92"/>
                      <a:pt x="0" y="137"/>
                    </a:cubicBezTo>
                    <a:cubicBezTo>
                      <a:pt x="0" y="160"/>
                      <a:pt x="23" y="229"/>
                      <a:pt x="46" y="252"/>
                    </a:cubicBezTo>
                    <a:lnTo>
                      <a:pt x="46" y="274"/>
                    </a:lnTo>
                    <a:cubicBezTo>
                      <a:pt x="69" y="320"/>
                      <a:pt x="91" y="343"/>
                      <a:pt x="91" y="388"/>
                    </a:cubicBezTo>
                    <a:lnTo>
                      <a:pt x="114" y="411"/>
                    </a:lnTo>
                    <a:cubicBezTo>
                      <a:pt x="160" y="503"/>
                      <a:pt x="183" y="594"/>
                      <a:pt x="228" y="685"/>
                    </a:cubicBezTo>
                    <a:cubicBezTo>
                      <a:pt x="274" y="799"/>
                      <a:pt x="297" y="891"/>
                      <a:pt x="342" y="1005"/>
                    </a:cubicBezTo>
                    <a:cubicBezTo>
                      <a:pt x="365" y="1050"/>
                      <a:pt x="365" y="1096"/>
                      <a:pt x="388" y="1142"/>
                    </a:cubicBezTo>
                    <a:cubicBezTo>
                      <a:pt x="411" y="1210"/>
                      <a:pt x="434" y="1301"/>
                      <a:pt x="479" y="1393"/>
                    </a:cubicBezTo>
                    <a:cubicBezTo>
                      <a:pt x="525" y="1507"/>
                      <a:pt x="571" y="1621"/>
                      <a:pt x="639" y="1735"/>
                    </a:cubicBezTo>
                    <a:lnTo>
                      <a:pt x="708" y="1895"/>
                    </a:lnTo>
                    <a:lnTo>
                      <a:pt x="731" y="1941"/>
                    </a:lnTo>
                    <a:cubicBezTo>
                      <a:pt x="753" y="1986"/>
                      <a:pt x="753" y="2009"/>
                      <a:pt x="776" y="2055"/>
                    </a:cubicBezTo>
                    <a:cubicBezTo>
                      <a:pt x="799" y="2078"/>
                      <a:pt x="822" y="2100"/>
                      <a:pt x="845" y="2123"/>
                    </a:cubicBezTo>
                    <a:cubicBezTo>
                      <a:pt x="867" y="2146"/>
                      <a:pt x="890" y="2192"/>
                      <a:pt x="890" y="2237"/>
                    </a:cubicBezTo>
                    <a:cubicBezTo>
                      <a:pt x="936" y="2329"/>
                      <a:pt x="982" y="2420"/>
                      <a:pt x="1004" y="2511"/>
                    </a:cubicBezTo>
                    <a:lnTo>
                      <a:pt x="1027" y="2534"/>
                    </a:lnTo>
                    <a:cubicBezTo>
                      <a:pt x="1073" y="2717"/>
                      <a:pt x="1164" y="2876"/>
                      <a:pt x="1233" y="3013"/>
                    </a:cubicBezTo>
                    <a:lnTo>
                      <a:pt x="1233" y="3036"/>
                    </a:lnTo>
                    <a:cubicBezTo>
                      <a:pt x="1278" y="3127"/>
                      <a:pt x="1301" y="3196"/>
                      <a:pt x="1324" y="3264"/>
                    </a:cubicBezTo>
                    <a:cubicBezTo>
                      <a:pt x="1370" y="3356"/>
                      <a:pt x="1392" y="3424"/>
                      <a:pt x="1438" y="3493"/>
                    </a:cubicBezTo>
                    <a:lnTo>
                      <a:pt x="1507" y="3675"/>
                    </a:lnTo>
                    <a:lnTo>
                      <a:pt x="1644" y="3972"/>
                    </a:lnTo>
                    <a:cubicBezTo>
                      <a:pt x="1689" y="4063"/>
                      <a:pt x="1712" y="4155"/>
                      <a:pt x="1758" y="4246"/>
                    </a:cubicBezTo>
                    <a:cubicBezTo>
                      <a:pt x="1780" y="4314"/>
                      <a:pt x="1803" y="4360"/>
                      <a:pt x="1849" y="4429"/>
                    </a:cubicBezTo>
                    <a:cubicBezTo>
                      <a:pt x="1917" y="4611"/>
                      <a:pt x="1986" y="4794"/>
                      <a:pt x="2054" y="4976"/>
                    </a:cubicBezTo>
                    <a:cubicBezTo>
                      <a:pt x="2123" y="5113"/>
                      <a:pt x="2168" y="5227"/>
                      <a:pt x="2214" y="5364"/>
                    </a:cubicBezTo>
                    <a:cubicBezTo>
                      <a:pt x="2237" y="5410"/>
                      <a:pt x="2260" y="5456"/>
                      <a:pt x="2283" y="5501"/>
                    </a:cubicBezTo>
                    <a:lnTo>
                      <a:pt x="2328" y="5615"/>
                    </a:lnTo>
                    <a:cubicBezTo>
                      <a:pt x="2351" y="5638"/>
                      <a:pt x="2351" y="5684"/>
                      <a:pt x="2374" y="5730"/>
                    </a:cubicBezTo>
                    <a:cubicBezTo>
                      <a:pt x="2397" y="5775"/>
                      <a:pt x="2420" y="5821"/>
                      <a:pt x="2442" y="5867"/>
                    </a:cubicBezTo>
                    <a:lnTo>
                      <a:pt x="2534" y="6118"/>
                    </a:lnTo>
                    <a:lnTo>
                      <a:pt x="2648" y="6369"/>
                    </a:lnTo>
                    <a:cubicBezTo>
                      <a:pt x="2693" y="6460"/>
                      <a:pt x="2716" y="6528"/>
                      <a:pt x="2762" y="6620"/>
                    </a:cubicBezTo>
                    <a:cubicBezTo>
                      <a:pt x="2785" y="6688"/>
                      <a:pt x="2830" y="6780"/>
                      <a:pt x="2876" y="6871"/>
                    </a:cubicBezTo>
                    <a:cubicBezTo>
                      <a:pt x="2899" y="6962"/>
                      <a:pt x="2945" y="7053"/>
                      <a:pt x="2990" y="7145"/>
                    </a:cubicBezTo>
                    <a:lnTo>
                      <a:pt x="3082" y="7373"/>
                    </a:lnTo>
                    <a:cubicBezTo>
                      <a:pt x="3218" y="7670"/>
                      <a:pt x="3333" y="7989"/>
                      <a:pt x="3447" y="8286"/>
                    </a:cubicBezTo>
                    <a:lnTo>
                      <a:pt x="3515" y="8423"/>
                    </a:lnTo>
                    <a:cubicBezTo>
                      <a:pt x="3606" y="8674"/>
                      <a:pt x="3721" y="8902"/>
                      <a:pt x="3812" y="9153"/>
                    </a:cubicBezTo>
                    <a:lnTo>
                      <a:pt x="3949" y="9450"/>
                    </a:lnTo>
                    <a:lnTo>
                      <a:pt x="3995" y="9541"/>
                    </a:lnTo>
                    <a:cubicBezTo>
                      <a:pt x="4040" y="9678"/>
                      <a:pt x="4086" y="9792"/>
                      <a:pt x="4154" y="9929"/>
                    </a:cubicBezTo>
                    <a:cubicBezTo>
                      <a:pt x="4223" y="10089"/>
                      <a:pt x="4291" y="10272"/>
                      <a:pt x="4383" y="10432"/>
                    </a:cubicBezTo>
                    <a:cubicBezTo>
                      <a:pt x="4428" y="10569"/>
                      <a:pt x="4474" y="10705"/>
                      <a:pt x="4542" y="10842"/>
                    </a:cubicBezTo>
                    <a:lnTo>
                      <a:pt x="4588" y="10934"/>
                    </a:lnTo>
                    <a:cubicBezTo>
                      <a:pt x="4656" y="11094"/>
                      <a:pt x="4725" y="11253"/>
                      <a:pt x="4793" y="11436"/>
                    </a:cubicBezTo>
                    <a:cubicBezTo>
                      <a:pt x="4816" y="11504"/>
                      <a:pt x="4862" y="11573"/>
                      <a:pt x="4885" y="11664"/>
                    </a:cubicBezTo>
                    <a:cubicBezTo>
                      <a:pt x="4908" y="11710"/>
                      <a:pt x="4930" y="11733"/>
                      <a:pt x="4930" y="11778"/>
                    </a:cubicBezTo>
                    <a:cubicBezTo>
                      <a:pt x="4953" y="11824"/>
                      <a:pt x="4953" y="11847"/>
                      <a:pt x="4976" y="11892"/>
                    </a:cubicBezTo>
                    <a:lnTo>
                      <a:pt x="5044" y="12029"/>
                    </a:lnTo>
                    <a:cubicBezTo>
                      <a:pt x="5090" y="12166"/>
                      <a:pt x="5136" y="12280"/>
                      <a:pt x="5204" y="12395"/>
                    </a:cubicBezTo>
                    <a:cubicBezTo>
                      <a:pt x="5273" y="12554"/>
                      <a:pt x="5341" y="12714"/>
                      <a:pt x="5410" y="12874"/>
                    </a:cubicBezTo>
                    <a:cubicBezTo>
                      <a:pt x="5478" y="13034"/>
                      <a:pt x="5547" y="13193"/>
                      <a:pt x="5615" y="13330"/>
                    </a:cubicBezTo>
                    <a:cubicBezTo>
                      <a:pt x="5661" y="13399"/>
                      <a:pt x="5684" y="13467"/>
                      <a:pt x="5706" y="13536"/>
                    </a:cubicBezTo>
                    <a:cubicBezTo>
                      <a:pt x="5752" y="13627"/>
                      <a:pt x="5798" y="13718"/>
                      <a:pt x="5843" y="13810"/>
                    </a:cubicBezTo>
                    <a:cubicBezTo>
                      <a:pt x="5866" y="13878"/>
                      <a:pt x="5889" y="13924"/>
                      <a:pt x="5912" y="13969"/>
                    </a:cubicBezTo>
                    <a:lnTo>
                      <a:pt x="5957" y="14038"/>
                    </a:lnTo>
                    <a:lnTo>
                      <a:pt x="5980" y="14106"/>
                    </a:lnTo>
                    <a:cubicBezTo>
                      <a:pt x="6003" y="14152"/>
                      <a:pt x="6026" y="14198"/>
                      <a:pt x="6049" y="14243"/>
                    </a:cubicBezTo>
                    <a:cubicBezTo>
                      <a:pt x="6072" y="14289"/>
                      <a:pt x="6094" y="14312"/>
                      <a:pt x="6094" y="14335"/>
                    </a:cubicBezTo>
                    <a:cubicBezTo>
                      <a:pt x="6117" y="14380"/>
                      <a:pt x="6140" y="14403"/>
                      <a:pt x="6186" y="14426"/>
                    </a:cubicBezTo>
                    <a:cubicBezTo>
                      <a:pt x="6209" y="14449"/>
                      <a:pt x="6254" y="14449"/>
                      <a:pt x="6277" y="14449"/>
                    </a:cubicBezTo>
                    <a:cubicBezTo>
                      <a:pt x="6323" y="14472"/>
                      <a:pt x="6368" y="14472"/>
                      <a:pt x="6414" y="14472"/>
                    </a:cubicBezTo>
                    <a:lnTo>
                      <a:pt x="6551" y="14472"/>
                    </a:lnTo>
                    <a:lnTo>
                      <a:pt x="6597" y="14449"/>
                    </a:lnTo>
                    <a:lnTo>
                      <a:pt x="6756" y="14449"/>
                    </a:lnTo>
                    <a:lnTo>
                      <a:pt x="6779" y="14426"/>
                    </a:lnTo>
                    <a:lnTo>
                      <a:pt x="6871" y="14426"/>
                    </a:lnTo>
                    <a:cubicBezTo>
                      <a:pt x="6916" y="14426"/>
                      <a:pt x="6962" y="14403"/>
                      <a:pt x="7007" y="14403"/>
                    </a:cubicBezTo>
                    <a:lnTo>
                      <a:pt x="7076" y="14403"/>
                    </a:lnTo>
                    <a:cubicBezTo>
                      <a:pt x="7099" y="14380"/>
                      <a:pt x="7122" y="14380"/>
                      <a:pt x="7167" y="14358"/>
                    </a:cubicBezTo>
                    <a:lnTo>
                      <a:pt x="7190" y="14358"/>
                    </a:lnTo>
                    <a:cubicBezTo>
                      <a:pt x="7190" y="14358"/>
                      <a:pt x="7190" y="14358"/>
                      <a:pt x="7213" y="14335"/>
                    </a:cubicBezTo>
                    <a:cubicBezTo>
                      <a:pt x="7213" y="14358"/>
                      <a:pt x="7236" y="14358"/>
                      <a:pt x="7236" y="14358"/>
                    </a:cubicBezTo>
                    <a:lnTo>
                      <a:pt x="7281" y="14358"/>
                    </a:lnTo>
                    <a:cubicBezTo>
                      <a:pt x="7304" y="14335"/>
                      <a:pt x="7327" y="14312"/>
                      <a:pt x="7350" y="14289"/>
                    </a:cubicBezTo>
                    <a:cubicBezTo>
                      <a:pt x="7373" y="14266"/>
                      <a:pt x="7373" y="14221"/>
                      <a:pt x="7373" y="14198"/>
                    </a:cubicBezTo>
                    <a:cubicBezTo>
                      <a:pt x="7350" y="14152"/>
                      <a:pt x="7350" y="14129"/>
                      <a:pt x="7327" y="14084"/>
                    </a:cubicBezTo>
                    <a:lnTo>
                      <a:pt x="7327" y="14061"/>
                    </a:lnTo>
                    <a:lnTo>
                      <a:pt x="7304" y="14015"/>
                    </a:lnTo>
                    <a:lnTo>
                      <a:pt x="7304" y="14038"/>
                    </a:lnTo>
                    <a:cubicBezTo>
                      <a:pt x="7213" y="13741"/>
                      <a:pt x="7076" y="13467"/>
                      <a:pt x="6962" y="13193"/>
                    </a:cubicBezTo>
                    <a:lnTo>
                      <a:pt x="6939" y="13125"/>
                    </a:lnTo>
                    <a:cubicBezTo>
                      <a:pt x="6848" y="12920"/>
                      <a:pt x="6756" y="12714"/>
                      <a:pt x="6688" y="12509"/>
                    </a:cubicBezTo>
                    <a:cubicBezTo>
                      <a:pt x="6597" y="12303"/>
                      <a:pt x="6505" y="12098"/>
                      <a:pt x="6414" y="11892"/>
                    </a:cubicBezTo>
                    <a:cubicBezTo>
                      <a:pt x="6117" y="11185"/>
                      <a:pt x="5821" y="10500"/>
                      <a:pt x="5524" y="9815"/>
                    </a:cubicBezTo>
                    <a:lnTo>
                      <a:pt x="5067" y="8788"/>
                    </a:lnTo>
                    <a:cubicBezTo>
                      <a:pt x="4634" y="7784"/>
                      <a:pt x="4200" y="6780"/>
                      <a:pt x="3789" y="5798"/>
                    </a:cubicBezTo>
                    <a:lnTo>
                      <a:pt x="3538" y="5250"/>
                    </a:lnTo>
                    <a:cubicBezTo>
                      <a:pt x="3196" y="4429"/>
                      <a:pt x="2830" y="3584"/>
                      <a:pt x="2465" y="2762"/>
                    </a:cubicBezTo>
                    <a:cubicBezTo>
                      <a:pt x="2283" y="2329"/>
                      <a:pt x="2077" y="1872"/>
                      <a:pt x="1872" y="1438"/>
                    </a:cubicBezTo>
                    <a:cubicBezTo>
                      <a:pt x="1803" y="1301"/>
                      <a:pt x="1758" y="1187"/>
                      <a:pt x="1689" y="1050"/>
                    </a:cubicBezTo>
                    <a:cubicBezTo>
                      <a:pt x="1552" y="754"/>
                      <a:pt x="1415" y="480"/>
                      <a:pt x="1301" y="183"/>
                    </a:cubicBezTo>
                    <a:cubicBezTo>
                      <a:pt x="1278" y="137"/>
                      <a:pt x="1233" y="115"/>
                      <a:pt x="1187" y="115"/>
                    </a:cubicBezTo>
                    <a:lnTo>
                      <a:pt x="1119" y="115"/>
                    </a:lnTo>
                    <a:cubicBezTo>
                      <a:pt x="1096" y="137"/>
                      <a:pt x="1073" y="160"/>
                      <a:pt x="1050" y="206"/>
                    </a:cubicBezTo>
                    <a:cubicBezTo>
                      <a:pt x="1050" y="206"/>
                      <a:pt x="1050" y="229"/>
                      <a:pt x="1050" y="252"/>
                    </a:cubicBezTo>
                    <a:lnTo>
                      <a:pt x="1004" y="252"/>
                    </a:lnTo>
                    <a:cubicBezTo>
                      <a:pt x="936" y="252"/>
                      <a:pt x="867" y="229"/>
                      <a:pt x="799" y="229"/>
                    </a:cubicBezTo>
                    <a:cubicBezTo>
                      <a:pt x="753" y="229"/>
                      <a:pt x="731" y="229"/>
                      <a:pt x="685" y="206"/>
                    </a:cubicBezTo>
                    <a:lnTo>
                      <a:pt x="571" y="206"/>
                    </a:lnTo>
                    <a:cubicBezTo>
                      <a:pt x="548" y="206"/>
                      <a:pt x="502" y="183"/>
                      <a:pt x="457" y="183"/>
                    </a:cubicBezTo>
                    <a:cubicBezTo>
                      <a:pt x="411" y="160"/>
                      <a:pt x="365" y="115"/>
                      <a:pt x="342" y="92"/>
                    </a:cubicBezTo>
                    <a:cubicBezTo>
                      <a:pt x="297" y="69"/>
                      <a:pt x="274" y="46"/>
                      <a:pt x="251" y="23"/>
                    </a:cubicBezTo>
                    <a:cubicBezTo>
                      <a:pt x="206" y="0"/>
                      <a:pt x="183" y="0"/>
                      <a:pt x="160" y="0"/>
                    </a:cubicBezTo>
                    <a:close/>
                  </a:path>
                </a:pathLst>
              </a:custGeom>
              <a:solidFill>
                <a:srgbClr val="000000">
                  <a:alpha val="15809"/>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58" name="Google Shape;8058;p34"/>
              <p:cNvSpPr/>
              <p:nvPr/>
            </p:nvSpPr>
            <p:spPr>
              <a:xfrm>
                <a:off x="731672" y="1127955"/>
                <a:ext cx="348327" cy="783791"/>
              </a:xfrm>
              <a:custGeom>
                <a:avLst/>
                <a:gdLst/>
                <a:ahLst/>
                <a:cxnLst/>
                <a:rect l="l" t="t" r="r" b="b"/>
                <a:pathLst>
                  <a:path w="6300" h="14176" extrusionOk="0">
                    <a:moveTo>
                      <a:pt x="137" y="1"/>
                    </a:moveTo>
                    <a:cubicBezTo>
                      <a:pt x="114" y="1"/>
                      <a:pt x="91" y="1"/>
                      <a:pt x="91" y="24"/>
                    </a:cubicBezTo>
                    <a:cubicBezTo>
                      <a:pt x="46" y="24"/>
                      <a:pt x="23" y="69"/>
                      <a:pt x="23" y="92"/>
                    </a:cubicBezTo>
                    <a:cubicBezTo>
                      <a:pt x="0" y="138"/>
                      <a:pt x="0" y="161"/>
                      <a:pt x="23" y="206"/>
                    </a:cubicBezTo>
                    <a:cubicBezTo>
                      <a:pt x="205" y="617"/>
                      <a:pt x="388" y="1051"/>
                      <a:pt x="548" y="1484"/>
                    </a:cubicBezTo>
                    <a:cubicBezTo>
                      <a:pt x="662" y="1713"/>
                      <a:pt x="753" y="1964"/>
                      <a:pt x="867" y="2192"/>
                    </a:cubicBezTo>
                    <a:cubicBezTo>
                      <a:pt x="959" y="2420"/>
                      <a:pt x="1073" y="2671"/>
                      <a:pt x="1164" y="2900"/>
                    </a:cubicBezTo>
                    <a:cubicBezTo>
                      <a:pt x="1621" y="3927"/>
                      <a:pt x="2054" y="4954"/>
                      <a:pt x="2511" y="5981"/>
                    </a:cubicBezTo>
                    <a:cubicBezTo>
                      <a:pt x="3401" y="8058"/>
                      <a:pt x="4291" y="10112"/>
                      <a:pt x="5204" y="12167"/>
                    </a:cubicBezTo>
                    <a:cubicBezTo>
                      <a:pt x="5296" y="12395"/>
                      <a:pt x="5387" y="12623"/>
                      <a:pt x="5501" y="12829"/>
                    </a:cubicBezTo>
                    <a:cubicBezTo>
                      <a:pt x="5592" y="13034"/>
                      <a:pt x="5684" y="13262"/>
                      <a:pt x="5775" y="13468"/>
                    </a:cubicBezTo>
                    <a:cubicBezTo>
                      <a:pt x="5843" y="13628"/>
                      <a:pt x="5912" y="13787"/>
                      <a:pt x="6003" y="13970"/>
                    </a:cubicBezTo>
                    <a:cubicBezTo>
                      <a:pt x="6003" y="13993"/>
                      <a:pt x="6026" y="14038"/>
                      <a:pt x="6049" y="14061"/>
                    </a:cubicBezTo>
                    <a:cubicBezTo>
                      <a:pt x="6049" y="14084"/>
                      <a:pt x="6072" y="14107"/>
                      <a:pt x="6094" y="14130"/>
                    </a:cubicBezTo>
                    <a:cubicBezTo>
                      <a:pt x="6117" y="14164"/>
                      <a:pt x="6146" y="14175"/>
                      <a:pt x="6174" y="14175"/>
                    </a:cubicBezTo>
                    <a:cubicBezTo>
                      <a:pt x="6203" y="14175"/>
                      <a:pt x="6231" y="14164"/>
                      <a:pt x="6254" y="14152"/>
                    </a:cubicBezTo>
                    <a:cubicBezTo>
                      <a:pt x="6300" y="14107"/>
                      <a:pt x="6300" y="14061"/>
                      <a:pt x="6300" y="14016"/>
                    </a:cubicBezTo>
                    <a:cubicBezTo>
                      <a:pt x="6277" y="13993"/>
                      <a:pt x="6277" y="13970"/>
                      <a:pt x="6277" y="13970"/>
                    </a:cubicBezTo>
                    <a:lnTo>
                      <a:pt x="6277" y="13947"/>
                    </a:lnTo>
                    <a:cubicBezTo>
                      <a:pt x="6254" y="13947"/>
                      <a:pt x="6254" y="13947"/>
                      <a:pt x="6254" y="13924"/>
                    </a:cubicBezTo>
                    <a:cubicBezTo>
                      <a:pt x="6209" y="13764"/>
                      <a:pt x="6140" y="13605"/>
                      <a:pt x="6072" y="13445"/>
                    </a:cubicBezTo>
                    <a:cubicBezTo>
                      <a:pt x="5980" y="13217"/>
                      <a:pt x="5866" y="13011"/>
                      <a:pt x="5775" y="12783"/>
                    </a:cubicBezTo>
                    <a:cubicBezTo>
                      <a:pt x="5592" y="12304"/>
                      <a:pt x="5364" y="11824"/>
                      <a:pt x="5159" y="11345"/>
                    </a:cubicBezTo>
                    <a:cubicBezTo>
                      <a:pt x="4725" y="10318"/>
                      <a:pt x="4291" y="9314"/>
                      <a:pt x="3858" y="8286"/>
                    </a:cubicBezTo>
                    <a:cubicBezTo>
                      <a:pt x="2944" y="6232"/>
                      <a:pt x="2077" y="4155"/>
                      <a:pt x="1164" y="2101"/>
                    </a:cubicBezTo>
                    <a:cubicBezTo>
                      <a:pt x="1004" y="1758"/>
                      <a:pt x="867" y="1393"/>
                      <a:pt x="708" y="1028"/>
                    </a:cubicBezTo>
                    <a:cubicBezTo>
                      <a:pt x="548" y="708"/>
                      <a:pt x="411" y="389"/>
                      <a:pt x="274" y="69"/>
                    </a:cubicBezTo>
                    <a:cubicBezTo>
                      <a:pt x="251" y="24"/>
                      <a:pt x="205" y="1"/>
                      <a:pt x="137" y="1"/>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59" name="Google Shape;8059;p34"/>
              <p:cNvSpPr/>
              <p:nvPr/>
            </p:nvSpPr>
            <p:spPr>
              <a:xfrm>
                <a:off x="740463" y="1090136"/>
                <a:ext cx="368563" cy="816578"/>
              </a:xfrm>
              <a:custGeom>
                <a:avLst/>
                <a:gdLst/>
                <a:ahLst/>
                <a:cxnLst/>
                <a:rect l="l" t="t" r="r" b="b"/>
                <a:pathLst>
                  <a:path w="6666" h="14769" extrusionOk="0">
                    <a:moveTo>
                      <a:pt x="571" y="0"/>
                    </a:moveTo>
                    <a:cubicBezTo>
                      <a:pt x="549" y="0"/>
                      <a:pt x="526" y="0"/>
                      <a:pt x="503" y="23"/>
                    </a:cubicBezTo>
                    <a:cubicBezTo>
                      <a:pt x="457" y="46"/>
                      <a:pt x="434" y="114"/>
                      <a:pt x="412" y="160"/>
                    </a:cubicBezTo>
                    <a:cubicBezTo>
                      <a:pt x="389" y="206"/>
                      <a:pt x="389" y="274"/>
                      <a:pt x="366" y="320"/>
                    </a:cubicBezTo>
                    <a:cubicBezTo>
                      <a:pt x="343" y="365"/>
                      <a:pt x="320" y="388"/>
                      <a:pt x="275" y="434"/>
                    </a:cubicBezTo>
                    <a:cubicBezTo>
                      <a:pt x="252" y="479"/>
                      <a:pt x="206" y="525"/>
                      <a:pt x="161" y="548"/>
                    </a:cubicBezTo>
                    <a:cubicBezTo>
                      <a:pt x="138" y="594"/>
                      <a:pt x="92" y="639"/>
                      <a:pt x="69" y="685"/>
                    </a:cubicBezTo>
                    <a:cubicBezTo>
                      <a:pt x="46" y="730"/>
                      <a:pt x="46" y="753"/>
                      <a:pt x="24" y="799"/>
                    </a:cubicBezTo>
                    <a:cubicBezTo>
                      <a:pt x="1" y="822"/>
                      <a:pt x="1" y="845"/>
                      <a:pt x="1" y="867"/>
                    </a:cubicBezTo>
                    <a:cubicBezTo>
                      <a:pt x="1" y="913"/>
                      <a:pt x="24" y="936"/>
                      <a:pt x="46" y="936"/>
                    </a:cubicBezTo>
                    <a:cubicBezTo>
                      <a:pt x="69" y="959"/>
                      <a:pt x="92" y="959"/>
                      <a:pt x="115" y="959"/>
                    </a:cubicBezTo>
                    <a:cubicBezTo>
                      <a:pt x="115" y="982"/>
                      <a:pt x="115" y="982"/>
                      <a:pt x="115" y="1004"/>
                    </a:cubicBezTo>
                    <a:cubicBezTo>
                      <a:pt x="115" y="1027"/>
                      <a:pt x="138" y="1073"/>
                      <a:pt x="138" y="1096"/>
                    </a:cubicBezTo>
                    <a:cubicBezTo>
                      <a:pt x="161" y="1210"/>
                      <a:pt x="183" y="1301"/>
                      <a:pt x="206" y="1415"/>
                    </a:cubicBezTo>
                    <a:cubicBezTo>
                      <a:pt x="252" y="1507"/>
                      <a:pt x="298" y="1621"/>
                      <a:pt x="320" y="1712"/>
                    </a:cubicBezTo>
                    <a:cubicBezTo>
                      <a:pt x="366" y="1803"/>
                      <a:pt x="412" y="1895"/>
                      <a:pt x="434" y="1963"/>
                    </a:cubicBezTo>
                    <a:cubicBezTo>
                      <a:pt x="457" y="2009"/>
                      <a:pt x="480" y="2032"/>
                      <a:pt x="503" y="2077"/>
                    </a:cubicBezTo>
                    <a:cubicBezTo>
                      <a:pt x="503" y="2100"/>
                      <a:pt x="526" y="2123"/>
                      <a:pt x="526" y="2146"/>
                    </a:cubicBezTo>
                    <a:cubicBezTo>
                      <a:pt x="549" y="2168"/>
                      <a:pt x="549" y="2191"/>
                      <a:pt x="571" y="2191"/>
                    </a:cubicBezTo>
                    <a:cubicBezTo>
                      <a:pt x="594" y="2237"/>
                      <a:pt x="617" y="2237"/>
                      <a:pt x="663" y="2237"/>
                    </a:cubicBezTo>
                    <a:cubicBezTo>
                      <a:pt x="686" y="2260"/>
                      <a:pt x="686" y="2260"/>
                      <a:pt x="708" y="2260"/>
                    </a:cubicBezTo>
                    <a:cubicBezTo>
                      <a:pt x="686" y="2283"/>
                      <a:pt x="686" y="2328"/>
                      <a:pt x="686" y="2374"/>
                    </a:cubicBezTo>
                    <a:cubicBezTo>
                      <a:pt x="708" y="2442"/>
                      <a:pt x="731" y="2511"/>
                      <a:pt x="754" y="2579"/>
                    </a:cubicBezTo>
                    <a:cubicBezTo>
                      <a:pt x="777" y="2648"/>
                      <a:pt x="800" y="2716"/>
                      <a:pt x="845" y="2785"/>
                    </a:cubicBezTo>
                    <a:cubicBezTo>
                      <a:pt x="868" y="2830"/>
                      <a:pt x="891" y="2899"/>
                      <a:pt x="914" y="2945"/>
                    </a:cubicBezTo>
                    <a:cubicBezTo>
                      <a:pt x="937" y="3036"/>
                      <a:pt x="982" y="3127"/>
                      <a:pt x="1028" y="3218"/>
                    </a:cubicBezTo>
                    <a:cubicBezTo>
                      <a:pt x="1119" y="3447"/>
                      <a:pt x="1211" y="3652"/>
                      <a:pt x="1302" y="3880"/>
                    </a:cubicBezTo>
                    <a:cubicBezTo>
                      <a:pt x="1462" y="4268"/>
                      <a:pt x="1644" y="4634"/>
                      <a:pt x="1827" y="5022"/>
                    </a:cubicBezTo>
                    <a:cubicBezTo>
                      <a:pt x="1895" y="5181"/>
                      <a:pt x="1964" y="5364"/>
                      <a:pt x="2055" y="5524"/>
                    </a:cubicBezTo>
                    <a:cubicBezTo>
                      <a:pt x="2055" y="5524"/>
                      <a:pt x="2055" y="5524"/>
                      <a:pt x="2078" y="5547"/>
                    </a:cubicBezTo>
                    <a:cubicBezTo>
                      <a:pt x="2124" y="5706"/>
                      <a:pt x="2192" y="5866"/>
                      <a:pt x="2261" y="6026"/>
                    </a:cubicBezTo>
                    <a:cubicBezTo>
                      <a:pt x="2306" y="6140"/>
                      <a:pt x="2352" y="6231"/>
                      <a:pt x="2397" y="6345"/>
                    </a:cubicBezTo>
                    <a:cubicBezTo>
                      <a:pt x="2420" y="6391"/>
                      <a:pt x="2443" y="6437"/>
                      <a:pt x="2443" y="6482"/>
                    </a:cubicBezTo>
                    <a:cubicBezTo>
                      <a:pt x="2466" y="6528"/>
                      <a:pt x="2489" y="6551"/>
                      <a:pt x="2489" y="6574"/>
                    </a:cubicBezTo>
                    <a:cubicBezTo>
                      <a:pt x="2489" y="6597"/>
                      <a:pt x="2512" y="6597"/>
                      <a:pt x="2512" y="6619"/>
                    </a:cubicBezTo>
                    <a:cubicBezTo>
                      <a:pt x="2512" y="6642"/>
                      <a:pt x="2534" y="6665"/>
                      <a:pt x="2557" y="6711"/>
                    </a:cubicBezTo>
                    <a:cubicBezTo>
                      <a:pt x="2580" y="6734"/>
                      <a:pt x="2603" y="6734"/>
                      <a:pt x="2649" y="6756"/>
                    </a:cubicBezTo>
                    <a:cubicBezTo>
                      <a:pt x="2671" y="6848"/>
                      <a:pt x="2717" y="6939"/>
                      <a:pt x="2763" y="7053"/>
                    </a:cubicBezTo>
                    <a:cubicBezTo>
                      <a:pt x="2831" y="7236"/>
                      <a:pt x="2900" y="7418"/>
                      <a:pt x="2991" y="7601"/>
                    </a:cubicBezTo>
                    <a:cubicBezTo>
                      <a:pt x="3151" y="8012"/>
                      <a:pt x="3333" y="8423"/>
                      <a:pt x="3516" y="8833"/>
                    </a:cubicBezTo>
                    <a:cubicBezTo>
                      <a:pt x="3653" y="9176"/>
                      <a:pt x="3835" y="9541"/>
                      <a:pt x="3995" y="9883"/>
                    </a:cubicBezTo>
                    <a:cubicBezTo>
                      <a:pt x="4018" y="10020"/>
                      <a:pt x="4064" y="10134"/>
                      <a:pt x="4109" y="10271"/>
                    </a:cubicBezTo>
                    <a:cubicBezTo>
                      <a:pt x="4132" y="10363"/>
                      <a:pt x="4178" y="10477"/>
                      <a:pt x="4223" y="10568"/>
                    </a:cubicBezTo>
                    <a:cubicBezTo>
                      <a:pt x="4292" y="10751"/>
                      <a:pt x="4383" y="10956"/>
                      <a:pt x="4452" y="11139"/>
                    </a:cubicBezTo>
                    <a:cubicBezTo>
                      <a:pt x="4612" y="11527"/>
                      <a:pt x="4794" y="11938"/>
                      <a:pt x="4954" y="12326"/>
                    </a:cubicBezTo>
                    <a:cubicBezTo>
                      <a:pt x="5022" y="12508"/>
                      <a:pt x="5091" y="12668"/>
                      <a:pt x="5182" y="12851"/>
                    </a:cubicBezTo>
                    <a:cubicBezTo>
                      <a:pt x="5205" y="12919"/>
                      <a:pt x="5251" y="13010"/>
                      <a:pt x="5296" y="13079"/>
                    </a:cubicBezTo>
                    <a:cubicBezTo>
                      <a:pt x="5319" y="13170"/>
                      <a:pt x="5365" y="13262"/>
                      <a:pt x="5433" y="13330"/>
                    </a:cubicBezTo>
                    <a:cubicBezTo>
                      <a:pt x="5433" y="13353"/>
                      <a:pt x="5433" y="13399"/>
                      <a:pt x="5433" y="13421"/>
                    </a:cubicBezTo>
                    <a:cubicBezTo>
                      <a:pt x="5433" y="13467"/>
                      <a:pt x="5456" y="13535"/>
                      <a:pt x="5479" y="13604"/>
                    </a:cubicBezTo>
                    <a:cubicBezTo>
                      <a:pt x="5502" y="13672"/>
                      <a:pt x="5525" y="13741"/>
                      <a:pt x="5547" y="13809"/>
                    </a:cubicBezTo>
                    <a:cubicBezTo>
                      <a:pt x="5593" y="13901"/>
                      <a:pt x="5639" y="13992"/>
                      <a:pt x="5684" y="14083"/>
                    </a:cubicBezTo>
                    <a:cubicBezTo>
                      <a:pt x="5730" y="14175"/>
                      <a:pt x="5753" y="14243"/>
                      <a:pt x="5798" y="14312"/>
                    </a:cubicBezTo>
                    <a:cubicBezTo>
                      <a:pt x="5798" y="14334"/>
                      <a:pt x="5821" y="14357"/>
                      <a:pt x="5821" y="14380"/>
                    </a:cubicBezTo>
                    <a:cubicBezTo>
                      <a:pt x="5844" y="14426"/>
                      <a:pt x="5867" y="14494"/>
                      <a:pt x="5890" y="14540"/>
                    </a:cubicBezTo>
                    <a:cubicBezTo>
                      <a:pt x="5935" y="14585"/>
                      <a:pt x="5958" y="14654"/>
                      <a:pt x="6004" y="14700"/>
                    </a:cubicBezTo>
                    <a:cubicBezTo>
                      <a:pt x="6050" y="14722"/>
                      <a:pt x="6072" y="14745"/>
                      <a:pt x="6118" y="14768"/>
                    </a:cubicBezTo>
                    <a:lnTo>
                      <a:pt x="6255" y="14768"/>
                    </a:lnTo>
                    <a:cubicBezTo>
                      <a:pt x="6278" y="14745"/>
                      <a:pt x="6301" y="14745"/>
                      <a:pt x="6301" y="14745"/>
                    </a:cubicBezTo>
                    <a:cubicBezTo>
                      <a:pt x="6323" y="14745"/>
                      <a:pt x="6346" y="14722"/>
                      <a:pt x="6346" y="14722"/>
                    </a:cubicBezTo>
                    <a:lnTo>
                      <a:pt x="6415" y="14722"/>
                    </a:lnTo>
                    <a:cubicBezTo>
                      <a:pt x="6438" y="14722"/>
                      <a:pt x="6483" y="14722"/>
                      <a:pt x="6506" y="14700"/>
                    </a:cubicBezTo>
                    <a:cubicBezTo>
                      <a:pt x="6529" y="14700"/>
                      <a:pt x="6575" y="14654"/>
                      <a:pt x="6597" y="14631"/>
                    </a:cubicBezTo>
                    <a:cubicBezTo>
                      <a:pt x="6597" y="14608"/>
                      <a:pt x="6620" y="14585"/>
                      <a:pt x="6620" y="14563"/>
                    </a:cubicBezTo>
                    <a:cubicBezTo>
                      <a:pt x="6643" y="14517"/>
                      <a:pt x="6643" y="14471"/>
                      <a:pt x="6643" y="14448"/>
                    </a:cubicBezTo>
                    <a:cubicBezTo>
                      <a:pt x="6643" y="14426"/>
                      <a:pt x="6643" y="14403"/>
                      <a:pt x="6643" y="14380"/>
                    </a:cubicBezTo>
                    <a:cubicBezTo>
                      <a:pt x="6666" y="14357"/>
                      <a:pt x="6666" y="14334"/>
                      <a:pt x="6666" y="14312"/>
                    </a:cubicBezTo>
                    <a:cubicBezTo>
                      <a:pt x="6666" y="14289"/>
                      <a:pt x="6666" y="14266"/>
                      <a:pt x="6643" y="14220"/>
                    </a:cubicBezTo>
                    <a:cubicBezTo>
                      <a:pt x="6643" y="14197"/>
                      <a:pt x="6643" y="14197"/>
                      <a:pt x="6620" y="14175"/>
                    </a:cubicBezTo>
                    <a:cubicBezTo>
                      <a:pt x="6620" y="14152"/>
                      <a:pt x="6620" y="14129"/>
                      <a:pt x="6597" y="14106"/>
                    </a:cubicBezTo>
                    <a:cubicBezTo>
                      <a:pt x="6575" y="14015"/>
                      <a:pt x="6552" y="13946"/>
                      <a:pt x="6529" y="13878"/>
                    </a:cubicBezTo>
                    <a:cubicBezTo>
                      <a:pt x="6506" y="13832"/>
                      <a:pt x="6460" y="13764"/>
                      <a:pt x="6415" y="13718"/>
                    </a:cubicBezTo>
                    <a:cubicBezTo>
                      <a:pt x="6415" y="13695"/>
                      <a:pt x="6392" y="13695"/>
                      <a:pt x="6392" y="13672"/>
                    </a:cubicBezTo>
                    <a:cubicBezTo>
                      <a:pt x="6369" y="13650"/>
                      <a:pt x="6369" y="13604"/>
                      <a:pt x="6346" y="13558"/>
                    </a:cubicBezTo>
                    <a:cubicBezTo>
                      <a:pt x="6301" y="13467"/>
                      <a:pt x="6255" y="13376"/>
                      <a:pt x="6209" y="13262"/>
                    </a:cubicBezTo>
                    <a:cubicBezTo>
                      <a:pt x="6141" y="13079"/>
                      <a:pt x="6072" y="12896"/>
                      <a:pt x="6004" y="12714"/>
                    </a:cubicBezTo>
                    <a:cubicBezTo>
                      <a:pt x="5981" y="12668"/>
                      <a:pt x="5958" y="12600"/>
                      <a:pt x="5913" y="12554"/>
                    </a:cubicBezTo>
                    <a:cubicBezTo>
                      <a:pt x="5913" y="12508"/>
                      <a:pt x="5890" y="12463"/>
                      <a:pt x="5867" y="12417"/>
                    </a:cubicBezTo>
                    <a:cubicBezTo>
                      <a:pt x="5844" y="12371"/>
                      <a:pt x="5821" y="12326"/>
                      <a:pt x="5821" y="12280"/>
                    </a:cubicBezTo>
                    <a:cubicBezTo>
                      <a:pt x="5776" y="12212"/>
                      <a:pt x="5753" y="12143"/>
                      <a:pt x="5730" y="12075"/>
                    </a:cubicBezTo>
                    <a:cubicBezTo>
                      <a:pt x="5684" y="11938"/>
                      <a:pt x="5616" y="11801"/>
                      <a:pt x="5570" y="11664"/>
                    </a:cubicBezTo>
                    <a:cubicBezTo>
                      <a:pt x="5456" y="11367"/>
                      <a:pt x="5342" y="11093"/>
                      <a:pt x="5228" y="10796"/>
                    </a:cubicBezTo>
                    <a:cubicBezTo>
                      <a:pt x="5205" y="10728"/>
                      <a:pt x="5182" y="10682"/>
                      <a:pt x="5159" y="10614"/>
                    </a:cubicBezTo>
                    <a:cubicBezTo>
                      <a:pt x="5159" y="10637"/>
                      <a:pt x="5159" y="10659"/>
                      <a:pt x="5159" y="10659"/>
                    </a:cubicBezTo>
                    <a:cubicBezTo>
                      <a:pt x="5137" y="10614"/>
                      <a:pt x="5114" y="10545"/>
                      <a:pt x="5091" y="10477"/>
                    </a:cubicBezTo>
                    <a:cubicBezTo>
                      <a:pt x="5068" y="10408"/>
                      <a:pt x="5045" y="10340"/>
                      <a:pt x="5022" y="10271"/>
                    </a:cubicBezTo>
                    <a:cubicBezTo>
                      <a:pt x="5000" y="10249"/>
                      <a:pt x="4977" y="10226"/>
                      <a:pt x="4954" y="10203"/>
                    </a:cubicBezTo>
                    <a:cubicBezTo>
                      <a:pt x="4954" y="10180"/>
                      <a:pt x="4954" y="10180"/>
                      <a:pt x="4954" y="10157"/>
                    </a:cubicBezTo>
                    <a:cubicBezTo>
                      <a:pt x="4931" y="10089"/>
                      <a:pt x="4908" y="10020"/>
                      <a:pt x="4885" y="9975"/>
                    </a:cubicBezTo>
                    <a:cubicBezTo>
                      <a:pt x="4863" y="9929"/>
                      <a:pt x="4840" y="9861"/>
                      <a:pt x="4817" y="9815"/>
                    </a:cubicBezTo>
                    <a:cubicBezTo>
                      <a:pt x="4794" y="9724"/>
                      <a:pt x="4748" y="9632"/>
                      <a:pt x="4703" y="9541"/>
                    </a:cubicBezTo>
                    <a:cubicBezTo>
                      <a:pt x="4634" y="9358"/>
                      <a:pt x="4543" y="9153"/>
                      <a:pt x="4452" y="8970"/>
                    </a:cubicBezTo>
                    <a:cubicBezTo>
                      <a:pt x="4269" y="8560"/>
                      <a:pt x="4087" y="8149"/>
                      <a:pt x="3904" y="7738"/>
                    </a:cubicBezTo>
                    <a:cubicBezTo>
                      <a:pt x="3813" y="7532"/>
                      <a:pt x="3721" y="7327"/>
                      <a:pt x="3630" y="7099"/>
                    </a:cubicBezTo>
                    <a:cubicBezTo>
                      <a:pt x="3630" y="7053"/>
                      <a:pt x="3607" y="7007"/>
                      <a:pt x="3584" y="6985"/>
                    </a:cubicBezTo>
                    <a:cubicBezTo>
                      <a:pt x="3562" y="6962"/>
                      <a:pt x="3562" y="6939"/>
                      <a:pt x="3539" y="6916"/>
                    </a:cubicBezTo>
                    <a:lnTo>
                      <a:pt x="3516" y="6916"/>
                    </a:lnTo>
                    <a:cubicBezTo>
                      <a:pt x="3493" y="6848"/>
                      <a:pt x="3470" y="6802"/>
                      <a:pt x="3447" y="6756"/>
                    </a:cubicBezTo>
                    <a:cubicBezTo>
                      <a:pt x="3470" y="6711"/>
                      <a:pt x="3470" y="6688"/>
                      <a:pt x="3470" y="6642"/>
                    </a:cubicBezTo>
                    <a:cubicBezTo>
                      <a:pt x="3425" y="6551"/>
                      <a:pt x="3402" y="6460"/>
                      <a:pt x="3356" y="6368"/>
                    </a:cubicBezTo>
                    <a:lnTo>
                      <a:pt x="3265" y="6186"/>
                    </a:lnTo>
                    <a:cubicBezTo>
                      <a:pt x="3219" y="6094"/>
                      <a:pt x="3174" y="6003"/>
                      <a:pt x="3128" y="5889"/>
                    </a:cubicBezTo>
                    <a:cubicBezTo>
                      <a:pt x="3082" y="5798"/>
                      <a:pt x="3037" y="5706"/>
                      <a:pt x="2968" y="5615"/>
                    </a:cubicBezTo>
                    <a:cubicBezTo>
                      <a:pt x="2968" y="5569"/>
                      <a:pt x="2945" y="5547"/>
                      <a:pt x="2922" y="5501"/>
                    </a:cubicBezTo>
                    <a:cubicBezTo>
                      <a:pt x="2808" y="5227"/>
                      <a:pt x="2694" y="4953"/>
                      <a:pt x="2580" y="4679"/>
                    </a:cubicBezTo>
                    <a:cubicBezTo>
                      <a:pt x="2443" y="4383"/>
                      <a:pt x="2306" y="4063"/>
                      <a:pt x="2192" y="3743"/>
                    </a:cubicBezTo>
                    <a:cubicBezTo>
                      <a:pt x="2169" y="3721"/>
                      <a:pt x="2169" y="3675"/>
                      <a:pt x="2146" y="3652"/>
                    </a:cubicBezTo>
                    <a:cubicBezTo>
                      <a:pt x="2146" y="3629"/>
                      <a:pt x="2124" y="3606"/>
                      <a:pt x="2124" y="3606"/>
                    </a:cubicBezTo>
                    <a:cubicBezTo>
                      <a:pt x="2101" y="3561"/>
                      <a:pt x="2101" y="3561"/>
                      <a:pt x="2055" y="3538"/>
                    </a:cubicBezTo>
                    <a:lnTo>
                      <a:pt x="2032" y="3538"/>
                    </a:lnTo>
                    <a:cubicBezTo>
                      <a:pt x="2009" y="3447"/>
                      <a:pt x="1964" y="3378"/>
                      <a:pt x="1941" y="3287"/>
                    </a:cubicBezTo>
                    <a:cubicBezTo>
                      <a:pt x="1895" y="3196"/>
                      <a:pt x="1850" y="3104"/>
                      <a:pt x="1827" y="2990"/>
                    </a:cubicBezTo>
                    <a:cubicBezTo>
                      <a:pt x="1781" y="2899"/>
                      <a:pt x="1758" y="2808"/>
                      <a:pt x="1713" y="2716"/>
                    </a:cubicBezTo>
                    <a:cubicBezTo>
                      <a:pt x="1621" y="2534"/>
                      <a:pt x="1553" y="2328"/>
                      <a:pt x="1462" y="2123"/>
                    </a:cubicBezTo>
                    <a:cubicBezTo>
                      <a:pt x="1393" y="1940"/>
                      <a:pt x="1348" y="1780"/>
                      <a:pt x="1279" y="1598"/>
                    </a:cubicBezTo>
                    <a:cubicBezTo>
                      <a:pt x="1188" y="1438"/>
                      <a:pt x="1119" y="1255"/>
                      <a:pt x="1051" y="1096"/>
                    </a:cubicBezTo>
                    <a:cubicBezTo>
                      <a:pt x="1028" y="1050"/>
                      <a:pt x="1005" y="1004"/>
                      <a:pt x="982" y="959"/>
                    </a:cubicBezTo>
                    <a:cubicBezTo>
                      <a:pt x="937" y="867"/>
                      <a:pt x="914" y="776"/>
                      <a:pt x="868" y="685"/>
                    </a:cubicBezTo>
                    <a:cubicBezTo>
                      <a:pt x="868" y="639"/>
                      <a:pt x="845" y="616"/>
                      <a:pt x="823" y="571"/>
                    </a:cubicBezTo>
                    <a:cubicBezTo>
                      <a:pt x="800" y="571"/>
                      <a:pt x="800" y="548"/>
                      <a:pt x="777" y="548"/>
                    </a:cubicBezTo>
                    <a:cubicBezTo>
                      <a:pt x="777" y="525"/>
                      <a:pt x="754" y="525"/>
                      <a:pt x="754" y="525"/>
                    </a:cubicBezTo>
                    <a:lnTo>
                      <a:pt x="731" y="525"/>
                    </a:lnTo>
                    <a:cubicBezTo>
                      <a:pt x="731" y="457"/>
                      <a:pt x="731" y="388"/>
                      <a:pt x="708" y="342"/>
                    </a:cubicBezTo>
                    <a:lnTo>
                      <a:pt x="708" y="183"/>
                    </a:lnTo>
                    <a:cubicBezTo>
                      <a:pt x="708" y="160"/>
                      <a:pt x="686" y="137"/>
                      <a:pt x="686" y="91"/>
                    </a:cubicBezTo>
                    <a:cubicBezTo>
                      <a:pt x="686" y="69"/>
                      <a:pt x="663" y="46"/>
                      <a:pt x="640" y="23"/>
                    </a:cubicBezTo>
                    <a:cubicBezTo>
                      <a:pt x="617" y="0"/>
                      <a:pt x="594" y="0"/>
                      <a:pt x="571" y="0"/>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60" name="Google Shape;8060;p34"/>
              <p:cNvSpPr/>
              <p:nvPr/>
            </p:nvSpPr>
            <p:spPr>
              <a:xfrm>
                <a:off x="768219" y="1308424"/>
                <a:ext cx="208333" cy="463551"/>
              </a:xfrm>
              <a:custGeom>
                <a:avLst/>
                <a:gdLst/>
                <a:ahLst/>
                <a:cxnLst/>
                <a:rect l="l" t="t" r="r" b="b"/>
                <a:pathLst>
                  <a:path w="3768" h="8384" extrusionOk="0">
                    <a:moveTo>
                      <a:pt x="47" y="1"/>
                    </a:moveTo>
                    <a:cubicBezTo>
                      <a:pt x="24" y="24"/>
                      <a:pt x="1" y="46"/>
                      <a:pt x="24" y="69"/>
                    </a:cubicBezTo>
                    <a:cubicBezTo>
                      <a:pt x="69" y="206"/>
                      <a:pt x="115" y="320"/>
                      <a:pt x="184" y="435"/>
                    </a:cubicBezTo>
                    <a:cubicBezTo>
                      <a:pt x="229" y="571"/>
                      <a:pt x="275" y="686"/>
                      <a:pt x="321" y="800"/>
                    </a:cubicBezTo>
                    <a:cubicBezTo>
                      <a:pt x="435" y="1074"/>
                      <a:pt x="549" y="1325"/>
                      <a:pt x="640" y="1599"/>
                    </a:cubicBezTo>
                    <a:cubicBezTo>
                      <a:pt x="846" y="2101"/>
                      <a:pt x="1051" y="2603"/>
                      <a:pt x="1256" y="3105"/>
                    </a:cubicBezTo>
                    <a:cubicBezTo>
                      <a:pt x="1667" y="4087"/>
                      <a:pt x="2078" y="5068"/>
                      <a:pt x="2512" y="6050"/>
                    </a:cubicBezTo>
                    <a:cubicBezTo>
                      <a:pt x="2649" y="6392"/>
                      <a:pt x="2808" y="6757"/>
                      <a:pt x="2968" y="7122"/>
                    </a:cubicBezTo>
                    <a:cubicBezTo>
                      <a:pt x="3037" y="7328"/>
                      <a:pt x="3128" y="7533"/>
                      <a:pt x="3219" y="7739"/>
                    </a:cubicBezTo>
                    <a:cubicBezTo>
                      <a:pt x="3288" y="7921"/>
                      <a:pt x="3379" y="8127"/>
                      <a:pt x="3470" y="8309"/>
                    </a:cubicBezTo>
                    <a:cubicBezTo>
                      <a:pt x="3508" y="8347"/>
                      <a:pt x="3560" y="8384"/>
                      <a:pt x="3603" y="8384"/>
                    </a:cubicBezTo>
                    <a:cubicBezTo>
                      <a:pt x="3613" y="8384"/>
                      <a:pt x="3622" y="8382"/>
                      <a:pt x="3630" y="8378"/>
                    </a:cubicBezTo>
                    <a:cubicBezTo>
                      <a:pt x="3676" y="8378"/>
                      <a:pt x="3721" y="8332"/>
                      <a:pt x="3744" y="8309"/>
                    </a:cubicBezTo>
                    <a:cubicBezTo>
                      <a:pt x="3744" y="8286"/>
                      <a:pt x="3767" y="8241"/>
                      <a:pt x="3744" y="8195"/>
                    </a:cubicBezTo>
                    <a:cubicBezTo>
                      <a:pt x="3676" y="7944"/>
                      <a:pt x="3562" y="7716"/>
                      <a:pt x="3470" y="7488"/>
                    </a:cubicBezTo>
                    <a:cubicBezTo>
                      <a:pt x="3356" y="7236"/>
                      <a:pt x="3242" y="6985"/>
                      <a:pt x="3128" y="6734"/>
                    </a:cubicBezTo>
                    <a:cubicBezTo>
                      <a:pt x="2923" y="6301"/>
                      <a:pt x="2740" y="5867"/>
                      <a:pt x="2535" y="5433"/>
                    </a:cubicBezTo>
                    <a:cubicBezTo>
                      <a:pt x="2329" y="4931"/>
                      <a:pt x="2101" y="4406"/>
                      <a:pt x="1873" y="3904"/>
                    </a:cubicBezTo>
                    <a:cubicBezTo>
                      <a:pt x="1644" y="3425"/>
                      <a:pt x="1439" y="2945"/>
                      <a:pt x="1211" y="2466"/>
                    </a:cubicBezTo>
                    <a:cubicBezTo>
                      <a:pt x="1119" y="2261"/>
                      <a:pt x="1028" y="2078"/>
                      <a:pt x="937" y="1873"/>
                    </a:cubicBezTo>
                    <a:cubicBezTo>
                      <a:pt x="846" y="1667"/>
                      <a:pt x="754" y="1462"/>
                      <a:pt x="663" y="1256"/>
                    </a:cubicBezTo>
                    <a:cubicBezTo>
                      <a:pt x="572" y="1051"/>
                      <a:pt x="480" y="845"/>
                      <a:pt x="366" y="640"/>
                    </a:cubicBezTo>
                    <a:cubicBezTo>
                      <a:pt x="275" y="435"/>
                      <a:pt x="184" y="229"/>
                      <a:pt x="115" y="24"/>
                    </a:cubicBezTo>
                    <a:cubicBezTo>
                      <a:pt x="92" y="1"/>
                      <a:pt x="69" y="1"/>
                      <a:pt x="69" y="1"/>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61" name="Google Shape;8061;p34"/>
              <p:cNvSpPr/>
              <p:nvPr/>
            </p:nvSpPr>
            <p:spPr>
              <a:xfrm>
                <a:off x="977716" y="1798133"/>
                <a:ext cx="37929" cy="66901"/>
              </a:xfrm>
              <a:custGeom>
                <a:avLst/>
                <a:gdLst/>
                <a:ahLst/>
                <a:cxnLst/>
                <a:rect l="l" t="t" r="r" b="b"/>
                <a:pathLst>
                  <a:path w="686" h="1210" extrusionOk="0">
                    <a:moveTo>
                      <a:pt x="92" y="0"/>
                    </a:moveTo>
                    <a:cubicBezTo>
                      <a:pt x="47" y="23"/>
                      <a:pt x="24" y="46"/>
                      <a:pt x="24" y="91"/>
                    </a:cubicBezTo>
                    <a:cubicBezTo>
                      <a:pt x="1" y="114"/>
                      <a:pt x="24" y="160"/>
                      <a:pt x="24" y="183"/>
                    </a:cubicBezTo>
                    <a:cubicBezTo>
                      <a:pt x="115" y="342"/>
                      <a:pt x="184" y="525"/>
                      <a:pt x="252" y="685"/>
                    </a:cubicBezTo>
                    <a:cubicBezTo>
                      <a:pt x="275" y="776"/>
                      <a:pt x="321" y="845"/>
                      <a:pt x="343" y="936"/>
                    </a:cubicBezTo>
                    <a:cubicBezTo>
                      <a:pt x="366" y="982"/>
                      <a:pt x="366" y="1004"/>
                      <a:pt x="389" y="1050"/>
                    </a:cubicBezTo>
                    <a:cubicBezTo>
                      <a:pt x="412" y="1096"/>
                      <a:pt x="435" y="1141"/>
                      <a:pt x="457" y="1164"/>
                    </a:cubicBezTo>
                    <a:cubicBezTo>
                      <a:pt x="503" y="1210"/>
                      <a:pt x="549" y="1210"/>
                      <a:pt x="594" y="1210"/>
                    </a:cubicBezTo>
                    <a:cubicBezTo>
                      <a:pt x="640" y="1187"/>
                      <a:pt x="686" y="1141"/>
                      <a:pt x="686" y="1096"/>
                    </a:cubicBezTo>
                    <a:cubicBezTo>
                      <a:pt x="686" y="1050"/>
                      <a:pt x="686" y="1004"/>
                      <a:pt x="663" y="982"/>
                    </a:cubicBezTo>
                    <a:cubicBezTo>
                      <a:pt x="640" y="936"/>
                      <a:pt x="640" y="890"/>
                      <a:pt x="617" y="867"/>
                    </a:cubicBezTo>
                    <a:cubicBezTo>
                      <a:pt x="572" y="776"/>
                      <a:pt x="526" y="685"/>
                      <a:pt x="480" y="594"/>
                    </a:cubicBezTo>
                    <a:cubicBezTo>
                      <a:pt x="412" y="411"/>
                      <a:pt x="343" y="251"/>
                      <a:pt x="252" y="69"/>
                    </a:cubicBezTo>
                    <a:cubicBezTo>
                      <a:pt x="229" y="23"/>
                      <a:pt x="184" y="0"/>
                      <a:pt x="138" y="0"/>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62" name="Google Shape;8062;p34"/>
              <p:cNvSpPr/>
              <p:nvPr/>
            </p:nvSpPr>
            <p:spPr>
              <a:xfrm>
                <a:off x="1073645" y="1877641"/>
                <a:ext cx="95983" cy="119924"/>
              </a:xfrm>
              <a:custGeom>
                <a:avLst/>
                <a:gdLst/>
                <a:ahLst/>
                <a:cxnLst/>
                <a:rect l="l" t="t" r="r" b="b"/>
                <a:pathLst>
                  <a:path w="1736" h="2169" extrusionOk="0">
                    <a:moveTo>
                      <a:pt x="1028" y="0"/>
                    </a:moveTo>
                    <a:cubicBezTo>
                      <a:pt x="959" y="0"/>
                      <a:pt x="891" y="23"/>
                      <a:pt x="868" y="69"/>
                    </a:cubicBezTo>
                    <a:cubicBezTo>
                      <a:pt x="845" y="91"/>
                      <a:pt x="822" y="114"/>
                      <a:pt x="800" y="137"/>
                    </a:cubicBezTo>
                    <a:cubicBezTo>
                      <a:pt x="800" y="160"/>
                      <a:pt x="800" y="160"/>
                      <a:pt x="800" y="160"/>
                    </a:cubicBezTo>
                    <a:cubicBezTo>
                      <a:pt x="777" y="183"/>
                      <a:pt x="754" y="205"/>
                      <a:pt x="731" y="228"/>
                    </a:cubicBezTo>
                    <a:cubicBezTo>
                      <a:pt x="685" y="251"/>
                      <a:pt x="640" y="297"/>
                      <a:pt x="594" y="320"/>
                    </a:cubicBezTo>
                    <a:cubicBezTo>
                      <a:pt x="526" y="342"/>
                      <a:pt x="457" y="411"/>
                      <a:pt x="412" y="457"/>
                    </a:cubicBezTo>
                    <a:cubicBezTo>
                      <a:pt x="366" y="479"/>
                      <a:pt x="343" y="525"/>
                      <a:pt x="320" y="548"/>
                    </a:cubicBezTo>
                    <a:cubicBezTo>
                      <a:pt x="297" y="571"/>
                      <a:pt x="297" y="593"/>
                      <a:pt x="275" y="616"/>
                    </a:cubicBezTo>
                    <a:cubicBezTo>
                      <a:pt x="229" y="616"/>
                      <a:pt x="183" y="593"/>
                      <a:pt x="138" y="593"/>
                    </a:cubicBezTo>
                    <a:cubicBezTo>
                      <a:pt x="126" y="588"/>
                      <a:pt x="113" y="585"/>
                      <a:pt x="101" y="585"/>
                    </a:cubicBezTo>
                    <a:cubicBezTo>
                      <a:pt x="62" y="585"/>
                      <a:pt x="24" y="611"/>
                      <a:pt x="24" y="662"/>
                    </a:cubicBezTo>
                    <a:cubicBezTo>
                      <a:pt x="1" y="708"/>
                      <a:pt x="24" y="776"/>
                      <a:pt x="92" y="776"/>
                    </a:cubicBezTo>
                    <a:cubicBezTo>
                      <a:pt x="115" y="799"/>
                      <a:pt x="138" y="799"/>
                      <a:pt x="183" y="822"/>
                    </a:cubicBezTo>
                    <a:cubicBezTo>
                      <a:pt x="229" y="845"/>
                      <a:pt x="275" y="867"/>
                      <a:pt x="297" y="890"/>
                    </a:cubicBezTo>
                    <a:cubicBezTo>
                      <a:pt x="320" y="913"/>
                      <a:pt x="343" y="913"/>
                      <a:pt x="343" y="936"/>
                    </a:cubicBezTo>
                    <a:cubicBezTo>
                      <a:pt x="434" y="1004"/>
                      <a:pt x="503" y="1096"/>
                      <a:pt x="571" y="1164"/>
                    </a:cubicBezTo>
                    <a:cubicBezTo>
                      <a:pt x="617" y="1233"/>
                      <a:pt x="640" y="1278"/>
                      <a:pt x="685" y="1324"/>
                    </a:cubicBezTo>
                    <a:cubicBezTo>
                      <a:pt x="727" y="1387"/>
                      <a:pt x="769" y="1449"/>
                      <a:pt x="793" y="1530"/>
                    </a:cubicBezTo>
                    <a:lnTo>
                      <a:pt x="793" y="1530"/>
                    </a:lnTo>
                    <a:cubicBezTo>
                      <a:pt x="787" y="1516"/>
                      <a:pt x="777" y="1507"/>
                      <a:pt x="777" y="1507"/>
                    </a:cubicBezTo>
                    <a:lnTo>
                      <a:pt x="777" y="1507"/>
                    </a:lnTo>
                    <a:cubicBezTo>
                      <a:pt x="822" y="1621"/>
                      <a:pt x="868" y="1758"/>
                      <a:pt x="891" y="1872"/>
                    </a:cubicBezTo>
                    <a:cubicBezTo>
                      <a:pt x="891" y="1917"/>
                      <a:pt x="891" y="1940"/>
                      <a:pt x="891" y="1963"/>
                    </a:cubicBezTo>
                    <a:cubicBezTo>
                      <a:pt x="891" y="1986"/>
                      <a:pt x="891" y="2054"/>
                      <a:pt x="914" y="2077"/>
                    </a:cubicBezTo>
                    <a:cubicBezTo>
                      <a:pt x="914" y="2100"/>
                      <a:pt x="937" y="2146"/>
                      <a:pt x="959" y="2146"/>
                    </a:cubicBezTo>
                    <a:cubicBezTo>
                      <a:pt x="982" y="2168"/>
                      <a:pt x="1028" y="2168"/>
                      <a:pt x="1051" y="2168"/>
                    </a:cubicBezTo>
                    <a:cubicBezTo>
                      <a:pt x="1165" y="2146"/>
                      <a:pt x="1165" y="2031"/>
                      <a:pt x="1165" y="1940"/>
                    </a:cubicBezTo>
                    <a:cubicBezTo>
                      <a:pt x="1165" y="1895"/>
                      <a:pt x="1165" y="1826"/>
                      <a:pt x="1165" y="1780"/>
                    </a:cubicBezTo>
                    <a:lnTo>
                      <a:pt x="1188" y="1780"/>
                    </a:lnTo>
                    <a:cubicBezTo>
                      <a:pt x="1200" y="1787"/>
                      <a:pt x="1215" y="1789"/>
                      <a:pt x="1232" y="1789"/>
                    </a:cubicBezTo>
                    <a:cubicBezTo>
                      <a:pt x="1279" y="1789"/>
                      <a:pt x="1337" y="1768"/>
                      <a:pt x="1370" y="1735"/>
                    </a:cubicBezTo>
                    <a:cubicBezTo>
                      <a:pt x="1416" y="1689"/>
                      <a:pt x="1416" y="1643"/>
                      <a:pt x="1439" y="1598"/>
                    </a:cubicBezTo>
                    <a:cubicBezTo>
                      <a:pt x="1462" y="1552"/>
                      <a:pt x="1484" y="1529"/>
                      <a:pt x="1507" y="1484"/>
                    </a:cubicBezTo>
                    <a:cubicBezTo>
                      <a:pt x="1553" y="1392"/>
                      <a:pt x="1598" y="1301"/>
                      <a:pt x="1644" y="1187"/>
                    </a:cubicBezTo>
                    <a:cubicBezTo>
                      <a:pt x="1667" y="1141"/>
                      <a:pt x="1690" y="1096"/>
                      <a:pt x="1690" y="1050"/>
                    </a:cubicBezTo>
                    <a:cubicBezTo>
                      <a:pt x="1713" y="982"/>
                      <a:pt x="1713" y="936"/>
                      <a:pt x="1735" y="867"/>
                    </a:cubicBezTo>
                    <a:cubicBezTo>
                      <a:pt x="1735" y="822"/>
                      <a:pt x="1735" y="776"/>
                      <a:pt x="1735" y="730"/>
                    </a:cubicBezTo>
                    <a:cubicBezTo>
                      <a:pt x="1713" y="685"/>
                      <a:pt x="1713" y="662"/>
                      <a:pt x="1713" y="616"/>
                    </a:cubicBezTo>
                    <a:cubicBezTo>
                      <a:pt x="1690" y="593"/>
                      <a:pt x="1690" y="571"/>
                      <a:pt x="1690" y="548"/>
                    </a:cubicBezTo>
                    <a:cubicBezTo>
                      <a:pt x="1667" y="479"/>
                      <a:pt x="1644" y="434"/>
                      <a:pt x="1621" y="388"/>
                    </a:cubicBezTo>
                    <a:cubicBezTo>
                      <a:pt x="1598" y="365"/>
                      <a:pt x="1576" y="320"/>
                      <a:pt x="1530" y="274"/>
                    </a:cubicBezTo>
                    <a:cubicBezTo>
                      <a:pt x="1507" y="228"/>
                      <a:pt x="1462" y="205"/>
                      <a:pt x="1416" y="183"/>
                    </a:cubicBezTo>
                    <a:cubicBezTo>
                      <a:pt x="1370" y="160"/>
                      <a:pt x="1347" y="137"/>
                      <a:pt x="1302" y="114"/>
                    </a:cubicBezTo>
                    <a:cubicBezTo>
                      <a:pt x="1279" y="91"/>
                      <a:pt x="1233" y="69"/>
                      <a:pt x="1210" y="46"/>
                    </a:cubicBezTo>
                    <a:cubicBezTo>
                      <a:pt x="1165" y="46"/>
                      <a:pt x="1142" y="23"/>
                      <a:pt x="1119" y="23"/>
                    </a:cubicBezTo>
                    <a:cubicBezTo>
                      <a:pt x="1096" y="0"/>
                      <a:pt x="1051" y="0"/>
                      <a:pt x="1028" y="0"/>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63" name="Google Shape;8063;p34"/>
              <p:cNvSpPr/>
              <p:nvPr/>
            </p:nvSpPr>
            <p:spPr>
              <a:xfrm>
                <a:off x="1127940" y="1948302"/>
                <a:ext cx="73259" cy="99743"/>
              </a:xfrm>
              <a:custGeom>
                <a:avLst/>
                <a:gdLst/>
                <a:ahLst/>
                <a:cxnLst/>
                <a:rect l="l" t="t" r="r" b="b"/>
                <a:pathLst>
                  <a:path w="1325" h="1804" extrusionOk="0">
                    <a:moveTo>
                      <a:pt x="776" y="0"/>
                    </a:moveTo>
                    <a:cubicBezTo>
                      <a:pt x="731" y="0"/>
                      <a:pt x="685" y="0"/>
                      <a:pt x="639" y="46"/>
                    </a:cubicBezTo>
                    <a:cubicBezTo>
                      <a:pt x="616" y="69"/>
                      <a:pt x="594" y="114"/>
                      <a:pt x="594" y="160"/>
                    </a:cubicBezTo>
                    <a:cubicBezTo>
                      <a:pt x="594" y="183"/>
                      <a:pt x="594" y="183"/>
                      <a:pt x="594" y="183"/>
                    </a:cubicBezTo>
                    <a:cubicBezTo>
                      <a:pt x="571" y="206"/>
                      <a:pt x="548" y="206"/>
                      <a:pt x="525" y="229"/>
                    </a:cubicBezTo>
                    <a:cubicBezTo>
                      <a:pt x="525" y="251"/>
                      <a:pt x="502" y="274"/>
                      <a:pt x="502" y="297"/>
                    </a:cubicBezTo>
                    <a:cubicBezTo>
                      <a:pt x="480" y="343"/>
                      <a:pt x="480" y="388"/>
                      <a:pt x="502" y="434"/>
                    </a:cubicBezTo>
                    <a:cubicBezTo>
                      <a:pt x="525" y="457"/>
                      <a:pt x="525" y="480"/>
                      <a:pt x="548" y="502"/>
                    </a:cubicBezTo>
                    <a:cubicBezTo>
                      <a:pt x="525" y="480"/>
                      <a:pt x="480" y="480"/>
                      <a:pt x="434" y="480"/>
                    </a:cubicBezTo>
                    <a:cubicBezTo>
                      <a:pt x="388" y="480"/>
                      <a:pt x="365" y="480"/>
                      <a:pt x="343" y="502"/>
                    </a:cubicBezTo>
                    <a:cubicBezTo>
                      <a:pt x="320" y="525"/>
                      <a:pt x="320" y="548"/>
                      <a:pt x="297" y="571"/>
                    </a:cubicBezTo>
                    <a:cubicBezTo>
                      <a:pt x="297" y="594"/>
                      <a:pt x="297" y="617"/>
                      <a:pt x="297" y="639"/>
                    </a:cubicBezTo>
                    <a:cubicBezTo>
                      <a:pt x="297" y="662"/>
                      <a:pt x="320" y="685"/>
                      <a:pt x="320" y="708"/>
                    </a:cubicBezTo>
                    <a:cubicBezTo>
                      <a:pt x="297" y="685"/>
                      <a:pt x="251" y="662"/>
                      <a:pt x="228" y="662"/>
                    </a:cubicBezTo>
                    <a:cubicBezTo>
                      <a:pt x="183" y="662"/>
                      <a:pt x="137" y="639"/>
                      <a:pt x="114" y="639"/>
                    </a:cubicBezTo>
                    <a:cubicBezTo>
                      <a:pt x="46" y="639"/>
                      <a:pt x="0" y="685"/>
                      <a:pt x="0" y="753"/>
                    </a:cubicBezTo>
                    <a:cubicBezTo>
                      <a:pt x="0" y="799"/>
                      <a:pt x="46" y="845"/>
                      <a:pt x="114" y="845"/>
                    </a:cubicBezTo>
                    <a:lnTo>
                      <a:pt x="160" y="845"/>
                    </a:lnTo>
                    <a:cubicBezTo>
                      <a:pt x="183" y="845"/>
                      <a:pt x="183" y="868"/>
                      <a:pt x="206" y="868"/>
                    </a:cubicBezTo>
                    <a:cubicBezTo>
                      <a:pt x="228" y="890"/>
                      <a:pt x="251" y="890"/>
                      <a:pt x="297" y="913"/>
                    </a:cubicBezTo>
                    <a:cubicBezTo>
                      <a:pt x="320" y="936"/>
                      <a:pt x="365" y="982"/>
                      <a:pt x="388" y="1027"/>
                    </a:cubicBezTo>
                    <a:cubicBezTo>
                      <a:pt x="457" y="1096"/>
                      <a:pt x="502" y="1187"/>
                      <a:pt x="548" y="1278"/>
                    </a:cubicBezTo>
                    <a:cubicBezTo>
                      <a:pt x="571" y="1347"/>
                      <a:pt x="594" y="1438"/>
                      <a:pt x="616" y="1507"/>
                    </a:cubicBezTo>
                    <a:cubicBezTo>
                      <a:pt x="616" y="1552"/>
                      <a:pt x="616" y="1598"/>
                      <a:pt x="639" y="1621"/>
                    </a:cubicBezTo>
                    <a:cubicBezTo>
                      <a:pt x="639" y="1666"/>
                      <a:pt x="639" y="1712"/>
                      <a:pt x="662" y="1735"/>
                    </a:cubicBezTo>
                    <a:cubicBezTo>
                      <a:pt x="685" y="1781"/>
                      <a:pt x="731" y="1803"/>
                      <a:pt x="776" y="1803"/>
                    </a:cubicBezTo>
                    <a:cubicBezTo>
                      <a:pt x="845" y="1803"/>
                      <a:pt x="890" y="1781"/>
                      <a:pt x="913" y="1735"/>
                    </a:cubicBezTo>
                    <a:cubicBezTo>
                      <a:pt x="936" y="1689"/>
                      <a:pt x="936" y="1644"/>
                      <a:pt x="936" y="1598"/>
                    </a:cubicBezTo>
                    <a:cubicBezTo>
                      <a:pt x="959" y="1552"/>
                      <a:pt x="959" y="1507"/>
                      <a:pt x="959" y="1461"/>
                    </a:cubicBezTo>
                    <a:cubicBezTo>
                      <a:pt x="1004" y="1461"/>
                      <a:pt x="1050" y="1438"/>
                      <a:pt x="1073" y="1415"/>
                    </a:cubicBezTo>
                    <a:cubicBezTo>
                      <a:pt x="1096" y="1370"/>
                      <a:pt x="1119" y="1347"/>
                      <a:pt x="1119" y="1301"/>
                    </a:cubicBezTo>
                    <a:cubicBezTo>
                      <a:pt x="1119" y="1278"/>
                      <a:pt x="1119" y="1233"/>
                      <a:pt x="1119" y="1210"/>
                    </a:cubicBezTo>
                    <a:cubicBezTo>
                      <a:pt x="1164" y="1210"/>
                      <a:pt x="1210" y="1164"/>
                      <a:pt x="1233" y="1142"/>
                    </a:cubicBezTo>
                    <a:cubicBezTo>
                      <a:pt x="1301" y="1005"/>
                      <a:pt x="1301" y="868"/>
                      <a:pt x="1324" y="731"/>
                    </a:cubicBezTo>
                    <a:cubicBezTo>
                      <a:pt x="1324" y="662"/>
                      <a:pt x="1301" y="571"/>
                      <a:pt x="1301" y="502"/>
                    </a:cubicBezTo>
                    <a:cubicBezTo>
                      <a:pt x="1278" y="457"/>
                      <a:pt x="1256" y="411"/>
                      <a:pt x="1256" y="388"/>
                    </a:cubicBezTo>
                    <a:cubicBezTo>
                      <a:pt x="1233" y="343"/>
                      <a:pt x="1210" y="297"/>
                      <a:pt x="1187" y="274"/>
                    </a:cubicBezTo>
                    <a:cubicBezTo>
                      <a:pt x="1141" y="229"/>
                      <a:pt x="1096" y="183"/>
                      <a:pt x="1050" y="137"/>
                    </a:cubicBezTo>
                    <a:cubicBezTo>
                      <a:pt x="1027" y="114"/>
                      <a:pt x="1004" y="92"/>
                      <a:pt x="959" y="69"/>
                    </a:cubicBezTo>
                    <a:cubicBezTo>
                      <a:pt x="936" y="46"/>
                      <a:pt x="890" y="0"/>
                      <a:pt x="822" y="0"/>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64" name="Google Shape;8064;p34"/>
              <p:cNvSpPr/>
              <p:nvPr/>
            </p:nvSpPr>
            <p:spPr>
              <a:xfrm>
                <a:off x="1045889" y="1930609"/>
                <a:ext cx="64413" cy="93772"/>
              </a:xfrm>
              <a:custGeom>
                <a:avLst/>
                <a:gdLst/>
                <a:ahLst/>
                <a:cxnLst/>
                <a:rect l="l" t="t" r="r" b="b"/>
                <a:pathLst>
                  <a:path w="1165" h="1696" extrusionOk="0">
                    <a:moveTo>
                      <a:pt x="115" y="1"/>
                    </a:moveTo>
                    <a:cubicBezTo>
                      <a:pt x="69" y="1"/>
                      <a:pt x="23" y="46"/>
                      <a:pt x="1" y="92"/>
                    </a:cubicBezTo>
                    <a:cubicBezTo>
                      <a:pt x="1" y="138"/>
                      <a:pt x="23" y="206"/>
                      <a:pt x="92" y="229"/>
                    </a:cubicBezTo>
                    <a:lnTo>
                      <a:pt x="137" y="229"/>
                    </a:lnTo>
                    <a:cubicBezTo>
                      <a:pt x="137" y="252"/>
                      <a:pt x="160" y="252"/>
                      <a:pt x="183" y="252"/>
                    </a:cubicBezTo>
                    <a:cubicBezTo>
                      <a:pt x="229" y="320"/>
                      <a:pt x="274" y="366"/>
                      <a:pt x="320" y="434"/>
                    </a:cubicBezTo>
                    <a:cubicBezTo>
                      <a:pt x="320" y="434"/>
                      <a:pt x="320" y="412"/>
                      <a:pt x="320" y="412"/>
                    </a:cubicBezTo>
                    <a:cubicBezTo>
                      <a:pt x="366" y="480"/>
                      <a:pt x="411" y="549"/>
                      <a:pt x="457" y="594"/>
                    </a:cubicBezTo>
                    <a:cubicBezTo>
                      <a:pt x="480" y="640"/>
                      <a:pt x="503" y="685"/>
                      <a:pt x="548" y="731"/>
                    </a:cubicBezTo>
                    <a:cubicBezTo>
                      <a:pt x="617" y="822"/>
                      <a:pt x="662" y="937"/>
                      <a:pt x="708" y="1051"/>
                    </a:cubicBezTo>
                    <a:cubicBezTo>
                      <a:pt x="731" y="1119"/>
                      <a:pt x="754" y="1165"/>
                      <a:pt x="777" y="1256"/>
                    </a:cubicBezTo>
                    <a:cubicBezTo>
                      <a:pt x="799" y="1302"/>
                      <a:pt x="822" y="1370"/>
                      <a:pt x="822" y="1439"/>
                    </a:cubicBezTo>
                    <a:cubicBezTo>
                      <a:pt x="822" y="1462"/>
                      <a:pt x="822" y="1507"/>
                      <a:pt x="822" y="1530"/>
                    </a:cubicBezTo>
                    <a:cubicBezTo>
                      <a:pt x="822" y="1598"/>
                      <a:pt x="868" y="1667"/>
                      <a:pt x="936" y="1690"/>
                    </a:cubicBezTo>
                    <a:cubicBezTo>
                      <a:pt x="952" y="1694"/>
                      <a:pt x="968" y="1696"/>
                      <a:pt x="983" y="1696"/>
                    </a:cubicBezTo>
                    <a:cubicBezTo>
                      <a:pt x="1057" y="1696"/>
                      <a:pt x="1123" y="1651"/>
                      <a:pt x="1142" y="1576"/>
                    </a:cubicBezTo>
                    <a:cubicBezTo>
                      <a:pt x="1165" y="1484"/>
                      <a:pt x="1142" y="1393"/>
                      <a:pt x="1119" y="1302"/>
                    </a:cubicBezTo>
                    <a:cubicBezTo>
                      <a:pt x="1096" y="1210"/>
                      <a:pt x="1073" y="1119"/>
                      <a:pt x="1028" y="1051"/>
                    </a:cubicBezTo>
                    <a:cubicBezTo>
                      <a:pt x="1005" y="959"/>
                      <a:pt x="959" y="868"/>
                      <a:pt x="936" y="800"/>
                    </a:cubicBezTo>
                    <a:cubicBezTo>
                      <a:pt x="891" y="731"/>
                      <a:pt x="868" y="685"/>
                      <a:pt x="822" y="640"/>
                    </a:cubicBezTo>
                    <a:cubicBezTo>
                      <a:pt x="731" y="503"/>
                      <a:pt x="640" y="389"/>
                      <a:pt x="548" y="297"/>
                    </a:cubicBezTo>
                    <a:cubicBezTo>
                      <a:pt x="480" y="229"/>
                      <a:pt x="411" y="160"/>
                      <a:pt x="366" y="115"/>
                    </a:cubicBezTo>
                    <a:cubicBezTo>
                      <a:pt x="343" y="115"/>
                      <a:pt x="320" y="92"/>
                      <a:pt x="297" y="69"/>
                    </a:cubicBezTo>
                    <a:cubicBezTo>
                      <a:pt x="252" y="46"/>
                      <a:pt x="206" y="46"/>
                      <a:pt x="183" y="24"/>
                    </a:cubicBezTo>
                    <a:lnTo>
                      <a:pt x="137" y="1"/>
                    </a:lnTo>
                    <a:close/>
                  </a:path>
                </a:pathLst>
              </a:custGeom>
              <a:solidFill>
                <a:srgbClr val="FFFFFF">
                  <a:alpha val="2279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65" name="Google Shape;8065;p34"/>
              <p:cNvSpPr/>
              <p:nvPr/>
            </p:nvSpPr>
            <p:spPr>
              <a:xfrm>
                <a:off x="1096369" y="2011389"/>
                <a:ext cx="51807" cy="68228"/>
              </a:xfrm>
              <a:custGeom>
                <a:avLst/>
                <a:gdLst/>
                <a:ahLst/>
                <a:cxnLst/>
                <a:rect l="l" t="t" r="r" b="b"/>
                <a:pathLst>
                  <a:path w="937" h="1234" extrusionOk="0">
                    <a:moveTo>
                      <a:pt x="138" y="1"/>
                    </a:moveTo>
                    <a:cubicBezTo>
                      <a:pt x="92" y="1"/>
                      <a:pt x="46" y="46"/>
                      <a:pt x="23" y="92"/>
                    </a:cubicBezTo>
                    <a:cubicBezTo>
                      <a:pt x="1" y="160"/>
                      <a:pt x="46" y="206"/>
                      <a:pt x="115" y="229"/>
                    </a:cubicBezTo>
                    <a:cubicBezTo>
                      <a:pt x="115" y="229"/>
                      <a:pt x="138" y="252"/>
                      <a:pt x="160" y="252"/>
                    </a:cubicBezTo>
                    <a:cubicBezTo>
                      <a:pt x="160" y="252"/>
                      <a:pt x="183" y="274"/>
                      <a:pt x="206" y="274"/>
                    </a:cubicBezTo>
                    <a:cubicBezTo>
                      <a:pt x="252" y="320"/>
                      <a:pt x="274" y="366"/>
                      <a:pt x="320" y="389"/>
                    </a:cubicBezTo>
                    <a:cubicBezTo>
                      <a:pt x="411" y="503"/>
                      <a:pt x="480" y="640"/>
                      <a:pt x="526" y="754"/>
                    </a:cubicBezTo>
                    <a:cubicBezTo>
                      <a:pt x="571" y="868"/>
                      <a:pt x="594" y="959"/>
                      <a:pt x="617" y="1073"/>
                    </a:cubicBezTo>
                    <a:cubicBezTo>
                      <a:pt x="617" y="1073"/>
                      <a:pt x="617" y="1096"/>
                      <a:pt x="617" y="1119"/>
                    </a:cubicBezTo>
                    <a:cubicBezTo>
                      <a:pt x="640" y="1142"/>
                      <a:pt x="640" y="1165"/>
                      <a:pt x="662" y="1187"/>
                    </a:cubicBezTo>
                    <a:cubicBezTo>
                      <a:pt x="685" y="1210"/>
                      <a:pt x="731" y="1233"/>
                      <a:pt x="777" y="1233"/>
                    </a:cubicBezTo>
                    <a:cubicBezTo>
                      <a:pt x="799" y="1233"/>
                      <a:pt x="845" y="1210"/>
                      <a:pt x="868" y="1187"/>
                    </a:cubicBezTo>
                    <a:cubicBezTo>
                      <a:pt x="914" y="1165"/>
                      <a:pt x="936" y="1119"/>
                      <a:pt x="914" y="1073"/>
                    </a:cubicBezTo>
                    <a:cubicBezTo>
                      <a:pt x="914" y="1028"/>
                      <a:pt x="914" y="959"/>
                      <a:pt x="891" y="891"/>
                    </a:cubicBezTo>
                    <a:cubicBezTo>
                      <a:pt x="891" y="845"/>
                      <a:pt x="868" y="777"/>
                      <a:pt x="845" y="708"/>
                    </a:cubicBezTo>
                    <a:cubicBezTo>
                      <a:pt x="799" y="617"/>
                      <a:pt x="731" y="503"/>
                      <a:pt x="662" y="411"/>
                    </a:cubicBezTo>
                    <a:cubicBezTo>
                      <a:pt x="617" y="320"/>
                      <a:pt x="548" y="252"/>
                      <a:pt x="457" y="183"/>
                    </a:cubicBezTo>
                    <a:cubicBezTo>
                      <a:pt x="434" y="137"/>
                      <a:pt x="366" y="92"/>
                      <a:pt x="320" y="69"/>
                    </a:cubicBezTo>
                    <a:cubicBezTo>
                      <a:pt x="274" y="46"/>
                      <a:pt x="229" y="23"/>
                      <a:pt x="160" y="1"/>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66" name="Google Shape;8066;p34"/>
              <p:cNvSpPr/>
              <p:nvPr/>
            </p:nvSpPr>
            <p:spPr>
              <a:xfrm>
                <a:off x="668530" y="2059326"/>
                <a:ext cx="106102" cy="103558"/>
              </a:xfrm>
              <a:custGeom>
                <a:avLst/>
                <a:gdLst/>
                <a:ahLst/>
                <a:cxnLst/>
                <a:rect l="l" t="t" r="r" b="b"/>
                <a:pathLst>
                  <a:path w="1919" h="1873" extrusionOk="0">
                    <a:moveTo>
                      <a:pt x="1621" y="1"/>
                    </a:moveTo>
                    <a:cubicBezTo>
                      <a:pt x="1576" y="1"/>
                      <a:pt x="1530" y="24"/>
                      <a:pt x="1507" y="69"/>
                    </a:cubicBezTo>
                    <a:cubicBezTo>
                      <a:pt x="1484" y="161"/>
                      <a:pt x="1439" y="229"/>
                      <a:pt x="1416" y="320"/>
                    </a:cubicBezTo>
                    <a:cubicBezTo>
                      <a:pt x="1416" y="320"/>
                      <a:pt x="1416" y="320"/>
                      <a:pt x="1416" y="298"/>
                    </a:cubicBezTo>
                    <a:lnTo>
                      <a:pt x="1393" y="298"/>
                    </a:lnTo>
                    <a:cubicBezTo>
                      <a:pt x="1393" y="275"/>
                      <a:pt x="1393" y="252"/>
                      <a:pt x="1370" y="252"/>
                    </a:cubicBezTo>
                    <a:cubicBezTo>
                      <a:pt x="1347" y="183"/>
                      <a:pt x="1302" y="138"/>
                      <a:pt x="1233" y="138"/>
                    </a:cubicBezTo>
                    <a:cubicBezTo>
                      <a:pt x="1218" y="130"/>
                      <a:pt x="1200" y="128"/>
                      <a:pt x="1182" y="128"/>
                    </a:cubicBezTo>
                    <a:cubicBezTo>
                      <a:pt x="1145" y="128"/>
                      <a:pt x="1104" y="138"/>
                      <a:pt x="1074" y="138"/>
                    </a:cubicBezTo>
                    <a:cubicBezTo>
                      <a:pt x="1005" y="161"/>
                      <a:pt x="959" y="161"/>
                      <a:pt x="914" y="183"/>
                    </a:cubicBezTo>
                    <a:cubicBezTo>
                      <a:pt x="822" y="206"/>
                      <a:pt x="731" y="252"/>
                      <a:pt x="663" y="298"/>
                    </a:cubicBezTo>
                    <a:cubicBezTo>
                      <a:pt x="640" y="275"/>
                      <a:pt x="640" y="275"/>
                      <a:pt x="617" y="252"/>
                    </a:cubicBezTo>
                    <a:cubicBezTo>
                      <a:pt x="601" y="236"/>
                      <a:pt x="562" y="220"/>
                      <a:pt x="524" y="220"/>
                    </a:cubicBezTo>
                    <a:cubicBezTo>
                      <a:pt x="509" y="220"/>
                      <a:pt x="493" y="222"/>
                      <a:pt x="480" y="229"/>
                    </a:cubicBezTo>
                    <a:cubicBezTo>
                      <a:pt x="457" y="229"/>
                      <a:pt x="412" y="229"/>
                      <a:pt x="389" y="252"/>
                    </a:cubicBezTo>
                    <a:cubicBezTo>
                      <a:pt x="343" y="252"/>
                      <a:pt x="320" y="275"/>
                      <a:pt x="275" y="298"/>
                    </a:cubicBezTo>
                    <a:cubicBezTo>
                      <a:pt x="183" y="366"/>
                      <a:pt x="138" y="480"/>
                      <a:pt x="92" y="572"/>
                    </a:cubicBezTo>
                    <a:cubicBezTo>
                      <a:pt x="46" y="663"/>
                      <a:pt x="24" y="754"/>
                      <a:pt x="1" y="868"/>
                    </a:cubicBezTo>
                    <a:cubicBezTo>
                      <a:pt x="1" y="982"/>
                      <a:pt x="24" y="1096"/>
                      <a:pt x="69" y="1211"/>
                    </a:cubicBezTo>
                    <a:cubicBezTo>
                      <a:pt x="92" y="1302"/>
                      <a:pt x="161" y="1370"/>
                      <a:pt x="206" y="1462"/>
                    </a:cubicBezTo>
                    <a:cubicBezTo>
                      <a:pt x="229" y="1485"/>
                      <a:pt x="252" y="1507"/>
                      <a:pt x="275" y="1553"/>
                    </a:cubicBezTo>
                    <a:cubicBezTo>
                      <a:pt x="297" y="1576"/>
                      <a:pt x="343" y="1599"/>
                      <a:pt x="366" y="1621"/>
                    </a:cubicBezTo>
                    <a:cubicBezTo>
                      <a:pt x="389" y="1644"/>
                      <a:pt x="412" y="1667"/>
                      <a:pt x="457" y="1667"/>
                    </a:cubicBezTo>
                    <a:cubicBezTo>
                      <a:pt x="526" y="1713"/>
                      <a:pt x="594" y="1736"/>
                      <a:pt x="663" y="1758"/>
                    </a:cubicBezTo>
                    <a:cubicBezTo>
                      <a:pt x="754" y="1804"/>
                      <a:pt x="822" y="1827"/>
                      <a:pt x="914" y="1827"/>
                    </a:cubicBezTo>
                    <a:cubicBezTo>
                      <a:pt x="1074" y="1850"/>
                      <a:pt x="1233" y="1873"/>
                      <a:pt x="1393" y="1873"/>
                    </a:cubicBezTo>
                    <a:lnTo>
                      <a:pt x="1599" y="1873"/>
                    </a:lnTo>
                    <a:cubicBezTo>
                      <a:pt x="1644" y="1873"/>
                      <a:pt x="1690" y="1850"/>
                      <a:pt x="1735" y="1850"/>
                    </a:cubicBezTo>
                    <a:cubicBezTo>
                      <a:pt x="1804" y="1827"/>
                      <a:pt x="1850" y="1804"/>
                      <a:pt x="1895" y="1736"/>
                    </a:cubicBezTo>
                    <a:cubicBezTo>
                      <a:pt x="1918" y="1690"/>
                      <a:pt x="1918" y="1644"/>
                      <a:pt x="1895" y="1599"/>
                    </a:cubicBezTo>
                    <a:cubicBezTo>
                      <a:pt x="1872" y="1576"/>
                      <a:pt x="1872" y="1553"/>
                      <a:pt x="1850" y="1530"/>
                    </a:cubicBezTo>
                    <a:cubicBezTo>
                      <a:pt x="1781" y="1416"/>
                      <a:pt x="1735" y="1279"/>
                      <a:pt x="1690" y="1165"/>
                    </a:cubicBezTo>
                    <a:cubicBezTo>
                      <a:pt x="1644" y="982"/>
                      <a:pt x="1621" y="777"/>
                      <a:pt x="1621" y="594"/>
                    </a:cubicBezTo>
                    <a:cubicBezTo>
                      <a:pt x="1644" y="526"/>
                      <a:pt x="1644" y="435"/>
                      <a:pt x="1667" y="366"/>
                    </a:cubicBezTo>
                    <a:cubicBezTo>
                      <a:pt x="1690" y="298"/>
                      <a:pt x="1713" y="229"/>
                      <a:pt x="1735" y="161"/>
                    </a:cubicBezTo>
                    <a:cubicBezTo>
                      <a:pt x="1735" y="138"/>
                      <a:pt x="1735" y="115"/>
                      <a:pt x="1735" y="69"/>
                    </a:cubicBezTo>
                    <a:cubicBezTo>
                      <a:pt x="1713" y="47"/>
                      <a:pt x="1690" y="24"/>
                      <a:pt x="1667" y="1"/>
                    </a:cubicBezTo>
                    <a:close/>
                  </a:path>
                </a:pathLst>
              </a:custGeom>
              <a:solidFill>
                <a:srgbClr val="000000">
                  <a:alpha val="15809"/>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67" name="Google Shape;8067;p34"/>
              <p:cNvSpPr/>
              <p:nvPr/>
            </p:nvSpPr>
            <p:spPr>
              <a:xfrm>
                <a:off x="696286" y="2150224"/>
                <a:ext cx="102286" cy="77019"/>
              </a:xfrm>
              <a:custGeom>
                <a:avLst/>
                <a:gdLst/>
                <a:ahLst/>
                <a:cxnLst/>
                <a:rect l="l" t="t" r="r" b="b"/>
                <a:pathLst>
                  <a:path w="1850" h="1393" extrusionOk="0">
                    <a:moveTo>
                      <a:pt x="1302" y="0"/>
                    </a:moveTo>
                    <a:cubicBezTo>
                      <a:pt x="1256" y="0"/>
                      <a:pt x="1233" y="23"/>
                      <a:pt x="1188" y="46"/>
                    </a:cubicBezTo>
                    <a:cubicBezTo>
                      <a:pt x="1142" y="69"/>
                      <a:pt x="1119" y="92"/>
                      <a:pt x="1097" y="137"/>
                    </a:cubicBezTo>
                    <a:cubicBezTo>
                      <a:pt x="1074" y="114"/>
                      <a:pt x="1051" y="114"/>
                      <a:pt x="1005" y="114"/>
                    </a:cubicBezTo>
                    <a:lnTo>
                      <a:pt x="982" y="114"/>
                    </a:lnTo>
                    <a:cubicBezTo>
                      <a:pt x="937" y="92"/>
                      <a:pt x="914" y="46"/>
                      <a:pt x="845" y="46"/>
                    </a:cubicBezTo>
                    <a:cubicBezTo>
                      <a:pt x="832" y="39"/>
                      <a:pt x="819" y="36"/>
                      <a:pt x="805" y="36"/>
                    </a:cubicBezTo>
                    <a:cubicBezTo>
                      <a:pt x="773" y="36"/>
                      <a:pt x="741" y="53"/>
                      <a:pt x="709" y="69"/>
                    </a:cubicBezTo>
                    <a:cubicBezTo>
                      <a:pt x="686" y="69"/>
                      <a:pt x="663" y="69"/>
                      <a:pt x="640" y="46"/>
                    </a:cubicBezTo>
                    <a:lnTo>
                      <a:pt x="549" y="46"/>
                    </a:lnTo>
                    <a:cubicBezTo>
                      <a:pt x="514" y="35"/>
                      <a:pt x="480" y="29"/>
                      <a:pt x="446" y="29"/>
                    </a:cubicBezTo>
                    <a:cubicBezTo>
                      <a:pt x="412" y="29"/>
                      <a:pt x="378" y="35"/>
                      <a:pt x="343" y="46"/>
                    </a:cubicBezTo>
                    <a:cubicBezTo>
                      <a:pt x="275" y="46"/>
                      <a:pt x="184" y="69"/>
                      <a:pt x="138" y="92"/>
                    </a:cubicBezTo>
                    <a:cubicBezTo>
                      <a:pt x="92" y="137"/>
                      <a:pt x="69" y="183"/>
                      <a:pt x="47" y="229"/>
                    </a:cubicBezTo>
                    <a:cubicBezTo>
                      <a:pt x="24" y="274"/>
                      <a:pt x="1" y="343"/>
                      <a:pt x="1" y="411"/>
                    </a:cubicBezTo>
                    <a:cubicBezTo>
                      <a:pt x="1" y="457"/>
                      <a:pt x="1" y="480"/>
                      <a:pt x="1" y="525"/>
                    </a:cubicBezTo>
                    <a:cubicBezTo>
                      <a:pt x="1" y="594"/>
                      <a:pt x="24" y="639"/>
                      <a:pt x="47" y="708"/>
                    </a:cubicBezTo>
                    <a:cubicBezTo>
                      <a:pt x="69" y="799"/>
                      <a:pt x="115" y="868"/>
                      <a:pt x="184" y="936"/>
                    </a:cubicBezTo>
                    <a:cubicBezTo>
                      <a:pt x="206" y="982"/>
                      <a:pt x="252" y="1027"/>
                      <a:pt x="320" y="1073"/>
                    </a:cubicBezTo>
                    <a:cubicBezTo>
                      <a:pt x="366" y="1096"/>
                      <a:pt x="412" y="1119"/>
                      <a:pt x="457" y="1142"/>
                    </a:cubicBezTo>
                    <a:cubicBezTo>
                      <a:pt x="503" y="1164"/>
                      <a:pt x="549" y="1187"/>
                      <a:pt x="572" y="1210"/>
                    </a:cubicBezTo>
                    <a:cubicBezTo>
                      <a:pt x="617" y="1233"/>
                      <a:pt x="663" y="1233"/>
                      <a:pt x="686" y="1256"/>
                    </a:cubicBezTo>
                    <a:cubicBezTo>
                      <a:pt x="777" y="1279"/>
                      <a:pt x="868" y="1301"/>
                      <a:pt x="960" y="1324"/>
                    </a:cubicBezTo>
                    <a:cubicBezTo>
                      <a:pt x="1005" y="1347"/>
                      <a:pt x="1051" y="1347"/>
                      <a:pt x="1097" y="1370"/>
                    </a:cubicBezTo>
                    <a:lnTo>
                      <a:pt x="1211" y="1370"/>
                    </a:lnTo>
                    <a:cubicBezTo>
                      <a:pt x="1256" y="1393"/>
                      <a:pt x="1302" y="1393"/>
                      <a:pt x="1348" y="1393"/>
                    </a:cubicBezTo>
                    <a:cubicBezTo>
                      <a:pt x="1416" y="1393"/>
                      <a:pt x="1507" y="1393"/>
                      <a:pt x="1576" y="1370"/>
                    </a:cubicBezTo>
                    <a:cubicBezTo>
                      <a:pt x="1622" y="1370"/>
                      <a:pt x="1667" y="1347"/>
                      <a:pt x="1736" y="1347"/>
                    </a:cubicBezTo>
                    <a:cubicBezTo>
                      <a:pt x="1736" y="1324"/>
                      <a:pt x="1758" y="1324"/>
                      <a:pt x="1781" y="1324"/>
                    </a:cubicBezTo>
                    <a:cubicBezTo>
                      <a:pt x="1804" y="1279"/>
                      <a:pt x="1827" y="1256"/>
                      <a:pt x="1827" y="1233"/>
                    </a:cubicBezTo>
                    <a:cubicBezTo>
                      <a:pt x="1850" y="1187"/>
                      <a:pt x="1827" y="1142"/>
                      <a:pt x="1804" y="1096"/>
                    </a:cubicBezTo>
                    <a:cubicBezTo>
                      <a:pt x="1781" y="1073"/>
                      <a:pt x="1758" y="1050"/>
                      <a:pt x="1736" y="1027"/>
                    </a:cubicBezTo>
                    <a:cubicBezTo>
                      <a:pt x="1713" y="1005"/>
                      <a:pt x="1713" y="982"/>
                      <a:pt x="1690" y="959"/>
                    </a:cubicBezTo>
                    <a:cubicBezTo>
                      <a:pt x="1644" y="890"/>
                      <a:pt x="1622" y="799"/>
                      <a:pt x="1599" y="708"/>
                    </a:cubicBezTo>
                    <a:cubicBezTo>
                      <a:pt x="1576" y="617"/>
                      <a:pt x="1553" y="525"/>
                      <a:pt x="1553" y="434"/>
                    </a:cubicBezTo>
                    <a:cubicBezTo>
                      <a:pt x="1553" y="388"/>
                      <a:pt x="1553" y="343"/>
                      <a:pt x="1576" y="297"/>
                    </a:cubicBezTo>
                    <a:cubicBezTo>
                      <a:pt x="1599" y="251"/>
                      <a:pt x="1622" y="229"/>
                      <a:pt x="1644" y="183"/>
                    </a:cubicBezTo>
                    <a:cubicBezTo>
                      <a:pt x="1667" y="137"/>
                      <a:pt x="1622" y="92"/>
                      <a:pt x="1599" y="69"/>
                    </a:cubicBezTo>
                    <a:cubicBezTo>
                      <a:pt x="1586" y="63"/>
                      <a:pt x="1574" y="60"/>
                      <a:pt x="1562" y="60"/>
                    </a:cubicBezTo>
                    <a:cubicBezTo>
                      <a:pt x="1530" y="60"/>
                      <a:pt x="1501" y="81"/>
                      <a:pt x="1485" y="114"/>
                    </a:cubicBezTo>
                    <a:cubicBezTo>
                      <a:pt x="1485" y="114"/>
                      <a:pt x="1485" y="114"/>
                      <a:pt x="1485" y="137"/>
                    </a:cubicBezTo>
                    <a:cubicBezTo>
                      <a:pt x="1462" y="114"/>
                      <a:pt x="1462" y="92"/>
                      <a:pt x="1439" y="92"/>
                    </a:cubicBezTo>
                    <a:cubicBezTo>
                      <a:pt x="1416" y="46"/>
                      <a:pt x="1370" y="23"/>
                      <a:pt x="1325" y="0"/>
                    </a:cubicBezTo>
                    <a:close/>
                  </a:path>
                </a:pathLst>
              </a:custGeom>
              <a:solidFill>
                <a:srgbClr val="000000">
                  <a:alpha val="15809"/>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68" name="Google Shape;8068;p34"/>
              <p:cNvSpPr/>
              <p:nvPr/>
            </p:nvSpPr>
            <p:spPr>
              <a:xfrm>
                <a:off x="1158184" y="2029082"/>
                <a:ext cx="146463" cy="278938"/>
              </a:xfrm>
              <a:custGeom>
                <a:avLst/>
                <a:gdLst/>
                <a:ahLst/>
                <a:cxnLst/>
                <a:rect l="l" t="t" r="r" b="b"/>
                <a:pathLst>
                  <a:path w="2649" h="5045" extrusionOk="0">
                    <a:moveTo>
                      <a:pt x="572" y="0"/>
                    </a:moveTo>
                    <a:cubicBezTo>
                      <a:pt x="526" y="0"/>
                      <a:pt x="457" y="46"/>
                      <a:pt x="412" y="91"/>
                    </a:cubicBezTo>
                    <a:cubicBezTo>
                      <a:pt x="412" y="114"/>
                      <a:pt x="389" y="137"/>
                      <a:pt x="366" y="160"/>
                    </a:cubicBezTo>
                    <a:cubicBezTo>
                      <a:pt x="343" y="205"/>
                      <a:pt x="321" y="251"/>
                      <a:pt x="298" y="274"/>
                    </a:cubicBezTo>
                    <a:lnTo>
                      <a:pt x="321" y="274"/>
                    </a:lnTo>
                    <a:cubicBezTo>
                      <a:pt x="321" y="274"/>
                      <a:pt x="298" y="274"/>
                      <a:pt x="298" y="297"/>
                    </a:cubicBezTo>
                    <a:cubicBezTo>
                      <a:pt x="298" y="297"/>
                      <a:pt x="298" y="320"/>
                      <a:pt x="298" y="320"/>
                    </a:cubicBezTo>
                    <a:cubicBezTo>
                      <a:pt x="252" y="365"/>
                      <a:pt x="229" y="434"/>
                      <a:pt x="206" y="479"/>
                    </a:cubicBezTo>
                    <a:cubicBezTo>
                      <a:pt x="188" y="470"/>
                      <a:pt x="165" y="464"/>
                      <a:pt x="141" y="464"/>
                    </a:cubicBezTo>
                    <a:cubicBezTo>
                      <a:pt x="108" y="464"/>
                      <a:pt x="73" y="475"/>
                      <a:pt x="47" y="502"/>
                    </a:cubicBezTo>
                    <a:cubicBezTo>
                      <a:pt x="1" y="548"/>
                      <a:pt x="1" y="616"/>
                      <a:pt x="47" y="662"/>
                    </a:cubicBezTo>
                    <a:cubicBezTo>
                      <a:pt x="138" y="799"/>
                      <a:pt x="229" y="959"/>
                      <a:pt x="343" y="1119"/>
                    </a:cubicBezTo>
                    <a:cubicBezTo>
                      <a:pt x="389" y="1210"/>
                      <a:pt x="435" y="1301"/>
                      <a:pt x="503" y="1370"/>
                    </a:cubicBezTo>
                    <a:cubicBezTo>
                      <a:pt x="549" y="1461"/>
                      <a:pt x="617" y="1552"/>
                      <a:pt x="663" y="1643"/>
                    </a:cubicBezTo>
                    <a:cubicBezTo>
                      <a:pt x="846" y="1940"/>
                      <a:pt x="1028" y="2260"/>
                      <a:pt x="1188" y="2579"/>
                    </a:cubicBezTo>
                    <a:cubicBezTo>
                      <a:pt x="1256" y="2739"/>
                      <a:pt x="1325" y="2899"/>
                      <a:pt x="1371" y="3059"/>
                    </a:cubicBezTo>
                    <a:cubicBezTo>
                      <a:pt x="1439" y="3218"/>
                      <a:pt x="1507" y="3378"/>
                      <a:pt x="1553" y="3538"/>
                    </a:cubicBezTo>
                    <a:cubicBezTo>
                      <a:pt x="1599" y="3675"/>
                      <a:pt x="1644" y="3812"/>
                      <a:pt x="1690" y="3926"/>
                    </a:cubicBezTo>
                    <a:cubicBezTo>
                      <a:pt x="1713" y="4040"/>
                      <a:pt x="1736" y="4154"/>
                      <a:pt x="1759" y="4268"/>
                    </a:cubicBezTo>
                    <a:cubicBezTo>
                      <a:pt x="1781" y="4383"/>
                      <a:pt x="1827" y="4497"/>
                      <a:pt x="1827" y="4611"/>
                    </a:cubicBezTo>
                    <a:cubicBezTo>
                      <a:pt x="1827" y="4679"/>
                      <a:pt x="1804" y="4748"/>
                      <a:pt x="1804" y="4816"/>
                    </a:cubicBezTo>
                    <a:cubicBezTo>
                      <a:pt x="1804" y="4839"/>
                      <a:pt x="1804" y="4862"/>
                      <a:pt x="1804" y="4908"/>
                    </a:cubicBezTo>
                    <a:cubicBezTo>
                      <a:pt x="1804" y="4953"/>
                      <a:pt x="1827" y="4976"/>
                      <a:pt x="1850" y="5022"/>
                    </a:cubicBezTo>
                    <a:cubicBezTo>
                      <a:pt x="1895" y="5044"/>
                      <a:pt x="1941" y="5044"/>
                      <a:pt x="1964" y="5044"/>
                    </a:cubicBezTo>
                    <a:cubicBezTo>
                      <a:pt x="2010" y="5022"/>
                      <a:pt x="2032" y="4999"/>
                      <a:pt x="2055" y="4976"/>
                    </a:cubicBezTo>
                    <a:cubicBezTo>
                      <a:pt x="2078" y="4953"/>
                      <a:pt x="2101" y="4908"/>
                      <a:pt x="2101" y="4885"/>
                    </a:cubicBezTo>
                    <a:cubicBezTo>
                      <a:pt x="2124" y="4839"/>
                      <a:pt x="2124" y="4816"/>
                      <a:pt x="2124" y="4793"/>
                    </a:cubicBezTo>
                    <a:cubicBezTo>
                      <a:pt x="2147" y="4793"/>
                      <a:pt x="2192" y="4771"/>
                      <a:pt x="2215" y="4748"/>
                    </a:cubicBezTo>
                    <a:cubicBezTo>
                      <a:pt x="2284" y="4702"/>
                      <a:pt x="2306" y="4611"/>
                      <a:pt x="2352" y="4519"/>
                    </a:cubicBezTo>
                    <a:cubicBezTo>
                      <a:pt x="2352" y="4474"/>
                      <a:pt x="2375" y="4428"/>
                      <a:pt x="2375" y="4383"/>
                    </a:cubicBezTo>
                    <a:cubicBezTo>
                      <a:pt x="2398" y="4337"/>
                      <a:pt x="2398" y="4314"/>
                      <a:pt x="2420" y="4268"/>
                    </a:cubicBezTo>
                    <a:lnTo>
                      <a:pt x="2443" y="4268"/>
                    </a:lnTo>
                    <a:cubicBezTo>
                      <a:pt x="2489" y="4268"/>
                      <a:pt x="2512" y="4223"/>
                      <a:pt x="2535" y="4200"/>
                    </a:cubicBezTo>
                    <a:cubicBezTo>
                      <a:pt x="2603" y="4131"/>
                      <a:pt x="2603" y="4040"/>
                      <a:pt x="2626" y="3949"/>
                    </a:cubicBezTo>
                    <a:cubicBezTo>
                      <a:pt x="2649" y="3743"/>
                      <a:pt x="2649" y="3538"/>
                      <a:pt x="2603" y="3333"/>
                    </a:cubicBezTo>
                    <a:cubicBezTo>
                      <a:pt x="2580" y="3241"/>
                      <a:pt x="2557" y="3127"/>
                      <a:pt x="2535" y="3036"/>
                    </a:cubicBezTo>
                    <a:cubicBezTo>
                      <a:pt x="2512" y="2990"/>
                      <a:pt x="2489" y="2967"/>
                      <a:pt x="2466" y="2922"/>
                    </a:cubicBezTo>
                    <a:cubicBezTo>
                      <a:pt x="2466" y="2899"/>
                      <a:pt x="2443" y="2876"/>
                      <a:pt x="2420" y="2853"/>
                    </a:cubicBezTo>
                    <a:cubicBezTo>
                      <a:pt x="2420" y="2830"/>
                      <a:pt x="2398" y="2808"/>
                      <a:pt x="2375" y="2785"/>
                    </a:cubicBezTo>
                    <a:lnTo>
                      <a:pt x="2352" y="2785"/>
                    </a:lnTo>
                    <a:cubicBezTo>
                      <a:pt x="2329" y="2762"/>
                      <a:pt x="2306" y="2739"/>
                      <a:pt x="2284" y="2739"/>
                    </a:cubicBezTo>
                    <a:cubicBezTo>
                      <a:pt x="2261" y="2716"/>
                      <a:pt x="2261" y="2671"/>
                      <a:pt x="2261" y="2648"/>
                    </a:cubicBezTo>
                    <a:cubicBezTo>
                      <a:pt x="2192" y="2465"/>
                      <a:pt x="2147" y="2283"/>
                      <a:pt x="2055" y="2123"/>
                    </a:cubicBezTo>
                    <a:cubicBezTo>
                      <a:pt x="2010" y="2032"/>
                      <a:pt x="1964" y="1963"/>
                      <a:pt x="1918" y="1872"/>
                    </a:cubicBezTo>
                    <a:cubicBezTo>
                      <a:pt x="1850" y="1803"/>
                      <a:pt x="1804" y="1712"/>
                      <a:pt x="1759" y="1643"/>
                    </a:cubicBezTo>
                    <a:cubicBezTo>
                      <a:pt x="1713" y="1552"/>
                      <a:pt x="1644" y="1484"/>
                      <a:pt x="1599" y="1415"/>
                    </a:cubicBezTo>
                    <a:cubicBezTo>
                      <a:pt x="1553" y="1324"/>
                      <a:pt x="1485" y="1255"/>
                      <a:pt x="1416" y="1164"/>
                    </a:cubicBezTo>
                    <a:cubicBezTo>
                      <a:pt x="1348" y="1027"/>
                      <a:pt x="1256" y="913"/>
                      <a:pt x="1165" y="799"/>
                    </a:cubicBezTo>
                    <a:cubicBezTo>
                      <a:pt x="1074" y="639"/>
                      <a:pt x="982" y="479"/>
                      <a:pt x="868" y="320"/>
                    </a:cubicBezTo>
                    <a:cubicBezTo>
                      <a:pt x="846" y="274"/>
                      <a:pt x="800" y="228"/>
                      <a:pt x="777" y="160"/>
                    </a:cubicBezTo>
                    <a:cubicBezTo>
                      <a:pt x="731" y="91"/>
                      <a:pt x="709" y="46"/>
                      <a:pt x="640" y="23"/>
                    </a:cubicBezTo>
                    <a:cubicBezTo>
                      <a:pt x="617" y="0"/>
                      <a:pt x="594" y="0"/>
                      <a:pt x="572" y="0"/>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69" name="Google Shape;8069;p34"/>
              <p:cNvSpPr/>
              <p:nvPr/>
            </p:nvSpPr>
            <p:spPr>
              <a:xfrm>
                <a:off x="1158184" y="2061869"/>
                <a:ext cx="109861" cy="253726"/>
              </a:xfrm>
              <a:custGeom>
                <a:avLst/>
                <a:gdLst/>
                <a:ahLst/>
                <a:cxnLst/>
                <a:rect l="l" t="t" r="r" b="b"/>
                <a:pathLst>
                  <a:path w="1987" h="4589" extrusionOk="0">
                    <a:moveTo>
                      <a:pt x="1704" y="2776"/>
                    </a:moveTo>
                    <a:cubicBezTo>
                      <a:pt x="1707" y="2787"/>
                      <a:pt x="1710" y="2797"/>
                      <a:pt x="1713" y="2808"/>
                    </a:cubicBezTo>
                    <a:cubicBezTo>
                      <a:pt x="1713" y="2791"/>
                      <a:pt x="1713" y="2787"/>
                      <a:pt x="1704" y="2776"/>
                    </a:cubicBezTo>
                    <a:close/>
                    <a:moveTo>
                      <a:pt x="1439" y="3036"/>
                    </a:moveTo>
                    <a:cubicBezTo>
                      <a:pt x="1439" y="3057"/>
                      <a:pt x="1439" y="3059"/>
                      <a:pt x="1456" y="3076"/>
                    </a:cubicBezTo>
                    <a:lnTo>
                      <a:pt x="1456" y="3076"/>
                    </a:lnTo>
                    <a:cubicBezTo>
                      <a:pt x="1452" y="3064"/>
                      <a:pt x="1447" y="3051"/>
                      <a:pt x="1439" y="3036"/>
                    </a:cubicBezTo>
                    <a:close/>
                    <a:moveTo>
                      <a:pt x="1462" y="3105"/>
                    </a:moveTo>
                    <a:cubicBezTo>
                      <a:pt x="1462" y="3122"/>
                      <a:pt x="1462" y="3126"/>
                      <a:pt x="1471" y="3136"/>
                    </a:cubicBezTo>
                    <a:lnTo>
                      <a:pt x="1471" y="3136"/>
                    </a:lnTo>
                    <a:cubicBezTo>
                      <a:pt x="1466" y="3125"/>
                      <a:pt x="1462" y="3115"/>
                      <a:pt x="1462" y="3105"/>
                    </a:cubicBezTo>
                    <a:close/>
                    <a:moveTo>
                      <a:pt x="69" y="1"/>
                    </a:moveTo>
                    <a:cubicBezTo>
                      <a:pt x="24" y="23"/>
                      <a:pt x="1" y="92"/>
                      <a:pt x="24" y="115"/>
                    </a:cubicBezTo>
                    <a:cubicBezTo>
                      <a:pt x="69" y="229"/>
                      <a:pt x="138" y="297"/>
                      <a:pt x="184" y="389"/>
                    </a:cubicBezTo>
                    <a:cubicBezTo>
                      <a:pt x="184" y="389"/>
                      <a:pt x="184" y="389"/>
                      <a:pt x="184" y="366"/>
                    </a:cubicBezTo>
                    <a:cubicBezTo>
                      <a:pt x="229" y="457"/>
                      <a:pt x="275" y="548"/>
                      <a:pt x="343" y="640"/>
                    </a:cubicBezTo>
                    <a:cubicBezTo>
                      <a:pt x="389" y="731"/>
                      <a:pt x="435" y="845"/>
                      <a:pt x="480" y="936"/>
                    </a:cubicBezTo>
                    <a:cubicBezTo>
                      <a:pt x="572" y="1119"/>
                      <a:pt x="686" y="1324"/>
                      <a:pt x="800" y="1507"/>
                    </a:cubicBezTo>
                    <a:cubicBezTo>
                      <a:pt x="914" y="1735"/>
                      <a:pt x="1028" y="1963"/>
                      <a:pt x="1142" y="2192"/>
                    </a:cubicBezTo>
                    <a:cubicBezTo>
                      <a:pt x="1188" y="2329"/>
                      <a:pt x="1234" y="2466"/>
                      <a:pt x="1302" y="2603"/>
                    </a:cubicBezTo>
                    <a:cubicBezTo>
                      <a:pt x="1348" y="2717"/>
                      <a:pt x="1371" y="2831"/>
                      <a:pt x="1416" y="2968"/>
                    </a:cubicBezTo>
                    <a:cubicBezTo>
                      <a:pt x="1439" y="2991"/>
                      <a:pt x="1439" y="3036"/>
                      <a:pt x="1462" y="3082"/>
                    </a:cubicBezTo>
                    <a:cubicBezTo>
                      <a:pt x="1460" y="3080"/>
                      <a:pt x="1458" y="3078"/>
                      <a:pt x="1456" y="3076"/>
                    </a:cubicBezTo>
                    <a:lnTo>
                      <a:pt x="1456" y="3076"/>
                    </a:lnTo>
                    <a:cubicBezTo>
                      <a:pt x="1464" y="3100"/>
                      <a:pt x="1469" y="3120"/>
                      <a:pt x="1485" y="3150"/>
                    </a:cubicBezTo>
                    <a:cubicBezTo>
                      <a:pt x="1479" y="3144"/>
                      <a:pt x="1474" y="3140"/>
                      <a:pt x="1471" y="3136"/>
                    </a:cubicBezTo>
                    <a:lnTo>
                      <a:pt x="1471" y="3136"/>
                    </a:lnTo>
                    <a:cubicBezTo>
                      <a:pt x="1477" y="3152"/>
                      <a:pt x="1485" y="3170"/>
                      <a:pt x="1485" y="3196"/>
                    </a:cubicBezTo>
                    <a:cubicBezTo>
                      <a:pt x="1485" y="3196"/>
                      <a:pt x="1485" y="3173"/>
                      <a:pt x="1485" y="3173"/>
                    </a:cubicBezTo>
                    <a:cubicBezTo>
                      <a:pt x="1507" y="3265"/>
                      <a:pt x="1530" y="3356"/>
                      <a:pt x="1553" y="3447"/>
                    </a:cubicBezTo>
                    <a:cubicBezTo>
                      <a:pt x="1576" y="3538"/>
                      <a:pt x="1599" y="3653"/>
                      <a:pt x="1622" y="3744"/>
                    </a:cubicBezTo>
                    <a:cubicBezTo>
                      <a:pt x="1667" y="3926"/>
                      <a:pt x="1713" y="4109"/>
                      <a:pt x="1736" y="4315"/>
                    </a:cubicBezTo>
                    <a:cubicBezTo>
                      <a:pt x="1713" y="4360"/>
                      <a:pt x="1713" y="4429"/>
                      <a:pt x="1713" y="4474"/>
                    </a:cubicBezTo>
                    <a:cubicBezTo>
                      <a:pt x="1713" y="4520"/>
                      <a:pt x="1759" y="4566"/>
                      <a:pt x="1804" y="4588"/>
                    </a:cubicBezTo>
                    <a:cubicBezTo>
                      <a:pt x="1827" y="4588"/>
                      <a:pt x="1873" y="4588"/>
                      <a:pt x="1895" y="4566"/>
                    </a:cubicBezTo>
                    <a:cubicBezTo>
                      <a:pt x="1941" y="4520"/>
                      <a:pt x="1941" y="4474"/>
                      <a:pt x="1964" y="4429"/>
                    </a:cubicBezTo>
                    <a:cubicBezTo>
                      <a:pt x="1964" y="4383"/>
                      <a:pt x="1987" y="4315"/>
                      <a:pt x="1987" y="4246"/>
                    </a:cubicBezTo>
                    <a:cubicBezTo>
                      <a:pt x="1987" y="4132"/>
                      <a:pt x="1964" y="4041"/>
                      <a:pt x="1964" y="3949"/>
                    </a:cubicBezTo>
                    <a:cubicBezTo>
                      <a:pt x="1941" y="3858"/>
                      <a:pt x="1941" y="3767"/>
                      <a:pt x="1918" y="3698"/>
                    </a:cubicBezTo>
                    <a:cubicBezTo>
                      <a:pt x="1918" y="3607"/>
                      <a:pt x="1895" y="3516"/>
                      <a:pt x="1873" y="3424"/>
                    </a:cubicBezTo>
                    <a:cubicBezTo>
                      <a:pt x="1850" y="3242"/>
                      <a:pt x="1781" y="3059"/>
                      <a:pt x="1736" y="2899"/>
                    </a:cubicBezTo>
                    <a:cubicBezTo>
                      <a:pt x="1736" y="2854"/>
                      <a:pt x="1713" y="2808"/>
                      <a:pt x="1690" y="2762"/>
                    </a:cubicBezTo>
                    <a:lnTo>
                      <a:pt x="1690" y="2762"/>
                    </a:lnTo>
                    <a:cubicBezTo>
                      <a:pt x="1696" y="2768"/>
                      <a:pt x="1700" y="2773"/>
                      <a:pt x="1704" y="2776"/>
                    </a:cubicBezTo>
                    <a:lnTo>
                      <a:pt x="1704" y="2776"/>
                    </a:lnTo>
                    <a:cubicBezTo>
                      <a:pt x="1658" y="2627"/>
                      <a:pt x="1596" y="2478"/>
                      <a:pt x="1553" y="2329"/>
                    </a:cubicBezTo>
                    <a:cubicBezTo>
                      <a:pt x="1485" y="2192"/>
                      <a:pt x="1416" y="2055"/>
                      <a:pt x="1348" y="1895"/>
                    </a:cubicBezTo>
                    <a:cubicBezTo>
                      <a:pt x="1302" y="1781"/>
                      <a:pt x="1234" y="1644"/>
                      <a:pt x="1142" y="1507"/>
                    </a:cubicBezTo>
                    <a:cubicBezTo>
                      <a:pt x="1074" y="1393"/>
                      <a:pt x="982" y="1279"/>
                      <a:pt x="914" y="1142"/>
                    </a:cubicBezTo>
                    <a:cubicBezTo>
                      <a:pt x="891" y="1119"/>
                      <a:pt x="891" y="1119"/>
                      <a:pt x="868" y="1096"/>
                    </a:cubicBezTo>
                    <a:lnTo>
                      <a:pt x="891" y="1096"/>
                    </a:lnTo>
                    <a:cubicBezTo>
                      <a:pt x="800" y="982"/>
                      <a:pt x="731" y="845"/>
                      <a:pt x="663" y="731"/>
                    </a:cubicBezTo>
                    <a:cubicBezTo>
                      <a:pt x="617" y="662"/>
                      <a:pt x="572" y="617"/>
                      <a:pt x="549" y="548"/>
                    </a:cubicBezTo>
                    <a:cubicBezTo>
                      <a:pt x="503" y="503"/>
                      <a:pt x="457" y="457"/>
                      <a:pt x="435" y="411"/>
                    </a:cubicBezTo>
                    <a:cubicBezTo>
                      <a:pt x="343" y="297"/>
                      <a:pt x="275" y="206"/>
                      <a:pt x="206" y="115"/>
                    </a:cubicBezTo>
                    <a:cubicBezTo>
                      <a:pt x="206" y="92"/>
                      <a:pt x="184" y="69"/>
                      <a:pt x="184" y="46"/>
                    </a:cubicBezTo>
                    <a:cubicBezTo>
                      <a:pt x="161" y="23"/>
                      <a:pt x="138" y="1"/>
                      <a:pt x="92" y="1"/>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70" name="Google Shape;8070;p34"/>
              <p:cNvSpPr/>
              <p:nvPr/>
            </p:nvSpPr>
            <p:spPr>
              <a:xfrm>
                <a:off x="1235204" y="2103503"/>
                <a:ext cx="60598" cy="109861"/>
              </a:xfrm>
              <a:custGeom>
                <a:avLst/>
                <a:gdLst/>
                <a:ahLst/>
                <a:cxnLst/>
                <a:rect l="l" t="t" r="r" b="b"/>
                <a:pathLst>
                  <a:path w="1096" h="1987" extrusionOk="0">
                    <a:moveTo>
                      <a:pt x="69" y="1"/>
                    </a:moveTo>
                    <a:cubicBezTo>
                      <a:pt x="69" y="1"/>
                      <a:pt x="46" y="1"/>
                      <a:pt x="23" y="24"/>
                    </a:cubicBezTo>
                    <a:cubicBezTo>
                      <a:pt x="0" y="46"/>
                      <a:pt x="0" y="92"/>
                      <a:pt x="23" y="115"/>
                    </a:cubicBezTo>
                    <a:cubicBezTo>
                      <a:pt x="92" y="206"/>
                      <a:pt x="160" y="297"/>
                      <a:pt x="229" y="389"/>
                    </a:cubicBezTo>
                    <a:cubicBezTo>
                      <a:pt x="251" y="412"/>
                      <a:pt x="274" y="434"/>
                      <a:pt x="274" y="457"/>
                    </a:cubicBezTo>
                    <a:cubicBezTo>
                      <a:pt x="297" y="480"/>
                      <a:pt x="320" y="526"/>
                      <a:pt x="343" y="549"/>
                    </a:cubicBezTo>
                    <a:cubicBezTo>
                      <a:pt x="366" y="571"/>
                      <a:pt x="388" y="617"/>
                      <a:pt x="411" y="663"/>
                    </a:cubicBezTo>
                    <a:cubicBezTo>
                      <a:pt x="434" y="708"/>
                      <a:pt x="457" y="754"/>
                      <a:pt x="480" y="777"/>
                    </a:cubicBezTo>
                    <a:cubicBezTo>
                      <a:pt x="525" y="822"/>
                      <a:pt x="548" y="891"/>
                      <a:pt x="571" y="937"/>
                    </a:cubicBezTo>
                    <a:cubicBezTo>
                      <a:pt x="571" y="937"/>
                      <a:pt x="594" y="959"/>
                      <a:pt x="594" y="982"/>
                    </a:cubicBezTo>
                    <a:cubicBezTo>
                      <a:pt x="617" y="1005"/>
                      <a:pt x="639" y="1051"/>
                      <a:pt x="639" y="1074"/>
                    </a:cubicBezTo>
                    <a:cubicBezTo>
                      <a:pt x="662" y="1119"/>
                      <a:pt x="685" y="1165"/>
                      <a:pt x="708" y="1210"/>
                    </a:cubicBezTo>
                    <a:cubicBezTo>
                      <a:pt x="731" y="1256"/>
                      <a:pt x="754" y="1302"/>
                      <a:pt x="776" y="1347"/>
                    </a:cubicBezTo>
                    <a:cubicBezTo>
                      <a:pt x="799" y="1370"/>
                      <a:pt x="799" y="1393"/>
                      <a:pt x="799" y="1416"/>
                    </a:cubicBezTo>
                    <a:cubicBezTo>
                      <a:pt x="822" y="1439"/>
                      <a:pt x="822" y="1462"/>
                      <a:pt x="845" y="1484"/>
                    </a:cubicBezTo>
                    <a:cubicBezTo>
                      <a:pt x="845" y="1530"/>
                      <a:pt x="868" y="1553"/>
                      <a:pt x="868" y="1576"/>
                    </a:cubicBezTo>
                    <a:cubicBezTo>
                      <a:pt x="891" y="1599"/>
                      <a:pt x="891" y="1621"/>
                      <a:pt x="913" y="1667"/>
                    </a:cubicBezTo>
                    <a:cubicBezTo>
                      <a:pt x="913" y="1667"/>
                      <a:pt x="913" y="1690"/>
                      <a:pt x="913" y="1713"/>
                    </a:cubicBezTo>
                    <a:lnTo>
                      <a:pt x="936" y="1758"/>
                    </a:lnTo>
                    <a:cubicBezTo>
                      <a:pt x="936" y="1735"/>
                      <a:pt x="936" y="1735"/>
                      <a:pt x="936" y="1735"/>
                    </a:cubicBezTo>
                    <a:cubicBezTo>
                      <a:pt x="936" y="1758"/>
                      <a:pt x="936" y="1804"/>
                      <a:pt x="959" y="1827"/>
                    </a:cubicBezTo>
                    <a:cubicBezTo>
                      <a:pt x="959" y="1872"/>
                      <a:pt x="959" y="1895"/>
                      <a:pt x="982" y="1941"/>
                    </a:cubicBezTo>
                    <a:cubicBezTo>
                      <a:pt x="982" y="1964"/>
                      <a:pt x="1005" y="1987"/>
                      <a:pt x="1027" y="1987"/>
                    </a:cubicBezTo>
                    <a:cubicBezTo>
                      <a:pt x="1050" y="1987"/>
                      <a:pt x="1096" y="1964"/>
                      <a:pt x="1096" y="1941"/>
                    </a:cubicBezTo>
                    <a:cubicBezTo>
                      <a:pt x="1096" y="1872"/>
                      <a:pt x="1073" y="1804"/>
                      <a:pt x="1050" y="1735"/>
                    </a:cubicBezTo>
                    <a:cubicBezTo>
                      <a:pt x="1050" y="1713"/>
                      <a:pt x="1027" y="1667"/>
                      <a:pt x="1027" y="1644"/>
                    </a:cubicBezTo>
                    <a:cubicBezTo>
                      <a:pt x="1005" y="1599"/>
                      <a:pt x="1005" y="1553"/>
                      <a:pt x="982" y="1530"/>
                    </a:cubicBezTo>
                    <a:cubicBezTo>
                      <a:pt x="959" y="1462"/>
                      <a:pt x="936" y="1370"/>
                      <a:pt x="913" y="1302"/>
                    </a:cubicBezTo>
                    <a:cubicBezTo>
                      <a:pt x="868" y="1233"/>
                      <a:pt x="822" y="1142"/>
                      <a:pt x="799" y="1074"/>
                    </a:cubicBezTo>
                    <a:cubicBezTo>
                      <a:pt x="776" y="1028"/>
                      <a:pt x="776" y="1005"/>
                      <a:pt x="754" y="982"/>
                    </a:cubicBezTo>
                    <a:cubicBezTo>
                      <a:pt x="731" y="937"/>
                      <a:pt x="731" y="914"/>
                      <a:pt x="708" y="868"/>
                    </a:cubicBezTo>
                    <a:cubicBezTo>
                      <a:pt x="662" y="800"/>
                      <a:pt x="617" y="731"/>
                      <a:pt x="571" y="663"/>
                    </a:cubicBezTo>
                    <a:cubicBezTo>
                      <a:pt x="548" y="594"/>
                      <a:pt x="502" y="526"/>
                      <a:pt x="457" y="457"/>
                    </a:cubicBezTo>
                    <a:cubicBezTo>
                      <a:pt x="411" y="389"/>
                      <a:pt x="366" y="320"/>
                      <a:pt x="320" y="275"/>
                    </a:cubicBezTo>
                    <a:cubicBezTo>
                      <a:pt x="251" y="183"/>
                      <a:pt x="206" y="115"/>
                      <a:pt x="137" y="24"/>
                    </a:cubicBezTo>
                    <a:cubicBezTo>
                      <a:pt x="114" y="24"/>
                      <a:pt x="92" y="1"/>
                      <a:pt x="69" y="1"/>
                    </a:cubicBezTo>
                    <a:close/>
                  </a:path>
                </a:pathLst>
              </a:custGeom>
              <a:solidFill>
                <a:srgbClr val="FEBEB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71" name="Google Shape;8071;p34"/>
              <p:cNvSpPr/>
              <p:nvPr/>
            </p:nvSpPr>
            <p:spPr>
              <a:xfrm>
                <a:off x="1158184" y="2065685"/>
                <a:ext cx="43016" cy="63141"/>
              </a:xfrm>
              <a:custGeom>
                <a:avLst/>
                <a:gdLst/>
                <a:ahLst/>
                <a:cxnLst/>
                <a:rect l="l" t="t" r="r" b="b"/>
                <a:pathLst>
                  <a:path w="778" h="1142" extrusionOk="0">
                    <a:moveTo>
                      <a:pt x="69" y="0"/>
                    </a:moveTo>
                    <a:cubicBezTo>
                      <a:pt x="47" y="0"/>
                      <a:pt x="24" y="23"/>
                      <a:pt x="24" y="23"/>
                    </a:cubicBezTo>
                    <a:cubicBezTo>
                      <a:pt x="1" y="46"/>
                      <a:pt x="1" y="68"/>
                      <a:pt x="24" y="91"/>
                    </a:cubicBezTo>
                    <a:cubicBezTo>
                      <a:pt x="92" y="183"/>
                      <a:pt x="161" y="297"/>
                      <a:pt x="229" y="388"/>
                    </a:cubicBezTo>
                    <a:cubicBezTo>
                      <a:pt x="275" y="479"/>
                      <a:pt x="343" y="571"/>
                      <a:pt x="389" y="639"/>
                    </a:cubicBezTo>
                    <a:cubicBezTo>
                      <a:pt x="435" y="730"/>
                      <a:pt x="480" y="799"/>
                      <a:pt x="526" y="867"/>
                    </a:cubicBezTo>
                    <a:cubicBezTo>
                      <a:pt x="572" y="936"/>
                      <a:pt x="617" y="1027"/>
                      <a:pt x="663" y="1118"/>
                    </a:cubicBezTo>
                    <a:cubicBezTo>
                      <a:pt x="663" y="1118"/>
                      <a:pt x="686" y="1141"/>
                      <a:pt x="686" y="1141"/>
                    </a:cubicBezTo>
                    <a:lnTo>
                      <a:pt x="731" y="1141"/>
                    </a:lnTo>
                    <a:cubicBezTo>
                      <a:pt x="754" y="1118"/>
                      <a:pt x="777" y="1096"/>
                      <a:pt x="754" y="1073"/>
                    </a:cubicBezTo>
                    <a:cubicBezTo>
                      <a:pt x="663" y="890"/>
                      <a:pt x="572" y="708"/>
                      <a:pt x="457" y="548"/>
                    </a:cubicBezTo>
                    <a:cubicBezTo>
                      <a:pt x="412" y="457"/>
                      <a:pt x="343" y="365"/>
                      <a:pt x="275" y="297"/>
                    </a:cubicBezTo>
                    <a:cubicBezTo>
                      <a:pt x="229" y="205"/>
                      <a:pt x="161" y="114"/>
                      <a:pt x="115" y="23"/>
                    </a:cubicBezTo>
                    <a:cubicBezTo>
                      <a:pt x="92" y="23"/>
                      <a:pt x="69" y="0"/>
                      <a:pt x="69" y="0"/>
                    </a:cubicBezTo>
                    <a:close/>
                  </a:path>
                </a:pathLst>
              </a:custGeom>
              <a:solidFill>
                <a:srgbClr val="FEBEB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72" name="Google Shape;8072;p34"/>
              <p:cNvSpPr/>
              <p:nvPr/>
            </p:nvSpPr>
            <p:spPr>
              <a:xfrm>
                <a:off x="1154425" y="2066901"/>
                <a:ext cx="53078" cy="75471"/>
              </a:xfrm>
              <a:custGeom>
                <a:avLst/>
                <a:gdLst/>
                <a:ahLst/>
                <a:cxnLst/>
                <a:rect l="l" t="t" r="r" b="b"/>
                <a:pathLst>
                  <a:path w="960" h="1365" extrusionOk="0">
                    <a:moveTo>
                      <a:pt x="23" y="1"/>
                    </a:moveTo>
                    <a:cubicBezTo>
                      <a:pt x="1" y="24"/>
                      <a:pt x="1" y="69"/>
                      <a:pt x="23" y="115"/>
                    </a:cubicBezTo>
                    <a:cubicBezTo>
                      <a:pt x="92" y="229"/>
                      <a:pt x="183" y="343"/>
                      <a:pt x="274" y="457"/>
                    </a:cubicBezTo>
                    <a:cubicBezTo>
                      <a:pt x="320" y="526"/>
                      <a:pt x="343" y="571"/>
                      <a:pt x="389" y="640"/>
                    </a:cubicBezTo>
                    <a:cubicBezTo>
                      <a:pt x="434" y="686"/>
                      <a:pt x="457" y="754"/>
                      <a:pt x="503" y="800"/>
                    </a:cubicBezTo>
                    <a:cubicBezTo>
                      <a:pt x="548" y="891"/>
                      <a:pt x="594" y="959"/>
                      <a:pt x="640" y="1051"/>
                    </a:cubicBezTo>
                    <a:cubicBezTo>
                      <a:pt x="708" y="1142"/>
                      <a:pt x="777" y="1233"/>
                      <a:pt x="845" y="1348"/>
                    </a:cubicBezTo>
                    <a:cubicBezTo>
                      <a:pt x="856" y="1359"/>
                      <a:pt x="874" y="1365"/>
                      <a:pt x="891" y="1365"/>
                    </a:cubicBezTo>
                    <a:cubicBezTo>
                      <a:pt x="908" y="1365"/>
                      <a:pt x="925" y="1359"/>
                      <a:pt x="936" y="1348"/>
                    </a:cubicBezTo>
                    <a:cubicBezTo>
                      <a:pt x="936" y="1348"/>
                      <a:pt x="959" y="1325"/>
                      <a:pt x="959" y="1302"/>
                    </a:cubicBezTo>
                    <a:cubicBezTo>
                      <a:pt x="959" y="1279"/>
                      <a:pt x="959" y="1279"/>
                      <a:pt x="936" y="1256"/>
                    </a:cubicBezTo>
                    <a:cubicBezTo>
                      <a:pt x="914" y="1211"/>
                      <a:pt x="868" y="1165"/>
                      <a:pt x="845" y="1119"/>
                    </a:cubicBezTo>
                    <a:cubicBezTo>
                      <a:pt x="799" y="1028"/>
                      <a:pt x="754" y="937"/>
                      <a:pt x="685" y="868"/>
                    </a:cubicBezTo>
                    <a:cubicBezTo>
                      <a:pt x="662" y="823"/>
                      <a:pt x="640" y="777"/>
                      <a:pt x="617" y="731"/>
                    </a:cubicBezTo>
                    <a:cubicBezTo>
                      <a:pt x="594" y="686"/>
                      <a:pt x="548" y="640"/>
                      <a:pt x="525" y="594"/>
                    </a:cubicBezTo>
                    <a:cubicBezTo>
                      <a:pt x="480" y="503"/>
                      <a:pt x="411" y="412"/>
                      <a:pt x="343" y="343"/>
                    </a:cubicBezTo>
                    <a:cubicBezTo>
                      <a:pt x="274" y="229"/>
                      <a:pt x="206" y="115"/>
                      <a:pt x="115" y="24"/>
                    </a:cubicBezTo>
                    <a:cubicBezTo>
                      <a:pt x="115" y="1"/>
                      <a:pt x="92" y="1"/>
                      <a:pt x="69" y="1"/>
                    </a:cubicBezTo>
                    <a:close/>
                  </a:path>
                </a:pathLst>
              </a:custGeom>
              <a:solidFill>
                <a:srgbClr val="FEBEB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73" name="Google Shape;8073;p34"/>
              <p:cNvSpPr/>
              <p:nvPr/>
            </p:nvSpPr>
            <p:spPr>
              <a:xfrm>
                <a:off x="1155696" y="2069444"/>
                <a:ext cx="83322" cy="130982"/>
              </a:xfrm>
              <a:custGeom>
                <a:avLst/>
                <a:gdLst/>
                <a:ahLst/>
                <a:cxnLst/>
                <a:rect l="l" t="t" r="r" b="b"/>
                <a:pathLst>
                  <a:path w="1507" h="2369" extrusionOk="0">
                    <a:moveTo>
                      <a:pt x="46" y="0"/>
                    </a:moveTo>
                    <a:cubicBezTo>
                      <a:pt x="23" y="0"/>
                      <a:pt x="23" y="0"/>
                      <a:pt x="23" y="23"/>
                    </a:cubicBezTo>
                    <a:cubicBezTo>
                      <a:pt x="0" y="23"/>
                      <a:pt x="0" y="69"/>
                      <a:pt x="0" y="92"/>
                    </a:cubicBezTo>
                    <a:cubicBezTo>
                      <a:pt x="114" y="229"/>
                      <a:pt x="229" y="366"/>
                      <a:pt x="320" y="503"/>
                    </a:cubicBezTo>
                    <a:cubicBezTo>
                      <a:pt x="343" y="548"/>
                      <a:pt x="366" y="571"/>
                      <a:pt x="388" y="594"/>
                    </a:cubicBezTo>
                    <a:cubicBezTo>
                      <a:pt x="434" y="640"/>
                      <a:pt x="457" y="685"/>
                      <a:pt x="480" y="731"/>
                    </a:cubicBezTo>
                    <a:cubicBezTo>
                      <a:pt x="525" y="799"/>
                      <a:pt x="571" y="868"/>
                      <a:pt x="594" y="936"/>
                    </a:cubicBezTo>
                    <a:cubicBezTo>
                      <a:pt x="594" y="936"/>
                      <a:pt x="594" y="913"/>
                      <a:pt x="594" y="913"/>
                    </a:cubicBezTo>
                    <a:cubicBezTo>
                      <a:pt x="639" y="982"/>
                      <a:pt x="662" y="1028"/>
                      <a:pt x="708" y="1073"/>
                    </a:cubicBezTo>
                    <a:cubicBezTo>
                      <a:pt x="708" y="1119"/>
                      <a:pt x="731" y="1142"/>
                      <a:pt x="754" y="1165"/>
                    </a:cubicBezTo>
                    <a:cubicBezTo>
                      <a:pt x="776" y="1187"/>
                      <a:pt x="776" y="1210"/>
                      <a:pt x="799" y="1233"/>
                    </a:cubicBezTo>
                    <a:cubicBezTo>
                      <a:pt x="868" y="1370"/>
                      <a:pt x="936" y="1484"/>
                      <a:pt x="1005" y="1598"/>
                    </a:cubicBezTo>
                    <a:cubicBezTo>
                      <a:pt x="1027" y="1667"/>
                      <a:pt x="1050" y="1712"/>
                      <a:pt x="1096" y="1781"/>
                    </a:cubicBezTo>
                    <a:cubicBezTo>
                      <a:pt x="1119" y="1849"/>
                      <a:pt x="1142" y="1895"/>
                      <a:pt x="1187" y="1963"/>
                    </a:cubicBezTo>
                    <a:cubicBezTo>
                      <a:pt x="1256" y="2078"/>
                      <a:pt x="1324" y="2215"/>
                      <a:pt x="1393" y="2329"/>
                    </a:cubicBezTo>
                    <a:cubicBezTo>
                      <a:pt x="1393" y="2351"/>
                      <a:pt x="1393" y="2351"/>
                      <a:pt x="1416" y="2351"/>
                    </a:cubicBezTo>
                    <a:cubicBezTo>
                      <a:pt x="1427" y="2363"/>
                      <a:pt x="1433" y="2369"/>
                      <a:pt x="1438" y="2369"/>
                    </a:cubicBezTo>
                    <a:cubicBezTo>
                      <a:pt x="1444" y="2369"/>
                      <a:pt x="1450" y="2363"/>
                      <a:pt x="1461" y="2351"/>
                    </a:cubicBezTo>
                    <a:cubicBezTo>
                      <a:pt x="1484" y="2351"/>
                      <a:pt x="1507" y="2306"/>
                      <a:pt x="1484" y="2283"/>
                    </a:cubicBezTo>
                    <a:cubicBezTo>
                      <a:pt x="1416" y="2169"/>
                      <a:pt x="1370" y="2078"/>
                      <a:pt x="1301" y="1963"/>
                    </a:cubicBezTo>
                    <a:cubicBezTo>
                      <a:pt x="1256" y="1872"/>
                      <a:pt x="1210" y="1781"/>
                      <a:pt x="1164" y="1690"/>
                    </a:cubicBezTo>
                    <a:cubicBezTo>
                      <a:pt x="1119" y="1598"/>
                      <a:pt x="1073" y="1507"/>
                      <a:pt x="1027" y="1438"/>
                    </a:cubicBezTo>
                    <a:cubicBezTo>
                      <a:pt x="982" y="1347"/>
                      <a:pt x="913" y="1256"/>
                      <a:pt x="868" y="1165"/>
                    </a:cubicBezTo>
                    <a:cubicBezTo>
                      <a:pt x="799" y="1073"/>
                      <a:pt x="754" y="982"/>
                      <a:pt x="685" y="891"/>
                    </a:cubicBezTo>
                    <a:cubicBezTo>
                      <a:pt x="639" y="799"/>
                      <a:pt x="594" y="731"/>
                      <a:pt x="525" y="640"/>
                    </a:cubicBezTo>
                    <a:cubicBezTo>
                      <a:pt x="502" y="594"/>
                      <a:pt x="480" y="571"/>
                      <a:pt x="457" y="525"/>
                    </a:cubicBezTo>
                    <a:cubicBezTo>
                      <a:pt x="434" y="480"/>
                      <a:pt x="388" y="434"/>
                      <a:pt x="366" y="389"/>
                    </a:cubicBezTo>
                    <a:cubicBezTo>
                      <a:pt x="297" y="297"/>
                      <a:pt x="229" y="229"/>
                      <a:pt x="160" y="137"/>
                    </a:cubicBezTo>
                    <a:cubicBezTo>
                      <a:pt x="137" y="92"/>
                      <a:pt x="114" y="69"/>
                      <a:pt x="92" y="23"/>
                    </a:cubicBezTo>
                    <a:cubicBezTo>
                      <a:pt x="69" y="0"/>
                      <a:pt x="69" y="0"/>
                      <a:pt x="46" y="0"/>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74" name="Google Shape;8074;p34"/>
              <p:cNvSpPr/>
              <p:nvPr/>
            </p:nvSpPr>
            <p:spPr>
              <a:xfrm>
                <a:off x="1143090" y="2094657"/>
                <a:ext cx="47992" cy="69997"/>
              </a:xfrm>
              <a:custGeom>
                <a:avLst/>
                <a:gdLst/>
                <a:ahLst/>
                <a:cxnLst/>
                <a:rect l="l" t="t" r="r" b="b"/>
                <a:pathLst>
                  <a:path w="868" h="1266" extrusionOk="0">
                    <a:moveTo>
                      <a:pt x="23" y="1"/>
                    </a:moveTo>
                    <a:cubicBezTo>
                      <a:pt x="0" y="24"/>
                      <a:pt x="0" y="47"/>
                      <a:pt x="23" y="69"/>
                    </a:cubicBezTo>
                    <a:cubicBezTo>
                      <a:pt x="69" y="161"/>
                      <a:pt x="114" y="229"/>
                      <a:pt x="183" y="321"/>
                    </a:cubicBezTo>
                    <a:lnTo>
                      <a:pt x="160" y="298"/>
                    </a:lnTo>
                    <a:lnTo>
                      <a:pt x="160" y="298"/>
                    </a:lnTo>
                    <a:cubicBezTo>
                      <a:pt x="206" y="389"/>
                      <a:pt x="274" y="457"/>
                      <a:pt x="320" y="549"/>
                    </a:cubicBezTo>
                    <a:cubicBezTo>
                      <a:pt x="365" y="617"/>
                      <a:pt x="411" y="709"/>
                      <a:pt x="457" y="800"/>
                    </a:cubicBezTo>
                    <a:cubicBezTo>
                      <a:pt x="502" y="868"/>
                      <a:pt x="548" y="937"/>
                      <a:pt x="571" y="1005"/>
                    </a:cubicBezTo>
                    <a:cubicBezTo>
                      <a:pt x="594" y="1051"/>
                      <a:pt x="639" y="1097"/>
                      <a:pt x="662" y="1142"/>
                    </a:cubicBezTo>
                    <a:cubicBezTo>
                      <a:pt x="685" y="1188"/>
                      <a:pt x="708" y="1211"/>
                      <a:pt x="730" y="1234"/>
                    </a:cubicBezTo>
                    <a:cubicBezTo>
                      <a:pt x="747" y="1250"/>
                      <a:pt x="763" y="1266"/>
                      <a:pt x="787" y="1266"/>
                    </a:cubicBezTo>
                    <a:cubicBezTo>
                      <a:pt x="797" y="1266"/>
                      <a:pt x="808" y="1263"/>
                      <a:pt x="822" y="1256"/>
                    </a:cubicBezTo>
                    <a:cubicBezTo>
                      <a:pt x="845" y="1256"/>
                      <a:pt x="867" y="1234"/>
                      <a:pt x="867" y="1211"/>
                    </a:cubicBezTo>
                    <a:cubicBezTo>
                      <a:pt x="867" y="1188"/>
                      <a:pt x="867" y="1165"/>
                      <a:pt x="867" y="1142"/>
                    </a:cubicBezTo>
                    <a:cubicBezTo>
                      <a:pt x="845" y="1097"/>
                      <a:pt x="822" y="1074"/>
                      <a:pt x="799" y="1028"/>
                    </a:cubicBezTo>
                    <a:cubicBezTo>
                      <a:pt x="776" y="982"/>
                      <a:pt x="730" y="937"/>
                      <a:pt x="708" y="868"/>
                    </a:cubicBezTo>
                    <a:cubicBezTo>
                      <a:pt x="639" y="777"/>
                      <a:pt x="571" y="686"/>
                      <a:pt x="502" y="594"/>
                    </a:cubicBezTo>
                    <a:cubicBezTo>
                      <a:pt x="434" y="503"/>
                      <a:pt x="365" y="412"/>
                      <a:pt x="297" y="321"/>
                    </a:cubicBezTo>
                    <a:cubicBezTo>
                      <a:pt x="228" y="229"/>
                      <a:pt x="160" y="115"/>
                      <a:pt x="91" y="1"/>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75" name="Google Shape;8075;p34"/>
              <p:cNvSpPr/>
              <p:nvPr/>
            </p:nvSpPr>
            <p:spPr>
              <a:xfrm>
                <a:off x="753125" y="2222157"/>
                <a:ext cx="147680" cy="244161"/>
              </a:xfrm>
              <a:custGeom>
                <a:avLst/>
                <a:gdLst/>
                <a:ahLst/>
                <a:cxnLst/>
                <a:rect l="l" t="t" r="r" b="b"/>
                <a:pathLst>
                  <a:path w="2671" h="4416" extrusionOk="0">
                    <a:moveTo>
                      <a:pt x="228" y="0"/>
                    </a:moveTo>
                    <a:cubicBezTo>
                      <a:pt x="228" y="0"/>
                      <a:pt x="205" y="23"/>
                      <a:pt x="205" y="23"/>
                    </a:cubicBezTo>
                    <a:cubicBezTo>
                      <a:pt x="160" y="23"/>
                      <a:pt x="114" y="46"/>
                      <a:pt x="91" y="69"/>
                    </a:cubicBezTo>
                    <a:cubicBezTo>
                      <a:pt x="46" y="92"/>
                      <a:pt x="23" y="137"/>
                      <a:pt x="0" y="206"/>
                    </a:cubicBezTo>
                    <a:cubicBezTo>
                      <a:pt x="0" y="274"/>
                      <a:pt x="0" y="343"/>
                      <a:pt x="23" y="411"/>
                    </a:cubicBezTo>
                    <a:cubicBezTo>
                      <a:pt x="46" y="502"/>
                      <a:pt x="69" y="594"/>
                      <a:pt x="91" y="662"/>
                    </a:cubicBezTo>
                    <a:cubicBezTo>
                      <a:pt x="114" y="868"/>
                      <a:pt x="160" y="1073"/>
                      <a:pt x="228" y="1256"/>
                    </a:cubicBezTo>
                    <a:cubicBezTo>
                      <a:pt x="274" y="1461"/>
                      <a:pt x="320" y="1667"/>
                      <a:pt x="388" y="1872"/>
                    </a:cubicBezTo>
                    <a:cubicBezTo>
                      <a:pt x="434" y="1940"/>
                      <a:pt x="457" y="2032"/>
                      <a:pt x="502" y="2123"/>
                    </a:cubicBezTo>
                    <a:cubicBezTo>
                      <a:pt x="525" y="2169"/>
                      <a:pt x="525" y="2214"/>
                      <a:pt x="548" y="2283"/>
                    </a:cubicBezTo>
                    <a:cubicBezTo>
                      <a:pt x="548" y="2283"/>
                      <a:pt x="548" y="2283"/>
                      <a:pt x="548" y="2306"/>
                    </a:cubicBezTo>
                    <a:cubicBezTo>
                      <a:pt x="548" y="2351"/>
                      <a:pt x="571" y="2397"/>
                      <a:pt x="594" y="2443"/>
                    </a:cubicBezTo>
                    <a:cubicBezTo>
                      <a:pt x="594" y="2511"/>
                      <a:pt x="616" y="2580"/>
                      <a:pt x="639" y="2625"/>
                    </a:cubicBezTo>
                    <a:cubicBezTo>
                      <a:pt x="685" y="2717"/>
                      <a:pt x="708" y="2831"/>
                      <a:pt x="753" y="2922"/>
                    </a:cubicBezTo>
                    <a:cubicBezTo>
                      <a:pt x="822" y="3127"/>
                      <a:pt x="913" y="3310"/>
                      <a:pt x="1027" y="3493"/>
                    </a:cubicBezTo>
                    <a:cubicBezTo>
                      <a:pt x="1096" y="3584"/>
                      <a:pt x="1141" y="3675"/>
                      <a:pt x="1210" y="3767"/>
                    </a:cubicBezTo>
                    <a:cubicBezTo>
                      <a:pt x="1278" y="3835"/>
                      <a:pt x="1370" y="3926"/>
                      <a:pt x="1438" y="3995"/>
                    </a:cubicBezTo>
                    <a:cubicBezTo>
                      <a:pt x="1507" y="4063"/>
                      <a:pt x="1598" y="4132"/>
                      <a:pt x="1666" y="4177"/>
                    </a:cubicBezTo>
                    <a:cubicBezTo>
                      <a:pt x="1758" y="4246"/>
                      <a:pt x="1849" y="4291"/>
                      <a:pt x="1940" y="4314"/>
                    </a:cubicBezTo>
                    <a:cubicBezTo>
                      <a:pt x="2032" y="4360"/>
                      <a:pt x="2146" y="4383"/>
                      <a:pt x="2237" y="4406"/>
                    </a:cubicBezTo>
                    <a:cubicBezTo>
                      <a:pt x="2283" y="4406"/>
                      <a:pt x="2338" y="4416"/>
                      <a:pt x="2391" y="4416"/>
                    </a:cubicBezTo>
                    <a:cubicBezTo>
                      <a:pt x="2417" y="4416"/>
                      <a:pt x="2442" y="4413"/>
                      <a:pt x="2465" y="4406"/>
                    </a:cubicBezTo>
                    <a:cubicBezTo>
                      <a:pt x="2511" y="4406"/>
                      <a:pt x="2534" y="4406"/>
                      <a:pt x="2579" y="4383"/>
                    </a:cubicBezTo>
                    <a:cubicBezTo>
                      <a:pt x="2625" y="4360"/>
                      <a:pt x="2648" y="4314"/>
                      <a:pt x="2671" y="4246"/>
                    </a:cubicBezTo>
                    <a:cubicBezTo>
                      <a:pt x="2671" y="4200"/>
                      <a:pt x="2648" y="4155"/>
                      <a:pt x="2625" y="4132"/>
                    </a:cubicBezTo>
                    <a:cubicBezTo>
                      <a:pt x="2602" y="4086"/>
                      <a:pt x="2579" y="4063"/>
                      <a:pt x="2534" y="4018"/>
                    </a:cubicBezTo>
                    <a:cubicBezTo>
                      <a:pt x="2488" y="3972"/>
                      <a:pt x="2442" y="3926"/>
                      <a:pt x="2397" y="3858"/>
                    </a:cubicBezTo>
                    <a:cubicBezTo>
                      <a:pt x="2328" y="3789"/>
                      <a:pt x="2260" y="3721"/>
                      <a:pt x="2214" y="3652"/>
                    </a:cubicBezTo>
                    <a:cubicBezTo>
                      <a:pt x="2100" y="3515"/>
                      <a:pt x="1986" y="3356"/>
                      <a:pt x="1895" y="3219"/>
                    </a:cubicBezTo>
                    <a:cubicBezTo>
                      <a:pt x="1803" y="3059"/>
                      <a:pt x="1735" y="2899"/>
                      <a:pt x="1643" y="2762"/>
                    </a:cubicBezTo>
                    <a:cubicBezTo>
                      <a:pt x="1575" y="2602"/>
                      <a:pt x="1484" y="2443"/>
                      <a:pt x="1415" y="2306"/>
                    </a:cubicBezTo>
                    <a:cubicBezTo>
                      <a:pt x="1370" y="2146"/>
                      <a:pt x="1301" y="2009"/>
                      <a:pt x="1255" y="1849"/>
                    </a:cubicBezTo>
                    <a:cubicBezTo>
                      <a:pt x="1187" y="1689"/>
                      <a:pt x="1119" y="1530"/>
                      <a:pt x="1073" y="1347"/>
                    </a:cubicBezTo>
                    <a:lnTo>
                      <a:pt x="1050" y="1301"/>
                    </a:lnTo>
                    <a:cubicBezTo>
                      <a:pt x="1050" y="1256"/>
                      <a:pt x="1027" y="1210"/>
                      <a:pt x="1027" y="1187"/>
                    </a:cubicBezTo>
                    <a:lnTo>
                      <a:pt x="1027" y="1233"/>
                    </a:lnTo>
                    <a:cubicBezTo>
                      <a:pt x="1004" y="1164"/>
                      <a:pt x="1004" y="1096"/>
                      <a:pt x="982" y="1027"/>
                    </a:cubicBezTo>
                    <a:cubicBezTo>
                      <a:pt x="936" y="868"/>
                      <a:pt x="913" y="731"/>
                      <a:pt x="867" y="571"/>
                    </a:cubicBezTo>
                    <a:cubicBezTo>
                      <a:pt x="845" y="411"/>
                      <a:pt x="822" y="251"/>
                      <a:pt x="799" y="92"/>
                    </a:cubicBezTo>
                    <a:cubicBezTo>
                      <a:pt x="799" y="54"/>
                      <a:pt x="769" y="17"/>
                      <a:pt x="720" y="17"/>
                    </a:cubicBezTo>
                    <a:cubicBezTo>
                      <a:pt x="709" y="17"/>
                      <a:pt x="697" y="19"/>
                      <a:pt x="685" y="23"/>
                    </a:cubicBezTo>
                    <a:cubicBezTo>
                      <a:pt x="639" y="23"/>
                      <a:pt x="616" y="69"/>
                      <a:pt x="616" y="137"/>
                    </a:cubicBezTo>
                    <a:cubicBezTo>
                      <a:pt x="616" y="160"/>
                      <a:pt x="616" y="206"/>
                      <a:pt x="616" y="229"/>
                    </a:cubicBezTo>
                    <a:cubicBezTo>
                      <a:pt x="594" y="229"/>
                      <a:pt x="571" y="206"/>
                      <a:pt x="571" y="206"/>
                    </a:cubicBezTo>
                    <a:cubicBezTo>
                      <a:pt x="548" y="194"/>
                      <a:pt x="525" y="189"/>
                      <a:pt x="502" y="189"/>
                    </a:cubicBezTo>
                    <a:cubicBezTo>
                      <a:pt x="479" y="189"/>
                      <a:pt x="457" y="194"/>
                      <a:pt x="434" y="206"/>
                    </a:cubicBezTo>
                    <a:cubicBezTo>
                      <a:pt x="434" y="206"/>
                      <a:pt x="434" y="183"/>
                      <a:pt x="411" y="160"/>
                    </a:cubicBezTo>
                    <a:cubicBezTo>
                      <a:pt x="411" y="114"/>
                      <a:pt x="365" y="69"/>
                      <a:pt x="342" y="46"/>
                    </a:cubicBezTo>
                    <a:cubicBezTo>
                      <a:pt x="297" y="23"/>
                      <a:pt x="274" y="0"/>
                      <a:pt x="228" y="0"/>
                    </a:cubicBezTo>
                    <a:close/>
                  </a:path>
                </a:pathLst>
              </a:custGeom>
              <a:solidFill>
                <a:srgbClr val="000000">
                  <a:alpha val="15809"/>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76" name="Google Shape;8076;p34"/>
              <p:cNvSpPr/>
              <p:nvPr/>
            </p:nvSpPr>
            <p:spPr>
              <a:xfrm>
                <a:off x="763188" y="2066901"/>
                <a:ext cx="396319" cy="171731"/>
              </a:xfrm>
              <a:custGeom>
                <a:avLst/>
                <a:gdLst/>
                <a:ahLst/>
                <a:cxnLst/>
                <a:rect l="l" t="t" r="r" b="b"/>
                <a:pathLst>
                  <a:path w="7168" h="3106" extrusionOk="0">
                    <a:moveTo>
                      <a:pt x="7008" y="1"/>
                    </a:moveTo>
                    <a:cubicBezTo>
                      <a:pt x="6985" y="24"/>
                      <a:pt x="6962" y="24"/>
                      <a:pt x="6940" y="46"/>
                    </a:cubicBezTo>
                    <a:cubicBezTo>
                      <a:pt x="6894" y="92"/>
                      <a:pt x="6871" y="115"/>
                      <a:pt x="6848" y="138"/>
                    </a:cubicBezTo>
                    <a:cubicBezTo>
                      <a:pt x="6643" y="343"/>
                      <a:pt x="6415" y="526"/>
                      <a:pt x="6186" y="686"/>
                    </a:cubicBezTo>
                    <a:cubicBezTo>
                      <a:pt x="6049" y="777"/>
                      <a:pt x="5935" y="868"/>
                      <a:pt x="5798" y="937"/>
                    </a:cubicBezTo>
                    <a:cubicBezTo>
                      <a:pt x="5684" y="1028"/>
                      <a:pt x="5570" y="1096"/>
                      <a:pt x="5456" y="1165"/>
                    </a:cubicBezTo>
                    <a:cubicBezTo>
                      <a:pt x="5365" y="1233"/>
                      <a:pt x="5273" y="1279"/>
                      <a:pt x="5205" y="1325"/>
                    </a:cubicBezTo>
                    <a:cubicBezTo>
                      <a:pt x="5205" y="1325"/>
                      <a:pt x="5227" y="1303"/>
                      <a:pt x="5228" y="1302"/>
                    </a:cubicBezTo>
                    <a:lnTo>
                      <a:pt x="5228" y="1302"/>
                    </a:lnTo>
                    <a:cubicBezTo>
                      <a:pt x="5212" y="1317"/>
                      <a:pt x="5187" y="1332"/>
                      <a:pt x="5165" y="1341"/>
                    </a:cubicBezTo>
                    <a:lnTo>
                      <a:pt x="5165" y="1341"/>
                    </a:lnTo>
                    <a:cubicBezTo>
                      <a:pt x="5169" y="1337"/>
                      <a:pt x="5174" y="1332"/>
                      <a:pt x="5182" y="1325"/>
                    </a:cubicBezTo>
                    <a:lnTo>
                      <a:pt x="5182" y="1325"/>
                    </a:lnTo>
                    <a:cubicBezTo>
                      <a:pt x="5169" y="1332"/>
                      <a:pt x="5156" y="1340"/>
                      <a:pt x="5143" y="1347"/>
                    </a:cubicBezTo>
                    <a:lnTo>
                      <a:pt x="5143" y="1347"/>
                    </a:lnTo>
                    <a:cubicBezTo>
                      <a:pt x="5140" y="1347"/>
                      <a:pt x="5138" y="1348"/>
                      <a:pt x="5136" y="1348"/>
                    </a:cubicBezTo>
                    <a:cubicBezTo>
                      <a:pt x="5138" y="1348"/>
                      <a:pt x="5140" y="1348"/>
                      <a:pt x="5142" y="1348"/>
                    </a:cubicBezTo>
                    <a:lnTo>
                      <a:pt x="5142" y="1348"/>
                    </a:lnTo>
                    <a:cubicBezTo>
                      <a:pt x="4836" y="1521"/>
                      <a:pt x="4530" y="1675"/>
                      <a:pt x="4223" y="1850"/>
                    </a:cubicBezTo>
                    <a:cubicBezTo>
                      <a:pt x="4064" y="1918"/>
                      <a:pt x="3881" y="2009"/>
                      <a:pt x="3721" y="2078"/>
                    </a:cubicBezTo>
                    <a:cubicBezTo>
                      <a:pt x="3561" y="2146"/>
                      <a:pt x="3424" y="2192"/>
                      <a:pt x="3265" y="2261"/>
                    </a:cubicBezTo>
                    <a:cubicBezTo>
                      <a:pt x="3196" y="2283"/>
                      <a:pt x="3128" y="2306"/>
                      <a:pt x="3036" y="2329"/>
                    </a:cubicBezTo>
                    <a:cubicBezTo>
                      <a:pt x="2991" y="2329"/>
                      <a:pt x="2968" y="2352"/>
                      <a:pt x="2922" y="2352"/>
                    </a:cubicBezTo>
                    <a:cubicBezTo>
                      <a:pt x="2717" y="2420"/>
                      <a:pt x="2534" y="2466"/>
                      <a:pt x="2352" y="2489"/>
                    </a:cubicBezTo>
                    <a:cubicBezTo>
                      <a:pt x="2146" y="2534"/>
                      <a:pt x="1941" y="2580"/>
                      <a:pt x="1735" y="2603"/>
                    </a:cubicBezTo>
                    <a:cubicBezTo>
                      <a:pt x="1553" y="2626"/>
                      <a:pt x="1347" y="2671"/>
                      <a:pt x="1142" y="2694"/>
                    </a:cubicBezTo>
                    <a:cubicBezTo>
                      <a:pt x="1051" y="2694"/>
                      <a:pt x="959" y="2717"/>
                      <a:pt x="868" y="2717"/>
                    </a:cubicBezTo>
                    <a:cubicBezTo>
                      <a:pt x="777" y="2740"/>
                      <a:pt x="663" y="2740"/>
                      <a:pt x="571" y="2763"/>
                    </a:cubicBezTo>
                    <a:cubicBezTo>
                      <a:pt x="526" y="2763"/>
                      <a:pt x="457" y="2786"/>
                      <a:pt x="412" y="2786"/>
                    </a:cubicBezTo>
                    <a:cubicBezTo>
                      <a:pt x="343" y="2786"/>
                      <a:pt x="275" y="2854"/>
                      <a:pt x="275" y="2922"/>
                    </a:cubicBezTo>
                    <a:lnTo>
                      <a:pt x="92" y="2922"/>
                    </a:lnTo>
                    <a:cubicBezTo>
                      <a:pt x="46" y="2922"/>
                      <a:pt x="23" y="2945"/>
                      <a:pt x="1" y="2991"/>
                    </a:cubicBezTo>
                    <a:cubicBezTo>
                      <a:pt x="1" y="3037"/>
                      <a:pt x="23" y="3082"/>
                      <a:pt x="69" y="3082"/>
                    </a:cubicBezTo>
                    <a:cubicBezTo>
                      <a:pt x="160" y="3082"/>
                      <a:pt x="252" y="3105"/>
                      <a:pt x="343" y="3105"/>
                    </a:cubicBezTo>
                    <a:lnTo>
                      <a:pt x="1165" y="3105"/>
                    </a:lnTo>
                    <a:cubicBezTo>
                      <a:pt x="1370" y="3082"/>
                      <a:pt x="1553" y="3059"/>
                      <a:pt x="1758" y="3037"/>
                    </a:cubicBezTo>
                    <a:cubicBezTo>
                      <a:pt x="1827" y="3037"/>
                      <a:pt x="1918" y="3014"/>
                      <a:pt x="2009" y="2991"/>
                    </a:cubicBezTo>
                    <a:cubicBezTo>
                      <a:pt x="2101" y="2991"/>
                      <a:pt x="2192" y="2945"/>
                      <a:pt x="2283" y="2945"/>
                    </a:cubicBezTo>
                    <a:cubicBezTo>
                      <a:pt x="2484" y="2901"/>
                      <a:pt x="2664" y="2834"/>
                      <a:pt x="2842" y="2788"/>
                    </a:cubicBezTo>
                    <a:lnTo>
                      <a:pt x="2842" y="2788"/>
                    </a:lnTo>
                    <a:cubicBezTo>
                      <a:pt x="2837" y="2791"/>
                      <a:pt x="2831" y="2797"/>
                      <a:pt x="2831" y="2808"/>
                    </a:cubicBezTo>
                    <a:cubicBezTo>
                      <a:pt x="2991" y="2763"/>
                      <a:pt x="3151" y="2717"/>
                      <a:pt x="3310" y="2649"/>
                    </a:cubicBezTo>
                    <a:cubicBezTo>
                      <a:pt x="3470" y="2580"/>
                      <a:pt x="3630" y="2534"/>
                      <a:pt x="3790" y="2466"/>
                    </a:cubicBezTo>
                    <a:cubicBezTo>
                      <a:pt x="3949" y="2397"/>
                      <a:pt x="4109" y="2329"/>
                      <a:pt x="4292" y="2238"/>
                    </a:cubicBezTo>
                    <a:cubicBezTo>
                      <a:pt x="4452" y="2169"/>
                      <a:pt x="4611" y="2078"/>
                      <a:pt x="4771" y="1987"/>
                    </a:cubicBezTo>
                    <a:cubicBezTo>
                      <a:pt x="4908" y="1918"/>
                      <a:pt x="5068" y="1827"/>
                      <a:pt x="5205" y="1736"/>
                    </a:cubicBezTo>
                    <a:lnTo>
                      <a:pt x="5228" y="1736"/>
                    </a:lnTo>
                    <a:cubicBezTo>
                      <a:pt x="5502" y="1576"/>
                      <a:pt x="5775" y="1393"/>
                      <a:pt x="6049" y="1188"/>
                    </a:cubicBezTo>
                    <a:cubicBezTo>
                      <a:pt x="6118" y="1142"/>
                      <a:pt x="6186" y="1096"/>
                      <a:pt x="6255" y="1051"/>
                    </a:cubicBezTo>
                    <a:cubicBezTo>
                      <a:pt x="6323" y="1005"/>
                      <a:pt x="6392" y="937"/>
                      <a:pt x="6460" y="891"/>
                    </a:cubicBezTo>
                    <a:cubicBezTo>
                      <a:pt x="6597" y="777"/>
                      <a:pt x="6734" y="663"/>
                      <a:pt x="6848" y="526"/>
                    </a:cubicBezTo>
                    <a:cubicBezTo>
                      <a:pt x="6917" y="457"/>
                      <a:pt x="6985" y="389"/>
                      <a:pt x="7054" y="320"/>
                    </a:cubicBezTo>
                    <a:cubicBezTo>
                      <a:pt x="7077" y="275"/>
                      <a:pt x="7099" y="252"/>
                      <a:pt x="7122" y="229"/>
                    </a:cubicBezTo>
                    <a:cubicBezTo>
                      <a:pt x="7145" y="183"/>
                      <a:pt x="7168" y="138"/>
                      <a:pt x="7168" y="92"/>
                    </a:cubicBezTo>
                    <a:cubicBezTo>
                      <a:pt x="7145" y="46"/>
                      <a:pt x="7122" y="1"/>
                      <a:pt x="7077" y="1"/>
                    </a:cubicBezTo>
                    <a:close/>
                  </a:path>
                </a:pathLst>
              </a:custGeom>
              <a:solidFill>
                <a:srgbClr val="000000">
                  <a:alpha val="15809"/>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77" name="Google Shape;8077;p34"/>
              <p:cNvSpPr/>
              <p:nvPr/>
            </p:nvSpPr>
            <p:spPr>
              <a:xfrm>
                <a:off x="778338" y="2027810"/>
                <a:ext cx="422858" cy="212037"/>
              </a:xfrm>
              <a:custGeom>
                <a:avLst/>
                <a:gdLst/>
                <a:ahLst/>
                <a:cxnLst/>
                <a:rect l="l" t="t" r="r" b="b"/>
                <a:pathLst>
                  <a:path w="7648" h="3835" extrusionOk="0">
                    <a:moveTo>
                      <a:pt x="7419" y="0"/>
                    </a:moveTo>
                    <a:cubicBezTo>
                      <a:pt x="7327" y="23"/>
                      <a:pt x="7282" y="114"/>
                      <a:pt x="7236" y="183"/>
                    </a:cubicBezTo>
                    <a:cubicBezTo>
                      <a:pt x="7191" y="251"/>
                      <a:pt x="7168" y="297"/>
                      <a:pt x="7122" y="365"/>
                    </a:cubicBezTo>
                    <a:cubicBezTo>
                      <a:pt x="7054" y="434"/>
                      <a:pt x="7008" y="525"/>
                      <a:pt x="6939" y="594"/>
                    </a:cubicBezTo>
                    <a:cubicBezTo>
                      <a:pt x="6871" y="708"/>
                      <a:pt x="6780" y="799"/>
                      <a:pt x="6688" y="890"/>
                    </a:cubicBezTo>
                    <a:cubicBezTo>
                      <a:pt x="6574" y="1005"/>
                      <a:pt x="6460" y="1119"/>
                      <a:pt x="6346" y="1233"/>
                    </a:cubicBezTo>
                    <a:cubicBezTo>
                      <a:pt x="6278" y="1278"/>
                      <a:pt x="6209" y="1324"/>
                      <a:pt x="6141" y="1370"/>
                    </a:cubicBezTo>
                    <a:cubicBezTo>
                      <a:pt x="6072" y="1438"/>
                      <a:pt x="5981" y="1484"/>
                      <a:pt x="5912" y="1552"/>
                    </a:cubicBezTo>
                    <a:cubicBezTo>
                      <a:pt x="5844" y="1598"/>
                      <a:pt x="5775" y="1666"/>
                      <a:pt x="5684" y="1712"/>
                    </a:cubicBezTo>
                    <a:cubicBezTo>
                      <a:pt x="5616" y="1781"/>
                      <a:pt x="5524" y="1826"/>
                      <a:pt x="5456" y="1895"/>
                    </a:cubicBezTo>
                    <a:cubicBezTo>
                      <a:pt x="5296" y="1986"/>
                      <a:pt x="5136" y="2100"/>
                      <a:pt x="4976" y="2191"/>
                    </a:cubicBezTo>
                    <a:cubicBezTo>
                      <a:pt x="4817" y="2283"/>
                      <a:pt x="4657" y="2374"/>
                      <a:pt x="4474" y="2465"/>
                    </a:cubicBezTo>
                    <a:cubicBezTo>
                      <a:pt x="4383" y="2511"/>
                      <a:pt x="4292" y="2557"/>
                      <a:pt x="4200" y="2579"/>
                    </a:cubicBezTo>
                    <a:cubicBezTo>
                      <a:pt x="4109" y="2625"/>
                      <a:pt x="4041" y="2671"/>
                      <a:pt x="3949" y="2716"/>
                    </a:cubicBezTo>
                    <a:cubicBezTo>
                      <a:pt x="3744" y="2785"/>
                      <a:pt x="3561" y="2853"/>
                      <a:pt x="3379" y="2922"/>
                    </a:cubicBezTo>
                    <a:cubicBezTo>
                      <a:pt x="3196" y="2990"/>
                      <a:pt x="3014" y="3059"/>
                      <a:pt x="2854" y="3127"/>
                    </a:cubicBezTo>
                    <a:cubicBezTo>
                      <a:pt x="2762" y="3150"/>
                      <a:pt x="2694" y="3173"/>
                      <a:pt x="2625" y="3196"/>
                    </a:cubicBezTo>
                    <a:cubicBezTo>
                      <a:pt x="2534" y="3219"/>
                      <a:pt x="2466" y="3241"/>
                      <a:pt x="2374" y="3287"/>
                    </a:cubicBezTo>
                    <a:cubicBezTo>
                      <a:pt x="2306" y="3310"/>
                      <a:pt x="2215" y="3333"/>
                      <a:pt x="2146" y="3356"/>
                    </a:cubicBezTo>
                    <a:cubicBezTo>
                      <a:pt x="2055" y="3378"/>
                      <a:pt x="1986" y="3401"/>
                      <a:pt x="1895" y="3424"/>
                    </a:cubicBezTo>
                    <a:lnTo>
                      <a:pt x="1941" y="3401"/>
                    </a:lnTo>
                    <a:lnTo>
                      <a:pt x="1941" y="3401"/>
                    </a:lnTo>
                    <a:cubicBezTo>
                      <a:pt x="1781" y="3447"/>
                      <a:pt x="1644" y="3493"/>
                      <a:pt x="1484" y="3515"/>
                    </a:cubicBezTo>
                    <a:cubicBezTo>
                      <a:pt x="1324" y="3561"/>
                      <a:pt x="1187" y="3584"/>
                      <a:pt x="1028" y="3607"/>
                    </a:cubicBezTo>
                    <a:cubicBezTo>
                      <a:pt x="891" y="3629"/>
                      <a:pt x="731" y="3675"/>
                      <a:pt x="571" y="3675"/>
                    </a:cubicBezTo>
                    <a:cubicBezTo>
                      <a:pt x="434" y="3698"/>
                      <a:pt x="297" y="3721"/>
                      <a:pt x="138" y="3721"/>
                    </a:cubicBezTo>
                    <a:lnTo>
                      <a:pt x="69" y="3721"/>
                    </a:lnTo>
                    <a:cubicBezTo>
                      <a:pt x="23" y="3721"/>
                      <a:pt x="1" y="3721"/>
                      <a:pt x="1" y="3766"/>
                    </a:cubicBezTo>
                    <a:cubicBezTo>
                      <a:pt x="1" y="3789"/>
                      <a:pt x="23" y="3812"/>
                      <a:pt x="46" y="3812"/>
                    </a:cubicBezTo>
                    <a:cubicBezTo>
                      <a:pt x="138" y="3835"/>
                      <a:pt x="206" y="3835"/>
                      <a:pt x="297" y="3835"/>
                    </a:cubicBezTo>
                    <a:cubicBezTo>
                      <a:pt x="480" y="3835"/>
                      <a:pt x="663" y="3812"/>
                      <a:pt x="868" y="3812"/>
                    </a:cubicBezTo>
                    <a:cubicBezTo>
                      <a:pt x="959" y="3812"/>
                      <a:pt x="1051" y="3789"/>
                      <a:pt x="1165" y="3789"/>
                    </a:cubicBezTo>
                    <a:cubicBezTo>
                      <a:pt x="1256" y="3766"/>
                      <a:pt x="1370" y="3766"/>
                      <a:pt x="1461" y="3744"/>
                    </a:cubicBezTo>
                    <a:cubicBezTo>
                      <a:pt x="1644" y="3721"/>
                      <a:pt x="1849" y="3698"/>
                      <a:pt x="2032" y="3652"/>
                    </a:cubicBezTo>
                    <a:cubicBezTo>
                      <a:pt x="2123" y="3652"/>
                      <a:pt x="2215" y="3629"/>
                      <a:pt x="2306" y="3607"/>
                    </a:cubicBezTo>
                    <a:cubicBezTo>
                      <a:pt x="2420" y="3584"/>
                      <a:pt x="2511" y="3561"/>
                      <a:pt x="2603" y="3515"/>
                    </a:cubicBezTo>
                    <a:cubicBezTo>
                      <a:pt x="2808" y="3470"/>
                      <a:pt x="3014" y="3424"/>
                      <a:pt x="3196" y="3356"/>
                    </a:cubicBezTo>
                    <a:cubicBezTo>
                      <a:pt x="3287" y="3333"/>
                      <a:pt x="3379" y="3310"/>
                      <a:pt x="3470" y="3264"/>
                    </a:cubicBezTo>
                    <a:cubicBezTo>
                      <a:pt x="3561" y="3241"/>
                      <a:pt x="3653" y="3196"/>
                      <a:pt x="3744" y="3173"/>
                    </a:cubicBezTo>
                    <a:cubicBezTo>
                      <a:pt x="3835" y="3150"/>
                      <a:pt x="3927" y="3104"/>
                      <a:pt x="4018" y="3082"/>
                    </a:cubicBezTo>
                    <a:cubicBezTo>
                      <a:pt x="4109" y="3036"/>
                      <a:pt x="4223" y="2990"/>
                      <a:pt x="4315" y="2945"/>
                    </a:cubicBezTo>
                    <a:cubicBezTo>
                      <a:pt x="4474" y="2876"/>
                      <a:pt x="4657" y="2808"/>
                      <a:pt x="4817" y="2716"/>
                    </a:cubicBezTo>
                    <a:cubicBezTo>
                      <a:pt x="4908" y="2671"/>
                      <a:pt x="4976" y="2625"/>
                      <a:pt x="5068" y="2579"/>
                    </a:cubicBezTo>
                    <a:cubicBezTo>
                      <a:pt x="5159" y="2511"/>
                      <a:pt x="5250" y="2465"/>
                      <a:pt x="5342" y="2397"/>
                    </a:cubicBezTo>
                    <a:cubicBezTo>
                      <a:pt x="5501" y="2306"/>
                      <a:pt x="5661" y="2214"/>
                      <a:pt x="5821" y="2100"/>
                    </a:cubicBezTo>
                    <a:cubicBezTo>
                      <a:pt x="5981" y="1986"/>
                      <a:pt x="6141" y="1872"/>
                      <a:pt x="6278" y="1758"/>
                    </a:cubicBezTo>
                    <a:cubicBezTo>
                      <a:pt x="6437" y="1644"/>
                      <a:pt x="6574" y="1552"/>
                      <a:pt x="6688" y="1415"/>
                    </a:cubicBezTo>
                    <a:cubicBezTo>
                      <a:pt x="6780" y="1347"/>
                      <a:pt x="6871" y="1256"/>
                      <a:pt x="6962" y="1164"/>
                    </a:cubicBezTo>
                    <a:cubicBezTo>
                      <a:pt x="7054" y="1073"/>
                      <a:pt x="7145" y="959"/>
                      <a:pt x="7236" y="868"/>
                    </a:cubicBezTo>
                    <a:cubicBezTo>
                      <a:pt x="7305" y="776"/>
                      <a:pt x="7350" y="708"/>
                      <a:pt x="7419" y="617"/>
                    </a:cubicBezTo>
                    <a:cubicBezTo>
                      <a:pt x="7457" y="559"/>
                      <a:pt x="7495" y="502"/>
                      <a:pt x="7533" y="432"/>
                    </a:cubicBezTo>
                    <a:lnTo>
                      <a:pt x="7533" y="432"/>
                    </a:lnTo>
                    <a:cubicBezTo>
                      <a:pt x="7533" y="433"/>
                      <a:pt x="7533" y="433"/>
                      <a:pt x="7533" y="434"/>
                    </a:cubicBezTo>
                    <a:cubicBezTo>
                      <a:pt x="7537" y="426"/>
                      <a:pt x="7541" y="419"/>
                      <a:pt x="7544" y="411"/>
                    </a:cubicBezTo>
                    <a:lnTo>
                      <a:pt x="7544" y="411"/>
                    </a:lnTo>
                    <a:cubicBezTo>
                      <a:pt x="7544" y="411"/>
                      <a:pt x="7544" y="411"/>
                      <a:pt x="7544" y="412"/>
                    </a:cubicBezTo>
                    <a:lnTo>
                      <a:pt x="7544" y="412"/>
                    </a:lnTo>
                    <a:cubicBezTo>
                      <a:pt x="7548" y="404"/>
                      <a:pt x="7552" y="396"/>
                      <a:pt x="7556" y="389"/>
                    </a:cubicBezTo>
                    <a:lnTo>
                      <a:pt x="7556" y="389"/>
                    </a:lnTo>
                    <a:cubicBezTo>
                      <a:pt x="7552" y="396"/>
                      <a:pt x="7548" y="404"/>
                      <a:pt x="7544" y="411"/>
                    </a:cubicBezTo>
                    <a:lnTo>
                      <a:pt x="7544" y="411"/>
                    </a:lnTo>
                    <a:cubicBezTo>
                      <a:pt x="7550" y="405"/>
                      <a:pt x="7556" y="400"/>
                      <a:pt x="7556" y="388"/>
                    </a:cubicBezTo>
                    <a:lnTo>
                      <a:pt x="7556" y="388"/>
                    </a:lnTo>
                    <a:cubicBezTo>
                      <a:pt x="7571" y="358"/>
                      <a:pt x="7586" y="327"/>
                      <a:pt x="7601" y="297"/>
                    </a:cubicBezTo>
                    <a:cubicBezTo>
                      <a:pt x="7624" y="297"/>
                      <a:pt x="7624" y="274"/>
                      <a:pt x="7624" y="251"/>
                    </a:cubicBezTo>
                    <a:cubicBezTo>
                      <a:pt x="7647" y="206"/>
                      <a:pt x="7647" y="137"/>
                      <a:pt x="7624" y="92"/>
                    </a:cubicBezTo>
                    <a:cubicBezTo>
                      <a:pt x="7624" y="46"/>
                      <a:pt x="7579" y="23"/>
                      <a:pt x="7533" y="0"/>
                    </a:cubicBezTo>
                    <a:close/>
                  </a:path>
                </a:pathLst>
              </a:custGeom>
              <a:solidFill>
                <a:srgbClr val="000000">
                  <a:alpha val="15809"/>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78" name="Google Shape;8078;p34"/>
              <p:cNvSpPr/>
              <p:nvPr/>
            </p:nvSpPr>
            <p:spPr>
              <a:xfrm>
                <a:off x="392188" y="838951"/>
                <a:ext cx="141377" cy="116164"/>
              </a:xfrm>
              <a:custGeom>
                <a:avLst/>
                <a:gdLst/>
                <a:ahLst/>
                <a:cxnLst/>
                <a:rect l="l" t="t" r="r" b="b"/>
                <a:pathLst>
                  <a:path w="2557" h="2101" extrusionOk="0">
                    <a:moveTo>
                      <a:pt x="137" y="1"/>
                    </a:moveTo>
                    <a:cubicBezTo>
                      <a:pt x="91" y="1"/>
                      <a:pt x="46" y="24"/>
                      <a:pt x="46" y="69"/>
                    </a:cubicBezTo>
                    <a:cubicBezTo>
                      <a:pt x="0" y="138"/>
                      <a:pt x="23" y="206"/>
                      <a:pt x="91" y="229"/>
                    </a:cubicBezTo>
                    <a:cubicBezTo>
                      <a:pt x="160" y="275"/>
                      <a:pt x="251" y="298"/>
                      <a:pt x="342" y="343"/>
                    </a:cubicBezTo>
                    <a:cubicBezTo>
                      <a:pt x="411" y="389"/>
                      <a:pt x="502" y="435"/>
                      <a:pt x="571" y="480"/>
                    </a:cubicBezTo>
                    <a:cubicBezTo>
                      <a:pt x="662" y="549"/>
                      <a:pt x="753" y="617"/>
                      <a:pt x="845" y="686"/>
                    </a:cubicBezTo>
                    <a:cubicBezTo>
                      <a:pt x="936" y="754"/>
                      <a:pt x="1004" y="823"/>
                      <a:pt x="1073" y="891"/>
                    </a:cubicBezTo>
                    <a:cubicBezTo>
                      <a:pt x="1255" y="1051"/>
                      <a:pt x="1438" y="1211"/>
                      <a:pt x="1598" y="1370"/>
                    </a:cubicBezTo>
                    <a:cubicBezTo>
                      <a:pt x="1689" y="1507"/>
                      <a:pt x="1780" y="1621"/>
                      <a:pt x="1872" y="1736"/>
                    </a:cubicBezTo>
                    <a:cubicBezTo>
                      <a:pt x="1917" y="1804"/>
                      <a:pt x="1963" y="1850"/>
                      <a:pt x="2009" y="1918"/>
                    </a:cubicBezTo>
                    <a:cubicBezTo>
                      <a:pt x="2031" y="1941"/>
                      <a:pt x="2054" y="1964"/>
                      <a:pt x="2077" y="1987"/>
                    </a:cubicBezTo>
                    <a:cubicBezTo>
                      <a:pt x="2100" y="2032"/>
                      <a:pt x="2146" y="2101"/>
                      <a:pt x="2214" y="2101"/>
                    </a:cubicBezTo>
                    <a:lnTo>
                      <a:pt x="2283" y="2101"/>
                    </a:lnTo>
                    <a:cubicBezTo>
                      <a:pt x="2328" y="2078"/>
                      <a:pt x="2351" y="2055"/>
                      <a:pt x="2374" y="2032"/>
                    </a:cubicBezTo>
                    <a:cubicBezTo>
                      <a:pt x="2374" y="2009"/>
                      <a:pt x="2397" y="1987"/>
                      <a:pt x="2397" y="1964"/>
                    </a:cubicBezTo>
                    <a:cubicBezTo>
                      <a:pt x="2442" y="1941"/>
                      <a:pt x="2488" y="1918"/>
                      <a:pt x="2511" y="1873"/>
                    </a:cubicBezTo>
                    <a:cubicBezTo>
                      <a:pt x="2556" y="1804"/>
                      <a:pt x="2534" y="1736"/>
                      <a:pt x="2511" y="1667"/>
                    </a:cubicBezTo>
                    <a:cubicBezTo>
                      <a:pt x="2511" y="1644"/>
                      <a:pt x="2488" y="1621"/>
                      <a:pt x="2488" y="1599"/>
                    </a:cubicBezTo>
                    <a:cubicBezTo>
                      <a:pt x="2511" y="1576"/>
                      <a:pt x="2556" y="1530"/>
                      <a:pt x="2534" y="1484"/>
                    </a:cubicBezTo>
                    <a:cubicBezTo>
                      <a:pt x="2534" y="1462"/>
                      <a:pt x="2534" y="1439"/>
                      <a:pt x="2511" y="1416"/>
                    </a:cubicBezTo>
                    <a:cubicBezTo>
                      <a:pt x="2511" y="1416"/>
                      <a:pt x="2511" y="1393"/>
                      <a:pt x="2488" y="1370"/>
                    </a:cubicBezTo>
                    <a:cubicBezTo>
                      <a:pt x="2488" y="1348"/>
                      <a:pt x="2465" y="1325"/>
                      <a:pt x="2442" y="1302"/>
                    </a:cubicBezTo>
                    <a:cubicBezTo>
                      <a:pt x="2420" y="1279"/>
                      <a:pt x="2397" y="1256"/>
                      <a:pt x="2351" y="1211"/>
                    </a:cubicBezTo>
                    <a:cubicBezTo>
                      <a:pt x="2283" y="1142"/>
                      <a:pt x="2214" y="1096"/>
                      <a:pt x="2123" y="1028"/>
                    </a:cubicBezTo>
                    <a:cubicBezTo>
                      <a:pt x="2054" y="960"/>
                      <a:pt x="1986" y="891"/>
                      <a:pt x="1895" y="823"/>
                    </a:cubicBezTo>
                    <a:cubicBezTo>
                      <a:pt x="1872" y="823"/>
                      <a:pt x="1872" y="800"/>
                      <a:pt x="1849" y="777"/>
                    </a:cubicBezTo>
                    <a:cubicBezTo>
                      <a:pt x="1803" y="754"/>
                      <a:pt x="1780" y="731"/>
                      <a:pt x="1735" y="708"/>
                    </a:cubicBezTo>
                    <a:cubicBezTo>
                      <a:pt x="1712" y="686"/>
                      <a:pt x="1689" y="663"/>
                      <a:pt x="1666" y="640"/>
                    </a:cubicBezTo>
                    <a:cubicBezTo>
                      <a:pt x="1651" y="640"/>
                      <a:pt x="1626" y="630"/>
                      <a:pt x="1604" y="630"/>
                    </a:cubicBezTo>
                    <a:cubicBezTo>
                      <a:pt x="1593" y="630"/>
                      <a:pt x="1583" y="632"/>
                      <a:pt x="1575" y="640"/>
                    </a:cubicBezTo>
                    <a:cubicBezTo>
                      <a:pt x="1484" y="549"/>
                      <a:pt x="1392" y="480"/>
                      <a:pt x="1278" y="412"/>
                    </a:cubicBezTo>
                    <a:cubicBezTo>
                      <a:pt x="1210" y="343"/>
                      <a:pt x="1118" y="298"/>
                      <a:pt x="1027" y="252"/>
                    </a:cubicBezTo>
                    <a:cubicBezTo>
                      <a:pt x="936" y="183"/>
                      <a:pt x="845" y="138"/>
                      <a:pt x="753" y="69"/>
                    </a:cubicBezTo>
                    <a:cubicBezTo>
                      <a:pt x="730" y="69"/>
                      <a:pt x="685" y="46"/>
                      <a:pt x="639" y="24"/>
                    </a:cubicBezTo>
                    <a:cubicBezTo>
                      <a:pt x="616" y="24"/>
                      <a:pt x="571" y="24"/>
                      <a:pt x="548" y="46"/>
                    </a:cubicBezTo>
                    <a:cubicBezTo>
                      <a:pt x="525" y="69"/>
                      <a:pt x="502" y="115"/>
                      <a:pt x="502" y="161"/>
                    </a:cubicBezTo>
                    <a:cubicBezTo>
                      <a:pt x="457" y="138"/>
                      <a:pt x="434" y="138"/>
                      <a:pt x="411" y="115"/>
                    </a:cubicBezTo>
                    <a:cubicBezTo>
                      <a:pt x="320" y="92"/>
                      <a:pt x="251" y="69"/>
                      <a:pt x="183" y="24"/>
                    </a:cubicBezTo>
                    <a:cubicBezTo>
                      <a:pt x="183" y="24"/>
                      <a:pt x="160" y="1"/>
                      <a:pt x="137" y="1"/>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79" name="Google Shape;8079;p34"/>
              <p:cNvSpPr/>
              <p:nvPr/>
            </p:nvSpPr>
            <p:spPr>
              <a:xfrm>
                <a:off x="407282" y="873065"/>
                <a:ext cx="68228" cy="72098"/>
              </a:xfrm>
              <a:custGeom>
                <a:avLst/>
                <a:gdLst/>
                <a:ahLst/>
                <a:cxnLst/>
                <a:rect l="l" t="t" r="r" b="b"/>
                <a:pathLst>
                  <a:path w="1234" h="1304" extrusionOk="0">
                    <a:moveTo>
                      <a:pt x="943" y="800"/>
                    </a:moveTo>
                    <a:cubicBezTo>
                      <a:pt x="948" y="807"/>
                      <a:pt x="954" y="814"/>
                      <a:pt x="960" y="822"/>
                    </a:cubicBezTo>
                    <a:cubicBezTo>
                      <a:pt x="960" y="822"/>
                      <a:pt x="960" y="803"/>
                      <a:pt x="943" y="800"/>
                    </a:cubicBezTo>
                    <a:close/>
                    <a:moveTo>
                      <a:pt x="69" y="0"/>
                    </a:moveTo>
                    <a:cubicBezTo>
                      <a:pt x="47" y="0"/>
                      <a:pt x="24" y="0"/>
                      <a:pt x="24" y="23"/>
                    </a:cubicBezTo>
                    <a:cubicBezTo>
                      <a:pt x="1" y="69"/>
                      <a:pt x="1" y="114"/>
                      <a:pt x="24" y="137"/>
                    </a:cubicBezTo>
                    <a:cubicBezTo>
                      <a:pt x="92" y="183"/>
                      <a:pt x="138" y="228"/>
                      <a:pt x="206" y="297"/>
                    </a:cubicBezTo>
                    <a:cubicBezTo>
                      <a:pt x="252" y="320"/>
                      <a:pt x="298" y="388"/>
                      <a:pt x="343" y="434"/>
                    </a:cubicBezTo>
                    <a:cubicBezTo>
                      <a:pt x="435" y="525"/>
                      <a:pt x="526" y="616"/>
                      <a:pt x="617" y="708"/>
                    </a:cubicBezTo>
                    <a:cubicBezTo>
                      <a:pt x="617" y="708"/>
                      <a:pt x="617" y="731"/>
                      <a:pt x="617" y="731"/>
                    </a:cubicBezTo>
                    <a:cubicBezTo>
                      <a:pt x="709" y="822"/>
                      <a:pt x="777" y="890"/>
                      <a:pt x="845" y="1004"/>
                    </a:cubicBezTo>
                    <a:cubicBezTo>
                      <a:pt x="868" y="1027"/>
                      <a:pt x="914" y="1073"/>
                      <a:pt x="937" y="1119"/>
                    </a:cubicBezTo>
                    <a:cubicBezTo>
                      <a:pt x="982" y="1187"/>
                      <a:pt x="1005" y="1233"/>
                      <a:pt x="1051" y="1278"/>
                    </a:cubicBezTo>
                    <a:cubicBezTo>
                      <a:pt x="1068" y="1296"/>
                      <a:pt x="1089" y="1303"/>
                      <a:pt x="1111" y="1303"/>
                    </a:cubicBezTo>
                    <a:cubicBezTo>
                      <a:pt x="1146" y="1303"/>
                      <a:pt x="1182" y="1284"/>
                      <a:pt x="1211" y="1256"/>
                    </a:cubicBezTo>
                    <a:cubicBezTo>
                      <a:pt x="1233" y="1233"/>
                      <a:pt x="1233" y="1210"/>
                      <a:pt x="1233" y="1187"/>
                    </a:cubicBezTo>
                    <a:cubicBezTo>
                      <a:pt x="1233" y="1164"/>
                      <a:pt x="1233" y="1141"/>
                      <a:pt x="1211" y="1119"/>
                    </a:cubicBezTo>
                    <a:cubicBezTo>
                      <a:pt x="1165" y="1073"/>
                      <a:pt x="1119" y="1027"/>
                      <a:pt x="1097" y="959"/>
                    </a:cubicBezTo>
                    <a:cubicBezTo>
                      <a:pt x="1028" y="913"/>
                      <a:pt x="982" y="845"/>
                      <a:pt x="937" y="799"/>
                    </a:cubicBezTo>
                    <a:cubicBezTo>
                      <a:pt x="939" y="799"/>
                      <a:pt x="941" y="799"/>
                      <a:pt x="943" y="800"/>
                    </a:cubicBezTo>
                    <a:lnTo>
                      <a:pt x="943" y="800"/>
                    </a:lnTo>
                    <a:cubicBezTo>
                      <a:pt x="880" y="719"/>
                      <a:pt x="817" y="656"/>
                      <a:pt x="754" y="594"/>
                    </a:cubicBezTo>
                    <a:cubicBezTo>
                      <a:pt x="686" y="525"/>
                      <a:pt x="617" y="457"/>
                      <a:pt x="549" y="411"/>
                    </a:cubicBezTo>
                    <a:cubicBezTo>
                      <a:pt x="480" y="343"/>
                      <a:pt x="412" y="274"/>
                      <a:pt x="343" y="206"/>
                    </a:cubicBezTo>
                    <a:cubicBezTo>
                      <a:pt x="275" y="160"/>
                      <a:pt x="206" y="91"/>
                      <a:pt x="115" y="23"/>
                    </a:cubicBezTo>
                    <a:cubicBezTo>
                      <a:pt x="115" y="0"/>
                      <a:pt x="92" y="0"/>
                      <a:pt x="69" y="0"/>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80" name="Google Shape;8080;p34"/>
              <p:cNvSpPr/>
              <p:nvPr/>
            </p:nvSpPr>
            <p:spPr>
              <a:xfrm>
                <a:off x="817483" y="2200704"/>
                <a:ext cx="494735" cy="269318"/>
              </a:xfrm>
              <a:custGeom>
                <a:avLst/>
                <a:gdLst/>
                <a:ahLst/>
                <a:cxnLst/>
                <a:rect l="l" t="t" r="r" b="b"/>
                <a:pathLst>
                  <a:path w="8948" h="4871" extrusionOk="0">
                    <a:moveTo>
                      <a:pt x="8605" y="0"/>
                    </a:moveTo>
                    <a:cubicBezTo>
                      <a:pt x="8628" y="46"/>
                      <a:pt x="8651" y="92"/>
                      <a:pt x="8651" y="137"/>
                    </a:cubicBezTo>
                    <a:cubicBezTo>
                      <a:pt x="8674" y="183"/>
                      <a:pt x="8674" y="206"/>
                      <a:pt x="8674" y="229"/>
                    </a:cubicBezTo>
                    <a:lnTo>
                      <a:pt x="8697" y="274"/>
                    </a:lnTo>
                    <a:cubicBezTo>
                      <a:pt x="8697" y="297"/>
                      <a:pt x="8697" y="320"/>
                      <a:pt x="8697" y="343"/>
                    </a:cubicBezTo>
                    <a:cubicBezTo>
                      <a:pt x="8697" y="343"/>
                      <a:pt x="8697" y="343"/>
                      <a:pt x="8697" y="366"/>
                    </a:cubicBezTo>
                    <a:cubicBezTo>
                      <a:pt x="8719" y="411"/>
                      <a:pt x="8719" y="434"/>
                      <a:pt x="8742" y="480"/>
                    </a:cubicBezTo>
                    <a:cubicBezTo>
                      <a:pt x="8742" y="502"/>
                      <a:pt x="8742" y="502"/>
                      <a:pt x="8742" y="502"/>
                    </a:cubicBezTo>
                    <a:cubicBezTo>
                      <a:pt x="8742" y="548"/>
                      <a:pt x="8742" y="594"/>
                      <a:pt x="8742" y="639"/>
                    </a:cubicBezTo>
                    <a:cubicBezTo>
                      <a:pt x="8742" y="662"/>
                      <a:pt x="8742" y="685"/>
                      <a:pt x="8742" y="708"/>
                    </a:cubicBezTo>
                    <a:cubicBezTo>
                      <a:pt x="8742" y="708"/>
                      <a:pt x="8742" y="731"/>
                      <a:pt x="8742" y="731"/>
                    </a:cubicBezTo>
                    <a:cubicBezTo>
                      <a:pt x="8742" y="754"/>
                      <a:pt x="8719" y="754"/>
                      <a:pt x="8719" y="776"/>
                    </a:cubicBezTo>
                    <a:cubicBezTo>
                      <a:pt x="8719" y="799"/>
                      <a:pt x="8719" y="822"/>
                      <a:pt x="8719" y="845"/>
                    </a:cubicBezTo>
                    <a:cubicBezTo>
                      <a:pt x="8719" y="845"/>
                      <a:pt x="8697" y="868"/>
                      <a:pt x="8697" y="868"/>
                    </a:cubicBezTo>
                    <a:cubicBezTo>
                      <a:pt x="8674" y="959"/>
                      <a:pt x="8628" y="1050"/>
                      <a:pt x="8582" y="1142"/>
                    </a:cubicBezTo>
                    <a:cubicBezTo>
                      <a:pt x="8468" y="1370"/>
                      <a:pt x="8309" y="1575"/>
                      <a:pt x="8149" y="1758"/>
                    </a:cubicBezTo>
                    <a:cubicBezTo>
                      <a:pt x="7692" y="2237"/>
                      <a:pt x="7144" y="2625"/>
                      <a:pt x="6597" y="2990"/>
                    </a:cubicBezTo>
                    <a:cubicBezTo>
                      <a:pt x="6140" y="3264"/>
                      <a:pt x="5684" y="3515"/>
                      <a:pt x="5204" y="3744"/>
                    </a:cubicBezTo>
                    <a:cubicBezTo>
                      <a:pt x="4702" y="3972"/>
                      <a:pt x="4177" y="4155"/>
                      <a:pt x="3652" y="4314"/>
                    </a:cubicBezTo>
                    <a:cubicBezTo>
                      <a:pt x="3013" y="4520"/>
                      <a:pt x="2351" y="4657"/>
                      <a:pt x="1689" y="4679"/>
                    </a:cubicBezTo>
                    <a:cubicBezTo>
                      <a:pt x="1415" y="4679"/>
                      <a:pt x="1141" y="4679"/>
                      <a:pt x="868" y="4611"/>
                    </a:cubicBezTo>
                    <a:lnTo>
                      <a:pt x="890" y="4611"/>
                    </a:lnTo>
                    <a:cubicBezTo>
                      <a:pt x="776" y="4588"/>
                      <a:pt x="662" y="4543"/>
                      <a:pt x="548" y="4497"/>
                    </a:cubicBezTo>
                    <a:cubicBezTo>
                      <a:pt x="502" y="4451"/>
                      <a:pt x="434" y="4428"/>
                      <a:pt x="388" y="4383"/>
                    </a:cubicBezTo>
                    <a:cubicBezTo>
                      <a:pt x="388" y="4360"/>
                      <a:pt x="388" y="4360"/>
                      <a:pt x="388" y="4360"/>
                    </a:cubicBezTo>
                    <a:cubicBezTo>
                      <a:pt x="297" y="4314"/>
                      <a:pt x="228" y="4246"/>
                      <a:pt x="183" y="4155"/>
                    </a:cubicBezTo>
                    <a:cubicBezTo>
                      <a:pt x="137" y="4109"/>
                      <a:pt x="91" y="4063"/>
                      <a:pt x="69" y="4018"/>
                    </a:cubicBezTo>
                    <a:cubicBezTo>
                      <a:pt x="46" y="3995"/>
                      <a:pt x="23" y="3972"/>
                      <a:pt x="23" y="3949"/>
                    </a:cubicBezTo>
                    <a:cubicBezTo>
                      <a:pt x="23" y="3926"/>
                      <a:pt x="0" y="3926"/>
                      <a:pt x="0" y="3926"/>
                    </a:cubicBezTo>
                    <a:cubicBezTo>
                      <a:pt x="0" y="3972"/>
                      <a:pt x="0" y="4018"/>
                      <a:pt x="0" y="4063"/>
                    </a:cubicBezTo>
                    <a:cubicBezTo>
                      <a:pt x="23" y="4109"/>
                      <a:pt x="23" y="4155"/>
                      <a:pt x="46" y="4200"/>
                    </a:cubicBezTo>
                    <a:cubicBezTo>
                      <a:pt x="69" y="4269"/>
                      <a:pt x="91" y="4314"/>
                      <a:pt x="114" y="4337"/>
                    </a:cubicBezTo>
                    <a:cubicBezTo>
                      <a:pt x="160" y="4406"/>
                      <a:pt x="183" y="4451"/>
                      <a:pt x="251" y="4497"/>
                    </a:cubicBezTo>
                    <a:cubicBezTo>
                      <a:pt x="411" y="4657"/>
                      <a:pt x="639" y="4748"/>
                      <a:pt x="845" y="4794"/>
                    </a:cubicBezTo>
                    <a:cubicBezTo>
                      <a:pt x="1033" y="4845"/>
                      <a:pt x="1221" y="4871"/>
                      <a:pt x="1419" y="4871"/>
                    </a:cubicBezTo>
                    <a:cubicBezTo>
                      <a:pt x="1485" y="4871"/>
                      <a:pt x="1552" y="4868"/>
                      <a:pt x="1621" y="4862"/>
                    </a:cubicBezTo>
                    <a:cubicBezTo>
                      <a:pt x="1872" y="4862"/>
                      <a:pt x="2123" y="4839"/>
                      <a:pt x="2397" y="4816"/>
                    </a:cubicBezTo>
                    <a:cubicBezTo>
                      <a:pt x="2945" y="4725"/>
                      <a:pt x="3492" y="4588"/>
                      <a:pt x="4017" y="4406"/>
                    </a:cubicBezTo>
                    <a:cubicBezTo>
                      <a:pt x="4565" y="4223"/>
                      <a:pt x="5090" y="4018"/>
                      <a:pt x="5592" y="3766"/>
                    </a:cubicBezTo>
                    <a:cubicBezTo>
                      <a:pt x="6049" y="3538"/>
                      <a:pt x="6460" y="3310"/>
                      <a:pt x="6893" y="3036"/>
                    </a:cubicBezTo>
                    <a:cubicBezTo>
                      <a:pt x="7304" y="2762"/>
                      <a:pt x="7692" y="2465"/>
                      <a:pt x="8057" y="2123"/>
                    </a:cubicBezTo>
                    <a:cubicBezTo>
                      <a:pt x="8217" y="1963"/>
                      <a:pt x="8377" y="1781"/>
                      <a:pt x="8514" y="1598"/>
                    </a:cubicBezTo>
                    <a:cubicBezTo>
                      <a:pt x="8674" y="1415"/>
                      <a:pt x="8788" y="1210"/>
                      <a:pt x="8856" y="1005"/>
                    </a:cubicBezTo>
                    <a:cubicBezTo>
                      <a:pt x="8902" y="890"/>
                      <a:pt x="8925" y="776"/>
                      <a:pt x="8925" y="685"/>
                    </a:cubicBezTo>
                    <a:cubicBezTo>
                      <a:pt x="8948" y="617"/>
                      <a:pt x="8925" y="548"/>
                      <a:pt x="8925" y="502"/>
                    </a:cubicBezTo>
                    <a:cubicBezTo>
                      <a:pt x="8925" y="457"/>
                      <a:pt x="8902" y="388"/>
                      <a:pt x="8879" y="343"/>
                    </a:cubicBezTo>
                    <a:cubicBezTo>
                      <a:pt x="8856" y="251"/>
                      <a:pt x="8788" y="160"/>
                      <a:pt x="8719" y="69"/>
                    </a:cubicBezTo>
                    <a:cubicBezTo>
                      <a:pt x="8674" y="46"/>
                      <a:pt x="8651" y="23"/>
                      <a:pt x="8605" y="0"/>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81" name="Google Shape;8081;p34"/>
              <p:cNvSpPr/>
              <p:nvPr/>
            </p:nvSpPr>
            <p:spPr>
              <a:xfrm>
                <a:off x="1182181" y="2364752"/>
                <a:ext cx="1327" cy="1327"/>
              </a:xfrm>
              <a:custGeom>
                <a:avLst/>
                <a:gdLst/>
                <a:ahLst/>
                <a:cxnLst/>
                <a:rect l="l" t="t" r="r" b="b"/>
                <a:pathLst>
                  <a:path w="24" h="24" extrusionOk="0">
                    <a:moveTo>
                      <a:pt x="1" y="23"/>
                    </a:moveTo>
                    <a:cubicBezTo>
                      <a:pt x="1" y="23"/>
                      <a:pt x="1" y="1"/>
                      <a:pt x="23" y="1"/>
                    </a:cubicBezTo>
                    <a:cubicBezTo>
                      <a:pt x="1" y="1"/>
                      <a:pt x="1" y="23"/>
                      <a:pt x="1" y="23"/>
                    </a:cubicBezTo>
                    <a:close/>
                  </a:path>
                </a:pathLst>
              </a:custGeom>
              <a:solidFill>
                <a:srgbClr val="FB897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82" name="Google Shape;8082;p34"/>
              <p:cNvSpPr/>
              <p:nvPr/>
            </p:nvSpPr>
            <p:spPr>
              <a:xfrm>
                <a:off x="1019405" y="2439228"/>
                <a:ext cx="55" cy="5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FB897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83" name="Google Shape;8083;p34"/>
              <p:cNvSpPr/>
              <p:nvPr/>
            </p:nvSpPr>
            <p:spPr>
              <a:xfrm>
                <a:off x="1019405" y="2439228"/>
                <a:ext cx="55" cy="5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FB897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84" name="Google Shape;8084;p34"/>
              <p:cNvSpPr/>
              <p:nvPr/>
            </p:nvSpPr>
            <p:spPr>
              <a:xfrm>
                <a:off x="909598" y="2459409"/>
                <a:ext cx="55" cy="55"/>
              </a:xfrm>
              <a:custGeom>
                <a:avLst/>
                <a:gdLst/>
                <a:ahLst/>
                <a:cxnLst/>
                <a:rect l="l" t="t" r="r" b="b"/>
                <a:pathLst>
                  <a:path w="1" h="1" extrusionOk="0">
                    <a:moveTo>
                      <a:pt x="0" y="0"/>
                    </a:moveTo>
                    <a:lnTo>
                      <a:pt x="0" y="0"/>
                    </a:lnTo>
                    <a:close/>
                  </a:path>
                </a:pathLst>
              </a:custGeom>
              <a:solidFill>
                <a:srgbClr val="FB897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85" name="Google Shape;8085;p34"/>
              <p:cNvSpPr/>
              <p:nvPr/>
            </p:nvSpPr>
            <p:spPr>
              <a:xfrm>
                <a:off x="740463" y="2217126"/>
                <a:ext cx="113676" cy="242834"/>
              </a:xfrm>
              <a:custGeom>
                <a:avLst/>
                <a:gdLst/>
                <a:ahLst/>
                <a:cxnLst/>
                <a:rect l="l" t="t" r="r" b="b"/>
                <a:pathLst>
                  <a:path w="2056" h="4392" extrusionOk="0">
                    <a:moveTo>
                      <a:pt x="1" y="0"/>
                    </a:moveTo>
                    <a:cubicBezTo>
                      <a:pt x="161" y="776"/>
                      <a:pt x="320" y="1552"/>
                      <a:pt x="594" y="2328"/>
                    </a:cubicBezTo>
                    <a:cubicBezTo>
                      <a:pt x="731" y="2716"/>
                      <a:pt x="891" y="3104"/>
                      <a:pt x="1096" y="3492"/>
                    </a:cubicBezTo>
                    <a:cubicBezTo>
                      <a:pt x="1211" y="3652"/>
                      <a:pt x="1325" y="3835"/>
                      <a:pt x="1439" y="3994"/>
                    </a:cubicBezTo>
                    <a:cubicBezTo>
                      <a:pt x="1484" y="4086"/>
                      <a:pt x="1553" y="4154"/>
                      <a:pt x="1621" y="4223"/>
                    </a:cubicBezTo>
                    <a:cubicBezTo>
                      <a:pt x="1713" y="4291"/>
                      <a:pt x="1804" y="4337"/>
                      <a:pt x="1895" y="4382"/>
                    </a:cubicBezTo>
                    <a:cubicBezTo>
                      <a:pt x="1907" y="4388"/>
                      <a:pt x="1920" y="4391"/>
                      <a:pt x="1933" y="4391"/>
                    </a:cubicBezTo>
                    <a:cubicBezTo>
                      <a:pt x="1972" y="4391"/>
                      <a:pt x="2015" y="4365"/>
                      <a:pt x="2032" y="4314"/>
                    </a:cubicBezTo>
                    <a:cubicBezTo>
                      <a:pt x="2055" y="4268"/>
                      <a:pt x="2009" y="4223"/>
                      <a:pt x="1964" y="4200"/>
                    </a:cubicBezTo>
                    <a:cubicBezTo>
                      <a:pt x="1941" y="4177"/>
                      <a:pt x="1918" y="4177"/>
                      <a:pt x="1872" y="4154"/>
                    </a:cubicBezTo>
                    <a:cubicBezTo>
                      <a:pt x="1827" y="4131"/>
                      <a:pt x="1804" y="4109"/>
                      <a:pt x="1758" y="4063"/>
                    </a:cubicBezTo>
                    <a:cubicBezTo>
                      <a:pt x="1667" y="3994"/>
                      <a:pt x="1621" y="3903"/>
                      <a:pt x="1553" y="3835"/>
                    </a:cubicBezTo>
                    <a:cubicBezTo>
                      <a:pt x="1484" y="3743"/>
                      <a:pt x="1416" y="3652"/>
                      <a:pt x="1370" y="3538"/>
                    </a:cubicBezTo>
                    <a:cubicBezTo>
                      <a:pt x="1051" y="3036"/>
                      <a:pt x="823" y="2488"/>
                      <a:pt x="663" y="1917"/>
                    </a:cubicBezTo>
                    <a:cubicBezTo>
                      <a:pt x="480" y="1301"/>
                      <a:pt x="343" y="662"/>
                      <a:pt x="206" y="23"/>
                    </a:cubicBezTo>
                    <a:cubicBezTo>
                      <a:pt x="138" y="23"/>
                      <a:pt x="69" y="0"/>
                      <a:pt x="1" y="0"/>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86" name="Google Shape;8086;p34"/>
              <p:cNvSpPr/>
              <p:nvPr/>
            </p:nvSpPr>
            <p:spPr>
              <a:xfrm>
                <a:off x="1188484" y="2013932"/>
                <a:ext cx="123739" cy="242834"/>
              </a:xfrm>
              <a:custGeom>
                <a:avLst/>
                <a:gdLst/>
                <a:ahLst/>
                <a:cxnLst/>
                <a:rect l="l" t="t" r="r" b="b"/>
                <a:pathLst>
                  <a:path w="2238" h="4392" extrusionOk="0">
                    <a:moveTo>
                      <a:pt x="92" y="0"/>
                    </a:moveTo>
                    <a:cubicBezTo>
                      <a:pt x="92" y="23"/>
                      <a:pt x="69" y="46"/>
                      <a:pt x="46" y="69"/>
                    </a:cubicBezTo>
                    <a:cubicBezTo>
                      <a:pt x="24" y="114"/>
                      <a:pt x="24" y="137"/>
                      <a:pt x="1" y="183"/>
                    </a:cubicBezTo>
                    <a:cubicBezTo>
                      <a:pt x="389" y="708"/>
                      <a:pt x="777" y="1233"/>
                      <a:pt x="1142" y="1781"/>
                    </a:cubicBezTo>
                    <a:cubicBezTo>
                      <a:pt x="1462" y="2283"/>
                      <a:pt x="1736" y="2808"/>
                      <a:pt x="1895" y="3378"/>
                    </a:cubicBezTo>
                    <a:cubicBezTo>
                      <a:pt x="1941" y="3492"/>
                      <a:pt x="1964" y="3584"/>
                      <a:pt x="1987" y="3698"/>
                    </a:cubicBezTo>
                    <a:cubicBezTo>
                      <a:pt x="2009" y="3812"/>
                      <a:pt x="2032" y="3903"/>
                      <a:pt x="2032" y="4017"/>
                    </a:cubicBezTo>
                    <a:cubicBezTo>
                      <a:pt x="2032" y="4063"/>
                      <a:pt x="2032" y="4109"/>
                      <a:pt x="2032" y="4154"/>
                    </a:cubicBezTo>
                    <a:cubicBezTo>
                      <a:pt x="2009" y="4200"/>
                      <a:pt x="2009" y="4223"/>
                      <a:pt x="1987" y="4268"/>
                    </a:cubicBezTo>
                    <a:cubicBezTo>
                      <a:pt x="1987" y="4314"/>
                      <a:pt x="2009" y="4360"/>
                      <a:pt x="2055" y="4383"/>
                    </a:cubicBezTo>
                    <a:cubicBezTo>
                      <a:pt x="2067" y="4389"/>
                      <a:pt x="2081" y="4392"/>
                      <a:pt x="2095" y="4392"/>
                    </a:cubicBezTo>
                    <a:cubicBezTo>
                      <a:pt x="2133" y="4392"/>
                      <a:pt x="2169" y="4370"/>
                      <a:pt x="2169" y="4337"/>
                    </a:cubicBezTo>
                    <a:cubicBezTo>
                      <a:pt x="2215" y="4223"/>
                      <a:pt x="2238" y="4132"/>
                      <a:pt x="2238" y="4017"/>
                    </a:cubicBezTo>
                    <a:cubicBezTo>
                      <a:pt x="2238" y="3926"/>
                      <a:pt x="2215" y="3812"/>
                      <a:pt x="2192" y="3721"/>
                    </a:cubicBezTo>
                    <a:cubicBezTo>
                      <a:pt x="2146" y="3515"/>
                      <a:pt x="2101" y="3333"/>
                      <a:pt x="2032" y="3127"/>
                    </a:cubicBezTo>
                    <a:cubicBezTo>
                      <a:pt x="1895" y="2739"/>
                      <a:pt x="1690" y="2351"/>
                      <a:pt x="1484" y="1986"/>
                    </a:cubicBezTo>
                    <a:cubicBezTo>
                      <a:pt x="1074" y="1278"/>
                      <a:pt x="594" y="639"/>
                      <a:pt x="92" y="0"/>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87" name="Google Shape;8087;p34"/>
              <p:cNvSpPr/>
              <p:nvPr/>
            </p:nvSpPr>
            <p:spPr>
              <a:xfrm>
                <a:off x="662227" y="1866251"/>
                <a:ext cx="514971" cy="298124"/>
              </a:xfrm>
              <a:custGeom>
                <a:avLst/>
                <a:gdLst/>
                <a:ahLst/>
                <a:cxnLst/>
                <a:rect l="l" t="t" r="r" b="b"/>
                <a:pathLst>
                  <a:path w="9314" h="5392" extrusionOk="0">
                    <a:moveTo>
                      <a:pt x="8894" y="1645"/>
                    </a:moveTo>
                    <a:cubicBezTo>
                      <a:pt x="8880" y="1650"/>
                      <a:pt x="8880" y="1667"/>
                      <a:pt x="8880" y="1667"/>
                    </a:cubicBezTo>
                    <a:cubicBezTo>
                      <a:pt x="8884" y="1660"/>
                      <a:pt x="8889" y="1653"/>
                      <a:pt x="8894" y="1645"/>
                    </a:cubicBezTo>
                    <a:close/>
                    <a:moveTo>
                      <a:pt x="7990" y="1"/>
                    </a:moveTo>
                    <a:lnTo>
                      <a:pt x="7990" y="1"/>
                    </a:lnTo>
                    <a:cubicBezTo>
                      <a:pt x="8012" y="46"/>
                      <a:pt x="8012" y="92"/>
                      <a:pt x="8035" y="115"/>
                    </a:cubicBezTo>
                    <a:cubicBezTo>
                      <a:pt x="8035" y="115"/>
                      <a:pt x="8035" y="138"/>
                      <a:pt x="8035" y="138"/>
                    </a:cubicBezTo>
                    <a:cubicBezTo>
                      <a:pt x="8035" y="160"/>
                      <a:pt x="8035" y="183"/>
                      <a:pt x="8035" y="183"/>
                    </a:cubicBezTo>
                    <a:cubicBezTo>
                      <a:pt x="8035" y="183"/>
                      <a:pt x="8035" y="183"/>
                      <a:pt x="8035" y="206"/>
                    </a:cubicBezTo>
                    <a:lnTo>
                      <a:pt x="8081" y="206"/>
                    </a:lnTo>
                    <a:cubicBezTo>
                      <a:pt x="8241" y="229"/>
                      <a:pt x="8378" y="252"/>
                      <a:pt x="8514" y="297"/>
                    </a:cubicBezTo>
                    <a:lnTo>
                      <a:pt x="8537" y="297"/>
                    </a:lnTo>
                    <a:cubicBezTo>
                      <a:pt x="8629" y="320"/>
                      <a:pt x="8720" y="366"/>
                      <a:pt x="8811" y="411"/>
                    </a:cubicBezTo>
                    <a:cubicBezTo>
                      <a:pt x="8880" y="457"/>
                      <a:pt x="8925" y="503"/>
                      <a:pt x="8971" y="548"/>
                    </a:cubicBezTo>
                    <a:cubicBezTo>
                      <a:pt x="9017" y="594"/>
                      <a:pt x="9039" y="640"/>
                      <a:pt x="9062" y="685"/>
                    </a:cubicBezTo>
                    <a:cubicBezTo>
                      <a:pt x="9085" y="731"/>
                      <a:pt x="9108" y="777"/>
                      <a:pt x="9108" y="822"/>
                    </a:cubicBezTo>
                    <a:cubicBezTo>
                      <a:pt x="9131" y="891"/>
                      <a:pt x="9131" y="959"/>
                      <a:pt x="9131" y="1005"/>
                    </a:cubicBezTo>
                    <a:cubicBezTo>
                      <a:pt x="9131" y="1096"/>
                      <a:pt x="9108" y="1165"/>
                      <a:pt x="9085" y="1256"/>
                    </a:cubicBezTo>
                    <a:cubicBezTo>
                      <a:pt x="9042" y="1386"/>
                      <a:pt x="8978" y="1516"/>
                      <a:pt x="8894" y="1645"/>
                    </a:cubicBezTo>
                    <a:lnTo>
                      <a:pt x="8894" y="1645"/>
                    </a:lnTo>
                    <a:cubicBezTo>
                      <a:pt x="8896" y="1645"/>
                      <a:pt x="8899" y="1644"/>
                      <a:pt x="8903" y="1644"/>
                    </a:cubicBezTo>
                    <a:cubicBezTo>
                      <a:pt x="8697" y="1964"/>
                      <a:pt x="8446" y="2215"/>
                      <a:pt x="8195" y="2466"/>
                    </a:cubicBezTo>
                    <a:lnTo>
                      <a:pt x="8172" y="2466"/>
                    </a:lnTo>
                    <a:cubicBezTo>
                      <a:pt x="7875" y="2762"/>
                      <a:pt x="7533" y="3014"/>
                      <a:pt x="7191" y="3242"/>
                    </a:cubicBezTo>
                    <a:cubicBezTo>
                      <a:pt x="6825" y="3493"/>
                      <a:pt x="6460" y="3698"/>
                      <a:pt x="6072" y="3904"/>
                    </a:cubicBezTo>
                    <a:cubicBezTo>
                      <a:pt x="5593" y="4155"/>
                      <a:pt x="5091" y="4383"/>
                      <a:pt x="4566" y="4566"/>
                    </a:cubicBezTo>
                    <a:cubicBezTo>
                      <a:pt x="4064" y="4771"/>
                      <a:pt x="3561" y="4931"/>
                      <a:pt x="3036" y="5045"/>
                    </a:cubicBezTo>
                    <a:cubicBezTo>
                      <a:pt x="2559" y="5144"/>
                      <a:pt x="2082" y="5209"/>
                      <a:pt x="1605" y="5209"/>
                    </a:cubicBezTo>
                    <a:cubicBezTo>
                      <a:pt x="1535" y="5209"/>
                      <a:pt x="1464" y="5208"/>
                      <a:pt x="1393" y="5205"/>
                    </a:cubicBezTo>
                    <a:cubicBezTo>
                      <a:pt x="1188" y="5182"/>
                      <a:pt x="982" y="5159"/>
                      <a:pt x="800" y="5091"/>
                    </a:cubicBezTo>
                    <a:cubicBezTo>
                      <a:pt x="800" y="5113"/>
                      <a:pt x="800" y="5113"/>
                      <a:pt x="800" y="5113"/>
                    </a:cubicBezTo>
                    <a:cubicBezTo>
                      <a:pt x="800" y="5113"/>
                      <a:pt x="800" y="5113"/>
                      <a:pt x="777" y="5091"/>
                    </a:cubicBezTo>
                    <a:cubicBezTo>
                      <a:pt x="685" y="5068"/>
                      <a:pt x="594" y="5022"/>
                      <a:pt x="503" y="4977"/>
                    </a:cubicBezTo>
                    <a:cubicBezTo>
                      <a:pt x="434" y="4931"/>
                      <a:pt x="389" y="4885"/>
                      <a:pt x="343" y="4840"/>
                    </a:cubicBezTo>
                    <a:cubicBezTo>
                      <a:pt x="297" y="4794"/>
                      <a:pt x="275" y="4748"/>
                      <a:pt x="229" y="4703"/>
                    </a:cubicBezTo>
                    <a:cubicBezTo>
                      <a:pt x="229" y="4657"/>
                      <a:pt x="206" y="4611"/>
                      <a:pt x="183" y="4566"/>
                    </a:cubicBezTo>
                    <a:cubicBezTo>
                      <a:pt x="183" y="4497"/>
                      <a:pt x="183" y="4452"/>
                      <a:pt x="183" y="4383"/>
                    </a:cubicBezTo>
                    <a:cubicBezTo>
                      <a:pt x="183" y="4292"/>
                      <a:pt x="206" y="4223"/>
                      <a:pt x="229" y="4132"/>
                    </a:cubicBezTo>
                    <a:cubicBezTo>
                      <a:pt x="275" y="3972"/>
                      <a:pt x="343" y="3835"/>
                      <a:pt x="434" y="3721"/>
                    </a:cubicBezTo>
                    <a:lnTo>
                      <a:pt x="434" y="3721"/>
                    </a:lnTo>
                    <a:cubicBezTo>
                      <a:pt x="434" y="3721"/>
                      <a:pt x="429" y="3721"/>
                      <a:pt x="424" y="3723"/>
                    </a:cubicBezTo>
                    <a:lnTo>
                      <a:pt x="424" y="3723"/>
                    </a:lnTo>
                    <a:cubicBezTo>
                      <a:pt x="488" y="3621"/>
                      <a:pt x="553" y="3556"/>
                      <a:pt x="617" y="3470"/>
                    </a:cubicBezTo>
                    <a:cubicBezTo>
                      <a:pt x="594" y="3424"/>
                      <a:pt x="571" y="3402"/>
                      <a:pt x="571" y="3379"/>
                    </a:cubicBezTo>
                    <a:cubicBezTo>
                      <a:pt x="548" y="3333"/>
                      <a:pt x="548" y="3310"/>
                      <a:pt x="526" y="3287"/>
                    </a:cubicBezTo>
                    <a:cubicBezTo>
                      <a:pt x="480" y="3333"/>
                      <a:pt x="434" y="3379"/>
                      <a:pt x="389" y="3447"/>
                    </a:cubicBezTo>
                    <a:cubicBezTo>
                      <a:pt x="252" y="3630"/>
                      <a:pt x="115" y="3858"/>
                      <a:pt x="46" y="4086"/>
                    </a:cubicBezTo>
                    <a:cubicBezTo>
                      <a:pt x="23" y="4132"/>
                      <a:pt x="23" y="4200"/>
                      <a:pt x="1" y="4269"/>
                    </a:cubicBezTo>
                    <a:cubicBezTo>
                      <a:pt x="1" y="4337"/>
                      <a:pt x="1" y="4383"/>
                      <a:pt x="1" y="4452"/>
                    </a:cubicBezTo>
                    <a:cubicBezTo>
                      <a:pt x="1" y="4520"/>
                      <a:pt x="1" y="4566"/>
                      <a:pt x="23" y="4634"/>
                    </a:cubicBezTo>
                    <a:cubicBezTo>
                      <a:pt x="23" y="4703"/>
                      <a:pt x="69" y="4748"/>
                      <a:pt x="92" y="4817"/>
                    </a:cubicBezTo>
                    <a:cubicBezTo>
                      <a:pt x="138" y="4931"/>
                      <a:pt x="229" y="4999"/>
                      <a:pt x="320" y="5068"/>
                    </a:cubicBezTo>
                    <a:cubicBezTo>
                      <a:pt x="411" y="5136"/>
                      <a:pt x="526" y="5205"/>
                      <a:pt x="640" y="5250"/>
                    </a:cubicBezTo>
                    <a:cubicBezTo>
                      <a:pt x="868" y="5319"/>
                      <a:pt x="1119" y="5365"/>
                      <a:pt x="1347" y="5387"/>
                    </a:cubicBezTo>
                    <a:cubicBezTo>
                      <a:pt x="1416" y="5390"/>
                      <a:pt x="1485" y="5392"/>
                      <a:pt x="1554" y="5392"/>
                    </a:cubicBezTo>
                    <a:cubicBezTo>
                      <a:pt x="2010" y="5392"/>
                      <a:pt x="2466" y="5330"/>
                      <a:pt x="2922" y="5250"/>
                    </a:cubicBezTo>
                    <a:cubicBezTo>
                      <a:pt x="3447" y="5136"/>
                      <a:pt x="3995" y="4977"/>
                      <a:pt x="4497" y="4794"/>
                    </a:cubicBezTo>
                    <a:cubicBezTo>
                      <a:pt x="5045" y="4611"/>
                      <a:pt x="5547" y="4383"/>
                      <a:pt x="6049" y="4132"/>
                    </a:cubicBezTo>
                    <a:cubicBezTo>
                      <a:pt x="6529" y="3881"/>
                      <a:pt x="7008" y="3584"/>
                      <a:pt x="7465" y="3287"/>
                    </a:cubicBezTo>
                    <a:cubicBezTo>
                      <a:pt x="7898" y="2991"/>
                      <a:pt x="8286" y="2648"/>
                      <a:pt x="8651" y="2260"/>
                    </a:cubicBezTo>
                    <a:cubicBezTo>
                      <a:pt x="8857" y="2032"/>
                      <a:pt x="9062" y="1781"/>
                      <a:pt x="9176" y="1484"/>
                    </a:cubicBezTo>
                    <a:cubicBezTo>
                      <a:pt x="9245" y="1370"/>
                      <a:pt x="9291" y="1233"/>
                      <a:pt x="9313" y="1096"/>
                    </a:cubicBezTo>
                    <a:cubicBezTo>
                      <a:pt x="9313" y="982"/>
                      <a:pt x="9313" y="845"/>
                      <a:pt x="9268" y="731"/>
                    </a:cubicBezTo>
                    <a:cubicBezTo>
                      <a:pt x="9245" y="617"/>
                      <a:pt x="9199" y="526"/>
                      <a:pt x="9131" y="457"/>
                    </a:cubicBezTo>
                    <a:cubicBezTo>
                      <a:pt x="9062" y="366"/>
                      <a:pt x="8971" y="297"/>
                      <a:pt x="8880" y="252"/>
                    </a:cubicBezTo>
                    <a:cubicBezTo>
                      <a:pt x="8766" y="183"/>
                      <a:pt x="8651" y="138"/>
                      <a:pt x="8537" y="115"/>
                    </a:cubicBezTo>
                    <a:cubicBezTo>
                      <a:pt x="8400" y="69"/>
                      <a:pt x="8263" y="46"/>
                      <a:pt x="8126" y="23"/>
                    </a:cubicBezTo>
                    <a:lnTo>
                      <a:pt x="8104" y="23"/>
                    </a:lnTo>
                    <a:cubicBezTo>
                      <a:pt x="8081" y="23"/>
                      <a:pt x="8035" y="23"/>
                      <a:pt x="7990"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88" name="Google Shape;8088;p34"/>
              <p:cNvSpPr/>
              <p:nvPr/>
            </p:nvSpPr>
            <p:spPr>
              <a:xfrm>
                <a:off x="674833" y="2094657"/>
                <a:ext cx="55" cy="55"/>
              </a:xfrm>
              <a:custGeom>
                <a:avLst/>
                <a:gdLst/>
                <a:ahLst/>
                <a:cxnLst/>
                <a:rect l="l" t="t" r="r" b="b"/>
                <a:pathLst>
                  <a:path w="1" h="1" extrusionOk="0">
                    <a:moveTo>
                      <a:pt x="1" y="1"/>
                    </a:moveTo>
                    <a:lnTo>
                      <a:pt x="1" y="1"/>
                    </a:lnTo>
                    <a:close/>
                  </a:path>
                </a:pathLst>
              </a:custGeom>
              <a:solidFill>
                <a:srgbClr val="BDBDB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89" name="Google Shape;8089;p34"/>
              <p:cNvSpPr/>
              <p:nvPr/>
            </p:nvSpPr>
            <p:spPr>
              <a:xfrm>
                <a:off x="1115279" y="2002543"/>
                <a:ext cx="55" cy="5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BDBDB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90" name="Google Shape;8090;p34"/>
              <p:cNvSpPr/>
              <p:nvPr/>
            </p:nvSpPr>
            <p:spPr>
              <a:xfrm>
                <a:off x="1114062" y="2002543"/>
                <a:ext cx="55" cy="55"/>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BDBDB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91" name="Google Shape;8091;p34"/>
              <p:cNvSpPr/>
              <p:nvPr/>
            </p:nvSpPr>
            <p:spPr>
              <a:xfrm>
                <a:off x="1132972" y="1882672"/>
                <a:ext cx="55" cy="55"/>
              </a:xfrm>
              <a:custGeom>
                <a:avLst/>
                <a:gdLst/>
                <a:ahLst/>
                <a:cxnLst/>
                <a:rect l="l" t="t" r="r" b="b"/>
                <a:pathLst>
                  <a:path w="1" h="1" extrusionOk="0">
                    <a:moveTo>
                      <a:pt x="0" y="0"/>
                    </a:moveTo>
                    <a:lnTo>
                      <a:pt x="0" y="0"/>
                    </a:lnTo>
                    <a:close/>
                  </a:path>
                </a:pathLst>
              </a:custGeom>
              <a:solidFill>
                <a:srgbClr val="BDBDB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92" name="Google Shape;8092;p34"/>
              <p:cNvSpPr/>
              <p:nvPr/>
            </p:nvSpPr>
            <p:spPr>
              <a:xfrm>
                <a:off x="1132972" y="1882672"/>
                <a:ext cx="55" cy="55"/>
              </a:xfrm>
              <a:custGeom>
                <a:avLst/>
                <a:gdLst/>
                <a:ahLst/>
                <a:cxnLst/>
                <a:rect l="l" t="t" r="r" b="b"/>
                <a:pathLst>
                  <a:path w="1" h="1" extrusionOk="0">
                    <a:moveTo>
                      <a:pt x="0" y="0"/>
                    </a:moveTo>
                    <a:lnTo>
                      <a:pt x="0" y="0"/>
                    </a:lnTo>
                    <a:lnTo>
                      <a:pt x="0" y="0"/>
                    </a:lnTo>
                    <a:close/>
                  </a:path>
                </a:pathLst>
              </a:custGeom>
              <a:solidFill>
                <a:srgbClr val="BDBDB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93" name="Google Shape;8093;p34"/>
              <p:cNvSpPr/>
              <p:nvPr/>
            </p:nvSpPr>
            <p:spPr>
              <a:xfrm>
                <a:off x="996680" y="2082051"/>
                <a:ext cx="1327" cy="55"/>
              </a:xfrm>
              <a:custGeom>
                <a:avLst/>
                <a:gdLst/>
                <a:ahLst/>
                <a:cxnLst/>
                <a:rect l="l" t="t" r="r" b="b"/>
                <a:pathLst>
                  <a:path w="24" h="1" extrusionOk="0">
                    <a:moveTo>
                      <a:pt x="0" y="1"/>
                    </a:moveTo>
                    <a:cubicBezTo>
                      <a:pt x="23" y="1"/>
                      <a:pt x="23" y="1"/>
                      <a:pt x="23" y="1"/>
                    </a:cubicBezTo>
                    <a:cubicBezTo>
                      <a:pt x="23" y="1"/>
                      <a:pt x="23" y="1"/>
                      <a:pt x="0" y="1"/>
                    </a:cubicBezTo>
                    <a:close/>
                  </a:path>
                </a:pathLst>
              </a:custGeom>
              <a:solidFill>
                <a:srgbClr val="BDBDB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94" name="Google Shape;8094;p34"/>
              <p:cNvSpPr/>
              <p:nvPr/>
            </p:nvSpPr>
            <p:spPr>
              <a:xfrm>
                <a:off x="705133" y="2147681"/>
                <a:ext cx="55" cy="55"/>
              </a:xfrm>
              <a:custGeom>
                <a:avLst/>
                <a:gdLst/>
                <a:ahLst/>
                <a:cxnLst/>
                <a:rect l="l" t="t" r="r" b="b"/>
                <a:pathLst>
                  <a:path w="1" h="1" extrusionOk="0">
                    <a:moveTo>
                      <a:pt x="1" y="1"/>
                    </a:moveTo>
                    <a:lnTo>
                      <a:pt x="1" y="1"/>
                    </a:lnTo>
                    <a:close/>
                  </a:path>
                </a:pathLst>
              </a:custGeom>
              <a:solidFill>
                <a:srgbClr val="BDBDB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95" name="Google Shape;8095;p34"/>
              <p:cNvSpPr/>
              <p:nvPr/>
            </p:nvSpPr>
            <p:spPr>
              <a:xfrm>
                <a:off x="706404" y="2147681"/>
                <a:ext cx="55" cy="55"/>
              </a:xfrm>
              <a:custGeom>
                <a:avLst/>
                <a:gdLst/>
                <a:ahLst/>
                <a:cxnLst/>
                <a:rect l="l" t="t" r="r" b="b"/>
                <a:pathLst>
                  <a:path w="1" h="1" extrusionOk="0">
                    <a:moveTo>
                      <a:pt x="1" y="1"/>
                    </a:moveTo>
                    <a:lnTo>
                      <a:pt x="1" y="1"/>
                    </a:lnTo>
                    <a:close/>
                  </a:path>
                </a:pathLst>
              </a:custGeom>
              <a:solidFill>
                <a:srgbClr val="BDBDB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96" name="Google Shape;8096;p34"/>
              <p:cNvSpPr/>
              <p:nvPr/>
            </p:nvSpPr>
            <p:spPr>
              <a:xfrm>
                <a:off x="706404" y="2147681"/>
                <a:ext cx="55" cy="1327"/>
              </a:xfrm>
              <a:custGeom>
                <a:avLst/>
                <a:gdLst/>
                <a:ahLst/>
                <a:cxnLst/>
                <a:rect l="l" t="t" r="r" b="b"/>
                <a:pathLst>
                  <a:path w="1" h="24" extrusionOk="0">
                    <a:moveTo>
                      <a:pt x="1" y="23"/>
                    </a:moveTo>
                    <a:cubicBezTo>
                      <a:pt x="1" y="23"/>
                      <a:pt x="1" y="1"/>
                      <a:pt x="1" y="1"/>
                    </a:cubicBezTo>
                    <a:cubicBezTo>
                      <a:pt x="1" y="1"/>
                      <a:pt x="1" y="23"/>
                      <a:pt x="1" y="23"/>
                    </a:cubicBezTo>
                    <a:close/>
                  </a:path>
                </a:pathLst>
              </a:custGeom>
              <a:solidFill>
                <a:srgbClr val="BDBDB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97" name="Google Shape;8097;p34"/>
              <p:cNvSpPr/>
              <p:nvPr/>
            </p:nvSpPr>
            <p:spPr>
              <a:xfrm>
                <a:off x="691255" y="1939456"/>
                <a:ext cx="516243" cy="290328"/>
              </a:xfrm>
              <a:custGeom>
                <a:avLst/>
                <a:gdLst/>
                <a:ahLst/>
                <a:cxnLst/>
                <a:rect l="l" t="t" r="r" b="b"/>
                <a:pathLst>
                  <a:path w="9337" h="5251" extrusionOk="0">
                    <a:moveTo>
                      <a:pt x="8218" y="2306"/>
                    </a:moveTo>
                    <a:cubicBezTo>
                      <a:pt x="8218" y="2306"/>
                      <a:pt x="8196" y="2306"/>
                      <a:pt x="8195" y="2327"/>
                    </a:cubicBezTo>
                    <a:lnTo>
                      <a:pt x="8195" y="2327"/>
                    </a:lnTo>
                    <a:cubicBezTo>
                      <a:pt x="8203" y="2320"/>
                      <a:pt x="8210" y="2313"/>
                      <a:pt x="8218" y="2306"/>
                    </a:cubicBezTo>
                    <a:close/>
                    <a:moveTo>
                      <a:pt x="6118" y="3744"/>
                    </a:moveTo>
                    <a:cubicBezTo>
                      <a:pt x="6108" y="3744"/>
                      <a:pt x="6102" y="3748"/>
                      <a:pt x="6099" y="3753"/>
                    </a:cubicBezTo>
                    <a:lnTo>
                      <a:pt x="6099" y="3753"/>
                    </a:lnTo>
                    <a:cubicBezTo>
                      <a:pt x="6105" y="3750"/>
                      <a:pt x="6112" y="3747"/>
                      <a:pt x="6118" y="3744"/>
                    </a:cubicBezTo>
                    <a:close/>
                    <a:moveTo>
                      <a:pt x="8674" y="0"/>
                    </a:moveTo>
                    <a:cubicBezTo>
                      <a:pt x="8651" y="0"/>
                      <a:pt x="8606" y="23"/>
                      <a:pt x="8606" y="69"/>
                    </a:cubicBezTo>
                    <a:cubicBezTo>
                      <a:pt x="8583" y="115"/>
                      <a:pt x="8583" y="160"/>
                      <a:pt x="8629" y="183"/>
                    </a:cubicBezTo>
                    <a:cubicBezTo>
                      <a:pt x="8651" y="183"/>
                      <a:pt x="8651" y="183"/>
                      <a:pt x="8674" y="206"/>
                    </a:cubicBezTo>
                    <a:cubicBezTo>
                      <a:pt x="8697" y="206"/>
                      <a:pt x="8720" y="229"/>
                      <a:pt x="8766" y="229"/>
                    </a:cubicBezTo>
                    <a:cubicBezTo>
                      <a:pt x="8766" y="252"/>
                      <a:pt x="8766" y="252"/>
                      <a:pt x="8766" y="252"/>
                    </a:cubicBezTo>
                    <a:lnTo>
                      <a:pt x="8788" y="252"/>
                    </a:lnTo>
                    <a:cubicBezTo>
                      <a:pt x="8788" y="252"/>
                      <a:pt x="8788" y="274"/>
                      <a:pt x="8811" y="274"/>
                    </a:cubicBezTo>
                    <a:lnTo>
                      <a:pt x="8834" y="274"/>
                    </a:lnTo>
                    <a:cubicBezTo>
                      <a:pt x="8880" y="320"/>
                      <a:pt x="8948" y="366"/>
                      <a:pt x="8994" y="411"/>
                    </a:cubicBezTo>
                    <a:cubicBezTo>
                      <a:pt x="9017" y="457"/>
                      <a:pt x="9039" y="503"/>
                      <a:pt x="9062" y="525"/>
                    </a:cubicBezTo>
                    <a:cubicBezTo>
                      <a:pt x="9085" y="594"/>
                      <a:pt x="9108" y="640"/>
                      <a:pt x="9131" y="685"/>
                    </a:cubicBezTo>
                    <a:cubicBezTo>
                      <a:pt x="9131" y="754"/>
                      <a:pt x="9131" y="799"/>
                      <a:pt x="9131" y="845"/>
                    </a:cubicBezTo>
                    <a:cubicBezTo>
                      <a:pt x="9131" y="936"/>
                      <a:pt x="9108" y="1028"/>
                      <a:pt x="9085" y="1119"/>
                    </a:cubicBezTo>
                    <a:cubicBezTo>
                      <a:pt x="9039" y="1256"/>
                      <a:pt x="8971" y="1393"/>
                      <a:pt x="8902" y="1530"/>
                    </a:cubicBezTo>
                    <a:cubicBezTo>
                      <a:pt x="8902" y="1507"/>
                      <a:pt x="8902" y="1507"/>
                      <a:pt x="8902" y="1507"/>
                    </a:cubicBezTo>
                    <a:cubicBezTo>
                      <a:pt x="8720" y="1804"/>
                      <a:pt x="8469" y="2078"/>
                      <a:pt x="8195" y="2329"/>
                    </a:cubicBezTo>
                    <a:cubicBezTo>
                      <a:pt x="8195" y="2328"/>
                      <a:pt x="8195" y="2327"/>
                      <a:pt x="8195" y="2327"/>
                    </a:cubicBezTo>
                    <a:lnTo>
                      <a:pt x="8195" y="2327"/>
                    </a:lnTo>
                    <a:cubicBezTo>
                      <a:pt x="7904" y="2593"/>
                      <a:pt x="7570" y="2837"/>
                      <a:pt x="7259" y="3059"/>
                    </a:cubicBezTo>
                    <a:cubicBezTo>
                      <a:pt x="6871" y="3333"/>
                      <a:pt x="6483" y="3561"/>
                      <a:pt x="6095" y="3767"/>
                    </a:cubicBezTo>
                    <a:cubicBezTo>
                      <a:pt x="6095" y="3767"/>
                      <a:pt x="6095" y="3760"/>
                      <a:pt x="6099" y="3753"/>
                    </a:cubicBezTo>
                    <a:lnTo>
                      <a:pt x="6099" y="3753"/>
                    </a:lnTo>
                    <a:cubicBezTo>
                      <a:pt x="5603" y="4001"/>
                      <a:pt x="5107" y="4226"/>
                      <a:pt x="4589" y="4429"/>
                    </a:cubicBezTo>
                    <a:cubicBezTo>
                      <a:pt x="4064" y="4634"/>
                      <a:pt x="3539" y="4771"/>
                      <a:pt x="3014" y="4908"/>
                    </a:cubicBezTo>
                    <a:cubicBezTo>
                      <a:pt x="3014" y="4908"/>
                      <a:pt x="3036" y="4885"/>
                      <a:pt x="3036" y="4885"/>
                    </a:cubicBezTo>
                    <a:lnTo>
                      <a:pt x="3036" y="4885"/>
                    </a:lnTo>
                    <a:cubicBezTo>
                      <a:pt x="2566" y="4987"/>
                      <a:pt x="2059" y="5071"/>
                      <a:pt x="1565" y="5071"/>
                    </a:cubicBezTo>
                    <a:cubicBezTo>
                      <a:pt x="1508" y="5071"/>
                      <a:pt x="1450" y="5070"/>
                      <a:pt x="1393" y="5068"/>
                    </a:cubicBezTo>
                    <a:cubicBezTo>
                      <a:pt x="1188" y="5045"/>
                      <a:pt x="982" y="5022"/>
                      <a:pt x="777" y="4954"/>
                    </a:cubicBezTo>
                    <a:cubicBezTo>
                      <a:pt x="685" y="4931"/>
                      <a:pt x="594" y="4885"/>
                      <a:pt x="503" y="4839"/>
                    </a:cubicBezTo>
                    <a:cubicBezTo>
                      <a:pt x="457" y="4794"/>
                      <a:pt x="389" y="4748"/>
                      <a:pt x="343" y="4702"/>
                    </a:cubicBezTo>
                    <a:cubicBezTo>
                      <a:pt x="320" y="4657"/>
                      <a:pt x="275" y="4611"/>
                      <a:pt x="252" y="4566"/>
                    </a:cubicBezTo>
                    <a:cubicBezTo>
                      <a:pt x="229" y="4520"/>
                      <a:pt x="206" y="4474"/>
                      <a:pt x="206" y="4406"/>
                    </a:cubicBezTo>
                    <a:cubicBezTo>
                      <a:pt x="183" y="4360"/>
                      <a:pt x="183" y="4314"/>
                      <a:pt x="183" y="4246"/>
                    </a:cubicBezTo>
                    <a:cubicBezTo>
                      <a:pt x="183" y="4155"/>
                      <a:pt x="206" y="4086"/>
                      <a:pt x="229" y="4018"/>
                    </a:cubicBezTo>
                    <a:cubicBezTo>
                      <a:pt x="229" y="3972"/>
                      <a:pt x="252" y="3949"/>
                      <a:pt x="252" y="3926"/>
                    </a:cubicBezTo>
                    <a:cubicBezTo>
                      <a:pt x="275" y="3904"/>
                      <a:pt x="275" y="3881"/>
                      <a:pt x="252" y="3858"/>
                    </a:cubicBezTo>
                    <a:cubicBezTo>
                      <a:pt x="252" y="3835"/>
                      <a:pt x="229" y="3812"/>
                      <a:pt x="206" y="3789"/>
                    </a:cubicBezTo>
                    <a:cubicBezTo>
                      <a:pt x="200" y="3783"/>
                      <a:pt x="191" y="3781"/>
                      <a:pt x="180" y="3781"/>
                    </a:cubicBezTo>
                    <a:cubicBezTo>
                      <a:pt x="150" y="3781"/>
                      <a:pt x="109" y="3802"/>
                      <a:pt x="92" y="3835"/>
                    </a:cubicBezTo>
                    <a:cubicBezTo>
                      <a:pt x="46" y="3972"/>
                      <a:pt x="23" y="4086"/>
                      <a:pt x="1" y="4223"/>
                    </a:cubicBezTo>
                    <a:cubicBezTo>
                      <a:pt x="1" y="4269"/>
                      <a:pt x="1" y="4314"/>
                      <a:pt x="1" y="4360"/>
                    </a:cubicBezTo>
                    <a:cubicBezTo>
                      <a:pt x="1" y="4406"/>
                      <a:pt x="23" y="4474"/>
                      <a:pt x="46" y="4520"/>
                    </a:cubicBezTo>
                    <a:cubicBezTo>
                      <a:pt x="69" y="4611"/>
                      <a:pt x="115" y="4680"/>
                      <a:pt x="160" y="4748"/>
                    </a:cubicBezTo>
                    <a:cubicBezTo>
                      <a:pt x="206" y="4839"/>
                      <a:pt x="297" y="4908"/>
                      <a:pt x="366" y="4954"/>
                    </a:cubicBezTo>
                    <a:cubicBezTo>
                      <a:pt x="571" y="5091"/>
                      <a:pt x="800" y="5159"/>
                      <a:pt x="1051" y="5205"/>
                    </a:cubicBezTo>
                    <a:cubicBezTo>
                      <a:pt x="1279" y="5250"/>
                      <a:pt x="1507" y="5250"/>
                      <a:pt x="1735" y="5250"/>
                    </a:cubicBezTo>
                    <a:cubicBezTo>
                      <a:pt x="1986" y="5250"/>
                      <a:pt x="2260" y="5205"/>
                      <a:pt x="2511" y="5182"/>
                    </a:cubicBezTo>
                    <a:cubicBezTo>
                      <a:pt x="2762" y="5136"/>
                      <a:pt x="3036" y="5091"/>
                      <a:pt x="3287" y="5022"/>
                    </a:cubicBezTo>
                    <a:cubicBezTo>
                      <a:pt x="3812" y="4885"/>
                      <a:pt x="4315" y="4725"/>
                      <a:pt x="4817" y="4543"/>
                    </a:cubicBezTo>
                    <a:cubicBezTo>
                      <a:pt x="5319" y="4337"/>
                      <a:pt x="5798" y="4109"/>
                      <a:pt x="6278" y="3858"/>
                    </a:cubicBezTo>
                    <a:cubicBezTo>
                      <a:pt x="6734" y="3630"/>
                      <a:pt x="7168" y="3356"/>
                      <a:pt x="7579" y="3059"/>
                    </a:cubicBezTo>
                    <a:cubicBezTo>
                      <a:pt x="7944" y="2785"/>
                      <a:pt x="8309" y="2488"/>
                      <a:pt x="8606" y="2169"/>
                    </a:cubicBezTo>
                    <a:cubicBezTo>
                      <a:pt x="8766" y="1986"/>
                      <a:pt x="8925" y="1804"/>
                      <a:pt x="9039" y="1621"/>
                    </a:cubicBezTo>
                    <a:cubicBezTo>
                      <a:pt x="9176" y="1416"/>
                      <a:pt x="9268" y="1210"/>
                      <a:pt x="9313" y="982"/>
                    </a:cubicBezTo>
                    <a:cubicBezTo>
                      <a:pt x="9336" y="891"/>
                      <a:pt x="9336" y="777"/>
                      <a:pt x="9313" y="685"/>
                    </a:cubicBezTo>
                    <a:cubicBezTo>
                      <a:pt x="9291" y="594"/>
                      <a:pt x="9268" y="480"/>
                      <a:pt x="9199" y="389"/>
                    </a:cubicBezTo>
                    <a:cubicBezTo>
                      <a:pt x="9176" y="343"/>
                      <a:pt x="9108" y="274"/>
                      <a:pt x="9062" y="229"/>
                    </a:cubicBezTo>
                    <a:cubicBezTo>
                      <a:pt x="9017" y="183"/>
                      <a:pt x="8971" y="160"/>
                      <a:pt x="8925" y="115"/>
                    </a:cubicBezTo>
                    <a:lnTo>
                      <a:pt x="8902" y="115"/>
                    </a:lnTo>
                    <a:cubicBezTo>
                      <a:pt x="8902" y="115"/>
                      <a:pt x="8880" y="115"/>
                      <a:pt x="8880" y="92"/>
                    </a:cubicBezTo>
                    <a:lnTo>
                      <a:pt x="8857" y="92"/>
                    </a:lnTo>
                    <a:cubicBezTo>
                      <a:pt x="8857" y="92"/>
                      <a:pt x="8857" y="69"/>
                      <a:pt x="8834" y="69"/>
                    </a:cubicBezTo>
                    <a:cubicBezTo>
                      <a:pt x="8788" y="46"/>
                      <a:pt x="8766" y="46"/>
                      <a:pt x="8743" y="23"/>
                    </a:cubicBezTo>
                    <a:lnTo>
                      <a:pt x="8720" y="23"/>
                    </a:lnTo>
                    <a:cubicBezTo>
                      <a:pt x="8697" y="23"/>
                      <a:pt x="8697" y="0"/>
                      <a:pt x="8674" y="0"/>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98" name="Google Shape;8098;p34"/>
              <p:cNvSpPr/>
              <p:nvPr/>
            </p:nvSpPr>
            <p:spPr>
              <a:xfrm>
                <a:off x="363160" y="833919"/>
                <a:ext cx="181738" cy="170404"/>
              </a:xfrm>
              <a:custGeom>
                <a:avLst/>
                <a:gdLst/>
                <a:ahLst/>
                <a:cxnLst/>
                <a:rect l="l" t="t" r="r" b="b"/>
                <a:pathLst>
                  <a:path w="3287" h="3082" extrusionOk="0">
                    <a:moveTo>
                      <a:pt x="936" y="1"/>
                    </a:moveTo>
                    <a:cubicBezTo>
                      <a:pt x="845" y="1"/>
                      <a:pt x="730" y="23"/>
                      <a:pt x="639" y="46"/>
                    </a:cubicBezTo>
                    <a:cubicBezTo>
                      <a:pt x="525" y="92"/>
                      <a:pt x="411" y="183"/>
                      <a:pt x="342" y="274"/>
                    </a:cubicBezTo>
                    <a:cubicBezTo>
                      <a:pt x="297" y="320"/>
                      <a:pt x="251" y="389"/>
                      <a:pt x="228" y="457"/>
                    </a:cubicBezTo>
                    <a:cubicBezTo>
                      <a:pt x="183" y="503"/>
                      <a:pt x="160" y="571"/>
                      <a:pt x="137" y="662"/>
                    </a:cubicBezTo>
                    <a:cubicBezTo>
                      <a:pt x="91" y="799"/>
                      <a:pt x="69" y="982"/>
                      <a:pt x="46" y="1142"/>
                    </a:cubicBezTo>
                    <a:cubicBezTo>
                      <a:pt x="0" y="1507"/>
                      <a:pt x="0" y="1895"/>
                      <a:pt x="23" y="2260"/>
                    </a:cubicBezTo>
                    <a:cubicBezTo>
                      <a:pt x="23" y="2534"/>
                      <a:pt x="69" y="2785"/>
                      <a:pt x="91" y="3059"/>
                    </a:cubicBezTo>
                    <a:lnTo>
                      <a:pt x="183" y="3059"/>
                    </a:lnTo>
                    <a:cubicBezTo>
                      <a:pt x="205" y="3059"/>
                      <a:pt x="228" y="3082"/>
                      <a:pt x="251" y="3082"/>
                    </a:cubicBezTo>
                    <a:lnTo>
                      <a:pt x="274" y="3082"/>
                    </a:lnTo>
                    <a:cubicBezTo>
                      <a:pt x="251" y="2694"/>
                      <a:pt x="205" y="2283"/>
                      <a:pt x="205" y="1872"/>
                    </a:cubicBezTo>
                    <a:cubicBezTo>
                      <a:pt x="205" y="1530"/>
                      <a:pt x="205" y="1165"/>
                      <a:pt x="297" y="822"/>
                    </a:cubicBezTo>
                    <a:cubicBezTo>
                      <a:pt x="320" y="731"/>
                      <a:pt x="365" y="617"/>
                      <a:pt x="411" y="503"/>
                    </a:cubicBezTo>
                    <a:cubicBezTo>
                      <a:pt x="434" y="457"/>
                      <a:pt x="479" y="411"/>
                      <a:pt x="525" y="366"/>
                    </a:cubicBezTo>
                    <a:cubicBezTo>
                      <a:pt x="548" y="320"/>
                      <a:pt x="594" y="297"/>
                      <a:pt x="616" y="274"/>
                    </a:cubicBezTo>
                    <a:cubicBezTo>
                      <a:pt x="662" y="252"/>
                      <a:pt x="685" y="229"/>
                      <a:pt x="730" y="229"/>
                    </a:cubicBezTo>
                    <a:cubicBezTo>
                      <a:pt x="799" y="206"/>
                      <a:pt x="867" y="206"/>
                      <a:pt x="936" y="206"/>
                    </a:cubicBezTo>
                    <a:cubicBezTo>
                      <a:pt x="1027" y="206"/>
                      <a:pt x="1118" y="206"/>
                      <a:pt x="1187" y="229"/>
                    </a:cubicBezTo>
                    <a:cubicBezTo>
                      <a:pt x="1370" y="274"/>
                      <a:pt x="1529" y="343"/>
                      <a:pt x="1666" y="434"/>
                    </a:cubicBezTo>
                    <a:cubicBezTo>
                      <a:pt x="1666" y="434"/>
                      <a:pt x="1666" y="428"/>
                      <a:pt x="1663" y="422"/>
                    </a:cubicBezTo>
                    <a:lnTo>
                      <a:pt x="1663" y="422"/>
                    </a:lnTo>
                    <a:cubicBezTo>
                      <a:pt x="1951" y="580"/>
                      <a:pt x="2197" y="781"/>
                      <a:pt x="2442" y="982"/>
                    </a:cubicBezTo>
                    <a:cubicBezTo>
                      <a:pt x="2556" y="1096"/>
                      <a:pt x="2671" y="1187"/>
                      <a:pt x="2785" y="1279"/>
                    </a:cubicBezTo>
                    <a:cubicBezTo>
                      <a:pt x="2876" y="1393"/>
                      <a:pt x="2990" y="1484"/>
                      <a:pt x="3104" y="1598"/>
                    </a:cubicBezTo>
                    <a:cubicBezTo>
                      <a:pt x="3127" y="1621"/>
                      <a:pt x="3150" y="1644"/>
                      <a:pt x="3196" y="1667"/>
                    </a:cubicBezTo>
                    <a:cubicBezTo>
                      <a:pt x="3196" y="1667"/>
                      <a:pt x="3218" y="1644"/>
                      <a:pt x="3218" y="1621"/>
                    </a:cubicBezTo>
                    <a:cubicBezTo>
                      <a:pt x="3218" y="1598"/>
                      <a:pt x="3218" y="1598"/>
                      <a:pt x="3241" y="1575"/>
                    </a:cubicBezTo>
                    <a:cubicBezTo>
                      <a:pt x="3241" y="1553"/>
                      <a:pt x="3241" y="1530"/>
                      <a:pt x="3264" y="1530"/>
                    </a:cubicBezTo>
                    <a:cubicBezTo>
                      <a:pt x="3264" y="1507"/>
                      <a:pt x="3264" y="1507"/>
                      <a:pt x="3287" y="1484"/>
                    </a:cubicBezTo>
                    <a:cubicBezTo>
                      <a:pt x="3150" y="1370"/>
                      <a:pt x="3013" y="1233"/>
                      <a:pt x="2876" y="1119"/>
                    </a:cubicBezTo>
                    <a:cubicBezTo>
                      <a:pt x="2716" y="959"/>
                      <a:pt x="2534" y="822"/>
                      <a:pt x="2374" y="662"/>
                    </a:cubicBezTo>
                    <a:cubicBezTo>
                      <a:pt x="2191" y="526"/>
                      <a:pt x="1986" y="389"/>
                      <a:pt x="1780" y="274"/>
                    </a:cubicBezTo>
                    <a:cubicBezTo>
                      <a:pt x="1689" y="229"/>
                      <a:pt x="1598" y="183"/>
                      <a:pt x="1507" y="137"/>
                    </a:cubicBezTo>
                    <a:cubicBezTo>
                      <a:pt x="1392" y="92"/>
                      <a:pt x="1301" y="69"/>
                      <a:pt x="1187" y="46"/>
                    </a:cubicBezTo>
                    <a:cubicBezTo>
                      <a:pt x="1118" y="23"/>
                      <a:pt x="1027" y="1"/>
                      <a:pt x="936"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99" name="Google Shape;8099;p34"/>
              <p:cNvSpPr/>
              <p:nvPr/>
            </p:nvSpPr>
            <p:spPr>
              <a:xfrm>
                <a:off x="385829" y="861675"/>
                <a:ext cx="55" cy="55"/>
              </a:xfrm>
              <a:custGeom>
                <a:avLst/>
                <a:gdLst/>
                <a:ahLst/>
                <a:cxnLst/>
                <a:rect l="l" t="t" r="r" b="b"/>
                <a:pathLst>
                  <a:path w="1" h="1" extrusionOk="0">
                    <a:moveTo>
                      <a:pt x="1" y="1"/>
                    </a:moveTo>
                    <a:lnTo>
                      <a:pt x="1" y="1"/>
                    </a:lnTo>
                    <a:cubicBezTo>
                      <a:pt x="1" y="1"/>
                      <a:pt x="1" y="1"/>
                      <a:pt x="1" y="1"/>
                    </a:cubicBezTo>
                    <a:cubicBezTo>
                      <a:pt x="1" y="1"/>
                      <a:pt x="1" y="1"/>
                      <a:pt x="1" y="1"/>
                    </a:cubicBezTo>
                    <a:close/>
                  </a:path>
                </a:pathLst>
              </a:custGeom>
              <a:solidFill>
                <a:srgbClr val="35353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100" name="Google Shape;8100;p34"/>
              <p:cNvSpPr/>
              <p:nvPr/>
            </p:nvSpPr>
            <p:spPr>
              <a:xfrm>
                <a:off x="553692" y="929849"/>
                <a:ext cx="55" cy="5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35353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101" name="Google Shape;8101;p34"/>
              <p:cNvSpPr/>
              <p:nvPr/>
            </p:nvSpPr>
            <p:spPr>
              <a:xfrm>
                <a:off x="533511" y="921002"/>
                <a:ext cx="1327" cy="55"/>
              </a:xfrm>
              <a:custGeom>
                <a:avLst/>
                <a:gdLst/>
                <a:ahLst/>
                <a:cxnLst/>
                <a:rect l="l" t="t" r="r" b="b"/>
                <a:pathLst>
                  <a:path w="24" h="1" extrusionOk="0">
                    <a:moveTo>
                      <a:pt x="23" y="0"/>
                    </a:moveTo>
                    <a:lnTo>
                      <a:pt x="0" y="0"/>
                    </a:lnTo>
                    <a:close/>
                  </a:path>
                </a:pathLst>
              </a:custGeom>
              <a:solidFill>
                <a:srgbClr val="35353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102" name="Google Shape;8102;p34"/>
              <p:cNvSpPr/>
              <p:nvPr/>
            </p:nvSpPr>
            <p:spPr>
              <a:xfrm>
                <a:off x="374495" y="937423"/>
                <a:ext cx="55" cy="1327"/>
              </a:xfrm>
              <a:custGeom>
                <a:avLst/>
                <a:gdLst/>
                <a:ahLst/>
                <a:cxnLst/>
                <a:rect l="l" t="t" r="r" b="b"/>
                <a:pathLst>
                  <a:path w="1" h="24" extrusionOk="0">
                    <a:moveTo>
                      <a:pt x="0" y="23"/>
                    </a:moveTo>
                    <a:lnTo>
                      <a:pt x="0" y="0"/>
                    </a:lnTo>
                    <a:close/>
                  </a:path>
                </a:pathLst>
              </a:custGeom>
              <a:solidFill>
                <a:srgbClr val="35353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103" name="Google Shape;8103;p34"/>
              <p:cNvSpPr/>
              <p:nvPr/>
            </p:nvSpPr>
            <p:spPr>
              <a:xfrm>
                <a:off x="876755" y="2301389"/>
                <a:ext cx="90952" cy="82216"/>
              </a:xfrm>
              <a:custGeom>
                <a:avLst/>
                <a:gdLst/>
                <a:ahLst/>
                <a:cxnLst/>
                <a:rect l="l" t="t" r="r" b="b"/>
                <a:pathLst>
                  <a:path w="1645" h="1487" extrusionOk="0">
                    <a:moveTo>
                      <a:pt x="841" y="1"/>
                    </a:moveTo>
                    <a:cubicBezTo>
                      <a:pt x="775" y="1"/>
                      <a:pt x="707" y="9"/>
                      <a:pt x="640" y="28"/>
                    </a:cubicBezTo>
                    <a:cubicBezTo>
                      <a:pt x="252" y="119"/>
                      <a:pt x="1" y="530"/>
                      <a:pt x="115" y="918"/>
                    </a:cubicBezTo>
                    <a:cubicBezTo>
                      <a:pt x="193" y="1269"/>
                      <a:pt x="503" y="1486"/>
                      <a:pt x="833" y="1486"/>
                    </a:cubicBezTo>
                    <a:cubicBezTo>
                      <a:pt x="890" y="1486"/>
                      <a:pt x="948" y="1480"/>
                      <a:pt x="1005" y="1466"/>
                    </a:cubicBezTo>
                    <a:cubicBezTo>
                      <a:pt x="1393" y="1375"/>
                      <a:pt x="1644" y="964"/>
                      <a:pt x="1553" y="576"/>
                    </a:cubicBezTo>
                    <a:cubicBezTo>
                      <a:pt x="1477" y="232"/>
                      <a:pt x="1177" y="1"/>
                      <a:pt x="841"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104" name="Google Shape;8104;p34"/>
              <p:cNvSpPr/>
              <p:nvPr/>
            </p:nvSpPr>
            <p:spPr>
              <a:xfrm>
                <a:off x="1127940" y="2178975"/>
                <a:ext cx="89625" cy="82106"/>
              </a:xfrm>
              <a:custGeom>
                <a:avLst/>
                <a:gdLst/>
                <a:ahLst/>
                <a:cxnLst/>
                <a:rect l="l" t="t" r="r" b="b"/>
                <a:pathLst>
                  <a:path w="1621" h="1485" extrusionOk="0">
                    <a:moveTo>
                      <a:pt x="831" y="0"/>
                    </a:moveTo>
                    <a:cubicBezTo>
                      <a:pt x="768" y="0"/>
                      <a:pt x="703" y="9"/>
                      <a:pt x="639" y="28"/>
                    </a:cubicBezTo>
                    <a:cubicBezTo>
                      <a:pt x="228" y="119"/>
                      <a:pt x="0" y="530"/>
                      <a:pt x="91" y="918"/>
                    </a:cubicBezTo>
                    <a:cubicBezTo>
                      <a:pt x="170" y="1252"/>
                      <a:pt x="485" y="1485"/>
                      <a:pt x="819" y="1485"/>
                    </a:cubicBezTo>
                    <a:cubicBezTo>
                      <a:pt x="873" y="1485"/>
                      <a:pt x="928" y="1479"/>
                      <a:pt x="982" y="1466"/>
                    </a:cubicBezTo>
                    <a:cubicBezTo>
                      <a:pt x="1393" y="1375"/>
                      <a:pt x="1621" y="964"/>
                      <a:pt x="1529" y="553"/>
                    </a:cubicBezTo>
                    <a:cubicBezTo>
                      <a:pt x="1453" y="229"/>
                      <a:pt x="1154" y="0"/>
                      <a:pt x="831" y="0"/>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105" name="Google Shape;8105;p34"/>
              <p:cNvSpPr/>
              <p:nvPr/>
            </p:nvSpPr>
            <p:spPr>
              <a:xfrm>
                <a:off x="1008015" y="2246153"/>
                <a:ext cx="85865" cy="69942"/>
              </a:xfrm>
              <a:custGeom>
                <a:avLst/>
                <a:gdLst/>
                <a:ahLst/>
                <a:cxnLst/>
                <a:rect l="l" t="t" r="r" b="b"/>
                <a:pathLst>
                  <a:path w="1553" h="1265" extrusionOk="0">
                    <a:moveTo>
                      <a:pt x="1279" y="0"/>
                    </a:moveTo>
                    <a:cubicBezTo>
                      <a:pt x="1233" y="23"/>
                      <a:pt x="1211" y="91"/>
                      <a:pt x="1233" y="137"/>
                    </a:cubicBezTo>
                    <a:cubicBezTo>
                      <a:pt x="1256" y="160"/>
                      <a:pt x="1279" y="205"/>
                      <a:pt x="1302" y="251"/>
                    </a:cubicBezTo>
                    <a:cubicBezTo>
                      <a:pt x="1325" y="297"/>
                      <a:pt x="1325" y="365"/>
                      <a:pt x="1347" y="434"/>
                    </a:cubicBezTo>
                    <a:cubicBezTo>
                      <a:pt x="1347" y="479"/>
                      <a:pt x="1347" y="548"/>
                      <a:pt x="1347" y="593"/>
                    </a:cubicBezTo>
                    <a:cubicBezTo>
                      <a:pt x="1325" y="639"/>
                      <a:pt x="1325" y="685"/>
                      <a:pt x="1302" y="730"/>
                    </a:cubicBezTo>
                    <a:cubicBezTo>
                      <a:pt x="1279" y="776"/>
                      <a:pt x="1256" y="822"/>
                      <a:pt x="1233" y="845"/>
                    </a:cubicBezTo>
                    <a:cubicBezTo>
                      <a:pt x="1211" y="890"/>
                      <a:pt x="1165" y="913"/>
                      <a:pt x="1142" y="959"/>
                    </a:cubicBezTo>
                    <a:cubicBezTo>
                      <a:pt x="1074" y="982"/>
                      <a:pt x="1028" y="1004"/>
                      <a:pt x="982" y="1027"/>
                    </a:cubicBezTo>
                    <a:cubicBezTo>
                      <a:pt x="937" y="1050"/>
                      <a:pt x="868" y="1073"/>
                      <a:pt x="822" y="1073"/>
                    </a:cubicBezTo>
                    <a:lnTo>
                      <a:pt x="686" y="1073"/>
                    </a:lnTo>
                    <a:cubicBezTo>
                      <a:pt x="640" y="1050"/>
                      <a:pt x="594" y="1050"/>
                      <a:pt x="549" y="1027"/>
                    </a:cubicBezTo>
                    <a:cubicBezTo>
                      <a:pt x="503" y="1004"/>
                      <a:pt x="457" y="982"/>
                      <a:pt x="412" y="936"/>
                    </a:cubicBezTo>
                    <a:cubicBezTo>
                      <a:pt x="389" y="913"/>
                      <a:pt x="343" y="867"/>
                      <a:pt x="298" y="822"/>
                    </a:cubicBezTo>
                    <a:cubicBezTo>
                      <a:pt x="252" y="753"/>
                      <a:pt x="229" y="685"/>
                      <a:pt x="183" y="616"/>
                    </a:cubicBezTo>
                    <a:cubicBezTo>
                      <a:pt x="183" y="593"/>
                      <a:pt x="161" y="571"/>
                      <a:pt x="138" y="571"/>
                    </a:cubicBezTo>
                    <a:lnTo>
                      <a:pt x="69" y="571"/>
                    </a:lnTo>
                    <a:cubicBezTo>
                      <a:pt x="46" y="593"/>
                      <a:pt x="24" y="616"/>
                      <a:pt x="24" y="639"/>
                    </a:cubicBezTo>
                    <a:cubicBezTo>
                      <a:pt x="1" y="662"/>
                      <a:pt x="24" y="685"/>
                      <a:pt x="24" y="708"/>
                    </a:cubicBezTo>
                    <a:cubicBezTo>
                      <a:pt x="69" y="822"/>
                      <a:pt x="138" y="936"/>
                      <a:pt x="229" y="1027"/>
                    </a:cubicBezTo>
                    <a:cubicBezTo>
                      <a:pt x="298" y="1118"/>
                      <a:pt x="389" y="1164"/>
                      <a:pt x="503" y="1210"/>
                    </a:cubicBezTo>
                    <a:cubicBezTo>
                      <a:pt x="570" y="1243"/>
                      <a:pt x="649" y="1264"/>
                      <a:pt x="722" y="1264"/>
                    </a:cubicBezTo>
                    <a:cubicBezTo>
                      <a:pt x="749" y="1264"/>
                      <a:pt x="775" y="1262"/>
                      <a:pt x="800" y="1255"/>
                    </a:cubicBezTo>
                    <a:cubicBezTo>
                      <a:pt x="914" y="1255"/>
                      <a:pt x="1005" y="1233"/>
                      <a:pt x="1096" y="1187"/>
                    </a:cubicBezTo>
                    <a:cubicBezTo>
                      <a:pt x="1188" y="1141"/>
                      <a:pt x="1279" y="1096"/>
                      <a:pt x="1347" y="1027"/>
                    </a:cubicBezTo>
                    <a:cubicBezTo>
                      <a:pt x="1416" y="936"/>
                      <a:pt x="1462" y="845"/>
                      <a:pt x="1507" y="753"/>
                    </a:cubicBezTo>
                    <a:cubicBezTo>
                      <a:pt x="1530" y="639"/>
                      <a:pt x="1553" y="525"/>
                      <a:pt x="1530" y="434"/>
                    </a:cubicBezTo>
                    <a:cubicBezTo>
                      <a:pt x="1530" y="297"/>
                      <a:pt x="1484" y="160"/>
                      <a:pt x="1416" y="46"/>
                    </a:cubicBezTo>
                    <a:cubicBezTo>
                      <a:pt x="1393" y="0"/>
                      <a:pt x="1347" y="0"/>
                      <a:pt x="1325" y="0"/>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106" name="Google Shape;8106;p34"/>
              <p:cNvSpPr/>
              <p:nvPr/>
            </p:nvSpPr>
            <p:spPr>
              <a:xfrm>
                <a:off x="346739" y="996750"/>
                <a:ext cx="29083" cy="263789"/>
              </a:xfrm>
              <a:custGeom>
                <a:avLst/>
                <a:gdLst/>
                <a:ahLst/>
                <a:cxnLst/>
                <a:rect l="l" t="t" r="r" b="b"/>
                <a:pathLst>
                  <a:path w="526" h="4771" extrusionOk="0">
                    <a:moveTo>
                      <a:pt x="434" y="0"/>
                    </a:moveTo>
                    <a:cubicBezTo>
                      <a:pt x="388" y="0"/>
                      <a:pt x="343" y="46"/>
                      <a:pt x="343" y="91"/>
                    </a:cubicBezTo>
                    <a:cubicBezTo>
                      <a:pt x="92" y="1598"/>
                      <a:pt x="23" y="3127"/>
                      <a:pt x="0" y="4679"/>
                    </a:cubicBezTo>
                    <a:cubicBezTo>
                      <a:pt x="0" y="4702"/>
                      <a:pt x="0" y="4725"/>
                      <a:pt x="0" y="4748"/>
                    </a:cubicBezTo>
                    <a:cubicBezTo>
                      <a:pt x="23" y="4770"/>
                      <a:pt x="46" y="4770"/>
                      <a:pt x="69" y="4770"/>
                    </a:cubicBezTo>
                    <a:cubicBezTo>
                      <a:pt x="92" y="4770"/>
                      <a:pt x="137" y="4770"/>
                      <a:pt x="137" y="4748"/>
                    </a:cubicBezTo>
                    <a:cubicBezTo>
                      <a:pt x="160" y="4748"/>
                      <a:pt x="183" y="4725"/>
                      <a:pt x="183" y="4702"/>
                    </a:cubicBezTo>
                    <a:cubicBezTo>
                      <a:pt x="206" y="3150"/>
                      <a:pt x="297" y="1621"/>
                      <a:pt x="525" y="114"/>
                    </a:cubicBezTo>
                    <a:cubicBezTo>
                      <a:pt x="525" y="46"/>
                      <a:pt x="480" y="0"/>
                      <a:pt x="434" y="0"/>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107" name="Google Shape;8107;p34"/>
              <p:cNvSpPr/>
              <p:nvPr/>
            </p:nvSpPr>
            <p:spPr>
              <a:xfrm>
                <a:off x="533511" y="912156"/>
                <a:ext cx="236033" cy="159180"/>
              </a:xfrm>
              <a:custGeom>
                <a:avLst/>
                <a:gdLst/>
                <a:ahLst/>
                <a:cxnLst/>
                <a:rect l="l" t="t" r="r" b="b"/>
                <a:pathLst>
                  <a:path w="4269" h="2879" extrusionOk="0">
                    <a:moveTo>
                      <a:pt x="92" y="1"/>
                    </a:moveTo>
                    <a:cubicBezTo>
                      <a:pt x="69" y="1"/>
                      <a:pt x="46" y="24"/>
                      <a:pt x="23" y="46"/>
                    </a:cubicBezTo>
                    <a:cubicBezTo>
                      <a:pt x="23" y="69"/>
                      <a:pt x="0" y="92"/>
                      <a:pt x="23" y="115"/>
                    </a:cubicBezTo>
                    <a:cubicBezTo>
                      <a:pt x="23" y="138"/>
                      <a:pt x="23" y="160"/>
                      <a:pt x="46" y="183"/>
                    </a:cubicBezTo>
                    <a:cubicBezTo>
                      <a:pt x="754" y="594"/>
                      <a:pt x="1461" y="982"/>
                      <a:pt x="2146" y="1416"/>
                    </a:cubicBezTo>
                    <a:cubicBezTo>
                      <a:pt x="2488" y="1644"/>
                      <a:pt x="2808" y="1872"/>
                      <a:pt x="3150" y="2101"/>
                    </a:cubicBezTo>
                    <a:cubicBezTo>
                      <a:pt x="3470" y="2352"/>
                      <a:pt x="3789" y="2603"/>
                      <a:pt x="4109" y="2854"/>
                    </a:cubicBezTo>
                    <a:cubicBezTo>
                      <a:pt x="4118" y="2871"/>
                      <a:pt x="4133" y="2879"/>
                      <a:pt x="4150" y="2879"/>
                    </a:cubicBezTo>
                    <a:cubicBezTo>
                      <a:pt x="4177" y="2879"/>
                      <a:pt x="4209" y="2859"/>
                      <a:pt x="4223" y="2831"/>
                    </a:cubicBezTo>
                    <a:cubicBezTo>
                      <a:pt x="4269" y="2785"/>
                      <a:pt x="4246" y="2740"/>
                      <a:pt x="4223" y="2694"/>
                    </a:cubicBezTo>
                    <a:cubicBezTo>
                      <a:pt x="3904" y="2443"/>
                      <a:pt x="3584" y="2192"/>
                      <a:pt x="3264" y="1941"/>
                    </a:cubicBezTo>
                    <a:cubicBezTo>
                      <a:pt x="2922" y="1713"/>
                      <a:pt x="2603" y="1484"/>
                      <a:pt x="2260" y="1279"/>
                    </a:cubicBezTo>
                    <a:cubicBezTo>
                      <a:pt x="1575" y="822"/>
                      <a:pt x="868" y="434"/>
                      <a:pt x="160" y="24"/>
                    </a:cubicBezTo>
                    <a:cubicBezTo>
                      <a:pt x="137" y="24"/>
                      <a:pt x="137" y="1"/>
                      <a:pt x="115"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108" name="Google Shape;8108;p34"/>
              <p:cNvSpPr/>
              <p:nvPr/>
            </p:nvSpPr>
            <p:spPr>
              <a:xfrm>
                <a:off x="366920" y="912156"/>
                <a:ext cx="177979" cy="100407"/>
              </a:xfrm>
              <a:custGeom>
                <a:avLst/>
                <a:gdLst/>
                <a:ahLst/>
                <a:cxnLst/>
                <a:rect l="l" t="t" r="r" b="b"/>
                <a:pathLst>
                  <a:path w="3219" h="1816" extrusionOk="0">
                    <a:moveTo>
                      <a:pt x="3128" y="1"/>
                    </a:moveTo>
                    <a:cubicBezTo>
                      <a:pt x="3059" y="1"/>
                      <a:pt x="3036" y="46"/>
                      <a:pt x="3013" y="92"/>
                    </a:cubicBezTo>
                    <a:cubicBezTo>
                      <a:pt x="3013" y="138"/>
                      <a:pt x="3013" y="183"/>
                      <a:pt x="2991" y="252"/>
                    </a:cubicBezTo>
                    <a:cubicBezTo>
                      <a:pt x="2968" y="320"/>
                      <a:pt x="2945" y="412"/>
                      <a:pt x="2899" y="503"/>
                    </a:cubicBezTo>
                    <a:cubicBezTo>
                      <a:pt x="2831" y="594"/>
                      <a:pt x="2762" y="708"/>
                      <a:pt x="2671" y="800"/>
                    </a:cubicBezTo>
                    <a:cubicBezTo>
                      <a:pt x="2534" y="937"/>
                      <a:pt x="2374" y="1074"/>
                      <a:pt x="2192" y="1165"/>
                    </a:cubicBezTo>
                    <a:cubicBezTo>
                      <a:pt x="1941" y="1325"/>
                      <a:pt x="1667" y="1439"/>
                      <a:pt x="1370" y="1530"/>
                    </a:cubicBezTo>
                    <a:lnTo>
                      <a:pt x="1393" y="1530"/>
                    </a:lnTo>
                    <a:cubicBezTo>
                      <a:pt x="1189" y="1575"/>
                      <a:pt x="962" y="1621"/>
                      <a:pt x="735" y="1621"/>
                    </a:cubicBezTo>
                    <a:lnTo>
                      <a:pt x="735" y="1621"/>
                    </a:lnTo>
                    <a:cubicBezTo>
                      <a:pt x="604" y="1621"/>
                      <a:pt x="474" y="1619"/>
                      <a:pt x="343" y="1576"/>
                    </a:cubicBezTo>
                    <a:cubicBezTo>
                      <a:pt x="274" y="1576"/>
                      <a:pt x="229" y="1553"/>
                      <a:pt x="160" y="1507"/>
                    </a:cubicBezTo>
                    <a:cubicBezTo>
                      <a:pt x="152" y="1503"/>
                      <a:pt x="143" y="1501"/>
                      <a:pt x="133" y="1501"/>
                    </a:cubicBezTo>
                    <a:cubicBezTo>
                      <a:pt x="91" y="1501"/>
                      <a:pt x="42" y="1538"/>
                      <a:pt x="23" y="1576"/>
                    </a:cubicBezTo>
                    <a:cubicBezTo>
                      <a:pt x="1" y="1621"/>
                      <a:pt x="46" y="1667"/>
                      <a:pt x="92" y="1690"/>
                    </a:cubicBezTo>
                    <a:cubicBezTo>
                      <a:pt x="270" y="1787"/>
                      <a:pt x="471" y="1815"/>
                      <a:pt x="679" y="1815"/>
                    </a:cubicBezTo>
                    <a:cubicBezTo>
                      <a:pt x="764" y="1815"/>
                      <a:pt x="850" y="1811"/>
                      <a:pt x="936" y="1804"/>
                    </a:cubicBezTo>
                    <a:cubicBezTo>
                      <a:pt x="1096" y="1804"/>
                      <a:pt x="1256" y="1758"/>
                      <a:pt x="1416" y="1713"/>
                    </a:cubicBezTo>
                    <a:cubicBezTo>
                      <a:pt x="1598" y="1667"/>
                      <a:pt x="1758" y="1598"/>
                      <a:pt x="1918" y="1530"/>
                    </a:cubicBezTo>
                    <a:cubicBezTo>
                      <a:pt x="2078" y="1462"/>
                      <a:pt x="2237" y="1370"/>
                      <a:pt x="2374" y="1279"/>
                    </a:cubicBezTo>
                    <a:cubicBezTo>
                      <a:pt x="2511" y="1188"/>
                      <a:pt x="2648" y="1096"/>
                      <a:pt x="2762" y="982"/>
                    </a:cubicBezTo>
                    <a:cubicBezTo>
                      <a:pt x="2854" y="868"/>
                      <a:pt x="2968" y="754"/>
                      <a:pt x="3036" y="640"/>
                    </a:cubicBezTo>
                    <a:cubicBezTo>
                      <a:pt x="3128" y="480"/>
                      <a:pt x="3196" y="297"/>
                      <a:pt x="3219" y="115"/>
                    </a:cubicBezTo>
                    <a:cubicBezTo>
                      <a:pt x="3219" y="46"/>
                      <a:pt x="3173" y="1"/>
                      <a:pt x="3128"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109" name="Google Shape;8109;p34"/>
              <p:cNvSpPr/>
              <p:nvPr/>
            </p:nvSpPr>
            <p:spPr>
              <a:xfrm>
                <a:off x="340436" y="1246609"/>
                <a:ext cx="364748" cy="830456"/>
              </a:xfrm>
              <a:custGeom>
                <a:avLst/>
                <a:gdLst/>
                <a:ahLst/>
                <a:cxnLst/>
                <a:rect l="l" t="t" r="r" b="b"/>
                <a:pathLst>
                  <a:path w="6597" h="15020" extrusionOk="0">
                    <a:moveTo>
                      <a:pt x="91" y="0"/>
                    </a:moveTo>
                    <a:cubicBezTo>
                      <a:pt x="91" y="0"/>
                      <a:pt x="69" y="23"/>
                      <a:pt x="46" y="23"/>
                    </a:cubicBezTo>
                    <a:cubicBezTo>
                      <a:pt x="23" y="23"/>
                      <a:pt x="23" y="46"/>
                      <a:pt x="0" y="69"/>
                    </a:cubicBezTo>
                    <a:cubicBezTo>
                      <a:pt x="0" y="115"/>
                      <a:pt x="0" y="137"/>
                      <a:pt x="23" y="160"/>
                    </a:cubicBezTo>
                    <a:cubicBezTo>
                      <a:pt x="845" y="2100"/>
                      <a:pt x="1689" y="4063"/>
                      <a:pt x="2534" y="6003"/>
                    </a:cubicBezTo>
                    <a:cubicBezTo>
                      <a:pt x="3378" y="8012"/>
                      <a:pt x="4246" y="10021"/>
                      <a:pt x="5090" y="12006"/>
                    </a:cubicBezTo>
                    <a:cubicBezTo>
                      <a:pt x="5524" y="13011"/>
                      <a:pt x="5958" y="14015"/>
                      <a:pt x="6391" y="15019"/>
                    </a:cubicBezTo>
                    <a:lnTo>
                      <a:pt x="6437" y="15019"/>
                    </a:lnTo>
                    <a:cubicBezTo>
                      <a:pt x="6483" y="15019"/>
                      <a:pt x="6551" y="15019"/>
                      <a:pt x="6597" y="14997"/>
                    </a:cubicBezTo>
                    <a:cubicBezTo>
                      <a:pt x="5912" y="13422"/>
                      <a:pt x="5227" y="11847"/>
                      <a:pt x="4565" y="10249"/>
                    </a:cubicBezTo>
                    <a:cubicBezTo>
                      <a:pt x="3675" y="8195"/>
                      <a:pt x="2808" y="6163"/>
                      <a:pt x="1918" y="4109"/>
                    </a:cubicBezTo>
                    <a:cubicBezTo>
                      <a:pt x="1347" y="2762"/>
                      <a:pt x="753" y="1416"/>
                      <a:pt x="183" y="69"/>
                    </a:cubicBezTo>
                    <a:cubicBezTo>
                      <a:pt x="160" y="23"/>
                      <a:pt x="137" y="0"/>
                      <a:pt x="91" y="0"/>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110" name="Google Shape;8110;p34"/>
              <p:cNvSpPr/>
              <p:nvPr/>
            </p:nvSpPr>
            <p:spPr>
              <a:xfrm>
                <a:off x="760700" y="1066140"/>
                <a:ext cx="360988" cy="826641"/>
              </a:xfrm>
              <a:custGeom>
                <a:avLst/>
                <a:gdLst/>
                <a:ahLst/>
                <a:cxnLst/>
                <a:rect l="l" t="t" r="r" b="b"/>
                <a:pathLst>
                  <a:path w="6529" h="14951" extrusionOk="0">
                    <a:moveTo>
                      <a:pt x="68" y="0"/>
                    </a:moveTo>
                    <a:cubicBezTo>
                      <a:pt x="46" y="23"/>
                      <a:pt x="23" y="46"/>
                      <a:pt x="0" y="69"/>
                    </a:cubicBezTo>
                    <a:cubicBezTo>
                      <a:pt x="0" y="92"/>
                      <a:pt x="0" y="115"/>
                      <a:pt x="23" y="137"/>
                    </a:cubicBezTo>
                    <a:cubicBezTo>
                      <a:pt x="845" y="2077"/>
                      <a:pt x="1689" y="4040"/>
                      <a:pt x="2534" y="5981"/>
                    </a:cubicBezTo>
                    <a:cubicBezTo>
                      <a:pt x="3355" y="7921"/>
                      <a:pt x="4177" y="9838"/>
                      <a:pt x="4999" y="11778"/>
                    </a:cubicBezTo>
                    <a:cubicBezTo>
                      <a:pt x="5455" y="12828"/>
                      <a:pt x="5912" y="13901"/>
                      <a:pt x="6368" y="14951"/>
                    </a:cubicBezTo>
                    <a:cubicBezTo>
                      <a:pt x="6414" y="14905"/>
                      <a:pt x="6460" y="14860"/>
                      <a:pt x="6528" y="14814"/>
                    </a:cubicBezTo>
                    <a:cubicBezTo>
                      <a:pt x="5980" y="13536"/>
                      <a:pt x="5432" y="12235"/>
                      <a:pt x="4862" y="10957"/>
                    </a:cubicBezTo>
                    <a:cubicBezTo>
                      <a:pt x="4040" y="9016"/>
                      <a:pt x="3196" y="7053"/>
                      <a:pt x="2374" y="5113"/>
                    </a:cubicBezTo>
                    <a:cubicBezTo>
                      <a:pt x="1643" y="3424"/>
                      <a:pt x="913" y="1735"/>
                      <a:pt x="183" y="46"/>
                    </a:cubicBezTo>
                    <a:cubicBezTo>
                      <a:pt x="183" y="0"/>
                      <a:pt x="137" y="0"/>
                      <a:pt x="114" y="0"/>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111" name="Google Shape;8111;p34"/>
              <p:cNvSpPr/>
              <p:nvPr/>
            </p:nvSpPr>
            <p:spPr>
              <a:xfrm>
                <a:off x="451459" y="1184738"/>
                <a:ext cx="376138" cy="862026"/>
              </a:xfrm>
              <a:custGeom>
                <a:avLst/>
                <a:gdLst/>
                <a:ahLst/>
                <a:cxnLst/>
                <a:rect l="l" t="t" r="r" b="b"/>
                <a:pathLst>
                  <a:path w="6803" h="15591" extrusionOk="0">
                    <a:moveTo>
                      <a:pt x="92" y="1"/>
                    </a:moveTo>
                    <a:cubicBezTo>
                      <a:pt x="92" y="1"/>
                      <a:pt x="69" y="24"/>
                      <a:pt x="46" y="24"/>
                    </a:cubicBezTo>
                    <a:cubicBezTo>
                      <a:pt x="24" y="24"/>
                      <a:pt x="24" y="47"/>
                      <a:pt x="1" y="69"/>
                    </a:cubicBezTo>
                    <a:cubicBezTo>
                      <a:pt x="1" y="115"/>
                      <a:pt x="1" y="138"/>
                      <a:pt x="24" y="161"/>
                    </a:cubicBezTo>
                    <a:cubicBezTo>
                      <a:pt x="914" y="2215"/>
                      <a:pt x="1781" y="4292"/>
                      <a:pt x="2671" y="6369"/>
                    </a:cubicBezTo>
                    <a:cubicBezTo>
                      <a:pt x="3584" y="8446"/>
                      <a:pt x="4475" y="10546"/>
                      <a:pt x="5365" y="12646"/>
                    </a:cubicBezTo>
                    <a:cubicBezTo>
                      <a:pt x="5798" y="13628"/>
                      <a:pt x="6209" y="14609"/>
                      <a:pt x="6643" y="15591"/>
                    </a:cubicBezTo>
                    <a:cubicBezTo>
                      <a:pt x="6643" y="15591"/>
                      <a:pt x="6666" y="15568"/>
                      <a:pt x="6689" y="15568"/>
                    </a:cubicBezTo>
                    <a:lnTo>
                      <a:pt x="6711" y="15568"/>
                    </a:lnTo>
                    <a:cubicBezTo>
                      <a:pt x="6689" y="15568"/>
                      <a:pt x="6689" y="15568"/>
                      <a:pt x="6689" y="15545"/>
                    </a:cubicBezTo>
                    <a:cubicBezTo>
                      <a:pt x="6689" y="15545"/>
                      <a:pt x="6689" y="15522"/>
                      <a:pt x="6689" y="15522"/>
                    </a:cubicBezTo>
                    <a:cubicBezTo>
                      <a:pt x="6711" y="15499"/>
                      <a:pt x="6711" y="15499"/>
                      <a:pt x="6734" y="15499"/>
                    </a:cubicBezTo>
                    <a:cubicBezTo>
                      <a:pt x="6757" y="15499"/>
                      <a:pt x="6780" y="15499"/>
                      <a:pt x="6803" y="15476"/>
                    </a:cubicBezTo>
                    <a:cubicBezTo>
                      <a:pt x="6118" y="13924"/>
                      <a:pt x="5456" y="12349"/>
                      <a:pt x="4771" y="10774"/>
                    </a:cubicBezTo>
                    <a:cubicBezTo>
                      <a:pt x="3858" y="8652"/>
                      <a:pt x="2968" y="6529"/>
                      <a:pt x="2055" y="4406"/>
                    </a:cubicBezTo>
                    <a:lnTo>
                      <a:pt x="183" y="69"/>
                    </a:lnTo>
                    <a:cubicBezTo>
                      <a:pt x="183" y="24"/>
                      <a:pt x="138" y="1"/>
                      <a:pt x="92"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112" name="Google Shape;8112;p34"/>
              <p:cNvSpPr/>
              <p:nvPr/>
            </p:nvSpPr>
            <p:spPr>
              <a:xfrm>
                <a:off x="833849" y="2083322"/>
                <a:ext cx="3870" cy="55"/>
              </a:xfrm>
              <a:custGeom>
                <a:avLst/>
                <a:gdLst/>
                <a:ahLst/>
                <a:cxnLst/>
                <a:rect l="l" t="t" r="r" b="b"/>
                <a:pathLst>
                  <a:path w="70" h="1" extrusionOk="0">
                    <a:moveTo>
                      <a:pt x="1" y="1"/>
                    </a:moveTo>
                    <a:cubicBezTo>
                      <a:pt x="24" y="1"/>
                      <a:pt x="47" y="1"/>
                      <a:pt x="69" y="1"/>
                    </a:cubicBezTo>
                    <a:cubicBezTo>
                      <a:pt x="69" y="1"/>
                      <a:pt x="69" y="1"/>
                      <a:pt x="69" y="1"/>
                    </a:cubicBezTo>
                    <a:cubicBezTo>
                      <a:pt x="47" y="1"/>
                      <a:pt x="24" y="1"/>
                      <a:pt x="1" y="1"/>
                    </a:cubicBezTo>
                    <a:cubicBezTo>
                      <a:pt x="1" y="1"/>
                      <a:pt x="1" y="1"/>
                      <a:pt x="1" y="1"/>
                    </a:cubicBezTo>
                    <a:close/>
                  </a:path>
                </a:pathLst>
              </a:custGeom>
              <a:solidFill>
                <a:srgbClr val="D1AC5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113" name="Google Shape;8113;p34"/>
              <p:cNvSpPr/>
              <p:nvPr/>
            </p:nvSpPr>
            <p:spPr>
              <a:xfrm>
                <a:off x="633200" y="1109046"/>
                <a:ext cx="374866" cy="858211"/>
              </a:xfrm>
              <a:custGeom>
                <a:avLst/>
                <a:gdLst/>
                <a:ahLst/>
                <a:cxnLst/>
                <a:rect l="l" t="t" r="r" b="b"/>
                <a:pathLst>
                  <a:path w="6780" h="15522" extrusionOk="0">
                    <a:moveTo>
                      <a:pt x="46" y="0"/>
                    </a:moveTo>
                    <a:cubicBezTo>
                      <a:pt x="23" y="23"/>
                      <a:pt x="23" y="46"/>
                      <a:pt x="1" y="69"/>
                    </a:cubicBezTo>
                    <a:cubicBezTo>
                      <a:pt x="1" y="92"/>
                      <a:pt x="1" y="115"/>
                      <a:pt x="23" y="137"/>
                    </a:cubicBezTo>
                    <a:cubicBezTo>
                      <a:pt x="891" y="2192"/>
                      <a:pt x="1781" y="4246"/>
                      <a:pt x="2648" y="6277"/>
                    </a:cubicBezTo>
                    <a:cubicBezTo>
                      <a:pt x="3561" y="8423"/>
                      <a:pt x="4474" y="10546"/>
                      <a:pt x="5387" y="12668"/>
                    </a:cubicBezTo>
                    <a:cubicBezTo>
                      <a:pt x="5798" y="13627"/>
                      <a:pt x="6209" y="14586"/>
                      <a:pt x="6620" y="15522"/>
                    </a:cubicBezTo>
                    <a:cubicBezTo>
                      <a:pt x="6643" y="15499"/>
                      <a:pt x="6688" y="15476"/>
                      <a:pt x="6711" y="15453"/>
                    </a:cubicBezTo>
                    <a:cubicBezTo>
                      <a:pt x="6734" y="15430"/>
                      <a:pt x="6757" y="15408"/>
                      <a:pt x="6780" y="15408"/>
                    </a:cubicBezTo>
                    <a:cubicBezTo>
                      <a:pt x="6027" y="13650"/>
                      <a:pt x="5273" y="11892"/>
                      <a:pt x="4520" y="10135"/>
                    </a:cubicBezTo>
                    <a:cubicBezTo>
                      <a:pt x="3607" y="8012"/>
                      <a:pt x="2694" y="5912"/>
                      <a:pt x="1804" y="3789"/>
                    </a:cubicBezTo>
                    <a:cubicBezTo>
                      <a:pt x="1256" y="2557"/>
                      <a:pt x="731" y="1301"/>
                      <a:pt x="183" y="46"/>
                    </a:cubicBezTo>
                    <a:cubicBezTo>
                      <a:pt x="183" y="0"/>
                      <a:pt x="138" y="0"/>
                      <a:pt x="92" y="0"/>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114" name="Google Shape;8114;p34"/>
              <p:cNvSpPr/>
              <p:nvPr/>
            </p:nvSpPr>
            <p:spPr>
              <a:xfrm>
                <a:off x="342924" y="1184738"/>
                <a:ext cx="122467" cy="99798"/>
              </a:xfrm>
              <a:custGeom>
                <a:avLst/>
                <a:gdLst/>
                <a:ahLst/>
                <a:cxnLst/>
                <a:rect l="l" t="t" r="r" b="b"/>
                <a:pathLst>
                  <a:path w="2215" h="1805" extrusionOk="0">
                    <a:moveTo>
                      <a:pt x="2055" y="1"/>
                    </a:moveTo>
                    <a:cubicBezTo>
                      <a:pt x="2055" y="1"/>
                      <a:pt x="2032" y="24"/>
                      <a:pt x="2032" y="24"/>
                    </a:cubicBezTo>
                    <a:cubicBezTo>
                      <a:pt x="1987" y="24"/>
                      <a:pt x="1941" y="69"/>
                      <a:pt x="1964" y="138"/>
                    </a:cubicBezTo>
                    <a:cubicBezTo>
                      <a:pt x="1964" y="229"/>
                      <a:pt x="1987" y="343"/>
                      <a:pt x="2009" y="435"/>
                    </a:cubicBezTo>
                    <a:cubicBezTo>
                      <a:pt x="2009" y="572"/>
                      <a:pt x="2009" y="686"/>
                      <a:pt x="1987" y="800"/>
                    </a:cubicBezTo>
                    <a:cubicBezTo>
                      <a:pt x="1987" y="891"/>
                      <a:pt x="1964" y="982"/>
                      <a:pt x="1918" y="1074"/>
                    </a:cubicBezTo>
                    <a:cubicBezTo>
                      <a:pt x="1873" y="1142"/>
                      <a:pt x="1850" y="1234"/>
                      <a:pt x="1781" y="1279"/>
                    </a:cubicBezTo>
                    <a:cubicBezTo>
                      <a:pt x="1736" y="1348"/>
                      <a:pt x="1690" y="1393"/>
                      <a:pt x="1621" y="1439"/>
                    </a:cubicBezTo>
                    <a:cubicBezTo>
                      <a:pt x="1553" y="1485"/>
                      <a:pt x="1484" y="1530"/>
                      <a:pt x="1416" y="1553"/>
                    </a:cubicBezTo>
                    <a:cubicBezTo>
                      <a:pt x="1348" y="1576"/>
                      <a:pt x="1256" y="1599"/>
                      <a:pt x="1188" y="1622"/>
                    </a:cubicBezTo>
                    <a:cubicBezTo>
                      <a:pt x="1096" y="1622"/>
                      <a:pt x="1005" y="1622"/>
                      <a:pt x="914" y="1599"/>
                    </a:cubicBezTo>
                    <a:cubicBezTo>
                      <a:pt x="823" y="1576"/>
                      <a:pt x="731" y="1553"/>
                      <a:pt x="663" y="1530"/>
                    </a:cubicBezTo>
                    <a:cubicBezTo>
                      <a:pt x="526" y="1462"/>
                      <a:pt x="412" y="1393"/>
                      <a:pt x="320" y="1302"/>
                    </a:cubicBezTo>
                    <a:cubicBezTo>
                      <a:pt x="275" y="1279"/>
                      <a:pt x="229" y="1234"/>
                      <a:pt x="183" y="1188"/>
                    </a:cubicBezTo>
                    <a:cubicBezTo>
                      <a:pt x="161" y="1165"/>
                      <a:pt x="132" y="1154"/>
                      <a:pt x="106" y="1154"/>
                    </a:cubicBezTo>
                    <a:cubicBezTo>
                      <a:pt x="81" y="1154"/>
                      <a:pt x="58" y="1165"/>
                      <a:pt x="46" y="1188"/>
                    </a:cubicBezTo>
                    <a:cubicBezTo>
                      <a:pt x="1" y="1211"/>
                      <a:pt x="1" y="1279"/>
                      <a:pt x="46" y="1325"/>
                    </a:cubicBezTo>
                    <a:cubicBezTo>
                      <a:pt x="252" y="1530"/>
                      <a:pt x="526" y="1713"/>
                      <a:pt x="845" y="1781"/>
                    </a:cubicBezTo>
                    <a:cubicBezTo>
                      <a:pt x="891" y="1804"/>
                      <a:pt x="960" y="1804"/>
                      <a:pt x="1028" y="1804"/>
                    </a:cubicBezTo>
                    <a:lnTo>
                      <a:pt x="1233" y="1804"/>
                    </a:lnTo>
                    <a:cubicBezTo>
                      <a:pt x="1348" y="1781"/>
                      <a:pt x="1484" y="1759"/>
                      <a:pt x="1599" y="1690"/>
                    </a:cubicBezTo>
                    <a:cubicBezTo>
                      <a:pt x="1713" y="1644"/>
                      <a:pt x="1804" y="1553"/>
                      <a:pt x="1895" y="1462"/>
                    </a:cubicBezTo>
                    <a:cubicBezTo>
                      <a:pt x="1987" y="1370"/>
                      <a:pt x="2055" y="1234"/>
                      <a:pt x="2124" y="1119"/>
                    </a:cubicBezTo>
                    <a:cubicBezTo>
                      <a:pt x="2169" y="982"/>
                      <a:pt x="2192" y="823"/>
                      <a:pt x="2192" y="686"/>
                    </a:cubicBezTo>
                    <a:cubicBezTo>
                      <a:pt x="2215" y="480"/>
                      <a:pt x="2169" y="275"/>
                      <a:pt x="2146" y="92"/>
                    </a:cubicBezTo>
                    <a:cubicBezTo>
                      <a:pt x="2146" y="47"/>
                      <a:pt x="2101" y="1"/>
                      <a:pt x="2055"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115" name="Google Shape;8115;p34"/>
              <p:cNvSpPr/>
              <p:nvPr/>
            </p:nvSpPr>
            <p:spPr>
              <a:xfrm>
                <a:off x="454003" y="1107774"/>
                <a:ext cx="189368" cy="121914"/>
              </a:xfrm>
              <a:custGeom>
                <a:avLst/>
                <a:gdLst/>
                <a:ahLst/>
                <a:cxnLst/>
                <a:rect l="l" t="t" r="r" b="b"/>
                <a:pathLst>
                  <a:path w="3425" h="2205" extrusionOk="0">
                    <a:moveTo>
                      <a:pt x="3310" y="1"/>
                    </a:moveTo>
                    <a:cubicBezTo>
                      <a:pt x="3264" y="1"/>
                      <a:pt x="3219" y="46"/>
                      <a:pt x="3219" y="92"/>
                    </a:cubicBezTo>
                    <a:cubicBezTo>
                      <a:pt x="3219" y="320"/>
                      <a:pt x="3196" y="526"/>
                      <a:pt x="3173" y="731"/>
                    </a:cubicBezTo>
                    <a:cubicBezTo>
                      <a:pt x="3150" y="868"/>
                      <a:pt x="3105" y="1005"/>
                      <a:pt x="3059" y="1142"/>
                    </a:cubicBezTo>
                    <a:cubicBezTo>
                      <a:pt x="2991" y="1256"/>
                      <a:pt x="2945" y="1347"/>
                      <a:pt x="2876" y="1439"/>
                    </a:cubicBezTo>
                    <a:cubicBezTo>
                      <a:pt x="2785" y="1530"/>
                      <a:pt x="2694" y="1621"/>
                      <a:pt x="2603" y="1690"/>
                    </a:cubicBezTo>
                    <a:cubicBezTo>
                      <a:pt x="2488" y="1781"/>
                      <a:pt x="2351" y="1849"/>
                      <a:pt x="2237" y="1895"/>
                    </a:cubicBezTo>
                    <a:cubicBezTo>
                      <a:pt x="2078" y="1941"/>
                      <a:pt x="1918" y="1986"/>
                      <a:pt x="1758" y="2009"/>
                    </a:cubicBezTo>
                    <a:cubicBezTo>
                      <a:pt x="1598" y="2009"/>
                      <a:pt x="1416" y="2009"/>
                      <a:pt x="1256" y="1986"/>
                    </a:cubicBezTo>
                    <a:cubicBezTo>
                      <a:pt x="1096" y="1964"/>
                      <a:pt x="913" y="1895"/>
                      <a:pt x="754" y="1827"/>
                    </a:cubicBezTo>
                    <a:cubicBezTo>
                      <a:pt x="594" y="1758"/>
                      <a:pt x="457" y="1667"/>
                      <a:pt x="297" y="1553"/>
                    </a:cubicBezTo>
                    <a:cubicBezTo>
                      <a:pt x="274" y="1530"/>
                      <a:pt x="229" y="1484"/>
                      <a:pt x="183" y="1461"/>
                    </a:cubicBezTo>
                    <a:cubicBezTo>
                      <a:pt x="156" y="1435"/>
                      <a:pt x="130" y="1424"/>
                      <a:pt x="103" y="1424"/>
                    </a:cubicBezTo>
                    <a:cubicBezTo>
                      <a:pt x="84" y="1424"/>
                      <a:pt x="65" y="1429"/>
                      <a:pt x="46" y="1439"/>
                    </a:cubicBezTo>
                    <a:cubicBezTo>
                      <a:pt x="0" y="1484"/>
                      <a:pt x="0" y="1553"/>
                      <a:pt x="46" y="1598"/>
                    </a:cubicBezTo>
                    <a:cubicBezTo>
                      <a:pt x="183" y="1713"/>
                      <a:pt x="320" y="1827"/>
                      <a:pt x="503" y="1918"/>
                    </a:cubicBezTo>
                    <a:cubicBezTo>
                      <a:pt x="662" y="2009"/>
                      <a:pt x="822" y="2078"/>
                      <a:pt x="1005" y="2123"/>
                    </a:cubicBezTo>
                    <a:cubicBezTo>
                      <a:pt x="1197" y="2175"/>
                      <a:pt x="1389" y="2204"/>
                      <a:pt x="1582" y="2204"/>
                    </a:cubicBezTo>
                    <a:cubicBezTo>
                      <a:pt x="1732" y="2204"/>
                      <a:pt x="1882" y="2186"/>
                      <a:pt x="2032" y="2146"/>
                    </a:cubicBezTo>
                    <a:cubicBezTo>
                      <a:pt x="2374" y="2078"/>
                      <a:pt x="2694" y="1918"/>
                      <a:pt x="2922" y="1667"/>
                    </a:cubicBezTo>
                    <a:cubicBezTo>
                      <a:pt x="3036" y="1553"/>
                      <a:pt x="3150" y="1393"/>
                      <a:pt x="3219" y="1256"/>
                    </a:cubicBezTo>
                    <a:cubicBezTo>
                      <a:pt x="3310" y="1073"/>
                      <a:pt x="3356" y="891"/>
                      <a:pt x="3379" y="708"/>
                    </a:cubicBezTo>
                    <a:cubicBezTo>
                      <a:pt x="3379" y="617"/>
                      <a:pt x="3401" y="526"/>
                      <a:pt x="3401" y="434"/>
                    </a:cubicBezTo>
                    <a:cubicBezTo>
                      <a:pt x="3401" y="320"/>
                      <a:pt x="3401" y="206"/>
                      <a:pt x="3424" y="115"/>
                    </a:cubicBezTo>
                    <a:cubicBezTo>
                      <a:pt x="3424" y="46"/>
                      <a:pt x="3379" y="1"/>
                      <a:pt x="3333"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116" name="Google Shape;8116;p34"/>
              <p:cNvSpPr/>
              <p:nvPr/>
            </p:nvSpPr>
            <p:spPr>
              <a:xfrm>
                <a:off x="634471" y="1066140"/>
                <a:ext cx="137617" cy="77074"/>
              </a:xfrm>
              <a:custGeom>
                <a:avLst/>
                <a:gdLst/>
                <a:ahLst/>
                <a:cxnLst/>
                <a:rect l="l" t="t" r="r" b="b"/>
                <a:pathLst>
                  <a:path w="2489" h="1394" extrusionOk="0">
                    <a:moveTo>
                      <a:pt x="2374" y="0"/>
                    </a:moveTo>
                    <a:cubicBezTo>
                      <a:pt x="2351" y="0"/>
                      <a:pt x="2329" y="23"/>
                      <a:pt x="2306" y="46"/>
                    </a:cubicBezTo>
                    <a:cubicBezTo>
                      <a:pt x="2283" y="46"/>
                      <a:pt x="2283" y="69"/>
                      <a:pt x="2283" y="92"/>
                    </a:cubicBezTo>
                    <a:cubicBezTo>
                      <a:pt x="2283" y="183"/>
                      <a:pt x="2283" y="274"/>
                      <a:pt x="2260" y="343"/>
                    </a:cubicBezTo>
                    <a:cubicBezTo>
                      <a:pt x="2237" y="457"/>
                      <a:pt x="2215" y="571"/>
                      <a:pt x="2169" y="662"/>
                    </a:cubicBezTo>
                    <a:cubicBezTo>
                      <a:pt x="2146" y="731"/>
                      <a:pt x="2100" y="799"/>
                      <a:pt x="2055" y="868"/>
                    </a:cubicBezTo>
                    <a:cubicBezTo>
                      <a:pt x="2009" y="913"/>
                      <a:pt x="1941" y="982"/>
                      <a:pt x="1895" y="1005"/>
                    </a:cubicBezTo>
                    <a:cubicBezTo>
                      <a:pt x="1827" y="1050"/>
                      <a:pt x="1758" y="1096"/>
                      <a:pt x="1690" y="1119"/>
                    </a:cubicBezTo>
                    <a:cubicBezTo>
                      <a:pt x="1598" y="1164"/>
                      <a:pt x="1507" y="1187"/>
                      <a:pt x="1416" y="1187"/>
                    </a:cubicBezTo>
                    <a:cubicBezTo>
                      <a:pt x="1376" y="1194"/>
                      <a:pt x="1335" y="1197"/>
                      <a:pt x="1296" y="1197"/>
                    </a:cubicBezTo>
                    <a:cubicBezTo>
                      <a:pt x="1200" y="1197"/>
                      <a:pt x="1108" y="1181"/>
                      <a:pt x="1028" y="1164"/>
                    </a:cubicBezTo>
                    <a:lnTo>
                      <a:pt x="1028" y="1164"/>
                    </a:lnTo>
                    <a:lnTo>
                      <a:pt x="1050" y="1187"/>
                    </a:lnTo>
                    <a:cubicBezTo>
                      <a:pt x="868" y="1142"/>
                      <a:pt x="708" y="1096"/>
                      <a:pt x="548" y="1028"/>
                    </a:cubicBezTo>
                    <a:cubicBezTo>
                      <a:pt x="411" y="959"/>
                      <a:pt x="274" y="891"/>
                      <a:pt x="137" y="799"/>
                    </a:cubicBezTo>
                    <a:cubicBezTo>
                      <a:pt x="120" y="782"/>
                      <a:pt x="99" y="774"/>
                      <a:pt x="79" y="774"/>
                    </a:cubicBezTo>
                    <a:cubicBezTo>
                      <a:pt x="46" y="774"/>
                      <a:pt x="15" y="794"/>
                      <a:pt x="0" y="822"/>
                    </a:cubicBezTo>
                    <a:cubicBezTo>
                      <a:pt x="0" y="845"/>
                      <a:pt x="0" y="868"/>
                      <a:pt x="0" y="891"/>
                    </a:cubicBezTo>
                    <a:cubicBezTo>
                      <a:pt x="0" y="913"/>
                      <a:pt x="23" y="936"/>
                      <a:pt x="46" y="959"/>
                    </a:cubicBezTo>
                    <a:cubicBezTo>
                      <a:pt x="252" y="1119"/>
                      <a:pt x="503" y="1233"/>
                      <a:pt x="754" y="1324"/>
                    </a:cubicBezTo>
                    <a:cubicBezTo>
                      <a:pt x="916" y="1368"/>
                      <a:pt x="1088" y="1394"/>
                      <a:pt x="1256" y="1394"/>
                    </a:cubicBezTo>
                    <a:cubicBezTo>
                      <a:pt x="1349" y="1394"/>
                      <a:pt x="1441" y="1386"/>
                      <a:pt x="1530" y="1370"/>
                    </a:cubicBezTo>
                    <a:cubicBezTo>
                      <a:pt x="1781" y="1324"/>
                      <a:pt x="2009" y="1210"/>
                      <a:pt x="2169" y="1028"/>
                    </a:cubicBezTo>
                    <a:cubicBezTo>
                      <a:pt x="2260" y="913"/>
                      <a:pt x="2329" y="799"/>
                      <a:pt x="2374" y="662"/>
                    </a:cubicBezTo>
                    <a:cubicBezTo>
                      <a:pt x="2420" y="594"/>
                      <a:pt x="2420" y="525"/>
                      <a:pt x="2443" y="457"/>
                    </a:cubicBezTo>
                    <a:cubicBezTo>
                      <a:pt x="2466" y="343"/>
                      <a:pt x="2488" y="229"/>
                      <a:pt x="2466" y="115"/>
                    </a:cubicBezTo>
                    <a:cubicBezTo>
                      <a:pt x="2466" y="92"/>
                      <a:pt x="2466" y="69"/>
                      <a:pt x="2443" y="46"/>
                    </a:cubicBezTo>
                    <a:cubicBezTo>
                      <a:pt x="2420" y="23"/>
                      <a:pt x="2397" y="0"/>
                      <a:pt x="2374" y="0"/>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117" name="Google Shape;8117;p34"/>
              <p:cNvSpPr/>
              <p:nvPr/>
            </p:nvSpPr>
            <p:spPr>
              <a:xfrm>
                <a:off x="681192" y="1876369"/>
                <a:ext cx="444255" cy="202306"/>
              </a:xfrm>
              <a:custGeom>
                <a:avLst/>
                <a:gdLst/>
                <a:ahLst/>
                <a:cxnLst/>
                <a:rect l="l" t="t" r="r" b="b"/>
                <a:pathLst>
                  <a:path w="8035" h="3659" extrusionOk="0">
                    <a:moveTo>
                      <a:pt x="7943" y="0"/>
                    </a:moveTo>
                    <a:cubicBezTo>
                      <a:pt x="7920" y="0"/>
                      <a:pt x="7898" y="23"/>
                      <a:pt x="7898" y="23"/>
                    </a:cubicBezTo>
                    <a:cubicBezTo>
                      <a:pt x="7875" y="46"/>
                      <a:pt x="7875" y="46"/>
                      <a:pt x="7875" y="46"/>
                    </a:cubicBezTo>
                    <a:cubicBezTo>
                      <a:pt x="7806" y="114"/>
                      <a:pt x="7738" y="160"/>
                      <a:pt x="7669" y="228"/>
                    </a:cubicBezTo>
                    <a:cubicBezTo>
                      <a:pt x="7647" y="228"/>
                      <a:pt x="7624" y="251"/>
                      <a:pt x="7601" y="274"/>
                    </a:cubicBezTo>
                    <a:cubicBezTo>
                      <a:pt x="7532" y="320"/>
                      <a:pt x="7464" y="388"/>
                      <a:pt x="7373" y="434"/>
                    </a:cubicBezTo>
                    <a:cubicBezTo>
                      <a:pt x="7373" y="434"/>
                      <a:pt x="7373" y="434"/>
                      <a:pt x="7373" y="457"/>
                    </a:cubicBezTo>
                    <a:cubicBezTo>
                      <a:pt x="7167" y="594"/>
                      <a:pt x="6962" y="753"/>
                      <a:pt x="6733" y="890"/>
                    </a:cubicBezTo>
                    <a:cubicBezTo>
                      <a:pt x="6711" y="913"/>
                      <a:pt x="6688" y="936"/>
                      <a:pt x="6642" y="936"/>
                    </a:cubicBezTo>
                    <a:cubicBezTo>
                      <a:pt x="6642" y="936"/>
                      <a:pt x="6642" y="959"/>
                      <a:pt x="6642" y="959"/>
                    </a:cubicBezTo>
                    <a:cubicBezTo>
                      <a:pt x="6231" y="1210"/>
                      <a:pt x="5798" y="1461"/>
                      <a:pt x="5364" y="1712"/>
                    </a:cubicBezTo>
                    <a:cubicBezTo>
                      <a:pt x="5159" y="1803"/>
                      <a:pt x="4953" y="1918"/>
                      <a:pt x="4748" y="2009"/>
                    </a:cubicBezTo>
                    <a:cubicBezTo>
                      <a:pt x="4542" y="2100"/>
                      <a:pt x="4314" y="2214"/>
                      <a:pt x="4109" y="2306"/>
                    </a:cubicBezTo>
                    <a:cubicBezTo>
                      <a:pt x="3606" y="2511"/>
                      <a:pt x="3081" y="2716"/>
                      <a:pt x="2556" y="2899"/>
                    </a:cubicBezTo>
                    <a:cubicBezTo>
                      <a:pt x="2214" y="3013"/>
                      <a:pt x="1849" y="3127"/>
                      <a:pt x="1506" y="3219"/>
                    </a:cubicBezTo>
                    <a:cubicBezTo>
                      <a:pt x="1370" y="3241"/>
                      <a:pt x="1255" y="3264"/>
                      <a:pt x="1118" y="3310"/>
                    </a:cubicBezTo>
                    <a:lnTo>
                      <a:pt x="1050" y="3310"/>
                    </a:lnTo>
                    <a:cubicBezTo>
                      <a:pt x="936" y="3333"/>
                      <a:pt x="845" y="3356"/>
                      <a:pt x="730" y="3378"/>
                    </a:cubicBezTo>
                    <a:cubicBezTo>
                      <a:pt x="525" y="3424"/>
                      <a:pt x="320" y="3447"/>
                      <a:pt x="114" y="3470"/>
                    </a:cubicBezTo>
                    <a:cubicBezTo>
                      <a:pt x="46" y="3470"/>
                      <a:pt x="0" y="3515"/>
                      <a:pt x="23" y="3584"/>
                    </a:cubicBezTo>
                    <a:cubicBezTo>
                      <a:pt x="23" y="3621"/>
                      <a:pt x="53" y="3658"/>
                      <a:pt x="89" y="3658"/>
                    </a:cubicBezTo>
                    <a:cubicBezTo>
                      <a:pt x="97" y="3658"/>
                      <a:pt x="106" y="3656"/>
                      <a:pt x="114" y="3652"/>
                    </a:cubicBezTo>
                    <a:cubicBezTo>
                      <a:pt x="342" y="3629"/>
                      <a:pt x="548" y="3607"/>
                      <a:pt x="753" y="3561"/>
                    </a:cubicBezTo>
                    <a:lnTo>
                      <a:pt x="799" y="3561"/>
                    </a:lnTo>
                    <a:cubicBezTo>
                      <a:pt x="890" y="3538"/>
                      <a:pt x="1004" y="3515"/>
                      <a:pt x="1096" y="3492"/>
                    </a:cubicBezTo>
                    <a:lnTo>
                      <a:pt x="1141" y="3492"/>
                    </a:lnTo>
                    <a:cubicBezTo>
                      <a:pt x="1278" y="3470"/>
                      <a:pt x="1415" y="3424"/>
                      <a:pt x="1552" y="3401"/>
                    </a:cubicBezTo>
                    <a:cubicBezTo>
                      <a:pt x="1917" y="3310"/>
                      <a:pt x="2260" y="3196"/>
                      <a:pt x="2625" y="3082"/>
                    </a:cubicBezTo>
                    <a:cubicBezTo>
                      <a:pt x="3150" y="2899"/>
                      <a:pt x="3675" y="2694"/>
                      <a:pt x="4177" y="2488"/>
                    </a:cubicBezTo>
                    <a:cubicBezTo>
                      <a:pt x="4382" y="2397"/>
                      <a:pt x="4588" y="2306"/>
                      <a:pt x="4793" y="2191"/>
                    </a:cubicBezTo>
                    <a:cubicBezTo>
                      <a:pt x="5478" y="1872"/>
                      <a:pt x="6117" y="1530"/>
                      <a:pt x="6756" y="1119"/>
                    </a:cubicBezTo>
                    <a:cubicBezTo>
                      <a:pt x="6779" y="1096"/>
                      <a:pt x="6802" y="1073"/>
                      <a:pt x="6825" y="1073"/>
                    </a:cubicBezTo>
                    <a:cubicBezTo>
                      <a:pt x="6848" y="1050"/>
                      <a:pt x="6848" y="1050"/>
                      <a:pt x="6848" y="1050"/>
                    </a:cubicBezTo>
                    <a:cubicBezTo>
                      <a:pt x="7076" y="913"/>
                      <a:pt x="7281" y="753"/>
                      <a:pt x="7487" y="594"/>
                    </a:cubicBezTo>
                    <a:cubicBezTo>
                      <a:pt x="7510" y="594"/>
                      <a:pt x="7510" y="594"/>
                      <a:pt x="7510" y="571"/>
                    </a:cubicBezTo>
                    <a:lnTo>
                      <a:pt x="7532" y="571"/>
                    </a:lnTo>
                    <a:cubicBezTo>
                      <a:pt x="7578" y="525"/>
                      <a:pt x="7624" y="502"/>
                      <a:pt x="7692" y="457"/>
                    </a:cubicBezTo>
                    <a:cubicBezTo>
                      <a:pt x="7715" y="434"/>
                      <a:pt x="7738" y="411"/>
                      <a:pt x="7738" y="411"/>
                    </a:cubicBezTo>
                    <a:cubicBezTo>
                      <a:pt x="7761" y="388"/>
                      <a:pt x="7761" y="388"/>
                      <a:pt x="7761" y="388"/>
                    </a:cubicBezTo>
                    <a:lnTo>
                      <a:pt x="7783" y="388"/>
                    </a:lnTo>
                    <a:cubicBezTo>
                      <a:pt x="7829" y="320"/>
                      <a:pt x="7898" y="274"/>
                      <a:pt x="7943" y="228"/>
                    </a:cubicBezTo>
                    <a:lnTo>
                      <a:pt x="7966" y="228"/>
                    </a:lnTo>
                    <a:cubicBezTo>
                      <a:pt x="7966" y="228"/>
                      <a:pt x="7966" y="206"/>
                      <a:pt x="7989" y="206"/>
                    </a:cubicBezTo>
                    <a:cubicBezTo>
                      <a:pt x="7989" y="206"/>
                      <a:pt x="7989" y="183"/>
                      <a:pt x="8012" y="183"/>
                    </a:cubicBezTo>
                    <a:cubicBezTo>
                      <a:pt x="8012" y="160"/>
                      <a:pt x="8035" y="160"/>
                      <a:pt x="8035" y="137"/>
                    </a:cubicBezTo>
                    <a:cubicBezTo>
                      <a:pt x="8035" y="92"/>
                      <a:pt x="8035" y="69"/>
                      <a:pt x="8035" y="46"/>
                    </a:cubicBezTo>
                    <a:cubicBezTo>
                      <a:pt x="8012" y="23"/>
                      <a:pt x="7989" y="23"/>
                      <a:pt x="7966" y="23"/>
                    </a:cubicBezTo>
                    <a:cubicBezTo>
                      <a:pt x="7966" y="23"/>
                      <a:pt x="7943" y="0"/>
                      <a:pt x="7943" y="0"/>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118" name="Google Shape;8118;p34"/>
              <p:cNvSpPr/>
              <p:nvPr/>
            </p:nvSpPr>
            <p:spPr>
              <a:xfrm>
                <a:off x="894448" y="2323118"/>
                <a:ext cx="20236" cy="21508"/>
              </a:xfrm>
              <a:custGeom>
                <a:avLst/>
                <a:gdLst/>
                <a:ahLst/>
                <a:cxnLst/>
                <a:rect l="l" t="t" r="r" b="b"/>
                <a:pathLst>
                  <a:path w="366" h="389" extrusionOk="0">
                    <a:moveTo>
                      <a:pt x="183" y="0"/>
                    </a:moveTo>
                    <a:cubicBezTo>
                      <a:pt x="92" y="0"/>
                      <a:pt x="0" y="92"/>
                      <a:pt x="0" y="183"/>
                    </a:cubicBezTo>
                    <a:cubicBezTo>
                      <a:pt x="0" y="297"/>
                      <a:pt x="92" y="388"/>
                      <a:pt x="183" y="388"/>
                    </a:cubicBezTo>
                    <a:cubicBezTo>
                      <a:pt x="297" y="388"/>
                      <a:pt x="366" y="297"/>
                      <a:pt x="366" y="183"/>
                    </a:cubicBezTo>
                    <a:cubicBezTo>
                      <a:pt x="366" y="92"/>
                      <a:pt x="297" y="0"/>
                      <a:pt x="183" y="0"/>
                    </a:cubicBezTo>
                    <a:close/>
                  </a:path>
                </a:pathLst>
              </a:custGeom>
              <a:solidFill>
                <a:srgbClr val="FDFDF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119" name="Google Shape;8119;p34"/>
              <p:cNvSpPr/>
              <p:nvPr/>
            </p:nvSpPr>
            <p:spPr>
              <a:xfrm>
                <a:off x="1144306" y="2205736"/>
                <a:ext cx="16476" cy="17748"/>
              </a:xfrm>
              <a:custGeom>
                <a:avLst/>
                <a:gdLst/>
                <a:ahLst/>
                <a:cxnLst/>
                <a:rect l="l" t="t" r="r" b="b"/>
                <a:pathLst>
                  <a:path w="298" h="321" extrusionOk="0">
                    <a:moveTo>
                      <a:pt x="138" y="1"/>
                    </a:moveTo>
                    <a:cubicBezTo>
                      <a:pt x="69" y="1"/>
                      <a:pt x="1" y="69"/>
                      <a:pt x="1" y="160"/>
                    </a:cubicBezTo>
                    <a:cubicBezTo>
                      <a:pt x="1" y="252"/>
                      <a:pt x="69" y="320"/>
                      <a:pt x="138" y="320"/>
                    </a:cubicBezTo>
                    <a:cubicBezTo>
                      <a:pt x="229" y="320"/>
                      <a:pt x="298" y="252"/>
                      <a:pt x="298" y="160"/>
                    </a:cubicBezTo>
                    <a:cubicBezTo>
                      <a:pt x="298" y="69"/>
                      <a:pt x="229" y="1"/>
                      <a:pt x="138" y="1"/>
                    </a:cubicBezTo>
                    <a:close/>
                  </a:path>
                </a:pathLst>
              </a:custGeom>
              <a:solidFill>
                <a:srgbClr val="FDFDF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120" name="Google Shape;8120;p34"/>
              <p:cNvSpPr/>
              <p:nvPr/>
            </p:nvSpPr>
            <p:spPr>
              <a:xfrm>
                <a:off x="898208" y="2348330"/>
                <a:ext cx="12717" cy="11445"/>
              </a:xfrm>
              <a:custGeom>
                <a:avLst/>
                <a:gdLst/>
                <a:ahLst/>
                <a:cxnLst/>
                <a:rect l="l" t="t" r="r" b="b"/>
                <a:pathLst>
                  <a:path w="230" h="207" extrusionOk="0">
                    <a:moveTo>
                      <a:pt x="115" y="1"/>
                    </a:moveTo>
                    <a:cubicBezTo>
                      <a:pt x="47" y="1"/>
                      <a:pt x="1" y="47"/>
                      <a:pt x="1" y="92"/>
                    </a:cubicBezTo>
                    <a:cubicBezTo>
                      <a:pt x="1" y="161"/>
                      <a:pt x="47" y="206"/>
                      <a:pt x="115" y="206"/>
                    </a:cubicBezTo>
                    <a:cubicBezTo>
                      <a:pt x="184" y="206"/>
                      <a:pt x="229" y="161"/>
                      <a:pt x="229" y="92"/>
                    </a:cubicBezTo>
                    <a:cubicBezTo>
                      <a:pt x="229" y="47"/>
                      <a:pt x="184" y="1"/>
                      <a:pt x="115" y="1"/>
                    </a:cubicBezTo>
                    <a:close/>
                  </a:path>
                </a:pathLst>
              </a:custGeom>
              <a:solidFill>
                <a:srgbClr val="FDFDF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121" name="Google Shape;8121;p34"/>
              <p:cNvSpPr/>
              <p:nvPr/>
            </p:nvSpPr>
            <p:spPr>
              <a:xfrm>
                <a:off x="1149393" y="2229732"/>
                <a:ext cx="11390" cy="11390"/>
              </a:xfrm>
              <a:custGeom>
                <a:avLst/>
                <a:gdLst/>
                <a:ahLst/>
                <a:cxnLst/>
                <a:rect l="l" t="t" r="r" b="b"/>
                <a:pathLst>
                  <a:path w="206" h="206" extrusionOk="0">
                    <a:moveTo>
                      <a:pt x="114" y="0"/>
                    </a:moveTo>
                    <a:cubicBezTo>
                      <a:pt x="46" y="0"/>
                      <a:pt x="0" y="46"/>
                      <a:pt x="0" y="92"/>
                    </a:cubicBezTo>
                    <a:cubicBezTo>
                      <a:pt x="0" y="160"/>
                      <a:pt x="46" y="206"/>
                      <a:pt x="114" y="206"/>
                    </a:cubicBezTo>
                    <a:cubicBezTo>
                      <a:pt x="160" y="206"/>
                      <a:pt x="206" y="160"/>
                      <a:pt x="206" y="92"/>
                    </a:cubicBezTo>
                    <a:cubicBezTo>
                      <a:pt x="206" y="46"/>
                      <a:pt x="160" y="0"/>
                      <a:pt x="114" y="0"/>
                    </a:cubicBezTo>
                    <a:close/>
                  </a:path>
                </a:pathLst>
              </a:custGeom>
              <a:solidFill>
                <a:srgbClr val="FDFDF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122" name="Google Shape;8122;p34"/>
              <p:cNvSpPr/>
              <p:nvPr/>
            </p:nvSpPr>
            <p:spPr>
              <a:xfrm>
                <a:off x="879298" y="2387476"/>
                <a:ext cx="71988" cy="47992"/>
              </a:xfrm>
              <a:custGeom>
                <a:avLst/>
                <a:gdLst/>
                <a:ahLst/>
                <a:cxnLst/>
                <a:rect l="l" t="t" r="r" b="b"/>
                <a:pathLst>
                  <a:path w="1302" h="868" extrusionOk="0">
                    <a:moveTo>
                      <a:pt x="617" y="0"/>
                    </a:moveTo>
                    <a:cubicBezTo>
                      <a:pt x="274" y="23"/>
                      <a:pt x="1" y="229"/>
                      <a:pt x="1" y="457"/>
                    </a:cubicBezTo>
                    <a:cubicBezTo>
                      <a:pt x="23" y="708"/>
                      <a:pt x="320" y="868"/>
                      <a:pt x="663" y="868"/>
                    </a:cubicBezTo>
                    <a:cubicBezTo>
                      <a:pt x="1028" y="845"/>
                      <a:pt x="1302" y="640"/>
                      <a:pt x="1279" y="411"/>
                    </a:cubicBezTo>
                    <a:cubicBezTo>
                      <a:pt x="1279" y="160"/>
                      <a:pt x="982" y="0"/>
                      <a:pt x="617" y="0"/>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123" name="Google Shape;8123;p34"/>
              <p:cNvSpPr/>
              <p:nvPr/>
            </p:nvSpPr>
            <p:spPr>
              <a:xfrm>
                <a:off x="1209936" y="2235482"/>
                <a:ext cx="71988" cy="56672"/>
              </a:xfrm>
              <a:custGeom>
                <a:avLst/>
                <a:gdLst/>
                <a:ahLst/>
                <a:cxnLst/>
                <a:rect l="l" t="t" r="r" b="b"/>
                <a:pathLst>
                  <a:path w="1302" h="1025" extrusionOk="0">
                    <a:moveTo>
                      <a:pt x="853" y="1"/>
                    </a:moveTo>
                    <a:cubicBezTo>
                      <a:pt x="707" y="1"/>
                      <a:pt x="538" y="58"/>
                      <a:pt x="389" y="170"/>
                    </a:cubicBezTo>
                    <a:cubicBezTo>
                      <a:pt x="92" y="398"/>
                      <a:pt x="1" y="718"/>
                      <a:pt x="138" y="901"/>
                    </a:cubicBezTo>
                    <a:cubicBezTo>
                      <a:pt x="200" y="984"/>
                      <a:pt x="305" y="1024"/>
                      <a:pt x="429" y="1024"/>
                    </a:cubicBezTo>
                    <a:cubicBezTo>
                      <a:pt x="577" y="1024"/>
                      <a:pt x="752" y="967"/>
                      <a:pt x="914" y="855"/>
                    </a:cubicBezTo>
                    <a:cubicBezTo>
                      <a:pt x="1188" y="627"/>
                      <a:pt x="1302" y="307"/>
                      <a:pt x="1142" y="125"/>
                    </a:cubicBezTo>
                    <a:cubicBezTo>
                      <a:pt x="1080" y="41"/>
                      <a:pt x="974" y="1"/>
                      <a:pt x="853"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8124" name="Google Shape;8124;p34"/>
            <p:cNvGrpSpPr/>
            <p:nvPr/>
          </p:nvGrpSpPr>
          <p:grpSpPr>
            <a:xfrm rot="-1687898">
              <a:off x="4477127" y="2860706"/>
              <a:ext cx="342054" cy="418382"/>
              <a:chOff x="2019050" y="1133325"/>
              <a:chExt cx="153525" cy="187750"/>
            </a:xfrm>
          </p:grpSpPr>
          <p:sp>
            <p:nvSpPr>
              <p:cNvPr id="8125" name="Google Shape;8125;p34"/>
              <p:cNvSpPr/>
              <p:nvPr/>
            </p:nvSpPr>
            <p:spPr>
              <a:xfrm>
                <a:off x="2021350" y="1136750"/>
                <a:ext cx="150100" cy="183200"/>
              </a:xfrm>
              <a:custGeom>
                <a:avLst/>
                <a:gdLst/>
                <a:ahLst/>
                <a:cxnLst/>
                <a:rect l="l" t="t" r="r" b="b"/>
                <a:pathLst>
                  <a:path w="6004" h="7328" extrusionOk="0">
                    <a:moveTo>
                      <a:pt x="3264" y="0"/>
                    </a:moveTo>
                    <a:cubicBezTo>
                      <a:pt x="3218" y="23"/>
                      <a:pt x="3150" y="23"/>
                      <a:pt x="3081" y="23"/>
                    </a:cubicBezTo>
                    <a:cubicBezTo>
                      <a:pt x="3013" y="46"/>
                      <a:pt x="2922" y="46"/>
                      <a:pt x="2853" y="69"/>
                    </a:cubicBezTo>
                    <a:cubicBezTo>
                      <a:pt x="2808" y="69"/>
                      <a:pt x="2739" y="92"/>
                      <a:pt x="2693" y="92"/>
                    </a:cubicBezTo>
                    <a:lnTo>
                      <a:pt x="2602" y="115"/>
                    </a:lnTo>
                    <a:lnTo>
                      <a:pt x="2557" y="137"/>
                    </a:lnTo>
                    <a:cubicBezTo>
                      <a:pt x="2465" y="137"/>
                      <a:pt x="2420" y="160"/>
                      <a:pt x="2351" y="183"/>
                    </a:cubicBezTo>
                    <a:cubicBezTo>
                      <a:pt x="2283" y="206"/>
                      <a:pt x="2214" y="252"/>
                      <a:pt x="2123" y="274"/>
                    </a:cubicBezTo>
                    <a:cubicBezTo>
                      <a:pt x="2054" y="320"/>
                      <a:pt x="1986" y="343"/>
                      <a:pt x="1917" y="388"/>
                    </a:cubicBezTo>
                    <a:cubicBezTo>
                      <a:pt x="1849" y="434"/>
                      <a:pt x="1803" y="457"/>
                      <a:pt x="1735" y="503"/>
                    </a:cubicBezTo>
                    <a:lnTo>
                      <a:pt x="1689" y="525"/>
                    </a:lnTo>
                    <a:lnTo>
                      <a:pt x="1575" y="617"/>
                    </a:lnTo>
                    <a:cubicBezTo>
                      <a:pt x="1552" y="640"/>
                      <a:pt x="1507" y="662"/>
                      <a:pt x="1461" y="685"/>
                    </a:cubicBezTo>
                    <a:cubicBezTo>
                      <a:pt x="1324" y="776"/>
                      <a:pt x="1187" y="913"/>
                      <a:pt x="1050" y="1028"/>
                    </a:cubicBezTo>
                    <a:cubicBezTo>
                      <a:pt x="982" y="1142"/>
                      <a:pt x="845" y="1279"/>
                      <a:pt x="730" y="1438"/>
                    </a:cubicBezTo>
                    <a:cubicBezTo>
                      <a:pt x="639" y="1575"/>
                      <a:pt x="548" y="1712"/>
                      <a:pt x="457" y="1918"/>
                    </a:cubicBezTo>
                    <a:cubicBezTo>
                      <a:pt x="365" y="2078"/>
                      <a:pt x="297" y="2237"/>
                      <a:pt x="251" y="2397"/>
                    </a:cubicBezTo>
                    <a:cubicBezTo>
                      <a:pt x="206" y="2488"/>
                      <a:pt x="183" y="2580"/>
                      <a:pt x="160" y="2671"/>
                    </a:cubicBezTo>
                    <a:cubicBezTo>
                      <a:pt x="114" y="2785"/>
                      <a:pt x="91" y="2899"/>
                      <a:pt x="69" y="3036"/>
                    </a:cubicBezTo>
                    <a:cubicBezTo>
                      <a:pt x="69" y="3105"/>
                      <a:pt x="46" y="3173"/>
                      <a:pt x="46" y="3242"/>
                    </a:cubicBezTo>
                    <a:lnTo>
                      <a:pt x="23" y="3333"/>
                    </a:lnTo>
                    <a:cubicBezTo>
                      <a:pt x="23" y="3401"/>
                      <a:pt x="23" y="3447"/>
                      <a:pt x="0" y="3493"/>
                    </a:cubicBezTo>
                    <a:lnTo>
                      <a:pt x="0" y="3516"/>
                    </a:lnTo>
                    <a:cubicBezTo>
                      <a:pt x="0" y="3561"/>
                      <a:pt x="0" y="3584"/>
                      <a:pt x="0" y="3607"/>
                    </a:cubicBezTo>
                    <a:cubicBezTo>
                      <a:pt x="0" y="3675"/>
                      <a:pt x="23" y="3744"/>
                      <a:pt x="69" y="3767"/>
                    </a:cubicBezTo>
                    <a:lnTo>
                      <a:pt x="69" y="3789"/>
                    </a:lnTo>
                    <a:cubicBezTo>
                      <a:pt x="69" y="3858"/>
                      <a:pt x="91" y="3904"/>
                      <a:pt x="91" y="3949"/>
                    </a:cubicBezTo>
                    <a:lnTo>
                      <a:pt x="91" y="3972"/>
                    </a:lnTo>
                    <a:lnTo>
                      <a:pt x="91" y="4018"/>
                    </a:lnTo>
                    <a:cubicBezTo>
                      <a:pt x="114" y="4177"/>
                      <a:pt x="137" y="4292"/>
                      <a:pt x="160" y="4406"/>
                    </a:cubicBezTo>
                    <a:cubicBezTo>
                      <a:pt x="183" y="4497"/>
                      <a:pt x="206" y="4565"/>
                      <a:pt x="228" y="4634"/>
                    </a:cubicBezTo>
                    <a:cubicBezTo>
                      <a:pt x="251" y="4702"/>
                      <a:pt x="251" y="4771"/>
                      <a:pt x="297" y="4839"/>
                    </a:cubicBezTo>
                    <a:cubicBezTo>
                      <a:pt x="297" y="4839"/>
                      <a:pt x="297" y="4862"/>
                      <a:pt x="297" y="4885"/>
                    </a:cubicBezTo>
                    <a:cubicBezTo>
                      <a:pt x="320" y="4908"/>
                      <a:pt x="320" y="4908"/>
                      <a:pt x="320" y="4931"/>
                    </a:cubicBezTo>
                    <a:cubicBezTo>
                      <a:pt x="320" y="4931"/>
                      <a:pt x="320" y="4954"/>
                      <a:pt x="342" y="4954"/>
                    </a:cubicBezTo>
                    <a:cubicBezTo>
                      <a:pt x="342" y="4976"/>
                      <a:pt x="365" y="4999"/>
                      <a:pt x="365" y="5022"/>
                    </a:cubicBezTo>
                    <a:cubicBezTo>
                      <a:pt x="388" y="5045"/>
                      <a:pt x="388" y="5068"/>
                      <a:pt x="411" y="5090"/>
                    </a:cubicBezTo>
                    <a:cubicBezTo>
                      <a:pt x="411" y="5136"/>
                      <a:pt x="434" y="5136"/>
                      <a:pt x="434" y="5159"/>
                    </a:cubicBezTo>
                    <a:cubicBezTo>
                      <a:pt x="434" y="5159"/>
                      <a:pt x="434" y="5159"/>
                      <a:pt x="434" y="5182"/>
                    </a:cubicBezTo>
                    <a:cubicBezTo>
                      <a:pt x="434" y="5205"/>
                      <a:pt x="457" y="5227"/>
                      <a:pt x="457" y="5250"/>
                    </a:cubicBezTo>
                    <a:lnTo>
                      <a:pt x="457" y="5273"/>
                    </a:lnTo>
                    <a:cubicBezTo>
                      <a:pt x="457" y="5296"/>
                      <a:pt x="479" y="5319"/>
                      <a:pt x="502" y="5364"/>
                    </a:cubicBezTo>
                    <a:lnTo>
                      <a:pt x="502" y="5387"/>
                    </a:lnTo>
                    <a:cubicBezTo>
                      <a:pt x="548" y="5433"/>
                      <a:pt x="571" y="5501"/>
                      <a:pt x="616" y="5547"/>
                    </a:cubicBezTo>
                    <a:cubicBezTo>
                      <a:pt x="639" y="5570"/>
                      <a:pt x="662" y="5615"/>
                      <a:pt x="685" y="5638"/>
                    </a:cubicBezTo>
                    <a:lnTo>
                      <a:pt x="708" y="5661"/>
                    </a:lnTo>
                    <a:lnTo>
                      <a:pt x="730" y="5707"/>
                    </a:lnTo>
                    <a:cubicBezTo>
                      <a:pt x="753" y="5752"/>
                      <a:pt x="799" y="5775"/>
                      <a:pt x="822" y="5821"/>
                    </a:cubicBezTo>
                    <a:lnTo>
                      <a:pt x="867" y="5889"/>
                    </a:lnTo>
                    <a:lnTo>
                      <a:pt x="890" y="5889"/>
                    </a:lnTo>
                    <a:cubicBezTo>
                      <a:pt x="890" y="5912"/>
                      <a:pt x="890" y="5912"/>
                      <a:pt x="913" y="5935"/>
                    </a:cubicBezTo>
                    <a:cubicBezTo>
                      <a:pt x="982" y="6003"/>
                      <a:pt x="1050" y="6072"/>
                      <a:pt x="1119" y="6163"/>
                    </a:cubicBezTo>
                    <a:lnTo>
                      <a:pt x="1141" y="6186"/>
                    </a:lnTo>
                    <a:lnTo>
                      <a:pt x="1210" y="6232"/>
                    </a:lnTo>
                    <a:lnTo>
                      <a:pt x="1255" y="6277"/>
                    </a:lnTo>
                    <a:lnTo>
                      <a:pt x="1278" y="6300"/>
                    </a:lnTo>
                    <a:lnTo>
                      <a:pt x="1301" y="6323"/>
                    </a:lnTo>
                    <a:cubicBezTo>
                      <a:pt x="1324" y="6346"/>
                      <a:pt x="1347" y="6369"/>
                      <a:pt x="1370" y="6369"/>
                    </a:cubicBezTo>
                    <a:cubicBezTo>
                      <a:pt x="1415" y="6437"/>
                      <a:pt x="1484" y="6483"/>
                      <a:pt x="1552" y="6528"/>
                    </a:cubicBezTo>
                    <a:cubicBezTo>
                      <a:pt x="1598" y="6597"/>
                      <a:pt x="1666" y="6643"/>
                      <a:pt x="1758" y="6688"/>
                    </a:cubicBezTo>
                    <a:cubicBezTo>
                      <a:pt x="1803" y="6711"/>
                      <a:pt x="1826" y="6734"/>
                      <a:pt x="1849" y="6734"/>
                    </a:cubicBezTo>
                    <a:cubicBezTo>
                      <a:pt x="1872" y="6757"/>
                      <a:pt x="1895" y="6780"/>
                      <a:pt x="1917" y="6802"/>
                    </a:cubicBezTo>
                    <a:cubicBezTo>
                      <a:pt x="1963" y="6848"/>
                      <a:pt x="2032" y="6871"/>
                      <a:pt x="2077" y="6916"/>
                    </a:cubicBezTo>
                    <a:cubicBezTo>
                      <a:pt x="2146" y="6939"/>
                      <a:pt x="2191" y="6985"/>
                      <a:pt x="2260" y="7008"/>
                    </a:cubicBezTo>
                    <a:cubicBezTo>
                      <a:pt x="2305" y="7053"/>
                      <a:pt x="2374" y="7076"/>
                      <a:pt x="2442" y="7099"/>
                    </a:cubicBezTo>
                    <a:cubicBezTo>
                      <a:pt x="2534" y="7145"/>
                      <a:pt x="2648" y="7168"/>
                      <a:pt x="2762" y="7213"/>
                    </a:cubicBezTo>
                    <a:cubicBezTo>
                      <a:pt x="2853" y="7236"/>
                      <a:pt x="2967" y="7236"/>
                      <a:pt x="3059" y="7259"/>
                    </a:cubicBezTo>
                    <a:lnTo>
                      <a:pt x="3127" y="7259"/>
                    </a:lnTo>
                    <a:cubicBezTo>
                      <a:pt x="3310" y="7282"/>
                      <a:pt x="3470" y="7305"/>
                      <a:pt x="3606" y="7305"/>
                    </a:cubicBezTo>
                    <a:lnTo>
                      <a:pt x="3766" y="7305"/>
                    </a:lnTo>
                    <a:cubicBezTo>
                      <a:pt x="3812" y="7305"/>
                      <a:pt x="3880" y="7327"/>
                      <a:pt x="3926" y="7327"/>
                    </a:cubicBezTo>
                    <a:cubicBezTo>
                      <a:pt x="3995" y="7327"/>
                      <a:pt x="4063" y="7305"/>
                      <a:pt x="4131" y="7305"/>
                    </a:cubicBezTo>
                    <a:cubicBezTo>
                      <a:pt x="4223" y="7305"/>
                      <a:pt x="4314" y="7282"/>
                      <a:pt x="4428" y="7259"/>
                    </a:cubicBezTo>
                    <a:cubicBezTo>
                      <a:pt x="4474" y="7259"/>
                      <a:pt x="4519" y="7236"/>
                      <a:pt x="4565" y="7236"/>
                    </a:cubicBezTo>
                    <a:lnTo>
                      <a:pt x="4656" y="7213"/>
                    </a:lnTo>
                    <a:cubicBezTo>
                      <a:pt x="4793" y="7168"/>
                      <a:pt x="4930" y="7122"/>
                      <a:pt x="5090" y="7031"/>
                    </a:cubicBezTo>
                    <a:lnTo>
                      <a:pt x="5181" y="6985"/>
                    </a:lnTo>
                    <a:lnTo>
                      <a:pt x="5204" y="6985"/>
                    </a:lnTo>
                    <a:cubicBezTo>
                      <a:pt x="5250" y="6962"/>
                      <a:pt x="5273" y="6939"/>
                      <a:pt x="5296" y="6939"/>
                    </a:cubicBezTo>
                    <a:cubicBezTo>
                      <a:pt x="5364" y="6894"/>
                      <a:pt x="5433" y="6848"/>
                      <a:pt x="5501" y="6802"/>
                    </a:cubicBezTo>
                    <a:cubicBezTo>
                      <a:pt x="5638" y="6711"/>
                      <a:pt x="5729" y="6643"/>
                      <a:pt x="5821" y="6551"/>
                    </a:cubicBezTo>
                    <a:cubicBezTo>
                      <a:pt x="5866" y="6528"/>
                      <a:pt x="5889" y="6483"/>
                      <a:pt x="5912" y="6460"/>
                    </a:cubicBezTo>
                    <a:cubicBezTo>
                      <a:pt x="5935" y="6437"/>
                      <a:pt x="5957" y="6414"/>
                      <a:pt x="5980" y="6392"/>
                    </a:cubicBezTo>
                    <a:cubicBezTo>
                      <a:pt x="6003" y="6346"/>
                      <a:pt x="6003" y="6323"/>
                      <a:pt x="6003" y="6255"/>
                    </a:cubicBezTo>
                    <a:cubicBezTo>
                      <a:pt x="6003" y="6186"/>
                      <a:pt x="5980" y="6140"/>
                      <a:pt x="5957" y="6072"/>
                    </a:cubicBezTo>
                    <a:lnTo>
                      <a:pt x="5935" y="6026"/>
                    </a:lnTo>
                    <a:cubicBezTo>
                      <a:pt x="5935" y="6003"/>
                      <a:pt x="5912" y="5981"/>
                      <a:pt x="5889" y="5958"/>
                    </a:cubicBezTo>
                    <a:cubicBezTo>
                      <a:pt x="5843" y="5912"/>
                      <a:pt x="5798" y="5912"/>
                      <a:pt x="5752" y="5912"/>
                    </a:cubicBezTo>
                    <a:lnTo>
                      <a:pt x="5684" y="5912"/>
                    </a:lnTo>
                    <a:cubicBezTo>
                      <a:pt x="5592" y="5935"/>
                      <a:pt x="5524" y="5981"/>
                      <a:pt x="5455" y="6003"/>
                    </a:cubicBezTo>
                    <a:lnTo>
                      <a:pt x="5433" y="6026"/>
                    </a:lnTo>
                    <a:cubicBezTo>
                      <a:pt x="5387" y="6049"/>
                      <a:pt x="5364" y="6049"/>
                      <a:pt x="5318" y="6072"/>
                    </a:cubicBezTo>
                    <a:cubicBezTo>
                      <a:pt x="5273" y="6095"/>
                      <a:pt x="5227" y="6118"/>
                      <a:pt x="5181" y="6118"/>
                    </a:cubicBezTo>
                    <a:cubicBezTo>
                      <a:pt x="5113" y="6163"/>
                      <a:pt x="5044" y="6209"/>
                      <a:pt x="4976" y="6232"/>
                    </a:cubicBezTo>
                    <a:cubicBezTo>
                      <a:pt x="4839" y="6277"/>
                      <a:pt x="4725" y="6300"/>
                      <a:pt x="4611" y="6346"/>
                    </a:cubicBezTo>
                    <a:lnTo>
                      <a:pt x="4565" y="6346"/>
                    </a:lnTo>
                    <a:cubicBezTo>
                      <a:pt x="4497" y="6369"/>
                      <a:pt x="4428" y="6369"/>
                      <a:pt x="4360" y="6392"/>
                    </a:cubicBezTo>
                    <a:cubicBezTo>
                      <a:pt x="4291" y="6414"/>
                      <a:pt x="4223" y="6414"/>
                      <a:pt x="4154" y="6414"/>
                    </a:cubicBezTo>
                    <a:cubicBezTo>
                      <a:pt x="4017" y="6437"/>
                      <a:pt x="3880" y="6437"/>
                      <a:pt x="3698" y="6437"/>
                    </a:cubicBezTo>
                    <a:lnTo>
                      <a:pt x="3492" y="6437"/>
                    </a:lnTo>
                    <a:cubicBezTo>
                      <a:pt x="3424" y="6437"/>
                      <a:pt x="3355" y="6437"/>
                      <a:pt x="3310" y="6414"/>
                    </a:cubicBezTo>
                    <a:cubicBezTo>
                      <a:pt x="3196" y="6414"/>
                      <a:pt x="3081" y="6392"/>
                      <a:pt x="2967" y="6346"/>
                    </a:cubicBezTo>
                    <a:cubicBezTo>
                      <a:pt x="2830" y="6300"/>
                      <a:pt x="2739" y="6277"/>
                      <a:pt x="2648" y="6232"/>
                    </a:cubicBezTo>
                    <a:cubicBezTo>
                      <a:pt x="2488" y="6163"/>
                      <a:pt x="2351" y="6095"/>
                      <a:pt x="2260" y="6026"/>
                    </a:cubicBezTo>
                    <a:cubicBezTo>
                      <a:pt x="2214" y="6003"/>
                      <a:pt x="2146" y="5958"/>
                      <a:pt x="2100" y="5935"/>
                    </a:cubicBezTo>
                    <a:cubicBezTo>
                      <a:pt x="2077" y="5935"/>
                      <a:pt x="2077" y="5912"/>
                      <a:pt x="2054" y="5912"/>
                    </a:cubicBezTo>
                    <a:lnTo>
                      <a:pt x="2032" y="5912"/>
                    </a:lnTo>
                    <a:cubicBezTo>
                      <a:pt x="2009" y="5867"/>
                      <a:pt x="1986" y="5844"/>
                      <a:pt x="1963" y="5821"/>
                    </a:cubicBezTo>
                    <a:lnTo>
                      <a:pt x="1917" y="5775"/>
                    </a:lnTo>
                    <a:cubicBezTo>
                      <a:pt x="1872" y="5730"/>
                      <a:pt x="1826" y="5661"/>
                      <a:pt x="1780" y="5615"/>
                    </a:cubicBezTo>
                    <a:lnTo>
                      <a:pt x="1758" y="5570"/>
                    </a:lnTo>
                    <a:lnTo>
                      <a:pt x="1712" y="5524"/>
                    </a:lnTo>
                    <a:cubicBezTo>
                      <a:pt x="1666" y="5478"/>
                      <a:pt x="1621" y="5433"/>
                      <a:pt x="1575" y="5387"/>
                    </a:cubicBezTo>
                    <a:lnTo>
                      <a:pt x="1461" y="5273"/>
                    </a:lnTo>
                    <a:lnTo>
                      <a:pt x="1461" y="5250"/>
                    </a:lnTo>
                    <a:cubicBezTo>
                      <a:pt x="1415" y="5227"/>
                      <a:pt x="1392" y="5182"/>
                      <a:pt x="1347" y="5159"/>
                    </a:cubicBezTo>
                    <a:lnTo>
                      <a:pt x="1324" y="5113"/>
                    </a:lnTo>
                    <a:lnTo>
                      <a:pt x="1301" y="5068"/>
                    </a:lnTo>
                    <a:lnTo>
                      <a:pt x="1278" y="5022"/>
                    </a:lnTo>
                    <a:cubicBezTo>
                      <a:pt x="1233" y="4908"/>
                      <a:pt x="1187" y="4794"/>
                      <a:pt x="1141" y="4634"/>
                    </a:cubicBezTo>
                    <a:cubicBezTo>
                      <a:pt x="1050" y="4429"/>
                      <a:pt x="982" y="4223"/>
                      <a:pt x="936" y="4018"/>
                    </a:cubicBezTo>
                    <a:cubicBezTo>
                      <a:pt x="936" y="3995"/>
                      <a:pt x="936" y="3972"/>
                      <a:pt x="936" y="3949"/>
                    </a:cubicBezTo>
                    <a:cubicBezTo>
                      <a:pt x="959" y="3904"/>
                      <a:pt x="959" y="3858"/>
                      <a:pt x="959" y="3835"/>
                    </a:cubicBezTo>
                    <a:lnTo>
                      <a:pt x="959" y="3744"/>
                    </a:lnTo>
                    <a:lnTo>
                      <a:pt x="959" y="3630"/>
                    </a:lnTo>
                    <a:cubicBezTo>
                      <a:pt x="982" y="3516"/>
                      <a:pt x="982" y="3401"/>
                      <a:pt x="1004" y="3264"/>
                    </a:cubicBezTo>
                    <a:lnTo>
                      <a:pt x="1004" y="3242"/>
                    </a:lnTo>
                    <a:cubicBezTo>
                      <a:pt x="1027" y="3127"/>
                      <a:pt x="1027" y="3013"/>
                      <a:pt x="1050" y="2899"/>
                    </a:cubicBezTo>
                    <a:lnTo>
                      <a:pt x="1050" y="2854"/>
                    </a:lnTo>
                    <a:cubicBezTo>
                      <a:pt x="1073" y="2762"/>
                      <a:pt x="1073" y="2648"/>
                      <a:pt x="1096" y="2557"/>
                    </a:cubicBezTo>
                    <a:cubicBezTo>
                      <a:pt x="1119" y="2534"/>
                      <a:pt x="1119" y="2488"/>
                      <a:pt x="1119" y="2466"/>
                    </a:cubicBezTo>
                    <a:cubicBezTo>
                      <a:pt x="1141" y="2420"/>
                      <a:pt x="1164" y="2374"/>
                      <a:pt x="1187" y="2306"/>
                    </a:cubicBezTo>
                    <a:cubicBezTo>
                      <a:pt x="1210" y="2237"/>
                      <a:pt x="1255" y="2146"/>
                      <a:pt x="1301" y="2055"/>
                    </a:cubicBezTo>
                    <a:cubicBezTo>
                      <a:pt x="1324" y="2009"/>
                      <a:pt x="1370" y="1963"/>
                      <a:pt x="1392" y="1918"/>
                    </a:cubicBezTo>
                    <a:cubicBezTo>
                      <a:pt x="1415" y="1872"/>
                      <a:pt x="1438" y="1849"/>
                      <a:pt x="1461" y="1804"/>
                    </a:cubicBezTo>
                    <a:lnTo>
                      <a:pt x="1484" y="1781"/>
                    </a:lnTo>
                    <a:lnTo>
                      <a:pt x="1484" y="1758"/>
                    </a:lnTo>
                    <a:cubicBezTo>
                      <a:pt x="1575" y="1667"/>
                      <a:pt x="1644" y="1575"/>
                      <a:pt x="1712" y="1507"/>
                    </a:cubicBezTo>
                    <a:cubicBezTo>
                      <a:pt x="1780" y="1416"/>
                      <a:pt x="1849" y="1347"/>
                      <a:pt x="1940" y="1279"/>
                    </a:cubicBezTo>
                    <a:cubicBezTo>
                      <a:pt x="1963" y="1279"/>
                      <a:pt x="1986" y="1256"/>
                      <a:pt x="2009" y="1233"/>
                    </a:cubicBezTo>
                    <a:cubicBezTo>
                      <a:pt x="2077" y="1187"/>
                      <a:pt x="2146" y="1142"/>
                      <a:pt x="2214" y="1073"/>
                    </a:cubicBezTo>
                    <a:cubicBezTo>
                      <a:pt x="2283" y="1050"/>
                      <a:pt x="2374" y="1005"/>
                      <a:pt x="2442" y="982"/>
                    </a:cubicBezTo>
                    <a:lnTo>
                      <a:pt x="2465" y="959"/>
                    </a:lnTo>
                    <a:cubicBezTo>
                      <a:pt x="2511" y="936"/>
                      <a:pt x="2557" y="913"/>
                      <a:pt x="2602" y="891"/>
                    </a:cubicBezTo>
                    <a:lnTo>
                      <a:pt x="2648" y="891"/>
                    </a:lnTo>
                    <a:cubicBezTo>
                      <a:pt x="2693" y="868"/>
                      <a:pt x="2762" y="845"/>
                      <a:pt x="2808" y="822"/>
                    </a:cubicBezTo>
                    <a:cubicBezTo>
                      <a:pt x="2876" y="799"/>
                      <a:pt x="2967" y="776"/>
                      <a:pt x="3059" y="754"/>
                    </a:cubicBezTo>
                    <a:lnTo>
                      <a:pt x="3127" y="731"/>
                    </a:lnTo>
                    <a:lnTo>
                      <a:pt x="3173" y="731"/>
                    </a:lnTo>
                    <a:lnTo>
                      <a:pt x="3218" y="708"/>
                    </a:lnTo>
                    <a:lnTo>
                      <a:pt x="3241" y="708"/>
                    </a:lnTo>
                    <a:cubicBezTo>
                      <a:pt x="3264" y="708"/>
                      <a:pt x="3287" y="685"/>
                      <a:pt x="3287" y="685"/>
                    </a:cubicBezTo>
                    <a:cubicBezTo>
                      <a:pt x="3310" y="685"/>
                      <a:pt x="3333" y="662"/>
                      <a:pt x="3355" y="640"/>
                    </a:cubicBezTo>
                    <a:lnTo>
                      <a:pt x="3401" y="640"/>
                    </a:lnTo>
                    <a:cubicBezTo>
                      <a:pt x="3447" y="640"/>
                      <a:pt x="3492" y="594"/>
                      <a:pt x="3492" y="525"/>
                    </a:cubicBezTo>
                    <a:cubicBezTo>
                      <a:pt x="3492" y="503"/>
                      <a:pt x="3492" y="480"/>
                      <a:pt x="3470" y="457"/>
                    </a:cubicBezTo>
                    <a:cubicBezTo>
                      <a:pt x="3492" y="411"/>
                      <a:pt x="3492" y="388"/>
                      <a:pt x="3515" y="366"/>
                    </a:cubicBezTo>
                    <a:cubicBezTo>
                      <a:pt x="3515" y="320"/>
                      <a:pt x="3538" y="297"/>
                      <a:pt x="3538" y="274"/>
                    </a:cubicBezTo>
                    <a:cubicBezTo>
                      <a:pt x="3561" y="252"/>
                      <a:pt x="3561" y="206"/>
                      <a:pt x="3538" y="183"/>
                    </a:cubicBezTo>
                    <a:cubicBezTo>
                      <a:pt x="3538" y="137"/>
                      <a:pt x="3515" y="115"/>
                      <a:pt x="3470" y="92"/>
                    </a:cubicBezTo>
                    <a:cubicBezTo>
                      <a:pt x="3470" y="92"/>
                      <a:pt x="3447" y="69"/>
                      <a:pt x="3447" y="69"/>
                    </a:cubicBezTo>
                    <a:lnTo>
                      <a:pt x="3424" y="69"/>
                    </a:lnTo>
                    <a:cubicBezTo>
                      <a:pt x="3401" y="23"/>
                      <a:pt x="3378" y="0"/>
                      <a:pt x="3333" y="0"/>
                    </a:cubicBezTo>
                    <a:close/>
                  </a:path>
                </a:pathLst>
              </a:custGeom>
              <a:solidFill>
                <a:schemeClr val="accen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126" name="Google Shape;8126;p34"/>
              <p:cNvSpPr/>
              <p:nvPr/>
            </p:nvSpPr>
            <p:spPr>
              <a:xfrm>
                <a:off x="2056725" y="1280550"/>
                <a:ext cx="91900" cy="33125"/>
              </a:xfrm>
              <a:custGeom>
                <a:avLst/>
                <a:gdLst/>
                <a:ahLst/>
                <a:cxnLst/>
                <a:rect l="l" t="t" r="r" b="b"/>
                <a:pathLst>
                  <a:path w="3676" h="1325" extrusionOk="0">
                    <a:moveTo>
                      <a:pt x="69" y="0"/>
                    </a:moveTo>
                    <a:cubicBezTo>
                      <a:pt x="46" y="0"/>
                      <a:pt x="46" y="23"/>
                      <a:pt x="23" y="23"/>
                    </a:cubicBezTo>
                    <a:cubicBezTo>
                      <a:pt x="0" y="46"/>
                      <a:pt x="0" y="92"/>
                      <a:pt x="23" y="115"/>
                    </a:cubicBezTo>
                    <a:cubicBezTo>
                      <a:pt x="69" y="183"/>
                      <a:pt x="114" y="229"/>
                      <a:pt x="183" y="297"/>
                    </a:cubicBezTo>
                    <a:cubicBezTo>
                      <a:pt x="229" y="366"/>
                      <a:pt x="274" y="411"/>
                      <a:pt x="320" y="480"/>
                    </a:cubicBezTo>
                    <a:cubicBezTo>
                      <a:pt x="388" y="525"/>
                      <a:pt x="457" y="594"/>
                      <a:pt x="525" y="640"/>
                    </a:cubicBezTo>
                    <a:cubicBezTo>
                      <a:pt x="594" y="685"/>
                      <a:pt x="662" y="731"/>
                      <a:pt x="708" y="776"/>
                    </a:cubicBezTo>
                    <a:cubicBezTo>
                      <a:pt x="776" y="822"/>
                      <a:pt x="845" y="868"/>
                      <a:pt x="913" y="913"/>
                    </a:cubicBezTo>
                    <a:cubicBezTo>
                      <a:pt x="982" y="959"/>
                      <a:pt x="1050" y="1005"/>
                      <a:pt x="1142" y="1050"/>
                    </a:cubicBezTo>
                    <a:cubicBezTo>
                      <a:pt x="1301" y="1119"/>
                      <a:pt x="1484" y="1187"/>
                      <a:pt x="1644" y="1233"/>
                    </a:cubicBezTo>
                    <a:cubicBezTo>
                      <a:pt x="1803" y="1256"/>
                      <a:pt x="1963" y="1279"/>
                      <a:pt x="2146" y="1301"/>
                    </a:cubicBezTo>
                    <a:cubicBezTo>
                      <a:pt x="2214" y="1301"/>
                      <a:pt x="2306" y="1324"/>
                      <a:pt x="2374" y="1324"/>
                    </a:cubicBezTo>
                    <a:cubicBezTo>
                      <a:pt x="2465" y="1324"/>
                      <a:pt x="2557" y="1324"/>
                      <a:pt x="2648" y="1301"/>
                    </a:cubicBezTo>
                    <a:cubicBezTo>
                      <a:pt x="2716" y="1301"/>
                      <a:pt x="2785" y="1279"/>
                      <a:pt x="2876" y="1279"/>
                    </a:cubicBezTo>
                    <a:cubicBezTo>
                      <a:pt x="2945" y="1256"/>
                      <a:pt x="3036" y="1233"/>
                      <a:pt x="3104" y="1210"/>
                    </a:cubicBezTo>
                    <a:cubicBezTo>
                      <a:pt x="3173" y="1210"/>
                      <a:pt x="3264" y="1187"/>
                      <a:pt x="3333" y="1164"/>
                    </a:cubicBezTo>
                    <a:cubicBezTo>
                      <a:pt x="3424" y="1142"/>
                      <a:pt x="3493" y="1142"/>
                      <a:pt x="3584" y="1096"/>
                    </a:cubicBezTo>
                    <a:cubicBezTo>
                      <a:pt x="3652" y="1073"/>
                      <a:pt x="3675" y="982"/>
                      <a:pt x="3675" y="913"/>
                    </a:cubicBezTo>
                    <a:cubicBezTo>
                      <a:pt x="3652" y="868"/>
                      <a:pt x="3629" y="845"/>
                      <a:pt x="3584" y="822"/>
                    </a:cubicBezTo>
                    <a:cubicBezTo>
                      <a:pt x="3561" y="799"/>
                      <a:pt x="3515" y="776"/>
                      <a:pt x="3470" y="776"/>
                    </a:cubicBezTo>
                    <a:cubicBezTo>
                      <a:pt x="3447" y="799"/>
                      <a:pt x="3401" y="799"/>
                      <a:pt x="3356" y="799"/>
                    </a:cubicBezTo>
                    <a:cubicBezTo>
                      <a:pt x="3310" y="822"/>
                      <a:pt x="3264" y="822"/>
                      <a:pt x="3219" y="845"/>
                    </a:cubicBezTo>
                    <a:cubicBezTo>
                      <a:pt x="3127" y="845"/>
                      <a:pt x="3059" y="868"/>
                      <a:pt x="2968" y="891"/>
                    </a:cubicBezTo>
                    <a:cubicBezTo>
                      <a:pt x="2876" y="913"/>
                      <a:pt x="2785" y="936"/>
                      <a:pt x="2694" y="959"/>
                    </a:cubicBezTo>
                    <a:cubicBezTo>
                      <a:pt x="2625" y="959"/>
                      <a:pt x="2557" y="982"/>
                      <a:pt x="2465" y="982"/>
                    </a:cubicBezTo>
                    <a:cubicBezTo>
                      <a:pt x="2351" y="982"/>
                      <a:pt x="2214" y="982"/>
                      <a:pt x="2100" y="959"/>
                    </a:cubicBezTo>
                    <a:cubicBezTo>
                      <a:pt x="2009" y="959"/>
                      <a:pt x="1940" y="936"/>
                      <a:pt x="1872" y="936"/>
                    </a:cubicBezTo>
                    <a:cubicBezTo>
                      <a:pt x="1826" y="936"/>
                      <a:pt x="1758" y="913"/>
                      <a:pt x="1712" y="913"/>
                    </a:cubicBezTo>
                    <a:cubicBezTo>
                      <a:pt x="1507" y="868"/>
                      <a:pt x="1301" y="799"/>
                      <a:pt x="1096" y="708"/>
                    </a:cubicBezTo>
                    <a:cubicBezTo>
                      <a:pt x="982" y="640"/>
                      <a:pt x="890" y="594"/>
                      <a:pt x="776" y="525"/>
                    </a:cubicBezTo>
                    <a:lnTo>
                      <a:pt x="776" y="525"/>
                    </a:lnTo>
                    <a:cubicBezTo>
                      <a:pt x="799" y="548"/>
                      <a:pt x="799" y="548"/>
                      <a:pt x="799" y="548"/>
                    </a:cubicBezTo>
                    <a:cubicBezTo>
                      <a:pt x="639" y="457"/>
                      <a:pt x="480" y="388"/>
                      <a:pt x="343" y="274"/>
                    </a:cubicBezTo>
                    <a:cubicBezTo>
                      <a:pt x="251" y="183"/>
                      <a:pt x="183" y="115"/>
                      <a:pt x="114" y="23"/>
                    </a:cubicBezTo>
                    <a:cubicBezTo>
                      <a:pt x="92" y="23"/>
                      <a:pt x="92" y="0"/>
                      <a:pt x="69" y="0"/>
                    </a:cubicBezTo>
                    <a:close/>
                  </a:path>
                </a:pathLst>
              </a:custGeom>
              <a:solidFill>
                <a:schemeClr val="accen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127" name="Google Shape;8127;p34"/>
              <p:cNvSpPr/>
              <p:nvPr/>
            </p:nvSpPr>
            <p:spPr>
              <a:xfrm>
                <a:off x="2153725" y="1297100"/>
                <a:ext cx="3450" cy="3450"/>
              </a:xfrm>
              <a:custGeom>
                <a:avLst/>
                <a:gdLst/>
                <a:ahLst/>
                <a:cxnLst/>
                <a:rect l="l" t="t" r="r" b="b"/>
                <a:pathLst>
                  <a:path w="138" h="138" extrusionOk="0">
                    <a:moveTo>
                      <a:pt x="69" y="0"/>
                    </a:moveTo>
                    <a:cubicBezTo>
                      <a:pt x="46" y="0"/>
                      <a:pt x="1" y="23"/>
                      <a:pt x="1" y="46"/>
                    </a:cubicBezTo>
                    <a:cubicBezTo>
                      <a:pt x="1" y="92"/>
                      <a:pt x="23" y="137"/>
                      <a:pt x="69" y="137"/>
                    </a:cubicBezTo>
                    <a:cubicBezTo>
                      <a:pt x="115" y="137"/>
                      <a:pt x="138" y="114"/>
                      <a:pt x="138" y="69"/>
                    </a:cubicBezTo>
                    <a:cubicBezTo>
                      <a:pt x="138" y="23"/>
                      <a:pt x="115" y="0"/>
                      <a:pt x="69" y="0"/>
                    </a:cubicBezTo>
                    <a:close/>
                  </a:path>
                </a:pathLst>
              </a:custGeom>
              <a:solidFill>
                <a:schemeClr val="accen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128" name="Google Shape;8128;p34"/>
              <p:cNvSpPr/>
              <p:nvPr/>
            </p:nvSpPr>
            <p:spPr>
              <a:xfrm>
                <a:off x="2019050" y="1133325"/>
                <a:ext cx="153525" cy="187750"/>
              </a:xfrm>
              <a:custGeom>
                <a:avLst/>
                <a:gdLst/>
                <a:ahLst/>
                <a:cxnLst/>
                <a:rect l="l" t="t" r="r" b="b"/>
                <a:pathLst>
                  <a:path w="6141" h="7510" extrusionOk="0">
                    <a:moveTo>
                      <a:pt x="3493" y="183"/>
                    </a:moveTo>
                    <a:lnTo>
                      <a:pt x="3493" y="229"/>
                    </a:lnTo>
                    <a:cubicBezTo>
                      <a:pt x="3516" y="274"/>
                      <a:pt x="3516" y="297"/>
                      <a:pt x="3516" y="343"/>
                    </a:cubicBezTo>
                    <a:cubicBezTo>
                      <a:pt x="3539" y="434"/>
                      <a:pt x="3539" y="548"/>
                      <a:pt x="3516" y="640"/>
                    </a:cubicBezTo>
                    <a:cubicBezTo>
                      <a:pt x="3516" y="662"/>
                      <a:pt x="3516" y="708"/>
                      <a:pt x="3516" y="731"/>
                    </a:cubicBezTo>
                    <a:cubicBezTo>
                      <a:pt x="3310" y="754"/>
                      <a:pt x="3105" y="822"/>
                      <a:pt x="2900" y="891"/>
                    </a:cubicBezTo>
                    <a:cubicBezTo>
                      <a:pt x="2694" y="959"/>
                      <a:pt x="2512" y="1073"/>
                      <a:pt x="2306" y="1187"/>
                    </a:cubicBezTo>
                    <a:cubicBezTo>
                      <a:pt x="1918" y="1438"/>
                      <a:pt x="1576" y="1804"/>
                      <a:pt x="1325" y="2237"/>
                    </a:cubicBezTo>
                    <a:cubicBezTo>
                      <a:pt x="1096" y="2648"/>
                      <a:pt x="982" y="3128"/>
                      <a:pt x="959" y="3607"/>
                    </a:cubicBezTo>
                    <a:cubicBezTo>
                      <a:pt x="959" y="3835"/>
                      <a:pt x="982" y="4063"/>
                      <a:pt x="1028" y="4314"/>
                    </a:cubicBezTo>
                    <a:cubicBezTo>
                      <a:pt x="1074" y="4543"/>
                      <a:pt x="1142" y="4771"/>
                      <a:pt x="1256" y="4999"/>
                    </a:cubicBezTo>
                    <a:cubicBezTo>
                      <a:pt x="1439" y="5387"/>
                      <a:pt x="1713" y="5752"/>
                      <a:pt x="2078" y="6049"/>
                    </a:cubicBezTo>
                    <a:cubicBezTo>
                      <a:pt x="2443" y="6346"/>
                      <a:pt x="2854" y="6551"/>
                      <a:pt x="3310" y="6643"/>
                    </a:cubicBezTo>
                    <a:cubicBezTo>
                      <a:pt x="3516" y="6688"/>
                      <a:pt x="3744" y="6711"/>
                      <a:pt x="3972" y="6711"/>
                    </a:cubicBezTo>
                    <a:cubicBezTo>
                      <a:pt x="4543" y="6711"/>
                      <a:pt x="5091" y="6551"/>
                      <a:pt x="5570" y="6255"/>
                    </a:cubicBezTo>
                    <a:lnTo>
                      <a:pt x="5616" y="6232"/>
                    </a:lnTo>
                    <a:lnTo>
                      <a:pt x="5616" y="6209"/>
                    </a:lnTo>
                    <a:cubicBezTo>
                      <a:pt x="5661" y="6186"/>
                      <a:pt x="5707" y="6163"/>
                      <a:pt x="5753" y="6140"/>
                    </a:cubicBezTo>
                    <a:lnTo>
                      <a:pt x="5821" y="6072"/>
                    </a:lnTo>
                    <a:lnTo>
                      <a:pt x="5844" y="6095"/>
                    </a:lnTo>
                    <a:cubicBezTo>
                      <a:pt x="5867" y="6140"/>
                      <a:pt x="5867" y="6163"/>
                      <a:pt x="5890" y="6186"/>
                    </a:cubicBezTo>
                    <a:cubicBezTo>
                      <a:pt x="5913" y="6255"/>
                      <a:pt x="5935" y="6346"/>
                      <a:pt x="5935" y="6414"/>
                    </a:cubicBezTo>
                    <a:cubicBezTo>
                      <a:pt x="5958" y="6483"/>
                      <a:pt x="5958" y="6529"/>
                      <a:pt x="5958" y="6574"/>
                    </a:cubicBezTo>
                    <a:lnTo>
                      <a:pt x="5935" y="6597"/>
                    </a:lnTo>
                    <a:cubicBezTo>
                      <a:pt x="5684" y="6780"/>
                      <a:pt x="5433" y="6917"/>
                      <a:pt x="5159" y="7031"/>
                    </a:cubicBezTo>
                    <a:cubicBezTo>
                      <a:pt x="4863" y="7168"/>
                      <a:pt x="4566" y="7236"/>
                      <a:pt x="4246" y="7282"/>
                    </a:cubicBezTo>
                    <a:cubicBezTo>
                      <a:pt x="4087" y="7305"/>
                      <a:pt x="3927" y="7327"/>
                      <a:pt x="3790" y="7327"/>
                    </a:cubicBezTo>
                    <a:cubicBezTo>
                      <a:pt x="3607" y="7327"/>
                      <a:pt x="3470" y="7305"/>
                      <a:pt x="3310" y="7282"/>
                    </a:cubicBezTo>
                    <a:cubicBezTo>
                      <a:pt x="3014" y="7236"/>
                      <a:pt x="2694" y="7168"/>
                      <a:pt x="2397" y="7031"/>
                    </a:cubicBezTo>
                    <a:cubicBezTo>
                      <a:pt x="2124" y="6917"/>
                      <a:pt x="1850" y="6757"/>
                      <a:pt x="1621" y="6597"/>
                    </a:cubicBezTo>
                    <a:lnTo>
                      <a:pt x="1599" y="6574"/>
                    </a:lnTo>
                    <a:cubicBezTo>
                      <a:pt x="1370" y="6392"/>
                      <a:pt x="1142" y="6163"/>
                      <a:pt x="959" y="5935"/>
                    </a:cubicBezTo>
                    <a:lnTo>
                      <a:pt x="937" y="5912"/>
                    </a:lnTo>
                    <a:cubicBezTo>
                      <a:pt x="754" y="5684"/>
                      <a:pt x="617" y="5410"/>
                      <a:pt x="480" y="5136"/>
                    </a:cubicBezTo>
                    <a:cubicBezTo>
                      <a:pt x="366" y="4839"/>
                      <a:pt x="298" y="4520"/>
                      <a:pt x="252" y="4223"/>
                    </a:cubicBezTo>
                    <a:cubicBezTo>
                      <a:pt x="206" y="3904"/>
                      <a:pt x="206" y="3607"/>
                      <a:pt x="252" y="3287"/>
                    </a:cubicBezTo>
                    <a:cubicBezTo>
                      <a:pt x="275" y="2991"/>
                      <a:pt x="366" y="2671"/>
                      <a:pt x="480" y="2374"/>
                    </a:cubicBezTo>
                    <a:lnTo>
                      <a:pt x="503" y="2374"/>
                    </a:lnTo>
                    <a:cubicBezTo>
                      <a:pt x="617" y="2078"/>
                      <a:pt x="777" y="1826"/>
                      <a:pt x="959" y="1575"/>
                    </a:cubicBezTo>
                    <a:cubicBezTo>
                      <a:pt x="1142" y="1324"/>
                      <a:pt x="1370" y="1096"/>
                      <a:pt x="1621" y="913"/>
                    </a:cubicBezTo>
                    <a:cubicBezTo>
                      <a:pt x="1850" y="731"/>
                      <a:pt x="2124" y="594"/>
                      <a:pt x="2397" y="457"/>
                    </a:cubicBezTo>
                    <a:cubicBezTo>
                      <a:pt x="2694" y="343"/>
                      <a:pt x="2991" y="252"/>
                      <a:pt x="3288" y="206"/>
                    </a:cubicBezTo>
                    <a:cubicBezTo>
                      <a:pt x="3356" y="206"/>
                      <a:pt x="3425" y="206"/>
                      <a:pt x="3493" y="183"/>
                    </a:cubicBezTo>
                    <a:close/>
                    <a:moveTo>
                      <a:pt x="3562" y="0"/>
                    </a:moveTo>
                    <a:cubicBezTo>
                      <a:pt x="3310" y="23"/>
                      <a:pt x="3059" y="69"/>
                      <a:pt x="2831" y="115"/>
                    </a:cubicBezTo>
                    <a:cubicBezTo>
                      <a:pt x="2603" y="183"/>
                      <a:pt x="2352" y="274"/>
                      <a:pt x="2124" y="389"/>
                    </a:cubicBezTo>
                    <a:cubicBezTo>
                      <a:pt x="1690" y="594"/>
                      <a:pt x="1302" y="891"/>
                      <a:pt x="982" y="1256"/>
                    </a:cubicBezTo>
                    <a:cubicBezTo>
                      <a:pt x="663" y="1621"/>
                      <a:pt x="412" y="2032"/>
                      <a:pt x="252" y="2511"/>
                    </a:cubicBezTo>
                    <a:cubicBezTo>
                      <a:pt x="69" y="2968"/>
                      <a:pt x="1" y="3493"/>
                      <a:pt x="46" y="4018"/>
                    </a:cubicBezTo>
                    <a:cubicBezTo>
                      <a:pt x="46" y="4269"/>
                      <a:pt x="92" y="4497"/>
                      <a:pt x="161" y="4748"/>
                    </a:cubicBezTo>
                    <a:cubicBezTo>
                      <a:pt x="229" y="4976"/>
                      <a:pt x="320" y="5205"/>
                      <a:pt x="434" y="5433"/>
                    </a:cubicBezTo>
                    <a:cubicBezTo>
                      <a:pt x="640" y="5867"/>
                      <a:pt x="937" y="6255"/>
                      <a:pt x="1325" y="6574"/>
                    </a:cubicBezTo>
                    <a:cubicBezTo>
                      <a:pt x="1690" y="6894"/>
                      <a:pt x="2101" y="7145"/>
                      <a:pt x="2580" y="7305"/>
                    </a:cubicBezTo>
                    <a:cubicBezTo>
                      <a:pt x="2945" y="7442"/>
                      <a:pt x="3356" y="7510"/>
                      <a:pt x="3790" y="7510"/>
                    </a:cubicBezTo>
                    <a:cubicBezTo>
                      <a:pt x="3881" y="7510"/>
                      <a:pt x="3995" y="7510"/>
                      <a:pt x="4109" y="7487"/>
                    </a:cubicBezTo>
                    <a:cubicBezTo>
                      <a:pt x="4794" y="7419"/>
                      <a:pt x="5456" y="7190"/>
                      <a:pt x="6004" y="6780"/>
                    </a:cubicBezTo>
                    <a:lnTo>
                      <a:pt x="6027" y="6757"/>
                    </a:lnTo>
                    <a:lnTo>
                      <a:pt x="6049" y="6734"/>
                    </a:lnTo>
                    <a:cubicBezTo>
                      <a:pt x="6095" y="6711"/>
                      <a:pt x="6095" y="6688"/>
                      <a:pt x="6118" y="6665"/>
                    </a:cubicBezTo>
                    <a:cubicBezTo>
                      <a:pt x="6118" y="6665"/>
                      <a:pt x="6118" y="6665"/>
                      <a:pt x="6118" y="6643"/>
                    </a:cubicBezTo>
                    <a:cubicBezTo>
                      <a:pt x="6141" y="6643"/>
                      <a:pt x="6141" y="6620"/>
                      <a:pt x="6141" y="6574"/>
                    </a:cubicBezTo>
                    <a:cubicBezTo>
                      <a:pt x="6141" y="6460"/>
                      <a:pt x="6118" y="6346"/>
                      <a:pt x="6095" y="6232"/>
                    </a:cubicBezTo>
                    <a:cubicBezTo>
                      <a:pt x="6072" y="6118"/>
                      <a:pt x="6004" y="6004"/>
                      <a:pt x="5913" y="5889"/>
                    </a:cubicBezTo>
                    <a:cubicBezTo>
                      <a:pt x="5890" y="5889"/>
                      <a:pt x="5867" y="5867"/>
                      <a:pt x="5844" y="5867"/>
                    </a:cubicBezTo>
                    <a:lnTo>
                      <a:pt x="5821" y="5867"/>
                    </a:lnTo>
                    <a:cubicBezTo>
                      <a:pt x="5798" y="5867"/>
                      <a:pt x="5776" y="5889"/>
                      <a:pt x="5753" y="5889"/>
                    </a:cubicBezTo>
                    <a:cubicBezTo>
                      <a:pt x="5730" y="5912"/>
                      <a:pt x="5730" y="5912"/>
                      <a:pt x="5707" y="5935"/>
                    </a:cubicBezTo>
                    <a:lnTo>
                      <a:pt x="5661" y="5958"/>
                    </a:lnTo>
                    <a:cubicBezTo>
                      <a:pt x="5616" y="6004"/>
                      <a:pt x="5570" y="6026"/>
                      <a:pt x="5525" y="6072"/>
                    </a:cubicBezTo>
                    <a:lnTo>
                      <a:pt x="5502" y="6095"/>
                    </a:lnTo>
                    <a:cubicBezTo>
                      <a:pt x="5342" y="6186"/>
                      <a:pt x="5205" y="6255"/>
                      <a:pt x="5068" y="6300"/>
                    </a:cubicBezTo>
                    <a:cubicBezTo>
                      <a:pt x="4840" y="6414"/>
                      <a:pt x="4611" y="6460"/>
                      <a:pt x="4360" y="6506"/>
                    </a:cubicBezTo>
                    <a:cubicBezTo>
                      <a:pt x="4246" y="6529"/>
                      <a:pt x="4109" y="6529"/>
                      <a:pt x="3972" y="6529"/>
                    </a:cubicBezTo>
                    <a:cubicBezTo>
                      <a:pt x="3835" y="6529"/>
                      <a:pt x="3721" y="6529"/>
                      <a:pt x="3584" y="6506"/>
                    </a:cubicBezTo>
                    <a:cubicBezTo>
                      <a:pt x="3356" y="6460"/>
                      <a:pt x="3105" y="6414"/>
                      <a:pt x="2877" y="6323"/>
                    </a:cubicBezTo>
                    <a:lnTo>
                      <a:pt x="2877" y="6300"/>
                    </a:lnTo>
                    <a:cubicBezTo>
                      <a:pt x="2649" y="6209"/>
                      <a:pt x="2443" y="6095"/>
                      <a:pt x="2260" y="5958"/>
                    </a:cubicBezTo>
                    <a:cubicBezTo>
                      <a:pt x="2055" y="5798"/>
                      <a:pt x="1872" y="5615"/>
                      <a:pt x="1736" y="5433"/>
                    </a:cubicBezTo>
                    <a:cubicBezTo>
                      <a:pt x="1599" y="5250"/>
                      <a:pt x="1462" y="5045"/>
                      <a:pt x="1370" y="4817"/>
                    </a:cubicBezTo>
                    <a:cubicBezTo>
                      <a:pt x="1279" y="4566"/>
                      <a:pt x="1211" y="4314"/>
                      <a:pt x="1165" y="4086"/>
                    </a:cubicBezTo>
                    <a:cubicBezTo>
                      <a:pt x="1142" y="3812"/>
                      <a:pt x="1142" y="3561"/>
                      <a:pt x="1165" y="3310"/>
                    </a:cubicBezTo>
                    <a:cubicBezTo>
                      <a:pt x="1211" y="3082"/>
                      <a:pt x="1256" y="2854"/>
                      <a:pt x="1347" y="2625"/>
                    </a:cubicBezTo>
                    <a:lnTo>
                      <a:pt x="1370" y="2603"/>
                    </a:lnTo>
                    <a:cubicBezTo>
                      <a:pt x="1462" y="2374"/>
                      <a:pt x="1599" y="2169"/>
                      <a:pt x="1736" y="1986"/>
                    </a:cubicBezTo>
                    <a:cubicBezTo>
                      <a:pt x="1895" y="1781"/>
                      <a:pt x="2055" y="1621"/>
                      <a:pt x="2238" y="1461"/>
                    </a:cubicBezTo>
                    <a:cubicBezTo>
                      <a:pt x="2443" y="1324"/>
                      <a:pt x="2649" y="1187"/>
                      <a:pt x="2877" y="1096"/>
                    </a:cubicBezTo>
                    <a:cubicBezTo>
                      <a:pt x="3105" y="1005"/>
                      <a:pt x="3356" y="936"/>
                      <a:pt x="3584" y="913"/>
                    </a:cubicBezTo>
                    <a:cubicBezTo>
                      <a:pt x="3607" y="891"/>
                      <a:pt x="3630" y="891"/>
                      <a:pt x="3653" y="868"/>
                    </a:cubicBezTo>
                    <a:cubicBezTo>
                      <a:pt x="3653" y="845"/>
                      <a:pt x="3676" y="845"/>
                      <a:pt x="3676" y="822"/>
                    </a:cubicBezTo>
                    <a:cubicBezTo>
                      <a:pt x="3698" y="708"/>
                      <a:pt x="3721" y="594"/>
                      <a:pt x="3721" y="480"/>
                    </a:cubicBezTo>
                    <a:cubicBezTo>
                      <a:pt x="3721" y="343"/>
                      <a:pt x="3698" y="229"/>
                      <a:pt x="3653" y="115"/>
                    </a:cubicBezTo>
                    <a:cubicBezTo>
                      <a:pt x="3653" y="92"/>
                      <a:pt x="3653" y="69"/>
                      <a:pt x="3630" y="69"/>
                    </a:cubicBezTo>
                    <a:cubicBezTo>
                      <a:pt x="3630" y="23"/>
                      <a:pt x="3584" y="0"/>
                      <a:pt x="3562" y="0"/>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8129" name="Google Shape;8129;p34"/>
            <p:cNvGrpSpPr/>
            <p:nvPr/>
          </p:nvGrpSpPr>
          <p:grpSpPr>
            <a:xfrm rot="-1127918">
              <a:off x="4955500" y="1113888"/>
              <a:ext cx="465086" cy="510640"/>
              <a:chOff x="818450" y="719950"/>
              <a:chExt cx="162075" cy="177950"/>
            </a:xfrm>
          </p:grpSpPr>
          <p:sp>
            <p:nvSpPr>
              <p:cNvPr id="8130" name="Google Shape;8130;p34"/>
              <p:cNvSpPr/>
              <p:nvPr/>
            </p:nvSpPr>
            <p:spPr>
              <a:xfrm>
                <a:off x="917175" y="719950"/>
                <a:ext cx="63350" cy="82425"/>
              </a:xfrm>
              <a:custGeom>
                <a:avLst/>
                <a:gdLst/>
                <a:ahLst/>
                <a:cxnLst/>
                <a:rect l="l" t="t" r="r" b="b"/>
                <a:pathLst>
                  <a:path w="2534" h="3297" extrusionOk="0">
                    <a:moveTo>
                      <a:pt x="459" y="1"/>
                    </a:moveTo>
                    <a:cubicBezTo>
                      <a:pt x="401" y="1"/>
                      <a:pt x="332" y="17"/>
                      <a:pt x="251" y="33"/>
                    </a:cubicBezTo>
                    <a:cubicBezTo>
                      <a:pt x="206" y="56"/>
                      <a:pt x="137" y="78"/>
                      <a:pt x="91" y="124"/>
                    </a:cubicBezTo>
                    <a:cubicBezTo>
                      <a:pt x="91" y="124"/>
                      <a:pt x="91" y="147"/>
                      <a:pt x="69" y="147"/>
                    </a:cubicBezTo>
                    <a:cubicBezTo>
                      <a:pt x="46" y="193"/>
                      <a:pt x="0" y="261"/>
                      <a:pt x="0" y="330"/>
                    </a:cubicBezTo>
                    <a:cubicBezTo>
                      <a:pt x="0" y="398"/>
                      <a:pt x="23" y="489"/>
                      <a:pt x="23" y="558"/>
                    </a:cubicBezTo>
                    <a:cubicBezTo>
                      <a:pt x="46" y="626"/>
                      <a:pt x="91" y="695"/>
                      <a:pt x="137" y="786"/>
                    </a:cubicBezTo>
                    <a:cubicBezTo>
                      <a:pt x="251" y="991"/>
                      <a:pt x="388" y="1174"/>
                      <a:pt x="502" y="1334"/>
                    </a:cubicBezTo>
                    <a:cubicBezTo>
                      <a:pt x="662" y="1516"/>
                      <a:pt x="822" y="1722"/>
                      <a:pt x="1027" y="1950"/>
                    </a:cubicBezTo>
                    <a:cubicBezTo>
                      <a:pt x="1187" y="2110"/>
                      <a:pt x="1370" y="2293"/>
                      <a:pt x="1598" y="2521"/>
                    </a:cubicBezTo>
                    <a:cubicBezTo>
                      <a:pt x="1758" y="2681"/>
                      <a:pt x="1917" y="2817"/>
                      <a:pt x="2077" y="2977"/>
                    </a:cubicBezTo>
                    <a:lnTo>
                      <a:pt x="2146" y="3046"/>
                    </a:lnTo>
                    <a:cubicBezTo>
                      <a:pt x="2191" y="3091"/>
                      <a:pt x="2260" y="3160"/>
                      <a:pt x="2328" y="3206"/>
                    </a:cubicBezTo>
                    <a:lnTo>
                      <a:pt x="2328" y="3228"/>
                    </a:lnTo>
                    <a:cubicBezTo>
                      <a:pt x="2351" y="3274"/>
                      <a:pt x="2397" y="3297"/>
                      <a:pt x="2442" y="3297"/>
                    </a:cubicBezTo>
                    <a:lnTo>
                      <a:pt x="2465" y="3297"/>
                    </a:lnTo>
                    <a:cubicBezTo>
                      <a:pt x="2465" y="3297"/>
                      <a:pt x="2488" y="3274"/>
                      <a:pt x="2511" y="3274"/>
                    </a:cubicBezTo>
                    <a:cubicBezTo>
                      <a:pt x="2534" y="3251"/>
                      <a:pt x="2534" y="3228"/>
                      <a:pt x="2534" y="3183"/>
                    </a:cubicBezTo>
                    <a:cubicBezTo>
                      <a:pt x="2534" y="3160"/>
                      <a:pt x="2511" y="3160"/>
                      <a:pt x="2488" y="3137"/>
                    </a:cubicBezTo>
                    <a:lnTo>
                      <a:pt x="2488" y="3114"/>
                    </a:lnTo>
                    <a:cubicBezTo>
                      <a:pt x="2283" y="2544"/>
                      <a:pt x="2077" y="2064"/>
                      <a:pt x="1872" y="1608"/>
                    </a:cubicBezTo>
                    <a:cubicBezTo>
                      <a:pt x="1712" y="1243"/>
                      <a:pt x="1552" y="969"/>
                      <a:pt x="1392" y="718"/>
                    </a:cubicBezTo>
                    <a:cubicBezTo>
                      <a:pt x="1301" y="581"/>
                      <a:pt x="1210" y="466"/>
                      <a:pt x="1119" y="375"/>
                    </a:cubicBezTo>
                    <a:cubicBezTo>
                      <a:pt x="1027" y="261"/>
                      <a:pt x="936" y="170"/>
                      <a:pt x="845" y="124"/>
                    </a:cubicBezTo>
                    <a:cubicBezTo>
                      <a:pt x="731" y="56"/>
                      <a:pt x="639" y="10"/>
                      <a:pt x="525" y="10"/>
                    </a:cubicBezTo>
                    <a:cubicBezTo>
                      <a:pt x="505" y="3"/>
                      <a:pt x="483" y="1"/>
                      <a:pt x="459" y="1"/>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131" name="Google Shape;8131;p34"/>
              <p:cNvSpPr/>
              <p:nvPr/>
            </p:nvSpPr>
            <p:spPr>
              <a:xfrm>
                <a:off x="818450" y="783525"/>
                <a:ext cx="125000" cy="45675"/>
              </a:xfrm>
              <a:custGeom>
                <a:avLst/>
                <a:gdLst/>
                <a:ahLst/>
                <a:cxnLst/>
                <a:rect l="l" t="t" r="r" b="b"/>
                <a:pathLst>
                  <a:path w="5000" h="1827" extrusionOk="0">
                    <a:moveTo>
                      <a:pt x="434" y="1"/>
                    </a:moveTo>
                    <a:cubicBezTo>
                      <a:pt x="343" y="23"/>
                      <a:pt x="251" y="46"/>
                      <a:pt x="183" y="92"/>
                    </a:cubicBezTo>
                    <a:cubicBezTo>
                      <a:pt x="160" y="92"/>
                      <a:pt x="160" y="115"/>
                      <a:pt x="137" y="138"/>
                    </a:cubicBezTo>
                    <a:cubicBezTo>
                      <a:pt x="92" y="160"/>
                      <a:pt x="69" y="206"/>
                      <a:pt x="46" y="252"/>
                    </a:cubicBezTo>
                    <a:cubicBezTo>
                      <a:pt x="23" y="320"/>
                      <a:pt x="0" y="411"/>
                      <a:pt x="0" y="526"/>
                    </a:cubicBezTo>
                    <a:cubicBezTo>
                      <a:pt x="23" y="617"/>
                      <a:pt x="46" y="708"/>
                      <a:pt x="92" y="799"/>
                    </a:cubicBezTo>
                    <a:cubicBezTo>
                      <a:pt x="160" y="959"/>
                      <a:pt x="320" y="1119"/>
                      <a:pt x="548" y="1233"/>
                    </a:cubicBezTo>
                    <a:cubicBezTo>
                      <a:pt x="799" y="1393"/>
                      <a:pt x="1096" y="1461"/>
                      <a:pt x="1324" y="1530"/>
                    </a:cubicBezTo>
                    <a:cubicBezTo>
                      <a:pt x="1575" y="1598"/>
                      <a:pt x="1872" y="1644"/>
                      <a:pt x="2237" y="1690"/>
                    </a:cubicBezTo>
                    <a:cubicBezTo>
                      <a:pt x="2534" y="1735"/>
                      <a:pt x="2854" y="1758"/>
                      <a:pt x="3219" y="1781"/>
                    </a:cubicBezTo>
                    <a:cubicBezTo>
                      <a:pt x="3515" y="1804"/>
                      <a:pt x="3835" y="1804"/>
                      <a:pt x="4223" y="1804"/>
                    </a:cubicBezTo>
                    <a:lnTo>
                      <a:pt x="4428" y="1804"/>
                    </a:lnTo>
                    <a:cubicBezTo>
                      <a:pt x="4588" y="1827"/>
                      <a:pt x="4748" y="1827"/>
                      <a:pt x="4885" y="1827"/>
                    </a:cubicBezTo>
                    <a:cubicBezTo>
                      <a:pt x="4908" y="1827"/>
                      <a:pt x="4953" y="1827"/>
                      <a:pt x="4976" y="1804"/>
                    </a:cubicBezTo>
                    <a:cubicBezTo>
                      <a:pt x="4976" y="1804"/>
                      <a:pt x="4976" y="1781"/>
                      <a:pt x="4976" y="1781"/>
                    </a:cubicBezTo>
                    <a:cubicBezTo>
                      <a:pt x="4999" y="1735"/>
                      <a:pt x="4976" y="1667"/>
                      <a:pt x="4931" y="1667"/>
                    </a:cubicBezTo>
                    <a:cubicBezTo>
                      <a:pt x="4931" y="1644"/>
                      <a:pt x="4931" y="1644"/>
                      <a:pt x="4931" y="1644"/>
                    </a:cubicBezTo>
                    <a:cubicBezTo>
                      <a:pt x="4657" y="1553"/>
                      <a:pt x="4406" y="1439"/>
                      <a:pt x="4155" y="1347"/>
                    </a:cubicBezTo>
                    <a:cubicBezTo>
                      <a:pt x="4040" y="1302"/>
                      <a:pt x="3949" y="1256"/>
                      <a:pt x="3835" y="1188"/>
                    </a:cubicBezTo>
                    <a:cubicBezTo>
                      <a:pt x="3744" y="1165"/>
                      <a:pt x="3652" y="1119"/>
                      <a:pt x="3584" y="1073"/>
                    </a:cubicBezTo>
                    <a:lnTo>
                      <a:pt x="3333" y="959"/>
                    </a:lnTo>
                    <a:cubicBezTo>
                      <a:pt x="2899" y="731"/>
                      <a:pt x="2374" y="480"/>
                      <a:pt x="1804" y="274"/>
                    </a:cubicBezTo>
                    <a:cubicBezTo>
                      <a:pt x="1530" y="183"/>
                      <a:pt x="1279" y="92"/>
                      <a:pt x="1050" y="46"/>
                    </a:cubicBezTo>
                    <a:cubicBezTo>
                      <a:pt x="913" y="23"/>
                      <a:pt x="822" y="1"/>
                      <a:pt x="708" y="1"/>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132" name="Google Shape;8132;p34"/>
              <p:cNvSpPr/>
              <p:nvPr/>
            </p:nvSpPr>
            <p:spPr>
              <a:xfrm>
                <a:off x="869800" y="871675"/>
                <a:ext cx="85625" cy="26225"/>
              </a:xfrm>
              <a:custGeom>
                <a:avLst/>
                <a:gdLst/>
                <a:ahLst/>
                <a:cxnLst/>
                <a:rect l="l" t="t" r="r" b="b"/>
                <a:pathLst>
                  <a:path w="3425" h="1049" extrusionOk="0">
                    <a:moveTo>
                      <a:pt x="1109" y="0"/>
                    </a:moveTo>
                    <a:cubicBezTo>
                      <a:pt x="1029" y="0"/>
                      <a:pt x="949" y="4"/>
                      <a:pt x="868" y="13"/>
                    </a:cubicBezTo>
                    <a:cubicBezTo>
                      <a:pt x="685" y="35"/>
                      <a:pt x="503" y="104"/>
                      <a:pt x="297" y="195"/>
                    </a:cubicBezTo>
                    <a:cubicBezTo>
                      <a:pt x="229" y="218"/>
                      <a:pt x="183" y="264"/>
                      <a:pt x="115" y="286"/>
                    </a:cubicBezTo>
                    <a:cubicBezTo>
                      <a:pt x="115" y="309"/>
                      <a:pt x="92" y="309"/>
                      <a:pt x="92" y="332"/>
                    </a:cubicBezTo>
                    <a:cubicBezTo>
                      <a:pt x="46" y="355"/>
                      <a:pt x="23" y="378"/>
                      <a:pt x="23" y="423"/>
                    </a:cubicBezTo>
                    <a:cubicBezTo>
                      <a:pt x="1" y="469"/>
                      <a:pt x="1" y="515"/>
                      <a:pt x="23" y="560"/>
                    </a:cubicBezTo>
                    <a:cubicBezTo>
                      <a:pt x="23" y="629"/>
                      <a:pt x="69" y="652"/>
                      <a:pt x="115" y="697"/>
                    </a:cubicBezTo>
                    <a:cubicBezTo>
                      <a:pt x="160" y="720"/>
                      <a:pt x="206" y="766"/>
                      <a:pt x="252" y="789"/>
                    </a:cubicBezTo>
                    <a:cubicBezTo>
                      <a:pt x="343" y="834"/>
                      <a:pt x="411" y="857"/>
                      <a:pt x="503" y="903"/>
                    </a:cubicBezTo>
                    <a:cubicBezTo>
                      <a:pt x="594" y="926"/>
                      <a:pt x="708" y="971"/>
                      <a:pt x="822" y="994"/>
                    </a:cubicBezTo>
                    <a:cubicBezTo>
                      <a:pt x="936" y="1017"/>
                      <a:pt x="1028" y="1040"/>
                      <a:pt x="1165" y="1040"/>
                    </a:cubicBezTo>
                    <a:cubicBezTo>
                      <a:pt x="1226" y="1046"/>
                      <a:pt x="1289" y="1049"/>
                      <a:pt x="1353" y="1049"/>
                    </a:cubicBezTo>
                    <a:cubicBezTo>
                      <a:pt x="1529" y="1049"/>
                      <a:pt x="1717" y="1027"/>
                      <a:pt x="1918" y="994"/>
                    </a:cubicBezTo>
                    <a:cubicBezTo>
                      <a:pt x="2192" y="971"/>
                      <a:pt x="2443" y="903"/>
                      <a:pt x="2648" y="834"/>
                    </a:cubicBezTo>
                    <a:cubicBezTo>
                      <a:pt x="2854" y="789"/>
                      <a:pt x="3082" y="720"/>
                      <a:pt x="3265" y="652"/>
                    </a:cubicBezTo>
                    <a:lnTo>
                      <a:pt x="3356" y="629"/>
                    </a:lnTo>
                    <a:cubicBezTo>
                      <a:pt x="3379" y="606"/>
                      <a:pt x="3379" y="606"/>
                      <a:pt x="3379" y="606"/>
                    </a:cubicBezTo>
                    <a:cubicBezTo>
                      <a:pt x="3402" y="583"/>
                      <a:pt x="3424" y="537"/>
                      <a:pt x="3402" y="492"/>
                    </a:cubicBezTo>
                    <a:cubicBezTo>
                      <a:pt x="3402" y="469"/>
                      <a:pt x="3356" y="446"/>
                      <a:pt x="3310" y="446"/>
                    </a:cubicBezTo>
                    <a:cubicBezTo>
                      <a:pt x="3310" y="423"/>
                      <a:pt x="3287" y="423"/>
                      <a:pt x="3242" y="401"/>
                    </a:cubicBezTo>
                    <a:cubicBezTo>
                      <a:pt x="3014" y="355"/>
                      <a:pt x="2785" y="309"/>
                      <a:pt x="2557" y="241"/>
                    </a:cubicBezTo>
                    <a:cubicBezTo>
                      <a:pt x="2397" y="195"/>
                      <a:pt x="2237" y="172"/>
                      <a:pt x="2078" y="127"/>
                    </a:cubicBezTo>
                    <a:cubicBezTo>
                      <a:pt x="1781" y="71"/>
                      <a:pt x="1454" y="0"/>
                      <a:pt x="1109" y="0"/>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8133" name="Google Shape;8133;p34"/>
            <p:cNvGrpSpPr/>
            <p:nvPr/>
          </p:nvGrpSpPr>
          <p:grpSpPr>
            <a:xfrm rot="3844975">
              <a:off x="6292410" y="3020987"/>
              <a:ext cx="329648" cy="423846"/>
              <a:chOff x="3526675" y="707075"/>
              <a:chExt cx="187750" cy="241400"/>
            </a:xfrm>
          </p:grpSpPr>
          <p:sp>
            <p:nvSpPr>
              <p:cNvPr id="8134" name="Google Shape;8134;p34"/>
              <p:cNvSpPr/>
              <p:nvPr/>
            </p:nvSpPr>
            <p:spPr>
              <a:xfrm>
                <a:off x="3633950" y="834325"/>
                <a:ext cx="80475" cy="92450"/>
              </a:xfrm>
              <a:custGeom>
                <a:avLst/>
                <a:gdLst/>
                <a:ahLst/>
                <a:cxnLst/>
                <a:rect l="l" t="t" r="r" b="b"/>
                <a:pathLst>
                  <a:path w="3219" h="3698" extrusionOk="0">
                    <a:moveTo>
                      <a:pt x="2648" y="0"/>
                    </a:moveTo>
                    <a:cubicBezTo>
                      <a:pt x="2557" y="0"/>
                      <a:pt x="2443" y="23"/>
                      <a:pt x="2306" y="69"/>
                    </a:cubicBezTo>
                    <a:cubicBezTo>
                      <a:pt x="2169" y="114"/>
                      <a:pt x="2032" y="183"/>
                      <a:pt x="1895" y="274"/>
                    </a:cubicBezTo>
                    <a:cubicBezTo>
                      <a:pt x="1781" y="342"/>
                      <a:pt x="1667" y="457"/>
                      <a:pt x="1553" y="593"/>
                    </a:cubicBezTo>
                    <a:cubicBezTo>
                      <a:pt x="1438" y="685"/>
                      <a:pt x="1347" y="822"/>
                      <a:pt x="1233" y="982"/>
                    </a:cubicBezTo>
                    <a:cubicBezTo>
                      <a:pt x="1028" y="1301"/>
                      <a:pt x="868" y="1621"/>
                      <a:pt x="754" y="1917"/>
                    </a:cubicBezTo>
                    <a:cubicBezTo>
                      <a:pt x="662" y="2100"/>
                      <a:pt x="571" y="2305"/>
                      <a:pt x="503" y="2488"/>
                    </a:cubicBezTo>
                    <a:cubicBezTo>
                      <a:pt x="434" y="2625"/>
                      <a:pt x="388" y="2762"/>
                      <a:pt x="343" y="2876"/>
                    </a:cubicBezTo>
                    <a:cubicBezTo>
                      <a:pt x="229" y="3104"/>
                      <a:pt x="137" y="3333"/>
                      <a:pt x="0" y="3561"/>
                    </a:cubicBezTo>
                    <a:cubicBezTo>
                      <a:pt x="0" y="3584"/>
                      <a:pt x="0" y="3606"/>
                      <a:pt x="0" y="3629"/>
                    </a:cubicBezTo>
                    <a:cubicBezTo>
                      <a:pt x="0" y="3652"/>
                      <a:pt x="23" y="3675"/>
                      <a:pt x="46" y="3675"/>
                    </a:cubicBezTo>
                    <a:lnTo>
                      <a:pt x="69" y="3675"/>
                    </a:lnTo>
                    <a:cubicBezTo>
                      <a:pt x="92" y="3698"/>
                      <a:pt x="92" y="3698"/>
                      <a:pt x="115" y="3698"/>
                    </a:cubicBezTo>
                    <a:cubicBezTo>
                      <a:pt x="137" y="3698"/>
                      <a:pt x="160" y="3698"/>
                      <a:pt x="183" y="3675"/>
                    </a:cubicBezTo>
                    <a:cubicBezTo>
                      <a:pt x="685" y="3355"/>
                      <a:pt x="1119" y="3059"/>
                      <a:pt x="1484" y="2739"/>
                    </a:cubicBezTo>
                    <a:cubicBezTo>
                      <a:pt x="1849" y="2465"/>
                      <a:pt x="2192" y="2168"/>
                      <a:pt x="2511" y="1849"/>
                    </a:cubicBezTo>
                    <a:cubicBezTo>
                      <a:pt x="2671" y="1666"/>
                      <a:pt x="2808" y="1484"/>
                      <a:pt x="2922" y="1324"/>
                    </a:cubicBezTo>
                    <a:cubicBezTo>
                      <a:pt x="3059" y="1118"/>
                      <a:pt x="3127" y="936"/>
                      <a:pt x="3173" y="753"/>
                    </a:cubicBezTo>
                    <a:cubicBezTo>
                      <a:pt x="3219" y="593"/>
                      <a:pt x="3219" y="434"/>
                      <a:pt x="3150" y="297"/>
                    </a:cubicBezTo>
                    <a:cubicBezTo>
                      <a:pt x="3127" y="228"/>
                      <a:pt x="3082" y="183"/>
                      <a:pt x="3036" y="137"/>
                    </a:cubicBezTo>
                    <a:cubicBezTo>
                      <a:pt x="3013" y="114"/>
                      <a:pt x="2968" y="91"/>
                      <a:pt x="2945" y="69"/>
                    </a:cubicBezTo>
                    <a:cubicBezTo>
                      <a:pt x="2922" y="46"/>
                      <a:pt x="2876" y="46"/>
                      <a:pt x="2831" y="23"/>
                    </a:cubicBezTo>
                    <a:cubicBezTo>
                      <a:pt x="2785" y="23"/>
                      <a:pt x="2717" y="0"/>
                      <a:pt x="2648" y="0"/>
                    </a:cubicBezTo>
                    <a:close/>
                  </a:path>
                </a:pathLst>
              </a:custGeom>
              <a:solidFill>
                <a:schemeClr val="accent4"/>
              </a:solidFill>
              <a:ln w="9525"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135" name="Google Shape;8135;p34"/>
              <p:cNvSpPr/>
              <p:nvPr/>
            </p:nvSpPr>
            <p:spPr>
              <a:xfrm>
                <a:off x="3584875" y="707075"/>
                <a:ext cx="43950" cy="152950"/>
              </a:xfrm>
              <a:custGeom>
                <a:avLst/>
                <a:gdLst/>
                <a:ahLst/>
                <a:cxnLst/>
                <a:rect l="l" t="t" r="r" b="b"/>
                <a:pathLst>
                  <a:path w="1758" h="6118" extrusionOk="0">
                    <a:moveTo>
                      <a:pt x="1119" y="0"/>
                    </a:moveTo>
                    <a:cubicBezTo>
                      <a:pt x="1073" y="0"/>
                      <a:pt x="1050" y="23"/>
                      <a:pt x="1005" y="23"/>
                    </a:cubicBezTo>
                    <a:cubicBezTo>
                      <a:pt x="936" y="46"/>
                      <a:pt x="868" y="68"/>
                      <a:pt x="799" y="114"/>
                    </a:cubicBezTo>
                    <a:cubicBezTo>
                      <a:pt x="685" y="205"/>
                      <a:pt x="571" y="320"/>
                      <a:pt x="480" y="479"/>
                    </a:cubicBezTo>
                    <a:cubicBezTo>
                      <a:pt x="411" y="593"/>
                      <a:pt x="343" y="753"/>
                      <a:pt x="274" y="936"/>
                    </a:cubicBezTo>
                    <a:cubicBezTo>
                      <a:pt x="252" y="1050"/>
                      <a:pt x="206" y="1187"/>
                      <a:pt x="160" y="1347"/>
                    </a:cubicBezTo>
                    <a:cubicBezTo>
                      <a:pt x="115" y="1552"/>
                      <a:pt x="92" y="1758"/>
                      <a:pt x="69" y="1986"/>
                    </a:cubicBezTo>
                    <a:cubicBezTo>
                      <a:pt x="23" y="2397"/>
                      <a:pt x="0" y="2830"/>
                      <a:pt x="23" y="3355"/>
                    </a:cubicBezTo>
                    <a:cubicBezTo>
                      <a:pt x="46" y="3857"/>
                      <a:pt x="92" y="4360"/>
                      <a:pt x="160" y="4839"/>
                    </a:cubicBezTo>
                    <a:cubicBezTo>
                      <a:pt x="183" y="5227"/>
                      <a:pt x="229" y="5638"/>
                      <a:pt x="252" y="6026"/>
                    </a:cubicBezTo>
                    <a:cubicBezTo>
                      <a:pt x="252" y="6072"/>
                      <a:pt x="297" y="6117"/>
                      <a:pt x="343" y="6117"/>
                    </a:cubicBezTo>
                    <a:cubicBezTo>
                      <a:pt x="366" y="6117"/>
                      <a:pt x="388" y="6094"/>
                      <a:pt x="411" y="6072"/>
                    </a:cubicBezTo>
                    <a:cubicBezTo>
                      <a:pt x="434" y="6072"/>
                      <a:pt x="434" y="6049"/>
                      <a:pt x="434" y="6026"/>
                    </a:cubicBezTo>
                    <a:lnTo>
                      <a:pt x="434" y="6003"/>
                    </a:lnTo>
                    <a:cubicBezTo>
                      <a:pt x="525" y="5752"/>
                      <a:pt x="617" y="5501"/>
                      <a:pt x="708" y="5250"/>
                    </a:cubicBezTo>
                    <a:cubicBezTo>
                      <a:pt x="868" y="4839"/>
                      <a:pt x="1028" y="4382"/>
                      <a:pt x="1165" y="3949"/>
                    </a:cubicBezTo>
                    <a:cubicBezTo>
                      <a:pt x="1301" y="3584"/>
                      <a:pt x="1393" y="3218"/>
                      <a:pt x="1484" y="2899"/>
                    </a:cubicBezTo>
                    <a:cubicBezTo>
                      <a:pt x="1575" y="2579"/>
                      <a:pt x="1644" y="2237"/>
                      <a:pt x="1689" y="1895"/>
                    </a:cubicBezTo>
                    <a:cubicBezTo>
                      <a:pt x="1712" y="1621"/>
                      <a:pt x="1758" y="1347"/>
                      <a:pt x="1758" y="1050"/>
                    </a:cubicBezTo>
                    <a:cubicBezTo>
                      <a:pt x="1758" y="890"/>
                      <a:pt x="1735" y="730"/>
                      <a:pt x="1712" y="593"/>
                    </a:cubicBezTo>
                    <a:cubicBezTo>
                      <a:pt x="1689" y="434"/>
                      <a:pt x="1621" y="320"/>
                      <a:pt x="1553" y="205"/>
                    </a:cubicBezTo>
                    <a:cubicBezTo>
                      <a:pt x="1507" y="160"/>
                      <a:pt x="1461" y="114"/>
                      <a:pt x="1416" y="91"/>
                    </a:cubicBezTo>
                    <a:cubicBezTo>
                      <a:pt x="1370" y="46"/>
                      <a:pt x="1301" y="23"/>
                      <a:pt x="1210" y="23"/>
                    </a:cubicBezTo>
                    <a:cubicBezTo>
                      <a:pt x="1187" y="0"/>
                      <a:pt x="1165" y="0"/>
                      <a:pt x="1119" y="0"/>
                    </a:cubicBezTo>
                    <a:close/>
                  </a:path>
                </a:pathLst>
              </a:custGeom>
              <a:solidFill>
                <a:schemeClr val="accent4"/>
              </a:solidFill>
              <a:ln w="9525"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136" name="Google Shape;8136;p34"/>
              <p:cNvSpPr/>
              <p:nvPr/>
            </p:nvSpPr>
            <p:spPr>
              <a:xfrm>
                <a:off x="3526675" y="785800"/>
                <a:ext cx="46800" cy="162675"/>
              </a:xfrm>
              <a:custGeom>
                <a:avLst/>
                <a:gdLst/>
                <a:ahLst/>
                <a:cxnLst/>
                <a:rect l="l" t="t" r="r" b="b"/>
                <a:pathLst>
                  <a:path w="1872" h="6507" extrusionOk="0">
                    <a:moveTo>
                      <a:pt x="776" y="1"/>
                    </a:moveTo>
                    <a:cubicBezTo>
                      <a:pt x="708" y="1"/>
                      <a:pt x="617" y="24"/>
                      <a:pt x="548" y="47"/>
                    </a:cubicBezTo>
                    <a:cubicBezTo>
                      <a:pt x="480" y="69"/>
                      <a:pt x="411" y="115"/>
                      <a:pt x="343" y="161"/>
                    </a:cubicBezTo>
                    <a:cubicBezTo>
                      <a:pt x="297" y="206"/>
                      <a:pt x="251" y="252"/>
                      <a:pt x="206" y="343"/>
                    </a:cubicBezTo>
                    <a:cubicBezTo>
                      <a:pt x="160" y="389"/>
                      <a:pt x="137" y="480"/>
                      <a:pt x="92" y="572"/>
                    </a:cubicBezTo>
                    <a:cubicBezTo>
                      <a:pt x="69" y="640"/>
                      <a:pt x="46" y="731"/>
                      <a:pt x="46" y="845"/>
                    </a:cubicBezTo>
                    <a:cubicBezTo>
                      <a:pt x="23" y="937"/>
                      <a:pt x="0" y="1051"/>
                      <a:pt x="0" y="1165"/>
                    </a:cubicBezTo>
                    <a:cubicBezTo>
                      <a:pt x="0" y="1370"/>
                      <a:pt x="0" y="1621"/>
                      <a:pt x="46" y="1895"/>
                    </a:cubicBezTo>
                    <a:cubicBezTo>
                      <a:pt x="69" y="2169"/>
                      <a:pt x="114" y="2420"/>
                      <a:pt x="183" y="2740"/>
                    </a:cubicBezTo>
                    <a:cubicBezTo>
                      <a:pt x="274" y="3242"/>
                      <a:pt x="411" y="3790"/>
                      <a:pt x="594" y="4452"/>
                    </a:cubicBezTo>
                    <a:cubicBezTo>
                      <a:pt x="753" y="5022"/>
                      <a:pt x="959" y="5616"/>
                      <a:pt x="1233" y="6415"/>
                    </a:cubicBezTo>
                    <a:cubicBezTo>
                      <a:pt x="1256" y="6460"/>
                      <a:pt x="1278" y="6483"/>
                      <a:pt x="1324" y="6483"/>
                    </a:cubicBezTo>
                    <a:lnTo>
                      <a:pt x="1347" y="6483"/>
                    </a:lnTo>
                    <a:cubicBezTo>
                      <a:pt x="1347" y="6506"/>
                      <a:pt x="1370" y="6506"/>
                      <a:pt x="1370" y="6506"/>
                    </a:cubicBezTo>
                    <a:cubicBezTo>
                      <a:pt x="1415" y="6506"/>
                      <a:pt x="1461" y="6460"/>
                      <a:pt x="1461" y="6438"/>
                    </a:cubicBezTo>
                    <a:cubicBezTo>
                      <a:pt x="1507" y="6209"/>
                      <a:pt x="1552" y="5981"/>
                      <a:pt x="1598" y="5753"/>
                    </a:cubicBezTo>
                    <a:cubicBezTo>
                      <a:pt x="1598" y="5684"/>
                      <a:pt x="1621" y="5593"/>
                      <a:pt x="1621" y="5525"/>
                    </a:cubicBezTo>
                    <a:lnTo>
                      <a:pt x="1621" y="5456"/>
                    </a:lnTo>
                    <a:lnTo>
                      <a:pt x="1644" y="5410"/>
                    </a:lnTo>
                    <a:cubicBezTo>
                      <a:pt x="1644" y="5388"/>
                      <a:pt x="1644" y="5388"/>
                      <a:pt x="1644" y="5388"/>
                    </a:cubicBezTo>
                    <a:cubicBezTo>
                      <a:pt x="1666" y="5205"/>
                      <a:pt x="1689" y="5045"/>
                      <a:pt x="1712" y="4863"/>
                    </a:cubicBezTo>
                    <a:cubicBezTo>
                      <a:pt x="1781" y="4269"/>
                      <a:pt x="1826" y="3699"/>
                      <a:pt x="1826" y="3151"/>
                    </a:cubicBezTo>
                    <a:cubicBezTo>
                      <a:pt x="1872" y="2420"/>
                      <a:pt x="1826" y="1873"/>
                      <a:pt x="1758" y="1370"/>
                    </a:cubicBezTo>
                    <a:cubicBezTo>
                      <a:pt x="1712" y="1097"/>
                      <a:pt x="1666" y="868"/>
                      <a:pt x="1575" y="663"/>
                    </a:cubicBezTo>
                    <a:cubicBezTo>
                      <a:pt x="1507" y="457"/>
                      <a:pt x="1393" y="298"/>
                      <a:pt x="1278" y="183"/>
                    </a:cubicBezTo>
                    <a:cubicBezTo>
                      <a:pt x="1210" y="115"/>
                      <a:pt x="1142" y="69"/>
                      <a:pt x="1050" y="47"/>
                    </a:cubicBezTo>
                    <a:cubicBezTo>
                      <a:pt x="982" y="24"/>
                      <a:pt x="890" y="1"/>
                      <a:pt x="799" y="1"/>
                    </a:cubicBezTo>
                    <a:close/>
                  </a:path>
                </a:pathLst>
              </a:custGeom>
              <a:solidFill>
                <a:schemeClr val="accent4"/>
              </a:solidFill>
              <a:ln w="9525"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8137" name="Google Shape;8137;p34"/>
            <p:cNvSpPr/>
            <p:nvPr/>
          </p:nvSpPr>
          <p:spPr>
            <a:xfrm>
              <a:off x="3995911" y="1385913"/>
              <a:ext cx="155466" cy="175100"/>
            </a:xfrm>
            <a:custGeom>
              <a:avLst/>
              <a:gdLst/>
              <a:ahLst/>
              <a:cxnLst/>
              <a:rect l="l" t="t" r="r" b="b"/>
              <a:pathLst>
                <a:path w="1014" h="1142" extrusionOk="0">
                  <a:moveTo>
                    <a:pt x="555" y="0"/>
                  </a:moveTo>
                  <a:lnTo>
                    <a:pt x="549" y="3"/>
                  </a:lnTo>
                  <a:cubicBezTo>
                    <a:pt x="486" y="3"/>
                    <a:pt x="439" y="60"/>
                    <a:pt x="439" y="124"/>
                  </a:cubicBezTo>
                  <a:cubicBezTo>
                    <a:pt x="442" y="221"/>
                    <a:pt x="446" y="318"/>
                    <a:pt x="446" y="415"/>
                  </a:cubicBezTo>
                  <a:lnTo>
                    <a:pt x="322" y="415"/>
                  </a:lnTo>
                  <a:cubicBezTo>
                    <a:pt x="245" y="415"/>
                    <a:pt x="171" y="412"/>
                    <a:pt x="94" y="409"/>
                  </a:cubicBezTo>
                  <a:cubicBezTo>
                    <a:pt x="92" y="408"/>
                    <a:pt x="89" y="408"/>
                    <a:pt x="87" y="408"/>
                  </a:cubicBezTo>
                  <a:cubicBezTo>
                    <a:pt x="65" y="408"/>
                    <a:pt x="43" y="423"/>
                    <a:pt x="31" y="438"/>
                  </a:cubicBezTo>
                  <a:cubicBezTo>
                    <a:pt x="10" y="455"/>
                    <a:pt x="1" y="482"/>
                    <a:pt x="4" y="509"/>
                  </a:cubicBezTo>
                  <a:cubicBezTo>
                    <a:pt x="4" y="532"/>
                    <a:pt x="14" y="556"/>
                    <a:pt x="34" y="576"/>
                  </a:cubicBezTo>
                  <a:cubicBezTo>
                    <a:pt x="54" y="593"/>
                    <a:pt x="78" y="599"/>
                    <a:pt x="104" y="599"/>
                  </a:cubicBezTo>
                  <a:cubicBezTo>
                    <a:pt x="174" y="602"/>
                    <a:pt x="248" y="605"/>
                    <a:pt x="322" y="609"/>
                  </a:cubicBezTo>
                  <a:lnTo>
                    <a:pt x="452" y="609"/>
                  </a:lnTo>
                  <a:cubicBezTo>
                    <a:pt x="452" y="693"/>
                    <a:pt x="452" y="776"/>
                    <a:pt x="446" y="863"/>
                  </a:cubicBezTo>
                  <a:cubicBezTo>
                    <a:pt x="442" y="917"/>
                    <a:pt x="435" y="967"/>
                    <a:pt x="432" y="1024"/>
                  </a:cubicBezTo>
                  <a:cubicBezTo>
                    <a:pt x="432" y="1054"/>
                    <a:pt x="449" y="1087"/>
                    <a:pt x="472" y="1107"/>
                  </a:cubicBezTo>
                  <a:cubicBezTo>
                    <a:pt x="493" y="1129"/>
                    <a:pt x="522" y="1141"/>
                    <a:pt x="552" y="1141"/>
                  </a:cubicBezTo>
                  <a:cubicBezTo>
                    <a:pt x="556" y="1141"/>
                    <a:pt x="559" y="1141"/>
                    <a:pt x="563" y="1141"/>
                  </a:cubicBezTo>
                  <a:cubicBezTo>
                    <a:pt x="596" y="1141"/>
                    <a:pt x="626" y="1124"/>
                    <a:pt x="646" y="1101"/>
                  </a:cubicBezTo>
                  <a:cubicBezTo>
                    <a:pt x="653" y="1094"/>
                    <a:pt x="660" y="1084"/>
                    <a:pt x="666" y="1074"/>
                  </a:cubicBezTo>
                  <a:cubicBezTo>
                    <a:pt x="676" y="1054"/>
                    <a:pt x="683" y="1034"/>
                    <a:pt x="680" y="1011"/>
                  </a:cubicBezTo>
                  <a:cubicBezTo>
                    <a:pt x="686" y="940"/>
                    <a:pt x="690" y="870"/>
                    <a:pt x="690" y="800"/>
                  </a:cubicBezTo>
                  <a:cubicBezTo>
                    <a:pt x="693" y="739"/>
                    <a:pt x="690" y="679"/>
                    <a:pt x="686" y="619"/>
                  </a:cubicBezTo>
                  <a:lnTo>
                    <a:pt x="713" y="619"/>
                  </a:lnTo>
                  <a:cubicBezTo>
                    <a:pt x="726" y="620"/>
                    <a:pt x="739" y="620"/>
                    <a:pt x="751" y="620"/>
                  </a:cubicBezTo>
                  <a:cubicBezTo>
                    <a:pt x="806" y="620"/>
                    <a:pt x="859" y="615"/>
                    <a:pt x="910" y="613"/>
                  </a:cubicBezTo>
                  <a:cubicBezTo>
                    <a:pt x="967" y="613"/>
                    <a:pt x="1014" y="559"/>
                    <a:pt x="1011" y="505"/>
                  </a:cubicBezTo>
                  <a:cubicBezTo>
                    <a:pt x="1007" y="452"/>
                    <a:pt x="964" y="405"/>
                    <a:pt x="910" y="405"/>
                  </a:cubicBezTo>
                  <a:lnTo>
                    <a:pt x="901" y="405"/>
                  </a:lnTo>
                  <a:cubicBezTo>
                    <a:pt x="870" y="405"/>
                    <a:pt x="840" y="412"/>
                    <a:pt x="810" y="412"/>
                  </a:cubicBezTo>
                  <a:cubicBezTo>
                    <a:pt x="776" y="415"/>
                    <a:pt x="740" y="418"/>
                    <a:pt x="706" y="418"/>
                  </a:cubicBezTo>
                  <a:lnTo>
                    <a:pt x="680" y="418"/>
                  </a:lnTo>
                  <a:cubicBezTo>
                    <a:pt x="676" y="318"/>
                    <a:pt x="673" y="215"/>
                    <a:pt x="669" y="114"/>
                  </a:cubicBezTo>
                  <a:cubicBezTo>
                    <a:pt x="669" y="51"/>
                    <a:pt x="612" y="0"/>
                    <a:pt x="555" y="0"/>
                  </a:cubicBezTo>
                  <a:close/>
                </a:path>
              </a:pathLst>
            </a:custGeom>
            <a:solidFill>
              <a:schemeClr val="accen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138" name="Google Shape;8138;p34"/>
            <p:cNvSpPr/>
            <p:nvPr/>
          </p:nvSpPr>
          <p:spPr>
            <a:xfrm>
              <a:off x="7458722" y="3433048"/>
              <a:ext cx="106705" cy="83716"/>
            </a:xfrm>
            <a:custGeom>
              <a:avLst/>
              <a:gdLst/>
              <a:ahLst/>
              <a:cxnLst/>
              <a:rect l="l" t="t" r="r" b="b"/>
              <a:pathLst>
                <a:path w="452" h="446" extrusionOk="0">
                  <a:moveTo>
                    <a:pt x="218" y="1"/>
                  </a:moveTo>
                  <a:cubicBezTo>
                    <a:pt x="98" y="1"/>
                    <a:pt x="0" y="118"/>
                    <a:pt x="7" y="235"/>
                  </a:cubicBezTo>
                  <a:cubicBezTo>
                    <a:pt x="7" y="292"/>
                    <a:pt x="34" y="345"/>
                    <a:pt x="78" y="385"/>
                  </a:cubicBezTo>
                  <a:cubicBezTo>
                    <a:pt x="121" y="429"/>
                    <a:pt x="178" y="446"/>
                    <a:pt x="238" y="446"/>
                  </a:cubicBezTo>
                  <a:cubicBezTo>
                    <a:pt x="358" y="446"/>
                    <a:pt x="452" y="329"/>
                    <a:pt x="448" y="212"/>
                  </a:cubicBezTo>
                  <a:cubicBezTo>
                    <a:pt x="445" y="155"/>
                    <a:pt x="419" y="101"/>
                    <a:pt x="379" y="61"/>
                  </a:cubicBezTo>
                  <a:cubicBezTo>
                    <a:pt x="335" y="18"/>
                    <a:pt x="278" y="1"/>
                    <a:pt x="218" y="1"/>
                  </a:cubicBezTo>
                  <a:close/>
                </a:path>
              </a:pathLst>
            </a:custGeom>
            <a:solidFill>
              <a:schemeClr val="accen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pic>
        <p:nvPicPr>
          <p:cNvPr id="4" name="Picture 3">
            <a:extLst>
              <a:ext uri="{FF2B5EF4-FFF2-40B4-BE49-F238E27FC236}">
                <a16:creationId xmlns:a16="http://schemas.microsoft.com/office/drawing/2014/main" xmlns="" id="{A4CA668F-D513-4D7D-1B65-60414567F5A0}"/>
              </a:ext>
            </a:extLst>
          </p:cNvPr>
          <p:cNvPicPr>
            <a:picLocks noChangeAspect="1"/>
          </p:cNvPicPr>
          <p:nvPr/>
        </p:nvPicPr>
        <p:blipFill>
          <a:blip r:embed="rId3"/>
          <a:stretch>
            <a:fillRect/>
          </a:stretch>
        </p:blipFill>
        <p:spPr>
          <a:xfrm>
            <a:off x="6769768" y="2340933"/>
            <a:ext cx="5186113" cy="4543945"/>
          </a:xfrm>
          <a:prstGeom prst="rect">
            <a:avLst/>
          </a:prstGeom>
        </p:spPr>
      </p:pic>
    </p:spTree>
    <p:extLst>
      <p:ext uri="{BB962C8B-B14F-4D97-AF65-F5344CB8AC3E}">
        <p14:creationId xmlns:p14="http://schemas.microsoft.com/office/powerpoint/2010/main" val="2484311050"/>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grpId="0" nodeType="clickEffect">
                                  <p:stCondLst>
                                    <p:cond delay="0"/>
                                  </p:stCondLst>
                                  <p:childTnLst>
                                    <p:set>
                                      <p:cBhvr>
                                        <p:cTn id="6" dur="1" fill="hold">
                                          <p:stCondLst>
                                            <p:cond delay="0"/>
                                          </p:stCondLst>
                                        </p:cTn>
                                        <p:tgtEl>
                                          <p:spTgt spid="7806"/>
                                        </p:tgtEl>
                                        <p:attrNameLst>
                                          <p:attrName>style.visibility</p:attrName>
                                        </p:attrNameLst>
                                      </p:cBhvr>
                                      <p:to>
                                        <p:strVal val="visible"/>
                                      </p:to>
                                    </p:set>
                                    <p:animEffect transition="in" filter="circle(in)">
                                      <p:cBhvr>
                                        <p:cTn id="7" dur="2000"/>
                                        <p:tgtEl>
                                          <p:spTgt spid="7806"/>
                                        </p:tgtEl>
                                      </p:cBhvr>
                                    </p:animEffect>
                                  </p:childTnLst>
                                </p:cTn>
                              </p:par>
                              <p:par>
                                <p:cTn id="8" presetID="6" presetClass="entr" presetSubtype="16" fill="hold" grpId="0" nodeType="withEffect">
                                  <p:stCondLst>
                                    <p:cond delay="0"/>
                                  </p:stCondLst>
                                  <p:childTnLst>
                                    <p:set>
                                      <p:cBhvr>
                                        <p:cTn id="9" dur="1" fill="hold">
                                          <p:stCondLst>
                                            <p:cond delay="0"/>
                                          </p:stCondLst>
                                        </p:cTn>
                                        <p:tgtEl>
                                          <p:spTgt spid="7807"/>
                                        </p:tgtEl>
                                        <p:attrNameLst>
                                          <p:attrName>style.visibility</p:attrName>
                                        </p:attrNameLst>
                                      </p:cBhvr>
                                      <p:to>
                                        <p:strVal val="visible"/>
                                      </p:to>
                                    </p:set>
                                    <p:animEffect transition="in" filter="circle(in)">
                                      <p:cBhvr>
                                        <p:cTn id="10" dur="2000"/>
                                        <p:tgtEl>
                                          <p:spTgt spid="7807"/>
                                        </p:tgtEl>
                                      </p:cBhvr>
                                    </p:animEffect>
                                  </p:childTnLst>
                                </p:cTn>
                              </p:par>
                              <p:par>
                                <p:cTn id="11" presetID="6" presetClass="entr" presetSubtype="16" fill="hold" grpId="0" nodeType="withEffect">
                                  <p:stCondLst>
                                    <p:cond delay="0"/>
                                  </p:stCondLst>
                                  <p:childTnLst>
                                    <p:set>
                                      <p:cBhvr>
                                        <p:cTn id="12" dur="1" fill="hold">
                                          <p:stCondLst>
                                            <p:cond delay="0"/>
                                          </p:stCondLst>
                                        </p:cTn>
                                        <p:tgtEl>
                                          <p:spTgt spid="7808"/>
                                        </p:tgtEl>
                                        <p:attrNameLst>
                                          <p:attrName>style.visibility</p:attrName>
                                        </p:attrNameLst>
                                      </p:cBhvr>
                                      <p:to>
                                        <p:strVal val="visible"/>
                                      </p:to>
                                    </p:set>
                                    <p:animEffect transition="in" filter="circle(in)">
                                      <p:cBhvr>
                                        <p:cTn id="13" dur="2000"/>
                                        <p:tgtEl>
                                          <p:spTgt spid="7808"/>
                                        </p:tgtEl>
                                      </p:cBhvr>
                                    </p:animEffect>
                                  </p:childTnLst>
                                </p:cTn>
                              </p:par>
                              <p:par>
                                <p:cTn id="14" presetID="6" presetClass="entr" presetSubtype="16" fill="hold" nodeType="withEffect">
                                  <p:stCondLst>
                                    <p:cond delay="0"/>
                                  </p:stCondLst>
                                  <p:childTnLst>
                                    <p:set>
                                      <p:cBhvr>
                                        <p:cTn id="15" dur="1" fill="hold">
                                          <p:stCondLst>
                                            <p:cond delay="0"/>
                                          </p:stCondLst>
                                        </p:cTn>
                                        <p:tgtEl>
                                          <p:spTgt spid="7810"/>
                                        </p:tgtEl>
                                        <p:attrNameLst>
                                          <p:attrName>style.visibility</p:attrName>
                                        </p:attrNameLst>
                                      </p:cBhvr>
                                      <p:to>
                                        <p:strVal val="visible"/>
                                      </p:to>
                                    </p:set>
                                    <p:animEffect transition="in" filter="circle(in)">
                                      <p:cBhvr>
                                        <p:cTn id="16" dur="2000"/>
                                        <p:tgtEl>
                                          <p:spTgt spid="7810"/>
                                        </p:tgtEl>
                                      </p:cBhvr>
                                    </p:animEffect>
                                  </p:childTnLst>
                                </p:cTn>
                              </p:par>
                              <p:par>
                                <p:cTn id="17" presetID="6" presetClass="entr" presetSubtype="16" fill="hold" nodeType="withEffect">
                                  <p:stCondLst>
                                    <p:cond delay="0"/>
                                  </p:stCondLst>
                                  <p:childTnLst>
                                    <p:set>
                                      <p:cBhvr>
                                        <p:cTn id="18" dur="1" fill="hold">
                                          <p:stCondLst>
                                            <p:cond delay="0"/>
                                          </p:stCondLst>
                                        </p:cTn>
                                        <p:tgtEl>
                                          <p:spTgt spid="4"/>
                                        </p:tgtEl>
                                        <p:attrNameLst>
                                          <p:attrName>style.visibility</p:attrName>
                                        </p:attrNameLst>
                                      </p:cBhvr>
                                      <p:to>
                                        <p:strVal val="visible"/>
                                      </p:to>
                                    </p:set>
                                    <p:animEffect transition="in" filter="circle(in)">
                                      <p:cBhvr>
                                        <p:cTn id="19" dur="20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806" grpId="0" animBg="1"/>
      <p:bldP spid="7807" grpId="0"/>
      <p:bldP spid="7808" grpId="0"/>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Shape 7489"/>
        <p:cNvGrpSpPr/>
        <p:nvPr/>
      </p:nvGrpSpPr>
      <p:grpSpPr>
        <a:xfrm>
          <a:off x="0" y="0"/>
          <a:ext cx="0" cy="0"/>
          <a:chOff x="0" y="0"/>
          <a:chExt cx="0" cy="0"/>
        </a:xfrm>
      </p:grpSpPr>
      <p:grpSp>
        <p:nvGrpSpPr>
          <p:cNvPr id="2" name="组合 11">
            <a:extLst>
              <a:ext uri="{FF2B5EF4-FFF2-40B4-BE49-F238E27FC236}">
                <a16:creationId xmlns:a16="http://schemas.microsoft.com/office/drawing/2014/main" xmlns="" id="{F780C56F-9CE2-808C-24FF-32000699532D}"/>
              </a:ext>
            </a:extLst>
          </p:cNvPr>
          <p:cNvGrpSpPr/>
          <p:nvPr/>
        </p:nvGrpSpPr>
        <p:grpSpPr>
          <a:xfrm>
            <a:off x="2272148" y="-3"/>
            <a:ext cx="7472980" cy="5328321"/>
            <a:chOff x="-558688" y="0"/>
            <a:chExt cx="9107943" cy="6858000"/>
          </a:xfrm>
        </p:grpSpPr>
        <p:pic>
          <p:nvPicPr>
            <p:cNvPr id="8" name="图片 10">
              <a:extLst>
                <a:ext uri="{FF2B5EF4-FFF2-40B4-BE49-F238E27FC236}">
                  <a16:creationId xmlns:a16="http://schemas.microsoft.com/office/drawing/2014/main" xmlns="" id="{5E97B42E-A1E5-DBC1-E888-41F367F63847}"/>
                </a:ext>
              </a:extLst>
            </p:cNvPr>
            <p:cNvPicPr>
              <a:picLocks noChangeAspect="1"/>
            </p:cNvPicPr>
            <p:nvPr/>
          </p:nvPicPr>
          <p:blipFill>
            <a:blip r:embed="rId3" cstate="print">
              <a:extLst>
                <a:ext uri="{BEBA8EAE-BF5A-486C-A8C5-ECC9F3942E4B}">
                  <a14:imgProps xmlns:a14="http://schemas.microsoft.com/office/drawing/2010/main">
                    <a14:imgLayer r:embed="rId4">
                      <a14:imgEffect>
                        <a14:colorTemperature colorTemp="11200"/>
                      </a14:imgEffect>
                    </a14:imgLayer>
                  </a14:imgProps>
                </a:ext>
                <a:ext uri="{28A0092B-C50C-407E-A947-70E740481C1C}">
                  <a14:useLocalDpi xmlns:a14="http://schemas.microsoft.com/office/drawing/2010/main" val="0"/>
                </a:ext>
              </a:extLst>
            </a:blip>
            <a:stretch>
              <a:fillRect/>
            </a:stretch>
          </p:blipFill>
          <p:spPr>
            <a:xfrm>
              <a:off x="-558688" y="0"/>
              <a:ext cx="9107943" cy="6858000"/>
            </a:xfrm>
            <a:prstGeom prst="rect">
              <a:avLst/>
            </a:prstGeom>
          </p:spPr>
        </p:pic>
        <p:pic>
          <p:nvPicPr>
            <p:cNvPr id="11" name="图片 9">
              <a:extLst>
                <a:ext uri="{FF2B5EF4-FFF2-40B4-BE49-F238E27FC236}">
                  <a16:creationId xmlns:a16="http://schemas.microsoft.com/office/drawing/2014/main" xmlns="" id="{3FF1954A-D464-3937-DB87-1D4D001EBD7B}"/>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183716" y="279400"/>
              <a:ext cx="8362072" cy="6299199"/>
            </a:xfrm>
            <a:prstGeom prst="rect">
              <a:avLst/>
            </a:prstGeom>
            <a:effectLst>
              <a:innerShdw blurRad="114300">
                <a:prstClr val="black"/>
              </a:innerShdw>
            </a:effectLst>
          </p:spPr>
        </p:pic>
      </p:grpSp>
      <p:pic>
        <p:nvPicPr>
          <p:cNvPr id="3" name="图片 14">
            <a:extLst>
              <a:ext uri="{FF2B5EF4-FFF2-40B4-BE49-F238E27FC236}">
                <a16:creationId xmlns:a16="http://schemas.microsoft.com/office/drawing/2014/main" xmlns="" id="{41212BA4-3F97-658B-2957-D7D09A4D7DF8}"/>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2973830" y="4614713"/>
            <a:ext cx="4826266" cy="2413134"/>
          </a:xfrm>
          <a:prstGeom prst="rect">
            <a:avLst/>
          </a:prstGeom>
        </p:spPr>
      </p:pic>
      <p:pic>
        <p:nvPicPr>
          <p:cNvPr id="4" name="图片 7">
            <a:extLst>
              <a:ext uri="{FF2B5EF4-FFF2-40B4-BE49-F238E27FC236}">
                <a16:creationId xmlns:a16="http://schemas.microsoft.com/office/drawing/2014/main" xmlns="" id="{8C46DC4D-7ADE-ADE0-1A0D-35117E526570}"/>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rot="3338781">
            <a:off x="8135866" y="143884"/>
            <a:ext cx="1063853" cy="1355319"/>
          </a:xfrm>
          <a:prstGeom prst="rect">
            <a:avLst/>
          </a:prstGeom>
        </p:spPr>
      </p:pic>
      <p:pic>
        <p:nvPicPr>
          <p:cNvPr id="6" name="图片 20">
            <a:extLst>
              <a:ext uri="{FF2B5EF4-FFF2-40B4-BE49-F238E27FC236}">
                <a16:creationId xmlns:a16="http://schemas.microsoft.com/office/drawing/2014/main" xmlns="" id="{1AEAD5B4-FF43-94EA-3098-4C6B29F214B7}"/>
              </a:ext>
            </a:extLst>
          </p:cNvPr>
          <p:cNvPicPr>
            <a:picLocks noChangeAspect="1"/>
          </p:cNvPicPr>
          <p:nvPr/>
        </p:nvPicPr>
        <p:blipFill>
          <a:blip r:embed="rId8" cstate="print">
            <a:extLst>
              <a:ext uri="{28A0092B-C50C-407E-A947-70E740481C1C}">
                <a14:useLocalDpi xmlns:a14="http://schemas.microsoft.com/office/drawing/2010/main" val="0"/>
              </a:ext>
            </a:extLst>
          </a:blip>
          <a:stretch>
            <a:fillRect/>
          </a:stretch>
        </p:blipFill>
        <p:spPr>
          <a:xfrm>
            <a:off x="2272148" y="767537"/>
            <a:ext cx="1474500" cy="1900252"/>
          </a:xfrm>
          <a:prstGeom prst="rect">
            <a:avLst/>
          </a:prstGeom>
        </p:spPr>
      </p:pic>
      <p:sp>
        <p:nvSpPr>
          <p:cNvPr id="7" name="文本框 15">
            <a:extLst>
              <a:ext uri="{FF2B5EF4-FFF2-40B4-BE49-F238E27FC236}">
                <a16:creationId xmlns:a16="http://schemas.microsoft.com/office/drawing/2014/main" xmlns="" id="{84116AFE-3785-8B5A-7589-EA81BC286543}"/>
              </a:ext>
            </a:extLst>
          </p:cNvPr>
          <p:cNvSpPr txBox="1"/>
          <p:nvPr/>
        </p:nvSpPr>
        <p:spPr>
          <a:xfrm>
            <a:off x="2981905" y="480248"/>
            <a:ext cx="5743397" cy="4134465"/>
          </a:xfrm>
          <a:prstGeom prst="rect">
            <a:avLst/>
          </a:prstGeom>
          <a:noFill/>
        </p:spPr>
        <p:txBody>
          <a:bodyPr wrap="square" rtlCol="0">
            <a:spAutoFit/>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a:spcBef>
                <a:spcPts val="0"/>
              </a:spcBef>
              <a:spcAft>
                <a:spcPts val="800"/>
              </a:spcAft>
            </a:pPr>
            <a:r>
              <a:rPr lang="vi-VN" sz="2800" b="1" dirty="0">
                <a:effectLst/>
                <a:latin typeface="Times New Roman" panose="02020603050405020304" pitchFamily="18" charset="0"/>
                <a:ea typeface="Calibri" panose="020F0502020204030204" pitchFamily="34" charset="0"/>
                <a:cs typeface="Times New Roman" panose="02020603050405020304" pitchFamily="18" charset="0"/>
              </a:rPr>
              <a:t>                     </a:t>
            </a:r>
            <a:r>
              <a:rPr lang="vi-VN" sz="3200" b="1" dirty="0">
                <a:effectLst/>
                <a:latin typeface="Times New Roman" panose="02020603050405020304" pitchFamily="18" charset="0"/>
                <a:ea typeface="Calibri" panose="020F0502020204030204" pitchFamily="34" charset="0"/>
                <a:cs typeface="Times New Roman" panose="02020603050405020304" pitchFamily="18" charset="0"/>
              </a:rPr>
              <a:t>Đề bài: </a:t>
            </a:r>
          </a:p>
          <a:p>
            <a:pPr marL="0" marR="0" algn="ctr">
              <a:spcBef>
                <a:spcPts val="0"/>
              </a:spcBef>
              <a:spcAft>
                <a:spcPts val="800"/>
              </a:spcAft>
            </a:pPr>
            <a:r>
              <a:rPr lang="vi-VN" sz="2800" b="1" dirty="0">
                <a:effectLst/>
                <a:latin typeface="Times New Roman" panose="02020603050405020304" pitchFamily="18" charset="0"/>
                <a:ea typeface="Calibri" panose="020F0502020204030204" pitchFamily="34" charset="0"/>
                <a:cs typeface="Times New Roman" panose="02020603050405020304" pitchFamily="18" charset="0"/>
              </a:rPr>
              <a:t>Trong phần Đọc, em đã được        tìm hiểu một số bài thơ tự do, nắm  được những đặc điểm chính của thể thơ này. Hãy vận dụng những kiến thức đã học để tập làm một bài thơ tự do ghi lại cảm xúc của em trước cuộc sống phong phú, muôn màu muôn vẻ.</a:t>
            </a:r>
            <a:endParaRPr lang="en-SG" sz="2800" dirty="0">
              <a:effectLst/>
              <a:latin typeface="Calibri" panose="020F0502020204030204" pitchFamily="34" charset="0"/>
              <a:ea typeface="Calibri" panose="020F0502020204030204" pitchFamily="34" charset="0"/>
              <a:cs typeface="Times New Roman" panose="02020603050405020304" pitchFamily="18" charset="0"/>
            </a:endParaRPr>
          </a:p>
        </p:txBody>
      </p:sp>
    </p:spTree>
    <p:extLst>
      <p:ext uri="{BB962C8B-B14F-4D97-AF65-F5344CB8AC3E}">
        <p14:creationId xmlns:p14="http://schemas.microsoft.com/office/powerpoint/2010/main" val="1625098826"/>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Google Shape;1373;p53">
            <a:extLst>
              <a:ext uri="{FF2B5EF4-FFF2-40B4-BE49-F238E27FC236}">
                <a16:creationId xmlns:a16="http://schemas.microsoft.com/office/drawing/2014/main" xmlns="" id="{2D88CFD1-7575-84B7-1360-49214D451A73}"/>
              </a:ext>
            </a:extLst>
          </p:cNvPr>
          <p:cNvSpPr/>
          <p:nvPr/>
        </p:nvSpPr>
        <p:spPr>
          <a:xfrm>
            <a:off x="1181724" y="1206952"/>
            <a:ext cx="1839600" cy="1849333"/>
          </a:xfrm>
          <a:prstGeom prst="ellipse">
            <a:avLst/>
          </a:prstGeom>
          <a:solidFill>
            <a:srgbClr val="7182FF"/>
          </a:solidFill>
          <a:ln>
            <a:noFill/>
          </a:ln>
        </p:spPr>
        <p:txBody>
          <a:bodyPr spcFirstLastPara="1" wrap="square" lIns="121900" tIns="121900" rIns="121900" bIns="121900" anchor="ctr" anchorCtr="0">
            <a:no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sz="2400" b="1" i="0" u="none" strike="noStrike" kern="0" cap="none" spc="0" normalizeH="0" baseline="0" noProof="0">
              <a:ln>
                <a:noFill/>
              </a:ln>
              <a:solidFill>
                <a:sysClr val="windowText" lastClr="000000"/>
              </a:solidFill>
              <a:effectLst/>
              <a:uLnTx/>
              <a:uFillTx/>
              <a:latin typeface="Times New Roman" panose="02020603050405020304" pitchFamily="18" charset="0"/>
              <a:ea typeface="+mn-ea"/>
              <a:cs typeface="Times New Roman" panose="02020603050405020304" pitchFamily="18" charset="0"/>
              <a:sym typeface="Arial"/>
            </a:endParaRPr>
          </a:p>
        </p:txBody>
      </p:sp>
      <p:sp>
        <p:nvSpPr>
          <p:cNvPr id="4" name="Google Shape;1374;p53">
            <a:extLst>
              <a:ext uri="{FF2B5EF4-FFF2-40B4-BE49-F238E27FC236}">
                <a16:creationId xmlns:a16="http://schemas.microsoft.com/office/drawing/2014/main" xmlns="" id="{1284FCC3-A3C1-F702-497C-882ADEC7CDB6}"/>
              </a:ext>
            </a:extLst>
          </p:cNvPr>
          <p:cNvSpPr txBox="1">
            <a:spLocks/>
          </p:cNvSpPr>
          <p:nvPr/>
        </p:nvSpPr>
        <p:spPr>
          <a:xfrm>
            <a:off x="3239460" y="664381"/>
            <a:ext cx="5844800" cy="2500599"/>
          </a:xfrm>
          <a:prstGeom prst="rect">
            <a:avLst/>
          </a:prstGeom>
          <a:solidFill>
            <a:schemeClr val="accent1">
              <a:lumMod val="60000"/>
              <a:lumOff val="40000"/>
            </a:schemeClr>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512651"/>
              </a:buClr>
              <a:buSzPts val="3600"/>
              <a:buFont typeface="Paytone One"/>
              <a:buNone/>
              <a:defRPr sz="4000" b="0" i="0" u="none" strike="noStrike" cap="none">
                <a:solidFill>
                  <a:srgbClr val="512651"/>
                </a:solidFill>
                <a:latin typeface="Paytone One"/>
                <a:ea typeface="Paytone One"/>
                <a:cs typeface="Paytone One"/>
                <a:sym typeface="Paytone One"/>
              </a:defRPr>
            </a:lvl1pPr>
            <a:lvl2pPr marR="0" lvl="1" algn="ctr" rtl="0">
              <a:lnSpc>
                <a:spcPct val="100000"/>
              </a:lnSpc>
              <a:spcBef>
                <a:spcPts val="0"/>
              </a:spcBef>
              <a:spcAft>
                <a:spcPts val="0"/>
              </a:spcAft>
              <a:buClr>
                <a:srgbClr val="512651"/>
              </a:buClr>
              <a:buSzPts val="3600"/>
              <a:buFont typeface="Paytone One"/>
              <a:buNone/>
              <a:defRPr sz="3600" b="0" i="0" u="none" strike="noStrike" cap="none">
                <a:solidFill>
                  <a:srgbClr val="512651"/>
                </a:solidFill>
                <a:latin typeface="Paytone One"/>
                <a:ea typeface="Paytone One"/>
                <a:cs typeface="Paytone One"/>
                <a:sym typeface="Paytone One"/>
              </a:defRPr>
            </a:lvl2pPr>
            <a:lvl3pPr marR="0" lvl="2" algn="ctr" rtl="0">
              <a:lnSpc>
                <a:spcPct val="100000"/>
              </a:lnSpc>
              <a:spcBef>
                <a:spcPts val="0"/>
              </a:spcBef>
              <a:spcAft>
                <a:spcPts val="0"/>
              </a:spcAft>
              <a:buClr>
                <a:srgbClr val="512651"/>
              </a:buClr>
              <a:buSzPts val="3600"/>
              <a:buFont typeface="Paytone One"/>
              <a:buNone/>
              <a:defRPr sz="3600" b="0" i="0" u="none" strike="noStrike" cap="none">
                <a:solidFill>
                  <a:srgbClr val="512651"/>
                </a:solidFill>
                <a:latin typeface="Paytone One"/>
                <a:ea typeface="Paytone One"/>
                <a:cs typeface="Paytone One"/>
                <a:sym typeface="Paytone One"/>
              </a:defRPr>
            </a:lvl3pPr>
            <a:lvl4pPr marR="0" lvl="3" algn="ctr" rtl="0">
              <a:lnSpc>
                <a:spcPct val="100000"/>
              </a:lnSpc>
              <a:spcBef>
                <a:spcPts val="0"/>
              </a:spcBef>
              <a:spcAft>
                <a:spcPts val="0"/>
              </a:spcAft>
              <a:buClr>
                <a:srgbClr val="512651"/>
              </a:buClr>
              <a:buSzPts val="3600"/>
              <a:buFont typeface="Paytone One"/>
              <a:buNone/>
              <a:defRPr sz="3600" b="0" i="0" u="none" strike="noStrike" cap="none">
                <a:solidFill>
                  <a:srgbClr val="512651"/>
                </a:solidFill>
                <a:latin typeface="Paytone One"/>
                <a:ea typeface="Paytone One"/>
                <a:cs typeface="Paytone One"/>
                <a:sym typeface="Paytone One"/>
              </a:defRPr>
            </a:lvl4pPr>
            <a:lvl5pPr marR="0" lvl="4" algn="ctr" rtl="0">
              <a:lnSpc>
                <a:spcPct val="100000"/>
              </a:lnSpc>
              <a:spcBef>
                <a:spcPts val="0"/>
              </a:spcBef>
              <a:spcAft>
                <a:spcPts val="0"/>
              </a:spcAft>
              <a:buClr>
                <a:srgbClr val="512651"/>
              </a:buClr>
              <a:buSzPts val="3600"/>
              <a:buFont typeface="Paytone One"/>
              <a:buNone/>
              <a:defRPr sz="3600" b="0" i="0" u="none" strike="noStrike" cap="none">
                <a:solidFill>
                  <a:srgbClr val="512651"/>
                </a:solidFill>
                <a:latin typeface="Paytone One"/>
                <a:ea typeface="Paytone One"/>
                <a:cs typeface="Paytone One"/>
                <a:sym typeface="Paytone One"/>
              </a:defRPr>
            </a:lvl5pPr>
            <a:lvl6pPr marR="0" lvl="5" algn="ctr" rtl="0">
              <a:lnSpc>
                <a:spcPct val="100000"/>
              </a:lnSpc>
              <a:spcBef>
                <a:spcPts val="0"/>
              </a:spcBef>
              <a:spcAft>
                <a:spcPts val="0"/>
              </a:spcAft>
              <a:buClr>
                <a:srgbClr val="512651"/>
              </a:buClr>
              <a:buSzPts val="3600"/>
              <a:buFont typeface="Paytone One"/>
              <a:buNone/>
              <a:defRPr sz="3600" b="0" i="0" u="none" strike="noStrike" cap="none">
                <a:solidFill>
                  <a:srgbClr val="512651"/>
                </a:solidFill>
                <a:latin typeface="Paytone One"/>
                <a:ea typeface="Paytone One"/>
                <a:cs typeface="Paytone One"/>
                <a:sym typeface="Paytone One"/>
              </a:defRPr>
            </a:lvl6pPr>
            <a:lvl7pPr marR="0" lvl="6" algn="ctr" rtl="0">
              <a:lnSpc>
                <a:spcPct val="100000"/>
              </a:lnSpc>
              <a:spcBef>
                <a:spcPts val="0"/>
              </a:spcBef>
              <a:spcAft>
                <a:spcPts val="0"/>
              </a:spcAft>
              <a:buClr>
                <a:srgbClr val="512651"/>
              </a:buClr>
              <a:buSzPts val="3600"/>
              <a:buFont typeface="Paytone One"/>
              <a:buNone/>
              <a:defRPr sz="3600" b="0" i="0" u="none" strike="noStrike" cap="none">
                <a:solidFill>
                  <a:srgbClr val="512651"/>
                </a:solidFill>
                <a:latin typeface="Paytone One"/>
                <a:ea typeface="Paytone One"/>
                <a:cs typeface="Paytone One"/>
                <a:sym typeface="Paytone One"/>
              </a:defRPr>
            </a:lvl7pPr>
            <a:lvl8pPr marR="0" lvl="7" algn="ctr" rtl="0">
              <a:lnSpc>
                <a:spcPct val="100000"/>
              </a:lnSpc>
              <a:spcBef>
                <a:spcPts val="0"/>
              </a:spcBef>
              <a:spcAft>
                <a:spcPts val="0"/>
              </a:spcAft>
              <a:buClr>
                <a:srgbClr val="512651"/>
              </a:buClr>
              <a:buSzPts val="3600"/>
              <a:buFont typeface="Paytone One"/>
              <a:buNone/>
              <a:defRPr sz="3600" b="0" i="0" u="none" strike="noStrike" cap="none">
                <a:solidFill>
                  <a:srgbClr val="512651"/>
                </a:solidFill>
                <a:latin typeface="Paytone One"/>
                <a:ea typeface="Paytone One"/>
                <a:cs typeface="Paytone One"/>
                <a:sym typeface="Paytone One"/>
              </a:defRPr>
            </a:lvl8pPr>
            <a:lvl9pPr marR="0" lvl="8" algn="ctr" rtl="0">
              <a:lnSpc>
                <a:spcPct val="100000"/>
              </a:lnSpc>
              <a:spcBef>
                <a:spcPts val="0"/>
              </a:spcBef>
              <a:spcAft>
                <a:spcPts val="0"/>
              </a:spcAft>
              <a:buClr>
                <a:srgbClr val="512651"/>
              </a:buClr>
              <a:buSzPts val="3600"/>
              <a:buFont typeface="Paytone One"/>
              <a:buNone/>
              <a:defRPr sz="3600" b="0" i="0" u="none" strike="noStrike" cap="none">
                <a:solidFill>
                  <a:srgbClr val="512651"/>
                </a:solidFill>
                <a:latin typeface="Paytone One"/>
                <a:ea typeface="Paytone One"/>
                <a:cs typeface="Paytone One"/>
                <a:sym typeface="Paytone One"/>
              </a:defRPr>
            </a:lvl9pPr>
          </a:lstStyle>
          <a:p>
            <a:pPr marL="0" marR="0" lvl="0" indent="0" algn="ctr" defTabSz="914400" rtl="0" eaLnBrk="1" fontAlgn="auto" latinLnBrk="0" hangingPunct="1">
              <a:lnSpc>
                <a:spcPct val="100000"/>
              </a:lnSpc>
              <a:spcBef>
                <a:spcPts val="0"/>
              </a:spcBef>
              <a:spcAft>
                <a:spcPts val="0"/>
              </a:spcAft>
              <a:buClr>
                <a:srgbClr val="512651"/>
              </a:buClr>
              <a:buSzPts val="3600"/>
              <a:buFont typeface="Paytone One"/>
              <a:buNone/>
              <a:tabLst/>
              <a:defRPr/>
            </a:pPr>
            <a:r>
              <a:rPr kumimoji="0" lang="vi-VN" sz="8000" b="1" i="0" u="none" strike="noStrike" kern="1200" cap="none" spc="0" normalizeH="0" baseline="0" noProof="0" dirty="0">
                <a:ln>
                  <a:noFill/>
                </a:ln>
                <a:solidFill>
                  <a:srgbClr val="512651"/>
                </a:solidFill>
                <a:effectLst/>
                <a:uLnTx/>
                <a:uFillTx/>
                <a:latin typeface="Times New Roman" panose="02020603050405020304" pitchFamily="18" charset="0"/>
                <a:cs typeface="Times New Roman" panose="02020603050405020304" pitchFamily="18" charset="0"/>
                <a:sym typeface="Paytone One"/>
              </a:rPr>
              <a:t>Trước khi viết</a:t>
            </a:r>
            <a:endParaRPr kumimoji="0" lang="en-US" sz="41300" b="0" i="0" u="none" strike="noStrike" kern="1200" cap="none" spc="0" normalizeH="0" baseline="0" noProof="0" dirty="0">
              <a:ln>
                <a:noFill/>
              </a:ln>
              <a:solidFill>
                <a:srgbClr val="512651"/>
              </a:solidFill>
              <a:effectLst/>
              <a:uLnTx/>
              <a:uFillTx/>
              <a:latin typeface="Times New Roman" panose="02020603050405020304" pitchFamily="18" charset="0"/>
              <a:cs typeface="Times New Roman" panose="02020603050405020304" pitchFamily="18" charset="0"/>
              <a:sym typeface="Paytone One"/>
            </a:endParaRPr>
          </a:p>
        </p:txBody>
      </p:sp>
      <p:sp>
        <p:nvSpPr>
          <p:cNvPr id="5" name="Google Shape;1376;p53">
            <a:extLst>
              <a:ext uri="{FF2B5EF4-FFF2-40B4-BE49-F238E27FC236}">
                <a16:creationId xmlns:a16="http://schemas.microsoft.com/office/drawing/2014/main" xmlns="" id="{5DAAA754-1D0F-3E0F-DD5A-C70E76627880}"/>
              </a:ext>
            </a:extLst>
          </p:cNvPr>
          <p:cNvSpPr txBox="1">
            <a:spLocks/>
          </p:cNvSpPr>
          <p:nvPr/>
        </p:nvSpPr>
        <p:spPr>
          <a:xfrm>
            <a:off x="1227472" y="1522117"/>
            <a:ext cx="1789600" cy="1122400"/>
          </a:xfrm>
          <a:prstGeom prst="rect">
            <a:avLst/>
          </a:prstGeom>
          <a:no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rgbClr val="512651"/>
              </a:buClr>
              <a:buSzPts val="6000"/>
              <a:buFont typeface="Paytone One"/>
              <a:buNone/>
              <a:defRPr sz="6000" b="0" i="0" u="none" strike="noStrike" cap="none">
                <a:solidFill>
                  <a:srgbClr val="512651"/>
                </a:solidFill>
                <a:latin typeface="Paytone One"/>
                <a:ea typeface="Paytone One"/>
                <a:cs typeface="Paytone One"/>
                <a:sym typeface="Paytone One"/>
              </a:defRPr>
            </a:lvl1pPr>
            <a:lvl2pPr marR="0" lvl="1" algn="ctr" rtl="0">
              <a:lnSpc>
                <a:spcPct val="100000"/>
              </a:lnSpc>
              <a:spcBef>
                <a:spcPts val="0"/>
              </a:spcBef>
              <a:spcAft>
                <a:spcPts val="0"/>
              </a:spcAft>
              <a:buClr>
                <a:srgbClr val="512651"/>
              </a:buClr>
              <a:buSzPts val="6000"/>
              <a:buFont typeface="Paytone One"/>
              <a:buNone/>
              <a:defRPr sz="6000" b="0" i="0" u="none" strike="noStrike" cap="none">
                <a:solidFill>
                  <a:srgbClr val="512651"/>
                </a:solidFill>
                <a:latin typeface="Paytone One"/>
                <a:ea typeface="Paytone One"/>
                <a:cs typeface="Paytone One"/>
                <a:sym typeface="Paytone One"/>
              </a:defRPr>
            </a:lvl2pPr>
            <a:lvl3pPr marR="0" lvl="2" algn="ctr" rtl="0">
              <a:lnSpc>
                <a:spcPct val="100000"/>
              </a:lnSpc>
              <a:spcBef>
                <a:spcPts val="0"/>
              </a:spcBef>
              <a:spcAft>
                <a:spcPts val="0"/>
              </a:spcAft>
              <a:buClr>
                <a:srgbClr val="512651"/>
              </a:buClr>
              <a:buSzPts val="6000"/>
              <a:buFont typeface="Paytone One"/>
              <a:buNone/>
              <a:defRPr sz="6000" b="0" i="0" u="none" strike="noStrike" cap="none">
                <a:solidFill>
                  <a:srgbClr val="512651"/>
                </a:solidFill>
                <a:latin typeface="Paytone One"/>
                <a:ea typeface="Paytone One"/>
                <a:cs typeface="Paytone One"/>
                <a:sym typeface="Paytone One"/>
              </a:defRPr>
            </a:lvl3pPr>
            <a:lvl4pPr marR="0" lvl="3" algn="ctr" rtl="0">
              <a:lnSpc>
                <a:spcPct val="100000"/>
              </a:lnSpc>
              <a:spcBef>
                <a:spcPts val="0"/>
              </a:spcBef>
              <a:spcAft>
                <a:spcPts val="0"/>
              </a:spcAft>
              <a:buClr>
                <a:srgbClr val="512651"/>
              </a:buClr>
              <a:buSzPts val="6000"/>
              <a:buFont typeface="Paytone One"/>
              <a:buNone/>
              <a:defRPr sz="6000" b="0" i="0" u="none" strike="noStrike" cap="none">
                <a:solidFill>
                  <a:srgbClr val="512651"/>
                </a:solidFill>
                <a:latin typeface="Paytone One"/>
                <a:ea typeface="Paytone One"/>
                <a:cs typeface="Paytone One"/>
                <a:sym typeface="Paytone One"/>
              </a:defRPr>
            </a:lvl4pPr>
            <a:lvl5pPr marR="0" lvl="4" algn="ctr" rtl="0">
              <a:lnSpc>
                <a:spcPct val="100000"/>
              </a:lnSpc>
              <a:spcBef>
                <a:spcPts val="0"/>
              </a:spcBef>
              <a:spcAft>
                <a:spcPts val="0"/>
              </a:spcAft>
              <a:buClr>
                <a:srgbClr val="512651"/>
              </a:buClr>
              <a:buSzPts val="6000"/>
              <a:buFont typeface="Paytone One"/>
              <a:buNone/>
              <a:defRPr sz="6000" b="0" i="0" u="none" strike="noStrike" cap="none">
                <a:solidFill>
                  <a:srgbClr val="512651"/>
                </a:solidFill>
                <a:latin typeface="Paytone One"/>
                <a:ea typeface="Paytone One"/>
                <a:cs typeface="Paytone One"/>
                <a:sym typeface="Paytone One"/>
              </a:defRPr>
            </a:lvl5pPr>
            <a:lvl6pPr marR="0" lvl="5" algn="ctr" rtl="0">
              <a:lnSpc>
                <a:spcPct val="100000"/>
              </a:lnSpc>
              <a:spcBef>
                <a:spcPts val="0"/>
              </a:spcBef>
              <a:spcAft>
                <a:spcPts val="0"/>
              </a:spcAft>
              <a:buClr>
                <a:srgbClr val="512651"/>
              </a:buClr>
              <a:buSzPts val="6000"/>
              <a:buFont typeface="Paytone One"/>
              <a:buNone/>
              <a:defRPr sz="6000" b="0" i="0" u="none" strike="noStrike" cap="none">
                <a:solidFill>
                  <a:srgbClr val="512651"/>
                </a:solidFill>
                <a:latin typeface="Paytone One"/>
                <a:ea typeface="Paytone One"/>
                <a:cs typeface="Paytone One"/>
                <a:sym typeface="Paytone One"/>
              </a:defRPr>
            </a:lvl6pPr>
            <a:lvl7pPr marR="0" lvl="6" algn="ctr" rtl="0">
              <a:lnSpc>
                <a:spcPct val="100000"/>
              </a:lnSpc>
              <a:spcBef>
                <a:spcPts val="0"/>
              </a:spcBef>
              <a:spcAft>
                <a:spcPts val="0"/>
              </a:spcAft>
              <a:buClr>
                <a:srgbClr val="512651"/>
              </a:buClr>
              <a:buSzPts val="6000"/>
              <a:buFont typeface="Paytone One"/>
              <a:buNone/>
              <a:defRPr sz="6000" b="0" i="0" u="none" strike="noStrike" cap="none">
                <a:solidFill>
                  <a:srgbClr val="512651"/>
                </a:solidFill>
                <a:latin typeface="Paytone One"/>
                <a:ea typeface="Paytone One"/>
                <a:cs typeface="Paytone One"/>
                <a:sym typeface="Paytone One"/>
              </a:defRPr>
            </a:lvl7pPr>
            <a:lvl8pPr marR="0" lvl="7" algn="ctr" rtl="0">
              <a:lnSpc>
                <a:spcPct val="100000"/>
              </a:lnSpc>
              <a:spcBef>
                <a:spcPts val="0"/>
              </a:spcBef>
              <a:spcAft>
                <a:spcPts val="0"/>
              </a:spcAft>
              <a:buClr>
                <a:srgbClr val="512651"/>
              </a:buClr>
              <a:buSzPts val="6000"/>
              <a:buFont typeface="Paytone One"/>
              <a:buNone/>
              <a:defRPr sz="6000" b="0" i="0" u="none" strike="noStrike" cap="none">
                <a:solidFill>
                  <a:srgbClr val="512651"/>
                </a:solidFill>
                <a:latin typeface="Paytone One"/>
                <a:ea typeface="Paytone One"/>
                <a:cs typeface="Paytone One"/>
                <a:sym typeface="Paytone One"/>
              </a:defRPr>
            </a:lvl8pPr>
            <a:lvl9pPr marR="0" lvl="8" algn="ctr" rtl="0">
              <a:lnSpc>
                <a:spcPct val="100000"/>
              </a:lnSpc>
              <a:spcBef>
                <a:spcPts val="0"/>
              </a:spcBef>
              <a:spcAft>
                <a:spcPts val="0"/>
              </a:spcAft>
              <a:buClr>
                <a:srgbClr val="512651"/>
              </a:buClr>
              <a:buSzPts val="6000"/>
              <a:buFont typeface="Paytone One"/>
              <a:buNone/>
              <a:defRPr sz="6000" b="0" i="0" u="none" strike="noStrike" cap="none">
                <a:solidFill>
                  <a:srgbClr val="512651"/>
                </a:solidFill>
                <a:latin typeface="Paytone One"/>
                <a:ea typeface="Paytone One"/>
                <a:cs typeface="Paytone One"/>
                <a:sym typeface="Paytone One"/>
              </a:defRPr>
            </a:lvl9pPr>
          </a:lstStyle>
          <a:p>
            <a:pPr marL="0" marR="0" lvl="0" indent="0" algn="ctr" defTabSz="1219170" rtl="0" eaLnBrk="1" fontAlgn="auto" latinLnBrk="0" hangingPunct="1">
              <a:lnSpc>
                <a:spcPct val="100000"/>
              </a:lnSpc>
              <a:spcBef>
                <a:spcPts val="0"/>
              </a:spcBef>
              <a:spcAft>
                <a:spcPts val="0"/>
              </a:spcAft>
              <a:buClr>
                <a:srgbClr val="512651"/>
              </a:buClr>
              <a:buSzPts val="6000"/>
              <a:buFont typeface="Paytone One"/>
              <a:buNone/>
              <a:tabLst/>
              <a:defRPr/>
            </a:pPr>
            <a:r>
              <a:rPr kumimoji="0" lang="vi-VN" sz="11500" b="1" i="0" u="none" strike="noStrike" kern="0" cap="none" spc="0" normalizeH="0" baseline="0" noProof="0" dirty="0">
                <a:ln>
                  <a:noFill/>
                </a:ln>
                <a:solidFill>
                  <a:srgbClr val="FAEFCC"/>
                </a:solidFill>
                <a:effectLst/>
                <a:uLnTx/>
                <a:uFillTx/>
                <a:latin typeface="Times New Roman" panose="02020603050405020304" pitchFamily="18" charset="0"/>
                <a:cs typeface="Times New Roman" panose="02020603050405020304" pitchFamily="18" charset="0"/>
                <a:sym typeface="Paytone One"/>
              </a:rPr>
              <a:t>1</a:t>
            </a:r>
            <a:endParaRPr kumimoji="0" lang="en" sz="11500" b="1" i="0" u="none" strike="noStrike" kern="0" cap="none" spc="0" normalizeH="0" baseline="0" noProof="0" dirty="0">
              <a:ln>
                <a:noFill/>
              </a:ln>
              <a:solidFill>
                <a:srgbClr val="FAEFCC"/>
              </a:solidFill>
              <a:effectLst/>
              <a:uLnTx/>
              <a:uFillTx/>
              <a:latin typeface="Times New Roman" panose="02020603050405020304" pitchFamily="18" charset="0"/>
              <a:cs typeface="Times New Roman" panose="02020603050405020304" pitchFamily="18" charset="0"/>
              <a:sym typeface="Paytone One"/>
            </a:endParaRPr>
          </a:p>
        </p:txBody>
      </p:sp>
      <p:grpSp>
        <p:nvGrpSpPr>
          <p:cNvPr id="6" name="Google Shape;1168;p49">
            <a:extLst>
              <a:ext uri="{FF2B5EF4-FFF2-40B4-BE49-F238E27FC236}">
                <a16:creationId xmlns:a16="http://schemas.microsoft.com/office/drawing/2014/main" xmlns="" id="{064BB1B0-B6B8-DE40-D362-5E9B7F93B38E}"/>
              </a:ext>
            </a:extLst>
          </p:cNvPr>
          <p:cNvGrpSpPr/>
          <p:nvPr/>
        </p:nvGrpSpPr>
        <p:grpSpPr>
          <a:xfrm>
            <a:off x="7852961" y="2733857"/>
            <a:ext cx="4485339" cy="4111183"/>
            <a:chOff x="1327613" y="1130150"/>
            <a:chExt cx="936025" cy="856700"/>
          </a:xfrm>
        </p:grpSpPr>
        <p:sp>
          <p:nvSpPr>
            <p:cNvPr id="7" name="Google Shape;1169;p49">
              <a:extLst>
                <a:ext uri="{FF2B5EF4-FFF2-40B4-BE49-F238E27FC236}">
                  <a16:creationId xmlns:a16="http://schemas.microsoft.com/office/drawing/2014/main" xmlns="" id="{60A3123B-A3B0-01AB-E478-D99F0CFCB7A9}"/>
                </a:ext>
              </a:extLst>
            </p:cNvPr>
            <p:cNvSpPr/>
            <p:nvPr/>
          </p:nvSpPr>
          <p:spPr>
            <a:xfrm>
              <a:off x="1327613" y="1130150"/>
              <a:ext cx="936025" cy="856700"/>
            </a:xfrm>
            <a:custGeom>
              <a:avLst/>
              <a:gdLst/>
              <a:ahLst/>
              <a:cxnLst/>
              <a:rect l="l" t="t" r="r" b="b"/>
              <a:pathLst>
                <a:path w="37441" h="34268" extrusionOk="0">
                  <a:moveTo>
                    <a:pt x="25375" y="1"/>
                  </a:moveTo>
                  <a:cubicBezTo>
                    <a:pt x="23711" y="1"/>
                    <a:pt x="22294" y="1284"/>
                    <a:pt x="22130" y="2907"/>
                  </a:cubicBezTo>
                  <a:cubicBezTo>
                    <a:pt x="21226" y="2517"/>
                    <a:pt x="20240" y="2311"/>
                    <a:pt x="19254" y="2311"/>
                  </a:cubicBezTo>
                  <a:cubicBezTo>
                    <a:pt x="18659" y="2311"/>
                    <a:pt x="18063" y="2393"/>
                    <a:pt x="17509" y="2517"/>
                  </a:cubicBezTo>
                  <a:lnTo>
                    <a:pt x="17416" y="2568"/>
                  </a:lnTo>
                  <a:cubicBezTo>
                    <a:pt x="16646" y="2773"/>
                    <a:pt x="15968" y="3030"/>
                    <a:pt x="15403" y="3338"/>
                  </a:cubicBezTo>
                  <a:cubicBezTo>
                    <a:pt x="15280" y="3420"/>
                    <a:pt x="15198" y="3461"/>
                    <a:pt x="15065" y="3543"/>
                  </a:cubicBezTo>
                  <a:cubicBezTo>
                    <a:pt x="14767" y="3636"/>
                    <a:pt x="14428" y="3718"/>
                    <a:pt x="14120" y="3851"/>
                  </a:cubicBezTo>
                  <a:cubicBezTo>
                    <a:pt x="14079" y="3718"/>
                    <a:pt x="14038" y="3636"/>
                    <a:pt x="13997" y="3543"/>
                  </a:cubicBezTo>
                  <a:cubicBezTo>
                    <a:pt x="13093" y="1449"/>
                    <a:pt x="11091" y="124"/>
                    <a:pt x="8821" y="124"/>
                  </a:cubicBezTo>
                  <a:cubicBezTo>
                    <a:pt x="8051" y="124"/>
                    <a:pt x="7322" y="298"/>
                    <a:pt x="6593" y="596"/>
                  </a:cubicBezTo>
                  <a:cubicBezTo>
                    <a:pt x="5227" y="1192"/>
                    <a:pt x="4159" y="2311"/>
                    <a:pt x="3594" y="3677"/>
                  </a:cubicBezTo>
                  <a:cubicBezTo>
                    <a:pt x="3040" y="5084"/>
                    <a:pt x="3040" y="6624"/>
                    <a:pt x="3646" y="8000"/>
                  </a:cubicBezTo>
                  <a:cubicBezTo>
                    <a:pt x="4067" y="9027"/>
                    <a:pt x="4796" y="9879"/>
                    <a:pt x="5699" y="10475"/>
                  </a:cubicBezTo>
                  <a:cubicBezTo>
                    <a:pt x="4673" y="12108"/>
                    <a:pt x="3944" y="13946"/>
                    <a:pt x="3553" y="15825"/>
                  </a:cubicBezTo>
                  <a:lnTo>
                    <a:pt x="391" y="18690"/>
                  </a:lnTo>
                  <a:cubicBezTo>
                    <a:pt x="93" y="18947"/>
                    <a:pt x="0" y="19296"/>
                    <a:pt x="52" y="19676"/>
                  </a:cubicBezTo>
                  <a:cubicBezTo>
                    <a:pt x="134" y="20025"/>
                    <a:pt x="391" y="20323"/>
                    <a:pt x="729" y="20405"/>
                  </a:cubicBezTo>
                  <a:lnTo>
                    <a:pt x="3430" y="21349"/>
                  </a:lnTo>
                  <a:cubicBezTo>
                    <a:pt x="3471" y="21770"/>
                    <a:pt x="3553" y="22202"/>
                    <a:pt x="3687" y="22633"/>
                  </a:cubicBezTo>
                  <a:cubicBezTo>
                    <a:pt x="3728" y="22797"/>
                    <a:pt x="3728" y="22972"/>
                    <a:pt x="3769" y="23105"/>
                  </a:cubicBezTo>
                  <a:cubicBezTo>
                    <a:pt x="3944" y="23619"/>
                    <a:pt x="4108" y="24132"/>
                    <a:pt x="4282" y="24646"/>
                  </a:cubicBezTo>
                  <a:cubicBezTo>
                    <a:pt x="4498" y="25159"/>
                    <a:pt x="4714" y="25673"/>
                    <a:pt x="4929" y="26094"/>
                  </a:cubicBezTo>
                  <a:cubicBezTo>
                    <a:pt x="5053" y="26350"/>
                    <a:pt x="5135" y="26566"/>
                    <a:pt x="5227" y="26699"/>
                  </a:cubicBezTo>
                  <a:lnTo>
                    <a:pt x="5268" y="26741"/>
                  </a:lnTo>
                  <a:cubicBezTo>
                    <a:pt x="5607" y="27377"/>
                    <a:pt x="6038" y="28024"/>
                    <a:pt x="6470" y="28579"/>
                  </a:cubicBezTo>
                  <a:cubicBezTo>
                    <a:pt x="6726" y="28959"/>
                    <a:pt x="7024" y="29308"/>
                    <a:pt x="7363" y="29647"/>
                  </a:cubicBezTo>
                  <a:cubicBezTo>
                    <a:pt x="7661" y="29985"/>
                    <a:pt x="7959" y="30335"/>
                    <a:pt x="8308" y="30632"/>
                  </a:cubicBezTo>
                  <a:cubicBezTo>
                    <a:pt x="9078" y="31361"/>
                    <a:pt x="9889" y="31998"/>
                    <a:pt x="10783" y="32553"/>
                  </a:cubicBezTo>
                  <a:lnTo>
                    <a:pt x="10834" y="32553"/>
                  </a:lnTo>
                  <a:cubicBezTo>
                    <a:pt x="11768" y="33117"/>
                    <a:pt x="12497" y="33415"/>
                    <a:pt x="12538" y="33415"/>
                  </a:cubicBezTo>
                  <a:cubicBezTo>
                    <a:pt x="12538" y="33415"/>
                    <a:pt x="12580" y="33456"/>
                    <a:pt x="12631" y="33456"/>
                  </a:cubicBezTo>
                  <a:cubicBezTo>
                    <a:pt x="14253" y="33929"/>
                    <a:pt x="16009" y="34226"/>
                    <a:pt x="17806" y="34268"/>
                  </a:cubicBezTo>
                  <a:lnTo>
                    <a:pt x="18279" y="34268"/>
                  </a:lnTo>
                  <a:cubicBezTo>
                    <a:pt x="18957" y="34268"/>
                    <a:pt x="19686" y="34226"/>
                    <a:pt x="20374" y="34185"/>
                  </a:cubicBezTo>
                  <a:cubicBezTo>
                    <a:pt x="21780" y="34052"/>
                    <a:pt x="23239" y="33888"/>
                    <a:pt x="24604" y="33538"/>
                  </a:cubicBezTo>
                  <a:cubicBezTo>
                    <a:pt x="28291" y="32604"/>
                    <a:pt x="31197" y="30078"/>
                    <a:pt x="33117" y="26823"/>
                  </a:cubicBezTo>
                  <a:cubicBezTo>
                    <a:pt x="33117" y="26823"/>
                    <a:pt x="33169" y="26782"/>
                    <a:pt x="33169" y="26741"/>
                  </a:cubicBezTo>
                  <a:cubicBezTo>
                    <a:pt x="33210" y="26699"/>
                    <a:pt x="33210" y="26648"/>
                    <a:pt x="33251" y="26607"/>
                  </a:cubicBezTo>
                  <a:cubicBezTo>
                    <a:pt x="33507" y="26094"/>
                    <a:pt x="33764" y="25580"/>
                    <a:pt x="33980" y="25108"/>
                  </a:cubicBezTo>
                  <a:cubicBezTo>
                    <a:pt x="34062" y="24902"/>
                    <a:pt x="34144" y="24646"/>
                    <a:pt x="34236" y="24430"/>
                  </a:cubicBezTo>
                  <a:cubicBezTo>
                    <a:pt x="34319" y="24471"/>
                    <a:pt x="34452" y="24471"/>
                    <a:pt x="34534" y="24471"/>
                  </a:cubicBezTo>
                  <a:lnTo>
                    <a:pt x="34658" y="24471"/>
                  </a:lnTo>
                  <a:cubicBezTo>
                    <a:pt x="35007" y="24430"/>
                    <a:pt x="35346" y="24173"/>
                    <a:pt x="35479" y="23876"/>
                  </a:cubicBezTo>
                  <a:lnTo>
                    <a:pt x="37276" y="19676"/>
                  </a:lnTo>
                  <a:cubicBezTo>
                    <a:pt x="37440" y="19337"/>
                    <a:pt x="37399" y="18947"/>
                    <a:pt x="37184" y="18649"/>
                  </a:cubicBezTo>
                  <a:cubicBezTo>
                    <a:pt x="36968" y="18392"/>
                    <a:pt x="36670" y="18228"/>
                    <a:pt x="36331" y="18228"/>
                  </a:cubicBezTo>
                  <a:cubicBezTo>
                    <a:pt x="36290" y="18228"/>
                    <a:pt x="36249" y="18269"/>
                    <a:pt x="36249" y="18269"/>
                  </a:cubicBezTo>
                  <a:lnTo>
                    <a:pt x="35387" y="18351"/>
                  </a:lnTo>
                  <a:lnTo>
                    <a:pt x="35304" y="16554"/>
                  </a:lnTo>
                  <a:cubicBezTo>
                    <a:pt x="35304" y="16379"/>
                    <a:pt x="35263" y="16256"/>
                    <a:pt x="35222" y="16123"/>
                  </a:cubicBezTo>
                  <a:lnTo>
                    <a:pt x="34709" y="15096"/>
                  </a:lnTo>
                  <a:cubicBezTo>
                    <a:pt x="33887" y="13217"/>
                    <a:pt x="32860" y="11204"/>
                    <a:pt x="31926" y="9284"/>
                  </a:cubicBezTo>
                  <a:lnTo>
                    <a:pt x="29616" y="4488"/>
                  </a:lnTo>
                  <a:cubicBezTo>
                    <a:pt x="29441" y="4057"/>
                    <a:pt x="29102" y="3595"/>
                    <a:pt x="28589" y="3338"/>
                  </a:cubicBezTo>
                  <a:lnTo>
                    <a:pt x="28589" y="3246"/>
                  </a:lnTo>
                  <a:cubicBezTo>
                    <a:pt x="28589" y="1449"/>
                    <a:pt x="27130" y="1"/>
                    <a:pt x="25375" y="1"/>
                  </a:cubicBez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8" name="Google Shape;1170;p49">
              <a:extLst>
                <a:ext uri="{FF2B5EF4-FFF2-40B4-BE49-F238E27FC236}">
                  <a16:creationId xmlns:a16="http://schemas.microsoft.com/office/drawing/2014/main" xmlns="" id="{3999B57A-A7D8-86F8-B6FD-B8AD8535133B}"/>
                </a:ext>
              </a:extLst>
            </p:cNvPr>
            <p:cNvSpPr/>
            <p:nvPr/>
          </p:nvSpPr>
          <p:spPr>
            <a:xfrm>
              <a:off x="1444700" y="1230525"/>
              <a:ext cx="746575" cy="730650"/>
            </a:xfrm>
            <a:custGeom>
              <a:avLst/>
              <a:gdLst/>
              <a:ahLst/>
              <a:cxnLst/>
              <a:rect l="l" t="t" r="r" b="b"/>
              <a:pathLst>
                <a:path w="29863" h="29226" extrusionOk="0">
                  <a:moveTo>
                    <a:pt x="14931" y="1"/>
                  </a:moveTo>
                  <a:cubicBezTo>
                    <a:pt x="13648" y="1"/>
                    <a:pt x="12405" y="175"/>
                    <a:pt x="11214" y="473"/>
                  </a:cubicBezTo>
                  <a:cubicBezTo>
                    <a:pt x="10485" y="648"/>
                    <a:pt x="9797" y="904"/>
                    <a:pt x="9119" y="1202"/>
                  </a:cubicBezTo>
                  <a:cubicBezTo>
                    <a:pt x="8986" y="1243"/>
                    <a:pt x="8811" y="1284"/>
                    <a:pt x="8688" y="1377"/>
                  </a:cubicBezTo>
                  <a:cubicBezTo>
                    <a:pt x="8606" y="1418"/>
                    <a:pt x="8554" y="1459"/>
                    <a:pt x="8472" y="1500"/>
                  </a:cubicBezTo>
                  <a:cubicBezTo>
                    <a:pt x="8174" y="1633"/>
                    <a:pt x="7877" y="1798"/>
                    <a:pt x="7579" y="1972"/>
                  </a:cubicBezTo>
                  <a:cubicBezTo>
                    <a:pt x="5864" y="2917"/>
                    <a:pt x="4406" y="4201"/>
                    <a:pt x="3215" y="5690"/>
                  </a:cubicBezTo>
                  <a:cubicBezTo>
                    <a:pt x="3122" y="5823"/>
                    <a:pt x="2999" y="5946"/>
                    <a:pt x="2906" y="6080"/>
                  </a:cubicBezTo>
                  <a:cubicBezTo>
                    <a:pt x="1541" y="7918"/>
                    <a:pt x="555" y="10146"/>
                    <a:pt x="175" y="12539"/>
                  </a:cubicBezTo>
                  <a:cubicBezTo>
                    <a:pt x="41" y="13309"/>
                    <a:pt x="0" y="14120"/>
                    <a:pt x="0" y="14983"/>
                  </a:cubicBezTo>
                  <a:cubicBezTo>
                    <a:pt x="0" y="15496"/>
                    <a:pt x="0" y="16051"/>
                    <a:pt x="83" y="16564"/>
                  </a:cubicBezTo>
                  <a:cubicBezTo>
                    <a:pt x="134" y="17160"/>
                    <a:pt x="257" y="17807"/>
                    <a:pt x="391" y="18402"/>
                  </a:cubicBezTo>
                  <a:cubicBezTo>
                    <a:pt x="432" y="18526"/>
                    <a:pt x="473" y="18700"/>
                    <a:pt x="514" y="18834"/>
                  </a:cubicBezTo>
                  <a:cubicBezTo>
                    <a:pt x="647" y="19296"/>
                    <a:pt x="771" y="19768"/>
                    <a:pt x="945" y="20240"/>
                  </a:cubicBezTo>
                  <a:cubicBezTo>
                    <a:pt x="1161" y="20713"/>
                    <a:pt x="1325" y="21185"/>
                    <a:pt x="1582" y="21658"/>
                  </a:cubicBezTo>
                  <a:cubicBezTo>
                    <a:pt x="1674" y="21822"/>
                    <a:pt x="1756" y="21996"/>
                    <a:pt x="1838" y="22212"/>
                  </a:cubicBezTo>
                  <a:cubicBezTo>
                    <a:pt x="2188" y="22808"/>
                    <a:pt x="2568" y="23403"/>
                    <a:pt x="2999" y="23968"/>
                  </a:cubicBezTo>
                  <a:cubicBezTo>
                    <a:pt x="3256" y="24307"/>
                    <a:pt x="3553" y="24646"/>
                    <a:pt x="3810" y="24944"/>
                  </a:cubicBezTo>
                  <a:cubicBezTo>
                    <a:pt x="4108" y="25293"/>
                    <a:pt x="4406" y="25591"/>
                    <a:pt x="4703" y="25847"/>
                  </a:cubicBezTo>
                  <a:cubicBezTo>
                    <a:pt x="5433" y="26535"/>
                    <a:pt x="6203" y="27131"/>
                    <a:pt x="7065" y="27644"/>
                  </a:cubicBezTo>
                  <a:cubicBezTo>
                    <a:pt x="7959" y="28158"/>
                    <a:pt x="8647" y="28455"/>
                    <a:pt x="8647" y="28455"/>
                  </a:cubicBezTo>
                  <a:cubicBezTo>
                    <a:pt x="10269" y="28928"/>
                    <a:pt x="11943" y="29185"/>
                    <a:pt x="13565" y="29226"/>
                  </a:cubicBezTo>
                  <a:cubicBezTo>
                    <a:pt x="14377" y="29226"/>
                    <a:pt x="15188" y="29185"/>
                    <a:pt x="15999" y="29143"/>
                  </a:cubicBezTo>
                  <a:cubicBezTo>
                    <a:pt x="18402" y="28928"/>
                    <a:pt x="20671" y="28373"/>
                    <a:pt x="22674" y="27726"/>
                  </a:cubicBezTo>
                  <a:cubicBezTo>
                    <a:pt x="22766" y="27685"/>
                    <a:pt x="22848" y="27644"/>
                    <a:pt x="22890" y="27603"/>
                  </a:cubicBezTo>
                  <a:cubicBezTo>
                    <a:pt x="23023" y="27511"/>
                    <a:pt x="23105" y="27470"/>
                    <a:pt x="23187" y="27388"/>
                  </a:cubicBezTo>
                  <a:cubicBezTo>
                    <a:pt x="23280" y="27346"/>
                    <a:pt x="23403" y="27305"/>
                    <a:pt x="23495" y="27213"/>
                  </a:cubicBezTo>
                  <a:cubicBezTo>
                    <a:pt x="23578" y="27172"/>
                    <a:pt x="23660" y="27090"/>
                    <a:pt x="23752" y="26997"/>
                  </a:cubicBezTo>
                  <a:cubicBezTo>
                    <a:pt x="24050" y="26792"/>
                    <a:pt x="24389" y="26535"/>
                    <a:pt x="24687" y="26279"/>
                  </a:cubicBezTo>
                  <a:cubicBezTo>
                    <a:pt x="24779" y="26186"/>
                    <a:pt x="24861" y="26104"/>
                    <a:pt x="24984" y="26022"/>
                  </a:cubicBezTo>
                  <a:cubicBezTo>
                    <a:pt x="25077" y="25929"/>
                    <a:pt x="25159" y="25847"/>
                    <a:pt x="25241" y="25765"/>
                  </a:cubicBezTo>
                  <a:cubicBezTo>
                    <a:pt x="25292" y="25765"/>
                    <a:pt x="25292" y="25714"/>
                    <a:pt x="25292" y="25714"/>
                  </a:cubicBezTo>
                  <a:cubicBezTo>
                    <a:pt x="25375" y="25632"/>
                    <a:pt x="25457" y="25549"/>
                    <a:pt x="25549" y="25457"/>
                  </a:cubicBezTo>
                  <a:cubicBezTo>
                    <a:pt x="25631" y="25375"/>
                    <a:pt x="25755" y="25293"/>
                    <a:pt x="25847" y="25159"/>
                  </a:cubicBezTo>
                  <a:cubicBezTo>
                    <a:pt x="25929" y="25077"/>
                    <a:pt x="26011" y="24995"/>
                    <a:pt x="26104" y="24861"/>
                  </a:cubicBezTo>
                  <a:cubicBezTo>
                    <a:pt x="26186" y="24779"/>
                    <a:pt x="26268" y="24687"/>
                    <a:pt x="26319" y="24605"/>
                  </a:cubicBezTo>
                  <a:cubicBezTo>
                    <a:pt x="26401" y="24564"/>
                    <a:pt x="26443" y="24481"/>
                    <a:pt x="26484" y="24389"/>
                  </a:cubicBezTo>
                  <a:cubicBezTo>
                    <a:pt x="26576" y="24348"/>
                    <a:pt x="26617" y="24266"/>
                    <a:pt x="26658" y="24225"/>
                  </a:cubicBezTo>
                  <a:cubicBezTo>
                    <a:pt x="26740" y="24132"/>
                    <a:pt x="26781" y="24050"/>
                    <a:pt x="26874" y="23917"/>
                  </a:cubicBezTo>
                  <a:cubicBezTo>
                    <a:pt x="26915" y="23917"/>
                    <a:pt x="26915" y="23876"/>
                    <a:pt x="26956" y="23835"/>
                  </a:cubicBezTo>
                  <a:cubicBezTo>
                    <a:pt x="27038" y="23711"/>
                    <a:pt x="27131" y="23578"/>
                    <a:pt x="27213" y="23455"/>
                  </a:cubicBezTo>
                  <a:cubicBezTo>
                    <a:pt x="27295" y="23321"/>
                    <a:pt x="27387" y="23198"/>
                    <a:pt x="27469" y="23064"/>
                  </a:cubicBezTo>
                  <a:cubicBezTo>
                    <a:pt x="27552" y="22982"/>
                    <a:pt x="27603" y="22849"/>
                    <a:pt x="27685" y="22767"/>
                  </a:cubicBezTo>
                  <a:cubicBezTo>
                    <a:pt x="27685" y="22726"/>
                    <a:pt x="27726" y="22684"/>
                    <a:pt x="27767" y="22633"/>
                  </a:cubicBezTo>
                  <a:cubicBezTo>
                    <a:pt x="27808" y="22510"/>
                    <a:pt x="27901" y="22428"/>
                    <a:pt x="27942" y="22294"/>
                  </a:cubicBezTo>
                  <a:lnTo>
                    <a:pt x="27983" y="22253"/>
                  </a:lnTo>
                  <a:cubicBezTo>
                    <a:pt x="28024" y="22212"/>
                    <a:pt x="28024" y="22120"/>
                    <a:pt x="28065" y="22079"/>
                  </a:cubicBezTo>
                  <a:cubicBezTo>
                    <a:pt x="28322" y="21658"/>
                    <a:pt x="28537" y="21185"/>
                    <a:pt x="28753" y="20713"/>
                  </a:cubicBezTo>
                  <a:cubicBezTo>
                    <a:pt x="28887" y="20323"/>
                    <a:pt x="29010" y="19943"/>
                    <a:pt x="29143" y="19604"/>
                  </a:cubicBezTo>
                  <a:cubicBezTo>
                    <a:pt x="29266" y="19214"/>
                    <a:pt x="29400" y="18782"/>
                    <a:pt x="29482" y="18402"/>
                  </a:cubicBezTo>
                  <a:cubicBezTo>
                    <a:pt x="29657" y="17714"/>
                    <a:pt x="29739" y="17037"/>
                    <a:pt x="29821" y="16308"/>
                  </a:cubicBezTo>
                  <a:cubicBezTo>
                    <a:pt x="29821" y="16051"/>
                    <a:pt x="29862" y="15794"/>
                    <a:pt x="29862" y="15537"/>
                  </a:cubicBezTo>
                  <a:lnTo>
                    <a:pt x="29862" y="14983"/>
                  </a:lnTo>
                  <a:lnTo>
                    <a:pt x="29862" y="14932"/>
                  </a:lnTo>
                  <a:cubicBezTo>
                    <a:pt x="29862" y="14079"/>
                    <a:pt x="29780" y="13186"/>
                    <a:pt x="29657" y="12364"/>
                  </a:cubicBezTo>
                  <a:cubicBezTo>
                    <a:pt x="29605" y="12025"/>
                    <a:pt x="29523" y="11728"/>
                    <a:pt x="29441" y="11430"/>
                  </a:cubicBezTo>
                  <a:cubicBezTo>
                    <a:pt x="28630" y="9674"/>
                    <a:pt x="27603" y="7579"/>
                    <a:pt x="26740" y="5782"/>
                  </a:cubicBezTo>
                  <a:cubicBezTo>
                    <a:pt x="26145" y="5053"/>
                    <a:pt x="25498" y="4324"/>
                    <a:pt x="24779" y="3728"/>
                  </a:cubicBezTo>
                  <a:cubicBezTo>
                    <a:pt x="24430" y="3431"/>
                    <a:pt x="24091" y="3122"/>
                    <a:pt x="23752" y="2866"/>
                  </a:cubicBezTo>
                  <a:cubicBezTo>
                    <a:pt x="23578" y="2743"/>
                    <a:pt x="23403" y="2609"/>
                    <a:pt x="23187" y="2527"/>
                  </a:cubicBezTo>
                  <a:cubicBezTo>
                    <a:pt x="23187" y="2486"/>
                    <a:pt x="23187" y="2486"/>
                    <a:pt x="23146" y="2486"/>
                  </a:cubicBezTo>
                  <a:cubicBezTo>
                    <a:pt x="23064" y="2404"/>
                    <a:pt x="22931" y="2352"/>
                    <a:pt x="22848" y="2270"/>
                  </a:cubicBezTo>
                  <a:cubicBezTo>
                    <a:pt x="22807" y="2270"/>
                    <a:pt x="22807" y="2270"/>
                    <a:pt x="22807" y="2229"/>
                  </a:cubicBezTo>
                  <a:cubicBezTo>
                    <a:pt x="22633" y="2147"/>
                    <a:pt x="22417" y="2013"/>
                    <a:pt x="22253" y="1931"/>
                  </a:cubicBezTo>
                  <a:cubicBezTo>
                    <a:pt x="21955" y="1757"/>
                    <a:pt x="21647" y="1582"/>
                    <a:pt x="21308" y="1459"/>
                  </a:cubicBezTo>
                  <a:cubicBezTo>
                    <a:pt x="21267" y="1418"/>
                    <a:pt x="21226" y="1418"/>
                    <a:pt x="21226" y="1377"/>
                  </a:cubicBezTo>
                  <a:cubicBezTo>
                    <a:pt x="20620" y="1120"/>
                    <a:pt x="20025" y="904"/>
                    <a:pt x="19429" y="689"/>
                  </a:cubicBezTo>
                  <a:cubicBezTo>
                    <a:pt x="19131" y="607"/>
                    <a:pt x="18874" y="514"/>
                    <a:pt x="18566" y="473"/>
                  </a:cubicBezTo>
                  <a:cubicBezTo>
                    <a:pt x="17416" y="175"/>
                    <a:pt x="16174" y="1"/>
                    <a:pt x="14931" y="1"/>
                  </a:cubicBezTo>
                  <a:close/>
                </a:path>
              </a:pathLst>
            </a:custGeom>
            <a:solidFill>
              <a:srgbClr val="FFB289"/>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9" name="Google Shape;1171;p49">
              <a:extLst>
                <a:ext uri="{FF2B5EF4-FFF2-40B4-BE49-F238E27FC236}">
                  <a16:creationId xmlns:a16="http://schemas.microsoft.com/office/drawing/2014/main" xmlns="" id="{7C774078-E11F-126F-40B1-3766678B5E26}"/>
                </a:ext>
              </a:extLst>
            </p:cNvPr>
            <p:cNvSpPr/>
            <p:nvPr/>
          </p:nvSpPr>
          <p:spPr>
            <a:xfrm>
              <a:off x="1620025" y="1214000"/>
              <a:ext cx="407700" cy="381675"/>
            </a:xfrm>
            <a:custGeom>
              <a:avLst/>
              <a:gdLst/>
              <a:ahLst/>
              <a:cxnLst/>
              <a:rect l="l" t="t" r="r" b="b"/>
              <a:pathLst>
                <a:path w="16308" h="15267" extrusionOk="0">
                  <a:moveTo>
                    <a:pt x="7977" y="0"/>
                  </a:moveTo>
                  <a:cubicBezTo>
                    <a:pt x="7469" y="0"/>
                    <a:pt x="6961" y="62"/>
                    <a:pt x="6470" y="189"/>
                  </a:cubicBezTo>
                  <a:lnTo>
                    <a:pt x="6378" y="189"/>
                  </a:lnTo>
                  <a:cubicBezTo>
                    <a:pt x="5782" y="364"/>
                    <a:pt x="5187" y="580"/>
                    <a:pt x="4581" y="877"/>
                  </a:cubicBezTo>
                  <a:cubicBezTo>
                    <a:pt x="4067" y="1175"/>
                    <a:pt x="3595" y="1565"/>
                    <a:pt x="3174" y="2038"/>
                  </a:cubicBezTo>
                  <a:cubicBezTo>
                    <a:pt x="2229" y="3065"/>
                    <a:pt x="1675" y="4513"/>
                    <a:pt x="1716" y="5930"/>
                  </a:cubicBezTo>
                  <a:cubicBezTo>
                    <a:pt x="1716" y="6351"/>
                    <a:pt x="1798" y="6782"/>
                    <a:pt x="1675" y="7172"/>
                  </a:cubicBezTo>
                  <a:cubicBezTo>
                    <a:pt x="1459" y="7891"/>
                    <a:pt x="730" y="8363"/>
                    <a:pt x="350" y="9051"/>
                  </a:cubicBezTo>
                  <a:cubicBezTo>
                    <a:pt x="134" y="9524"/>
                    <a:pt x="52" y="10037"/>
                    <a:pt x="1" y="10592"/>
                  </a:cubicBezTo>
                  <a:cubicBezTo>
                    <a:pt x="1" y="11280"/>
                    <a:pt x="93" y="11957"/>
                    <a:pt x="350" y="12604"/>
                  </a:cubicBezTo>
                  <a:cubicBezTo>
                    <a:pt x="822" y="13713"/>
                    <a:pt x="1890" y="14484"/>
                    <a:pt x="3041" y="14874"/>
                  </a:cubicBezTo>
                  <a:cubicBezTo>
                    <a:pt x="3978" y="15181"/>
                    <a:pt x="4935" y="15266"/>
                    <a:pt x="5924" y="15266"/>
                  </a:cubicBezTo>
                  <a:cubicBezTo>
                    <a:pt x="6159" y="15266"/>
                    <a:pt x="6396" y="15262"/>
                    <a:pt x="6635" y="15254"/>
                  </a:cubicBezTo>
                  <a:cubicBezTo>
                    <a:pt x="8391" y="15213"/>
                    <a:pt x="10147" y="15038"/>
                    <a:pt x="11769" y="14401"/>
                  </a:cubicBezTo>
                  <a:cubicBezTo>
                    <a:pt x="13402" y="13713"/>
                    <a:pt x="14850" y="12563"/>
                    <a:pt x="15579" y="10931"/>
                  </a:cubicBezTo>
                  <a:cubicBezTo>
                    <a:pt x="16308" y="9349"/>
                    <a:pt x="16133" y="7295"/>
                    <a:pt x="14983" y="6012"/>
                  </a:cubicBezTo>
                  <a:cubicBezTo>
                    <a:pt x="14685" y="5714"/>
                    <a:pt x="14295" y="5416"/>
                    <a:pt x="14080" y="5067"/>
                  </a:cubicBezTo>
                  <a:cubicBezTo>
                    <a:pt x="13782" y="4646"/>
                    <a:pt x="13700" y="4133"/>
                    <a:pt x="13525" y="3660"/>
                  </a:cubicBezTo>
                  <a:cubicBezTo>
                    <a:pt x="12714" y="1337"/>
                    <a:pt x="10338" y="0"/>
                    <a:pt x="7977" y="0"/>
                  </a:cubicBezTo>
                  <a:close/>
                </a:path>
              </a:pathLst>
            </a:custGeom>
            <a:solidFill>
              <a:srgbClr val="F7607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10" name="Google Shape;1172;p49">
              <a:extLst>
                <a:ext uri="{FF2B5EF4-FFF2-40B4-BE49-F238E27FC236}">
                  <a16:creationId xmlns:a16="http://schemas.microsoft.com/office/drawing/2014/main" xmlns="" id="{59C2E40F-5B41-089D-A2E0-DFCC9E0D608C}"/>
                </a:ext>
              </a:extLst>
            </p:cNvPr>
            <p:cNvSpPr/>
            <p:nvPr/>
          </p:nvSpPr>
          <p:spPr>
            <a:xfrm>
              <a:off x="1519650" y="1488275"/>
              <a:ext cx="643900" cy="472900"/>
            </a:xfrm>
            <a:custGeom>
              <a:avLst/>
              <a:gdLst/>
              <a:ahLst/>
              <a:cxnLst/>
              <a:rect l="l" t="t" r="r" b="b"/>
              <a:pathLst>
                <a:path w="25756" h="18916" extrusionOk="0">
                  <a:moveTo>
                    <a:pt x="15784" y="1"/>
                  </a:moveTo>
                  <a:cubicBezTo>
                    <a:pt x="15784" y="1"/>
                    <a:pt x="15568" y="52"/>
                    <a:pt x="15230" y="52"/>
                  </a:cubicBezTo>
                  <a:cubicBezTo>
                    <a:pt x="14891" y="93"/>
                    <a:pt x="14459" y="134"/>
                    <a:pt x="13905" y="216"/>
                  </a:cubicBezTo>
                  <a:cubicBezTo>
                    <a:pt x="13730" y="257"/>
                    <a:pt x="13515" y="257"/>
                    <a:pt x="13350" y="309"/>
                  </a:cubicBezTo>
                  <a:cubicBezTo>
                    <a:pt x="11461" y="606"/>
                    <a:pt x="8986" y="1161"/>
                    <a:pt x="7446" y="2106"/>
                  </a:cubicBezTo>
                  <a:lnTo>
                    <a:pt x="7405" y="2106"/>
                  </a:lnTo>
                  <a:cubicBezTo>
                    <a:pt x="7353" y="2147"/>
                    <a:pt x="7312" y="2188"/>
                    <a:pt x="7271" y="2188"/>
                  </a:cubicBezTo>
                  <a:lnTo>
                    <a:pt x="7230" y="2229"/>
                  </a:lnTo>
                  <a:cubicBezTo>
                    <a:pt x="7230" y="2229"/>
                    <a:pt x="7189" y="2270"/>
                    <a:pt x="7148" y="2270"/>
                  </a:cubicBezTo>
                  <a:lnTo>
                    <a:pt x="7097" y="2311"/>
                  </a:lnTo>
                  <a:cubicBezTo>
                    <a:pt x="6758" y="2568"/>
                    <a:pt x="6378" y="2958"/>
                    <a:pt x="5988" y="3389"/>
                  </a:cubicBezTo>
                  <a:cubicBezTo>
                    <a:pt x="4365" y="5310"/>
                    <a:pt x="2476" y="8729"/>
                    <a:pt x="1284" y="11132"/>
                  </a:cubicBezTo>
                  <a:cubicBezTo>
                    <a:pt x="1028" y="11553"/>
                    <a:pt x="853" y="11943"/>
                    <a:pt x="679" y="12282"/>
                  </a:cubicBezTo>
                  <a:cubicBezTo>
                    <a:pt x="340" y="12929"/>
                    <a:pt x="124" y="13401"/>
                    <a:pt x="1" y="13658"/>
                  </a:cubicBezTo>
                  <a:cubicBezTo>
                    <a:pt x="258" y="13997"/>
                    <a:pt x="555" y="14336"/>
                    <a:pt x="812" y="14634"/>
                  </a:cubicBezTo>
                  <a:cubicBezTo>
                    <a:pt x="1110" y="14983"/>
                    <a:pt x="1408" y="15281"/>
                    <a:pt x="1705" y="15537"/>
                  </a:cubicBezTo>
                  <a:cubicBezTo>
                    <a:pt x="2435" y="16225"/>
                    <a:pt x="3205" y="16821"/>
                    <a:pt x="4067" y="17334"/>
                  </a:cubicBezTo>
                  <a:cubicBezTo>
                    <a:pt x="4961" y="17848"/>
                    <a:pt x="5649" y="18145"/>
                    <a:pt x="5649" y="18145"/>
                  </a:cubicBezTo>
                  <a:cubicBezTo>
                    <a:pt x="7271" y="18618"/>
                    <a:pt x="8945" y="18875"/>
                    <a:pt x="10567" y="18916"/>
                  </a:cubicBezTo>
                  <a:cubicBezTo>
                    <a:pt x="11379" y="18916"/>
                    <a:pt x="12190" y="18875"/>
                    <a:pt x="13001" y="18833"/>
                  </a:cubicBezTo>
                  <a:cubicBezTo>
                    <a:pt x="15404" y="18618"/>
                    <a:pt x="17673" y="18063"/>
                    <a:pt x="19676" y="17416"/>
                  </a:cubicBezTo>
                  <a:cubicBezTo>
                    <a:pt x="19768" y="17375"/>
                    <a:pt x="19850" y="17334"/>
                    <a:pt x="19892" y="17293"/>
                  </a:cubicBezTo>
                  <a:cubicBezTo>
                    <a:pt x="20025" y="17201"/>
                    <a:pt x="20107" y="17160"/>
                    <a:pt x="20189" y="17078"/>
                  </a:cubicBezTo>
                  <a:cubicBezTo>
                    <a:pt x="20282" y="17036"/>
                    <a:pt x="20405" y="16995"/>
                    <a:pt x="20497" y="16903"/>
                  </a:cubicBezTo>
                  <a:cubicBezTo>
                    <a:pt x="20580" y="16862"/>
                    <a:pt x="20662" y="16780"/>
                    <a:pt x="20754" y="16687"/>
                  </a:cubicBezTo>
                  <a:cubicBezTo>
                    <a:pt x="21052" y="16482"/>
                    <a:pt x="21391" y="16225"/>
                    <a:pt x="21689" y="15969"/>
                  </a:cubicBezTo>
                  <a:cubicBezTo>
                    <a:pt x="21781" y="15876"/>
                    <a:pt x="21863" y="15794"/>
                    <a:pt x="21986" y="15712"/>
                  </a:cubicBezTo>
                  <a:cubicBezTo>
                    <a:pt x="22079" y="15619"/>
                    <a:pt x="22161" y="15537"/>
                    <a:pt x="22243" y="15455"/>
                  </a:cubicBezTo>
                  <a:cubicBezTo>
                    <a:pt x="22294" y="15455"/>
                    <a:pt x="22294" y="15404"/>
                    <a:pt x="22294" y="15404"/>
                  </a:cubicBezTo>
                  <a:cubicBezTo>
                    <a:pt x="22377" y="15322"/>
                    <a:pt x="22459" y="15239"/>
                    <a:pt x="22551" y="15147"/>
                  </a:cubicBezTo>
                  <a:cubicBezTo>
                    <a:pt x="22633" y="15065"/>
                    <a:pt x="22757" y="14983"/>
                    <a:pt x="22849" y="14849"/>
                  </a:cubicBezTo>
                  <a:cubicBezTo>
                    <a:pt x="22931" y="14767"/>
                    <a:pt x="23013" y="14685"/>
                    <a:pt x="23106" y="14551"/>
                  </a:cubicBezTo>
                  <a:cubicBezTo>
                    <a:pt x="23188" y="14469"/>
                    <a:pt x="23270" y="14377"/>
                    <a:pt x="23321" y="14295"/>
                  </a:cubicBezTo>
                  <a:cubicBezTo>
                    <a:pt x="23403" y="14254"/>
                    <a:pt x="23445" y="14171"/>
                    <a:pt x="23486" y="14079"/>
                  </a:cubicBezTo>
                  <a:cubicBezTo>
                    <a:pt x="23578" y="14038"/>
                    <a:pt x="23619" y="13956"/>
                    <a:pt x="23660" y="13915"/>
                  </a:cubicBezTo>
                  <a:cubicBezTo>
                    <a:pt x="23742" y="13822"/>
                    <a:pt x="23783" y="13740"/>
                    <a:pt x="23876" y="13607"/>
                  </a:cubicBezTo>
                  <a:cubicBezTo>
                    <a:pt x="23917" y="13607"/>
                    <a:pt x="23917" y="13566"/>
                    <a:pt x="23958" y="13525"/>
                  </a:cubicBezTo>
                  <a:cubicBezTo>
                    <a:pt x="24040" y="13401"/>
                    <a:pt x="24133" y="13268"/>
                    <a:pt x="24215" y="13145"/>
                  </a:cubicBezTo>
                  <a:cubicBezTo>
                    <a:pt x="24297" y="13011"/>
                    <a:pt x="24389" y="12888"/>
                    <a:pt x="24471" y="12754"/>
                  </a:cubicBezTo>
                  <a:cubicBezTo>
                    <a:pt x="24554" y="12672"/>
                    <a:pt x="24605" y="12539"/>
                    <a:pt x="24687" y="12457"/>
                  </a:cubicBezTo>
                  <a:cubicBezTo>
                    <a:pt x="24687" y="12416"/>
                    <a:pt x="24728" y="12374"/>
                    <a:pt x="24769" y="12323"/>
                  </a:cubicBezTo>
                  <a:cubicBezTo>
                    <a:pt x="24810" y="12200"/>
                    <a:pt x="24903" y="12118"/>
                    <a:pt x="24944" y="11984"/>
                  </a:cubicBezTo>
                  <a:lnTo>
                    <a:pt x="24985" y="11943"/>
                  </a:lnTo>
                  <a:cubicBezTo>
                    <a:pt x="25026" y="11902"/>
                    <a:pt x="25026" y="11810"/>
                    <a:pt x="25067" y="11769"/>
                  </a:cubicBezTo>
                  <a:cubicBezTo>
                    <a:pt x="25324" y="11348"/>
                    <a:pt x="25539" y="10875"/>
                    <a:pt x="25755" y="10403"/>
                  </a:cubicBezTo>
                  <a:cubicBezTo>
                    <a:pt x="25375" y="8821"/>
                    <a:pt x="24769" y="7024"/>
                    <a:pt x="23917" y="5566"/>
                  </a:cubicBezTo>
                  <a:cubicBezTo>
                    <a:pt x="22972" y="3944"/>
                    <a:pt x="21216" y="2660"/>
                    <a:pt x="19553" y="1715"/>
                  </a:cubicBezTo>
                  <a:cubicBezTo>
                    <a:pt x="19296" y="1592"/>
                    <a:pt x="19039" y="1418"/>
                    <a:pt x="18783" y="1284"/>
                  </a:cubicBezTo>
                  <a:cubicBezTo>
                    <a:pt x="17581" y="689"/>
                    <a:pt x="16513" y="257"/>
                    <a:pt x="16041" y="93"/>
                  </a:cubicBezTo>
                  <a:cubicBezTo>
                    <a:pt x="15959" y="93"/>
                    <a:pt x="15918" y="52"/>
                    <a:pt x="15876" y="52"/>
                  </a:cubicBezTo>
                  <a:cubicBezTo>
                    <a:pt x="15825" y="1"/>
                    <a:pt x="15784" y="1"/>
                    <a:pt x="15784" y="1"/>
                  </a:cubicBezTo>
                  <a:close/>
                </a:path>
              </a:pathLst>
            </a:custGeom>
            <a:solidFill>
              <a:srgbClr val="BD6EE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11" name="Google Shape;1173;p49">
              <a:extLst>
                <a:ext uri="{FF2B5EF4-FFF2-40B4-BE49-F238E27FC236}">
                  <a16:creationId xmlns:a16="http://schemas.microsoft.com/office/drawing/2014/main" xmlns="" id="{99760FD4-79F2-73D6-748E-69D395B4C588}"/>
                </a:ext>
              </a:extLst>
            </p:cNvPr>
            <p:cNvSpPr/>
            <p:nvPr/>
          </p:nvSpPr>
          <p:spPr>
            <a:xfrm>
              <a:off x="1930400" y="1372325"/>
              <a:ext cx="51375" cy="67975"/>
            </a:xfrm>
            <a:custGeom>
              <a:avLst/>
              <a:gdLst/>
              <a:ahLst/>
              <a:cxnLst/>
              <a:rect l="l" t="t" r="r" b="b"/>
              <a:pathLst>
                <a:path w="2055" h="2719" extrusionOk="0">
                  <a:moveTo>
                    <a:pt x="1100" y="1"/>
                  </a:moveTo>
                  <a:cubicBezTo>
                    <a:pt x="946" y="1"/>
                    <a:pt x="792" y="32"/>
                    <a:pt x="638" y="69"/>
                  </a:cubicBezTo>
                  <a:cubicBezTo>
                    <a:pt x="422" y="151"/>
                    <a:pt x="217" y="274"/>
                    <a:pt x="1" y="408"/>
                  </a:cubicBezTo>
                  <a:cubicBezTo>
                    <a:pt x="1" y="1137"/>
                    <a:pt x="42" y="1815"/>
                    <a:pt x="42" y="2544"/>
                  </a:cubicBezTo>
                  <a:cubicBezTo>
                    <a:pt x="42" y="2585"/>
                    <a:pt x="124" y="2677"/>
                    <a:pt x="124" y="2718"/>
                  </a:cubicBezTo>
                  <a:cubicBezTo>
                    <a:pt x="679" y="2677"/>
                    <a:pt x="1243" y="2421"/>
                    <a:pt x="1582" y="1989"/>
                  </a:cubicBezTo>
                  <a:cubicBezTo>
                    <a:pt x="1962" y="1558"/>
                    <a:pt x="2055" y="921"/>
                    <a:pt x="1757" y="449"/>
                  </a:cubicBezTo>
                  <a:cubicBezTo>
                    <a:pt x="1665" y="233"/>
                    <a:pt x="1500" y="110"/>
                    <a:pt x="1285" y="18"/>
                  </a:cubicBezTo>
                  <a:cubicBezTo>
                    <a:pt x="1223" y="6"/>
                    <a:pt x="1161" y="1"/>
                    <a:pt x="1100" y="1"/>
                  </a:cubicBezTo>
                  <a:close/>
                </a:path>
              </a:pathLst>
            </a:custGeom>
            <a:solidFill>
              <a:srgbClr val="FF8C9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12" name="Google Shape;1174;p49">
              <a:extLst>
                <a:ext uri="{FF2B5EF4-FFF2-40B4-BE49-F238E27FC236}">
                  <a16:creationId xmlns:a16="http://schemas.microsoft.com/office/drawing/2014/main" xmlns="" id="{A16E102B-C531-6BAB-BB95-31F6704D6721}"/>
                </a:ext>
              </a:extLst>
            </p:cNvPr>
            <p:cNvSpPr/>
            <p:nvPr/>
          </p:nvSpPr>
          <p:spPr>
            <a:xfrm>
              <a:off x="1935800" y="1394325"/>
              <a:ext cx="25700" cy="23375"/>
            </a:xfrm>
            <a:custGeom>
              <a:avLst/>
              <a:gdLst/>
              <a:ahLst/>
              <a:cxnLst/>
              <a:rect l="l" t="t" r="r" b="b"/>
              <a:pathLst>
                <a:path w="1028" h="935" extrusionOk="0">
                  <a:moveTo>
                    <a:pt x="976" y="0"/>
                  </a:moveTo>
                  <a:cubicBezTo>
                    <a:pt x="719" y="41"/>
                    <a:pt x="514" y="216"/>
                    <a:pt x="381" y="339"/>
                  </a:cubicBezTo>
                  <a:cubicBezTo>
                    <a:pt x="257" y="473"/>
                    <a:pt x="124" y="678"/>
                    <a:pt x="1" y="853"/>
                  </a:cubicBezTo>
                  <a:lnTo>
                    <a:pt x="1" y="935"/>
                  </a:lnTo>
                  <a:lnTo>
                    <a:pt x="42" y="935"/>
                  </a:lnTo>
                  <a:lnTo>
                    <a:pt x="83" y="894"/>
                  </a:lnTo>
                  <a:cubicBezTo>
                    <a:pt x="206" y="729"/>
                    <a:pt x="298" y="555"/>
                    <a:pt x="463" y="380"/>
                  </a:cubicBezTo>
                  <a:cubicBezTo>
                    <a:pt x="555" y="257"/>
                    <a:pt x="771" y="123"/>
                    <a:pt x="976" y="82"/>
                  </a:cubicBezTo>
                  <a:cubicBezTo>
                    <a:pt x="1027" y="82"/>
                    <a:pt x="1027" y="41"/>
                    <a:pt x="1027" y="41"/>
                  </a:cubicBezTo>
                  <a:cubicBezTo>
                    <a:pt x="1027" y="0"/>
                    <a:pt x="1027" y="0"/>
                    <a:pt x="976" y="0"/>
                  </a:cubicBezTo>
                  <a:close/>
                </a:path>
              </a:pathLst>
            </a:custGeom>
            <a:solidFill>
              <a:srgbClr val="51265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13" name="Google Shape;1175;p49">
              <a:extLst>
                <a:ext uri="{FF2B5EF4-FFF2-40B4-BE49-F238E27FC236}">
                  <a16:creationId xmlns:a16="http://schemas.microsoft.com/office/drawing/2014/main" xmlns="" id="{DADE144C-1D63-A32D-B861-25E229404CC9}"/>
                </a:ext>
              </a:extLst>
            </p:cNvPr>
            <p:cNvSpPr/>
            <p:nvPr/>
          </p:nvSpPr>
          <p:spPr>
            <a:xfrm>
              <a:off x="1664975" y="1244375"/>
              <a:ext cx="280350" cy="282875"/>
            </a:xfrm>
            <a:custGeom>
              <a:avLst/>
              <a:gdLst/>
              <a:ahLst/>
              <a:cxnLst/>
              <a:rect l="l" t="t" r="r" b="b"/>
              <a:pathLst>
                <a:path w="11214" h="11315" extrusionOk="0">
                  <a:moveTo>
                    <a:pt x="5970" y="0"/>
                  </a:moveTo>
                  <a:cubicBezTo>
                    <a:pt x="3660" y="0"/>
                    <a:pt x="971" y="858"/>
                    <a:pt x="565" y="3041"/>
                  </a:cubicBezTo>
                  <a:cubicBezTo>
                    <a:pt x="0" y="6214"/>
                    <a:pt x="945" y="10106"/>
                    <a:pt x="3594" y="10999"/>
                  </a:cubicBezTo>
                  <a:cubicBezTo>
                    <a:pt x="4240" y="11212"/>
                    <a:pt x="4964" y="11315"/>
                    <a:pt x="5696" y="11315"/>
                  </a:cubicBezTo>
                  <a:cubicBezTo>
                    <a:pt x="7930" y="11315"/>
                    <a:pt x="10241" y="10357"/>
                    <a:pt x="10659" y="8648"/>
                  </a:cubicBezTo>
                  <a:cubicBezTo>
                    <a:pt x="11214" y="6378"/>
                    <a:pt x="10834" y="4499"/>
                    <a:pt x="10834" y="4499"/>
                  </a:cubicBezTo>
                  <a:cubicBezTo>
                    <a:pt x="10834" y="4499"/>
                    <a:pt x="10700" y="1542"/>
                    <a:pt x="8687" y="515"/>
                  </a:cubicBezTo>
                  <a:cubicBezTo>
                    <a:pt x="8046" y="188"/>
                    <a:pt x="7050" y="0"/>
                    <a:pt x="5970" y="0"/>
                  </a:cubicBezTo>
                  <a:close/>
                </a:path>
              </a:pathLst>
            </a:custGeom>
            <a:solidFill>
              <a:srgbClr val="FF8C9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14" name="Google Shape;1176;p49">
              <a:extLst>
                <a:ext uri="{FF2B5EF4-FFF2-40B4-BE49-F238E27FC236}">
                  <a16:creationId xmlns:a16="http://schemas.microsoft.com/office/drawing/2014/main" xmlns="" id="{6AE0975E-9CD3-C4B7-DC30-93838CD401A1}"/>
                </a:ext>
              </a:extLst>
            </p:cNvPr>
            <p:cNvSpPr/>
            <p:nvPr/>
          </p:nvSpPr>
          <p:spPr>
            <a:xfrm>
              <a:off x="1844675" y="1411125"/>
              <a:ext cx="26975" cy="24950"/>
            </a:xfrm>
            <a:custGeom>
              <a:avLst/>
              <a:gdLst/>
              <a:ahLst/>
              <a:cxnLst/>
              <a:rect l="l" t="t" r="r" b="b"/>
              <a:pathLst>
                <a:path w="1079" h="998" extrusionOk="0">
                  <a:moveTo>
                    <a:pt x="547" y="0"/>
                  </a:moveTo>
                  <a:cubicBezTo>
                    <a:pt x="522" y="0"/>
                    <a:pt x="498" y="2"/>
                    <a:pt x="473" y="6"/>
                  </a:cubicBezTo>
                  <a:cubicBezTo>
                    <a:pt x="175" y="6"/>
                    <a:pt x="0" y="263"/>
                    <a:pt x="52" y="571"/>
                  </a:cubicBezTo>
                  <a:cubicBezTo>
                    <a:pt x="52" y="805"/>
                    <a:pt x="266" y="997"/>
                    <a:pt x="530" y="997"/>
                  </a:cubicBezTo>
                  <a:cubicBezTo>
                    <a:pt x="555" y="997"/>
                    <a:pt x="580" y="995"/>
                    <a:pt x="606" y="992"/>
                  </a:cubicBezTo>
                  <a:cubicBezTo>
                    <a:pt x="863" y="951"/>
                    <a:pt x="1078" y="694"/>
                    <a:pt x="1027" y="437"/>
                  </a:cubicBezTo>
                  <a:cubicBezTo>
                    <a:pt x="990" y="168"/>
                    <a:pt x="777" y="0"/>
                    <a:pt x="547" y="0"/>
                  </a:cubicBezTo>
                  <a:close/>
                </a:path>
              </a:pathLst>
            </a:custGeom>
            <a:solidFill>
              <a:srgbClr val="51265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15" name="Google Shape;1177;p49">
              <a:extLst>
                <a:ext uri="{FF2B5EF4-FFF2-40B4-BE49-F238E27FC236}">
                  <a16:creationId xmlns:a16="http://schemas.microsoft.com/office/drawing/2014/main" xmlns="" id="{45F43E14-B5CB-B903-C2DF-BAA2012654FF}"/>
                </a:ext>
              </a:extLst>
            </p:cNvPr>
            <p:cNvSpPr/>
            <p:nvPr/>
          </p:nvSpPr>
          <p:spPr>
            <a:xfrm>
              <a:off x="1720675" y="1427300"/>
              <a:ext cx="26725" cy="24925"/>
            </a:xfrm>
            <a:custGeom>
              <a:avLst/>
              <a:gdLst/>
              <a:ahLst/>
              <a:cxnLst/>
              <a:rect l="l" t="t" r="r" b="b"/>
              <a:pathLst>
                <a:path w="1069" h="997" extrusionOk="0">
                  <a:moveTo>
                    <a:pt x="546" y="1"/>
                  </a:moveTo>
                  <a:cubicBezTo>
                    <a:pt x="522" y="1"/>
                    <a:pt x="497" y="2"/>
                    <a:pt x="473" y="6"/>
                  </a:cubicBezTo>
                  <a:cubicBezTo>
                    <a:pt x="216" y="47"/>
                    <a:pt x="0" y="263"/>
                    <a:pt x="41" y="560"/>
                  </a:cubicBezTo>
                  <a:cubicBezTo>
                    <a:pt x="79" y="796"/>
                    <a:pt x="298" y="997"/>
                    <a:pt x="532" y="997"/>
                  </a:cubicBezTo>
                  <a:cubicBezTo>
                    <a:pt x="553" y="997"/>
                    <a:pt x="575" y="995"/>
                    <a:pt x="596" y="992"/>
                  </a:cubicBezTo>
                  <a:cubicBezTo>
                    <a:pt x="853" y="951"/>
                    <a:pt x="1068" y="735"/>
                    <a:pt x="1027" y="437"/>
                  </a:cubicBezTo>
                  <a:cubicBezTo>
                    <a:pt x="1027" y="202"/>
                    <a:pt x="811" y="1"/>
                    <a:pt x="546" y="1"/>
                  </a:cubicBezTo>
                  <a:close/>
                </a:path>
              </a:pathLst>
            </a:custGeom>
            <a:solidFill>
              <a:srgbClr val="51265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16" name="Google Shape;1178;p49">
              <a:extLst>
                <a:ext uri="{FF2B5EF4-FFF2-40B4-BE49-F238E27FC236}">
                  <a16:creationId xmlns:a16="http://schemas.microsoft.com/office/drawing/2014/main" xmlns="" id="{47F93C87-0D2D-8326-28EA-DC2B1443790D}"/>
                </a:ext>
              </a:extLst>
            </p:cNvPr>
            <p:cNvSpPr/>
            <p:nvPr/>
          </p:nvSpPr>
          <p:spPr>
            <a:xfrm>
              <a:off x="1769950" y="1443350"/>
              <a:ext cx="21350" cy="26975"/>
            </a:xfrm>
            <a:custGeom>
              <a:avLst/>
              <a:gdLst/>
              <a:ahLst/>
              <a:cxnLst/>
              <a:rect l="l" t="t" r="r" b="b"/>
              <a:pathLst>
                <a:path w="854" h="1079" extrusionOk="0">
                  <a:moveTo>
                    <a:pt x="124" y="1"/>
                  </a:moveTo>
                  <a:cubicBezTo>
                    <a:pt x="124" y="1"/>
                    <a:pt x="83" y="1"/>
                    <a:pt x="83" y="52"/>
                  </a:cubicBezTo>
                  <a:cubicBezTo>
                    <a:pt x="1" y="309"/>
                    <a:pt x="42" y="606"/>
                    <a:pt x="217" y="822"/>
                  </a:cubicBezTo>
                  <a:cubicBezTo>
                    <a:pt x="299" y="945"/>
                    <a:pt x="514" y="1079"/>
                    <a:pt x="679" y="1079"/>
                  </a:cubicBezTo>
                  <a:cubicBezTo>
                    <a:pt x="730" y="1079"/>
                    <a:pt x="771" y="1079"/>
                    <a:pt x="812" y="1027"/>
                  </a:cubicBezTo>
                  <a:cubicBezTo>
                    <a:pt x="812" y="1027"/>
                    <a:pt x="853" y="1027"/>
                    <a:pt x="853" y="986"/>
                  </a:cubicBezTo>
                  <a:cubicBezTo>
                    <a:pt x="812" y="986"/>
                    <a:pt x="812" y="945"/>
                    <a:pt x="771" y="945"/>
                  </a:cubicBezTo>
                  <a:cubicBezTo>
                    <a:pt x="733" y="963"/>
                    <a:pt x="693" y="971"/>
                    <a:pt x="653" y="971"/>
                  </a:cubicBezTo>
                  <a:cubicBezTo>
                    <a:pt x="507" y="971"/>
                    <a:pt x="354" y="866"/>
                    <a:pt x="258" y="730"/>
                  </a:cubicBezTo>
                  <a:cubicBezTo>
                    <a:pt x="124" y="565"/>
                    <a:pt x="83" y="309"/>
                    <a:pt x="165" y="52"/>
                  </a:cubicBezTo>
                  <a:cubicBezTo>
                    <a:pt x="165" y="52"/>
                    <a:pt x="165" y="1"/>
                    <a:pt x="124" y="1"/>
                  </a:cubicBezTo>
                  <a:close/>
                </a:path>
              </a:pathLst>
            </a:custGeom>
            <a:solidFill>
              <a:srgbClr val="51265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17" name="Google Shape;1179;p49">
              <a:extLst>
                <a:ext uri="{FF2B5EF4-FFF2-40B4-BE49-F238E27FC236}">
                  <a16:creationId xmlns:a16="http://schemas.microsoft.com/office/drawing/2014/main" xmlns="" id="{A9D3FB43-CD7D-F091-1671-767E90255536}"/>
                </a:ext>
              </a:extLst>
            </p:cNvPr>
            <p:cNvSpPr/>
            <p:nvPr/>
          </p:nvSpPr>
          <p:spPr>
            <a:xfrm>
              <a:off x="1798725" y="1460800"/>
              <a:ext cx="9775" cy="6200"/>
            </a:xfrm>
            <a:custGeom>
              <a:avLst/>
              <a:gdLst/>
              <a:ahLst/>
              <a:cxnLst/>
              <a:rect l="l" t="t" r="r" b="b"/>
              <a:pathLst>
                <a:path w="391" h="248" extrusionOk="0">
                  <a:moveTo>
                    <a:pt x="253" y="1"/>
                  </a:moveTo>
                  <a:cubicBezTo>
                    <a:pt x="216" y="1"/>
                    <a:pt x="175" y="11"/>
                    <a:pt x="134" y="32"/>
                  </a:cubicBezTo>
                  <a:cubicBezTo>
                    <a:pt x="41" y="73"/>
                    <a:pt x="0" y="165"/>
                    <a:pt x="41" y="206"/>
                  </a:cubicBezTo>
                  <a:cubicBezTo>
                    <a:pt x="41" y="247"/>
                    <a:pt x="41" y="247"/>
                    <a:pt x="92" y="247"/>
                  </a:cubicBezTo>
                  <a:cubicBezTo>
                    <a:pt x="92" y="247"/>
                    <a:pt x="134" y="247"/>
                    <a:pt x="134" y="206"/>
                  </a:cubicBezTo>
                  <a:cubicBezTo>
                    <a:pt x="92" y="165"/>
                    <a:pt x="134" y="124"/>
                    <a:pt x="175" y="73"/>
                  </a:cubicBezTo>
                  <a:cubicBezTo>
                    <a:pt x="216" y="73"/>
                    <a:pt x="257" y="73"/>
                    <a:pt x="298" y="124"/>
                  </a:cubicBezTo>
                  <a:lnTo>
                    <a:pt x="349" y="124"/>
                  </a:lnTo>
                  <a:cubicBezTo>
                    <a:pt x="390" y="73"/>
                    <a:pt x="390" y="73"/>
                    <a:pt x="349" y="32"/>
                  </a:cubicBezTo>
                  <a:cubicBezTo>
                    <a:pt x="324" y="11"/>
                    <a:pt x="290" y="1"/>
                    <a:pt x="253" y="1"/>
                  </a:cubicBezTo>
                  <a:close/>
                </a:path>
              </a:pathLst>
            </a:custGeom>
            <a:solidFill>
              <a:srgbClr val="51265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18" name="Google Shape;1180;p49">
              <a:extLst>
                <a:ext uri="{FF2B5EF4-FFF2-40B4-BE49-F238E27FC236}">
                  <a16:creationId xmlns:a16="http://schemas.microsoft.com/office/drawing/2014/main" xmlns="" id="{726FF906-DD81-75A8-E409-1A448919DF96}"/>
                </a:ext>
              </a:extLst>
            </p:cNvPr>
            <p:cNvSpPr/>
            <p:nvPr/>
          </p:nvSpPr>
          <p:spPr>
            <a:xfrm>
              <a:off x="1795625" y="1469025"/>
              <a:ext cx="25700" cy="15175"/>
            </a:xfrm>
            <a:custGeom>
              <a:avLst/>
              <a:gdLst/>
              <a:ahLst/>
              <a:cxnLst/>
              <a:rect l="l" t="t" r="r" b="b"/>
              <a:pathLst>
                <a:path w="1028" h="607" extrusionOk="0">
                  <a:moveTo>
                    <a:pt x="987" y="0"/>
                  </a:moveTo>
                  <a:cubicBezTo>
                    <a:pt x="935" y="0"/>
                    <a:pt x="935" y="0"/>
                    <a:pt x="935" y="52"/>
                  </a:cubicBezTo>
                  <a:cubicBezTo>
                    <a:pt x="894" y="216"/>
                    <a:pt x="771" y="391"/>
                    <a:pt x="596" y="432"/>
                  </a:cubicBezTo>
                  <a:cubicBezTo>
                    <a:pt x="509" y="473"/>
                    <a:pt x="424" y="493"/>
                    <a:pt x="340" y="493"/>
                  </a:cubicBezTo>
                  <a:cubicBezTo>
                    <a:pt x="255" y="493"/>
                    <a:pt x="170" y="473"/>
                    <a:pt x="83" y="432"/>
                  </a:cubicBezTo>
                  <a:lnTo>
                    <a:pt x="42" y="432"/>
                  </a:lnTo>
                  <a:cubicBezTo>
                    <a:pt x="1" y="473"/>
                    <a:pt x="42" y="473"/>
                    <a:pt x="42" y="514"/>
                  </a:cubicBezTo>
                  <a:cubicBezTo>
                    <a:pt x="124" y="565"/>
                    <a:pt x="258" y="606"/>
                    <a:pt x="381" y="606"/>
                  </a:cubicBezTo>
                  <a:cubicBezTo>
                    <a:pt x="473" y="606"/>
                    <a:pt x="555" y="565"/>
                    <a:pt x="638" y="514"/>
                  </a:cubicBezTo>
                  <a:cubicBezTo>
                    <a:pt x="853" y="432"/>
                    <a:pt x="987" y="257"/>
                    <a:pt x="1028" y="52"/>
                  </a:cubicBezTo>
                  <a:cubicBezTo>
                    <a:pt x="1028" y="0"/>
                    <a:pt x="1028" y="0"/>
                    <a:pt x="987" y="0"/>
                  </a:cubicBezTo>
                  <a:close/>
                </a:path>
              </a:pathLst>
            </a:custGeom>
            <a:solidFill>
              <a:srgbClr val="51265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19" name="Google Shape;1181;p49">
              <a:extLst>
                <a:ext uri="{FF2B5EF4-FFF2-40B4-BE49-F238E27FC236}">
                  <a16:creationId xmlns:a16="http://schemas.microsoft.com/office/drawing/2014/main" xmlns="" id="{011A3C44-4845-F7A5-6CA2-797AFBA58D84}"/>
                </a:ext>
              </a:extLst>
            </p:cNvPr>
            <p:cNvSpPr/>
            <p:nvPr/>
          </p:nvSpPr>
          <p:spPr>
            <a:xfrm>
              <a:off x="1702725" y="1387900"/>
              <a:ext cx="26450" cy="18350"/>
            </a:xfrm>
            <a:custGeom>
              <a:avLst/>
              <a:gdLst/>
              <a:ahLst/>
              <a:cxnLst/>
              <a:rect l="l" t="t" r="r" b="b"/>
              <a:pathLst>
                <a:path w="1058" h="734" extrusionOk="0">
                  <a:moveTo>
                    <a:pt x="636" y="1"/>
                  </a:moveTo>
                  <a:cubicBezTo>
                    <a:pt x="462" y="42"/>
                    <a:pt x="246" y="124"/>
                    <a:pt x="164" y="257"/>
                  </a:cubicBezTo>
                  <a:cubicBezTo>
                    <a:pt x="0" y="459"/>
                    <a:pt x="26" y="733"/>
                    <a:pt x="283" y="733"/>
                  </a:cubicBezTo>
                  <a:cubicBezTo>
                    <a:pt x="301" y="733"/>
                    <a:pt x="319" y="732"/>
                    <a:pt x="338" y="730"/>
                  </a:cubicBezTo>
                  <a:cubicBezTo>
                    <a:pt x="421" y="730"/>
                    <a:pt x="503" y="678"/>
                    <a:pt x="595" y="637"/>
                  </a:cubicBezTo>
                  <a:cubicBezTo>
                    <a:pt x="800" y="555"/>
                    <a:pt x="1057" y="422"/>
                    <a:pt x="975" y="165"/>
                  </a:cubicBezTo>
                  <a:cubicBezTo>
                    <a:pt x="934" y="1"/>
                    <a:pt x="759" y="1"/>
                    <a:pt x="636" y="1"/>
                  </a:cubicBezTo>
                  <a:close/>
                </a:path>
              </a:pathLst>
            </a:custGeom>
            <a:solidFill>
              <a:srgbClr val="F7607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20" name="Google Shape;1182;p49">
              <a:extLst>
                <a:ext uri="{FF2B5EF4-FFF2-40B4-BE49-F238E27FC236}">
                  <a16:creationId xmlns:a16="http://schemas.microsoft.com/office/drawing/2014/main" xmlns="" id="{D57153DF-EBA4-8846-DDDD-F740E343579D}"/>
                </a:ext>
              </a:extLst>
            </p:cNvPr>
            <p:cNvSpPr/>
            <p:nvPr/>
          </p:nvSpPr>
          <p:spPr>
            <a:xfrm>
              <a:off x="1849025" y="1369275"/>
              <a:ext cx="26725" cy="15325"/>
            </a:xfrm>
            <a:custGeom>
              <a:avLst/>
              <a:gdLst/>
              <a:ahLst/>
              <a:cxnLst/>
              <a:rect l="l" t="t" r="r" b="b"/>
              <a:pathLst>
                <a:path w="1069" h="613" extrusionOk="0">
                  <a:moveTo>
                    <a:pt x="405" y="0"/>
                  </a:moveTo>
                  <a:cubicBezTo>
                    <a:pt x="354" y="0"/>
                    <a:pt x="304" y="5"/>
                    <a:pt x="257" y="16"/>
                  </a:cubicBezTo>
                  <a:cubicBezTo>
                    <a:pt x="134" y="58"/>
                    <a:pt x="1" y="140"/>
                    <a:pt x="1" y="314"/>
                  </a:cubicBezTo>
                  <a:cubicBezTo>
                    <a:pt x="1" y="571"/>
                    <a:pt x="340" y="612"/>
                    <a:pt x="555" y="612"/>
                  </a:cubicBezTo>
                  <a:lnTo>
                    <a:pt x="812" y="612"/>
                  </a:lnTo>
                  <a:cubicBezTo>
                    <a:pt x="1069" y="530"/>
                    <a:pt x="1028" y="232"/>
                    <a:pt x="812" y="99"/>
                  </a:cubicBezTo>
                  <a:cubicBezTo>
                    <a:pt x="692" y="38"/>
                    <a:pt x="544" y="0"/>
                    <a:pt x="405" y="0"/>
                  </a:cubicBezTo>
                  <a:close/>
                </a:path>
              </a:pathLst>
            </a:custGeom>
            <a:solidFill>
              <a:srgbClr val="F7607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21" name="Google Shape;1183;p49">
              <a:extLst>
                <a:ext uri="{FF2B5EF4-FFF2-40B4-BE49-F238E27FC236}">
                  <a16:creationId xmlns:a16="http://schemas.microsoft.com/office/drawing/2014/main" xmlns="" id="{685ED5E5-9144-3AD6-ABB0-0FC8B55B1544}"/>
                </a:ext>
              </a:extLst>
            </p:cNvPr>
            <p:cNvSpPr/>
            <p:nvPr/>
          </p:nvSpPr>
          <p:spPr>
            <a:xfrm>
              <a:off x="1650075" y="1239725"/>
              <a:ext cx="165875" cy="150250"/>
            </a:xfrm>
            <a:custGeom>
              <a:avLst/>
              <a:gdLst/>
              <a:ahLst/>
              <a:cxnLst/>
              <a:rect l="l" t="t" r="r" b="b"/>
              <a:pathLst>
                <a:path w="6635" h="6010" extrusionOk="0">
                  <a:moveTo>
                    <a:pt x="5662" y="1"/>
                  </a:moveTo>
                  <a:cubicBezTo>
                    <a:pt x="3808" y="1"/>
                    <a:pt x="0" y="643"/>
                    <a:pt x="555" y="6010"/>
                  </a:cubicBezTo>
                  <a:lnTo>
                    <a:pt x="6080" y="4808"/>
                  </a:lnTo>
                  <a:cubicBezTo>
                    <a:pt x="6080" y="4808"/>
                    <a:pt x="5946" y="2549"/>
                    <a:pt x="6244" y="1430"/>
                  </a:cubicBezTo>
                  <a:cubicBezTo>
                    <a:pt x="6552" y="362"/>
                    <a:pt x="6634" y="64"/>
                    <a:pt x="6634" y="64"/>
                  </a:cubicBezTo>
                  <a:cubicBezTo>
                    <a:pt x="6634" y="64"/>
                    <a:pt x="6245" y="1"/>
                    <a:pt x="5662" y="1"/>
                  </a:cubicBezTo>
                  <a:close/>
                </a:path>
              </a:pathLst>
            </a:custGeom>
            <a:solidFill>
              <a:srgbClr val="F7607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22" name="Google Shape;1184;p49">
              <a:extLst>
                <a:ext uri="{FF2B5EF4-FFF2-40B4-BE49-F238E27FC236}">
                  <a16:creationId xmlns:a16="http://schemas.microsoft.com/office/drawing/2014/main" xmlns="" id="{4F751BB8-3EF1-D02E-1035-FF1997D745D4}"/>
                </a:ext>
              </a:extLst>
            </p:cNvPr>
            <p:cNvSpPr/>
            <p:nvPr/>
          </p:nvSpPr>
          <p:spPr>
            <a:xfrm>
              <a:off x="1814875" y="1240750"/>
              <a:ext cx="129425" cy="129975"/>
            </a:xfrm>
            <a:custGeom>
              <a:avLst/>
              <a:gdLst/>
              <a:ahLst/>
              <a:cxnLst/>
              <a:rect l="l" t="t" r="r" b="b"/>
              <a:pathLst>
                <a:path w="5177" h="5199" extrusionOk="0">
                  <a:moveTo>
                    <a:pt x="557" y="0"/>
                  </a:moveTo>
                  <a:cubicBezTo>
                    <a:pt x="215" y="0"/>
                    <a:pt x="1" y="23"/>
                    <a:pt x="1" y="23"/>
                  </a:cubicBezTo>
                  <a:lnTo>
                    <a:pt x="679" y="4767"/>
                  </a:lnTo>
                  <a:lnTo>
                    <a:pt x="5176" y="5199"/>
                  </a:lnTo>
                  <a:cubicBezTo>
                    <a:pt x="5176" y="5199"/>
                    <a:pt x="5094" y="1861"/>
                    <a:pt x="3934" y="968"/>
                  </a:cubicBezTo>
                  <a:cubicBezTo>
                    <a:pt x="2855" y="126"/>
                    <a:pt x="1357" y="0"/>
                    <a:pt x="557" y="0"/>
                  </a:cubicBezTo>
                  <a:close/>
                </a:path>
              </a:pathLst>
            </a:custGeom>
            <a:solidFill>
              <a:srgbClr val="F7607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23" name="Google Shape;1185;p49">
              <a:extLst>
                <a:ext uri="{FF2B5EF4-FFF2-40B4-BE49-F238E27FC236}">
                  <a16:creationId xmlns:a16="http://schemas.microsoft.com/office/drawing/2014/main" xmlns="" id="{E85BDECE-1756-9A79-2F47-F0C860C29E8C}"/>
                </a:ext>
              </a:extLst>
            </p:cNvPr>
            <p:cNvSpPr/>
            <p:nvPr/>
          </p:nvSpPr>
          <p:spPr>
            <a:xfrm>
              <a:off x="1915275" y="1349400"/>
              <a:ext cx="37500" cy="49050"/>
            </a:xfrm>
            <a:custGeom>
              <a:avLst/>
              <a:gdLst/>
              <a:ahLst/>
              <a:cxnLst/>
              <a:rect l="l" t="t" r="r" b="b"/>
              <a:pathLst>
                <a:path w="1500" h="1962" extrusionOk="0">
                  <a:moveTo>
                    <a:pt x="1499" y="0"/>
                  </a:moveTo>
                  <a:lnTo>
                    <a:pt x="0" y="421"/>
                  </a:lnTo>
                  <a:lnTo>
                    <a:pt x="729" y="1962"/>
                  </a:lnTo>
                  <a:lnTo>
                    <a:pt x="1499" y="0"/>
                  </a:lnTo>
                  <a:close/>
                </a:path>
              </a:pathLst>
            </a:custGeom>
            <a:solidFill>
              <a:srgbClr val="F7607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24" name="Google Shape;1186;p49">
              <a:extLst>
                <a:ext uri="{FF2B5EF4-FFF2-40B4-BE49-F238E27FC236}">
                  <a16:creationId xmlns:a16="http://schemas.microsoft.com/office/drawing/2014/main" xmlns="" id="{43D7D9FE-1073-4574-58B7-4E4D8FEEC4CB}"/>
                </a:ext>
              </a:extLst>
            </p:cNvPr>
            <p:cNvSpPr/>
            <p:nvPr/>
          </p:nvSpPr>
          <p:spPr>
            <a:xfrm>
              <a:off x="2132450" y="1611500"/>
              <a:ext cx="113500" cy="104775"/>
            </a:xfrm>
            <a:custGeom>
              <a:avLst/>
              <a:gdLst/>
              <a:ahLst/>
              <a:cxnLst/>
              <a:rect l="l" t="t" r="r" b="b"/>
              <a:pathLst>
                <a:path w="4540" h="4191" extrusionOk="0">
                  <a:moveTo>
                    <a:pt x="4539" y="1"/>
                  </a:moveTo>
                  <a:lnTo>
                    <a:pt x="1" y="555"/>
                  </a:lnTo>
                  <a:lnTo>
                    <a:pt x="2742" y="4190"/>
                  </a:lnTo>
                  <a:lnTo>
                    <a:pt x="4539" y="1"/>
                  </a:lnTo>
                  <a:close/>
                </a:path>
              </a:pathLst>
            </a:custGeom>
            <a:solidFill>
              <a:srgbClr val="7182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25" name="Google Shape;1187;p49">
              <a:extLst>
                <a:ext uri="{FF2B5EF4-FFF2-40B4-BE49-F238E27FC236}">
                  <a16:creationId xmlns:a16="http://schemas.microsoft.com/office/drawing/2014/main" xmlns="" id="{7705438F-B12A-D57D-2632-49FE55923EA6}"/>
                </a:ext>
              </a:extLst>
            </p:cNvPr>
            <p:cNvSpPr/>
            <p:nvPr/>
          </p:nvSpPr>
          <p:spPr>
            <a:xfrm>
              <a:off x="1916550" y="1155825"/>
              <a:ext cx="110150" cy="111175"/>
            </a:xfrm>
            <a:custGeom>
              <a:avLst/>
              <a:gdLst/>
              <a:ahLst/>
              <a:cxnLst/>
              <a:rect l="l" t="t" r="r" b="b"/>
              <a:pathLst>
                <a:path w="4406" h="4447" extrusionOk="0">
                  <a:moveTo>
                    <a:pt x="2219" y="1"/>
                  </a:moveTo>
                  <a:cubicBezTo>
                    <a:pt x="976" y="1"/>
                    <a:pt x="0" y="1027"/>
                    <a:pt x="0" y="2219"/>
                  </a:cubicBezTo>
                  <a:cubicBezTo>
                    <a:pt x="0" y="3461"/>
                    <a:pt x="976" y="4447"/>
                    <a:pt x="2219" y="4447"/>
                  </a:cubicBezTo>
                  <a:cubicBezTo>
                    <a:pt x="3420" y="4447"/>
                    <a:pt x="4406" y="3461"/>
                    <a:pt x="4406" y="2219"/>
                  </a:cubicBezTo>
                  <a:cubicBezTo>
                    <a:pt x="4406" y="1027"/>
                    <a:pt x="3420" y="1"/>
                    <a:pt x="2219" y="1"/>
                  </a:cubicBezTo>
                  <a:close/>
                </a:path>
              </a:pathLst>
            </a:custGeom>
            <a:solidFill>
              <a:srgbClr val="BD6EE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26" name="Google Shape;1188;p49">
              <a:extLst>
                <a:ext uri="{FF2B5EF4-FFF2-40B4-BE49-F238E27FC236}">
                  <a16:creationId xmlns:a16="http://schemas.microsoft.com/office/drawing/2014/main" xmlns="" id="{8F4961DF-9774-E866-43C4-5B1AAC740CF7}"/>
                </a:ext>
              </a:extLst>
            </p:cNvPr>
            <p:cNvSpPr/>
            <p:nvPr/>
          </p:nvSpPr>
          <p:spPr>
            <a:xfrm>
              <a:off x="1364600" y="1540900"/>
              <a:ext cx="107850" cy="112225"/>
            </a:xfrm>
            <a:custGeom>
              <a:avLst/>
              <a:gdLst/>
              <a:ahLst/>
              <a:cxnLst/>
              <a:rect l="l" t="t" r="r" b="b"/>
              <a:pathLst>
                <a:path w="4314" h="4489" extrusionOk="0">
                  <a:moveTo>
                    <a:pt x="3379" y="1"/>
                  </a:moveTo>
                  <a:lnTo>
                    <a:pt x="1" y="3030"/>
                  </a:lnTo>
                  <a:lnTo>
                    <a:pt x="4313" y="4488"/>
                  </a:lnTo>
                  <a:lnTo>
                    <a:pt x="3379" y="1"/>
                  </a:lnTo>
                  <a:close/>
                </a:path>
              </a:pathLst>
            </a:custGeom>
            <a:solidFill>
              <a:srgbClr val="F7607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27" name="Google Shape;1189;p49">
              <a:extLst>
                <a:ext uri="{FF2B5EF4-FFF2-40B4-BE49-F238E27FC236}">
                  <a16:creationId xmlns:a16="http://schemas.microsoft.com/office/drawing/2014/main" xmlns="" id="{8D79951A-C720-938F-334A-05DF464DCA3F}"/>
                </a:ext>
              </a:extLst>
            </p:cNvPr>
            <p:cNvSpPr/>
            <p:nvPr/>
          </p:nvSpPr>
          <p:spPr>
            <a:xfrm>
              <a:off x="1442650" y="1380450"/>
              <a:ext cx="96300" cy="219700"/>
            </a:xfrm>
            <a:custGeom>
              <a:avLst/>
              <a:gdLst/>
              <a:ahLst/>
              <a:cxnLst/>
              <a:rect l="l" t="t" r="r" b="b"/>
              <a:pathLst>
                <a:path w="3852" h="8788" extrusionOk="0">
                  <a:moveTo>
                    <a:pt x="3297" y="1"/>
                  </a:moveTo>
                  <a:cubicBezTo>
                    <a:pt x="3297" y="1"/>
                    <a:pt x="3163" y="257"/>
                    <a:pt x="2988" y="720"/>
                  </a:cubicBezTo>
                  <a:cubicBezTo>
                    <a:pt x="2136" y="2732"/>
                    <a:pt x="0" y="8380"/>
                    <a:pt x="1664" y="8770"/>
                  </a:cubicBezTo>
                  <a:cubicBezTo>
                    <a:pt x="1714" y="8782"/>
                    <a:pt x="1764" y="8788"/>
                    <a:pt x="1812" y="8788"/>
                  </a:cubicBezTo>
                  <a:cubicBezTo>
                    <a:pt x="3480" y="8788"/>
                    <a:pt x="3811" y="1919"/>
                    <a:pt x="3851" y="422"/>
                  </a:cubicBezTo>
                  <a:lnTo>
                    <a:pt x="3851" y="124"/>
                  </a:lnTo>
                  <a:lnTo>
                    <a:pt x="3297" y="1"/>
                  </a:lnTo>
                  <a:close/>
                </a:path>
              </a:pathLst>
            </a:custGeom>
            <a:solidFill>
              <a:srgbClr val="BD6EE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28" name="Google Shape;1190;p49">
              <a:extLst>
                <a:ext uri="{FF2B5EF4-FFF2-40B4-BE49-F238E27FC236}">
                  <a16:creationId xmlns:a16="http://schemas.microsoft.com/office/drawing/2014/main" xmlns="" id="{0FC0222E-A280-CCEF-82B4-F8F181A1C444}"/>
                </a:ext>
              </a:extLst>
            </p:cNvPr>
            <p:cNvSpPr/>
            <p:nvPr/>
          </p:nvSpPr>
          <p:spPr>
            <a:xfrm>
              <a:off x="1517350" y="1380450"/>
              <a:ext cx="21600" cy="18000"/>
            </a:xfrm>
            <a:custGeom>
              <a:avLst/>
              <a:gdLst/>
              <a:ahLst/>
              <a:cxnLst/>
              <a:rect l="l" t="t" r="r" b="b"/>
              <a:pathLst>
                <a:path w="864" h="720" extrusionOk="0">
                  <a:moveTo>
                    <a:pt x="309" y="1"/>
                  </a:moveTo>
                  <a:cubicBezTo>
                    <a:pt x="309" y="1"/>
                    <a:pt x="175" y="257"/>
                    <a:pt x="0" y="720"/>
                  </a:cubicBezTo>
                  <a:cubicBezTo>
                    <a:pt x="309" y="637"/>
                    <a:pt x="565" y="555"/>
                    <a:pt x="863" y="422"/>
                  </a:cubicBezTo>
                  <a:lnTo>
                    <a:pt x="863" y="124"/>
                  </a:lnTo>
                  <a:lnTo>
                    <a:pt x="309" y="1"/>
                  </a:lnTo>
                  <a:close/>
                </a:path>
              </a:pathLst>
            </a:custGeom>
            <a:solidFill>
              <a:srgbClr val="51265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29" name="Google Shape;1191;p49">
              <a:extLst>
                <a:ext uri="{FF2B5EF4-FFF2-40B4-BE49-F238E27FC236}">
                  <a16:creationId xmlns:a16="http://schemas.microsoft.com/office/drawing/2014/main" xmlns="" id="{5B04CDB8-1865-90A9-F113-3C64777A322D}"/>
                </a:ext>
              </a:extLst>
            </p:cNvPr>
            <p:cNvSpPr/>
            <p:nvPr/>
          </p:nvSpPr>
          <p:spPr>
            <a:xfrm>
              <a:off x="1427500" y="1158900"/>
              <a:ext cx="262125" cy="230600"/>
            </a:xfrm>
            <a:custGeom>
              <a:avLst/>
              <a:gdLst/>
              <a:ahLst/>
              <a:cxnLst/>
              <a:rect l="l" t="t" r="r" b="b"/>
              <a:pathLst>
                <a:path w="10485" h="9224" extrusionOk="0">
                  <a:moveTo>
                    <a:pt x="5242" y="1"/>
                  </a:moveTo>
                  <a:cubicBezTo>
                    <a:pt x="4625" y="1"/>
                    <a:pt x="3996" y="126"/>
                    <a:pt x="3389" y="391"/>
                  </a:cubicBezTo>
                  <a:cubicBezTo>
                    <a:pt x="1079" y="1367"/>
                    <a:pt x="0" y="4108"/>
                    <a:pt x="986" y="6460"/>
                  </a:cubicBezTo>
                  <a:cubicBezTo>
                    <a:pt x="1755" y="8190"/>
                    <a:pt x="3463" y="9224"/>
                    <a:pt x="5260" y="9224"/>
                  </a:cubicBezTo>
                  <a:cubicBezTo>
                    <a:pt x="5863" y="9224"/>
                    <a:pt x="6475" y="9108"/>
                    <a:pt x="7065" y="8863"/>
                  </a:cubicBezTo>
                  <a:cubicBezTo>
                    <a:pt x="9376" y="7836"/>
                    <a:pt x="10485" y="5135"/>
                    <a:pt x="9458" y="2784"/>
                  </a:cubicBezTo>
                  <a:cubicBezTo>
                    <a:pt x="8696" y="1039"/>
                    <a:pt x="7018" y="1"/>
                    <a:pt x="5242" y="1"/>
                  </a:cubicBezTo>
                  <a:close/>
                </a:path>
              </a:pathLst>
            </a:custGeom>
            <a:solidFill>
              <a:srgbClr val="7182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30" name="Google Shape;1192;p49">
              <a:extLst>
                <a:ext uri="{FF2B5EF4-FFF2-40B4-BE49-F238E27FC236}">
                  <a16:creationId xmlns:a16="http://schemas.microsoft.com/office/drawing/2014/main" xmlns="" id="{BB1A4E89-9050-4BFB-7467-F0BEB5AE6A5C}"/>
                </a:ext>
              </a:extLst>
            </p:cNvPr>
            <p:cNvSpPr/>
            <p:nvPr/>
          </p:nvSpPr>
          <p:spPr>
            <a:xfrm>
              <a:off x="1439300" y="1169875"/>
              <a:ext cx="237500" cy="208800"/>
            </a:xfrm>
            <a:custGeom>
              <a:avLst/>
              <a:gdLst/>
              <a:ahLst/>
              <a:cxnLst/>
              <a:rect l="l" t="t" r="r" b="b"/>
              <a:pathLst>
                <a:path w="9500" h="8352" extrusionOk="0">
                  <a:moveTo>
                    <a:pt x="4727" y="1"/>
                  </a:moveTo>
                  <a:cubicBezTo>
                    <a:pt x="4179" y="1"/>
                    <a:pt x="3621" y="107"/>
                    <a:pt x="3081" y="332"/>
                  </a:cubicBezTo>
                  <a:cubicBezTo>
                    <a:pt x="987" y="1277"/>
                    <a:pt x="1" y="3710"/>
                    <a:pt x="945" y="5805"/>
                  </a:cubicBezTo>
                  <a:cubicBezTo>
                    <a:pt x="1608" y="7398"/>
                    <a:pt x="3125" y="8351"/>
                    <a:pt x="4736" y="8351"/>
                  </a:cubicBezTo>
                  <a:cubicBezTo>
                    <a:pt x="5296" y="8351"/>
                    <a:pt x="5868" y="8236"/>
                    <a:pt x="6419" y="7992"/>
                  </a:cubicBezTo>
                  <a:cubicBezTo>
                    <a:pt x="8514" y="7089"/>
                    <a:pt x="9499" y="4655"/>
                    <a:pt x="8606" y="2519"/>
                  </a:cubicBezTo>
                  <a:cubicBezTo>
                    <a:pt x="7899" y="944"/>
                    <a:pt x="6358" y="1"/>
                    <a:pt x="4727" y="1"/>
                  </a:cubicBezTo>
                  <a:close/>
                </a:path>
              </a:pathLst>
            </a:custGeom>
            <a:solidFill>
              <a:srgbClr val="FFE9DC"/>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31" name="Google Shape;1193;p49">
              <a:extLst>
                <a:ext uri="{FF2B5EF4-FFF2-40B4-BE49-F238E27FC236}">
                  <a16:creationId xmlns:a16="http://schemas.microsoft.com/office/drawing/2014/main" xmlns="" id="{41270A9D-2C3E-8137-5542-CB8F47388A8A}"/>
                </a:ext>
              </a:extLst>
            </p:cNvPr>
            <p:cNvSpPr/>
            <p:nvPr/>
          </p:nvSpPr>
          <p:spPr>
            <a:xfrm>
              <a:off x="1626450" y="1241925"/>
              <a:ext cx="30075" cy="43325"/>
            </a:xfrm>
            <a:custGeom>
              <a:avLst/>
              <a:gdLst/>
              <a:ahLst/>
              <a:cxnLst/>
              <a:rect l="l" t="t" r="r" b="b"/>
              <a:pathLst>
                <a:path w="1203" h="1733" extrusionOk="0">
                  <a:moveTo>
                    <a:pt x="645" y="1"/>
                  </a:moveTo>
                  <a:cubicBezTo>
                    <a:pt x="605" y="1"/>
                    <a:pt x="561" y="6"/>
                    <a:pt x="514" y="17"/>
                  </a:cubicBezTo>
                  <a:cubicBezTo>
                    <a:pt x="1" y="151"/>
                    <a:pt x="1" y="746"/>
                    <a:pt x="134" y="1177"/>
                  </a:cubicBezTo>
                  <a:cubicBezTo>
                    <a:pt x="175" y="1301"/>
                    <a:pt x="216" y="1434"/>
                    <a:pt x="350" y="1516"/>
                  </a:cubicBezTo>
                  <a:cubicBezTo>
                    <a:pt x="432" y="1640"/>
                    <a:pt x="565" y="1732"/>
                    <a:pt x="689" y="1732"/>
                  </a:cubicBezTo>
                  <a:cubicBezTo>
                    <a:pt x="904" y="1732"/>
                    <a:pt x="1028" y="1557"/>
                    <a:pt x="1120" y="1383"/>
                  </a:cubicBezTo>
                  <a:cubicBezTo>
                    <a:pt x="1202" y="1260"/>
                    <a:pt x="1202" y="1044"/>
                    <a:pt x="1202" y="869"/>
                  </a:cubicBezTo>
                  <a:cubicBezTo>
                    <a:pt x="1165" y="524"/>
                    <a:pt x="1051" y="1"/>
                    <a:pt x="645" y="1"/>
                  </a:cubicBez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32" name="Google Shape;1194;p49">
              <a:extLst>
                <a:ext uri="{FF2B5EF4-FFF2-40B4-BE49-F238E27FC236}">
                  <a16:creationId xmlns:a16="http://schemas.microsoft.com/office/drawing/2014/main" xmlns="" id="{34888D11-4838-71E9-5F0A-D84F4614536B}"/>
                </a:ext>
              </a:extLst>
            </p:cNvPr>
            <p:cNvSpPr/>
            <p:nvPr/>
          </p:nvSpPr>
          <p:spPr>
            <a:xfrm>
              <a:off x="1624400" y="1293650"/>
              <a:ext cx="22625" cy="23875"/>
            </a:xfrm>
            <a:custGeom>
              <a:avLst/>
              <a:gdLst/>
              <a:ahLst/>
              <a:cxnLst/>
              <a:rect l="l" t="t" r="r" b="b"/>
              <a:pathLst>
                <a:path w="905" h="955" extrusionOk="0">
                  <a:moveTo>
                    <a:pt x="511" y="1"/>
                  </a:moveTo>
                  <a:cubicBezTo>
                    <a:pt x="447" y="1"/>
                    <a:pt x="386" y="14"/>
                    <a:pt x="339" y="43"/>
                  </a:cubicBezTo>
                  <a:lnTo>
                    <a:pt x="134" y="218"/>
                  </a:lnTo>
                  <a:cubicBezTo>
                    <a:pt x="42" y="341"/>
                    <a:pt x="1" y="515"/>
                    <a:pt x="42" y="690"/>
                  </a:cubicBezTo>
                  <a:cubicBezTo>
                    <a:pt x="123" y="834"/>
                    <a:pt x="227" y="954"/>
                    <a:pt x="369" y="954"/>
                  </a:cubicBezTo>
                  <a:cubicBezTo>
                    <a:pt x="389" y="954"/>
                    <a:pt x="410" y="952"/>
                    <a:pt x="432" y="947"/>
                  </a:cubicBezTo>
                  <a:cubicBezTo>
                    <a:pt x="596" y="947"/>
                    <a:pt x="730" y="813"/>
                    <a:pt x="812" y="649"/>
                  </a:cubicBezTo>
                  <a:cubicBezTo>
                    <a:pt x="853" y="474"/>
                    <a:pt x="904" y="300"/>
                    <a:pt x="812" y="135"/>
                  </a:cubicBezTo>
                  <a:cubicBezTo>
                    <a:pt x="758" y="48"/>
                    <a:pt x="631" y="1"/>
                    <a:pt x="511" y="1"/>
                  </a:cubicBez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33" name="Google Shape;1195;p49">
              <a:extLst>
                <a:ext uri="{FF2B5EF4-FFF2-40B4-BE49-F238E27FC236}">
                  <a16:creationId xmlns:a16="http://schemas.microsoft.com/office/drawing/2014/main" xmlns="" id="{875EDC99-DA40-DD82-2BD3-5793E9C51AC7}"/>
                </a:ext>
              </a:extLst>
            </p:cNvPr>
            <p:cNvSpPr/>
            <p:nvPr/>
          </p:nvSpPr>
          <p:spPr>
            <a:xfrm>
              <a:off x="1495025" y="1431800"/>
              <a:ext cx="541175" cy="448000"/>
            </a:xfrm>
            <a:custGeom>
              <a:avLst/>
              <a:gdLst/>
              <a:ahLst/>
              <a:cxnLst/>
              <a:rect l="l" t="t" r="r" b="b"/>
              <a:pathLst>
                <a:path w="21647" h="17920" extrusionOk="0">
                  <a:moveTo>
                    <a:pt x="0" y="0"/>
                  </a:moveTo>
                  <a:lnTo>
                    <a:pt x="0" y="555"/>
                  </a:lnTo>
                  <a:lnTo>
                    <a:pt x="472" y="14069"/>
                  </a:lnTo>
                  <a:lnTo>
                    <a:pt x="10392" y="17919"/>
                  </a:lnTo>
                  <a:lnTo>
                    <a:pt x="21647" y="16040"/>
                  </a:lnTo>
                  <a:lnTo>
                    <a:pt x="20363" y="1962"/>
                  </a:lnTo>
                  <a:lnTo>
                    <a:pt x="20322" y="1325"/>
                  </a:lnTo>
                  <a:cubicBezTo>
                    <a:pt x="14756" y="1325"/>
                    <a:pt x="9108" y="5299"/>
                    <a:pt x="9108" y="5299"/>
                  </a:cubicBezTo>
                  <a:cubicBezTo>
                    <a:pt x="7147" y="1921"/>
                    <a:pt x="0" y="0"/>
                    <a:pt x="0" y="0"/>
                  </a:cubicBezTo>
                  <a:close/>
                </a:path>
              </a:pathLst>
            </a:custGeom>
            <a:solidFill>
              <a:srgbClr val="FFE9DC"/>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34" name="Google Shape;1196;p49">
              <a:extLst>
                <a:ext uri="{FF2B5EF4-FFF2-40B4-BE49-F238E27FC236}">
                  <a16:creationId xmlns:a16="http://schemas.microsoft.com/office/drawing/2014/main" xmlns="" id="{A1B9FEB0-A9CD-90AD-4365-74FFBA7D84E5}"/>
                </a:ext>
              </a:extLst>
            </p:cNvPr>
            <p:cNvSpPr/>
            <p:nvPr/>
          </p:nvSpPr>
          <p:spPr>
            <a:xfrm>
              <a:off x="1495025" y="1431800"/>
              <a:ext cx="509100" cy="136850"/>
            </a:xfrm>
            <a:custGeom>
              <a:avLst/>
              <a:gdLst/>
              <a:ahLst/>
              <a:cxnLst/>
              <a:rect l="l" t="t" r="r" b="b"/>
              <a:pathLst>
                <a:path w="20364" h="5474" extrusionOk="0">
                  <a:moveTo>
                    <a:pt x="0" y="0"/>
                  </a:moveTo>
                  <a:lnTo>
                    <a:pt x="0" y="555"/>
                  </a:lnTo>
                  <a:cubicBezTo>
                    <a:pt x="1458" y="1151"/>
                    <a:pt x="8082" y="4057"/>
                    <a:pt x="9108" y="5474"/>
                  </a:cubicBezTo>
                  <a:cubicBezTo>
                    <a:pt x="9108" y="5474"/>
                    <a:pt x="15701" y="1880"/>
                    <a:pt x="19552" y="1880"/>
                  </a:cubicBezTo>
                  <a:cubicBezTo>
                    <a:pt x="19850" y="1880"/>
                    <a:pt x="20106" y="1921"/>
                    <a:pt x="20363" y="1962"/>
                  </a:cubicBezTo>
                  <a:lnTo>
                    <a:pt x="20322" y="1325"/>
                  </a:lnTo>
                  <a:cubicBezTo>
                    <a:pt x="19295" y="1325"/>
                    <a:pt x="18268" y="1448"/>
                    <a:pt x="17282" y="1664"/>
                  </a:cubicBezTo>
                  <a:cubicBezTo>
                    <a:pt x="15147" y="2136"/>
                    <a:pt x="13175" y="2989"/>
                    <a:pt x="11676" y="3759"/>
                  </a:cubicBezTo>
                  <a:cubicBezTo>
                    <a:pt x="10135" y="4570"/>
                    <a:pt x="9108" y="5299"/>
                    <a:pt x="9108" y="5299"/>
                  </a:cubicBezTo>
                  <a:cubicBezTo>
                    <a:pt x="8944" y="4960"/>
                    <a:pt x="8687" y="4662"/>
                    <a:pt x="8431" y="4365"/>
                  </a:cubicBezTo>
                  <a:cubicBezTo>
                    <a:pt x="7527" y="3420"/>
                    <a:pt x="6285" y="2609"/>
                    <a:pt x="5001" y="1962"/>
                  </a:cubicBezTo>
                  <a:cubicBezTo>
                    <a:pt x="3810" y="1325"/>
                    <a:pt x="2567" y="853"/>
                    <a:pt x="1623" y="514"/>
                  </a:cubicBezTo>
                  <a:cubicBezTo>
                    <a:pt x="1068" y="339"/>
                    <a:pt x="596" y="165"/>
                    <a:pt x="339" y="83"/>
                  </a:cubicBezTo>
                  <a:cubicBezTo>
                    <a:pt x="123" y="42"/>
                    <a:pt x="0" y="0"/>
                    <a:pt x="0" y="0"/>
                  </a:cubicBezTo>
                  <a:close/>
                </a:path>
              </a:pathLst>
            </a:custGeom>
            <a:solidFill>
              <a:srgbClr val="FFDADC"/>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35" name="Google Shape;1197;p49">
              <a:extLst>
                <a:ext uri="{FF2B5EF4-FFF2-40B4-BE49-F238E27FC236}">
                  <a16:creationId xmlns:a16="http://schemas.microsoft.com/office/drawing/2014/main" xmlns="" id="{652DBE1A-8F1F-A43D-7EC9-9C19F4B6DB86}"/>
                </a:ext>
              </a:extLst>
            </p:cNvPr>
            <p:cNvSpPr/>
            <p:nvPr/>
          </p:nvSpPr>
          <p:spPr>
            <a:xfrm>
              <a:off x="1493975" y="1433850"/>
              <a:ext cx="509125" cy="130450"/>
            </a:xfrm>
            <a:custGeom>
              <a:avLst/>
              <a:gdLst/>
              <a:ahLst/>
              <a:cxnLst/>
              <a:rect l="l" t="t" r="r" b="b"/>
              <a:pathLst>
                <a:path w="20365" h="5218" extrusionOk="0">
                  <a:moveTo>
                    <a:pt x="1" y="1"/>
                  </a:moveTo>
                  <a:lnTo>
                    <a:pt x="42" y="42"/>
                  </a:lnTo>
                  <a:cubicBezTo>
                    <a:pt x="83" y="42"/>
                    <a:pt x="7271" y="2054"/>
                    <a:pt x="9150" y="5217"/>
                  </a:cubicBezTo>
                  <a:cubicBezTo>
                    <a:pt x="9243" y="5217"/>
                    <a:pt x="15271" y="1325"/>
                    <a:pt x="20323" y="1325"/>
                  </a:cubicBezTo>
                  <a:lnTo>
                    <a:pt x="20364" y="1325"/>
                  </a:lnTo>
                  <a:lnTo>
                    <a:pt x="20364" y="1284"/>
                  </a:lnTo>
                  <a:lnTo>
                    <a:pt x="20323" y="1284"/>
                  </a:lnTo>
                  <a:cubicBezTo>
                    <a:pt x="15404" y="1284"/>
                    <a:pt x="9541" y="4960"/>
                    <a:pt x="9150" y="5176"/>
                  </a:cubicBezTo>
                  <a:cubicBezTo>
                    <a:pt x="8175" y="3554"/>
                    <a:pt x="5731" y="2229"/>
                    <a:pt x="3893" y="1407"/>
                  </a:cubicBezTo>
                  <a:cubicBezTo>
                    <a:pt x="1880" y="514"/>
                    <a:pt x="42" y="1"/>
                    <a:pt x="42" y="1"/>
                  </a:cubicBezTo>
                  <a:close/>
                </a:path>
              </a:pathLst>
            </a:custGeom>
            <a:solidFill>
              <a:srgbClr val="FFA9D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36" name="Google Shape;1198;p49">
              <a:extLst>
                <a:ext uri="{FF2B5EF4-FFF2-40B4-BE49-F238E27FC236}">
                  <a16:creationId xmlns:a16="http://schemas.microsoft.com/office/drawing/2014/main" xmlns="" id="{BBFEB1BE-2355-B1C5-68EB-AD4207609E42}"/>
                </a:ext>
              </a:extLst>
            </p:cNvPr>
            <p:cNvSpPr/>
            <p:nvPr/>
          </p:nvSpPr>
          <p:spPr>
            <a:xfrm>
              <a:off x="1492950" y="1439250"/>
              <a:ext cx="511175" cy="125050"/>
            </a:xfrm>
            <a:custGeom>
              <a:avLst/>
              <a:gdLst/>
              <a:ahLst/>
              <a:cxnLst/>
              <a:rect l="l" t="t" r="r" b="b"/>
              <a:pathLst>
                <a:path w="20447" h="5002" extrusionOk="0">
                  <a:moveTo>
                    <a:pt x="1" y="0"/>
                  </a:moveTo>
                  <a:lnTo>
                    <a:pt x="1" y="41"/>
                  </a:lnTo>
                  <a:cubicBezTo>
                    <a:pt x="83" y="41"/>
                    <a:pt x="6111" y="1797"/>
                    <a:pt x="9191" y="5001"/>
                  </a:cubicBezTo>
                  <a:cubicBezTo>
                    <a:pt x="9284" y="5001"/>
                    <a:pt x="15825" y="1407"/>
                    <a:pt x="20446" y="1284"/>
                  </a:cubicBezTo>
                  <a:lnTo>
                    <a:pt x="20446" y="1243"/>
                  </a:lnTo>
                  <a:cubicBezTo>
                    <a:pt x="15918" y="1366"/>
                    <a:pt x="9541" y="4786"/>
                    <a:pt x="9191" y="4960"/>
                  </a:cubicBezTo>
                  <a:cubicBezTo>
                    <a:pt x="6111" y="1756"/>
                    <a:pt x="83" y="0"/>
                    <a:pt x="42" y="0"/>
                  </a:cubicBezTo>
                  <a:close/>
                </a:path>
              </a:pathLst>
            </a:custGeom>
            <a:solidFill>
              <a:srgbClr val="FFA9D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37" name="Google Shape;1199;p49">
              <a:extLst>
                <a:ext uri="{FF2B5EF4-FFF2-40B4-BE49-F238E27FC236}">
                  <a16:creationId xmlns:a16="http://schemas.microsoft.com/office/drawing/2014/main" xmlns="" id="{C1B7652C-2AD2-0E46-1CB2-ADB76E826A59}"/>
                </a:ext>
              </a:extLst>
            </p:cNvPr>
            <p:cNvSpPr/>
            <p:nvPr/>
          </p:nvSpPr>
          <p:spPr>
            <a:xfrm>
              <a:off x="1495025" y="1445650"/>
              <a:ext cx="510125" cy="123000"/>
            </a:xfrm>
            <a:custGeom>
              <a:avLst/>
              <a:gdLst/>
              <a:ahLst/>
              <a:cxnLst/>
              <a:rect l="l" t="t" r="r" b="b"/>
              <a:pathLst>
                <a:path w="20405" h="4920" extrusionOk="0">
                  <a:moveTo>
                    <a:pt x="0" y="1"/>
                  </a:moveTo>
                  <a:lnTo>
                    <a:pt x="0" y="42"/>
                  </a:lnTo>
                  <a:cubicBezTo>
                    <a:pt x="257" y="42"/>
                    <a:pt x="6890" y="2394"/>
                    <a:pt x="9108" y="4920"/>
                  </a:cubicBezTo>
                  <a:lnTo>
                    <a:pt x="9160" y="4920"/>
                  </a:lnTo>
                  <a:cubicBezTo>
                    <a:pt x="9201" y="4879"/>
                    <a:pt x="15999" y="1500"/>
                    <a:pt x="20363" y="1192"/>
                  </a:cubicBezTo>
                  <a:lnTo>
                    <a:pt x="20404" y="1192"/>
                  </a:lnTo>
                  <a:lnTo>
                    <a:pt x="20363" y="1151"/>
                  </a:lnTo>
                  <a:cubicBezTo>
                    <a:pt x="16091" y="1449"/>
                    <a:pt x="9499" y="4704"/>
                    <a:pt x="9160" y="4879"/>
                  </a:cubicBezTo>
                  <a:cubicBezTo>
                    <a:pt x="7958" y="3554"/>
                    <a:pt x="5566" y="2311"/>
                    <a:pt x="3769" y="1449"/>
                  </a:cubicBezTo>
                  <a:cubicBezTo>
                    <a:pt x="1838" y="597"/>
                    <a:pt x="123" y="1"/>
                    <a:pt x="0" y="1"/>
                  </a:cubicBezTo>
                  <a:close/>
                </a:path>
              </a:pathLst>
            </a:custGeom>
            <a:solidFill>
              <a:srgbClr val="FFA9D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38" name="Google Shape;1200;p49">
              <a:extLst>
                <a:ext uri="{FF2B5EF4-FFF2-40B4-BE49-F238E27FC236}">
                  <a16:creationId xmlns:a16="http://schemas.microsoft.com/office/drawing/2014/main" xmlns="" id="{12F746EF-B8B9-0313-AB8F-A974A6E98581}"/>
                </a:ext>
              </a:extLst>
            </p:cNvPr>
            <p:cNvSpPr/>
            <p:nvPr/>
          </p:nvSpPr>
          <p:spPr>
            <a:xfrm>
              <a:off x="1836200" y="1641275"/>
              <a:ext cx="42900" cy="61325"/>
            </a:xfrm>
            <a:custGeom>
              <a:avLst/>
              <a:gdLst/>
              <a:ahLst/>
              <a:cxnLst/>
              <a:rect l="l" t="t" r="r" b="b"/>
              <a:pathLst>
                <a:path w="1716" h="2453" extrusionOk="0">
                  <a:moveTo>
                    <a:pt x="175" y="1"/>
                  </a:moveTo>
                  <a:cubicBezTo>
                    <a:pt x="0" y="432"/>
                    <a:pt x="0" y="904"/>
                    <a:pt x="175" y="1325"/>
                  </a:cubicBezTo>
                  <a:cubicBezTo>
                    <a:pt x="257" y="1675"/>
                    <a:pt x="432" y="1931"/>
                    <a:pt x="688" y="2147"/>
                  </a:cubicBezTo>
                  <a:cubicBezTo>
                    <a:pt x="914" y="2327"/>
                    <a:pt x="1171" y="2452"/>
                    <a:pt x="1459" y="2452"/>
                  </a:cubicBezTo>
                  <a:cubicBezTo>
                    <a:pt x="1500" y="2452"/>
                    <a:pt x="1540" y="2450"/>
                    <a:pt x="1582" y="2445"/>
                  </a:cubicBezTo>
                  <a:cubicBezTo>
                    <a:pt x="1623" y="2013"/>
                    <a:pt x="1715" y="1634"/>
                    <a:pt x="1623" y="1243"/>
                  </a:cubicBezTo>
                  <a:cubicBezTo>
                    <a:pt x="1541" y="863"/>
                    <a:pt x="1284" y="473"/>
                    <a:pt x="945" y="257"/>
                  </a:cubicBezTo>
                  <a:cubicBezTo>
                    <a:pt x="812" y="216"/>
                    <a:pt x="688" y="134"/>
                    <a:pt x="555" y="93"/>
                  </a:cubicBezTo>
                  <a:cubicBezTo>
                    <a:pt x="432" y="42"/>
                    <a:pt x="298" y="42"/>
                    <a:pt x="175" y="1"/>
                  </a:cubicBezTo>
                  <a:close/>
                </a:path>
              </a:pathLst>
            </a:custGeom>
            <a:solidFill>
              <a:srgbClr val="7182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39" name="Google Shape;1201;p49">
              <a:extLst>
                <a:ext uri="{FF2B5EF4-FFF2-40B4-BE49-F238E27FC236}">
                  <a16:creationId xmlns:a16="http://schemas.microsoft.com/office/drawing/2014/main" xmlns="" id="{96A7B665-5818-84FB-DE19-E13F7D36D5B8}"/>
                </a:ext>
              </a:extLst>
            </p:cNvPr>
            <p:cNvSpPr/>
            <p:nvPr/>
          </p:nvSpPr>
          <p:spPr>
            <a:xfrm>
              <a:off x="1840550" y="1641275"/>
              <a:ext cx="35200" cy="63175"/>
            </a:xfrm>
            <a:custGeom>
              <a:avLst/>
              <a:gdLst/>
              <a:ahLst/>
              <a:cxnLst/>
              <a:rect l="l" t="t" r="r" b="b"/>
              <a:pathLst>
                <a:path w="1408" h="2527" extrusionOk="0">
                  <a:moveTo>
                    <a:pt x="1" y="1"/>
                  </a:moveTo>
                  <a:lnTo>
                    <a:pt x="1" y="42"/>
                  </a:lnTo>
                  <a:cubicBezTo>
                    <a:pt x="83" y="42"/>
                    <a:pt x="124" y="134"/>
                    <a:pt x="165" y="175"/>
                  </a:cubicBezTo>
                  <a:cubicBezTo>
                    <a:pt x="124" y="93"/>
                    <a:pt x="83" y="42"/>
                    <a:pt x="42" y="1"/>
                  </a:cubicBezTo>
                  <a:close/>
                  <a:moveTo>
                    <a:pt x="165" y="175"/>
                  </a:moveTo>
                  <a:cubicBezTo>
                    <a:pt x="730" y="904"/>
                    <a:pt x="1069" y="1716"/>
                    <a:pt x="1367" y="2527"/>
                  </a:cubicBezTo>
                  <a:lnTo>
                    <a:pt x="1408" y="2527"/>
                  </a:lnTo>
                  <a:cubicBezTo>
                    <a:pt x="1110" y="1716"/>
                    <a:pt x="730" y="863"/>
                    <a:pt x="165" y="175"/>
                  </a:cubicBezTo>
                  <a:close/>
                </a:path>
              </a:pathLst>
            </a:custGeom>
            <a:solidFill>
              <a:srgbClr val="51265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40" name="Google Shape;1202;p49">
              <a:extLst>
                <a:ext uri="{FF2B5EF4-FFF2-40B4-BE49-F238E27FC236}">
                  <a16:creationId xmlns:a16="http://schemas.microsoft.com/office/drawing/2014/main" xmlns="" id="{47F31A4E-6E1E-E5A8-F443-88946029788D}"/>
                </a:ext>
              </a:extLst>
            </p:cNvPr>
            <p:cNvSpPr/>
            <p:nvPr/>
          </p:nvSpPr>
          <p:spPr>
            <a:xfrm>
              <a:off x="1792300" y="1674100"/>
              <a:ext cx="178700" cy="150575"/>
            </a:xfrm>
            <a:custGeom>
              <a:avLst/>
              <a:gdLst/>
              <a:ahLst/>
              <a:cxnLst/>
              <a:rect l="l" t="t" r="r" b="b"/>
              <a:pathLst>
                <a:path w="7148" h="6023" extrusionOk="0">
                  <a:moveTo>
                    <a:pt x="5266" y="0"/>
                  </a:moveTo>
                  <a:cubicBezTo>
                    <a:pt x="5196" y="0"/>
                    <a:pt x="5124" y="4"/>
                    <a:pt x="5053" y="12"/>
                  </a:cubicBezTo>
                  <a:cubicBezTo>
                    <a:pt x="4714" y="64"/>
                    <a:pt x="4365" y="228"/>
                    <a:pt x="4026" y="403"/>
                  </a:cubicBezTo>
                  <a:cubicBezTo>
                    <a:pt x="3944" y="444"/>
                    <a:pt x="3553" y="742"/>
                    <a:pt x="3297" y="1132"/>
                  </a:cubicBezTo>
                  <a:cubicBezTo>
                    <a:pt x="2955" y="713"/>
                    <a:pt x="2395" y="506"/>
                    <a:pt x="1840" y="506"/>
                  </a:cubicBezTo>
                  <a:cubicBezTo>
                    <a:pt x="1144" y="506"/>
                    <a:pt x="456" y="831"/>
                    <a:pt x="216" y="1471"/>
                  </a:cubicBezTo>
                  <a:cubicBezTo>
                    <a:pt x="0" y="1943"/>
                    <a:pt x="41" y="2456"/>
                    <a:pt x="175" y="2929"/>
                  </a:cubicBezTo>
                  <a:cubicBezTo>
                    <a:pt x="298" y="3350"/>
                    <a:pt x="473" y="3781"/>
                    <a:pt x="688" y="4171"/>
                  </a:cubicBezTo>
                  <a:cubicBezTo>
                    <a:pt x="812" y="4336"/>
                    <a:pt x="945" y="4510"/>
                    <a:pt x="1068" y="4685"/>
                  </a:cubicBezTo>
                  <a:cubicBezTo>
                    <a:pt x="1459" y="5239"/>
                    <a:pt x="1890" y="5794"/>
                    <a:pt x="2568" y="5917"/>
                  </a:cubicBezTo>
                  <a:cubicBezTo>
                    <a:pt x="2835" y="5988"/>
                    <a:pt x="3108" y="6022"/>
                    <a:pt x="3380" y="6022"/>
                  </a:cubicBezTo>
                  <a:cubicBezTo>
                    <a:pt x="3933" y="6022"/>
                    <a:pt x="4482" y="5881"/>
                    <a:pt x="4970" y="5619"/>
                  </a:cubicBezTo>
                  <a:cubicBezTo>
                    <a:pt x="5094" y="5578"/>
                    <a:pt x="5227" y="5496"/>
                    <a:pt x="5350" y="5404"/>
                  </a:cubicBezTo>
                  <a:cubicBezTo>
                    <a:pt x="5997" y="4890"/>
                    <a:pt x="6459" y="4253"/>
                    <a:pt x="6767" y="3483"/>
                  </a:cubicBezTo>
                  <a:cubicBezTo>
                    <a:pt x="6767" y="3401"/>
                    <a:pt x="6809" y="3350"/>
                    <a:pt x="6809" y="3268"/>
                  </a:cubicBezTo>
                  <a:cubicBezTo>
                    <a:pt x="7065" y="2539"/>
                    <a:pt x="7147" y="1645"/>
                    <a:pt x="6809" y="957"/>
                  </a:cubicBezTo>
                  <a:cubicBezTo>
                    <a:pt x="6494" y="337"/>
                    <a:pt x="5912" y="0"/>
                    <a:pt x="5266" y="0"/>
                  </a:cubicBezTo>
                  <a:close/>
                </a:path>
              </a:pathLst>
            </a:custGeom>
            <a:solidFill>
              <a:srgbClr val="F7607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41" name="Google Shape;1203;p49">
              <a:extLst>
                <a:ext uri="{FF2B5EF4-FFF2-40B4-BE49-F238E27FC236}">
                  <a16:creationId xmlns:a16="http://schemas.microsoft.com/office/drawing/2014/main" xmlns="" id="{EB7C9AD3-5BA9-39DE-BDAA-7C5A2A054307}"/>
                </a:ext>
              </a:extLst>
            </p:cNvPr>
            <p:cNvSpPr/>
            <p:nvPr/>
          </p:nvSpPr>
          <p:spPr>
            <a:xfrm>
              <a:off x="1722725" y="1564275"/>
              <a:ext cx="32125" cy="315525"/>
            </a:xfrm>
            <a:custGeom>
              <a:avLst/>
              <a:gdLst/>
              <a:ahLst/>
              <a:cxnLst/>
              <a:rect l="l" t="t" r="r" b="b"/>
              <a:pathLst>
                <a:path w="1285" h="12621" extrusionOk="0">
                  <a:moveTo>
                    <a:pt x="0" y="0"/>
                  </a:moveTo>
                  <a:lnTo>
                    <a:pt x="0" y="41"/>
                  </a:lnTo>
                  <a:lnTo>
                    <a:pt x="1243" y="12620"/>
                  </a:lnTo>
                  <a:lnTo>
                    <a:pt x="1284" y="12620"/>
                  </a:lnTo>
                  <a:lnTo>
                    <a:pt x="52" y="41"/>
                  </a:lnTo>
                  <a:lnTo>
                    <a:pt x="0" y="0"/>
                  </a:lnTo>
                  <a:close/>
                </a:path>
              </a:pathLst>
            </a:custGeom>
            <a:solidFill>
              <a:srgbClr val="FFA9D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42" name="Google Shape;1204;p49">
              <a:extLst>
                <a:ext uri="{FF2B5EF4-FFF2-40B4-BE49-F238E27FC236}">
                  <a16:creationId xmlns:a16="http://schemas.microsoft.com/office/drawing/2014/main" xmlns="" id="{07917989-0986-02A9-05DE-765DDABD3006}"/>
                </a:ext>
              </a:extLst>
            </p:cNvPr>
            <p:cNvSpPr/>
            <p:nvPr/>
          </p:nvSpPr>
          <p:spPr>
            <a:xfrm>
              <a:off x="1903725" y="1666575"/>
              <a:ext cx="240550" cy="220925"/>
            </a:xfrm>
            <a:custGeom>
              <a:avLst/>
              <a:gdLst/>
              <a:ahLst/>
              <a:cxnLst/>
              <a:rect l="l" t="t" r="r" b="b"/>
              <a:pathLst>
                <a:path w="9622" h="8837" extrusionOk="0">
                  <a:moveTo>
                    <a:pt x="3612" y="0"/>
                  </a:moveTo>
                  <a:cubicBezTo>
                    <a:pt x="3501" y="0"/>
                    <a:pt x="3392" y="6"/>
                    <a:pt x="3286" y="16"/>
                  </a:cubicBezTo>
                  <a:cubicBezTo>
                    <a:pt x="2218" y="108"/>
                    <a:pt x="205" y="57"/>
                    <a:pt x="82" y="447"/>
                  </a:cubicBezTo>
                  <a:lnTo>
                    <a:pt x="82" y="488"/>
                  </a:lnTo>
                  <a:cubicBezTo>
                    <a:pt x="41" y="827"/>
                    <a:pt x="1581" y="1135"/>
                    <a:pt x="2352" y="1258"/>
                  </a:cubicBezTo>
                  <a:cubicBezTo>
                    <a:pt x="2608" y="1299"/>
                    <a:pt x="2773" y="1299"/>
                    <a:pt x="2773" y="1299"/>
                  </a:cubicBezTo>
                  <a:lnTo>
                    <a:pt x="2393" y="1299"/>
                  </a:lnTo>
                  <a:cubicBezTo>
                    <a:pt x="1622" y="1299"/>
                    <a:pt x="0" y="1392"/>
                    <a:pt x="0" y="1731"/>
                  </a:cubicBezTo>
                  <a:cubicBezTo>
                    <a:pt x="0" y="2110"/>
                    <a:pt x="1961" y="2285"/>
                    <a:pt x="2567" y="2367"/>
                  </a:cubicBezTo>
                  <a:lnTo>
                    <a:pt x="2732" y="2367"/>
                  </a:lnTo>
                  <a:lnTo>
                    <a:pt x="2690" y="2624"/>
                  </a:lnTo>
                  <a:lnTo>
                    <a:pt x="2567" y="2624"/>
                  </a:lnTo>
                  <a:cubicBezTo>
                    <a:pt x="2054" y="2675"/>
                    <a:pt x="205" y="2840"/>
                    <a:pt x="257" y="3189"/>
                  </a:cubicBezTo>
                  <a:cubicBezTo>
                    <a:pt x="298" y="3445"/>
                    <a:pt x="1622" y="3610"/>
                    <a:pt x="2352" y="3651"/>
                  </a:cubicBezTo>
                  <a:cubicBezTo>
                    <a:pt x="2608" y="3702"/>
                    <a:pt x="2824" y="3702"/>
                    <a:pt x="2824" y="3702"/>
                  </a:cubicBezTo>
                  <a:cubicBezTo>
                    <a:pt x="2824" y="3702"/>
                    <a:pt x="2608" y="3702"/>
                    <a:pt x="2310" y="3743"/>
                  </a:cubicBezTo>
                  <a:cubicBezTo>
                    <a:pt x="1746" y="3743"/>
                    <a:pt x="934" y="3825"/>
                    <a:pt x="893" y="4082"/>
                  </a:cubicBezTo>
                  <a:cubicBezTo>
                    <a:pt x="852" y="4216"/>
                    <a:pt x="1325" y="4380"/>
                    <a:pt x="1920" y="4554"/>
                  </a:cubicBezTo>
                  <a:cubicBezTo>
                    <a:pt x="3081" y="4852"/>
                    <a:pt x="4785" y="5191"/>
                    <a:pt x="5001" y="5499"/>
                  </a:cubicBezTo>
                  <a:cubicBezTo>
                    <a:pt x="5083" y="5581"/>
                    <a:pt x="5175" y="5756"/>
                    <a:pt x="5258" y="5961"/>
                  </a:cubicBezTo>
                  <a:cubicBezTo>
                    <a:pt x="5473" y="6526"/>
                    <a:pt x="5771" y="7378"/>
                    <a:pt x="6069" y="8107"/>
                  </a:cubicBezTo>
                  <a:cubicBezTo>
                    <a:pt x="6161" y="8364"/>
                    <a:pt x="6243" y="8621"/>
                    <a:pt x="6326" y="8837"/>
                  </a:cubicBezTo>
                  <a:cubicBezTo>
                    <a:pt x="6418" y="8744"/>
                    <a:pt x="6500" y="8662"/>
                    <a:pt x="6623" y="8580"/>
                  </a:cubicBezTo>
                  <a:cubicBezTo>
                    <a:pt x="6716" y="8487"/>
                    <a:pt x="6798" y="8405"/>
                    <a:pt x="6880" y="8323"/>
                  </a:cubicBezTo>
                  <a:cubicBezTo>
                    <a:pt x="6931" y="8323"/>
                    <a:pt x="6931" y="8272"/>
                    <a:pt x="6931" y="8272"/>
                  </a:cubicBezTo>
                  <a:cubicBezTo>
                    <a:pt x="7014" y="8190"/>
                    <a:pt x="7096" y="8107"/>
                    <a:pt x="7188" y="8015"/>
                  </a:cubicBezTo>
                  <a:cubicBezTo>
                    <a:pt x="7270" y="7933"/>
                    <a:pt x="7394" y="7851"/>
                    <a:pt x="7486" y="7717"/>
                  </a:cubicBezTo>
                  <a:cubicBezTo>
                    <a:pt x="7568" y="7635"/>
                    <a:pt x="7650" y="7553"/>
                    <a:pt x="7743" y="7419"/>
                  </a:cubicBezTo>
                  <a:cubicBezTo>
                    <a:pt x="7825" y="7337"/>
                    <a:pt x="7907" y="7245"/>
                    <a:pt x="7958" y="7163"/>
                  </a:cubicBezTo>
                  <a:cubicBezTo>
                    <a:pt x="8040" y="7122"/>
                    <a:pt x="8082" y="7039"/>
                    <a:pt x="8123" y="6947"/>
                  </a:cubicBezTo>
                  <a:cubicBezTo>
                    <a:pt x="8215" y="6906"/>
                    <a:pt x="8256" y="6824"/>
                    <a:pt x="8297" y="6783"/>
                  </a:cubicBezTo>
                  <a:cubicBezTo>
                    <a:pt x="8379" y="6690"/>
                    <a:pt x="8420" y="6608"/>
                    <a:pt x="8513" y="6475"/>
                  </a:cubicBezTo>
                  <a:cubicBezTo>
                    <a:pt x="8554" y="6475"/>
                    <a:pt x="8554" y="6434"/>
                    <a:pt x="8595" y="6393"/>
                  </a:cubicBezTo>
                  <a:cubicBezTo>
                    <a:pt x="8677" y="6269"/>
                    <a:pt x="8770" y="6136"/>
                    <a:pt x="8852" y="6013"/>
                  </a:cubicBezTo>
                  <a:cubicBezTo>
                    <a:pt x="8934" y="5879"/>
                    <a:pt x="9026" y="5756"/>
                    <a:pt x="9108" y="5622"/>
                  </a:cubicBezTo>
                  <a:cubicBezTo>
                    <a:pt x="9191" y="5540"/>
                    <a:pt x="9242" y="5407"/>
                    <a:pt x="9324" y="5325"/>
                  </a:cubicBezTo>
                  <a:cubicBezTo>
                    <a:pt x="9324" y="5284"/>
                    <a:pt x="9365" y="5242"/>
                    <a:pt x="9406" y="5191"/>
                  </a:cubicBezTo>
                  <a:cubicBezTo>
                    <a:pt x="9447" y="5068"/>
                    <a:pt x="9540" y="4986"/>
                    <a:pt x="9581" y="4852"/>
                  </a:cubicBezTo>
                  <a:lnTo>
                    <a:pt x="9622" y="4811"/>
                  </a:lnTo>
                  <a:cubicBezTo>
                    <a:pt x="9581" y="4770"/>
                    <a:pt x="9581" y="4729"/>
                    <a:pt x="9540" y="4637"/>
                  </a:cubicBezTo>
                  <a:cubicBezTo>
                    <a:pt x="9026" y="3610"/>
                    <a:pt x="8379" y="2501"/>
                    <a:pt x="7743" y="1854"/>
                  </a:cubicBezTo>
                  <a:cubicBezTo>
                    <a:pt x="6757" y="919"/>
                    <a:pt x="5648" y="365"/>
                    <a:pt x="4703" y="149"/>
                  </a:cubicBezTo>
                  <a:cubicBezTo>
                    <a:pt x="4316" y="49"/>
                    <a:pt x="3952" y="0"/>
                    <a:pt x="3612" y="0"/>
                  </a:cubicBezTo>
                  <a:close/>
                </a:path>
              </a:pathLst>
            </a:custGeom>
            <a:solidFill>
              <a:srgbClr val="FF8C9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43" name="Google Shape;1205;p49">
              <a:extLst>
                <a:ext uri="{FF2B5EF4-FFF2-40B4-BE49-F238E27FC236}">
                  <a16:creationId xmlns:a16="http://schemas.microsoft.com/office/drawing/2014/main" xmlns="" id="{15E73DB9-C674-0CC9-55E3-396400DE098C}"/>
                </a:ext>
              </a:extLst>
            </p:cNvPr>
            <p:cNvSpPr/>
            <p:nvPr/>
          </p:nvSpPr>
          <p:spPr>
            <a:xfrm>
              <a:off x="1454450" y="1687925"/>
              <a:ext cx="329400" cy="273250"/>
            </a:xfrm>
            <a:custGeom>
              <a:avLst/>
              <a:gdLst/>
              <a:ahLst/>
              <a:cxnLst/>
              <a:rect l="l" t="t" r="r" b="b"/>
              <a:pathLst>
                <a:path w="13176" h="10930" extrusionOk="0">
                  <a:moveTo>
                    <a:pt x="659" y="0"/>
                  </a:moveTo>
                  <a:cubicBezTo>
                    <a:pt x="431" y="0"/>
                    <a:pt x="208" y="34"/>
                    <a:pt x="1" y="106"/>
                  </a:cubicBezTo>
                  <a:cubicBezTo>
                    <a:pt x="42" y="230"/>
                    <a:pt x="83" y="404"/>
                    <a:pt x="124" y="538"/>
                  </a:cubicBezTo>
                  <a:cubicBezTo>
                    <a:pt x="257" y="1000"/>
                    <a:pt x="381" y="1472"/>
                    <a:pt x="555" y="1944"/>
                  </a:cubicBezTo>
                  <a:cubicBezTo>
                    <a:pt x="771" y="2417"/>
                    <a:pt x="935" y="2889"/>
                    <a:pt x="1192" y="3362"/>
                  </a:cubicBezTo>
                  <a:cubicBezTo>
                    <a:pt x="1284" y="3526"/>
                    <a:pt x="1366" y="3700"/>
                    <a:pt x="1448" y="3916"/>
                  </a:cubicBezTo>
                  <a:cubicBezTo>
                    <a:pt x="1798" y="4512"/>
                    <a:pt x="2178" y="5107"/>
                    <a:pt x="2609" y="5672"/>
                  </a:cubicBezTo>
                  <a:cubicBezTo>
                    <a:pt x="2866" y="6011"/>
                    <a:pt x="3163" y="6350"/>
                    <a:pt x="3420" y="6648"/>
                  </a:cubicBezTo>
                  <a:cubicBezTo>
                    <a:pt x="3718" y="6997"/>
                    <a:pt x="4016" y="7295"/>
                    <a:pt x="4313" y="7551"/>
                  </a:cubicBezTo>
                  <a:cubicBezTo>
                    <a:pt x="5043" y="8239"/>
                    <a:pt x="5813" y="8835"/>
                    <a:pt x="6675" y="9348"/>
                  </a:cubicBezTo>
                  <a:cubicBezTo>
                    <a:pt x="7569" y="9862"/>
                    <a:pt x="8257" y="10159"/>
                    <a:pt x="8257" y="10159"/>
                  </a:cubicBezTo>
                  <a:cubicBezTo>
                    <a:pt x="9879" y="10632"/>
                    <a:pt x="11553" y="10889"/>
                    <a:pt x="13175" y="10930"/>
                  </a:cubicBezTo>
                  <a:cubicBezTo>
                    <a:pt x="13134" y="10334"/>
                    <a:pt x="13042" y="9780"/>
                    <a:pt x="12744" y="9307"/>
                  </a:cubicBezTo>
                  <a:cubicBezTo>
                    <a:pt x="12405" y="8794"/>
                    <a:pt x="11758" y="8404"/>
                    <a:pt x="11122" y="8321"/>
                  </a:cubicBezTo>
                  <a:cubicBezTo>
                    <a:pt x="10966" y="8302"/>
                    <a:pt x="10806" y="8291"/>
                    <a:pt x="10645" y="8291"/>
                  </a:cubicBezTo>
                  <a:cubicBezTo>
                    <a:pt x="10137" y="8291"/>
                    <a:pt x="9620" y="8393"/>
                    <a:pt x="9191" y="8619"/>
                  </a:cubicBezTo>
                  <a:cubicBezTo>
                    <a:pt x="9243" y="8147"/>
                    <a:pt x="9243" y="7633"/>
                    <a:pt x="9243" y="7120"/>
                  </a:cubicBezTo>
                  <a:lnTo>
                    <a:pt x="9243" y="6607"/>
                  </a:lnTo>
                  <a:cubicBezTo>
                    <a:pt x="9191" y="6093"/>
                    <a:pt x="9109" y="5580"/>
                    <a:pt x="8852" y="5159"/>
                  </a:cubicBezTo>
                  <a:cubicBezTo>
                    <a:pt x="8380" y="4337"/>
                    <a:pt x="7487" y="3875"/>
                    <a:pt x="6542" y="3875"/>
                  </a:cubicBezTo>
                  <a:cubicBezTo>
                    <a:pt x="5813" y="3916"/>
                    <a:pt x="5043" y="4255"/>
                    <a:pt x="4488" y="4768"/>
                  </a:cubicBezTo>
                  <a:cubicBezTo>
                    <a:pt x="4313" y="4902"/>
                    <a:pt x="4190" y="5025"/>
                    <a:pt x="4057" y="5159"/>
                  </a:cubicBezTo>
                  <a:lnTo>
                    <a:pt x="4057" y="4594"/>
                  </a:lnTo>
                  <a:cubicBezTo>
                    <a:pt x="4057" y="4080"/>
                    <a:pt x="3975" y="3618"/>
                    <a:pt x="3892" y="3146"/>
                  </a:cubicBezTo>
                  <a:cubicBezTo>
                    <a:pt x="3800" y="2756"/>
                    <a:pt x="3677" y="2417"/>
                    <a:pt x="3502" y="2078"/>
                  </a:cubicBezTo>
                  <a:cubicBezTo>
                    <a:pt x="3163" y="1390"/>
                    <a:pt x="2650" y="743"/>
                    <a:pt x="1962" y="363"/>
                  </a:cubicBezTo>
                  <a:cubicBezTo>
                    <a:pt x="1746" y="230"/>
                    <a:pt x="1490" y="147"/>
                    <a:pt x="1233" y="65"/>
                  </a:cubicBezTo>
                  <a:cubicBezTo>
                    <a:pt x="1042" y="23"/>
                    <a:pt x="848" y="0"/>
                    <a:pt x="659" y="0"/>
                  </a:cubicBezTo>
                  <a:close/>
                </a:path>
              </a:pathLst>
            </a:custGeom>
            <a:solidFill>
              <a:srgbClr val="7182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44" name="Google Shape;1206;p49">
              <a:extLst>
                <a:ext uri="{FF2B5EF4-FFF2-40B4-BE49-F238E27FC236}">
                  <a16:creationId xmlns:a16="http://schemas.microsoft.com/office/drawing/2014/main" xmlns="" id="{6A000AD7-647F-7D72-14FE-72953E754162}"/>
                </a:ext>
              </a:extLst>
            </p:cNvPr>
            <p:cNvSpPr/>
            <p:nvPr/>
          </p:nvSpPr>
          <p:spPr>
            <a:xfrm>
              <a:off x="1844675" y="1782475"/>
              <a:ext cx="301675" cy="176650"/>
            </a:xfrm>
            <a:custGeom>
              <a:avLst/>
              <a:gdLst/>
              <a:ahLst/>
              <a:cxnLst/>
              <a:rect l="l" t="t" r="r" b="b"/>
              <a:pathLst>
                <a:path w="12067" h="7066" extrusionOk="0">
                  <a:moveTo>
                    <a:pt x="11902" y="1"/>
                  </a:moveTo>
                  <a:cubicBezTo>
                    <a:pt x="11090" y="134"/>
                    <a:pt x="10361" y="514"/>
                    <a:pt x="9756" y="1120"/>
                  </a:cubicBezTo>
                  <a:cubicBezTo>
                    <a:pt x="9078" y="1798"/>
                    <a:pt x="8688" y="2568"/>
                    <a:pt x="8431" y="3471"/>
                  </a:cubicBezTo>
                  <a:lnTo>
                    <a:pt x="8390" y="3513"/>
                  </a:lnTo>
                  <a:cubicBezTo>
                    <a:pt x="8215" y="2917"/>
                    <a:pt x="7876" y="2352"/>
                    <a:pt x="7363" y="2054"/>
                  </a:cubicBezTo>
                  <a:cubicBezTo>
                    <a:pt x="7281" y="1972"/>
                    <a:pt x="7106" y="1931"/>
                    <a:pt x="6983" y="1890"/>
                  </a:cubicBezTo>
                  <a:cubicBezTo>
                    <a:pt x="6835" y="1844"/>
                    <a:pt x="6677" y="1824"/>
                    <a:pt x="6518" y="1824"/>
                  </a:cubicBezTo>
                  <a:cubicBezTo>
                    <a:pt x="6214" y="1824"/>
                    <a:pt x="5904" y="1899"/>
                    <a:pt x="5648" y="2013"/>
                  </a:cubicBezTo>
                  <a:cubicBezTo>
                    <a:pt x="5443" y="2147"/>
                    <a:pt x="5227" y="2270"/>
                    <a:pt x="5052" y="2445"/>
                  </a:cubicBezTo>
                  <a:cubicBezTo>
                    <a:pt x="4878" y="2609"/>
                    <a:pt x="4755" y="2742"/>
                    <a:pt x="4621" y="2958"/>
                  </a:cubicBezTo>
                  <a:cubicBezTo>
                    <a:pt x="4108" y="3636"/>
                    <a:pt x="3810" y="4365"/>
                    <a:pt x="3769" y="5227"/>
                  </a:cubicBezTo>
                  <a:cubicBezTo>
                    <a:pt x="3520" y="5164"/>
                    <a:pt x="3260" y="5134"/>
                    <a:pt x="2997" y="5134"/>
                  </a:cubicBezTo>
                  <a:cubicBezTo>
                    <a:pt x="2359" y="5134"/>
                    <a:pt x="1706" y="5314"/>
                    <a:pt x="1161" y="5648"/>
                  </a:cubicBezTo>
                  <a:cubicBezTo>
                    <a:pt x="647" y="5998"/>
                    <a:pt x="257" y="6511"/>
                    <a:pt x="0" y="7065"/>
                  </a:cubicBezTo>
                  <a:cubicBezTo>
                    <a:pt x="2403" y="6850"/>
                    <a:pt x="4672" y="6295"/>
                    <a:pt x="6675" y="5648"/>
                  </a:cubicBezTo>
                  <a:cubicBezTo>
                    <a:pt x="6767" y="5607"/>
                    <a:pt x="6849" y="5566"/>
                    <a:pt x="6891" y="5525"/>
                  </a:cubicBezTo>
                  <a:cubicBezTo>
                    <a:pt x="7024" y="5433"/>
                    <a:pt x="7106" y="5392"/>
                    <a:pt x="7188" y="5310"/>
                  </a:cubicBezTo>
                  <a:cubicBezTo>
                    <a:pt x="7281" y="5268"/>
                    <a:pt x="7404" y="5227"/>
                    <a:pt x="7496" y="5135"/>
                  </a:cubicBezTo>
                  <a:cubicBezTo>
                    <a:pt x="7579" y="5094"/>
                    <a:pt x="7661" y="5012"/>
                    <a:pt x="7753" y="4919"/>
                  </a:cubicBezTo>
                  <a:cubicBezTo>
                    <a:pt x="8051" y="4714"/>
                    <a:pt x="8390" y="4457"/>
                    <a:pt x="8688" y="4201"/>
                  </a:cubicBezTo>
                  <a:cubicBezTo>
                    <a:pt x="8780" y="4108"/>
                    <a:pt x="8862" y="4026"/>
                    <a:pt x="8985" y="3944"/>
                  </a:cubicBezTo>
                  <a:cubicBezTo>
                    <a:pt x="9078" y="3851"/>
                    <a:pt x="9160" y="3769"/>
                    <a:pt x="9242" y="3687"/>
                  </a:cubicBezTo>
                  <a:cubicBezTo>
                    <a:pt x="9293" y="3687"/>
                    <a:pt x="9293" y="3636"/>
                    <a:pt x="9293" y="3636"/>
                  </a:cubicBezTo>
                  <a:cubicBezTo>
                    <a:pt x="9376" y="3554"/>
                    <a:pt x="9458" y="3471"/>
                    <a:pt x="9550" y="3379"/>
                  </a:cubicBezTo>
                  <a:cubicBezTo>
                    <a:pt x="9632" y="3297"/>
                    <a:pt x="9756" y="3215"/>
                    <a:pt x="9848" y="3081"/>
                  </a:cubicBezTo>
                  <a:cubicBezTo>
                    <a:pt x="9930" y="2999"/>
                    <a:pt x="10012" y="2917"/>
                    <a:pt x="10105" y="2783"/>
                  </a:cubicBezTo>
                  <a:cubicBezTo>
                    <a:pt x="10187" y="2701"/>
                    <a:pt x="10269" y="2609"/>
                    <a:pt x="10320" y="2527"/>
                  </a:cubicBezTo>
                  <a:cubicBezTo>
                    <a:pt x="10402" y="2486"/>
                    <a:pt x="10444" y="2403"/>
                    <a:pt x="10485" y="2311"/>
                  </a:cubicBezTo>
                  <a:cubicBezTo>
                    <a:pt x="10577" y="2270"/>
                    <a:pt x="10618" y="2188"/>
                    <a:pt x="10659" y="2147"/>
                  </a:cubicBezTo>
                  <a:cubicBezTo>
                    <a:pt x="10741" y="2054"/>
                    <a:pt x="10782" y="1972"/>
                    <a:pt x="10875" y="1839"/>
                  </a:cubicBezTo>
                  <a:cubicBezTo>
                    <a:pt x="10916" y="1839"/>
                    <a:pt x="10916" y="1798"/>
                    <a:pt x="10957" y="1757"/>
                  </a:cubicBezTo>
                  <a:cubicBezTo>
                    <a:pt x="11039" y="1633"/>
                    <a:pt x="11132" y="1500"/>
                    <a:pt x="11214" y="1377"/>
                  </a:cubicBezTo>
                  <a:cubicBezTo>
                    <a:pt x="11296" y="1243"/>
                    <a:pt x="11388" y="1120"/>
                    <a:pt x="11470" y="986"/>
                  </a:cubicBezTo>
                  <a:cubicBezTo>
                    <a:pt x="11553" y="904"/>
                    <a:pt x="11604" y="771"/>
                    <a:pt x="11686" y="689"/>
                  </a:cubicBezTo>
                  <a:cubicBezTo>
                    <a:pt x="11686" y="648"/>
                    <a:pt x="11727" y="606"/>
                    <a:pt x="11768" y="555"/>
                  </a:cubicBezTo>
                  <a:cubicBezTo>
                    <a:pt x="11809" y="432"/>
                    <a:pt x="11902" y="350"/>
                    <a:pt x="11943" y="216"/>
                  </a:cubicBezTo>
                  <a:lnTo>
                    <a:pt x="11984" y="175"/>
                  </a:lnTo>
                  <a:cubicBezTo>
                    <a:pt x="12025" y="134"/>
                    <a:pt x="12025" y="42"/>
                    <a:pt x="12066" y="1"/>
                  </a:cubicBezTo>
                  <a:close/>
                </a:path>
              </a:pathLst>
            </a:custGeom>
            <a:solidFill>
              <a:srgbClr val="FFB289"/>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45" name="Google Shape;1207;p49">
              <a:extLst>
                <a:ext uri="{FF2B5EF4-FFF2-40B4-BE49-F238E27FC236}">
                  <a16:creationId xmlns:a16="http://schemas.microsoft.com/office/drawing/2014/main" xmlns="" id="{A44274B5-2583-05AE-CA33-EE31503E2A73}"/>
                </a:ext>
              </a:extLst>
            </p:cNvPr>
            <p:cNvSpPr/>
            <p:nvPr/>
          </p:nvSpPr>
          <p:spPr>
            <a:xfrm>
              <a:off x="1957100" y="1232175"/>
              <a:ext cx="96300" cy="57175"/>
            </a:xfrm>
            <a:custGeom>
              <a:avLst/>
              <a:gdLst/>
              <a:ahLst/>
              <a:cxnLst/>
              <a:rect l="l" t="t" r="r" b="b"/>
              <a:pathLst>
                <a:path w="3852" h="2287" extrusionOk="0">
                  <a:moveTo>
                    <a:pt x="2786" y="0"/>
                  </a:moveTo>
                  <a:cubicBezTo>
                    <a:pt x="2494" y="0"/>
                    <a:pt x="2127" y="89"/>
                    <a:pt x="1664" y="325"/>
                  </a:cubicBezTo>
                  <a:cubicBezTo>
                    <a:pt x="1" y="1218"/>
                    <a:pt x="894" y="2286"/>
                    <a:pt x="894" y="2286"/>
                  </a:cubicBezTo>
                  <a:lnTo>
                    <a:pt x="3852" y="797"/>
                  </a:lnTo>
                  <a:cubicBezTo>
                    <a:pt x="3852" y="797"/>
                    <a:pt x="3661" y="0"/>
                    <a:pt x="2786" y="0"/>
                  </a:cubicBezTo>
                  <a:close/>
                </a:path>
              </a:pathLst>
            </a:custGeom>
            <a:solidFill>
              <a:srgbClr val="FFA9D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46" name="Google Shape;1208;p49">
              <a:extLst>
                <a:ext uri="{FF2B5EF4-FFF2-40B4-BE49-F238E27FC236}">
                  <a16:creationId xmlns:a16="http://schemas.microsoft.com/office/drawing/2014/main" xmlns="" id="{BA6C6246-DF9B-DF53-D76D-3CB4A17F0E2B}"/>
                </a:ext>
              </a:extLst>
            </p:cNvPr>
            <p:cNvSpPr/>
            <p:nvPr/>
          </p:nvSpPr>
          <p:spPr>
            <a:xfrm>
              <a:off x="1979450" y="1252100"/>
              <a:ext cx="219525" cy="393575"/>
            </a:xfrm>
            <a:custGeom>
              <a:avLst/>
              <a:gdLst/>
              <a:ahLst/>
              <a:cxnLst/>
              <a:rect l="l" t="t" r="r" b="b"/>
              <a:pathLst>
                <a:path w="8781" h="15743" extrusionOk="0">
                  <a:moveTo>
                    <a:pt x="2958" y="0"/>
                  </a:moveTo>
                  <a:lnTo>
                    <a:pt x="0" y="1489"/>
                  </a:lnTo>
                  <a:lnTo>
                    <a:pt x="688" y="2865"/>
                  </a:lnTo>
                  <a:lnTo>
                    <a:pt x="5648" y="12877"/>
                  </a:lnTo>
                  <a:lnTo>
                    <a:pt x="5699" y="12960"/>
                  </a:lnTo>
                  <a:lnTo>
                    <a:pt x="8780" y="15742"/>
                  </a:lnTo>
                  <a:lnTo>
                    <a:pt x="8606" y="11717"/>
                  </a:lnTo>
                  <a:lnTo>
                    <a:pt x="8564" y="11594"/>
                  </a:lnTo>
                  <a:lnTo>
                    <a:pt x="3646" y="1366"/>
                  </a:lnTo>
                  <a:lnTo>
                    <a:pt x="2958" y="0"/>
                  </a:lnTo>
                  <a:close/>
                </a:path>
              </a:pathLst>
            </a:custGeom>
            <a:solidFill>
              <a:srgbClr val="F7607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47" name="Google Shape;1209;p49">
              <a:extLst>
                <a:ext uri="{FF2B5EF4-FFF2-40B4-BE49-F238E27FC236}">
                  <a16:creationId xmlns:a16="http://schemas.microsoft.com/office/drawing/2014/main" xmlns="" id="{84C0A3EA-6F38-E06D-20E8-F430F58E0E47}"/>
                </a:ext>
              </a:extLst>
            </p:cNvPr>
            <p:cNvSpPr/>
            <p:nvPr/>
          </p:nvSpPr>
          <p:spPr>
            <a:xfrm>
              <a:off x="2011525" y="1311900"/>
              <a:ext cx="115550" cy="242900"/>
            </a:xfrm>
            <a:custGeom>
              <a:avLst/>
              <a:gdLst/>
              <a:ahLst/>
              <a:cxnLst/>
              <a:rect l="l" t="t" r="r" b="b"/>
              <a:pathLst>
                <a:path w="4622" h="9716" extrusionOk="0">
                  <a:moveTo>
                    <a:pt x="1" y="1"/>
                  </a:moveTo>
                  <a:lnTo>
                    <a:pt x="4581" y="9715"/>
                  </a:lnTo>
                  <a:lnTo>
                    <a:pt x="4622" y="9715"/>
                  </a:lnTo>
                  <a:lnTo>
                    <a:pt x="4622" y="9674"/>
                  </a:lnTo>
                  <a:lnTo>
                    <a:pt x="52" y="1"/>
                  </a:lnTo>
                  <a:close/>
                </a:path>
              </a:pathLst>
            </a:custGeom>
            <a:solidFill>
              <a:srgbClr val="51265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48" name="Google Shape;1210;p49">
              <a:extLst>
                <a:ext uri="{FF2B5EF4-FFF2-40B4-BE49-F238E27FC236}">
                  <a16:creationId xmlns:a16="http://schemas.microsoft.com/office/drawing/2014/main" xmlns="" id="{A1F727B6-3054-0FA6-37AC-EED2869B3F59}"/>
                </a:ext>
              </a:extLst>
            </p:cNvPr>
            <p:cNvSpPr/>
            <p:nvPr/>
          </p:nvSpPr>
          <p:spPr>
            <a:xfrm>
              <a:off x="2049025" y="1292650"/>
              <a:ext cx="117850" cy="241850"/>
            </a:xfrm>
            <a:custGeom>
              <a:avLst/>
              <a:gdLst/>
              <a:ahLst/>
              <a:cxnLst/>
              <a:rect l="l" t="t" r="r" b="b"/>
              <a:pathLst>
                <a:path w="4714" h="9674" extrusionOk="0">
                  <a:moveTo>
                    <a:pt x="0" y="1"/>
                  </a:moveTo>
                  <a:lnTo>
                    <a:pt x="0" y="42"/>
                  </a:lnTo>
                  <a:lnTo>
                    <a:pt x="4662" y="9623"/>
                  </a:lnTo>
                  <a:lnTo>
                    <a:pt x="4714" y="9674"/>
                  </a:lnTo>
                  <a:lnTo>
                    <a:pt x="4714" y="9623"/>
                  </a:lnTo>
                  <a:lnTo>
                    <a:pt x="41" y="42"/>
                  </a:lnTo>
                  <a:lnTo>
                    <a:pt x="0" y="1"/>
                  </a:lnTo>
                  <a:close/>
                </a:path>
              </a:pathLst>
            </a:custGeom>
            <a:solidFill>
              <a:srgbClr val="51265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49" name="Google Shape;1211;p49">
              <a:extLst>
                <a:ext uri="{FF2B5EF4-FFF2-40B4-BE49-F238E27FC236}">
                  <a16:creationId xmlns:a16="http://schemas.microsoft.com/office/drawing/2014/main" xmlns="" id="{4138775D-5C7A-B04A-962D-D311F1B1DFDE}"/>
                </a:ext>
              </a:extLst>
            </p:cNvPr>
            <p:cNvSpPr/>
            <p:nvPr/>
          </p:nvSpPr>
          <p:spPr>
            <a:xfrm>
              <a:off x="2120650" y="1533200"/>
              <a:ext cx="78325" cy="112475"/>
            </a:xfrm>
            <a:custGeom>
              <a:avLst/>
              <a:gdLst/>
              <a:ahLst/>
              <a:cxnLst/>
              <a:rect l="l" t="t" r="r" b="b"/>
              <a:pathLst>
                <a:path w="3133" h="4499" extrusionOk="0">
                  <a:moveTo>
                    <a:pt x="1849" y="1"/>
                  </a:moveTo>
                  <a:lnTo>
                    <a:pt x="1633" y="1284"/>
                  </a:lnTo>
                  <a:lnTo>
                    <a:pt x="257" y="822"/>
                  </a:lnTo>
                  <a:lnTo>
                    <a:pt x="0" y="1633"/>
                  </a:lnTo>
                  <a:lnTo>
                    <a:pt x="51" y="1716"/>
                  </a:lnTo>
                  <a:lnTo>
                    <a:pt x="1972" y="3430"/>
                  </a:lnTo>
                  <a:lnTo>
                    <a:pt x="3132" y="4498"/>
                  </a:lnTo>
                  <a:lnTo>
                    <a:pt x="3081" y="2917"/>
                  </a:lnTo>
                  <a:lnTo>
                    <a:pt x="2958" y="473"/>
                  </a:lnTo>
                  <a:lnTo>
                    <a:pt x="2916" y="350"/>
                  </a:lnTo>
                  <a:lnTo>
                    <a:pt x="1849" y="1"/>
                  </a:lnTo>
                  <a:close/>
                </a:path>
              </a:pathLst>
            </a:custGeom>
            <a:solidFill>
              <a:srgbClr val="FFA9D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50" name="Google Shape;1212;p49">
              <a:extLst>
                <a:ext uri="{FF2B5EF4-FFF2-40B4-BE49-F238E27FC236}">
                  <a16:creationId xmlns:a16="http://schemas.microsoft.com/office/drawing/2014/main" xmlns="" id="{BA6AF4F7-4F54-7234-1FF2-1E024E42741C}"/>
                </a:ext>
              </a:extLst>
            </p:cNvPr>
            <p:cNvSpPr/>
            <p:nvPr/>
          </p:nvSpPr>
          <p:spPr>
            <a:xfrm>
              <a:off x="2169925" y="1603800"/>
              <a:ext cx="29050" cy="41875"/>
            </a:xfrm>
            <a:custGeom>
              <a:avLst/>
              <a:gdLst/>
              <a:ahLst/>
              <a:cxnLst/>
              <a:rect l="l" t="t" r="r" b="b"/>
              <a:pathLst>
                <a:path w="1162" h="1675" extrusionOk="0">
                  <a:moveTo>
                    <a:pt x="689" y="1"/>
                  </a:moveTo>
                  <a:cubicBezTo>
                    <a:pt x="432" y="52"/>
                    <a:pt x="134" y="309"/>
                    <a:pt x="1" y="606"/>
                  </a:cubicBezTo>
                  <a:lnTo>
                    <a:pt x="1161" y="1674"/>
                  </a:lnTo>
                  <a:lnTo>
                    <a:pt x="1110" y="93"/>
                  </a:lnTo>
                  <a:cubicBezTo>
                    <a:pt x="1069" y="93"/>
                    <a:pt x="1028" y="52"/>
                    <a:pt x="987" y="52"/>
                  </a:cubicBezTo>
                  <a:cubicBezTo>
                    <a:pt x="904" y="1"/>
                    <a:pt x="812" y="1"/>
                    <a:pt x="689" y="1"/>
                  </a:cubicBezTo>
                  <a:close/>
                </a:path>
              </a:pathLst>
            </a:custGeom>
            <a:solidFill>
              <a:srgbClr val="51265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51" name="Google Shape;1213;p49">
              <a:extLst>
                <a:ext uri="{FF2B5EF4-FFF2-40B4-BE49-F238E27FC236}">
                  <a16:creationId xmlns:a16="http://schemas.microsoft.com/office/drawing/2014/main" xmlns="" id="{947AC47E-B9E3-DE4B-3117-B36E80073FE2}"/>
                </a:ext>
              </a:extLst>
            </p:cNvPr>
            <p:cNvSpPr/>
            <p:nvPr/>
          </p:nvSpPr>
          <p:spPr>
            <a:xfrm>
              <a:off x="1979450" y="1252100"/>
              <a:ext cx="91150" cy="71650"/>
            </a:xfrm>
            <a:custGeom>
              <a:avLst/>
              <a:gdLst/>
              <a:ahLst/>
              <a:cxnLst/>
              <a:rect l="l" t="t" r="r" b="b"/>
              <a:pathLst>
                <a:path w="3646" h="2866" extrusionOk="0">
                  <a:moveTo>
                    <a:pt x="2958" y="0"/>
                  </a:moveTo>
                  <a:lnTo>
                    <a:pt x="0" y="1489"/>
                  </a:lnTo>
                  <a:lnTo>
                    <a:pt x="257" y="1962"/>
                  </a:lnTo>
                  <a:lnTo>
                    <a:pt x="257" y="2003"/>
                  </a:lnTo>
                  <a:lnTo>
                    <a:pt x="432" y="2311"/>
                  </a:lnTo>
                  <a:lnTo>
                    <a:pt x="432" y="2352"/>
                  </a:lnTo>
                  <a:lnTo>
                    <a:pt x="688" y="2865"/>
                  </a:lnTo>
                  <a:lnTo>
                    <a:pt x="3646" y="1366"/>
                  </a:lnTo>
                  <a:lnTo>
                    <a:pt x="3389" y="853"/>
                  </a:lnTo>
                  <a:lnTo>
                    <a:pt x="3338" y="770"/>
                  </a:lnTo>
                  <a:lnTo>
                    <a:pt x="3214" y="514"/>
                  </a:lnTo>
                  <a:lnTo>
                    <a:pt x="3173" y="462"/>
                  </a:lnTo>
                  <a:lnTo>
                    <a:pt x="2958" y="0"/>
                  </a:lnTo>
                  <a:close/>
                </a:path>
              </a:pathLst>
            </a:custGeom>
            <a:solidFill>
              <a:srgbClr val="7182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52" name="Google Shape;1214;p49">
              <a:extLst>
                <a:ext uri="{FF2B5EF4-FFF2-40B4-BE49-F238E27FC236}">
                  <a16:creationId xmlns:a16="http://schemas.microsoft.com/office/drawing/2014/main" xmlns="" id="{A915F95F-F45F-0F18-A690-4D2C3F841F52}"/>
                </a:ext>
              </a:extLst>
            </p:cNvPr>
            <p:cNvSpPr/>
            <p:nvPr/>
          </p:nvSpPr>
          <p:spPr>
            <a:xfrm>
              <a:off x="1985875" y="1263650"/>
              <a:ext cx="73950" cy="38525"/>
            </a:xfrm>
            <a:custGeom>
              <a:avLst/>
              <a:gdLst/>
              <a:ahLst/>
              <a:cxnLst/>
              <a:rect l="l" t="t" r="r" b="b"/>
              <a:pathLst>
                <a:path w="2958" h="1541" extrusionOk="0">
                  <a:moveTo>
                    <a:pt x="2916" y="0"/>
                  </a:moveTo>
                  <a:lnTo>
                    <a:pt x="0" y="1500"/>
                  </a:lnTo>
                  <a:lnTo>
                    <a:pt x="0" y="1541"/>
                  </a:lnTo>
                  <a:lnTo>
                    <a:pt x="2957" y="52"/>
                  </a:lnTo>
                  <a:lnTo>
                    <a:pt x="2916" y="0"/>
                  </a:lnTo>
                  <a:close/>
                </a:path>
              </a:pathLst>
            </a:custGeom>
            <a:solidFill>
              <a:srgbClr val="FFE9DC"/>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53" name="Google Shape;1215;p49">
              <a:extLst>
                <a:ext uri="{FF2B5EF4-FFF2-40B4-BE49-F238E27FC236}">
                  <a16:creationId xmlns:a16="http://schemas.microsoft.com/office/drawing/2014/main" xmlns="" id="{8808825F-92B0-90AE-02FE-1DB8FCF3DD4A}"/>
                </a:ext>
              </a:extLst>
            </p:cNvPr>
            <p:cNvSpPr/>
            <p:nvPr/>
          </p:nvSpPr>
          <p:spPr>
            <a:xfrm>
              <a:off x="1990225" y="1271350"/>
              <a:ext cx="73950" cy="39550"/>
            </a:xfrm>
            <a:custGeom>
              <a:avLst/>
              <a:gdLst/>
              <a:ahLst/>
              <a:cxnLst/>
              <a:rect l="l" t="t" r="r" b="b"/>
              <a:pathLst>
                <a:path w="2958" h="1582" extrusionOk="0">
                  <a:moveTo>
                    <a:pt x="2907" y="0"/>
                  </a:moveTo>
                  <a:lnTo>
                    <a:pt x="1" y="1541"/>
                  </a:lnTo>
                  <a:lnTo>
                    <a:pt x="1" y="1582"/>
                  </a:lnTo>
                  <a:lnTo>
                    <a:pt x="2958" y="83"/>
                  </a:lnTo>
                  <a:lnTo>
                    <a:pt x="2907" y="0"/>
                  </a:lnTo>
                  <a:close/>
                </a:path>
              </a:pathLst>
            </a:custGeom>
            <a:solidFill>
              <a:srgbClr val="FFE9DC"/>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54" name="Google Shape;1216;p49">
              <a:extLst>
                <a:ext uri="{FF2B5EF4-FFF2-40B4-BE49-F238E27FC236}">
                  <a16:creationId xmlns:a16="http://schemas.microsoft.com/office/drawing/2014/main" xmlns="" id="{7D9C443C-C110-4CCA-5212-3CCC22DF8591}"/>
                </a:ext>
              </a:extLst>
            </p:cNvPr>
            <p:cNvSpPr/>
            <p:nvPr/>
          </p:nvSpPr>
          <p:spPr>
            <a:xfrm>
              <a:off x="2024375" y="1476725"/>
              <a:ext cx="98600" cy="97325"/>
            </a:xfrm>
            <a:custGeom>
              <a:avLst/>
              <a:gdLst/>
              <a:ahLst/>
              <a:cxnLst/>
              <a:rect l="l" t="t" r="r" b="b"/>
              <a:pathLst>
                <a:path w="3944" h="3893" extrusionOk="0">
                  <a:moveTo>
                    <a:pt x="1797" y="1"/>
                  </a:moveTo>
                  <a:lnTo>
                    <a:pt x="1592" y="1623"/>
                  </a:lnTo>
                  <a:lnTo>
                    <a:pt x="0" y="2003"/>
                  </a:lnTo>
                  <a:lnTo>
                    <a:pt x="1335" y="2352"/>
                  </a:lnTo>
                  <a:lnTo>
                    <a:pt x="1202" y="3892"/>
                  </a:lnTo>
                  <a:lnTo>
                    <a:pt x="1972" y="2609"/>
                  </a:lnTo>
                  <a:lnTo>
                    <a:pt x="3040" y="3595"/>
                  </a:lnTo>
                  <a:lnTo>
                    <a:pt x="2701" y="2177"/>
                  </a:lnTo>
                  <a:lnTo>
                    <a:pt x="3944" y="1325"/>
                  </a:lnTo>
                  <a:lnTo>
                    <a:pt x="2362" y="1489"/>
                  </a:lnTo>
                  <a:lnTo>
                    <a:pt x="1797" y="1"/>
                  </a:lnTo>
                  <a:close/>
                </a:path>
              </a:pathLst>
            </a:custGeom>
            <a:solidFill>
              <a:srgbClr val="FFE9DC"/>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55" name="Google Shape;1217;p49">
              <a:extLst>
                <a:ext uri="{FF2B5EF4-FFF2-40B4-BE49-F238E27FC236}">
                  <a16:creationId xmlns:a16="http://schemas.microsoft.com/office/drawing/2014/main" xmlns="" id="{E7781435-ED2B-261C-6D5B-C8BCF6993273}"/>
                </a:ext>
              </a:extLst>
            </p:cNvPr>
            <p:cNvSpPr/>
            <p:nvPr/>
          </p:nvSpPr>
          <p:spPr>
            <a:xfrm>
              <a:off x="1573050" y="1795325"/>
              <a:ext cx="97325" cy="98600"/>
            </a:xfrm>
            <a:custGeom>
              <a:avLst/>
              <a:gdLst/>
              <a:ahLst/>
              <a:cxnLst/>
              <a:rect l="l" t="t" r="r" b="b"/>
              <a:pathLst>
                <a:path w="3893" h="3944" extrusionOk="0">
                  <a:moveTo>
                    <a:pt x="1798" y="0"/>
                  </a:moveTo>
                  <a:lnTo>
                    <a:pt x="1582" y="1633"/>
                  </a:lnTo>
                  <a:lnTo>
                    <a:pt x="1" y="2054"/>
                  </a:lnTo>
                  <a:lnTo>
                    <a:pt x="1325" y="2403"/>
                  </a:lnTo>
                  <a:lnTo>
                    <a:pt x="1202" y="3943"/>
                  </a:lnTo>
                  <a:lnTo>
                    <a:pt x="1972" y="2608"/>
                  </a:lnTo>
                  <a:lnTo>
                    <a:pt x="3040" y="3635"/>
                  </a:lnTo>
                  <a:lnTo>
                    <a:pt x="2701" y="2228"/>
                  </a:lnTo>
                  <a:lnTo>
                    <a:pt x="3893" y="1325"/>
                  </a:lnTo>
                  <a:lnTo>
                    <a:pt x="2352" y="1499"/>
                  </a:lnTo>
                  <a:lnTo>
                    <a:pt x="1798" y="0"/>
                  </a:lnTo>
                  <a:close/>
                </a:path>
              </a:pathLst>
            </a:custGeom>
            <a:solidFill>
              <a:srgbClr val="FFE9DC"/>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56" name="Google Shape;1218;p49">
              <a:extLst>
                <a:ext uri="{FF2B5EF4-FFF2-40B4-BE49-F238E27FC236}">
                  <a16:creationId xmlns:a16="http://schemas.microsoft.com/office/drawing/2014/main" xmlns="" id="{00ED64F2-EEE8-9AE7-6163-4E6B77583579}"/>
                </a:ext>
              </a:extLst>
            </p:cNvPr>
            <p:cNvSpPr/>
            <p:nvPr/>
          </p:nvSpPr>
          <p:spPr>
            <a:xfrm>
              <a:off x="1890238" y="1540538"/>
              <a:ext cx="70622" cy="72124"/>
            </a:xfrm>
            <a:custGeom>
              <a:avLst/>
              <a:gdLst/>
              <a:ahLst/>
              <a:cxnLst/>
              <a:rect l="l" t="t" r="r" b="b"/>
              <a:pathLst>
                <a:path w="4324" h="4416" extrusionOk="0">
                  <a:moveTo>
                    <a:pt x="3162" y="0"/>
                  </a:moveTo>
                  <a:cubicBezTo>
                    <a:pt x="3136" y="0"/>
                    <a:pt x="3109" y="3"/>
                    <a:pt x="3081" y="10"/>
                  </a:cubicBezTo>
                  <a:lnTo>
                    <a:pt x="2691" y="52"/>
                  </a:lnTo>
                  <a:cubicBezTo>
                    <a:pt x="2568" y="93"/>
                    <a:pt x="2476" y="185"/>
                    <a:pt x="2434" y="267"/>
                  </a:cubicBezTo>
                  <a:lnTo>
                    <a:pt x="2054" y="2793"/>
                  </a:lnTo>
                  <a:lnTo>
                    <a:pt x="987" y="524"/>
                  </a:lnTo>
                  <a:cubicBezTo>
                    <a:pt x="935" y="390"/>
                    <a:pt x="812" y="349"/>
                    <a:pt x="678" y="349"/>
                  </a:cubicBezTo>
                  <a:lnTo>
                    <a:pt x="257" y="390"/>
                  </a:lnTo>
                  <a:cubicBezTo>
                    <a:pt x="83" y="442"/>
                    <a:pt x="1" y="565"/>
                    <a:pt x="1" y="698"/>
                  </a:cubicBezTo>
                  <a:lnTo>
                    <a:pt x="124" y="4200"/>
                  </a:lnTo>
                  <a:cubicBezTo>
                    <a:pt x="124" y="4293"/>
                    <a:pt x="124" y="4334"/>
                    <a:pt x="216" y="4375"/>
                  </a:cubicBezTo>
                  <a:cubicBezTo>
                    <a:pt x="257" y="4416"/>
                    <a:pt x="299" y="4416"/>
                    <a:pt x="381" y="4416"/>
                  </a:cubicBezTo>
                  <a:lnTo>
                    <a:pt x="730" y="4375"/>
                  </a:lnTo>
                  <a:cubicBezTo>
                    <a:pt x="853" y="4375"/>
                    <a:pt x="935" y="4241"/>
                    <a:pt x="935" y="4118"/>
                  </a:cubicBezTo>
                  <a:lnTo>
                    <a:pt x="853" y="2146"/>
                  </a:lnTo>
                  <a:lnTo>
                    <a:pt x="1798" y="4077"/>
                  </a:lnTo>
                  <a:cubicBezTo>
                    <a:pt x="1831" y="4144"/>
                    <a:pt x="1892" y="4211"/>
                    <a:pt x="1986" y="4211"/>
                  </a:cubicBezTo>
                  <a:cubicBezTo>
                    <a:pt x="2007" y="4211"/>
                    <a:pt x="2030" y="4208"/>
                    <a:pt x="2054" y="4200"/>
                  </a:cubicBezTo>
                  <a:lnTo>
                    <a:pt x="2434" y="4159"/>
                  </a:lnTo>
                  <a:cubicBezTo>
                    <a:pt x="2568" y="4159"/>
                    <a:pt x="2650" y="4036"/>
                    <a:pt x="2650" y="3902"/>
                  </a:cubicBezTo>
                  <a:lnTo>
                    <a:pt x="2989" y="1807"/>
                  </a:lnTo>
                  <a:lnTo>
                    <a:pt x="3461" y="3728"/>
                  </a:lnTo>
                  <a:cubicBezTo>
                    <a:pt x="3502" y="3861"/>
                    <a:pt x="3636" y="3943"/>
                    <a:pt x="3759" y="3943"/>
                  </a:cubicBezTo>
                  <a:lnTo>
                    <a:pt x="4149" y="3861"/>
                  </a:lnTo>
                  <a:cubicBezTo>
                    <a:pt x="4190" y="3861"/>
                    <a:pt x="4273" y="3820"/>
                    <a:pt x="4273" y="3779"/>
                  </a:cubicBezTo>
                  <a:cubicBezTo>
                    <a:pt x="4324" y="3728"/>
                    <a:pt x="4324" y="3646"/>
                    <a:pt x="4324" y="3605"/>
                  </a:cubicBezTo>
                  <a:lnTo>
                    <a:pt x="3420" y="226"/>
                  </a:lnTo>
                  <a:cubicBezTo>
                    <a:pt x="3386" y="81"/>
                    <a:pt x="3288" y="0"/>
                    <a:pt x="3162" y="0"/>
                  </a:cubicBezTo>
                  <a:close/>
                </a:path>
              </a:pathLst>
            </a:custGeom>
            <a:solidFill>
              <a:srgbClr val="51265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grpSp>
      <p:grpSp>
        <p:nvGrpSpPr>
          <p:cNvPr id="57" name="Google Shape;1242;p51">
            <a:extLst>
              <a:ext uri="{FF2B5EF4-FFF2-40B4-BE49-F238E27FC236}">
                <a16:creationId xmlns:a16="http://schemas.microsoft.com/office/drawing/2014/main" xmlns="" id="{572C7015-4AF8-A750-D1EE-3CB4E0568437}"/>
              </a:ext>
            </a:extLst>
          </p:cNvPr>
          <p:cNvGrpSpPr/>
          <p:nvPr/>
        </p:nvGrpSpPr>
        <p:grpSpPr>
          <a:xfrm>
            <a:off x="207589" y="249609"/>
            <a:ext cx="1019884" cy="650612"/>
            <a:chOff x="3690516" y="902025"/>
            <a:chExt cx="1871575" cy="952294"/>
          </a:xfrm>
        </p:grpSpPr>
        <p:grpSp>
          <p:nvGrpSpPr>
            <p:cNvPr id="58" name="Google Shape;1243;p51">
              <a:extLst>
                <a:ext uri="{FF2B5EF4-FFF2-40B4-BE49-F238E27FC236}">
                  <a16:creationId xmlns:a16="http://schemas.microsoft.com/office/drawing/2014/main" xmlns="" id="{082D15C3-EF0B-3789-B536-A7B93EEF94E9}"/>
                </a:ext>
              </a:extLst>
            </p:cNvPr>
            <p:cNvGrpSpPr/>
            <p:nvPr/>
          </p:nvGrpSpPr>
          <p:grpSpPr>
            <a:xfrm>
              <a:off x="3690516" y="902025"/>
              <a:ext cx="1871575" cy="952294"/>
              <a:chOff x="3668622" y="601925"/>
              <a:chExt cx="1871575" cy="952294"/>
            </a:xfrm>
          </p:grpSpPr>
          <p:sp>
            <p:nvSpPr>
              <p:cNvPr id="101" name="Google Shape;1244;p51">
                <a:extLst>
                  <a:ext uri="{FF2B5EF4-FFF2-40B4-BE49-F238E27FC236}">
                    <a16:creationId xmlns:a16="http://schemas.microsoft.com/office/drawing/2014/main" xmlns="" id="{0AD82B10-9AC6-3647-5C80-60A127424026}"/>
                  </a:ext>
                </a:extLst>
              </p:cNvPr>
              <p:cNvSpPr/>
              <p:nvPr/>
            </p:nvSpPr>
            <p:spPr>
              <a:xfrm>
                <a:off x="3668622" y="1040396"/>
                <a:ext cx="1871575" cy="513823"/>
              </a:xfrm>
              <a:custGeom>
                <a:avLst/>
                <a:gdLst/>
                <a:ahLst/>
                <a:cxnLst/>
                <a:rect l="l" t="t" r="r" b="b"/>
                <a:pathLst>
                  <a:path w="26823" h="7364" extrusionOk="0">
                    <a:moveTo>
                      <a:pt x="3379" y="1"/>
                    </a:moveTo>
                    <a:cubicBezTo>
                      <a:pt x="2434" y="1"/>
                      <a:pt x="1582" y="432"/>
                      <a:pt x="986" y="1079"/>
                    </a:cubicBezTo>
                    <a:cubicBezTo>
                      <a:pt x="381" y="1757"/>
                      <a:pt x="1" y="2660"/>
                      <a:pt x="1" y="3687"/>
                    </a:cubicBezTo>
                    <a:cubicBezTo>
                      <a:pt x="1" y="5700"/>
                      <a:pt x="1500" y="7364"/>
                      <a:pt x="3379" y="7364"/>
                    </a:cubicBezTo>
                    <a:lnTo>
                      <a:pt x="26823" y="7364"/>
                    </a:lnTo>
                    <a:lnTo>
                      <a:pt x="26823" y="1"/>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102" name="Google Shape;1245;p51">
                <a:extLst>
                  <a:ext uri="{FF2B5EF4-FFF2-40B4-BE49-F238E27FC236}">
                    <a16:creationId xmlns:a16="http://schemas.microsoft.com/office/drawing/2014/main" xmlns="" id="{7F93A1BC-3583-3C3E-2F40-E4A25EF352D1}"/>
                  </a:ext>
                </a:extLst>
              </p:cNvPr>
              <p:cNvSpPr/>
              <p:nvPr/>
            </p:nvSpPr>
            <p:spPr>
              <a:xfrm>
                <a:off x="3737421" y="601925"/>
                <a:ext cx="1701742" cy="438536"/>
              </a:xfrm>
              <a:custGeom>
                <a:avLst/>
                <a:gdLst/>
                <a:ahLst/>
                <a:cxnLst/>
                <a:rect l="l" t="t" r="r" b="b"/>
                <a:pathLst>
                  <a:path w="24389" h="6285" extrusionOk="0">
                    <a:moveTo>
                      <a:pt x="3040" y="0"/>
                    </a:moveTo>
                    <a:cubicBezTo>
                      <a:pt x="2177" y="0"/>
                      <a:pt x="1407" y="339"/>
                      <a:pt x="853" y="894"/>
                    </a:cubicBezTo>
                    <a:cubicBezTo>
                      <a:pt x="339" y="1500"/>
                      <a:pt x="0" y="2270"/>
                      <a:pt x="0" y="3122"/>
                    </a:cubicBezTo>
                    <a:cubicBezTo>
                      <a:pt x="0" y="4878"/>
                      <a:pt x="1325" y="6285"/>
                      <a:pt x="3040" y="6285"/>
                    </a:cubicBezTo>
                    <a:lnTo>
                      <a:pt x="24389" y="6285"/>
                    </a:lnTo>
                    <a:lnTo>
                      <a:pt x="24389" y="0"/>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grpSp>
        <p:grpSp>
          <p:nvGrpSpPr>
            <p:cNvPr id="59" name="Google Shape;1246;p51">
              <a:extLst>
                <a:ext uri="{FF2B5EF4-FFF2-40B4-BE49-F238E27FC236}">
                  <a16:creationId xmlns:a16="http://schemas.microsoft.com/office/drawing/2014/main" xmlns="" id="{FDB916ED-947B-C0F4-50D9-985DD442D316}"/>
                </a:ext>
              </a:extLst>
            </p:cNvPr>
            <p:cNvGrpSpPr/>
            <p:nvPr/>
          </p:nvGrpSpPr>
          <p:grpSpPr>
            <a:xfrm>
              <a:off x="3690516" y="902025"/>
              <a:ext cx="1871575" cy="952294"/>
              <a:chOff x="3668622" y="601925"/>
              <a:chExt cx="1871575" cy="952294"/>
            </a:xfrm>
          </p:grpSpPr>
          <p:sp>
            <p:nvSpPr>
              <p:cNvPr id="60" name="Google Shape;1247;p51">
                <a:extLst>
                  <a:ext uri="{FF2B5EF4-FFF2-40B4-BE49-F238E27FC236}">
                    <a16:creationId xmlns:a16="http://schemas.microsoft.com/office/drawing/2014/main" xmlns="" id="{B026868C-A4CB-929C-353D-ADDC5F955EE5}"/>
                  </a:ext>
                </a:extLst>
              </p:cNvPr>
              <p:cNvSpPr/>
              <p:nvPr/>
            </p:nvSpPr>
            <p:spPr>
              <a:xfrm>
                <a:off x="3668622" y="1040396"/>
                <a:ext cx="1871575" cy="513823"/>
              </a:xfrm>
              <a:custGeom>
                <a:avLst/>
                <a:gdLst/>
                <a:ahLst/>
                <a:cxnLst/>
                <a:rect l="l" t="t" r="r" b="b"/>
                <a:pathLst>
                  <a:path w="26823" h="7364" extrusionOk="0">
                    <a:moveTo>
                      <a:pt x="3379" y="1"/>
                    </a:moveTo>
                    <a:cubicBezTo>
                      <a:pt x="2434" y="1"/>
                      <a:pt x="1582" y="432"/>
                      <a:pt x="986" y="1079"/>
                    </a:cubicBezTo>
                    <a:cubicBezTo>
                      <a:pt x="381" y="1757"/>
                      <a:pt x="1" y="2660"/>
                      <a:pt x="1" y="3687"/>
                    </a:cubicBezTo>
                    <a:cubicBezTo>
                      <a:pt x="1" y="5700"/>
                      <a:pt x="1500" y="7364"/>
                      <a:pt x="3379" y="7364"/>
                    </a:cubicBezTo>
                    <a:lnTo>
                      <a:pt x="26823" y="7364"/>
                    </a:lnTo>
                    <a:lnTo>
                      <a:pt x="26823" y="1"/>
                    </a:lnTo>
                    <a:close/>
                  </a:path>
                </a:pathLst>
              </a:custGeom>
              <a:solidFill>
                <a:srgbClr val="F7607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61" name="Google Shape;1248;p51">
                <a:extLst>
                  <a:ext uri="{FF2B5EF4-FFF2-40B4-BE49-F238E27FC236}">
                    <a16:creationId xmlns:a16="http://schemas.microsoft.com/office/drawing/2014/main" xmlns="" id="{3B3D36B1-DD0E-30EC-35B8-D498939F33B6}"/>
                  </a:ext>
                </a:extLst>
              </p:cNvPr>
              <p:cNvSpPr/>
              <p:nvPr/>
            </p:nvSpPr>
            <p:spPr>
              <a:xfrm>
                <a:off x="4784953" y="1079819"/>
                <a:ext cx="755245" cy="444327"/>
              </a:xfrm>
              <a:custGeom>
                <a:avLst/>
                <a:gdLst/>
                <a:ahLst/>
                <a:cxnLst/>
                <a:rect l="l" t="t" r="r" b="b"/>
                <a:pathLst>
                  <a:path w="10824" h="6368" extrusionOk="0">
                    <a:moveTo>
                      <a:pt x="2917" y="1"/>
                    </a:moveTo>
                    <a:cubicBezTo>
                      <a:pt x="2527" y="1"/>
                      <a:pt x="2095" y="83"/>
                      <a:pt x="1756" y="257"/>
                    </a:cubicBezTo>
                    <a:cubicBezTo>
                      <a:pt x="1715" y="257"/>
                      <a:pt x="1674" y="298"/>
                      <a:pt x="1674" y="298"/>
                    </a:cubicBezTo>
                    <a:cubicBezTo>
                      <a:pt x="1418" y="422"/>
                      <a:pt x="1202" y="596"/>
                      <a:pt x="986" y="812"/>
                    </a:cubicBezTo>
                    <a:lnTo>
                      <a:pt x="945" y="853"/>
                    </a:lnTo>
                    <a:cubicBezTo>
                      <a:pt x="904" y="853"/>
                      <a:pt x="904" y="894"/>
                      <a:pt x="863" y="935"/>
                    </a:cubicBezTo>
                    <a:cubicBezTo>
                      <a:pt x="730" y="1069"/>
                      <a:pt x="647" y="1192"/>
                      <a:pt x="555" y="1325"/>
                    </a:cubicBezTo>
                    <a:cubicBezTo>
                      <a:pt x="514" y="1366"/>
                      <a:pt x="514" y="1366"/>
                      <a:pt x="514" y="1407"/>
                    </a:cubicBezTo>
                    <a:cubicBezTo>
                      <a:pt x="432" y="1541"/>
                      <a:pt x="350" y="1705"/>
                      <a:pt x="257" y="1880"/>
                    </a:cubicBezTo>
                    <a:cubicBezTo>
                      <a:pt x="257" y="1921"/>
                      <a:pt x="257" y="1921"/>
                      <a:pt x="216" y="1921"/>
                    </a:cubicBezTo>
                    <a:cubicBezTo>
                      <a:pt x="175" y="2095"/>
                      <a:pt x="134" y="2260"/>
                      <a:pt x="93" y="2434"/>
                    </a:cubicBezTo>
                    <a:lnTo>
                      <a:pt x="93" y="2475"/>
                    </a:lnTo>
                    <a:cubicBezTo>
                      <a:pt x="42" y="2650"/>
                      <a:pt x="42" y="2824"/>
                      <a:pt x="0" y="2989"/>
                    </a:cubicBezTo>
                    <a:lnTo>
                      <a:pt x="0" y="3030"/>
                    </a:lnTo>
                    <a:lnTo>
                      <a:pt x="0" y="3163"/>
                    </a:lnTo>
                    <a:cubicBezTo>
                      <a:pt x="0" y="3287"/>
                      <a:pt x="0" y="3420"/>
                      <a:pt x="42" y="3543"/>
                    </a:cubicBezTo>
                    <a:lnTo>
                      <a:pt x="42" y="3595"/>
                    </a:lnTo>
                    <a:cubicBezTo>
                      <a:pt x="42" y="3759"/>
                      <a:pt x="93" y="3934"/>
                      <a:pt x="134" y="4057"/>
                    </a:cubicBezTo>
                    <a:lnTo>
                      <a:pt x="134" y="4149"/>
                    </a:lnTo>
                    <a:cubicBezTo>
                      <a:pt x="175" y="4313"/>
                      <a:pt x="257" y="4447"/>
                      <a:pt x="298" y="4622"/>
                    </a:cubicBezTo>
                    <a:lnTo>
                      <a:pt x="350" y="4663"/>
                    </a:lnTo>
                    <a:cubicBezTo>
                      <a:pt x="432" y="4827"/>
                      <a:pt x="514" y="5001"/>
                      <a:pt x="647" y="5176"/>
                    </a:cubicBezTo>
                    <a:cubicBezTo>
                      <a:pt x="647" y="5176"/>
                      <a:pt x="647" y="5217"/>
                      <a:pt x="688" y="5217"/>
                    </a:cubicBezTo>
                    <a:cubicBezTo>
                      <a:pt x="812" y="5392"/>
                      <a:pt x="986" y="5556"/>
                      <a:pt x="1161" y="5731"/>
                    </a:cubicBezTo>
                    <a:cubicBezTo>
                      <a:pt x="1161" y="5731"/>
                      <a:pt x="1202" y="5731"/>
                      <a:pt x="1202" y="5772"/>
                    </a:cubicBezTo>
                    <a:cubicBezTo>
                      <a:pt x="1500" y="5987"/>
                      <a:pt x="1798" y="6162"/>
                      <a:pt x="2147" y="6244"/>
                    </a:cubicBezTo>
                    <a:cubicBezTo>
                      <a:pt x="2188" y="6285"/>
                      <a:pt x="2270" y="6285"/>
                      <a:pt x="2352" y="6326"/>
                    </a:cubicBezTo>
                    <a:cubicBezTo>
                      <a:pt x="2527" y="6367"/>
                      <a:pt x="2742" y="6367"/>
                      <a:pt x="2917" y="6367"/>
                    </a:cubicBezTo>
                    <a:lnTo>
                      <a:pt x="10824" y="6367"/>
                    </a:lnTo>
                    <a:lnTo>
                      <a:pt x="10824" y="1"/>
                    </a:lnTo>
                    <a:close/>
                  </a:path>
                </a:pathLst>
              </a:custGeom>
              <a:solidFill>
                <a:srgbClr val="FFE9DC"/>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62" name="Google Shape;1249;p51">
                <a:extLst>
                  <a:ext uri="{FF2B5EF4-FFF2-40B4-BE49-F238E27FC236}">
                    <a16:creationId xmlns:a16="http://schemas.microsoft.com/office/drawing/2014/main" xmlns="" id="{53DB112E-182D-2EF8-9C3F-8BB82CDA8E96}"/>
                  </a:ext>
                </a:extLst>
              </p:cNvPr>
              <p:cNvSpPr/>
              <p:nvPr/>
            </p:nvSpPr>
            <p:spPr>
              <a:xfrm>
                <a:off x="4901756" y="1097752"/>
                <a:ext cx="638441" cy="2931"/>
              </a:xfrm>
              <a:custGeom>
                <a:avLst/>
                <a:gdLst/>
                <a:ahLst/>
                <a:cxnLst/>
                <a:rect l="l" t="t" r="r" b="b"/>
                <a:pathLst>
                  <a:path w="9150" h="42" extrusionOk="0">
                    <a:moveTo>
                      <a:pt x="82" y="0"/>
                    </a:moveTo>
                    <a:cubicBezTo>
                      <a:pt x="41" y="0"/>
                      <a:pt x="0" y="41"/>
                      <a:pt x="0" y="41"/>
                    </a:cubicBezTo>
                    <a:lnTo>
                      <a:pt x="9150" y="41"/>
                    </a:lnTo>
                    <a:lnTo>
                      <a:pt x="9150" y="0"/>
                    </a:lnTo>
                    <a:close/>
                  </a:path>
                </a:pathLst>
              </a:custGeom>
              <a:solidFill>
                <a:srgbClr val="FFB289"/>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63" name="Google Shape;1250;p51">
                <a:extLst>
                  <a:ext uri="{FF2B5EF4-FFF2-40B4-BE49-F238E27FC236}">
                    <a16:creationId xmlns:a16="http://schemas.microsoft.com/office/drawing/2014/main" xmlns="" id="{763E7005-0D0B-2FED-D19F-3722ED536F08}"/>
                  </a:ext>
                </a:extLst>
              </p:cNvPr>
              <p:cNvSpPr/>
              <p:nvPr/>
            </p:nvSpPr>
            <p:spPr>
              <a:xfrm>
                <a:off x="4850890" y="1136408"/>
                <a:ext cx="689307" cy="2931"/>
              </a:xfrm>
              <a:custGeom>
                <a:avLst/>
                <a:gdLst/>
                <a:ahLst/>
                <a:cxnLst/>
                <a:rect l="l" t="t" r="r" b="b"/>
                <a:pathLst>
                  <a:path w="9879" h="42" extrusionOk="0">
                    <a:moveTo>
                      <a:pt x="41" y="1"/>
                    </a:moveTo>
                    <a:lnTo>
                      <a:pt x="0" y="42"/>
                    </a:lnTo>
                    <a:lnTo>
                      <a:pt x="9879" y="42"/>
                    </a:lnTo>
                    <a:lnTo>
                      <a:pt x="9879" y="1"/>
                    </a:lnTo>
                    <a:close/>
                  </a:path>
                </a:pathLst>
              </a:custGeom>
              <a:solidFill>
                <a:srgbClr val="FFB289"/>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64" name="Google Shape;1251;p51">
                <a:extLst>
                  <a:ext uri="{FF2B5EF4-FFF2-40B4-BE49-F238E27FC236}">
                    <a16:creationId xmlns:a16="http://schemas.microsoft.com/office/drawing/2014/main" xmlns="" id="{B3D21848-9C7D-8CBD-3CB7-C682D4CB79B1}"/>
                  </a:ext>
                </a:extLst>
              </p:cNvPr>
              <p:cNvSpPr/>
              <p:nvPr/>
            </p:nvSpPr>
            <p:spPr>
              <a:xfrm>
                <a:off x="4850890" y="1136408"/>
                <a:ext cx="689307" cy="2931"/>
              </a:xfrm>
              <a:custGeom>
                <a:avLst/>
                <a:gdLst/>
                <a:ahLst/>
                <a:cxnLst/>
                <a:rect l="l" t="t" r="r" b="b"/>
                <a:pathLst>
                  <a:path w="9879" h="42" extrusionOk="0">
                    <a:moveTo>
                      <a:pt x="41" y="1"/>
                    </a:moveTo>
                    <a:lnTo>
                      <a:pt x="0" y="42"/>
                    </a:lnTo>
                    <a:lnTo>
                      <a:pt x="9879" y="42"/>
                    </a:lnTo>
                    <a:lnTo>
                      <a:pt x="9879" y="1"/>
                    </a:lnTo>
                    <a:close/>
                  </a:path>
                </a:pathLst>
              </a:custGeom>
              <a:solidFill>
                <a:srgbClr val="FFB289"/>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65" name="Google Shape;1252;p51">
                <a:extLst>
                  <a:ext uri="{FF2B5EF4-FFF2-40B4-BE49-F238E27FC236}">
                    <a16:creationId xmlns:a16="http://schemas.microsoft.com/office/drawing/2014/main" xmlns="" id="{B858EED8-ABA7-149A-D4E8-C6ED1ADD428C}"/>
                  </a:ext>
                </a:extLst>
              </p:cNvPr>
              <p:cNvSpPr/>
              <p:nvPr/>
            </p:nvSpPr>
            <p:spPr>
              <a:xfrm>
                <a:off x="4820747" y="1172272"/>
                <a:ext cx="719450" cy="5791"/>
              </a:xfrm>
              <a:custGeom>
                <a:avLst/>
                <a:gdLst/>
                <a:ahLst/>
                <a:cxnLst/>
                <a:rect l="l" t="t" r="r" b="b"/>
                <a:pathLst>
                  <a:path w="10311" h="83" extrusionOk="0">
                    <a:moveTo>
                      <a:pt x="42" y="0"/>
                    </a:moveTo>
                    <a:cubicBezTo>
                      <a:pt x="1" y="41"/>
                      <a:pt x="1" y="41"/>
                      <a:pt x="1" y="82"/>
                    </a:cubicBezTo>
                    <a:lnTo>
                      <a:pt x="10311" y="82"/>
                    </a:lnTo>
                    <a:lnTo>
                      <a:pt x="10311" y="0"/>
                    </a:lnTo>
                    <a:close/>
                  </a:path>
                </a:pathLst>
              </a:custGeom>
              <a:solidFill>
                <a:srgbClr val="FFB289"/>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66" name="Google Shape;1253;p51">
                <a:extLst>
                  <a:ext uri="{FF2B5EF4-FFF2-40B4-BE49-F238E27FC236}">
                    <a16:creationId xmlns:a16="http://schemas.microsoft.com/office/drawing/2014/main" xmlns="" id="{9A973B68-C983-0641-7F90-C9705E5218F3}"/>
                  </a:ext>
                </a:extLst>
              </p:cNvPr>
              <p:cNvSpPr/>
              <p:nvPr/>
            </p:nvSpPr>
            <p:spPr>
              <a:xfrm>
                <a:off x="4820747" y="1172272"/>
                <a:ext cx="719450" cy="5791"/>
              </a:xfrm>
              <a:custGeom>
                <a:avLst/>
                <a:gdLst/>
                <a:ahLst/>
                <a:cxnLst/>
                <a:rect l="l" t="t" r="r" b="b"/>
                <a:pathLst>
                  <a:path w="10311" h="83" extrusionOk="0">
                    <a:moveTo>
                      <a:pt x="42" y="0"/>
                    </a:moveTo>
                    <a:cubicBezTo>
                      <a:pt x="1" y="41"/>
                      <a:pt x="1" y="41"/>
                      <a:pt x="1" y="82"/>
                    </a:cubicBezTo>
                    <a:lnTo>
                      <a:pt x="10311" y="82"/>
                    </a:lnTo>
                    <a:lnTo>
                      <a:pt x="10311" y="0"/>
                    </a:lnTo>
                    <a:close/>
                  </a:path>
                </a:pathLst>
              </a:custGeom>
              <a:solidFill>
                <a:srgbClr val="FFB289"/>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67" name="Google Shape;1254;p51">
                <a:extLst>
                  <a:ext uri="{FF2B5EF4-FFF2-40B4-BE49-F238E27FC236}">
                    <a16:creationId xmlns:a16="http://schemas.microsoft.com/office/drawing/2014/main" xmlns="" id="{1C3C646A-AE13-C7ED-3C7B-40D56689148C}"/>
                  </a:ext>
                </a:extLst>
              </p:cNvPr>
              <p:cNvSpPr/>
              <p:nvPr/>
            </p:nvSpPr>
            <p:spPr>
              <a:xfrm>
                <a:off x="4800024" y="1210928"/>
                <a:ext cx="740173" cy="2931"/>
              </a:xfrm>
              <a:custGeom>
                <a:avLst/>
                <a:gdLst/>
                <a:ahLst/>
                <a:cxnLst/>
                <a:rect l="l" t="t" r="r" b="b"/>
                <a:pathLst>
                  <a:path w="10608" h="42" extrusionOk="0">
                    <a:moveTo>
                      <a:pt x="41" y="1"/>
                    </a:moveTo>
                    <a:cubicBezTo>
                      <a:pt x="41" y="42"/>
                      <a:pt x="41" y="42"/>
                      <a:pt x="0" y="42"/>
                    </a:cubicBezTo>
                    <a:lnTo>
                      <a:pt x="10608" y="42"/>
                    </a:lnTo>
                    <a:lnTo>
                      <a:pt x="10608" y="1"/>
                    </a:lnTo>
                    <a:close/>
                  </a:path>
                </a:pathLst>
              </a:custGeom>
              <a:solidFill>
                <a:srgbClr val="FFB289"/>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68" name="Google Shape;1255;p51">
                <a:extLst>
                  <a:ext uri="{FF2B5EF4-FFF2-40B4-BE49-F238E27FC236}">
                    <a16:creationId xmlns:a16="http://schemas.microsoft.com/office/drawing/2014/main" xmlns="" id="{78A2EFC0-1D00-AEBA-1E6B-D6312DAEF97D}"/>
                  </a:ext>
                </a:extLst>
              </p:cNvPr>
              <p:cNvSpPr/>
              <p:nvPr/>
            </p:nvSpPr>
            <p:spPr>
              <a:xfrm>
                <a:off x="4800024" y="1210928"/>
                <a:ext cx="740173" cy="2931"/>
              </a:xfrm>
              <a:custGeom>
                <a:avLst/>
                <a:gdLst/>
                <a:ahLst/>
                <a:cxnLst/>
                <a:rect l="l" t="t" r="r" b="b"/>
                <a:pathLst>
                  <a:path w="10608" h="42" extrusionOk="0">
                    <a:moveTo>
                      <a:pt x="41" y="1"/>
                    </a:moveTo>
                    <a:cubicBezTo>
                      <a:pt x="41" y="42"/>
                      <a:pt x="41" y="42"/>
                      <a:pt x="0" y="42"/>
                    </a:cubicBezTo>
                    <a:lnTo>
                      <a:pt x="10608" y="42"/>
                    </a:lnTo>
                    <a:lnTo>
                      <a:pt x="10608" y="1"/>
                    </a:lnTo>
                    <a:close/>
                  </a:path>
                </a:pathLst>
              </a:custGeom>
              <a:solidFill>
                <a:srgbClr val="FFB289"/>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69" name="Google Shape;1256;p51">
                <a:extLst>
                  <a:ext uri="{FF2B5EF4-FFF2-40B4-BE49-F238E27FC236}">
                    <a16:creationId xmlns:a16="http://schemas.microsoft.com/office/drawing/2014/main" xmlns="" id="{F8FF8F52-2C13-1754-CB7A-A9B1CA895FBD}"/>
                  </a:ext>
                </a:extLst>
              </p:cNvPr>
              <p:cNvSpPr/>
              <p:nvPr/>
            </p:nvSpPr>
            <p:spPr>
              <a:xfrm>
                <a:off x="4791372" y="1249654"/>
                <a:ext cx="748825" cy="2931"/>
              </a:xfrm>
              <a:custGeom>
                <a:avLst/>
                <a:gdLst/>
                <a:ahLst/>
                <a:cxnLst/>
                <a:rect l="l" t="t" r="r" b="b"/>
                <a:pathLst>
                  <a:path w="10732" h="42" extrusionOk="0">
                    <a:moveTo>
                      <a:pt x="1" y="0"/>
                    </a:moveTo>
                    <a:lnTo>
                      <a:pt x="1" y="41"/>
                    </a:lnTo>
                    <a:lnTo>
                      <a:pt x="10732" y="41"/>
                    </a:lnTo>
                    <a:lnTo>
                      <a:pt x="10732" y="0"/>
                    </a:lnTo>
                    <a:close/>
                  </a:path>
                </a:pathLst>
              </a:custGeom>
              <a:solidFill>
                <a:srgbClr val="FFB289"/>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70" name="Google Shape;1257;p51">
                <a:extLst>
                  <a:ext uri="{FF2B5EF4-FFF2-40B4-BE49-F238E27FC236}">
                    <a16:creationId xmlns:a16="http://schemas.microsoft.com/office/drawing/2014/main" xmlns="" id="{C63E9817-9520-3179-3933-DEEC70F04804}"/>
                  </a:ext>
                </a:extLst>
              </p:cNvPr>
              <p:cNvSpPr/>
              <p:nvPr/>
            </p:nvSpPr>
            <p:spPr>
              <a:xfrm>
                <a:off x="4791372" y="1249654"/>
                <a:ext cx="748825" cy="2931"/>
              </a:xfrm>
              <a:custGeom>
                <a:avLst/>
                <a:gdLst/>
                <a:ahLst/>
                <a:cxnLst/>
                <a:rect l="l" t="t" r="r" b="b"/>
                <a:pathLst>
                  <a:path w="10732" h="42" extrusionOk="0">
                    <a:moveTo>
                      <a:pt x="1" y="0"/>
                    </a:moveTo>
                    <a:lnTo>
                      <a:pt x="1" y="41"/>
                    </a:lnTo>
                    <a:lnTo>
                      <a:pt x="10732" y="41"/>
                    </a:lnTo>
                    <a:lnTo>
                      <a:pt x="10732" y="0"/>
                    </a:lnTo>
                    <a:close/>
                  </a:path>
                </a:pathLst>
              </a:custGeom>
              <a:solidFill>
                <a:srgbClr val="FFB289"/>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71" name="Google Shape;1258;p51">
                <a:extLst>
                  <a:ext uri="{FF2B5EF4-FFF2-40B4-BE49-F238E27FC236}">
                    <a16:creationId xmlns:a16="http://schemas.microsoft.com/office/drawing/2014/main" xmlns="" id="{A4EBA7D7-797A-2E7C-2164-1F3C311201A9}"/>
                  </a:ext>
                </a:extLst>
              </p:cNvPr>
              <p:cNvSpPr/>
              <p:nvPr/>
            </p:nvSpPr>
            <p:spPr>
              <a:xfrm>
                <a:off x="4784953" y="1288309"/>
                <a:ext cx="755245" cy="2931"/>
              </a:xfrm>
              <a:custGeom>
                <a:avLst/>
                <a:gdLst/>
                <a:ahLst/>
                <a:cxnLst/>
                <a:rect l="l" t="t" r="r" b="b"/>
                <a:pathLst>
                  <a:path w="10824" h="42" extrusionOk="0">
                    <a:moveTo>
                      <a:pt x="0" y="1"/>
                    </a:moveTo>
                    <a:lnTo>
                      <a:pt x="0" y="42"/>
                    </a:lnTo>
                    <a:lnTo>
                      <a:pt x="10824" y="42"/>
                    </a:lnTo>
                    <a:lnTo>
                      <a:pt x="10824" y="1"/>
                    </a:lnTo>
                    <a:close/>
                  </a:path>
                </a:pathLst>
              </a:custGeom>
              <a:solidFill>
                <a:srgbClr val="FFB289"/>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72" name="Google Shape;1259;p51">
                <a:extLst>
                  <a:ext uri="{FF2B5EF4-FFF2-40B4-BE49-F238E27FC236}">
                    <a16:creationId xmlns:a16="http://schemas.microsoft.com/office/drawing/2014/main" xmlns="" id="{DD03A74F-C25E-C442-5895-3FBF7B46EF62}"/>
                  </a:ext>
                </a:extLst>
              </p:cNvPr>
              <p:cNvSpPr/>
              <p:nvPr/>
            </p:nvSpPr>
            <p:spPr>
              <a:xfrm>
                <a:off x="4787813" y="1327035"/>
                <a:ext cx="752384" cy="3628"/>
              </a:xfrm>
              <a:custGeom>
                <a:avLst/>
                <a:gdLst/>
                <a:ahLst/>
                <a:cxnLst/>
                <a:rect l="l" t="t" r="r" b="b"/>
                <a:pathLst>
                  <a:path w="10783" h="52" extrusionOk="0">
                    <a:moveTo>
                      <a:pt x="1" y="0"/>
                    </a:moveTo>
                    <a:lnTo>
                      <a:pt x="1" y="52"/>
                    </a:lnTo>
                    <a:lnTo>
                      <a:pt x="10783" y="52"/>
                    </a:lnTo>
                    <a:lnTo>
                      <a:pt x="10783" y="0"/>
                    </a:lnTo>
                    <a:close/>
                  </a:path>
                </a:pathLst>
              </a:custGeom>
              <a:solidFill>
                <a:srgbClr val="FFB289"/>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73" name="Google Shape;1260;p51">
                <a:extLst>
                  <a:ext uri="{FF2B5EF4-FFF2-40B4-BE49-F238E27FC236}">
                    <a16:creationId xmlns:a16="http://schemas.microsoft.com/office/drawing/2014/main" xmlns="" id="{345A7BDC-35A8-D966-2F13-D7F3E6013415}"/>
                  </a:ext>
                </a:extLst>
              </p:cNvPr>
              <p:cNvSpPr/>
              <p:nvPr/>
            </p:nvSpPr>
            <p:spPr>
              <a:xfrm>
                <a:off x="4787813" y="1327035"/>
                <a:ext cx="752384" cy="3628"/>
              </a:xfrm>
              <a:custGeom>
                <a:avLst/>
                <a:gdLst/>
                <a:ahLst/>
                <a:cxnLst/>
                <a:rect l="l" t="t" r="r" b="b"/>
                <a:pathLst>
                  <a:path w="10783" h="52" extrusionOk="0">
                    <a:moveTo>
                      <a:pt x="1" y="0"/>
                    </a:moveTo>
                    <a:lnTo>
                      <a:pt x="1" y="52"/>
                    </a:lnTo>
                    <a:lnTo>
                      <a:pt x="10783" y="52"/>
                    </a:lnTo>
                    <a:lnTo>
                      <a:pt x="10783" y="0"/>
                    </a:lnTo>
                    <a:close/>
                  </a:path>
                </a:pathLst>
              </a:custGeom>
              <a:solidFill>
                <a:srgbClr val="FFB289"/>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74" name="Google Shape;1261;p51">
                <a:extLst>
                  <a:ext uri="{FF2B5EF4-FFF2-40B4-BE49-F238E27FC236}">
                    <a16:creationId xmlns:a16="http://schemas.microsoft.com/office/drawing/2014/main" xmlns="" id="{B0027024-1830-204A-961F-CBDA2026A2B7}"/>
                  </a:ext>
                </a:extLst>
              </p:cNvPr>
              <p:cNvSpPr/>
              <p:nvPr/>
            </p:nvSpPr>
            <p:spPr>
              <a:xfrm>
                <a:off x="4794233" y="1362830"/>
                <a:ext cx="745965" cy="6559"/>
              </a:xfrm>
              <a:custGeom>
                <a:avLst/>
                <a:gdLst/>
                <a:ahLst/>
                <a:cxnLst/>
                <a:rect l="l" t="t" r="r" b="b"/>
                <a:pathLst>
                  <a:path w="10691" h="94" extrusionOk="0">
                    <a:moveTo>
                      <a:pt x="1" y="1"/>
                    </a:moveTo>
                    <a:lnTo>
                      <a:pt x="1" y="93"/>
                    </a:lnTo>
                    <a:lnTo>
                      <a:pt x="10691" y="93"/>
                    </a:lnTo>
                    <a:lnTo>
                      <a:pt x="10691" y="1"/>
                    </a:lnTo>
                    <a:close/>
                  </a:path>
                </a:pathLst>
              </a:custGeom>
              <a:solidFill>
                <a:srgbClr val="FFB289"/>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75" name="Google Shape;1262;p51">
                <a:extLst>
                  <a:ext uri="{FF2B5EF4-FFF2-40B4-BE49-F238E27FC236}">
                    <a16:creationId xmlns:a16="http://schemas.microsoft.com/office/drawing/2014/main" xmlns="" id="{1F05D931-85C7-46E3-D2C4-9125B2CBCE6A}"/>
                  </a:ext>
                </a:extLst>
              </p:cNvPr>
              <p:cNvSpPr/>
              <p:nvPr/>
            </p:nvSpPr>
            <p:spPr>
              <a:xfrm>
                <a:off x="4805746" y="1402253"/>
                <a:ext cx="734452" cy="2931"/>
              </a:xfrm>
              <a:custGeom>
                <a:avLst/>
                <a:gdLst/>
                <a:ahLst/>
                <a:cxnLst/>
                <a:rect l="l" t="t" r="r" b="b"/>
                <a:pathLst>
                  <a:path w="10526" h="42" extrusionOk="0">
                    <a:moveTo>
                      <a:pt x="0" y="1"/>
                    </a:moveTo>
                    <a:lnTo>
                      <a:pt x="52" y="42"/>
                    </a:lnTo>
                    <a:lnTo>
                      <a:pt x="10526" y="42"/>
                    </a:lnTo>
                    <a:lnTo>
                      <a:pt x="10526" y="1"/>
                    </a:lnTo>
                    <a:close/>
                  </a:path>
                </a:pathLst>
              </a:custGeom>
              <a:solidFill>
                <a:srgbClr val="FFB289"/>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76" name="Google Shape;1263;p51">
                <a:extLst>
                  <a:ext uri="{FF2B5EF4-FFF2-40B4-BE49-F238E27FC236}">
                    <a16:creationId xmlns:a16="http://schemas.microsoft.com/office/drawing/2014/main" xmlns="" id="{36DA75AA-4CCA-8E3F-DD10-7C3C235D7329}"/>
                  </a:ext>
                </a:extLst>
              </p:cNvPr>
              <p:cNvSpPr/>
              <p:nvPr/>
            </p:nvSpPr>
            <p:spPr>
              <a:xfrm>
                <a:off x="4830097" y="1440979"/>
                <a:ext cx="710100" cy="2931"/>
              </a:xfrm>
              <a:custGeom>
                <a:avLst/>
                <a:gdLst/>
                <a:ahLst/>
                <a:cxnLst/>
                <a:rect l="l" t="t" r="r" b="b"/>
                <a:pathLst>
                  <a:path w="10177" h="42" extrusionOk="0">
                    <a:moveTo>
                      <a:pt x="0" y="0"/>
                    </a:moveTo>
                    <a:cubicBezTo>
                      <a:pt x="0" y="0"/>
                      <a:pt x="0" y="41"/>
                      <a:pt x="41" y="41"/>
                    </a:cubicBezTo>
                    <a:lnTo>
                      <a:pt x="10177" y="41"/>
                    </a:lnTo>
                    <a:lnTo>
                      <a:pt x="10177" y="0"/>
                    </a:lnTo>
                    <a:close/>
                  </a:path>
                </a:pathLst>
              </a:custGeom>
              <a:solidFill>
                <a:srgbClr val="FFB289"/>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77" name="Google Shape;1264;p51">
                <a:extLst>
                  <a:ext uri="{FF2B5EF4-FFF2-40B4-BE49-F238E27FC236}">
                    <a16:creationId xmlns:a16="http://schemas.microsoft.com/office/drawing/2014/main" xmlns="" id="{F9A7F7AB-22EB-9401-D1E7-660310C8C10A}"/>
                  </a:ext>
                </a:extLst>
              </p:cNvPr>
              <p:cNvSpPr/>
              <p:nvPr/>
            </p:nvSpPr>
            <p:spPr>
              <a:xfrm>
                <a:off x="4865892" y="1479635"/>
                <a:ext cx="674306" cy="2931"/>
              </a:xfrm>
              <a:custGeom>
                <a:avLst/>
                <a:gdLst/>
                <a:ahLst/>
                <a:cxnLst/>
                <a:rect l="l" t="t" r="r" b="b"/>
                <a:pathLst>
                  <a:path w="9664" h="42" extrusionOk="0">
                    <a:moveTo>
                      <a:pt x="1" y="1"/>
                    </a:moveTo>
                    <a:cubicBezTo>
                      <a:pt x="1" y="1"/>
                      <a:pt x="42" y="1"/>
                      <a:pt x="42" y="42"/>
                    </a:cubicBezTo>
                    <a:lnTo>
                      <a:pt x="9664" y="42"/>
                    </a:lnTo>
                    <a:lnTo>
                      <a:pt x="9664" y="1"/>
                    </a:lnTo>
                    <a:close/>
                  </a:path>
                </a:pathLst>
              </a:custGeom>
              <a:solidFill>
                <a:srgbClr val="FFB289"/>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78" name="Google Shape;1265;p51">
                <a:extLst>
                  <a:ext uri="{FF2B5EF4-FFF2-40B4-BE49-F238E27FC236}">
                    <a16:creationId xmlns:a16="http://schemas.microsoft.com/office/drawing/2014/main" xmlns="" id="{F1016744-6153-4E16-704A-AA7288B0A541}"/>
                  </a:ext>
                </a:extLst>
              </p:cNvPr>
              <p:cNvSpPr/>
              <p:nvPr/>
            </p:nvSpPr>
            <p:spPr>
              <a:xfrm>
                <a:off x="4934690" y="1515430"/>
                <a:ext cx="605507" cy="5861"/>
              </a:xfrm>
              <a:custGeom>
                <a:avLst/>
                <a:gdLst/>
                <a:ahLst/>
                <a:cxnLst/>
                <a:rect l="l" t="t" r="r" b="b"/>
                <a:pathLst>
                  <a:path w="8678" h="84" extrusionOk="0">
                    <a:moveTo>
                      <a:pt x="1" y="1"/>
                    </a:moveTo>
                    <a:cubicBezTo>
                      <a:pt x="42" y="42"/>
                      <a:pt x="124" y="42"/>
                      <a:pt x="206" y="83"/>
                    </a:cubicBezTo>
                    <a:lnTo>
                      <a:pt x="8678" y="83"/>
                    </a:lnTo>
                    <a:lnTo>
                      <a:pt x="8678" y="1"/>
                    </a:lnTo>
                    <a:close/>
                  </a:path>
                </a:pathLst>
              </a:custGeom>
              <a:solidFill>
                <a:srgbClr val="FFB289"/>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79" name="Google Shape;1266;p51">
                <a:extLst>
                  <a:ext uri="{FF2B5EF4-FFF2-40B4-BE49-F238E27FC236}">
                    <a16:creationId xmlns:a16="http://schemas.microsoft.com/office/drawing/2014/main" xmlns="" id="{27A3AE45-CD3C-BF52-6B92-821970A5CE0F}"/>
                  </a:ext>
                </a:extLst>
              </p:cNvPr>
              <p:cNvSpPr/>
              <p:nvPr/>
            </p:nvSpPr>
            <p:spPr>
              <a:xfrm>
                <a:off x="3853526" y="1040396"/>
                <a:ext cx="230048" cy="513823"/>
              </a:xfrm>
              <a:custGeom>
                <a:avLst/>
                <a:gdLst/>
                <a:ahLst/>
                <a:cxnLst/>
                <a:rect l="l" t="t" r="r" b="b"/>
                <a:pathLst>
                  <a:path w="3297" h="7364" extrusionOk="0">
                    <a:moveTo>
                      <a:pt x="1160" y="1"/>
                    </a:moveTo>
                    <a:cubicBezTo>
                      <a:pt x="555" y="904"/>
                      <a:pt x="175" y="1972"/>
                      <a:pt x="134" y="3081"/>
                    </a:cubicBezTo>
                    <a:cubicBezTo>
                      <a:pt x="0" y="4581"/>
                      <a:pt x="472" y="6121"/>
                      <a:pt x="1376" y="7364"/>
                    </a:cubicBezTo>
                    <a:lnTo>
                      <a:pt x="3081" y="7364"/>
                    </a:lnTo>
                    <a:cubicBezTo>
                      <a:pt x="2228" y="5741"/>
                      <a:pt x="2013" y="3811"/>
                      <a:pt x="2444" y="2013"/>
                    </a:cubicBezTo>
                    <a:cubicBezTo>
                      <a:pt x="2608" y="1336"/>
                      <a:pt x="2916" y="607"/>
                      <a:pt x="3296" y="1"/>
                    </a:cubicBezTo>
                    <a:close/>
                  </a:path>
                </a:pathLst>
              </a:custGeom>
              <a:solidFill>
                <a:srgbClr val="FFA9D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80" name="Google Shape;1267;p51">
                <a:extLst>
                  <a:ext uri="{FF2B5EF4-FFF2-40B4-BE49-F238E27FC236}">
                    <a16:creationId xmlns:a16="http://schemas.microsoft.com/office/drawing/2014/main" xmlns="" id="{D3B5D46F-76BE-BDAF-13F9-678937344CB4}"/>
                  </a:ext>
                </a:extLst>
              </p:cNvPr>
              <p:cNvSpPr/>
              <p:nvPr/>
            </p:nvSpPr>
            <p:spPr>
              <a:xfrm>
                <a:off x="4400213" y="1040396"/>
                <a:ext cx="230048" cy="513823"/>
              </a:xfrm>
              <a:custGeom>
                <a:avLst/>
                <a:gdLst/>
                <a:ahLst/>
                <a:cxnLst/>
                <a:rect l="l" t="t" r="r" b="b"/>
                <a:pathLst>
                  <a:path w="3297" h="7364" extrusionOk="0">
                    <a:moveTo>
                      <a:pt x="1109" y="1"/>
                    </a:moveTo>
                    <a:cubicBezTo>
                      <a:pt x="555" y="904"/>
                      <a:pt x="164" y="1972"/>
                      <a:pt x="82" y="3081"/>
                    </a:cubicBezTo>
                    <a:cubicBezTo>
                      <a:pt x="0" y="4581"/>
                      <a:pt x="421" y="6121"/>
                      <a:pt x="1325" y="7364"/>
                    </a:cubicBezTo>
                    <a:lnTo>
                      <a:pt x="3040" y="7364"/>
                    </a:lnTo>
                    <a:cubicBezTo>
                      <a:pt x="2218" y="5741"/>
                      <a:pt x="1961" y="3811"/>
                      <a:pt x="2393" y="2013"/>
                    </a:cubicBezTo>
                    <a:cubicBezTo>
                      <a:pt x="2567" y="1336"/>
                      <a:pt x="2865" y="607"/>
                      <a:pt x="3296" y="1"/>
                    </a:cubicBezTo>
                    <a:close/>
                  </a:path>
                </a:pathLst>
              </a:custGeom>
              <a:solidFill>
                <a:srgbClr val="FFA9D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81" name="Google Shape;1268;p51">
                <a:extLst>
                  <a:ext uri="{FF2B5EF4-FFF2-40B4-BE49-F238E27FC236}">
                    <a16:creationId xmlns:a16="http://schemas.microsoft.com/office/drawing/2014/main" xmlns="" id="{AADF0327-49CC-503E-B774-F4FA7AD3210B}"/>
                  </a:ext>
                </a:extLst>
              </p:cNvPr>
              <p:cNvSpPr/>
              <p:nvPr/>
            </p:nvSpPr>
            <p:spPr>
              <a:xfrm>
                <a:off x="3737421" y="601925"/>
                <a:ext cx="1701742" cy="438536"/>
              </a:xfrm>
              <a:custGeom>
                <a:avLst/>
                <a:gdLst/>
                <a:ahLst/>
                <a:cxnLst/>
                <a:rect l="l" t="t" r="r" b="b"/>
                <a:pathLst>
                  <a:path w="24389" h="6285" extrusionOk="0">
                    <a:moveTo>
                      <a:pt x="3040" y="0"/>
                    </a:moveTo>
                    <a:cubicBezTo>
                      <a:pt x="2177" y="0"/>
                      <a:pt x="1407" y="339"/>
                      <a:pt x="853" y="894"/>
                    </a:cubicBezTo>
                    <a:cubicBezTo>
                      <a:pt x="339" y="1500"/>
                      <a:pt x="0" y="2270"/>
                      <a:pt x="0" y="3122"/>
                    </a:cubicBezTo>
                    <a:cubicBezTo>
                      <a:pt x="0" y="4878"/>
                      <a:pt x="1325" y="6285"/>
                      <a:pt x="3040" y="6285"/>
                    </a:cubicBezTo>
                    <a:lnTo>
                      <a:pt x="24389" y="6285"/>
                    </a:lnTo>
                    <a:lnTo>
                      <a:pt x="24389" y="0"/>
                    </a:lnTo>
                    <a:close/>
                  </a:path>
                </a:pathLst>
              </a:custGeom>
              <a:solidFill>
                <a:srgbClr val="7182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82" name="Google Shape;1269;p51">
                <a:extLst>
                  <a:ext uri="{FF2B5EF4-FFF2-40B4-BE49-F238E27FC236}">
                    <a16:creationId xmlns:a16="http://schemas.microsoft.com/office/drawing/2014/main" xmlns="" id="{7917686B-0F18-B5B4-ABA1-01DCC11DF70C}"/>
                  </a:ext>
                </a:extLst>
              </p:cNvPr>
              <p:cNvSpPr/>
              <p:nvPr/>
            </p:nvSpPr>
            <p:spPr>
              <a:xfrm>
                <a:off x="4752019" y="634859"/>
                <a:ext cx="687144" cy="381948"/>
              </a:xfrm>
              <a:custGeom>
                <a:avLst/>
                <a:gdLst/>
                <a:ahLst/>
                <a:cxnLst/>
                <a:rect l="l" t="t" r="r" b="b"/>
                <a:pathLst>
                  <a:path w="9848" h="5474" extrusionOk="0">
                    <a:moveTo>
                      <a:pt x="2660" y="1"/>
                    </a:moveTo>
                    <a:cubicBezTo>
                      <a:pt x="2270" y="1"/>
                      <a:pt x="1931" y="42"/>
                      <a:pt x="1592" y="216"/>
                    </a:cubicBezTo>
                    <a:cubicBezTo>
                      <a:pt x="1540" y="216"/>
                      <a:pt x="1540" y="257"/>
                      <a:pt x="1499" y="257"/>
                    </a:cubicBezTo>
                    <a:cubicBezTo>
                      <a:pt x="1284" y="381"/>
                      <a:pt x="1078" y="514"/>
                      <a:pt x="904" y="678"/>
                    </a:cubicBezTo>
                    <a:cubicBezTo>
                      <a:pt x="863" y="678"/>
                      <a:pt x="863" y="730"/>
                      <a:pt x="822" y="730"/>
                    </a:cubicBezTo>
                    <a:lnTo>
                      <a:pt x="770" y="771"/>
                    </a:lnTo>
                    <a:cubicBezTo>
                      <a:pt x="647" y="894"/>
                      <a:pt x="565" y="1028"/>
                      <a:pt x="472" y="1151"/>
                    </a:cubicBezTo>
                    <a:lnTo>
                      <a:pt x="431" y="1192"/>
                    </a:lnTo>
                    <a:cubicBezTo>
                      <a:pt x="349" y="1325"/>
                      <a:pt x="308" y="1449"/>
                      <a:pt x="216" y="1623"/>
                    </a:cubicBezTo>
                    <a:lnTo>
                      <a:pt x="216" y="1664"/>
                    </a:lnTo>
                    <a:cubicBezTo>
                      <a:pt x="134" y="1798"/>
                      <a:pt x="93" y="1921"/>
                      <a:pt x="93" y="2096"/>
                    </a:cubicBezTo>
                    <a:cubicBezTo>
                      <a:pt x="51" y="2096"/>
                      <a:pt x="51" y="2096"/>
                      <a:pt x="51" y="2137"/>
                    </a:cubicBezTo>
                    <a:cubicBezTo>
                      <a:pt x="51" y="2270"/>
                      <a:pt x="0" y="2393"/>
                      <a:pt x="0" y="2568"/>
                    </a:cubicBezTo>
                    <a:lnTo>
                      <a:pt x="0" y="2609"/>
                    </a:lnTo>
                    <a:lnTo>
                      <a:pt x="0" y="2732"/>
                    </a:lnTo>
                    <a:lnTo>
                      <a:pt x="0" y="3040"/>
                    </a:lnTo>
                    <a:lnTo>
                      <a:pt x="0" y="3081"/>
                    </a:lnTo>
                    <a:cubicBezTo>
                      <a:pt x="51" y="3205"/>
                      <a:pt x="51" y="3338"/>
                      <a:pt x="93" y="3502"/>
                    </a:cubicBezTo>
                    <a:lnTo>
                      <a:pt x="134" y="3554"/>
                    </a:lnTo>
                    <a:cubicBezTo>
                      <a:pt x="175" y="3677"/>
                      <a:pt x="216" y="3810"/>
                      <a:pt x="257" y="3975"/>
                    </a:cubicBezTo>
                    <a:cubicBezTo>
                      <a:pt x="308" y="3975"/>
                      <a:pt x="308" y="3975"/>
                      <a:pt x="308" y="4016"/>
                    </a:cubicBezTo>
                    <a:cubicBezTo>
                      <a:pt x="390" y="4149"/>
                      <a:pt x="472" y="4272"/>
                      <a:pt x="565" y="4447"/>
                    </a:cubicBezTo>
                    <a:cubicBezTo>
                      <a:pt x="606" y="4447"/>
                      <a:pt x="606" y="4447"/>
                      <a:pt x="606" y="4488"/>
                    </a:cubicBezTo>
                    <a:cubicBezTo>
                      <a:pt x="729" y="4622"/>
                      <a:pt x="863" y="4786"/>
                      <a:pt x="1027" y="4878"/>
                    </a:cubicBezTo>
                    <a:cubicBezTo>
                      <a:pt x="1027" y="4919"/>
                      <a:pt x="1078" y="4919"/>
                      <a:pt x="1078" y="4961"/>
                    </a:cubicBezTo>
                    <a:cubicBezTo>
                      <a:pt x="1335" y="5135"/>
                      <a:pt x="1633" y="5258"/>
                      <a:pt x="1931" y="5351"/>
                    </a:cubicBezTo>
                    <a:cubicBezTo>
                      <a:pt x="1972" y="5392"/>
                      <a:pt x="2054" y="5392"/>
                      <a:pt x="2105" y="5433"/>
                    </a:cubicBezTo>
                    <a:cubicBezTo>
                      <a:pt x="2270" y="5433"/>
                      <a:pt x="2444" y="5474"/>
                      <a:pt x="2660" y="5474"/>
                    </a:cubicBezTo>
                    <a:lnTo>
                      <a:pt x="9848" y="5474"/>
                    </a:lnTo>
                    <a:lnTo>
                      <a:pt x="9848" y="1"/>
                    </a:lnTo>
                    <a:close/>
                  </a:path>
                </a:pathLst>
              </a:custGeom>
              <a:solidFill>
                <a:srgbClr val="FFE9DC"/>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83" name="Google Shape;1270;p51">
                <a:extLst>
                  <a:ext uri="{FF2B5EF4-FFF2-40B4-BE49-F238E27FC236}">
                    <a16:creationId xmlns:a16="http://schemas.microsoft.com/office/drawing/2014/main" xmlns="" id="{DC265FDF-F8C5-C9F8-16DC-0B514E9AE7D0}"/>
                  </a:ext>
                </a:extLst>
              </p:cNvPr>
              <p:cNvSpPr/>
              <p:nvPr/>
            </p:nvSpPr>
            <p:spPr>
              <a:xfrm>
                <a:off x="4856612" y="649931"/>
                <a:ext cx="582551" cy="2931"/>
              </a:xfrm>
              <a:custGeom>
                <a:avLst/>
                <a:gdLst/>
                <a:ahLst/>
                <a:cxnLst/>
                <a:rect l="l" t="t" r="r" b="b"/>
                <a:pathLst>
                  <a:path w="8349" h="42" extrusionOk="0">
                    <a:moveTo>
                      <a:pt x="93" y="0"/>
                    </a:moveTo>
                    <a:cubicBezTo>
                      <a:pt x="41" y="0"/>
                      <a:pt x="41" y="41"/>
                      <a:pt x="0" y="41"/>
                    </a:cubicBezTo>
                    <a:lnTo>
                      <a:pt x="8349" y="41"/>
                    </a:lnTo>
                    <a:lnTo>
                      <a:pt x="8349" y="0"/>
                    </a:lnTo>
                    <a:close/>
                  </a:path>
                </a:pathLst>
              </a:custGeom>
              <a:solidFill>
                <a:srgbClr val="FFB289"/>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84" name="Google Shape;1271;p51">
                <a:extLst>
                  <a:ext uri="{FF2B5EF4-FFF2-40B4-BE49-F238E27FC236}">
                    <a16:creationId xmlns:a16="http://schemas.microsoft.com/office/drawing/2014/main" xmlns="" id="{32EA98B6-930C-60E3-DAAD-11C6DE110B50}"/>
                  </a:ext>
                </a:extLst>
              </p:cNvPr>
              <p:cNvSpPr/>
              <p:nvPr/>
            </p:nvSpPr>
            <p:spPr>
              <a:xfrm>
                <a:off x="4809304" y="682167"/>
                <a:ext cx="629859" cy="3628"/>
              </a:xfrm>
              <a:custGeom>
                <a:avLst/>
                <a:gdLst/>
                <a:ahLst/>
                <a:cxnLst/>
                <a:rect l="l" t="t" r="r" b="b"/>
                <a:pathLst>
                  <a:path w="9027" h="52" extrusionOk="0">
                    <a:moveTo>
                      <a:pt x="83" y="0"/>
                    </a:moveTo>
                    <a:cubicBezTo>
                      <a:pt x="42" y="0"/>
                      <a:pt x="42" y="52"/>
                      <a:pt x="1" y="52"/>
                    </a:cubicBezTo>
                    <a:lnTo>
                      <a:pt x="9027" y="52"/>
                    </a:lnTo>
                    <a:lnTo>
                      <a:pt x="9027" y="0"/>
                    </a:lnTo>
                    <a:close/>
                  </a:path>
                </a:pathLst>
              </a:custGeom>
              <a:solidFill>
                <a:srgbClr val="FFB289"/>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85" name="Google Shape;1272;p51">
                <a:extLst>
                  <a:ext uri="{FF2B5EF4-FFF2-40B4-BE49-F238E27FC236}">
                    <a16:creationId xmlns:a16="http://schemas.microsoft.com/office/drawing/2014/main" xmlns="" id="{D630983A-A76E-DDA2-157F-2777463F4A57}"/>
                  </a:ext>
                </a:extLst>
              </p:cNvPr>
              <p:cNvSpPr/>
              <p:nvPr/>
            </p:nvSpPr>
            <p:spPr>
              <a:xfrm>
                <a:off x="4782092" y="715101"/>
                <a:ext cx="657071" cy="2931"/>
              </a:xfrm>
              <a:custGeom>
                <a:avLst/>
                <a:gdLst/>
                <a:ahLst/>
                <a:cxnLst/>
                <a:rect l="l" t="t" r="r" b="b"/>
                <a:pathLst>
                  <a:path w="9417" h="42" extrusionOk="0">
                    <a:moveTo>
                      <a:pt x="41" y="1"/>
                    </a:moveTo>
                    <a:lnTo>
                      <a:pt x="0" y="42"/>
                    </a:lnTo>
                    <a:lnTo>
                      <a:pt x="9417" y="42"/>
                    </a:lnTo>
                    <a:lnTo>
                      <a:pt x="9417" y="1"/>
                    </a:lnTo>
                    <a:close/>
                  </a:path>
                </a:pathLst>
              </a:custGeom>
              <a:solidFill>
                <a:srgbClr val="FFB289"/>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86" name="Google Shape;1273;p51">
                <a:extLst>
                  <a:ext uri="{FF2B5EF4-FFF2-40B4-BE49-F238E27FC236}">
                    <a16:creationId xmlns:a16="http://schemas.microsoft.com/office/drawing/2014/main" xmlns="" id="{5E6CD7DB-CB7F-2EE2-A3AF-0752E464E9EF}"/>
                  </a:ext>
                </a:extLst>
              </p:cNvPr>
              <p:cNvSpPr/>
              <p:nvPr/>
            </p:nvSpPr>
            <p:spPr>
              <a:xfrm>
                <a:off x="4767021" y="748105"/>
                <a:ext cx="672143" cy="2931"/>
              </a:xfrm>
              <a:custGeom>
                <a:avLst/>
                <a:gdLst/>
                <a:ahLst/>
                <a:cxnLst/>
                <a:rect l="l" t="t" r="r" b="b"/>
                <a:pathLst>
                  <a:path w="9633" h="42" extrusionOk="0">
                    <a:moveTo>
                      <a:pt x="1" y="0"/>
                    </a:moveTo>
                    <a:lnTo>
                      <a:pt x="1" y="41"/>
                    </a:lnTo>
                    <a:lnTo>
                      <a:pt x="9633" y="41"/>
                    </a:lnTo>
                    <a:lnTo>
                      <a:pt x="9633" y="0"/>
                    </a:lnTo>
                    <a:close/>
                  </a:path>
                </a:pathLst>
              </a:custGeom>
              <a:solidFill>
                <a:srgbClr val="FFB289"/>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87" name="Google Shape;1274;p51">
                <a:extLst>
                  <a:ext uri="{FF2B5EF4-FFF2-40B4-BE49-F238E27FC236}">
                    <a16:creationId xmlns:a16="http://schemas.microsoft.com/office/drawing/2014/main" xmlns="" id="{C56CB4C6-AE10-3ECE-C400-F83A2899A9CC}"/>
                  </a:ext>
                </a:extLst>
              </p:cNvPr>
              <p:cNvSpPr/>
              <p:nvPr/>
            </p:nvSpPr>
            <p:spPr>
              <a:xfrm>
                <a:off x="4767021" y="748105"/>
                <a:ext cx="672143" cy="2931"/>
              </a:xfrm>
              <a:custGeom>
                <a:avLst/>
                <a:gdLst/>
                <a:ahLst/>
                <a:cxnLst/>
                <a:rect l="l" t="t" r="r" b="b"/>
                <a:pathLst>
                  <a:path w="9633" h="42" extrusionOk="0">
                    <a:moveTo>
                      <a:pt x="1" y="0"/>
                    </a:moveTo>
                    <a:lnTo>
                      <a:pt x="1" y="41"/>
                    </a:lnTo>
                    <a:lnTo>
                      <a:pt x="9633" y="41"/>
                    </a:lnTo>
                    <a:lnTo>
                      <a:pt x="9633" y="0"/>
                    </a:lnTo>
                    <a:close/>
                  </a:path>
                </a:pathLst>
              </a:custGeom>
              <a:solidFill>
                <a:srgbClr val="FFB289"/>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88" name="Google Shape;1275;p51">
                <a:extLst>
                  <a:ext uri="{FF2B5EF4-FFF2-40B4-BE49-F238E27FC236}">
                    <a16:creationId xmlns:a16="http://schemas.microsoft.com/office/drawing/2014/main" xmlns="" id="{F63CFE30-0AAE-5000-F731-04585B522EAA}"/>
                  </a:ext>
                </a:extLst>
              </p:cNvPr>
              <p:cNvSpPr/>
              <p:nvPr/>
            </p:nvSpPr>
            <p:spPr>
              <a:xfrm>
                <a:off x="4755577" y="781039"/>
                <a:ext cx="683586" cy="2931"/>
              </a:xfrm>
              <a:custGeom>
                <a:avLst/>
                <a:gdLst/>
                <a:ahLst/>
                <a:cxnLst/>
                <a:rect l="l" t="t" r="r" b="b"/>
                <a:pathLst>
                  <a:path w="9797" h="42" extrusionOk="0">
                    <a:moveTo>
                      <a:pt x="42" y="1"/>
                    </a:moveTo>
                    <a:cubicBezTo>
                      <a:pt x="0" y="1"/>
                      <a:pt x="0" y="1"/>
                      <a:pt x="0" y="42"/>
                    </a:cubicBezTo>
                    <a:lnTo>
                      <a:pt x="9797" y="42"/>
                    </a:lnTo>
                    <a:lnTo>
                      <a:pt x="9797" y="1"/>
                    </a:lnTo>
                    <a:close/>
                  </a:path>
                </a:pathLst>
              </a:custGeom>
              <a:solidFill>
                <a:srgbClr val="FFB289"/>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89" name="Google Shape;1276;p51">
                <a:extLst>
                  <a:ext uri="{FF2B5EF4-FFF2-40B4-BE49-F238E27FC236}">
                    <a16:creationId xmlns:a16="http://schemas.microsoft.com/office/drawing/2014/main" xmlns="" id="{A01E87A3-05D0-C11E-F2DB-33322ADF502B}"/>
                  </a:ext>
                </a:extLst>
              </p:cNvPr>
              <p:cNvSpPr/>
              <p:nvPr/>
            </p:nvSpPr>
            <p:spPr>
              <a:xfrm>
                <a:off x="4755577" y="781039"/>
                <a:ext cx="683586" cy="2931"/>
              </a:xfrm>
              <a:custGeom>
                <a:avLst/>
                <a:gdLst/>
                <a:ahLst/>
                <a:cxnLst/>
                <a:rect l="l" t="t" r="r" b="b"/>
                <a:pathLst>
                  <a:path w="9797" h="42" extrusionOk="0">
                    <a:moveTo>
                      <a:pt x="42" y="1"/>
                    </a:moveTo>
                    <a:cubicBezTo>
                      <a:pt x="0" y="1"/>
                      <a:pt x="0" y="1"/>
                      <a:pt x="0" y="42"/>
                    </a:cubicBezTo>
                    <a:lnTo>
                      <a:pt x="9797" y="42"/>
                    </a:lnTo>
                    <a:lnTo>
                      <a:pt x="9797" y="1"/>
                    </a:lnTo>
                    <a:close/>
                  </a:path>
                </a:pathLst>
              </a:custGeom>
              <a:solidFill>
                <a:srgbClr val="FFB289"/>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90" name="Google Shape;1277;p51">
                <a:extLst>
                  <a:ext uri="{FF2B5EF4-FFF2-40B4-BE49-F238E27FC236}">
                    <a16:creationId xmlns:a16="http://schemas.microsoft.com/office/drawing/2014/main" xmlns="" id="{DC322158-9DB4-3B58-3774-EBAED45F8D2B}"/>
                  </a:ext>
                </a:extLst>
              </p:cNvPr>
              <p:cNvSpPr/>
              <p:nvPr/>
            </p:nvSpPr>
            <p:spPr>
              <a:xfrm>
                <a:off x="4752019" y="813974"/>
                <a:ext cx="687144" cy="2931"/>
              </a:xfrm>
              <a:custGeom>
                <a:avLst/>
                <a:gdLst/>
                <a:ahLst/>
                <a:cxnLst/>
                <a:rect l="l" t="t" r="r" b="b"/>
                <a:pathLst>
                  <a:path w="9848" h="42" extrusionOk="0">
                    <a:moveTo>
                      <a:pt x="0" y="1"/>
                    </a:moveTo>
                    <a:lnTo>
                      <a:pt x="0" y="42"/>
                    </a:lnTo>
                    <a:lnTo>
                      <a:pt x="9848" y="42"/>
                    </a:lnTo>
                    <a:lnTo>
                      <a:pt x="9848" y="1"/>
                    </a:lnTo>
                    <a:close/>
                  </a:path>
                </a:pathLst>
              </a:custGeom>
              <a:solidFill>
                <a:srgbClr val="FFB289"/>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91" name="Google Shape;1278;p51">
                <a:extLst>
                  <a:ext uri="{FF2B5EF4-FFF2-40B4-BE49-F238E27FC236}">
                    <a16:creationId xmlns:a16="http://schemas.microsoft.com/office/drawing/2014/main" xmlns="" id="{A711CF2F-8B91-BAAC-C36D-59007F0FE077}"/>
                  </a:ext>
                </a:extLst>
              </p:cNvPr>
              <p:cNvSpPr/>
              <p:nvPr/>
            </p:nvSpPr>
            <p:spPr>
              <a:xfrm>
                <a:off x="4752019" y="846978"/>
                <a:ext cx="687144" cy="2931"/>
              </a:xfrm>
              <a:custGeom>
                <a:avLst/>
                <a:gdLst/>
                <a:ahLst/>
                <a:cxnLst/>
                <a:rect l="l" t="t" r="r" b="b"/>
                <a:pathLst>
                  <a:path w="9848" h="42" extrusionOk="0">
                    <a:moveTo>
                      <a:pt x="0" y="0"/>
                    </a:moveTo>
                    <a:lnTo>
                      <a:pt x="0" y="41"/>
                    </a:lnTo>
                    <a:lnTo>
                      <a:pt x="9848" y="41"/>
                    </a:lnTo>
                    <a:lnTo>
                      <a:pt x="9848" y="0"/>
                    </a:lnTo>
                    <a:close/>
                  </a:path>
                </a:pathLst>
              </a:custGeom>
              <a:solidFill>
                <a:srgbClr val="FFB289"/>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92" name="Google Shape;1279;p51">
                <a:extLst>
                  <a:ext uri="{FF2B5EF4-FFF2-40B4-BE49-F238E27FC236}">
                    <a16:creationId xmlns:a16="http://schemas.microsoft.com/office/drawing/2014/main" xmlns="" id="{3D1C2101-E74F-5BD5-42E8-76A53D598F21}"/>
                  </a:ext>
                </a:extLst>
              </p:cNvPr>
              <p:cNvSpPr/>
              <p:nvPr/>
            </p:nvSpPr>
            <p:spPr>
              <a:xfrm>
                <a:off x="4752019" y="846978"/>
                <a:ext cx="687144" cy="2931"/>
              </a:xfrm>
              <a:custGeom>
                <a:avLst/>
                <a:gdLst/>
                <a:ahLst/>
                <a:cxnLst/>
                <a:rect l="l" t="t" r="r" b="b"/>
                <a:pathLst>
                  <a:path w="9848" h="42" extrusionOk="0">
                    <a:moveTo>
                      <a:pt x="0" y="0"/>
                    </a:moveTo>
                    <a:lnTo>
                      <a:pt x="0" y="41"/>
                    </a:lnTo>
                    <a:lnTo>
                      <a:pt x="9848" y="41"/>
                    </a:lnTo>
                    <a:lnTo>
                      <a:pt x="9848" y="0"/>
                    </a:lnTo>
                    <a:close/>
                  </a:path>
                </a:pathLst>
              </a:custGeom>
              <a:solidFill>
                <a:srgbClr val="FFB289"/>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93" name="Google Shape;1280;p51">
                <a:extLst>
                  <a:ext uri="{FF2B5EF4-FFF2-40B4-BE49-F238E27FC236}">
                    <a16:creationId xmlns:a16="http://schemas.microsoft.com/office/drawing/2014/main" xmlns="" id="{19EA6EEE-BCBB-7EEB-9467-753CC6EA2062}"/>
                  </a:ext>
                </a:extLst>
              </p:cNvPr>
              <p:cNvSpPr/>
              <p:nvPr/>
            </p:nvSpPr>
            <p:spPr>
              <a:xfrm>
                <a:off x="4758438" y="879214"/>
                <a:ext cx="680725" cy="3628"/>
              </a:xfrm>
              <a:custGeom>
                <a:avLst/>
                <a:gdLst/>
                <a:ahLst/>
                <a:cxnLst/>
                <a:rect l="l" t="t" r="r" b="b"/>
                <a:pathLst>
                  <a:path w="9756" h="52" extrusionOk="0">
                    <a:moveTo>
                      <a:pt x="1" y="0"/>
                    </a:moveTo>
                    <a:lnTo>
                      <a:pt x="42" y="52"/>
                    </a:lnTo>
                    <a:lnTo>
                      <a:pt x="9756" y="52"/>
                    </a:lnTo>
                    <a:lnTo>
                      <a:pt x="9756" y="0"/>
                    </a:lnTo>
                    <a:close/>
                  </a:path>
                </a:pathLst>
              </a:custGeom>
              <a:solidFill>
                <a:srgbClr val="FFB289"/>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94" name="Google Shape;1281;p51">
                <a:extLst>
                  <a:ext uri="{FF2B5EF4-FFF2-40B4-BE49-F238E27FC236}">
                    <a16:creationId xmlns:a16="http://schemas.microsoft.com/office/drawing/2014/main" xmlns="" id="{4EA5821D-9C43-C6CF-2218-008048F14A99}"/>
                  </a:ext>
                </a:extLst>
              </p:cNvPr>
              <p:cNvSpPr/>
              <p:nvPr/>
            </p:nvSpPr>
            <p:spPr>
              <a:xfrm>
                <a:off x="4769881" y="912148"/>
                <a:ext cx="669282" cy="2931"/>
              </a:xfrm>
              <a:custGeom>
                <a:avLst/>
                <a:gdLst/>
                <a:ahLst/>
                <a:cxnLst/>
                <a:rect l="l" t="t" r="r" b="b"/>
                <a:pathLst>
                  <a:path w="9592" h="42" extrusionOk="0">
                    <a:moveTo>
                      <a:pt x="1" y="1"/>
                    </a:moveTo>
                    <a:cubicBezTo>
                      <a:pt x="52" y="1"/>
                      <a:pt x="52" y="1"/>
                      <a:pt x="52" y="42"/>
                    </a:cubicBezTo>
                    <a:lnTo>
                      <a:pt x="9592" y="42"/>
                    </a:lnTo>
                    <a:lnTo>
                      <a:pt x="9592" y="1"/>
                    </a:lnTo>
                    <a:close/>
                  </a:path>
                </a:pathLst>
              </a:custGeom>
              <a:solidFill>
                <a:srgbClr val="FFB289"/>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95" name="Google Shape;1282;p51">
                <a:extLst>
                  <a:ext uri="{FF2B5EF4-FFF2-40B4-BE49-F238E27FC236}">
                    <a16:creationId xmlns:a16="http://schemas.microsoft.com/office/drawing/2014/main" xmlns="" id="{0B82CBEB-490E-ABBD-A8CE-7D8313205C4E}"/>
                  </a:ext>
                </a:extLst>
              </p:cNvPr>
              <p:cNvSpPr/>
              <p:nvPr/>
            </p:nvSpPr>
            <p:spPr>
              <a:xfrm>
                <a:off x="4791372" y="945152"/>
                <a:ext cx="647791" cy="2931"/>
              </a:xfrm>
              <a:custGeom>
                <a:avLst/>
                <a:gdLst/>
                <a:ahLst/>
                <a:cxnLst/>
                <a:rect l="l" t="t" r="r" b="b"/>
                <a:pathLst>
                  <a:path w="9284" h="42" extrusionOk="0">
                    <a:moveTo>
                      <a:pt x="1" y="0"/>
                    </a:moveTo>
                    <a:cubicBezTo>
                      <a:pt x="42" y="0"/>
                      <a:pt x="42" y="0"/>
                      <a:pt x="42" y="41"/>
                    </a:cubicBezTo>
                    <a:lnTo>
                      <a:pt x="9284" y="41"/>
                    </a:lnTo>
                    <a:lnTo>
                      <a:pt x="9284" y="0"/>
                    </a:lnTo>
                    <a:close/>
                  </a:path>
                </a:pathLst>
              </a:custGeom>
              <a:solidFill>
                <a:srgbClr val="FFB289"/>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96" name="Google Shape;1283;p51">
                <a:extLst>
                  <a:ext uri="{FF2B5EF4-FFF2-40B4-BE49-F238E27FC236}">
                    <a16:creationId xmlns:a16="http://schemas.microsoft.com/office/drawing/2014/main" xmlns="" id="{9A845757-07D2-E04F-6262-6324AA1CB21C}"/>
                  </a:ext>
                </a:extLst>
              </p:cNvPr>
              <p:cNvSpPr/>
              <p:nvPr/>
            </p:nvSpPr>
            <p:spPr>
              <a:xfrm>
                <a:off x="4823608" y="975225"/>
                <a:ext cx="615555" cy="5791"/>
              </a:xfrm>
              <a:custGeom>
                <a:avLst/>
                <a:gdLst/>
                <a:ahLst/>
                <a:cxnLst/>
                <a:rect l="l" t="t" r="r" b="b"/>
                <a:pathLst>
                  <a:path w="8822" h="83" extrusionOk="0">
                    <a:moveTo>
                      <a:pt x="1" y="0"/>
                    </a:moveTo>
                    <a:cubicBezTo>
                      <a:pt x="1" y="41"/>
                      <a:pt x="52" y="41"/>
                      <a:pt x="52" y="83"/>
                    </a:cubicBezTo>
                    <a:lnTo>
                      <a:pt x="8822" y="83"/>
                    </a:lnTo>
                    <a:lnTo>
                      <a:pt x="8822" y="0"/>
                    </a:lnTo>
                    <a:close/>
                  </a:path>
                </a:pathLst>
              </a:custGeom>
              <a:solidFill>
                <a:srgbClr val="FFB289"/>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97" name="Google Shape;1284;p51">
                <a:extLst>
                  <a:ext uri="{FF2B5EF4-FFF2-40B4-BE49-F238E27FC236}">
                    <a16:creationId xmlns:a16="http://schemas.microsoft.com/office/drawing/2014/main" xmlns="" id="{95259FF6-3FBB-8237-4FCA-6025D75CF3B7}"/>
                  </a:ext>
                </a:extLst>
              </p:cNvPr>
              <p:cNvSpPr/>
              <p:nvPr/>
            </p:nvSpPr>
            <p:spPr>
              <a:xfrm>
                <a:off x="4886685" y="1008160"/>
                <a:ext cx="552478" cy="5791"/>
              </a:xfrm>
              <a:custGeom>
                <a:avLst/>
                <a:gdLst/>
                <a:ahLst/>
                <a:cxnLst/>
                <a:rect l="l" t="t" r="r" b="b"/>
                <a:pathLst>
                  <a:path w="7918" h="83" extrusionOk="0">
                    <a:moveTo>
                      <a:pt x="1" y="1"/>
                    </a:moveTo>
                    <a:cubicBezTo>
                      <a:pt x="42" y="42"/>
                      <a:pt x="124" y="42"/>
                      <a:pt x="175" y="83"/>
                    </a:cubicBezTo>
                    <a:lnTo>
                      <a:pt x="7918" y="83"/>
                    </a:lnTo>
                    <a:lnTo>
                      <a:pt x="7918" y="1"/>
                    </a:lnTo>
                    <a:close/>
                  </a:path>
                </a:pathLst>
              </a:custGeom>
              <a:solidFill>
                <a:srgbClr val="FFB289"/>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98" name="Google Shape;1285;p51">
                <a:extLst>
                  <a:ext uri="{FF2B5EF4-FFF2-40B4-BE49-F238E27FC236}">
                    <a16:creationId xmlns:a16="http://schemas.microsoft.com/office/drawing/2014/main" xmlns="" id="{105CE292-E6F7-9662-65BB-A1BBB93744E6}"/>
                  </a:ext>
                </a:extLst>
              </p:cNvPr>
              <p:cNvSpPr/>
              <p:nvPr/>
            </p:nvSpPr>
            <p:spPr>
              <a:xfrm>
                <a:off x="3892182" y="721590"/>
                <a:ext cx="687214" cy="172693"/>
              </a:xfrm>
              <a:custGeom>
                <a:avLst/>
                <a:gdLst/>
                <a:ahLst/>
                <a:cxnLst/>
                <a:rect l="l" t="t" r="r" b="b"/>
                <a:pathLst>
                  <a:path w="9849" h="2475" extrusionOk="0">
                    <a:moveTo>
                      <a:pt x="1284" y="0"/>
                    </a:moveTo>
                    <a:cubicBezTo>
                      <a:pt x="606" y="0"/>
                      <a:pt x="1" y="555"/>
                      <a:pt x="1" y="1232"/>
                    </a:cubicBezTo>
                    <a:cubicBezTo>
                      <a:pt x="1" y="1920"/>
                      <a:pt x="606" y="2475"/>
                      <a:pt x="1284" y="2475"/>
                    </a:cubicBezTo>
                    <a:lnTo>
                      <a:pt x="8606" y="2475"/>
                    </a:lnTo>
                    <a:cubicBezTo>
                      <a:pt x="9294" y="2475"/>
                      <a:pt x="9848" y="1920"/>
                      <a:pt x="9848" y="1232"/>
                    </a:cubicBezTo>
                    <a:cubicBezTo>
                      <a:pt x="9848" y="555"/>
                      <a:pt x="9294" y="0"/>
                      <a:pt x="8606" y="0"/>
                    </a:cubicBezTo>
                    <a:close/>
                  </a:path>
                </a:pathLst>
              </a:custGeom>
              <a:solidFill>
                <a:srgbClr val="FFB289"/>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99" name="Google Shape;1286;p51">
                <a:extLst>
                  <a:ext uri="{FF2B5EF4-FFF2-40B4-BE49-F238E27FC236}">
                    <a16:creationId xmlns:a16="http://schemas.microsoft.com/office/drawing/2014/main" xmlns="" id="{627F2462-037C-87B1-4BFF-8AA12659B66A}"/>
                  </a:ext>
                </a:extLst>
              </p:cNvPr>
              <p:cNvSpPr/>
              <p:nvPr/>
            </p:nvSpPr>
            <p:spPr>
              <a:xfrm>
                <a:off x="4952622" y="631998"/>
                <a:ext cx="92522" cy="197114"/>
              </a:xfrm>
              <a:custGeom>
                <a:avLst/>
                <a:gdLst/>
                <a:ahLst/>
                <a:cxnLst/>
                <a:rect l="l" t="t" r="r" b="b"/>
                <a:pathLst>
                  <a:path w="1326" h="2825" extrusionOk="0">
                    <a:moveTo>
                      <a:pt x="0" y="1"/>
                    </a:moveTo>
                    <a:lnTo>
                      <a:pt x="0" y="2825"/>
                    </a:lnTo>
                    <a:lnTo>
                      <a:pt x="1325" y="2825"/>
                    </a:lnTo>
                    <a:lnTo>
                      <a:pt x="1325" y="1"/>
                    </a:lnTo>
                    <a:close/>
                  </a:path>
                </a:pathLst>
              </a:custGeom>
              <a:solidFill>
                <a:srgbClr val="FFB289"/>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100" name="Google Shape;1287;p51">
                <a:extLst>
                  <a:ext uri="{FF2B5EF4-FFF2-40B4-BE49-F238E27FC236}">
                    <a16:creationId xmlns:a16="http://schemas.microsoft.com/office/drawing/2014/main" xmlns="" id="{F3F090E1-8BB9-5A09-6FB5-0A989595B5FA}"/>
                  </a:ext>
                </a:extLst>
              </p:cNvPr>
              <p:cNvSpPr/>
              <p:nvPr/>
            </p:nvSpPr>
            <p:spPr>
              <a:xfrm>
                <a:off x="4997069" y="1079819"/>
                <a:ext cx="92452" cy="232909"/>
              </a:xfrm>
              <a:custGeom>
                <a:avLst/>
                <a:gdLst/>
                <a:ahLst/>
                <a:cxnLst/>
                <a:rect l="l" t="t" r="r" b="b"/>
                <a:pathLst>
                  <a:path w="1325" h="3338" extrusionOk="0">
                    <a:moveTo>
                      <a:pt x="0" y="1"/>
                    </a:moveTo>
                    <a:lnTo>
                      <a:pt x="0" y="3338"/>
                    </a:lnTo>
                    <a:lnTo>
                      <a:pt x="1325" y="3338"/>
                    </a:lnTo>
                    <a:lnTo>
                      <a:pt x="1325" y="1"/>
                    </a:lnTo>
                    <a:close/>
                  </a:path>
                </a:pathLst>
              </a:custGeom>
              <a:solidFill>
                <a:srgbClr val="FFB289"/>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grpSp>
      </p:grpSp>
      <p:grpSp>
        <p:nvGrpSpPr>
          <p:cNvPr id="103" name="Google Shape;1288;p51">
            <a:extLst>
              <a:ext uri="{FF2B5EF4-FFF2-40B4-BE49-F238E27FC236}">
                <a16:creationId xmlns:a16="http://schemas.microsoft.com/office/drawing/2014/main" xmlns="" id="{B7273E76-96DB-CE5E-6BBB-A8AFA482C2C6}"/>
              </a:ext>
            </a:extLst>
          </p:cNvPr>
          <p:cNvGrpSpPr/>
          <p:nvPr/>
        </p:nvGrpSpPr>
        <p:grpSpPr>
          <a:xfrm rot="541442">
            <a:off x="1048368" y="3149315"/>
            <a:ext cx="2147809" cy="2928476"/>
            <a:chOff x="1290475" y="2139165"/>
            <a:chExt cx="1625875" cy="2216834"/>
          </a:xfrm>
        </p:grpSpPr>
        <p:sp>
          <p:nvSpPr>
            <p:cNvPr id="104" name="Google Shape;1289;p51">
              <a:extLst>
                <a:ext uri="{FF2B5EF4-FFF2-40B4-BE49-F238E27FC236}">
                  <a16:creationId xmlns:a16="http://schemas.microsoft.com/office/drawing/2014/main" xmlns="" id="{8A360ADA-C73B-198A-1B4A-C84F62AA839A}"/>
                </a:ext>
              </a:extLst>
            </p:cNvPr>
            <p:cNvSpPr/>
            <p:nvPr/>
          </p:nvSpPr>
          <p:spPr>
            <a:xfrm>
              <a:off x="1290475" y="2594291"/>
              <a:ext cx="1625875" cy="1761708"/>
            </a:xfrm>
            <a:custGeom>
              <a:avLst/>
              <a:gdLst/>
              <a:ahLst/>
              <a:cxnLst/>
              <a:rect l="l" t="t" r="r" b="b"/>
              <a:pathLst>
                <a:path w="22120" h="23968" extrusionOk="0">
                  <a:moveTo>
                    <a:pt x="4364" y="0"/>
                  </a:moveTo>
                  <a:cubicBezTo>
                    <a:pt x="4323" y="0"/>
                    <a:pt x="4272" y="51"/>
                    <a:pt x="4272" y="93"/>
                  </a:cubicBezTo>
                  <a:cubicBezTo>
                    <a:pt x="4272" y="134"/>
                    <a:pt x="4323" y="175"/>
                    <a:pt x="4364" y="175"/>
                  </a:cubicBezTo>
                  <a:cubicBezTo>
                    <a:pt x="4744" y="216"/>
                    <a:pt x="5134" y="349"/>
                    <a:pt x="5473" y="514"/>
                  </a:cubicBezTo>
                  <a:lnTo>
                    <a:pt x="5514" y="514"/>
                  </a:lnTo>
                  <a:cubicBezTo>
                    <a:pt x="5555" y="514"/>
                    <a:pt x="5555" y="514"/>
                    <a:pt x="5607" y="472"/>
                  </a:cubicBezTo>
                  <a:lnTo>
                    <a:pt x="5607" y="431"/>
                  </a:lnTo>
                  <a:cubicBezTo>
                    <a:pt x="5607" y="390"/>
                    <a:pt x="5607" y="390"/>
                    <a:pt x="5555" y="349"/>
                  </a:cubicBezTo>
                  <a:cubicBezTo>
                    <a:pt x="5217" y="175"/>
                    <a:pt x="4785" y="51"/>
                    <a:pt x="4364" y="0"/>
                  </a:cubicBezTo>
                  <a:close/>
                  <a:moveTo>
                    <a:pt x="3198" y="117"/>
                  </a:moveTo>
                  <a:cubicBezTo>
                    <a:pt x="3187" y="117"/>
                    <a:pt x="3175" y="122"/>
                    <a:pt x="3163" y="134"/>
                  </a:cubicBezTo>
                  <a:cubicBezTo>
                    <a:pt x="3040" y="175"/>
                    <a:pt x="2906" y="216"/>
                    <a:pt x="2824" y="257"/>
                  </a:cubicBezTo>
                  <a:cubicBezTo>
                    <a:pt x="2567" y="349"/>
                    <a:pt x="2311" y="514"/>
                    <a:pt x="2095" y="729"/>
                  </a:cubicBezTo>
                  <a:cubicBezTo>
                    <a:pt x="2054" y="729"/>
                    <a:pt x="2054" y="770"/>
                    <a:pt x="2054" y="770"/>
                  </a:cubicBezTo>
                  <a:cubicBezTo>
                    <a:pt x="2054" y="822"/>
                    <a:pt x="2054" y="822"/>
                    <a:pt x="2095" y="863"/>
                  </a:cubicBezTo>
                  <a:lnTo>
                    <a:pt x="2177" y="863"/>
                  </a:lnTo>
                  <a:cubicBezTo>
                    <a:pt x="2393" y="647"/>
                    <a:pt x="2649" y="514"/>
                    <a:pt x="2865" y="390"/>
                  </a:cubicBezTo>
                  <a:cubicBezTo>
                    <a:pt x="2988" y="349"/>
                    <a:pt x="3081" y="308"/>
                    <a:pt x="3204" y="308"/>
                  </a:cubicBezTo>
                  <a:cubicBezTo>
                    <a:pt x="3245" y="257"/>
                    <a:pt x="3245" y="257"/>
                    <a:pt x="3245" y="216"/>
                  </a:cubicBezTo>
                  <a:lnTo>
                    <a:pt x="3245" y="175"/>
                  </a:lnTo>
                  <a:cubicBezTo>
                    <a:pt x="3245" y="146"/>
                    <a:pt x="3224" y="117"/>
                    <a:pt x="3198" y="117"/>
                  </a:cubicBezTo>
                  <a:close/>
                  <a:moveTo>
                    <a:pt x="10998" y="308"/>
                  </a:moveTo>
                  <a:cubicBezTo>
                    <a:pt x="10947" y="308"/>
                    <a:pt x="10864" y="308"/>
                    <a:pt x="10864" y="349"/>
                  </a:cubicBezTo>
                  <a:cubicBezTo>
                    <a:pt x="10608" y="688"/>
                    <a:pt x="10392" y="986"/>
                    <a:pt x="10135" y="1284"/>
                  </a:cubicBezTo>
                  <a:lnTo>
                    <a:pt x="10094" y="1335"/>
                  </a:lnTo>
                  <a:cubicBezTo>
                    <a:pt x="10094" y="1376"/>
                    <a:pt x="10135" y="1376"/>
                    <a:pt x="10135" y="1417"/>
                  </a:cubicBezTo>
                  <a:lnTo>
                    <a:pt x="10269" y="1417"/>
                  </a:lnTo>
                  <a:lnTo>
                    <a:pt x="10269" y="1376"/>
                  </a:lnTo>
                  <a:cubicBezTo>
                    <a:pt x="10526" y="1119"/>
                    <a:pt x="10741" y="770"/>
                    <a:pt x="10998" y="431"/>
                  </a:cubicBezTo>
                  <a:cubicBezTo>
                    <a:pt x="11039" y="390"/>
                    <a:pt x="10998" y="349"/>
                    <a:pt x="10998" y="308"/>
                  </a:cubicBezTo>
                  <a:close/>
                  <a:moveTo>
                    <a:pt x="6377" y="1119"/>
                  </a:moveTo>
                  <a:lnTo>
                    <a:pt x="6377" y="1202"/>
                  </a:lnTo>
                  <a:lnTo>
                    <a:pt x="6377" y="1243"/>
                  </a:lnTo>
                  <a:cubicBezTo>
                    <a:pt x="6634" y="1540"/>
                    <a:pt x="6798" y="1931"/>
                    <a:pt x="6932" y="2270"/>
                  </a:cubicBezTo>
                  <a:cubicBezTo>
                    <a:pt x="6932" y="2311"/>
                    <a:pt x="6973" y="2362"/>
                    <a:pt x="7014" y="2362"/>
                  </a:cubicBezTo>
                  <a:cubicBezTo>
                    <a:pt x="7055" y="2311"/>
                    <a:pt x="7096" y="2270"/>
                    <a:pt x="7096" y="2270"/>
                  </a:cubicBezTo>
                  <a:lnTo>
                    <a:pt x="7096" y="2228"/>
                  </a:lnTo>
                  <a:cubicBezTo>
                    <a:pt x="6973" y="1848"/>
                    <a:pt x="6757" y="1458"/>
                    <a:pt x="6500" y="1160"/>
                  </a:cubicBezTo>
                  <a:cubicBezTo>
                    <a:pt x="6459" y="1119"/>
                    <a:pt x="6418" y="1119"/>
                    <a:pt x="6377" y="1119"/>
                  </a:cubicBezTo>
                  <a:close/>
                  <a:moveTo>
                    <a:pt x="1499" y="1674"/>
                  </a:moveTo>
                  <a:cubicBezTo>
                    <a:pt x="1448" y="1674"/>
                    <a:pt x="1407" y="1674"/>
                    <a:pt x="1366" y="1715"/>
                  </a:cubicBezTo>
                  <a:cubicBezTo>
                    <a:pt x="1243" y="2013"/>
                    <a:pt x="1191" y="2311"/>
                    <a:pt x="1191" y="2619"/>
                  </a:cubicBezTo>
                  <a:cubicBezTo>
                    <a:pt x="1191" y="2701"/>
                    <a:pt x="1191" y="2824"/>
                    <a:pt x="1243" y="2958"/>
                  </a:cubicBezTo>
                  <a:cubicBezTo>
                    <a:pt x="1243" y="2999"/>
                    <a:pt x="1284" y="2999"/>
                    <a:pt x="1325" y="2999"/>
                  </a:cubicBezTo>
                  <a:cubicBezTo>
                    <a:pt x="1366" y="2999"/>
                    <a:pt x="1407" y="2958"/>
                    <a:pt x="1407" y="2958"/>
                  </a:cubicBezTo>
                  <a:lnTo>
                    <a:pt x="1407" y="2916"/>
                  </a:lnTo>
                  <a:cubicBezTo>
                    <a:pt x="1366" y="2824"/>
                    <a:pt x="1366" y="2701"/>
                    <a:pt x="1366" y="2619"/>
                  </a:cubicBezTo>
                  <a:cubicBezTo>
                    <a:pt x="1366" y="2311"/>
                    <a:pt x="1407" y="2054"/>
                    <a:pt x="1540" y="1797"/>
                  </a:cubicBezTo>
                  <a:lnTo>
                    <a:pt x="1540" y="1756"/>
                  </a:lnTo>
                  <a:cubicBezTo>
                    <a:pt x="1540" y="1715"/>
                    <a:pt x="1499" y="1674"/>
                    <a:pt x="1499" y="1674"/>
                  </a:cubicBezTo>
                  <a:close/>
                  <a:moveTo>
                    <a:pt x="9387" y="2157"/>
                  </a:moveTo>
                  <a:cubicBezTo>
                    <a:pt x="9365" y="2157"/>
                    <a:pt x="9345" y="2167"/>
                    <a:pt x="9324" y="2187"/>
                  </a:cubicBezTo>
                  <a:cubicBezTo>
                    <a:pt x="9150" y="2403"/>
                    <a:pt x="8944" y="2567"/>
                    <a:pt x="8729" y="2742"/>
                  </a:cubicBezTo>
                  <a:cubicBezTo>
                    <a:pt x="8636" y="2824"/>
                    <a:pt x="8554" y="2916"/>
                    <a:pt x="8472" y="2999"/>
                  </a:cubicBezTo>
                  <a:cubicBezTo>
                    <a:pt x="8431" y="2999"/>
                    <a:pt x="8431" y="2999"/>
                    <a:pt x="8431" y="3040"/>
                  </a:cubicBezTo>
                  <a:lnTo>
                    <a:pt x="8431" y="3081"/>
                  </a:lnTo>
                  <a:cubicBezTo>
                    <a:pt x="8472" y="3132"/>
                    <a:pt x="8472" y="3132"/>
                    <a:pt x="8513" y="3132"/>
                  </a:cubicBezTo>
                  <a:lnTo>
                    <a:pt x="8554" y="3132"/>
                  </a:lnTo>
                  <a:cubicBezTo>
                    <a:pt x="8636" y="3040"/>
                    <a:pt x="8770" y="2958"/>
                    <a:pt x="8852" y="2875"/>
                  </a:cubicBezTo>
                  <a:cubicBezTo>
                    <a:pt x="9067" y="2701"/>
                    <a:pt x="9283" y="2485"/>
                    <a:pt x="9458" y="2311"/>
                  </a:cubicBezTo>
                  <a:cubicBezTo>
                    <a:pt x="9499" y="2270"/>
                    <a:pt x="9499" y="2270"/>
                    <a:pt x="9499" y="2228"/>
                  </a:cubicBezTo>
                  <a:cubicBezTo>
                    <a:pt x="9499" y="2228"/>
                    <a:pt x="9499" y="2187"/>
                    <a:pt x="9458" y="2187"/>
                  </a:cubicBezTo>
                  <a:cubicBezTo>
                    <a:pt x="9432" y="2167"/>
                    <a:pt x="9409" y="2157"/>
                    <a:pt x="9387" y="2157"/>
                  </a:cubicBezTo>
                  <a:close/>
                  <a:moveTo>
                    <a:pt x="1879" y="3864"/>
                  </a:moveTo>
                  <a:cubicBezTo>
                    <a:pt x="1859" y="3864"/>
                    <a:pt x="1838" y="3877"/>
                    <a:pt x="1838" y="3902"/>
                  </a:cubicBezTo>
                  <a:cubicBezTo>
                    <a:pt x="1797" y="3943"/>
                    <a:pt x="1797" y="3943"/>
                    <a:pt x="1797" y="3984"/>
                  </a:cubicBezTo>
                  <a:cubicBezTo>
                    <a:pt x="1797" y="3984"/>
                    <a:pt x="1797" y="4025"/>
                    <a:pt x="1838" y="4025"/>
                  </a:cubicBezTo>
                  <a:cubicBezTo>
                    <a:pt x="2095" y="4282"/>
                    <a:pt x="2475" y="4498"/>
                    <a:pt x="2865" y="4621"/>
                  </a:cubicBezTo>
                  <a:lnTo>
                    <a:pt x="2906" y="4621"/>
                  </a:lnTo>
                  <a:cubicBezTo>
                    <a:pt x="2947" y="4621"/>
                    <a:pt x="2988" y="4621"/>
                    <a:pt x="2988" y="4580"/>
                  </a:cubicBezTo>
                  <a:lnTo>
                    <a:pt x="2988" y="4539"/>
                  </a:lnTo>
                  <a:cubicBezTo>
                    <a:pt x="2988" y="4539"/>
                    <a:pt x="2988" y="4498"/>
                    <a:pt x="2947" y="4457"/>
                  </a:cubicBezTo>
                  <a:cubicBezTo>
                    <a:pt x="2526" y="4323"/>
                    <a:pt x="2177" y="4159"/>
                    <a:pt x="1920" y="3902"/>
                  </a:cubicBezTo>
                  <a:cubicBezTo>
                    <a:pt x="1920" y="3877"/>
                    <a:pt x="1900" y="3864"/>
                    <a:pt x="1879" y="3864"/>
                  </a:cubicBezTo>
                  <a:close/>
                  <a:moveTo>
                    <a:pt x="7147" y="3337"/>
                  </a:moveTo>
                  <a:cubicBezTo>
                    <a:pt x="7096" y="3337"/>
                    <a:pt x="7055" y="3389"/>
                    <a:pt x="7055" y="3430"/>
                  </a:cubicBezTo>
                  <a:cubicBezTo>
                    <a:pt x="7014" y="3594"/>
                    <a:pt x="7014" y="3769"/>
                    <a:pt x="6973" y="3943"/>
                  </a:cubicBezTo>
                  <a:cubicBezTo>
                    <a:pt x="6798" y="4025"/>
                    <a:pt x="6582" y="4108"/>
                    <a:pt x="6418" y="4200"/>
                  </a:cubicBezTo>
                  <a:cubicBezTo>
                    <a:pt x="6377" y="4200"/>
                    <a:pt x="6377" y="4241"/>
                    <a:pt x="6377" y="4282"/>
                  </a:cubicBezTo>
                  <a:cubicBezTo>
                    <a:pt x="6377" y="4311"/>
                    <a:pt x="6398" y="4340"/>
                    <a:pt x="6424" y="4340"/>
                  </a:cubicBezTo>
                  <a:cubicBezTo>
                    <a:pt x="6435" y="4340"/>
                    <a:pt x="6447" y="4335"/>
                    <a:pt x="6459" y="4323"/>
                  </a:cubicBezTo>
                  <a:cubicBezTo>
                    <a:pt x="6634" y="4282"/>
                    <a:pt x="6757" y="4241"/>
                    <a:pt x="6890" y="4159"/>
                  </a:cubicBezTo>
                  <a:lnTo>
                    <a:pt x="6890" y="4159"/>
                  </a:lnTo>
                  <a:cubicBezTo>
                    <a:pt x="6890" y="4282"/>
                    <a:pt x="6798" y="4457"/>
                    <a:pt x="6757" y="4580"/>
                  </a:cubicBezTo>
                  <a:lnTo>
                    <a:pt x="6757" y="4621"/>
                  </a:lnTo>
                  <a:cubicBezTo>
                    <a:pt x="6757" y="4621"/>
                    <a:pt x="6757" y="4672"/>
                    <a:pt x="6798" y="4672"/>
                  </a:cubicBezTo>
                  <a:lnTo>
                    <a:pt x="6839" y="4713"/>
                  </a:lnTo>
                  <a:cubicBezTo>
                    <a:pt x="6890" y="4713"/>
                    <a:pt x="6890" y="4672"/>
                    <a:pt x="6932" y="4621"/>
                  </a:cubicBezTo>
                  <a:cubicBezTo>
                    <a:pt x="7014" y="4457"/>
                    <a:pt x="7055" y="4241"/>
                    <a:pt x="7096" y="4067"/>
                  </a:cubicBezTo>
                  <a:cubicBezTo>
                    <a:pt x="7270" y="3984"/>
                    <a:pt x="7404" y="3902"/>
                    <a:pt x="7568" y="3810"/>
                  </a:cubicBezTo>
                  <a:cubicBezTo>
                    <a:pt x="7568" y="3769"/>
                    <a:pt x="7609" y="3769"/>
                    <a:pt x="7609" y="3728"/>
                  </a:cubicBezTo>
                  <a:lnTo>
                    <a:pt x="7609" y="3687"/>
                  </a:lnTo>
                  <a:cubicBezTo>
                    <a:pt x="7568" y="3646"/>
                    <a:pt x="7527" y="3646"/>
                    <a:pt x="7486" y="3646"/>
                  </a:cubicBezTo>
                  <a:cubicBezTo>
                    <a:pt x="7353" y="3728"/>
                    <a:pt x="7270" y="3769"/>
                    <a:pt x="7147" y="3851"/>
                  </a:cubicBezTo>
                  <a:cubicBezTo>
                    <a:pt x="7188" y="3728"/>
                    <a:pt x="7188" y="3594"/>
                    <a:pt x="7229" y="3471"/>
                  </a:cubicBezTo>
                  <a:lnTo>
                    <a:pt x="7229" y="3430"/>
                  </a:lnTo>
                  <a:cubicBezTo>
                    <a:pt x="7229" y="3389"/>
                    <a:pt x="7188" y="3337"/>
                    <a:pt x="7147" y="3337"/>
                  </a:cubicBezTo>
                  <a:close/>
                  <a:moveTo>
                    <a:pt x="5258" y="4539"/>
                  </a:moveTo>
                  <a:cubicBezTo>
                    <a:pt x="4919" y="4580"/>
                    <a:pt x="4580" y="4621"/>
                    <a:pt x="4231" y="4672"/>
                  </a:cubicBezTo>
                  <a:lnTo>
                    <a:pt x="4108" y="4672"/>
                  </a:lnTo>
                  <a:cubicBezTo>
                    <a:pt x="4067" y="4672"/>
                    <a:pt x="4015" y="4713"/>
                    <a:pt x="4015" y="4755"/>
                  </a:cubicBezTo>
                  <a:cubicBezTo>
                    <a:pt x="4015" y="4755"/>
                    <a:pt x="4015" y="4796"/>
                    <a:pt x="4067" y="4796"/>
                  </a:cubicBezTo>
                  <a:cubicBezTo>
                    <a:pt x="4067" y="4796"/>
                    <a:pt x="4067" y="4837"/>
                    <a:pt x="4108" y="4837"/>
                  </a:cubicBezTo>
                  <a:lnTo>
                    <a:pt x="4272" y="4837"/>
                  </a:lnTo>
                  <a:cubicBezTo>
                    <a:pt x="4621" y="4796"/>
                    <a:pt x="4960" y="4755"/>
                    <a:pt x="5299" y="4713"/>
                  </a:cubicBezTo>
                  <a:cubicBezTo>
                    <a:pt x="5350" y="4713"/>
                    <a:pt x="5391" y="4672"/>
                    <a:pt x="5391" y="4621"/>
                  </a:cubicBezTo>
                  <a:lnTo>
                    <a:pt x="5391" y="4580"/>
                  </a:lnTo>
                  <a:cubicBezTo>
                    <a:pt x="5391" y="4539"/>
                    <a:pt x="5350" y="4539"/>
                    <a:pt x="5258" y="4539"/>
                  </a:cubicBezTo>
                  <a:close/>
                  <a:moveTo>
                    <a:pt x="6290" y="5590"/>
                  </a:moveTo>
                  <a:cubicBezTo>
                    <a:pt x="6261" y="5590"/>
                    <a:pt x="6231" y="5619"/>
                    <a:pt x="6202" y="5648"/>
                  </a:cubicBezTo>
                  <a:cubicBezTo>
                    <a:pt x="6069" y="5864"/>
                    <a:pt x="5946" y="6079"/>
                    <a:pt x="5771" y="6336"/>
                  </a:cubicBezTo>
                  <a:cubicBezTo>
                    <a:pt x="5689" y="6418"/>
                    <a:pt x="5607" y="6552"/>
                    <a:pt x="5555" y="6634"/>
                  </a:cubicBezTo>
                  <a:cubicBezTo>
                    <a:pt x="5555" y="6634"/>
                    <a:pt x="5514" y="6634"/>
                    <a:pt x="5514" y="6675"/>
                  </a:cubicBezTo>
                  <a:cubicBezTo>
                    <a:pt x="5514" y="6726"/>
                    <a:pt x="5555" y="6726"/>
                    <a:pt x="5555" y="6726"/>
                  </a:cubicBezTo>
                  <a:lnTo>
                    <a:pt x="5607" y="6767"/>
                  </a:lnTo>
                  <a:cubicBezTo>
                    <a:pt x="5648" y="6767"/>
                    <a:pt x="5689" y="6767"/>
                    <a:pt x="5689" y="6726"/>
                  </a:cubicBezTo>
                  <a:cubicBezTo>
                    <a:pt x="5730" y="6634"/>
                    <a:pt x="5812" y="6552"/>
                    <a:pt x="5905" y="6418"/>
                  </a:cubicBezTo>
                  <a:cubicBezTo>
                    <a:pt x="6069" y="6161"/>
                    <a:pt x="6244" y="5956"/>
                    <a:pt x="6377" y="5740"/>
                  </a:cubicBezTo>
                  <a:lnTo>
                    <a:pt x="6377" y="5699"/>
                  </a:lnTo>
                  <a:cubicBezTo>
                    <a:pt x="6377" y="5648"/>
                    <a:pt x="6377" y="5607"/>
                    <a:pt x="6326" y="5607"/>
                  </a:cubicBezTo>
                  <a:cubicBezTo>
                    <a:pt x="6314" y="5595"/>
                    <a:pt x="6302" y="5590"/>
                    <a:pt x="6290" y="5590"/>
                  </a:cubicBezTo>
                  <a:close/>
                  <a:moveTo>
                    <a:pt x="4898" y="7548"/>
                  </a:moveTo>
                  <a:cubicBezTo>
                    <a:pt x="4878" y="7548"/>
                    <a:pt x="4857" y="7558"/>
                    <a:pt x="4837" y="7578"/>
                  </a:cubicBezTo>
                  <a:cubicBezTo>
                    <a:pt x="4621" y="7876"/>
                    <a:pt x="4364" y="8174"/>
                    <a:pt x="4149" y="8472"/>
                  </a:cubicBezTo>
                  <a:lnTo>
                    <a:pt x="4108" y="8523"/>
                  </a:lnTo>
                  <a:lnTo>
                    <a:pt x="4108" y="8605"/>
                  </a:lnTo>
                  <a:lnTo>
                    <a:pt x="4108" y="8646"/>
                  </a:lnTo>
                  <a:cubicBezTo>
                    <a:pt x="4149" y="8687"/>
                    <a:pt x="4149" y="8687"/>
                    <a:pt x="4190" y="8687"/>
                  </a:cubicBezTo>
                  <a:lnTo>
                    <a:pt x="4231" y="8646"/>
                  </a:lnTo>
                  <a:lnTo>
                    <a:pt x="4272" y="8564"/>
                  </a:lnTo>
                  <a:cubicBezTo>
                    <a:pt x="4529" y="8308"/>
                    <a:pt x="4744" y="8010"/>
                    <a:pt x="4960" y="7702"/>
                  </a:cubicBezTo>
                  <a:cubicBezTo>
                    <a:pt x="5001" y="7661"/>
                    <a:pt x="5001" y="7661"/>
                    <a:pt x="5001" y="7620"/>
                  </a:cubicBezTo>
                  <a:lnTo>
                    <a:pt x="4960" y="7578"/>
                  </a:lnTo>
                  <a:cubicBezTo>
                    <a:pt x="4939" y="7558"/>
                    <a:pt x="4919" y="7548"/>
                    <a:pt x="4898" y="7548"/>
                  </a:cubicBezTo>
                  <a:close/>
                  <a:moveTo>
                    <a:pt x="21986" y="9632"/>
                  </a:moveTo>
                  <a:cubicBezTo>
                    <a:pt x="21945" y="9632"/>
                    <a:pt x="21903" y="9673"/>
                    <a:pt x="21903" y="9714"/>
                  </a:cubicBezTo>
                  <a:lnTo>
                    <a:pt x="21903" y="9755"/>
                  </a:lnTo>
                  <a:cubicBezTo>
                    <a:pt x="21945" y="9755"/>
                    <a:pt x="21945" y="9807"/>
                    <a:pt x="21986" y="9807"/>
                  </a:cubicBezTo>
                  <a:lnTo>
                    <a:pt x="22037" y="9807"/>
                  </a:lnTo>
                  <a:cubicBezTo>
                    <a:pt x="22078" y="9755"/>
                    <a:pt x="22119" y="9714"/>
                    <a:pt x="22119" y="9673"/>
                  </a:cubicBezTo>
                  <a:cubicBezTo>
                    <a:pt x="22078" y="9632"/>
                    <a:pt x="22037" y="9632"/>
                    <a:pt x="21986" y="9632"/>
                  </a:cubicBezTo>
                  <a:close/>
                  <a:moveTo>
                    <a:pt x="3502" y="9458"/>
                  </a:moveTo>
                  <a:cubicBezTo>
                    <a:pt x="3461" y="9458"/>
                    <a:pt x="3379" y="9458"/>
                    <a:pt x="3379" y="9499"/>
                  </a:cubicBezTo>
                  <a:cubicBezTo>
                    <a:pt x="3122" y="9848"/>
                    <a:pt x="2865" y="10146"/>
                    <a:pt x="2649" y="10443"/>
                  </a:cubicBezTo>
                  <a:lnTo>
                    <a:pt x="2649" y="10526"/>
                  </a:lnTo>
                  <a:cubicBezTo>
                    <a:pt x="2649" y="10526"/>
                    <a:pt x="2649" y="10577"/>
                    <a:pt x="2690" y="10577"/>
                  </a:cubicBezTo>
                  <a:cubicBezTo>
                    <a:pt x="2690" y="10618"/>
                    <a:pt x="2690" y="10618"/>
                    <a:pt x="2732" y="10618"/>
                  </a:cubicBezTo>
                  <a:lnTo>
                    <a:pt x="2783" y="10577"/>
                  </a:lnTo>
                  <a:cubicBezTo>
                    <a:pt x="2988" y="10269"/>
                    <a:pt x="3245" y="9971"/>
                    <a:pt x="3502" y="9591"/>
                  </a:cubicBezTo>
                  <a:lnTo>
                    <a:pt x="3502" y="9550"/>
                  </a:lnTo>
                  <a:lnTo>
                    <a:pt x="3502" y="9458"/>
                  </a:lnTo>
                  <a:close/>
                  <a:moveTo>
                    <a:pt x="20877" y="10187"/>
                  </a:moveTo>
                  <a:cubicBezTo>
                    <a:pt x="20579" y="10402"/>
                    <a:pt x="20281" y="10700"/>
                    <a:pt x="19983" y="10998"/>
                  </a:cubicBezTo>
                  <a:cubicBezTo>
                    <a:pt x="19983" y="11039"/>
                    <a:pt x="19932" y="11039"/>
                    <a:pt x="19932" y="11039"/>
                  </a:cubicBezTo>
                  <a:cubicBezTo>
                    <a:pt x="19932" y="11090"/>
                    <a:pt x="19983" y="11131"/>
                    <a:pt x="19983" y="11131"/>
                  </a:cubicBezTo>
                  <a:lnTo>
                    <a:pt x="20106" y="11131"/>
                  </a:lnTo>
                  <a:cubicBezTo>
                    <a:pt x="20404" y="10834"/>
                    <a:pt x="20661" y="10526"/>
                    <a:pt x="20959" y="10320"/>
                  </a:cubicBezTo>
                  <a:cubicBezTo>
                    <a:pt x="21010" y="10320"/>
                    <a:pt x="21010" y="10269"/>
                    <a:pt x="21010" y="10269"/>
                  </a:cubicBezTo>
                  <a:lnTo>
                    <a:pt x="21010" y="10228"/>
                  </a:lnTo>
                  <a:cubicBezTo>
                    <a:pt x="20959" y="10187"/>
                    <a:pt x="20918" y="10187"/>
                    <a:pt x="20877" y="10187"/>
                  </a:cubicBezTo>
                  <a:close/>
                  <a:moveTo>
                    <a:pt x="2095" y="11429"/>
                  </a:moveTo>
                  <a:cubicBezTo>
                    <a:pt x="2054" y="11429"/>
                    <a:pt x="2013" y="11429"/>
                    <a:pt x="1961" y="11470"/>
                  </a:cubicBezTo>
                  <a:cubicBezTo>
                    <a:pt x="1756" y="11809"/>
                    <a:pt x="1540" y="12158"/>
                    <a:pt x="1366" y="12497"/>
                  </a:cubicBezTo>
                  <a:lnTo>
                    <a:pt x="1366" y="12538"/>
                  </a:lnTo>
                  <a:cubicBezTo>
                    <a:pt x="1366" y="12579"/>
                    <a:pt x="1366" y="12631"/>
                    <a:pt x="1407" y="12631"/>
                  </a:cubicBezTo>
                  <a:lnTo>
                    <a:pt x="1448" y="12631"/>
                  </a:lnTo>
                  <a:cubicBezTo>
                    <a:pt x="1448" y="12631"/>
                    <a:pt x="1499" y="12631"/>
                    <a:pt x="1499" y="12579"/>
                  </a:cubicBezTo>
                  <a:cubicBezTo>
                    <a:pt x="1705" y="12240"/>
                    <a:pt x="1879" y="11902"/>
                    <a:pt x="2136" y="11552"/>
                  </a:cubicBezTo>
                  <a:lnTo>
                    <a:pt x="2136" y="11511"/>
                  </a:lnTo>
                  <a:cubicBezTo>
                    <a:pt x="2136" y="11470"/>
                    <a:pt x="2136" y="11470"/>
                    <a:pt x="2095" y="11429"/>
                  </a:cubicBezTo>
                  <a:close/>
                  <a:moveTo>
                    <a:pt x="19275" y="11912"/>
                  </a:moveTo>
                  <a:cubicBezTo>
                    <a:pt x="19254" y="11912"/>
                    <a:pt x="19234" y="11922"/>
                    <a:pt x="19213" y="11943"/>
                  </a:cubicBezTo>
                  <a:cubicBezTo>
                    <a:pt x="19162" y="11984"/>
                    <a:pt x="19121" y="12066"/>
                    <a:pt x="19080" y="12117"/>
                  </a:cubicBezTo>
                  <a:cubicBezTo>
                    <a:pt x="18905" y="12374"/>
                    <a:pt x="18741" y="12672"/>
                    <a:pt x="18525" y="12970"/>
                  </a:cubicBezTo>
                  <a:lnTo>
                    <a:pt x="18525" y="13011"/>
                  </a:lnTo>
                  <a:cubicBezTo>
                    <a:pt x="18525" y="13011"/>
                    <a:pt x="18525" y="13052"/>
                    <a:pt x="18566" y="13052"/>
                  </a:cubicBezTo>
                  <a:cubicBezTo>
                    <a:pt x="18566" y="13093"/>
                    <a:pt x="18607" y="13093"/>
                    <a:pt x="18607" y="13093"/>
                  </a:cubicBezTo>
                  <a:cubicBezTo>
                    <a:pt x="18648" y="13093"/>
                    <a:pt x="18648" y="13052"/>
                    <a:pt x="18700" y="13052"/>
                  </a:cubicBezTo>
                  <a:cubicBezTo>
                    <a:pt x="18864" y="12754"/>
                    <a:pt x="19038" y="12456"/>
                    <a:pt x="19254" y="12199"/>
                  </a:cubicBezTo>
                  <a:cubicBezTo>
                    <a:pt x="19295" y="12158"/>
                    <a:pt x="19295" y="12117"/>
                    <a:pt x="19336" y="12066"/>
                  </a:cubicBezTo>
                  <a:cubicBezTo>
                    <a:pt x="19377" y="12025"/>
                    <a:pt x="19377" y="12025"/>
                    <a:pt x="19377" y="11984"/>
                  </a:cubicBezTo>
                  <a:lnTo>
                    <a:pt x="19336" y="11943"/>
                  </a:lnTo>
                  <a:cubicBezTo>
                    <a:pt x="19316" y="11922"/>
                    <a:pt x="19295" y="11912"/>
                    <a:pt x="19275" y="11912"/>
                  </a:cubicBezTo>
                  <a:close/>
                  <a:moveTo>
                    <a:pt x="899" y="13548"/>
                  </a:moveTo>
                  <a:cubicBezTo>
                    <a:pt x="873" y="13548"/>
                    <a:pt x="852" y="13577"/>
                    <a:pt x="852" y="13606"/>
                  </a:cubicBezTo>
                  <a:cubicBezTo>
                    <a:pt x="678" y="13955"/>
                    <a:pt x="555" y="14335"/>
                    <a:pt x="421" y="14726"/>
                  </a:cubicBezTo>
                  <a:lnTo>
                    <a:pt x="421" y="14767"/>
                  </a:lnTo>
                  <a:cubicBezTo>
                    <a:pt x="421" y="14808"/>
                    <a:pt x="421" y="14808"/>
                    <a:pt x="472" y="14849"/>
                  </a:cubicBezTo>
                  <a:lnTo>
                    <a:pt x="514" y="14849"/>
                  </a:lnTo>
                  <a:cubicBezTo>
                    <a:pt x="555" y="14849"/>
                    <a:pt x="596" y="14808"/>
                    <a:pt x="596" y="14767"/>
                  </a:cubicBezTo>
                  <a:cubicBezTo>
                    <a:pt x="678" y="14428"/>
                    <a:pt x="852" y="14038"/>
                    <a:pt x="986" y="13658"/>
                  </a:cubicBezTo>
                  <a:lnTo>
                    <a:pt x="986" y="13606"/>
                  </a:lnTo>
                  <a:cubicBezTo>
                    <a:pt x="986" y="13606"/>
                    <a:pt x="986" y="13565"/>
                    <a:pt x="935" y="13565"/>
                  </a:cubicBezTo>
                  <a:cubicBezTo>
                    <a:pt x="923" y="13553"/>
                    <a:pt x="910" y="13548"/>
                    <a:pt x="899" y="13548"/>
                  </a:cubicBezTo>
                  <a:close/>
                  <a:moveTo>
                    <a:pt x="18053" y="13955"/>
                  </a:moveTo>
                  <a:cubicBezTo>
                    <a:pt x="18012" y="13955"/>
                    <a:pt x="17970" y="13955"/>
                    <a:pt x="17929" y="13996"/>
                  </a:cubicBezTo>
                  <a:cubicBezTo>
                    <a:pt x="17755" y="14294"/>
                    <a:pt x="17580" y="14633"/>
                    <a:pt x="17324" y="15023"/>
                  </a:cubicBezTo>
                  <a:lnTo>
                    <a:pt x="17324" y="15064"/>
                  </a:lnTo>
                  <a:cubicBezTo>
                    <a:pt x="17324" y="15105"/>
                    <a:pt x="17324" y="15147"/>
                    <a:pt x="17365" y="15147"/>
                  </a:cubicBezTo>
                  <a:lnTo>
                    <a:pt x="17416" y="15147"/>
                  </a:lnTo>
                  <a:cubicBezTo>
                    <a:pt x="17457" y="15147"/>
                    <a:pt x="17457" y="15147"/>
                    <a:pt x="17498" y="15105"/>
                  </a:cubicBezTo>
                  <a:cubicBezTo>
                    <a:pt x="17714" y="14684"/>
                    <a:pt x="17878" y="14376"/>
                    <a:pt x="18053" y="14079"/>
                  </a:cubicBezTo>
                  <a:lnTo>
                    <a:pt x="18094" y="14038"/>
                  </a:lnTo>
                  <a:cubicBezTo>
                    <a:pt x="18094" y="13996"/>
                    <a:pt x="18053" y="13996"/>
                    <a:pt x="18053" y="13955"/>
                  </a:cubicBezTo>
                  <a:close/>
                  <a:moveTo>
                    <a:pt x="257" y="15835"/>
                  </a:moveTo>
                  <a:cubicBezTo>
                    <a:pt x="216" y="15835"/>
                    <a:pt x="164" y="15876"/>
                    <a:pt x="123" y="15917"/>
                  </a:cubicBezTo>
                  <a:cubicBezTo>
                    <a:pt x="82" y="16307"/>
                    <a:pt x="41" y="16738"/>
                    <a:pt x="0" y="17118"/>
                  </a:cubicBezTo>
                  <a:cubicBezTo>
                    <a:pt x="0" y="17159"/>
                    <a:pt x="41" y="17200"/>
                    <a:pt x="82" y="17200"/>
                  </a:cubicBezTo>
                  <a:cubicBezTo>
                    <a:pt x="123" y="17200"/>
                    <a:pt x="164" y="17159"/>
                    <a:pt x="164" y="17118"/>
                  </a:cubicBezTo>
                  <a:cubicBezTo>
                    <a:pt x="216" y="16738"/>
                    <a:pt x="257" y="16348"/>
                    <a:pt x="298" y="15968"/>
                  </a:cubicBezTo>
                  <a:lnTo>
                    <a:pt x="298" y="15917"/>
                  </a:lnTo>
                  <a:cubicBezTo>
                    <a:pt x="298" y="15876"/>
                    <a:pt x="298" y="15835"/>
                    <a:pt x="257" y="15835"/>
                  </a:cubicBezTo>
                  <a:close/>
                  <a:moveTo>
                    <a:pt x="16851" y="16050"/>
                  </a:moveTo>
                  <a:cubicBezTo>
                    <a:pt x="16810" y="16050"/>
                    <a:pt x="16769" y="16050"/>
                    <a:pt x="16769" y="16091"/>
                  </a:cubicBezTo>
                  <a:cubicBezTo>
                    <a:pt x="16512" y="16523"/>
                    <a:pt x="16338" y="16861"/>
                    <a:pt x="16173" y="17159"/>
                  </a:cubicBezTo>
                  <a:lnTo>
                    <a:pt x="16173" y="17200"/>
                  </a:lnTo>
                  <a:cubicBezTo>
                    <a:pt x="16173" y="17200"/>
                    <a:pt x="16173" y="17252"/>
                    <a:pt x="16215" y="17252"/>
                  </a:cubicBezTo>
                  <a:lnTo>
                    <a:pt x="16256" y="17293"/>
                  </a:lnTo>
                  <a:lnTo>
                    <a:pt x="16297" y="17252"/>
                  </a:lnTo>
                  <a:cubicBezTo>
                    <a:pt x="16512" y="16902"/>
                    <a:pt x="16687" y="16605"/>
                    <a:pt x="16903" y="16173"/>
                  </a:cubicBezTo>
                  <a:lnTo>
                    <a:pt x="16903" y="16132"/>
                  </a:lnTo>
                  <a:cubicBezTo>
                    <a:pt x="16903" y="16091"/>
                    <a:pt x="16903" y="16091"/>
                    <a:pt x="16851" y="16050"/>
                  </a:cubicBezTo>
                  <a:close/>
                  <a:moveTo>
                    <a:pt x="15623" y="18128"/>
                  </a:moveTo>
                  <a:cubicBezTo>
                    <a:pt x="15593" y="18128"/>
                    <a:pt x="15568" y="18157"/>
                    <a:pt x="15568" y="18186"/>
                  </a:cubicBezTo>
                  <a:cubicBezTo>
                    <a:pt x="15311" y="18535"/>
                    <a:pt x="15105" y="18874"/>
                    <a:pt x="14890" y="19172"/>
                  </a:cubicBezTo>
                  <a:lnTo>
                    <a:pt x="14890" y="19213"/>
                  </a:lnTo>
                  <a:cubicBezTo>
                    <a:pt x="14890" y="19254"/>
                    <a:pt x="14890" y="19254"/>
                    <a:pt x="14931" y="19305"/>
                  </a:cubicBezTo>
                  <a:lnTo>
                    <a:pt x="14972" y="19305"/>
                  </a:lnTo>
                  <a:cubicBezTo>
                    <a:pt x="14972" y="19305"/>
                    <a:pt x="15013" y="19305"/>
                    <a:pt x="15013" y="19254"/>
                  </a:cubicBezTo>
                  <a:cubicBezTo>
                    <a:pt x="15270" y="18956"/>
                    <a:pt x="15485" y="18617"/>
                    <a:pt x="15701" y="18278"/>
                  </a:cubicBezTo>
                  <a:lnTo>
                    <a:pt x="15701" y="18227"/>
                  </a:lnTo>
                  <a:cubicBezTo>
                    <a:pt x="15701" y="18186"/>
                    <a:pt x="15701" y="18145"/>
                    <a:pt x="15660" y="18145"/>
                  </a:cubicBezTo>
                  <a:cubicBezTo>
                    <a:pt x="15648" y="18133"/>
                    <a:pt x="15635" y="18128"/>
                    <a:pt x="15623" y="18128"/>
                  </a:cubicBezTo>
                  <a:close/>
                  <a:moveTo>
                    <a:pt x="123" y="18227"/>
                  </a:moveTo>
                  <a:cubicBezTo>
                    <a:pt x="82" y="18227"/>
                    <a:pt x="82" y="18278"/>
                    <a:pt x="82" y="18320"/>
                  </a:cubicBezTo>
                  <a:cubicBezTo>
                    <a:pt x="123" y="18741"/>
                    <a:pt x="216" y="19131"/>
                    <a:pt x="339" y="19511"/>
                  </a:cubicBezTo>
                  <a:cubicBezTo>
                    <a:pt x="339" y="19562"/>
                    <a:pt x="380" y="19562"/>
                    <a:pt x="421" y="19562"/>
                  </a:cubicBezTo>
                  <a:lnTo>
                    <a:pt x="472" y="19562"/>
                  </a:lnTo>
                  <a:cubicBezTo>
                    <a:pt x="472" y="19562"/>
                    <a:pt x="514" y="19511"/>
                    <a:pt x="514" y="19470"/>
                  </a:cubicBezTo>
                  <a:cubicBezTo>
                    <a:pt x="380" y="19090"/>
                    <a:pt x="298" y="18700"/>
                    <a:pt x="257" y="18320"/>
                  </a:cubicBezTo>
                  <a:cubicBezTo>
                    <a:pt x="216" y="18278"/>
                    <a:pt x="164" y="18227"/>
                    <a:pt x="123" y="18227"/>
                  </a:cubicBezTo>
                  <a:close/>
                  <a:moveTo>
                    <a:pt x="14222" y="20086"/>
                  </a:moveTo>
                  <a:cubicBezTo>
                    <a:pt x="14202" y="20086"/>
                    <a:pt x="14181" y="20096"/>
                    <a:pt x="14161" y="20117"/>
                  </a:cubicBezTo>
                  <a:cubicBezTo>
                    <a:pt x="13904" y="20455"/>
                    <a:pt x="13647" y="20753"/>
                    <a:pt x="13391" y="21010"/>
                  </a:cubicBezTo>
                  <a:cubicBezTo>
                    <a:pt x="13350" y="21051"/>
                    <a:pt x="13350" y="21051"/>
                    <a:pt x="13350" y="21102"/>
                  </a:cubicBezTo>
                  <a:cubicBezTo>
                    <a:pt x="13350" y="21102"/>
                    <a:pt x="13350" y="21143"/>
                    <a:pt x="13391" y="21143"/>
                  </a:cubicBezTo>
                  <a:lnTo>
                    <a:pt x="13432" y="21185"/>
                  </a:lnTo>
                  <a:cubicBezTo>
                    <a:pt x="13473" y="21185"/>
                    <a:pt x="13473" y="21143"/>
                    <a:pt x="13473" y="21143"/>
                  </a:cubicBezTo>
                  <a:cubicBezTo>
                    <a:pt x="13771" y="20846"/>
                    <a:pt x="14027" y="20538"/>
                    <a:pt x="14284" y="20240"/>
                  </a:cubicBezTo>
                  <a:lnTo>
                    <a:pt x="14335" y="20199"/>
                  </a:lnTo>
                  <a:cubicBezTo>
                    <a:pt x="14335" y="20158"/>
                    <a:pt x="14335" y="20117"/>
                    <a:pt x="14284" y="20117"/>
                  </a:cubicBezTo>
                  <a:cubicBezTo>
                    <a:pt x="14263" y="20096"/>
                    <a:pt x="14243" y="20086"/>
                    <a:pt x="14222" y="20086"/>
                  </a:cubicBezTo>
                  <a:close/>
                  <a:moveTo>
                    <a:pt x="852" y="20497"/>
                  </a:moveTo>
                  <a:lnTo>
                    <a:pt x="852" y="20589"/>
                  </a:lnTo>
                  <a:lnTo>
                    <a:pt x="852" y="20630"/>
                  </a:lnTo>
                  <a:cubicBezTo>
                    <a:pt x="1068" y="20969"/>
                    <a:pt x="1284" y="21308"/>
                    <a:pt x="1581" y="21616"/>
                  </a:cubicBezTo>
                  <a:lnTo>
                    <a:pt x="1623" y="21657"/>
                  </a:lnTo>
                  <a:cubicBezTo>
                    <a:pt x="1664" y="21657"/>
                    <a:pt x="1664" y="21616"/>
                    <a:pt x="1664" y="21616"/>
                  </a:cubicBezTo>
                  <a:cubicBezTo>
                    <a:pt x="1705" y="21616"/>
                    <a:pt x="1705" y="21564"/>
                    <a:pt x="1705" y="21564"/>
                  </a:cubicBezTo>
                  <a:lnTo>
                    <a:pt x="1705" y="21482"/>
                  </a:lnTo>
                  <a:cubicBezTo>
                    <a:pt x="1407" y="21185"/>
                    <a:pt x="1191" y="20887"/>
                    <a:pt x="986" y="20538"/>
                  </a:cubicBezTo>
                  <a:cubicBezTo>
                    <a:pt x="986" y="20497"/>
                    <a:pt x="893" y="20497"/>
                    <a:pt x="852" y="20497"/>
                  </a:cubicBezTo>
                  <a:close/>
                  <a:moveTo>
                    <a:pt x="12558" y="21790"/>
                  </a:moveTo>
                  <a:cubicBezTo>
                    <a:pt x="12536" y="21790"/>
                    <a:pt x="12513" y="21801"/>
                    <a:pt x="12487" y="21821"/>
                  </a:cubicBezTo>
                  <a:cubicBezTo>
                    <a:pt x="12189" y="22078"/>
                    <a:pt x="11850" y="22294"/>
                    <a:pt x="11552" y="22509"/>
                  </a:cubicBezTo>
                  <a:lnTo>
                    <a:pt x="11511" y="22509"/>
                  </a:lnTo>
                  <a:cubicBezTo>
                    <a:pt x="11511" y="22509"/>
                    <a:pt x="11460" y="22550"/>
                    <a:pt x="11460" y="22591"/>
                  </a:cubicBezTo>
                  <a:lnTo>
                    <a:pt x="11511" y="22643"/>
                  </a:lnTo>
                  <a:lnTo>
                    <a:pt x="11552" y="22684"/>
                  </a:lnTo>
                  <a:lnTo>
                    <a:pt x="11635" y="22684"/>
                  </a:lnTo>
                  <a:lnTo>
                    <a:pt x="11635" y="22643"/>
                  </a:lnTo>
                  <a:cubicBezTo>
                    <a:pt x="11973" y="22427"/>
                    <a:pt x="12282" y="22211"/>
                    <a:pt x="12620" y="21955"/>
                  </a:cubicBezTo>
                  <a:lnTo>
                    <a:pt x="12620" y="21873"/>
                  </a:lnTo>
                  <a:lnTo>
                    <a:pt x="12620" y="21821"/>
                  </a:lnTo>
                  <a:cubicBezTo>
                    <a:pt x="12600" y="21801"/>
                    <a:pt x="12579" y="21790"/>
                    <a:pt x="12558" y="21790"/>
                  </a:cubicBezTo>
                  <a:close/>
                  <a:moveTo>
                    <a:pt x="2524" y="22275"/>
                  </a:moveTo>
                  <a:cubicBezTo>
                    <a:pt x="2493" y="22275"/>
                    <a:pt x="2461" y="22294"/>
                    <a:pt x="2434" y="22294"/>
                  </a:cubicBezTo>
                  <a:lnTo>
                    <a:pt x="2434" y="22386"/>
                  </a:lnTo>
                  <a:cubicBezTo>
                    <a:pt x="2434" y="22386"/>
                    <a:pt x="2434" y="22427"/>
                    <a:pt x="2475" y="22427"/>
                  </a:cubicBezTo>
                  <a:cubicBezTo>
                    <a:pt x="2783" y="22684"/>
                    <a:pt x="3122" y="22899"/>
                    <a:pt x="3502" y="23064"/>
                  </a:cubicBezTo>
                  <a:lnTo>
                    <a:pt x="3553" y="23105"/>
                  </a:lnTo>
                  <a:cubicBezTo>
                    <a:pt x="3553" y="23105"/>
                    <a:pt x="3594" y="23064"/>
                    <a:pt x="3594" y="23023"/>
                  </a:cubicBezTo>
                  <a:lnTo>
                    <a:pt x="3635" y="23023"/>
                  </a:lnTo>
                  <a:cubicBezTo>
                    <a:pt x="3635" y="22982"/>
                    <a:pt x="3594" y="22941"/>
                    <a:pt x="3594" y="22941"/>
                  </a:cubicBezTo>
                  <a:cubicBezTo>
                    <a:pt x="3204" y="22725"/>
                    <a:pt x="2865" y="22509"/>
                    <a:pt x="2567" y="22294"/>
                  </a:cubicBezTo>
                  <a:cubicBezTo>
                    <a:pt x="2554" y="22280"/>
                    <a:pt x="2539" y="22275"/>
                    <a:pt x="2524" y="22275"/>
                  </a:cubicBezTo>
                  <a:close/>
                  <a:moveTo>
                    <a:pt x="10485" y="23064"/>
                  </a:moveTo>
                  <a:cubicBezTo>
                    <a:pt x="10094" y="23238"/>
                    <a:pt x="9755" y="23362"/>
                    <a:pt x="9365" y="23495"/>
                  </a:cubicBezTo>
                  <a:cubicBezTo>
                    <a:pt x="9324" y="23495"/>
                    <a:pt x="9283" y="23536"/>
                    <a:pt x="9283" y="23536"/>
                  </a:cubicBezTo>
                  <a:lnTo>
                    <a:pt x="9283" y="23577"/>
                  </a:lnTo>
                  <a:cubicBezTo>
                    <a:pt x="9324" y="23618"/>
                    <a:pt x="9324" y="23618"/>
                    <a:pt x="9365" y="23618"/>
                  </a:cubicBezTo>
                  <a:lnTo>
                    <a:pt x="9406" y="23618"/>
                  </a:lnTo>
                  <a:cubicBezTo>
                    <a:pt x="9797" y="23536"/>
                    <a:pt x="10176" y="23413"/>
                    <a:pt x="10526" y="23238"/>
                  </a:cubicBezTo>
                  <a:cubicBezTo>
                    <a:pt x="10567" y="23197"/>
                    <a:pt x="10608" y="23197"/>
                    <a:pt x="10608" y="23156"/>
                  </a:cubicBezTo>
                  <a:lnTo>
                    <a:pt x="10567" y="23105"/>
                  </a:lnTo>
                  <a:cubicBezTo>
                    <a:pt x="10567" y="23064"/>
                    <a:pt x="10526" y="23064"/>
                    <a:pt x="10485" y="23064"/>
                  </a:cubicBezTo>
                  <a:close/>
                  <a:moveTo>
                    <a:pt x="4626" y="23391"/>
                  </a:moveTo>
                  <a:cubicBezTo>
                    <a:pt x="4600" y="23391"/>
                    <a:pt x="4580" y="23425"/>
                    <a:pt x="4580" y="23454"/>
                  </a:cubicBezTo>
                  <a:lnTo>
                    <a:pt x="4529" y="23495"/>
                  </a:lnTo>
                  <a:cubicBezTo>
                    <a:pt x="4529" y="23495"/>
                    <a:pt x="4580" y="23536"/>
                    <a:pt x="4621" y="23536"/>
                  </a:cubicBezTo>
                  <a:cubicBezTo>
                    <a:pt x="5001" y="23670"/>
                    <a:pt x="5391" y="23793"/>
                    <a:pt x="5771" y="23834"/>
                  </a:cubicBezTo>
                  <a:lnTo>
                    <a:pt x="5812" y="23834"/>
                  </a:lnTo>
                  <a:cubicBezTo>
                    <a:pt x="5864" y="23834"/>
                    <a:pt x="5905" y="23834"/>
                    <a:pt x="5905" y="23793"/>
                  </a:cubicBezTo>
                  <a:lnTo>
                    <a:pt x="5905" y="23752"/>
                  </a:lnTo>
                  <a:cubicBezTo>
                    <a:pt x="5905" y="23711"/>
                    <a:pt x="5864" y="23711"/>
                    <a:pt x="5812" y="23670"/>
                  </a:cubicBezTo>
                  <a:cubicBezTo>
                    <a:pt x="5432" y="23618"/>
                    <a:pt x="5042" y="23536"/>
                    <a:pt x="4662" y="23413"/>
                  </a:cubicBezTo>
                  <a:cubicBezTo>
                    <a:pt x="4650" y="23398"/>
                    <a:pt x="4638" y="23391"/>
                    <a:pt x="4626" y="23391"/>
                  </a:cubicBezTo>
                  <a:close/>
                  <a:moveTo>
                    <a:pt x="8174" y="23711"/>
                  </a:moveTo>
                  <a:cubicBezTo>
                    <a:pt x="8082" y="23752"/>
                    <a:pt x="7999" y="23752"/>
                    <a:pt x="7917" y="23752"/>
                  </a:cubicBezTo>
                  <a:cubicBezTo>
                    <a:pt x="7609" y="23793"/>
                    <a:pt x="7311" y="23793"/>
                    <a:pt x="7014" y="23793"/>
                  </a:cubicBezTo>
                  <a:cubicBezTo>
                    <a:pt x="6973" y="23793"/>
                    <a:pt x="6932" y="23834"/>
                    <a:pt x="6932" y="23875"/>
                  </a:cubicBezTo>
                  <a:cubicBezTo>
                    <a:pt x="6932" y="23926"/>
                    <a:pt x="6973" y="23967"/>
                    <a:pt x="7014" y="23967"/>
                  </a:cubicBezTo>
                  <a:lnTo>
                    <a:pt x="7147" y="23967"/>
                  </a:lnTo>
                  <a:cubicBezTo>
                    <a:pt x="7404" y="23967"/>
                    <a:pt x="7661" y="23967"/>
                    <a:pt x="7917" y="23926"/>
                  </a:cubicBezTo>
                  <a:cubicBezTo>
                    <a:pt x="7999" y="23926"/>
                    <a:pt x="8082" y="23926"/>
                    <a:pt x="8215" y="23875"/>
                  </a:cubicBezTo>
                  <a:cubicBezTo>
                    <a:pt x="8256" y="23875"/>
                    <a:pt x="8297" y="23834"/>
                    <a:pt x="8297" y="23793"/>
                  </a:cubicBezTo>
                  <a:cubicBezTo>
                    <a:pt x="8297" y="23752"/>
                    <a:pt x="8215" y="23711"/>
                    <a:pt x="8174" y="23711"/>
                  </a:cubicBezTo>
                  <a:close/>
                </a:path>
              </a:pathLst>
            </a:custGeom>
            <a:solidFill>
              <a:srgbClr val="51265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105" name="Google Shape;1290;p51">
              <a:extLst>
                <a:ext uri="{FF2B5EF4-FFF2-40B4-BE49-F238E27FC236}">
                  <a16:creationId xmlns:a16="http://schemas.microsoft.com/office/drawing/2014/main" xmlns="" id="{41B8BE94-3568-815D-ABD8-900C349D8C2A}"/>
                </a:ext>
              </a:extLst>
            </p:cNvPr>
            <p:cNvSpPr/>
            <p:nvPr/>
          </p:nvSpPr>
          <p:spPr>
            <a:xfrm>
              <a:off x="1900320" y="2145192"/>
              <a:ext cx="609924" cy="669534"/>
            </a:xfrm>
            <a:custGeom>
              <a:avLst/>
              <a:gdLst/>
              <a:ahLst/>
              <a:cxnLst/>
              <a:rect l="l" t="t" r="r" b="b"/>
              <a:pathLst>
                <a:path w="8298" h="9109" extrusionOk="0">
                  <a:moveTo>
                    <a:pt x="8297" y="0"/>
                  </a:moveTo>
                  <a:lnTo>
                    <a:pt x="0" y="4056"/>
                  </a:lnTo>
                  <a:lnTo>
                    <a:pt x="2701" y="6069"/>
                  </a:lnTo>
                  <a:lnTo>
                    <a:pt x="4108" y="5340"/>
                  </a:lnTo>
                  <a:lnTo>
                    <a:pt x="3512" y="6624"/>
                  </a:lnTo>
                  <a:lnTo>
                    <a:pt x="5689" y="9109"/>
                  </a:lnTo>
                  <a:lnTo>
                    <a:pt x="8297" y="0"/>
                  </a:ln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106" name="Google Shape;1291;p51">
              <a:extLst>
                <a:ext uri="{FF2B5EF4-FFF2-40B4-BE49-F238E27FC236}">
                  <a16:creationId xmlns:a16="http://schemas.microsoft.com/office/drawing/2014/main" xmlns="" id="{D2B1CCE2-8987-AE00-AB58-0F25CF8073E1}"/>
                </a:ext>
              </a:extLst>
            </p:cNvPr>
            <p:cNvSpPr/>
            <p:nvPr/>
          </p:nvSpPr>
          <p:spPr>
            <a:xfrm>
              <a:off x="2092013" y="2139165"/>
              <a:ext cx="424991" cy="502757"/>
            </a:xfrm>
            <a:custGeom>
              <a:avLst/>
              <a:gdLst/>
              <a:ahLst/>
              <a:cxnLst/>
              <a:rect l="l" t="t" r="r" b="b"/>
              <a:pathLst>
                <a:path w="5782" h="6840" extrusionOk="0">
                  <a:moveTo>
                    <a:pt x="5053" y="852"/>
                  </a:moveTo>
                  <a:lnTo>
                    <a:pt x="1243" y="6243"/>
                  </a:lnTo>
                  <a:lnTo>
                    <a:pt x="1582" y="5473"/>
                  </a:lnTo>
                  <a:cubicBezTo>
                    <a:pt x="1582" y="5422"/>
                    <a:pt x="1582" y="5381"/>
                    <a:pt x="1541" y="5381"/>
                  </a:cubicBezTo>
                  <a:cubicBezTo>
                    <a:pt x="1541" y="5381"/>
                    <a:pt x="1541" y="5340"/>
                    <a:pt x="1500" y="5340"/>
                  </a:cubicBezTo>
                  <a:lnTo>
                    <a:pt x="1500" y="5381"/>
                  </a:lnTo>
                  <a:lnTo>
                    <a:pt x="391" y="5935"/>
                  </a:lnTo>
                  <a:lnTo>
                    <a:pt x="391" y="5935"/>
                  </a:lnTo>
                  <a:lnTo>
                    <a:pt x="5053" y="852"/>
                  </a:lnTo>
                  <a:close/>
                  <a:moveTo>
                    <a:pt x="5675" y="0"/>
                  </a:moveTo>
                  <a:cubicBezTo>
                    <a:pt x="5659" y="0"/>
                    <a:pt x="5648" y="10"/>
                    <a:pt x="5648" y="31"/>
                  </a:cubicBezTo>
                  <a:lnTo>
                    <a:pt x="42" y="6110"/>
                  </a:lnTo>
                  <a:cubicBezTo>
                    <a:pt x="1" y="6151"/>
                    <a:pt x="1" y="6192"/>
                    <a:pt x="42" y="6192"/>
                  </a:cubicBezTo>
                  <a:cubicBezTo>
                    <a:pt x="42" y="6243"/>
                    <a:pt x="93" y="6243"/>
                    <a:pt x="134" y="6243"/>
                  </a:cubicBezTo>
                  <a:lnTo>
                    <a:pt x="1377" y="5555"/>
                  </a:lnTo>
                  <a:lnTo>
                    <a:pt x="1377" y="5555"/>
                  </a:lnTo>
                  <a:lnTo>
                    <a:pt x="863" y="6757"/>
                  </a:lnTo>
                  <a:cubicBezTo>
                    <a:pt x="863" y="6798"/>
                    <a:pt x="863" y="6839"/>
                    <a:pt x="904" y="6839"/>
                  </a:cubicBezTo>
                  <a:lnTo>
                    <a:pt x="986" y="6839"/>
                  </a:lnTo>
                  <a:lnTo>
                    <a:pt x="5741" y="123"/>
                  </a:lnTo>
                  <a:cubicBezTo>
                    <a:pt x="5782" y="82"/>
                    <a:pt x="5741" y="31"/>
                    <a:pt x="5741" y="31"/>
                  </a:cubicBezTo>
                  <a:cubicBezTo>
                    <a:pt x="5715" y="10"/>
                    <a:pt x="5692" y="0"/>
                    <a:pt x="5675" y="0"/>
                  </a:cubicBezTo>
                  <a:close/>
                </a:path>
              </a:pathLst>
            </a:custGeom>
            <a:solidFill>
              <a:srgbClr val="51265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107" name="Google Shape;1292;p51">
              <a:extLst>
                <a:ext uri="{FF2B5EF4-FFF2-40B4-BE49-F238E27FC236}">
                  <a16:creationId xmlns:a16="http://schemas.microsoft.com/office/drawing/2014/main" xmlns="" id="{A1036782-0594-F200-DA03-1693E6F99D4A}"/>
                </a:ext>
              </a:extLst>
            </p:cNvPr>
            <p:cNvSpPr/>
            <p:nvPr/>
          </p:nvSpPr>
          <p:spPr>
            <a:xfrm>
              <a:off x="2199179" y="2139165"/>
              <a:ext cx="317825" cy="402353"/>
            </a:xfrm>
            <a:custGeom>
              <a:avLst/>
              <a:gdLst/>
              <a:ahLst/>
              <a:cxnLst/>
              <a:rect l="l" t="t" r="r" b="b"/>
              <a:pathLst>
                <a:path w="4324" h="5474" extrusionOk="0">
                  <a:moveTo>
                    <a:pt x="4217" y="0"/>
                  </a:moveTo>
                  <a:cubicBezTo>
                    <a:pt x="4201" y="0"/>
                    <a:pt x="4190" y="10"/>
                    <a:pt x="4190" y="31"/>
                  </a:cubicBezTo>
                  <a:lnTo>
                    <a:pt x="1" y="5381"/>
                  </a:lnTo>
                  <a:cubicBezTo>
                    <a:pt x="1" y="5422"/>
                    <a:pt x="1" y="5473"/>
                    <a:pt x="42" y="5473"/>
                  </a:cubicBezTo>
                  <a:lnTo>
                    <a:pt x="124" y="5473"/>
                  </a:lnTo>
                  <a:lnTo>
                    <a:pt x="4283" y="123"/>
                  </a:lnTo>
                  <a:cubicBezTo>
                    <a:pt x="4324" y="82"/>
                    <a:pt x="4324" y="31"/>
                    <a:pt x="4283" y="31"/>
                  </a:cubicBezTo>
                  <a:cubicBezTo>
                    <a:pt x="4257" y="10"/>
                    <a:pt x="4234" y="0"/>
                    <a:pt x="4217" y="0"/>
                  </a:cubicBezTo>
                  <a:close/>
                </a:path>
              </a:pathLst>
            </a:custGeom>
            <a:solidFill>
              <a:srgbClr val="51265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grpSp>
      <p:grpSp>
        <p:nvGrpSpPr>
          <p:cNvPr id="108" name="Google Shape;1576;p57">
            <a:extLst>
              <a:ext uri="{FF2B5EF4-FFF2-40B4-BE49-F238E27FC236}">
                <a16:creationId xmlns:a16="http://schemas.microsoft.com/office/drawing/2014/main" xmlns="" id="{C9A151FF-648B-A52E-96B0-36C9920C0F3D}"/>
              </a:ext>
            </a:extLst>
          </p:cNvPr>
          <p:cNvGrpSpPr/>
          <p:nvPr/>
        </p:nvGrpSpPr>
        <p:grpSpPr>
          <a:xfrm>
            <a:off x="2960281" y="3713817"/>
            <a:ext cx="2831663" cy="1075632"/>
            <a:chOff x="5048038" y="1385803"/>
            <a:chExt cx="2123747" cy="734746"/>
          </a:xfrm>
        </p:grpSpPr>
        <p:grpSp>
          <p:nvGrpSpPr>
            <p:cNvPr id="109" name="Google Shape;1577;p57">
              <a:extLst>
                <a:ext uri="{FF2B5EF4-FFF2-40B4-BE49-F238E27FC236}">
                  <a16:creationId xmlns:a16="http://schemas.microsoft.com/office/drawing/2014/main" xmlns="" id="{6D137C24-E88F-A516-DEE2-D61360723F0E}"/>
                </a:ext>
              </a:extLst>
            </p:cNvPr>
            <p:cNvGrpSpPr/>
            <p:nvPr/>
          </p:nvGrpSpPr>
          <p:grpSpPr>
            <a:xfrm>
              <a:off x="6386972" y="1385803"/>
              <a:ext cx="784812" cy="734746"/>
              <a:chOff x="1907550" y="-638278"/>
              <a:chExt cx="956505" cy="895486"/>
            </a:xfrm>
          </p:grpSpPr>
          <p:sp>
            <p:nvSpPr>
              <p:cNvPr id="116" name="Google Shape;1578;p57">
                <a:extLst>
                  <a:ext uri="{FF2B5EF4-FFF2-40B4-BE49-F238E27FC236}">
                    <a16:creationId xmlns:a16="http://schemas.microsoft.com/office/drawing/2014/main" xmlns="" id="{87ED5A86-597E-1115-A673-C9287242DC41}"/>
                  </a:ext>
                </a:extLst>
              </p:cNvPr>
              <p:cNvSpPr/>
              <p:nvPr/>
            </p:nvSpPr>
            <p:spPr>
              <a:xfrm>
                <a:off x="1978052" y="-577921"/>
                <a:ext cx="389159" cy="352517"/>
              </a:xfrm>
              <a:custGeom>
                <a:avLst/>
                <a:gdLst/>
                <a:ahLst/>
                <a:cxnLst/>
                <a:rect l="l" t="t" r="r" b="b"/>
                <a:pathLst>
                  <a:path w="6635" h="6010" extrusionOk="0">
                    <a:moveTo>
                      <a:pt x="5662" y="1"/>
                    </a:moveTo>
                    <a:cubicBezTo>
                      <a:pt x="3808" y="1"/>
                      <a:pt x="0" y="643"/>
                      <a:pt x="555" y="6010"/>
                    </a:cubicBezTo>
                    <a:lnTo>
                      <a:pt x="6080" y="4808"/>
                    </a:lnTo>
                    <a:cubicBezTo>
                      <a:pt x="6080" y="4808"/>
                      <a:pt x="5946" y="2549"/>
                      <a:pt x="6244" y="1430"/>
                    </a:cubicBezTo>
                    <a:cubicBezTo>
                      <a:pt x="6552" y="362"/>
                      <a:pt x="6634" y="64"/>
                      <a:pt x="6634" y="64"/>
                    </a:cubicBezTo>
                    <a:cubicBezTo>
                      <a:pt x="6634" y="64"/>
                      <a:pt x="6245" y="1"/>
                      <a:pt x="5662" y="1"/>
                    </a:cubicBez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117" name="Google Shape;1579;p57">
                <a:extLst>
                  <a:ext uri="{FF2B5EF4-FFF2-40B4-BE49-F238E27FC236}">
                    <a16:creationId xmlns:a16="http://schemas.microsoft.com/office/drawing/2014/main" xmlns="" id="{B279A779-A539-95BE-A426-A15F609B3C04}"/>
                  </a:ext>
                </a:extLst>
              </p:cNvPr>
              <p:cNvSpPr/>
              <p:nvPr/>
            </p:nvSpPr>
            <p:spPr>
              <a:xfrm>
                <a:off x="2364698" y="-575516"/>
                <a:ext cx="303644" cy="304947"/>
              </a:xfrm>
              <a:custGeom>
                <a:avLst/>
                <a:gdLst/>
                <a:ahLst/>
                <a:cxnLst/>
                <a:rect l="l" t="t" r="r" b="b"/>
                <a:pathLst>
                  <a:path w="5177" h="5199" extrusionOk="0">
                    <a:moveTo>
                      <a:pt x="557" y="0"/>
                    </a:moveTo>
                    <a:cubicBezTo>
                      <a:pt x="215" y="0"/>
                      <a:pt x="1" y="23"/>
                      <a:pt x="1" y="23"/>
                    </a:cubicBezTo>
                    <a:lnTo>
                      <a:pt x="679" y="4767"/>
                    </a:lnTo>
                    <a:lnTo>
                      <a:pt x="5176" y="5199"/>
                    </a:lnTo>
                    <a:cubicBezTo>
                      <a:pt x="5176" y="5199"/>
                      <a:pt x="5094" y="1861"/>
                      <a:pt x="3934" y="968"/>
                    </a:cubicBezTo>
                    <a:cubicBezTo>
                      <a:pt x="2855" y="126"/>
                      <a:pt x="1357" y="0"/>
                      <a:pt x="557" y="0"/>
                    </a:cubicBez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118" name="Google Shape;1580;p57">
                <a:extLst>
                  <a:ext uri="{FF2B5EF4-FFF2-40B4-BE49-F238E27FC236}">
                    <a16:creationId xmlns:a16="http://schemas.microsoft.com/office/drawing/2014/main" xmlns="" id="{37E8FFCC-F05C-E43C-F086-958A948177A3}"/>
                  </a:ext>
                </a:extLst>
              </p:cNvPr>
              <p:cNvSpPr/>
              <p:nvPr/>
            </p:nvSpPr>
            <p:spPr>
              <a:xfrm>
                <a:off x="1907550" y="-638278"/>
                <a:ext cx="956505" cy="895486"/>
              </a:xfrm>
              <a:custGeom>
                <a:avLst/>
                <a:gdLst/>
                <a:ahLst/>
                <a:cxnLst/>
                <a:rect l="l" t="t" r="r" b="b"/>
                <a:pathLst>
                  <a:path w="16308" h="15267" extrusionOk="0">
                    <a:moveTo>
                      <a:pt x="7977" y="0"/>
                    </a:moveTo>
                    <a:cubicBezTo>
                      <a:pt x="7469" y="0"/>
                      <a:pt x="6961" y="62"/>
                      <a:pt x="6470" y="189"/>
                    </a:cubicBezTo>
                    <a:lnTo>
                      <a:pt x="6378" y="189"/>
                    </a:lnTo>
                    <a:cubicBezTo>
                      <a:pt x="5782" y="364"/>
                      <a:pt x="5187" y="580"/>
                      <a:pt x="4581" y="877"/>
                    </a:cubicBezTo>
                    <a:cubicBezTo>
                      <a:pt x="4067" y="1175"/>
                      <a:pt x="3595" y="1565"/>
                      <a:pt x="3174" y="2038"/>
                    </a:cubicBezTo>
                    <a:cubicBezTo>
                      <a:pt x="2229" y="3065"/>
                      <a:pt x="1675" y="4513"/>
                      <a:pt x="1716" y="5930"/>
                    </a:cubicBezTo>
                    <a:cubicBezTo>
                      <a:pt x="1716" y="6351"/>
                      <a:pt x="1798" y="6782"/>
                      <a:pt x="1675" y="7172"/>
                    </a:cubicBezTo>
                    <a:cubicBezTo>
                      <a:pt x="1459" y="7891"/>
                      <a:pt x="730" y="8363"/>
                      <a:pt x="350" y="9051"/>
                    </a:cubicBezTo>
                    <a:cubicBezTo>
                      <a:pt x="134" y="9524"/>
                      <a:pt x="52" y="10037"/>
                      <a:pt x="1" y="10592"/>
                    </a:cubicBezTo>
                    <a:cubicBezTo>
                      <a:pt x="1" y="11280"/>
                      <a:pt x="93" y="11957"/>
                      <a:pt x="350" y="12604"/>
                    </a:cubicBezTo>
                    <a:cubicBezTo>
                      <a:pt x="822" y="13713"/>
                      <a:pt x="1890" y="14484"/>
                      <a:pt x="3041" y="14874"/>
                    </a:cubicBezTo>
                    <a:cubicBezTo>
                      <a:pt x="3978" y="15181"/>
                      <a:pt x="4935" y="15266"/>
                      <a:pt x="5924" y="15266"/>
                    </a:cubicBezTo>
                    <a:cubicBezTo>
                      <a:pt x="6159" y="15266"/>
                      <a:pt x="6396" y="15262"/>
                      <a:pt x="6635" y="15254"/>
                    </a:cubicBezTo>
                    <a:cubicBezTo>
                      <a:pt x="8391" y="15213"/>
                      <a:pt x="10147" y="15038"/>
                      <a:pt x="11769" y="14401"/>
                    </a:cubicBezTo>
                    <a:cubicBezTo>
                      <a:pt x="13402" y="13713"/>
                      <a:pt x="14850" y="12563"/>
                      <a:pt x="15579" y="10931"/>
                    </a:cubicBezTo>
                    <a:cubicBezTo>
                      <a:pt x="16308" y="9349"/>
                      <a:pt x="16133" y="7295"/>
                      <a:pt x="14983" y="6012"/>
                    </a:cubicBezTo>
                    <a:cubicBezTo>
                      <a:pt x="14685" y="5714"/>
                      <a:pt x="14295" y="5416"/>
                      <a:pt x="14080" y="5067"/>
                    </a:cubicBezTo>
                    <a:cubicBezTo>
                      <a:pt x="13782" y="4646"/>
                      <a:pt x="13700" y="4133"/>
                      <a:pt x="13525" y="3660"/>
                    </a:cubicBezTo>
                    <a:cubicBezTo>
                      <a:pt x="12714" y="1337"/>
                      <a:pt x="10338" y="0"/>
                      <a:pt x="7977" y="0"/>
                    </a:cubicBez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grpSp>
        <p:sp>
          <p:nvSpPr>
            <p:cNvPr id="110" name="Google Shape;1581;p57">
              <a:extLst>
                <a:ext uri="{FF2B5EF4-FFF2-40B4-BE49-F238E27FC236}">
                  <a16:creationId xmlns:a16="http://schemas.microsoft.com/office/drawing/2014/main" xmlns="" id="{DF756652-4A56-B50E-45EE-B335F233F5D9}"/>
                </a:ext>
              </a:extLst>
            </p:cNvPr>
            <p:cNvSpPr/>
            <p:nvPr/>
          </p:nvSpPr>
          <p:spPr>
            <a:xfrm>
              <a:off x="5788662" y="1423656"/>
              <a:ext cx="659087" cy="659042"/>
            </a:xfrm>
            <a:custGeom>
              <a:avLst/>
              <a:gdLst/>
              <a:ahLst/>
              <a:cxnLst/>
              <a:rect l="l" t="t" r="r" b="b"/>
              <a:pathLst>
                <a:path w="17715" h="17715" extrusionOk="0">
                  <a:moveTo>
                    <a:pt x="8863" y="1"/>
                  </a:moveTo>
                  <a:cubicBezTo>
                    <a:pt x="7918" y="1"/>
                    <a:pt x="7065" y="124"/>
                    <a:pt x="6203" y="381"/>
                  </a:cubicBezTo>
                  <a:cubicBezTo>
                    <a:pt x="3677" y="1192"/>
                    <a:pt x="1674" y="3030"/>
                    <a:pt x="647" y="5474"/>
                  </a:cubicBezTo>
                  <a:cubicBezTo>
                    <a:pt x="391" y="6162"/>
                    <a:pt x="175" y="6932"/>
                    <a:pt x="42" y="7703"/>
                  </a:cubicBezTo>
                  <a:cubicBezTo>
                    <a:pt x="1" y="8082"/>
                    <a:pt x="1" y="8473"/>
                    <a:pt x="1" y="8853"/>
                  </a:cubicBezTo>
                  <a:cubicBezTo>
                    <a:pt x="1" y="9541"/>
                    <a:pt x="83" y="10218"/>
                    <a:pt x="216" y="10865"/>
                  </a:cubicBezTo>
                  <a:cubicBezTo>
                    <a:pt x="391" y="11677"/>
                    <a:pt x="689" y="12447"/>
                    <a:pt x="1069" y="13135"/>
                  </a:cubicBezTo>
                  <a:cubicBezTo>
                    <a:pt x="1418" y="13771"/>
                    <a:pt x="1839" y="14326"/>
                    <a:pt x="2352" y="14891"/>
                  </a:cubicBezTo>
                  <a:cubicBezTo>
                    <a:pt x="2568" y="15096"/>
                    <a:pt x="2783" y="15312"/>
                    <a:pt x="2999" y="15527"/>
                  </a:cubicBezTo>
                  <a:cubicBezTo>
                    <a:pt x="3636" y="16082"/>
                    <a:pt x="4406" y="16554"/>
                    <a:pt x="5176" y="16944"/>
                  </a:cubicBezTo>
                  <a:cubicBezTo>
                    <a:pt x="5823" y="17201"/>
                    <a:pt x="6460" y="17407"/>
                    <a:pt x="7148" y="17540"/>
                  </a:cubicBezTo>
                  <a:cubicBezTo>
                    <a:pt x="7702" y="17663"/>
                    <a:pt x="8257" y="17715"/>
                    <a:pt x="8863" y="17715"/>
                  </a:cubicBezTo>
                  <a:cubicBezTo>
                    <a:pt x="9284" y="17715"/>
                    <a:pt x="9756" y="17663"/>
                    <a:pt x="10187" y="17622"/>
                  </a:cubicBezTo>
                  <a:cubicBezTo>
                    <a:pt x="12539" y="17242"/>
                    <a:pt x="14593" y="16000"/>
                    <a:pt x="15917" y="14162"/>
                  </a:cubicBezTo>
                  <a:cubicBezTo>
                    <a:pt x="16728" y="13135"/>
                    <a:pt x="17283" y="11892"/>
                    <a:pt x="17540" y="10568"/>
                  </a:cubicBezTo>
                  <a:cubicBezTo>
                    <a:pt x="17632" y="10013"/>
                    <a:pt x="17714" y="9448"/>
                    <a:pt x="17714" y="8853"/>
                  </a:cubicBezTo>
                  <a:cubicBezTo>
                    <a:pt x="17714" y="8165"/>
                    <a:pt x="17632" y="7528"/>
                    <a:pt x="17458" y="6881"/>
                  </a:cubicBezTo>
                  <a:cubicBezTo>
                    <a:pt x="17160" y="5474"/>
                    <a:pt x="16513" y="4191"/>
                    <a:pt x="15619" y="3123"/>
                  </a:cubicBezTo>
                  <a:cubicBezTo>
                    <a:pt x="14418" y="1747"/>
                    <a:pt x="12837" y="720"/>
                    <a:pt x="11040" y="258"/>
                  </a:cubicBezTo>
                  <a:cubicBezTo>
                    <a:pt x="10485" y="124"/>
                    <a:pt x="9889" y="42"/>
                    <a:pt x="9284" y="1"/>
                  </a:cubicBez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grpSp>
          <p:nvGrpSpPr>
            <p:cNvPr id="111" name="Google Shape;1582;p57">
              <a:extLst>
                <a:ext uri="{FF2B5EF4-FFF2-40B4-BE49-F238E27FC236}">
                  <a16:creationId xmlns:a16="http://schemas.microsoft.com/office/drawing/2014/main" xmlns="" id="{1B5097D3-C342-484F-7839-167D57F0067C}"/>
                </a:ext>
              </a:extLst>
            </p:cNvPr>
            <p:cNvGrpSpPr/>
            <p:nvPr/>
          </p:nvGrpSpPr>
          <p:grpSpPr>
            <a:xfrm>
              <a:off x="5048038" y="1400569"/>
              <a:ext cx="740624" cy="705215"/>
              <a:chOff x="867500" y="-674000"/>
              <a:chExt cx="783398" cy="745943"/>
            </a:xfrm>
          </p:grpSpPr>
          <p:sp>
            <p:nvSpPr>
              <p:cNvPr id="112" name="Google Shape;1583;p57">
                <a:extLst>
                  <a:ext uri="{FF2B5EF4-FFF2-40B4-BE49-F238E27FC236}">
                    <a16:creationId xmlns:a16="http://schemas.microsoft.com/office/drawing/2014/main" xmlns="" id="{2064DB78-9A28-1122-7968-57E875ABC03D}"/>
                  </a:ext>
                </a:extLst>
              </p:cNvPr>
              <p:cNvSpPr/>
              <p:nvPr/>
            </p:nvSpPr>
            <p:spPr>
              <a:xfrm>
                <a:off x="1521874" y="-246862"/>
                <a:ext cx="129024" cy="150886"/>
              </a:xfrm>
              <a:custGeom>
                <a:avLst/>
                <a:gdLst/>
                <a:ahLst/>
                <a:cxnLst/>
                <a:rect l="l" t="t" r="r" b="b"/>
                <a:pathLst>
                  <a:path w="2219" h="2595" extrusionOk="0">
                    <a:moveTo>
                      <a:pt x="1177" y="0"/>
                    </a:moveTo>
                    <a:cubicBezTo>
                      <a:pt x="1080" y="0"/>
                      <a:pt x="983" y="10"/>
                      <a:pt x="894" y="27"/>
                    </a:cubicBezTo>
                    <a:cubicBezTo>
                      <a:pt x="678" y="68"/>
                      <a:pt x="463" y="161"/>
                      <a:pt x="257" y="243"/>
                    </a:cubicBezTo>
                    <a:cubicBezTo>
                      <a:pt x="165" y="972"/>
                      <a:pt x="124" y="1660"/>
                      <a:pt x="42" y="2379"/>
                    </a:cubicBezTo>
                    <a:cubicBezTo>
                      <a:pt x="1" y="2471"/>
                      <a:pt x="83" y="2512"/>
                      <a:pt x="124" y="2594"/>
                    </a:cubicBezTo>
                    <a:cubicBezTo>
                      <a:pt x="678" y="2594"/>
                      <a:pt x="1233" y="2430"/>
                      <a:pt x="1664" y="2040"/>
                    </a:cubicBezTo>
                    <a:cubicBezTo>
                      <a:pt x="2054" y="1660"/>
                      <a:pt x="2219" y="1013"/>
                      <a:pt x="2003" y="500"/>
                    </a:cubicBezTo>
                    <a:cubicBezTo>
                      <a:pt x="1921" y="325"/>
                      <a:pt x="1746" y="161"/>
                      <a:pt x="1582" y="68"/>
                    </a:cubicBezTo>
                    <a:cubicBezTo>
                      <a:pt x="1456" y="20"/>
                      <a:pt x="1315" y="0"/>
                      <a:pt x="1177" y="0"/>
                    </a:cubicBez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113" name="Google Shape;1584;p57">
                <a:extLst>
                  <a:ext uri="{FF2B5EF4-FFF2-40B4-BE49-F238E27FC236}">
                    <a16:creationId xmlns:a16="http://schemas.microsoft.com/office/drawing/2014/main" xmlns="" id="{FD19B4B9-2AF1-A426-881E-D06120CD42D9}"/>
                  </a:ext>
                </a:extLst>
              </p:cNvPr>
              <p:cNvSpPr/>
              <p:nvPr/>
            </p:nvSpPr>
            <p:spPr>
              <a:xfrm>
                <a:off x="867500" y="-261806"/>
                <a:ext cx="129024" cy="150886"/>
              </a:xfrm>
              <a:custGeom>
                <a:avLst/>
                <a:gdLst/>
                <a:ahLst/>
                <a:cxnLst/>
                <a:rect l="l" t="t" r="r" b="b"/>
                <a:pathLst>
                  <a:path w="2219" h="2595" extrusionOk="0">
                    <a:moveTo>
                      <a:pt x="1044" y="0"/>
                    </a:moveTo>
                    <a:cubicBezTo>
                      <a:pt x="911" y="0"/>
                      <a:pt x="780" y="20"/>
                      <a:pt x="678" y="69"/>
                    </a:cubicBezTo>
                    <a:cubicBezTo>
                      <a:pt x="472" y="161"/>
                      <a:pt x="339" y="325"/>
                      <a:pt x="257" y="541"/>
                    </a:cubicBezTo>
                    <a:cubicBezTo>
                      <a:pt x="0" y="1013"/>
                      <a:pt x="164" y="1660"/>
                      <a:pt x="596" y="2040"/>
                    </a:cubicBezTo>
                    <a:cubicBezTo>
                      <a:pt x="986" y="2430"/>
                      <a:pt x="1581" y="2595"/>
                      <a:pt x="2136" y="2595"/>
                    </a:cubicBezTo>
                    <a:cubicBezTo>
                      <a:pt x="2136" y="2554"/>
                      <a:pt x="2218" y="2471"/>
                      <a:pt x="2218" y="2430"/>
                    </a:cubicBezTo>
                    <a:cubicBezTo>
                      <a:pt x="2136" y="1701"/>
                      <a:pt x="2054" y="1013"/>
                      <a:pt x="1961" y="284"/>
                    </a:cubicBezTo>
                    <a:cubicBezTo>
                      <a:pt x="1756" y="161"/>
                      <a:pt x="1540" y="120"/>
                      <a:pt x="1325" y="27"/>
                    </a:cubicBezTo>
                    <a:cubicBezTo>
                      <a:pt x="1235" y="10"/>
                      <a:pt x="1139" y="0"/>
                      <a:pt x="1044" y="0"/>
                    </a:cubicBez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114" name="Google Shape;1585;p57">
                <a:extLst>
                  <a:ext uri="{FF2B5EF4-FFF2-40B4-BE49-F238E27FC236}">
                    <a16:creationId xmlns:a16="http://schemas.microsoft.com/office/drawing/2014/main" xmlns="" id="{91BD46A2-2053-0AC0-2F28-541A38733DDD}"/>
                  </a:ext>
                </a:extLst>
              </p:cNvPr>
              <p:cNvSpPr/>
              <p:nvPr/>
            </p:nvSpPr>
            <p:spPr>
              <a:xfrm>
                <a:off x="949253" y="-583525"/>
                <a:ext cx="652096" cy="655469"/>
              </a:xfrm>
              <a:custGeom>
                <a:avLst/>
                <a:gdLst/>
                <a:ahLst/>
                <a:cxnLst/>
                <a:rect l="l" t="t" r="r" b="b"/>
                <a:pathLst>
                  <a:path w="11215" h="11273" extrusionOk="0">
                    <a:moveTo>
                      <a:pt x="5228" y="0"/>
                    </a:moveTo>
                    <a:cubicBezTo>
                      <a:pt x="4139" y="0"/>
                      <a:pt x="3132" y="189"/>
                      <a:pt x="2486" y="518"/>
                    </a:cubicBezTo>
                    <a:cubicBezTo>
                      <a:pt x="473" y="1494"/>
                      <a:pt x="350" y="4451"/>
                      <a:pt x="350" y="4451"/>
                    </a:cubicBezTo>
                    <a:cubicBezTo>
                      <a:pt x="350" y="4451"/>
                      <a:pt x="1" y="6331"/>
                      <a:pt x="514" y="8600"/>
                    </a:cubicBezTo>
                    <a:cubicBezTo>
                      <a:pt x="930" y="10332"/>
                      <a:pt x="3226" y="11273"/>
                      <a:pt x="5465" y="11273"/>
                    </a:cubicBezTo>
                    <a:cubicBezTo>
                      <a:pt x="6214" y="11273"/>
                      <a:pt x="6956" y="11168"/>
                      <a:pt x="7620" y="10952"/>
                    </a:cubicBezTo>
                    <a:cubicBezTo>
                      <a:pt x="10270" y="10099"/>
                      <a:pt x="11214" y="6166"/>
                      <a:pt x="10619" y="2993"/>
                    </a:cubicBezTo>
                    <a:cubicBezTo>
                      <a:pt x="10207" y="846"/>
                      <a:pt x="7533" y="0"/>
                      <a:pt x="5228" y="0"/>
                    </a:cubicBez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115" name="Google Shape;1586;p57">
                <a:extLst>
                  <a:ext uri="{FF2B5EF4-FFF2-40B4-BE49-F238E27FC236}">
                    <a16:creationId xmlns:a16="http://schemas.microsoft.com/office/drawing/2014/main" xmlns="" id="{0A46E4F9-9C64-AAA5-B455-6F20DCE33F06}"/>
                  </a:ext>
                </a:extLst>
              </p:cNvPr>
              <p:cNvSpPr/>
              <p:nvPr/>
            </p:nvSpPr>
            <p:spPr>
              <a:xfrm>
                <a:off x="921808" y="-674000"/>
                <a:ext cx="692100" cy="446030"/>
              </a:xfrm>
              <a:custGeom>
                <a:avLst/>
                <a:gdLst/>
                <a:ahLst/>
                <a:cxnLst/>
                <a:rect l="l" t="t" r="r" b="b"/>
                <a:pathLst>
                  <a:path w="11903" h="7671" extrusionOk="0">
                    <a:moveTo>
                      <a:pt x="5887" y="0"/>
                    </a:moveTo>
                    <a:cubicBezTo>
                      <a:pt x="5526" y="0"/>
                      <a:pt x="5162" y="35"/>
                      <a:pt x="4796" y="103"/>
                    </a:cubicBezTo>
                    <a:cubicBezTo>
                      <a:pt x="3903" y="277"/>
                      <a:pt x="3040" y="657"/>
                      <a:pt x="2311" y="1253"/>
                    </a:cubicBezTo>
                    <a:cubicBezTo>
                      <a:pt x="2054" y="1469"/>
                      <a:pt x="1849" y="1684"/>
                      <a:pt x="1674" y="1982"/>
                    </a:cubicBezTo>
                    <a:cubicBezTo>
                      <a:pt x="1592" y="2157"/>
                      <a:pt x="1541" y="2372"/>
                      <a:pt x="1592" y="2537"/>
                    </a:cubicBezTo>
                    <a:cubicBezTo>
                      <a:pt x="1335" y="2537"/>
                      <a:pt x="1120" y="2588"/>
                      <a:pt x="945" y="2752"/>
                    </a:cubicBezTo>
                    <a:cubicBezTo>
                      <a:pt x="730" y="2886"/>
                      <a:pt x="647" y="3101"/>
                      <a:pt x="514" y="3307"/>
                    </a:cubicBezTo>
                    <a:cubicBezTo>
                      <a:pt x="52" y="4467"/>
                      <a:pt x="1" y="5833"/>
                      <a:pt x="134" y="7075"/>
                    </a:cubicBezTo>
                    <a:cubicBezTo>
                      <a:pt x="134" y="7055"/>
                      <a:pt x="144" y="7045"/>
                      <a:pt x="160" y="7045"/>
                    </a:cubicBezTo>
                    <a:cubicBezTo>
                      <a:pt x="175" y="7045"/>
                      <a:pt x="196" y="7055"/>
                      <a:pt x="216" y="7075"/>
                    </a:cubicBezTo>
                    <a:cubicBezTo>
                      <a:pt x="432" y="7158"/>
                      <a:pt x="647" y="7332"/>
                      <a:pt x="822" y="7507"/>
                    </a:cubicBezTo>
                    <a:cubicBezTo>
                      <a:pt x="986" y="7507"/>
                      <a:pt x="1120" y="7373"/>
                      <a:pt x="1243" y="7250"/>
                    </a:cubicBezTo>
                    <a:cubicBezTo>
                      <a:pt x="1377" y="7116"/>
                      <a:pt x="1418" y="6993"/>
                      <a:pt x="1500" y="6819"/>
                    </a:cubicBezTo>
                    <a:cubicBezTo>
                      <a:pt x="1633" y="6346"/>
                      <a:pt x="1674" y="5874"/>
                      <a:pt x="1541" y="5412"/>
                    </a:cubicBezTo>
                    <a:lnTo>
                      <a:pt x="1541" y="5412"/>
                    </a:lnTo>
                    <a:cubicBezTo>
                      <a:pt x="1570" y="5415"/>
                      <a:pt x="1599" y="5417"/>
                      <a:pt x="1628" y="5417"/>
                    </a:cubicBezTo>
                    <a:cubicBezTo>
                      <a:pt x="1958" y="5417"/>
                      <a:pt x="2329" y="5213"/>
                      <a:pt x="2527" y="4939"/>
                    </a:cubicBezTo>
                    <a:cubicBezTo>
                      <a:pt x="2742" y="4590"/>
                      <a:pt x="2783" y="4210"/>
                      <a:pt x="2742" y="3820"/>
                    </a:cubicBezTo>
                    <a:cubicBezTo>
                      <a:pt x="2742" y="3697"/>
                      <a:pt x="2701" y="3563"/>
                      <a:pt x="2660" y="3440"/>
                    </a:cubicBezTo>
                    <a:lnTo>
                      <a:pt x="2660" y="3440"/>
                    </a:lnTo>
                    <a:cubicBezTo>
                      <a:pt x="2824" y="3522"/>
                      <a:pt x="2999" y="3563"/>
                      <a:pt x="3215" y="3615"/>
                    </a:cubicBezTo>
                    <a:cubicBezTo>
                      <a:pt x="3595" y="3615"/>
                      <a:pt x="4026" y="3399"/>
                      <a:pt x="4324" y="3142"/>
                    </a:cubicBezTo>
                    <a:cubicBezTo>
                      <a:pt x="4621" y="2845"/>
                      <a:pt x="4837" y="2496"/>
                      <a:pt x="5053" y="2116"/>
                    </a:cubicBezTo>
                    <a:cubicBezTo>
                      <a:pt x="5094" y="2331"/>
                      <a:pt x="5135" y="2629"/>
                      <a:pt x="5268" y="2793"/>
                    </a:cubicBezTo>
                    <a:cubicBezTo>
                      <a:pt x="5509" y="3324"/>
                      <a:pt x="6131" y="3619"/>
                      <a:pt x="6699" y="3619"/>
                    </a:cubicBezTo>
                    <a:cubicBezTo>
                      <a:pt x="6736" y="3619"/>
                      <a:pt x="6772" y="3617"/>
                      <a:pt x="6809" y="3615"/>
                    </a:cubicBezTo>
                    <a:cubicBezTo>
                      <a:pt x="7445" y="3522"/>
                      <a:pt x="7959" y="3101"/>
                      <a:pt x="8267" y="2537"/>
                    </a:cubicBezTo>
                    <a:cubicBezTo>
                      <a:pt x="8267" y="2968"/>
                      <a:pt x="8431" y="3307"/>
                      <a:pt x="8647" y="3656"/>
                    </a:cubicBezTo>
                    <a:cubicBezTo>
                      <a:pt x="8904" y="3954"/>
                      <a:pt x="9201" y="4210"/>
                      <a:pt x="9551" y="4426"/>
                    </a:cubicBezTo>
                    <a:cubicBezTo>
                      <a:pt x="9818" y="4556"/>
                      <a:pt x="10112" y="4667"/>
                      <a:pt x="10416" y="4667"/>
                    </a:cubicBezTo>
                    <a:cubicBezTo>
                      <a:pt x="10497" y="4667"/>
                      <a:pt x="10578" y="4659"/>
                      <a:pt x="10660" y="4642"/>
                    </a:cubicBezTo>
                    <a:lnTo>
                      <a:pt x="10660" y="4642"/>
                    </a:lnTo>
                    <a:cubicBezTo>
                      <a:pt x="10526" y="5104"/>
                      <a:pt x="10618" y="5669"/>
                      <a:pt x="10875" y="6131"/>
                    </a:cubicBezTo>
                    <a:cubicBezTo>
                      <a:pt x="10660" y="6603"/>
                      <a:pt x="10742" y="7291"/>
                      <a:pt x="11132" y="7671"/>
                    </a:cubicBezTo>
                    <a:cubicBezTo>
                      <a:pt x="11512" y="7291"/>
                      <a:pt x="11727" y="6644"/>
                      <a:pt x="11810" y="6049"/>
                    </a:cubicBezTo>
                    <a:cubicBezTo>
                      <a:pt x="11902" y="5319"/>
                      <a:pt x="11810" y="4508"/>
                      <a:pt x="11512" y="3820"/>
                    </a:cubicBezTo>
                    <a:cubicBezTo>
                      <a:pt x="11553" y="3738"/>
                      <a:pt x="11604" y="3615"/>
                      <a:pt x="11645" y="3522"/>
                    </a:cubicBezTo>
                    <a:cubicBezTo>
                      <a:pt x="11727" y="3101"/>
                      <a:pt x="11686" y="2629"/>
                      <a:pt x="11553" y="2198"/>
                    </a:cubicBezTo>
                    <a:cubicBezTo>
                      <a:pt x="11430" y="1941"/>
                      <a:pt x="11296" y="1643"/>
                      <a:pt x="11091" y="1428"/>
                    </a:cubicBezTo>
                    <a:cubicBezTo>
                      <a:pt x="10742" y="1089"/>
                      <a:pt x="10228" y="873"/>
                      <a:pt x="9756" y="740"/>
                    </a:cubicBezTo>
                    <a:cubicBezTo>
                      <a:pt x="9501" y="672"/>
                      <a:pt x="9244" y="641"/>
                      <a:pt x="8985" y="641"/>
                    </a:cubicBezTo>
                    <a:cubicBezTo>
                      <a:pt x="8774" y="641"/>
                      <a:pt x="8561" y="662"/>
                      <a:pt x="8349" y="698"/>
                    </a:cubicBezTo>
                    <a:cubicBezTo>
                      <a:pt x="8092" y="616"/>
                      <a:pt x="7836" y="360"/>
                      <a:pt x="7579" y="277"/>
                    </a:cubicBezTo>
                    <a:cubicBezTo>
                      <a:pt x="7025" y="89"/>
                      <a:pt x="6459" y="0"/>
                      <a:pt x="5887" y="0"/>
                    </a:cubicBez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grpSp>
      </p:grpSp>
      <p:grpSp>
        <p:nvGrpSpPr>
          <p:cNvPr id="119" name="Google Shape;1587;p57">
            <a:extLst>
              <a:ext uri="{FF2B5EF4-FFF2-40B4-BE49-F238E27FC236}">
                <a16:creationId xmlns:a16="http://schemas.microsoft.com/office/drawing/2014/main" xmlns="" id="{1A2AE4B1-5C33-AB45-C8F4-DEAE272E4085}"/>
              </a:ext>
            </a:extLst>
          </p:cNvPr>
          <p:cNvGrpSpPr/>
          <p:nvPr/>
        </p:nvGrpSpPr>
        <p:grpSpPr>
          <a:xfrm>
            <a:off x="3947781" y="3774176"/>
            <a:ext cx="878783" cy="964805"/>
            <a:chOff x="4310000" y="1690850"/>
            <a:chExt cx="442875" cy="442875"/>
          </a:xfrm>
        </p:grpSpPr>
        <p:sp>
          <p:nvSpPr>
            <p:cNvPr id="120" name="Google Shape;1588;p57">
              <a:extLst>
                <a:ext uri="{FF2B5EF4-FFF2-40B4-BE49-F238E27FC236}">
                  <a16:creationId xmlns:a16="http://schemas.microsoft.com/office/drawing/2014/main" xmlns="" id="{78FBD953-1A1E-7CA9-368F-2FA1183AEC2B}"/>
                </a:ext>
              </a:extLst>
            </p:cNvPr>
            <p:cNvSpPr/>
            <p:nvPr/>
          </p:nvSpPr>
          <p:spPr>
            <a:xfrm>
              <a:off x="4310000" y="1690850"/>
              <a:ext cx="442875" cy="442875"/>
            </a:xfrm>
            <a:custGeom>
              <a:avLst/>
              <a:gdLst/>
              <a:ahLst/>
              <a:cxnLst/>
              <a:rect l="l" t="t" r="r" b="b"/>
              <a:pathLst>
                <a:path w="17715" h="17715" extrusionOk="0">
                  <a:moveTo>
                    <a:pt x="8863" y="1"/>
                  </a:moveTo>
                  <a:cubicBezTo>
                    <a:pt x="7918" y="1"/>
                    <a:pt x="7065" y="124"/>
                    <a:pt x="6203" y="381"/>
                  </a:cubicBezTo>
                  <a:cubicBezTo>
                    <a:pt x="3677" y="1192"/>
                    <a:pt x="1674" y="3030"/>
                    <a:pt x="647" y="5474"/>
                  </a:cubicBezTo>
                  <a:cubicBezTo>
                    <a:pt x="391" y="6162"/>
                    <a:pt x="175" y="6932"/>
                    <a:pt x="42" y="7703"/>
                  </a:cubicBezTo>
                  <a:cubicBezTo>
                    <a:pt x="1" y="8082"/>
                    <a:pt x="1" y="8473"/>
                    <a:pt x="1" y="8853"/>
                  </a:cubicBezTo>
                  <a:cubicBezTo>
                    <a:pt x="1" y="9541"/>
                    <a:pt x="83" y="10218"/>
                    <a:pt x="216" y="10865"/>
                  </a:cubicBezTo>
                  <a:cubicBezTo>
                    <a:pt x="391" y="11677"/>
                    <a:pt x="689" y="12447"/>
                    <a:pt x="1069" y="13135"/>
                  </a:cubicBezTo>
                  <a:cubicBezTo>
                    <a:pt x="1418" y="13771"/>
                    <a:pt x="1839" y="14326"/>
                    <a:pt x="2352" y="14891"/>
                  </a:cubicBezTo>
                  <a:cubicBezTo>
                    <a:pt x="2568" y="15096"/>
                    <a:pt x="2783" y="15312"/>
                    <a:pt x="2999" y="15527"/>
                  </a:cubicBezTo>
                  <a:cubicBezTo>
                    <a:pt x="3636" y="16082"/>
                    <a:pt x="4406" y="16554"/>
                    <a:pt x="5176" y="16944"/>
                  </a:cubicBezTo>
                  <a:cubicBezTo>
                    <a:pt x="5823" y="17201"/>
                    <a:pt x="6460" y="17407"/>
                    <a:pt x="7148" y="17540"/>
                  </a:cubicBezTo>
                  <a:cubicBezTo>
                    <a:pt x="7702" y="17663"/>
                    <a:pt x="8257" y="17715"/>
                    <a:pt x="8863" y="17715"/>
                  </a:cubicBezTo>
                  <a:cubicBezTo>
                    <a:pt x="9284" y="17715"/>
                    <a:pt x="9756" y="17663"/>
                    <a:pt x="10187" y="17622"/>
                  </a:cubicBezTo>
                  <a:cubicBezTo>
                    <a:pt x="12539" y="17242"/>
                    <a:pt x="14593" y="16000"/>
                    <a:pt x="15917" y="14162"/>
                  </a:cubicBezTo>
                  <a:cubicBezTo>
                    <a:pt x="16728" y="13135"/>
                    <a:pt x="17283" y="11892"/>
                    <a:pt x="17540" y="10568"/>
                  </a:cubicBezTo>
                  <a:cubicBezTo>
                    <a:pt x="17632" y="10013"/>
                    <a:pt x="17714" y="9448"/>
                    <a:pt x="17714" y="8853"/>
                  </a:cubicBezTo>
                  <a:cubicBezTo>
                    <a:pt x="17714" y="8165"/>
                    <a:pt x="17632" y="7528"/>
                    <a:pt x="17458" y="6881"/>
                  </a:cubicBezTo>
                  <a:cubicBezTo>
                    <a:pt x="17160" y="5474"/>
                    <a:pt x="16513" y="4191"/>
                    <a:pt x="15619" y="3123"/>
                  </a:cubicBezTo>
                  <a:cubicBezTo>
                    <a:pt x="14418" y="1747"/>
                    <a:pt x="12837" y="720"/>
                    <a:pt x="11040" y="258"/>
                  </a:cubicBezTo>
                  <a:cubicBezTo>
                    <a:pt x="10485" y="124"/>
                    <a:pt x="9889" y="42"/>
                    <a:pt x="9284" y="1"/>
                  </a:cubicBezTo>
                  <a:close/>
                </a:path>
              </a:pathLst>
            </a:custGeom>
            <a:solidFill>
              <a:srgbClr val="7182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121" name="Google Shape;1589;p57">
              <a:extLst>
                <a:ext uri="{FF2B5EF4-FFF2-40B4-BE49-F238E27FC236}">
                  <a16:creationId xmlns:a16="http://schemas.microsoft.com/office/drawing/2014/main" xmlns="" id="{9F03C4D1-D69C-4370-E542-690546DE902C}"/>
                </a:ext>
              </a:extLst>
            </p:cNvPr>
            <p:cNvSpPr/>
            <p:nvPr/>
          </p:nvSpPr>
          <p:spPr>
            <a:xfrm>
              <a:off x="4326175" y="1690850"/>
              <a:ext cx="228750" cy="438525"/>
            </a:xfrm>
            <a:custGeom>
              <a:avLst/>
              <a:gdLst/>
              <a:ahLst/>
              <a:cxnLst/>
              <a:rect l="l" t="t" r="r" b="b"/>
              <a:pathLst>
                <a:path w="9150" h="17541" extrusionOk="0">
                  <a:moveTo>
                    <a:pt x="8216" y="1"/>
                  </a:moveTo>
                  <a:cubicBezTo>
                    <a:pt x="7271" y="1"/>
                    <a:pt x="6418" y="124"/>
                    <a:pt x="5556" y="381"/>
                  </a:cubicBezTo>
                  <a:cubicBezTo>
                    <a:pt x="3030" y="1192"/>
                    <a:pt x="1027" y="3030"/>
                    <a:pt x="0" y="5474"/>
                  </a:cubicBezTo>
                  <a:cubicBezTo>
                    <a:pt x="83" y="5731"/>
                    <a:pt x="124" y="5988"/>
                    <a:pt x="257" y="6203"/>
                  </a:cubicBezTo>
                  <a:cubicBezTo>
                    <a:pt x="719" y="6973"/>
                    <a:pt x="1705" y="7230"/>
                    <a:pt x="2568" y="7394"/>
                  </a:cubicBezTo>
                  <a:cubicBezTo>
                    <a:pt x="2475" y="7744"/>
                    <a:pt x="2219" y="8000"/>
                    <a:pt x="2095" y="8339"/>
                  </a:cubicBezTo>
                  <a:cubicBezTo>
                    <a:pt x="1921" y="8812"/>
                    <a:pt x="2095" y="9407"/>
                    <a:pt x="2434" y="9797"/>
                  </a:cubicBezTo>
                  <a:cubicBezTo>
                    <a:pt x="2732" y="10218"/>
                    <a:pt x="3204" y="10475"/>
                    <a:pt x="3636" y="10783"/>
                  </a:cubicBezTo>
                  <a:cubicBezTo>
                    <a:pt x="3379" y="11338"/>
                    <a:pt x="2691" y="11502"/>
                    <a:pt x="2219" y="11892"/>
                  </a:cubicBezTo>
                  <a:cubicBezTo>
                    <a:pt x="1664" y="12272"/>
                    <a:pt x="1325" y="12960"/>
                    <a:pt x="1325" y="13648"/>
                  </a:cubicBezTo>
                  <a:cubicBezTo>
                    <a:pt x="1325" y="13771"/>
                    <a:pt x="1325" y="13946"/>
                    <a:pt x="1366" y="14069"/>
                  </a:cubicBezTo>
                  <a:cubicBezTo>
                    <a:pt x="1407" y="14377"/>
                    <a:pt x="1541" y="14634"/>
                    <a:pt x="1705" y="14891"/>
                  </a:cubicBezTo>
                  <a:cubicBezTo>
                    <a:pt x="1880" y="15147"/>
                    <a:pt x="2095" y="15353"/>
                    <a:pt x="2352" y="15527"/>
                  </a:cubicBezTo>
                  <a:cubicBezTo>
                    <a:pt x="2568" y="15661"/>
                    <a:pt x="2732" y="15743"/>
                    <a:pt x="2948" y="15784"/>
                  </a:cubicBezTo>
                  <a:cubicBezTo>
                    <a:pt x="3379" y="15918"/>
                    <a:pt x="3892" y="15866"/>
                    <a:pt x="4190" y="16174"/>
                  </a:cubicBezTo>
                  <a:cubicBezTo>
                    <a:pt x="4406" y="16380"/>
                    <a:pt x="4488" y="16636"/>
                    <a:pt x="4529" y="16944"/>
                  </a:cubicBezTo>
                  <a:cubicBezTo>
                    <a:pt x="5176" y="17201"/>
                    <a:pt x="5813" y="17407"/>
                    <a:pt x="6501" y="17540"/>
                  </a:cubicBezTo>
                  <a:cubicBezTo>
                    <a:pt x="6583" y="17365"/>
                    <a:pt x="6583" y="17201"/>
                    <a:pt x="6583" y="17027"/>
                  </a:cubicBezTo>
                  <a:cubicBezTo>
                    <a:pt x="6542" y="16770"/>
                    <a:pt x="6460" y="16513"/>
                    <a:pt x="6501" y="16256"/>
                  </a:cubicBezTo>
                  <a:cubicBezTo>
                    <a:pt x="6542" y="15661"/>
                    <a:pt x="7096" y="15230"/>
                    <a:pt x="7528" y="14839"/>
                  </a:cubicBezTo>
                  <a:cubicBezTo>
                    <a:pt x="7569" y="14757"/>
                    <a:pt x="7651" y="14675"/>
                    <a:pt x="7702" y="14583"/>
                  </a:cubicBezTo>
                  <a:cubicBezTo>
                    <a:pt x="8000" y="14162"/>
                    <a:pt x="8123" y="13556"/>
                    <a:pt x="7743" y="13258"/>
                  </a:cubicBezTo>
                  <a:cubicBezTo>
                    <a:pt x="7394" y="13001"/>
                    <a:pt x="6840" y="13094"/>
                    <a:pt x="6675" y="12703"/>
                  </a:cubicBezTo>
                  <a:cubicBezTo>
                    <a:pt x="6583" y="12488"/>
                    <a:pt x="6624" y="12231"/>
                    <a:pt x="6583" y="12015"/>
                  </a:cubicBezTo>
                  <a:cubicBezTo>
                    <a:pt x="6501" y="11635"/>
                    <a:pt x="6110" y="11420"/>
                    <a:pt x="5730" y="11338"/>
                  </a:cubicBezTo>
                  <a:cubicBezTo>
                    <a:pt x="5340" y="11245"/>
                    <a:pt x="4960" y="11245"/>
                    <a:pt x="4621" y="11122"/>
                  </a:cubicBezTo>
                  <a:cubicBezTo>
                    <a:pt x="4272" y="10947"/>
                    <a:pt x="3975" y="10568"/>
                    <a:pt x="4108" y="10177"/>
                  </a:cubicBezTo>
                  <a:cubicBezTo>
                    <a:pt x="4272" y="9756"/>
                    <a:pt x="4960" y="9756"/>
                    <a:pt x="5340" y="9448"/>
                  </a:cubicBezTo>
                  <a:cubicBezTo>
                    <a:pt x="5689" y="9192"/>
                    <a:pt x="5772" y="8729"/>
                    <a:pt x="6110" y="8555"/>
                  </a:cubicBezTo>
                  <a:cubicBezTo>
                    <a:pt x="6285" y="8421"/>
                    <a:pt x="6501" y="8380"/>
                    <a:pt x="6716" y="8339"/>
                  </a:cubicBezTo>
                  <a:cubicBezTo>
                    <a:pt x="7702" y="8082"/>
                    <a:pt x="8298" y="6973"/>
                    <a:pt x="8000" y="5988"/>
                  </a:cubicBezTo>
                  <a:cubicBezTo>
                    <a:pt x="7907" y="5731"/>
                    <a:pt x="7784" y="5515"/>
                    <a:pt x="7743" y="5218"/>
                  </a:cubicBezTo>
                  <a:cubicBezTo>
                    <a:pt x="7651" y="4530"/>
                    <a:pt x="8216" y="3934"/>
                    <a:pt x="8554" y="3338"/>
                  </a:cubicBezTo>
                  <a:cubicBezTo>
                    <a:pt x="9027" y="2476"/>
                    <a:pt x="9150" y="1028"/>
                    <a:pt x="8637" y="1"/>
                  </a:cubicBezTo>
                  <a:close/>
                </a:path>
              </a:pathLst>
            </a:custGeom>
            <a:solidFill>
              <a:srgbClr val="FFB289"/>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122" name="Google Shape;1590;p57">
              <a:extLst>
                <a:ext uri="{FF2B5EF4-FFF2-40B4-BE49-F238E27FC236}">
                  <a16:creationId xmlns:a16="http://schemas.microsoft.com/office/drawing/2014/main" xmlns="" id="{C58F1446-E22D-2AA9-A5CC-3EECCD81EB71}"/>
                </a:ext>
              </a:extLst>
            </p:cNvPr>
            <p:cNvSpPr/>
            <p:nvPr/>
          </p:nvSpPr>
          <p:spPr>
            <a:xfrm>
              <a:off x="4554900" y="1768850"/>
              <a:ext cx="197975" cy="276050"/>
            </a:xfrm>
            <a:custGeom>
              <a:avLst/>
              <a:gdLst/>
              <a:ahLst/>
              <a:cxnLst/>
              <a:rect l="l" t="t" r="r" b="b"/>
              <a:pathLst>
                <a:path w="7919" h="11042" extrusionOk="0">
                  <a:moveTo>
                    <a:pt x="5746" y="1"/>
                  </a:moveTo>
                  <a:cubicBezTo>
                    <a:pt x="5046" y="1"/>
                    <a:pt x="4381" y="528"/>
                    <a:pt x="3687" y="855"/>
                  </a:cubicBezTo>
                  <a:cubicBezTo>
                    <a:pt x="3379" y="988"/>
                    <a:pt x="3082" y="1153"/>
                    <a:pt x="2866" y="1410"/>
                  </a:cubicBezTo>
                  <a:cubicBezTo>
                    <a:pt x="2568" y="1759"/>
                    <a:pt x="2527" y="2272"/>
                    <a:pt x="2229" y="2611"/>
                  </a:cubicBezTo>
                  <a:cubicBezTo>
                    <a:pt x="1890" y="3042"/>
                    <a:pt x="1244" y="3124"/>
                    <a:pt x="864" y="3504"/>
                  </a:cubicBezTo>
                  <a:cubicBezTo>
                    <a:pt x="176" y="4151"/>
                    <a:pt x="556" y="5353"/>
                    <a:pt x="176" y="6205"/>
                  </a:cubicBezTo>
                  <a:cubicBezTo>
                    <a:pt x="93" y="6380"/>
                    <a:pt x="1" y="6544"/>
                    <a:pt x="1" y="6760"/>
                  </a:cubicBezTo>
                  <a:cubicBezTo>
                    <a:pt x="1" y="7057"/>
                    <a:pt x="258" y="7273"/>
                    <a:pt x="432" y="7571"/>
                  </a:cubicBezTo>
                  <a:cubicBezTo>
                    <a:pt x="730" y="8125"/>
                    <a:pt x="473" y="9070"/>
                    <a:pt x="1069" y="9368"/>
                  </a:cubicBezTo>
                  <a:cubicBezTo>
                    <a:pt x="1176" y="9430"/>
                    <a:pt x="1289" y="9455"/>
                    <a:pt x="1406" y="9455"/>
                  </a:cubicBezTo>
                  <a:cubicBezTo>
                    <a:pt x="1850" y="9455"/>
                    <a:pt x="2353" y="9094"/>
                    <a:pt x="2825" y="9029"/>
                  </a:cubicBezTo>
                  <a:cubicBezTo>
                    <a:pt x="2871" y="9023"/>
                    <a:pt x="2916" y="9021"/>
                    <a:pt x="2961" y="9021"/>
                  </a:cubicBezTo>
                  <a:cubicBezTo>
                    <a:pt x="3582" y="9021"/>
                    <a:pt x="4061" y="9536"/>
                    <a:pt x="4540" y="10015"/>
                  </a:cubicBezTo>
                  <a:cubicBezTo>
                    <a:pt x="5012" y="10528"/>
                    <a:pt x="5526" y="11042"/>
                    <a:pt x="6121" y="11042"/>
                  </a:cubicBezTo>
                  <a:cubicBezTo>
                    <a:pt x="6932" y="10015"/>
                    <a:pt x="7487" y="8772"/>
                    <a:pt x="7744" y="7448"/>
                  </a:cubicBezTo>
                  <a:cubicBezTo>
                    <a:pt x="7836" y="6893"/>
                    <a:pt x="7918" y="6328"/>
                    <a:pt x="7918" y="5733"/>
                  </a:cubicBezTo>
                  <a:cubicBezTo>
                    <a:pt x="7918" y="5045"/>
                    <a:pt x="7836" y="4408"/>
                    <a:pt x="7662" y="3761"/>
                  </a:cubicBezTo>
                  <a:cubicBezTo>
                    <a:pt x="7364" y="2354"/>
                    <a:pt x="6717" y="1071"/>
                    <a:pt x="5823" y="3"/>
                  </a:cubicBezTo>
                  <a:cubicBezTo>
                    <a:pt x="5798" y="1"/>
                    <a:pt x="5772" y="1"/>
                    <a:pt x="5746" y="1"/>
                  </a:cubicBezTo>
                  <a:close/>
                </a:path>
              </a:pathLst>
            </a:custGeom>
            <a:solidFill>
              <a:srgbClr val="FFB289"/>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grpSp>
      <p:sp>
        <p:nvSpPr>
          <p:cNvPr id="123" name="Google Shape;1593;p57">
            <a:extLst>
              <a:ext uri="{FF2B5EF4-FFF2-40B4-BE49-F238E27FC236}">
                <a16:creationId xmlns:a16="http://schemas.microsoft.com/office/drawing/2014/main" xmlns="" id="{802444E1-C599-C6DA-7DBD-78696CFD1716}"/>
              </a:ext>
            </a:extLst>
          </p:cNvPr>
          <p:cNvSpPr/>
          <p:nvPr/>
        </p:nvSpPr>
        <p:spPr>
          <a:xfrm>
            <a:off x="6098169" y="3915159"/>
            <a:ext cx="557681" cy="604325"/>
          </a:xfrm>
          <a:custGeom>
            <a:avLst/>
            <a:gdLst/>
            <a:ahLst/>
            <a:cxnLst/>
            <a:rect l="l" t="t" r="r" b="b"/>
            <a:pathLst>
              <a:path w="3944" h="3893" extrusionOk="0">
                <a:moveTo>
                  <a:pt x="1797" y="1"/>
                </a:moveTo>
                <a:lnTo>
                  <a:pt x="1592" y="1582"/>
                </a:lnTo>
                <a:lnTo>
                  <a:pt x="0" y="2013"/>
                </a:lnTo>
                <a:lnTo>
                  <a:pt x="1335" y="2352"/>
                </a:lnTo>
                <a:lnTo>
                  <a:pt x="1202" y="3893"/>
                </a:lnTo>
                <a:lnTo>
                  <a:pt x="1972" y="2609"/>
                </a:lnTo>
                <a:lnTo>
                  <a:pt x="3040" y="3595"/>
                </a:lnTo>
                <a:lnTo>
                  <a:pt x="2701" y="2188"/>
                </a:lnTo>
                <a:lnTo>
                  <a:pt x="3944" y="1325"/>
                </a:lnTo>
                <a:lnTo>
                  <a:pt x="2362" y="1500"/>
                </a:lnTo>
                <a:lnTo>
                  <a:pt x="1797" y="1"/>
                </a:lnTo>
                <a:close/>
              </a:path>
            </a:pathLst>
          </a:custGeom>
          <a:solidFill>
            <a:srgbClr val="FFB289"/>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grpSp>
        <p:nvGrpSpPr>
          <p:cNvPr id="124" name="Google Shape;1594;p57">
            <a:extLst>
              <a:ext uri="{FF2B5EF4-FFF2-40B4-BE49-F238E27FC236}">
                <a16:creationId xmlns:a16="http://schemas.microsoft.com/office/drawing/2014/main" xmlns="" id="{AB0D9AFA-56BF-BE80-541C-FF4B45BB35EB}"/>
              </a:ext>
            </a:extLst>
          </p:cNvPr>
          <p:cNvGrpSpPr/>
          <p:nvPr/>
        </p:nvGrpSpPr>
        <p:grpSpPr>
          <a:xfrm>
            <a:off x="4745528" y="3713820"/>
            <a:ext cx="1046416" cy="1075632"/>
            <a:chOff x="1755150" y="-790678"/>
            <a:chExt cx="956505" cy="895486"/>
          </a:xfrm>
        </p:grpSpPr>
        <p:sp>
          <p:nvSpPr>
            <p:cNvPr id="125" name="Google Shape;1595;p57">
              <a:extLst>
                <a:ext uri="{FF2B5EF4-FFF2-40B4-BE49-F238E27FC236}">
                  <a16:creationId xmlns:a16="http://schemas.microsoft.com/office/drawing/2014/main" xmlns="" id="{56501C2A-C74C-271E-BE47-41E235D22EAC}"/>
                </a:ext>
              </a:extLst>
            </p:cNvPr>
            <p:cNvSpPr/>
            <p:nvPr/>
          </p:nvSpPr>
          <p:spPr>
            <a:xfrm>
              <a:off x="1755150" y="-790678"/>
              <a:ext cx="956505" cy="895486"/>
            </a:xfrm>
            <a:custGeom>
              <a:avLst/>
              <a:gdLst/>
              <a:ahLst/>
              <a:cxnLst/>
              <a:rect l="l" t="t" r="r" b="b"/>
              <a:pathLst>
                <a:path w="16308" h="15267" extrusionOk="0">
                  <a:moveTo>
                    <a:pt x="7977" y="0"/>
                  </a:moveTo>
                  <a:cubicBezTo>
                    <a:pt x="7469" y="0"/>
                    <a:pt x="6961" y="62"/>
                    <a:pt x="6470" y="189"/>
                  </a:cubicBezTo>
                  <a:lnTo>
                    <a:pt x="6378" y="189"/>
                  </a:lnTo>
                  <a:cubicBezTo>
                    <a:pt x="5782" y="364"/>
                    <a:pt x="5187" y="580"/>
                    <a:pt x="4581" y="877"/>
                  </a:cubicBezTo>
                  <a:cubicBezTo>
                    <a:pt x="4067" y="1175"/>
                    <a:pt x="3595" y="1565"/>
                    <a:pt x="3174" y="2038"/>
                  </a:cubicBezTo>
                  <a:cubicBezTo>
                    <a:pt x="2229" y="3065"/>
                    <a:pt x="1675" y="4513"/>
                    <a:pt x="1716" y="5930"/>
                  </a:cubicBezTo>
                  <a:cubicBezTo>
                    <a:pt x="1716" y="6351"/>
                    <a:pt x="1798" y="6782"/>
                    <a:pt x="1675" y="7172"/>
                  </a:cubicBezTo>
                  <a:cubicBezTo>
                    <a:pt x="1459" y="7891"/>
                    <a:pt x="730" y="8363"/>
                    <a:pt x="350" y="9051"/>
                  </a:cubicBezTo>
                  <a:cubicBezTo>
                    <a:pt x="134" y="9524"/>
                    <a:pt x="52" y="10037"/>
                    <a:pt x="1" y="10592"/>
                  </a:cubicBezTo>
                  <a:cubicBezTo>
                    <a:pt x="1" y="11280"/>
                    <a:pt x="93" y="11957"/>
                    <a:pt x="350" y="12604"/>
                  </a:cubicBezTo>
                  <a:cubicBezTo>
                    <a:pt x="822" y="13713"/>
                    <a:pt x="1890" y="14484"/>
                    <a:pt x="3041" y="14874"/>
                  </a:cubicBezTo>
                  <a:cubicBezTo>
                    <a:pt x="3978" y="15181"/>
                    <a:pt x="4935" y="15266"/>
                    <a:pt x="5924" y="15266"/>
                  </a:cubicBezTo>
                  <a:cubicBezTo>
                    <a:pt x="6159" y="15266"/>
                    <a:pt x="6396" y="15262"/>
                    <a:pt x="6635" y="15254"/>
                  </a:cubicBezTo>
                  <a:cubicBezTo>
                    <a:pt x="8391" y="15213"/>
                    <a:pt x="10147" y="15038"/>
                    <a:pt x="11769" y="14401"/>
                  </a:cubicBezTo>
                  <a:cubicBezTo>
                    <a:pt x="13402" y="13713"/>
                    <a:pt x="14850" y="12563"/>
                    <a:pt x="15579" y="10931"/>
                  </a:cubicBezTo>
                  <a:cubicBezTo>
                    <a:pt x="16308" y="9349"/>
                    <a:pt x="16133" y="7295"/>
                    <a:pt x="14983" y="6012"/>
                  </a:cubicBezTo>
                  <a:cubicBezTo>
                    <a:pt x="14685" y="5714"/>
                    <a:pt x="14295" y="5416"/>
                    <a:pt x="14080" y="5067"/>
                  </a:cubicBezTo>
                  <a:cubicBezTo>
                    <a:pt x="13782" y="4646"/>
                    <a:pt x="13700" y="4133"/>
                    <a:pt x="13525" y="3660"/>
                  </a:cubicBezTo>
                  <a:cubicBezTo>
                    <a:pt x="12714" y="1337"/>
                    <a:pt x="10338" y="0"/>
                    <a:pt x="7977" y="0"/>
                  </a:cubicBezTo>
                  <a:close/>
                </a:path>
              </a:pathLst>
            </a:custGeom>
            <a:solidFill>
              <a:srgbClr val="BD6EE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126" name="Google Shape;1596;p57">
              <a:extLst>
                <a:ext uri="{FF2B5EF4-FFF2-40B4-BE49-F238E27FC236}">
                  <a16:creationId xmlns:a16="http://schemas.microsoft.com/office/drawing/2014/main" xmlns="" id="{4EFC2CB5-D160-E97E-F8CB-2C6B6B71DE84}"/>
                </a:ext>
              </a:extLst>
            </p:cNvPr>
            <p:cNvSpPr/>
            <p:nvPr/>
          </p:nvSpPr>
          <p:spPr>
            <a:xfrm>
              <a:off x="2483338" y="-419213"/>
              <a:ext cx="120531" cy="159483"/>
            </a:xfrm>
            <a:custGeom>
              <a:avLst/>
              <a:gdLst/>
              <a:ahLst/>
              <a:cxnLst/>
              <a:rect l="l" t="t" r="r" b="b"/>
              <a:pathLst>
                <a:path w="2055" h="2719" extrusionOk="0">
                  <a:moveTo>
                    <a:pt x="1100" y="1"/>
                  </a:moveTo>
                  <a:cubicBezTo>
                    <a:pt x="946" y="1"/>
                    <a:pt x="792" y="32"/>
                    <a:pt x="638" y="69"/>
                  </a:cubicBezTo>
                  <a:cubicBezTo>
                    <a:pt x="422" y="151"/>
                    <a:pt x="217" y="274"/>
                    <a:pt x="1" y="408"/>
                  </a:cubicBezTo>
                  <a:cubicBezTo>
                    <a:pt x="1" y="1137"/>
                    <a:pt x="42" y="1815"/>
                    <a:pt x="42" y="2544"/>
                  </a:cubicBezTo>
                  <a:cubicBezTo>
                    <a:pt x="42" y="2585"/>
                    <a:pt x="124" y="2677"/>
                    <a:pt x="124" y="2718"/>
                  </a:cubicBezTo>
                  <a:cubicBezTo>
                    <a:pt x="679" y="2677"/>
                    <a:pt x="1243" y="2421"/>
                    <a:pt x="1582" y="1989"/>
                  </a:cubicBezTo>
                  <a:cubicBezTo>
                    <a:pt x="1962" y="1558"/>
                    <a:pt x="2055" y="921"/>
                    <a:pt x="1757" y="449"/>
                  </a:cubicBezTo>
                  <a:cubicBezTo>
                    <a:pt x="1665" y="233"/>
                    <a:pt x="1500" y="110"/>
                    <a:pt x="1285" y="18"/>
                  </a:cubicBezTo>
                  <a:cubicBezTo>
                    <a:pt x="1223" y="6"/>
                    <a:pt x="1161" y="1"/>
                    <a:pt x="1100" y="1"/>
                  </a:cubicBezTo>
                  <a:close/>
                </a:path>
              </a:pathLst>
            </a:custGeom>
            <a:solidFill>
              <a:srgbClr val="FF8C9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127" name="Google Shape;1597;p57">
              <a:extLst>
                <a:ext uri="{FF2B5EF4-FFF2-40B4-BE49-F238E27FC236}">
                  <a16:creationId xmlns:a16="http://schemas.microsoft.com/office/drawing/2014/main" xmlns="" id="{FF91A2AD-9D9E-7E2E-80DC-FCB6FECAAB54}"/>
                </a:ext>
              </a:extLst>
            </p:cNvPr>
            <p:cNvSpPr/>
            <p:nvPr/>
          </p:nvSpPr>
          <p:spPr>
            <a:xfrm>
              <a:off x="1860610" y="-719411"/>
              <a:ext cx="657729" cy="663681"/>
            </a:xfrm>
            <a:custGeom>
              <a:avLst/>
              <a:gdLst/>
              <a:ahLst/>
              <a:cxnLst/>
              <a:rect l="l" t="t" r="r" b="b"/>
              <a:pathLst>
                <a:path w="11214" h="11315" extrusionOk="0">
                  <a:moveTo>
                    <a:pt x="5970" y="0"/>
                  </a:moveTo>
                  <a:cubicBezTo>
                    <a:pt x="3660" y="0"/>
                    <a:pt x="971" y="858"/>
                    <a:pt x="565" y="3041"/>
                  </a:cubicBezTo>
                  <a:cubicBezTo>
                    <a:pt x="0" y="6214"/>
                    <a:pt x="945" y="10106"/>
                    <a:pt x="3594" y="10999"/>
                  </a:cubicBezTo>
                  <a:cubicBezTo>
                    <a:pt x="4240" y="11212"/>
                    <a:pt x="4964" y="11315"/>
                    <a:pt x="5696" y="11315"/>
                  </a:cubicBezTo>
                  <a:cubicBezTo>
                    <a:pt x="7930" y="11315"/>
                    <a:pt x="10241" y="10357"/>
                    <a:pt x="10659" y="8648"/>
                  </a:cubicBezTo>
                  <a:cubicBezTo>
                    <a:pt x="11214" y="6378"/>
                    <a:pt x="10834" y="4499"/>
                    <a:pt x="10834" y="4499"/>
                  </a:cubicBezTo>
                  <a:cubicBezTo>
                    <a:pt x="10834" y="4499"/>
                    <a:pt x="10700" y="1542"/>
                    <a:pt x="8687" y="515"/>
                  </a:cubicBezTo>
                  <a:cubicBezTo>
                    <a:pt x="8046" y="188"/>
                    <a:pt x="7050" y="0"/>
                    <a:pt x="5970" y="0"/>
                  </a:cubicBezTo>
                  <a:close/>
                </a:path>
              </a:pathLst>
            </a:custGeom>
            <a:solidFill>
              <a:srgbClr val="FF8C9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128" name="Google Shape;1598;p57">
              <a:extLst>
                <a:ext uri="{FF2B5EF4-FFF2-40B4-BE49-F238E27FC236}">
                  <a16:creationId xmlns:a16="http://schemas.microsoft.com/office/drawing/2014/main" xmlns="" id="{DF395091-E540-CBE4-D0FA-A9A1A33A9ED2}"/>
                </a:ext>
              </a:extLst>
            </p:cNvPr>
            <p:cNvSpPr/>
            <p:nvPr/>
          </p:nvSpPr>
          <p:spPr>
            <a:xfrm>
              <a:off x="2282214" y="-342930"/>
              <a:ext cx="63286" cy="58538"/>
            </a:xfrm>
            <a:custGeom>
              <a:avLst/>
              <a:gdLst/>
              <a:ahLst/>
              <a:cxnLst/>
              <a:rect l="l" t="t" r="r" b="b"/>
              <a:pathLst>
                <a:path w="1079" h="998" extrusionOk="0">
                  <a:moveTo>
                    <a:pt x="547" y="0"/>
                  </a:moveTo>
                  <a:cubicBezTo>
                    <a:pt x="522" y="0"/>
                    <a:pt x="498" y="2"/>
                    <a:pt x="473" y="6"/>
                  </a:cubicBezTo>
                  <a:cubicBezTo>
                    <a:pt x="175" y="6"/>
                    <a:pt x="0" y="263"/>
                    <a:pt x="52" y="571"/>
                  </a:cubicBezTo>
                  <a:cubicBezTo>
                    <a:pt x="52" y="805"/>
                    <a:pt x="266" y="997"/>
                    <a:pt x="530" y="997"/>
                  </a:cubicBezTo>
                  <a:cubicBezTo>
                    <a:pt x="555" y="997"/>
                    <a:pt x="580" y="995"/>
                    <a:pt x="606" y="992"/>
                  </a:cubicBezTo>
                  <a:cubicBezTo>
                    <a:pt x="863" y="951"/>
                    <a:pt x="1078" y="694"/>
                    <a:pt x="1027" y="437"/>
                  </a:cubicBezTo>
                  <a:cubicBezTo>
                    <a:pt x="990" y="168"/>
                    <a:pt x="777" y="0"/>
                    <a:pt x="547" y="0"/>
                  </a:cubicBezTo>
                  <a:close/>
                </a:path>
              </a:pathLst>
            </a:custGeom>
            <a:solidFill>
              <a:srgbClr val="51265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129" name="Google Shape;1599;p57">
              <a:extLst>
                <a:ext uri="{FF2B5EF4-FFF2-40B4-BE49-F238E27FC236}">
                  <a16:creationId xmlns:a16="http://schemas.microsoft.com/office/drawing/2014/main" xmlns="" id="{B4AB311B-BFF0-17A5-4387-A8045E290721}"/>
                </a:ext>
              </a:extLst>
            </p:cNvPr>
            <p:cNvSpPr/>
            <p:nvPr/>
          </p:nvSpPr>
          <p:spPr>
            <a:xfrm>
              <a:off x="1991291" y="-304980"/>
              <a:ext cx="62700" cy="58479"/>
            </a:xfrm>
            <a:custGeom>
              <a:avLst/>
              <a:gdLst/>
              <a:ahLst/>
              <a:cxnLst/>
              <a:rect l="l" t="t" r="r" b="b"/>
              <a:pathLst>
                <a:path w="1069" h="997" extrusionOk="0">
                  <a:moveTo>
                    <a:pt x="546" y="1"/>
                  </a:moveTo>
                  <a:cubicBezTo>
                    <a:pt x="522" y="1"/>
                    <a:pt x="497" y="2"/>
                    <a:pt x="473" y="6"/>
                  </a:cubicBezTo>
                  <a:cubicBezTo>
                    <a:pt x="216" y="47"/>
                    <a:pt x="0" y="263"/>
                    <a:pt x="41" y="560"/>
                  </a:cubicBezTo>
                  <a:cubicBezTo>
                    <a:pt x="79" y="796"/>
                    <a:pt x="298" y="997"/>
                    <a:pt x="532" y="997"/>
                  </a:cubicBezTo>
                  <a:cubicBezTo>
                    <a:pt x="553" y="997"/>
                    <a:pt x="575" y="995"/>
                    <a:pt x="596" y="992"/>
                  </a:cubicBezTo>
                  <a:cubicBezTo>
                    <a:pt x="853" y="951"/>
                    <a:pt x="1068" y="735"/>
                    <a:pt x="1027" y="437"/>
                  </a:cubicBezTo>
                  <a:cubicBezTo>
                    <a:pt x="1027" y="202"/>
                    <a:pt x="811" y="1"/>
                    <a:pt x="546" y="1"/>
                  </a:cubicBezTo>
                  <a:close/>
                </a:path>
              </a:pathLst>
            </a:custGeom>
            <a:solidFill>
              <a:srgbClr val="51265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130" name="Google Shape;1600;p57">
              <a:extLst>
                <a:ext uri="{FF2B5EF4-FFF2-40B4-BE49-F238E27FC236}">
                  <a16:creationId xmlns:a16="http://schemas.microsoft.com/office/drawing/2014/main" xmlns="" id="{B5B2030B-BB93-319F-F1EB-F87192553746}"/>
                </a:ext>
              </a:extLst>
            </p:cNvPr>
            <p:cNvSpPr/>
            <p:nvPr/>
          </p:nvSpPr>
          <p:spPr>
            <a:xfrm>
              <a:off x="2106897" y="-252573"/>
              <a:ext cx="50089" cy="63289"/>
            </a:xfrm>
            <a:custGeom>
              <a:avLst/>
              <a:gdLst/>
              <a:ahLst/>
              <a:cxnLst/>
              <a:rect l="l" t="t" r="r" b="b"/>
              <a:pathLst>
                <a:path w="854" h="1079" extrusionOk="0">
                  <a:moveTo>
                    <a:pt x="124" y="1"/>
                  </a:moveTo>
                  <a:cubicBezTo>
                    <a:pt x="124" y="1"/>
                    <a:pt x="83" y="1"/>
                    <a:pt x="83" y="52"/>
                  </a:cubicBezTo>
                  <a:cubicBezTo>
                    <a:pt x="1" y="309"/>
                    <a:pt x="42" y="606"/>
                    <a:pt x="217" y="822"/>
                  </a:cubicBezTo>
                  <a:cubicBezTo>
                    <a:pt x="299" y="945"/>
                    <a:pt x="514" y="1079"/>
                    <a:pt x="679" y="1079"/>
                  </a:cubicBezTo>
                  <a:cubicBezTo>
                    <a:pt x="730" y="1079"/>
                    <a:pt x="771" y="1079"/>
                    <a:pt x="812" y="1027"/>
                  </a:cubicBezTo>
                  <a:cubicBezTo>
                    <a:pt x="812" y="1027"/>
                    <a:pt x="853" y="1027"/>
                    <a:pt x="853" y="986"/>
                  </a:cubicBezTo>
                  <a:cubicBezTo>
                    <a:pt x="812" y="986"/>
                    <a:pt x="812" y="945"/>
                    <a:pt x="771" y="945"/>
                  </a:cubicBezTo>
                  <a:cubicBezTo>
                    <a:pt x="733" y="963"/>
                    <a:pt x="693" y="971"/>
                    <a:pt x="653" y="971"/>
                  </a:cubicBezTo>
                  <a:cubicBezTo>
                    <a:pt x="507" y="971"/>
                    <a:pt x="354" y="866"/>
                    <a:pt x="258" y="730"/>
                  </a:cubicBezTo>
                  <a:cubicBezTo>
                    <a:pt x="124" y="565"/>
                    <a:pt x="83" y="309"/>
                    <a:pt x="165" y="52"/>
                  </a:cubicBezTo>
                  <a:cubicBezTo>
                    <a:pt x="165" y="52"/>
                    <a:pt x="165" y="1"/>
                    <a:pt x="124" y="1"/>
                  </a:cubicBezTo>
                  <a:close/>
                </a:path>
              </a:pathLst>
            </a:custGeom>
            <a:solidFill>
              <a:srgbClr val="51265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131" name="Google Shape;1601;p57">
              <a:extLst>
                <a:ext uri="{FF2B5EF4-FFF2-40B4-BE49-F238E27FC236}">
                  <a16:creationId xmlns:a16="http://schemas.microsoft.com/office/drawing/2014/main" xmlns="" id="{12CA268B-38E7-BF5F-548A-228193DAE448}"/>
                </a:ext>
              </a:extLst>
            </p:cNvPr>
            <p:cNvSpPr/>
            <p:nvPr/>
          </p:nvSpPr>
          <p:spPr>
            <a:xfrm>
              <a:off x="2174408" y="-211632"/>
              <a:ext cx="22933" cy="14546"/>
            </a:xfrm>
            <a:custGeom>
              <a:avLst/>
              <a:gdLst/>
              <a:ahLst/>
              <a:cxnLst/>
              <a:rect l="l" t="t" r="r" b="b"/>
              <a:pathLst>
                <a:path w="391" h="248" extrusionOk="0">
                  <a:moveTo>
                    <a:pt x="253" y="1"/>
                  </a:moveTo>
                  <a:cubicBezTo>
                    <a:pt x="216" y="1"/>
                    <a:pt x="175" y="11"/>
                    <a:pt x="134" y="32"/>
                  </a:cubicBezTo>
                  <a:cubicBezTo>
                    <a:pt x="41" y="73"/>
                    <a:pt x="0" y="165"/>
                    <a:pt x="41" y="206"/>
                  </a:cubicBezTo>
                  <a:cubicBezTo>
                    <a:pt x="41" y="247"/>
                    <a:pt x="41" y="247"/>
                    <a:pt x="92" y="247"/>
                  </a:cubicBezTo>
                  <a:cubicBezTo>
                    <a:pt x="92" y="247"/>
                    <a:pt x="134" y="247"/>
                    <a:pt x="134" y="206"/>
                  </a:cubicBezTo>
                  <a:cubicBezTo>
                    <a:pt x="92" y="165"/>
                    <a:pt x="134" y="124"/>
                    <a:pt x="175" y="73"/>
                  </a:cubicBezTo>
                  <a:cubicBezTo>
                    <a:pt x="216" y="73"/>
                    <a:pt x="257" y="73"/>
                    <a:pt x="298" y="124"/>
                  </a:cubicBezTo>
                  <a:lnTo>
                    <a:pt x="349" y="124"/>
                  </a:lnTo>
                  <a:cubicBezTo>
                    <a:pt x="390" y="73"/>
                    <a:pt x="390" y="73"/>
                    <a:pt x="349" y="32"/>
                  </a:cubicBezTo>
                  <a:cubicBezTo>
                    <a:pt x="324" y="11"/>
                    <a:pt x="290" y="1"/>
                    <a:pt x="253" y="1"/>
                  </a:cubicBezTo>
                  <a:close/>
                </a:path>
              </a:pathLst>
            </a:custGeom>
            <a:solidFill>
              <a:srgbClr val="51265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132" name="Google Shape;1602;p57">
              <a:extLst>
                <a:ext uri="{FF2B5EF4-FFF2-40B4-BE49-F238E27FC236}">
                  <a16:creationId xmlns:a16="http://schemas.microsoft.com/office/drawing/2014/main" xmlns="" id="{9F221CCF-E37A-300B-C93D-05F2FAE98C74}"/>
                </a:ext>
              </a:extLst>
            </p:cNvPr>
            <p:cNvSpPr/>
            <p:nvPr/>
          </p:nvSpPr>
          <p:spPr>
            <a:xfrm>
              <a:off x="2167135" y="-192334"/>
              <a:ext cx="60295" cy="35604"/>
            </a:xfrm>
            <a:custGeom>
              <a:avLst/>
              <a:gdLst/>
              <a:ahLst/>
              <a:cxnLst/>
              <a:rect l="l" t="t" r="r" b="b"/>
              <a:pathLst>
                <a:path w="1028" h="607" extrusionOk="0">
                  <a:moveTo>
                    <a:pt x="987" y="0"/>
                  </a:moveTo>
                  <a:cubicBezTo>
                    <a:pt x="935" y="0"/>
                    <a:pt x="935" y="0"/>
                    <a:pt x="935" y="52"/>
                  </a:cubicBezTo>
                  <a:cubicBezTo>
                    <a:pt x="894" y="216"/>
                    <a:pt x="771" y="391"/>
                    <a:pt x="596" y="432"/>
                  </a:cubicBezTo>
                  <a:cubicBezTo>
                    <a:pt x="509" y="473"/>
                    <a:pt x="424" y="493"/>
                    <a:pt x="340" y="493"/>
                  </a:cubicBezTo>
                  <a:cubicBezTo>
                    <a:pt x="255" y="493"/>
                    <a:pt x="170" y="473"/>
                    <a:pt x="83" y="432"/>
                  </a:cubicBezTo>
                  <a:lnTo>
                    <a:pt x="42" y="432"/>
                  </a:lnTo>
                  <a:cubicBezTo>
                    <a:pt x="1" y="473"/>
                    <a:pt x="42" y="473"/>
                    <a:pt x="42" y="514"/>
                  </a:cubicBezTo>
                  <a:cubicBezTo>
                    <a:pt x="124" y="565"/>
                    <a:pt x="258" y="606"/>
                    <a:pt x="381" y="606"/>
                  </a:cubicBezTo>
                  <a:cubicBezTo>
                    <a:pt x="473" y="606"/>
                    <a:pt x="555" y="565"/>
                    <a:pt x="638" y="514"/>
                  </a:cubicBezTo>
                  <a:cubicBezTo>
                    <a:pt x="853" y="432"/>
                    <a:pt x="987" y="257"/>
                    <a:pt x="1028" y="52"/>
                  </a:cubicBezTo>
                  <a:cubicBezTo>
                    <a:pt x="1028" y="0"/>
                    <a:pt x="1028" y="0"/>
                    <a:pt x="987" y="0"/>
                  </a:cubicBezTo>
                  <a:close/>
                </a:path>
              </a:pathLst>
            </a:custGeom>
            <a:solidFill>
              <a:srgbClr val="51265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133" name="Google Shape;1603;p57">
              <a:extLst>
                <a:ext uri="{FF2B5EF4-FFF2-40B4-BE49-F238E27FC236}">
                  <a16:creationId xmlns:a16="http://schemas.microsoft.com/office/drawing/2014/main" xmlns="" id="{2BF8EAD5-AB4E-3793-145A-70550F5FE789}"/>
                </a:ext>
              </a:extLst>
            </p:cNvPr>
            <p:cNvSpPr/>
            <p:nvPr/>
          </p:nvSpPr>
          <p:spPr>
            <a:xfrm>
              <a:off x="1949177" y="-382671"/>
              <a:ext cx="62054" cy="43053"/>
            </a:xfrm>
            <a:custGeom>
              <a:avLst/>
              <a:gdLst/>
              <a:ahLst/>
              <a:cxnLst/>
              <a:rect l="l" t="t" r="r" b="b"/>
              <a:pathLst>
                <a:path w="1058" h="734" extrusionOk="0">
                  <a:moveTo>
                    <a:pt x="636" y="1"/>
                  </a:moveTo>
                  <a:cubicBezTo>
                    <a:pt x="462" y="42"/>
                    <a:pt x="246" y="124"/>
                    <a:pt x="164" y="257"/>
                  </a:cubicBezTo>
                  <a:cubicBezTo>
                    <a:pt x="0" y="459"/>
                    <a:pt x="26" y="733"/>
                    <a:pt x="283" y="733"/>
                  </a:cubicBezTo>
                  <a:cubicBezTo>
                    <a:pt x="301" y="733"/>
                    <a:pt x="319" y="732"/>
                    <a:pt x="338" y="730"/>
                  </a:cubicBezTo>
                  <a:cubicBezTo>
                    <a:pt x="421" y="730"/>
                    <a:pt x="503" y="678"/>
                    <a:pt x="595" y="637"/>
                  </a:cubicBezTo>
                  <a:cubicBezTo>
                    <a:pt x="800" y="555"/>
                    <a:pt x="1057" y="422"/>
                    <a:pt x="975" y="165"/>
                  </a:cubicBezTo>
                  <a:cubicBezTo>
                    <a:pt x="934" y="1"/>
                    <a:pt x="759" y="1"/>
                    <a:pt x="636" y="1"/>
                  </a:cubicBezTo>
                  <a:close/>
                </a:path>
              </a:pathLst>
            </a:custGeom>
            <a:solidFill>
              <a:srgbClr val="BD6EE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134" name="Google Shape;1604;p57">
              <a:extLst>
                <a:ext uri="{FF2B5EF4-FFF2-40B4-BE49-F238E27FC236}">
                  <a16:creationId xmlns:a16="http://schemas.microsoft.com/office/drawing/2014/main" xmlns="" id="{50EE121C-DB4C-C01E-868D-DD2DB08F50A5}"/>
                </a:ext>
              </a:extLst>
            </p:cNvPr>
            <p:cNvSpPr/>
            <p:nvPr/>
          </p:nvSpPr>
          <p:spPr>
            <a:xfrm>
              <a:off x="2292420" y="-426369"/>
              <a:ext cx="62700" cy="35956"/>
            </a:xfrm>
            <a:custGeom>
              <a:avLst/>
              <a:gdLst/>
              <a:ahLst/>
              <a:cxnLst/>
              <a:rect l="l" t="t" r="r" b="b"/>
              <a:pathLst>
                <a:path w="1069" h="613" extrusionOk="0">
                  <a:moveTo>
                    <a:pt x="405" y="0"/>
                  </a:moveTo>
                  <a:cubicBezTo>
                    <a:pt x="354" y="0"/>
                    <a:pt x="304" y="5"/>
                    <a:pt x="257" y="16"/>
                  </a:cubicBezTo>
                  <a:cubicBezTo>
                    <a:pt x="134" y="58"/>
                    <a:pt x="1" y="140"/>
                    <a:pt x="1" y="314"/>
                  </a:cubicBezTo>
                  <a:cubicBezTo>
                    <a:pt x="1" y="571"/>
                    <a:pt x="340" y="612"/>
                    <a:pt x="555" y="612"/>
                  </a:cubicBezTo>
                  <a:lnTo>
                    <a:pt x="812" y="612"/>
                  </a:lnTo>
                  <a:cubicBezTo>
                    <a:pt x="1069" y="530"/>
                    <a:pt x="1028" y="232"/>
                    <a:pt x="812" y="99"/>
                  </a:cubicBezTo>
                  <a:cubicBezTo>
                    <a:pt x="692" y="38"/>
                    <a:pt x="544" y="0"/>
                    <a:pt x="405" y="0"/>
                  </a:cubicBezTo>
                  <a:close/>
                </a:path>
              </a:pathLst>
            </a:custGeom>
            <a:solidFill>
              <a:srgbClr val="BD6EE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135" name="Google Shape;1605;p57">
              <a:extLst>
                <a:ext uri="{FF2B5EF4-FFF2-40B4-BE49-F238E27FC236}">
                  <a16:creationId xmlns:a16="http://schemas.microsoft.com/office/drawing/2014/main" xmlns="" id="{963185A0-04CB-14B9-6DE6-AEE8BF7F079E}"/>
                </a:ext>
              </a:extLst>
            </p:cNvPr>
            <p:cNvSpPr/>
            <p:nvPr/>
          </p:nvSpPr>
          <p:spPr>
            <a:xfrm>
              <a:off x="1825652" y="-730321"/>
              <a:ext cx="389159" cy="352517"/>
            </a:xfrm>
            <a:custGeom>
              <a:avLst/>
              <a:gdLst/>
              <a:ahLst/>
              <a:cxnLst/>
              <a:rect l="l" t="t" r="r" b="b"/>
              <a:pathLst>
                <a:path w="6635" h="6010" extrusionOk="0">
                  <a:moveTo>
                    <a:pt x="5662" y="1"/>
                  </a:moveTo>
                  <a:cubicBezTo>
                    <a:pt x="3808" y="1"/>
                    <a:pt x="0" y="643"/>
                    <a:pt x="555" y="6010"/>
                  </a:cubicBezTo>
                  <a:lnTo>
                    <a:pt x="6080" y="4808"/>
                  </a:lnTo>
                  <a:cubicBezTo>
                    <a:pt x="6080" y="4808"/>
                    <a:pt x="5946" y="2549"/>
                    <a:pt x="6244" y="1430"/>
                  </a:cubicBezTo>
                  <a:cubicBezTo>
                    <a:pt x="6552" y="362"/>
                    <a:pt x="6634" y="64"/>
                    <a:pt x="6634" y="64"/>
                  </a:cubicBezTo>
                  <a:cubicBezTo>
                    <a:pt x="6634" y="64"/>
                    <a:pt x="6245" y="1"/>
                    <a:pt x="5662" y="1"/>
                  </a:cubicBezTo>
                  <a:close/>
                </a:path>
              </a:pathLst>
            </a:custGeom>
            <a:solidFill>
              <a:srgbClr val="BD6EE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136" name="Google Shape;1606;p57">
              <a:extLst>
                <a:ext uri="{FF2B5EF4-FFF2-40B4-BE49-F238E27FC236}">
                  <a16:creationId xmlns:a16="http://schemas.microsoft.com/office/drawing/2014/main" xmlns="" id="{8187DD0F-96C5-E7B5-8E87-8F010A33F1BF}"/>
                </a:ext>
              </a:extLst>
            </p:cNvPr>
            <p:cNvSpPr/>
            <p:nvPr/>
          </p:nvSpPr>
          <p:spPr>
            <a:xfrm>
              <a:off x="2212298" y="-727916"/>
              <a:ext cx="303644" cy="304947"/>
            </a:xfrm>
            <a:custGeom>
              <a:avLst/>
              <a:gdLst/>
              <a:ahLst/>
              <a:cxnLst/>
              <a:rect l="l" t="t" r="r" b="b"/>
              <a:pathLst>
                <a:path w="5177" h="5199" extrusionOk="0">
                  <a:moveTo>
                    <a:pt x="557" y="0"/>
                  </a:moveTo>
                  <a:cubicBezTo>
                    <a:pt x="215" y="0"/>
                    <a:pt x="1" y="23"/>
                    <a:pt x="1" y="23"/>
                  </a:cubicBezTo>
                  <a:lnTo>
                    <a:pt x="679" y="4767"/>
                  </a:lnTo>
                  <a:lnTo>
                    <a:pt x="5176" y="5199"/>
                  </a:lnTo>
                  <a:cubicBezTo>
                    <a:pt x="5176" y="5199"/>
                    <a:pt x="5094" y="1861"/>
                    <a:pt x="3934" y="968"/>
                  </a:cubicBezTo>
                  <a:cubicBezTo>
                    <a:pt x="2855" y="126"/>
                    <a:pt x="1357" y="0"/>
                    <a:pt x="557" y="0"/>
                  </a:cubicBezTo>
                  <a:close/>
                </a:path>
              </a:pathLst>
            </a:custGeom>
            <a:solidFill>
              <a:srgbClr val="BD6EE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grpSp>
      <p:grpSp>
        <p:nvGrpSpPr>
          <p:cNvPr id="137" name="Google Shape;1607;p57">
            <a:extLst>
              <a:ext uri="{FF2B5EF4-FFF2-40B4-BE49-F238E27FC236}">
                <a16:creationId xmlns:a16="http://schemas.microsoft.com/office/drawing/2014/main" xmlns="" id="{4A226668-D3B8-39F2-424A-1E25C7CE86AE}"/>
              </a:ext>
            </a:extLst>
          </p:cNvPr>
          <p:cNvGrpSpPr/>
          <p:nvPr/>
        </p:nvGrpSpPr>
        <p:grpSpPr>
          <a:xfrm>
            <a:off x="2960280" y="3737364"/>
            <a:ext cx="987499" cy="1032400"/>
            <a:chOff x="715100" y="-826400"/>
            <a:chExt cx="783398" cy="745943"/>
          </a:xfrm>
        </p:grpSpPr>
        <p:sp>
          <p:nvSpPr>
            <p:cNvPr id="138" name="Google Shape;1608;p57">
              <a:extLst>
                <a:ext uri="{FF2B5EF4-FFF2-40B4-BE49-F238E27FC236}">
                  <a16:creationId xmlns:a16="http://schemas.microsoft.com/office/drawing/2014/main" xmlns="" id="{31AD3932-C337-7F18-FCDB-466A9CA65385}"/>
                </a:ext>
              </a:extLst>
            </p:cNvPr>
            <p:cNvSpPr/>
            <p:nvPr/>
          </p:nvSpPr>
          <p:spPr>
            <a:xfrm>
              <a:off x="1369474" y="-399262"/>
              <a:ext cx="129024" cy="150886"/>
            </a:xfrm>
            <a:custGeom>
              <a:avLst/>
              <a:gdLst/>
              <a:ahLst/>
              <a:cxnLst/>
              <a:rect l="l" t="t" r="r" b="b"/>
              <a:pathLst>
                <a:path w="2219" h="2595" extrusionOk="0">
                  <a:moveTo>
                    <a:pt x="1177" y="0"/>
                  </a:moveTo>
                  <a:cubicBezTo>
                    <a:pt x="1080" y="0"/>
                    <a:pt x="983" y="10"/>
                    <a:pt x="894" y="27"/>
                  </a:cubicBezTo>
                  <a:cubicBezTo>
                    <a:pt x="678" y="68"/>
                    <a:pt x="463" y="161"/>
                    <a:pt x="257" y="243"/>
                  </a:cubicBezTo>
                  <a:cubicBezTo>
                    <a:pt x="165" y="972"/>
                    <a:pt x="124" y="1660"/>
                    <a:pt x="42" y="2379"/>
                  </a:cubicBezTo>
                  <a:cubicBezTo>
                    <a:pt x="1" y="2471"/>
                    <a:pt x="83" y="2512"/>
                    <a:pt x="124" y="2594"/>
                  </a:cubicBezTo>
                  <a:cubicBezTo>
                    <a:pt x="678" y="2594"/>
                    <a:pt x="1233" y="2430"/>
                    <a:pt x="1664" y="2040"/>
                  </a:cubicBezTo>
                  <a:cubicBezTo>
                    <a:pt x="2054" y="1660"/>
                    <a:pt x="2219" y="1013"/>
                    <a:pt x="2003" y="500"/>
                  </a:cubicBezTo>
                  <a:cubicBezTo>
                    <a:pt x="1921" y="325"/>
                    <a:pt x="1746" y="161"/>
                    <a:pt x="1582" y="68"/>
                  </a:cubicBezTo>
                  <a:cubicBezTo>
                    <a:pt x="1456" y="20"/>
                    <a:pt x="1315" y="0"/>
                    <a:pt x="1177" y="0"/>
                  </a:cubicBezTo>
                  <a:close/>
                </a:path>
              </a:pathLst>
            </a:custGeom>
            <a:solidFill>
              <a:srgbClr val="C86F5E"/>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139" name="Google Shape;1609;p57">
              <a:extLst>
                <a:ext uri="{FF2B5EF4-FFF2-40B4-BE49-F238E27FC236}">
                  <a16:creationId xmlns:a16="http://schemas.microsoft.com/office/drawing/2014/main" xmlns="" id="{55DD3E82-6A07-7F85-46D0-D1EDE76A3FBB}"/>
                </a:ext>
              </a:extLst>
            </p:cNvPr>
            <p:cNvSpPr/>
            <p:nvPr/>
          </p:nvSpPr>
          <p:spPr>
            <a:xfrm>
              <a:off x="1389186" y="-355304"/>
              <a:ext cx="64541" cy="44830"/>
            </a:xfrm>
            <a:custGeom>
              <a:avLst/>
              <a:gdLst/>
              <a:ahLst/>
              <a:cxnLst/>
              <a:rect l="l" t="t" r="r" b="b"/>
              <a:pathLst>
                <a:path w="1110" h="771" extrusionOk="0">
                  <a:moveTo>
                    <a:pt x="1027" y="0"/>
                  </a:moveTo>
                  <a:cubicBezTo>
                    <a:pt x="637" y="134"/>
                    <a:pt x="298" y="390"/>
                    <a:pt x="1" y="729"/>
                  </a:cubicBezTo>
                  <a:lnTo>
                    <a:pt x="1" y="770"/>
                  </a:lnTo>
                  <a:lnTo>
                    <a:pt x="83" y="770"/>
                  </a:lnTo>
                  <a:cubicBezTo>
                    <a:pt x="339" y="473"/>
                    <a:pt x="689" y="216"/>
                    <a:pt x="1068" y="82"/>
                  </a:cubicBezTo>
                  <a:cubicBezTo>
                    <a:pt x="1110" y="82"/>
                    <a:pt x="1110" y="41"/>
                    <a:pt x="1110" y="41"/>
                  </a:cubicBezTo>
                  <a:cubicBezTo>
                    <a:pt x="1068" y="0"/>
                    <a:pt x="1068" y="0"/>
                    <a:pt x="1027" y="0"/>
                  </a:cubicBezTo>
                  <a:close/>
                </a:path>
              </a:pathLst>
            </a:custGeom>
            <a:solidFill>
              <a:srgbClr val="51265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140" name="Google Shape;1610;p57">
              <a:extLst>
                <a:ext uri="{FF2B5EF4-FFF2-40B4-BE49-F238E27FC236}">
                  <a16:creationId xmlns:a16="http://schemas.microsoft.com/office/drawing/2014/main" xmlns="" id="{AB2E3610-D804-4F28-9804-CE25A0BA353F}"/>
                </a:ext>
              </a:extLst>
            </p:cNvPr>
            <p:cNvSpPr/>
            <p:nvPr/>
          </p:nvSpPr>
          <p:spPr>
            <a:xfrm>
              <a:off x="715100" y="-414206"/>
              <a:ext cx="129024" cy="150886"/>
            </a:xfrm>
            <a:custGeom>
              <a:avLst/>
              <a:gdLst/>
              <a:ahLst/>
              <a:cxnLst/>
              <a:rect l="l" t="t" r="r" b="b"/>
              <a:pathLst>
                <a:path w="2219" h="2595" extrusionOk="0">
                  <a:moveTo>
                    <a:pt x="1044" y="0"/>
                  </a:moveTo>
                  <a:cubicBezTo>
                    <a:pt x="911" y="0"/>
                    <a:pt x="780" y="20"/>
                    <a:pt x="678" y="69"/>
                  </a:cubicBezTo>
                  <a:cubicBezTo>
                    <a:pt x="472" y="161"/>
                    <a:pt x="339" y="325"/>
                    <a:pt x="257" y="541"/>
                  </a:cubicBezTo>
                  <a:cubicBezTo>
                    <a:pt x="0" y="1013"/>
                    <a:pt x="164" y="1660"/>
                    <a:pt x="596" y="2040"/>
                  </a:cubicBezTo>
                  <a:cubicBezTo>
                    <a:pt x="986" y="2430"/>
                    <a:pt x="1581" y="2595"/>
                    <a:pt x="2136" y="2595"/>
                  </a:cubicBezTo>
                  <a:cubicBezTo>
                    <a:pt x="2136" y="2554"/>
                    <a:pt x="2218" y="2471"/>
                    <a:pt x="2218" y="2430"/>
                  </a:cubicBezTo>
                  <a:cubicBezTo>
                    <a:pt x="2136" y="1701"/>
                    <a:pt x="2054" y="1013"/>
                    <a:pt x="1961" y="284"/>
                  </a:cubicBezTo>
                  <a:cubicBezTo>
                    <a:pt x="1756" y="161"/>
                    <a:pt x="1540" y="120"/>
                    <a:pt x="1325" y="27"/>
                  </a:cubicBezTo>
                  <a:cubicBezTo>
                    <a:pt x="1235" y="10"/>
                    <a:pt x="1139" y="0"/>
                    <a:pt x="1044" y="0"/>
                  </a:cubicBezTo>
                  <a:close/>
                </a:path>
              </a:pathLst>
            </a:custGeom>
            <a:solidFill>
              <a:srgbClr val="C86F5E"/>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141" name="Google Shape;1611;p57">
              <a:extLst>
                <a:ext uri="{FF2B5EF4-FFF2-40B4-BE49-F238E27FC236}">
                  <a16:creationId xmlns:a16="http://schemas.microsoft.com/office/drawing/2014/main" xmlns="" id="{3990C773-4899-5DF0-E59D-F1EC8061E6DB}"/>
                </a:ext>
              </a:extLst>
            </p:cNvPr>
            <p:cNvSpPr/>
            <p:nvPr/>
          </p:nvSpPr>
          <p:spPr>
            <a:xfrm>
              <a:off x="762256" y="-362456"/>
              <a:ext cx="64541" cy="49598"/>
            </a:xfrm>
            <a:custGeom>
              <a:avLst/>
              <a:gdLst/>
              <a:ahLst/>
              <a:cxnLst/>
              <a:rect l="l" t="t" r="r" b="b"/>
              <a:pathLst>
                <a:path w="1110" h="853" extrusionOk="0">
                  <a:moveTo>
                    <a:pt x="41" y="0"/>
                  </a:moveTo>
                  <a:cubicBezTo>
                    <a:pt x="0" y="0"/>
                    <a:pt x="0" y="41"/>
                    <a:pt x="0" y="41"/>
                  </a:cubicBezTo>
                  <a:cubicBezTo>
                    <a:pt x="0" y="82"/>
                    <a:pt x="0" y="82"/>
                    <a:pt x="41" y="82"/>
                  </a:cubicBezTo>
                  <a:cubicBezTo>
                    <a:pt x="298" y="82"/>
                    <a:pt x="473" y="205"/>
                    <a:pt x="596" y="339"/>
                  </a:cubicBezTo>
                  <a:cubicBezTo>
                    <a:pt x="770" y="462"/>
                    <a:pt x="894" y="637"/>
                    <a:pt x="1068" y="811"/>
                  </a:cubicBezTo>
                  <a:lnTo>
                    <a:pt x="1068" y="852"/>
                  </a:lnTo>
                  <a:lnTo>
                    <a:pt x="1109" y="811"/>
                  </a:lnTo>
                  <a:lnTo>
                    <a:pt x="1109" y="770"/>
                  </a:lnTo>
                  <a:cubicBezTo>
                    <a:pt x="986" y="596"/>
                    <a:pt x="853" y="421"/>
                    <a:pt x="688" y="257"/>
                  </a:cubicBezTo>
                  <a:cubicBezTo>
                    <a:pt x="514" y="164"/>
                    <a:pt x="298" y="0"/>
                    <a:pt x="41" y="0"/>
                  </a:cubicBezTo>
                  <a:close/>
                </a:path>
              </a:pathLst>
            </a:custGeom>
            <a:solidFill>
              <a:srgbClr val="51265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142" name="Google Shape;1612;p57">
              <a:extLst>
                <a:ext uri="{FF2B5EF4-FFF2-40B4-BE49-F238E27FC236}">
                  <a16:creationId xmlns:a16="http://schemas.microsoft.com/office/drawing/2014/main" xmlns="" id="{EB1098D1-E691-C08C-6EBA-E01F193AB5EF}"/>
                </a:ext>
              </a:extLst>
            </p:cNvPr>
            <p:cNvSpPr/>
            <p:nvPr/>
          </p:nvSpPr>
          <p:spPr>
            <a:xfrm>
              <a:off x="796853" y="-735925"/>
              <a:ext cx="652096" cy="655469"/>
            </a:xfrm>
            <a:custGeom>
              <a:avLst/>
              <a:gdLst/>
              <a:ahLst/>
              <a:cxnLst/>
              <a:rect l="l" t="t" r="r" b="b"/>
              <a:pathLst>
                <a:path w="11215" h="11273" extrusionOk="0">
                  <a:moveTo>
                    <a:pt x="5228" y="0"/>
                  </a:moveTo>
                  <a:cubicBezTo>
                    <a:pt x="4139" y="0"/>
                    <a:pt x="3132" y="189"/>
                    <a:pt x="2486" y="518"/>
                  </a:cubicBezTo>
                  <a:cubicBezTo>
                    <a:pt x="473" y="1494"/>
                    <a:pt x="350" y="4451"/>
                    <a:pt x="350" y="4451"/>
                  </a:cubicBezTo>
                  <a:cubicBezTo>
                    <a:pt x="350" y="4451"/>
                    <a:pt x="1" y="6331"/>
                    <a:pt x="514" y="8600"/>
                  </a:cubicBezTo>
                  <a:cubicBezTo>
                    <a:pt x="930" y="10332"/>
                    <a:pt x="3226" y="11273"/>
                    <a:pt x="5465" y="11273"/>
                  </a:cubicBezTo>
                  <a:cubicBezTo>
                    <a:pt x="6214" y="11273"/>
                    <a:pt x="6956" y="11168"/>
                    <a:pt x="7620" y="10952"/>
                  </a:cubicBezTo>
                  <a:cubicBezTo>
                    <a:pt x="10270" y="10099"/>
                    <a:pt x="11214" y="6166"/>
                    <a:pt x="10619" y="2993"/>
                  </a:cubicBezTo>
                  <a:cubicBezTo>
                    <a:pt x="10207" y="846"/>
                    <a:pt x="7533" y="0"/>
                    <a:pt x="5228" y="0"/>
                  </a:cubicBezTo>
                  <a:close/>
                </a:path>
              </a:pathLst>
            </a:custGeom>
            <a:solidFill>
              <a:srgbClr val="C86F5E"/>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143" name="Google Shape;1613;p57">
              <a:extLst>
                <a:ext uri="{FF2B5EF4-FFF2-40B4-BE49-F238E27FC236}">
                  <a16:creationId xmlns:a16="http://schemas.microsoft.com/office/drawing/2014/main" xmlns="" id="{2372F538-5090-5696-3EF5-5F33F305224E}"/>
                </a:ext>
              </a:extLst>
            </p:cNvPr>
            <p:cNvSpPr/>
            <p:nvPr/>
          </p:nvSpPr>
          <p:spPr>
            <a:xfrm>
              <a:off x="936578" y="-367869"/>
              <a:ext cx="56808" cy="59773"/>
            </a:xfrm>
            <a:custGeom>
              <a:avLst/>
              <a:gdLst/>
              <a:ahLst/>
              <a:cxnLst/>
              <a:rect l="l" t="t" r="r" b="b"/>
              <a:pathLst>
                <a:path w="977" h="1028" extrusionOk="0">
                  <a:moveTo>
                    <a:pt x="514" y="1"/>
                  </a:moveTo>
                  <a:cubicBezTo>
                    <a:pt x="206" y="1"/>
                    <a:pt x="1" y="258"/>
                    <a:pt x="1" y="514"/>
                  </a:cubicBezTo>
                  <a:cubicBezTo>
                    <a:pt x="1" y="812"/>
                    <a:pt x="206" y="1028"/>
                    <a:pt x="514" y="1028"/>
                  </a:cubicBezTo>
                  <a:cubicBezTo>
                    <a:pt x="771" y="1028"/>
                    <a:pt x="976" y="812"/>
                    <a:pt x="976" y="514"/>
                  </a:cubicBezTo>
                  <a:cubicBezTo>
                    <a:pt x="976" y="258"/>
                    <a:pt x="771" y="1"/>
                    <a:pt x="514" y="1"/>
                  </a:cubicBezTo>
                  <a:close/>
                </a:path>
              </a:pathLst>
            </a:custGeom>
            <a:solidFill>
              <a:srgbClr val="51265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144" name="Google Shape;1614;p57">
              <a:extLst>
                <a:ext uri="{FF2B5EF4-FFF2-40B4-BE49-F238E27FC236}">
                  <a16:creationId xmlns:a16="http://schemas.microsoft.com/office/drawing/2014/main" xmlns="" id="{535F3220-EB6C-24E1-D0BF-49E88C942EAA}"/>
                </a:ext>
              </a:extLst>
            </p:cNvPr>
            <p:cNvSpPr/>
            <p:nvPr/>
          </p:nvSpPr>
          <p:spPr>
            <a:xfrm>
              <a:off x="1227366" y="-365427"/>
              <a:ext cx="57389" cy="57331"/>
            </a:xfrm>
            <a:custGeom>
              <a:avLst/>
              <a:gdLst/>
              <a:ahLst/>
              <a:cxnLst/>
              <a:rect l="l" t="t" r="r" b="b"/>
              <a:pathLst>
                <a:path w="987" h="986" extrusionOk="0">
                  <a:moveTo>
                    <a:pt x="514" y="0"/>
                  </a:moveTo>
                  <a:cubicBezTo>
                    <a:pt x="216" y="0"/>
                    <a:pt x="1" y="216"/>
                    <a:pt x="1" y="513"/>
                  </a:cubicBezTo>
                  <a:cubicBezTo>
                    <a:pt x="1" y="770"/>
                    <a:pt x="216" y="986"/>
                    <a:pt x="514" y="986"/>
                  </a:cubicBezTo>
                  <a:cubicBezTo>
                    <a:pt x="771" y="986"/>
                    <a:pt x="986" y="770"/>
                    <a:pt x="986" y="513"/>
                  </a:cubicBezTo>
                  <a:cubicBezTo>
                    <a:pt x="986" y="216"/>
                    <a:pt x="771" y="0"/>
                    <a:pt x="514" y="0"/>
                  </a:cubicBezTo>
                  <a:close/>
                </a:path>
              </a:pathLst>
            </a:custGeom>
            <a:solidFill>
              <a:srgbClr val="51265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145" name="Google Shape;1615;p57">
              <a:extLst>
                <a:ext uri="{FF2B5EF4-FFF2-40B4-BE49-F238E27FC236}">
                  <a16:creationId xmlns:a16="http://schemas.microsoft.com/office/drawing/2014/main" xmlns="" id="{307276A5-5AE8-A1F3-6873-6442563BF1F5}"/>
                </a:ext>
              </a:extLst>
            </p:cNvPr>
            <p:cNvSpPr/>
            <p:nvPr/>
          </p:nvSpPr>
          <p:spPr>
            <a:xfrm>
              <a:off x="1133053" y="-300415"/>
              <a:ext cx="44830" cy="64599"/>
            </a:xfrm>
            <a:custGeom>
              <a:avLst/>
              <a:gdLst/>
              <a:ahLst/>
              <a:cxnLst/>
              <a:rect l="l" t="t" r="r" b="b"/>
              <a:pathLst>
                <a:path w="771" h="1111" extrusionOk="0">
                  <a:moveTo>
                    <a:pt x="596" y="1"/>
                  </a:moveTo>
                  <a:cubicBezTo>
                    <a:pt x="555" y="1"/>
                    <a:pt x="555" y="42"/>
                    <a:pt x="555" y="42"/>
                  </a:cubicBezTo>
                  <a:cubicBezTo>
                    <a:pt x="678" y="258"/>
                    <a:pt x="678" y="555"/>
                    <a:pt x="555" y="771"/>
                  </a:cubicBezTo>
                  <a:cubicBezTo>
                    <a:pt x="481" y="882"/>
                    <a:pt x="299" y="1034"/>
                    <a:pt x="107" y="1034"/>
                  </a:cubicBezTo>
                  <a:cubicBezTo>
                    <a:pt x="85" y="1034"/>
                    <a:pt x="63" y="1032"/>
                    <a:pt x="41" y="1028"/>
                  </a:cubicBezTo>
                  <a:cubicBezTo>
                    <a:pt x="41" y="1028"/>
                    <a:pt x="0" y="1028"/>
                    <a:pt x="0" y="1069"/>
                  </a:cubicBezTo>
                  <a:lnTo>
                    <a:pt x="41" y="1110"/>
                  </a:lnTo>
                  <a:lnTo>
                    <a:pt x="123" y="1110"/>
                  </a:lnTo>
                  <a:cubicBezTo>
                    <a:pt x="339" y="1110"/>
                    <a:pt x="514" y="987"/>
                    <a:pt x="596" y="812"/>
                  </a:cubicBezTo>
                  <a:cubicBezTo>
                    <a:pt x="770" y="555"/>
                    <a:pt x="770" y="258"/>
                    <a:pt x="637" y="1"/>
                  </a:cubicBezTo>
                  <a:close/>
                </a:path>
              </a:pathLst>
            </a:custGeom>
            <a:solidFill>
              <a:srgbClr val="51265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146" name="Google Shape;1616;p57">
              <a:extLst>
                <a:ext uri="{FF2B5EF4-FFF2-40B4-BE49-F238E27FC236}">
                  <a16:creationId xmlns:a16="http://schemas.microsoft.com/office/drawing/2014/main" xmlns="" id="{9C87FE53-D14E-9339-E971-21B063BC57EE}"/>
                </a:ext>
              </a:extLst>
            </p:cNvPr>
            <p:cNvSpPr/>
            <p:nvPr/>
          </p:nvSpPr>
          <p:spPr>
            <a:xfrm>
              <a:off x="1093048" y="-252387"/>
              <a:ext cx="19769" cy="14129"/>
            </a:xfrm>
            <a:custGeom>
              <a:avLst/>
              <a:gdLst/>
              <a:ahLst/>
              <a:cxnLst/>
              <a:rect l="l" t="t" r="r" b="b"/>
              <a:pathLst>
                <a:path w="340" h="243" extrusionOk="0">
                  <a:moveTo>
                    <a:pt x="130" y="0"/>
                  </a:moveTo>
                  <a:cubicBezTo>
                    <a:pt x="80" y="0"/>
                    <a:pt x="24" y="20"/>
                    <a:pt x="0" y="68"/>
                  </a:cubicBezTo>
                  <a:lnTo>
                    <a:pt x="0" y="109"/>
                  </a:lnTo>
                  <a:cubicBezTo>
                    <a:pt x="21" y="135"/>
                    <a:pt x="31" y="148"/>
                    <a:pt x="41" y="148"/>
                  </a:cubicBezTo>
                  <a:cubicBezTo>
                    <a:pt x="52" y="148"/>
                    <a:pt x="62" y="135"/>
                    <a:pt x="82" y="109"/>
                  </a:cubicBezTo>
                  <a:cubicBezTo>
                    <a:pt x="82" y="89"/>
                    <a:pt x="105" y="79"/>
                    <a:pt x="134" y="79"/>
                  </a:cubicBezTo>
                  <a:cubicBezTo>
                    <a:pt x="162" y="79"/>
                    <a:pt x="195" y="89"/>
                    <a:pt x="216" y="109"/>
                  </a:cubicBezTo>
                  <a:cubicBezTo>
                    <a:pt x="216" y="109"/>
                    <a:pt x="257" y="161"/>
                    <a:pt x="257" y="202"/>
                  </a:cubicBezTo>
                  <a:cubicBezTo>
                    <a:pt x="257" y="243"/>
                    <a:pt x="257" y="243"/>
                    <a:pt x="298" y="243"/>
                  </a:cubicBezTo>
                  <a:cubicBezTo>
                    <a:pt x="339" y="243"/>
                    <a:pt x="339" y="243"/>
                    <a:pt x="339" y="202"/>
                  </a:cubicBezTo>
                  <a:cubicBezTo>
                    <a:pt x="339" y="109"/>
                    <a:pt x="298" y="27"/>
                    <a:pt x="216" y="27"/>
                  </a:cubicBezTo>
                  <a:cubicBezTo>
                    <a:pt x="199" y="10"/>
                    <a:pt x="166" y="0"/>
                    <a:pt x="130" y="0"/>
                  </a:cubicBezTo>
                  <a:close/>
                </a:path>
              </a:pathLst>
            </a:custGeom>
            <a:solidFill>
              <a:srgbClr val="51265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147" name="Google Shape;1617;p57">
              <a:extLst>
                <a:ext uri="{FF2B5EF4-FFF2-40B4-BE49-F238E27FC236}">
                  <a16:creationId xmlns:a16="http://schemas.microsoft.com/office/drawing/2014/main" xmlns="" id="{A9361252-A2B0-BFDC-FDF8-B4F582E52F1C}"/>
                </a:ext>
              </a:extLst>
            </p:cNvPr>
            <p:cNvSpPr/>
            <p:nvPr/>
          </p:nvSpPr>
          <p:spPr>
            <a:xfrm>
              <a:off x="1082873" y="-228140"/>
              <a:ext cx="80066" cy="19769"/>
            </a:xfrm>
            <a:custGeom>
              <a:avLst/>
              <a:gdLst/>
              <a:ahLst/>
              <a:cxnLst/>
              <a:rect l="l" t="t" r="r" b="b"/>
              <a:pathLst>
                <a:path w="1377" h="340" extrusionOk="0">
                  <a:moveTo>
                    <a:pt x="1" y="1"/>
                  </a:moveTo>
                  <a:lnTo>
                    <a:pt x="1" y="83"/>
                  </a:lnTo>
                  <a:cubicBezTo>
                    <a:pt x="216" y="257"/>
                    <a:pt x="514" y="339"/>
                    <a:pt x="771" y="339"/>
                  </a:cubicBezTo>
                  <a:cubicBezTo>
                    <a:pt x="986" y="339"/>
                    <a:pt x="1161" y="298"/>
                    <a:pt x="1336" y="206"/>
                  </a:cubicBezTo>
                  <a:cubicBezTo>
                    <a:pt x="1377" y="206"/>
                    <a:pt x="1377" y="165"/>
                    <a:pt x="1336" y="165"/>
                  </a:cubicBezTo>
                  <a:cubicBezTo>
                    <a:pt x="1336" y="124"/>
                    <a:pt x="1336" y="124"/>
                    <a:pt x="1284" y="124"/>
                  </a:cubicBezTo>
                  <a:cubicBezTo>
                    <a:pt x="1125" y="214"/>
                    <a:pt x="942" y="260"/>
                    <a:pt x="758" y="260"/>
                  </a:cubicBezTo>
                  <a:cubicBezTo>
                    <a:pt x="504" y="260"/>
                    <a:pt x="249" y="173"/>
                    <a:pt x="52" y="1"/>
                  </a:cubicBezTo>
                  <a:close/>
                </a:path>
              </a:pathLst>
            </a:custGeom>
            <a:solidFill>
              <a:srgbClr val="51265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148" name="Google Shape;1618;p57">
              <a:extLst>
                <a:ext uri="{FF2B5EF4-FFF2-40B4-BE49-F238E27FC236}">
                  <a16:creationId xmlns:a16="http://schemas.microsoft.com/office/drawing/2014/main" xmlns="" id="{889EFF24-4B64-FB30-2BE5-77AD27269E05}"/>
                </a:ext>
              </a:extLst>
            </p:cNvPr>
            <p:cNvSpPr/>
            <p:nvPr/>
          </p:nvSpPr>
          <p:spPr>
            <a:xfrm>
              <a:off x="911517" y="-475962"/>
              <a:ext cx="57389" cy="46109"/>
            </a:xfrm>
            <a:custGeom>
              <a:avLst/>
              <a:gdLst/>
              <a:ahLst/>
              <a:cxnLst/>
              <a:rect l="l" t="t" r="r" b="b"/>
              <a:pathLst>
                <a:path w="987" h="793" extrusionOk="0">
                  <a:moveTo>
                    <a:pt x="671" y="0"/>
                  </a:moveTo>
                  <a:cubicBezTo>
                    <a:pt x="466" y="0"/>
                    <a:pt x="203" y="199"/>
                    <a:pt x="83" y="320"/>
                  </a:cubicBezTo>
                  <a:cubicBezTo>
                    <a:pt x="42" y="361"/>
                    <a:pt x="0" y="453"/>
                    <a:pt x="0" y="535"/>
                  </a:cubicBezTo>
                  <a:cubicBezTo>
                    <a:pt x="0" y="659"/>
                    <a:pt x="83" y="751"/>
                    <a:pt x="216" y="792"/>
                  </a:cubicBezTo>
                  <a:cubicBezTo>
                    <a:pt x="339" y="792"/>
                    <a:pt x="473" y="751"/>
                    <a:pt x="555" y="710"/>
                  </a:cubicBezTo>
                  <a:cubicBezTo>
                    <a:pt x="689" y="659"/>
                    <a:pt x="812" y="576"/>
                    <a:pt x="853" y="494"/>
                  </a:cubicBezTo>
                  <a:cubicBezTo>
                    <a:pt x="945" y="402"/>
                    <a:pt x="986" y="279"/>
                    <a:pt x="894" y="145"/>
                  </a:cubicBezTo>
                  <a:cubicBezTo>
                    <a:pt x="843" y="40"/>
                    <a:pt x="763" y="0"/>
                    <a:pt x="671" y="0"/>
                  </a:cubicBezTo>
                  <a:close/>
                </a:path>
              </a:pathLst>
            </a:custGeom>
            <a:solidFill>
              <a:srgbClr val="51265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149" name="Google Shape;1619;p57">
              <a:extLst>
                <a:ext uri="{FF2B5EF4-FFF2-40B4-BE49-F238E27FC236}">
                  <a16:creationId xmlns:a16="http://schemas.microsoft.com/office/drawing/2014/main" xmlns="" id="{C758CF26-88B5-2393-E375-A0CA9EF86138}"/>
                </a:ext>
              </a:extLst>
            </p:cNvPr>
            <p:cNvSpPr/>
            <p:nvPr/>
          </p:nvSpPr>
          <p:spPr>
            <a:xfrm>
              <a:off x="1252426" y="-470787"/>
              <a:ext cx="59773" cy="44306"/>
            </a:xfrm>
            <a:custGeom>
              <a:avLst/>
              <a:gdLst/>
              <a:ahLst/>
              <a:cxnLst/>
              <a:rect l="l" t="t" r="r" b="b"/>
              <a:pathLst>
                <a:path w="1028" h="762" extrusionOk="0">
                  <a:moveTo>
                    <a:pt x="303" y="0"/>
                  </a:moveTo>
                  <a:cubicBezTo>
                    <a:pt x="186" y="0"/>
                    <a:pt x="86" y="51"/>
                    <a:pt x="42" y="190"/>
                  </a:cubicBezTo>
                  <a:cubicBezTo>
                    <a:pt x="1" y="313"/>
                    <a:pt x="42" y="446"/>
                    <a:pt x="124" y="528"/>
                  </a:cubicBezTo>
                  <a:cubicBezTo>
                    <a:pt x="217" y="621"/>
                    <a:pt x="340" y="662"/>
                    <a:pt x="422" y="703"/>
                  </a:cubicBezTo>
                  <a:cubicBezTo>
                    <a:pt x="516" y="732"/>
                    <a:pt x="606" y="761"/>
                    <a:pt x="697" y="761"/>
                  </a:cubicBezTo>
                  <a:cubicBezTo>
                    <a:pt x="735" y="761"/>
                    <a:pt x="773" y="756"/>
                    <a:pt x="812" y="744"/>
                  </a:cubicBezTo>
                  <a:cubicBezTo>
                    <a:pt x="935" y="703"/>
                    <a:pt x="1028" y="570"/>
                    <a:pt x="987" y="446"/>
                  </a:cubicBezTo>
                  <a:cubicBezTo>
                    <a:pt x="987" y="405"/>
                    <a:pt x="935" y="313"/>
                    <a:pt x="894" y="272"/>
                  </a:cubicBezTo>
                  <a:cubicBezTo>
                    <a:pt x="789" y="166"/>
                    <a:pt x="516" y="0"/>
                    <a:pt x="303" y="0"/>
                  </a:cubicBezTo>
                  <a:close/>
                </a:path>
              </a:pathLst>
            </a:custGeom>
            <a:solidFill>
              <a:srgbClr val="51265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150" name="Google Shape;1620;p57">
              <a:extLst>
                <a:ext uri="{FF2B5EF4-FFF2-40B4-BE49-F238E27FC236}">
                  <a16:creationId xmlns:a16="http://schemas.microsoft.com/office/drawing/2014/main" xmlns="" id="{02A586FD-19EF-79A3-C41C-35EB949E8074}"/>
                </a:ext>
              </a:extLst>
            </p:cNvPr>
            <p:cNvSpPr/>
            <p:nvPr/>
          </p:nvSpPr>
          <p:spPr>
            <a:xfrm>
              <a:off x="769408" y="-826400"/>
              <a:ext cx="692100" cy="446030"/>
            </a:xfrm>
            <a:custGeom>
              <a:avLst/>
              <a:gdLst/>
              <a:ahLst/>
              <a:cxnLst/>
              <a:rect l="l" t="t" r="r" b="b"/>
              <a:pathLst>
                <a:path w="11903" h="7671" extrusionOk="0">
                  <a:moveTo>
                    <a:pt x="5887" y="0"/>
                  </a:moveTo>
                  <a:cubicBezTo>
                    <a:pt x="5526" y="0"/>
                    <a:pt x="5162" y="35"/>
                    <a:pt x="4796" y="103"/>
                  </a:cubicBezTo>
                  <a:cubicBezTo>
                    <a:pt x="3903" y="277"/>
                    <a:pt x="3040" y="657"/>
                    <a:pt x="2311" y="1253"/>
                  </a:cubicBezTo>
                  <a:cubicBezTo>
                    <a:pt x="2054" y="1469"/>
                    <a:pt x="1849" y="1684"/>
                    <a:pt x="1674" y="1982"/>
                  </a:cubicBezTo>
                  <a:cubicBezTo>
                    <a:pt x="1592" y="2157"/>
                    <a:pt x="1541" y="2372"/>
                    <a:pt x="1592" y="2537"/>
                  </a:cubicBezTo>
                  <a:cubicBezTo>
                    <a:pt x="1335" y="2537"/>
                    <a:pt x="1120" y="2588"/>
                    <a:pt x="945" y="2752"/>
                  </a:cubicBezTo>
                  <a:cubicBezTo>
                    <a:pt x="730" y="2886"/>
                    <a:pt x="647" y="3101"/>
                    <a:pt x="514" y="3307"/>
                  </a:cubicBezTo>
                  <a:cubicBezTo>
                    <a:pt x="52" y="4467"/>
                    <a:pt x="1" y="5833"/>
                    <a:pt x="134" y="7075"/>
                  </a:cubicBezTo>
                  <a:cubicBezTo>
                    <a:pt x="134" y="7055"/>
                    <a:pt x="144" y="7045"/>
                    <a:pt x="160" y="7045"/>
                  </a:cubicBezTo>
                  <a:cubicBezTo>
                    <a:pt x="175" y="7045"/>
                    <a:pt x="196" y="7055"/>
                    <a:pt x="216" y="7075"/>
                  </a:cubicBezTo>
                  <a:cubicBezTo>
                    <a:pt x="432" y="7158"/>
                    <a:pt x="647" y="7332"/>
                    <a:pt x="822" y="7507"/>
                  </a:cubicBezTo>
                  <a:cubicBezTo>
                    <a:pt x="986" y="7507"/>
                    <a:pt x="1120" y="7373"/>
                    <a:pt x="1243" y="7250"/>
                  </a:cubicBezTo>
                  <a:cubicBezTo>
                    <a:pt x="1377" y="7116"/>
                    <a:pt x="1418" y="6993"/>
                    <a:pt x="1500" y="6819"/>
                  </a:cubicBezTo>
                  <a:cubicBezTo>
                    <a:pt x="1633" y="6346"/>
                    <a:pt x="1674" y="5874"/>
                    <a:pt x="1541" y="5412"/>
                  </a:cubicBezTo>
                  <a:lnTo>
                    <a:pt x="1541" y="5412"/>
                  </a:lnTo>
                  <a:cubicBezTo>
                    <a:pt x="1570" y="5415"/>
                    <a:pt x="1599" y="5417"/>
                    <a:pt x="1628" y="5417"/>
                  </a:cubicBezTo>
                  <a:cubicBezTo>
                    <a:pt x="1958" y="5417"/>
                    <a:pt x="2329" y="5213"/>
                    <a:pt x="2527" y="4939"/>
                  </a:cubicBezTo>
                  <a:cubicBezTo>
                    <a:pt x="2742" y="4590"/>
                    <a:pt x="2783" y="4210"/>
                    <a:pt x="2742" y="3820"/>
                  </a:cubicBezTo>
                  <a:cubicBezTo>
                    <a:pt x="2742" y="3697"/>
                    <a:pt x="2701" y="3563"/>
                    <a:pt x="2660" y="3440"/>
                  </a:cubicBezTo>
                  <a:lnTo>
                    <a:pt x="2660" y="3440"/>
                  </a:lnTo>
                  <a:cubicBezTo>
                    <a:pt x="2824" y="3522"/>
                    <a:pt x="2999" y="3563"/>
                    <a:pt x="3215" y="3615"/>
                  </a:cubicBezTo>
                  <a:cubicBezTo>
                    <a:pt x="3595" y="3615"/>
                    <a:pt x="4026" y="3399"/>
                    <a:pt x="4324" y="3142"/>
                  </a:cubicBezTo>
                  <a:cubicBezTo>
                    <a:pt x="4621" y="2845"/>
                    <a:pt x="4837" y="2496"/>
                    <a:pt x="5053" y="2116"/>
                  </a:cubicBezTo>
                  <a:cubicBezTo>
                    <a:pt x="5094" y="2331"/>
                    <a:pt x="5135" y="2629"/>
                    <a:pt x="5268" y="2793"/>
                  </a:cubicBezTo>
                  <a:cubicBezTo>
                    <a:pt x="5509" y="3324"/>
                    <a:pt x="6131" y="3619"/>
                    <a:pt x="6699" y="3619"/>
                  </a:cubicBezTo>
                  <a:cubicBezTo>
                    <a:pt x="6736" y="3619"/>
                    <a:pt x="6772" y="3617"/>
                    <a:pt x="6809" y="3615"/>
                  </a:cubicBezTo>
                  <a:cubicBezTo>
                    <a:pt x="7445" y="3522"/>
                    <a:pt x="7959" y="3101"/>
                    <a:pt x="8267" y="2537"/>
                  </a:cubicBezTo>
                  <a:cubicBezTo>
                    <a:pt x="8267" y="2968"/>
                    <a:pt x="8431" y="3307"/>
                    <a:pt x="8647" y="3656"/>
                  </a:cubicBezTo>
                  <a:cubicBezTo>
                    <a:pt x="8904" y="3954"/>
                    <a:pt x="9201" y="4210"/>
                    <a:pt x="9551" y="4426"/>
                  </a:cubicBezTo>
                  <a:cubicBezTo>
                    <a:pt x="9818" y="4556"/>
                    <a:pt x="10112" y="4667"/>
                    <a:pt x="10416" y="4667"/>
                  </a:cubicBezTo>
                  <a:cubicBezTo>
                    <a:pt x="10497" y="4667"/>
                    <a:pt x="10578" y="4659"/>
                    <a:pt x="10660" y="4642"/>
                  </a:cubicBezTo>
                  <a:lnTo>
                    <a:pt x="10660" y="4642"/>
                  </a:lnTo>
                  <a:cubicBezTo>
                    <a:pt x="10526" y="5104"/>
                    <a:pt x="10618" y="5669"/>
                    <a:pt x="10875" y="6131"/>
                  </a:cubicBezTo>
                  <a:cubicBezTo>
                    <a:pt x="10660" y="6603"/>
                    <a:pt x="10742" y="7291"/>
                    <a:pt x="11132" y="7671"/>
                  </a:cubicBezTo>
                  <a:cubicBezTo>
                    <a:pt x="11512" y="7291"/>
                    <a:pt x="11727" y="6644"/>
                    <a:pt x="11810" y="6049"/>
                  </a:cubicBezTo>
                  <a:cubicBezTo>
                    <a:pt x="11902" y="5319"/>
                    <a:pt x="11810" y="4508"/>
                    <a:pt x="11512" y="3820"/>
                  </a:cubicBezTo>
                  <a:cubicBezTo>
                    <a:pt x="11553" y="3738"/>
                    <a:pt x="11604" y="3615"/>
                    <a:pt x="11645" y="3522"/>
                  </a:cubicBezTo>
                  <a:cubicBezTo>
                    <a:pt x="11727" y="3101"/>
                    <a:pt x="11686" y="2629"/>
                    <a:pt x="11553" y="2198"/>
                  </a:cubicBezTo>
                  <a:cubicBezTo>
                    <a:pt x="11430" y="1941"/>
                    <a:pt x="11296" y="1643"/>
                    <a:pt x="11091" y="1428"/>
                  </a:cubicBezTo>
                  <a:cubicBezTo>
                    <a:pt x="10742" y="1089"/>
                    <a:pt x="10228" y="873"/>
                    <a:pt x="9756" y="740"/>
                  </a:cubicBezTo>
                  <a:cubicBezTo>
                    <a:pt x="9501" y="672"/>
                    <a:pt x="9244" y="641"/>
                    <a:pt x="8985" y="641"/>
                  </a:cubicBezTo>
                  <a:cubicBezTo>
                    <a:pt x="8774" y="641"/>
                    <a:pt x="8561" y="662"/>
                    <a:pt x="8349" y="698"/>
                  </a:cubicBezTo>
                  <a:cubicBezTo>
                    <a:pt x="8092" y="616"/>
                    <a:pt x="7836" y="360"/>
                    <a:pt x="7579" y="277"/>
                  </a:cubicBezTo>
                  <a:cubicBezTo>
                    <a:pt x="7025" y="89"/>
                    <a:pt x="6459" y="0"/>
                    <a:pt x="5887" y="0"/>
                  </a:cubicBezTo>
                  <a:close/>
                </a:path>
              </a:pathLst>
            </a:custGeom>
            <a:solidFill>
              <a:srgbClr val="51265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grpSp>
      <p:sp>
        <p:nvSpPr>
          <p:cNvPr id="151" name="Google Shape;1624;p57">
            <a:extLst>
              <a:ext uri="{FF2B5EF4-FFF2-40B4-BE49-F238E27FC236}">
                <a16:creationId xmlns:a16="http://schemas.microsoft.com/office/drawing/2014/main" xmlns="" id="{86B07409-A6BD-CE85-7230-9B5504F82705}"/>
              </a:ext>
            </a:extLst>
          </p:cNvPr>
          <p:cNvSpPr/>
          <p:nvPr/>
        </p:nvSpPr>
        <p:spPr>
          <a:xfrm>
            <a:off x="2096369" y="3915159"/>
            <a:ext cx="557681" cy="604325"/>
          </a:xfrm>
          <a:custGeom>
            <a:avLst/>
            <a:gdLst/>
            <a:ahLst/>
            <a:cxnLst/>
            <a:rect l="l" t="t" r="r" b="b"/>
            <a:pathLst>
              <a:path w="3944" h="3893" extrusionOk="0">
                <a:moveTo>
                  <a:pt x="1797" y="1"/>
                </a:moveTo>
                <a:lnTo>
                  <a:pt x="1592" y="1582"/>
                </a:lnTo>
                <a:lnTo>
                  <a:pt x="0" y="2013"/>
                </a:lnTo>
                <a:lnTo>
                  <a:pt x="1335" y="2352"/>
                </a:lnTo>
                <a:lnTo>
                  <a:pt x="1202" y="3893"/>
                </a:lnTo>
                <a:lnTo>
                  <a:pt x="1972" y="2609"/>
                </a:lnTo>
                <a:lnTo>
                  <a:pt x="3040" y="3595"/>
                </a:lnTo>
                <a:lnTo>
                  <a:pt x="2701" y="2188"/>
                </a:lnTo>
                <a:lnTo>
                  <a:pt x="3944" y="1325"/>
                </a:lnTo>
                <a:lnTo>
                  <a:pt x="2362" y="1500"/>
                </a:lnTo>
                <a:lnTo>
                  <a:pt x="1797" y="1"/>
                </a:lnTo>
                <a:close/>
              </a:path>
            </a:pathLst>
          </a:custGeom>
          <a:solidFill>
            <a:srgbClr val="FFB289"/>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Tree>
    <p:extLst>
      <p:ext uri="{BB962C8B-B14F-4D97-AF65-F5344CB8AC3E}">
        <p14:creationId xmlns:p14="http://schemas.microsoft.com/office/powerpoint/2010/main" val="1738757188"/>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fltVal val="0"/>
                                          </p:val>
                                        </p:tav>
                                        <p:tav tm="100000">
                                          <p:val>
                                            <p:strVal val="#ppt_w"/>
                                          </p:val>
                                        </p:tav>
                                      </p:tavLst>
                                    </p:anim>
                                    <p:anim calcmode="lin" valueType="num">
                                      <p:cBhvr>
                                        <p:cTn id="8" dur="500" fill="hold"/>
                                        <p:tgtEl>
                                          <p:spTgt spid="3"/>
                                        </p:tgtEl>
                                        <p:attrNameLst>
                                          <p:attrName>ppt_h</p:attrName>
                                        </p:attrNameLst>
                                      </p:cBhvr>
                                      <p:tavLst>
                                        <p:tav tm="0">
                                          <p:val>
                                            <p:fltVal val="0"/>
                                          </p:val>
                                        </p:tav>
                                        <p:tav tm="100000">
                                          <p:val>
                                            <p:strVal val="#ppt_h"/>
                                          </p:val>
                                        </p:tav>
                                      </p:tavLst>
                                    </p:anim>
                                    <p:animEffect transition="in" filter="fade">
                                      <p:cBhvr>
                                        <p:cTn id="9" dur="500"/>
                                        <p:tgtEl>
                                          <p:spTgt spid="3"/>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4"/>
                                        </p:tgtEl>
                                        <p:attrNameLst>
                                          <p:attrName>style.visibility</p:attrName>
                                        </p:attrNameLst>
                                      </p:cBhvr>
                                      <p:to>
                                        <p:strVal val="visible"/>
                                      </p:to>
                                    </p:set>
                                    <p:anim calcmode="lin" valueType="num">
                                      <p:cBhvr>
                                        <p:cTn id="12" dur="500" fill="hold"/>
                                        <p:tgtEl>
                                          <p:spTgt spid="4"/>
                                        </p:tgtEl>
                                        <p:attrNameLst>
                                          <p:attrName>ppt_w</p:attrName>
                                        </p:attrNameLst>
                                      </p:cBhvr>
                                      <p:tavLst>
                                        <p:tav tm="0">
                                          <p:val>
                                            <p:fltVal val="0"/>
                                          </p:val>
                                        </p:tav>
                                        <p:tav tm="100000">
                                          <p:val>
                                            <p:strVal val="#ppt_w"/>
                                          </p:val>
                                        </p:tav>
                                      </p:tavLst>
                                    </p:anim>
                                    <p:anim calcmode="lin" valueType="num">
                                      <p:cBhvr>
                                        <p:cTn id="13" dur="500" fill="hold"/>
                                        <p:tgtEl>
                                          <p:spTgt spid="4"/>
                                        </p:tgtEl>
                                        <p:attrNameLst>
                                          <p:attrName>ppt_h</p:attrName>
                                        </p:attrNameLst>
                                      </p:cBhvr>
                                      <p:tavLst>
                                        <p:tav tm="0">
                                          <p:val>
                                            <p:fltVal val="0"/>
                                          </p:val>
                                        </p:tav>
                                        <p:tav tm="100000">
                                          <p:val>
                                            <p:strVal val="#ppt_h"/>
                                          </p:val>
                                        </p:tav>
                                      </p:tavLst>
                                    </p:anim>
                                    <p:animEffect transition="in" filter="fade">
                                      <p:cBhvr>
                                        <p:cTn id="14" dur="500"/>
                                        <p:tgtEl>
                                          <p:spTgt spid="4"/>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5"/>
                                        </p:tgtEl>
                                        <p:attrNameLst>
                                          <p:attrName>style.visibility</p:attrName>
                                        </p:attrNameLst>
                                      </p:cBhvr>
                                      <p:to>
                                        <p:strVal val="visible"/>
                                      </p:to>
                                    </p:set>
                                    <p:anim calcmode="lin" valueType="num">
                                      <p:cBhvr>
                                        <p:cTn id="17" dur="500" fill="hold"/>
                                        <p:tgtEl>
                                          <p:spTgt spid="5"/>
                                        </p:tgtEl>
                                        <p:attrNameLst>
                                          <p:attrName>ppt_w</p:attrName>
                                        </p:attrNameLst>
                                      </p:cBhvr>
                                      <p:tavLst>
                                        <p:tav tm="0">
                                          <p:val>
                                            <p:fltVal val="0"/>
                                          </p:val>
                                        </p:tav>
                                        <p:tav tm="100000">
                                          <p:val>
                                            <p:strVal val="#ppt_w"/>
                                          </p:val>
                                        </p:tav>
                                      </p:tavLst>
                                    </p:anim>
                                    <p:anim calcmode="lin" valueType="num">
                                      <p:cBhvr>
                                        <p:cTn id="18" dur="500" fill="hold"/>
                                        <p:tgtEl>
                                          <p:spTgt spid="5"/>
                                        </p:tgtEl>
                                        <p:attrNameLst>
                                          <p:attrName>ppt_h</p:attrName>
                                        </p:attrNameLst>
                                      </p:cBhvr>
                                      <p:tavLst>
                                        <p:tav tm="0">
                                          <p:val>
                                            <p:fltVal val="0"/>
                                          </p:val>
                                        </p:tav>
                                        <p:tav tm="100000">
                                          <p:val>
                                            <p:strVal val="#ppt_h"/>
                                          </p:val>
                                        </p:tav>
                                      </p:tavLst>
                                    </p:anim>
                                    <p:animEffect transition="in" filter="fade">
                                      <p:cBhvr>
                                        <p:cTn id="19" dur="500"/>
                                        <p:tgtEl>
                                          <p:spTgt spid="5"/>
                                        </p:tgtEl>
                                      </p:cBhvr>
                                    </p:animEffect>
                                  </p:childTnLst>
                                </p:cTn>
                              </p:par>
                              <p:par>
                                <p:cTn id="20" presetID="53" presetClass="entr" presetSubtype="16" fill="hold" nodeType="withEffect">
                                  <p:stCondLst>
                                    <p:cond delay="0"/>
                                  </p:stCondLst>
                                  <p:childTnLst>
                                    <p:set>
                                      <p:cBhvr>
                                        <p:cTn id="21" dur="1" fill="hold">
                                          <p:stCondLst>
                                            <p:cond delay="0"/>
                                          </p:stCondLst>
                                        </p:cTn>
                                        <p:tgtEl>
                                          <p:spTgt spid="6"/>
                                        </p:tgtEl>
                                        <p:attrNameLst>
                                          <p:attrName>style.visibility</p:attrName>
                                        </p:attrNameLst>
                                      </p:cBhvr>
                                      <p:to>
                                        <p:strVal val="visible"/>
                                      </p:to>
                                    </p:set>
                                    <p:anim calcmode="lin" valueType="num">
                                      <p:cBhvr>
                                        <p:cTn id="22" dur="500" fill="hold"/>
                                        <p:tgtEl>
                                          <p:spTgt spid="6"/>
                                        </p:tgtEl>
                                        <p:attrNameLst>
                                          <p:attrName>ppt_w</p:attrName>
                                        </p:attrNameLst>
                                      </p:cBhvr>
                                      <p:tavLst>
                                        <p:tav tm="0">
                                          <p:val>
                                            <p:fltVal val="0"/>
                                          </p:val>
                                        </p:tav>
                                        <p:tav tm="100000">
                                          <p:val>
                                            <p:strVal val="#ppt_w"/>
                                          </p:val>
                                        </p:tav>
                                      </p:tavLst>
                                    </p:anim>
                                    <p:anim calcmode="lin" valueType="num">
                                      <p:cBhvr>
                                        <p:cTn id="23" dur="500" fill="hold"/>
                                        <p:tgtEl>
                                          <p:spTgt spid="6"/>
                                        </p:tgtEl>
                                        <p:attrNameLst>
                                          <p:attrName>ppt_h</p:attrName>
                                        </p:attrNameLst>
                                      </p:cBhvr>
                                      <p:tavLst>
                                        <p:tav tm="0">
                                          <p:val>
                                            <p:fltVal val="0"/>
                                          </p:val>
                                        </p:tav>
                                        <p:tav tm="100000">
                                          <p:val>
                                            <p:strVal val="#ppt_h"/>
                                          </p:val>
                                        </p:tav>
                                      </p:tavLst>
                                    </p:anim>
                                    <p:animEffect transition="in" filter="fade">
                                      <p:cBhvr>
                                        <p:cTn id="24" dur="500"/>
                                        <p:tgtEl>
                                          <p:spTgt spid="6"/>
                                        </p:tgtEl>
                                      </p:cBhvr>
                                    </p:animEffect>
                                  </p:childTnLst>
                                </p:cTn>
                              </p:par>
                              <p:par>
                                <p:cTn id="25" presetID="53" presetClass="entr" presetSubtype="16" fill="hold" nodeType="withEffect">
                                  <p:stCondLst>
                                    <p:cond delay="0"/>
                                  </p:stCondLst>
                                  <p:childTnLst>
                                    <p:set>
                                      <p:cBhvr>
                                        <p:cTn id="26" dur="1" fill="hold">
                                          <p:stCondLst>
                                            <p:cond delay="0"/>
                                          </p:stCondLst>
                                        </p:cTn>
                                        <p:tgtEl>
                                          <p:spTgt spid="57"/>
                                        </p:tgtEl>
                                        <p:attrNameLst>
                                          <p:attrName>style.visibility</p:attrName>
                                        </p:attrNameLst>
                                      </p:cBhvr>
                                      <p:to>
                                        <p:strVal val="visible"/>
                                      </p:to>
                                    </p:set>
                                    <p:anim calcmode="lin" valueType="num">
                                      <p:cBhvr>
                                        <p:cTn id="27" dur="500" fill="hold"/>
                                        <p:tgtEl>
                                          <p:spTgt spid="57"/>
                                        </p:tgtEl>
                                        <p:attrNameLst>
                                          <p:attrName>ppt_w</p:attrName>
                                        </p:attrNameLst>
                                      </p:cBhvr>
                                      <p:tavLst>
                                        <p:tav tm="0">
                                          <p:val>
                                            <p:fltVal val="0"/>
                                          </p:val>
                                        </p:tav>
                                        <p:tav tm="100000">
                                          <p:val>
                                            <p:strVal val="#ppt_w"/>
                                          </p:val>
                                        </p:tav>
                                      </p:tavLst>
                                    </p:anim>
                                    <p:anim calcmode="lin" valueType="num">
                                      <p:cBhvr>
                                        <p:cTn id="28" dur="500" fill="hold"/>
                                        <p:tgtEl>
                                          <p:spTgt spid="57"/>
                                        </p:tgtEl>
                                        <p:attrNameLst>
                                          <p:attrName>ppt_h</p:attrName>
                                        </p:attrNameLst>
                                      </p:cBhvr>
                                      <p:tavLst>
                                        <p:tav tm="0">
                                          <p:val>
                                            <p:fltVal val="0"/>
                                          </p:val>
                                        </p:tav>
                                        <p:tav tm="100000">
                                          <p:val>
                                            <p:strVal val="#ppt_h"/>
                                          </p:val>
                                        </p:tav>
                                      </p:tavLst>
                                    </p:anim>
                                    <p:animEffect transition="in" filter="fade">
                                      <p:cBhvr>
                                        <p:cTn id="29" dur="500"/>
                                        <p:tgtEl>
                                          <p:spTgt spid="57"/>
                                        </p:tgtEl>
                                      </p:cBhvr>
                                    </p:animEffect>
                                  </p:childTnLst>
                                </p:cTn>
                              </p:par>
                              <p:par>
                                <p:cTn id="30" presetID="53" presetClass="entr" presetSubtype="16" fill="hold" nodeType="withEffect">
                                  <p:stCondLst>
                                    <p:cond delay="0"/>
                                  </p:stCondLst>
                                  <p:childTnLst>
                                    <p:set>
                                      <p:cBhvr>
                                        <p:cTn id="31" dur="1" fill="hold">
                                          <p:stCondLst>
                                            <p:cond delay="0"/>
                                          </p:stCondLst>
                                        </p:cTn>
                                        <p:tgtEl>
                                          <p:spTgt spid="103"/>
                                        </p:tgtEl>
                                        <p:attrNameLst>
                                          <p:attrName>style.visibility</p:attrName>
                                        </p:attrNameLst>
                                      </p:cBhvr>
                                      <p:to>
                                        <p:strVal val="visible"/>
                                      </p:to>
                                    </p:set>
                                    <p:anim calcmode="lin" valueType="num">
                                      <p:cBhvr>
                                        <p:cTn id="32" dur="500" fill="hold"/>
                                        <p:tgtEl>
                                          <p:spTgt spid="103"/>
                                        </p:tgtEl>
                                        <p:attrNameLst>
                                          <p:attrName>ppt_w</p:attrName>
                                        </p:attrNameLst>
                                      </p:cBhvr>
                                      <p:tavLst>
                                        <p:tav tm="0">
                                          <p:val>
                                            <p:fltVal val="0"/>
                                          </p:val>
                                        </p:tav>
                                        <p:tav tm="100000">
                                          <p:val>
                                            <p:strVal val="#ppt_w"/>
                                          </p:val>
                                        </p:tav>
                                      </p:tavLst>
                                    </p:anim>
                                    <p:anim calcmode="lin" valueType="num">
                                      <p:cBhvr>
                                        <p:cTn id="33" dur="500" fill="hold"/>
                                        <p:tgtEl>
                                          <p:spTgt spid="103"/>
                                        </p:tgtEl>
                                        <p:attrNameLst>
                                          <p:attrName>ppt_h</p:attrName>
                                        </p:attrNameLst>
                                      </p:cBhvr>
                                      <p:tavLst>
                                        <p:tav tm="0">
                                          <p:val>
                                            <p:fltVal val="0"/>
                                          </p:val>
                                        </p:tav>
                                        <p:tav tm="100000">
                                          <p:val>
                                            <p:strVal val="#ppt_h"/>
                                          </p:val>
                                        </p:tav>
                                      </p:tavLst>
                                    </p:anim>
                                    <p:animEffect transition="in" filter="fade">
                                      <p:cBhvr>
                                        <p:cTn id="34" dur="500"/>
                                        <p:tgtEl>
                                          <p:spTgt spid="103"/>
                                        </p:tgtEl>
                                      </p:cBhvr>
                                    </p:animEffect>
                                  </p:childTnLst>
                                </p:cTn>
                              </p:par>
                              <p:par>
                                <p:cTn id="35" presetID="53" presetClass="entr" presetSubtype="16" fill="hold" nodeType="withEffect">
                                  <p:stCondLst>
                                    <p:cond delay="0"/>
                                  </p:stCondLst>
                                  <p:childTnLst>
                                    <p:set>
                                      <p:cBhvr>
                                        <p:cTn id="36" dur="1" fill="hold">
                                          <p:stCondLst>
                                            <p:cond delay="0"/>
                                          </p:stCondLst>
                                        </p:cTn>
                                        <p:tgtEl>
                                          <p:spTgt spid="108"/>
                                        </p:tgtEl>
                                        <p:attrNameLst>
                                          <p:attrName>style.visibility</p:attrName>
                                        </p:attrNameLst>
                                      </p:cBhvr>
                                      <p:to>
                                        <p:strVal val="visible"/>
                                      </p:to>
                                    </p:set>
                                    <p:anim calcmode="lin" valueType="num">
                                      <p:cBhvr>
                                        <p:cTn id="37" dur="500" fill="hold"/>
                                        <p:tgtEl>
                                          <p:spTgt spid="108"/>
                                        </p:tgtEl>
                                        <p:attrNameLst>
                                          <p:attrName>ppt_w</p:attrName>
                                        </p:attrNameLst>
                                      </p:cBhvr>
                                      <p:tavLst>
                                        <p:tav tm="0">
                                          <p:val>
                                            <p:fltVal val="0"/>
                                          </p:val>
                                        </p:tav>
                                        <p:tav tm="100000">
                                          <p:val>
                                            <p:strVal val="#ppt_w"/>
                                          </p:val>
                                        </p:tav>
                                      </p:tavLst>
                                    </p:anim>
                                    <p:anim calcmode="lin" valueType="num">
                                      <p:cBhvr>
                                        <p:cTn id="38" dur="500" fill="hold"/>
                                        <p:tgtEl>
                                          <p:spTgt spid="108"/>
                                        </p:tgtEl>
                                        <p:attrNameLst>
                                          <p:attrName>ppt_h</p:attrName>
                                        </p:attrNameLst>
                                      </p:cBhvr>
                                      <p:tavLst>
                                        <p:tav tm="0">
                                          <p:val>
                                            <p:fltVal val="0"/>
                                          </p:val>
                                        </p:tav>
                                        <p:tav tm="100000">
                                          <p:val>
                                            <p:strVal val="#ppt_h"/>
                                          </p:val>
                                        </p:tav>
                                      </p:tavLst>
                                    </p:anim>
                                    <p:animEffect transition="in" filter="fade">
                                      <p:cBhvr>
                                        <p:cTn id="39" dur="500"/>
                                        <p:tgtEl>
                                          <p:spTgt spid="108"/>
                                        </p:tgtEl>
                                      </p:cBhvr>
                                    </p:animEffect>
                                  </p:childTnLst>
                                </p:cTn>
                              </p:par>
                              <p:par>
                                <p:cTn id="40" presetID="53" presetClass="entr" presetSubtype="16" fill="hold" nodeType="withEffect">
                                  <p:stCondLst>
                                    <p:cond delay="0"/>
                                  </p:stCondLst>
                                  <p:childTnLst>
                                    <p:set>
                                      <p:cBhvr>
                                        <p:cTn id="41" dur="1" fill="hold">
                                          <p:stCondLst>
                                            <p:cond delay="0"/>
                                          </p:stCondLst>
                                        </p:cTn>
                                        <p:tgtEl>
                                          <p:spTgt spid="119"/>
                                        </p:tgtEl>
                                        <p:attrNameLst>
                                          <p:attrName>style.visibility</p:attrName>
                                        </p:attrNameLst>
                                      </p:cBhvr>
                                      <p:to>
                                        <p:strVal val="visible"/>
                                      </p:to>
                                    </p:set>
                                    <p:anim calcmode="lin" valueType="num">
                                      <p:cBhvr>
                                        <p:cTn id="42" dur="500" fill="hold"/>
                                        <p:tgtEl>
                                          <p:spTgt spid="119"/>
                                        </p:tgtEl>
                                        <p:attrNameLst>
                                          <p:attrName>ppt_w</p:attrName>
                                        </p:attrNameLst>
                                      </p:cBhvr>
                                      <p:tavLst>
                                        <p:tav tm="0">
                                          <p:val>
                                            <p:fltVal val="0"/>
                                          </p:val>
                                        </p:tav>
                                        <p:tav tm="100000">
                                          <p:val>
                                            <p:strVal val="#ppt_w"/>
                                          </p:val>
                                        </p:tav>
                                      </p:tavLst>
                                    </p:anim>
                                    <p:anim calcmode="lin" valueType="num">
                                      <p:cBhvr>
                                        <p:cTn id="43" dur="500" fill="hold"/>
                                        <p:tgtEl>
                                          <p:spTgt spid="119"/>
                                        </p:tgtEl>
                                        <p:attrNameLst>
                                          <p:attrName>ppt_h</p:attrName>
                                        </p:attrNameLst>
                                      </p:cBhvr>
                                      <p:tavLst>
                                        <p:tav tm="0">
                                          <p:val>
                                            <p:fltVal val="0"/>
                                          </p:val>
                                        </p:tav>
                                        <p:tav tm="100000">
                                          <p:val>
                                            <p:strVal val="#ppt_h"/>
                                          </p:val>
                                        </p:tav>
                                      </p:tavLst>
                                    </p:anim>
                                    <p:animEffect transition="in" filter="fade">
                                      <p:cBhvr>
                                        <p:cTn id="44" dur="500"/>
                                        <p:tgtEl>
                                          <p:spTgt spid="119"/>
                                        </p:tgtEl>
                                      </p:cBhvr>
                                    </p:animEffect>
                                  </p:childTnLst>
                                </p:cTn>
                              </p:par>
                              <p:par>
                                <p:cTn id="45" presetID="53" presetClass="entr" presetSubtype="16" fill="hold" grpId="0" nodeType="withEffect">
                                  <p:stCondLst>
                                    <p:cond delay="0"/>
                                  </p:stCondLst>
                                  <p:childTnLst>
                                    <p:set>
                                      <p:cBhvr>
                                        <p:cTn id="46" dur="1" fill="hold">
                                          <p:stCondLst>
                                            <p:cond delay="0"/>
                                          </p:stCondLst>
                                        </p:cTn>
                                        <p:tgtEl>
                                          <p:spTgt spid="123"/>
                                        </p:tgtEl>
                                        <p:attrNameLst>
                                          <p:attrName>style.visibility</p:attrName>
                                        </p:attrNameLst>
                                      </p:cBhvr>
                                      <p:to>
                                        <p:strVal val="visible"/>
                                      </p:to>
                                    </p:set>
                                    <p:anim calcmode="lin" valueType="num">
                                      <p:cBhvr>
                                        <p:cTn id="47" dur="500" fill="hold"/>
                                        <p:tgtEl>
                                          <p:spTgt spid="123"/>
                                        </p:tgtEl>
                                        <p:attrNameLst>
                                          <p:attrName>ppt_w</p:attrName>
                                        </p:attrNameLst>
                                      </p:cBhvr>
                                      <p:tavLst>
                                        <p:tav tm="0">
                                          <p:val>
                                            <p:fltVal val="0"/>
                                          </p:val>
                                        </p:tav>
                                        <p:tav tm="100000">
                                          <p:val>
                                            <p:strVal val="#ppt_w"/>
                                          </p:val>
                                        </p:tav>
                                      </p:tavLst>
                                    </p:anim>
                                    <p:anim calcmode="lin" valueType="num">
                                      <p:cBhvr>
                                        <p:cTn id="48" dur="500" fill="hold"/>
                                        <p:tgtEl>
                                          <p:spTgt spid="123"/>
                                        </p:tgtEl>
                                        <p:attrNameLst>
                                          <p:attrName>ppt_h</p:attrName>
                                        </p:attrNameLst>
                                      </p:cBhvr>
                                      <p:tavLst>
                                        <p:tav tm="0">
                                          <p:val>
                                            <p:fltVal val="0"/>
                                          </p:val>
                                        </p:tav>
                                        <p:tav tm="100000">
                                          <p:val>
                                            <p:strVal val="#ppt_h"/>
                                          </p:val>
                                        </p:tav>
                                      </p:tavLst>
                                    </p:anim>
                                    <p:animEffect transition="in" filter="fade">
                                      <p:cBhvr>
                                        <p:cTn id="49" dur="500"/>
                                        <p:tgtEl>
                                          <p:spTgt spid="123"/>
                                        </p:tgtEl>
                                      </p:cBhvr>
                                    </p:animEffect>
                                  </p:childTnLst>
                                </p:cTn>
                              </p:par>
                              <p:par>
                                <p:cTn id="50" presetID="53" presetClass="entr" presetSubtype="16" fill="hold" nodeType="withEffect">
                                  <p:stCondLst>
                                    <p:cond delay="0"/>
                                  </p:stCondLst>
                                  <p:childTnLst>
                                    <p:set>
                                      <p:cBhvr>
                                        <p:cTn id="51" dur="1" fill="hold">
                                          <p:stCondLst>
                                            <p:cond delay="0"/>
                                          </p:stCondLst>
                                        </p:cTn>
                                        <p:tgtEl>
                                          <p:spTgt spid="124"/>
                                        </p:tgtEl>
                                        <p:attrNameLst>
                                          <p:attrName>style.visibility</p:attrName>
                                        </p:attrNameLst>
                                      </p:cBhvr>
                                      <p:to>
                                        <p:strVal val="visible"/>
                                      </p:to>
                                    </p:set>
                                    <p:anim calcmode="lin" valueType="num">
                                      <p:cBhvr>
                                        <p:cTn id="52" dur="500" fill="hold"/>
                                        <p:tgtEl>
                                          <p:spTgt spid="124"/>
                                        </p:tgtEl>
                                        <p:attrNameLst>
                                          <p:attrName>ppt_w</p:attrName>
                                        </p:attrNameLst>
                                      </p:cBhvr>
                                      <p:tavLst>
                                        <p:tav tm="0">
                                          <p:val>
                                            <p:fltVal val="0"/>
                                          </p:val>
                                        </p:tav>
                                        <p:tav tm="100000">
                                          <p:val>
                                            <p:strVal val="#ppt_w"/>
                                          </p:val>
                                        </p:tav>
                                      </p:tavLst>
                                    </p:anim>
                                    <p:anim calcmode="lin" valueType="num">
                                      <p:cBhvr>
                                        <p:cTn id="53" dur="500" fill="hold"/>
                                        <p:tgtEl>
                                          <p:spTgt spid="124"/>
                                        </p:tgtEl>
                                        <p:attrNameLst>
                                          <p:attrName>ppt_h</p:attrName>
                                        </p:attrNameLst>
                                      </p:cBhvr>
                                      <p:tavLst>
                                        <p:tav tm="0">
                                          <p:val>
                                            <p:fltVal val="0"/>
                                          </p:val>
                                        </p:tav>
                                        <p:tav tm="100000">
                                          <p:val>
                                            <p:strVal val="#ppt_h"/>
                                          </p:val>
                                        </p:tav>
                                      </p:tavLst>
                                    </p:anim>
                                    <p:animEffect transition="in" filter="fade">
                                      <p:cBhvr>
                                        <p:cTn id="54" dur="500"/>
                                        <p:tgtEl>
                                          <p:spTgt spid="124"/>
                                        </p:tgtEl>
                                      </p:cBhvr>
                                    </p:animEffect>
                                  </p:childTnLst>
                                </p:cTn>
                              </p:par>
                              <p:par>
                                <p:cTn id="55" presetID="53" presetClass="entr" presetSubtype="16" fill="hold" nodeType="withEffect">
                                  <p:stCondLst>
                                    <p:cond delay="0"/>
                                  </p:stCondLst>
                                  <p:childTnLst>
                                    <p:set>
                                      <p:cBhvr>
                                        <p:cTn id="56" dur="1" fill="hold">
                                          <p:stCondLst>
                                            <p:cond delay="0"/>
                                          </p:stCondLst>
                                        </p:cTn>
                                        <p:tgtEl>
                                          <p:spTgt spid="137"/>
                                        </p:tgtEl>
                                        <p:attrNameLst>
                                          <p:attrName>style.visibility</p:attrName>
                                        </p:attrNameLst>
                                      </p:cBhvr>
                                      <p:to>
                                        <p:strVal val="visible"/>
                                      </p:to>
                                    </p:set>
                                    <p:anim calcmode="lin" valueType="num">
                                      <p:cBhvr>
                                        <p:cTn id="57" dur="500" fill="hold"/>
                                        <p:tgtEl>
                                          <p:spTgt spid="137"/>
                                        </p:tgtEl>
                                        <p:attrNameLst>
                                          <p:attrName>ppt_w</p:attrName>
                                        </p:attrNameLst>
                                      </p:cBhvr>
                                      <p:tavLst>
                                        <p:tav tm="0">
                                          <p:val>
                                            <p:fltVal val="0"/>
                                          </p:val>
                                        </p:tav>
                                        <p:tav tm="100000">
                                          <p:val>
                                            <p:strVal val="#ppt_w"/>
                                          </p:val>
                                        </p:tav>
                                      </p:tavLst>
                                    </p:anim>
                                    <p:anim calcmode="lin" valueType="num">
                                      <p:cBhvr>
                                        <p:cTn id="58" dur="500" fill="hold"/>
                                        <p:tgtEl>
                                          <p:spTgt spid="137"/>
                                        </p:tgtEl>
                                        <p:attrNameLst>
                                          <p:attrName>ppt_h</p:attrName>
                                        </p:attrNameLst>
                                      </p:cBhvr>
                                      <p:tavLst>
                                        <p:tav tm="0">
                                          <p:val>
                                            <p:fltVal val="0"/>
                                          </p:val>
                                        </p:tav>
                                        <p:tav tm="100000">
                                          <p:val>
                                            <p:strVal val="#ppt_h"/>
                                          </p:val>
                                        </p:tav>
                                      </p:tavLst>
                                    </p:anim>
                                    <p:animEffect transition="in" filter="fade">
                                      <p:cBhvr>
                                        <p:cTn id="59" dur="500"/>
                                        <p:tgtEl>
                                          <p:spTgt spid="137"/>
                                        </p:tgtEl>
                                      </p:cBhvr>
                                    </p:animEffect>
                                  </p:childTnLst>
                                </p:cTn>
                              </p:par>
                              <p:par>
                                <p:cTn id="60" presetID="53" presetClass="entr" presetSubtype="16" fill="hold" grpId="0" nodeType="withEffect">
                                  <p:stCondLst>
                                    <p:cond delay="0"/>
                                  </p:stCondLst>
                                  <p:childTnLst>
                                    <p:set>
                                      <p:cBhvr>
                                        <p:cTn id="61" dur="1" fill="hold">
                                          <p:stCondLst>
                                            <p:cond delay="0"/>
                                          </p:stCondLst>
                                        </p:cTn>
                                        <p:tgtEl>
                                          <p:spTgt spid="151"/>
                                        </p:tgtEl>
                                        <p:attrNameLst>
                                          <p:attrName>style.visibility</p:attrName>
                                        </p:attrNameLst>
                                      </p:cBhvr>
                                      <p:to>
                                        <p:strVal val="visible"/>
                                      </p:to>
                                    </p:set>
                                    <p:anim calcmode="lin" valueType="num">
                                      <p:cBhvr>
                                        <p:cTn id="62" dur="500" fill="hold"/>
                                        <p:tgtEl>
                                          <p:spTgt spid="151"/>
                                        </p:tgtEl>
                                        <p:attrNameLst>
                                          <p:attrName>ppt_w</p:attrName>
                                        </p:attrNameLst>
                                      </p:cBhvr>
                                      <p:tavLst>
                                        <p:tav tm="0">
                                          <p:val>
                                            <p:fltVal val="0"/>
                                          </p:val>
                                        </p:tav>
                                        <p:tav tm="100000">
                                          <p:val>
                                            <p:strVal val="#ppt_w"/>
                                          </p:val>
                                        </p:tav>
                                      </p:tavLst>
                                    </p:anim>
                                    <p:anim calcmode="lin" valueType="num">
                                      <p:cBhvr>
                                        <p:cTn id="63" dur="500" fill="hold"/>
                                        <p:tgtEl>
                                          <p:spTgt spid="151"/>
                                        </p:tgtEl>
                                        <p:attrNameLst>
                                          <p:attrName>ppt_h</p:attrName>
                                        </p:attrNameLst>
                                      </p:cBhvr>
                                      <p:tavLst>
                                        <p:tav tm="0">
                                          <p:val>
                                            <p:fltVal val="0"/>
                                          </p:val>
                                        </p:tav>
                                        <p:tav tm="100000">
                                          <p:val>
                                            <p:strVal val="#ppt_h"/>
                                          </p:val>
                                        </p:tav>
                                      </p:tavLst>
                                    </p:anim>
                                    <p:animEffect transition="in" filter="fade">
                                      <p:cBhvr>
                                        <p:cTn id="64" dur="500"/>
                                        <p:tgtEl>
                                          <p:spTgt spid="15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4" grpId="0" animBg="1"/>
      <p:bldP spid="5" grpId="0"/>
      <p:bldP spid="123" grpId="0" animBg="1"/>
      <p:bldP spid="151" grpId="0" animBg="1"/>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Shape 7489"/>
        <p:cNvGrpSpPr/>
        <p:nvPr/>
      </p:nvGrpSpPr>
      <p:grpSpPr>
        <a:xfrm>
          <a:off x="0" y="0"/>
          <a:ext cx="0" cy="0"/>
          <a:chOff x="0" y="0"/>
          <a:chExt cx="0" cy="0"/>
        </a:xfrm>
      </p:grpSpPr>
      <p:sp>
        <p:nvSpPr>
          <p:cNvPr id="7490" name="Google Shape;7490;p30"/>
          <p:cNvSpPr txBox="1">
            <a:spLocks noGrp="1"/>
          </p:cNvSpPr>
          <p:nvPr>
            <p:ph type="title"/>
          </p:nvPr>
        </p:nvSpPr>
        <p:spPr>
          <a:xfrm>
            <a:off x="1092523" y="193469"/>
            <a:ext cx="10272000" cy="763600"/>
          </a:xfrm>
          <a:prstGeom prst="rect">
            <a:avLst/>
          </a:prstGeom>
        </p:spPr>
        <p:txBody>
          <a:bodyPr spcFirstLastPara="1" wrap="square" lIns="121900" tIns="121900" rIns="121900" bIns="121900" anchor="ctr" anchorCtr="0">
            <a:noAutofit/>
          </a:bodyPr>
          <a:lstStyle/>
          <a:p>
            <a:r>
              <a:rPr lang="vi-VN" sz="5400" b="1" dirty="0">
                <a:latin typeface="+mj-lt"/>
              </a:rPr>
              <a:t>1. Trước khi viết</a:t>
            </a:r>
            <a:endParaRPr lang="en-US" sz="5400" dirty="0">
              <a:latin typeface="+mj-lt"/>
            </a:endParaRPr>
          </a:p>
        </p:txBody>
      </p:sp>
      <p:grpSp>
        <p:nvGrpSpPr>
          <p:cNvPr id="2" name="Google Shape;1667;p70">
            <a:extLst>
              <a:ext uri="{FF2B5EF4-FFF2-40B4-BE49-F238E27FC236}">
                <a16:creationId xmlns:a16="http://schemas.microsoft.com/office/drawing/2014/main" xmlns="" id="{56809980-C59A-3C9F-0A85-4B40DC494D5F}"/>
              </a:ext>
            </a:extLst>
          </p:cNvPr>
          <p:cNvGrpSpPr/>
          <p:nvPr/>
        </p:nvGrpSpPr>
        <p:grpSpPr>
          <a:xfrm>
            <a:off x="8355259" y="1281513"/>
            <a:ext cx="1489048" cy="2237933"/>
            <a:chOff x="2071900" y="1230725"/>
            <a:chExt cx="1199550" cy="2071500"/>
          </a:xfrm>
        </p:grpSpPr>
        <p:sp>
          <p:nvSpPr>
            <p:cNvPr id="3" name="Google Shape;1668;p70">
              <a:extLst>
                <a:ext uri="{FF2B5EF4-FFF2-40B4-BE49-F238E27FC236}">
                  <a16:creationId xmlns:a16="http://schemas.microsoft.com/office/drawing/2014/main" xmlns="" id="{5CE9EBCF-409F-02DF-72E8-FF25EB3722BE}"/>
                </a:ext>
              </a:extLst>
            </p:cNvPr>
            <p:cNvSpPr/>
            <p:nvPr/>
          </p:nvSpPr>
          <p:spPr>
            <a:xfrm>
              <a:off x="2223725" y="2043800"/>
              <a:ext cx="932525" cy="713500"/>
            </a:xfrm>
            <a:custGeom>
              <a:avLst/>
              <a:gdLst/>
              <a:ahLst/>
              <a:cxnLst/>
              <a:rect l="l" t="t" r="r" b="b"/>
              <a:pathLst>
                <a:path w="37301" h="28540" extrusionOk="0">
                  <a:moveTo>
                    <a:pt x="18026" y="1"/>
                  </a:moveTo>
                  <a:lnTo>
                    <a:pt x="18026" y="505"/>
                  </a:lnTo>
                  <a:lnTo>
                    <a:pt x="15482" y="1441"/>
                  </a:lnTo>
                  <a:lnTo>
                    <a:pt x="14786" y="8330"/>
                  </a:lnTo>
                  <a:cubicBezTo>
                    <a:pt x="14786" y="8330"/>
                    <a:pt x="4057" y="9530"/>
                    <a:pt x="1633" y="17234"/>
                  </a:cubicBezTo>
                  <a:cubicBezTo>
                    <a:pt x="0" y="22419"/>
                    <a:pt x="10825" y="25731"/>
                    <a:pt x="18026" y="28108"/>
                  </a:cubicBezTo>
                  <a:lnTo>
                    <a:pt x="18026" y="28540"/>
                  </a:lnTo>
                  <a:lnTo>
                    <a:pt x="18650" y="28324"/>
                  </a:lnTo>
                  <a:lnTo>
                    <a:pt x="19298" y="28540"/>
                  </a:lnTo>
                  <a:lnTo>
                    <a:pt x="19298" y="28108"/>
                  </a:lnTo>
                  <a:cubicBezTo>
                    <a:pt x="26499" y="25731"/>
                    <a:pt x="37300" y="22395"/>
                    <a:pt x="35668" y="17210"/>
                  </a:cubicBezTo>
                  <a:cubicBezTo>
                    <a:pt x="33244" y="9530"/>
                    <a:pt x="22515" y="8330"/>
                    <a:pt x="22515" y="8330"/>
                  </a:cubicBezTo>
                  <a:lnTo>
                    <a:pt x="21819" y="1465"/>
                  </a:lnTo>
                  <a:lnTo>
                    <a:pt x="19298" y="505"/>
                  </a:lnTo>
                  <a:lnTo>
                    <a:pt x="19298" y="1"/>
                  </a:lnTo>
                  <a:lnTo>
                    <a:pt x="18650" y="241"/>
                  </a:lnTo>
                  <a:lnTo>
                    <a:pt x="18026" y="1"/>
                  </a:lnTo>
                  <a:close/>
                </a:path>
              </a:pathLst>
            </a:custGeom>
            <a:solidFill>
              <a:srgbClr val="FFBF8E"/>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ea typeface="微软雅黑"/>
                <a:cs typeface="Arial"/>
                <a:sym typeface="Arial"/>
              </a:endParaRPr>
            </a:p>
          </p:txBody>
        </p:sp>
        <p:sp>
          <p:nvSpPr>
            <p:cNvPr id="4" name="Google Shape;1669;p70">
              <a:extLst>
                <a:ext uri="{FF2B5EF4-FFF2-40B4-BE49-F238E27FC236}">
                  <a16:creationId xmlns:a16="http://schemas.microsoft.com/office/drawing/2014/main" xmlns="" id="{AC616701-5FDA-17E8-9F6E-FFC2BF1E7C95}"/>
                </a:ext>
              </a:extLst>
            </p:cNvPr>
            <p:cNvSpPr/>
            <p:nvPr/>
          </p:nvSpPr>
          <p:spPr>
            <a:xfrm>
              <a:off x="2224325" y="2253825"/>
              <a:ext cx="931925" cy="502875"/>
            </a:xfrm>
            <a:custGeom>
              <a:avLst/>
              <a:gdLst/>
              <a:ahLst/>
              <a:cxnLst/>
              <a:rect l="l" t="t" r="r" b="b"/>
              <a:pathLst>
                <a:path w="37277" h="20115" extrusionOk="0">
                  <a:moveTo>
                    <a:pt x="14234" y="1"/>
                  </a:moveTo>
                  <a:cubicBezTo>
                    <a:pt x="12050" y="361"/>
                    <a:pt x="3721" y="2161"/>
                    <a:pt x="1633" y="8809"/>
                  </a:cubicBezTo>
                  <a:cubicBezTo>
                    <a:pt x="0" y="13994"/>
                    <a:pt x="10801" y="17306"/>
                    <a:pt x="18002" y="19707"/>
                  </a:cubicBezTo>
                  <a:lnTo>
                    <a:pt x="18002" y="20115"/>
                  </a:lnTo>
                  <a:lnTo>
                    <a:pt x="18650" y="19923"/>
                  </a:lnTo>
                  <a:lnTo>
                    <a:pt x="19274" y="20115"/>
                  </a:lnTo>
                  <a:lnTo>
                    <a:pt x="19274" y="19707"/>
                  </a:lnTo>
                  <a:cubicBezTo>
                    <a:pt x="26475" y="17330"/>
                    <a:pt x="37276" y="13994"/>
                    <a:pt x="35644" y="8809"/>
                  </a:cubicBezTo>
                  <a:cubicBezTo>
                    <a:pt x="33676" y="2569"/>
                    <a:pt x="26211" y="601"/>
                    <a:pt x="23499" y="73"/>
                  </a:cubicBezTo>
                  <a:cubicBezTo>
                    <a:pt x="22172" y="1186"/>
                    <a:pt x="20542" y="1738"/>
                    <a:pt x="18914" y="1738"/>
                  </a:cubicBezTo>
                  <a:cubicBezTo>
                    <a:pt x="17242" y="1738"/>
                    <a:pt x="15571" y="1156"/>
                    <a:pt x="14234" y="1"/>
                  </a:cubicBezTo>
                  <a:close/>
                </a:path>
              </a:pathLst>
            </a:custGeom>
            <a:solidFill>
              <a:srgbClr val="FF7A6E"/>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ea typeface="微软雅黑"/>
                <a:cs typeface="Arial"/>
                <a:sym typeface="Arial"/>
              </a:endParaRPr>
            </a:p>
          </p:txBody>
        </p:sp>
        <p:sp>
          <p:nvSpPr>
            <p:cNvPr id="5" name="Google Shape;1670;p70">
              <a:extLst>
                <a:ext uri="{FF2B5EF4-FFF2-40B4-BE49-F238E27FC236}">
                  <a16:creationId xmlns:a16="http://schemas.microsoft.com/office/drawing/2014/main" xmlns="" id="{143404BD-79EE-FF90-AF52-58F13080114A}"/>
                </a:ext>
              </a:extLst>
            </p:cNvPr>
            <p:cNvSpPr/>
            <p:nvPr/>
          </p:nvSpPr>
          <p:spPr>
            <a:xfrm>
              <a:off x="2173925" y="1230725"/>
              <a:ext cx="946925" cy="636675"/>
            </a:xfrm>
            <a:custGeom>
              <a:avLst/>
              <a:gdLst/>
              <a:ahLst/>
              <a:cxnLst/>
              <a:rect l="l" t="t" r="r" b="b"/>
              <a:pathLst>
                <a:path w="37877" h="25467" extrusionOk="0">
                  <a:moveTo>
                    <a:pt x="18266" y="0"/>
                  </a:moveTo>
                  <a:cubicBezTo>
                    <a:pt x="16322" y="24"/>
                    <a:pt x="14450" y="744"/>
                    <a:pt x="13009" y="2065"/>
                  </a:cubicBezTo>
                  <a:cubicBezTo>
                    <a:pt x="12529" y="2497"/>
                    <a:pt x="12073" y="3049"/>
                    <a:pt x="11425" y="3241"/>
                  </a:cubicBezTo>
                  <a:cubicBezTo>
                    <a:pt x="11212" y="3314"/>
                    <a:pt x="10992" y="3343"/>
                    <a:pt x="10768" y="3343"/>
                  </a:cubicBezTo>
                  <a:cubicBezTo>
                    <a:pt x="10184" y="3343"/>
                    <a:pt x="9574" y="3146"/>
                    <a:pt x="9001" y="3025"/>
                  </a:cubicBezTo>
                  <a:cubicBezTo>
                    <a:pt x="8595" y="2948"/>
                    <a:pt x="8186" y="2911"/>
                    <a:pt x="7779" y="2911"/>
                  </a:cubicBezTo>
                  <a:cubicBezTo>
                    <a:pt x="6261" y="2911"/>
                    <a:pt x="4774" y="3433"/>
                    <a:pt x="3601" y="4417"/>
                  </a:cubicBezTo>
                  <a:cubicBezTo>
                    <a:pt x="1416" y="6217"/>
                    <a:pt x="0" y="10681"/>
                    <a:pt x="2064" y="13058"/>
                  </a:cubicBezTo>
                  <a:cubicBezTo>
                    <a:pt x="2808" y="13922"/>
                    <a:pt x="4033" y="14474"/>
                    <a:pt x="4321" y="15578"/>
                  </a:cubicBezTo>
                  <a:cubicBezTo>
                    <a:pt x="4537" y="16442"/>
                    <a:pt x="4105" y="17306"/>
                    <a:pt x="3865" y="18146"/>
                  </a:cubicBezTo>
                  <a:cubicBezTo>
                    <a:pt x="3408" y="19538"/>
                    <a:pt x="3625" y="21050"/>
                    <a:pt x="4393" y="22299"/>
                  </a:cubicBezTo>
                  <a:cubicBezTo>
                    <a:pt x="5056" y="23254"/>
                    <a:pt x="6210" y="23893"/>
                    <a:pt x="7366" y="23893"/>
                  </a:cubicBezTo>
                  <a:cubicBezTo>
                    <a:pt x="7633" y="23893"/>
                    <a:pt x="7900" y="23859"/>
                    <a:pt x="8161" y="23787"/>
                  </a:cubicBezTo>
                  <a:lnTo>
                    <a:pt x="33796" y="25467"/>
                  </a:lnTo>
                  <a:cubicBezTo>
                    <a:pt x="35284" y="24435"/>
                    <a:pt x="36196" y="22731"/>
                    <a:pt x="36604" y="20954"/>
                  </a:cubicBezTo>
                  <a:cubicBezTo>
                    <a:pt x="37252" y="18242"/>
                    <a:pt x="37876" y="12914"/>
                    <a:pt x="34852" y="11257"/>
                  </a:cubicBezTo>
                  <a:cubicBezTo>
                    <a:pt x="34540" y="11137"/>
                    <a:pt x="34228" y="10945"/>
                    <a:pt x="33964" y="10705"/>
                  </a:cubicBezTo>
                  <a:cubicBezTo>
                    <a:pt x="33364" y="10009"/>
                    <a:pt x="33820" y="8977"/>
                    <a:pt x="34036" y="8089"/>
                  </a:cubicBezTo>
                  <a:cubicBezTo>
                    <a:pt x="34492" y="6361"/>
                    <a:pt x="33700" y="3985"/>
                    <a:pt x="32116" y="3049"/>
                  </a:cubicBezTo>
                  <a:cubicBezTo>
                    <a:pt x="31164" y="2502"/>
                    <a:pt x="30075" y="2228"/>
                    <a:pt x="28980" y="2228"/>
                  </a:cubicBezTo>
                  <a:cubicBezTo>
                    <a:pt x="28777" y="2228"/>
                    <a:pt x="28574" y="2238"/>
                    <a:pt x="28371" y="2257"/>
                  </a:cubicBezTo>
                  <a:cubicBezTo>
                    <a:pt x="27201" y="2334"/>
                    <a:pt x="25982" y="2647"/>
                    <a:pt x="24827" y="2647"/>
                  </a:cubicBezTo>
                  <a:cubicBezTo>
                    <a:pt x="24181" y="2647"/>
                    <a:pt x="23556" y="2549"/>
                    <a:pt x="22971" y="2257"/>
                  </a:cubicBezTo>
                  <a:cubicBezTo>
                    <a:pt x="21242" y="1392"/>
                    <a:pt x="20354" y="0"/>
                    <a:pt x="18266" y="0"/>
                  </a:cubicBezTo>
                  <a:close/>
                </a:path>
              </a:pathLst>
            </a:custGeom>
            <a:solidFill>
              <a:srgbClr val="662C28"/>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ea typeface="微软雅黑"/>
                <a:cs typeface="Arial"/>
                <a:sym typeface="Arial"/>
              </a:endParaRPr>
            </a:p>
          </p:txBody>
        </p:sp>
        <p:sp>
          <p:nvSpPr>
            <p:cNvPr id="6" name="Google Shape;1671;p70">
              <a:extLst>
                <a:ext uri="{FF2B5EF4-FFF2-40B4-BE49-F238E27FC236}">
                  <a16:creationId xmlns:a16="http://schemas.microsoft.com/office/drawing/2014/main" xmlns="" id="{9CA5D536-24AC-AB60-DC33-E2AF7F89211D}"/>
                </a:ext>
              </a:extLst>
            </p:cNvPr>
            <p:cNvSpPr/>
            <p:nvPr/>
          </p:nvSpPr>
          <p:spPr>
            <a:xfrm>
              <a:off x="2313725" y="1773250"/>
              <a:ext cx="120050" cy="218675"/>
            </a:xfrm>
            <a:custGeom>
              <a:avLst/>
              <a:gdLst/>
              <a:ahLst/>
              <a:cxnLst/>
              <a:rect l="l" t="t" r="r" b="b"/>
              <a:pathLst>
                <a:path w="4802" h="8747" extrusionOk="0">
                  <a:moveTo>
                    <a:pt x="2740" y="0"/>
                  </a:moveTo>
                  <a:cubicBezTo>
                    <a:pt x="2256" y="0"/>
                    <a:pt x="1776" y="151"/>
                    <a:pt x="1369" y="454"/>
                  </a:cubicBezTo>
                  <a:cubicBezTo>
                    <a:pt x="649" y="1006"/>
                    <a:pt x="169" y="1846"/>
                    <a:pt x="97" y="2734"/>
                  </a:cubicBezTo>
                  <a:cubicBezTo>
                    <a:pt x="1" y="3646"/>
                    <a:pt x="97" y="4558"/>
                    <a:pt x="409" y="5398"/>
                  </a:cubicBezTo>
                  <a:cubicBezTo>
                    <a:pt x="697" y="6382"/>
                    <a:pt x="1249" y="7270"/>
                    <a:pt x="1993" y="7966"/>
                  </a:cubicBezTo>
                  <a:cubicBezTo>
                    <a:pt x="2554" y="8440"/>
                    <a:pt x="3295" y="8747"/>
                    <a:pt x="4018" y="8747"/>
                  </a:cubicBezTo>
                  <a:cubicBezTo>
                    <a:pt x="4285" y="8747"/>
                    <a:pt x="4549" y="8705"/>
                    <a:pt x="4801" y="8614"/>
                  </a:cubicBezTo>
                  <a:lnTo>
                    <a:pt x="3913" y="310"/>
                  </a:lnTo>
                  <a:cubicBezTo>
                    <a:pt x="3544" y="103"/>
                    <a:pt x="3140" y="0"/>
                    <a:pt x="2740" y="0"/>
                  </a:cubicBezTo>
                  <a:close/>
                </a:path>
              </a:pathLst>
            </a:custGeom>
            <a:solidFill>
              <a:srgbClr val="FFBF8E"/>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ea typeface="微软雅黑"/>
                <a:cs typeface="Arial"/>
                <a:sym typeface="Arial"/>
              </a:endParaRPr>
            </a:p>
          </p:txBody>
        </p:sp>
        <p:sp>
          <p:nvSpPr>
            <p:cNvPr id="9" name="Google Shape;1672;p70">
              <a:extLst>
                <a:ext uri="{FF2B5EF4-FFF2-40B4-BE49-F238E27FC236}">
                  <a16:creationId xmlns:a16="http://schemas.microsoft.com/office/drawing/2014/main" xmlns="" id="{49DAB9D2-352D-8A29-547B-83F77FF507D9}"/>
                </a:ext>
              </a:extLst>
            </p:cNvPr>
            <p:cNvSpPr/>
            <p:nvPr/>
          </p:nvSpPr>
          <p:spPr>
            <a:xfrm>
              <a:off x="2948000" y="1773250"/>
              <a:ext cx="120025" cy="218675"/>
            </a:xfrm>
            <a:custGeom>
              <a:avLst/>
              <a:gdLst/>
              <a:ahLst/>
              <a:cxnLst/>
              <a:rect l="l" t="t" r="r" b="b"/>
              <a:pathLst>
                <a:path w="4801" h="8747" extrusionOk="0">
                  <a:moveTo>
                    <a:pt x="2076" y="0"/>
                  </a:moveTo>
                  <a:cubicBezTo>
                    <a:pt x="1673" y="0"/>
                    <a:pt x="1271" y="103"/>
                    <a:pt x="912" y="310"/>
                  </a:cubicBezTo>
                  <a:lnTo>
                    <a:pt x="0" y="8614"/>
                  </a:lnTo>
                  <a:cubicBezTo>
                    <a:pt x="253" y="8705"/>
                    <a:pt x="517" y="8747"/>
                    <a:pt x="784" y="8747"/>
                  </a:cubicBezTo>
                  <a:cubicBezTo>
                    <a:pt x="1507" y="8747"/>
                    <a:pt x="2248" y="8440"/>
                    <a:pt x="2809" y="7966"/>
                  </a:cubicBezTo>
                  <a:cubicBezTo>
                    <a:pt x="3553" y="7270"/>
                    <a:pt x="4105" y="6382"/>
                    <a:pt x="4393" y="5398"/>
                  </a:cubicBezTo>
                  <a:cubicBezTo>
                    <a:pt x="4705" y="4558"/>
                    <a:pt x="4801" y="3646"/>
                    <a:pt x="4729" y="2734"/>
                  </a:cubicBezTo>
                  <a:cubicBezTo>
                    <a:pt x="4633" y="1846"/>
                    <a:pt x="4177" y="1006"/>
                    <a:pt x="3457" y="454"/>
                  </a:cubicBezTo>
                  <a:cubicBezTo>
                    <a:pt x="3049" y="151"/>
                    <a:pt x="2563" y="0"/>
                    <a:pt x="2076" y="0"/>
                  </a:cubicBezTo>
                  <a:close/>
                </a:path>
              </a:pathLst>
            </a:custGeom>
            <a:solidFill>
              <a:srgbClr val="FFBF8E"/>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ea typeface="微软雅黑"/>
                <a:cs typeface="Arial"/>
                <a:sym typeface="Arial"/>
              </a:endParaRPr>
            </a:p>
          </p:txBody>
        </p:sp>
        <p:sp>
          <p:nvSpPr>
            <p:cNvPr id="12" name="Google Shape;1673;p70">
              <a:extLst>
                <a:ext uri="{FF2B5EF4-FFF2-40B4-BE49-F238E27FC236}">
                  <a16:creationId xmlns:a16="http://schemas.microsoft.com/office/drawing/2014/main" xmlns="" id="{00541DC9-4421-18A5-FAE6-77EEF710FFB5}"/>
                </a:ext>
              </a:extLst>
            </p:cNvPr>
            <p:cNvSpPr/>
            <p:nvPr/>
          </p:nvSpPr>
          <p:spPr>
            <a:xfrm>
              <a:off x="2379725" y="1379225"/>
              <a:ext cx="613300" cy="763625"/>
            </a:xfrm>
            <a:custGeom>
              <a:avLst/>
              <a:gdLst/>
              <a:ahLst/>
              <a:cxnLst/>
              <a:rect l="l" t="t" r="r" b="b"/>
              <a:pathLst>
                <a:path w="24532" h="30545" extrusionOk="0">
                  <a:moveTo>
                    <a:pt x="11642" y="1"/>
                  </a:moveTo>
                  <a:cubicBezTo>
                    <a:pt x="7522" y="1"/>
                    <a:pt x="2530" y="1585"/>
                    <a:pt x="1297" y="5581"/>
                  </a:cubicBezTo>
                  <a:cubicBezTo>
                    <a:pt x="217" y="9182"/>
                    <a:pt x="1" y="12998"/>
                    <a:pt x="361" y="16719"/>
                  </a:cubicBezTo>
                  <a:cubicBezTo>
                    <a:pt x="673" y="19719"/>
                    <a:pt x="961" y="24423"/>
                    <a:pt x="3001" y="26800"/>
                  </a:cubicBezTo>
                  <a:cubicBezTo>
                    <a:pt x="5257" y="29436"/>
                    <a:pt x="8688" y="30544"/>
                    <a:pt x="12155" y="30544"/>
                  </a:cubicBezTo>
                  <a:cubicBezTo>
                    <a:pt x="12192" y="30544"/>
                    <a:pt x="12229" y="30544"/>
                    <a:pt x="12266" y="30544"/>
                  </a:cubicBezTo>
                  <a:cubicBezTo>
                    <a:pt x="15747" y="30520"/>
                    <a:pt x="19251" y="29464"/>
                    <a:pt x="21531" y="26800"/>
                  </a:cubicBezTo>
                  <a:cubicBezTo>
                    <a:pt x="23571" y="24423"/>
                    <a:pt x="23860" y="19719"/>
                    <a:pt x="24172" y="16719"/>
                  </a:cubicBezTo>
                  <a:cubicBezTo>
                    <a:pt x="24532" y="13022"/>
                    <a:pt x="24316" y="9182"/>
                    <a:pt x="23211" y="5581"/>
                  </a:cubicBezTo>
                  <a:cubicBezTo>
                    <a:pt x="22001" y="1585"/>
                    <a:pt x="17011" y="1"/>
                    <a:pt x="12891" y="1"/>
                  </a:cubicBezTo>
                  <a:cubicBezTo>
                    <a:pt x="12680" y="1"/>
                    <a:pt x="12472" y="5"/>
                    <a:pt x="12266" y="13"/>
                  </a:cubicBezTo>
                  <a:cubicBezTo>
                    <a:pt x="12061" y="5"/>
                    <a:pt x="11853" y="1"/>
                    <a:pt x="11642" y="1"/>
                  </a:cubicBezTo>
                  <a:close/>
                </a:path>
              </a:pathLst>
            </a:custGeom>
            <a:solidFill>
              <a:srgbClr val="FFBF8E"/>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ea typeface="微软雅黑"/>
                <a:cs typeface="Arial"/>
                <a:sym typeface="Arial"/>
              </a:endParaRPr>
            </a:p>
          </p:txBody>
        </p:sp>
        <p:sp>
          <p:nvSpPr>
            <p:cNvPr id="13" name="Google Shape;1674;p70">
              <a:extLst>
                <a:ext uri="{FF2B5EF4-FFF2-40B4-BE49-F238E27FC236}">
                  <a16:creationId xmlns:a16="http://schemas.microsoft.com/office/drawing/2014/main" xmlns="" id="{B64647F2-4EAB-15B9-38F1-EBFF6587762F}"/>
                </a:ext>
              </a:extLst>
            </p:cNvPr>
            <p:cNvSpPr/>
            <p:nvPr/>
          </p:nvSpPr>
          <p:spPr>
            <a:xfrm>
              <a:off x="2619175" y="1823400"/>
              <a:ext cx="75150" cy="79550"/>
            </a:xfrm>
            <a:custGeom>
              <a:avLst/>
              <a:gdLst/>
              <a:ahLst/>
              <a:cxnLst/>
              <a:rect l="l" t="t" r="r" b="b"/>
              <a:pathLst>
                <a:path w="3006" h="3182" extrusionOk="0">
                  <a:moveTo>
                    <a:pt x="1929" y="1"/>
                  </a:moveTo>
                  <a:cubicBezTo>
                    <a:pt x="1247" y="1"/>
                    <a:pt x="561" y="262"/>
                    <a:pt x="336" y="920"/>
                  </a:cubicBezTo>
                  <a:cubicBezTo>
                    <a:pt x="0" y="1880"/>
                    <a:pt x="984" y="2912"/>
                    <a:pt x="1824" y="3176"/>
                  </a:cubicBezTo>
                  <a:cubicBezTo>
                    <a:pt x="1840" y="3179"/>
                    <a:pt x="1854" y="3181"/>
                    <a:pt x="1868" y="3181"/>
                  </a:cubicBezTo>
                  <a:cubicBezTo>
                    <a:pt x="2049" y="3181"/>
                    <a:pt x="2099" y="2909"/>
                    <a:pt x="1920" y="2864"/>
                  </a:cubicBezTo>
                  <a:cubicBezTo>
                    <a:pt x="1176" y="2648"/>
                    <a:pt x="240" y="1688"/>
                    <a:pt x="672" y="896"/>
                  </a:cubicBezTo>
                  <a:cubicBezTo>
                    <a:pt x="907" y="441"/>
                    <a:pt x="1393" y="282"/>
                    <a:pt x="1883" y="282"/>
                  </a:cubicBezTo>
                  <a:cubicBezTo>
                    <a:pt x="2195" y="282"/>
                    <a:pt x="2508" y="346"/>
                    <a:pt x="2760" y="440"/>
                  </a:cubicBezTo>
                  <a:cubicBezTo>
                    <a:pt x="2781" y="448"/>
                    <a:pt x="2801" y="451"/>
                    <a:pt x="2819" y="451"/>
                  </a:cubicBezTo>
                  <a:cubicBezTo>
                    <a:pt x="2965" y="451"/>
                    <a:pt x="3006" y="216"/>
                    <a:pt x="2856" y="152"/>
                  </a:cubicBezTo>
                  <a:lnTo>
                    <a:pt x="2856" y="152"/>
                  </a:lnTo>
                  <a:lnTo>
                    <a:pt x="2880" y="176"/>
                  </a:lnTo>
                  <a:cubicBezTo>
                    <a:pt x="2602" y="65"/>
                    <a:pt x="2266" y="1"/>
                    <a:pt x="1929" y="1"/>
                  </a:cubicBezTo>
                  <a:close/>
                </a:path>
              </a:pathLst>
            </a:custGeom>
            <a:solidFill>
              <a:srgbClr val="222429"/>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ea typeface="微软雅黑"/>
                <a:cs typeface="Arial"/>
                <a:sym typeface="Arial"/>
              </a:endParaRPr>
            </a:p>
          </p:txBody>
        </p:sp>
        <p:sp>
          <p:nvSpPr>
            <p:cNvPr id="14" name="Google Shape;1675;p70">
              <a:extLst>
                <a:ext uri="{FF2B5EF4-FFF2-40B4-BE49-F238E27FC236}">
                  <a16:creationId xmlns:a16="http://schemas.microsoft.com/office/drawing/2014/main" xmlns="" id="{7775D54B-7FB6-AF83-08C8-4739D936B60F}"/>
                </a:ext>
              </a:extLst>
            </p:cNvPr>
            <p:cNvSpPr/>
            <p:nvPr/>
          </p:nvSpPr>
          <p:spPr>
            <a:xfrm>
              <a:off x="2620525" y="1915325"/>
              <a:ext cx="99925" cy="38500"/>
            </a:xfrm>
            <a:custGeom>
              <a:avLst/>
              <a:gdLst/>
              <a:ahLst/>
              <a:cxnLst/>
              <a:rect l="l" t="t" r="r" b="b"/>
              <a:pathLst>
                <a:path w="3997" h="1540" extrusionOk="0">
                  <a:moveTo>
                    <a:pt x="3788" y="1"/>
                  </a:moveTo>
                  <a:cubicBezTo>
                    <a:pt x="3742" y="1"/>
                    <a:pt x="3696" y="23"/>
                    <a:pt x="3666" y="75"/>
                  </a:cubicBezTo>
                  <a:cubicBezTo>
                    <a:pt x="3361" y="851"/>
                    <a:pt x="2652" y="1249"/>
                    <a:pt x="1939" y="1249"/>
                  </a:cubicBezTo>
                  <a:cubicBezTo>
                    <a:pt x="1305" y="1249"/>
                    <a:pt x="667" y="935"/>
                    <a:pt x="306" y="291"/>
                  </a:cubicBezTo>
                  <a:cubicBezTo>
                    <a:pt x="276" y="246"/>
                    <a:pt x="232" y="227"/>
                    <a:pt x="188" y="227"/>
                  </a:cubicBezTo>
                  <a:cubicBezTo>
                    <a:pt x="93" y="227"/>
                    <a:pt x="0" y="320"/>
                    <a:pt x="66" y="435"/>
                  </a:cubicBezTo>
                  <a:cubicBezTo>
                    <a:pt x="477" y="1177"/>
                    <a:pt x="1208" y="1539"/>
                    <a:pt x="1940" y="1539"/>
                  </a:cubicBezTo>
                  <a:cubicBezTo>
                    <a:pt x="2746" y="1539"/>
                    <a:pt x="3553" y="1099"/>
                    <a:pt x="3930" y="243"/>
                  </a:cubicBezTo>
                  <a:cubicBezTo>
                    <a:pt x="3997" y="111"/>
                    <a:pt x="3891" y="1"/>
                    <a:pt x="3788" y="1"/>
                  </a:cubicBezTo>
                  <a:close/>
                </a:path>
              </a:pathLst>
            </a:custGeom>
            <a:solidFill>
              <a:srgbClr val="222429"/>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ea typeface="微软雅黑"/>
                <a:cs typeface="Arial"/>
                <a:sym typeface="Arial"/>
              </a:endParaRPr>
            </a:p>
          </p:txBody>
        </p:sp>
        <p:sp>
          <p:nvSpPr>
            <p:cNvPr id="15" name="Google Shape;1676;p70">
              <a:extLst>
                <a:ext uri="{FF2B5EF4-FFF2-40B4-BE49-F238E27FC236}">
                  <a16:creationId xmlns:a16="http://schemas.microsoft.com/office/drawing/2014/main" xmlns="" id="{397FBB4E-7457-1E03-9A78-FFA8A5624D5B}"/>
                </a:ext>
              </a:extLst>
            </p:cNvPr>
            <p:cNvSpPr/>
            <p:nvPr/>
          </p:nvSpPr>
          <p:spPr>
            <a:xfrm>
              <a:off x="2425350" y="1641175"/>
              <a:ext cx="183300" cy="84050"/>
            </a:xfrm>
            <a:custGeom>
              <a:avLst/>
              <a:gdLst/>
              <a:ahLst/>
              <a:cxnLst/>
              <a:rect l="l" t="t" r="r" b="b"/>
              <a:pathLst>
                <a:path w="7332" h="3362" extrusionOk="0">
                  <a:moveTo>
                    <a:pt x="3964" y="1"/>
                  </a:moveTo>
                  <a:cubicBezTo>
                    <a:pt x="3826" y="1"/>
                    <a:pt x="3685" y="10"/>
                    <a:pt x="3543" y="28"/>
                  </a:cubicBezTo>
                  <a:lnTo>
                    <a:pt x="3543" y="28"/>
                  </a:lnTo>
                  <a:lnTo>
                    <a:pt x="3553" y="24"/>
                  </a:lnTo>
                  <a:lnTo>
                    <a:pt x="3553" y="24"/>
                  </a:lnTo>
                  <a:cubicBezTo>
                    <a:pt x="3544" y="26"/>
                    <a:pt x="3535" y="28"/>
                    <a:pt x="3526" y="30"/>
                  </a:cubicBezTo>
                  <a:lnTo>
                    <a:pt x="3526" y="30"/>
                  </a:lnTo>
                  <a:cubicBezTo>
                    <a:pt x="2756" y="130"/>
                    <a:pt x="1977" y="470"/>
                    <a:pt x="1488" y="840"/>
                  </a:cubicBezTo>
                  <a:lnTo>
                    <a:pt x="1680" y="764"/>
                  </a:lnTo>
                  <a:lnTo>
                    <a:pt x="1680" y="764"/>
                  </a:lnTo>
                  <a:cubicBezTo>
                    <a:pt x="1151" y="1086"/>
                    <a:pt x="691" y="1497"/>
                    <a:pt x="432" y="1992"/>
                  </a:cubicBezTo>
                  <a:cubicBezTo>
                    <a:pt x="0" y="2856"/>
                    <a:pt x="816" y="3312"/>
                    <a:pt x="1512" y="3360"/>
                  </a:cubicBezTo>
                  <a:cubicBezTo>
                    <a:pt x="1531" y="3361"/>
                    <a:pt x="1550" y="3362"/>
                    <a:pt x="1571" y="3362"/>
                  </a:cubicBezTo>
                  <a:cubicBezTo>
                    <a:pt x="2733" y="3362"/>
                    <a:pt x="7332" y="2035"/>
                    <a:pt x="5233" y="384"/>
                  </a:cubicBezTo>
                  <a:cubicBezTo>
                    <a:pt x="4885" y="111"/>
                    <a:pt x="4438" y="1"/>
                    <a:pt x="3964" y="1"/>
                  </a:cubicBezTo>
                  <a:close/>
                </a:path>
              </a:pathLst>
            </a:custGeom>
            <a:solidFill>
              <a:srgbClr val="662C28"/>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ea typeface="微软雅黑"/>
                <a:cs typeface="Arial"/>
                <a:sym typeface="Arial"/>
              </a:endParaRPr>
            </a:p>
          </p:txBody>
        </p:sp>
        <p:sp>
          <p:nvSpPr>
            <p:cNvPr id="16" name="Google Shape;1677;p70">
              <a:extLst>
                <a:ext uri="{FF2B5EF4-FFF2-40B4-BE49-F238E27FC236}">
                  <a16:creationId xmlns:a16="http://schemas.microsoft.com/office/drawing/2014/main" xmlns="" id="{C678CFCF-F68B-D69E-7666-7F42CBC15478}"/>
                </a:ext>
              </a:extLst>
            </p:cNvPr>
            <p:cNvSpPr/>
            <p:nvPr/>
          </p:nvSpPr>
          <p:spPr>
            <a:xfrm>
              <a:off x="2731100" y="1641175"/>
              <a:ext cx="183325" cy="84050"/>
            </a:xfrm>
            <a:custGeom>
              <a:avLst/>
              <a:gdLst/>
              <a:ahLst/>
              <a:cxnLst/>
              <a:rect l="l" t="t" r="r" b="b"/>
              <a:pathLst>
                <a:path w="7333" h="3362" extrusionOk="0">
                  <a:moveTo>
                    <a:pt x="3362" y="1"/>
                  </a:moveTo>
                  <a:cubicBezTo>
                    <a:pt x="2892" y="1"/>
                    <a:pt x="2447" y="111"/>
                    <a:pt x="2100" y="384"/>
                  </a:cubicBezTo>
                  <a:cubicBezTo>
                    <a:pt x="1" y="2035"/>
                    <a:pt x="4599" y="3362"/>
                    <a:pt x="5739" y="3362"/>
                  </a:cubicBezTo>
                  <a:cubicBezTo>
                    <a:pt x="5759" y="3362"/>
                    <a:pt x="5778" y="3361"/>
                    <a:pt x="5796" y="3360"/>
                  </a:cubicBezTo>
                  <a:cubicBezTo>
                    <a:pt x="6492" y="3312"/>
                    <a:pt x="7332" y="2856"/>
                    <a:pt x="6900" y="1992"/>
                  </a:cubicBezTo>
                  <a:cubicBezTo>
                    <a:pt x="6641" y="1497"/>
                    <a:pt x="6181" y="1086"/>
                    <a:pt x="5652" y="764"/>
                  </a:cubicBezTo>
                  <a:lnTo>
                    <a:pt x="5652" y="764"/>
                  </a:lnTo>
                  <a:lnTo>
                    <a:pt x="5844" y="840"/>
                  </a:lnTo>
                  <a:cubicBezTo>
                    <a:pt x="5347" y="474"/>
                    <a:pt x="4578" y="136"/>
                    <a:pt x="3819" y="33"/>
                  </a:cubicBezTo>
                  <a:lnTo>
                    <a:pt x="3819" y="33"/>
                  </a:lnTo>
                  <a:cubicBezTo>
                    <a:pt x="3806" y="30"/>
                    <a:pt x="3793" y="27"/>
                    <a:pt x="3780" y="24"/>
                  </a:cubicBezTo>
                  <a:lnTo>
                    <a:pt x="3780" y="24"/>
                  </a:lnTo>
                  <a:lnTo>
                    <a:pt x="3793" y="29"/>
                  </a:lnTo>
                  <a:lnTo>
                    <a:pt x="3793" y="29"/>
                  </a:lnTo>
                  <a:cubicBezTo>
                    <a:pt x="3648" y="11"/>
                    <a:pt x="3504" y="1"/>
                    <a:pt x="3362" y="1"/>
                  </a:cubicBezTo>
                  <a:close/>
                </a:path>
              </a:pathLst>
            </a:custGeom>
            <a:solidFill>
              <a:srgbClr val="662C28"/>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ea typeface="微软雅黑"/>
                <a:cs typeface="Arial"/>
                <a:sym typeface="Arial"/>
              </a:endParaRPr>
            </a:p>
          </p:txBody>
        </p:sp>
        <p:sp>
          <p:nvSpPr>
            <p:cNvPr id="17" name="Google Shape;1678;p70">
              <a:extLst>
                <a:ext uri="{FF2B5EF4-FFF2-40B4-BE49-F238E27FC236}">
                  <a16:creationId xmlns:a16="http://schemas.microsoft.com/office/drawing/2014/main" xmlns="" id="{2104F9B2-5812-F19F-7A54-20DD7438023A}"/>
                </a:ext>
              </a:extLst>
            </p:cNvPr>
            <p:cNvSpPr/>
            <p:nvPr/>
          </p:nvSpPr>
          <p:spPr>
            <a:xfrm>
              <a:off x="2521950" y="1794175"/>
              <a:ext cx="43225" cy="89425"/>
            </a:xfrm>
            <a:custGeom>
              <a:avLst/>
              <a:gdLst/>
              <a:ahLst/>
              <a:cxnLst/>
              <a:rect l="l" t="t" r="r" b="b"/>
              <a:pathLst>
                <a:path w="1729" h="3577" extrusionOk="0">
                  <a:moveTo>
                    <a:pt x="865" y="1"/>
                  </a:moveTo>
                  <a:cubicBezTo>
                    <a:pt x="385" y="1"/>
                    <a:pt x="1" y="793"/>
                    <a:pt x="1" y="1777"/>
                  </a:cubicBezTo>
                  <a:cubicBezTo>
                    <a:pt x="1" y="2761"/>
                    <a:pt x="385" y="3577"/>
                    <a:pt x="865" y="3577"/>
                  </a:cubicBezTo>
                  <a:cubicBezTo>
                    <a:pt x="1345" y="3577"/>
                    <a:pt x="1729" y="2761"/>
                    <a:pt x="1729" y="1777"/>
                  </a:cubicBezTo>
                  <a:cubicBezTo>
                    <a:pt x="1729" y="793"/>
                    <a:pt x="1345" y="1"/>
                    <a:pt x="865" y="1"/>
                  </a:cubicBezTo>
                  <a:close/>
                </a:path>
              </a:pathLst>
            </a:custGeom>
            <a:solidFill>
              <a:srgbClr val="222429"/>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ea typeface="微软雅黑"/>
                <a:cs typeface="Arial"/>
                <a:sym typeface="Arial"/>
              </a:endParaRPr>
            </a:p>
          </p:txBody>
        </p:sp>
        <p:sp>
          <p:nvSpPr>
            <p:cNvPr id="18" name="Google Shape;1679;p70">
              <a:extLst>
                <a:ext uri="{FF2B5EF4-FFF2-40B4-BE49-F238E27FC236}">
                  <a16:creationId xmlns:a16="http://schemas.microsoft.com/office/drawing/2014/main" xmlns="" id="{8C8D4232-A0A7-4F3F-3A17-4985DAB83EF9}"/>
                </a:ext>
              </a:extLst>
            </p:cNvPr>
            <p:cNvSpPr/>
            <p:nvPr/>
          </p:nvSpPr>
          <p:spPr>
            <a:xfrm>
              <a:off x="2775775" y="1794175"/>
              <a:ext cx="42625" cy="89425"/>
            </a:xfrm>
            <a:custGeom>
              <a:avLst/>
              <a:gdLst/>
              <a:ahLst/>
              <a:cxnLst/>
              <a:rect l="l" t="t" r="r" b="b"/>
              <a:pathLst>
                <a:path w="1705" h="3577" extrusionOk="0">
                  <a:moveTo>
                    <a:pt x="865" y="1"/>
                  </a:moveTo>
                  <a:cubicBezTo>
                    <a:pt x="385" y="1"/>
                    <a:pt x="1" y="793"/>
                    <a:pt x="1" y="1777"/>
                  </a:cubicBezTo>
                  <a:cubicBezTo>
                    <a:pt x="1" y="2761"/>
                    <a:pt x="385" y="3577"/>
                    <a:pt x="865" y="3577"/>
                  </a:cubicBezTo>
                  <a:cubicBezTo>
                    <a:pt x="1321" y="3577"/>
                    <a:pt x="1705" y="2761"/>
                    <a:pt x="1705" y="1777"/>
                  </a:cubicBezTo>
                  <a:cubicBezTo>
                    <a:pt x="1705" y="793"/>
                    <a:pt x="1321" y="1"/>
                    <a:pt x="865" y="1"/>
                  </a:cubicBezTo>
                  <a:close/>
                </a:path>
              </a:pathLst>
            </a:custGeom>
            <a:solidFill>
              <a:srgbClr val="222429"/>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ea typeface="微软雅黑"/>
                <a:cs typeface="Arial"/>
                <a:sym typeface="Arial"/>
              </a:endParaRPr>
            </a:p>
          </p:txBody>
        </p:sp>
        <p:sp>
          <p:nvSpPr>
            <p:cNvPr id="19" name="Google Shape;1680;p70">
              <a:extLst>
                <a:ext uri="{FF2B5EF4-FFF2-40B4-BE49-F238E27FC236}">
                  <a16:creationId xmlns:a16="http://schemas.microsoft.com/office/drawing/2014/main" xmlns="" id="{3A5297AC-5505-352F-9D13-2DE83C87966B}"/>
                </a:ext>
              </a:extLst>
            </p:cNvPr>
            <p:cNvSpPr/>
            <p:nvPr/>
          </p:nvSpPr>
          <p:spPr>
            <a:xfrm>
              <a:off x="2413350" y="1350600"/>
              <a:ext cx="565275" cy="281075"/>
            </a:xfrm>
            <a:custGeom>
              <a:avLst/>
              <a:gdLst/>
              <a:ahLst/>
              <a:cxnLst/>
              <a:rect l="l" t="t" r="r" b="b"/>
              <a:pathLst>
                <a:path w="22611" h="11243" extrusionOk="0">
                  <a:moveTo>
                    <a:pt x="8779" y="1"/>
                  </a:moveTo>
                  <a:cubicBezTo>
                    <a:pt x="6016" y="1"/>
                    <a:pt x="3262" y="282"/>
                    <a:pt x="672" y="1206"/>
                  </a:cubicBezTo>
                  <a:lnTo>
                    <a:pt x="768" y="918"/>
                  </a:lnTo>
                  <a:lnTo>
                    <a:pt x="768" y="918"/>
                  </a:lnTo>
                  <a:cubicBezTo>
                    <a:pt x="0" y="2622"/>
                    <a:pt x="216" y="4614"/>
                    <a:pt x="1368" y="6102"/>
                  </a:cubicBezTo>
                  <a:cubicBezTo>
                    <a:pt x="2520" y="7567"/>
                    <a:pt x="4249" y="8431"/>
                    <a:pt x="6121" y="8479"/>
                  </a:cubicBezTo>
                  <a:cubicBezTo>
                    <a:pt x="6205" y="8482"/>
                    <a:pt x="6290" y="8483"/>
                    <a:pt x="6375" y="8483"/>
                  </a:cubicBezTo>
                  <a:cubicBezTo>
                    <a:pt x="7211" y="8483"/>
                    <a:pt x="8062" y="8354"/>
                    <a:pt x="8896" y="8354"/>
                  </a:cubicBezTo>
                  <a:cubicBezTo>
                    <a:pt x="9370" y="8354"/>
                    <a:pt x="9839" y="8396"/>
                    <a:pt x="10297" y="8527"/>
                  </a:cubicBezTo>
                  <a:cubicBezTo>
                    <a:pt x="11569" y="8911"/>
                    <a:pt x="12529" y="9943"/>
                    <a:pt x="13730" y="10519"/>
                  </a:cubicBezTo>
                  <a:cubicBezTo>
                    <a:pt x="14870" y="11111"/>
                    <a:pt x="16190" y="11242"/>
                    <a:pt x="17490" y="11242"/>
                  </a:cubicBezTo>
                  <a:cubicBezTo>
                    <a:pt x="17613" y="11242"/>
                    <a:pt x="17735" y="11241"/>
                    <a:pt x="17858" y="11239"/>
                  </a:cubicBezTo>
                  <a:cubicBezTo>
                    <a:pt x="19274" y="11215"/>
                    <a:pt x="20858" y="10975"/>
                    <a:pt x="21770" y="9871"/>
                  </a:cubicBezTo>
                  <a:cubicBezTo>
                    <a:pt x="22250" y="9223"/>
                    <a:pt x="22515" y="8455"/>
                    <a:pt x="22515" y="7663"/>
                  </a:cubicBezTo>
                  <a:cubicBezTo>
                    <a:pt x="22611" y="5166"/>
                    <a:pt x="20858" y="2910"/>
                    <a:pt x="18674" y="1710"/>
                  </a:cubicBezTo>
                  <a:cubicBezTo>
                    <a:pt x="16490" y="510"/>
                    <a:pt x="13946" y="198"/>
                    <a:pt x="11473" y="78"/>
                  </a:cubicBezTo>
                  <a:cubicBezTo>
                    <a:pt x="10578" y="31"/>
                    <a:pt x="9678" y="1"/>
                    <a:pt x="8779" y="1"/>
                  </a:cubicBezTo>
                  <a:close/>
                </a:path>
              </a:pathLst>
            </a:custGeom>
            <a:solidFill>
              <a:srgbClr val="662C28"/>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ea typeface="微软雅黑"/>
                <a:cs typeface="Arial"/>
                <a:sym typeface="Arial"/>
              </a:endParaRPr>
            </a:p>
          </p:txBody>
        </p:sp>
        <p:sp>
          <p:nvSpPr>
            <p:cNvPr id="20" name="Google Shape;1681;p70">
              <a:extLst>
                <a:ext uri="{FF2B5EF4-FFF2-40B4-BE49-F238E27FC236}">
                  <a16:creationId xmlns:a16="http://schemas.microsoft.com/office/drawing/2014/main" xmlns="" id="{90AFFBE8-D079-7D5B-FBD9-22664B41E6BD}"/>
                </a:ext>
              </a:extLst>
            </p:cNvPr>
            <p:cNvSpPr/>
            <p:nvPr/>
          </p:nvSpPr>
          <p:spPr>
            <a:xfrm>
              <a:off x="2620975" y="2302425"/>
              <a:ext cx="605475" cy="307850"/>
            </a:xfrm>
            <a:custGeom>
              <a:avLst/>
              <a:gdLst/>
              <a:ahLst/>
              <a:cxnLst/>
              <a:rect l="l" t="t" r="r" b="b"/>
              <a:pathLst>
                <a:path w="24219" h="12314" extrusionOk="0">
                  <a:moveTo>
                    <a:pt x="21458" y="1"/>
                  </a:moveTo>
                  <a:lnTo>
                    <a:pt x="0" y="10562"/>
                  </a:lnTo>
                  <a:lnTo>
                    <a:pt x="5185" y="12314"/>
                  </a:lnTo>
                  <a:lnTo>
                    <a:pt x="24219" y="2929"/>
                  </a:lnTo>
                  <a:lnTo>
                    <a:pt x="21458" y="1"/>
                  </a:lnTo>
                  <a:close/>
                </a:path>
              </a:pathLst>
            </a:custGeom>
            <a:solidFill>
              <a:srgbClr val="EEFE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ea typeface="微软雅黑"/>
                <a:cs typeface="Arial"/>
                <a:sym typeface="Arial"/>
              </a:endParaRPr>
            </a:p>
          </p:txBody>
        </p:sp>
        <p:sp>
          <p:nvSpPr>
            <p:cNvPr id="21" name="Google Shape;1682;p70">
              <a:extLst>
                <a:ext uri="{FF2B5EF4-FFF2-40B4-BE49-F238E27FC236}">
                  <a16:creationId xmlns:a16="http://schemas.microsoft.com/office/drawing/2014/main" xmlns="" id="{4061E602-CE10-0B84-CE7A-9C428AAE1845}"/>
                </a:ext>
              </a:extLst>
            </p:cNvPr>
            <p:cNvSpPr/>
            <p:nvPr/>
          </p:nvSpPr>
          <p:spPr>
            <a:xfrm>
              <a:off x="2103700" y="2330025"/>
              <a:ext cx="606700" cy="300675"/>
            </a:xfrm>
            <a:custGeom>
              <a:avLst/>
              <a:gdLst/>
              <a:ahLst/>
              <a:cxnLst/>
              <a:rect l="l" t="t" r="r" b="b"/>
              <a:pathLst>
                <a:path w="24268" h="12027" extrusionOk="0">
                  <a:moveTo>
                    <a:pt x="4873" y="1"/>
                  </a:moveTo>
                  <a:lnTo>
                    <a:pt x="1" y="2161"/>
                  </a:lnTo>
                  <a:lnTo>
                    <a:pt x="21171" y="12026"/>
                  </a:lnTo>
                  <a:lnTo>
                    <a:pt x="24267" y="10658"/>
                  </a:lnTo>
                  <a:lnTo>
                    <a:pt x="4873" y="1"/>
                  </a:lnTo>
                  <a:close/>
                </a:path>
              </a:pathLst>
            </a:custGeom>
            <a:solidFill>
              <a:srgbClr val="EEFE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ea typeface="微软雅黑"/>
                <a:cs typeface="Arial"/>
                <a:sym typeface="Arial"/>
              </a:endParaRPr>
            </a:p>
          </p:txBody>
        </p:sp>
        <p:sp>
          <p:nvSpPr>
            <p:cNvPr id="22" name="Google Shape;1683;p70">
              <a:extLst>
                <a:ext uri="{FF2B5EF4-FFF2-40B4-BE49-F238E27FC236}">
                  <a16:creationId xmlns:a16="http://schemas.microsoft.com/office/drawing/2014/main" xmlns="" id="{E0ACBD21-C4FE-8472-0C32-122910DF6A8A}"/>
                </a:ext>
              </a:extLst>
            </p:cNvPr>
            <p:cNvSpPr/>
            <p:nvPr/>
          </p:nvSpPr>
          <p:spPr>
            <a:xfrm>
              <a:off x="2075000" y="2360900"/>
              <a:ext cx="1177750" cy="941250"/>
            </a:xfrm>
            <a:custGeom>
              <a:avLst/>
              <a:gdLst/>
              <a:ahLst/>
              <a:cxnLst/>
              <a:rect l="l" t="t" r="r" b="b"/>
              <a:pathLst>
                <a:path w="47110" h="37650" extrusionOk="0">
                  <a:moveTo>
                    <a:pt x="45940" y="0"/>
                  </a:moveTo>
                  <a:cubicBezTo>
                    <a:pt x="45797" y="0"/>
                    <a:pt x="45650" y="27"/>
                    <a:pt x="45505" y="86"/>
                  </a:cubicBezTo>
                  <a:lnTo>
                    <a:pt x="26664" y="8055"/>
                  </a:lnTo>
                  <a:lnTo>
                    <a:pt x="20015" y="8055"/>
                  </a:lnTo>
                  <a:lnTo>
                    <a:pt x="1581" y="86"/>
                  </a:lnTo>
                  <a:cubicBezTo>
                    <a:pt x="1444" y="35"/>
                    <a:pt x="1306" y="11"/>
                    <a:pt x="1171" y="11"/>
                  </a:cubicBezTo>
                  <a:cubicBezTo>
                    <a:pt x="549" y="11"/>
                    <a:pt x="1" y="519"/>
                    <a:pt x="21" y="1190"/>
                  </a:cubicBezTo>
                  <a:lnTo>
                    <a:pt x="621" y="28697"/>
                  </a:lnTo>
                  <a:cubicBezTo>
                    <a:pt x="621" y="29177"/>
                    <a:pt x="933" y="29585"/>
                    <a:pt x="1389" y="29753"/>
                  </a:cubicBezTo>
                  <a:lnTo>
                    <a:pt x="19655" y="36714"/>
                  </a:lnTo>
                  <a:cubicBezTo>
                    <a:pt x="20771" y="37338"/>
                    <a:pt x="22013" y="37650"/>
                    <a:pt x="23255" y="37650"/>
                  </a:cubicBezTo>
                  <a:cubicBezTo>
                    <a:pt x="24497" y="37650"/>
                    <a:pt x="25739" y="37338"/>
                    <a:pt x="26856" y="36714"/>
                  </a:cubicBezTo>
                  <a:lnTo>
                    <a:pt x="45746" y="29753"/>
                  </a:lnTo>
                  <a:cubicBezTo>
                    <a:pt x="46178" y="29585"/>
                    <a:pt x="46490" y="29177"/>
                    <a:pt x="46490" y="28697"/>
                  </a:cubicBezTo>
                  <a:lnTo>
                    <a:pt x="47090" y="1190"/>
                  </a:lnTo>
                  <a:cubicBezTo>
                    <a:pt x="47109" y="508"/>
                    <a:pt x="46559" y="0"/>
                    <a:pt x="45940" y="0"/>
                  </a:cubicBezTo>
                  <a:close/>
                </a:path>
              </a:pathLst>
            </a:custGeom>
            <a:solidFill>
              <a:srgbClr val="5451AD"/>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ea typeface="微软雅黑"/>
                <a:cs typeface="Arial"/>
                <a:sym typeface="Arial"/>
              </a:endParaRPr>
            </a:p>
          </p:txBody>
        </p:sp>
        <p:sp>
          <p:nvSpPr>
            <p:cNvPr id="23" name="Google Shape;1684;p70">
              <a:extLst>
                <a:ext uri="{FF2B5EF4-FFF2-40B4-BE49-F238E27FC236}">
                  <a16:creationId xmlns:a16="http://schemas.microsoft.com/office/drawing/2014/main" xmlns="" id="{6045AE2E-3B9D-5283-2D61-D2D19F30CA1E}"/>
                </a:ext>
              </a:extLst>
            </p:cNvPr>
            <p:cNvSpPr/>
            <p:nvPr/>
          </p:nvSpPr>
          <p:spPr>
            <a:xfrm>
              <a:off x="2101900" y="2411650"/>
              <a:ext cx="442275" cy="817300"/>
            </a:xfrm>
            <a:custGeom>
              <a:avLst/>
              <a:gdLst/>
              <a:ahLst/>
              <a:cxnLst/>
              <a:rect l="l" t="t" r="r" b="b"/>
              <a:pathLst>
                <a:path w="17691" h="32692" extrusionOk="0">
                  <a:moveTo>
                    <a:pt x="169" y="264"/>
                  </a:moveTo>
                  <a:lnTo>
                    <a:pt x="17499" y="7609"/>
                  </a:lnTo>
                  <a:lnTo>
                    <a:pt x="17211" y="32428"/>
                  </a:lnTo>
                  <a:lnTo>
                    <a:pt x="1033" y="26763"/>
                  </a:lnTo>
                  <a:lnTo>
                    <a:pt x="169" y="264"/>
                  </a:lnTo>
                  <a:close/>
                  <a:moveTo>
                    <a:pt x="1" y="0"/>
                  </a:moveTo>
                  <a:lnTo>
                    <a:pt x="841" y="26835"/>
                  </a:lnTo>
                  <a:lnTo>
                    <a:pt x="841" y="26907"/>
                  </a:lnTo>
                  <a:lnTo>
                    <a:pt x="17259" y="32644"/>
                  </a:lnTo>
                  <a:lnTo>
                    <a:pt x="17379" y="32692"/>
                  </a:lnTo>
                  <a:lnTo>
                    <a:pt x="17691" y="7489"/>
                  </a:lnTo>
                  <a:lnTo>
                    <a:pt x="1" y="0"/>
                  </a:lnTo>
                  <a:close/>
                </a:path>
              </a:pathLst>
            </a:custGeom>
            <a:solidFill>
              <a:srgbClr val="BCE3E6"/>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ea typeface="微软雅黑"/>
                <a:cs typeface="Arial"/>
                <a:sym typeface="Arial"/>
              </a:endParaRPr>
            </a:p>
          </p:txBody>
        </p:sp>
        <p:sp>
          <p:nvSpPr>
            <p:cNvPr id="24" name="Google Shape;1685;p70">
              <a:extLst>
                <a:ext uri="{FF2B5EF4-FFF2-40B4-BE49-F238E27FC236}">
                  <a16:creationId xmlns:a16="http://schemas.microsoft.com/office/drawing/2014/main" xmlns="" id="{250325C6-0A50-5D56-9657-F86B4B64A64B}"/>
                </a:ext>
              </a:extLst>
            </p:cNvPr>
            <p:cNvSpPr/>
            <p:nvPr/>
          </p:nvSpPr>
          <p:spPr>
            <a:xfrm>
              <a:off x="2572350" y="2561050"/>
              <a:ext cx="166850" cy="741175"/>
            </a:xfrm>
            <a:custGeom>
              <a:avLst/>
              <a:gdLst/>
              <a:ahLst/>
              <a:cxnLst/>
              <a:rect l="l" t="t" r="r" b="b"/>
              <a:pathLst>
                <a:path w="6674" h="29647" extrusionOk="0">
                  <a:moveTo>
                    <a:pt x="1" y="1"/>
                  </a:moveTo>
                  <a:lnTo>
                    <a:pt x="1" y="28852"/>
                  </a:lnTo>
                  <a:cubicBezTo>
                    <a:pt x="1051" y="29383"/>
                    <a:pt x="2198" y="29647"/>
                    <a:pt x="3348" y="29647"/>
                  </a:cubicBezTo>
                  <a:cubicBezTo>
                    <a:pt x="4484" y="29647"/>
                    <a:pt x="5623" y="29389"/>
                    <a:pt x="6674" y="28876"/>
                  </a:cubicBezTo>
                  <a:lnTo>
                    <a:pt x="6674" y="49"/>
                  </a:lnTo>
                  <a:lnTo>
                    <a:pt x="97" y="49"/>
                  </a:lnTo>
                  <a:lnTo>
                    <a:pt x="1" y="1"/>
                  </a:lnTo>
                  <a:close/>
                </a:path>
              </a:pathLst>
            </a:custGeom>
            <a:solidFill>
              <a:srgbClr val="3F3C94"/>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ea typeface="微软雅黑"/>
                <a:cs typeface="Arial"/>
                <a:sym typeface="Arial"/>
              </a:endParaRPr>
            </a:p>
          </p:txBody>
        </p:sp>
        <p:sp>
          <p:nvSpPr>
            <p:cNvPr id="25" name="Google Shape;1686;p70">
              <a:extLst>
                <a:ext uri="{FF2B5EF4-FFF2-40B4-BE49-F238E27FC236}">
                  <a16:creationId xmlns:a16="http://schemas.microsoft.com/office/drawing/2014/main" xmlns="" id="{767BB81E-D0C8-2063-5231-B5EBCED62AB1}"/>
                </a:ext>
              </a:extLst>
            </p:cNvPr>
            <p:cNvSpPr/>
            <p:nvPr/>
          </p:nvSpPr>
          <p:spPr>
            <a:xfrm>
              <a:off x="2592150" y="3162300"/>
              <a:ext cx="111050" cy="94550"/>
            </a:xfrm>
            <a:custGeom>
              <a:avLst/>
              <a:gdLst/>
              <a:ahLst/>
              <a:cxnLst/>
              <a:rect l="l" t="t" r="r" b="b"/>
              <a:pathLst>
                <a:path w="4442" h="3782" extrusionOk="0">
                  <a:moveTo>
                    <a:pt x="2587" y="1"/>
                  </a:moveTo>
                  <a:cubicBezTo>
                    <a:pt x="2573" y="1"/>
                    <a:pt x="2559" y="1"/>
                    <a:pt x="2545" y="1"/>
                  </a:cubicBezTo>
                  <a:cubicBezTo>
                    <a:pt x="865" y="1"/>
                    <a:pt x="1" y="2017"/>
                    <a:pt x="1201" y="3218"/>
                  </a:cubicBezTo>
                  <a:cubicBezTo>
                    <a:pt x="1590" y="3607"/>
                    <a:pt x="2068" y="3782"/>
                    <a:pt x="2536" y="3782"/>
                  </a:cubicBezTo>
                  <a:cubicBezTo>
                    <a:pt x="3510" y="3782"/>
                    <a:pt x="4441" y="3025"/>
                    <a:pt x="4441" y="1873"/>
                  </a:cubicBezTo>
                  <a:cubicBezTo>
                    <a:pt x="4441" y="855"/>
                    <a:pt x="3601" y="1"/>
                    <a:pt x="2587" y="1"/>
                  </a:cubicBezTo>
                  <a:close/>
                </a:path>
              </a:pathLst>
            </a:custGeom>
            <a:solidFill>
              <a:srgbClr val="EEFE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ea typeface="微软雅黑"/>
                <a:cs typeface="Arial"/>
                <a:sym typeface="Arial"/>
              </a:endParaRPr>
            </a:p>
          </p:txBody>
        </p:sp>
        <p:sp>
          <p:nvSpPr>
            <p:cNvPr id="26" name="Google Shape;1687;p70">
              <a:extLst>
                <a:ext uri="{FF2B5EF4-FFF2-40B4-BE49-F238E27FC236}">
                  <a16:creationId xmlns:a16="http://schemas.microsoft.com/office/drawing/2014/main" xmlns="" id="{305BA661-738D-C9D6-D5CD-B5D62C10876C}"/>
                </a:ext>
              </a:extLst>
            </p:cNvPr>
            <p:cNvSpPr/>
            <p:nvPr/>
          </p:nvSpPr>
          <p:spPr>
            <a:xfrm>
              <a:off x="2595150" y="2622875"/>
              <a:ext cx="121250" cy="48025"/>
            </a:xfrm>
            <a:custGeom>
              <a:avLst/>
              <a:gdLst/>
              <a:ahLst/>
              <a:cxnLst/>
              <a:rect l="l" t="t" r="r" b="b"/>
              <a:pathLst>
                <a:path w="4850" h="1921" extrusionOk="0">
                  <a:moveTo>
                    <a:pt x="1" y="0"/>
                  </a:moveTo>
                  <a:lnTo>
                    <a:pt x="1" y="1920"/>
                  </a:lnTo>
                  <a:lnTo>
                    <a:pt x="4849" y="1920"/>
                  </a:lnTo>
                  <a:lnTo>
                    <a:pt x="4849" y="0"/>
                  </a:lnTo>
                  <a:close/>
                </a:path>
              </a:pathLst>
            </a:custGeom>
            <a:solidFill>
              <a:srgbClr val="EEFE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ea typeface="微软雅黑"/>
                <a:cs typeface="Arial"/>
                <a:sym typeface="Arial"/>
              </a:endParaRPr>
            </a:p>
          </p:txBody>
        </p:sp>
        <p:sp>
          <p:nvSpPr>
            <p:cNvPr id="27" name="Google Shape;1688;p70">
              <a:extLst>
                <a:ext uri="{FF2B5EF4-FFF2-40B4-BE49-F238E27FC236}">
                  <a16:creationId xmlns:a16="http://schemas.microsoft.com/office/drawing/2014/main" xmlns="" id="{AB754050-7E87-74F3-8860-FBCAF05D6BA3}"/>
                </a:ext>
              </a:extLst>
            </p:cNvPr>
            <p:cNvSpPr/>
            <p:nvPr/>
          </p:nvSpPr>
          <p:spPr>
            <a:xfrm>
              <a:off x="2572350" y="2819675"/>
              <a:ext cx="166850" cy="118850"/>
            </a:xfrm>
            <a:custGeom>
              <a:avLst/>
              <a:gdLst/>
              <a:ahLst/>
              <a:cxnLst/>
              <a:rect l="l" t="t" r="r" b="b"/>
              <a:pathLst>
                <a:path w="6674" h="4754" extrusionOk="0">
                  <a:moveTo>
                    <a:pt x="6674" y="1"/>
                  </a:moveTo>
                  <a:lnTo>
                    <a:pt x="1" y="2689"/>
                  </a:lnTo>
                  <a:lnTo>
                    <a:pt x="1" y="4753"/>
                  </a:lnTo>
                  <a:lnTo>
                    <a:pt x="6674" y="2065"/>
                  </a:lnTo>
                  <a:lnTo>
                    <a:pt x="6674" y="1"/>
                  </a:lnTo>
                  <a:close/>
                </a:path>
              </a:pathLst>
            </a:custGeom>
            <a:solidFill>
              <a:srgbClr val="BCE3E6"/>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ea typeface="微软雅黑"/>
                <a:cs typeface="Arial"/>
                <a:sym typeface="Arial"/>
              </a:endParaRPr>
            </a:p>
          </p:txBody>
        </p:sp>
        <p:sp>
          <p:nvSpPr>
            <p:cNvPr id="28" name="Google Shape;1689;p70">
              <a:extLst>
                <a:ext uri="{FF2B5EF4-FFF2-40B4-BE49-F238E27FC236}">
                  <a16:creationId xmlns:a16="http://schemas.microsoft.com/office/drawing/2014/main" xmlns="" id="{A8934ECD-750B-124C-222E-3AB8CCC01A5D}"/>
                </a:ext>
              </a:extLst>
            </p:cNvPr>
            <p:cNvSpPr/>
            <p:nvPr/>
          </p:nvSpPr>
          <p:spPr>
            <a:xfrm>
              <a:off x="2572350" y="2915100"/>
              <a:ext cx="166850" cy="118825"/>
            </a:xfrm>
            <a:custGeom>
              <a:avLst/>
              <a:gdLst/>
              <a:ahLst/>
              <a:cxnLst/>
              <a:rect l="l" t="t" r="r" b="b"/>
              <a:pathLst>
                <a:path w="6674" h="4753" extrusionOk="0">
                  <a:moveTo>
                    <a:pt x="6674" y="0"/>
                  </a:moveTo>
                  <a:lnTo>
                    <a:pt x="1" y="2689"/>
                  </a:lnTo>
                  <a:lnTo>
                    <a:pt x="1" y="4753"/>
                  </a:lnTo>
                  <a:lnTo>
                    <a:pt x="6674" y="2064"/>
                  </a:lnTo>
                  <a:lnTo>
                    <a:pt x="6674" y="0"/>
                  </a:lnTo>
                  <a:close/>
                </a:path>
              </a:pathLst>
            </a:custGeom>
            <a:solidFill>
              <a:srgbClr val="BCE3E6"/>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ea typeface="微软雅黑"/>
                <a:cs typeface="Arial"/>
                <a:sym typeface="Arial"/>
              </a:endParaRPr>
            </a:p>
          </p:txBody>
        </p:sp>
        <p:sp>
          <p:nvSpPr>
            <p:cNvPr id="29" name="Google Shape;1690;p70">
              <a:extLst>
                <a:ext uri="{FF2B5EF4-FFF2-40B4-BE49-F238E27FC236}">
                  <a16:creationId xmlns:a16="http://schemas.microsoft.com/office/drawing/2014/main" xmlns="" id="{40B9C329-CE4B-8B16-8946-388C58C6A925}"/>
                </a:ext>
              </a:extLst>
            </p:cNvPr>
            <p:cNvSpPr/>
            <p:nvPr/>
          </p:nvSpPr>
          <p:spPr>
            <a:xfrm>
              <a:off x="2776975" y="2397250"/>
              <a:ext cx="442875" cy="831700"/>
            </a:xfrm>
            <a:custGeom>
              <a:avLst/>
              <a:gdLst/>
              <a:ahLst/>
              <a:cxnLst/>
              <a:rect l="l" t="t" r="r" b="b"/>
              <a:pathLst>
                <a:path w="17715" h="33268" extrusionOk="0">
                  <a:moveTo>
                    <a:pt x="17499" y="264"/>
                  </a:moveTo>
                  <a:lnTo>
                    <a:pt x="17018" y="26571"/>
                  </a:lnTo>
                  <a:lnTo>
                    <a:pt x="337" y="33004"/>
                  </a:lnTo>
                  <a:lnTo>
                    <a:pt x="169" y="7513"/>
                  </a:lnTo>
                  <a:lnTo>
                    <a:pt x="17499" y="264"/>
                  </a:lnTo>
                  <a:close/>
                  <a:moveTo>
                    <a:pt x="17715" y="0"/>
                  </a:moveTo>
                  <a:lnTo>
                    <a:pt x="1" y="7393"/>
                  </a:lnTo>
                  <a:lnTo>
                    <a:pt x="169" y="33148"/>
                  </a:lnTo>
                  <a:lnTo>
                    <a:pt x="169" y="33268"/>
                  </a:lnTo>
                  <a:lnTo>
                    <a:pt x="17162" y="26715"/>
                  </a:lnTo>
                  <a:lnTo>
                    <a:pt x="17210" y="26691"/>
                  </a:lnTo>
                  <a:lnTo>
                    <a:pt x="17715" y="120"/>
                  </a:lnTo>
                  <a:lnTo>
                    <a:pt x="17715" y="0"/>
                  </a:lnTo>
                  <a:close/>
                </a:path>
              </a:pathLst>
            </a:custGeom>
            <a:solidFill>
              <a:srgbClr val="BCE3E6"/>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ea typeface="微软雅黑"/>
                <a:cs typeface="Arial"/>
                <a:sym typeface="Arial"/>
              </a:endParaRPr>
            </a:p>
          </p:txBody>
        </p:sp>
        <p:sp>
          <p:nvSpPr>
            <p:cNvPr id="30" name="Google Shape;1691;p70">
              <a:extLst>
                <a:ext uri="{FF2B5EF4-FFF2-40B4-BE49-F238E27FC236}">
                  <a16:creationId xmlns:a16="http://schemas.microsoft.com/office/drawing/2014/main" xmlns="" id="{4594D207-AB48-F08E-ECB3-C6027D8E3020}"/>
                </a:ext>
              </a:extLst>
            </p:cNvPr>
            <p:cNvSpPr/>
            <p:nvPr/>
          </p:nvSpPr>
          <p:spPr>
            <a:xfrm>
              <a:off x="3155025" y="2659925"/>
              <a:ext cx="116425" cy="180775"/>
            </a:xfrm>
            <a:custGeom>
              <a:avLst/>
              <a:gdLst/>
              <a:ahLst/>
              <a:cxnLst/>
              <a:rect l="l" t="t" r="r" b="b"/>
              <a:pathLst>
                <a:path w="4657" h="7231" extrusionOk="0">
                  <a:moveTo>
                    <a:pt x="1498" y="0"/>
                  </a:moveTo>
                  <a:cubicBezTo>
                    <a:pt x="1360" y="0"/>
                    <a:pt x="1228" y="47"/>
                    <a:pt x="1128" y="126"/>
                  </a:cubicBezTo>
                  <a:cubicBezTo>
                    <a:pt x="1032" y="294"/>
                    <a:pt x="1032" y="486"/>
                    <a:pt x="1128" y="654"/>
                  </a:cubicBezTo>
                  <a:cubicBezTo>
                    <a:pt x="1368" y="1254"/>
                    <a:pt x="1920" y="1638"/>
                    <a:pt x="2449" y="1998"/>
                  </a:cubicBezTo>
                  <a:cubicBezTo>
                    <a:pt x="2331" y="1986"/>
                    <a:pt x="2214" y="1980"/>
                    <a:pt x="2098" y="1980"/>
                  </a:cubicBezTo>
                  <a:cubicBezTo>
                    <a:pt x="1520" y="1980"/>
                    <a:pt x="951" y="2127"/>
                    <a:pt x="432" y="2406"/>
                  </a:cubicBezTo>
                  <a:cubicBezTo>
                    <a:pt x="216" y="2526"/>
                    <a:pt x="0" y="2718"/>
                    <a:pt x="0" y="2958"/>
                  </a:cubicBezTo>
                  <a:cubicBezTo>
                    <a:pt x="0" y="3175"/>
                    <a:pt x="264" y="3391"/>
                    <a:pt x="504" y="3487"/>
                  </a:cubicBezTo>
                  <a:cubicBezTo>
                    <a:pt x="934" y="3671"/>
                    <a:pt x="1416" y="3785"/>
                    <a:pt x="1891" y="3785"/>
                  </a:cubicBezTo>
                  <a:cubicBezTo>
                    <a:pt x="1973" y="3785"/>
                    <a:pt x="2055" y="3782"/>
                    <a:pt x="2136" y="3775"/>
                  </a:cubicBezTo>
                  <a:lnTo>
                    <a:pt x="2136" y="3775"/>
                  </a:lnTo>
                  <a:cubicBezTo>
                    <a:pt x="1680" y="3823"/>
                    <a:pt x="1200" y="3919"/>
                    <a:pt x="768" y="4087"/>
                  </a:cubicBezTo>
                  <a:cubicBezTo>
                    <a:pt x="504" y="4183"/>
                    <a:pt x="216" y="4327"/>
                    <a:pt x="168" y="4591"/>
                  </a:cubicBezTo>
                  <a:cubicBezTo>
                    <a:pt x="144" y="4759"/>
                    <a:pt x="216" y="4927"/>
                    <a:pt x="336" y="5047"/>
                  </a:cubicBezTo>
                  <a:cubicBezTo>
                    <a:pt x="456" y="5143"/>
                    <a:pt x="600" y="5239"/>
                    <a:pt x="744" y="5287"/>
                  </a:cubicBezTo>
                  <a:cubicBezTo>
                    <a:pt x="1088" y="5428"/>
                    <a:pt x="1465" y="5485"/>
                    <a:pt x="1834" y="5485"/>
                  </a:cubicBezTo>
                  <a:cubicBezTo>
                    <a:pt x="1903" y="5485"/>
                    <a:pt x="1972" y="5483"/>
                    <a:pt x="2040" y="5479"/>
                  </a:cubicBezTo>
                  <a:lnTo>
                    <a:pt x="2040" y="5479"/>
                  </a:lnTo>
                  <a:cubicBezTo>
                    <a:pt x="1800" y="5575"/>
                    <a:pt x="1536" y="5695"/>
                    <a:pt x="1320" y="5863"/>
                  </a:cubicBezTo>
                  <a:cubicBezTo>
                    <a:pt x="1128" y="5983"/>
                    <a:pt x="984" y="6175"/>
                    <a:pt x="912" y="6391"/>
                  </a:cubicBezTo>
                  <a:cubicBezTo>
                    <a:pt x="792" y="7231"/>
                    <a:pt x="2064" y="7183"/>
                    <a:pt x="2593" y="7207"/>
                  </a:cubicBezTo>
                  <a:cubicBezTo>
                    <a:pt x="2641" y="7207"/>
                    <a:pt x="2689" y="7207"/>
                    <a:pt x="2738" y="7207"/>
                  </a:cubicBezTo>
                  <a:cubicBezTo>
                    <a:pt x="3204" y="7207"/>
                    <a:pt x="3705" y="7188"/>
                    <a:pt x="4009" y="6775"/>
                  </a:cubicBezTo>
                  <a:cubicBezTo>
                    <a:pt x="4105" y="6631"/>
                    <a:pt x="4153" y="6439"/>
                    <a:pt x="4153" y="6271"/>
                  </a:cubicBezTo>
                  <a:cubicBezTo>
                    <a:pt x="4129" y="6055"/>
                    <a:pt x="4129" y="5839"/>
                    <a:pt x="4081" y="5647"/>
                  </a:cubicBezTo>
                  <a:cubicBezTo>
                    <a:pt x="4081" y="5599"/>
                    <a:pt x="4057" y="5575"/>
                    <a:pt x="4057" y="5575"/>
                  </a:cubicBezTo>
                  <a:cubicBezTo>
                    <a:pt x="4585" y="5143"/>
                    <a:pt x="4657" y="4351"/>
                    <a:pt x="4201" y="3823"/>
                  </a:cubicBezTo>
                  <a:cubicBezTo>
                    <a:pt x="4321" y="3535"/>
                    <a:pt x="4369" y="3223"/>
                    <a:pt x="4345" y="2934"/>
                  </a:cubicBezTo>
                  <a:cubicBezTo>
                    <a:pt x="4273" y="2622"/>
                    <a:pt x="4105" y="2382"/>
                    <a:pt x="3865" y="2190"/>
                  </a:cubicBezTo>
                  <a:cubicBezTo>
                    <a:pt x="3889" y="2022"/>
                    <a:pt x="3889" y="1830"/>
                    <a:pt x="3865" y="1662"/>
                  </a:cubicBezTo>
                  <a:cubicBezTo>
                    <a:pt x="3769" y="1302"/>
                    <a:pt x="3553" y="990"/>
                    <a:pt x="3265" y="798"/>
                  </a:cubicBezTo>
                  <a:cubicBezTo>
                    <a:pt x="2761" y="366"/>
                    <a:pt x="2280" y="30"/>
                    <a:pt x="1584" y="6"/>
                  </a:cubicBezTo>
                  <a:cubicBezTo>
                    <a:pt x="1556" y="2"/>
                    <a:pt x="1527" y="0"/>
                    <a:pt x="1498" y="0"/>
                  </a:cubicBezTo>
                  <a:close/>
                </a:path>
              </a:pathLst>
            </a:custGeom>
            <a:solidFill>
              <a:srgbClr val="FFBF8E"/>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ea typeface="微软雅黑"/>
                <a:cs typeface="Arial"/>
                <a:sym typeface="Arial"/>
              </a:endParaRPr>
            </a:p>
          </p:txBody>
        </p:sp>
        <p:sp>
          <p:nvSpPr>
            <p:cNvPr id="31" name="Google Shape;1692;p70">
              <a:extLst>
                <a:ext uri="{FF2B5EF4-FFF2-40B4-BE49-F238E27FC236}">
                  <a16:creationId xmlns:a16="http://schemas.microsoft.com/office/drawing/2014/main" xmlns="" id="{A3F465CD-6DB7-1C2E-80B1-ED6CB7C1CA92}"/>
                </a:ext>
              </a:extLst>
            </p:cNvPr>
            <p:cNvSpPr/>
            <p:nvPr/>
          </p:nvSpPr>
          <p:spPr>
            <a:xfrm>
              <a:off x="2071900" y="2659925"/>
              <a:ext cx="115850" cy="180775"/>
            </a:xfrm>
            <a:custGeom>
              <a:avLst/>
              <a:gdLst/>
              <a:ahLst/>
              <a:cxnLst/>
              <a:rect l="l" t="t" r="r" b="b"/>
              <a:pathLst>
                <a:path w="4634" h="7231" extrusionOk="0">
                  <a:moveTo>
                    <a:pt x="3135" y="0"/>
                  </a:moveTo>
                  <a:cubicBezTo>
                    <a:pt x="3107" y="0"/>
                    <a:pt x="3078" y="2"/>
                    <a:pt x="3049" y="6"/>
                  </a:cubicBezTo>
                  <a:cubicBezTo>
                    <a:pt x="2377" y="30"/>
                    <a:pt x="1897" y="366"/>
                    <a:pt x="1393" y="798"/>
                  </a:cubicBezTo>
                  <a:cubicBezTo>
                    <a:pt x="1081" y="990"/>
                    <a:pt x="889" y="1302"/>
                    <a:pt x="793" y="1662"/>
                  </a:cubicBezTo>
                  <a:cubicBezTo>
                    <a:pt x="769" y="1830"/>
                    <a:pt x="769" y="2022"/>
                    <a:pt x="793" y="2190"/>
                  </a:cubicBezTo>
                  <a:cubicBezTo>
                    <a:pt x="553" y="2382"/>
                    <a:pt x="361" y="2622"/>
                    <a:pt x="313" y="2934"/>
                  </a:cubicBezTo>
                  <a:cubicBezTo>
                    <a:pt x="265" y="3223"/>
                    <a:pt x="313" y="3535"/>
                    <a:pt x="457" y="3823"/>
                  </a:cubicBezTo>
                  <a:cubicBezTo>
                    <a:pt x="1" y="4351"/>
                    <a:pt x="49" y="5143"/>
                    <a:pt x="577" y="5575"/>
                  </a:cubicBezTo>
                  <a:cubicBezTo>
                    <a:pt x="577" y="5575"/>
                    <a:pt x="553" y="5599"/>
                    <a:pt x="553" y="5647"/>
                  </a:cubicBezTo>
                  <a:cubicBezTo>
                    <a:pt x="529" y="5839"/>
                    <a:pt x="505" y="6055"/>
                    <a:pt x="505" y="6271"/>
                  </a:cubicBezTo>
                  <a:cubicBezTo>
                    <a:pt x="481" y="6439"/>
                    <a:pt x="529" y="6631"/>
                    <a:pt x="649" y="6775"/>
                  </a:cubicBezTo>
                  <a:cubicBezTo>
                    <a:pt x="931" y="7188"/>
                    <a:pt x="1449" y="7207"/>
                    <a:pt x="1919" y="7207"/>
                  </a:cubicBezTo>
                  <a:cubicBezTo>
                    <a:pt x="1968" y="7207"/>
                    <a:pt x="2017" y="7207"/>
                    <a:pt x="2065" y="7207"/>
                  </a:cubicBezTo>
                  <a:cubicBezTo>
                    <a:pt x="2569" y="7183"/>
                    <a:pt x="3841" y="7231"/>
                    <a:pt x="3721" y="6391"/>
                  </a:cubicBezTo>
                  <a:cubicBezTo>
                    <a:pt x="3673" y="6175"/>
                    <a:pt x="3529" y="5983"/>
                    <a:pt x="3313" y="5863"/>
                  </a:cubicBezTo>
                  <a:cubicBezTo>
                    <a:pt x="3097" y="5695"/>
                    <a:pt x="2857" y="5575"/>
                    <a:pt x="2593" y="5479"/>
                  </a:cubicBezTo>
                  <a:lnTo>
                    <a:pt x="2593" y="5479"/>
                  </a:lnTo>
                  <a:cubicBezTo>
                    <a:pt x="2661" y="5483"/>
                    <a:pt x="2730" y="5485"/>
                    <a:pt x="2800" y="5485"/>
                  </a:cubicBezTo>
                  <a:cubicBezTo>
                    <a:pt x="3168" y="5485"/>
                    <a:pt x="3546" y="5428"/>
                    <a:pt x="3889" y="5287"/>
                  </a:cubicBezTo>
                  <a:cubicBezTo>
                    <a:pt x="4057" y="5239"/>
                    <a:pt x="4201" y="5143"/>
                    <a:pt x="4321" y="5047"/>
                  </a:cubicBezTo>
                  <a:cubicBezTo>
                    <a:pt x="4441" y="4927"/>
                    <a:pt x="4489" y="4759"/>
                    <a:pt x="4465" y="4591"/>
                  </a:cubicBezTo>
                  <a:cubicBezTo>
                    <a:pt x="4417" y="4327"/>
                    <a:pt x="4129" y="4183"/>
                    <a:pt x="3865" y="4087"/>
                  </a:cubicBezTo>
                  <a:cubicBezTo>
                    <a:pt x="3433" y="3919"/>
                    <a:pt x="2977" y="3823"/>
                    <a:pt x="2497" y="3775"/>
                  </a:cubicBezTo>
                  <a:lnTo>
                    <a:pt x="2497" y="3775"/>
                  </a:lnTo>
                  <a:cubicBezTo>
                    <a:pt x="2582" y="3782"/>
                    <a:pt x="2666" y="3785"/>
                    <a:pt x="2750" y="3785"/>
                  </a:cubicBezTo>
                  <a:cubicBezTo>
                    <a:pt x="3235" y="3785"/>
                    <a:pt x="3703" y="3671"/>
                    <a:pt x="4153" y="3487"/>
                  </a:cubicBezTo>
                  <a:cubicBezTo>
                    <a:pt x="4393" y="3391"/>
                    <a:pt x="4633" y="3175"/>
                    <a:pt x="4633" y="2958"/>
                  </a:cubicBezTo>
                  <a:cubicBezTo>
                    <a:pt x="4633" y="2718"/>
                    <a:pt x="4417" y="2526"/>
                    <a:pt x="4201" y="2406"/>
                  </a:cubicBezTo>
                  <a:cubicBezTo>
                    <a:pt x="3702" y="2127"/>
                    <a:pt x="3120" y="1980"/>
                    <a:pt x="2538" y="1980"/>
                  </a:cubicBezTo>
                  <a:cubicBezTo>
                    <a:pt x="2420" y="1980"/>
                    <a:pt x="2302" y="1986"/>
                    <a:pt x="2185" y="1998"/>
                  </a:cubicBezTo>
                  <a:cubicBezTo>
                    <a:pt x="2713" y="1638"/>
                    <a:pt x="3265" y="1254"/>
                    <a:pt x="3529" y="654"/>
                  </a:cubicBezTo>
                  <a:cubicBezTo>
                    <a:pt x="3601" y="486"/>
                    <a:pt x="3601" y="294"/>
                    <a:pt x="3505" y="126"/>
                  </a:cubicBezTo>
                  <a:cubicBezTo>
                    <a:pt x="3406" y="47"/>
                    <a:pt x="3273" y="0"/>
                    <a:pt x="3135" y="0"/>
                  </a:cubicBezTo>
                  <a:close/>
                </a:path>
              </a:pathLst>
            </a:custGeom>
            <a:solidFill>
              <a:srgbClr val="FFBF8E"/>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ea typeface="微软雅黑"/>
                <a:cs typeface="Arial"/>
                <a:sym typeface="Arial"/>
              </a:endParaRPr>
            </a:p>
          </p:txBody>
        </p:sp>
      </p:grpSp>
      <p:grpSp>
        <p:nvGrpSpPr>
          <p:cNvPr id="32" name="Google Shape;1693;p70">
            <a:extLst>
              <a:ext uri="{FF2B5EF4-FFF2-40B4-BE49-F238E27FC236}">
                <a16:creationId xmlns:a16="http://schemas.microsoft.com/office/drawing/2014/main" xmlns="" id="{9CD45D31-D4BB-51E4-2405-7399A08102C2}"/>
              </a:ext>
            </a:extLst>
          </p:cNvPr>
          <p:cNvGrpSpPr/>
          <p:nvPr/>
        </p:nvGrpSpPr>
        <p:grpSpPr>
          <a:xfrm flipH="1">
            <a:off x="1738119" y="1578600"/>
            <a:ext cx="1966068" cy="2232128"/>
            <a:chOff x="3356650" y="2484125"/>
            <a:chExt cx="1530175" cy="1826275"/>
          </a:xfrm>
        </p:grpSpPr>
        <p:sp>
          <p:nvSpPr>
            <p:cNvPr id="33" name="Google Shape;1694;p70">
              <a:extLst>
                <a:ext uri="{FF2B5EF4-FFF2-40B4-BE49-F238E27FC236}">
                  <a16:creationId xmlns:a16="http://schemas.microsoft.com/office/drawing/2014/main" xmlns="" id="{C82D29F7-934E-B534-DFA7-18A415D6814A}"/>
                </a:ext>
              </a:extLst>
            </p:cNvPr>
            <p:cNvSpPr/>
            <p:nvPr/>
          </p:nvSpPr>
          <p:spPr>
            <a:xfrm>
              <a:off x="3494650" y="2575350"/>
              <a:ext cx="1392175" cy="1253900"/>
            </a:xfrm>
            <a:custGeom>
              <a:avLst/>
              <a:gdLst/>
              <a:ahLst/>
              <a:cxnLst/>
              <a:rect l="l" t="t" r="r" b="b"/>
              <a:pathLst>
                <a:path w="55687" h="50156" extrusionOk="0">
                  <a:moveTo>
                    <a:pt x="35111" y="0"/>
                  </a:moveTo>
                  <a:cubicBezTo>
                    <a:pt x="34667" y="0"/>
                    <a:pt x="34219" y="41"/>
                    <a:pt x="33772" y="125"/>
                  </a:cubicBezTo>
                  <a:cubicBezTo>
                    <a:pt x="31060" y="605"/>
                    <a:pt x="28876" y="2453"/>
                    <a:pt x="26307" y="3389"/>
                  </a:cubicBezTo>
                  <a:cubicBezTo>
                    <a:pt x="23427" y="4445"/>
                    <a:pt x="20283" y="4277"/>
                    <a:pt x="17234" y="4613"/>
                  </a:cubicBezTo>
                  <a:cubicBezTo>
                    <a:pt x="16394" y="4661"/>
                    <a:pt x="15578" y="4901"/>
                    <a:pt x="14834" y="5285"/>
                  </a:cubicBezTo>
                  <a:cubicBezTo>
                    <a:pt x="10778" y="7710"/>
                    <a:pt x="13994" y="13806"/>
                    <a:pt x="11690" y="17239"/>
                  </a:cubicBezTo>
                  <a:cubicBezTo>
                    <a:pt x="10250" y="19351"/>
                    <a:pt x="7561" y="20167"/>
                    <a:pt x="5401" y="21535"/>
                  </a:cubicBezTo>
                  <a:cubicBezTo>
                    <a:pt x="3193" y="22927"/>
                    <a:pt x="1537" y="25063"/>
                    <a:pt x="745" y="27584"/>
                  </a:cubicBezTo>
                  <a:cubicBezTo>
                    <a:pt x="1" y="30080"/>
                    <a:pt x="361" y="32912"/>
                    <a:pt x="1849" y="35024"/>
                  </a:cubicBezTo>
                  <a:cubicBezTo>
                    <a:pt x="2713" y="36225"/>
                    <a:pt x="3913" y="37233"/>
                    <a:pt x="4321" y="38625"/>
                  </a:cubicBezTo>
                  <a:cubicBezTo>
                    <a:pt x="4657" y="39705"/>
                    <a:pt x="4465" y="40881"/>
                    <a:pt x="4657" y="41985"/>
                  </a:cubicBezTo>
                  <a:cubicBezTo>
                    <a:pt x="4993" y="43689"/>
                    <a:pt x="6241" y="45057"/>
                    <a:pt x="7561" y="46162"/>
                  </a:cubicBezTo>
                  <a:cubicBezTo>
                    <a:pt x="10082" y="48274"/>
                    <a:pt x="13154" y="49858"/>
                    <a:pt x="16418" y="50122"/>
                  </a:cubicBezTo>
                  <a:cubicBezTo>
                    <a:pt x="16733" y="50145"/>
                    <a:pt x="17047" y="50156"/>
                    <a:pt x="17360" y="50156"/>
                  </a:cubicBezTo>
                  <a:cubicBezTo>
                    <a:pt x="23017" y="50156"/>
                    <a:pt x="28521" y="46618"/>
                    <a:pt x="34032" y="46618"/>
                  </a:cubicBezTo>
                  <a:cubicBezTo>
                    <a:pt x="34929" y="46618"/>
                    <a:pt x="35826" y="46712"/>
                    <a:pt x="36725" y="46930"/>
                  </a:cubicBezTo>
                  <a:cubicBezTo>
                    <a:pt x="38189" y="47290"/>
                    <a:pt x="39557" y="47986"/>
                    <a:pt x="41021" y="48370"/>
                  </a:cubicBezTo>
                  <a:cubicBezTo>
                    <a:pt x="41766" y="48577"/>
                    <a:pt x="42511" y="48674"/>
                    <a:pt x="43247" y="48674"/>
                  </a:cubicBezTo>
                  <a:cubicBezTo>
                    <a:pt x="48058" y="48674"/>
                    <a:pt x="52474" y="44541"/>
                    <a:pt x="53910" y="40065"/>
                  </a:cubicBezTo>
                  <a:cubicBezTo>
                    <a:pt x="55687" y="34616"/>
                    <a:pt x="52974" y="28136"/>
                    <a:pt x="48654" y="24631"/>
                  </a:cubicBezTo>
                  <a:cubicBezTo>
                    <a:pt x="47118" y="23383"/>
                    <a:pt x="44933" y="22327"/>
                    <a:pt x="43973" y="20503"/>
                  </a:cubicBezTo>
                  <a:cubicBezTo>
                    <a:pt x="43109" y="18847"/>
                    <a:pt x="42965" y="16615"/>
                    <a:pt x="42917" y="14790"/>
                  </a:cubicBezTo>
                  <a:cubicBezTo>
                    <a:pt x="42797" y="10878"/>
                    <a:pt x="43469" y="6462"/>
                    <a:pt x="41069" y="3101"/>
                  </a:cubicBezTo>
                  <a:cubicBezTo>
                    <a:pt x="39696" y="1143"/>
                    <a:pt x="37458" y="0"/>
                    <a:pt x="35111" y="0"/>
                  </a:cubicBezTo>
                  <a:close/>
                </a:path>
              </a:pathLst>
            </a:custGeom>
            <a:solidFill>
              <a:srgbClr val="222429"/>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ea typeface="微软雅黑"/>
                <a:cs typeface="Arial"/>
                <a:sym typeface="Arial"/>
              </a:endParaRPr>
            </a:p>
          </p:txBody>
        </p:sp>
        <p:sp>
          <p:nvSpPr>
            <p:cNvPr id="34" name="Google Shape;1695;p70">
              <a:extLst>
                <a:ext uri="{FF2B5EF4-FFF2-40B4-BE49-F238E27FC236}">
                  <a16:creationId xmlns:a16="http://schemas.microsoft.com/office/drawing/2014/main" xmlns="" id="{4C5D7942-6E61-8058-F2A3-67517CBEA6CE}"/>
                </a:ext>
              </a:extLst>
            </p:cNvPr>
            <p:cNvSpPr/>
            <p:nvPr/>
          </p:nvSpPr>
          <p:spPr>
            <a:xfrm>
              <a:off x="3777000" y="3210925"/>
              <a:ext cx="899200" cy="972125"/>
            </a:xfrm>
            <a:custGeom>
              <a:avLst/>
              <a:gdLst/>
              <a:ahLst/>
              <a:cxnLst/>
              <a:rect l="l" t="t" r="r" b="b"/>
              <a:pathLst>
                <a:path w="35968" h="38885" extrusionOk="0">
                  <a:moveTo>
                    <a:pt x="21014" y="0"/>
                  </a:moveTo>
                  <a:lnTo>
                    <a:pt x="14557" y="1561"/>
                  </a:lnTo>
                  <a:lnTo>
                    <a:pt x="14245" y="9145"/>
                  </a:lnTo>
                  <a:cubicBezTo>
                    <a:pt x="14245" y="9145"/>
                    <a:pt x="12788" y="8889"/>
                    <a:pt x="10819" y="8889"/>
                  </a:cubicBezTo>
                  <a:cubicBezTo>
                    <a:pt x="7044" y="8889"/>
                    <a:pt x="1392" y="9832"/>
                    <a:pt x="540" y="15338"/>
                  </a:cubicBezTo>
                  <a:cubicBezTo>
                    <a:pt x="0" y="18890"/>
                    <a:pt x="87" y="19913"/>
                    <a:pt x="365" y="19913"/>
                  </a:cubicBezTo>
                  <a:cubicBezTo>
                    <a:pt x="744" y="19913"/>
                    <a:pt x="1476" y="18026"/>
                    <a:pt x="1476" y="18026"/>
                  </a:cubicBezTo>
                  <a:lnTo>
                    <a:pt x="13117" y="33604"/>
                  </a:lnTo>
                  <a:lnTo>
                    <a:pt x="25359" y="38884"/>
                  </a:lnTo>
                  <a:lnTo>
                    <a:pt x="30087" y="24507"/>
                  </a:lnTo>
                  <a:lnTo>
                    <a:pt x="35968" y="19442"/>
                  </a:lnTo>
                  <a:cubicBezTo>
                    <a:pt x="35968" y="19442"/>
                    <a:pt x="35032" y="9793"/>
                    <a:pt x="26247" y="9361"/>
                  </a:cubicBezTo>
                  <a:lnTo>
                    <a:pt x="21350" y="8761"/>
                  </a:lnTo>
                  <a:lnTo>
                    <a:pt x="21014" y="0"/>
                  </a:lnTo>
                  <a:close/>
                </a:path>
              </a:pathLst>
            </a:custGeom>
            <a:solidFill>
              <a:srgbClr val="C6564E"/>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ea typeface="微软雅黑"/>
                <a:cs typeface="Arial"/>
                <a:sym typeface="Arial"/>
              </a:endParaRPr>
            </a:p>
          </p:txBody>
        </p:sp>
        <p:sp>
          <p:nvSpPr>
            <p:cNvPr id="35" name="Google Shape;1696;p70">
              <a:extLst>
                <a:ext uri="{FF2B5EF4-FFF2-40B4-BE49-F238E27FC236}">
                  <a16:creationId xmlns:a16="http://schemas.microsoft.com/office/drawing/2014/main" xmlns="" id="{8E6F7CF2-953E-CB81-493C-A242E5CEA249}"/>
                </a:ext>
              </a:extLst>
            </p:cNvPr>
            <p:cNvSpPr/>
            <p:nvPr/>
          </p:nvSpPr>
          <p:spPr>
            <a:xfrm>
              <a:off x="3950700" y="3432950"/>
              <a:ext cx="599500" cy="702700"/>
            </a:xfrm>
            <a:custGeom>
              <a:avLst/>
              <a:gdLst/>
              <a:ahLst/>
              <a:cxnLst/>
              <a:rect l="l" t="t" r="r" b="b"/>
              <a:pathLst>
                <a:path w="23980" h="28108" extrusionOk="0">
                  <a:moveTo>
                    <a:pt x="4105" y="0"/>
                  </a:moveTo>
                  <a:cubicBezTo>
                    <a:pt x="3481" y="0"/>
                    <a:pt x="2833" y="48"/>
                    <a:pt x="2137" y="96"/>
                  </a:cubicBezTo>
                  <a:cubicBezTo>
                    <a:pt x="937" y="5641"/>
                    <a:pt x="1" y="11234"/>
                    <a:pt x="241" y="16802"/>
                  </a:cubicBezTo>
                  <a:lnTo>
                    <a:pt x="3481" y="21099"/>
                  </a:lnTo>
                  <a:lnTo>
                    <a:pt x="6169" y="24699"/>
                  </a:lnTo>
                  <a:lnTo>
                    <a:pt x="13490" y="27867"/>
                  </a:lnTo>
                  <a:cubicBezTo>
                    <a:pt x="15338" y="28011"/>
                    <a:pt x="17162" y="28107"/>
                    <a:pt x="19011" y="28107"/>
                  </a:cubicBezTo>
                  <a:lnTo>
                    <a:pt x="23139" y="15602"/>
                  </a:lnTo>
                  <a:lnTo>
                    <a:pt x="23979" y="14882"/>
                  </a:lnTo>
                  <a:cubicBezTo>
                    <a:pt x="23907" y="13730"/>
                    <a:pt x="23811" y="12602"/>
                    <a:pt x="23667" y="11450"/>
                  </a:cubicBezTo>
                  <a:cubicBezTo>
                    <a:pt x="23571" y="10801"/>
                    <a:pt x="23427" y="10057"/>
                    <a:pt x="22875" y="9673"/>
                  </a:cubicBezTo>
                  <a:cubicBezTo>
                    <a:pt x="22563" y="9481"/>
                    <a:pt x="22179" y="9385"/>
                    <a:pt x="21795" y="9361"/>
                  </a:cubicBezTo>
                  <a:cubicBezTo>
                    <a:pt x="20403" y="9193"/>
                    <a:pt x="19011" y="9025"/>
                    <a:pt x="17618" y="8905"/>
                  </a:cubicBezTo>
                  <a:cubicBezTo>
                    <a:pt x="17642" y="7417"/>
                    <a:pt x="17858" y="5953"/>
                    <a:pt x="18243" y="4513"/>
                  </a:cubicBezTo>
                  <a:cubicBezTo>
                    <a:pt x="18651" y="3145"/>
                    <a:pt x="19203" y="1801"/>
                    <a:pt x="19875" y="528"/>
                  </a:cubicBezTo>
                  <a:cubicBezTo>
                    <a:pt x="19683" y="504"/>
                    <a:pt x="19491" y="480"/>
                    <a:pt x="19275" y="480"/>
                  </a:cubicBezTo>
                  <a:lnTo>
                    <a:pt x="17354" y="240"/>
                  </a:lnTo>
                  <a:cubicBezTo>
                    <a:pt x="16298" y="2977"/>
                    <a:pt x="15530" y="5809"/>
                    <a:pt x="15074" y="8689"/>
                  </a:cubicBezTo>
                  <a:cubicBezTo>
                    <a:pt x="11258" y="8401"/>
                    <a:pt x="7465" y="8281"/>
                    <a:pt x="3673" y="8281"/>
                  </a:cubicBezTo>
                  <a:cubicBezTo>
                    <a:pt x="3636" y="8277"/>
                    <a:pt x="3599" y="8275"/>
                    <a:pt x="3562" y="8275"/>
                  </a:cubicBezTo>
                  <a:cubicBezTo>
                    <a:pt x="3384" y="8275"/>
                    <a:pt x="3212" y="8322"/>
                    <a:pt x="3073" y="8401"/>
                  </a:cubicBezTo>
                  <a:cubicBezTo>
                    <a:pt x="3025" y="8425"/>
                    <a:pt x="3001" y="8425"/>
                    <a:pt x="2977" y="8449"/>
                  </a:cubicBezTo>
                  <a:cubicBezTo>
                    <a:pt x="3049" y="5593"/>
                    <a:pt x="3409" y="2761"/>
                    <a:pt x="4105" y="0"/>
                  </a:cubicBezTo>
                  <a:close/>
                </a:path>
              </a:pathLst>
            </a:custGeom>
            <a:solidFill>
              <a:srgbClr val="EEFEF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ea typeface="微软雅黑"/>
                <a:cs typeface="Arial"/>
                <a:sym typeface="Arial"/>
              </a:endParaRPr>
            </a:p>
          </p:txBody>
        </p:sp>
        <p:sp>
          <p:nvSpPr>
            <p:cNvPr id="36" name="Google Shape;1697;p70">
              <a:extLst>
                <a:ext uri="{FF2B5EF4-FFF2-40B4-BE49-F238E27FC236}">
                  <a16:creationId xmlns:a16="http://schemas.microsoft.com/office/drawing/2014/main" xmlns="" id="{5A7FF90D-B051-F882-57C7-23F0537E8CC5}"/>
                </a:ext>
              </a:extLst>
            </p:cNvPr>
            <p:cNvSpPr/>
            <p:nvPr/>
          </p:nvSpPr>
          <p:spPr>
            <a:xfrm>
              <a:off x="3381850" y="3410150"/>
              <a:ext cx="362375" cy="288650"/>
            </a:xfrm>
            <a:custGeom>
              <a:avLst/>
              <a:gdLst/>
              <a:ahLst/>
              <a:cxnLst/>
              <a:rect l="l" t="t" r="r" b="b"/>
              <a:pathLst>
                <a:path w="14495" h="11546" extrusionOk="0">
                  <a:moveTo>
                    <a:pt x="3697" y="0"/>
                  </a:moveTo>
                  <a:lnTo>
                    <a:pt x="0" y="2665"/>
                  </a:lnTo>
                  <a:cubicBezTo>
                    <a:pt x="0" y="2665"/>
                    <a:pt x="11579" y="11545"/>
                    <a:pt x="14012" y="11545"/>
                  </a:cubicBezTo>
                  <a:cubicBezTo>
                    <a:pt x="14333" y="11545"/>
                    <a:pt x="14494" y="11391"/>
                    <a:pt x="14450" y="11041"/>
                  </a:cubicBezTo>
                  <a:cubicBezTo>
                    <a:pt x="14042" y="8017"/>
                    <a:pt x="3697" y="0"/>
                    <a:pt x="3697" y="0"/>
                  </a:cubicBezTo>
                  <a:close/>
                </a:path>
              </a:pathLst>
            </a:custGeom>
            <a:solidFill>
              <a:srgbClr val="F3DEB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ea typeface="微软雅黑"/>
                <a:cs typeface="Arial"/>
                <a:sym typeface="Arial"/>
              </a:endParaRPr>
            </a:p>
          </p:txBody>
        </p:sp>
        <p:sp>
          <p:nvSpPr>
            <p:cNvPr id="37" name="Google Shape;1698;p70">
              <a:extLst>
                <a:ext uri="{FF2B5EF4-FFF2-40B4-BE49-F238E27FC236}">
                  <a16:creationId xmlns:a16="http://schemas.microsoft.com/office/drawing/2014/main" xmlns="" id="{D4930740-FD1B-1DAC-33B5-A184CDFB4608}"/>
                </a:ext>
              </a:extLst>
            </p:cNvPr>
            <p:cNvSpPr/>
            <p:nvPr/>
          </p:nvSpPr>
          <p:spPr>
            <a:xfrm>
              <a:off x="3675275" y="3488750"/>
              <a:ext cx="604275" cy="253850"/>
            </a:xfrm>
            <a:custGeom>
              <a:avLst/>
              <a:gdLst/>
              <a:ahLst/>
              <a:cxnLst/>
              <a:rect l="l" t="t" r="r" b="b"/>
              <a:pathLst>
                <a:path w="24171" h="10154" extrusionOk="0">
                  <a:moveTo>
                    <a:pt x="22227" y="1"/>
                  </a:moveTo>
                  <a:cubicBezTo>
                    <a:pt x="22227" y="1"/>
                    <a:pt x="13394" y="3529"/>
                    <a:pt x="7177" y="3721"/>
                  </a:cubicBezTo>
                  <a:cubicBezTo>
                    <a:pt x="961" y="3913"/>
                    <a:pt x="0" y="7249"/>
                    <a:pt x="0" y="7249"/>
                  </a:cubicBezTo>
                  <a:lnTo>
                    <a:pt x="4057" y="10154"/>
                  </a:lnTo>
                  <a:lnTo>
                    <a:pt x="24171" y="3481"/>
                  </a:lnTo>
                  <a:lnTo>
                    <a:pt x="22227" y="1"/>
                  </a:lnTo>
                  <a:close/>
                </a:path>
              </a:pathLst>
            </a:custGeom>
            <a:solidFill>
              <a:srgbClr val="F3DEBF"/>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ea typeface="微软雅黑"/>
                <a:cs typeface="Arial"/>
                <a:sym typeface="Arial"/>
              </a:endParaRPr>
            </a:p>
          </p:txBody>
        </p:sp>
        <p:sp>
          <p:nvSpPr>
            <p:cNvPr id="38" name="Google Shape;1699;p70">
              <a:extLst>
                <a:ext uri="{FF2B5EF4-FFF2-40B4-BE49-F238E27FC236}">
                  <a16:creationId xmlns:a16="http://schemas.microsoft.com/office/drawing/2014/main" xmlns="" id="{9B89F145-6CE3-11C9-94A3-AF767EA66E79}"/>
                </a:ext>
              </a:extLst>
            </p:cNvPr>
            <p:cNvSpPr/>
            <p:nvPr/>
          </p:nvSpPr>
          <p:spPr>
            <a:xfrm>
              <a:off x="3356650" y="3455750"/>
              <a:ext cx="938525" cy="844125"/>
            </a:xfrm>
            <a:custGeom>
              <a:avLst/>
              <a:gdLst/>
              <a:ahLst/>
              <a:cxnLst/>
              <a:rect l="l" t="t" r="r" b="b"/>
              <a:pathLst>
                <a:path w="37541" h="33765" extrusionOk="0">
                  <a:moveTo>
                    <a:pt x="0" y="0"/>
                  </a:moveTo>
                  <a:lnTo>
                    <a:pt x="72" y="26835"/>
                  </a:lnTo>
                  <a:lnTo>
                    <a:pt x="11257" y="32188"/>
                  </a:lnTo>
                  <a:cubicBezTo>
                    <a:pt x="12213" y="33423"/>
                    <a:pt x="13650" y="33764"/>
                    <a:pt x="14945" y="33764"/>
                  </a:cubicBezTo>
                  <a:cubicBezTo>
                    <a:pt x="16545" y="33764"/>
                    <a:pt x="17930" y="33244"/>
                    <a:pt x="17930" y="33244"/>
                  </a:cubicBezTo>
                  <a:lnTo>
                    <a:pt x="36340" y="30220"/>
                  </a:lnTo>
                  <a:lnTo>
                    <a:pt x="37540" y="3721"/>
                  </a:lnTo>
                  <a:lnTo>
                    <a:pt x="18098" y="7657"/>
                  </a:lnTo>
                  <a:cubicBezTo>
                    <a:pt x="17430" y="7803"/>
                    <a:pt x="16750" y="7875"/>
                    <a:pt x="16070" y="7875"/>
                  </a:cubicBezTo>
                  <a:cubicBezTo>
                    <a:pt x="14846" y="7875"/>
                    <a:pt x="13624" y="7640"/>
                    <a:pt x="12481" y="7177"/>
                  </a:cubicBezTo>
                  <a:lnTo>
                    <a:pt x="0" y="0"/>
                  </a:lnTo>
                  <a:close/>
                </a:path>
              </a:pathLst>
            </a:custGeom>
            <a:solidFill>
              <a:srgbClr val="3E9B98"/>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ea typeface="微软雅黑"/>
                <a:cs typeface="Arial"/>
                <a:sym typeface="Arial"/>
              </a:endParaRPr>
            </a:p>
          </p:txBody>
        </p:sp>
        <p:sp>
          <p:nvSpPr>
            <p:cNvPr id="39" name="Google Shape;1700;p70">
              <a:extLst>
                <a:ext uri="{FF2B5EF4-FFF2-40B4-BE49-F238E27FC236}">
                  <a16:creationId xmlns:a16="http://schemas.microsoft.com/office/drawing/2014/main" xmlns="" id="{55197E9F-042A-0D59-AF56-CAB4512E27C7}"/>
                </a:ext>
              </a:extLst>
            </p:cNvPr>
            <p:cNvSpPr/>
            <p:nvPr/>
          </p:nvSpPr>
          <p:spPr>
            <a:xfrm>
              <a:off x="3636275" y="3630375"/>
              <a:ext cx="178250" cy="669375"/>
            </a:xfrm>
            <a:custGeom>
              <a:avLst/>
              <a:gdLst/>
              <a:ahLst/>
              <a:cxnLst/>
              <a:rect l="l" t="t" r="r" b="b"/>
              <a:pathLst>
                <a:path w="7130" h="26775" extrusionOk="0">
                  <a:moveTo>
                    <a:pt x="984" y="0"/>
                  </a:moveTo>
                  <a:lnTo>
                    <a:pt x="0" y="25155"/>
                  </a:lnTo>
                  <a:lnTo>
                    <a:pt x="72" y="25203"/>
                  </a:lnTo>
                  <a:cubicBezTo>
                    <a:pt x="1035" y="26436"/>
                    <a:pt x="2471" y="26774"/>
                    <a:pt x="3769" y="26774"/>
                  </a:cubicBezTo>
                  <a:cubicBezTo>
                    <a:pt x="4769" y="26774"/>
                    <a:pt x="5687" y="26573"/>
                    <a:pt x="6241" y="26427"/>
                  </a:cubicBezTo>
                  <a:lnTo>
                    <a:pt x="7129" y="624"/>
                  </a:lnTo>
                  <a:lnTo>
                    <a:pt x="6913" y="672"/>
                  </a:lnTo>
                  <a:cubicBezTo>
                    <a:pt x="6245" y="818"/>
                    <a:pt x="5565" y="890"/>
                    <a:pt x="4885" y="890"/>
                  </a:cubicBezTo>
                  <a:cubicBezTo>
                    <a:pt x="3661" y="890"/>
                    <a:pt x="2439" y="655"/>
                    <a:pt x="1296" y="192"/>
                  </a:cubicBezTo>
                  <a:lnTo>
                    <a:pt x="984" y="0"/>
                  </a:lnTo>
                  <a:close/>
                </a:path>
              </a:pathLst>
            </a:custGeom>
            <a:solidFill>
              <a:srgbClr val="53AAA7"/>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ea typeface="微软雅黑"/>
                <a:cs typeface="Arial"/>
                <a:sym typeface="Arial"/>
              </a:endParaRPr>
            </a:p>
          </p:txBody>
        </p:sp>
        <p:sp>
          <p:nvSpPr>
            <p:cNvPr id="40" name="Google Shape;1701;p70">
              <a:extLst>
                <a:ext uri="{FF2B5EF4-FFF2-40B4-BE49-F238E27FC236}">
                  <a16:creationId xmlns:a16="http://schemas.microsoft.com/office/drawing/2014/main" xmlns="" id="{10F16F2D-AEEE-0BB3-D1D7-2EF1B7618109}"/>
                </a:ext>
              </a:extLst>
            </p:cNvPr>
            <p:cNvSpPr/>
            <p:nvPr/>
          </p:nvSpPr>
          <p:spPr>
            <a:xfrm>
              <a:off x="3826500" y="3587175"/>
              <a:ext cx="442250" cy="669075"/>
            </a:xfrm>
            <a:custGeom>
              <a:avLst/>
              <a:gdLst/>
              <a:ahLst/>
              <a:cxnLst/>
              <a:rect l="l" t="t" r="r" b="b"/>
              <a:pathLst>
                <a:path w="17690" h="26763" extrusionOk="0">
                  <a:moveTo>
                    <a:pt x="17546" y="216"/>
                  </a:moveTo>
                  <a:lnTo>
                    <a:pt x="16298" y="23786"/>
                  </a:lnTo>
                  <a:lnTo>
                    <a:pt x="144" y="26595"/>
                  </a:lnTo>
                  <a:lnTo>
                    <a:pt x="816" y="3312"/>
                  </a:lnTo>
                  <a:lnTo>
                    <a:pt x="17546" y="216"/>
                  </a:lnTo>
                  <a:close/>
                  <a:moveTo>
                    <a:pt x="17690" y="0"/>
                  </a:moveTo>
                  <a:lnTo>
                    <a:pt x="720" y="3168"/>
                  </a:lnTo>
                  <a:lnTo>
                    <a:pt x="672" y="3168"/>
                  </a:lnTo>
                  <a:lnTo>
                    <a:pt x="0" y="26763"/>
                  </a:lnTo>
                  <a:lnTo>
                    <a:pt x="16442" y="23882"/>
                  </a:lnTo>
                  <a:lnTo>
                    <a:pt x="17690" y="0"/>
                  </a:lnTo>
                  <a:close/>
                </a:path>
              </a:pathLst>
            </a:custGeom>
            <a:solidFill>
              <a:srgbClr val="D64A95"/>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ea typeface="微软雅黑"/>
                <a:cs typeface="Arial"/>
                <a:sym typeface="Arial"/>
              </a:endParaRPr>
            </a:p>
          </p:txBody>
        </p:sp>
        <p:sp>
          <p:nvSpPr>
            <p:cNvPr id="41" name="Google Shape;1702;p70">
              <a:extLst>
                <a:ext uri="{FF2B5EF4-FFF2-40B4-BE49-F238E27FC236}">
                  <a16:creationId xmlns:a16="http://schemas.microsoft.com/office/drawing/2014/main" xmlns="" id="{D166FD3A-8EF4-5110-E1CC-3459A3F6DE0F}"/>
                </a:ext>
              </a:extLst>
            </p:cNvPr>
            <p:cNvSpPr/>
            <p:nvPr/>
          </p:nvSpPr>
          <p:spPr>
            <a:xfrm>
              <a:off x="3648275" y="3904000"/>
              <a:ext cx="157225" cy="46825"/>
            </a:xfrm>
            <a:custGeom>
              <a:avLst/>
              <a:gdLst/>
              <a:ahLst/>
              <a:cxnLst/>
              <a:rect l="l" t="t" r="r" b="b"/>
              <a:pathLst>
                <a:path w="6289" h="1873" extrusionOk="0">
                  <a:moveTo>
                    <a:pt x="6289" y="0"/>
                  </a:moveTo>
                  <a:lnTo>
                    <a:pt x="48" y="480"/>
                  </a:lnTo>
                  <a:lnTo>
                    <a:pt x="0" y="1873"/>
                  </a:lnTo>
                  <a:lnTo>
                    <a:pt x="6241" y="1416"/>
                  </a:lnTo>
                  <a:lnTo>
                    <a:pt x="6289" y="0"/>
                  </a:lnTo>
                  <a:close/>
                </a:path>
              </a:pathLst>
            </a:custGeom>
            <a:solidFill>
              <a:srgbClr val="D64A95"/>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ea typeface="微软雅黑"/>
                <a:cs typeface="Arial"/>
                <a:sym typeface="Arial"/>
              </a:endParaRPr>
            </a:p>
          </p:txBody>
        </p:sp>
        <p:sp>
          <p:nvSpPr>
            <p:cNvPr id="42" name="Google Shape;1703;p70">
              <a:extLst>
                <a:ext uri="{FF2B5EF4-FFF2-40B4-BE49-F238E27FC236}">
                  <a16:creationId xmlns:a16="http://schemas.microsoft.com/office/drawing/2014/main" xmlns="" id="{C0B5423B-2B4F-5527-0675-0BCC2AC17CF2}"/>
                </a:ext>
              </a:extLst>
            </p:cNvPr>
            <p:cNvSpPr/>
            <p:nvPr/>
          </p:nvSpPr>
          <p:spPr>
            <a:xfrm>
              <a:off x="3643475" y="3976600"/>
              <a:ext cx="159625" cy="91825"/>
            </a:xfrm>
            <a:custGeom>
              <a:avLst/>
              <a:gdLst/>
              <a:ahLst/>
              <a:cxnLst/>
              <a:rect l="l" t="t" r="r" b="b"/>
              <a:pathLst>
                <a:path w="6385" h="3673" extrusionOk="0">
                  <a:moveTo>
                    <a:pt x="6385" y="1"/>
                  </a:moveTo>
                  <a:lnTo>
                    <a:pt x="120" y="457"/>
                  </a:lnTo>
                  <a:lnTo>
                    <a:pt x="0" y="3673"/>
                  </a:lnTo>
                  <a:lnTo>
                    <a:pt x="6265" y="3217"/>
                  </a:lnTo>
                  <a:lnTo>
                    <a:pt x="6385" y="1"/>
                  </a:lnTo>
                  <a:close/>
                </a:path>
              </a:pathLst>
            </a:custGeom>
            <a:solidFill>
              <a:srgbClr val="D64A95"/>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ea typeface="微软雅黑"/>
                <a:cs typeface="Arial"/>
                <a:sym typeface="Arial"/>
              </a:endParaRPr>
            </a:p>
          </p:txBody>
        </p:sp>
        <p:sp>
          <p:nvSpPr>
            <p:cNvPr id="43" name="Google Shape;1704;p70">
              <a:extLst>
                <a:ext uri="{FF2B5EF4-FFF2-40B4-BE49-F238E27FC236}">
                  <a16:creationId xmlns:a16="http://schemas.microsoft.com/office/drawing/2014/main" xmlns="" id="{20CF1531-51C3-F8B2-19B0-2C7AB87601B3}"/>
                </a:ext>
              </a:extLst>
            </p:cNvPr>
            <p:cNvSpPr/>
            <p:nvPr/>
          </p:nvSpPr>
          <p:spPr>
            <a:xfrm>
              <a:off x="3786875" y="2940800"/>
              <a:ext cx="118475" cy="35575"/>
            </a:xfrm>
            <a:custGeom>
              <a:avLst/>
              <a:gdLst/>
              <a:ahLst/>
              <a:cxnLst/>
              <a:rect l="l" t="t" r="r" b="b"/>
              <a:pathLst>
                <a:path w="4739" h="1423" extrusionOk="0">
                  <a:moveTo>
                    <a:pt x="629" y="0"/>
                  </a:moveTo>
                  <a:cubicBezTo>
                    <a:pt x="89" y="0"/>
                    <a:pt x="0" y="824"/>
                    <a:pt x="577" y="916"/>
                  </a:cubicBezTo>
                  <a:lnTo>
                    <a:pt x="4033" y="1420"/>
                  </a:lnTo>
                  <a:lnTo>
                    <a:pt x="4105" y="1420"/>
                  </a:lnTo>
                  <a:cubicBezTo>
                    <a:pt x="4121" y="1422"/>
                    <a:pt x="4136" y="1422"/>
                    <a:pt x="4150" y="1422"/>
                  </a:cubicBezTo>
                  <a:cubicBezTo>
                    <a:pt x="4707" y="1422"/>
                    <a:pt x="4739" y="555"/>
                    <a:pt x="4177" y="508"/>
                  </a:cubicBezTo>
                  <a:lnTo>
                    <a:pt x="697" y="4"/>
                  </a:lnTo>
                  <a:cubicBezTo>
                    <a:pt x="674" y="2"/>
                    <a:pt x="651" y="0"/>
                    <a:pt x="629" y="0"/>
                  </a:cubicBezTo>
                  <a:close/>
                </a:path>
              </a:pathLst>
            </a:custGeom>
            <a:solidFill>
              <a:srgbClr val="3EB38E"/>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ea typeface="微软雅黑"/>
                <a:cs typeface="Arial"/>
                <a:sym typeface="Arial"/>
              </a:endParaRPr>
            </a:p>
          </p:txBody>
        </p:sp>
        <p:sp>
          <p:nvSpPr>
            <p:cNvPr id="44" name="Google Shape;1705;p70">
              <a:extLst>
                <a:ext uri="{FF2B5EF4-FFF2-40B4-BE49-F238E27FC236}">
                  <a16:creationId xmlns:a16="http://schemas.microsoft.com/office/drawing/2014/main" xmlns="" id="{67C82F0F-1554-B281-15FE-F0BA93DC05CF}"/>
                </a:ext>
              </a:extLst>
            </p:cNvPr>
            <p:cNvSpPr/>
            <p:nvPr/>
          </p:nvSpPr>
          <p:spPr>
            <a:xfrm>
              <a:off x="3850500" y="2545275"/>
              <a:ext cx="630675" cy="760500"/>
            </a:xfrm>
            <a:custGeom>
              <a:avLst/>
              <a:gdLst/>
              <a:ahLst/>
              <a:cxnLst/>
              <a:rect l="l" t="t" r="r" b="b"/>
              <a:pathLst>
                <a:path w="25227" h="30420" extrusionOk="0">
                  <a:moveTo>
                    <a:pt x="12929" y="1"/>
                  </a:moveTo>
                  <a:cubicBezTo>
                    <a:pt x="8704" y="1"/>
                    <a:pt x="3909" y="1251"/>
                    <a:pt x="1776" y="5024"/>
                  </a:cubicBezTo>
                  <a:cubicBezTo>
                    <a:pt x="528" y="7232"/>
                    <a:pt x="264" y="9825"/>
                    <a:pt x="168" y="12369"/>
                  </a:cubicBezTo>
                  <a:cubicBezTo>
                    <a:pt x="0" y="16305"/>
                    <a:pt x="192" y="20290"/>
                    <a:pt x="1320" y="24058"/>
                  </a:cubicBezTo>
                  <a:cubicBezTo>
                    <a:pt x="2280" y="27299"/>
                    <a:pt x="5089" y="29651"/>
                    <a:pt x="8473" y="30035"/>
                  </a:cubicBezTo>
                  <a:cubicBezTo>
                    <a:pt x="10042" y="30243"/>
                    <a:pt x="11579" y="30419"/>
                    <a:pt x="13121" y="30419"/>
                  </a:cubicBezTo>
                  <a:cubicBezTo>
                    <a:pt x="14244" y="30419"/>
                    <a:pt x="15371" y="30326"/>
                    <a:pt x="16514" y="30083"/>
                  </a:cubicBezTo>
                  <a:cubicBezTo>
                    <a:pt x="23139" y="28715"/>
                    <a:pt x="24123" y="21538"/>
                    <a:pt x="24291" y="15873"/>
                  </a:cubicBezTo>
                  <a:cubicBezTo>
                    <a:pt x="24411" y="12585"/>
                    <a:pt x="25227" y="9705"/>
                    <a:pt x="23763" y="6536"/>
                  </a:cubicBezTo>
                  <a:cubicBezTo>
                    <a:pt x="22323" y="3368"/>
                    <a:pt x="19466" y="944"/>
                    <a:pt x="16082" y="248"/>
                  </a:cubicBezTo>
                  <a:cubicBezTo>
                    <a:pt x="15722" y="176"/>
                    <a:pt x="15386" y="128"/>
                    <a:pt x="15026" y="104"/>
                  </a:cubicBezTo>
                  <a:cubicBezTo>
                    <a:pt x="14354" y="37"/>
                    <a:pt x="13650" y="1"/>
                    <a:pt x="12929" y="1"/>
                  </a:cubicBezTo>
                  <a:close/>
                </a:path>
              </a:pathLst>
            </a:custGeom>
            <a:solidFill>
              <a:srgbClr val="C6564E"/>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ea typeface="微软雅黑"/>
                <a:cs typeface="Arial"/>
                <a:sym typeface="Arial"/>
              </a:endParaRPr>
            </a:p>
          </p:txBody>
        </p:sp>
        <p:sp>
          <p:nvSpPr>
            <p:cNvPr id="45" name="Google Shape;1706;p70">
              <a:extLst>
                <a:ext uri="{FF2B5EF4-FFF2-40B4-BE49-F238E27FC236}">
                  <a16:creationId xmlns:a16="http://schemas.microsoft.com/office/drawing/2014/main" xmlns="" id="{2B08BE51-4EF9-798B-1EE4-30EDA751617B}"/>
                </a:ext>
              </a:extLst>
            </p:cNvPr>
            <p:cNvSpPr/>
            <p:nvPr/>
          </p:nvSpPr>
          <p:spPr>
            <a:xfrm>
              <a:off x="3935100" y="2951700"/>
              <a:ext cx="36625" cy="84025"/>
            </a:xfrm>
            <a:custGeom>
              <a:avLst/>
              <a:gdLst/>
              <a:ahLst/>
              <a:cxnLst/>
              <a:rect l="l" t="t" r="r" b="b"/>
              <a:pathLst>
                <a:path w="1465" h="3361" extrusionOk="0">
                  <a:moveTo>
                    <a:pt x="745" y="0"/>
                  </a:moveTo>
                  <a:cubicBezTo>
                    <a:pt x="337" y="0"/>
                    <a:pt x="1" y="768"/>
                    <a:pt x="1" y="1681"/>
                  </a:cubicBezTo>
                  <a:cubicBezTo>
                    <a:pt x="1" y="2617"/>
                    <a:pt x="337" y="3361"/>
                    <a:pt x="745" y="3361"/>
                  </a:cubicBezTo>
                  <a:cubicBezTo>
                    <a:pt x="1129" y="3361"/>
                    <a:pt x="1465" y="2617"/>
                    <a:pt x="1465" y="1681"/>
                  </a:cubicBezTo>
                  <a:cubicBezTo>
                    <a:pt x="1465" y="768"/>
                    <a:pt x="1129" y="0"/>
                    <a:pt x="745" y="0"/>
                  </a:cubicBezTo>
                  <a:close/>
                </a:path>
              </a:pathLst>
            </a:custGeom>
            <a:solidFill>
              <a:srgbClr val="222429"/>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ea typeface="微软雅黑"/>
                <a:cs typeface="Arial"/>
                <a:sym typeface="Arial"/>
              </a:endParaRPr>
            </a:p>
          </p:txBody>
        </p:sp>
        <p:sp>
          <p:nvSpPr>
            <p:cNvPr id="46" name="Google Shape;1707;p70">
              <a:extLst>
                <a:ext uri="{FF2B5EF4-FFF2-40B4-BE49-F238E27FC236}">
                  <a16:creationId xmlns:a16="http://schemas.microsoft.com/office/drawing/2014/main" xmlns="" id="{AAD839D9-7A95-C738-1D54-F9C1628CB75E}"/>
                </a:ext>
              </a:extLst>
            </p:cNvPr>
            <p:cNvSpPr/>
            <p:nvPr/>
          </p:nvSpPr>
          <p:spPr>
            <a:xfrm>
              <a:off x="4208725" y="2951700"/>
              <a:ext cx="36025" cy="84025"/>
            </a:xfrm>
            <a:custGeom>
              <a:avLst/>
              <a:gdLst/>
              <a:ahLst/>
              <a:cxnLst/>
              <a:rect l="l" t="t" r="r" b="b"/>
              <a:pathLst>
                <a:path w="1441" h="3361" extrusionOk="0">
                  <a:moveTo>
                    <a:pt x="721" y="0"/>
                  </a:moveTo>
                  <a:cubicBezTo>
                    <a:pt x="313" y="0"/>
                    <a:pt x="1" y="768"/>
                    <a:pt x="1" y="1681"/>
                  </a:cubicBezTo>
                  <a:cubicBezTo>
                    <a:pt x="1" y="2617"/>
                    <a:pt x="313" y="3361"/>
                    <a:pt x="721" y="3361"/>
                  </a:cubicBezTo>
                  <a:cubicBezTo>
                    <a:pt x="1105" y="3361"/>
                    <a:pt x="1441" y="2617"/>
                    <a:pt x="1441" y="1681"/>
                  </a:cubicBezTo>
                  <a:cubicBezTo>
                    <a:pt x="1441" y="768"/>
                    <a:pt x="1105" y="0"/>
                    <a:pt x="721" y="0"/>
                  </a:cubicBezTo>
                  <a:close/>
                </a:path>
              </a:pathLst>
            </a:custGeom>
            <a:solidFill>
              <a:srgbClr val="222429"/>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ea typeface="微软雅黑"/>
                <a:cs typeface="Arial"/>
                <a:sym typeface="Arial"/>
              </a:endParaRPr>
            </a:p>
          </p:txBody>
        </p:sp>
        <p:sp>
          <p:nvSpPr>
            <p:cNvPr id="47" name="Google Shape;1708;p70">
              <a:extLst>
                <a:ext uri="{FF2B5EF4-FFF2-40B4-BE49-F238E27FC236}">
                  <a16:creationId xmlns:a16="http://schemas.microsoft.com/office/drawing/2014/main" xmlns="" id="{A8EAE3DB-FAB7-3E7C-ACE4-DC2ED932D3CC}"/>
                </a:ext>
              </a:extLst>
            </p:cNvPr>
            <p:cNvSpPr/>
            <p:nvPr/>
          </p:nvSpPr>
          <p:spPr>
            <a:xfrm>
              <a:off x="3875700" y="2813575"/>
              <a:ext cx="139225" cy="70650"/>
            </a:xfrm>
            <a:custGeom>
              <a:avLst/>
              <a:gdLst/>
              <a:ahLst/>
              <a:cxnLst/>
              <a:rect l="l" t="t" r="r" b="b"/>
              <a:pathLst>
                <a:path w="5569" h="2826" extrusionOk="0">
                  <a:moveTo>
                    <a:pt x="3993" y="0"/>
                  </a:moveTo>
                  <a:cubicBezTo>
                    <a:pt x="3137" y="0"/>
                    <a:pt x="2171" y="355"/>
                    <a:pt x="1464" y="653"/>
                  </a:cubicBezTo>
                  <a:cubicBezTo>
                    <a:pt x="984" y="845"/>
                    <a:pt x="432" y="1229"/>
                    <a:pt x="264" y="1709"/>
                  </a:cubicBezTo>
                  <a:cubicBezTo>
                    <a:pt x="0" y="2381"/>
                    <a:pt x="528" y="2741"/>
                    <a:pt x="1128" y="2813"/>
                  </a:cubicBezTo>
                  <a:cubicBezTo>
                    <a:pt x="1228" y="2821"/>
                    <a:pt x="1325" y="2825"/>
                    <a:pt x="1418" y="2825"/>
                  </a:cubicBezTo>
                  <a:cubicBezTo>
                    <a:pt x="2129" y="2825"/>
                    <a:pt x="2663" y="2602"/>
                    <a:pt x="3385" y="2453"/>
                  </a:cubicBezTo>
                  <a:cubicBezTo>
                    <a:pt x="3937" y="2309"/>
                    <a:pt x="5137" y="1997"/>
                    <a:pt x="5377" y="1397"/>
                  </a:cubicBezTo>
                  <a:cubicBezTo>
                    <a:pt x="5569" y="845"/>
                    <a:pt x="5257" y="269"/>
                    <a:pt x="4705" y="101"/>
                  </a:cubicBezTo>
                  <a:cubicBezTo>
                    <a:pt x="4483" y="30"/>
                    <a:pt x="4243" y="0"/>
                    <a:pt x="3993" y="0"/>
                  </a:cubicBezTo>
                  <a:close/>
                </a:path>
              </a:pathLst>
            </a:custGeom>
            <a:solidFill>
              <a:srgbClr val="222429"/>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ea typeface="微软雅黑"/>
                <a:cs typeface="Arial"/>
                <a:sym typeface="Arial"/>
              </a:endParaRPr>
            </a:p>
          </p:txBody>
        </p:sp>
        <p:sp>
          <p:nvSpPr>
            <p:cNvPr id="48" name="Google Shape;1709;p70">
              <a:extLst>
                <a:ext uri="{FF2B5EF4-FFF2-40B4-BE49-F238E27FC236}">
                  <a16:creationId xmlns:a16="http://schemas.microsoft.com/office/drawing/2014/main" xmlns="" id="{37F0AFC1-F59B-2F31-C4FD-48A5FB712FFE}"/>
                </a:ext>
              </a:extLst>
            </p:cNvPr>
            <p:cNvSpPr/>
            <p:nvPr/>
          </p:nvSpPr>
          <p:spPr>
            <a:xfrm>
              <a:off x="4181725" y="2813575"/>
              <a:ext cx="139250" cy="70650"/>
            </a:xfrm>
            <a:custGeom>
              <a:avLst/>
              <a:gdLst/>
              <a:ahLst/>
              <a:cxnLst/>
              <a:rect l="l" t="t" r="r" b="b"/>
              <a:pathLst>
                <a:path w="5570" h="2826" extrusionOk="0">
                  <a:moveTo>
                    <a:pt x="1576" y="0"/>
                  </a:moveTo>
                  <a:cubicBezTo>
                    <a:pt x="1327" y="0"/>
                    <a:pt x="1087" y="30"/>
                    <a:pt x="865" y="101"/>
                  </a:cubicBezTo>
                  <a:cubicBezTo>
                    <a:pt x="313" y="269"/>
                    <a:pt x="1" y="845"/>
                    <a:pt x="193" y="1397"/>
                  </a:cubicBezTo>
                  <a:cubicBezTo>
                    <a:pt x="433" y="1997"/>
                    <a:pt x="1633" y="2309"/>
                    <a:pt x="2185" y="2453"/>
                  </a:cubicBezTo>
                  <a:cubicBezTo>
                    <a:pt x="2906" y="2602"/>
                    <a:pt x="3440" y="2825"/>
                    <a:pt x="4152" y="2825"/>
                  </a:cubicBezTo>
                  <a:cubicBezTo>
                    <a:pt x="4245" y="2825"/>
                    <a:pt x="4341" y="2821"/>
                    <a:pt x="4441" y="2813"/>
                  </a:cubicBezTo>
                  <a:cubicBezTo>
                    <a:pt x="5041" y="2741"/>
                    <a:pt x="5569" y="2381"/>
                    <a:pt x="5305" y="1709"/>
                  </a:cubicBezTo>
                  <a:cubicBezTo>
                    <a:pt x="5137" y="1229"/>
                    <a:pt x="4585" y="845"/>
                    <a:pt x="4105" y="653"/>
                  </a:cubicBezTo>
                  <a:cubicBezTo>
                    <a:pt x="3399" y="355"/>
                    <a:pt x="2433" y="0"/>
                    <a:pt x="1576" y="0"/>
                  </a:cubicBezTo>
                  <a:close/>
                </a:path>
              </a:pathLst>
            </a:custGeom>
            <a:solidFill>
              <a:srgbClr val="222429"/>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ea typeface="微软雅黑"/>
                <a:cs typeface="Arial"/>
                <a:sym typeface="Arial"/>
              </a:endParaRPr>
            </a:p>
          </p:txBody>
        </p:sp>
        <p:sp>
          <p:nvSpPr>
            <p:cNvPr id="49" name="Google Shape;1710;p70">
              <a:extLst>
                <a:ext uri="{FF2B5EF4-FFF2-40B4-BE49-F238E27FC236}">
                  <a16:creationId xmlns:a16="http://schemas.microsoft.com/office/drawing/2014/main" xmlns="" id="{203EA391-C3C0-ADA2-F0CF-EA1407794A27}"/>
                </a:ext>
              </a:extLst>
            </p:cNvPr>
            <p:cNvSpPr/>
            <p:nvPr/>
          </p:nvSpPr>
          <p:spPr>
            <a:xfrm>
              <a:off x="4347350" y="2745275"/>
              <a:ext cx="178825" cy="285625"/>
            </a:xfrm>
            <a:custGeom>
              <a:avLst/>
              <a:gdLst/>
              <a:ahLst/>
              <a:cxnLst/>
              <a:rect l="l" t="t" r="r" b="b"/>
              <a:pathLst>
                <a:path w="7153" h="11425" extrusionOk="0">
                  <a:moveTo>
                    <a:pt x="1368" y="1"/>
                  </a:moveTo>
                  <a:cubicBezTo>
                    <a:pt x="360" y="2017"/>
                    <a:pt x="0" y="4249"/>
                    <a:pt x="312" y="6457"/>
                  </a:cubicBezTo>
                  <a:cubicBezTo>
                    <a:pt x="504" y="7873"/>
                    <a:pt x="1032" y="9938"/>
                    <a:pt x="2184" y="10874"/>
                  </a:cubicBezTo>
                  <a:cubicBezTo>
                    <a:pt x="2658" y="11262"/>
                    <a:pt x="3101" y="11425"/>
                    <a:pt x="3509" y="11425"/>
                  </a:cubicBezTo>
                  <a:cubicBezTo>
                    <a:pt x="4817" y="11425"/>
                    <a:pt x="5771" y="9754"/>
                    <a:pt x="6265" y="8473"/>
                  </a:cubicBezTo>
                  <a:cubicBezTo>
                    <a:pt x="6673" y="7465"/>
                    <a:pt x="7153" y="6337"/>
                    <a:pt x="6865" y="5281"/>
                  </a:cubicBezTo>
                  <a:cubicBezTo>
                    <a:pt x="6481" y="3769"/>
                    <a:pt x="5569" y="2473"/>
                    <a:pt x="4801" y="1153"/>
                  </a:cubicBezTo>
                  <a:lnTo>
                    <a:pt x="1368" y="1"/>
                  </a:lnTo>
                  <a:close/>
                </a:path>
              </a:pathLst>
            </a:custGeom>
            <a:solidFill>
              <a:srgbClr val="222429"/>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ea typeface="微软雅黑"/>
                <a:cs typeface="Arial"/>
                <a:sym typeface="Arial"/>
              </a:endParaRPr>
            </a:p>
          </p:txBody>
        </p:sp>
        <p:sp>
          <p:nvSpPr>
            <p:cNvPr id="50" name="Google Shape;1711;p70">
              <a:extLst>
                <a:ext uri="{FF2B5EF4-FFF2-40B4-BE49-F238E27FC236}">
                  <a16:creationId xmlns:a16="http://schemas.microsoft.com/office/drawing/2014/main" xmlns="" id="{0BF4405C-DDEF-B599-C91E-72DCEB81A1AF}"/>
                </a:ext>
              </a:extLst>
            </p:cNvPr>
            <p:cNvSpPr/>
            <p:nvPr/>
          </p:nvSpPr>
          <p:spPr>
            <a:xfrm>
              <a:off x="3768275" y="2484125"/>
              <a:ext cx="742300" cy="372550"/>
            </a:xfrm>
            <a:custGeom>
              <a:avLst/>
              <a:gdLst/>
              <a:ahLst/>
              <a:cxnLst/>
              <a:rect l="l" t="t" r="r" b="b"/>
              <a:pathLst>
                <a:path w="29692" h="14902" extrusionOk="0">
                  <a:moveTo>
                    <a:pt x="16733" y="1"/>
                  </a:moveTo>
                  <a:cubicBezTo>
                    <a:pt x="15676" y="1"/>
                    <a:pt x="14619" y="60"/>
                    <a:pt x="13562" y="101"/>
                  </a:cubicBezTo>
                  <a:cubicBezTo>
                    <a:pt x="10730" y="245"/>
                    <a:pt x="7826" y="678"/>
                    <a:pt x="5209" y="1830"/>
                  </a:cubicBezTo>
                  <a:cubicBezTo>
                    <a:pt x="2329" y="3102"/>
                    <a:pt x="721" y="5382"/>
                    <a:pt x="265" y="8478"/>
                  </a:cubicBezTo>
                  <a:cubicBezTo>
                    <a:pt x="1" y="10207"/>
                    <a:pt x="97" y="11983"/>
                    <a:pt x="193" y="13711"/>
                  </a:cubicBezTo>
                  <a:cubicBezTo>
                    <a:pt x="169" y="13975"/>
                    <a:pt x="241" y="14215"/>
                    <a:pt x="409" y="14431"/>
                  </a:cubicBezTo>
                  <a:cubicBezTo>
                    <a:pt x="577" y="14551"/>
                    <a:pt x="817" y="14623"/>
                    <a:pt x="1033" y="14623"/>
                  </a:cubicBezTo>
                  <a:cubicBezTo>
                    <a:pt x="1617" y="14680"/>
                    <a:pt x="2201" y="14710"/>
                    <a:pt x="2783" y="14710"/>
                  </a:cubicBezTo>
                  <a:cubicBezTo>
                    <a:pt x="3420" y="14710"/>
                    <a:pt x="4054" y="14674"/>
                    <a:pt x="4681" y="14599"/>
                  </a:cubicBezTo>
                  <a:cubicBezTo>
                    <a:pt x="4681" y="13639"/>
                    <a:pt x="4897" y="12679"/>
                    <a:pt x="5281" y="11791"/>
                  </a:cubicBezTo>
                  <a:lnTo>
                    <a:pt x="5281" y="11791"/>
                  </a:lnTo>
                  <a:cubicBezTo>
                    <a:pt x="5209" y="12823"/>
                    <a:pt x="5305" y="13855"/>
                    <a:pt x="5593" y="14839"/>
                  </a:cubicBezTo>
                  <a:cubicBezTo>
                    <a:pt x="6591" y="14880"/>
                    <a:pt x="7588" y="14901"/>
                    <a:pt x="8585" y="14901"/>
                  </a:cubicBezTo>
                  <a:cubicBezTo>
                    <a:pt x="10516" y="14901"/>
                    <a:pt x="12447" y="14821"/>
                    <a:pt x="14378" y="14647"/>
                  </a:cubicBezTo>
                  <a:lnTo>
                    <a:pt x="14762" y="12007"/>
                  </a:lnTo>
                  <a:cubicBezTo>
                    <a:pt x="15026" y="12919"/>
                    <a:pt x="15314" y="13807"/>
                    <a:pt x="15578" y="14695"/>
                  </a:cubicBezTo>
                  <a:lnTo>
                    <a:pt x="22083" y="14695"/>
                  </a:lnTo>
                  <a:cubicBezTo>
                    <a:pt x="22347" y="13591"/>
                    <a:pt x="22515" y="12439"/>
                    <a:pt x="22563" y="11311"/>
                  </a:cubicBezTo>
                  <a:cubicBezTo>
                    <a:pt x="22755" y="12439"/>
                    <a:pt x="22947" y="13567"/>
                    <a:pt x="23163" y="14695"/>
                  </a:cubicBezTo>
                  <a:cubicBezTo>
                    <a:pt x="23163" y="14717"/>
                    <a:pt x="24506" y="14777"/>
                    <a:pt x="25956" y="14777"/>
                  </a:cubicBezTo>
                  <a:cubicBezTo>
                    <a:pt x="27602" y="14777"/>
                    <a:pt x="29385" y="14700"/>
                    <a:pt x="29500" y="14407"/>
                  </a:cubicBezTo>
                  <a:cubicBezTo>
                    <a:pt x="29692" y="13927"/>
                    <a:pt x="29020" y="12703"/>
                    <a:pt x="28996" y="12151"/>
                  </a:cubicBezTo>
                  <a:cubicBezTo>
                    <a:pt x="28948" y="11023"/>
                    <a:pt x="28780" y="9870"/>
                    <a:pt x="28492" y="8766"/>
                  </a:cubicBezTo>
                  <a:cubicBezTo>
                    <a:pt x="27460" y="5046"/>
                    <a:pt x="25131" y="486"/>
                    <a:pt x="20643" y="390"/>
                  </a:cubicBezTo>
                  <a:cubicBezTo>
                    <a:pt x="19515" y="390"/>
                    <a:pt x="18387" y="53"/>
                    <a:pt x="17235" y="5"/>
                  </a:cubicBezTo>
                  <a:cubicBezTo>
                    <a:pt x="17067" y="2"/>
                    <a:pt x="16900" y="1"/>
                    <a:pt x="16733" y="1"/>
                  </a:cubicBezTo>
                  <a:close/>
                </a:path>
              </a:pathLst>
            </a:custGeom>
            <a:solidFill>
              <a:srgbClr val="222429"/>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ea typeface="微软雅黑"/>
                <a:cs typeface="Arial"/>
                <a:sym typeface="Arial"/>
              </a:endParaRPr>
            </a:p>
          </p:txBody>
        </p:sp>
        <p:sp>
          <p:nvSpPr>
            <p:cNvPr id="51" name="Google Shape;1712;p70">
              <a:extLst>
                <a:ext uri="{FF2B5EF4-FFF2-40B4-BE49-F238E27FC236}">
                  <a16:creationId xmlns:a16="http://schemas.microsoft.com/office/drawing/2014/main" xmlns="" id="{6B1B5093-EFC1-A12B-9F28-3759758E3747}"/>
                </a:ext>
              </a:extLst>
            </p:cNvPr>
            <p:cNvSpPr/>
            <p:nvPr/>
          </p:nvSpPr>
          <p:spPr>
            <a:xfrm>
              <a:off x="4400750" y="2941250"/>
              <a:ext cx="191450" cy="212725"/>
            </a:xfrm>
            <a:custGeom>
              <a:avLst/>
              <a:gdLst/>
              <a:ahLst/>
              <a:cxnLst/>
              <a:rect l="l" t="t" r="r" b="b"/>
              <a:pathLst>
                <a:path w="7658" h="8509" extrusionOk="0">
                  <a:moveTo>
                    <a:pt x="4565" y="1"/>
                  </a:moveTo>
                  <a:cubicBezTo>
                    <a:pt x="2382" y="1"/>
                    <a:pt x="219" y="2322"/>
                    <a:pt x="0" y="4331"/>
                  </a:cubicBezTo>
                  <a:lnTo>
                    <a:pt x="406" y="8334"/>
                  </a:lnTo>
                  <a:lnTo>
                    <a:pt x="406" y="8334"/>
                  </a:lnTo>
                  <a:cubicBezTo>
                    <a:pt x="400" y="8329"/>
                    <a:pt x="392" y="8327"/>
                    <a:pt x="385" y="8327"/>
                  </a:cubicBezTo>
                  <a:cubicBezTo>
                    <a:pt x="367" y="8327"/>
                    <a:pt x="349" y="8339"/>
                    <a:pt x="361" y="8363"/>
                  </a:cubicBezTo>
                  <a:cubicBezTo>
                    <a:pt x="361" y="8411"/>
                    <a:pt x="409" y="8435"/>
                    <a:pt x="457" y="8435"/>
                  </a:cubicBezTo>
                  <a:cubicBezTo>
                    <a:pt x="787" y="8484"/>
                    <a:pt x="1118" y="8509"/>
                    <a:pt x="1447" y="8509"/>
                  </a:cubicBezTo>
                  <a:cubicBezTo>
                    <a:pt x="2883" y="8509"/>
                    <a:pt x="4277" y="8047"/>
                    <a:pt x="5449" y="7187"/>
                  </a:cubicBezTo>
                  <a:cubicBezTo>
                    <a:pt x="6817" y="6107"/>
                    <a:pt x="7657" y="4259"/>
                    <a:pt x="7369" y="2531"/>
                  </a:cubicBezTo>
                  <a:cubicBezTo>
                    <a:pt x="7201" y="1643"/>
                    <a:pt x="6721" y="754"/>
                    <a:pt x="5905" y="322"/>
                  </a:cubicBezTo>
                  <a:cubicBezTo>
                    <a:pt x="5469" y="100"/>
                    <a:pt x="5016" y="1"/>
                    <a:pt x="4565" y="1"/>
                  </a:cubicBezTo>
                  <a:close/>
                </a:path>
              </a:pathLst>
            </a:custGeom>
            <a:solidFill>
              <a:srgbClr val="C6564E"/>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ea typeface="微软雅黑"/>
                <a:cs typeface="Arial"/>
                <a:sym typeface="Arial"/>
              </a:endParaRPr>
            </a:p>
          </p:txBody>
        </p:sp>
        <p:sp>
          <p:nvSpPr>
            <p:cNvPr id="52" name="Google Shape;1713;p70">
              <a:extLst>
                <a:ext uri="{FF2B5EF4-FFF2-40B4-BE49-F238E27FC236}">
                  <a16:creationId xmlns:a16="http://schemas.microsoft.com/office/drawing/2014/main" xmlns="" id="{AE8F50AA-7761-C0C6-1117-A7EA9F35D4A8}"/>
                </a:ext>
              </a:extLst>
            </p:cNvPr>
            <p:cNvSpPr/>
            <p:nvPr/>
          </p:nvSpPr>
          <p:spPr>
            <a:xfrm>
              <a:off x="3786875" y="2827475"/>
              <a:ext cx="274275" cy="289275"/>
            </a:xfrm>
            <a:custGeom>
              <a:avLst/>
              <a:gdLst/>
              <a:ahLst/>
              <a:cxnLst/>
              <a:rect l="l" t="t" r="r" b="b"/>
              <a:pathLst>
                <a:path w="10971" h="11571" extrusionOk="0">
                  <a:moveTo>
                    <a:pt x="10195" y="7428"/>
                  </a:moveTo>
                  <a:lnTo>
                    <a:pt x="10195" y="7428"/>
                  </a:lnTo>
                  <a:cubicBezTo>
                    <a:pt x="10205" y="7449"/>
                    <a:pt x="10215" y="7470"/>
                    <a:pt x="10226" y="7490"/>
                  </a:cubicBezTo>
                  <a:cubicBezTo>
                    <a:pt x="10216" y="7469"/>
                    <a:pt x="10205" y="7448"/>
                    <a:pt x="10195" y="7428"/>
                  </a:cubicBezTo>
                  <a:close/>
                  <a:moveTo>
                    <a:pt x="5473" y="889"/>
                  </a:moveTo>
                  <a:cubicBezTo>
                    <a:pt x="8018" y="889"/>
                    <a:pt x="10082" y="3097"/>
                    <a:pt x="10082" y="5785"/>
                  </a:cubicBezTo>
                  <a:cubicBezTo>
                    <a:pt x="10082" y="8498"/>
                    <a:pt x="8018" y="10658"/>
                    <a:pt x="5473" y="10682"/>
                  </a:cubicBezTo>
                  <a:cubicBezTo>
                    <a:pt x="2953" y="10682"/>
                    <a:pt x="889" y="8474"/>
                    <a:pt x="889" y="5785"/>
                  </a:cubicBezTo>
                  <a:cubicBezTo>
                    <a:pt x="889" y="3097"/>
                    <a:pt x="2953" y="889"/>
                    <a:pt x="5473" y="889"/>
                  </a:cubicBezTo>
                  <a:close/>
                  <a:moveTo>
                    <a:pt x="5497" y="1"/>
                  </a:moveTo>
                  <a:cubicBezTo>
                    <a:pt x="2473" y="1"/>
                    <a:pt x="1" y="2593"/>
                    <a:pt x="1" y="5785"/>
                  </a:cubicBezTo>
                  <a:cubicBezTo>
                    <a:pt x="1" y="8978"/>
                    <a:pt x="2449" y="11570"/>
                    <a:pt x="5473" y="11570"/>
                  </a:cubicBezTo>
                  <a:cubicBezTo>
                    <a:pt x="7754" y="11546"/>
                    <a:pt x="9770" y="10106"/>
                    <a:pt x="10562" y="7994"/>
                  </a:cubicBezTo>
                  <a:cubicBezTo>
                    <a:pt x="10422" y="7874"/>
                    <a:pt x="10332" y="7737"/>
                    <a:pt x="10250" y="7583"/>
                  </a:cubicBezTo>
                  <a:lnTo>
                    <a:pt x="10250" y="7583"/>
                  </a:lnTo>
                  <a:lnTo>
                    <a:pt x="10250" y="7562"/>
                  </a:lnTo>
                  <a:lnTo>
                    <a:pt x="10154" y="7346"/>
                  </a:lnTo>
                  <a:lnTo>
                    <a:pt x="10154" y="7346"/>
                  </a:lnTo>
                  <a:cubicBezTo>
                    <a:pt x="10168" y="7373"/>
                    <a:pt x="10181" y="7400"/>
                    <a:pt x="10195" y="7428"/>
                  </a:cubicBezTo>
                  <a:lnTo>
                    <a:pt x="10195" y="7428"/>
                  </a:lnTo>
                  <a:cubicBezTo>
                    <a:pt x="10102" y="7221"/>
                    <a:pt x="10086" y="6963"/>
                    <a:pt x="10130" y="6746"/>
                  </a:cubicBezTo>
                  <a:cubicBezTo>
                    <a:pt x="10178" y="6626"/>
                    <a:pt x="10226" y="6506"/>
                    <a:pt x="10298" y="6410"/>
                  </a:cubicBezTo>
                  <a:cubicBezTo>
                    <a:pt x="10418" y="6122"/>
                    <a:pt x="10658" y="5881"/>
                    <a:pt x="10970" y="5809"/>
                  </a:cubicBezTo>
                  <a:cubicBezTo>
                    <a:pt x="10970" y="2593"/>
                    <a:pt x="8522" y="1"/>
                    <a:pt x="5497" y="1"/>
                  </a:cubicBezTo>
                  <a:close/>
                </a:path>
              </a:pathLst>
            </a:custGeom>
            <a:solidFill>
              <a:srgbClr val="3EB38E"/>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ea typeface="微软雅黑"/>
                <a:cs typeface="Arial"/>
                <a:sym typeface="Arial"/>
              </a:endParaRPr>
            </a:p>
          </p:txBody>
        </p:sp>
        <p:sp>
          <p:nvSpPr>
            <p:cNvPr id="53" name="Google Shape;1714;p70">
              <a:extLst>
                <a:ext uri="{FF2B5EF4-FFF2-40B4-BE49-F238E27FC236}">
                  <a16:creationId xmlns:a16="http://schemas.microsoft.com/office/drawing/2014/main" xmlns="" id="{27AD4B6A-F59C-51CD-CE7A-50D668A73624}"/>
                </a:ext>
              </a:extLst>
            </p:cNvPr>
            <p:cNvSpPr/>
            <p:nvPr/>
          </p:nvSpPr>
          <p:spPr>
            <a:xfrm>
              <a:off x="4038900" y="2921700"/>
              <a:ext cx="81650" cy="36625"/>
            </a:xfrm>
            <a:custGeom>
              <a:avLst/>
              <a:gdLst/>
              <a:ahLst/>
              <a:cxnLst/>
              <a:rect l="l" t="t" r="r" b="b"/>
              <a:pathLst>
                <a:path w="3266" h="1465" extrusionOk="0">
                  <a:moveTo>
                    <a:pt x="1513" y="0"/>
                  </a:moveTo>
                  <a:cubicBezTo>
                    <a:pt x="937" y="24"/>
                    <a:pt x="385" y="288"/>
                    <a:pt x="1" y="720"/>
                  </a:cubicBezTo>
                  <a:lnTo>
                    <a:pt x="697" y="1296"/>
                  </a:lnTo>
                  <a:cubicBezTo>
                    <a:pt x="913" y="1056"/>
                    <a:pt x="1201" y="912"/>
                    <a:pt x="1513" y="888"/>
                  </a:cubicBezTo>
                  <a:cubicBezTo>
                    <a:pt x="1945" y="912"/>
                    <a:pt x="2353" y="1128"/>
                    <a:pt x="2617" y="1464"/>
                  </a:cubicBezTo>
                  <a:lnTo>
                    <a:pt x="3265" y="840"/>
                  </a:lnTo>
                  <a:cubicBezTo>
                    <a:pt x="2833" y="312"/>
                    <a:pt x="2185" y="0"/>
                    <a:pt x="1513" y="0"/>
                  </a:cubicBezTo>
                  <a:close/>
                </a:path>
              </a:pathLst>
            </a:custGeom>
            <a:solidFill>
              <a:srgbClr val="3EB38E"/>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ea typeface="微软雅黑"/>
                <a:cs typeface="Arial"/>
                <a:sym typeface="Arial"/>
              </a:endParaRPr>
            </a:p>
          </p:txBody>
        </p:sp>
        <p:sp>
          <p:nvSpPr>
            <p:cNvPr id="54" name="Google Shape;1715;p70">
              <a:extLst>
                <a:ext uri="{FF2B5EF4-FFF2-40B4-BE49-F238E27FC236}">
                  <a16:creationId xmlns:a16="http://schemas.microsoft.com/office/drawing/2014/main" xmlns="" id="{2C205924-A483-14A3-51FE-AD997B5C876A}"/>
                </a:ext>
              </a:extLst>
            </p:cNvPr>
            <p:cNvSpPr/>
            <p:nvPr/>
          </p:nvSpPr>
          <p:spPr>
            <a:xfrm>
              <a:off x="4347325" y="2921600"/>
              <a:ext cx="217075" cy="39125"/>
            </a:xfrm>
            <a:custGeom>
              <a:avLst/>
              <a:gdLst/>
              <a:ahLst/>
              <a:cxnLst/>
              <a:rect l="l" t="t" r="r" b="b"/>
              <a:pathLst>
                <a:path w="8683" h="1565" extrusionOk="0">
                  <a:moveTo>
                    <a:pt x="607" y="0"/>
                  </a:moveTo>
                  <a:cubicBezTo>
                    <a:pt x="67" y="0"/>
                    <a:pt x="0" y="846"/>
                    <a:pt x="577" y="892"/>
                  </a:cubicBezTo>
                  <a:lnTo>
                    <a:pt x="8018" y="1564"/>
                  </a:lnTo>
                  <a:lnTo>
                    <a:pt x="8042" y="1564"/>
                  </a:lnTo>
                  <a:cubicBezTo>
                    <a:pt x="8050" y="1565"/>
                    <a:pt x="8058" y="1565"/>
                    <a:pt x="8066" y="1565"/>
                  </a:cubicBezTo>
                  <a:cubicBezTo>
                    <a:pt x="8643" y="1565"/>
                    <a:pt x="8682" y="700"/>
                    <a:pt x="8090" y="676"/>
                  </a:cubicBezTo>
                  <a:lnTo>
                    <a:pt x="673" y="4"/>
                  </a:lnTo>
                  <a:cubicBezTo>
                    <a:pt x="651" y="2"/>
                    <a:pt x="629" y="0"/>
                    <a:pt x="607" y="0"/>
                  </a:cubicBezTo>
                  <a:close/>
                </a:path>
              </a:pathLst>
            </a:custGeom>
            <a:solidFill>
              <a:srgbClr val="3EB38E"/>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ea typeface="微软雅黑"/>
                <a:cs typeface="Arial"/>
                <a:sym typeface="Arial"/>
              </a:endParaRPr>
            </a:p>
          </p:txBody>
        </p:sp>
        <p:sp>
          <p:nvSpPr>
            <p:cNvPr id="55" name="Google Shape;1716;p70">
              <a:extLst>
                <a:ext uri="{FF2B5EF4-FFF2-40B4-BE49-F238E27FC236}">
                  <a16:creationId xmlns:a16="http://schemas.microsoft.com/office/drawing/2014/main" xmlns="" id="{607DA2D7-3D5E-09D8-5EF8-E9C4D8E5BAA0}"/>
                </a:ext>
              </a:extLst>
            </p:cNvPr>
            <p:cNvSpPr/>
            <p:nvPr/>
          </p:nvSpPr>
          <p:spPr>
            <a:xfrm>
              <a:off x="4035300" y="2967750"/>
              <a:ext cx="62850" cy="78400"/>
            </a:xfrm>
            <a:custGeom>
              <a:avLst/>
              <a:gdLst/>
              <a:ahLst/>
              <a:cxnLst/>
              <a:rect l="l" t="t" r="r" b="b"/>
              <a:pathLst>
                <a:path w="2514" h="3136" extrusionOk="0">
                  <a:moveTo>
                    <a:pt x="1891" y="1"/>
                  </a:moveTo>
                  <a:cubicBezTo>
                    <a:pt x="951" y="1"/>
                    <a:pt x="1" y="416"/>
                    <a:pt x="1" y="1495"/>
                  </a:cubicBezTo>
                  <a:cubicBezTo>
                    <a:pt x="1" y="2494"/>
                    <a:pt x="1037" y="3135"/>
                    <a:pt x="1941" y="3135"/>
                  </a:cubicBezTo>
                  <a:cubicBezTo>
                    <a:pt x="2057" y="3135"/>
                    <a:pt x="2172" y="3125"/>
                    <a:pt x="2281" y="3103"/>
                  </a:cubicBezTo>
                  <a:cubicBezTo>
                    <a:pt x="2466" y="3057"/>
                    <a:pt x="2407" y="2789"/>
                    <a:pt x="2232" y="2789"/>
                  </a:cubicBezTo>
                  <a:cubicBezTo>
                    <a:pt x="2224" y="2789"/>
                    <a:pt x="2217" y="2790"/>
                    <a:pt x="2209" y="2791"/>
                  </a:cubicBezTo>
                  <a:cubicBezTo>
                    <a:pt x="2094" y="2815"/>
                    <a:pt x="1980" y="2827"/>
                    <a:pt x="1867" y="2827"/>
                  </a:cubicBezTo>
                  <a:cubicBezTo>
                    <a:pt x="1090" y="2827"/>
                    <a:pt x="415" y="2271"/>
                    <a:pt x="289" y="1495"/>
                  </a:cubicBezTo>
                  <a:cubicBezTo>
                    <a:pt x="167" y="599"/>
                    <a:pt x="1115" y="290"/>
                    <a:pt x="1874" y="290"/>
                  </a:cubicBezTo>
                  <a:cubicBezTo>
                    <a:pt x="2010" y="290"/>
                    <a:pt x="2140" y="300"/>
                    <a:pt x="2257" y="318"/>
                  </a:cubicBezTo>
                  <a:cubicBezTo>
                    <a:pt x="2265" y="319"/>
                    <a:pt x="2272" y="320"/>
                    <a:pt x="2280" y="320"/>
                  </a:cubicBezTo>
                  <a:cubicBezTo>
                    <a:pt x="2455" y="320"/>
                    <a:pt x="2514" y="53"/>
                    <a:pt x="2329" y="6"/>
                  </a:cubicBezTo>
                  <a:lnTo>
                    <a:pt x="2329" y="6"/>
                  </a:lnTo>
                  <a:lnTo>
                    <a:pt x="2329" y="30"/>
                  </a:lnTo>
                  <a:cubicBezTo>
                    <a:pt x="2186" y="11"/>
                    <a:pt x="2038" y="1"/>
                    <a:pt x="1891" y="1"/>
                  </a:cubicBezTo>
                  <a:close/>
                </a:path>
              </a:pathLst>
            </a:custGeom>
            <a:solidFill>
              <a:srgbClr val="222429"/>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ea typeface="微软雅黑"/>
                <a:cs typeface="Arial"/>
                <a:sym typeface="Arial"/>
              </a:endParaRPr>
            </a:p>
          </p:txBody>
        </p:sp>
        <p:sp>
          <p:nvSpPr>
            <p:cNvPr id="56" name="Google Shape;1717;p70">
              <a:extLst>
                <a:ext uri="{FF2B5EF4-FFF2-40B4-BE49-F238E27FC236}">
                  <a16:creationId xmlns:a16="http://schemas.microsoft.com/office/drawing/2014/main" xmlns="" id="{B19EE9E4-9BCE-D05B-45DF-DB2F33C91013}"/>
                </a:ext>
              </a:extLst>
            </p:cNvPr>
            <p:cNvSpPr/>
            <p:nvPr/>
          </p:nvSpPr>
          <p:spPr>
            <a:xfrm>
              <a:off x="4045800" y="3040225"/>
              <a:ext cx="114425" cy="46775"/>
            </a:xfrm>
            <a:custGeom>
              <a:avLst/>
              <a:gdLst/>
              <a:ahLst/>
              <a:cxnLst/>
              <a:rect l="l" t="t" r="r" b="b"/>
              <a:pathLst>
                <a:path w="4577" h="1871" extrusionOk="0">
                  <a:moveTo>
                    <a:pt x="4380" y="1"/>
                  </a:moveTo>
                  <a:cubicBezTo>
                    <a:pt x="4339" y="1"/>
                    <a:pt x="4296" y="18"/>
                    <a:pt x="4261" y="60"/>
                  </a:cubicBezTo>
                  <a:cubicBezTo>
                    <a:pt x="3760" y="910"/>
                    <a:pt x="2788" y="1588"/>
                    <a:pt x="1850" y="1588"/>
                  </a:cubicBezTo>
                  <a:cubicBezTo>
                    <a:pt x="1306" y="1588"/>
                    <a:pt x="772" y="1359"/>
                    <a:pt x="349" y="804"/>
                  </a:cubicBezTo>
                  <a:cubicBezTo>
                    <a:pt x="313" y="754"/>
                    <a:pt x="265" y="734"/>
                    <a:pt x="218" y="734"/>
                  </a:cubicBezTo>
                  <a:cubicBezTo>
                    <a:pt x="106" y="734"/>
                    <a:pt x="1" y="847"/>
                    <a:pt x="85" y="948"/>
                  </a:cubicBezTo>
                  <a:cubicBezTo>
                    <a:pt x="586" y="1598"/>
                    <a:pt x="1224" y="1871"/>
                    <a:pt x="1872" y="1871"/>
                  </a:cubicBezTo>
                  <a:cubicBezTo>
                    <a:pt x="2899" y="1871"/>
                    <a:pt x="3951" y="1185"/>
                    <a:pt x="4525" y="228"/>
                  </a:cubicBezTo>
                  <a:cubicBezTo>
                    <a:pt x="4577" y="108"/>
                    <a:pt x="4482" y="1"/>
                    <a:pt x="4380" y="1"/>
                  </a:cubicBezTo>
                  <a:close/>
                </a:path>
              </a:pathLst>
            </a:custGeom>
            <a:solidFill>
              <a:srgbClr val="222429"/>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ea typeface="微软雅黑"/>
                <a:cs typeface="Arial"/>
                <a:sym typeface="Arial"/>
              </a:endParaRPr>
            </a:p>
          </p:txBody>
        </p:sp>
        <p:sp>
          <p:nvSpPr>
            <p:cNvPr id="57" name="Google Shape;1718;p70">
              <a:extLst>
                <a:ext uri="{FF2B5EF4-FFF2-40B4-BE49-F238E27FC236}">
                  <a16:creationId xmlns:a16="http://schemas.microsoft.com/office/drawing/2014/main" xmlns="" id="{EFC18F36-4D3A-72CB-4F77-9BEAB7325519}"/>
                </a:ext>
              </a:extLst>
            </p:cNvPr>
            <p:cNvSpPr/>
            <p:nvPr/>
          </p:nvSpPr>
          <p:spPr>
            <a:xfrm>
              <a:off x="4101325" y="2827475"/>
              <a:ext cx="274250" cy="289275"/>
            </a:xfrm>
            <a:custGeom>
              <a:avLst/>
              <a:gdLst/>
              <a:ahLst/>
              <a:cxnLst/>
              <a:rect l="l" t="t" r="r" b="b"/>
              <a:pathLst>
                <a:path w="10970" h="11571" extrusionOk="0">
                  <a:moveTo>
                    <a:pt x="5473" y="889"/>
                  </a:moveTo>
                  <a:cubicBezTo>
                    <a:pt x="8017" y="889"/>
                    <a:pt x="10057" y="3097"/>
                    <a:pt x="10057" y="5785"/>
                  </a:cubicBezTo>
                  <a:cubicBezTo>
                    <a:pt x="10057" y="8498"/>
                    <a:pt x="7993" y="10658"/>
                    <a:pt x="5473" y="10658"/>
                  </a:cubicBezTo>
                  <a:cubicBezTo>
                    <a:pt x="2953" y="10658"/>
                    <a:pt x="888" y="8498"/>
                    <a:pt x="888" y="5785"/>
                  </a:cubicBezTo>
                  <a:cubicBezTo>
                    <a:pt x="888" y="3097"/>
                    <a:pt x="2953" y="889"/>
                    <a:pt x="5473" y="889"/>
                  </a:cubicBezTo>
                  <a:close/>
                  <a:moveTo>
                    <a:pt x="5473" y="1"/>
                  </a:moveTo>
                  <a:cubicBezTo>
                    <a:pt x="2448" y="1"/>
                    <a:pt x="0" y="2593"/>
                    <a:pt x="0" y="5785"/>
                  </a:cubicBezTo>
                  <a:cubicBezTo>
                    <a:pt x="0" y="8978"/>
                    <a:pt x="2448" y="11570"/>
                    <a:pt x="5473" y="11570"/>
                  </a:cubicBezTo>
                  <a:cubicBezTo>
                    <a:pt x="8497" y="11570"/>
                    <a:pt x="10969" y="8978"/>
                    <a:pt x="10969" y="5785"/>
                  </a:cubicBezTo>
                  <a:cubicBezTo>
                    <a:pt x="10969" y="2593"/>
                    <a:pt x="8497" y="1"/>
                    <a:pt x="5473" y="1"/>
                  </a:cubicBezTo>
                  <a:close/>
                </a:path>
              </a:pathLst>
            </a:custGeom>
            <a:solidFill>
              <a:srgbClr val="3EB38E"/>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ea typeface="微软雅黑"/>
                <a:cs typeface="Arial"/>
                <a:sym typeface="Arial"/>
              </a:endParaRPr>
            </a:p>
          </p:txBody>
        </p:sp>
        <p:sp>
          <p:nvSpPr>
            <p:cNvPr id="58" name="Google Shape;1719;p70">
              <a:extLst>
                <a:ext uri="{FF2B5EF4-FFF2-40B4-BE49-F238E27FC236}">
                  <a16:creationId xmlns:a16="http://schemas.microsoft.com/office/drawing/2014/main" xmlns="" id="{333B21C4-3974-474B-C5BA-B3D50A007A0E}"/>
                </a:ext>
              </a:extLst>
            </p:cNvPr>
            <p:cNvSpPr/>
            <p:nvPr/>
          </p:nvSpPr>
          <p:spPr>
            <a:xfrm>
              <a:off x="3878100" y="3462300"/>
              <a:ext cx="892325" cy="848100"/>
            </a:xfrm>
            <a:custGeom>
              <a:avLst/>
              <a:gdLst/>
              <a:ahLst/>
              <a:cxnLst/>
              <a:rect l="l" t="t" r="r" b="b"/>
              <a:pathLst>
                <a:path w="35693" h="33924" extrusionOk="0">
                  <a:moveTo>
                    <a:pt x="24498" y="1"/>
                  </a:moveTo>
                  <a:cubicBezTo>
                    <a:pt x="24354" y="1"/>
                    <a:pt x="24233" y="16"/>
                    <a:pt x="24147" y="51"/>
                  </a:cubicBezTo>
                  <a:cubicBezTo>
                    <a:pt x="22659" y="675"/>
                    <a:pt x="21147" y="3387"/>
                    <a:pt x="22203" y="11404"/>
                  </a:cubicBezTo>
                  <a:cubicBezTo>
                    <a:pt x="23547" y="21941"/>
                    <a:pt x="24507" y="23933"/>
                    <a:pt x="24507" y="23933"/>
                  </a:cubicBezTo>
                  <a:lnTo>
                    <a:pt x="9097" y="22061"/>
                  </a:lnTo>
                  <a:cubicBezTo>
                    <a:pt x="8665" y="21965"/>
                    <a:pt x="8281" y="21797"/>
                    <a:pt x="7945" y="21533"/>
                  </a:cubicBezTo>
                  <a:cubicBezTo>
                    <a:pt x="7777" y="21365"/>
                    <a:pt x="7609" y="21221"/>
                    <a:pt x="7465" y="21029"/>
                  </a:cubicBezTo>
                  <a:cubicBezTo>
                    <a:pt x="7273" y="20813"/>
                    <a:pt x="7105" y="20621"/>
                    <a:pt x="6937" y="20405"/>
                  </a:cubicBezTo>
                  <a:cubicBezTo>
                    <a:pt x="6409" y="19709"/>
                    <a:pt x="5641" y="18220"/>
                    <a:pt x="4705" y="18028"/>
                  </a:cubicBezTo>
                  <a:cubicBezTo>
                    <a:pt x="4654" y="18018"/>
                    <a:pt x="4608" y="18013"/>
                    <a:pt x="4567" y="18013"/>
                  </a:cubicBezTo>
                  <a:cubicBezTo>
                    <a:pt x="4018" y="18013"/>
                    <a:pt x="4238" y="18849"/>
                    <a:pt x="4417" y="19228"/>
                  </a:cubicBezTo>
                  <a:cubicBezTo>
                    <a:pt x="4801" y="19997"/>
                    <a:pt x="5281" y="20741"/>
                    <a:pt x="5809" y="21413"/>
                  </a:cubicBezTo>
                  <a:cubicBezTo>
                    <a:pt x="5041" y="21269"/>
                    <a:pt x="4249" y="21173"/>
                    <a:pt x="3457" y="21149"/>
                  </a:cubicBezTo>
                  <a:cubicBezTo>
                    <a:pt x="3337" y="21142"/>
                    <a:pt x="3218" y="21139"/>
                    <a:pt x="3098" y="21139"/>
                  </a:cubicBezTo>
                  <a:cubicBezTo>
                    <a:pt x="2808" y="21139"/>
                    <a:pt x="2514" y="21156"/>
                    <a:pt x="2209" y="21173"/>
                  </a:cubicBezTo>
                  <a:cubicBezTo>
                    <a:pt x="1848" y="21173"/>
                    <a:pt x="1464" y="21269"/>
                    <a:pt x="1128" y="21413"/>
                  </a:cubicBezTo>
                  <a:cubicBezTo>
                    <a:pt x="1032" y="21485"/>
                    <a:pt x="960" y="21557"/>
                    <a:pt x="912" y="21629"/>
                  </a:cubicBezTo>
                  <a:cubicBezTo>
                    <a:pt x="864" y="21725"/>
                    <a:pt x="864" y="21845"/>
                    <a:pt x="912" y="21941"/>
                  </a:cubicBezTo>
                  <a:cubicBezTo>
                    <a:pt x="984" y="22085"/>
                    <a:pt x="1296" y="22205"/>
                    <a:pt x="1464" y="22253"/>
                  </a:cubicBezTo>
                  <a:cubicBezTo>
                    <a:pt x="1776" y="22349"/>
                    <a:pt x="2089" y="22397"/>
                    <a:pt x="2425" y="22397"/>
                  </a:cubicBezTo>
                  <a:cubicBezTo>
                    <a:pt x="3121" y="22493"/>
                    <a:pt x="3817" y="22541"/>
                    <a:pt x="4489" y="22589"/>
                  </a:cubicBezTo>
                  <a:cubicBezTo>
                    <a:pt x="4225" y="22637"/>
                    <a:pt x="3961" y="22637"/>
                    <a:pt x="3697" y="22637"/>
                  </a:cubicBezTo>
                  <a:cubicBezTo>
                    <a:pt x="2857" y="22685"/>
                    <a:pt x="2041" y="23021"/>
                    <a:pt x="1200" y="23141"/>
                  </a:cubicBezTo>
                  <a:cubicBezTo>
                    <a:pt x="816" y="23189"/>
                    <a:pt x="456" y="23333"/>
                    <a:pt x="168" y="23597"/>
                  </a:cubicBezTo>
                  <a:cubicBezTo>
                    <a:pt x="48" y="23693"/>
                    <a:pt x="0" y="23837"/>
                    <a:pt x="48" y="23981"/>
                  </a:cubicBezTo>
                  <a:cubicBezTo>
                    <a:pt x="72" y="24125"/>
                    <a:pt x="168" y="24221"/>
                    <a:pt x="288" y="24269"/>
                  </a:cubicBezTo>
                  <a:cubicBezTo>
                    <a:pt x="487" y="24349"/>
                    <a:pt x="686" y="24395"/>
                    <a:pt x="899" y="24395"/>
                  </a:cubicBezTo>
                  <a:cubicBezTo>
                    <a:pt x="943" y="24395"/>
                    <a:pt x="987" y="24393"/>
                    <a:pt x="1032" y="24389"/>
                  </a:cubicBezTo>
                  <a:cubicBezTo>
                    <a:pt x="1096" y="24390"/>
                    <a:pt x="1159" y="24391"/>
                    <a:pt x="1223" y="24391"/>
                  </a:cubicBezTo>
                  <a:cubicBezTo>
                    <a:pt x="2501" y="24391"/>
                    <a:pt x="3760" y="24170"/>
                    <a:pt x="5041" y="24101"/>
                  </a:cubicBezTo>
                  <a:lnTo>
                    <a:pt x="5041" y="24101"/>
                  </a:lnTo>
                  <a:cubicBezTo>
                    <a:pt x="3649" y="24485"/>
                    <a:pt x="2209" y="24821"/>
                    <a:pt x="888" y="25397"/>
                  </a:cubicBezTo>
                  <a:cubicBezTo>
                    <a:pt x="792" y="25445"/>
                    <a:pt x="720" y="25493"/>
                    <a:pt x="648" y="25565"/>
                  </a:cubicBezTo>
                  <a:cubicBezTo>
                    <a:pt x="576" y="25709"/>
                    <a:pt x="624" y="25853"/>
                    <a:pt x="744" y="25949"/>
                  </a:cubicBezTo>
                  <a:cubicBezTo>
                    <a:pt x="864" y="26045"/>
                    <a:pt x="1008" y="26093"/>
                    <a:pt x="1152" y="26117"/>
                  </a:cubicBezTo>
                  <a:cubicBezTo>
                    <a:pt x="1407" y="26159"/>
                    <a:pt x="1662" y="26177"/>
                    <a:pt x="1917" y="26177"/>
                  </a:cubicBezTo>
                  <a:cubicBezTo>
                    <a:pt x="3126" y="26177"/>
                    <a:pt x="4335" y="25776"/>
                    <a:pt x="5545" y="25637"/>
                  </a:cubicBezTo>
                  <a:lnTo>
                    <a:pt x="5545" y="25637"/>
                  </a:lnTo>
                  <a:cubicBezTo>
                    <a:pt x="4489" y="26141"/>
                    <a:pt x="3265" y="26261"/>
                    <a:pt x="2257" y="26885"/>
                  </a:cubicBezTo>
                  <a:cubicBezTo>
                    <a:pt x="2161" y="26933"/>
                    <a:pt x="2041" y="27053"/>
                    <a:pt x="2041" y="27173"/>
                  </a:cubicBezTo>
                  <a:cubicBezTo>
                    <a:pt x="2041" y="27317"/>
                    <a:pt x="2161" y="27413"/>
                    <a:pt x="2305" y="27461"/>
                  </a:cubicBezTo>
                  <a:cubicBezTo>
                    <a:pt x="2507" y="27540"/>
                    <a:pt x="2712" y="27570"/>
                    <a:pt x="2919" y="27570"/>
                  </a:cubicBezTo>
                  <a:cubicBezTo>
                    <a:pt x="3575" y="27570"/>
                    <a:pt x="4245" y="27269"/>
                    <a:pt x="4889" y="27269"/>
                  </a:cubicBezTo>
                  <a:cubicBezTo>
                    <a:pt x="4908" y="27269"/>
                    <a:pt x="4926" y="27269"/>
                    <a:pt x="4945" y="27269"/>
                  </a:cubicBezTo>
                  <a:cubicBezTo>
                    <a:pt x="5329" y="27269"/>
                    <a:pt x="5689" y="27413"/>
                    <a:pt x="5953" y="27677"/>
                  </a:cubicBezTo>
                  <a:cubicBezTo>
                    <a:pt x="6385" y="27989"/>
                    <a:pt x="6841" y="28253"/>
                    <a:pt x="7345" y="28493"/>
                  </a:cubicBezTo>
                  <a:cubicBezTo>
                    <a:pt x="7969" y="28781"/>
                    <a:pt x="8641" y="28997"/>
                    <a:pt x="9313" y="29190"/>
                  </a:cubicBezTo>
                  <a:cubicBezTo>
                    <a:pt x="10033" y="29430"/>
                    <a:pt x="10777" y="29694"/>
                    <a:pt x="11618" y="29958"/>
                  </a:cubicBezTo>
                  <a:cubicBezTo>
                    <a:pt x="11714" y="30006"/>
                    <a:pt x="11810" y="30030"/>
                    <a:pt x="11906" y="30078"/>
                  </a:cubicBezTo>
                  <a:cubicBezTo>
                    <a:pt x="18314" y="32166"/>
                    <a:pt x="24963" y="33438"/>
                    <a:pt x="31684" y="33918"/>
                  </a:cubicBezTo>
                  <a:cubicBezTo>
                    <a:pt x="31743" y="33922"/>
                    <a:pt x="31802" y="33923"/>
                    <a:pt x="31861" y="33923"/>
                  </a:cubicBezTo>
                  <a:cubicBezTo>
                    <a:pt x="33367" y="33923"/>
                    <a:pt x="34615" y="32754"/>
                    <a:pt x="34684" y="31230"/>
                  </a:cubicBezTo>
                  <a:cubicBezTo>
                    <a:pt x="35020" y="24269"/>
                    <a:pt x="35692" y="6891"/>
                    <a:pt x="26643" y="555"/>
                  </a:cubicBezTo>
                  <a:cubicBezTo>
                    <a:pt x="26289" y="318"/>
                    <a:pt x="25158" y="1"/>
                    <a:pt x="24498" y="1"/>
                  </a:cubicBezTo>
                  <a:close/>
                </a:path>
              </a:pathLst>
            </a:custGeom>
            <a:solidFill>
              <a:srgbClr val="C6564E"/>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ea typeface="微软雅黑"/>
                <a:cs typeface="Arial"/>
                <a:sym typeface="Arial"/>
              </a:endParaRPr>
            </a:p>
          </p:txBody>
        </p:sp>
        <p:sp>
          <p:nvSpPr>
            <p:cNvPr id="59" name="Google Shape;1720;p70">
              <a:extLst>
                <a:ext uri="{FF2B5EF4-FFF2-40B4-BE49-F238E27FC236}">
                  <a16:creationId xmlns:a16="http://schemas.microsoft.com/office/drawing/2014/main" xmlns="" id="{944B5E17-974A-9AC0-3ABB-702ECA1E579B}"/>
                </a:ext>
              </a:extLst>
            </p:cNvPr>
            <p:cNvSpPr/>
            <p:nvPr/>
          </p:nvSpPr>
          <p:spPr>
            <a:xfrm>
              <a:off x="3386050" y="3508550"/>
              <a:ext cx="246650" cy="713500"/>
            </a:xfrm>
            <a:custGeom>
              <a:avLst/>
              <a:gdLst/>
              <a:ahLst/>
              <a:cxnLst/>
              <a:rect l="l" t="t" r="r" b="b"/>
              <a:pathLst>
                <a:path w="9866" h="28540" extrusionOk="0">
                  <a:moveTo>
                    <a:pt x="288" y="265"/>
                  </a:moveTo>
                  <a:lnTo>
                    <a:pt x="9697" y="5665"/>
                  </a:lnTo>
                  <a:lnTo>
                    <a:pt x="8857" y="28276"/>
                  </a:lnTo>
                  <a:lnTo>
                    <a:pt x="168" y="23763"/>
                  </a:lnTo>
                  <a:lnTo>
                    <a:pt x="288" y="265"/>
                  </a:lnTo>
                  <a:close/>
                  <a:moveTo>
                    <a:pt x="144" y="1"/>
                  </a:moveTo>
                  <a:lnTo>
                    <a:pt x="0" y="23811"/>
                  </a:lnTo>
                  <a:lnTo>
                    <a:pt x="0" y="23835"/>
                  </a:lnTo>
                  <a:lnTo>
                    <a:pt x="9001" y="28540"/>
                  </a:lnTo>
                  <a:lnTo>
                    <a:pt x="9865" y="5617"/>
                  </a:lnTo>
                  <a:lnTo>
                    <a:pt x="9865" y="5569"/>
                  </a:lnTo>
                  <a:lnTo>
                    <a:pt x="144" y="1"/>
                  </a:lnTo>
                  <a:close/>
                </a:path>
              </a:pathLst>
            </a:custGeom>
            <a:solidFill>
              <a:srgbClr val="D64A95"/>
            </a:solidFill>
            <a:ln>
              <a:noFill/>
            </a:ln>
          </p:spPr>
          <p:txBody>
            <a:bodyPr spcFirstLastPara="1" wrap="square" lIns="121900" tIns="121900" rIns="121900" bIns="121900" anchor="ctr" anchorCtr="0">
              <a:noAutofit/>
            </a:bodyPr>
            <a:lstStyle/>
            <a:p>
              <a:pPr defTabSz="1219170">
                <a:defRPr/>
              </a:pPr>
              <a:endParaRPr sz="2400" kern="0">
                <a:solidFill>
                  <a:sysClr val="windowText" lastClr="000000"/>
                </a:solidFill>
                <a:latin typeface="Arial"/>
                <a:ea typeface="微软雅黑"/>
                <a:cs typeface="Arial"/>
                <a:sym typeface="Arial"/>
              </a:endParaRPr>
            </a:p>
          </p:txBody>
        </p:sp>
      </p:grpSp>
      <p:sp>
        <p:nvSpPr>
          <p:cNvPr id="60" name="TextBox 59">
            <a:extLst>
              <a:ext uri="{FF2B5EF4-FFF2-40B4-BE49-F238E27FC236}">
                <a16:creationId xmlns:a16="http://schemas.microsoft.com/office/drawing/2014/main" xmlns="" id="{50B490B3-4CCC-98C4-713B-31A899FF9004}"/>
              </a:ext>
            </a:extLst>
          </p:cNvPr>
          <p:cNvSpPr txBox="1"/>
          <p:nvPr/>
        </p:nvSpPr>
        <p:spPr>
          <a:xfrm>
            <a:off x="827477" y="4329350"/>
            <a:ext cx="4413433" cy="1446550"/>
          </a:xfrm>
          <a:prstGeom prst="rect">
            <a:avLst/>
          </a:prstGeom>
          <a:noFill/>
        </p:spPr>
        <p:txBody>
          <a:bodyPr wrap="square">
            <a:spAutoFit/>
          </a:bodyPr>
          <a:lstStyle/>
          <a:p>
            <a:pPr algn="ctr"/>
            <a:r>
              <a:rPr lang="vi-VN" sz="4400" i="1" dirty="0">
                <a:solidFill>
                  <a:schemeClr val="bg2"/>
                </a:solidFill>
                <a:latin typeface="+mj-lt"/>
              </a:rPr>
              <a:t>Em định lựa chọn đề tài nào? </a:t>
            </a:r>
            <a:endParaRPr lang="en-SG" sz="9600" dirty="0">
              <a:solidFill>
                <a:schemeClr val="bg2"/>
              </a:solidFill>
              <a:latin typeface="+mj-lt"/>
              <a:ea typeface="微软雅黑"/>
              <a:cs typeface="Times New Roman" panose="02020603050405020304" pitchFamily="18" charset="0"/>
            </a:endParaRPr>
          </a:p>
        </p:txBody>
      </p:sp>
      <p:sp>
        <p:nvSpPr>
          <p:cNvPr id="61" name="TextBox 60">
            <a:extLst>
              <a:ext uri="{FF2B5EF4-FFF2-40B4-BE49-F238E27FC236}">
                <a16:creationId xmlns:a16="http://schemas.microsoft.com/office/drawing/2014/main" xmlns="" id="{667D8162-6445-1A7A-EA68-1A78BD947FF7}"/>
              </a:ext>
            </a:extLst>
          </p:cNvPr>
          <p:cNvSpPr txBox="1"/>
          <p:nvPr/>
        </p:nvSpPr>
        <p:spPr>
          <a:xfrm>
            <a:off x="7005171" y="3797711"/>
            <a:ext cx="4269862" cy="2123658"/>
          </a:xfrm>
          <a:prstGeom prst="rect">
            <a:avLst/>
          </a:prstGeom>
          <a:noFill/>
        </p:spPr>
        <p:txBody>
          <a:bodyPr wrap="square">
            <a:spAutoFit/>
          </a:bodyPr>
          <a:lstStyle/>
          <a:p>
            <a:pPr algn="ctr"/>
            <a:r>
              <a:rPr lang="vi-VN" sz="4400" i="1" dirty="0">
                <a:solidFill>
                  <a:schemeClr val="bg2"/>
                </a:solidFill>
                <a:latin typeface="+mj-lt"/>
              </a:rPr>
              <a:t>Khi viết về đề tài đó, em sẽ thể hiện cảm xúc gì?</a:t>
            </a:r>
            <a:endParaRPr lang="en-SG" sz="4400" dirty="0">
              <a:solidFill>
                <a:schemeClr val="bg2"/>
              </a:solidFill>
              <a:latin typeface="+mj-lt"/>
            </a:endParaRPr>
          </a:p>
        </p:txBody>
      </p:sp>
    </p:spTree>
    <p:extLst>
      <p:ext uri="{BB962C8B-B14F-4D97-AF65-F5344CB8AC3E}">
        <p14:creationId xmlns:p14="http://schemas.microsoft.com/office/powerpoint/2010/main" val="1618221097"/>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32"/>
                                        </p:tgtEl>
                                        <p:attrNameLst>
                                          <p:attrName>style.visibility</p:attrName>
                                        </p:attrNameLst>
                                      </p:cBhvr>
                                      <p:to>
                                        <p:strVal val="visible"/>
                                      </p:to>
                                    </p:set>
                                    <p:animEffect transition="in" filter="fade">
                                      <p:cBhvr>
                                        <p:cTn id="7" dur="1000"/>
                                        <p:tgtEl>
                                          <p:spTgt spid="32"/>
                                        </p:tgtEl>
                                      </p:cBhvr>
                                    </p:animEffect>
                                    <p:anim calcmode="lin" valueType="num">
                                      <p:cBhvr>
                                        <p:cTn id="8" dur="1000" fill="hold"/>
                                        <p:tgtEl>
                                          <p:spTgt spid="32"/>
                                        </p:tgtEl>
                                        <p:attrNameLst>
                                          <p:attrName>ppt_x</p:attrName>
                                        </p:attrNameLst>
                                      </p:cBhvr>
                                      <p:tavLst>
                                        <p:tav tm="0">
                                          <p:val>
                                            <p:strVal val="#ppt_x"/>
                                          </p:val>
                                        </p:tav>
                                        <p:tav tm="100000">
                                          <p:val>
                                            <p:strVal val="#ppt_x"/>
                                          </p:val>
                                        </p:tav>
                                      </p:tavLst>
                                    </p:anim>
                                    <p:anim calcmode="lin" valueType="num">
                                      <p:cBhvr>
                                        <p:cTn id="9" dur="1000" fill="hold"/>
                                        <p:tgtEl>
                                          <p:spTgt spid="32"/>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60"/>
                                        </p:tgtEl>
                                        <p:attrNameLst>
                                          <p:attrName>style.visibility</p:attrName>
                                        </p:attrNameLst>
                                      </p:cBhvr>
                                      <p:to>
                                        <p:strVal val="visible"/>
                                      </p:to>
                                    </p:set>
                                    <p:animEffect transition="in" filter="fade">
                                      <p:cBhvr>
                                        <p:cTn id="14" dur="1000"/>
                                        <p:tgtEl>
                                          <p:spTgt spid="60"/>
                                        </p:tgtEl>
                                      </p:cBhvr>
                                    </p:animEffect>
                                    <p:anim calcmode="lin" valueType="num">
                                      <p:cBhvr>
                                        <p:cTn id="15" dur="1000" fill="hold"/>
                                        <p:tgtEl>
                                          <p:spTgt spid="60"/>
                                        </p:tgtEl>
                                        <p:attrNameLst>
                                          <p:attrName>ppt_x</p:attrName>
                                        </p:attrNameLst>
                                      </p:cBhvr>
                                      <p:tavLst>
                                        <p:tav tm="0">
                                          <p:val>
                                            <p:strVal val="#ppt_x"/>
                                          </p:val>
                                        </p:tav>
                                        <p:tav tm="100000">
                                          <p:val>
                                            <p:strVal val="#ppt_x"/>
                                          </p:val>
                                        </p:tav>
                                      </p:tavLst>
                                    </p:anim>
                                    <p:anim calcmode="lin" valueType="num">
                                      <p:cBhvr>
                                        <p:cTn id="16" dur="1000" fill="hold"/>
                                        <p:tgtEl>
                                          <p:spTgt spid="60"/>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nodeType="clickEffect">
                                  <p:stCondLst>
                                    <p:cond delay="0"/>
                                  </p:stCondLst>
                                  <p:childTnLst>
                                    <p:set>
                                      <p:cBhvr>
                                        <p:cTn id="20" dur="1" fill="hold">
                                          <p:stCondLst>
                                            <p:cond delay="0"/>
                                          </p:stCondLst>
                                        </p:cTn>
                                        <p:tgtEl>
                                          <p:spTgt spid="2"/>
                                        </p:tgtEl>
                                        <p:attrNameLst>
                                          <p:attrName>style.visibility</p:attrName>
                                        </p:attrNameLst>
                                      </p:cBhvr>
                                      <p:to>
                                        <p:strVal val="visible"/>
                                      </p:to>
                                    </p:set>
                                    <p:animEffect transition="in" filter="fade">
                                      <p:cBhvr>
                                        <p:cTn id="21" dur="1000"/>
                                        <p:tgtEl>
                                          <p:spTgt spid="2"/>
                                        </p:tgtEl>
                                      </p:cBhvr>
                                    </p:animEffect>
                                    <p:anim calcmode="lin" valueType="num">
                                      <p:cBhvr>
                                        <p:cTn id="22" dur="1000" fill="hold"/>
                                        <p:tgtEl>
                                          <p:spTgt spid="2"/>
                                        </p:tgtEl>
                                        <p:attrNameLst>
                                          <p:attrName>ppt_x</p:attrName>
                                        </p:attrNameLst>
                                      </p:cBhvr>
                                      <p:tavLst>
                                        <p:tav tm="0">
                                          <p:val>
                                            <p:strVal val="#ppt_x"/>
                                          </p:val>
                                        </p:tav>
                                        <p:tav tm="100000">
                                          <p:val>
                                            <p:strVal val="#ppt_x"/>
                                          </p:val>
                                        </p:tav>
                                      </p:tavLst>
                                    </p:anim>
                                    <p:anim calcmode="lin" valueType="num">
                                      <p:cBhvr>
                                        <p:cTn id="23" dur="1000" fill="hold"/>
                                        <p:tgtEl>
                                          <p:spTgt spid="2"/>
                                        </p:tgtEl>
                                        <p:attrNameLst>
                                          <p:attrName>ppt_y</p:attrName>
                                        </p:attrNameLst>
                                      </p:cBhvr>
                                      <p:tavLst>
                                        <p:tav tm="0">
                                          <p:val>
                                            <p:strVal val="#ppt_y+.1"/>
                                          </p:val>
                                        </p:tav>
                                        <p:tav tm="100000">
                                          <p:val>
                                            <p:strVal val="#ppt_y"/>
                                          </p:val>
                                        </p:tav>
                                      </p:tavLst>
                                    </p:anim>
                                  </p:childTnLst>
                                </p:cTn>
                              </p:par>
                              <p:par>
                                <p:cTn id="24" presetID="42" presetClass="entr" presetSubtype="0" fill="hold" grpId="0" nodeType="withEffect">
                                  <p:stCondLst>
                                    <p:cond delay="0"/>
                                  </p:stCondLst>
                                  <p:childTnLst>
                                    <p:set>
                                      <p:cBhvr>
                                        <p:cTn id="25" dur="1" fill="hold">
                                          <p:stCondLst>
                                            <p:cond delay="0"/>
                                          </p:stCondLst>
                                        </p:cTn>
                                        <p:tgtEl>
                                          <p:spTgt spid="61"/>
                                        </p:tgtEl>
                                        <p:attrNameLst>
                                          <p:attrName>style.visibility</p:attrName>
                                        </p:attrNameLst>
                                      </p:cBhvr>
                                      <p:to>
                                        <p:strVal val="visible"/>
                                      </p:to>
                                    </p:set>
                                    <p:animEffect transition="in" filter="fade">
                                      <p:cBhvr>
                                        <p:cTn id="26" dur="1000"/>
                                        <p:tgtEl>
                                          <p:spTgt spid="61"/>
                                        </p:tgtEl>
                                      </p:cBhvr>
                                    </p:animEffect>
                                    <p:anim calcmode="lin" valueType="num">
                                      <p:cBhvr>
                                        <p:cTn id="27" dur="1000" fill="hold"/>
                                        <p:tgtEl>
                                          <p:spTgt spid="61"/>
                                        </p:tgtEl>
                                        <p:attrNameLst>
                                          <p:attrName>ppt_x</p:attrName>
                                        </p:attrNameLst>
                                      </p:cBhvr>
                                      <p:tavLst>
                                        <p:tav tm="0">
                                          <p:val>
                                            <p:strVal val="#ppt_x"/>
                                          </p:val>
                                        </p:tav>
                                        <p:tav tm="100000">
                                          <p:val>
                                            <p:strVal val="#ppt_x"/>
                                          </p:val>
                                        </p:tav>
                                      </p:tavLst>
                                    </p:anim>
                                    <p:anim calcmode="lin" valueType="num">
                                      <p:cBhvr>
                                        <p:cTn id="28" dur="1000" fill="hold"/>
                                        <p:tgtEl>
                                          <p:spTgt spid="6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0" grpId="0"/>
      <p:bldP spid="61" grpId="0"/>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7489"/>
        <p:cNvGrpSpPr/>
        <p:nvPr/>
      </p:nvGrpSpPr>
      <p:grpSpPr>
        <a:xfrm>
          <a:off x="0" y="0"/>
          <a:ext cx="0" cy="0"/>
          <a:chOff x="0" y="0"/>
          <a:chExt cx="0" cy="0"/>
        </a:xfrm>
      </p:grpSpPr>
      <p:sp>
        <p:nvSpPr>
          <p:cNvPr id="7490" name="Google Shape;7490;p30"/>
          <p:cNvSpPr txBox="1">
            <a:spLocks noGrp="1"/>
          </p:cNvSpPr>
          <p:nvPr>
            <p:ph type="title"/>
          </p:nvPr>
        </p:nvSpPr>
        <p:spPr>
          <a:xfrm>
            <a:off x="1092523" y="193469"/>
            <a:ext cx="10272000" cy="763600"/>
          </a:xfrm>
          <a:prstGeom prst="rect">
            <a:avLst/>
          </a:prstGeom>
        </p:spPr>
        <p:txBody>
          <a:bodyPr spcFirstLastPara="1" wrap="square" lIns="121900" tIns="121900" rIns="121900" bIns="121900" anchor="ctr" anchorCtr="0">
            <a:noAutofit/>
          </a:bodyPr>
          <a:lstStyle/>
          <a:p>
            <a:r>
              <a:rPr lang="vi-VN" sz="4800" b="1" dirty="0">
                <a:latin typeface="Times New Roman" panose="02020603050405020304" pitchFamily="18" charset="0"/>
                <a:cs typeface="Times New Roman" panose="02020603050405020304" pitchFamily="18" charset="0"/>
              </a:rPr>
              <a:t>Hoạt động mở đầu</a:t>
            </a:r>
            <a:endParaRPr sz="4800" b="1" dirty="0">
              <a:latin typeface="Times New Roman" panose="02020603050405020304" pitchFamily="18" charset="0"/>
              <a:cs typeface="Times New Roman" panose="02020603050405020304" pitchFamily="18" charset="0"/>
            </a:endParaRPr>
          </a:p>
        </p:txBody>
      </p:sp>
      <p:pic>
        <p:nvPicPr>
          <p:cNvPr id="3" name="图片 1">
            <a:extLst>
              <a:ext uri="{FF2B5EF4-FFF2-40B4-BE49-F238E27FC236}">
                <a16:creationId xmlns:a16="http://schemas.microsoft.com/office/drawing/2014/main" xmlns="" id="{3D817A26-ED3D-78A8-7F71-2A12632D8BC6}"/>
              </a:ext>
            </a:extLst>
          </p:cNvPr>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40289" y="2658093"/>
            <a:ext cx="3655122" cy="4199907"/>
          </a:xfrm>
          <a:prstGeom prst="rect">
            <a:avLst/>
          </a:prstGeom>
        </p:spPr>
      </p:pic>
      <p:pic>
        <p:nvPicPr>
          <p:cNvPr id="4" name="PA_图片 3">
            <a:extLst>
              <a:ext uri="{FF2B5EF4-FFF2-40B4-BE49-F238E27FC236}">
                <a16:creationId xmlns:a16="http://schemas.microsoft.com/office/drawing/2014/main" xmlns="" id="{31116DCF-F68D-5409-7665-380DF21911A3}"/>
              </a:ext>
            </a:extLst>
          </p:cNvPr>
          <p:cNvPicPr>
            <a:picLocks noChangeAspect="1"/>
          </p:cNvPicPr>
          <p:nvPr>
            <p:custDataLst>
              <p:tags r:id="rId1"/>
            </p:custDataLst>
          </p:nvPr>
        </p:nvPicPr>
        <p:blipFill>
          <a:blip r:embed="rId6" cstate="screen">
            <a:extLst>
              <a:ext uri="{28A0092B-C50C-407E-A947-70E740481C1C}">
                <a14:useLocalDpi xmlns:a14="http://schemas.microsoft.com/office/drawing/2010/main"/>
              </a:ext>
            </a:extLst>
          </a:blip>
          <a:stretch>
            <a:fillRect/>
          </a:stretch>
        </p:blipFill>
        <p:spPr>
          <a:xfrm>
            <a:off x="5201920" y="1221324"/>
            <a:ext cx="6319520" cy="4546195"/>
          </a:xfrm>
          <a:prstGeom prst="rect">
            <a:avLst/>
          </a:prstGeom>
        </p:spPr>
      </p:pic>
      <p:pic>
        <p:nvPicPr>
          <p:cNvPr id="5" name="PA_图片 11">
            <a:extLst>
              <a:ext uri="{FF2B5EF4-FFF2-40B4-BE49-F238E27FC236}">
                <a16:creationId xmlns:a16="http://schemas.microsoft.com/office/drawing/2014/main" xmlns="" id="{AC826374-DE7F-D9C3-905B-C542C566A779}"/>
              </a:ext>
            </a:extLst>
          </p:cNvPr>
          <p:cNvPicPr>
            <a:picLocks noChangeAspect="1"/>
          </p:cNvPicPr>
          <p:nvPr>
            <p:custDataLst>
              <p:tags r:id="rId2"/>
            </p:custDataLst>
          </p:nvPr>
        </p:nvPicPr>
        <p:blipFill>
          <a:blip r:embed="rId7" cstate="screen">
            <a:extLst>
              <a:ext uri="{28A0092B-C50C-407E-A947-70E740481C1C}">
                <a14:useLocalDpi xmlns:a14="http://schemas.microsoft.com/office/drawing/2010/main"/>
              </a:ext>
            </a:extLst>
          </a:blip>
          <a:stretch>
            <a:fillRect/>
          </a:stretch>
        </p:blipFill>
        <p:spPr>
          <a:xfrm>
            <a:off x="4154398" y="1432021"/>
            <a:ext cx="1996979" cy="1996979"/>
          </a:xfrm>
          <a:prstGeom prst="rect">
            <a:avLst/>
          </a:prstGeom>
        </p:spPr>
      </p:pic>
      <p:sp>
        <p:nvSpPr>
          <p:cNvPr id="9" name="TextBox 8">
            <a:extLst>
              <a:ext uri="{FF2B5EF4-FFF2-40B4-BE49-F238E27FC236}">
                <a16:creationId xmlns:a16="http://schemas.microsoft.com/office/drawing/2014/main" xmlns="" id="{C8B7D173-6938-F2E9-09DB-ACEF26C3978D}"/>
              </a:ext>
            </a:extLst>
          </p:cNvPr>
          <p:cNvSpPr txBox="1"/>
          <p:nvPr/>
        </p:nvSpPr>
        <p:spPr>
          <a:xfrm>
            <a:off x="5831397" y="2255880"/>
            <a:ext cx="5060565" cy="3170099"/>
          </a:xfrm>
          <a:prstGeom prst="rect">
            <a:avLst/>
          </a:prstGeom>
          <a:noFill/>
        </p:spPr>
        <p:txBody>
          <a:bodyPr wrap="square">
            <a:spAutoFit/>
          </a:bodyPr>
          <a:lstStyle/>
          <a:p>
            <a:pPr algn="just"/>
            <a:r>
              <a:rPr lang="vi-VN" sz="4000" i="1" dirty="0">
                <a:solidFill>
                  <a:schemeClr val="tx1">
                    <a:lumMod val="50000"/>
                  </a:schemeClr>
                </a:solidFill>
                <a:latin typeface="+mj-lt"/>
              </a:rPr>
              <a:t>Em hãy nhắc lại đặc điểm của thể thơ tự do qua một số bài thơ được học trong chủ điểm </a:t>
            </a:r>
            <a:r>
              <a:rPr lang="vi-VN" sz="4000" i="1" dirty="0" smtClean="0">
                <a:solidFill>
                  <a:schemeClr val="tx1">
                    <a:lumMod val="50000"/>
                  </a:schemeClr>
                </a:solidFill>
                <a:latin typeface="+mj-lt"/>
              </a:rPr>
              <a:t>7</a:t>
            </a:r>
            <a:r>
              <a:rPr lang="en-US" sz="4000" i="1" dirty="0" smtClean="0">
                <a:solidFill>
                  <a:schemeClr val="tx1">
                    <a:lumMod val="50000"/>
                  </a:schemeClr>
                </a:solidFill>
                <a:latin typeface="+mj-lt"/>
              </a:rPr>
              <a:t>.</a:t>
            </a:r>
            <a:r>
              <a:rPr lang="vi-VN" sz="4000" i="1" dirty="0" smtClean="0">
                <a:solidFill>
                  <a:schemeClr val="tx1">
                    <a:lumMod val="50000"/>
                  </a:schemeClr>
                </a:solidFill>
                <a:latin typeface="+mj-lt"/>
              </a:rPr>
              <a:t> </a:t>
            </a:r>
            <a:endParaRPr lang="en-SG" sz="4000" dirty="0">
              <a:solidFill>
                <a:schemeClr val="tx1">
                  <a:lumMod val="50000"/>
                </a:schemeClr>
              </a:solidFill>
              <a:latin typeface="+mj-lt"/>
            </a:endParaRPr>
          </a:p>
        </p:txBody>
      </p:sp>
    </p:spTree>
    <p:extLst>
      <p:ext uri="{BB962C8B-B14F-4D97-AF65-F5344CB8AC3E}">
        <p14:creationId xmlns:p14="http://schemas.microsoft.com/office/powerpoint/2010/main" val="2033685100"/>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1000"/>
                                        <p:tgtEl>
                                          <p:spTgt spid="3"/>
                                        </p:tgtEl>
                                      </p:cBhvr>
                                    </p:animEffect>
                                    <p:anim calcmode="lin" valueType="num">
                                      <p:cBhvr>
                                        <p:cTn id="8" dur="1000" fill="hold"/>
                                        <p:tgtEl>
                                          <p:spTgt spid="3"/>
                                        </p:tgtEl>
                                        <p:attrNameLst>
                                          <p:attrName>ppt_x</p:attrName>
                                        </p:attrNameLst>
                                      </p:cBhvr>
                                      <p:tavLst>
                                        <p:tav tm="0">
                                          <p:val>
                                            <p:strVal val="#ppt_x"/>
                                          </p:val>
                                        </p:tav>
                                        <p:tav tm="100000">
                                          <p:val>
                                            <p:strVal val="#ppt_x"/>
                                          </p:val>
                                        </p:tav>
                                      </p:tavLst>
                                    </p:anim>
                                    <p:anim calcmode="lin" valueType="num">
                                      <p:cBhvr>
                                        <p:cTn id="9" dur="1000" fill="hold"/>
                                        <p:tgtEl>
                                          <p:spTgt spid="3"/>
                                        </p:tgtEl>
                                        <p:attrNameLst>
                                          <p:attrName>ppt_y</p:attrName>
                                        </p:attrNameLst>
                                      </p:cBhvr>
                                      <p:tavLst>
                                        <p:tav tm="0">
                                          <p:val>
                                            <p:strVal val="#ppt_y+.1"/>
                                          </p:val>
                                        </p:tav>
                                        <p:tav tm="100000">
                                          <p:val>
                                            <p:strVal val="#ppt_y"/>
                                          </p:val>
                                        </p:tav>
                                      </p:tavLst>
                                    </p:anim>
                                  </p:childTnLst>
                                </p:cTn>
                              </p:par>
                              <p:par>
                                <p:cTn id="10" presetID="42" presetClass="entr" presetSubtype="0" fill="hold" nodeType="with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fade">
                                      <p:cBhvr>
                                        <p:cTn id="12" dur="1000"/>
                                        <p:tgtEl>
                                          <p:spTgt spid="5"/>
                                        </p:tgtEl>
                                      </p:cBhvr>
                                    </p:animEffect>
                                    <p:anim calcmode="lin" valueType="num">
                                      <p:cBhvr>
                                        <p:cTn id="13" dur="1000" fill="hold"/>
                                        <p:tgtEl>
                                          <p:spTgt spid="5"/>
                                        </p:tgtEl>
                                        <p:attrNameLst>
                                          <p:attrName>ppt_x</p:attrName>
                                        </p:attrNameLst>
                                      </p:cBhvr>
                                      <p:tavLst>
                                        <p:tav tm="0">
                                          <p:val>
                                            <p:strVal val="#ppt_x"/>
                                          </p:val>
                                        </p:tav>
                                        <p:tav tm="100000">
                                          <p:val>
                                            <p:strVal val="#ppt_x"/>
                                          </p:val>
                                        </p:tav>
                                      </p:tavLst>
                                    </p:anim>
                                    <p:anim calcmode="lin" valueType="num">
                                      <p:cBhvr>
                                        <p:cTn id="14" dur="1000" fill="hold"/>
                                        <p:tgtEl>
                                          <p:spTgt spid="5"/>
                                        </p:tgtEl>
                                        <p:attrNameLst>
                                          <p:attrName>ppt_y</p:attrName>
                                        </p:attrNameLst>
                                      </p:cBhvr>
                                      <p:tavLst>
                                        <p:tav tm="0">
                                          <p:val>
                                            <p:strVal val="#ppt_y+.1"/>
                                          </p:val>
                                        </p:tav>
                                        <p:tav tm="100000">
                                          <p:val>
                                            <p:strVal val="#ppt_y"/>
                                          </p:val>
                                        </p:tav>
                                      </p:tavLst>
                                    </p:anim>
                                  </p:childTnLst>
                                </p:cTn>
                              </p:par>
                              <p:par>
                                <p:cTn id="15" presetID="26" presetClass="emph" presetSubtype="0" repeatCount="5000" fill="hold" nodeType="withEffect">
                                  <p:stCondLst>
                                    <p:cond delay="0"/>
                                  </p:stCondLst>
                                  <p:childTnLst>
                                    <p:animEffect transition="out" filter="fade">
                                      <p:cBhvr>
                                        <p:cTn id="16" dur="500" tmFilter="0, 0; .2, .5; .8, .5; 1, 0"/>
                                        <p:tgtEl>
                                          <p:spTgt spid="5"/>
                                        </p:tgtEl>
                                      </p:cBhvr>
                                    </p:animEffect>
                                    <p:animScale>
                                      <p:cBhvr>
                                        <p:cTn id="17" dur="250" autoRev="1" fill="hold"/>
                                        <p:tgtEl>
                                          <p:spTgt spid="5"/>
                                        </p:tgtEl>
                                      </p:cBhvr>
                                      <p:by x="105000" y="105000"/>
                                    </p:animScale>
                                  </p:childTnLst>
                                </p:cTn>
                              </p:par>
                              <p:par>
                                <p:cTn id="18" presetID="47" presetClass="entr" presetSubtype="0" fill="hold" nodeType="withEffect">
                                  <p:stCondLst>
                                    <p:cond delay="500"/>
                                  </p:stCondLst>
                                  <p:childTnLst>
                                    <p:set>
                                      <p:cBhvr>
                                        <p:cTn id="19" dur="1" fill="hold">
                                          <p:stCondLst>
                                            <p:cond delay="0"/>
                                          </p:stCondLst>
                                        </p:cTn>
                                        <p:tgtEl>
                                          <p:spTgt spid="4"/>
                                        </p:tgtEl>
                                        <p:attrNameLst>
                                          <p:attrName>style.visibility</p:attrName>
                                        </p:attrNameLst>
                                      </p:cBhvr>
                                      <p:to>
                                        <p:strVal val="visible"/>
                                      </p:to>
                                    </p:set>
                                    <p:animEffect transition="in" filter="fade">
                                      <p:cBhvr>
                                        <p:cTn id="20" dur="1000"/>
                                        <p:tgtEl>
                                          <p:spTgt spid="4"/>
                                        </p:tgtEl>
                                      </p:cBhvr>
                                    </p:animEffect>
                                    <p:anim calcmode="lin" valueType="num">
                                      <p:cBhvr>
                                        <p:cTn id="21" dur="1000" fill="hold"/>
                                        <p:tgtEl>
                                          <p:spTgt spid="4"/>
                                        </p:tgtEl>
                                        <p:attrNameLst>
                                          <p:attrName>ppt_x</p:attrName>
                                        </p:attrNameLst>
                                      </p:cBhvr>
                                      <p:tavLst>
                                        <p:tav tm="0">
                                          <p:val>
                                            <p:strVal val="#ppt_x"/>
                                          </p:val>
                                        </p:tav>
                                        <p:tav tm="100000">
                                          <p:val>
                                            <p:strVal val="#ppt_x"/>
                                          </p:val>
                                        </p:tav>
                                      </p:tavLst>
                                    </p:anim>
                                    <p:anim calcmode="lin" valueType="num">
                                      <p:cBhvr>
                                        <p:cTn id="22" dur="1000" fill="hold"/>
                                        <p:tgtEl>
                                          <p:spTgt spid="4"/>
                                        </p:tgtEl>
                                        <p:attrNameLst>
                                          <p:attrName>ppt_y</p:attrName>
                                        </p:attrNameLst>
                                      </p:cBhvr>
                                      <p:tavLst>
                                        <p:tav tm="0">
                                          <p:val>
                                            <p:strVal val="#ppt_y-.1"/>
                                          </p:val>
                                        </p:tav>
                                        <p:tav tm="100000">
                                          <p:val>
                                            <p:strVal val="#ppt_y"/>
                                          </p:val>
                                        </p:tav>
                                      </p:tavLst>
                                    </p:anim>
                                  </p:childTnLst>
                                </p:cTn>
                              </p:par>
                            </p:childTnLst>
                          </p:cTn>
                        </p:par>
                      </p:childTnLst>
                    </p:cTn>
                  </p:par>
                  <p:par>
                    <p:cTn id="23" fill="hold">
                      <p:stCondLst>
                        <p:cond delay="indefinite"/>
                      </p:stCondLst>
                      <p:childTnLst>
                        <p:par>
                          <p:cTn id="24" fill="hold">
                            <p:stCondLst>
                              <p:cond delay="0"/>
                            </p:stCondLst>
                            <p:childTnLst>
                              <p:par>
                                <p:cTn id="25" presetID="16" presetClass="entr" presetSubtype="21" fill="hold" grpId="0" nodeType="clickEffect">
                                  <p:stCondLst>
                                    <p:cond delay="0"/>
                                  </p:stCondLst>
                                  <p:childTnLst>
                                    <p:set>
                                      <p:cBhvr>
                                        <p:cTn id="26" dur="1" fill="hold">
                                          <p:stCondLst>
                                            <p:cond delay="0"/>
                                          </p:stCondLst>
                                        </p:cTn>
                                        <p:tgtEl>
                                          <p:spTgt spid="9"/>
                                        </p:tgtEl>
                                        <p:attrNameLst>
                                          <p:attrName>style.visibility</p:attrName>
                                        </p:attrNameLst>
                                      </p:cBhvr>
                                      <p:to>
                                        <p:strVal val="visible"/>
                                      </p:to>
                                    </p:set>
                                    <p:animEffect transition="in" filter="barn(inVertical)">
                                      <p:cBhvr>
                                        <p:cTn id="2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Shape 7489"/>
        <p:cNvGrpSpPr/>
        <p:nvPr/>
      </p:nvGrpSpPr>
      <p:grpSpPr>
        <a:xfrm>
          <a:off x="0" y="0"/>
          <a:ext cx="0" cy="0"/>
          <a:chOff x="0" y="0"/>
          <a:chExt cx="0" cy="0"/>
        </a:xfrm>
      </p:grpSpPr>
      <p:sp>
        <p:nvSpPr>
          <p:cNvPr id="7490" name="Google Shape;7490;p30"/>
          <p:cNvSpPr txBox="1">
            <a:spLocks noGrp="1"/>
          </p:cNvSpPr>
          <p:nvPr>
            <p:ph type="title"/>
          </p:nvPr>
        </p:nvSpPr>
        <p:spPr>
          <a:xfrm>
            <a:off x="1092523" y="193469"/>
            <a:ext cx="10272000" cy="763600"/>
          </a:xfrm>
          <a:prstGeom prst="rect">
            <a:avLst/>
          </a:prstGeom>
        </p:spPr>
        <p:txBody>
          <a:bodyPr spcFirstLastPara="1" wrap="square" lIns="121900" tIns="121900" rIns="121900" bIns="121900" anchor="ctr" anchorCtr="0">
            <a:noAutofit/>
          </a:bodyPr>
          <a:lstStyle/>
          <a:p>
            <a:r>
              <a:rPr lang="vi-VN" sz="5400" b="1" dirty="0">
                <a:latin typeface="+mj-lt"/>
              </a:rPr>
              <a:t>1. Trước khi viết</a:t>
            </a:r>
            <a:endParaRPr lang="en-US" sz="5400" dirty="0">
              <a:latin typeface="+mj-lt"/>
            </a:endParaRPr>
          </a:p>
        </p:txBody>
      </p:sp>
      <p:pic>
        <p:nvPicPr>
          <p:cNvPr id="7" name="图片 4">
            <a:extLst>
              <a:ext uri="{FF2B5EF4-FFF2-40B4-BE49-F238E27FC236}">
                <a16:creationId xmlns:a16="http://schemas.microsoft.com/office/drawing/2014/main" xmlns="" id="{62F2ABC0-7D3D-882A-61B1-0B986F169BC5}"/>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3958338" y="3516087"/>
            <a:ext cx="3711430" cy="3711430"/>
          </a:xfrm>
          <a:prstGeom prst="rect">
            <a:avLst/>
          </a:prstGeom>
        </p:spPr>
      </p:pic>
      <p:sp>
        <p:nvSpPr>
          <p:cNvPr id="8" name="Google Shape;2160;p36">
            <a:extLst>
              <a:ext uri="{FF2B5EF4-FFF2-40B4-BE49-F238E27FC236}">
                <a16:creationId xmlns:a16="http://schemas.microsoft.com/office/drawing/2014/main" xmlns="" id="{E703C3D3-A205-2E1B-D5A3-2FB79DD82D5F}"/>
              </a:ext>
            </a:extLst>
          </p:cNvPr>
          <p:cNvSpPr/>
          <p:nvPr/>
        </p:nvSpPr>
        <p:spPr>
          <a:xfrm>
            <a:off x="141681" y="1322710"/>
            <a:ext cx="276560" cy="249039"/>
          </a:xfrm>
          <a:custGeom>
            <a:avLst/>
            <a:gdLst/>
            <a:ahLst/>
            <a:cxnLst/>
            <a:rect l="l" t="t" r="r" b="b"/>
            <a:pathLst>
              <a:path w="3889" h="3502" extrusionOk="0">
                <a:moveTo>
                  <a:pt x="1944" y="1"/>
                </a:moveTo>
                <a:cubicBezTo>
                  <a:pt x="1791" y="1"/>
                  <a:pt x="1637" y="81"/>
                  <a:pt x="1558" y="241"/>
                </a:cubicBezTo>
                <a:lnTo>
                  <a:pt x="1330" y="702"/>
                </a:lnTo>
                <a:cubicBezTo>
                  <a:pt x="1268" y="830"/>
                  <a:pt x="1145" y="918"/>
                  <a:pt x="1005" y="938"/>
                </a:cubicBezTo>
                <a:lnTo>
                  <a:pt x="497" y="1012"/>
                </a:lnTo>
                <a:cubicBezTo>
                  <a:pt x="142" y="1063"/>
                  <a:pt x="0" y="1498"/>
                  <a:pt x="257" y="1748"/>
                </a:cubicBezTo>
                <a:lnTo>
                  <a:pt x="624" y="2107"/>
                </a:lnTo>
                <a:cubicBezTo>
                  <a:pt x="727" y="2206"/>
                  <a:pt x="773" y="2348"/>
                  <a:pt x="748" y="2488"/>
                </a:cubicBezTo>
                <a:lnTo>
                  <a:pt x="661" y="2995"/>
                </a:lnTo>
                <a:cubicBezTo>
                  <a:pt x="614" y="3274"/>
                  <a:pt x="836" y="3501"/>
                  <a:pt x="1088" y="3501"/>
                </a:cubicBezTo>
                <a:cubicBezTo>
                  <a:pt x="1154" y="3501"/>
                  <a:pt x="1223" y="3485"/>
                  <a:pt x="1289" y="3450"/>
                </a:cubicBezTo>
                <a:lnTo>
                  <a:pt x="1744" y="3211"/>
                </a:lnTo>
                <a:cubicBezTo>
                  <a:pt x="1806" y="3178"/>
                  <a:pt x="1875" y="3162"/>
                  <a:pt x="1944" y="3162"/>
                </a:cubicBezTo>
                <a:cubicBezTo>
                  <a:pt x="2013" y="3162"/>
                  <a:pt x="2082" y="3178"/>
                  <a:pt x="2145" y="3211"/>
                </a:cubicBezTo>
                <a:lnTo>
                  <a:pt x="2600" y="3450"/>
                </a:lnTo>
                <a:cubicBezTo>
                  <a:pt x="2666" y="3485"/>
                  <a:pt x="2735" y="3501"/>
                  <a:pt x="2801" y="3501"/>
                </a:cubicBezTo>
                <a:cubicBezTo>
                  <a:pt x="3053" y="3501"/>
                  <a:pt x="3273" y="3274"/>
                  <a:pt x="3226" y="2995"/>
                </a:cubicBezTo>
                <a:lnTo>
                  <a:pt x="3139" y="2488"/>
                </a:lnTo>
                <a:cubicBezTo>
                  <a:pt x="3116" y="2348"/>
                  <a:pt x="3162" y="2206"/>
                  <a:pt x="3263" y="2107"/>
                </a:cubicBezTo>
                <a:lnTo>
                  <a:pt x="3631" y="1748"/>
                </a:lnTo>
                <a:cubicBezTo>
                  <a:pt x="3888" y="1498"/>
                  <a:pt x="3747" y="1063"/>
                  <a:pt x="3392" y="1012"/>
                </a:cubicBezTo>
                <a:lnTo>
                  <a:pt x="2884" y="938"/>
                </a:lnTo>
                <a:cubicBezTo>
                  <a:pt x="2744" y="918"/>
                  <a:pt x="2621" y="830"/>
                  <a:pt x="2559" y="702"/>
                </a:cubicBezTo>
                <a:lnTo>
                  <a:pt x="2331" y="241"/>
                </a:lnTo>
                <a:cubicBezTo>
                  <a:pt x="2252" y="81"/>
                  <a:pt x="2098" y="1"/>
                  <a:pt x="1944" y="1"/>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40" rtl="0" eaLnBrk="1" fontAlgn="auto" latinLnBrk="0" hangingPunct="1">
              <a:lnSpc>
                <a:spcPct val="100000"/>
              </a:lnSpc>
              <a:spcBef>
                <a:spcPts val="0"/>
              </a:spcBef>
              <a:spcAft>
                <a:spcPts val="0"/>
              </a:spcAft>
              <a:buClr>
                <a:srgbClr val="000000"/>
              </a:buClr>
              <a:buSzTx/>
              <a:buFontTx/>
              <a:buNone/>
              <a:tabLst/>
              <a:defRPr/>
            </a:pPr>
            <a:endParaRPr kumimoji="0" sz="3733" b="0" i="0" u="none" strike="noStrike" kern="0" cap="none" spc="0" normalizeH="0" baseline="0" noProof="0">
              <a:ln>
                <a:noFill/>
              </a:ln>
              <a:solidFill>
                <a:srgbClr val="000000"/>
              </a:solidFill>
              <a:effectLst/>
              <a:uLnTx/>
              <a:uFillTx/>
              <a:latin typeface="Times New Roman" panose="02020603050405020304" pitchFamily="18" charset="0"/>
              <a:ea typeface="微软雅黑"/>
              <a:cs typeface="Times New Roman" panose="02020603050405020304" pitchFamily="18" charset="0"/>
              <a:sym typeface="Arial"/>
            </a:endParaRPr>
          </a:p>
        </p:txBody>
      </p:sp>
      <p:sp>
        <p:nvSpPr>
          <p:cNvPr id="10" name="Google Shape;411;p21">
            <a:extLst>
              <a:ext uri="{FF2B5EF4-FFF2-40B4-BE49-F238E27FC236}">
                <a16:creationId xmlns:a16="http://schemas.microsoft.com/office/drawing/2014/main" xmlns="" id="{2F396DD6-A686-90DB-95E8-FC8F0B50A9EB}"/>
              </a:ext>
            </a:extLst>
          </p:cNvPr>
          <p:cNvSpPr/>
          <p:nvPr/>
        </p:nvSpPr>
        <p:spPr>
          <a:xfrm>
            <a:off x="679717" y="1814727"/>
            <a:ext cx="3100115" cy="572265"/>
          </a:xfrm>
          <a:prstGeom prst="roundRect">
            <a:avLst>
              <a:gd name="adj" fmla="val 16667"/>
            </a:avLst>
          </a:prstGeom>
          <a:solidFill>
            <a:srgbClr val="5F4776"/>
          </a:solidFill>
          <a:ln>
            <a:noFill/>
          </a:ln>
        </p:spPr>
        <p:txBody>
          <a:bodyPr spcFirstLastPara="1" wrap="square" lIns="91425" tIns="91425" rIns="91425" bIns="91425" anchor="ctr" anchorCtr="0">
            <a:noAutofit/>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vi-VN" sz="4000" b="1" i="0" u="none" strike="noStrike" kern="0" cap="none" spc="0" normalizeH="0" baseline="0" noProof="0" dirty="0">
                <a:ln>
                  <a:noFill/>
                </a:ln>
                <a:solidFill>
                  <a:srgbClr val="FFFFFF"/>
                </a:solidFill>
                <a:effectLst/>
                <a:uLnTx/>
                <a:uFillTx/>
                <a:latin typeface="Times New Roman" panose="02020603050405020304" pitchFamily="18" charset="0"/>
                <a:ea typeface="Fira Sans Extra Condensed"/>
                <a:cs typeface="Times New Roman" panose="02020603050405020304" pitchFamily="18" charset="0"/>
                <a:sym typeface="Fira Sans Extra Condensed"/>
              </a:rPr>
              <a:t>Đề tài</a:t>
            </a:r>
            <a:endParaRPr kumimoji="0" sz="4000" b="1" i="0" u="none" strike="noStrike" kern="0" cap="none" spc="0" normalizeH="0" baseline="0" noProof="0" dirty="0">
              <a:ln>
                <a:noFill/>
              </a:ln>
              <a:solidFill>
                <a:srgbClr val="FFFFFF"/>
              </a:solidFill>
              <a:effectLst/>
              <a:uLnTx/>
              <a:uFillTx/>
              <a:latin typeface="Times New Roman" panose="02020603050405020304" pitchFamily="18" charset="0"/>
              <a:ea typeface="Fira Sans Extra Condensed"/>
              <a:cs typeface="Times New Roman" panose="02020603050405020304" pitchFamily="18" charset="0"/>
              <a:sym typeface="Fira Sans Extra Condensed"/>
            </a:endParaRPr>
          </a:p>
        </p:txBody>
      </p:sp>
      <p:sp>
        <p:nvSpPr>
          <p:cNvPr id="11" name="Google Shape;412;p21">
            <a:extLst>
              <a:ext uri="{FF2B5EF4-FFF2-40B4-BE49-F238E27FC236}">
                <a16:creationId xmlns:a16="http://schemas.microsoft.com/office/drawing/2014/main" xmlns="" id="{6B8AEC79-DBE7-5AE3-F1CD-01DD340CAA60}"/>
              </a:ext>
            </a:extLst>
          </p:cNvPr>
          <p:cNvSpPr/>
          <p:nvPr/>
        </p:nvSpPr>
        <p:spPr>
          <a:xfrm>
            <a:off x="8030079" y="1741574"/>
            <a:ext cx="3161901" cy="615172"/>
          </a:xfrm>
          <a:prstGeom prst="roundRect">
            <a:avLst>
              <a:gd name="adj" fmla="val 16667"/>
            </a:avLst>
          </a:prstGeom>
          <a:solidFill>
            <a:srgbClr val="E76C5F"/>
          </a:solidFill>
          <a:ln>
            <a:noFill/>
          </a:ln>
        </p:spPr>
        <p:txBody>
          <a:bodyPr spcFirstLastPara="1" wrap="square" lIns="91425" tIns="91425" rIns="91425" bIns="91425" anchor="ctr" anchorCtr="0">
            <a:noAutofit/>
          </a:bodyP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vi-VN" sz="3600" b="1" i="0" u="none" strike="noStrike" kern="0" cap="none" spc="0" normalizeH="0" baseline="0" noProof="0" dirty="0">
                <a:ln>
                  <a:noFill/>
                </a:ln>
                <a:solidFill>
                  <a:srgbClr val="FFFFFF"/>
                </a:solidFill>
                <a:effectLst/>
                <a:uLnTx/>
                <a:uFillTx/>
                <a:latin typeface="Times New Roman" panose="02020603050405020304" pitchFamily="18" charset="0"/>
                <a:ea typeface="Fira Sans Extra Condensed"/>
                <a:cs typeface="Times New Roman" panose="02020603050405020304" pitchFamily="18" charset="0"/>
                <a:sym typeface="Fira Sans Extra Condensed"/>
              </a:rPr>
              <a:t>Cảm xúc</a:t>
            </a:r>
            <a:endParaRPr kumimoji="0" sz="3600" b="1" i="0" u="none" strike="noStrike" kern="0" cap="none" spc="0" normalizeH="0" baseline="0" noProof="0" dirty="0">
              <a:ln>
                <a:noFill/>
              </a:ln>
              <a:solidFill>
                <a:srgbClr val="FFFFFF"/>
              </a:solidFill>
              <a:effectLst/>
              <a:uLnTx/>
              <a:uFillTx/>
              <a:latin typeface="Times New Roman" panose="02020603050405020304" pitchFamily="18" charset="0"/>
              <a:ea typeface="Fira Sans Extra Condensed"/>
              <a:cs typeface="Times New Roman" panose="02020603050405020304" pitchFamily="18" charset="0"/>
              <a:sym typeface="Fira Sans Extra Condensed"/>
            </a:endParaRPr>
          </a:p>
        </p:txBody>
      </p:sp>
      <p:sp>
        <p:nvSpPr>
          <p:cNvPr id="62" name="Google Shape;417;p21">
            <a:extLst>
              <a:ext uri="{FF2B5EF4-FFF2-40B4-BE49-F238E27FC236}">
                <a16:creationId xmlns:a16="http://schemas.microsoft.com/office/drawing/2014/main" xmlns="" id="{A469924C-53CC-BC59-91A3-E537769BF7DA}"/>
              </a:ext>
            </a:extLst>
          </p:cNvPr>
          <p:cNvSpPr/>
          <p:nvPr/>
        </p:nvSpPr>
        <p:spPr>
          <a:xfrm>
            <a:off x="679717" y="2780740"/>
            <a:ext cx="3100115" cy="3192299"/>
          </a:xfrm>
          <a:prstGeom prst="roundRect">
            <a:avLst>
              <a:gd name="adj" fmla="val 7663"/>
            </a:avLst>
          </a:prstGeom>
          <a:solidFill>
            <a:srgbClr val="5F4776">
              <a:alpha val="12549"/>
            </a:srgbClr>
          </a:solidFill>
          <a:ln>
            <a:noFill/>
          </a:ln>
        </p:spPr>
        <p:txBody>
          <a:bodyPr spcFirstLastPara="1" wrap="square" lIns="91425" tIns="91425" rIns="91425" bIns="91425" anchor="ctr" anchorCtr="0">
            <a:noAutofit/>
          </a:bodyPr>
          <a:lstStyle/>
          <a:p>
            <a:pPr algn="just"/>
            <a:r>
              <a:rPr lang="vi-VN" sz="3600" dirty="0">
                <a:solidFill>
                  <a:schemeClr val="bg2"/>
                </a:solidFill>
                <a:latin typeface="+mj-lt"/>
              </a:rPr>
              <a:t>Nhà trường, gia đình, thiên nhiên, chiến tranh, tình yêu</a:t>
            </a:r>
            <a:endParaRPr lang="en-SG" sz="3600" dirty="0">
              <a:solidFill>
                <a:schemeClr val="bg2"/>
              </a:solidFill>
              <a:latin typeface="+mj-lt"/>
            </a:endParaRPr>
          </a:p>
        </p:txBody>
      </p:sp>
      <p:sp>
        <p:nvSpPr>
          <p:cNvPr id="63" name="Google Shape;418;p21">
            <a:extLst>
              <a:ext uri="{FF2B5EF4-FFF2-40B4-BE49-F238E27FC236}">
                <a16:creationId xmlns:a16="http://schemas.microsoft.com/office/drawing/2014/main" xmlns="" id="{DB5C3472-0F28-0F49-8EA4-92D457D5AB53}"/>
              </a:ext>
            </a:extLst>
          </p:cNvPr>
          <p:cNvSpPr/>
          <p:nvPr/>
        </p:nvSpPr>
        <p:spPr>
          <a:xfrm>
            <a:off x="8026780" y="2750495"/>
            <a:ext cx="3205486" cy="3222544"/>
          </a:xfrm>
          <a:prstGeom prst="roundRect">
            <a:avLst>
              <a:gd name="adj" fmla="val 7663"/>
            </a:avLst>
          </a:prstGeom>
          <a:solidFill>
            <a:srgbClr val="E76C5F">
              <a:alpha val="12549"/>
            </a:srgbClr>
          </a:solidFill>
          <a:ln>
            <a:noFill/>
          </a:ln>
        </p:spPr>
        <p:txBody>
          <a:bodyPr spcFirstLastPara="1" wrap="square" lIns="91425" tIns="91425" rIns="91425" bIns="91425" anchor="ctr" anchorCtr="0">
            <a:noAutofit/>
          </a:bodyPr>
          <a:lstStyle/>
          <a:p>
            <a:pPr algn="just"/>
            <a:r>
              <a:rPr lang="vi-VN" sz="3600" dirty="0">
                <a:solidFill>
                  <a:schemeClr val="bg2"/>
                </a:solidFill>
                <a:latin typeface="+mj-lt"/>
              </a:rPr>
              <a:t>biết ơn, yêu thương, ghét bỏ, tự hào.</a:t>
            </a:r>
            <a:endParaRPr lang="en-SG" sz="3600" dirty="0">
              <a:solidFill>
                <a:schemeClr val="bg2"/>
              </a:solidFill>
              <a:latin typeface="+mj-lt"/>
            </a:endParaRPr>
          </a:p>
        </p:txBody>
      </p:sp>
      <p:cxnSp>
        <p:nvCxnSpPr>
          <p:cNvPr id="7488" name="Google Shape;420;p21">
            <a:extLst>
              <a:ext uri="{FF2B5EF4-FFF2-40B4-BE49-F238E27FC236}">
                <a16:creationId xmlns:a16="http://schemas.microsoft.com/office/drawing/2014/main" xmlns="" id="{64A1F776-D449-3A05-328D-7CDCB43F5196}"/>
              </a:ext>
            </a:extLst>
          </p:cNvPr>
          <p:cNvCxnSpPr>
            <a:cxnSpLocks/>
            <a:stCxn id="10" idx="2"/>
            <a:endCxn id="62" idx="0"/>
          </p:cNvCxnSpPr>
          <p:nvPr/>
        </p:nvCxnSpPr>
        <p:spPr>
          <a:xfrm>
            <a:off x="2229775" y="2386992"/>
            <a:ext cx="0" cy="393748"/>
          </a:xfrm>
          <a:prstGeom prst="straightConnector1">
            <a:avLst/>
          </a:prstGeom>
          <a:noFill/>
          <a:ln w="9525" cap="flat" cmpd="sng">
            <a:solidFill>
              <a:srgbClr val="666666"/>
            </a:solidFill>
            <a:prstDash val="solid"/>
            <a:round/>
            <a:headEnd type="none" w="med" len="med"/>
            <a:tailEnd type="none" w="med" len="med"/>
          </a:ln>
        </p:spPr>
      </p:cxnSp>
      <p:cxnSp>
        <p:nvCxnSpPr>
          <p:cNvPr id="7489" name="Google Shape;422;p21">
            <a:extLst>
              <a:ext uri="{FF2B5EF4-FFF2-40B4-BE49-F238E27FC236}">
                <a16:creationId xmlns:a16="http://schemas.microsoft.com/office/drawing/2014/main" xmlns="" id="{58369C1E-F436-4315-5E7A-0B158EA5A16E}"/>
              </a:ext>
            </a:extLst>
          </p:cNvPr>
          <p:cNvCxnSpPr>
            <a:cxnSpLocks/>
            <a:stCxn id="11" idx="2"/>
            <a:endCxn id="63" idx="0"/>
          </p:cNvCxnSpPr>
          <p:nvPr/>
        </p:nvCxnSpPr>
        <p:spPr>
          <a:xfrm>
            <a:off x="9611030" y="2356746"/>
            <a:ext cx="18493" cy="393749"/>
          </a:xfrm>
          <a:prstGeom prst="straightConnector1">
            <a:avLst/>
          </a:prstGeom>
          <a:noFill/>
          <a:ln w="9525" cap="flat" cmpd="sng">
            <a:solidFill>
              <a:srgbClr val="666666"/>
            </a:solidFill>
            <a:prstDash val="solid"/>
            <a:round/>
            <a:headEnd type="none" w="med" len="med"/>
            <a:tailEnd type="none" w="med" len="med"/>
          </a:ln>
        </p:spPr>
      </p:cxnSp>
    </p:spTree>
    <p:extLst>
      <p:ext uri="{BB962C8B-B14F-4D97-AF65-F5344CB8AC3E}">
        <p14:creationId xmlns:p14="http://schemas.microsoft.com/office/powerpoint/2010/main" val="1984325114"/>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with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1000"/>
                                        <p:tgtEl>
                                          <p:spTgt spid="7"/>
                                        </p:tgtEl>
                                      </p:cBhvr>
                                    </p:animEffect>
                                    <p:anim calcmode="lin" valueType="num">
                                      <p:cBhvr>
                                        <p:cTn id="8" dur="1000" fill="hold"/>
                                        <p:tgtEl>
                                          <p:spTgt spid="7"/>
                                        </p:tgtEl>
                                        <p:attrNameLst>
                                          <p:attrName>ppt_x</p:attrName>
                                        </p:attrNameLst>
                                      </p:cBhvr>
                                      <p:tavLst>
                                        <p:tav tm="0">
                                          <p:val>
                                            <p:strVal val="#ppt_x"/>
                                          </p:val>
                                        </p:tav>
                                        <p:tav tm="100000">
                                          <p:val>
                                            <p:strVal val="#ppt_x"/>
                                          </p:val>
                                        </p:tav>
                                      </p:tavLst>
                                    </p:anim>
                                    <p:anim calcmode="lin" valueType="num">
                                      <p:cBhvr>
                                        <p:cTn id="9" dur="1000" fill="hold"/>
                                        <p:tgtEl>
                                          <p:spTgt spid="7"/>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16" presetClass="entr" presetSubtype="21" fill="hold" grpId="0" nodeType="clickEffect">
                                  <p:stCondLst>
                                    <p:cond delay="0"/>
                                  </p:stCondLst>
                                  <p:childTnLst>
                                    <p:set>
                                      <p:cBhvr>
                                        <p:cTn id="13" dur="1" fill="hold">
                                          <p:stCondLst>
                                            <p:cond delay="0"/>
                                          </p:stCondLst>
                                        </p:cTn>
                                        <p:tgtEl>
                                          <p:spTgt spid="10"/>
                                        </p:tgtEl>
                                        <p:attrNameLst>
                                          <p:attrName>style.visibility</p:attrName>
                                        </p:attrNameLst>
                                      </p:cBhvr>
                                      <p:to>
                                        <p:strVal val="visible"/>
                                      </p:to>
                                    </p:set>
                                    <p:animEffect transition="in" filter="barn(inVertical)">
                                      <p:cBhvr>
                                        <p:cTn id="14" dur="500"/>
                                        <p:tgtEl>
                                          <p:spTgt spid="10"/>
                                        </p:tgtEl>
                                      </p:cBhvr>
                                    </p:animEffect>
                                  </p:childTnLst>
                                </p:cTn>
                              </p:par>
                            </p:childTnLst>
                          </p:cTn>
                        </p:par>
                      </p:childTnLst>
                    </p:cTn>
                  </p:par>
                  <p:par>
                    <p:cTn id="15" fill="hold">
                      <p:stCondLst>
                        <p:cond delay="indefinite"/>
                      </p:stCondLst>
                      <p:childTnLst>
                        <p:par>
                          <p:cTn id="16" fill="hold">
                            <p:stCondLst>
                              <p:cond delay="0"/>
                            </p:stCondLst>
                            <p:childTnLst>
                              <p:par>
                                <p:cTn id="17" presetID="16" presetClass="entr" presetSubtype="21" fill="hold" nodeType="clickEffect">
                                  <p:stCondLst>
                                    <p:cond delay="0"/>
                                  </p:stCondLst>
                                  <p:childTnLst>
                                    <p:set>
                                      <p:cBhvr>
                                        <p:cTn id="18" dur="1" fill="hold">
                                          <p:stCondLst>
                                            <p:cond delay="0"/>
                                          </p:stCondLst>
                                        </p:cTn>
                                        <p:tgtEl>
                                          <p:spTgt spid="7488"/>
                                        </p:tgtEl>
                                        <p:attrNameLst>
                                          <p:attrName>style.visibility</p:attrName>
                                        </p:attrNameLst>
                                      </p:cBhvr>
                                      <p:to>
                                        <p:strVal val="visible"/>
                                      </p:to>
                                    </p:set>
                                    <p:animEffect transition="in" filter="barn(inVertical)">
                                      <p:cBhvr>
                                        <p:cTn id="19" dur="500"/>
                                        <p:tgtEl>
                                          <p:spTgt spid="7488"/>
                                        </p:tgtEl>
                                      </p:cBhvr>
                                    </p:animEffect>
                                  </p:childTnLst>
                                </p:cTn>
                              </p:par>
                              <p:par>
                                <p:cTn id="20" presetID="16" presetClass="entr" presetSubtype="21" fill="hold" grpId="0" nodeType="withEffect">
                                  <p:stCondLst>
                                    <p:cond delay="0"/>
                                  </p:stCondLst>
                                  <p:childTnLst>
                                    <p:set>
                                      <p:cBhvr>
                                        <p:cTn id="21" dur="1" fill="hold">
                                          <p:stCondLst>
                                            <p:cond delay="0"/>
                                          </p:stCondLst>
                                        </p:cTn>
                                        <p:tgtEl>
                                          <p:spTgt spid="62"/>
                                        </p:tgtEl>
                                        <p:attrNameLst>
                                          <p:attrName>style.visibility</p:attrName>
                                        </p:attrNameLst>
                                      </p:cBhvr>
                                      <p:to>
                                        <p:strVal val="visible"/>
                                      </p:to>
                                    </p:set>
                                    <p:animEffect transition="in" filter="barn(inVertical)">
                                      <p:cBhvr>
                                        <p:cTn id="22" dur="500"/>
                                        <p:tgtEl>
                                          <p:spTgt spid="62"/>
                                        </p:tgtEl>
                                      </p:cBhvr>
                                    </p:animEffect>
                                  </p:childTnLst>
                                </p:cTn>
                              </p:par>
                            </p:childTnLst>
                          </p:cTn>
                        </p:par>
                      </p:childTnLst>
                    </p:cTn>
                  </p:par>
                  <p:par>
                    <p:cTn id="23" fill="hold">
                      <p:stCondLst>
                        <p:cond delay="indefinite"/>
                      </p:stCondLst>
                      <p:childTnLst>
                        <p:par>
                          <p:cTn id="24" fill="hold">
                            <p:stCondLst>
                              <p:cond delay="0"/>
                            </p:stCondLst>
                            <p:childTnLst>
                              <p:par>
                                <p:cTn id="25" presetID="16" presetClass="entr" presetSubtype="21" fill="hold" grpId="0" nodeType="clickEffect">
                                  <p:stCondLst>
                                    <p:cond delay="0"/>
                                  </p:stCondLst>
                                  <p:childTnLst>
                                    <p:set>
                                      <p:cBhvr>
                                        <p:cTn id="26" dur="1" fill="hold">
                                          <p:stCondLst>
                                            <p:cond delay="0"/>
                                          </p:stCondLst>
                                        </p:cTn>
                                        <p:tgtEl>
                                          <p:spTgt spid="11"/>
                                        </p:tgtEl>
                                        <p:attrNameLst>
                                          <p:attrName>style.visibility</p:attrName>
                                        </p:attrNameLst>
                                      </p:cBhvr>
                                      <p:to>
                                        <p:strVal val="visible"/>
                                      </p:to>
                                    </p:set>
                                    <p:animEffect transition="in" filter="barn(inVertical)">
                                      <p:cBhvr>
                                        <p:cTn id="27" dur="500"/>
                                        <p:tgtEl>
                                          <p:spTgt spid="11"/>
                                        </p:tgtEl>
                                      </p:cBhvr>
                                    </p:animEffect>
                                  </p:childTnLst>
                                </p:cTn>
                              </p:par>
                            </p:childTnLst>
                          </p:cTn>
                        </p:par>
                      </p:childTnLst>
                    </p:cTn>
                  </p:par>
                  <p:par>
                    <p:cTn id="28" fill="hold">
                      <p:stCondLst>
                        <p:cond delay="indefinite"/>
                      </p:stCondLst>
                      <p:childTnLst>
                        <p:par>
                          <p:cTn id="29" fill="hold">
                            <p:stCondLst>
                              <p:cond delay="0"/>
                            </p:stCondLst>
                            <p:childTnLst>
                              <p:par>
                                <p:cTn id="30" presetID="22" presetClass="entr" presetSubtype="4" fill="hold" nodeType="clickEffect">
                                  <p:stCondLst>
                                    <p:cond delay="0"/>
                                  </p:stCondLst>
                                  <p:childTnLst>
                                    <p:set>
                                      <p:cBhvr>
                                        <p:cTn id="31" dur="1" fill="hold">
                                          <p:stCondLst>
                                            <p:cond delay="0"/>
                                          </p:stCondLst>
                                        </p:cTn>
                                        <p:tgtEl>
                                          <p:spTgt spid="7489"/>
                                        </p:tgtEl>
                                        <p:attrNameLst>
                                          <p:attrName>style.visibility</p:attrName>
                                        </p:attrNameLst>
                                      </p:cBhvr>
                                      <p:to>
                                        <p:strVal val="visible"/>
                                      </p:to>
                                    </p:set>
                                    <p:animEffect transition="in" filter="wipe(down)">
                                      <p:cBhvr>
                                        <p:cTn id="32" dur="500"/>
                                        <p:tgtEl>
                                          <p:spTgt spid="7489"/>
                                        </p:tgtEl>
                                      </p:cBhvr>
                                    </p:animEffect>
                                  </p:childTnLst>
                                </p:cTn>
                              </p:par>
                              <p:par>
                                <p:cTn id="33" presetID="22" presetClass="entr" presetSubtype="4" fill="hold" grpId="0" nodeType="withEffect">
                                  <p:stCondLst>
                                    <p:cond delay="0"/>
                                  </p:stCondLst>
                                  <p:childTnLst>
                                    <p:set>
                                      <p:cBhvr>
                                        <p:cTn id="34" dur="1" fill="hold">
                                          <p:stCondLst>
                                            <p:cond delay="0"/>
                                          </p:stCondLst>
                                        </p:cTn>
                                        <p:tgtEl>
                                          <p:spTgt spid="63"/>
                                        </p:tgtEl>
                                        <p:attrNameLst>
                                          <p:attrName>style.visibility</p:attrName>
                                        </p:attrNameLst>
                                      </p:cBhvr>
                                      <p:to>
                                        <p:strVal val="visible"/>
                                      </p:to>
                                    </p:set>
                                    <p:animEffect transition="in" filter="wipe(down)">
                                      <p:cBhvr>
                                        <p:cTn id="35" dur="500"/>
                                        <p:tgtEl>
                                          <p:spTgt spid="6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1" grpId="0" animBg="1"/>
      <p:bldP spid="62" grpId="0" animBg="1"/>
      <p:bldP spid="63" grpId="0" animBg="1"/>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Shape 7489"/>
        <p:cNvGrpSpPr/>
        <p:nvPr/>
      </p:nvGrpSpPr>
      <p:grpSpPr>
        <a:xfrm>
          <a:off x="0" y="0"/>
          <a:ext cx="0" cy="0"/>
          <a:chOff x="0" y="0"/>
          <a:chExt cx="0" cy="0"/>
        </a:xfrm>
      </p:grpSpPr>
      <p:sp>
        <p:nvSpPr>
          <p:cNvPr id="7490" name="Google Shape;7490;p30"/>
          <p:cNvSpPr txBox="1">
            <a:spLocks noGrp="1"/>
          </p:cNvSpPr>
          <p:nvPr>
            <p:ph type="title"/>
          </p:nvPr>
        </p:nvSpPr>
        <p:spPr>
          <a:xfrm>
            <a:off x="1092523" y="193469"/>
            <a:ext cx="10272000" cy="763600"/>
          </a:xfrm>
          <a:prstGeom prst="rect">
            <a:avLst/>
          </a:prstGeom>
        </p:spPr>
        <p:txBody>
          <a:bodyPr spcFirstLastPara="1" wrap="square" lIns="121900" tIns="121900" rIns="121900" bIns="121900" anchor="ctr" anchorCtr="0">
            <a:noAutofit/>
          </a:bodyPr>
          <a:lstStyle/>
          <a:p>
            <a:pPr marL="0" marR="0">
              <a:lnSpc>
                <a:spcPct val="150000"/>
              </a:lnSpc>
              <a:spcBef>
                <a:spcPts val="0"/>
              </a:spcBef>
              <a:spcAft>
                <a:spcPts val="800"/>
              </a:spcAft>
            </a:pPr>
            <a:r>
              <a:rPr lang="vi-VN" sz="3200" b="1" dirty="0">
                <a:effectLst/>
                <a:latin typeface="Times New Roman" panose="02020603050405020304" pitchFamily="18" charset="0"/>
                <a:ea typeface="Calibri" panose="020F0502020204030204" pitchFamily="34" charset="0"/>
                <a:cs typeface="Times New Roman" panose="02020603050405020304" pitchFamily="18" charset="0"/>
              </a:rPr>
              <a:t>b. Lựa chọn hình ảnh biểu đạt cảm xúc</a:t>
            </a:r>
            <a:endParaRPr lang="en-SG" sz="3200" dirty="0">
              <a:effectLst/>
              <a:latin typeface="Calibri" panose="020F0502020204030204" pitchFamily="34" charset="0"/>
              <a:ea typeface="Calibri" panose="020F0502020204030204" pitchFamily="34" charset="0"/>
              <a:cs typeface="Times New Roman" panose="02020603050405020304" pitchFamily="18" charset="0"/>
            </a:endParaRPr>
          </a:p>
        </p:txBody>
      </p:sp>
      <p:pic>
        <p:nvPicPr>
          <p:cNvPr id="7" name="图片 3">
            <a:extLst>
              <a:ext uri="{FF2B5EF4-FFF2-40B4-BE49-F238E27FC236}">
                <a16:creationId xmlns:a16="http://schemas.microsoft.com/office/drawing/2014/main" xmlns="" id="{D397419A-5303-4C35-9D4B-14B442023B5C}"/>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240057" y="1227466"/>
            <a:ext cx="5466204" cy="5466204"/>
          </a:xfrm>
          <a:prstGeom prst="rect">
            <a:avLst/>
          </a:prstGeom>
        </p:spPr>
      </p:pic>
      <p:grpSp>
        <p:nvGrpSpPr>
          <p:cNvPr id="8" name="组合 5">
            <a:extLst>
              <a:ext uri="{FF2B5EF4-FFF2-40B4-BE49-F238E27FC236}">
                <a16:creationId xmlns:a16="http://schemas.microsoft.com/office/drawing/2014/main" xmlns="" id="{5902C07E-44CF-4A47-9344-9A54908D74FB}"/>
              </a:ext>
            </a:extLst>
          </p:cNvPr>
          <p:cNvGrpSpPr/>
          <p:nvPr/>
        </p:nvGrpSpPr>
        <p:grpSpPr>
          <a:xfrm>
            <a:off x="6491944" y="1257064"/>
            <a:ext cx="5219357" cy="5512969"/>
            <a:chOff x="718515" y="1933977"/>
            <a:chExt cx="3232466" cy="2354736"/>
          </a:xfrm>
        </p:grpSpPr>
        <p:pic>
          <p:nvPicPr>
            <p:cNvPr id="10" name="图片 8">
              <a:extLst>
                <a:ext uri="{FF2B5EF4-FFF2-40B4-BE49-F238E27FC236}">
                  <a16:creationId xmlns:a16="http://schemas.microsoft.com/office/drawing/2014/main" xmlns="" id="{AAB8DAC7-64C2-41DF-8D90-F40E700AFBE1}"/>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718515" y="1933977"/>
              <a:ext cx="3232466" cy="2354736"/>
            </a:xfrm>
            <a:prstGeom prst="rect">
              <a:avLst/>
            </a:prstGeom>
          </p:spPr>
        </p:pic>
        <p:sp>
          <p:nvSpPr>
            <p:cNvPr id="11" name="文本框 12">
              <a:extLst>
                <a:ext uri="{FF2B5EF4-FFF2-40B4-BE49-F238E27FC236}">
                  <a16:creationId xmlns:a16="http://schemas.microsoft.com/office/drawing/2014/main" xmlns="" id="{7C739C77-AB39-426A-8F6E-2A7056C910B4}"/>
                </a:ext>
              </a:extLst>
            </p:cNvPr>
            <p:cNvSpPr txBox="1"/>
            <p:nvPr/>
          </p:nvSpPr>
          <p:spPr>
            <a:xfrm rot="21221573">
              <a:off x="1021875" y="2565789"/>
              <a:ext cx="2459660" cy="1091114"/>
            </a:xfrm>
            <a:prstGeom prst="rect">
              <a:avLst/>
            </a:prstGeom>
            <a:noFill/>
          </p:spPr>
          <p:txBody>
            <a:bodyPr wrap="square" rtlCol="0">
              <a:sp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algn="just">
                <a:spcBef>
                  <a:spcPts val="0"/>
                </a:spcBef>
                <a:spcAft>
                  <a:spcPts val="800"/>
                </a:spcAft>
              </a:pPr>
              <a:r>
                <a:rPr lang="vi-VN" sz="4000" i="1" dirty="0">
                  <a:solidFill>
                    <a:schemeClr val="accent6"/>
                  </a:solidFill>
                  <a:effectLst/>
                  <a:latin typeface="Times New Roman" panose="02020603050405020304" pitchFamily="18" charset="0"/>
                  <a:ea typeface="Calibri" panose="020F0502020204030204" pitchFamily="34" charset="0"/>
                  <a:cs typeface="Times New Roman" panose="02020603050405020304" pitchFamily="18" charset="0"/>
                </a:rPr>
                <a:t>Em dự định lựa chọn hình ảnh nào để thể hiện đề tài của mình?</a:t>
              </a:r>
              <a:endParaRPr lang="en-SG" sz="4000" dirty="0">
                <a:solidFill>
                  <a:schemeClr val="accent6"/>
                </a:solidFill>
                <a:effectLst/>
                <a:latin typeface="Calibri" panose="020F0502020204030204" pitchFamily="34" charset="0"/>
                <a:ea typeface="Calibri" panose="020F0502020204030204" pitchFamily="34" charset="0"/>
                <a:cs typeface="Times New Roman" panose="02020603050405020304" pitchFamily="18" charset="0"/>
              </a:endParaRPr>
            </a:p>
          </p:txBody>
        </p:sp>
      </p:grpSp>
    </p:spTree>
    <p:extLst>
      <p:ext uri="{BB962C8B-B14F-4D97-AF65-F5344CB8AC3E}">
        <p14:creationId xmlns:p14="http://schemas.microsoft.com/office/powerpoint/2010/main" val="872937473"/>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1000"/>
                                        <p:tgtEl>
                                          <p:spTgt spid="7"/>
                                        </p:tgtEl>
                                      </p:cBhvr>
                                    </p:animEffect>
                                    <p:anim calcmode="lin" valueType="num">
                                      <p:cBhvr>
                                        <p:cTn id="8" dur="1000" fill="hold"/>
                                        <p:tgtEl>
                                          <p:spTgt spid="7"/>
                                        </p:tgtEl>
                                        <p:attrNameLst>
                                          <p:attrName>ppt_x</p:attrName>
                                        </p:attrNameLst>
                                      </p:cBhvr>
                                      <p:tavLst>
                                        <p:tav tm="0">
                                          <p:val>
                                            <p:strVal val="#ppt_x"/>
                                          </p:val>
                                        </p:tav>
                                        <p:tav tm="100000">
                                          <p:val>
                                            <p:strVal val="#ppt_x"/>
                                          </p:val>
                                        </p:tav>
                                      </p:tavLst>
                                    </p:anim>
                                    <p:anim calcmode="lin" valueType="num">
                                      <p:cBhvr>
                                        <p:cTn id="9" dur="1000" fill="hold"/>
                                        <p:tgtEl>
                                          <p:spTgt spid="7"/>
                                        </p:tgtEl>
                                        <p:attrNameLst>
                                          <p:attrName>ppt_y</p:attrName>
                                        </p:attrNameLst>
                                      </p:cBhvr>
                                      <p:tavLst>
                                        <p:tav tm="0">
                                          <p:val>
                                            <p:strVal val="#ppt_y+.1"/>
                                          </p:val>
                                        </p:tav>
                                        <p:tav tm="100000">
                                          <p:val>
                                            <p:strVal val="#ppt_y"/>
                                          </p:val>
                                        </p:tav>
                                      </p:tavLst>
                                    </p:anim>
                                  </p:childTnLst>
                                </p:cTn>
                              </p:par>
                              <p:par>
                                <p:cTn id="10" presetID="42" presetClass="entr" presetSubtype="0" fill="hold" nodeType="withEffect">
                                  <p:stCondLst>
                                    <p:cond delay="0"/>
                                  </p:stCondLst>
                                  <p:childTnLst>
                                    <p:set>
                                      <p:cBhvr>
                                        <p:cTn id="11" dur="1" fill="hold">
                                          <p:stCondLst>
                                            <p:cond delay="0"/>
                                          </p:stCondLst>
                                        </p:cTn>
                                        <p:tgtEl>
                                          <p:spTgt spid="8"/>
                                        </p:tgtEl>
                                        <p:attrNameLst>
                                          <p:attrName>style.visibility</p:attrName>
                                        </p:attrNameLst>
                                      </p:cBhvr>
                                      <p:to>
                                        <p:strVal val="visible"/>
                                      </p:to>
                                    </p:set>
                                    <p:animEffect transition="in" filter="fade">
                                      <p:cBhvr>
                                        <p:cTn id="12" dur="1000"/>
                                        <p:tgtEl>
                                          <p:spTgt spid="8"/>
                                        </p:tgtEl>
                                      </p:cBhvr>
                                    </p:animEffect>
                                    <p:anim calcmode="lin" valueType="num">
                                      <p:cBhvr>
                                        <p:cTn id="13" dur="1000" fill="hold"/>
                                        <p:tgtEl>
                                          <p:spTgt spid="8"/>
                                        </p:tgtEl>
                                        <p:attrNameLst>
                                          <p:attrName>ppt_x</p:attrName>
                                        </p:attrNameLst>
                                      </p:cBhvr>
                                      <p:tavLst>
                                        <p:tav tm="0">
                                          <p:val>
                                            <p:strVal val="#ppt_x"/>
                                          </p:val>
                                        </p:tav>
                                        <p:tav tm="100000">
                                          <p:val>
                                            <p:strVal val="#ppt_x"/>
                                          </p:val>
                                        </p:tav>
                                      </p:tavLst>
                                    </p:anim>
                                    <p:anim calcmode="lin" valueType="num">
                                      <p:cBhvr>
                                        <p:cTn id="14" dur="1000" fill="hold"/>
                                        <p:tgtEl>
                                          <p:spTgt spid="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Shape 7489"/>
        <p:cNvGrpSpPr/>
        <p:nvPr/>
      </p:nvGrpSpPr>
      <p:grpSpPr>
        <a:xfrm>
          <a:off x="0" y="0"/>
          <a:ext cx="0" cy="0"/>
          <a:chOff x="0" y="0"/>
          <a:chExt cx="0" cy="0"/>
        </a:xfrm>
      </p:grpSpPr>
      <p:pic>
        <p:nvPicPr>
          <p:cNvPr id="2" name="图片 27">
            <a:extLst>
              <a:ext uri="{FF2B5EF4-FFF2-40B4-BE49-F238E27FC236}">
                <a16:creationId xmlns:a16="http://schemas.microsoft.com/office/drawing/2014/main" xmlns="" id="{95563CAC-C580-DA5D-9654-2E9357758101}"/>
              </a:ext>
            </a:extLst>
          </p:cNvPr>
          <p:cNvPicPr>
            <a:picLocks noChangeAspect="1"/>
          </p:cNvPicPr>
          <p:nvPr/>
        </p:nvPicPr>
        <p:blipFill rotWithShape="1">
          <a:blip r:embed="rId3" cstate="print">
            <a:extLst>
              <a:ext uri="{28A0092B-C50C-407E-A947-70E740481C1C}">
                <a14:useLocalDpi xmlns:a14="http://schemas.microsoft.com/office/drawing/2010/main" val="0"/>
              </a:ext>
            </a:extLst>
          </a:blip>
          <a:srcRect l="22633" t="6961" r="24769" b="6961"/>
          <a:stretch/>
        </p:blipFill>
        <p:spPr>
          <a:xfrm>
            <a:off x="-301750" y="4396189"/>
            <a:ext cx="2221928" cy="2567943"/>
          </a:xfrm>
          <a:prstGeom prst="rect">
            <a:avLst/>
          </a:prstGeom>
        </p:spPr>
      </p:pic>
      <p:grpSp>
        <p:nvGrpSpPr>
          <p:cNvPr id="3" name="组合 48">
            <a:extLst>
              <a:ext uri="{FF2B5EF4-FFF2-40B4-BE49-F238E27FC236}">
                <a16:creationId xmlns:a16="http://schemas.microsoft.com/office/drawing/2014/main" xmlns="" id="{7BC9A907-0EA3-FF57-897D-BBDEE2D84A6C}"/>
              </a:ext>
            </a:extLst>
          </p:cNvPr>
          <p:cNvGrpSpPr/>
          <p:nvPr/>
        </p:nvGrpSpPr>
        <p:grpSpPr>
          <a:xfrm>
            <a:off x="1920178" y="1318448"/>
            <a:ext cx="7438766" cy="3961159"/>
            <a:chOff x="2900496" y="1028113"/>
            <a:chExt cx="6336001" cy="3420001"/>
          </a:xfrm>
        </p:grpSpPr>
        <p:sp>
          <p:nvSpPr>
            <p:cNvPr id="4" name="任意多边形: 形状 45">
              <a:extLst>
                <a:ext uri="{FF2B5EF4-FFF2-40B4-BE49-F238E27FC236}">
                  <a16:creationId xmlns:a16="http://schemas.microsoft.com/office/drawing/2014/main" xmlns="" id="{65469D06-1739-8084-07DE-C30319A0DE91}"/>
                </a:ext>
              </a:extLst>
            </p:cNvPr>
            <p:cNvSpPr/>
            <p:nvPr/>
          </p:nvSpPr>
          <p:spPr>
            <a:xfrm>
              <a:off x="2900496" y="1028113"/>
              <a:ext cx="6336001" cy="3420001"/>
            </a:xfrm>
            <a:custGeom>
              <a:avLst/>
              <a:gdLst>
                <a:gd name="connsiteX0" fmla="*/ 3218105 w 6336001"/>
                <a:gd name="connsiteY0" fmla="*/ 0 h 3420001"/>
                <a:gd name="connsiteX1" fmla="*/ 3916423 w 6336001"/>
                <a:gd name="connsiteY1" fmla="*/ 250373 h 3420001"/>
                <a:gd name="connsiteX2" fmla="*/ 3929273 w 6336001"/>
                <a:gd name="connsiteY2" fmla="*/ 262037 h 3420001"/>
                <a:gd name="connsiteX3" fmla="*/ 3935218 w 6336001"/>
                <a:gd name="connsiteY3" fmla="*/ 259177 h 3420001"/>
                <a:gd name="connsiteX4" fmla="*/ 4362540 w 6336001"/>
                <a:gd name="connsiteY4" fmla="*/ 173013 h 3420001"/>
                <a:gd name="connsiteX5" fmla="*/ 5138819 w 6336001"/>
                <a:gd name="connsiteY5" fmla="*/ 494152 h 3420001"/>
                <a:gd name="connsiteX6" fmla="*/ 5212838 w 6336001"/>
                <a:gd name="connsiteY6" fmla="*/ 583751 h 3420001"/>
                <a:gd name="connsiteX7" fmla="*/ 5238177 w 6336001"/>
                <a:gd name="connsiteY7" fmla="*/ 582473 h 3420001"/>
                <a:gd name="connsiteX8" fmla="*/ 6336001 w 6336001"/>
                <a:gd name="connsiteY8" fmla="*/ 1678911 h 3420001"/>
                <a:gd name="connsiteX9" fmla="*/ 5238177 w 6336001"/>
                <a:gd name="connsiteY9" fmla="*/ 2775349 h 3420001"/>
                <a:gd name="connsiteX10" fmla="*/ 4911718 w 6336001"/>
                <a:gd name="connsiteY10" fmla="*/ 2726055 h 3420001"/>
                <a:gd name="connsiteX11" fmla="*/ 4889499 w 6336001"/>
                <a:gd name="connsiteY11" fmla="*/ 2717933 h 3420001"/>
                <a:gd name="connsiteX12" fmla="*/ 4879425 w 6336001"/>
                <a:gd name="connsiteY12" fmla="*/ 2750346 h 3420001"/>
                <a:gd name="connsiteX13" fmla="*/ 3867873 w 6336001"/>
                <a:gd name="connsiteY13" fmla="*/ 3420001 h 3420001"/>
                <a:gd name="connsiteX14" fmla="*/ 3091595 w 6336001"/>
                <a:gd name="connsiteY14" fmla="*/ 3098862 h 3420001"/>
                <a:gd name="connsiteX15" fmla="*/ 3032475 w 6336001"/>
                <a:gd name="connsiteY15" fmla="*/ 3027298 h 3420001"/>
                <a:gd name="connsiteX16" fmla="*/ 3001738 w 6336001"/>
                <a:gd name="connsiteY16" fmla="*/ 3064505 h 3420001"/>
                <a:gd name="connsiteX17" fmla="*/ 2225459 w 6336001"/>
                <a:gd name="connsiteY17" fmla="*/ 3385644 h 3420001"/>
                <a:gd name="connsiteX18" fmla="*/ 1449181 w 6336001"/>
                <a:gd name="connsiteY18" fmla="*/ 3064505 h 3420001"/>
                <a:gd name="connsiteX19" fmla="*/ 1355617 w 6336001"/>
                <a:gd name="connsiteY19" fmla="*/ 2951247 h 3420001"/>
                <a:gd name="connsiteX20" fmla="*/ 1319074 w 6336001"/>
                <a:gd name="connsiteY20" fmla="*/ 2960631 h 3420001"/>
                <a:gd name="connsiteX21" fmla="*/ 1097824 w 6336001"/>
                <a:gd name="connsiteY21" fmla="*/ 2982907 h 3420001"/>
                <a:gd name="connsiteX22" fmla="*/ 0 w 6336001"/>
                <a:gd name="connsiteY22" fmla="*/ 1886469 h 3420001"/>
                <a:gd name="connsiteX23" fmla="*/ 1097824 w 6336001"/>
                <a:gd name="connsiteY23" fmla="*/ 790031 h 3420001"/>
                <a:gd name="connsiteX24" fmla="*/ 1174420 w 6336001"/>
                <a:gd name="connsiteY24" fmla="*/ 793894 h 3420001"/>
                <a:gd name="connsiteX25" fmla="*/ 1192725 w 6336001"/>
                <a:gd name="connsiteY25" fmla="*/ 734999 h 3420001"/>
                <a:gd name="connsiteX26" fmla="*/ 2204276 w 6336001"/>
                <a:gd name="connsiteY26" fmla="*/ 65344 h 3420001"/>
                <a:gd name="connsiteX27" fmla="*/ 2631599 w 6336001"/>
                <a:gd name="connsiteY27" fmla="*/ 151508 h 3420001"/>
                <a:gd name="connsiteX28" fmla="*/ 2649234 w 6336001"/>
                <a:gd name="connsiteY28" fmla="*/ 159992 h 3420001"/>
                <a:gd name="connsiteX29" fmla="*/ 2694817 w 6336001"/>
                <a:gd name="connsiteY29" fmla="*/ 132334 h 3420001"/>
                <a:gd name="connsiteX30" fmla="*/ 3218105 w 6336001"/>
                <a:gd name="connsiteY30" fmla="*/ 0 h 3420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336001" h="3420001">
                  <a:moveTo>
                    <a:pt x="3218105" y="0"/>
                  </a:moveTo>
                  <a:cubicBezTo>
                    <a:pt x="3483366" y="0"/>
                    <a:pt x="3726654" y="93960"/>
                    <a:pt x="3916423" y="250373"/>
                  </a:cubicBezTo>
                  <a:lnTo>
                    <a:pt x="3929273" y="262037"/>
                  </a:lnTo>
                  <a:lnTo>
                    <a:pt x="3935218" y="259177"/>
                  </a:lnTo>
                  <a:cubicBezTo>
                    <a:pt x="4066560" y="203694"/>
                    <a:pt x="4210963" y="173013"/>
                    <a:pt x="4362540" y="173013"/>
                  </a:cubicBezTo>
                  <a:cubicBezTo>
                    <a:pt x="4665696" y="173013"/>
                    <a:pt x="4940152" y="295736"/>
                    <a:pt x="5138819" y="494152"/>
                  </a:cubicBezTo>
                  <a:lnTo>
                    <a:pt x="5212838" y="583751"/>
                  </a:lnTo>
                  <a:lnTo>
                    <a:pt x="5238177" y="582473"/>
                  </a:lnTo>
                  <a:cubicBezTo>
                    <a:pt x="5844488" y="582473"/>
                    <a:pt x="6336001" y="1073365"/>
                    <a:pt x="6336001" y="1678911"/>
                  </a:cubicBezTo>
                  <a:cubicBezTo>
                    <a:pt x="6336001" y="2284457"/>
                    <a:pt x="5844488" y="2775349"/>
                    <a:pt x="5238177" y="2775349"/>
                  </a:cubicBezTo>
                  <a:cubicBezTo>
                    <a:pt x="5124494" y="2775349"/>
                    <a:pt x="5014846" y="2758091"/>
                    <a:pt x="4911718" y="2726055"/>
                  </a:cubicBezTo>
                  <a:lnTo>
                    <a:pt x="4889499" y="2717933"/>
                  </a:lnTo>
                  <a:lnTo>
                    <a:pt x="4879425" y="2750346"/>
                  </a:lnTo>
                  <a:cubicBezTo>
                    <a:pt x="4712766" y="3143874"/>
                    <a:pt x="4322606" y="3420001"/>
                    <a:pt x="3867873" y="3420001"/>
                  </a:cubicBezTo>
                  <a:cubicBezTo>
                    <a:pt x="3564718" y="3420001"/>
                    <a:pt x="3290262" y="3297278"/>
                    <a:pt x="3091595" y="3098862"/>
                  </a:cubicBezTo>
                  <a:lnTo>
                    <a:pt x="3032475" y="3027298"/>
                  </a:lnTo>
                  <a:lnTo>
                    <a:pt x="3001738" y="3064505"/>
                  </a:lnTo>
                  <a:cubicBezTo>
                    <a:pt x="2803071" y="3262921"/>
                    <a:pt x="2528615" y="3385644"/>
                    <a:pt x="2225459" y="3385644"/>
                  </a:cubicBezTo>
                  <a:cubicBezTo>
                    <a:pt x="1922304" y="3385644"/>
                    <a:pt x="1647848" y="3262921"/>
                    <a:pt x="1449181" y="3064505"/>
                  </a:cubicBezTo>
                  <a:lnTo>
                    <a:pt x="1355617" y="2951247"/>
                  </a:lnTo>
                  <a:lnTo>
                    <a:pt x="1319074" y="2960631"/>
                  </a:lnTo>
                  <a:cubicBezTo>
                    <a:pt x="1247608" y="2975237"/>
                    <a:pt x="1173613" y="2982907"/>
                    <a:pt x="1097824" y="2982907"/>
                  </a:cubicBezTo>
                  <a:cubicBezTo>
                    <a:pt x="491513" y="2982907"/>
                    <a:pt x="0" y="2492015"/>
                    <a:pt x="0" y="1886469"/>
                  </a:cubicBezTo>
                  <a:cubicBezTo>
                    <a:pt x="0" y="1280923"/>
                    <a:pt x="491513" y="790031"/>
                    <a:pt x="1097824" y="790031"/>
                  </a:cubicBezTo>
                  <a:lnTo>
                    <a:pt x="1174420" y="793894"/>
                  </a:lnTo>
                  <a:lnTo>
                    <a:pt x="1192725" y="734999"/>
                  </a:lnTo>
                  <a:cubicBezTo>
                    <a:pt x="1359384" y="341471"/>
                    <a:pt x="1749543" y="65344"/>
                    <a:pt x="2204276" y="65344"/>
                  </a:cubicBezTo>
                  <a:cubicBezTo>
                    <a:pt x="2355854" y="65344"/>
                    <a:pt x="2500257" y="96025"/>
                    <a:pt x="2631599" y="151508"/>
                  </a:cubicBezTo>
                  <a:lnTo>
                    <a:pt x="2649234" y="159992"/>
                  </a:lnTo>
                  <a:lnTo>
                    <a:pt x="2694817" y="132334"/>
                  </a:lnTo>
                  <a:cubicBezTo>
                    <a:pt x="2850372" y="47939"/>
                    <a:pt x="3028633" y="0"/>
                    <a:pt x="3218105" y="0"/>
                  </a:cubicBezTo>
                  <a:close/>
                </a:path>
              </a:pathLst>
            </a:custGeom>
            <a:solidFill>
              <a:srgbClr val="FFC715"/>
            </a:solidFill>
            <a:ln>
              <a:solidFill>
                <a:schemeClr val="bg1"/>
              </a:solidFill>
            </a:ln>
            <a:effectLst>
              <a:outerShdw blurRad="50800" dist="38100" dir="2700000" sx="101000" sy="101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Calibri"/>
                <a:ea typeface="宋体" panose="02010600030101010101" pitchFamily="2" charset="-122"/>
                <a:cs typeface="+mn-cs"/>
              </a:endParaRPr>
            </a:p>
          </p:txBody>
        </p:sp>
        <p:sp>
          <p:nvSpPr>
            <p:cNvPr id="5" name="任意多边形: 形状 44">
              <a:extLst>
                <a:ext uri="{FF2B5EF4-FFF2-40B4-BE49-F238E27FC236}">
                  <a16:creationId xmlns:a16="http://schemas.microsoft.com/office/drawing/2014/main" xmlns="" id="{A3C65C66-00CC-8614-BDB4-64BA3EFE8CA2}"/>
                </a:ext>
              </a:extLst>
            </p:cNvPr>
            <p:cNvSpPr/>
            <p:nvPr/>
          </p:nvSpPr>
          <p:spPr>
            <a:xfrm>
              <a:off x="2997347" y="1084832"/>
              <a:ext cx="6192000" cy="3312000"/>
            </a:xfrm>
            <a:custGeom>
              <a:avLst/>
              <a:gdLst>
                <a:gd name="connsiteX0" fmla="*/ 3211398 w 6322797"/>
                <a:gd name="connsiteY0" fmla="*/ 0 h 3417187"/>
                <a:gd name="connsiteX1" fmla="*/ 3908261 w 6322797"/>
                <a:gd name="connsiteY1" fmla="*/ 250167 h 3417187"/>
                <a:gd name="connsiteX2" fmla="*/ 3921084 w 6322797"/>
                <a:gd name="connsiteY2" fmla="*/ 261821 h 3417187"/>
                <a:gd name="connsiteX3" fmla="*/ 3927016 w 6322797"/>
                <a:gd name="connsiteY3" fmla="*/ 258964 h 3417187"/>
                <a:gd name="connsiteX4" fmla="*/ 4353448 w 6322797"/>
                <a:gd name="connsiteY4" fmla="*/ 172871 h 3417187"/>
                <a:gd name="connsiteX5" fmla="*/ 5128109 w 6322797"/>
                <a:gd name="connsiteY5" fmla="*/ 493746 h 3417187"/>
                <a:gd name="connsiteX6" fmla="*/ 5201974 w 6322797"/>
                <a:gd name="connsiteY6" fmla="*/ 583271 h 3417187"/>
                <a:gd name="connsiteX7" fmla="*/ 5227261 w 6322797"/>
                <a:gd name="connsiteY7" fmla="*/ 581994 h 3417187"/>
                <a:gd name="connsiteX8" fmla="*/ 6322797 w 6322797"/>
                <a:gd name="connsiteY8" fmla="*/ 1677530 h 3417187"/>
                <a:gd name="connsiteX9" fmla="*/ 5227261 w 6322797"/>
                <a:gd name="connsiteY9" fmla="*/ 2773066 h 3417187"/>
                <a:gd name="connsiteX10" fmla="*/ 4901482 w 6322797"/>
                <a:gd name="connsiteY10" fmla="*/ 2723813 h 3417187"/>
                <a:gd name="connsiteX11" fmla="*/ 4879309 w 6322797"/>
                <a:gd name="connsiteY11" fmla="*/ 2715697 h 3417187"/>
                <a:gd name="connsiteX12" fmla="*/ 4869256 w 6322797"/>
                <a:gd name="connsiteY12" fmla="*/ 2748083 h 3417187"/>
                <a:gd name="connsiteX13" fmla="*/ 3859812 w 6322797"/>
                <a:gd name="connsiteY13" fmla="*/ 3417187 h 3417187"/>
                <a:gd name="connsiteX14" fmla="*/ 3085151 w 6322797"/>
                <a:gd name="connsiteY14" fmla="*/ 3096312 h 3417187"/>
                <a:gd name="connsiteX15" fmla="*/ 3026155 w 6322797"/>
                <a:gd name="connsiteY15" fmla="*/ 3024808 h 3417187"/>
                <a:gd name="connsiteX16" fmla="*/ 2995482 w 6322797"/>
                <a:gd name="connsiteY16" fmla="*/ 3061984 h 3417187"/>
                <a:gd name="connsiteX17" fmla="*/ 2220821 w 6322797"/>
                <a:gd name="connsiteY17" fmla="*/ 3382859 h 3417187"/>
                <a:gd name="connsiteX18" fmla="*/ 1446160 w 6322797"/>
                <a:gd name="connsiteY18" fmla="*/ 3061984 h 3417187"/>
                <a:gd name="connsiteX19" fmla="*/ 1352791 w 6322797"/>
                <a:gd name="connsiteY19" fmla="*/ 2948819 h 3417187"/>
                <a:gd name="connsiteX20" fmla="*/ 1316325 w 6322797"/>
                <a:gd name="connsiteY20" fmla="*/ 2958196 h 3417187"/>
                <a:gd name="connsiteX21" fmla="*/ 1095536 w 6322797"/>
                <a:gd name="connsiteY21" fmla="*/ 2980453 h 3417187"/>
                <a:gd name="connsiteX22" fmla="*/ 0 w 6322797"/>
                <a:gd name="connsiteY22" fmla="*/ 1884917 h 3417187"/>
                <a:gd name="connsiteX23" fmla="*/ 1095536 w 6322797"/>
                <a:gd name="connsiteY23" fmla="*/ 789381 h 3417187"/>
                <a:gd name="connsiteX24" fmla="*/ 1171972 w 6322797"/>
                <a:gd name="connsiteY24" fmla="*/ 793241 h 3417187"/>
                <a:gd name="connsiteX25" fmla="*/ 1190239 w 6322797"/>
                <a:gd name="connsiteY25" fmla="*/ 734394 h 3417187"/>
                <a:gd name="connsiteX26" fmla="*/ 2199682 w 6322797"/>
                <a:gd name="connsiteY26" fmla="*/ 65290 h 3417187"/>
                <a:gd name="connsiteX27" fmla="*/ 2626114 w 6322797"/>
                <a:gd name="connsiteY27" fmla="*/ 151383 h 3417187"/>
                <a:gd name="connsiteX28" fmla="*/ 2643712 w 6322797"/>
                <a:gd name="connsiteY28" fmla="*/ 159860 h 3417187"/>
                <a:gd name="connsiteX29" fmla="*/ 2689201 w 6322797"/>
                <a:gd name="connsiteY29" fmla="*/ 132226 h 3417187"/>
                <a:gd name="connsiteX30" fmla="*/ 3211398 w 6322797"/>
                <a:gd name="connsiteY30" fmla="*/ 0 h 3417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322797" h="3417187">
                  <a:moveTo>
                    <a:pt x="3211398" y="0"/>
                  </a:moveTo>
                  <a:cubicBezTo>
                    <a:pt x="3476107" y="0"/>
                    <a:pt x="3718888" y="93883"/>
                    <a:pt x="3908261" y="250167"/>
                  </a:cubicBezTo>
                  <a:lnTo>
                    <a:pt x="3921084" y="261821"/>
                  </a:lnTo>
                  <a:lnTo>
                    <a:pt x="3927016" y="258964"/>
                  </a:lnTo>
                  <a:cubicBezTo>
                    <a:pt x="4058084" y="203527"/>
                    <a:pt x="4202186" y="172871"/>
                    <a:pt x="4353448" y="172871"/>
                  </a:cubicBezTo>
                  <a:cubicBezTo>
                    <a:pt x="4655972" y="172871"/>
                    <a:pt x="4929856" y="295493"/>
                    <a:pt x="5128109" y="493746"/>
                  </a:cubicBezTo>
                  <a:lnTo>
                    <a:pt x="5201974" y="583271"/>
                  </a:lnTo>
                  <a:lnTo>
                    <a:pt x="5227261" y="581994"/>
                  </a:lnTo>
                  <a:cubicBezTo>
                    <a:pt x="5832309" y="581994"/>
                    <a:pt x="6322797" y="1072482"/>
                    <a:pt x="6322797" y="1677530"/>
                  </a:cubicBezTo>
                  <a:cubicBezTo>
                    <a:pt x="6322797" y="2282578"/>
                    <a:pt x="5832309" y="2773066"/>
                    <a:pt x="5227261" y="2773066"/>
                  </a:cubicBezTo>
                  <a:cubicBezTo>
                    <a:pt x="5113815" y="2773066"/>
                    <a:pt x="5004396" y="2755822"/>
                    <a:pt x="4901482" y="2723813"/>
                  </a:cubicBezTo>
                  <a:lnTo>
                    <a:pt x="4879309" y="2715697"/>
                  </a:lnTo>
                  <a:lnTo>
                    <a:pt x="4869256" y="2748083"/>
                  </a:lnTo>
                  <a:cubicBezTo>
                    <a:pt x="4702944" y="3141288"/>
                    <a:pt x="4313598" y="3417187"/>
                    <a:pt x="3859812" y="3417187"/>
                  </a:cubicBezTo>
                  <a:cubicBezTo>
                    <a:pt x="3557288" y="3417187"/>
                    <a:pt x="3283404" y="3294565"/>
                    <a:pt x="3085151" y="3096312"/>
                  </a:cubicBezTo>
                  <a:lnTo>
                    <a:pt x="3026155" y="3024808"/>
                  </a:lnTo>
                  <a:lnTo>
                    <a:pt x="2995482" y="3061984"/>
                  </a:lnTo>
                  <a:cubicBezTo>
                    <a:pt x="2797229" y="3260237"/>
                    <a:pt x="2523345" y="3382859"/>
                    <a:pt x="2220821" y="3382859"/>
                  </a:cubicBezTo>
                  <a:cubicBezTo>
                    <a:pt x="1918297" y="3382859"/>
                    <a:pt x="1644413" y="3260237"/>
                    <a:pt x="1446160" y="3061984"/>
                  </a:cubicBezTo>
                  <a:lnTo>
                    <a:pt x="1352791" y="2948819"/>
                  </a:lnTo>
                  <a:lnTo>
                    <a:pt x="1316325" y="2958196"/>
                  </a:lnTo>
                  <a:cubicBezTo>
                    <a:pt x="1245008" y="2972789"/>
                    <a:pt x="1171167" y="2980453"/>
                    <a:pt x="1095536" y="2980453"/>
                  </a:cubicBezTo>
                  <a:cubicBezTo>
                    <a:pt x="490488" y="2980453"/>
                    <a:pt x="0" y="2489965"/>
                    <a:pt x="0" y="1884917"/>
                  </a:cubicBezTo>
                  <a:cubicBezTo>
                    <a:pt x="0" y="1279869"/>
                    <a:pt x="490488" y="789381"/>
                    <a:pt x="1095536" y="789381"/>
                  </a:cubicBezTo>
                  <a:lnTo>
                    <a:pt x="1171972" y="793241"/>
                  </a:lnTo>
                  <a:lnTo>
                    <a:pt x="1190239" y="734394"/>
                  </a:lnTo>
                  <a:cubicBezTo>
                    <a:pt x="1356550" y="341190"/>
                    <a:pt x="1745896" y="65290"/>
                    <a:pt x="2199682" y="65290"/>
                  </a:cubicBezTo>
                  <a:cubicBezTo>
                    <a:pt x="2350944" y="65290"/>
                    <a:pt x="2495046" y="95946"/>
                    <a:pt x="2626114" y="151383"/>
                  </a:cubicBezTo>
                  <a:lnTo>
                    <a:pt x="2643712" y="159860"/>
                  </a:lnTo>
                  <a:lnTo>
                    <a:pt x="2689201" y="132226"/>
                  </a:lnTo>
                  <a:cubicBezTo>
                    <a:pt x="2844431" y="47899"/>
                    <a:pt x="3022321" y="0"/>
                    <a:pt x="3211398" y="0"/>
                  </a:cubicBezTo>
                  <a:close/>
                </a:path>
              </a:pathLst>
            </a:custGeom>
            <a:noFill/>
            <a:ln w="25400">
              <a:solidFill>
                <a:srgbClr val="215968"/>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dirty="0">
                <a:ln>
                  <a:noFill/>
                </a:ln>
                <a:solidFill>
                  <a:prstClr val="white"/>
                </a:solidFill>
                <a:effectLst/>
                <a:uLnTx/>
                <a:uFillTx/>
                <a:latin typeface="Calibri"/>
                <a:ea typeface="宋体" panose="02010600030101010101" pitchFamily="2" charset="-122"/>
                <a:cs typeface="+mn-cs"/>
              </a:endParaRPr>
            </a:p>
          </p:txBody>
        </p:sp>
      </p:grpSp>
      <p:pic>
        <p:nvPicPr>
          <p:cNvPr id="6" name="图片 50">
            <a:extLst>
              <a:ext uri="{FF2B5EF4-FFF2-40B4-BE49-F238E27FC236}">
                <a16:creationId xmlns:a16="http://schemas.microsoft.com/office/drawing/2014/main" xmlns="" id="{3FCD1A16-24FC-5B4F-AF7D-FD304CE975B0}"/>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7825769" y="2819298"/>
            <a:ext cx="4554181" cy="4554181"/>
          </a:xfrm>
          <a:prstGeom prst="rect">
            <a:avLst/>
          </a:prstGeom>
        </p:spPr>
      </p:pic>
      <p:pic>
        <p:nvPicPr>
          <p:cNvPr id="7" name="图片 53">
            <a:extLst>
              <a:ext uri="{FF2B5EF4-FFF2-40B4-BE49-F238E27FC236}">
                <a16:creationId xmlns:a16="http://schemas.microsoft.com/office/drawing/2014/main" xmlns="" id="{22892E19-DD7F-9667-4FF0-A7E071BC8BD2}"/>
              </a:ext>
            </a:extLst>
          </p:cNvPr>
          <p:cNvPicPr>
            <a:picLocks noChangeAspect="1"/>
          </p:cNvPicPr>
          <p:nvPr/>
        </p:nvPicPr>
        <p:blipFill rotWithShape="1">
          <a:blip r:embed="rId5" cstate="print">
            <a:extLst>
              <a:ext uri="{28A0092B-C50C-407E-A947-70E740481C1C}">
                <a14:useLocalDpi xmlns:a14="http://schemas.microsoft.com/office/drawing/2010/main" val="0"/>
              </a:ext>
            </a:extLst>
          </a:blip>
          <a:srcRect l="5960" t="60777" r="68063" b="7558"/>
          <a:stretch/>
        </p:blipFill>
        <p:spPr>
          <a:xfrm>
            <a:off x="6662251" y="4346528"/>
            <a:ext cx="1781505" cy="2171590"/>
          </a:xfrm>
          <a:prstGeom prst="rect">
            <a:avLst/>
          </a:prstGeom>
        </p:spPr>
      </p:pic>
      <p:pic>
        <p:nvPicPr>
          <p:cNvPr id="8" name="图片 57">
            <a:extLst>
              <a:ext uri="{FF2B5EF4-FFF2-40B4-BE49-F238E27FC236}">
                <a16:creationId xmlns:a16="http://schemas.microsoft.com/office/drawing/2014/main" xmlns="" id="{6A3697B7-29EF-78F0-388D-3B80DB37085D}"/>
              </a:ext>
            </a:extLst>
          </p:cNvPr>
          <p:cNvPicPr>
            <a:picLocks noChangeAspect="1"/>
          </p:cNvPicPr>
          <p:nvPr/>
        </p:nvPicPr>
        <p:blipFill rotWithShape="1">
          <a:blip r:embed="rId6" cstate="print">
            <a:extLst>
              <a:ext uri="{28A0092B-C50C-407E-A947-70E740481C1C}">
                <a14:useLocalDpi xmlns:a14="http://schemas.microsoft.com/office/drawing/2010/main" val="0"/>
              </a:ext>
            </a:extLst>
          </a:blip>
          <a:srcRect l="18049" r="60059" b="78900"/>
          <a:stretch/>
        </p:blipFill>
        <p:spPr>
          <a:xfrm rot="20703132">
            <a:off x="713207" y="588779"/>
            <a:ext cx="1696736" cy="1605936"/>
          </a:xfrm>
          <a:prstGeom prst="rect">
            <a:avLst/>
          </a:prstGeom>
        </p:spPr>
      </p:pic>
      <p:pic>
        <p:nvPicPr>
          <p:cNvPr id="9" name="图片 74">
            <a:extLst>
              <a:ext uri="{FF2B5EF4-FFF2-40B4-BE49-F238E27FC236}">
                <a16:creationId xmlns:a16="http://schemas.microsoft.com/office/drawing/2014/main" xmlns="" id="{AF7286CE-537C-B96D-071C-1D2587712B2A}"/>
              </a:ext>
            </a:extLst>
          </p:cNvPr>
          <p:cNvPicPr>
            <a:picLocks noChangeAspect="1"/>
          </p:cNvPicPr>
          <p:nvPr/>
        </p:nvPicPr>
        <p:blipFill rotWithShape="1">
          <a:blip r:embed="rId7" cstate="print">
            <a:extLst>
              <a:ext uri="{28A0092B-C50C-407E-A947-70E740481C1C}">
                <a14:useLocalDpi xmlns:a14="http://schemas.microsoft.com/office/drawing/2010/main" val="0"/>
              </a:ext>
            </a:extLst>
          </a:blip>
          <a:srcRect l="38631" t="33683" r="31300" b="42531"/>
          <a:stretch/>
        </p:blipFill>
        <p:spPr>
          <a:xfrm>
            <a:off x="1224870" y="3310517"/>
            <a:ext cx="2062184" cy="1631214"/>
          </a:xfrm>
          <a:prstGeom prst="rect">
            <a:avLst/>
          </a:prstGeom>
        </p:spPr>
      </p:pic>
      <p:sp>
        <p:nvSpPr>
          <p:cNvPr id="11" name="TextBox 10">
            <a:extLst>
              <a:ext uri="{FF2B5EF4-FFF2-40B4-BE49-F238E27FC236}">
                <a16:creationId xmlns:a16="http://schemas.microsoft.com/office/drawing/2014/main" xmlns="" id="{475850C1-09A8-D223-77FB-37028C598EC9}"/>
              </a:ext>
            </a:extLst>
          </p:cNvPr>
          <p:cNvSpPr txBox="1"/>
          <p:nvPr/>
        </p:nvSpPr>
        <p:spPr>
          <a:xfrm>
            <a:off x="2513178" y="2098501"/>
            <a:ext cx="6311117" cy="2308324"/>
          </a:xfrm>
          <a:prstGeom prst="rect">
            <a:avLst/>
          </a:prstGeom>
          <a:noFill/>
        </p:spPr>
        <p:txBody>
          <a:bodyPr wrap="square">
            <a:spAutoFit/>
          </a:bodyPr>
          <a:lstStyle/>
          <a:p>
            <a:pPr algn="ctr">
              <a:spcAft>
                <a:spcPts val="800"/>
              </a:spcAft>
            </a:pPr>
            <a:r>
              <a:rPr lang="vi-VN" sz="3600" dirty="0">
                <a:solidFill>
                  <a:schemeClr val="bg2"/>
                </a:solidFill>
                <a:latin typeface="+mj-lt"/>
              </a:rPr>
              <a:t>Lựa chọn hình ảnh: ngôi nhà thân thương, hình ảnh bố mẹ, ông bà, anh chị em, cánh đồng, khu vườn, dòng sông quê,...</a:t>
            </a:r>
            <a:endParaRPr lang="en-US" sz="8000" dirty="0">
              <a:solidFill>
                <a:schemeClr val="bg2"/>
              </a:solidFill>
              <a:effectLst/>
              <a:latin typeface="+mj-lt"/>
              <a:ea typeface="Calibri" panose="020F0502020204030204" pitchFamily="34" charset="0"/>
              <a:cs typeface="Times New Roman" panose="02020603050405020304" pitchFamily="18" charset="0"/>
            </a:endParaRPr>
          </a:p>
        </p:txBody>
      </p:sp>
      <p:sp>
        <p:nvSpPr>
          <p:cNvPr id="13" name="Google Shape;7490;p30">
            <a:extLst>
              <a:ext uri="{FF2B5EF4-FFF2-40B4-BE49-F238E27FC236}">
                <a16:creationId xmlns:a16="http://schemas.microsoft.com/office/drawing/2014/main" xmlns="" id="{0577D95E-A673-AB76-2521-8474217ADBC8}"/>
              </a:ext>
            </a:extLst>
          </p:cNvPr>
          <p:cNvSpPr txBox="1">
            <a:spLocks noGrp="1"/>
          </p:cNvSpPr>
          <p:nvPr>
            <p:ph type="title"/>
          </p:nvPr>
        </p:nvSpPr>
        <p:spPr>
          <a:xfrm>
            <a:off x="2513178" y="128439"/>
            <a:ext cx="7697622" cy="763600"/>
          </a:xfrm>
          <a:prstGeom prst="rect">
            <a:avLst/>
          </a:prstGeom>
        </p:spPr>
        <p:txBody>
          <a:bodyPr spcFirstLastPara="1" wrap="square" lIns="121900" tIns="121900" rIns="121900" bIns="121900" anchor="ctr" anchorCtr="0">
            <a:noAutofit/>
          </a:bodyPr>
          <a:lstStyle/>
          <a:p>
            <a:pPr marL="0" marR="0" algn="just">
              <a:lnSpc>
                <a:spcPct val="150000"/>
              </a:lnSpc>
              <a:spcBef>
                <a:spcPts val="0"/>
              </a:spcBef>
              <a:spcAft>
                <a:spcPts val="800"/>
              </a:spcAft>
            </a:pPr>
            <a:r>
              <a:rPr lang="vi-VN" sz="3200" b="1" dirty="0">
                <a:effectLst/>
                <a:latin typeface="Times New Roman" panose="02020603050405020304" pitchFamily="18" charset="0"/>
                <a:ea typeface="Calibri" panose="020F0502020204030204" pitchFamily="34" charset="0"/>
                <a:cs typeface="Times New Roman" panose="02020603050405020304" pitchFamily="18" charset="0"/>
              </a:rPr>
              <a:t>b. Lựa chọn hình ảnh biểu đạt cảm xúc</a:t>
            </a:r>
            <a:endParaRPr lang="en-SG" sz="3200" dirty="0">
              <a:effectLst/>
              <a:latin typeface="Calibri" panose="020F0502020204030204" pitchFamily="34" charset="0"/>
              <a:ea typeface="Calibri" panose="020F0502020204030204" pitchFamily="34" charset="0"/>
              <a:cs typeface="Times New Roman" panose="02020603050405020304" pitchFamily="18" charset="0"/>
            </a:endParaRPr>
          </a:p>
        </p:txBody>
      </p:sp>
    </p:spTree>
    <p:extLst>
      <p:ext uri="{BB962C8B-B14F-4D97-AF65-F5344CB8AC3E}">
        <p14:creationId xmlns:p14="http://schemas.microsoft.com/office/powerpoint/2010/main" val="2363354963"/>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750"/>
                                        <p:tgtEl>
                                          <p:spTgt spid="6"/>
                                        </p:tgtEl>
                                      </p:cBhvr>
                                    </p:animEffect>
                                    <p:anim calcmode="lin" valueType="num">
                                      <p:cBhvr>
                                        <p:cTn id="8" dur="750" fill="hold"/>
                                        <p:tgtEl>
                                          <p:spTgt spid="6"/>
                                        </p:tgtEl>
                                        <p:attrNameLst>
                                          <p:attrName>ppt_x</p:attrName>
                                        </p:attrNameLst>
                                      </p:cBhvr>
                                      <p:tavLst>
                                        <p:tav tm="0">
                                          <p:val>
                                            <p:strVal val="#ppt_x"/>
                                          </p:val>
                                        </p:tav>
                                        <p:tav tm="100000">
                                          <p:val>
                                            <p:strVal val="#ppt_x"/>
                                          </p:val>
                                        </p:tav>
                                      </p:tavLst>
                                    </p:anim>
                                    <p:anim calcmode="lin" valueType="num">
                                      <p:cBhvr>
                                        <p:cTn id="9" dur="750" fill="hold"/>
                                        <p:tgtEl>
                                          <p:spTgt spid="6"/>
                                        </p:tgtEl>
                                        <p:attrNameLst>
                                          <p:attrName>ppt_y</p:attrName>
                                        </p:attrNameLst>
                                      </p:cBhvr>
                                      <p:tavLst>
                                        <p:tav tm="0">
                                          <p:val>
                                            <p:strVal val="#ppt_y+.1"/>
                                          </p:val>
                                        </p:tav>
                                        <p:tav tm="100000">
                                          <p:val>
                                            <p:strVal val="#ppt_y"/>
                                          </p:val>
                                        </p:tav>
                                      </p:tavLst>
                                    </p:anim>
                                  </p:childTnLst>
                                </p:cTn>
                              </p:par>
                              <p:par>
                                <p:cTn id="10" presetID="42" presetClass="entr" presetSubtype="0" fill="hold" nodeType="withEffect">
                                  <p:stCondLst>
                                    <p:cond delay="0"/>
                                  </p:stCondLst>
                                  <p:childTnLst>
                                    <p:set>
                                      <p:cBhvr>
                                        <p:cTn id="11" dur="1" fill="hold">
                                          <p:stCondLst>
                                            <p:cond delay="0"/>
                                          </p:stCondLst>
                                        </p:cTn>
                                        <p:tgtEl>
                                          <p:spTgt spid="8"/>
                                        </p:tgtEl>
                                        <p:attrNameLst>
                                          <p:attrName>style.visibility</p:attrName>
                                        </p:attrNameLst>
                                      </p:cBhvr>
                                      <p:to>
                                        <p:strVal val="visible"/>
                                      </p:to>
                                    </p:set>
                                    <p:animEffect transition="in" filter="fade">
                                      <p:cBhvr>
                                        <p:cTn id="12" dur="750"/>
                                        <p:tgtEl>
                                          <p:spTgt spid="8"/>
                                        </p:tgtEl>
                                      </p:cBhvr>
                                    </p:animEffect>
                                    <p:anim calcmode="lin" valueType="num">
                                      <p:cBhvr>
                                        <p:cTn id="13" dur="750" fill="hold"/>
                                        <p:tgtEl>
                                          <p:spTgt spid="8"/>
                                        </p:tgtEl>
                                        <p:attrNameLst>
                                          <p:attrName>ppt_x</p:attrName>
                                        </p:attrNameLst>
                                      </p:cBhvr>
                                      <p:tavLst>
                                        <p:tav tm="0">
                                          <p:val>
                                            <p:strVal val="#ppt_x"/>
                                          </p:val>
                                        </p:tav>
                                        <p:tav tm="100000">
                                          <p:val>
                                            <p:strVal val="#ppt_x"/>
                                          </p:val>
                                        </p:tav>
                                      </p:tavLst>
                                    </p:anim>
                                    <p:anim calcmode="lin" valueType="num">
                                      <p:cBhvr>
                                        <p:cTn id="14" dur="750" fill="hold"/>
                                        <p:tgtEl>
                                          <p:spTgt spid="8"/>
                                        </p:tgtEl>
                                        <p:attrNameLst>
                                          <p:attrName>ppt_y</p:attrName>
                                        </p:attrNameLst>
                                      </p:cBhvr>
                                      <p:tavLst>
                                        <p:tav tm="0">
                                          <p:val>
                                            <p:strVal val="#ppt_y+.1"/>
                                          </p:val>
                                        </p:tav>
                                        <p:tav tm="100000">
                                          <p:val>
                                            <p:strVal val="#ppt_y"/>
                                          </p:val>
                                        </p:tav>
                                      </p:tavLst>
                                    </p:anim>
                                  </p:childTnLst>
                                </p:cTn>
                              </p:par>
                              <p:par>
                                <p:cTn id="15" presetID="23" presetClass="entr" presetSubtype="288" fill="hold" nodeType="withEffect">
                                  <p:stCondLst>
                                    <p:cond delay="750"/>
                                  </p:stCondLst>
                                  <p:childTnLst>
                                    <p:set>
                                      <p:cBhvr>
                                        <p:cTn id="16" dur="1" fill="hold">
                                          <p:stCondLst>
                                            <p:cond delay="0"/>
                                          </p:stCondLst>
                                        </p:cTn>
                                        <p:tgtEl>
                                          <p:spTgt spid="3"/>
                                        </p:tgtEl>
                                        <p:attrNameLst>
                                          <p:attrName>style.visibility</p:attrName>
                                        </p:attrNameLst>
                                      </p:cBhvr>
                                      <p:to>
                                        <p:strVal val="visible"/>
                                      </p:to>
                                    </p:set>
                                    <p:anim calcmode="lin" valueType="num">
                                      <p:cBhvr>
                                        <p:cTn id="17" dur="750" fill="hold"/>
                                        <p:tgtEl>
                                          <p:spTgt spid="3"/>
                                        </p:tgtEl>
                                        <p:attrNameLst>
                                          <p:attrName>ppt_w</p:attrName>
                                        </p:attrNameLst>
                                      </p:cBhvr>
                                      <p:tavLst>
                                        <p:tav tm="0">
                                          <p:val>
                                            <p:strVal val="4/3*#ppt_w"/>
                                          </p:val>
                                        </p:tav>
                                        <p:tav tm="100000">
                                          <p:val>
                                            <p:strVal val="#ppt_w"/>
                                          </p:val>
                                        </p:tav>
                                      </p:tavLst>
                                    </p:anim>
                                    <p:anim calcmode="lin" valueType="num">
                                      <p:cBhvr>
                                        <p:cTn id="18" dur="750" fill="hold"/>
                                        <p:tgtEl>
                                          <p:spTgt spid="3"/>
                                        </p:tgtEl>
                                        <p:attrNameLst>
                                          <p:attrName>ppt_h</p:attrName>
                                        </p:attrNameLst>
                                      </p:cBhvr>
                                      <p:tavLst>
                                        <p:tav tm="0">
                                          <p:val>
                                            <p:strVal val="4/3*#ppt_h"/>
                                          </p:val>
                                        </p:tav>
                                        <p:tav tm="100000">
                                          <p:val>
                                            <p:strVal val="#ppt_h"/>
                                          </p:val>
                                        </p:tav>
                                      </p:tavLst>
                                    </p:anim>
                                  </p:childTnLst>
                                </p:cTn>
                              </p:par>
                              <p:par>
                                <p:cTn id="19" presetID="12" presetClass="entr" presetSubtype="8" fill="hold" nodeType="withEffect">
                                  <p:stCondLst>
                                    <p:cond delay="1750"/>
                                  </p:stCondLst>
                                  <p:childTnLst>
                                    <p:set>
                                      <p:cBhvr>
                                        <p:cTn id="20" dur="1" fill="hold">
                                          <p:stCondLst>
                                            <p:cond delay="0"/>
                                          </p:stCondLst>
                                        </p:cTn>
                                        <p:tgtEl>
                                          <p:spTgt spid="9"/>
                                        </p:tgtEl>
                                        <p:attrNameLst>
                                          <p:attrName>style.visibility</p:attrName>
                                        </p:attrNameLst>
                                      </p:cBhvr>
                                      <p:to>
                                        <p:strVal val="visible"/>
                                      </p:to>
                                    </p:set>
                                    <p:anim calcmode="lin" valueType="num">
                                      <p:cBhvr additive="base">
                                        <p:cTn id="21" dur="500"/>
                                        <p:tgtEl>
                                          <p:spTgt spid="9"/>
                                        </p:tgtEl>
                                        <p:attrNameLst>
                                          <p:attrName>ppt_x</p:attrName>
                                        </p:attrNameLst>
                                      </p:cBhvr>
                                      <p:tavLst>
                                        <p:tav tm="0">
                                          <p:val>
                                            <p:strVal val="#ppt_x-#ppt_w*1.125000"/>
                                          </p:val>
                                        </p:tav>
                                        <p:tav tm="100000">
                                          <p:val>
                                            <p:strVal val="#ppt_x"/>
                                          </p:val>
                                        </p:tav>
                                      </p:tavLst>
                                    </p:anim>
                                    <p:animEffect transition="in" filter="wipe(right)">
                                      <p:cBhvr>
                                        <p:cTn id="22" dur="500"/>
                                        <p:tgtEl>
                                          <p:spTgt spid="9"/>
                                        </p:tgtEl>
                                      </p:cBhvr>
                                    </p:animEffect>
                                  </p:childTnLst>
                                </p:cTn>
                              </p:par>
                              <p:par>
                                <p:cTn id="23" presetID="12" presetClass="entr" presetSubtype="1" fill="hold" nodeType="withEffect">
                                  <p:stCondLst>
                                    <p:cond delay="3000"/>
                                  </p:stCondLst>
                                  <p:childTnLst>
                                    <p:set>
                                      <p:cBhvr>
                                        <p:cTn id="24" dur="1" fill="hold">
                                          <p:stCondLst>
                                            <p:cond delay="0"/>
                                          </p:stCondLst>
                                        </p:cTn>
                                        <p:tgtEl>
                                          <p:spTgt spid="7"/>
                                        </p:tgtEl>
                                        <p:attrNameLst>
                                          <p:attrName>style.visibility</p:attrName>
                                        </p:attrNameLst>
                                      </p:cBhvr>
                                      <p:to>
                                        <p:strVal val="visible"/>
                                      </p:to>
                                    </p:set>
                                    <p:anim calcmode="lin" valueType="num">
                                      <p:cBhvr additive="base">
                                        <p:cTn id="25" dur="500"/>
                                        <p:tgtEl>
                                          <p:spTgt spid="7"/>
                                        </p:tgtEl>
                                        <p:attrNameLst>
                                          <p:attrName>ppt_y</p:attrName>
                                        </p:attrNameLst>
                                      </p:cBhvr>
                                      <p:tavLst>
                                        <p:tav tm="0">
                                          <p:val>
                                            <p:strVal val="#ppt_y-#ppt_h*1.125000"/>
                                          </p:val>
                                        </p:tav>
                                        <p:tav tm="100000">
                                          <p:val>
                                            <p:strVal val="#ppt_y"/>
                                          </p:val>
                                        </p:tav>
                                      </p:tavLst>
                                    </p:anim>
                                    <p:animEffect transition="in" filter="wipe(down)">
                                      <p:cBhvr>
                                        <p:cTn id="26" dur="500"/>
                                        <p:tgtEl>
                                          <p:spTgt spid="7"/>
                                        </p:tgtEl>
                                      </p:cBhvr>
                                    </p:animEffect>
                                  </p:childTnLst>
                                </p:cTn>
                              </p:par>
                              <p:par>
                                <p:cTn id="27" presetID="2" presetClass="entr" presetSubtype="4" fill="hold" nodeType="withEffect">
                                  <p:stCondLst>
                                    <p:cond delay="3000"/>
                                  </p:stCondLst>
                                  <p:childTnLst>
                                    <p:set>
                                      <p:cBhvr>
                                        <p:cTn id="28" dur="1" fill="hold">
                                          <p:stCondLst>
                                            <p:cond delay="0"/>
                                          </p:stCondLst>
                                        </p:cTn>
                                        <p:tgtEl>
                                          <p:spTgt spid="2"/>
                                        </p:tgtEl>
                                        <p:attrNameLst>
                                          <p:attrName>style.visibility</p:attrName>
                                        </p:attrNameLst>
                                      </p:cBhvr>
                                      <p:to>
                                        <p:strVal val="visible"/>
                                      </p:to>
                                    </p:set>
                                    <p:anim calcmode="lin" valueType="num">
                                      <p:cBhvr additive="base">
                                        <p:cTn id="29" dur="500" fill="hold"/>
                                        <p:tgtEl>
                                          <p:spTgt spid="2"/>
                                        </p:tgtEl>
                                        <p:attrNameLst>
                                          <p:attrName>ppt_x</p:attrName>
                                        </p:attrNameLst>
                                      </p:cBhvr>
                                      <p:tavLst>
                                        <p:tav tm="0">
                                          <p:val>
                                            <p:strVal val="#ppt_x"/>
                                          </p:val>
                                        </p:tav>
                                        <p:tav tm="100000">
                                          <p:val>
                                            <p:strVal val="#ppt_x"/>
                                          </p:val>
                                        </p:tav>
                                      </p:tavLst>
                                    </p:anim>
                                    <p:anim calcmode="lin" valueType="num">
                                      <p:cBhvr additive="base">
                                        <p:cTn id="30"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16" presetClass="entr" presetSubtype="21" fill="hold" grpId="0" nodeType="clickEffect">
                                  <p:stCondLst>
                                    <p:cond delay="0"/>
                                  </p:stCondLst>
                                  <p:childTnLst>
                                    <p:set>
                                      <p:cBhvr>
                                        <p:cTn id="34" dur="1" fill="hold">
                                          <p:stCondLst>
                                            <p:cond delay="0"/>
                                          </p:stCondLst>
                                        </p:cTn>
                                        <p:tgtEl>
                                          <p:spTgt spid="11"/>
                                        </p:tgtEl>
                                        <p:attrNameLst>
                                          <p:attrName>style.visibility</p:attrName>
                                        </p:attrNameLst>
                                      </p:cBhvr>
                                      <p:to>
                                        <p:strVal val="visible"/>
                                      </p:to>
                                    </p:set>
                                    <p:animEffect transition="in" filter="barn(inVertical)">
                                      <p:cBhvr>
                                        <p:cTn id="35"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Shape 7489"/>
        <p:cNvGrpSpPr/>
        <p:nvPr/>
      </p:nvGrpSpPr>
      <p:grpSpPr>
        <a:xfrm>
          <a:off x="0" y="0"/>
          <a:ext cx="0" cy="0"/>
          <a:chOff x="0" y="0"/>
          <a:chExt cx="0" cy="0"/>
        </a:xfrm>
      </p:grpSpPr>
      <p:sp>
        <p:nvSpPr>
          <p:cNvPr id="7490" name="Google Shape;7490;p30"/>
          <p:cNvSpPr txBox="1">
            <a:spLocks noGrp="1"/>
          </p:cNvSpPr>
          <p:nvPr>
            <p:ph type="title"/>
          </p:nvPr>
        </p:nvSpPr>
        <p:spPr>
          <a:xfrm>
            <a:off x="1700278" y="97431"/>
            <a:ext cx="8791443" cy="763600"/>
          </a:xfrm>
          <a:prstGeom prst="rect">
            <a:avLst/>
          </a:prstGeom>
        </p:spPr>
        <p:txBody>
          <a:bodyPr spcFirstLastPara="1" wrap="square" lIns="121900" tIns="121900" rIns="121900" bIns="121900" anchor="ctr" anchorCtr="0">
            <a:noAutofit/>
          </a:bodyPr>
          <a:lstStyle/>
          <a:p>
            <a:r>
              <a:rPr lang="vi-VN" sz="4400" b="1" dirty="0">
                <a:latin typeface="Times New Roman" panose="02020603050405020304" pitchFamily="18" charset="0"/>
                <a:cs typeface="Times New Roman" panose="02020603050405020304" pitchFamily="18" charset="0"/>
              </a:rPr>
              <a:t>c. Gieo vần, bắt nhịp</a:t>
            </a:r>
            <a:endParaRPr sz="6000" b="1" dirty="0">
              <a:latin typeface="Times New Roman" panose="02020603050405020304" pitchFamily="18" charset="0"/>
              <a:cs typeface="Times New Roman" panose="02020603050405020304" pitchFamily="18" charset="0"/>
            </a:endParaRPr>
          </a:p>
        </p:txBody>
      </p:sp>
      <p:pic>
        <p:nvPicPr>
          <p:cNvPr id="5" name="图片 26" descr="E:\13\个人\素材库\17968791.png17968791">
            <a:extLst>
              <a:ext uri="{FF2B5EF4-FFF2-40B4-BE49-F238E27FC236}">
                <a16:creationId xmlns:a16="http://schemas.microsoft.com/office/drawing/2014/main" xmlns="" id="{2BAFE871-B4C3-5F04-2499-C9BB05127262}"/>
              </a:ext>
            </a:extLst>
          </p:cNvPr>
          <p:cNvPicPr>
            <a:picLocks noChangeAspect="1"/>
          </p:cNvPicPr>
          <p:nvPr/>
        </p:nvPicPr>
        <p:blipFill>
          <a:blip r:embed="rId3"/>
          <a:srcRect/>
          <a:stretch>
            <a:fillRect/>
          </a:stretch>
        </p:blipFill>
        <p:spPr>
          <a:xfrm>
            <a:off x="6096000" y="1459833"/>
            <a:ext cx="5078630" cy="4810855"/>
          </a:xfrm>
          <a:prstGeom prst="rect">
            <a:avLst/>
          </a:prstGeom>
        </p:spPr>
      </p:pic>
      <p:sp>
        <p:nvSpPr>
          <p:cNvPr id="9" name="文本框 28">
            <a:extLst>
              <a:ext uri="{FF2B5EF4-FFF2-40B4-BE49-F238E27FC236}">
                <a16:creationId xmlns:a16="http://schemas.microsoft.com/office/drawing/2014/main" xmlns="" id="{5079B52D-5B82-5F46-AA58-F5B159F3254A}"/>
              </a:ext>
            </a:extLst>
          </p:cNvPr>
          <p:cNvSpPr txBox="1"/>
          <p:nvPr/>
        </p:nvSpPr>
        <p:spPr>
          <a:xfrm>
            <a:off x="6761613" y="2851863"/>
            <a:ext cx="3525388" cy="1938992"/>
          </a:xfrm>
          <a:prstGeom prst="rect">
            <a:avLst/>
          </a:prstGeom>
          <a:noFill/>
        </p:spPr>
        <p:txBody>
          <a:bodyPr wrap="square" rtlCol="0">
            <a:spAutoFit/>
          </a:bodyPr>
          <a:lstStyle/>
          <a:p>
            <a:pPr lvl="0" algn="just"/>
            <a:r>
              <a:rPr lang="vi-VN" sz="4000" i="1" dirty="0">
                <a:solidFill>
                  <a:schemeClr val="bg2"/>
                </a:solidFill>
                <a:latin typeface="+mj-lt"/>
              </a:rPr>
              <a:t>Em dự định sẽ gieo vần, ngắt nhịp ra sao?</a:t>
            </a:r>
            <a:endParaRPr lang="en-US" sz="11500" dirty="0">
              <a:solidFill>
                <a:schemeClr val="bg2"/>
              </a:solidFill>
              <a:latin typeface="+mj-lt"/>
            </a:endParaRPr>
          </a:p>
        </p:txBody>
      </p:sp>
      <p:pic>
        <p:nvPicPr>
          <p:cNvPr id="10" name="图片 19" descr="D:\资料\PPT(1)\外\7月6号\图片6.png图片6">
            <a:extLst>
              <a:ext uri="{FF2B5EF4-FFF2-40B4-BE49-F238E27FC236}">
                <a16:creationId xmlns:a16="http://schemas.microsoft.com/office/drawing/2014/main" xmlns="" id="{16BB7195-7C19-4B94-C33B-C31D686EC454}"/>
              </a:ext>
            </a:extLst>
          </p:cNvPr>
          <p:cNvPicPr>
            <a:picLocks noChangeAspect="1"/>
          </p:cNvPicPr>
          <p:nvPr/>
        </p:nvPicPr>
        <p:blipFill>
          <a:blip r:embed="rId4"/>
          <a:srcRect/>
          <a:stretch>
            <a:fillRect/>
          </a:stretch>
        </p:blipFill>
        <p:spPr>
          <a:xfrm>
            <a:off x="-265043" y="3175029"/>
            <a:ext cx="5500741" cy="3682971"/>
          </a:xfrm>
          <a:prstGeom prst="rect">
            <a:avLst/>
          </a:prstGeom>
        </p:spPr>
      </p:pic>
    </p:spTree>
    <p:extLst>
      <p:ext uri="{BB962C8B-B14F-4D97-AF65-F5344CB8AC3E}">
        <p14:creationId xmlns:p14="http://schemas.microsoft.com/office/powerpoint/2010/main" val="1328678387"/>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barn(inVertical)">
                                      <p:cBhvr>
                                        <p:cTn id="7" dur="500"/>
                                        <p:tgtEl>
                                          <p:spTgt spid="10"/>
                                        </p:tgtEl>
                                      </p:cBhvr>
                                    </p:animEffect>
                                  </p:childTnLst>
                                </p:cTn>
                              </p:par>
                            </p:childTnLst>
                          </p:cTn>
                        </p:par>
                      </p:childTnLst>
                    </p:cTn>
                  </p:par>
                  <p:par>
                    <p:cTn id="8" fill="hold">
                      <p:stCondLst>
                        <p:cond delay="indefinite"/>
                      </p:stCondLst>
                      <p:childTnLst>
                        <p:par>
                          <p:cTn id="9" fill="hold">
                            <p:stCondLst>
                              <p:cond delay="0"/>
                            </p:stCondLst>
                            <p:childTnLst>
                              <p:par>
                                <p:cTn id="10" presetID="42" presetClass="entr" presetSubtype="0" fill="hold" grpId="0" nodeType="clickEffect">
                                  <p:stCondLst>
                                    <p:cond delay="0"/>
                                  </p:stCondLst>
                                  <p:childTnLst>
                                    <p:set>
                                      <p:cBhvr>
                                        <p:cTn id="11" dur="1" fill="hold">
                                          <p:stCondLst>
                                            <p:cond delay="0"/>
                                          </p:stCondLst>
                                        </p:cTn>
                                        <p:tgtEl>
                                          <p:spTgt spid="9"/>
                                        </p:tgtEl>
                                        <p:attrNameLst>
                                          <p:attrName>style.visibility</p:attrName>
                                        </p:attrNameLst>
                                      </p:cBhvr>
                                      <p:to>
                                        <p:strVal val="visible"/>
                                      </p:to>
                                    </p:set>
                                    <p:animEffect transition="in" filter="fade">
                                      <p:cBhvr>
                                        <p:cTn id="12" dur="1000"/>
                                        <p:tgtEl>
                                          <p:spTgt spid="9"/>
                                        </p:tgtEl>
                                      </p:cBhvr>
                                    </p:animEffect>
                                    <p:anim calcmode="lin" valueType="num">
                                      <p:cBhvr>
                                        <p:cTn id="13" dur="1000" fill="hold"/>
                                        <p:tgtEl>
                                          <p:spTgt spid="9"/>
                                        </p:tgtEl>
                                        <p:attrNameLst>
                                          <p:attrName>ppt_x</p:attrName>
                                        </p:attrNameLst>
                                      </p:cBhvr>
                                      <p:tavLst>
                                        <p:tav tm="0">
                                          <p:val>
                                            <p:strVal val="#ppt_x"/>
                                          </p:val>
                                        </p:tav>
                                        <p:tav tm="100000">
                                          <p:val>
                                            <p:strVal val="#ppt_x"/>
                                          </p:val>
                                        </p:tav>
                                      </p:tavLst>
                                    </p:anim>
                                    <p:anim calcmode="lin" valueType="num">
                                      <p:cBhvr>
                                        <p:cTn id="14" dur="1000" fill="hold"/>
                                        <p:tgtEl>
                                          <p:spTgt spid="9"/>
                                        </p:tgtEl>
                                        <p:attrNameLst>
                                          <p:attrName>ppt_y</p:attrName>
                                        </p:attrNameLst>
                                      </p:cBhvr>
                                      <p:tavLst>
                                        <p:tav tm="0">
                                          <p:val>
                                            <p:strVal val="#ppt_y+.1"/>
                                          </p:val>
                                        </p:tav>
                                        <p:tav tm="100000">
                                          <p:val>
                                            <p:strVal val="#ppt_y"/>
                                          </p:val>
                                        </p:tav>
                                      </p:tavLst>
                                    </p:anim>
                                  </p:childTnLst>
                                </p:cTn>
                              </p:par>
                              <p:par>
                                <p:cTn id="15" presetID="42" presetClass="entr" presetSubtype="0" fill="hold" nodeType="withEffect">
                                  <p:stCondLst>
                                    <p:cond delay="0"/>
                                  </p:stCondLst>
                                  <p:childTnLst>
                                    <p:set>
                                      <p:cBhvr>
                                        <p:cTn id="16" dur="1" fill="hold">
                                          <p:stCondLst>
                                            <p:cond delay="0"/>
                                          </p:stCondLst>
                                        </p:cTn>
                                        <p:tgtEl>
                                          <p:spTgt spid="5"/>
                                        </p:tgtEl>
                                        <p:attrNameLst>
                                          <p:attrName>style.visibility</p:attrName>
                                        </p:attrNameLst>
                                      </p:cBhvr>
                                      <p:to>
                                        <p:strVal val="visible"/>
                                      </p:to>
                                    </p:set>
                                    <p:animEffect transition="in" filter="fade">
                                      <p:cBhvr>
                                        <p:cTn id="17" dur="1000"/>
                                        <p:tgtEl>
                                          <p:spTgt spid="5"/>
                                        </p:tgtEl>
                                      </p:cBhvr>
                                    </p:animEffect>
                                    <p:anim calcmode="lin" valueType="num">
                                      <p:cBhvr>
                                        <p:cTn id="18" dur="1000" fill="hold"/>
                                        <p:tgtEl>
                                          <p:spTgt spid="5"/>
                                        </p:tgtEl>
                                        <p:attrNameLst>
                                          <p:attrName>ppt_x</p:attrName>
                                        </p:attrNameLst>
                                      </p:cBhvr>
                                      <p:tavLst>
                                        <p:tav tm="0">
                                          <p:val>
                                            <p:strVal val="#ppt_x"/>
                                          </p:val>
                                        </p:tav>
                                        <p:tav tm="100000">
                                          <p:val>
                                            <p:strVal val="#ppt_x"/>
                                          </p:val>
                                        </p:tav>
                                      </p:tavLst>
                                    </p:anim>
                                    <p:anim calcmode="lin" valueType="num">
                                      <p:cBhvr>
                                        <p:cTn id="19" dur="1000" fill="hold"/>
                                        <p:tgtEl>
                                          <p:spTgt spid="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Shape 7489"/>
        <p:cNvGrpSpPr/>
        <p:nvPr/>
      </p:nvGrpSpPr>
      <p:grpSpPr>
        <a:xfrm>
          <a:off x="0" y="0"/>
          <a:ext cx="0" cy="0"/>
          <a:chOff x="0" y="0"/>
          <a:chExt cx="0" cy="0"/>
        </a:xfrm>
      </p:grpSpPr>
      <p:sp>
        <p:nvSpPr>
          <p:cNvPr id="7490" name="Google Shape;7490;p30"/>
          <p:cNvSpPr txBox="1">
            <a:spLocks noGrp="1"/>
          </p:cNvSpPr>
          <p:nvPr>
            <p:ph type="title"/>
          </p:nvPr>
        </p:nvSpPr>
        <p:spPr>
          <a:xfrm>
            <a:off x="1700278" y="97431"/>
            <a:ext cx="8791443" cy="763600"/>
          </a:xfrm>
          <a:prstGeom prst="rect">
            <a:avLst/>
          </a:prstGeom>
        </p:spPr>
        <p:txBody>
          <a:bodyPr spcFirstLastPara="1" wrap="square" lIns="121900" tIns="121900" rIns="121900" bIns="121900" anchor="ctr" anchorCtr="0">
            <a:noAutofit/>
          </a:bodyPr>
          <a:lstStyle/>
          <a:p>
            <a:r>
              <a:rPr lang="vi-VN" sz="4400" b="1" dirty="0">
                <a:latin typeface="Times New Roman" panose="02020603050405020304" pitchFamily="18" charset="0"/>
                <a:cs typeface="Times New Roman" panose="02020603050405020304" pitchFamily="18" charset="0"/>
              </a:rPr>
              <a:t>c. Gieo vần, bắt nhịp</a:t>
            </a:r>
            <a:endParaRPr sz="6000" b="1" dirty="0">
              <a:latin typeface="Times New Roman" panose="02020603050405020304" pitchFamily="18" charset="0"/>
              <a:cs typeface="Times New Roman" panose="02020603050405020304" pitchFamily="18" charset="0"/>
            </a:endParaRPr>
          </a:p>
        </p:txBody>
      </p:sp>
      <p:pic>
        <p:nvPicPr>
          <p:cNvPr id="2" name="图片 8">
            <a:extLst>
              <a:ext uri="{FF2B5EF4-FFF2-40B4-BE49-F238E27FC236}">
                <a16:creationId xmlns:a16="http://schemas.microsoft.com/office/drawing/2014/main" xmlns="" id="{DD4B2F43-0AF0-981E-C0EB-38865F2A2262}"/>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179058" y="1546200"/>
            <a:ext cx="3122344" cy="4811057"/>
          </a:xfrm>
          <a:prstGeom prst="rect">
            <a:avLst/>
          </a:prstGeom>
        </p:spPr>
      </p:pic>
      <p:sp>
        <p:nvSpPr>
          <p:cNvPr id="3" name="矩形: 圆角 9">
            <a:extLst>
              <a:ext uri="{FF2B5EF4-FFF2-40B4-BE49-F238E27FC236}">
                <a16:creationId xmlns:a16="http://schemas.microsoft.com/office/drawing/2014/main" xmlns="" id="{64DFDE6B-03FA-8EF6-467F-ACA7DC1596C2}"/>
              </a:ext>
            </a:extLst>
          </p:cNvPr>
          <p:cNvSpPr/>
          <p:nvPr/>
        </p:nvSpPr>
        <p:spPr>
          <a:xfrm>
            <a:off x="3704692" y="2079778"/>
            <a:ext cx="2783194" cy="738663"/>
          </a:xfrm>
          <a:prstGeom prst="roundRect">
            <a:avLst>
              <a:gd name="adj" fmla="val 50000"/>
            </a:avLst>
          </a:prstGeom>
          <a:solidFill>
            <a:srgbClr val="67B66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4" name="文本框 10">
            <a:extLst>
              <a:ext uri="{FF2B5EF4-FFF2-40B4-BE49-F238E27FC236}">
                <a16:creationId xmlns:a16="http://schemas.microsoft.com/office/drawing/2014/main" xmlns="" id="{E09B176F-A3A7-0282-ED88-AEAA8A219083}"/>
              </a:ext>
            </a:extLst>
          </p:cNvPr>
          <p:cNvSpPr txBox="1"/>
          <p:nvPr/>
        </p:nvSpPr>
        <p:spPr>
          <a:xfrm>
            <a:off x="3704692" y="2020102"/>
            <a:ext cx="2568387" cy="830997"/>
          </a:xfrm>
          <a:prstGeom prst="rect">
            <a:avLst/>
          </a:prstGeom>
          <a:noFill/>
        </p:spPr>
        <p:txBody>
          <a:bodyPr wrap="square" rtlCol="0">
            <a:spAutoFit/>
          </a:bodyPr>
          <a:lstStyle/>
          <a:p>
            <a:pPr algn="ctr"/>
            <a:r>
              <a:rPr lang="vi-VN" sz="2400" b="1" dirty="0">
                <a:solidFill>
                  <a:schemeClr val="accent6"/>
                </a:solidFill>
                <a:latin typeface="+mj-lt"/>
              </a:rPr>
              <a:t>Tạo nhịp điệu linh hoạt</a:t>
            </a:r>
            <a:endParaRPr lang="zh-CN" altLang="en-US" sz="3200" b="1" dirty="0">
              <a:solidFill>
                <a:schemeClr val="accent6"/>
              </a:solidFill>
              <a:latin typeface="+mj-lt"/>
              <a:cs typeface="+mn-ea"/>
              <a:sym typeface="+mn-lt"/>
            </a:endParaRPr>
          </a:p>
        </p:txBody>
      </p:sp>
      <p:sp>
        <p:nvSpPr>
          <p:cNvPr id="6" name="文本框 11">
            <a:extLst>
              <a:ext uri="{FF2B5EF4-FFF2-40B4-BE49-F238E27FC236}">
                <a16:creationId xmlns:a16="http://schemas.microsoft.com/office/drawing/2014/main" xmlns="" id="{F4E509A5-2C5E-02CA-76EF-ABEE31FC26FC}"/>
              </a:ext>
            </a:extLst>
          </p:cNvPr>
          <p:cNvSpPr txBox="1"/>
          <p:nvPr/>
        </p:nvSpPr>
        <p:spPr>
          <a:xfrm>
            <a:off x="6676368" y="1546200"/>
            <a:ext cx="5336573" cy="2000548"/>
          </a:xfrm>
          <a:prstGeom prst="rect">
            <a:avLst/>
          </a:prstGeom>
          <a:noFill/>
        </p:spPr>
        <p:txBody>
          <a:bodyPr wrap="square" rtlCol="0">
            <a:spAutoFit/>
          </a:bodyPr>
          <a:lstStyle/>
          <a:p>
            <a:r>
              <a:rPr lang="vi-VN" sz="2800" dirty="0">
                <a:solidFill>
                  <a:schemeClr val="bg2"/>
                </a:solidFill>
                <a:latin typeface="+mj-lt"/>
              </a:rPr>
              <a:t>ngắt nhịp các câu theo mạch cảm xúc với độ dài ngắn khác nhau, chủ yếu dựa trên nội dung cần biểu đạt.</a:t>
            </a:r>
            <a:endParaRPr lang="zh-CN" altLang="en-US" sz="2000" dirty="0">
              <a:solidFill>
                <a:schemeClr val="bg2"/>
              </a:solidFill>
              <a:latin typeface="+mj-lt"/>
              <a:cs typeface="+mn-ea"/>
              <a:sym typeface="+mn-lt"/>
            </a:endParaRPr>
          </a:p>
          <a:p>
            <a:endParaRPr lang="zh-CN" altLang="en-US" sz="2000" dirty="0">
              <a:solidFill>
                <a:schemeClr val="bg2"/>
              </a:solidFill>
              <a:latin typeface="+mj-lt"/>
              <a:cs typeface="+mn-ea"/>
              <a:sym typeface="+mn-lt"/>
            </a:endParaRPr>
          </a:p>
          <a:p>
            <a:endParaRPr lang="zh-CN" altLang="en-US" sz="2000" dirty="0">
              <a:solidFill>
                <a:schemeClr val="bg2"/>
              </a:solidFill>
              <a:latin typeface="+mj-lt"/>
              <a:cs typeface="+mn-ea"/>
              <a:sym typeface="+mn-lt"/>
            </a:endParaRPr>
          </a:p>
        </p:txBody>
      </p:sp>
      <p:sp>
        <p:nvSpPr>
          <p:cNvPr id="7" name="矩形: 圆角 12">
            <a:extLst>
              <a:ext uri="{FF2B5EF4-FFF2-40B4-BE49-F238E27FC236}">
                <a16:creationId xmlns:a16="http://schemas.microsoft.com/office/drawing/2014/main" xmlns="" id="{4367943C-BDF8-C873-1B76-31DD090FCDE2}"/>
              </a:ext>
            </a:extLst>
          </p:cNvPr>
          <p:cNvSpPr/>
          <p:nvPr/>
        </p:nvSpPr>
        <p:spPr>
          <a:xfrm>
            <a:off x="3054456" y="4809579"/>
            <a:ext cx="3218623" cy="830997"/>
          </a:xfrm>
          <a:prstGeom prst="roundRect">
            <a:avLst>
              <a:gd name="adj" fmla="val 50000"/>
            </a:avLst>
          </a:prstGeom>
          <a:solidFill>
            <a:srgbClr val="5798C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mn-ea"/>
              <a:sym typeface="+mn-lt"/>
            </a:endParaRPr>
          </a:p>
        </p:txBody>
      </p:sp>
      <p:sp>
        <p:nvSpPr>
          <p:cNvPr id="8" name="文本框 13">
            <a:extLst>
              <a:ext uri="{FF2B5EF4-FFF2-40B4-BE49-F238E27FC236}">
                <a16:creationId xmlns:a16="http://schemas.microsoft.com/office/drawing/2014/main" xmlns="" id="{EF4ED4CA-CDD5-9B81-9FB0-21CB60F34629}"/>
              </a:ext>
            </a:extLst>
          </p:cNvPr>
          <p:cNvSpPr txBox="1"/>
          <p:nvPr/>
        </p:nvSpPr>
        <p:spPr>
          <a:xfrm>
            <a:off x="3102595" y="4809579"/>
            <a:ext cx="3122343" cy="830997"/>
          </a:xfrm>
          <a:prstGeom prst="rect">
            <a:avLst/>
          </a:prstGeom>
          <a:noFill/>
        </p:spPr>
        <p:txBody>
          <a:bodyPr wrap="square" rtlCol="0">
            <a:spAutoFit/>
          </a:bodyPr>
          <a:lstStyle/>
          <a:p>
            <a:pPr algn="ctr"/>
            <a:r>
              <a:rPr lang="vi-VN" sz="2400" b="1" dirty="0">
                <a:solidFill>
                  <a:schemeClr val="accent6"/>
                </a:solidFill>
                <a:latin typeface="+mj-lt"/>
              </a:rPr>
              <a:t>Gieo vần linh hoạt, kết hợp vần bằng, trắc</a:t>
            </a:r>
            <a:endParaRPr lang="zh-CN" altLang="en-US" sz="3200" b="1" dirty="0">
              <a:solidFill>
                <a:schemeClr val="accent6"/>
              </a:solidFill>
              <a:latin typeface="+mj-lt"/>
              <a:cs typeface="+mn-ea"/>
              <a:sym typeface="+mn-lt"/>
            </a:endParaRPr>
          </a:p>
        </p:txBody>
      </p:sp>
      <p:sp>
        <p:nvSpPr>
          <p:cNvPr id="11" name="文本框 14">
            <a:extLst>
              <a:ext uri="{FF2B5EF4-FFF2-40B4-BE49-F238E27FC236}">
                <a16:creationId xmlns:a16="http://schemas.microsoft.com/office/drawing/2014/main" xmlns="" id="{1D8275D3-2E90-3038-A697-9124056E4769}"/>
              </a:ext>
            </a:extLst>
          </p:cNvPr>
          <p:cNvSpPr txBox="1"/>
          <p:nvPr/>
        </p:nvSpPr>
        <p:spPr>
          <a:xfrm>
            <a:off x="6480191" y="4366120"/>
            <a:ext cx="5123980" cy="2739211"/>
          </a:xfrm>
          <a:prstGeom prst="rect">
            <a:avLst/>
          </a:prstGeom>
          <a:noFill/>
        </p:spPr>
        <p:txBody>
          <a:bodyPr wrap="square" rtlCol="0">
            <a:spAutoFit/>
          </a:bodyPr>
          <a:lstStyle/>
          <a:p>
            <a:r>
              <a:rPr lang="vi-VN" sz="2800" dirty="0">
                <a:solidFill>
                  <a:schemeClr val="bg2"/>
                </a:solidFill>
                <a:latin typeface="+mj-lt"/>
              </a:rPr>
              <a:t>kết hợp vần chân, vần lưng, vần liền, vần cách, tùy theo sự xuất hiện của các từ ngữ với mạch cảm xúc và nội dung, không gò ép.</a:t>
            </a:r>
            <a:endParaRPr lang="en-SG" sz="2800" dirty="0">
              <a:solidFill>
                <a:schemeClr val="bg2"/>
              </a:solidFill>
              <a:latin typeface="+mj-lt"/>
            </a:endParaRPr>
          </a:p>
          <a:p>
            <a:endParaRPr lang="zh-CN" altLang="en-US" sz="2000" dirty="0">
              <a:solidFill>
                <a:schemeClr val="bg2"/>
              </a:solidFill>
              <a:latin typeface="+mj-lt"/>
              <a:cs typeface="+mn-ea"/>
              <a:sym typeface="+mn-lt"/>
            </a:endParaRPr>
          </a:p>
          <a:p>
            <a:endParaRPr lang="zh-CN" altLang="en-US" sz="2000" dirty="0">
              <a:solidFill>
                <a:schemeClr val="bg2"/>
              </a:solidFill>
              <a:latin typeface="+mj-lt"/>
              <a:cs typeface="+mn-ea"/>
              <a:sym typeface="+mn-lt"/>
            </a:endParaRPr>
          </a:p>
          <a:p>
            <a:endParaRPr lang="zh-CN" altLang="en-US" sz="2000" dirty="0">
              <a:solidFill>
                <a:schemeClr val="bg2"/>
              </a:solidFill>
              <a:latin typeface="+mj-lt"/>
              <a:cs typeface="+mn-ea"/>
              <a:sym typeface="+mn-lt"/>
            </a:endParaRPr>
          </a:p>
        </p:txBody>
      </p:sp>
      <p:pic>
        <p:nvPicPr>
          <p:cNvPr id="12" name="图片 15">
            <a:extLst>
              <a:ext uri="{FF2B5EF4-FFF2-40B4-BE49-F238E27FC236}">
                <a16:creationId xmlns:a16="http://schemas.microsoft.com/office/drawing/2014/main" xmlns="" id="{E4F52789-B635-2FE3-9ECC-126EB08FFEB5}"/>
              </a:ext>
            </a:extLst>
          </p:cNvPr>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3923072" y="3448853"/>
            <a:ext cx="5797745" cy="749969"/>
          </a:xfrm>
          <a:prstGeom prst="rect">
            <a:avLst/>
          </a:prstGeom>
        </p:spPr>
      </p:pic>
    </p:spTree>
    <p:extLst>
      <p:ext uri="{BB962C8B-B14F-4D97-AF65-F5344CB8AC3E}">
        <p14:creationId xmlns:p14="http://schemas.microsoft.com/office/powerpoint/2010/main" val="56134390"/>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16" presetClass="entr" presetSubtype="21" fill="hold" grpId="0" nodeType="clickEffect">
                                  <p:stCondLst>
                                    <p:cond delay="0"/>
                                  </p:stCondLst>
                                  <p:childTnLst>
                                    <p:set>
                                      <p:cBhvr>
                                        <p:cTn id="13" dur="1" fill="hold">
                                          <p:stCondLst>
                                            <p:cond delay="0"/>
                                          </p:stCondLst>
                                        </p:cTn>
                                        <p:tgtEl>
                                          <p:spTgt spid="3"/>
                                        </p:tgtEl>
                                        <p:attrNameLst>
                                          <p:attrName>style.visibility</p:attrName>
                                        </p:attrNameLst>
                                      </p:cBhvr>
                                      <p:to>
                                        <p:strVal val="visible"/>
                                      </p:to>
                                    </p:set>
                                    <p:animEffect transition="in" filter="barn(inVertical)">
                                      <p:cBhvr>
                                        <p:cTn id="14" dur="500"/>
                                        <p:tgtEl>
                                          <p:spTgt spid="3"/>
                                        </p:tgtEl>
                                      </p:cBhvr>
                                    </p:animEffect>
                                  </p:childTnLst>
                                </p:cTn>
                              </p:par>
                              <p:par>
                                <p:cTn id="15" presetID="16" presetClass="entr" presetSubtype="21" fill="hold" grpId="0" nodeType="withEffect">
                                  <p:stCondLst>
                                    <p:cond delay="0"/>
                                  </p:stCondLst>
                                  <p:childTnLst>
                                    <p:set>
                                      <p:cBhvr>
                                        <p:cTn id="16" dur="1" fill="hold">
                                          <p:stCondLst>
                                            <p:cond delay="0"/>
                                          </p:stCondLst>
                                        </p:cTn>
                                        <p:tgtEl>
                                          <p:spTgt spid="4"/>
                                        </p:tgtEl>
                                        <p:attrNameLst>
                                          <p:attrName>style.visibility</p:attrName>
                                        </p:attrNameLst>
                                      </p:cBhvr>
                                      <p:to>
                                        <p:strVal val="visible"/>
                                      </p:to>
                                    </p:set>
                                    <p:animEffect transition="in" filter="barn(inVertical)">
                                      <p:cBhvr>
                                        <p:cTn id="17" dur="500"/>
                                        <p:tgtEl>
                                          <p:spTgt spid="4"/>
                                        </p:tgtEl>
                                      </p:cBhvr>
                                    </p:animEffect>
                                  </p:childTnLst>
                                </p:cTn>
                              </p:par>
                            </p:childTnLst>
                          </p:cTn>
                        </p:par>
                      </p:childTnLst>
                    </p:cTn>
                  </p:par>
                  <p:par>
                    <p:cTn id="18" fill="hold">
                      <p:stCondLst>
                        <p:cond delay="indefinite"/>
                      </p:stCondLst>
                      <p:childTnLst>
                        <p:par>
                          <p:cTn id="19" fill="hold">
                            <p:stCondLst>
                              <p:cond delay="0"/>
                            </p:stCondLst>
                            <p:childTnLst>
                              <p:par>
                                <p:cTn id="20" presetID="16" presetClass="entr" presetSubtype="21" fill="hold" grpId="0" nodeType="clickEffect">
                                  <p:stCondLst>
                                    <p:cond delay="0"/>
                                  </p:stCondLst>
                                  <p:childTnLst>
                                    <p:set>
                                      <p:cBhvr>
                                        <p:cTn id="21" dur="1" fill="hold">
                                          <p:stCondLst>
                                            <p:cond delay="0"/>
                                          </p:stCondLst>
                                        </p:cTn>
                                        <p:tgtEl>
                                          <p:spTgt spid="6"/>
                                        </p:tgtEl>
                                        <p:attrNameLst>
                                          <p:attrName>style.visibility</p:attrName>
                                        </p:attrNameLst>
                                      </p:cBhvr>
                                      <p:to>
                                        <p:strVal val="visible"/>
                                      </p:to>
                                    </p:set>
                                    <p:animEffect transition="in" filter="barn(inVertical)">
                                      <p:cBhvr>
                                        <p:cTn id="22" dur="500"/>
                                        <p:tgtEl>
                                          <p:spTgt spid="6"/>
                                        </p:tgtEl>
                                      </p:cBhvr>
                                    </p:animEffect>
                                  </p:childTnLst>
                                </p:cTn>
                              </p:par>
                            </p:childTnLst>
                          </p:cTn>
                        </p:par>
                      </p:childTnLst>
                    </p:cTn>
                  </p:par>
                  <p:par>
                    <p:cTn id="23" fill="hold">
                      <p:stCondLst>
                        <p:cond delay="indefinite"/>
                      </p:stCondLst>
                      <p:childTnLst>
                        <p:par>
                          <p:cTn id="24" fill="hold">
                            <p:stCondLst>
                              <p:cond delay="0"/>
                            </p:stCondLst>
                            <p:childTnLst>
                              <p:par>
                                <p:cTn id="25" presetID="16" presetClass="entr" presetSubtype="21" fill="hold" grpId="0" nodeType="clickEffect">
                                  <p:stCondLst>
                                    <p:cond delay="0"/>
                                  </p:stCondLst>
                                  <p:childTnLst>
                                    <p:set>
                                      <p:cBhvr>
                                        <p:cTn id="26" dur="1" fill="hold">
                                          <p:stCondLst>
                                            <p:cond delay="0"/>
                                          </p:stCondLst>
                                        </p:cTn>
                                        <p:tgtEl>
                                          <p:spTgt spid="7"/>
                                        </p:tgtEl>
                                        <p:attrNameLst>
                                          <p:attrName>style.visibility</p:attrName>
                                        </p:attrNameLst>
                                      </p:cBhvr>
                                      <p:to>
                                        <p:strVal val="visible"/>
                                      </p:to>
                                    </p:set>
                                    <p:animEffect transition="in" filter="barn(inVertical)">
                                      <p:cBhvr>
                                        <p:cTn id="27" dur="500"/>
                                        <p:tgtEl>
                                          <p:spTgt spid="7"/>
                                        </p:tgtEl>
                                      </p:cBhvr>
                                    </p:animEffect>
                                  </p:childTnLst>
                                </p:cTn>
                              </p:par>
                              <p:par>
                                <p:cTn id="28" presetID="16" presetClass="entr" presetSubtype="21" fill="hold" grpId="0" nodeType="withEffect">
                                  <p:stCondLst>
                                    <p:cond delay="0"/>
                                  </p:stCondLst>
                                  <p:childTnLst>
                                    <p:set>
                                      <p:cBhvr>
                                        <p:cTn id="29" dur="1" fill="hold">
                                          <p:stCondLst>
                                            <p:cond delay="0"/>
                                          </p:stCondLst>
                                        </p:cTn>
                                        <p:tgtEl>
                                          <p:spTgt spid="8"/>
                                        </p:tgtEl>
                                        <p:attrNameLst>
                                          <p:attrName>style.visibility</p:attrName>
                                        </p:attrNameLst>
                                      </p:cBhvr>
                                      <p:to>
                                        <p:strVal val="visible"/>
                                      </p:to>
                                    </p:set>
                                    <p:animEffect transition="in" filter="barn(inVertical)">
                                      <p:cBhvr>
                                        <p:cTn id="30" dur="500"/>
                                        <p:tgtEl>
                                          <p:spTgt spid="8"/>
                                        </p:tgtEl>
                                      </p:cBhvr>
                                    </p:animEffect>
                                  </p:childTnLst>
                                </p:cTn>
                              </p:par>
                              <p:par>
                                <p:cTn id="31" presetID="16" presetClass="entr" presetSubtype="21" fill="hold" nodeType="withEffect">
                                  <p:stCondLst>
                                    <p:cond delay="0"/>
                                  </p:stCondLst>
                                  <p:childTnLst>
                                    <p:set>
                                      <p:cBhvr>
                                        <p:cTn id="32" dur="1" fill="hold">
                                          <p:stCondLst>
                                            <p:cond delay="0"/>
                                          </p:stCondLst>
                                        </p:cTn>
                                        <p:tgtEl>
                                          <p:spTgt spid="12"/>
                                        </p:tgtEl>
                                        <p:attrNameLst>
                                          <p:attrName>style.visibility</p:attrName>
                                        </p:attrNameLst>
                                      </p:cBhvr>
                                      <p:to>
                                        <p:strVal val="visible"/>
                                      </p:to>
                                    </p:set>
                                    <p:animEffect transition="in" filter="barn(inVertical)">
                                      <p:cBhvr>
                                        <p:cTn id="33" dur="500"/>
                                        <p:tgtEl>
                                          <p:spTgt spid="12"/>
                                        </p:tgtEl>
                                      </p:cBhvr>
                                    </p:animEffect>
                                  </p:childTnLst>
                                </p:cTn>
                              </p:par>
                            </p:childTnLst>
                          </p:cTn>
                        </p:par>
                      </p:childTnLst>
                    </p:cTn>
                  </p:par>
                  <p:par>
                    <p:cTn id="34" fill="hold">
                      <p:stCondLst>
                        <p:cond delay="indefinite"/>
                      </p:stCondLst>
                      <p:childTnLst>
                        <p:par>
                          <p:cTn id="35" fill="hold">
                            <p:stCondLst>
                              <p:cond delay="0"/>
                            </p:stCondLst>
                            <p:childTnLst>
                              <p:par>
                                <p:cTn id="36" presetID="42" presetClass="entr" presetSubtype="0" fill="hold" grpId="0" nodeType="clickEffect">
                                  <p:stCondLst>
                                    <p:cond delay="0"/>
                                  </p:stCondLst>
                                  <p:childTnLst>
                                    <p:set>
                                      <p:cBhvr>
                                        <p:cTn id="37" dur="1" fill="hold">
                                          <p:stCondLst>
                                            <p:cond delay="0"/>
                                          </p:stCondLst>
                                        </p:cTn>
                                        <p:tgtEl>
                                          <p:spTgt spid="11"/>
                                        </p:tgtEl>
                                        <p:attrNameLst>
                                          <p:attrName>style.visibility</p:attrName>
                                        </p:attrNameLst>
                                      </p:cBhvr>
                                      <p:to>
                                        <p:strVal val="visible"/>
                                      </p:to>
                                    </p:set>
                                    <p:animEffect transition="in" filter="fade">
                                      <p:cBhvr>
                                        <p:cTn id="38" dur="1000"/>
                                        <p:tgtEl>
                                          <p:spTgt spid="11"/>
                                        </p:tgtEl>
                                      </p:cBhvr>
                                    </p:animEffect>
                                    <p:anim calcmode="lin" valueType="num">
                                      <p:cBhvr>
                                        <p:cTn id="39" dur="1000" fill="hold"/>
                                        <p:tgtEl>
                                          <p:spTgt spid="11"/>
                                        </p:tgtEl>
                                        <p:attrNameLst>
                                          <p:attrName>ppt_x</p:attrName>
                                        </p:attrNameLst>
                                      </p:cBhvr>
                                      <p:tavLst>
                                        <p:tav tm="0">
                                          <p:val>
                                            <p:strVal val="#ppt_x"/>
                                          </p:val>
                                        </p:tav>
                                        <p:tav tm="100000">
                                          <p:val>
                                            <p:strVal val="#ppt_x"/>
                                          </p:val>
                                        </p:tav>
                                      </p:tavLst>
                                    </p:anim>
                                    <p:anim calcmode="lin" valueType="num">
                                      <p:cBhvr>
                                        <p:cTn id="40" dur="1000" fill="hold"/>
                                        <p:tgtEl>
                                          <p:spTgt spid="1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4" grpId="0"/>
      <p:bldP spid="6" grpId="0"/>
      <p:bldP spid="7" grpId="0" animBg="1"/>
      <p:bldP spid="8" grpId="0"/>
      <p:bldP spid="11" grpId="0"/>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Google Shape;1373;p53">
            <a:extLst>
              <a:ext uri="{FF2B5EF4-FFF2-40B4-BE49-F238E27FC236}">
                <a16:creationId xmlns:a16="http://schemas.microsoft.com/office/drawing/2014/main" xmlns="" id="{2D88CFD1-7575-84B7-1360-49214D451A73}"/>
              </a:ext>
            </a:extLst>
          </p:cNvPr>
          <p:cNvSpPr/>
          <p:nvPr/>
        </p:nvSpPr>
        <p:spPr>
          <a:xfrm>
            <a:off x="1181724" y="1206952"/>
            <a:ext cx="1839600" cy="1849333"/>
          </a:xfrm>
          <a:prstGeom prst="ellipse">
            <a:avLst/>
          </a:prstGeom>
          <a:solidFill>
            <a:srgbClr val="7182FF"/>
          </a:solidFill>
          <a:ln>
            <a:noFill/>
          </a:ln>
        </p:spPr>
        <p:txBody>
          <a:bodyPr spcFirstLastPara="1" wrap="square" lIns="121900" tIns="121900" rIns="121900" bIns="121900" anchor="ctr" anchorCtr="0">
            <a:no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sz="2400" b="1" i="0" u="none" strike="noStrike" kern="0" cap="none" spc="0" normalizeH="0" baseline="0" noProof="0">
              <a:ln>
                <a:noFill/>
              </a:ln>
              <a:solidFill>
                <a:sysClr val="windowText" lastClr="000000"/>
              </a:solidFill>
              <a:effectLst/>
              <a:uLnTx/>
              <a:uFillTx/>
              <a:latin typeface="Times New Roman" panose="02020603050405020304" pitchFamily="18" charset="0"/>
              <a:ea typeface="+mn-ea"/>
              <a:cs typeface="Times New Roman" panose="02020603050405020304" pitchFamily="18" charset="0"/>
              <a:sym typeface="Arial"/>
            </a:endParaRPr>
          </a:p>
        </p:txBody>
      </p:sp>
      <p:sp>
        <p:nvSpPr>
          <p:cNvPr id="4" name="Google Shape;1374;p53">
            <a:extLst>
              <a:ext uri="{FF2B5EF4-FFF2-40B4-BE49-F238E27FC236}">
                <a16:creationId xmlns:a16="http://schemas.microsoft.com/office/drawing/2014/main" xmlns="" id="{1284FCC3-A3C1-F702-497C-882ADEC7CDB6}"/>
              </a:ext>
            </a:extLst>
          </p:cNvPr>
          <p:cNvSpPr txBox="1">
            <a:spLocks/>
          </p:cNvSpPr>
          <p:nvPr/>
        </p:nvSpPr>
        <p:spPr>
          <a:xfrm>
            <a:off x="3239460" y="664381"/>
            <a:ext cx="5844800" cy="2500599"/>
          </a:xfrm>
          <a:prstGeom prst="rect">
            <a:avLst/>
          </a:prstGeom>
          <a:solidFill>
            <a:schemeClr val="accent1">
              <a:lumMod val="60000"/>
              <a:lumOff val="40000"/>
            </a:schemeClr>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512651"/>
              </a:buClr>
              <a:buSzPts val="3600"/>
              <a:buFont typeface="Paytone One"/>
              <a:buNone/>
              <a:defRPr sz="4000" b="0" i="0" u="none" strike="noStrike" cap="none">
                <a:solidFill>
                  <a:srgbClr val="512651"/>
                </a:solidFill>
                <a:latin typeface="Paytone One"/>
                <a:ea typeface="Paytone One"/>
                <a:cs typeface="Paytone One"/>
                <a:sym typeface="Paytone One"/>
              </a:defRPr>
            </a:lvl1pPr>
            <a:lvl2pPr marR="0" lvl="1" algn="ctr" rtl="0">
              <a:lnSpc>
                <a:spcPct val="100000"/>
              </a:lnSpc>
              <a:spcBef>
                <a:spcPts val="0"/>
              </a:spcBef>
              <a:spcAft>
                <a:spcPts val="0"/>
              </a:spcAft>
              <a:buClr>
                <a:srgbClr val="512651"/>
              </a:buClr>
              <a:buSzPts val="3600"/>
              <a:buFont typeface="Paytone One"/>
              <a:buNone/>
              <a:defRPr sz="3600" b="0" i="0" u="none" strike="noStrike" cap="none">
                <a:solidFill>
                  <a:srgbClr val="512651"/>
                </a:solidFill>
                <a:latin typeface="Paytone One"/>
                <a:ea typeface="Paytone One"/>
                <a:cs typeface="Paytone One"/>
                <a:sym typeface="Paytone One"/>
              </a:defRPr>
            </a:lvl2pPr>
            <a:lvl3pPr marR="0" lvl="2" algn="ctr" rtl="0">
              <a:lnSpc>
                <a:spcPct val="100000"/>
              </a:lnSpc>
              <a:spcBef>
                <a:spcPts val="0"/>
              </a:spcBef>
              <a:spcAft>
                <a:spcPts val="0"/>
              </a:spcAft>
              <a:buClr>
                <a:srgbClr val="512651"/>
              </a:buClr>
              <a:buSzPts val="3600"/>
              <a:buFont typeface="Paytone One"/>
              <a:buNone/>
              <a:defRPr sz="3600" b="0" i="0" u="none" strike="noStrike" cap="none">
                <a:solidFill>
                  <a:srgbClr val="512651"/>
                </a:solidFill>
                <a:latin typeface="Paytone One"/>
                <a:ea typeface="Paytone One"/>
                <a:cs typeface="Paytone One"/>
                <a:sym typeface="Paytone One"/>
              </a:defRPr>
            </a:lvl3pPr>
            <a:lvl4pPr marR="0" lvl="3" algn="ctr" rtl="0">
              <a:lnSpc>
                <a:spcPct val="100000"/>
              </a:lnSpc>
              <a:spcBef>
                <a:spcPts val="0"/>
              </a:spcBef>
              <a:spcAft>
                <a:spcPts val="0"/>
              </a:spcAft>
              <a:buClr>
                <a:srgbClr val="512651"/>
              </a:buClr>
              <a:buSzPts val="3600"/>
              <a:buFont typeface="Paytone One"/>
              <a:buNone/>
              <a:defRPr sz="3600" b="0" i="0" u="none" strike="noStrike" cap="none">
                <a:solidFill>
                  <a:srgbClr val="512651"/>
                </a:solidFill>
                <a:latin typeface="Paytone One"/>
                <a:ea typeface="Paytone One"/>
                <a:cs typeface="Paytone One"/>
                <a:sym typeface="Paytone One"/>
              </a:defRPr>
            </a:lvl4pPr>
            <a:lvl5pPr marR="0" lvl="4" algn="ctr" rtl="0">
              <a:lnSpc>
                <a:spcPct val="100000"/>
              </a:lnSpc>
              <a:spcBef>
                <a:spcPts val="0"/>
              </a:spcBef>
              <a:spcAft>
                <a:spcPts val="0"/>
              </a:spcAft>
              <a:buClr>
                <a:srgbClr val="512651"/>
              </a:buClr>
              <a:buSzPts val="3600"/>
              <a:buFont typeface="Paytone One"/>
              <a:buNone/>
              <a:defRPr sz="3600" b="0" i="0" u="none" strike="noStrike" cap="none">
                <a:solidFill>
                  <a:srgbClr val="512651"/>
                </a:solidFill>
                <a:latin typeface="Paytone One"/>
                <a:ea typeface="Paytone One"/>
                <a:cs typeface="Paytone One"/>
                <a:sym typeface="Paytone One"/>
              </a:defRPr>
            </a:lvl5pPr>
            <a:lvl6pPr marR="0" lvl="5" algn="ctr" rtl="0">
              <a:lnSpc>
                <a:spcPct val="100000"/>
              </a:lnSpc>
              <a:spcBef>
                <a:spcPts val="0"/>
              </a:spcBef>
              <a:spcAft>
                <a:spcPts val="0"/>
              </a:spcAft>
              <a:buClr>
                <a:srgbClr val="512651"/>
              </a:buClr>
              <a:buSzPts val="3600"/>
              <a:buFont typeface="Paytone One"/>
              <a:buNone/>
              <a:defRPr sz="3600" b="0" i="0" u="none" strike="noStrike" cap="none">
                <a:solidFill>
                  <a:srgbClr val="512651"/>
                </a:solidFill>
                <a:latin typeface="Paytone One"/>
                <a:ea typeface="Paytone One"/>
                <a:cs typeface="Paytone One"/>
                <a:sym typeface="Paytone One"/>
              </a:defRPr>
            </a:lvl6pPr>
            <a:lvl7pPr marR="0" lvl="6" algn="ctr" rtl="0">
              <a:lnSpc>
                <a:spcPct val="100000"/>
              </a:lnSpc>
              <a:spcBef>
                <a:spcPts val="0"/>
              </a:spcBef>
              <a:spcAft>
                <a:spcPts val="0"/>
              </a:spcAft>
              <a:buClr>
                <a:srgbClr val="512651"/>
              </a:buClr>
              <a:buSzPts val="3600"/>
              <a:buFont typeface="Paytone One"/>
              <a:buNone/>
              <a:defRPr sz="3600" b="0" i="0" u="none" strike="noStrike" cap="none">
                <a:solidFill>
                  <a:srgbClr val="512651"/>
                </a:solidFill>
                <a:latin typeface="Paytone One"/>
                <a:ea typeface="Paytone One"/>
                <a:cs typeface="Paytone One"/>
                <a:sym typeface="Paytone One"/>
              </a:defRPr>
            </a:lvl7pPr>
            <a:lvl8pPr marR="0" lvl="7" algn="ctr" rtl="0">
              <a:lnSpc>
                <a:spcPct val="100000"/>
              </a:lnSpc>
              <a:spcBef>
                <a:spcPts val="0"/>
              </a:spcBef>
              <a:spcAft>
                <a:spcPts val="0"/>
              </a:spcAft>
              <a:buClr>
                <a:srgbClr val="512651"/>
              </a:buClr>
              <a:buSzPts val="3600"/>
              <a:buFont typeface="Paytone One"/>
              <a:buNone/>
              <a:defRPr sz="3600" b="0" i="0" u="none" strike="noStrike" cap="none">
                <a:solidFill>
                  <a:srgbClr val="512651"/>
                </a:solidFill>
                <a:latin typeface="Paytone One"/>
                <a:ea typeface="Paytone One"/>
                <a:cs typeface="Paytone One"/>
                <a:sym typeface="Paytone One"/>
              </a:defRPr>
            </a:lvl8pPr>
            <a:lvl9pPr marR="0" lvl="8" algn="ctr" rtl="0">
              <a:lnSpc>
                <a:spcPct val="100000"/>
              </a:lnSpc>
              <a:spcBef>
                <a:spcPts val="0"/>
              </a:spcBef>
              <a:spcAft>
                <a:spcPts val="0"/>
              </a:spcAft>
              <a:buClr>
                <a:srgbClr val="512651"/>
              </a:buClr>
              <a:buSzPts val="3600"/>
              <a:buFont typeface="Paytone One"/>
              <a:buNone/>
              <a:defRPr sz="3600" b="0" i="0" u="none" strike="noStrike" cap="none">
                <a:solidFill>
                  <a:srgbClr val="512651"/>
                </a:solidFill>
                <a:latin typeface="Paytone One"/>
                <a:ea typeface="Paytone One"/>
                <a:cs typeface="Paytone One"/>
                <a:sym typeface="Paytone One"/>
              </a:defRPr>
            </a:lvl9pPr>
          </a:lstStyle>
          <a:p>
            <a:pPr algn="ctr"/>
            <a:r>
              <a:rPr lang="vi-VN" sz="8000" b="1" dirty="0">
                <a:latin typeface="Times New Roman" panose="02020603050405020304" pitchFamily="18" charset="0"/>
                <a:cs typeface="Times New Roman" panose="02020603050405020304" pitchFamily="18" charset="0"/>
              </a:rPr>
              <a:t>Thực hành viết</a:t>
            </a:r>
            <a:endParaRPr lang="en-US" sz="8000" dirty="0">
              <a:latin typeface="Times New Roman" panose="02020603050405020304" pitchFamily="18" charset="0"/>
              <a:cs typeface="Times New Roman" panose="02020603050405020304" pitchFamily="18" charset="0"/>
            </a:endParaRPr>
          </a:p>
        </p:txBody>
      </p:sp>
      <p:sp>
        <p:nvSpPr>
          <p:cNvPr id="5" name="Google Shape;1376;p53">
            <a:extLst>
              <a:ext uri="{FF2B5EF4-FFF2-40B4-BE49-F238E27FC236}">
                <a16:creationId xmlns:a16="http://schemas.microsoft.com/office/drawing/2014/main" xmlns="" id="{5DAAA754-1D0F-3E0F-DD5A-C70E76627880}"/>
              </a:ext>
            </a:extLst>
          </p:cNvPr>
          <p:cNvSpPr txBox="1">
            <a:spLocks/>
          </p:cNvSpPr>
          <p:nvPr/>
        </p:nvSpPr>
        <p:spPr>
          <a:xfrm>
            <a:off x="1227472" y="1522117"/>
            <a:ext cx="1789600" cy="1122400"/>
          </a:xfrm>
          <a:prstGeom prst="rect">
            <a:avLst/>
          </a:prstGeom>
          <a:no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rgbClr val="512651"/>
              </a:buClr>
              <a:buSzPts val="6000"/>
              <a:buFont typeface="Paytone One"/>
              <a:buNone/>
              <a:defRPr sz="6000" b="0" i="0" u="none" strike="noStrike" cap="none">
                <a:solidFill>
                  <a:srgbClr val="512651"/>
                </a:solidFill>
                <a:latin typeface="Paytone One"/>
                <a:ea typeface="Paytone One"/>
                <a:cs typeface="Paytone One"/>
                <a:sym typeface="Paytone One"/>
              </a:defRPr>
            </a:lvl1pPr>
            <a:lvl2pPr marR="0" lvl="1" algn="ctr" rtl="0">
              <a:lnSpc>
                <a:spcPct val="100000"/>
              </a:lnSpc>
              <a:spcBef>
                <a:spcPts val="0"/>
              </a:spcBef>
              <a:spcAft>
                <a:spcPts val="0"/>
              </a:spcAft>
              <a:buClr>
                <a:srgbClr val="512651"/>
              </a:buClr>
              <a:buSzPts val="6000"/>
              <a:buFont typeface="Paytone One"/>
              <a:buNone/>
              <a:defRPr sz="6000" b="0" i="0" u="none" strike="noStrike" cap="none">
                <a:solidFill>
                  <a:srgbClr val="512651"/>
                </a:solidFill>
                <a:latin typeface="Paytone One"/>
                <a:ea typeface="Paytone One"/>
                <a:cs typeface="Paytone One"/>
                <a:sym typeface="Paytone One"/>
              </a:defRPr>
            </a:lvl2pPr>
            <a:lvl3pPr marR="0" lvl="2" algn="ctr" rtl="0">
              <a:lnSpc>
                <a:spcPct val="100000"/>
              </a:lnSpc>
              <a:spcBef>
                <a:spcPts val="0"/>
              </a:spcBef>
              <a:spcAft>
                <a:spcPts val="0"/>
              </a:spcAft>
              <a:buClr>
                <a:srgbClr val="512651"/>
              </a:buClr>
              <a:buSzPts val="6000"/>
              <a:buFont typeface="Paytone One"/>
              <a:buNone/>
              <a:defRPr sz="6000" b="0" i="0" u="none" strike="noStrike" cap="none">
                <a:solidFill>
                  <a:srgbClr val="512651"/>
                </a:solidFill>
                <a:latin typeface="Paytone One"/>
                <a:ea typeface="Paytone One"/>
                <a:cs typeface="Paytone One"/>
                <a:sym typeface="Paytone One"/>
              </a:defRPr>
            </a:lvl3pPr>
            <a:lvl4pPr marR="0" lvl="3" algn="ctr" rtl="0">
              <a:lnSpc>
                <a:spcPct val="100000"/>
              </a:lnSpc>
              <a:spcBef>
                <a:spcPts val="0"/>
              </a:spcBef>
              <a:spcAft>
                <a:spcPts val="0"/>
              </a:spcAft>
              <a:buClr>
                <a:srgbClr val="512651"/>
              </a:buClr>
              <a:buSzPts val="6000"/>
              <a:buFont typeface="Paytone One"/>
              <a:buNone/>
              <a:defRPr sz="6000" b="0" i="0" u="none" strike="noStrike" cap="none">
                <a:solidFill>
                  <a:srgbClr val="512651"/>
                </a:solidFill>
                <a:latin typeface="Paytone One"/>
                <a:ea typeface="Paytone One"/>
                <a:cs typeface="Paytone One"/>
                <a:sym typeface="Paytone One"/>
              </a:defRPr>
            </a:lvl4pPr>
            <a:lvl5pPr marR="0" lvl="4" algn="ctr" rtl="0">
              <a:lnSpc>
                <a:spcPct val="100000"/>
              </a:lnSpc>
              <a:spcBef>
                <a:spcPts val="0"/>
              </a:spcBef>
              <a:spcAft>
                <a:spcPts val="0"/>
              </a:spcAft>
              <a:buClr>
                <a:srgbClr val="512651"/>
              </a:buClr>
              <a:buSzPts val="6000"/>
              <a:buFont typeface="Paytone One"/>
              <a:buNone/>
              <a:defRPr sz="6000" b="0" i="0" u="none" strike="noStrike" cap="none">
                <a:solidFill>
                  <a:srgbClr val="512651"/>
                </a:solidFill>
                <a:latin typeface="Paytone One"/>
                <a:ea typeface="Paytone One"/>
                <a:cs typeface="Paytone One"/>
                <a:sym typeface="Paytone One"/>
              </a:defRPr>
            </a:lvl5pPr>
            <a:lvl6pPr marR="0" lvl="5" algn="ctr" rtl="0">
              <a:lnSpc>
                <a:spcPct val="100000"/>
              </a:lnSpc>
              <a:spcBef>
                <a:spcPts val="0"/>
              </a:spcBef>
              <a:spcAft>
                <a:spcPts val="0"/>
              </a:spcAft>
              <a:buClr>
                <a:srgbClr val="512651"/>
              </a:buClr>
              <a:buSzPts val="6000"/>
              <a:buFont typeface="Paytone One"/>
              <a:buNone/>
              <a:defRPr sz="6000" b="0" i="0" u="none" strike="noStrike" cap="none">
                <a:solidFill>
                  <a:srgbClr val="512651"/>
                </a:solidFill>
                <a:latin typeface="Paytone One"/>
                <a:ea typeface="Paytone One"/>
                <a:cs typeface="Paytone One"/>
                <a:sym typeface="Paytone One"/>
              </a:defRPr>
            </a:lvl6pPr>
            <a:lvl7pPr marR="0" lvl="6" algn="ctr" rtl="0">
              <a:lnSpc>
                <a:spcPct val="100000"/>
              </a:lnSpc>
              <a:spcBef>
                <a:spcPts val="0"/>
              </a:spcBef>
              <a:spcAft>
                <a:spcPts val="0"/>
              </a:spcAft>
              <a:buClr>
                <a:srgbClr val="512651"/>
              </a:buClr>
              <a:buSzPts val="6000"/>
              <a:buFont typeface="Paytone One"/>
              <a:buNone/>
              <a:defRPr sz="6000" b="0" i="0" u="none" strike="noStrike" cap="none">
                <a:solidFill>
                  <a:srgbClr val="512651"/>
                </a:solidFill>
                <a:latin typeface="Paytone One"/>
                <a:ea typeface="Paytone One"/>
                <a:cs typeface="Paytone One"/>
                <a:sym typeface="Paytone One"/>
              </a:defRPr>
            </a:lvl7pPr>
            <a:lvl8pPr marR="0" lvl="7" algn="ctr" rtl="0">
              <a:lnSpc>
                <a:spcPct val="100000"/>
              </a:lnSpc>
              <a:spcBef>
                <a:spcPts val="0"/>
              </a:spcBef>
              <a:spcAft>
                <a:spcPts val="0"/>
              </a:spcAft>
              <a:buClr>
                <a:srgbClr val="512651"/>
              </a:buClr>
              <a:buSzPts val="6000"/>
              <a:buFont typeface="Paytone One"/>
              <a:buNone/>
              <a:defRPr sz="6000" b="0" i="0" u="none" strike="noStrike" cap="none">
                <a:solidFill>
                  <a:srgbClr val="512651"/>
                </a:solidFill>
                <a:latin typeface="Paytone One"/>
                <a:ea typeface="Paytone One"/>
                <a:cs typeface="Paytone One"/>
                <a:sym typeface="Paytone One"/>
              </a:defRPr>
            </a:lvl8pPr>
            <a:lvl9pPr marR="0" lvl="8" algn="ctr" rtl="0">
              <a:lnSpc>
                <a:spcPct val="100000"/>
              </a:lnSpc>
              <a:spcBef>
                <a:spcPts val="0"/>
              </a:spcBef>
              <a:spcAft>
                <a:spcPts val="0"/>
              </a:spcAft>
              <a:buClr>
                <a:srgbClr val="512651"/>
              </a:buClr>
              <a:buSzPts val="6000"/>
              <a:buFont typeface="Paytone One"/>
              <a:buNone/>
              <a:defRPr sz="6000" b="0" i="0" u="none" strike="noStrike" cap="none">
                <a:solidFill>
                  <a:srgbClr val="512651"/>
                </a:solidFill>
                <a:latin typeface="Paytone One"/>
                <a:ea typeface="Paytone One"/>
                <a:cs typeface="Paytone One"/>
                <a:sym typeface="Paytone One"/>
              </a:defRPr>
            </a:lvl9pPr>
          </a:lstStyle>
          <a:p>
            <a:pPr marL="0" marR="0" lvl="0" indent="0" algn="ctr" defTabSz="1219170" rtl="0" eaLnBrk="1" fontAlgn="auto" latinLnBrk="0" hangingPunct="1">
              <a:lnSpc>
                <a:spcPct val="100000"/>
              </a:lnSpc>
              <a:spcBef>
                <a:spcPts val="0"/>
              </a:spcBef>
              <a:spcAft>
                <a:spcPts val="0"/>
              </a:spcAft>
              <a:buClr>
                <a:srgbClr val="512651"/>
              </a:buClr>
              <a:buSzPts val="6000"/>
              <a:buFont typeface="Paytone One"/>
              <a:buNone/>
              <a:tabLst/>
              <a:defRPr/>
            </a:pPr>
            <a:r>
              <a:rPr kumimoji="0" lang="en" sz="11500" b="1" i="0" u="none" strike="noStrike" kern="0" cap="none" spc="0" normalizeH="0" baseline="0" noProof="0">
                <a:ln>
                  <a:noFill/>
                </a:ln>
                <a:solidFill>
                  <a:srgbClr val="FAEFCC"/>
                </a:solidFill>
                <a:effectLst/>
                <a:uLnTx/>
                <a:uFillTx/>
                <a:latin typeface="Times New Roman" panose="02020603050405020304" pitchFamily="18" charset="0"/>
                <a:cs typeface="Times New Roman" panose="02020603050405020304" pitchFamily="18" charset="0"/>
                <a:sym typeface="Paytone One"/>
              </a:rPr>
              <a:t>2</a:t>
            </a:r>
          </a:p>
        </p:txBody>
      </p:sp>
      <p:grpSp>
        <p:nvGrpSpPr>
          <p:cNvPr id="6" name="Google Shape;1168;p49">
            <a:extLst>
              <a:ext uri="{FF2B5EF4-FFF2-40B4-BE49-F238E27FC236}">
                <a16:creationId xmlns:a16="http://schemas.microsoft.com/office/drawing/2014/main" xmlns="" id="{064BB1B0-B6B8-DE40-D362-5E9B7F93B38E}"/>
              </a:ext>
            </a:extLst>
          </p:cNvPr>
          <p:cNvGrpSpPr/>
          <p:nvPr/>
        </p:nvGrpSpPr>
        <p:grpSpPr>
          <a:xfrm>
            <a:off x="7852961" y="2733857"/>
            <a:ext cx="4485339" cy="4111183"/>
            <a:chOff x="1327613" y="1130150"/>
            <a:chExt cx="936025" cy="856700"/>
          </a:xfrm>
        </p:grpSpPr>
        <p:sp>
          <p:nvSpPr>
            <p:cNvPr id="7" name="Google Shape;1169;p49">
              <a:extLst>
                <a:ext uri="{FF2B5EF4-FFF2-40B4-BE49-F238E27FC236}">
                  <a16:creationId xmlns:a16="http://schemas.microsoft.com/office/drawing/2014/main" xmlns="" id="{60A3123B-A3B0-01AB-E478-D99F0CFCB7A9}"/>
                </a:ext>
              </a:extLst>
            </p:cNvPr>
            <p:cNvSpPr/>
            <p:nvPr/>
          </p:nvSpPr>
          <p:spPr>
            <a:xfrm>
              <a:off x="1327613" y="1130150"/>
              <a:ext cx="936025" cy="856700"/>
            </a:xfrm>
            <a:custGeom>
              <a:avLst/>
              <a:gdLst/>
              <a:ahLst/>
              <a:cxnLst/>
              <a:rect l="l" t="t" r="r" b="b"/>
              <a:pathLst>
                <a:path w="37441" h="34268" extrusionOk="0">
                  <a:moveTo>
                    <a:pt x="25375" y="1"/>
                  </a:moveTo>
                  <a:cubicBezTo>
                    <a:pt x="23711" y="1"/>
                    <a:pt x="22294" y="1284"/>
                    <a:pt x="22130" y="2907"/>
                  </a:cubicBezTo>
                  <a:cubicBezTo>
                    <a:pt x="21226" y="2517"/>
                    <a:pt x="20240" y="2311"/>
                    <a:pt x="19254" y="2311"/>
                  </a:cubicBezTo>
                  <a:cubicBezTo>
                    <a:pt x="18659" y="2311"/>
                    <a:pt x="18063" y="2393"/>
                    <a:pt x="17509" y="2517"/>
                  </a:cubicBezTo>
                  <a:lnTo>
                    <a:pt x="17416" y="2568"/>
                  </a:lnTo>
                  <a:cubicBezTo>
                    <a:pt x="16646" y="2773"/>
                    <a:pt x="15968" y="3030"/>
                    <a:pt x="15403" y="3338"/>
                  </a:cubicBezTo>
                  <a:cubicBezTo>
                    <a:pt x="15280" y="3420"/>
                    <a:pt x="15198" y="3461"/>
                    <a:pt x="15065" y="3543"/>
                  </a:cubicBezTo>
                  <a:cubicBezTo>
                    <a:pt x="14767" y="3636"/>
                    <a:pt x="14428" y="3718"/>
                    <a:pt x="14120" y="3851"/>
                  </a:cubicBezTo>
                  <a:cubicBezTo>
                    <a:pt x="14079" y="3718"/>
                    <a:pt x="14038" y="3636"/>
                    <a:pt x="13997" y="3543"/>
                  </a:cubicBezTo>
                  <a:cubicBezTo>
                    <a:pt x="13093" y="1449"/>
                    <a:pt x="11091" y="124"/>
                    <a:pt x="8821" y="124"/>
                  </a:cubicBezTo>
                  <a:cubicBezTo>
                    <a:pt x="8051" y="124"/>
                    <a:pt x="7322" y="298"/>
                    <a:pt x="6593" y="596"/>
                  </a:cubicBezTo>
                  <a:cubicBezTo>
                    <a:pt x="5227" y="1192"/>
                    <a:pt x="4159" y="2311"/>
                    <a:pt x="3594" y="3677"/>
                  </a:cubicBezTo>
                  <a:cubicBezTo>
                    <a:pt x="3040" y="5084"/>
                    <a:pt x="3040" y="6624"/>
                    <a:pt x="3646" y="8000"/>
                  </a:cubicBezTo>
                  <a:cubicBezTo>
                    <a:pt x="4067" y="9027"/>
                    <a:pt x="4796" y="9879"/>
                    <a:pt x="5699" y="10475"/>
                  </a:cubicBezTo>
                  <a:cubicBezTo>
                    <a:pt x="4673" y="12108"/>
                    <a:pt x="3944" y="13946"/>
                    <a:pt x="3553" y="15825"/>
                  </a:cubicBezTo>
                  <a:lnTo>
                    <a:pt x="391" y="18690"/>
                  </a:lnTo>
                  <a:cubicBezTo>
                    <a:pt x="93" y="18947"/>
                    <a:pt x="0" y="19296"/>
                    <a:pt x="52" y="19676"/>
                  </a:cubicBezTo>
                  <a:cubicBezTo>
                    <a:pt x="134" y="20025"/>
                    <a:pt x="391" y="20323"/>
                    <a:pt x="729" y="20405"/>
                  </a:cubicBezTo>
                  <a:lnTo>
                    <a:pt x="3430" y="21349"/>
                  </a:lnTo>
                  <a:cubicBezTo>
                    <a:pt x="3471" y="21770"/>
                    <a:pt x="3553" y="22202"/>
                    <a:pt x="3687" y="22633"/>
                  </a:cubicBezTo>
                  <a:cubicBezTo>
                    <a:pt x="3728" y="22797"/>
                    <a:pt x="3728" y="22972"/>
                    <a:pt x="3769" y="23105"/>
                  </a:cubicBezTo>
                  <a:cubicBezTo>
                    <a:pt x="3944" y="23619"/>
                    <a:pt x="4108" y="24132"/>
                    <a:pt x="4282" y="24646"/>
                  </a:cubicBezTo>
                  <a:cubicBezTo>
                    <a:pt x="4498" y="25159"/>
                    <a:pt x="4714" y="25673"/>
                    <a:pt x="4929" y="26094"/>
                  </a:cubicBezTo>
                  <a:cubicBezTo>
                    <a:pt x="5053" y="26350"/>
                    <a:pt x="5135" y="26566"/>
                    <a:pt x="5227" y="26699"/>
                  </a:cubicBezTo>
                  <a:lnTo>
                    <a:pt x="5268" y="26741"/>
                  </a:lnTo>
                  <a:cubicBezTo>
                    <a:pt x="5607" y="27377"/>
                    <a:pt x="6038" y="28024"/>
                    <a:pt x="6470" y="28579"/>
                  </a:cubicBezTo>
                  <a:cubicBezTo>
                    <a:pt x="6726" y="28959"/>
                    <a:pt x="7024" y="29308"/>
                    <a:pt x="7363" y="29647"/>
                  </a:cubicBezTo>
                  <a:cubicBezTo>
                    <a:pt x="7661" y="29985"/>
                    <a:pt x="7959" y="30335"/>
                    <a:pt x="8308" y="30632"/>
                  </a:cubicBezTo>
                  <a:cubicBezTo>
                    <a:pt x="9078" y="31361"/>
                    <a:pt x="9889" y="31998"/>
                    <a:pt x="10783" y="32553"/>
                  </a:cubicBezTo>
                  <a:lnTo>
                    <a:pt x="10834" y="32553"/>
                  </a:lnTo>
                  <a:cubicBezTo>
                    <a:pt x="11768" y="33117"/>
                    <a:pt x="12497" y="33415"/>
                    <a:pt x="12538" y="33415"/>
                  </a:cubicBezTo>
                  <a:cubicBezTo>
                    <a:pt x="12538" y="33415"/>
                    <a:pt x="12580" y="33456"/>
                    <a:pt x="12631" y="33456"/>
                  </a:cubicBezTo>
                  <a:cubicBezTo>
                    <a:pt x="14253" y="33929"/>
                    <a:pt x="16009" y="34226"/>
                    <a:pt x="17806" y="34268"/>
                  </a:cubicBezTo>
                  <a:lnTo>
                    <a:pt x="18279" y="34268"/>
                  </a:lnTo>
                  <a:cubicBezTo>
                    <a:pt x="18957" y="34268"/>
                    <a:pt x="19686" y="34226"/>
                    <a:pt x="20374" y="34185"/>
                  </a:cubicBezTo>
                  <a:cubicBezTo>
                    <a:pt x="21780" y="34052"/>
                    <a:pt x="23239" y="33888"/>
                    <a:pt x="24604" y="33538"/>
                  </a:cubicBezTo>
                  <a:cubicBezTo>
                    <a:pt x="28291" y="32604"/>
                    <a:pt x="31197" y="30078"/>
                    <a:pt x="33117" y="26823"/>
                  </a:cubicBezTo>
                  <a:cubicBezTo>
                    <a:pt x="33117" y="26823"/>
                    <a:pt x="33169" y="26782"/>
                    <a:pt x="33169" y="26741"/>
                  </a:cubicBezTo>
                  <a:cubicBezTo>
                    <a:pt x="33210" y="26699"/>
                    <a:pt x="33210" y="26648"/>
                    <a:pt x="33251" y="26607"/>
                  </a:cubicBezTo>
                  <a:cubicBezTo>
                    <a:pt x="33507" y="26094"/>
                    <a:pt x="33764" y="25580"/>
                    <a:pt x="33980" y="25108"/>
                  </a:cubicBezTo>
                  <a:cubicBezTo>
                    <a:pt x="34062" y="24902"/>
                    <a:pt x="34144" y="24646"/>
                    <a:pt x="34236" y="24430"/>
                  </a:cubicBezTo>
                  <a:cubicBezTo>
                    <a:pt x="34319" y="24471"/>
                    <a:pt x="34452" y="24471"/>
                    <a:pt x="34534" y="24471"/>
                  </a:cubicBezTo>
                  <a:lnTo>
                    <a:pt x="34658" y="24471"/>
                  </a:lnTo>
                  <a:cubicBezTo>
                    <a:pt x="35007" y="24430"/>
                    <a:pt x="35346" y="24173"/>
                    <a:pt x="35479" y="23876"/>
                  </a:cubicBezTo>
                  <a:lnTo>
                    <a:pt x="37276" y="19676"/>
                  </a:lnTo>
                  <a:cubicBezTo>
                    <a:pt x="37440" y="19337"/>
                    <a:pt x="37399" y="18947"/>
                    <a:pt x="37184" y="18649"/>
                  </a:cubicBezTo>
                  <a:cubicBezTo>
                    <a:pt x="36968" y="18392"/>
                    <a:pt x="36670" y="18228"/>
                    <a:pt x="36331" y="18228"/>
                  </a:cubicBezTo>
                  <a:cubicBezTo>
                    <a:pt x="36290" y="18228"/>
                    <a:pt x="36249" y="18269"/>
                    <a:pt x="36249" y="18269"/>
                  </a:cubicBezTo>
                  <a:lnTo>
                    <a:pt x="35387" y="18351"/>
                  </a:lnTo>
                  <a:lnTo>
                    <a:pt x="35304" y="16554"/>
                  </a:lnTo>
                  <a:cubicBezTo>
                    <a:pt x="35304" y="16379"/>
                    <a:pt x="35263" y="16256"/>
                    <a:pt x="35222" y="16123"/>
                  </a:cubicBezTo>
                  <a:lnTo>
                    <a:pt x="34709" y="15096"/>
                  </a:lnTo>
                  <a:cubicBezTo>
                    <a:pt x="33887" y="13217"/>
                    <a:pt x="32860" y="11204"/>
                    <a:pt x="31926" y="9284"/>
                  </a:cubicBezTo>
                  <a:lnTo>
                    <a:pt x="29616" y="4488"/>
                  </a:lnTo>
                  <a:cubicBezTo>
                    <a:pt x="29441" y="4057"/>
                    <a:pt x="29102" y="3595"/>
                    <a:pt x="28589" y="3338"/>
                  </a:cubicBezTo>
                  <a:lnTo>
                    <a:pt x="28589" y="3246"/>
                  </a:lnTo>
                  <a:cubicBezTo>
                    <a:pt x="28589" y="1449"/>
                    <a:pt x="27130" y="1"/>
                    <a:pt x="25375" y="1"/>
                  </a:cubicBez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8" name="Google Shape;1170;p49">
              <a:extLst>
                <a:ext uri="{FF2B5EF4-FFF2-40B4-BE49-F238E27FC236}">
                  <a16:creationId xmlns:a16="http://schemas.microsoft.com/office/drawing/2014/main" xmlns="" id="{3999B57A-A7D8-86F8-B6FD-B8AD8535133B}"/>
                </a:ext>
              </a:extLst>
            </p:cNvPr>
            <p:cNvSpPr/>
            <p:nvPr/>
          </p:nvSpPr>
          <p:spPr>
            <a:xfrm>
              <a:off x="1444700" y="1230525"/>
              <a:ext cx="746575" cy="730650"/>
            </a:xfrm>
            <a:custGeom>
              <a:avLst/>
              <a:gdLst/>
              <a:ahLst/>
              <a:cxnLst/>
              <a:rect l="l" t="t" r="r" b="b"/>
              <a:pathLst>
                <a:path w="29863" h="29226" extrusionOk="0">
                  <a:moveTo>
                    <a:pt x="14931" y="1"/>
                  </a:moveTo>
                  <a:cubicBezTo>
                    <a:pt x="13648" y="1"/>
                    <a:pt x="12405" y="175"/>
                    <a:pt x="11214" y="473"/>
                  </a:cubicBezTo>
                  <a:cubicBezTo>
                    <a:pt x="10485" y="648"/>
                    <a:pt x="9797" y="904"/>
                    <a:pt x="9119" y="1202"/>
                  </a:cubicBezTo>
                  <a:cubicBezTo>
                    <a:pt x="8986" y="1243"/>
                    <a:pt x="8811" y="1284"/>
                    <a:pt x="8688" y="1377"/>
                  </a:cubicBezTo>
                  <a:cubicBezTo>
                    <a:pt x="8606" y="1418"/>
                    <a:pt x="8554" y="1459"/>
                    <a:pt x="8472" y="1500"/>
                  </a:cubicBezTo>
                  <a:cubicBezTo>
                    <a:pt x="8174" y="1633"/>
                    <a:pt x="7877" y="1798"/>
                    <a:pt x="7579" y="1972"/>
                  </a:cubicBezTo>
                  <a:cubicBezTo>
                    <a:pt x="5864" y="2917"/>
                    <a:pt x="4406" y="4201"/>
                    <a:pt x="3215" y="5690"/>
                  </a:cubicBezTo>
                  <a:cubicBezTo>
                    <a:pt x="3122" y="5823"/>
                    <a:pt x="2999" y="5946"/>
                    <a:pt x="2906" y="6080"/>
                  </a:cubicBezTo>
                  <a:cubicBezTo>
                    <a:pt x="1541" y="7918"/>
                    <a:pt x="555" y="10146"/>
                    <a:pt x="175" y="12539"/>
                  </a:cubicBezTo>
                  <a:cubicBezTo>
                    <a:pt x="41" y="13309"/>
                    <a:pt x="0" y="14120"/>
                    <a:pt x="0" y="14983"/>
                  </a:cubicBezTo>
                  <a:cubicBezTo>
                    <a:pt x="0" y="15496"/>
                    <a:pt x="0" y="16051"/>
                    <a:pt x="83" y="16564"/>
                  </a:cubicBezTo>
                  <a:cubicBezTo>
                    <a:pt x="134" y="17160"/>
                    <a:pt x="257" y="17807"/>
                    <a:pt x="391" y="18402"/>
                  </a:cubicBezTo>
                  <a:cubicBezTo>
                    <a:pt x="432" y="18526"/>
                    <a:pt x="473" y="18700"/>
                    <a:pt x="514" y="18834"/>
                  </a:cubicBezTo>
                  <a:cubicBezTo>
                    <a:pt x="647" y="19296"/>
                    <a:pt x="771" y="19768"/>
                    <a:pt x="945" y="20240"/>
                  </a:cubicBezTo>
                  <a:cubicBezTo>
                    <a:pt x="1161" y="20713"/>
                    <a:pt x="1325" y="21185"/>
                    <a:pt x="1582" y="21658"/>
                  </a:cubicBezTo>
                  <a:cubicBezTo>
                    <a:pt x="1674" y="21822"/>
                    <a:pt x="1756" y="21996"/>
                    <a:pt x="1838" y="22212"/>
                  </a:cubicBezTo>
                  <a:cubicBezTo>
                    <a:pt x="2188" y="22808"/>
                    <a:pt x="2568" y="23403"/>
                    <a:pt x="2999" y="23968"/>
                  </a:cubicBezTo>
                  <a:cubicBezTo>
                    <a:pt x="3256" y="24307"/>
                    <a:pt x="3553" y="24646"/>
                    <a:pt x="3810" y="24944"/>
                  </a:cubicBezTo>
                  <a:cubicBezTo>
                    <a:pt x="4108" y="25293"/>
                    <a:pt x="4406" y="25591"/>
                    <a:pt x="4703" y="25847"/>
                  </a:cubicBezTo>
                  <a:cubicBezTo>
                    <a:pt x="5433" y="26535"/>
                    <a:pt x="6203" y="27131"/>
                    <a:pt x="7065" y="27644"/>
                  </a:cubicBezTo>
                  <a:cubicBezTo>
                    <a:pt x="7959" y="28158"/>
                    <a:pt x="8647" y="28455"/>
                    <a:pt x="8647" y="28455"/>
                  </a:cubicBezTo>
                  <a:cubicBezTo>
                    <a:pt x="10269" y="28928"/>
                    <a:pt x="11943" y="29185"/>
                    <a:pt x="13565" y="29226"/>
                  </a:cubicBezTo>
                  <a:cubicBezTo>
                    <a:pt x="14377" y="29226"/>
                    <a:pt x="15188" y="29185"/>
                    <a:pt x="15999" y="29143"/>
                  </a:cubicBezTo>
                  <a:cubicBezTo>
                    <a:pt x="18402" y="28928"/>
                    <a:pt x="20671" y="28373"/>
                    <a:pt x="22674" y="27726"/>
                  </a:cubicBezTo>
                  <a:cubicBezTo>
                    <a:pt x="22766" y="27685"/>
                    <a:pt x="22848" y="27644"/>
                    <a:pt x="22890" y="27603"/>
                  </a:cubicBezTo>
                  <a:cubicBezTo>
                    <a:pt x="23023" y="27511"/>
                    <a:pt x="23105" y="27470"/>
                    <a:pt x="23187" y="27388"/>
                  </a:cubicBezTo>
                  <a:cubicBezTo>
                    <a:pt x="23280" y="27346"/>
                    <a:pt x="23403" y="27305"/>
                    <a:pt x="23495" y="27213"/>
                  </a:cubicBezTo>
                  <a:cubicBezTo>
                    <a:pt x="23578" y="27172"/>
                    <a:pt x="23660" y="27090"/>
                    <a:pt x="23752" y="26997"/>
                  </a:cubicBezTo>
                  <a:cubicBezTo>
                    <a:pt x="24050" y="26792"/>
                    <a:pt x="24389" y="26535"/>
                    <a:pt x="24687" y="26279"/>
                  </a:cubicBezTo>
                  <a:cubicBezTo>
                    <a:pt x="24779" y="26186"/>
                    <a:pt x="24861" y="26104"/>
                    <a:pt x="24984" y="26022"/>
                  </a:cubicBezTo>
                  <a:cubicBezTo>
                    <a:pt x="25077" y="25929"/>
                    <a:pt x="25159" y="25847"/>
                    <a:pt x="25241" y="25765"/>
                  </a:cubicBezTo>
                  <a:cubicBezTo>
                    <a:pt x="25292" y="25765"/>
                    <a:pt x="25292" y="25714"/>
                    <a:pt x="25292" y="25714"/>
                  </a:cubicBezTo>
                  <a:cubicBezTo>
                    <a:pt x="25375" y="25632"/>
                    <a:pt x="25457" y="25549"/>
                    <a:pt x="25549" y="25457"/>
                  </a:cubicBezTo>
                  <a:cubicBezTo>
                    <a:pt x="25631" y="25375"/>
                    <a:pt x="25755" y="25293"/>
                    <a:pt x="25847" y="25159"/>
                  </a:cubicBezTo>
                  <a:cubicBezTo>
                    <a:pt x="25929" y="25077"/>
                    <a:pt x="26011" y="24995"/>
                    <a:pt x="26104" y="24861"/>
                  </a:cubicBezTo>
                  <a:cubicBezTo>
                    <a:pt x="26186" y="24779"/>
                    <a:pt x="26268" y="24687"/>
                    <a:pt x="26319" y="24605"/>
                  </a:cubicBezTo>
                  <a:cubicBezTo>
                    <a:pt x="26401" y="24564"/>
                    <a:pt x="26443" y="24481"/>
                    <a:pt x="26484" y="24389"/>
                  </a:cubicBezTo>
                  <a:cubicBezTo>
                    <a:pt x="26576" y="24348"/>
                    <a:pt x="26617" y="24266"/>
                    <a:pt x="26658" y="24225"/>
                  </a:cubicBezTo>
                  <a:cubicBezTo>
                    <a:pt x="26740" y="24132"/>
                    <a:pt x="26781" y="24050"/>
                    <a:pt x="26874" y="23917"/>
                  </a:cubicBezTo>
                  <a:cubicBezTo>
                    <a:pt x="26915" y="23917"/>
                    <a:pt x="26915" y="23876"/>
                    <a:pt x="26956" y="23835"/>
                  </a:cubicBezTo>
                  <a:cubicBezTo>
                    <a:pt x="27038" y="23711"/>
                    <a:pt x="27131" y="23578"/>
                    <a:pt x="27213" y="23455"/>
                  </a:cubicBezTo>
                  <a:cubicBezTo>
                    <a:pt x="27295" y="23321"/>
                    <a:pt x="27387" y="23198"/>
                    <a:pt x="27469" y="23064"/>
                  </a:cubicBezTo>
                  <a:cubicBezTo>
                    <a:pt x="27552" y="22982"/>
                    <a:pt x="27603" y="22849"/>
                    <a:pt x="27685" y="22767"/>
                  </a:cubicBezTo>
                  <a:cubicBezTo>
                    <a:pt x="27685" y="22726"/>
                    <a:pt x="27726" y="22684"/>
                    <a:pt x="27767" y="22633"/>
                  </a:cubicBezTo>
                  <a:cubicBezTo>
                    <a:pt x="27808" y="22510"/>
                    <a:pt x="27901" y="22428"/>
                    <a:pt x="27942" y="22294"/>
                  </a:cubicBezTo>
                  <a:lnTo>
                    <a:pt x="27983" y="22253"/>
                  </a:lnTo>
                  <a:cubicBezTo>
                    <a:pt x="28024" y="22212"/>
                    <a:pt x="28024" y="22120"/>
                    <a:pt x="28065" y="22079"/>
                  </a:cubicBezTo>
                  <a:cubicBezTo>
                    <a:pt x="28322" y="21658"/>
                    <a:pt x="28537" y="21185"/>
                    <a:pt x="28753" y="20713"/>
                  </a:cubicBezTo>
                  <a:cubicBezTo>
                    <a:pt x="28887" y="20323"/>
                    <a:pt x="29010" y="19943"/>
                    <a:pt x="29143" y="19604"/>
                  </a:cubicBezTo>
                  <a:cubicBezTo>
                    <a:pt x="29266" y="19214"/>
                    <a:pt x="29400" y="18782"/>
                    <a:pt x="29482" y="18402"/>
                  </a:cubicBezTo>
                  <a:cubicBezTo>
                    <a:pt x="29657" y="17714"/>
                    <a:pt x="29739" y="17037"/>
                    <a:pt x="29821" y="16308"/>
                  </a:cubicBezTo>
                  <a:cubicBezTo>
                    <a:pt x="29821" y="16051"/>
                    <a:pt x="29862" y="15794"/>
                    <a:pt x="29862" y="15537"/>
                  </a:cubicBezTo>
                  <a:lnTo>
                    <a:pt x="29862" y="14983"/>
                  </a:lnTo>
                  <a:lnTo>
                    <a:pt x="29862" y="14932"/>
                  </a:lnTo>
                  <a:cubicBezTo>
                    <a:pt x="29862" y="14079"/>
                    <a:pt x="29780" y="13186"/>
                    <a:pt x="29657" y="12364"/>
                  </a:cubicBezTo>
                  <a:cubicBezTo>
                    <a:pt x="29605" y="12025"/>
                    <a:pt x="29523" y="11728"/>
                    <a:pt x="29441" y="11430"/>
                  </a:cubicBezTo>
                  <a:cubicBezTo>
                    <a:pt x="28630" y="9674"/>
                    <a:pt x="27603" y="7579"/>
                    <a:pt x="26740" y="5782"/>
                  </a:cubicBezTo>
                  <a:cubicBezTo>
                    <a:pt x="26145" y="5053"/>
                    <a:pt x="25498" y="4324"/>
                    <a:pt x="24779" y="3728"/>
                  </a:cubicBezTo>
                  <a:cubicBezTo>
                    <a:pt x="24430" y="3431"/>
                    <a:pt x="24091" y="3122"/>
                    <a:pt x="23752" y="2866"/>
                  </a:cubicBezTo>
                  <a:cubicBezTo>
                    <a:pt x="23578" y="2743"/>
                    <a:pt x="23403" y="2609"/>
                    <a:pt x="23187" y="2527"/>
                  </a:cubicBezTo>
                  <a:cubicBezTo>
                    <a:pt x="23187" y="2486"/>
                    <a:pt x="23187" y="2486"/>
                    <a:pt x="23146" y="2486"/>
                  </a:cubicBezTo>
                  <a:cubicBezTo>
                    <a:pt x="23064" y="2404"/>
                    <a:pt x="22931" y="2352"/>
                    <a:pt x="22848" y="2270"/>
                  </a:cubicBezTo>
                  <a:cubicBezTo>
                    <a:pt x="22807" y="2270"/>
                    <a:pt x="22807" y="2270"/>
                    <a:pt x="22807" y="2229"/>
                  </a:cubicBezTo>
                  <a:cubicBezTo>
                    <a:pt x="22633" y="2147"/>
                    <a:pt x="22417" y="2013"/>
                    <a:pt x="22253" y="1931"/>
                  </a:cubicBezTo>
                  <a:cubicBezTo>
                    <a:pt x="21955" y="1757"/>
                    <a:pt x="21647" y="1582"/>
                    <a:pt x="21308" y="1459"/>
                  </a:cubicBezTo>
                  <a:cubicBezTo>
                    <a:pt x="21267" y="1418"/>
                    <a:pt x="21226" y="1418"/>
                    <a:pt x="21226" y="1377"/>
                  </a:cubicBezTo>
                  <a:cubicBezTo>
                    <a:pt x="20620" y="1120"/>
                    <a:pt x="20025" y="904"/>
                    <a:pt x="19429" y="689"/>
                  </a:cubicBezTo>
                  <a:cubicBezTo>
                    <a:pt x="19131" y="607"/>
                    <a:pt x="18874" y="514"/>
                    <a:pt x="18566" y="473"/>
                  </a:cubicBezTo>
                  <a:cubicBezTo>
                    <a:pt x="17416" y="175"/>
                    <a:pt x="16174" y="1"/>
                    <a:pt x="14931" y="1"/>
                  </a:cubicBezTo>
                  <a:close/>
                </a:path>
              </a:pathLst>
            </a:custGeom>
            <a:solidFill>
              <a:srgbClr val="FFB289"/>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9" name="Google Shape;1171;p49">
              <a:extLst>
                <a:ext uri="{FF2B5EF4-FFF2-40B4-BE49-F238E27FC236}">
                  <a16:creationId xmlns:a16="http://schemas.microsoft.com/office/drawing/2014/main" xmlns="" id="{7C774078-E11F-126F-40B1-3766678B5E26}"/>
                </a:ext>
              </a:extLst>
            </p:cNvPr>
            <p:cNvSpPr/>
            <p:nvPr/>
          </p:nvSpPr>
          <p:spPr>
            <a:xfrm>
              <a:off x="1620025" y="1214000"/>
              <a:ext cx="407700" cy="381675"/>
            </a:xfrm>
            <a:custGeom>
              <a:avLst/>
              <a:gdLst/>
              <a:ahLst/>
              <a:cxnLst/>
              <a:rect l="l" t="t" r="r" b="b"/>
              <a:pathLst>
                <a:path w="16308" h="15267" extrusionOk="0">
                  <a:moveTo>
                    <a:pt x="7977" y="0"/>
                  </a:moveTo>
                  <a:cubicBezTo>
                    <a:pt x="7469" y="0"/>
                    <a:pt x="6961" y="62"/>
                    <a:pt x="6470" y="189"/>
                  </a:cubicBezTo>
                  <a:lnTo>
                    <a:pt x="6378" y="189"/>
                  </a:lnTo>
                  <a:cubicBezTo>
                    <a:pt x="5782" y="364"/>
                    <a:pt x="5187" y="580"/>
                    <a:pt x="4581" y="877"/>
                  </a:cubicBezTo>
                  <a:cubicBezTo>
                    <a:pt x="4067" y="1175"/>
                    <a:pt x="3595" y="1565"/>
                    <a:pt x="3174" y="2038"/>
                  </a:cubicBezTo>
                  <a:cubicBezTo>
                    <a:pt x="2229" y="3065"/>
                    <a:pt x="1675" y="4513"/>
                    <a:pt x="1716" y="5930"/>
                  </a:cubicBezTo>
                  <a:cubicBezTo>
                    <a:pt x="1716" y="6351"/>
                    <a:pt x="1798" y="6782"/>
                    <a:pt x="1675" y="7172"/>
                  </a:cubicBezTo>
                  <a:cubicBezTo>
                    <a:pt x="1459" y="7891"/>
                    <a:pt x="730" y="8363"/>
                    <a:pt x="350" y="9051"/>
                  </a:cubicBezTo>
                  <a:cubicBezTo>
                    <a:pt x="134" y="9524"/>
                    <a:pt x="52" y="10037"/>
                    <a:pt x="1" y="10592"/>
                  </a:cubicBezTo>
                  <a:cubicBezTo>
                    <a:pt x="1" y="11280"/>
                    <a:pt x="93" y="11957"/>
                    <a:pt x="350" y="12604"/>
                  </a:cubicBezTo>
                  <a:cubicBezTo>
                    <a:pt x="822" y="13713"/>
                    <a:pt x="1890" y="14484"/>
                    <a:pt x="3041" y="14874"/>
                  </a:cubicBezTo>
                  <a:cubicBezTo>
                    <a:pt x="3978" y="15181"/>
                    <a:pt x="4935" y="15266"/>
                    <a:pt x="5924" y="15266"/>
                  </a:cubicBezTo>
                  <a:cubicBezTo>
                    <a:pt x="6159" y="15266"/>
                    <a:pt x="6396" y="15262"/>
                    <a:pt x="6635" y="15254"/>
                  </a:cubicBezTo>
                  <a:cubicBezTo>
                    <a:pt x="8391" y="15213"/>
                    <a:pt x="10147" y="15038"/>
                    <a:pt x="11769" y="14401"/>
                  </a:cubicBezTo>
                  <a:cubicBezTo>
                    <a:pt x="13402" y="13713"/>
                    <a:pt x="14850" y="12563"/>
                    <a:pt x="15579" y="10931"/>
                  </a:cubicBezTo>
                  <a:cubicBezTo>
                    <a:pt x="16308" y="9349"/>
                    <a:pt x="16133" y="7295"/>
                    <a:pt x="14983" y="6012"/>
                  </a:cubicBezTo>
                  <a:cubicBezTo>
                    <a:pt x="14685" y="5714"/>
                    <a:pt x="14295" y="5416"/>
                    <a:pt x="14080" y="5067"/>
                  </a:cubicBezTo>
                  <a:cubicBezTo>
                    <a:pt x="13782" y="4646"/>
                    <a:pt x="13700" y="4133"/>
                    <a:pt x="13525" y="3660"/>
                  </a:cubicBezTo>
                  <a:cubicBezTo>
                    <a:pt x="12714" y="1337"/>
                    <a:pt x="10338" y="0"/>
                    <a:pt x="7977" y="0"/>
                  </a:cubicBezTo>
                  <a:close/>
                </a:path>
              </a:pathLst>
            </a:custGeom>
            <a:solidFill>
              <a:srgbClr val="F7607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10" name="Google Shape;1172;p49">
              <a:extLst>
                <a:ext uri="{FF2B5EF4-FFF2-40B4-BE49-F238E27FC236}">
                  <a16:creationId xmlns:a16="http://schemas.microsoft.com/office/drawing/2014/main" xmlns="" id="{59C2E40F-5B41-089D-A2E0-DFCC9E0D608C}"/>
                </a:ext>
              </a:extLst>
            </p:cNvPr>
            <p:cNvSpPr/>
            <p:nvPr/>
          </p:nvSpPr>
          <p:spPr>
            <a:xfrm>
              <a:off x="1519650" y="1488275"/>
              <a:ext cx="643900" cy="472900"/>
            </a:xfrm>
            <a:custGeom>
              <a:avLst/>
              <a:gdLst/>
              <a:ahLst/>
              <a:cxnLst/>
              <a:rect l="l" t="t" r="r" b="b"/>
              <a:pathLst>
                <a:path w="25756" h="18916" extrusionOk="0">
                  <a:moveTo>
                    <a:pt x="15784" y="1"/>
                  </a:moveTo>
                  <a:cubicBezTo>
                    <a:pt x="15784" y="1"/>
                    <a:pt x="15568" y="52"/>
                    <a:pt x="15230" y="52"/>
                  </a:cubicBezTo>
                  <a:cubicBezTo>
                    <a:pt x="14891" y="93"/>
                    <a:pt x="14459" y="134"/>
                    <a:pt x="13905" y="216"/>
                  </a:cubicBezTo>
                  <a:cubicBezTo>
                    <a:pt x="13730" y="257"/>
                    <a:pt x="13515" y="257"/>
                    <a:pt x="13350" y="309"/>
                  </a:cubicBezTo>
                  <a:cubicBezTo>
                    <a:pt x="11461" y="606"/>
                    <a:pt x="8986" y="1161"/>
                    <a:pt x="7446" y="2106"/>
                  </a:cubicBezTo>
                  <a:lnTo>
                    <a:pt x="7405" y="2106"/>
                  </a:lnTo>
                  <a:cubicBezTo>
                    <a:pt x="7353" y="2147"/>
                    <a:pt x="7312" y="2188"/>
                    <a:pt x="7271" y="2188"/>
                  </a:cubicBezTo>
                  <a:lnTo>
                    <a:pt x="7230" y="2229"/>
                  </a:lnTo>
                  <a:cubicBezTo>
                    <a:pt x="7230" y="2229"/>
                    <a:pt x="7189" y="2270"/>
                    <a:pt x="7148" y="2270"/>
                  </a:cubicBezTo>
                  <a:lnTo>
                    <a:pt x="7097" y="2311"/>
                  </a:lnTo>
                  <a:cubicBezTo>
                    <a:pt x="6758" y="2568"/>
                    <a:pt x="6378" y="2958"/>
                    <a:pt x="5988" y="3389"/>
                  </a:cubicBezTo>
                  <a:cubicBezTo>
                    <a:pt x="4365" y="5310"/>
                    <a:pt x="2476" y="8729"/>
                    <a:pt x="1284" y="11132"/>
                  </a:cubicBezTo>
                  <a:cubicBezTo>
                    <a:pt x="1028" y="11553"/>
                    <a:pt x="853" y="11943"/>
                    <a:pt x="679" y="12282"/>
                  </a:cubicBezTo>
                  <a:cubicBezTo>
                    <a:pt x="340" y="12929"/>
                    <a:pt x="124" y="13401"/>
                    <a:pt x="1" y="13658"/>
                  </a:cubicBezTo>
                  <a:cubicBezTo>
                    <a:pt x="258" y="13997"/>
                    <a:pt x="555" y="14336"/>
                    <a:pt x="812" y="14634"/>
                  </a:cubicBezTo>
                  <a:cubicBezTo>
                    <a:pt x="1110" y="14983"/>
                    <a:pt x="1408" y="15281"/>
                    <a:pt x="1705" y="15537"/>
                  </a:cubicBezTo>
                  <a:cubicBezTo>
                    <a:pt x="2435" y="16225"/>
                    <a:pt x="3205" y="16821"/>
                    <a:pt x="4067" y="17334"/>
                  </a:cubicBezTo>
                  <a:cubicBezTo>
                    <a:pt x="4961" y="17848"/>
                    <a:pt x="5649" y="18145"/>
                    <a:pt x="5649" y="18145"/>
                  </a:cubicBezTo>
                  <a:cubicBezTo>
                    <a:pt x="7271" y="18618"/>
                    <a:pt x="8945" y="18875"/>
                    <a:pt x="10567" y="18916"/>
                  </a:cubicBezTo>
                  <a:cubicBezTo>
                    <a:pt x="11379" y="18916"/>
                    <a:pt x="12190" y="18875"/>
                    <a:pt x="13001" y="18833"/>
                  </a:cubicBezTo>
                  <a:cubicBezTo>
                    <a:pt x="15404" y="18618"/>
                    <a:pt x="17673" y="18063"/>
                    <a:pt x="19676" y="17416"/>
                  </a:cubicBezTo>
                  <a:cubicBezTo>
                    <a:pt x="19768" y="17375"/>
                    <a:pt x="19850" y="17334"/>
                    <a:pt x="19892" y="17293"/>
                  </a:cubicBezTo>
                  <a:cubicBezTo>
                    <a:pt x="20025" y="17201"/>
                    <a:pt x="20107" y="17160"/>
                    <a:pt x="20189" y="17078"/>
                  </a:cubicBezTo>
                  <a:cubicBezTo>
                    <a:pt x="20282" y="17036"/>
                    <a:pt x="20405" y="16995"/>
                    <a:pt x="20497" y="16903"/>
                  </a:cubicBezTo>
                  <a:cubicBezTo>
                    <a:pt x="20580" y="16862"/>
                    <a:pt x="20662" y="16780"/>
                    <a:pt x="20754" y="16687"/>
                  </a:cubicBezTo>
                  <a:cubicBezTo>
                    <a:pt x="21052" y="16482"/>
                    <a:pt x="21391" y="16225"/>
                    <a:pt x="21689" y="15969"/>
                  </a:cubicBezTo>
                  <a:cubicBezTo>
                    <a:pt x="21781" y="15876"/>
                    <a:pt x="21863" y="15794"/>
                    <a:pt x="21986" y="15712"/>
                  </a:cubicBezTo>
                  <a:cubicBezTo>
                    <a:pt x="22079" y="15619"/>
                    <a:pt x="22161" y="15537"/>
                    <a:pt x="22243" y="15455"/>
                  </a:cubicBezTo>
                  <a:cubicBezTo>
                    <a:pt x="22294" y="15455"/>
                    <a:pt x="22294" y="15404"/>
                    <a:pt x="22294" y="15404"/>
                  </a:cubicBezTo>
                  <a:cubicBezTo>
                    <a:pt x="22377" y="15322"/>
                    <a:pt x="22459" y="15239"/>
                    <a:pt x="22551" y="15147"/>
                  </a:cubicBezTo>
                  <a:cubicBezTo>
                    <a:pt x="22633" y="15065"/>
                    <a:pt x="22757" y="14983"/>
                    <a:pt x="22849" y="14849"/>
                  </a:cubicBezTo>
                  <a:cubicBezTo>
                    <a:pt x="22931" y="14767"/>
                    <a:pt x="23013" y="14685"/>
                    <a:pt x="23106" y="14551"/>
                  </a:cubicBezTo>
                  <a:cubicBezTo>
                    <a:pt x="23188" y="14469"/>
                    <a:pt x="23270" y="14377"/>
                    <a:pt x="23321" y="14295"/>
                  </a:cubicBezTo>
                  <a:cubicBezTo>
                    <a:pt x="23403" y="14254"/>
                    <a:pt x="23445" y="14171"/>
                    <a:pt x="23486" y="14079"/>
                  </a:cubicBezTo>
                  <a:cubicBezTo>
                    <a:pt x="23578" y="14038"/>
                    <a:pt x="23619" y="13956"/>
                    <a:pt x="23660" y="13915"/>
                  </a:cubicBezTo>
                  <a:cubicBezTo>
                    <a:pt x="23742" y="13822"/>
                    <a:pt x="23783" y="13740"/>
                    <a:pt x="23876" y="13607"/>
                  </a:cubicBezTo>
                  <a:cubicBezTo>
                    <a:pt x="23917" y="13607"/>
                    <a:pt x="23917" y="13566"/>
                    <a:pt x="23958" y="13525"/>
                  </a:cubicBezTo>
                  <a:cubicBezTo>
                    <a:pt x="24040" y="13401"/>
                    <a:pt x="24133" y="13268"/>
                    <a:pt x="24215" y="13145"/>
                  </a:cubicBezTo>
                  <a:cubicBezTo>
                    <a:pt x="24297" y="13011"/>
                    <a:pt x="24389" y="12888"/>
                    <a:pt x="24471" y="12754"/>
                  </a:cubicBezTo>
                  <a:cubicBezTo>
                    <a:pt x="24554" y="12672"/>
                    <a:pt x="24605" y="12539"/>
                    <a:pt x="24687" y="12457"/>
                  </a:cubicBezTo>
                  <a:cubicBezTo>
                    <a:pt x="24687" y="12416"/>
                    <a:pt x="24728" y="12374"/>
                    <a:pt x="24769" y="12323"/>
                  </a:cubicBezTo>
                  <a:cubicBezTo>
                    <a:pt x="24810" y="12200"/>
                    <a:pt x="24903" y="12118"/>
                    <a:pt x="24944" y="11984"/>
                  </a:cubicBezTo>
                  <a:lnTo>
                    <a:pt x="24985" y="11943"/>
                  </a:lnTo>
                  <a:cubicBezTo>
                    <a:pt x="25026" y="11902"/>
                    <a:pt x="25026" y="11810"/>
                    <a:pt x="25067" y="11769"/>
                  </a:cubicBezTo>
                  <a:cubicBezTo>
                    <a:pt x="25324" y="11348"/>
                    <a:pt x="25539" y="10875"/>
                    <a:pt x="25755" y="10403"/>
                  </a:cubicBezTo>
                  <a:cubicBezTo>
                    <a:pt x="25375" y="8821"/>
                    <a:pt x="24769" y="7024"/>
                    <a:pt x="23917" y="5566"/>
                  </a:cubicBezTo>
                  <a:cubicBezTo>
                    <a:pt x="22972" y="3944"/>
                    <a:pt x="21216" y="2660"/>
                    <a:pt x="19553" y="1715"/>
                  </a:cubicBezTo>
                  <a:cubicBezTo>
                    <a:pt x="19296" y="1592"/>
                    <a:pt x="19039" y="1418"/>
                    <a:pt x="18783" y="1284"/>
                  </a:cubicBezTo>
                  <a:cubicBezTo>
                    <a:pt x="17581" y="689"/>
                    <a:pt x="16513" y="257"/>
                    <a:pt x="16041" y="93"/>
                  </a:cubicBezTo>
                  <a:cubicBezTo>
                    <a:pt x="15959" y="93"/>
                    <a:pt x="15918" y="52"/>
                    <a:pt x="15876" y="52"/>
                  </a:cubicBezTo>
                  <a:cubicBezTo>
                    <a:pt x="15825" y="1"/>
                    <a:pt x="15784" y="1"/>
                    <a:pt x="15784" y="1"/>
                  </a:cubicBezTo>
                  <a:close/>
                </a:path>
              </a:pathLst>
            </a:custGeom>
            <a:solidFill>
              <a:srgbClr val="BD6EE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11" name="Google Shape;1173;p49">
              <a:extLst>
                <a:ext uri="{FF2B5EF4-FFF2-40B4-BE49-F238E27FC236}">
                  <a16:creationId xmlns:a16="http://schemas.microsoft.com/office/drawing/2014/main" xmlns="" id="{99760FD4-79F2-73D6-748E-69D395B4C588}"/>
                </a:ext>
              </a:extLst>
            </p:cNvPr>
            <p:cNvSpPr/>
            <p:nvPr/>
          </p:nvSpPr>
          <p:spPr>
            <a:xfrm>
              <a:off x="1930400" y="1372325"/>
              <a:ext cx="51375" cy="67975"/>
            </a:xfrm>
            <a:custGeom>
              <a:avLst/>
              <a:gdLst/>
              <a:ahLst/>
              <a:cxnLst/>
              <a:rect l="l" t="t" r="r" b="b"/>
              <a:pathLst>
                <a:path w="2055" h="2719" extrusionOk="0">
                  <a:moveTo>
                    <a:pt x="1100" y="1"/>
                  </a:moveTo>
                  <a:cubicBezTo>
                    <a:pt x="946" y="1"/>
                    <a:pt x="792" y="32"/>
                    <a:pt x="638" y="69"/>
                  </a:cubicBezTo>
                  <a:cubicBezTo>
                    <a:pt x="422" y="151"/>
                    <a:pt x="217" y="274"/>
                    <a:pt x="1" y="408"/>
                  </a:cubicBezTo>
                  <a:cubicBezTo>
                    <a:pt x="1" y="1137"/>
                    <a:pt x="42" y="1815"/>
                    <a:pt x="42" y="2544"/>
                  </a:cubicBezTo>
                  <a:cubicBezTo>
                    <a:pt x="42" y="2585"/>
                    <a:pt x="124" y="2677"/>
                    <a:pt x="124" y="2718"/>
                  </a:cubicBezTo>
                  <a:cubicBezTo>
                    <a:pt x="679" y="2677"/>
                    <a:pt x="1243" y="2421"/>
                    <a:pt x="1582" y="1989"/>
                  </a:cubicBezTo>
                  <a:cubicBezTo>
                    <a:pt x="1962" y="1558"/>
                    <a:pt x="2055" y="921"/>
                    <a:pt x="1757" y="449"/>
                  </a:cubicBezTo>
                  <a:cubicBezTo>
                    <a:pt x="1665" y="233"/>
                    <a:pt x="1500" y="110"/>
                    <a:pt x="1285" y="18"/>
                  </a:cubicBezTo>
                  <a:cubicBezTo>
                    <a:pt x="1223" y="6"/>
                    <a:pt x="1161" y="1"/>
                    <a:pt x="1100" y="1"/>
                  </a:cubicBezTo>
                  <a:close/>
                </a:path>
              </a:pathLst>
            </a:custGeom>
            <a:solidFill>
              <a:srgbClr val="FF8C9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12" name="Google Shape;1174;p49">
              <a:extLst>
                <a:ext uri="{FF2B5EF4-FFF2-40B4-BE49-F238E27FC236}">
                  <a16:creationId xmlns:a16="http://schemas.microsoft.com/office/drawing/2014/main" xmlns="" id="{A16E102B-C531-6BAB-BB95-31F6704D6721}"/>
                </a:ext>
              </a:extLst>
            </p:cNvPr>
            <p:cNvSpPr/>
            <p:nvPr/>
          </p:nvSpPr>
          <p:spPr>
            <a:xfrm>
              <a:off x="1935800" y="1394325"/>
              <a:ext cx="25700" cy="23375"/>
            </a:xfrm>
            <a:custGeom>
              <a:avLst/>
              <a:gdLst/>
              <a:ahLst/>
              <a:cxnLst/>
              <a:rect l="l" t="t" r="r" b="b"/>
              <a:pathLst>
                <a:path w="1028" h="935" extrusionOk="0">
                  <a:moveTo>
                    <a:pt x="976" y="0"/>
                  </a:moveTo>
                  <a:cubicBezTo>
                    <a:pt x="719" y="41"/>
                    <a:pt x="514" y="216"/>
                    <a:pt x="381" y="339"/>
                  </a:cubicBezTo>
                  <a:cubicBezTo>
                    <a:pt x="257" y="473"/>
                    <a:pt x="124" y="678"/>
                    <a:pt x="1" y="853"/>
                  </a:cubicBezTo>
                  <a:lnTo>
                    <a:pt x="1" y="935"/>
                  </a:lnTo>
                  <a:lnTo>
                    <a:pt x="42" y="935"/>
                  </a:lnTo>
                  <a:lnTo>
                    <a:pt x="83" y="894"/>
                  </a:lnTo>
                  <a:cubicBezTo>
                    <a:pt x="206" y="729"/>
                    <a:pt x="298" y="555"/>
                    <a:pt x="463" y="380"/>
                  </a:cubicBezTo>
                  <a:cubicBezTo>
                    <a:pt x="555" y="257"/>
                    <a:pt x="771" y="123"/>
                    <a:pt x="976" y="82"/>
                  </a:cubicBezTo>
                  <a:cubicBezTo>
                    <a:pt x="1027" y="82"/>
                    <a:pt x="1027" y="41"/>
                    <a:pt x="1027" y="41"/>
                  </a:cubicBezTo>
                  <a:cubicBezTo>
                    <a:pt x="1027" y="0"/>
                    <a:pt x="1027" y="0"/>
                    <a:pt x="976" y="0"/>
                  </a:cubicBezTo>
                  <a:close/>
                </a:path>
              </a:pathLst>
            </a:custGeom>
            <a:solidFill>
              <a:srgbClr val="51265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13" name="Google Shape;1175;p49">
              <a:extLst>
                <a:ext uri="{FF2B5EF4-FFF2-40B4-BE49-F238E27FC236}">
                  <a16:creationId xmlns:a16="http://schemas.microsoft.com/office/drawing/2014/main" xmlns="" id="{DADE144C-1D63-A32D-B861-25E229404CC9}"/>
                </a:ext>
              </a:extLst>
            </p:cNvPr>
            <p:cNvSpPr/>
            <p:nvPr/>
          </p:nvSpPr>
          <p:spPr>
            <a:xfrm>
              <a:off x="1664975" y="1244375"/>
              <a:ext cx="280350" cy="282875"/>
            </a:xfrm>
            <a:custGeom>
              <a:avLst/>
              <a:gdLst/>
              <a:ahLst/>
              <a:cxnLst/>
              <a:rect l="l" t="t" r="r" b="b"/>
              <a:pathLst>
                <a:path w="11214" h="11315" extrusionOk="0">
                  <a:moveTo>
                    <a:pt x="5970" y="0"/>
                  </a:moveTo>
                  <a:cubicBezTo>
                    <a:pt x="3660" y="0"/>
                    <a:pt x="971" y="858"/>
                    <a:pt x="565" y="3041"/>
                  </a:cubicBezTo>
                  <a:cubicBezTo>
                    <a:pt x="0" y="6214"/>
                    <a:pt x="945" y="10106"/>
                    <a:pt x="3594" y="10999"/>
                  </a:cubicBezTo>
                  <a:cubicBezTo>
                    <a:pt x="4240" y="11212"/>
                    <a:pt x="4964" y="11315"/>
                    <a:pt x="5696" y="11315"/>
                  </a:cubicBezTo>
                  <a:cubicBezTo>
                    <a:pt x="7930" y="11315"/>
                    <a:pt x="10241" y="10357"/>
                    <a:pt x="10659" y="8648"/>
                  </a:cubicBezTo>
                  <a:cubicBezTo>
                    <a:pt x="11214" y="6378"/>
                    <a:pt x="10834" y="4499"/>
                    <a:pt x="10834" y="4499"/>
                  </a:cubicBezTo>
                  <a:cubicBezTo>
                    <a:pt x="10834" y="4499"/>
                    <a:pt x="10700" y="1542"/>
                    <a:pt x="8687" y="515"/>
                  </a:cubicBezTo>
                  <a:cubicBezTo>
                    <a:pt x="8046" y="188"/>
                    <a:pt x="7050" y="0"/>
                    <a:pt x="5970" y="0"/>
                  </a:cubicBezTo>
                  <a:close/>
                </a:path>
              </a:pathLst>
            </a:custGeom>
            <a:solidFill>
              <a:srgbClr val="FF8C9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14" name="Google Shape;1176;p49">
              <a:extLst>
                <a:ext uri="{FF2B5EF4-FFF2-40B4-BE49-F238E27FC236}">
                  <a16:creationId xmlns:a16="http://schemas.microsoft.com/office/drawing/2014/main" xmlns="" id="{6AE0975E-9CD3-C4B7-DC30-93838CD401A1}"/>
                </a:ext>
              </a:extLst>
            </p:cNvPr>
            <p:cNvSpPr/>
            <p:nvPr/>
          </p:nvSpPr>
          <p:spPr>
            <a:xfrm>
              <a:off x="1844675" y="1411125"/>
              <a:ext cx="26975" cy="24950"/>
            </a:xfrm>
            <a:custGeom>
              <a:avLst/>
              <a:gdLst/>
              <a:ahLst/>
              <a:cxnLst/>
              <a:rect l="l" t="t" r="r" b="b"/>
              <a:pathLst>
                <a:path w="1079" h="998" extrusionOk="0">
                  <a:moveTo>
                    <a:pt x="547" y="0"/>
                  </a:moveTo>
                  <a:cubicBezTo>
                    <a:pt x="522" y="0"/>
                    <a:pt x="498" y="2"/>
                    <a:pt x="473" y="6"/>
                  </a:cubicBezTo>
                  <a:cubicBezTo>
                    <a:pt x="175" y="6"/>
                    <a:pt x="0" y="263"/>
                    <a:pt x="52" y="571"/>
                  </a:cubicBezTo>
                  <a:cubicBezTo>
                    <a:pt x="52" y="805"/>
                    <a:pt x="266" y="997"/>
                    <a:pt x="530" y="997"/>
                  </a:cubicBezTo>
                  <a:cubicBezTo>
                    <a:pt x="555" y="997"/>
                    <a:pt x="580" y="995"/>
                    <a:pt x="606" y="992"/>
                  </a:cubicBezTo>
                  <a:cubicBezTo>
                    <a:pt x="863" y="951"/>
                    <a:pt x="1078" y="694"/>
                    <a:pt x="1027" y="437"/>
                  </a:cubicBezTo>
                  <a:cubicBezTo>
                    <a:pt x="990" y="168"/>
                    <a:pt x="777" y="0"/>
                    <a:pt x="547" y="0"/>
                  </a:cubicBezTo>
                  <a:close/>
                </a:path>
              </a:pathLst>
            </a:custGeom>
            <a:solidFill>
              <a:srgbClr val="51265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15" name="Google Shape;1177;p49">
              <a:extLst>
                <a:ext uri="{FF2B5EF4-FFF2-40B4-BE49-F238E27FC236}">
                  <a16:creationId xmlns:a16="http://schemas.microsoft.com/office/drawing/2014/main" xmlns="" id="{45F43E14-B5CB-B903-C2DF-BAA2012654FF}"/>
                </a:ext>
              </a:extLst>
            </p:cNvPr>
            <p:cNvSpPr/>
            <p:nvPr/>
          </p:nvSpPr>
          <p:spPr>
            <a:xfrm>
              <a:off x="1720675" y="1427300"/>
              <a:ext cx="26725" cy="24925"/>
            </a:xfrm>
            <a:custGeom>
              <a:avLst/>
              <a:gdLst/>
              <a:ahLst/>
              <a:cxnLst/>
              <a:rect l="l" t="t" r="r" b="b"/>
              <a:pathLst>
                <a:path w="1069" h="997" extrusionOk="0">
                  <a:moveTo>
                    <a:pt x="546" y="1"/>
                  </a:moveTo>
                  <a:cubicBezTo>
                    <a:pt x="522" y="1"/>
                    <a:pt x="497" y="2"/>
                    <a:pt x="473" y="6"/>
                  </a:cubicBezTo>
                  <a:cubicBezTo>
                    <a:pt x="216" y="47"/>
                    <a:pt x="0" y="263"/>
                    <a:pt x="41" y="560"/>
                  </a:cubicBezTo>
                  <a:cubicBezTo>
                    <a:pt x="79" y="796"/>
                    <a:pt x="298" y="997"/>
                    <a:pt x="532" y="997"/>
                  </a:cubicBezTo>
                  <a:cubicBezTo>
                    <a:pt x="553" y="997"/>
                    <a:pt x="575" y="995"/>
                    <a:pt x="596" y="992"/>
                  </a:cubicBezTo>
                  <a:cubicBezTo>
                    <a:pt x="853" y="951"/>
                    <a:pt x="1068" y="735"/>
                    <a:pt x="1027" y="437"/>
                  </a:cubicBezTo>
                  <a:cubicBezTo>
                    <a:pt x="1027" y="202"/>
                    <a:pt x="811" y="1"/>
                    <a:pt x="546" y="1"/>
                  </a:cubicBezTo>
                  <a:close/>
                </a:path>
              </a:pathLst>
            </a:custGeom>
            <a:solidFill>
              <a:srgbClr val="51265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16" name="Google Shape;1178;p49">
              <a:extLst>
                <a:ext uri="{FF2B5EF4-FFF2-40B4-BE49-F238E27FC236}">
                  <a16:creationId xmlns:a16="http://schemas.microsoft.com/office/drawing/2014/main" xmlns="" id="{47F93C87-0D2D-8326-28EA-DC2B1443790D}"/>
                </a:ext>
              </a:extLst>
            </p:cNvPr>
            <p:cNvSpPr/>
            <p:nvPr/>
          </p:nvSpPr>
          <p:spPr>
            <a:xfrm>
              <a:off x="1769950" y="1443350"/>
              <a:ext cx="21350" cy="26975"/>
            </a:xfrm>
            <a:custGeom>
              <a:avLst/>
              <a:gdLst/>
              <a:ahLst/>
              <a:cxnLst/>
              <a:rect l="l" t="t" r="r" b="b"/>
              <a:pathLst>
                <a:path w="854" h="1079" extrusionOk="0">
                  <a:moveTo>
                    <a:pt x="124" y="1"/>
                  </a:moveTo>
                  <a:cubicBezTo>
                    <a:pt x="124" y="1"/>
                    <a:pt x="83" y="1"/>
                    <a:pt x="83" y="52"/>
                  </a:cubicBezTo>
                  <a:cubicBezTo>
                    <a:pt x="1" y="309"/>
                    <a:pt x="42" y="606"/>
                    <a:pt x="217" y="822"/>
                  </a:cubicBezTo>
                  <a:cubicBezTo>
                    <a:pt x="299" y="945"/>
                    <a:pt x="514" y="1079"/>
                    <a:pt x="679" y="1079"/>
                  </a:cubicBezTo>
                  <a:cubicBezTo>
                    <a:pt x="730" y="1079"/>
                    <a:pt x="771" y="1079"/>
                    <a:pt x="812" y="1027"/>
                  </a:cubicBezTo>
                  <a:cubicBezTo>
                    <a:pt x="812" y="1027"/>
                    <a:pt x="853" y="1027"/>
                    <a:pt x="853" y="986"/>
                  </a:cubicBezTo>
                  <a:cubicBezTo>
                    <a:pt x="812" y="986"/>
                    <a:pt x="812" y="945"/>
                    <a:pt x="771" y="945"/>
                  </a:cubicBezTo>
                  <a:cubicBezTo>
                    <a:pt x="733" y="963"/>
                    <a:pt x="693" y="971"/>
                    <a:pt x="653" y="971"/>
                  </a:cubicBezTo>
                  <a:cubicBezTo>
                    <a:pt x="507" y="971"/>
                    <a:pt x="354" y="866"/>
                    <a:pt x="258" y="730"/>
                  </a:cubicBezTo>
                  <a:cubicBezTo>
                    <a:pt x="124" y="565"/>
                    <a:pt x="83" y="309"/>
                    <a:pt x="165" y="52"/>
                  </a:cubicBezTo>
                  <a:cubicBezTo>
                    <a:pt x="165" y="52"/>
                    <a:pt x="165" y="1"/>
                    <a:pt x="124" y="1"/>
                  </a:cubicBezTo>
                  <a:close/>
                </a:path>
              </a:pathLst>
            </a:custGeom>
            <a:solidFill>
              <a:srgbClr val="51265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17" name="Google Shape;1179;p49">
              <a:extLst>
                <a:ext uri="{FF2B5EF4-FFF2-40B4-BE49-F238E27FC236}">
                  <a16:creationId xmlns:a16="http://schemas.microsoft.com/office/drawing/2014/main" xmlns="" id="{A9D3FB43-CD7D-F091-1671-767E90255536}"/>
                </a:ext>
              </a:extLst>
            </p:cNvPr>
            <p:cNvSpPr/>
            <p:nvPr/>
          </p:nvSpPr>
          <p:spPr>
            <a:xfrm>
              <a:off x="1798725" y="1460800"/>
              <a:ext cx="9775" cy="6200"/>
            </a:xfrm>
            <a:custGeom>
              <a:avLst/>
              <a:gdLst/>
              <a:ahLst/>
              <a:cxnLst/>
              <a:rect l="l" t="t" r="r" b="b"/>
              <a:pathLst>
                <a:path w="391" h="248" extrusionOk="0">
                  <a:moveTo>
                    <a:pt x="253" y="1"/>
                  </a:moveTo>
                  <a:cubicBezTo>
                    <a:pt x="216" y="1"/>
                    <a:pt x="175" y="11"/>
                    <a:pt x="134" y="32"/>
                  </a:cubicBezTo>
                  <a:cubicBezTo>
                    <a:pt x="41" y="73"/>
                    <a:pt x="0" y="165"/>
                    <a:pt x="41" y="206"/>
                  </a:cubicBezTo>
                  <a:cubicBezTo>
                    <a:pt x="41" y="247"/>
                    <a:pt x="41" y="247"/>
                    <a:pt x="92" y="247"/>
                  </a:cubicBezTo>
                  <a:cubicBezTo>
                    <a:pt x="92" y="247"/>
                    <a:pt x="134" y="247"/>
                    <a:pt x="134" y="206"/>
                  </a:cubicBezTo>
                  <a:cubicBezTo>
                    <a:pt x="92" y="165"/>
                    <a:pt x="134" y="124"/>
                    <a:pt x="175" y="73"/>
                  </a:cubicBezTo>
                  <a:cubicBezTo>
                    <a:pt x="216" y="73"/>
                    <a:pt x="257" y="73"/>
                    <a:pt x="298" y="124"/>
                  </a:cubicBezTo>
                  <a:lnTo>
                    <a:pt x="349" y="124"/>
                  </a:lnTo>
                  <a:cubicBezTo>
                    <a:pt x="390" y="73"/>
                    <a:pt x="390" y="73"/>
                    <a:pt x="349" y="32"/>
                  </a:cubicBezTo>
                  <a:cubicBezTo>
                    <a:pt x="324" y="11"/>
                    <a:pt x="290" y="1"/>
                    <a:pt x="253" y="1"/>
                  </a:cubicBezTo>
                  <a:close/>
                </a:path>
              </a:pathLst>
            </a:custGeom>
            <a:solidFill>
              <a:srgbClr val="51265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18" name="Google Shape;1180;p49">
              <a:extLst>
                <a:ext uri="{FF2B5EF4-FFF2-40B4-BE49-F238E27FC236}">
                  <a16:creationId xmlns:a16="http://schemas.microsoft.com/office/drawing/2014/main" xmlns="" id="{726FF906-DD81-75A8-E409-1A448919DF96}"/>
                </a:ext>
              </a:extLst>
            </p:cNvPr>
            <p:cNvSpPr/>
            <p:nvPr/>
          </p:nvSpPr>
          <p:spPr>
            <a:xfrm>
              <a:off x="1795625" y="1469025"/>
              <a:ext cx="25700" cy="15175"/>
            </a:xfrm>
            <a:custGeom>
              <a:avLst/>
              <a:gdLst/>
              <a:ahLst/>
              <a:cxnLst/>
              <a:rect l="l" t="t" r="r" b="b"/>
              <a:pathLst>
                <a:path w="1028" h="607" extrusionOk="0">
                  <a:moveTo>
                    <a:pt x="987" y="0"/>
                  </a:moveTo>
                  <a:cubicBezTo>
                    <a:pt x="935" y="0"/>
                    <a:pt x="935" y="0"/>
                    <a:pt x="935" y="52"/>
                  </a:cubicBezTo>
                  <a:cubicBezTo>
                    <a:pt x="894" y="216"/>
                    <a:pt x="771" y="391"/>
                    <a:pt x="596" y="432"/>
                  </a:cubicBezTo>
                  <a:cubicBezTo>
                    <a:pt x="509" y="473"/>
                    <a:pt x="424" y="493"/>
                    <a:pt x="340" y="493"/>
                  </a:cubicBezTo>
                  <a:cubicBezTo>
                    <a:pt x="255" y="493"/>
                    <a:pt x="170" y="473"/>
                    <a:pt x="83" y="432"/>
                  </a:cubicBezTo>
                  <a:lnTo>
                    <a:pt x="42" y="432"/>
                  </a:lnTo>
                  <a:cubicBezTo>
                    <a:pt x="1" y="473"/>
                    <a:pt x="42" y="473"/>
                    <a:pt x="42" y="514"/>
                  </a:cubicBezTo>
                  <a:cubicBezTo>
                    <a:pt x="124" y="565"/>
                    <a:pt x="258" y="606"/>
                    <a:pt x="381" y="606"/>
                  </a:cubicBezTo>
                  <a:cubicBezTo>
                    <a:pt x="473" y="606"/>
                    <a:pt x="555" y="565"/>
                    <a:pt x="638" y="514"/>
                  </a:cubicBezTo>
                  <a:cubicBezTo>
                    <a:pt x="853" y="432"/>
                    <a:pt x="987" y="257"/>
                    <a:pt x="1028" y="52"/>
                  </a:cubicBezTo>
                  <a:cubicBezTo>
                    <a:pt x="1028" y="0"/>
                    <a:pt x="1028" y="0"/>
                    <a:pt x="987" y="0"/>
                  </a:cubicBezTo>
                  <a:close/>
                </a:path>
              </a:pathLst>
            </a:custGeom>
            <a:solidFill>
              <a:srgbClr val="51265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19" name="Google Shape;1181;p49">
              <a:extLst>
                <a:ext uri="{FF2B5EF4-FFF2-40B4-BE49-F238E27FC236}">
                  <a16:creationId xmlns:a16="http://schemas.microsoft.com/office/drawing/2014/main" xmlns="" id="{011A3C44-4845-F7A5-6CA2-797AFBA58D84}"/>
                </a:ext>
              </a:extLst>
            </p:cNvPr>
            <p:cNvSpPr/>
            <p:nvPr/>
          </p:nvSpPr>
          <p:spPr>
            <a:xfrm>
              <a:off x="1702725" y="1387900"/>
              <a:ext cx="26450" cy="18350"/>
            </a:xfrm>
            <a:custGeom>
              <a:avLst/>
              <a:gdLst/>
              <a:ahLst/>
              <a:cxnLst/>
              <a:rect l="l" t="t" r="r" b="b"/>
              <a:pathLst>
                <a:path w="1058" h="734" extrusionOk="0">
                  <a:moveTo>
                    <a:pt x="636" y="1"/>
                  </a:moveTo>
                  <a:cubicBezTo>
                    <a:pt x="462" y="42"/>
                    <a:pt x="246" y="124"/>
                    <a:pt x="164" y="257"/>
                  </a:cubicBezTo>
                  <a:cubicBezTo>
                    <a:pt x="0" y="459"/>
                    <a:pt x="26" y="733"/>
                    <a:pt x="283" y="733"/>
                  </a:cubicBezTo>
                  <a:cubicBezTo>
                    <a:pt x="301" y="733"/>
                    <a:pt x="319" y="732"/>
                    <a:pt x="338" y="730"/>
                  </a:cubicBezTo>
                  <a:cubicBezTo>
                    <a:pt x="421" y="730"/>
                    <a:pt x="503" y="678"/>
                    <a:pt x="595" y="637"/>
                  </a:cubicBezTo>
                  <a:cubicBezTo>
                    <a:pt x="800" y="555"/>
                    <a:pt x="1057" y="422"/>
                    <a:pt x="975" y="165"/>
                  </a:cubicBezTo>
                  <a:cubicBezTo>
                    <a:pt x="934" y="1"/>
                    <a:pt x="759" y="1"/>
                    <a:pt x="636" y="1"/>
                  </a:cubicBezTo>
                  <a:close/>
                </a:path>
              </a:pathLst>
            </a:custGeom>
            <a:solidFill>
              <a:srgbClr val="F7607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20" name="Google Shape;1182;p49">
              <a:extLst>
                <a:ext uri="{FF2B5EF4-FFF2-40B4-BE49-F238E27FC236}">
                  <a16:creationId xmlns:a16="http://schemas.microsoft.com/office/drawing/2014/main" xmlns="" id="{D57153DF-EBA4-8846-DDDD-F740E343579D}"/>
                </a:ext>
              </a:extLst>
            </p:cNvPr>
            <p:cNvSpPr/>
            <p:nvPr/>
          </p:nvSpPr>
          <p:spPr>
            <a:xfrm>
              <a:off x="1849025" y="1369275"/>
              <a:ext cx="26725" cy="15325"/>
            </a:xfrm>
            <a:custGeom>
              <a:avLst/>
              <a:gdLst/>
              <a:ahLst/>
              <a:cxnLst/>
              <a:rect l="l" t="t" r="r" b="b"/>
              <a:pathLst>
                <a:path w="1069" h="613" extrusionOk="0">
                  <a:moveTo>
                    <a:pt x="405" y="0"/>
                  </a:moveTo>
                  <a:cubicBezTo>
                    <a:pt x="354" y="0"/>
                    <a:pt x="304" y="5"/>
                    <a:pt x="257" y="16"/>
                  </a:cubicBezTo>
                  <a:cubicBezTo>
                    <a:pt x="134" y="58"/>
                    <a:pt x="1" y="140"/>
                    <a:pt x="1" y="314"/>
                  </a:cubicBezTo>
                  <a:cubicBezTo>
                    <a:pt x="1" y="571"/>
                    <a:pt x="340" y="612"/>
                    <a:pt x="555" y="612"/>
                  </a:cubicBezTo>
                  <a:lnTo>
                    <a:pt x="812" y="612"/>
                  </a:lnTo>
                  <a:cubicBezTo>
                    <a:pt x="1069" y="530"/>
                    <a:pt x="1028" y="232"/>
                    <a:pt x="812" y="99"/>
                  </a:cubicBezTo>
                  <a:cubicBezTo>
                    <a:pt x="692" y="38"/>
                    <a:pt x="544" y="0"/>
                    <a:pt x="405" y="0"/>
                  </a:cubicBezTo>
                  <a:close/>
                </a:path>
              </a:pathLst>
            </a:custGeom>
            <a:solidFill>
              <a:srgbClr val="F7607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21" name="Google Shape;1183;p49">
              <a:extLst>
                <a:ext uri="{FF2B5EF4-FFF2-40B4-BE49-F238E27FC236}">
                  <a16:creationId xmlns:a16="http://schemas.microsoft.com/office/drawing/2014/main" xmlns="" id="{685ED5E5-9144-3AD6-ABB0-0FC8B55B1544}"/>
                </a:ext>
              </a:extLst>
            </p:cNvPr>
            <p:cNvSpPr/>
            <p:nvPr/>
          </p:nvSpPr>
          <p:spPr>
            <a:xfrm>
              <a:off x="1650075" y="1239725"/>
              <a:ext cx="165875" cy="150250"/>
            </a:xfrm>
            <a:custGeom>
              <a:avLst/>
              <a:gdLst/>
              <a:ahLst/>
              <a:cxnLst/>
              <a:rect l="l" t="t" r="r" b="b"/>
              <a:pathLst>
                <a:path w="6635" h="6010" extrusionOk="0">
                  <a:moveTo>
                    <a:pt x="5662" y="1"/>
                  </a:moveTo>
                  <a:cubicBezTo>
                    <a:pt x="3808" y="1"/>
                    <a:pt x="0" y="643"/>
                    <a:pt x="555" y="6010"/>
                  </a:cubicBezTo>
                  <a:lnTo>
                    <a:pt x="6080" y="4808"/>
                  </a:lnTo>
                  <a:cubicBezTo>
                    <a:pt x="6080" y="4808"/>
                    <a:pt x="5946" y="2549"/>
                    <a:pt x="6244" y="1430"/>
                  </a:cubicBezTo>
                  <a:cubicBezTo>
                    <a:pt x="6552" y="362"/>
                    <a:pt x="6634" y="64"/>
                    <a:pt x="6634" y="64"/>
                  </a:cubicBezTo>
                  <a:cubicBezTo>
                    <a:pt x="6634" y="64"/>
                    <a:pt x="6245" y="1"/>
                    <a:pt x="5662" y="1"/>
                  </a:cubicBezTo>
                  <a:close/>
                </a:path>
              </a:pathLst>
            </a:custGeom>
            <a:solidFill>
              <a:srgbClr val="F7607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22" name="Google Shape;1184;p49">
              <a:extLst>
                <a:ext uri="{FF2B5EF4-FFF2-40B4-BE49-F238E27FC236}">
                  <a16:creationId xmlns:a16="http://schemas.microsoft.com/office/drawing/2014/main" xmlns="" id="{4F751BB8-3EF1-D02E-1035-FF1997D745D4}"/>
                </a:ext>
              </a:extLst>
            </p:cNvPr>
            <p:cNvSpPr/>
            <p:nvPr/>
          </p:nvSpPr>
          <p:spPr>
            <a:xfrm>
              <a:off x="1814875" y="1240750"/>
              <a:ext cx="129425" cy="129975"/>
            </a:xfrm>
            <a:custGeom>
              <a:avLst/>
              <a:gdLst/>
              <a:ahLst/>
              <a:cxnLst/>
              <a:rect l="l" t="t" r="r" b="b"/>
              <a:pathLst>
                <a:path w="5177" h="5199" extrusionOk="0">
                  <a:moveTo>
                    <a:pt x="557" y="0"/>
                  </a:moveTo>
                  <a:cubicBezTo>
                    <a:pt x="215" y="0"/>
                    <a:pt x="1" y="23"/>
                    <a:pt x="1" y="23"/>
                  </a:cubicBezTo>
                  <a:lnTo>
                    <a:pt x="679" y="4767"/>
                  </a:lnTo>
                  <a:lnTo>
                    <a:pt x="5176" y="5199"/>
                  </a:lnTo>
                  <a:cubicBezTo>
                    <a:pt x="5176" y="5199"/>
                    <a:pt x="5094" y="1861"/>
                    <a:pt x="3934" y="968"/>
                  </a:cubicBezTo>
                  <a:cubicBezTo>
                    <a:pt x="2855" y="126"/>
                    <a:pt x="1357" y="0"/>
                    <a:pt x="557" y="0"/>
                  </a:cubicBezTo>
                  <a:close/>
                </a:path>
              </a:pathLst>
            </a:custGeom>
            <a:solidFill>
              <a:srgbClr val="F7607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23" name="Google Shape;1185;p49">
              <a:extLst>
                <a:ext uri="{FF2B5EF4-FFF2-40B4-BE49-F238E27FC236}">
                  <a16:creationId xmlns:a16="http://schemas.microsoft.com/office/drawing/2014/main" xmlns="" id="{E85BDECE-1756-9A79-2F47-F0C860C29E8C}"/>
                </a:ext>
              </a:extLst>
            </p:cNvPr>
            <p:cNvSpPr/>
            <p:nvPr/>
          </p:nvSpPr>
          <p:spPr>
            <a:xfrm>
              <a:off x="1915275" y="1349400"/>
              <a:ext cx="37500" cy="49050"/>
            </a:xfrm>
            <a:custGeom>
              <a:avLst/>
              <a:gdLst/>
              <a:ahLst/>
              <a:cxnLst/>
              <a:rect l="l" t="t" r="r" b="b"/>
              <a:pathLst>
                <a:path w="1500" h="1962" extrusionOk="0">
                  <a:moveTo>
                    <a:pt x="1499" y="0"/>
                  </a:moveTo>
                  <a:lnTo>
                    <a:pt x="0" y="421"/>
                  </a:lnTo>
                  <a:lnTo>
                    <a:pt x="729" y="1962"/>
                  </a:lnTo>
                  <a:lnTo>
                    <a:pt x="1499" y="0"/>
                  </a:lnTo>
                  <a:close/>
                </a:path>
              </a:pathLst>
            </a:custGeom>
            <a:solidFill>
              <a:srgbClr val="F7607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24" name="Google Shape;1186;p49">
              <a:extLst>
                <a:ext uri="{FF2B5EF4-FFF2-40B4-BE49-F238E27FC236}">
                  <a16:creationId xmlns:a16="http://schemas.microsoft.com/office/drawing/2014/main" xmlns="" id="{43D7D9FE-1073-4574-58B7-4E4D8FEEC4CB}"/>
                </a:ext>
              </a:extLst>
            </p:cNvPr>
            <p:cNvSpPr/>
            <p:nvPr/>
          </p:nvSpPr>
          <p:spPr>
            <a:xfrm>
              <a:off x="2132450" y="1611500"/>
              <a:ext cx="113500" cy="104775"/>
            </a:xfrm>
            <a:custGeom>
              <a:avLst/>
              <a:gdLst/>
              <a:ahLst/>
              <a:cxnLst/>
              <a:rect l="l" t="t" r="r" b="b"/>
              <a:pathLst>
                <a:path w="4540" h="4191" extrusionOk="0">
                  <a:moveTo>
                    <a:pt x="4539" y="1"/>
                  </a:moveTo>
                  <a:lnTo>
                    <a:pt x="1" y="555"/>
                  </a:lnTo>
                  <a:lnTo>
                    <a:pt x="2742" y="4190"/>
                  </a:lnTo>
                  <a:lnTo>
                    <a:pt x="4539" y="1"/>
                  </a:lnTo>
                  <a:close/>
                </a:path>
              </a:pathLst>
            </a:custGeom>
            <a:solidFill>
              <a:srgbClr val="7182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25" name="Google Shape;1187;p49">
              <a:extLst>
                <a:ext uri="{FF2B5EF4-FFF2-40B4-BE49-F238E27FC236}">
                  <a16:creationId xmlns:a16="http://schemas.microsoft.com/office/drawing/2014/main" xmlns="" id="{7705438F-B12A-D57D-2632-49FE55923EA6}"/>
                </a:ext>
              </a:extLst>
            </p:cNvPr>
            <p:cNvSpPr/>
            <p:nvPr/>
          </p:nvSpPr>
          <p:spPr>
            <a:xfrm>
              <a:off x="1916550" y="1155825"/>
              <a:ext cx="110150" cy="111175"/>
            </a:xfrm>
            <a:custGeom>
              <a:avLst/>
              <a:gdLst/>
              <a:ahLst/>
              <a:cxnLst/>
              <a:rect l="l" t="t" r="r" b="b"/>
              <a:pathLst>
                <a:path w="4406" h="4447" extrusionOk="0">
                  <a:moveTo>
                    <a:pt x="2219" y="1"/>
                  </a:moveTo>
                  <a:cubicBezTo>
                    <a:pt x="976" y="1"/>
                    <a:pt x="0" y="1027"/>
                    <a:pt x="0" y="2219"/>
                  </a:cubicBezTo>
                  <a:cubicBezTo>
                    <a:pt x="0" y="3461"/>
                    <a:pt x="976" y="4447"/>
                    <a:pt x="2219" y="4447"/>
                  </a:cubicBezTo>
                  <a:cubicBezTo>
                    <a:pt x="3420" y="4447"/>
                    <a:pt x="4406" y="3461"/>
                    <a:pt x="4406" y="2219"/>
                  </a:cubicBezTo>
                  <a:cubicBezTo>
                    <a:pt x="4406" y="1027"/>
                    <a:pt x="3420" y="1"/>
                    <a:pt x="2219" y="1"/>
                  </a:cubicBezTo>
                  <a:close/>
                </a:path>
              </a:pathLst>
            </a:custGeom>
            <a:solidFill>
              <a:srgbClr val="BD6EE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26" name="Google Shape;1188;p49">
              <a:extLst>
                <a:ext uri="{FF2B5EF4-FFF2-40B4-BE49-F238E27FC236}">
                  <a16:creationId xmlns:a16="http://schemas.microsoft.com/office/drawing/2014/main" xmlns="" id="{8F4961DF-9774-E866-43C4-5B1AAC740CF7}"/>
                </a:ext>
              </a:extLst>
            </p:cNvPr>
            <p:cNvSpPr/>
            <p:nvPr/>
          </p:nvSpPr>
          <p:spPr>
            <a:xfrm>
              <a:off x="1364600" y="1540900"/>
              <a:ext cx="107850" cy="112225"/>
            </a:xfrm>
            <a:custGeom>
              <a:avLst/>
              <a:gdLst/>
              <a:ahLst/>
              <a:cxnLst/>
              <a:rect l="l" t="t" r="r" b="b"/>
              <a:pathLst>
                <a:path w="4314" h="4489" extrusionOk="0">
                  <a:moveTo>
                    <a:pt x="3379" y="1"/>
                  </a:moveTo>
                  <a:lnTo>
                    <a:pt x="1" y="3030"/>
                  </a:lnTo>
                  <a:lnTo>
                    <a:pt x="4313" y="4488"/>
                  </a:lnTo>
                  <a:lnTo>
                    <a:pt x="3379" y="1"/>
                  </a:lnTo>
                  <a:close/>
                </a:path>
              </a:pathLst>
            </a:custGeom>
            <a:solidFill>
              <a:srgbClr val="F7607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27" name="Google Shape;1189;p49">
              <a:extLst>
                <a:ext uri="{FF2B5EF4-FFF2-40B4-BE49-F238E27FC236}">
                  <a16:creationId xmlns:a16="http://schemas.microsoft.com/office/drawing/2014/main" xmlns="" id="{8D79951A-C720-938F-334A-05DF464DCA3F}"/>
                </a:ext>
              </a:extLst>
            </p:cNvPr>
            <p:cNvSpPr/>
            <p:nvPr/>
          </p:nvSpPr>
          <p:spPr>
            <a:xfrm>
              <a:off x="1442650" y="1380450"/>
              <a:ext cx="96300" cy="219700"/>
            </a:xfrm>
            <a:custGeom>
              <a:avLst/>
              <a:gdLst/>
              <a:ahLst/>
              <a:cxnLst/>
              <a:rect l="l" t="t" r="r" b="b"/>
              <a:pathLst>
                <a:path w="3852" h="8788" extrusionOk="0">
                  <a:moveTo>
                    <a:pt x="3297" y="1"/>
                  </a:moveTo>
                  <a:cubicBezTo>
                    <a:pt x="3297" y="1"/>
                    <a:pt x="3163" y="257"/>
                    <a:pt x="2988" y="720"/>
                  </a:cubicBezTo>
                  <a:cubicBezTo>
                    <a:pt x="2136" y="2732"/>
                    <a:pt x="0" y="8380"/>
                    <a:pt x="1664" y="8770"/>
                  </a:cubicBezTo>
                  <a:cubicBezTo>
                    <a:pt x="1714" y="8782"/>
                    <a:pt x="1764" y="8788"/>
                    <a:pt x="1812" y="8788"/>
                  </a:cubicBezTo>
                  <a:cubicBezTo>
                    <a:pt x="3480" y="8788"/>
                    <a:pt x="3811" y="1919"/>
                    <a:pt x="3851" y="422"/>
                  </a:cubicBezTo>
                  <a:lnTo>
                    <a:pt x="3851" y="124"/>
                  </a:lnTo>
                  <a:lnTo>
                    <a:pt x="3297" y="1"/>
                  </a:lnTo>
                  <a:close/>
                </a:path>
              </a:pathLst>
            </a:custGeom>
            <a:solidFill>
              <a:srgbClr val="BD6EE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28" name="Google Shape;1190;p49">
              <a:extLst>
                <a:ext uri="{FF2B5EF4-FFF2-40B4-BE49-F238E27FC236}">
                  <a16:creationId xmlns:a16="http://schemas.microsoft.com/office/drawing/2014/main" xmlns="" id="{0FC0222E-A280-CCEF-82B4-F8F181A1C444}"/>
                </a:ext>
              </a:extLst>
            </p:cNvPr>
            <p:cNvSpPr/>
            <p:nvPr/>
          </p:nvSpPr>
          <p:spPr>
            <a:xfrm>
              <a:off x="1517350" y="1380450"/>
              <a:ext cx="21600" cy="18000"/>
            </a:xfrm>
            <a:custGeom>
              <a:avLst/>
              <a:gdLst/>
              <a:ahLst/>
              <a:cxnLst/>
              <a:rect l="l" t="t" r="r" b="b"/>
              <a:pathLst>
                <a:path w="864" h="720" extrusionOk="0">
                  <a:moveTo>
                    <a:pt x="309" y="1"/>
                  </a:moveTo>
                  <a:cubicBezTo>
                    <a:pt x="309" y="1"/>
                    <a:pt x="175" y="257"/>
                    <a:pt x="0" y="720"/>
                  </a:cubicBezTo>
                  <a:cubicBezTo>
                    <a:pt x="309" y="637"/>
                    <a:pt x="565" y="555"/>
                    <a:pt x="863" y="422"/>
                  </a:cubicBezTo>
                  <a:lnTo>
                    <a:pt x="863" y="124"/>
                  </a:lnTo>
                  <a:lnTo>
                    <a:pt x="309" y="1"/>
                  </a:lnTo>
                  <a:close/>
                </a:path>
              </a:pathLst>
            </a:custGeom>
            <a:solidFill>
              <a:srgbClr val="51265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29" name="Google Shape;1191;p49">
              <a:extLst>
                <a:ext uri="{FF2B5EF4-FFF2-40B4-BE49-F238E27FC236}">
                  <a16:creationId xmlns:a16="http://schemas.microsoft.com/office/drawing/2014/main" xmlns="" id="{5B04CDB8-1865-90A9-F113-3C64777A322D}"/>
                </a:ext>
              </a:extLst>
            </p:cNvPr>
            <p:cNvSpPr/>
            <p:nvPr/>
          </p:nvSpPr>
          <p:spPr>
            <a:xfrm>
              <a:off x="1427500" y="1158900"/>
              <a:ext cx="262125" cy="230600"/>
            </a:xfrm>
            <a:custGeom>
              <a:avLst/>
              <a:gdLst/>
              <a:ahLst/>
              <a:cxnLst/>
              <a:rect l="l" t="t" r="r" b="b"/>
              <a:pathLst>
                <a:path w="10485" h="9224" extrusionOk="0">
                  <a:moveTo>
                    <a:pt x="5242" y="1"/>
                  </a:moveTo>
                  <a:cubicBezTo>
                    <a:pt x="4625" y="1"/>
                    <a:pt x="3996" y="126"/>
                    <a:pt x="3389" y="391"/>
                  </a:cubicBezTo>
                  <a:cubicBezTo>
                    <a:pt x="1079" y="1367"/>
                    <a:pt x="0" y="4108"/>
                    <a:pt x="986" y="6460"/>
                  </a:cubicBezTo>
                  <a:cubicBezTo>
                    <a:pt x="1755" y="8190"/>
                    <a:pt x="3463" y="9224"/>
                    <a:pt x="5260" y="9224"/>
                  </a:cubicBezTo>
                  <a:cubicBezTo>
                    <a:pt x="5863" y="9224"/>
                    <a:pt x="6475" y="9108"/>
                    <a:pt x="7065" y="8863"/>
                  </a:cubicBezTo>
                  <a:cubicBezTo>
                    <a:pt x="9376" y="7836"/>
                    <a:pt x="10485" y="5135"/>
                    <a:pt x="9458" y="2784"/>
                  </a:cubicBezTo>
                  <a:cubicBezTo>
                    <a:pt x="8696" y="1039"/>
                    <a:pt x="7018" y="1"/>
                    <a:pt x="5242" y="1"/>
                  </a:cubicBezTo>
                  <a:close/>
                </a:path>
              </a:pathLst>
            </a:custGeom>
            <a:solidFill>
              <a:srgbClr val="7182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30" name="Google Shape;1192;p49">
              <a:extLst>
                <a:ext uri="{FF2B5EF4-FFF2-40B4-BE49-F238E27FC236}">
                  <a16:creationId xmlns:a16="http://schemas.microsoft.com/office/drawing/2014/main" xmlns="" id="{BB1A4E89-9050-4BFB-7467-F0BEB5AE6A5C}"/>
                </a:ext>
              </a:extLst>
            </p:cNvPr>
            <p:cNvSpPr/>
            <p:nvPr/>
          </p:nvSpPr>
          <p:spPr>
            <a:xfrm>
              <a:off x="1439300" y="1169875"/>
              <a:ext cx="237500" cy="208800"/>
            </a:xfrm>
            <a:custGeom>
              <a:avLst/>
              <a:gdLst/>
              <a:ahLst/>
              <a:cxnLst/>
              <a:rect l="l" t="t" r="r" b="b"/>
              <a:pathLst>
                <a:path w="9500" h="8352" extrusionOk="0">
                  <a:moveTo>
                    <a:pt x="4727" y="1"/>
                  </a:moveTo>
                  <a:cubicBezTo>
                    <a:pt x="4179" y="1"/>
                    <a:pt x="3621" y="107"/>
                    <a:pt x="3081" y="332"/>
                  </a:cubicBezTo>
                  <a:cubicBezTo>
                    <a:pt x="987" y="1277"/>
                    <a:pt x="1" y="3710"/>
                    <a:pt x="945" y="5805"/>
                  </a:cubicBezTo>
                  <a:cubicBezTo>
                    <a:pt x="1608" y="7398"/>
                    <a:pt x="3125" y="8351"/>
                    <a:pt x="4736" y="8351"/>
                  </a:cubicBezTo>
                  <a:cubicBezTo>
                    <a:pt x="5296" y="8351"/>
                    <a:pt x="5868" y="8236"/>
                    <a:pt x="6419" y="7992"/>
                  </a:cubicBezTo>
                  <a:cubicBezTo>
                    <a:pt x="8514" y="7089"/>
                    <a:pt x="9499" y="4655"/>
                    <a:pt x="8606" y="2519"/>
                  </a:cubicBezTo>
                  <a:cubicBezTo>
                    <a:pt x="7899" y="944"/>
                    <a:pt x="6358" y="1"/>
                    <a:pt x="4727" y="1"/>
                  </a:cubicBezTo>
                  <a:close/>
                </a:path>
              </a:pathLst>
            </a:custGeom>
            <a:solidFill>
              <a:srgbClr val="FFE9DC"/>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31" name="Google Shape;1193;p49">
              <a:extLst>
                <a:ext uri="{FF2B5EF4-FFF2-40B4-BE49-F238E27FC236}">
                  <a16:creationId xmlns:a16="http://schemas.microsoft.com/office/drawing/2014/main" xmlns="" id="{41270A9D-2C3E-8137-5542-CB8F47388A8A}"/>
                </a:ext>
              </a:extLst>
            </p:cNvPr>
            <p:cNvSpPr/>
            <p:nvPr/>
          </p:nvSpPr>
          <p:spPr>
            <a:xfrm>
              <a:off x="1626450" y="1241925"/>
              <a:ext cx="30075" cy="43325"/>
            </a:xfrm>
            <a:custGeom>
              <a:avLst/>
              <a:gdLst/>
              <a:ahLst/>
              <a:cxnLst/>
              <a:rect l="l" t="t" r="r" b="b"/>
              <a:pathLst>
                <a:path w="1203" h="1733" extrusionOk="0">
                  <a:moveTo>
                    <a:pt x="645" y="1"/>
                  </a:moveTo>
                  <a:cubicBezTo>
                    <a:pt x="605" y="1"/>
                    <a:pt x="561" y="6"/>
                    <a:pt x="514" y="17"/>
                  </a:cubicBezTo>
                  <a:cubicBezTo>
                    <a:pt x="1" y="151"/>
                    <a:pt x="1" y="746"/>
                    <a:pt x="134" y="1177"/>
                  </a:cubicBezTo>
                  <a:cubicBezTo>
                    <a:pt x="175" y="1301"/>
                    <a:pt x="216" y="1434"/>
                    <a:pt x="350" y="1516"/>
                  </a:cubicBezTo>
                  <a:cubicBezTo>
                    <a:pt x="432" y="1640"/>
                    <a:pt x="565" y="1732"/>
                    <a:pt x="689" y="1732"/>
                  </a:cubicBezTo>
                  <a:cubicBezTo>
                    <a:pt x="904" y="1732"/>
                    <a:pt x="1028" y="1557"/>
                    <a:pt x="1120" y="1383"/>
                  </a:cubicBezTo>
                  <a:cubicBezTo>
                    <a:pt x="1202" y="1260"/>
                    <a:pt x="1202" y="1044"/>
                    <a:pt x="1202" y="869"/>
                  </a:cubicBezTo>
                  <a:cubicBezTo>
                    <a:pt x="1165" y="524"/>
                    <a:pt x="1051" y="1"/>
                    <a:pt x="645" y="1"/>
                  </a:cubicBez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32" name="Google Shape;1194;p49">
              <a:extLst>
                <a:ext uri="{FF2B5EF4-FFF2-40B4-BE49-F238E27FC236}">
                  <a16:creationId xmlns:a16="http://schemas.microsoft.com/office/drawing/2014/main" xmlns="" id="{34888D11-4838-71E9-5F0A-D84F4614536B}"/>
                </a:ext>
              </a:extLst>
            </p:cNvPr>
            <p:cNvSpPr/>
            <p:nvPr/>
          </p:nvSpPr>
          <p:spPr>
            <a:xfrm>
              <a:off x="1624400" y="1293650"/>
              <a:ext cx="22625" cy="23875"/>
            </a:xfrm>
            <a:custGeom>
              <a:avLst/>
              <a:gdLst/>
              <a:ahLst/>
              <a:cxnLst/>
              <a:rect l="l" t="t" r="r" b="b"/>
              <a:pathLst>
                <a:path w="905" h="955" extrusionOk="0">
                  <a:moveTo>
                    <a:pt x="511" y="1"/>
                  </a:moveTo>
                  <a:cubicBezTo>
                    <a:pt x="447" y="1"/>
                    <a:pt x="386" y="14"/>
                    <a:pt x="339" y="43"/>
                  </a:cubicBezTo>
                  <a:lnTo>
                    <a:pt x="134" y="218"/>
                  </a:lnTo>
                  <a:cubicBezTo>
                    <a:pt x="42" y="341"/>
                    <a:pt x="1" y="515"/>
                    <a:pt x="42" y="690"/>
                  </a:cubicBezTo>
                  <a:cubicBezTo>
                    <a:pt x="123" y="834"/>
                    <a:pt x="227" y="954"/>
                    <a:pt x="369" y="954"/>
                  </a:cubicBezTo>
                  <a:cubicBezTo>
                    <a:pt x="389" y="954"/>
                    <a:pt x="410" y="952"/>
                    <a:pt x="432" y="947"/>
                  </a:cubicBezTo>
                  <a:cubicBezTo>
                    <a:pt x="596" y="947"/>
                    <a:pt x="730" y="813"/>
                    <a:pt x="812" y="649"/>
                  </a:cubicBezTo>
                  <a:cubicBezTo>
                    <a:pt x="853" y="474"/>
                    <a:pt x="904" y="300"/>
                    <a:pt x="812" y="135"/>
                  </a:cubicBezTo>
                  <a:cubicBezTo>
                    <a:pt x="758" y="48"/>
                    <a:pt x="631" y="1"/>
                    <a:pt x="511" y="1"/>
                  </a:cubicBez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33" name="Google Shape;1195;p49">
              <a:extLst>
                <a:ext uri="{FF2B5EF4-FFF2-40B4-BE49-F238E27FC236}">
                  <a16:creationId xmlns:a16="http://schemas.microsoft.com/office/drawing/2014/main" xmlns="" id="{875EDC99-DA40-DD82-2BD3-5793E9C51AC7}"/>
                </a:ext>
              </a:extLst>
            </p:cNvPr>
            <p:cNvSpPr/>
            <p:nvPr/>
          </p:nvSpPr>
          <p:spPr>
            <a:xfrm>
              <a:off x="1495025" y="1431800"/>
              <a:ext cx="541175" cy="448000"/>
            </a:xfrm>
            <a:custGeom>
              <a:avLst/>
              <a:gdLst/>
              <a:ahLst/>
              <a:cxnLst/>
              <a:rect l="l" t="t" r="r" b="b"/>
              <a:pathLst>
                <a:path w="21647" h="17920" extrusionOk="0">
                  <a:moveTo>
                    <a:pt x="0" y="0"/>
                  </a:moveTo>
                  <a:lnTo>
                    <a:pt x="0" y="555"/>
                  </a:lnTo>
                  <a:lnTo>
                    <a:pt x="472" y="14069"/>
                  </a:lnTo>
                  <a:lnTo>
                    <a:pt x="10392" y="17919"/>
                  </a:lnTo>
                  <a:lnTo>
                    <a:pt x="21647" y="16040"/>
                  </a:lnTo>
                  <a:lnTo>
                    <a:pt x="20363" y="1962"/>
                  </a:lnTo>
                  <a:lnTo>
                    <a:pt x="20322" y="1325"/>
                  </a:lnTo>
                  <a:cubicBezTo>
                    <a:pt x="14756" y="1325"/>
                    <a:pt x="9108" y="5299"/>
                    <a:pt x="9108" y="5299"/>
                  </a:cubicBezTo>
                  <a:cubicBezTo>
                    <a:pt x="7147" y="1921"/>
                    <a:pt x="0" y="0"/>
                    <a:pt x="0" y="0"/>
                  </a:cubicBezTo>
                  <a:close/>
                </a:path>
              </a:pathLst>
            </a:custGeom>
            <a:solidFill>
              <a:srgbClr val="FFE9DC"/>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34" name="Google Shape;1196;p49">
              <a:extLst>
                <a:ext uri="{FF2B5EF4-FFF2-40B4-BE49-F238E27FC236}">
                  <a16:creationId xmlns:a16="http://schemas.microsoft.com/office/drawing/2014/main" xmlns="" id="{A1B9FEB0-A9CD-90AD-4365-74FFBA7D84E5}"/>
                </a:ext>
              </a:extLst>
            </p:cNvPr>
            <p:cNvSpPr/>
            <p:nvPr/>
          </p:nvSpPr>
          <p:spPr>
            <a:xfrm>
              <a:off x="1495025" y="1431800"/>
              <a:ext cx="509100" cy="136850"/>
            </a:xfrm>
            <a:custGeom>
              <a:avLst/>
              <a:gdLst/>
              <a:ahLst/>
              <a:cxnLst/>
              <a:rect l="l" t="t" r="r" b="b"/>
              <a:pathLst>
                <a:path w="20364" h="5474" extrusionOk="0">
                  <a:moveTo>
                    <a:pt x="0" y="0"/>
                  </a:moveTo>
                  <a:lnTo>
                    <a:pt x="0" y="555"/>
                  </a:lnTo>
                  <a:cubicBezTo>
                    <a:pt x="1458" y="1151"/>
                    <a:pt x="8082" y="4057"/>
                    <a:pt x="9108" y="5474"/>
                  </a:cubicBezTo>
                  <a:cubicBezTo>
                    <a:pt x="9108" y="5474"/>
                    <a:pt x="15701" y="1880"/>
                    <a:pt x="19552" y="1880"/>
                  </a:cubicBezTo>
                  <a:cubicBezTo>
                    <a:pt x="19850" y="1880"/>
                    <a:pt x="20106" y="1921"/>
                    <a:pt x="20363" y="1962"/>
                  </a:cubicBezTo>
                  <a:lnTo>
                    <a:pt x="20322" y="1325"/>
                  </a:lnTo>
                  <a:cubicBezTo>
                    <a:pt x="19295" y="1325"/>
                    <a:pt x="18268" y="1448"/>
                    <a:pt x="17282" y="1664"/>
                  </a:cubicBezTo>
                  <a:cubicBezTo>
                    <a:pt x="15147" y="2136"/>
                    <a:pt x="13175" y="2989"/>
                    <a:pt x="11676" y="3759"/>
                  </a:cubicBezTo>
                  <a:cubicBezTo>
                    <a:pt x="10135" y="4570"/>
                    <a:pt x="9108" y="5299"/>
                    <a:pt x="9108" y="5299"/>
                  </a:cubicBezTo>
                  <a:cubicBezTo>
                    <a:pt x="8944" y="4960"/>
                    <a:pt x="8687" y="4662"/>
                    <a:pt x="8431" y="4365"/>
                  </a:cubicBezTo>
                  <a:cubicBezTo>
                    <a:pt x="7527" y="3420"/>
                    <a:pt x="6285" y="2609"/>
                    <a:pt x="5001" y="1962"/>
                  </a:cubicBezTo>
                  <a:cubicBezTo>
                    <a:pt x="3810" y="1325"/>
                    <a:pt x="2567" y="853"/>
                    <a:pt x="1623" y="514"/>
                  </a:cubicBezTo>
                  <a:cubicBezTo>
                    <a:pt x="1068" y="339"/>
                    <a:pt x="596" y="165"/>
                    <a:pt x="339" y="83"/>
                  </a:cubicBezTo>
                  <a:cubicBezTo>
                    <a:pt x="123" y="42"/>
                    <a:pt x="0" y="0"/>
                    <a:pt x="0" y="0"/>
                  </a:cubicBezTo>
                  <a:close/>
                </a:path>
              </a:pathLst>
            </a:custGeom>
            <a:solidFill>
              <a:srgbClr val="FFDADC"/>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35" name="Google Shape;1197;p49">
              <a:extLst>
                <a:ext uri="{FF2B5EF4-FFF2-40B4-BE49-F238E27FC236}">
                  <a16:creationId xmlns:a16="http://schemas.microsoft.com/office/drawing/2014/main" xmlns="" id="{652DBE1A-8F1F-A43D-7EC9-9C19F4B6DB86}"/>
                </a:ext>
              </a:extLst>
            </p:cNvPr>
            <p:cNvSpPr/>
            <p:nvPr/>
          </p:nvSpPr>
          <p:spPr>
            <a:xfrm>
              <a:off x="1493975" y="1433850"/>
              <a:ext cx="509125" cy="130450"/>
            </a:xfrm>
            <a:custGeom>
              <a:avLst/>
              <a:gdLst/>
              <a:ahLst/>
              <a:cxnLst/>
              <a:rect l="l" t="t" r="r" b="b"/>
              <a:pathLst>
                <a:path w="20365" h="5218" extrusionOk="0">
                  <a:moveTo>
                    <a:pt x="1" y="1"/>
                  </a:moveTo>
                  <a:lnTo>
                    <a:pt x="42" y="42"/>
                  </a:lnTo>
                  <a:cubicBezTo>
                    <a:pt x="83" y="42"/>
                    <a:pt x="7271" y="2054"/>
                    <a:pt x="9150" y="5217"/>
                  </a:cubicBezTo>
                  <a:cubicBezTo>
                    <a:pt x="9243" y="5217"/>
                    <a:pt x="15271" y="1325"/>
                    <a:pt x="20323" y="1325"/>
                  </a:cubicBezTo>
                  <a:lnTo>
                    <a:pt x="20364" y="1325"/>
                  </a:lnTo>
                  <a:lnTo>
                    <a:pt x="20364" y="1284"/>
                  </a:lnTo>
                  <a:lnTo>
                    <a:pt x="20323" y="1284"/>
                  </a:lnTo>
                  <a:cubicBezTo>
                    <a:pt x="15404" y="1284"/>
                    <a:pt x="9541" y="4960"/>
                    <a:pt x="9150" y="5176"/>
                  </a:cubicBezTo>
                  <a:cubicBezTo>
                    <a:pt x="8175" y="3554"/>
                    <a:pt x="5731" y="2229"/>
                    <a:pt x="3893" y="1407"/>
                  </a:cubicBezTo>
                  <a:cubicBezTo>
                    <a:pt x="1880" y="514"/>
                    <a:pt x="42" y="1"/>
                    <a:pt x="42" y="1"/>
                  </a:cubicBezTo>
                  <a:close/>
                </a:path>
              </a:pathLst>
            </a:custGeom>
            <a:solidFill>
              <a:srgbClr val="FFA9D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36" name="Google Shape;1198;p49">
              <a:extLst>
                <a:ext uri="{FF2B5EF4-FFF2-40B4-BE49-F238E27FC236}">
                  <a16:creationId xmlns:a16="http://schemas.microsoft.com/office/drawing/2014/main" xmlns="" id="{BBFEB1BE-2355-B1C5-68EB-AD4207609E42}"/>
                </a:ext>
              </a:extLst>
            </p:cNvPr>
            <p:cNvSpPr/>
            <p:nvPr/>
          </p:nvSpPr>
          <p:spPr>
            <a:xfrm>
              <a:off x="1492950" y="1439250"/>
              <a:ext cx="511175" cy="125050"/>
            </a:xfrm>
            <a:custGeom>
              <a:avLst/>
              <a:gdLst/>
              <a:ahLst/>
              <a:cxnLst/>
              <a:rect l="l" t="t" r="r" b="b"/>
              <a:pathLst>
                <a:path w="20447" h="5002" extrusionOk="0">
                  <a:moveTo>
                    <a:pt x="1" y="0"/>
                  </a:moveTo>
                  <a:lnTo>
                    <a:pt x="1" y="41"/>
                  </a:lnTo>
                  <a:cubicBezTo>
                    <a:pt x="83" y="41"/>
                    <a:pt x="6111" y="1797"/>
                    <a:pt x="9191" y="5001"/>
                  </a:cubicBezTo>
                  <a:cubicBezTo>
                    <a:pt x="9284" y="5001"/>
                    <a:pt x="15825" y="1407"/>
                    <a:pt x="20446" y="1284"/>
                  </a:cubicBezTo>
                  <a:lnTo>
                    <a:pt x="20446" y="1243"/>
                  </a:lnTo>
                  <a:cubicBezTo>
                    <a:pt x="15918" y="1366"/>
                    <a:pt x="9541" y="4786"/>
                    <a:pt x="9191" y="4960"/>
                  </a:cubicBezTo>
                  <a:cubicBezTo>
                    <a:pt x="6111" y="1756"/>
                    <a:pt x="83" y="0"/>
                    <a:pt x="42" y="0"/>
                  </a:cubicBezTo>
                  <a:close/>
                </a:path>
              </a:pathLst>
            </a:custGeom>
            <a:solidFill>
              <a:srgbClr val="FFA9D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37" name="Google Shape;1199;p49">
              <a:extLst>
                <a:ext uri="{FF2B5EF4-FFF2-40B4-BE49-F238E27FC236}">
                  <a16:creationId xmlns:a16="http://schemas.microsoft.com/office/drawing/2014/main" xmlns="" id="{C1B7652C-2AD2-0E46-1CB2-ADB76E826A59}"/>
                </a:ext>
              </a:extLst>
            </p:cNvPr>
            <p:cNvSpPr/>
            <p:nvPr/>
          </p:nvSpPr>
          <p:spPr>
            <a:xfrm>
              <a:off x="1495025" y="1445650"/>
              <a:ext cx="510125" cy="123000"/>
            </a:xfrm>
            <a:custGeom>
              <a:avLst/>
              <a:gdLst/>
              <a:ahLst/>
              <a:cxnLst/>
              <a:rect l="l" t="t" r="r" b="b"/>
              <a:pathLst>
                <a:path w="20405" h="4920" extrusionOk="0">
                  <a:moveTo>
                    <a:pt x="0" y="1"/>
                  </a:moveTo>
                  <a:lnTo>
                    <a:pt x="0" y="42"/>
                  </a:lnTo>
                  <a:cubicBezTo>
                    <a:pt x="257" y="42"/>
                    <a:pt x="6890" y="2394"/>
                    <a:pt x="9108" y="4920"/>
                  </a:cubicBezTo>
                  <a:lnTo>
                    <a:pt x="9160" y="4920"/>
                  </a:lnTo>
                  <a:cubicBezTo>
                    <a:pt x="9201" y="4879"/>
                    <a:pt x="15999" y="1500"/>
                    <a:pt x="20363" y="1192"/>
                  </a:cubicBezTo>
                  <a:lnTo>
                    <a:pt x="20404" y="1192"/>
                  </a:lnTo>
                  <a:lnTo>
                    <a:pt x="20363" y="1151"/>
                  </a:lnTo>
                  <a:cubicBezTo>
                    <a:pt x="16091" y="1449"/>
                    <a:pt x="9499" y="4704"/>
                    <a:pt x="9160" y="4879"/>
                  </a:cubicBezTo>
                  <a:cubicBezTo>
                    <a:pt x="7958" y="3554"/>
                    <a:pt x="5566" y="2311"/>
                    <a:pt x="3769" y="1449"/>
                  </a:cubicBezTo>
                  <a:cubicBezTo>
                    <a:pt x="1838" y="597"/>
                    <a:pt x="123" y="1"/>
                    <a:pt x="0" y="1"/>
                  </a:cubicBezTo>
                  <a:close/>
                </a:path>
              </a:pathLst>
            </a:custGeom>
            <a:solidFill>
              <a:srgbClr val="FFA9D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38" name="Google Shape;1200;p49">
              <a:extLst>
                <a:ext uri="{FF2B5EF4-FFF2-40B4-BE49-F238E27FC236}">
                  <a16:creationId xmlns:a16="http://schemas.microsoft.com/office/drawing/2014/main" xmlns="" id="{12F746EF-B8B9-0313-AB8F-A974A6E98581}"/>
                </a:ext>
              </a:extLst>
            </p:cNvPr>
            <p:cNvSpPr/>
            <p:nvPr/>
          </p:nvSpPr>
          <p:spPr>
            <a:xfrm>
              <a:off x="1836200" y="1641275"/>
              <a:ext cx="42900" cy="61325"/>
            </a:xfrm>
            <a:custGeom>
              <a:avLst/>
              <a:gdLst/>
              <a:ahLst/>
              <a:cxnLst/>
              <a:rect l="l" t="t" r="r" b="b"/>
              <a:pathLst>
                <a:path w="1716" h="2453" extrusionOk="0">
                  <a:moveTo>
                    <a:pt x="175" y="1"/>
                  </a:moveTo>
                  <a:cubicBezTo>
                    <a:pt x="0" y="432"/>
                    <a:pt x="0" y="904"/>
                    <a:pt x="175" y="1325"/>
                  </a:cubicBezTo>
                  <a:cubicBezTo>
                    <a:pt x="257" y="1675"/>
                    <a:pt x="432" y="1931"/>
                    <a:pt x="688" y="2147"/>
                  </a:cubicBezTo>
                  <a:cubicBezTo>
                    <a:pt x="914" y="2327"/>
                    <a:pt x="1171" y="2452"/>
                    <a:pt x="1459" y="2452"/>
                  </a:cubicBezTo>
                  <a:cubicBezTo>
                    <a:pt x="1500" y="2452"/>
                    <a:pt x="1540" y="2450"/>
                    <a:pt x="1582" y="2445"/>
                  </a:cubicBezTo>
                  <a:cubicBezTo>
                    <a:pt x="1623" y="2013"/>
                    <a:pt x="1715" y="1634"/>
                    <a:pt x="1623" y="1243"/>
                  </a:cubicBezTo>
                  <a:cubicBezTo>
                    <a:pt x="1541" y="863"/>
                    <a:pt x="1284" y="473"/>
                    <a:pt x="945" y="257"/>
                  </a:cubicBezTo>
                  <a:cubicBezTo>
                    <a:pt x="812" y="216"/>
                    <a:pt x="688" y="134"/>
                    <a:pt x="555" y="93"/>
                  </a:cubicBezTo>
                  <a:cubicBezTo>
                    <a:pt x="432" y="42"/>
                    <a:pt x="298" y="42"/>
                    <a:pt x="175" y="1"/>
                  </a:cubicBezTo>
                  <a:close/>
                </a:path>
              </a:pathLst>
            </a:custGeom>
            <a:solidFill>
              <a:srgbClr val="7182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39" name="Google Shape;1201;p49">
              <a:extLst>
                <a:ext uri="{FF2B5EF4-FFF2-40B4-BE49-F238E27FC236}">
                  <a16:creationId xmlns:a16="http://schemas.microsoft.com/office/drawing/2014/main" xmlns="" id="{96A7B665-5818-84FB-DE19-E13F7D36D5B8}"/>
                </a:ext>
              </a:extLst>
            </p:cNvPr>
            <p:cNvSpPr/>
            <p:nvPr/>
          </p:nvSpPr>
          <p:spPr>
            <a:xfrm>
              <a:off x="1840550" y="1641275"/>
              <a:ext cx="35200" cy="63175"/>
            </a:xfrm>
            <a:custGeom>
              <a:avLst/>
              <a:gdLst/>
              <a:ahLst/>
              <a:cxnLst/>
              <a:rect l="l" t="t" r="r" b="b"/>
              <a:pathLst>
                <a:path w="1408" h="2527" extrusionOk="0">
                  <a:moveTo>
                    <a:pt x="1" y="1"/>
                  </a:moveTo>
                  <a:lnTo>
                    <a:pt x="1" y="42"/>
                  </a:lnTo>
                  <a:cubicBezTo>
                    <a:pt x="83" y="42"/>
                    <a:pt x="124" y="134"/>
                    <a:pt x="165" y="175"/>
                  </a:cubicBezTo>
                  <a:cubicBezTo>
                    <a:pt x="124" y="93"/>
                    <a:pt x="83" y="42"/>
                    <a:pt x="42" y="1"/>
                  </a:cubicBezTo>
                  <a:close/>
                  <a:moveTo>
                    <a:pt x="165" y="175"/>
                  </a:moveTo>
                  <a:cubicBezTo>
                    <a:pt x="730" y="904"/>
                    <a:pt x="1069" y="1716"/>
                    <a:pt x="1367" y="2527"/>
                  </a:cubicBezTo>
                  <a:lnTo>
                    <a:pt x="1408" y="2527"/>
                  </a:lnTo>
                  <a:cubicBezTo>
                    <a:pt x="1110" y="1716"/>
                    <a:pt x="730" y="863"/>
                    <a:pt x="165" y="175"/>
                  </a:cubicBezTo>
                  <a:close/>
                </a:path>
              </a:pathLst>
            </a:custGeom>
            <a:solidFill>
              <a:srgbClr val="51265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40" name="Google Shape;1202;p49">
              <a:extLst>
                <a:ext uri="{FF2B5EF4-FFF2-40B4-BE49-F238E27FC236}">
                  <a16:creationId xmlns:a16="http://schemas.microsoft.com/office/drawing/2014/main" xmlns="" id="{47F31A4E-6E1E-E5A8-F443-88946029788D}"/>
                </a:ext>
              </a:extLst>
            </p:cNvPr>
            <p:cNvSpPr/>
            <p:nvPr/>
          </p:nvSpPr>
          <p:spPr>
            <a:xfrm>
              <a:off x="1792300" y="1674100"/>
              <a:ext cx="178700" cy="150575"/>
            </a:xfrm>
            <a:custGeom>
              <a:avLst/>
              <a:gdLst/>
              <a:ahLst/>
              <a:cxnLst/>
              <a:rect l="l" t="t" r="r" b="b"/>
              <a:pathLst>
                <a:path w="7148" h="6023" extrusionOk="0">
                  <a:moveTo>
                    <a:pt x="5266" y="0"/>
                  </a:moveTo>
                  <a:cubicBezTo>
                    <a:pt x="5196" y="0"/>
                    <a:pt x="5124" y="4"/>
                    <a:pt x="5053" y="12"/>
                  </a:cubicBezTo>
                  <a:cubicBezTo>
                    <a:pt x="4714" y="64"/>
                    <a:pt x="4365" y="228"/>
                    <a:pt x="4026" y="403"/>
                  </a:cubicBezTo>
                  <a:cubicBezTo>
                    <a:pt x="3944" y="444"/>
                    <a:pt x="3553" y="742"/>
                    <a:pt x="3297" y="1132"/>
                  </a:cubicBezTo>
                  <a:cubicBezTo>
                    <a:pt x="2955" y="713"/>
                    <a:pt x="2395" y="506"/>
                    <a:pt x="1840" y="506"/>
                  </a:cubicBezTo>
                  <a:cubicBezTo>
                    <a:pt x="1144" y="506"/>
                    <a:pt x="456" y="831"/>
                    <a:pt x="216" y="1471"/>
                  </a:cubicBezTo>
                  <a:cubicBezTo>
                    <a:pt x="0" y="1943"/>
                    <a:pt x="41" y="2456"/>
                    <a:pt x="175" y="2929"/>
                  </a:cubicBezTo>
                  <a:cubicBezTo>
                    <a:pt x="298" y="3350"/>
                    <a:pt x="473" y="3781"/>
                    <a:pt x="688" y="4171"/>
                  </a:cubicBezTo>
                  <a:cubicBezTo>
                    <a:pt x="812" y="4336"/>
                    <a:pt x="945" y="4510"/>
                    <a:pt x="1068" y="4685"/>
                  </a:cubicBezTo>
                  <a:cubicBezTo>
                    <a:pt x="1459" y="5239"/>
                    <a:pt x="1890" y="5794"/>
                    <a:pt x="2568" y="5917"/>
                  </a:cubicBezTo>
                  <a:cubicBezTo>
                    <a:pt x="2835" y="5988"/>
                    <a:pt x="3108" y="6022"/>
                    <a:pt x="3380" y="6022"/>
                  </a:cubicBezTo>
                  <a:cubicBezTo>
                    <a:pt x="3933" y="6022"/>
                    <a:pt x="4482" y="5881"/>
                    <a:pt x="4970" y="5619"/>
                  </a:cubicBezTo>
                  <a:cubicBezTo>
                    <a:pt x="5094" y="5578"/>
                    <a:pt x="5227" y="5496"/>
                    <a:pt x="5350" y="5404"/>
                  </a:cubicBezTo>
                  <a:cubicBezTo>
                    <a:pt x="5997" y="4890"/>
                    <a:pt x="6459" y="4253"/>
                    <a:pt x="6767" y="3483"/>
                  </a:cubicBezTo>
                  <a:cubicBezTo>
                    <a:pt x="6767" y="3401"/>
                    <a:pt x="6809" y="3350"/>
                    <a:pt x="6809" y="3268"/>
                  </a:cubicBezTo>
                  <a:cubicBezTo>
                    <a:pt x="7065" y="2539"/>
                    <a:pt x="7147" y="1645"/>
                    <a:pt x="6809" y="957"/>
                  </a:cubicBezTo>
                  <a:cubicBezTo>
                    <a:pt x="6494" y="337"/>
                    <a:pt x="5912" y="0"/>
                    <a:pt x="5266" y="0"/>
                  </a:cubicBezTo>
                  <a:close/>
                </a:path>
              </a:pathLst>
            </a:custGeom>
            <a:solidFill>
              <a:srgbClr val="F7607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41" name="Google Shape;1203;p49">
              <a:extLst>
                <a:ext uri="{FF2B5EF4-FFF2-40B4-BE49-F238E27FC236}">
                  <a16:creationId xmlns:a16="http://schemas.microsoft.com/office/drawing/2014/main" xmlns="" id="{EB7C9AD3-5BA9-39DE-BDAA-7C5A2A054307}"/>
                </a:ext>
              </a:extLst>
            </p:cNvPr>
            <p:cNvSpPr/>
            <p:nvPr/>
          </p:nvSpPr>
          <p:spPr>
            <a:xfrm>
              <a:off x="1722725" y="1564275"/>
              <a:ext cx="32125" cy="315525"/>
            </a:xfrm>
            <a:custGeom>
              <a:avLst/>
              <a:gdLst/>
              <a:ahLst/>
              <a:cxnLst/>
              <a:rect l="l" t="t" r="r" b="b"/>
              <a:pathLst>
                <a:path w="1285" h="12621" extrusionOk="0">
                  <a:moveTo>
                    <a:pt x="0" y="0"/>
                  </a:moveTo>
                  <a:lnTo>
                    <a:pt x="0" y="41"/>
                  </a:lnTo>
                  <a:lnTo>
                    <a:pt x="1243" y="12620"/>
                  </a:lnTo>
                  <a:lnTo>
                    <a:pt x="1284" y="12620"/>
                  </a:lnTo>
                  <a:lnTo>
                    <a:pt x="52" y="41"/>
                  </a:lnTo>
                  <a:lnTo>
                    <a:pt x="0" y="0"/>
                  </a:lnTo>
                  <a:close/>
                </a:path>
              </a:pathLst>
            </a:custGeom>
            <a:solidFill>
              <a:srgbClr val="FFA9D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42" name="Google Shape;1204;p49">
              <a:extLst>
                <a:ext uri="{FF2B5EF4-FFF2-40B4-BE49-F238E27FC236}">
                  <a16:creationId xmlns:a16="http://schemas.microsoft.com/office/drawing/2014/main" xmlns="" id="{07917989-0986-02A9-05DE-765DDABD3006}"/>
                </a:ext>
              </a:extLst>
            </p:cNvPr>
            <p:cNvSpPr/>
            <p:nvPr/>
          </p:nvSpPr>
          <p:spPr>
            <a:xfrm>
              <a:off x="1903725" y="1666575"/>
              <a:ext cx="240550" cy="220925"/>
            </a:xfrm>
            <a:custGeom>
              <a:avLst/>
              <a:gdLst/>
              <a:ahLst/>
              <a:cxnLst/>
              <a:rect l="l" t="t" r="r" b="b"/>
              <a:pathLst>
                <a:path w="9622" h="8837" extrusionOk="0">
                  <a:moveTo>
                    <a:pt x="3612" y="0"/>
                  </a:moveTo>
                  <a:cubicBezTo>
                    <a:pt x="3501" y="0"/>
                    <a:pt x="3392" y="6"/>
                    <a:pt x="3286" y="16"/>
                  </a:cubicBezTo>
                  <a:cubicBezTo>
                    <a:pt x="2218" y="108"/>
                    <a:pt x="205" y="57"/>
                    <a:pt x="82" y="447"/>
                  </a:cubicBezTo>
                  <a:lnTo>
                    <a:pt x="82" y="488"/>
                  </a:lnTo>
                  <a:cubicBezTo>
                    <a:pt x="41" y="827"/>
                    <a:pt x="1581" y="1135"/>
                    <a:pt x="2352" y="1258"/>
                  </a:cubicBezTo>
                  <a:cubicBezTo>
                    <a:pt x="2608" y="1299"/>
                    <a:pt x="2773" y="1299"/>
                    <a:pt x="2773" y="1299"/>
                  </a:cubicBezTo>
                  <a:lnTo>
                    <a:pt x="2393" y="1299"/>
                  </a:lnTo>
                  <a:cubicBezTo>
                    <a:pt x="1622" y="1299"/>
                    <a:pt x="0" y="1392"/>
                    <a:pt x="0" y="1731"/>
                  </a:cubicBezTo>
                  <a:cubicBezTo>
                    <a:pt x="0" y="2110"/>
                    <a:pt x="1961" y="2285"/>
                    <a:pt x="2567" y="2367"/>
                  </a:cubicBezTo>
                  <a:lnTo>
                    <a:pt x="2732" y="2367"/>
                  </a:lnTo>
                  <a:lnTo>
                    <a:pt x="2690" y="2624"/>
                  </a:lnTo>
                  <a:lnTo>
                    <a:pt x="2567" y="2624"/>
                  </a:lnTo>
                  <a:cubicBezTo>
                    <a:pt x="2054" y="2675"/>
                    <a:pt x="205" y="2840"/>
                    <a:pt x="257" y="3189"/>
                  </a:cubicBezTo>
                  <a:cubicBezTo>
                    <a:pt x="298" y="3445"/>
                    <a:pt x="1622" y="3610"/>
                    <a:pt x="2352" y="3651"/>
                  </a:cubicBezTo>
                  <a:cubicBezTo>
                    <a:pt x="2608" y="3702"/>
                    <a:pt x="2824" y="3702"/>
                    <a:pt x="2824" y="3702"/>
                  </a:cubicBezTo>
                  <a:cubicBezTo>
                    <a:pt x="2824" y="3702"/>
                    <a:pt x="2608" y="3702"/>
                    <a:pt x="2310" y="3743"/>
                  </a:cubicBezTo>
                  <a:cubicBezTo>
                    <a:pt x="1746" y="3743"/>
                    <a:pt x="934" y="3825"/>
                    <a:pt x="893" y="4082"/>
                  </a:cubicBezTo>
                  <a:cubicBezTo>
                    <a:pt x="852" y="4216"/>
                    <a:pt x="1325" y="4380"/>
                    <a:pt x="1920" y="4554"/>
                  </a:cubicBezTo>
                  <a:cubicBezTo>
                    <a:pt x="3081" y="4852"/>
                    <a:pt x="4785" y="5191"/>
                    <a:pt x="5001" y="5499"/>
                  </a:cubicBezTo>
                  <a:cubicBezTo>
                    <a:pt x="5083" y="5581"/>
                    <a:pt x="5175" y="5756"/>
                    <a:pt x="5258" y="5961"/>
                  </a:cubicBezTo>
                  <a:cubicBezTo>
                    <a:pt x="5473" y="6526"/>
                    <a:pt x="5771" y="7378"/>
                    <a:pt x="6069" y="8107"/>
                  </a:cubicBezTo>
                  <a:cubicBezTo>
                    <a:pt x="6161" y="8364"/>
                    <a:pt x="6243" y="8621"/>
                    <a:pt x="6326" y="8837"/>
                  </a:cubicBezTo>
                  <a:cubicBezTo>
                    <a:pt x="6418" y="8744"/>
                    <a:pt x="6500" y="8662"/>
                    <a:pt x="6623" y="8580"/>
                  </a:cubicBezTo>
                  <a:cubicBezTo>
                    <a:pt x="6716" y="8487"/>
                    <a:pt x="6798" y="8405"/>
                    <a:pt x="6880" y="8323"/>
                  </a:cubicBezTo>
                  <a:cubicBezTo>
                    <a:pt x="6931" y="8323"/>
                    <a:pt x="6931" y="8272"/>
                    <a:pt x="6931" y="8272"/>
                  </a:cubicBezTo>
                  <a:cubicBezTo>
                    <a:pt x="7014" y="8190"/>
                    <a:pt x="7096" y="8107"/>
                    <a:pt x="7188" y="8015"/>
                  </a:cubicBezTo>
                  <a:cubicBezTo>
                    <a:pt x="7270" y="7933"/>
                    <a:pt x="7394" y="7851"/>
                    <a:pt x="7486" y="7717"/>
                  </a:cubicBezTo>
                  <a:cubicBezTo>
                    <a:pt x="7568" y="7635"/>
                    <a:pt x="7650" y="7553"/>
                    <a:pt x="7743" y="7419"/>
                  </a:cubicBezTo>
                  <a:cubicBezTo>
                    <a:pt x="7825" y="7337"/>
                    <a:pt x="7907" y="7245"/>
                    <a:pt x="7958" y="7163"/>
                  </a:cubicBezTo>
                  <a:cubicBezTo>
                    <a:pt x="8040" y="7122"/>
                    <a:pt x="8082" y="7039"/>
                    <a:pt x="8123" y="6947"/>
                  </a:cubicBezTo>
                  <a:cubicBezTo>
                    <a:pt x="8215" y="6906"/>
                    <a:pt x="8256" y="6824"/>
                    <a:pt x="8297" y="6783"/>
                  </a:cubicBezTo>
                  <a:cubicBezTo>
                    <a:pt x="8379" y="6690"/>
                    <a:pt x="8420" y="6608"/>
                    <a:pt x="8513" y="6475"/>
                  </a:cubicBezTo>
                  <a:cubicBezTo>
                    <a:pt x="8554" y="6475"/>
                    <a:pt x="8554" y="6434"/>
                    <a:pt x="8595" y="6393"/>
                  </a:cubicBezTo>
                  <a:cubicBezTo>
                    <a:pt x="8677" y="6269"/>
                    <a:pt x="8770" y="6136"/>
                    <a:pt x="8852" y="6013"/>
                  </a:cubicBezTo>
                  <a:cubicBezTo>
                    <a:pt x="8934" y="5879"/>
                    <a:pt x="9026" y="5756"/>
                    <a:pt x="9108" y="5622"/>
                  </a:cubicBezTo>
                  <a:cubicBezTo>
                    <a:pt x="9191" y="5540"/>
                    <a:pt x="9242" y="5407"/>
                    <a:pt x="9324" y="5325"/>
                  </a:cubicBezTo>
                  <a:cubicBezTo>
                    <a:pt x="9324" y="5284"/>
                    <a:pt x="9365" y="5242"/>
                    <a:pt x="9406" y="5191"/>
                  </a:cubicBezTo>
                  <a:cubicBezTo>
                    <a:pt x="9447" y="5068"/>
                    <a:pt x="9540" y="4986"/>
                    <a:pt x="9581" y="4852"/>
                  </a:cubicBezTo>
                  <a:lnTo>
                    <a:pt x="9622" y="4811"/>
                  </a:lnTo>
                  <a:cubicBezTo>
                    <a:pt x="9581" y="4770"/>
                    <a:pt x="9581" y="4729"/>
                    <a:pt x="9540" y="4637"/>
                  </a:cubicBezTo>
                  <a:cubicBezTo>
                    <a:pt x="9026" y="3610"/>
                    <a:pt x="8379" y="2501"/>
                    <a:pt x="7743" y="1854"/>
                  </a:cubicBezTo>
                  <a:cubicBezTo>
                    <a:pt x="6757" y="919"/>
                    <a:pt x="5648" y="365"/>
                    <a:pt x="4703" y="149"/>
                  </a:cubicBezTo>
                  <a:cubicBezTo>
                    <a:pt x="4316" y="49"/>
                    <a:pt x="3952" y="0"/>
                    <a:pt x="3612" y="0"/>
                  </a:cubicBezTo>
                  <a:close/>
                </a:path>
              </a:pathLst>
            </a:custGeom>
            <a:solidFill>
              <a:srgbClr val="FF8C9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43" name="Google Shape;1205;p49">
              <a:extLst>
                <a:ext uri="{FF2B5EF4-FFF2-40B4-BE49-F238E27FC236}">
                  <a16:creationId xmlns:a16="http://schemas.microsoft.com/office/drawing/2014/main" xmlns="" id="{15E73DB9-C674-0CC9-55E3-396400DE098C}"/>
                </a:ext>
              </a:extLst>
            </p:cNvPr>
            <p:cNvSpPr/>
            <p:nvPr/>
          </p:nvSpPr>
          <p:spPr>
            <a:xfrm>
              <a:off x="1454450" y="1687925"/>
              <a:ext cx="329400" cy="273250"/>
            </a:xfrm>
            <a:custGeom>
              <a:avLst/>
              <a:gdLst/>
              <a:ahLst/>
              <a:cxnLst/>
              <a:rect l="l" t="t" r="r" b="b"/>
              <a:pathLst>
                <a:path w="13176" h="10930" extrusionOk="0">
                  <a:moveTo>
                    <a:pt x="659" y="0"/>
                  </a:moveTo>
                  <a:cubicBezTo>
                    <a:pt x="431" y="0"/>
                    <a:pt x="208" y="34"/>
                    <a:pt x="1" y="106"/>
                  </a:cubicBezTo>
                  <a:cubicBezTo>
                    <a:pt x="42" y="230"/>
                    <a:pt x="83" y="404"/>
                    <a:pt x="124" y="538"/>
                  </a:cubicBezTo>
                  <a:cubicBezTo>
                    <a:pt x="257" y="1000"/>
                    <a:pt x="381" y="1472"/>
                    <a:pt x="555" y="1944"/>
                  </a:cubicBezTo>
                  <a:cubicBezTo>
                    <a:pt x="771" y="2417"/>
                    <a:pt x="935" y="2889"/>
                    <a:pt x="1192" y="3362"/>
                  </a:cubicBezTo>
                  <a:cubicBezTo>
                    <a:pt x="1284" y="3526"/>
                    <a:pt x="1366" y="3700"/>
                    <a:pt x="1448" y="3916"/>
                  </a:cubicBezTo>
                  <a:cubicBezTo>
                    <a:pt x="1798" y="4512"/>
                    <a:pt x="2178" y="5107"/>
                    <a:pt x="2609" y="5672"/>
                  </a:cubicBezTo>
                  <a:cubicBezTo>
                    <a:pt x="2866" y="6011"/>
                    <a:pt x="3163" y="6350"/>
                    <a:pt x="3420" y="6648"/>
                  </a:cubicBezTo>
                  <a:cubicBezTo>
                    <a:pt x="3718" y="6997"/>
                    <a:pt x="4016" y="7295"/>
                    <a:pt x="4313" y="7551"/>
                  </a:cubicBezTo>
                  <a:cubicBezTo>
                    <a:pt x="5043" y="8239"/>
                    <a:pt x="5813" y="8835"/>
                    <a:pt x="6675" y="9348"/>
                  </a:cubicBezTo>
                  <a:cubicBezTo>
                    <a:pt x="7569" y="9862"/>
                    <a:pt x="8257" y="10159"/>
                    <a:pt x="8257" y="10159"/>
                  </a:cubicBezTo>
                  <a:cubicBezTo>
                    <a:pt x="9879" y="10632"/>
                    <a:pt x="11553" y="10889"/>
                    <a:pt x="13175" y="10930"/>
                  </a:cubicBezTo>
                  <a:cubicBezTo>
                    <a:pt x="13134" y="10334"/>
                    <a:pt x="13042" y="9780"/>
                    <a:pt x="12744" y="9307"/>
                  </a:cubicBezTo>
                  <a:cubicBezTo>
                    <a:pt x="12405" y="8794"/>
                    <a:pt x="11758" y="8404"/>
                    <a:pt x="11122" y="8321"/>
                  </a:cubicBezTo>
                  <a:cubicBezTo>
                    <a:pt x="10966" y="8302"/>
                    <a:pt x="10806" y="8291"/>
                    <a:pt x="10645" y="8291"/>
                  </a:cubicBezTo>
                  <a:cubicBezTo>
                    <a:pt x="10137" y="8291"/>
                    <a:pt x="9620" y="8393"/>
                    <a:pt x="9191" y="8619"/>
                  </a:cubicBezTo>
                  <a:cubicBezTo>
                    <a:pt x="9243" y="8147"/>
                    <a:pt x="9243" y="7633"/>
                    <a:pt x="9243" y="7120"/>
                  </a:cubicBezTo>
                  <a:lnTo>
                    <a:pt x="9243" y="6607"/>
                  </a:lnTo>
                  <a:cubicBezTo>
                    <a:pt x="9191" y="6093"/>
                    <a:pt x="9109" y="5580"/>
                    <a:pt x="8852" y="5159"/>
                  </a:cubicBezTo>
                  <a:cubicBezTo>
                    <a:pt x="8380" y="4337"/>
                    <a:pt x="7487" y="3875"/>
                    <a:pt x="6542" y="3875"/>
                  </a:cubicBezTo>
                  <a:cubicBezTo>
                    <a:pt x="5813" y="3916"/>
                    <a:pt x="5043" y="4255"/>
                    <a:pt x="4488" y="4768"/>
                  </a:cubicBezTo>
                  <a:cubicBezTo>
                    <a:pt x="4313" y="4902"/>
                    <a:pt x="4190" y="5025"/>
                    <a:pt x="4057" y="5159"/>
                  </a:cubicBezTo>
                  <a:lnTo>
                    <a:pt x="4057" y="4594"/>
                  </a:lnTo>
                  <a:cubicBezTo>
                    <a:pt x="4057" y="4080"/>
                    <a:pt x="3975" y="3618"/>
                    <a:pt x="3892" y="3146"/>
                  </a:cubicBezTo>
                  <a:cubicBezTo>
                    <a:pt x="3800" y="2756"/>
                    <a:pt x="3677" y="2417"/>
                    <a:pt x="3502" y="2078"/>
                  </a:cubicBezTo>
                  <a:cubicBezTo>
                    <a:pt x="3163" y="1390"/>
                    <a:pt x="2650" y="743"/>
                    <a:pt x="1962" y="363"/>
                  </a:cubicBezTo>
                  <a:cubicBezTo>
                    <a:pt x="1746" y="230"/>
                    <a:pt x="1490" y="147"/>
                    <a:pt x="1233" y="65"/>
                  </a:cubicBezTo>
                  <a:cubicBezTo>
                    <a:pt x="1042" y="23"/>
                    <a:pt x="848" y="0"/>
                    <a:pt x="659" y="0"/>
                  </a:cubicBezTo>
                  <a:close/>
                </a:path>
              </a:pathLst>
            </a:custGeom>
            <a:solidFill>
              <a:srgbClr val="7182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44" name="Google Shape;1206;p49">
              <a:extLst>
                <a:ext uri="{FF2B5EF4-FFF2-40B4-BE49-F238E27FC236}">
                  <a16:creationId xmlns:a16="http://schemas.microsoft.com/office/drawing/2014/main" xmlns="" id="{6A000AD7-647F-7D72-14FE-72953E754162}"/>
                </a:ext>
              </a:extLst>
            </p:cNvPr>
            <p:cNvSpPr/>
            <p:nvPr/>
          </p:nvSpPr>
          <p:spPr>
            <a:xfrm>
              <a:off x="1844675" y="1782475"/>
              <a:ext cx="301675" cy="176650"/>
            </a:xfrm>
            <a:custGeom>
              <a:avLst/>
              <a:gdLst/>
              <a:ahLst/>
              <a:cxnLst/>
              <a:rect l="l" t="t" r="r" b="b"/>
              <a:pathLst>
                <a:path w="12067" h="7066" extrusionOk="0">
                  <a:moveTo>
                    <a:pt x="11902" y="1"/>
                  </a:moveTo>
                  <a:cubicBezTo>
                    <a:pt x="11090" y="134"/>
                    <a:pt x="10361" y="514"/>
                    <a:pt x="9756" y="1120"/>
                  </a:cubicBezTo>
                  <a:cubicBezTo>
                    <a:pt x="9078" y="1798"/>
                    <a:pt x="8688" y="2568"/>
                    <a:pt x="8431" y="3471"/>
                  </a:cubicBezTo>
                  <a:lnTo>
                    <a:pt x="8390" y="3513"/>
                  </a:lnTo>
                  <a:cubicBezTo>
                    <a:pt x="8215" y="2917"/>
                    <a:pt x="7876" y="2352"/>
                    <a:pt x="7363" y="2054"/>
                  </a:cubicBezTo>
                  <a:cubicBezTo>
                    <a:pt x="7281" y="1972"/>
                    <a:pt x="7106" y="1931"/>
                    <a:pt x="6983" y="1890"/>
                  </a:cubicBezTo>
                  <a:cubicBezTo>
                    <a:pt x="6835" y="1844"/>
                    <a:pt x="6677" y="1824"/>
                    <a:pt x="6518" y="1824"/>
                  </a:cubicBezTo>
                  <a:cubicBezTo>
                    <a:pt x="6214" y="1824"/>
                    <a:pt x="5904" y="1899"/>
                    <a:pt x="5648" y="2013"/>
                  </a:cubicBezTo>
                  <a:cubicBezTo>
                    <a:pt x="5443" y="2147"/>
                    <a:pt x="5227" y="2270"/>
                    <a:pt x="5052" y="2445"/>
                  </a:cubicBezTo>
                  <a:cubicBezTo>
                    <a:pt x="4878" y="2609"/>
                    <a:pt x="4755" y="2742"/>
                    <a:pt x="4621" y="2958"/>
                  </a:cubicBezTo>
                  <a:cubicBezTo>
                    <a:pt x="4108" y="3636"/>
                    <a:pt x="3810" y="4365"/>
                    <a:pt x="3769" y="5227"/>
                  </a:cubicBezTo>
                  <a:cubicBezTo>
                    <a:pt x="3520" y="5164"/>
                    <a:pt x="3260" y="5134"/>
                    <a:pt x="2997" y="5134"/>
                  </a:cubicBezTo>
                  <a:cubicBezTo>
                    <a:pt x="2359" y="5134"/>
                    <a:pt x="1706" y="5314"/>
                    <a:pt x="1161" y="5648"/>
                  </a:cubicBezTo>
                  <a:cubicBezTo>
                    <a:pt x="647" y="5998"/>
                    <a:pt x="257" y="6511"/>
                    <a:pt x="0" y="7065"/>
                  </a:cubicBezTo>
                  <a:cubicBezTo>
                    <a:pt x="2403" y="6850"/>
                    <a:pt x="4672" y="6295"/>
                    <a:pt x="6675" y="5648"/>
                  </a:cubicBezTo>
                  <a:cubicBezTo>
                    <a:pt x="6767" y="5607"/>
                    <a:pt x="6849" y="5566"/>
                    <a:pt x="6891" y="5525"/>
                  </a:cubicBezTo>
                  <a:cubicBezTo>
                    <a:pt x="7024" y="5433"/>
                    <a:pt x="7106" y="5392"/>
                    <a:pt x="7188" y="5310"/>
                  </a:cubicBezTo>
                  <a:cubicBezTo>
                    <a:pt x="7281" y="5268"/>
                    <a:pt x="7404" y="5227"/>
                    <a:pt x="7496" y="5135"/>
                  </a:cubicBezTo>
                  <a:cubicBezTo>
                    <a:pt x="7579" y="5094"/>
                    <a:pt x="7661" y="5012"/>
                    <a:pt x="7753" y="4919"/>
                  </a:cubicBezTo>
                  <a:cubicBezTo>
                    <a:pt x="8051" y="4714"/>
                    <a:pt x="8390" y="4457"/>
                    <a:pt x="8688" y="4201"/>
                  </a:cubicBezTo>
                  <a:cubicBezTo>
                    <a:pt x="8780" y="4108"/>
                    <a:pt x="8862" y="4026"/>
                    <a:pt x="8985" y="3944"/>
                  </a:cubicBezTo>
                  <a:cubicBezTo>
                    <a:pt x="9078" y="3851"/>
                    <a:pt x="9160" y="3769"/>
                    <a:pt x="9242" y="3687"/>
                  </a:cubicBezTo>
                  <a:cubicBezTo>
                    <a:pt x="9293" y="3687"/>
                    <a:pt x="9293" y="3636"/>
                    <a:pt x="9293" y="3636"/>
                  </a:cubicBezTo>
                  <a:cubicBezTo>
                    <a:pt x="9376" y="3554"/>
                    <a:pt x="9458" y="3471"/>
                    <a:pt x="9550" y="3379"/>
                  </a:cubicBezTo>
                  <a:cubicBezTo>
                    <a:pt x="9632" y="3297"/>
                    <a:pt x="9756" y="3215"/>
                    <a:pt x="9848" y="3081"/>
                  </a:cubicBezTo>
                  <a:cubicBezTo>
                    <a:pt x="9930" y="2999"/>
                    <a:pt x="10012" y="2917"/>
                    <a:pt x="10105" y="2783"/>
                  </a:cubicBezTo>
                  <a:cubicBezTo>
                    <a:pt x="10187" y="2701"/>
                    <a:pt x="10269" y="2609"/>
                    <a:pt x="10320" y="2527"/>
                  </a:cubicBezTo>
                  <a:cubicBezTo>
                    <a:pt x="10402" y="2486"/>
                    <a:pt x="10444" y="2403"/>
                    <a:pt x="10485" y="2311"/>
                  </a:cubicBezTo>
                  <a:cubicBezTo>
                    <a:pt x="10577" y="2270"/>
                    <a:pt x="10618" y="2188"/>
                    <a:pt x="10659" y="2147"/>
                  </a:cubicBezTo>
                  <a:cubicBezTo>
                    <a:pt x="10741" y="2054"/>
                    <a:pt x="10782" y="1972"/>
                    <a:pt x="10875" y="1839"/>
                  </a:cubicBezTo>
                  <a:cubicBezTo>
                    <a:pt x="10916" y="1839"/>
                    <a:pt x="10916" y="1798"/>
                    <a:pt x="10957" y="1757"/>
                  </a:cubicBezTo>
                  <a:cubicBezTo>
                    <a:pt x="11039" y="1633"/>
                    <a:pt x="11132" y="1500"/>
                    <a:pt x="11214" y="1377"/>
                  </a:cubicBezTo>
                  <a:cubicBezTo>
                    <a:pt x="11296" y="1243"/>
                    <a:pt x="11388" y="1120"/>
                    <a:pt x="11470" y="986"/>
                  </a:cubicBezTo>
                  <a:cubicBezTo>
                    <a:pt x="11553" y="904"/>
                    <a:pt x="11604" y="771"/>
                    <a:pt x="11686" y="689"/>
                  </a:cubicBezTo>
                  <a:cubicBezTo>
                    <a:pt x="11686" y="648"/>
                    <a:pt x="11727" y="606"/>
                    <a:pt x="11768" y="555"/>
                  </a:cubicBezTo>
                  <a:cubicBezTo>
                    <a:pt x="11809" y="432"/>
                    <a:pt x="11902" y="350"/>
                    <a:pt x="11943" y="216"/>
                  </a:cubicBezTo>
                  <a:lnTo>
                    <a:pt x="11984" y="175"/>
                  </a:lnTo>
                  <a:cubicBezTo>
                    <a:pt x="12025" y="134"/>
                    <a:pt x="12025" y="42"/>
                    <a:pt x="12066" y="1"/>
                  </a:cubicBezTo>
                  <a:close/>
                </a:path>
              </a:pathLst>
            </a:custGeom>
            <a:solidFill>
              <a:srgbClr val="FFB289"/>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45" name="Google Shape;1207;p49">
              <a:extLst>
                <a:ext uri="{FF2B5EF4-FFF2-40B4-BE49-F238E27FC236}">
                  <a16:creationId xmlns:a16="http://schemas.microsoft.com/office/drawing/2014/main" xmlns="" id="{A44274B5-2583-05AE-CA33-EE31503E2A73}"/>
                </a:ext>
              </a:extLst>
            </p:cNvPr>
            <p:cNvSpPr/>
            <p:nvPr/>
          </p:nvSpPr>
          <p:spPr>
            <a:xfrm>
              <a:off x="1957100" y="1232175"/>
              <a:ext cx="96300" cy="57175"/>
            </a:xfrm>
            <a:custGeom>
              <a:avLst/>
              <a:gdLst/>
              <a:ahLst/>
              <a:cxnLst/>
              <a:rect l="l" t="t" r="r" b="b"/>
              <a:pathLst>
                <a:path w="3852" h="2287" extrusionOk="0">
                  <a:moveTo>
                    <a:pt x="2786" y="0"/>
                  </a:moveTo>
                  <a:cubicBezTo>
                    <a:pt x="2494" y="0"/>
                    <a:pt x="2127" y="89"/>
                    <a:pt x="1664" y="325"/>
                  </a:cubicBezTo>
                  <a:cubicBezTo>
                    <a:pt x="1" y="1218"/>
                    <a:pt x="894" y="2286"/>
                    <a:pt x="894" y="2286"/>
                  </a:cubicBezTo>
                  <a:lnTo>
                    <a:pt x="3852" y="797"/>
                  </a:lnTo>
                  <a:cubicBezTo>
                    <a:pt x="3852" y="797"/>
                    <a:pt x="3661" y="0"/>
                    <a:pt x="2786" y="0"/>
                  </a:cubicBezTo>
                  <a:close/>
                </a:path>
              </a:pathLst>
            </a:custGeom>
            <a:solidFill>
              <a:srgbClr val="FFA9D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46" name="Google Shape;1208;p49">
              <a:extLst>
                <a:ext uri="{FF2B5EF4-FFF2-40B4-BE49-F238E27FC236}">
                  <a16:creationId xmlns:a16="http://schemas.microsoft.com/office/drawing/2014/main" xmlns="" id="{BA6C6246-DF9B-DF53-D76D-3CB4A17F0E2B}"/>
                </a:ext>
              </a:extLst>
            </p:cNvPr>
            <p:cNvSpPr/>
            <p:nvPr/>
          </p:nvSpPr>
          <p:spPr>
            <a:xfrm>
              <a:off x="1979450" y="1252100"/>
              <a:ext cx="219525" cy="393575"/>
            </a:xfrm>
            <a:custGeom>
              <a:avLst/>
              <a:gdLst/>
              <a:ahLst/>
              <a:cxnLst/>
              <a:rect l="l" t="t" r="r" b="b"/>
              <a:pathLst>
                <a:path w="8781" h="15743" extrusionOk="0">
                  <a:moveTo>
                    <a:pt x="2958" y="0"/>
                  </a:moveTo>
                  <a:lnTo>
                    <a:pt x="0" y="1489"/>
                  </a:lnTo>
                  <a:lnTo>
                    <a:pt x="688" y="2865"/>
                  </a:lnTo>
                  <a:lnTo>
                    <a:pt x="5648" y="12877"/>
                  </a:lnTo>
                  <a:lnTo>
                    <a:pt x="5699" y="12960"/>
                  </a:lnTo>
                  <a:lnTo>
                    <a:pt x="8780" y="15742"/>
                  </a:lnTo>
                  <a:lnTo>
                    <a:pt x="8606" y="11717"/>
                  </a:lnTo>
                  <a:lnTo>
                    <a:pt x="8564" y="11594"/>
                  </a:lnTo>
                  <a:lnTo>
                    <a:pt x="3646" y="1366"/>
                  </a:lnTo>
                  <a:lnTo>
                    <a:pt x="2958" y="0"/>
                  </a:lnTo>
                  <a:close/>
                </a:path>
              </a:pathLst>
            </a:custGeom>
            <a:solidFill>
              <a:srgbClr val="F7607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47" name="Google Shape;1209;p49">
              <a:extLst>
                <a:ext uri="{FF2B5EF4-FFF2-40B4-BE49-F238E27FC236}">
                  <a16:creationId xmlns:a16="http://schemas.microsoft.com/office/drawing/2014/main" xmlns="" id="{84C0A3EA-6F38-E06D-20E8-F430F58E0E47}"/>
                </a:ext>
              </a:extLst>
            </p:cNvPr>
            <p:cNvSpPr/>
            <p:nvPr/>
          </p:nvSpPr>
          <p:spPr>
            <a:xfrm>
              <a:off x="2011525" y="1311900"/>
              <a:ext cx="115550" cy="242900"/>
            </a:xfrm>
            <a:custGeom>
              <a:avLst/>
              <a:gdLst/>
              <a:ahLst/>
              <a:cxnLst/>
              <a:rect l="l" t="t" r="r" b="b"/>
              <a:pathLst>
                <a:path w="4622" h="9716" extrusionOk="0">
                  <a:moveTo>
                    <a:pt x="1" y="1"/>
                  </a:moveTo>
                  <a:lnTo>
                    <a:pt x="4581" y="9715"/>
                  </a:lnTo>
                  <a:lnTo>
                    <a:pt x="4622" y="9715"/>
                  </a:lnTo>
                  <a:lnTo>
                    <a:pt x="4622" y="9674"/>
                  </a:lnTo>
                  <a:lnTo>
                    <a:pt x="52" y="1"/>
                  </a:lnTo>
                  <a:close/>
                </a:path>
              </a:pathLst>
            </a:custGeom>
            <a:solidFill>
              <a:srgbClr val="51265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48" name="Google Shape;1210;p49">
              <a:extLst>
                <a:ext uri="{FF2B5EF4-FFF2-40B4-BE49-F238E27FC236}">
                  <a16:creationId xmlns:a16="http://schemas.microsoft.com/office/drawing/2014/main" xmlns="" id="{A1F727B6-3054-0FA6-37AC-EED2869B3F59}"/>
                </a:ext>
              </a:extLst>
            </p:cNvPr>
            <p:cNvSpPr/>
            <p:nvPr/>
          </p:nvSpPr>
          <p:spPr>
            <a:xfrm>
              <a:off x="2049025" y="1292650"/>
              <a:ext cx="117850" cy="241850"/>
            </a:xfrm>
            <a:custGeom>
              <a:avLst/>
              <a:gdLst/>
              <a:ahLst/>
              <a:cxnLst/>
              <a:rect l="l" t="t" r="r" b="b"/>
              <a:pathLst>
                <a:path w="4714" h="9674" extrusionOk="0">
                  <a:moveTo>
                    <a:pt x="0" y="1"/>
                  </a:moveTo>
                  <a:lnTo>
                    <a:pt x="0" y="42"/>
                  </a:lnTo>
                  <a:lnTo>
                    <a:pt x="4662" y="9623"/>
                  </a:lnTo>
                  <a:lnTo>
                    <a:pt x="4714" y="9674"/>
                  </a:lnTo>
                  <a:lnTo>
                    <a:pt x="4714" y="9623"/>
                  </a:lnTo>
                  <a:lnTo>
                    <a:pt x="41" y="42"/>
                  </a:lnTo>
                  <a:lnTo>
                    <a:pt x="0" y="1"/>
                  </a:lnTo>
                  <a:close/>
                </a:path>
              </a:pathLst>
            </a:custGeom>
            <a:solidFill>
              <a:srgbClr val="51265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49" name="Google Shape;1211;p49">
              <a:extLst>
                <a:ext uri="{FF2B5EF4-FFF2-40B4-BE49-F238E27FC236}">
                  <a16:creationId xmlns:a16="http://schemas.microsoft.com/office/drawing/2014/main" xmlns="" id="{4138775D-5C7A-B04A-962D-D311F1B1DFDE}"/>
                </a:ext>
              </a:extLst>
            </p:cNvPr>
            <p:cNvSpPr/>
            <p:nvPr/>
          </p:nvSpPr>
          <p:spPr>
            <a:xfrm>
              <a:off x="2120650" y="1533200"/>
              <a:ext cx="78325" cy="112475"/>
            </a:xfrm>
            <a:custGeom>
              <a:avLst/>
              <a:gdLst/>
              <a:ahLst/>
              <a:cxnLst/>
              <a:rect l="l" t="t" r="r" b="b"/>
              <a:pathLst>
                <a:path w="3133" h="4499" extrusionOk="0">
                  <a:moveTo>
                    <a:pt x="1849" y="1"/>
                  </a:moveTo>
                  <a:lnTo>
                    <a:pt x="1633" y="1284"/>
                  </a:lnTo>
                  <a:lnTo>
                    <a:pt x="257" y="822"/>
                  </a:lnTo>
                  <a:lnTo>
                    <a:pt x="0" y="1633"/>
                  </a:lnTo>
                  <a:lnTo>
                    <a:pt x="51" y="1716"/>
                  </a:lnTo>
                  <a:lnTo>
                    <a:pt x="1972" y="3430"/>
                  </a:lnTo>
                  <a:lnTo>
                    <a:pt x="3132" y="4498"/>
                  </a:lnTo>
                  <a:lnTo>
                    <a:pt x="3081" y="2917"/>
                  </a:lnTo>
                  <a:lnTo>
                    <a:pt x="2958" y="473"/>
                  </a:lnTo>
                  <a:lnTo>
                    <a:pt x="2916" y="350"/>
                  </a:lnTo>
                  <a:lnTo>
                    <a:pt x="1849" y="1"/>
                  </a:lnTo>
                  <a:close/>
                </a:path>
              </a:pathLst>
            </a:custGeom>
            <a:solidFill>
              <a:srgbClr val="FFA9D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50" name="Google Shape;1212;p49">
              <a:extLst>
                <a:ext uri="{FF2B5EF4-FFF2-40B4-BE49-F238E27FC236}">
                  <a16:creationId xmlns:a16="http://schemas.microsoft.com/office/drawing/2014/main" xmlns="" id="{BA6AF4F7-4F54-7234-1FF2-1E024E42741C}"/>
                </a:ext>
              </a:extLst>
            </p:cNvPr>
            <p:cNvSpPr/>
            <p:nvPr/>
          </p:nvSpPr>
          <p:spPr>
            <a:xfrm>
              <a:off x="2169925" y="1603800"/>
              <a:ext cx="29050" cy="41875"/>
            </a:xfrm>
            <a:custGeom>
              <a:avLst/>
              <a:gdLst/>
              <a:ahLst/>
              <a:cxnLst/>
              <a:rect l="l" t="t" r="r" b="b"/>
              <a:pathLst>
                <a:path w="1162" h="1675" extrusionOk="0">
                  <a:moveTo>
                    <a:pt x="689" y="1"/>
                  </a:moveTo>
                  <a:cubicBezTo>
                    <a:pt x="432" y="52"/>
                    <a:pt x="134" y="309"/>
                    <a:pt x="1" y="606"/>
                  </a:cubicBezTo>
                  <a:lnTo>
                    <a:pt x="1161" y="1674"/>
                  </a:lnTo>
                  <a:lnTo>
                    <a:pt x="1110" y="93"/>
                  </a:lnTo>
                  <a:cubicBezTo>
                    <a:pt x="1069" y="93"/>
                    <a:pt x="1028" y="52"/>
                    <a:pt x="987" y="52"/>
                  </a:cubicBezTo>
                  <a:cubicBezTo>
                    <a:pt x="904" y="1"/>
                    <a:pt x="812" y="1"/>
                    <a:pt x="689" y="1"/>
                  </a:cubicBezTo>
                  <a:close/>
                </a:path>
              </a:pathLst>
            </a:custGeom>
            <a:solidFill>
              <a:srgbClr val="51265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51" name="Google Shape;1213;p49">
              <a:extLst>
                <a:ext uri="{FF2B5EF4-FFF2-40B4-BE49-F238E27FC236}">
                  <a16:creationId xmlns:a16="http://schemas.microsoft.com/office/drawing/2014/main" xmlns="" id="{947AC47E-B9E3-DE4B-3117-B36E80073FE2}"/>
                </a:ext>
              </a:extLst>
            </p:cNvPr>
            <p:cNvSpPr/>
            <p:nvPr/>
          </p:nvSpPr>
          <p:spPr>
            <a:xfrm>
              <a:off x="1979450" y="1252100"/>
              <a:ext cx="91150" cy="71650"/>
            </a:xfrm>
            <a:custGeom>
              <a:avLst/>
              <a:gdLst/>
              <a:ahLst/>
              <a:cxnLst/>
              <a:rect l="l" t="t" r="r" b="b"/>
              <a:pathLst>
                <a:path w="3646" h="2866" extrusionOk="0">
                  <a:moveTo>
                    <a:pt x="2958" y="0"/>
                  </a:moveTo>
                  <a:lnTo>
                    <a:pt x="0" y="1489"/>
                  </a:lnTo>
                  <a:lnTo>
                    <a:pt x="257" y="1962"/>
                  </a:lnTo>
                  <a:lnTo>
                    <a:pt x="257" y="2003"/>
                  </a:lnTo>
                  <a:lnTo>
                    <a:pt x="432" y="2311"/>
                  </a:lnTo>
                  <a:lnTo>
                    <a:pt x="432" y="2352"/>
                  </a:lnTo>
                  <a:lnTo>
                    <a:pt x="688" y="2865"/>
                  </a:lnTo>
                  <a:lnTo>
                    <a:pt x="3646" y="1366"/>
                  </a:lnTo>
                  <a:lnTo>
                    <a:pt x="3389" y="853"/>
                  </a:lnTo>
                  <a:lnTo>
                    <a:pt x="3338" y="770"/>
                  </a:lnTo>
                  <a:lnTo>
                    <a:pt x="3214" y="514"/>
                  </a:lnTo>
                  <a:lnTo>
                    <a:pt x="3173" y="462"/>
                  </a:lnTo>
                  <a:lnTo>
                    <a:pt x="2958" y="0"/>
                  </a:lnTo>
                  <a:close/>
                </a:path>
              </a:pathLst>
            </a:custGeom>
            <a:solidFill>
              <a:srgbClr val="7182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52" name="Google Shape;1214;p49">
              <a:extLst>
                <a:ext uri="{FF2B5EF4-FFF2-40B4-BE49-F238E27FC236}">
                  <a16:creationId xmlns:a16="http://schemas.microsoft.com/office/drawing/2014/main" xmlns="" id="{A915F95F-F45F-0F18-A690-4D2C3F841F52}"/>
                </a:ext>
              </a:extLst>
            </p:cNvPr>
            <p:cNvSpPr/>
            <p:nvPr/>
          </p:nvSpPr>
          <p:spPr>
            <a:xfrm>
              <a:off x="1985875" y="1263650"/>
              <a:ext cx="73950" cy="38525"/>
            </a:xfrm>
            <a:custGeom>
              <a:avLst/>
              <a:gdLst/>
              <a:ahLst/>
              <a:cxnLst/>
              <a:rect l="l" t="t" r="r" b="b"/>
              <a:pathLst>
                <a:path w="2958" h="1541" extrusionOk="0">
                  <a:moveTo>
                    <a:pt x="2916" y="0"/>
                  </a:moveTo>
                  <a:lnTo>
                    <a:pt x="0" y="1500"/>
                  </a:lnTo>
                  <a:lnTo>
                    <a:pt x="0" y="1541"/>
                  </a:lnTo>
                  <a:lnTo>
                    <a:pt x="2957" y="52"/>
                  </a:lnTo>
                  <a:lnTo>
                    <a:pt x="2916" y="0"/>
                  </a:lnTo>
                  <a:close/>
                </a:path>
              </a:pathLst>
            </a:custGeom>
            <a:solidFill>
              <a:srgbClr val="FFE9DC"/>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53" name="Google Shape;1215;p49">
              <a:extLst>
                <a:ext uri="{FF2B5EF4-FFF2-40B4-BE49-F238E27FC236}">
                  <a16:creationId xmlns:a16="http://schemas.microsoft.com/office/drawing/2014/main" xmlns="" id="{8808825F-92B0-90AE-02FE-1DB8FCF3DD4A}"/>
                </a:ext>
              </a:extLst>
            </p:cNvPr>
            <p:cNvSpPr/>
            <p:nvPr/>
          </p:nvSpPr>
          <p:spPr>
            <a:xfrm>
              <a:off x="1990225" y="1271350"/>
              <a:ext cx="73950" cy="39550"/>
            </a:xfrm>
            <a:custGeom>
              <a:avLst/>
              <a:gdLst/>
              <a:ahLst/>
              <a:cxnLst/>
              <a:rect l="l" t="t" r="r" b="b"/>
              <a:pathLst>
                <a:path w="2958" h="1582" extrusionOk="0">
                  <a:moveTo>
                    <a:pt x="2907" y="0"/>
                  </a:moveTo>
                  <a:lnTo>
                    <a:pt x="1" y="1541"/>
                  </a:lnTo>
                  <a:lnTo>
                    <a:pt x="1" y="1582"/>
                  </a:lnTo>
                  <a:lnTo>
                    <a:pt x="2958" y="83"/>
                  </a:lnTo>
                  <a:lnTo>
                    <a:pt x="2907" y="0"/>
                  </a:lnTo>
                  <a:close/>
                </a:path>
              </a:pathLst>
            </a:custGeom>
            <a:solidFill>
              <a:srgbClr val="FFE9DC"/>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54" name="Google Shape;1216;p49">
              <a:extLst>
                <a:ext uri="{FF2B5EF4-FFF2-40B4-BE49-F238E27FC236}">
                  <a16:creationId xmlns:a16="http://schemas.microsoft.com/office/drawing/2014/main" xmlns="" id="{7D9C443C-C110-4CCA-5212-3CCC22DF8591}"/>
                </a:ext>
              </a:extLst>
            </p:cNvPr>
            <p:cNvSpPr/>
            <p:nvPr/>
          </p:nvSpPr>
          <p:spPr>
            <a:xfrm>
              <a:off x="2024375" y="1476725"/>
              <a:ext cx="98600" cy="97325"/>
            </a:xfrm>
            <a:custGeom>
              <a:avLst/>
              <a:gdLst/>
              <a:ahLst/>
              <a:cxnLst/>
              <a:rect l="l" t="t" r="r" b="b"/>
              <a:pathLst>
                <a:path w="3944" h="3893" extrusionOk="0">
                  <a:moveTo>
                    <a:pt x="1797" y="1"/>
                  </a:moveTo>
                  <a:lnTo>
                    <a:pt x="1592" y="1623"/>
                  </a:lnTo>
                  <a:lnTo>
                    <a:pt x="0" y="2003"/>
                  </a:lnTo>
                  <a:lnTo>
                    <a:pt x="1335" y="2352"/>
                  </a:lnTo>
                  <a:lnTo>
                    <a:pt x="1202" y="3892"/>
                  </a:lnTo>
                  <a:lnTo>
                    <a:pt x="1972" y="2609"/>
                  </a:lnTo>
                  <a:lnTo>
                    <a:pt x="3040" y="3595"/>
                  </a:lnTo>
                  <a:lnTo>
                    <a:pt x="2701" y="2177"/>
                  </a:lnTo>
                  <a:lnTo>
                    <a:pt x="3944" y="1325"/>
                  </a:lnTo>
                  <a:lnTo>
                    <a:pt x="2362" y="1489"/>
                  </a:lnTo>
                  <a:lnTo>
                    <a:pt x="1797" y="1"/>
                  </a:lnTo>
                  <a:close/>
                </a:path>
              </a:pathLst>
            </a:custGeom>
            <a:solidFill>
              <a:srgbClr val="FFE9DC"/>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55" name="Google Shape;1217;p49">
              <a:extLst>
                <a:ext uri="{FF2B5EF4-FFF2-40B4-BE49-F238E27FC236}">
                  <a16:creationId xmlns:a16="http://schemas.microsoft.com/office/drawing/2014/main" xmlns="" id="{E7781435-ED2B-261C-6D5B-C8BCF6993273}"/>
                </a:ext>
              </a:extLst>
            </p:cNvPr>
            <p:cNvSpPr/>
            <p:nvPr/>
          </p:nvSpPr>
          <p:spPr>
            <a:xfrm>
              <a:off x="1573050" y="1795325"/>
              <a:ext cx="97325" cy="98600"/>
            </a:xfrm>
            <a:custGeom>
              <a:avLst/>
              <a:gdLst/>
              <a:ahLst/>
              <a:cxnLst/>
              <a:rect l="l" t="t" r="r" b="b"/>
              <a:pathLst>
                <a:path w="3893" h="3944" extrusionOk="0">
                  <a:moveTo>
                    <a:pt x="1798" y="0"/>
                  </a:moveTo>
                  <a:lnTo>
                    <a:pt x="1582" y="1633"/>
                  </a:lnTo>
                  <a:lnTo>
                    <a:pt x="1" y="2054"/>
                  </a:lnTo>
                  <a:lnTo>
                    <a:pt x="1325" y="2403"/>
                  </a:lnTo>
                  <a:lnTo>
                    <a:pt x="1202" y="3943"/>
                  </a:lnTo>
                  <a:lnTo>
                    <a:pt x="1972" y="2608"/>
                  </a:lnTo>
                  <a:lnTo>
                    <a:pt x="3040" y="3635"/>
                  </a:lnTo>
                  <a:lnTo>
                    <a:pt x="2701" y="2228"/>
                  </a:lnTo>
                  <a:lnTo>
                    <a:pt x="3893" y="1325"/>
                  </a:lnTo>
                  <a:lnTo>
                    <a:pt x="2352" y="1499"/>
                  </a:lnTo>
                  <a:lnTo>
                    <a:pt x="1798" y="0"/>
                  </a:lnTo>
                  <a:close/>
                </a:path>
              </a:pathLst>
            </a:custGeom>
            <a:solidFill>
              <a:srgbClr val="FFE9DC"/>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56" name="Google Shape;1218;p49">
              <a:extLst>
                <a:ext uri="{FF2B5EF4-FFF2-40B4-BE49-F238E27FC236}">
                  <a16:creationId xmlns:a16="http://schemas.microsoft.com/office/drawing/2014/main" xmlns="" id="{00ED64F2-EEE8-9AE7-6163-4E6B77583579}"/>
                </a:ext>
              </a:extLst>
            </p:cNvPr>
            <p:cNvSpPr/>
            <p:nvPr/>
          </p:nvSpPr>
          <p:spPr>
            <a:xfrm>
              <a:off x="1890238" y="1540538"/>
              <a:ext cx="70622" cy="72124"/>
            </a:xfrm>
            <a:custGeom>
              <a:avLst/>
              <a:gdLst/>
              <a:ahLst/>
              <a:cxnLst/>
              <a:rect l="l" t="t" r="r" b="b"/>
              <a:pathLst>
                <a:path w="4324" h="4416" extrusionOk="0">
                  <a:moveTo>
                    <a:pt x="3162" y="0"/>
                  </a:moveTo>
                  <a:cubicBezTo>
                    <a:pt x="3136" y="0"/>
                    <a:pt x="3109" y="3"/>
                    <a:pt x="3081" y="10"/>
                  </a:cubicBezTo>
                  <a:lnTo>
                    <a:pt x="2691" y="52"/>
                  </a:lnTo>
                  <a:cubicBezTo>
                    <a:pt x="2568" y="93"/>
                    <a:pt x="2476" y="185"/>
                    <a:pt x="2434" y="267"/>
                  </a:cubicBezTo>
                  <a:lnTo>
                    <a:pt x="2054" y="2793"/>
                  </a:lnTo>
                  <a:lnTo>
                    <a:pt x="987" y="524"/>
                  </a:lnTo>
                  <a:cubicBezTo>
                    <a:pt x="935" y="390"/>
                    <a:pt x="812" y="349"/>
                    <a:pt x="678" y="349"/>
                  </a:cubicBezTo>
                  <a:lnTo>
                    <a:pt x="257" y="390"/>
                  </a:lnTo>
                  <a:cubicBezTo>
                    <a:pt x="83" y="442"/>
                    <a:pt x="1" y="565"/>
                    <a:pt x="1" y="698"/>
                  </a:cubicBezTo>
                  <a:lnTo>
                    <a:pt x="124" y="4200"/>
                  </a:lnTo>
                  <a:cubicBezTo>
                    <a:pt x="124" y="4293"/>
                    <a:pt x="124" y="4334"/>
                    <a:pt x="216" y="4375"/>
                  </a:cubicBezTo>
                  <a:cubicBezTo>
                    <a:pt x="257" y="4416"/>
                    <a:pt x="299" y="4416"/>
                    <a:pt x="381" y="4416"/>
                  </a:cubicBezTo>
                  <a:lnTo>
                    <a:pt x="730" y="4375"/>
                  </a:lnTo>
                  <a:cubicBezTo>
                    <a:pt x="853" y="4375"/>
                    <a:pt x="935" y="4241"/>
                    <a:pt x="935" y="4118"/>
                  </a:cubicBezTo>
                  <a:lnTo>
                    <a:pt x="853" y="2146"/>
                  </a:lnTo>
                  <a:lnTo>
                    <a:pt x="1798" y="4077"/>
                  </a:lnTo>
                  <a:cubicBezTo>
                    <a:pt x="1831" y="4144"/>
                    <a:pt x="1892" y="4211"/>
                    <a:pt x="1986" y="4211"/>
                  </a:cubicBezTo>
                  <a:cubicBezTo>
                    <a:pt x="2007" y="4211"/>
                    <a:pt x="2030" y="4208"/>
                    <a:pt x="2054" y="4200"/>
                  </a:cubicBezTo>
                  <a:lnTo>
                    <a:pt x="2434" y="4159"/>
                  </a:lnTo>
                  <a:cubicBezTo>
                    <a:pt x="2568" y="4159"/>
                    <a:pt x="2650" y="4036"/>
                    <a:pt x="2650" y="3902"/>
                  </a:cubicBezTo>
                  <a:lnTo>
                    <a:pt x="2989" y="1807"/>
                  </a:lnTo>
                  <a:lnTo>
                    <a:pt x="3461" y="3728"/>
                  </a:lnTo>
                  <a:cubicBezTo>
                    <a:pt x="3502" y="3861"/>
                    <a:pt x="3636" y="3943"/>
                    <a:pt x="3759" y="3943"/>
                  </a:cubicBezTo>
                  <a:lnTo>
                    <a:pt x="4149" y="3861"/>
                  </a:lnTo>
                  <a:cubicBezTo>
                    <a:pt x="4190" y="3861"/>
                    <a:pt x="4273" y="3820"/>
                    <a:pt x="4273" y="3779"/>
                  </a:cubicBezTo>
                  <a:cubicBezTo>
                    <a:pt x="4324" y="3728"/>
                    <a:pt x="4324" y="3646"/>
                    <a:pt x="4324" y="3605"/>
                  </a:cubicBezTo>
                  <a:lnTo>
                    <a:pt x="3420" y="226"/>
                  </a:lnTo>
                  <a:cubicBezTo>
                    <a:pt x="3386" y="81"/>
                    <a:pt x="3288" y="0"/>
                    <a:pt x="3162" y="0"/>
                  </a:cubicBezTo>
                  <a:close/>
                </a:path>
              </a:pathLst>
            </a:custGeom>
            <a:solidFill>
              <a:srgbClr val="51265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grpSp>
      <p:grpSp>
        <p:nvGrpSpPr>
          <p:cNvPr id="57" name="Google Shape;1242;p51">
            <a:extLst>
              <a:ext uri="{FF2B5EF4-FFF2-40B4-BE49-F238E27FC236}">
                <a16:creationId xmlns:a16="http://schemas.microsoft.com/office/drawing/2014/main" xmlns="" id="{572C7015-4AF8-A750-D1EE-3CB4E0568437}"/>
              </a:ext>
            </a:extLst>
          </p:cNvPr>
          <p:cNvGrpSpPr/>
          <p:nvPr/>
        </p:nvGrpSpPr>
        <p:grpSpPr>
          <a:xfrm>
            <a:off x="207589" y="249609"/>
            <a:ext cx="1019884" cy="650612"/>
            <a:chOff x="3690516" y="902025"/>
            <a:chExt cx="1871575" cy="952294"/>
          </a:xfrm>
        </p:grpSpPr>
        <p:grpSp>
          <p:nvGrpSpPr>
            <p:cNvPr id="58" name="Google Shape;1243;p51">
              <a:extLst>
                <a:ext uri="{FF2B5EF4-FFF2-40B4-BE49-F238E27FC236}">
                  <a16:creationId xmlns:a16="http://schemas.microsoft.com/office/drawing/2014/main" xmlns="" id="{082D15C3-EF0B-3789-B536-A7B93EEF94E9}"/>
                </a:ext>
              </a:extLst>
            </p:cNvPr>
            <p:cNvGrpSpPr/>
            <p:nvPr/>
          </p:nvGrpSpPr>
          <p:grpSpPr>
            <a:xfrm>
              <a:off x="3690516" y="902025"/>
              <a:ext cx="1871575" cy="952294"/>
              <a:chOff x="3668622" y="601925"/>
              <a:chExt cx="1871575" cy="952294"/>
            </a:xfrm>
          </p:grpSpPr>
          <p:sp>
            <p:nvSpPr>
              <p:cNvPr id="101" name="Google Shape;1244;p51">
                <a:extLst>
                  <a:ext uri="{FF2B5EF4-FFF2-40B4-BE49-F238E27FC236}">
                    <a16:creationId xmlns:a16="http://schemas.microsoft.com/office/drawing/2014/main" xmlns="" id="{0AD82B10-9AC6-3647-5C80-60A127424026}"/>
                  </a:ext>
                </a:extLst>
              </p:cNvPr>
              <p:cNvSpPr/>
              <p:nvPr/>
            </p:nvSpPr>
            <p:spPr>
              <a:xfrm>
                <a:off x="3668622" y="1040396"/>
                <a:ext cx="1871575" cy="513823"/>
              </a:xfrm>
              <a:custGeom>
                <a:avLst/>
                <a:gdLst/>
                <a:ahLst/>
                <a:cxnLst/>
                <a:rect l="l" t="t" r="r" b="b"/>
                <a:pathLst>
                  <a:path w="26823" h="7364" extrusionOk="0">
                    <a:moveTo>
                      <a:pt x="3379" y="1"/>
                    </a:moveTo>
                    <a:cubicBezTo>
                      <a:pt x="2434" y="1"/>
                      <a:pt x="1582" y="432"/>
                      <a:pt x="986" y="1079"/>
                    </a:cubicBezTo>
                    <a:cubicBezTo>
                      <a:pt x="381" y="1757"/>
                      <a:pt x="1" y="2660"/>
                      <a:pt x="1" y="3687"/>
                    </a:cubicBezTo>
                    <a:cubicBezTo>
                      <a:pt x="1" y="5700"/>
                      <a:pt x="1500" y="7364"/>
                      <a:pt x="3379" y="7364"/>
                    </a:cubicBezTo>
                    <a:lnTo>
                      <a:pt x="26823" y="7364"/>
                    </a:lnTo>
                    <a:lnTo>
                      <a:pt x="26823" y="1"/>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102" name="Google Shape;1245;p51">
                <a:extLst>
                  <a:ext uri="{FF2B5EF4-FFF2-40B4-BE49-F238E27FC236}">
                    <a16:creationId xmlns:a16="http://schemas.microsoft.com/office/drawing/2014/main" xmlns="" id="{7F93A1BC-3583-3C3E-2F40-E4A25EF352D1}"/>
                  </a:ext>
                </a:extLst>
              </p:cNvPr>
              <p:cNvSpPr/>
              <p:nvPr/>
            </p:nvSpPr>
            <p:spPr>
              <a:xfrm>
                <a:off x="3737421" y="601925"/>
                <a:ext cx="1701742" cy="438536"/>
              </a:xfrm>
              <a:custGeom>
                <a:avLst/>
                <a:gdLst/>
                <a:ahLst/>
                <a:cxnLst/>
                <a:rect l="l" t="t" r="r" b="b"/>
                <a:pathLst>
                  <a:path w="24389" h="6285" extrusionOk="0">
                    <a:moveTo>
                      <a:pt x="3040" y="0"/>
                    </a:moveTo>
                    <a:cubicBezTo>
                      <a:pt x="2177" y="0"/>
                      <a:pt x="1407" y="339"/>
                      <a:pt x="853" y="894"/>
                    </a:cubicBezTo>
                    <a:cubicBezTo>
                      <a:pt x="339" y="1500"/>
                      <a:pt x="0" y="2270"/>
                      <a:pt x="0" y="3122"/>
                    </a:cubicBezTo>
                    <a:cubicBezTo>
                      <a:pt x="0" y="4878"/>
                      <a:pt x="1325" y="6285"/>
                      <a:pt x="3040" y="6285"/>
                    </a:cubicBezTo>
                    <a:lnTo>
                      <a:pt x="24389" y="6285"/>
                    </a:lnTo>
                    <a:lnTo>
                      <a:pt x="24389" y="0"/>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grpSp>
        <p:grpSp>
          <p:nvGrpSpPr>
            <p:cNvPr id="59" name="Google Shape;1246;p51">
              <a:extLst>
                <a:ext uri="{FF2B5EF4-FFF2-40B4-BE49-F238E27FC236}">
                  <a16:creationId xmlns:a16="http://schemas.microsoft.com/office/drawing/2014/main" xmlns="" id="{FDB916ED-947B-C0F4-50D9-985DD442D316}"/>
                </a:ext>
              </a:extLst>
            </p:cNvPr>
            <p:cNvGrpSpPr/>
            <p:nvPr/>
          </p:nvGrpSpPr>
          <p:grpSpPr>
            <a:xfrm>
              <a:off x="3690516" y="902025"/>
              <a:ext cx="1871575" cy="952294"/>
              <a:chOff x="3668622" y="601925"/>
              <a:chExt cx="1871575" cy="952294"/>
            </a:xfrm>
          </p:grpSpPr>
          <p:sp>
            <p:nvSpPr>
              <p:cNvPr id="60" name="Google Shape;1247;p51">
                <a:extLst>
                  <a:ext uri="{FF2B5EF4-FFF2-40B4-BE49-F238E27FC236}">
                    <a16:creationId xmlns:a16="http://schemas.microsoft.com/office/drawing/2014/main" xmlns="" id="{B026868C-A4CB-929C-353D-ADDC5F955EE5}"/>
                  </a:ext>
                </a:extLst>
              </p:cNvPr>
              <p:cNvSpPr/>
              <p:nvPr/>
            </p:nvSpPr>
            <p:spPr>
              <a:xfrm>
                <a:off x="3668622" y="1040396"/>
                <a:ext cx="1871575" cy="513823"/>
              </a:xfrm>
              <a:custGeom>
                <a:avLst/>
                <a:gdLst/>
                <a:ahLst/>
                <a:cxnLst/>
                <a:rect l="l" t="t" r="r" b="b"/>
                <a:pathLst>
                  <a:path w="26823" h="7364" extrusionOk="0">
                    <a:moveTo>
                      <a:pt x="3379" y="1"/>
                    </a:moveTo>
                    <a:cubicBezTo>
                      <a:pt x="2434" y="1"/>
                      <a:pt x="1582" y="432"/>
                      <a:pt x="986" y="1079"/>
                    </a:cubicBezTo>
                    <a:cubicBezTo>
                      <a:pt x="381" y="1757"/>
                      <a:pt x="1" y="2660"/>
                      <a:pt x="1" y="3687"/>
                    </a:cubicBezTo>
                    <a:cubicBezTo>
                      <a:pt x="1" y="5700"/>
                      <a:pt x="1500" y="7364"/>
                      <a:pt x="3379" y="7364"/>
                    </a:cubicBezTo>
                    <a:lnTo>
                      <a:pt x="26823" y="7364"/>
                    </a:lnTo>
                    <a:lnTo>
                      <a:pt x="26823" y="1"/>
                    </a:lnTo>
                    <a:close/>
                  </a:path>
                </a:pathLst>
              </a:custGeom>
              <a:solidFill>
                <a:srgbClr val="F7607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61" name="Google Shape;1248;p51">
                <a:extLst>
                  <a:ext uri="{FF2B5EF4-FFF2-40B4-BE49-F238E27FC236}">
                    <a16:creationId xmlns:a16="http://schemas.microsoft.com/office/drawing/2014/main" xmlns="" id="{3B3D36B1-DD0E-30EC-35B8-D498939F33B6}"/>
                  </a:ext>
                </a:extLst>
              </p:cNvPr>
              <p:cNvSpPr/>
              <p:nvPr/>
            </p:nvSpPr>
            <p:spPr>
              <a:xfrm>
                <a:off x="4784953" y="1079819"/>
                <a:ext cx="755245" cy="444327"/>
              </a:xfrm>
              <a:custGeom>
                <a:avLst/>
                <a:gdLst/>
                <a:ahLst/>
                <a:cxnLst/>
                <a:rect l="l" t="t" r="r" b="b"/>
                <a:pathLst>
                  <a:path w="10824" h="6368" extrusionOk="0">
                    <a:moveTo>
                      <a:pt x="2917" y="1"/>
                    </a:moveTo>
                    <a:cubicBezTo>
                      <a:pt x="2527" y="1"/>
                      <a:pt x="2095" y="83"/>
                      <a:pt x="1756" y="257"/>
                    </a:cubicBezTo>
                    <a:cubicBezTo>
                      <a:pt x="1715" y="257"/>
                      <a:pt x="1674" y="298"/>
                      <a:pt x="1674" y="298"/>
                    </a:cubicBezTo>
                    <a:cubicBezTo>
                      <a:pt x="1418" y="422"/>
                      <a:pt x="1202" y="596"/>
                      <a:pt x="986" y="812"/>
                    </a:cubicBezTo>
                    <a:lnTo>
                      <a:pt x="945" y="853"/>
                    </a:lnTo>
                    <a:cubicBezTo>
                      <a:pt x="904" y="853"/>
                      <a:pt x="904" y="894"/>
                      <a:pt x="863" y="935"/>
                    </a:cubicBezTo>
                    <a:cubicBezTo>
                      <a:pt x="730" y="1069"/>
                      <a:pt x="647" y="1192"/>
                      <a:pt x="555" y="1325"/>
                    </a:cubicBezTo>
                    <a:cubicBezTo>
                      <a:pt x="514" y="1366"/>
                      <a:pt x="514" y="1366"/>
                      <a:pt x="514" y="1407"/>
                    </a:cubicBezTo>
                    <a:cubicBezTo>
                      <a:pt x="432" y="1541"/>
                      <a:pt x="350" y="1705"/>
                      <a:pt x="257" y="1880"/>
                    </a:cubicBezTo>
                    <a:cubicBezTo>
                      <a:pt x="257" y="1921"/>
                      <a:pt x="257" y="1921"/>
                      <a:pt x="216" y="1921"/>
                    </a:cubicBezTo>
                    <a:cubicBezTo>
                      <a:pt x="175" y="2095"/>
                      <a:pt x="134" y="2260"/>
                      <a:pt x="93" y="2434"/>
                    </a:cubicBezTo>
                    <a:lnTo>
                      <a:pt x="93" y="2475"/>
                    </a:lnTo>
                    <a:cubicBezTo>
                      <a:pt x="42" y="2650"/>
                      <a:pt x="42" y="2824"/>
                      <a:pt x="0" y="2989"/>
                    </a:cubicBezTo>
                    <a:lnTo>
                      <a:pt x="0" y="3030"/>
                    </a:lnTo>
                    <a:lnTo>
                      <a:pt x="0" y="3163"/>
                    </a:lnTo>
                    <a:cubicBezTo>
                      <a:pt x="0" y="3287"/>
                      <a:pt x="0" y="3420"/>
                      <a:pt x="42" y="3543"/>
                    </a:cubicBezTo>
                    <a:lnTo>
                      <a:pt x="42" y="3595"/>
                    </a:lnTo>
                    <a:cubicBezTo>
                      <a:pt x="42" y="3759"/>
                      <a:pt x="93" y="3934"/>
                      <a:pt x="134" y="4057"/>
                    </a:cubicBezTo>
                    <a:lnTo>
                      <a:pt x="134" y="4149"/>
                    </a:lnTo>
                    <a:cubicBezTo>
                      <a:pt x="175" y="4313"/>
                      <a:pt x="257" y="4447"/>
                      <a:pt x="298" y="4622"/>
                    </a:cubicBezTo>
                    <a:lnTo>
                      <a:pt x="350" y="4663"/>
                    </a:lnTo>
                    <a:cubicBezTo>
                      <a:pt x="432" y="4827"/>
                      <a:pt x="514" y="5001"/>
                      <a:pt x="647" y="5176"/>
                    </a:cubicBezTo>
                    <a:cubicBezTo>
                      <a:pt x="647" y="5176"/>
                      <a:pt x="647" y="5217"/>
                      <a:pt x="688" y="5217"/>
                    </a:cubicBezTo>
                    <a:cubicBezTo>
                      <a:pt x="812" y="5392"/>
                      <a:pt x="986" y="5556"/>
                      <a:pt x="1161" y="5731"/>
                    </a:cubicBezTo>
                    <a:cubicBezTo>
                      <a:pt x="1161" y="5731"/>
                      <a:pt x="1202" y="5731"/>
                      <a:pt x="1202" y="5772"/>
                    </a:cubicBezTo>
                    <a:cubicBezTo>
                      <a:pt x="1500" y="5987"/>
                      <a:pt x="1798" y="6162"/>
                      <a:pt x="2147" y="6244"/>
                    </a:cubicBezTo>
                    <a:cubicBezTo>
                      <a:pt x="2188" y="6285"/>
                      <a:pt x="2270" y="6285"/>
                      <a:pt x="2352" y="6326"/>
                    </a:cubicBezTo>
                    <a:cubicBezTo>
                      <a:pt x="2527" y="6367"/>
                      <a:pt x="2742" y="6367"/>
                      <a:pt x="2917" y="6367"/>
                    </a:cubicBezTo>
                    <a:lnTo>
                      <a:pt x="10824" y="6367"/>
                    </a:lnTo>
                    <a:lnTo>
                      <a:pt x="10824" y="1"/>
                    </a:lnTo>
                    <a:close/>
                  </a:path>
                </a:pathLst>
              </a:custGeom>
              <a:solidFill>
                <a:srgbClr val="FFE9DC"/>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62" name="Google Shape;1249;p51">
                <a:extLst>
                  <a:ext uri="{FF2B5EF4-FFF2-40B4-BE49-F238E27FC236}">
                    <a16:creationId xmlns:a16="http://schemas.microsoft.com/office/drawing/2014/main" xmlns="" id="{53DB112E-182D-2EF8-9C3F-8BB82CDA8E96}"/>
                  </a:ext>
                </a:extLst>
              </p:cNvPr>
              <p:cNvSpPr/>
              <p:nvPr/>
            </p:nvSpPr>
            <p:spPr>
              <a:xfrm>
                <a:off x="4901756" y="1097752"/>
                <a:ext cx="638441" cy="2931"/>
              </a:xfrm>
              <a:custGeom>
                <a:avLst/>
                <a:gdLst/>
                <a:ahLst/>
                <a:cxnLst/>
                <a:rect l="l" t="t" r="r" b="b"/>
                <a:pathLst>
                  <a:path w="9150" h="42" extrusionOk="0">
                    <a:moveTo>
                      <a:pt x="82" y="0"/>
                    </a:moveTo>
                    <a:cubicBezTo>
                      <a:pt x="41" y="0"/>
                      <a:pt x="0" y="41"/>
                      <a:pt x="0" y="41"/>
                    </a:cubicBezTo>
                    <a:lnTo>
                      <a:pt x="9150" y="41"/>
                    </a:lnTo>
                    <a:lnTo>
                      <a:pt x="9150" y="0"/>
                    </a:lnTo>
                    <a:close/>
                  </a:path>
                </a:pathLst>
              </a:custGeom>
              <a:solidFill>
                <a:srgbClr val="FFB289"/>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63" name="Google Shape;1250;p51">
                <a:extLst>
                  <a:ext uri="{FF2B5EF4-FFF2-40B4-BE49-F238E27FC236}">
                    <a16:creationId xmlns:a16="http://schemas.microsoft.com/office/drawing/2014/main" xmlns="" id="{763E7005-0D0B-2FED-D19F-3722ED536F08}"/>
                  </a:ext>
                </a:extLst>
              </p:cNvPr>
              <p:cNvSpPr/>
              <p:nvPr/>
            </p:nvSpPr>
            <p:spPr>
              <a:xfrm>
                <a:off x="4850890" y="1136408"/>
                <a:ext cx="689307" cy="2931"/>
              </a:xfrm>
              <a:custGeom>
                <a:avLst/>
                <a:gdLst/>
                <a:ahLst/>
                <a:cxnLst/>
                <a:rect l="l" t="t" r="r" b="b"/>
                <a:pathLst>
                  <a:path w="9879" h="42" extrusionOk="0">
                    <a:moveTo>
                      <a:pt x="41" y="1"/>
                    </a:moveTo>
                    <a:lnTo>
                      <a:pt x="0" y="42"/>
                    </a:lnTo>
                    <a:lnTo>
                      <a:pt x="9879" y="42"/>
                    </a:lnTo>
                    <a:lnTo>
                      <a:pt x="9879" y="1"/>
                    </a:lnTo>
                    <a:close/>
                  </a:path>
                </a:pathLst>
              </a:custGeom>
              <a:solidFill>
                <a:srgbClr val="FFB289"/>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64" name="Google Shape;1251;p51">
                <a:extLst>
                  <a:ext uri="{FF2B5EF4-FFF2-40B4-BE49-F238E27FC236}">
                    <a16:creationId xmlns:a16="http://schemas.microsoft.com/office/drawing/2014/main" xmlns="" id="{B3D21848-9C7D-8CBD-3CB7-C682D4CB79B1}"/>
                  </a:ext>
                </a:extLst>
              </p:cNvPr>
              <p:cNvSpPr/>
              <p:nvPr/>
            </p:nvSpPr>
            <p:spPr>
              <a:xfrm>
                <a:off x="4850890" y="1136408"/>
                <a:ext cx="689307" cy="2931"/>
              </a:xfrm>
              <a:custGeom>
                <a:avLst/>
                <a:gdLst/>
                <a:ahLst/>
                <a:cxnLst/>
                <a:rect l="l" t="t" r="r" b="b"/>
                <a:pathLst>
                  <a:path w="9879" h="42" extrusionOk="0">
                    <a:moveTo>
                      <a:pt x="41" y="1"/>
                    </a:moveTo>
                    <a:lnTo>
                      <a:pt x="0" y="42"/>
                    </a:lnTo>
                    <a:lnTo>
                      <a:pt x="9879" y="42"/>
                    </a:lnTo>
                    <a:lnTo>
                      <a:pt x="9879" y="1"/>
                    </a:lnTo>
                    <a:close/>
                  </a:path>
                </a:pathLst>
              </a:custGeom>
              <a:solidFill>
                <a:srgbClr val="FFB289"/>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65" name="Google Shape;1252;p51">
                <a:extLst>
                  <a:ext uri="{FF2B5EF4-FFF2-40B4-BE49-F238E27FC236}">
                    <a16:creationId xmlns:a16="http://schemas.microsoft.com/office/drawing/2014/main" xmlns="" id="{B858EED8-ABA7-149A-D4E8-C6ED1ADD428C}"/>
                  </a:ext>
                </a:extLst>
              </p:cNvPr>
              <p:cNvSpPr/>
              <p:nvPr/>
            </p:nvSpPr>
            <p:spPr>
              <a:xfrm>
                <a:off x="4820747" y="1172272"/>
                <a:ext cx="719450" cy="5791"/>
              </a:xfrm>
              <a:custGeom>
                <a:avLst/>
                <a:gdLst/>
                <a:ahLst/>
                <a:cxnLst/>
                <a:rect l="l" t="t" r="r" b="b"/>
                <a:pathLst>
                  <a:path w="10311" h="83" extrusionOk="0">
                    <a:moveTo>
                      <a:pt x="42" y="0"/>
                    </a:moveTo>
                    <a:cubicBezTo>
                      <a:pt x="1" y="41"/>
                      <a:pt x="1" y="41"/>
                      <a:pt x="1" y="82"/>
                    </a:cubicBezTo>
                    <a:lnTo>
                      <a:pt x="10311" y="82"/>
                    </a:lnTo>
                    <a:lnTo>
                      <a:pt x="10311" y="0"/>
                    </a:lnTo>
                    <a:close/>
                  </a:path>
                </a:pathLst>
              </a:custGeom>
              <a:solidFill>
                <a:srgbClr val="FFB289"/>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66" name="Google Shape;1253;p51">
                <a:extLst>
                  <a:ext uri="{FF2B5EF4-FFF2-40B4-BE49-F238E27FC236}">
                    <a16:creationId xmlns:a16="http://schemas.microsoft.com/office/drawing/2014/main" xmlns="" id="{9A973B68-C983-0641-7F90-C9705E5218F3}"/>
                  </a:ext>
                </a:extLst>
              </p:cNvPr>
              <p:cNvSpPr/>
              <p:nvPr/>
            </p:nvSpPr>
            <p:spPr>
              <a:xfrm>
                <a:off x="4820747" y="1172272"/>
                <a:ext cx="719450" cy="5791"/>
              </a:xfrm>
              <a:custGeom>
                <a:avLst/>
                <a:gdLst/>
                <a:ahLst/>
                <a:cxnLst/>
                <a:rect l="l" t="t" r="r" b="b"/>
                <a:pathLst>
                  <a:path w="10311" h="83" extrusionOk="0">
                    <a:moveTo>
                      <a:pt x="42" y="0"/>
                    </a:moveTo>
                    <a:cubicBezTo>
                      <a:pt x="1" y="41"/>
                      <a:pt x="1" y="41"/>
                      <a:pt x="1" y="82"/>
                    </a:cubicBezTo>
                    <a:lnTo>
                      <a:pt x="10311" y="82"/>
                    </a:lnTo>
                    <a:lnTo>
                      <a:pt x="10311" y="0"/>
                    </a:lnTo>
                    <a:close/>
                  </a:path>
                </a:pathLst>
              </a:custGeom>
              <a:solidFill>
                <a:srgbClr val="FFB289"/>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67" name="Google Shape;1254;p51">
                <a:extLst>
                  <a:ext uri="{FF2B5EF4-FFF2-40B4-BE49-F238E27FC236}">
                    <a16:creationId xmlns:a16="http://schemas.microsoft.com/office/drawing/2014/main" xmlns="" id="{1C3C646A-AE13-C7ED-3C7B-40D56689148C}"/>
                  </a:ext>
                </a:extLst>
              </p:cNvPr>
              <p:cNvSpPr/>
              <p:nvPr/>
            </p:nvSpPr>
            <p:spPr>
              <a:xfrm>
                <a:off x="4800024" y="1210928"/>
                <a:ext cx="740173" cy="2931"/>
              </a:xfrm>
              <a:custGeom>
                <a:avLst/>
                <a:gdLst/>
                <a:ahLst/>
                <a:cxnLst/>
                <a:rect l="l" t="t" r="r" b="b"/>
                <a:pathLst>
                  <a:path w="10608" h="42" extrusionOk="0">
                    <a:moveTo>
                      <a:pt x="41" y="1"/>
                    </a:moveTo>
                    <a:cubicBezTo>
                      <a:pt x="41" y="42"/>
                      <a:pt x="41" y="42"/>
                      <a:pt x="0" y="42"/>
                    </a:cubicBezTo>
                    <a:lnTo>
                      <a:pt x="10608" y="42"/>
                    </a:lnTo>
                    <a:lnTo>
                      <a:pt x="10608" y="1"/>
                    </a:lnTo>
                    <a:close/>
                  </a:path>
                </a:pathLst>
              </a:custGeom>
              <a:solidFill>
                <a:srgbClr val="FFB289"/>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68" name="Google Shape;1255;p51">
                <a:extLst>
                  <a:ext uri="{FF2B5EF4-FFF2-40B4-BE49-F238E27FC236}">
                    <a16:creationId xmlns:a16="http://schemas.microsoft.com/office/drawing/2014/main" xmlns="" id="{78A2EFC0-1D00-AEBA-1E6B-D6312DAEF97D}"/>
                  </a:ext>
                </a:extLst>
              </p:cNvPr>
              <p:cNvSpPr/>
              <p:nvPr/>
            </p:nvSpPr>
            <p:spPr>
              <a:xfrm>
                <a:off x="4800024" y="1210928"/>
                <a:ext cx="740173" cy="2931"/>
              </a:xfrm>
              <a:custGeom>
                <a:avLst/>
                <a:gdLst/>
                <a:ahLst/>
                <a:cxnLst/>
                <a:rect l="l" t="t" r="r" b="b"/>
                <a:pathLst>
                  <a:path w="10608" h="42" extrusionOk="0">
                    <a:moveTo>
                      <a:pt x="41" y="1"/>
                    </a:moveTo>
                    <a:cubicBezTo>
                      <a:pt x="41" y="42"/>
                      <a:pt x="41" y="42"/>
                      <a:pt x="0" y="42"/>
                    </a:cubicBezTo>
                    <a:lnTo>
                      <a:pt x="10608" y="42"/>
                    </a:lnTo>
                    <a:lnTo>
                      <a:pt x="10608" y="1"/>
                    </a:lnTo>
                    <a:close/>
                  </a:path>
                </a:pathLst>
              </a:custGeom>
              <a:solidFill>
                <a:srgbClr val="FFB289"/>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69" name="Google Shape;1256;p51">
                <a:extLst>
                  <a:ext uri="{FF2B5EF4-FFF2-40B4-BE49-F238E27FC236}">
                    <a16:creationId xmlns:a16="http://schemas.microsoft.com/office/drawing/2014/main" xmlns="" id="{F8FF8F52-2C13-1754-CB7A-A9B1CA895FBD}"/>
                  </a:ext>
                </a:extLst>
              </p:cNvPr>
              <p:cNvSpPr/>
              <p:nvPr/>
            </p:nvSpPr>
            <p:spPr>
              <a:xfrm>
                <a:off x="4791372" y="1249654"/>
                <a:ext cx="748825" cy="2931"/>
              </a:xfrm>
              <a:custGeom>
                <a:avLst/>
                <a:gdLst/>
                <a:ahLst/>
                <a:cxnLst/>
                <a:rect l="l" t="t" r="r" b="b"/>
                <a:pathLst>
                  <a:path w="10732" h="42" extrusionOk="0">
                    <a:moveTo>
                      <a:pt x="1" y="0"/>
                    </a:moveTo>
                    <a:lnTo>
                      <a:pt x="1" y="41"/>
                    </a:lnTo>
                    <a:lnTo>
                      <a:pt x="10732" y="41"/>
                    </a:lnTo>
                    <a:lnTo>
                      <a:pt x="10732" y="0"/>
                    </a:lnTo>
                    <a:close/>
                  </a:path>
                </a:pathLst>
              </a:custGeom>
              <a:solidFill>
                <a:srgbClr val="FFB289"/>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70" name="Google Shape;1257;p51">
                <a:extLst>
                  <a:ext uri="{FF2B5EF4-FFF2-40B4-BE49-F238E27FC236}">
                    <a16:creationId xmlns:a16="http://schemas.microsoft.com/office/drawing/2014/main" xmlns="" id="{C63E9817-9520-3179-3933-DEEC70F04804}"/>
                  </a:ext>
                </a:extLst>
              </p:cNvPr>
              <p:cNvSpPr/>
              <p:nvPr/>
            </p:nvSpPr>
            <p:spPr>
              <a:xfrm>
                <a:off x="4791372" y="1249654"/>
                <a:ext cx="748825" cy="2931"/>
              </a:xfrm>
              <a:custGeom>
                <a:avLst/>
                <a:gdLst/>
                <a:ahLst/>
                <a:cxnLst/>
                <a:rect l="l" t="t" r="r" b="b"/>
                <a:pathLst>
                  <a:path w="10732" h="42" extrusionOk="0">
                    <a:moveTo>
                      <a:pt x="1" y="0"/>
                    </a:moveTo>
                    <a:lnTo>
                      <a:pt x="1" y="41"/>
                    </a:lnTo>
                    <a:lnTo>
                      <a:pt x="10732" y="41"/>
                    </a:lnTo>
                    <a:lnTo>
                      <a:pt x="10732" y="0"/>
                    </a:lnTo>
                    <a:close/>
                  </a:path>
                </a:pathLst>
              </a:custGeom>
              <a:solidFill>
                <a:srgbClr val="FFB289"/>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71" name="Google Shape;1258;p51">
                <a:extLst>
                  <a:ext uri="{FF2B5EF4-FFF2-40B4-BE49-F238E27FC236}">
                    <a16:creationId xmlns:a16="http://schemas.microsoft.com/office/drawing/2014/main" xmlns="" id="{A4EBA7D7-797A-2E7C-2164-1F3C311201A9}"/>
                  </a:ext>
                </a:extLst>
              </p:cNvPr>
              <p:cNvSpPr/>
              <p:nvPr/>
            </p:nvSpPr>
            <p:spPr>
              <a:xfrm>
                <a:off x="4784953" y="1288309"/>
                <a:ext cx="755245" cy="2931"/>
              </a:xfrm>
              <a:custGeom>
                <a:avLst/>
                <a:gdLst/>
                <a:ahLst/>
                <a:cxnLst/>
                <a:rect l="l" t="t" r="r" b="b"/>
                <a:pathLst>
                  <a:path w="10824" h="42" extrusionOk="0">
                    <a:moveTo>
                      <a:pt x="0" y="1"/>
                    </a:moveTo>
                    <a:lnTo>
                      <a:pt x="0" y="42"/>
                    </a:lnTo>
                    <a:lnTo>
                      <a:pt x="10824" y="42"/>
                    </a:lnTo>
                    <a:lnTo>
                      <a:pt x="10824" y="1"/>
                    </a:lnTo>
                    <a:close/>
                  </a:path>
                </a:pathLst>
              </a:custGeom>
              <a:solidFill>
                <a:srgbClr val="FFB289"/>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72" name="Google Shape;1259;p51">
                <a:extLst>
                  <a:ext uri="{FF2B5EF4-FFF2-40B4-BE49-F238E27FC236}">
                    <a16:creationId xmlns:a16="http://schemas.microsoft.com/office/drawing/2014/main" xmlns="" id="{DD03A74F-C25E-C442-5895-3FBF7B46EF62}"/>
                  </a:ext>
                </a:extLst>
              </p:cNvPr>
              <p:cNvSpPr/>
              <p:nvPr/>
            </p:nvSpPr>
            <p:spPr>
              <a:xfrm>
                <a:off x="4787813" y="1327035"/>
                <a:ext cx="752384" cy="3628"/>
              </a:xfrm>
              <a:custGeom>
                <a:avLst/>
                <a:gdLst/>
                <a:ahLst/>
                <a:cxnLst/>
                <a:rect l="l" t="t" r="r" b="b"/>
                <a:pathLst>
                  <a:path w="10783" h="52" extrusionOk="0">
                    <a:moveTo>
                      <a:pt x="1" y="0"/>
                    </a:moveTo>
                    <a:lnTo>
                      <a:pt x="1" y="52"/>
                    </a:lnTo>
                    <a:lnTo>
                      <a:pt x="10783" y="52"/>
                    </a:lnTo>
                    <a:lnTo>
                      <a:pt x="10783" y="0"/>
                    </a:lnTo>
                    <a:close/>
                  </a:path>
                </a:pathLst>
              </a:custGeom>
              <a:solidFill>
                <a:srgbClr val="FFB289"/>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73" name="Google Shape;1260;p51">
                <a:extLst>
                  <a:ext uri="{FF2B5EF4-FFF2-40B4-BE49-F238E27FC236}">
                    <a16:creationId xmlns:a16="http://schemas.microsoft.com/office/drawing/2014/main" xmlns="" id="{345A7BDC-35A8-D966-2F13-D7F3E6013415}"/>
                  </a:ext>
                </a:extLst>
              </p:cNvPr>
              <p:cNvSpPr/>
              <p:nvPr/>
            </p:nvSpPr>
            <p:spPr>
              <a:xfrm>
                <a:off x="4787813" y="1327035"/>
                <a:ext cx="752384" cy="3628"/>
              </a:xfrm>
              <a:custGeom>
                <a:avLst/>
                <a:gdLst/>
                <a:ahLst/>
                <a:cxnLst/>
                <a:rect l="l" t="t" r="r" b="b"/>
                <a:pathLst>
                  <a:path w="10783" h="52" extrusionOk="0">
                    <a:moveTo>
                      <a:pt x="1" y="0"/>
                    </a:moveTo>
                    <a:lnTo>
                      <a:pt x="1" y="52"/>
                    </a:lnTo>
                    <a:lnTo>
                      <a:pt x="10783" y="52"/>
                    </a:lnTo>
                    <a:lnTo>
                      <a:pt x="10783" y="0"/>
                    </a:lnTo>
                    <a:close/>
                  </a:path>
                </a:pathLst>
              </a:custGeom>
              <a:solidFill>
                <a:srgbClr val="FFB289"/>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74" name="Google Shape;1261;p51">
                <a:extLst>
                  <a:ext uri="{FF2B5EF4-FFF2-40B4-BE49-F238E27FC236}">
                    <a16:creationId xmlns:a16="http://schemas.microsoft.com/office/drawing/2014/main" xmlns="" id="{B0027024-1830-204A-961F-CBDA2026A2B7}"/>
                  </a:ext>
                </a:extLst>
              </p:cNvPr>
              <p:cNvSpPr/>
              <p:nvPr/>
            </p:nvSpPr>
            <p:spPr>
              <a:xfrm>
                <a:off x="4794233" y="1362830"/>
                <a:ext cx="745965" cy="6559"/>
              </a:xfrm>
              <a:custGeom>
                <a:avLst/>
                <a:gdLst/>
                <a:ahLst/>
                <a:cxnLst/>
                <a:rect l="l" t="t" r="r" b="b"/>
                <a:pathLst>
                  <a:path w="10691" h="94" extrusionOk="0">
                    <a:moveTo>
                      <a:pt x="1" y="1"/>
                    </a:moveTo>
                    <a:lnTo>
                      <a:pt x="1" y="93"/>
                    </a:lnTo>
                    <a:lnTo>
                      <a:pt x="10691" y="93"/>
                    </a:lnTo>
                    <a:lnTo>
                      <a:pt x="10691" y="1"/>
                    </a:lnTo>
                    <a:close/>
                  </a:path>
                </a:pathLst>
              </a:custGeom>
              <a:solidFill>
                <a:srgbClr val="FFB289"/>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75" name="Google Shape;1262;p51">
                <a:extLst>
                  <a:ext uri="{FF2B5EF4-FFF2-40B4-BE49-F238E27FC236}">
                    <a16:creationId xmlns:a16="http://schemas.microsoft.com/office/drawing/2014/main" xmlns="" id="{1F05D931-85C7-46E3-D2C4-9125B2CBCE6A}"/>
                  </a:ext>
                </a:extLst>
              </p:cNvPr>
              <p:cNvSpPr/>
              <p:nvPr/>
            </p:nvSpPr>
            <p:spPr>
              <a:xfrm>
                <a:off x="4805746" y="1402253"/>
                <a:ext cx="734452" cy="2931"/>
              </a:xfrm>
              <a:custGeom>
                <a:avLst/>
                <a:gdLst/>
                <a:ahLst/>
                <a:cxnLst/>
                <a:rect l="l" t="t" r="r" b="b"/>
                <a:pathLst>
                  <a:path w="10526" h="42" extrusionOk="0">
                    <a:moveTo>
                      <a:pt x="0" y="1"/>
                    </a:moveTo>
                    <a:lnTo>
                      <a:pt x="52" y="42"/>
                    </a:lnTo>
                    <a:lnTo>
                      <a:pt x="10526" y="42"/>
                    </a:lnTo>
                    <a:lnTo>
                      <a:pt x="10526" y="1"/>
                    </a:lnTo>
                    <a:close/>
                  </a:path>
                </a:pathLst>
              </a:custGeom>
              <a:solidFill>
                <a:srgbClr val="FFB289"/>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76" name="Google Shape;1263;p51">
                <a:extLst>
                  <a:ext uri="{FF2B5EF4-FFF2-40B4-BE49-F238E27FC236}">
                    <a16:creationId xmlns:a16="http://schemas.microsoft.com/office/drawing/2014/main" xmlns="" id="{36DA75AA-4CCA-8E3F-DD10-7C3C235D7329}"/>
                  </a:ext>
                </a:extLst>
              </p:cNvPr>
              <p:cNvSpPr/>
              <p:nvPr/>
            </p:nvSpPr>
            <p:spPr>
              <a:xfrm>
                <a:off x="4830097" y="1440979"/>
                <a:ext cx="710100" cy="2931"/>
              </a:xfrm>
              <a:custGeom>
                <a:avLst/>
                <a:gdLst/>
                <a:ahLst/>
                <a:cxnLst/>
                <a:rect l="l" t="t" r="r" b="b"/>
                <a:pathLst>
                  <a:path w="10177" h="42" extrusionOk="0">
                    <a:moveTo>
                      <a:pt x="0" y="0"/>
                    </a:moveTo>
                    <a:cubicBezTo>
                      <a:pt x="0" y="0"/>
                      <a:pt x="0" y="41"/>
                      <a:pt x="41" y="41"/>
                    </a:cubicBezTo>
                    <a:lnTo>
                      <a:pt x="10177" y="41"/>
                    </a:lnTo>
                    <a:lnTo>
                      <a:pt x="10177" y="0"/>
                    </a:lnTo>
                    <a:close/>
                  </a:path>
                </a:pathLst>
              </a:custGeom>
              <a:solidFill>
                <a:srgbClr val="FFB289"/>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77" name="Google Shape;1264;p51">
                <a:extLst>
                  <a:ext uri="{FF2B5EF4-FFF2-40B4-BE49-F238E27FC236}">
                    <a16:creationId xmlns:a16="http://schemas.microsoft.com/office/drawing/2014/main" xmlns="" id="{F9A7F7AB-22EB-9401-D1E7-660310C8C10A}"/>
                  </a:ext>
                </a:extLst>
              </p:cNvPr>
              <p:cNvSpPr/>
              <p:nvPr/>
            </p:nvSpPr>
            <p:spPr>
              <a:xfrm>
                <a:off x="4865892" y="1479635"/>
                <a:ext cx="674306" cy="2931"/>
              </a:xfrm>
              <a:custGeom>
                <a:avLst/>
                <a:gdLst/>
                <a:ahLst/>
                <a:cxnLst/>
                <a:rect l="l" t="t" r="r" b="b"/>
                <a:pathLst>
                  <a:path w="9664" h="42" extrusionOk="0">
                    <a:moveTo>
                      <a:pt x="1" y="1"/>
                    </a:moveTo>
                    <a:cubicBezTo>
                      <a:pt x="1" y="1"/>
                      <a:pt x="42" y="1"/>
                      <a:pt x="42" y="42"/>
                    </a:cubicBezTo>
                    <a:lnTo>
                      <a:pt x="9664" y="42"/>
                    </a:lnTo>
                    <a:lnTo>
                      <a:pt x="9664" y="1"/>
                    </a:lnTo>
                    <a:close/>
                  </a:path>
                </a:pathLst>
              </a:custGeom>
              <a:solidFill>
                <a:srgbClr val="FFB289"/>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78" name="Google Shape;1265;p51">
                <a:extLst>
                  <a:ext uri="{FF2B5EF4-FFF2-40B4-BE49-F238E27FC236}">
                    <a16:creationId xmlns:a16="http://schemas.microsoft.com/office/drawing/2014/main" xmlns="" id="{F1016744-6153-4E16-704A-AA7288B0A541}"/>
                  </a:ext>
                </a:extLst>
              </p:cNvPr>
              <p:cNvSpPr/>
              <p:nvPr/>
            </p:nvSpPr>
            <p:spPr>
              <a:xfrm>
                <a:off x="4934690" y="1515430"/>
                <a:ext cx="605507" cy="5861"/>
              </a:xfrm>
              <a:custGeom>
                <a:avLst/>
                <a:gdLst/>
                <a:ahLst/>
                <a:cxnLst/>
                <a:rect l="l" t="t" r="r" b="b"/>
                <a:pathLst>
                  <a:path w="8678" h="84" extrusionOk="0">
                    <a:moveTo>
                      <a:pt x="1" y="1"/>
                    </a:moveTo>
                    <a:cubicBezTo>
                      <a:pt x="42" y="42"/>
                      <a:pt x="124" y="42"/>
                      <a:pt x="206" y="83"/>
                    </a:cubicBezTo>
                    <a:lnTo>
                      <a:pt x="8678" y="83"/>
                    </a:lnTo>
                    <a:lnTo>
                      <a:pt x="8678" y="1"/>
                    </a:lnTo>
                    <a:close/>
                  </a:path>
                </a:pathLst>
              </a:custGeom>
              <a:solidFill>
                <a:srgbClr val="FFB289"/>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79" name="Google Shape;1266;p51">
                <a:extLst>
                  <a:ext uri="{FF2B5EF4-FFF2-40B4-BE49-F238E27FC236}">
                    <a16:creationId xmlns:a16="http://schemas.microsoft.com/office/drawing/2014/main" xmlns="" id="{27A3AE45-CD3C-BF52-6B92-821970A5CE0F}"/>
                  </a:ext>
                </a:extLst>
              </p:cNvPr>
              <p:cNvSpPr/>
              <p:nvPr/>
            </p:nvSpPr>
            <p:spPr>
              <a:xfrm>
                <a:off x="3853526" y="1040396"/>
                <a:ext cx="230048" cy="513823"/>
              </a:xfrm>
              <a:custGeom>
                <a:avLst/>
                <a:gdLst/>
                <a:ahLst/>
                <a:cxnLst/>
                <a:rect l="l" t="t" r="r" b="b"/>
                <a:pathLst>
                  <a:path w="3297" h="7364" extrusionOk="0">
                    <a:moveTo>
                      <a:pt x="1160" y="1"/>
                    </a:moveTo>
                    <a:cubicBezTo>
                      <a:pt x="555" y="904"/>
                      <a:pt x="175" y="1972"/>
                      <a:pt x="134" y="3081"/>
                    </a:cubicBezTo>
                    <a:cubicBezTo>
                      <a:pt x="0" y="4581"/>
                      <a:pt x="472" y="6121"/>
                      <a:pt x="1376" y="7364"/>
                    </a:cubicBezTo>
                    <a:lnTo>
                      <a:pt x="3081" y="7364"/>
                    </a:lnTo>
                    <a:cubicBezTo>
                      <a:pt x="2228" y="5741"/>
                      <a:pt x="2013" y="3811"/>
                      <a:pt x="2444" y="2013"/>
                    </a:cubicBezTo>
                    <a:cubicBezTo>
                      <a:pt x="2608" y="1336"/>
                      <a:pt x="2916" y="607"/>
                      <a:pt x="3296" y="1"/>
                    </a:cubicBezTo>
                    <a:close/>
                  </a:path>
                </a:pathLst>
              </a:custGeom>
              <a:solidFill>
                <a:srgbClr val="FFA9D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80" name="Google Shape;1267;p51">
                <a:extLst>
                  <a:ext uri="{FF2B5EF4-FFF2-40B4-BE49-F238E27FC236}">
                    <a16:creationId xmlns:a16="http://schemas.microsoft.com/office/drawing/2014/main" xmlns="" id="{D3B5D46F-76BE-BDAF-13F9-678937344CB4}"/>
                  </a:ext>
                </a:extLst>
              </p:cNvPr>
              <p:cNvSpPr/>
              <p:nvPr/>
            </p:nvSpPr>
            <p:spPr>
              <a:xfrm>
                <a:off x="4400213" y="1040396"/>
                <a:ext cx="230048" cy="513823"/>
              </a:xfrm>
              <a:custGeom>
                <a:avLst/>
                <a:gdLst/>
                <a:ahLst/>
                <a:cxnLst/>
                <a:rect l="l" t="t" r="r" b="b"/>
                <a:pathLst>
                  <a:path w="3297" h="7364" extrusionOk="0">
                    <a:moveTo>
                      <a:pt x="1109" y="1"/>
                    </a:moveTo>
                    <a:cubicBezTo>
                      <a:pt x="555" y="904"/>
                      <a:pt x="164" y="1972"/>
                      <a:pt x="82" y="3081"/>
                    </a:cubicBezTo>
                    <a:cubicBezTo>
                      <a:pt x="0" y="4581"/>
                      <a:pt x="421" y="6121"/>
                      <a:pt x="1325" y="7364"/>
                    </a:cubicBezTo>
                    <a:lnTo>
                      <a:pt x="3040" y="7364"/>
                    </a:lnTo>
                    <a:cubicBezTo>
                      <a:pt x="2218" y="5741"/>
                      <a:pt x="1961" y="3811"/>
                      <a:pt x="2393" y="2013"/>
                    </a:cubicBezTo>
                    <a:cubicBezTo>
                      <a:pt x="2567" y="1336"/>
                      <a:pt x="2865" y="607"/>
                      <a:pt x="3296" y="1"/>
                    </a:cubicBezTo>
                    <a:close/>
                  </a:path>
                </a:pathLst>
              </a:custGeom>
              <a:solidFill>
                <a:srgbClr val="FFA9D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81" name="Google Shape;1268;p51">
                <a:extLst>
                  <a:ext uri="{FF2B5EF4-FFF2-40B4-BE49-F238E27FC236}">
                    <a16:creationId xmlns:a16="http://schemas.microsoft.com/office/drawing/2014/main" xmlns="" id="{AADF0327-49CC-503E-B774-F4FA7AD3210B}"/>
                  </a:ext>
                </a:extLst>
              </p:cNvPr>
              <p:cNvSpPr/>
              <p:nvPr/>
            </p:nvSpPr>
            <p:spPr>
              <a:xfrm>
                <a:off x="3737421" y="601925"/>
                <a:ext cx="1701742" cy="438536"/>
              </a:xfrm>
              <a:custGeom>
                <a:avLst/>
                <a:gdLst/>
                <a:ahLst/>
                <a:cxnLst/>
                <a:rect l="l" t="t" r="r" b="b"/>
                <a:pathLst>
                  <a:path w="24389" h="6285" extrusionOk="0">
                    <a:moveTo>
                      <a:pt x="3040" y="0"/>
                    </a:moveTo>
                    <a:cubicBezTo>
                      <a:pt x="2177" y="0"/>
                      <a:pt x="1407" y="339"/>
                      <a:pt x="853" y="894"/>
                    </a:cubicBezTo>
                    <a:cubicBezTo>
                      <a:pt x="339" y="1500"/>
                      <a:pt x="0" y="2270"/>
                      <a:pt x="0" y="3122"/>
                    </a:cubicBezTo>
                    <a:cubicBezTo>
                      <a:pt x="0" y="4878"/>
                      <a:pt x="1325" y="6285"/>
                      <a:pt x="3040" y="6285"/>
                    </a:cubicBezTo>
                    <a:lnTo>
                      <a:pt x="24389" y="6285"/>
                    </a:lnTo>
                    <a:lnTo>
                      <a:pt x="24389" y="0"/>
                    </a:lnTo>
                    <a:close/>
                  </a:path>
                </a:pathLst>
              </a:custGeom>
              <a:solidFill>
                <a:srgbClr val="7182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82" name="Google Shape;1269;p51">
                <a:extLst>
                  <a:ext uri="{FF2B5EF4-FFF2-40B4-BE49-F238E27FC236}">
                    <a16:creationId xmlns:a16="http://schemas.microsoft.com/office/drawing/2014/main" xmlns="" id="{7917686B-0F18-B5B4-ABA1-01DCC11DF70C}"/>
                  </a:ext>
                </a:extLst>
              </p:cNvPr>
              <p:cNvSpPr/>
              <p:nvPr/>
            </p:nvSpPr>
            <p:spPr>
              <a:xfrm>
                <a:off x="4752019" y="634859"/>
                <a:ext cx="687144" cy="381948"/>
              </a:xfrm>
              <a:custGeom>
                <a:avLst/>
                <a:gdLst/>
                <a:ahLst/>
                <a:cxnLst/>
                <a:rect l="l" t="t" r="r" b="b"/>
                <a:pathLst>
                  <a:path w="9848" h="5474" extrusionOk="0">
                    <a:moveTo>
                      <a:pt x="2660" y="1"/>
                    </a:moveTo>
                    <a:cubicBezTo>
                      <a:pt x="2270" y="1"/>
                      <a:pt x="1931" y="42"/>
                      <a:pt x="1592" y="216"/>
                    </a:cubicBezTo>
                    <a:cubicBezTo>
                      <a:pt x="1540" y="216"/>
                      <a:pt x="1540" y="257"/>
                      <a:pt x="1499" y="257"/>
                    </a:cubicBezTo>
                    <a:cubicBezTo>
                      <a:pt x="1284" y="381"/>
                      <a:pt x="1078" y="514"/>
                      <a:pt x="904" y="678"/>
                    </a:cubicBezTo>
                    <a:cubicBezTo>
                      <a:pt x="863" y="678"/>
                      <a:pt x="863" y="730"/>
                      <a:pt x="822" y="730"/>
                    </a:cubicBezTo>
                    <a:lnTo>
                      <a:pt x="770" y="771"/>
                    </a:lnTo>
                    <a:cubicBezTo>
                      <a:pt x="647" y="894"/>
                      <a:pt x="565" y="1028"/>
                      <a:pt x="472" y="1151"/>
                    </a:cubicBezTo>
                    <a:lnTo>
                      <a:pt x="431" y="1192"/>
                    </a:lnTo>
                    <a:cubicBezTo>
                      <a:pt x="349" y="1325"/>
                      <a:pt x="308" y="1449"/>
                      <a:pt x="216" y="1623"/>
                    </a:cubicBezTo>
                    <a:lnTo>
                      <a:pt x="216" y="1664"/>
                    </a:lnTo>
                    <a:cubicBezTo>
                      <a:pt x="134" y="1798"/>
                      <a:pt x="93" y="1921"/>
                      <a:pt x="93" y="2096"/>
                    </a:cubicBezTo>
                    <a:cubicBezTo>
                      <a:pt x="51" y="2096"/>
                      <a:pt x="51" y="2096"/>
                      <a:pt x="51" y="2137"/>
                    </a:cubicBezTo>
                    <a:cubicBezTo>
                      <a:pt x="51" y="2270"/>
                      <a:pt x="0" y="2393"/>
                      <a:pt x="0" y="2568"/>
                    </a:cubicBezTo>
                    <a:lnTo>
                      <a:pt x="0" y="2609"/>
                    </a:lnTo>
                    <a:lnTo>
                      <a:pt x="0" y="2732"/>
                    </a:lnTo>
                    <a:lnTo>
                      <a:pt x="0" y="3040"/>
                    </a:lnTo>
                    <a:lnTo>
                      <a:pt x="0" y="3081"/>
                    </a:lnTo>
                    <a:cubicBezTo>
                      <a:pt x="51" y="3205"/>
                      <a:pt x="51" y="3338"/>
                      <a:pt x="93" y="3502"/>
                    </a:cubicBezTo>
                    <a:lnTo>
                      <a:pt x="134" y="3554"/>
                    </a:lnTo>
                    <a:cubicBezTo>
                      <a:pt x="175" y="3677"/>
                      <a:pt x="216" y="3810"/>
                      <a:pt x="257" y="3975"/>
                    </a:cubicBezTo>
                    <a:cubicBezTo>
                      <a:pt x="308" y="3975"/>
                      <a:pt x="308" y="3975"/>
                      <a:pt x="308" y="4016"/>
                    </a:cubicBezTo>
                    <a:cubicBezTo>
                      <a:pt x="390" y="4149"/>
                      <a:pt x="472" y="4272"/>
                      <a:pt x="565" y="4447"/>
                    </a:cubicBezTo>
                    <a:cubicBezTo>
                      <a:pt x="606" y="4447"/>
                      <a:pt x="606" y="4447"/>
                      <a:pt x="606" y="4488"/>
                    </a:cubicBezTo>
                    <a:cubicBezTo>
                      <a:pt x="729" y="4622"/>
                      <a:pt x="863" y="4786"/>
                      <a:pt x="1027" y="4878"/>
                    </a:cubicBezTo>
                    <a:cubicBezTo>
                      <a:pt x="1027" y="4919"/>
                      <a:pt x="1078" y="4919"/>
                      <a:pt x="1078" y="4961"/>
                    </a:cubicBezTo>
                    <a:cubicBezTo>
                      <a:pt x="1335" y="5135"/>
                      <a:pt x="1633" y="5258"/>
                      <a:pt x="1931" y="5351"/>
                    </a:cubicBezTo>
                    <a:cubicBezTo>
                      <a:pt x="1972" y="5392"/>
                      <a:pt x="2054" y="5392"/>
                      <a:pt x="2105" y="5433"/>
                    </a:cubicBezTo>
                    <a:cubicBezTo>
                      <a:pt x="2270" y="5433"/>
                      <a:pt x="2444" y="5474"/>
                      <a:pt x="2660" y="5474"/>
                    </a:cubicBezTo>
                    <a:lnTo>
                      <a:pt x="9848" y="5474"/>
                    </a:lnTo>
                    <a:lnTo>
                      <a:pt x="9848" y="1"/>
                    </a:lnTo>
                    <a:close/>
                  </a:path>
                </a:pathLst>
              </a:custGeom>
              <a:solidFill>
                <a:srgbClr val="FFE9DC"/>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83" name="Google Shape;1270;p51">
                <a:extLst>
                  <a:ext uri="{FF2B5EF4-FFF2-40B4-BE49-F238E27FC236}">
                    <a16:creationId xmlns:a16="http://schemas.microsoft.com/office/drawing/2014/main" xmlns="" id="{DC265FDF-F8C5-C9F8-16DC-0B514E9AE7D0}"/>
                  </a:ext>
                </a:extLst>
              </p:cNvPr>
              <p:cNvSpPr/>
              <p:nvPr/>
            </p:nvSpPr>
            <p:spPr>
              <a:xfrm>
                <a:off x="4856612" y="649931"/>
                <a:ext cx="582551" cy="2931"/>
              </a:xfrm>
              <a:custGeom>
                <a:avLst/>
                <a:gdLst/>
                <a:ahLst/>
                <a:cxnLst/>
                <a:rect l="l" t="t" r="r" b="b"/>
                <a:pathLst>
                  <a:path w="8349" h="42" extrusionOk="0">
                    <a:moveTo>
                      <a:pt x="93" y="0"/>
                    </a:moveTo>
                    <a:cubicBezTo>
                      <a:pt x="41" y="0"/>
                      <a:pt x="41" y="41"/>
                      <a:pt x="0" y="41"/>
                    </a:cubicBezTo>
                    <a:lnTo>
                      <a:pt x="8349" y="41"/>
                    </a:lnTo>
                    <a:lnTo>
                      <a:pt x="8349" y="0"/>
                    </a:lnTo>
                    <a:close/>
                  </a:path>
                </a:pathLst>
              </a:custGeom>
              <a:solidFill>
                <a:srgbClr val="FFB289"/>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84" name="Google Shape;1271;p51">
                <a:extLst>
                  <a:ext uri="{FF2B5EF4-FFF2-40B4-BE49-F238E27FC236}">
                    <a16:creationId xmlns:a16="http://schemas.microsoft.com/office/drawing/2014/main" xmlns="" id="{32EA98B6-930C-60E3-DAAD-11C6DE110B50}"/>
                  </a:ext>
                </a:extLst>
              </p:cNvPr>
              <p:cNvSpPr/>
              <p:nvPr/>
            </p:nvSpPr>
            <p:spPr>
              <a:xfrm>
                <a:off x="4809304" y="682167"/>
                <a:ext cx="629859" cy="3628"/>
              </a:xfrm>
              <a:custGeom>
                <a:avLst/>
                <a:gdLst/>
                <a:ahLst/>
                <a:cxnLst/>
                <a:rect l="l" t="t" r="r" b="b"/>
                <a:pathLst>
                  <a:path w="9027" h="52" extrusionOk="0">
                    <a:moveTo>
                      <a:pt x="83" y="0"/>
                    </a:moveTo>
                    <a:cubicBezTo>
                      <a:pt x="42" y="0"/>
                      <a:pt x="42" y="52"/>
                      <a:pt x="1" y="52"/>
                    </a:cubicBezTo>
                    <a:lnTo>
                      <a:pt x="9027" y="52"/>
                    </a:lnTo>
                    <a:lnTo>
                      <a:pt x="9027" y="0"/>
                    </a:lnTo>
                    <a:close/>
                  </a:path>
                </a:pathLst>
              </a:custGeom>
              <a:solidFill>
                <a:srgbClr val="FFB289"/>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85" name="Google Shape;1272;p51">
                <a:extLst>
                  <a:ext uri="{FF2B5EF4-FFF2-40B4-BE49-F238E27FC236}">
                    <a16:creationId xmlns:a16="http://schemas.microsoft.com/office/drawing/2014/main" xmlns="" id="{D630983A-A76E-DDA2-157F-2777463F4A57}"/>
                  </a:ext>
                </a:extLst>
              </p:cNvPr>
              <p:cNvSpPr/>
              <p:nvPr/>
            </p:nvSpPr>
            <p:spPr>
              <a:xfrm>
                <a:off x="4782092" y="715101"/>
                <a:ext cx="657071" cy="2931"/>
              </a:xfrm>
              <a:custGeom>
                <a:avLst/>
                <a:gdLst/>
                <a:ahLst/>
                <a:cxnLst/>
                <a:rect l="l" t="t" r="r" b="b"/>
                <a:pathLst>
                  <a:path w="9417" h="42" extrusionOk="0">
                    <a:moveTo>
                      <a:pt x="41" y="1"/>
                    </a:moveTo>
                    <a:lnTo>
                      <a:pt x="0" y="42"/>
                    </a:lnTo>
                    <a:lnTo>
                      <a:pt x="9417" y="42"/>
                    </a:lnTo>
                    <a:lnTo>
                      <a:pt x="9417" y="1"/>
                    </a:lnTo>
                    <a:close/>
                  </a:path>
                </a:pathLst>
              </a:custGeom>
              <a:solidFill>
                <a:srgbClr val="FFB289"/>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86" name="Google Shape;1273;p51">
                <a:extLst>
                  <a:ext uri="{FF2B5EF4-FFF2-40B4-BE49-F238E27FC236}">
                    <a16:creationId xmlns:a16="http://schemas.microsoft.com/office/drawing/2014/main" xmlns="" id="{5E6CD7DB-CB7F-2EE2-A3AF-0752E464E9EF}"/>
                  </a:ext>
                </a:extLst>
              </p:cNvPr>
              <p:cNvSpPr/>
              <p:nvPr/>
            </p:nvSpPr>
            <p:spPr>
              <a:xfrm>
                <a:off x="4767021" y="748105"/>
                <a:ext cx="672143" cy="2931"/>
              </a:xfrm>
              <a:custGeom>
                <a:avLst/>
                <a:gdLst/>
                <a:ahLst/>
                <a:cxnLst/>
                <a:rect l="l" t="t" r="r" b="b"/>
                <a:pathLst>
                  <a:path w="9633" h="42" extrusionOk="0">
                    <a:moveTo>
                      <a:pt x="1" y="0"/>
                    </a:moveTo>
                    <a:lnTo>
                      <a:pt x="1" y="41"/>
                    </a:lnTo>
                    <a:lnTo>
                      <a:pt x="9633" y="41"/>
                    </a:lnTo>
                    <a:lnTo>
                      <a:pt x="9633" y="0"/>
                    </a:lnTo>
                    <a:close/>
                  </a:path>
                </a:pathLst>
              </a:custGeom>
              <a:solidFill>
                <a:srgbClr val="FFB289"/>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87" name="Google Shape;1274;p51">
                <a:extLst>
                  <a:ext uri="{FF2B5EF4-FFF2-40B4-BE49-F238E27FC236}">
                    <a16:creationId xmlns:a16="http://schemas.microsoft.com/office/drawing/2014/main" xmlns="" id="{C56CB4C6-AE10-3ECE-C400-F83A2899A9CC}"/>
                  </a:ext>
                </a:extLst>
              </p:cNvPr>
              <p:cNvSpPr/>
              <p:nvPr/>
            </p:nvSpPr>
            <p:spPr>
              <a:xfrm>
                <a:off x="4767021" y="748105"/>
                <a:ext cx="672143" cy="2931"/>
              </a:xfrm>
              <a:custGeom>
                <a:avLst/>
                <a:gdLst/>
                <a:ahLst/>
                <a:cxnLst/>
                <a:rect l="l" t="t" r="r" b="b"/>
                <a:pathLst>
                  <a:path w="9633" h="42" extrusionOk="0">
                    <a:moveTo>
                      <a:pt x="1" y="0"/>
                    </a:moveTo>
                    <a:lnTo>
                      <a:pt x="1" y="41"/>
                    </a:lnTo>
                    <a:lnTo>
                      <a:pt x="9633" y="41"/>
                    </a:lnTo>
                    <a:lnTo>
                      <a:pt x="9633" y="0"/>
                    </a:lnTo>
                    <a:close/>
                  </a:path>
                </a:pathLst>
              </a:custGeom>
              <a:solidFill>
                <a:srgbClr val="FFB289"/>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88" name="Google Shape;1275;p51">
                <a:extLst>
                  <a:ext uri="{FF2B5EF4-FFF2-40B4-BE49-F238E27FC236}">
                    <a16:creationId xmlns:a16="http://schemas.microsoft.com/office/drawing/2014/main" xmlns="" id="{F63CFE30-0AAE-5000-F731-04585B522EAA}"/>
                  </a:ext>
                </a:extLst>
              </p:cNvPr>
              <p:cNvSpPr/>
              <p:nvPr/>
            </p:nvSpPr>
            <p:spPr>
              <a:xfrm>
                <a:off x="4755577" y="781039"/>
                <a:ext cx="683586" cy="2931"/>
              </a:xfrm>
              <a:custGeom>
                <a:avLst/>
                <a:gdLst/>
                <a:ahLst/>
                <a:cxnLst/>
                <a:rect l="l" t="t" r="r" b="b"/>
                <a:pathLst>
                  <a:path w="9797" h="42" extrusionOk="0">
                    <a:moveTo>
                      <a:pt x="42" y="1"/>
                    </a:moveTo>
                    <a:cubicBezTo>
                      <a:pt x="0" y="1"/>
                      <a:pt x="0" y="1"/>
                      <a:pt x="0" y="42"/>
                    </a:cubicBezTo>
                    <a:lnTo>
                      <a:pt x="9797" y="42"/>
                    </a:lnTo>
                    <a:lnTo>
                      <a:pt x="9797" y="1"/>
                    </a:lnTo>
                    <a:close/>
                  </a:path>
                </a:pathLst>
              </a:custGeom>
              <a:solidFill>
                <a:srgbClr val="FFB289"/>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89" name="Google Shape;1276;p51">
                <a:extLst>
                  <a:ext uri="{FF2B5EF4-FFF2-40B4-BE49-F238E27FC236}">
                    <a16:creationId xmlns:a16="http://schemas.microsoft.com/office/drawing/2014/main" xmlns="" id="{A01E87A3-05D0-C11E-F2DB-33322ADF502B}"/>
                  </a:ext>
                </a:extLst>
              </p:cNvPr>
              <p:cNvSpPr/>
              <p:nvPr/>
            </p:nvSpPr>
            <p:spPr>
              <a:xfrm>
                <a:off x="4755577" y="781039"/>
                <a:ext cx="683586" cy="2931"/>
              </a:xfrm>
              <a:custGeom>
                <a:avLst/>
                <a:gdLst/>
                <a:ahLst/>
                <a:cxnLst/>
                <a:rect l="l" t="t" r="r" b="b"/>
                <a:pathLst>
                  <a:path w="9797" h="42" extrusionOk="0">
                    <a:moveTo>
                      <a:pt x="42" y="1"/>
                    </a:moveTo>
                    <a:cubicBezTo>
                      <a:pt x="0" y="1"/>
                      <a:pt x="0" y="1"/>
                      <a:pt x="0" y="42"/>
                    </a:cubicBezTo>
                    <a:lnTo>
                      <a:pt x="9797" y="42"/>
                    </a:lnTo>
                    <a:lnTo>
                      <a:pt x="9797" y="1"/>
                    </a:lnTo>
                    <a:close/>
                  </a:path>
                </a:pathLst>
              </a:custGeom>
              <a:solidFill>
                <a:srgbClr val="FFB289"/>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90" name="Google Shape;1277;p51">
                <a:extLst>
                  <a:ext uri="{FF2B5EF4-FFF2-40B4-BE49-F238E27FC236}">
                    <a16:creationId xmlns:a16="http://schemas.microsoft.com/office/drawing/2014/main" xmlns="" id="{DC322158-9DB4-3B58-3774-EBAED45F8D2B}"/>
                  </a:ext>
                </a:extLst>
              </p:cNvPr>
              <p:cNvSpPr/>
              <p:nvPr/>
            </p:nvSpPr>
            <p:spPr>
              <a:xfrm>
                <a:off x="4752019" y="813974"/>
                <a:ext cx="687144" cy="2931"/>
              </a:xfrm>
              <a:custGeom>
                <a:avLst/>
                <a:gdLst/>
                <a:ahLst/>
                <a:cxnLst/>
                <a:rect l="l" t="t" r="r" b="b"/>
                <a:pathLst>
                  <a:path w="9848" h="42" extrusionOk="0">
                    <a:moveTo>
                      <a:pt x="0" y="1"/>
                    </a:moveTo>
                    <a:lnTo>
                      <a:pt x="0" y="42"/>
                    </a:lnTo>
                    <a:lnTo>
                      <a:pt x="9848" y="42"/>
                    </a:lnTo>
                    <a:lnTo>
                      <a:pt x="9848" y="1"/>
                    </a:lnTo>
                    <a:close/>
                  </a:path>
                </a:pathLst>
              </a:custGeom>
              <a:solidFill>
                <a:srgbClr val="FFB289"/>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91" name="Google Shape;1278;p51">
                <a:extLst>
                  <a:ext uri="{FF2B5EF4-FFF2-40B4-BE49-F238E27FC236}">
                    <a16:creationId xmlns:a16="http://schemas.microsoft.com/office/drawing/2014/main" xmlns="" id="{A711CF2F-8B91-BAAC-C36D-59007F0FE077}"/>
                  </a:ext>
                </a:extLst>
              </p:cNvPr>
              <p:cNvSpPr/>
              <p:nvPr/>
            </p:nvSpPr>
            <p:spPr>
              <a:xfrm>
                <a:off x="4752019" y="846978"/>
                <a:ext cx="687144" cy="2931"/>
              </a:xfrm>
              <a:custGeom>
                <a:avLst/>
                <a:gdLst/>
                <a:ahLst/>
                <a:cxnLst/>
                <a:rect l="l" t="t" r="r" b="b"/>
                <a:pathLst>
                  <a:path w="9848" h="42" extrusionOk="0">
                    <a:moveTo>
                      <a:pt x="0" y="0"/>
                    </a:moveTo>
                    <a:lnTo>
                      <a:pt x="0" y="41"/>
                    </a:lnTo>
                    <a:lnTo>
                      <a:pt x="9848" y="41"/>
                    </a:lnTo>
                    <a:lnTo>
                      <a:pt x="9848" y="0"/>
                    </a:lnTo>
                    <a:close/>
                  </a:path>
                </a:pathLst>
              </a:custGeom>
              <a:solidFill>
                <a:srgbClr val="FFB289"/>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92" name="Google Shape;1279;p51">
                <a:extLst>
                  <a:ext uri="{FF2B5EF4-FFF2-40B4-BE49-F238E27FC236}">
                    <a16:creationId xmlns:a16="http://schemas.microsoft.com/office/drawing/2014/main" xmlns="" id="{3D1C2101-E74F-5BD5-42E8-76A53D598F21}"/>
                  </a:ext>
                </a:extLst>
              </p:cNvPr>
              <p:cNvSpPr/>
              <p:nvPr/>
            </p:nvSpPr>
            <p:spPr>
              <a:xfrm>
                <a:off x="4752019" y="846978"/>
                <a:ext cx="687144" cy="2931"/>
              </a:xfrm>
              <a:custGeom>
                <a:avLst/>
                <a:gdLst/>
                <a:ahLst/>
                <a:cxnLst/>
                <a:rect l="l" t="t" r="r" b="b"/>
                <a:pathLst>
                  <a:path w="9848" h="42" extrusionOk="0">
                    <a:moveTo>
                      <a:pt x="0" y="0"/>
                    </a:moveTo>
                    <a:lnTo>
                      <a:pt x="0" y="41"/>
                    </a:lnTo>
                    <a:lnTo>
                      <a:pt x="9848" y="41"/>
                    </a:lnTo>
                    <a:lnTo>
                      <a:pt x="9848" y="0"/>
                    </a:lnTo>
                    <a:close/>
                  </a:path>
                </a:pathLst>
              </a:custGeom>
              <a:solidFill>
                <a:srgbClr val="FFB289"/>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93" name="Google Shape;1280;p51">
                <a:extLst>
                  <a:ext uri="{FF2B5EF4-FFF2-40B4-BE49-F238E27FC236}">
                    <a16:creationId xmlns:a16="http://schemas.microsoft.com/office/drawing/2014/main" xmlns="" id="{19EA6EEE-BCBB-7EEB-9467-753CC6EA2062}"/>
                  </a:ext>
                </a:extLst>
              </p:cNvPr>
              <p:cNvSpPr/>
              <p:nvPr/>
            </p:nvSpPr>
            <p:spPr>
              <a:xfrm>
                <a:off x="4758438" y="879214"/>
                <a:ext cx="680725" cy="3628"/>
              </a:xfrm>
              <a:custGeom>
                <a:avLst/>
                <a:gdLst/>
                <a:ahLst/>
                <a:cxnLst/>
                <a:rect l="l" t="t" r="r" b="b"/>
                <a:pathLst>
                  <a:path w="9756" h="52" extrusionOk="0">
                    <a:moveTo>
                      <a:pt x="1" y="0"/>
                    </a:moveTo>
                    <a:lnTo>
                      <a:pt x="42" y="52"/>
                    </a:lnTo>
                    <a:lnTo>
                      <a:pt x="9756" y="52"/>
                    </a:lnTo>
                    <a:lnTo>
                      <a:pt x="9756" y="0"/>
                    </a:lnTo>
                    <a:close/>
                  </a:path>
                </a:pathLst>
              </a:custGeom>
              <a:solidFill>
                <a:srgbClr val="FFB289"/>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94" name="Google Shape;1281;p51">
                <a:extLst>
                  <a:ext uri="{FF2B5EF4-FFF2-40B4-BE49-F238E27FC236}">
                    <a16:creationId xmlns:a16="http://schemas.microsoft.com/office/drawing/2014/main" xmlns="" id="{4EA5821D-9C43-C6CF-2218-008048F14A99}"/>
                  </a:ext>
                </a:extLst>
              </p:cNvPr>
              <p:cNvSpPr/>
              <p:nvPr/>
            </p:nvSpPr>
            <p:spPr>
              <a:xfrm>
                <a:off x="4769881" y="912148"/>
                <a:ext cx="669282" cy="2931"/>
              </a:xfrm>
              <a:custGeom>
                <a:avLst/>
                <a:gdLst/>
                <a:ahLst/>
                <a:cxnLst/>
                <a:rect l="l" t="t" r="r" b="b"/>
                <a:pathLst>
                  <a:path w="9592" h="42" extrusionOk="0">
                    <a:moveTo>
                      <a:pt x="1" y="1"/>
                    </a:moveTo>
                    <a:cubicBezTo>
                      <a:pt x="52" y="1"/>
                      <a:pt x="52" y="1"/>
                      <a:pt x="52" y="42"/>
                    </a:cubicBezTo>
                    <a:lnTo>
                      <a:pt x="9592" y="42"/>
                    </a:lnTo>
                    <a:lnTo>
                      <a:pt x="9592" y="1"/>
                    </a:lnTo>
                    <a:close/>
                  </a:path>
                </a:pathLst>
              </a:custGeom>
              <a:solidFill>
                <a:srgbClr val="FFB289"/>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95" name="Google Shape;1282;p51">
                <a:extLst>
                  <a:ext uri="{FF2B5EF4-FFF2-40B4-BE49-F238E27FC236}">
                    <a16:creationId xmlns:a16="http://schemas.microsoft.com/office/drawing/2014/main" xmlns="" id="{0B82CBEB-490E-ABBD-A8CE-7D8313205C4E}"/>
                  </a:ext>
                </a:extLst>
              </p:cNvPr>
              <p:cNvSpPr/>
              <p:nvPr/>
            </p:nvSpPr>
            <p:spPr>
              <a:xfrm>
                <a:off x="4791372" y="945152"/>
                <a:ext cx="647791" cy="2931"/>
              </a:xfrm>
              <a:custGeom>
                <a:avLst/>
                <a:gdLst/>
                <a:ahLst/>
                <a:cxnLst/>
                <a:rect l="l" t="t" r="r" b="b"/>
                <a:pathLst>
                  <a:path w="9284" h="42" extrusionOk="0">
                    <a:moveTo>
                      <a:pt x="1" y="0"/>
                    </a:moveTo>
                    <a:cubicBezTo>
                      <a:pt x="42" y="0"/>
                      <a:pt x="42" y="0"/>
                      <a:pt x="42" y="41"/>
                    </a:cubicBezTo>
                    <a:lnTo>
                      <a:pt x="9284" y="41"/>
                    </a:lnTo>
                    <a:lnTo>
                      <a:pt x="9284" y="0"/>
                    </a:lnTo>
                    <a:close/>
                  </a:path>
                </a:pathLst>
              </a:custGeom>
              <a:solidFill>
                <a:srgbClr val="FFB289"/>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96" name="Google Shape;1283;p51">
                <a:extLst>
                  <a:ext uri="{FF2B5EF4-FFF2-40B4-BE49-F238E27FC236}">
                    <a16:creationId xmlns:a16="http://schemas.microsoft.com/office/drawing/2014/main" xmlns="" id="{9A845757-07D2-E04F-6262-6324AA1CB21C}"/>
                  </a:ext>
                </a:extLst>
              </p:cNvPr>
              <p:cNvSpPr/>
              <p:nvPr/>
            </p:nvSpPr>
            <p:spPr>
              <a:xfrm>
                <a:off x="4823608" y="975225"/>
                <a:ext cx="615555" cy="5791"/>
              </a:xfrm>
              <a:custGeom>
                <a:avLst/>
                <a:gdLst/>
                <a:ahLst/>
                <a:cxnLst/>
                <a:rect l="l" t="t" r="r" b="b"/>
                <a:pathLst>
                  <a:path w="8822" h="83" extrusionOk="0">
                    <a:moveTo>
                      <a:pt x="1" y="0"/>
                    </a:moveTo>
                    <a:cubicBezTo>
                      <a:pt x="1" y="41"/>
                      <a:pt x="52" y="41"/>
                      <a:pt x="52" y="83"/>
                    </a:cubicBezTo>
                    <a:lnTo>
                      <a:pt x="8822" y="83"/>
                    </a:lnTo>
                    <a:lnTo>
                      <a:pt x="8822" y="0"/>
                    </a:lnTo>
                    <a:close/>
                  </a:path>
                </a:pathLst>
              </a:custGeom>
              <a:solidFill>
                <a:srgbClr val="FFB289"/>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97" name="Google Shape;1284;p51">
                <a:extLst>
                  <a:ext uri="{FF2B5EF4-FFF2-40B4-BE49-F238E27FC236}">
                    <a16:creationId xmlns:a16="http://schemas.microsoft.com/office/drawing/2014/main" xmlns="" id="{95259FF6-3FBB-8237-4FCA-6025D75CF3B7}"/>
                  </a:ext>
                </a:extLst>
              </p:cNvPr>
              <p:cNvSpPr/>
              <p:nvPr/>
            </p:nvSpPr>
            <p:spPr>
              <a:xfrm>
                <a:off x="4886685" y="1008160"/>
                <a:ext cx="552478" cy="5791"/>
              </a:xfrm>
              <a:custGeom>
                <a:avLst/>
                <a:gdLst/>
                <a:ahLst/>
                <a:cxnLst/>
                <a:rect l="l" t="t" r="r" b="b"/>
                <a:pathLst>
                  <a:path w="7918" h="83" extrusionOk="0">
                    <a:moveTo>
                      <a:pt x="1" y="1"/>
                    </a:moveTo>
                    <a:cubicBezTo>
                      <a:pt x="42" y="42"/>
                      <a:pt x="124" y="42"/>
                      <a:pt x="175" y="83"/>
                    </a:cubicBezTo>
                    <a:lnTo>
                      <a:pt x="7918" y="83"/>
                    </a:lnTo>
                    <a:lnTo>
                      <a:pt x="7918" y="1"/>
                    </a:lnTo>
                    <a:close/>
                  </a:path>
                </a:pathLst>
              </a:custGeom>
              <a:solidFill>
                <a:srgbClr val="FFB289"/>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98" name="Google Shape;1285;p51">
                <a:extLst>
                  <a:ext uri="{FF2B5EF4-FFF2-40B4-BE49-F238E27FC236}">
                    <a16:creationId xmlns:a16="http://schemas.microsoft.com/office/drawing/2014/main" xmlns="" id="{105CE292-E6F7-9662-65BB-A1BBB93744E6}"/>
                  </a:ext>
                </a:extLst>
              </p:cNvPr>
              <p:cNvSpPr/>
              <p:nvPr/>
            </p:nvSpPr>
            <p:spPr>
              <a:xfrm>
                <a:off x="3892182" y="721590"/>
                <a:ext cx="687214" cy="172693"/>
              </a:xfrm>
              <a:custGeom>
                <a:avLst/>
                <a:gdLst/>
                <a:ahLst/>
                <a:cxnLst/>
                <a:rect l="l" t="t" r="r" b="b"/>
                <a:pathLst>
                  <a:path w="9849" h="2475" extrusionOk="0">
                    <a:moveTo>
                      <a:pt x="1284" y="0"/>
                    </a:moveTo>
                    <a:cubicBezTo>
                      <a:pt x="606" y="0"/>
                      <a:pt x="1" y="555"/>
                      <a:pt x="1" y="1232"/>
                    </a:cubicBezTo>
                    <a:cubicBezTo>
                      <a:pt x="1" y="1920"/>
                      <a:pt x="606" y="2475"/>
                      <a:pt x="1284" y="2475"/>
                    </a:cubicBezTo>
                    <a:lnTo>
                      <a:pt x="8606" y="2475"/>
                    </a:lnTo>
                    <a:cubicBezTo>
                      <a:pt x="9294" y="2475"/>
                      <a:pt x="9848" y="1920"/>
                      <a:pt x="9848" y="1232"/>
                    </a:cubicBezTo>
                    <a:cubicBezTo>
                      <a:pt x="9848" y="555"/>
                      <a:pt x="9294" y="0"/>
                      <a:pt x="8606" y="0"/>
                    </a:cubicBezTo>
                    <a:close/>
                  </a:path>
                </a:pathLst>
              </a:custGeom>
              <a:solidFill>
                <a:srgbClr val="FFB289"/>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99" name="Google Shape;1286;p51">
                <a:extLst>
                  <a:ext uri="{FF2B5EF4-FFF2-40B4-BE49-F238E27FC236}">
                    <a16:creationId xmlns:a16="http://schemas.microsoft.com/office/drawing/2014/main" xmlns="" id="{627F2462-037C-87B1-4BFF-8AA12659B66A}"/>
                  </a:ext>
                </a:extLst>
              </p:cNvPr>
              <p:cNvSpPr/>
              <p:nvPr/>
            </p:nvSpPr>
            <p:spPr>
              <a:xfrm>
                <a:off x="4952622" y="631998"/>
                <a:ext cx="92522" cy="197114"/>
              </a:xfrm>
              <a:custGeom>
                <a:avLst/>
                <a:gdLst/>
                <a:ahLst/>
                <a:cxnLst/>
                <a:rect l="l" t="t" r="r" b="b"/>
                <a:pathLst>
                  <a:path w="1326" h="2825" extrusionOk="0">
                    <a:moveTo>
                      <a:pt x="0" y="1"/>
                    </a:moveTo>
                    <a:lnTo>
                      <a:pt x="0" y="2825"/>
                    </a:lnTo>
                    <a:lnTo>
                      <a:pt x="1325" y="2825"/>
                    </a:lnTo>
                    <a:lnTo>
                      <a:pt x="1325" y="1"/>
                    </a:lnTo>
                    <a:close/>
                  </a:path>
                </a:pathLst>
              </a:custGeom>
              <a:solidFill>
                <a:srgbClr val="FFB289"/>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100" name="Google Shape;1287;p51">
                <a:extLst>
                  <a:ext uri="{FF2B5EF4-FFF2-40B4-BE49-F238E27FC236}">
                    <a16:creationId xmlns:a16="http://schemas.microsoft.com/office/drawing/2014/main" xmlns="" id="{F3F090E1-8BB9-5A09-6FB5-0A989595B5FA}"/>
                  </a:ext>
                </a:extLst>
              </p:cNvPr>
              <p:cNvSpPr/>
              <p:nvPr/>
            </p:nvSpPr>
            <p:spPr>
              <a:xfrm>
                <a:off x="4997069" y="1079819"/>
                <a:ext cx="92452" cy="232909"/>
              </a:xfrm>
              <a:custGeom>
                <a:avLst/>
                <a:gdLst/>
                <a:ahLst/>
                <a:cxnLst/>
                <a:rect l="l" t="t" r="r" b="b"/>
                <a:pathLst>
                  <a:path w="1325" h="3338" extrusionOk="0">
                    <a:moveTo>
                      <a:pt x="0" y="1"/>
                    </a:moveTo>
                    <a:lnTo>
                      <a:pt x="0" y="3338"/>
                    </a:lnTo>
                    <a:lnTo>
                      <a:pt x="1325" y="3338"/>
                    </a:lnTo>
                    <a:lnTo>
                      <a:pt x="1325" y="1"/>
                    </a:lnTo>
                    <a:close/>
                  </a:path>
                </a:pathLst>
              </a:custGeom>
              <a:solidFill>
                <a:srgbClr val="FFB289"/>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grpSp>
      </p:grpSp>
      <p:grpSp>
        <p:nvGrpSpPr>
          <p:cNvPr id="103" name="Google Shape;1288;p51">
            <a:extLst>
              <a:ext uri="{FF2B5EF4-FFF2-40B4-BE49-F238E27FC236}">
                <a16:creationId xmlns:a16="http://schemas.microsoft.com/office/drawing/2014/main" xmlns="" id="{B7273E76-96DB-CE5E-6BBB-A8AFA482C2C6}"/>
              </a:ext>
            </a:extLst>
          </p:cNvPr>
          <p:cNvGrpSpPr/>
          <p:nvPr/>
        </p:nvGrpSpPr>
        <p:grpSpPr>
          <a:xfrm rot="541442">
            <a:off x="1048368" y="3149315"/>
            <a:ext cx="2147809" cy="2928476"/>
            <a:chOff x="1290475" y="2139165"/>
            <a:chExt cx="1625875" cy="2216834"/>
          </a:xfrm>
        </p:grpSpPr>
        <p:sp>
          <p:nvSpPr>
            <p:cNvPr id="104" name="Google Shape;1289;p51">
              <a:extLst>
                <a:ext uri="{FF2B5EF4-FFF2-40B4-BE49-F238E27FC236}">
                  <a16:creationId xmlns:a16="http://schemas.microsoft.com/office/drawing/2014/main" xmlns="" id="{8A360ADA-C73B-198A-1B4A-C84F62AA839A}"/>
                </a:ext>
              </a:extLst>
            </p:cNvPr>
            <p:cNvSpPr/>
            <p:nvPr/>
          </p:nvSpPr>
          <p:spPr>
            <a:xfrm>
              <a:off x="1290475" y="2594291"/>
              <a:ext cx="1625875" cy="1761708"/>
            </a:xfrm>
            <a:custGeom>
              <a:avLst/>
              <a:gdLst/>
              <a:ahLst/>
              <a:cxnLst/>
              <a:rect l="l" t="t" r="r" b="b"/>
              <a:pathLst>
                <a:path w="22120" h="23968" extrusionOk="0">
                  <a:moveTo>
                    <a:pt x="4364" y="0"/>
                  </a:moveTo>
                  <a:cubicBezTo>
                    <a:pt x="4323" y="0"/>
                    <a:pt x="4272" y="51"/>
                    <a:pt x="4272" y="93"/>
                  </a:cubicBezTo>
                  <a:cubicBezTo>
                    <a:pt x="4272" y="134"/>
                    <a:pt x="4323" y="175"/>
                    <a:pt x="4364" y="175"/>
                  </a:cubicBezTo>
                  <a:cubicBezTo>
                    <a:pt x="4744" y="216"/>
                    <a:pt x="5134" y="349"/>
                    <a:pt x="5473" y="514"/>
                  </a:cubicBezTo>
                  <a:lnTo>
                    <a:pt x="5514" y="514"/>
                  </a:lnTo>
                  <a:cubicBezTo>
                    <a:pt x="5555" y="514"/>
                    <a:pt x="5555" y="514"/>
                    <a:pt x="5607" y="472"/>
                  </a:cubicBezTo>
                  <a:lnTo>
                    <a:pt x="5607" y="431"/>
                  </a:lnTo>
                  <a:cubicBezTo>
                    <a:pt x="5607" y="390"/>
                    <a:pt x="5607" y="390"/>
                    <a:pt x="5555" y="349"/>
                  </a:cubicBezTo>
                  <a:cubicBezTo>
                    <a:pt x="5217" y="175"/>
                    <a:pt x="4785" y="51"/>
                    <a:pt x="4364" y="0"/>
                  </a:cubicBezTo>
                  <a:close/>
                  <a:moveTo>
                    <a:pt x="3198" y="117"/>
                  </a:moveTo>
                  <a:cubicBezTo>
                    <a:pt x="3187" y="117"/>
                    <a:pt x="3175" y="122"/>
                    <a:pt x="3163" y="134"/>
                  </a:cubicBezTo>
                  <a:cubicBezTo>
                    <a:pt x="3040" y="175"/>
                    <a:pt x="2906" y="216"/>
                    <a:pt x="2824" y="257"/>
                  </a:cubicBezTo>
                  <a:cubicBezTo>
                    <a:pt x="2567" y="349"/>
                    <a:pt x="2311" y="514"/>
                    <a:pt x="2095" y="729"/>
                  </a:cubicBezTo>
                  <a:cubicBezTo>
                    <a:pt x="2054" y="729"/>
                    <a:pt x="2054" y="770"/>
                    <a:pt x="2054" y="770"/>
                  </a:cubicBezTo>
                  <a:cubicBezTo>
                    <a:pt x="2054" y="822"/>
                    <a:pt x="2054" y="822"/>
                    <a:pt x="2095" y="863"/>
                  </a:cubicBezTo>
                  <a:lnTo>
                    <a:pt x="2177" y="863"/>
                  </a:lnTo>
                  <a:cubicBezTo>
                    <a:pt x="2393" y="647"/>
                    <a:pt x="2649" y="514"/>
                    <a:pt x="2865" y="390"/>
                  </a:cubicBezTo>
                  <a:cubicBezTo>
                    <a:pt x="2988" y="349"/>
                    <a:pt x="3081" y="308"/>
                    <a:pt x="3204" y="308"/>
                  </a:cubicBezTo>
                  <a:cubicBezTo>
                    <a:pt x="3245" y="257"/>
                    <a:pt x="3245" y="257"/>
                    <a:pt x="3245" y="216"/>
                  </a:cubicBezTo>
                  <a:lnTo>
                    <a:pt x="3245" y="175"/>
                  </a:lnTo>
                  <a:cubicBezTo>
                    <a:pt x="3245" y="146"/>
                    <a:pt x="3224" y="117"/>
                    <a:pt x="3198" y="117"/>
                  </a:cubicBezTo>
                  <a:close/>
                  <a:moveTo>
                    <a:pt x="10998" y="308"/>
                  </a:moveTo>
                  <a:cubicBezTo>
                    <a:pt x="10947" y="308"/>
                    <a:pt x="10864" y="308"/>
                    <a:pt x="10864" y="349"/>
                  </a:cubicBezTo>
                  <a:cubicBezTo>
                    <a:pt x="10608" y="688"/>
                    <a:pt x="10392" y="986"/>
                    <a:pt x="10135" y="1284"/>
                  </a:cubicBezTo>
                  <a:lnTo>
                    <a:pt x="10094" y="1335"/>
                  </a:lnTo>
                  <a:cubicBezTo>
                    <a:pt x="10094" y="1376"/>
                    <a:pt x="10135" y="1376"/>
                    <a:pt x="10135" y="1417"/>
                  </a:cubicBezTo>
                  <a:lnTo>
                    <a:pt x="10269" y="1417"/>
                  </a:lnTo>
                  <a:lnTo>
                    <a:pt x="10269" y="1376"/>
                  </a:lnTo>
                  <a:cubicBezTo>
                    <a:pt x="10526" y="1119"/>
                    <a:pt x="10741" y="770"/>
                    <a:pt x="10998" y="431"/>
                  </a:cubicBezTo>
                  <a:cubicBezTo>
                    <a:pt x="11039" y="390"/>
                    <a:pt x="10998" y="349"/>
                    <a:pt x="10998" y="308"/>
                  </a:cubicBezTo>
                  <a:close/>
                  <a:moveTo>
                    <a:pt x="6377" y="1119"/>
                  </a:moveTo>
                  <a:lnTo>
                    <a:pt x="6377" y="1202"/>
                  </a:lnTo>
                  <a:lnTo>
                    <a:pt x="6377" y="1243"/>
                  </a:lnTo>
                  <a:cubicBezTo>
                    <a:pt x="6634" y="1540"/>
                    <a:pt x="6798" y="1931"/>
                    <a:pt x="6932" y="2270"/>
                  </a:cubicBezTo>
                  <a:cubicBezTo>
                    <a:pt x="6932" y="2311"/>
                    <a:pt x="6973" y="2362"/>
                    <a:pt x="7014" y="2362"/>
                  </a:cubicBezTo>
                  <a:cubicBezTo>
                    <a:pt x="7055" y="2311"/>
                    <a:pt x="7096" y="2270"/>
                    <a:pt x="7096" y="2270"/>
                  </a:cubicBezTo>
                  <a:lnTo>
                    <a:pt x="7096" y="2228"/>
                  </a:lnTo>
                  <a:cubicBezTo>
                    <a:pt x="6973" y="1848"/>
                    <a:pt x="6757" y="1458"/>
                    <a:pt x="6500" y="1160"/>
                  </a:cubicBezTo>
                  <a:cubicBezTo>
                    <a:pt x="6459" y="1119"/>
                    <a:pt x="6418" y="1119"/>
                    <a:pt x="6377" y="1119"/>
                  </a:cubicBezTo>
                  <a:close/>
                  <a:moveTo>
                    <a:pt x="1499" y="1674"/>
                  </a:moveTo>
                  <a:cubicBezTo>
                    <a:pt x="1448" y="1674"/>
                    <a:pt x="1407" y="1674"/>
                    <a:pt x="1366" y="1715"/>
                  </a:cubicBezTo>
                  <a:cubicBezTo>
                    <a:pt x="1243" y="2013"/>
                    <a:pt x="1191" y="2311"/>
                    <a:pt x="1191" y="2619"/>
                  </a:cubicBezTo>
                  <a:cubicBezTo>
                    <a:pt x="1191" y="2701"/>
                    <a:pt x="1191" y="2824"/>
                    <a:pt x="1243" y="2958"/>
                  </a:cubicBezTo>
                  <a:cubicBezTo>
                    <a:pt x="1243" y="2999"/>
                    <a:pt x="1284" y="2999"/>
                    <a:pt x="1325" y="2999"/>
                  </a:cubicBezTo>
                  <a:cubicBezTo>
                    <a:pt x="1366" y="2999"/>
                    <a:pt x="1407" y="2958"/>
                    <a:pt x="1407" y="2958"/>
                  </a:cubicBezTo>
                  <a:lnTo>
                    <a:pt x="1407" y="2916"/>
                  </a:lnTo>
                  <a:cubicBezTo>
                    <a:pt x="1366" y="2824"/>
                    <a:pt x="1366" y="2701"/>
                    <a:pt x="1366" y="2619"/>
                  </a:cubicBezTo>
                  <a:cubicBezTo>
                    <a:pt x="1366" y="2311"/>
                    <a:pt x="1407" y="2054"/>
                    <a:pt x="1540" y="1797"/>
                  </a:cubicBezTo>
                  <a:lnTo>
                    <a:pt x="1540" y="1756"/>
                  </a:lnTo>
                  <a:cubicBezTo>
                    <a:pt x="1540" y="1715"/>
                    <a:pt x="1499" y="1674"/>
                    <a:pt x="1499" y="1674"/>
                  </a:cubicBezTo>
                  <a:close/>
                  <a:moveTo>
                    <a:pt x="9387" y="2157"/>
                  </a:moveTo>
                  <a:cubicBezTo>
                    <a:pt x="9365" y="2157"/>
                    <a:pt x="9345" y="2167"/>
                    <a:pt x="9324" y="2187"/>
                  </a:cubicBezTo>
                  <a:cubicBezTo>
                    <a:pt x="9150" y="2403"/>
                    <a:pt x="8944" y="2567"/>
                    <a:pt x="8729" y="2742"/>
                  </a:cubicBezTo>
                  <a:cubicBezTo>
                    <a:pt x="8636" y="2824"/>
                    <a:pt x="8554" y="2916"/>
                    <a:pt x="8472" y="2999"/>
                  </a:cubicBezTo>
                  <a:cubicBezTo>
                    <a:pt x="8431" y="2999"/>
                    <a:pt x="8431" y="2999"/>
                    <a:pt x="8431" y="3040"/>
                  </a:cubicBezTo>
                  <a:lnTo>
                    <a:pt x="8431" y="3081"/>
                  </a:lnTo>
                  <a:cubicBezTo>
                    <a:pt x="8472" y="3132"/>
                    <a:pt x="8472" y="3132"/>
                    <a:pt x="8513" y="3132"/>
                  </a:cubicBezTo>
                  <a:lnTo>
                    <a:pt x="8554" y="3132"/>
                  </a:lnTo>
                  <a:cubicBezTo>
                    <a:pt x="8636" y="3040"/>
                    <a:pt x="8770" y="2958"/>
                    <a:pt x="8852" y="2875"/>
                  </a:cubicBezTo>
                  <a:cubicBezTo>
                    <a:pt x="9067" y="2701"/>
                    <a:pt x="9283" y="2485"/>
                    <a:pt x="9458" y="2311"/>
                  </a:cubicBezTo>
                  <a:cubicBezTo>
                    <a:pt x="9499" y="2270"/>
                    <a:pt x="9499" y="2270"/>
                    <a:pt x="9499" y="2228"/>
                  </a:cubicBezTo>
                  <a:cubicBezTo>
                    <a:pt x="9499" y="2228"/>
                    <a:pt x="9499" y="2187"/>
                    <a:pt x="9458" y="2187"/>
                  </a:cubicBezTo>
                  <a:cubicBezTo>
                    <a:pt x="9432" y="2167"/>
                    <a:pt x="9409" y="2157"/>
                    <a:pt x="9387" y="2157"/>
                  </a:cubicBezTo>
                  <a:close/>
                  <a:moveTo>
                    <a:pt x="1879" y="3864"/>
                  </a:moveTo>
                  <a:cubicBezTo>
                    <a:pt x="1859" y="3864"/>
                    <a:pt x="1838" y="3877"/>
                    <a:pt x="1838" y="3902"/>
                  </a:cubicBezTo>
                  <a:cubicBezTo>
                    <a:pt x="1797" y="3943"/>
                    <a:pt x="1797" y="3943"/>
                    <a:pt x="1797" y="3984"/>
                  </a:cubicBezTo>
                  <a:cubicBezTo>
                    <a:pt x="1797" y="3984"/>
                    <a:pt x="1797" y="4025"/>
                    <a:pt x="1838" y="4025"/>
                  </a:cubicBezTo>
                  <a:cubicBezTo>
                    <a:pt x="2095" y="4282"/>
                    <a:pt x="2475" y="4498"/>
                    <a:pt x="2865" y="4621"/>
                  </a:cubicBezTo>
                  <a:lnTo>
                    <a:pt x="2906" y="4621"/>
                  </a:lnTo>
                  <a:cubicBezTo>
                    <a:pt x="2947" y="4621"/>
                    <a:pt x="2988" y="4621"/>
                    <a:pt x="2988" y="4580"/>
                  </a:cubicBezTo>
                  <a:lnTo>
                    <a:pt x="2988" y="4539"/>
                  </a:lnTo>
                  <a:cubicBezTo>
                    <a:pt x="2988" y="4539"/>
                    <a:pt x="2988" y="4498"/>
                    <a:pt x="2947" y="4457"/>
                  </a:cubicBezTo>
                  <a:cubicBezTo>
                    <a:pt x="2526" y="4323"/>
                    <a:pt x="2177" y="4159"/>
                    <a:pt x="1920" y="3902"/>
                  </a:cubicBezTo>
                  <a:cubicBezTo>
                    <a:pt x="1920" y="3877"/>
                    <a:pt x="1900" y="3864"/>
                    <a:pt x="1879" y="3864"/>
                  </a:cubicBezTo>
                  <a:close/>
                  <a:moveTo>
                    <a:pt x="7147" y="3337"/>
                  </a:moveTo>
                  <a:cubicBezTo>
                    <a:pt x="7096" y="3337"/>
                    <a:pt x="7055" y="3389"/>
                    <a:pt x="7055" y="3430"/>
                  </a:cubicBezTo>
                  <a:cubicBezTo>
                    <a:pt x="7014" y="3594"/>
                    <a:pt x="7014" y="3769"/>
                    <a:pt x="6973" y="3943"/>
                  </a:cubicBezTo>
                  <a:cubicBezTo>
                    <a:pt x="6798" y="4025"/>
                    <a:pt x="6582" y="4108"/>
                    <a:pt x="6418" y="4200"/>
                  </a:cubicBezTo>
                  <a:cubicBezTo>
                    <a:pt x="6377" y="4200"/>
                    <a:pt x="6377" y="4241"/>
                    <a:pt x="6377" y="4282"/>
                  </a:cubicBezTo>
                  <a:cubicBezTo>
                    <a:pt x="6377" y="4311"/>
                    <a:pt x="6398" y="4340"/>
                    <a:pt x="6424" y="4340"/>
                  </a:cubicBezTo>
                  <a:cubicBezTo>
                    <a:pt x="6435" y="4340"/>
                    <a:pt x="6447" y="4335"/>
                    <a:pt x="6459" y="4323"/>
                  </a:cubicBezTo>
                  <a:cubicBezTo>
                    <a:pt x="6634" y="4282"/>
                    <a:pt x="6757" y="4241"/>
                    <a:pt x="6890" y="4159"/>
                  </a:cubicBezTo>
                  <a:lnTo>
                    <a:pt x="6890" y="4159"/>
                  </a:lnTo>
                  <a:cubicBezTo>
                    <a:pt x="6890" y="4282"/>
                    <a:pt x="6798" y="4457"/>
                    <a:pt x="6757" y="4580"/>
                  </a:cubicBezTo>
                  <a:lnTo>
                    <a:pt x="6757" y="4621"/>
                  </a:lnTo>
                  <a:cubicBezTo>
                    <a:pt x="6757" y="4621"/>
                    <a:pt x="6757" y="4672"/>
                    <a:pt x="6798" y="4672"/>
                  </a:cubicBezTo>
                  <a:lnTo>
                    <a:pt x="6839" y="4713"/>
                  </a:lnTo>
                  <a:cubicBezTo>
                    <a:pt x="6890" y="4713"/>
                    <a:pt x="6890" y="4672"/>
                    <a:pt x="6932" y="4621"/>
                  </a:cubicBezTo>
                  <a:cubicBezTo>
                    <a:pt x="7014" y="4457"/>
                    <a:pt x="7055" y="4241"/>
                    <a:pt x="7096" y="4067"/>
                  </a:cubicBezTo>
                  <a:cubicBezTo>
                    <a:pt x="7270" y="3984"/>
                    <a:pt x="7404" y="3902"/>
                    <a:pt x="7568" y="3810"/>
                  </a:cubicBezTo>
                  <a:cubicBezTo>
                    <a:pt x="7568" y="3769"/>
                    <a:pt x="7609" y="3769"/>
                    <a:pt x="7609" y="3728"/>
                  </a:cubicBezTo>
                  <a:lnTo>
                    <a:pt x="7609" y="3687"/>
                  </a:lnTo>
                  <a:cubicBezTo>
                    <a:pt x="7568" y="3646"/>
                    <a:pt x="7527" y="3646"/>
                    <a:pt x="7486" y="3646"/>
                  </a:cubicBezTo>
                  <a:cubicBezTo>
                    <a:pt x="7353" y="3728"/>
                    <a:pt x="7270" y="3769"/>
                    <a:pt x="7147" y="3851"/>
                  </a:cubicBezTo>
                  <a:cubicBezTo>
                    <a:pt x="7188" y="3728"/>
                    <a:pt x="7188" y="3594"/>
                    <a:pt x="7229" y="3471"/>
                  </a:cubicBezTo>
                  <a:lnTo>
                    <a:pt x="7229" y="3430"/>
                  </a:lnTo>
                  <a:cubicBezTo>
                    <a:pt x="7229" y="3389"/>
                    <a:pt x="7188" y="3337"/>
                    <a:pt x="7147" y="3337"/>
                  </a:cubicBezTo>
                  <a:close/>
                  <a:moveTo>
                    <a:pt x="5258" y="4539"/>
                  </a:moveTo>
                  <a:cubicBezTo>
                    <a:pt x="4919" y="4580"/>
                    <a:pt x="4580" y="4621"/>
                    <a:pt x="4231" y="4672"/>
                  </a:cubicBezTo>
                  <a:lnTo>
                    <a:pt x="4108" y="4672"/>
                  </a:lnTo>
                  <a:cubicBezTo>
                    <a:pt x="4067" y="4672"/>
                    <a:pt x="4015" y="4713"/>
                    <a:pt x="4015" y="4755"/>
                  </a:cubicBezTo>
                  <a:cubicBezTo>
                    <a:pt x="4015" y="4755"/>
                    <a:pt x="4015" y="4796"/>
                    <a:pt x="4067" y="4796"/>
                  </a:cubicBezTo>
                  <a:cubicBezTo>
                    <a:pt x="4067" y="4796"/>
                    <a:pt x="4067" y="4837"/>
                    <a:pt x="4108" y="4837"/>
                  </a:cubicBezTo>
                  <a:lnTo>
                    <a:pt x="4272" y="4837"/>
                  </a:lnTo>
                  <a:cubicBezTo>
                    <a:pt x="4621" y="4796"/>
                    <a:pt x="4960" y="4755"/>
                    <a:pt x="5299" y="4713"/>
                  </a:cubicBezTo>
                  <a:cubicBezTo>
                    <a:pt x="5350" y="4713"/>
                    <a:pt x="5391" y="4672"/>
                    <a:pt x="5391" y="4621"/>
                  </a:cubicBezTo>
                  <a:lnTo>
                    <a:pt x="5391" y="4580"/>
                  </a:lnTo>
                  <a:cubicBezTo>
                    <a:pt x="5391" y="4539"/>
                    <a:pt x="5350" y="4539"/>
                    <a:pt x="5258" y="4539"/>
                  </a:cubicBezTo>
                  <a:close/>
                  <a:moveTo>
                    <a:pt x="6290" y="5590"/>
                  </a:moveTo>
                  <a:cubicBezTo>
                    <a:pt x="6261" y="5590"/>
                    <a:pt x="6231" y="5619"/>
                    <a:pt x="6202" y="5648"/>
                  </a:cubicBezTo>
                  <a:cubicBezTo>
                    <a:pt x="6069" y="5864"/>
                    <a:pt x="5946" y="6079"/>
                    <a:pt x="5771" y="6336"/>
                  </a:cubicBezTo>
                  <a:cubicBezTo>
                    <a:pt x="5689" y="6418"/>
                    <a:pt x="5607" y="6552"/>
                    <a:pt x="5555" y="6634"/>
                  </a:cubicBezTo>
                  <a:cubicBezTo>
                    <a:pt x="5555" y="6634"/>
                    <a:pt x="5514" y="6634"/>
                    <a:pt x="5514" y="6675"/>
                  </a:cubicBezTo>
                  <a:cubicBezTo>
                    <a:pt x="5514" y="6726"/>
                    <a:pt x="5555" y="6726"/>
                    <a:pt x="5555" y="6726"/>
                  </a:cubicBezTo>
                  <a:lnTo>
                    <a:pt x="5607" y="6767"/>
                  </a:lnTo>
                  <a:cubicBezTo>
                    <a:pt x="5648" y="6767"/>
                    <a:pt x="5689" y="6767"/>
                    <a:pt x="5689" y="6726"/>
                  </a:cubicBezTo>
                  <a:cubicBezTo>
                    <a:pt x="5730" y="6634"/>
                    <a:pt x="5812" y="6552"/>
                    <a:pt x="5905" y="6418"/>
                  </a:cubicBezTo>
                  <a:cubicBezTo>
                    <a:pt x="6069" y="6161"/>
                    <a:pt x="6244" y="5956"/>
                    <a:pt x="6377" y="5740"/>
                  </a:cubicBezTo>
                  <a:lnTo>
                    <a:pt x="6377" y="5699"/>
                  </a:lnTo>
                  <a:cubicBezTo>
                    <a:pt x="6377" y="5648"/>
                    <a:pt x="6377" y="5607"/>
                    <a:pt x="6326" y="5607"/>
                  </a:cubicBezTo>
                  <a:cubicBezTo>
                    <a:pt x="6314" y="5595"/>
                    <a:pt x="6302" y="5590"/>
                    <a:pt x="6290" y="5590"/>
                  </a:cubicBezTo>
                  <a:close/>
                  <a:moveTo>
                    <a:pt x="4898" y="7548"/>
                  </a:moveTo>
                  <a:cubicBezTo>
                    <a:pt x="4878" y="7548"/>
                    <a:pt x="4857" y="7558"/>
                    <a:pt x="4837" y="7578"/>
                  </a:cubicBezTo>
                  <a:cubicBezTo>
                    <a:pt x="4621" y="7876"/>
                    <a:pt x="4364" y="8174"/>
                    <a:pt x="4149" y="8472"/>
                  </a:cubicBezTo>
                  <a:lnTo>
                    <a:pt x="4108" y="8523"/>
                  </a:lnTo>
                  <a:lnTo>
                    <a:pt x="4108" y="8605"/>
                  </a:lnTo>
                  <a:lnTo>
                    <a:pt x="4108" y="8646"/>
                  </a:lnTo>
                  <a:cubicBezTo>
                    <a:pt x="4149" y="8687"/>
                    <a:pt x="4149" y="8687"/>
                    <a:pt x="4190" y="8687"/>
                  </a:cubicBezTo>
                  <a:lnTo>
                    <a:pt x="4231" y="8646"/>
                  </a:lnTo>
                  <a:lnTo>
                    <a:pt x="4272" y="8564"/>
                  </a:lnTo>
                  <a:cubicBezTo>
                    <a:pt x="4529" y="8308"/>
                    <a:pt x="4744" y="8010"/>
                    <a:pt x="4960" y="7702"/>
                  </a:cubicBezTo>
                  <a:cubicBezTo>
                    <a:pt x="5001" y="7661"/>
                    <a:pt x="5001" y="7661"/>
                    <a:pt x="5001" y="7620"/>
                  </a:cubicBezTo>
                  <a:lnTo>
                    <a:pt x="4960" y="7578"/>
                  </a:lnTo>
                  <a:cubicBezTo>
                    <a:pt x="4939" y="7558"/>
                    <a:pt x="4919" y="7548"/>
                    <a:pt x="4898" y="7548"/>
                  </a:cubicBezTo>
                  <a:close/>
                  <a:moveTo>
                    <a:pt x="21986" y="9632"/>
                  </a:moveTo>
                  <a:cubicBezTo>
                    <a:pt x="21945" y="9632"/>
                    <a:pt x="21903" y="9673"/>
                    <a:pt x="21903" y="9714"/>
                  </a:cubicBezTo>
                  <a:lnTo>
                    <a:pt x="21903" y="9755"/>
                  </a:lnTo>
                  <a:cubicBezTo>
                    <a:pt x="21945" y="9755"/>
                    <a:pt x="21945" y="9807"/>
                    <a:pt x="21986" y="9807"/>
                  </a:cubicBezTo>
                  <a:lnTo>
                    <a:pt x="22037" y="9807"/>
                  </a:lnTo>
                  <a:cubicBezTo>
                    <a:pt x="22078" y="9755"/>
                    <a:pt x="22119" y="9714"/>
                    <a:pt x="22119" y="9673"/>
                  </a:cubicBezTo>
                  <a:cubicBezTo>
                    <a:pt x="22078" y="9632"/>
                    <a:pt x="22037" y="9632"/>
                    <a:pt x="21986" y="9632"/>
                  </a:cubicBezTo>
                  <a:close/>
                  <a:moveTo>
                    <a:pt x="3502" y="9458"/>
                  </a:moveTo>
                  <a:cubicBezTo>
                    <a:pt x="3461" y="9458"/>
                    <a:pt x="3379" y="9458"/>
                    <a:pt x="3379" y="9499"/>
                  </a:cubicBezTo>
                  <a:cubicBezTo>
                    <a:pt x="3122" y="9848"/>
                    <a:pt x="2865" y="10146"/>
                    <a:pt x="2649" y="10443"/>
                  </a:cubicBezTo>
                  <a:lnTo>
                    <a:pt x="2649" y="10526"/>
                  </a:lnTo>
                  <a:cubicBezTo>
                    <a:pt x="2649" y="10526"/>
                    <a:pt x="2649" y="10577"/>
                    <a:pt x="2690" y="10577"/>
                  </a:cubicBezTo>
                  <a:cubicBezTo>
                    <a:pt x="2690" y="10618"/>
                    <a:pt x="2690" y="10618"/>
                    <a:pt x="2732" y="10618"/>
                  </a:cubicBezTo>
                  <a:lnTo>
                    <a:pt x="2783" y="10577"/>
                  </a:lnTo>
                  <a:cubicBezTo>
                    <a:pt x="2988" y="10269"/>
                    <a:pt x="3245" y="9971"/>
                    <a:pt x="3502" y="9591"/>
                  </a:cubicBezTo>
                  <a:lnTo>
                    <a:pt x="3502" y="9550"/>
                  </a:lnTo>
                  <a:lnTo>
                    <a:pt x="3502" y="9458"/>
                  </a:lnTo>
                  <a:close/>
                  <a:moveTo>
                    <a:pt x="20877" y="10187"/>
                  </a:moveTo>
                  <a:cubicBezTo>
                    <a:pt x="20579" y="10402"/>
                    <a:pt x="20281" y="10700"/>
                    <a:pt x="19983" y="10998"/>
                  </a:cubicBezTo>
                  <a:cubicBezTo>
                    <a:pt x="19983" y="11039"/>
                    <a:pt x="19932" y="11039"/>
                    <a:pt x="19932" y="11039"/>
                  </a:cubicBezTo>
                  <a:cubicBezTo>
                    <a:pt x="19932" y="11090"/>
                    <a:pt x="19983" y="11131"/>
                    <a:pt x="19983" y="11131"/>
                  </a:cubicBezTo>
                  <a:lnTo>
                    <a:pt x="20106" y="11131"/>
                  </a:lnTo>
                  <a:cubicBezTo>
                    <a:pt x="20404" y="10834"/>
                    <a:pt x="20661" y="10526"/>
                    <a:pt x="20959" y="10320"/>
                  </a:cubicBezTo>
                  <a:cubicBezTo>
                    <a:pt x="21010" y="10320"/>
                    <a:pt x="21010" y="10269"/>
                    <a:pt x="21010" y="10269"/>
                  </a:cubicBezTo>
                  <a:lnTo>
                    <a:pt x="21010" y="10228"/>
                  </a:lnTo>
                  <a:cubicBezTo>
                    <a:pt x="20959" y="10187"/>
                    <a:pt x="20918" y="10187"/>
                    <a:pt x="20877" y="10187"/>
                  </a:cubicBezTo>
                  <a:close/>
                  <a:moveTo>
                    <a:pt x="2095" y="11429"/>
                  </a:moveTo>
                  <a:cubicBezTo>
                    <a:pt x="2054" y="11429"/>
                    <a:pt x="2013" y="11429"/>
                    <a:pt x="1961" y="11470"/>
                  </a:cubicBezTo>
                  <a:cubicBezTo>
                    <a:pt x="1756" y="11809"/>
                    <a:pt x="1540" y="12158"/>
                    <a:pt x="1366" y="12497"/>
                  </a:cubicBezTo>
                  <a:lnTo>
                    <a:pt x="1366" y="12538"/>
                  </a:lnTo>
                  <a:cubicBezTo>
                    <a:pt x="1366" y="12579"/>
                    <a:pt x="1366" y="12631"/>
                    <a:pt x="1407" y="12631"/>
                  </a:cubicBezTo>
                  <a:lnTo>
                    <a:pt x="1448" y="12631"/>
                  </a:lnTo>
                  <a:cubicBezTo>
                    <a:pt x="1448" y="12631"/>
                    <a:pt x="1499" y="12631"/>
                    <a:pt x="1499" y="12579"/>
                  </a:cubicBezTo>
                  <a:cubicBezTo>
                    <a:pt x="1705" y="12240"/>
                    <a:pt x="1879" y="11902"/>
                    <a:pt x="2136" y="11552"/>
                  </a:cubicBezTo>
                  <a:lnTo>
                    <a:pt x="2136" y="11511"/>
                  </a:lnTo>
                  <a:cubicBezTo>
                    <a:pt x="2136" y="11470"/>
                    <a:pt x="2136" y="11470"/>
                    <a:pt x="2095" y="11429"/>
                  </a:cubicBezTo>
                  <a:close/>
                  <a:moveTo>
                    <a:pt x="19275" y="11912"/>
                  </a:moveTo>
                  <a:cubicBezTo>
                    <a:pt x="19254" y="11912"/>
                    <a:pt x="19234" y="11922"/>
                    <a:pt x="19213" y="11943"/>
                  </a:cubicBezTo>
                  <a:cubicBezTo>
                    <a:pt x="19162" y="11984"/>
                    <a:pt x="19121" y="12066"/>
                    <a:pt x="19080" y="12117"/>
                  </a:cubicBezTo>
                  <a:cubicBezTo>
                    <a:pt x="18905" y="12374"/>
                    <a:pt x="18741" y="12672"/>
                    <a:pt x="18525" y="12970"/>
                  </a:cubicBezTo>
                  <a:lnTo>
                    <a:pt x="18525" y="13011"/>
                  </a:lnTo>
                  <a:cubicBezTo>
                    <a:pt x="18525" y="13011"/>
                    <a:pt x="18525" y="13052"/>
                    <a:pt x="18566" y="13052"/>
                  </a:cubicBezTo>
                  <a:cubicBezTo>
                    <a:pt x="18566" y="13093"/>
                    <a:pt x="18607" y="13093"/>
                    <a:pt x="18607" y="13093"/>
                  </a:cubicBezTo>
                  <a:cubicBezTo>
                    <a:pt x="18648" y="13093"/>
                    <a:pt x="18648" y="13052"/>
                    <a:pt x="18700" y="13052"/>
                  </a:cubicBezTo>
                  <a:cubicBezTo>
                    <a:pt x="18864" y="12754"/>
                    <a:pt x="19038" y="12456"/>
                    <a:pt x="19254" y="12199"/>
                  </a:cubicBezTo>
                  <a:cubicBezTo>
                    <a:pt x="19295" y="12158"/>
                    <a:pt x="19295" y="12117"/>
                    <a:pt x="19336" y="12066"/>
                  </a:cubicBezTo>
                  <a:cubicBezTo>
                    <a:pt x="19377" y="12025"/>
                    <a:pt x="19377" y="12025"/>
                    <a:pt x="19377" y="11984"/>
                  </a:cubicBezTo>
                  <a:lnTo>
                    <a:pt x="19336" y="11943"/>
                  </a:lnTo>
                  <a:cubicBezTo>
                    <a:pt x="19316" y="11922"/>
                    <a:pt x="19295" y="11912"/>
                    <a:pt x="19275" y="11912"/>
                  </a:cubicBezTo>
                  <a:close/>
                  <a:moveTo>
                    <a:pt x="899" y="13548"/>
                  </a:moveTo>
                  <a:cubicBezTo>
                    <a:pt x="873" y="13548"/>
                    <a:pt x="852" y="13577"/>
                    <a:pt x="852" y="13606"/>
                  </a:cubicBezTo>
                  <a:cubicBezTo>
                    <a:pt x="678" y="13955"/>
                    <a:pt x="555" y="14335"/>
                    <a:pt x="421" y="14726"/>
                  </a:cubicBezTo>
                  <a:lnTo>
                    <a:pt x="421" y="14767"/>
                  </a:lnTo>
                  <a:cubicBezTo>
                    <a:pt x="421" y="14808"/>
                    <a:pt x="421" y="14808"/>
                    <a:pt x="472" y="14849"/>
                  </a:cubicBezTo>
                  <a:lnTo>
                    <a:pt x="514" y="14849"/>
                  </a:lnTo>
                  <a:cubicBezTo>
                    <a:pt x="555" y="14849"/>
                    <a:pt x="596" y="14808"/>
                    <a:pt x="596" y="14767"/>
                  </a:cubicBezTo>
                  <a:cubicBezTo>
                    <a:pt x="678" y="14428"/>
                    <a:pt x="852" y="14038"/>
                    <a:pt x="986" y="13658"/>
                  </a:cubicBezTo>
                  <a:lnTo>
                    <a:pt x="986" y="13606"/>
                  </a:lnTo>
                  <a:cubicBezTo>
                    <a:pt x="986" y="13606"/>
                    <a:pt x="986" y="13565"/>
                    <a:pt x="935" y="13565"/>
                  </a:cubicBezTo>
                  <a:cubicBezTo>
                    <a:pt x="923" y="13553"/>
                    <a:pt x="910" y="13548"/>
                    <a:pt x="899" y="13548"/>
                  </a:cubicBezTo>
                  <a:close/>
                  <a:moveTo>
                    <a:pt x="18053" y="13955"/>
                  </a:moveTo>
                  <a:cubicBezTo>
                    <a:pt x="18012" y="13955"/>
                    <a:pt x="17970" y="13955"/>
                    <a:pt x="17929" y="13996"/>
                  </a:cubicBezTo>
                  <a:cubicBezTo>
                    <a:pt x="17755" y="14294"/>
                    <a:pt x="17580" y="14633"/>
                    <a:pt x="17324" y="15023"/>
                  </a:cubicBezTo>
                  <a:lnTo>
                    <a:pt x="17324" y="15064"/>
                  </a:lnTo>
                  <a:cubicBezTo>
                    <a:pt x="17324" y="15105"/>
                    <a:pt x="17324" y="15147"/>
                    <a:pt x="17365" y="15147"/>
                  </a:cubicBezTo>
                  <a:lnTo>
                    <a:pt x="17416" y="15147"/>
                  </a:lnTo>
                  <a:cubicBezTo>
                    <a:pt x="17457" y="15147"/>
                    <a:pt x="17457" y="15147"/>
                    <a:pt x="17498" y="15105"/>
                  </a:cubicBezTo>
                  <a:cubicBezTo>
                    <a:pt x="17714" y="14684"/>
                    <a:pt x="17878" y="14376"/>
                    <a:pt x="18053" y="14079"/>
                  </a:cubicBezTo>
                  <a:lnTo>
                    <a:pt x="18094" y="14038"/>
                  </a:lnTo>
                  <a:cubicBezTo>
                    <a:pt x="18094" y="13996"/>
                    <a:pt x="18053" y="13996"/>
                    <a:pt x="18053" y="13955"/>
                  </a:cubicBezTo>
                  <a:close/>
                  <a:moveTo>
                    <a:pt x="257" y="15835"/>
                  </a:moveTo>
                  <a:cubicBezTo>
                    <a:pt x="216" y="15835"/>
                    <a:pt x="164" y="15876"/>
                    <a:pt x="123" y="15917"/>
                  </a:cubicBezTo>
                  <a:cubicBezTo>
                    <a:pt x="82" y="16307"/>
                    <a:pt x="41" y="16738"/>
                    <a:pt x="0" y="17118"/>
                  </a:cubicBezTo>
                  <a:cubicBezTo>
                    <a:pt x="0" y="17159"/>
                    <a:pt x="41" y="17200"/>
                    <a:pt x="82" y="17200"/>
                  </a:cubicBezTo>
                  <a:cubicBezTo>
                    <a:pt x="123" y="17200"/>
                    <a:pt x="164" y="17159"/>
                    <a:pt x="164" y="17118"/>
                  </a:cubicBezTo>
                  <a:cubicBezTo>
                    <a:pt x="216" y="16738"/>
                    <a:pt x="257" y="16348"/>
                    <a:pt x="298" y="15968"/>
                  </a:cubicBezTo>
                  <a:lnTo>
                    <a:pt x="298" y="15917"/>
                  </a:lnTo>
                  <a:cubicBezTo>
                    <a:pt x="298" y="15876"/>
                    <a:pt x="298" y="15835"/>
                    <a:pt x="257" y="15835"/>
                  </a:cubicBezTo>
                  <a:close/>
                  <a:moveTo>
                    <a:pt x="16851" y="16050"/>
                  </a:moveTo>
                  <a:cubicBezTo>
                    <a:pt x="16810" y="16050"/>
                    <a:pt x="16769" y="16050"/>
                    <a:pt x="16769" y="16091"/>
                  </a:cubicBezTo>
                  <a:cubicBezTo>
                    <a:pt x="16512" y="16523"/>
                    <a:pt x="16338" y="16861"/>
                    <a:pt x="16173" y="17159"/>
                  </a:cubicBezTo>
                  <a:lnTo>
                    <a:pt x="16173" y="17200"/>
                  </a:lnTo>
                  <a:cubicBezTo>
                    <a:pt x="16173" y="17200"/>
                    <a:pt x="16173" y="17252"/>
                    <a:pt x="16215" y="17252"/>
                  </a:cubicBezTo>
                  <a:lnTo>
                    <a:pt x="16256" y="17293"/>
                  </a:lnTo>
                  <a:lnTo>
                    <a:pt x="16297" y="17252"/>
                  </a:lnTo>
                  <a:cubicBezTo>
                    <a:pt x="16512" y="16902"/>
                    <a:pt x="16687" y="16605"/>
                    <a:pt x="16903" y="16173"/>
                  </a:cubicBezTo>
                  <a:lnTo>
                    <a:pt x="16903" y="16132"/>
                  </a:lnTo>
                  <a:cubicBezTo>
                    <a:pt x="16903" y="16091"/>
                    <a:pt x="16903" y="16091"/>
                    <a:pt x="16851" y="16050"/>
                  </a:cubicBezTo>
                  <a:close/>
                  <a:moveTo>
                    <a:pt x="15623" y="18128"/>
                  </a:moveTo>
                  <a:cubicBezTo>
                    <a:pt x="15593" y="18128"/>
                    <a:pt x="15568" y="18157"/>
                    <a:pt x="15568" y="18186"/>
                  </a:cubicBezTo>
                  <a:cubicBezTo>
                    <a:pt x="15311" y="18535"/>
                    <a:pt x="15105" y="18874"/>
                    <a:pt x="14890" y="19172"/>
                  </a:cubicBezTo>
                  <a:lnTo>
                    <a:pt x="14890" y="19213"/>
                  </a:lnTo>
                  <a:cubicBezTo>
                    <a:pt x="14890" y="19254"/>
                    <a:pt x="14890" y="19254"/>
                    <a:pt x="14931" y="19305"/>
                  </a:cubicBezTo>
                  <a:lnTo>
                    <a:pt x="14972" y="19305"/>
                  </a:lnTo>
                  <a:cubicBezTo>
                    <a:pt x="14972" y="19305"/>
                    <a:pt x="15013" y="19305"/>
                    <a:pt x="15013" y="19254"/>
                  </a:cubicBezTo>
                  <a:cubicBezTo>
                    <a:pt x="15270" y="18956"/>
                    <a:pt x="15485" y="18617"/>
                    <a:pt x="15701" y="18278"/>
                  </a:cubicBezTo>
                  <a:lnTo>
                    <a:pt x="15701" y="18227"/>
                  </a:lnTo>
                  <a:cubicBezTo>
                    <a:pt x="15701" y="18186"/>
                    <a:pt x="15701" y="18145"/>
                    <a:pt x="15660" y="18145"/>
                  </a:cubicBezTo>
                  <a:cubicBezTo>
                    <a:pt x="15648" y="18133"/>
                    <a:pt x="15635" y="18128"/>
                    <a:pt x="15623" y="18128"/>
                  </a:cubicBezTo>
                  <a:close/>
                  <a:moveTo>
                    <a:pt x="123" y="18227"/>
                  </a:moveTo>
                  <a:cubicBezTo>
                    <a:pt x="82" y="18227"/>
                    <a:pt x="82" y="18278"/>
                    <a:pt x="82" y="18320"/>
                  </a:cubicBezTo>
                  <a:cubicBezTo>
                    <a:pt x="123" y="18741"/>
                    <a:pt x="216" y="19131"/>
                    <a:pt x="339" y="19511"/>
                  </a:cubicBezTo>
                  <a:cubicBezTo>
                    <a:pt x="339" y="19562"/>
                    <a:pt x="380" y="19562"/>
                    <a:pt x="421" y="19562"/>
                  </a:cubicBezTo>
                  <a:lnTo>
                    <a:pt x="472" y="19562"/>
                  </a:lnTo>
                  <a:cubicBezTo>
                    <a:pt x="472" y="19562"/>
                    <a:pt x="514" y="19511"/>
                    <a:pt x="514" y="19470"/>
                  </a:cubicBezTo>
                  <a:cubicBezTo>
                    <a:pt x="380" y="19090"/>
                    <a:pt x="298" y="18700"/>
                    <a:pt x="257" y="18320"/>
                  </a:cubicBezTo>
                  <a:cubicBezTo>
                    <a:pt x="216" y="18278"/>
                    <a:pt x="164" y="18227"/>
                    <a:pt x="123" y="18227"/>
                  </a:cubicBezTo>
                  <a:close/>
                  <a:moveTo>
                    <a:pt x="14222" y="20086"/>
                  </a:moveTo>
                  <a:cubicBezTo>
                    <a:pt x="14202" y="20086"/>
                    <a:pt x="14181" y="20096"/>
                    <a:pt x="14161" y="20117"/>
                  </a:cubicBezTo>
                  <a:cubicBezTo>
                    <a:pt x="13904" y="20455"/>
                    <a:pt x="13647" y="20753"/>
                    <a:pt x="13391" y="21010"/>
                  </a:cubicBezTo>
                  <a:cubicBezTo>
                    <a:pt x="13350" y="21051"/>
                    <a:pt x="13350" y="21051"/>
                    <a:pt x="13350" y="21102"/>
                  </a:cubicBezTo>
                  <a:cubicBezTo>
                    <a:pt x="13350" y="21102"/>
                    <a:pt x="13350" y="21143"/>
                    <a:pt x="13391" y="21143"/>
                  </a:cubicBezTo>
                  <a:lnTo>
                    <a:pt x="13432" y="21185"/>
                  </a:lnTo>
                  <a:cubicBezTo>
                    <a:pt x="13473" y="21185"/>
                    <a:pt x="13473" y="21143"/>
                    <a:pt x="13473" y="21143"/>
                  </a:cubicBezTo>
                  <a:cubicBezTo>
                    <a:pt x="13771" y="20846"/>
                    <a:pt x="14027" y="20538"/>
                    <a:pt x="14284" y="20240"/>
                  </a:cubicBezTo>
                  <a:lnTo>
                    <a:pt x="14335" y="20199"/>
                  </a:lnTo>
                  <a:cubicBezTo>
                    <a:pt x="14335" y="20158"/>
                    <a:pt x="14335" y="20117"/>
                    <a:pt x="14284" y="20117"/>
                  </a:cubicBezTo>
                  <a:cubicBezTo>
                    <a:pt x="14263" y="20096"/>
                    <a:pt x="14243" y="20086"/>
                    <a:pt x="14222" y="20086"/>
                  </a:cubicBezTo>
                  <a:close/>
                  <a:moveTo>
                    <a:pt x="852" y="20497"/>
                  </a:moveTo>
                  <a:lnTo>
                    <a:pt x="852" y="20589"/>
                  </a:lnTo>
                  <a:lnTo>
                    <a:pt x="852" y="20630"/>
                  </a:lnTo>
                  <a:cubicBezTo>
                    <a:pt x="1068" y="20969"/>
                    <a:pt x="1284" y="21308"/>
                    <a:pt x="1581" y="21616"/>
                  </a:cubicBezTo>
                  <a:lnTo>
                    <a:pt x="1623" y="21657"/>
                  </a:lnTo>
                  <a:cubicBezTo>
                    <a:pt x="1664" y="21657"/>
                    <a:pt x="1664" y="21616"/>
                    <a:pt x="1664" y="21616"/>
                  </a:cubicBezTo>
                  <a:cubicBezTo>
                    <a:pt x="1705" y="21616"/>
                    <a:pt x="1705" y="21564"/>
                    <a:pt x="1705" y="21564"/>
                  </a:cubicBezTo>
                  <a:lnTo>
                    <a:pt x="1705" y="21482"/>
                  </a:lnTo>
                  <a:cubicBezTo>
                    <a:pt x="1407" y="21185"/>
                    <a:pt x="1191" y="20887"/>
                    <a:pt x="986" y="20538"/>
                  </a:cubicBezTo>
                  <a:cubicBezTo>
                    <a:pt x="986" y="20497"/>
                    <a:pt x="893" y="20497"/>
                    <a:pt x="852" y="20497"/>
                  </a:cubicBezTo>
                  <a:close/>
                  <a:moveTo>
                    <a:pt x="12558" y="21790"/>
                  </a:moveTo>
                  <a:cubicBezTo>
                    <a:pt x="12536" y="21790"/>
                    <a:pt x="12513" y="21801"/>
                    <a:pt x="12487" y="21821"/>
                  </a:cubicBezTo>
                  <a:cubicBezTo>
                    <a:pt x="12189" y="22078"/>
                    <a:pt x="11850" y="22294"/>
                    <a:pt x="11552" y="22509"/>
                  </a:cubicBezTo>
                  <a:lnTo>
                    <a:pt x="11511" y="22509"/>
                  </a:lnTo>
                  <a:cubicBezTo>
                    <a:pt x="11511" y="22509"/>
                    <a:pt x="11460" y="22550"/>
                    <a:pt x="11460" y="22591"/>
                  </a:cubicBezTo>
                  <a:lnTo>
                    <a:pt x="11511" y="22643"/>
                  </a:lnTo>
                  <a:lnTo>
                    <a:pt x="11552" y="22684"/>
                  </a:lnTo>
                  <a:lnTo>
                    <a:pt x="11635" y="22684"/>
                  </a:lnTo>
                  <a:lnTo>
                    <a:pt x="11635" y="22643"/>
                  </a:lnTo>
                  <a:cubicBezTo>
                    <a:pt x="11973" y="22427"/>
                    <a:pt x="12282" y="22211"/>
                    <a:pt x="12620" y="21955"/>
                  </a:cubicBezTo>
                  <a:lnTo>
                    <a:pt x="12620" y="21873"/>
                  </a:lnTo>
                  <a:lnTo>
                    <a:pt x="12620" y="21821"/>
                  </a:lnTo>
                  <a:cubicBezTo>
                    <a:pt x="12600" y="21801"/>
                    <a:pt x="12579" y="21790"/>
                    <a:pt x="12558" y="21790"/>
                  </a:cubicBezTo>
                  <a:close/>
                  <a:moveTo>
                    <a:pt x="2524" y="22275"/>
                  </a:moveTo>
                  <a:cubicBezTo>
                    <a:pt x="2493" y="22275"/>
                    <a:pt x="2461" y="22294"/>
                    <a:pt x="2434" y="22294"/>
                  </a:cubicBezTo>
                  <a:lnTo>
                    <a:pt x="2434" y="22386"/>
                  </a:lnTo>
                  <a:cubicBezTo>
                    <a:pt x="2434" y="22386"/>
                    <a:pt x="2434" y="22427"/>
                    <a:pt x="2475" y="22427"/>
                  </a:cubicBezTo>
                  <a:cubicBezTo>
                    <a:pt x="2783" y="22684"/>
                    <a:pt x="3122" y="22899"/>
                    <a:pt x="3502" y="23064"/>
                  </a:cubicBezTo>
                  <a:lnTo>
                    <a:pt x="3553" y="23105"/>
                  </a:lnTo>
                  <a:cubicBezTo>
                    <a:pt x="3553" y="23105"/>
                    <a:pt x="3594" y="23064"/>
                    <a:pt x="3594" y="23023"/>
                  </a:cubicBezTo>
                  <a:lnTo>
                    <a:pt x="3635" y="23023"/>
                  </a:lnTo>
                  <a:cubicBezTo>
                    <a:pt x="3635" y="22982"/>
                    <a:pt x="3594" y="22941"/>
                    <a:pt x="3594" y="22941"/>
                  </a:cubicBezTo>
                  <a:cubicBezTo>
                    <a:pt x="3204" y="22725"/>
                    <a:pt x="2865" y="22509"/>
                    <a:pt x="2567" y="22294"/>
                  </a:cubicBezTo>
                  <a:cubicBezTo>
                    <a:pt x="2554" y="22280"/>
                    <a:pt x="2539" y="22275"/>
                    <a:pt x="2524" y="22275"/>
                  </a:cubicBezTo>
                  <a:close/>
                  <a:moveTo>
                    <a:pt x="10485" y="23064"/>
                  </a:moveTo>
                  <a:cubicBezTo>
                    <a:pt x="10094" y="23238"/>
                    <a:pt x="9755" y="23362"/>
                    <a:pt x="9365" y="23495"/>
                  </a:cubicBezTo>
                  <a:cubicBezTo>
                    <a:pt x="9324" y="23495"/>
                    <a:pt x="9283" y="23536"/>
                    <a:pt x="9283" y="23536"/>
                  </a:cubicBezTo>
                  <a:lnTo>
                    <a:pt x="9283" y="23577"/>
                  </a:lnTo>
                  <a:cubicBezTo>
                    <a:pt x="9324" y="23618"/>
                    <a:pt x="9324" y="23618"/>
                    <a:pt x="9365" y="23618"/>
                  </a:cubicBezTo>
                  <a:lnTo>
                    <a:pt x="9406" y="23618"/>
                  </a:lnTo>
                  <a:cubicBezTo>
                    <a:pt x="9797" y="23536"/>
                    <a:pt x="10176" y="23413"/>
                    <a:pt x="10526" y="23238"/>
                  </a:cubicBezTo>
                  <a:cubicBezTo>
                    <a:pt x="10567" y="23197"/>
                    <a:pt x="10608" y="23197"/>
                    <a:pt x="10608" y="23156"/>
                  </a:cubicBezTo>
                  <a:lnTo>
                    <a:pt x="10567" y="23105"/>
                  </a:lnTo>
                  <a:cubicBezTo>
                    <a:pt x="10567" y="23064"/>
                    <a:pt x="10526" y="23064"/>
                    <a:pt x="10485" y="23064"/>
                  </a:cubicBezTo>
                  <a:close/>
                  <a:moveTo>
                    <a:pt x="4626" y="23391"/>
                  </a:moveTo>
                  <a:cubicBezTo>
                    <a:pt x="4600" y="23391"/>
                    <a:pt x="4580" y="23425"/>
                    <a:pt x="4580" y="23454"/>
                  </a:cubicBezTo>
                  <a:lnTo>
                    <a:pt x="4529" y="23495"/>
                  </a:lnTo>
                  <a:cubicBezTo>
                    <a:pt x="4529" y="23495"/>
                    <a:pt x="4580" y="23536"/>
                    <a:pt x="4621" y="23536"/>
                  </a:cubicBezTo>
                  <a:cubicBezTo>
                    <a:pt x="5001" y="23670"/>
                    <a:pt x="5391" y="23793"/>
                    <a:pt x="5771" y="23834"/>
                  </a:cubicBezTo>
                  <a:lnTo>
                    <a:pt x="5812" y="23834"/>
                  </a:lnTo>
                  <a:cubicBezTo>
                    <a:pt x="5864" y="23834"/>
                    <a:pt x="5905" y="23834"/>
                    <a:pt x="5905" y="23793"/>
                  </a:cubicBezTo>
                  <a:lnTo>
                    <a:pt x="5905" y="23752"/>
                  </a:lnTo>
                  <a:cubicBezTo>
                    <a:pt x="5905" y="23711"/>
                    <a:pt x="5864" y="23711"/>
                    <a:pt x="5812" y="23670"/>
                  </a:cubicBezTo>
                  <a:cubicBezTo>
                    <a:pt x="5432" y="23618"/>
                    <a:pt x="5042" y="23536"/>
                    <a:pt x="4662" y="23413"/>
                  </a:cubicBezTo>
                  <a:cubicBezTo>
                    <a:pt x="4650" y="23398"/>
                    <a:pt x="4638" y="23391"/>
                    <a:pt x="4626" y="23391"/>
                  </a:cubicBezTo>
                  <a:close/>
                  <a:moveTo>
                    <a:pt x="8174" y="23711"/>
                  </a:moveTo>
                  <a:cubicBezTo>
                    <a:pt x="8082" y="23752"/>
                    <a:pt x="7999" y="23752"/>
                    <a:pt x="7917" y="23752"/>
                  </a:cubicBezTo>
                  <a:cubicBezTo>
                    <a:pt x="7609" y="23793"/>
                    <a:pt x="7311" y="23793"/>
                    <a:pt x="7014" y="23793"/>
                  </a:cubicBezTo>
                  <a:cubicBezTo>
                    <a:pt x="6973" y="23793"/>
                    <a:pt x="6932" y="23834"/>
                    <a:pt x="6932" y="23875"/>
                  </a:cubicBezTo>
                  <a:cubicBezTo>
                    <a:pt x="6932" y="23926"/>
                    <a:pt x="6973" y="23967"/>
                    <a:pt x="7014" y="23967"/>
                  </a:cubicBezTo>
                  <a:lnTo>
                    <a:pt x="7147" y="23967"/>
                  </a:lnTo>
                  <a:cubicBezTo>
                    <a:pt x="7404" y="23967"/>
                    <a:pt x="7661" y="23967"/>
                    <a:pt x="7917" y="23926"/>
                  </a:cubicBezTo>
                  <a:cubicBezTo>
                    <a:pt x="7999" y="23926"/>
                    <a:pt x="8082" y="23926"/>
                    <a:pt x="8215" y="23875"/>
                  </a:cubicBezTo>
                  <a:cubicBezTo>
                    <a:pt x="8256" y="23875"/>
                    <a:pt x="8297" y="23834"/>
                    <a:pt x="8297" y="23793"/>
                  </a:cubicBezTo>
                  <a:cubicBezTo>
                    <a:pt x="8297" y="23752"/>
                    <a:pt x="8215" y="23711"/>
                    <a:pt x="8174" y="23711"/>
                  </a:cubicBezTo>
                  <a:close/>
                </a:path>
              </a:pathLst>
            </a:custGeom>
            <a:solidFill>
              <a:srgbClr val="51265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105" name="Google Shape;1290;p51">
              <a:extLst>
                <a:ext uri="{FF2B5EF4-FFF2-40B4-BE49-F238E27FC236}">
                  <a16:creationId xmlns:a16="http://schemas.microsoft.com/office/drawing/2014/main" xmlns="" id="{41B8BE94-3568-815D-ABD8-900C349D8C2A}"/>
                </a:ext>
              </a:extLst>
            </p:cNvPr>
            <p:cNvSpPr/>
            <p:nvPr/>
          </p:nvSpPr>
          <p:spPr>
            <a:xfrm>
              <a:off x="1900320" y="2145192"/>
              <a:ext cx="609924" cy="669534"/>
            </a:xfrm>
            <a:custGeom>
              <a:avLst/>
              <a:gdLst/>
              <a:ahLst/>
              <a:cxnLst/>
              <a:rect l="l" t="t" r="r" b="b"/>
              <a:pathLst>
                <a:path w="8298" h="9109" extrusionOk="0">
                  <a:moveTo>
                    <a:pt x="8297" y="0"/>
                  </a:moveTo>
                  <a:lnTo>
                    <a:pt x="0" y="4056"/>
                  </a:lnTo>
                  <a:lnTo>
                    <a:pt x="2701" y="6069"/>
                  </a:lnTo>
                  <a:lnTo>
                    <a:pt x="4108" y="5340"/>
                  </a:lnTo>
                  <a:lnTo>
                    <a:pt x="3512" y="6624"/>
                  </a:lnTo>
                  <a:lnTo>
                    <a:pt x="5689" y="9109"/>
                  </a:lnTo>
                  <a:lnTo>
                    <a:pt x="8297" y="0"/>
                  </a:ln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106" name="Google Shape;1291;p51">
              <a:extLst>
                <a:ext uri="{FF2B5EF4-FFF2-40B4-BE49-F238E27FC236}">
                  <a16:creationId xmlns:a16="http://schemas.microsoft.com/office/drawing/2014/main" xmlns="" id="{D2B1CCE2-8987-AE00-AB58-0F25CF8073E1}"/>
                </a:ext>
              </a:extLst>
            </p:cNvPr>
            <p:cNvSpPr/>
            <p:nvPr/>
          </p:nvSpPr>
          <p:spPr>
            <a:xfrm>
              <a:off x="2092013" y="2139165"/>
              <a:ext cx="424991" cy="502757"/>
            </a:xfrm>
            <a:custGeom>
              <a:avLst/>
              <a:gdLst/>
              <a:ahLst/>
              <a:cxnLst/>
              <a:rect l="l" t="t" r="r" b="b"/>
              <a:pathLst>
                <a:path w="5782" h="6840" extrusionOk="0">
                  <a:moveTo>
                    <a:pt x="5053" y="852"/>
                  </a:moveTo>
                  <a:lnTo>
                    <a:pt x="1243" y="6243"/>
                  </a:lnTo>
                  <a:lnTo>
                    <a:pt x="1582" y="5473"/>
                  </a:lnTo>
                  <a:cubicBezTo>
                    <a:pt x="1582" y="5422"/>
                    <a:pt x="1582" y="5381"/>
                    <a:pt x="1541" y="5381"/>
                  </a:cubicBezTo>
                  <a:cubicBezTo>
                    <a:pt x="1541" y="5381"/>
                    <a:pt x="1541" y="5340"/>
                    <a:pt x="1500" y="5340"/>
                  </a:cubicBezTo>
                  <a:lnTo>
                    <a:pt x="1500" y="5381"/>
                  </a:lnTo>
                  <a:lnTo>
                    <a:pt x="391" y="5935"/>
                  </a:lnTo>
                  <a:lnTo>
                    <a:pt x="391" y="5935"/>
                  </a:lnTo>
                  <a:lnTo>
                    <a:pt x="5053" y="852"/>
                  </a:lnTo>
                  <a:close/>
                  <a:moveTo>
                    <a:pt x="5675" y="0"/>
                  </a:moveTo>
                  <a:cubicBezTo>
                    <a:pt x="5659" y="0"/>
                    <a:pt x="5648" y="10"/>
                    <a:pt x="5648" y="31"/>
                  </a:cubicBezTo>
                  <a:lnTo>
                    <a:pt x="42" y="6110"/>
                  </a:lnTo>
                  <a:cubicBezTo>
                    <a:pt x="1" y="6151"/>
                    <a:pt x="1" y="6192"/>
                    <a:pt x="42" y="6192"/>
                  </a:cubicBezTo>
                  <a:cubicBezTo>
                    <a:pt x="42" y="6243"/>
                    <a:pt x="93" y="6243"/>
                    <a:pt x="134" y="6243"/>
                  </a:cubicBezTo>
                  <a:lnTo>
                    <a:pt x="1377" y="5555"/>
                  </a:lnTo>
                  <a:lnTo>
                    <a:pt x="1377" y="5555"/>
                  </a:lnTo>
                  <a:lnTo>
                    <a:pt x="863" y="6757"/>
                  </a:lnTo>
                  <a:cubicBezTo>
                    <a:pt x="863" y="6798"/>
                    <a:pt x="863" y="6839"/>
                    <a:pt x="904" y="6839"/>
                  </a:cubicBezTo>
                  <a:lnTo>
                    <a:pt x="986" y="6839"/>
                  </a:lnTo>
                  <a:lnTo>
                    <a:pt x="5741" y="123"/>
                  </a:lnTo>
                  <a:cubicBezTo>
                    <a:pt x="5782" y="82"/>
                    <a:pt x="5741" y="31"/>
                    <a:pt x="5741" y="31"/>
                  </a:cubicBezTo>
                  <a:cubicBezTo>
                    <a:pt x="5715" y="10"/>
                    <a:pt x="5692" y="0"/>
                    <a:pt x="5675" y="0"/>
                  </a:cubicBezTo>
                  <a:close/>
                </a:path>
              </a:pathLst>
            </a:custGeom>
            <a:solidFill>
              <a:srgbClr val="51265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107" name="Google Shape;1292;p51">
              <a:extLst>
                <a:ext uri="{FF2B5EF4-FFF2-40B4-BE49-F238E27FC236}">
                  <a16:creationId xmlns:a16="http://schemas.microsoft.com/office/drawing/2014/main" xmlns="" id="{A1036782-0594-F200-DA03-1693E6F99D4A}"/>
                </a:ext>
              </a:extLst>
            </p:cNvPr>
            <p:cNvSpPr/>
            <p:nvPr/>
          </p:nvSpPr>
          <p:spPr>
            <a:xfrm>
              <a:off x="2199179" y="2139165"/>
              <a:ext cx="317825" cy="402353"/>
            </a:xfrm>
            <a:custGeom>
              <a:avLst/>
              <a:gdLst/>
              <a:ahLst/>
              <a:cxnLst/>
              <a:rect l="l" t="t" r="r" b="b"/>
              <a:pathLst>
                <a:path w="4324" h="5474" extrusionOk="0">
                  <a:moveTo>
                    <a:pt x="4217" y="0"/>
                  </a:moveTo>
                  <a:cubicBezTo>
                    <a:pt x="4201" y="0"/>
                    <a:pt x="4190" y="10"/>
                    <a:pt x="4190" y="31"/>
                  </a:cubicBezTo>
                  <a:lnTo>
                    <a:pt x="1" y="5381"/>
                  </a:lnTo>
                  <a:cubicBezTo>
                    <a:pt x="1" y="5422"/>
                    <a:pt x="1" y="5473"/>
                    <a:pt x="42" y="5473"/>
                  </a:cubicBezTo>
                  <a:lnTo>
                    <a:pt x="124" y="5473"/>
                  </a:lnTo>
                  <a:lnTo>
                    <a:pt x="4283" y="123"/>
                  </a:lnTo>
                  <a:cubicBezTo>
                    <a:pt x="4324" y="82"/>
                    <a:pt x="4324" y="31"/>
                    <a:pt x="4283" y="31"/>
                  </a:cubicBezTo>
                  <a:cubicBezTo>
                    <a:pt x="4257" y="10"/>
                    <a:pt x="4234" y="0"/>
                    <a:pt x="4217" y="0"/>
                  </a:cubicBezTo>
                  <a:close/>
                </a:path>
              </a:pathLst>
            </a:custGeom>
            <a:solidFill>
              <a:srgbClr val="51265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grpSp>
      <p:grpSp>
        <p:nvGrpSpPr>
          <p:cNvPr id="108" name="Google Shape;1576;p57">
            <a:extLst>
              <a:ext uri="{FF2B5EF4-FFF2-40B4-BE49-F238E27FC236}">
                <a16:creationId xmlns:a16="http://schemas.microsoft.com/office/drawing/2014/main" xmlns="" id="{C9A151FF-648B-A52E-96B0-36C9920C0F3D}"/>
              </a:ext>
            </a:extLst>
          </p:cNvPr>
          <p:cNvGrpSpPr/>
          <p:nvPr/>
        </p:nvGrpSpPr>
        <p:grpSpPr>
          <a:xfrm>
            <a:off x="2960281" y="3713817"/>
            <a:ext cx="2831663" cy="1075632"/>
            <a:chOff x="5048038" y="1385803"/>
            <a:chExt cx="2123747" cy="734746"/>
          </a:xfrm>
        </p:grpSpPr>
        <p:grpSp>
          <p:nvGrpSpPr>
            <p:cNvPr id="109" name="Google Shape;1577;p57">
              <a:extLst>
                <a:ext uri="{FF2B5EF4-FFF2-40B4-BE49-F238E27FC236}">
                  <a16:creationId xmlns:a16="http://schemas.microsoft.com/office/drawing/2014/main" xmlns="" id="{6D137C24-E88F-A516-DEE2-D61360723F0E}"/>
                </a:ext>
              </a:extLst>
            </p:cNvPr>
            <p:cNvGrpSpPr/>
            <p:nvPr/>
          </p:nvGrpSpPr>
          <p:grpSpPr>
            <a:xfrm>
              <a:off x="6386972" y="1385803"/>
              <a:ext cx="784812" cy="734746"/>
              <a:chOff x="1907550" y="-638278"/>
              <a:chExt cx="956505" cy="895486"/>
            </a:xfrm>
          </p:grpSpPr>
          <p:sp>
            <p:nvSpPr>
              <p:cNvPr id="116" name="Google Shape;1578;p57">
                <a:extLst>
                  <a:ext uri="{FF2B5EF4-FFF2-40B4-BE49-F238E27FC236}">
                    <a16:creationId xmlns:a16="http://schemas.microsoft.com/office/drawing/2014/main" xmlns="" id="{87ED5A86-597E-1115-A673-C9287242DC41}"/>
                  </a:ext>
                </a:extLst>
              </p:cNvPr>
              <p:cNvSpPr/>
              <p:nvPr/>
            </p:nvSpPr>
            <p:spPr>
              <a:xfrm>
                <a:off x="1978052" y="-577921"/>
                <a:ext cx="389159" cy="352517"/>
              </a:xfrm>
              <a:custGeom>
                <a:avLst/>
                <a:gdLst/>
                <a:ahLst/>
                <a:cxnLst/>
                <a:rect l="l" t="t" r="r" b="b"/>
                <a:pathLst>
                  <a:path w="6635" h="6010" extrusionOk="0">
                    <a:moveTo>
                      <a:pt x="5662" y="1"/>
                    </a:moveTo>
                    <a:cubicBezTo>
                      <a:pt x="3808" y="1"/>
                      <a:pt x="0" y="643"/>
                      <a:pt x="555" y="6010"/>
                    </a:cubicBezTo>
                    <a:lnTo>
                      <a:pt x="6080" y="4808"/>
                    </a:lnTo>
                    <a:cubicBezTo>
                      <a:pt x="6080" y="4808"/>
                      <a:pt x="5946" y="2549"/>
                      <a:pt x="6244" y="1430"/>
                    </a:cubicBezTo>
                    <a:cubicBezTo>
                      <a:pt x="6552" y="362"/>
                      <a:pt x="6634" y="64"/>
                      <a:pt x="6634" y="64"/>
                    </a:cubicBezTo>
                    <a:cubicBezTo>
                      <a:pt x="6634" y="64"/>
                      <a:pt x="6245" y="1"/>
                      <a:pt x="5662" y="1"/>
                    </a:cubicBez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117" name="Google Shape;1579;p57">
                <a:extLst>
                  <a:ext uri="{FF2B5EF4-FFF2-40B4-BE49-F238E27FC236}">
                    <a16:creationId xmlns:a16="http://schemas.microsoft.com/office/drawing/2014/main" xmlns="" id="{B279A779-A539-95BE-A426-A15F609B3C04}"/>
                  </a:ext>
                </a:extLst>
              </p:cNvPr>
              <p:cNvSpPr/>
              <p:nvPr/>
            </p:nvSpPr>
            <p:spPr>
              <a:xfrm>
                <a:off x="2364698" y="-575516"/>
                <a:ext cx="303644" cy="304947"/>
              </a:xfrm>
              <a:custGeom>
                <a:avLst/>
                <a:gdLst/>
                <a:ahLst/>
                <a:cxnLst/>
                <a:rect l="l" t="t" r="r" b="b"/>
                <a:pathLst>
                  <a:path w="5177" h="5199" extrusionOk="0">
                    <a:moveTo>
                      <a:pt x="557" y="0"/>
                    </a:moveTo>
                    <a:cubicBezTo>
                      <a:pt x="215" y="0"/>
                      <a:pt x="1" y="23"/>
                      <a:pt x="1" y="23"/>
                    </a:cubicBezTo>
                    <a:lnTo>
                      <a:pt x="679" y="4767"/>
                    </a:lnTo>
                    <a:lnTo>
                      <a:pt x="5176" y="5199"/>
                    </a:lnTo>
                    <a:cubicBezTo>
                      <a:pt x="5176" y="5199"/>
                      <a:pt x="5094" y="1861"/>
                      <a:pt x="3934" y="968"/>
                    </a:cubicBezTo>
                    <a:cubicBezTo>
                      <a:pt x="2855" y="126"/>
                      <a:pt x="1357" y="0"/>
                      <a:pt x="557" y="0"/>
                    </a:cubicBez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118" name="Google Shape;1580;p57">
                <a:extLst>
                  <a:ext uri="{FF2B5EF4-FFF2-40B4-BE49-F238E27FC236}">
                    <a16:creationId xmlns:a16="http://schemas.microsoft.com/office/drawing/2014/main" xmlns="" id="{37E8FFCC-F05C-E43C-F086-958A948177A3}"/>
                  </a:ext>
                </a:extLst>
              </p:cNvPr>
              <p:cNvSpPr/>
              <p:nvPr/>
            </p:nvSpPr>
            <p:spPr>
              <a:xfrm>
                <a:off x="1907550" y="-638278"/>
                <a:ext cx="956505" cy="895486"/>
              </a:xfrm>
              <a:custGeom>
                <a:avLst/>
                <a:gdLst/>
                <a:ahLst/>
                <a:cxnLst/>
                <a:rect l="l" t="t" r="r" b="b"/>
                <a:pathLst>
                  <a:path w="16308" h="15267" extrusionOk="0">
                    <a:moveTo>
                      <a:pt x="7977" y="0"/>
                    </a:moveTo>
                    <a:cubicBezTo>
                      <a:pt x="7469" y="0"/>
                      <a:pt x="6961" y="62"/>
                      <a:pt x="6470" y="189"/>
                    </a:cubicBezTo>
                    <a:lnTo>
                      <a:pt x="6378" y="189"/>
                    </a:lnTo>
                    <a:cubicBezTo>
                      <a:pt x="5782" y="364"/>
                      <a:pt x="5187" y="580"/>
                      <a:pt x="4581" y="877"/>
                    </a:cubicBezTo>
                    <a:cubicBezTo>
                      <a:pt x="4067" y="1175"/>
                      <a:pt x="3595" y="1565"/>
                      <a:pt x="3174" y="2038"/>
                    </a:cubicBezTo>
                    <a:cubicBezTo>
                      <a:pt x="2229" y="3065"/>
                      <a:pt x="1675" y="4513"/>
                      <a:pt x="1716" y="5930"/>
                    </a:cubicBezTo>
                    <a:cubicBezTo>
                      <a:pt x="1716" y="6351"/>
                      <a:pt x="1798" y="6782"/>
                      <a:pt x="1675" y="7172"/>
                    </a:cubicBezTo>
                    <a:cubicBezTo>
                      <a:pt x="1459" y="7891"/>
                      <a:pt x="730" y="8363"/>
                      <a:pt x="350" y="9051"/>
                    </a:cubicBezTo>
                    <a:cubicBezTo>
                      <a:pt x="134" y="9524"/>
                      <a:pt x="52" y="10037"/>
                      <a:pt x="1" y="10592"/>
                    </a:cubicBezTo>
                    <a:cubicBezTo>
                      <a:pt x="1" y="11280"/>
                      <a:pt x="93" y="11957"/>
                      <a:pt x="350" y="12604"/>
                    </a:cubicBezTo>
                    <a:cubicBezTo>
                      <a:pt x="822" y="13713"/>
                      <a:pt x="1890" y="14484"/>
                      <a:pt x="3041" y="14874"/>
                    </a:cubicBezTo>
                    <a:cubicBezTo>
                      <a:pt x="3978" y="15181"/>
                      <a:pt x="4935" y="15266"/>
                      <a:pt x="5924" y="15266"/>
                    </a:cubicBezTo>
                    <a:cubicBezTo>
                      <a:pt x="6159" y="15266"/>
                      <a:pt x="6396" y="15262"/>
                      <a:pt x="6635" y="15254"/>
                    </a:cubicBezTo>
                    <a:cubicBezTo>
                      <a:pt x="8391" y="15213"/>
                      <a:pt x="10147" y="15038"/>
                      <a:pt x="11769" y="14401"/>
                    </a:cubicBezTo>
                    <a:cubicBezTo>
                      <a:pt x="13402" y="13713"/>
                      <a:pt x="14850" y="12563"/>
                      <a:pt x="15579" y="10931"/>
                    </a:cubicBezTo>
                    <a:cubicBezTo>
                      <a:pt x="16308" y="9349"/>
                      <a:pt x="16133" y="7295"/>
                      <a:pt x="14983" y="6012"/>
                    </a:cubicBezTo>
                    <a:cubicBezTo>
                      <a:pt x="14685" y="5714"/>
                      <a:pt x="14295" y="5416"/>
                      <a:pt x="14080" y="5067"/>
                    </a:cubicBezTo>
                    <a:cubicBezTo>
                      <a:pt x="13782" y="4646"/>
                      <a:pt x="13700" y="4133"/>
                      <a:pt x="13525" y="3660"/>
                    </a:cubicBezTo>
                    <a:cubicBezTo>
                      <a:pt x="12714" y="1337"/>
                      <a:pt x="10338" y="0"/>
                      <a:pt x="7977" y="0"/>
                    </a:cubicBez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grpSp>
        <p:sp>
          <p:nvSpPr>
            <p:cNvPr id="110" name="Google Shape;1581;p57">
              <a:extLst>
                <a:ext uri="{FF2B5EF4-FFF2-40B4-BE49-F238E27FC236}">
                  <a16:creationId xmlns:a16="http://schemas.microsoft.com/office/drawing/2014/main" xmlns="" id="{DF756652-4A56-B50E-45EE-B335F233F5D9}"/>
                </a:ext>
              </a:extLst>
            </p:cNvPr>
            <p:cNvSpPr/>
            <p:nvPr/>
          </p:nvSpPr>
          <p:spPr>
            <a:xfrm>
              <a:off x="5788662" y="1423656"/>
              <a:ext cx="659087" cy="659042"/>
            </a:xfrm>
            <a:custGeom>
              <a:avLst/>
              <a:gdLst/>
              <a:ahLst/>
              <a:cxnLst/>
              <a:rect l="l" t="t" r="r" b="b"/>
              <a:pathLst>
                <a:path w="17715" h="17715" extrusionOk="0">
                  <a:moveTo>
                    <a:pt x="8863" y="1"/>
                  </a:moveTo>
                  <a:cubicBezTo>
                    <a:pt x="7918" y="1"/>
                    <a:pt x="7065" y="124"/>
                    <a:pt x="6203" y="381"/>
                  </a:cubicBezTo>
                  <a:cubicBezTo>
                    <a:pt x="3677" y="1192"/>
                    <a:pt x="1674" y="3030"/>
                    <a:pt x="647" y="5474"/>
                  </a:cubicBezTo>
                  <a:cubicBezTo>
                    <a:pt x="391" y="6162"/>
                    <a:pt x="175" y="6932"/>
                    <a:pt x="42" y="7703"/>
                  </a:cubicBezTo>
                  <a:cubicBezTo>
                    <a:pt x="1" y="8082"/>
                    <a:pt x="1" y="8473"/>
                    <a:pt x="1" y="8853"/>
                  </a:cubicBezTo>
                  <a:cubicBezTo>
                    <a:pt x="1" y="9541"/>
                    <a:pt x="83" y="10218"/>
                    <a:pt x="216" y="10865"/>
                  </a:cubicBezTo>
                  <a:cubicBezTo>
                    <a:pt x="391" y="11677"/>
                    <a:pt x="689" y="12447"/>
                    <a:pt x="1069" y="13135"/>
                  </a:cubicBezTo>
                  <a:cubicBezTo>
                    <a:pt x="1418" y="13771"/>
                    <a:pt x="1839" y="14326"/>
                    <a:pt x="2352" y="14891"/>
                  </a:cubicBezTo>
                  <a:cubicBezTo>
                    <a:pt x="2568" y="15096"/>
                    <a:pt x="2783" y="15312"/>
                    <a:pt x="2999" y="15527"/>
                  </a:cubicBezTo>
                  <a:cubicBezTo>
                    <a:pt x="3636" y="16082"/>
                    <a:pt x="4406" y="16554"/>
                    <a:pt x="5176" y="16944"/>
                  </a:cubicBezTo>
                  <a:cubicBezTo>
                    <a:pt x="5823" y="17201"/>
                    <a:pt x="6460" y="17407"/>
                    <a:pt x="7148" y="17540"/>
                  </a:cubicBezTo>
                  <a:cubicBezTo>
                    <a:pt x="7702" y="17663"/>
                    <a:pt x="8257" y="17715"/>
                    <a:pt x="8863" y="17715"/>
                  </a:cubicBezTo>
                  <a:cubicBezTo>
                    <a:pt x="9284" y="17715"/>
                    <a:pt x="9756" y="17663"/>
                    <a:pt x="10187" y="17622"/>
                  </a:cubicBezTo>
                  <a:cubicBezTo>
                    <a:pt x="12539" y="17242"/>
                    <a:pt x="14593" y="16000"/>
                    <a:pt x="15917" y="14162"/>
                  </a:cubicBezTo>
                  <a:cubicBezTo>
                    <a:pt x="16728" y="13135"/>
                    <a:pt x="17283" y="11892"/>
                    <a:pt x="17540" y="10568"/>
                  </a:cubicBezTo>
                  <a:cubicBezTo>
                    <a:pt x="17632" y="10013"/>
                    <a:pt x="17714" y="9448"/>
                    <a:pt x="17714" y="8853"/>
                  </a:cubicBezTo>
                  <a:cubicBezTo>
                    <a:pt x="17714" y="8165"/>
                    <a:pt x="17632" y="7528"/>
                    <a:pt x="17458" y="6881"/>
                  </a:cubicBezTo>
                  <a:cubicBezTo>
                    <a:pt x="17160" y="5474"/>
                    <a:pt x="16513" y="4191"/>
                    <a:pt x="15619" y="3123"/>
                  </a:cubicBezTo>
                  <a:cubicBezTo>
                    <a:pt x="14418" y="1747"/>
                    <a:pt x="12837" y="720"/>
                    <a:pt x="11040" y="258"/>
                  </a:cubicBezTo>
                  <a:cubicBezTo>
                    <a:pt x="10485" y="124"/>
                    <a:pt x="9889" y="42"/>
                    <a:pt x="9284" y="1"/>
                  </a:cubicBez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grpSp>
          <p:nvGrpSpPr>
            <p:cNvPr id="111" name="Google Shape;1582;p57">
              <a:extLst>
                <a:ext uri="{FF2B5EF4-FFF2-40B4-BE49-F238E27FC236}">
                  <a16:creationId xmlns:a16="http://schemas.microsoft.com/office/drawing/2014/main" xmlns="" id="{1B5097D3-C342-484F-7839-167D57F0067C}"/>
                </a:ext>
              </a:extLst>
            </p:cNvPr>
            <p:cNvGrpSpPr/>
            <p:nvPr/>
          </p:nvGrpSpPr>
          <p:grpSpPr>
            <a:xfrm>
              <a:off x="5048038" y="1400569"/>
              <a:ext cx="740624" cy="705215"/>
              <a:chOff x="867500" y="-674000"/>
              <a:chExt cx="783398" cy="745943"/>
            </a:xfrm>
          </p:grpSpPr>
          <p:sp>
            <p:nvSpPr>
              <p:cNvPr id="112" name="Google Shape;1583;p57">
                <a:extLst>
                  <a:ext uri="{FF2B5EF4-FFF2-40B4-BE49-F238E27FC236}">
                    <a16:creationId xmlns:a16="http://schemas.microsoft.com/office/drawing/2014/main" xmlns="" id="{2064DB78-9A28-1122-7968-57E875ABC03D}"/>
                  </a:ext>
                </a:extLst>
              </p:cNvPr>
              <p:cNvSpPr/>
              <p:nvPr/>
            </p:nvSpPr>
            <p:spPr>
              <a:xfrm>
                <a:off x="1521874" y="-246862"/>
                <a:ext cx="129024" cy="150886"/>
              </a:xfrm>
              <a:custGeom>
                <a:avLst/>
                <a:gdLst/>
                <a:ahLst/>
                <a:cxnLst/>
                <a:rect l="l" t="t" r="r" b="b"/>
                <a:pathLst>
                  <a:path w="2219" h="2595" extrusionOk="0">
                    <a:moveTo>
                      <a:pt x="1177" y="0"/>
                    </a:moveTo>
                    <a:cubicBezTo>
                      <a:pt x="1080" y="0"/>
                      <a:pt x="983" y="10"/>
                      <a:pt x="894" y="27"/>
                    </a:cubicBezTo>
                    <a:cubicBezTo>
                      <a:pt x="678" y="68"/>
                      <a:pt x="463" y="161"/>
                      <a:pt x="257" y="243"/>
                    </a:cubicBezTo>
                    <a:cubicBezTo>
                      <a:pt x="165" y="972"/>
                      <a:pt x="124" y="1660"/>
                      <a:pt x="42" y="2379"/>
                    </a:cubicBezTo>
                    <a:cubicBezTo>
                      <a:pt x="1" y="2471"/>
                      <a:pt x="83" y="2512"/>
                      <a:pt x="124" y="2594"/>
                    </a:cubicBezTo>
                    <a:cubicBezTo>
                      <a:pt x="678" y="2594"/>
                      <a:pt x="1233" y="2430"/>
                      <a:pt x="1664" y="2040"/>
                    </a:cubicBezTo>
                    <a:cubicBezTo>
                      <a:pt x="2054" y="1660"/>
                      <a:pt x="2219" y="1013"/>
                      <a:pt x="2003" y="500"/>
                    </a:cubicBezTo>
                    <a:cubicBezTo>
                      <a:pt x="1921" y="325"/>
                      <a:pt x="1746" y="161"/>
                      <a:pt x="1582" y="68"/>
                    </a:cubicBezTo>
                    <a:cubicBezTo>
                      <a:pt x="1456" y="20"/>
                      <a:pt x="1315" y="0"/>
                      <a:pt x="1177" y="0"/>
                    </a:cubicBez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113" name="Google Shape;1584;p57">
                <a:extLst>
                  <a:ext uri="{FF2B5EF4-FFF2-40B4-BE49-F238E27FC236}">
                    <a16:creationId xmlns:a16="http://schemas.microsoft.com/office/drawing/2014/main" xmlns="" id="{FD19B4B9-2AF1-A426-881E-D06120CD42D9}"/>
                  </a:ext>
                </a:extLst>
              </p:cNvPr>
              <p:cNvSpPr/>
              <p:nvPr/>
            </p:nvSpPr>
            <p:spPr>
              <a:xfrm>
                <a:off x="867500" y="-261806"/>
                <a:ext cx="129024" cy="150886"/>
              </a:xfrm>
              <a:custGeom>
                <a:avLst/>
                <a:gdLst/>
                <a:ahLst/>
                <a:cxnLst/>
                <a:rect l="l" t="t" r="r" b="b"/>
                <a:pathLst>
                  <a:path w="2219" h="2595" extrusionOk="0">
                    <a:moveTo>
                      <a:pt x="1044" y="0"/>
                    </a:moveTo>
                    <a:cubicBezTo>
                      <a:pt x="911" y="0"/>
                      <a:pt x="780" y="20"/>
                      <a:pt x="678" y="69"/>
                    </a:cubicBezTo>
                    <a:cubicBezTo>
                      <a:pt x="472" y="161"/>
                      <a:pt x="339" y="325"/>
                      <a:pt x="257" y="541"/>
                    </a:cubicBezTo>
                    <a:cubicBezTo>
                      <a:pt x="0" y="1013"/>
                      <a:pt x="164" y="1660"/>
                      <a:pt x="596" y="2040"/>
                    </a:cubicBezTo>
                    <a:cubicBezTo>
                      <a:pt x="986" y="2430"/>
                      <a:pt x="1581" y="2595"/>
                      <a:pt x="2136" y="2595"/>
                    </a:cubicBezTo>
                    <a:cubicBezTo>
                      <a:pt x="2136" y="2554"/>
                      <a:pt x="2218" y="2471"/>
                      <a:pt x="2218" y="2430"/>
                    </a:cubicBezTo>
                    <a:cubicBezTo>
                      <a:pt x="2136" y="1701"/>
                      <a:pt x="2054" y="1013"/>
                      <a:pt x="1961" y="284"/>
                    </a:cubicBezTo>
                    <a:cubicBezTo>
                      <a:pt x="1756" y="161"/>
                      <a:pt x="1540" y="120"/>
                      <a:pt x="1325" y="27"/>
                    </a:cubicBezTo>
                    <a:cubicBezTo>
                      <a:pt x="1235" y="10"/>
                      <a:pt x="1139" y="0"/>
                      <a:pt x="1044" y="0"/>
                    </a:cubicBez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114" name="Google Shape;1585;p57">
                <a:extLst>
                  <a:ext uri="{FF2B5EF4-FFF2-40B4-BE49-F238E27FC236}">
                    <a16:creationId xmlns:a16="http://schemas.microsoft.com/office/drawing/2014/main" xmlns="" id="{91BD46A2-2053-0AC0-2F28-541A38733DDD}"/>
                  </a:ext>
                </a:extLst>
              </p:cNvPr>
              <p:cNvSpPr/>
              <p:nvPr/>
            </p:nvSpPr>
            <p:spPr>
              <a:xfrm>
                <a:off x="949253" y="-583525"/>
                <a:ext cx="652096" cy="655469"/>
              </a:xfrm>
              <a:custGeom>
                <a:avLst/>
                <a:gdLst/>
                <a:ahLst/>
                <a:cxnLst/>
                <a:rect l="l" t="t" r="r" b="b"/>
                <a:pathLst>
                  <a:path w="11215" h="11273" extrusionOk="0">
                    <a:moveTo>
                      <a:pt x="5228" y="0"/>
                    </a:moveTo>
                    <a:cubicBezTo>
                      <a:pt x="4139" y="0"/>
                      <a:pt x="3132" y="189"/>
                      <a:pt x="2486" y="518"/>
                    </a:cubicBezTo>
                    <a:cubicBezTo>
                      <a:pt x="473" y="1494"/>
                      <a:pt x="350" y="4451"/>
                      <a:pt x="350" y="4451"/>
                    </a:cubicBezTo>
                    <a:cubicBezTo>
                      <a:pt x="350" y="4451"/>
                      <a:pt x="1" y="6331"/>
                      <a:pt x="514" y="8600"/>
                    </a:cubicBezTo>
                    <a:cubicBezTo>
                      <a:pt x="930" y="10332"/>
                      <a:pt x="3226" y="11273"/>
                      <a:pt x="5465" y="11273"/>
                    </a:cubicBezTo>
                    <a:cubicBezTo>
                      <a:pt x="6214" y="11273"/>
                      <a:pt x="6956" y="11168"/>
                      <a:pt x="7620" y="10952"/>
                    </a:cubicBezTo>
                    <a:cubicBezTo>
                      <a:pt x="10270" y="10099"/>
                      <a:pt x="11214" y="6166"/>
                      <a:pt x="10619" y="2993"/>
                    </a:cubicBezTo>
                    <a:cubicBezTo>
                      <a:pt x="10207" y="846"/>
                      <a:pt x="7533" y="0"/>
                      <a:pt x="5228" y="0"/>
                    </a:cubicBez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115" name="Google Shape;1586;p57">
                <a:extLst>
                  <a:ext uri="{FF2B5EF4-FFF2-40B4-BE49-F238E27FC236}">
                    <a16:creationId xmlns:a16="http://schemas.microsoft.com/office/drawing/2014/main" xmlns="" id="{0A46E4F9-9C64-AAA5-B455-6F20DCE33F06}"/>
                  </a:ext>
                </a:extLst>
              </p:cNvPr>
              <p:cNvSpPr/>
              <p:nvPr/>
            </p:nvSpPr>
            <p:spPr>
              <a:xfrm>
                <a:off x="921808" y="-674000"/>
                <a:ext cx="692100" cy="446030"/>
              </a:xfrm>
              <a:custGeom>
                <a:avLst/>
                <a:gdLst/>
                <a:ahLst/>
                <a:cxnLst/>
                <a:rect l="l" t="t" r="r" b="b"/>
                <a:pathLst>
                  <a:path w="11903" h="7671" extrusionOk="0">
                    <a:moveTo>
                      <a:pt x="5887" y="0"/>
                    </a:moveTo>
                    <a:cubicBezTo>
                      <a:pt x="5526" y="0"/>
                      <a:pt x="5162" y="35"/>
                      <a:pt x="4796" y="103"/>
                    </a:cubicBezTo>
                    <a:cubicBezTo>
                      <a:pt x="3903" y="277"/>
                      <a:pt x="3040" y="657"/>
                      <a:pt x="2311" y="1253"/>
                    </a:cubicBezTo>
                    <a:cubicBezTo>
                      <a:pt x="2054" y="1469"/>
                      <a:pt x="1849" y="1684"/>
                      <a:pt x="1674" y="1982"/>
                    </a:cubicBezTo>
                    <a:cubicBezTo>
                      <a:pt x="1592" y="2157"/>
                      <a:pt x="1541" y="2372"/>
                      <a:pt x="1592" y="2537"/>
                    </a:cubicBezTo>
                    <a:cubicBezTo>
                      <a:pt x="1335" y="2537"/>
                      <a:pt x="1120" y="2588"/>
                      <a:pt x="945" y="2752"/>
                    </a:cubicBezTo>
                    <a:cubicBezTo>
                      <a:pt x="730" y="2886"/>
                      <a:pt x="647" y="3101"/>
                      <a:pt x="514" y="3307"/>
                    </a:cubicBezTo>
                    <a:cubicBezTo>
                      <a:pt x="52" y="4467"/>
                      <a:pt x="1" y="5833"/>
                      <a:pt x="134" y="7075"/>
                    </a:cubicBezTo>
                    <a:cubicBezTo>
                      <a:pt x="134" y="7055"/>
                      <a:pt x="144" y="7045"/>
                      <a:pt x="160" y="7045"/>
                    </a:cubicBezTo>
                    <a:cubicBezTo>
                      <a:pt x="175" y="7045"/>
                      <a:pt x="196" y="7055"/>
                      <a:pt x="216" y="7075"/>
                    </a:cubicBezTo>
                    <a:cubicBezTo>
                      <a:pt x="432" y="7158"/>
                      <a:pt x="647" y="7332"/>
                      <a:pt x="822" y="7507"/>
                    </a:cubicBezTo>
                    <a:cubicBezTo>
                      <a:pt x="986" y="7507"/>
                      <a:pt x="1120" y="7373"/>
                      <a:pt x="1243" y="7250"/>
                    </a:cubicBezTo>
                    <a:cubicBezTo>
                      <a:pt x="1377" y="7116"/>
                      <a:pt x="1418" y="6993"/>
                      <a:pt x="1500" y="6819"/>
                    </a:cubicBezTo>
                    <a:cubicBezTo>
                      <a:pt x="1633" y="6346"/>
                      <a:pt x="1674" y="5874"/>
                      <a:pt x="1541" y="5412"/>
                    </a:cubicBezTo>
                    <a:lnTo>
                      <a:pt x="1541" y="5412"/>
                    </a:lnTo>
                    <a:cubicBezTo>
                      <a:pt x="1570" y="5415"/>
                      <a:pt x="1599" y="5417"/>
                      <a:pt x="1628" y="5417"/>
                    </a:cubicBezTo>
                    <a:cubicBezTo>
                      <a:pt x="1958" y="5417"/>
                      <a:pt x="2329" y="5213"/>
                      <a:pt x="2527" y="4939"/>
                    </a:cubicBezTo>
                    <a:cubicBezTo>
                      <a:pt x="2742" y="4590"/>
                      <a:pt x="2783" y="4210"/>
                      <a:pt x="2742" y="3820"/>
                    </a:cubicBezTo>
                    <a:cubicBezTo>
                      <a:pt x="2742" y="3697"/>
                      <a:pt x="2701" y="3563"/>
                      <a:pt x="2660" y="3440"/>
                    </a:cubicBezTo>
                    <a:lnTo>
                      <a:pt x="2660" y="3440"/>
                    </a:lnTo>
                    <a:cubicBezTo>
                      <a:pt x="2824" y="3522"/>
                      <a:pt x="2999" y="3563"/>
                      <a:pt x="3215" y="3615"/>
                    </a:cubicBezTo>
                    <a:cubicBezTo>
                      <a:pt x="3595" y="3615"/>
                      <a:pt x="4026" y="3399"/>
                      <a:pt x="4324" y="3142"/>
                    </a:cubicBezTo>
                    <a:cubicBezTo>
                      <a:pt x="4621" y="2845"/>
                      <a:pt x="4837" y="2496"/>
                      <a:pt x="5053" y="2116"/>
                    </a:cubicBezTo>
                    <a:cubicBezTo>
                      <a:pt x="5094" y="2331"/>
                      <a:pt x="5135" y="2629"/>
                      <a:pt x="5268" y="2793"/>
                    </a:cubicBezTo>
                    <a:cubicBezTo>
                      <a:pt x="5509" y="3324"/>
                      <a:pt x="6131" y="3619"/>
                      <a:pt x="6699" y="3619"/>
                    </a:cubicBezTo>
                    <a:cubicBezTo>
                      <a:pt x="6736" y="3619"/>
                      <a:pt x="6772" y="3617"/>
                      <a:pt x="6809" y="3615"/>
                    </a:cubicBezTo>
                    <a:cubicBezTo>
                      <a:pt x="7445" y="3522"/>
                      <a:pt x="7959" y="3101"/>
                      <a:pt x="8267" y="2537"/>
                    </a:cubicBezTo>
                    <a:cubicBezTo>
                      <a:pt x="8267" y="2968"/>
                      <a:pt x="8431" y="3307"/>
                      <a:pt x="8647" y="3656"/>
                    </a:cubicBezTo>
                    <a:cubicBezTo>
                      <a:pt x="8904" y="3954"/>
                      <a:pt x="9201" y="4210"/>
                      <a:pt x="9551" y="4426"/>
                    </a:cubicBezTo>
                    <a:cubicBezTo>
                      <a:pt x="9818" y="4556"/>
                      <a:pt x="10112" y="4667"/>
                      <a:pt x="10416" y="4667"/>
                    </a:cubicBezTo>
                    <a:cubicBezTo>
                      <a:pt x="10497" y="4667"/>
                      <a:pt x="10578" y="4659"/>
                      <a:pt x="10660" y="4642"/>
                    </a:cubicBezTo>
                    <a:lnTo>
                      <a:pt x="10660" y="4642"/>
                    </a:lnTo>
                    <a:cubicBezTo>
                      <a:pt x="10526" y="5104"/>
                      <a:pt x="10618" y="5669"/>
                      <a:pt x="10875" y="6131"/>
                    </a:cubicBezTo>
                    <a:cubicBezTo>
                      <a:pt x="10660" y="6603"/>
                      <a:pt x="10742" y="7291"/>
                      <a:pt x="11132" y="7671"/>
                    </a:cubicBezTo>
                    <a:cubicBezTo>
                      <a:pt x="11512" y="7291"/>
                      <a:pt x="11727" y="6644"/>
                      <a:pt x="11810" y="6049"/>
                    </a:cubicBezTo>
                    <a:cubicBezTo>
                      <a:pt x="11902" y="5319"/>
                      <a:pt x="11810" y="4508"/>
                      <a:pt x="11512" y="3820"/>
                    </a:cubicBezTo>
                    <a:cubicBezTo>
                      <a:pt x="11553" y="3738"/>
                      <a:pt x="11604" y="3615"/>
                      <a:pt x="11645" y="3522"/>
                    </a:cubicBezTo>
                    <a:cubicBezTo>
                      <a:pt x="11727" y="3101"/>
                      <a:pt x="11686" y="2629"/>
                      <a:pt x="11553" y="2198"/>
                    </a:cubicBezTo>
                    <a:cubicBezTo>
                      <a:pt x="11430" y="1941"/>
                      <a:pt x="11296" y="1643"/>
                      <a:pt x="11091" y="1428"/>
                    </a:cubicBezTo>
                    <a:cubicBezTo>
                      <a:pt x="10742" y="1089"/>
                      <a:pt x="10228" y="873"/>
                      <a:pt x="9756" y="740"/>
                    </a:cubicBezTo>
                    <a:cubicBezTo>
                      <a:pt x="9501" y="672"/>
                      <a:pt x="9244" y="641"/>
                      <a:pt x="8985" y="641"/>
                    </a:cubicBezTo>
                    <a:cubicBezTo>
                      <a:pt x="8774" y="641"/>
                      <a:pt x="8561" y="662"/>
                      <a:pt x="8349" y="698"/>
                    </a:cubicBezTo>
                    <a:cubicBezTo>
                      <a:pt x="8092" y="616"/>
                      <a:pt x="7836" y="360"/>
                      <a:pt x="7579" y="277"/>
                    </a:cubicBezTo>
                    <a:cubicBezTo>
                      <a:pt x="7025" y="89"/>
                      <a:pt x="6459" y="0"/>
                      <a:pt x="5887" y="0"/>
                    </a:cubicBez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grpSp>
      </p:grpSp>
      <p:grpSp>
        <p:nvGrpSpPr>
          <p:cNvPr id="119" name="Google Shape;1587;p57">
            <a:extLst>
              <a:ext uri="{FF2B5EF4-FFF2-40B4-BE49-F238E27FC236}">
                <a16:creationId xmlns:a16="http://schemas.microsoft.com/office/drawing/2014/main" xmlns="" id="{1A2AE4B1-5C33-AB45-C8F4-DEAE272E4085}"/>
              </a:ext>
            </a:extLst>
          </p:cNvPr>
          <p:cNvGrpSpPr/>
          <p:nvPr/>
        </p:nvGrpSpPr>
        <p:grpSpPr>
          <a:xfrm>
            <a:off x="3947781" y="3774176"/>
            <a:ext cx="878783" cy="964805"/>
            <a:chOff x="4310000" y="1690850"/>
            <a:chExt cx="442875" cy="442875"/>
          </a:xfrm>
        </p:grpSpPr>
        <p:sp>
          <p:nvSpPr>
            <p:cNvPr id="120" name="Google Shape;1588;p57">
              <a:extLst>
                <a:ext uri="{FF2B5EF4-FFF2-40B4-BE49-F238E27FC236}">
                  <a16:creationId xmlns:a16="http://schemas.microsoft.com/office/drawing/2014/main" xmlns="" id="{78FBD953-1A1E-7CA9-368F-2FA1183AEC2B}"/>
                </a:ext>
              </a:extLst>
            </p:cNvPr>
            <p:cNvSpPr/>
            <p:nvPr/>
          </p:nvSpPr>
          <p:spPr>
            <a:xfrm>
              <a:off x="4310000" y="1690850"/>
              <a:ext cx="442875" cy="442875"/>
            </a:xfrm>
            <a:custGeom>
              <a:avLst/>
              <a:gdLst/>
              <a:ahLst/>
              <a:cxnLst/>
              <a:rect l="l" t="t" r="r" b="b"/>
              <a:pathLst>
                <a:path w="17715" h="17715" extrusionOk="0">
                  <a:moveTo>
                    <a:pt x="8863" y="1"/>
                  </a:moveTo>
                  <a:cubicBezTo>
                    <a:pt x="7918" y="1"/>
                    <a:pt x="7065" y="124"/>
                    <a:pt x="6203" y="381"/>
                  </a:cubicBezTo>
                  <a:cubicBezTo>
                    <a:pt x="3677" y="1192"/>
                    <a:pt x="1674" y="3030"/>
                    <a:pt x="647" y="5474"/>
                  </a:cubicBezTo>
                  <a:cubicBezTo>
                    <a:pt x="391" y="6162"/>
                    <a:pt x="175" y="6932"/>
                    <a:pt x="42" y="7703"/>
                  </a:cubicBezTo>
                  <a:cubicBezTo>
                    <a:pt x="1" y="8082"/>
                    <a:pt x="1" y="8473"/>
                    <a:pt x="1" y="8853"/>
                  </a:cubicBezTo>
                  <a:cubicBezTo>
                    <a:pt x="1" y="9541"/>
                    <a:pt x="83" y="10218"/>
                    <a:pt x="216" y="10865"/>
                  </a:cubicBezTo>
                  <a:cubicBezTo>
                    <a:pt x="391" y="11677"/>
                    <a:pt x="689" y="12447"/>
                    <a:pt x="1069" y="13135"/>
                  </a:cubicBezTo>
                  <a:cubicBezTo>
                    <a:pt x="1418" y="13771"/>
                    <a:pt x="1839" y="14326"/>
                    <a:pt x="2352" y="14891"/>
                  </a:cubicBezTo>
                  <a:cubicBezTo>
                    <a:pt x="2568" y="15096"/>
                    <a:pt x="2783" y="15312"/>
                    <a:pt x="2999" y="15527"/>
                  </a:cubicBezTo>
                  <a:cubicBezTo>
                    <a:pt x="3636" y="16082"/>
                    <a:pt x="4406" y="16554"/>
                    <a:pt x="5176" y="16944"/>
                  </a:cubicBezTo>
                  <a:cubicBezTo>
                    <a:pt x="5823" y="17201"/>
                    <a:pt x="6460" y="17407"/>
                    <a:pt x="7148" y="17540"/>
                  </a:cubicBezTo>
                  <a:cubicBezTo>
                    <a:pt x="7702" y="17663"/>
                    <a:pt x="8257" y="17715"/>
                    <a:pt x="8863" y="17715"/>
                  </a:cubicBezTo>
                  <a:cubicBezTo>
                    <a:pt x="9284" y="17715"/>
                    <a:pt x="9756" y="17663"/>
                    <a:pt x="10187" y="17622"/>
                  </a:cubicBezTo>
                  <a:cubicBezTo>
                    <a:pt x="12539" y="17242"/>
                    <a:pt x="14593" y="16000"/>
                    <a:pt x="15917" y="14162"/>
                  </a:cubicBezTo>
                  <a:cubicBezTo>
                    <a:pt x="16728" y="13135"/>
                    <a:pt x="17283" y="11892"/>
                    <a:pt x="17540" y="10568"/>
                  </a:cubicBezTo>
                  <a:cubicBezTo>
                    <a:pt x="17632" y="10013"/>
                    <a:pt x="17714" y="9448"/>
                    <a:pt x="17714" y="8853"/>
                  </a:cubicBezTo>
                  <a:cubicBezTo>
                    <a:pt x="17714" y="8165"/>
                    <a:pt x="17632" y="7528"/>
                    <a:pt x="17458" y="6881"/>
                  </a:cubicBezTo>
                  <a:cubicBezTo>
                    <a:pt x="17160" y="5474"/>
                    <a:pt x="16513" y="4191"/>
                    <a:pt x="15619" y="3123"/>
                  </a:cubicBezTo>
                  <a:cubicBezTo>
                    <a:pt x="14418" y="1747"/>
                    <a:pt x="12837" y="720"/>
                    <a:pt x="11040" y="258"/>
                  </a:cubicBezTo>
                  <a:cubicBezTo>
                    <a:pt x="10485" y="124"/>
                    <a:pt x="9889" y="42"/>
                    <a:pt x="9284" y="1"/>
                  </a:cubicBezTo>
                  <a:close/>
                </a:path>
              </a:pathLst>
            </a:custGeom>
            <a:solidFill>
              <a:srgbClr val="7182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121" name="Google Shape;1589;p57">
              <a:extLst>
                <a:ext uri="{FF2B5EF4-FFF2-40B4-BE49-F238E27FC236}">
                  <a16:creationId xmlns:a16="http://schemas.microsoft.com/office/drawing/2014/main" xmlns="" id="{9F03C4D1-D69C-4370-E542-690546DE902C}"/>
                </a:ext>
              </a:extLst>
            </p:cNvPr>
            <p:cNvSpPr/>
            <p:nvPr/>
          </p:nvSpPr>
          <p:spPr>
            <a:xfrm>
              <a:off x="4326175" y="1690850"/>
              <a:ext cx="228750" cy="438525"/>
            </a:xfrm>
            <a:custGeom>
              <a:avLst/>
              <a:gdLst/>
              <a:ahLst/>
              <a:cxnLst/>
              <a:rect l="l" t="t" r="r" b="b"/>
              <a:pathLst>
                <a:path w="9150" h="17541" extrusionOk="0">
                  <a:moveTo>
                    <a:pt x="8216" y="1"/>
                  </a:moveTo>
                  <a:cubicBezTo>
                    <a:pt x="7271" y="1"/>
                    <a:pt x="6418" y="124"/>
                    <a:pt x="5556" y="381"/>
                  </a:cubicBezTo>
                  <a:cubicBezTo>
                    <a:pt x="3030" y="1192"/>
                    <a:pt x="1027" y="3030"/>
                    <a:pt x="0" y="5474"/>
                  </a:cubicBezTo>
                  <a:cubicBezTo>
                    <a:pt x="83" y="5731"/>
                    <a:pt x="124" y="5988"/>
                    <a:pt x="257" y="6203"/>
                  </a:cubicBezTo>
                  <a:cubicBezTo>
                    <a:pt x="719" y="6973"/>
                    <a:pt x="1705" y="7230"/>
                    <a:pt x="2568" y="7394"/>
                  </a:cubicBezTo>
                  <a:cubicBezTo>
                    <a:pt x="2475" y="7744"/>
                    <a:pt x="2219" y="8000"/>
                    <a:pt x="2095" y="8339"/>
                  </a:cubicBezTo>
                  <a:cubicBezTo>
                    <a:pt x="1921" y="8812"/>
                    <a:pt x="2095" y="9407"/>
                    <a:pt x="2434" y="9797"/>
                  </a:cubicBezTo>
                  <a:cubicBezTo>
                    <a:pt x="2732" y="10218"/>
                    <a:pt x="3204" y="10475"/>
                    <a:pt x="3636" y="10783"/>
                  </a:cubicBezTo>
                  <a:cubicBezTo>
                    <a:pt x="3379" y="11338"/>
                    <a:pt x="2691" y="11502"/>
                    <a:pt x="2219" y="11892"/>
                  </a:cubicBezTo>
                  <a:cubicBezTo>
                    <a:pt x="1664" y="12272"/>
                    <a:pt x="1325" y="12960"/>
                    <a:pt x="1325" y="13648"/>
                  </a:cubicBezTo>
                  <a:cubicBezTo>
                    <a:pt x="1325" y="13771"/>
                    <a:pt x="1325" y="13946"/>
                    <a:pt x="1366" y="14069"/>
                  </a:cubicBezTo>
                  <a:cubicBezTo>
                    <a:pt x="1407" y="14377"/>
                    <a:pt x="1541" y="14634"/>
                    <a:pt x="1705" y="14891"/>
                  </a:cubicBezTo>
                  <a:cubicBezTo>
                    <a:pt x="1880" y="15147"/>
                    <a:pt x="2095" y="15353"/>
                    <a:pt x="2352" y="15527"/>
                  </a:cubicBezTo>
                  <a:cubicBezTo>
                    <a:pt x="2568" y="15661"/>
                    <a:pt x="2732" y="15743"/>
                    <a:pt x="2948" y="15784"/>
                  </a:cubicBezTo>
                  <a:cubicBezTo>
                    <a:pt x="3379" y="15918"/>
                    <a:pt x="3892" y="15866"/>
                    <a:pt x="4190" y="16174"/>
                  </a:cubicBezTo>
                  <a:cubicBezTo>
                    <a:pt x="4406" y="16380"/>
                    <a:pt x="4488" y="16636"/>
                    <a:pt x="4529" y="16944"/>
                  </a:cubicBezTo>
                  <a:cubicBezTo>
                    <a:pt x="5176" y="17201"/>
                    <a:pt x="5813" y="17407"/>
                    <a:pt x="6501" y="17540"/>
                  </a:cubicBezTo>
                  <a:cubicBezTo>
                    <a:pt x="6583" y="17365"/>
                    <a:pt x="6583" y="17201"/>
                    <a:pt x="6583" y="17027"/>
                  </a:cubicBezTo>
                  <a:cubicBezTo>
                    <a:pt x="6542" y="16770"/>
                    <a:pt x="6460" y="16513"/>
                    <a:pt x="6501" y="16256"/>
                  </a:cubicBezTo>
                  <a:cubicBezTo>
                    <a:pt x="6542" y="15661"/>
                    <a:pt x="7096" y="15230"/>
                    <a:pt x="7528" y="14839"/>
                  </a:cubicBezTo>
                  <a:cubicBezTo>
                    <a:pt x="7569" y="14757"/>
                    <a:pt x="7651" y="14675"/>
                    <a:pt x="7702" y="14583"/>
                  </a:cubicBezTo>
                  <a:cubicBezTo>
                    <a:pt x="8000" y="14162"/>
                    <a:pt x="8123" y="13556"/>
                    <a:pt x="7743" y="13258"/>
                  </a:cubicBezTo>
                  <a:cubicBezTo>
                    <a:pt x="7394" y="13001"/>
                    <a:pt x="6840" y="13094"/>
                    <a:pt x="6675" y="12703"/>
                  </a:cubicBezTo>
                  <a:cubicBezTo>
                    <a:pt x="6583" y="12488"/>
                    <a:pt x="6624" y="12231"/>
                    <a:pt x="6583" y="12015"/>
                  </a:cubicBezTo>
                  <a:cubicBezTo>
                    <a:pt x="6501" y="11635"/>
                    <a:pt x="6110" y="11420"/>
                    <a:pt x="5730" y="11338"/>
                  </a:cubicBezTo>
                  <a:cubicBezTo>
                    <a:pt x="5340" y="11245"/>
                    <a:pt x="4960" y="11245"/>
                    <a:pt x="4621" y="11122"/>
                  </a:cubicBezTo>
                  <a:cubicBezTo>
                    <a:pt x="4272" y="10947"/>
                    <a:pt x="3975" y="10568"/>
                    <a:pt x="4108" y="10177"/>
                  </a:cubicBezTo>
                  <a:cubicBezTo>
                    <a:pt x="4272" y="9756"/>
                    <a:pt x="4960" y="9756"/>
                    <a:pt x="5340" y="9448"/>
                  </a:cubicBezTo>
                  <a:cubicBezTo>
                    <a:pt x="5689" y="9192"/>
                    <a:pt x="5772" y="8729"/>
                    <a:pt x="6110" y="8555"/>
                  </a:cubicBezTo>
                  <a:cubicBezTo>
                    <a:pt x="6285" y="8421"/>
                    <a:pt x="6501" y="8380"/>
                    <a:pt x="6716" y="8339"/>
                  </a:cubicBezTo>
                  <a:cubicBezTo>
                    <a:pt x="7702" y="8082"/>
                    <a:pt x="8298" y="6973"/>
                    <a:pt x="8000" y="5988"/>
                  </a:cubicBezTo>
                  <a:cubicBezTo>
                    <a:pt x="7907" y="5731"/>
                    <a:pt x="7784" y="5515"/>
                    <a:pt x="7743" y="5218"/>
                  </a:cubicBezTo>
                  <a:cubicBezTo>
                    <a:pt x="7651" y="4530"/>
                    <a:pt x="8216" y="3934"/>
                    <a:pt x="8554" y="3338"/>
                  </a:cubicBezTo>
                  <a:cubicBezTo>
                    <a:pt x="9027" y="2476"/>
                    <a:pt x="9150" y="1028"/>
                    <a:pt x="8637" y="1"/>
                  </a:cubicBezTo>
                  <a:close/>
                </a:path>
              </a:pathLst>
            </a:custGeom>
            <a:solidFill>
              <a:srgbClr val="FFB289"/>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122" name="Google Shape;1590;p57">
              <a:extLst>
                <a:ext uri="{FF2B5EF4-FFF2-40B4-BE49-F238E27FC236}">
                  <a16:creationId xmlns:a16="http://schemas.microsoft.com/office/drawing/2014/main" xmlns="" id="{C58F1446-E22D-2AA9-A5CC-3EECCD81EB71}"/>
                </a:ext>
              </a:extLst>
            </p:cNvPr>
            <p:cNvSpPr/>
            <p:nvPr/>
          </p:nvSpPr>
          <p:spPr>
            <a:xfrm>
              <a:off x="4554900" y="1768850"/>
              <a:ext cx="197975" cy="276050"/>
            </a:xfrm>
            <a:custGeom>
              <a:avLst/>
              <a:gdLst/>
              <a:ahLst/>
              <a:cxnLst/>
              <a:rect l="l" t="t" r="r" b="b"/>
              <a:pathLst>
                <a:path w="7919" h="11042" extrusionOk="0">
                  <a:moveTo>
                    <a:pt x="5746" y="1"/>
                  </a:moveTo>
                  <a:cubicBezTo>
                    <a:pt x="5046" y="1"/>
                    <a:pt x="4381" y="528"/>
                    <a:pt x="3687" y="855"/>
                  </a:cubicBezTo>
                  <a:cubicBezTo>
                    <a:pt x="3379" y="988"/>
                    <a:pt x="3082" y="1153"/>
                    <a:pt x="2866" y="1410"/>
                  </a:cubicBezTo>
                  <a:cubicBezTo>
                    <a:pt x="2568" y="1759"/>
                    <a:pt x="2527" y="2272"/>
                    <a:pt x="2229" y="2611"/>
                  </a:cubicBezTo>
                  <a:cubicBezTo>
                    <a:pt x="1890" y="3042"/>
                    <a:pt x="1244" y="3124"/>
                    <a:pt x="864" y="3504"/>
                  </a:cubicBezTo>
                  <a:cubicBezTo>
                    <a:pt x="176" y="4151"/>
                    <a:pt x="556" y="5353"/>
                    <a:pt x="176" y="6205"/>
                  </a:cubicBezTo>
                  <a:cubicBezTo>
                    <a:pt x="93" y="6380"/>
                    <a:pt x="1" y="6544"/>
                    <a:pt x="1" y="6760"/>
                  </a:cubicBezTo>
                  <a:cubicBezTo>
                    <a:pt x="1" y="7057"/>
                    <a:pt x="258" y="7273"/>
                    <a:pt x="432" y="7571"/>
                  </a:cubicBezTo>
                  <a:cubicBezTo>
                    <a:pt x="730" y="8125"/>
                    <a:pt x="473" y="9070"/>
                    <a:pt x="1069" y="9368"/>
                  </a:cubicBezTo>
                  <a:cubicBezTo>
                    <a:pt x="1176" y="9430"/>
                    <a:pt x="1289" y="9455"/>
                    <a:pt x="1406" y="9455"/>
                  </a:cubicBezTo>
                  <a:cubicBezTo>
                    <a:pt x="1850" y="9455"/>
                    <a:pt x="2353" y="9094"/>
                    <a:pt x="2825" y="9029"/>
                  </a:cubicBezTo>
                  <a:cubicBezTo>
                    <a:pt x="2871" y="9023"/>
                    <a:pt x="2916" y="9021"/>
                    <a:pt x="2961" y="9021"/>
                  </a:cubicBezTo>
                  <a:cubicBezTo>
                    <a:pt x="3582" y="9021"/>
                    <a:pt x="4061" y="9536"/>
                    <a:pt x="4540" y="10015"/>
                  </a:cubicBezTo>
                  <a:cubicBezTo>
                    <a:pt x="5012" y="10528"/>
                    <a:pt x="5526" y="11042"/>
                    <a:pt x="6121" y="11042"/>
                  </a:cubicBezTo>
                  <a:cubicBezTo>
                    <a:pt x="6932" y="10015"/>
                    <a:pt x="7487" y="8772"/>
                    <a:pt x="7744" y="7448"/>
                  </a:cubicBezTo>
                  <a:cubicBezTo>
                    <a:pt x="7836" y="6893"/>
                    <a:pt x="7918" y="6328"/>
                    <a:pt x="7918" y="5733"/>
                  </a:cubicBezTo>
                  <a:cubicBezTo>
                    <a:pt x="7918" y="5045"/>
                    <a:pt x="7836" y="4408"/>
                    <a:pt x="7662" y="3761"/>
                  </a:cubicBezTo>
                  <a:cubicBezTo>
                    <a:pt x="7364" y="2354"/>
                    <a:pt x="6717" y="1071"/>
                    <a:pt x="5823" y="3"/>
                  </a:cubicBezTo>
                  <a:cubicBezTo>
                    <a:pt x="5798" y="1"/>
                    <a:pt x="5772" y="1"/>
                    <a:pt x="5746" y="1"/>
                  </a:cubicBezTo>
                  <a:close/>
                </a:path>
              </a:pathLst>
            </a:custGeom>
            <a:solidFill>
              <a:srgbClr val="FFB289"/>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grpSp>
      <p:sp>
        <p:nvSpPr>
          <p:cNvPr id="123" name="Google Shape;1593;p57">
            <a:extLst>
              <a:ext uri="{FF2B5EF4-FFF2-40B4-BE49-F238E27FC236}">
                <a16:creationId xmlns:a16="http://schemas.microsoft.com/office/drawing/2014/main" xmlns="" id="{802444E1-C599-C6DA-7DBD-78696CFD1716}"/>
              </a:ext>
            </a:extLst>
          </p:cNvPr>
          <p:cNvSpPr/>
          <p:nvPr/>
        </p:nvSpPr>
        <p:spPr>
          <a:xfrm>
            <a:off x="6098169" y="3915159"/>
            <a:ext cx="557681" cy="604325"/>
          </a:xfrm>
          <a:custGeom>
            <a:avLst/>
            <a:gdLst/>
            <a:ahLst/>
            <a:cxnLst/>
            <a:rect l="l" t="t" r="r" b="b"/>
            <a:pathLst>
              <a:path w="3944" h="3893" extrusionOk="0">
                <a:moveTo>
                  <a:pt x="1797" y="1"/>
                </a:moveTo>
                <a:lnTo>
                  <a:pt x="1592" y="1582"/>
                </a:lnTo>
                <a:lnTo>
                  <a:pt x="0" y="2013"/>
                </a:lnTo>
                <a:lnTo>
                  <a:pt x="1335" y="2352"/>
                </a:lnTo>
                <a:lnTo>
                  <a:pt x="1202" y="3893"/>
                </a:lnTo>
                <a:lnTo>
                  <a:pt x="1972" y="2609"/>
                </a:lnTo>
                <a:lnTo>
                  <a:pt x="3040" y="3595"/>
                </a:lnTo>
                <a:lnTo>
                  <a:pt x="2701" y="2188"/>
                </a:lnTo>
                <a:lnTo>
                  <a:pt x="3944" y="1325"/>
                </a:lnTo>
                <a:lnTo>
                  <a:pt x="2362" y="1500"/>
                </a:lnTo>
                <a:lnTo>
                  <a:pt x="1797" y="1"/>
                </a:lnTo>
                <a:close/>
              </a:path>
            </a:pathLst>
          </a:custGeom>
          <a:solidFill>
            <a:srgbClr val="FFB289"/>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grpSp>
        <p:nvGrpSpPr>
          <p:cNvPr id="124" name="Google Shape;1594;p57">
            <a:extLst>
              <a:ext uri="{FF2B5EF4-FFF2-40B4-BE49-F238E27FC236}">
                <a16:creationId xmlns:a16="http://schemas.microsoft.com/office/drawing/2014/main" xmlns="" id="{AB0D9AFA-56BF-BE80-541C-FF4B45BB35EB}"/>
              </a:ext>
            </a:extLst>
          </p:cNvPr>
          <p:cNvGrpSpPr/>
          <p:nvPr/>
        </p:nvGrpSpPr>
        <p:grpSpPr>
          <a:xfrm>
            <a:off x="4745528" y="3713820"/>
            <a:ext cx="1046416" cy="1075632"/>
            <a:chOff x="1755150" y="-790678"/>
            <a:chExt cx="956505" cy="895486"/>
          </a:xfrm>
        </p:grpSpPr>
        <p:sp>
          <p:nvSpPr>
            <p:cNvPr id="125" name="Google Shape;1595;p57">
              <a:extLst>
                <a:ext uri="{FF2B5EF4-FFF2-40B4-BE49-F238E27FC236}">
                  <a16:creationId xmlns:a16="http://schemas.microsoft.com/office/drawing/2014/main" xmlns="" id="{56501C2A-C74C-271E-BE47-41E235D22EAC}"/>
                </a:ext>
              </a:extLst>
            </p:cNvPr>
            <p:cNvSpPr/>
            <p:nvPr/>
          </p:nvSpPr>
          <p:spPr>
            <a:xfrm>
              <a:off x="1755150" y="-790678"/>
              <a:ext cx="956505" cy="895486"/>
            </a:xfrm>
            <a:custGeom>
              <a:avLst/>
              <a:gdLst/>
              <a:ahLst/>
              <a:cxnLst/>
              <a:rect l="l" t="t" r="r" b="b"/>
              <a:pathLst>
                <a:path w="16308" h="15267" extrusionOk="0">
                  <a:moveTo>
                    <a:pt x="7977" y="0"/>
                  </a:moveTo>
                  <a:cubicBezTo>
                    <a:pt x="7469" y="0"/>
                    <a:pt x="6961" y="62"/>
                    <a:pt x="6470" y="189"/>
                  </a:cubicBezTo>
                  <a:lnTo>
                    <a:pt x="6378" y="189"/>
                  </a:lnTo>
                  <a:cubicBezTo>
                    <a:pt x="5782" y="364"/>
                    <a:pt x="5187" y="580"/>
                    <a:pt x="4581" y="877"/>
                  </a:cubicBezTo>
                  <a:cubicBezTo>
                    <a:pt x="4067" y="1175"/>
                    <a:pt x="3595" y="1565"/>
                    <a:pt x="3174" y="2038"/>
                  </a:cubicBezTo>
                  <a:cubicBezTo>
                    <a:pt x="2229" y="3065"/>
                    <a:pt x="1675" y="4513"/>
                    <a:pt x="1716" y="5930"/>
                  </a:cubicBezTo>
                  <a:cubicBezTo>
                    <a:pt x="1716" y="6351"/>
                    <a:pt x="1798" y="6782"/>
                    <a:pt x="1675" y="7172"/>
                  </a:cubicBezTo>
                  <a:cubicBezTo>
                    <a:pt x="1459" y="7891"/>
                    <a:pt x="730" y="8363"/>
                    <a:pt x="350" y="9051"/>
                  </a:cubicBezTo>
                  <a:cubicBezTo>
                    <a:pt x="134" y="9524"/>
                    <a:pt x="52" y="10037"/>
                    <a:pt x="1" y="10592"/>
                  </a:cubicBezTo>
                  <a:cubicBezTo>
                    <a:pt x="1" y="11280"/>
                    <a:pt x="93" y="11957"/>
                    <a:pt x="350" y="12604"/>
                  </a:cubicBezTo>
                  <a:cubicBezTo>
                    <a:pt x="822" y="13713"/>
                    <a:pt x="1890" y="14484"/>
                    <a:pt x="3041" y="14874"/>
                  </a:cubicBezTo>
                  <a:cubicBezTo>
                    <a:pt x="3978" y="15181"/>
                    <a:pt x="4935" y="15266"/>
                    <a:pt x="5924" y="15266"/>
                  </a:cubicBezTo>
                  <a:cubicBezTo>
                    <a:pt x="6159" y="15266"/>
                    <a:pt x="6396" y="15262"/>
                    <a:pt x="6635" y="15254"/>
                  </a:cubicBezTo>
                  <a:cubicBezTo>
                    <a:pt x="8391" y="15213"/>
                    <a:pt x="10147" y="15038"/>
                    <a:pt x="11769" y="14401"/>
                  </a:cubicBezTo>
                  <a:cubicBezTo>
                    <a:pt x="13402" y="13713"/>
                    <a:pt x="14850" y="12563"/>
                    <a:pt x="15579" y="10931"/>
                  </a:cubicBezTo>
                  <a:cubicBezTo>
                    <a:pt x="16308" y="9349"/>
                    <a:pt x="16133" y="7295"/>
                    <a:pt x="14983" y="6012"/>
                  </a:cubicBezTo>
                  <a:cubicBezTo>
                    <a:pt x="14685" y="5714"/>
                    <a:pt x="14295" y="5416"/>
                    <a:pt x="14080" y="5067"/>
                  </a:cubicBezTo>
                  <a:cubicBezTo>
                    <a:pt x="13782" y="4646"/>
                    <a:pt x="13700" y="4133"/>
                    <a:pt x="13525" y="3660"/>
                  </a:cubicBezTo>
                  <a:cubicBezTo>
                    <a:pt x="12714" y="1337"/>
                    <a:pt x="10338" y="0"/>
                    <a:pt x="7977" y="0"/>
                  </a:cubicBezTo>
                  <a:close/>
                </a:path>
              </a:pathLst>
            </a:custGeom>
            <a:solidFill>
              <a:srgbClr val="BD6EE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126" name="Google Shape;1596;p57">
              <a:extLst>
                <a:ext uri="{FF2B5EF4-FFF2-40B4-BE49-F238E27FC236}">
                  <a16:creationId xmlns:a16="http://schemas.microsoft.com/office/drawing/2014/main" xmlns="" id="{4EFC2CB5-D160-E97E-F8CB-2C6B6B71DE84}"/>
                </a:ext>
              </a:extLst>
            </p:cNvPr>
            <p:cNvSpPr/>
            <p:nvPr/>
          </p:nvSpPr>
          <p:spPr>
            <a:xfrm>
              <a:off x="2483338" y="-419213"/>
              <a:ext cx="120531" cy="159483"/>
            </a:xfrm>
            <a:custGeom>
              <a:avLst/>
              <a:gdLst/>
              <a:ahLst/>
              <a:cxnLst/>
              <a:rect l="l" t="t" r="r" b="b"/>
              <a:pathLst>
                <a:path w="2055" h="2719" extrusionOk="0">
                  <a:moveTo>
                    <a:pt x="1100" y="1"/>
                  </a:moveTo>
                  <a:cubicBezTo>
                    <a:pt x="946" y="1"/>
                    <a:pt x="792" y="32"/>
                    <a:pt x="638" y="69"/>
                  </a:cubicBezTo>
                  <a:cubicBezTo>
                    <a:pt x="422" y="151"/>
                    <a:pt x="217" y="274"/>
                    <a:pt x="1" y="408"/>
                  </a:cubicBezTo>
                  <a:cubicBezTo>
                    <a:pt x="1" y="1137"/>
                    <a:pt x="42" y="1815"/>
                    <a:pt x="42" y="2544"/>
                  </a:cubicBezTo>
                  <a:cubicBezTo>
                    <a:pt x="42" y="2585"/>
                    <a:pt x="124" y="2677"/>
                    <a:pt x="124" y="2718"/>
                  </a:cubicBezTo>
                  <a:cubicBezTo>
                    <a:pt x="679" y="2677"/>
                    <a:pt x="1243" y="2421"/>
                    <a:pt x="1582" y="1989"/>
                  </a:cubicBezTo>
                  <a:cubicBezTo>
                    <a:pt x="1962" y="1558"/>
                    <a:pt x="2055" y="921"/>
                    <a:pt x="1757" y="449"/>
                  </a:cubicBezTo>
                  <a:cubicBezTo>
                    <a:pt x="1665" y="233"/>
                    <a:pt x="1500" y="110"/>
                    <a:pt x="1285" y="18"/>
                  </a:cubicBezTo>
                  <a:cubicBezTo>
                    <a:pt x="1223" y="6"/>
                    <a:pt x="1161" y="1"/>
                    <a:pt x="1100" y="1"/>
                  </a:cubicBezTo>
                  <a:close/>
                </a:path>
              </a:pathLst>
            </a:custGeom>
            <a:solidFill>
              <a:srgbClr val="FF8C9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127" name="Google Shape;1597;p57">
              <a:extLst>
                <a:ext uri="{FF2B5EF4-FFF2-40B4-BE49-F238E27FC236}">
                  <a16:creationId xmlns:a16="http://schemas.microsoft.com/office/drawing/2014/main" xmlns="" id="{FF91A2AD-9D9E-7E2E-80DC-FCB6FECAAB54}"/>
                </a:ext>
              </a:extLst>
            </p:cNvPr>
            <p:cNvSpPr/>
            <p:nvPr/>
          </p:nvSpPr>
          <p:spPr>
            <a:xfrm>
              <a:off x="1860610" y="-719411"/>
              <a:ext cx="657729" cy="663681"/>
            </a:xfrm>
            <a:custGeom>
              <a:avLst/>
              <a:gdLst/>
              <a:ahLst/>
              <a:cxnLst/>
              <a:rect l="l" t="t" r="r" b="b"/>
              <a:pathLst>
                <a:path w="11214" h="11315" extrusionOk="0">
                  <a:moveTo>
                    <a:pt x="5970" y="0"/>
                  </a:moveTo>
                  <a:cubicBezTo>
                    <a:pt x="3660" y="0"/>
                    <a:pt x="971" y="858"/>
                    <a:pt x="565" y="3041"/>
                  </a:cubicBezTo>
                  <a:cubicBezTo>
                    <a:pt x="0" y="6214"/>
                    <a:pt x="945" y="10106"/>
                    <a:pt x="3594" y="10999"/>
                  </a:cubicBezTo>
                  <a:cubicBezTo>
                    <a:pt x="4240" y="11212"/>
                    <a:pt x="4964" y="11315"/>
                    <a:pt x="5696" y="11315"/>
                  </a:cubicBezTo>
                  <a:cubicBezTo>
                    <a:pt x="7930" y="11315"/>
                    <a:pt x="10241" y="10357"/>
                    <a:pt x="10659" y="8648"/>
                  </a:cubicBezTo>
                  <a:cubicBezTo>
                    <a:pt x="11214" y="6378"/>
                    <a:pt x="10834" y="4499"/>
                    <a:pt x="10834" y="4499"/>
                  </a:cubicBezTo>
                  <a:cubicBezTo>
                    <a:pt x="10834" y="4499"/>
                    <a:pt x="10700" y="1542"/>
                    <a:pt x="8687" y="515"/>
                  </a:cubicBezTo>
                  <a:cubicBezTo>
                    <a:pt x="8046" y="188"/>
                    <a:pt x="7050" y="0"/>
                    <a:pt x="5970" y="0"/>
                  </a:cubicBezTo>
                  <a:close/>
                </a:path>
              </a:pathLst>
            </a:custGeom>
            <a:solidFill>
              <a:srgbClr val="FF8C9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128" name="Google Shape;1598;p57">
              <a:extLst>
                <a:ext uri="{FF2B5EF4-FFF2-40B4-BE49-F238E27FC236}">
                  <a16:creationId xmlns:a16="http://schemas.microsoft.com/office/drawing/2014/main" xmlns="" id="{DF395091-E540-CBE4-D0FA-A9A1A33A9ED2}"/>
                </a:ext>
              </a:extLst>
            </p:cNvPr>
            <p:cNvSpPr/>
            <p:nvPr/>
          </p:nvSpPr>
          <p:spPr>
            <a:xfrm>
              <a:off x="2282214" y="-342930"/>
              <a:ext cx="63286" cy="58538"/>
            </a:xfrm>
            <a:custGeom>
              <a:avLst/>
              <a:gdLst/>
              <a:ahLst/>
              <a:cxnLst/>
              <a:rect l="l" t="t" r="r" b="b"/>
              <a:pathLst>
                <a:path w="1079" h="998" extrusionOk="0">
                  <a:moveTo>
                    <a:pt x="547" y="0"/>
                  </a:moveTo>
                  <a:cubicBezTo>
                    <a:pt x="522" y="0"/>
                    <a:pt x="498" y="2"/>
                    <a:pt x="473" y="6"/>
                  </a:cubicBezTo>
                  <a:cubicBezTo>
                    <a:pt x="175" y="6"/>
                    <a:pt x="0" y="263"/>
                    <a:pt x="52" y="571"/>
                  </a:cubicBezTo>
                  <a:cubicBezTo>
                    <a:pt x="52" y="805"/>
                    <a:pt x="266" y="997"/>
                    <a:pt x="530" y="997"/>
                  </a:cubicBezTo>
                  <a:cubicBezTo>
                    <a:pt x="555" y="997"/>
                    <a:pt x="580" y="995"/>
                    <a:pt x="606" y="992"/>
                  </a:cubicBezTo>
                  <a:cubicBezTo>
                    <a:pt x="863" y="951"/>
                    <a:pt x="1078" y="694"/>
                    <a:pt x="1027" y="437"/>
                  </a:cubicBezTo>
                  <a:cubicBezTo>
                    <a:pt x="990" y="168"/>
                    <a:pt x="777" y="0"/>
                    <a:pt x="547" y="0"/>
                  </a:cubicBezTo>
                  <a:close/>
                </a:path>
              </a:pathLst>
            </a:custGeom>
            <a:solidFill>
              <a:srgbClr val="51265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129" name="Google Shape;1599;p57">
              <a:extLst>
                <a:ext uri="{FF2B5EF4-FFF2-40B4-BE49-F238E27FC236}">
                  <a16:creationId xmlns:a16="http://schemas.microsoft.com/office/drawing/2014/main" xmlns="" id="{B4AB311B-BFF0-17A5-4387-A8045E290721}"/>
                </a:ext>
              </a:extLst>
            </p:cNvPr>
            <p:cNvSpPr/>
            <p:nvPr/>
          </p:nvSpPr>
          <p:spPr>
            <a:xfrm>
              <a:off x="1991291" y="-304980"/>
              <a:ext cx="62700" cy="58479"/>
            </a:xfrm>
            <a:custGeom>
              <a:avLst/>
              <a:gdLst/>
              <a:ahLst/>
              <a:cxnLst/>
              <a:rect l="l" t="t" r="r" b="b"/>
              <a:pathLst>
                <a:path w="1069" h="997" extrusionOk="0">
                  <a:moveTo>
                    <a:pt x="546" y="1"/>
                  </a:moveTo>
                  <a:cubicBezTo>
                    <a:pt x="522" y="1"/>
                    <a:pt x="497" y="2"/>
                    <a:pt x="473" y="6"/>
                  </a:cubicBezTo>
                  <a:cubicBezTo>
                    <a:pt x="216" y="47"/>
                    <a:pt x="0" y="263"/>
                    <a:pt x="41" y="560"/>
                  </a:cubicBezTo>
                  <a:cubicBezTo>
                    <a:pt x="79" y="796"/>
                    <a:pt x="298" y="997"/>
                    <a:pt x="532" y="997"/>
                  </a:cubicBezTo>
                  <a:cubicBezTo>
                    <a:pt x="553" y="997"/>
                    <a:pt x="575" y="995"/>
                    <a:pt x="596" y="992"/>
                  </a:cubicBezTo>
                  <a:cubicBezTo>
                    <a:pt x="853" y="951"/>
                    <a:pt x="1068" y="735"/>
                    <a:pt x="1027" y="437"/>
                  </a:cubicBezTo>
                  <a:cubicBezTo>
                    <a:pt x="1027" y="202"/>
                    <a:pt x="811" y="1"/>
                    <a:pt x="546" y="1"/>
                  </a:cubicBezTo>
                  <a:close/>
                </a:path>
              </a:pathLst>
            </a:custGeom>
            <a:solidFill>
              <a:srgbClr val="51265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130" name="Google Shape;1600;p57">
              <a:extLst>
                <a:ext uri="{FF2B5EF4-FFF2-40B4-BE49-F238E27FC236}">
                  <a16:creationId xmlns:a16="http://schemas.microsoft.com/office/drawing/2014/main" xmlns="" id="{B5B2030B-BB93-319F-F1EB-F87192553746}"/>
                </a:ext>
              </a:extLst>
            </p:cNvPr>
            <p:cNvSpPr/>
            <p:nvPr/>
          </p:nvSpPr>
          <p:spPr>
            <a:xfrm>
              <a:off x="2106897" y="-252573"/>
              <a:ext cx="50089" cy="63289"/>
            </a:xfrm>
            <a:custGeom>
              <a:avLst/>
              <a:gdLst/>
              <a:ahLst/>
              <a:cxnLst/>
              <a:rect l="l" t="t" r="r" b="b"/>
              <a:pathLst>
                <a:path w="854" h="1079" extrusionOk="0">
                  <a:moveTo>
                    <a:pt x="124" y="1"/>
                  </a:moveTo>
                  <a:cubicBezTo>
                    <a:pt x="124" y="1"/>
                    <a:pt x="83" y="1"/>
                    <a:pt x="83" y="52"/>
                  </a:cubicBezTo>
                  <a:cubicBezTo>
                    <a:pt x="1" y="309"/>
                    <a:pt x="42" y="606"/>
                    <a:pt x="217" y="822"/>
                  </a:cubicBezTo>
                  <a:cubicBezTo>
                    <a:pt x="299" y="945"/>
                    <a:pt x="514" y="1079"/>
                    <a:pt x="679" y="1079"/>
                  </a:cubicBezTo>
                  <a:cubicBezTo>
                    <a:pt x="730" y="1079"/>
                    <a:pt x="771" y="1079"/>
                    <a:pt x="812" y="1027"/>
                  </a:cubicBezTo>
                  <a:cubicBezTo>
                    <a:pt x="812" y="1027"/>
                    <a:pt x="853" y="1027"/>
                    <a:pt x="853" y="986"/>
                  </a:cubicBezTo>
                  <a:cubicBezTo>
                    <a:pt x="812" y="986"/>
                    <a:pt x="812" y="945"/>
                    <a:pt x="771" y="945"/>
                  </a:cubicBezTo>
                  <a:cubicBezTo>
                    <a:pt x="733" y="963"/>
                    <a:pt x="693" y="971"/>
                    <a:pt x="653" y="971"/>
                  </a:cubicBezTo>
                  <a:cubicBezTo>
                    <a:pt x="507" y="971"/>
                    <a:pt x="354" y="866"/>
                    <a:pt x="258" y="730"/>
                  </a:cubicBezTo>
                  <a:cubicBezTo>
                    <a:pt x="124" y="565"/>
                    <a:pt x="83" y="309"/>
                    <a:pt x="165" y="52"/>
                  </a:cubicBezTo>
                  <a:cubicBezTo>
                    <a:pt x="165" y="52"/>
                    <a:pt x="165" y="1"/>
                    <a:pt x="124" y="1"/>
                  </a:cubicBezTo>
                  <a:close/>
                </a:path>
              </a:pathLst>
            </a:custGeom>
            <a:solidFill>
              <a:srgbClr val="51265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131" name="Google Shape;1601;p57">
              <a:extLst>
                <a:ext uri="{FF2B5EF4-FFF2-40B4-BE49-F238E27FC236}">
                  <a16:creationId xmlns:a16="http://schemas.microsoft.com/office/drawing/2014/main" xmlns="" id="{12CA268B-38E7-BF5F-548A-228193DAE448}"/>
                </a:ext>
              </a:extLst>
            </p:cNvPr>
            <p:cNvSpPr/>
            <p:nvPr/>
          </p:nvSpPr>
          <p:spPr>
            <a:xfrm>
              <a:off x="2174408" y="-211632"/>
              <a:ext cx="22933" cy="14546"/>
            </a:xfrm>
            <a:custGeom>
              <a:avLst/>
              <a:gdLst/>
              <a:ahLst/>
              <a:cxnLst/>
              <a:rect l="l" t="t" r="r" b="b"/>
              <a:pathLst>
                <a:path w="391" h="248" extrusionOk="0">
                  <a:moveTo>
                    <a:pt x="253" y="1"/>
                  </a:moveTo>
                  <a:cubicBezTo>
                    <a:pt x="216" y="1"/>
                    <a:pt x="175" y="11"/>
                    <a:pt x="134" y="32"/>
                  </a:cubicBezTo>
                  <a:cubicBezTo>
                    <a:pt x="41" y="73"/>
                    <a:pt x="0" y="165"/>
                    <a:pt x="41" y="206"/>
                  </a:cubicBezTo>
                  <a:cubicBezTo>
                    <a:pt x="41" y="247"/>
                    <a:pt x="41" y="247"/>
                    <a:pt x="92" y="247"/>
                  </a:cubicBezTo>
                  <a:cubicBezTo>
                    <a:pt x="92" y="247"/>
                    <a:pt x="134" y="247"/>
                    <a:pt x="134" y="206"/>
                  </a:cubicBezTo>
                  <a:cubicBezTo>
                    <a:pt x="92" y="165"/>
                    <a:pt x="134" y="124"/>
                    <a:pt x="175" y="73"/>
                  </a:cubicBezTo>
                  <a:cubicBezTo>
                    <a:pt x="216" y="73"/>
                    <a:pt x="257" y="73"/>
                    <a:pt x="298" y="124"/>
                  </a:cubicBezTo>
                  <a:lnTo>
                    <a:pt x="349" y="124"/>
                  </a:lnTo>
                  <a:cubicBezTo>
                    <a:pt x="390" y="73"/>
                    <a:pt x="390" y="73"/>
                    <a:pt x="349" y="32"/>
                  </a:cubicBezTo>
                  <a:cubicBezTo>
                    <a:pt x="324" y="11"/>
                    <a:pt x="290" y="1"/>
                    <a:pt x="253" y="1"/>
                  </a:cubicBezTo>
                  <a:close/>
                </a:path>
              </a:pathLst>
            </a:custGeom>
            <a:solidFill>
              <a:srgbClr val="51265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132" name="Google Shape;1602;p57">
              <a:extLst>
                <a:ext uri="{FF2B5EF4-FFF2-40B4-BE49-F238E27FC236}">
                  <a16:creationId xmlns:a16="http://schemas.microsoft.com/office/drawing/2014/main" xmlns="" id="{9F221CCF-E37A-300B-C93D-05F2FAE98C74}"/>
                </a:ext>
              </a:extLst>
            </p:cNvPr>
            <p:cNvSpPr/>
            <p:nvPr/>
          </p:nvSpPr>
          <p:spPr>
            <a:xfrm>
              <a:off x="2167135" y="-192334"/>
              <a:ext cx="60295" cy="35604"/>
            </a:xfrm>
            <a:custGeom>
              <a:avLst/>
              <a:gdLst/>
              <a:ahLst/>
              <a:cxnLst/>
              <a:rect l="l" t="t" r="r" b="b"/>
              <a:pathLst>
                <a:path w="1028" h="607" extrusionOk="0">
                  <a:moveTo>
                    <a:pt x="987" y="0"/>
                  </a:moveTo>
                  <a:cubicBezTo>
                    <a:pt x="935" y="0"/>
                    <a:pt x="935" y="0"/>
                    <a:pt x="935" y="52"/>
                  </a:cubicBezTo>
                  <a:cubicBezTo>
                    <a:pt x="894" y="216"/>
                    <a:pt x="771" y="391"/>
                    <a:pt x="596" y="432"/>
                  </a:cubicBezTo>
                  <a:cubicBezTo>
                    <a:pt x="509" y="473"/>
                    <a:pt x="424" y="493"/>
                    <a:pt x="340" y="493"/>
                  </a:cubicBezTo>
                  <a:cubicBezTo>
                    <a:pt x="255" y="493"/>
                    <a:pt x="170" y="473"/>
                    <a:pt x="83" y="432"/>
                  </a:cubicBezTo>
                  <a:lnTo>
                    <a:pt x="42" y="432"/>
                  </a:lnTo>
                  <a:cubicBezTo>
                    <a:pt x="1" y="473"/>
                    <a:pt x="42" y="473"/>
                    <a:pt x="42" y="514"/>
                  </a:cubicBezTo>
                  <a:cubicBezTo>
                    <a:pt x="124" y="565"/>
                    <a:pt x="258" y="606"/>
                    <a:pt x="381" y="606"/>
                  </a:cubicBezTo>
                  <a:cubicBezTo>
                    <a:pt x="473" y="606"/>
                    <a:pt x="555" y="565"/>
                    <a:pt x="638" y="514"/>
                  </a:cubicBezTo>
                  <a:cubicBezTo>
                    <a:pt x="853" y="432"/>
                    <a:pt x="987" y="257"/>
                    <a:pt x="1028" y="52"/>
                  </a:cubicBezTo>
                  <a:cubicBezTo>
                    <a:pt x="1028" y="0"/>
                    <a:pt x="1028" y="0"/>
                    <a:pt x="987" y="0"/>
                  </a:cubicBezTo>
                  <a:close/>
                </a:path>
              </a:pathLst>
            </a:custGeom>
            <a:solidFill>
              <a:srgbClr val="51265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133" name="Google Shape;1603;p57">
              <a:extLst>
                <a:ext uri="{FF2B5EF4-FFF2-40B4-BE49-F238E27FC236}">
                  <a16:creationId xmlns:a16="http://schemas.microsoft.com/office/drawing/2014/main" xmlns="" id="{2BF8EAD5-AB4E-3793-145A-70550F5FE789}"/>
                </a:ext>
              </a:extLst>
            </p:cNvPr>
            <p:cNvSpPr/>
            <p:nvPr/>
          </p:nvSpPr>
          <p:spPr>
            <a:xfrm>
              <a:off x="1949177" y="-382671"/>
              <a:ext cx="62054" cy="43053"/>
            </a:xfrm>
            <a:custGeom>
              <a:avLst/>
              <a:gdLst/>
              <a:ahLst/>
              <a:cxnLst/>
              <a:rect l="l" t="t" r="r" b="b"/>
              <a:pathLst>
                <a:path w="1058" h="734" extrusionOk="0">
                  <a:moveTo>
                    <a:pt x="636" y="1"/>
                  </a:moveTo>
                  <a:cubicBezTo>
                    <a:pt x="462" y="42"/>
                    <a:pt x="246" y="124"/>
                    <a:pt x="164" y="257"/>
                  </a:cubicBezTo>
                  <a:cubicBezTo>
                    <a:pt x="0" y="459"/>
                    <a:pt x="26" y="733"/>
                    <a:pt x="283" y="733"/>
                  </a:cubicBezTo>
                  <a:cubicBezTo>
                    <a:pt x="301" y="733"/>
                    <a:pt x="319" y="732"/>
                    <a:pt x="338" y="730"/>
                  </a:cubicBezTo>
                  <a:cubicBezTo>
                    <a:pt x="421" y="730"/>
                    <a:pt x="503" y="678"/>
                    <a:pt x="595" y="637"/>
                  </a:cubicBezTo>
                  <a:cubicBezTo>
                    <a:pt x="800" y="555"/>
                    <a:pt x="1057" y="422"/>
                    <a:pt x="975" y="165"/>
                  </a:cubicBezTo>
                  <a:cubicBezTo>
                    <a:pt x="934" y="1"/>
                    <a:pt x="759" y="1"/>
                    <a:pt x="636" y="1"/>
                  </a:cubicBezTo>
                  <a:close/>
                </a:path>
              </a:pathLst>
            </a:custGeom>
            <a:solidFill>
              <a:srgbClr val="BD6EE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134" name="Google Shape;1604;p57">
              <a:extLst>
                <a:ext uri="{FF2B5EF4-FFF2-40B4-BE49-F238E27FC236}">
                  <a16:creationId xmlns:a16="http://schemas.microsoft.com/office/drawing/2014/main" xmlns="" id="{50EE121C-DB4C-C01E-868D-DD2DB08F50A5}"/>
                </a:ext>
              </a:extLst>
            </p:cNvPr>
            <p:cNvSpPr/>
            <p:nvPr/>
          </p:nvSpPr>
          <p:spPr>
            <a:xfrm>
              <a:off x="2292420" y="-426369"/>
              <a:ext cx="62700" cy="35956"/>
            </a:xfrm>
            <a:custGeom>
              <a:avLst/>
              <a:gdLst/>
              <a:ahLst/>
              <a:cxnLst/>
              <a:rect l="l" t="t" r="r" b="b"/>
              <a:pathLst>
                <a:path w="1069" h="613" extrusionOk="0">
                  <a:moveTo>
                    <a:pt x="405" y="0"/>
                  </a:moveTo>
                  <a:cubicBezTo>
                    <a:pt x="354" y="0"/>
                    <a:pt x="304" y="5"/>
                    <a:pt x="257" y="16"/>
                  </a:cubicBezTo>
                  <a:cubicBezTo>
                    <a:pt x="134" y="58"/>
                    <a:pt x="1" y="140"/>
                    <a:pt x="1" y="314"/>
                  </a:cubicBezTo>
                  <a:cubicBezTo>
                    <a:pt x="1" y="571"/>
                    <a:pt x="340" y="612"/>
                    <a:pt x="555" y="612"/>
                  </a:cubicBezTo>
                  <a:lnTo>
                    <a:pt x="812" y="612"/>
                  </a:lnTo>
                  <a:cubicBezTo>
                    <a:pt x="1069" y="530"/>
                    <a:pt x="1028" y="232"/>
                    <a:pt x="812" y="99"/>
                  </a:cubicBezTo>
                  <a:cubicBezTo>
                    <a:pt x="692" y="38"/>
                    <a:pt x="544" y="0"/>
                    <a:pt x="405" y="0"/>
                  </a:cubicBezTo>
                  <a:close/>
                </a:path>
              </a:pathLst>
            </a:custGeom>
            <a:solidFill>
              <a:srgbClr val="BD6EE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135" name="Google Shape;1605;p57">
              <a:extLst>
                <a:ext uri="{FF2B5EF4-FFF2-40B4-BE49-F238E27FC236}">
                  <a16:creationId xmlns:a16="http://schemas.microsoft.com/office/drawing/2014/main" xmlns="" id="{963185A0-04CB-14B9-6DE6-AEE8BF7F079E}"/>
                </a:ext>
              </a:extLst>
            </p:cNvPr>
            <p:cNvSpPr/>
            <p:nvPr/>
          </p:nvSpPr>
          <p:spPr>
            <a:xfrm>
              <a:off x="1825652" y="-730321"/>
              <a:ext cx="389159" cy="352517"/>
            </a:xfrm>
            <a:custGeom>
              <a:avLst/>
              <a:gdLst/>
              <a:ahLst/>
              <a:cxnLst/>
              <a:rect l="l" t="t" r="r" b="b"/>
              <a:pathLst>
                <a:path w="6635" h="6010" extrusionOk="0">
                  <a:moveTo>
                    <a:pt x="5662" y="1"/>
                  </a:moveTo>
                  <a:cubicBezTo>
                    <a:pt x="3808" y="1"/>
                    <a:pt x="0" y="643"/>
                    <a:pt x="555" y="6010"/>
                  </a:cubicBezTo>
                  <a:lnTo>
                    <a:pt x="6080" y="4808"/>
                  </a:lnTo>
                  <a:cubicBezTo>
                    <a:pt x="6080" y="4808"/>
                    <a:pt x="5946" y="2549"/>
                    <a:pt x="6244" y="1430"/>
                  </a:cubicBezTo>
                  <a:cubicBezTo>
                    <a:pt x="6552" y="362"/>
                    <a:pt x="6634" y="64"/>
                    <a:pt x="6634" y="64"/>
                  </a:cubicBezTo>
                  <a:cubicBezTo>
                    <a:pt x="6634" y="64"/>
                    <a:pt x="6245" y="1"/>
                    <a:pt x="5662" y="1"/>
                  </a:cubicBezTo>
                  <a:close/>
                </a:path>
              </a:pathLst>
            </a:custGeom>
            <a:solidFill>
              <a:srgbClr val="BD6EE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136" name="Google Shape;1606;p57">
              <a:extLst>
                <a:ext uri="{FF2B5EF4-FFF2-40B4-BE49-F238E27FC236}">
                  <a16:creationId xmlns:a16="http://schemas.microsoft.com/office/drawing/2014/main" xmlns="" id="{8187DD0F-96C5-E7B5-8E87-8F010A33F1BF}"/>
                </a:ext>
              </a:extLst>
            </p:cNvPr>
            <p:cNvSpPr/>
            <p:nvPr/>
          </p:nvSpPr>
          <p:spPr>
            <a:xfrm>
              <a:off x="2212298" y="-727916"/>
              <a:ext cx="303644" cy="304947"/>
            </a:xfrm>
            <a:custGeom>
              <a:avLst/>
              <a:gdLst/>
              <a:ahLst/>
              <a:cxnLst/>
              <a:rect l="l" t="t" r="r" b="b"/>
              <a:pathLst>
                <a:path w="5177" h="5199" extrusionOk="0">
                  <a:moveTo>
                    <a:pt x="557" y="0"/>
                  </a:moveTo>
                  <a:cubicBezTo>
                    <a:pt x="215" y="0"/>
                    <a:pt x="1" y="23"/>
                    <a:pt x="1" y="23"/>
                  </a:cubicBezTo>
                  <a:lnTo>
                    <a:pt x="679" y="4767"/>
                  </a:lnTo>
                  <a:lnTo>
                    <a:pt x="5176" y="5199"/>
                  </a:lnTo>
                  <a:cubicBezTo>
                    <a:pt x="5176" y="5199"/>
                    <a:pt x="5094" y="1861"/>
                    <a:pt x="3934" y="968"/>
                  </a:cubicBezTo>
                  <a:cubicBezTo>
                    <a:pt x="2855" y="126"/>
                    <a:pt x="1357" y="0"/>
                    <a:pt x="557" y="0"/>
                  </a:cubicBezTo>
                  <a:close/>
                </a:path>
              </a:pathLst>
            </a:custGeom>
            <a:solidFill>
              <a:srgbClr val="BD6EE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grpSp>
      <p:grpSp>
        <p:nvGrpSpPr>
          <p:cNvPr id="137" name="Google Shape;1607;p57">
            <a:extLst>
              <a:ext uri="{FF2B5EF4-FFF2-40B4-BE49-F238E27FC236}">
                <a16:creationId xmlns:a16="http://schemas.microsoft.com/office/drawing/2014/main" xmlns="" id="{4A226668-D3B8-39F2-424A-1E25C7CE86AE}"/>
              </a:ext>
            </a:extLst>
          </p:cNvPr>
          <p:cNvGrpSpPr/>
          <p:nvPr/>
        </p:nvGrpSpPr>
        <p:grpSpPr>
          <a:xfrm>
            <a:off x="2960280" y="3737364"/>
            <a:ext cx="987499" cy="1032400"/>
            <a:chOff x="715100" y="-826400"/>
            <a:chExt cx="783398" cy="745943"/>
          </a:xfrm>
        </p:grpSpPr>
        <p:sp>
          <p:nvSpPr>
            <p:cNvPr id="138" name="Google Shape;1608;p57">
              <a:extLst>
                <a:ext uri="{FF2B5EF4-FFF2-40B4-BE49-F238E27FC236}">
                  <a16:creationId xmlns:a16="http://schemas.microsoft.com/office/drawing/2014/main" xmlns="" id="{31AD3932-C337-7F18-FCDB-466A9CA65385}"/>
                </a:ext>
              </a:extLst>
            </p:cNvPr>
            <p:cNvSpPr/>
            <p:nvPr/>
          </p:nvSpPr>
          <p:spPr>
            <a:xfrm>
              <a:off x="1369474" y="-399262"/>
              <a:ext cx="129024" cy="150886"/>
            </a:xfrm>
            <a:custGeom>
              <a:avLst/>
              <a:gdLst/>
              <a:ahLst/>
              <a:cxnLst/>
              <a:rect l="l" t="t" r="r" b="b"/>
              <a:pathLst>
                <a:path w="2219" h="2595" extrusionOk="0">
                  <a:moveTo>
                    <a:pt x="1177" y="0"/>
                  </a:moveTo>
                  <a:cubicBezTo>
                    <a:pt x="1080" y="0"/>
                    <a:pt x="983" y="10"/>
                    <a:pt x="894" y="27"/>
                  </a:cubicBezTo>
                  <a:cubicBezTo>
                    <a:pt x="678" y="68"/>
                    <a:pt x="463" y="161"/>
                    <a:pt x="257" y="243"/>
                  </a:cubicBezTo>
                  <a:cubicBezTo>
                    <a:pt x="165" y="972"/>
                    <a:pt x="124" y="1660"/>
                    <a:pt x="42" y="2379"/>
                  </a:cubicBezTo>
                  <a:cubicBezTo>
                    <a:pt x="1" y="2471"/>
                    <a:pt x="83" y="2512"/>
                    <a:pt x="124" y="2594"/>
                  </a:cubicBezTo>
                  <a:cubicBezTo>
                    <a:pt x="678" y="2594"/>
                    <a:pt x="1233" y="2430"/>
                    <a:pt x="1664" y="2040"/>
                  </a:cubicBezTo>
                  <a:cubicBezTo>
                    <a:pt x="2054" y="1660"/>
                    <a:pt x="2219" y="1013"/>
                    <a:pt x="2003" y="500"/>
                  </a:cubicBezTo>
                  <a:cubicBezTo>
                    <a:pt x="1921" y="325"/>
                    <a:pt x="1746" y="161"/>
                    <a:pt x="1582" y="68"/>
                  </a:cubicBezTo>
                  <a:cubicBezTo>
                    <a:pt x="1456" y="20"/>
                    <a:pt x="1315" y="0"/>
                    <a:pt x="1177" y="0"/>
                  </a:cubicBezTo>
                  <a:close/>
                </a:path>
              </a:pathLst>
            </a:custGeom>
            <a:solidFill>
              <a:srgbClr val="C86F5E"/>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139" name="Google Shape;1609;p57">
              <a:extLst>
                <a:ext uri="{FF2B5EF4-FFF2-40B4-BE49-F238E27FC236}">
                  <a16:creationId xmlns:a16="http://schemas.microsoft.com/office/drawing/2014/main" xmlns="" id="{55DD3E82-6A07-7F85-46D0-D1EDE76A3FBB}"/>
                </a:ext>
              </a:extLst>
            </p:cNvPr>
            <p:cNvSpPr/>
            <p:nvPr/>
          </p:nvSpPr>
          <p:spPr>
            <a:xfrm>
              <a:off x="1389186" y="-355304"/>
              <a:ext cx="64541" cy="44830"/>
            </a:xfrm>
            <a:custGeom>
              <a:avLst/>
              <a:gdLst/>
              <a:ahLst/>
              <a:cxnLst/>
              <a:rect l="l" t="t" r="r" b="b"/>
              <a:pathLst>
                <a:path w="1110" h="771" extrusionOk="0">
                  <a:moveTo>
                    <a:pt x="1027" y="0"/>
                  </a:moveTo>
                  <a:cubicBezTo>
                    <a:pt x="637" y="134"/>
                    <a:pt x="298" y="390"/>
                    <a:pt x="1" y="729"/>
                  </a:cubicBezTo>
                  <a:lnTo>
                    <a:pt x="1" y="770"/>
                  </a:lnTo>
                  <a:lnTo>
                    <a:pt x="83" y="770"/>
                  </a:lnTo>
                  <a:cubicBezTo>
                    <a:pt x="339" y="473"/>
                    <a:pt x="689" y="216"/>
                    <a:pt x="1068" y="82"/>
                  </a:cubicBezTo>
                  <a:cubicBezTo>
                    <a:pt x="1110" y="82"/>
                    <a:pt x="1110" y="41"/>
                    <a:pt x="1110" y="41"/>
                  </a:cubicBezTo>
                  <a:cubicBezTo>
                    <a:pt x="1068" y="0"/>
                    <a:pt x="1068" y="0"/>
                    <a:pt x="1027" y="0"/>
                  </a:cubicBezTo>
                  <a:close/>
                </a:path>
              </a:pathLst>
            </a:custGeom>
            <a:solidFill>
              <a:srgbClr val="51265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140" name="Google Shape;1610;p57">
              <a:extLst>
                <a:ext uri="{FF2B5EF4-FFF2-40B4-BE49-F238E27FC236}">
                  <a16:creationId xmlns:a16="http://schemas.microsoft.com/office/drawing/2014/main" xmlns="" id="{AB2E3610-D804-4F28-9804-CE25A0BA353F}"/>
                </a:ext>
              </a:extLst>
            </p:cNvPr>
            <p:cNvSpPr/>
            <p:nvPr/>
          </p:nvSpPr>
          <p:spPr>
            <a:xfrm>
              <a:off x="715100" y="-414206"/>
              <a:ext cx="129024" cy="150886"/>
            </a:xfrm>
            <a:custGeom>
              <a:avLst/>
              <a:gdLst/>
              <a:ahLst/>
              <a:cxnLst/>
              <a:rect l="l" t="t" r="r" b="b"/>
              <a:pathLst>
                <a:path w="2219" h="2595" extrusionOk="0">
                  <a:moveTo>
                    <a:pt x="1044" y="0"/>
                  </a:moveTo>
                  <a:cubicBezTo>
                    <a:pt x="911" y="0"/>
                    <a:pt x="780" y="20"/>
                    <a:pt x="678" y="69"/>
                  </a:cubicBezTo>
                  <a:cubicBezTo>
                    <a:pt x="472" y="161"/>
                    <a:pt x="339" y="325"/>
                    <a:pt x="257" y="541"/>
                  </a:cubicBezTo>
                  <a:cubicBezTo>
                    <a:pt x="0" y="1013"/>
                    <a:pt x="164" y="1660"/>
                    <a:pt x="596" y="2040"/>
                  </a:cubicBezTo>
                  <a:cubicBezTo>
                    <a:pt x="986" y="2430"/>
                    <a:pt x="1581" y="2595"/>
                    <a:pt x="2136" y="2595"/>
                  </a:cubicBezTo>
                  <a:cubicBezTo>
                    <a:pt x="2136" y="2554"/>
                    <a:pt x="2218" y="2471"/>
                    <a:pt x="2218" y="2430"/>
                  </a:cubicBezTo>
                  <a:cubicBezTo>
                    <a:pt x="2136" y="1701"/>
                    <a:pt x="2054" y="1013"/>
                    <a:pt x="1961" y="284"/>
                  </a:cubicBezTo>
                  <a:cubicBezTo>
                    <a:pt x="1756" y="161"/>
                    <a:pt x="1540" y="120"/>
                    <a:pt x="1325" y="27"/>
                  </a:cubicBezTo>
                  <a:cubicBezTo>
                    <a:pt x="1235" y="10"/>
                    <a:pt x="1139" y="0"/>
                    <a:pt x="1044" y="0"/>
                  </a:cubicBezTo>
                  <a:close/>
                </a:path>
              </a:pathLst>
            </a:custGeom>
            <a:solidFill>
              <a:srgbClr val="C86F5E"/>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141" name="Google Shape;1611;p57">
              <a:extLst>
                <a:ext uri="{FF2B5EF4-FFF2-40B4-BE49-F238E27FC236}">
                  <a16:creationId xmlns:a16="http://schemas.microsoft.com/office/drawing/2014/main" xmlns="" id="{3990C773-4899-5DF0-E59D-F1EC8061E6DB}"/>
                </a:ext>
              </a:extLst>
            </p:cNvPr>
            <p:cNvSpPr/>
            <p:nvPr/>
          </p:nvSpPr>
          <p:spPr>
            <a:xfrm>
              <a:off x="762256" y="-362456"/>
              <a:ext cx="64541" cy="49598"/>
            </a:xfrm>
            <a:custGeom>
              <a:avLst/>
              <a:gdLst/>
              <a:ahLst/>
              <a:cxnLst/>
              <a:rect l="l" t="t" r="r" b="b"/>
              <a:pathLst>
                <a:path w="1110" h="853" extrusionOk="0">
                  <a:moveTo>
                    <a:pt x="41" y="0"/>
                  </a:moveTo>
                  <a:cubicBezTo>
                    <a:pt x="0" y="0"/>
                    <a:pt x="0" y="41"/>
                    <a:pt x="0" y="41"/>
                  </a:cubicBezTo>
                  <a:cubicBezTo>
                    <a:pt x="0" y="82"/>
                    <a:pt x="0" y="82"/>
                    <a:pt x="41" y="82"/>
                  </a:cubicBezTo>
                  <a:cubicBezTo>
                    <a:pt x="298" y="82"/>
                    <a:pt x="473" y="205"/>
                    <a:pt x="596" y="339"/>
                  </a:cubicBezTo>
                  <a:cubicBezTo>
                    <a:pt x="770" y="462"/>
                    <a:pt x="894" y="637"/>
                    <a:pt x="1068" y="811"/>
                  </a:cubicBezTo>
                  <a:lnTo>
                    <a:pt x="1068" y="852"/>
                  </a:lnTo>
                  <a:lnTo>
                    <a:pt x="1109" y="811"/>
                  </a:lnTo>
                  <a:lnTo>
                    <a:pt x="1109" y="770"/>
                  </a:lnTo>
                  <a:cubicBezTo>
                    <a:pt x="986" y="596"/>
                    <a:pt x="853" y="421"/>
                    <a:pt x="688" y="257"/>
                  </a:cubicBezTo>
                  <a:cubicBezTo>
                    <a:pt x="514" y="164"/>
                    <a:pt x="298" y="0"/>
                    <a:pt x="41" y="0"/>
                  </a:cubicBezTo>
                  <a:close/>
                </a:path>
              </a:pathLst>
            </a:custGeom>
            <a:solidFill>
              <a:srgbClr val="51265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142" name="Google Shape;1612;p57">
              <a:extLst>
                <a:ext uri="{FF2B5EF4-FFF2-40B4-BE49-F238E27FC236}">
                  <a16:creationId xmlns:a16="http://schemas.microsoft.com/office/drawing/2014/main" xmlns="" id="{EB1098D1-E691-C08C-6EBA-E01F193AB5EF}"/>
                </a:ext>
              </a:extLst>
            </p:cNvPr>
            <p:cNvSpPr/>
            <p:nvPr/>
          </p:nvSpPr>
          <p:spPr>
            <a:xfrm>
              <a:off x="796853" y="-735925"/>
              <a:ext cx="652096" cy="655469"/>
            </a:xfrm>
            <a:custGeom>
              <a:avLst/>
              <a:gdLst/>
              <a:ahLst/>
              <a:cxnLst/>
              <a:rect l="l" t="t" r="r" b="b"/>
              <a:pathLst>
                <a:path w="11215" h="11273" extrusionOk="0">
                  <a:moveTo>
                    <a:pt x="5228" y="0"/>
                  </a:moveTo>
                  <a:cubicBezTo>
                    <a:pt x="4139" y="0"/>
                    <a:pt x="3132" y="189"/>
                    <a:pt x="2486" y="518"/>
                  </a:cubicBezTo>
                  <a:cubicBezTo>
                    <a:pt x="473" y="1494"/>
                    <a:pt x="350" y="4451"/>
                    <a:pt x="350" y="4451"/>
                  </a:cubicBezTo>
                  <a:cubicBezTo>
                    <a:pt x="350" y="4451"/>
                    <a:pt x="1" y="6331"/>
                    <a:pt x="514" y="8600"/>
                  </a:cubicBezTo>
                  <a:cubicBezTo>
                    <a:pt x="930" y="10332"/>
                    <a:pt x="3226" y="11273"/>
                    <a:pt x="5465" y="11273"/>
                  </a:cubicBezTo>
                  <a:cubicBezTo>
                    <a:pt x="6214" y="11273"/>
                    <a:pt x="6956" y="11168"/>
                    <a:pt x="7620" y="10952"/>
                  </a:cubicBezTo>
                  <a:cubicBezTo>
                    <a:pt x="10270" y="10099"/>
                    <a:pt x="11214" y="6166"/>
                    <a:pt x="10619" y="2993"/>
                  </a:cubicBezTo>
                  <a:cubicBezTo>
                    <a:pt x="10207" y="846"/>
                    <a:pt x="7533" y="0"/>
                    <a:pt x="5228" y="0"/>
                  </a:cubicBezTo>
                  <a:close/>
                </a:path>
              </a:pathLst>
            </a:custGeom>
            <a:solidFill>
              <a:srgbClr val="C86F5E"/>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143" name="Google Shape;1613;p57">
              <a:extLst>
                <a:ext uri="{FF2B5EF4-FFF2-40B4-BE49-F238E27FC236}">
                  <a16:creationId xmlns:a16="http://schemas.microsoft.com/office/drawing/2014/main" xmlns="" id="{2372F538-5090-5696-3EF5-5F33F305224E}"/>
                </a:ext>
              </a:extLst>
            </p:cNvPr>
            <p:cNvSpPr/>
            <p:nvPr/>
          </p:nvSpPr>
          <p:spPr>
            <a:xfrm>
              <a:off x="936578" y="-367869"/>
              <a:ext cx="56808" cy="59773"/>
            </a:xfrm>
            <a:custGeom>
              <a:avLst/>
              <a:gdLst/>
              <a:ahLst/>
              <a:cxnLst/>
              <a:rect l="l" t="t" r="r" b="b"/>
              <a:pathLst>
                <a:path w="977" h="1028" extrusionOk="0">
                  <a:moveTo>
                    <a:pt x="514" y="1"/>
                  </a:moveTo>
                  <a:cubicBezTo>
                    <a:pt x="206" y="1"/>
                    <a:pt x="1" y="258"/>
                    <a:pt x="1" y="514"/>
                  </a:cubicBezTo>
                  <a:cubicBezTo>
                    <a:pt x="1" y="812"/>
                    <a:pt x="206" y="1028"/>
                    <a:pt x="514" y="1028"/>
                  </a:cubicBezTo>
                  <a:cubicBezTo>
                    <a:pt x="771" y="1028"/>
                    <a:pt x="976" y="812"/>
                    <a:pt x="976" y="514"/>
                  </a:cubicBezTo>
                  <a:cubicBezTo>
                    <a:pt x="976" y="258"/>
                    <a:pt x="771" y="1"/>
                    <a:pt x="514" y="1"/>
                  </a:cubicBezTo>
                  <a:close/>
                </a:path>
              </a:pathLst>
            </a:custGeom>
            <a:solidFill>
              <a:srgbClr val="51265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144" name="Google Shape;1614;p57">
              <a:extLst>
                <a:ext uri="{FF2B5EF4-FFF2-40B4-BE49-F238E27FC236}">
                  <a16:creationId xmlns:a16="http://schemas.microsoft.com/office/drawing/2014/main" xmlns="" id="{535F3220-EB6C-24E1-D0BF-49E88C942EAA}"/>
                </a:ext>
              </a:extLst>
            </p:cNvPr>
            <p:cNvSpPr/>
            <p:nvPr/>
          </p:nvSpPr>
          <p:spPr>
            <a:xfrm>
              <a:off x="1227366" y="-365427"/>
              <a:ext cx="57389" cy="57331"/>
            </a:xfrm>
            <a:custGeom>
              <a:avLst/>
              <a:gdLst/>
              <a:ahLst/>
              <a:cxnLst/>
              <a:rect l="l" t="t" r="r" b="b"/>
              <a:pathLst>
                <a:path w="987" h="986" extrusionOk="0">
                  <a:moveTo>
                    <a:pt x="514" y="0"/>
                  </a:moveTo>
                  <a:cubicBezTo>
                    <a:pt x="216" y="0"/>
                    <a:pt x="1" y="216"/>
                    <a:pt x="1" y="513"/>
                  </a:cubicBezTo>
                  <a:cubicBezTo>
                    <a:pt x="1" y="770"/>
                    <a:pt x="216" y="986"/>
                    <a:pt x="514" y="986"/>
                  </a:cubicBezTo>
                  <a:cubicBezTo>
                    <a:pt x="771" y="986"/>
                    <a:pt x="986" y="770"/>
                    <a:pt x="986" y="513"/>
                  </a:cubicBezTo>
                  <a:cubicBezTo>
                    <a:pt x="986" y="216"/>
                    <a:pt x="771" y="0"/>
                    <a:pt x="514" y="0"/>
                  </a:cubicBezTo>
                  <a:close/>
                </a:path>
              </a:pathLst>
            </a:custGeom>
            <a:solidFill>
              <a:srgbClr val="51265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145" name="Google Shape;1615;p57">
              <a:extLst>
                <a:ext uri="{FF2B5EF4-FFF2-40B4-BE49-F238E27FC236}">
                  <a16:creationId xmlns:a16="http://schemas.microsoft.com/office/drawing/2014/main" xmlns="" id="{307276A5-5AE8-A1F3-6873-6442563BF1F5}"/>
                </a:ext>
              </a:extLst>
            </p:cNvPr>
            <p:cNvSpPr/>
            <p:nvPr/>
          </p:nvSpPr>
          <p:spPr>
            <a:xfrm>
              <a:off x="1133053" y="-300415"/>
              <a:ext cx="44830" cy="64599"/>
            </a:xfrm>
            <a:custGeom>
              <a:avLst/>
              <a:gdLst/>
              <a:ahLst/>
              <a:cxnLst/>
              <a:rect l="l" t="t" r="r" b="b"/>
              <a:pathLst>
                <a:path w="771" h="1111" extrusionOk="0">
                  <a:moveTo>
                    <a:pt x="596" y="1"/>
                  </a:moveTo>
                  <a:cubicBezTo>
                    <a:pt x="555" y="1"/>
                    <a:pt x="555" y="42"/>
                    <a:pt x="555" y="42"/>
                  </a:cubicBezTo>
                  <a:cubicBezTo>
                    <a:pt x="678" y="258"/>
                    <a:pt x="678" y="555"/>
                    <a:pt x="555" y="771"/>
                  </a:cubicBezTo>
                  <a:cubicBezTo>
                    <a:pt x="481" y="882"/>
                    <a:pt x="299" y="1034"/>
                    <a:pt x="107" y="1034"/>
                  </a:cubicBezTo>
                  <a:cubicBezTo>
                    <a:pt x="85" y="1034"/>
                    <a:pt x="63" y="1032"/>
                    <a:pt x="41" y="1028"/>
                  </a:cubicBezTo>
                  <a:cubicBezTo>
                    <a:pt x="41" y="1028"/>
                    <a:pt x="0" y="1028"/>
                    <a:pt x="0" y="1069"/>
                  </a:cubicBezTo>
                  <a:lnTo>
                    <a:pt x="41" y="1110"/>
                  </a:lnTo>
                  <a:lnTo>
                    <a:pt x="123" y="1110"/>
                  </a:lnTo>
                  <a:cubicBezTo>
                    <a:pt x="339" y="1110"/>
                    <a:pt x="514" y="987"/>
                    <a:pt x="596" y="812"/>
                  </a:cubicBezTo>
                  <a:cubicBezTo>
                    <a:pt x="770" y="555"/>
                    <a:pt x="770" y="258"/>
                    <a:pt x="637" y="1"/>
                  </a:cubicBezTo>
                  <a:close/>
                </a:path>
              </a:pathLst>
            </a:custGeom>
            <a:solidFill>
              <a:srgbClr val="51265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146" name="Google Shape;1616;p57">
              <a:extLst>
                <a:ext uri="{FF2B5EF4-FFF2-40B4-BE49-F238E27FC236}">
                  <a16:creationId xmlns:a16="http://schemas.microsoft.com/office/drawing/2014/main" xmlns="" id="{9C87FE53-D14E-9339-E971-21B063BC57EE}"/>
                </a:ext>
              </a:extLst>
            </p:cNvPr>
            <p:cNvSpPr/>
            <p:nvPr/>
          </p:nvSpPr>
          <p:spPr>
            <a:xfrm>
              <a:off x="1093048" y="-252387"/>
              <a:ext cx="19769" cy="14129"/>
            </a:xfrm>
            <a:custGeom>
              <a:avLst/>
              <a:gdLst/>
              <a:ahLst/>
              <a:cxnLst/>
              <a:rect l="l" t="t" r="r" b="b"/>
              <a:pathLst>
                <a:path w="340" h="243" extrusionOk="0">
                  <a:moveTo>
                    <a:pt x="130" y="0"/>
                  </a:moveTo>
                  <a:cubicBezTo>
                    <a:pt x="80" y="0"/>
                    <a:pt x="24" y="20"/>
                    <a:pt x="0" y="68"/>
                  </a:cubicBezTo>
                  <a:lnTo>
                    <a:pt x="0" y="109"/>
                  </a:lnTo>
                  <a:cubicBezTo>
                    <a:pt x="21" y="135"/>
                    <a:pt x="31" y="148"/>
                    <a:pt x="41" y="148"/>
                  </a:cubicBezTo>
                  <a:cubicBezTo>
                    <a:pt x="52" y="148"/>
                    <a:pt x="62" y="135"/>
                    <a:pt x="82" y="109"/>
                  </a:cubicBezTo>
                  <a:cubicBezTo>
                    <a:pt x="82" y="89"/>
                    <a:pt x="105" y="79"/>
                    <a:pt x="134" y="79"/>
                  </a:cubicBezTo>
                  <a:cubicBezTo>
                    <a:pt x="162" y="79"/>
                    <a:pt x="195" y="89"/>
                    <a:pt x="216" y="109"/>
                  </a:cubicBezTo>
                  <a:cubicBezTo>
                    <a:pt x="216" y="109"/>
                    <a:pt x="257" y="161"/>
                    <a:pt x="257" y="202"/>
                  </a:cubicBezTo>
                  <a:cubicBezTo>
                    <a:pt x="257" y="243"/>
                    <a:pt x="257" y="243"/>
                    <a:pt x="298" y="243"/>
                  </a:cubicBezTo>
                  <a:cubicBezTo>
                    <a:pt x="339" y="243"/>
                    <a:pt x="339" y="243"/>
                    <a:pt x="339" y="202"/>
                  </a:cubicBezTo>
                  <a:cubicBezTo>
                    <a:pt x="339" y="109"/>
                    <a:pt x="298" y="27"/>
                    <a:pt x="216" y="27"/>
                  </a:cubicBezTo>
                  <a:cubicBezTo>
                    <a:pt x="199" y="10"/>
                    <a:pt x="166" y="0"/>
                    <a:pt x="130" y="0"/>
                  </a:cubicBezTo>
                  <a:close/>
                </a:path>
              </a:pathLst>
            </a:custGeom>
            <a:solidFill>
              <a:srgbClr val="51265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147" name="Google Shape;1617;p57">
              <a:extLst>
                <a:ext uri="{FF2B5EF4-FFF2-40B4-BE49-F238E27FC236}">
                  <a16:creationId xmlns:a16="http://schemas.microsoft.com/office/drawing/2014/main" xmlns="" id="{A9361252-A2B0-BFDC-FDF8-B4F582E52F1C}"/>
                </a:ext>
              </a:extLst>
            </p:cNvPr>
            <p:cNvSpPr/>
            <p:nvPr/>
          </p:nvSpPr>
          <p:spPr>
            <a:xfrm>
              <a:off x="1082873" y="-228140"/>
              <a:ext cx="80066" cy="19769"/>
            </a:xfrm>
            <a:custGeom>
              <a:avLst/>
              <a:gdLst/>
              <a:ahLst/>
              <a:cxnLst/>
              <a:rect l="l" t="t" r="r" b="b"/>
              <a:pathLst>
                <a:path w="1377" h="340" extrusionOk="0">
                  <a:moveTo>
                    <a:pt x="1" y="1"/>
                  </a:moveTo>
                  <a:lnTo>
                    <a:pt x="1" y="83"/>
                  </a:lnTo>
                  <a:cubicBezTo>
                    <a:pt x="216" y="257"/>
                    <a:pt x="514" y="339"/>
                    <a:pt x="771" y="339"/>
                  </a:cubicBezTo>
                  <a:cubicBezTo>
                    <a:pt x="986" y="339"/>
                    <a:pt x="1161" y="298"/>
                    <a:pt x="1336" y="206"/>
                  </a:cubicBezTo>
                  <a:cubicBezTo>
                    <a:pt x="1377" y="206"/>
                    <a:pt x="1377" y="165"/>
                    <a:pt x="1336" y="165"/>
                  </a:cubicBezTo>
                  <a:cubicBezTo>
                    <a:pt x="1336" y="124"/>
                    <a:pt x="1336" y="124"/>
                    <a:pt x="1284" y="124"/>
                  </a:cubicBezTo>
                  <a:cubicBezTo>
                    <a:pt x="1125" y="214"/>
                    <a:pt x="942" y="260"/>
                    <a:pt x="758" y="260"/>
                  </a:cubicBezTo>
                  <a:cubicBezTo>
                    <a:pt x="504" y="260"/>
                    <a:pt x="249" y="173"/>
                    <a:pt x="52" y="1"/>
                  </a:cubicBezTo>
                  <a:close/>
                </a:path>
              </a:pathLst>
            </a:custGeom>
            <a:solidFill>
              <a:srgbClr val="51265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148" name="Google Shape;1618;p57">
              <a:extLst>
                <a:ext uri="{FF2B5EF4-FFF2-40B4-BE49-F238E27FC236}">
                  <a16:creationId xmlns:a16="http://schemas.microsoft.com/office/drawing/2014/main" xmlns="" id="{889EFF24-4B64-FB30-2BE5-77AD27269E05}"/>
                </a:ext>
              </a:extLst>
            </p:cNvPr>
            <p:cNvSpPr/>
            <p:nvPr/>
          </p:nvSpPr>
          <p:spPr>
            <a:xfrm>
              <a:off x="911517" y="-475962"/>
              <a:ext cx="57389" cy="46109"/>
            </a:xfrm>
            <a:custGeom>
              <a:avLst/>
              <a:gdLst/>
              <a:ahLst/>
              <a:cxnLst/>
              <a:rect l="l" t="t" r="r" b="b"/>
              <a:pathLst>
                <a:path w="987" h="793" extrusionOk="0">
                  <a:moveTo>
                    <a:pt x="671" y="0"/>
                  </a:moveTo>
                  <a:cubicBezTo>
                    <a:pt x="466" y="0"/>
                    <a:pt x="203" y="199"/>
                    <a:pt x="83" y="320"/>
                  </a:cubicBezTo>
                  <a:cubicBezTo>
                    <a:pt x="42" y="361"/>
                    <a:pt x="0" y="453"/>
                    <a:pt x="0" y="535"/>
                  </a:cubicBezTo>
                  <a:cubicBezTo>
                    <a:pt x="0" y="659"/>
                    <a:pt x="83" y="751"/>
                    <a:pt x="216" y="792"/>
                  </a:cubicBezTo>
                  <a:cubicBezTo>
                    <a:pt x="339" y="792"/>
                    <a:pt x="473" y="751"/>
                    <a:pt x="555" y="710"/>
                  </a:cubicBezTo>
                  <a:cubicBezTo>
                    <a:pt x="689" y="659"/>
                    <a:pt x="812" y="576"/>
                    <a:pt x="853" y="494"/>
                  </a:cubicBezTo>
                  <a:cubicBezTo>
                    <a:pt x="945" y="402"/>
                    <a:pt x="986" y="279"/>
                    <a:pt x="894" y="145"/>
                  </a:cubicBezTo>
                  <a:cubicBezTo>
                    <a:pt x="843" y="40"/>
                    <a:pt x="763" y="0"/>
                    <a:pt x="671" y="0"/>
                  </a:cubicBezTo>
                  <a:close/>
                </a:path>
              </a:pathLst>
            </a:custGeom>
            <a:solidFill>
              <a:srgbClr val="51265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149" name="Google Shape;1619;p57">
              <a:extLst>
                <a:ext uri="{FF2B5EF4-FFF2-40B4-BE49-F238E27FC236}">
                  <a16:creationId xmlns:a16="http://schemas.microsoft.com/office/drawing/2014/main" xmlns="" id="{C758CF26-88B5-2393-E375-A0CA9EF86138}"/>
                </a:ext>
              </a:extLst>
            </p:cNvPr>
            <p:cNvSpPr/>
            <p:nvPr/>
          </p:nvSpPr>
          <p:spPr>
            <a:xfrm>
              <a:off x="1252426" y="-470787"/>
              <a:ext cx="59773" cy="44306"/>
            </a:xfrm>
            <a:custGeom>
              <a:avLst/>
              <a:gdLst/>
              <a:ahLst/>
              <a:cxnLst/>
              <a:rect l="l" t="t" r="r" b="b"/>
              <a:pathLst>
                <a:path w="1028" h="762" extrusionOk="0">
                  <a:moveTo>
                    <a:pt x="303" y="0"/>
                  </a:moveTo>
                  <a:cubicBezTo>
                    <a:pt x="186" y="0"/>
                    <a:pt x="86" y="51"/>
                    <a:pt x="42" y="190"/>
                  </a:cubicBezTo>
                  <a:cubicBezTo>
                    <a:pt x="1" y="313"/>
                    <a:pt x="42" y="446"/>
                    <a:pt x="124" y="528"/>
                  </a:cubicBezTo>
                  <a:cubicBezTo>
                    <a:pt x="217" y="621"/>
                    <a:pt x="340" y="662"/>
                    <a:pt x="422" y="703"/>
                  </a:cubicBezTo>
                  <a:cubicBezTo>
                    <a:pt x="516" y="732"/>
                    <a:pt x="606" y="761"/>
                    <a:pt x="697" y="761"/>
                  </a:cubicBezTo>
                  <a:cubicBezTo>
                    <a:pt x="735" y="761"/>
                    <a:pt x="773" y="756"/>
                    <a:pt x="812" y="744"/>
                  </a:cubicBezTo>
                  <a:cubicBezTo>
                    <a:pt x="935" y="703"/>
                    <a:pt x="1028" y="570"/>
                    <a:pt x="987" y="446"/>
                  </a:cubicBezTo>
                  <a:cubicBezTo>
                    <a:pt x="987" y="405"/>
                    <a:pt x="935" y="313"/>
                    <a:pt x="894" y="272"/>
                  </a:cubicBezTo>
                  <a:cubicBezTo>
                    <a:pt x="789" y="166"/>
                    <a:pt x="516" y="0"/>
                    <a:pt x="303" y="0"/>
                  </a:cubicBezTo>
                  <a:close/>
                </a:path>
              </a:pathLst>
            </a:custGeom>
            <a:solidFill>
              <a:srgbClr val="51265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150" name="Google Shape;1620;p57">
              <a:extLst>
                <a:ext uri="{FF2B5EF4-FFF2-40B4-BE49-F238E27FC236}">
                  <a16:creationId xmlns:a16="http://schemas.microsoft.com/office/drawing/2014/main" xmlns="" id="{02A586FD-19EF-79A3-C41C-35EB949E8074}"/>
                </a:ext>
              </a:extLst>
            </p:cNvPr>
            <p:cNvSpPr/>
            <p:nvPr/>
          </p:nvSpPr>
          <p:spPr>
            <a:xfrm>
              <a:off x="769408" y="-826400"/>
              <a:ext cx="692100" cy="446030"/>
            </a:xfrm>
            <a:custGeom>
              <a:avLst/>
              <a:gdLst/>
              <a:ahLst/>
              <a:cxnLst/>
              <a:rect l="l" t="t" r="r" b="b"/>
              <a:pathLst>
                <a:path w="11903" h="7671" extrusionOk="0">
                  <a:moveTo>
                    <a:pt x="5887" y="0"/>
                  </a:moveTo>
                  <a:cubicBezTo>
                    <a:pt x="5526" y="0"/>
                    <a:pt x="5162" y="35"/>
                    <a:pt x="4796" y="103"/>
                  </a:cubicBezTo>
                  <a:cubicBezTo>
                    <a:pt x="3903" y="277"/>
                    <a:pt x="3040" y="657"/>
                    <a:pt x="2311" y="1253"/>
                  </a:cubicBezTo>
                  <a:cubicBezTo>
                    <a:pt x="2054" y="1469"/>
                    <a:pt x="1849" y="1684"/>
                    <a:pt x="1674" y="1982"/>
                  </a:cubicBezTo>
                  <a:cubicBezTo>
                    <a:pt x="1592" y="2157"/>
                    <a:pt x="1541" y="2372"/>
                    <a:pt x="1592" y="2537"/>
                  </a:cubicBezTo>
                  <a:cubicBezTo>
                    <a:pt x="1335" y="2537"/>
                    <a:pt x="1120" y="2588"/>
                    <a:pt x="945" y="2752"/>
                  </a:cubicBezTo>
                  <a:cubicBezTo>
                    <a:pt x="730" y="2886"/>
                    <a:pt x="647" y="3101"/>
                    <a:pt x="514" y="3307"/>
                  </a:cubicBezTo>
                  <a:cubicBezTo>
                    <a:pt x="52" y="4467"/>
                    <a:pt x="1" y="5833"/>
                    <a:pt x="134" y="7075"/>
                  </a:cubicBezTo>
                  <a:cubicBezTo>
                    <a:pt x="134" y="7055"/>
                    <a:pt x="144" y="7045"/>
                    <a:pt x="160" y="7045"/>
                  </a:cubicBezTo>
                  <a:cubicBezTo>
                    <a:pt x="175" y="7045"/>
                    <a:pt x="196" y="7055"/>
                    <a:pt x="216" y="7075"/>
                  </a:cubicBezTo>
                  <a:cubicBezTo>
                    <a:pt x="432" y="7158"/>
                    <a:pt x="647" y="7332"/>
                    <a:pt x="822" y="7507"/>
                  </a:cubicBezTo>
                  <a:cubicBezTo>
                    <a:pt x="986" y="7507"/>
                    <a:pt x="1120" y="7373"/>
                    <a:pt x="1243" y="7250"/>
                  </a:cubicBezTo>
                  <a:cubicBezTo>
                    <a:pt x="1377" y="7116"/>
                    <a:pt x="1418" y="6993"/>
                    <a:pt x="1500" y="6819"/>
                  </a:cubicBezTo>
                  <a:cubicBezTo>
                    <a:pt x="1633" y="6346"/>
                    <a:pt x="1674" y="5874"/>
                    <a:pt x="1541" y="5412"/>
                  </a:cubicBezTo>
                  <a:lnTo>
                    <a:pt x="1541" y="5412"/>
                  </a:lnTo>
                  <a:cubicBezTo>
                    <a:pt x="1570" y="5415"/>
                    <a:pt x="1599" y="5417"/>
                    <a:pt x="1628" y="5417"/>
                  </a:cubicBezTo>
                  <a:cubicBezTo>
                    <a:pt x="1958" y="5417"/>
                    <a:pt x="2329" y="5213"/>
                    <a:pt x="2527" y="4939"/>
                  </a:cubicBezTo>
                  <a:cubicBezTo>
                    <a:pt x="2742" y="4590"/>
                    <a:pt x="2783" y="4210"/>
                    <a:pt x="2742" y="3820"/>
                  </a:cubicBezTo>
                  <a:cubicBezTo>
                    <a:pt x="2742" y="3697"/>
                    <a:pt x="2701" y="3563"/>
                    <a:pt x="2660" y="3440"/>
                  </a:cubicBezTo>
                  <a:lnTo>
                    <a:pt x="2660" y="3440"/>
                  </a:lnTo>
                  <a:cubicBezTo>
                    <a:pt x="2824" y="3522"/>
                    <a:pt x="2999" y="3563"/>
                    <a:pt x="3215" y="3615"/>
                  </a:cubicBezTo>
                  <a:cubicBezTo>
                    <a:pt x="3595" y="3615"/>
                    <a:pt x="4026" y="3399"/>
                    <a:pt x="4324" y="3142"/>
                  </a:cubicBezTo>
                  <a:cubicBezTo>
                    <a:pt x="4621" y="2845"/>
                    <a:pt x="4837" y="2496"/>
                    <a:pt x="5053" y="2116"/>
                  </a:cubicBezTo>
                  <a:cubicBezTo>
                    <a:pt x="5094" y="2331"/>
                    <a:pt x="5135" y="2629"/>
                    <a:pt x="5268" y="2793"/>
                  </a:cubicBezTo>
                  <a:cubicBezTo>
                    <a:pt x="5509" y="3324"/>
                    <a:pt x="6131" y="3619"/>
                    <a:pt x="6699" y="3619"/>
                  </a:cubicBezTo>
                  <a:cubicBezTo>
                    <a:pt x="6736" y="3619"/>
                    <a:pt x="6772" y="3617"/>
                    <a:pt x="6809" y="3615"/>
                  </a:cubicBezTo>
                  <a:cubicBezTo>
                    <a:pt x="7445" y="3522"/>
                    <a:pt x="7959" y="3101"/>
                    <a:pt x="8267" y="2537"/>
                  </a:cubicBezTo>
                  <a:cubicBezTo>
                    <a:pt x="8267" y="2968"/>
                    <a:pt x="8431" y="3307"/>
                    <a:pt x="8647" y="3656"/>
                  </a:cubicBezTo>
                  <a:cubicBezTo>
                    <a:pt x="8904" y="3954"/>
                    <a:pt x="9201" y="4210"/>
                    <a:pt x="9551" y="4426"/>
                  </a:cubicBezTo>
                  <a:cubicBezTo>
                    <a:pt x="9818" y="4556"/>
                    <a:pt x="10112" y="4667"/>
                    <a:pt x="10416" y="4667"/>
                  </a:cubicBezTo>
                  <a:cubicBezTo>
                    <a:pt x="10497" y="4667"/>
                    <a:pt x="10578" y="4659"/>
                    <a:pt x="10660" y="4642"/>
                  </a:cubicBezTo>
                  <a:lnTo>
                    <a:pt x="10660" y="4642"/>
                  </a:lnTo>
                  <a:cubicBezTo>
                    <a:pt x="10526" y="5104"/>
                    <a:pt x="10618" y="5669"/>
                    <a:pt x="10875" y="6131"/>
                  </a:cubicBezTo>
                  <a:cubicBezTo>
                    <a:pt x="10660" y="6603"/>
                    <a:pt x="10742" y="7291"/>
                    <a:pt x="11132" y="7671"/>
                  </a:cubicBezTo>
                  <a:cubicBezTo>
                    <a:pt x="11512" y="7291"/>
                    <a:pt x="11727" y="6644"/>
                    <a:pt x="11810" y="6049"/>
                  </a:cubicBezTo>
                  <a:cubicBezTo>
                    <a:pt x="11902" y="5319"/>
                    <a:pt x="11810" y="4508"/>
                    <a:pt x="11512" y="3820"/>
                  </a:cubicBezTo>
                  <a:cubicBezTo>
                    <a:pt x="11553" y="3738"/>
                    <a:pt x="11604" y="3615"/>
                    <a:pt x="11645" y="3522"/>
                  </a:cubicBezTo>
                  <a:cubicBezTo>
                    <a:pt x="11727" y="3101"/>
                    <a:pt x="11686" y="2629"/>
                    <a:pt x="11553" y="2198"/>
                  </a:cubicBezTo>
                  <a:cubicBezTo>
                    <a:pt x="11430" y="1941"/>
                    <a:pt x="11296" y="1643"/>
                    <a:pt x="11091" y="1428"/>
                  </a:cubicBezTo>
                  <a:cubicBezTo>
                    <a:pt x="10742" y="1089"/>
                    <a:pt x="10228" y="873"/>
                    <a:pt x="9756" y="740"/>
                  </a:cubicBezTo>
                  <a:cubicBezTo>
                    <a:pt x="9501" y="672"/>
                    <a:pt x="9244" y="641"/>
                    <a:pt x="8985" y="641"/>
                  </a:cubicBezTo>
                  <a:cubicBezTo>
                    <a:pt x="8774" y="641"/>
                    <a:pt x="8561" y="662"/>
                    <a:pt x="8349" y="698"/>
                  </a:cubicBezTo>
                  <a:cubicBezTo>
                    <a:pt x="8092" y="616"/>
                    <a:pt x="7836" y="360"/>
                    <a:pt x="7579" y="277"/>
                  </a:cubicBezTo>
                  <a:cubicBezTo>
                    <a:pt x="7025" y="89"/>
                    <a:pt x="6459" y="0"/>
                    <a:pt x="5887" y="0"/>
                  </a:cubicBezTo>
                  <a:close/>
                </a:path>
              </a:pathLst>
            </a:custGeom>
            <a:solidFill>
              <a:srgbClr val="51265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grpSp>
      <p:sp>
        <p:nvSpPr>
          <p:cNvPr id="151" name="Google Shape;1624;p57">
            <a:extLst>
              <a:ext uri="{FF2B5EF4-FFF2-40B4-BE49-F238E27FC236}">
                <a16:creationId xmlns:a16="http://schemas.microsoft.com/office/drawing/2014/main" xmlns="" id="{86B07409-A6BD-CE85-7230-9B5504F82705}"/>
              </a:ext>
            </a:extLst>
          </p:cNvPr>
          <p:cNvSpPr/>
          <p:nvPr/>
        </p:nvSpPr>
        <p:spPr>
          <a:xfrm>
            <a:off x="2096369" y="3915159"/>
            <a:ext cx="557681" cy="604325"/>
          </a:xfrm>
          <a:custGeom>
            <a:avLst/>
            <a:gdLst/>
            <a:ahLst/>
            <a:cxnLst/>
            <a:rect l="l" t="t" r="r" b="b"/>
            <a:pathLst>
              <a:path w="3944" h="3893" extrusionOk="0">
                <a:moveTo>
                  <a:pt x="1797" y="1"/>
                </a:moveTo>
                <a:lnTo>
                  <a:pt x="1592" y="1582"/>
                </a:lnTo>
                <a:lnTo>
                  <a:pt x="0" y="2013"/>
                </a:lnTo>
                <a:lnTo>
                  <a:pt x="1335" y="2352"/>
                </a:lnTo>
                <a:lnTo>
                  <a:pt x="1202" y="3893"/>
                </a:lnTo>
                <a:lnTo>
                  <a:pt x="1972" y="2609"/>
                </a:lnTo>
                <a:lnTo>
                  <a:pt x="3040" y="3595"/>
                </a:lnTo>
                <a:lnTo>
                  <a:pt x="2701" y="2188"/>
                </a:lnTo>
                <a:lnTo>
                  <a:pt x="3944" y="1325"/>
                </a:lnTo>
                <a:lnTo>
                  <a:pt x="2362" y="1500"/>
                </a:lnTo>
                <a:lnTo>
                  <a:pt x="1797" y="1"/>
                </a:lnTo>
                <a:close/>
              </a:path>
            </a:pathLst>
          </a:custGeom>
          <a:solidFill>
            <a:srgbClr val="FFB289"/>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Tree>
    <p:extLst>
      <p:ext uri="{BB962C8B-B14F-4D97-AF65-F5344CB8AC3E}">
        <p14:creationId xmlns:p14="http://schemas.microsoft.com/office/powerpoint/2010/main" val="2296819934"/>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fltVal val="0"/>
                                          </p:val>
                                        </p:tav>
                                        <p:tav tm="100000">
                                          <p:val>
                                            <p:strVal val="#ppt_w"/>
                                          </p:val>
                                        </p:tav>
                                      </p:tavLst>
                                    </p:anim>
                                    <p:anim calcmode="lin" valueType="num">
                                      <p:cBhvr>
                                        <p:cTn id="8" dur="500" fill="hold"/>
                                        <p:tgtEl>
                                          <p:spTgt spid="3"/>
                                        </p:tgtEl>
                                        <p:attrNameLst>
                                          <p:attrName>ppt_h</p:attrName>
                                        </p:attrNameLst>
                                      </p:cBhvr>
                                      <p:tavLst>
                                        <p:tav tm="0">
                                          <p:val>
                                            <p:fltVal val="0"/>
                                          </p:val>
                                        </p:tav>
                                        <p:tav tm="100000">
                                          <p:val>
                                            <p:strVal val="#ppt_h"/>
                                          </p:val>
                                        </p:tav>
                                      </p:tavLst>
                                    </p:anim>
                                    <p:animEffect transition="in" filter="fade">
                                      <p:cBhvr>
                                        <p:cTn id="9" dur="500"/>
                                        <p:tgtEl>
                                          <p:spTgt spid="3"/>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4"/>
                                        </p:tgtEl>
                                        <p:attrNameLst>
                                          <p:attrName>style.visibility</p:attrName>
                                        </p:attrNameLst>
                                      </p:cBhvr>
                                      <p:to>
                                        <p:strVal val="visible"/>
                                      </p:to>
                                    </p:set>
                                    <p:anim calcmode="lin" valueType="num">
                                      <p:cBhvr>
                                        <p:cTn id="12" dur="500" fill="hold"/>
                                        <p:tgtEl>
                                          <p:spTgt spid="4"/>
                                        </p:tgtEl>
                                        <p:attrNameLst>
                                          <p:attrName>ppt_w</p:attrName>
                                        </p:attrNameLst>
                                      </p:cBhvr>
                                      <p:tavLst>
                                        <p:tav tm="0">
                                          <p:val>
                                            <p:fltVal val="0"/>
                                          </p:val>
                                        </p:tav>
                                        <p:tav tm="100000">
                                          <p:val>
                                            <p:strVal val="#ppt_w"/>
                                          </p:val>
                                        </p:tav>
                                      </p:tavLst>
                                    </p:anim>
                                    <p:anim calcmode="lin" valueType="num">
                                      <p:cBhvr>
                                        <p:cTn id="13" dur="500" fill="hold"/>
                                        <p:tgtEl>
                                          <p:spTgt spid="4"/>
                                        </p:tgtEl>
                                        <p:attrNameLst>
                                          <p:attrName>ppt_h</p:attrName>
                                        </p:attrNameLst>
                                      </p:cBhvr>
                                      <p:tavLst>
                                        <p:tav tm="0">
                                          <p:val>
                                            <p:fltVal val="0"/>
                                          </p:val>
                                        </p:tav>
                                        <p:tav tm="100000">
                                          <p:val>
                                            <p:strVal val="#ppt_h"/>
                                          </p:val>
                                        </p:tav>
                                      </p:tavLst>
                                    </p:anim>
                                    <p:animEffect transition="in" filter="fade">
                                      <p:cBhvr>
                                        <p:cTn id="14" dur="500"/>
                                        <p:tgtEl>
                                          <p:spTgt spid="4"/>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5"/>
                                        </p:tgtEl>
                                        <p:attrNameLst>
                                          <p:attrName>style.visibility</p:attrName>
                                        </p:attrNameLst>
                                      </p:cBhvr>
                                      <p:to>
                                        <p:strVal val="visible"/>
                                      </p:to>
                                    </p:set>
                                    <p:anim calcmode="lin" valueType="num">
                                      <p:cBhvr>
                                        <p:cTn id="17" dur="500" fill="hold"/>
                                        <p:tgtEl>
                                          <p:spTgt spid="5"/>
                                        </p:tgtEl>
                                        <p:attrNameLst>
                                          <p:attrName>ppt_w</p:attrName>
                                        </p:attrNameLst>
                                      </p:cBhvr>
                                      <p:tavLst>
                                        <p:tav tm="0">
                                          <p:val>
                                            <p:fltVal val="0"/>
                                          </p:val>
                                        </p:tav>
                                        <p:tav tm="100000">
                                          <p:val>
                                            <p:strVal val="#ppt_w"/>
                                          </p:val>
                                        </p:tav>
                                      </p:tavLst>
                                    </p:anim>
                                    <p:anim calcmode="lin" valueType="num">
                                      <p:cBhvr>
                                        <p:cTn id="18" dur="500" fill="hold"/>
                                        <p:tgtEl>
                                          <p:spTgt spid="5"/>
                                        </p:tgtEl>
                                        <p:attrNameLst>
                                          <p:attrName>ppt_h</p:attrName>
                                        </p:attrNameLst>
                                      </p:cBhvr>
                                      <p:tavLst>
                                        <p:tav tm="0">
                                          <p:val>
                                            <p:fltVal val="0"/>
                                          </p:val>
                                        </p:tav>
                                        <p:tav tm="100000">
                                          <p:val>
                                            <p:strVal val="#ppt_h"/>
                                          </p:val>
                                        </p:tav>
                                      </p:tavLst>
                                    </p:anim>
                                    <p:animEffect transition="in" filter="fade">
                                      <p:cBhvr>
                                        <p:cTn id="19" dur="500"/>
                                        <p:tgtEl>
                                          <p:spTgt spid="5"/>
                                        </p:tgtEl>
                                      </p:cBhvr>
                                    </p:animEffect>
                                  </p:childTnLst>
                                </p:cTn>
                              </p:par>
                              <p:par>
                                <p:cTn id="20" presetID="53" presetClass="entr" presetSubtype="16" fill="hold" nodeType="withEffect">
                                  <p:stCondLst>
                                    <p:cond delay="0"/>
                                  </p:stCondLst>
                                  <p:childTnLst>
                                    <p:set>
                                      <p:cBhvr>
                                        <p:cTn id="21" dur="1" fill="hold">
                                          <p:stCondLst>
                                            <p:cond delay="0"/>
                                          </p:stCondLst>
                                        </p:cTn>
                                        <p:tgtEl>
                                          <p:spTgt spid="6"/>
                                        </p:tgtEl>
                                        <p:attrNameLst>
                                          <p:attrName>style.visibility</p:attrName>
                                        </p:attrNameLst>
                                      </p:cBhvr>
                                      <p:to>
                                        <p:strVal val="visible"/>
                                      </p:to>
                                    </p:set>
                                    <p:anim calcmode="lin" valueType="num">
                                      <p:cBhvr>
                                        <p:cTn id="22" dur="500" fill="hold"/>
                                        <p:tgtEl>
                                          <p:spTgt spid="6"/>
                                        </p:tgtEl>
                                        <p:attrNameLst>
                                          <p:attrName>ppt_w</p:attrName>
                                        </p:attrNameLst>
                                      </p:cBhvr>
                                      <p:tavLst>
                                        <p:tav tm="0">
                                          <p:val>
                                            <p:fltVal val="0"/>
                                          </p:val>
                                        </p:tav>
                                        <p:tav tm="100000">
                                          <p:val>
                                            <p:strVal val="#ppt_w"/>
                                          </p:val>
                                        </p:tav>
                                      </p:tavLst>
                                    </p:anim>
                                    <p:anim calcmode="lin" valueType="num">
                                      <p:cBhvr>
                                        <p:cTn id="23" dur="500" fill="hold"/>
                                        <p:tgtEl>
                                          <p:spTgt spid="6"/>
                                        </p:tgtEl>
                                        <p:attrNameLst>
                                          <p:attrName>ppt_h</p:attrName>
                                        </p:attrNameLst>
                                      </p:cBhvr>
                                      <p:tavLst>
                                        <p:tav tm="0">
                                          <p:val>
                                            <p:fltVal val="0"/>
                                          </p:val>
                                        </p:tav>
                                        <p:tav tm="100000">
                                          <p:val>
                                            <p:strVal val="#ppt_h"/>
                                          </p:val>
                                        </p:tav>
                                      </p:tavLst>
                                    </p:anim>
                                    <p:animEffect transition="in" filter="fade">
                                      <p:cBhvr>
                                        <p:cTn id="24" dur="500"/>
                                        <p:tgtEl>
                                          <p:spTgt spid="6"/>
                                        </p:tgtEl>
                                      </p:cBhvr>
                                    </p:animEffect>
                                  </p:childTnLst>
                                </p:cTn>
                              </p:par>
                              <p:par>
                                <p:cTn id="25" presetID="53" presetClass="entr" presetSubtype="16" fill="hold" nodeType="withEffect">
                                  <p:stCondLst>
                                    <p:cond delay="0"/>
                                  </p:stCondLst>
                                  <p:childTnLst>
                                    <p:set>
                                      <p:cBhvr>
                                        <p:cTn id="26" dur="1" fill="hold">
                                          <p:stCondLst>
                                            <p:cond delay="0"/>
                                          </p:stCondLst>
                                        </p:cTn>
                                        <p:tgtEl>
                                          <p:spTgt spid="57"/>
                                        </p:tgtEl>
                                        <p:attrNameLst>
                                          <p:attrName>style.visibility</p:attrName>
                                        </p:attrNameLst>
                                      </p:cBhvr>
                                      <p:to>
                                        <p:strVal val="visible"/>
                                      </p:to>
                                    </p:set>
                                    <p:anim calcmode="lin" valueType="num">
                                      <p:cBhvr>
                                        <p:cTn id="27" dur="500" fill="hold"/>
                                        <p:tgtEl>
                                          <p:spTgt spid="57"/>
                                        </p:tgtEl>
                                        <p:attrNameLst>
                                          <p:attrName>ppt_w</p:attrName>
                                        </p:attrNameLst>
                                      </p:cBhvr>
                                      <p:tavLst>
                                        <p:tav tm="0">
                                          <p:val>
                                            <p:fltVal val="0"/>
                                          </p:val>
                                        </p:tav>
                                        <p:tav tm="100000">
                                          <p:val>
                                            <p:strVal val="#ppt_w"/>
                                          </p:val>
                                        </p:tav>
                                      </p:tavLst>
                                    </p:anim>
                                    <p:anim calcmode="lin" valueType="num">
                                      <p:cBhvr>
                                        <p:cTn id="28" dur="500" fill="hold"/>
                                        <p:tgtEl>
                                          <p:spTgt spid="57"/>
                                        </p:tgtEl>
                                        <p:attrNameLst>
                                          <p:attrName>ppt_h</p:attrName>
                                        </p:attrNameLst>
                                      </p:cBhvr>
                                      <p:tavLst>
                                        <p:tav tm="0">
                                          <p:val>
                                            <p:fltVal val="0"/>
                                          </p:val>
                                        </p:tav>
                                        <p:tav tm="100000">
                                          <p:val>
                                            <p:strVal val="#ppt_h"/>
                                          </p:val>
                                        </p:tav>
                                      </p:tavLst>
                                    </p:anim>
                                    <p:animEffect transition="in" filter="fade">
                                      <p:cBhvr>
                                        <p:cTn id="29" dur="500"/>
                                        <p:tgtEl>
                                          <p:spTgt spid="57"/>
                                        </p:tgtEl>
                                      </p:cBhvr>
                                    </p:animEffect>
                                  </p:childTnLst>
                                </p:cTn>
                              </p:par>
                              <p:par>
                                <p:cTn id="30" presetID="53" presetClass="entr" presetSubtype="16" fill="hold" nodeType="withEffect">
                                  <p:stCondLst>
                                    <p:cond delay="0"/>
                                  </p:stCondLst>
                                  <p:childTnLst>
                                    <p:set>
                                      <p:cBhvr>
                                        <p:cTn id="31" dur="1" fill="hold">
                                          <p:stCondLst>
                                            <p:cond delay="0"/>
                                          </p:stCondLst>
                                        </p:cTn>
                                        <p:tgtEl>
                                          <p:spTgt spid="103"/>
                                        </p:tgtEl>
                                        <p:attrNameLst>
                                          <p:attrName>style.visibility</p:attrName>
                                        </p:attrNameLst>
                                      </p:cBhvr>
                                      <p:to>
                                        <p:strVal val="visible"/>
                                      </p:to>
                                    </p:set>
                                    <p:anim calcmode="lin" valueType="num">
                                      <p:cBhvr>
                                        <p:cTn id="32" dur="500" fill="hold"/>
                                        <p:tgtEl>
                                          <p:spTgt spid="103"/>
                                        </p:tgtEl>
                                        <p:attrNameLst>
                                          <p:attrName>ppt_w</p:attrName>
                                        </p:attrNameLst>
                                      </p:cBhvr>
                                      <p:tavLst>
                                        <p:tav tm="0">
                                          <p:val>
                                            <p:fltVal val="0"/>
                                          </p:val>
                                        </p:tav>
                                        <p:tav tm="100000">
                                          <p:val>
                                            <p:strVal val="#ppt_w"/>
                                          </p:val>
                                        </p:tav>
                                      </p:tavLst>
                                    </p:anim>
                                    <p:anim calcmode="lin" valueType="num">
                                      <p:cBhvr>
                                        <p:cTn id="33" dur="500" fill="hold"/>
                                        <p:tgtEl>
                                          <p:spTgt spid="103"/>
                                        </p:tgtEl>
                                        <p:attrNameLst>
                                          <p:attrName>ppt_h</p:attrName>
                                        </p:attrNameLst>
                                      </p:cBhvr>
                                      <p:tavLst>
                                        <p:tav tm="0">
                                          <p:val>
                                            <p:fltVal val="0"/>
                                          </p:val>
                                        </p:tav>
                                        <p:tav tm="100000">
                                          <p:val>
                                            <p:strVal val="#ppt_h"/>
                                          </p:val>
                                        </p:tav>
                                      </p:tavLst>
                                    </p:anim>
                                    <p:animEffect transition="in" filter="fade">
                                      <p:cBhvr>
                                        <p:cTn id="34" dur="500"/>
                                        <p:tgtEl>
                                          <p:spTgt spid="103"/>
                                        </p:tgtEl>
                                      </p:cBhvr>
                                    </p:animEffect>
                                  </p:childTnLst>
                                </p:cTn>
                              </p:par>
                              <p:par>
                                <p:cTn id="35" presetID="53" presetClass="entr" presetSubtype="16" fill="hold" nodeType="withEffect">
                                  <p:stCondLst>
                                    <p:cond delay="0"/>
                                  </p:stCondLst>
                                  <p:childTnLst>
                                    <p:set>
                                      <p:cBhvr>
                                        <p:cTn id="36" dur="1" fill="hold">
                                          <p:stCondLst>
                                            <p:cond delay="0"/>
                                          </p:stCondLst>
                                        </p:cTn>
                                        <p:tgtEl>
                                          <p:spTgt spid="108"/>
                                        </p:tgtEl>
                                        <p:attrNameLst>
                                          <p:attrName>style.visibility</p:attrName>
                                        </p:attrNameLst>
                                      </p:cBhvr>
                                      <p:to>
                                        <p:strVal val="visible"/>
                                      </p:to>
                                    </p:set>
                                    <p:anim calcmode="lin" valueType="num">
                                      <p:cBhvr>
                                        <p:cTn id="37" dur="500" fill="hold"/>
                                        <p:tgtEl>
                                          <p:spTgt spid="108"/>
                                        </p:tgtEl>
                                        <p:attrNameLst>
                                          <p:attrName>ppt_w</p:attrName>
                                        </p:attrNameLst>
                                      </p:cBhvr>
                                      <p:tavLst>
                                        <p:tav tm="0">
                                          <p:val>
                                            <p:fltVal val="0"/>
                                          </p:val>
                                        </p:tav>
                                        <p:tav tm="100000">
                                          <p:val>
                                            <p:strVal val="#ppt_w"/>
                                          </p:val>
                                        </p:tav>
                                      </p:tavLst>
                                    </p:anim>
                                    <p:anim calcmode="lin" valueType="num">
                                      <p:cBhvr>
                                        <p:cTn id="38" dur="500" fill="hold"/>
                                        <p:tgtEl>
                                          <p:spTgt spid="108"/>
                                        </p:tgtEl>
                                        <p:attrNameLst>
                                          <p:attrName>ppt_h</p:attrName>
                                        </p:attrNameLst>
                                      </p:cBhvr>
                                      <p:tavLst>
                                        <p:tav tm="0">
                                          <p:val>
                                            <p:fltVal val="0"/>
                                          </p:val>
                                        </p:tav>
                                        <p:tav tm="100000">
                                          <p:val>
                                            <p:strVal val="#ppt_h"/>
                                          </p:val>
                                        </p:tav>
                                      </p:tavLst>
                                    </p:anim>
                                    <p:animEffect transition="in" filter="fade">
                                      <p:cBhvr>
                                        <p:cTn id="39" dur="500"/>
                                        <p:tgtEl>
                                          <p:spTgt spid="108"/>
                                        </p:tgtEl>
                                      </p:cBhvr>
                                    </p:animEffect>
                                  </p:childTnLst>
                                </p:cTn>
                              </p:par>
                              <p:par>
                                <p:cTn id="40" presetID="53" presetClass="entr" presetSubtype="16" fill="hold" nodeType="withEffect">
                                  <p:stCondLst>
                                    <p:cond delay="0"/>
                                  </p:stCondLst>
                                  <p:childTnLst>
                                    <p:set>
                                      <p:cBhvr>
                                        <p:cTn id="41" dur="1" fill="hold">
                                          <p:stCondLst>
                                            <p:cond delay="0"/>
                                          </p:stCondLst>
                                        </p:cTn>
                                        <p:tgtEl>
                                          <p:spTgt spid="119"/>
                                        </p:tgtEl>
                                        <p:attrNameLst>
                                          <p:attrName>style.visibility</p:attrName>
                                        </p:attrNameLst>
                                      </p:cBhvr>
                                      <p:to>
                                        <p:strVal val="visible"/>
                                      </p:to>
                                    </p:set>
                                    <p:anim calcmode="lin" valueType="num">
                                      <p:cBhvr>
                                        <p:cTn id="42" dur="500" fill="hold"/>
                                        <p:tgtEl>
                                          <p:spTgt spid="119"/>
                                        </p:tgtEl>
                                        <p:attrNameLst>
                                          <p:attrName>ppt_w</p:attrName>
                                        </p:attrNameLst>
                                      </p:cBhvr>
                                      <p:tavLst>
                                        <p:tav tm="0">
                                          <p:val>
                                            <p:fltVal val="0"/>
                                          </p:val>
                                        </p:tav>
                                        <p:tav tm="100000">
                                          <p:val>
                                            <p:strVal val="#ppt_w"/>
                                          </p:val>
                                        </p:tav>
                                      </p:tavLst>
                                    </p:anim>
                                    <p:anim calcmode="lin" valueType="num">
                                      <p:cBhvr>
                                        <p:cTn id="43" dur="500" fill="hold"/>
                                        <p:tgtEl>
                                          <p:spTgt spid="119"/>
                                        </p:tgtEl>
                                        <p:attrNameLst>
                                          <p:attrName>ppt_h</p:attrName>
                                        </p:attrNameLst>
                                      </p:cBhvr>
                                      <p:tavLst>
                                        <p:tav tm="0">
                                          <p:val>
                                            <p:fltVal val="0"/>
                                          </p:val>
                                        </p:tav>
                                        <p:tav tm="100000">
                                          <p:val>
                                            <p:strVal val="#ppt_h"/>
                                          </p:val>
                                        </p:tav>
                                      </p:tavLst>
                                    </p:anim>
                                    <p:animEffect transition="in" filter="fade">
                                      <p:cBhvr>
                                        <p:cTn id="44" dur="500"/>
                                        <p:tgtEl>
                                          <p:spTgt spid="119"/>
                                        </p:tgtEl>
                                      </p:cBhvr>
                                    </p:animEffect>
                                  </p:childTnLst>
                                </p:cTn>
                              </p:par>
                              <p:par>
                                <p:cTn id="45" presetID="53" presetClass="entr" presetSubtype="16" fill="hold" grpId="0" nodeType="withEffect">
                                  <p:stCondLst>
                                    <p:cond delay="0"/>
                                  </p:stCondLst>
                                  <p:childTnLst>
                                    <p:set>
                                      <p:cBhvr>
                                        <p:cTn id="46" dur="1" fill="hold">
                                          <p:stCondLst>
                                            <p:cond delay="0"/>
                                          </p:stCondLst>
                                        </p:cTn>
                                        <p:tgtEl>
                                          <p:spTgt spid="123"/>
                                        </p:tgtEl>
                                        <p:attrNameLst>
                                          <p:attrName>style.visibility</p:attrName>
                                        </p:attrNameLst>
                                      </p:cBhvr>
                                      <p:to>
                                        <p:strVal val="visible"/>
                                      </p:to>
                                    </p:set>
                                    <p:anim calcmode="lin" valueType="num">
                                      <p:cBhvr>
                                        <p:cTn id="47" dur="500" fill="hold"/>
                                        <p:tgtEl>
                                          <p:spTgt spid="123"/>
                                        </p:tgtEl>
                                        <p:attrNameLst>
                                          <p:attrName>ppt_w</p:attrName>
                                        </p:attrNameLst>
                                      </p:cBhvr>
                                      <p:tavLst>
                                        <p:tav tm="0">
                                          <p:val>
                                            <p:fltVal val="0"/>
                                          </p:val>
                                        </p:tav>
                                        <p:tav tm="100000">
                                          <p:val>
                                            <p:strVal val="#ppt_w"/>
                                          </p:val>
                                        </p:tav>
                                      </p:tavLst>
                                    </p:anim>
                                    <p:anim calcmode="lin" valueType="num">
                                      <p:cBhvr>
                                        <p:cTn id="48" dur="500" fill="hold"/>
                                        <p:tgtEl>
                                          <p:spTgt spid="123"/>
                                        </p:tgtEl>
                                        <p:attrNameLst>
                                          <p:attrName>ppt_h</p:attrName>
                                        </p:attrNameLst>
                                      </p:cBhvr>
                                      <p:tavLst>
                                        <p:tav tm="0">
                                          <p:val>
                                            <p:fltVal val="0"/>
                                          </p:val>
                                        </p:tav>
                                        <p:tav tm="100000">
                                          <p:val>
                                            <p:strVal val="#ppt_h"/>
                                          </p:val>
                                        </p:tav>
                                      </p:tavLst>
                                    </p:anim>
                                    <p:animEffect transition="in" filter="fade">
                                      <p:cBhvr>
                                        <p:cTn id="49" dur="500"/>
                                        <p:tgtEl>
                                          <p:spTgt spid="123"/>
                                        </p:tgtEl>
                                      </p:cBhvr>
                                    </p:animEffect>
                                  </p:childTnLst>
                                </p:cTn>
                              </p:par>
                              <p:par>
                                <p:cTn id="50" presetID="53" presetClass="entr" presetSubtype="16" fill="hold" nodeType="withEffect">
                                  <p:stCondLst>
                                    <p:cond delay="0"/>
                                  </p:stCondLst>
                                  <p:childTnLst>
                                    <p:set>
                                      <p:cBhvr>
                                        <p:cTn id="51" dur="1" fill="hold">
                                          <p:stCondLst>
                                            <p:cond delay="0"/>
                                          </p:stCondLst>
                                        </p:cTn>
                                        <p:tgtEl>
                                          <p:spTgt spid="124"/>
                                        </p:tgtEl>
                                        <p:attrNameLst>
                                          <p:attrName>style.visibility</p:attrName>
                                        </p:attrNameLst>
                                      </p:cBhvr>
                                      <p:to>
                                        <p:strVal val="visible"/>
                                      </p:to>
                                    </p:set>
                                    <p:anim calcmode="lin" valueType="num">
                                      <p:cBhvr>
                                        <p:cTn id="52" dur="500" fill="hold"/>
                                        <p:tgtEl>
                                          <p:spTgt spid="124"/>
                                        </p:tgtEl>
                                        <p:attrNameLst>
                                          <p:attrName>ppt_w</p:attrName>
                                        </p:attrNameLst>
                                      </p:cBhvr>
                                      <p:tavLst>
                                        <p:tav tm="0">
                                          <p:val>
                                            <p:fltVal val="0"/>
                                          </p:val>
                                        </p:tav>
                                        <p:tav tm="100000">
                                          <p:val>
                                            <p:strVal val="#ppt_w"/>
                                          </p:val>
                                        </p:tav>
                                      </p:tavLst>
                                    </p:anim>
                                    <p:anim calcmode="lin" valueType="num">
                                      <p:cBhvr>
                                        <p:cTn id="53" dur="500" fill="hold"/>
                                        <p:tgtEl>
                                          <p:spTgt spid="124"/>
                                        </p:tgtEl>
                                        <p:attrNameLst>
                                          <p:attrName>ppt_h</p:attrName>
                                        </p:attrNameLst>
                                      </p:cBhvr>
                                      <p:tavLst>
                                        <p:tav tm="0">
                                          <p:val>
                                            <p:fltVal val="0"/>
                                          </p:val>
                                        </p:tav>
                                        <p:tav tm="100000">
                                          <p:val>
                                            <p:strVal val="#ppt_h"/>
                                          </p:val>
                                        </p:tav>
                                      </p:tavLst>
                                    </p:anim>
                                    <p:animEffect transition="in" filter="fade">
                                      <p:cBhvr>
                                        <p:cTn id="54" dur="500"/>
                                        <p:tgtEl>
                                          <p:spTgt spid="124"/>
                                        </p:tgtEl>
                                      </p:cBhvr>
                                    </p:animEffect>
                                  </p:childTnLst>
                                </p:cTn>
                              </p:par>
                              <p:par>
                                <p:cTn id="55" presetID="53" presetClass="entr" presetSubtype="16" fill="hold" nodeType="withEffect">
                                  <p:stCondLst>
                                    <p:cond delay="0"/>
                                  </p:stCondLst>
                                  <p:childTnLst>
                                    <p:set>
                                      <p:cBhvr>
                                        <p:cTn id="56" dur="1" fill="hold">
                                          <p:stCondLst>
                                            <p:cond delay="0"/>
                                          </p:stCondLst>
                                        </p:cTn>
                                        <p:tgtEl>
                                          <p:spTgt spid="137"/>
                                        </p:tgtEl>
                                        <p:attrNameLst>
                                          <p:attrName>style.visibility</p:attrName>
                                        </p:attrNameLst>
                                      </p:cBhvr>
                                      <p:to>
                                        <p:strVal val="visible"/>
                                      </p:to>
                                    </p:set>
                                    <p:anim calcmode="lin" valueType="num">
                                      <p:cBhvr>
                                        <p:cTn id="57" dur="500" fill="hold"/>
                                        <p:tgtEl>
                                          <p:spTgt spid="137"/>
                                        </p:tgtEl>
                                        <p:attrNameLst>
                                          <p:attrName>ppt_w</p:attrName>
                                        </p:attrNameLst>
                                      </p:cBhvr>
                                      <p:tavLst>
                                        <p:tav tm="0">
                                          <p:val>
                                            <p:fltVal val="0"/>
                                          </p:val>
                                        </p:tav>
                                        <p:tav tm="100000">
                                          <p:val>
                                            <p:strVal val="#ppt_w"/>
                                          </p:val>
                                        </p:tav>
                                      </p:tavLst>
                                    </p:anim>
                                    <p:anim calcmode="lin" valueType="num">
                                      <p:cBhvr>
                                        <p:cTn id="58" dur="500" fill="hold"/>
                                        <p:tgtEl>
                                          <p:spTgt spid="137"/>
                                        </p:tgtEl>
                                        <p:attrNameLst>
                                          <p:attrName>ppt_h</p:attrName>
                                        </p:attrNameLst>
                                      </p:cBhvr>
                                      <p:tavLst>
                                        <p:tav tm="0">
                                          <p:val>
                                            <p:fltVal val="0"/>
                                          </p:val>
                                        </p:tav>
                                        <p:tav tm="100000">
                                          <p:val>
                                            <p:strVal val="#ppt_h"/>
                                          </p:val>
                                        </p:tav>
                                      </p:tavLst>
                                    </p:anim>
                                    <p:animEffect transition="in" filter="fade">
                                      <p:cBhvr>
                                        <p:cTn id="59" dur="500"/>
                                        <p:tgtEl>
                                          <p:spTgt spid="137"/>
                                        </p:tgtEl>
                                      </p:cBhvr>
                                    </p:animEffect>
                                  </p:childTnLst>
                                </p:cTn>
                              </p:par>
                              <p:par>
                                <p:cTn id="60" presetID="53" presetClass="entr" presetSubtype="16" fill="hold" grpId="0" nodeType="withEffect">
                                  <p:stCondLst>
                                    <p:cond delay="0"/>
                                  </p:stCondLst>
                                  <p:childTnLst>
                                    <p:set>
                                      <p:cBhvr>
                                        <p:cTn id="61" dur="1" fill="hold">
                                          <p:stCondLst>
                                            <p:cond delay="0"/>
                                          </p:stCondLst>
                                        </p:cTn>
                                        <p:tgtEl>
                                          <p:spTgt spid="151"/>
                                        </p:tgtEl>
                                        <p:attrNameLst>
                                          <p:attrName>style.visibility</p:attrName>
                                        </p:attrNameLst>
                                      </p:cBhvr>
                                      <p:to>
                                        <p:strVal val="visible"/>
                                      </p:to>
                                    </p:set>
                                    <p:anim calcmode="lin" valueType="num">
                                      <p:cBhvr>
                                        <p:cTn id="62" dur="500" fill="hold"/>
                                        <p:tgtEl>
                                          <p:spTgt spid="151"/>
                                        </p:tgtEl>
                                        <p:attrNameLst>
                                          <p:attrName>ppt_w</p:attrName>
                                        </p:attrNameLst>
                                      </p:cBhvr>
                                      <p:tavLst>
                                        <p:tav tm="0">
                                          <p:val>
                                            <p:fltVal val="0"/>
                                          </p:val>
                                        </p:tav>
                                        <p:tav tm="100000">
                                          <p:val>
                                            <p:strVal val="#ppt_w"/>
                                          </p:val>
                                        </p:tav>
                                      </p:tavLst>
                                    </p:anim>
                                    <p:anim calcmode="lin" valueType="num">
                                      <p:cBhvr>
                                        <p:cTn id="63" dur="500" fill="hold"/>
                                        <p:tgtEl>
                                          <p:spTgt spid="151"/>
                                        </p:tgtEl>
                                        <p:attrNameLst>
                                          <p:attrName>ppt_h</p:attrName>
                                        </p:attrNameLst>
                                      </p:cBhvr>
                                      <p:tavLst>
                                        <p:tav tm="0">
                                          <p:val>
                                            <p:fltVal val="0"/>
                                          </p:val>
                                        </p:tav>
                                        <p:tav tm="100000">
                                          <p:val>
                                            <p:strVal val="#ppt_h"/>
                                          </p:val>
                                        </p:tav>
                                      </p:tavLst>
                                    </p:anim>
                                    <p:animEffect transition="in" filter="fade">
                                      <p:cBhvr>
                                        <p:cTn id="64" dur="500"/>
                                        <p:tgtEl>
                                          <p:spTgt spid="15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4" grpId="0" animBg="1"/>
      <p:bldP spid="5" grpId="0"/>
      <p:bldP spid="123" grpId="0" animBg="1"/>
      <p:bldP spid="151" grpId="0" animBg="1"/>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Shape 7489"/>
        <p:cNvGrpSpPr/>
        <p:nvPr/>
      </p:nvGrpSpPr>
      <p:grpSpPr>
        <a:xfrm>
          <a:off x="0" y="0"/>
          <a:ext cx="0" cy="0"/>
          <a:chOff x="0" y="0"/>
          <a:chExt cx="0" cy="0"/>
        </a:xfrm>
      </p:grpSpPr>
      <p:sp>
        <p:nvSpPr>
          <p:cNvPr id="7490" name="Google Shape;7490;p30"/>
          <p:cNvSpPr txBox="1">
            <a:spLocks noGrp="1"/>
          </p:cNvSpPr>
          <p:nvPr>
            <p:ph type="title"/>
          </p:nvPr>
        </p:nvSpPr>
        <p:spPr>
          <a:xfrm>
            <a:off x="934309" y="307804"/>
            <a:ext cx="10272000" cy="763600"/>
          </a:xfrm>
          <a:prstGeom prst="rect">
            <a:avLst/>
          </a:prstGeom>
        </p:spPr>
        <p:txBody>
          <a:bodyPr spcFirstLastPara="1" wrap="square" lIns="121900" tIns="121900" rIns="121900" bIns="121900" anchor="ctr" anchorCtr="0">
            <a:noAutofit/>
          </a:bodyPr>
          <a:lstStyle/>
          <a:p>
            <a:r>
              <a:rPr lang="vi-VN" sz="4400" b="1" dirty="0">
                <a:latin typeface="Times New Roman" panose="02020603050405020304" pitchFamily="18" charset="0"/>
                <a:cs typeface="Times New Roman" panose="02020603050405020304" pitchFamily="18" charset="0"/>
              </a:rPr>
              <a:t>2. Thực hành viết</a:t>
            </a:r>
            <a:endParaRPr sz="6000" b="1" dirty="0">
              <a:latin typeface="Times New Roman" panose="02020603050405020304" pitchFamily="18" charset="0"/>
              <a:cs typeface="Times New Roman" panose="02020603050405020304" pitchFamily="18" charset="0"/>
            </a:endParaRPr>
          </a:p>
        </p:txBody>
      </p:sp>
      <p:pic>
        <p:nvPicPr>
          <p:cNvPr id="4" name="Picture 3">
            <a:extLst>
              <a:ext uri="{FF2B5EF4-FFF2-40B4-BE49-F238E27FC236}">
                <a16:creationId xmlns:a16="http://schemas.microsoft.com/office/drawing/2014/main" xmlns="" id="{0EC58EAB-8241-B7B7-0D9F-8D79EB67EC06}"/>
              </a:ext>
            </a:extLst>
          </p:cNvPr>
          <p:cNvPicPr>
            <a:picLocks noChangeAspect="1"/>
          </p:cNvPicPr>
          <p:nvPr/>
        </p:nvPicPr>
        <p:blipFill>
          <a:blip r:embed="rId3"/>
          <a:stretch>
            <a:fillRect/>
          </a:stretch>
        </p:blipFill>
        <p:spPr>
          <a:xfrm>
            <a:off x="2752995" y="0"/>
            <a:ext cx="788484" cy="983573"/>
          </a:xfrm>
          <a:prstGeom prst="rect">
            <a:avLst/>
          </a:prstGeom>
        </p:spPr>
      </p:pic>
      <p:grpSp>
        <p:nvGrpSpPr>
          <p:cNvPr id="2" name="组合 25">
            <a:extLst>
              <a:ext uri="{FF2B5EF4-FFF2-40B4-BE49-F238E27FC236}">
                <a16:creationId xmlns:a16="http://schemas.microsoft.com/office/drawing/2014/main" xmlns="" id="{66B97970-CD09-D273-9F38-A77C6E696735}"/>
              </a:ext>
            </a:extLst>
          </p:cNvPr>
          <p:cNvGrpSpPr/>
          <p:nvPr/>
        </p:nvGrpSpPr>
        <p:grpSpPr>
          <a:xfrm>
            <a:off x="522067" y="1379208"/>
            <a:ext cx="5709382" cy="4597522"/>
            <a:chOff x="4505216" y="1616700"/>
            <a:chExt cx="3181568" cy="2449473"/>
          </a:xfrm>
        </p:grpSpPr>
        <p:sp>
          <p:nvSpPr>
            <p:cNvPr id="3" name="十角星 5">
              <a:extLst>
                <a:ext uri="{FF2B5EF4-FFF2-40B4-BE49-F238E27FC236}">
                  <a16:creationId xmlns:a16="http://schemas.microsoft.com/office/drawing/2014/main" xmlns="" id="{BB84A30D-921C-D745-D4A8-DDED8E02069C}"/>
                </a:ext>
              </a:extLst>
            </p:cNvPr>
            <p:cNvSpPr/>
            <p:nvPr/>
          </p:nvSpPr>
          <p:spPr>
            <a:xfrm rot="20096755">
              <a:off x="4849130" y="1808904"/>
              <a:ext cx="2611087" cy="2087155"/>
            </a:xfrm>
            <a:custGeom>
              <a:avLst/>
              <a:gdLst>
                <a:gd name="connsiteX0" fmla="*/ -2 w 2387784"/>
                <a:gd name="connsiteY0" fmla="*/ 762105 h 2205868"/>
                <a:gd name="connsiteX1" fmla="*/ 315673 w 2387784"/>
                <a:gd name="connsiteY1" fmla="*/ 542329 h 2205868"/>
                <a:gd name="connsiteX2" fmla="*/ 456022 w 2387784"/>
                <a:gd name="connsiteY2" fmla="*/ 210638 h 2205868"/>
                <a:gd name="connsiteX3" fmla="*/ 858440 w 2387784"/>
                <a:gd name="connsiteY3" fmla="*/ 195859 h 2205868"/>
                <a:gd name="connsiteX4" fmla="*/ 1193892 w 2387784"/>
                <a:gd name="connsiteY4" fmla="*/ 0 h 2205868"/>
                <a:gd name="connsiteX5" fmla="*/ 1529344 w 2387784"/>
                <a:gd name="connsiteY5" fmla="*/ 195859 h 2205868"/>
                <a:gd name="connsiteX6" fmla="*/ 1931762 w 2387784"/>
                <a:gd name="connsiteY6" fmla="*/ 210638 h 2205868"/>
                <a:gd name="connsiteX7" fmla="*/ 2072111 w 2387784"/>
                <a:gd name="connsiteY7" fmla="*/ 542329 h 2205868"/>
                <a:gd name="connsiteX8" fmla="*/ 2387786 w 2387784"/>
                <a:gd name="connsiteY8" fmla="*/ 762105 h 2205868"/>
                <a:gd name="connsiteX9" fmla="*/ 2279426 w 2387784"/>
                <a:gd name="connsiteY9" fmla="*/ 1102934 h 2205868"/>
                <a:gd name="connsiteX10" fmla="*/ 2387786 w 2387784"/>
                <a:gd name="connsiteY10" fmla="*/ 1443763 h 2205868"/>
                <a:gd name="connsiteX11" fmla="*/ 2072111 w 2387784"/>
                <a:gd name="connsiteY11" fmla="*/ 1663539 h 2205868"/>
                <a:gd name="connsiteX12" fmla="*/ 1931762 w 2387784"/>
                <a:gd name="connsiteY12" fmla="*/ 1995230 h 2205868"/>
                <a:gd name="connsiteX13" fmla="*/ 1529344 w 2387784"/>
                <a:gd name="connsiteY13" fmla="*/ 2010009 h 2205868"/>
                <a:gd name="connsiteX14" fmla="*/ 1193892 w 2387784"/>
                <a:gd name="connsiteY14" fmla="*/ 2205868 h 2205868"/>
                <a:gd name="connsiteX15" fmla="*/ 858440 w 2387784"/>
                <a:gd name="connsiteY15" fmla="*/ 2010009 h 2205868"/>
                <a:gd name="connsiteX16" fmla="*/ 456022 w 2387784"/>
                <a:gd name="connsiteY16" fmla="*/ 1995230 h 2205868"/>
                <a:gd name="connsiteX17" fmla="*/ 315673 w 2387784"/>
                <a:gd name="connsiteY17" fmla="*/ 1663539 h 2205868"/>
                <a:gd name="connsiteX18" fmla="*/ -2 w 2387784"/>
                <a:gd name="connsiteY18" fmla="*/ 1443763 h 2205868"/>
                <a:gd name="connsiteX19" fmla="*/ 108358 w 2387784"/>
                <a:gd name="connsiteY19" fmla="*/ 1102934 h 2205868"/>
                <a:gd name="connsiteX20" fmla="*/ -2 w 2387784"/>
                <a:gd name="connsiteY20" fmla="*/ 762105 h 2205868"/>
                <a:gd name="connsiteX0" fmla="*/ 0 w 2387788"/>
                <a:gd name="connsiteY0" fmla="*/ 762105 h 2205868"/>
                <a:gd name="connsiteX1" fmla="*/ 315675 w 2387788"/>
                <a:gd name="connsiteY1" fmla="*/ 542329 h 2205868"/>
                <a:gd name="connsiteX2" fmla="*/ 477744 w 2387788"/>
                <a:gd name="connsiteY2" fmla="*/ 121833 h 2205868"/>
                <a:gd name="connsiteX3" fmla="*/ 858442 w 2387788"/>
                <a:gd name="connsiteY3" fmla="*/ 195859 h 2205868"/>
                <a:gd name="connsiteX4" fmla="*/ 1193894 w 2387788"/>
                <a:gd name="connsiteY4" fmla="*/ 0 h 2205868"/>
                <a:gd name="connsiteX5" fmla="*/ 1529346 w 2387788"/>
                <a:gd name="connsiteY5" fmla="*/ 195859 h 2205868"/>
                <a:gd name="connsiteX6" fmla="*/ 1931764 w 2387788"/>
                <a:gd name="connsiteY6" fmla="*/ 210638 h 2205868"/>
                <a:gd name="connsiteX7" fmla="*/ 2072113 w 2387788"/>
                <a:gd name="connsiteY7" fmla="*/ 542329 h 2205868"/>
                <a:gd name="connsiteX8" fmla="*/ 2387788 w 2387788"/>
                <a:gd name="connsiteY8" fmla="*/ 762105 h 2205868"/>
                <a:gd name="connsiteX9" fmla="*/ 2279428 w 2387788"/>
                <a:gd name="connsiteY9" fmla="*/ 1102934 h 2205868"/>
                <a:gd name="connsiteX10" fmla="*/ 2387788 w 2387788"/>
                <a:gd name="connsiteY10" fmla="*/ 1443763 h 2205868"/>
                <a:gd name="connsiteX11" fmla="*/ 2072113 w 2387788"/>
                <a:gd name="connsiteY11" fmla="*/ 1663539 h 2205868"/>
                <a:gd name="connsiteX12" fmla="*/ 1931764 w 2387788"/>
                <a:gd name="connsiteY12" fmla="*/ 1995230 h 2205868"/>
                <a:gd name="connsiteX13" fmla="*/ 1529346 w 2387788"/>
                <a:gd name="connsiteY13" fmla="*/ 2010009 h 2205868"/>
                <a:gd name="connsiteX14" fmla="*/ 1193894 w 2387788"/>
                <a:gd name="connsiteY14" fmla="*/ 2205868 h 2205868"/>
                <a:gd name="connsiteX15" fmla="*/ 858442 w 2387788"/>
                <a:gd name="connsiteY15" fmla="*/ 2010009 h 2205868"/>
                <a:gd name="connsiteX16" fmla="*/ 456024 w 2387788"/>
                <a:gd name="connsiteY16" fmla="*/ 1995230 h 2205868"/>
                <a:gd name="connsiteX17" fmla="*/ 315675 w 2387788"/>
                <a:gd name="connsiteY17" fmla="*/ 1663539 h 2205868"/>
                <a:gd name="connsiteX18" fmla="*/ 0 w 2387788"/>
                <a:gd name="connsiteY18" fmla="*/ 1443763 h 2205868"/>
                <a:gd name="connsiteX19" fmla="*/ 108360 w 2387788"/>
                <a:gd name="connsiteY19" fmla="*/ 1102934 h 2205868"/>
                <a:gd name="connsiteX20" fmla="*/ 0 w 2387788"/>
                <a:gd name="connsiteY20" fmla="*/ 762105 h 2205868"/>
                <a:gd name="connsiteX0" fmla="*/ 0 w 2387788"/>
                <a:gd name="connsiteY0" fmla="*/ 762105 h 2205868"/>
                <a:gd name="connsiteX1" fmla="*/ 273835 w 2387788"/>
                <a:gd name="connsiteY1" fmla="*/ 476590 h 2205868"/>
                <a:gd name="connsiteX2" fmla="*/ 477744 w 2387788"/>
                <a:gd name="connsiteY2" fmla="*/ 121833 h 2205868"/>
                <a:gd name="connsiteX3" fmla="*/ 858442 w 2387788"/>
                <a:gd name="connsiteY3" fmla="*/ 195859 h 2205868"/>
                <a:gd name="connsiteX4" fmla="*/ 1193894 w 2387788"/>
                <a:gd name="connsiteY4" fmla="*/ 0 h 2205868"/>
                <a:gd name="connsiteX5" fmla="*/ 1529346 w 2387788"/>
                <a:gd name="connsiteY5" fmla="*/ 195859 h 2205868"/>
                <a:gd name="connsiteX6" fmla="*/ 1931764 w 2387788"/>
                <a:gd name="connsiteY6" fmla="*/ 210638 h 2205868"/>
                <a:gd name="connsiteX7" fmla="*/ 2072113 w 2387788"/>
                <a:gd name="connsiteY7" fmla="*/ 542329 h 2205868"/>
                <a:gd name="connsiteX8" fmla="*/ 2387788 w 2387788"/>
                <a:gd name="connsiteY8" fmla="*/ 762105 h 2205868"/>
                <a:gd name="connsiteX9" fmla="*/ 2279428 w 2387788"/>
                <a:gd name="connsiteY9" fmla="*/ 1102934 h 2205868"/>
                <a:gd name="connsiteX10" fmla="*/ 2387788 w 2387788"/>
                <a:gd name="connsiteY10" fmla="*/ 1443763 h 2205868"/>
                <a:gd name="connsiteX11" fmla="*/ 2072113 w 2387788"/>
                <a:gd name="connsiteY11" fmla="*/ 1663539 h 2205868"/>
                <a:gd name="connsiteX12" fmla="*/ 1931764 w 2387788"/>
                <a:gd name="connsiteY12" fmla="*/ 1995230 h 2205868"/>
                <a:gd name="connsiteX13" fmla="*/ 1529346 w 2387788"/>
                <a:gd name="connsiteY13" fmla="*/ 2010009 h 2205868"/>
                <a:gd name="connsiteX14" fmla="*/ 1193894 w 2387788"/>
                <a:gd name="connsiteY14" fmla="*/ 2205868 h 2205868"/>
                <a:gd name="connsiteX15" fmla="*/ 858442 w 2387788"/>
                <a:gd name="connsiteY15" fmla="*/ 2010009 h 2205868"/>
                <a:gd name="connsiteX16" fmla="*/ 456024 w 2387788"/>
                <a:gd name="connsiteY16" fmla="*/ 1995230 h 2205868"/>
                <a:gd name="connsiteX17" fmla="*/ 315675 w 2387788"/>
                <a:gd name="connsiteY17" fmla="*/ 1663539 h 2205868"/>
                <a:gd name="connsiteX18" fmla="*/ 0 w 2387788"/>
                <a:gd name="connsiteY18" fmla="*/ 1443763 h 2205868"/>
                <a:gd name="connsiteX19" fmla="*/ 108360 w 2387788"/>
                <a:gd name="connsiteY19" fmla="*/ 1102934 h 2205868"/>
                <a:gd name="connsiteX20" fmla="*/ 0 w 2387788"/>
                <a:gd name="connsiteY20" fmla="*/ 762105 h 2205868"/>
                <a:gd name="connsiteX0" fmla="*/ 0 w 2396374"/>
                <a:gd name="connsiteY0" fmla="*/ 639341 h 2205868"/>
                <a:gd name="connsiteX1" fmla="*/ 282421 w 2396374"/>
                <a:gd name="connsiteY1" fmla="*/ 476590 h 2205868"/>
                <a:gd name="connsiteX2" fmla="*/ 486330 w 2396374"/>
                <a:gd name="connsiteY2" fmla="*/ 121833 h 2205868"/>
                <a:gd name="connsiteX3" fmla="*/ 867028 w 2396374"/>
                <a:gd name="connsiteY3" fmla="*/ 195859 h 2205868"/>
                <a:gd name="connsiteX4" fmla="*/ 1202480 w 2396374"/>
                <a:gd name="connsiteY4" fmla="*/ 0 h 2205868"/>
                <a:gd name="connsiteX5" fmla="*/ 1537932 w 2396374"/>
                <a:gd name="connsiteY5" fmla="*/ 195859 h 2205868"/>
                <a:gd name="connsiteX6" fmla="*/ 1940350 w 2396374"/>
                <a:gd name="connsiteY6" fmla="*/ 210638 h 2205868"/>
                <a:gd name="connsiteX7" fmla="*/ 2080699 w 2396374"/>
                <a:gd name="connsiteY7" fmla="*/ 542329 h 2205868"/>
                <a:gd name="connsiteX8" fmla="*/ 2396374 w 2396374"/>
                <a:gd name="connsiteY8" fmla="*/ 762105 h 2205868"/>
                <a:gd name="connsiteX9" fmla="*/ 2288014 w 2396374"/>
                <a:gd name="connsiteY9" fmla="*/ 1102934 h 2205868"/>
                <a:gd name="connsiteX10" fmla="*/ 2396374 w 2396374"/>
                <a:gd name="connsiteY10" fmla="*/ 1443763 h 2205868"/>
                <a:gd name="connsiteX11" fmla="*/ 2080699 w 2396374"/>
                <a:gd name="connsiteY11" fmla="*/ 1663539 h 2205868"/>
                <a:gd name="connsiteX12" fmla="*/ 1940350 w 2396374"/>
                <a:gd name="connsiteY12" fmla="*/ 1995230 h 2205868"/>
                <a:gd name="connsiteX13" fmla="*/ 1537932 w 2396374"/>
                <a:gd name="connsiteY13" fmla="*/ 2010009 h 2205868"/>
                <a:gd name="connsiteX14" fmla="*/ 1202480 w 2396374"/>
                <a:gd name="connsiteY14" fmla="*/ 2205868 h 2205868"/>
                <a:gd name="connsiteX15" fmla="*/ 867028 w 2396374"/>
                <a:gd name="connsiteY15" fmla="*/ 2010009 h 2205868"/>
                <a:gd name="connsiteX16" fmla="*/ 464610 w 2396374"/>
                <a:gd name="connsiteY16" fmla="*/ 1995230 h 2205868"/>
                <a:gd name="connsiteX17" fmla="*/ 324261 w 2396374"/>
                <a:gd name="connsiteY17" fmla="*/ 1663539 h 2205868"/>
                <a:gd name="connsiteX18" fmla="*/ 8586 w 2396374"/>
                <a:gd name="connsiteY18" fmla="*/ 1443763 h 2205868"/>
                <a:gd name="connsiteX19" fmla="*/ 116946 w 2396374"/>
                <a:gd name="connsiteY19" fmla="*/ 1102934 h 2205868"/>
                <a:gd name="connsiteX20" fmla="*/ 0 w 2396374"/>
                <a:gd name="connsiteY20" fmla="*/ 639341 h 2205868"/>
                <a:gd name="connsiteX0" fmla="*/ 0 w 2396374"/>
                <a:gd name="connsiteY0" fmla="*/ 639341 h 2205868"/>
                <a:gd name="connsiteX1" fmla="*/ 282421 w 2396374"/>
                <a:gd name="connsiteY1" fmla="*/ 476590 h 2205868"/>
                <a:gd name="connsiteX2" fmla="*/ 486330 w 2396374"/>
                <a:gd name="connsiteY2" fmla="*/ 121833 h 2205868"/>
                <a:gd name="connsiteX3" fmla="*/ 867028 w 2396374"/>
                <a:gd name="connsiteY3" fmla="*/ 195859 h 2205868"/>
                <a:gd name="connsiteX4" fmla="*/ 1202480 w 2396374"/>
                <a:gd name="connsiteY4" fmla="*/ 0 h 2205868"/>
                <a:gd name="connsiteX5" fmla="*/ 1537932 w 2396374"/>
                <a:gd name="connsiteY5" fmla="*/ 195859 h 2205868"/>
                <a:gd name="connsiteX6" fmla="*/ 1940350 w 2396374"/>
                <a:gd name="connsiteY6" fmla="*/ 210638 h 2205868"/>
                <a:gd name="connsiteX7" fmla="*/ 2080699 w 2396374"/>
                <a:gd name="connsiteY7" fmla="*/ 542329 h 2205868"/>
                <a:gd name="connsiteX8" fmla="*/ 2396374 w 2396374"/>
                <a:gd name="connsiteY8" fmla="*/ 762105 h 2205868"/>
                <a:gd name="connsiteX9" fmla="*/ 2288014 w 2396374"/>
                <a:gd name="connsiteY9" fmla="*/ 1102934 h 2205868"/>
                <a:gd name="connsiteX10" fmla="*/ 2396374 w 2396374"/>
                <a:gd name="connsiteY10" fmla="*/ 1443763 h 2205868"/>
                <a:gd name="connsiteX11" fmla="*/ 2080699 w 2396374"/>
                <a:gd name="connsiteY11" fmla="*/ 1663539 h 2205868"/>
                <a:gd name="connsiteX12" fmla="*/ 1940350 w 2396374"/>
                <a:gd name="connsiteY12" fmla="*/ 1995230 h 2205868"/>
                <a:gd name="connsiteX13" fmla="*/ 1537932 w 2396374"/>
                <a:gd name="connsiteY13" fmla="*/ 2010009 h 2205868"/>
                <a:gd name="connsiteX14" fmla="*/ 1202480 w 2396374"/>
                <a:gd name="connsiteY14" fmla="*/ 2205868 h 2205868"/>
                <a:gd name="connsiteX15" fmla="*/ 867028 w 2396374"/>
                <a:gd name="connsiteY15" fmla="*/ 2010009 h 2205868"/>
                <a:gd name="connsiteX16" fmla="*/ 464610 w 2396374"/>
                <a:gd name="connsiteY16" fmla="*/ 1995230 h 2205868"/>
                <a:gd name="connsiteX17" fmla="*/ 324261 w 2396374"/>
                <a:gd name="connsiteY17" fmla="*/ 1663539 h 2205868"/>
                <a:gd name="connsiteX18" fmla="*/ 8586 w 2396374"/>
                <a:gd name="connsiteY18" fmla="*/ 1443763 h 2205868"/>
                <a:gd name="connsiteX19" fmla="*/ 155197 w 2396374"/>
                <a:gd name="connsiteY19" fmla="*/ 1134009 h 2205868"/>
                <a:gd name="connsiteX20" fmla="*/ 0 w 2396374"/>
                <a:gd name="connsiteY20" fmla="*/ 639341 h 2205868"/>
                <a:gd name="connsiteX0" fmla="*/ 0 w 2396374"/>
                <a:gd name="connsiteY0" fmla="*/ 639341 h 2205868"/>
                <a:gd name="connsiteX1" fmla="*/ 282421 w 2396374"/>
                <a:gd name="connsiteY1" fmla="*/ 476590 h 2205868"/>
                <a:gd name="connsiteX2" fmla="*/ 486330 w 2396374"/>
                <a:gd name="connsiteY2" fmla="*/ 121833 h 2205868"/>
                <a:gd name="connsiteX3" fmla="*/ 867028 w 2396374"/>
                <a:gd name="connsiteY3" fmla="*/ 195859 h 2205868"/>
                <a:gd name="connsiteX4" fmla="*/ 1202480 w 2396374"/>
                <a:gd name="connsiteY4" fmla="*/ 0 h 2205868"/>
                <a:gd name="connsiteX5" fmla="*/ 1537932 w 2396374"/>
                <a:gd name="connsiteY5" fmla="*/ 195859 h 2205868"/>
                <a:gd name="connsiteX6" fmla="*/ 1940350 w 2396374"/>
                <a:gd name="connsiteY6" fmla="*/ 210638 h 2205868"/>
                <a:gd name="connsiteX7" fmla="*/ 2080699 w 2396374"/>
                <a:gd name="connsiteY7" fmla="*/ 542329 h 2205868"/>
                <a:gd name="connsiteX8" fmla="*/ 2396374 w 2396374"/>
                <a:gd name="connsiteY8" fmla="*/ 762105 h 2205868"/>
                <a:gd name="connsiteX9" fmla="*/ 2288014 w 2396374"/>
                <a:gd name="connsiteY9" fmla="*/ 1102934 h 2205868"/>
                <a:gd name="connsiteX10" fmla="*/ 2396374 w 2396374"/>
                <a:gd name="connsiteY10" fmla="*/ 1443763 h 2205868"/>
                <a:gd name="connsiteX11" fmla="*/ 2080699 w 2396374"/>
                <a:gd name="connsiteY11" fmla="*/ 1663539 h 2205868"/>
                <a:gd name="connsiteX12" fmla="*/ 1940350 w 2396374"/>
                <a:gd name="connsiteY12" fmla="*/ 1995230 h 2205868"/>
                <a:gd name="connsiteX13" fmla="*/ 1537932 w 2396374"/>
                <a:gd name="connsiteY13" fmla="*/ 2010009 h 2205868"/>
                <a:gd name="connsiteX14" fmla="*/ 1202480 w 2396374"/>
                <a:gd name="connsiteY14" fmla="*/ 2205868 h 2205868"/>
                <a:gd name="connsiteX15" fmla="*/ 867028 w 2396374"/>
                <a:gd name="connsiteY15" fmla="*/ 2010009 h 2205868"/>
                <a:gd name="connsiteX16" fmla="*/ 464610 w 2396374"/>
                <a:gd name="connsiteY16" fmla="*/ 1995230 h 2205868"/>
                <a:gd name="connsiteX17" fmla="*/ 324261 w 2396374"/>
                <a:gd name="connsiteY17" fmla="*/ 1663539 h 2205868"/>
                <a:gd name="connsiteX18" fmla="*/ 8586 w 2396374"/>
                <a:gd name="connsiteY18" fmla="*/ 1443763 h 2205868"/>
                <a:gd name="connsiteX19" fmla="*/ 128479 w 2396374"/>
                <a:gd name="connsiteY19" fmla="*/ 1134714 h 2205868"/>
                <a:gd name="connsiteX20" fmla="*/ 0 w 2396374"/>
                <a:gd name="connsiteY20" fmla="*/ 639341 h 2205868"/>
                <a:gd name="connsiteX0" fmla="*/ 0 w 2396374"/>
                <a:gd name="connsiteY0" fmla="*/ 639341 h 2205868"/>
                <a:gd name="connsiteX1" fmla="*/ 282421 w 2396374"/>
                <a:gd name="connsiteY1" fmla="*/ 476590 h 2205868"/>
                <a:gd name="connsiteX2" fmla="*/ 486330 w 2396374"/>
                <a:gd name="connsiteY2" fmla="*/ 121833 h 2205868"/>
                <a:gd name="connsiteX3" fmla="*/ 867028 w 2396374"/>
                <a:gd name="connsiteY3" fmla="*/ 195859 h 2205868"/>
                <a:gd name="connsiteX4" fmla="*/ 1202480 w 2396374"/>
                <a:gd name="connsiteY4" fmla="*/ 0 h 2205868"/>
                <a:gd name="connsiteX5" fmla="*/ 1537932 w 2396374"/>
                <a:gd name="connsiteY5" fmla="*/ 195859 h 2205868"/>
                <a:gd name="connsiteX6" fmla="*/ 1940350 w 2396374"/>
                <a:gd name="connsiteY6" fmla="*/ 210638 h 2205868"/>
                <a:gd name="connsiteX7" fmla="*/ 2080699 w 2396374"/>
                <a:gd name="connsiteY7" fmla="*/ 542329 h 2205868"/>
                <a:gd name="connsiteX8" fmla="*/ 2396374 w 2396374"/>
                <a:gd name="connsiteY8" fmla="*/ 762105 h 2205868"/>
                <a:gd name="connsiteX9" fmla="*/ 2288014 w 2396374"/>
                <a:gd name="connsiteY9" fmla="*/ 1102934 h 2205868"/>
                <a:gd name="connsiteX10" fmla="*/ 2396374 w 2396374"/>
                <a:gd name="connsiteY10" fmla="*/ 1443763 h 2205868"/>
                <a:gd name="connsiteX11" fmla="*/ 2080699 w 2396374"/>
                <a:gd name="connsiteY11" fmla="*/ 1663539 h 2205868"/>
                <a:gd name="connsiteX12" fmla="*/ 1940350 w 2396374"/>
                <a:gd name="connsiteY12" fmla="*/ 1995230 h 2205868"/>
                <a:gd name="connsiteX13" fmla="*/ 1537932 w 2396374"/>
                <a:gd name="connsiteY13" fmla="*/ 2010009 h 2205868"/>
                <a:gd name="connsiteX14" fmla="*/ 1202480 w 2396374"/>
                <a:gd name="connsiteY14" fmla="*/ 2205868 h 2205868"/>
                <a:gd name="connsiteX15" fmla="*/ 867028 w 2396374"/>
                <a:gd name="connsiteY15" fmla="*/ 2010009 h 2205868"/>
                <a:gd name="connsiteX16" fmla="*/ 464610 w 2396374"/>
                <a:gd name="connsiteY16" fmla="*/ 1995230 h 2205868"/>
                <a:gd name="connsiteX17" fmla="*/ 324261 w 2396374"/>
                <a:gd name="connsiteY17" fmla="*/ 1663539 h 2205868"/>
                <a:gd name="connsiteX18" fmla="*/ 162072 w 2396374"/>
                <a:gd name="connsiteY18" fmla="*/ 1383566 h 2205868"/>
                <a:gd name="connsiteX19" fmla="*/ 128479 w 2396374"/>
                <a:gd name="connsiteY19" fmla="*/ 1134714 h 2205868"/>
                <a:gd name="connsiteX20" fmla="*/ 0 w 2396374"/>
                <a:gd name="connsiteY20" fmla="*/ 639341 h 2205868"/>
                <a:gd name="connsiteX0" fmla="*/ 0 w 2396374"/>
                <a:gd name="connsiteY0" fmla="*/ 639341 h 2205868"/>
                <a:gd name="connsiteX1" fmla="*/ 282421 w 2396374"/>
                <a:gd name="connsiteY1" fmla="*/ 476590 h 2205868"/>
                <a:gd name="connsiteX2" fmla="*/ 486330 w 2396374"/>
                <a:gd name="connsiteY2" fmla="*/ 121833 h 2205868"/>
                <a:gd name="connsiteX3" fmla="*/ 867028 w 2396374"/>
                <a:gd name="connsiteY3" fmla="*/ 195859 h 2205868"/>
                <a:gd name="connsiteX4" fmla="*/ 1202480 w 2396374"/>
                <a:gd name="connsiteY4" fmla="*/ 0 h 2205868"/>
                <a:gd name="connsiteX5" fmla="*/ 1537932 w 2396374"/>
                <a:gd name="connsiteY5" fmla="*/ 195859 h 2205868"/>
                <a:gd name="connsiteX6" fmla="*/ 1940350 w 2396374"/>
                <a:gd name="connsiteY6" fmla="*/ 210638 h 2205868"/>
                <a:gd name="connsiteX7" fmla="*/ 2080699 w 2396374"/>
                <a:gd name="connsiteY7" fmla="*/ 542329 h 2205868"/>
                <a:gd name="connsiteX8" fmla="*/ 2396374 w 2396374"/>
                <a:gd name="connsiteY8" fmla="*/ 762105 h 2205868"/>
                <a:gd name="connsiteX9" fmla="*/ 2288014 w 2396374"/>
                <a:gd name="connsiteY9" fmla="*/ 1102934 h 2205868"/>
                <a:gd name="connsiteX10" fmla="*/ 2396374 w 2396374"/>
                <a:gd name="connsiteY10" fmla="*/ 1443763 h 2205868"/>
                <a:gd name="connsiteX11" fmla="*/ 2080699 w 2396374"/>
                <a:gd name="connsiteY11" fmla="*/ 1663539 h 2205868"/>
                <a:gd name="connsiteX12" fmla="*/ 1940350 w 2396374"/>
                <a:gd name="connsiteY12" fmla="*/ 1995230 h 2205868"/>
                <a:gd name="connsiteX13" fmla="*/ 1537932 w 2396374"/>
                <a:gd name="connsiteY13" fmla="*/ 2010009 h 2205868"/>
                <a:gd name="connsiteX14" fmla="*/ 1202480 w 2396374"/>
                <a:gd name="connsiteY14" fmla="*/ 2205868 h 2205868"/>
                <a:gd name="connsiteX15" fmla="*/ 867028 w 2396374"/>
                <a:gd name="connsiteY15" fmla="*/ 2010009 h 2205868"/>
                <a:gd name="connsiteX16" fmla="*/ 464610 w 2396374"/>
                <a:gd name="connsiteY16" fmla="*/ 1995230 h 2205868"/>
                <a:gd name="connsiteX17" fmla="*/ 324261 w 2396374"/>
                <a:gd name="connsiteY17" fmla="*/ 1663539 h 2205868"/>
                <a:gd name="connsiteX18" fmla="*/ 95276 w 2396374"/>
                <a:gd name="connsiteY18" fmla="*/ 1385327 h 2205868"/>
                <a:gd name="connsiteX19" fmla="*/ 128479 w 2396374"/>
                <a:gd name="connsiteY19" fmla="*/ 1134714 h 2205868"/>
                <a:gd name="connsiteX20" fmla="*/ 0 w 2396374"/>
                <a:gd name="connsiteY20" fmla="*/ 639341 h 2205868"/>
                <a:gd name="connsiteX0" fmla="*/ 0 w 2396374"/>
                <a:gd name="connsiteY0" fmla="*/ 639341 h 2205868"/>
                <a:gd name="connsiteX1" fmla="*/ 282421 w 2396374"/>
                <a:gd name="connsiteY1" fmla="*/ 476590 h 2205868"/>
                <a:gd name="connsiteX2" fmla="*/ 486330 w 2396374"/>
                <a:gd name="connsiteY2" fmla="*/ 121833 h 2205868"/>
                <a:gd name="connsiteX3" fmla="*/ 867028 w 2396374"/>
                <a:gd name="connsiteY3" fmla="*/ 195859 h 2205868"/>
                <a:gd name="connsiteX4" fmla="*/ 1202480 w 2396374"/>
                <a:gd name="connsiteY4" fmla="*/ 0 h 2205868"/>
                <a:gd name="connsiteX5" fmla="*/ 1537932 w 2396374"/>
                <a:gd name="connsiteY5" fmla="*/ 195859 h 2205868"/>
                <a:gd name="connsiteX6" fmla="*/ 1940350 w 2396374"/>
                <a:gd name="connsiteY6" fmla="*/ 210638 h 2205868"/>
                <a:gd name="connsiteX7" fmla="*/ 2080699 w 2396374"/>
                <a:gd name="connsiteY7" fmla="*/ 542329 h 2205868"/>
                <a:gd name="connsiteX8" fmla="*/ 2396374 w 2396374"/>
                <a:gd name="connsiteY8" fmla="*/ 762105 h 2205868"/>
                <a:gd name="connsiteX9" fmla="*/ 2288014 w 2396374"/>
                <a:gd name="connsiteY9" fmla="*/ 1102934 h 2205868"/>
                <a:gd name="connsiteX10" fmla="*/ 2396374 w 2396374"/>
                <a:gd name="connsiteY10" fmla="*/ 1443763 h 2205868"/>
                <a:gd name="connsiteX11" fmla="*/ 2080699 w 2396374"/>
                <a:gd name="connsiteY11" fmla="*/ 1663539 h 2205868"/>
                <a:gd name="connsiteX12" fmla="*/ 1940350 w 2396374"/>
                <a:gd name="connsiteY12" fmla="*/ 1995230 h 2205868"/>
                <a:gd name="connsiteX13" fmla="*/ 1537932 w 2396374"/>
                <a:gd name="connsiteY13" fmla="*/ 2010009 h 2205868"/>
                <a:gd name="connsiteX14" fmla="*/ 1202480 w 2396374"/>
                <a:gd name="connsiteY14" fmla="*/ 2205868 h 2205868"/>
                <a:gd name="connsiteX15" fmla="*/ 867028 w 2396374"/>
                <a:gd name="connsiteY15" fmla="*/ 2010009 h 2205868"/>
                <a:gd name="connsiteX16" fmla="*/ 617104 w 2396374"/>
                <a:gd name="connsiteY16" fmla="*/ 1796029 h 2205868"/>
                <a:gd name="connsiteX17" fmla="*/ 324261 w 2396374"/>
                <a:gd name="connsiteY17" fmla="*/ 1663539 h 2205868"/>
                <a:gd name="connsiteX18" fmla="*/ 95276 w 2396374"/>
                <a:gd name="connsiteY18" fmla="*/ 1385327 h 2205868"/>
                <a:gd name="connsiteX19" fmla="*/ 128479 w 2396374"/>
                <a:gd name="connsiteY19" fmla="*/ 1134714 h 2205868"/>
                <a:gd name="connsiteX20" fmla="*/ 0 w 2396374"/>
                <a:gd name="connsiteY20" fmla="*/ 639341 h 2205868"/>
                <a:gd name="connsiteX0" fmla="*/ 0 w 2396374"/>
                <a:gd name="connsiteY0" fmla="*/ 639341 h 2205868"/>
                <a:gd name="connsiteX1" fmla="*/ 282421 w 2396374"/>
                <a:gd name="connsiteY1" fmla="*/ 476590 h 2205868"/>
                <a:gd name="connsiteX2" fmla="*/ 486330 w 2396374"/>
                <a:gd name="connsiteY2" fmla="*/ 121833 h 2205868"/>
                <a:gd name="connsiteX3" fmla="*/ 867028 w 2396374"/>
                <a:gd name="connsiteY3" fmla="*/ 195859 h 2205868"/>
                <a:gd name="connsiteX4" fmla="*/ 1202480 w 2396374"/>
                <a:gd name="connsiteY4" fmla="*/ 0 h 2205868"/>
                <a:gd name="connsiteX5" fmla="*/ 1537932 w 2396374"/>
                <a:gd name="connsiteY5" fmla="*/ 195859 h 2205868"/>
                <a:gd name="connsiteX6" fmla="*/ 1940350 w 2396374"/>
                <a:gd name="connsiteY6" fmla="*/ 210638 h 2205868"/>
                <a:gd name="connsiteX7" fmla="*/ 2080699 w 2396374"/>
                <a:gd name="connsiteY7" fmla="*/ 542329 h 2205868"/>
                <a:gd name="connsiteX8" fmla="*/ 2396374 w 2396374"/>
                <a:gd name="connsiteY8" fmla="*/ 762105 h 2205868"/>
                <a:gd name="connsiteX9" fmla="*/ 2288014 w 2396374"/>
                <a:gd name="connsiteY9" fmla="*/ 1102934 h 2205868"/>
                <a:gd name="connsiteX10" fmla="*/ 2396374 w 2396374"/>
                <a:gd name="connsiteY10" fmla="*/ 1443763 h 2205868"/>
                <a:gd name="connsiteX11" fmla="*/ 2080699 w 2396374"/>
                <a:gd name="connsiteY11" fmla="*/ 1663539 h 2205868"/>
                <a:gd name="connsiteX12" fmla="*/ 1940350 w 2396374"/>
                <a:gd name="connsiteY12" fmla="*/ 1995230 h 2205868"/>
                <a:gd name="connsiteX13" fmla="*/ 1537932 w 2396374"/>
                <a:gd name="connsiteY13" fmla="*/ 2010009 h 2205868"/>
                <a:gd name="connsiteX14" fmla="*/ 1202480 w 2396374"/>
                <a:gd name="connsiteY14" fmla="*/ 2205868 h 2205868"/>
                <a:gd name="connsiteX15" fmla="*/ 867028 w 2396374"/>
                <a:gd name="connsiteY15" fmla="*/ 2010009 h 2205868"/>
                <a:gd name="connsiteX16" fmla="*/ 623927 w 2396374"/>
                <a:gd name="connsiteY16" fmla="*/ 1851996 h 2205868"/>
                <a:gd name="connsiteX17" fmla="*/ 324261 w 2396374"/>
                <a:gd name="connsiteY17" fmla="*/ 1663539 h 2205868"/>
                <a:gd name="connsiteX18" fmla="*/ 95276 w 2396374"/>
                <a:gd name="connsiteY18" fmla="*/ 1385327 h 2205868"/>
                <a:gd name="connsiteX19" fmla="*/ 128479 w 2396374"/>
                <a:gd name="connsiteY19" fmla="*/ 1134714 h 2205868"/>
                <a:gd name="connsiteX20" fmla="*/ 0 w 2396374"/>
                <a:gd name="connsiteY20" fmla="*/ 639341 h 2205868"/>
                <a:gd name="connsiteX0" fmla="*/ 0 w 2396374"/>
                <a:gd name="connsiteY0" fmla="*/ 639341 h 2205868"/>
                <a:gd name="connsiteX1" fmla="*/ 282421 w 2396374"/>
                <a:gd name="connsiteY1" fmla="*/ 476590 h 2205868"/>
                <a:gd name="connsiteX2" fmla="*/ 486330 w 2396374"/>
                <a:gd name="connsiteY2" fmla="*/ 121833 h 2205868"/>
                <a:gd name="connsiteX3" fmla="*/ 867028 w 2396374"/>
                <a:gd name="connsiteY3" fmla="*/ 195859 h 2205868"/>
                <a:gd name="connsiteX4" fmla="*/ 1202480 w 2396374"/>
                <a:gd name="connsiteY4" fmla="*/ 0 h 2205868"/>
                <a:gd name="connsiteX5" fmla="*/ 1537932 w 2396374"/>
                <a:gd name="connsiteY5" fmla="*/ 195859 h 2205868"/>
                <a:gd name="connsiteX6" fmla="*/ 1940350 w 2396374"/>
                <a:gd name="connsiteY6" fmla="*/ 210638 h 2205868"/>
                <a:gd name="connsiteX7" fmla="*/ 2080699 w 2396374"/>
                <a:gd name="connsiteY7" fmla="*/ 542329 h 2205868"/>
                <a:gd name="connsiteX8" fmla="*/ 2396374 w 2396374"/>
                <a:gd name="connsiteY8" fmla="*/ 762105 h 2205868"/>
                <a:gd name="connsiteX9" fmla="*/ 2288014 w 2396374"/>
                <a:gd name="connsiteY9" fmla="*/ 1102934 h 2205868"/>
                <a:gd name="connsiteX10" fmla="*/ 2396374 w 2396374"/>
                <a:gd name="connsiteY10" fmla="*/ 1443763 h 2205868"/>
                <a:gd name="connsiteX11" fmla="*/ 2080699 w 2396374"/>
                <a:gd name="connsiteY11" fmla="*/ 1663539 h 2205868"/>
                <a:gd name="connsiteX12" fmla="*/ 1940350 w 2396374"/>
                <a:gd name="connsiteY12" fmla="*/ 1995230 h 2205868"/>
                <a:gd name="connsiteX13" fmla="*/ 1537932 w 2396374"/>
                <a:gd name="connsiteY13" fmla="*/ 2010009 h 2205868"/>
                <a:gd name="connsiteX14" fmla="*/ 1202480 w 2396374"/>
                <a:gd name="connsiteY14" fmla="*/ 2205868 h 2205868"/>
                <a:gd name="connsiteX15" fmla="*/ 867028 w 2396374"/>
                <a:gd name="connsiteY15" fmla="*/ 2010009 h 2205868"/>
                <a:gd name="connsiteX16" fmla="*/ 623927 w 2396374"/>
                <a:gd name="connsiteY16" fmla="*/ 1851996 h 2205868"/>
                <a:gd name="connsiteX17" fmla="*/ 434080 w 2396374"/>
                <a:gd name="connsiteY17" fmla="*/ 1569737 h 2205868"/>
                <a:gd name="connsiteX18" fmla="*/ 95276 w 2396374"/>
                <a:gd name="connsiteY18" fmla="*/ 1385327 h 2205868"/>
                <a:gd name="connsiteX19" fmla="*/ 128479 w 2396374"/>
                <a:gd name="connsiteY19" fmla="*/ 1134714 h 2205868"/>
                <a:gd name="connsiteX20" fmla="*/ 0 w 2396374"/>
                <a:gd name="connsiteY20" fmla="*/ 639341 h 2205868"/>
                <a:gd name="connsiteX0" fmla="*/ 0 w 2396374"/>
                <a:gd name="connsiteY0" fmla="*/ 639341 h 2205868"/>
                <a:gd name="connsiteX1" fmla="*/ 282421 w 2396374"/>
                <a:gd name="connsiteY1" fmla="*/ 476590 h 2205868"/>
                <a:gd name="connsiteX2" fmla="*/ 486330 w 2396374"/>
                <a:gd name="connsiteY2" fmla="*/ 121833 h 2205868"/>
                <a:gd name="connsiteX3" fmla="*/ 867028 w 2396374"/>
                <a:gd name="connsiteY3" fmla="*/ 195859 h 2205868"/>
                <a:gd name="connsiteX4" fmla="*/ 1202480 w 2396374"/>
                <a:gd name="connsiteY4" fmla="*/ 0 h 2205868"/>
                <a:gd name="connsiteX5" fmla="*/ 1537932 w 2396374"/>
                <a:gd name="connsiteY5" fmla="*/ 195859 h 2205868"/>
                <a:gd name="connsiteX6" fmla="*/ 1940350 w 2396374"/>
                <a:gd name="connsiteY6" fmla="*/ 210638 h 2205868"/>
                <a:gd name="connsiteX7" fmla="*/ 2080699 w 2396374"/>
                <a:gd name="connsiteY7" fmla="*/ 542329 h 2205868"/>
                <a:gd name="connsiteX8" fmla="*/ 2396374 w 2396374"/>
                <a:gd name="connsiteY8" fmla="*/ 762105 h 2205868"/>
                <a:gd name="connsiteX9" fmla="*/ 2288014 w 2396374"/>
                <a:gd name="connsiteY9" fmla="*/ 1102934 h 2205868"/>
                <a:gd name="connsiteX10" fmla="*/ 2396374 w 2396374"/>
                <a:gd name="connsiteY10" fmla="*/ 1443763 h 2205868"/>
                <a:gd name="connsiteX11" fmla="*/ 2080699 w 2396374"/>
                <a:gd name="connsiteY11" fmla="*/ 1663539 h 2205868"/>
                <a:gd name="connsiteX12" fmla="*/ 1940350 w 2396374"/>
                <a:gd name="connsiteY12" fmla="*/ 1995230 h 2205868"/>
                <a:gd name="connsiteX13" fmla="*/ 1537932 w 2396374"/>
                <a:gd name="connsiteY13" fmla="*/ 2010009 h 2205868"/>
                <a:gd name="connsiteX14" fmla="*/ 1202480 w 2396374"/>
                <a:gd name="connsiteY14" fmla="*/ 2205868 h 2205868"/>
                <a:gd name="connsiteX15" fmla="*/ 867028 w 2396374"/>
                <a:gd name="connsiteY15" fmla="*/ 2010009 h 2205868"/>
                <a:gd name="connsiteX16" fmla="*/ 623927 w 2396374"/>
                <a:gd name="connsiteY16" fmla="*/ 1851996 h 2205868"/>
                <a:gd name="connsiteX17" fmla="*/ 509943 w 2396374"/>
                <a:gd name="connsiteY17" fmla="*/ 1506242 h 2205868"/>
                <a:gd name="connsiteX18" fmla="*/ 95276 w 2396374"/>
                <a:gd name="connsiteY18" fmla="*/ 1385327 h 2205868"/>
                <a:gd name="connsiteX19" fmla="*/ 128479 w 2396374"/>
                <a:gd name="connsiteY19" fmla="*/ 1134714 h 2205868"/>
                <a:gd name="connsiteX20" fmla="*/ 0 w 2396374"/>
                <a:gd name="connsiteY20" fmla="*/ 639341 h 2205868"/>
                <a:gd name="connsiteX0" fmla="*/ 0 w 2396374"/>
                <a:gd name="connsiteY0" fmla="*/ 639341 h 2205868"/>
                <a:gd name="connsiteX1" fmla="*/ 282421 w 2396374"/>
                <a:gd name="connsiteY1" fmla="*/ 476590 h 2205868"/>
                <a:gd name="connsiteX2" fmla="*/ 486330 w 2396374"/>
                <a:gd name="connsiteY2" fmla="*/ 121833 h 2205868"/>
                <a:gd name="connsiteX3" fmla="*/ 867028 w 2396374"/>
                <a:gd name="connsiteY3" fmla="*/ 195859 h 2205868"/>
                <a:gd name="connsiteX4" fmla="*/ 1202480 w 2396374"/>
                <a:gd name="connsiteY4" fmla="*/ 0 h 2205868"/>
                <a:gd name="connsiteX5" fmla="*/ 1537932 w 2396374"/>
                <a:gd name="connsiteY5" fmla="*/ 195859 h 2205868"/>
                <a:gd name="connsiteX6" fmla="*/ 1940350 w 2396374"/>
                <a:gd name="connsiteY6" fmla="*/ 210638 h 2205868"/>
                <a:gd name="connsiteX7" fmla="*/ 2080699 w 2396374"/>
                <a:gd name="connsiteY7" fmla="*/ 542329 h 2205868"/>
                <a:gd name="connsiteX8" fmla="*/ 2396374 w 2396374"/>
                <a:gd name="connsiteY8" fmla="*/ 762105 h 2205868"/>
                <a:gd name="connsiteX9" fmla="*/ 2288014 w 2396374"/>
                <a:gd name="connsiteY9" fmla="*/ 1102934 h 2205868"/>
                <a:gd name="connsiteX10" fmla="*/ 2396374 w 2396374"/>
                <a:gd name="connsiteY10" fmla="*/ 1443763 h 2205868"/>
                <a:gd name="connsiteX11" fmla="*/ 2080699 w 2396374"/>
                <a:gd name="connsiteY11" fmla="*/ 1663539 h 2205868"/>
                <a:gd name="connsiteX12" fmla="*/ 1940350 w 2396374"/>
                <a:gd name="connsiteY12" fmla="*/ 1995230 h 2205868"/>
                <a:gd name="connsiteX13" fmla="*/ 1537932 w 2396374"/>
                <a:gd name="connsiteY13" fmla="*/ 2010009 h 2205868"/>
                <a:gd name="connsiteX14" fmla="*/ 1202480 w 2396374"/>
                <a:gd name="connsiteY14" fmla="*/ 2205868 h 2205868"/>
                <a:gd name="connsiteX15" fmla="*/ 867028 w 2396374"/>
                <a:gd name="connsiteY15" fmla="*/ 2010009 h 2205868"/>
                <a:gd name="connsiteX16" fmla="*/ 623927 w 2396374"/>
                <a:gd name="connsiteY16" fmla="*/ 1851996 h 2205868"/>
                <a:gd name="connsiteX17" fmla="*/ 443852 w 2396374"/>
                <a:gd name="connsiteY17" fmla="*/ 1534722 h 2205868"/>
                <a:gd name="connsiteX18" fmla="*/ 95276 w 2396374"/>
                <a:gd name="connsiteY18" fmla="*/ 1385327 h 2205868"/>
                <a:gd name="connsiteX19" fmla="*/ 128479 w 2396374"/>
                <a:gd name="connsiteY19" fmla="*/ 1134714 h 2205868"/>
                <a:gd name="connsiteX20" fmla="*/ 0 w 2396374"/>
                <a:gd name="connsiteY20" fmla="*/ 639341 h 2205868"/>
                <a:gd name="connsiteX0" fmla="*/ 0 w 2396374"/>
                <a:gd name="connsiteY0" fmla="*/ 639341 h 2205868"/>
                <a:gd name="connsiteX1" fmla="*/ 282421 w 2396374"/>
                <a:gd name="connsiteY1" fmla="*/ 476590 h 2205868"/>
                <a:gd name="connsiteX2" fmla="*/ 486330 w 2396374"/>
                <a:gd name="connsiteY2" fmla="*/ 121833 h 2205868"/>
                <a:gd name="connsiteX3" fmla="*/ 867028 w 2396374"/>
                <a:gd name="connsiteY3" fmla="*/ 195859 h 2205868"/>
                <a:gd name="connsiteX4" fmla="*/ 1202480 w 2396374"/>
                <a:gd name="connsiteY4" fmla="*/ 0 h 2205868"/>
                <a:gd name="connsiteX5" fmla="*/ 1537932 w 2396374"/>
                <a:gd name="connsiteY5" fmla="*/ 195859 h 2205868"/>
                <a:gd name="connsiteX6" fmla="*/ 1940350 w 2396374"/>
                <a:gd name="connsiteY6" fmla="*/ 210638 h 2205868"/>
                <a:gd name="connsiteX7" fmla="*/ 2080699 w 2396374"/>
                <a:gd name="connsiteY7" fmla="*/ 542329 h 2205868"/>
                <a:gd name="connsiteX8" fmla="*/ 2396374 w 2396374"/>
                <a:gd name="connsiteY8" fmla="*/ 762105 h 2205868"/>
                <a:gd name="connsiteX9" fmla="*/ 2288014 w 2396374"/>
                <a:gd name="connsiteY9" fmla="*/ 1102934 h 2205868"/>
                <a:gd name="connsiteX10" fmla="*/ 2396374 w 2396374"/>
                <a:gd name="connsiteY10" fmla="*/ 1443763 h 2205868"/>
                <a:gd name="connsiteX11" fmla="*/ 2080699 w 2396374"/>
                <a:gd name="connsiteY11" fmla="*/ 1663539 h 2205868"/>
                <a:gd name="connsiteX12" fmla="*/ 1940350 w 2396374"/>
                <a:gd name="connsiteY12" fmla="*/ 1995230 h 2205868"/>
                <a:gd name="connsiteX13" fmla="*/ 1537932 w 2396374"/>
                <a:gd name="connsiteY13" fmla="*/ 2010009 h 2205868"/>
                <a:gd name="connsiteX14" fmla="*/ 1202480 w 2396374"/>
                <a:gd name="connsiteY14" fmla="*/ 2205868 h 2205868"/>
                <a:gd name="connsiteX15" fmla="*/ 967078 w 2396374"/>
                <a:gd name="connsiteY15" fmla="*/ 1951222 h 2205868"/>
                <a:gd name="connsiteX16" fmla="*/ 623927 w 2396374"/>
                <a:gd name="connsiteY16" fmla="*/ 1851996 h 2205868"/>
                <a:gd name="connsiteX17" fmla="*/ 443852 w 2396374"/>
                <a:gd name="connsiteY17" fmla="*/ 1534722 h 2205868"/>
                <a:gd name="connsiteX18" fmla="*/ 95276 w 2396374"/>
                <a:gd name="connsiteY18" fmla="*/ 1385327 h 2205868"/>
                <a:gd name="connsiteX19" fmla="*/ 128479 w 2396374"/>
                <a:gd name="connsiteY19" fmla="*/ 1134714 h 2205868"/>
                <a:gd name="connsiteX20" fmla="*/ 0 w 2396374"/>
                <a:gd name="connsiteY20" fmla="*/ 639341 h 2205868"/>
                <a:gd name="connsiteX0" fmla="*/ 0 w 2396374"/>
                <a:gd name="connsiteY0" fmla="*/ 639341 h 2205868"/>
                <a:gd name="connsiteX1" fmla="*/ 282421 w 2396374"/>
                <a:gd name="connsiteY1" fmla="*/ 476590 h 2205868"/>
                <a:gd name="connsiteX2" fmla="*/ 486330 w 2396374"/>
                <a:gd name="connsiteY2" fmla="*/ 121833 h 2205868"/>
                <a:gd name="connsiteX3" fmla="*/ 867028 w 2396374"/>
                <a:gd name="connsiteY3" fmla="*/ 195859 h 2205868"/>
                <a:gd name="connsiteX4" fmla="*/ 1202480 w 2396374"/>
                <a:gd name="connsiteY4" fmla="*/ 0 h 2205868"/>
                <a:gd name="connsiteX5" fmla="*/ 1537932 w 2396374"/>
                <a:gd name="connsiteY5" fmla="*/ 195859 h 2205868"/>
                <a:gd name="connsiteX6" fmla="*/ 1940350 w 2396374"/>
                <a:gd name="connsiteY6" fmla="*/ 210638 h 2205868"/>
                <a:gd name="connsiteX7" fmla="*/ 2080699 w 2396374"/>
                <a:gd name="connsiteY7" fmla="*/ 542329 h 2205868"/>
                <a:gd name="connsiteX8" fmla="*/ 2396374 w 2396374"/>
                <a:gd name="connsiteY8" fmla="*/ 762105 h 2205868"/>
                <a:gd name="connsiteX9" fmla="*/ 2288014 w 2396374"/>
                <a:gd name="connsiteY9" fmla="*/ 1102934 h 2205868"/>
                <a:gd name="connsiteX10" fmla="*/ 2396374 w 2396374"/>
                <a:gd name="connsiteY10" fmla="*/ 1443763 h 2205868"/>
                <a:gd name="connsiteX11" fmla="*/ 2080699 w 2396374"/>
                <a:gd name="connsiteY11" fmla="*/ 1663539 h 2205868"/>
                <a:gd name="connsiteX12" fmla="*/ 1940350 w 2396374"/>
                <a:gd name="connsiteY12" fmla="*/ 1995230 h 2205868"/>
                <a:gd name="connsiteX13" fmla="*/ 1537932 w 2396374"/>
                <a:gd name="connsiteY13" fmla="*/ 2010009 h 2205868"/>
                <a:gd name="connsiteX14" fmla="*/ 1202480 w 2396374"/>
                <a:gd name="connsiteY14" fmla="*/ 2205868 h 2205868"/>
                <a:gd name="connsiteX15" fmla="*/ 1007573 w 2396374"/>
                <a:gd name="connsiteY15" fmla="*/ 1864595 h 2205868"/>
                <a:gd name="connsiteX16" fmla="*/ 623927 w 2396374"/>
                <a:gd name="connsiteY16" fmla="*/ 1851996 h 2205868"/>
                <a:gd name="connsiteX17" fmla="*/ 443852 w 2396374"/>
                <a:gd name="connsiteY17" fmla="*/ 1534722 h 2205868"/>
                <a:gd name="connsiteX18" fmla="*/ 95276 w 2396374"/>
                <a:gd name="connsiteY18" fmla="*/ 1385327 h 2205868"/>
                <a:gd name="connsiteX19" fmla="*/ 128479 w 2396374"/>
                <a:gd name="connsiteY19" fmla="*/ 1134714 h 2205868"/>
                <a:gd name="connsiteX20" fmla="*/ 0 w 2396374"/>
                <a:gd name="connsiteY20" fmla="*/ 639341 h 2205868"/>
                <a:gd name="connsiteX0" fmla="*/ 0 w 2396374"/>
                <a:gd name="connsiteY0" fmla="*/ 639341 h 2043091"/>
                <a:gd name="connsiteX1" fmla="*/ 282421 w 2396374"/>
                <a:gd name="connsiteY1" fmla="*/ 476590 h 2043091"/>
                <a:gd name="connsiteX2" fmla="*/ 486330 w 2396374"/>
                <a:gd name="connsiteY2" fmla="*/ 121833 h 2043091"/>
                <a:gd name="connsiteX3" fmla="*/ 867028 w 2396374"/>
                <a:gd name="connsiteY3" fmla="*/ 195859 h 2043091"/>
                <a:gd name="connsiteX4" fmla="*/ 1202480 w 2396374"/>
                <a:gd name="connsiteY4" fmla="*/ 0 h 2043091"/>
                <a:gd name="connsiteX5" fmla="*/ 1537932 w 2396374"/>
                <a:gd name="connsiteY5" fmla="*/ 195859 h 2043091"/>
                <a:gd name="connsiteX6" fmla="*/ 1940350 w 2396374"/>
                <a:gd name="connsiteY6" fmla="*/ 210638 h 2043091"/>
                <a:gd name="connsiteX7" fmla="*/ 2080699 w 2396374"/>
                <a:gd name="connsiteY7" fmla="*/ 542329 h 2043091"/>
                <a:gd name="connsiteX8" fmla="*/ 2396374 w 2396374"/>
                <a:gd name="connsiteY8" fmla="*/ 762105 h 2043091"/>
                <a:gd name="connsiteX9" fmla="*/ 2288014 w 2396374"/>
                <a:gd name="connsiteY9" fmla="*/ 1102934 h 2043091"/>
                <a:gd name="connsiteX10" fmla="*/ 2396374 w 2396374"/>
                <a:gd name="connsiteY10" fmla="*/ 1443763 h 2043091"/>
                <a:gd name="connsiteX11" fmla="*/ 2080699 w 2396374"/>
                <a:gd name="connsiteY11" fmla="*/ 1663539 h 2043091"/>
                <a:gd name="connsiteX12" fmla="*/ 1940350 w 2396374"/>
                <a:gd name="connsiteY12" fmla="*/ 1995230 h 2043091"/>
                <a:gd name="connsiteX13" fmla="*/ 1537932 w 2396374"/>
                <a:gd name="connsiteY13" fmla="*/ 2010009 h 2043091"/>
                <a:gd name="connsiteX14" fmla="*/ 1291765 w 2396374"/>
                <a:gd name="connsiteY14" fmla="*/ 2043091 h 2043091"/>
                <a:gd name="connsiteX15" fmla="*/ 1007573 w 2396374"/>
                <a:gd name="connsiteY15" fmla="*/ 1864595 h 2043091"/>
                <a:gd name="connsiteX16" fmla="*/ 623927 w 2396374"/>
                <a:gd name="connsiteY16" fmla="*/ 1851996 h 2043091"/>
                <a:gd name="connsiteX17" fmla="*/ 443852 w 2396374"/>
                <a:gd name="connsiteY17" fmla="*/ 1534722 h 2043091"/>
                <a:gd name="connsiteX18" fmla="*/ 95276 w 2396374"/>
                <a:gd name="connsiteY18" fmla="*/ 1385327 h 2043091"/>
                <a:gd name="connsiteX19" fmla="*/ 128479 w 2396374"/>
                <a:gd name="connsiteY19" fmla="*/ 1134714 h 2043091"/>
                <a:gd name="connsiteX20" fmla="*/ 0 w 2396374"/>
                <a:gd name="connsiteY20" fmla="*/ 639341 h 2043091"/>
                <a:gd name="connsiteX0" fmla="*/ 0 w 2396374"/>
                <a:gd name="connsiteY0" fmla="*/ 639341 h 2085700"/>
                <a:gd name="connsiteX1" fmla="*/ 282421 w 2396374"/>
                <a:gd name="connsiteY1" fmla="*/ 476590 h 2085700"/>
                <a:gd name="connsiteX2" fmla="*/ 486330 w 2396374"/>
                <a:gd name="connsiteY2" fmla="*/ 121833 h 2085700"/>
                <a:gd name="connsiteX3" fmla="*/ 867028 w 2396374"/>
                <a:gd name="connsiteY3" fmla="*/ 195859 h 2085700"/>
                <a:gd name="connsiteX4" fmla="*/ 1202480 w 2396374"/>
                <a:gd name="connsiteY4" fmla="*/ 0 h 2085700"/>
                <a:gd name="connsiteX5" fmla="*/ 1537932 w 2396374"/>
                <a:gd name="connsiteY5" fmla="*/ 195859 h 2085700"/>
                <a:gd name="connsiteX6" fmla="*/ 1940350 w 2396374"/>
                <a:gd name="connsiteY6" fmla="*/ 210638 h 2085700"/>
                <a:gd name="connsiteX7" fmla="*/ 2080699 w 2396374"/>
                <a:gd name="connsiteY7" fmla="*/ 542329 h 2085700"/>
                <a:gd name="connsiteX8" fmla="*/ 2396374 w 2396374"/>
                <a:gd name="connsiteY8" fmla="*/ 762105 h 2085700"/>
                <a:gd name="connsiteX9" fmla="*/ 2288014 w 2396374"/>
                <a:gd name="connsiteY9" fmla="*/ 1102934 h 2085700"/>
                <a:gd name="connsiteX10" fmla="*/ 2396374 w 2396374"/>
                <a:gd name="connsiteY10" fmla="*/ 1443763 h 2085700"/>
                <a:gd name="connsiteX11" fmla="*/ 2080699 w 2396374"/>
                <a:gd name="connsiteY11" fmla="*/ 1663539 h 2085700"/>
                <a:gd name="connsiteX12" fmla="*/ 1940350 w 2396374"/>
                <a:gd name="connsiteY12" fmla="*/ 1995230 h 2085700"/>
                <a:gd name="connsiteX13" fmla="*/ 1537932 w 2396374"/>
                <a:gd name="connsiteY13" fmla="*/ 2010009 h 2085700"/>
                <a:gd name="connsiteX14" fmla="*/ 1298236 w 2396374"/>
                <a:gd name="connsiteY14" fmla="*/ 2085700 h 2085700"/>
                <a:gd name="connsiteX15" fmla="*/ 1007573 w 2396374"/>
                <a:gd name="connsiteY15" fmla="*/ 1864595 h 2085700"/>
                <a:gd name="connsiteX16" fmla="*/ 623927 w 2396374"/>
                <a:gd name="connsiteY16" fmla="*/ 1851996 h 2085700"/>
                <a:gd name="connsiteX17" fmla="*/ 443852 w 2396374"/>
                <a:gd name="connsiteY17" fmla="*/ 1534722 h 2085700"/>
                <a:gd name="connsiteX18" fmla="*/ 95276 w 2396374"/>
                <a:gd name="connsiteY18" fmla="*/ 1385327 h 2085700"/>
                <a:gd name="connsiteX19" fmla="*/ 128479 w 2396374"/>
                <a:gd name="connsiteY19" fmla="*/ 1134714 h 2085700"/>
                <a:gd name="connsiteX20" fmla="*/ 0 w 2396374"/>
                <a:gd name="connsiteY20" fmla="*/ 639341 h 2085700"/>
                <a:gd name="connsiteX0" fmla="*/ 0 w 2396374"/>
                <a:gd name="connsiteY0" fmla="*/ 639341 h 2085700"/>
                <a:gd name="connsiteX1" fmla="*/ 282421 w 2396374"/>
                <a:gd name="connsiteY1" fmla="*/ 476590 h 2085700"/>
                <a:gd name="connsiteX2" fmla="*/ 486330 w 2396374"/>
                <a:gd name="connsiteY2" fmla="*/ 121833 h 2085700"/>
                <a:gd name="connsiteX3" fmla="*/ 867028 w 2396374"/>
                <a:gd name="connsiteY3" fmla="*/ 195859 h 2085700"/>
                <a:gd name="connsiteX4" fmla="*/ 1202480 w 2396374"/>
                <a:gd name="connsiteY4" fmla="*/ 0 h 2085700"/>
                <a:gd name="connsiteX5" fmla="*/ 1537932 w 2396374"/>
                <a:gd name="connsiteY5" fmla="*/ 195859 h 2085700"/>
                <a:gd name="connsiteX6" fmla="*/ 1940350 w 2396374"/>
                <a:gd name="connsiteY6" fmla="*/ 210638 h 2085700"/>
                <a:gd name="connsiteX7" fmla="*/ 2080699 w 2396374"/>
                <a:gd name="connsiteY7" fmla="*/ 542329 h 2085700"/>
                <a:gd name="connsiteX8" fmla="*/ 2396374 w 2396374"/>
                <a:gd name="connsiteY8" fmla="*/ 762105 h 2085700"/>
                <a:gd name="connsiteX9" fmla="*/ 2288014 w 2396374"/>
                <a:gd name="connsiteY9" fmla="*/ 1102934 h 2085700"/>
                <a:gd name="connsiteX10" fmla="*/ 2396374 w 2396374"/>
                <a:gd name="connsiteY10" fmla="*/ 1443763 h 2085700"/>
                <a:gd name="connsiteX11" fmla="*/ 2080699 w 2396374"/>
                <a:gd name="connsiteY11" fmla="*/ 1663539 h 2085700"/>
                <a:gd name="connsiteX12" fmla="*/ 1885216 w 2396374"/>
                <a:gd name="connsiteY12" fmla="*/ 1830916 h 2085700"/>
                <a:gd name="connsiteX13" fmla="*/ 1537932 w 2396374"/>
                <a:gd name="connsiteY13" fmla="*/ 2010009 h 2085700"/>
                <a:gd name="connsiteX14" fmla="*/ 1298236 w 2396374"/>
                <a:gd name="connsiteY14" fmla="*/ 2085700 h 2085700"/>
                <a:gd name="connsiteX15" fmla="*/ 1007573 w 2396374"/>
                <a:gd name="connsiteY15" fmla="*/ 1864595 h 2085700"/>
                <a:gd name="connsiteX16" fmla="*/ 623927 w 2396374"/>
                <a:gd name="connsiteY16" fmla="*/ 1851996 h 2085700"/>
                <a:gd name="connsiteX17" fmla="*/ 443852 w 2396374"/>
                <a:gd name="connsiteY17" fmla="*/ 1534722 h 2085700"/>
                <a:gd name="connsiteX18" fmla="*/ 95276 w 2396374"/>
                <a:gd name="connsiteY18" fmla="*/ 1385327 h 2085700"/>
                <a:gd name="connsiteX19" fmla="*/ 128479 w 2396374"/>
                <a:gd name="connsiteY19" fmla="*/ 1134714 h 2085700"/>
                <a:gd name="connsiteX20" fmla="*/ 0 w 2396374"/>
                <a:gd name="connsiteY20" fmla="*/ 639341 h 2085700"/>
                <a:gd name="connsiteX0" fmla="*/ 0 w 2396374"/>
                <a:gd name="connsiteY0" fmla="*/ 639341 h 2085700"/>
                <a:gd name="connsiteX1" fmla="*/ 282421 w 2396374"/>
                <a:gd name="connsiteY1" fmla="*/ 476590 h 2085700"/>
                <a:gd name="connsiteX2" fmla="*/ 486330 w 2396374"/>
                <a:gd name="connsiteY2" fmla="*/ 121833 h 2085700"/>
                <a:gd name="connsiteX3" fmla="*/ 867028 w 2396374"/>
                <a:gd name="connsiteY3" fmla="*/ 195859 h 2085700"/>
                <a:gd name="connsiteX4" fmla="*/ 1202480 w 2396374"/>
                <a:gd name="connsiteY4" fmla="*/ 0 h 2085700"/>
                <a:gd name="connsiteX5" fmla="*/ 1537932 w 2396374"/>
                <a:gd name="connsiteY5" fmla="*/ 195859 h 2085700"/>
                <a:gd name="connsiteX6" fmla="*/ 1940350 w 2396374"/>
                <a:gd name="connsiteY6" fmla="*/ 210638 h 2085700"/>
                <a:gd name="connsiteX7" fmla="*/ 2080699 w 2396374"/>
                <a:gd name="connsiteY7" fmla="*/ 542329 h 2085700"/>
                <a:gd name="connsiteX8" fmla="*/ 2396374 w 2396374"/>
                <a:gd name="connsiteY8" fmla="*/ 762105 h 2085700"/>
                <a:gd name="connsiteX9" fmla="*/ 2288014 w 2396374"/>
                <a:gd name="connsiteY9" fmla="*/ 1102934 h 2085700"/>
                <a:gd name="connsiteX10" fmla="*/ 2396374 w 2396374"/>
                <a:gd name="connsiteY10" fmla="*/ 1443763 h 2085700"/>
                <a:gd name="connsiteX11" fmla="*/ 2080699 w 2396374"/>
                <a:gd name="connsiteY11" fmla="*/ 1663539 h 2085700"/>
                <a:gd name="connsiteX12" fmla="*/ 2032807 w 2396374"/>
                <a:gd name="connsiteY12" fmla="*/ 1952686 h 2085700"/>
                <a:gd name="connsiteX13" fmla="*/ 1537932 w 2396374"/>
                <a:gd name="connsiteY13" fmla="*/ 2010009 h 2085700"/>
                <a:gd name="connsiteX14" fmla="*/ 1298236 w 2396374"/>
                <a:gd name="connsiteY14" fmla="*/ 2085700 h 2085700"/>
                <a:gd name="connsiteX15" fmla="*/ 1007573 w 2396374"/>
                <a:gd name="connsiteY15" fmla="*/ 1864595 h 2085700"/>
                <a:gd name="connsiteX16" fmla="*/ 623927 w 2396374"/>
                <a:gd name="connsiteY16" fmla="*/ 1851996 h 2085700"/>
                <a:gd name="connsiteX17" fmla="*/ 443852 w 2396374"/>
                <a:gd name="connsiteY17" fmla="*/ 1534722 h 2085700"/>
                <a:gd name="connsiteX18" fmla="*/ 95276 w 2396374"/>
                <a:gd name="connsiteY18" fmla="*/ 1385327 h 2085700"/>
                <a:gd name="connsiteX19" fmla="*/ 128479 w 2396374"/>
                <a:gd name="connsiteY19" fmla="*/ 1134714 h 2085700"/>
                <a:gd name="connsiteX20" fmla="*/ 0 w 2396374"/>
                <a:gd name="connsiteY20" fmla="*/ 639341 h 2085700"/>
                <a:gd name="connsiteX0" fmla="*/ 0 w 2396374"/>
                <a:gd name="connsiteY0" fmla="*/ 639341 h 2085700"/>
                <a:gd name="connsiteX1" fmla="*/ 282421 w 2396374"/>
                <a:gd name="connsiteY1" fmla="*/ 476590 h 2085700"/>
                <a:gd name="connsiteX2" fmla="*/ 486330 w 2396374"/>
                <a:gd name="connsiteY2" fmla="*/ 121833 h 2085700"/>
                <a:gd name="connsiteX3" fmla="*/ 867028 w 2396374"/>
                <a:gd name="connsiteY3" fmla="*/ 195859 h 2085700"/>
                <a:gd name="connsiteX4" fmla="*/ 1202480 w 2396374"/>
                <a:gd name="connsiteY4" fmla="*/ 0 h 2085700"/>
                <a:gd name="connsiteX5" fmla="*/ 1537932 w 2396374"/>
                <a:gd name="connsiteY5" fmla="*/ 195859 h 2085700"/>
                <a:gd name="connsiteX6" fmla="*/ 1940350 w 2396374"/>
                <a:gd name="connsiteY6" fmla="*/ 210638 h 2085700"/>
                <a:gd name="connsiteX7" fmla="*/ 2080699 w 2396374"/>
                <a:gd name="connsiteY7" fmla="*/ 542329 h 2085700"/>
                <a:gd name="connsiteX8" fmla="*/ 2396374 w 2396374"/>
                <a:gd name="connsiteY8" fmla="*/ 762105 h 2085700"/>
                <a:gd name="connsiteX9" fmla="*/ 2288014 w 2396374"/>
                <a:gd name="connsiteY9" fmla="*/ 1102934 h 2085700"/>
                <a:gd name="connsiteX10" fmla="*/ 2396374 w 2396374"/>
                <a:gd name="connsiteY10" fmla="*/ 1443763 h 2085700"/>
                <a:gd name="connsiteX11" fmla="*/ 2080699 w 2396374"/>
                <a:gd name="connsiteY11" fmla="*/ 1663539 h 2085700"/>
                <a:gd name="connsiteX12" fmla="*/ 2032807 w 2396374"/>
                <a:gd name="connsiteY12" fmla="*/ 1952686 h 2085700"/>
                <a:gd name="connsiteX13" fmla="*/ 1544531 w 2396374"/>
                <a:gd name="connsiteY13" fmla="*/ 1854762 h 2085700"/>
                <a:gd name="connsiteX14" fmla="*/ 1298236 w 2396374"/>
                <a:gd name="connsiteY14" fmla="*/ 2085700 h 2085700"/>
                <a:gd name="connsiteX15" fmla="*/ 1007573 w 2396374"/>
                <a:gd name="connsiteY15" fmla="*/ 1864595 h 2085700"/>
                <a:gd name="connsiteX16" fmla="*/ 623927 w 2396374"/>
                <a:gd name="connsiteY16" fmla="*/ 1851996 h 2085700"/>
                <a:gd name="connsiteX17" fmla="*/ 443852 w 2396374"/>
                <a:gd name="connsiteY17" fmla="*/ 1534722 h 2085700"/>
                <a:gd name="connsiteX18" fmla="*/ 95276 w 2396374"/>
                <a:gd name="connsiteY18" fmla="*/ 1385327 h 2085700"/>
                <a:gd name="connsiteX19" fmla="*/ 128479 w 2396374"/>
                <a:gd name="connsiteY19" fmla="*/ 1134714 h 2085700"/>
                <a:gd name="connsiteX20" fmla="*/ 0 w 2396374"/>
                <a:gd name="connsiteY20" fmla="*/ 639341 h 2085700"/>
                <a:gd name="connsiteX0" fmla="*/ 0 w 2396374"/>
                <a:gd name="connsiteY0" fmla="*/ 639341 h 2085700"/>
                <a:gd name="connsiteX1" fmla="*/ 282421 w 2396374"/>
                <a:gd name="connsiteY1" fmla="*/ 476590 h 2085700"/>
                <a:gd name="connsiteX2" fmla="*/ 486330 w 2396374"/>
                <a:gd name="connsiteY2" fmla="*/ 121833 h 2085700"/>
                <a:gd name="connsiteX3" fmla="*/ 867028 w 2396374"/>
                <a:gd name="connsiteY3" fmla="*/ 195859 h 2085700"/>
                <a:gd name="connsiteX4" fmla="*/ 1202480 w 2396374"/>
                <a:gd name="connsiteY4" fmla="*/ 0 h 2085700"/>
                <a:gd name="connsiteX5" fmla="*/ 1537932 w 2396374"/>
                <a:gd name="connsiteY5" fmla="*/ 195859 h 2085700"/>
                <a:gd name="connsiteX6" fmla="*/ 1940350 w 2396374"/>
                <a:gd name="connsiteY6" fmla="*/ 210638 h 2085700"/>
                <a:gd name="connsiteX7" fmla="*/ 2080699 w 2396374"/>
                <a:gd name="connsiteY7" fmla="*/ 542329 h 2085700"/>
                <a:gd name="connsiteX8" fmla="*/ 2396374 w 2396374"/>
                <a:gd name="connsiteY8" fmla="*/ 762105 h 2085700"/>
                <a:gd name="connsiteX9" fmla="*/ 2288014 w 2396374"/>
                <a:gd name="connsiteY9" fmla="*/ 1102934 h 2085700"/>
                <a:gd name="connsiteX10" fmla="*/ 2396374 w 2396374"/>
                <a:gd name="connsiteY10" fmla="*/ 1443763 h 2085700"/>
                <a:gd name="connsiteX11" fmla="*/ 2080699 w 2396374"/>
                <a:gd name="connsiteY11" fmla="*/ 1663539 h 2085700"/>
                <a:gd name="connsiteX12" fmla="*/ 2032807 w 2396374"/>
                <a:gd name="connsiteY12" fmla="*/ 1952686 h 2085700"/>
                <a:gd name="connsiteX13" fmla="*/ 1623211 w 2396374"/>
                <a:gd name="connsiteY13" fmla="*/ 1898140 h 2085700"/>
                <a:gd name="connsiteX14" fmla="*/ 1298236 w 2396374"/>
                <a:gd name="connsiteY14" fmla="*/ 2085700 h 2085700"/>
                <a:gd name="connsiteX15" fmla="*/ 1007573 w 2396374"/>
                <a:gd name="connsiteY15" fmla="*/ 1864595 h 2085700"/>
                <a:gd name="connsiteX16" fmla="*/ 623927 w 2396374"/>
                <a:gd name="connsiteY16" fmla="*/ 1851996 h 2085700"/>
                <a:gd name="connsiteX17" fmla="*/ 443852 w 2396374"/>
                <a:gd name="connsiteY17" fmla="*/ 1534722 h 2085700"/>
                <a:gd name="connsiteX18" fmla="*/ 95276 w 2396374"/>
                <a:gd name="connsiteY18" fmla="*/ 1385327 h 2085700"/>
                <a:gd name="connsiteX19" fmla="*/ 128479 w 2396374"/>
                <a:gd name="connsiteY19" fmla="*/ 1134714 h 2085700"/>
                <a:gd name="connsiteX20" fmla="*/ 0 w 2396374"/>
                <a:gd name="connsiteY20" fmla="*/ 639341 h 2085700"/>
                <a:gd name="connsiteX0" fmla="*/ 0 w 2545855"/>
                <a:gd name="connsiteY0" fmla="*/ 639341 h 2085700"/>
                <a:gd name="connsiteX1" fmla="*/ 282421 w 2545855"/>
                <a:gd name="connsiteY1" fmla="*/ 476590 h 2085700"/>
                <a:gd name="connsiteX2" fmla="*/ 486330 w 2545855"/>
                <a:gd name="connsiteY2" fmla="*/ 121833 h 2085700"/>
                <a:gd name="connsiteX3" fmla="*/ 867028 w 2545855"/>
                <a:gd name="connsiteY3" fmla="*/ 195859 h 2085700"/>
                <a:gd name="connsiteX4" fmla="*/ 1202480 w 2545855"/>
                <a:gd name="connsiteY4" fmla="*/ 0 h 2085700"/>
                <a:gd name="connsiteX5" fmla="*/ 1537932 w 2545855"/>
                <a:gd name="connsiteY5" fmla="*/ 195859 h 2085700"/>
                <a:gd name="connsiteX6" fmla="*/ 1940350 w 2545855"/>
                <a:gd name="connsiteY6" fmla="*/ 210638 h 2085700"/>
                <a:gd name="connsiteX7" fmla="*/ 2080699 w 2545855"/>
                <a:gd name="connsiteY7" fmla="*/ 542329 h 2085700"/>
                <a:gd name="connsiteX8" fmla="*/ 2396374 w 2545855"/>
                <a:gd name="connsiteY8" fmla="*/ 762105 h 2085700"/>
                <a:gd name="connsiteX9" fmla="*/ 2288014 w 2545855"/>
                <a:gd name="connsiteY9" fmla="*/ 1102934 h 2085700"/>
                <a:gd name="connsiteX10" fmla="*/ 2545855 w 2545855"/>
                <a:gd name="connsiteY10" fmla="*/ 1434473 h 2085700"/>
                <a:gd name="connsiteX11" fmla="*/ 2080699 w 2545855"/>
                <a:gd name="connsiteY11" fmla="*/ 1663539 h 2085700"/>
                <a:gd name="connsiteX12" fmla="*/ 2032807 w 2545855"/>
                <a:gd name="connsiteY12" fmla="*/ 1952686 h 2085700"/>
                <a:gd name="connsiteX13" fmla="*/ 1623211 w 2545855"/>
                <a:gd name="connsiteY13" fmla="*/ 1898140 h 2085700"/>
                <a:gd name="connsiteX14" fmla="*/ 1298236 w 2545855"/>
                <a:gd name="connsiteY14" fmla="*/ 2085700 h 2085700"/>
                <a:gd name="connsiteX15" fmla="*/ 1007573 w 2545855"/>
                <a:gd name="connsiteY15" fmla="*/ 1864595 h 2085700"/>
                <a:gd name="connsiteX16" fmla="*/ 623927 w 2545855"/>
                <a:gd name="connsiteY16" fmla="*/ 1851996 h 2085700"/>
                <a:gd name="connsiteX17" fmla="*/ 443852 w 2545855"/>
                <a:gd name="connsiteY17" fmla="*/ 1534722 h 2085700"/>
                <a:gd name="connsiteX18" fmla="*/ 95276 w 2545855"/>
                <a:gd name="connsiteY18" fmla="*/ 1385327 h 2085700"/>
                <a:gd name="connsiteX19" fmla="*/ 128479 w 2545855"/>
                <a:gd name="connsiteY19" fmla="*/ 1134714 h 2085700"/>
                <a:gd name="connsiteX20" fmla="*/ 0 w 2545855"/>
                <a:gd name="connsiteY20" fmla="*/ 639341 h 2085700"/>
                <a:gd name="connsiteX0" fmla="*/ 0 w 2545855"/>
                <a:gd name="connsiteY0" fmla="*/ 639341 h 2085700"/>
                <a:gd name="connsiteX1" fmla="*/ 282421 w 2545855"/>
                <a:gd name="connsiteY1" fmla="*/ 476590 h 2085700"/>
                <a:gd name="connsiteX2" fmla="*/ 486330 w 2545855"/>
                <a:gd name="connsiteY2" fmla="*/ 121833 h 2085700"/>
                <a:gd name="connsiteX3" fmla="*/ 867028 w 2545855"/>
                <a:gd name="connsiteY3" fmla="*/ 195859 h 2085700"/>
                <a:gd name="connsiteX4" fmla="*/ 1202480 w 2545855"/>
                <a:gd name="connsiteY4" fmla="*/ 0 h 2085700"/>
                <a:gd name="connsiteX5" fmla="*/ 1537932 w 2545855"/>
                <a:gd name="connsiteY5" fmla="*/ 195859 h 2085700"/>
                <a:gd name="connsiteX6" fmla="*/ 1940350 w 2545855"/>
                <a:gd name="connsiteY6" fmla="*/ 210638 h 2085700"/>
                <a:gd name="connsiteX7" fmla="*/ 2080699 w 2545855"/>
                <a:gd name="connsiteY7" fmla="*/ 542329 h 2085700"/>
                <a:gd name="connsiteX8" fmla="*/ 2396374 w 2545855"/>
                <a:gd name="connsiteY8" fmla="*/ 762105 h 2085700"/>
                <a:gd name="connsiteX9" fmla="*/ 2288014 w 2545855"/>
                <a:gd name="connsiteY9" fmla="*/ 1102934 h 2085700"/>
                <a:gd name="connsiteX10" fmla="*/ 2545855 w 2545855"/>
                <a:gd name="connsiteY10" fmla="*/ 1434473 h 2085700"/>
                <a:gd name="connsiteX11" fmla="*/ 2228771 w 2545855"/>
                <a:gd name="connsiteY11" fmla="*/ 1600811 h 2085700"/>
                <a:gd name="connsiteX12" fmla="*/ 2032807 w 2545855"/>
                <a:gd name="connsiteY12" fmla="*/ 1952686 h 2085700"/>
                <a:gd name="connsiteX13" fmla="*/ 1623211 w 2545855"/>
                <a:gd name="connsiteY13" fmla="*/ 1898140 h 2085700"/>
                <a:gd name="connsiteX14" fmla="*/ 1298236 w 2545855"/>
                <a:gd name="connsiteY14" fmla="*/ 2085700 h 2085700"/>
                <a:gd name="connsiteX15" fmla="*/ 1007573 w 2545855"/>
                <a:gd name="connsiteY15" fmla="*/ 1864595 h 2085700"/>
                <a:gd name="connsiteX16" fmla="*/ 623927 w 2545855"/>
                <a:gd name="connsiteY16" fmla="*/ 1851996 h 2085700"/>
                <a:gd name="connsiteX17" fmla="*/ 443852 w 2545855"/>
                <a:gd name="connsiteY17" fmla="*/ 1534722 h 2085700"/>
                <a:gd name="connsiteX18" fmla="*/ 95276 w 2545855"/>
                <a:gd name="connsiteY18" fmla="*/ 1385327 h 2085700"/>
                <a:gd name="connsiteX19" fmla="*/ 128479 w 2545855"/>
                <a:gd name="connsiteY19" fmla="*/ 1134714 h 2085700"/>
                <a:gd name="connsiteX20" fmla="*/ 0 w 2545855"/>
                <a:gd name="connsiteY20" fmla="*/ 639341 h 2085700"/>
                <a:gd name="connsiteX0" fmla="*/ 0 w 2545855"/>
                <a:gd name="connsiteY0" fmla="*/ 639341 h 2085700"/>
                <a:gd name="connsiteX1" fmla="*/ 282421 w 2545855"/>
                <a:gd name="connsiteY1" fmla="*/ 476590 h 2085700"/>
                <a:gd name="connsiteX2" fmla="*/ 486330 w 2545855"/>
                <a:gd name="connsiteY2" fmla="*/ 121833 h 2085700"/>
                <a:gd name="connsiteX3" fmla="*/ 867028 w 2545855"/>
                <a:gd name="connsiteY3" fmla="*/ 195859 h 2085700"/>
                <a:gd name="connsiteX4" fmla="*/ 1202480 w 2545855"/>
                <a:gd name="connsiteY4" fmla="*/ 0 h 2085700"/>
                <a:gd name="connsiteX5" fmla="*/ 1537932 w 2545855"/>
                <a:gd name="connsiteY5" fmla="*/ 195859 h 2085700"/>
                <a:gd name="connsiteX6" fmla="*/ 1940350 w 2545855"/>
                <a:gd name="connsiteY6" fmla="*/ 210638 h 2085700"/>
                <a:gd name="connsiteX7" fmla="*/ 2080699 w 2545855"/>
                <a:gd name="connsiteY7" fmla="*/ 542329 h 2085700"/>
                <a:gd name="connsiteX8" fmla="*/ 2396374 w 2545855"/>
                <a:gd name="connsiteY8" fmla="*/ 762105 h 2085700"/>
                <a:gd name="connsiteX9" fmla="*/ 2349396 w 2545855"/>
                <a:gd name="connsiteY9" fmla="*/ 1098640 h 2085700"/>
                <a:gd name="connsiteX10" fmla="*/ 2545855 w 2545855"/>
                <a:gd name="connsiteY10" fmla="*/ 1434473 h 2085700"/>
                <a:gd name="connsiteX11" fmla="*/ 2228771 w 2545855"/>
                <a:gd name="connsiteY11" fmla="*/ 1600811 h 2085700"/>
                <a:gd name="connsiteX12" fmla="*/ 2032807 w 2545855"/>
                <a:gd name="connsiteY12" fmla="*/ 1952686 h 2085700"/>
                <a:gd name="connsiteX13" fmla="*/ 1623211 w 2545855"/>
                <a:gd name="connsiteY13" fmla="*/ 1898140 h 2085700"/>
                <a:gd name="connsiteX14" fmla="*/ 1298236 w 2545855"/>
                <a:gd name="connsiteY14" fmla="*/ 2085700 h 2085700"/>
                <a:gd name="connsiteX15" fmla="*/ 1007573 w 2545855"/>
                <a:gd name="connsiteY15" fmla="*/ 1864595 h 2085700"/>
                <a:gd name="connsiteX16" fmla="*/ 623927 w 2545855"/>
                <a:gd name="connsiteY16" fmla="*/ 1851996 h 2085700"/>
                <a:gd name="connsiteX17" fmla="*/ 443852 w 2545855"/>
                <a:gd name="connsiteY17" fmla="*/ 1534722 h 2085700"/>
                <a:gd name="connsiteX18" fmla="*/ 95276 w 2545855"/>
                <a:gd name="connsiteY18" fmla="*/ 1385327 h 2085700"/>
                <a:gd name="connsiteX19" fmla="*/ 128479 w 2545855"/>
                <a:gd name="connsiteY19" fmla="*/ 1134714 h 2085700"/>
                <a:gd name="connsiteX20" fmla="*/ 0 w 2545855"/>
                <a:gd name="connsiteY20" fmla="*/ 639341 h 2085700"/>
                <a:gd name="connsiteX0" fmla="*/ 0 w 2545855"/>
                <a:gd name="connsiteY0" fmla="*/ 639341 h 2085700"/>
                <a:gd name="connsiteX1" fmla="*/ 282421 w 2545855"/>
                <a:gd name="connsiteY1" fmla="*/ 476590 h 2085700"/>
                <a:gd name="connsiteX2" fmla="*/ 486330 w 2545855"/>
                <a:gd name="connsiteY2" fmla="*/ 121833 h 2085700"/>
                <a:gd name="connsiteX3" fmla="*/ 867028 w 2545855"/>
                <a:gd name="connsiteY3" fmla="*/ 195859 h 2085700"/>
                <a:gd name="connsiteX4" fmla="*/ 1202480 w 2545855"/>
                <a:gd name="connsiteY4" fmla="*/ 0 h 2085700"/>
                <a:gd name="connsiteX5" fmla="*/ 1537932 w 2545855"/>
                <a:gd name="connsiteY5" fmla="*/ 195859 h 2085700"/>
                <a:gd name="connsiteX6" fmla="*/ 1940350 w 2545855"/>
                <a:gd name="connsiteY6" fmla="*/ 210638 h 2085700"/>
                <a:gd name="connsiteX7" fmla="*/ 2080699 w 2545855"/>
                <a:gd name="connsiteY7" fmla="*/ 542329 h 2085700"/>
                <a:gd name="connsiteX8" fmla="*/ 2409028 w 2545855"/>
                <a:gd name="connsiteY8" fmla="*/ 735035 h 2085700"/>
                <a:gd name="connsiteX9" fmla="*/ 2349396 w 2545855"/>
                <a:gd name="connsiteY9" fmla="*/ 1098640 h 2085700"/>
                <a:gd name="connsiteX10" fmla="*/ 2545855 w 2545855"/>
                <a:gd name="connsiteY10" fmla="*/ 1434473 h 2085700"/>
                <a:gd name="connsiteX11" fmla="*/ 2228771 w 2545855"/>
                <a:gd name="connsiteY11" fmla="*/ 1600811 h 2085700"/>
                <a:gd name="connsiteX12" fmla="*/ 2032807 w 2545855"/>
                <a:gd name="connsiteY12" fmla="*/ 1952686 h 2085700"/>
                <a:gd name="connsiteX13" fmla="*/ 1623211 w 2545855"/>
                <a:gd name="connsiteY13" fmla="*/ 1898140 h 2085700"/>
                <a:gd name="connsiteX14" fmla="*/ 1298236 w 2545855"/>
                <a:gd name="connsiteY14" fmla="*/ 2085700 h 2085700"/>
                <a:gd name="connsiteX15" fmla="*/ 1007573 w 2545855"/>
                <a:gd name="connsiteY15" fmla="*/ 1864595 h 2085700"/>
                <a:gd name="connsiteX16" fmla="*/ 623927 w 2545855"/>
                <a:gd name="connsiteY16" fmla="*/ 1851996 h 2085700"/>
                <a:gd name="connsiteX17" fmla="*/ 443852 w 2545855"/>
                <a:gd name="connsiteY17" fmla="*/ 1534722 h 2085700"/>
                <a:gd name="connsiteX18" fmla="*/ 95276 w 2545855"/>
                <a:gd name="connsiteY18" fmla="*/ 1385327 h 2085700"/>
                <a:gd name="connsiteX19" fmla="*/ 128479 w 2545855"/>
                <a:gd name="connsiteY19" fmla="*/ 1134714 h 2085700"/>
                <a:gd name="connsiteX20" fmla="*/ 0 w 2545855"/>
                <a:gd name="connsiteY20" fmla="*/ 639341 h 2085700"/>
                <a:gd name="connsiteX0" fmla="*/ 0 w 2545855"/>
                <a:gd name="connsiteY0" fmla="*/ 639341 h 2085700"/>
                <a:gd name="connsiteX1" fmla="*/ 282421 w 2545855"/>
                <a:gd name="connsiteY1" fmla="*/ 476590 h 2085700"/>
                <a:gd name="connsiteX2" fmla="*/ 486330 w 2545855"/>
                <a:gd name="connsiteY2" fmla="*/ 121833 h 2085700"/>
                <a:gd name="connsiteX3" fmla="*/ 867028 w 2545855"/>
                <a:gd name="connsiteY3" fmla="*/ 195859 h 2085700"/>
                <a:gd name="connsiteX4" fmla="*/ 1202480 w 2545855"/>
                <a:gd name="connsiteY4" fmla="*/ 0 h 2085700"/>
                <a:gd name="connsiteX5" fmla="*/ 1537932 w 2545855"/>
                <a:gd name="connsiteY5" fmla="*/ 195859 h 2085700"/>
                <a:gd name="connsiteX6" fmla="*/ 1940350 w 2545855"/>
                <a:gd name="connsiteY6" fmla="*/ 210638 h 2085700"/>
                <a:gd name="connsiteX7" fmla="*/ 2006663 w 2545855"/>
                <a:gd name="connsiteY7" fmla="*/ 573693 h 2085700"/>
                <a:gd name="connsiteX8" fmla="*/ 2409028 w 2545855"/>
                <a:gd name="connsiteY8" fmla="*/ 735035 h 2085700"/>
                <a:gd name="connsiteX9" fmla="*/ 2349396 w 2545855"/>
                <a:gd name="connsiteY9" fmla="*/ 1098640 h 2085700"/>
                <a:gd name="connsiteX10" fmla="*/ 2545855 w 2545855"/>
                <a:gd name="connsiteY10" fmla="*/ 1434473 h 2085700"/>
                <a:gd name="connsiteX11" fmla="*/ 2228771 w 2545855"/>
                <a:gd name="connsiteY11" fmla="*/ 1600811 h 2085700"/>
                <a:gd name="connsiteX12" fmla="*/ 2032807 w 2545855"/>
                <a:gd name="connsiteY12" fmla="*/ 1952686 h 2085700"/>
                <a:gd name="connsiteX13" fmla="*/ 1623211 w 2545855"/>
                <a:gd name="connsiteY13" fmla="*/ 1898140 h 2085700"/>
                <a:gd name="connsiteX14" fmla="*/ 1298236 w 2545855"/>
                <a:gd name="connsiteY14" fmla="*/ 2085700 h 2085700"/>
                <a:gd name="connsiteX15" fmla="*/ 1007573 w 2545855"/>
                <a:gd name="connsiteY15" fmla="*/ 1864595 h 2085700"/>
                <a:gd name="connsiteX16" fmla="*/ 623927 w 2545855"/>
                <a:gd name="connsiteY16" fmla="*/ 1851996 h 2085700"/>
                <a:gd name="connsiteX17" fmla="*/ 443852 w 2545855"/>
                <a:gd name="connsiteY17" fmla="*/ 1534722 h 2085700"/>
                <a:gd name="connsiteX18" fmla="*/ 95276 w 2545855"/>
                <a:gd name="connsiteY18" fmla="*/ 1385327 h 2085700"/>
                <a:gd name="connsiteX19" fmla="*/ 128479 w 2545855"/>
                <a:gd name="connsiteY19" fmla="*/ 1134714 h 2085700"/>
                <a:gd name="connsiteX20" fmla="*/ 0 w 2545855"/>
                <a:gd name="connsiteY20" fmla="*/ 639341 h 2085700"/>
                <a:gd name="connsiteX0" fmla="*/ 0 w 2545855"/>
                <a:gd name="connsiteY0" fmla="*/ 639341 h 2085700"/>
                <a:gd name="connsiteX1" fmla="*/ 282421 w 2545855"/>
                <a:gd name="connsiteY1" fmla="*/ 476590 h 2085700"/>
                <a:gd name="connsiteX2" fmla="*/ 486330 w 2545855"/>
                <a:gd name="connsiteY2" fmla="*/ 121833 h 2085700"/>
                <a:gd name="connsiteX3" fmla="*/ 867028 w 2545855"/>
                <a:gd name="connsiteY3" fmla="*/ 195859 h 2085700"/>
                <a:gd name="connsiteX4" fmla="*/ 1202480 w 2545855"/>
                <a:gd name="connsiteY4" fmla="*/ 0 h 2085700"/>
                <a:gd name="connsiteX5" fmla="*/ 1537932 w 2545855"/>
                <a:gd name="connsiteY5" fmla="*/ 195859 h 2085700"/>
                <a:gd name="connsiteX6" fmla="*/ 1940350 w 2545855"/>
                <a:gd name="connsiteY6" fmla="*/ 210638 h 2085700"/>
                <a:gd name="connsiteX7" fmla="*/ 2046740 w 2545855"/>
                <a:gd name="connsiteY7" fmla="*/ 572636 h 2085700"/>
                <a:gd name="connsiteX8" fmla="*/ 2409028 w 2545855"/>
                <a:gd name="connsiteY8" fmla="*/ 735035 h 2085700"/>
                <a:gd name="connsiteX9" fmla="*/ 2349396 w 2545855"/>
                <a:gd name="connsiteY9" fmla="*/ 1098640 h 2085700"/>
                <a:gd name="connsiteX10" fmla="*/ 2545855 w 2545855"/>
                <a:gd name="connsiteY10" fmla="*/ 1434473 h 2085700"/>
                <a:gd name="connsiteX11" fmla="*/ 2228771 w 2545855"/>
                <a:gd name="connsiteY11" fmla="*/ 1600811 h 2085700"/>
                <a:gd name="connsiteX12" fmla="*/ 2032807 w 2545855"/>
                <a:gd name="connsiteY12" fmla="*/ 1952686 h 2085700"/>
                <a:gd name="connsiteX13" fmla="*/ 1623211 w 2545855"/>
                <a:gd name="connsiteY13" fmla="*/ 1898140 h 2085700"/>
                <a:gd name="connsiteX14" fmla="*/ 1298236 w 2545855"/>
                <a:gd name="connsiteY14" fmla="*/ 2085700 h 2085700"/>
                <a:gd name="connsiteX15" fmla="*/ 1007573 w 2545855"/>
                <a:gd name="connsiteY15" fmla="*/ 1864595 h 2085700"/>
                <a:gd name="connsiteX16" fmla="*/ 623927 w 2545855"/>
                <a:gd name="connsiteY16" fmla="*/ 1851996 h 2085700"/>
                <a:gd name="connsiteX17" fmla="*/ 443852 w 2545855"/>
                <a:gd name="connsiteY17" fmla="*/ 1534722 h 2085700"/>
                <a:gd name="connsiteX18" fmla="*/ 95276 w 2545855"/>
                <a:gd name="connsiteY18" fmla="*/ 1385327 h 2085700"/>
                <a:gd name="connsiteX19" fmla="*/ 128479 w 2545855"/>
                <a:gd name="connsiteY19" fmla="*/ 1134714 h 2085700"/>
                <a:gd name="connsiteX20" fmla="*/ 0 w 2545855"/>
                <a:gd name="connsiteY20" fmla="*/ 639341 h 2085700"/>
                <a:gd name="connsiteX0" fmla="*/ 0 w 2545855"/>
                <a:gd name="connsiteY0" fmla="*/ 639341 h 2085700"/>
                <a:gd name="connsiteX1" fmla="*/ 282421 w 2545855"/>
                <a:gd name="connsiteY1" fmla="*/ 476590 h 2085700"/>
                <a:gd name="connsiteX2" fmla="*/ 486330 w 2545855"/>
                <a:gd name="connsiteY2" fmla="*/ 121833 h 2085700"/>
                <a:gd name="connsiteX3" fmla="*/ 867028 w 2545855"/>
                <a:gd name="connsiteY3" fmla="*/ 195859 h 2085700"/>
                <a:gd name="connsiteX4" fmla="*/ 1202480 w 2545855"/>
                <a:gd name="connsiteY4" fmla="*/ 0 h 2085700"/>
                <a:gd name="connsiteX5" fmla="*/ 1537932 w 2545855"/>
                <a:gd name="connsiteY5" fmla="*/ 195859 h 2085700"/>
                <a:gd name="connsiteX6" fmla="*/ 1891207 w 2545855"/>
                <a:gd name="connsiteY6" fmla="*/ 273430 h 2085700"/>
                <a:gd name="connsiteX7" fmla="*/ 2046740 w 2545855"/>
                <a:gd name="connsiteY7" fmla="*/ 572636 h 2085700"/>
                <a:gd name="connsiteX8" fmla="*/ 2409028 w 2545855"/>
                <a:gd name="connsiteY8" fmla="*/ 735035 h 2085700"/>
                <a:gd name="connsiteX9" fmla="*/ 2349396 w 2545855"/>
                <a:gd name="connsiteY9" fmla="*/ 1098640 h 2085700"/>
                <a:gd name="connsiteX10" fmla="*/ 2545855 w 2545855"/>
                <a:gd name="connsiteY10" fmla="*/ 1434473 h 2085700"/>
                <a:gd name="connsiteX11" fmla="*/ 2228771 w 2545855"/>
                <a:gd name="connsiteY11" fmla="*/ 1600811 h 2085700"/>
                <a:gd name="connsiteX12" fmla="*/ 2032807 w 2545855"/>
                <a:gd name="connsiteY12" fmla="*/ 1952686 h 2085700"/>
                <a:gd name="connsiteX13" fmla="*/ 1623211 w 2545855"/>
                <a:gd name="connsiteY13" fmla="*/ 1898140 h 2085700"/>
                <a:gd name="connsiteX14" fmla="*/ 1298236 w 2545855"/>
                <a:gd name="connsiteY14" fmla="*/ 2085700 h 2085700"/>
                <a:gd name="connsiteX15" fmla="*/ 1007573 w 2545855"/>
                <a:gd name="connsiteY15" fmla="*/ 1864595 h 2085700"/>
                <a:gd name="connsiteX16" fmla="*/ 623927 w 2545855"/>
                <a:gd name="connsiteY16" fmla="*/ 1851996 h 2085700"/>
                <a:gd name="connsiteX17" fmla="*/ 443852 w 2545855"/>
                <a:gd name="connsiteY17" fmla="*/ 1534722 h 2085700"/>
                <a:gd name="connsiteX18" fmla="*/ 95276 w 2545855"/>
                <a:gd name="connsiteY18" fmla="*/ 1385327 h 2085700"/>
                <a:gd name="connsiteX19" fmla="*/ 128479 w 2545855"/>
                <a:gd name="connsiteY19" fmla="*/ 1134714 h 2085700"/>
                <a:gd name="connsiteX20" fmla="*/ 0 w 2545855"/>
                <a:gd name="connsiteY20" fmla="*/ 639341 h 2085700"/>
                <a:gd name="connsiteX0" fmla="*/ 0 w 2545855"/>
                <a:gd name="connsiteY0" fmla="*/ 639341 h 2085700"/>
                <a:gd name="connsiteX1" fmla="*/ 282421 w 2545855"/>
                <a:gd name="connsiteY1" fmla="*/ 476590 h 2085700"/>
                <a:gd name="connsiteX2" fmla="*/ 486330 w 2545855"/>
                <a:gd name="connsiteY2" fmla="*/ 121833 h 2085700"/>
                <a:gd name="connsiteX3" fmla="*/ 867028 w 2545855"/>
                <a:gd name="connsiteY3" fmla="*/ 195859 h 2085700"/>
                <a:gd name="connsiteX4" fmla="*/ 1202480 w 2545855"/>
                <a:gd name="connsiteY4" fmla="*/ 0 h 2085700"/>
                <a:gd name="connsiteX5" fmla="*/ 1537932 w 2545855"/>
                <a:gd name="connsiteY5" fmla="*/ 195859 h 2085700"/>
                <a:gd name="connsiteX6" fmla="*/ 1871728 w 2545855"/>
                <a:gd name="connsiteY6" fmla="*/ 244533 h 2085700"/>
                <a:gd name="connsiteX7" fmla="*/ 2046740 w 2545855"/>
                <a:gd name="connsiteY7" fmla="*/ 572636 h 2085700"/>
                <a:gd name="connsiteX8" fmla="*/ 2409028 w 2545855"/>
                <a:gd name="connsiteY8" fmla="*/ 735035 h 2085700"/>
                <a:gd name="connsiteX9" fmla="*/ 2349396 w 2545855"/>
                <a:gd name="connsiteY9" fmla="*/ 1098640 h 2085700"/>
                <a:gd name="connsiteX10" fmla="*/ 2545855 w 2545855"/>
                <a:gd name="connsiteY10" fmla="*/ 1434473 h 2085700"/>
                <a:gd name="connsiteX11" fmla="*/ 2228771 w 2545855"/>
                <a:gd name="connsiteY11" fmla="*/ 1600811 h 2085700"/>
                <a:gd name="connsiteX12" fmla="*/ 2032807 w 2545855"/>
                <a:gd name="connsiteY12" fmla="*/ 1952686 h 2085700"/>
                <a:gd name="connsiteX13" fmla="*/ 1623211 w 2545855"/>
                <a:gd name="connsiteY13" fmla="*/ 1898140 h 2085700"/>
                <a:gd name="connsiteX14" fmla="*/ 1298236 w 2545855"/>
                <a:gd name="connsiteY14" fmla="*/ 2085700 h 2085700"/>
                <a:gd name="connsiteX15" fmla="*/ 1007573 w 2545855"/>
                <a:gd name="connsiteY15" fmla="*/ 1864595 h 2085700"/>
                <a:gd name="connsiteX16" fmla="*/ 623927 w 2545855"/>
                <a:gd name="connsiteY16" fmla="*/ 1851996 h 2085700"/>
                <a:gd name="connsiteX17" fmla="*/ 443852 w 2545855"/>
                <a:gd name="connsiteY17" fmla="*/ 1534722 h 2085700"/>
                <a:gd name="connsiteX18" fmla="*/ 95276 w 2545855"/>
                <a:gd name="connsiteY18" fmla="*/ 1385327 h 2085700"/>
                <a:gd name="connsiteX19" fmla="*/ 128479 w 2545855"/>
                <a:gd name="connsiteY19" fmla="*/ 1134714 h 2085700"/>
                <a:gd name="connsiteX20" fmla="*/ 0 w 2545855"/>
                <a:gd name="connsiteY20" fmla="*/ 639341 h 2085700"/>
                <a:gd name="connsiteX0" fmla="*/ 0 w 2545855"/>
                <a:gd name="connsiteY0" fmla="*/ 639341 h 2085700"/>
                <a:gd name="connsiteX1" fmla="*/ 282421 w 2545855"/>
                <a:gd name="connsiteY1" fmla="*/ 476590 h 2085700"/>
                <a:gd name="connsiteX2" fmla="*/ 486330 w 2545855"/>
                <a:gd name="connsiteY2" fmla="*/ 121833 h 2085700"/>
                <a:gd name="connsiteX3" fmla="*/ 867028 w 2545855"/>
                <a:gd name="connsiteY3" fmla="*/ 195859 h 2085700"/>
                <a:gd name="connsiteX4" fmla="*/ 1202480 w 2545855"/>
                <a:gd name="connsiteY4" fmla="*/ 0 h 2085700"/>
                <a:gd name="connsiteX5" fmla="*/ 1537932 w 2545855"/>
                <a:gd name="connsiteY5" fmla="*/ 195859 h 2085700"/>
                <a:gd name="connsiteX6" fmla="*/ 1871728 w 2545855"/>
                <a:gd name="connsiteY6" fmla="*/ 244533 h 2085700"/>
                <a:gd name="connsiteX7" fmla="*/ 2064808 w 2545855"/>
                <a:gd name="connsiteY7" fmla="*/ 548096 h 2085700"/>
                <a:gd name="connsiteX8" fmla="*/ 2409028 w 2545855"/>
                <a:gd name="connsiteY8" fmla="*/ 735035 h 2085700"/>
                <a:gd name="connsiteX9" fmla="*/ 2349396 w 2545855"/>
                <a:gd name="connsiteY9" fmla="*/ 1098640 h 2085700"/>
                <a:gd name="connsiteX10" fmla="*/ 2545855 w 2545855"/>
                <a:gd name="connsiteY10" fmla="*/ 1434473 h 2085700"/>
                <a:gd name="connsiteX11" fmla="*/ 2228771 w 2545855"/>
                <a:gd name="connsiteY11" fmla="*/ 1600811 h 2085700"/>
                <a:gd name="connsiteX12" fmla="*/ 2032807 w 2545855"/>
                <a:gd name="connsiteY12" fmla="*/ 1952686 h 2085700"/>
                <a:gd name="connsiteX13" fmla="*/ 1623211 w 2545855"/>
                <a:gd name="connsiteY13" fmla="*/ 1898140 h 2085700"/>
                <a:gd name="connsiteX14" fmla="*/ 1298236 w 2545855"/>
                <a:gd name="connsiteY14" fmla="*/ 2085700 h 2085700"/>
                <a:gd name="connsiteX15" fmla="*/ 1007573 w 2545855"/>
                <a:gd name="connsiteY15" fmla="*/ 1864595 h 2085700"/>
                <a:gd name="connsiteX16" fmla="*/ 623927 w 2545855"/>
                <a:gd name="connsiteY16" fmla="*/ 1851996 h 2085700"/>
                <a:gd name="connsiteX17" fmla="*/ 443852 w 2545855"/>
                <a:gd name="connsiteY17" fmla="*/ 1534722 h 2085700"/>
                <a:gd name="connsiteX18" fmla="*/ 95276 w 2545855"/>
                <a:gd name="connsiteY18" fmla="*/ 1385327 h 2085700"/>
                <a:gd name="connsiteX19" fmla="*/ 128479 w 2545855"/>
                <a:gd name="connsiteY19" fmla="*/ 1134714 h 2085700"/>
                <a:gd name="connsiteX20" fmla="*/ 0 w 2545855"/>
                <a:gd name="connsiteY20" fmla="*/ 639341 h 2085700"/>
                <a:gd name="connsiteX0" fmla="*/ 0 w 2545855"/>
                <a:gd name="connsiteY0" fmla="*/ 639341 h 2085700"/>
                <a:gd name="connsiteX1" fmla="*/ 282421 w 2545855"/>
                <a:gd name="connsiteY1" fmla="*/ 476590 h 2085700"/>
                <a:gd name="connsiteX2" fmla="*/ 486330 w 2545855"/>
                <a:gd name="connsiteY2" fmla="*/ 121833 h 2085700"/>
                <a:gd name="connsiteX3" fmla="*/ 867028 w 2545855"/>
                <a:gd name="connsiteY3" fmla="*/ 195859 h 2085700"/>
                <a:gd name="connsiteX4" fmla="*/ 1202480 w 2545855"/>
                <a:gd name="connsiteY4" fmla="*/ 0 h 2085700"/>
                <a:gd name="connsiteX5" fmla="*/ 1519094 w 2545855"/>
                <a:gd name="connsiteY5" fmla="*/ 292610 h 2085700"/>
                <a:gd name="connsiteX6" fmla="*/ 1871728 w 2545855"/>
                <a:gd name="connsiteY6" fmla="*/ 244533 h 2085700"/>
                <a:gd name="connsiteX7" fmla="*/ 2064808 w 2545855"/>
                <a:gd name="connsiteY7" fmla="*/ 548096 h 2085700"/>
                <a:gd name="connsiteX8" fmla="*/ 2409028 w 2545855"/>
                <a:gd name="connsiteY8" fmla="*/ 735035 h 2085700"/>
                <a:gd name="connsiteX9" fmla="*/ 2349396 w 2545855"/>
                <a:gd name="connsiteY9" fmla="*/ 1098640 h 2085700"/>
                <a:gd name="connsiteX10" fmla="*/ 2545855 w 2545855"/>
                <a:gd name="connsiteY10" fmla="*/ 1434473 h 2085700"/>
                <a:gd name="connsiteX11" fmla="*/ 2228771 w 2545855"/>
                <a:gd name="connsiteY11" fmla="*/ 1600811 h 2085700"/>
                <a:gd name="connsiteX12" fmla="*/ 2032807 w 2545855"/>
                <a:gd name="connsiteY12" fmla="*/ 1952686 h 2085700"/>
                <a:gd name="connsiteX13" fmla="*/ 1623211 w 2545855"/>
                <a:gd name="connsiteY13" fmla="*/ 1898140 h 2085700"/>
                <a:gd name="connsiteX14" fmla="*/ 1298236 w 2545855"/>
                <a:gd name="connsiteY14" fmla="*/ 2085700 h 2085700"/>
                <a:gd name="connsiteX15" fmla="*/ 1007573 w 2545855"/>
                <a:gd name="connsiteY15" fmla="*/ 1864595 h 2085700"/>
                <a:gd name="connsiteX16" fmla="*/ 623927 w 2545855"/>
                <a:gd name="connsiteY16" fmla="*/ 1851996 h 2085700"/>
                <a:gd name="connsiteX17" fmla="*/ 443852 w 2545855"/>
                <a:gd name="connsiteY17" fmla="*/ 1534722 h 2085700"/>
                <a:gd name="connsiteX18" fmla="*/ 95276 w 2545855"/>
                <a:gd name="connsiteY18" fmla="*/ 1385327 h 2085700"/>
                <a:gd name="connsiteX19" fmla="*/ 128479 w 2545855"/>
                <a:gd name="connsiteY19" fmla="*/ 1134714 h 2085700"/>
                <a:gd name="connsiteX20" fmla="*/ 0 w 2545855"/>
                <a:gd name="connsiteY20" fmla="*/ 639341 h 2085700"/>
                <a:gd name="connsiteX0" fmla="*/ 0 w 2545855"/>
                <a:gd name="connsiteY0" fmla="*/ 639341 h 2085700"/>
                <a:gd name="connsiteX1" fmla="*/ 282421 w 2545855"/>
                <a:gd name="connsiteY1" fmla="*/ 476590 h 2085700"/>
                <a:gd name="connsiteX2" fmla="*/ 486330 w 2545855"/>
                <a:gd name="connsiteY2" fmla="*/ 121833 h 2085700"/>
                <a:gd name="connsiteX3" fmla="*/ 867028 w 2545855"/>
                <a:gd name="connsiteY3" fmla="*/ 195859 h 2085700"/>
                <a:gd name="connsiteX4" fmla="*/ 1202480 w 2545855"/>
                <a:gd name="connsiteY4" fmla="*/ 0 h 2085700"/>
                <a:gd name="connsiteX5" fmla="*/ 1491670 w 2545855"/>
                <a:gd name="connsiteY5" fmla="*/ 266597 h 2085700"/>
                <a:gd name="connsiteX6" fmla="*/ 1871728 w 2545855"/>
                <a:gd name="connsiteY6" fmla="*/ 244533 h 2085700"/>
                <a:gd name="connsiteX7" fmla="*/ 2064808 w 2545855"/>
                <a:gd name="connsiteY7" fmla="*/ 548096 h 2085700"/>
                <a:gd name="connsiteX8" fmla="*/ 2409028 w 2545855"/>
                <a:gd name="connsiteY8" fmla="*/ 735035 h 2085700"/>
                <a:gd name="connsiteX9" fmla="*/ 2349396 w 2545855"/>
                <a:gd name="connsiteY9" fmla="*/ 1098640 h 2085700"/>
                <a:gd name="connsiteX10" fmla="*/ 2545855 w 2545855"/>
                <a:gd name="connsiteY10" fmla="*/ 1434473 h 2085700"/>
                <a:gd name="connsiteX11" fmla="*/ 2228771 w 2545855"/>
                <a:gd name="connsiteY11" fmla="*/ 1600811 h 2085700"/>
                <a:gd name="connsiteX12" fmla="*/ 2032807 w 2545855"/>
                <a:gd name="connsiteY12" fmla="*/ 1952686 h 2085700"/>
                <a:gd name="connsiteX13" fmla="*/ 1623211 w 2545855"/>
                <a:gd name="connsiteY13" fmla="*/ 1898140 h 2085700"/>
                <a:gd name="connsiteX14" fmla="*/ 1298236 w 2545855"/>
                <a:gd name="connsiteY14" fmla="*/ 2085700 h 2085700"/>
                <a:gd name="connsiteX15" fmla="*/ 1007573 w 2545855"/>
                <a:gd name="connsiteY15" fmla="*/ 1864595 h 2085700"/>
                <a:gd name="connsiteX16" fmla="*/ 623927 w 2545855"/>
                <a:gd name="connsiteY16" fmla="*/ 1851996 h 2085700"/>
                <a:gd name="connsiteX17" fmla="*/ 443852 w 2545855"/>
                <a:gd name="connsiteY17" fmla="*/ 1534722 h 2085700"/>
                <a:gd name="connsiteX18" fmla="*/ 95276 w 2545855"/>
                <a:gd name="connsiteY18" fmla="*/ 1385327 h 2085700"/>
                <a:gd name="connsiteX19" fmla="*/ 128479 w 2545855"/>
                <a:gd name="connsiteY19" fmla="*/ 1134714 h 2085700"/>
                <a:gd name="connsiteX20" fmla="*/ 0 w 2545855"/>
                <a:gd name="connsiteY20" fmla="*/ 639341 h 2085700"/>
                <a:gd name="connsiteX0" fmla="*/ 0 w 2545855"/>
                <a:gd name="connsiteY0" fmla="*/ 558833 h 2005192"/>
                <a:gd name="connsiteX1" fmla="*/ 282421 w 2545855"/>
                <a:gd name="connsiteY1" fmla="*/ 396082 h 2005192"/>
                <a:gd name="connsiteX2" fmla="*/ 486330 w 2545855"/>
                <a:gd name="connsiteY2" fmla="*/ 41325 h 2005192"/>
                <a:gd name="connsiteX3" fmla="*/ 867028 w 2545855"/>
                <a:gd name="connsiteY3" fmla="*/ 115351 h 2005192"/>
                <a:gd name="connsiteX4" fmla="*/ 1191236 w 2545855"/>
                <a:gd name="connsiteY4" fmla="*/ 0 h 2005192"/>
                <a:gd name="connsiteX5" fmla="*/ 1491670 w 2545855"/>
                <a:gd name="connsiteY5" fmla="*/ 186089 h 2005192"/>
                <a:gd name="connsiteX6" fmla="*/ 1871728 w 2545855"/>
                <a:gd name="connsiteY6" fmla="*/ 164025 h 2005192"/>
                <a:gd name="connsiteX7" fmla="*/ 2064808 w 2545855"/>
                <a:gd name="connsiteY7" fmla="*/ 467588 h 2005192"/>
                <a:gd name="connsiteX8" fmla="*/ 2409028 w 2545855"/>
                <a:gd name="connsiteY8" fmla="*/ 654527 h 2005192"/>
                <a:gd name="connsiteX9" fmla="*/ 2349396 w 2545855"/>
                <a:gd name="connsiteY9" fmla="*/ 1018132 h 2005192"/>
                <a:gd name="connsiteX10" fmla="*/ 2545855 w 2545855"/>
                <a:gd name="connsiteY10" fmla="*/ 1353965 h 2005192"/>
                <a:gd name="connsiteX11" fmla="*/ 2228771 w 2545855"/>
                <a:gd name="connsiteY11" fmla="*/ 1520303 h 2005192"/>
                <a:gd name="connsiteX12" fmla="*/ 2032807 w 2545855"/>
                <a:gd name="connsiteY12" fmla="*/ 1872178 h 2005192"/>
                <a:gd name="connsiteX13" fmla="*/ 1623211 w 2545855"/>
                <a:gd name="connsiteY13" fmla="*/ 1817632 h 2005192"/>
                <a:gd name="connsiteX14" fmla="*/ 1298236 w 2545855"/>
                <a:gd name="connsiteY14" fmla="*/ 2005192 h 2005192"/>
                <a:gd name="connsiteX15" fmla="*/ 1007573 w 2545855"/>
                <a:gd name="connsiteY15" fmla="*/ 1784087 h 2005192"/>
                <a:gd name="connsiteX16" fmla="*/ 623927 w 2545855"/>
                <a:gd name="connsiteY16" fmla="*/ 1771488 h 2005192"/>
                <a:gd name="connsiteX17" fmla="*/ 443852 w 2545855"/>
                <a:gd name="connsiteY17" fmla="*/ 1454214 h 2005192"/>
                <a:gd name="connsiteX18" fmla="*/ 95276 w 2545855"/>
                <a:gd name="connsiteY18" fmla="*/ 1304819 h 2005192"/>
                <a:gd name="connsiteX19" fmla="*/ 128479 w 2545855"/>
                <a:gd name="connsiteY19" fmla="*/ 1054206 h 2005192"/>
                <a:gd name="connsiteX20" fmla="*/ 0 w 2545855"/>
                <a:gd name="connsiteY20" fmla="*/ 558833 h 2005192"/>
                <a:gd name="connsiteX0" fmla="*/ 0 w 2545855"/>
                <a:gd name="connsiteY0" fmla="*/ 604677 h 2051036"/>
                <a:gd name="connsiteX1" fmla="*/ 282421 w 2545855"/>
                <a:gd name="connsiteY1" fmla="*/ 441926 h 2051036"/>
                <a:gd name="connsiteX2" fmla="*/ 486330 w 2545855"/>
                <a:gd name="connsiteY2" fmla="*/ 87169 h 2051036"/>
                <a:gd name="connsiteX3" fmla="*/ 867028 w 2545855"/>
                <a:gd name="connsiteY3" fmla="*/ 161195 h 2051036"/>
                <a:gd name="connsiteX4" fmla="*/ 1206069 w 2545855"/>
                <a:gd name="connsiteY4" fmla="*/ 0 h 2051036"/>
                <a:gd name="connsiteX5" fmla="*/ 1491670 w 2545855"/>
                <a:gd name="connsiteY5" fmla="*/ 231933 h 2051036"/>
                <a:gd name="connsiteX6" fmla="*/ 1871728 w 2545855"/>
                <a:gd name="connsiteY6" fmla="*/ 209869 h 2051036"/>
                <a:gd name="connsiteX7" fmla="*/ 2064808 w 2545855"/>
                <a:gd name="connsiteY7" fmla="*/ 513432 h 2051036"/>
                <a:gd name="connsiteX8" fmla="*/ 2409028 w 2545855"/>
                <a:gd name="connsiteY8" fmla="*/ 700371 h 2051036"/>
                <a:gd name="connsiteX9" fmla="*/ 2349396 w 2545855"/>
                <a:gd name="connsiteY9" fmla="*/ 1063976 h 2051036"/>
                <a:gd name="connsiteX10" fmla="*/ 2545855 w 2545855"/>
                <a:gd name="connsiteY10" fmla="*/ 1399809 h 2051036"/>
                <a:gd name="connsiteX11" fmla="*/ 2228771 w 2545855"/>
                <a:gd name="connsiteY11" fmla="*/ 1566147 h 2051036"/>
                <a:gd name="connsiteX12" fmla="*/ 2032807 w 2545855"/>
                <a:gd name="connsiteY12" fmla="*/ 1918022 h 2051036"/>
                <a:gd name="connsiteX13" fmla="*/ 1623211 w 2545855"/>
                <a:gd name="connsiteY13" fmla="*/ 1863476 h 2051036"/>
                <a:gd name="connsiteX14" fmla="*/ 1298236 w 2545855"/>
                <a:gd name="connsiteY14" fmla="*/ 2051036 h 2051036"/>
                <a:gd name="connsiteX15" fmla="*/ 1007573 w 2545855"/>
                <a:gd name="connsiteY15" fmla="*/ 1829931 h 2051036"/>
                <a:gd name="connsiteX16" fmla="*/ 623927 w 2545855"/>
                <a:gd name="connsiteY16" fmla="*/ 1817332 h 2051036"/>
                <a:gd name="connsiteX17" fmla="*/ 443852 w 2545855"/>
                <a:gd name="connsiteY17" fmla="*/ 1500058 h 2051036"/>
                <a:gd name="connsiteX18" fmla="*/ 95276 w 2545855"/>
                <a:gd name="connsiteY18" fmla="*/ 1350663 h 2051036"/>
                <a:gd name="connsiteX19" fmla="*/ 128479 w 2545855"/>
                <a:gd name="connsiteY19" fmla="*/ 1100050 h 2051036"/>
                <a:gd name="connsiteX20" fmla="*/ 0 w 2545855"/>
                <a:gd name="connsiteY20" fmla="*/ 604677 h 20510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545855" h="2051036">
                  <a:moveTo>
                    <a:pt x="0" y="604677"/>
                  </a:moveTo>
                  <a:lnTo>
                    <a:pt x="282421" y="441926"/>
                  </a:lnTo>
                  <a:lnTo>
                    <a:pt x="486330" y="87169"/>
                  </a:lnTo>
                  <a:lnTo>
                    <a:pt x="867028" y="161195"/>
                  </a:lnTo>
                  <a:lnTo>
                    <a:pt x="1206069" y="0"/>
                  </a:lnTo>
                  <a:lnTo>
                    <a:pt x="1491670" y="231933"/>
                  </a:lnTo>
                  <a:lnTo>
                    <a:pt x="1871728" y="209869"/>
                  </a:lnTo>
                  <a:lnTo>
                    <a:pt x="2064808" y="513432"/>
                  </a:lnTo>
                  <a:lnTo>
                    <a:pt x="2409028" y="700371"/>
                  </a:lnTo>
                  <a:lnTo>
                    <a:pt x="2349396" y="1063976"/>
                  </a:lnTo>
                  <a:lnTo>
                    <a:pt x="2545855" y="1399809"/>
                  </a:lnTo>
                  <a:lnTo>
                    <a:pt x="2228771" y="1566147"/>
                  </a:lnTo>
                  <a:lnTo>
                    <a:pt x="2032807" y="1918022"/>
                  </a:lnTo>
                  <a:lnTo>
                    <a:pt x="1623211" y="1863476"/>
                  </a:lnTo>
                  <a:lnTo>
                    <a:pt x="1298236" y="2051036"/>
                  </a:lnTo>
                  <a:lnTo>
                    <a:pt x="1007573" y="1829931"/>
                  </a:lnTo>
                  <a:lnTo>
                    <a:pt x="623927" y="1817332"/>
                  </a:lnTo>
                  <a:lnTo>
                    <a:pt x="443852" y="1500058"/>
                  </a:lnTo>
                  <a:lnTo>
                    <a:pt x="95276" y="1350663"/>
                  </a:lnTo>
                  <a:lnTo>
                    <a:pt x="128479" y="1100050"/>
                  </a:lnTo>
                  <a:lnTo>
                    <a:pt x="0" y="604677"/>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微软雅黑" panose="020F0502020204030204"/>
                <a:ea typeface="微软雅黑"/>
                <a:cs typeface="+mn-ea"/>
                <a:sym typeface="+mn-lt"/>
              </a:endParaRPr>
            </a:p>
          </p:txBody>
        </p:sp>
        <p:grpSp>
          <p:nvGrpSpPr>
            <p:cNvPr id="5" name="组合 27">
              <a:extLst>
                <a:ext uri="{FF2B5EF4-FFF2-40B4-BE49-F238E27FC236}">
                  <a16:creationId xmlns:a16="http://schemas.microsoft.com/office/drawing/2014/main" xmlns="" id="{2B15C72E-810A-AE53-D53B-0F371861A836}"/>
                </a:ext>
              </a:extLst>
            </p:cNvPr>
            <p:cNvGrpSpPr/>
            <p:nvPr/>
          </p:nvGrpSpPr>
          <p:grpSpPr>
            <a:xfrm>
              <a:off x="4505216" y="1616700"/>
              <a:ext cx="3181568" cy="2449473"/>
              <a:chOff x="4505216" y="1616700"/>
              <a:chExt cx="3181568" cy="2449473"/>
            </a:xfrm>
          </p:grpSpPr>
          <p:pic>
            <p:nvPicPr>
              <p:cNvPr id="6" name="图片 28">
                <a:extLst>
                  <a:ext uri="{FF2B5EF4-FFF2-40B4-BE49-F238E27FC236}">
                    <a16:creationId xmlns:a16="http://schemas.microsoft.com/office/drawing/2014/main" xmlns="" id="{CFE3F0A7-249D-0DEF-8DC5-ADD1421DDB5B}"/>
                  </a:ext>
                </a:extLst>
              </p:cNvPr>
              <p:cNvPicPr>
                <a:picLocks noChangeAspect="1"/>
              </p:cNvPicPr>
              <p:nvPr/>
            </p:nvPicPr>
            <p:blipFill>
              <a:blip r:embed="rId4" cstate="screen">
                <a:extLst>
                  <a:ext uri="{BEBA8EAE-BF5A-486C-A8C5-ECC9F3942E4B}">
                    <a14:imgProps xmlns:a14="http://schemas.microsoft.com/office/drawing/2010/main">
                      <a14:imgLayer r:embed="rId5">
                        <a14:imgEffect>
                          <a14:colorTemperature colorTemp="5300"/>
                        </a14:imgEffect>
                      </a14:imgLayer>
                    </a14:imgProps>
                  </a:ext>
                  <a:ext uri="{28A0092B-C50C-407E-A947-70E740481C1C}">
                    <a14:useLocalDpi xmlns:a14="http://schemas.microsoft.com/office/drawing/2010/main"/>
                  </a:ext>
                </a:extLst>
              </a:blip>
              <a:stretch>
                <a:fillRect/>
              </a:stretch>
            </p:blipFill>
            <p:spPr>
              <a:xfrm>
                <a:off x="4505216" y="1616700"/>
                <a:ext cx="3181568" cy="2449473"/>
              </a:xfrm>
              <a:prstGeom prst="rect">
                <a:avLst/>
              </a:prstGeom>
            </p:spPr>
          </p:pic>
          <p:sp>
            <p:nvSpPr>
              <p:cNvPr id="7" name="文本框 31">
                <a:extLst>
                  <a:ext uri="{FF2B5EF4-FFF2-40B4-BE49-F238E27FC236}">
                    <a16:creationId xmlns:a16="http://schemas.microsoft.com/office/drawing/2014/main" xmlns="" id="{32BB9EC9-7233-2D96-2931-0962E18BF7F1}"/>
                  </a:ext>
                </a:extLst>
              </p:cNvPr>
              <p:cNvSpPr txBox="1"/>
              <p:nvPr/>
            </p:nvSpPr>
            <p:spPr>
              <a:xfrm>
                <a:off x="5132360" y="2241180"/>
                <a:ext cx="2011856" cy="1361013"/>
              </a:xfrm>
              <a:prstGeom prst="rect">
                <a:avLst/>
              </a:prstGeom>
              <a:noFill/>
            </p:spPr>
            <p:txBody>
              <a:bodyPr wrap="square" rtlCol="0">
                <a:spAutoFit/>
              </a:bodyPr>
              <a:lstStyle/>
              <a:p>
                <a:pPr marL="0" marR="0" algn="ctr">
                  <a:spcBef>
                    <a:spcPts val="0"/>
                  </a:spcBef>
                  <a:spcAft>
                    <a:spcPts val="800"/>
                  </a:spcAft>
                </a:pPr>
                <a:r>
                  <a:rPr lang="vi-VN" sz="4000" i="1" dirty="0">
                    <a:solidFill>
                      <a:srgbClr val="000000"/>
                    </a:solidFill>
                    <a:effectLst/>
                    <a:latin typeface="Times New Roman" panose="02020603050405020304" pitchFamily="18" charset="0"/>
                    <a:ea typeface="Calibri" panose="020F0502020204030204" pitchFamily="34" charset="0"/>
                    <a:cs typeface="Times New Roman" panose="02020603050405020304" pitchFamily="18" charset="0"/>
                  </a:rPr>
                  <a:t>HS viết bài, lưu ý một số điểm trong quá trình viết</a:t>
                </a:r>
                <a:endParaRPr lang="en-SG" sz="4000" dirty="0">
                  <a:effectLst/>
                  <a:latin typeface="Calibri" panose="020F0502020204030204" pitchFamily="34" charset="0"/>
                  <a:ea typeface="Calibri" panose="020F0502020204030204" pitchFamily="34" charset="0"/>
                  <a:cs typeface="Times New Roman" panose="02020603050405020304" pitchFamily="18" charset="0"/>
                </a:endParaRPr>
              </a:p>
            </p:txBody>
          </p:sp>
        </p:grpSp>
      </p:grpSp>
      <p:pic>
        <p:nvPicPr>
          <p:cNvPr id="8" name="图片 1">
            <a:extLst>
              <a:ext uri="{FF2B5EF4-FFF2-40B4-BE49-F238E27FC236}">
                <a16:creationId xmlns:a16="http://schemas.microsoft.com/office/drawing/2014/main" xmlns="" id="{FB112B4B-5D8F-59E4-1ADF-3C87B80A91D8}"/>
              </a:ext>
            </a:extLst>
          </p:cNvPr>
          <p:cNvPicPr>
            <a:picLocks noChangeAspect="1"/>
          </p:cNvPicPr>
          <p:nvPr/>
        </p:nvPicPr>
        <p:blipFill>
          <a:blip r:embed="rId6" cstate="screen">
            <a:extLst>
              <a:ext uri="{28A0092B-C50C-407E-A947-70E740481C1C}">
                <a14:useLocalDpi xmlns:a14="http://schemas.microsoft.com/office/drawing/2010/main"/>
              </a:ext>
            </a:extLst>
          </a:blip>
          <a:stretch>
            <a:fillRect/>
          </a:stretch>
        </p:blipFill>
        <p:spPr>
          <a:xfrm>
            <a:off x="6231449" y="2551322"/>
            <a:ext cx="4786416" cy="4786416"/>
          </a:xfrm>
          <a:prstGeom prst="rect">
            <a:avLst/>
          </a:prstGeom>
        </p:spPr>
      </p:pic>
    </p:spTree>
    <p:extLst>
      <p:ext uri="{BB962C8B-B14F-4D97-AF65-F5344CB8AC3E}">
        <p14:creationId xmlns:p14="http://schemas.microsoft.com/office/powerpoint/2010/main" val="3121859492"/>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with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fade">
                                      <p:cBhvr>
                                        <p:cTn id="7" dur="1000"/>
                                        <p:tgtEl>
                                          <p:spTgt spid="8"/>
                                        </p:tgtEl>
                                      </p:cBhvr>
                                    </p:animEffect>
                                    <p:anim calcmode="lin" valueType="num">
                                      <p:cBhvr>
                                        <p:cTn id="8" dur="1000" fill="hold"/>
                                        <p:tgtEl>
                                          <p:spTgt spid="8"/>
                                        </p:tgtEl>
                                        <p:attrNameLst>
                                          <p:attrName>ppt_x</p:attrName>
                                        </p:attrNameLst>
                                      </p:cBhvr>
                                      <p:tavLst>
                                        <p:tav tm="0">
                                          <p:val>
                                            <p:strVal val="#ppt_x"/>
                                          </p:val>
                                        </p:tav>
                                        <p:tav tm="100000">
                                          <p:val>
                                            <p:strVal val="#ppt_x"/>
                                          </p:val>
                                        </p:tav>
                                      </p:tavLst>
                                    </p:anim>
                                    <p:anim calcmode="lin" valueType="num">
                                      <p:cBhvr>
                                        <p:cTn id="9" dur="1000" fill="hold"/>
                                        <p:tgtEl>
                                          <p:spTgt spid="8"/>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37" presetClass="entr" presetSubtype="0" fill="hold" nodeType="afterEffect">
                                  <p:stCondLst>
                                    <p:cond delay="0"/>
                                  </p:stCondLst>
                                  <p:childTnLst>
                                    <p:set>
                                      <p:cBhvr>
                                        <p:cTn id="12" dur="1" fill="hold">
                                          <p:stCondLst>
                                            <p:cond delay="0"/>
                                          </p:stCondLst>
                                        </p:cTn>
                                        <p:tgtEl>
                                          <p:spTgt spid="2"/>
                                        </p:tgtEl>
                                        <p:attrNameLst>
                                          <p:attrName>style.visibility</p:attrName>
                                        </p:attrNameLst>
                                      </p:cBhvr>
                                      <p:to>
                                        <p:strVal val="visible"/>
                                      </p:to>
                                    </p:set>
                                    <p:animEffect transition="in" filter="fade">
                                      <p:cBhvr>
                                        <p:cTn id="13" dur="1000"/>
                                        <p:tgtEl>
                                          <p:spTgt spid="2"/>
                                        </p:tgtEl>
                                      </p:cBhvr>
                                    </p:animEffect>
                                    <p:anim calcmode="lin" valueType="num">
                                      <p:cBhvr>
                                        <p:cTn id="14" dur="1000" fill="hold"/>
                                        <p:tgtEl>
                                          <p:spTgt spid="2"/>
                                        </p:tgtEl>
                                        <p:attrNameLst>
                                          <p:attrName>ppt_x</p:attrName>
                                        </p:attrNameLst>
                                      </p:cBhvr>
                                      <p:tavLst>
                                        <p:tav tm="0">
                                          <p:val>
                                            <p:strVal val="#ppt_x"/>
                                          </p:val>
                                        </p:tav>
                                        <p:tav tm="100000">
                                          <p:val>
                                            <p:strVal val="#ppt_x"/>
                                          </p:val>
                                        </p:tav>
                                      </p:tavLst>
                                    </p:anim>
                                    <p:anim calcmode="lin" valueType="num">
                                      <p:cBhvr>
                                        <p:cTn id="15" dur="900" decel="100000" fill="hold"/>
                                        <p:tgtEl>
                                          <p:spTgt spid="2"/>
                                        </p:tgtEl>
                                        <p:attrNameLst>
                                          <p:attrName>ppt_y</p:attrName>
                                        </p:attrNameLst>
                                      </p:cBhvr>
                                      <p:tavLst>
                                        <p:tav tm="0">
                                          <p:val>
                                            <p:strVal val="#ppt_y+1"/>
                                          </p:val>
                                        </p:tav>
                                        <p:tav tm="100000">
                                          <p:val>
                                            <p:strVal val="#ppt_y-.03"/>
                                          </p:val>
                                        </p:tav>
                                      </p:tavLst>
                                    </p:anim>
                                    <p:anim calcmode="lin" valueType="num">
                                      <p:cBhvr>
                                        <p:cTn id="16" dur="100" accel="100000" fill="hold">
                                          <p:stCondLst>
                                            <p:cond delay="900"/>
                                          </p:stCondLst>
                                        </p:cTn>
                                        <p:tgtEl>
                                          <p:spTgt spid="2"/>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Shape 7489"/>
        <p:cNvGrpSpPr/>
        <p:nvPr/>
      </p:nvGrpSpPr>
      <p:grpSpPr>
        <a:xfrm>
          <a:off x="0" y="0"/>
          <a:ext cx="0" cy="0"/>
          <a:chOff x="0" y="0"/>
          <a:chExt cx="0" cy="0"/>
        </a:xfrm>
      </p:grpSpPr>
      <p:sp>
        <p:nvSpPr>
          <p:cNvPr id="7490" name="Google Shape;7490;p30"/>
          <p:cNvSpPr txBox="1">
            <a:spLocks noGrp="1"/>
          </p:cNvSpPr>
          <p:nvPr>
            <p:ph type="title"/>
          </p:nvPr>
        </p:nvSpPr>
        <p:spPr>
          <a:xfrm>
            <a:off x="926102" y="165652"/>
            <a:ext cx="10272000" cy="763600"/>
          </a:xfrm>
          <a:prstGeom prst="rect">
            <a:avLst/>
          </a:prstGeom>
        </p:spPr>
        <p:txBody>
          <a:bodyPr spcFirstLastPara="1" wrap="square" lIns="121900" tIns="121900" rIns="121900" bIns="121900" anchor="ctr" anchorCtr="0">
            <a:noAutofit/>
          </a:bodyPr>
          <a:lstStyle/>
          <a:p>
            <a:r>
              <a:rPr lang="vi-VN" sz="4400" b="1" dirty="0">
                <a:latin typeface="Times New Roman" panose="02020603050405020304" pitchFamily="18" charset="0"/>
                <a:cs typeface="Times New Roman" panose="02020603050405020304" pitchFamily="18" charset="0"/>
              </a:rPr>
              <a:t>2. Thực hành viết</a:t>
            </a:r>
            <a:endParaRPr sz="6000" b="1" dirty="0">
              <a:latin typeface="Times New Roman" panose="02020603050405020304" pitchFamily="18" charset="0"/>
              <a:cs typeface="Times New Roman" panose="02020603050405020304" pitchFamily="18" charset="0"/>
            </a:endParaRPr>
          </a:p>
        </p:txBody>
      </p:sp>
      <p:pic>
        <p:nvPicPr>
          <p:cNvPr id="4" name="Picture 3">
            <a:extLst>
              <a:ext uri="{FF2B5EF4-FFF2-40B4-BE49-F238E27FC236}">
                <a16:creationId xmlns:a16="http://schemas.microsoft.com/office/drawing/2014/main" xmlns="" id="{0EC58EAB-8241-B7B7-0D9F-8D79EB67EC06}"/>
              </a:ext>
            </a:extLst>
          </p:cNvPr>
          <p:cNvPicPr>
            <a:picLocks noChangeAspect="1"/>
          </p:cNvPicPr>
          <p:nvPr/>
        </p:nvPicPr>
        <p:blipFill>
          <a:blip r:embed="rId3"/>
          <a:stretch>
            <a:fillRect/>
          </a:stretch>
        </p:blipFill>
        <p:spPr>
          <a:xfrm>
            <a:off x="2752995" y="0"/>
            <a:ext cx="788484" cy="983573"/>
          </a:xfrm>
          <a:prstGeom prst="rect">
            <a:avLst/>
          </a:prstGeom>
        </p:spPr>
      </p:pic>
      <p:sp>
        <p:nvSpPr>
          <p:cNvPr id="7517" name="Google Shape;5756;p65">
            <a:extLst>
              <a:ext uri="{FF2B5EF4-FFF2-40B4-BE49-F238E27FC236}">
                <a16:creationId xmlns:a16="http://schemas.microsoft.com/office/drawing/2014/main" xmlns="" id="{B3CF6D75-12A0-4D89-D823-E11AC378A67A}"/>
              </a:ext>
            </a:extLst>
          </p:cNvPr>
          <p:cNvSpPr/>
          <p:nvPr/>
        </p:nvSpPr>
        <p:spPr>
          <a:xfrm flipH="1">
            <a:off x="2890712" y="2194745"/>
            <a:ext cx="915965" cy="863603"/>
          </a:xfrm>
          <a:custGeom>
            <a:avLst/>
            <a:gdLst/>
            <a:ahLst/>
            <a:cxnLst/>
            <a:rect l="l" t="t" r="r" b="b"/>
            <a:pathLst>
              <a:path w="71878" h="67769" extrusionOk="0">
                <a:moveTo>
                  <a:pt x="34028" y="0"/>
                </a:moveTo>
                <a:cubicBezTo>
                  <a:pt x="29675" y="0"/>
                  <a:pt x="25223" y="839"/>
                  <a:pt x="20886" y="2733"/>
                </a:cubicBezTo>
                <a:cubicBezTo>
                  <a:pt x="6917" y="8851"/>
                  <a:pt x="388" y="23185"/>
                  <a:pt x="115" y="34803"/>
                </a:cubicBezTo>
                <a:cubicBezTo>
                  <a:pt x="69" y="37496"/>
                  <a:pt x="0" y="42153"/>
                  <a:pt x="2237" y="47060"/>
                </a:cubicBezTo>
                <a:cubicBezTo>
                  <a:pt x="7792" y="59271"/>
                  <a:pt x="25044" y="67769"/>
                  <a:pt x="40562" y="67769"/>
                </a:cubicBezTo>
                <a:cubicBezTo>
                  <a:pt x="48512" y="67769"/>
                  <a:pt x="56006" y="65539"/>
                  <a:pt x="61241" y="60436"/>
                </a:cubicBezTo>
                <a:cubicBezTo>
                  <a:pt x="71877" y="50073"/>
                  <a:pt x="69389" y="31539"/>
                  <a:pt x="69138" y="29873"/>
                </a:cubicBezTo>
                <a:cubicBezTo>
                  <a:pt x="68659" y="26768"/>
                  <a:pt x="67746" y="20948"/>
                  <a:pt x="63774" y="15242"/>
                </a:cubicBezTo>
                <a:cubicBezTo>
                  <a:pt x="57888" y="6724"/>
                  <a:pt x="46354" y="0"/>
                  <a:pt x="34028" y="0"/>
                </a:cubicBezTo>
                <a:close/>
              </a:path>
            </a:pathLst>
          </a:custGeom>
          <a:solidFill>
            <a:srgbClr val="FFB43F"/>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7518" name="Google Shape;5757;p65">
            <a:extLst>
              <a:ext uri="{FF2B5EF4-FFF2-40B4-BE49-F238E27FC236}">
                <a16:creationId xmlns:a16="http://schemas.microsoft.com/office/drawing/2014/main" xmlns="" id="{4AFA3EDF-D004-3888-8D13-BDCC06D9F121}"/>
              </a:ext>
            </a:extLst>
          </p:cNvPr>
          <p:cNvSpPr/>
          <p:nvPr/>
        </p:nvSpPr>
        <p:spPr>
          <a:xfrm flipH="1">
            <a:off x="586947" y="4741321"/>
            <a:ext cx="915965" cy="863603"/>
          </a:xfrm>
          <a:custGeom>
            <a:avLst/>
            <a:gdLst/>
            <a:ahLst/>
            <a:cxnLst/>
            <a:rect l="l" t="t" r="r" b="b"/>
            <a:pathLst>
              <a:path w="71878" h="67769" extrusionOk="0">
                <a:moveTo>
                  <a:pt x="34028" y="0"/>
                </a:moveTo>
                <a:cubicBezTo>
                  <a:pt x="29675" y="0"/>
                  <a:pt x="25223" y="839"/>
                  <a:pt x="20886" y="2733"/>
                </a:cubicBezTo>
                <a:cubicBezTo>
                  <a:pt x="6917" y="8851"/>
                  <a:pt x="388" y="23185"/>
                  <a:pt x="115" y="34803"/>
                </a:cubicBezTo>
                <a:cubicBezTo>
                  <a:pt x="69" y="37496"/>
                  <a:pt x="0" y="42153"/>
                  <a:pt x="2237" y="47060"/>
                </a:cubicBezTo>
                <a:cubicBezTo>
                  <a:pt x="7792" y="59271"/>
                  <a:pt x="25044" y="67769"/>
                  <a:pt x="40562" y="67769"/>
                </a:cubicBezTo>
                <a:cubicBezTo>
                  <a:pt x="48512" y="67769"/>
                  <a:pt x="56006" y="65539"/>
                  <a:pt x="61241" y="60436"/>
                </a:cubicBezTo>
                <a:cubicBezTo>
                  <a:pt x="71877" y="50073"/>
                  <a:pt x="69389" y="31539"/>
                  <a:pt x="69138" y="29873"/>
                </a:cubicBezTo>
                <a:cubicBezTo>
                  <a:pt x="68659" y="26768"/>
                  <a:pt x="67746" y="20948"/>
                  <a:pt x="63774" y="15242"/>
                </a:cubicBezTo>
                <a:cubicBezTo>
                  <a:pt x="57888" y="6724"/>
                  <a:pt x="46354" y="0"/>
                  <a:pt x="34028" y="0"/>
                </a:cubicBezTo>
                <a:close/>
              </a:path>
            </a:pathLst>
          </a:custGeom>
          <a:solidFill>
            <a:srgbClr val="FFB43F"/>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7519" name="Google Shape;5758;p65">
            <a:extLst>
              <a:ext uri="{FF2B5EF4-FFF2-40B4-BE49-F238E27FC236}">
                <a16:creationId xmlns:a16="http://schemas.microsoft.com/office/drawing/2014/main" xmlns="" id="{C99F9D4B-27B6-983D-1CE6-242E2770EFBF}"/>
              </a:ext>
            </a:extLst>
          </p:cNvPr>
          <p:cNvSpPr/>
          <p:nvPr/>
        </p:nvSpPr>
        <p:spPr>
          <a:xfrm flipH="1">
            <a:off x="8035879" y="2194745"/>
            <a:ext cx="915965" cy="863603"/>
          </a:xfrm>
          <a:custGeom>
            <a:avLst/>
            <a:gdLst/>
            <a:ahLst/>
            <a:cxnLst/>
            <a:rect l="l" t="t" r="r" b="b"/>
            <a:pathLst>
              <a:path w="71878" h="67769" extrusionOk="0">
                <a:moveTo>
                  <a:pt x="34028" y="0"/>
                </a:moveTo>
                <a:cubicBezTo>
                  <a:pt x="29675" y="0"/>
                  <a:pt x="25223" y="839"/>
                  <a:pt x="20886" y="2733"/>
                </a:cubicBezTo>
                <a:cubicBezTo>
                  <a:pt x="6917" y="8851"/>
                  <a:pt x="388" y="23185"/>
                  <a:pt x="115" y="34803"/>
                </a:cubicBezTo>
                <a:cubicBezTo>
                  <a:pt x="69" y="37496"/>
                  <a:pt x="0" y="42153"/>
                  <a:pt x="2237" y="47060"/>
                </a:cubicBezTo>
                <a:cubicBezTo>
                  <a:pt x="7792" y="59271"/>
                  <a:pt x="25044" y="67769"/>
                  <a:pt x="40562" y="67769"/>
                </a:cubicBezTo>
                <a:cubicBezTo>
                  <a:pt x="48512" y="67769"/>
                  <a:pt x="56006" y="65539"/>
                  <a:pt x="61241" y="60436"/>
                </a:cubicBezTo>
                <a:cubicBezTo>
                  <a:pt x="71877" y="50073"/>
                  <a:pt x="69389" y="31539"/>
                  <a:pt x="69138" y="29873"/>
                </a:cubicBezTo>
                <a:cubicBezTo>
                  <a:pt x="68659" y="26768"/>
                  <a:pt x="67746" y="20948"/>
                  <a:pt x="63774" y="15242"/>
                </a:cubicBezTo>
                <a:cubicBezTo>
                  <a:pt x="57888" y="6724"/>
                  <a:pt x="46354" y="0"/>
                  <a:pt x="34028" y="0"/>
                </a:cubicBezTo>
                <a:close/>
              </a:path>
            </a:pathLst>
          </a:custGeom>
          <a:solidFill>
            <a:srgbClr val="FFB43F"/>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7520" name="Google Shape;5759;p65">
            <a:extLst>
              <a:ext uri="{FF2B5EF4-FFF2-40B4-BE49-F238E27FC236}">
                <a16:creationId xmlns:a16="http://schemas.microsoft.com/office/drawing/2014/main" xmlns="" id="{A6508C73-B4A7-2B50-1E35-54D89AD1A228}"/>
              </a:ext>
            </a:extLst>
          </p:cNvPr>
          <p:cNvSpPr/>
          <p:nvPr/>
        </p:nvSpPr>
        <p:spPr>
          <a:xfrm flipH="1">
            <a:off x="5732163" y="4741321"/>
            <a:ext cx="915965" cy="863603"/>
          </a:xfrm>
          <a:custGeom>
            <a:avLst/>
            <a:gdLst/>
            <a:ahLst/>
            <a:cxnLst/>
            <a:rect l="l" t="t" r="r" b="b"/>
            <a:pathLst>
              <a:path w="71878" h="67769" extrusionOk="0">
                <a:moveTo>
                  <a:pt x="34028" y="0"/>
                </a:moveTo>
                <a:cubicBezTo>
                  <a:pt x="29675" y="0"/>
                  <a:pt x="25223" y="839"/>
                  <a:pt x="20886" y="2733"/>
                </a:cubicBezTo>
                <a:cubicBezTo>
                  <a:pt x="6917" y="8851"/>
                  <a:pt x="388" y="23185"/>
                  <a:pt x="115" y="34803"/>
                </a:cubicBezTo>
                <a:cubicBezTo>
                  <a:pt x="69" y="37496"/>
                  <a:pt x="0" y="42153"/>
                  <a:pt x="2237" y="47060"/>
                </a:cubicBezTo>
                <a:cubicBezTo>
                  <a:pt x="7792" y="59271"/>
                  <a:pt x="25044" y="67769"/>
                  <a:pt x="40562" y="67769"/>
                </a:cubicBezTo>
                <a:cubicBezTo>
                  <a:pt x="48512" y="67769"/>
                  <a:pt x="56006" y="65539"/>
                  <a:pt x="61241" y="60436"/>
                </a:cubicBezTo>
                <a:cubicBezTo>
                  <a:pt x="71877" y="50073"/>
                  <a:pt x="69389" y="31539"/>
                  <a:pt x="69138" y="29873"/>
                </a:cubicBezTo>
                <a:cubicBezTo>
                  <a:pt x="68659" y="26768"/>
                  <a:pt x="67746" y="20948"/>
                  <a:pt x="63774" y="15242"/>
                </a:cubicBezTo>
                <a:cubicBezTo>
                  <a:pt x="57888" y="6724"/>
                  <a:pt x="46354" y="0"/>
                  <a:pt x="34028" y="0"/>
                </a:cubicBezTo>
                <a:close/>
              </a:path>
            </a:pathLst>
          </a:custGeom>
          <a:solidFill>
            <a:srgbClr val="FFB43F"/>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7521" name="Google Shape;5760;p65">
            <a:extLst>
              <a:ext uri="{FF2B5EF4-FFF2-40B4-BE49-F238E27FC236}">
                <a16:creationId xmlns:a16="http://schemas.microsoft.com/office/drawing/2014/main" xmlns="" id="{4530C86B-09C4-0B4F-D04F-559D4999B4B3}"/>
              </a:ext>
            </a:extLst>
          </p:cNvPr>
          <p:cNvSpPr txBox="1"/>
          <p:nvPr/>
        </p:nvSpPr>
        <p:spPr>
          <a:xfrm>
            <a:off x="440493" y="3586243"/>
            <a:ext cx="671200" cy="549200"/>
          </a:xfrm>
          <a:prstGeom prst="rect">
            <a:avLst/>
          </a:prstGeom>
          <a:noFill/>
          <a:ln>
            <a:noFill/>
          </a:ln>
        </p:spPr>
        <p:txBody>
          <a:bodyPr spcFirstLastPara="1" wrap="square" lIns="121900" tIns="121900" rIns="121900" bIns="121900" anchor="ctr" anchorCtr="0">
            <a:noAutofit/>
          </a:bodyPr>
          <a:lstStyle/>
          <a:p>
            <a:pPr algn="ctr" defTabSz="1219170">
              <a:buClr>
                <a:srgbClr val="000000"/>
              </a:buClr>
            </a:pPr>
            <a:r>
              <a:rPr lang="en" sz="4000" kern="0">
                <a:solidFill>
                  <a:srgbClr val="EF4198"/>
                </a:solidFill>
                <a:latin typeface="Atma"/>
                <a:ea typeface="Atma"/>
                <a:cs typeface="Atma"/>
                <a:sym typeface="Atma"/>
              </a:rPr>
              <a:t>1</a:t>
            </a:r>
            <a:endParaRPr sz="4000" kern="0">
              <a:solidFill>
                <a:srgbClr val="EF4198"/>
              </a:solidFill>
              <a:latin typeface="Atma"/>
              <a:ea typeface="Atma"/>
              <a:cs typeface="Atma"/>
              <a:sym typeface="Atma"/>
            </a:endParaRPr>
          </a:p>
        </p:txBody>
      </p:sp>
      <p:sp>
        <p:nvSpPr>
          <p:cNvPr id="7522" name="Google Shape;5761;p65">
            <a:extLst>
              <a:ext uri="{FF2B5EF4-FFF2-40B4-BE49-F238E27FC236}">
                <a16:creationId xmlns:a16="http://schemas.microsoft.com/office/drawing/2014/main" xmlns="" id="{1BE6027A-86B1-2EDA-51F4-B6C9F518C4B6}"/>
              </a:ext>
            </a:extLst>
          </p:cNvPr>
          <p:cNvSpPr txBox="1"/>
          <p:nvPr/>
        </p:nvSpPr>
        <p:spPr>
          <a:xfrm>
            <a:off x="3013093" y="3586243"/>
            <a:ext cx="671200" cy="549200"/>
          </a:xfrm>
          <a:prstGeom prst="rect">
            <a:avLst/>
          </a:prstGeom>
          <a:noFill/>
          <a:ln>
            <a:noFill/>
          </a:ln>
        </p:spPr>
        <p:txBody>
          <a:bodyPr spcFirstLastPara="1" wrap="square" lIns="121900" tIns="121900" rIns="121900" bIns="121900" anchor="ctr" anchorCtr="0">
            <a:noAutofit/>
          </a:bodyPr>
          <a:lstStyle/>
          <a:p>
            <a:pPr algn="ctr" defTabSz="1219170">
              <a:buClr>
                <a:srgbClr val="000000"/>
              </a:buClr>
            </a:pPr>
            <a:r>
              <a:rPr lang="en" sz="4000" kern="0">
                <a:solidFill>
                  <a:srgbClr val="EF4198"/>
                </a:solidFill>
                <a:latin typeface="Atma"/>
                <a:ea typeface="Atma"/>
                <a:cs typeface="Atma"/>
                <a:sym typeface="Atma"/>
              </a:rPr>
              <a:t>2</a:t>
            </a:r>
            <a:endParaRPr sz="4000" kern="0">
              <a:solidFill>
                <a:srgbClr val="EF4198"/>
              </a:solidFill>
              <a:latin typeface="Atma"/>
              <a:ea typeface="Atma"/>
              <a:cs typeface="Atma"/>
              <a:sym typeface="Atma"/>
            </a:endParaRPr>
          </a:p>
        </p:txBody>
      </p:sp>
      <p:sp>
        <p:nvSpPr>
          <p:cNvPr id="7523" name="Google Shape;5762;p65">
            <a:extLst>
              <a:ext uri="{FF2B5EF4-FFF2-40B4-BE49-F238E27FC236}">
                <a16:creationId xmlns:a16="http://schemas.microsoft.com/office/drawing/2014/main" xmlns="" id="{19ADD539-3957-63EE-73AE-F9C8209FE72D}"/>
              </a:ext>
            </a:extLst>
          </p:cNvPr>
          <p:cNvSpPr txBox="1"/>
          <p:nvPr/>
        </p:nvSpPr>
        <p:spPr>
          <a:xfrm>
            <a:off x="5585693" y="3586243"/>
            <a:ext cx="671200" cy="549200"/>
          </a:xfrm>
          <a:prstGeom prst="rect">
            <a:avLst/>
          </a:prstGeom>
          <a:noFill/>
          <a:ln>
            <a:noFill/>
          </a:ln>
        </p:spPr>
        <p:txBody>
          <a:bodyPr spcFirstLastPara="1" wrap="square" lIns="121900" tIns="121900" rIns="121900" bIns="121900" anchor="ctr" anchorCtr="0">
            <a:noAutofit/>
          </a:bodyPr>
          <a:lstStyle/>
          <a:p>
            <a:pPr algn="ctr" defTabSz="1219170">
              <a:buClr>
                <a:srgbClr val="000000"/>
              </a:buClr>
            </a:pPr>
            <a:r>
              <a:rPr lang="en" sz="4000" kern="0">
                <a:solidFill>
                  <a:srgbClr val="EF4198"/>
                </a:solidFill>
                <a:latin typeface="Atma"/>
                <a:ea typeface="Atma"/>
                <a:cs typeface="Atma"/>
                <a:sym typeface="Atma"/>
              </a:rPr>
              <a:t>3</a:t>
            </a:r>
            <a:endParaRPr sz="4000" kern="0">
              <a:solidFill>
                <a:srgbClr val="EF4198"/>
              </a:solidFill>
              <a:latin typeface="Atma"/>
              <a:ea typeface="Atma"/>
              <a:cs typeface="Atma"/>
              <a:sym typeface="Atma"/>
            </a:endParaRPr>
          </a:p>
        </p:txBody>
      </p:sp>
      <p:sp>
        <p:nvSpPr>
          <p:cNvPr id="7524" name="Google Shape;5763;p65">
            <a:extLst>
              <a:ext uri="{FF2B5EF4-FFF2-40B4-BE49-F238E27FC236}">
                <a16:creationId xmlns:a16="http://schemas.microsoft.com/office/drawing/2014/main" xmlns="" id="{1C805A60-E5DD-7BC4-DB68-8A7DBEF91FA9}"/>
              </a:ext>
            </a:extLst>
          </p:cNvPr>
          <p:cNvSpPr txBox="1"/>
          <p:nvPr/>
        </p:nvSpPr>
        <p:spPr>
          <a:xfrm>
            <a:off x="8158293" y="3586243"/>
            <a:ext cx="671200" cy="549200"/>
          </a:xfrm>
          <a:prstGeom prst="rect">
            <a:avLst/>
          </a:prstGeom>
          <a:noFill/>
          <a:ln>
            <a:noFill/>
          </a:ln>
        </p:spPr>
        <p:txBody>
          <a:bodyPr spcFirstLastPara="1" wrap="square" lIns="121900" tIns="121900" rIns="121900" bIns="121900" anchor="ctr" anchorCtr="0">
            <a:noAutofit/>
          </a:bodyPr>
          <a:lstStyle/>
          <a:p>
            <a:pPr algn="ctr" defTabSz="1219170">
              <a:buClr>
                <a:srgbClr val="000000"/>
              </a:buClr>
            </a:pPr>
            <a:r>
              <a:rPr lang="en" sz="4000" kern="0">
                <a:solidFill>
                  <a:srgbClr val="EF4198"/>
                </a:solidFill>
                <a:latin typeface="Atma"/>
                <a:ea typeface="Atma"/>
                <a:cs typeface="Atma"/>
                <a:sym typeface="Atma"/>
              </a:rPr>
              <a:t>4</a:t>
            </a:r>
            <a:endParaRPr sz="4000" kern="0">
              <a:solidFill>
                <a:srgbClr val="EF4198"/>
              </a:solidFill>
              <a:latin typeface="Atma"/>
              <a:ea typeface="Atma"/>
              <a:cs typeface="Atma"/>
              <a:sym typeface="Atma"/>
            </a:endParaRPr>
          </a:p>
        </p:txBody>
      </p:sp>
      <p:cxnSp>
        <p:nvCxnSpPr>
          <p:cNvPr id="7525" name="Google Shape;5764;p65">
            <a:extLst>
              <a:ext uri="{FF2B5EF4-FFF2-40B4-BE49-F238E27FC236}">
                <a16:creationId xmlns:a16="http://schemas.microsoft.com/office/drawing/2014/main" xmlns="" id="{9BF5252A-7B51-A22C-009A-D113369A3EBD}"/>
              </a:ext>
            </a:extLst>
          </p:cNvPr>
          <p:cNvCxnSpPr>
            <a:stCxn id="7521" idx="3"/>
            <a:endCxn id="7522" idx="1"/>
          </p:cNvCxnSpPr>
          <p:nvPr/>
        </p:nvCxnSpPr>
        <p:spPr>
          <a:xfrm>
            <a:off x="1111693" y="3860843"/>
            <a:ext cx="1901600" cy="0"/>
          </a:xfrm>
          <a:prstGeom prst="straightConnector1">
            <a:avLst/>
          </a:prstGeom>
          <a:noFill/>
          <a:ln w="19050" cap="flat" cmpd="sng">
            <a:solidFill>
              <a:srgbClr val="FE5F26"/>
            </a:solidFill>
            <a:prstDash val="solid"/>
            <a:round/>
            <a:headEnd type="none" w="med" len="med"/>
            <a:tailEnd type="none" w="med" len="med"/>
          </a:ln>
        </p:spPr>
      </p:cxnSp>
      <p:cxnSp>
        <p:nvCxnSpPr>
          <p:cNvPr id="7526" name="Google Shape;5765;p65">
            <a:extLst>
              <a:ext uri="{FF2B5EF4-FFF2-40B4-BE49-F238E27FC236}">
                <a16:creationId xmlns:a16="http://schemas.microsoft.com/office/drawing/2014/main" xmlns="" id="{2A35F7A1-1BEC-CB62-4701-9A637D3D1CCF}"/>
              </a:ext>
            </a:extLst>
          </p:cNvPr>
          <p:cNvCxnSpPr>
            <a:stCxn id="7522" idx="3"/>
            <a:endCxn id="7523" idx="1"/>
          </p:cNvCxnSpPr>
          <p:nvPr/>
        </p:nvCxnSpPr>
        <p:spPr>
          <a:xfrm>
            <a:off x="3684293" y="3860843"/>
            <a:ext cx="1901600" cy="0"/>
          </a:xfrm>
          <a:prstGeom prst="straightConnector1">
            <a:avLst/>
          </a:prstGeom>
          <a:noFill/>
          <a:ln w="19050" cap="flat" cmpd="sng">
            <a:solidFill>
              <a:srgbClr val="FE5F26"/>
            </a:solidFill>
            <a:prstDash val="solid"/>
            <a:round/>
            <a:headEnd type="none" w="med" len="med"/>
            <a:tailEnd type="none" w="med" len="med"/>
          </a:ln>
        </p:spPr>
      </p:cxnSp>
      <p:cxnSp>
        <p:nvCxnSpPr>
          <p:cNvPr id="7527" name="Google Shape;5766;p65">
            <a:extLst>
              <a:ext uri="{FF2B5EF4-FFF2-40B4-BE49-F238E27FC236}">
                <a16:creationId xmlns:a16="http://schemas.microsoft.com/office/drawing/2014/main" xmlns="" id="{ADD23051-3633-AF06-9BD3-696973B2B00A}"/>
              </a:ext>
            </a:extLst>
          </p:cNvPr>
          <p:cNvCxnSpPr>
            <a:stCxn id="7523" idx="3"/>
            <a:endCxn id="7524" idx="1"/>
          </p:cNvCxnSpPr>
          <p:nvPr/>
        </p:nvCxnSpPr>
        <p:spPr>
          <a:xfrm>
            <a:off x="6256893" y="3860843"/>
            <a:ext cx="1901600" cy="0"/>
          </a:xfrm>
          <a:prstGeom prst="straightConnector1">
            <a:avLst/>
          </a:prstGeom>
          <a:noFill/>
          <a:ln w="19050" cap="flat" cmpd="sng">
            <a:solidFill>
              <a:srgbClr val="FE5F26"/>
            </a:solidFill>
            <a:prstDash val="solid"/>
            <a:round/>
            <a:headEnd type="none" w="med" len="med"/>
            <a:tailEnd type="none" w="med" len="med"/>
          </a:ln>
        </p:spPr>
      </p:cxnSp>
      <p:cxnSp>
        <p:nvCxnSpPr>
          <p:cNvPr id="7528" name="Google Shape;5767;p65">
            <a:extLst>
              <a:ext uri="{FF2B5EF4-FFF2-40B4-BE49-F238E27FC236}">
                <a16:creationId xmlns:a16="http://schemas.microsoft.com/office/drawing/2014/main" xmlns="" id="{CB2CF5F7-029C-F928-112E-C427BDFC4B61}"/>
              </a:ext>
            </a:extLst>
          </p:cNvPr>
          <p:cNvCxnSpPr>
            <a:stCxn id="7521" idx="0"/>
          </p:cNvCxnSpPr>
          <p:nvPr/>
        </p:nvCxnSpPr>
        <p:spPr>
          <a:xfrm rot="10800000">
            <a:off x="776093" y="3163843"/>
            <a:ext cx="0" cy="422400"/>
          </a:xfrm>
          <a:prstGeom prst="straightConnector1">
            <a:avLst/>
          </a:prstGeom>
          <a:noFill/>
          <a:ln w="19050" cap="flat" cmpd="sng">
            <a:solidFill>
              <a:srgbClr val="FE5F26"/>
            </a:solidFill>
            <a:prstDash val="solid"/>
            <a:round/>
            <a:headEnd type="none" w="med" len="med"/>
            <a:tailEnd type="none" w="med" len="med"/>
          </a:ln>
        </p:spPr>
      </p:cxnSp>
      <p:cxnSp>
        <p:nvCxnSpPr>
          <p:cNvPr id="7529" name="Google Shape;5768;p65">
            <a:extLst>
              <a:ext uri="{FF2B5EF4-FFF2-40B4-BE49-F238E27FC236}">
                <a16:creationId xmlns:a16="http://schemas.microsoft.com/office/drawing/2014/main" xmlns="" id="{AB16A88F-40D5-F891-4B00-A3D22E1A8BC1}"/>
              </a:ext>
            </a:extLst>
          </p:cNvPr>
          <p:cNvCxnSpPr>
            <a:stCxn id="7522" idx="2"/>
          </p:cNvCxnSpPr>
          <p:nvPr/>
        </p:nvCxnSpPr>
        <p:spPr>
          <a:xfrm>
            <a:off x="3348693" y="4135443"/>
            <a:ext cx="0" cy="440800"/>
          </a:xfrm>
          <a:prstGeom prst="straightConnector1">
            <a:avLst/>
          </a:prstGeom>
          <a:noFill/>
          <a:ln w="19050" cap="flat" cmpd="sng">
            <a:solidFill>
              <a:srgbClr val="FE5F26"/>
            </a:solidFill>
            <a:prstDash val="solid"/>
            <a:round/>
            <a:headEnd type="none" w="med" len="med"/>
            <a:tailEnd type="none" w="med" len="med"/>
          </a:ln>
        </p:spPr>
      </p:cxnSp>
      <p:cxnSp>
        <p:nvCxnSpPr>
          <p:cNvPr id="7530" name="Google Shape;5769;p65">
            <a:extLst>
              <a:ext uri="{FF2B5EF4-FFF2-40B4-BE49-F238E27FC236}">
                <a16:creationId xmlns:a16="http://schemas.microsoft.com/office/drawing/2014/main" xmlns="" id="{8D5A4066-9602-7236-48CB-9F0CDA82BA92}"/>
              </a:ext>
            </a:extLst>
          </p:cNvPr>
          <p:cNvCxnSpPr/>
          <p:nvPr/>
        </p:nvCxnSpPr>
        <p:spPr>
          <a:xfrm rot="10800000">
            <a:off x="5921292" y="3163676"/>
            <a:ext cx="0" cy="422400"/>
          </a:xfrm>
          <a:prstGeom prst="straightConnector1">
            <a:avLst/>
          </a:prstGeom>
          <a:noFill/>
          <a:ln w="19050" cap="flat" cmpd="sng">
            <a:solidFill>
              <a:srgbClr val="FE5F26"/>
            </a:solidFill>
            <a:prstDash val="solid"/>
            <a:round/>
            <a:headEnd type="none" w="med" len="med"/>
            <a:tailEnd type="none" w="med" len="med"/>
          </a:ln>
        </p:spPr>
      </p:cxnSp>
      <p:cxnSp>
        <p:nvCxnSpPr>
          <p:cNvPr id="7531" name="Google Shape;5770;p65">
            <a:extLst>
              <a:ext uri="{FF2B5EF4-FFF2-40B4-BE49-F238E27FC236}">
                <a16:creationId xmlns:a16="http://schemas.microsoft.com/office/drawing/2014/main" xmlns="" id="{25420F4F-782E-B603-DD6D-67D1A5542511}"/>
              </a:ext>
            </a:extLst>
          </p:cNvPr>
          <p:cNvCxnSpPr>
            <a:stCxn id="7524" idx="2"/>
          </p:cNvCxnSpPr>
          <p:nvPr/>
        </p:nvCxnSpPr>
        <p:spPr>
          <a:xfrm>
            <a:off x="8493893" y="4135443"/>
            <a:ext cx="0" cy="440800"/>
          </a:xfrm>
          <a:prstGeom prst="straightConnector1">
            <a:avLst/>
          </a:prstGeom>
          <a:noFill/>
          <a:ln w="19050" cap="flat" cmpd="sng">
            <a:solidFill>
              <a:srgbClr val="FE5F26"/>
            </a:solidFill>
            <a:prstDash val="solid"/>
            <a:round/>
            <a:headEnd type="none" w="med" len="med"/>
            <a:tailEnd type="none" w="med" len="med"/>
          </a:ln>
        </p:spPr>
      </p:cxnSp>
      <p:grpSp>
        <p:nvGrpSpPr>
          <p:cNvPr id="7532" name="Google Shape;5771;p65">
            <a:extLst>
              <a:ext uri="{FF2B5EF4-FFF2-40B4-BE49-F238E27FC236}">
                <a16:creationId xmlns:a16="http://schemas.microsoft.com/office/drawing/2014/main" xmlns="" id="{C1BDC4C5-B5DB-2B87-F06D-040277831507}"/>
              </a:ext>
            </a:extLst>
          </p:cNvPr>
          <p:cNvGrpSpPr/>
          <p:nvPr/>
        </p:nvGrpSpPr>
        <p:grpSpPr>
          <a:xfrm>
            <a:off x="3099371" y="2384136"/>
            <a:ext cx="498644" cy="484829"/>
            <a:chOff x="3512070" y="1956222"/>
            <a:chExt cx="373983" cy="363622"/>
          </a:xfrm>
        </p:grpSpPr>
        <p:sp>
          <p:nvSpPr>
            <p:cNvPr id="7533" name="Google Shape;5772;p65">
              <a:extLst>
                <a:ext uri="{FF2B5EF4-FFF2-40B4-BE49-F238E27FC236}">
                  <a16:creationId xmlns:a16="http://schemas.microsoft.com/office/drawing/2014/main" xmlns="" id="{7D10C2CE-69ED-A277-E66E-ED470737B38E}"/>
                </a:ext>
              </a:extLst>
            </p:cNvPr>
            <p:cNvSpPr/>
            <p:nvPr/>
          </p:nvSpPr>
          <p:spPr>
            <a:xfrm>
              <a:off x="3547316" y="2232314"/>
              <a:ext cx="316069" cy="53841"/>
            </a:xfrm>
            <a:custGeom>
              <a:avLst/>
              <a:gdLst/>
              <a:ahLst/>
              <a:cxnLst/>
              <a:rect l="l" t="t" r="r" b="b"/>
              <a:pathLst>
                <a:path w="21110" h="3596" extrusionOk="0">
                  <a:moveTo>
                    <a:pt x="1809" y="1"/>
                  </a:moveTo>
                  <a:cubicBezTo>
                    <a:pt x="800" y="1"/>
                    <a:pt x="1" y="799"/>
                    <a:pt x="1" y="1788"/>
                  </a:cubicBezTo>
                  <a:cubicBezTo>
                    <a:pt x="1" y="2776"/>
                    <a:pt x="800" y="3596"/>
                    <a:pt x="1809" y="3596"/>
                  </a:cubicBezTo>
                  <a:lnTo>
                    <a:pt x="21109" y="3596"/>
                  </a:lnTo>
                  <a:lnTo>
                    <a:pt x="21109" y="1"/>
                  </a:lnTo>
                  <a:close/>
                </a:path>
              </a:pathLst>
            </a:custGeom>
            <a:solidFill>
              <a:srgbClr val="FDF0DF"/>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7534" name="Google Shape;5773;p65">
              <a:extLst>
                <a:ext uri="{FF2B5EF4-FFF2-40B4-BE49-F238E27FC236}">
                  <a16:creationId xmlns:a16="http://schemas.microsoft.com/office/drawing/2014/main" xmlns="" id="{E7E968EE-DF9E-48BC-9B35-1C21230CB88A}"/>
                </a:ext>
              </a:extLst>
            </p:cNvPr>
            <p:cNvSpPr/>
            <p:nvPr/>
          </p:nvSpPr>
          <p:spPr>
            <a:xfrm>
              <a:off x="3548903" y="2232314"/>
              <a:ext cx="314482" cy="53841"/>
            </a:xfrm>
            <a:custGeom>
              <a:avLst/>
              <a:gdLst/>
              <a:ahLst/>
              <a:cxnLst/>
              <a:rect l="l" t="t" r="r" b="b"/>
              <a:pathLst>
                <a:path w="21004" h="3596" extrusionOk="0">
                  <a:moveTo>
                    <a:pt x="19805" y="1"/>
                  </a:moveTo>
                  <a:lnTo>
                    <a:pt x="19805" y="1640"/>
                  </a:lnTo>
                  <a:cubicBezTo>
                    <a:pt x="19805" y="2061"/>
                    <a:pt x="19469" y="2397"/>
                    <a:pt x="19048" y="2397"/>
                  </a:cubicBezTo>
                  <a:lnTo>
                    <a:pt x="0" y="2397"/>
                  </a:lnTo>
                  <a:cubicBezTo>
                    <a:pt x="252" y="3112"/>
                    <a:pt x="925" y="3596"/>
                    <a:pt x="1703" y="3596"/>
                  </a:cubicBezTo>
                  <a:lnTo>
                    <a:pt x="21003" y="3596"/>
                  </a:lnTo>
                  <a:lnTo>
                    <a:pt x="21003" y="1"/>
                  </a:ln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7535" name="Google Shape;5774;p65">
              <a:extLst>
                <a:ext uri="{FF2B5EF4-FFF2-40B4-BE49-F238E27FC236}">
                  <a16:creationId xmlns:a16="http://schemas.microsoft.com/office/drawing/2014/main" xmlns="" id="{D0A58735-69E6-7F62-8771-9F82D6AF8AFF}"/>
                </a:ext>
              </a:extLst>
            </p:cNvPr>
            <p:cNvSpPr/>
            <p:nvPr/>
          </p:nvSpPr>
          <p:spPr>
            <a:xfrm>
              <a:off x="3515215" y="2198312"/>
              <a:ext cx="370524" cy="121217"/>
            </a:xfrm>
            <a:custGeom>
              <a:avLst/>
              <a:gdLst/>
              <a:ahLst/>
              <a:cxnLst/>
              <a:rect l="l" t="t" r="r" b="b"/>
              <a:pathLst>
                <a:path w="24747" h="8096" extrusionOk="0">
                  <a:moveTo>
                    <a:pt x="3953" y="1"/>
                  </a:moveTo>
                  <a:cubicBezTo>
                    <a:pt x="1746" y="64"/>
                    <a:pt x="0" y="1851"/>
                    <a:pt x="0" y="4038"/>
                  </a:cubicBezTo>
                  <a:cubicBezTo>
                    <a:pt x="0" y="6245"/>
                    <a:pt x="1746" y="8032"/>
                    <a:pt x="3953" y="8095"/>
                  </a:cubicBezTo>
                  <a:lnTo>
                    <a:pt x="24010" y="8095"/>
                  </a:lnTo>
                  <a:cubicBezTo>
                    <a:pt x="24410" y="8095"/>
                    <a:pt x="24746" y="7759"/>
                    <a:pt x="24746" y="7338"/>
                  </a:cubicBezTo>
                  <a:lnTo>
                    <a:pt x="24746" y="6582"/>
                  </a:lnTo>
                  <a:cubicBezTo>
                    <a:pt x="24746" y="6182"/>
                    <a:pt x="24410" y="5846"/>
                    <a:pt x="24010" y="5846"/>
                  </a:cubicBezTo>
                  <a:lnTo>
                    <a:pt x="3953" y="5867"/>
                  </a:lnTo>
                  <a:cubicBezTo>
                    <a:pt x="2965" y="5867"/>
                    <a:pt x="2166" y="5068"/>
                    <a:pt x="2145" y="4101"/>
                  </a:cubicBezTo>
                  <a:cubicBezTo>
                    <a:pt x="2145" y="3070"/>
                    <a:pt x="2965" y="2251"/>
                    <a:pt x="3995" y="2251"/>
                  </a:cubicBezTo>
                  <a:lnTo>
                    <a:pt x="24010" y="2251"/>
                  </a:lnTo>
                  <a:cubicBezTo>
                    <a:pt x="24410" y="2251"/>
                    <a:pt x="24746" y="1914"/>
                    <a:pt x="24746" y="1515"/>
                  </a:cubicBezTo>
                  <a:lnTo>
                    <a:pt x="24746" y="758"/>
                  </a:lnTo>
                  <a:cubicBezTo>
                    <a:pt x="24746" y="337"/>
                    <a:pt x="24410" y="1"/>
                    <a:pt x="24010" y="1"/>
                  </a:cubicBezTo>
                  <a:close/>
                </a:path>
              </a:pathLst>
            </a:custGeom>
            <a:solidFill>
              <a:srgbClr val="EF4198"/>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7536" name="Google Shape;5775;p65">
              <a:extLst>
                <a:ext uri="{FF2B5EF4-FFF2-40B4-BE49-F238E27FC236}">
                  <a16:creationId xmlns:a16="http://schemas.microsoft.com/office/drawing/2014/main" xmlns="" id="{B6BFD999-44EA-4DBB-508C-6894608F9496}"/>
                </a:ext>
              </a:extLst>
            </p:cNvPr>
            <p:cNvSpPr/>
            <p:nvPr/>
          </p:nvSpPr>
          <p:spPr>
            <a:xfrm>
              <a:off x="3864628" y="2198626"/>
              <a:ext cx="21426" cy="33703"/>
            </a:xfrm>
            <a:custGeom>
              <a:avLst/>
              <a:gdLst/>
              <a:ahLst/>
              <a:cxnLst/>
              <a:rect l="l" t="t" r="r" b="b"/>
              <a:pathLst>
                <a:path w="1431" h="2251" extrusionOk="0">
                  <a:moveTo>
                    <a:pt x="0" y="1"/>
                  </a:moveTo>
                  <a:lnTo>
                    <a:pt x="0" y="2251"/>
                  </a:lnTo>
                  <a:lnTo>
                    <a:pt x="673" y="2251"/>
                  </a:lnTo>
                  <a:cubicBezTo>
                    <a:pt x="1094" y="2251"/>
                    <a:pt x="1430" y="1914"/>
                    <a:pt x="1430" y="1494"/>
                  </a:cubicBezTo>
                  <a:lnTo>
                    <a:pt x="1430" y="758"/>
                  </a:lnTo>
                  <a:cubicBezTo>
                    <a:pt x="1430" y="337"/>
                    <a:pt x="1094" y="1"/>
                    <a:pt x="673" y="1"/>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7537" name="Google Shape;5776;p65">
              <a:extLst>
                <a:ext uri="{FF2B5EF4-FFF2-40B4-BE49-F238E27FC236}">
                  <a16:creationId xmlns:a16="http://schemas.microsoft.com/office/drawing/2014/main" xmlns="" id="{687A4085-2C2E-120A-37C2-F28CBEBC8648}"/>
                </a:ext>
              </a:extLst>
            </p:cNvPr>
            <p:cNvSpPr/>
            <p:nvPr/>
          </p:nvSpPr>
          <p:spPr>
            <a:xfrm>
              <a:off x="3864628" y="2286141"/>
              <a:ext cx="21426" cy="33703"/>
            </a:xfrm>
            <a:custGeom>
              <a:avLst/>
              <a:gdLst/>
              <a:ahLst/>
              <a:cxnLst/>
              <a:rect l="l" t="t" r="r" b="b"/>
              <a:pathLst>
                <a:path w="1431" h="2251" extrusionOk="0">
                  <a:moveTo>
                    <a:pt x="0" y="1"/>
                  </a:moveTo>
                  <a:lnTo>
                    <a:pt x="0" y="2250"/>
                  </a:lnTo>
                  <a:lnTo>
                    <a:pt x="673" y="2250"/>
                  </a:lnTo>
                  <a:cubicBezTo>
                    <a:pt x="1094" y="2229"/>
                    <a:pt x="1430" y="1914"/>
                    <a:pt x="1430" y="1493"/>
                  </a:cubicBezTo>
                  <a:lnTo>
                    <a:pt x="1430" y="737"/>
                  </a:lnTo>
                  <a:cubicBezTo>
                    <a:pt x="1430" y="337"/>
                    <a:pt x="1094" y="1"/>
                    <a:pt x="673" y="1"/>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7538" name="Google Shape;5777;p65">
              <a:extLst>
                <a:ext uri="{FF2B5EF4-FFF2-40B4-BE49-F238E27FC236}">
                  <a16:creationId xmlns:a16="http://schemas.microsoft.com/office/drawing/2014/main" xmlns="" id="{6716C582-3156-B49D-FEAD-A0044F5E685E}"/>
                </a:ext>
              </a:extLst>
            </p:cNvPr>
            <p:cNvSpPr/>
            <p:nvPr/>
          </p:nvSpPr>
          <p:spPr>
            <a:xfrm>
              <a:off x="3574401" y="2259070"/>
              <a:ext cx="52583" cy="52838"/>
            </a:xfrm>
            <a:custGeom>
              <a:avLst/>
              <a:gdLst/>
              <a:ahLst/>
              <a:cxnLst/>
              <a:rect l="l" t="t" r="r" b="b"/>
              <a:pathLst>
                <a:path w="3512" h="3529" extrusionOk="0">
                  <a:moveTo>
                    <a:pt x="736" y="1"/>
                  </a:moveTo>
                  <a:cubicBezTo>
                    <a:pt x="336" y="1"/>
                    <a:pt x="0" y="337"/>
                    <a:pt x="0" y="758"/>
                  </a:cubicBezTo>
                  <a:lnTo>
                    <a:pt x="0" y="2776"/>
                  </a:lnTo>
                  <a:cubicBezTo>
                    <a:pt x="0" y="3200"/>
                    <a:pt x="343" y="3529"/>
                    <a:pt x="740" y="3529"/>
                  </a:cubicBezTo>
                  <a:cubicBezTo>
                    <a:pt x="835" y="3529"/>
                    <a:pt x="933" y="3510"/>
                    <a:pt x="1030" y="3470"/>
                  </a:cubicBezTo>
                  <a:lnTo>
                    <a:pt x="1787" y="3154"/>
                  </a:lnTo>
                  <a:lnTo>
                    <a:pt x="2460" y="3449"/>
                  </a:lnTo>
                  <a:cubicBezTo>
                    <a:pt x="2560" y="3490"/>
                    <a:pt x="2662" y="3510"/>
                    <a:pt x="2760" y="3510"/>
                  </a:cubicBezTo>
                  <a:cubicBezTo>
                    <a:pt x="3160" y="3510"/>
                    <a:pt x="3511" y="3193"/>
                    <a:pt x="3511" y="2755"/>
                  </a:cubicBezTo>
                  <a:lnTo>
                    <a:pt x="3511" y="758"/>
                  </a:lnTo>
                  <a:cubicBezTo>
                    <a:pt x="3511" y="337"/>
                    <a:pt x="3175" y="1"/>
                    <a:pt x="2775" y="1"/>
                  </a:cubicBezTo>
                  <a:close/>
                </a:path>
              </a:pathLst>
            </a:custGeom>
            <a:solidFill>
              <a:srgbClr val="5A2543"/>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7539" name="Google Shape;5778;p65">
              <a:extLst>
                <a:ext uri="{FF2B5EF4-FFF2-40B4-BE49-F238E27FC236}">
                  <a16:creationId xmlns:a16="http://schemas.microsoft.com/office/drawing/2014/main" xmlns="" id="{E4D86094-CCAA-BFAE-EAB6-78C30549091D}"/>
                </a:ext>
              </a:extLst>
            </p:cNvPr>
            <p:cNvSpPr/>
            <p:nvPr/>
          </p:nvSpPr>
          <p:spPr>
            <a:xfrm>
              <a:off x="3547316" y="1990239"/>
              <a:ext cx="316069" cy="53841"/>
            </a:xfrm>
            <a:custGeom>
              <a:avLst/>
              <a:gdLst/>
              <a:ahLst/>
              <a:cxnLst/>
              <a:rect l="l" t="t" r="r" b="b"/>
              <a:pathLst>
                <a:path w="21110" h="3596" extrusionOk="0">
                  <a:moveTo>
                    <a:pt x="1809" y="1"/>
                  </a:moveTo>
                  <a:cubicBezTo>
                    <a:pt x="800" y="1"/>
                    <a:pt x="1" y="800"/>
                    <a:pt x="1" y="1788"/>
                  </a:cubicBezTo>
                  <a:cubicBezTo>
                    <a:pt x="1" y="2776"/>
                    <a:pt x="800" y="3596"/>
                    <a:pt x="1809" y="3596"/>
                  </a:cubicBezTo>
                  <a:lnTo>
                    <a:pt x="21109" y="3596"/>
                  </a:lnTo>
                  <a:lnTo>
                    <a:pt x="21109" y="1"/>
                  </a:lnTo>
                  <a:close/>
                </a:path>
              </a:pathLst>
            </a:custGeom>
            <a:solidFill>
              <a:srgbClr val="FDF0DF"/>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7540" name="Google Shape;5779;p65">
              <a:extLst>
                <a:ext uri="{FF2B5EF4-FFF2-40B4-BE49-F238E27FC236}">
                  <a16:creationId xmlns:a16="http://schemas.microsoft.com/office/drawing/2014/main" xmlns="" id="{7E7F121E-8C98-0B23-0228-8E3CBE938451}"/>
                </a:ext>
              </a:extLst>
            </p:cNvPr>
            <p:cNvSpPr/>
            <p:nvPr/>
          </p:nvSpPr>
          <p:spPr>
            <a:xfrm>
              <a:off x="3548903" y="1990239"/>
              <a:ext cx="314482" cy="53841"/>
            </a:xfrm>
            <a:custGeom>
              <a:avLst/>
              <a:gdLst/>
              <a:ahLst/>
              <a:cxnLst/>
              <a:rect l="l" t="t" r="r" b="b"/>
              <a:pathLst>
                <a:path w="21004" h="3596" extrusionOk="0">
                  <a:moveTo>
                    <a:pt x="19805" y="1"/>
                  </a:moveTo>
                  <a:lnTo>
                    <a:pt x="19805" y="1641"/>
                  </a:lnTo>
                  <a:cubicBezTo>
                    <a:pt x="19805" y="2061"/>
                    <a:pt x="19469" y="2398"/>
                    <a:pt x="19048" y="2398"/>
                  </a:cubicBezTo>
                  <a:lnTo>
                    <a:pt x="0" y="2398"/>
                  </a:lnTo>
                  <a:cubicBezTo>
                    <a:pt x="252" y="3112"/>
                    <a:pt x="925" y="3596"/>
                    <a:pt x="1703" y="3596"/>
                  </a:cubicBezTo>
                  <a:lnTo>
                    <a:pt x="21003" y="3596"/>
                  </a:lnTo>
                  <a:lnTo>
                    <a:pt x="21003" y="1"/>
                  </a:ln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7541" name="Google Shape;5780;p65">
              <a:extLst>
                <a:ext uri="{FF2B5EF4-FFF2-40B4-BE49-F238E27FC236}">
                  <a16:creationId xmlns:a16="http://schemas.microsoft.com/office/drawing/2014/main" xmlns="" id="{83E0B3D9-7D9C-76DD-5C90-ED7B6073C87E}"/>
                </a:ext>
              </a:extLst>
            </p:cNvPr>
            <p:cNvSpPr/>
            <p:nvPr/>
          </p:nvSpPr>
          <p:spPr>
            <a:xfrm>
              <a:off x="3512070" y="1956222"/>
              <a:ext cx="373669" cy="121247"/>
            </a:xfrm>
            <a:custGeom>
              <a:avLst/>
              <a:gdLst/>
              <a:ahLst/>
              <a:cxnLst/>
              <a:rect l="l" t="t" r="r" b="b"/>
              <a:pathLst>
                <a:path w="24957" h="8098" extrusionOk="0">
                  <a:moveTo>
                    <a:pt x="4049" y="1"/>
                  </a:moveTo>
                  <a:cubicBezTo>
                    <a:pt x="1829" y="1"/>
                    <a:pt x="0" y="1806"/>
                    <a:pt x="0" y="4039"/>
                  </a:cubicBezTo>
                  <a:cubicBezTo>
                    <a:pt x="0" y="6284"/>
                    <a:pt x="1850" y="8097"/>
                    <a:pt x="4086" y="8097"/>
                  </a:cubicBezTo>
                  <a:cubicBezTo>
                    <a:pt x="4112" y="8097"/>
                    <a:pt x="4137" y="8097"/>
                    <a:pt x="4163" y="8097"/>
                  </a:cubicBezTo>
                  <a:lnTo>
                    <a:pt x="24220" y="8097"/>
                  </a:lnTo>
                  <a:cubicBezTo>
                    <a:pt x="24620" y="8097"/>
                    <a:pt x="24956" y="7760"/>
                    <a:pt x="24956" y="7340"/>
                  </a:cubicBezTo>
                  <a:lnTo>
                    <a:pt x="24956" y="6583"/>
                  </a:lnTo>
                  <a:cubicBezTo>
                    <a:pt x="24956" y="6183"/>
                    <a:pt x="24620" y="5847"/>
                    <a:pt x="24220" y="5847"/>
                  </a:cubicBezTo>
                  <a:lnTo>
                    <a:pt x="4163" y="5847"/>
                  </a:lnTo>
                  <a:lnTo>
                    <a:pt x="4163" y="5868"/>
                  </a:lnTo>
                  <a:cubicBezTo>
                    <a:pt x="3175" y="5847"/>
                    <a:pt x="2376" y="5069"/>
                    <a:pt x="2355" y="4102"/>
                  </a:cubicBezTo>
                  <a:cubicBezTo>
                    <a:pt x="2355" y="3072"/>
                    <a:pt x="3175" y="2252"/>
                    <a:pt x="4205" y="2252"/>
                  </a:cubicBezTo>
                  <a:lnTo>
                    <a:pt x="24220" y="2252"/>
                  </a:lnTo>
                  <a:cubicBezTo>
                    <a:pt x="24620" y="2252"/>
                    <a:pt x="24956" y="1915"/>
                    <a:pt x="24956" y="1495"/>
                  </a:cubicBezTo>
                  <a:lnTo>
                    <a:pt x="24956" y="759"/>
                  </a:lnTo>
                  <a:cubicBezTo>
                    <a:pt x="24956" y="339"/>
                    <a:pt x="24620" y="2"/>
                    <a:pt x="24220" y="2"/>
                  </a:cubicBezTo>
                  <a:lnTo>
                    <a:pt x="4163" y="2"/>
                  </a:lnTo>
                  <a:cubicBezTo>
                    <a:pt x="4125" y="1"/>
                    <a:pt x="4087" y="1"/>
                    <a:pt x="4049" y="1"/>
                  </a:cubicBezTo>
                  <a:close/>
                </a:path>
              </a:pathLst>
            </a:custGeom>
            <a:solidFill>
              <a:srgbClr val="FE5F26"/>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7542" name="Google Shape;5781;p65">
              <a:extLst>
                <a:ext uri="{FF2B5EF4-FFF2-40B4-BE49-F238E27FC236}">
                  <a16:creationId xmlns:a16="http://schemas.microsoft.com/office/drawing/2014/main" xmlns="" id="{89558E42-2096-96A7-8221-B44E632E6610}"/>
                </a:ext>
              </a:extLst>
            </p:cNvPr>
            <p:cNvSpPr/>
            <p:nvPr/>
          </p:nvSpPr>
          <p:spPr>
            <a:xfrm>
              <a:off x="3864628" y="1956566"/>
              <a:ext cx="21426" cy="33688"/>
            </a:xfrm>
            <a:custGeom>
              <a:avLst/>
              <a:gdLst/>
              <a:ahLst/>
              <a:cxnLst/>
              <a:rect l="l" t="t" r="r" b="b"/>
              <a:pathLst>
                <a:path w="1431" h="2250" extrusionOk="0">
                  <a:moveTo>
                    <a:pt x="0" y="0"/>
                  </a:moveTo>
                  <a:lnTo>
                    <a:pt x="0" y="2250"/>
                  </a:lnTo>
                  <a:lnTo>
                    <a:pt x="673" y="2250"/>
                  </a:lnTo>
                  <a:cubicBezTo>
                    <a:pt x="1094" y="2250"/>
                    <a:pt x="1430" y="1913"/>
                    <a:pt x="1430" y="1493"/>
                  </a:cubicBezTo>
                  <a:lnTo>
                    <a:pt x="1430" y="757"/>
                  </a:lnTo>
                  <a:cubicBezTo>
                    <a:pt x="1430" y="337"/>
                    <a:pt x="1094" y="0"/>
                    <a:pt x="673" y="0"/>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7543" name="Google Shape;5782;p65">
              <a:extLst>
                <a:ext uri="{FF2B5EF4-FFF2-40B4-BE49-F238E27FC236}">
                  <a16:creationId xmlns:a16="http://schemas.microsoft.com/office/drawing/2014/main" xmlns="" id="{799F35BA-464C-9AF2-60D9-60890037DBF2}"/>
                </a:ext>
              </a:extLst>
            </p:cNvPr>
            <p:cNvSpPr/>
            <p:nvPr/>
          </p:nvSpPr>
          <p:spPr>
            <a:xfrm>
              <a:off x="3864628" y="2044065"/>
              <a:ext cx="21426" cy="33703"/>
            </a:xfrm>
            <a:custGeom>
              <a:avLst/>
              <a:gdLst/>
              <a:ahLst/>
              <a:cxnLst/>
              <a:rect l="l" t="t" r="r" b="b"/>
              <a:pathLst>
                <a:path w="1431" h="2251" extrusionOk="0">
                  <a:moveTo>
                    <a:pt x="0" y="1"/>
                  </a:moveTo>
                  <a:lnTo>
                    <a:pt x="0" y="2251"/>
                  </a:lnTo>
                  <a:lnTo>
                    <a:pt x="673" y="2251"/>
                  </a:lnTo>
                  <a:cubicBezTo>
                    <a:pt x="1094" y="2251"/>
                    <a:pt x="1430" y="1914"/>
                    <a:pt x="1430" y="1494"/>
                  </a:cubicBezTo>
                  <a:lnTo>
                    <a:pt x="1430" y="737"/>
                  </a:lnTo>
                  <a:cubicBezTo>
                    <a:pt x="1430" y="337"/>
                    <a:pt x="1094" y="1"/>
                    <a:pt x="673" y="1"/>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7544" name="Google Shape;5783;p65">
              <a:extLst>
                <a:ext uri="{FF2B5EF4-FFF2-40B4-BE49-F238E27FC236}">
                  <a16:creationId xmlns:a16="http://schemas.microsoft.com/office/drawing/2014/main" xmlns="" id="{EBF4306C-3D5A-C9FE-C69A-02A7ED9DA4FB}"/>
                </a:ext>
              </a:extLst>
            </p:cNvPr>
            <p:cNvSpPr/>
            <p:nvPr/>
          </p:nvSpPr>
          <p:spPr>
            <a:xfrm>
              <a:off x="3574401" y="2016995"/>
              <a:ext cx="52583" cy="52733"/>
            </a:xfrm>
            <a:custGeom>
              <a:avLst/>
              <a:gdLst/>
              <a:ahLst/>
              <a:cxnLst/>
              <a:rect l="l" t="t" r="r" b="b"/>
              <a:pathLst>
                <a:path w="3512" h="3522" extrusionOk="0">
                  <a:moveTo>
                    <a:pt x="736" y="1"/>
                  </a:moveTo>
                  <a:cubicBezTo>
                    <a:pt x="336" y="1"/>
                    <a:pt x="0" y="337"/>
                    <a:pt x="0" y="758"/>
                  </a:cubicBezTo>
                  <a:lnTo>
                    <a:pt x="0" y="2776"/>
                  </a:lnTo>
                  <a:cubicBezTo>
                    <a:pt x="0" y="3205"/>
                    <a:pt x="349" y="3521"/>
                    <a:pt x="752" y="3521"/>
                  </a:cubicBezTo>
                  <a:cubicBezTo>
                    <a:pt x="843" y="3521"/>
                    <a:pt x="937" y="3505"/>
                    <a:pt x="1030" y="3470"/>
                  </a:cubicBezTo>
                  <a:lnTo>
                    <a:pt x="1787" y="3155"/>
                  </a:lnTo>
                  <a:lnTo>
                    <a:pt x="2460" y="3449"/>
                  </a:lnTo>
                  <a:cubicBezTo>
                    <a:pt x="2560" y="3491"/>
                    <a:pt x="2662" y="3510"/>
                    <a:pt x="2760" y="3510"/>
                  </a:cubicBezTo>
                  <a:cubicBezTo>
                    <a:pt x="3160" y="3510"/>
                    <a:pt x="3511" y="3193"/>
                    <a:pt x="3511" y="2755"/>
                  </a:cubicBezTo>
                  <a:lnTo>
                    <a:pt x="3511" y="758"/>
                  </a:lnTo>
                  <a:cubicBezTo>
                    <a:pt x="3511" y="337"/>
                    <a:pt x="3175" y="1"/>
                    <a:pt x="2775" y="1"/>
                  </a:cubicBezTo>
                  <a:close/>
                </a:path>
              </a:pathLst>
            </a:custGeom>
            <a:solidFill>
              <a:srgbClr val="5A2543"/>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7545" name="Google Shape;5784;p65">
              <a:extLst>
                <a:ext uri="{FF2B5EF4-FFF2-40B4-BE49-F238E27FC236}">
                  <a16:creationId xmlns:a16="http://schemas.microsoft.com/office/drawing/2014/main" xmlns="" id="{F58632F0-03E0-300F-155F-41F46D8C648B}"/>
                </a:ext>
              </a:extLst>
            </p:cNvPr>
            <p:cNvSpPr/>
            <p:nvPr/>
          </p:nvSpPr>
          <p:spPr>
            <a:xfrm>
              <a:off x="3536311" y="2111127"/>
              <a:ext cx="315740" cy="53841"/>
            </a:xfrm>
            <a:custGeom>
              <a:avLst/>
              <a:gdLst/>
              <a:ahLst/>
              <a:cxnLst/>
              <a:rect l="l" t="t" r="r" b="b"/>
              <a:pathLst>
                <a:path w="21088" h="3596" extrusionOk="0">
                  <a:moveTo>
                    <a:pt x="0" y="0"/>
                  </a:moveTo>
                  <a:lnTo>
                    <a:pt x="0" y="3595"/>
                  </a:lnTo>
                  <a:lnTo>
                    <a:pt x="19300" y="3595"/>
                  </a:lnTo>
                  <a:cubicBezTo>
                    <a:pt x="20289" y="3595"/>
                    <a:pt x="21088" y="2796"/>
                    <a:pt x="21088" y="1808"/>
                  </a:cubicBezTo>
                  <a:cubicBezTo>
                    <a:pt x="21088" y="820"/>
                    <a:pt x="20289" y="0"/>
                    <a:pt x="19300" y="0"/>
                  </a:cubicBezTo>
                  <a:close/>
                </a:path>
              </a:pathLst>
            </a:custGeom>
            <a:solidFill>
              <a:srgbClr val="FDF0DF"/>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7546" name="Google Shape;5785;p65">
              <a:extLst>
                <a:ext uri="{FF2B5EF4-FFF2-40B4-BE49-F238E27FC236}">
                  <a16:creationId xmlns:a16="http://schemas.microsoft.com/office/drawing/2014/main" xmlns="" id="{9D70EB89-E0FD-5E18-C7B6-7064082C9156}"/>
                </a:ext>
              </a:extLst>
            </p:cNvPr>
            <p:cNvSpPr/>
            <p:nvPr/>
          </p:nvSpPr>
          <p:spPr>
            <a:xfrm>
              <a:off x="3536311" y="2111127"/>
              <a:ext cx="315740" cy="53841"/>
            </a:xfrm>
            <a:custGeom>
              <a:avLst/>
              <a:gdLst/>
              <a:ahLst/>
              <a:cxnLst/>
              <a:rect l="l" t="t" r="r" b="b"/>
              <a:pathLst>
                <a:path w="21088" h="3596" extrusionOk="0">
                  <a:moveTo>
                    <a:pt x="19279" y="0"/>
                  </a:moveTo>
                  <a:cubicBezTo>
                    <a:pt x="19679" y="1178"/>
                    <a:pt x="18817" y="2397"/>
                    <a:pt x="17576" y="2397"/>
                  </a:cubicBezTo>
                  <a:lnTo>
                    <a:pt x="0" y="2397"/>
                  </a:lnTo>
                  <a:lnTo>
                    <a:pt x="0" y="3595"/>
                  </a:lnTo>
                  <a:lnTo>
                    <a:pt x="19300" y="3595"/>
                  </a:lnTo>
                  <a:cubicBezTo>
                    <a:pt x="20289" y="3595"/>
                    <a:pt x="21088" y="2796"/>
                    <a:pt x="21088" y="1808"/>
                  </a:cubicBezTo>
                  <a:cubicBezTo>
                    <a:pt x="21088" y="820"/>
                    <a:pt x="20289" y="0"/>
                    <a:pt x="19300" y="0"/>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7547" name="Google Shape;5786;p65">
              <a:extLst>
                <a:ext uri="{FF2B5EF4-FFF2-40B4-BE49-F238E27FC236}">
                  <a16:creationId xmlns:a16="http://schemas.microsoft.com/office/drawing/2014/main" xmlns="" id="{FDD60D11-4630-39A3-515D-491FF60E585D}"/>
                </a:ext>
              </a:extLst>
            </p:cNvPr>
            <p:cNvSpPr/>
            <p:nvPr/>
          </p:nvSpPr>
          <p:spPr>
            <a:xfrm>
              <a:off x="3513642" y="2077439"/>
              <a:ext cx="370509" cy="120888"/>
            </a:xfrm>
            <a:custGeom>
              <a:avLst/>
              <a:gdLst/>
              <a:ahLst/>
              <a:cxnLst/>
              <a:rect l="l" t="t" r="r" b="b"/>
              <a:pathLst>
                <a:path w="24746" h="8074" extrusionOk="0">
                  <a:moveTo>
                    <a:pt x="757" y="1"/>
                  </a:moveTo>
                  <a:cubicBezTo>
                    <a:pt x="337" y="1"/>
                    <a:pt x="0" y="337"/>
                    <a:pt x="0" y="757"/>
                  </a:cubicBezTo>
                  <a:lnTo>
                    <a:pt x="0" y="1493"/>
                  </a:lnTo>
                  <a:cubicBezTo>
                    <a:pt x="0" y="1914"/>
                    <a:pt x="337" y="2250"/>
                    <a:pt x="757" y="2250"/>
                  </a:cubicBezTo>
                  <a:lnTo>
                    <a:pt x="20772" y="2250"/>
                  </a:lnTo>
                  <a:cubicBezTo>
                    <a:pt x="21782" y="2250"/>
                    <a:pt x="22602" y="3070"/>
                    <a:pt x="22602" y="4079"/>
                  </a:cubicBezTo>
                  <a:cubicBezTo>
                    <a:pt x="22602" y="5067"/>
                    <a:pt x="21803" y="5845"/>
                    <a:pt x="20814" y="5845"/>
                  </a:cubicBezTo>
                  <a:lnTo>
                    <a:pt x="20814" y="5824"/>
                  </a:lnTo>
                  <a:lnTo>
                    <a:pt x="757" y="5824"/>
                  </a:lnTo>
                  <a:cubicBezTo>
                    <a:pt x="337" y="5824"/>
                    <a:pt x="0" y="6161"/>
                    <a:pt x="0" y="6581"/>
                  </a:cubicBezTo>
                  <a:lnTo>
                    <a:pt x="0" y="7338"/>
                  </a:lnTo>
                  <a:cubicBezTo>
                    <a:pt x="0" y="7738"/>
                    <a:pt x="337" y="8074"/>
                    <a:pt x="757" y="8074"/>
                  </a:cubicBezTo>
                  <a:lnTo>
                    <a:pt x="20814" y="8074"/>
                  </a:lnTo>
                  <a:cubicBezTo>
                    <a:pt x="23001" y="8032"/>
                    <a:pt x="24746" y="6224"/>
                    <a:pt x="24746" y="4037"/>
                  </a:cubicBezTo>
                  <a:cubicBezTo>
                    <a:pt x="24746" y="1851"/>
                    <a:pt x="23001" y="64"/>
                    <a:pt x="20814" y="1"/>
                  </a:cubicBezTo>
                  <a:close/>
                </a:path>
              </a:pathLst>
            </a:custGeom>
            <a:solidFill>
              <a:srgbClr val="338EE4"/>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7548" name="Google Shape;5787;p65">
              <a:extLst>
                <a:ext uri="{FF2B5EF4-FFF2-40B4-BE49-F238E27FC236}">
                  <a16:creationId xmlns:a16="http://schemas.microsoft.com/office/drawing/2014/main" xmlns="" id="{8678210A-BDF5-894E-90E9-622414D597AF}"/>
                </a:ext>
              </a:extLst>
            </p:cNvPr>
            <p:cNvSpPr/>
            <p:nvPr/>
          </p:nvSpPr>
          <p:spPr>
            <a:xfrm>
              <a:off x="3806385" y="2077753"/>
              <a:ext cx="77767" cy="120888"/>
            </a:xfrm>
            <a:custGeom>
              <a:avLst/>
              <a:gdLst/>
              <a:ahLst/>
              <a:cxnLst/>
              <a:rect l="l" t="t" r="r" b="b"/>
              <a:pathLst>
                <a:path w="5194" h="8074" extrusionOk="0">
                  <a:moveTo>
                    <a:pt x="1" y="1"/>
                  </a:moveTo>
                  <a:cubicBezTo>
                    <a:pt x="2188" y="43"/>
                    <a:pt x="3933" y="1851"/>
                    <a:pt x="3933" y="4037"/>
                  </a:cubicBezTo>
                  <a:cubicBezTo>
                    <a:pt x="3933" y="6224"/>
                    <a:pt x="2188" y="8011"/>
                    <a:pt x="1" y="8074"/>
                  </a:cubicBezTo>
                  <a:lnTo>
                    <a:pt x="1262" y="8074"/>
                  </a:lnTo>
                  <a:cubicBezTo>
                    <a:pt x="3449" y="8011"/>
                    <a:pt x="5194" y="6224"/>
                    <a:pt x="5194" y="4037"/>
                  </a:cubicBezTo>
                  <a:cubicBezTo>
                    <a:pt x="5194" y="1851"/>
                    <a:pt x="3449" y="43"/>
                    <a:pt x="1262" y="1"/>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7549" name="Google Shape;5788;p65">
              <a:extLst>
                <a:ext uri="{FF2B5EF4-FFF2-40B4-BE49-F238E27FC236}">
                  <a16:creationId xmlns:a16="http://schemas.microsoft.com/office/drawing/2014/main" xmlns="" id="{1B5FA74A-2A49-6142-924C-46939FCFB328}"/>
                </a:ext>
              </a:extLst>
            </p:cNvPr>
            <p:cNvSpPr/>
            <p:nvPr/>
          </p:nvSpPr>
          <p:spPr>
            <a:xfrm>
              <a:off x="3772397" y="2138182"/>
              <a:ext cx="52898" cy="52568"/>
            </a:xfrm>
            <a:custGeom>
              <a:avLst/>
              <a:gdLst/>
              <a:ahLst/>
              <a:cxnLst/>
              <a:rect l="l" t="t" r="r" b="b"/>
              <a:pathLst>
                <a:path w="3533" h="3511" extrusionOk="0">
                  <a:moveTo>
                    <a:pt x="720" y="0"/>
                  </a:moveTo>
                  <a:cubicBezTo>
                    <a:pt x="317" y="0"/>
                    <a:pt x="0" y="329"/>
                    <a:pt x="0" y="737"/>
                  </a:cubicBezTo>
                  <a:lnTo>
                    <a:pt x="0" y="2734"/>
                  </a:lnTo>
                  <a:cubicBezTo>
                    <a:pt x="0" y="3173"/>
                    <a:pt x="365" y="3489"/>
                    <a:pt x="759" y="3489"/>
                  </a:cubicBezTo>
                  <a:cubicBezTo>
                    <a:pt x="856" y="3489"/>
                    <a:pt x="956" y="3470"/>
                    <a:pt x="1052" y="3428"/>
                  </a:cubicBezTo>
                  <a:lnTo>
                    <a:pt x="1745" y="3134"/>
                  </a:lnTo>
                  <a:lnTo>
                    <a:pt x="2502" y="3449"/>
                  </a:lnTo>
                  <a:cubicBezTo>
                    <a:pt x="2599" y="3491"/>
                    <a:pt x="2697" y="3510"/>
                    <a:pt x="2794" y="3510"/>
                  </a:cubicBezTo>
                  <a:cubicBezTo>
                    <a:pt x="3182" y="3510"/>
                    <a:pt x="3532" y="3197"/>
                    <a:pt x="3532" y="2776"/>
                  </a:cubicBezTo>
                  <a:lnTo>
                    <a:pt x="3532" y="737"/>
                  </a:lnTo>
                  <a:cubicBezTo>
                    <a:pt x="3532" y="349"/>
                    <a:pt x="3215" y="0"/>
                    <a:pt x="2811" y="0"/>
                  </a:cubicBezTo>
                  <a:cubicBezTo>
                    <a:pt x="2799" y="0"/>
                    <a:pt x="2787" y="1"/>
                    <a:pt x="2776" y="1"/>
                  </a:cubicBezTo>
                  <a:lnTo>
                    <a:pt x="757" y="1"/>
                  </a:lnTo>
                  <a:cubicBezTo>
                    <a:pt x="745" y="1"/>
                    <a:pt x="732" y="0"/>
                    <a:pt x="720" y="0"/>
                  </a:cubicBezTo>
                  <a:close/>
                </a:path>
              </a:pathLst>
            </a:custGeom>
            <a:solidFill>
              <a:srgbClr val="5A2543"/>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grpSp>
      <p:grpSp>
        <p:nvGrpSpPr>
          <p:cNvPr id="7550" name="Google Shape;5789;p65">
            <a:extLst>
              <a:ext uri="{FF2B5EF4-FFF2-40B4-BE49-F238E27FC236}">
                <a16:creationId xmlns:a16="http://schemas.microsoft.com/office/drawing/2014/main" xmlns="" id="{44FBF90B-F902-6D4C-A4B1-4371929B165E}"/>
              </a:ext>
            </a:extLst>
          </p:cNvPr>
          <p:cNvGrpSpPr/>
          <p:nvPr/>
        </p:nvGrpSpPr>
        <p:grpSpPr>
          <a:xfrm>
            <a:off x="839273" y="4950867"/>
            <a:ext cx="411344" cy="444504"/>
            <a:chOff x="1748310" y="2408601"/>
            <a:chExt cx="308508" cy="333378"/>
          </a:xfrm>
        </p:grpSpPr>
        <p:sp>
          <p:nvSpPr>
            <p:cNvPr id="7551" name="Google Shape;5790;p65">
              <a:extLst>
                <a:ext uri="{FF2B5EF4-FFF2-40B4-BE49-F238E27FC236}">
                  <a16:creationId xmlns:a16="http://schemas.microsoft.com/office/drawing/2014/main" xmlns="" id="{67DE72AF-85DF-A2D0-5765-2549303E42F1}"/>
                </a:ext>
              </a:extLst>
            </p:cNvPr>
            <p:cNvSpPr/>
            <p:nvPr/>
          </p:nvSpPr>
          <p:spPr>
            <a:xfrm>
              <a:off x="1748310" y="2433470"/>
              <a:ext cx="308508" cy="308508"/>
            </a:xfrm>
            <a:custGeom>
              <a:avLst/>
              <a:gdLst/>
              <a:ahLst/>
              <a:cxnLst/>
              <a:rect l="l" t="t" r="r" b="b"/>
              <a:pathLst>
                <a:path w="20605" h="20605" extrusionOk="0">
                  <a:moveTo>
                    <a:pt x="905" y="0"/>
                  </a:moveTo>
                  <a:cubicBezTo>
                    <a:pt x="400" y="0"/>
                    <a:pt x="1" y="400"/>
                    <a:pt x="1" y="904"/>
                  </a:cubicBezTo>
                  <a:lnTo>
                    <a:pt x="1" y="19700"/>
                  </a:lnTo>
                  <a:cubicBezTo>
                    <a:pt x="1" y="20205"/>
                    <a:pt x="400" y="20604"/>
                    <a:pt x="905" y="20604"/>
                  </a:cubicBezTo>
                  <a:lnTo>
                    <a:pt x="19701" y="20604"/>
                  </a:lnTo>
                  <a:cubicBezTo>
                    <a:pt x="20184" y="20604"/>
                    <a:pt x="20584" y="20205"/>
                    <a:pt x="20605" y="19721"/>
                  </a:cubicBezTo>
                  <a:lnTo>
                    <a:pt x="20605" y="904"/>
                  </a:lnTo>
                  <a:cubicBezTo>
                    <a:pt x="20605" y="400"/>
                    <a:pt x="20184" y="0"/>
                    <a:pt x="19701" y="0"/>
                  </a:cubicBezTo>
                  <a:close/>
                </a:path>
              </a:pathLst>
            </a:custGeom>
            <a:solidFill>
              <a:srgbClr val="FDF0DF"/>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7552" name="Google Shape;5791;p65">
              <a:extLst>
                <a:ext uri="{FF2B5EF4-FFF2-40B4-BE49-F238E27FC236}">
                  <a16:creationId xmlns:a16="http://schemas.microsoft.com/office/drawing/2014/main" xmlns="" id="{EC2F5F33-30EC-7CDF-86FA-409C87E17166}"/>
                </a:ext>
              </a:extLst>
            </p:cNvPr>
            <p:cNvSpPr/>
            <p:nvPr/>
          </p:nvSpPr>
          <p:spPr>
            <a:xfrm>
              <a:off x="2022187" y="2433470"/>
              <a:ext cx="34631" cy="308508"/>
            </a:xfrm>
            <a:custGeom>
              <a:avLst/>
              <a:gdLst/>
              <a:ahLst/>
              <a:cxnLst/>
              <a:rect l="l" t="t" r="r" b="b"/>
              <a:pathLst>
                <a:path w="2313" h="20605" extrusionOk="0">
                  <a:moveTo>
                    <a:pt x="0" y="0"/>
                  </a:moveTo>
                  <a:lnTo>
                    <a:pt x="0" y="20604"/>
                  </a:lnTo>
                  <a:lnTo>
                    <a:pt x="1409" y="20604"/>
                  </a:lnTo>
                  <a:cubicBezTo>
                    <a:pt x="1892" y="20604"/>
                    <a:pt x="2313" y="20205"/>
                    <a:pt x="2313" y="19700"/>
                  </a:cubicBezTo>
                  <a:lnTo>
                    <a:pt x="2313" y="904"/>
                  </a:lnTo>
                  <a:cubicBezTo>
                    <a:pt x="2313" y="400"/>
                    <a:pt x="1892" y="0"/>
                    <a:pt x="1409" y="0"/>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7553" name="Google Shape;5792;p65">
              <a:extLst>
                <a:ext uri="{FF2B5EF4-FFF2-40B4-BE49-F238E27FC236}">
                  <a16:creationId xmlns:a16="http://schemas.microsoft.com/office/drawing/2014/main" xmlns="" id="{9CE18E0D-A01C-D90E-0A2F-0CB24B73591E}"/>
                </a:ext>
              </a:extLst>
            </p:cNvPr>
            <p:cNvSpPr/>
            <p:nvPr/>
          </p:nvSpPr>
          <p:spPr>
            <a:xfrm>
              <a:off x="1748310" y="2433470"/>
              <a:ext cx="308508" cy="55728"/>
            </a:xfrm>
            <a:custGeom>
              <a:avLst/>
              <a:gdLst/>
              <a:ahLst/>
              <a:cxnLst/>
              <a:rect l="l" t="t" r="r" b="b"/>
              <a:pathLst>
                <a:path w="20605" h="3722" extrusionOk="0">
                  <a:moveTo>
                    <a:pt x="905" y="0"/>
                  </a:moveTo>
                  <a:cubicBezTo>
                    <a:pt x="400" y="0"/>
                    <a:pt x="1" y="400"/>
                    <a:pt x="1" y="904"/>
                  </a:cubicBezTo>
                  <a:lnTo>
                    <a:pt x="1" y="3721"/>
                  </a:lnTo>
                  <a:lnTo>
                    <a:pt x="20605" y="3721"/>
                  </a:lnTo>
                  <a:lnTo>
                    <a:pt x="20605" y="904"/>
                  </a:lnTo>
                  <a:cubicBezTo>
                    <a:pt x="20605" y="400"/>
                    <a:pt x="20184" y="0"/>
                    <a:pt x="19701" y="0"/>
                  </a:cubicBezTo>
                  <a:close/>
                </a:path>
              </a:pathLst>
            </a:custGeom>
            <a:solidFill>
              <a:srgbClr val="FE5F26"/>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7554" name="Google Shape;5793;p65">
              <a:extLst>
                <a:ext uri="{FF2B5EF4-FFF2-40B4-BE49-F238E27FC236}">
                  <a16:creationId xmlns:a16="http://schemas.microsoft.com/office/drawing/2014/main" xmlns="" id="{F0C98C46-34C3-2390-5B4E-9C642565B7CD}"/>
                </a:ext>
              </a:extLst>
            </p:cNvPr>
            <p:cNvSpPr/>
            <p:nvPr/>
          </p:nvSpPr>
          <p:spPr>
            <a:xfrm>
              <a:off x="2022187" y="2433470"/>
              <a:ext cx="34631" cy="55728"/>
            </a:xfrm>
            <a:custGeom>
              <a:avLst/>
              <a:gdLst/>
              <a:ahLst/>
              <a:cxnLst/>
              <a:rect l="l" t="t" r="r" b="b"/>
              <a:pathLst>
                <a:path w="2313" h="3722" extrusionOk="0">
                  <a:moveTo>
                    <a:pt x="0" y="0"/>
                  </a:moveTo>
                  <a:lnTo>
                    <a:pt x="0" y="3721"/>
                  </a:lnTo>
                  <a:lnTo>
                    <a:pt x="2313" y="3721"/>
                  </a:lnTo>
                  <a:lnTo>
                    <a:pt x="2313" y="904"/>
                  </a:lnTo>
                  <a:cubicBezTo>
                    <a:pt x="2313" y="400"/>
                    <a:pt x="1892" y="0"/>
                    <a:pt x="1409" y="0"/>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7555" name="Google Shape;5794;p65">
              <a:extLst>
                <a:ext uri="{FF2B5EF4-FFF2-40B4-BE49-F238E27FC236}">
                  <a16:creationId xmlns:a16="http://schemas.microsoft.com/office/drawing/2014/main" xmlns="" id="{BC76E811-1491-B5A9-FCD4-707C43BE78BC}"/>
                </a:ext>
              </a:extLst>
            </p:cNvPr>
            <p:cNvSpPr/>
            <p:nvPr/>
          </p:nvSpPr>
          <p:spPr>
            <a:xfrm>
              <a:off x="1780111" y="2408601"/>
              <a:ext cx="28657" cy="49754"/>
            </a:xfrm>
            <a:custGeom>
              <a:avLst/>
              <a:gdLst/>
              <a:ahLst/>
              <a:cxnLst/>
              <a:rect l="l" t="t" r="r" b="b"/>
              <a:pathLst>
                <a:path w="1914" h="3323" extrusionOk="0">
                  <a:moveTo>
                    <a:pt x="968" y="0"/>
                  </a:moveTo>
                  <a:cubicBezTo>
                    <a:pt x="442" y="0"/>
                    <a:pt x="0" y="442"/>
                    <a:pt x="0" y="967"/>
                  </a:cubicBezTo>
                  <a:lnTo>
                    <a:pt x="0" y="2376"/>
                  </a:lnTo>
                  <a:cubicBezTo>
                    <a:pt x="0" y="2902"/>
                    <a:pt x="442" y="3322"/>
                    <a:pt x="968" y="3322"/>
                  </a:cubicBezTo>
                  <a:cubicBezTo>
                    <a:pt x="1472" y="3322"/>
                    <a:pt x="1914" y="2902"/>
                    <a:pt x="1914" y="2376"/>
                  </a:cubicBezTo>
                  <a:lnTo>
                    <a:pt x="1914" y="967"/>
                  </a:lnTo>
                  <a:cubicBezTo>
                    <a:pt x="1914" y="442"/>
                    <a:pt x="1472" y="0"/>
                    <a:pt x="968" y="0"/>
                  </a:cubicBezTo>
                  <a:close/>
                </a:path>
              </a:pathLst>
            </a:custGeom>
            <a:solidFill>
              <a:srgbClr val="EF4198"/>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7556" name="Google Shape;5795;p65">
              <a:extLst>
                <a:ext uri="{FF2B5EF4-FFF2-40B4-BE49-F238E27FC236}">
                  <a16:creationId xmlns:a16="http://schemas.microsoft.com/office/drawing/2014/main" xmlns="" id="{71A3B58F-ECB8-3CC7-D357-7839B2991B36}"/>
                </a:ext>
              </a:extLst>
            </p:cNvPr>
            <p:cNvSpPr/>
            <p:nvPr/>
          </p:nvSpPr>
          <p:spPr>
            <a:xfrm>
              <a:off x="1852189" y="2408601"/>
              <a:ext cx="28358" cy="49754"/>
            </a:xfrm>
            <a:custGeom>
              <a:avLst/>
              <a:gdLst/>
              <a:ahLst/>
              <a:cxnLst/>
              <a:rect l="l" t="t" r="r" b="b"/>
              <a:pathLst>
                <a:path w="1894" h="3323" extrusionOk="0">
                  <a:moveTo>
                    <a:pt x="947" y="0"/>
                  </a:moveTo>
                  <a:cubicBezTo>
                    <a:pt x="421" y="0"/>
                    <a:pt x="1" y="442"/>
                    <a:pt x="1" y="967"/>
                  </a:cubicBezTo>
                  <a:lnTo>
                    <a:pt x="1" y="2376"/>
                  </a:lnTo>
                  <a:cubicBezTo>
                    <a:pt x="1" y="2902"/>
                    <a:pt x="421" y="3322"/>
                    <a:pt x="947" y="3322"/>
                  </a:cubicBezTo>
                  <a:cubicBezTo>
                    <a:pt x="1473" y="3322"/>
                    <a:pt x="1893" y="2902"/>
                    <a:pt x="1893" y="2376"/>
                  </a:cubicBezTo>
                  <a:lnTo>
                    <a:pt x="1893" y="967"/>
                  </a:lnTo>
                  <a:cubicBezTo>
                    <a:pt x="1893" y="442"/>
                    <a:pt x="1473" y="0"/>
                    <a:pt x="947" y="0"/>
                  </a:cubicBezTo>
                  <a:close/>
                </a:path>
              </a:pathLst>
            </a:custGeom>
            <a:solidFill>
              <a:srgbClr val="EF4198"/>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7557" name="Google Shape;5796;p65">
              <a:extLst>
                <a:ext uri="{FF2B5EF4-FFF2-40B4-BE49-F238E27FC236}">
                  <a16:creationId xmlns:a16="http://schemas.microsoft.com/office/drawing/2014/main" xmlns="" id="{2E30ACD2-04DF-3B5E-0706-494F14C00816}"/>
                </a:ext>
              </a:extLst>
            </p:cNvPr>
            <p:cNvSpPr/>
            <p:nvPr/>
          </p:nvSpPr>
          <p:spPr>
            <a:xfrm>
              <a:off x="1924282" y="2408601"/>
              <a:ext cx="28343" cy="49754"/>
            </a:xfrm>
            <a:custGeom>
              <a:avLst/>
              <a:gdLst/>
              <a:ahLst/>
              <a:cxnLst/>
              <a:rect l="l" t="t" r="r" b="b"/>
              <a:pathLst>
                <a:path w="1893" h="3323" extrusionOk="0">
                  <a:moveTo>
                    <a:pt x="947" y="0"/>
                  </a:moveTo>
                  <a:cubicBezTo>
                    <a:pt x="421" y="0"/>
                    <a:pt x="1" y="442"/>
                    <a:pt x="1" y="967"/>
                  </a:cubicBezTo>
                  <a:lnTo>
                    <a:pt x="1" y="2376"/>
                  </a:lnTo>
                  <a:cubicBezTo>
                    <a:pt x="1" y="2902"/>
                    <a:pt x="421" y="3322"/>
                    <a:pt x="947" y="3322"/>
                  </a:cubicBezTo>
                  <a:cubicBezTo>
                    <a:pt x="1472" y="3322"/>
                    <a:pt x="1893" y="2902"/>
                    <a:pt x="1893" y="2376"/>
                  </a:cubicBezTo>
                  <a:lnTo>
                    <a:pt x="1893" y="967"/>
                  </a:lnTo>
                  <a:cubicBezTo>
                    <a:pt x="1893" y="442"/>
                    <a:pt x="1472" y="0"/>
                    <a:pt x="947" y="0"/>
                  </a:cubicBezTo>
                  <a:close/>
                </a:path>
              </a:pathLst>
            </a:custGeom>
            <a:solidFill>
              <a:srgbClr val="EF4198"/>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7558" name="Google Shape;5797;p65">
              <a:extLst>
                <a:ext uri="{FF2B5EF4-FFF2-40B4-BE49-F238E27FC236}">
                  <a16:creationId xmlns:a16="http://schemas.microsoft.com/office/drawing/2014/main" xmlns="" id="{CFC5AE61-5A3F-C7FC-C7CE-0F7AF9A4E54A}"/>
                </a:ext>
              </a:extLst>
            </p:cNvPr>
            <p:cNvSpPr/>
            <p:nvPr/>
          </p:nvSpPr>
          <p:spPr>
            <a:xfrm>
              <a:off x="1996060" y="2408601"/>
              <a:ext cx="28657" cy="49754"/>
            </a:xfrm>
            <a:custGeom>
              <a:avLst/>
              <a:gdLst/>
              <a:ahLst/>
              <a:cxnLst/>
              <a:rect l="l" t="t" r="r" b="b"/>
              <a:pathLst>
                <a:path w="1914" h="3323" extrusionOk="0">
                  <a:moveTo>
                    <a:pt x="967" y="0"/>
                  </a:moveTo>
                  <a:cubicBezTo>
                    <a:pt x="442" y="0"/>
                    <a:pt x="0" y="442"/>
                    <a:pt x="0" y="967"/>
                  </a:cubicBezTo>
                  <a:lnTo>
                    <a:pt x="0" y="2376"/>
                  </a:lnTo>
                  <a:cubicBezTo>
                    <a:pt x="0" y="2902"/>
                    <a:pt x="442" y="3322"/>
                    <a:pt x="967" y="3322"/>
                  </a:cubicBezTo>
                  <a:cubicBezTo>
                    <a:pt x="1493" y="3322"/>
                    <a:pt x="1913" y="2902"/>
                    <a:pt x="1913" y="2376"/>
                  </a:cubicBezTo>
                  <a:lnTo>
                    <a:pt x="1913" y="967"/>
                  </a:lnTo>
                  <a:cubicBezTo>
                    <a:pt x="1913" y="442"/>
                    <a:pt x="1493" y="0"/>
                    <a:pt x="967" y="0"/>
                  </a:cubicBezTo>
                  <a:close/>
                </a:path>
              </a:pathLst>
            </a:custGeom>
            <a:solidFill>
              <a:srgbClr val="EF4198"/>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grpSp>
      <p:grpSp>
        <p:nvGrpSpPr>
          <p:cNvPr id="7559" name="Google Shape;5798;p65">
            <a:extLst>
              <a:ext uri="{FF2B5EF4-FFF2-40B4-BE49-F238E27FC236}">
                <a16:creationId xmlns:a16="http://schemas.microsoft.com/office/drawing/2014/main" xmlns="" id="{D821E0DD-C8A2-90E4-AFE1-F5C01E9CA729}"/>
              </a:ext>
            </a:extLst>
          </p:cNvPr>
          <p:cNvGrpSpPr/>
          <p:nvPr/>
        </p:nvGrpSpPr>
        <p:grpSpPr>
          <a:xfrm>
            <a:off x="8291792" y="2392013"/>
            <a:ext cx="404217" cy="469079"/>
            <a:chOff x="2224585" y="1962854"/>
            <a:chExt cx="303163" cy="351809"/>
          </a:xfrm>
        </p:grpSpPr>
        <p:sp>
          <p:nvSpPr>
            <p:cNvPr id="7560" name="Google Shape;5799;p65">
              <a:extLst>
                <a:ext uri="{FF2B5EF4-FFF2-40B4-BE49-F238E27FC236}">
                  <a16:creationId xmlns:a16="http://schemas.microsoft.com/office/drawing/2014/main" xmlns="" id="{AF3AB2F2-0D18-DFBA-72EA-5E43D0953AB9}"/>
                </a:ext>
              </a:extLst>
            </p:cNvPr>
            <p:cNvSpPr/>
            <p:nvPr/>
          </p:nvSpPr>
          <p:spPr>
            <a:xfrm>
              <a:off x="2283143" y="1962854"/>
              <a:ext cx="181018" cy="81870"/>
            </a:xfrm>
            <a:custGeom>
              <a:avLst/>
              <a:gdLst/>
              <a:ahLst/>
              <a:cxnLst/>
              <a:rect l="l" t="t" r="r" b="b"/>
              <a:pathLst>
                <a:path w="12090" h="5468" extrusionOk="0">
                  <a:moveTo>
                    <a:pt x="652" y="1"/>
                  </a:moveTo>
                  <a:lnTo>
                    <a:pt x="0" y="5467"/>
                  </a:lnTo>
                  <a:lnTo>
                    <a:pt x="12089" y="5467"/>
                  </a:lnTo>
                  <a:lnTo>
                    <a:pt x="11774" y="1"/>
                  </a:lnTo>
                  <a:close/>
                </a:path>
              </a:pathLst>
            </a:custGeom>
            <a:solidFill>
              <a:srgbClr val="EF4198"/>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7561" name="Google Shape;5800;p65">
              <a:extLst>
                <a:ext uri="{FF2B5EF4-FFF2-40B4-BE49-F238E27FC236}">
                  <a16:creationId xmlns:a16="http://schemas.microsoft.com/office/drawing/2014/main" xmlns="" id="{4FA76394-CF23-692B-834E-CECBE26D3DDC}"/>
                </a:ext>
              </a:extLst>
            </p:cNvPr>
            <p:cNvSpPr/>
            <p:nvPr/>
          </p:nvSpPr>
          <p:spPr>
            <a:xfrm>
              <a:off x="2224899" y="1962854"/>
              <a:ext cx="141355" cy="186378"/>
            </a:xfrm>
            <a:custGeom>
              <a:avLst/>
              <a:gdLst/>
              <a:ahLst/>
              <a:cxnLst/>
              <a:rect l="l" t="t" r="r" b="b"/>
              <a:pathLst>
                <a:path w="9441" h="12448" extrusionOk="0">
                  <a:moveTo>
                    <a:pt x="4563" y="1"/>
                  </a:moveTo>
                  <a:lnTo>
                    <a:pt x="1494" y="1514"/>
                  </a:lnTo>
                  <a:cubicBezTo>
                    <a:pt x="421" y="2040"/>
                    <a:pt x="1" y="3323"/>
                    <a:pt x="505" y="4395"/>
                  </a:cubicBezTo>
                  <a:lnTo>
                    <a:pt x="3659" y="10828"/>
                  </a:lnTo>
                  <a:lnTo>
                    <a:pt x="4458" y="12447"/>
                  </a:lnTo>
                  <a:lnTo>
                    <a:pt x="9441" y="10008"/>
                  </a:lnTo>
                  <a:lnTo>
                    <a:pt x="8221" y="7464"/>
                  </a:lnTo>
                  <a:lnTo>
                    <a:pt x="4563" y="1"/>
                  </a:lnTo>
                  <a:close/>
                </a:path>
              </a:pathLst>
            </a:custGeom>
            <a:solidFill>
              <a:srgbClr val="5A2543"/>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7562" name="Google Shape;5801;p65">
              <a:extLst>
                <a:ext uri="{FF2B5EF4-FFF2-40B4-BE49-F238E27FC236}">
                  <a16:creationId xmlns:a16="http://schemas.microsoft.com/office/drawing/2014/main" xmlns="" id="{BD66D5CF-A8CD-9BFB-661A-350857AE06EE}"/>
                </a:ext>
              </a:extLst>
            </p:cNvPr>
            <p:cNvSpPr/>
            <p:nvPr/>
          </p:nvSpPr>
          <p:spPr>
            <a:xfrm>
              <a:off x="2386393" y="1962854"/>
              <a:ext cx="141355" cy="186378"/>
            </a:xfrm>
            <a:custGeom>
              <a:avLst/>
              <a:gdLst/>
              <a:ahLst/>
              <a:cxnLst/>
              <a:rect l="l" t="t" r="r" b="b"/>
              <a:pathLst>
                <a:path w="9441" h="12448" extrusionOk="0">
                  <a:moveTo>
                    <a:pt x="4878" y="1"/>
                  </a:moveTo>
                  <a:lnTo>
                    <a:pt x="1241" y="7464"/>
                  </a:lnTo>
                  <a:lnTo>
                    <a:pt x="0" y="10008"/>
                  </a:lnTo>
                  <a:lnTo>
                    <a:pt x="4983" y="12447"/>
                  </a:lnTo>
                  <a:lnTo>
                    <a:pt x="5782" y="10828"/>
                  </a:lnTo>
                  <a:lnTo>
                    <a:pt x="8936" y="4395"/>
                  </a:lnTo>
                  <a:cubicBezTo>
                    <a:pt x="9440" y="3323"/>
                    <a:pt x="9020" y="2040"/>
                    <a:pt x="7947" y="1514"/>
                  </a:cubicBezTo>
                  <a:lnTo>
                    <a:pt x="4878" y="1"/>
                  </a:lnTo>
                  <a:close/>
                </a:path>
              </a:pathLst>
            </a:custGeom>
            <a:solidFill>
              <a:srgbClr val="5A2543"/>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7563" name="Google Shape;5802;p65">
              <a:extLst>
                <a:ext uri="{FF2B5EF4-FFF2-40B4-BE49-F238E27FC236}">
                  <a16:creationId xmlns:a16="http://schemas.microsoft.com/office/drawing/2014/main" xmlns="" id="{C5EC4F3D-3D84-C950-574E-B547D522E347}"/>
                </a:ext>
              </a:extLst>
            </p:cNvPr>
            <p:cNvSpPr/>
            <p:nvPr/>
          </p:nvSpPr>
          <p:spPr>
            <a:xfrm>
              <a:off x="2279684" y="2074609"/>
              <a:ext cx="86571" cy="74623"/>
            </a:xfrm>
            <a:custGeom>
              <a:avLst/>
              <a:gdLst/>
              <a:ahLst/>
              <a:cxnLst/>
              <a:rect l="l" t="t" r="r" b="b"/>
              <a:pathLst>
                <a:path w="5782" h="4984" extrusionOk="0">
                  <a:moveTo>
                    <a:pt x="4541" y="0"/>
                  </a:moveTo>
                  <a:cubicBezTo>
                    <a:pt x="2649" y="484"/>
                    <a:pt x="1030" y="1682"/>
                    <a:pt x="0" y="3364"/>
                  </a:cubicBezTo>
                  <a:lnTo>
                    <a:pt x="799" y="4983"/>
                  </a:lnTo>
                  <a:lnTo>
                    <a:pt x="5782" y="2544"/>
                  </a:lnTo>
                  <a:lnTo>
                    <a:pt x="4541" y="0"/>
                  </a:ln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7564" name="Google Shape;5803;p65">
              <a:extLst>
                <a:ext uri="{FF2B5EF4-FFF2-40B4-BE49-F238E27FC236}">
                  <a16:creationId xmlns:a16="http://schemas.microsoft.com/office/drawing/2014/main" xmlns="" id="{D5592EC8-D5E0-C451-6257-58648A4FD512}"/>
                </a:ext>
              </a:extLst>
            </p:cNvPr>
            <p:cNvSpPr/>
            <p:nvPr/>
          </p:nvSpPr>
          <p:spPr>
            <a:xfrm>
              <a:off x="2386393" y="2074609"/>
              <a:ext cx="86571" cy="74623"/>
            </a:xfrm>
            <a:custGeom>
              <a:avLst/>
              <a:gdLst/>
              <a:ahLst/>
              <a:cxnLst/>
              <a:rect l="l" t="t" r="r" b="b"/>
              <a:pathLst>
                <a:path w="5782" h="4984" extrusionOk="0">
                  <a:moveTo>
                    <a:pt x="1241" y="0"/>
                  </a:moveTo>
                  <a:lnTo>
                    <a:pt x="0" y="2544"/>
                  </a:lnTo>
                  <a:lnTo>
                    <a:pt x="4983" y="4983"/>
                  </a:lnTo>
                  <a:lnTo>
                    <a:pt x="5782" y="3364"/>
                  </a:lnTo>
                  <a:cubicBezTo>
                    <a:pt x="4752" y="1682"/>
                    <a:pt x="3133" y="484"/>
                    <a:pt x="1241" y="0"/>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7565" name="Google Shape;5804;p65">
              <a:extLst>
                <a:ext uri="{FF2B5EF4-FFF2-40B4-BE49-F238E27FC236}">
                  <a16:creationId xmlns:a16="http://schemas.microsoft.com/office/drawing/2014/main" xmlns="" id="{3ECFDE99-59E3-82A6-92A0-BB975B084A35}"/>
                </a:ext>
              </a:extLst>
            </p:cNvPr>
            <p:cNvSpPr/>
            <p:nvPr/>
          </p:nvSpPr>
          <p:spPr>
            <a:xfrm>
              <a:off x="2224585" y="2087830"/>
              <a:ext cx="265073" cy="226833"/>
            </a:xfrm>
            <a:custGeom>
              <a:avLst/>
              <a:gdLst/>
              <a:ahLst/>
              <a:cxnLst/>
              <a:rect l="l" t="t" r="r" b="b"/>
              <a:pathLst>
                <a:path w="17704" h="15150" extrusionOk="0">
                  <a:moveTo>
                    <a:pt x="10134" y="0"/>
                  </a:moveTo>
                  <a:cubicBezTo>
                    <a:pt x="3386" y="0"/>
                    <a:pt x="1" y="8158"/>
                    <a:pt x="4773" y="12930"/>
                  </a:cubicBezTo>
                  <a:cubicBezTo>
                    <a:pt x="6221" y="14378"/>
                    <a:pt x="8158" y="15150"/>
                    <a:pt x="10125" y="15150"/>
                  </a:cubicBezTo>
                  <a:cubicBezTo>
                    <a:pt x="11100" y="15150"/>
                    <a:pt x="12081" y="14960"/>
                    <a:pt x="13015" y="14570"/>
                  </a:cubicBezTo>
                  <a:cubicBezTo>
                    <a:pt x="15853" y="13414"/>
                    <a:pt x="17703" y="10639"/>
                    <a:pt x="17703" y="7590"/>
                  </a:cubicBezTo>
                  <a:cubicBezTo>
                    <a:pt x="17703" y="3406"/>
                    <a:pt x="14318" y="0"/>
                    <a:pt x="10134" y="0"/>
                  </a:cubicBezTo>
                  <a:close/>
                </a:path>
              </a:pathLst>
            </a:custGeom>
            <a:solidFill>
              <a:srgbClr val="FE5F26"/>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7566" name="Google Shape;5805;p65">
              <a:extLst>
                <a:ext uri="{FF2B5EF4-FFF2-40B4-BE49-F238E27FC236}">
                  <a16:creationId xmlns:a16="http://schemas.microsoft.com/office/drawing/2014/main" xmlns="" id="{591EA8CB-6812-DB55-BEC4-B8AA1801DE0C}"/>
                </a:ext>
              </a:extLst>
            </p:cNvPr>
            <p:cNvSpPr/>
            <p:nvPr/>
          </p:nvSpPr>
          <p:spPr>
            <a:xfrm>
              <a:off x="2274953" y="2125605"/>
              <a:ext cx="177244" cy="151627"/>
            </a:xfrm>
            <a:custGeom>
              <a:avLst/>
              <a:gdLst/>
              <a:ahLst/>
              <a:cxnLst/>
              <a:rect l="l" t="t" r="r" b="b"/>
              <a:pathLst>
                <a:path w="11838" h="10127" extrusionOk="0">
                  <a:moveTo>
                    <a:pt x="6770" y="0"/>
                  </a:moveTo>
                  <a:cubicBezTo>
                    <a:pt x="2250" y="0"/>
                    <a:pt x="1" y="5446"/>
                    <a:pt x="3196" y="8641"/>
                  </a:cubicBezTo>
                  <a:cubicBezTo>
                    <a:pt x="4222" y="9667"/>
                    <a:pt x="5488" y="10127"/>
                    <a:pt x="6731" y="10127"/>
                  </a:cubicBezTo>
                  <a:cubicBezTo>
                    <a:pt x="9333" y="10127"/>
                    <a:pt x="11837" y="8112"/>
                    <a:pt x="11837" y="5067"/>
                  </a:cubicBezTo>
                  <a:cubicBezTo>
                    <a:pt x="11837" y="2271"/>
                    <a:pt x="9567" y="0"/>
                    <a:pt x="6770" y="0"/>
                  </a:cubicBezTo>
                  <a:close/>
                </a:path>
              </a:pathLst>
            </a:custGeom>
            <a:solidFill>
              <a:srgbClr val="802751">
                <a:alpha val="35810"/>
              </a:srgbClr>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7567" name="Google Shape;5806;p65">
              <a:extLst>
                <a:ext uri="{FF2B5EF4-FFF2-40B4-BE49-F238E27FC236}">
                  <a16:creationId xmlns:a16="http://schemas.microsoft.com/office/drawing/2014/main" xmlns="" id="{FC3FBD9A-3235-4C04-DB4E-A9227565AC3F}"/>
                </a:ext>
              </a:extLst>
            </p:cNvPr>
            <p:cNvSpPr/>
            <p:nvPr/>
          </p:nvSpPr>
          <p:spPr>
            <a:xfrm>
              <a:off x="2326263" y="2154053"/>
              <a:ext cx="99492" cy="89191"/>
            </a:xfrm>
            <a:custGeom>
              <a:avLst/>
              <a:gdLst/>
              <a:ahLst/>
              <a:cxnLst/>
              <a:rect l="l" t="t" r="r" b="b"/>
              <a:pathLst>
                <a:path w="6645" h="5957" extrusionOk="0">
                  <a:moveTo>
                    <a:pt x="3343" y="0"/>
                  </a:moveTo>
                  <a:cubicBezTo>
                    <a:pt x="3054" y="0"/>
                    <a:pt x="2766" y="158"/>
                    <a:pt x="2629" y="476"/>
                  </a:cubicBezTo>
                  <a:lnTo>
                    <a:pt x="2292" y="1149"/>
                  </a:lnTo>
                  <a:cubicBezTo>
                    <a:pt x="2166" y="1380"/>
                    <a:pt x="1956" y="1548"/>
                    <a:pt x="1683" y="1590"/>
                  </a:cubicBezTo>
                  <a:lnTo>
                    <a:pt x="947" y="1695"/>
                  </a:lnTo>
                  <a:cubicBezTo>
                    <a:pt x="274" y="1759"/>
                    <a:pt x="1" y="2600"/>
                    <a:pt x="505" y="3062"/>
                  </a:cubicBezTo>
                  <a:lnTo>
                    <a:pt x="1031" y="3588"/>
                  </a:lnTo>
                  <a:cubicBezTo>
                    <a:pt x="1220" y="3756"/>
                    <a:pt x="1304" y="4029"/>
                    <a:pt x="1262" y="4281"/>
                  </a:cubicBezTo>
                  <a:lnTo>
                    <a:pt x="1136" y="5017"/>
                  </a:lnTo>
                  <a:cubicBezTo>
                    <a:pt x="1053" y="5532"/>
                    <a:pt x="1455" y="5955"/>
                    <a:pt x="1917" y="5955"/>
                  </a:cubicBezTo>
                  <a:cubicBezTo>
                    <a:pt x="2041" y="5955"/>
                    <a:pt x="2168" y="5925"/>
                    <a:pt x="2292" y="5858"/>
                  </a:cubicBezTo>
                  <a:lnTo>
                    <a:pt x="2965" y="5522"/>
                  </a:lnTo>
                  <a:cubicBezTo>
                    <a:pt x="3081" y="5459"/>
                    <a:pt x="3207" y="5427"/>
                    <a:pt x="3333" y="5427"/>
                  </a:cubicBezTo>
                  <a:cubicBezTo>
                    <a:pt x="3459" y="5427"/>
                    <a:pt x="3585" y="5459"/>
                    <a:pt x="3701" y="5522"/>
                  </a:cubicBezTo>
                  <a:lnTo>
                    <a:pt x="4374" y="5858"/>
                  </a:lnTo>
                  <a:cubicBezTo>
                    <a:pt x="4500" y="5926"/>
                    <a:pt x="4632" y="5957"/>
                    <a:pt x="4759" y="5957"/>
                  </a:cubicBezTo>
                  <a:cubicBezTo>
                    <a:pt x="5223" y="5957"/>
                    <a:pt x="5629" y="5545"/>
                    <a:pt x="5530" y="5017"/>
                  </a:cubicBezTo>
                  <a:lnTo>
                    <a:pt x="5404" y="4281"/>
                  </a:lnTo>
                  <a:cubicBezTo>
                    <a:pt x="5362" y="4029"/>
                    <a:pt x="5446" y="3756"/>
                    <a:pt x="5635" y="3588"/>
                  </a:cubicBezTo>
                  <a:lnTo>
                    <a:pt x="6161" y="3062"/>
                  </a:lnTo>
                  <a:cubicBezTo>
                    <a:pt x="6644" y="2578"/>
                    <a:pt x="6371" y="1780"/>
                    <a:pt x="5719" y="1695"/>
                  </a:cubicBezTo>
                  <a:lnTo>
                    <a:pt x="4983" y="1590"/>
                  </a:lnTo>
                  <a:cubicBezTo>
                    <a:pt x="4731" y="1527"/>
                    <a:pt x="4500" y="1380"/>
                    <a:pt x="4395" y="1128"/>
                  </a:cubicBezTo>
                  <a:lnTo>
                    <a:pt x="4058" y="455"/>
                  </a:lnTo>
                  <a:cubicBezTo>
                    <a:pt x="3912" y="153"/>
                    <a:pt x="3627" y="0"/>
                    <a:pt x="3343" y="0"/>
                  </a:cubicBezTo>
                  <a:close/>
                </a:path>
              </a:pathLst>
            </a:custGeom>
            <a:solidFill>
              <a:srgbClr val="FFB43F"/>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grpSp>
      <p:grpSp>
        <p:nvGrpSpPr>
          <p:cNvPr id="7568" name="Google Shape;5807;p65">
            <a:extLst>
              <a:ext uri="{FF2B5EF4-FFF2-40B4-BE49-F238E27FC236}">
                <a16:creationId xmlns:a16="http://schemas.microsoft.com/office/drawing/2014/main" xmlns="" id="{31B8B517-AA73-985F-9E45-25DAE2EEA1E0}"/>
              </a:ext>
            </a:extLst>
          </p:cNvPr>
          <p:cNvGrpSpPr/>
          <p:nvPr/>
        </p:nvGrpSpPr>
        <p:grpSpPr>
          <a:xfrm>
            <a:off x="5953386" y="4944057"/>
            <a:ext cx="473511" cy="458099"/>
            <a:chOff x="3510094" y="2909281"/>
            <a:chExt cx="355133" cy="343574"/>
          </a:xfrm>
        </p:grpSpPr>
        <p:sp>
          <p:nvSpPr>
            <p:cNvPr id="7569" name="Google Shape;5808;p65">
              <a:extLst>
                <a:ext uri="{FF2B5EF4-FFF2-40B4-BE49-F238E27FC236}">
                  <a16:creationId xmlns:a16="http://schemas.microsoft.com/office/drawing/2014/main" xmlns="" id="{6274F10A-AA3C-8AF4-678D-6C1384D9D904}"/>
                </a:ext>
              </a:extLst>
            </p:cNvPr>
            <p:cNvSpPr/>
            <p:nvPr/>
          </p:nvSpPr>
          <p:spPr>
            <a:xfrm>
              <a:off x="3583205" y="3134527"/>
              <a:ext cx="50652" cy="47523"/>
            </a:xfrm>
            <a:custGeom>
              <a:avLst/>
              <a:gdLst/>
              <a:ahLst/>
              <a:cxnLst/>
              <a:rect l="l" t="t" r="r" b="b"/>
              <a:pathLst>
                <a:path w="3383" h="3174" extrusionOk="0">
                  <a:moveTo>
                    <a:pt x="2785" y="0"/>
                  </a:moveTo>
                  <a:cubicBezTo>
                    <a:pt x="2689" y="0"/>
                    <a:pt x="2590" y="37"/>
                    <a:pt x="2503" y="125"/>
                  </a:cubicBezTo>
                  <a:lnTo>
                    <a:pt x="148" y="2479"/>
                  </a:lnTo>
                  <a:cubicBezTo>
                    <a:pt x="1" y="2626"/>
                    <a:pt x="1" y="2900"/>
                    <a:pt x="148" y="3047"/>
                  </a:cubicBezTo>
                  <a:cubicBezTo>
                    <a:pt x="232" y="3131"/>
                    <a:pt x="337" y="3173"/>
                    <a:pt x="442" y="3173"/>
                  </a:cubicBezTo>
                  <a:cubicBezTo>
                    <a:pt x="547" y="3173"/>
                    <a:pt x="652" y="3131"/>
                    <a:pt x="737" y="3047"/>
                  </a:cubicBezTo>
                  <a:lnTo>
                    <a:pt x="3091" y="713"/>
                  </a:lnTo>
                  <a:cubicBezTo>
                    <a:pt x="3382" y="406"/>
                    <a:pt x="3102" y="0"/>
                    <a:pt x="2785" y="0"/>
                  </a:cubicBezTo>
                  <a:close/>
                </a:path>
              </a:pathLst>
            </a:custGeom>
            <a:solidFill>
              <a:srgbClr val="FDF0DF"/>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7570" name="Google Shape;5809;p65">
              <a:extLst>
                <a:ext uri="{FF2B5EF4-FFF2-40B4-BE49-F238E27FC236}">
                  <a16:creationId xmlns:a16="http://schemas.microsoft.com/office/drawing/2014/main" xmlns="" id="{E982B05F-5BB3-49C9-9A41-6A060ABDD339}"/>
                </a:ext>
              </a:extLst>
            </p:cNvPr>
            <p:cNvSpPr/>
            <p:nvPr/>
          </p:nvSpPr>
          <p:spPr>
            <a:xfrm>
              <a:off x="3655746" y="2909281"/>
              <a:ext cx="209480" cy="192127"/>
            </a:xfrm>
            <a:custGeom>
              <a:avLst/>
              <a:gdLst/>
              <a:ahLst/>
              <a:cxnLst/>
              <a:rect l="l" t="t" r="r" b="b"/>
              <a:pathLst>
                <a:path w="13991" h="12832" extrusionOk="0">
                  <a:moveTo>
                    <a:pt x="12033" y="1"/>
                  </a:moveTo>
                  <a:cubicBezTo>
                    <a:pt x="11708" y="1"/>
                    <a:pt x="11370" y="133"/>
                    <a:pt x="11071" y="452"/>
                  </a:cubicBezTo>
                  <a:lnTo>
                    <a:pt x="1043" y="10501"/>
                  </a:lnTo>
                  <a:cubicBezTo>
                    <a:pt x="1" y="11447"/>
                    <a:pt x="901" y="12832"/>
                    <a:pt x="1947" y="12832"/>
                  </a:cubicBezTo>
                  <a:cubicBezTo>
                    <a:pt x="2273" y="12832"/>
                    <a:pt x="2614" y="12697"/>
                    <a:pt x="2914" y="12372"/>
                  </a:cubicBezTo>
                  <a:lnTo>
                    <a:pt x="12963" y="2323"/>
                  </a:lnTo>
                  <a:lnTo>
                    <a:pt x="12963" y="2344"/>
                  </a:lnTo>
                  <a:cubicBezTo>
                    <a:pt x="13991" y="1381"/>
                    <a:pt x="13082" y="1"/>
                    <a:pt x="12033" y="1"/>
                  </a:cubicBezTo>
                  <a:close/>
                </a:path>
              </a:pathLst>
            </a:custGeom>
            <a:solidFill>
              <a:srgbClr val="FE5F26"/>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7571" name="Google Shape;5810;p65">
              <a:extLst>
                <a:ext uri="{FF2B5EF4-FFF2-40B4-BE49-F238E27FC236}">
                  <a16:creationId xmlns:a16="http://schemas.microsoft.com/office/drawing/2014/main" xmlns="" id="{B9A50AD9-BA57-D3B6-59E1-D8FB5ECBFEC2}"/>
                </a:ext>
              </a:extLst>
            </p:cNvPr>
            <p:cNvSpPr/>
            <p:nvPr/>
          </p:nvSpPr>
          <p:spPr>
            <a:xfrm>
              <a:off x="3673863" y="2923430"/>
              <a:ext cx="184806" cy="179550"/>
            </a:xfrm>
            <a:custGeom>
              <a:avLst/>
              <a:gdLst/>
              <a:ahLst/>
              <a:cxnLst/>
              <a:rect l="l" t="t" r="r" b="b"/>
              <a:pathLst>
                <a:path w="12343" h="11992" extrusionOk="0">
                  <a:moveTo>
                    <a:pt x="11464" y="0"/>
                  </a:moveTo>
                  <a:cubicBezTo>
                    <a:pt x="11187" y="0"/>
                    <a:pt x="10921" y="162"/>
                    <a:pt x="10807" y="453"/>
                  </a:cubicBezTo>
                  <a:lnTo>
                    <a:pt x="758" y="10481"/>
                  </a:lnTo>
                  <a:cubicBezTo>
                    <a:pt x="190" y="10649"/>
                    <a:pt x="1" y="11343"/>
                    <a:pt x="421" y="11764"/>
                  </a:cubicBezTo>
                  <a:cubicBezTo>
                    <a:pt x="577" y="11920"/>
                    <a:pt x="774" y="11992"/>
                    <a:pt x="967" y="11992"/>
                  </a:cubicBezTo>
                  <a:cubicBezTo>
                    <a:pt x="1294" y="11992"/>
                    <a:pt x="1611" y="11784"/>
                    <a:pt x="1704" y="11427"/>
                  </a:cubicBezTo>
                  <a:lnTo>
                    <a:pt x="11753" y="1378"/>
                  </a:lnTo>
                  <a:lnTo>
                    <a:pt x="11753" y="1399"/>
                  </a:lnTo>
                  <a:cubicBezTo>
                    <a:pt x="12216" y="1188"/>
                    <a:pt x="12342" y="579"/>
                    <a:pt x="11985" y="221"/>
                  </a:cubicBezTo>
                  <a:cubicBezTo>
                    <a:pt x="11834" y="71"/>
                    <a:pt x="11647" y="0"/>
                    <a:pt x="11464" y="0"/>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7572" name="Google Shape;5811;p65">
              <a:extLst>
                <a:ext uri="{FF2B5EF4-FFF2-40B4-BE49-F238E27FC236}">
                  <a16:creationId xmlns:a16="http://schemas.microsoft.com/office/drawing/2014/main" xmlns="" id="{ECC813B4-0DCC-1BA0-9EC7-B7D0F102DD7A}"/>
                </a:ext>
              </a:extLst>
            </p:cNvPr>
            <p:cNvSpPr/>
            <p:nvPr/>
          </p:nvSpPr>
          <p:spPr>
            <a:xfrm>
              <a:off x="3541970" y="3007531"/>
              <a:ext cx="218793" cy="216383"/>
            </a:xfrm>
            <a:custGeom>
              <a:avLst/>
              <a:gdLst/>
              <a:ahLst/>
              <a:cxnLst/>
              <a:rect l="l" t="t" r="r" b="b"/>
              <a:pathLst>
                <a:path w="14613" h="14452" extrusionOk="0">
                  <a:moveTo>
                    <a:pt x="11156" y="1"/>
                  </a:moveTo>
                  <a:cubicBezTo>
                    <a:pt x="10596" y="1"/>
                    <a:pt x="10000" y="134"/>
                    <a:pt x="9398" y="428"/>
                  </a:cubicBezTo>
                  <a:cubicBezTo>
                    <a:pt x="7792" y="1240"/>
                    <a:pt x="3601" y="3145"/>
                    <a:pt x="1236" y="3145"/>
                  </a:cubicBezTo>
                  <a:cubicBezTo>
                    <a:pt x="724" y="3145"/>
                    <a:pt x="297" y="3056"/>
                    <a:pt x="1" y="2846"/>
                  </a:cubicBezTo>
                  <a:lnTo>
                    <a:pt x="1" y="2846"/>
                  </a:lnTo>
                  <a:lnTo>
                    <a:pt x="11606" y="14451"/>
                  </a:lnTo>
                  <a:cubicBezTo>
                    <a:pt x="10429" y="12769"/>
                    <a:pt x="13036" y="7009"/>
                    <a:pt x="14003" y="5032"/>
                  </a:cubicBezTo>
                  <a:cubicBezTo>
                    <a:pt x="14612" y="3834"/>
                    <a:pt x="14549" y="2636"/>
                    <a:pt x="14066" y="1732"/>
                  </a:cubicBezTo>
                  <a:cubicBezTo>
                    <a:pt x="13525" y="693"/>
                    <a:pt x="12435" y="1"/>
                    <a:pt x="11156" y="1"/>
                  </a:cubicBezTo>
                  <a:close/>
                </a:path>
              </a:pathLst>
            </a:custGeom>
            <a:solidFill>
              <a:srgbClr val="FDF0DF"/>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7573" name="Google Shape;5812;p65">
              <a:extLst>
                <a:ext uri="{FF2B5EF4-FFF2-40B4-BE49-F238E27FC236}">
                  <a16:creationId xmlns:a16="http://schemas.microsoft.com/office/drawing/2014/main" xmlns="" id="{A9D1437E-39EF-A0EB-DD1E-5DACDFC80C80}"/>
                </a:ext>
              </a:extLst>
            </p:cNvPr>
            <p:cNvSpPr/>
            <p:nvPr/>
          </p:nvSpPr>
          <p:spPr>
            <a:xfrm>
              <a:off x="3562123" y="3027504"/>
              <a:ext cx="198640" cy="196409"/>
            </a:xfrm>
            <a:custGeom>
              <a:avLst/>
              <a:gdLst/>
              <a:ahLst/>
              <a:cxnLst/>
              <a:rect l="l" t="t" r="r" b="b"/>
              <a:pathLst>
                <a:path w="13267" h="13118" extrusionOk="0">
                  <a:moveTo>
                    <a:pt x="11099" y="0"/>
                  </a:moveTo>
                  <a:cubicBezTo>
                    <a:pt x="10513" y="0"/>
                    <a:pt x="9928" y="148"/>
                    <a:pt x="9398" y="440"/>
                  </a:cubicBezTo>
                  <a:cubicBezTo>
                    <a:pt x="7779" y="1249"/>
                    <a:pt x="3620" y="3145"/>
                    <a:pt x="1256" y="3145"/>
                  </a:cubicBezTo>
                  <a:cubicBezTo>
                    <a:pt x="734" y="3145"/>
                    <a:pt x="300" y="3053"/>
                    <a:pt x="0" y="2836"/>
                  </a:cubicBezTo>
                  <a:lnTo>
                    <a:pt x="0" y="2836"/>
                  </a:lnTo>
                  <a:lnTo>
                    <a:pt x="10260" y="13117"/>
                  </a:lnTo>
                  <a:cubicBezTo>
                    <a:pt x="9083" y="11435"/>
                    <a:pt x="11690" y="5675"/>
                    <a:pt x="12657" y="3698"/>
                  </a:cubicBezTo>
                  <a:cubicBezTo>
                    <a:pt x="13266" y="2500"/>
                    <a:pt x="13203" y="1302"/>
                    <a:pt x="12720" y="398"/>
                  </a:cubicBezTo>
                  <a:cubicBezTo>
                    <a:pt x="12209" y="132"/>
                    <a:pt x="11654" y="0"/>
                    <a:pt x="11099" y="0"/>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7574" name="Google Shape;5813;p65">
              <a:extLst>
                <a:ext uri="{FF2B5EF4-FFF2-40B4-BE49-F238E27FC236}">
                  <a16:creationId xmlns:a16="http://schemas.microsoft.com/office/drawing/2014/main" xmlns="" id="{270A76BA-6DC1-0D79-2095-58AE0E230CCB}"/>
                </a:ext>
              </a:extLst>
            </p:cNvPr>
            <p:cNvSpPr/>
            <p:nvPr/>
          </p:nvSpPr>
          <p:spPr>
            <a:xfrm>
              <a:off x="3516562" y="3033523"/>
              <a:ext cx="217446" cy="210304"/>
            </a:xfrm>
            <a:custGeom>
              <a:avLst/>
              <a:gdLst/>
              <a:ahLst/>
              <a:cxnLst/>
              <a:rect l="l" t="t" r="r" b="b"/>
              <a:pathLst>
                <a:path w="14523" h="14046" extrusionOk="0">
                  <a:moveTo>
                    <a:pt x="1642" y="1"/>
                  </a:moveTo>
                  <a:cubicBezTo>
                    <a:pt x="783" y="1"/>
                    <a:pt x="1" y="916"/>
                    <a:pt x="499" y="1867"/>
                  </a:cubicBezTo>
                  <a:cubicBezTo>
                    <a:pt x="562" y="1972"/>
                    <a:pt x="646" y="2077"/>
                    <a:pt x="730" y="2161"/>
                  </a:cubicBezTo>
                  <a:lnTo>
                    <a:pt x="12252" y="13682"/>
                  </a:lnTo>
                  <a:cubicBezTo>
                    <a:pt x="12494" y="13924"/>
                    <a:pt x="12814" y="14045"/>
                    <a:pt x="13135" y="14045"/>
                  </a:cubicBezTo>
                  <a:cubicBezTo>
                    <a:pt x="13455" y="14045"/>
                    <a:pt x="13776" y="13924"/>
                    <a:pt x="14018" y="13682"/>
                  </a:cubicBezTo>
                  <a:cubicBezTo>
                    <a:pt x="14522" y="13178"/>
                    <a:pt x="14522" y="12379"/>
                    <a:pt x="14018" y="11895"/>
                  </a:cubicBezTo>
                  <a:lnTo>
                    <a:pt x="2517" y="374"/>
                  </a:lnTo>
                  <a:cubicBezTo>
                    <a:pt x="2251" y="113"/>
                    <a:pt x="1942" y="1"/>
                    <a:pt x="1642" y="1"/>
                  </a:cubicBezTo>
                  <a:close/>
                </a:path>
              </a:pathLst>
            </a:custGeom>
            <a:solidFill>
              <a:srgbClr val="FE5F26"/>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7575" name="Google Shape;5814;p65">
              <a:extLst>
                <a:ext uri="{FF2B5EF4-FFF2-40B4-BE49-F238E27FC236}">
                  <a16:creationId xmlns:a16="http://schemas.microsoft.com/office/drawing/2014/main" xmlns="" id="{F2405849-84BB-B263-8D08-A01F27733C51}"/>
                </a:ext>
              </a:extLst>
            </p:cNvPr>
            <p:cNvSpPr/>
            <p:nvPr/>
          </p:nvSpPr>
          <p:spPr>
            <a:xfrm>
              <a:off x="3524033" y="3056041"/>
              <a:ext cx="202413" cy="188100"/>
            </a:xfrm>
            <a:custGeom>
              <a:avLst/>
              <a:gdLst/>
              <a:ahLst/>
              <a:cxnLst/>
              <a:rect l="l" t="t" r="r" b="b"/>
              <a:pathLst>
                <a:path w="13519" h="12563" extrusionOk="0">
                  <a:moveTo>
                    <a:pt x="894" y="0"/>
                  </a:moveTo>
                  <a:cubicBezTo>
                    <a:pt x="573" y="0"/>
                    <a:pt x="252" y="121"/>
                    <a:pt x="0" y="363"/>
                  </a:cubicBezTo>
                  <a:cubicBezTo>
                    <a:pt x="63" y="468"/>
                    <a:pt x="147" y="573"/>
                    <a:pt x="231" y="657"/>
                  </a:cubicBezTo>
                  <a:lnTo>
                    <a:pt x="11732" y="12200"/>
                  </a:lnTo>
                  <a:cubicBezTo>
                    <a:pt x="11984" y="12441"/>
                    <a:pt x="12305" y="12562"/>
                    <a:pt x="12625" y="12562"/>
                  </a:cubicBezTo>
                  <a:cubicBezTo>
                    <a:pt x="12946" y="12562"/>
                    <a:pt x="13267" y="12441"/>
                    <a:pt x="13519" y="12200"/>
                  </a:cubicBezTo>
                  <a:cubicBezTo>
                    <a:pt x="13456" y="12073"/>
                    <a:pt x="13372" y="11968"/>
                    <a:pt x="13288" y="11884"/>
                  </a:cubicBezTo>
                  <a:lnTo>
                    <a:pt x="1787" y="363"/>
                  </a:lnTo>
                  <a:cubicBezTo>
                    <a:pt x="1535" y="121"/>
                    <a:pt x="1214" y="0"/>
                    <a:pt x="894" y="0"/>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7576" name="Google Shape;5815;p65">
              <a:extLst>
                <a:ext uri="{FF2B5EF4-FFF2-40B4-BE49-F238E27FC236}">
                  <a16:creationId xmlns:a16="http://schemas.microsoft.com/office/drawing/2014/main" xmlns="" id="{B675B681-9E2C-B181-0F87-004789840F34}"/>
                </a:ext>
              </a:extLst>
            </p:cNvPr>
            <p:cNvSpPr/>
            <p:nvPr/>
          </p:nvSpPr>
          <p:spPr>
            <a:xfrm>
              <a:off x="3556389" y="3171360"/>
              <a:ext cx="39108" cy="35620"/>
            </a:xfrm>
            <a:custGeom>
              <a:avLst/>
              <a:gdLst/>
              <a:ahLst/>
              <a:cxnLst/>
              <a:rect l="l" t="t" r="r" b="b"/>
              <a:pathLst>
                <a:path w="2612" h="2379" extrusionOk="0">
                  <a:moveTo>
                    <a:pt x="1348" y="0"/>
                  </a:moveTo>
                  <a:cubicBezTo>
                    <a:pt x="840" y="0"/>
                    <a:pt x="335" y="306"/>
                    <a:pt x="194" y="902"/>
                  </a:cubicBezTo>
                  <a:cubicBezTo>
                    <a:pt x="1" y="1735"/>
                    <a:pt x="660" y="2379"/>
                    <a:pt x="1359" y="2379"/>
                  </a:cubicBezTo>
                  <a:cubicBezTo>
                    <a:pt x="1649" y="2379"/>
                    <a:pt x="1945" y="2269"/>
                    <a:pt x="2191" y="2017"/>
                  </a:cubicBezTo>
                  <a:cubicBezTo>
                    <a:pt x="2507" y="1701"/>
                    <a:pt x="2612" y="1239"/>
                    <a:pt x="2486" y="818"/>
                  </a:cubicBezTo>
                  <a:cubicBezTo>
                    <a:pt x="2302" y="269"/>
                    <a:pt x="1824" y="0"/>
                    <a:pt x="1348" y="0"/>
                  </a:cubicBezTo>
                  <a:close/>
                </a:path>
              </a:pathLst>
            </a:custGeom>
            <a:solidFill>
              <a:srgbClr val="FE5F26"/>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7577" name="Google Shape;5816;p65">
              <a:extLst>
                <a:ext uri="{FF2B5EF4-FFF2-40B4-BE49-F238E27FC236}">
                  <a16:creationId xmlns:a16="http://schemas.microsoft.com/office/drawing/2014/main" xmlns="" id="{BDC861B4-3B6B-F30B-E947-27F5F0F428AB}"/>
                </a:ext>
              </a:extLst>
            </p:cNvPr>
            <p:cNvSpPr/>
            <p:nvPr/>
          </p:nvSpPr>
          <p:spPr>
            <a:xfrm>
              <a:off x="3573413" y="3180268"/>
              <a:ext cx="22084" cy="21920"/>
            </a:xfrm>
            <a:custGeom>
              <a:avLst/>
              <a:gdLst/>
              <a:ahLst/>
              <a:cxnLst/>
              <a:rect l="l" t="t" r="r" b="b"/>
              <a:pathLst>
                <a:path w="1475" h="1464" extrusionOk="0">
                  <a:moveTo>
                    <a:pt x="821" y="1"/>
                  </a:moveTo>
                  <a:cubicBezTo>
                    <a:pt x="498" y="1"/>
                    <a:pt x="188" y="212"/>
                    <a:pt x="108" y="560"/>
                  </a:cubicBezTo>
                  <a:cubicBezTo>
                    <a:pt x="1" y="1042"/>
                    <a:pt x="364" y="1463"/>
                    <a:pt x="811" y="1463"/>
                  </a:cubicBezTo>
                  <a:cubicBezTo>
                    <a:pt x="890" y="1463"/>
                    <a:pt x="972" y="1450"/>
                    <a:pt x="1054" y="1422"/>
                  </a:cubicBezTo>
                  <a:cubicBezTo>
                    <a:pt x="1370" y="1106"/>
                    <a:pt x="1475" y="644"/>
                    <a:pt x="1349" y="223"/>
                  </a:cubicBezTo>
                  <a:cubicBezTo>
                    <a:pt x="1195" y="70"/>
                    <a:pt x="1006" y="1"/>
                    <a:pt x="821" y="1"/>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7578" name="Google Shape;5817;p65">
              <a:extLst>
                <a:ext uri="{FF2B5EF4-FFF2-40B4-BE49-F238E27FC236}">
                  <a16:creationId xmlns:a16="http://schemas.microsoft.com/office/drawing/2014/main" xmlns="" id="{4F72C058-9E34-3D09-715A-A92614248514}"/>
                </a:ext>
              </a:extLst>
            </p:cNvPr>
            <p:cNvSpPr/>
            <p:nvPr/>
          </p:nvSpPr>
          <p:spPr>
            <a:xfrm>
              <a:off x="3510094" y="2969111"/>
              <a:ext cx="174534" cy="41549"/>
            </a:xfrm>
            <a:custGeom>
              <a:avLst/>
              <a:gdLst/>
              <a:ahLst/>
              <a:cxnLst/>
              <a:rect l="l" t="t" r="r" b="b"/>
              <a:pathLst>
                <a:path w="11657" h="2775" extrusionOk="0">
                  <a:moveTo>
                    <a:pt x="7213" y="1"/>
                  </a:moveTo>
                  <a:cubicBezTo>
                    <a:pt x="4756" y="1"/>
                    <a:pt x="2223" y="716"/>
                    <a:pt x="364" y="2027"/>
                  </a:cubicBezTo>
                  <a:cubicBezTo>
                    <a:pt x="0" y="2287"/>
                    <a:pt x="264" y="2774"/>
                    <a:pt x="614" y="2774"/>
                  </a:cubicBezTo>
                  <a:cubicBezTo>
                    <a:pt x="690" y="2774"/>
                    <a:pt x="769" y="2752"/>
                    <a:pt x="847" y="2700"/>
                  </a:cubicBezTo>
                  <a:cubicBezTo>
                    <a:pt x="2563" y="1480"/>
                    <a:pt x="4936" y="816"/>
                    <a:pt x="7221" y="816"/>
                  </a:cubicBezTo>
                  <a:cubicBezTo>
                    <a:pt x="8521" y="816"/>
                    <a:pt x="9792" y="1031"/>
                    <a:pt x="10897" y="1480"/>
                  </a:cubicBezTo>
                  <a:cubicBezTo>
                    <a:pt x="10957" y="1506"/>
                    <a:pt x="11015" y="1517"/>
                    <a:pt x="11069" y="1517"/>
                  </a:cubicBezTo>
                  <a:cubicBezTo>
                    <a:pt x="11465" y="1517"/>
                    <a:pt x="11656" y="908"/>
                    <a:pt x="11212" y="723"/>
                  </a:cubicBezTo>
                  <a:cubicBezTo>
                    <a:pt x="9996" y="234"/>
                    <a:pt x="8617" y="1"/>
                    <a:pt x="7213" y="1"/>
                  </a:cubicBezTo>
                  <a:close/>
                </a:path>
              </a:pathLst>
            </a:custGeom>
            <a:solidFill>
              <a:srgbClr val="EF4198"/>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7579" name="Google Shape;5818;p65">
              <a:extLst>
                <a:ext uri="{FF2B5EF4-FFF2-40B4-BE49-F238E27FC236}">
                  <a16:creationId xmlns:a16="http://schemas.microsoft.com/office/drawing/2014/main" xmlns="" id="{EB3EC58A-0D44-A88F-8144-CA1E0E0DD42F}"/>
                </a:ext>
              </a:extLst>
            </p:cNvPr>
            <p:cNvSpPr/>
            <p:nvPr/>
          </p:nvSpPr>
          <p:spPr>
            <a:xfrm>
              <a:off x="3529948" y="2930572"/>
              <a:ext cx="133270" cy="33928"/>
            </a:xfrm>
            <a:custGeom>
              <a:avLst/>
              <a:gdLst/>
              <a:ahLst/>
              <a:cxnLst/>
              <a:rect l="l" t="t" r="r" b="b"/>
              <a:pathLst>
                <a:path w="8901" h="2266" extrusionOk="0">
                  <a:moveTo>
                    <a:pt x="5461" y="1"/>
                  </a:moveTo>
                  <a:cubicBezTo>
                    <a:pt x="3626" y="1"/>
                    <a:pt x="1739" y="535"/>
                    <a:pt x="362" y="1510"/>
                  </a:cubicBezTo>
                  <a:cubicBezTo>
                    <a:pt x="1" y="1768"/>
                    <a:pt x="245" y="2265"/>
                    <a:pt x="598" y="2265"/>
                  </a:cubicBezTo>
                  <a:cubicBezTo>
                    <a:pt x="677" y="2265"/>
                    <a:pt x="761" y="2241"/>
                    <a:pt x="846" y="2183"/>
                  </a:cubicBezTo>
                  <a:cubicBezTo>
                    <a:pt x="2092" y="1299"/>
                    <a:pt x="3807" y="816"/>
                    <a:pt x="5465" y="816"/>
                  </a:cubicBezTo>
                  <a:cubicBezTo>
                    <a:pt x="6408" y="816"/>
                    <a:pt x="7333" y="972"/>
                    <a:pt x="8141" y="1300"/>
                  </a:cubicBezTo>
                  <a:cubicBezTo>
                    <a:pt x="8202" y="1325"/>
                    <a:pt x="8259" y="1337"/>
                    <a:pt x="8313" y="1337"/>
                  </a:cubicBezTo>
                  <a:cubicBezTo>
                    <a:pt x="8709" y="1337"/>
                    <a:pt x="8900" y="728"/>
                    <a:pt x="8456" y="543"/>
                  </a:cubicBezTo>
                  <a:cubicBezTo>
                    <a:pt x="7545" y="176"/>
                    <a:pt x="6512" y="1"/>
                    <a:pt x="5461" y="1"/>
                  </a:cubicBezTo>
                  <a:close/>
                </a:path>
              </a:pathLst>
            </a:custGeom>
            <a:solidFill>
              <a:srgbClr val="EF4198"/>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7580" name="Google Shape;5819;p65">
              <a:extLst>
                <a:ext uri="{FF2B5EF4-FFF2-40B4-BE49-F238E27FC236}">
                  <a16:creationId xmlns:a16="http://schemas.microsoft.com/office/drawing/2014/main" xmlns="" id="{04D25A77-DF38-29A9-AA23-1B7C448BF4EB}"/>
                </a:ext>
              </a:extLst>
            </p:cNvPr>
            <p:cNvSpPr/>
            <p:nvPr/>
          </p:nvSpPr>
          <p:spPr>
            <a:xfrm>
              <a:off x="3753292" y="3083980"/>
              <a:ext cx="52793" cy="168875"/>
            </a:xfrm>
            <a:custGeom>
              <a:avLst/>
              <a:gdLst/>
              <a:ahLst/>
              <a:cxnLst/>
              <a:rect l="l" t="t" r="r" b="b"/>
              <a:pathLst>
                <a:path w="3526" h="11279" extrusionOk="0">
                  <a:moveTo>
                    <a:pt x="1806" y="1"/>
                  </a:moveTo>
                  <a:cubicBezTo>
                    <a:pt x="1547" y="1"/>
                    <a:pt x="1290" y="237"/>
                    <a:pt x="1424" y="557"/>
                  </a:cubicBezTo>
                  <a:cubicBezTo>
                    <a:pt x="2664" y="3627"/>
                    <a:pt x="2138" y="7916"/>
                    <a:pt x="225" y="10628"/>
                  </a:cubicBezTo>
                  <a:cubicBezTo>
                    <a:pt x="0" y="10942"/>
                    <a:pt x="267" y="11278"/>
                    <a:pt x="552" y="11278"/>
                  </a:cubicBezTo>
                  <a:cubicBezTo>
                    <a:pt x="668" y="11278"/>
                    <a:pt x="786" y="11223"/>
                    <a:pt x="877" y="11090"/>
                  </a:cubicBezTo>
                  <a:cubicBezTo>
                    <a:pt x="2937" y="8189"/>
                    <a:pt x="3526" y="3606"/>
                    <a:pt x="2180" y="263"/>
                  </a:cubicBezTo>
                  <a:cubicBezTo>
                    <a:pt x="2104" y="79"/>
                    <a:pt x="1954" y="1"/>
                    <a:pt x="1806" y="1"/>
                  </a:cubicBezTo>
                  <a:close/>
                </a:path>
              </a:pathLst>
            </a:custGeom>
            <a:solidFill>
              <a:srgbClr val="EF4198"/>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7581" name="Google Shape;5820;p65">
              <a:extLst>
                <a:ext uri="{FF2B5EF4-FFF2-40B4-BE49-F238E27FC236}">
                  <a16:creationId xmlns:a16="http://schemas.microsoft.com/office/drawing/2014/main" xmlns="" id="{0981355D-E38B-09CB-BD64-DF315DFA09AC}"/>
                </a:ext>
              </a:extLst>
            </p:cNvPr>
            <p:cNvSpPr/>
            <p:nvPr/>
          </p:nvSpPr>
          <p:spPr>
            <a:xfrm>
              <a:off x="3799243" y="3105481"/>
              <a:ext cx="43046" cy="127700"/>
            </a:xfrm>
            <a:custGeom>
              <a:avLst/>
              <a:gdLst/>
              <a:ahLst/>
              <a:cxnLst/>
              <a:rect l="l" t="t" r="r" b="b"/>
              <a:pathLst>
                <a:path w="2875" h="8529" extrusionOk="0">
                  <a:moveTo>
                    <a:pt x="1501" y="1"/>
                  </a:moveTo>
                  <a:cubicBezTo>
                    <a:pt x="1239" y="1"/>
                    <a:pt x="973" y="247"/>
                    <a:pt x="1109" y="572"/>
                  </a:cubicBezTo>
                  <a:cubicBezTo>
                    <a:pt x="2013" y="2779"/>
                    <a:pt x="1613" y="5912"/>
                    <a:pt x="226" y="7867"/>
                  </a:cubicBezTo>
                  <a:cubicBezTo>
                    <a:pt x="0" y="8198"/>
                    <a:pt x="280" y="8529"/>
                    <a:pt x="573" y="8529"/>
                  </a:cubicBezTo>
                  <a:cubicBezTo>
                    <a:pt x="690" y="8529"/>
                    <a:pt x="809" y="8477"/>
                    <a:pt x="898" y="8351"/>
                  </a:cubicBezTo>
                  <a:cubicBezTo>
                    <a:pt x="2433" y="6164"/>
                    <a:pt x="2875" y="2737"/>
                    <a:pt x="1866" y="256"/>
                  </a:cubicBezTo>
                  <a:cubicBezTo>
                    <a:pt x="1791" y="77"/>
                    <a:pt x="1646" y="1"/>
                    <a:pt x="1501" y="1"/>
                  </a:cubicBezTo>
                  <a:close/>
                </a:path>
              </a:pathLst>
            </a:custGeom>
            <a:solidFill>
              <a:srgbClr val="EF4198"/>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grpSp>
      <p:sp>
        <p:nvSpPr>
          <p:cNvPr id="7582" name="Google Shape;5757;p65">
            <a:extLst>
              <a:ext uri="{FF2B5EF4-FFF2-40B4-BE49-F238E27FC236}">
                <a16:creationId xmlns:a16="http://schemas.microsoft.com/office/drawing/2014/main" xmlns="" id="{77B9CC14-0064-E24D-F221-1CFC5E36B438}"/>
              </a:ext>
            </a:extLst>
          </p:cNvPr>
          <p:cNvSpPr/>
          <p:nvPr/>
        </p:nvSpPr>
        <p:spPr>
          <a:xfrm flipH="1">
            <a:off x="10577180" y="4552019"/>
            <a:ext cx="915965" cy="863603"/>
          </a:xfrm>
          <a:custGeom>
            <a:avLst/>
            <a:gdLst/>
            <a:ahLst/>
            <a:cxnLst/>
            <a:rect l="l" t="t" r="r" b="b"/>
            <a:pathLst>
              <a:path w="71878" h="67769" extrusionOk="0">
                <a:moveTo>
                  <a:pt x="34028" y="0"/>
                </a:moveTo>
                <a:cubicBezTo>
                  <a:pt x="29675" y="0"/>
                  <a:pt x="25223" y="839"/>
                  <a:pt x="20886" y="2733"/>
                </a:cubicBezTo>
                <a:cubicBezTo>
                  <a:pt x="6917" y="8851"/>
                  <a:pt x="388" y="23185"/>
                  <a:pt x="115" y="34803"/>
                </a:cubicBezTo>
                <a:cubicBezTo>
                  <a:pt x="69" y="37496"/>
                  <a:pt x="0" y="42153"/>
                  <a:pt x="2237" y="47060"/>
                </a:cubicBezTo>
                <a:cubicBezTo>
                  <a:pt x="7792" y="59271"/>
                  <a:pt x="25044" y="67769"/>
                  <a:pt x="40562" y="67769"/>
                </a:cubicBezTo>
                <a:cubicBezTo>
                  <a:pt x="48512" y="67769"/>
                  <a:pt x="56006" y="65539"/>
                  <a:pt x="61241" y="60436"/>
                </a:cubicBezTo>
                <a:cubicBezTo>
                  <a:pt x="71877" y="50073"/>
                  <a:pt x="69389" y="31539"/>
                  <a:pt x="69138" y="29873"/>
                </a:cubicBezTo>
                <a:cubicBezTo>
                  <a:pt x="68659" y="26768"/>
                  <a:pt x="67746" y="20948"/>
                  <a:pt x="63774" y="15242"/>
                </a:cubicBezTo>
                <a:cubicBezTo>
                  <a:pt x="57888" y="6724"/>
                  <a:pt x="46354" y="0"/>
                  <a:pt x="34028" y="0"/>
                </a:cubicBezTo>
                <a:close/>
              </a:path>
            </a:pathLst>
          </a:custGeom>
          <a:solidFill>
            <a:srgbClr val="FFB43F"/>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7583" name="Google Shape;5760;p65">
            <a:extLst>
              <a:ext uri="{FF2B5EF4-FFF2-40B4-BE49-F238E27FC236}">
                <a16:creationId xmlns:a16="http://schemas.microsoft.com/office/drawing/2014/main" xmlns="" id="{6492D0FD-0D3C-08FB-B367-B684A8F75744}"/>
              </a:ext>
            </a:extLst>
          </p:cNvPr>
          <p:cNvSpPr txBox="1"/>
          <p:nvPr/>
        </p:nvSpPr>
        <p:spPr>
          <a:xfrm>
            <a:off x="10588809" y="3531428"/>
            <a:ext cx="671200" cy="549200"/>
          </a:xfrm>
          <a:prstGeom prst="rect">
            <a:avLst/>
          </a:prstGeom>
          <a:noFill/>
          <a:ln>
            <a:noFill/>
          </a:ln>
        </p:spPr>
        <p:txBody>
          <a:bodyPr spcFirstLastPara="1" wrap="square" lIns="121900" tIns="121900" rIns="121900" bIns="121900" anchor="ctr" anchorCtr="0">
            <a:noAutofit/>
          </a:bodyPr>
          <a:lstStyle/>
          <a:p>
            <a:pPr algn="ctr" defTabSz="1219170">
              <a:buClr>
                <a:srgbClr val="000000"/>
              </a:buClr>
            </a:pPr>
            <a:r>
              <a:rPr lang="en" sz="4000" kern="0">
                <a:solidFill>
                  <a:srgbClr val="EF4198"/>
                </a:solidFill>
                <a:latin typeface="Atma"/>
                <a:ea typeface="Atma"/>
                <a:cs typeface="Atma"/>
                <a:sym typeface="Atma"/>
              </a:rPr>
              <a:t>5</a:t>
            </a:r>
            <a:endParaRPr sz="4000" kern="0">
              <a:solidFill>
                <a:srgbClr val="EF4198"/>
              </a:solidFill>
              <a:latin typeface="Atma"/>
              <a:ea typeface="Atma"/>
              <a:cs typeface="Atma"/>
              <a:sym typeface="Atma"/>
            </a:endParaRPr>
          </a:p>
        </p:txBody>
      </p:sp>
      <p:cxnSp>
        <p:nvCxnSpPr>
          <p:cNvPr id="7584" name="Google Shape;5767;p65">
            <a:extLst>
              <a:ext uri="{FF2B5EF4-FFF2-40B4-BE49-F238E27FC236}">
                <a16:creationId xmlns:a16="http://schemas.microsoft.com/office/drawing/2014/main" xmlns="" id="{C846BF1B-B036-6EFB-6FF2-2B714FE652B5}"/>
              </a:ext>
            </a:extLst>
          </p:cNvPr>
          <p:cNvCxnSpPr>
            <a:stCxn id="7583" idx="0"/>
          </p:cNvCxnSpPr>
          <p:nvPr/>
        </p:nvCxnSpPr>
        <p:spPr>
          <a:xfrm rot="10800000">
            <a:off x="10924409" y="3109028"/>
            <a:ext cx="0" cy="422400"/>
          </a:xfrm>
          <a:prstGeom prst="straightConnector1">
            <a:avLst/>
          </a:prstGeom>
          <a:noFill/>
          <a:ln w="19050" cap="flat" cmpd="sng">
            <a:solidFill>
              <a:srgbClr val="FE5F26"/>
            </a:solidFill>
            <a:prstDash val="solid"/>
            <a:round/>
            <a:headEnd type="none" w="med" len="med"/>
            <a:tailEnd type="none" w="med" len="med"/>
          </a:ln>
        </p:spPr>
      </p:cxnSp>
      <p:grpSp>
        <p:nvGrpSpPr>
          <p:cNvPr id="7585" name="Google Shape;5789;p65">
            <a:extLst>
              <a:ext uri="{FF2B5EF4-FFF2-40B4-BE49-F238E27FC236}">
                <a16:creationId xmlns:a16="http://schemas.microsoft.com/office/drawing/2014/main" xmlns="" id="{E3C76691-04CF-7EB8-FB10-72E7D07B1C19}"/>
              </a:ext>
            </a:extLst>
          </p:cNvPr>
          <p:cNvGrpSpPr/>
          <p:nvPr/>
        </p:nvGrpSpPr>
        <p:grpSpPr>
          <a:xfrm>
            <a:off x="10848665" y="4774808"/>
            <a:ext cx="411344" cy="444504"/>
            <a:chOff x="1748310" y="2408601"/>
            <a:chExt cx="308508" cy="333378"/>
          </a:xfrm>
        </p:grpSpPr>
        <p:sp>
          <p:nvSpPr>
            <p:cNvPr id="7586" name="Google Shape;5790;p65">
              <a:extLst>
                <a:ext uri="{FF2B5EF4-FFF2-40B4-BE49-F238E27FC236}">
                  <a16:creationId xmlns:a16="http://schemas.microsoft.com/office/drawing/2014/main" xmlns="" id="{93941013-EA68-BDFD-EE14-81484785BC83}"/>
                </a:ext>
              </a:extLst>
            </p:cNvPr>
            <p:cNvSpPr/>
            <p:nvPr/>
          </p:nvSpPr>
          <p:spPr>
            <a:xfrm>
              <a:off x="1748310" y="2433470"/>
              <a:ext cx="308508" cy="308508"/>
            </a:xfrm>
            <a:custGeom>
              <a:avLst/>
              <a:gdLst/>
              <a:ahLst/>
              <a:cxnLst/>
              <a:rect l="l" t="t" r="r" b="b"/>
              <a:pathLst>
                <a:path w="20605" h="20605" extrusionOk="0">
                  <a:moveTo>
                    <a:pt x="905" y="0"/>
                  </a:moveTo>
                  <a:cubicBezTo>
                    <a:pt x="400" y="0"/>
                    <a:pt x="1" y="400"/>
                    <a:pt x="1" y="904"/>
                  </a:cubicBezTo>
                  <a:lnTo>
                    <a:pt x="1" y="19700"/>
                  </a:lnTo>
                  <a:cubicBezTo>
                    <a:pt x="1" y="20205"/>
                    <a:pt x="400" y="20604"/>
                    <a:pt x="905" y="20604"/>
                  </a:cubicBezTo>
                  <a:lnTo>
                    <a:pt x="19701" y="20604"/>
                  </a:lnTo>
                  <a:cubicBezTo>
                    <a:pt x="20184" y="20604"/>
                    <a:pt x="20584" y="20205"/>
                    <a:pt x="20605" y="19721"/>
                  </a:cubicBezTo>
                  <a:lnTo>
                    <a:pt x="20605" y="904"/>
                  </a:lnTo>
                  <a:cubicBezTo>
                    <a:pt x="20605" y="400"/>
                    <a:pt x="20184" y="0"/>
                    <a:pt x="19701" y="0"/>
                  </a:cubicBezTo>
                  <a:close/>
                </a:path>
              </a:pathLst>
            </a:custGeom>
            <a:solidFill>
              <a:srgbClr val="FDF0DF"/>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7587" name="Google Shape;5791;p65">
              <a:extLst>
                <a:ext uri="{FF2B5EF4-FFF2-40B4-BE49-F238E27FC236}">
                  <a16:creationId xmlns:a16="http://schemas.microsoft.com/office/drawing/2014/main" xmlns="" id="{C6ECE6A8-762A-3189-F085-FEE7CC702511}"/>
                </a:ext>
              </a:extLst>
            </p:cNvPr>
            <p:cNvSpPr/>
            <p:nvPr/>
          </p:nvSpPr>
          <p:spPr>
            <a:xfrm>
              <a:off x="2022187" y="2433470"/>
              <a:ext cx="34631" cy="308508"/>
            </a:xfrm>
            <a:custGeom>
              <a:avLst/>
              <a:gdLst/>
              <a:ahLst/>
              <a:cxnLst/>
              <a:rect l="l" t="t" r="r" b="b"/>
              <a:pathLst>
                <a:path w="2313" h="20605" extrusionOk="0">
                  <a:moveTo>
                    <a:pt x="0" y="0"/>
                  </a:moveTo>
                  <a:lnTo>
                    <a:pt x="0" y="20604"/>
                  </a:lnTo>
                  <a:lnTo>
                    <a:pt x="1409" y="20604"/>
                  </a:lnTo>
                  <a:cubicBezTo>
                    <a:pt x="1892" y="20604"/>
                    <a:pt x="2313" y="20205"/>
                    <a:pt x="2313" y="19700"/>
                  </a:cubicBezTo>
                  <a:lnTo>
                    <a:pt x="2313" y="904"/>
                  </a:lnTo>
                  <a:cubicBezTo>
                    <a:pt x="2313" y="400"/>
                    <a:pt x="1892" y="0"/>
                    <a:pt x="1409" y="0"/>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7588" name="Google Shape;5792;p65">
              <a:extLst>
                <a:ext uri="{FF2B5EF4-FFF2-40B4-BE49-F238E27FC236}">
                  <a16:creationId xmlns:a16="http://schemas.microsoft.com/office/drawing/2014/main" xmlns="" id="{05CF1ADE-7F79-E6E4-9397-5102C23A2F41}"/>
                </a:ext>
              </a:extLst>
            </p:cNvPr>
            <p:cNvSpPr/>
            <p:nvPr/>
          </p:nvSpPr>
          <p:spPr>
            <a:xfrm>
              <a:off x="1748310" y="2433470"/>
              <a:ext cx="308508" cy="55728"/>
            </a:xfrm>
            <a:custGeom>
              <a:avLst/>
              <a:gdLst/>
              <a:ahLst/>
              <a:cxnLst/>
              <a:rect l="l" t="t" r="r" b="b"/>
              <a:pathLst>
                <a:path w="20605" h="3722" extrusionOk="0">
                  <a:moveTo>
                    <a:pt x="905" y="0"/>
                  </a:moveTo>
                  <a:cubicBezTo>
                    <a:pt x="400" y="0"/>
                    <a:pt x="1" y="400"/>
                    <a:pt x="1" y="904"/>
                  </a:cubicBezTo>
                  <a:lnTo>
                    <a:pt x="1" y="3721"/>
                  </a:lnTo>
                  <a:lnTo>
                    <a:pt x="20605" y="3721"/>
                  </a:lnTo>
                  <a:lnTo>
                    <a:pt x="20605" y="904"/>
                  </a:lnTo>
                  <a:cubicBezTo>
                    <a:pt x="20605" y="400"/>
                    <a:pt x="20184" y="0"/>
                    <a:pt x="19701" y="0"/>
                  </a:cubicBezTo>
                  <a:close/>
                </a:path>
              </a:pathLst>
            </a:custGeom>
            <a:solidFill>
              <a:srgbClr val="FE5F26"/>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7589" name="Google Shape;5793;p65">
              <a:extLst>
                <a:ext uri="{FF2B5EF4-FFF2-40B4-BE49-F238E27FC236}">
                  <a16:creationId xmlns:a16="http://schemas.microsoft.com/office/drawing/2014/main" xmlns="" id="{100D197F-604C-C24F-8C50-CF5BCDFF4362}"/>
                </a:ext>
              </a:extLst>
            </p:cNvPr>
            <p:cNvSpPr/>
            <p:nvPr/>
          </p:nvSpPr>
          <p:spPr>
            <a:xfrm>
              <a:off x="2022187" y="2433470"/>
              <a:ext cx="34631" cy="55728"/>
            </a:xfrm>
            <a:custGeom>
              <a:avLst/>
              <a:gdLst/>
              <a:ahLst/>
              <a:cxnLst/>
              <a:rect l="l" t="t" r="r" b="b"/>
              <a:pathLst>
                <a:path w="2313" h="3722" extrusionOk="0">
                  <a:moveTo>
                    <a:pt x="0" y="0"/>
                  </a:moveTo>
                  <a:lnTo>
                    <a:pt x="0" y="3721"/>
                  </a:lnTo>
                  <a:lnTo>
                    <a:pt x="2313" y="3721"/>
                  </a:lnTo>
                  <a:lnTo>
                    <a:pt x="2313" y="904"/>
                  </a:lnTo>
                  <a:cubicBezTo>
                    <a:pt x="2313" y="400"/>
                    <a:pt x="1892" y="0"/>
                    <a:pt x="1409" y="0"/>
                  </a:cubicBezTo>
                  <a:close/>
                </a:path>
              </a:pathLst>
            </a:custGeom>
            <a:solidFill>
              <a:srgbClr val="802751">
                <a:alpha val="14420"/>
              </a:srgbClr>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7590" name="Google Shape;5794;p65">
              <a:extLst>
                <a:ext uri="{FF2B5EF4-FFF2-40B4-BE49-F238E27FC236}">
                  <a16:creationId xmlns:a16="http://schemas.microsoft.com/office/drawing/2014/main" xmlns="" id="{5358EF88-7213-8A01-4B8B-DF0E66A8F722}"/>
                </a:ext>
              </a:extLst>
            </p:cNvPr>
            <p:cNvSpPr/>
            <p:nvPr/>
          </p:nvSpPr>
          <p:spPr>
            <a:xfrm>
              <a:off x="1780111" y="2408601"/>
              <a:ext cx="28657" cy="49754"/>
            </a:xfrm>
            <a:custGeom>
              <a:avLst/>
              <a:gdLst/>
              <a:ahLst/>
              <a:cxnLst/>
              <a:rect l="l" t="t" r="r" b="b"/>
              <a:pathLst>
                <a:path w="1914" h="3323" extrusionOk="0">
                  <a:moveTo>
                    <a:pt x="968" y="0"/>
                  </a:moveTo>
                  <a:cubicBezTo>
                    <a:pt x="442" y="0"/>
                    <a:pt x="0" y="442"/>
                    <a:pt x="0" y="967"/>
                  </a:cubicBezTo>
                  <a:lnTo>
                    <a:pt x="0" y="2376"/>
                  </a:lnTo>
                  <a:cubicBezTo>
                    <a:pt x="0" y="2902"/>
                    <a:pt x="442" y="3322"/>
                    <a:pt x="968" y="3322"/>
                  </a:cubicBezTo>
                  <a:cubicBezTo>
                    <a:pt x="1472" y="3322"/>
                    <a:pt x="1914" y="2902"/>
                    <a:pt x="1914" y="2376"/>
                  </a:cubicBezTo>
                  <a:lnTo>
                    <a:pt x="1914" y="967"/>
                  </a:lnTo>
                  <a:cubicBezTo>
                    <a:pt x="1914" y="442"/>
                    <a:pt x="1472" y="0"/>
                    <a:pt x="968" y="0"/>
                  </a:cubicBezTo>
                  <a:close/>
                </a:path>
              </a:pathLst>
            </a:custGeom>
            <a:solidFill>
              <a:srgbClr val="EF4198"/>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7591" name="Google Shape;5795;p65">
              <a:extLst>
                <a:ext uri="{FF2B5EF4-FFF2-40B4-BE49-F238E27FC236}">
                  <a16:creationId xmlns:a16="http://schemas.microsoft.com/office/drawing/2014/main" xmlns="" id="{F0EB73CE-ECAC-3E4A-83B8-6D956AA18425}"/>
                </a:ext>
              </a:extLst>
            </p:cNvPr>
            <p:cNvSpPr/>
            <p:nvPr/>
          </p:nvSpPr>
          <p:spPr>
            <a:xfrm>
              <a:off x="1852189" y="2408601"/>
              <a:ext cx="28358" cy="49754"/>
            </a:xfrm>
            <a:custGeom>
              <a:avLst/>
              <a:gdLst/>
              <a:ahLst/>
              <a:cxnLst/>
              <a:rect l="l" t="t" r="r" b="b"/>
              <a:pathLst>
                <a:path w="1894" h="3323" extrusionOk="0">
                  <a:moveTo>
                    <a:pt x="947" y="0"/>
                  </a:moveTo>
                  <a:cubicBezTo>
                    <a:pt x="421" y="0"/>
                    <a:pt x="1" y="442"/>
                    <a:pt x="1" y="967"/>
                  </a:cubicBezTo>
                  <a:lnTo>
                    <a:pt x="1" y="2376"/>
                  </a:lnTo>
                  <a:cubicBezTo>
                    <a:pt x="1" y="2902"/>
                    <a:pt x="421" y="3322"/>
                    <a:pt x="947" y="3322"/>
                  </a:cubicBezTo>
                  <a:cubicBezTo>
                    <a:pt x="1473" y="3322"/>
                    <a:pt x="1893" y="2902"/>
                    <a:pt x="1893" y="2376"/>
                  </a:cubicBezTo>
                  <a:lnTo>
                    <a:pt x="1893" y="967"/>
                  </a:lnTo>
                  <a:cubicBezTo>
                    <a:pt x="1893" y="442"/>
                    <a:pt x="1473" y="0"/>
                    <a:pt x="947" y="0"/>
                  </a:cubicBezTo>
                  <a:close/>
                </a:path>
              </a:pathLst>
            </a:custGeom>
            <a:solidFill>
              <a:srgbClr val="EF4198"/>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7592" name="Google Shape;5796;p65">
              <a:extLst>
                <a:ext uri="{FF2B5EF4-FFF2-40B4-BE49-F238E27FC236}">
                  <a16:creationId xmlns:a16="http://schemas.microsoft.com/office/drawing/2014/main" xmlns="" id="{40FA00D2-0F3E-62C1-AC1B-4DCE190AB6C8}"/>
                </a:ext>
              </a:extLst>
            </p:cNvPr>
            <p:cNvSpPr/>
            <p:nvPr/>
          </p:nvSpPr>
          <p:spPr>
            <a:xfrm>
              <a:off x="1924282" y="2408601"/>
              <a:ext cx="28343" cy="49754"/>
            </a:xfrm>
            <a:custGeom>
              <a:avLst/>
              <a:gdLst/>
              <a:ahLst/>
              <a:cxnLst/>
              <a:rect l="l" t="t" r="r" b="b"/>
              <a:pathLst>
                <a:path w="1893" h="3323" extrusionOk="0">
                  <a:moveTo>
                    <a:pt x="947" y="0"/>
                  </a:moveTo>
                  <a:cubicBezTo>
                    <a:pt x="421" y="0"/>
                    <a:pt x="1" y="442"/>
                    <a:pt x="1" y="967"/>
                  </a:cubicBezTo>
                  <a:lnTo>
                    <a:pt x="1" y="2376"/>
                  </a:lnTo>
                  <a:cubicBezTo>
                    <a:pt x="1" y="2902"/>
                    <a:pt x="421" y="3322"/>
                    <a:pt x="947" y="3322"/>
                  </a:cubicBezTo>
                  <a:cubicBezTo>
                    <a:pt x="1472" y="3322"/>
                    <a:pt x="1893" y="2902"/>
                    <a:pt x="1893" y="2376"/>
                  </a:cubicBezTo>
                  <a:lnTo>
                    <a:pt x="1893" y="967"/>
                  </a:lnTo>
                  <a:cubicBezTo>
                    <a:pt x="1893" y="442"/>
                    <a:pt x="1472" y="0"/>
                    <a:pt x="947" y="0"/>
                  </a:cubicBezTo>
                  <a:close/>
                </a:path>
              </a:pathLst>
            </a:custGeom>
            <a:solidFill>
              <a:srgbClr val="EF4198"/>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sp>
          <p:nvSpPr>
            <p:cNvPr id="7593" name="Google Shape;5797;p65">
              <a:extLst>
                <a:ext uri="{FF2B5EF4-FFF2-40B4-BE49-F238E27FC236}">
                  <a16:creationId xmlns:a16="http://schemas.microsoft.com/office/drawing/2014/main" xmlns="" id="{16CE99FD-A24A-EAA7-F561-B9712ECFF285}"/>
                </a:ext>
              </a:extLst>
            </p:cNvPr>
            <p:cNvSpPr/>
            <p:nvPr/>
          </p:nvSpPr>
          <p:spPr>
            <a:xfrm>
              <a:off x="1996060" y="2408601"/>
              <a:ext cx="28657" cy="49754"/>
            </a:xfrm>
            <a:custGeom>
              <a:avLst/>
              <a:gdLst/>
              <a:ahLst/>
              <a:cxnLst/>
              <a:rect l="l" t="t" r="r" b="b"/>
              <a:pathLst>
                <a:path w="1914" h="3323" extrusionOk="0">
                  <a:moveTo>
                    <a:pt x="967" y="0"/>
                  </a:moveTo>
                  <a:cubicBezTo>
                    <a:pt x="442" y="0"/>
                    <a:pt x="0" y="442"/>
                    <a:pt x="0" y="967"/>
                  </a:cubicBezTo>
                  <a:lnTo>
                    <a:pt x="0" y="2376"/>
                  </a:lnTo>
                  <a:cubicBezTo>
                    <a:pt x="0" y="2902"/>
                    <a:pt x="442" y="3322"/>
                    <a:pt x="967" y="3322"/>
                  </a:cubicBezTo>
                  <a:cubicBezTo>
                    <a:pt x="1493" y="3322"/>
                    <a:pt x="1913" y="2902"/>
                    <a:pt x="1913" y="2376"/>
                  </a:cubicBezTo>
                  <a:lnTo>
                    <a:pt x="1913" y="967"/>
                  </a:lnTo>
                  <a:cubicBezTo>
                    <a:pt x="1913" y="442"/>
                    <a:pt x="1493" y="0"/>
                    <a:pt x="967" y="0"/>
                  </a:cubicBezTo>
                  <a:close/>
                </a:path>
              </a:pathLst>
            </a:custGeom>
            <a:solidFill>
              <a:srgbClr val="EF4198"/>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cs typeface="Arial"/>
                <a:sym typeface="Arial"/>
              </a:endParaRPr>
            </a:p>
          </p:txBody>
        </p:sp>
      </p:grpSp>
      <p:cxnSp>
        <p:nvCxnSpPr>
          <p:cNvPr id="7594" name="Google Shape;5766;p65">
            <a:extLst>
              <a:ext uri="{FF2B5EF4-FFF2-40B4-BE49-F238E27FC236}">
                <a16:creationId xmlns:a16="http://schemas.microsoft.com/office/drawing/2014/main" xmlns="" id="{52410432-65D7-784A-F983-804AC629C844}"/>
              </a:ext>
            </a:extLst>
          </p:cNvPr>
          <p:cNvCxnSpPr/>
          <p:nvPr/>
        </p:nvCxnSpPr>
        <p:spPr>
          <a:xfrm>
            <a:off x="8801764" y="3860843"/>
            <a:ext cx="1901600" cy="0"/>
          </a:xfrm>
          <a:prstGeom prst="straightConnector1">
            <a:avLst/>
          </a:prstGeom>
          <a:noFill/>
          <a:ln w="19050" cap="flat" cmpd="sng">
            <a:solidFill>
              <a:srgbClr val="FE5F26"/>
            </a:solidFill>
            <a:prstDash val="solid"/>
            <a:round/>
            <a:headEnd type="none" w="med" len="med"/>
            <a:tailEnd type="none" w="med" len="med"/>
          </a:ln>
        </p:spPr>
      </p:cxnSp>
      <p:sp>
        <p:nvSpPr>
          <p:cNvPr id="7595" name="TextBox 7594">
            <a:extLst>
              <a:ext uri="{FF2B5EF4-FFF2-40B4-BE49-F238E27FC236}">
                <a16:creationId xmlns:a16="http://schemas.microsoft.com/office/drawing/2014/main" xmlns="" id="{1F132298-06F1-80B3-93E0-BD606D6CC5BF}"/>
              </a:ext>
            </a:extLst>
          </p:cNvPr>
          <p:cNvSpPr txBox="1"/>
          <p:nvPr/>
        </p:nvSpPr>
        <p:spPr>
          <a:xfrm>
            <a:off x="-123411" y="1066552"/>
            <a:ext cx="2812011" cy="2308324"/>
          </a:xfrm>
          <a:prstGeom prst="rect">
            <a:avLst/>
          </a:prstGeom>
          <a:noFill/>
        </p:spPr>
        <p:txBody>
          <a:bodyPr wrap="square">
            <a:spAutoFit/>
          </a:bodyPr>
          <a:lstStyle/>
          <a:p>
            <a:pPr algn="ctr" defTabSz="1219170">
              <a:buClr>
                <a:srgbClr val="000000"/>
              </a:buClr>
            </a:pPr>
            <a:r>
              <a:rPr lang="vi-VN" sz="2400" dirty="0">
                <a:solidFill>
                  <a:schemeClr val="bg2"/>
                </a:solidFill>
                <a:latin typeface="+mj-lt"/>
              </a:rPr>
              <a:t>Hình dung về hình ảnh trung tâm và cảm xúc chủ đạo, để cho dòng cảm xúc trôi chảy theo sự vận động của hình ảnh.</a:t>
            </a:r>
            <a:endParaRPr lang="en-US" sz="3200" kern="0" dirty="0">
              <a:solidFill>
                <a:schemeClr val="bg2"/>
              </a:solidFill>
              <a:latin typeface="+mj-lt"/>
              <a:cs typeface="Arial"/>
              <a:sym typeface="Arial"/>
            </a:endParaRPr>
          </a:p>
        </p:txBody>
      </p:sp>
      <p:sp>
        <p:nvSpPr>
          <p:cNvPr id="7596" name="TextBox 7595">
            <a:extLst>
              <a:ext uri="{FF2B5EF4-FFF2-40B4-BE49-F238E27FC236}">
                <a16:creationId xmlns:a16="http://schemas.microsoft.com/office/drawing/2014/main" xmlns="" id="{1CA209CD-625D-BDF7-EBF7-10C6BD282FA8}"/>
              </a:ext>
            </a:extLst>
          </p:cNvPr>
          <p:cNvSpPr txBox="1"/>
          <p:nvPr/>
        </p:nvSpPr>
        <p:spPr>
          <a:xfrm>
            <a:off x="1732759" y="4484372"/>
            <a:ext cx="3457584" cy="2308324"/>
          </a:xfrm>
          <a:prstGeom prst="rect">
            <a:avLst/>
          </a:prstGeom>
          <a:noFill/>
        </p:spPr>
        <p:txBody>
          <a:bodyPr wrap="square">
            <a:spAutoFit/>
          </a:bodyPr>
          <a:lstStyle/>
          <a:p>
            <a:pPr algn="ctr"/>
            <a:r>
              <a:rPr lang="vi-VN" sz="2400" dirty="0">
                <a:solidFill>
                  <a:schemeClr val="bg2"/>
                </a:solidFill>
                <a:latin typeface="+mj-lt"/>
              </a:rPr>
              <a:t>Viết câu thơ đầu tiên diễn tả ấn tượng, cảm xúc nổi bật về đối tượng. Nhịp thơ có thể ngắt linh hoạt, biểu đạt được cảm xúc của em trước đối tượng.</a:t>
            </a:r>
            <a:endParaRPr lang="en-SG" sz="2400" dirty="0">
              <a:solidFill>
                <a:schemeClr val="bg2"/>
              </a:solidFill>
              <a:latin typeface="+mj-lt"/>
            </a:endParaRPr>
          </a:p>
        </p:txBody>
      </p:sp>
      <p:sp>
        <p:nvSpPr>
          <p:cNvPr id="7597" name="TextBox 7596">
            <a:extLst>
              <a:ext uri="{FF2B5EF4-FFF2-40B4-BE49-F238E27FC236}">
                <a16:creationId xmlns:a16="http://schemas.microsoft.com/office/drawing/2014/main" xmlns="" id="{016D3DEB-C83B-7135-59C3-46F0A7BEADEE}"/>
              </a:ext>
            </a:extLst>
          </p:cNvPr>
          <p:cNvSpPr txBox="1"/>
          <p:nvPr/>
        </p:nvSpPr>
        <p:spPr>
          <a:xfrm>
            <a:off x="4306384" y="1181700"/>
            <a:ext cx="3379006" cy="1938992"/>
          </a:xfrm>
          <a:prstGeom prst="rect">
            <a:avLst/>
          </a:prstGeom>
          <a:noFill/>
        </p:spPr>
        <p:txBody>
          <a:bodyPr wrap="square">
            <a:spAutoFit/>
          </a:bodyPr>
          <a:lstStyle/>
          <a:p>
            <a:pPr algn="ctr"/>
            <a:r>
              <a:rPr lang="vi-VN" sz="2400" dirty="0">
                <a:solidFill>
                  <a:schemeClr val="bg2"/>
                </a:solidFill>
                <a:latin typeface="+mj-lt"/>
              </a:rPr>
              <a:t>Từ dòng thơ đầu tiên, hãy diễn tả cảm xúc theo các phương diện khác nhau của hình ảnh hoặc sự vận động của hình ảnh. </a:t>
            </a:r>
            <a:endParaRPr lang="en-SG" sz="2400" dirty="0">
              <a:solidFill>
                <a:schemeClr val="bg2"/>
              </a:solidFill>
              <a:latin typeface="+mj-lt"/>
            </a:endParaRPr>
          </a:p>
        </p:txBody>
      </p:sp>
      <p:sp>
        <p:nvSpPr>
          <p:cNvPr id="7598" name="TextBox 7597">
            <a:extLst>
              <a:ext uri="{FF2B5EF4-FFF2-40B4-BE49-F238E27FC236}">
                <a16:creationId xmlns:a16="http://schemas.microsoft.com/office/drawing/2014/main" xmlns="" id="{75EEB5FC-FEC4-CD6D-FFEF-48BD842ECFAC}"/>
              </a:ext>
            </a:extLst>
          </p:cNvPr>
          <p:cNvSpPr txBox="1"/>
          <p:nvPr/>
        </p:nvSpPr>
        <p:spPr>
          <a:xfrm>
            <a:off x="7335404" y="4723354"/>
            <a:ext cx="2473627" cy="1938992"/>
          </a:xfrm>
          <a:prstGeom prst="rect">
            <a:avLst/>
          </a:prstGeom>
          <a:noFill/>
        </p:spPr>
        <p:txBody>
          <a:bodyPr wrap="square">
            <a:spAutoFit/>
          </a:bodyPr>
          <a:lstStyle/>
          <a:p>
            <a:pPr algn="ctr" defTabSz="1219170">
              <a:buClr>
                <a:srgbClr val="000000"/>
              </a:buClr>
            </a:pPr>
            <a:r>
              <a:rPr lang="vi-VN" sz="2400" dirty="0">
                <a:solidFill>
                  <a:schemeClr val="bg2"/>
                </a:solidFill>
                <a:latin typeface="+mj-lt"/>
              </a:rPr>
              <a:t>Để biểu đạt cảm xúc, việc lựa chọn các từ ngữ, hình ảnh phù hợp rất quan trọng. </a:t>
            </a:r>
            <a:endParaRPr lang="en-US" kern="0" dirty="0">
              <a:solidFill>
                <a:schemeClr val="bg2"/>
              </a:solidFill>
              <a:latin typeface="+mj-lt"/>
              <a:ea typeface="SimSun" panose="02010600030101010101" pitchFamily="2" charset="-122"/>
              <a:cs typeface="Times New Roman" panose="02020603050405020304" pitchFamily="18" charset="0"/>
              <a:sym typeface="Arial"/>
            </a:endParaRPr>
          </a:p>
        </p:txBody>
      </p:sp>
      <p:sp>
        <p:nvSpPr>
          <p:cNvPr id="7599" name="TextBox 7598">
            <a:extLst>
              <a:ext uri="{FF2B5EF4-FFF2-40B4-BE49-F238E27FC236}">
                <a16:creationId xmlns:a16="http://schemas.microsoft.com/office/drawing/2014/main" xmlns="" id="{7AAA67DD-6F69-4194-A675-696257575E69}"/>
              </a:ext>
            </a:extLst>
          </p:cNvPr>
          <p:cNvSpPr txBox="1"/>
          <p:nvPr/>
        </p:nvSpPr>
        <p:spPr>
          <a:xfrm>
            <a:off x="9512076" y="829613"/>
            <a:ext cx="2812011" cy="2308324"/>
          </a:xfrm>
          <a:prstGeom prst="rect">
            <a:avLst/>
          </a:prstGeom>
          <a:noFill/>
        </p:spPr>
        <p:txBody>
          <a:bodyPr wrap="square">
            <a:spAutoFit/>
          </a:bodyPr>
          <a:lstStyle/>
          <a:p>
            <a:pPr algn="ctr" defTabSz="1219170">
              <a:buClr>
                <a:srgbClr val="000000"/>
              </a:buClr>
            </a:pPr>
            <a:r>
              <a:rPr lang="vi-VN" sz="2400" dirty="0">
                <a:solidFill>
                  <a:schemeClr val="bg2"/>
                </a:solidFill>
                <a:latin typeface="+mj-lt"/>
              </a:rPr>
              <a:t>Để tạo dư âm cho phần kết thúc, có thể nêu cảm nghĩ của mình về sự vật, hiện tượng; nêu ý nghĩa, thông điệp,...</a:t>
            </a:r>
            <a:endParaRPr lang="en-US" sz="3200" kern="0" dirty="0">
              <a:solidFill>
                <a:schemeClr val="bg2"/>
              </a:solidFill>
              <a:latin typeface="+mj-lt"/>
              <a:cs typeface="Arial"/>
              <a:sym typeface="Arial"/>
            </a:endParaRPr>
          </a:p>
        </p:txBody>
      </p:sp>
    </p:spTree>
    <p:extLst>
      <p:ext uri="{BB962C8B-B14F-4D97-AF65-F5344CB8AC3E}">
        <p14:creationId xmlns:p14="http://schemas.microsoft.com/office/powerpoint/2010/main" val="3213898676"/>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7521"/>
                                        </p:tgtEl>
                                        <p:attrNameLst>
                                          <p:attrName>style.visibility</p:attrName>
                                        </p:attrNameLst>
                                      </p:cBhvr>
                                      <p:to>
                                        <p:strVal val="visible"/>
                                      </p:to>
                                    </p:set>
                                    <p:animEffect transition="in" filter="barn(inVertical)">
                                      <p:cBhvr>
                                        <p:cTn id="7" dur="500"/>
                                        <p:tgtEl>
                                          <p:spTgt spid="7521"/>
                                        </p:tgtEl>
                                      </p:cBhvr>
                                    </p:animEffect>
                                  </p:childTnLst>
                                </p:cTn>
                              </p:par>
                              <p:par>
                                <p:cTn id="8" presetID="16" presetClass="entr" presetSubtype="21" fill="hold" nodeType="withEffect">
                                  <p:stCondLst>
                                    <p:cond delay="0"/>
                                  </p:stCondLst>
                                  <p:childTnLst>
                                    <p:set>
                                      <p:cBhvr>
                                        <p:cTn id="9" dur="1" fill="hold">
                                          <p:stCondLst>
                                            <p:cond delay="0"/>
                                          </p:stCondLst>
                                        </p:cTn>
                                        <p:tgtEl>
                                          <p:spTgt spid="7528"/>
                                        </p:tgtEl>
                                        <p:attrNameLst>
                                          <p:attrName>style.visibility</p:attrName>
                                        </p:attrNameLst>
                                      </p:cBhvr>
                                      <p:to>
                                        <p:strVal val="visible"/>
                                      </p:to>
                                    </p:set>
                                    <p:animEffect transition="in" filter="barn(inVertical)">
                                      <p:cBhvr>
                                        <p:cTn id="10" dur="500"/>
                                        <p:tgtEl>
                                          <p:spTgt spid="7528"/>
                                        </p:tgtEl>
                                      </p:cBhvr>
                                    </p:animEffect>
                                  </p:childTnLst>
                                </p:cTn>
                              </p:par>
                              <p:par>
                                <p:cTn id="11" presetID="16" presetClass="entr" presetSubtype="21" fill="hold" grpId="0" nodeType="withEffect">
                                  <p:stCondLst>
                                    <p:cond delay="0"/>
                                  </p:stCondLst>
                                  <p:childTnLst>
                                    <p:set>
                                      <p:cBhvr>
                                        <p:cTn id="12" dur="1" fill="hold">
                                          <p:stCondLst>
                                            <p:cond delay="0"/>
                                          </p:stCondLst>
                                        </p:cTn>
                                        <p:tgtEl>
                                          <p:spTgt spid="7595"/>
                                        </p:tgtEl>
                                        <p:attrNameLst>
                                          <p:attrName>style.visibility</p:attrName>
                                        </p:attrNameLst>
                                      </p:cBhvr>
                                      <p:to>
                                        <p:strVal val="visible"/>
                                      </p:to>
                                    </p:set>
                                    <p:animEffect transition="in" filter="barn(inVertical)">
                                      <p:cBhvr>
                                        <p:cTn id="13" dur="500"/>
                                        <p:tgtEl>
                                          <p:spTgt spid="7595"/>
                                        </p:tgtEl>
                                      </p:cBhvr>
                                    </p:animEffect>
                                  </p:childTnLst>
                                </p:cTn>
                              </p:par>
                              <p:par>
                                <p:cTn id="14" presetID="16" presetClass="entr" presetSubtype="21" fill="hold" grpId="0" nodeType="withEffect">
                                  <p:stCondLst>
                                    <p:cond delay="0"/>
                                  </p:stCondLst>
                                  <p:childTnLst>
                                    <p:set>
                                      <p:cBhvr>
                                        <p:cTn id="15" dur="1" fill="hold">
                                          <p:stCondLst>
                                            <p:cond delay="0"/>
                                          </p:stCondLst>
                                        </p:cTn>
                                        <p:tgtEl>
                                          <p:spTgt spid="7518"/>
                                        </p:tgtEl>
                                        <p:attrNameLst>
                                          <p:attrName>style.visibility</p:attrName>
                                        </p:attrNameLst>
                                      </p:cBhvr>
                                      <p:to>
                                        <p:strVal val="visible"/>
                                      </p:to>
                                    </p:set>
                                    <p:animEffect transition="in" filter="barn(inVertical)">
                                      <p:cBhvr>
                                        <p:cTn id="16" dur="500"/>
                                        <p:tgtEl>
                                          <p:spTgt spid="7518"/>
                                        </p:tgtEl>
                                      </p:cBhvr>
                                    </p:animEffect>
                                  </p:childTnLst>
                                </p:cTn>
                              </p:par>
                              <p:par>
                                <p:cTn id="17" presetID="16" presetClass="entr" presetSubtype="21" fill="hold" nodeType="withEffect">
                                  <p:stCondLst>
                                    <p:cond delay="0"/>
                                  </p:stCondLst>
                                  <p:childTnLst>
                                    <p:set>
                                      <p:cBhvr>
                                        <p:cTn id="18" dur="1" fill="hold">
                                          <p:stCondLst>
                                            <p:cond delay="0"/>
                                          </p:stCondLst>
                                        </p:cTn>
                                        <p:tgtEl>
                                          <p:spTgt spid="7550"/>
                                        </p:tgtEl>
                                        <p:attrNameLst>
                                          <p:attrName>style.visibility</p:attrName>
                                        </p:attrNameLst>
                                      </p:cBhvr>
                                      <p:to>
                                        <p:strVal val="visible"/>
                                      </p:to>
                                    </p:set>
                                    <p:animEffect transition="in" filter="barn(inVertical)">
                                      <p:cBhvr>
                                        <p:cTn id="19" dur="500"/>
                                        <p:tgtEl>
                                          <p:spTgt spid="7550"/>
                                        </p:tgtEl>
                                      </p:cBhvr>
                                    </p:animEffect>
                                  </p:childTnLst>
                                </p:cTn>
                              </p:par>
                            </p:childTnLst>
                          </p:cTn>
                        </p:par>
                      </p:childTnLst>
                    </p:cTn>
                  </p:par>
                  <p:par>
                    <p:cTn id="20" fill="hold">
                      <p:stCondLst>
                        <p:cond delay="indefinite"/>
                      </p:stCondLst>
                      <p:childTnLst>
                        <p:par>
                          <p:cTn id="21" fill="hold">
                            <p:stCondLst>
                              <p:cond delay="0"/>
                            </p:stCondLst>
                            <p:childTnLst>
                              <p:par>
                                <p:cTn id="22" presetID="16" presetClass="entr" presetSubtype="21" fill="hold" nodeType="clickEffect">
                                  <p:stCondLst>
                                    <p:cond delay="0"/>
                                  </p:stCondLst>
                                  <p:childTnLst>
                                    <p:set>
                                      <p:cBhvr>
                                        <p:cTn id="23" dur="1" fill="hold">
                                          <p:stCondLst>
                                            <p:cond delay="0"/>
                                          </p:stCondLst>
                                        </p:cTn>
                                        <p:tgtEl>
                                          <p:spTgt spid="7525"/>
                                        </p:tgtEl>
                                        <p:attrNameLst>
                                          <p:attrName>style.visibility</p:attrName>
                                        </p:attrNameLst>
                                      </p:cBhvr>
                                      <p:to>
                                        <p:strVal val="visible"/>
                                      </p:to>
                                    </p:set>
                                    <p:animEffect transition="in" filter="barn(inVertical)">
                                      <p:cBhvr>
                                        <p:cTn id="24" dur="500"/>
                                        <p:tgtEl>
                                          <p:spTgt spid="7525"/>
                                        </p:tgtEl>
                                      </p:cBhvr>
                                    </p:animEffect>
                                  </p:childTnLst>
                                </p:cTn>
                              </p:par>
                              <p:par>
                                <p:cTn id="25" presetID="16" presetClass="entr" presetSubtype="21" fill="hold" grpId="0" nodeType="withEffect">
                                  <p:stCondLst>
                                    <p:cond delay="0"/>
                                  </p:stCondLst>
                                  <p:childTnLst>
                                    <p:set>
                                      <p:cBhvr>
                                        <p:cTn id="26" dur="1" fill="hold">
                                          <p:stCondLst>
                                            <p:cond delay="0"/>
                                          </p:stCondLst>
                                        </p:cTn>
                                        <p:tgtEl>
                                          <p:spTgt spid="7517"/>
                                        </p:tgtEl>
                                        <p:attrNameLst>
                                          <p:attrName>style.visibility</p:attrName>
                                        </p:attrNameLst>
                                      </p:cBhvr>
                                      <p:to>
                                        <p:strVal val="visible"/>
                                      </p:to>
                                    </p:set>
                                    <p:animEffect transition="in" filter="barn(inVertical)">
                                      <p:cBhvr>
                                        <p:cTn id="27" dur="500"/>
                                        <p:tgtEl>
                                          <p:spTgt spid="7517"/>
                                        </p:tgtEl>
                                      </p:cBhvr>
                                    </p:animEffect>
                                  </p:childTnLst>
                                </p:cTn>
                              </p:par>
                              <p:par>
                                <p:cTn id="28" presetID="16" presetClass="entr" presetSubtype="21" fill="hold" nodeType="withEffect">
                                  <p:stCondLst>
                                    <p:cond delay="0"/>
                                  </p:stCondLst>
                                  <p:childTnLst>
                                    <p:set>
                                      <p:cBhvr>
                                        <p:cTn id="29" dur="1" fill="hold">
                                          <p:stCondLst>
                                            <p:cond delay="0"/>
                                          </p:stCondLst>
                                        </p:cTn>
                                        <p:tgtEl>
                                          <p:spTgt spid="7532"/>
                                        </p:tgtEl>
                                        <p:attrNameLst>
                                          <p:attrName>style.visibility</p:attrName>
                                        </p:attrNameLst>
                                      </p:cBhvr>
                                      <p:to>
                                        <p:strVal val="visible"/>
                                      </p:to>
                                    </p:set>
                                    <p:animEffect transition="in" filter="barn(inVertical)">
                                      <p:cBhvr>
                                        <p:cTn id="30" dur="500"/>
                                        <p:tgtEl>
                                          <p:spTgt spid="7532"/>
                                        </p:tgtEl>
                                      </p:cBhvr>
                                    </p:animEffect>
                                  </p:childTnLst>
                                </p:cTn>
                              </p:par>
                              <p:par>
                                <p:cTn id="31" presetID="16" presetClass="entr" presetSubtype="21" fill="hold" grpId="0" nodeType="withEffect">
                                  <p:stCondLst>
                                    <p:cond delay="0"/>
                                  </p:stCondLst>
                                  <p:childTnLst>
                                    <p:set>
                                      <p:cBhvr>
                                        <p:cTn id="32" dur="1" fill="hold">
                                          <p:stCondLst>
                                            <p:cond delay="0"/>
                                          </p:stCondLst>
                                        </p:cTn>
                                        <p:tgtEl>
                                          <p:spTgt spid="7522"/>
                                        </p:tgtEl>
                                        <p:attrNameLst>
                                          <p:attrName>style.visibility</p:attrName>
                                        </p:attrNameLst>
                                      </p:cBhvr>
                                      <p:to>
                                        <p:strVal val="visible"/>
                                      </p:to>
                                    </p:set>
                                    <p:animEffect transition="in" filter="barn(inVertical)">
                                      <p:cBhvr>
                                        <p:cTn id="33" dur="500"/>
                                        <p:tgtEl>
                                          <p:spTgt spid="7522"/>
                                        </p:tgtEl>
                                      </p:cBhvr>
                                    </p:animEffect>
                                  </p:childTnLst>
                                </p:cTn>
                              </p:par>
                              <p:par>
                                <p:cTn id="34" presetID="16" presetClass="entr" presetSubtype="21" fill="hold" nodeType="withEffect">
                                  <p:stCondLst>
                                    <p:cond delay="0"/>
                                  </p:stCondLst>
                                  <p:childTnLst>
                                    <p:set>
                                      <p:cBhvr>
                                        <p:cTn id="35" dur="1" fill="hold">
                                          <p:stCondLst>
                                            <p:cond delay="0"/>
                                          </p:stCondLst>
                                        </p:cTn>
                                        <p:tgtEl>
                                          <p:spTgt spid="7529"/>
                                        </p:tgtEl>
                                        <p:attrNameLst>
                                          <p:attrName>style.visibility</p:attrName>
                                        </p:attrNameLst>
                                      </p:cBhvr>
                                      <p:to>
                                        <p:strVal val="visible"/>
                                      </p:to>
                                    </p:set>
                                    <p:animEffect transition="in" filter="barn(inVertical)">
                                      <p:cBhvr>
                                        <p:cTn id="36" dur="500"/>
                                        <p:tgtEl>
                                          <p:spTgt spid="7529"/>
                                        </p:tgtEl>
                                      </p:cBhvr>
                                    </p:animEffect>
                                  </p:childTnLst>
                                </p:cTn>
                              </p:par>
                              <p:par>
                                <p:cTn id="37" presetID="16" presetClass="entr" presetSubtype="21" fill="hold" grpId="0" nodeType="withEffect">
                                  <p:stCondLst>
                                    <p:cond delay="0"/>
                                  </p:stCondLst>
                                  <p:childTnLst>
                                    <p:set>
                                      <p:cBhvr>
                                        <p:cTn id="38" dur="1" fill="hold">
                                          <p:stCondLst>
                                            <p:cond delay="0"/>
                                          </p:stCondLst>
                                        </p:cTn>
                                        <p:tgtEl>
                                          <p:spTgt spid="7596"/>
                                        </p:tgtEl>
                                        <p:attrNameLst>
                                          <p:attrName>style.visibility</p:attrName>
                                        </p:attrNameLst>
                                      </p:cBhvr>
                                      <p:to>
                                        <p:strVal val="visible"/>
                                      </p:to>
                                    </p:set>
                                    <p:animEffect transition="in" filter="barn(inVertical)">
                                      <p:cBhvr>
                                        <p:cTn id="39" dur="500"/>
                                        <p:tgtEl>
                                          <p:spTgt spid="7596"/>
                                        </p:tgtEl>
                                      </p:cBhvr>
                                    </p:animEffect>
                                  </p:childTnLst>
                                </p:cTn>
                              </p:par>
                            </p:childTnLst>
                          </p:cTn>
                        </p:par>
                      </p:childTnLst>
                    </p:cTn>
                  </p:par>
                  <p:par>
                    <p:cTn id="40" fill="hold">
                      <p:stCondLst>
                        <p:cond delay="indefinite"/>
                      </p:stCondLst>
                      <p:childTnLst>
                        <p:par>
                          <p:cTn id="41" fill="hold">
                            <p:stCondLst>
                              <p:cond delay="0"/>
                            </p:stCondLst>
                            <p:childTnLst>
                              <p:par>
                                <p:cTn id="42" presetID="16" presetClass="entr" presetSubtype="21" fill="hold" nodeType="clickEffect">
                                  <p:stCondLst>
                                    <p:cond delay="0"/>
                                  </p:stCondLst>
                                  <p:childTnLst>
                                    <p:set>
                                      <p:cBhvr>
                                        <p:cTn id="43" dur="1" fill="hold">
                                          <p:stCondLst>
                                            <p:cond delay="0"/>
                                          </p:stCondLst>
                                        </p:cTn>
                                        <p:tgtEl>
                                          <p:spTgt spid="7526"/>
                                        </p:tgtEl>
                                        <p:attrNameLst>
                                          <p:attrName>style.visibility</p:attrName>
                                        </p:attrNameLst>
                                      </p:cBhvr>
                                      <p:to>
                                        <p:strVal val="visible"/>
                                      </p:to>
                                    </p:set>
                                    <p:animEffect transition="in" filter="barn(inVertical)">
                                      <p:cBhvr>
                                        <p:cTn id="44" dur="500"/>
                                        <p:tgtEl>
                                          <p:spTgt spid="7526"/>
                                        </p:tgtEl>
                                      </p:cBhvr>
                                    </p:animEffect>
                                  </p:childTnLst>
                                </p:cTn>
                              </p:par>
                              <p:par>
                                <p:cTn id="45" presetID="16" presetClass="entr" presetSubtype="21" fill="hold" nodeType="withEffect">
                                  <p:stCondLst>
                                    <p:cond delay="0"/>
                                  </p:stCondLst>
                                  <p:childTnLst>
                                    <p:set>
                                      <p:cBhvr>
                                        <p:cTn id="46" dur="1" fill="hold">
                                          <p:stCondLst>
                                            <p:cond delay="0"/>
                                          </p:stCondLst>
                                        </p:cTn>
                                        <p:tgtEl>
                                          <p:spTgt spid="7530"/>
                                        </p:tgtEl>
                                        <p:attrNameLst>
                                          <p:attrName>style.visibility</p:attrName>
                                        </p:attrNameLst>
                                      </p:cBhvr>
                                      <p:to>
                                        <p:strVal val="visible"/>
                                      </p:to>
                                    </p:set>
                                    <p:animEffect transition="in" filter="barn(inVertical)">
                                      <p:cBhvr>
                                        <p:cTn id="47" dur="500"/>
                                        <p:tgtEl>
                                          <p:spTgt spid="7530"/>
                                        </p:tgtEl>
                                      </p:cBhvr>
                                    </p:animEffect>
                                  </p:childTnLst>
                                </p:cTn>
                              </p:par>
                              <p:par>
                                <p:cTn id="48" presetID="16" presetClass="entr" presetSubtype="21" fill="hold" grpId="0" nodeType="withEffect">
                                  <p:stCondLst>
                                    <p:cond delay="0"/>
                                  </p:stCondLst>
                                  <p:childTnLst>
                                    <p:set>
                                      <p:cBhvr>
                                        <p:cTn id="49" dur="1" fill="hold">
                                          <p:stCondLst>
                                            <p:cond delay="0"/>
                                          </p:stCondLst>
                                        </p:cTn>
                                        <p:tgtEl>
                                          <p:spTgt spid="7597"/>
                                        </p:tgtEl>
                                        <p:attrNameLst>
                                          <p:attrName>style.visibility</p:attrName>
                                        </p:attrNameLst>
                                      </p:cBhvr>
                                      <p:to>
                                        <p:strVal val="visible"/>
                                      </p:to>
                                    </p:set>
                                    <p:animEffect transition="in" filter="barn(inVertical)">
                                      <p:cBhvr>
                                        <p:cTn id="50" dur="500"/>
                                        <p:tgtEl>
                                          <p:spTgt spid="7597"/>
                                        </p:tgtEl>
                                      </p:cBhvr>
                                    </p:animEffect>
                                  </p:childTnLst>
                                </p:cTn>
                              </p:par>
                              <p:par>
                                <p:cTn id="51" presetID="16" presetClass="entr" presetSubtype="21" fill="hold" grpId="0" nodeType="withEffect">
                                  <p:stCondLst>
                                    <p:cond delay="0"/>
                                  </p:stCondLst>
                                  <p:childTnLst>
                                    <p:set>
                                      <p:cBhvr>
                                        <p:cTn id="52" dur="1" fill="hold">
                                          <p:stCondLst>
                                            <p:cond delay="0"/>
                                          </p:stCondLst>
                                        </p:cTn>
                                        <p:tgtEl>
                                          <p:spTgt spid="7520"/>
                                        </p:tgtEl>
                                        <p:attrNameLst>
                                          <p:attrName>style.visibility</p:attrName>
                                        </p:attrNameLst>
                                      </p:cBhvr>
                                      <p:to>
                                        <p:strVal val="visible"/>
                                      </p:to>
                                    </p:set>
                                    <p:animEffect transition="in" filter="barn(inVertical)">
                                      <p:cBhvr>
                                        <p:cTn id="53" dur="500"/>
                                        <p:tgtEl>
                                          <p:spTgt spid="7520"/>
                                        </p:tgtEl>
                                      </p:cBhvr>
                                    </p:animEffect>
                                  </p:childTnLst>
                                </p:cTn>
                              </p:par>
                              <p:par>
                                <p:cTn id="54" presetID="16" presetClass="entr" presetSubtype="21" fill="hold" nodeType="withEffect">
                                  <p:stCondLst>
                                    <p:cond delay="0"/>
                                  </p:stCondLst>
                                  <p:childTnLst>
                                    <p:set>
                                      <p:cBhvr>
                                        <p:cTn id="55" dur="1" fill="hold">
                                          <p:stCondLst>
                                            <p:cond delay="0"/>
                                          </p:stCondLst>
                                        </p:cTn>
                                        <p:tgtEl>
                                          <p:spTgt spid="7568"/>
                                        </p:tgtEl>
                                        <p:attrNameLst>
                                          <p:attrName>style.visibility</p:attrName>
                                        </p:attrNameLst>
                                      </p:cBhvr>
                                      <p:to>
                                        <p:strVal val="visible"/>
                                      </p:to>
                                    </p:set>
                                    <p:animEffect transition="in" filter="barn(inVertical)">
                                      <p:cBhvr>
                                        <p:cTn id="56" dur="500"/>
                                        <p:tgtEl>
                                          <p:spTgt spid="7568"/>
                                        </p:tgtEl>
                                      </p:cBhvr>
                                    </p:animEffect>
                                  </p:childTnLst>
                                </p:cTn>
                              </p:par>
                              <p:par>
                                <p:cTn id="57" presetID="16" presetClass="entr" presetSubtype="21" fill="hold" grpId="0" nodeType="withEffect">
                                  <p:stCondLst>
                                    <p:cond delay="0"/>
                                  </p:stCondLst>
                                  <p:childTnLst>
                                    <p:set>
                                      <p:cBhvr>
                                        <p:cTn id="58" dur="1" fill="hold">
                                          <p:stCondLst>
                                            <p:cond delay="0"/>
                                          </p:stCondLst>
                                        </p:cTn>
                                        <p:tgtEl>
                                          <p:spTgt spid="7523"/>
                                        </p:tgtEl>
                                        <p:attrNameLst>
                                          <p:attrName>style.visibility</p:attrName>
                                        </p:attrNameLst>
                                      </p:cBhvr>
                                      <p:to>
                                        <p:strVal val="visible"/>
                                      </p:to>
                                    </p:set>
                                    <p:animEffect transition="in" filter="barn(inVertical)">
                                      <p:cBhvr>
                                        <p:cTn id="59" dur="500"/>
                                        <p:tgtEl>
                                          <p:spTgt spid="7523"/>
                                        </p:tgtEl>
                                      </p:cBhvr>
                                    </p:animEffect>
                                  </p:childTnLst>
                                </p:cTn>
                              </p:par>
                            </p:childTnLst>
                          </p:cTn>
                        </p:par>
                      </p:childTnLst>
                    </p:cTn>
                  </p:par>
                  <p:par>
                    <p:cTn id="60" fill="hold">
                      <p:stCondLst>
                        <p:cond delay="indefinite"/>
                      </p:stCondLst>
                      <p:childTnLst>
                        <p:par>
                          <p:cTn id="61" fill="hold">
                            <p:stCondLst>
                              <p:cond delay="0"/>
                            </p:stCondLst>
                            <p:childTnLst>
                              <p:par>
                                <p:cTn id="62" presetID="16" presetClass="entr" presetSubtype="21" fill="hold" nodeType="clickEffect">
                                  <p:stCondLst>
                                    <p:cond delay="0"/>
                                  </p:stCondLst>
                                  <p:childTnLst>
                                    <p:set>
                                      <p:cBhvr>
                                        <p:cTn id="63" dur="1" fill="hold">
                                          <p:stCondLst>
                                            <p:cond delay="0"/>
                                          </p:stCondLst>
                                        </p:cTn>
                                        <p:tgtEl>
                                          <p:spTgt spid="7527"/>
                                        </p:tgtEl>
                                        <p:attrNameLst>
                                          <p:attrName>style.visibility</p:attrName>
                                        </p:attrNameLst>
                                      </p:cBhvr>
                                      <p:to>
                                        <p:strVal val="visible"/>
                                      </p:to>
                                    </p:set>
                                    <p:animEffect transition="in" filter="barn(inVertical)">
                                      <p:cBhvr>
                                        <p:cTn id="64" dur="500"/>
                                        <p:tgtEl>
                                          <p:spTgt spid="7527"/>
                                        </p:tgtEl>
                                      </p:cBhvr>
                                    </p:animEffect>
                                  </p:childTnLst>
                                </p:cTn>
                              </p:par>
                              <p:par>
                                <p:cTn id="65" presetID="16" presetClass="entr" presetSubtype="21" fill="hold" grpId="0" nodeType="withEffect">
                                  <p:stCondLst>
                                    <p:cond delay="0"/>
                                  </p:stCondLst>
                                  <p:childTnLst>
                                    <p:set>
                                      <p:cBhvr>
                                        <p:cTn id="66" dur="1" fill="hold">
                                          <p:stCondLst>
                                            <p:cond delay="0"/>
                                          </p:stCondLst>
                                        </p:cTn>
                                        <p:tgtEl>
                                          <p:spTgt spid="7524"/>
                                        </p:tgtEl>
                                        <p:attrNameLst>
                                          <p:attrName>style.visibility</p:attrName>
                                        </p:attrNameLst>
                                      </p:cBhvr>
                                      <p:to>
                                        <p:strVal val="visible"/>
                                      </p:to>
                                    </p:set>
                                    <p:animEffect transition="in" filter="barn(inVertical)">
                                      <p:cBhvr>
                                        <p:cTn id="67" dur="500"/>
                                        <p:tgtEl>
                                          <p:spTgt spid="7524"/>
                                        </p:tgtEl>
                                      </p:cBhvr>
                                    </p:animEffect>
                                  </p:childTnLst>
                                </p:cTn>
                              </p:par>
                              <p:par>
                                <p:cTn id="68" presetID="16" presetClass="entr" presetSubtype="21" fill="hold" nodeType="withEffect">
                                  <p:stCondLst>
                                    <p:cond delay="0"/>
                                  </p:stCondLst>
                                  <p:childTnLst>
                                    <p:set>
                                      <p:cBhvr>
                                        <p:cTn id="69" dur="1" fill="hold">
                                          <p:stCondLst>
                                            <p:cond delay="0"/>
                                          </p:stCondLst>
                                        </p:cTn>
                                        <p:tgtEl>
                                          <p:spTgt spid="7531"/>
                                        </p:tgtEl>
                                        <p:attrNameLst>
                                          <p:attrName>style.visibility</p:attrName>
                                        </p:attrNameLst>
                                      </p:cBhvr>
                                      <p:to>
                                        <p:strVal val="visible"/>
                                      </p:to>
                                    </p:set>
                                    <p:animEffect transition="in" filter="barn(inVertical)">
                                      <p:cBhvr>
                                        <p:cTn id="70" dur="500"/>
                                        <p:tgtEl>
                                          <p:spTgt spid="7531"/>
                                        </p:tgtEl>
                                      </p:cBhvr>
                                    </p:animEffect>
                                  </p:childTnLst>
                                </p:cTn>
                              </p:par>
                              <p:par>
                                <p:cTn id="71" presetID="16" presetClass="entr" presetSubtype="21" fill="hold" grpId="0" nodeType="withEffect">
                                  <p:stCondLst>
                                    <p:cond delay="0"/>
                                  </p:stCondLst>
                                  <p:childTnLst>
                                    <p:set>
                                      <p:cBhvr>
                                        <p:cTn id="72" dur="1" fill="hold">
                                          <p:stCondLst>
                                            <p:cond delay="0"/>
                                          </p:stCondLst>
                                        </p:cTn>
                                        <p:tgtEl>
                                          <p:spTgt spid="7598"/>
                                        </p:tgtEl>
                                        <p:attrNameLst>
                                          <p:attrName>style.visibility</p:attrName>
                                        </p:attrNameLst>
                                      </p:cBhvr>
                                      <p:to>
                                        <p:strVal val="visible"/>
                                      </p:to>
                                    </p:set>
                                    <p:animEffect transition="in" filter="barn(inVertical)">
                                      <p:cBhvr>
                                        <p:cTn id="73" dur="500"/>
                                        <p:tgtEl>
                                          <p:spTgt spid="7598"/>
                                        </p:tgtEl>
                                      </p:cBhvr>
                                    </p:animEffect>
                                  </p:childTnLst>
                                </p:cTn>
                              </p:par>
                              <p:par>
                                <p:cTn id="74" presetID="16" presetClass="entr" presetSubtype="21" fill="hold" grpId="0" nodeType="withEffect">
                                  <p:stCondLst>
                                    <p:cond delay="0"/>
                                  </p:stCondLst>
                                  <p:childTnLst>
                                    <p:set>
                                      <p:cBhvr>
                                        <p:cTn id="75" dur="1" fill="hold">
                                          <p:stCondLst>
                                            <p:cond delay="0"/>
                                          </p:stCondLst>
                                        </p:cTn>
                                        <p:tgtEl>
                                          <p:spTgt spid="7519"/>
                                        </p:tgtEl>
                                        <p:attrNameLst>
                                          <p:attrName>style.visibility</p:attrName>
                                        </p:attrNameLst>
                                      </p:cBhvr>
                                      <p:to>
                                        <p:strVal val="visible"/>
                                      </p:to>
                                    </p:set>
                                    <p:animEffect transition="in" filter="barn(inVertical)">
                                      <p:cBhvr>
                                        <p:cTn id="76" dur="500"/>
                                        <p:tgtEl>
                                          <p:spTgt spid="7519"/>
                                        </p:tgtEl>
                                      </p:cBhvr>
                                    </p:animEffect>
                                  </p:childTnLst>
                                </p:cTn>
                              </p:par>
                              <p:par>
                                <p:cTn id="77" presetID="16" presetClass="entr" presetSubtype="21" fill="hold" nodeType="withEffect">
                                  <p:stCondLst>
                                    <p:cond delay="0"/>
                                  </p:stCondLst>
                                  <p:childTnLst>
                                    <p:set>
                                      <p:cBhvr>
                                        <p:cTn id="78" dur="1" fill="hold">
                                          <p:stCondLst>
                                            <p:cond delay="0"/>
                                          </p:stCondLst>
                                        </p:cTn>
                                        <p:tgtEl>
                                          <p:spTgt spid="7559"/>
                                        </p:tgtEl>
                                        <p:attrNameLst>
                                          <p:attrName>style.visibility</p:attrName>
                                        </p:attrNameLst>
                                      </p:cBhvr>
                                      <p:to>
                                        <p:strVal val="visible"/>
                                      </p:to>
                                    </p:set>
                                    <p:animEffect transition="in" filter="barn(inVertical)">
                                      <p:cBhvr>
                                        <p:cTn id="79" dur="500"/>
                                        <p:tgtEl>
                                          <p:spTgt spid="7559"/>
                                        </p:tgtEl>
                                      </p:cBhvr>
                                    </p:animEffect>
                                  </p:childTnLst>
                                </p:cTn>
                              </p:par>
                            </p:childTnLst>
                          </p:cTn>
                        </p:par>
                      </p:childTnLst>
                    </p:cTn>
                  </p:par>
                  <p:par>
                    <p:cTn id="80" fill="hold">
                      <p:stCondLst>
                        <p:cond delay="indefinite"/>
                      </p:stCondLst>
                      <p:childTnLst>
                        <p:par>
                          <p:cTn id="81" fill="hold">
                            <p:stCondLst>
                              <p:cond delay="0"/>
                            </p:stCondLst>
                            <p:childTnLst>
                              <p:par>
                                <p:cTn id="82" presetID="16" presetClass="entr" presetSubtype="21" fill="hold" nodeType="clickEffect">
                                  <p:stCondLst>
                                    <p:cond delay="0"/>
                                  </p:stCondLst>
                                  <p:childTnLst>
                                    <p:set>
                                      <p:cBhvr>
                                        <p:cTn id="83" dur="1" fill="hold">
                                          <p:stCondLst>
                                            <p:cond delay="0"/>
                                          </p:stCondLst>
                                        </p:cTn>
                                        <p:tgtEl>
                                          <p:spTgt spid="7594"/>
                                        </p:tgtEl>
                                        <p:attrNameLst>
                                          <p:attrName>style.visibility</p:attrName>
                                        </p:attrNameLst>
                                      </p:cBhvr>
                                      <p:to>
                                        <p:strVal val="visible"/>
                                      </p:to>
                                    </p:set>
                                    <p:animEffect transition="in" filter="barn(inVertical)">
                                      <p:cBhvr>
                                        <p:cTn id="84" dur="500"/>
                                        <p:tgtEl>
                                          <p:spTgt spid="7594"/>
                                        </p:tgtEl>
                                      </p:cBhvr>
                                    </p:animEffect>
                                  </p:childTnLst>
                                </p:cTn>
                              </p:par>
                              <p:par>
                                <p:cTn id="85" presetID="16" presetClass="entr" presetSubtype="21" fill="hold" grpId="0" nodeType="withEffect">
                                  <p:stCondLst>
                                    <p:cond delay="0"/>
                                  </p:stCondLst>
                                  <p:childTnLst>
                                    <p:set>
                                      <p:cBhvr>
                                        <p:cTn id="86" dur="1" fill="hold">
                                          <p:stCondLst>
                                            <p:cond delay="0"/>
                                          </p:stCondLst>
                                        </p:cTn>
                                        <p:tgtEl>
                                          <p:spTgt spid="7583"/>
                                        </p:tgtEl>
                                        <p:attrNameLst>
                                          <p:attrName>style.visibility</p:attrName>
                                        </p:attrNameLst>
                                      </p:cBhvr>
                                      <p:to>
                                        <p:strVal val="visible"/>
                                      </p:to>
                                    </p:set>
                                    <p:animEffect transition="in" filter="barn(inVertical)">
                                      <p:cBhvr>
                                        <p:cTn id="87" dur="500"/>
                                        <p:tgtEl>
                                          <p:spTgt spid="7583"/>
                                        </p:tgtEl>
                                      </p:cBhvr>
                                    </p:animEffect>
                                  </p:childTnLst>
                                </p:cTn>
                              </p:par>
                              <p:par>
                                <p:cTn id="88" presetID="16" presetClass="entr" presetSubtype="21" fill="hold" nodeType="withEffect">
                                  <p:stCondLst>
                                    <p:cond delay="0"/>
                                  </p:stCondLst>
                                  <p:childTnLst>
                                    <p:set>
                                      <p:cBhvr>
                                        <p:cTn id="89" dur="1" fill="hold">
                                          <p:stCondLst>
                                            <p:cond delay="0"/>
                                          </p:stCondLst>
                                        </p:cTn>
                                        <p:tgtEl>
                                          <p:spTgt spid="7584"/>
                                        </p:tgtEl>
                                        <p:attrNameLst>
                                          <p:attrName>style.visibility</p:attrName>
                                        </p:attrNameLst>
                                      </p:cBhvr>
                                      <p:to>
                                        <p:strVal val="visible"/>
                                      </p:to>
                                    </p:set>
                                    <p:animEffect transition="in" filter="barn(inVertical)">
                                      <p:cBhvr>
                                        <p:cTn id="90" dur="500"/>
                                        <p:tgtEl>
                                          <p:spTgt spid="7584"/>
                                        </p:tgtEl>
                                      </p:cBhvr>
                                    </p:animEffect>
                                  </p:childTnLst>
                                </p:cTn>
                              </p:par>
                              <p:par>
                                <p:cTn id="91" presetID="16" presetClass="entr" presetSubtype="21" fill="hold" grpId="0" nodeType="withEffect">
                                  <p:stCondLst>
                                    <p:cond delay="0"/>
                                  </p:stCondLst>
                                  <p:childTnLst>
                                    <p:set>
                                      <p:cBhvr>
                                        <p:cTn id="92" dur="1" fill="hold">
                                          <p:stCondLst>
                                            <p:cond delay="0"/>
                                          </p:stCondLst>
                                        </p:cTn>
                                        <p:tgtEl>
                                          <p:spTgt spid="7599"/>
                                        </p:tgtEl>
                                        <p:attrNameLst>
                                          <p:attrName>style.visibility</p:attrName>
                                        </p:attrNameLst>
                                      </p:cBhvr>
                                      <p:to>
                                        <p:strVal val="visible"/>
                                      </p:to>
                                    </p:set>
                                    <p:animEffect transition="in" filter="barn(inVertical)">
                                      <p:cBhvr>
                                        <p:cTn id="93" dur="500"/>
                                        <p:tgtEl>
                                          <p:spTgt spid="7599"/>
                                        </p:tgtEl>
                                      </p:cBhvr>
                                    </p:animEffect>
                                  </p:childTnLst>
                                </p:cTn>
                              </p:par>
                              <p:par>
                                <p:cTn id="94" presetID="16" presetClass="entr" presetSubtype="21" fill="hold" nodeType="withEffect">
                                  <p:stCondLst>
                                    <p:cond delay="0"/>
                                  </p:stCondLst>
                                  <p:childTnLst>
                                    <p:set>
                                      <p:cBhvr>
                                        <p:cTn id="95" dur="1" fill="hold">
                                          <p:stCondLst>
                                            <p:cond delay="0"/>
                                          </p:stCondLst>
                                        </p:cTn>
                                        <p:tgtEl>
                                          <p:spTgt spid="7585"/>
                                        </p:tgtEl>
                                        <p:attrNameLst>
                                          <p:attrName>style.visibility</p:attrName>
                                        </p:attrNameLst>
                                      </p:cBhvr>
                                      <p:to>
                                        <p:strVal val="visible"/>
                                      </p:to>
                                    </p:set>
                                    <p:animEffect transition="in" filter="barn(inVertical)">
                                      <p:cBhvr>
                                        <p:cTn id="96" dur="500"/>
                                        <p:tgtEl>
                                          <p:spTgt spid="7585"/>
                                        </p:tgtEl>
                                      </p:cBhvr>
                                    </p:animEffect>
                                  </p:childTnLst>
                                </p:cTn>
                              </p:par>
                              <p:par>
                                <p:cTn id="97" presetID="16" presetClass="entr" presetSubtype="21" fill="hold" grpId="0" nodeType="withEffect">
                                  <p:stCondLst>
                                    <p:cond delay="0"/>
                                  </p:stCondLst>
                                  <p:childTnLst>
                                    <p:set>
                                      <p:cBhvr>
                                        <p:cTn id="98" dur="1" fill="hold">
                                          <p:stCondLst>
                                            <p:cond delay="0"/>
                                          </p:stCondLst>
                                        </p:cTn>
                                        <p:tgtEl>
                                          <p:spTgt spid="7582"/>
                                        </p:tgtEl>
                                        <p:attrNameLst>
                                          <p:attrName>style.visibility</p:attrName>
                                        </p:attrNameLst>
                                      </p:cBhvr>
                                      <p:to>
                                        <p:strVal val="visible"/>
                                      </p:to>
                                    </p:set>
                                    <p:animEffect transition="in" filter="barn(inVertical)">
                                      <p:cBhvr>
                                        <p:cTn id="99" dur="500"/>
                                        <p:tgtEl>
                                          <p:spTgt spid="758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517" grpId="0" animBg="1"/>
      <p:bldP spid="7518" grpId="0" animBg="1"/>
      <p:bldP spid="7519" grpId="0" animBg="1"/>
      <p:bldP spid="7520" grpId="0" animBg="1"/>
      <p:bldP spid="7521" grpId="0"/>
      <p:bldP spid="7522" grpId="0"/>
      <p:bldP spid="7523" grpId="0"/>
      <p:bldP spid="7524" grpId="0"/>
      <p:bldP spid="7582" grpId="0" animBg="1"/>
      <p:bldP spid="7583" grpId="0"/>
      <p:bldP spid="7595" grpId="0"/>
      <p:bldP spid="7596" grpId="0"/>
      <p:bldP spid="7597" grpId="0"/>
      <p:bldP spid="7598" grpId="0"/>
      <p:bldP spid="7599" grpId="0"/>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Google Shape;1373;p53">
            <a:extLst>
              <a:ext uri="{FF2B5EF4-FFF2-40B4-BE49-F238E27FC236}">
                <a16:creationId xmlns:a16="http://schemas.microsoft.com/office/drawing/2014/main" xmlns="" id="{2D88CFD1-7575-84B7-1360-49214D451A73}"/>
              </a:ext>
            </a:extLst>
          </p:cNvPr>
          <p:cNvSpPr/>
          <p:nvPr/>
        </p:nvSpPr>
        <p:spPr>
          <a:xfrm>
            <a:off x="1181724" y="1206952"/>
            <a:ext cx="1839600" cy="1849333"/>
          </a:xfrm>
          <a:prstGeom prst="ellipse">
            <a:avLst/>
          </a:prstGeom>
          <a:solidFill>
            <a:srgbClr val="7182FF"/>
          </a:solidFill>
          <a:ln>
            <a:noFill/>
          </a:ln>
        </p:spPr>
        <p:txBody>
          <a:bodyPr spcFirstLastPara="1" wrap="square" lIns="121900" tIns="121900" rIns="121900" bIns="121900" anchor="ctr" anchorCtr="0">
            <a:no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sz="2400" b="1" i="0" u="none" strike="noStrike" kern="0" cap="none" spc="0" normalizeH="0" baseline="0" noProof="0">
              <a:ln>
                <a:noFill/>
              </a:ln>
              <a:solidFill>
                <a:sysClr val="windowText" lastClr="000000"/>
              </a:solidFill>
              <a:effectLst/>
              <a:uLnTx/>
              <a:uFillTx/>
              <a:latin typeface="Times New Roman" panose="02020603050405020304" pitchFamily="18" charset="0"/>
              <a:ea typeface="+mn-ea"/>
              <a:cs typeface="Times New Roman" panose="02020603050405020304" pitchFamily="18" charset="0"/>
              <a:sym typeface="Arial"/>
            </a:endParaRPr>
          </a:p>
        </p:txBody>
      </p:sp>
      <p:sp>
        <p:nvSpPr>
          <p:cNvPr id="4" name="Google Shape;1374;p53">
            <a:extLst>
              <a:ext uri="{FF2B5EF4-FFF2-40B4-BE49-F238E27FC236}">
                <a16:creationId xmlns:a16="http://schemas.microsoft.com/office/drawing/2014/main" xmlns="" id="{1284FCC3-A3C1-F702-497C-882ADEC7CDB6}"/>
              </a:ext>
            </a:extLst>
          </p:cNvPr>
          <p:cNvSpPr txBox="1">
            <a:spLocks/>
          </p:cNvSpPr>
          <p:nvPr/>
        </p:nvSpPr>
        <p:spPr>
          <a:xfrm>
            <a:off x="3239460" y="664381"/>
            <a:ext cx="5844800" cy="2500599"/>
          </a:xfrm>
          <a:prstGeom prst="rect">
            <a:avLst/>
          </a:prstGeom>
          <a:solidFill>
            <a:schemeClr val="accent1">
              <a:lumMod val="60000"/>
              <a:lumOff val="40000"/>
            </a:schemeClr>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512651"/>
              </a:buClr>
              <a:buSzPts val="3600"/>
              <a:buFont typeface="Paytone One"/>
              <a:buNone/>
              <a:defRPr sz="4000" b="0" i="0" u="none" strike="noStrike" cap="none">
                <a:solidFill>
                  <a:srgbClr val="512651"/>
                </a:solidFill>
                <a:latin typeface="Paytone One"/>
                <a:ea typeface="Paytone One"/>
                <a:cs typeface="Paytone One"/>
                <a:sym typeface="Paytone One"/>
              </a:defRPr>
            </a:lvl1pPr>
            <a:lvl2pPr marR="0" lvl="1" algn="ctr" rtl="0">
              <a:lnSpc>
                <a:spcPct val="100000"/>
              </a:lnSpc>
              <a:spcBef>
                <a:spcPts val="0"/>
              </a:spcBef>
              <a:spcAft>
                <a:spcPts val="0"/>
              </a:spcAft>
              <a:buClr>
                <a:srgbClr val="512651"/>
              </a:buClr>
              <a:buSzPts val="3600"/>
              <a:buFont typeface="Paytone One"/>
              <a:buNone/>
              <a:defRPr sz="3600" b="0" i="0" u="none" strike="noStrike" cap="none">
                <a:solidFill>
                  <a:srgbClr val="512651"/>
                </a:solidFill>
                <a:latin typeface="Paytone One"/>
                <a:ea typeface="Paytone One"/>
                <a:cs typeface="Paytone One"/>
                <a:sym typeface="Paytone One"/>
              </a:defRPr>
            </a:lvl2pPr>
            <a:lvl3pPr marR="0" lvl="2" algn="ctr" rtl="0">
              <a:lnSpc>
                <a:spcPct val="100000"/>
              </a:lnSpc>
              <a:spcBef>
                <a:spcPts val="0"/>
              </a:spcBef>
              <a:spcAft>
                <a:spcPts val="0"/>
              </a:spcAft>
              <a:buClr>
                <a:srgbClr val="512651"/>
              </a:buClr>
              <a:buSzPts val="3600"/>
              <a:buFont typeface="Paytone One"/>
              <a:buNone/>
              <a:defRPr sz="3600" b="0" i="0" u="none" strike="noStrike" cap="none">
                <a:solidFill>
                  <a:srgbClr val="512651"/>
                </a:solidFill>
                <a:latin typeface="Paytone One"/>
                <a:ea typeface="Paytone One"/>
                <a:cs typeface="Paytone One"/>
                <a:sym typeface="Paytone One"/>
              </a:defRPr>
            </a:lvl3pPr>
            <a:lvl4pPr marR="0" lvl="3" algn="ctr" rtl="0">
              <a:lnSpc>
                <a:spcPct val="100000"/>
              </a:lnSpc>
              <a:spcBef>
                <a:spcPts val="0"/>
              </a:spcBef>
              <a:spcAft>
                <a:spcPts val="0"/>
              </a:spcAft>
              <a:buClr>
                <a:srgbClr val="512651"/>
              </a:buClr>
              <a:buSzPts val="3600"/>
              <a:buFont typeface="Paytone One"/>
              <a:buNone/>
              <a:defRPr sz="3600" b="0" i="0" u="none" strike="noStrike" cap="none">
                <a:solidFill>
                  <a:srgbClr val="512651"/>
                </a:solidFill>
                <a:latin typeface="Paytone One"/>
                <a:ea typeface="Paytone One"/>
                <a:cs typeface="Paytone One"/>
                <a:sym typeface="Paytone One"/>
              </a:defRPr>
            </a:lvl4pPr>
            <a:lvl5pPr marR="0" lvl="4" algn="ctr" rtl="0">
              <a:lnSpc>
                <a:spcPct val="100000"/>
              </a:lnSpc>
              <a:spcBef>
                <a:spcPts val="0"/>
              </a:spcBef>
              <a:spcAft>
                <a:spcPts val="0"/>
              </a:spcAft>
              <a:buClr>
                <a:srgbClr val="512651"/>
              </a:buClr>
              <a:buSzPts val="3600"/>
              <a:buFont typeface="Paytone One"/>
              <a:buNone/>
              <a:defRPr sz="3600" b="0" i="0" u="none" strike="noStrike" cap="none">
                <a:solidFill>
                  <a:srgbClr val="512651"/>
                </a:solidFill>
                <a:latin typeface="Paytone One"/>
                <a:ea typeface="Paytone One"/>
                <a:cs typeface="Paytone One"/>
                <a:sym typeface="Paytone One"/>
              </a:defRPr>
            </a:lvl5pPr>
            <a:lvl6pPr marR="0" lvl="5" algn="ctr" rtl="0">
              <a:lnSpc>
                <a:spcPct val="100000"/>
              </a:lnSpc>
              <a:spcBef>
                <a:spcPts val="0"/>
              </a:spcBef>
              <a:spcAft>
                <a:spcPts val="0"/>
              </a:spcAft>
              <a:buClr>
                <a:srgbClr val="512651"/>
              </a:buClr>
              <a:buSzPts val="3600"/>
              <a:buFont typeface="Paytone One"/>
              <a:buNone/>
              <a:defRPr sz="3600" b="0" i="0" u="none" strike="noStrike" cap="none">
                <a:solidFill>
                  <a:srgbClr val="512651"/>
                </a:solidFill>
                <a:latin typeface="Paytone One"/>
                <a:ea typeface="Paytone One"/>
                <a:cs typeface="Paytone One"/>
                <a:sym typeface="Paytone One"/>
              </a:defRPr>
            </a:lvl6pPr>
            <a:lvl7pPr marR="0" lvl="6" algn="ctr" rtl="0">
              <a:lnSpc>
                <a:spcPct val="100000"/>
              </a:lnSpc>
              <a:spcBef>
                <a:spcPts val="0"/>
              </a:spcBef>
              <a:spcAft>
                <a:spcPts val="0"/>
              </a:spcAft>
              <a:buClr>
                <a:srgbClr val="512651"/>
              </a:buClr>
              <a:buSzPts val="3600"/>
              <a:buFont typeface="Paytone One"/>
              <a:buNone/>
              <a:defRPr sz="3600" b="0" i="0" u="none" strike="noStrike" cap="none">
                <a:solidFill>
                  <a:srgbClr val="512651"/>
                </a:solidFill>
                <a:latin typeface="Paytone One"/>
                <a:ea typeface="Paytone One"/>
                <a:cs typeface="Paytone One"/>
                <a:sym typeface="Paytone One"/>
              </a:defRPr>
            </a:lvl7pPr>
            <a:lvl8pPr marR="0" lvl="7" algn="ctr" rtl="0">
              <a:lnSpc>
                <a:spcPct val="100000"/>
              </a:lnSpc>
              <a:spcBef>
                <a:spcPts val="0"/>
              </a:spcBef>
              <a:spcAft>
                <a:spcPts val="0"/>
              </a:spcAft>
              <a:buClr>
                <a:srgbClr val="512651"/>
              </a:buClr>
              <a:buSzPts val="3600"/>
              <a:buFont typeface="Paytone One"/>
              <a:buNone/>
              <a:defRPr sz="3600" b="0" i="0" u="none" strike="noStrike" cap="none">
                <a:solidFill>
                  <a:srgbClr val="512651"/>
                </a:solidFill>
                <a:latin typeface="Paytone One"/>
                <a:ea typeface="Paytone One"/>
                <a:cs typeface="Paytone One"/>
                <a:sym typeface="Paytone One"/>
              </a:defRPr>
            </a:lvl8pPr>
            <a:lvl9pPr marR="0" lvl="8" algn="ctr" rtl="0">
              <a:lnSpc>
                <a:spcPct val="100000"/>
              </a:lnSpc>
              <a:spcBef>
                <a:spcPts val="0"/>
              </a:spcBef>
              <a:spcAft>
                <a:spcPts val="0"/>
              </a:spcAft>
              <a:buClr>
                <a:srgbClr val="512651"/>
              </a:buClr>
              <a:buSzPts val="3600"/>
              <a:buFont typeface="Paytone One"/>
              <a:buNone/>
              <a:defRPr sz="3600" b="0" i="0" u="none" strike="noStrike" cap="none">
                <a:solidFill>
                  <a:srgbClr val="512651"/>
                </a:solidFill>
                <a:latin typeface="Paytone One"/>
                <a:ea typeface="Paytone One"/>
                <a:cs typeface="Paytone One"/>
                <a:sym typeface="Paytone One"/>
              </a:defRPr>
            </a:lvl9pPr>
          </a:lstStyle>
          <a:p>
            <a:pPr algn="ctr"/>
            <a:r>
              <a:rPr lang="vi-VN" sz="8000" b="1" dirty="0">
                <a:latin typeface="Times New Roman" panose="02020603050405020304" pitchFamily="18" charset="0"/>
                <a:cs typeface="Times New Roman" panose="02020603050405020304" pitchFamily="18" charset="0"/>
              </a:rPr>
              <a:t>Chỉnh sửa</a:t>
            </a:r>
            <a:endParaRPr lang="en-US" sz="8000" dirty="0">
              <a:latin typeface="Times New Roman" panose="02020603050405020304" pitchFamily="18" charset="0"/>
              <a:cs typeface="Times New Roman" panose="02020603050405020304" pitchFamily="18" charset="0"/>
            </a:endParaRPr>
          </a:p>
        </p:txBody>
      </p:sp>
      <p:sp>
        <p:nvSpPr>
          <p:cNvPr id="5" name="Google Shape;1376;p53">
            <a:extLst>
              <a:ext uri="{FF2B5EF4-FFF2-40B4-BE49-F238E27FC236}">
                <a16:creationId xmlns:a16="http://schemas.microsoft.com/office/drawing/2014/main" xmlns="" id="{5DAAA754-1D0F-3E0F-DD5A-C70E76627880}"/>
              </a:ext>
            </a:extLst>
          </p:cNvPr>
          <p:cNvSpPr txBox="1">
            <a:spLocks/>
          </p:cNvSpPr>
          <p:nvPr/>
        </p:nvSpPr>
        <p:spPr>
          <a:xfrm>
            <a:off x="1227472" y="1522117"/>
            <a:ext cx="1789600" cy="1122400"/>
          </a:xfrm>
          <a:prstGeom prst="rect">
            <a:avLst/>
          </a:prstGeom>
          <a:no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rgbClr val="512651"/>
              </a:buClr>
              <a:buSzPts val="6000"/>
              <a:buFont typeface="Paytone One"/>
              <a:buNone/>
              <a:defRPr sz="6000" b="0" i="0" u="none" strike="noStrike" cap="none">
                <a:solidFill>
                  <a:srgbClr val="512651"/>
                </a:solidFill>
                <a:latin typeface="Paytone One"/>
                <a:ea typeface="Paytone One"/>
                <a:cs typeface="Paytone One"/>
                <a:sym typeface="Paytone One"/>
              </a:defRPr>
            </a:lvl1pPr>
            <a:lvl2pPr marR="0" lvl="1" algn="ctr" rtl="0">
              <a:lnSpc>
                <a:spcPct val="100000"/>
              </a:lnSpc>
              <a:spcBef>
                <a:spcPts val="0"/>
              </a:spcBef>
              <a:spcAft>
                <a:spcPts val="0"/>
              </a:spcAft>
              <a:buClr>
                <a:srgbClr val="512651"/>
              </a:buClr>
              <a:buSzPts val="6000"/>
              <a:buFont typeface="Paytone One"/>
              <a:buNone/>
              <a:defRPr sz="6000" b="0" i="0" u="none" strike="noStrike" cap="none">
                <a:solidFill>
                  <a:srgbClr val="512651"/>
                </a:solidFill>
                <a:latin typeface="Paytone One"/>
                <a:ea typeface="Paytone One"/>
                <a:cs typeface="Paytone One"/>
                <a:sym typeface="Paytone One"/>
              </a:defRPr>
            </a:lvl2pPr>
            <a:lvl3pPr marR="0" lvl="2" algn="ctr" rtl="0">
              <a:lnSpc>
                <a:spcPct val="100000"/>
              </a:lnSpc>
              <a:spcBef>
                <a:spcPts val="0"/>
              </a:spcBef>
              <a:spcAft>
                <a:spcPts val="0"/>
              </a:spcAft>
              <a:buClr>
                <a:srgbClr val="512651"/>
              </a:buClr>
              <a:buSzPts val="6000"/>
              <a:buFont typeface="Paytone One"/>
              <a:buNone/>
              <a:defRPr sz="6000" b="0" i="0" u="none" strike="noStrike" cap="none">
                <a:solidFill>
                  <a:srgbClr val="512651"/>
                </a:solidFill>
                <a:latin typeface="Paytone One"/>
                <a:ea typeface="Paytone One"/>
                <a:cs typeface="Paytone One"/>
                <a:sym typeface="Paytone One"/>
              </a:defRPr>
            </a:lvl3pPr>
            <a:lvl4pPr marR="0" lvl="3" algn="ctr" rtl="0">
              <a:lnSpc>
                <a:spcPct val="100000"/>
              </a:lnSpc>
              <a:spcBef>
                <a:spcPts val="0"/>
              </a:spcBef>
              <a:spcAft>
                <a:spcPts val="0"/>
              </a:spcAft>
              <a:buClr>
                <a:srgbClr val="512651"/>
              </a:buClr>
              <a:buSzPts val="6000"/>
              <a:buFont typeface="Paytone One"/>
              <a:buNone/>
              <a:defRPr sz="6000" b="0" i="0" u="none" strike="noStrike" cap="none">
                <a:solidFill>
                  <a:srgbClr val="512651"/>
                </a:solidFill>
                <a:latin typeface="Paytone One"/>
                <a:ea typeface="Paytone One"/>
                <a:cs typeface="Paytone One"/>
                <a:sym typeface="Paytone One"/>
              </a:defRPr>
            </a:lvl4pPr>
            <a:lvl5pPr marR="0" lvl="4" algn="ctr" rtl="0">
              <a:lnSpc>
                <a:spcPct val="100000"/>
              </a:lnSpc>
              <a:spcBef>
                <a:spcPts val="0"/>
              </a:spcBef>
              <a:spcAft>
                <a:spcPts val="0"/>
              </a:spcAft>
              <a:buClr>
                <a:srgbClr val="512651"/>
              </a:buClr>
              <a:buSzPts val="6000"/>
              <a:buFont typeface="Paytone One"/>
              <a:buNone/>
              <a:defRPr sz="6000" b="0" i="0" u="none" strike="noStrike" cap="none">
                <a:solidFill>
                  <a:srgbClr val="512651"/>
                </a:solidFill>
                <a:latin typeface="Paytone One"/>
                <a:ea typeface="Paytone One"/>
                <a:cs typeface="Paytone One"/>
                <a:sym typeface="Paytone One"/>
              </a:defRPr>
            </a:lvl5pPr>
            <a:lvl6pPr marR="0" lvl="5" algn="ctr" rtl="0">
              <a:lnSpc>
                <a:spcPct val="100000"/>
              </a:lnSpc>
              <a:spcBef>
                <a:spcPts val="0"/>
              </a:spcBef>
              <a:spcAft>
                <a:spcPts val="0"/>
              </a:spcAft>
              <a:buClr>
                <a:srgbClr val="512651"/>
              </a:buClr>
              <a:buSzPts val="6000"/>
              <a:buFont typeface="Paytone One"/>
              <a:buNone/>
              <a:defRPr sz="6000" b="0" i="0" u="none" strike="noStrike" cap="none">
                <a:solidFill>
                  <a:srgbClr val="512651"/>
                </a:solidFill>
                <a:latin typeface="Paytone One"/>
                <a:ea typeface="Paytone One"/>
                <a:cs typeface="Paytone One"/>
                <a:sym typeface="Paytone One"/>
              </a:defRPr>
            </a:lvl6pPr>
            <a:lvl7pPr marR="0" lvl="6" algn="ctr" rtl="0">
              <a:lnSpc>
                <a:spcPct val="100000"/>
              </a:lnSpc>
              <a:spcBef>
                <a:spcPts val="0"/>
              </a:spcBef>
              <a:spcAft>
                <a:spcPts val="0"/>
              </a:spcAft>
              <a:buClr>
                <a:srgbClr val="512651"/>
              </a:buClr>
              <a:buSzPts val="6000"/>
              <a:buFont typeface="Paytone One"/>
              <a:buNone/>
              <a:defRPr sz="6000" b="0" i="0" u="none" strike="noStrike" cap="none">
                <a:solidFill>
                  <a:srgbClr val="512651"/>
                </a:solidFill>
                <a:latin typeface="Paytone One"/>
                <a:ea typeface="Paytone One"/>
                <a:cs typeface="Paytone One"/>
                <a:sym typeface="Paytone One"/>
              </a:defRPr>
            </a:lvl7pPr>
            <a:lvl8pPr marR="0" lvl="7" algn="ctr" rtl="0">
              <a:lnSpc>
                <a:spcPct val="100000"/>
              </a:lnSpc>
              <a:spcBef>
                <a:spcPts val="0"/>
              </a:spcBef>
              <a:spcAft>
                <a:spcPts val="0"/>
              </a:spcAft>
              <a:buClr>
                <a:srgbClr val="512651"/>
              </a:buClr>
              <a:buSzPts val="6000"/>
              <a:buFont typeface="Paytone One"/>
              <a:buNone/>
              <a:defRPr sz="6000" b="0" i="0" u="none" strike="noStrike" cap="none">
                <a:solidFill>
                  <a:srgbClr val="512651"/>
                </a:solidFill>
                <a:latin typeface="Paytone One"/>
                <a:ea typeface="Paytone One"/>
                <a:cs typeface="Paytone One"/>
                <a:sym typeface="Paytone One"/>
              </a:defRPr>
            </a:lvl8pPr>
            <a:lvl9pPr marR="0" lvl="8" algn="ctr" rtl="0">
              <a:lnSpc>
                <a:spcPct val="100000"/>
              </a:lnSpc>
              <a:spcBef>
                <a:spcPts val="0"/>
              </a:spcBef>
              <a:spcAft>
                <a:spcPts val="0"/>
              </a:spcAft>
              <a:buClr>
                <a:srgbClr val="512651"/>
              </a:buClr>
              <a:buSzPts val="6000"/>
              <a:buFont typeface="Paytone One"/>
              <a:buNone/>
              <a:defRPr sz="6000" b="0" i="0" u="none" strike="noStrike" cap="none">
                <a:solidFill>
                  <a:srgbClr val="512651"/>
                </a:solidFill>
                <a:latin typeface="Paytone One"/>
                <a:ea typeface="Paytone One"/>
                <a:cs typeface="Paytone One"/>
                <a:sym typeface="Paytone One"/>
              </a:defRPr>
            </a:lvl9pPr>
          </a:lstStyle>
          <a:p>
            <a:pPr marL="0" marR="0" lvl="0" indent="0" algn="ctr" defTabSz="1219170" rtl="0" eaLnBrk="1" fontAlgn="auto" latinLnBrk="0" hangingPunct="1">
              <a:lnSpc>
                <a:spcPct val="100000"/>
              </a:lnSpc>
              <a:spcBef>
                <a:spcPts val="0"/>
              </a:spcBef>
              <a:spcAft>
                <a:spcPts val="0"/>
              </a:spcAft>
              <a:buClr>
                <a:srgbClr val="512651"/>
              </a:buClr>
              <a:buSzPts val="6000"/>
              <a:buFont typeface="Paytone One"/>
              <a:buNone/>
              <a:tabLst/>
              <a:defRPr/>
            </a:pPr>
            <a:r>
              <a:rPr kumimoji="0" lang="vi-VN" sz="11500" b="1" i="0" u="none" strike="noStrike" kern="0" cap="none" spc="0" normalizeH="0" baseline="0" noProof="0" dirty="0">
                <a:ln>
                  <a:noFill/>
                </a:ln>
                <a:solidFill>
                  <a:srgbClr val="FAEFCC"/>
                </a:solidFill>
                <a:effectLst/>
                <a:uLnTx/>
                <a:uFillTx/>
                <a:latin typeface="Times New Roman" panose="02020603050405020304" pitchFamily="18" charset="0"/>
                <a:cs typeface="Times New Roman" panose="02020603050405020304" pitchFamily="18" charset="0"/>
                <a:sym typeface="Paytone One"/>
              </a:rPr>
              <a:t>3</a:t>
            </a:r>
            <a:endParaRPr kumimoji="0" lang="en" sz="11500" b="1" i="0" u="none" strike="noStrike" kern="0" cap="none" spc="0" normalizeH="0" baseline="0" noProof="0" dirty="0">
              <a:ln>
                <a:noFill/>
              </a:ln>
              <a:solidFill>
                <a:srgbClr val="FAEFCC"/>
              </a:solidFill>
              <a:effectLst/>
              <a:uLnTx/>
              <a:uFillTx/>
              <a:latin typeface="Times New Roman" panose="02020603050405020304" pitchFamily="18" charset="0"/>
              <a:cs typeface="Times New Roman" panose="02020603050405020304" pitchFamily="18" charset="0"/>
              <a:sym typeface="Paytone One"/>
            </a:endParaRPr>
          </a:p>
        </p:txBody>
      </p:sp>
      <p:grpSp>
        <p:nvGrpSpPr>
          <p:cNvPr id="6" name="Google Shape;1168;p49">
            <a:extLst>
              <a:ext uri="{FF2B5EF4-FFF2-40B4-BE49-F238E27FC236}">
                <a16:creationId xmlns:a16="http://schemas.microsoft.com/office/drawing/2014/main" xmlns="" id="{064BB1B0-B6B8-DE40-D362-5E9B7F93B38E}"/>
              </a:ext>
            </a:extLst>
          </p:cNvPr>
          <p:cNvGrpSpPr/>
          <p:nvPr/>
        </p:nvGrpSpPr>
        <p:grpSpPr>
          <a:xfrm>
            <a:off x="7852961" y="2733857"/>
            <a:ext cx="4485339" cy="4111183"/>
            <a:chOff x="1327613" y="1130150"/>
            <a:chExt cx="936025" cy="856700"/>
          </a:xfrm>
        </p:grpSpPr>
        <p:sp>
          <p:nvSpPr>
            <p:cNvPr id="7" name="Google Shape;1169;p49">
              <a:extLst>
                <a:ext uri="{FF2B5EF4-FFF2-40B4-BE49-F238E27FC236}">
                  <a16:creationId xmlns:a16="http://schemas.microsoft.com/office/drawing/2014/main" xmlns="" id="{60A3123B-A3B0-01AB-E478-D99F0CFCB7A9}"/>
                </a:ext>
              </a:extLst>
            </p:cNvPr>
            <p:cNvSpPr/>
            <p:nvPr/>
          </p:nvSpPr>
          <p:spPr>
            <a:xfrm>
              <a:off x="1327613" y="1130150"/>
              <a:ext cx="936025" cy="856700"/>
            </a:xfrm>
            <a:custGeom>
              <a:avLst/>
              <a:gdLst/>
              <a:ahLst/>
              <a:cxnLst/>
              <a:rect l="l" t="t" r="r" b="b"/>
              <a:pathLst>
                <a:path w="37441" h="34268" extrusionOk="0">
                  <a:moveTo>
                    <a:pt x="25375" y="1"/>
                  </a:moveTo>
                  <a:cubicBezTo>
                    <a:pt x="23711" y="1"/>
                    <a:pt x="22294" y="1284"/>
                    <a:pt x="22130" y="2907"/>
                  </a:cubicBezTo>
                  <a:cubicBezTo>
                    <a:pt x="21226" y="2517"/>
                    <a:pt x="20240" y="2311"/>
                    <a:pt x="19254" y="2311"/>
                  </a:cubicBezTo>
                  <a:cubicBezTo>
                    <a:pt x="18659" y="2311"/>
                    <a:pt x="18063" y="2393"/>
                    <a:pt x="17509" y="2517"/>
                  </a:cubicBezTo>
                  <a:lnTo>
                    <a:pt x="17416" y="2568"/>
                  </a:lnTo>
                  <a:cubicBezTo>
                    <a:pt x="16646" y="2773"/>
                    <a:pt x="15968" y="3030"/>
                    <a:pt x="15403" y="3338"/>
                  </a:cubicBezTo>
                  <a:cubicBezTo>
                    <a:pt x="15280" y="3420"/>
                    <a:pt x="15198" y="3461"/>
                    <a:pt x="15065" y="3543"/>
                  </a:cubicBezTo>
                  <a:cubicBezTo>
                    <a:pt x="14767" y="3636"/>
                    <a:pt x="14428" y="3718"/>
                    <a:pt x="14120" y="3851"/>
                  </a:cubicBezTo>
                  <a:cubicBezTo>
                    <a:pt x="14079" y="3718"/>
                    <a:pt x="14038" y="3636"/>
                    <a:pt x="13997" y="3543"/>
                  </a:cubicBezTo>
                  <a:cubicBezTo>
                    <a:pt x="13093" y="1449"/>
                    <a:pt x="11091" y="124"/>
                    <a:pt x="8821" y="124"/>
                  </a:cubicBezTo>
                  <a:cubicBezTo>
                    <a:pt x="8051" y="124"/>
                    <a:pt x="7322" y="298"/>
                    <a:pt x="6593" y="596"/>
                  </a:cubicBezTo>
                  <a:cubicBezTo>
                    <a:pt x="5227" y="1192"/>
                    <a:pt x="4159" y="2311"/>
                    <a:pt x="3594" y="3677"/>
                  </a:cubicBezTo>
                  <a:cubicBezTo>
                    <a:pt x="3040" y="5084"/>
                    <a:pt x="3040" y="6624"/>
                    <a:pt x="3646" y="8000"/>
                  </a:cubicBezTo>
                  <a:cubicBezTo>
                    <a:pt x="4067" y="9027"/>
                    <a:pt x="4796" y="9879"/>
                    <a:pt x="5699" y="10475"/>
                  </a:cubicBezTo>
                  <a:cubicBezTo>
                    <a:pt x="4673" y="12108"/>
                    <a:pt x="3944" y="13946"/>
                    <a:pt x="3553" y="15825"/>
                  </a:cubicBezTo>
                  <a:lnTo>
                    <a:pt x="391" y="18690"/>
                  </a:lnTo>
                  <a:cubicBezTo>
                    <a:pt x="93" y="18947"/>
                    <a:pt x="0" y="19296"/>
                    <a:pt x="52" y="19676"/>
                  </a:cubicBezTo>
                  <a:cubicBezTo>
                    <a:pt x="134" y="20025"/>
                    <a:pt x="391" y="20323"/>
                    <a:pt x="729" y="20405"/>
                  </a:cubicBezTo>
                  <a:lnTo>
                    <a:pt x="3430" y="21349"/>
                  </a:lnTo>
                  <a:cubicBezTo>
                    <a:pt x="3471" y="21770"/>
                    <a:pt x="3553" y="22202"/>
                    <a:pt x="3687" y="22633"/>
                  </a:cubicBezTo>
                  <a:cubicBezTo>
                    <a:pt x="3728" y="22797"/>
                    <a:pt x="3728" y="22972"/>
                    <a:pt x="3769" y="23105"/>
                  </a:cubicBezTo>
                  <a:cubicBezTo>
                    <a:pt x="3944" y="23619"/>
                    <a:pt x="4108" y="24132"/>
                    <a:pt x="4282" y="24646"/>
                  </a:cubicBezTo>
                  <a:cubicBezTo>
                    <a:pt x="4498" y="25159"/>
                    <a:pt x="4714" y="25673"/>
                    <a:pt x="4929" y="26094"/>
                  </a:cubicBezTo>
                  <a:cubicBezTo>
                    <a:pt x="5053" y="26350"/>
                    <a:pt x="5135" y="26566"/>
                    <a:pt x="5227" y="26699"/>
                  </a:cubicBezTo>
                  <a:lnTo>
                    <a:pt x="5268" y="26741"/>
                  </a:lnTo>
                  <a:cubicBezTo>
                    <a:pt x="5607" y="27377"/>
                    <a:pt x="6038" y="28024"/>
                    <a:pt x="6470" y="28579"/>
                  </a:cubicBezTo>
                  <a:cubicBezTo>
                    <a:pt x="6726" y="28959"/>
                    <a:pt x="7024" y="29308"/>
                    <a:pt x="7363" y="29647"/>
                  </a:cubicBezTo>
                  <a:cubicBezTo>
                    <a:pt x="7661" y="29985"/>
                    <a:pt x="7959" y="30335"/>
                    <a:pt x="8308" y="30632"/>
                  </a:cubicBezTo>
                  <a:cubicBezTo>
                    <a:pt x="9078" y="31361"/>
                    <a:pt x="9889" y="31998"/>
                    <a:pt x="10783" y="32553"/>
                  </a:cubicBezTo>
                  <a:lnTo>
                    <a:pt x="10834" y="32553"/>
                  </a:lnTo>
                  <a:cubicBezTo>
                    <a:pt x="11768" y="33117"/>
                    <a:pt x="12497" y="33415"/>
                    <a:pt x="12538" y="33415"/>
                  </a:cubicBezTo>
                  <a:cubicBezTo>
                    <a:pt x="12538" y="33415"/>
                    <a:pt x="12580" y="33456"/>
                    <a:pt x="12631" y="33456"/>
                  </a:cubicBezTo>
                  <a:cubicBezTo>
                    <a:pt x="14253" y="33929"/>
                    <a:pt x="16009" y="34226"/>
                    <a:pt x="17806" y="34268"/>
                  </a:cubicBezTo>
                  <a:lnTo>
                    <a:pt x="18279" y="34268"/>
                  </a:lnTo>
                  <a:cubicBezTo>
                    <a:pt x="18957" y="34268"/>
                    <a:pt x="19686" y="34226"/>
                    <a:pt x="20374" y="34185"/>
                  </a:cubicBezTo>
                  <a:cubicBezTo>
                    <a:pt x="21780" y="34052"/>
                    <a:pt x="23239" y="33888"/>
                    <a:pt x="24604" y="33538"/>
                  </a:cubicBezTo>
                  <a:cubicBezTo>
                    <a:pt x="28291" y="32604"/>
                    <a:pt x="31197" y="30078"/>
                    <a:pt x="33117" y="26823"/>
                  </a:cubicBezTo>
                  <a:cubicBezTo>
                    <a:pt x="33117" y="26823"/>
                    <a:pt x="33169" y="26782"/>
                    <a:pt x="33169" y="26741"/>
                  </a:cubicBezTo>
                  <a:cubicBezTo>
                    <a:pt x="33210" y="26699"/>
                    <a:pt x="33210" y="26648"/>
                    <a:pt x="33251" y="26607"/>
                  </a:cubicBezTo>
                  <a:cubicBezTo>
                    <a:pt x="33507" y="26094"/>
                    <a:pt x="33764" y="25580"/>
                    <a:pt x="33980" y="25108"/>
                  </a:cubicBezTo>
                  <a:cubicBezTo>
                    <a:pt x="34062" y="24902"/>
                    <a:pt x="34144" y="24646"/>
                    <a:pt x="34236" y="24430"/>
                  </a:cubicBezTo>
                  <a:cubicBezTo>
                    <a:pt x="34319" y="24471"/>
                    <a:pt x="34452" y="24471"/>
                    <a:pt x="34534" y="24471"/>
                  </a:cubicBezTo>
                  <a:lnTo>
                    <a:pt x="34658" y="24471"/>
                  </a:lnTo>
                  <a:cubicBezTo>
                    <a:pt x="35007" y="24430"/>
                    <a:pt x="35346" y="24173"/>
                    <a:pt x="35479" y="23876"/>
                  </a:cubicBezTo>
                  <a:lnTo>
                    <a:pt x="37276" y="19676"/>
                  </a:lnTo>
                  <a:cubicBezTo>
                    <a:pt x="37440" y="19337"/>
                    <a:pt x="37399" y="18947"/>
                    <a:pt x="37184" y="18649"/>
                  </a:cubicBezTo>
                  <a:cubicBezTo>
                    <a:pt x="36968" y="18392"/>
                    <a:pt x="36670" y="18228"/>
                    <a:pt x="36331" y="18228"/>
                  </a:cubicBezTo>
                  <a:cubicBezTo>
                    <a:pt x="36290" y="18228"/>
                    <a:pt x="36249" y="18269"/>
                    <a:pt x="36249" y="18269"/>
                  </a:cubicBezTo>
                  <a:lnTo>
                    <a:pt x="35387" y="18351"/>
                  </a:lnTo>
                  <a:lnTo>
                    <a:pt x="35304" y="16554"/>
                  </a:lnTo>
                  <a:cubicBezTo>
                    <a:pt x="35304" y="16379"/>
                    <a:pt x="35263" y="16256"/>
                    <a:pt x="35222" y="16123"/>
                  </a:cubicBezTo>
                  <a:lnTo>
                    <a:pt x="34709" y="15096"/>
                  </a:lnTo>
                  <a:cubicBezTo>
                    <a:pt x="33887" y="13217"/>
                    <a:pt x="32860" y="11204"/>
                    <a:pt x="31926" y="9284"/>
                  </a:cubicBezTo>
                  <a:lnTo>
                    <a:pt x="29616" y="4488"/>
                  </a:lnTo>
                  <a:cubicBezTo>
                    <a:pt x="29441" y="4057"/>
                    <a:pt x="29102" y="3595"/>
                    <a:pt x="28589" y="3338"/>
                  </a:cubicBezTo>
                  <a:lnTo>
                    <a:pt x="28589" y="3246"/>
                  </a:lnTo>
                  <a:cubicBezTo>
                    <a:pt x="28589" y="1449"/>
                    <a:pt x="27130" y="1"/>
                    <a:pt x="25375" y="1"/>
                  </a:cubicBez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8" name="Google Shape;1170;p49">
              <a:extLst>
                <a:ext uri="{FF2B5EF4-FFF2-40B4-BE49-F238E27FC236}">
                  <a16:creationId xmlns:a16="http://schemas.microsoft.com/office/drawing/2014/main" xmlns="" id="{3999B57A-A7D8-86F8-B6FD-B8AD8535133B}"/>
                </a:ext>
              </a:extLst>
            </p:cNvPr>
            <p:cNvSpPr/>
            <p:nvPr/>
          </p:nvSpPr>
          <p:spPr>
            <a:xfrm>
              <a:off x="1444700" y="1230525"/>
              <a:ext cx="746575" cy="730650"/>
            </a:xfrm>
            <a:custGeom>
              <a:avLst/>
              <a:gdLst/>
              <a:ahLst/>
              <a:cxnLst/>
              <a:rect l="l" t="t" r="r" b="b"/>
              <a:pathLst>
                <a:path w="29863" h="29226" extrusionOk="0">
                  <a:moveTo>
                    <a:pt x="14931" y="1"/>
                  </a:moveTo>
                  <a:cubicBezTo>
                    <a:pt x="13648" y="1"/>
                    <a:pt x="12405" y="175"/>
                    <a:pt x="11214" y="473"/>
                  </a:cubicBezTo>
                  <a:cubicBezTo>
                    <a:pt x="10485" y="648"/>
                    <a:pt x="9797" y="904"/>
                    <a:pt x="9119" y="1202"/>
                  </a:cubicBezTo>
                  <a:cubicBezTo>
                    <a:pt x="8986" y="1243"/>
                    <a:pt x="8811" y="1284"/>
                    <a:pt x="8688" y="1377"/>
                  </a:cubicBezTo>
                  <a:cubicBezTo>
                    <a:pt x="8606" y="1418"/>
                    <a:pt x="8554" y="1459"/>
                    <a:pt x="8472" y="1500"/>
                  </a:cubicBezTo>
                  <a:cubicBezTo>
                    <a:pt x="8174" y="1633"/>
                    <a:pt x="7877" y="1798"/>
                    <a:pt x="7579" y="1972"/>
                  </a:cubicBezTo>
                  <a:cubicBezTo>
                    <a:pt x="5864" y="2917"/>
                    <a:pt x="4406" y="4201"/>
                    <a:pt x="3215" y="5690"/>
                  </a:cubicBezTo>
                  <a:cubicBezTo>
                    <a:pt x="3122" y="5823"/>
                    <a:pt x="2999" y="5946"/>
                    <a:pt x="2906" y="6080"/>
                  </a:cubicBezTo>
                  <a:cubicBezTo>
                    <a:pt x="1541" y="7918"/>
                    <a:pt x="555" y="10146"/>
                    <a:pt x="175" y="12539"/>
                  </a:cubicBezTo>
                  <a:cubicBezTo>
                    <a:pt x="41" y="13309"/>
                    <a:pt x="0" y="14120"/>
                    <a:pt x="0" y="14983"/>
                  </a:cubicBezTo>
                  <a:cubicBezTo>
                    <a:pt x="0" y="15496"/>
                    <a:pt x="0" y="16051"/>
                    <a:pt x="83" y="16564"/>
                  </a:cubicBezTo>
                  <a:cubicBezTo>
                    <a:pt x="134" y="17160"/>
                    <a:pt x="257" y="17807"/>
                    <a:pt x="391" y="18402"/>
                  </a:cubicBezTo>
                  <a:cubicBezTo>
                    <a:pt x="432" y="18526"/>
                    <a:pt x="473" y="18700"/>
                    <a:pt x="514" y="18834"/>
                  </a:cubicBezTo>
                  <a:cubicBezTo>
                    <a:pt x="647" y="19296"/>
                    <a:pt x="771" y="19768"/>
                    <a:pt x="945" y="20240"/>
                  </a:cubicBezTo>
                  <a:cubicBezTo>
                    <a:pt x="1161" y="20713"/>
                    <a:pt x="1325" y="21185"/>
                    <a:pt x="1582" y="21658"/>
                  </a:cubicBezTo>
                  <a:cubicBezTo>
                    <a:pt x="1674" y="21822"/>
                    <a:pt x="1756" y="21996"/>
                    <a:pt x="1838" y="22212"/>
                  </a:cubicBezTo>
                  <a:cubicBezTo>
                    <a:pt x="2188" y="22808"/>
                    <a:pt x="2568" y="23403"/>
                    <a:pt x="2999" y="23968"/>
                  </a:cubicBezTo>
                  <a:cubicBezTo>
                    <a:pt x="3256" y="24307"/>
                    <a:pt x="3553" y="24646"/>
                    <a:pt x="3810" y="24944"/>
                  </a:cubicBezTo>
                  <a:cubicBezTo>
                    <a:pt x="4108" y="25293"/>
                    <a:pt x="4406" y="25591"/>
                    <a:pt x="4703" y="25847"/>
                  </a:cubicBezTo>
                  <a:cubicBezTo>
                    <a:pt x="5433" y="26535"/>
                    <a:pt x="6203" y="27131"/>
                    <a:pt x="7065" y="27644"/>
                  </a:cubicBezTo>
                  <a:cubicBezTo>
                    <a:pt x="7959" y="28158"/>
                    <a:pt x="8647" y="28455"/>
                    <a:pt x="8647" y="28455"/>
                  </a:cubicBezTo>
                  <a:cubicBezTo>
                    <a:pt x="10269" y="28928"/>
                    <a:pt x="11943" y="29185"/>
                    <a:pt x="13565" y="29226"/>
                  </a:cubicBezTo>
                  <a:cubicBezTo>
                    <a:pt x="14377" y="29226"/>
                    <a:pt x="15188" y="29185"/>
                    <a:pt x="15999" y="29143"/>
                  </a:cubicBezTo>
                  <a:cubicBezTo>
                    <a:pt x="18402" y="28928"/>
                    <a:pt x="20671" y="28373"/>
                    <a:pt x="22674" y="27726"/>
                  </a:cubicBezTo>
                  <a:cubicBezTo>
                    <a:pt x="22766" y="27685"/>
                    <a:pt x="22848" y="27644"/>
                    <a:pt x="22890" y="27603"/>
                  </a:cubicBezTo>
                  <a:cubicBezTo>
                    <a:pt x="23023" y="27511"/>
                    <a:pt x="23105" y="27470"/>
                    <a:pt x="23187" y="27388"/>
                  </a:cubicBezTo>
                  <a:cubicBezTo>
                    <a:pt x="23280" y="27346"/>
                    <a:pt x="23403" y="27305"/>
                    <a:pt x="23495" y="27213"/>
                  </a:cubicBezTo>
                  <a:cubicBezTo>
                    <a:pt x="23578" y="27172"/>
                    <a:pt x="23660" y="27090"/>
                    <a:pt x="23752" y="26997"/>
                  </a:cubicBezTo>
                  <a:cubicBezTo>
                    <a:pt x="24050" y="26792"/>
                    <a:pt x="24389" y="26535"/>
                    <a:pt x="24687" y="26279"/>
                  </a:cubicBezTo>
                  <a:cubicBezTo>
                    <a:pt x="24779" y="26186"/>
                    <a:pt x="24861" y="26104"/>
                    <a:pt x="24984" y="26022"/>
                  </a:cubicBezTo>
                  <a:cubicBezTo>
                    <a:pt x="25077" y="25929"/>
                    <a:pt x="25159" y="25847"/>
                    <a:pt x="25241" y="25765"/>
                  </a:cubicBezTo>
                  <a:cubicBezTo>
                    <a:pt x="25292" y="25765"/>
                    <a:pt x="25292" y="25714"/>
                    <a:pt x="25292" y="25714"/>
                  </a:cubicBezTo>
                  <a:cubicBezTo>
                    <a:pt x="25375" y="25632"/>
                    <a:pt x="25457" y="25549"/>
                    <a:pt x="25549" y="25457"/>
                  </a:cubicBezTo>
                  <a:cubicBezTo>
                    <a:pt x="25631" y="25375"/>
                    <a:pt x="25755" y="25293"/>
                    <a:pt x="25847" y="25159"/>
                  </a:cubicBezTo>
                  <a:cubicBezTo>
                    <a:pt x="25929" y="25077"/>
                    <a:pt x="26011" y="24995"/>
                    <a:pt x="26104" y="24861"/>
                  </a:cubicBezTo>
                  <a:cubicBezTo>
                    <a:pt x="26186" y="24779"/>
                    <a:pt x="26268" y="24687"/>
                    <a:pt x="26319" y="24605"/>
                  </a:cubicBezTo>
                  <a:cubicBezTo>
                    <a:pt x="26401" y="24564"/>
                    <a:pt x="26443" y="24481"/>
                    <a:pt x="26484" y="24389"/>
                  </a:cubicBezTo>
                  <a:cubicBezTo>
                    <a:pt x="26576" y="24348"/>
                    <a:pt x="26617" y="24266"/>
                    <a:pt x="26658" y="24225"/>
                  </a:cubicBezTo>
                  <a:cubicBezTo>
                    <a:pt x="26740" y="24132"/>
                    <a:pt x="26781" y="24050"/>
                    <a:pt x="26874" y="23917"/>
                  </a:cubicBezTo>
                  <a:cubicBezTo>
                    <a:pt x="26915" y="23917"/>
                    <a:pt x="26915" y="23876"/>
                    <a:pt x="26956" y="23835"/>
                  </a:cubicBezTo>
                  <a:cubicBezTo>
                    <a:pt x="27038" y="23711"/>
                    <a:pt x="27131" y="23578"/>
                    <a:pt x="27213" y="23455"/>
                  </a:cubicBezTo>
                  <a:cubicBezTo>
                    <a:pt x="27295" y="23321"/>
                    <a:pt x="27387" y="23198"/>
                    <a:pt x="27469" y="23064"/>
                  </a:cubicBezTo>
                  <a:cubicBezTo>
                    <a:pt x="27552" y="22982"/>
                    <a:pt x="27603" y="22849"/>
                    <a:pt x="27685" y="22767"/>
                  </a:cubicBezTo>
                  <a:cubicBezTo>
                    <a:pt x="27685" y="22726"/>
                    <a:pt x="27726" y="22684"/>
                    <a:pt x="27767" y="22633"/>
                  </a:cubicBezTo>
                  <a:cubicBezTo>
                    <a:pt x="27808" y="22510"/>
                    <a:pt x="27901" y="22428"/>
                    <a:pt x="27942" y="22294"/>
                  </a:cubicBezTo>
                  <a:lnTo>
                    <a:pt x="27983" y="22253"/>
                  </a:lnTo>
                  <a:cubicBezTo>
                    <a:pt x="28024" y="22212"/>
                    <a:pt x="28024" y="22120"/>
                    <a:pt x="28065" y="22079"/>
                  </a:cubicBezTo>
                  <a:cubicBezTo>
                    <a:pt x="28322" y="21658"/>
                    <a:pt x="28537" y="21185"/>
                    <a:pt x="28753" y="20713"/>
                  </a:cubicBezTo>
                  <a:cubicBezTo>
                    <a:pt x="28887" y="20323"/>
                    <a:pt x="29010" y="19943"/>
                    <a:pt x="29143" y="19604"/>
                  </a:cubicBezTo>
                  <a:cubicBezTo>
                    <a:pt x="29266" y="19214"/>
                    <a:pt x="29400" y="18782"/>
                    <a:pt x="29482" y="18402"/>
                  </a:cubicBezTo>
                  <a:cubicBezTo>
                    <a:pt x="29657" y="17714"/>
                    <a:pt x="29739" y="17037"/>
                    <a:pt x="29821" y="16308"/>
                  </a:cubicBezTo>
                  <a:cubicBezTo>
                    <a:pt x="29821" y="16051"/>
                    <a:pt x="29862" y="15794"/>
                    <a:pt x="29862" y="15537"/>
                  </a:cubicBezTo>
                  <a:lnTo>
                    <a:pt x="29862" y="14983"/>
                  </a:lnTo>
                  <a:lnTo>
                    <a:pt x="29862" y="14932"/>
                  </a:lnTo>
                  <a:cubicBezTo>
                    <a:pt x="29862" y="14079"/>
                    <a:pt x="29780" y="13186"/>
                    <a:pt x="29657" y="12364"/>
                  </a:cubicBezTo>
                  <a:cubicBezTo>
                    <a:pt x="29605" y="12025"/>
                    <a:pt x="29523" y="11728"/>
                    <a:pt x="29441" y="11430"/>
                  </a:cubicBezTo>
                  <a:cubicBezTo>
                    <a:pt x="28630" y="9674"/>
                    <a:pt x="27603" y="7579"/>
                    <a:pt x="26740" y="5782"/>
                  </a:cubicBezTo>
                  <a:cubicBezTo>
                    <a:pt x="26145" y="5053"/>
                    <a:pt x="25498" y="4324"/>
                    <a:pt x="24779" y="3728"/>
                  </a:cubicBezTo>
                  <a:cubicBezTo>
                    <a:pt x="24430" y="3431"/>
                    <a:pt x="24091" y="3122"/>
                    <a:pt x="23752" y="2866"/>
                  </a:cubicBezTo>
                  <a:cubicBezTo>
                    <a:pt x="23578" y="2743"/>
                    <a:pt x="23403" y="2609"/>
                    <a:pt x="23187" y="2527"/>
                  </a:cubicBezTo>
                  <a:cubicBezTo>
                    <a:pt x="23187" y="2486"/>
                    <a:pt x="23187" y="2486"/>
                    <a:pt x="23146" y="2486"/>
                  </a:cubicBezTo>
                  <a:cubicBezTo>
                    <a:pt x="23064" y="2404"/>
                    <a:pt x="22931" y="2352"/>
                    <a:pt x="22848" y="2270"/>
                  </a:cubicBezTo>
                  <a:cubicBezTo>
                    <a:pt x="22807" y="2270"/>
                    <a:pt x="22807" y="2270"/>
                    <a:pt x="22807" y="2229"/>
                  </a:cubicBezTo>
                  <a:cubicBezTo>
                    <a:pt x="22633" y="2147"/>
                    <a:pt x="22417" y="2013"/>
                    <a:pt x="22253" y="1931"/>
                  </a:cubicBezTo>
                  <a:cubicBezTo>
                    <a:pt x="21955" y="1757"/>
                    <a:pt x="21647" y="1582"/>
                    <a:pt x="21308" y="1459"/>
                  </a:cubicBezTo>
                  <a:cubicBezTo>
                    <a:pt x="21267" y="1418"/>
                    <a:pt x="21226" y="1418"/>
                    <a:pt x="21226" y="1377"/>
                  </a:cubicBezTo>
                  <a:cubicBezTo>
                    <a:pt x="20620" y="1120"/>
                    <a:pt x="20025" y="904"/>
                    <a:pt x="19429" y="689"/>
                  </a:cubicBezTo>
                  <a:cubicBezTo>
                    <a:pt x="19131" y="607"/>
                    <a:pt x="18874" y="514"/>
                    <a:pt x="18566" y="473"/>
                  </a:cubicBezTo>
                  <a:cubicBezTo>
                    <a:pt x="17416" y="175"/>
                    <a:pt x="16174" y="1"/>
                    <a:pt x="14931" y="1"/>
                  </a:cubicBezTo>
                  <a:close/>
                </a:path>
              </a:pathLst>
            </a:custGeom>
            <a:solidFill>
              <a:srgbClr val="FFB289"/>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9" name="Google Shape;1171;p49">
              <a:extLst>
                <a:ext uri="{FF2B5EF4-FFF2-40B4-BE49-F238E27FC236}">
                  <a16:creationId xmlns:a16="http://schemas.microsoft.com/office/drawing/2014/main" xmlns="" id="{7C774078-E11F-126F-40B1-3766678B5E26}"/>
                </a:ext>
              </a:extLst>
            </p:cNvPr>
            <p:cNvSpPr/>
            <p:nvPr/>
          </p:nvSpPr>
          <p:spPr>
            <a:xfrm>
              <a:off x="1620025" y="1214000"/>
              <a:ext cx="407700" cy="381675"/>
            </a:xfrm>
            <a:custGeom>
              <a:avLst/>
              <a:gdLst/>
              <a:ahLst/>
              <a:cxnLst/>
              <a:rect l="l" t="t" r="r" b="b"/>
              <a:pathLst>
                <a:path w="16308" h="15267" extrusionOk="0">
                  <a:moveTo>
                    <a:pt x="7977" y="0"/>
                  </a:moveTo>
                  <a:cubicBezTo>
                    <a:pt x="7469" y="0"/>
                    <a:pt x="6961" y="62"/>
                    <a:pt x="6470" y="189"/>
                  </a:cubicBezTo>
                  <a:lnTo>
                    <a:pt x="6378" y="189"/>
                  </a:lnTo>
                  <a:cubicBezTo>
                    <a:pt x="5782" y="364"/>
                    <a:pt x="5187" y="580"/>
                    <a:pt x="4581" y="877"/>
                  </a:cubicBezTo>
                  <a:cubicBezTo>
                    <a:pt x="4067" y="1175"/>
                    <a:pt x="3595" y="1565"/>
                    <a:pt x="3174" y="2038"/>
                  </a:cubicBezTo>
                  <a:cubicBezTo>
                    <a:pt x="2229" y="3065"/>
                    <a:pt x="1675" y="4513"/>
                    <a:pt x="1716" y="5930"/>
                  </a:cubicBezTo>
                  <a:cubicBezTo>
                    <a:pt x="1716" y="6351"/>
                    <a:pt x="1798" y="6782"/>
                    <a:pt x="1675" y="7172"/>
                  </a:cubicBezTo>
                  <a:cubicBezTo>
                    <a:pt x="1459" y="7891"/>
                    <a:pt x="730" y="8363"/>
                    <a:pt x="350" y="9051"/>
                  </a:cubicBezTo>
                  <a:cubicBezTo>
                    <a:pt x="134" y="9524"/>
                    <a:pt x="52" y="10037"/>
                    <a:pt x="1" y="10592"/>
                  </a:cubicBezTo>
                  <a:cubicBezTo>
                    <a:pt x="1" y="11280"/>
                    <a:pt x="93" y="11957"/>
                    <a:pt x="350" y="12604"/>
                  </a:cubicBezTo>
                  <a:cubicBezTo>
                    <a:pt x="822" y="13713"/>
                    <a:pt x="1890" y="14484"/>
                    <a:pt x="3041" y="14874"/>
                  </a:cubicBezTo>
                  <a:cubicBezTo>
                    <a:pt x="3978" y="15181"/>
                    <a:pt x="4935" y="15266"/>
                    <a:pt x="5924" y="15266"/>
                  </a:cubicBezTo>
                  <a:cubicBezTo>
                    <a:pt x="6159" y="15266"/>
                    <a:pt x="6396" y="15262"/>
                    <a:pt x="6635" y="15254"/>
                  </a:cubicBezTo>
                  <a:cubicBezTo>
                    <a:pt x="8391" y="15213"/>
                    <a:pt x="10147" y="15038"/>
                    <a:pt x="11769" y="14401"/>
                  </a:cubicBezTo>
                  <a:cubicBezTo>
                    <a:pt x="13402" y="13713"/>
                    <a:pt x="14850" y="12563"/>
                    <a:pt x="15579" y="10931"/>
                  </a:cubicBezTo>
                  <a:cubicBezTo>
                    <a:pt x="16308" y="9349"/>
                    <a:pt x="16133" y="7295"/>
                    <a:pt x="14983" y="6012"/>
                  </a:cubicBezTo>
                  <a:cubicBezTo>
                    <a:pt x="14685" y="5714"/>
                    <a:pt x="14295" y="5416"/>
                    <a:pt x="14080" y="5067"/>
                  </a:cubicBezTo>
                  <a:cubicBezTo>
                    <a:pt x="13782" y="4646"/>
                    <a:pt x="13700" y="4133"/>
                    <a:pt x="13525" y="3660"/>
                  </a:cubicBezTo>
                  <a:cubicBezTo>
                    <a:pt x="12714" y="1337"/>
                    <a:pt x="10338" y="0"/>
                    <a:pt x="7977" y="0"/>
                  </a:cubicBezTo>
                  <a:close/>
                </a:path>
              </a:pathLst>
            </a:custGeom>
            <a:solidFill>
              <a:srgbClr val="F7607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10" name="Google Shape;1172;p49">
              <a:extLst>
                <a:ext uri="{FF2B5EF4-FFF2-40B4-BE49-F238E27FC236}">
                  <a16:creationId xmlns:a16="http://schemas.microsoft.com/office/drawing/2014/main" xmlns="" id="{59C2E40F-5B41-089D-A2E0-DFCC9E0D608C}"/>
                </a:ext>
              </a:extLst>
            </p:cNvPr>
            <p:cNvSpPr/>
            <p:nvPr/>
          </p:nvSpPr>
          <p:spPr>
            <a:xfrm>
              <a:off x="1519650" y="1488275"/>
              <a:ext cx="643900" cy="472900"/>
            </a:xfrm>
            <a:custGeom>
              <a:avLst/>
              <a:gdLst/>
              <a:ahLst/>
              <a:cxnLst/>
              <a:rect l="l" t="t" r="r" b="b"/>
              <a:pathLst>
                <a:path w="25756" h="18916" extrusionOk="0">
                  <a:moveTo>
                    <a:pt x="15784" y="1"/>
                  </a:moveTo>
                  <a:cubicBezTo>
                    <a:pt x="15784" y="1"/>
                    <a:pt x="15568" y="52"/>
                    <a:pt x="15230" y="52"/>
                  </a:cubicBezTo>
                  <a:cubicBezTo>
                    <a:pt x="14891" y="93"/>
                    <a:pt x="14459" y="134"/>
                    <a:pt x="13905" y="216"/>
                  </a:cubicBezTo>
                  <a:cubicBezTo>
                    <a:pt x="13730" y="257"/>
                    <a:pt x="13515" y="257"/>
                    <a:pt x="13350" y="309"/>
                  </a:cubicBezTo>
                  <a:cubicBezTo>
                    <a:pt x="11461" y="606"/>
                    <a:pt x="8986" y="1161"/>
                    <a:pt x="7446" y="2106"/>
                  </a:cubicBezTo>
                  <a:lnTo>
                    <a:pt x="7405" y="2106"/>
                  </a:lnTo>
                  <a:cubicBezTo>
                    <a:pt x="7353" y="2147"/>
                    <a:pt x="7312" y="2188"/>
                    <a:pt x="7271" y="2188"/>
                  </a:cubicBezTo>
                  <a:lnTo>
                    <a:pt x="7230" y="2229"/>
                  </a:lnTo>
                  <a:cubicBezTo>
                    <a:pt x="7230" y="2229"/>
                    <a:pt x="7189" y="2270"/>
                    <a:pt x="7148" y="2270"/>
                  </a:cubicBezTo>
                  <a:lnTo>
                    <a:pt x="7097" y="2311"/>
                  </a:lnTo>
                  <a:cubicBezTo>
                    <a:pt x="6758" y="2568"/>
                    <a:pt x="6378" y="2958"/>
                    <a:pt x="5988" y="3389"/>
                  </a:cubicBezTo>
                  <a:cubicBezTo>
                    <a:pt x="4365" y="5310"/>
                    <a:pt x="2476" y="8729"/>
                    <a:pt x="1284" y="11132"/>
                  </a:cubicBezTo>
                  <a:cubicBezTo>
                    <a:pt x="1028" y="11553"/>
                    <a:pt x="853" y="11943"/>
                    <a:pt x="679" y="12282"/>
                  </a:cubicBezTo>
                  <a:cubicBezTo>
                    <a:pt x="340" y="12929"/>
                    <a:pt x="124" y="13401"/>
                    <a:pt x="1" y="13658"/>
                  </a:cubicBezTo>
                  <a:cubicBezTo>
                    <a:pt x="258" y="13997"/>
                    <a:pt x="555" y="14336"/>
                    <a:pt x="812" y="14634"/>
                  </a:cubicBezTo>
                  <a:cubicBezTo>
                    <a:pt x="1110" y="14983"/>
                    <a:pt x="1408" y="15281"/>
                    <a:pt x="1705" y="15537"/>
                  </a:cubicBezTo>
                  <a:cubicBezTo>
                    <a:pt x="2435" y="16225"/>
                    <a:pt x="3205" y="16821"/>
                    <a:pt x="4067" y="17334"/>
                  </a:cubicBezTo>
                  <a:cubicBezTo>
                    <a:pt x="4961" y="17848"/>
                    <a:pt x="5649" y="18145"/>
                    <a:pt x="5649" y="18145"/>
                  </a:cubicBezTo>
                  <a:cubicBezTo>
                    <a:pt x="7271" y="18618"/>
                    <a:pt x="8945" y="18875"/>
                    <a:pt x="10567" y="18916"/>
                  </a:cubicBezTo>
                  <a:cubicBezTo>
                    <a:pt x="11379" y="18916"/>
                    <a:pt x="12190" y="18875"/>
                    <a:pt x="13001" y="18833"/>
                  </a:cubicBezTo>
                  <a:cubicBezTo>
                    <a:pt x="15404" y="18618"/>
                    <a:pt x="17673" y="18063"/>
                    <a:pt x="19676" y="17416"/>
                  </a:cubicBezTo>
                  <a:cubicBezTo>
                    <a:pt x="19768" y="17375"/>
                    <a:pt x="19850" y="17334"/>
                    <a:pt x="19892" y="17293"/>
                  </a:cubicBezTo>
                  <a:cubicBezTo>
                    <a:pt x="20025" y="17201"/>
                    <a:pt x="20107" y="17160"/>
                    <a:pt x="20189" y="17078"/>
                  </a:cubicBezTo>
                  <a:cubicBezTo>
                    <a:pt x="20282" y="17036"/>
                    <a:pt x="20405" y="16995"/>
                    <a:pt x="20497" y="16903"/>
                  </a:cubicBezTo>
                  <a:cubicBezTo>
                    <a:pt x="20580" y="16862"/>
                    <a:pt x="20662" y="16780"/>
                    <a:pt x="20754" y="16687"/>
                  </a:cubicBezTo>
                  <a:cubicBezTo>
                    <a:pt x="21052" y="16482"/>
                    <a:pt x="21391" y="16225"/>
                    <a:pt x="21689" y="15969"/>
                  </a:cubicBezTo>
                  <a:cubicBezTo>
                    <a:pt x="21781" y="15876"/>
                    <a:pt x="21863" y="15794"/>
                    <a:pt x="21986" y="15712"/>
                  </a:cubicBezTo>
                  <a:cubicBezTo>
                    <a:pt x="22079" y="15619"/>
                    <a:pt x="22161" y="15537"/>
                    <a:pt x="22243" y="15455"/>
                  </a:cubicBezTo>
                  <a:cubicBezTo>
                    <a:pt x="22294" y="15455"/>
                    <a:pt x="22294" y="15404"/>
                    <a:pt x="22294" y="15404"/>
                  </a:cubicBezTo>
                  <a:cubicBezTo>
                    <a:pt x="22377" y="15322"/>
                    <a:pt x="22459" y="15239"/>
                    <a:pt x="22551" y="15147"/>
                  </a:cubicBezTo>
                  <a:cubicBezTo>
                    <a:pt x="22633" y="15065"/>
                    <a:pt x="22757" y="14983"/>
                    <a:pt x="22849" y="14849"/>
                  </a:cubicBezTo>
                  <a:cubicBezTo>
                    <a:pt x="22931" y="14767"/>
                    <a:pt x="23013" y="14685"/>
                    <a:pt x="23106" y="14551"/>
                  </a:cubicBezTo>
                  <a:cubicBezTo>
                    <a:pt x="23188" y="14469"/>
                    <a:pt x="23270" y="14377"/>
                    <a:pt x="23321" y="14295"/>
                  </a:cubicBezTo>
                  <a:cubicBezTo>
                    <a:pt x="23403" y="14254"/>
                    <a:pt x="23445" y="14171"/>
                    <a:pt x="23486" y="14079"/>
                  </a:cubicBezTo>
                  <a:cubicBezTo>
                    <a:pt x="23578" y="14038"/>
                    <a:pt x="23619" y="13956"/>
                    <a:pt x="23660" y="13915"/>
                  </a:cubicBezTo>
                  <a:cubicBezTo>
                    <a:pt x="23742" y="13822"/>
                    <a:pt x="23783" y="13740"/>
                    <a:pt x="23876" y="13607"/>
                  </a:cubicBezTo>
                  <a:cubicBezTo>
                    <a:pt x="23917" y="13607"/>
                    <a:pt x="23917" y="13566"/>
                    <a:pt x="23958" y="13525"/>
                  </a:cubicBezTo>
                  <a:cubicBezTo>
                    <a:pt x="24040" y="13401"/>
                    <a:pt x="24133" y="13268"/>
                    <a:pt x="24215" y="13145"/>
                  </a:cubicBezTo>
                  <a:cubicBezTo>
                    <a:pt x="24297" y="13011"/>
                    <a:pt x="24389" y="12888"/>
                    <a:pt x="24471" y="12754"/>
                  </a:cubicBezTo>
                  <a:cubicBezTo>
                    <a:pt x="24554" y="12672"/>
                    <a:pt x="24605" y="12539"/>
                    <a:pt x="24687" y="12457"/>
                  </a:cubicBezTo>
                  <a:cubicBezTo>
                    <a:pt x="24687" y="12416"/>
                    <a:pt x="24728" y="12374"/>
                    <a:pt x="24769" y="12323"/>
                  </a:cubicBezTo>
                  <a:cubicBezTo>
                    <a:pt x="24810" y="12200"/>
                    <a:pt x="24903" y="12118"/>
                    <a:pt x="24944" y="11984"/>
                  </a:cubicBezTo>
                  <a:lnTo>
                    <a:pt x="24985" y="11943"/>
                  </a:lnTo>
                  <a:cubicBezTo>
                    <a:pt x="25026" y="11902"/>
                    <a:pt x="25026" y="11810"/>
                    <a:pt x="25067" y="11769"/>
                  </a:cubicBezTo>
                  <a:cubicBezTo>
                    <a:pt x="25324" y="11348"/>
                    <a:pt x="25539" y="10875"/>
                    <a:pt x="25755" y="10403"/>
                  </a:cubicBezTo>
                  <a:cubicBezTo>
                    <a:pt x="25375" y="8821"/>
                    <a:pt x="24769" y="7024"/>
                    <a:pt x="23917" y="5566"/>
                  </a:cubicBezTo>
                  <a:cubicBezTo>
                    <a:pt x="22972" y="3944"/>
                    <a:pt x="21216" y="2660"/>
                    <a:pt x="19553" y="1715"/>
                  </a:cubicBezTo>
                  <a:cubicBezTo>
                    <a:pt x="19296" y="1592"/>
                    <a:pt x="19039" y="1418"/>
                    <a:pt x="18783" y="1284"/>
                  </a:cubicBezTo>
                  <a:cubicBezTo>
                    <a:pt x="17581" y="689"/>
                    <a:pt x="16513" y="257"/>
                    <a:pt x="16041" y="93"/>
                  </a:cubicBezTo>
                  <a:cubicBezTo>
                    <a:pt x="15959" y="93"/>
                    <a:pt x="15918" y="52"/>
                    <a:pt x="15876" y="52"/>
                  </a:cubicBezTo>
                  <a:cubicBezTo>
                    <a:pt x="15825" y="1"/>
                    <a:pt x="15784" y="1"/>
                    <a:pt x="15784" y="1"/>
                  </a:cubicBezTo>
                  <a:close/>
                </a:path>
              </a:pathLst>
            </a:custGeom>
            <a:solidFill>
              <a:srgbClr val="BD6EE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11" name="Google Shape;1173;p49">
              <a:extLst>
                <a:ext uri="{FF2B5EF4-FFF2-40B4-BE49-F238E27FC236}">
                  <a16:creationId xmlns:a16="http://schemas.microsoft.com/office/drawing/2014/main" xmlns="" id="{99760FD4-79F2-73D6-748E-69D395B4C588}"/>
                </a:ext>
              </a:extLst>
            </p:cNvPr>
            <p:cNvSpPr/>
            <p:nvPr/>
          </p:nvSpPr>
          <p:spPr>
            <a:xfrm>
              <a:off x="1930400" y="1372325"/>
              <a:ext cx="51375" cy="67975"/>
            </a:xfrm>
            <a:custGeom>
              <a:avLst/>
              <a:gdLst/>
              <a:ahLst/>
              <a:cxnLst/>
              <a:rect l="l" t="t" r="r" b="b"/>
              <a:pathLst>
                <a:path w="2055" h="2719" extrusionOk="0">
                  <a:moveTo>
                    <a:pt x="1100" y="1"/>
                  </a:moveTo>
                  <a:cubicBezTo>
                    <a:pt x="946" y="1"/>
                    <a:pt x="792" y="32"/>
                    <a:pt x="638" y="69"/>
                  </a:cubicBezTo>
                  <a:cubicBezTo>
                    <a:pt x="422" y="151"/>
                    <a:pt x="217" y="274"/>
                    <a:pt x="1" y="408"/>
                  </a:cubicBezTo>
                  <a:cubicBezTo>
                    <a:pt x="1" y="1137"/>
                    <a:pt x="42" y="1815"/>
                    <a:pt x="42" y="2544"/>
                  </a:cubicBezTo>
                  <a:cubicBezTo>
                    <a:pt x="42" y="2585"/>
                    <a:pt x="124" y="2677"/>
                    <a:pt x="124" y="2718"/>
                  </a:cubicBezTo>
                  <a:cubicBezTo>
                    <a:pt x="679" y="2677"/>
                    <a:pt x="1243" y="2421"/>
                    <a:pt x="1582" y="1989"/>
                  </a:cubicBezTo>
                  <a:cubicBezTo>
                    <a:pt x="1962" y="1558"/>
                    <a:pt x="2055" y="921"/>
                    <a:pt x="1757" y="449"/>
                  </a:cubicBezTo>
                  <a:cubicBezTo>
                    <a:pt x="1665" y="233"/>
                    <a:pt x="1500" y="110"/>
                    <a:pt x="1285" y="18"/>
                  </a:cubicBezTo>
                  <a:cubicBezTo>
                    <a:pt x="1223" y="6"/>
                    <a:pt x="1161" y="1"/>
                    <a:pt x="1100" y="1"/>
                  </a:cubicBezTo>
                  <a:close/>
                </a:path>
              </a:pathLst>
            </a:custGeom>
            <a:solidFill>
              <a:srgbClr val="FF8C9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12" name="Google Shape;1174;p49">
              <a:extLst>
                <a:ext uri="{FF2B5EF4-FFF2-40B4-BE49-F238E27FC236}">
                  <a16:creationId xmlns:a16="http://schemas.microsoft.com/office/drawing/2014/main" xmlns="" id="{A16E102B-C531-6BAB-BB95-31F6704D6721}"/>
                </a:ext>
              </a:extLst>
            </p:cNvPr>
            <p:cNvSpPr/>
            <p:nvPr/>
          </p:nvSpPr>
          <p:spPr>
            <a:xfrm>
              <a:off x="1935800" y="1394325"/>
              <a:ext cx="25700" cy="23375"/>
            </a:xfrm>
            <a:custGeom>
              <a:avLst/>
              <a:gdLst/>
              <a:ahLst/>
              <a:cxnLst/>
              <a:rect l="l" t="t" r="r" b="b"/>
              <a:pathLst>
                <a:path w="1028" h="935" extrusionOk="0">
                  <a:moveTo>
                    <a:pt x="976" y="0"/>
                  </a:moveTo>
                  <a:cubicBezTo>
                    <a:pt x="719" y="41"/>
                    <a:pt x="514" y="216"/>
                    <a:pt x="381" y="339"/>
                  </a:cubicBezTo>
                  <a:cubicBezTo>
                    <a:pt x="257" y="473"/>
                    <a:pt x="124" y="678"/>
                    <a:pt x="1" y="853"/>
                  </a:cubicBezTo>
                  <a:lnTo>
                    <a:pt x="1" y="935"/>
                  </a:lnTo>
                  <a:lnTo>
                    <a:pt x="42" y="935"/>
                  </a:lnTo>
                  <a:lnTo>
                    <a:pt x="83" y="894"/>
                  </a:lnTo>
                  <a:cubicBezTo>
                    <a:pt x="206" y="729"/>
                    <a:pt x="298" y="555"/>
                    <a:pt x="463" y="380"/>
                  </a:cubicBezTo>
                  <a:cubicBezTo>
                    <a:pt x="555" y="257"/>
                    <a:pt x="771" y="123"/>
                    <a:pt x="976" y="82"/>
                  </a:cubicBezTo>
                  <a:cubicBezTo>
                    <a:pt x="1027" y="82"/>
                    <a:pt x="1027" y="41"/>
                    <a:pt x="1027" y="41"/>
                  </a:cubicBezTo>
                  <a:cubicBezTo>
                    <a:pt x="1027" y="0"/>
                    <a:pt x="1027" y="0"/>
                    <a:pt x="976" y="0"/>
                  </a:cubicBezTo>
                  <a:close/>
                </a:path>
              </a:pathLst>
            </a:custGeom>
            <a:solidFill>
              <a:srgbClr val="51265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13" name="Google Shape;1175;p49">
              <a:extLst>
                <a:ext uri="{FF2B5EF4-FFF2-40B4-BE49-F238E27FC236}">
                  <a16:creationId xmlns:a16="http://schemas.microsoft.com/office/drawing/2014/main" xmlns="" id="{DADE144C-1D63-A32D-B861-25E229404CC9}"/>
                </a:ext>
              </a:extLst>
            </p:cNvPr>
            <p:cNvSpPr/>
            <p:nvPr/>
          </p:nvSpPr>
          <p:spPr>
            <a:xfrm>
              <a:off x="1664975" y="1244375"/>
              <a:ext cx="280350" cy="282875"/>
            </a:xfrm>
            <a:custGeom>
              <a:avLst/>
              <a:gdLst/>
              <a:ahLst/>
              <a:cxnLst/>
              <a:rect l="l" t="t" r="r" b="b"/>
              <a:pathLst>
                <a:path w="11214" h="11315" extrusionOk="0">
                  <a:moveTo>
                    <a:pt x="5970" y="0"/>
                  </a:moveTo>
                  <a:cubicBezTo>
                    <a:pt x="3660" y="0"/>
                    <a:pt x="971" y="858"/>
                    <a:pt x="565" y="3041"/>
                  </a:cubicBezTo>
                  <a:cubicBezTo>
                    <a:pt x="0" y="6214"/>
                    <a:pt x="945" y="10106"/>
                    <a:pt x="3594" y="10999"/>
                  </a:cubicBezTo>
                  <a:cubicBezTo>
                    <a:pt x="4240" y="11212"/>
                    <a:pt x="4964" y="11315"/>
                    <a:pt x="5696" y="11315"/>
                  </a:cubicBezTo>
                  <a:cubicBezTo>
                    <a:pt x="7930" y="11315"/>
                    <a:pt x="10241" y="10357"/>
                    <a:pt x="10659" y="8648"/>
                  </a:cubicBezTo>
                  <a:cubicBezTo>
                    <a:pt x="11214" y="6378"/>
                    <a:pt x="10834" y="4499"/>
                    <a:pt x="10834" y="4499"/>
                  </a:cubicBezTo>
                  <a:cubicBezTo>
                    <a:pt x="10834" y="4499"/>
                    <a:pt x="10700" y="1542"/>
                    <a:pt x="8687" y="515"/>
                  </a:cubicBezTo>
                  <a:cubicBezTo>
                    <a:pt x="8046" y="188"/>
                    <a:pt x="7050" y="0"/>
                    <a:pt x="5970" y="0"/>
                  </a:cubicBezTo>
                  <a:close/>
                </a:path>
              </a:pathLst>
            </a:custGeom>
            <a:solidFill>
              <a:srgbClr val="FF8C9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14" name="Google Shape;1176;p49">
              <a:extLst>
                <a:ext uri="{FF2B5EF4-FFF2-40B4-BE49-F238E27FC236}">
                  <a16:creationId xmlns:a16="http://schemas.microsoft.com/office/drawing/2014/main" xmlns="" id="{6AE0975E-9CD3-C4B7-DC30-93838CD401A1}"/>
                </a:ext>
              </a:extLst>
            </p:cNvPr>
            <p:cNvSpPr/>
            <p:nvPr/>
          </p:nvSpPr>
          <p:spPr>
            <a:xfrm>
              <a:off x="1844675" y="1411125"/>
              <a:ext cx="26975" cy="24950"/>
            </a:xfrm>
            <a:custGeom>
              <a:avLst/>
              <a:gdLst/>
              <a:ahLst/>
              <a:cxnLst/>
              <a:rect l="l" t="t" r="r" b="b"/>
              <a:pathLst>
                <a:path w="1079" h="998" extrusionOk="0">
                  <a:moveTo>
                    <a:pt x="547" y="0"/>
                  </a:moveTo>
                  <a:cubicBezTo>
                    <a:pt x="522" y="0"/>
                    <a:pt x="498" y="2"/>
                    <a:pt x="473" y="6"/>
                  </a:cubicBezTo>
                  <a:cubicBezTo>
                    <a:pt x="175" y="6"/>
                    <a:pt x="0" y="263"/>
                    <a:pt x="52" y="571"/>
                  </a:cubicBezTo>
                  <a:cubicBezTo>
                    <a:pt x="52" y="805"/>
                    <a:pt x="266" y="997"/>
                    <a:pt x="530" y="997"/>
                  </a:cubicBezTo>
                  <a:cubicBezTo>
                    <a:pt x="555" y="997"/>
                    <a:pt x="580" y="995"/>
                    <a:pt x="606" y="992"/>
                  </a:cubicBezTo>
                  <a:cubicBezTo>
                    <a:pt x="863" y="951"/>
                    <a:pt x="1078" y="694"/>
                    <a:pt x="1027" y="437"/>
                  </a:cubicBezTo>
                  <a:cubicBezTo>
                    <a:pt x="990" y="168"/>
                    <a:pt x="777" y="0"/>
                    <a:pt x="547" y="0"/>
                  </a:cubicBezTo>
                  <a:close/>
                </a:path>
              </a:pathLst>
            </a:custGeom>
            <a:solidFill>
              <a:srgbClr val="51265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15" name="Google Shape;1177;p49">
              <a:extLst>
                <a:ext uri="{FF2B5EF4-FFF2-40B4-BE49-F238E27FC236}">
                  <a16:creationId xmlns:a16="http://schemas.microsoft.com/office/drawing/2014/main" xmlns="" id="{45F43E14-B5CB-B903-C2DF-BAA2012654FF}"/>
                </a:ext>
              </a:extLst>
            </p:cNvPr>
            <p:cNvSpPr/>
            <p:nvPr/>
          </p:nvSpPr>
          <p:spPr>
            <a:xfrm>
              <a:off x="1720675" y="1427300"/>
              <a:ext cx="26725" cy="24925"/>
            </a:xfrm>
            <a:custGeom>
              <a:avLst/>
              <a:gdLst/>
              <a:ahLst/>
              <a:cxnLst/>
              <a:rect l="l" t="t" r="r" b="b"/>
              <a:pathLst>
                <a:path w="1069" h="997" extrusionOk="0">
                  <a:moveTo>
                    <a:pt x="546" y="1"/>
                  </a:moveTo>
                  <a:cubicBezTo>
                    <a:pt x="522" y="1"/>
                    <a:pt x="497" y="2"/>
                    <a:pt x="473" y="6"/>
                  </a:cubicBezTo>
                  <a:cubicBezTo>
                    <a:pt x="216" y="47"/>
                    <a:pt x="0" y="263"/>
                    <a:pt x="41" y="560"/>
                  </a:cubicBezTo>
                  <a:cubicBezTo>
                    <a:pt x="79" y="796"/>
                    <a:pt x="298" y="997"/>
                    <a:pt x="532" y="997"/>
                  </a:cubicBezTo>
                  <a:cubicBezTo>
                    <a:pt x="553" y="997"/>
                    <a:pt x="575" y="995"/>
                    <a:pt x="596" y="992"/>
                  </a:cubicBezTo>
                  <a:cubicBezTo>
                    <a:pt x="853" y="951"/>
                    <a:pt x="1068" y="735"/>
                    <a:pt x="1027" y="437"/>
                  </a:cubicBezTo>
                  <a:cubicBezTo>
                    <a:pt x="1027" y="202"/>
                    <a:pt x="811" y="1"/>
                    <a:pt x="546" y="1"/>
                  </a:cubicBezTo>
                  <a:close/>
                </a:path>
              </a:pathLst>
            </a:custGeom>
            <a:solidFill>
              <a:srgbClr val="51265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16" name="Google Shape;1178;p49">
              <a:extLst>
                <a:ext uri="{FF2B5EF4-FFF2-40B4-BE49-F238E27FC236}">
                  <a16:creationId xmlns:a16="http://schemas.microsoft.com/office/drawing/2014/main" xmlns="" id="{47F93C87-0D2D-8326-28EA-DC2B1443790D}"/>
                </a:ext>
              </a:extLst>
            </p:cNvPr>
            <p:cNvSpPr/>
            <p:nvPr/>
          </p:nvSpPr>
          <p:spPr>
            <a:xfrm>
              <a:off x="1769950" y="1443350"/>
              <a:ext cx="21350" cy="26975"/>
            </a:xfrm>
            <a:custGeom>
              <a:avLst/>
              <a:gdLst/>
              <a:ahLst/>
              <a:cxnLst/>
              <a:rect l="l" t="t" r="r" b="b"/>
              <a:pathLst>
                <a:path w="854" h="1079" extrusionOk="0">
                  <a:moveTo>
                    <a:pt x="124" y="1"/>
                  </a:moveTo>
                  <a:cubicBezTo>
                    <a:pt x="124" y="1"/>
                    <a:pt x="83" y="1"/>
                    <a:pt x="83" y="52"/>
                  </a:cubicBezTo>
                  <a:cubicBezTo>
                    <a:pt x="1" y="309"/>
                    <a:pt x="42" y="606"/>
                    <a:pt x="217" y="822"/>
                  </a:cubicBezTo>
                  <a:cubicBezTo>
                    <a:pt x="299" y="945"/>
                    <a:pt x="514" y="1079"/>
                    <a:pt x="679" y="1079"/>
                  </a:cubicBezTo>
                  <a:cubicBezTo>
                    <a:pt x="730" y="1079"/>
                    <a:pt x="771" y="1079"/>
                    <a:pt x="812" y="1027"/>
                  </a:cubicBezTo>
                  <a:cubicBezTo>
                    <a:pt x="812" y="1027"/>
                    <a:pt x="853" y="1027"/>
                    <a:pt x="853" y="986"/>
                  </a:cubicBezTo>
                  <a:cubicBezTo>
                    <a:pt x="812" y="986"/>
                    <a:pt x="812" y="945"/>
                    <a:pt x="771" y="945"/>
                  </a:cubicBezTo>
                  <a:cubicBezTo>
                    <a:pt x="733" y="963"/>
                    <a:pt x="693" y="971"/>
                    <a:pt x="653" y="971"/>
                  </a:cubicBezTo>
                  <a:cubicBezTo>
                    <a:pt x="507" y="971"/>
                    <a:pt x="354" y="866"/>
                    <a:pt x="258" y="730"/>
                  </a:cubicBezTo>
                  <a:cubicBezTo>
                    <a:pt x="124" y="565"/>
                    <a:pt x="83" y="309"/>
                    <a:pt x="165" y="52"/>
                  </a:cubicBezTo>
                  <a:cubicBezTo>
                    <a:pt x="165" y="52"/>
                    <a:pt x="165" y="1"/>
                    <a:pt x="124" y="1"/>
                  </a:cubicBezTo>
                  <a:close/>
                </a:path>
              </a:pathLst>
            </a:custGeom>
            <a:solidFill>
              <a:srgbClr val="51265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17" name="Google Shape;1179;p49">
              <a:extLst>
                <a:ext uri="{FF2B5EF4-FFF2-40B4-BE49-F238E27FC236}">
                  <a16:creationId xmlns:a16="http://schemas.microsoft.com/office/drawing/2014/main" xmlns="" id="{A9D3FB43-CD7D-F091-1671-767E90255536}"/>
                </a:ext>
              </a:extLst>
            </p:cNvPr>
            <p:cNvSpPr/>
            <p:nvPr/>
          </p:nvSpPr>
          <p:spPr>
            <a:xfrm>
              <a:off x="1798725" y="1460800"/>
              <a:ext cx="9775" cy="6200"/>
            </a:xfrm>
            <a:custGeom>
              <a:avLst/>
              <a:gdLst/>
              <a:ahLst/>
              <a:cxnLst/>
              <a:rect l="l" t="t" r="r" b="b"/>
              <a:pathLst>
                <a:path w="391" h="248" extrusionOk="0">
                  <a:moveTo>
                    <a:pt x="253" y="1"/>
                  </a:moveTo>
                  <a:cubicBezTo>
                    <a:pt x="216" y="1"/>
                    <a:pt x="175" y="11"/>
                    <a:pt x="134" y="32"/>
                  </a:cubicBezTo>
                  <a:cubicBezTo>
                    <a:pt x="41" y="73"/>
                    <a:pt x="0" y="165"/>
                    <a:pt x="41" y="206"/>
                  </a:cubicBezTo>
                  <a:cubicBezTo>
                    <a:pt x="41" y="247"/>
                    <a:pt x="41" y="247"/>
                    <a:pt x="92" y="247"/>
                  </a:cubicBezTo>
                  <a:cubicBezTo>
                    <a:pt x="92" y="247"/>
                    <a:pt x="134" y="247"/>
                    <a:pt x="134" y="206"/>
                  </a:cubicBezTo>
                  <a:cubicBezTo>
                    <a:pt x="92" y="165"/>
                    <a:pt x="134" y="124"/>
                    <a:pt x="175" y="73"/>
                  </a:cubicBezTo>
                  <a:cubicBezTo>
                    <a:pt x="216" y="73"/>
                    <a:pt x="257" y="73"/>
                    <a:pt x="298" y="124"/>
                  </a:cubicBezTo>
                  <a:lnTo>
                    <a:pt x="349" y="124"/>
                  </a:lnTo>
                  <a:cubicBezTo>
                    <a:pt x="390" y="73"/>
                    <a:pt x="390" y="73"/>
                    <a:pt x="349" y="32"/>
                  </a:cubicBezTo>
                  <a:cubicBezTo>
                    <a:pt x="324" y="11"/>
                    <a:pt x="290" y="1"/>
                    <a:pt x="253" y="1"/>
                  </a:cubicBezTo>
                  <a:close/>
                </a:path>
              </a:pathLst>
            </a:custGeom>
            <a:solidFill>
              <a:srgbClr val="51265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18" name="Google Shape;1180;p49">
              <a:extLst>
                <a:ext uri="{FF2B5EF4-FFF2-40B4-BE49-F238E27FC236}">
                  <a16:creationId xmlns:a16="http://schemas.microsoft.com/office/drawing/2014/main" xmlns="" id="{726FF906-DD81-75A8-E409-1A448919DF96}"/>
                </a:ext>
              </a:extLst>
            </p:cNvPr>
            <p:cNvSpPr/>
            <p:nvPr/>
          </p:nvSpPr>
          <p:spPr>
            <a:xfrm>
              <a:off x="1795625" y="1469025"/>
              <a:ext cx="25700" cy="15175"/>
            </a:xfrm>
            <a:custGeom>
              <a:avLst/>
              <a:gdLst/>
              <a:ahLst/>
              <a:cxnLst/>
              <a:rect l="l" t="t" r="r" b="b"/>
              <a:pathLst>
                <a:path w="1028" h="607" extrusionOk="0">
                  <a:moveTo>
                    <a:pt x="987" y="0"/>
                  </a:moveTo>
                  <a:cubicBezTo>
                    <a:pt x="935" y="0"/>
                    <a:pt x="935" y="0"/>
                    <a:pt x="935" y="52"/>
                  </a:cubicBezTo>
                  <a:cubicBezTo>
                    <a:pt x="894" y="216"/>
                    <a:pt x="771" y="391"/>
                    <a:pt x="596" y="432"/>
                  </a:cubicBezTo>
                  <a:cubicBezTo>
                    <a:pt x="509" y="473"/>
                    <a:pt x="424" y="493"/>
                    <a:pt x="340" y="493"/>
                  </a:cubicBezTo>
                  <a:cubicBezTo>
                    <a:pt x="255" y="493"/>
                    <a:pt x="170" y="473"/>
                    <a:pt x="83" y="432"/>
                  </a:cubicBezTo>
                  <a:lnTo>
                    <a:pt x="42" y="432"/>
                  </a:lnTo>
                  <a:cubicBezTo>
                    <a:pt x="1" y="473"/>
                    <a:pt x="42" y="473"/>
                    <a:pt x="42" y="514"/>
                  </a:cubicBezTo>
                  <a:cubicBezTo>
                    <a:pt x="124" y="565"/>
                    <a:pt x="258" y="606"/>
                    <a:pt x="381" y="606"/>
                  </a:cubicBezTo>
                  <a:cubicBezTo>
                    <a:pt x="473" y="606"/>
                    <a:pt x="555" y="565"/>
                    <a:pt x="638" y="514"/>
                  </a:cubicBezTo>
                  <a:cubicBezTo>
                    <a:pt x="853" y="432"/>
                    <a:pt x="987" y="257"/>
                    <a:pt x="1028" y="52"/>
                  </a:cubicBezTo>
                  <a:cubicBezTo>
                    <a:pt x="1028" y="0"/>
                    <a:pt x="1028" y="0"/>
                    <a:pt x="987" y="0"/>
                  </a:cubicBezTo>
                  <a:close/>
                </a:path>
              </a:pathLst>
            </a:custGeom>
            <a:solidFill>
              <a:srgbClr val="51265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19" name="Google Shape;1181;p49">
              <a:extLst>
                <a:ext uri="{FF2B5EF4-FFF2-40B4-BE49-F238E27FC236}">
                  <a16:creationId xmlns:a16="http://schemas.microsoft.com/office/drawing/2014/main" xmlns="" id="{011A3C44-4845-F7A5-6CA2-797AFBA58D84}"/>
                </a:ext>
              </a:extLst>
            </p:cNvPr>
            <p:cNvSpPr/>
            <p:nvPr/>
          </p:nvSpPr>
          <p:spPr>
            <a:xfrm>
              <a:off x="1702725" y="1387900"/>
              <a:ext cx="26450" cy="18350"/>
            </a:xfrm>
            <a:custGeom>
              <a:avLst/>
              <a:gdLst/>
              <a:ahLst/>
              <a:cxnLst/>
              <a:rect l="l" t="t" r="r" b="b"/>
              <a:pathLst>
                <a:path w="1058" h="734" extrusionOk="0">
                  <a:moveTo>
                    <a:pt x="636" y="1"/>
                  </a:moveTo>
                  <a:cubicBezTo>
                    <a:pt x="462" y="42"/>
                    <a:pt x="246" y="124"/>
                    <a:pt x="164" y="257"/>
                  </a:cubicBezTo>
                  <a:cubicBezTo>
                    <a:pt x="0" y="459"/>
                    <a:pt x="26" y="733"/>
                    <a:pt x="283" y="733"/>
                  </a:cubicBezTo>
                  <a:cubicBezTo>
                    <a:pt x="301" y="733"/>
                    <a:pt x="319" y="732"/>
                    <a:pt x="338" y="730"/>
                  </a:cubicBezTo>
                  <a:cubicBezTo>
                    <a:pt x="421" y="730"/>
                    <a:pt x="503" y="678"/>
                    <a:pt x="595" y="637"/>
                  </a:cubicBezTo>
                  <a:cubicBezTo>
                    <a:pt x="800" y="555"/>
                    <a:pt x="1057" y="422"/>
                    <a:pt x="975" y="165"/>
                  </a:cubicBezTo>
                  <a:cubicBezTo>
                    <a:pt x="934" y="1"/>
                    <a:pt x="759" y="1"/>
                    <a:pt x="636" y="1"/>
                  </a:cubicBezTo>
                  <a:close/>
                </a:path>
              </a:pathLst>
            </a:custGeom>
            <a:solidFill>
              <a:srgbClr val="F7607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20" name="Google Shape;1182;p49">
              <a:extLst>
                <a:ext uri="{FF2B5EF4-FFF2-40B4-BE49-F238E27FC236}">
                  <a16:creationId xmlns:a16="http://schemas.microsoft.com/office/drawing/2014/main" xmlns="" id="{D57153DF-EBA4-8846-DDDD-F740E343579D}"/>
                </a:ext>
              </a:extLst>
            </p:cNvPr>
            <p:cNvSpPr/>
            <p:nvPr/>
          </p:nvSpPr>
          <p:spPr>
            <a:xfrm>
              <a:off x="1849025" y="1369275"/>
              <a:ext cx="26725" cy="15325"/>
            </a:xfrm>
            <a:custGeom>
              <a:avLst/>
              <a:gdLst/>
              <a:ahLst/>
              <a:cxnLst/>
              <a:rect l="l" t="t" r="r" b="b"/>
              <a:pathLst>
                <a:path w="1069" h="613" extrusionOk="0">
                  <a:moveTo>
                    <a:pt x="405" y="0"/>
                  </a:moveTo>
                  <a:cubicBezTo>
                    <a:pt x="354" y="0"/>
                    <a:pt x="304" y="5"/>
                    <a:pt x="257" y="16"/>
                  </a:cubicBezTo>
                  <a:cubicBezTo>
                    <a:pt x="134" y="58"/>
                    <a:pt x="1" y="140"/>
                    <a:pt x="1" y="314"/>
                  </a:cubicBezTo>
                  <a:cubicBezTo>
                    <a:pt x="1" y="571"/>
                    <a:pt x="340" y="612"/>
                    <a:pt x="555" y="612"/>
                  </a:cubicBezTo>
                  <a:lnTo>
                    <a:pt x="812" y="612"/>
                  </a:lnTo>
                  <a:cubicBezTo>
                    <a:pt x="1069" y="530"/>
                    <a:pt x="1028" y="232"/>
                    <a:pt x="812" y="99"/>
                  </a:cubicBezTo>
                  <a:cubicBezTo>
                    <a:pt x="692" y="38"/>
                    <a:pt x="544" y="0"/>
                    <a:pt x="405" y="0"/>
                  </a:cubicBezTo>
                  <a:close/>
                </a:path>
              </a:pathLst>
            </a:custGeom>
            <a:solidFill>
              <a:srgbClr val="F7607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21" name="Google Shape;1183;p49">
              <a:extLst>
                <a:ext uri="{FF2B5EF4-FFF2-40B4-BE49-F238E27FC236}">
                  <a16:creationId xmlns:a16="http://schemas.microsoft.com/office/drawing/2014/main" xmlns="" id="{685ED5E5-9144-3AD6-ABB0-0FC8B55B1544}"/>
                </a:ext>
              </a:extLst>
            </p:cNvPr>
            <p:cNvSpPr/>
            <p:nvPr/>
          </p:nvSpPr>
          <p:spPr>
            <a:xfrm>
              <a:off x="1650075" y="1239725"/>
              <a:ext cx="165875" cy="150250"/>
            </a:xfrm>
            <a:custGeom>
              <a:avLst/>
              <a:gdLst/>
              <a:ahLst/>
              <a:cxnLst/>
              <a:rect l="l" t="t" r="r" b="b"/>
              <a:pathLst>
                <a:path w="6635" h="6010" extrusionOk="0">
                  <a:moveTo>
                    <a:pt x="5662" y="1"/>
                  </a:moveTo>
                  <a:cubicBezTo>
                    <a:pt x="3808" y="1"/>
                    <a:pt x="0" y="643"/>
                    <a:pt x="555" y="6010"/>
                  </a:cubicBezTo>
                  <a:lnTo>
                    <a:pt x="6080" y="4808"/>
                  </a:lnTo>
                  <a:cubicBezTo>
                    <a:pt x="6080" y="4808"/>
                    <a:pt x="5946" y="2549"/>
                    <a:pt x="6244" y="1430"/>
                  </a:cubicBezTo>
                  <a:cubicBezTo>
                    <a:pt x="6552" y="362"/>
                    <a:pt x="6634" y="64"/>
                    <a:pt x="6634" y="64"/>
                  </a:cubicBezTo>
                  <a:cubicBezTo>
                    <a:pt x="6634" y="64"/>
                    <a:pt x="6245" y="1"/>
                    <a:pt x="5662" y="1"/>
                  </a:cubicBezTo>
                  <a:close/>
                </a:path>
              </a:pathLst>
            </a:custGeom>
            <a:solidFill>
              <a:srgbClr val="F7607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22" name="Google Shape;1184;p49">
              <a:extLst>
                <a:ext uri="{FF2B5EF4-FFF2-40B4-BE49-F238E27FC236}">
                  <a16:creationId xmlns:a16="http://schemas.microsoft.com/office/drawing/2014/main" xmlns="" id="{4F751BB8-3EF1-D02E-1035-FF1997D745D4}"/>
                </a:ext>
              </a:extLst>
            </p:cNvPr>
            <p:cNvSpPr/>
            <p:nvPr/>
          </p:nvSpPr>
          <p:spPr>
            <a:xfrm>
              <a:off x="1814875" y="1240750"/>
              <a:ext cx="129425" cy="129975"/>
            </a:xfrm>
            <a:custGeom>
              <a:avLst/>
              <a:gdLst/>
              <a:ahLst/>
              <a:cxnLst/>
              <a:rect l="l" t="t" r="r" b="b"/>
              <a:pathLst>
                <a:path w="5177" h="5199" extrusionOk="0">
                  <a:moveTo>
                    <a:pt x="557" y="0"/>
                  </a:moveTo>
                  <a:cubicBezTo>
                    <a:pt x="215" y="0"/>
                    <a:pt x="1" y="23"/>
                    <a:pt x="1" y="23"/>
                  </a:cubicBezTo>
                  <a:lnTo>
                    <a:pt x="679" y="4767"/>
                  </a:lnTo>
                  <a:lnTo>
                    <a:pt x="5176" y="5199"/>
                  </a:lnTo>
                  <a:cubicBezTo>
                    <a:pt x="5176" y="5199"/>
                    <a:pt x="5094" y="1861"/>
                    <a:pt x="3934" y="968"/>
                  </a:cubicBezTo>
                  <a:cubicBezTo>
                    <a:pt x="2855" y="126"/>
                    <a:pt x="1357" y="0"/>
                    <a:pt x="557" y="0"/>
                  </a:cubicBezTo>
                  <a:close/>
                </a:path>
              </a:pathLst>
            </a:custGeom>
            <a:solidFill>
              <a:srgbClr val="F7607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23" name="Google Shape;1185;p49">
              <a:extLst>
                <a:ext uri="{FF2B5EF4-FFF2-40B4-BE49-F238E27FC236}">
                  <a16:creationId xmlns:a16="http://schemas.microsoft.com/office/drawing/2014/main" xmlns="" id="{E85BDECE-1756-9A79-2F47-F0C860C29E8C}"/>
                </a:ext>
              </a:extLst>
            </p:cNvPr>
            <p:cNvSpPr/>
            <p:nvPr/>
          </p:nvSpPr>
          <p:spPr>
            <a:xfrm>
              <a:off x="1915275" y="1349400"/>
              <a:ext cx="37500" cy="49050"/>
            </a:xfrm>
            <a:custGeom>
              <a:avLst/>
              <a:gdLst/>
              <a:ahLst/>
              <a:cxnLst/>
              <a:rect l="l" t="t" r="r" b="b"/>
              <a:pathLst>
                <a:path w="1500" h="1962" extrusionOk="0">
                  <a:moveTo>
                    <a:pt x="1499" y="0"/>
                  </a:moveTo>
                  <a:lnTo>
                    <a:pt x="0" y="421"/>
                  </a:lnTo>
                  <a:lnTo>
                    <a:pt x="729" y="1962"/>
                  </a:lnTo>
                  <a:lnTo>
                    <a:pt x="1499" y="0"/>
                  </a:lnTo>
                  <a:close/>
                </a:path>
              </a:pathLst>
            </a:custGeom>
            <a:solidFill>
              <a:srgbClr val="F7607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24" name="Google Shape;1186;p49">
              <a:extLst>
                <a:ext uri="{FF2B5EF4-FFF2-40B4-BE49-F238E27FC236}">
                  <a16:creationId xmlns:a16="http://schemas.microsoft.com/office/drawing/2014/main" xmlns="" id="{43D7D9FE-1073-4574-58B7-4E4D8FEEC4CB}"/>
                </a:ext>
              </a:extLst>
            </p:cNvPr>
            <p:cNvSpPr/>
            <p:nvPr/>
          </p:nvSpPr>
          <p:spPr>
            <a:xfrm>
              <a:off x="2132450" y="1611500"/>
              <a:ext cx="113500" cy="104775"/>
            </a:xfrm>
            <a:custGeom>
              <a:avLst/>
              <a:gdLst/>
              <a:ahLst/>
              <a:cxnLst/>
              <a:rect l="l" t="t" r="r" b="b"/>
              <a:pathLst>
                <a:path w="4540" h="4191" extrusionOk="0">
                  <a:moveTo>
                    <a:pt x="4539" y="1"/>
                  </a:moveTo>
                  <a:lnTo>
                    <a:pt x="1" y="555"/>
                  </a:lnTo>
                  <a:lnTo>
                    <a:pt x="2742" y="4190"/>
                  </a:lnTo>
                  <a:lnTo>
                    <a:pt x="4539" y="1"/>
                  </a:lnTo>
                  <a:close/>
                </a:path>
              </a:pathLst>
            </a:custGeom>
            <a:solidFill>
              <a:srgbClr val="7182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25" name="Google Shape;1187;p49">
              <a:extLst>
                <a:ext uri="{FF2B5EF4-FFF2-40B4-BE49-F238E27FC236}">
                  <a16:creationId xmlns:a16="http://schemas.microsoft.com/office/drawing/2014/main" xmlns="" id="{7705438F-B12A-D57D-2632-49FE55923EA6}"/>
                </a:ext>
              </a:extLst>
            </p:cNvPr>
            <p:cNvSpPr/>
            <p:nvPr/>
          </p:nvSpPr>
          <p:spPr>
            <a:xfrm>
              <a:off x="1916550" y="1155825"/>
              <a:ext cx="110150" cy="111175"/>
            </a:xfrm>
            <a:custGeom>
              <a:avLst/>
              <a:gdLst/>
              <a:ahLst/>
              <a:cxnLst/>
              <a:rect l="l" t="t" r="r" b="b"/>
              <a:pathLst>
                <a:path w="4406" h="4447" extrusionOk="0">
                  <a:moveTo>
                    <a:pt x="2219" y="1"/>
                  </a:moveTo>
                  <a:cubicBezTo>
                    <a:pt x="976" y="1"/>
                    <a:pt x="0" y="1027"/>
                    <a:pt x="0" y="2219"/>
                  </a:cubicBezTo>
                  <a:cubicBezTo>
                    <a:pt x="0" y="3461"/>
                    <a:pt x="976" y="4447"/>
                    <a:pt x="2219" y="4447"/>
                  </a:cubicBezTo>
                  <a:cubicBezTo>
                    <a:pt x="3420" y="4447"/>
                    <a:pt x="4406" y="3461"/>
                    <a:pt x="4406" y="2219"/>
                  </a:cubicBezTo>
                  <a:cubicBezTo>
                    <a:pt x="4406" y="1027"/>
                    <a:pt x="3420" y="1"/>
                    <a:pt x="2219" y="1"/>
                  </a:cubicBezTo>
                  <a:close/>
                </a:path>
              </a:pathLst>
            </a:custGeom>
            <a:solidFill>
              <a:srgbClr val="BD6EE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26" name="Google Shape;1188;p49">
              <a:extLst>
                <a:ext uri="{FF2B5EF4-FFF2-40B4-BE49-F238E27FC236}">
                  <a16:creationId xmlns:a16="http://schemas.microsoft.com/office/drawing/2014/main" xmlns="" id="{8F4961DF-9774-E866-43C4-5B1AAC740CF7}"/>
                </a:ext>
              </a:extLst>
            </p:cNvPr>
            <p:cNvSpPr/>
            <p:nvPr/>
          </p:nvSpPr>
          <p:spPr>
            <a:xfrm>
              <a:off x="1364600" y="1540900"/>
              <a:ext cx="107850" cy="112225"/>
            </a:xfrm>
            <a:custGeom>
              <a:avLst/>
              <a:gdLst/>
              <a:ahLst/>
              <a:cxnLst/>
              <a:rect l="l" t="t" r="r" b="b"/>
              <a:pathLst>
                <a:path w="4314" h="4489" extrusionOk="0">
                  <a:moveTo>
                    <a:pt x="3379" y="1"/>
                  </a:moveTo>
                  <a:lnTo>
                    <a:pt x="1" y="3030"/>
                  </a:lnTo>
                  <a:lnTo>
                    <a:pt x="4313" y="4488"/>
                  </a:lnTo>
                  <a:lnTo>
                    <a:pt x="3379" y="1"/>
                  </a:lnTo>
                  <a:close/>
                </a:path>
              </a:pathLst>
            </a:custGeom>
            <a:solidFill>
              <a:srgbClr val="F7607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27" name="Google Shape;1189;p49">
              <a:extLst>
                <a:ext uri="{FF2B5EF4-FFF2-40B4-BE49-F238E27FC236}">
                  <a16:creationId xmlns:a16="http://schemas.microsoft.com/office/drawing/2014/main" xmlns="" id="{8D79951A-C720-938F-334A-05DF464DCA3F}"/>
                </a:ext>
              </a:extLst>
            </p:cNvPr>
            <p:cNvSpPr/>
            <p:nvPr/>
          </p:nvSpPr>
          <p:spPr>
            <a:xfrm>
              <a:off x="1442650" y="1380450"/>
              <a:ext cx="96300" cy="219700"/>
            </a:xfrm>
            <a:custGeom>
              <a:avLst/>
              <a:gdLst/>
              <a:ahLst/>
              <a:cxnLst/>
              <a:rect l="l" t="t" r="r" b="b"/>
              <a:pathLst>
                <a:path w="3852" h="8788" extrusionOk="0">
                  <a:moveTo>
                    <a:pt x="3297" y="1"/>
                  </a:moveTo>
                  <a:cubicBezTo>
                    <a:pt x="3297" y="1"/>
                    <a:pt x="3163" y="257"/>
                    <a:pt x="2988" y="720"/>
                  </a:cubicBezTo>
                  <a:cubicBezTo>
                    <a:pt x="2136" y="2732"/>
                    <a:pt x="0" y="8380"/>
                    <a:pt x="1664" y="8770"/>
                  </a:cubicBezTo>
                  <a:cubicBezTo>
                    <a:pt x="1714" y="8782"/>
                    <a:pt x="1764" y="8788"/>
                    <a:pt x="1812" y="8788"/>
                  </a:cubicBezTo>
                  <a:cubicBezTo>
                    <a:pt x="3480" y="8788"/>
                    <a:pt x="3811" y="1919"/>
                    <a:pt x="3851" y="422"/>
                  </a:cubicBezTo>
                  <a:lnTo>
                    <a:pt x="3851" y="124"/>
                  </a:lnTo>
                  <a:lnTo>
                    <a:pt x="3297" y="1"/>
                  </a:lnTo>
                  <a:close/>
                </a:path>
              </a:pathLst>
            </a:custGeom>
            <a:solidFill>
              <a:srgbClr val="BD6EE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28" name="Google Shape;1190;p49">
              <a:extLst>
                <a:ext uri="{FF2B5EF4-FFF2-40B4-BE49-F238E27FC236}">
                  <a16:creationId xmlns:a16="http://schemas.microsoft.com/office/drawing/2014/main" xmlns="" id="{0FC0222E-A280-CCEF-82B4-F8F181A1C444}"/>
                </a:ext>
              </a:extLst>
            </p:cNvPr>
            <p:cNvSpPr/>
            <p:nvPr/>
          </p:nvSpPr>
          <p:spPr>
            <a:xfrm>
              <a:off x="1517350" y="1380450"/>
              <a:ext cx="21600" cy="18000"/>
            </a:xfrm>
            <a:custGeom>
              <a:avLst/>
              <a:gdLst/>
              <a:ahLst/>
              <a:cxnLst/>
              <a:rect l="l" t="t" r="r" b="b"/>
              <a:pathLst>
                <a:path w="864" h="720" extrusionOk="0">
                  <a:moveTo>
                    <a:pt x="309" y="1"/>
                  </a:moveTo>
                  <a:cubicBezTo>
                    <a:pt x="309" y="1"/>
                    <a:pt x="175" y="257"/>
                    <a:pt x="0" y="720"/>
                  </a:cubicBezTo>
                  <a:cubicBezTo>
                    <a:pt x="309" y="637"/>
                    <a:pt x="565" y="555"/>
                    <a:pt x="863" y="422"/>
                  </a:cubicBezTo>
                  <a:lnTo>
                    <a:pt x="863" y="124"/>
                  </a:lnTo>
                  <a:lnTo>
                    <a:pt x="309" y="1"/>
                  </a:lnTo>
                  <a:close/>
                </a:path>
              </a:pathLst>
            </a:custGeom>
            <a:solidFill>
              <a:srgbClr val="51265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29" name="Google Shape;1191;p49">
              <a:extLst>
                <a:ext uri="{FF2B5EF4-FFF2-40B4-BE49-F238E27FC236}">
                  <a16:creationId xmlns:a16="http://schemas.microsoft.com/office/drawing/2014/main" xmlns="" id="{5B04CDB8-1865-90A9-F113-3C64777A322D}"/>
                </a:ext>
              </a:extLst>
            </p:cNvPr>
            <p:cNvSpPr/>
            <p:nvPr/>
          </p:nvSpPr>
          <p:spPr>
            <a:xfrm>
              <a:off x="1427500" y="1158900"/>
              <a:ext cx="262125" cy="230600"/>
            </a:xfrm>
            <a:custGeom>
              <a:avLst/>
              <a:gdLst/>
              <a:ahLst/>
              <a:cxnLst/>
              <a:rect l="l" t="t" r="r" b="b"/>
              <a:pathLst>
                <a:path w="10485" h="9224" extrusionOk="0">
                  <a:moveTo>
                    <a:pt x="5242" y="1"/>
                  </a:moveTo>
                  <a:cubicBezTo>
                    <a:pt x="4625" y="1"/>
                    <a:pt x="3996" y="126"/>
                    <a:pt x="3389" y="391"/>
                  </a:cubicBezTo>
                  <a:cubicBezTo>
                    <a:pt x="1079" y="1367"/>
                    <a:pt x="0" y="4108"/>
                    <a:pt x="986" y="6460"/>
                  </a:cubicBezTo>
                  <a:cubicBezTo>
                    <a:pt x="1755" y="8190"/>
                    <a:pt x="3463" y="9224"/>
                    <a:pt x="5260" y="9224"/>
                  </a:cubicBezTo>
                  <a:cubicBezTo>
                    <a:pt x="5863" y="9224"/>
                    <a:pt x="6475" y="9108"/>
                    <a:pt x="7065" y="8863"/>
                  </a:cubicBezTo>
                  <a:cubicBezTo>
                    <a:pt x="9376" y="7836"/>
                    <a:pt x="10485" y="5135"/>
                    <a:pt x="9458" y="2784"/>
                  </a:cubicBezTo>
                  <a:cubicBezTo>
                    <a:pt x="8696" y="1039"/>
                    <a:pt x="7018" y="1"/>
                    <a:pt x="5242" y="1"/>
                  </a:cubicBezTo>
                  <a:close/>
                </a:path>
              </a:pathLst>
            </a:custGeom>
            <a:solidFill>
              <a:srgbClr val="7182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30" name="Google Shape;1192;p49">
              <a:extLst>
                <a:ext uri="{FF2B5EF4-FFF2-40B4-BE49-F238E27FC236}">
                  <a16:creationId xmlns:a16="http://schemas.microsoft.com/office/drawing/2014/main" xmlns="" id="{BB1A4E89-9050-4BFB-7467-F0BEB5AE6A5C}"/>
                </a:ext>
              </a:extLst>
            </p:cNvPr>
            <p:cNvSpPr/>
            <p:nvPr/>
          </p:nvSpPr>
          <p:spPr>
            <a:xfrm>
              <a:off x="1439300" y="1169875"/>
              <a:ext cx="237500" cy="208800"/>
            </a:xfrm>
            <a:custGeom>
              <a:avLst/>
              <a:gdLst/>
              <a:ahLst/>
              <a:cxnLst/>
              <a:rect l="l" t="t" r="r" b="b"/>
              <a:pathLst>
                <a:path w="9500" h="8352" extrusionOk="0">
                  <a:moveTo>
                    <a:pt x="4727" y="1"/>
                  </a:moveTo>
                  <a:cubicBezTo>
                    <a:pt x="4179" y="1"/>
                    <a:pt x="3621" y="107"/>
                    <a:pt x="3081" y="332"/>
                  </a:cubicBezTo>
                  <a:cubicBezTo>
                    <a:pt x="987" y="1277"/>
                    <a:pt x="1" y="3710"/>
                    <a:pt x="945" y="5805"/>
                  </a:cubicBezTo>
                  <a:cubicBezTo>
                    <a:pt x="1608" y="7398"/>
                    <a:pt x="3125" y="8351"/>
                    <a:pt x="4736" y="8351"/>
                  </a:cubicBezTo>
                  <a:cubicBezTo>
                    <a:pt x="5296" y="8351"/>
                    <a:pt x="5868" y="8236"/>
                    <a:pt x="6419" y="7992"/>
                  </a:cubicBezTo>
                  <a:cubicBezTo>
                    <a:pt x="8514" y="7089"/>
                    <a:pt x="9499" y="4655"/>
                    <a:pt x="8606" y="2519"/>
                  </a:cubicBezTo>
                  <a:cubicBezTo>
                    <a:pt x="7899" y="944"/>
                    <a:pt x="6358" y="1"/>
                    <a:pt x="4727" y="1"/>
                  </a:cubicBezTo>
                  <a:close/>
                </a:path>
              </a:pathLst>
            </a:custGeom>
            <a:solidFill>
              <a:srgbClr val="FFE9DC"/>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31" name="Google Shape;1193;p49">
              <a:extLst>
                <a:ext uri="{FF2B5EF4-FFF2-40B4-BE49-F238E27FC236}">
                  <a16:creationId xmlns:a16="http://schemas.microsoft.com/office/drawing/2014/main" xmlns="" id="{41270A9D-2C3E-8137-5542-CB8F47388A8A}"/>
                </a:ext>
              </a:extLst>
            </p:cNvPr>
            <p:cNvSpPr/>
            <p:nvPr/>
          </p:nvSpPr>
          <p:spPr>
            <a:xfrm>
              <a:off x="1626450" y="1241925"/>
              <a:ext cx="30075" cy="43325"/>
            </a:xfrm>
            <a:custGeom>
              <a:avLst/>
              <a:gdLst/>
              <a:ahLst/>
              <a:cxnLst/>
              <a:rect l="l" t="t" r="r" b="b"/>
              <a:pathLst>
                <a:path w="1203" h="1733" extrusionOk="0">
                  <a:moveTo>
                    <a:pt x="645" y="1"/>
                  </a:moveTo>
                  <a:cubicBezTo>
                    <a:pt x="605" y="1"/>
                    <a:pt x="561" y="6"/>
                    <a:pt x="514" y="17"/>
                  </a:cubicBezTo>
                  <a:cubicBezTo>
                    <a:pt x="1" y="151"/>
                    <a:pt x="1" y="746"/>
                    <a:pt x="134" y="1177"/>
                  </a:cubicBezTo>
                  <a:cubicBezTo>
                    <a:pt x="175" y="1301"/>
                    <a:pt x="216" y="1434"/>
                    <a:pt x="350" y="1516"/>
                  </a:cubicBezTo>
                  <a:cubicBezTo>
                    <a:pt x="432" y="1640"/>
                    <a:pt x="565" y="1732"/>
                    <a:pt x="689" y="1732"/>
                  </a:cubicBezTo>
                  <a:cubicBezTo>
                    <a:pt x="904" y="1732"/>
                    <a:pt x="1028" y="1557"/>
                    <a:pt x="1120" y="1383"/>
                  </a:cubicBezTo>
                  <a:cubicBezTo>
                    <a:pt x="1202" y="1260"/>
                    <a:pt x="1202" y="1044"/>
                    <a:pt x="1202" y="869"/>
                  </a:cubicBezTo>
                  <a:cubicBezTo>
                    <a:pt x="1165" y="524"/>
                    <a:pt x="1051" y="1"/>
                    <a:pt x="645" y="1"/>
                  </a:cubicBez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32" name="Google Shape;1194;p49">
              <a:extLst>
                <a:ext uri="{FF2B5EF4-FFF2-40B4-BE49-F238E27FC236}">
                  <a16:creationId xmlns:a16="http://schemas.microsoft.com/office/drawing/2014/main" xmlns="" id="{34888D11-4838-71E9-5F0A-D84F4614536B}"/>
                </a:ext>
              </a:extLst>
            </p:cNvPr>
            <p:cNvSpPr/>
            <p:nvPr/>
          </p:nvSpPr>
          <p:spPr>
            <a:xfrm>
              <a:off x="1624400" y="1293650"/>
              <a:ext cx="22625" cy="23875"/>
            </a:xfrm>
            <a:custGeom>
              <a:avLst/>
              <a:gdLst/>
              <a:ahLst/>
              <a:cxnLst/>
              <a:rect l="l" t="t" r="r" b="b"/>
              <a:pathLst>
                <a:path w="905" h="955" extrusionOk="0">
                  <a:moveTo>
                    <a:pt x="511" y="1"/>
                  </a:moveTo>
                  <a:cubicBezTo>
                    <a:pt x="447" y="1"/>
                    <a:pt x="386" y="14"/>
                    <a:pt x="339" y="43"/>
                  </a:cubicBezTo>
                  <a:lnTo>
                    <a:pt x="134" y="218"/>
                  </a:lnTo>
                  <a:cubicBezTo>
                    <a:pt x="42" y="341"/>
                    <a:pt x="1" y="515"/>
                    <a:pt x="42" y="690"/>
                  </a:cubicBezTo>
                  <a:cubicBezTo>
                    <a:pt x="123" y="834"/>
                    <a:pt x="227" y="954"/>
                    <a:pt x="369" y="954"/>
                  </a:cubicBezTo>
                  <a:cubicBezTo>
                    <a:pt x="389" y="954"/>
                    <a:pt x="410" y="952"/>
                    <a:pt x="432" y="947"/>
                  </a:cubicBezTo>
                  <a:cubicBezTo>
                    <a:pt x="596" y="947"/>
                    <a:pt x="730" y="813"/>
                    <a:pt x="812" y="649"/>
                  </a:cubicBezTo>
                  <a:cubicBezTo>
                    <a:pt x="853" y="474"/>
                    <a:pt x="904" y="300"/>
                    <a:pt x="812" y="135"/>
                  </a:cubicBezTo>
                  <a:cubicBezTo>
                    <a:pt x="758" y="48"/>
                    <a:pt x="631" y="1"/>
                    <a:pt x="511" y="1"/>
                  </a:cubicBez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33" name="Google Shape;1195;p49">
              <a:extLst>
                <a:ext uri="{FF2B5EF4-FFF2-40B4-BE49-F238E27FC236}">
                  <a16:creationId xmlns:a16="http://schemas.microsoft.com/office/drawing/2014/main" xmlns="" id="{875EDC99-DA40-DD82-2BD3-5793E9C51AC7}"/>
                </a:ext>
              </a:extLst>
            </p:cNvPr>
            <p:cNvSpPr/>
            <p:nvPr/>
          </p:nvSpPr>
          <p:spPr>
            <a:xfrm>
              <a:off x="1495025" y="1431800"/>
              <a:ext cx="541175" cy="448000"/>
            </a:xfrm>
            <a:custGeom>
              <a:avLst/>
              <a:gdLst/>
              <a:ahLst/>
              <a:cxnLst/>
              <a:rect l="l" t="t" r="r" b="b"/>
              <a:pathLst>
                <a:path w="21647" h="17920" extrusionOk="0">
                  <a:moveTo>
                    <a:pt x="0" y="0"/>
                  </a:moveTo>
                  <a:lnTo>
                    <a:pt x="0" y="555"/>
                  </a:lnTo>
                  <a:lnTo>
                    <a:pt x="472" y="14069"/>
                  </a:lnTo>
                  <a:lnTo>
                    <a:pt x="10392" y="17919"/>
                  </a:lnTo>
                  <a:lnTo>
                    <a:pt x="21647" y="16040"/>
                  </a:lnTo>
                  <a:lnTo>
                    <a:pt x="20363" y="1962"/>
                  </a:lnTo>
                  <a:lnTo>
                    <a:pt x="20322" y="1325"/>
                  </a:lnTo>
                  <a:cubicBezTo>
                    <a:pt x="14756" y="1325"/>
                    <a:pt x="9108" y="5299"/>
                    <a:pt x="9108" y="5299"/>
                  </a:cubicBezTo>
                  <a:cubicBezTo>
                    <a:pt x="7147" y="1921"/>
                    <a:pt x="0" y="0"/>
                    <a:pt x="0" y="0"/>
                  </a:cubicBezTo>
                  <a:close/>
                </a:path>
              </a:pathLst>
            </a:custGeom>
            <a:solidFill>
              <a:srgbClr val="FFE9DC"/>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34" name="Google Shape;1196;p49">
              <a:extLst>
                <a:ext uri="{FF2B5EF4-FFF2-40B4-BE49-F238E27FC236}">
                  <a16:creationId xmlns:a16="http://schemas.microsoft.com/office/drawing/2014/main" xmlns="" id="{A1B9FEB0-A9CD-90AD-4365-74FFBA7D84E5}"/>
                </a:ext>
              </a:extLst>
            </p:cNvPr>
            <p:cNvSpPr/>
            <p:nvPr/>
          </p:nvSpPr>
          <p:spPr>
            <a:xfrm>
              <a:off x="1495025" y="1431800"/>
              <a:ext cx="509100" cy="136850"/>
            </a:xfrm>
            <a:custGeom>
              <a:avLst/>
              <a:gdLst/>
              <a:ahLst/>
              <a:cxnLst/>
              <a:rect l="l" t="t" r="r" b="b"/>
              <a:pathLst>
                <a:path w="20364" h="5474" extrusionOk="0">
                  <a:moveTo>
                    <a:pt x="0" y="0"/>
                  </a:moveTo>
                  <a:lnTo>
                    <a:pt x="0" y="555"/>
                  </a:lnTo>
                  <a:cubicBezTo>
                    <a:pt x="1458" y="1151"/>
                    <a:pt x="8082" y="4057"/>
                    <a:pt x="9108" y="5474"/>
                  </a:cubicBezTo>
                  <a:cubicBezTo>
                    <a:pt x="9108" y="5474"/>
                    <a:pt x="15701" y="1880"/>
                    <a:pt x="19552" y="1880"/>
                  </a:cubicBezTo>
                  <a:cubicBezTo>
                    <a:pt x="19850" y="1880"/>
                    <a:pt x="20106" y="1921"/>
                    <a:pt x="20363" y="1962"/>
                  </a:cubicBezTo>
                  <a:lnTo>
                    <a:pt x="20322" y="1325"/>
                  </a:lnTo>
                  <a:cubicBezTo>
                    <a:pt x="19295" y="1325"/>
                    <a:pt x="18268" y="1448"/>
                    <a:pt x="17282" y="1664"/>
                  </a:cubicBezTo>
                  <a:cubicBezTo>
                    <a:pt x="15147" y="2136"/>
                    <a:pt x="13175" y="2989"/>
                    <a:pt x="11676" y="3759"/>
                  </a:cubicBezTo>
                  <a:cubicBezTo>
                    <a:pt x="10135" y="4570"/>
                    <a:pt x="9108" y="5299"/>
                    <a:pt x="9108" y="5299"/>
                  </a:cubicBezTo>
                  <a:cubicBezTo>
                    <a:pt x="8944" y="4960"/>
                    <a:pt x="8687" y="4662"/>
                    <a:pt x="8431" y="4365"/>
                  </a:cubicBezTo>
                  <a:cubicBezTo>
                    <a:pt x="7527" y="3420"/>
                    <a:pt x="6285" y="2609"/>
                    <a:pt x="5001" y="1962"/>
                  </a:cubicBezTo>
                  <a:cubicBezTo>
                    <a:pt x="3810" y="1325"/>
                    <a:pt x="2567" y="853"/>
                    <a:pt x="1623" y="514"/>
                  </a:cubicBezTo>
                  <a:cubicBezTo>
                    <a:pt x="1068" y="339"/>
                    <a:pt x="596" y="165"/>
                    <a:pt x="339" y="83"/>
                  </a:cubicBezTo>
                  <a:cubicBezTo>
                    <a:pt x="123" y="42"/>
                    <a:pt x="0" y="0"/>
                    <a:pt x="0" y="0"/>
                  </a:cubicBezTo>
                  <a:close/>
                </a:path>
              </a:pathLst>
            </a:custGeom>
            <a:solidFill>
              <a:srgbClr val="FFDADC"/>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35" name="Google Shape;1197;p49">
              <a:extLst>
                <a:ext uri="{FF2B5EF4-FFF2-40B4-BE49-F238E27FC236}">
                  <a16:creationId xmlns:a16="http://schemas.microsoft.com/office/drawing/2014/main" xmlns="" id="{652DBE1A-8F1F-A43D-7EC9-9C19F4B6DB86}"/>
                </a:ext>
              </a:extLst>
            </p:cNvPr>
            <p:cNvSpPr/>
            <p:nvPr/>
          </p:nvSpPr>
          <p:spPr>
            <a:xfrm>
              <a:off x="1493975" y="1433850"/>
              <a:ext cx="509125" cy="130450"/>
            </a:xfrm>
            <a:custGeom>
              <a:avLst/>
              <a:gdLst/>
              <a:ahLst/>
              <a:cxnLst/>
              <a:rect l="l" t="t" r="r" b="b"/>
              <a:pathLst>
                <a:path w="20365" h="5218" extrusionOk="0">
                  <a:moveTo>
                    <a:pt x="1" y="1"/>
                  </a:moveTo>
                  <a:lnTo>
                    <a:pt x="42" y="42"/>
                  </a:lnTo>
                  <a:cubicBezTo>
                    <a:pt x="83" y="42"/>
                    <a:pt x="7271" y="2054"/>
                    <a:pt x="9150" y="5217"/>
                  </a:cubicBezTo>
                  <a:cubicBezTo>
                    <a:pt x="9243" y="5217"/>
                    <a:pt x="15271" y="1325"/>
                    <a:pt x="20323" y="1325"/>
                  </a:cubicBezTo>
                  <a:lnTo>
                    <a:pt x="20364" y="1325"/>
                  </a:lnTo>
                  <a:lnTo>
                    <a:pt x="20364" y="1284"/>
                  </a:lnTo>
                  <a:lnTo>
                    <a:pt x="20323" y="1284"/>
                  </a:lnTo>
                  <a:cubicBezTo>
                    <a:pt x="15404" y="1284"/>
                    <a:pt x="9541" y="4960"/>
                    <a:pt x="9150" y="5176"/>
                  </a:cubicBezTo>
                  <a:cubicBezTo>
                    <a:pt x="8175" y="3554"/>
                    <a:pt x="5731" y="2229"/>
                    <a:pt x="3893" y="1407"/>
                  </a:cubicBezTo>
                  <a:cubicBezTo>
                    <a:pt x="1880" y="514"/>
                    <a:pt x="42" y="1"/>
                    <a:pt x="42" y="1"/>
                  </a:cubicBezTo>
                  <a:close/>
                </a:path>
              </a:pathLst>
            </a:custGeom>
            <a:solidFill>
              <a:srgbClr val="FFA9D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36" name="Google Shape;1198;p49">
              <a:extLst>
                <a:ext uri="{FF2B5EF4-FFF2-40B4-BE49-F238E27FC236}">
                  <a16:creationId xmlns:a16="http://schemas.microsoft.com/office/drawing/2014/main" xmlns="" id="{BBFEB1BE-2355-B1C5-68EB-AD4207609E42}"/>
                </a:ext>
              </a:extLst>
            </p:cNvPr>
            <p:cNvSpPr/>
            <p:nvPr/>
          </p:nvSpPr>
          <p:spPr>
            <a:xfrm>
              <a:off x="1492950" y="1439250"/>
              <a:ext cx="511175" cy="125050"/>
            </a:xfrm>
            <a:custGeom>
              <a:avLst/>
              <a:gdLst/>
              <a:ahLst/>
              <a:cxnLst/>
              <a:rect l="l" t="t" r="r" b="b"/>
              <a:pathLst>
                <a:path w="20447" h="5002" extrusionOk="0">
                  <a:moveTo>
                    <a:pt x="1" y="0"/>
                  </a:moveTo>
                  <a:lnTo>
                    <a:pt x="1" y="41"/>
                  </a:lnTo>
                  <a:cubicBezTo>
                    <a:pt x="83" y="41"/>
                    <a:pt x="6111" y="1797"/>
                    <a:pt x="9191" y="5001"/>
                  </a:cubicBezTo>
                  <a:cubicBezTo>
                    <a:pt x="9284" y="5001"/>
                    <a:pt x="15825" y="1407"/>
                    <a:pt x="20446" y="1284"/>
                  </a:cubicBezTo>
                  <a:lnTo>
                    <a:pt x="20446" y="1243"/>
                  </a:lnTo>
                  <a:cubicBezTo>
                    <a:pt x="15918" y="1366"/>
                    <a:pt x="9541" y="4786"/>
                    <a:pt x="9191" y="4960"/>
                  </a:cubicBezTo>
                  <a:cubicBezTo>
                    <a:pt x="6111" y="1756"/>
                    <a:pt x="83" y="0"/>
                    <a:pt x="42" y="0"/>
                  </a:cubicBezTo>
                  <a:close/>
                </a:path>
              </a:pathLst>
            </a:custGeom>
            <a:solidFill>
              <a:srgbClr val="FFA9D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37" name="Google Shape;1199;p49">
              <a:extLst>
                <a:ext uri="{FF2B5EF4-FFF2-40B4-BE49-F238E27FC236}">
                  <a16:creationId xmlns:a16="http://schemas.microsoft.com/office/drawing/2014/main" xmlns="" id="{C1B7652C-2AD2-0E46-1CB2-ADB76E826A59}"/>
                </a:ext>
              </a:extLst>
            </p:cNvPr>
            <p:cNvSpPr/>
            <p:nvPr/>
          </p:nvSpPr>
          <p:spPr>
            <a:xfrm>
              <a:off x="1495025" y="1445650"/>
              <a:ext cx="510125" cy="123000"/>
            </a:xfrm>
            <a:custGeom>
              <a:avLst/>
              <a:gdLst/>
              <a:ahLst/>
              <a:cxnLst/>
              <a:rect l="l" t="t" r="r" b="b"/>
              <a:pathLst>
                <a:path w="20405" h="4920" extrusionOk="0">
                  <a:moveTo>
                    <a:pt x="0" y="1"/>
                  </a:moveTo>
                  <a:lnTo>
                    <a:pt x="0" y="42"/>
                  </a:lnTo>
                  <a:cubicBezTo>
                    <a:pt x="257" y="42"/>
                    <a:pt x="6890" y="2394"/>
                    <a:pt x="9108" y="4920"/>
                  </a:cubicBezTo>
                  <a:lnTo>
                    <a:pt x="9160" y="4920"/>
                  </a:lnTo>
                  <a:cubicBezTo>
                    <a:pt x="9201" y="4879"/>
                    <a:pt x="15999" y="1500"/>
                    <a:pt x="20363" y="1192"/>
                  </a:cubicBezTo>
                  <a:lnTo>
                    <a:pt x="20404" y="1192"/>
                  </a:lnTo>
                  <a:lnTo>
                    <a:pt x="20363" y="1151"/>
                  </a:lnTo>
                  <a:cubicBezTo>
                    <a:pt x="16091" y="1449"/>
                    <a:pt x="9499" y="4704"/>
                    <a:pt x="9160" y="4879"/>
                  </a:cubicBezTo>
                  <a:cubicBezTo>
                    <a:pt x="7958" y="3554"/>
                    <a:pt x="5566" y="2311"/>
                    <a:pt x="3769" y="1449"/>
                  </a:cubicBezTo>
                  <a:cubicBezTo>
                    <a:pt x="1838" y="597"/>
                    <a:pt x="123" y="1"/>
                    <a:pt x="0" y="1"/>
                  </a:cubicBezTo>
                  <a:close/>
                </a:path>
              </a:pathLst>
            </a:custGeom>
            <a:solidFill>
              <a:srgbClr val="FFA9D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38" name="Google Shape;1200;p49">
              <a:extLst>
                <a:ext uri="{FF2B5EF4-FFF2-40B4-BE49-F238E27FC236}">
                  <a16:creationId xmlns:a16="http://schemas.microsoft.com/office/drawing/2014/main" xmlns="" id="{12F746EF-B8B9-0313-AB8F-A974A6E98581}"/>
                </a:ext>
              </a:extLst>
            </p:cNvPr>
            <p:cNvSpPr/>
            <p:nvPr/>
          </p:nvSpPr>
          <p:spPr>
            <a:xfrm>
              <a:off x="1836200" y="1641275"/>
              <a:ext cx="42900" cy="61325"/>
            </a:xfrm>
            <a:custGeom>
              <a:avLst/>
              <a:gdLst/>
              <a:ahLst/>
              <a:cxnLst/>
              <a:rect l="l" t="t" r="r" b="b"/>
              <a:pathLst>
                <a:path w="1716" h="2453" extrusionOk="0">
                  <a:moveTo>
                    <a:pt x="175" y="1"/>
                  </a:moveTo>
                  <a:cubicBezTo>
                    <a:pt x="0" y="432"/>
                    <a:pt x="0" y="904"/>
                    <a:pt x="175" y="1325"/>
                  </a:cubicBezTo>
                  <a:cubicBezTo>
                    <a:pt x="257" y="1675"/>
                    <a:pt x="432" y="1931"/>
                    <a:pt x="688" y="2147"/>
                  </a:cubicBezTo>
                  <a:cubicBezTo>
                    <a:pt x="914" y="2327"/>
                    <a:pt x="1171" y="2452"/>
                    <a:pt x="1459" y="2452"/>
                  </a:cubicBezTo>
                  <a:cubicBezTo>
                    <a:pt x="1500" y="2452"/>
                    <a:pt x="1540" y="2450"/>
                    <a:pt x="1582" y="2445"/>
                  </a:cubicBezTo>
                  <a:cubicBezTo>
                    <a:pt x="1623" y="2013"/>
                    <a:pt x="1715" y="1634"/>
                    <a:pt x="1623" y="1243"/>
                  </a:cubicBezTo>
                  <a:cubicBezTo>
                    <a:pt x="1541" y="863"/>
                    <a:pt x="1284" y="473"/>
                    <a:pt x="945" y="257"/>
                  </a:cubicBezTo>
                  <a:cubicBezTo>
                    <a:pt x="812" y="216"/>
                    <a:pt x="688" y="134"/>
                    <a:pt x="555" y="93"/>
                  </a:cubicBezTo>
                  <a:cubicBezTo>
                    <a:pt x="432" y="42"/>
                    <a:pt x="298" y="42"/>
                    <a:pt x="175" y="1"/>
                  </a:cubicBezTo>
                  <a:close/>
                </a:path>
              </a:pathLst>
            </a:custGeom>
            <a:solidFill>
              <a:srgbClr val="7182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39" name="Google Shape;1201;p49">
              <a:extLst>
                <a:ext uri="{FF2B5EF4-FFF2-40B4-BE49-F238E27FC236}">
                  <a16:creationId xmlns:a16="http://schemas.microsoft.com/office/drawing/2014/main" xmlns="" id="{96A7B665-5818-84FB-DE19-E13F7D36D5B8}"/>
                </a:ext>
              </a:extLst>
            </p:cNvPr>
            <p:cNvSpPr/>
            <p:nvPr/>
          </p:nvSpPr>
          <p:spPr>
            <a:xfrm>
              <a:off x="1840550" y="1641275"/>
              <a:ext cx="35200" cy="63175"/>
            </a:xfrm>
            <a:custGeom>
              <a:avLst/>
              <a:gdLst/>
              <a:ahLst/>
              <a:cxnLst/>
              <a:rect l="l" t="t" r="r" b="b"/>
              <a:pathLst>
                <a:path w="1408" h="2527" extrusionOk="0">
                  <a:moveTo>
                    <a:pt x="1" y="1"/>
                  </a:moveTo>
                  <a:lnTo>
                    <a:pt x="1" y="42"/>
                  </a:lnTo>
                  <a:cubicBezTo>
                    <a:pt x="83" y="42"/>
                    <a:pt x="124" y="134"/>
                    <a:pt x="165" y="175"/>
                  </a:cubicBezTo>
                  <a:cubicBezTo>
                    <a:pt x="124" y="93"/>
                    <a:pt x="83" y="42"/>
                    <a:pt x="42" y="1"/>
                  </a:cubicBezTo>
                  <a:close/>
                  <a:moveTo>
                    <a:pt x="165" y="175"/>
                  </a:moveTo>
                  <a:cubicBezTo>
                    <a:pt x="730" y="904"/>
                    <a:pt x="1069" y="1716"/>
                    <a:pt x="1367" y="2527"/>
                  </a:cubicBezTo>
                  <a:lnTo>
                    <a:pt x="1408" y="2527"/>
                  </a:lnTo>
                  <a:cubicBezTo>
                    <a:pt x="1110" y="1716"/>
                    <a:pt x="730" y="863"/>
                    <a:pt x="165" y="175"/>
                  </a:cubicBezTo>
                  <a:close/>
                </a:path>
              </a:pathLst>
            </a:custGeom>
            <a:solidFill>
              <a:srgbClr val="51265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40" name="Google Shape;1202;p49">
              <a:extLst>
                <a:ext uri="{FF2B5EF4-FFF2-40B4-BE49-F238E27FC236}">
                  <a16:creationId xmlns:a16="http://schemas.microsoft.com/office/drawing/2014/main" xmlns="" id="{47F31A4E-6E1E-E5A8-F443-88946029788D}"/>
                </a:ext>
              </a:extLst>
            </p:cNvPr>
            <p:cNvSpPr/>
            <p:nvPr/>
          </p:nvSpPr>
          <p:spPr>
            <a:xfrm>
              <a:off x="1792300" y="1674100"/>
              <a:ext cx="178700" cy="150575"/>
            </a:xfrm>
            <a:custGeom>
              <a:avLst/>
              <a:gdLst/>
              <a:ahLst/>
              <a:cxnLst/>
              <a:rect l="l" t="t" r="r" b="b"/>
              <a:pathLst>
                <a:path w="7148" h="6023" extrusionOk="0">
                  <a:moveTo>
                    <a:pt x="5266" y="0"/>
                  </a:moveTo>
                  <a:cubicBezTo>
                    <a:pt x="5196" y="0"/>
                    <a:pt x="5124" y="4"/>
                    <a:pt x="5053" y="12"/>
                  </a:cubicBezTo>
                  <a:cubicBezTo>
                    <a:pt x="4714" y="64"/>
                    <a:pt x="4365" y="228"/>
                    <a:pt x="4026" y="403"/>
                  </a:cubicBezTo>
                  <a:cubicBezTo>
                    <a:pt x="3944" y="444"/>
                    <a:pt x="3553" y="742"/>
                    <a:pt x="3297" y="1132"/>
                  </a:cubicBezTo>
                  <a:cubicBezTo>
                    <a:pt x="2955" y="713"/>
                    <a:pt x="2395" y="506"/>
                    <a:pt x="1840" y="506"/>
                  </a:cubicBezTo>
                  <a:cubicBezTo>
                    <a:pt x="1144" y="506"/>
                    <a:pt x="456" y="831"/>
                    <a:pt x="216" y="1471"/>
                  </a:cubicBezTo>
                  <a:cubicBezTo>
                    <a:pt x="0" y="1943"/>
                    <a:pt x="41" y="2456"/>
                    <a:pt x="175" y="2929"/>
                  </a:cubicBezTo>
                  <a:cubicBezTo>
                    <a:pt x="298" y="3350"/>
                    <a:pt x="473" y="3781"/>
                    <a:pt x="688" y="4171"/>
                  </a:cubicBezTo>
                  <a:cubicBezTo>
                    <a:pt x="812" y="4336"/>
                    <a:pt x="945" y="4510"/>
                    <a:pt x="1068" y="4685"/>
                  </a:cubicBezTo>
                  <a:cubicBezTo>
                    <a:pt x="1459" y="5239"/>
                    <a:pt x="1890" y="5794"/>
                    <a:pt x="2568" y="5917"/>
                  </a:cubicBezTo>
                  <a:cubicBezTo>
                    <a:pt x="2835" y="5988"/>
                    <a:pt x="3108" y="6022"/>
                    <a:pt x="3380" y="6022"/>
                  </a:cubicBezTo>
                  <a:cubicBezTo>
                    <a:pt x="3933" y="6022"/>
                    <a:pt x="4482" y="5881"/>
                    <a:pt x="4970" y="5619"/>
                  </a:cubicBezTo>
                  <a:cubicBezTo>
                    <a:pt x="5094" y="5578"/>
                    <a:pt x="5227" y="5496"/>
                    <a:pt x="5350" y="5404"/>
                  </a:cubicBezTo>
                  <a:cubicBezTo>
                    <a:pt x="5997" y="4890"/>
                    <a:pt x="6459" y="4253"/>
                    <a:pt x="6767" y="3483"/>
                  </a:cubicBezTo>
                  <a:cubicBezTo>
                    <a:pt x="6767" y="3401"/>
                    <a:pt x="6809" y="3350"/>
                    <a:pt x="6809" y="3268"/>
                  </a:cubicBezTo>
                  <a:cubicBezTo>
                    <a:pt x="7065" y="2539"/>
                    <a:pt x="7147" y="1645"/>
                    <a:pt x="6809" y="957"/>
                  </a:cubicBezTo>
                  <a:cubicBezTo>
                    <a:pt x="6494" y="337"/>
                    <a:pt x="5912" y="0"/>
                    <a:pt x="5266" y="0"/>
                  </a:cubicBezTo>
                  <a:close/>
                </a:path>
              </a:pathLst>
            </a:custGeom>
            <a:solidFill>
              <a:srgbClr val="F7607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41" name="Google Shape;1203;p49">
              <a:extLst>
                <a:ext uri="{FF2B5EF4-FFF2-40B4-BE49-F238E27FC236}">
                  <a16:creationId xmlns:a16="http://schemas.microsoft.com/office/drawing/2014/main" xmlns="" id="{EB7C9AD3-5BA9-39DE-BDAA-7C5A2A054307}"/>
                </a:ext>
              </a:extLst>
            </p:cNvPr>
            <p:cNvSpPr/>
            <p:nvPr/>
          </p:nvSpPr>
          <p:spPr>
            <a:xfrm>
              <a:off x="1722725" y="1564275"/>
              <a:ext cx="32125" cy="315525"/>
            </a:xfrm>
            <a:custGeom>
              <a:avLst/>
              <a:gdLst/>
              <a:ahLst/>
              <a:cxnLst/>
              <a:rect l="l" t="t" r="r" b="b"/>
              <a:pathLst>
                <a:path w="1285" h="12621" extrusionOk="0">
                  <a:moveTo>
                    <a:pt x="0" y="0"/>
                  </a:moveTo>
                  <a:lnTo>
                    <a:pt x="0" y="41"/>
                  </a:lnTo>
                  <a:lnTo>
                    <a:pt x="1243" y="12620"/>
                  </a:lnTo>
                  <a:lnTo>
                    <a:pt x="1284" y="12620"/>
                  </a:lnTo>
                  <a:lnTo>
                    <a:pt x="52" y="41"/>
                  </a:lnTo>
                  <a:lnTo>
                    <a:pt x="0" y="0"/>
                  </a:lnTo>
                  <a:close/>
                </a:path>
              </a:pathLst>
            </a:custGeom>
            <a:solidFill>
              <a:srgbClr val="FFA9D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42" name="Google Shape;1204;p49">
              <a:extLst>
                <a:ext uri="{FF2B5EF4-FFF2-40B4-BE49-F238E27FC236}">
                  <a16:creationId xmlns:a16="http://schemas.microsoft.com/office/drawing/2014/main" xmlns="" id="{07917989-0986-02A9-05DE-765DDABD3006}"/>
                </a:ext>
              </a:extLst>
            </p:cNvPr>
            <p:cNvSpPr/>
            <p:nvPr/>
          </p:nvSpPr>
          <p:spPr>
            <a:xfrm>
              <a:off x="1903725" y="1666575"/>
              <a:ext cx="240550" cy="220925"/>
            </a:xfrm>
            <a:custGeom>
              <a:avLst/>
              <a:gdLst/>
              <a:ahLst/>
              <a:cxnLst/>
              <a:rect l="l" t="t" r="r" b="b"/>
              <a:pathLst>
                <a:path w="9622" h="8837" extrusionOk="0">
                  <a:moveTo>
                    <a:pt x="3612" y="0"/>
                  </a:moveTo>
                  <a:cubicBezTo>
                    <a:pt x="3501" y="0"/>
                    <a:pt x="3392" y="6"/>
                    <a:pt x="3286" y="16"/>
                  </a:cubicBezTo>
                  <a:cubicBezTo>
                    <a:pt x="2218" y="108"/>
                    <a:pt x="205" y="57"/>
                    <a:pt x="82" y="447"/>
                  </a:cubicBezTo>
                  <a:lnTo>
                    <a:pt x="82" y="488"/>
                  </a:lnTo>
                  <a:cubicBezTo>
                    <a:pt x="41" y="827"/>
                    <a:pt x="1581" y="1135"/>
                    <a:pt x="2352" y="1258"/>
                  </a:cubicBezTo>
                  <a:cubicBezTo>
                    <a:pt x="2608" y="1299"/>
                    <a:pt x="2773" y="1299"/>
                    <a:pt x="2773" y="1299"/>
                  </a:cubicBezTo>
                  <a:lnTo>
                    <a:pt x="2393" y="1299"/>
                  </a:lnTo>
                  <a:cubicBezTo>
                    <a:pt x="1622" y="1299"/>
                    <a:pt x="0" y="1392"/>
                    <a:pt x="0" y="1731"/>
                  </a:cubicBezTo>
                  <a:cubicBezTo>
                    <a:pt x="0" y="2110"/>
                    <a:pt x="1961" y="2285"/>
                    <a:pt x="2567" y="2367"/>
                  </a:cubicBezTo>
                  <a:lnTo>
                    <a:pt x="2732" y="2367"/>
                  </a:lnTo>
                  <a:lnTo>
                    <a:pt x="2690" y="2624"/>
                  </a:lnTo>
                  <a:lnTo>
                    <a:pt x="2567" y="2624"/>
                  </a:lnTo>
                  <a:cubicBezTo>
                    <a:pt x="2054" y="2675"/>
                    <a:pt x="205" y="2840"/>
                    <a:pt x="257" y="3189"/>
                  </a:cubicBezTo>
                  <a:cubicBezTo>
                    <a:pt x="298" y="3445"/>
                    <a:pt x="1622" y="3610"/>
                    <a:pt x="2352" y="3651"/>
                  </a:cubicBezTo>
                  <a:cubicBezTo>
                    <a:pt x="2608" y="3702"/>
                    <a:pt x="2824" y="3702"/>
                    <a:pt x="2824" y="3702"/>
                  </a:cubicBezTo>
                  <a:cubicBezTo>
                    <a:pt x="2824" y="3702"/>
                    <a:pt x="2608" y="3702"/>
                    <a:pt x="2310" y="3743"/>
                  </a:cubicBezTo>
                  <a:cubicBezTo>
                    <a:pt x="1746" y="3743"/>
                    <a:pt x="934" y="3825"/>
                    <a:pt x="893" y="4082"/>
                  </a:cubicBezTo>
                  <a:cubicBezTo>
                    <a:pt x="852" y="4216"/>
                    <a:pt x="1325" y="4380"/>
                    <a:pt x="1920" y="4554"/>
                  </a:cubicBezTo>
                  <a:cubicBezTo>
                    <a:pt x="3081" y="4852"/>
                    <a:pt x="4785" y="5191"/>
                    <a:pt x="5001" y="5499"/>
                  </a:cubicBezTo>
                  <a:cubicBezTo>
                    <a:pt x="5083" y="5581"/>
                    <a:pt x="5175" y="5756"/>
                    <a:pt x="5258" y="5961"/>
                  </a:cubicBezTo>
                  <a:cubicBezTo>
                    <a:pt x="5473" y="6526"/>
                    <a:pt x="5771" y="7378"/>
                    <a:pt x="6069" y="8107"/>
                  </a:cubicBezTo>
                  <a:cubicBezTo>
                    <a:pt x="6161" y="8364"/>
                    <a:pt x="6243" y="8621"/>
                    <a:pt x="6326" y="8837"/>
                  </a:cubicBezTo>
                  <a:cubicBezTo>
                    <a:pt x="6418" y="8744"/>
                    <a:pt x="6500" y="8662"/>
                    <a:pt x="6623" y="8580"/>
                  </a:cubicBezTo>
                  <a:cubicBezTo>
                    <a:pt x="6716" y="8487"/>
                    <a:pt x="6798" y="8405"/>
                    <a:pt x="6880" y="8323"/>
                  </a:cubicBezTo>
                  <a:cubicBezTo>
                    <a:pt x="6931" y="8323"/>
                    <a:pt x="6931" y="8272"/>
                    <a:pt x="6931" y="8272"/>
                  </a:cubicBezTo>
                  <a:cubicBezTo>
                    <a:pt x="7014" y="8190"/>
                    <a:pt x="7096" y="8107"/>
                    <a:pt x="7188" y="8015"/>
                  </a:cubicBezTo>
                  <a:cubicBezTo>
                    <a:pt x="7270" y="7933"/>
                    <a:pt x="7394" y="7851"/>
                    <a:pt x="7486" y="7717"/>
                  </a:cubicBezTo>
                  <a:cubicBezTo>
                    <a:pt x="7568" y="7635"/>
                    <a:pt x="7650" y="7553"/>
                    <a:pt x="7743" y="7419"/>
                  </a:cubicBezTo>
                  <a:cubicBezTo>
                    <a:pt x="7825" y="7337"/>
                    <a:pt x="7907" y="7245"/>
                    <a:pt x="7958" y="7163"/>
                  </a:cubicBezTo>
                  <a:cubicBezTo>
                    <a:pt x="8040" y="7122"/>
                    <a:pt x="8082" y="7039"/>
                    <a:pt x="8123" y="6947"/>
                  </a:cubicBezTo>
                  <a:cubicBezTo>
                    <a:pt x="8215" y="6906"/>
                    <a:pt x="8256" y="6824"/>
                    <a:pt x="8297" y="6783"/>
                  </a:cubicBezTo>
                  <a:cubicBezTo>
                    <a:pt x="8379" y="6690"/>
                    <a:pt x="8420" y="6608"/>
                    <a:pt x="8513" y="6475"/>
                  </a:cubicBezTo>
                  <a:cubicBezTo>
                    <a:pt x="8554" y="6475"/>
                    <a:pt x="8554" y="6434"/>
                    <a:pt x="8595" y="6393"/>
                  </a:cubicBezTo>
                  <a:cubicBezTo>
                    <a:pt x="8677" y="6269"/>
                    <a:pt x="8770" y="6136"/>
                    <a:pt x="8852" y="6013"/>
                  </a:cubicBezTo>
                  <a:cubicBezTo>
                    <a:pt x="8934" y="5879"/>
                    <a:pt x="9026" y="5756"/>
                    <a:pt x="9108" y="5622"/>
                  </a:cubicBezTo>
                  <a:cubicBezTo>
                    <a:pt x="9191" y="5540"/>
                    <a:pt x="9242" y="5407"/>
                    <a:pt x="9324" y="5325"/>
                  </a:cubicBezTo>
                  <a:cubicBezTo>
                    <a:pt x="9324" y="5284"/>
                    <a:pt x="9365" y="5242"/>
                    <a:pt x="9406" y="5191"/>
                  </a:cubicBezTo>
                  <a:cubicBezTo>
                    <a:pt x="9447" y="5068"/>
                    <a:pt x="9540" y="4986"/>
                    <a:pt x="9581" y="4852"/>
                  </a:cubicBezTo>
                  <a:lnTo>
                    <a:pt x="9622" y="4811"/>
                  </a:lnTo>
                  <a:cubicBezTo>
                    <a:pt x="9581" y="4770"/>
                    <a:pt x="9581" y="4729"/>
                    <a:pt x="9540" y="4637"/>
                  </a:cubicBezTo>
                  <a:cubicBezTo>
                    <a:pt x="9026" y="3610"/>
                    <a:pt x="8379" y="2501"/>
                    <a:pt x="7743" y="1854"/>
                  </a:cubicBezTo>
                  <a:cubicBezTo>
                    <a:pt x="6757" y="919"/>
                    <a:pt x="5648" y="365"/>
                    <a:pt x="4703" y="149"/>
                  </a:cubicBezTo>
                  <a:cubicBezTo>
                    <a:pt x="4316" y="49"/>
                    <a:pt x="3952" y="0"/>
                    <a:pt x="3612" y="0"/>
                  </a:cubicBezTo>
                  <a:close/>
                </a:path>
              </a:pathLst>
            </a:custGeom>
            <a:solidFill>
              <a:srgbClr val="FF8C9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43" name="Google Shape;1205;p49">
              <a:extLst>
                <a:ext uri="{FF2B5EF4-FFF2-40B4-BE49-F238E27FC236}">
                  <a16:creationId xmlns:a16="http://schemas.microsoft.com/office/drawing/2014/main" xmlns="" id="{15E73DB9-C674-0CC9-55E3-396400DE098C}"/>
                </a:ext>
              </a:extLst>
            </p:cNvPr>
            <p:cNvSpPr/>
            <p:nvPr/>
          </p:nvSpPr>
          <p:spPr>
            <a:xfrm>
              <a:off x="1454450" y="1687925"/>
              <a:ext cx="329400" cy="273250"/>
            </a:xfrm>
            <a:custGeom>
              <a:avLst/>
              <a:gdLst/>
              <a:ahLst/>
              <a:cxnLst/>
              <a:rect l="l" t="t" r="r" b="b"/>
              <a:pathLst>
                <a:path w="13176" h="10930" extrusionOk="0">
                  <a:moveTo>
                    <a:pt x="659" y="0"/>
                  </a:moveTo>
                  <a:cubicBezTo>
                    <a:pt x="431" y="0"/>
                    <a:pt x="208" y="34"/>
                    <a:pt x="1" y="106"/>
                  </a:cubicBezTo>
                  <a:cubicBezTo>
                    <a:pt x="42" y="230"/>
                    <a:pt x="83" y="404"/>
                    <a:pt x="124" y="538"/>
                  </a:cubicBezTo>
                  <a:cubicBezTo>
                    <a:pt x="257" y="1000"/>
                    <a:pt x="381" y="1472"/>
                    <a:pt x="555" y="1944"/>
                  </a:cubicBezTo>
                  <a:cubicBezTo>
                    <a:pt x="771" y="2417"/>
                    <a:pt x="935" y="2889"/>
                    <a:pt x="1192" y="3362"/>
                  </a:cubicBezTo>
                  <a:cubicBezTo>
                    <a:pt x="1284" y="3526"/>
                    <a:pt x="1366" y="3700"/>
                    <a:pt x="1448" y="3916"/>
                  </a:cubicBezTo>
                  <a:cubicBezTo>
                    <a:pt x="1798" y="4512"/>
                    <a:pt x="2178" y="5107"/>
                    <a:pt x="2609" y="5672"/>
                  </a:cubicBezTo>
                  <a:cubicBezTo>
                    <a:pt x="2866" y="6011"/>
                    <a:pt x="3163" y="6350"/>
                    <a:pt x="3420" y="6648"/>
                  </a:cubicBezTo>
                  <a:cubicBezTo>
                    <a:pt x="3718" y="6997"/>
                    <a:pt x="4016" y="7295"/>
                    <a:pt x="4313" y="7551"/>
                  </a:cubicBezTo>
                  <a:cubicBezTo>
                    <a:pt x="5043" y="8239"/>
                    <a:pt x="5813" y="8835"/>
                    <a:pt x="6675" y="9348"/>
                  </a:cubicBezTo>
                  <a:cubicBezTo>
                    <a:pt x="7569" y="9862"/>
                    <a:pt x="8257" y="10159"/>
                    <a:pt x="8257" y="10159"/>
                  </a:cubicBezTo>
                  <a:cubicBezTo>
                    <a:pt x="9879" y="10632"/>
                    <a:pt x="11553" y="10889"/>
                    <a:pt x="13175" y="10930"/>
                  </a:cubicBezTo>
                  <a:cubicBezTo>
                    <a:pt x="13134" y="10334"/>
                    <a:pt x="13042" y="9780"/>
                    <a:pt x="12744" y="9307"/>
                  </a:cubicBezTo>
                  <a:cubicBezTo>
                    <a:pt x="12405" y="8794"/>
                    <a:pt x="11758" y="8404"/>
                    <a:pt x="11122" y="8321"/>
                  </a:cubicBezTo>
                  <a:cubicBezTo>
                    <a:pt x="10966" y="8302"/>
                    <a:pt x="10806" y="8291"/>
                    <a:pt x="10645" y="8291"/>
                  </a:cubicBezTo>
                  <a:cubicBezTo>
                    <a:pt x="10137" y="8291"/>
                    <a:pt x="9620" y="8393"/>
                    <a:pt x="9191" y="8619"/>
                  </a:cubicBezTo>
                  <a:cubicBezTo>
                    <a:pt x="9243" y="8147"/>
                    <a:pt x="9243" y="7633"/>
                    <a:pt x="9243" y="7120"/>
                  </a:cubicBezTo>
                  <a:lnTo>
                    <a:pt x="9243" y="6607"/>
                  </a:lnTo>
                  <a:cubicBezTo>
                    <a:pt x="9191" y="6093"/>
                    <a:pt x="9109" y="5580"/>
                    <a:pt x="8852" y="5159"/>
                  </a:cubicBezTo>
                  <a:cubicBezTo>
                    <a:pt x="8380" y="4337"/>
                    <a:pt x="7487" y="3875"/>
                    <a:pt x="6542" y="3875"/>
                  </a:cubicBezTo>
                  <a:cubicBezTo>
                    <a:pt x="5813" y="3916"/>
                    <a:pt x="5043" y="4255"/>
                    <a:pt x="4488" y="4768"/>
                  </a:cubicBezTo>
                  <a:cubicBezTo>
                    <a:pt x="4313" y="4902"/>
                    <a:pt x="4190" y="5025"/>
                    <a:pt x="4057" y="5159"/>
                  </a:cubicBezTo>
                  <a:lnTo>
                    <a:pt x="4057" y="4594"/>
                  </a:lnTo>
                  <a:cubicBezTo>
                    <a:pt x="4057" y="4080"/>
                    <a:pt x="3975" y="3618"/>
                    <a:pt x="3892" y="3146"/>
                  </a:cubicBezTo>
                  <a:cubicBezTo>
                    <a:pt x="3800" y="2756"/>
                    <a:pt x="3677" y="2417"/>
                    <a:pt x="3502" y="2078"/>
                  </a:cubicBezTo>
                  <a:cubicBezTo>
                    <a:pt x="3163" y="1390"/>
                    <a:pt x="2650" y="743"/>
                    <a:pt x="1962" y="363"/>
                  </a:cubicBezTo>
                  <a:cubicBezTo>
                    <a:pt x="1746" y="230"/>
                    <a:pt x="1490" y="147"/>
                    <a:pt x="1233" y="65"/>
                  </a:cubicBezTo>
                  <a:cubicBezTo>
                    <a:pt x="1042" y="23"/>
                    <a:pt x="848" y="0"/>
                    <a:pt x="659" y="0"/>
                  </a:cubicBezTo>
                  <a:close/>
                </a:path>
              </a:pathLst>
            </a:custGeom>
            <a:solidFill>
              <a:srgbClr val="7182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44" name="Google Shape;1206;p49">
              <a:extLst>
                <a:ext uri="{FF2B5EF4-FFF2-40B4-BE49-F238E27FC236}">
                  <a16:creationId xmlns:a16="http://schemas.microsoft.com/office/drawing/2014/main" xmlns="" id="{6A000AD7-647F-7D72-14FE-72953E754162}"/>
                </a:ext>
              </a:extLst>
            </p:cNvPr>
            <p:cNvSpPr/>
            <p:nvPr/>
          </p:nvSpPr>
          <p:spPr>
            <a:xfrm>
              <a:off x="1844675" y="1782475"/>
              <a:ext cx="301675" cy="176650"/>
            </a:xfrm>
            <a:custGeom>
              <a:avLst/>
              <a:gdLst/>
              <a:ahLst/>
              <a:cxnLst/>
              <a:rect l="l" t="t" r="r" b="b"/>
              <a:pathLst>
                <a:path w="12067" h="7066" extrusionOk="0">
                  <a:moveTo>
                    <a:pt x="11902" y="1"/>
                  </a:moveTo>
                  <a:cubicBezTo>
                    <a:pt x="11090" y="134"/>
                    <a:pt x="10361" y="514"/>
                    <a:pt x="9756" y="1120"/>
                  </a:cubicBezTo>
                  <a:cubicBezTo>
                    <a:pt x="9078" y="1798"/>
                    <a:pt x="8688" y="2568"/>
                    <a:pt x="8431" y="3471"/>
                  </a:cubicBezTo>
                  <a:lnTo>
                    <a:pt x="8390" y="3513"/>
                  </a:lnTo>
                  <a:cubicBezTo>
                    <a:pt x="8215" y="2917"/>
                    <a:pt x="7876" y="2352"/>
                    <a:pt x="7363" y="2054"/>
                  </a:cubicBezTo>
                  <a:cubicBezTo>
                    <a:pt x="7281" y="1972"/>
                    <a:pt x="7106" y="1931"/>
                    <a:pt x="6983" y="1890"/>
                  </a:cubicBezTo>
                  <a:cubicBezTo>
                    <a:pt x="6835" y="1844"/>
                    <a:pt x="6677" y="1824"/>
                    <a:pt x="6518" y="1824"/>
                  </a:cubicBezTo>
                  <a:cubicBezTo>
                    <a:pt x="6214" y="1824"/>
                    <a:pt x="5904" y="1899"/>
                    <a:pt x="5648" y="2013"/>
                  </a:cubicBezTo>
                  <a:cubicBezTo>
                    <a:pt x="5443" y="2147"/>
                    <a:pt x="5227" y="2270"/>
                    <a:pt x="5052" y="2445"/>
                  </a:cubicBezTo>
                  <a:cubicBezTo>
                    <a:pt x="4878" y="2609"/>
                    <a:pt x="4755" y="2742"/>
                    <a:pt x="4621" y="2958"/>
                  </a:cubicBezTo>
                  <a:cubicBezTo>
                    <a:pt x="4108" y="3636"/>
                    <a:pt x="3810" y="4365"/>
                    <a:pt x="3769" y="5227"/>
                  </a:cubicBezTo>
                  <a:cubicBezTo>
                    <a:pt x="3520" y="5164"/>
                    <a:pt x="3260" y="5134"/>
                    <a:pt x="2997" y="5134"/>
                  </a:cubicBezTo>
                  <a:cubicBezTo>
                    <a:pt x="2359" y="5134"/>
                    <a:pt x="1706" y="5314"/>
                    <a:pt x="1161" y="5648"/>
                  </a:cubicBezTo>
                  <a:cubicBezTo>
                    <a:pt x="647" y="5998"/>
                    <a:pt x="257" y="6511"/>
                    <a:pt x="0" y="7065"/>
                  </a:cubicBezTo>
                  <a:cubicBezTo>
                    <a:pt x="2403" y="6850"/>
                    <a:pt x="4672" y="6295"/>
                    <a:pt x="6675" y="5648"/>
                  </a:cubicBezTo>
                  <a:cubicBezTo>
                    <a:pt x="6767" y="5607"/>
                    <a:pt x="6849" y="5566"/>
                    <a:pt x="6891" y="5525"/>
                  </a:cubicBezTo>
                  <a:cubicBezTo>
                    <a:pt x="7024" y="5433"/>
                    <a:pt x="7106" y="5392"/>
                    <a:pt x="7188" y="5310"/>
                  </a:cubicBezTo>
                  <a:cubicBezTo>
                    <a:pt x="7281" y="5268"/>
                    <a:pt x="7404" y="5227"/>
                    <a:pt x="7496" y="5135"/>
                  </a:cubicBezTo>
                  <a:cubicBezTo>
                    <a:pt x="7579" y="5094"/>
                    <a:pt x="7661" y="5012"/>
                    <a:pt x="7753" y="4919"/>
                  </a:cubicBezTo>
                  <a:cubicBezTo>
                    <a:pt x="8051" y="4714"/>
                    <a:pt x="8390" y="4457"/>
                    <a:pt x="8688" y="4201"/>
                  </a:cubicBezTo>
                  <a:cubicBezTo>
                    <a:pt x="8780" y="4108"/>
                    <a:pt x="8862" y="4026"/>
                    <a:pt x="8985" y="3944"/>
                  </a:cubicBezTo>
                  <a:cubicBezTo>
                    <a:pt x="9078" y="3851"/>
                    <a:pt x="9160" y="3769"/>
                    <a:pt x="9242" y="3687"/>
                  </a:cubicBezTo>
                  <a:cubicBezTo>
                    <a:pt x="9293" y="3687"/>
                    <a:pt x="9293" y="3636"/>
                    <a:pt x="9293" y="3636"/>
                  </a:cubicBezTo>
                  <a:cubicBezTo>
                    <a:pt x="9376" y="3554"/>
                    <a:pt x="9458" y="3471"/>
                    <a:pt x="9550" y="3379"/>
                  </a:cubicBezTo>
                  <a:cubicBezTo>
                    <a:pt x="9632" y="3297"/>
                    <a:pt x="9756" y="3215"/>
                    <a:pt x="9848" y="3081"/>
                  </a:cubicBezTo>
                  <a:cubicBezTo>
                    <a:pt x="9930" y="2999"/>
                    <a:pt x="10012" y="2917"/>
                    <a:pt x="10105" y="2783"/>
                  </a:cubicBezTo>
                  <a:cubicBezTo>
                    <a:pt x="10187" y="2701"/>
                    <a:pt x="10269" y="2609"/>
                    <a:pt x="10320" y="2527"/>
                  </a:cubicBezTo>
                  <a:cubicBezTo>
                    <a:pt x="10402" y="2486"/>
                    <a:pt x="10444" y="2403"/>
                    <a:pt x="10485" y="2311"/>
                  </a:cubicBezTo>
                  <a:cubicBezTo>
                    <a:pt x="10577" y="2270"/>
                    <a:pt x="10618" y="2188"/>
                    <a:pt x="10659" y="2147"/>
                  </a:cubicBezTo>
                  <a:cubicBezTo>
                    <a:pt x="10741" y="2054"/>
                    <a:pt x="10782" y="1972"/>
                    <a:pt x="10875" y="1839"/>
                  </a:cubicBezTo>
                  <a:cubicBezTo>
                    <a:pt x="10916" y="1839"/>
                    <a:pt x="10916" y="1798"/>
                    <a:pt x="10957" y="1757"/>
                  </a:cubicBezTo>
                  <a:cubicBezTo>
                    <a:pt x="11039" y="1633"/>
                    <a:pt x="11132" y="1500"/>
                    <a:pt x="11214" y="1377"/>
                  </a:cubicBezTo>
                  <a:cubicBezTo>
                    <a:pt x="11296" y="1243"/>
                    <a:pt x="11388" y="1120"/>
                    <a:pt x="11470" y="986"/>
                  </a:cubicBezTo>
                  <a:cubicBezTo>
                    <a:pt x="11553" y="904"/>
                    <a:pt x="11604" y="771"/>
                    <a:pt x="11686" y="689"/>
                  </a:cubicBezTo>
                  <a:cubicBezTo>
                    <a:pt x="11686" y="648"/>
                    <a:pt x="11727" y="606"/>
                    <a:pt x="11768" y="555"/>
                  </a:cubicBezTo>
                  <a:cubicBezTo>
                    <a:pt x="11809" y="432"/>
                    <a:pt x="11902" y="350"/>
                    <a:pt x="11943" y="216"/>
                  </a:cubicBezTo>
                  <a:lnTo>
                    <a:pt x="11984" y="175"/>
                  </a:lnTo>
                  <a:cubicBezTo>
                    <a:pt x="12025" y="134"/>
                    <a:pt x="12025" y="42"/>
                    <a:pt x="12066" y="1"/>
                  </a:cubicBezTo>
                  <a:close/>
                </a:path>
              </a:pathLst>
            </a:custGeom>
            <a:solidFill>
              <a:srgbClr val="FFB289"/>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45" name="Google Shape;1207;p49">
              <a:extLst>
                <a:ext uri="{FF2B5EF4-FFF2-40B4-BE49-F238E27FC236}">
                  <a16:creationId xmlns:a16="http://schemas.microsoft.com/office/drawing/2014/main" xmlns="" id="{A44274B5-2583-05AE-CA33-EE31503E2A73}"/>
                </a:ext>
              </a:extLst>
            </p:cNvPr>
            <p:cNvSpPr/>
            <p:nvPr/>
          </p:nvSpPr>
          <p:spPr>
            <a:xfrm>
              <a:off x="1957100" y="1232175"/>
              <a:ext cx="96300" cy="57175"/>
            </a:xfrm>
            <a:custGeom>
              <a:avLst/>
              <a:gdLst/>
              <a:ahLst/>
              <a:cxnLst/>
              <a:rect l="l" t="t" r="r" b="b"/>
              <a:pathLst>
                <a:path w="3852" h="2287" extrusionOk="0">
                  <a:moveTo>
                    <a:pt x="2786" y="0"/>
                  </a:moveTo>
                  <a:cubicBezTo>
                    <a:pt x="2494" y="0"/>
                    <a:pt x="2127" y="89"/>
                    <a:pt x="1664" y="325"/>
                  </a:cubicBezTo>
                  <a:cubicBezTo>
                    <a:pt x="1" y="1218"/>
                    <a:pt x="894" y="2286"/>
                    <a:pt x="894" y="2286"/>
                  </a:cubicBezTo>
                  <a:lnTo>
                    <a:pt x="3852" y="797"/>
                  </a:lnTo>
                  <a:cubicBezTo>
                    <a:pt x="3852" y="797"/>
                    <a:pt x="3661" y="0"/>
                    <a:pt x="2786" y="0"/>
                  </a:cubicBezTo>
                  <a:close/>
                </a:path>
              </a:pathLst>
            </a:custGeom>
            <a:solidFill>
              <a:srgbClr val="FFA9D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46" name="Google Shape;1208;p49">
              <a:extLst>
                <a:ext uri="{FF2B5EF4-FFF2-40B4-BE49-F238E27FC236}">
                  <a16:creationId xmlns:a16="http://schemas.microsoft.com/office/drawing/2014/main" xmlns="" id="{BA6C6246-DF9B-DF53-D76D-3CB4A17F0E2B}"/>
                </a:ext>
              </a:extLst>
            </p:cNvPr>
            <p:cNvSpPr/>
            <p:nvPr/>
          </p:nvSpPr>
          <p:spPr>
            <a:xfrm>
              <a:off x="1979450" y="1252100"/>
              <a:ext cx="219525" cy="393575"/>
            </a:xfrm>
            <a:custGeom>
              <a:avLst/>
              <a:gdLst/>
              <a:ahLst/>
              <a:cxnLst/>
              <a:rect l="l" t="t" r="r" b="b"/>
              <a:pathLst>
                <a:path w="8781" h="15743" extrusionOk="0">
                  <a:moveTo>
                    <a:pt x="2958" y="0"/>
                  </a:moveTo>
                  <a:lnTo>
                    <a:pt x="0" y="1489"/>
                  </a:lnTo>
                  <a:lnTo>
                    <a:pt x="688" y="2865"/>
                  </a:lnTo>
                  <a:lnTo>
                    <a:pt x="5648" y="12877"/>
                  </a:lnTo>
                  <a:lnTo>
                    <a:pt x="5699" y="12960"/>
                  </a:lnTo>
                  <a:lnTo>
                    <a:pt x="8780" y="15742"/>
                  </a:lnTo>
                  <a:lnTo>
                    <a:pt x="8606" y="11717"/>
                  </a:lnTo>
                  <a:lnTo>
                    <a:pt x="8564" y="11594"/>
                  </a:lnTo>
                  <a:lnTo>
                    <a:pt x="3646" y="1366"/>
                  </a:lnTo>
                  <a:lnTo>
                    <a:pt x="2958" y="0"/>
                  </a:lnTo>
                  <a:close/>
                </a:path>
              </a:pathLst>
            </a:custGeom>
            <a:solidFill>
              <a:srgbClr val="F7607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47" name="Google Shape;1209;p49">
              <a:extLst>
                <a:ext uri="{FF2B5EF4-FFF2-40B4-BE49-F238E27FC236}">
                  <a16:creationId xmlns:a16="http://schemas.microsoft.com/office/drawing/2014/main" xmlns="" id="{84C0A3EA-6F38-E06D-20E8-F430F58E0E47}"/>
                </a:ext>
              </a:extLst>
            </p:cNvPr>
            <p:cNvSpPr/>
            <p:nvPr/>
          </p:nvSpPr>
          <p:spPr>
            <a:xfrm>
              <a:off x="2011525" y="1311900"/>
              <a:ext cx="115550" cy="242900"/>
            </a:xfrm>
            <a:custGeom>
              <a:avLst/>
              <a:gdLst/>
              <a:ahLst/>
              <a:cxnLst/>
              <a:rect l="l" t="t" r="r" b="b"/>
              <a:pathLst>
                <a:path w="4622" h="9716" extrusionOk="0">
                  <a:moveTo>
                    <a:pt x="1" y="1"/>
                  </a:moveTo>
                  <a:lnTo>
                    <a:pt x="4581" y="9715"/>
                  </a:lnTo>
                  <a:lnTo>
                    <a:pt x="4622" y="9715"/>
                  </a:lnTo>
                  <a:lnTo>
                    <a:pt x="4622" y="9674"/>
                  </a:lnTo>
                  <a:lnTo>
                    <a:pt x="52" y="1"/>
                  </a:lnTo>
                  <a:close/>
                </a:path>
              </a:pathLst>
            </a:custGeom>
            <a:solidFill>
              <a:srgbClr val="51265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48" name="Google Shape;1210;p49">
              <a:extLst>
                <a:ext uri="{FF2B5EF4-FFF2-40B4-BE49-F238E27FC236}">
                  <a16:creationId xmlns:a16="http://schemas.microsoft.com/office/drawing/2014/main" xmlns="" id="{A1F727B6-3054-0FA6-37AC-EED2869B3F59}"/>
                </a:ext>
              </a:extLst>
            </p:cNvPr>
            <p:cNvSpPr/>
            <p:nvPr/>
          </p:nvSpPr>
          <p:spPr>
            <a:xfrm>
              <a:off x="2049025" y="1292650"/>
              <a:ext cx="117850" cy="241850"/>
            </a:xfrm>
            <a:custGeom>
              <a:avLst/>
              <a:gdLst/>
              <a:ahLst/>
              <a:cxnLst/>
              <a:rect l="l" t="t" r="r" b="b"/>
              <a:pathLst>
                <a:path w="4714" h="9674" extrusionOk="0">
                  <a:moveTo>
                    <a:pt x="0" y="1"/>
                  </a:moveTo>
                  <a:lnTo>
                    <a:pt x="0" y="42"/>
                  </a:lnTo>
                  <a:lnTo>
                    <a:pt x="4662" y="9623"/>
                  </a:lnTo>
                  <a:lnTo>
                    <a:pt x="4714" y="9674"/>
                  </a:lnTo>
                  <a:lnTo>
                    <a:pt x="4714" y="9623"/>
                  </a:lnTo>
                  <a:lnTo>
                    <a:pt x="41" y="42"/>
                  </a:lnTo>
                  <a:lnTo>
                    <a:pt x="0" y="1"/>
                  </a:lnTo>
                  <a:close/>
                </a:path>
              </a:pathLst>
            </a:custGeom>
            <a:solidFill>
              <a:srgbClr val="51265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49" name="Google Shape;1211;p49">
              <a:extLst>
                <a:ext uri="{FF2B5EF4-FFF2-40B4-BE49-F238E27FC236}">
                  <a16:creationId xmlns:a16="http://schemas.microsoft.com/office/drawing/2014/main" xmlns="" id="{4138775D-5C7A-B04A-962D-D311F1B1DFDE}"/>
                </a:ext>
              </a:extLst>
            </p:cNvPr>
            <p:cNvSpPr/>
            <p:nvPr/>
          </p:nvSpPr>
          <p:spPr>
            <a:xfrm>
              <a:off x="2120650" y="1533200"/>
              <a:ext cx="78325" cy="112475"/>
            </a:xfrm>
            <a:custGeom>
              <a:avLst/>
              <a:gdLst/>
              <a:ahLst/>
              <a:cxnLst/>
              <a:rect l="l" t="t" r="r" b="b"/>
              <a:pathLst>
                <a:path w="3133" h="4499" extrusionOk="0">
                  <a:moveTo>
                    <a:pt x="1849" y="1"/>
                  </a:moveTo>
                  <a:lnTo>
                    <a:pt x="1633" y="1284"/>
                  </a:lnTo>
                  <a:lnTo>
                    <a:pt x="257" y="822"/>
                  </a:lnTo>
                  <a:lnTo>
                    <a:pt x="0" y="1633"/>
                  </a:lnTo>
                  <a:lnTo>
                    <a:pt x="51" y="1716"/>
                  </a:lnTo>
                  <a:lnTo>
                    <a:pt x="1972" y="3430"/>
                  </a:lnTo>
                  <a:lnTo>
                    <a:pt x="3132" y="4498"/>
                  </a:lnTo>
                  <a:lnTo>
                    <a:pt x="3081" y="2917"/>
                  </a:lnTo>
                  <a:lnTo>
                    <a:pt x="2958" y="473"/>
                  </a:lnTo>
                  <a:lnTo>
                    <a:pt x="2916" y="350"/>
                  </a:lnTo>
                  <a:lnTo>
                    <a:pt x="1849" y="1"/>
                  </a:lnTo>
                  <a:close/>
                </a:path>
              </a:pathLst>
            </a:custGeom>
            <a:solidFill>
              <a:srgbClr val="FFA9D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50" name="Google Shape;1212;p49">
              <a:extLst>
                <a:ext uri="{FF2B5EF4-FFF2-40B4-BE49-F238E27FC236}">
                  <a16:creationId xmlns:a16="http://schemas.microsoft.com/office/drawing/2014/main" xmlns="" id="{BA6AF4F7-4F54-7234-1FF2-1E024E42741C}"/>
                </a:ext>
              </a:extLst>
            </p:cNvPr>
            <p:cNvSpPr/>
            <p:nvPr/>
          </p:nvSpPr>
          <p:spPr>
            <a:xfrm>
              <a:off x="2169925" y="1603800"/>
              <a:ext cx="29050" cy="41875"/>
            </a:xfrm>
            <a:custGeom>
              <a:avLst/>
              <a:gdLst/>
              <a:ahLst/>
              <a:cxnLst/>
              <a:rect l="l" t="t" r="r" b="b"/>
              <a:pathLst>
                <a:path w="1162" h="1675" extrusionOk="0">
                  <a:moveTo>
                    <a:pt x="689" y="1"/>
                  </a:moveTo>
                  <a:cubicBezTo>
                    <a:pt x="432" y="52"/>
                    <a:pt x="134" y="309"/>
                    <a:pt x="1" y="606"/>
                  </a:cubicBezTo>
                  <a:lnTo>
                    <a:pt x="1161" y="1674"/>
                  </a:lnTo>
                  <a:lnTo>
                    <a:pt x="1110" y="93"/>
                  </a:lnTo>
                  <a:cubicBezTo>
                    <a:pt x="1069" y="93"/>
                    <a:pt x="1028" y="52"/>
                    <a:pt x="987" y="52"/>
                  </a:cubicBezTo>
                  <a:cubicBezTo>
                    <a:pt x="904" y="1"/>
                    <a:pt x="812" y="1"/>
                    <a:pt x="689" y="1"/>
                  </a:cubicBezTo>
                  <a:close/>
                </a:path>
              </a:pathLst>
            </a:custGeom>
            <a:solidFill>
              <a:srgbClr val="51265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51" name="Google Shape;1213;p49">
              <a:extLst>
                <a:ext uri="{FF2B5EF4-FFF2-40B4-BE49-F238E27FC236}">
                  <a16:creationId xmlns:a16="http://schemas.microsoft.com/office/drawing/2014/main" xmlns="" id="{947AC47E-B9E3-DE4B-3117-B36E80073FE2}"/>
                </a:ext>
              </a:extLst>
            </p:cNvPr>
            <p:cNvSpPr/>
            <p:nvPr/>
          </p:nvSpPr>
          <p:spPr>
            <a:xfrm>
              <a:off x="1979450" y="1252100"/>
              <a:ext cx="91150" cy="71650"/>
            </a:xfrm>
            <a:custGeom>
              <a:avLst/>
              <a:gdLst/>
              <a:ahLst/>
              <a:cxnLst/>
              <a:rect l="l" t="t" r="r" b="b"/>
              <a:pathLst>
                <a:path w="3646" h="2866" extrusionOk="0">
                  <a:moveTo>
                    <a:pt x="2958" y="0"/>
                  </a:moveTo>
                  <a:lnTo>
                    <a:pt x="0" y="1489"/>
                  </a:lnTo>
                  <a:lnTo>
                    <a:pt x="257" y="1962"/>
                  </a:lnTo>
                  <a:lnTo>
                    <a:pt x="257" y="2003"/>
                  </a:lnTo>
                  <a:lnTo>
                    <a:pt x="432" y="2311"/>
                  </a:lnTo>
                  <a:lnTo>
                    <a:pt x="432" y="2352"/>
                  </a:lnTo>
                  <a:lnTo>
                    <a:pt x="688" y="2865"/>
                  </a:lnTo>
                  <a:lnTo>
                    <a:pt x="3646" y="1366"/>
                  </a:lnTo>
                  <a:lnTo>
                    <a:pt x="3389" y="853"/>
                  </a:lnTo>
                  <a:lnTo>
                    <a:pt x="3338" y="770"/>
                  </a:lnTo>
                  <a:lnTo>
                    <a:pt x="3214" y="514"/>
                  </a:lnTo>
                  <a:lnTo>
                    <a:pt x="3173" y="462"/>
                  </a:lnTo>
                  <a:lnTo>
                    <a:pt x="2958" y="0"/>
                  </a:lnTo>
                  <a:close/>
                </a:path>
              </a:pathLst>
            </a:custGeom>
            <a:solidFill>
              <a:srgbClr val="7182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52" name="Google Shape;1214;p49">
              <a:extLst>
                <a:ext uri="{FF2B5EF4-FFF2-40B4-BE49-F238E27FC236}">
                  <a16:creationId xmlns:a16="http://schemas.microsoft.com/office/drawing/2014/main" xmlns="" id="{A915F95F-F45F-0F18-A690-4D2C3F841F52}"/>
                </a:ext>
              </a:extLst>
            </p:cNvPr>
            <p:cNvSpPr/>
            <p:nvPr/>
          </p:nvSpPr>
          <p:spPr>
            <a:xfrm>
              <a:off x="1985875" y="1263650"/>
              <a:ext cx="73950" cy="38525"/>
            </a:xfrm>
            <a:custGeom>
              <a:avLst/>
              <a:gdLst/>
              <a:ahLst/>
              <a:cxnLst/>
              <a:rect l="l" t="t" r="r" b="b"/>
              <a:pathLst>
                <a:path w="2958" h="1541" extrusionOk="0">
                  <a:moveTo>
                    <a:pt x="2916" y="0"/>
                  </a:moveTo>
                  <a:lnTo>
                    <a:pt x="0" y="1500"/>
                  </a:lnTo>
                  <a:lnTo>
                    <a:pt x="0" y="1541"/>
                  </a:lnTo>
                  <a:lnTo>
                    <a:pt x="2957" y="52"/>
                  </a:lnTo>
                  <a:lnTo>
                    <a:pt x="2916" y="0"/>
                  </a:lnTo>
                  <a:close/>
                </a:path>
              </a:pathLst>
            </a:custGeom>
            <a:solidFill>
              <a:srgbClr val="FFE9DC"/>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53" name="Google Shape;1215;p49">
              <a:extLst>
                <a:ext uri="{FF2B5EF4-FFF2-40B4-BE49-F238E27FC236}">
                  <a16:creationId xmlns:a16="http://schemas.microsoft.com/office/drawing/2014/main" xmlns="" id="{8808825F-92B0-90AE-02FE-1DB8FCF3DD4A}"/>
                </a:ext>
              </a:extLst>
            </p:cNvPr>
            <p:cNvSpPr/>
            <p:nvPr/>
          </p:nvSpPr>
          <p:spPr>
            <a:xfrm>
              <a:off x="1990225" y="1271350"/>
              <a:ext cx="73950" cy="39550"/>
            </a:xfrm>
            <a:custGeom>
              <a:avLst/>
              <a:gdLst/>
              <a:ahLst/>
              <a:cxnLst/>
              <a:rect l="l" t="t" r="r" b="b"/>
              <a:pathLst>
                <a:path w="2958" h="1582" extrusionOk="0">
                  <a:moveTo>
                    <a:pt x="2907" y="0"/>
                  </a:moveTo>
                  <a:lnTo>
                    <a:pt x="1" y="1541"/>
                  </a:lnTo>
                  <a:lnTo>
                    <a:pt x="1" y="1582"/>
                  </a:lnTo>
                  <a:lnTo>
                    <a:pt x="2958" y="83"/>
                  </a:lnTo>
                  <a:lnTo>
                    <a:pt x="2907" y="0"/>
                  </a:lnTo>
                  <a:close/>
                </a:path>
              </a:pathLst>
            </a:custGeom>
            <a:solidFill>
              <a:srgbClr val="FFE9DC"/>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54" name="Google Shape;1216;p49">
              <a:extLst>
                <a:ext uri="{FF2B5EF4-FFF2-40B4-BE49-F238E27FC236}">
                  <a16:creationId xmlns:a16="http://schemas.microsoft.com/office/drawing/2014/main" xmlns="" id="{7D9C443C-C110-4CCA-5212-3CCC22DF8591}"/>
                </a:ext>
              </a:extLst>
            </p:cNvPr>
            <p:cNvSpPr/>
            <p:nvPr/>
          </p:nvSpPr>
          <p:spPr>
            <a:xfrm>
              <a:off x="2024375" y="1476725"/>
              <a:ext cx="98600" cy="97325"/>
            </a:xfrm>
            <a:custGeom>
              <a:avLst/>
              <a:gdLst/>
              <a:ahLst/>
              <a:cxnLst/>
              <a:rect l="l" t="t" r="r" b="b"/>
              <a:pathLst>
                <a:path w="3944" h="3893" extrusionOk="0">
                  <a:moveTo>
                    <a:pt x="1797" y="1"/>
                  </a:moveTo>
                  <a:lnTo>
                    <a:pt x="1592" y="1623"/>
                  </a:lnTo>
                  <a:lnTo>
                    <a:pt x="0" y="2003"/>
                  </a:lnTo>
                  <a:lnTo>
                    <a:pt x="1335" y="2352"/>
                  </a:lnTo>
                  <a:lnTo>
                    <a:pt x="1202" y="3892"/>
                  </a:lnTo>
                  <a:lnTo>
                    <a:pt x="1972" y="2609"/>
                  </a:lnTo>
                  <a:lnTo>
                    <a:pt x="3040" y="3595"/>
                  </a:lnTo>
                  <a:lnTo>
                    <a:pt x="2701" y="2177"/>
                  </a:lnTo>
                  <a:lnTo>
                    <a:pt x="3944" y="1325"/>
                  </a:lnTo>
                  <a:lnTo>
                    <a:pt x="2362" y="1489"/>
                  </a:lnTo>
                  <a:lnTo>
                    <a:pt x="1797" y="1"/>
                  </a:lnTo>
                  <a:close/>
                </a:path>
              </a:pathLst>
            </a:custGeom>
            <a:solidFill>
              <a:srgbClr val="FFE9DC"/>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55" name="Google Shape;1217;p49">
              <a:extLst>
                <a:ext uri="{FF2B5EF4-FFF2-40B4-BE49-F238E27FC236}">
                  <a16:creationId xmlns:a16="http://schemas.microsoft.com/office/drawing/2014/main" xmlns="" id="{E7781435-ED2B-261C-6D5B-C8BCF6993273}"/>
                </a:ext>
              </a:extLst>
            </p:cNvPr>
            <p:cNvSpPr/>
            <p:nvPr/>
          </p:nvSpPr>
          <p:spPr>
            <a:xfrm>
              <a:off x="1573050" y="1795325"/>
              <a:ext cx="97325" cy="98600"/>
            </a:xfrm>
            <a:custGeom>
              <a:avLst/>
              <a:gdLst/>
              <a:ahLst/>
              <a:cxnLst/>
              <a:rect l="l" t="t" r="r" b="b"/>
              <a:pathLst>
                <a:path w="3893" h="3944" extrusionOk="0">
                  <a:moveTo>
                    <a:pt x="1798" y="0"/>
                  </a:moveTo>
                  <a:lnTo>
                    <a:pt x="1582" y="1633"/>
                  </a:lnTo>
                  <a:lnTo>
                    <a:pt x="1" y="2054"/>
                  </a:lnTo>
                  <a:lnTo>
                    <a:pt x="1325" y="2403"/>
                  </a:lnTo>
                  <a:lnTo>
                    <a:pt x="1202" y="3943"/>
                  </a:lnTo>
                  <a:lnTo>
                    <a:pt x="1972" y="2608"/>
                  </a:lnTo>
                  <a:lnTo>
                    <a:pt x="3040" y="3635"/>
                  </a:lnTo>
                  <a:lnTo>
                    <a:pt x="2701" y="2228"/>
                  </a:lnTo>
                  <a:lnTo>
                    <a:pt x="3893" y="1325"/>
                  </a:lnTo>
                  <a:lnTo>
                    <a:pt x="2352" y="1499"/>
                  </a:lnTo>
                  <a:lnTo>
                    <a:pt x="1798" y="0"/>
                  </a:lnTo>
                  <a:close/>
                </a:path>
              </a:pathLst>
            </a:custGeom>
            <a:solidFill>
              <a:srgbClr val="FFE9DC"/>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56" name="Google Shape;1218;p49">
              <a:extLst>
                <a:ext uri="{FF2B5EF4-FFF2-40B4-BE49-F238E27FC236}">
                  <a16:creationId xmlns:a16="http://schemas.microsoft.com/office/drawing/2014/main" xmlns="" id="{00ED64F2-EEE8-9AE7-6163-4E6B77583579}"/>
                </a:ext>
              </a:extLst>
            </p:cNvPr>
            <p:cNvSpPr/>
            <p:nvPr/>
          </p:nvSpPr>
          <p:spPr>
            <a:xfrm>
              <a:off x="1890238" y="1540538"/>
              <a:ext cx="70622" cy="72124"/>
            </a:xfrm>
            <a:custGeom>
              <a:avLst/>
              <a:gdLst/>
              <a:ahLst/>
              <a:cxnLst/>
              <a:rect l="l" t="t" r="r" b="b"/>
              <a:pathLst>
                <a:path w="4324" h="4416" extrusionOk="0">
                  <a:moveTo>
                    <a:pt x="3162" y="0"/>
                  </a:moveTo>
                  <a:cubicBezTo>
                    <a:pt x="3136" y="0"/>
                    <a:pt x="3109" y="3"/>
                    <a:pt x="3081" y="10"/>
                  </a:cubicBezTo>
                  <a:lnTo>
                    <a:pt x="2691" y="52"/>
                  </a:lnTo>
                  <a:cubicBezTo>
                    <a:pt x="2568" y="93"/>
                    <a:pt x="2476" y="185"/>
                    <a:pt x="2434" y="267"/>
                  </a:cubicBezTo>
                  <a:lnTo>
                    <a:pt x="2054" y="2793"/>
                  </a:lnTo>
                  <a:lnTo>
                    <a:pt x="987" y="524"/>
                  </a:lnTo>
                  <a:cubicBezTo>
                    <a:pt x="935" y="390"/>
                    <a:pt x="812" y="349"/>
                    <a:pt x="678" y="349"/>
                  </a:cubicBezTo>
                  <a:lnTo>
                    <a:pt x="257" y="390"/>
                  </a:lnTo>
                  <a:cubicBezTo>
                    <a:pt x="83" y="442"/>
                    <a:pt x="1" y="565"/>
                    <a:pt x="1" y="698"/>
                  </a:cubicBezTo>
                  <a:lnTo>
                    <a:pt x="124" y="4200"/>
                  </a:lnTo>
                  <a:cubicBezTo>
                    <a:pt x="124" y="4293"/>
                    <a:pt x="124" y="4334"/>
                    <a:pt x="216" y="4375"/>
                  </a:cubicBezTo>
                  <a:cubicBezTo>
                    <a:pt x="257" y="4416"/>
                    <a:pt x="299" y="4416"/>
                    <a:pt x="381" y="4416"/>
                  </a:cubicBezTo>
                  <a:lnTo>
                    <a:pt x="730" y="4375"/>
                  </a:lnTo>
                  <a:cubicBezTo>
                    <a:pt x="853" y="4375"/>
                    <a:pt x="935" y="4241"/>
                    <a:pt x="935" y="4118"/>
                  </a:cubicBezTo>
                  <a:lnTo>
                    <a:pt x="853" y="2146"/>
                  </a:lnTo>
                  <a:lnTo>
                    <a:pt x="1798" y="4077"/>
                  </a:lnTo>
                  <a:cubicBezTo>
                    <a:pt x="1831" y="4144"/>
                    <a:pt x="1892" y="4211"/>
                    <a:pt x="1986" y="4211"/>
                  </a:cubicBezTo>
                  <a:cubicBezTo>
                    <a:pt x="2007" y="4211"/>
                    <a:pt x="2030" y="4208"/>
                    <a:pt x="2054" y="4200"/>
                  </a:cubicBezTo>
                  <a:lnTo>
                    <a:pt x="2434" y="4159"/>
                  </a:lnTo>
                  <a:cubicBezTo>
                    <a:pt x="2568" y="4159"/>
                    <a:pt x="2650" y="4036"/>
                    <a:pt x="2650" y="3902"/>
                  </a:cubicBezTo>
                  <a:lnTo>
                    <a:pt x="2989" y="1807"/>
                  </a:lnTo>
                  <a:lnTo>
                    <a:pt x="3461" y="3728"/>
                  </a:lnTo>
                  <a:cubicBezTo>
                    <a:pt x="3502" y="3861"/>
                    <a:pt x="3636" y="3943"/>
                    <a:pt x="3759" y="3943"/>
                  </a:cubicBezTo>
                  <a:lnTo>
                    <a:pt x="4149" y="3861"/>
                  </a:lnTo>
                  <a:cubicBezTo>
                    <a:pt x="4190" y="3861"/>
                    <a:pt x="4273" y="3820"/>
                    <a:pt x="4273" y="3779"/>
                  </a:cubicBezTo>
                  <a:cubicBezTo>
                    <a:pt x="4324" y="3728"/>
                    <a:pt x="4324" y="3646"/>
                    <a:pt x="4324" y="3605"/>
                  </a:cubicBezTo>
                  <a:lnTo>
                    <a:pt x="3420" y="226"/>
                  </a:lnTo>
                  <a:cubicBezTo>
                    <a:pt x="3386" y="81"/>
                    <a:pt x="3288" y="0"/>
                    <a:pt x="3162" y="0"/>
                  </a:cubicBezTo>
                  <a:close/>
                </a:path>
              </a:pathLst>
            </a:custGeom>
            <a:solidFill>
              <a:srgbClr val="51265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grpSp>
      <p:grpSp>
        <p:nvGrpSpPr>
          <p:cNvPr id="57" name="Google Shape;1242;p51">
            <a:extLst>
              <a:ext uri="{FF2B5EF4-FFF2-40B4-BE49-F238E27FC236}">
                <a16:creationId xmlns:a16="http://schemas.microsoft.com/office/drawing/2014/main" xmlns="" id="{572C7015-4AF8-A750-D1EE-3CB4E0568437}"/>
              </a:ext>
            </a:extLst>
          </p:cNvPr>
          <p:cNvGrpSpPr/>
          <p:nvPr/>
        </p:nvGrpSpPr>
        <p:grpSpPr>
          <a:xfrm>
            <a:off x="207589" y="249609"/>
            <a:ext cx="1019884" cy="650612"/>
            <a:chOff x="3690516" y="902025"/>
            <a:chExt cx="1871575" cy="952294"/>
          </a:xfrm>
        </p:grpSpPr>
        <p:grpSp>
          <p:nvGrpSpPr>
            <p:cNvPr id="58" name="Google Shape;1243;p51">
              <a:extLst>
                <a:ext uri="{FF2B5EF4-FFF2-40B4-BE49-F238E27FC236}">
                  <a16:creationId xmlns:a16="http://schemas.microsoft.com/office/drawing/2014/main" xmlns="" id="{082D15C3-EF0B-3789-B536-A7B93EEF94E9}"/>
                </a:ext>
              </a:extLst>
            </p:cNvPr>
            <p:cNvGrpSpPr/>
            <p:nvPr/>
          </p:nvGrpSpPr>
          <p:grpSpPr>
            <a:xfrm>
              <a:off x="3690516" y="902025"/>
              <a:ext cx="1871575" cy="952294"/>
              <a:chOff x="3668622" y="601925"/>
              <a:chExt cx="1871575" cy="952294"/>
            </a:xfrm>
          </p:grpSpPr>
          <p:sp>
            <p:nvSpPr>
              <p:cNvPr id="101" name="Google Shape;1244;p51">
                <a:extLst>
                  <a:ext uri="{FF2B5EF4-FFF2-40B4-BE49-F238E27FC236}">
                    <a16:creationId xmlns:a16="http://schemas.microsoft.com/office/drawing/2014/main" xmlns="" id="{0AD82B10-9AC6-3647-5C80-60A127424026}"/>
                  </a:ext>
                </a:extLst>
              </p:cNvPr>
              <p:cNvSpPr/>
              <p:nvPr/>
            </p:nvSpPr>
            <p:spPr>
              <a:xfrm>
                <a:off x="3668622" y="1040396"/>
                <a:ext cx="1871575" cy="513823"/>
              </a:xfrm>
              <a:custGeom>
                <a:avLst/>
                <a:gdLst/>
                <a:ahLst/>
                <a:cxnLst/>
                <a:rect l="l" t="t" r="r" b="b"/>
                <a:pathLst>
                  <a:path w="26823" h="7364" extrusionOk="0">
                    <a:moveTo>
                      <a:pt x="3379" y="1"/>
                    </a:moveTo>
                    <a:cubicBezTo>
                      <a:pt x="2434" y="1"/>
                      <a:pt x="1582" y="432"/>
                      <a:pt x="986" y="1079"/>
                    </a:cubicBezTo>
                    <a:cubicBezTo>
                      <a:pt x="381" y="1757"/>
                      <a:pt x="1" y="2660"/>
                      <a:pt x="1" y="3687"/>
                    </a:cubicBezTo>
                    <a:cubicBezTo>
                      <a:pt x="1" y="5700"/>
                      <a:pt x="1500" y="7364"/>
                      <a:pt x="3379" y="7364"/>
                    </a:cubicBezTo>
                    <a:lnTo>
                      <a:pt x="26823" y="7364"/>
                    </a:lnTo>
                    <a:lnTo>
                      <a:pt x="26823" y="1"/>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102" name="Google Shape;1245;p51">
                <a:extLst>
                  <a:ext uri="{FF2B5EF4-FFF2-40B4-BE49-F238E27FC236}">
                    <a16:creationId xmlns:a16="http://schemas.microsoft.com/office/drawing/2014/main" xmlns="" id="{7F93A1BC-3583-3C3E-2F40-E4A25EF352D1}"/>
                  </a:ext>
                </a:extLst>
              </p:cNvPr>
              <p:cNvSpPr/>
              <p:nvPr/>
            </p:nvSpPr>
            <p:spPr>
              <a:xfrm>
                <a:off x="3737421" y="601925"/>
                <a:ext cx="1701742" cy="438536"/>
              </a:xfrm>
              <a:custGeom>
                <a:avLst/>
                <a:gdLst/>
                <a:ahLst/>
                <a:cxnLst/>
                <a:rect l="l" t="t" r="r" b="b"/>
                <a:pathLst>
                  <a:path w="24389" h="6285" extrusionOk="0">
                    <a:moveTo>
                      <a:pt x="3040" y="0"/>
                    </a:moveTo>
                    <a:cubicBezTo>
                      <a:pt x="2177" y="0"/>
                      <a:pt x="1407" y="339"/>
                      <a:pt x="853" y="894"/>
                    </a:cubicBezTo>
                    <a:cubicBezTo>
                      <a:pt x="339" y="1500"/>
                      <a:pt x="0" y="2270"/>
                      <a:pt x="0" y="3122"/>
                    </a:cubicBezTo>
                    <a:cubicBezTo>
                      <a:pt x="0" y="4878"/>
                      <a:pt x="1325" y="6285"/>
                      <a:pt x="3040" y="6285"/>
                    </a:cubicBezTo>
                    <a:lnTo>
                      <a:pt x="24389" y="6285"/>
                    </a:lnTo>
                    <a:lnTo>
                      <a:pt x="24389" y="0"/>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grpSp>
        <p:grpSp>
          <p:nvGrpSpPr>
            <p:cNvPr id="59" name="Google Shape;1246;p51">
              <a:extLst>
                <a:ext uri="{FF2B5EF4-FFF2-40B4-BE49-F238E27FC236}">
                  <a16:creationId xmlns:a16="http://schemas.microsoft.com/office/drawing/2014/main" xmlns="" id="{FDB916ED-947B-C0F4-50D9-985DD442D316}"/>
                </a:ext>
              </a:extLst>
            </p:cNvPr>
            <p:cNvGrpSpPr/>
            <p:nvPr/>
          </p:nvGrpSpPr>
          <p:grpSpPr>
            <a:xfrm>
              <a:off x="3690516" y="902025"/>
              <a:ext cx="1871575" cy="952294"/>
              <a:chOff x="3668622" y="601925"/>
              <a:chExt cx="1871575" cy="952294"/>
            </a:xfrm>
          </p:grpSpPr>
          <p:sp>
            <p:nvSpPr>
              <p:cNvPr id="60" name="Google Shape;1247;p51">
                <a:extLst>
                  <a:ext uri="{FF2B5EF4-FFF2-40B4-BE49-F238E27FC236}">
                    <a16:creationId xmlns:a16="http://schemas.microsoft.com/office/drawing/2014/main" xmlns="" id="{B026868C-A4CB-929C-353D-ADDC5F955EE5}"/>
                  </a:ext>
                </a:extLst>
              </p:cNvPr>
              <p:cNvSpPr/>
              <p:nvPr/>
            </p:nvSpPr>
            <p:spPr>
              <a:xfrm>
                <a:off x="3668622" y="1040396"/>
                <a:ext cx="1871575" cy="513823"/>
              </a:xfrm>
              <a:custGeom>
                <a:avLst/>
                <a:gdLst/>
                <a:ahLst/>
                <a:cxnLst/>
                <a:rect l="l" t="t" r="r" b="b"/>
                <a:pathLst>
                  <a:path w="26823" h="7364" extrusionOk="0">
                    <a:moveTo>
                      <a:pt x="3379" y="1"/>
                    </a:moveTo>
                    <a:cubicBezTo>
                      <a:pt x="2434" y="1"/>
                      <a:pt x="1582" y="432"/>
                      <a:pt x="986" y="1079"/>
                    </a:cubicBezTo>
                    <a:cubicBezTo>
                      <a:pt x="381" y="1757"/>
                      <a:pt x="1" y="2660"/>
                      <a:pt x="1" y="3687"/>
                    </a:cubicBezTo>
                    <a:cubicBezTo>
                      <a:pt x="1" y="5700"/>
                      <a:pt x="1500" y="7364"/>
                      <a:pt x="3379" y="7364"/>
                    </a:cubicBezTo>
                    <a:lnTo>
                      <a:pt x="26823" y="7364"/>
                    </a:lnTo>
                    <a:lnTo>
                      <a:pt x="26823" y="1"/>
                    </a:lnTo>
                    <a:close/>
                  </a:path>
                </a:pathLst>
              </a:custGeom>
              <a:solidFill>
                <a:srgbClr val="F7607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61" name="Google Shape;1248;p51">
                <a:extLst>
                  <a:ext uri="{FF2B5EF4-FFF2-40B4-BE49-F238E27FC236}">
                    <a16:creationId xmlns:a16="http://schemas.microsoft.com/office/drawing/2014/main" xmlns="" id="{3B3D36B1-DD0E-30EC-35B8-D498939F33B6}"/>
                  </a:ext>
                </a:extLst>
              </p:cNvPr>
              <p:cNvSpPr/>
              <p:nvPr/>
            </p:nvSpPr>
            <p:spPr>
              <a:xfrm>
                <a:off x="4784953" y="1079819"/>
                <a:ext cx="755245" cy="444327"/>
              </a:xfrm>
              <a:custGeom>
                <a:avLst/>
                <a:gdLst/>
                <a:ahLst/>
                <a:cxnLst/>
                <a:rect l="l" t="t" r="r" b="b"/>
                <a:pathLst>
                  <a:path w="10824" h="6368" extrusionOk="0">
                    <a:moveTo>
                      <a:pt x="2917" y="1"/>
                    </a:moveTo>
                    <a:cubicBezTo>
                      <a:pt x="2527" y="1"/>
                      <a:pt x="2095" y="83"/>
                      <a:pt x="1756" y="257"/>
                    </a:cubicBezTo>
                    <a:cubicBezTo>
                      <a:pt x="1715" y="257"/>
                      <a:pt x="1674" y="298"/>
                      <a:pt x="1674" y="298"/>
                    </a:cubicBezTo>
                    <a:cubicBezTo>
                      <a:pt x="1418" y="422"/>
                      <a:pt x="1202" y="596"/>
                      <a:pt x="986" y="812"/>
                    </a:cubicBezTo>
                    <a:lnTo>
                      <a:pt x="945" y="853"/>
                    </a:lnTo>
                    <a:cubicBezTo>
                      <a:pt x="904" y="853"/>
                      <a:pt x="904" y="894"/>
                      <a:pt x="863" y="935"/>
                    </a:cubicBezTo>
                    <a:cubicBezTo>
                      <a:pt x="730" y="1069"/>
                      <a:pt x="647" y="1192"/>
                      <a:pt x="555" y="1325"/>
                    </a:cubicBezTo>
                    <a:cubicBezTo>
                      <a:pt x="514" y="1366"/>
                      <a:pt x="514" y="1366"/>
                      <a:pt x="514" y="1407"/>
                    </a:cubicBezTo>
                    <a:cubicBezTo>
                      <a:pt x="432" y="1541"/>
                      <a:pt x="350" y="1705"/>
                      <a:pt x="257" y="1880"/>
                    </a:cubicBezTo>
                    <a:cubicBezTo>
                      <a:pt x="257" y="1921"/>
                      <a:pt x="257" y="1921"/>
                      <a:pt x="216" y="1921"/>
                    </a:cubicBezTo>
                    <a:cubicBezTo>
                      <a:pt x="175" y="2095"/>
                      <a:pt x="134" y="2260"/>
                      <a:pt x="93" y="2434"/>
                    </a:cubicBezTo>
                    <a:lnTo>
                      <a:pt x="93" y="2475"/>
                    </a:lnTo>
                    <a:cubicBezTo>
                      <a:pt x="42" y="2650"/>
                      <a:pt x="42" y="2824"/>
                      <a:pt x="0" y="2989"/>
                    </a:cubicBezTo>
                    <a:lnTo>
                      <a:pt x="0" y="3030"/>
                    </a:lnTo>
                    <a:lnTo>
                      <a:pt x="0" y="3163"/>
                    </a:lnTo>
                    <a:cubicBezTo>
                      <a:pt x="0" y="3287"/>
                      <a:pt x="0" y="3420"/>
                      <a:pt x="42" y="3543"/>
                    </a:cubicBezTo>
                    <a:lnTo>
                      <a:pt x="42" y="3595"/>
                    </a:lnTo>
                    <a:cubicBezTo>
                      <a:pt x="42" y="3759"/>
                      <a:pt x="93" y="3934"/>
                      <a:pt x="134" y="4057"/>
                    </a:cubicBezTo>
                    <a:lnTo>
                      <a:pt x="134" y="4149"/>
                    </a:lnTo>
                    <a:cubicBezTo>
                      <a:pt x="175" y="4313"/>
                      <a:pt x="257" y="4447"/>
                      <a:pt x="298" y="4622"/>
                    </a:cubicBezTo>
                    <a:lnTo>
                      <a:pt x="350" y="4663"/>
                    </a:lnTo>
                    <a:cubicBezTo>
                      <a:pt x="432" y="4827"/>
                      <a:pt x="514" y="5001"/>
                      <a:pt x="647" y="5176"/>
                    </a:cubicBezTo>
                    <a:cubicBezTo>
                      <a:pt x="647" y="5176"/>
                      <a:pt x="647" y="5217"/>
                      <a:pt x="688" y="5217"/>
                    </a:cubicBezTo>
                    <a:cubicBezTo>
                      <a:pt x="812" y="5392"/>
                      <a:pt x="986" y="5556"/>
                      <a:pt x="1161" y="5731"/>
                    </a:cubicBezTo>
                    <a:cubicBezTo>
                      <a:pt x="1161" y="5731"/>
                      <a:pt x="1202" y="5731"/>
                      <a:pt x="1202" y="5772"/>
                    </a:cubicBezTo>
                    <a:cubicBezTo>
                      <a:pt x="1500" y="5987"/>
                      <a:pt x="1798" y="6162"/>
                      <a:pt x="2147" y="6244"/>
                    </a:cubicBezTo>
                    <a:cubicBezTo>
                      <a:pt x="2188" y="6285"/>
                      <a:pt x="2270" y="6285"/>
                      <a:pt x="2352" y="6326"/>
                    </a:cubicBezTo>
                    <a:cubicBezTo>
                      <a:pt x="2527" y="6367"/>
                      <a:pt x="2742" y="6367"/>
                      <a:pt x="2917" y="6367"/>
                    </a:cubicBezTo>
                    <a:lnTo>
                      <a:pt x="10824" y="6367"/>
                    </a:lnTo>
                    <a:lnTo>
                      <a:pt x="10824" y="1"/>
                    </a:lnTo>
                    <a:close/>
                  </a:path>
                </a:pathLst>
              </a:custGeom>
              <a:solidFill>
                <a:srgbClr val="FFE9DC"/>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62" name="Google Shape;1249;p51">
                <a:extLst>
                  <a:ext uri="{FF2B5EF4-FFF2-40B4-BE49-F238E27FC236}">
                    <a16:creationId xmlns:a16="http://schemas.microsoft.com/office/drawing/2014/main" xmlns="" id="{53DB112E-182D-2EF8-9C3F-8BB82CDA8E96}"/>
                  </a:ext>
                </a:extLst>
              </p:cNvPr>
              <p:cNvSpPr/>
              <p:nvPr/>
            </p:nvSpPr>
            <p:spPr>
              <a:xfrm>
                <a:off x="4901756" y="1097752"/>
                <a:ext cx="638441" cy="2931"/>
              </a:xfrm>
              <a:custGeom>
                <a:avLst/>
                <a:gdLst/>
                <a:ahLst/>
                <a:cxnLst/>
                <a:rect l="l" t="t" r="r" b="b"/>
                <a:pathLst>
                  <a:path w="9150" h="42" extrusionOk="0">
                    <a:moveTo>
                      <a:pt x="82" y="0"/>
                    </a:moveTo>
                    <a:cubicBezTo>
                      <a:pt x="41" y="0"/>
                      <a:pt x="0" y="41"/>
                      <a:pt x="0" y="41"/>
                    </a:cubicBezTo>
                    <a:lnTo>
                      <a:pt x="9150" y="41"/>
                    </a:lnTo>
                    <a:lnTo>
                      <a:pt x="9150" y="0"/>
                    </a:lnTo>
                    <a:close/>
                  </a:path>
                </a:pathLst>
              </a:custGeom>
              <a:solidFill>
                <a:srgbClr val="FFB289"/>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63" name="Google Shape;1250;p51">
                <a:extLst>
                  <a:ext uri="{FF2B5EF4-FFF2-40B4-BE49-F238E27FC236}">
                    <a16:creationId xmlns:a16="http://schemas.microsoft.com/office/drawing/2014/main" xmlns="" id="{763E7005-0D0B-2FED-D19F-3722ED536F08}"/>
                  </a:ext>
                </a:extLst>
              </p:cNvPr>
              <p:cNvSpPr/>
              <p:nvPr/>
            </p:nvSpPr>
            <p:spPr>
              <a:xfrm>
                <a:off x="4850890" y="1136408"/>
                <a:ext cx="689307" cy="2931"/>
              </a:xfrm>
              <a:custGeom>
                <a:avLst/>
                <a:gdLst/>
                <a:ahLst/>
                <a:cxnLst/>
                <a:rect l="l" t="t" r="r" b="b"/>
                <a:pathLst>
                  <a:path w="9879" h="42" extrusionOk="0">
                    <a:moveTo>
                      <a:pt x="41" y="1"/>
                    </a:moveTo>
                    <a:lnTo>
                      <a:pt x="0" y="42"/>
                    </a:lnTo>
                    <a:lnTo>
                      <a:pt x="9879" y="42"/>
                    </a:lnTo>
                    <a:lnTo>
                      <a:pt x="9879" y="1"/>
                    </a:lnTo>
                    <a:close/>
                  </a:path>
                </a:pathLst>
              </a:custGeom>
              <a:solidFill>
                <a:srgbClr val="FFB289"/>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64" name="Google Shape;1251;p51">
                <a:extLst>
                  <a:ext uri="{FF2B5EF4-FFF2-40B4-BE49-F238E27FC236}">
                    <a16:creationId xmlns:a16="http://schemas.microsoft.com/office/drawing/2014/main" xmlns="" id="{B3D21848-9C7D-8CBD-3CB7-C682D4CB79B1}"/>
                  </a:ext>
                </a:extLst>
              </p:cNvPr>
              <p:cNvSpPr/>
              <p:nvPr/>
            </p:nvSpPr>
            <p:spPr>
              <a:xfrm>
                <a:off x="4850890" y="1136408"/>
                <a:ext cx="689307" cy="2931"/>
              </a:xfrm>
              <a:custGeom>
                <a:avLst/>
                <a:gdLst/>
                <a:ahLst/>
                <a:cxnLst/>
                <a:rect l="l" t="t" r="r" b="b"/>
                <a:pathLst>
                  <a:path w="9879" h="42" extrusionOk="0">
                    <a:moveTo>
                      <a:pt x="41" y="1"/>
                    </a:moveTo>
                    <a:lnTo>
                      <a:pt x="0" y="42"/>
                    </a:lnTo>
                    <a:lnTo>
                      <a:pt x="9879" y="42"/>
                    </a:lnTo>
                    <a:lnTo>
                      <a:pt x="9879" y="1"/>
                    </a:lnTo>
                    <a:close/>
                  </a:path>
                </a:pathLst>
              </a:custGeom>
              <a:solidFill>
                <a:srgbClr val="FFB289"/>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65" name="Google Shape;1252;p51">
                <a:extLst>
                  <a:ext uri="{FF2B5EF4-FFF2-40B4-BE49-F238E27FC236}">
                    <a16:creationId xmlns:a16="http://schemas.microsoft.com/office/drawing/2014/main" xmlns="" id="{B858EED8-ABA7-149A-D4E8-C6ED1ADD428C}"/>
                  </a:ext>
                </a:extLst>
              </p:cNvPr>
              <p:cNvSpPr/>
              <p:nvPr/>
            </p:nvSpPr>
            <p:spPr>
              <a:xfrm>
                <a:off x="4820747" y="1172272"/>
                <a:ext cx="719450" cy="5791"/>
              </a:xfrm>
              <a:custGeom>
                <a:avLst/>
                <a:gdLst/>
                <a:ahLst/>
                <a:cxnLst/>
                <a:rect l="l" t="t" r="r" b="b"/>
                <a:pathLst>
                  <a:path w="10311" h="83" extrusionOk="0">
                    <a:moveTo>
                      <a:pt x="42" y="0"/>
                    </a:moveTo>
                    <a:cubicBezTo>
                      <a:pt x="1" y="41"/>
                      <a:pt x="1" y="41"/>
                      <a:pt x="1" y="82"/>
                    </a:cubicBezTo>
                    <a:lnTo>
                      <a:pt x="10311" y="82"/>
                    </a:lnTo>
                    <a:lnTo>
                      <a:pt x="10311" y="0"/>
                    </a:lnTo>
                    <a:close/>
                  </a:path>
                </a:pathLst>
              </a:custGeom>
              <a:solidFill>
                <a:srgbClr val="FFB289"/>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66" name="Google Shape;1253;p51">
                <a:extLst>
                  <a:ext uri="{FF2B5EF4-FFF2-40B4-BE49-F238E27FC236}">
                    <a16:creationId xmlns:a16="http://schemas.microsoft.com/office/drawing/2014/main" xmlns="" id="{9A973B68-C983-0641-7F90-C9705E5218F3}"/>
                  </a:ext>
                </a:extLst>
              </p:cNvPr>
              <p:cNvSpPr/>
              <p:nvPr/>
            </p:nvSpPr>
            <p:spPr>
              <a:xfrm>
                <a:off x="4820747" y="1172272"/>
                <a:ext cx="719450" cy="5791"/>
              </a:xfrm>
              <a:custGeom>
                <a:avLst/>
                <a:gdLst/>
                <a:ahLst/>
                <a:cxnLst/>
                <a:rect l="l" t="t" r="r" b="b"/>
                <a:pathLst>
                  <a:path w="10311" h="83" extrusionOk="0">
                    <a:moveTo>
                      <a:pt x="42" y="0"/>
                    </a:moveTo>
                    <a:cubicBezTo>
                      <a:pt x="1" y="41"/>
                      <a:pt x="1" y="41"/>
                      <a:pt x="1" y="82"/>
                    </a:cubicBezTo>
                    <a:lnTo>
                      <a:pt x="10311" y="82"/>
                    </a:lnTo>
                    <a:lnTo>
                      <a:pt x="10311" y="0"/>
                    </a:lnTo>
                    <a:close/>
                  </a:path>
                </a:pathLst>
              </a:custGeom>
              <a:solidFill>
                <a:srgbClr val="FFB289"/>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67" name="Google Shape;1254;p51">
                <a:extLst>
                  <a:ext uri="{FF2B5EF4-FFF2-40B4-BE49-F238E27FC236}">
                    <a16:creationId xmlns:a16="http://schemas.microsoft.com/office/drawing/2014/main" xmlns="" id="{1C3C646A-AE13-C7ED-3C7B-40D56689148C}"/>
                  </a:ext>
                </a:extLst>
              </p:cNvPr>
              <p:cNvSpPr/>
              <p:nvPr/>
            </p:nvSpPr>
            <p:spPr>
              <a:xfrm>
                <a:off x="4800024" y="1210928"/>
                <a:ext cx="740173" cy="2931"/>
              </a:xfrm>
              <a:custGeom>
                <a:avLst/>
                <a:gdLst/>
                <a:ahLst/>
                <a:cxnLst/>
                <a:rect l="l" t="t" r="r" b="b"/>
                <a:pathLst>
                  <a:path w="10608" h="42" extrusionOk="0">
                    <a:moveTo>
                      <a:pt x="41" y="1"/>
                    </a:moveTo>
                    <a:cubicBezTo>
                      <a:pt x="41" y="42"/>
                      <a:pt x="41" y="42"/>
                      <a:pt x="0" y="42"/>
                    </a:cubicBezTo>
                    <a:lnTo>
                      <a:pt x="10608" y="42"/>
                    </a:lnTo>
                    <a:lnTo>
                      <a:pt x="10608" y="1"/>
                    </a:lnTo>
                    <a:close/>
                  </a:path>
                </a:pathLst>
              </a:custGeom>
              <a:solidFill>
                <a:srgbClr val="FFB289"/>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68" name="Google Shape;1255;p51">
                <a:extLst>
                  <a:ext uri="{FF2B5EF4-FFF2-40B4-BE49-F238E27FC236}">
                    <a16:creationId xmlns:a16="http://schemas.microsoft.com/office/drawing/2014/main" xmlns="" id="{78A2EFC0-1D00-AEBA-1E6B-D6312DAEF97D}"/>
                  </a:ext>
                </a:extLst>
              </p:cNvPr>
              <p:cNvSpPr/>
              <p:nvPr/>
            </p:nvSpPr>
            <p:spPr>
              <a:xfrm>
                <a:off x="4800024" y="1210928"/>
                <a:ext cx="740173" cy="2931"/>
              </a:xfrm>
              <a:custGeom>
                <a:avLst/>
                <a:gdLst/>
                <a:ahLst/>
                <a:cxnLst/>
                <a:rect l="l" t="t" r="r" b="b"/>
                <a:pathLst>
                  <a:path w="10608" h="42" extrusionOk="0">
                    <a:moveTo>
                      <a:pt x="41" y="1"/>
                    </a:moveTo>
                    <a:cubicBezTo>
                      <a:pt x="41" y="42"/>
                      <a:pt x="41" y="42"/>
                      <a:pt x="0" y="42"/>
                    </a:cubicBezTo>
                    <a:lnTo>
                      <a:pt x="10608" y="42"/>
                    </a:lnTo>
                    <a:lnTo>
                      <a:pt x="10608" y="1"/>
                    </a:lnTo>
                    <a:close/>
                  </a:path>
                </a:pathLst>
              </a:custGeom>
              <a:solidFill>
                <a:srgbClr val="FFB289"/>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69" name="Google Shape;1256;p51">
                <a:extLst>
                  <a:ext uri="{FF2B5EF4-FFF2-40B4-BE49-F238E27FC236}">
                    <a16:creationId xmlns:a16="http://schemas.microsoft.com/office/drawing/2014/main" xmlns="" id="{F8FF8F52-2C13-1754-CB7A-A9B1CA895FBD}"/>
                  </a:ext>
                </a:extLst>
              </p:cNvPr>
              <p:cNvSpPr/>
              <p:nvPr/>
            </p:nvSpPr>
            <p:spPr>
              <a:xfrm>
                <a:off x="4791372" y="1249654"/>
                <a:ext cx="748825" cy="2931"/>
              </a:xfrm>
              <a:custGeom>
                <a:avLst/>
                <a:gdLst/>
                <a:ahLst/>
                <a:cxnLst/>
                <a:rect l="l" t="t" r="r" b="b"/>
                <a:pathLst>
                  <a:path w="10732" h="42" extrusionOk="0">
                    <a:moveTo>
                      <a:pt x="1" y="0"/>
                    </a:moveTo>
                    <a:lnTo>
                      <a:pt x="1" y="41"/>
                    </a:lnTo>
                    <a:lnTo>
                      <a:pt x="10732" y="41"/>
                    </a:lnTo>
                    <a:lnTo>
                      <a:pt x="10732" y="0"/>
                    </a:lnTo>
                    <a:close/>
                  </a:path>
                </a:pathLst>
              </a:custGeom>
              <a:solidFill>
                <a:srgbClr val="FFB289"/>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70" name="Google Shape;1257;p51">
                <a:extLst>
                  <a:ext uri="{FF2B5EF4-FFF2-40B4-BE49-F238E27FC236}">
                    <a16:creationId xmlns:a16="http://schemas.microsoft.com/office/drawing/2014/main" xmlns="" id="{C63E9817-9520-3179-3933-DEEC70F04804}"/>
                  </a:ext>
                </a:extLst>
              </p:cNvPr>
              <p:cNvSpPr/>
              <p:nvPr/>
            </p:nvSpPr>
            <p:spPr>
              <a:xfrm>
                <a:off x="4791372" y="1249654"/>
                <a:ext cx="748825" cy="2931"/>
              </a:xfrm>
              <a:custGeom>
                <a:avLst/>
                <a:gdLst/>
                <a:ahLst/>
                <a:cxnLst/>
                <a:rect l="l" t="t" r="r" b="b"/>
                <a:pathLst>
                  <a:path w="10732" h="42" extrusionOk="0">
                    <a:moveTo>
                      <a:pt x="1" y="0"/>
                    </a:moveTo>
                    <a:lnTo>
                      <a:pt x="1" y="41"/>
                    </a:lnTo>
                    <a:lnTo>
                      <a:pt x="10732" y="41"/>
                    </a:lnTo>
                    <a:lnTo>
                      <a:pt x="10732" y="0"/>
                    </a:lnTo>
                    <a:close/>
                  </a:path>
                </a:pathLst>
              </a:custGeom>
              <a:solidFill>
                <a:srgbClr val="FFB289"/>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71" name="Google Shape;1258;p51">
                <a:extLst>
                  <a:ext uri="{FF2B5EF4-FFF2-40B4-BE49-F238E27FC236}">
                    <a16:creationId xmlns:a16="http://schemas.microsoft.com/office/drawing/2014/main" xmlns="" id="{A4EBA7D7-797A-2E7C-2164-1F3C311201A9}"/>
                  </a:ext>
                </a:extLst>
              </p:cNvPr>
              <p:cNvSpPr/>
              <p:nvPr/>
            </p:nvSpPr>
            <p:spPr>
              <a:xfrm>
                <a:off x="4784953" y="1288309"/>
                <a:ext cx="755245" cy="2931"/>
              </a:xfrm>
              <a:custGeom>
                <a:avLst/>
                <a:gdLst/>
                <a:ahLst/>
                <a:cxnLst/>
                <a:rect l="l" t="t" r="r" b="b"/>
                <a:pathLst>
                  <a:path w="10824" h="42" extrusionOk="0">
                    <a:moveTo>
                      <a:pt x="0" y="1"/>
                    </a:moveTo>
                    <a:lnTo>
                      <a:pt x="0" y="42"/>
                    </a:lnTo>
                    <a:lnTo>
                      <a:pt x="10824" y="42"/>
                    </a:lnTo>
                    <a:lnTo>
                      <a:pt x="10824" y="1"/>
                    </a:lnTo>
                    <a:close/>
                  </a:path>
                </a:pathLst>
              </a:custGeom>
              <a:solidFill>
                <a:srgbClr val="FFB289"/>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72" name="Google Shape;1259;p51">
                <a:extLst>
                  <a:ext uri="{FF2B5EF4-FFF2-40B4-BE49-F238E27FC236}">
                    <a16:creationId xmlns:a16="http://schemas.microsoft.com/office/drawing/2014/main" xmlns="" id="{DD03A74F-C25E-C442-5895-3FBF7B46EF62}"/>
                  </a:ext>
                </a:extLst>
              </p:cNvPr>
              <p:cNvSpPr/>
              <p:nvPr/>
            </p:nvSpPr>
            <p:spPr>
              <a:xfrm>
                <a:off x="4787813" y="1327035"/>
                <a:ext cx="752384" cy="3628"/>
              </a:xfrm>
              <a:custGeom>
                <a:avLst/>
                <a:gdLst/>
                <a:ahLst/>
                <a:cxnLst/>
                <a:rect l="l" t="t" r="r" b="b"/>
                <a:pathLst>
                  <a:path w="10783" h="52" extrusionOk="0">
                    <a:moveTo>
                      <a:pt x="1" y="0"/>
                    </a:moveTo>
                    <a:lnTo>
                      <a:pt x="1" y="52"/>
                    </a:lnTo>
                    <a:lnTo>
                      <a:pt x="10783" y="52"/>
                    </a:lnTo>
                    <a:lnTo>
                      <a:pt x="10783" y="0"/>
                    </a:lnTo>
                    <a:close/>
                  </a:path>
                </a:pathLst>
              </a:custGeom>
              <a:solidFill>
                <a:srgbClr val="FFB289"/>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73" name="Google Shape;1260;p51">
                <a:extLst>
                  <a:ext uri="{FF2B5EF4-FFF2-40B4-BE49-F238E27FC236}">
                    <a16:creationId xmlns:a16="http://schemas.microsoft.com/office/drawing/2014/main" xmlns="" id="{345A7BDC-35A8-D966-2F13-D7F3E6013415}"/>
                  </a:ext>
                </a:extLst>
              </p:cNvPr>
              <p:cNvSpPr/>
              <p:nvPr/>
            </p:nvSpPr>
            <p:spPr>
              <a:xfrm>
                <a:off x="4787813" y="1327035"/>
                <a:ext cx="752384" cy="3628"/>
              </a:xfrm>
              <a:custGeom>
                <a:avLst/>
                <a:gdLst/>
                <a:ahLst/>
                <a:cxnLst/>
                <a:rect l="l" t="t" r="r" b="b"/>
                <a:pathLst>
                  <a:path w="10783" h="52" extrusionOk="0">
                    <a:moveTo>
                      <a:pt x="1" y="0"/>
                    </a:moveTo>
                    <a:lnTo>
                      <a:pt x="1" y="52"/>
                    </a:lnTo>
                    <a:lnTo>
                      <a:pt x="10783" y="52"/>
                    </a:lnTo>
                    <a:lnTo>
                      <a:pt x="10783" y="0"/>
                    </a:lnTo>
                    <a:close/>
                  </a:path>
                </a:pathLst>
              </a:custGeom>
              <a:solidFill>
                <a:srgbClr val="FFB289"/>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74" name="Google Shape;1261;p51">
                <a:extLst>
                  <a:ext uri="{FF2B5EF4-FFF2-40B4-BE49-F238E27FC236}">
                    <a16:creationId xmlns:a16="http://schemas.microsoft.com/office/drawing/2014/main" xmlns="" id="{B0027024-1830-204A-961F-CBDA2026A2B7}"/>
                  </a:ext>
                </a:extLst>
              </p:cNvPr>
              <p:cNvSpPr/>
              <p:nvPr/>
            </p:nvSpPr>
            <p:spPr>
              <a:xfrm>
                <a:off x="4794233" y="1362830"/>
                <a:ext cx="745965" cy="6559"/>
              </a:xfrm>
              <a:custGeom>
                <a:avLst/>
                <a:gdLst/>
                <a:ahLst/>
                <a:cxnLst/>
                <a:rect l="l" t="t" r="r" b="b"/>
                <a:pathLst>
                  <a:path w="10691" h="94" extrusionOk="0">
                    <a:moveTo>
                      <a:pt x="1" y="1"/>
                    </a:moveTo>
                    <a:lnTo>
                      <a:pt x="1" y="93"/>
                    </a:lnTo>
                    <a:lnTo>
                      <a:pt x="10691" y="93"/>
                    </a:lnTo>
                    <a:lnTo>
                      <a:pt x="10691" y="1"/>
                    </a:lnTo>
                    <a:close/>
                  </a:path>
                </a:pathLst>
              </a:custGeom>
              <a:solidFill>
                <a:srgbClr val="FFB289"/>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75" name="Google Shape;1262;p51">
                <a:extLst>
                  <a:ext uri="{FF2B5EF4-FFF2-40B4-BE49-F238E27FC236}">
                    <a16:creationId xmlns:a16="http://schemas.microsoft.com/office/drawing/2014/main" xmlns="" id="{1F05D931-85C7-46E3-D2C4-9125B2CBCE6A}"/>
                  </a:ext>
                </a:extLst>
              </p:cNvPr>
              <p:cNvSpPr/>
              <p:nvPr/>
            </p:nvSpPr>
            <p:spPr>
              <a:xfrm>
                <a:off x="4805746" y="1402253"/>
                <a:ext cx="734452" cy="2931"/>
              </a:xfrm>
              <a:custGeom>
                <a:avLst/>
                <a:gdLst/>
                <a:ahLst/>
                <a:cxnLst/>
                <a:rect l="l" t="t" r="r" b="b"/>
                <a:pathLst>
                  <a:path w="10526" h="42" extrusionOk="0">
                    <a:moveTo>
                      <a:pt x="0" y="1"/>
                    </a:moveTo>
                    <a:lnTo>
                      <a:pt x="52" y="42"/>
                    </a:lnTo>
                    <a:lnTo>
                      <a:pt x="10526" y="42"/>
                    </a:lnTo>
                    <a:lnTo>
                      <a:pt x="10526" y="1"/>
                    </a:lnTo>
                    <a:close/>
                  </a:path>
                </a:pathLst>
              </a:custGeom>
              <a:solidFill>
                <a:srgbClr val="FFB289"/>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76" name="Google Shape;1263;p51">
                <a:extLst>
                  <a:ext uri="{FF2B5EF4-FFF2-40B4-BE49-F238E27FC236}">
                    <a16:creationId xmlns:a16="http://schemas.microsoft.com/office/drawing/2014/main" xmlns="" id="{36DA75AA-4CCA-8E3F-DD10-7C3C235D7329}"/>
                  </a:ext>
                </a:extLst>
              </p:cNvPr>
              <p:cNvSpPr/>
              <p:nvPr/>
            </p:nvSpPr>
            <p:spPr>
              <a:xfrm>
                <a:off x="4830097" y="1440979"/>
                <a:ext cx="710100" cy="2931"/>
              </a:xfrm>
              <a:custGeom>
                <a:avLst/>
                <a:gdLst/>
                <a:ahLst/>
                <a:cxnLst/>
                <a:rect l="l" t="t" r="r" b="b"/>
                <a:pathLst>
                  <a:path w="10177" h="42" extrusionOk="0">
                    <a:moveTo>
                      <a:pt x="0" y="0"/>
                    </a:moveTo>
                    <a:cubicBezTo>
                      <a:pt x="0" y="0"/>
                      <a:pt x="0" y="41"/>
                      <a:pt x="41" y="41"/>
                    </a:cubicBezTo>
                    <a:lnTo>
                      <a:pt x="10177" y="41"/>
                    </a:lnTo>
                    <a:lnTo>
                      <a:pt x="10177" y="0"/>
                    </a:lnTo>
                    <a:close/>
                  </a:path>
                </a:pathLst>
              </a:custGeom>
              <a:solidFill>
                <a:srgbClr val="FFB289"/>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77" name="Google Shape;1264;p51">
                <a:extLst>
                  <a:ext uri="{FF2B5EF4-FFF2-40B4-BE49-F238E27FC236}">
                    <a16:creationId xmlns:a16="http://schemas.microsoft.com/office/drawing/2014/main" xmlns="" id="{F9A7F7AB-22EB-9401-D1E7-660310C8C10A}"/>
                  </a:ext>
                </a:extLst>
              </p:cNvPr>
              <p:cNvSpPr/>
              <p:nvPr/>
            </p:nvSpPr>
            <p:spPr>
              <a:xfrm>
                <a:off x="4865892" y="1479635"/>
                <a:ext cx="674306" cy="2931"/>
              </a:xfrm>
              <a:custGeom>
                <a:avLst/>
                <a:gdLst/>
                <a:ahLst/>
                <a:cxnLst/>
                <a:rect l="l" t="t" r="r" b="b"/>
                <a:pathLst>
                  <a:path w="9664" h="42" extrusionOk="0">
                    <a:moveTo>
                      <a:pt x="1" y="1"/>
                    </a:moveTo>
                    <a:cubicBezTo>
                      <a:pt x="1" y="1"/>
                      <a:pt x="42" y="1"/>
                      <a:pt x="42" y="42"/>
                    </a:cubicBezTo>
                    <a:lnTo>
                      <a:pt x="9664" y="42"/>
                    </a:lnTo>
                    <a:lnTo>
                      <a:pt x="9664" y="1"/>
                    </a:lnTo>
                    <a:close/>
                  </a:path>
                </a:pathLst>
              </a:custGeom>
              <a:solidFill>
                <a:srgbClr val="FFB289"/>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78" name="Google Shape;1265;p51">
                <a:extLst>
                  <a:ext uri="{FF2B5EF4-FFF2-40B4-BE49-F238E27FC236}">
                    <a16:creationId xmlns:a16="http://schemas.microsoft.com/office/drawing/2014/main" xmlns="" id="{F1016744-6153-4E16-704A-AA7288B0A541}"/>
                  </a:ext>
                </a:extLst>
              </p:cNvPr>
              <p:cNvSpPr/>
              <p:nvPr/>
            </p:nvSpPr>
            <p:spPr>
              <a:xfrm>
                <a:off x="4934690" y="1515430"/>
                <a:ext cx="605507" cy="5861"/>
              </a:xfrm>
              <a:custGeom>
                <a:avLst/>
                <a:gdLst/>
                <a:ahLst/>
                <a:cxnLst/>
                <a:rect l="l" t="t" r="r" b="b"/>
                <a:pathLst>
                  <a:path w="8678" h="84" extrusionOk="0">
                    <a:moveTo>
                      <a:pt x="1" y="1"/>
                    </a:moveTo>
                    <a:cubicBezTo>
                      <a:pt x="42" y="42"/>
                      <a:pt x="124" y="42"/>
                      <a:pt x="206" y="83"/>
                    </a:cubicBezTo>
                    <a:lnTo>
                      <a:pt x="8678" y="83"/>
                    </a:lnTo>
                    <a:lnTo>
                      <a:pt x="8678" y="1"/>
                    </a:lnTo>
                    <a:close/>
                  </a:path>
                </a:pathLst>
              </a:custGeom>
              <a:solidFill>
                <a:srgbClr val="FFB289"/>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79" name="Google Shape;1266;p51">
                <a:extLst>
                  <a:ext uri="{FF2B5EF4-FFF2-40B4-BE49-F238E27FC236}">
                    <a16:creationId xmlns:a16="http://schemas.microsoft.com/office/drawing/2014/main" xmlns="" id="{27A3AE45-CD3C-BF52-6B92-821970A5CE0F}"/>
                  </a:ext>
                </a:extLst>
              </p:cNvPr>
              <p:cNvSpPr/>
              <p:nvPr/>
            </p:nvSpPr>
            <p:spPr>
              <a:xfrm>
                <a:off x="3853526" y="1040396"/>
                <a:ext cx="230048" cy="513823"/>
              </a:xfrm>
              <a:custGeom>
                <a:avLst/>
                <a:gdLst/>
                <a:ahLst/>
                <a:cxnLst/>
                <a:rect l="l" t="t" r="r" b="b"/>
                <a:pathLst>
                  <a:path w="3297" h="7364" extrusionOk="0">
                    <a:moveTo>
                      <a:pt x="1160" y="1"/>
                    </a:moveTo>
                    <a:cubicBezTo>
                      <a:pt x="555" y="904"/>
                      <a:pt x="175" y="1972"/>
                      <a:pt x="134" y="3081"/>
                    </a:cubicBezTo>
                    <a:cubicBezTo>
                      <a:pt x="0" y="4581"/>
                      <a:pt x="472" y="6121"/>
                      <a:pt x="1376" y="7364"/>
                    </a:cubicBezTo>
                    <a:lnTo>
                      <a:pt x="3081" y="7364"/>
                    </a:lnTo>
                    <a:cubicBezTo>
                      <a:pt x="2228" y="5741"/>
                      <a:pt x="2013" y="3811"/>
                      <a:pt x="2444" y="2013"/>
                    </a:cubicBezTo>
                    <a:cubicBezTo>
                      <a:pt x="2608" y="1336"/>
                      <a:pt x="2916" y="607"/>
                      <a:pt x="3296" y="1"/>
                    </a:cubicBezTo>
                    <a:close/>
                  </a:path>
                </a:pathLst>
              </a:custGeom>
              <a:solidFill>
                <a:srgbClr val="FFA9D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80" name="Google Shape;1267;p51">
                <a:extLst>
                  <a:ext uri="{FF2B5EF4-FFF2-40B4-BE49-F238E27FC236}">
                    <a16:creationId xmlns:a16="http://schemas.microsoft.com/office/drawing/2014/main" xmlns="" id="{D3B5D46F-76BE-BDAF-13F9-678937344CB4}"/>
                  </a:ext>
                </a:extLst>
              </p:cNvPr>
              <p:cNvSpPr/>
              <p:nvPr/>
            </p:nvSpPr>
            <p:spPr>
              <a:xfrm>
                <a:off x="4400213" y="1040396"/>
                <a:ext cx="230048" cy="513823"/>
              </a:xfrm>
              <a:custGeom>
                <a:avLst/>
                <a:gdLst/>
                <a:ahLst/>
                <a:cxnLst/>
                <a:rect l="l" t="t" r="r" b="b"/>
                <a:pathLst>
                  <a:path w="3297" h="7364" extrusionOk="0">
                    <a:moveTo>
                      <a:pt x="1109" y="1"/>
                    </a:moveTo>
                    <a:cubicBezTo>
                      <a:pt x="555" y="904"/>
                      <a:pt x="164" y="1972"/>
                      <a:pt x="82" y="3081"/>
                    </a:cubicBezTo>
                    <a:cubicBezTo>
                      <a:pt x="0" y="4581"/>
                      <a:pt x="421" y="6121"/>
                      <a:pt x="1325" y="7364"/>
                    </a:cubicBezTo>
                    <a:lnTo>
                      <a:pt x="3040" y="7364"/>
                    </a:lnTo>
                    <a:cubicBezTo>
                      <a:pt x="2218" y="5741"/>
                      <a:pt x="1961" y="3811"/>
                      <a:pt x="2393" y="2013"/>
                    </a:cubicBezTo>
                    <a:cubicBezTo>
                      <a:pt x="2567" y="1336"/>
                      <a:pt x="2865" y="607"/>
                      <a:pt x="3296" y="1"/>
                    </a:cubicBezTo>
                    <a:close/>
                  </a:path>
                </a:pathLst>
              </a:custGeom>
              <a:solidFill>
                <a:srgbClr val="FFA9D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81" name="Google Shape;1268;p51">
                <a:extLst>
                  <a:ext uri="{FF2B5EF4-FFF2-40B4-BE49-F238E27FC236}">
                    <a16:creationId xmlns:a16="http://schemas.microsoft.com/office/drawing/2014/main" xmlns="" id="{AADF0327-49CC-503E-B774-F4FA7AD3210B}"/>
                  </a:ext>
                </a:extLst>
              </p:cNvPr>
              <p:cNvSpPr/>
              <p:nvPr/>
            </p:nvSpPr>
            <p:spPr>
              <a:xfrm>
                <a:off x="3737421" y="601925"/>
                <a:ext cx="1701742" cy="438536"/>
              </a:xfrm>
              <a:custGeom>
                <a:avLst/>
                <a:gdLst/>
                <a:ahLst/>
                <a:cxnLst/>
                <a:rect l="l" t="t" r="r" b="b"/>
                <a:pathLst>
                  <a:path w="24389" h="6285" extrusionOk="0">
                    <a:moveTo>
                      <a:pt x="3040" y="0"/>
                    </a:moveTo>
                    <a:cubicBezTo>
                      <a:pt x="2177" y="0"/>
                      <a:pt x="1407" y="339"/>
                      <a:pt x="853" y="894"/>
                    </a:cubicBezTo>
                    <a:cubicBezTo>
                      <a:pt x="339" y="1500"/>
                      <a:pt x="0" y="2270"/>
                      <a:pt x="0" y="3122"/>
                    </a:cubicBezTo>
                    <a:cubicBezTo>
                      <a:pt x="0" y="4878"/>
                      <a:pt x="1325" y="6285"/>
                      <a:pt x="3040" y="6285"/>
                    </a:cubicBezTo>
                    <a:lnTo>
                      <a:pt x="24389" y="6285"/>
                    </a:lnTo>
                    <a:lnTo>
                      <a:pt x="24389" y="0"/>
                    </a:lnTo>
                    <a:close/>
                  </a:path>
                </a:pathLst>
              </a:custGeom>
              <a:solidFill>
                <a:srgbClr val="7182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82" name="Google Shape;1269;p51">
                <a:extLst>
                  <a:ext uri="{FF2B5EF4-FFF2-40B4-BE49-F238E27FC236}">
                    <a16:creationId xmlns:a16="http://schemas.microsoft.com/office/drawing/2014/main" xmlns="" id="{7917686B-0F18-B5B4-ABA1-01DCC11DF70C}"/>
                  </a:ext>
                </a:extLst>
              </p:cNvPr>
              <p:cNvSpPr/>
              <p:nvPr/>
            </p:nvSpPr>
            <p:spPr>
              <a:xfrm>
                <a:off x="4752019" y="634859"/>
                <a:ext cx="687144" cy="381948"/>
              </a:xfrm>
              <a:custGeom>
                <a:avLst/>
                <a:gdLst/>
                <a:ahLst/>
                <a:cxnLst/>
                <a:rect l="l" t="t" r="r" b="b"/>
                <a:pathLst>
                  <a:path w="9848" h="5474" extrusionOk="0">
                    <a:moveTo>
                      <a:pt x="2660" y="1"/>
                    </a:moveTo>
                    <a:cubicBezTo>
                      <a:pt x="2270" y="1"/>
                      <a:pt x="1931" y="42"/>
                      <a:pt x="1592" y="216"/>
                    </a:cubicBezTo>
                    <a:cubicBezTo>
                      <a:pt x="1540" y="216"/>
                      <a:pt x="1540" y="257"/>
                      <a:pt x="1499" y="257"/>
                    </a:cubicBezTo>
                    <a:cubicBezTo>
                      <a:pt x="1284" y="381"/>
                      <a:pt x="1078" y="514"/>
                      <a:pt x="904" y="678"/>
                    </a:cubicBezTo>
                    <a:cubicBezTo>
                      <a:pt x="863" y="678"/>
                      <a:pt x="863" y="730"/>
                      <a:pt x="822" y="730"/>
                    </a:cubicBezTo>
                    <a:lnTo>
                      <a:pt x="770" y="771"/>
                    </a:lnTo>
                    <a:cubicBezTo>
                      <a:pt x="647" y="894"/>
                      <a:pt x="565" y="1028"/>
                      <a:pt x="472" y="1151"/>
                    </a:cubicBezTo>
                    <a:lnTo>
                      <a:pt x="431" y="1192"/>
                    </a:lnTo>
                    <a:cubicBezTo>
                      <a:pt x="349" y="1325"/>
                      <a:pt x="308" y="1449"/>
                      <a:pt x="216" y="1623"/>
                    </a:cubicBezTo>
                    <a:lnTo>
                      <a:pt x="216" y="1664"/>
                    </a:lnTo>
                    <a:cubicBezTo>
                      <a:pt x="134" y="1798"/>
                      <a:pt x="93" y="1921"/>
                      <a:pt x="93" y="2096"/>
                    </a:cubicBezTo>
                    <a:cubicBezTo>
                      <a:pt x="51" y="2096"/>
                      <a:pt x="51" y="2096"/>
                      <a:pt x="51" y="2137"/>
                    </a:cubicBezTo>
                    <a:cubicBezTo>
                      <a:pt x="51" y="2270"/>
                      <a:pt x="0" y="2393"/>
                      <a:pt x="0" y="2568"/>
                    </a:cubicBezTo>
                    <a:lnTo>
                      <a:pt x="0" y="2609"/>
                    </a:lnTo>
                    <a:lnTo>
                      <a:pt x="0" y="2732"/>
                    </a:lnTo>
                    <a:lnTo>
                      <a:pt x="0" y="3040"/>
                    </a:lnTo>
                    <a:lnTo>
                      <a:pt x="0" y="3081"/>
                    </a:lnTo>
                    <a:cubicBezTo>
                      <a:pt x="51" y="3205"/>
                      <a:pt x="51" y="3338"/>
                      <a:pt x="93" y="3502"/>
                    </a:cubicBezTo>
                    <a:lnTo>
                      <a:pt x="134" y="3554"/>
                    </a:lnTo>
                    <a:cubicBezTo>
                      <a:pt x="175" y="3677"/>
                      <a:pt x="216" y="3810"/>
                      <a:pt x="257" y="3975"/>
                    </a:cubicBezTo>
                    <a:cubicBezTo>
                      <a:pt x="308" y="3975"/>
                      <a:pt x="308" y="3975"/>
                      <a:pt x="308" y="4016"/>
                    </a:cubicBezTo>
                    <a:cubicBezTo>
                      <a:pt x="390" y="4149"/>
                      <a:pt x="472" y="4272"/>
                      <a:pt x="565" y="4447"/>
                    </a:cubicBezTo>
                    <a:cubicBezTo>
                      <a:pt x="606" y="4447"/>
                      <a:pt x="606" y="4447"/>
                      <a:pt x="606" y="4488"/>
                    </a:cubicBezTo>
                    <a:cubicBezTo>
                      <a:pt x="729" y="4622"/>
                      <a:pt x="863" y="4786"/>
                      <a:pt x="1027" y="4878"/>
                    </a:cubicBezTo>
                    <a:cubicBezTo>
                      <a:pt x="1027" y="4919"/>
                      <a:pt x="1078" y="4919"/>
                      <a:pt x="1078" y="4961"/>
                    </a:cubicBezTo>
                    <a:cubicBezTo>
                      <a:pt x="1335" y="5135"/>
                      <a:pt x="1633" y="5258"/>
                      <a:pt x="1931" y="5351"/>
                    </a:cubicBezTo>
                    <a:cubicBezTo>
                      <a:pt x="1972" y="5392"/>
                      <a:pt x="2054" y="5392"/>
                      <a:pt x="2105" y="5433"/>
                    </a:cubicBezTo>
                    <a:cubicBezTo>
                      <a:pt x="2270" y="5433"/>
                      <a:pt x="2444" y="5474"/>
                      <a:pt x="2660" y="5474"/>
                    </a:cubicBezTo>
                    <a:lnTo>
                      <a:pt x="9848" y="5474"/>
                    </a:lnTo>
                    <a:lnTo>
                      <a:pt x="9848" y="1"/>
                    </a:lnTo>
                    <a:close/>
                  </a:path>
                </a:pathLst>
              </a:custGeom>
              <a:solidFill>
                <a:srgbClr val="FFE9DC"/>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83" name="Google Shape;1270;p51">
                <a:extLst>
                  <a:ext uri="{FF2B5EF4-FFF2-40B4-BE49-F238E27FC236}">
                    <a16:creationId xmlns:a16="http://schemas.microsoft.com/office/drawing/2014/main" xmlns="" id="{DC265FDF-F8C5-C9F8-16DC-0B514E9AE7D0}"/>
                  </a:ext>
                </a:extLst>
              </p:cNvPr>
              <p:cNvSpPr/>
              <p:nvPr/>
            </p:nvSpPr>
            <p:spPr>
              <a:xfrm>
                <a:off x="4856612" y="649931"/>
                <a:ext cx="582551" cy="2931"/>
              </a:xfrm>
              <a:custGeom>
                <a:avLst/>
                <a:gdLst/>
                <a:ahLst/>
                <a:cxnLst/>
                <a:rect l="l" t="t" r="r" b="b"/>
                <a:pathLst>
                  <a:path w="8349" h="42" extrusionOk="0">
                    <a:moveTo>
                      <a:pt x="93" y="0"/>
                    </a:moveTo>
                    <a:cubicBezTo>
                      <a:pt x="41" y="0"/>
                      <a:pt x="41" y="41"/>
                      <a:pt x="0" y="41"/>
                    </a:cubicBezTo>
                    <a:lnTo>
                      <a:pt x="8349" y="41"/>
                    </a:lnTo>
                    <a:lnTo>
                      <a:pt x="8349" y="0"/>
                    </a:lnTo>
                    <a:close/>
                  </a:path>
                </a:pathLst>
              </a:custGeom>
              <a:solidFill>
                <a:srgbClr val="FFB289"/>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84" name="Google Shape;1271;p51">
                <a:extLst>
                  <a:ext uri="{FF2B5EF4-FFF2-40B4-BE49-F238E27FC236}">
                    <a16:creationId xmlns:a16="http://schemas.microsoft.com/office/drawing/2014/main" xmlns="" id="{32EA98B6-930C-60E3-DAAD-11C6DE110B50}"/>
                  </a:ext>
                </a:extLst>
              </p:cNvPr>
              <p:cNvSpPr/>
              <p:nvPr/>
            </p:nvSpPr>
            <p:spPr>
              <a:xfrm>
                <a:off x="4809304" y="682167"/>
                <a:ext cx="629859" cy="3628"/>
              </a:xfrm>
              <a:custGeom>
                <a:avLst/>
                <a:gdLst/>
                <a:ahLst/>
                <a:cxnLst/>
                <a:rect l="l" t="t" r="r" b="b"/>
                <a:pathLst>
                  <a:path w="9027" h="52" extrusionOk="0">
                    <a:moveTo>
                      <a:pt x="83" y="0"/>
                    </a:moveTo>
                    <a:cubicBezTo>
                      <a:pt x="42" y="0"/>
                      <a:pt x="42" y="52"/>
                      <a:pt x="1" y="52"/>
                    </a:cubicBezTo>
                    <a:lnTo>
                      <a:pt x="9027" y="52"/>
                    </a:lnTo>
                    <a:lnTo>
                      <a:pt x="9027" y="0"/>
                    </a:lnTo>
                    <a:close/>
                  </a:path>
                </a:pathLst>
              </a:custGeom>
              <a:solidFill>
                <a:srgbClr val="FFB289"/>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85" name="Google Shape;1272;p51">
                <a:extLst>
                  <a:ext uri="{FF2B5EF4-FFF2-40B4-BE49-F238E27FC236}">
                    <a16:creationId xmlns:a16="http://schemas.microsoft.com/office/drawing/2014/main" xmlns="" id="{D630983A-A76E-DDA2-157F-2777463F4A57}"/>
                  </a:ext>
                </a:extLst>
              </p:cNvPr>
              <p:cNvSpPr/>
              <p:nvPr/>
            </p:nvSpPr>
            <p:spPr>
              <a:xfrm>
                <a:off x="4782092" y="715101"/>
                <a:ext cx="657071" cy="2931"/>
              </a:xfrm>
              <a:custGeom>
                <a:avLst/>
                <a:gdLst/>
                <a:ahLst/>
                <a:cxnLst/>
                <a:rect l="l" t="t" r="r" b="b"/>
                <a:pathLst>
                  <a:path w="9417" h="42" extrusionOk="0">
                    <a:moveTo>
                      <a:pt x="41" y="1"/>
                    </a:moveTo>
                    <a:lnTo>
                      <a:pt x="0" y="42"/>
                    </a:lnTo>
                    <a:lnTo>
                      <a:pt x="9417" y="42"/>
                    </a:lnTo>
                    <a:lnTo>
                      <a:pt x="9417" y="1"/>
                    </a:lnTo>
                    <a:close/>
                  </a:path>
                </a:pathLst>
              </a:custGeom>
              <a:solidFill>
                <a:srgbClr val="FFB289"/>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86" name="Google Shape;1273;p51">
                <a:extLst>
                  <a:ext uri="{FF2B5EF4-FFF2-40B4-BE49-F238E27FC236}">
                    <a16:creationId xmlns:a16="http://schemas.microsoft.com/office/drawing/2014/main" xmlns="" id="{5E6CD7DB-CB7F-2EE2-A3AF-0752E464E9EF}"/>
                  </a:ext>
                </a:extLst>
              </p:cNvPr>
              <p:cNvSpPr/>
              <p:nvPr/>
            </p:nvSpPr>
            <p:spPr>
              <a:xfrm>
                <a:off x="4767021" y="748105"/>
                <a:ext cx="672143" cy="2931"/>
              </a:xfrm>
              <a:custGeom>
                <a:avLst/>
                <a:gdLst/>
                <a:ahLst/>
                <a:cxnLst/>
                <a:rect l="l" t="t" r="r" b="b"/>
                <a:pathLst>
                  <a:path w="9633" h="42" extrusionOk="0">
                    <a:moveTo>
                      <a:pt x="1" y="0"/>
                    </a:moveTo>
                    <a:lnTo>
                      <a:pt x="1" y="41"/>
                    </a:lnTo>
                    <a:lnTo>
                      <a:pt x="9633" y="41"/>
                    </a:lnTo>
                    <a:lnTo>
                      <a:pt x="9633" y="0"/>
                    </a:lnTo>
                    <a:close/>
                  </a:path>
                </a:pathLst>
              </a:custGeom>
              <a:solidFill>
                <a:srgbClr val="FFB289"/>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87" name="Google Shape;1274;p51">
                <a:extLst>
                  <a:ext uri="{FF2B5EF4-FFF2-40B4-BE49-F238E27FC236}">
                    <a16:creationId xmlns:a16="http://schemas.microsoft.com/office/drawing/2014/main" xmlns="" id="{C56CB4C6-AE10-3ECE-C400-F83A2899A9CC}"/>
                  </a:ext>
                </a:extLst>
              </p:cNvPr>
              <p:cNvSpPr/>
              <p:nvPr/>
            </p:nvSpPr>
            <p:spPr>
              <a:xfrm>
                <a:off x="4767021" y="748105"/>
                <a:ext cx="672143" cy="2931"/>
              </a:xfrm>
              <a:custGeom>
                <a:avLst/>
                <a:gdLst/>
                <a:ahLst/>
                <a:cxnLst/>
                <a:rect l="l" t="t" r="r" b="b"/>
                <a:pathLst>
                  <a:path w="9633" h="42" extrusionOk="0">
                    <a:moveTo>
                      <a:pt x="1" y="0"/>
                    </a:moveTo>
                    <a:lnTo>
                      <a:pt x="1" y="41"/>
                    </a:lnTo>
                    <a:lnTo>
                      <a:pt x="9633" y="41"/>
                    </a:lnTo>
                    <a:lnTo>
                      <a:pt x="9633" y="0"/>
                    </a:lnTo>
                    <a:close/>
                  </a:path>
                </a:pathLst>
              </a:custGeom>
              <a:solidFill>
                <a:srgbClr val="FFB289"/>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88" name="Google Shape;1275;p51">
                <a:extLst>
                  <a:ext uri="{FF2B5EF4-FFF2-40B4-BE49-F238E27FC236}">
                    <a16:creationId xmlns:a16="http://schemas.microsoft.com/office/drawing/2014/main" xmlns="" id="{F63CFE30-0AAE-5000-F731-04585B522EAA}"/>
                  </a:ext>
                </a:extLst>
              </p:cNvPr>
              <p:cNvSpPr/>
              <p:nvPr/>
            </p:nvSpPr>
            <p:spPr>
              <a:xfrm>
                <a:off x="4755577" y="781039"/>
                <a:ext cx="683586" cy="2931"/>
              </a:xfrm>
              <a:custGeom>
                <a:avLst/>
                <a:gdLst/>
                <a:ahLst/>
                <a:cxnLst/>
                <a:rect l="l" t="t" r="r" b="b"/>
                <a:pathLst>
                  <a:path w="9797" h="42" extrusionOk="0">
                    <a:moveTo>
                      <a:pt x="42" y="1"/>
                    </a:moveTo>
                    <a:cubicBezTo>
                      <a:pt x="0" y="1"/>
                      <a:pt x="0" y="1"/>
                      <a:pt x="0" y="42"/>
                    </a:cubicBezTo>
                    <a:lnTo>
                      <a:pt x="9797" y="42"/>
                    </a:lnTo>
                    <a:lnTo>
                      <a:pt x="9797" y="1"/>
                    </a:lnTo>
                    <a:close/>
                  </a:path>
                </a:pathLst>
              </a:custGeom>
              <a:solidFill>
                <a:srgbClr val="FFB289"/>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89" name="Google Shape;1276;p51">
                <a:extLst>
                  <a:ext uri="{FF2B5EF4-FFF2-40B4-BE49-F238E27FC236}">
                    <a16:creationId xmlns:a16="http://schemas.microsoft.com/office/drawing/2014/main" xmlns="" id="{A01E87A3-05D0-C11E-F2DB-33322ADF502B}"/>
                  </a:ext>
                </a:extLst>
              </p:cNvPr>
              <p:cNvSpPr/>
              <p:nvPr/>
            </p:nvSpPr>
            <p:spPr>
              <a:xfrm>
                <a:off x="4755577" y="781039"/>
                <a:ext cx="683586" cy="2931"/>
              </a:xfrm>
              <a:custGeom>
                <a:avLst/>
                <a:gdLst/>
                <a:ahLst/>
                <a:cxnLst/>
                <a:rect l="l" t="t" r="r" b="b"/>
                <a:pathLst>
                  <a:path w="9797" h="42" extrusionOk="0">
                    <a:moveTo>
                      <a:pt x="42" y="1"/>
                    </a:moveTo>
                    <a:cubicBezTo>
                      <a:pt x="0" y="1"/>
                      <a:pt x="0" y="1"/>
                      <a:pt x="0" y="42"/>
                    </a:cubicBezTo>
                    <a:lnTo>
                      <a:pt x="9797" y="42"/>
                    </a:lnTo>
                    <a:lnTo>
                      <a:pt x="9797" y="1"/>
                    </a:lnTo>
                    <a:close/>
                  </a:path>
                </a:pathLst>
              </a:custGeom>
              <a:solidFill>
                <a:srgbClr val="FFB289"/>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90" name="Google Shape;1277;p51">
                <a:extLst>
                  <a:ext uri="{FF2B5EF4-FFF2-40B4-BE49-F238E27FC236}">
                    <a16:creationId xmlns:a16="http://schemas.microsoft.com/office/drawing/2014/main" xmlns="" id="{DC322158-9DB4-3B58-3774-EBAED45F8D2B}"/>
                  </a:ext>
                </a:extLst>
              </p:cNvPr>
              <p:cNvSpPr/>
              <p:nvPr/>
            </p:nvSpPr>
            <p:spPr>
              <a:xfrm>
                <a:off x="4752019" y="813974"/>
                <a:ext cx="687144" cy="2931"/>
              </a:xfrm>
              <a:custGeom>
                <a:avLst/>
                <a:gdLst/>
                <a:ahLst/>
                <a:cxnLst/>
                <a:rect l="l" t="t" r="r" b="b"/>
                <a:pathLst>
                  <a:path w="9848" h="42" extrusionOk="0">
                    <a:moveTo>
                      <a:pt x="0" y="1"/>
                    </a:moveTo>
                    <a:lnTo>
                      <a:pt x="0" y="42"/>
                    </a:lnTo>
                    <a:lnTo>
                      <a:pt x="9848" y="42"/>
                    </a:lnTo>
                    <a:lnTo>
                      <a:pt x="9848" y="1"/>
                    </a:lnTo>
                    <a:close/>
                  </a:path>
                </a:pathLst>
              </a:custGeom>
              <a:solidFill>
                <a:srgbClr val="FFB289"/>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91" name="Google Shape;1278;p51">
                <a:extLst>
                  <a:ext uri="{FF2B5EF4-FFF2-40B4-BE49-F238E27FC236}">
                    <a16:creationId xmlns:a16="http://schemas.microsoft.com/office/drawing/2014/main" xmlns="" id="{A711CF2F-8B91-BAAC-C36D-59007F0FE077}"/>
                  </a:ext>
                </a:extLst>
              </p:cNvPr>
              <p:cNvSpPr/>
              <p:nvPr/>
            </p:nvSpPr>
            <p:spPr>
              <a:xfrm>
                <a:off x="4752019" y="846978"/>
                <a:ext cx="687144" cy="2931"/>
              </a:xfrm>
              <a:custGeom>
                <a:avLst/>
                <a:gdLst/>
                <a:ahLst/>
                <a:cxnLst/>
                <a:rect l="l" t="t" r="r" b="b"/>
                <a:pathLst>
                  <a:path w="9848" h="42" extrusionOk="0">
                    <a:moveTo>
                      <a:pt x="0" y="0"/>
                    </a:moveTo>
                    <a:lnTo>
                      <a:pt x="0" y="41"/>
                    </a:lnTo>
                    <a:lnTo>
                      <a:pt x="9848" y="41"/>
                    </a:lnTo>
                    <a:lnTo>
                      <a:pt x="9848" y="0"/>
                    </a:lnTo>
                    <a:close/>
                  </a:path>
                </a:pathLst>
              </a:custGeom>
              <a:solidFill>
                <a:srgbClr val="FFB289"/>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92" name="Google Shape;1279;p51">
                <a:extLst>
                  <a:ext uri="{FF2B5EF4-FFF2-40B4-BE49-F238E27FC236}">
                    <a16:creationId xmlns:a16="http://schemas.microsoft.com/office/drawing/2014/main" xmlns="" id="{3D1C2101-E74F-5BD5-42E8-76A53D598F21}"/>
                  </a:ext>
                </a:extLst>
              </p:cNvPr>
              <p:cNvSpPr/>
              <p:nvPr/>
            </p:nvSpPr>
            <p:spPr>
              <a:xfrm>
                <a:off x="4752019" y="846978"/>
                <a:ext cx="687144" cy="2931"/>
              </a:xfrm>
              <a:custGeom>
                <a:avLst/>
                <a:gdLst/>
                <a:ahLst/>
                <a:cxnLst/>
                <a:rect l="l" t="t" r="r" b="b"/>
                <a:pathLst>
                  <a:path w="9848" h="42" extrusionOk="0">
                    <a:moveTo>
                      <a:pt x="0" y="0"/>
                    </a:moveTo>
                    <a:lnTo>
                      <a:pt x="0" y="41"/>
                    </a:lnTo>
                    <a:lnTo>
                      <a:pt x="9848" y="41"/>
                    </a:lnTo>
                    <a:lnTo>
                      <a:pt x="9848" y="0"/>
                    </a:lnTo>
                    <a:close/>
                  </a:path>
                </a:pathLst>
              </a:custGeom>
              <a:solidFill>
                <a:srgbClr val="FFB289"/>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93" name="Google Shape;1280;p51">
                <a:extLst>
                  <a:ext uri="{FF2B5EF4-FFF2-40B4-BE49-F238E27FC236}">
                    <a16:creationId xmlns:a16="http://schemas.microsoft.com/office/drawing/2014/main" xmlns="" id="{19EA6EEE-BCBB-7EEB-9467-753CC6EA2062}"/>
                  </a:ext>
                </a:extLst>
              </p:cNvPr>
              <p:cNvSpPr/>
              <p:nvPr/>
            </p:nvSpPr>
            <p:spPr>
              <a:xfrm>
                <a:off x="4758438" y="879214"/>
                <a:ext cx="680725" cy="3628"/>
              </a:xfrm>
              <a:custGeom>
                <a:avLst/>
                <a:gdLst/>
                <a:ahLst/>
                <a:cxnLst/>
                <a:rect l="l" t="t" r="r" b="b"/>
                <a:pathLst>
                  <a:path w="9756" h="52" extrusionOk="0">
                    <a:moveTo>
                      <a:pt x="1" y="0"/>
                    </a:moveTo>
                    <a:lnTo>
                      <a:pt x="42" y="52"/>
                    </a:lnTo>
                    <a:lnTo>
                      <a:pt x="9756" y="52"/>
                    </a:lnTo>
                    <a:lnTo>
                      <a:pt x="9756" y="0"/>
                    </a:lnTo>
                    <a:close/>
                  </a:path>
                </a:pathLst>
              </a:custGeom>
              <a:solidFill>
                <a:srgbClr val="FFB289"/>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94" name="Google Shape;1281;p51">
                <a:extLst>
                  <a:ext uri="{FF2B5EF4-FFF2-40B4-BE49-F238E27FC236}">
                    <a16:creationId xmlns:a16="http://schemas.microsoft.com/office/drawing/2014/main" xmlns="" id="{4EA5821D-9C43-C6CF-2218-008048F14A99}"/>
                  </a:ext>
                </a:extLst>
              </p:cNvPr>
              <p:cNvSpPr/>
              <p:nvPr/>
            </p:nvSpPr>
            <p:spPr>
              <a:xfrm>
                <a:off x="4769881" y="912148"/>
                <a:ext cx="669282" cy="2931"/>
              </a:xfrm>
              <a:custGeom>
                <a:avLst/>
                <a:gdLst/>
                <a:ahLst/>
                <a:cxnLst/>
                <a:rect l="l" t="t" r="r" b="b"/>
                <a:pathLst>
                  <a:path w="9592" h="42" extrusionOk="0">
                    <a:moveTo>
                      <a:pt x="1" y="1"/>
                    </a:moveTo>
                    <a:cubicBezTo>
                      <a:pt x="52" y="1"/>
                      <a:pt x="52" y="1"/>
                      <a:pt x="52" y="42"/>
                    </a:cubicBezTo>
                    <a:lnTo>
                      <a:pt x="9592" y="42"/>
                    </a:lnTo>
                    <a:lnTo>
                      <a:pt x="9592" y="1"/>
                    </a:lnTo>
                    <a:close/>
                  </a:path>
                </a:pathLst>
              </a:custGeom>
              <a:solidFill>
                <a:srgbClr val="FFB289"/>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95" name="Google Shape;1282;p51">
                <a:extLst>
                  <a:ext uri="{FF2B5EF4-FFF2-40B4-BE49-F238E27FC236}">
                    <a16:creationId xmlns:a16="http://schemas.microsoft.com/office/drawing/2014/main" xmlns="" id="{0B82CBEB-490E-ABBD-A8CE-7D8313205C4E}"/>
                  </a:ext>
                </a:extLst>
              </p:cNvPr>
              <p:cNvSpPr/>
              <p:nvPr/>
            </p:nvSpPr>
            <p:spPr>
              <a:xfrm>
                <a:off x="4791372" y="945152"/>
                <a:ext cx="647791" cy="2931"/>
              </a:xfrm>
              <a:custGeom>
                <a:avLst/>
                <a:gdLst/>
                <a:ahLst/>
                <a:cxnLst/>
                <a:rect l="l" t="t" r="r" b="b"/>
                <a:pathLst>
                  <a:path w="9284" h="42" extrusionOk="0">
                    <a:moveTo>
                      <a:pt x="1" y="0"/>
                    </a:moveTo>
                    <a:cubicBezTo>
                      <a:pt x="42" y="0"/>
                      <a:pt x="42" y="0"/>
                      <a:pt x="42" y="41"/>
                    </a:cubicBezTo>
                    <a:lnTo>
                      <a:pt x="9284" y="41"/>
                    </a:lnTo>
                    <a:lnTo>
                      <a:pt x="9284" y="0"/>
                    </a:lnTo>
                    <a:close/>
                  </a:path>
                </a:pathLst>
              </a:custGeom>
              <a:solidFill>
                <a:srgbClr val="FFB289"/>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96" name="Google Shape;1283;p51">
                <a:extLst>
                  <a:ext uri="{FF2B5EF4-FFF2-40B4-BE49-F238E27FC236}">
                    <a16:creationId xmlns:a16="http://schemas.microsoft.com/office/drawing/2014/main" xmlns="" id="{9A845757-07D2-E04F-6262-6324AA1CB21C}"/>
                  </a:ext>
                </a:extLst>
              </p:cNvPr>
              <p:cNvSpPr/>
              <p:nvPr/>
            </p:nvSpPr>
            <p:spPr>
              <a:xfrm>
                <a:off x="4823608" y="975225"/>
                <a:ext cx="615555" cy="5791"/>
              </a:xfrm>
              <a:custGeom>
                <a:avLst/>
                <a:gdLst/>
                <a:ahLst/>
                <a:cxnLst/>
                <a:rect l="l" t="t" r="r" b="b"/>
                <a:pathLst>
                  <a:path w="8822" h="83" extrusionOk="0">
                    <a:moveTo>
                      <a:pt x="1" y="0"/>
                    </a:moveTo>
                    <a:cubicBezTo>
                      <a:pt x="1" y="41"/>
                      <a:pt x="52" y="41"/>
                      <a:pt x="52" y="83"/>
                    </a:cubicBezTo>
                    <a:lnTo>
                      <a:pt x="8822" y="83"/>
                    </a:lnTo>
                    <a:lnTo>
                      <a:pt x="8822" y="0"/>
                    </a:lnTo>
                    <a:close/>
                  </a:path>
                </a:pathLst>
              </a:custGeom>
              <a:solidFill>
                <a:srgbClr val="FFB289"/>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97" name="Google Shape;1284;p51">
                <a:extLst>
                  <a:ext uri="{FF2B5EF4-FFF2-40B4-BE49-F238E27FC236}">
                    <a16:creationId xmlns:a16="http://schemas.microsoft.com/office/drawing/2014/main" xmlns="" id="{95259FF6-3FBB-8237-4FCA-6025D75CF3B7}"/>
                  </a:ext>
                </a:extLst>
              </p:cNvPr>
              <p:cNvSpPr/>
              <p:nvPr/>
            </p:nvSpPr>
            <p:spPr>
              <a:xfrm>
                <a:off x="4886685" y="1008160"/>
                <a:ext cx="552478" cy="5791"/>
              </a:xfrm>
              <a:custGeom>
                <a:avLst/>
                <a:gdLst/>
                <a:ahLst/>
                <a:cxnLst/>
                <a:rect l="l" t="t" r="r" b="b"/>
                <a:pathLst>
                  <a:path w="7918" h="83" extrusionOk="0">
                    <a:moveTo>
                      <a:pt x="1" y="1"/>
                    </a:moveTo>
                    <a:cubicBezTo>
                      <a:pt x="42" y="42"/>
                      <a:pt x="124" y="42"/>
                      <a:pt x="175" y="83"/>
                    </a:cubicBezTo>
                    <a:lnTo>
                      <a:pt x="7918" y="83"/>
                    </a:lnTo>
                    <a:lnTo>
                      <a:pt x="7918" y="1"/>
                    </a:lnTo>
                    <a:close/>
                  </a:path>
                </a:pathLst>
              </a:custGeom>
              <a:solidFill>
                <a:srgbClr val="FFB289"/>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98" name="Google Shape;1285;p51">
                <a:extLst>
                  <a:ext uri="{FF2B5EF4-FFF2-40B4-BE49-F238E27FC236}">
                    <a16:creationId xmlns:a16="http://schemas.microsoft.com/office/drawing/2014/main" xmlns="" id="{105CE292-E6F7-9662-65BB-A1BBB93744E6}"/>
                  </a:ext>
                </a:extLst>
              </p:cNvPr>
              <p:cNvSpPr/>
              <p:nvPr/>
            </p:nvSpPr>
            <p:spPr>
              <a:xfrm>
                <a:off x="3892182" y="721590"/>
                <a:ext cx="687214" cy="172693"/>
              </a:xfrm>
              <a:custGeom>
                <a:avLst/>
                <a:gdLst/>
                <a:ahLst/>
                <a:cxnLst/>
                <a:rect l="l" t="t" r="r" b="b"/>
                <a:pathLst>
                  <a:path w="9849" h="2475" extrusionOk="0">
                    <a:moveTo>
                      <a:pt x="1284" y="0"/>
                    </a:moveTo>
                    <a:cubicBezTo>
                      <a:pt x="606" y="0"/>
                      <a:pt x="1" y="555"/>
                      <a:pt x="1" y="1232"/>
                    </a:cubicBezTo>
                    <a:cubicBezTo>
                      <a:pt x="1" y="1920"/>
                      <a:pt x="606" y="2475"/>
                      <a:pt x="1284" y="2475"/>
                    </a:cubicBezTo>
                    <a:lnTo>
                      <a:pt x="8606" y="2475"/>
                    </a:lnTo>
                    <a:cubicBezTo>
                      <a:pt x="9294" y="2475"/>
                      <a:pt x="9848" y="1920"/>
                      <a:pt x="9848" y="1232"/>
                    </a:cubicBezTo>
                    <a:cubicBezTo>
                      <a:pt x="9848" y="555"/>
                      <a:pt x="9294" y="0"/>
                      <a:pt x="8606" y="0"/>
                    </a:cubicBezTo>
                    <a:close/>
                  </a:path>
                </a:pathLst>
              </a:custGeom>
              <a:solidFill>
                <a:srgbClr val="FFB289"/>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99" name="Google Shape;1286;p51">
                <a:extLst>
                  <a:ext uri="{FF2B5EF4-FFF2-40B4-BE49-F238E27FC236}">
                    <a16:creationId xmlns:a16="http://schemas.microsoft.com/office/drawing/2014/main" xmlns="" id="{627F2462-037C-87B1-4BFF-8AA12659B66A}"/>
                  </a:ext>
                </a:extLst>
              </p:cNvPr>
              <p:cNvSpPr/>
              <p:nvPr/>
            </p:nvSpPr>
            <p:spPr>
              <a:xfrm>
                <a:off x="4952622" y="631998"/>
                <a:ext cx="92522" cy="197114"/>
              </a:xfrm>
              <a:custGeom>
                <a:avLst/>
                <a:gdLst/>
                <a:ahLst/>
                <a:cxnLst/>
                <a:rect l="l" t="t" r="r" b="b"/>
                <a:pathLst>
                  <a:path w="1326" h="2825" extrusionOk="0">
                    <a:moveTo>
                      <a:pt x="0" y="1"/>
                    </a:moveTo>
                    <a:lnTo>
                      <a:pt x="0" y="2825"/>
                    </a:lnTo>
                    <a:lnTo>
                      <a:pt x="1325" y="2825"/>
                    </a:lnTo>
                    <a:lnTo>
                      <a:pt x="1325" y="1"/>
                    </a:lnTo>
                    <a:close/>
                  </a:path>
                </a:pathLst>
              </a:custGeom>
              <a:solidFill>
                <a:srgbClr val="FFB289"/>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100" name="Google Shape;1287;p51">
                <a:extLst>
                  <a:ext uri="{FF2B5EF4-FFF2-40B4-BE49-F238E27FC236}">
                    <a16:creationId xmlns:a16="http://schemas.microsoft.com/office/drawing/2014/main" xmlns="" id="{F3F090E1-8BB9-5A09-6FB5-0A989595B5FA}"/>
                  </a:ext>
                </a:extLst>
              </p:cNvPr>
              <p:cNvSpPr/>
              <p:nvPr/>
            </p:nvSpPr>
            <p:spPr>
              <a:xfrm>
                <a:off x="4997069" y="1079819"/>
                <a:ext cx="92452" cy="232909"/>
              </a:xfrm>
              <a:custGeom>
                <a:avLst/>
                <a:gdLst/>
                <a:ahLst/>
                <a:cxnLst/>
                <a:rect l="l" t="t" r="r" b="b"/>
                <a:pathLst>
                  <a:path w="1325" h="3338" extrusionOk="0">
                    <a:moveTo>
                      <a:pt x="0" y="1"/>
                    </a:moveTo>
                    <a:lnTo>
                      <a:pt x="0" y="3338"/>
                    </a:lnTo>
                    <a:lnTo>
                      <a:pt x="1325" y="3338"/>
                    </a:lnTo>
                    <a:lnTo>
                      <a:pt x="1325" y="1"/>
                    </a:lnTo>
                    <a:close/>
                  </a:path>
                </a:pathLst>
              </a:custGeom>
              <a:solidFill>
                <a:srgbClr val="FFB289"/>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grpSp>
      </p:grpSp>
      <p:grpSp>
        <p:nvGrpSpPr>
          <p:cNvPr id="103" name="Google Shape;1288;p51">
            <a:extLst>
              <a:ext uri="{FF2B5EF4-FFF2-40B4-BE49-F238E27FC236}">
                <a16:creationId xmlns:a16="http://schemas.microsoft.com/office/drawing/2014/main" xmlns="" id="{B7273E76-96DB-CE5E-6BBB-A8AFA482C2C6}"/>
              </a:ext>
            </a:extLst>
          </p:cNvPr>
          <p:cNvGrpSpPr/>
          <p:nvPr/>
        </p:nvGrpSpPr>
        <p:grpSpPr>
          <a:xfrm rot="541442">
            <a:off x="1048368" y="3149315"/>
            <a:ext cx="2147809" cy="2928476"/>
            <a:chOff x="1290475" y="2139165"/>
            <a:chExt cx="1625875" cy="2216834"/>
          </a:xfrm>
        </p:grpSpPr>
        <p:sp>
          <p:nvSpPr>
            <p:cNvPr id="104" name="Google Shape;1289;p51">
              <a:extLst>
                <a:ext uri="{FF2B5EF4-FFF2-40B4-BE49-F238E27FC236}">
                  <a16:creationId xmlns:a16="http://schemas.microsoft.com/office/drawing/2014/main" xmlns="" id="{8A360ADA-C73B-198A-1B4A-C84F62AA839A}"/>
                </a:ext>
              </a:extLst>
            </p:cNvPr>
            <p:cNvSpPr/>
            <p:nvPr/>
          </p:nvSpPr>
          <p:spPr>
            <a:xfrm>
              <a:off x="1290475" y="2594291"/>
              <a:ext cx="1625875" cy="1761708"/>
            </a:xfrm>
            <a:custGeom>
              <a:avLst/>
              <a:gdLst/>
              <a:ahLst/>
              <a:cxnLst/>
              <a:rect l="l" t="t" r="r" b="b"/>
              <a:pathLst>
                <a:path w="22120" h="23968" extrusionOk="0">
                  <a:moveTo>
                    <a:pt x="4364" y="0"/>
                  </a:moveTo>
                  <a:cubicBezTo>
                    <a:pt x="4323" y="0"/>
                    <a:pt x="4272" y="51"/>
                    <a:pt x="4272" y="93"/>
                  </a:cubicBezTo>
                  <a:cubicBezTo>
                    <a:pt x="4272" y="134"/>
                    <a:pt x="4323" y="175"/>
                    <a:pt x="4364" y="175"/>
                  </a:cubicBezTo>
                  <a:cubicBezTo>
                    <a:pt x="4744" y="216"/>
                    <a:pt x="5134" y="349"/>
                    <a:pt x="5473" y="514"/>
                  </a:cubicBezTo>
                  <a:lnTo>
                    <a:pt x="5514" y="514"/>
                  </a:lnTo>
                  <a:cubicBezTo>
                    <a:pt x="5555" y="514"/>
                    <a:pt x="5555" y="514"/>
                    <a:pt x="5607" y="472"/>
                  </a:cubicBezTo>
                  <a:lnTo>
                    <a:pt x="5607" y="431"/>
                  </a:lnTo>
                  <a:cubicBezTo>
                    <a:pt x="5607" y="390"/>
                    <a:pt x="5607" y="390"/>
                    <a:pt x="5555" y="349"/>
                  </a:cubicBezTo>
                  <a:cubicBezTo>
                    <a:pt x="5217" y="175"/>
                    <a:pt x="4785" y="51"/>
                    <a:pt x="4364" y="0"/>
                  </a:cubicBezTo>
                  <a:close/>
                  <a:moveTo>
                    <a:pt x="3198" y="117"/>
                  </a:moveTo>
                  <a:cubicBezTo>
                    <a:pt x="3187" y="117"/>
                    <a:pt x="3175" y="122"/>
                    <a:pt x="3163" y="134"/>
                  </a:cubicBezTo>
                  <a:cubicBezTo>
                    <a:pt x="3040" y="175"/>
                    <a:pt x="2906" y="216"/>
                    <a:pt x="2824" y="257"/>
                  </a:cubicBezTo>
                  <a:cubicBezTo>
                    <a:pt x="2567" y="349"/>
                    <a:pt x="2311" y="514"/>
                    <a:pt x="2095" y="729"/>
                  </a:cubicBezTo>
                  <a:cubicBezTo>
                    <a:pt x="2054" y="729"/>
                    <a:pt x="2054" y="770"/>
                    <a:pt x="2054" y="770"/>
                  </a:cubicBezTo>
                  <a:cubicBezTo>
                    <a:pt x="2054" y="822"/>
                    <a:pt x="2054" y="822"/>
                    <a:pt x="2095" y="863"/>
                  </a:cubicBezTo>
                  <a:lnTo>
                    <a:pt x="2177" y="863"/>
                  </a:lnTo>
                  <a:cubicBezTo>
                    <a:pt x="2393" y="647"/>
                    <a:pt x="2649" y="514"/>
                    <a:pt x="2865" y="390"/>
                  </a:cubicBezTo>
                  <a:cubicBezTo>
                    <a:pt x="2988" y="349"/>
                    <a:pt x="3081" y="308"/>
                    <a:pt x="3204" y="308"/>
                  </a:cubicBezTo>
                  <a:cubicBezTo>
                    <a:pt x="3245" y="257"/>
                    <a:pt x="3245" y="257"/>
                    <a:pt x="3245" y="216"/>
                  </a:cubicBezTo>
                  <a:lnTo>
                    <a:pt x="3245" y="175"/>
                  </a:lnTo>
                  <a:cubicBezTo>
                    <a:pt x="3245" y="146"/>
                    <a:pt x="3224" y="117"/>
                    <a:pt x="3198" y="117"/>
                  </a:cubicBezTo>
                  <a:close/>
                  <a:moveTo>
                    <a:pt x="10998" y="308"/>
                  </a:moveTo>
                  <a:cubicBezTo>
                    <a:pt x="10947" y="308"/>
                    <a:pt x="10864" y="308"/>
                    <a:pt x="10864" y="349"/>
                  </a:cubicBezTo>
                  <a:cubicBezTo>
                    <a:pt x="10608" y="688"/>
                    <a:pt x="10392" y="986"/>
                    <a:pt x="10135" y="1284"/>
                  </a:cubicBezTo>
                  <a:lnTo>
                    <a:pt x="10094" y="1335"/>
                  </a:lnTo>
                  <a:cubicBezTo>
                    <a:pt x="10094" y="1376"/>
                    <a:pt x="10135" y="1376"/>
                    <a:pt x="10135" y="1417"/>
                  </a:cubicBezTo>
                  <a:lnTo>
                    <a:pt x="10269" y="1417"/>
                  </a:lnTo>
                  <a:lnTo>
                    <a:pt x="10269" y="1376"/>
                  </a:lnTo>
                  <a:cubicBezTo>
                    <a:pt x="10526" y="1119"/>
                    <a:pt x="10741" y="770"/>
                    <a:pt x="10998" y="431"/>
                  </a:cubicBezTo>
                  <a:cubicBezTo>
                    <a:pt x="11039" y="390"/>
                    <a:pt x="10998" y="349"/>
                    <a:pt x="10998" y="308"/>
                  </a:cubicBezTo>
                  <a:close/>
                  <a:moveTo>
                    <a:pt x="6377" y="1119"/>
                  </a:moveTo>
                  <a:lnTo>
                    <a:pt x="6377" y="1202"/>
                  </a:lnTo>
                  <a:lnTo>
                    <a:pt x="6377" y="1243"/>
                  </a:lnTo>
                  <a:cubicBezTo>
                    <a:pt x="6634" y="1540"/>
                    <a:pt x="6798" y="1931"/>
                    <a:pt x="6932" y="2270"/>
                  </a:cubicBezTo>
                  <a:cubicBezTo>
                    <a:pt x="6932" y="2311"/>
                    <a:pt x="6973" y="2362"/>
                    <a:pt x="7014" y="2362"/>
                  </a:cubicBezTo>
                  <a:cubicBezTo>
                    <a:pt x="7055" y="2311"/>
                    <a:pt x="7096" y="2270"/>
                    <a:pt x="7096" y="2270"/>
                  </a:cubicBezTo>
                  <a:lnTo>
                    <a:pt x="7096" y="2228"/>
                  </a:lnTo>
                  <a:cubicBezTo>
                    <a:pt x="6973" y="1848"/>
                    <a:pt x="6757" y="1458"/>
                    <a:pt x="6500" y="1160"/>
                  </a:cubicBezTo>
                  <a:cubicBezTo>
                    <a:pt x="6459" y="1119"/>
                    <a:pt x="6418" y="1119"/>
                    <a:pt x="6377" y="1119"/>
                  </a:cubicBezTo>
                  <a:close/>
                  <a:moveTo>
                    <a:pt x="1499" y="1674"/>
                  </a:moveTo>
                  <a:cubicBezTo>
                    <a:pt x="1448" y="1674"/>
                    <a:pt x="1407" y="1674"/>
                    <a:pt x="1366" y="1715"/>
                  </a:cubicBezTo>
                  <a:cubicBezTo>
                    <a:pt x="1243" y="2013"/>
                    <a:pt x="1191" y="2311"/>
                    <a:pt x="1191" y="2619"/>
                  </a:cubicBezTo>
                  <a:cubicBezTo>
                    <a:pt x="1191" y="2701"/>
                    <a:pt x="1191" y="2824"/>
                    <a:pt x="1243" y="2958"/>
                  </a:cubicBezTo>
                  <a:cubicBezTo>
                    <a:pt x="1243" y="2999"/>
                    <a:pt x="1284" y="2999"/>
                    <a:pt x="1325" y="2999"/>
                  </a:cubicBezTo>
                  <a:cubicBezTo>
                    <a:pt x="1366" y="2999"/>
                    <a:pt x="1407" y="2958"/>
                    <a:pt x="1407" y="2958"/>
                  </a:cubicBezTo>
                  <a:lnTo>
                    <a:pt x="1407" y="2916"/>
                  </a:lnTo>
                  <a:cubicBezTo>
                    <a:pt x="1366" y="2824"/>
                    <a:pt x="1366" y="2701"/>
                    <a:pt x="1366" y="2619"/>
                  </a:cubicBezTo>
                  <a:cubicBezTo>
                    <a:pt x="1366" y="2311"/>
                    <a:pt x="1407" y="2054"/>
                    <a:pt x="1540" y="1797"/>
                  </a:cubicBezTo>
                  <a:lnTo>
                    <a:pt x="1540" y="1756"/>
                  </a:lnTo>
                  <a:cubicBezTo>
                    <a:pt x="1540" y="1715"/>
                    <a:pt x="1499" y="1674"/>
                    <a:pt x="1499" y="1674"/>
                  </a:cubicBezTo>
                  <a:close/>
                  <a:moveTo>
                    <a:pt x="9387" y="2157"/>
                  </a:moveTo>
                  <a:cubicBezTo>
                    <a:pt x="9365" y="2157"/>
                    <a:pt x="9345" y="2167"/>
                    <a:pt x="9324" y="2187"/>
                  </a:cubicBezTo>
                  <a:cubicBezTo>
                    <a:pt x="9150" y="2403"/>
                    <a:pt x="8944" y="2567"/>
                    <a:pt x="8729" y="2742"/>
                  </a:cubicBezTo>
                  <a:cubicBezTo>
                    <a:pt x="8636" y="2824"/>
                    <a:pt x="8554" y="2916"/>
                    <a:pt x="8472" y="2999"/>
                  </a:cubicBezTo>
                  <a:cubicBezTo>
                    <a:pt x="8431" y="2999"/>
                    <a:pt x="8431" y="2999"/>
                    <a:pt x="8431" y="3040"/>
                  </a:cubicBezTo>
                  <a:lnTo>
                    <a:pt x="8431" y="3081"/>
                  </a:lnTo>
                  <a:cubicBezTo>
                    <a:pt x="8472" y="3132"/>
                    <a:pt x="8472" y="3132"/>
                    <a:pt x="8513" y="3132"/>
                  </a:cubicBezTo>
                  <a:lnTo>
                    <a:pt x="8554" y="3132"/>
                  </a:lnTo>
                  <a:cubicBezTo>
                    <a:pt x="8636" y="3040"/>
                    <a:pt x="8770" y="2958"/>
                    <a:pt x="8852" y="2875"/>
                  </a:cubicBezTo>
                  <a:cubicBezTo>
                    <a:pt x="9067" y="2701"/>
                    <a:pt x="9283" y="2485"/>
                    <a:pt x="9458" y="2311"/>
                  </a:cubicBezTo>
                  <a:cubicBezTo>
                    <a:pt x="9499" y="2270"/>
                    <a:pt x="9499" y="2270"/>
                    <a:pt x="9499" y="2228"/>
                  </a:cubicBezTo>
                  <a:cubicBezTo>
                    <a:pt x="9499" y="2228"/>
                    <a:pt x="9499" y="2187"/>
                    <a:pt x="9458" y="2187"/>
                  </a:cubicBezTo>
                  <a:cubicBezTo>
                    <a:pt x="9432" y="2167"/>
                    <a:pt x="9409" y="2157"/>
                    <a:pt x="9387" y="2157"/>
                  </a:cubicBezTo>
                  <a:close/>
                  <a:moveTo>
                    <a:pt x="1879" y="3864"/>
                  </a:moveTo>
                  <a:cubicBezTo>
                    <a:pt x="1859" y="3864"/>
                    <a:pt x="1838" y="3877"/>
                    <a:pt x="1838" y="3902"/>
                  </a:cubicBezTo>
                  <a:cubicBezTo>
                    <a:pt x="1797" y="3943"/>
                    <a:pt x="1797" y="3943"/>
                    <a:pt x="1797" y="3984"/>
                  </a:cubicBezTo>
                  <a:cubicBezTo>
                    <a:pt x="1797" y="3984"/>
                    <a:pt x="1797" y="4025"/>
                    <a:pt x="1838" y="4025"/>
                  </a:cubicBezTo>
                  <a:cubicBezTo>
                    <a:pt x="2095" y="4282"/>
                    <a:pt x="2475" y="4498"/>
                    <a:pt x="2865" y="4621"/>
                  </a:cubicBezTo>
                  <a:lnTo>
                    <a:pt x="2906" y="4621"/>
                  </a:lnTo>
                  <a:cubicBezTo>
                    <a:pt x="2947" y="4621"/>
                    <a:pt x="2988" y="4621"/>
                    <a:pt x="2988" y="4580"/>
                  </a:cubicBezTo>
                  <a:lnTo>
                    <a:pt x="2988" y="4539"/>
                  </a:lnTo>
                  <a:cubicBezTo>
                    <a:pt x="2988" y="4539"/>
                    <a:pt x="2988" y="4498"/>
                    <a:pt x="2947" y="4457"/>
                  </a:cubicBezTo>
                  <a:cubicBezTo>
                    <a:pt x="2526" y="4323"/>
                    <a:pt x="2177" y="4159"/>
                    <a:pt x="1920" y="3902"/>
                  </a:cubicBezTo>
                  <a:cubicBezTo>
                    <a:pt x="1920" y="3877"/>
                    <a:pt x="1900" y="3864"/>
                    <a:pt x="1879" y="3864"/>
                  </a:cubicBezTo>
                  <a:close/>
                  <a:moveTo>
                    <a:pt x="7147" y="3337"/>
                  </a:moveTo>
                  <a:cubicBezTo>
                    <a:pt x="7096" y="3337"/>
                    <a:pt x="7055" y="3389"/>
                    <a:pt x="7055" y="3430"/>
                  </a:cubicBezTo>
                  <a:cubicBezTo>
                    <a:pt x="7014" y="3594"/>
                    <a:pt x="7014" y="3769"/>
                    <a:pt x="6973" y="3943"/>
                  </a:cubicBezTo>
                  <a:cubicBezTo>
                    <a:pt x="6798" y="4025"/>
                    <a:pt x="6582" y="4108"/>
                    <a:pt x="6418" y="4200"/>
                  </a:cubicBezTo>
                  <a:cubicBezTo>
                    <a:pt x="6377" y="4200"/>
                    <a:pt x="6377" y="4241"/>
                    <a:pt x="6377" y="4282"/>
                  </a:cubicBezTo>
                  <a:cubicBezTo>
                    <a:pt x="6377" y="4311"/>
                    <a:pt x="6398" y="4340"/>
                    <a:pt x="6424" y="4340"/>
                  </a:cubicBezTo>
                  <a:cubicBezTo>
                    <a:pt x="6435" y="4340"/>
                    <a:pt x="6447" y="4335"/>
                    <a:pt x="6459" y="4323"/>
                  </a:cubicBezTo>
                  <a:cubicBezTo>
                    <a:pt x="6634" y="4282"/>
                    <a:pt x="6757" y="4241"/>
                    <a:pt x="6890" y="4159"/>
                  </a:cubicBezTo>
                  <a:lnTo>
                    <a:pt x="6890" y="4159"/>
                  </a:lnTo>
                  <a:cubicBezTo>
                    <a:pt x="6890" y="4282"/>
                    <a:pt x="6798" y="4457"/>
                    <a:pt x="6757" y="4580"/>
                  </a:cubicBezTo>
                  <a:lnTo>
                    <a:pt x="6757" y="4621"/>
                  </a:lnTo>
                  <a:cubicBezTo>
                    <a:pt x="6757" y="4621"/>
                    <a:pt x="6757" y="4672"/>
                    <a:pt x="6798" y="4672"/>
                  </a:cubicBezTo>
                  <a:lnTo>
                    <a:pt x="6839" y="4713"/>
                  </a:lnTo>
                  <a:cubicBezTo>
                    <a:pt x="6890" y="4713"/>
                    <a:pt x="6890" y="4672"/>
                    <a:pt x="6932" y="4621"/>
                  </a:cubicBezTo>
                  <a:cubicBezTo>
                    <a:pt x="7014" y="4457"/>
                    <a:pt x="7055" y="4241"/>
                    <a:pt x="7096" y="4067"/>
                  </a:cubicBezTo>
                  <a:cubicBezTo>
                    <a:pt x="7270" y="3984"/>
                    <a:pt x="7404" y="3902"/>
                    <a:pt x="7568" y="3810"/>
                  </a:cubicBezTo>
                  <a:cubicBezTo>
                    <a:pt x="7568" y="3769"/>
                    <a:pt x="7609" y="3769"/>
                    <a:pt x="7609" y="3728"/>
                  </a:cubicBezTo>
                  <a:lnTo>
                    <a:pt x="7609" y="3687"/>
                  </a:lnTo>
                  <a:cubicBezTo>
                    <a:pt x="7568" y="3646"/>
                    <a:pt x="7527" y="3646"/>
                    <a:pt x="7486" y="3646"/>
                  </a:cubicBezTo>
                  <a:cubicBezTo>
                    <a:pt x="7353" y="3728"/>
                    <a:pt x="7270" y="3769"/>
                    <a:pt x="7147" y="3851"/>
                  </a:cubicBezTo>
                  <a:cubicBezTo>
                    <a:pt x="7188" y="3728"/>
                    <a:pt x="7188" y="3594"/>
                    <a:pt x="7229" y="3471"/>
                  </a:cubicBezTo>
                  <a:lnTo>
                    <a:pt x="7229" y="3430"/>
                  </a:lnTo>
                  <a:cubicBezTo>
                    <a:pt x="7229" y="3389"/>
                    <a:pt x="7188" y="3337"/>
                    <a:pt x="7147" y="3337"/>
                  </a:cubicBezTo>
                  <a:close/>
                  <a:moveTo>
                    <a:pt x="5258" y="4539"/>
                  </a:moveTo>
                  <a:cubicBezTo>
                    <a:pt x="4919" y="4580"/>
                    <a:pt x="4580" y="4621"/>
                    <a:pt x="4231" y="4672"/>
                  </a:cubicBezTo>
                  <a:lnTo>
                    <a:pt x="4108" y="4672"/>
                  </a:lnTo>
                  <a:cubicBezTo>
                    <a:pt x="4067" y="4672"/>
                    <a:pt x="4015" y="4713"/>
                    <a:pt x="4015" y="4755"/>
                  </a:cubicBezTo>
                  <a:cubicBezTo>
                    <a:pt x="4015" y="4755"/>
                    <a:pt x="4015" y="4796"/>
                    <a:pt x="4067" y="4796"/>
                  </a:cubicBezTo>
                  <a:cubicBezTo>
                    <a:pt x="4067" y="4796"/>
                    <a:pt x="4067" y="4837"/>
                    <a:pt x="4108" y="4837"/>
                  </a:cubicBezTo>
                  <a:lnTo>
                    <a:pt x="4272" y="4837"/>
                  </a:lnTo>
                  <a:cubicBezTo>
                    <a:pt x="4621" y="4796"/>
                    <a:pt x="4960" y="4755"/>
                    <a:pt x="5299" y="4713"/>
                  </a:cubicBezTo>
                  <a:cubicBezTo>
                    <a:pt x="5350" y="4713"/>
                    <a:pt x="5391" y="4672"/>
                    <a:pt x="5391" y="4621"/>
                  </a:cubicBezTo>
                  <a:lnTo>
                    <a:pt x="5391" y="4580"/>
                  </a:lnTo>
                  <a:cubicBezTo>
                    <a:pt x="5391" y="4539"/>
                    <a:pt x="5350" y="4539"/>
                    <a:pt x="5258" y="4539"/>
                  </a:cubicBezTo>
                  <a:close/>
                  <a:moveTo>
                    <a:pt x="6290" y="5590"/>
                  </a:moveTo>
                  <a:cubicBezTo>
                    <a:pt x="6261" y="5590"/>
                    <a:pt x="6231" y="5619"/>
                    <a:pt x="6202" y="5648"/>
                  </a:cubicBezTo>
                  <a:cubicBezTo>
                    <a:pt x="6069" y="5864"/>
                    <a:pt x="5946" y="6079"/>
                    <a:pt x="5771" y="6336"/>
                  </a:cubicBezTo>
                  <a:cubicBezTo>
                    <a:pt x="5689" y="6418"/>
                    <a:pt x="5607" y="6552"/>
                    <a:pt x="5555" y="6634"/>
                  </a:cubicBezTo>
                  <a:cubicBezTo>
                    <a:pt x="5555" y="6634"/>
                    <a:pt x="5514" y="6634"/>
                    <a:pt x="5514" y="6675"/>
                  </a:cubicBezTo>
                  <a:cubicBezTo>
                    <a:pt x="5514" y="6726"/>
                    <a:pt x="5555" y="6726"/>
                    <a:pt x="5555" y="6726"/>
                  </a:cubicBezTo>
                  <a:lnTo>
                    <a:pt x="5607" y="6767"/>
                  </a:lnTo>
                  <a:cubicBezTo>
                    <a:pt x="5648" y="6767"/>
                    <a:pt x="5689" y="6767"/>
                    <a:pt x="5689" y="6726"/>
                  </a:cubicBezTo>
                  <a:cubicBezTo>
                    <a:pt x="5730" y="6634"/>
                    <a:pt x="5812" y="6552"/>
                    <a:pt x="5905" y="6418"/>
                  </a:cubicBezTo>
                  <a:cubicBezTo>
                    <a:pt x="6069" y="6161"/>
                    <a:pt x="6244" y="5956"/>
                    <a:pt x="6377" y="5740"/>
                  </a:cubicBezTo>
                  <a:lnTo>
                    <a:pt x="6377" y="5699"/>
                  </a:lnTo>
                  <a:cubicBezTo>
                    <a:pt x="6377" y="5648"/>
                    <a:pt x="6377" y="5607"/>
                    <a:pt x="6326" y="5607"/>
                  </a:cubicBezTo>
                  <a:cubicBezTo>
                    <a:pt x="6314" y="5595"/>
                    <a:pt x="6302" y="5590"/>
                    <a:pt x="6290" y="5590"/>
                  </a:cubicBezTo>
                  <a:close/>
                  <a:moveTo>
                    <a:pt x="4898" y="7548"/>
                  </a:moveTo>
                  <a:cubicBezTo>
                    <a:pt x="4878" y="7548"/>
                    <a:pt x="4857" y="7558"/>
                    <a:pt x="4837" y="7578"/>
                  </a:cubicBezTo>
                  <a:cubicBezTo>
                    <a:pt x="4621" y="7876"/>
                    <a:pt x="4364" y="8174"/>
                    <a:pt x="4149" y="8472"/>
                  </a:cubicBezTo>
                  <a:lnTo>
                    <a:pt x="4108" y="8523"/>
                  </a:lnTo>
                  <a:lnTo>
                    <a:pt x="4108" y="8605"/>
                  </a:lnTo>
                  <a:lnTo>
                    <a:pt x="4108" y="8646"/>
                  </a:lnTo>
                  <a:cubicBezTo>
                    <a:pt x="4149" y="8687"/>
                    <a:pt x="4149" y="8687"/>
                    <a:pt x="4190" y="8687"/>
                  </a:cubicBezTo>
                  <a:lnTo>
                    <a:pt x="4231" y="8646"/>
                  </a:lnTo>
                  <a:lnTo>
                    <a:pt x="4272" y="8564"/>
                  </a:lnTo>
                  <a:cubicBezTo>
                    <a:pt x="4529" y="8308"/>
                    <a:pt x="4744" y="8010"/>
                    <a:pt x="4960" y="7702"/>
                  </a:cubicBezTo>
                  <a:cubicBezTo>
                    <a:pt x="5001" y="7661"/>
                    <a:pt x="5001" y="7661"/>
                    <a:pt x="5001" y="7620"/>
                  </a:cubicBezTo>
                  <a:lnTo>
                    <a:pt x="4960" y="7578"/>
                  </a:lnTo>
                  <a:cubicBezTo>
                    <a:pt x="4939" y="7558"/>
                    <a:pt x="4919" y="7548"/>
                    <a:pt x="4898" y="7548"/>
                  </a:cubicBezTo>
                  <a:close/>
                  <a:moveTo>
                    <a:pt x="21986" y="9632"/>
                  </a:moveTo>
                  <a:cubicBezTo>
                    <a:pt x="21945" y="9632"/>
                    <a:pt x="21903" y="9673"/>
                    <a:pt x="21903" y="9714"/>
                  </a:cubicBezTo>
                  <a:lnTo>
                    <a:pt x="21903" y="9755"/>
                  </a:lnTo>
                  <a:cubicBezTo>
                    <a:pt x="21945" y="9755"/>
                    <a:pt x="21945" y="9807"/>
                    <a:pt x="21986" y="9807"/>
                  </a:cubicBezTo>
                  <a:lnTo>
                    <a:pt x="22037" y="9807"/>
                  </a:lnTo>
                  <a:cubicBezTo>
                    <a:pt x="22078" y="9755"/>
                    <a:pt x="22119" y="9714"/>
                    <a:pt x="22119" y="9673"/>
                  </a:cubicBezTo>
                  <a:cubicBezTo>
                    <a:pt x="22078" y="9632"/>
                    <a:pt x="22037" y="9632"/>
                    <a:pt x="21986" y="9632"/>
                  </a:cubicBezTo>
                  <a:close/>
                  <a:moveTo>
                    <a:pt x="3502" y="9458"/>
                  </a:moveTo>
                  <a:cubicBezTo>
                    <a:pt x="3461" y="9458"/>
                    <a:pt x="3379" y="9458"/>
                    <a:pt x="3379" y="9499"/>
                  </a:cubicBezTo>
                  <a:cubicBezTo>
                    <a:pt x="3122" y="9848"/>
                    <a:pt x="2865" y="10146"/>
                    <a:pt x="2649" y="10443"/>
                  </a:cubicBezTo>
                  <a:lnTo>
                    <a:pt x="2649" y="10526"/>
                  </a:lnTo>
                  <a:cubicBezTo>
                    <a:pt x="2649" y="10526"/>
                    <a:pt x="2649" y="10577"/>
                    <a:pt x="2690" y="10577"/>
                  </a:cubicBezTo>
                  <a:cubicBezTo>
                    <a:pt x="2690" y="10618"/>
                    <a:pt x="2690" y="10618"/>
                    <a:pt x="2732" y="10618"/>
                  </a:cubicBezTo>
                  <a:lnTo>
                    <a:pt x="2783" y="10577"/>
                  </a:lnTo>
                  <a:cubicBezTo>
                    <a:pt x="2988" y="10269"/>
                    <a:pt x="3245" y="9971"/>
                    <a:pt x="3502" y="9591"/>
                  </a:cubicBezTo>
                  <a:lnTo>
                    <a:pt x="3502" y="9550"/>
                  </a:lnTo>
                  <a:lnTo>
                    <a:pt x="3502" y="9458"/>
                  </a:lnTo>
                  <a:close/>
                  <a:moveTo>
                    <a:pt x="20877" y="10187"/>
                  </a:moveTo>
                  <a:cubicBezTo>
                    <a:pt x="20579" y="10402"/>
                    <a:pt x="20281" y="10700"/>
                    <a:pt x="19983" y="10998"/>
                  </a:cubicBezTo>
                  <a:cubicBezTo>
                    <a:pt x="19983" y="11039"/>
                    <a:pt x="19932" y="11039"/>
                    <a:pt x="19932" y="11039"/>
                  </a:cubicBezTo>
                  <a:cubicBezTo>
                    <a:pt x="19932" y="11090"/>
                    <a:pt x="19983" y="11131"/>
                    <a:pt x="19983" y="11131"/>
                  </a:cubicBezTo>
                  <a:lnTo>
                    <a:pt x="20106" y="11131"/>
                  </a:lnTo>
                  <a:cubicBezTo>
                    <a:pt x="20404" y="10834"/>
                    <a:pt x="20661" y="10526"/>
                    <a:pt x="20959" y="10320"/>
                  </a:cubicBezTo>
                  <a:cubicBezTo>
                    <a:pt x="21010" y="10320"/>
                    <a:pt x="21010" y="10269"/>
                    <a:pt x="21010" y="10269"/>
                  </a:cubicBezTo>
                  <a:lnTo>
                    <a:pt x="21010" y="10228"/>
                  </a:lnTo>
                  <a:cubicBezTo>
                    <a:pt x="20959" y="10187"/>
                    <a:pt x="20918" y="10187"/>
                    <a:pt x="20877" y="10187"/>
                  </a:cubicBezTo>
                  <a:close/>
                  <a:moveTo>
                    <a:pt x="2095" y="11429"/>
                  </a:moveTo>
                  <a:cubicBezTo>
                    <a:pt x="2054" y="11429"/>
                    <a:pt x="2013" y="11429"/>
                    <a:pt x="1961" y="11470"/>
                  </a:cubicBezTo>
                  <a:cubicBezTo>
                    <a:pt x="1756" y="11809"/>
                    <a:pt x="1540" y="12158"/>
                    <a:pt x="1366" y="12497"/>
                  </a:cubicBezTo>
                  <a:lnTo>
                    <a:pt x="1366" y="12538"/>
                  </a:lnTo>
                  <a:cubicBezTo>
                    <a:pt x="1366" y="12579"/>
                    <a:pt x="1366" y="12631"/>
                    <a:pt x="1407" y="12631"/>
                  </a:cubicBezTo>
                  <a:lnTo>
                    <a:pt x="1448" y="12631"/>
                  </a:lnTo>
                  <a:cubicBezTo>
                    <a:pt x="1448" y="12631"/>
                    <a:pt x="1499" y="12631"/>
                    <a:pt x="1499" y="12579"/>
                  </a:cubicBezTo>
                  <a:cubicBezTo>
                    <a:pt x="1705" y="12240"/>
                    <a:pt x="1879" y="11902"/>
                    <a:pt x="2136" y="11552"/>
                  </a:cubicBezTo>
                  <a:lnTo>
                    <a:pt x="2136" y="11511"/>
                  </a:lnTo>
                  <a:cubicBezTo>
                    <a:pt x="2136" y="11470"/>
                    <a:pt x="2136" y="11470"/>
                    <a:pt x="2095" y="11429"/>
                  </a:cubicBezTo>
                  <a:close/>
                  <a:moveTo>
                    <a:pt x="19275" y="11912"/>
                  </a:moveTo>
                  <a:cubicBezTo>
                    <a:pt x="19254" y="11912"/>
                    <a:pt x="19234" y="11922"/>
                    <a:pt x="19213" y="11943"/>
                  </a:cubicBezTo>
                  <a:cubicBezTo>
                    <a:pt x="19162" y="11984"/>
                    <a:pt x="19121" y="12066"/>
                    <a:pt x="19080" y="12117"/>
                  </a:cubicBezTo>
                  <a:cubicBezTo>
                    <a:pt x="18905" y="12374"/>
                    <a:pt x="18741" y="12672"/>
                    <a:pt x="18525" y="12970"/>
                  </a:cubicBezTo>
                  <a:lnTo>
                    <a:pt x="18525" y="13011"/>
                  </a:lnTo>
                  <a:cubicBezTo>
                    <a:pt x="18525" y="13011"/>
                    <a:pt x="18525" y="13052"/>
                    <a:pt x="18566" y="13052"/>
                  </a:cubicBezTo>
                  <a:cubicBezTo>
                    <a:pt x="18566" y="13093"/>
                    <a:pt x="18607" y="13093"/>
                    <a:pt x="18607" y="13093"/>
                  </a:cubicBezTo>
                  <a:cubicBezTo>
                    <a:pt x="18648" y="13093"/>
                    <a:pt x="18648" y="13052"/>
                    <a:pt x="18700" y="13052"/>
                  </a:cubicBezTo>
                  <a:cubicBezTo>
                    <a:pt x="18864" y="12754"/>
                    <a:pt x="19038" y="12456"/>
                    <a:pt x="19254" y="12199"/>
                  </a:cubicBezTo>
                  <a:cubicBezTo>
                    <a:pt x="19295" y="12158"/>
                    <a:pt x="19295" y="12117"/>
                    <a:pt x="19336" y="12066"/>
                  </a:cubicBezTo>
                  <a:cubicBezTo>
                    <a:pt x="19377" y="12025"/>
                    <a:pt x="19377" y="12025"/>
                    <a:pt x="19377" y="11984"/>
                  </a:cubicBezTo>
                  <a:lnTo>
                    <a:pt x="19336" y="11943"/>
                  </a:lnTo>
                  <a:cubicBezTo>
                    <a:pt x="19316" y="11922"/>
                    <a:pt x="19295" y="11912"/>
                    <a:pt x="19275" y="11912"/>
                  </a:cubicBezTo>
                  <a:close/>
                  <a:moveTo>
                    <a:pt x="899" y="13548"/>
                  </a:moveTo>
                  <a:cubicBezTo>
                    <a:pt x="873" y="13548"/>
                    <a:pt x="852" y="13577"/>
                    <a:pt x="852" y="13606"/>
                  </a:cubicBezTo>
                  <a:cubicBezTo>
                    <a:pt x="678" y="13955"/>
                    <a:pt x="555" y="14335"/>
                    <a:pt x="421" y="14726"/>
                  </a:cubicBezTo>
                  <a:lnTo>
                    <a:pt x="421" y="14767"/>
                  </a:lnTo>
                  <a:cubicBezTo>
                    <a:pt x="421" y="14808"/>
                    <a:pt x="421" y="14808"/>
                    <a:pt x="472" y="14849"/>
                  </a:cubicBezTo>
                  <a:lnTo>
                    <a:pt x="514" y="14849"/>
                  </a:lnTo>
                  <a:cubicBezTo>
                    <a:pt x="555" y="14849"/>
                    <a:pt x="596" y="14808"/>
                    <a:pt x="596" y="14767"/>
                  </a:cubicBezTo>
                  <a:cubicBezTo>
                    <a:pt x="678" y="14428"/>
                    <a:pt x="852" y="14038"/>
                    <a:pt x="986" y="13658"/>
                  </a:cubicBezTo>
                  <a:lnTo>
                    <a:pt x="986" y="13606"/>
                  </a:lnTo>
                  <a:cubicBezTo>
                    <a:pt x="986" y="13606"/>
                    <a:pt x="986" y="13565"/>
                    <a:pt x="935" y="13565"/>
                  </a:cubicBezTo>
                  <a:cubicBezTo>
                    <a:pt x="923" y="13553"/>
                    <a:pt x="910" y="13548"/>
                    <a:pt x="899" y="13548"/>
                  </a:cubicBezTo>
                  <a:close/>
                  <a:moveTo>
                    <a:pt x="18053" y="13955"/>
                  </a:moveTo>
                  <a:cubicBezTo>
                    <a:pt x="18012" y="13955"/>
                    <a:pt x="17970" y="13955"/>
                    <a:pt x="17929" y="13996"/>
                  </a:cubicBezTo>
                  <a:cubicBezTo>
                    <a:pt x="17755" y="14294"/>
                    <a:pt x="17580" y="14633"/>
                    <a:pt x="17324" y="15023"/>
                  </a:cubicBezTo>
                  <a:lnTo>
                    <a:pt x="17324" y="15064"/>
                  </a:lnTo>
                  <a:cubicBezTo>
                    <a:pt x="17324" y="15105"/>
                    <a:pt x="17324" y="15147"/>
                    <a:pt x="17365" y="15147"/>
                  </a:cubicBezTo>
                  <a:lnTo>
                    <a:pt x="17416" y="15147"/>
                  </a:lnTo>
                  <a:cubicBezTo>
                    <a:pt x="17457" y="15147"/>
                    <a:pt x="17457" y="15147"/>
                    <a:pt x="17498" y="15105"/>
                  </a:cubicBezTo>
                  <a:cubicBezTo>
                    <a:pt x="17714" y="14684"/>
                    <a:pt x="17878" y="14376"/>
                    <a:pt x="18053" y="14079"/>
                  </a:cubicBezTo>
                  <a:lnTo>
                    <a:pt x="18094" y="14038"/>
                  </a:lnTo>
                  <a:cubicBezTo>
                    <a:pt x="18094" y="13996"/>
                    <a:pt x="18053" y="13996"/>
                    <a:pt x="18053" y="13955"/>
                  </a:cubicBezTo>
                  <a:close/>
                  <a:moveTo>
                    <a:pt x="257" y="15835"/>
                  </a:moveTo>
                  <a:cubicBezTo>
                    <a:pt x="216" y="15835"/>
                    <a:pt x="164" y="15876"/>
                    <a:pt x="123" y="15917"/>
                  </a:cubicBezTo>
                  <a:cubicBezTo>
                    <a:pt x="82" y="16307"/>
                    <a:pt x="41" y="16738"/>
                    <a:pt x="0" y="17118"/>
                  </a:cubicBezTo>
                  <a:cubicBezTo>
                    <a:pt x="0" y="17159"/>
                    <a:pt x="41" y="17200"/>
                    <a:pt x="82" y="17200"/>
                  </a:cubicBezTo>
                  <a:cubicBezTo>
                    <a:pt x="123" y="17200"/>
                    <a:pt x="164" y="17159"/>
                    <a:pt x="164" y="17118"/>
                  </a:cubicBezTo>
                  <a:cubicBezTo>
                    <a:pt x="216" y="16738"/>
                    <a:pt x="257" y="16348"/>
                    <a:pt x="298" y="15968"/>
                  </a:cubicBezTo>
                  <a:lnTo>
                    <a:pt x="298" y="15917"/>
                  </a:lnTo>
                  <a:cubicBezTo>
                    <a:pt x="298" y="15876"/>
                    <a:pt x="298" y="15835"/>
                    <a:pt x="257" y="15835"/>
                  </a:cubicBezTo>
                  <a:close/>
                  <a:moveTo>
                    <a:pt x="16851" y="16050"/>
                  </a:moveTo>
                  <a:cubicBezTo>
                    <a:pt x="16810" y="16050"/>
                    <a:pt x="16769" y="16050"/>
                    <a:pt x="16769" y="16091"/>
                  </a:cubicBezTo>
                  <a:cubicBezTo>
                    <a:pt x="16512" y="16523"/>
                    <a:pt x="16338" y="16861"/>
                    <a:pt x="16173" y="17159"/>
                  </a:cubicBezTo>
                  <a:lnTo>
                    <a:pt x="16173" y="17200"/>
                  </a:lnTo>
                  <a:cubicBezTo>
                    <a:pt x="16173" y="17200"/>
                    <a:pt x="16173" y="17252"/>
                    <a:pt x="16215" y="17252"/>
                  </a:cubicBezTo>
                  <a:lnTo>
                    <a:pt x="16256" y="17293"/>
                  </a:lnTo>
                  <a:lnTo>
                    <a:pt x="16297" y="17252"/>
                  </a:lnTo>
                  <a:cubicBezTo>
                    <a:pt x="16512" y="16902"/>
                    <a:pt x="16687" y="16605"/>
                    <a:pt x="16903" y="16173"/>
                  </a:cubicBezTo>
                  <a:lnTo>
                    <a:pt x="16903" y="16132"/>
                  </a:lnTo>
                  <a:cubicBezTo>
                    <a:pt x="16903" y="16091"/>
                    <a:pt x="16903" y="16091"/>
                    <a:pt x="16851" y="16050"/>
                  </a:cubicBezTo>
                  <a:close/>
                  <a:moveTo>
                    <a:pt x="15623" y="18128"/>
                  </a:moveTo>
                  <a:cubicBezTo>
                    <a:pt x="15593" y="18128"/>
                    <a:pt x="15568" y="18157"/>
                    <a:pt x="15568" y="18186"/>
                  </a:cubicBezTo>
                  <a:cubicBezTo>
                    <a:pt x="15311" y="18535"/>
                    <a:pt x="15105" y="18874"/>
                    <a:pt x="14890" y="19172"/>
                  </a:cubicBezTo>
                  <a:lnTo>
                    <a:pt x="14890" y="19213"/>
                  </a:lnTo>
                  <a:cubicBezTo>
                    <a:pt x="14890" y="19254"/>
                    <a:pt x="14890" y="19254"/>
                    <a:pt x="14931" y="19305"/>
                  </a:cubicBezTo>
                  <a:lnTo>
                    <a:pt x="14972" y="19305"/>
                  </a:lnTo>
                  <a:cubicBezTo>
                    <a:pt x="14972" y="19305"/>
                    <a:pt x="15013" y="19305"/>
                    <a:pt x="15013" y="19254"/>
                  </a:cubicBezTo>
                  <a:cubicBezTo>
                    <a:pt x="15270" y="18956"/>
                    <a:pt x="15485" y="18617"/>
                    <a:pt x="15701" y="18278"/>
                  </a:cubicBezTo>
                  <a:lnTo>
                    <a:pt x="15701" y="18227"/>
                  </a:lnTo>
                  <a:cubicBezTo>
                    <a:pt x="15701" y="18186"/>
                    <a:pt x="15701" y="18145"/>
                    <a:pt x="15660" y="18145"/>
                  </a:cubicBezTo>
                  <a:cubicBezTo>
                    <a:pt x="15648" y="18133"/>
                    <a:pt x="15635" y="18128"/>
                    <a:pt x="15623" y="18128"/>
                  </a:cubicBezTo>
                  <a:close/>
                  <a:moveTo>
                    <a:pt x="123" y="18227"/>
                  </a:moveTo>
                  <a:cubicBezTo>
                    <a:pt x="82" y="18227"/>
                    <a:pt x="82" y="18278"/>
                    <a:pt x="82" y="18320"/>
                  </a:cubicBezTo>
                  <a:cubicBezTo>
                    <a:pt x="123" y="18741"/>
                    <a:pt x="216" y="19131"/>
                    <a:pt x="339" y="19511"/>
                  </a:cubicBezTo>
                  <a:cubicBezTo>
                    <a:pt x="339" y="19562"/>
                    <a:pt x="380" y="19562"/>
                    <a:pt x="421" y="19562"/>
                  </a:cubicBezTo>
                  <a:lnTo>
                    <a:pt x="472" y="19562"/>
                  </a:lnTo>
                  <a:cubicBezTo>
                    <a:pt x="472" y="19562"/>
                    <a:pt x="514" y="19511"/>
                    <a:pt x="514" y="19470"/>
                  </a:cubicBezTo>
                  <a:cubicBezTo>
                    <a:pt x="380" y="19090"/>
                    <a:pt x="298" y="18700"/>
                    <a:pt x="257" y="18320"/>
                  </a:cubicBezTo>
                  <a:cubicBezTo>
                    <a:pt x="216" y="18278"/>
                    <a:pt x="164" y="18227"/>
                    <a:pt x="123" y="18227"/>
                  </a:cubicBezTo>
                  <a:close/>
                  <a:moveTo>
                    <a:pt x="14222" y="20086"/>
                  </a:moveTo>
                  <a:cubicBezTo>
                    <a:pt x="14202" y="20086"/>
                    <a:pt x="14181" y="20096"/>
                    <a:pt x="14161" y="20117"/>
                  </a:cubicBezTo>
                  <a:cubicBezTo>
                    <a:pt x="13904" y="20455"/>
                    <a:pt x="13647" y="20753"/>
                    <a:pt x="13391" y="21010"/>
                  </a:cubicBezTo>
                  <a:cubicBezTo>
                    <a:pt x="13350" y="21051"/>
                    <a:pt x="13350" y="21051"/>
                    <a:pt x="13350" y="21102"/>
                  </a:cubicBezTo>
                  <a:cubicBezTo>
                    <a:pt x="13350" y="21102"/>
                    <a:pt x="13350" y="21143"/>
                    <a:pt x="13391" y="21143"/>
                  </a:cubicBezTo>
                  <a:lnTo>
                    <a:pt x="13432" y="21185"/>
                  </a:lnTo>
                  <a:cubicBezTo>
                    <a:pt x="13473" y="21185"/>
                    <a:pt x="13473" y="21143"/>
                    <a:pt x="13473" y="21143"/>
                  </a:cubicBezTo>
                  <a:cubicBezTo>
                    <a:pt x="13771" y="20846"/>
                    <a:pt x="14027" y="20538"/>
                    <a:pt x="14284" y="20240"/>
                  </a:cubicBezTo>
                  <a:lnTo>
                    <a:pt x="14335" y="20199"/>
                  </a:lnTo>
                  <a:cubicBezTo>
                    <a:pt x="14335" y="20158"/>
                    <a:pt x="14335" y="20117"/>
                    <a:pt x="14284" y="20117"/>
                  </a:cubicBezTo>
                  <a:cubicBezTo>
                    <a:pt x="14263" y="20096"/>
                    <a:pt x="14243" y="20086"/>
                    <a:pt x="14222" y="20086"/>
                  </a:cubicBezTo>
                  <a:close/>
                  <a:moveTo>
                    <a:pt x="852" y="20497"/>
                  </a:moveTo>
                  <a:lnTo>
                    <a:pt x="852" y="20589"/>
                  </a:lnTo>
                  <a:lnTo>
                    <a:pt x="852" y="20630"/>
                  </a:lnTo>
                  <a:cubicBezTo>
                    <a:pt x="1068" y="20969"/>
                    <a:pt x="1284" y="21308"/>
                    <a:pt x="1581" y="21616"/>
                  </a:cubicBezTo>
                  <a:lnTo>
                    <a:pt x="1623" y="21657"/>
                  </a:lnTo>
                  <a:cubicBezTo>
                    <a:pt x="1664" y="21657"/>
                    <a:pt x="1664" y="21616"/>
                    <a:pt x="1664" y="21616"/>
                  </a:cubicBezTo>
                  <a:cubicBezTo>
                    <a:pt x="1705" y="21616"/>
                    <a:pt x="1705" y="21564"/>
                    <a:pt x="1705" y="21564"/>
                  </a:cubicBezTo>
                  <a:lnTo>
                    <a:pt x="1705" y="21482"/>
                  </a:lnTo>
                  <a:cubicBezTo>
                    <a:pt x="1407" y="21185"/>
                    <a:pt x="1191" y="20887"/>
                    <a:pt x="986" y="20538"/>
                  </a:cubicBezTo>
                  <a:cubicBezTo>
                    <a:pt x="986" y="20497"/>
                    <a:pt x="893" y="20497"/>
                    <a:pt x="852" y="20497"/>
                  </a:cubicBezTo>
                  <a:close/>
                  <a:moveTo>
                    <a:pt x="12558" y="21790"/>
                  </a:moveTo>
                  <a:cubicBezTo>
                    <a:pt x="12536" y="21790"/>
                    <a:pt x="12513" y="21801"/>
                    <a:pt x="12487" y="21821"/>
                  </a:cubicBezTo>
                  <a:cubicBezTo>
                    <a:pt x="12189" y="22078"/>
                    <a:pt x="11850" y="22294"/>
                    <a:pt x="11552" y="22509"/>
                  </a:cubicBezTo>
                  <a:lnTo>
                    <a:pt x="11511" y="22509"/>
                  </a:lnTo>
                  <a:cubicBezTo>
                    <a:pt x="11511" y="22509"/>
                    <a:pt x="11460" y="22550"/>
                    <a:pt x="11460" y="22591"/>
                  </a:cubicBezTo>
                  <a:lnTo>
                    <a:pt x="11511" y="22643"/>
                  </a:lnTo>
                  <a:lnTo>
                    <a:pt x="11552" y="22684"/>
                  </a:lnTo>
                  <a:lnTo>
                    <a:pt x="11635" y="22684"/>
                  </a:lnTo>
                  <a:lnTo>
                    <a:pt x="11635" y="22643"/>
                  </a:lnTo>
                  <a:cubicBezTo>
                    <a:pt x="11973" y="22427"/>
                    <a:pt x="12282" y="22211"/>
                    <a:pt x="12620" y="21955"/>
                  </a:cubicBezTo>
                  <a:lnTo>
                    <a:pt x="12620" y="21873"/>
                  </a:lnTo>
                  <a:lnTo>
                    <a:pt x="12620" y="21821"/>
                  </a:lnTo>
                  <a:cubicBezTo>
                    <a:pt x="12600" y="21801"/>
                    <a:pt x="12579" y="21790"/>
                    <a:pt x="12558" y="21790"/>
                  </a:cubicBezTo>
                  <a:close/>
                  <a:moveTo>
                    <a:pt x="2524" y="22275"/>
                  </a:moveTo>
                  <a:cubicBezTo>
                    <a:pt x="2493" y="22275"/>
                    <a:pt x="2461" y="22294"/>
                    <a:pt x="2434" y="22294"/>
                  </a:cubicBezTo>
                  <a:lnTo>
                    <a:pt x="2434" y="22386"/>
                  </a:lnTo>
                  <a:cubicBezTo>
                    <a:pt x="2434" y="22386"/>
                    <a:pt x="2434" y="22427"/>
                    <a:pt x="2475" y="22427"/>
                  </a:cubicBezTo>
                  <a:cubicBezTo>
                    <a:pt x="2783" y="22684"/>
                    <a:pt x="3122" y="22899"/>
                    <a:pt x="3502" y="23064"/>
                  </a:cubicBezTo>
                  <a:lnTo>
                    <a:pt x="3553" y="23105"/>
                  </a:lnTo>
                  <a:cubicBezTo>
                    <a:pt x="3553" y="23105"/>
                    <a:pt x="3594" y="23064"/>
                    <a:pt x="3594" y="23023"/>
                  </a:cubicBezTo>
                  <a:lnTo>
                    <a:pt x="3635" y="23023"/>
                  </a:lnTo>
                  <a:cubicBezTo>
                    <a:pt x="3635" y="22982"/>
                    <a:pt x="3594" y="22941"/>
                    <a:pt x="3594" y="22941"/>
                  </a:cubicBezTo>
                  <a:cubicBezTo>
                    <a:pt x="3204" y="22725"/>
                    <a:pt x="2865" y="22509"/>
                    <a:pt x="2567" y="22294"/>
                  </a:cubicBezTo>
                  <a:cubicBezTo>
                    <a:pt x="2554" y="22280"/>
                    <a:pt x="2539" y="22275"/>
                    <a:pt x="2524" y="22275"/>
                  </a:cubicBezTo>
                  <a:close/>
                  <a:moveTo>
                    <a:pt x="10485" y="23064"/>
                  </a:moveTo>
                  <a:cubicBezTo>
                    <a:pt x="10094" y="23238"/>
                    <a:pt x="9755" y="23362"/>
                    <a:pt x="9365" y="23495"/>
                  </a:cubicBezTo>
                  <a:cubicBezTo>
                    <a:pt x="9324" y="23495"/>
                    <a:pt x="9283" y="23536"/>
                    <a:pt x="9283" y="23536"/>
                  </a:cubicBezTo>
                  <a:lnTo>
                    <a:pt x="9283" y="23577"/>
                  </a:lnTo>
                  <a:cubicBezTo>
                    <a:pt x="9324" y="23618"/>
                    <a:pt x="9324" y="23618"/>
                    <a:pt x="9365" y="23618"/>
                  </a:cubicBezTo>
                  <a:lnTo>
                    <a:pt x="9406" y="23618"/>
                  </a:lnTo>
                  <a:cubicBezTo>
                    <a:pt x="9797" y="23536"/>
                    <a:pt x="10176" y="23413"/>
                    <a:pt x="10526" y="23238"/>
                  </a:cubicBezTo>
                  <a:cubicBezTo>
                    <a:pt x="10567" y="23197"/>
                    <a:pt x="10608" y="23197"/>
                    <a:pt x="10608" y="23156"/>
                  </a:cubicBezTo>
                  <a:lnTo>
                    <a:pt x="10567" y="23105"/>
                  </a:lnTo>
                  <a:cubicBezTo>
                    <a:pt x="10567" y="23064"/>
                    <a:pt x="10526" y="23064"/>
                    <a:pt x="10485" y="23064"/>
                  </a:cubicBezTo>
                  <a:close/>
                  <a:moveTo>
                    <a:pt x="4626" y="23391"/>
                  </a:moveTo>
                  <a:cubicBezTo>
                    <a:pt x="4600" y="23391"/>
                    <a:pt x="4580" y="23425"/>
                    <a:pt x="4580" y="23454"/>
                  </a:cubicBezTo>
                  <a:lnTo>
                    <a:pt x="4529" y="23495"/>
                  </a:lnTo>
                  <a:cubicBezTo>
                    <a:pt x="4529" y="23495"/>
                    <a:pt x="4580" y="23536"/>
                    <a:pt x="4621" y="23536"/>
                  </a:cubicBezTo>
                  <a:cubicBezTo>
                    <a:pt x="5001" y="23670"/>
                    <a:pt x="5391" y="23793"/>
                    <a:pt x="5771" y="23834"/>
                  </a:cubicBezTo>
                  <a:lnTo>
                    <a:pt x="5812" y="23834"/>
                  </a:lnTo>
                  <a:cubicBezTo>
                    <a:pt x="5864" y="23834"/>
                    <a:pt x="5905" y="23834"/>
                    <a:pt x="5905" y="23793"/>
                  </a:cubicBezTo>
                  <a:lnTo>
                    <a:pt x="5905" y="23752"/>
                  </a:lnTo>
                  <a:cubicBezTo>
                    <a:pt x="5905" y="23711"/>
                    <a:pt x="5864" y="23711"/>
                    <a:pt x="5812" y="23670"/>
                  </a:cubicBezTo>
                  <a:cubicBezTo>
                    <a:pt x="5432" y="23618"/>
                    <a:pt x="5042" y="23536"/>
                    <a:pt x="4662" y="23413"/>
                  </a:cubicBezTo>
                  <a:cubicBezTo>
                    <a:pt x="4650" y="23398"/>
                    <a:pt x="4638" y="23391"/>
                    <a:pt x="4626" y="23391"/>
                  </a:cubicBezTo>
                  <a:close/>
                  <a:moveTo>
                    <a:pt x="8174" y="23711"/>
                  </a:moveTo>
                  <a:cubicBezTo>
                    <a:pt x="8082" y="23752"/>
                    <a:pt x="7999" y="23752"/>
                    <a:pt x="7917" y="23752"/>
                  </a:cubicBezTo>
                  <a:cubicBezTo>
                    <a:pt x="7609" y="23793"/>
                    <a:pt x="7311" y="23793"/>
                    <a:pt x="7014" y="23793"/>
                  </a:cubicBezTo>
                  <a:cubicBezTo>
                    <a:pt x="6973" y="23793"/>
                    <a:pt x="6932" y="23834"/>
                    <a:pt x="6932" y="23875"/>
                  </a:cubicBezTo>
                  <a:cubicBezTo>
                    <a:pt x="6932" y="23926"/>
                    <a:pt x="6973" y="23967"/>
                    <a:pt x="7014" y="23967"/>
                  </a:cubicBezTo>
                  <a:lnTo>
                    <a:pt x="7147" y="23967"/>
                  </a:lnTo>
                  <a:cubicBezTo>
                    <a:pt x="7404" y="23967"/>
                    <a:pt x="7661" y="23967"/>
                    <a:pt x="7917" y="23926"/>
                  </a:cubicBezTo>
                  <a:cubicBezTo>
                    <a:pt x="7999" y="23926"/>
                    <a:pt x="8082" y="23926"/>
                    <a:pt x="8215" y="23875"/>
                  </a:cubicBezTo>
                  <a:cubicBezTo>
                    <a:pt x="8256" y="23875"/>
                    <a:pt x="8297" y="23834"/>
                    <a:pt x="8297" y="23793"/>
                  </a:cubicBezTo>
                  <a:cubicBezTo>
                    <a:pt x="8297" y="23752"/>
                    <a:pt x="8215" y="23711"/>
                    <a:pt x="8174" y="23711"/>
                  </a:cubicBezTo>
                  <a:close/>
                </a:path>
              </a:pathLst>
            </a:custGeom>
            <a:solidFill>
              <a:srgbClr val="51265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105" name="Google Shape;1290;p51">
              <a:extLst>
                <a:ext uri="{FF2B5EF4-FFF2-40B4-BE49-F238E27FC236}">
                  <a16:creationId xmlns:a16="http://schemas.microsoft.com/office/drawing/2014/main" xmlns="" id="{41B8BE94-3568-815D-ABD8-900C349D8C2A}"/>
                </a:ext>
              </a:extLst>
            </p:cNvPr>
            <p:cNvSpPr/>
            <p:nvPr/>
          </p:nvSpPr>
          <p:spPr>
            <a:xfrm>
              <a:off x="1900320" y="2145192"/>
              <a:ext cx="609924" cy="669534"/>
            </a:xfrm>
            <a:custGeom>
              <a:avLst/>
              <a:gdLst/>
              <a:ahLst/>
              <a:cxnLst/>
              <a:rect l="l" t="t" r="r" b="b"/>
              <a:pathLst>
                <a:path w="8298" h="9109" extrusionOk="0">
                  <a:moveTo>
                    <a:pt x="8297" y="0"/>
                  </a:moveTo>
                  <a:lnTo>
                    <a:pt x="0" y="4056"/>
                  </a:lnTo>
                  <a:lnTo>
                    <a:pt x="2701" y="6069"/>
                  </a:lnTo>
                  <a:lnTo>
                    <a:pt x="4108" y="5340"/>
                  </a:lnTo>
                  <a:lnTo>
                    <a:pt x="3512" y="6624"/>
                  </a:lnTo>
                  <a:lnTo>
                    <a:pt x="5689" y="9109"/>
                  </a:lnTo>
                  <a:lnTo>
                    <a:pt x="8297" y="0"/>
                  </a:ln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106" name="Google Shape;1291;p51">
              <a:extLst>
                <a:ext uri="{FF2B5EF4-FFF2-40B4-BE49-F238E27FC236}">
                  <a16:creationId xmlns:a16="http://schemas.microsoft.com/office/drawing/2014/main" xmlns="" id="{D2B1CCE2-8987-AE00-AB58-0F25CF8073E1}"/>
                </a:ext>
              </a:extLst>
            </p:cNvPr>
            <p:cNvSpPr/>
            <p:nvPr/>
          </p:nvSpPr>
          <p:spPr>
            <a:xfrm>
              <a:off x="2092013" y="2139165"/>
              <a:ext cx="424991" cy="502757"/>
            </a:xfrm>
            <a:custGeom>
              <a:avLst/>
              <a:gdLst/>
              <a:ahLst/>
              <a:cxnLst/>
              <a:rect l="l" t="t" r="r" b="b"/>
              <a:pathLst>
                <a:path w="5782" h="6840" extrusionOk="0">
                  <a:moveTo>
                    <a:pt x="5053" y="852"/>
                  </a:moveTo>
                  <a:lnTo>
                    <a:pt x="1243" y="6243"/>
                  </a:lnTo>
                  <a:lnTo>
                    <a:pt x="1582" y="5473"/>
                  </a:lnTo>
                  <a:cubicBezTo>
                    <a:pt x="1582" y="5422"/>
                    <a:pt x="1582" y="5381"/>
                    <a:pt x="1541" y="5381"/>
                  </a:cubicBezTo>
                  <a:cubicBezTo>
                    <a:pt x="1541" y="5381"/>
                    <a:pt x="1541" y="5340"/>
                    <a:pt x="1500" y="5340"/>
                  </a:cubicBezTo>
                  <a:lnTo>
                    <a:pt x="1500" y="5381"/>
                  </a:lnTo>
                  <a:lnTo>
                    <a:pt x="391" y="5935"/>
                  </a:lnTo>
                  <a:lnTo>
                    <a:pt x="391" y="5935"/>
                  </a:lnTo>
                  <a:lnTo>
                    <a:pt x="5053" y="852"/>
                  </a:lnTo>
                  <a:close/>
                  <a:moveTo>
                    <a:pt x="5675" y="0"/>
                  </a:moveTo>
                  <a:cubicBezTo>
                    <a:pt x="5659" y="0"/>
                    <a:pt x="5648" y="10"/>
                    <a:pt x="5648" y="31"/>
                  </a:cubicBezTo>
                  <a:lnTo>
                    <a:pt x="42" y="6110"/>
                  </a:lnTo>
                  <a:cubicBezTo>
                    <a:pt x="1" y="6151"/>
                    <a:pt x="1" y="6192"/>
                    <a:pt x="42" y="6192"/>
                  </a:cubicBezTo>
                  <a:cubicBezTo>
                    <a:pt x="42" y="6243"/>
                    <a:pt x="93" y="6243"/>
                    <a:pt x="134" y="6243"/>
                  </a:cubicBezTo>
                  <a:lnTo>
                    <a:pt x="1377" y="5555"/>
                  </a:lnTo>
                  <a:lnTo>
                    <a:pt x="1377" y="5555"/>
                  </a:lnTo>
                  <a:lnTo>
                    <a:pt x="863" y="6757"/>
                  </a:lnTo>
                  <a:cubicBezTo>
                    <a:pt x="863" y="6798"/>
                    <a:pt x="863" y="6839"/>
                    <a:pt x="904" y="6839"/>
                  </a:cubicBezTo>
                  <a:lnTo>
                    <a:pt x="986" y="6839"/>
                  </a:lnTo>
                  <a:lnTo>
                    <a:pt x="5741" y="123"/>
                  </a:lnTo>
                  <a:cubicBezTo>
                    <a:pt x="5782" y="82"/>
                    <a:pt x="5741" y="31"/>
                    <a:pt x="5741" y="31"/>
                  </a:cubicBezTo>
                  <a:cubicBezTo>
                    <a:pt x="5715" y="10"/>
                    <a:pt x="5692" y="0"/>
                    <a:pt x="5675" y="0"/>
                  </a:cubicBezTo>
                  <a:close/>
                </a:path>
              </a:pathLst>
            </a:custGeom>
            <a:solidFill>
              <a:srgbClr val="51265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107" name="Google Shape;1292;p51">
              <a:extLst>
                <a:ext uri="{FF2B5EF4-FFF2-40B4-BE49-F238E27FC236}">
                  <a16:creationId xmlns:a16="http://schemas.microsoft.com/office/drawing/2014/main" xmlns="" id="{A1036782-0594-F200-DA03-1693E6F99D4A}"/>
                </a:ext>
              </a:extLst>
            </p:cNvPr>
            <p:cNvSpPr/>
            <p:nvPr/>
          </p:nvSpPr>
          <p:spPr>
            <a:xfrm>
              <a:off x="2199179" y="2139165"/>
              <a:ext cx="317825" cy="402353"/>
            </a:xfrm>
            <a:custGeom>
              <a:avLst/>
              <a:gdLst/>
              <a:ahLst/>
              <a:cxnLst/>
              <a:rect l="l" t="t" r="r" b="b"/>
              <a:pathLst>
                <a:path w="4324" h="5474" extrusionOk="0">
                  <a:moveTo>
                    <a:pt x="4217" y="0"/>
                  </a:moveTo>
                  <a:cubicBezTo>
                    <a:pt x="4201" y="0"/>
                    <a:pt x="4190" y="10"/>
                    <a:pt x="4190" y="31"/>
                  </a:cubicBezTo>
                  <a:lnTo>
                    <a:pt x="1" y="5381"/>
                  </a:lnTo>
                  <a:cubicBezTo>
                    <a:pt x="1" y="5422"/>
                    <a:pt x="1" y="5473"/>
                    <a:pt x="42" y="5473"/>
                  </a:cubicBezTo>
                  <a:lnTo>
                    <a:pt x="124" y="5473"/>
                  </a:lnTo>
                  <a:lnTo>
                    <a:pt x="4283" y="123"/>
                  </a:lnTo>
                  <a:cubicBezTo>
                    <a:pt x="4324" y="82"/>
                    <a:pt x="4324" y="31"/>
                    <a:pt x="4283" y="31"/>
                  </a:cubicBezTo>
                  <a:cubicBezTo>
                    <a:pt x="4257" y="10"/>
                    <a:pt x="4234" y="0"/>
                    <a:pt x="4217" y="0"/>
                  </a:cubicBezTo>
                  <a:close/>
                </a:path>
              </a:pathLst>
            </a:custGeom>
            <a:solidFill>
              <a:srgbClr val="51265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grpSp>
      <p:grpSp>
        <p:nvGrpSpPr>
          <p:cNvPr id="108" name="Google Shape;1576;p57">
            <a:extLst>
              <a:ext uri="{FF2B5EF4-FFF2-40B4-BE49-F238E27FC236}">
                <a16:creationId xmlns:a16="http://schemas.microsoft.com/office/drawing/2014/main" xmlns="" id="{C9A151FF-648B-A52E-96B0-36C9920C0F3D}"/>
              </a:ext>
            </a:extLst>
          </p:cNvPr>
          <p:cNvGrpSpPr/>
          <p:nvPr/>
        </p:nvGrpSpPr>
        <p:grpSpPr>
          <a:xfrm>
            <a:off x="2960281" y="3713817"/>
            <a:ext cx="2831663" cy="1075632"/>
            <a:chOff x="5048038" y="1385803"/>
            <a:chExt cx="2123747" cy="734746"/>
          </a:xfrm>
        </p:grpSpPr>
        <p:grpSp>
          <p:nvGrpSpPr>
            <p:cNvPr id="109" name="Google Shape;1577;p57">
              <a:extLst>
                <a:ext uri="{FF2B5EF4-FFF2-40B4-BE49-F238E27FC236}">
                  <a16:creationId xmlns:a16="http://schemas.microsoft.com/office/drawing/2014/main" xmlns="" id="{6D137C24-E88F-A516-DEE2-D61360723F0E}"/>
                </a:ext>
              </a:extLst>
            </p:cNvPr>
            <p:cNvGrpSpPr/>
            <p:nvPr/>
          </p:nvGrpSpPr>
          <p:grpSpPr>
            <a:xfrm>
              <a:off x="6386972" y="1385803"/>
              <a:ext cx="784812" cy="734746"/>
              <a:chOff x="1907550" y="-638278"/>
              <a:chExt cx="956505" cy="895486"/>
            </a:xfrm>
          </p:grpSpPr>
          <p:sp>
            <p:nvSpPr>
              <p:cNvPr id="116" name="Google Shape;1578;p57">
                <a:extLst>
                  <a:ext uri="{FF2B5EF4-FFF2-40B4-BE49-F238E27FC236}">
                    <a16:creationId xmlns:a16="http://schemas.microsoft.com/office/drawing/2014/main" xmlns="" id="{87ED5A86-597E-1115-A673-C9287242DC41}"/>
                  </a:ext>
                </a:extLst>
              </p:cNvPr>
              <p:cNvSpPr/>
              <p:nvPr/>
            </p:nvSpPr>
            <p:spPr>
              <a:xfrm>
                <a:off x="1978052" y="-577921"/>
                <a:ext cx="389159" cy="352517"/>
              </a:xfrm>
              <a:custGeom>
                <a:avLst/>
                <a:gdLst/>
                <a:ahLst/>
                <a:cxnLst/>
                <a:rect l="l" t="t" r="r" b="b"/>
                <a:pathLst>
                  <a:path w="6635" h="6010" extrusionOk="0">
                    <a:moveTo>
                      <a:pt x="5662" y="1"/>
                    </a:moveTo>
                    <a:cubicBezTo>
                      <a:pt x="3808" y="1"/>
                      <a:pt x="0" y="643"/>
                      <a:pt x="555" y="6010"/>
                    </a:cubicBezTo>
                    <a:lnTo>
                      <a:pt x="6080" y="4808"/>
                    </a:lnTo>
                    <a:cubicBezTo>
                      <a:pt x="6080" y="4808"/>
                      <a:pt x="5946" y="2549"/>
                      <a:pt x="6244" y="1430"/>
                    </a:cubicBezTo>
                    <a:cubicBezTo>
                      <a:pt x="6552" y="362"/>
                      <a:pt x="6634" y="64"/>
                      <a:pt x="6634" y="64"/>
                    </a:cubicBezTo>
                    <a:cubicBezTo>
                      <a:pt x="6634" y="64"/>
                      <a:pt x="6245" y="1"/>
                      <a:pt x="5662" y="1"/>
                    </a:cubicBez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117" name="Google Shape;1579;p57">
                <a:extLst>
                  <a:ext uri="{FF2B5EF4-FFF2-40B4-BE49-F238E27FC236}">
                    <a16:creationId xmlns:a16="http://schemas.microsoft.com/office/drawing/2014/main" xmlns="" id="{B279A779-A539-95BE-A426-A15F609B3C04}"/>
                  </a:ext>
                </a:extLst>
              </p:cNvPr>
              <p:cNvSpPr/>
              <p:nvPr/>
            </p:nvSpPr>
            <p:spPr>
              <a:xfrm>
                <a:off x="2364698" y="-575516"/>
                <a:ext cx="303644" cy="304947"/>
              </a:xfrm>
              <a:custGeom>
                <a:avLst/>
                <a:gdLst/>
                <a:ahLst/>
                <a:cxnLst/>
                <a:rect l="l" t="t" r="r" b="b"/>
                <a:pathLst>
                  <a:path w="5177" h="5199" extrusionOk="0">
                    <a:moveTo>
                      <a:pt x="557" y="0"/>
                    </a:moveTo>
                    <a:cubicBezTo>
                      <a:pt x="215" y="0"/>
                      <a:pt x="1" y="23"/>
                      <a:pt x="1" y="23"/>
                    </a:cubicBezTo>
                    <a:lnTo>
                      <a:pt x="679" y="4767"/>
                    </a:lnTo>
                    <a:lnTo>
                      <a:pt x="5176" y="5199"/>
                    </a:lnTo>
                    <a:cubicBezTo>
                      <a:pt x="5176" y="5199"/>
                      <a:pt x="5094" y="1861"/>
                      <a:pt x="3934" y="968"/>
                    </a:cubicBezTo>
                    <a:cubicBezTo>
                      <a:pt x="2855" y="126"/>
                      <a:pt x="1357" y="0"/>
                      <a:pt x="557" y="0"/>
                    </a:cubicBez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118" name="Google Shape;1580;p57">
                <a:extLst>
                  <a:ext uri="{FF2B5EF4-FFF2-40B4-BE49-F238E27FC236}">
                    <a16:creationId xmlns:a16="http://schemas.microsoft.com/office/drawing/2014/main" xmlns="" id="{37E8FFCC-F05C-E43C-F086-958A948177A3}"/>
                  </a:ext>
                </a:extLst>
              </p:cNvPr>
              <p:cNvSpPr/>
              <p:nvPr/>
            </p:nvSpPr>
            <p:spPr>
              <a:xfrm>
                <a:off x="1907550" y="-638278"/>
                <a:ext cx="956505" cy="895486"/>
              </a:xfrm>
              <a:custGeom>
                <a:avLst/>
                <a:gdLst/>
                <a:ahLst/>
                <a:cxnLst/>
                <a:rect l="l" t="t" r="r" b="b"/>
                <a:pathLst>
                  <a:path w="16308" h="15267" extrusionOk="0">
                    <a:moveTo>
                      <a:pt x="7977" y="0"/>
                    </a:moveTo>
                    <a:cubicBezTo>
                      <a:pt x="7469" y="0"/>
                      <a:pt x="6961" y="62"/>
                      <a:pt x="6470" y="189"/>
                    </a:cubicBezTo>
                    <a:lnTo>
                      <a:pt x="6378" y="189"/>
                    </a:lnTo>
                    <a:cubicBezTo>
                      <a:pt x="5782" y="364"/>
                      <a:pt x="5187" y="580"/>
                      <a:pt x="4581" y="877"/>
                    </a:cubicBezTo>
                    <a:cubicBezTo>
                      <a:pt x="4067" y="1175"/>
                      <a:pt x="3595" y="1565"/>
                      <a:pt x="3174" y="2038"/>
                    </a:cubicBezTo>
                    <a:cubicBezTo>
                      <a:pt x="2229" y="3065"/>
                      <a:pt x="1675" y="4513"/>
                      <a:pt x="1716" y="5930"/>
                    </a:cubicBezTo>
                    <a:cubicBezTo>
                      <a:pt x="1716" y="6351"/>
                      <a:pt x="1798" y="6782"/>
                      <a:pt x="1675" y="7172"/>
                    </a:cubicBezTo>
                    <a:cubicBezTo>
                      <a:pt x="1459" y="7891"/>
                      <a:pt x="730" y="8363"/>
                      <a:pt x="350" y="9051"/>
                    </a:cubicBezTo>
                    <a:cubicBezTo>
                      <a:pt x="134" y="9524"/>
                      <a:pt x="52" y="10037"/>
                      <a:pt x="1" y="10592"/>
                    </a:cubicBezTo>
                    <a:cubicBezTo>
                      <a:pt x="1" y="11280"/>
                      <a:pt x="93" y="11957"/>
                      <a:pt x="350" y="12604"/>
                    </a:cubicBezTo>
                    <a:cubicBezTo>
                      <a:pt x="822" y="13713"/>
                      <a:pt x="1890" y="14484"/>
                      <a:pt x="3041" y="14874"/>
                    </a:cubicBezTo>
                    <a:cubicBezTo>
                      <a:pt x="3978" y="15181"/>
                      <a:pt x="4935" y="15266"/>
                      <a:pt x="5924" y="15266"/>
                    </a:cubicBezTo>
                    <a:cubicBezTo>
                      <a:pt x="6159" y="15266"/>
                      <a:pt x="6396" y="15262"/>
                      <a:pt x="6635" y="15254"/>
                    </a:cubicBezTo>
                    <a:cubicBezTo>
                      <a:pt x="8391" y="15213"/>
                      <a:pt x="10147" y="15038"/>
                      <a:pt x="11769" y="14401"/>
                    </a:cubicBezTo>
                    <a:cubicBezTo>
                      <a:pt x="13402" y="13713"/>
                      <a:pt x="14850" y="12563"/>
                      <a:pt x="15579" y="10931"/>
                    </a:cubicBezTo>
                    <a:cubicBezTo>
                      <a:pt x="16308" y="9349"/>
                      <a:pt x="16133" y="7295"/>
                      <a:pt x="14983" y="6012"/>
                    </a:cubicBezTo>
                    <a:cubicBezTo>
                      <a:pt x="14685" y="5714"/>
                      <a:pt x="14295" y="5416"/>
                      <a:pt x="14080" y="5067"/>
                    </a:cubicBezTo>
                    <a:cubicBezTo>
                      <a:pt x="13782" y="4646"/>
                      <a:pt x="13700" y="4133"/>
                      <a:pt x="13525" y="3660"/>
                    </a:cubicBezTo>
                    <a:cubicBezTo>
                      <a:pt x="12714" y="1337"/>
                      <a:pt x="10338" y="0"/>
                      <a:pt x="7977" y="0"/>
                    </a:cubicBez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grpSp>
        <p:sp>
          <p:nvSpPr>
            <p:cNvPr id="110" name="Google Shape;1581;p57">
              <a:extLst>
                <a:ext uri="{FF2B5EF4-FFF2-40B4-BE49-F238E27FC236}">
                  <a16:creationId xmlns:a16="http://schemas.microsoft.com/office/drawing/2014/main" xmlns="" id="{DF756652-4A56-B50E-45EE-B335F233F5D9}"/>
                </a:ext>
              </a:extLst>
            </p:cNvPr>
            <p:cNvSpPr/>
            <p:nvPr/>
          </p:nvSpPr>
          <p:spPr>
            <a:xfrm>
              <a:off x="5788662" y="1423656"/>
              <a:ext cx="659087" cy="659042"/>
            </a:xfrm>
            <a:custGeom>
              <a:avLst/>
              <a:gdLst/>
              <a:ahLst/>
              <a:cxnLst/>
              <a:rect l="l" t="t" r="r" b="b"/>
              <a:pathLst>
                <a:path w="17715" h="17715" extrusionOk="0">
                  <a:moveTo>
                    <a:pt x="8863" y="1"/>
                  </a:moveTo>
                  <a:cubicBezTo>
                    <a:pt x="7918" y="1"/>
                    <a:pt x="7065" y="124"/>
                    <a:pt x="6203" y="381"/>
                  </a:cubicBezTo>
                  <a:cubicBezTo>
                    <a:pt x="3677" y="1192"/>
                    <a:pt x="1674" y="3030"/>
                    <a:pt x="647" y="5474"/>
                  </a:cubicBezTo>
                  <a:cubicBezTo>
                    <a:pt x="391" y="6162"/>
                    <a:pt x="175" y="6932"/>
                    <a:pt x="42" y="7703"/>
                  </a:cubicBezTo>
                  <a:cubicBezTo>
                    <a:pt x="1" y="8082"/>
                    <a:pt x="1" y="8473"/>
                    <a:pt x="1" y="8853"/>
                  </a:cubicBezTo>
                  <a:cubicBezTo>
                    <a:pt x="1" y="9541"/>
                    <a:pt x="83" y="10218"/>
                    <a:pt x="216" y="10865"/>
                  </a:cubicBezTo>
                  <a:cubicBezTo>
                    <a:pt x="391" y="11677"/>
                    <a:pt x="689" y="12447"/>
                    <a:pt x="1069" y="13135"/>
                  </a:cubicBezTo>
                  <a:cubicBezTo>
                    <a:pt x="1418" y="13771"/>
                    <a:pt x="1839" y="14326"/>
                    <a:pt x="2352" y="14891"/>
                  </a:cubicBezTo>
                  <a:cubicBezTo>
                    <a:pt x="2568" y="15096"/>
                    <a:pt x="2783" y="15312"/>
                    <a:pt x="2999" y="15527"/>
                  </a:cubicBezTo>
                  <a:cubicBezTo>
                    <a:pt x="3636" y="16082"/>
                    <a:pt x="4406" y="16554"/>
                    <a:pt x="5176" y="16944"/>
                  </a:cubicBezTo>
                  <a:cubicBezTo>
                    <a:pt x="5823" y="17201"/>
                    <a:pt x="6460" y="17407"/>
                    <a:pt x="7148" y="17540"/>
                  </a:cubicBezTo>
                  <a:cubicBezTo>
                    <a:pt x="7702" y="17663"/>
                    <a:pt x="8257" y="17715"/>
                    <a:pt x="8863" y="17715"/>
                  </a:cubicBezTo>
                  <a:cubicBezTo>
                    <a:pt x="9284" y="17715"/>
                    <a:pt x="9756" y="17663"/>
                    <a:pt x="10187" y="17622"/>
                  </a:cubicBezTo>
                  <a:cubicBezTo>
                    <a:pt x="12539" y="17242"/>
                    <a:pt x="14593" y="16000"/>
                    <a:pt x="15917" y="14162"/>
                  </a:cubicBezTo>
                  <a:cubicBezTo>
                    <a:pt x="16728" y="13135"/>
                    <a:pt x="17283" y="11892"/>
                    <a:pt x="17540" y="10568"/>
                  </a:cubicBezTo>
                  <a:cubicBezTo>
                    <a:pt x="17632" y="10013"/>
                    <a:pt x="17714" y="9448"/>
                    <a:pt x="17714" y="8853"/>
                  </a:cubicBezTo>
                  <a:cubicBezTo>
                    <a:pt x="17714" y="8165"/>
                    <a:pt x="17632" y="7528"/>
                    <a:pt x="17458" y="6881"/>
                  </a:cubicBezTo>
                  <a:cubicBezTo>
                    <a:pt x="17160" y="5474"/>
                    <a:pt x="16513" y="4191"/>
                    <a:pt x="15619" y="3123"/>
                  </a:cubicBezTo>
                  <a:cubicBezTo>
                    <a:pt x="14418" y="1747"/>
                    <a:pt x="12837" y="720"/>
                    <a:pt x="11040" y="258"/>
                  </a:cubicBezTo>
                  <a:cubicBezTo>
                    <a:pt x="10485" y="124"/>
                    <a:pt x="9889" y="42"/>
                    <a:pt x="9284" y="1"/>
                  </a:cubicBez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grpSp>
          <p:nvGrpSpPr>
            <p:cNvPr id="111" name="Google Shape;1582;p57">
              <a:extLst>
                <a:ext uri="{FF2B5EF4-FFF2-40B4-BE49-F238E27FC236}">
                  <a16:creationId xmlns:a16="http://schemas.microsoft.com/office/drawing/2014/main" xmlns="" id="{1B5097D3-C342-484F-7839-167D57F0067C}"/>
                </a:ext>
              </a:extLst>
            </p:cNvPr>
            <p:cNvGrpSpPr/>
            <p:nvPr/>
          </p:nvGrpSpPr>
          <p:grpSpPr>
            <a:xfrm>
              <a:off x="5048038" y="1400569"/>
              <a:ext cx="740624" cy="705215"/>
              <a:chOff x="867500" y="-674000"/>
              <a:chExt cx="783398" cy="745943"/>
            </a:xfrm>
          </p:grpSpPr>
          <p:sp>
            <p:nvSpPr>
              <p:cNvPr id="112" name="Google Shape;1583;p57">
                <a:extLst>
                  <a:ext uri="{FF2B5EF4-FFF2-40B4-BE49-F238E27FC236}">
                    <a16:creationId xmlns:a16="http://schemas.microsoft.com/office/drawing/2014/main" xmlns="" id="{2064DB78-9A28-1122-7968-57E875ABC03D}"/>
                  </a:ext>
                </a:extLst>
              </p:cNvPr>
              <p:cNvSpPr/>
              <p:nvPr/>
            </p:nvSpPr>
            <p:spPr>
              <a:xfrm>
                <a:off x="1521874" y="-246862"/>
                <a:ext cx="129024" cy="150886"/>
              </a:xfrm>
              <a:custGeom>
                <a:avLst/>
                <a:gdLst/>
                <a:ahLst/>
                <a:cxnLst/>
                <a:rect l="l" t="t" r="r" b="b"/>
                <a:pathLst>
                  <a:path w="2219" h="2595" extrusionOk="0">
                    <a:moveTo>
                      <a:pt x="1177" y="0"/>
                    </a:moveTo>
                    <a:cubicBezTo>
                      <a:pt x="1080" y="0"/>
                      <a:pt x="983" y="10"/>
                      <a:pt x="894" y="27"/>
                    </a:cubicBezTo>
                    <a:cubicBezTo>
                      <a:pt x="678" y="68"/>
                      <a:pt x="463" y="161"/>
                      <a:pt x="257" y="243"/>
                    </a:cubicBezTo>
                    <a:cubicBezTo>
                      <a:pt x="165" y="972"/>
                      <a:pt x="124" y="1660"/>
                      <a:pt x="42" y="2379"/>
                    </a:cubicBezTo>
                    <a:cubicBezTo>
                      <a:pt x="1" y="2471"/>
                      <a:pt x="83" y="2512"/>
                      <a:pt x="124" y="2594"/>
                    </a:cubicBezTo>
                    <a:cubicBezTo>
                      <a:pt x="678" y="2594"/>
                      <a:pt x="1233" y="2430"/>
                      <a:pt x="1664" y="2040"/>
                    </a:cubicBezTo>
                    <a:cubicBezTo>
                      <a:pt x="2054" y="1660"/>
                      <a:pt x="2219" y="1013"/>
                      <a:pt x="2003" y="500"/>
                    </a:cubicBezTo>
                    <a:cubicBezTo>
                      <a:pt x="1921" y="325"/>
                      <a:pt x="1746" y="161"/>
                      <a:pt x="1582" y="68"/>
                    </a:cubicBezTo>
                    <a:cubicBezTo>
                      <a:pt x="1456" y="20"/>
                      <a:pt x="1315" y="0"/>
                      <a:pt x="1177" y="0"/>
                    </a:cubicBez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113" name="Google Shape;1584;p57">
                <a:extLst>
                  <a:ext uri="{FF2B5EF4-FFF2-40B4-BE49-F238E27FC236}">
                    <a16:creationId xmlns:a16="http://schemas.microsoft.com/office/drawing/2014/main" xmlns="" id="{FD19B4B9-2AF1-A426-881E-D06120CD42D9}"/>
                  </a:ext>
                </a:extLst>
              </p:cNvPr>
              <p:cNvSpPr/>
              <p:nvPr/>
            </p:nvSpPr>
            <p:spPr>
              <a:xfrm>
                <a:off x="867500" y="-261806"/>
                <a:ext cx="129024" cy="150886"/>
              </a:xfrm>
              <a:custGeom>
                <a:avLst/>
                <a:gdLst/>
                <a:ahLst/>
                <a:cxnLst/>
                <a:rect l="l" t="t" r="r" b="b"/>
                <a:pathLst>
                  <a:path w="2219" h="2595" extrusionOk="0">
                    <a:moveTo>
                      <a:pt x="1044" y="0"/>
                    </a:moveTo>
                    <a:cubicBezTo>
                      <a:pt x="911" y="0"/>
                      <a:pt x="780" y="20"/>
                      <a:pt x="678" y="69"/>
                    </a:cubicBezTo>
                    <a:cubicBezTo>
                      <a:pt x="472" y="161"/>
                      <a:pt x="339" y="325"/>
                      <a:pt x="257" y="541"/>
                    </a:cubicBezTo>
                    <a:cubicBezTo>
                      <a:pt x="0" y="1013"/>
                      <a:pt x="164" y="1660"/>
                      <a:pt x="596" y="2040"/>
                    </a:cubicBezTo>
                    <a:cubicBezTo>
                      <a:pt x="986" y="2430"/>
                      <a:pt x="1581" y="2595"/>
                      <a:pt x="2136" y="2595"/>
                    </a:cubicBezTo>
                    <a:cubicBezTo>
                      <a:pt x="2136" y="2554"/>
                      <a:pt x="2218" y="2471"/>
                      <a:pt x="2218" y="2430"/>
                    </a:cubicBezTo>
                    <a:cubicBezTo>
                      <a:pt x="2136" y="1701"/>
                      <a:pt x="2054" y="1013"/>
                      <a:pt x="1961" y="284"/>
                    </a:cubicBezTo>
                    <a:cubicBezTo>
                      <a:pt x="1756" y="161"/>
                      <a:pt x="1540" y="120"/>
                      <a:pt x="1325" y="27"/>
                    </a:cubicBezTo>
                    <a:cubicBezTo>
                      <a:pt x="1235" y="10"/>
                      <a:pt x="1139" y="0"/>
                      <a:pt x="1044" y="0"/>
                    </a:cubicBez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114" name="Google Shape;1585;p57">
                <a:extLst>
                  <a:ext uri="{FF2B5EF4-FFF2-40B4-BE49-F238E27FC236}">
                    <a16:creationId xmlns:a16="http://schemas.microsoft.com/office/drawing/2014/main" xmlns="" id="{91BD46A2-2053-0AC0-2F28-541A38733DDD}"/>
                  </a:ext>
                </a:extLst>
              </p:cNvPr>
              <p:cNvSpPr/>
              <p:nvPr/>
            </p:nvSpPr>
            <p:spPr>
              <a:xfrm>
                <a:off x="949253" y="-583525"/>
                <a:ext cx="652096" cy="655469"/>
              </a:xfrm>
              <a:custGeom>
                <a:avLst/>
                <a:gdLst/>
                <a:ahLst/>
                <a:cxnLst/>
                <a:rect l="l" t="t" r="r" b="b"/>
                <a:pathLst>
                  <a:path w="11215" h="11273" extrusionOk="0">
                    <a:moveTo>
                      <a:pt x="5228" y="0"/>
                    </a:moveTo>
                    <a:cubicBezTo>
                      <a:pt x="4139" y="0"/>
                      <a:pt x="3132" y="189"/>
                      <a:pt x="2486" y="518"/>
                    </a:cubicBezTo>
                    <a:cubicBezTo>
                      <a:pt x="473" y="1494"/>
                      <a:pt x="350" y="4451"/>
                      <a:pt x="350" y="4451"/>
                    </a:cubicBezTo>
                    <a:cubicBezTo>
                      <a:pt x="350" y="4451"/>
                      <a:pt x="1" y="6331"/>
                      <a:pt x="514" y="8600"/>
                    </a:cubicBezTo>
                    <a:cubicBezTo>
                      <a:pt x="930" y="10332"/>
                      <a:pt x="3226" y="11273"/>
                      <a:pt x="5465" y="11273"/>
                    </a:cubicBezTo>
                    <a:cubicBezTo>
                      <a:pt x="6214" y="11273"/>
                      <a:pt x="6956" y="11168"/>
                      <a:pt x="7620" y="10952"/>
                    </a:cubicBezTo>
                    <a:cubicBezTo>
                      <a:pt x="10270" y="10099"/>
                      <a:pt x="11214" y="6166"/>
                      <a:pt x="10619" y="2993"/>
                    </a:cubicBezTo>
                    <a:cubicBezTo>
                      <a:pt x="10207" y="846"/>
                      <a:pt x="7533" y="0"/>
                      <a:pt x="5228" y="0"/>
                    </a:cubicBez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115" name="Google Shape;1586;p57">
                <a:extLst>
                  <a:ext uri="{FF2B5EF4-FFF2-40B4-BE49-F238E27FC236}">
                    <a16:creationId xmlns:a16="http://schemas.microsoft.com/office/drawing/2014/main" xmlns="" id="{0A46E4F9-9C64-AAA5-B455-6F20DCE33F06}"/>
                  </a:ext>
                </a:extLst>
              </p:cNvPr>
              <p:cNvSpPr/>
              <p:nvPr/>
            </p:nvSpPr>
            <p:spPr>
              <a:xfrm>
                <a:off x="921808" y="-674000"/>
                <a:ext cx="692100" cy="446030"/>
              </a:xfrm>
              <a:custGeom>
                <a:avLst/>
                <a:gdLst/>
                <a:ahLst/>
                <a:cxnLst/>
                <a:rect l="l" t="t" r="r" b="b"/>
                <a:pathLst>
                  <a:path w="11903" h="7671" extrusionOk="0">
                    <a:moveTo>
                      <a:pt x="5887" y="0"/>
                    </a:moveTo>
                    <a:cubicBezTo>
                      <a:pt x="5526" y="0"/>
                      <a:pt x="5162" y="35"/>
                      <a:pt x="4796" y="103"/>
                    </a:cubicBezTo>
                    <a:cubicBezTo>
                      <a:pt x="3903" y="277"/>
                      <a:pt x="3040" y="657"/>
                      <a:pt x="2311" y="1253"/>
                    </a:cubicBezTo>
                    <a:cubicBezTo>
                      <a:pt x="2054" y="1469"/>
                      <a:pt x="1849" y="1684"/>
                      <a:pt x="1674" y="1982"/>
                    </a:cubicBezTo>
                    <a:cubicBezTo>
                      <a:pt x="1592" y="2157"/>
                      <a:pt x="1541" y="2372"/>
                      <a:pt x="1592" y="2537"/>
                    </a:cubicBezTo>
                    <a:cubicBezTo>
                      <a:pt x="1335" y="2537"/>
                      <a:pt x="1120" y="2588"/>
                      <a:pt x="945" y="2752"/>
                    </a:cubicBezTo>
                    <a:cubicBezTo>
                      <a:pt x="730" y="2886"/>
                      <a:pt x="647" y="3101"/>
                      <a:pt x="514" y="3307"/>
                    </a:cubicBezTo>
                    <a:cubicBezTo>
                      <a:pt x="52" y="4467"/>
                      <a:pt x="1" y="5833"/>
                      <a:pt x="134" y="7075"/>
                    </a:cubicBezTo>
                    <a:cubicBezTo>
                      <a:pt x="134" y="7055"/>
                      <a:pt x="144" y="7045"/>
                      <a:pt x="160" y="7045"/>
                    </a:cubicBezTo>
                    <a:cubicBezTo>
                      <a:pt x="175" y="7045"/>
                      <a:pt x="196" y="7055"/>
                      <a:pt x="216" y="7075"/>
                    </a:cubicBezTo>
                    <a:cubicBezTo>
                      <a:pt x="432" y="7158"/>
                      <a:pt x="647" y="7332"/>
                      <a:pt x="822" y="7507"/>
                    </a:cubicBezTo>
                    <a:cubicBezTo>
                      <a:pt x="986" y="7507"/>
                      <a:pt x="1120" y="7373"/>
                      <a:pt x="1243" y="7250"/>
                    </a:cubicBezTo>
                    <a:cubicBezTo>
                      <a:pt x="1377" y="7116"/>
                      <a:pt x="1418" y="6993"/>
                      <a:pt x="1500" y="6819"/>
                    </a:cubicBezTo>
                    <a:cubicBezTo>
                      <a:pt x="1633" y="6346"/>
                      <a:pt x="1674" y="5874"/>
                      <a:pt x="1541" y="5412"/>
                    </a:cubicBezTo>
                    <a:lnTo>
                      <a:pt x="1541" y="5412"/>
                    </a:lnTo>
                    <a:cubicBezTo>
                      <a:pt x="1570" y="5415"/>
                      <a:pt x="1599" y="5417"/>
                      <a:pt x="1628" y="5417"/>
                    </a:cubicBezTo>
                    <a:cubicBezTo>
                      <a:pt x="1958" y="5417"/>
                      <a:pt x="2329" y="5213"/>
                      <a:pt x="2527" y="4939"/>
                    </a:cubicBezTo>
                    <a:cubicBezTo>
                      <a:pt x="2742" y="4590"/>
                      <a:pt x="2783" y="4210"/>
                      <a:pt x="2742" y="3820"/>
                    </a:cubicBezTo>
                    <a:cubicBezTo>
                      <a:pt x="2742" y="3697"/>
                      <a:pt x="2701" y="3563"/>
                      <a:pt x="2660" y="3440"/>
                    </a:cubicBezTo>
                    <a:lnTo>
                      <a:pt x="2660" y="3440"/>
                    </a:lnTo>
                    <a:cubicBezTo>
                      <a:pt x="2824" y="3522"/>
                      <a:pt x="2999" y="3563"/>
                      <a:pt x="3215" y="3615"/>
                    </a:cubicBezTo>
                    <a:cubicBezTo>
                      <a:pt x="3595" y="3615"/>
                      <a:pt x="4026" y="3399"/>
                      <a:pt x="4324" y="3142"/>
                    </a:cubicBezTo>
                    <a:cubicBezTo>
                      <a:pt x="4621" y="2845"/>
                      <a:pt x="4837" y="2496"/>
                      <a:pt x="5053" y="2116"/>
                    </a:cubicBezTo>
                    <a:cubicBezTo>
                      <a:pt x="5094" y="2331"/>
                      <a:pt x="5135" y="2629"/>
                      <a:pt x="5268" y="2793"/>
                    </a:cubicBezTo>
                    <a:cubicBezTo>
                      <a:pt x="5509" y="3324"/>
                      <a:pt x="6131" y="3619"/>
                      <a:pt x="6699" y="3619"/>
                    </a:cubicBezTo>
                    <a:cubicBezTo>
                      <a:pt x="6736" y="3619"/>
                      <a:pt x="6772" y="3617"/>
                      <a:pt x="6809" y="3615"/>
                    </a:cubicBezTo>
                    <a:cubicBezTo>
                      <a:pt x="7445" y="3522"/>
                      <a:pt x="7959" y="3101"/>
                      <a:pt x="8267" y="2537"/>
                    </a:cubicBezTo>
                    <a:cubicBezTo>
                      <a:pt x="8267" y="2968"/>
                      <a:pt x="8431" y="3307"/>
                      <a:pt x="8647" y="3656"/>
                    </a:cubicBezTo>
                    <a:cubicBezTo>
                      <a:pt x="8904" y="3954"/>
                      <a:pt x="9201" y="4210"/>
                      <a:pt x="9551" y="4426"/>
                    </a:cubicBezTo>
                    <a:cubicBezTo>
                      <a:pt x="9818" y="4556"/>
                      <a:pt x="10112" y="4667"/>
                      <a:pt x="10416" y="4667"/>
                    </a:cubicBezTo>
                    <a:cubicBezTo>
                      <a:pt x="10497" y="4667"/>
                      <a:pt x="10578" y="4659"/>
                      <a:pt x="10660" y="4642"/>
                    </a:cubicBezTo>
                    <a:lnTo>
                      <a:pt x="10660" y="4642"/>
                    </a:lnTo>
                    <a:cubicBezTo>
                      <a:pt x="10526" y="5104"/>
                      <a:pt x="10618" y="5669"/>
                      <a:pt x="10875" y="6131"/>
                    </a:cubicBezTo>
                    <a:cubicBezTo>
                      <a:pt x="10660" y="6603"/>
                      <a:pt x="10742" y="7291"/>
                      <a:pt x="11132" y="7671"/>
                    </a:cubicBezTo>
                    <a:cubicBezTo>
                      <a:pt x="11512" y="7291"/>
                      <a:pt x="11727" y="6644"/>
                      <a:pt x="11810" y="6049"/>
                    </a:cubicBezTo>
                    <a:cubicBezTo>
                      <a:pt x="11902" y="5319"/>
                      <a:pt x="11810" y="4508"/>
                      <a:pt x="11512" y="3820"/>
                    </a:cubicBezTo>
                    <a:cubicBezTo>
                      <a:pt x="11553" y="3738"/>
                      <a:pt x="11604" y="3615"/>
                      <a:pt x="11645" y="3522"/>
                    </a:cubicBezTo>
                    <a:cubicBezTo>
                      <a:pt x="11727" y="3101"/>
                      <a:pt x="11686" y="2629"/>
                      <a:pt x="11553" y="2198"/>
                    </a:cubicBezTo>
                    <a:cubicBezTo>
                      <a:pt x="11430" y="1941"/>
                      <a:pt x="11296" y="1643"/>
                      <a:pt x="11091" y="1428"/>
                    </a:cubicBezTo>
                    <a:cubicBezTo>
                      <a:pt x="10742" y="1089"/>
                      <a:pt x="10228" y="873"/>
                      <a:pt x="9756" y="740"/>
                    </a:cubicBezTo>
                    <a:cubicBezTo>
                      <a:pt x="9501" y="672"/>
                      <a:pt x="9244" y="641"/>
                      <a:pt x="8985" y="641"/>
                    </a:cubicBezTo>
                    <a:cubicBezTo>
                      <a:pt x="8774" y="641"/>
                      <a:pt x="8561" y="662"/>
                      <a:pt x="8349" y="698"/>
                    </a:cubicBezTo>
                    <a:cubicBezTo>
                      <a:pt x="8092" y="616"/>
                      <a:pt x="7836" y="360"/>
                      <a:pt x="7579" y="277"/>
                    </a:cubicBezTo>
                    <a:cubicBezTo>
                      <a:pt x="7025" y="89"/>
                      <a:pt x="6459" y="0"/>
                      <a:pt x="5887" y="0"/>
                    </a:cubicBez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grpSp>
      </p:grpSp>
      <p:grpSp>
        <p:nvGrpSpPr>
          <p:cNvPr id="119" name="Google Shape;1587;p57">
            <a:extLst>
              <a:ext uri="{FF2B5EF4-FFF2-40B4-BE49-F238E27FC236}">
                <a16:creationId xmlns:a16="http://schemas.microsoft.com/office/drawing/2014/main" xmlns="" id="{1A2AE4B1-5C33-AB45-C8F4-DEAE272E4085}"/>
              </a:ext>
            </a:extLst>
          </p:cNvPr>
          <p:cNvGrpSpPr/>
          <p:nvPr/>
        </p:nvGrpSpPr>
        <p:grpSpPr>
          <a:xfrm>
            <a:off x="3947781" y="3774176"/>
            <a:ext cx="878783" cy="964805"/>
            <a:chOff x="4310000" y="1690850"/>
            <a:chExt cx="442875" cy="442875"/>
          </a:xfrm>
        </p:grpSpPr>
        <p:sp>
          <p:nvSpPr>
            <p:cNvPr id="120" name="Google Shape;1588;p57">
              <a:extLst>
                <a:ext uri="{FF2B5EF4-FFF2-40B4-BE49-F238E27FC236}">
                  <a16:creationId xmlns:a16="http://schemas.microsoft.com/office/drawing/2014/main" xmlns="" id="{78FBD953-1A1E-7CA9-368F-2FA1183AEC2B}"/>
                </a:ext>
              </a:extLst>
            </p:cNvPr>
            <p:cNvSpPr/>
            <p:nvPr/>
          </p:nvSpPr>
          <p:spPr>
            <a:xfrm>
              <a:off x="4310000" y="1690850"/>
              <a:ext cx="442875" cy="442875"/>
            </a:xfrm>
            <a:custGeom>
              <a:avLst/>
              <a:gdLst/>
              <a:ahLst/>
              <a:cxnLst/>
              <a:rect l="l" t="t" r="r" b="b"/>
              <a:pathLst>
                <a:path w="17715" h="17715" extrusionOk="0">
                  <a:moveTo>
                    <a:pt x="8863" y="1"/>
                  </a:moveTo>
                  <a:cubicBezTo>
                    <a:pt x="7918" y="1"/>
                    <a:pt x="7065" y="124"/>
                    <a:pt x="6203" y="381"/>
                  </a:cubicBezTo>
                  <a:cubicBezTo>
                    <a:pt x="3677" y="1192"/>
                    <a:pt x="1674" y="3030"/>
                    <a:pt x="647" y="5474"/>
                  </a:cubicBezTo>
                  <a:cubicBezTo>
                    <a:pt x="391" y="6162"/>
                    <a:pt x="175" y="6932"/>
                    <a:pt x="42" y="7703"/>
                  </a:cubicBezTo>
                  <a:cubicBezTo>
                    <a:pt x="1" y="8082"/>
                    <a:pt x="1" y="8473"/>
                    <a:pt x="1" y="8853"/>
                  </a:cubicBezTo>
                  <a:cubicBezTo>
                    <a:pt x="1" y="9541"/>
                    <a:pt x="83" y="10218"/>
                    <a:pt x="216" y="10865"/>
                  </a:cubicBezTo>
                  <a:cubicBezTo>
                    <a:pt x="391" y="11677"/>
                    <a:pt x="689" y="12447"/>
                    <a:pt x="1069" y="13135"/>
                  </a:cubicBezTo>
                  <a:cubicBezTo>
                    <a:pt x="1418" y="13771"/>
                    <a:pt x="1839" y="14326"/>
                    <a:pt x="2352" y="14891"/>
                  </a:cubicBezTo>
                  <a:cubicBezTo>
                    <a:pt x="2568" y="15096"/>
                    <a:pt x="2783" y="15312"/>
                    <a:pt x="2999" y="15527"/>
                  </a:cubicBezTo>
                  <a:cubicBezTo>
                    <a:pt x="3636" y="16082"/>
                    <a:pt x="4406" y="16554"/>
                    <a:pt x="5176" y="16944"/>
                  </a:cubicBezTo>
                  <a:cubicBezTo>
                    <a:pt x="5823" y="17201"/>
                    <a:pt x="6460" y="17407"/>
                    <a:pt x="7148" y="17540"/>
                  </a:cubicBezTo>
                  <a:cubicBezTo>
                    <a:pt x="7702" y="17663"/>
                    <a:pt x="8257" y="17715"/>
                    <a:pt x="8863" y="17715"/>
                  </a:cubicBezTo>
                  <a:cubicBezTo>
                    <a:pt x="9284" y="17715"/>
                    <a:pt x="9756" y="17663"/>
                    <a:pt x="10187" y="17622"/>
                  </a:cubicBezTo>
                  <a:cubicBezTo>
                    <a:pt x="12539" y="17242"/>
                    <a:pt x="14593" y="16000"/>
                    <a:pt x="15917" y="14162"/>
                  </a:cubicBezTo>
                  <a:cubicBezTo>
                    <a:pt x="16728" y="13135"/>
                    <a:pt x="17283" y="11892"/>
                    <a:pt x="17540" y="10568"/>
                  </a:cubicBezTo>
                  <a:cubicBezTo>
                    <a:pt x="17632" y="10013"/>
                    <a:pt x="17714" y="9448"/>
                    <a:pt x="17714" y="8853"/>
                  </a:cubicBezTo>
                  <a:cubicBezTo>
                    <a:pt x="17714" y="8165"/>
                    <a:pt x="17632" y="7528"/>
                    <a:pt x="17458" y="6881"/>
                  </a:cubicBezTo>
                  <a:cubicBezTo>
                    <a:pt x="17160" y="5474"/>
                    <a:pt x="16513" y="4191"/>
                    <a:pt x="15619" y="3123"/>
                  </a:cubicBezTo>
                  <a:cubicBezTo>
                    <a:pt x="14418" y="1747"/>
                    <a:pt x="12837" y="720"/>
                    <a:pt x="11040" y="258"/>
                  </a:cubicBezTo>
                  <a:cubicBezTo>
                    <a:pt x="10485" y="124"/>
                    <a:pt x="9889" y="42"/>
                    <a:pt x="9284" y="1"/>
                  </a:cubicBezTo>
                  <a:close/>
                </a:path>
              </a:pathLst>
            </a:custGeom>
            <a:solidFill>
              <a:srgbClr val="7182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121" name="Google Shape;1589;p57">
              <a:extLst>
                <a:ext uri="{FF2B5EF4-FFF2-40B4-BE49-F238E27FC236}">
                  <a16:creationId xmlns:a16="http://schemas.microsoft.com/office/drawing/2014/main" xmlns="" id="{9F03C4D1-D69C-4370-E542-690546DE902C}"/>
                </a:ext>
              </a:extLst>
            </p:cNvPr>
            <p:cNvSpPr/>
            <p:nvPr/>
          </p:nvSpPr>
          <p:spPr>
            <a:xfrm>
              <a:off x="4326175" y="1690850"/>
              <a:ext cx="228750" cy="438525"/>
            </a:xfrm>
            <a:custGeom>
              <a:avLst/>
              <a:gdLst/>
              <a:ahLst/>
              <a:cxnLst/>
              <a:rect l="l" t="t" r="r" b="b"/>
              <a:pathLst>
                <a:path w="9150" h="17541" extrusionOk="0">
                  <a:moveTo>
                    <a:pt x="8216" y="1"/>
                  </a:moveTo>
                  <a:cubicBezTo>
                    <a:pt x="7271" y="1"/>
                    <a:pt x="6418" y="124"/>
                    <a:pt x="5556" y="381"/>
                  </a:cubicBezTo>
                  <a:cubicBezTo>
                    <a:pt x="3030" y="1192"/>
                    <a:pt x="1027" y="3030"/>
                    <a:pt x="0" y="5474"/>
                  </a:cubicBezTo>
                  <a:cubicBezTo>
                    <a:pt x="83" y="5731"/>
                    <a:pt x="124" y="5988"/>
                    <a:pt x="257" y="6203"/>
                  </a:cubicBezTo>
                  <a:cubicBezTo>
                    <a:pt x="719" y="6973"/>
                    <a:pt x="1705" y="7230"/>
                    <a:pt x="2568" y="7394"/>
                  </a:cubicBezTo>
                  <a:cubicBezTo>
                    <a:pt x="2475" y="7744"/>
                    <a:pt x="2219" y="8000"/>
                    <a:pt x="2095" y="8339"/>
                  </a:cubicBezTo>
                  <a:cubicBezTo>
                    <a:pt x="1921" y="8812"/>
                    <a:pt x="2095" y="9407"/>
                    <a:pt x="2434" y="9797"/>
                  </a:cubicBezTo>
                  <a:cubicBezTo>
                    <a:pt x="2732" y="10218"/>
                    <a:pt x="3204" y="10475"/>
                    <a:pt x="3636" y="10783"/>
                  </a:cubicBezTo>
                  <a:cubicBezTo>
                    <a:pt x="3379" y="11338"/>
                    <a:pt x="2691" y="11502"/>
                    <a:pt x="2219" y="11892"/>
                  </a:cubicBezTo>
                  <a:cubicBezTo>
                    <a:pt x="1664" y="12272"/>
                    <a:pt x="1325" y="12960"/>
                    <a:pt x="1325" y="13648"/>
                  </a:cubicBezTo>
                  <a:cubicBezTo>
                    <a:pt x="1325" y="13771"/>
                    <a:pt x="1325" y="13946"/>
                    <a:pt x="1366" y="14069"/>
                  </a:cubicBezTo>
                  <a:cubicBezTo>
                    <a:pt x="1407" y="14377"/>
                    <a:pt x="1541" y="14634"/>
                    <a:pt x="1705" y="14891"/>
                  </a:cubicBezTo>
                  <a:cubicBezTo>
                    <a:pt x="1880" y="15147"/>
                    <a:pt x="2095" y="15353"/>
                    <a:pt x="2352" y="15527"/>
                  </a:cubicBezTo>
                  <a:cubicBezTo>
                    <a:pt x="2568" y="15661"/>
                    <a:pt x="2732" y="15743"/>
                    <a:pt x="2948" y="15784"/>
                  </a:cubicBezTo>
                  <a:cubicBezTo>
                    <a:pt x="3379" y="15918"/>
                    <a:pt x="3892" y="15866"/>
                    <a:pt x="4190" y="16174"/>
                  </a:cubicBezTo>
                  <a:cubicBezTo>
                    <a:pt x="4406" y="16380"/>
                    <a:pt x="4488" y="16636"/>
                    <a:pt x="4529" y="16944"/>
                  </a:cubicBezTo>
                  <a:cubicBezTo>
                    <a:pt x="5176" y="17201"/>
                    <a:pt x="5813" y="17407"/>
                    <a:pt x="6501" y="17540"/>
                  </a:cubicBezTo>
                  <a:cubicBezTo>
                    <a:pt x="6583" y="17365"/>
                    <a:pt x="6583" y="17201"/>
                    <a:pt x="6583" y="17027"/>
                  </a:cubicBezTo>
                  <a:cubicBezTo>
                    <a:pt x="6542" y="16770"/>
                    <a:pt x="6460" y="16513"/>
                    <a:pt x="6501" y="16256"/>
                  </a:cubicBezTo>
                  <a:cubicBezTo>
                    <a:pt x="6542" y="15661"/>
                    <a:pt x="7096" y="15230"/>
                    <a:pt x="7528" y="14839"/>
                  </a:cubicBezTo>
                  <a:cubicBezTo>
                    <a:pt x="7569" y="14757"/>
                    <a:pt x="7651" y="14675"/>
                    <a:pt x="7702" y="14583"/>
                  </a:cubicBezTo>
                  <a:cubicBezTo>
                    <a:pt x="8000" y="14162"/>
                    <a:pt x="8123" y="13556"/>
                    <a:pt x="7743" y="13258"/>
                  </a:cubicBezTo>
                  <a:cubicBezTo>
                    <a:pt x="7394" y="13001"/>
                    <a:pt x="6840" y="13094"/>
                    <a:pt x="6675" y="12703"/>
                  </a:cubicBezTo>
                  <a:cubicBezTo>
                    <a:pt x="6583" y="12488"/>
                    <a:pt x="6624" y="12231"/>
                    <a:pt x="6583" y="12015"/>
                  </a:cubicBezTo>
                  <a:cubicBezTo>
                    <a:pt x="6501" y="11635"/>
                    <a:pt x="6110" y="11420"/>
                    <a:pt x="5730" y="11338"/>
                  </a:cubicBezTo>
                  <a:cubicBezTo>
                    <a:pt x="5340" y="11245"/>
                    <a:pt x="4960" y="11245"/>
                    <a:pt x="4621" y="11122"/>
                  </a:cubicBezTo>
                  <a:cubicBezTo>
                    <a:pt x="4272" y="10947"/>
                    <a:pt x="3975" y="10568"/>
                    <a:pt x="4108" y="10177"/>
                  </a:cubicBezTo>
                  <a:cubicBezTo>
                    <a:pt x="4272" y="9756"/>
                    <a:pt x="4960" y="9756"/>
                    <a:pt x="5340" y="9448"/>
                  </a:cubicBezTo>
                  <a:cubicBezTo>
                    <a:pt x="5689" y="9192"/>
                    <a:pt x="5772" y="8729"/>
                    <a:pt x="6110" y="8555"/>
                  </a:cubicBezTo>
                  <a:cubicBezTo>
                    <a:pt x="6285" y="8421"/>
                    <a:pt x="6501" y="8380"/>
                    <a:pt x="6716" y="8339"/>
                  </a:cubicBezTo>
                  <a:cubicBezTo>
                    <a:pt x="7702" y="8082"/>
                    <a:pt x="8298" y="6973"/>
                    <a:pt x="8000" y="5988"/>
                  </a:cubicBezTo>
                  <a:cubicBezTo>
                    <a:pt x="7907" y="5731"/>
                    <a:pt x="7784" y="5515"/>
                    <a:pt x="7743" y="5218"/>
                  </a:cubicBezTo>
                  <a:cubicBezTo>
                    <a:pt x="7651" y="4530"/>
                    <a:pt x="8216" y="3934"/>
                    <a:pt x="8554" y="3338"/>
                  </a:cubicBezTo>
                  <a:cubicBezTo>
                    <a:pt x="9027" y="2476"/>
                    <a:pt x="9150" y="1028"/>
                    <a:pt x="8637" y="1"/>
                  </a:cubicBezTo>
                  <a:close/>
                </a:path>
              </a:pathLst>
            </a:custGeom>
            <a:solidFill>
              <a:srgbClr val="FFB289"/>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122" name="Google Shape;1590;p57">
              <a:extLst>
                <a:ext uri="{FF2B5EF4-FFF2-40B4-BE49-F238E27FC236}">
                  <a16:creationId xmlns:a16="http://schemas.microsoft.com/office/drawing/2014/main" xmlns="" id="{C58F1446-E22D-2AA9-A5CC-3EECCD81EB71}"/>
                </a:ext>
              </a:extLst>
            </p:cNvPr>
            <p:cNvSpPr/>
            <p:nvPr/>
          </p:nvSpPr>
          <p:spPr>
            <a:xfrm>
              <a:off x="4554900" y="1768850"/>
              <a:ext cx="197975" cy="276050"/>
            </a:xfrm>
            <a:custGeom>
              <a:avLst/>
              <a:gdLst/>
              <a:ahLst/>
              <a:cxnLst/>
              <a:rect l="l" t="t" r="r" b="b"/>
              <a:pathLst>
                <a:path w="7919" h="11042" extrusionOk="0">
                  <a:moveTo>
                    <a:pt x="5746" y="1"/>
                  </a:moveTo>
                  <a:cubicBezTo>
                    <a:pt x="5046" y="1"/>
                    <a:pt x="4381" y="528"/>
                    <a:pt x="3687" y="855"/>
                  </a:cubicBezTo>
                  <a:cubicBezTo>
                    <a:pt x="3379" y="988"/>
                    <a:pt x="3082" y="1153"/>
                    <a:pt x="2866" y="1410"/>
                  </a:cubicBezTo>
                  <a:cubicBezTo>
                    <a:pt x="2568" y="1759"/>
                    <a:pt x="2527" y="2272"/>
                    <a:pt x="2229" y="2611"/>
                  </a:cubicBezTo>
                  <a:cubicBezTo>
                    <a:pt x="1890" y="3042"/>
                    <a:pt x="1244" y="3124"/>
                    <a:pt x="864" y="3504"/>
                  </a:cubicBezTo>
                  <a:cubicBezTo>
                    <a:pt x="176" y="4151"/>
                    <a:pt x="556" y="5353"/>
                    <a:pt x="176" y="6205"/>
                  </a:cubicBezTo>
                  <a:cubicBezTo>
                    <a:pt x="93" y="6380"/>
                    <a:pt x="1" y="6544"/>
                    <a:pt x="1" y="6760"/>
                  </a:cubicBezTo>
                  <a:cubicBezTo>
                    <a:pt x="1" y="7057"/>
                    <a:pt x="258" y="7273"/>
                    <a:pt x="432" y="7571"/>
                  </a:cubicBezTo>
                  <a:cubicBezTo>
                    <a:pt x="730" y="8125"/>
                    <a:pt x="473" y="9070"/>
                    <a:pt x="1069" y="9368"/>
                  </a:cubicBezTo>
                  <a:cubicBezTo>
                    <a:pt x="1176" y="9430"/>
                    <a:pt x="1289" y="9455"/>
                    <a:pt x="1406" y="9455"/>
                  </a:cubicBezTo>
                  <a:cubicBezTo>
                    <a:pt x="1850" y="9455"/>
                    <a:pt x="2353" y="9094"/>
                    <a:pt x="2825" y="9029"/>
                  </a:cubicBezTo>
                  <a:cubicBezTo>
                    <a:pt x="2871" y="9023"/>
                    <a:pt x="2916" y="9021"/>
                    <a:pt x="2961" y="9021"/>
                  </a:cubicBezTo>
                  <a:cubicBezTo>
                    <a:pt x="3582" y="9021"/>
                    <a:pt x="4061" y="9536"/>
                    <a:pt x="4540" y="10015"/>
                  </a:cubicBezTo>
                  <a:cubicBezTo>
                    <a:pt x="5012" y="10528"/>
                    <a:pt x="5526" y="11042"/>
                    <a:pt x="6121" y="11042"/>
                  </a:cubicBezTo>
                  <a:cubicBezTo>
                    <a:pt x="6932" y="10015"/>
                    <a:pt x="7487" y="8772"/>
                    <a:pt x="7744" y="7448"/>
                  </a:cubicBezTo>
                  <a:cubicBezTo>
                    <a:pt x="7836" y="6893"/>
                    <a:pt x="7918" y="6328"/>
                    <a:pt x="7918" y="5733"/>
                  </a:cubicBezTo>
                  <a:cubicBezTo>
                    <a:pt x="7918" y="5045"/>
                    <a:pt x="7836" y="4408"/>
                    <a:pt x="7662" y="3761"/>
                  </a:cubicBezTo>
                  <a:cubicBezTo>
                    <a:pt x="7364" y="2354"/>
                    <a:pt x="6717" y="1071"/>
                    <a:pt x="5823" y="3"/>
                  </a:cubicBezTo>
                  <a:cubicBezTo>
                    <a:pt x="5798" y="1"/>
                    <a:pt x="5772" y="1"/>
                    <a:pt x="5746" y="1"/>
                  </a:cubicBezTo>
                  <a:close/>
                </a:path>
              </a:pathLst>
            </a:custGeom>
            <a:solidFill>
              <a:srgbClr val="FFB289"/>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grpSp>
      <p:sp>
        <p:nvSpPr>
          <p:cNvPr id="123" name="Google Shape;1593;p57">
            <a:extLst>
              <a:ext uri="{FF2B5EF4-FFF2-40B4-BE49-F238E27FC236}">
                <a16:creationId xmlns:a16="http://schemas.microsoft.com/office/drawing/2014/main" xmlns="" id="{802444E1-C599-C6DA-7DBD-78696CFD1716}"/>
              </a:ext>
            </a:extLst>
          </p:cNvPr>
          <p:cNvSpPr/>
          <p:nvPr/>
        </p:nvSpPr>
        <p:spPr>
          <a:xfrm>
            <a:off x="6098169" y="3915159"/>
            <a:ext cx="557681" cy="604325"/>
          </a:xfrm>
          <a:custGeom>
            <a:avLst/>
            <a:gdLst/>
            <a:ahLst/>
            <a:cxnLst/>
            <a:rect l="l" t="t" r="r" b="b"/>
            <a:pathLst>
              <a:path w="3944" h="3893" extrusionOk="0">
                <a:moveTo>
                  <a:pt x="1797" y="1"/>
                </a:moveTo>
                <a:lnTo>
                  <a:pt x="1592" y="1582"/>
                </a:lnTo>
                <a:lnTo>
                  <a:pt x="0" y="2013"/>
                </a:lnTo>
                <a:lnTo>
                  <a:pt x="1335" y="2352"/>
                </a:lnTo>
                <a:lnTo>
                  <a:pt x="1202" y="3893"/>
                </a:lnTo>
                <a:lnTo>
                  <a:pt x="1972" y="2609"/>
                </a:lnTo>
                <a:lnTo>
                  <a:pt x="3040" y="3595"/>
                </a:lnTo>
                <a:lnTo>
                  <a:pt x="2701" y="2188"/>
                </a:lnTo>
                <a:lnTo>
                  <a:pt x="3944" y="1325"/>
                </a:lnTo>
                <a:lnTo>
                  <a:pt x="2362" y="1500"/>
                </a:lnTo>
                <a:lnTo>
                  <a:pt x="1797" y="1"/>
                </a:lnTo>
                <a:close/>
              </a:path>
            </a:pathLst>
          </a:custGeom>
          <a:solidFill>
            <a:srgbClr val="FFB289"/>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grpSp>
        <p:nvGrpSpPr>
          <p:cNvPr id="124" name="Google Shape;1594;p57">
            <a:extLst>
              <a:ext uri="{FF2B5EF4-FFF2-40B4-BE49-F238E27FC236}">
                <a16:creationId xmlns:a16="http://schemas.microsoft.com/office/drawing/2014/main" xmlns="" id="{AB0D9AFA-56BF-BE80-541C-FF4B45BB35EB}"/>
              </a:ext>
            </a:extLst>
          </p:cNvPr>
          <p:cNvGrpSpPr/>
          <p:nvPr/>
        </p:nvGrpSpPr>
        <p:grpSpPr>
          <a:xfrm>
            <a:off x="4745528" y="3713820"/>
            <a:ext cx="1046416" cy="1075632"/>
            <a:chOff x="1755150" y="-790678"/>
            <a:chExt cx="956505" cy="895486"/>
          </a:xfrm>
        </p:grpSpPr>
        <p:sp>
          <p:nvSpPr>
            <p:cNvPr id="125" name="Google Shape;1595;p57">
              <a:extLst>
                <a:ext uri="{FF2B5EF4-FFF2-40B4-BE49-F238E27FC236}">
                  <a16:creationId xmlns:a16="http://schemas.microsoft.com/office/drawing/2014/main" xmlns="" id="{56501C2A-C74C-271E-BE47-41E235D22EAC}"/>
                </a:ext>
              </a:extLst>
            </p:cNvPr>
            <p:cNvSpPr/>
            <p:nvPr/>
          </p:nvSpPr>
          <p:spPr>
            <a:xfrm>
              <a:off x="1755150" y="-790678"/>
              <a:ext cx="956505" cy="895486"/>
            </a:xfrm>
            <a:custGeom>
              <a:avLst/>
              <a:gdLst/>
              <a:ahLst/>
              <a:cxnLst/>
              <a:rect l="l" t="t" r="r" b="b"/>
              <a:pathLst>
                <a:path w="16308" h="15267" extrusionOk="0">
                  <a:moveTo>
                    <a:pt x="7977" y="0"/>
                  </a:moveTo>
                  <a:cubicBezTo>
                    <a:pt x="7469" y="0"/>
                    <a:pt x="6961" y="62"/>
                    <a:pt x="6470" y="189"/>
                  </a:cubicBezTo>
                  <a:lnTo>
                    <a:pt x="6378" y="189"/>
                  </a:lnTo>
                  <a:cubicBezTo>
                    <a:pt x="5782" y="364"/>
                    <a:pt x="5187" y="580"/>
                    <a:pt x="4581" y="877"/>
                  </a:cubicBezTo>
                  <a:cubicBezTo>
                    <a:pt x="4067" y="1175"/>
                    <a:pt x="3595" y="1565"/>
                    <a:pt x="3174" y="2038"/>
                  </a:cubicBezTo>
                  <a:cubicBezTo>
                    <a:pt x="2229" y="3065"/>
                    <a:pt x="1675" y="4513"/>
                    <a:pt x="1716" y="5930"/>
                  </a:cubicBezTo>
                  <a:cubicBezTo>
                    <a:pt x="1716" y="6351"/>
                    <a:pt x="1798" y="6782"/>
                    <a:pt x="1675" y="7172"/>
                  </a:cubicBezTo>
                  <a:cubicBezTo>
                    <a:pt x="1459" y="7891"/>
                    <a:pt x="730" y="8363"/>
                    <a:pt x="350" y="9051"/>
                  </a:cubicBezTo>
                  <a:cubicBezTo>
                    <a:pt x="134" y="9524"/>
                    <a:pt x="52" y="10037"/>
                    <a:pt x="1" y="10592"/>
                  </a:cubicBezTo>
                  <a:cubicBezTo>
                    <a:pt x="1" y="11280"/>
                    <a:pt x="93" y="11957"/>
                    <a:pt x="350" y="12604"/>
                  </a:cubicBezTo>
                  <a:cubicBezTo>
                    <a:pt x="822" y="13713"/>
                    <a:pt x="1890" y="14484"/>
                    <a:pt x="3041" y="14874"/>
                  </a:cubicBezTo>
                  <a:cubicBezTo>
                    <a:pt x="3978" y="15181"/>
                    <a:pt x="4935" y="15266"/>
                    <a:pt x="5924" y="15266"/>
                  </a:cubicBezTo>
                  <a:cubicBezTo>
                    <a:pt x="6159" y="15266"/>
                    <a:pt x="6396" y="15262"/>
                    <a:pt x="6635" y="15254"/>
                  </a:cubicBezTo>
                  <a:cubicBezTo>
                    <a:pt x="8391" y="15213"/>
                    <a:pt x="10147" y="15038"/>
                    <a:pt x="11769" y="14401"/>
                  </a:cubicBezTo>
                  <a:cubicBezTo>
                    <a:pt x="13402" y="13713"/>
                    <a:pt x="14850" y="12563"/>
                    <a:pt x="15579" y="10931"/>
                  </a:cubicBezTo>
                  <a:cubicBezTo>
                    <a:pt x="16308" y="9349"/>
                    <a:pt x="16133" y="7295"/>
                    <a:pt x="14983" y="6012"/>
                  </a:cubicBezTo>
                  <a:cubicBezTo>
                    <a:pt x="14685" y="5714"/>
                    <a:pt x="14295" y="5416"/>
                    <a:pt x="14080" y="5067"/>
                  </a:cubicBezTo>
                  <a:cubicBezTo>
                    <a:pt x="13782" y="4646"/>
                    <a:pt x="13700" y="4133"/>
                    <a:pt x="13525" y="3660"/>
                  </a:cubicBezTo>
                  <a:cubicBezTo>
                    <a:pt x="12714" y="1337"/>
                    <a:pt x="10338" y="0"/>
                    <a:pt x="7977" y="0"/>
                  </a:cubicBezTo>
                  <a:close/>
                </a:path>
              </a:pathLst>
            </a:custGeom>
            <a:solidFill>
              <a:srgbClr val="BD6EE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126" name="Google Shape;1596;p57">
              <a:extLst>
                <a:ext uri="{FF2B5EF4-FFF2-40B4-BE49-F238E27FC236}">
                  <a16:creationId xmlns:a16="http://schemas.microsoft.com/office/drawing/2014/main" xmlns="" id="{4EFC2CB5-D160-E97E-F8CB-2C6B6B71DE84}"/>
                </a:ext>
              </a:extLst>
            </p:cNvPr>
            <p:cNvSpPr/>
            <p:nvPr/>
          </p:nvSpPr>
          <p:spPr>
            <a:xfrm>
              <a:off x="2483338" y="-419213"/>
              <a:ext cx="120531" cy="159483"/>
            </a:xfrm>
            <a:custGeom>
              <a:avLst/>
              <a:gdLst/>
              <a:ahLst/>
              <a:cxnLst/>
              <a:rect l="l" t="t" r="r" b="b"/>
              <a:pathLst>
                <a:path w="2055" h="2719" extrusionOk="0">
                  <a:moveTo>
                    <a:pt x="1100" y="1"/>
                  </a:moveTo>
                  <a:cubicBezTo>
                    <a:pt x="946" y="1"/>
                    <a:pt x="792" y="32"/>
                    <a:pt x="638" y="69"/>
                  </a:cubicBezTo>
                  <a:cubicBezTo>
                    <a:pt x="422" y="151"/>
                    <a:pt x="217" y="274"/>
                    <a:pt x="1" y="408"/>
                  </a:cubicBezTo>
                  <a:cubicBezTo>
                    <a:pt x="1" y="1137"/>
                    <a:pt x="42" y="1815"/>
                    <a:pt x="42" y="2544"/>
                  </a:cubicBezTo>
                  <a:cubicBezTo>
                    <a:pt x="42" y="2585"/>
                    <a:pt x="124" y="2677"/>
                    <a:pt x="124" y="2718"/>
                  </a:cubicBezTo>
                  <a:cubicBezTo>
                    <a:pt x="679" y="2677"/>
                    <a:pt x="1243" y="2421"/>
                    <a:pt x="1582" y="1989"/>
                  </a:cubicBezTo>
                  <a:cubicBezTo>
                    <a:pt x="1962" y="1558"/>
                    <a:pt x="2055" y="921"/>
                    <a:pt x="1757" y="449"/>
                  </a:cubicBezTo>
                  <a:cubicBezTo>
                    <a:pt x="1665" y="233"/>
                    <a:pt x="1500" y="110"/>
                    <a:pt x="1285" y="18"/>
                  </a:cubicBezTo>
                  <a:cubicBezTo>
                    <a:pt x="1223" y="6"/>
                    <a:pt x="1161" y="1"/>
                    <a:pt x="1100" y="1"/>
                  </a:cubicBezTo>
                  <a:close/>
                </a:path>
              </a:pathLst>
            </a:custGeom>
            <a:solidFill>
              <a:srgbClr val="FF8C9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127" name="Google Shape;1597;p57">
              <a:extLst>
                <a:ext uri="{FF2B5EF4-FFF2-40B4-BE49-F238E27FC236}">
                  <a16:creationId xmlns:a16="http://schemas.microsoft.com/office/drawing/2014/main" xmlns="" id="{FF91A2AD-9D9E-7E2E-80DC-FCB6FECAAB54}"/>
                </a:ext>
              </a:extLst>
            </p:cNvPr>
            <p:cNvSpPr/>
            <p:nvPr/>
          </p:nvSpPr>
          <p:spPr>
            <a:xfrm>
              <a:off x="1860610" y="-719411"/>
              <a:ext cx="657729" cy="663681"/>
            </a:xfrm>
            <a:custGeom>
              <a:avLst/>
              <a:gdLst/>
              <a:ahLst/>
              <a:cxnLst/>
              <a:rect l="l" t="t" r="r" b="b"/>
              <a:pathLst>
                <a:path w="11214" h="11315" extrusionOk="0">
                  <a:moveTo>
                    <a:pt x="5970" y="0"/>
                  </a:moveTo>
                  <a:cubicBezTo>
                    <a:pt x="3660" y="0"/>
                    <a:pt x="971" y="858"/>
                    <a:pt x="565" y="3041"/>
                  </a:cubicBezTo>
                  <a:cubicBezTo>
                    <a:pt x="0" y="6214"/>
                    <a:pt x="945" y="10106"/>
                    <a:pt x="3594" y="10999"/>
                  </a:cubicBezTo>
                  <a:cubicBezTo>
                    <a:pt x="4240" y="11212"/>
                    <a:pt x="4964" y="11315"/>
                    <a:pt x="5696" y="11315"/>
                  </a:cubicBezTo>
                  <a:cubicBezTo>
                    <a:pt x="7930" y="11315"/>
                    <a:pt x="10241" y="10357"/>
                    <a:pt x="10659" y="8648"/>
                  </a:cubicBezTo>
                  <a:cubicBezTo>
                    <a:pt x="11214" y="6378"/>
                    <a:pt x="10834" y="4499"/>
                    <a:pt x="10834" y="4499"/>
                  </a:cubicBezTo>
                  <a:cubicBezTo>
                    <a:pt x="10834" y="4499"/>
                    <a:pt x="10700" y="1542"/>
                    <a:pt x="8687" y="515"/>
                  </a:cubicBezTo>
                  <a:cubicBezTo>
                    <a:pt x="8046" y="188"/>
                    <a:pt x="7050" y="0"/>
                    <a:pt x="5970" y="0"/>
                  </a:cubicBezTo>
                  <a:close/>
                </a:path>
              </a:pathLst>
            </a:custGeom>
            <a:solidFill>
              <a:srgbClr val="FF8C9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128" name="Google Shape;1598;p57">
              <a:extLst>
                <a:ext uri="{FF2B5EF4-FFF2-40B4-BE49-F238E27FC236}">
                  <a16:creationId xmlns:a16="http://schemas.microsoft.com/office/drawing/2014/main" xmlns="" id="{DF395091-E540-CBE4-D0FA-A9A1A33A9ED2}"/>
                </a:ext>
              </a:extLst>
            </p:cNvPr>
            <p:cNvSpPr/>
            <p:nvPr/>
          </p:nvSpPr>
          <p:spPr>
            <a:xfrm>
              <a:off x="2282214" y="-342930"/>
              <a:ext cx="63286" cy="58538"/>
            </a:xfrm>
            <a:custGeom>
              <a:avLst/>
              <a:gdLst/>
              <a:ahLst/>
              <a:cxnLst/>
              <a:rect l="l" t="t" r="r" b="b"/>
              <a:pathLst>
                <a:path w="1079" h="998" extrusionOk="0">
                  <a:moveTo>
                    <a:pt x="547" y="0"/>
                  </a:moveTo>
                  <a:cubicBezTo>
                    <a:pt x="522" y="0"/>
                    <a:pt x="498" y="2"/>
                    <a:pt x="473" y="6"/>
                  </a:cubicBezTo>
                  <a:cubicBezTo>
                    <a:pt x="175" y="6"/>
                    <a:pt x="0" y="263"/>
                    <a:pt x="52" y="571"/>
                  </a:cubicBezTo>
                  <a:cubicBezTo>
                    <a:pt x="52" y="805"/>
                    <a:pt x="266" y="997"/>
                    <a:pt x="530" y="997"/>
                  </a:cubicBezTo>
                  <a:cubicBezTo>
                    <a:pt x="555" y="997"/>
                    <a:pt x="580" y="995"/>
                    <a:pt x="606" y="992"/>
                  </a:cubicBezTo>
                  <a:cubicBezTo>
                    <a:pt x="863" y="951"/>
                    <a:pt x="1078" y="694"/>
                    <a:pt x="1027" y="437"/>
                  </a:cubicBezTo>
                  <a:cubicBezTo>
                    <a:pt x="990" y="168"/>
                    <a:pt x="777" y="0"/>
                    <a:pt x="547" y="0"/>
                  </a:cubicBezTo>
                  <a:close/>
                </a:path>
              </a:pathLst>
            </a:custGeom>
            <a:solidFill>
              <a:srgbClr val="51265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129" name="Google Shape;1599;p57">
              <a:extLst>
                <a:ext uri="{FF2B5EF4-FFF2-40B4-BE49-F238E27FC236}">
                  <a16:creationId xmlns:a16="http://schemas.microsoft.com/office/drawing/2014/main" xmlns="" id="{B4AB311B-BFF0-17A5-4387-A8045E290721}"/>
                </a:ext>
              </a:extLst>
            </p:cNvPr>
            <p:cNvSpPr/>
            <p:nvPr/>
          </p:nvSpPr>
          <p:spPr>
            <a:xfrm>
              <a:off x="1991291" y="-304980"/>
              <a:ext cx="62700" cy="58479"/>
            </a:xfrm>
            <a:custGeom>
              <a:avLst/>
              <a:gdLst/>
              <a:ahLst/>
              <a:cxnLst/>
              <a:rect l="l" t="t" r="r" b="b"/>
              <a:pathLst>
                <a:path w="1069" h="997" extrusionOk="0">
                  <a:moveTo>
                    <a:pt x="546" y="1"/>
                  </a:moveTo>
                  <a:cubicBezTo>
                    <a:pt x="522" y="1"/>
                    <a:pt x="497" y="2"/>
                    <a:pt x="473" y="6"/>
                  </a:cubicBezTo>
                  <a:cubicBezTo>
                    <a:pt x="216" y="47"/>
                    <a:pt x="0" y="263"/>
                    <a:pt x="41" y="560"/>
                  </a:cubicBezTo>
                  <a:cubicBezTo>
                    <a:pt x="79" y="796"/>
                    <a:pt x="298" y="997"/>
                    <a:pt x="532" y="997"/>
                  </a:cubicBezTo>
                  <a:cubicBezTo>
                    <a:pt x="553" y="997"/>
                    <a:pt x="575" y="995"/>
                    <a:pt x="596" y="992"/>
                  </a:cubicBezTo>
                  <a:cubicBezTo>
                    <a:pt x="853" y="951"/>
                    <a:pt x="1068" y="735"/>
                    <a:pt x="1027" y="437"/>
                  </a:cubicBezTo>
                  <a:cubicBezTo>
                    <a:pt x="1027" y="202"/>
                    <a:pt x="811" y="1"/>
                    <a:pt x="546" y="1"/>
                  </a:cubicBezTo>
                  <a:close/>
                </a:path>
              </a:pathLst>
            </a:custGeom>
            <a:solidFill>
              <a:srgbClr val="51265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130" name="Google Shape;1600;p57">
              <a:extLst>
                <a:ext uri="{FF2B5EF4-FFF2-40B4-BE49-F238E27FC236}">
                  <a16:creationId xmlns:a16="http://schemas.microsoft.com/office/drawing/2014/main" xmlns="" id="{B5B2030B-BB93-319F-F1EB-F87192553746}"/>
                </a:ext>
              </a:extLst>
            </p:cNvPr>
            <p:cNvSpPr/>
            <p:nvPr/>
          </p:nvSpPr>
          <p:spPr>
            <a:xfrm>
              <a:off x="2106897" y="-252573"/>
              <a:ext cx="50089" cy="63289"/>
            </a:xfrm>
            <a:custGeom>
              <a:avLst/>
              <a:gdLst/>
              <a:ahLst/>
              <a:cxnLst/>
              <a:rect l="l" t="t" r="r" b="b"/>
              <a:pathLst>
                <a:path w="854" h="1079" extrusionOk="0">
                  <a:moveTo>
                    <a:pt x="124" y="1"/>
                  </a:moveTo>
                  <a:cubicBezTo>
                    <a:pt x="124" y="1"/>
                    <a:pt x="83" y="1"/>
                    <a:pt x="83" y="52"/>
                  </a:cubicBezTo>
                  <a:cubicBezTo>
                    <a:pt x="1" y="309"/>
                    <a:pt x="42" y="606"/>
                    <a:pt x="217" y="822"/>
                  </a:cubicBezTo>
                  <a:cubicBezTo>
                    <a:pt x="299" y="945"/>
                    <a:pt x="514" y="1079"/>
                    <a:pt x="679" y="1079"/>
                  </a:cubicBezTo>
                  <a:cubicBezTo>
                    <a:pt x="730" y="1079"/>
                    <a:pt x="771" y="1079"/>
                    <a:pt x="812" y="1027"/>
                  </a:cubicBezTo>
                  <a:cubicBezTo>
                    <a:pt x="812" y="1027"/>
                    <a:pt x="853" y="1027"/>
                    <a:pt x="853" y="986"/>
                  </a:cubicBezTo>
                  <a:cubicBezTo>
                    <a:pt x="812" y="986"/>
                    <a:pt x="812" y="945"/>
                    <a:pt x="771" y="945"/>
                  </a:cubicBezTo>
                  <a:cubicBezTo>
                    <a:pt x="733" y="963"/>
                    <a:pt x="693" y="971"/>
                    <a:pt x="653" y="971"/>
                  </a:cubicBezTo>
                  <a:cubicBezTo>
                    <a:pt x="507" y="971"/>
                    <a:pt x="354" y="866"/>
                    <a:pt x="258" y="730"/>
                  </a:cubicBezTo>
                  <a:cubicBezTo>
                    <a:pt x="124" y="565"/>
                    <a:pt x="83" y="309"/>
                    <a:pt x="165" y="52"/>
                  </a:cubicBezTo>
                  <a:cubicBezTo>
                    <a:pt x="165" y="52"/>
                    <a:pt x="165" y="1"/>
                    <a:pt x="124" y="1"/>
                  </a:cubicBezTo>
                  <a:close/>
                </a:path>
              </a:pathLst>
            </a:custGeom>
            <a:solidFill>
              <a:srgbClr val="51265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131" name="Google Shape;1601;p57">
              <a:extLst>
                <a:ext uri="{FF2B5EF4-FFF2-40B4-BE49-F238E27FC236}">
                  <a16:creationId xmlns:a16="http://schemas.microsoft.com/office/drawing/2014/main" xmlns="" id="{12CA268B-38E7-BF5F-548A-228193DAE448}"/>
                </a:ext>
              </a:extLst>
            </p:cNvPr>
            <p:cNvSpPr/>
            <p:nvPr/>
          </p:nvSpPr>
          <p:spPr>
            <a:xfrm>
              <a:off x="2174408" y="-211632"/>
              <a:ext cx="22933" cy="14546"/>
            </a:xfrm>
            <a:custGeom>
              <a:avLst/>
              <a:gdLst/>
              <a:ahLst/>
              <a:cxnLst/>
              <a:rect l="l" t="t" r="r" b="b"/>
              <a:pathLst>
                <a:path w="391" h="248" extrusionOk="0">
                  <a:moveTo>
                    <a:pt x="253" y="1"/>
                  </a:moveTo>
                  <a:cubicBezTo>
                    <a:pt x="216" y="1"/>
                    <a:pt x="175" y="11"/>
                    <a:pt x="134" y="32"/>
                  </a:cubicBezTo>
                  <a:cubicBezTo>
                    <a:pt x="41" y="73"/>
                    <a:pt x="0" y="165"/>
                    <a:pt x="41" y="206"/>
                  </a:cubicBezTo>
                  <a:cubicBezTo>
                    <a:pt x="41" y="247"/>
                    <a:pt x="41" y="247"/>
                    <a:pt x="92" y="247"/>
                  </a:cubicBezTo>
                  <a:cubicBezTo>
                    <a:pt x="92" y="247"/>
                    <a:pt x="134" y="247"/>
                    <a:pt x="134" y="206"/>
                  </a:cubicBezTo>
                  <a:cubicBezTo>
                    <a:pt x="92" y="165"/>
                    <a:pt x="134" y="124"/>
                    <a:pt x="175" y="73"/>
                  </a:cubicBezTo>
                  <a:cubicBezTo>
                    <a:pt x="216" y="73"/>
                    <a:pt x="257" y="73"/>
                    <a:pt x="298" y="124"/>
                  </a:cubicBezTo>
                  <a:lnTo>
                    <a:pt x="349" y="124"/>
                  </a:lnTo>
                  <a:cubicBezTo>
                    <a:pt x="390" y="73"/>
                    <a:pt x="390" y="73"/>
                    <a:pt x="349" y="32"/>
                  </a:cubicBezTo>
                  <a:cubicBezTo>
                    <a:pt x="324" y="11"/>
                    <a:pt x="290" y="1"/>
                    <a:pt x="253" y="1"/>
                  </a:cubicBezTo>
                  <a:close/>
                </a:path>
              </a:pathLst>
            </a:custGeom>
            <a:solidFill>
              <a:srgbClr val="51265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132" name="Google Shape;1602;p57">
              <a:extLst>
                <a:ext uri="{FF2B5EF4-FFF2-40B4-BE49-F238E27FC236}">
                  <a16:creationId xmlns:a16="http://schemas.microsoft.com/office/drawing/2014/main" xmlns="" id="{9F221CCF-E37A-300B-C93D-05F2FAE98C74}"/>
                </a:ext>
              </a:extLst>
            </p:cNvPr>
            <p:cNvSpPr/>
            <p:nvPr/>
          </p:nvSpPr>
          <p:spPr>
            <a:xfrm>
              <a:off x="2167135" y="-192334"/>
              <a:ext cx="60295" cy="35604"/>
            </a:xfrm>
            <a:custGeom>
              <a:avLst/>
              <a:gdLst/>
              <a:ahLst/>
              <a:cxnLst/>
              <a:rect l="l" t="t" r="r" b="b"/>
              <a:pathLst>
                <a:path w="1028" h="607" extrusionOk="0">
                  <a:moveTo>
                    <a:pt x="987" y="0"/>
                  </a:moveTo>
                  <a:cubicBezTo>
                    <a:pt x="935" y="0"/>
                    <a:pt x="935" y="0"/>
                    <a:pt x="935" y="52"/>
                  </a:cubicBezTo>
                  <a:cubicBezTo>
                    <a:pt x="894" y="216"/>
                    <a:pt x="771" y="391"/>
                    <a:pt x="596" y="432"/>
                  </a:cubicBezTo>
                  <a:cubicBezTo>
                    <a:pt x="509" y="473"/>
                    <a:pt x="424" y="493"/>
                    <a:pt x="340" y="493"/>
                  </a:cubicBezTo>
                  <a:cubicBezTo>
                    <a:pt x="255" y="493"/>
                    <a:pt x="170" y="473"/>
                    <a:pt x="83" y="432"/>
                  </a:cubicBezTo>
                  <a:lnTo>
                    <a:pt x="42" y="432"/>
                  </a:lnTo>
                  <a:cubicBezTo>
                    <a:pt x="1" y="473"/>
                    <a:pt x="42" y="473"/>
                    <a:pt x="42" y="514"/>
                  </a:cubicBezTo>
                  <a:cubicBezTo>
                    <a:pt x="124" y="565"/>
                    <a:pt x="258" y="606"/>
                    <a:pt x="381" y="606"/>
                  </a:cubicBezTo>
                  <a:cubicBezTo>
                    <a:pt x="473" y="606"/>
                    <a:pt x="555" y="565"/>
                    <a:pt x="638" y="514"/>
                  </a:cubicBezTo>
                  <a:cubicBezTo>
                    <a:pt x="853" y="432"/>
                    <a:pt x="987" y="257"/>
                    <a:pt x="1028" y="52"/>
                  </a:cubicBezTo>
                  <a:cubicBezTo>
                    <a:pt x="1028" y="0"/>
                    <a:pt x="1028" y="0"/>
                    <a:pt x="987" y="0"/>
                  </a:cubicBezTo>
                  <a:close/>
                </a:path>
              </a:pathLst>
            </a:custGeom>
            <a:solidFill>
              <a:srgbClr val="51265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133" name="Google Shape;1603;p57">
              <a:extLst>
                <a:ext uri="{FF2B5EF4-FFF2-40B4-BE49-F238E27FC236}">
                  <a16:creationId xmlns:a16="http://schemas.microsoft.com/office/drawing/2014/main" xmlns="" id="{2BF8EAD5-AB4E-3793-145A-70550F5FE789}"/>
                </a:ext>
              </a:extLst>
            </p:cNvPr>
            <p:cNvSpPr/>
            <p:nvPr/>
          </p:nvSpPr>
          <p:spPr>
            <a:xfrm>
              <a:off x="1949177" y="-382671"/>
              <a:ext cx="62054" cy="43053"/>
            </a:xfrm>
            <a:custGeom>
              <a:avLst/>
              <a:gdLst/>
              <a:ahLst/>
              <a:cxnLst/>
              <a:rect l="l" t="t" r="r" b="b"/>
              <a:pathLst>
                <a:path w="1058" h="734" extrusionOk="0">
                  <a:moveTo>
                    <a:pt x="636" y="1"/>
                  </a:moveTo>
                  <a:cubicBezTo>
                    <a:pt x="462" y="42"/>
                    <a:pt x="246" y="124"/>
                    <a:pt x="164" y="257"/>
                  </a:cubicBezTo>
                  <a:cubicBezTo>
                    <a:pt x="0" y="459"/>
                    <a:pt x="26" y="733"/>
                    <a:pt x="283" y="733"/>
                  </a:cubicBezTo>
                  <a:cubicBezTo>
                    <a:pt x="301" y="733"/>
                    <a:pt x="319" y="732"/>
                    <a:pt x="338" y="730"/>
                  </a:cubicBezTo>
                  <a:cubicBezTo>
                    <a:pt x="421" y="730"/>
                    <a:pt x="503" y="678"/>
                    <a:pt x="595" y="637"/>
                  </a:cubicBezTo>
                  <a:cubicBezTo>
                    <a:pt x="800" y="555"/>
                    <a:pt x="1057" y="422"/>
                    <a:pt x="975" y="165"/>
                  </a:cubicBezTo>
                  <a:cubicBezTo>
                    <a:pt x="934" y="1"/>
                    <a:pt x="759" y="1"/>
                    <a:pt x="636" y="1"/>
                  </a:cubicBezTo>
                  <a:close/>
                </a:path>
              </a:pathLst>
            </a:custGeom>
            <a:solidFill>
              <a:srgbClr val="BD6EE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134" name="Google Shape;1604;p57">
              <a:extLst>
                <a:ext uri="{FF2B5EF4-FFF2-40B4-BE49-F238E27FC236}">
                  <a16:creationId xmlns:a16="http://schemas.microsoft.com/office/drawing/2014/main" xmlns="" id="{50EE121C-DB4C-C01E-868D-DD2DB08F50A5}"/>
                </a:ext>
              </a:extLst>
            </p:cNvPr>
            <p:cNvSpPr/>
            <p:nvPr/>
          </p:nvSpPr>
          <p:spPr>
            <a:xfrm>
              <a:off x="2292420" y="-426369"/>
              <a:ext cx="62700" cy="35956"/>
            </a:xfrm>
            <a:custGeom>
              <a:avLst/>
              <a:gdLst/>
              <a:ahLst/>
              <a:cxnLst/>
              <a:rect l="l" t="t" r="r" b="b"/>
              <a:pathLst>
                <a:path w="1069" h="613" extrusionOk="0">
                  <a:moveTo>
                    <a:pt x="405" y="0"/>
                  </a:moveTo>
                  <a:cubicBezTo>
                    <a:pt x="354" y="0"/>
                    <a:pt x="304" y="5"/>
                    <a:pt x="257" y="16"/>
                  </a:cubicBezTo>
                  <a:cubicBezTo>
                    <a:pt x="134" y="58"/>
                    <a:pt x="1" y="140"/>
                    <a:pt x="1" y="314"/>
                  </a:cubicBezTo>
                  <a:cubicBezTo>
                    <a:pt x="1" y="571"/>
                    <a:pt x="340" y="612"/>
                    <a:pt x="555" y="612"/>
                  </a:cubicBezTo>
                  <a:lnTo>
                    <a:pt x="812" y="612"/>
                  </a:lnTo>
                  <a:cubicBezTo>
                    <a:pt x="1069" y="530"/>
                    <a:pt x="1028" y="232"/>
                    <a:pt x="812" y="99"/>
                  </a:cubicBezTo>
                  <a:cubicBezTo>
                    <a:pt x="692" y="38"/>
                    <a:pt x="544" y="0"/>
                    <a:pt x="405" y="0"/>
                  </a:cubicBezTo>
                  <a:close/>
                </a:path>
              </a:pathLst>
            </a:custGeom>
            <a:solidFill>
              <a:srgbClr val="BD6EE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135" name="Google Shape;1605;p57">
              <a:extLst>
                <a:ext uri="{FF2B5EF4-FFF2-40B4-BE49-F238E27FC236}">
                  <a16:creationId xmlns:a16="http://schemas.microsoft.com/office/drawing/2014/main" xmlns="" id="{963185A0-04CB-14B9-6DE6-AEE8BF7F079E}"/>
                </a:ext>
              </a:extLst>
            </p:cNvPr>
            <p:cNvSpPr/>
            <p:nvPr/>
          </p:nvSpPr>
          <p:spPr>
            <a:xfrm>
              <a:off x="1825652" y="-730321"/>
              <a:ext cx="389159" cy="352517"/>
            </a:xfrm>
            <a:custGeom>
              <a:avLst/>
              <a:gdLst/>
              <a:ahLst/>
              <a:cxnLst/>
              <a:rect l="l" t="t" r="r" b="b"/>
              <a:pathLst>
                <a:path w="6635" h="6010" extrusionOk="0">
                  <a:moveTo>
                    <a:pt x="5662" y="1"/>
                  </a:moveTo>
                  <a:cubicBezTo>
                    <a:pt x="3808" y="1"/>
                    <a:pt x="0" y="643"/>
                    <a:pt x="555" y="6010"/>
                  </a:cubicBezTo>
                  <a:lnTo>
                    <a:pt x="6080" y="4808"/>
                  </a:lnTo>
                  <a:cubicBezTo>
                    <a:pt x="6080" y="4808"/>
                    <a:pt x="5946" y="2549"/>
                    <a:pt x="6244" y="1430"/>
                  </a:cubicBezTo>
                  <a:cubicBezTo>
                    <a:pt x="6552" y="362"/>
                    <a:pt x="6634" y="64"/>
                    <a:pt x="6634" y="64"/>
                  </a:cubicBezTo>
                  <a:cubicBezTo>
                    <a:pt x="6634" y="64"/>
                    <a:pt x="6245" y="1"/>
                    <a:pt x="5662" y="1"/>
                  </a:cubicBezTo>
                  <a:close/>
                </a:path>
              </a:pathLst>
            </a:custGeom>
            <a:solidFill>
              <a:srgbClr val="BD6EE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136" name="Google Shape;1606;p57">
              <a:extLst>
                <a:ext uri="{FF2B5EF4-FFF2-40B4-BE49-F238E27FC236}">
                  <a16:creationId xmlns:a16="http://schemas.microsoft.com/office/drawing/2014/main" xmlns="" id="{8187DD0F-96C5-E7B5-8E87-8F010A33F1BF}"/>
                </a:ext>
              </a:extLst>
            </p:cNvPr>
            <p:cNvSpPr/>
            <p:nvPr/>
          </p:nvSpPr>
          <p:spPr>
            <a:xfrm>
              <a:off x="2212298" y="-727916"/>
              <a:ext cx="303644" cy="304947"/>
            </a:xfrm>
            <a:custGeom>
              <a:avLst/>
              <a:gdLst/>
              <a:ahLst/>
              <a:cxnLst/>
              <a:rect l="l" t="t" r="r" b="b"/>
              <a:pathLst>
                <a:path w="5177" h="5199" extrusionOk="0">
                  <a:moveTo>
                    <a:pt x="557" y="0"/>
                  </a:moveTo>
                  <a:cubicBezTo>
                    <a:pt x="215" y="0"/>
                    <a:pt x="1" y="23"/>
                    <a:pt x="1" y="23"/>
                  </a:cubicBezTo>
                  <a:lnTo>
                    <a:pt x="679" y="4767"/>
                  </a:lnTo>
                  <a:lnTo>
                    <a:pt x="5176" y="5199"/>
                  </a:lnTo>
                  <a:cubicBezTo>
                    <a:pt x="5176" y="5199"/>
                    <a:pt x="5094" y="1861"/>
                    <a:pt x="3934" y="968"/>
                  </a:cubicBezTo>
                  <a:cubicBezTo>
                    <a:pt x="2855" y="126"/>
                    <a:pt x="1357" y="0"/>
                    <a:pt x="557" y="0"/>
                  </a:cubicBezTo>
                  <a:close/>
                </a:path>
              </a:pathLst>
            </a:custGeom>
            <a:solidFill>
              <a:srgbClr val="BD6EE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grpSp>
      <p:grpSp>
        <p:nvGrpSpPr>
          <p:cNvPr id="137" name="Google Shape;1607;p57">
            <a:extLst>
              <a:ext uri="{FF2B5EF4-FFF2-40B4-BE49-F238E27FC236}">
                <a16:creationId xmlns:a16="http://schemas.microsoft.com/office/drawing/2014/main" xmlns="" id="{4A226668-D3B8-39F2-424A-1E25C7CE86AE}"/>
              </a:ext>
            </a:extLst>
          </p:cNvPr>
          <p:cNvGrpSpPr/>
          <p:nvPr/>
        </p:nvGrpSpPr>
        <p:grpSpPr>
          <a:xfrm>
            <a:off x="2960280" y="3737364"/>
            <a:ext cx="987499" cy="1032400"/>
            <a:chOff x="715100" y="-826400"/>
            <a:chExt cx="783398" cy="745943"/>
          </a:xfrm>
        </p:grpSpPr>
        <p:sp>
          <p:nvSpPr>
            <p:cNvPr id="138" name="Google Shape;1608;p57">
              <a:extLst>
                <a:ext uri="{FF2B5EF4-FFF2-40B4-BE49-F238E27FC236}">
                  <a16:creationId xmlns:a16="http://schemas.microsoft.com/office/drawing/2014/main" xmlns="" id="{31AD3932-C337-7F18-FCDB-466A9CA65385}"/>
                </a:ext>
              </a:extLst>
            </p:cNvPr>
            <p:cNvSpPr/>
            <p:nvPr/>
          </p:nvSpPr>
          <p:spPr>
            <a:xfrm>
              <a:off x="1369474" y="-399262"/>
              <a:ext cx="129024" cy="150886"/>
            </a:xfrm>
            <a:custGeom>
              <a:avLst/>
              <a:gdLst/>
              <a:ahLst/>
              <a:cxnLst/>
              <a:rect l="l" t="t" r="r" b="b"/>
              <a:pathLst>
                <a:path w="2219" h="2595" extrusionOk="0">
                  <a:moveTo>
                    <a:pt x="1177" y="0"/>
                  </a:moveTo>
                  <a:cubicBezTo>
                    <a:pt x="1080" y="0"/>
                    <a:pt x="983" y="10"/>
                    <a:pt x="894" y="27"/>
                  </a:cubicBezTo>
                  <a:cubicBezTo>
                    <a:pt x="678" y="68"/>
                    <a:pt x="463" y="161"/>
                    <a:pt x="257" y="243"/>
                  </a:cubicBezTo>
                  <a:cubicBezTo>
                    <a:pt x="165" y="972"/>
                    <a:pt x="124" y="1660"/>
                    <a:pt x="42" y="2379"/>
                  </a:cubicBezTo>
                  <a:cubicBezTo>
                    <a:pt x="1" y="2471"/>
                    <a:pt x="83" y="2512"/>
                    <a:pt x="124" y="2594"/>
                  </a:cubicBezTo>
                  <a:cubicBezTo>
                    <a:pt x="678" y="2594"/>
                    <a:pt x="1233" y="2430"/>
                    <a:pt x="1664" y="2040"/>
                  </a:cubicBezTo>
                  <a:cubicBezTo>
                    <a:pt x="2054" y="1660"/>
                    <a:pt x="2219" y="1013"/>
                    <a:pt x="2003" y="500"/>
                  </a:cubicBezTo>
                  <a:cubicBezTo>
                    <a:pt x="1921" y="325"/>
                    <a:pt x="1746" y="161"/>
                    <a:pt x="1582" y="68"/>
                  </a:cubicBezTo>
                  <a:cubicBezTo>
                    <a:pt x="1456" y="20"/>
                    <a:pt x="1315" y="0"/>
                    <a:pt x="1177" y="0"/>
                  </a:cubicBezTo>
                  <a:close/>
                </a:path>
              </a:pathLst>
            </a:custGeom>
            <a:solidFill>
              <a:srgbClr val="C86F5E"/>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139" name="Google Shape;1609;p57">
              <a:extLst>
                <a:ext uri="{FF2B5EF4-FFF2-40B4-BE49-F238E27FC236}">
                  <a16:creationId xmlns:a16="http://schemas.microsoft.com/office/drawing/2014/main" xmlns="" id="{55DD3E82-6A07-7F85-46D0-D1EDE76A3FBB}"/>
                </a:ext>
              </a:extLst>
            </p:cNvPr>
            <p:cNvSpPr/>
            <p:nvPr/>
          </p:nvSpPr>
          <p:spPr>
            <a:xfrm>
              <a:off x="1389186" y="-355304"/>
              <a:ext cx="64541" cy="44830"/>
            </a:xfrm>
            <a:custGeom>
              <a:avLst/>
              <a:gdLst/>
              <a:ahLst/>
              <a:cxnLst/>
              <a:rect l="l" t="t" r="r" b="b"/>
              <a:pathLst>
                <a:path w="1110" h="771" extrusionOk="0">
                  <a:moveTo>
                    <a:pt x="1027" y="0"/>
                  </a:moveTo>
                  <a:cubicBezTo>
                    <a:pt x="637" y="134"/>
                    <a:pt x="298" y="390"/>
                    <a:pt x="1" y="729"/>
                  </a:cubicBezTo>
                  <a:lnTo>
                    <a:pt x="1" y="770"/>
                  </a:lnTo>
                  <a:lnTo>
                    <a:pt x="83" y="770"/>
                  </a:lnTo>
                  <a:cubicBezTo>
                    <a:pt x="339" y="473"/>
                    <a:pt x="689" y="216"/>
                    <a:pt x="1068" y="82"/>
                  </a:cubicBezTo>
                  <a:cubicBezTo>
                    <a:pt x="1110" y="82"/>
                    <a:pt x="1110" y="41"/>
                    <a:pt x="1110" y="41"/>
                  </a:cubicBezTo>
                  <a:cubicBezTo>
                    <a:pt x="1068" y="0"/>
                    <a:pt x="1068" y="0"/>
                    <a:pt x="1027" y="0"/>
                  </a:cubicBezTo>
                  <a:close/>
                </a:path>
              </a:pathLst>
            </a:custGeom>
            <a:solidFill>
              <a:srgbClr val="51265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140" name="Google Shape;1610;p57">
              <a:extLst>
                <a:ext uri="{FF2B5EF4-FFF2-40B4-BE49-F238E27FC236}">
                  <a16:creationId xmlns:a16="http://schemas.microsoft.com/office/drawing/2014/main" xmlns="" id="{AB2E3610-D804-4F28-9804-CE25A0BA353F}"/>
                </a:ext>
              </a:extLst>
            </p:cNvPr>
            <p:cNvSpPr/>
            <p:nvPr/>
          </p:nvSpPr>
          <p:spPr>
            <a:xfrm>
              <a:off x="715100" y="-414206"/>
              <a:ext cx="129024" cy="150886"/>
            </a:xfrm>
            <a:custGeom>
              <a:avLst/>
              <a:gdLst/>
              <a:ahLst/>
              <a:cxnLst/>
              <a:rect l="l" t="t" r="r" b="b"/>
              <a:pathLst>
                <a:path w="2219" h="2595" extrusionOk="0">
                  <a:moveTo>
                    <a:pt x="1044" y="0"/>
                  </a:moveTo>
                  <a:cubicBezTo>
                    <a:pt x="911" y="0"/>
                    <a:pt x="780" y="20"/>
                    <a:pt x="678" y="69"/>
                  </a:cubicBezTo>
                  <a:cubicBezTo>
                    <a:pt x="472" y="161"/>
                    <a:pt x="339" y="325"/>
                    <a:pt x="257" y="541"/>
                  </a:cubicBezTo>
                  <a:cubicBezTo>
                    <a:pt x="0" y="1013"/>
                    <a:pt x="164" y="1660"/>
                    <a:pt x="596" y="2040"/>
                  </a:cubicBezTo>
                  <a:cubicBezTo>
                    <a:pt x="986" y="2430"/>
                    <a:pt x="1581" y="2595"/>
                    <a:pt x="2136" y="2595"/>
                  </a:cubicBezTo>
                  <a:cubicBezTo>
                    <a:pt x="2136" y="2554"/>
                    <a:pt x="2218" y="2471"/>
                    <a:pt x="2218" y="2430"/>
                  </a:cubicBezTo>
                  <a:cubicBezTo>
                    <a:pt x="2136" y="1701"/>
                    <a:pt x="2054" y="1013"/>
                    <a:pt x="1961" y="284"/>
                  </a:cubicBezTo>
                  <a:cubicBezTo>
                    <a:pt x="1756" y="161"/>
                    <a:pt x="1540" y="120"/>
                    <a:pt x="1325" y="27"/>
                  </a:cubicBezTo>
                  <a:cubicBezTo>
                    <a:pt x="1235" y="10"/>
                    <a:pt x="1139" y="0"/>
                    <a:pt x="1044" y="0"/>
                  </a:cubicBezTo>
                  <a:close/>
                </a:path>
              </a:pathLst>
            </a:custGeom>
            <a:solidFill>
              <a:srgbClr val="C86F5E"/>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141" name="Google Shape;1611;p57">
              <a:extLst>
                <a:ext uri="{FF2B5EF4-FFF2-40B4-BE49-F238E27FC236}">
                  <a16:creationId xmlns:a16="http://schemas.microsoft.com/office/drawing/2014/main" xmlns="" id="{3990C773-4899-5DF0-E59D-F1EC8061E6DB}"/>
                </a:ext>
              </a:extLst>
            </p:cNvPr>
            <p:cNvSpPr/>
            <p:nvPr/>
          </p:nvSpPr>
          <p:spPr>
            <a:xfrm>
              <a:off x="762256" y="-362456"/>
              <a:ext cx="64541" cy="49598"/>
            </a:xfrm>
            <a:custGeom>
              <a:avLst/>
              <a:gdLst/>
              <a:ahLst/>
              <a:cxnLst/>
              <a:rect l="l" t="t" r="r" b="b"/>
              <a:pathLst>
                <a:path w="1110" h="853" extrusionOk="0">
                  <a:moveTo>
                    <a:pt x="41" y="0"/>
                  </a:moveTo>
                  <a:cubicBezTo>
                    <a:pt x="0" y="0"/>
                    <a:pt x="0" y="41"/>
                    <a:pt x="0" y="41"/>
                  </a:cubicBezTo>
                  <a:cubicBezTo>
                    <a:pt x="0" y="82"/>
                    <a:pt x="0" y="82"/>
                    <a:pt x="41" y="82"/>
                  </a:cubicBezTo>
                  <a:cubicBezTo>
                    <a:pt x="298" y="82"/>
                    <a:pt x="473" y="205"/>
                    <a:pt x="596" y="339"/>
                  </a:cubicBezTo>
                  <a:cubicBezTo>
                    <a:pt x="770" y="462"/>
                    <a:pt x="894" y="637"/>
                    <a:pt x="1068" y="811"/>
                  </a:cubicBezTo>
                  <a:lnTo>
                    <a:pt x="1068" y="852"/>
                  </a:lnTo>
                  <a:lnTo>
                    <a:pt x="1109" y="811"/>
                  </a:lnTo>
                  <a:lnTo>
                    <a:pt x="1109" y="770"/>
                  </a:lnTo>
                  <a:cubicBezTo>
                    <a:pt x="986" y="596"/>
                    <a:pt x="853" y="421"/>
                    <a:pt x="688" y="257"/>
                  </a:cubicBezTo>
                  <a:cubicBezTo>
                    <a:pt x="514" y="164"/>
                    <a:pt x="298" y="0"/>
                    <a:pt x="41" y="0"/>
                  </a:cubicBezTo>
                  <a:close/>
                </a:path>
              </a:pathLst>
            </a:custGeom>
            <a:solidFill>
              <a:srgbClr val="51265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142" name="Google Shape;1612;p57">
              <a:extLst>
                <a:ext uri="{FF2B5EF4-FFF2-40B4-BE49-F238E27FC236}">
                  <a16:creationId xmlns:a16="http://schemas.microsoft.com/office/drawing/2014/main" xmlns="" id="{EB1098D1-E691-C08C-6EBA-E01F193AB5EF}"/>
                </a:ext>
              </a:extLst>
            </p:cNvPr>
            <p:cNvSpPr/>
            <p:nvPr/>
          </p:nvSpPr>
          <p:spPr>
            <a:xfrm>
              <a:off x="796853" y="-735925"/>
              <a:ext cx="652096" cy="655469"/>
            </a:xfrm>
            <a:custGeom>
              <a:avLst/>
              <a:gdLst/>
              <a:ahLst/>
              <a:cxnLst/>
              <a:rect l="l" t="t" r="r" b="b"/>
              <a:pathLst>
                <a:path w="11215" h="11273" extrusionOk="0">
                  <a:moveTo>
                    <a:pt x="5228" y="0"/>
                  </a:moveTo>
                  <a:cubicBezTo>
                    <a:pt x="4139" y="0"/>
                    <a:pt x="3132" y="189"/>
                    <a:pt x="2486" y="518"/>
                  </a:cubicBezTo>
                  <a:cubicBezTo>
                    <a:pt x="473" y="1494"/>
                    <a:pt x="350" y="4451"/>
                    <a:pt x="350" y="4451"/>
                  </a:cubicBezTo>
                  <a:cubicBezTo>
                    <a:pt x="350" y="4451"/>
                    <a:pt x="1" y="6331"/>
                    <a:pt x="514" y="8600"/>
                  </a:cubicBezTo>
                  <a:cubicBezTo>
                    <a:pt x="930" y="10332"/>
                    <a:pt x="3226" y="11273"/>
                    <a:pt x="5465" y="11273"/>
                  </a:cubicBezTo>
                  <a:cubicBezTo>
                    <a:pt x="6214" y="11273"/>
                    <a:pt x="6956" y="11168"/>
                    <a:pt x="7620" y="10952"/>
                  </a:cubicBezTo>
                  <a:cubicBezTo>
                    <a:pt x="10270" y="10099"/>
                    <a:pt x="11214" y="6166"/>
                    <a:pt x="10619" y="2993"/>
                  </a:cubicBezTo>
                  <a:cubicBezTo>
                    <a:pt x="10207" y="846"/>
                    <a:pt x="7533" y="0"/>
                    <a:pt x="5228" y="0"/>
                  </a:cubicBezTo>
                  <a:close/>
                </a:path>
              </a:pathLst>
            </a:custGeom>
            <a:solidFill>
              <a:srgbClr val="C86F5E"/>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143" name="Google Shape;1613;p57">
              <a:extLst>
                <a:ext uri="{FF2B5EF4-FFF2-40B4-BE49-F238E27FC236}">
                  <a16:creationId xmlns:a16="http://schemas.microsoft.com/office/drawing/2014/main" xmlns="" id="{2372F538-5090-5696-3EF5-5F33F305224E}"/>
                </a:ext>
              </a:extLst>
            </p:cNvPr>
            <p:cNvSpPr/>
            <p:nvPr/>
          </p:nvSpPr>
          <p:spPr>
            <a:xfrm>
              <a:off x="936578" y="-367869"/>
              <a:ext cx="56808" cy="59773"/>
            </a:xfrm>
            <a:custGeom>
              <a:avLst/>
              <a:gdLst/>
              <a:ahLst/>
              <a:cxnLst/>
              <a:rect l="l" t="t" r="r" b="b"/>
              <a:pathLst>
                <a:path w="977" h="1028" extrusionOk="0">
                  <a:moveTo>
                    <a:pt x="514" y="1"/>
                  </a:moveTo>
                  <a:cubicBezTo>
                    <a:pt x="206" y="1"/>
                    <a:pt x="1" y="258"/>
                    <a:pt x="1" y="514"/>
                  </a:cubicBezTo>
                  <a:cubicBezTo>
                    <a:pt x="1" y="812"/>
                    <a:pt x="206" y="1028"/>
                    <a:pt x="514" y="1028"/>
                  </a:cubicBezTo>
                  <a:cubicBezTo>
                    <a:pt x="771" y="1028"/>
                    <a:pt x="976" y="812"/>
                    <a:pt x="976" y="514"/>
                  </a:cubicBezTo>
                  <a:cubicBezTo>
                    <a:pt x="976" y="258"/>
                    <a:pt x="771" y="1"/>
                    <a:pt x="514" y="1"/>
                  </a:cubicBezTo>
                  <a:close/>
                </a:path>
              </a:pathLst>
            </a:custGeom>
            <a:solidFill>
              <a:srgbClr val="51265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144" name="Google Shape;1614;p57">
              <a:extLst>
                <a:ext uri="{FF2B5EF4-FFF2-40B4-BE49-F238E27FC236}">
                  <a16:creationId xmlns:a16="http://schemas.microsoft.com/office/drawing/2014/main" xmlns="" id="{535F3220-EB6C-24E1-D0BF-49E88C942EAA}"/>
                </a:ext>
              </a:extLst>
            </p:cNvPr>
            <p:cNvSpPr/>
            <p:nvPr/>
          </p:nvSpPr>
          <p:spPr>
            <a:xfrm>
              <a:off x="1227366" y="-365427"/>
              <a:ext cx="57389" cy="57331"/>
            </a:xfrm>
            <a:custGeom>
              <a:avLst/>
              <a:gdLst/>
              <a:ahLst/>
              <a:cxnLst/>
              <a:rect l="l" t="t" r="r" b="b"/>
              <a:pathLst>
                <a:path w="987" h="986" extrusionOk="0">
                  <a:moveTo>
                    <a:pt x="514" y="0"/>
                  </a:moveTo>
                  <a:cubicBezTo>
                    <a:pt x="216" y="0"/>
                    <a:pt x="1" y="216"/>
                    <a:pt x="1" y="513"/>
                  </a:cubicBezTo>
                  <a:cubicBezTo>
                    <a:pt x="1" y="770"/>
                    <a:pt x="216" y="986"/>
                    <a:pt x="514" y="986"/>
                  </a:cubicBezTo>
                  <a:cubicBezTo>
                    <a:pt x="771" y="986"/>
                    <a:pt x="986" y="770"/>
                    <a:pt x="986" y="513"/>
                  </a:cubicBezTo>
                  <a:cubicBezTo>
                    <a:pt x="986" y="216"/>
                    <a:pt x="771" y="0"/>
                    <a:pt x="514" y="0"/>
                  </a:cubicBezTo>
                  <a:close/>
                </a:path>
              </a:pathLst>
            </a:custGeom>
            <a:solidFill>
              <a:srgbClr val="51265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145" name="Google Shape;1615;p57">
              <a:extLst>
                <a:ext uri="{FF2B5EF4-FFF2-40B4-BE49-F238E27FC236}">
                  <a16:creationId xmlns:a16="http://schemas.microsoft.com/office/drawing/2014/main" xmlns="" id="{307276A5-5AE8-A1F3-6873-6442563BF1F5}"/>
                </a:ext>
              </a:extLst>
            </p:cNvPr>
            <p:cNvSpPr/>
            <p:nvPr/>
          </p:nvSpPr>
          <p:spPr>
            <a:xfrm>
              <a:off x="1133053" y="-300415"/>
              <a:ext cx="44830" cy="64599"/>
            </a:xfrm>
            <a:custGeom>
              <a:avLst/>
              <a:gdLst/>
              <a:ahLst/>
              <a:cxnLst/>
              <a:rect l="l" t="t" r="r" b="b"/>
              <a:pathLst>
                <a:path w="771" h="1111" extrusionOk="0">
                  <a:moveTo>
                    <a:pt x="596" y="1"/>
                  </a:moveTo>
                  <a:cubicBezTo>
                    <a:pt x="555" y="1"/>
                    <a:pt x="555" y="42"/>
                    <a:pt x="555" y="42"/>
                  </a:cubicBezTo>
                  <a:cubicBezTo>
                    <a:pt x="678" y="258"/>
                    <a:pt x="678" y="555"/>
                    <a:pt x="555" y="771"/>
                  </a:cubicBezTo>
                  <a:cubicBezTo>
                    <a:pt x="481" y="882"/>
                    <a:pt x="299" y="1034"/>
                    <a:pt x="107" y="1034"/>
                  </a:cubicBezTo>
                  <a:cubicBezTo>
                    <a:pt x="85" y="1034"/>
                    <a:pt x="63" y="1032"/>
                    <a:pt x="41" y="1028"/>
                  </a:cubicBezTo>
                  <a:cubicBezTo>
                    <a:pt x="41" y="1028"/>
                    <a:pt x="0" y="1028"/>
                    <a:pt x="0" y="1069"/>
                  </a:cubicBezTo>
                  <a:lnTo>
                    <a:pt x="41" y="1110"/>
                  </a:lnTo>
                  <a:lnTo>
                    <a:pt x="123" y="1110"/>
                  </a:lnTo>
                  <a:cubicBezTo>
                    <a:pt x="339" y="1110"/>
                    <a:pt x="514" y="987"/>
                    <a:pt x="596" y="812"/>
                  </a:cubicBezTo>
                  <a:cubicBezTo>
                    <a:pt x="770" y="555"/>
                    <a:pt x="770" y="258"/>
                    <a:pt x="637" y="1"/>
                  </a:cubicBezTo>
                  <a:close/>
                </a:path>
              </a:pathLst>
            </a:custGeom>
            <a:solidFill>
              <a:srgbClr val="51265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146" name="Google Shape;1616;p57">
              <a:extLst>
                <a:ext uri="{FF2B5EF4-FFF2-40B4-BE49-F238E27FC236}">
                  <a16:creationId xmlns:a16="http://schemas.microsoft.com/office/drawing/2014/main" xmlns="" id="{9C87FE53-D14E-9339-E971-21B063BC57EE}"/>
                </a:ext>
              </a:extLst>
            </p:cNvPr>
            <p:cNvSpPr/>
            <p:nvPr/>
          </p:nvSpPr>
          <p:spPr>
            <a:xfrm>
              <a:off x="1093048" y="-252387"/>
              <a:ext cx="19769" cy="14129"/>
            </a:xfrm>
            <a:custGeom>
              <a:avLst/>
              <a:gdLst/>
              <a:ahLst/>
              <a:cxnLst/>
              <a:rect l="l" t="t" r="r" b="b"/>
              <a:pathLst>
                <a:path w="340" h="243" extrusionOk="0">
                  <a:moveTo>
                    <a:pt x="130" y="0"/>
                  </a:moveTo>
                  <a:cubicBezTo>
                    <a:pt x="80" y="0"/>
                    <a:pt x="24" y="20"/>
                    <a:pt x="0" y="68"/>
                  </a:cubicBezTo>
                  <a:lnTo>
                    <a:pt x="0" y="109"/>
                  </a:lnTo>
                  <a:cubicBezTo>
                    <a:pt x="21" y="135"/>
                    <a:pt x="31" y="148"/>
                    <a:pt x="41" y="148"/>
                  </a:cubicBezTo>
                  <a:cubicBezTo>
                    <a:pt x="52" y="148"/>
                    <a:pt x="62" y="135"/>
                    <a:pt x="82" y="109"/>
                  </a:cubicBezTo>
                  <a:cubicBezTo>
                    <a:pt x="82" y="89"/>
                    <a:pt x="105" y="79"/>
                    <a:pt x="134" y="79"/>
                  </a:cubicBezTo>
                  <a:cubicBezTo>
                    <a:pt x="162" y="79"/>
                    <a:pt x="195" y="89"/>
                    <a:pt x="216" y="109"/>
                  </a:cubicBezTo>
                  <a:cubicBezTo>
                    <a:pt x="216" y="109"/>
                    <a:pt x="257" y="161"/>
                    <a:pt x="257" y="202"/>
                  </a:cubicBezTo>
                  <a:cubicBezTo>
                    <a:pt x="257" y="243"/>
                    <a:pt x="257" y="243"/>
                    <a:pt x="298" y="243"/>
                  </a:cubicBezTo>
                  <a:cubicBezTo>
                    <a:pt x="339" y="243"/>
                    <a:pt x="339" y="243"/>
                    <a:pt x="339" y="202"/>
                  </a:cubicBezTo>
                  <a:cubicBezTo>
                    <a:pt x="339" y="109"/>
                    <a:pt x="298" y="27"/>
                    <a:pt x="216" y="27"/>
                  </a:cubicBezTo>
                  <a:cubicBezTo>
                    <a:pt x="199" y="10"/>
                    <a:pt x="166" y="0"/>
                    <a:pt x="130" y="0"/>
                  </a:cubicBezTo>
                  <a:close/>
                </a:path>
              </a:pathLst>
            </a:custGeom>
            <a:solidFill>
              <a:srgbClr val="51265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147" name="Google Shape;1617;p57">
              <a:extLst>
                <a:ext uri="{FF2B5EF4-FFF2-40B4-BE49-F238E27FC236}">
                  <a16:creationId xmlns:a16="http://schemas.microsoft.com/office/drawing/2014/main" xmlns="" id="{A9361252-A2B0-BFDC-FDF8-B4F582E52F1C}"/>
                </a:ext>
              </a:extLst>
            </p:cNvPr>
            <p:cNvSpPr/>
            <p:nvPr/>
          </p:nvSpPr>
          <p:spPr>
            <a:xfrm>
              <a:off x="1082873" y="-228140"/>
              <a:ext cx="80066" cy="19769"/>
            </a:xfrm>
            <a:custGeom>
              <a:avLst/>
              <a:gdLst/>
              <a:ahLst/>
              <a:cxnLst/>
              <a:rect l="l" t="t" r="r" b="b"/>
              <a:pathLst>
                <a:path w="1377" h="340" extrusionOk="0">
                  <a:moveTo>
                    <a:pt x="1" y="1"/>
                  </a:moveTo>
                  <a:lnTo>
                    <a:pt x="1" y="83"/>
                  </a:lnTo>
                  <a:cubicBezTo>
                    <a:pt x="216" y="257"/>
                    <a:pt x="514" y="339"/>
                    <a:pt x="771" y="339"/>
                  </a:cubicBezTo>
                  <a:cubicBezTo>
                    <a:pt x="986" y="339"/>
                    <a:pt x="1161" y="298"/>
                    <a:pt x="1336" y="206"/>
                  </a:cubicBezTo>
                  <a:cubicBezTo>
                    <a:pt x="1377" y="206"/>
                    <a:pt x="1377" y="165"/>
                    <a:pt x="1336" y="165"/>
                  </a:cubicBezTo>
                  <a:cubicBezTo>
                    <a:pt x="1336" y="124"/>
                    <a:pt x="1336" y="124"/>
                    <a:pt x="1284" y="124"/>
                  </a:cubicBezTo>
                  <a:cubicBezTo>
                    <a:pt x="1125" y="214"/>
                    <a:pt x="942" y="260"/>
                    <a:pt x="758" y="260"/>
                  </a:cubicBezTo>
                  <a:cubicBezTo>
                    <a:pt x="504" y="260"/>
                    <a:pt x="249" y="173"/>
                    <a:pt x="52" y="1"/>
                  </a:cubicBezTo>
                  <a:close/>
                </a:path>
              </a:pathLst>
            </a:custGeom>
            <a:solidFill>
              <a:srgbClr val="51265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148" name="Google Shape;1618;p57">
              <a:extLst>
                <a:ext uri="{FF2B5EF4-FFF2-40B4-BE49-F238E27FC236}">
                  <a16:creationId xmlns:a16="http://schemas.microsoft.com/office/drawing/2014/main" xmlns="" id="{889EFF24-4B64-FB30-2BE5-77AD27269E05}"/>
                </a:ext>
              </a:extLst>
            </p:cNvPr>
            <p:cNvSpPr/>
            <p:nvPr/>
          </p:nvSpPr>
          <p:spPr>
            <a:xfrm>
              <a:off x="911517" y="-475962"/>
              <a:ext cx="57389" cy="46109"/>
            </a:xfrm>
            <a:custGeom>
              <a:avLst/>
              <a:gdLst/>
              <a:ahLst/>
              <a:cxnLst/>
              <a:rect l="l" t="t" r="r" b="b"/>
              <a:pathLst>
                <a:path w="987" h="793" extrusionOk="0">
                  <a:moveTo>
                    <a:pt x="671" y="0"/>
                  </a:moveTo>
                  <a:cubicBezTo>
                    <a:pt x="466" y="0"/>
                    <a:pt x="203" y="199"/>
                    <a:pt x="83" y="320"/>
                  </a:cubicBezTo>
                  <a:cubicBezTo>
                    <a:pt x="42" y="361"/>
                    <a:pt x="0" y="453"/>
                    <a:pt x="0" y="535"/>
                  </a:cubicBezTo>
                  <a:cubicBezTo>
                    <a:pt x="0" y="659"/>
                    <a:pt x="83" y="751"/>
                    <a:pt x="216" y="792"/>
                  </a:cubicBezTo>
                  <a:cubicBezTo>
                    <a:pt x="339" y="792"/>
                    <a:pt x="473" y="751"/>
                    <a:pt x="555" y="710"/>
                  </a:cubicBezTo>
                  <a:cubicBezTo>
                    <a:pt x="689" y="659"/>
                    <a:pt x="812" y="576"/>
                    <a:pt x="853" y="494"/>
                  </a:cubicBezTo>
                  <a:cubicBezTo>
                    <a:pt x="945" y="402"/>
                    <a:pt x="986" y="279"/>
                    <a:pt x="894" y="145"/>
                  </a:cubicBezTo>
                  <a:cubicBezTo>
                    <a:pt x="843" y="40"/>
                    <a:pt x="763" y="0"/>
                    <a:pt x="671" y="0"/>
                  </a:cubicBezTo>
                  <a:close/>
                </a:path>
              </a:pathLst>
            </a:custGeom>
            <a:solidFill>
              <a:srgbClr val="51265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149" name="Google Shape;1619;p57">
              <a:extLst>
                <a:ext uri="{FF2B5EF4-FFF2-40B4-BE49-F238E27FC236}">
                  <a16:creationId xmlns:a16="http://schemas.microsoft.com/office/drawing/2014/main" xmlns="" id="{C758CF26-88B5-2393-E375-A0CA9EF86138}"/>
                </a:ext>
              </a:extLst>
            </p:cNvPr>
            <p:cNvSpPr/>
            <p:nvPr/>
          </p:nvSpPr>
          <p:spPr>
            <a:xfrm>
              <a:off x="1252426" y="-470787"/>
              <a:ext cx="59773" cy="44306"/>
            </a:xfrm>
            <a:custGeom>
              <a:avLst/>
              <a:gdLst/>
              <a:ahLst/>
              <a:cxnLst/>
              <a:rect l="l" t="t" r="r" b="b"/>
              <a:pathLst>
                <a:path w="1028" h="762" extrusionOk="0">
                  <a:moveTo>
                    <a:pt x="303" y="0"/>
                  </a:moveTo>
                  <a:cubicBezTo>
                    <a:pt x="186" y="0"/>
                    <a:pt x="86" y="51"/>
                    <a:pt x="42" y="190"/>
                  </a:cubicBezTo>
                  <a:cubicBezTo>
                    <a:pt x="1" y="313"/>
                    <a:pt x="42" y="446"/>
                    <a:pt x="124" y="528"/>
                  </a:cubicBezTo>
                  <a:cubicBezTo>
                    <a:pt x="217" y="621"/>
                    <a:pt x="340" y="662"/>
                    <a:pt x="422" y="703"/>
                  </a:cubicBezTo>
                  <a:cubicBezTo>
                    <a:pt x="516" y="732"/>
                    <a:pt x="606" y="761"/>
                    <a:pt x="697" y="761"/>
                  </a:cubicBezTo>
                  <a:cubicBezTo>
                    <a:pt x="735" y="761"/>
                    <a:pt x="773" y="756"/>
                    <a:pt x="812" y="744"/>
                  </a:cubicBezTo>
                  <a:cubicBezTo>
                    <a:pt x="935" y="703"/>
                    <a:pt x="1028" y="570"/>
                    <a:pt x="987" y="446"/>
                  </a:cubicBezTo>
                  <a:cubicBezTo>
                    <a:pt x="987" y="405"/>
                    <a:pt x="935" y="313"/>
                    <a:pt x="894" y="272"/>
                  </a:cubicBezTo>
                  <a:cubicBezTo>
                    <a:pt x="789" y="166"/>
                    <a:pt x="516" y="0"/>
                    <a:pt x="303" y="0"/>
                  </a:cubicBezTo>
                  <a:close/>
                </a:path>
              </a:pathLst>
            </a:custGeom>
            <a:solidFill>
              <a:srgbClr val="51265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150" name="Google Shape;1620;p57">
              <a:extLst>
                <a:ext uri="{FF2B5EF4-FFF2-40B4-BE49-F238E27FC236}">
                  <a16:creationId xmlns:a16="http://schemas.microsoft.com/office/drawing/2014/main" xmlns="" id="{02A586FD-19EF-79A3-C41C-35EB949E8074}"/>
                </a:ext>
              </a:extLst>
            </p:cNvPr>
            <p:cNvSpPr/>
            <p:nvPr/>
          </p:nvSpPr>
          <p:spPr>
            <a:xfrm>
              <a:off x="769408" y="-826400"/>
              <a:ext cx="692100" cy="446030"/>
            </a:xfrm>
            <a:custGeom>
              <a:avLst/>
              <a:gdLst/>
              <a:ahLst/>
              <a:cxnLst/>
              <a:rect l="l" t="t" r="r" b="b"/>
              <a:pathLst>
                <a:path w="11903" h="7671" extrusionOk="0">
                  <a:moveTo>
                    <a:pt x="5887" y="0"/>
                  </a:moveTo>
                  <a:cubicBezTo>
                    <a:pt x="5526" y="0"/>
                    <a:pt x="5162" y="35"/>
                    <a:pt x="4796" y="103"/>
                  </a:cubicBezTo>
                  <a:cubicBezTo>
                    <a:pt x="3903" y="277"/>
                    <a:pt x="3040" y="657"/>
                    <a:pt x="2311" y="1253"/>
                  </a:cubicBezTo>
                  <a:cubicBezTo>
                    <a:pt x="2054" y="1469"/>
                    <a:pt x="1849" y="1684"/>
                    <a:pt x="1674" y="1982"/>
                  </a:cubicBezTo>
                  <a:cubicBezTo>
                    <a:pt x="1592" y="2157"/>
                    <a:pt x="1541" y="2372"/>
                    <a:pt x="1592" y="2537"/>
                  </a:cubicBezTo>
                  <a:cubicBezTo>
                    <a:pt x="1335" y="2537"/>
                    <a:pt x="1120" y="2588"/>
                    <a:pt x="945" y="2752"/>
                  </a:cubicBezTo>
                  <a:cubicBezTo>
                    <a:pt x="730" y="2886"/>
                    <a:pt x="647" y="3101"/>
                    <a:pt x="514" y="3307"/>
                  </a:cubicBezTo>
                  <a:cubicBezTo>
                    <a:pt x="52" y="4467"/>
                    <a:pt x="1" y="5833"/>
                    <a:pt x="134" y="7075"/>
                  </a:cubicBezTo>
                  <a:cubicBezTo>
                    <a:pt x="134" y="7055"/>
                    <a:pt x="144" y="7045"/>
                    <a:pt x="160" y="7045"/>
                  </a:cubicBezTo>
                  <a:cubicBezTo>
                    <a:pt x="175" y="7045"/>
                    <a:pt x="196" y="7055"/>
                    <a:pt x="216" y="7075"/>
                  </a:cubicBezTo>
                  <a:cubicBezTo>
                    <a:pt x="432" y="7158"/>
                    <a:pt x="647" y="7332"/>
                    <a:pt x="822" y="7507"/>
                  </a:cubicBezTo>
                  <a:cubicBezTo>
                    <a:pt x="986" y="7507"/>
                    <a:pt x="1120" y="7373"/>
                    <a:pt x="1243" y="7250"/>
                  </a:cubicBezTo>
                  <a:cubicBezTo>
                    <a:pt x="1377" y="7116"/>
                    <a:pt x="1418" y="6993"/>
                    <a:pt x="1500" y="6819"/>
                  </a:cubicBezTo>
                  <a:cubicBezTo>
                    <a:pt x="1633" y="6346"/>
                    <a:pt x="1674" y="5874"/>
                    <a:pt x="1541" y="5412"/>
                  </a:cubicBezTo>
                  <a:lnTo>
                    <a:pt x="1541" y="5412"/>
                  </a:lnTo>
                  <a:cubicBezTo>
                    <a:pt x="1570" y="5415"/>
                    <a:pt x="1599" y="5417"/>
                    <a:pt x="1628" y="5417"/>
                  </a:cubicBezTo>
                  <a:cubicBezTo>
                    <a:pt x="1958" y="5417"/>
                    <a:pt x="2329" y="5213"/>
                    <a:pt x="2527" y="4939"/>
                  </a:cubicBezTo>
                  <a:cubicBezTo>
                    <a:pt x="2742" y="4590"/>
                    <a:pt x="2783" y="4210"/>
                    <a:pt x="2742" y="3820"/>
                  </a:cubicBezTo>
                  <a:cubicBezTo>
                    <a:pt x="2742" y="3697"/>
                    <a:pt x="2701" y="3563"/>
                    <a:pt x="2660" y="3440"/>
                  </a:cubicBezTo>
                  <a:lnTo>
                    <a:pt x="2660" y="3440"/>
                  </a:lnTo>
                  <a:cubicBezTo>
                    <a:pt x="2824" y="3522"/>
                    <a:pt x="2999" y="3563"/>
                    <a:pt x="3215" y="3615"/>
                  </a:cubicBezTo>
                  <a:cubicBezTo>
                    <a:pt x="3595" y="3615"/>
                    <a:pt x="4026" y="3399"/>
                    <a:pt x="4324" y="3142"/>
                  </a:cubicBezTo>
                  <a:cubicBezTo>
                    <a:pt x="4621" y="2845"/>
                    <a:pt x="4837" y="2496"/>
                    <a:pt x="5053" y="2116"/>
                  </a:cubicBezTo>
                  <a:cubicBezTo>
                    <a:pt x="5094" y="2331"/>
                    <a:pt x="5135" y="2629"/>
                    <a:pt x="5268" y="2793"/>
                  </a:cubicBezTo>
                  <a:cubicBezTo>
                    <a:pt x="5509" y="3324"/>
                    <a:pt x="6131" y="3619"/>
                    <a:pt x="6699" y="3619"/>
                  </a:cubicBezTo>
                  <a:cubicBezTo>
                    <a:pt x="6736" y="3619"/>
                    <a:pt x="6772" y="3617"/>
                    <a:pt x="6809" y="3615"/>
                  </a:cubicBezTo>
                  <a:cubicBezTo>
                    <a:pt x="7445" y="3522"/>
                    <a:pt x="7959" y="3101"/>
                    <a:pt x="8267" y="2537"/>
                  </a:cubicBezTo>
                  <a:cubicBezTo>
                    <a:pt x="8267" y="2968"/>
                    <a:pt x="8431" y="3307"/>
                    <a:pt x="8647" y="3656"/>
                  </a:cubicBezTo>
                  <a:cubicBezTo>
                    <a:pt x="8904" y="3954"/>
                    <a:pt x="9201" y="4210"/>
                    <a:pt x="9551" y="4426"/>
                  </a:cubicBezTo>
                  <a:cubicBezTo>
                    <a:pt x="9818" y="4556"/>
                    <a:pt x="10112" y="4667"/>
                    <a:pt x="10416" y="4667"/>
                  </a:cubicBezTo>
                  <a:cubicBezTo>
                    <a:pt x="10497" y="4667"/>
                    <a:pt x="10578" y="4659"/>
                    <a:pt x="10660" y="4642"/>
                  </a:cubicBezTo>
                  <a:lnTo>
                    <a:pt x="10660" y="4642"/>
                  </a:lnTo>
                  <a:cubicBezTo>
                    <a:pt x="10526" y="5104"/>
                    <a:pt x="10618" y="5669"/>
                    <a:pt x="10875" y="6131"/>
                  </a:cubicBezTo>
                  <a:cubicBezTo>
                    <a:pt x="10660" y="6603"/>
                    <a:pt x="10742" y="7291"/>
                    <a:pt x="11132" y="7671"/>
                  </a:cubicBezTo>
                  <a:cubicBezTo>
                    <a:pt x="11512" y="7291"/>
                    <a:pt x="11727" y="6644"/>
                    <a:pt x="11810" y="6049"/>
                  </a:cubicBezTo>
                  <a:cubicBezTo>
                    <a:pt x="11902" y="5319"/>
                    <a:pt x="11810" y="4508"/>
                    <a:pt x="11512" y="3820"/>
                  </a:cubicBezTo>
                  <a:cubicBezTo>
                    <a:pt x="11553" y="3738"/>
                    <a:pt x="11604" y="3615"/>
                    <a:pt x="11645" y="3522"/>
                  </a:cubicBezTo>
                  <a:cubicBezTo>
                    <a:pt x="11727" y="3101"/>
                    <a:pt x="11686" y="2629"/>
                    <a:pt x="11553" y="2198"/>
                  </a:cubicBezTo>
                  <a:cubicBezTo>
                    <a:pt x="11430" y="1941"/>
                    <a:pt x="11296" y="1643"/>
                    <a:pt x="11091" y="1428"/>
                  </a:cubicBezTo>
                  <a:cubicBezTo>
                    <a:pt x="10742" y="1089"/>
                    <a:pt x="10228" y="873"/>
                    <a:pt x="9756" y="740"/>
                  </a:cubicBezTo>
                  <a:cubicBezTo>
                    <a:pt x="9501" y="672"/>
                    <a:pt x="9244" y="641"/>
                    <a:pt x="8985" y="641"/>
                  </a:cubicBezTo>
                  <a:cubicBezTo>
                    <a:pt x="8774" y="641"/>
                    <a:pt x="8561" y="662"/>
                    <a:pt x="8349" y="698"/>
                  </a:cubicBezTo>
                  <a:cubicBezTo>
                    <a:pt x="8092" y="616"/>
                    <a:pt x="7836" y="360"/>
                    <a:pt x="7579" y="277"/>
                  </a:cubicBezTo>
                  <a:cubicBezTo>
                    <a:pt x="7025" y="89"/>
                    <a:pt x="6459" y="0"/>
                    <a:pt x="5887" y="0"/>
                  </a:cubicBezTo>
                  <a:close/>
                </a:path>
              </a:pathLst>
            </a:custGeom>
            <a:solidFill>
              <a:srgbClr val="51265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grpSp>
      <p:sp>
        <p:nvSpPr>
          <p:cNvPr id="151" name="Google Shape;1624;p57">
            <a:extLst>
              <a:ext uri="{FF2B5EF4-FFF2-40B4-BE49-F238E27FC236}">
                <a16:creationId xmlns:a16="http://schemas.microsoft.com/office/drawing/2014/main" xmlns="" id="{86B07409-A6BD-CE85-7230-9B5504F82705}"/>
              </a:ext>
            </a:extLst>
          </p:cNvPr>
          <p:cNvSpPr/>
          <p:nvPr/>
        </p:nvSpPr>
        <p:spPr>
          <a:xfrm>
            <a:off x="2096369" y="3915159"/>
            <a:ext cx="557681" cy="604325"/>
          </a:xfrm>
          <a:custGeom>
            <a:avLst/>
            <a:gdLst/>
            <a:ahLst/>
            <a:cxnLst/>
            <a:rect l="l" t="t" r="r" b="b"/>
            <a:pathLst>
              <a:path w="3944" h="3893" extrusionOk="0">
                <a:moveTo>
                  <a:pt x="1797" y="1"/>
                </a:moveTo>
                <a:lnTo>
                  <a:pt x="1592" y="1582"/>
                </a:lnTo>
                <a:lnTo>
                  <a:pt x="0" y="2013"/>
                </a:lnTo>
                <a:lnTo>
                  <a:pt x="1335" y="2352"/>
                </a:lnTo>
                <a:lnTo>
                  <a:pt x="1202" y="3893"/>
                </a:lnTo>
                <a:lnTo>
                  <a:pt x="1972" y="2609"/>
                </a:lnTo>
                <a:lnTo>
                  <a:pt x="3040" y="3595"/>
                </a:lnTo>
                <a:lnTo>
                  <a:pt x="2701" y="2188"/>
                </a:lnTo>
                <a:lnTo>
                  <a:pt x="3944" y="1325"/>
                </a:lnTo>
                <a:lnTo>
                  <a:pt x="2362" y="1500"/>
                </a:lnTo>
                <a:lnTo>
                  <a:pt x="1797" y="1"/>
                </a:lnTo>
                <a:close/>
              </a:path>
            </a:pathLst>
          </a:custGeom>
          <a:solidFill>
            <a:srgbClr val="FFB289"/>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Tree>
    <p:extLst>
      <p:ext uri="{BB962C8B-B14F-4D97-AF65-F5344CB8AC3E}">
        <p14:creationId xmlns:p14="http://schemas.microsoft.com/office/powerpoint/2010/main" val="2789098668"/>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fltVal val="0"/>
                                          </p:val>
                                        </p:tav>
                                        <p:tav tm="100000">
                                          <p:val>
                                            <p:strVal val="#ppt_w"/>
                                          </p:val>
                                        </p:tav>
                                      </p:tavLst>
                                    </p:anim>
                                    <p:anim calcmode="lin" valueType="num">
                                      <p:cBhvr>
                                        <p:cTn id="8" dur="500" fill="hold"/>
                                        <p:tgtEl>
                                          <p:spTgt spid="3"/>
                                        </p:tgtEl>
                                        <p:attrNameLst>
                                          <p:attrName>ppt_h</p:attrName>
                                        </p:attrNameLst>
                                      </p:cBhvr>
                                      <p:tavLst>
                                        <p:tav tm="0">
                                          <p:val>
                                            <p:fltVal val="0"/>
                                          </p:val>
                                        </p:tav>
                                        <p:tav tm="100000">
                                          <p:val>
                                            <p:strVal val="#ppt_h"/>
                                          </p:val>
                                        </p:tav>
                                      </p:tavLst>
                                    </p:anim>
                                    <p:animEffect transition="in" filter="fade">
                                      <p:cBhvr>
                                        <p:cTn id="9" dur="500"/>
                                        <p:tgtEl>
                                          <p:spTgt spid="3"/>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4"/>
                                        </p:tgtEl>
                                        <p:attrNameLst>
                                          <p:attrName>style.visibility</p:attrName>
                                        </p:attrNameLst>
                                      </p:cBhvr>
                                      <p:to>
                                        <p:strVal val="visible"/>
                                      </p:to>
                                    </p:set>
                                    <p:anim calcmode="lin" valueType="num">
                                      <p:cBhvr>
                                        <p:cTn id="12" dur="500" fill="hold"/>
                                        <p:tgtEl>
                                          <p:spTgt spid="4"/>
                                        </p:tgtEl>
                                        <p:attrNameLst>
                                          <p:attrName>ppt_w</p:attrName>
                                        </p:attrNameLst>
                                      </p:cBhvr>
                                      <p:tavLst>
                                        <p:tav tm="0">
                                          <p:val>
                                            <p:fltVal val="0"/>
                                          </p:val>
                                        </p:tav>
                                        <p:tav tm="100000">
                                          <p:val>
                                            <p:strVal val="#ppt_w"/>
                                          </p:val>
                                        </p:tav>
                                      </p:tavLst>
                                    </p:anim>
                                    <p:anim calcmode="lin" valueType="num">
                                      <p:cBhvr>
                                        <p:cTn id="13" dur="500" fill="hold"/>
                                        <p:tgtEl>
                                          <p:spTgt spid="4"/>
                                        </p:tgtEl>
                                        <p:attrNameLst>
                                          <p:attrName>ppt_h</p:attrName>
                                        </p:attrNameLst>
                                      </p:cBhvr>
                                      <p:tavLst>
                                        <p:tav tm="0">
                                          <p:val>
                                            <p:fltVal val="0"/>
                                          </p:val>
                                        </p:tav>
                                        <p:tav tm="100000">
                                          <p:val>
                                            <p:strVal val="#ppt_h"/>
                                          </p:val>
                                        </p:tav>
                                      </p:tavLst>
                                    </p:anim>
                                    <p:animEffect transition="in" filter="fade">
                                      <p:cBhvr>
                                        <p:cTn id="14" dur="500"/>
                                        <p:tgtEl>
                                          <p:spTgt spid="4"/>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5"/>
                                        </p:tgtEl>
                                        <p:attrNameLst>
                                          <p:attrName>style.visibility</p:attrName>
                                        </p:attrNameLst>
                                      </p:cBhvr>
                                      <p:to>
                                        <p:strVal val="visible"/>
                                      </p:to>
                                    </p:set>
                                    <p:anim calcmode="lin" valueType="num">
                                      <p:cBhvr>
                                        <p:cTn id="17" dur="500" fill="hold"/>
                                        <p:tgtEl>
                                          <p:spTgt spid="5"/>
                                        </p:tgtEl>
                                        <p:attrNameLst>
                                          <p:attrName>ppt_w</p:attrName>
                                        </p:attrNameLst>
                                      </p:cBhvr>
                                      <p:tavLst>
                                        <p:tav tm="0">
                                          <p:val>
                                            <p:fltVal val="0"/>
                                          </p:val>
                                        </p:tav>
                                        <p:tav tm="100000">
                                          <p:val>
                                            <p:strVal val="#ppt_w"/>
                                          </p:val>
                                        </p:tav>
                                      </p:tavLst>
                                    </p:anim>
                                    <p:anim calcmode="lin" valueType="num">
                                      <p:cBhvr>
                                        <p:cTn id="18" dur="500" fill="hold"/>
                                        <p:tgtEl>
                                          <p:spTgt spid="5"/>
                                        </p:tgtEl>
                                        <p:attrNameLst>
                                          <p:attrName>ppt_h</p:attrName>
                                        </p:attrNameLst>
                                      </p:cBhvr>
                                      <p:tavLst>
                                        <p:tav tm="0">
                                          <p:val>
                                            <p:fltVal val="0"/>
                                          </p:val>
                                        </p:tav>
                                        <p:tav tm="100000">
                                          <p:val>
                                            <p:strVal val="#ppt_h"/>
                                          </p:val>
                                        </p:tav>
                                      </p:tavLst>
                                    </p:anim>
                                    <p:animEffect transition="in" filter="fade">
                                      <p:cBhvr>
                                        <p:cTn id="19" dur="500"/>
                                        <p:tgtEl>
                                          <p:spTgt spid="5"/>
                                        </p:tgtEl>
                                      </p:cBhvr>
                                    </p:animEffect>
                                  </p:childTnLst>
                                </p:cTn>
                              </p:par>
                              <p:par>
                                <p:cTn id="20" presetID="53" presetClass="entr" presetSubtype="16" fill="hold" nodeType="withEffect">
                                  <p:stCondLst>
                                    <p:cond delay="0"/>
                                  </p:stCondLst>
                                  <p:childTnLst>
                                    <p:set>
                                      <p:cBhvr>
                                        <p:cTn id="21" dur="1" fill="hold">
                                          <p:stCondLst>
                                            <p:cond delay="0"/>
                                          </p:stCondLst>
                                        </p:cTn>
                                        <p:tgtEl>
                                          <p:spTgt spid="6"/>
                                        </p:tgtEl>
                                        <p:attrNameLst>
                                          <p:attrName>style.visibility</p:attrName>
                                        </p:attrNameLst>
                                      </p:cBhvr>
                                      <p:to>
                                        <p:strVal val="visible"/>
                                      </p:to>
                                    </p:set>
                                    <p:anim calcmode="lin" valueType="num">
                                      <p:cBhvr>
                                        <p:cTn id="22" dur="500" fill="hold"/>
                                        <p:tgtEl>
                                          <p:spTgt spid="6"/>
                                        </p:tgtEl>
                                        <p:attrNameLst>
                                          <p:attrName>ppt_w</p:attrName>
                                        </p:attrNameLst>
                                      </p:cBhvr>
                                      <p:tavLst>
                                        <p:tav tm="0">
                                          <p:val>
                                            <p:fltVal val="0"/>
                                          </p:val>
                                        </p:tav>
                                        <p:tav tm="100000">
                                          <p:val>
                                            <p:strVal val="#ppt_w"/>
                                          </p:val>
                                        </p:tav>
                                      </p:tavLst>
                                    </p:anim>
                                    <p:anim calcmode="lin" valueType="num">
                                      <p:cBhvr>
                                        <p:cTn id="23" dur="500" fill="hold"/>
                                        <p:tgtEl>
                                          <p:spTgt spid="6"/>
                                        </p:tgtEl>
                                        <p:attrNameLst>
                                          <p:attrName>ppt_h</p:attrName>
                                        </p:attrNameLst>
                                      </p:cBhvr>
                                      <p:tavLst>
                                        <p:tav tm="0">
                                          <p:val>
                                            <p:fltVal val="0"/>
                                          </p:val>
                                        </p:tav>
                                        <p:tav tm="100000">
                                          <p:val>
                                            <p:strVal val="#ppt_h"/>
                                          </p:val>
                                        </p:tav>
                                      </p:tavLst>
                                    </p:anim>
                                    <p:animEffect transition="in" filter="fade">
                                      <p:cBhvr>
                                        <p:cTn id="24" dur="500"/>
                                        <p:tgtEl>
                                          <p:spTgt spid="6"/>
                                        </p:tgtEl>
                                      </p:cBhvr>
                                    </p:animEffect>
                                  </p:childTnLst>
                                </p:cTn>
                              </p:par>
                              <p:par>
                                <p:cTn id="25" presetID="53" presetClass="entr" presetSubtype="16" fill="hold" nodeType="withEffect">
                                  <p:stCondLst>
                                    <p:cond delay="0"/>
                                  </p:stCondLst>
                                  <p:childTnLst>
                                    <p:set>
                                      <p:cBhvr>
                                        <p:cTn id="26" dur="1" fill="hold">
                                          <p:stCondLst>
                                            <p:cond delay="0"/>
                                          </p:stCondLst>
                                        </p:cTn>
                                        <p:tgtEl>
                                          <p:spTgt spid="57"/>
                                        </p:tgtEl>
                                        <p:attrNameLst>
                                          <p:attrName>style.visibility</p:attrName>
                                        </p:attrNameLst>
                                      </p:cBhvr>
                                      <p:to>
                                        <p:strVal val="visible"/>
                                      </p:to>
                                    </p:set>
                                    <p:anim calcmode="lin" valueType="num">
                                      <p:cBhvr>
                                        <p:cTn id="27" dur="500" fill="hold"/>
                                        <p:tgtEl>
                                          <p:spTgt spid="57"/>
                                        </p:tgtEl>
                                        <p:attrNameLst>
                                          <p:attrName>ppt_w</p:attrName>
                                        </p:attrNameLst>
                                      </p:cBhvr>
                                      <p:tavLst>
                                        <p:tav tm="0">
                                          <p:val>
                                            <p:fltVal val="0"/>
                                          </p:val>
                                        </p:tav>
                                        <p:tav tm="100000">
                                          <p:val>
                                            <p:strVal val="#ppt_w"/>
                                          </p:val>
                                        </p:tav>
                                      </p:tavLst>
                                    </p:anim>
                                    <p:anim calcmode="lin" valueType="num">
                                      <p:cBhvr>
                                        <p:cTn id="28" dur="500" fill="hold"/>
                                        <p:tgtEl>
                                          <p:spTgt spid="57"/>
                                        </p:tgtEl>
                                        <p:attrNameLst>
                                          <p:attrName>ppt_h</p:attrName>
                                        </p:attrNameLst>
                                      </p:cBhvr>
                                      <p:tavLst>
                                        <p:tav tm="0">
                                          <p:val>
                                            <p:fltVal val="0"/>
                                          </p:val>
                                        </p:tav>
                                        <p:tav tm="100000">
                                          <p:val>
                                            <p:strVal val="#ppt_h"/>
                                          </p:val>
                                        </p:tav>
                                      </p:tavLst>
                                    </p:anim>
                                    <p:animEffect transition="in" filter="fade">
                                      <p:cBhvr>
                                        <p:cTn id="29" dur="500"/>
                                        <p:tgtEl>
                                          <p:spTgt spid="57"/>
                                        </p:tgtEl>
                                      </p:cBhvr>
                                    </p:animEffect>
                                  </p:childTnLst>
                                </p:cTn>
                              </p:par>
                              <p:par>
                                <p:cTn id="30" presetID="53" presetClass="entr" presetSubtype="16" fill="hold" nodeType="withEffect">
                                  <p:stCondLst>
                                    <p:cond delay="0"/>
                                  </p:stCondLst>
                                  <p:childTnLst>
                                    <p:set>
                                      <p:cBhvr>
                                        <p:cTn id="31" dur="1" fill="hold">
                                          <p:stCondLst>
                                            <p:cond delay="0"/>
                                          </p:stCondLst>
                                        </p:cTn>
                                        <p:tgtEl>
                                          <p:spTgt spid="103"/>
                                        </p:tgtEl>
                                        <p:attrNameLst>
                                          <p:attrName>style.visibility</p:attrName>
                                        </p:attrNameLst>
                                      </p:cBhvr>
                                      <p:to>
                                        <p:strVal val="visible"/>
                                      </p:to>
                                    </p:set>
                                    <p:anim calcmode="lin" valueType="num">
                                      <p:cBhvr>
                                        <p:cTn id="32" dur="500" fill="hold"/>
                                        <p:tgtEl>
                                          <p:spTgt spid="103"/>
                                        </p:tgtEl>
                                        <p:attrNameLst>
                                          <p:attrName>ppt_w</p:attrName>
                                        </p:attrNameLst>
                                      </p:cBhvr>
                                      <p:tavLst>
                                        <p:tav tm="0">
                                          <p:val>
                                            <p:fltVal val="0"/>
                                          </p:val>
                                        </p:tav>
                                        <p:tav tm="100000">
                                          <p:val>
                                            <p:strVal val="#ppt_w"/>
                                          </p:val>
                                        </p:tav>
                                      </p:tavLst>
                                    </p:anim>
                                    <p:anim calcmode="lin" valueType="num">
                                      <p:cBhvr>
                                        <p:cTn id="33" dur="500" fill="hold"/>
                                        <p:tgtEl>
                                          <p:spTgt spid="103"/>
                                        </p:tgtEl>
                                        <p:attrNameLst>
                                          <p:attrName>ppt_h</p:attrName>
                                        </p:attrNameLst>
                                      </p:cBhvr>
                                      <p:tavLst>
                                        <p:tav tm="0">
                                          <p:val>
                                            <p:fltVal val="0"/>
                                          </p:val>
                                        </p:tav>
                                        <p:tav tm="100000">
                                          <p:val>
                                            <p:strVal val="#ppt_h"/>
                                          </p:val>
                                        </p:tav>
                                      </p:tavLst>
                                    </p:anim>
                                    <p:animEffect transition="in" filter="fade">
                                      <p:cBhvr>
                                        <p:cTn id="34" dur="500"/>
                                        <p:tgtEl>
                                          <p:spTgt spid="103"/>
                                        </p:tgtEl>
                                      </p:cBhvr>
                                    </p:animEffect>
                                  </p:childTnLst>
                                </p:cTn>
                              </p:par>
                              <p:par>
                                <p:cTn id="35" presetID="53" presetClass="entr" presetSubtype="16" fill="hold" nodeType="withEffect">
                                  <p:stCondLst>
                                    <p:cond delay="0"/>
                                  </p:stCondLst>
                                  <p:childTnLst>
                                    <p:set>
                                      <p:cBhvr>
                                        <p:cTn id="36" dur="1" fill="hold">
                                          <p:stCondLst>
                                            <p:cond delay="0"/>
                                          </p:stCondLst>
                                        </p:cTn>
                                        <p:tgtEl>
                                          <p:spTgt spid="108"/>
                                        </p:tgtEl>
                                        <p:attrNameLst>
                                          <p:attrName>style.visibility</p:attrName>
                                        </p:attrNameLst>
                                      </p:cBhvr>
                                      <p:to>
                                        <p:strVal val="visible"/>
                                      </p:to>
                                    </p:set>
                                    <p:anim calcmode="lin" valueType="num">
                                      <p:cBhvr>
                                        <p:cTn id="37" dur="500" fill="hold"/>
                                        <p:tgtEl>
                                          <p:spTgt spid="108"/>
                                        </p:tgtEl>
                                        <p:attrNameLst>
                                          <p:attrName>ppt_w</p:attrName>
                                        </p:attrNameLst>
                                      </p:cBhvr>
                                      <p:tavLst>
                                        <p:tav tm="0">
                                          <p:val>
                                            <p:fltVal val="0"/>
                                          </p:val>
                                        </p:tav>
                                        <p:tav tm="100000">
                                          <p:val>
                                            <p:strVal val="#ppt_w"/>
                                          </p:val>
                                        </p:tav>
                                      </p:tavLst>
                                    </p:anim>
                                    <p:anim calcmode="lin" valueType="num">
                                      <p:cBhvr>
                                        <p:cTn id="38" dur="500" fill="hold"/>
                                        <p:tgtEl>
                                          <p:spTgt spid="108"/>
                                        </p:tgtEl>
                                        <p:attrNameLst>
                                          <p:attrName>ppt_h</p:attrName>
                                        </p:attrNameLst>
                                      </p:cBhvr>
                                      <p:tavLst>
                                        <p:tav tm="0">
                                          <p:val>
                                            <p:fltVal val="0"/>
                                          </p:val>
                                        </p:tav>
                                        <p:tav tm="100000">
                                          <p:val>
                                            <p:strVal val="#ppt_h"/>
                                          </p:val>
                                        </p:tav>
                                      </p:tavLst>
                                    </p:anim>
                                    <p:animEffect transition="in" filter="fade">
                                      <p:cBhvr>
                                        <p:cTn id="39" dur="500"/>
                                        <p:tgtEl>
                                          <p:spTgt spid="108"/>
                                        </p:tgtEl>
                                      </p:cBhvr>
                                    </p:animEffect>
                                  </p:childTnLst>
                                </p:cTn>
                              </p:par>
                              <p:par>
                                <p:cTn id="40" presetID="53" presetClass="entr" presetSubtype="16" fill="hold" nodeType="withEffect">
                                  <p:stCondLst>
                                    <p:cond delay="0"/>
                                  </p:stCondLst>
                                  <p:childTnLst>
                                    <p:set>
                                      <p:cBhvr>
                                        <p:cTn id="41" dur="1" fill="hold">
                                          <p:stCondLst>
                                            <p:cond delay="0"/>
                                          </p:stCondLst>
                                        </p:cTn>
                                        <p:tgtEl>
                                          <p:spTgt spid="119"/>
                                        </p:tgtEl>
                                        <p:attrNameLst>
                                          <p:attrName>style.visibility</p:attrName>
                                        </p:attrNameLst>
                                      </p:cBhvr>
                                      <p:to>
                                        <p:strVal val="visible"/>
                                      </p:to>
                                    </p:set>
                                    <p:anim calcmode="lin" valueType="num">
                                      <p:cBhvr>
                                        <p:cTn id="42" dur="500" fill="hold"/>
                                        <p:tgtEl>
                                          <p:spTgt spid="119"/>
                                        </p:tgtEl>
                                        <p:attrNameLst>
                                          <p:attrName>ppt_w</p:attrName>
                                        </p:attrNameLst>
                                      </p:cBhvr>
                                      <p:tavLst>
                                        <p:tav tm="0">
                                          <p:val>
                                            <p:fltVal val="0"/>
                                          </p:val>
                                        </p:tav>
                                        <p:tav tm="100000">
                                          <p:val>
                                            <p:strVal val="#ppt_w"/>
                                          </p:val>
                                        </p:tav>
                                      </p:tavLst>
                                    </p:anim>
                                    <p:anim calcmode="lin" valueType="num">
                                      <p:cBhvr>
                                        <p:cTn id="43" dur="500" fill="hold"/>
                                        <p:tgtEl>
                                          <p:spTgt spid="119"/>
                                        </p:tgtEl>
                                        <p:attrNameLst>
                                          <p:attrName>ppt_h</p:attrName>
                                        </p:attrNameLst>
                                      </p:cBhvr>
                                      <p:tavLst>
                                        <p:tav tm="0">
                                          <p:val>
                                            <p:fltVal val="0"/>
                                          </p:val>
                                        </p:tav>
                                        <p:tav tm="100000">
                                          <p:val>
                                            <p:strVal val="#ppt_h"/>
                                          </p:val>
                                        </p:tav>
                                      </p:tavLst>
                                    </p:anim>
                                    <p:animEffect transition="in" filter="fade">
                                      <p:cBhvr>
                                        <p:cTn id="44" dur="500"/>
                                        <p:tgtEl>
                                          <p:spTgt spid="119"/>
                                        </p:tgtEl>
                                      </p:cBhvr>
                                    </p:animEffect>
                                  </p:childTnLst>
                                </p:cTn>
                              </p:par>
                              <p:par>
                                <p:cTn id="45" presetID="53" presetClass="entr" presetSubtype="16" fill="hold" grpId="0" nodeType="withEffect">
                                  <p:stCondLst>
                                    <p:cond delay="0"/>
                                  </p:stCondLst>
                                  <p:childTnLst>
                                    <p:set>
                                      <p:cBhvr>
                                        <p:cTn id="46" dur="1" fill="hold">
                                          <p:stCondLst>
                                            <p:cond delay="0"/>
                                          </p:stCondLst>
                                        </p:cTn>
                                        <p:tgtEl>
                                          <p:spTgt spid="123"/>
                                        </p:tgtEl>
                                        <p:attrNameLst>
                                          <p:attrName>style.visibility</p:attrName>
                                        </p:attrNameLst>
                                      </p:cBhvr>
                                      <p:to>
                                        <p:strVal val="visible"/>
                                      </p:to>
                                    </p:set>
                                    <p:anim calcmode="lin" valueType="num">
                                      <p:cBhvr>
                                        <p:cTn id="47" dur="500" fill="hold"/>
                                        <p:tgtEl>
                                          <p:spTgt spid="123"/>
                                        </p:tgtEl>
                                        <p:attrNameLst>
                                          <p:attrName>ppt_w</p:attrName>
                                        </p:attrNameLst>
                                      </p:cBhvr>
                                      <p:tavLst>
                                        <p:tav tm="0">
                                          <p:val>
                                            <p:fltVal val="0"/>
                                          </p:val>
                                        </p:tav>
                                        <p:tav tm="100000">
                                          <p:val>
                                            <p:strVal val="#ppt_w"/>
                                          </p:val>
                                        </p:tav>
                                      </p:tavLst>
                                    </p:anim>
                                    <p:anim calcmode="lin" valueType="num">
                                      <p:cBhvr>
                                        <p:cTn id="48" dur="500" fill="hold"/>
                                        <p:tgtEl>
                                          <p:spTgt spid="123"/>
                                        </p:tgtEl>
                                        <p:attrNameLst>
                                          <p:attrName>ppt_h</p:attrName>
                                        </p:attrNameLst>
                                      </p:cBhvr>
                                      <p:tavLst>
                                        <p:tav tm="0">
                                          <p:val>
                                            <p:fltVal val="0"/>
                                          </p:val>
                                        </p:tav>
                                        <p:tav tm="100000">
                                          <p:val>
                                            <p:strVal val="#ppt_h"/>
                                          </p:val>
                                        </p:tav>
                                      </p:tavLst>
                                    </p:anim>
                                    <p:animEffect transition="in" filter="fade">
                                      <p:cBhvr>
                                        <p:cTn id="49" dur="500"/>
                                        <p:tgtEl>
                                          <p:spTgt spid="123"/>
                                        </p:tgtEl>
                                      </p:cBhvr>
                                    </p:animEffect>
                                  </p:childTnLst>
                                </p:cTn>
                              </p:par>
                              <p:par>
                                <p:cTn id="50" presetID="53" presetClass="entr" presetSubtype="16" fill="hold" nodeType="withEffect">
                                  <p:stCondLst>
                                    <p:cond delay="0"/>
                                  </p:stCondLst>
                                  <p:childTnLst>
                                    <p:set>
                                      <p:cBhvr>
                                        <p:cTn id="51" dur="1" fill="hold">
                                          <p:stCondLst>
                                            <p:cond delay="0"/>
                                          </p:stCondLst>
                                        </p:cTn>
                                        <p:tgtEl>
                                          <p:spTgt spid="124"/>
                                        </p:tgtEl>
                                        <p:attrNameLst>
                                          <p:attrName>style.visibility</p:attrName>
                                        </p:attrNameLst>
                                      </p:cBhvr>
                                      <p:to>
                                        <p:strVal val="visible"/>
                                      </p:to>
                                    </p:set>
                                    <p:anim calcmode="lin" valueType="num">
                                      <p:cBhvr>
                                        <p:cTn id="52" dur="500" fill="hold"/>
                                        <p:tgtEl>
                                          <p:spTgt spid="124"/>
                                        </p:tgtEl>
                                        <p:attrNameLst>
                                          <p:attrName>ppt_w</p:attrName>
                                        </p:attrNameLst>
                                      </p:cBhvr>
                                      <p:tavLst>
                                        <p:tav tm="0">
                                          <p:val>
                                            <p:fltVal val="0"/>
                                          </p:val>
                                        </p:tav>
                                        <p:tav tm="100000">
                                          <p:val>
                                            <p:strVal val="#ppt_w"/>
                                          </p:val>
                                        </p:tav>
                                      </p:tavLst>
                                    </p:anim>
                                    <p:anim calcmode="lin" valueType="num">
                                      <p:cBhvr>
                                        <p:cTn id="53" dur="500" fill="hold"/>
                                        <p:tgtEl>
                                          <p:spTgt spid="124"/>
                                        </p:tgtEl>
                                        <p:attrNameLst>
                                          <p:attrName>ppt_h</p:attrName>
                                        </p:attrNameLst>
                                      </p:cBhvr>
                                      <p:tavLst>
                                        <p:tav tm="0">
                                          <p:val>
                                            <p:fltVal val="0"/>
                                          </p:val>
                                        </p:tav>
                                        <p:tav tm="100000">
                                          <p:val>
                                            <p:strVal val="#ppt_h"/>
                                          </p:val>
                                        </p:tav>
                                      </p:tavLst>
                                    </p:anim>
                                    <p:animEffect transition="in" filter="fade">
                                      <p:cBhvr>
                                        <p:cTn id="54" dur="500"/>
                                        <p:tgtEl>
                                          <p:spTgt spid="124"/>
                                        </p:tgtEl>
                                      </p:cBhvr>
                                    </p:animEffect>
                                  </p:childTnLst>
                                </p:cTn>
                              </p:par>
                              <p:par>
                                <p:cTn id="55" presetID="53" presetClass="entr" presetSubtype="16" fill="hold" nodeType="withEffect">
                                  <p:stCondLst>
                                    <p:cond delay="0"/>
                                  </p:stCondLst>
                                  <p:childTnLst>
                                    <p:set>
                                      <p:cBhvr>
                                        <p:cTn id="56" dur="1" fill="hold">
                                          <p:stCondLst>
                                            <p:cond delay="0"/>
                                          </p:stCondLst>
                                        </p:cTn>
                                        <p:tgtEl>
                                          <p:spTgt spid="137"/>
                                        </p:tgtEl>
                                        <p:attrNameLst>
                                          <p:attrName>style.visibility</p:attrName>
                                        </p:attrNameLst>
                                      </p:cBhvr>
                                      <p:to>
                                        <p:strVal val="visible"/>
                                      </p:to>
                                    </p:set>
                                    <p:anim calcmode="lin" valueType="num">
                                      <p:cBhvr>
                                        <p:cTn id="57" dur="500" fill="hold"/>
                                        <p:tgtEl>
                                          <p:spTgt spid="137"/>
                                        </p:tgtEl>
                                        <p:attrNameLst>
                                          <p:attrName>ppt_w</p:attrName>
                                        </p:attrNameLst>
                                      </p:cBhvr>
                                      <p:tavLst>
                                        <p:tav tm="0">
                                          <p:val>
                                            <p:fltVal val="0"/>
                                          </p:val>
                                        </p:tav>
                                        <p:tav tm="100000">
                                          <p:val>
                                            <p:strVal val="#ppt_w"/>
                                          </p:val>
                                        </p:tav>
                                      </p:tavLst>
                                    </p:anim>
                                    <p:anim calcmode="lin" valueType="num">
                                      <p:cBhvr>
                                        <p:cTn id="58" dur="500" fill="hold"/>
                                        <p:tgtEl>
                                          <p:spTgt spid="137"/>
                                        </p:tgtEl>
                                        <p:attrNameLst>
                                          <p:attrName>ppt_h</p:attrName>
                                        </p:attrNameLst>
                                      </p:cBhvr>
                                      <p:tavLst>
                                        <p:tav tm="0">
                                          <p:val>
                                            <p:fltVal val="0"/>
                                          </p:val>
                                        </p:tav>
                                        <p:tav tm="100000">
                                          <p:val>
                                            <p:strVal val="#ppt_h"/>
                                          </p:val>
                                        </p:tav>
                                      </p:tavLst>
                                    </p:anim>
                                    <p:animEffect transition="in" filter="fade">
                                      <p:cBhvr>
                                        <p:cTn id="59" dur="500"/>
                                        <p:tgtEl>
                                          <p:spTgt spid="137"/>
                                        </p:tgtEl>
                                      </p:cBhvr>
                                    </p:animEffect>
                                  </p:childTnLst>
                                </p:cTn>
                              </p:par>
                              <p:par>
                                <p:cTn id="60" presetID="53" presetClass="entr" presetSubtype="16" fill="hold" grpId="0" nodeType="withEffect">
                                  <p:stCondLst>
                                    <p:cond delay="0"/>
                                  </p:stCondLst>
                                  <p:childTnLst>
                                    <p:set>
                                      <p:cBhvr>
                                        <p:cTn id="61" dur="1" fill="hold">
                                          <p:stCondLst>
                                            <p:cond delay="0"/>
                                          </p:stCondLst>
                                        </p:cTn>
                                        <p:tgtEl>
                                          <p:spTgt spid="151"/>
                                        </p:tgtEl>
                                        <p:attrNameLst>
                                          <p:attrName>style.visibility</p:attrName>
                                        </p:attrNameLst>
                                      </p:cBhvr>
                                      <p:to>
                                        <p:strVal val="visible"/>
                                      </p:to>
                                    </p:set>
                                    <p:anim calcmode="lin" valueType="num">
                                      <p:cBhvr>
                                        <p:cTn id="62" dur="500" fill="hold"/>
                                        <p:tgtEl>
                                          <p:spTgt spid="151"/>
                                        </p:tgtEl>
                                        <p:attrNameLst>
                                          <p:attrName>ppt_w</p:attrName>
                                        </p:attrNameLst>
                                      </p:cBhvr>
                                      <p:tavLst>
                                        <p:tav tm="0">
                                          <p:val>
                                            <p:fltVal val="0"/>
                                          </p:val>
                                        </p:tav>
                                        <p:tav tm="100000">
                                          <p:val>
                                            <p:strVal val="#ppt_w"/>
                                          </p:val>
                                        </p:tav>
                                      </p:tavLst>
                                    </p:anim>
                                    <p:anim calcmode="lin" valueType="num">
                                      <p:cBhvr>
                                        <p:cTn id="63" dur="500" fill="hold"/>
                                        <p:tgtEl>
                                          <p:spTgt spid="151"/>
                                        </p:tgtEl>
                                        <p:attrNameLst>
                                          <p:attrName>ppt_h</p:attrName>
                                        </p:attrNameLst>
                                      </p:cBhvr>
                                      <p:tavLst>
                                        <p:tav tm="0">
                                          <p:val>
                                            <p:fltVal val="0"/>
                                          </p:val>
                                        </p:tav>
                                        <p:tav tm="100000">
                                          <p:val>
                                            <p:strVal val="#ppt_h"/>
                                          </p:val>
                                        </p:tav>
                                      </p:tavLst>
                                    </p:anim>
                                    <p:animEffect transition="in" filter="fade">
                                      <p:cBhvr>
                                        <p:cTn id="64" dur="500"/>
                                        <p:tgtEl>
                                          <p:spTgt spid="15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4" grpId="0" animBg="1"/>
      <p:bldP spid="5" grpId="0"/>
      <p:bldP spid="123" grpId="0" animBg="1"/>
      <p:bldP spid="151" grpId="0" animBg="1"/>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Shape 7489"/>
        <p:cNvGrpSpPr/>
        <p:nvPr/>
      </p:nvGrpSpPr>
      <p:grpSpPr>
        <a:xfrm>
          <a:off x="0" y="0"/>
          <a:ext cx="0" cy="0"/>
          <a:chOff x="0" y="0"/>
          <a:chExt cx="0" cy="0"/>
        </a:xfrm>
      </p:grpSpPr>
      <p:sp>
        <p:nvSpPr>
          <p:cNvPr id="7490" name="Google Shape;7490;p30"/>
          <p:cNvSpPr txBox="1">
            <a:spLocks noGrp="1"/>
          </p:cNvSpPr>
          <p:nvPr>
            <p:ph type="title"/>
          </p:nvPr>
        </p:nvSpPr>
        <p:spPr>
          <a:xfrm>
            <a:off x="1725705" y="193469"/>
            <a:ext cx="8740590" cy="763600"/>
          </a:xfrm>
          <a:prstGeom prst="rect">
            <a:avLst/>
          </a:prstGeom>
        </p:spPr>
        <p:txBody>
          <a:bodyPr spcFirstLastPara="1" wrap="square" lIns="121900" tIns="121900" rIns="121900" bIns="121900" anchor="ctr" anchorCtr="0">
            <a:noAutofit/>
          </a:bodyPr>
          <a:lstStyle/>
          <a:p>
            <a:r>
              <a:rPr lang="vi-VN" sz="4400" b="1">
                <a:latin typeface="+mj-lt"/>
              </a:rPr>
              <a:t>3. </a:t>
            </a:r>
            <a:r>
              <a:rPr lang="vi-VN" sz="4400" b="1" dirty="0">
                <a:latin typeface="+mj-lt"/>
              </a:rPr>
              <a:t>Chỉnh sửa</a:t>
            </a:r>
            <a:endParaRPr lang="en-US" sz="4400" dirty="0">
              <a:latin typeface="+mj-lt"/>
            </a:endParaRPr>
          </a:p>
        </p:txBody>
      </p:sp>
      <p:grpSp>
        <p:nvGrpSpPr>
          <p:cNvPr id="5" name="组合 1">
            <a:extLst>
              <a:ext uri="{FF2B5EF4-FFF2-40B4-BE49-F238E27FC236}">
                <a16:creationId xmlns:a16="http://schemas.microsoft.com/office/drawing/2014/main" xmlns="" id="{9E72602C-0C18-5B54-BE44-4F68207C8BC2}"/>
              </a:ext>
            </a:extLst>
          </p:cNvPr>
          <p:cNvGrpSpPr/>
          <p:nvPr/>
        </p:nvGrpSpPr>
        <p:grpSpPr>
          <a:xfrm>
            <a:off x="890908" y="1704202"/>
            <a:ext cx="7776841" cy="3740975"/>
            <a:chOff x="1274762" y="4095228"/>
            <a:chExt cx="6858122" cy="2113048"/>
          </a:xfrm>
        </p:grpSpPr>
        <p:grpSp>
          <p:nvGrpSpPr>
            <p:cNvPr id="9" name="组合 6">
              <a:extLst>
                <a:ext uri="{FF2B5EF4-FFF2-40B4-BE49-F238E27FC236}">
                  <a16:creationId xmlns:a16="http://schemas.microsoft.com/office/drawing/2014/main" xmlns="" id="{903E451C-2C06-4F1D-3F22-0D3713631C1A}"/>
                </a:ext>
              </a:extLst>
            </p:cNvPr>
            <p:cNvGrpSpPr/>
            <p:nvPr/>
          </p:nvGrpSpPr>
          <p:grpSpPr>
            <a:xfrm>
              <a:off x="1274762" y="4095228"/>
              <a:ext cx="6858122" cy="2113048"/>
              <a:chOff x="1019174" y="2082044"/>
              <a:chExt cx="6858122" cy="2113048"/>
            </a:xfrm>
          </p:grpSpPr>
          <p:pic>
            <p:nvPicPr>
              <p:cNvPr id="25" name="图片 3">
                <a:extLst>
                  <a:ext uri="{FF2B5EF4-FFF2-40B4-BE49-F238E27FC236}">
                    <a16:creationId xmlns:a16="http://schemas.microsoft.com/office/drawing/2014/main" xmlns="" id="{6C10ECAE-AE4B-3522-49EA-279CEF40EFA1}"/>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1019174" y="2134557"/>
                <a:ext cx="5881688" cy="2060535"/>
              </a:xfrm>
              <a:prstGeom prst="rect">
                <a:avLst/>
              </a:prstGeom>
            </p:spPr>
          </p:pic>
          <p:pic>
            <p:nvPicPr>
              <p:cNvPr id="26" name="图片 5">
                <a:extLst>
                  <a:ext uri="{FF2B5EF4-FFF2-40B4-BE49-F238E27FC236}">
                    <a16:creationId xmlns:a16="http://schemas.microsoft.com/office/drawing/2014/main" xmlns="" id="{62BC39BB-CAF1-30D9-F557-E39749369910}"/>
                  </a:ext>
                </a:extLst>
              </p:cNvPr>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5924429" y="2082044"/>
                <a:ext cx="1952867" cy="1493694"/>
              </a:xfrm>
              <a:prstGeom prst="rect">
                <a:avLst/>
              </a:prstGeom>
            </p:spPr>
          </p:pic>
        </p:grpSp>
        <p:sp>
          <p:nvSpPr>
            <p:cNvPr id="24" name="文本框 10">
              <a:extLst>
                <a:ext uri="{FF2B5EF4-FFF2-40B4-BE49-F238E27FC236}">
                  <a16:creationId xmlns:a16="http://schemas.microsoft.com/office/drawing/2014/main" xmlns="" id="{736DF5FA-F7D0-0A18-1567-417E06D452A0}"/>
                </a:ext>
              </a:extLst>
            </p:cNvPr>
            <p:cNvSpPr txBox="1"/>
            <p:nvPr/>
          </p:nvSpPr>
          <p:spPr>
            <a:xfrm>
              <a:off x="1274762" y="4817883"/>
              <a:ext cx="4949582" cy="1095218"/>
            </a:xfrm>
            <a:prstGeom prst="rect">
              <a:avLst/>
            </a:prstGeom>
            <a:noFill/>
          </p:spPr>
          <p:txBody>
            <a:bodyPr wrap="square" rtlCol="0">
              <a:spAutoFit/>
            </a:bodyPr>
            <a:lstStyle/>
            <a:p>
              <a:pPr algn="r"/>
              <a:r>
                <a:rPr lang="vi-VN" sz="4800" dirty="0">
                  <a:solidFill>
                    <a:schemeClr val="bg2"/>
                  </a:solidFill>
                  <a:effectLst/>
                  <a:latin typeface="Times New Roman" panose="02020603050405020304" pitchFamily="18" charset="0"/>
                  <a:ea typeface="Calibri" panose="020F0502020204030204" pitchFamily="34" charset="0"/>
                </a:rPr>
                <a:t>Hs chỉnh sửa theo </a:t>
              </a:r>
              <a:r>
                <a:rPr lang="vi-VN" sz="4800" b="1" dirty="0">
                  <a:solidFill>
                    <a:schemeClr val="bg2"/>
                  </a:solidFill>
                  <a:effectLst/>
                  <a:latin typeface="Times New Roman" panose="02020603050405020304" pitchFamily="18" charset="0"/>
                  <a:ea typeface="Calibri" panose="020F0502020204030204" pitchFamily="34" charset="0"/>
                </a:rPr>
                <a:t>bảng kiểm</a:t>
              </a:r>
              <a:r>
                <a:rPr lang="vi-VN" sz="7200" dirty="0">
                  <a:solidFill>
                    <a:schemeClr val="bg2"/>
                  </a:solidFill>
                  <a:latin typeface="Times New Roman" panose="02020603050405020304" pitchFamily="18" charset="0"/>
                  <a:cs typeface="Times New Roman" panose="02020603050405020304" pitchFamily="18" charset="0"/>
                </a:rPr>
                <a:t> </a:t>
              </a:r>
              <a:endParaRPr lang="en-US" sz="7200" dirty="0">
                <a:solidFill>
                  <a:schemeClr val="bg2"/>
                </a:solidFill>
                <a:latin typeface="Times New Roman" panose="02020603050405020304" pitchFamily="18" charset="0"/>
                <a:cs typeface="Times New Roman" panose="02020603050405020304" pitchFamily="18" charset="0"/>
              </a:endParaRPr>
            </a:p>
          </p:txBody>
        </p:sp>
      </p:grpSp>
      <p:pic>
        <p:nvPicPr>
          <p:cNvPr id="27" name="图片 4">
            <a:extLst>
              <a:ext uri="{FF2B5EF4-FFF2-40B4-BE49-F238E27FC236}">
                <a16:creationId xmlns:a16="http://schemas.microsoft.com/office/drawing/2014/main" xmlns="" id="{0CEC4F31-AD9C-E253-7BDC-10140692BF66}"/>
              </a:ext>
            </a:extLst>
          </p:cNvPr>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7547695" y="3574690"/>
            <a:ext cx="3483391" cy="3483391"/>
          </a:xfrm>
          <a:prstGeom prst="rect">
            <a:avLst/>
          </a:prstGeom>
        </p:spPr>
      </p:pic>
    </p:spTree>
    <p:extLst>
      <p:ext uri="{BB962C8B-B14F-4D97-AF65-F5344CB8AC3E}">
        <p14:creationId xmlns:p14="http://schemas.microsoft.com/office/powerpoint/2010/main" val="3586206937"/>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with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fade">
                                      <p:cBhvr>
                                        <p:cTn id="7" dur="1000"/>
                                        <p:tgtEl>
                                          <p:spTgt spid="27"/>
                                        </p:tgtEl>
                                      </p:cBhvr>
                                    </p:animEffect>
                                    <p:anim calcmode="lin" valueType="num">
                                      <p:cBhvr>
                                        <p:cTn id="8" dur="1000" fill="hold"/>
                                        <p:tgtEl>
                                          <p:spTgt spid="27"/>
                                        </p:tgtEl>
                                        <p:attrNameLst>
                                          <p:attrName>ppt_x</p:attrName>
                                        </p:attrNameLst>
                                      </p:cBhvr>
                                      <p:tavLst>
                                        <p:tav tm="0">
                                          <p:val>
                                            <p:strVal val="#ppt_x"/>
                                          </p:val>
                                        </p:tav>
                                        <p:tav tm="100000">
                                          <p:val>
                                            <p:strVal val="#ppt_x"/>
                                          </p:val>
                                        </p:tav>
                                      </p:tavLst>
                                    </p:anim>
                                    <p:anim calcmode="lin" valueType="num">
                                      <p:cBhvr>
                                        <p:cTn id="9" dur="1000" fill="hold"/>
                                        <p:tgtEl>
                                          <p:spTgt spid="27"/>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nodeType="afterEffect">
                                  <p:stCondLst>
                                    <p:cond delay="0"/>
                                  </p:stCondLst>
                                  <p:childTnLst>
                                    <p:set>
                                      <p:cBhvr>
                                        <p:cTn id="12" dur="1" fill="hold">
                                          <p:stCondLst>
                                            <p:cond delay="0"/>
                                          </p:stCondLst>
                                        </p:cTn>
                                        <p:tgtEl>
                                          <p:spTgt spid="5"/>
                                        </p:tgtEl>
                                        <p:attrNameLst>
                                          <p:attrName>style.visibility</p:attrName>
                                        </p:attrNameLst>
                                      </p:cBhvr>
                                      <p:to>
                                        <p:strVal val="visible"/>
                                      </p:to>
                                    </p:set>
                                    <p:animEffect transition="in" filter="fade">
                                      <p:cBhvr>
                                        <p:cTn id="13" dur="1000"/>
                                        <p:tgtEl>
                                          <p:spTgt spid="5"/>
                                        </p:tgtEl>
                                      </p:cBhvr>
                                    </p:animEffect>
                                    <p:anim calcmode="lin" valueType="num">
                                      <p:cBhvr>
                                        <p:cTn id="14" dur="1000" fill="hold"/>
                                        <p:tgtEl>
                                          <p:spTgt spid="5"/>
                                        </p:tgtEl>
                                        <p:attrNameLst>
                                          <p:attrName>ppt_x</p:attrName>
                                        </p:attrNameLst>
                                      </p:cBhvr>
                                      <p:tavLst>
                                        <p:tav tm="0">
                                          <p:val>
                                            <p:strVal val="#ppt_x"/>
                                          </p:val>
                                        </p:tav>
                                        <p:tav tm="100000">
                                          <p:val>
                                            <p:strVal val="#ppt_x"/>
                                          </p:val>
                                        </p:tav>
                                      </p:tavLst>
                                    </p:anim>
                                    <p:anim calcmode="lin" valueType="num">
                                      <p:cBhvr>
                                        <p:cTn id="15" dur="1000" fill="hold"/>
                                        <p:tgtEl>
                                          <p:spTgt spid="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7489"/>
        <p:cNvGrpSpPr/>
        <p:nvPr/>
      </p:nvGrpSpPr>
      <p:grpSpPr>
        <a:xfrm>
          <a:off x="0" y="0"/>
          <a:ext cx="0" cy="0"/>
          <a:chOff x="0" y="0"/>
          <a:chExt cx="0" cy="0"/>
        </a:xfrm>
      </p:grpSpPr>
      <p:sp>
        <p:nvSpPr>
          <p:cNvPr id="7490" name="Google Shape;7490;p30"/>
          <p:cNvSpPr txBox="1">
            <a:spLocks noGrp="1"/>
          </p:cNvSpPr>
          <p:nvPr>
            <p:ph type="title"/>
          </p:nvPr>
        </p:nvSpPr>
        <p:spPr>
          <a:xfrm>
            <a:off x="1092523" y="193469"/>
            <a:ext cx="10272000" cy="763600"/>
          </a:xfrm>
          <a:prstGeom prst="rect">
            <a:avLst/>
          </a:prstGeom>
        </p:spPr>
        <p:txBody>
          <a:bodyPr spcFirstLastPara="1" wrap="square" lIns="121900" tIns="121900" rIns="121900" bIns="121900" anchor="ctr" anchorCtr="0">
            <a:noAutofit/>
          </a:bodyPr>
          <a:lstStyle/>
          <a:p>
            <a:r>
              <a:rPr lang="vi-VN" sz="4800" b="1" dirty="0">
                <a:latin typeface="Times New Roman" panose="02020603050405020304" pitchFamily="18" charset="0"/>
                <a:cs typeface="Times New Roman" panose="02020603050405020304" pitchFamily="18" charset="0"/>
              </a:rPr>
              <a:t>Hoạt động mở đầu</a:t>
            </a:r>
            <a:endParaRPr sz="4800" b="1" dirty="0">
              <a:latin typeface="Times New Roman" panose="02020603050405020304" pitchFamily="18" charset="0"/>
              <a:cs typeface="Times New Roman" panose="02020603050405020304" pitchFamily="18" charset="0"/>
            </a:endParaRPr>
          </a:p>
        </p:txBody>
      </p:sp>
      <p:sp>
        <p:nvSpPr>
          <p:cNvPr id="78" name="Google Shape;1166;p36">
            <a:extLst>
              <a:ext uri="{FF2B5EF4-FFF2-40B4-BE49-F238E27FC236}">
                <a16:creationId xmlns:a16="http://schemas.microsoft.com/office/drawing/2014/main" xmlns="" id="{EDB7A7DF-7E15-49FB-ACED-292DC02977DA}"/>
              </a:ext>
            </a:extLst>
          </p:cNvPr>
          <p:cNvSpPr txBox="1"/>
          <p:nvPr/>
        </p:nvSpPr>
        <p:spPr>
          <a:xfrm>
            <a:off x="381166" y="3097040"/>
            <a:ext cx="2884591" cy="8091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vi-VN" sz="2400" dirty="0">
                <a:latin typeface="+mj-lt"/>
              </a:rPr>
              <a:t>là thể thơ không quy định số tiếng trong mỗi dòng thơ và số dòng trong mỗi khổ thơ.</a:t>
            </a:r>
            <a:endParaRPr lang="en-SG" sz="2400" dirty="0">
              <a:latin typeface="+mj-lt"/>
            </a:endParaRPr>
          </a:p>
        </p:txBody>
      </p:sp>
      <p:sp>
        <p:nvSpPr>
          <p:cNvPr id="79" name="Google Shape;1170;p36">
            <a:extLst>
              <a:ext uri="{FF2B5EF4-FFF2-40B4-BE49-F238E27FC236}">
                <a16:creationId xmlns:a16="http://schemas.microsoft.com/office/drawing/2014/main" xmlns="" id="{369F22CB-BDF8-4D36-8FA3-E9D5A17F4CF5}"/>
              </a:ext>
            </a:extLst>
          </p:cNvPr>
          <p:cNvSpPr txBox="1"/>
          <p:nvPr/>
        </p:nvSpPr>
        <p:spPr>
          <a:xfrm>
            <a:off x="6096000" y="3165359"/>
            <a:ext cx="3040872" cy="8091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vi-VN" sz="2400" dirty="0">
                <a:latin typeface="+mj-lt"/>
              </a:rPr>
              <a:t>Nhịp điệu được tạo nên bởi cách ngắt các vế trong dòng thơ, số tiếng của từng dòng, cách bố trí thanh điệu hoặc vẫn ở các tiếng được nhấn mạnh trong dòng thơ.</a:t>
            </a:r>
            <a:endParaRPr lang="en-SG" sz="2400" dirty="0">
              <a:latin typeface="+mj-lt"/>
            </a:endParaRPr>
          </a:p>
        </p:txBody>
      </p:sp>
      <p:sp>
        <p:nvSpPr>
          <p:cNvPr id="80" name="Google Shape;1174;p36">
            <a:extLst>
              <a:ext uri="{FF2B5EF4-FFF2-40B4-BE49-F238E27FC236}">
                <a16:creationId xmlns:a16="http://schemas.microsoft.com/office/drawing/2014/main" xmlns="" id="{6394AAD6-3A2B-4E89-A555-BECB94776C01}"/>
              </a:ext>
            </a:extLst>
          </p:cNvPr>
          <p:cNvSpPr txBox="1"/>
          <p:nvPr/>
        </p:nvSpPr>
        <p:spPr>
          <a:xfrm>
            <a:off x="3413961" y="3146751"/>
            <a:ext cx="2485339" cy="8091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vi-VN" sz="2400" dirty="0">
                <a:latin typeface="+mj-lt"/>
              </a:rPr>
              <a:t>có thể có vần hoặc không vần. Khi có vần, cách giao vần trong bài thơ tự do rất linh hoạt: vần chân hoặc vần lưng, vần liền hoặc vần cách. </a:t>
            </a:r>
            <a:endParaRPr lang="en-SG" sz="2400" dirty="0">
              <a:latin typeface="+mj-lt"/>
            </a:endParaRPr>
          </a:p>
        </p:txBody>
      </p:sp>
      <p:sp>
        <p:nvSpPr>
          <p:cNvPr id="81" name="Google Shape;1182;p36">
            <a:extLst>
              <a:ext uri="{FF2B5EF4-FFF2-40B4-BE49-F238E27FC236}">
                <a16:creationId xmlns:a16="http://schemas.microsoft.com/office/drawing/2014/main" xmlns="" id="{701CE45E-0FC6-4515-876F-11FC7551A85B}"/>
              </a:ext>
            </a:extLst>
          </p:cNvPr>
          <p:cNvSpPr txBox="1"/>
          <p:nvPr/>
        </p:nvSpPr>
        <p:spPr>
          <a:xfrm>
            <a:off x="9049817" y="3114388"/>
            <a:ext cx="2412074" cy="8091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vi-VN" sz="2400" dirty="0">
                <a:latin typeface="+mj-lt"/>
              </a:rPr>
              <a:t>có thể diễn tả sinh động cảm xúc trước những biểu hiện mới mẻ, đa dạng, phong phú của cuộc sống.</a:t>
            </a:r>
            <a:endParaRPr lang="en-SG" sz="2400" dirty="0">
              <a:latin typeface="+mj-lt"/>
            </a:endParaRPr>
          </a:p>
        </p:txBody>
      </p:sp>
      <p:grpSp>
        <p:nvGrpSpPr>
          <p:cNvPr id="82" name="Google Shape;1160;p36">
            <a:extLst>
              <a:ext uri="{FF2B5EF4-FFF2-40B4-BE49-F238E27FC236}">
                <a16:creationId xmlns:a16="http://schemas.microsoft.com/office/drawing/2014/main" xmlns="" id="{2E66ED2F-68E1-46C4-A766-88A7C5FB448F}"/>
              </a:ext>
            </a:extLst>
          </p:cNvPr>
          <p:cNvGrpSpPr/>
          <p:nvPr/>
        </p:nvGrpSpPr>
        <p:grpSpPr>
          <a:xfrm>
            <a:off x="3108959" y="1136251"/>
            <a:ext cx="5781040" cy="1227456"/>
            <a:chOff x="2086882" y="1394300"/>
            <a:chExt cx="4838872" cy="1227456"/>
          </a:xfrm>
        </p:grpSpPr>
        <p:sp>
          <p:nvSpPr>
            <p:cNvPr id="83" name="Google Shape;1161;p36">
              <a:extLst>
                <a:ext uri="{FF2B5EF4-FFF2-40B4-BE49-F238E27FC236}">
                  <a16:creationId xmlns:a16="http://schemas.microsoft.com/office/drawing/2014/main" xmlns="" id="{26551441-9DB5-4666-9459-07DD8D10ADBE}"/>
                </a:ext>
              </a:extLst>
            </p:cNvPr>
            <p:cNvSpPr/>
            <p:nvPr/>
          </p:nvSpPr>
          <p:spPr>
            <a:xfrm>
              <a:off x="4214870" y="1394300"/>
              <a:ext cx="714300" cy="492600"/>
            </a:xfrm>
            <a:prstGeom prst="roundRect">
              <a:avLst>
                <a:gd name="adj" fmla="val 50000"/>
              </a:avLst>
            </a:prstGeom>
            <a:solidFill>
              <a:srgbClr val="B2311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354"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4" name="Google Shape;1162;p36">
              <a:extLst>
                <a:ext uri="{FF2B5EF4-FFF2-40B4-BE49-F238E27FC236}">
                  <a16:creationId xmlns:a16="http://schemas.microsoft.com/office/drawing/2014/main" xmlns="" id="{8CED4845-09F7-4E3B-AC03-CE1DA7E5B5DC}"/>
                </a:ext>
              </a:extLst>
            </p:cNvPr>
            <p:cNvSpPr txBox="1"/>
            <p:nvPr/>
          </p:nvSpPr>
          <p:spPr>
            <a:xfrm>
              <a:off x="2086882" y="1993250"/>
              <a:ext cx="4838872" cy="628506"/>
            </a:xfrm>
            <a:prstGeom prst="rect">
              <a:avLst/>
            </a:prstGeom>
            <a:solidFill>
              <a:schemeClr val="accent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lvl="0" algn="ctr" defTabSz="914354">
                <a:buSzPts val="1100"/>
                <a:defRPr/>
              </a:pPr>
              <a:r>
                <a:rPr lang="vi-VN" sz="3600" b="1">
                  <a:latin typeface="Times New Roman" panose="02020603050405020304" pitchFamily="18" charset="0"/>
                  <a:cs typeface="Times New Roman" panose="02020603050405020304" pitchFamily="18" charset="0"/>
                </a:rPr>
                <a:t>Thơ tự do</a:t>
              </a:r>
              <a:endParaRPr kumimoji="0" sz="13800" b="1" i="1" u="none" strike="noStrike" kern="0" cap="none" spc="0" normalizeH="0" baseline="0" noProof="0" dirty="0">
                <a:ln>
                  <a:noFill/>
                </a:ln>
                <a:solidFill>
                  <a:srgbClr val="FFFFFF"/>
                </a:solidFill>
                <a:effectLst/>
                <a:uLnTx/>
                <a:uFillTx/>
                <a:latin typeface="Arial"/>
                <a:ea typeface="Fredoka"/>
                <a:cs typeface="Times New Roman" panose="02020603050405020304" pitchFamily="18" charset="0"/>
                <a:sym typeface="Fredoka"/>
              </a:endParaRPr>
            </a:p>
          </p:txBody>
        </p:sp>
      </p:grpSp>
      <p:sp>
        <p:nvSpPr>
          <p:cNvPr id="85" name="Google Shape;1167;p36">
            <a:extLst>
              <a:ext uri="{FF2B5EF4-FFF2-40B4-BE49-F238E27FC236}">
                <a16:creationId xmlns:a16="http://schemas.microsoft.com/office/drawing/2014/main" xmlns="" id="{BF7FD0FC-E2DE-4E2C-973A-0CAF8EC89001}"/>
              </a:ext>
            </a:extLst>
          </p:cNvPr>
          <p:cNvSpPr/>
          <p:nvPr/>
        </p:nvSpPr>
        <p:spPr>
          <a:xfrm>
            <a:off x="1819351" y="2524277"/>
            <a:ext cx="1057317" cy="492600"/>
          </a:xfrm>
          <a:prstGeom prst="roundRect">
            <a:avLst>
              <a:gd name="adj" fmla="val 50000"/>
            </a:avLst>
          </a:prstGeom>
          <a:solidFill>
            <a:srgbClr val="B2311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ctr" defTabSz="914354" rtl="0" eaLnBrk="1" fontAlgn="auto" latinLnBrk="0" hangingPunct="1">
              <a:lnSpc>
                <a:spcPct val="100000"/>
              </a:lnSpc>
              <a:spcBef>
                <a:spcPts val="0"/>
              </a:spcBef>
              <a:spcAft>
                <a:spcPts val="0"/>
              </a:spcAft>
              <a:buClr>
                <a:srgbClr val="000000"/>
              </a:buClr>
              <a:buSzTx/>
              <a:buFont typeface="Arial"/>
              <a:buNone/>
              <a:tabLst/>
              <a:defRPr/>
            </a:pPr>
            <a:r>
              <a:rPr kumimoji="0" lang="en" sz="2400" b="1" i="0" u="none" strike="noStrike" kern="0" cap="none" spc="0" normalizeH="0" baseline="0" noProof="0">
                <a:ln>
                  <a:noFill/>
                </a:ln>
                <a:solidFill>
                  <a:srgbClr val="FFFFFF"/>
                </a:solidFill>
                <a:effectLst/>
                <a:uLnTx/>
                <a:uFillTx/>
                <a:latin typeface="Fredoka"/>
                <a:ea typeface="Fredoka"/>
                <a:cs typeface="Fredoka"/>
                <a:sym typeface="Fredoka"/>
              </a:rPr>
              <a:t>01</a:t>
            </a:r>
            <a:endParaRPr kumimoji="0" sz="2400" b="1" i="0" u="none" strike="noStrike" kern="0" cap="none" spc="0" normalizeH="0" baseline="0" noProof="0">
              <a:ln>
                <a:noFill/>
              </a:ln>
              <a:solidFill>
                <a:srgbClr val="FFFFFF"/>
              </a:solidFill>
              <a:effectLst/>
              <a:uLnTx/>
              <a:uFillTx/>
              <a:latin typeface="Fredoka"/>
              <a:ea typeface="Fredoka"/>
              <a:cs typeface="Fredoka"/>
              <a:sym typeface="Fredoka"/>
            </a:endParaRPr>
          </a:p>
        </p:txBody>
      </p:sp>
      <p:sp>
        <p:nvSpPr>
          <p:cNvPr id="86" name="Google Shape;1171;p36">
            <a:extLst>
              <a:ext uri="{FF2B5EF4-FFF2-40B4-BE49-F238E27FC236}">
                <a16:creationId xmlns:a16="http://schemas.microsoft.com/office/drawing/2014/main" xmlns="" id="{C8F3F1D8-A956-4092-B7AB-06E072FA09F9}"/>
              </a:ext>
            </a:extLst>
          </p:cNvPr>
          <p:cNvSpPr/>
          <p:nvPr/>
        </p:nvSpPr>
        <p:spPr>
          <a:xfrm>
            <a:off x="6783252" y="2516845"/>
            <a:ext cx="1057317" cy="492600"/>
          </a:xfrm>
          <a:prstGeom prst="roundRect">
            <a:avLst>
              <a:gd name="adj" fmla="val 50000"/>
            </a:avLst>
          </a:prstGeom>
          <a:solidFill>
            <a:srgbClr val="B2311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ctr" defTabSz="914354" rtl="0" eaLnBrk="1" fontAlgn="auto" latinLnBrk="0" hangingPunct="1">
              <a:lnSpc>
                <a:spcPct val="100000"/>
              </a:lnSpc>
              <a:spcBef>
                <a:spcPts val="0"/>
              </a:spcBef>
              <a:spcAft>
                <a:spcPts val="0"/>
              </a:spcAft>
              <a:buClr>
                <a:srgbClr val="000000"/>
              </a:buClr>
              <a:buSzTx/>
              <a:buFont typeface="Arial"/>
              <a:buNone/>
              <a:tabLst/>
              <a:defRPr/>
            </a:pPr>
            <a:r>
              <a:rPr kumimoji="0" lang="en" sz="2400" b="1" i="0" u="none" strike="noStrike" kern="0" cap="none" spc="0" normalizeH="0" baseline="0" noProof="0">
                <a:ln>
                  <a:noFill/>
                </a:ln>
                <a:solidFill>
                  <a:srgbClr val="FFFFFF"/>
                </a:solidFill>
                <a:effectLst/>
                <a:uLnTx/>
                <a:uFillTx/>
                <a:latin typeface="Fredoka"/>
                <a:ea typeface="Fredoka"/>
                <a:cs typeface="Fredoka"/>
                <a:sym typeface="Fredoka"/>
              </a:rPr>
              <a:t>03</a:t>
            </a:r>
            <a:endParaRPr kumimoji="0" sz="2400" b="1" i="0" u="none" strike="noStrike" kern="0" cap="none" spc="0" normalizeH="0" baseline="0" noProof="0">
              <a:ln>
                <a:noFill/>
              </a:ln>
              <a:solidFill>
                <a:srgbClr val="FFFFFF"/>
              </a:solidFill>
              <a:effectLst/>
              <a:uLnTx/>
              <a:uFillTx/>
              <a:latin typeface="Fredoka"/>
              <a:ea typeface="Fredoka"/>
              <a:cs typeface="Fredoka"/>
              <a:sym typeface="Fredoka"/>
            </a:endParaRPr>
          </a:p>
        </p:txBody>
      </p:sp>
      <p:sp>
        <p:nvSpPr>
          <p:cNvPr id="87" name="Google Shape;1175;p36">
            <a:extLst>
              <a:ext uri="{FF2B5EF4-FFF2-40B4-BE49-F238E27FC236}">
                <a16:creationId xmlns:a16="http://schemas.microsoft.com/office/drawing/2014/main" xmlns="" id="{176B7A00-8B81-488D-8C54-B91DA268462A}"/>
              </a:ext>
            </a:extLst>
          </p:cNvPr>
          <p:cNvSpPr/>
          <p:nvPr/>
        </p:nvSpPr>
        <p:spPr>
          <a:xfrm>
            <a:off x="4202780" y="2522547"/>
            <a:ext cx="1057317" cy="492600"/>
          </a:xfrm>
          <a:prstGeom prst="roundRect">
            <a:avLst>
              <a:gd name="adj" fmla="val 50000"/>
            </a:avLst>
          </a:prstGeom>
          <a:solidFill>
            <a:srgbClr val="B2311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ctr" defTabSz="914354" rtl="0" eaLnBrk="1" fontAlgn="auto" latinLnBrk="0" hangingPunct="1">
              <a:lnSpc>
                <a:spcPct val="100000"/>
              </a:lnSpc>
              <a:spcBef>
                <a:spcPts val="0"/>
              </a:spcBef>
              <a:spcAft>
                <a:spcPts val="0"/>
              </a:spcAft>
              <a:buClr>
                <a:srgbClr val="000000"/>
              </a:buClr>
              <a:buSzTx/>
              <a:buFont typeface="Arial"/>
              <a:buNone/>
              <a:tabLst/>
              <a:defRPr/>
            </a:pPr>
            <a:r>
              <a:rPr kumimoji="0" lang="en" sz="2400" b="1" i="0" u="none" strike="noStrike" kern="0" cap="none" spc="0" normalizeH="0" baseline="0" noProof="0">
                <a:ln>
                  <a:noFill/>
                </a:ln>
                <a:solidFill>
                  <a:srgbClr val="FFFFFF"/>
                </a:solidFill>
                <a:effectLst/>
                <a:uLnTx/>
                <a:uFillTx/>
                <a:latin typeface="Fredoka"/>
                <a:ea typeface="Fredoka"/>
                <a:cs typeface="Fredoka"/>
                <a:sym typeface="Fredoka"/>
              </a:rPr>
              <a:t>02</a:t>
            </a:r>
            <a:endParaRPr kumimoji="0" sz="2400" b="1" i="0" u="none" strike="noStrike" kern="0" cap="none" spc="0" normalizeH="0" baseline="0" noProof="0">
              <a:ln>
                <a:noFill/>
              </a:ln>
              <a:solidFill>
                <a:srgbClr val="FFFFFF"/>
              </a:solidFill>
              <a:effectLst/>
              <a:uLnTx/>
              <a:uFillTx/>
              <a:latin typeface="Fredoka"/>
              <a:ea typeface="Fredoka"/>
              <a:cs typeface="Fredoka"/>
              <a:sym typeface="Fredoka"/>
            </a:endParaRPr>
          </a:p>
        </p:txBody>
      </p:sp>
      <p:sp>
        <p:nvSpPr>
          <p:cNvPr id="88" name="Google Shape;1183;p36">
            <a:extLst>
              <a:ext uri="{FF2B5EF4-FFF2-40B4-BE49-F238E27FC236}">
                <a16:creationId xmlns:a16="http://schemas.microsoft.com/office/drawing/2014/main" xmlns="" id="{71B1B08D-9A39-4791-B73B-6EEFE573D7D9}"/>
              </a:ext>
            </a:extLst>
          </p:cNvPr>
          <p:cNvSpPr/>
          <p:nvPr/>
        </p:nvSpPr>
        <p:spPr>
          <a:xfrm>
            <a:off x="9279023" y="2524277"/>
            <a:ext cx="1057317" cy="492600"/>
          </a:xfrm>
          <a:prstGeom prst="roundRect">
            <a:avLst>
              <a:gd name="adj" fmla="val 50000"/>
            </a:avLst>
          </a:prstGeom>
          <a:solidFill>
            <a:srgbClr val="B2311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ctr" defTabSz="914354" rtl="0" eaLnBrk="1" fontAlgn="auto" latinLnBrk="0" hangingPunct="1">
              <a:lnSpc>
                <a:spcPct val="100000"/>
              </a:lnSpc>
              <a:spcBef>
                <a:spcPts val="0"/>
              </a:spcBef>
              <a:spcAft>
                <a:spcPts val="0"/>
              </a:spcAft>
              <a:buClr>
                <a:srgbClr val="000000"/>
              </a:buClr>
              <a:buSzTx/>
              <a:buFont typeface="Arial"/>
              <a:buNone/>
              <a:tabLst/>
              <a:defRPr/>
            </a:pPr>
            <a:r>
              <a:rPr kumimoji="0" lang="en" sz="2400" b="1" i="0" u="none" strike="noStrike" kern="0" cap="none" spc="0" normalizeH="0" baseline="0" noProof="0">
                <a:ln>
                  <a:noFill/>
                </a:ln>
                <a:solidFill>
                  <a:srgbClr val="FFFFFF"/>
                </a:solidFill>
                <a:effectLst/>
                <a:uLnTx/>
                <a:uFillTx/>
                <a:latin typeface="Fredoka"/>
                <a:ea typeface="Fredoka"/>
                <a:cs typeface="Fredoka"/>
                <a:sym typeface="Fredoka"/>
              </a:rPr>
              <a:t>04</a:t>
            </a:r>
            <a:endParaRPr kumimoji="0" sz="2400" b="1" i="0" u="none" strike="noStrike" kern="0" cap="none" spc="0" normalizeH="0" baseline="0" noProof="0">
              <a:ln>
                <a:noFill/>
              </a:ln>
              <a:solidFill>
                <a:srgbClr val="FFFFFF"/>
              </a:solidFill>
              <a:effectLst/>
              <a:uLnTx/>
              <a:uFillTx/>
              <a:latin typeface="Fredoka"/>
              <a:ea typeface="Fredoka"/>
              <a:cs typeface="Fredoka"/>
              <a:sym typeface="Fredoka"/>
            </a:endParaRPr>
          </a:p>
        </p:txBody>
      </p:sp>
      <p:cxnSp>
        <p:nvCxnSpPr>
          <p:cNvPr id="89" name="Google Shape;1184;p36">
            <a:extLst>
              <a:ext uri="{FF2B5EF4-FFF2-40B4-BE49-F238E27FC236}">
                <a16:creationId xmlns:a16="http://schemas.microsoft.com/office/drawing/2014/main" xmlns="" id="{71ABA13E-8C5B-4B2D-BA2A-A07FBDD74F77}"/>
              </a:ext>
            </a:extLst>
          </p:cNvPr>
          <p:cNvCxnSpPr>
            <a:stCxn id="85" idx="3"/>
            <a:endCxn id="87" idx="1"/>
          </p:cNvCxnSpPr>
          <p:nvPr/>
        </p:nvCxnSpPr>
        <p:spPr>
          <a:xfrm flipV="1">
            <a:off x="2876667" y="2768847"/>
            <a:ext cx="1326112" cy="1731"/>
          </a:xfrm>
          <a:prstGeom prst="straightConnector1">
            <a:avLst/>
          </a:prstGeom>
          <a:noFill/>
          <a:ln w="19050" cap="flat" cmpd="sng">
            <a:solidFill>
              <a:srgbClr val="FFAB15"/>
            </a:solidFill>
            <a:prstDash val="solid"/>
            <a:round/>
            <a:headEnd type="none" w="med" len="med"/>
            <a:tailEnd type="none" w="med" len="med"/>
          </a:ln>
        </p:spPr>
      </p:cxnSp>
      <p:cxnSp>
        <p:nvCxnSpPr>
          <p:cNvPr id="90" name="Google Shape;1185;p36">
            <a:extLst>
              <a:ext uri="{FF2B5EF4-FFF2-40B4-BE49-F238E27FC236}">
                <a16:creationId xmlns:a16="http://schemas.microsoft.com/office/drawing/2014/main" xmlns="" id="{31DF46B8-6DB9-431A-9C90-46F7F6185DF2}"/>
              </a:ext>
            </a:extLst>
          </p:cNvPr>
          <p:cNvCxnSpPr>
            <a:stCxn id="87" idx="3"/>
            <a:endCxn id="86" idx="1"/>
          </p:cNvCxnSpPr>
          <p:nvPr/>
        </p:nvCxnSpPr>
        <p:spPr>
          <a:xfrm flipV="1">
            <a:off x="5260097" y="2763147"/>
            <a:ext cx="1523155" cy="5703"/>
          </a:xfrm>
          <a:prstGeom prst="straightConnector1">
            <a:avLst/>
          </a:prstGeom>
          <a:noFill/>
          <a:ln w="19050" cap="flat" cmpd="sng">
            <a:solidFill>
              <a:srgbClr val="FFAB15"/>
            </a:solidFill>
            <a:prstDash val="solid"/>
            <a:round/>
            <a:headEnd type="none" w="med" len="med"/>
            <a:tailEnd type="none" w="med" len="med"/>
          </a:ln>
        </p:spPr>
      </p:cxnSp>
      <p:cxnSp>
        <p:nvCxnSpPr>
          <p:cNvPr id="91" name="Google Shape;1186;p36">
            <a:extLst>
              <a:ext uri="{FF2B5EF4-FFF2-40B4-BE49-F238E27FC236}">
                <a16:creationId xmlns:a16="http://schemas.microsoft.com/office/drawing/2014/main" xmlns="" id="{B0D64991-2E8A-416B-A515-2C22C6ED834B}"/>
              </a:ext>
            </a:extLst>
          </p:cNvPr>
          <p:cNvCxnSpPr>
            <a:cxnSpLocks/>
            <a:stCxn id="86" idx="3"/>
          </p:cNvCxnSpPr>
          <p:nvPr/>
        </p:nvCxnSpPr>
        <p:spPr>
          <a:xfrm>
            <a:off x="7840568" y="2763145"/>
            <a:ext cx="807504" cy="0"/>
          </a:xfrm>
          <a:prstGeom prst="straightConnector1">
            <a:avLst/>
          </a:prstGeom>
          <a:noFill/>
          <a:ln w="19050" cap="flat" cmpd="sng">
            <a:solidFill>
              <a:srgbClr val="FFAB15"/>
            </a:solidFill>
            <a:prstDash val="solid"/>
            <a:round/>
            <a:headEnd type="none" w="med" len="med"/>
            <a:tailEnd type="none" w="med" len="med"/>
          </a:ln>
        </p:spPr>
      </p:cxnSp>
      <p:cxnSp>
        <p:nvCxnSpPr>
          <p:cNvPr id="92" name="Google Shape;1187;p36">
            <a:extLst>
              <a:ext uri="{FF2B5EF4-FFF2-40B4-BE49-F238E27FC236}">
                <a16:creationId xmlns:a16="http://schemas.microsoft.com/office/drawing/2014/main" xmlns="" id="{16ABFC0A-A8D2-4C45-8392-68D7E967104A}"/>
              </a:ext>
            </a:extLst>
          </p:cNvPr>
          <p:cNvCxnSpPr>
            <a:cxnSpLocks/>
            <a:endCxn id="88" idx="1"/>
          </p:cNvCxnSpPr>
          <p:nvPr/>
        </p:nvCxnSpPr>
        <p:spPr>
          <a:xfrm>
            <a:off x="8471391" y="2770577"/>
            <a:ext cx="807504" cy="0"/>
          </a:xfrm>
          <a:prstGeom prst="straightConnector1">
            <a:avLst/>
          </a:prstGeom>
          <a:noFill/>
          <a:ln w="19050" cap="flat" cmpd="sng">
            <a:solidFill>
              <a:srgbClr val="FFAB15"/>
            </a:solidFill>
            <a:prstDash val="solid"/>
            <a:round/>
            <a:headEnd type="none" w="med" len="med"/>
            <a:tailEnd type="none" w="med" len="med"/>
          </a:ln>
        </p:spPr>
      </p:cxnSp>
      <p:cxnSp>
        <p:nvCxnSpPr>
          <p:cNvPr id="93" name="Google Shape;1188;p36">
            <a:extLst>
              <a:ext uri="{FF2B5EF4-FFF2-40B4-BE49-F238E27FC236}">
                <a16:creationId xmlns:a16="http://schemas.microsoft.com/office/drawing/2014/main" xmlns="" id="{684C6F9C-F23A-4B46-B5A0-7EDC2D390892}"/>
              </a:ext>
            </a:extLst>
          </p:cNvPr>
          <p:cNvCxnSpPr>
            <a:stCxn id="83" idx="1"/>
            <a:endCxn id="85" idx="0"/>
          </p:cNvCxnSpPr>
          <p:nvPr/>
        </p:nvCxnSpPr>
        <p:spPr>
          <a:xfrm flipH="1">
            <a:off x="2348152" y="1382551"/>
            <a:ext cx="3303131" cy="1141800"/>
          </a:xfrm>
          <a:prstGeom prst="bentConnector2">
            <a:avLst/>
          </a:prstGeom>
          <a:noFill/>
          <a:ln w="19050" cap="flat" cmpd="sng">
            <a:solidFill>
              <a:srgbClr val="FFAB15"/>
            </a:solidFill>
            <a:prstDash val="solid"/>
            <a:round/>
            <a:headEnd type="none" w="med" len="med"/>
            <a:tailEnd type="none" w="med" len="med"/>
          </a:ln>
        </p:spPr>
      </p:cxnSp>
      <p:cxnSp>
        <p:nvCxnSpPr>
          <p:cNvPr id="94" name="Google Shape;1189;p36">
            <a:extLst>
              <a:ext uri="{FF2B5EF4-FFF2-40B4-BE49-F238E27FC236}">
                <a16:creationId xmlns:a16="http://schemas.microsoft.com/office/drawing/2014/main" xmlns="" id="{A7F603F8-E1AA-43C1-9416-8573EF34DD16}"/>
              </a:ext>
            </a:extLst>
          </p:cNvPr>
          <p:cNvCxnSpPr>
            <a:cxnSpLocks/>
          </p:cNvCxnSpPr>
          <p:nvPr/>
        </p:nvCxnSpPr>
        <p:spPr>
          <a:xfrm>
            <a:off x="6504549" y="1350238"/>
            <a:ext cx="3303131" cy="1141800"/>
          </a:xfrm>
          <a:prstGeom prst="bentConnector2">
            <a:avLst/>
          </a:prstGeom>
          <a:noFill/>
          <a:ln w="19050" cap="flat" cmpd="sng">
            <a:solidFill>
              <a:srgbClr val="FFAB15"/>
            </a:solidFill>
            <a:prstDash val="solid"/>
            <a:round/>
            <a:headEnd type="none" w="med" len="med"/>
            <a:tailEnd type="none" w="med" len="med"/>
          </a:ln>
        </p:spPr>
      </p:cxnSp>
      <p:grpSp>
        <p:nvGrpSpPr>
          <p:cNvPr id="95" name="Google Shape;1190;p36">
            <a:extLst>
              <a:ext uri="{FF2B5EF4-FFF2-40B4-BE49-F238E27FC236}">
                <a16:creationId xmlns:a16="http://schemas.microsoft.com/office/drawing/2014/main" xmlns="" id="{E8CCF641-3F22-4BD1-938D-4B36CE4B1A2D}"/>
              </a:ext>
            </a:extLst>
          </p:cNvPr>
          <p:cNvGrpSpPr/>
          <p:nvPr/>
        </p:nvGrpSpPr>
        <p:grpSpPr>
          <a:xfrm>
            <a:off x="5899302" y="1239439"/>
            <a:ext cx="354359" cy="292329"/>
            <a:chOff x="-64774725" y="1916550"/>
            <a:chExt cx="319000" cy="314400"/>
          </a:xfrm>
        </p:grpSpPr>
        <p:sp>
          <p:nvSpPr>
            <p:cNvPr id="96" name="Google Shape;1191;p36">
              <a:extLst>
                <a:ext uri="{FF2B5EF4-FFF2-40B4-BE49-F238E27FC236}">
                  <a16:creationId xmlns:a16="http://schemas.microsoft.com/office/drawing/2014/main" xmlns="" id="{C78C5D1B-6DFB-4ED9-83AF-394486321B2F}"/>
                </a:ext>
              </a:extLst>
            </p:cNvPr>
            <p:cNvSpPr/>
            <p:nvPr/>
          </p:nvSpPr>
          <p:spPr>
            <a:xfrm>
              <a:off x="-64774725" y="1916550"/>
              <a:ext cx="319000" cy="314400"/>
            </a:xfrm>
            <a:custGeom>
              <a:avLst/>
              <a:gdLst/>
              <a:ahLst/>
              <a:cxnLst/>
              <a:rect l="l" t="t" r="r" b="b"/>
              <a:pathLst>
                <a:path w="12760" h="12576" extrusionOk="0">
                  <a:moveTo>
                    <a:pt x="11436" y="856"/>
                  </a:moveTo>
                  <a:cubicBezTo>
                    <a:pt x="11562" y="856"/>
                    <a:pt x="11657" y="888"/>
                    <a:pt x="11783" y="951"/>
                  </a:cubicBezTo>
                  <a:cubicBezTo>
                    <a:pt x="11877" y="1077"/>
                    <a:pt x="11940" y="1203"/>
                    <a:pt x="11909" y="1329"/>
                  </a:cubicBezTo>
                  <a:cubicBezTo>
                    <a:pt x="11814" y="2431"/>
                    <a:pt x="11562" y="3440"/>
                    <a:pt x="11090" y="4416"/>
                  </a:cubicBezTo>
                  <a:lnTo>
                    <a:pt x="8317" y="1675"/>
                  </a:lnTo>
                  <a:cubicBezTo>
                    <a:pt x="9263" y="1234"/>
                    <a:pt x="10334" y="951"/>
                    <a:pt x="11436" y="856"/>
                  </a:cubicBezTo>
                  <a:close/>
                  <a:moveTo>
                    <a:pt x="3781" y="4542"/>
                  </a:moveTo>
                  <a:lnTo>
                    <a:pt x="3781" y="4542"/>
                  </a:lnTo>
                  <a:cubicBezTo>
                    <a:pt x="3529" y="4983"/>
                    <a:pt x="3245" y="5456"/>
                    <a:pt x="3056" y="5960"/>
                  </a:cubicBezTo>
                  <a:cubicBezTo>
                    <a:pt x="2878" y="5949"/>
                    <a:pt x="2699" y="5942"/>
                    <a:pt x="2522" y="5942"/>
                  </a:cubicBezTo>
                  <a:cubicBezTo>
                    <a:pt x="2167" y="5942"/>
                    <a:pt x="1817" y="5970"/>
                    <a:pt x="1481" y="6054"/>
                  </a:cubicBezTo>
                  <a:cubicBezTo>
                    <a:pt x="1544" y="5928"/>
                    <a:pt x="1670" y="5802"/>
                    <a:pt x="1733" y="5739"/>
                  </a:cubicBezTo>
                  <a:cubicBezTo>
                    <a:pt x="2331" y="5141"/>
                    <a:pt x="2993" y="4731"/>
                    <a:pt x="3781" y="4542"/>
                  </a:cubicBezTo>
                  <a:close/>
                  <a:moveTo>
                    <a:pt x="7561" y="2022"/>
                  </a:moveTo>
                  <a:lnTo>
                    <a:pt x="10680" y="5141"/>
                  </a:lnTo>
                  <a:cubicBezTo>
                    <a:pt x="9546" y="7157"/>
                    <a:pt x="7687" y="8669"/>
                    <a:pt x="5419" y="9331"/>
                  </a:cubicBezTo>
                  <a:lnTo>
                    <a:pt x="3403" y="7346"/>
                  </a:lnTo>
                  <a:cubicBezTo>
                    <a:pt x="4064" y="5109"/>
                    <a:pt x="5576" y="3219"/>
                    <a:pt x="7561" y="2022"/>
                  </a:cubicBezTo>
                  <a:close/>
                  <a:moveTo>
                    <a:pt x="2899" y="8008"/>
                  </a:moveTo>
                  <a:lnTo>
                    <a:pt x="4789" y="9898"/>
                  </a:lnTo>
                  <a:lnTo>
                    <a:pt x="4316" y="10623"/>
                  </a:lnTo>
                  <a:lnTo>
                    <a:pt x="2142" y="8449"/>
                  </a:lnTo>
                  <a:lnTo>
                    <a:pt x="2899" y="8008"/>
                  </a:lnTo>
                  <a:close/>
                  <a:moveTo>
                    <a:pt x="2363" y="9867"/>
                  </a:moveTo>
                  <a:lnTo>
                    <a:pt x="2899" y="10371"/>
                  </a:lnTo>
                  <a:cubicBezTo>
                    <a:pt x="2741" y="10497"/>
                    <a:pt x="2520" y="10654"/>
                    <a:pt x="2300" y="10780"/>
                  </a:cubicBezTo>
                  <a:cubicBezTo>
                    <a:pt x="1985" y="10969"/>
                    <a:pt x="1733" y="11095"/>
                    <a:pt x="1638" y="11127"/>
                  </a:cubicBezTo>
                  <a:cubicBezTo>
                    <a:pt x="1701" y="10969"/>
                    <a:pt x="1796" y="10780"/>
                    <a:pt x="1985" y="10465"/>
                  </a:cubicBezTo>
                  <a:cubicBezTo>
                    <a:pt x="2142" y="10213"/>
                    <a:pt x="2268" y="10024"/>
                    <a:pt x="2363" y="9867"/>
                  </a:cubicBezTo>
                  <a:close/>
                  <a:moveTo>
                    <a:pt x="8191" y="8984"/>
                  </a:moveTo>
                  <a:lnTo>
                    <a:pt x="8191" y="8984"/>
                  </a:lnTo>
                  <a:cubicBezTo>
                    <a:pt x="7971" y="9867"/>
                    <a:pt x="7467" y="10686"/>
                    <a:pt x="6711" y="11284"/>
                  </a:cubicBezTo>
                  <a:cubicBezTo>
                    <a:pt x="6837" y="10749"/>
                    <a:pt x="6837" y="10245"/>
                    <a:pt x="6774" y="9741"/>
                  </a:cubicBezTo>
                  <a:cubicBezTo>
                    <a:pt x="7309" y="9551"/>
                    <a:pt x="7782" y="9268"/>
                    <a:pt x="8191" y="8984"/>
                  </a:cubicBezTo>
                  <a:close/>
                  <a:moveTo>
                    <a:pt x="11509" y="1"/>
                  </a:moveTo>
                  <a:cubicBezTo>
                    <a:pt x="11474" y="1"/>
                    <a:pt x="11440" y="2"/>
                    <a:pt x="11405" y="6"/>
                  </a:cubicBezTo>
                  <a:cubicBezTo>
                    <a:pt x="10365" y="100"/>
                    <a:pt x="9389" y="321"/>
                    <a:pt x="8412" y="730"/>
                  </a:cubicBezTo>
                  <a:cubicBezTo>
                    <a:pt x="7498" y="1077"/>
                    <a:pt x="6616" y="1644"/>
                    <a:pt x="5797" y="2274"/>
                  </a:cubicBezTo>
                  <a:cubicBezTo>
                    <a:pt x="5324" y="2652"/>
                    <a:pt x="4852" y="3093"/>
                    <a:pt x="4474" y="3566"/>
                  </a:cubicBezTo>
                  <a:cubicBezTo>
                    <a:pt x="3245" y="3629"/>
                    <a:pt x="2048" y="4196"/>
                    <a:pt x="1166" y="5109"/>
                  </a:cubicBezTo>
                  <a:cubicBezTo>
                    <a:pt x="725" y="5519"/>
                    <a:pt x="378" y="6054"/>
                    <a:pt x="95" y="6590"/>
                  </a:cubicBezTo>
                  <a:cubicBezTo>
                    <a:pt x="0" y="6748"/>
                    <a:pt x="63" y="6937"/>
                    <a:pt x="158" y="7063"/>
                  </a:cubicBezTo>
                  <a:cubicBezTo>
                    <a:pt x="252" y="7157"/>
                    <a:pt x="378" y="7189"/>
                    <a:pt x="441" y="7189"/>
                  </a:cubicBezTo>
                  <a:cubicBezTo>
                    <a:pt x="536" y="7189"/>
                    <a:pt x="567" y="7189"/>
                    <a:pt x="630" y="7157"/>
                  </a:cubicBezTo>
                  <a:cubicBezTo>
                    <a:pt x="1198" y="6873"/>
                    <a:pt x="1842" y="6743"/>
                    <a:pt x="2471" y="6743"/>
                  </a:cubicBezTo>
                  <a:cubicBezTo>
                    <a:pt x="2540" y="6743"/>
                    <a:pt x="2609" y="6744"/>
                    <a:pt x="2678" y="6748"/>
                  </a:cubicBezTo>
                  <a:cubicBezTo>
                    <a:pt x="2647" y="6905"/>
                    <a:pt x="2615" y="7031"/>
                    <a:pt x="2584" y="7189"/>
                  </a:cubicBezTo>
                  <a:lnTo>
                    <a:pt x="1229" y="7976"/>
                  </a:lnTo>
                  <a:cubicBezTo>
                    <a:pt x="1008" y="8134"/>
                    <a:pt x="945" y="8449"/>
                    <a:pt x="1166" y="8606"/>
                  </a:cubicBezTo>
                  <a:lnTo>
                    <a:pt x="1733" y="9173"/>
                  </a:lnTo>
                  <a:cubicBezTo>
                    <a:pt x="1544" y="9425"/>
                    <a:pt x="1323" y="9772"/>
                    <a:pt x="1103" y="10119"/>
                  </a:cubicBezTo>
                  <a:cubicBezTo>
                    <a:pt x="945" y="10465"/>
                    <a:pt x="788" y="10717"/>
                    <a:pt x="725" y="10906"/>
                  </a:cubicBezTo>
                  <a:cubicBezTo>
                    <a:pt x="599" y="11316"/>
                    <a:pt x="630" y="11599"/>
                    <a:pt x="851" y="11788"/>
                  </a:cubicBezTo>
                  <a:cubicBezTo>
                    <a:pt x="981" y="11918"/>
                    <a:pt x="1144" y="11961"/>
                    <a:pt x="1320" y="11961"/>
                  </a:cubicBezTo>
                  <a:cubicBezTo>
                    <a:pt x="1443" y="11961"/>
                    <a:pt x="1572" y="11940"/>
                    <a:pt x="1701" y="11914"/>
                  </a:cubicBezTo>
                  <a:cubicBezTo>
                    <a:pt x="1953" y="11820"/>
                    <a:pt x="2174" y="11694"/>
                    <a:pt x="2489" y="11505"/>
                  </a:cubicBezTo>
                  <a:cubicBezTo>
                    <a:pt x="2836" y="11316"/>
                    <a:pt x="3151" y="11095"/>
                    <a:pt x="3434" y="10875"/>
                  </a:cubicBezTo>
                  <a:lnTo>
                    <a:pt x="4033" y="11473"/>
                  </a:lnTo>
                  <a:cubicBezTo>
                    <a:pt x="4116" y="11557"/>
                    <a:pt x="4225" y="11597"/>
                    <a:pt x="4330" y="11597"/>
                  </a:cubicBezTo>
                  <a:cubicBezTo>
                    <a:pt x="4464" y="11597"/>
                    <a:pt x="4593" y="11533"/>
                    <a:pt x="4663" y="11410"/>
                  </a:cubicBezTo>
                  <a:lnTo>
                    <a:pt x="5450" y="10056"/>
                  </a:lnTo>
                  <a:cubicBezTo>
                    <a:pt x="5608" y="10024"/>
                    <a:pt x="5734" y="9993"/>
                    <a:pt x="5892" y="9930"/>
                  </a:cubicBezTo>
                  <a:lnTo>
                    <a:pt x="5892" y="9930"/>
                  </a:lnTo>
                  <a:cubicBezTo>
                    <a:pt x="5923" y="10591"/>
                    <a:pt x="5797" y="11316"/>
                    <a:pt x="5482" y="11977"/>
                  </a:cubicBezTo>
                  <a:cubicBezTo>
                    <a:pt x="5419" y="12135"/>
                    <a:pt x="5450" y="12324"/>
                    <a:pt x="5576" y="12450"/>
                  </a:cubicBezTo>
                  <a:cubicBezTo>
                    <a:pt x="5639" y="12534"/>
                    <a:pt x="5759" y="12576"/>
                    <a:pt x="5878" y="12576"/>
                  </a:cubicBezTo>
                  <a:cubicBezTo>
                    <a:pt x="5937" y="12576"/>
                    <a:pt x="5997" y="12565"/>
                    <a:pt x="6049" y="12544"/>
                  </a:cubicBezTo>
                  <a:cubicBezTo>
                    <a:pt x="6585" y="12261"/>
                    <a:pt x="7089" y="11914"/>
                    <a:pt x="7530" y="11473"/>
                  </a:cubicBezTo>
                  <a:cubicBezTo>
                    <a:pt x="8443" y="10560"/>
                    <a:pt x="8979" y="9394"/>
                    <a:pt x="9074" y="8165"/>
                  </a:cubicBezTo>
                  <a:cubicBezTo>
                    <a:pt x="9546" y="7756"/>
                    <a:pt x="9987" y="7346"/>
                    <a:pt x="10365" y="6811"/>
                  </a:cubicBezTo>
                  <a:cubicBezTo>
                    <a:pt x="11027" y="5991"/>
                    <a:pt x="11562" y="5141"/>
                    <a:pt x="11940" y="4227"/>
                  </a:cubicBezTo>
                  <a:cubicBezTo>
                    <a:pt x="12350" y="3282"/>
                    <a:pt x="12571" y="2242"/>
                    <a:pt x="12665" y="1234"/>
                  </a:cubicBezTo>
                  <a:cubicBezTo>
                    <a:pt x="12760" y="1014"/>
                    <a:pt x="12665" y="636"/>
                    <a:pt x="12382" y="384"/>
                  </a:cubicBezTo>
                  <a:cubicBezTo>
                    <a:pt x="12126" y="128"/>
                    <a:pt x="11820" y="1"/>
                    <a:pt x="11509" y="1"/>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354"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7" name="Google Shape;1192;p36">
              <a:extLst>
                <a:ext uri="{FF2B5EF4-FFF2-40B4-BE49-F238E27FC236}">
                  <a16:creationId xmlns:a16="http://schemas.microsoft.com/office/drawing/2014/main" xmlns="" id="{C9286F62-AB98-47DC-8E4E-E5CCDA5E6DF3}"/>
                </a:ext>
              </a:extLst>
            </p:cNvPr>
            <p:cNvSpPr/>
            <p:nvPr/>
          </p:nvSpPr>
          <p:spPr>
            <a:xfrm>
              <a:off x="-64636900" y="2010600"/>
              <a:ext cx="89800" cy="82525"/>
            </a:xfrm>
            <a:custGeom>
              <a:avLst/>
              <a:gdLst/>
              <a:ahLst/>
              <a:cxnLst/>
              <a:rect l="l" t="t" r="r" b="b"/>
              <a:pathLst>
                <a:path w="3592" h="3301" extrusionOk="0">
                  <a:moveTo>
                    <a:pt x="1828" y="827"/>
                  </a:moveTo>
                  <a:cubicBezTo>
                    <a:pt x="2048" y="827"/>
                    <a:pt x="2269" y="906"/>
                    <a:pt x="2426" y="1064"/>
                  </a:cubicBezTo>
                  <a:cubicBezTo>
                    <a:pt x="2741" y="1410"/>
                    <a:pt x="2741" y="1914"/>
                    <a:pt x="2426" y="2229"/>
                  </a:cubicBezTo>
                  <a:cubicBezTo>
                    <a:pt x="2269" y="2387"/>
                    <a:pt x="2048" y="2466"/>
                    <a:pt x="1828" y="2466"/>
                  </a:cubicBezTo>
                  <a:cubicBezTo>
                    <a:pt x="1607" y="2466"/>
                    <a:pt x="1387" y="2387"/>
                    <a:pt x="1229" y="2229"/>
                  </a:cubicBezTo>
                  <a:cubicBezTo>
                    <a:pt x="914" y="1914"/>
                    <a:pt x="914" y="1379"/>
                    <a:pt x="1229" y="1064"/>
                  </a:cubicBezTo>
                  <a:cubicBezTo>
                    <a:pt x="1387" y="906"/>
                    <a:pt x="1607" y="827"/>
                    <a:pt x="1828" y="827"/>
                  </a:cubicBezTo>
                  <a:close/>
                  <a:moveTo>
                    <a:pt x="1820" y="0"/>
                  </a:moveTo>
                  <a:cubicBezTo>
                    <a:pt x="1402" y="0"/>
                    <a:pt x="977" y="166"/>
                    <a:pt x="631" y="497"/>
                  </a:cubicBezTo>
                  <a:cubicBezTo>
                    <a:pt x="0" y="1127"/>
                    <a:pt x="0" y="2198"/>
                    <a:pt x="631" y="2828"/>
                  </a:cubicBezTo>
                  <a:cubicBezTo>
                    <a:pt x="946" y="3143"/>
                    <a:pt x="1371" y="3301"/>
                    <a:pt x="1796" y="3301"/>
                  </a:cubicBezTo>
                  <a:cubicBezTo>
                    <a:pt x="2222" y="3301"/>
                    <a:pt x="2647" y="3143"/>
                    <a:pt x="2962" y="2828"/>
                  </a:cubicBezTo>
                  <a:cubicBezTo>
                    <a:pt x="3592" y="2198"/>
                    <a:pt x="3592" y="1127"/>
                    <a:pt x="2962" y="497"/>
                  </a:cubicBezTo>
                  <a:cubicBezTo>
                    <a:pt x="2647" y="166"/>
                    <a:pt x="2237" y="0"/>
                    <a:pt x="1820" y="0"/>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354"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pic>
        <p:nvPicPr>
          <p:cNvPr id="2" name="图片 11" descr="读书素材">
            <a:extLst>
              <a:ext uri="{FF2B5EF4-FFF2-40B4-BE49-F238E27FC236}">
                <a16:creationId xmlns:a16="http://schemas.microsoft.com/office/drawing/2014/main" xmlns="" id="{88D2D57C-A234-0509-7B33-C0668B62831C}"/>
              </a:ext>
            </a:extLst>
          </p:cNvPr>
          <p:cNvPicPr>
            <a:picLocks noChangeAspect="1"/>
          </p:cNvPicPr>
          <p:nvPr/>
        </p:nvPicPr>
        <p:blipFill>
          <a:blip r:embed="rId3"/>
          <a:srcRect l="54698" t="73161" r="4727"/>
          <a:stretch>
            <a:fillRect/>
          </a:stretch>
        </p:blipFill>
        <p:spPr>
          <a:xfrm>
            <a:off x="-247539" y="4664322"/>
            <a:ext cx="3661500" cy="3238596"/>
          </a:xfrm>
          <a:prstGeom prst="rect">
            <a:avLst/>
          </a:prstGeom>
        </p:spPr>
      </p:pic>
    </p:spTree>
    <p:extLst>
      <p:ext uri="{BB962C8B-B14F-4D97-AF65-F5344CB8AC3E}">
        <p14:creationId xmlns:p14="http://schemas.microsoft.com/office/powerpoint/2010/main" val="3760349999"/>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82"/>
                                        </p:tgtEl>
                                        <p:attrNameLst>
                                          <p:attrName>style.visibility</p:attrName>
                                        </p:attrNameLst>
                                      </p:cBhvr>
                                      <p:to>
                                        <p:strVal val="visible"/>
                                      </p:to>
                                    </p:set>
                                    <p:animEffect transition="in" filter="barn(inVertical)">
                                      <p:cBhvr>
                                        <p:cTn id="7" dur="500"/>
                                        <p:tgtEl>
                                          <p:spTgt spid="82"/>
                                        </p:tgtEl>
                                      </p:cBhvr>
                                    </p:animEffect>
                                  </p:childTnLst>
                                </p:cTn>
                              </p:par>
                              <p:par>
                                <p:cTn id="8" presetID="16" presetClass="entr" presetSubtype="21" fill="hold" nodeType="withEffect">
                                  <p:stCondLst>
                                    <p:cond delay="0"/>
                                  </p:stCondLst>
                                  <p:childTnLst>
                                    <p:set>
                                      <p:cBhvr>
                                        <p:cTn id="9" dur="1" fill="hold">
                                          <p:stCondLst>
                                            <p:cond delay="0"/>
                                          </p:stCondLst>
                                        </p:cTn>
                                        <p:tgtEl>
                                          <p:spTgt spid="93"/>
                                        </p:tgtEl>
                                        <p:attrNameLst>
                                          <p:attrName>style.visibility</p:attrName>
                                        </p:attrNameLst>
                                      </p:cBhvr>
                                      <p:to>
                                        <p:strVal val="visible"/>
                                      </p:to>
                                    </p:set>
                                    <p:animEffect transition="in" filter="barn(inVertical)">
                                      <p:cBhvr>
                                        <p:cTn id="10" dur="500"/>
                                        <p:tgtEl>
                                          <p:spTgt spid="93"/>
                                        </p:tgtEl>
                                      </p:cBhvr>
                                    </p:animEffect>
                                  </p:childTnLst>
                                </p:cTn>
                              </p:par>
                              <p:par>
                                <p:cTn id="11" presetID="16" presetClass="entr" presetSubtype="21" fill="hold" nodeType="withEffect">
                                  <p:stCondLst>
                                    <p:cond delay="0"/>
                                  </p:stCondLst>
                                  <p:childTnLst>
                                    <p:set>
                                      <p:cBhvr>
                                        <p:cTn id="12" dur="1" fill="hold">
                                          <p:stCondLst>
                                            <p:cond delay="0"/>
                                          </p:stCondLst>
                                        </p:cTn>
                                        <p:tgtEl>
                                          <p:spTgt spid="94"/>
                                        </p:tgtEl>
                                        <p:attrNameLst>
                                          <p:attrName>style.visibility</p:attrName>
                                        </p:attrNameLst>
                                      </p:cBhvr>
                                      <p:to>
                                        <p:strVal val="visible"/>
                                      </p:to>
                                    </p:set>
                                    <p:animEffect transition="in" filter="barn(inVertical)">
                                      <p:cBhvr>
                                        <p:cTn id="13" dur="500"/>
                                        <p:tgtEl>
                                          <p:spTgt spid="94"/>
                                        </p:tgtEl>
                                      </p:cBhvr>
                                    </p:animEffect>
                                  </p:childTnLst>
                                </p:cTn>
                              </p:par>
                              <p:par>
                                <p:cTn id="14" presetID="16" presetClass="entr" presetSubtype="21" fill="hold" nodeType="withEffect">
                                  <p:stCondLst>
                                    <p:cond delay="0"/>
                                  </p:stCondLst>
                                  <p:childTnLst>
                                    <p:set>
                                      <p:cBhvr>
                                        <p:cTn id="15" dur="1" fill="hold">
                                          <p:stCondLst>
                                            <p:cond delay="0"/>
                                          </p:stCondLst>
                                        </p:cTn>
                                        <p:tgtEl>
                                          <p:spTgt spid="95"/>
                                        </p:tgtEl>
                                        <p:attrNameLst>
                                          <p:attrName>style.visibility</p:attrName>
                                        </p:attrNameLst>
                                      </p:cBhvr>
                                      <p:to>
                                        <p:strVal val="visible"/>
                                      </p:to>
                                    </p:set>
                                    <p:animEffect transition="in" filter="barn(inVertical)">
                                      <p:cBhvr>
                                        <p:cTn id="16" dur="500"/>
                                        <p:tgtEl>
                                          <p:spTgt spid="95"/>
                                        </p:tgtEl>
                                      </p:cBhvr>
                                    </p:animEffect>
                                  </p:childTnLst>
                                </p:cTn>
                              </p:par>
                            </p:childTnLst>
                          </p:cTn>
                        </p:par>
                      </p:childTnLst>
                    </p:cTn>
                  </p:par>
                  <p:par>
                    <p:cTn id="17" fill="hold">
                      <p:stCondLst>
                        <p:cond delay="indefinite"/>
                      </p:stCondLst>
                      <p:childTnLst>
                        <p:par>
                          <p:cTn id="18" fill="hold">
                            <p:stCondLst>
                              <p:cond delay="0"/>
                            </p:stCondLst>
                            <p:childTnLst>
                              <p:par>
                                <p:cTn id="19" presetID="16" presetClass="entr" presetSubtype="21" fill="hold" grpId="0" nodeType="clickEffect">
                                  <p:stCondLst>
                                    <p:cond delay="0"/>
                                  </p:stCondLst>
                                  <p:childTnLst>
                                    <p:set>
                                      <p:cBhvr>
                                        <p:cTn id="20" dur="1" fill="hold">
                                          <p:stCondLst>
                                            <p:cond delay="0"/>
                                          </p:stCondLst>
                                        </p:cTn>
                                        <p:tgtEl>
                                          <p:spTgt spid="85"/>
                                        </p:tgtEl>
                                        <p:attrNameLst>
                                          <p:attrName>style.visibility</p:attrName>
                                        </p:attrNameLst>
                                      </p:cBhvr>
                                      <p:to>
                                        <p:strVal val="visible"/>
                                      </p:to>
                                    </p:set>
                                    <p:animEffect transition="in" filter="barn(inVertical)">
                                      <p:cBhvr>
                                        <p:cTn id="21" dur="500"/>
                                        <p:tgtEl>
                                          <p:spTgt spid="85"/>
                                        </p:tgtEl>
                                      </p:cBhvr>
                                    </p:animEffect>
                                  </p:childTnLst>
                                </p:cTn>
                              </p:par>
                              <p:par>
                                <p:cTn id="22" presetID="16" presetClass="entr" presetSubtype="21" fill="hold" grpId="0" nodeType="withEffect">
                                  <p:stCondLst>
                                    <p:cond delay="0"/>
                                  </p:stCondLst>
                                  <p:childTnLst>
                                    <p:set>
                                      <p:cBhvr>
                                        <p:cTn id="23" dur="1" fill="hold">
                                          <p:stCondLst>
                                            <p:cond delay="0"/>
                                          </p:stCondLst>
                                        </p:cTn>
                                        <p:tgtEl>
                                          <p:spTgt spid="78"/>
                                        </p:tgtEl>
                                        <p:attrNameLst>
                                          <p:attrName>style.visibility</p:attrName>
                                        </p:attrNameLst>
                                      </p:cBhvr>
                                      <p:to>
                                        <p:strVal val="visible"/>
                                      </p:to>
                                    </p:set>
                                    <p:animEffect transition="in" filter="barn(inVertical)">
                                      <p:cBhvr>
                                        <p:cTn id="24" dur="500"/>
                                        <p:tgtEl>
                                          <p:spTgt spid="78"/>
                                        </p:tgtEl>
                                      </p:cBhvr>
                                    </p:animEffect>
                                  </p:childTnLst>
                                </p:cTn>
                              </p:par>
                            </p:childTnLst>
                          </p:cTn>
                        </p:par>
                      </p:childTnLst>
                    </p:cTn>
                  </p:par>
                  <p:par>
                    <p:cTn id="25" fill="hold">
                      <p:stCondLst>
                        <p:cond delay="indefinite"/>
                      </p:stCondLst>
                      <p:childTnLst>
                        <p:par>
                          <p:cTn id="26" fill="hold">
                            <p:stCondLst>
                              <p:cond delay="0"/>
                            </p:stCondLst>
                            <p:childTnLst>
                              <p:par>
                                <p:cTn id="27" presetID="16" presetClass="entr" presetSubtype="21" fill="hold" nodeType="clickEffect">
                                  <p:stCondLst>
                                    <p:cond delay="0"/>
                                  </p:stCondLst>
                                  <p:childTnLst>
                                    <p:set>
                                      <p:cBhvr>
                                        <p:cTn id="28" dur="1" fill="hold">
                                          <p:stCondLst>
                                            <p:cond delay="0"/>
                                          </p:stCondLst>
                                        </p:cTn>
                                        <p:tgtEl>
                                          <p:spTgt spid="89"/>
                                        </p:tgtEl>
                                        <p:attrNameLst>
                                          <p:attrName>style.visibility</p:attrName>
                                        </p:attrNameLst>
                                      </p:cBhvr>
                                      <p:to>
                                        <p:strVal val="visible"/>
                                      </p:to>
                                    </p:set>
                                    <p:animEffect transition="in" filter="barn(inVertical)">
                                      <p:cBhvr>
                                        <p:cTn id="29" dur="500"/>
                                        <p:tgtEl>
                                          <p:spTgt spid="89"/>
                                        </p:tgtEl>
                                      </p:cBhvr>
                                    </p:animEffect>
                                  </p:childTnLst>
                                </p:cTn>
                              </p:par>
                              <p:par>
                                <p:cTn id="30" presetID="16" presetClass="entr" presetSubtype="21" fill="hold" grpId="0" nodeType="withEffect">
                                  <p:stCondLst>
                                    <p:cond delay="0"/>
                                  </p:stCondLst>
                                  <p:childTnLst>
                                    <p:set>
                                      <p:cBhvr>
                                        <p:cTn id="31" dur="1" fill="hold">
                                          <p:stCondLst>
                                            <p:cond delay="0"/>
                                          </p:stCondLst>
                                        </p:cTn>
                                        <p:tgtEl>
                                          <p:spTgt spid="87"/>
                                        </p:tgtEl>
                                        <p:attrNameLst>
                                          <p:attrName>style.visibility</p:attrName>
                                        </p:attrNameLst>
                                      </p:cBhvr>
                                      <p:to>
                                        <p:strVal val="visible"/>
                                      </p:to>
                                    </p:set>
                                    <p:animEffect transition="in" filter="barn(inVertical)">
                                      <p:cBhvr>
                                        <p:cTn id="32" dur="500"/>
                                        <p:tgtEl>
                                          <p:spTgt spid="87"/>
                                        </p:tgtEl>
                                      </p:cBhvr>
                                    </p:animEffect>
                                  </p:childTnLst>
                                </p:cTn>
                              </p:par>
                              <p:par>
                                <p:cTn id="33" presetID="16" presetClass="entr" presetSubtype="21" fill="hold" grpId="0" nodeType="withEffect">
                                  <p:stCondLst>
                                    <p:cond delay="0"/>
                                  </p:stCondLst>
                                  <p:childTnLst>
                                    <p:set>
                                      <p:cBhvr>
                                        <p:cTn id="34" dur="1" fill="hold">
                                          <p:stCondLst>
                                            <p:cond delay="0"/>
                                          </p:stCondLst>
                                        </p:cTn>
                                        <p:tgtEl>
                                          <p:spTgt spid="80"/>
                                        </p:tgtEl>
                                        <p:attrNameLst>
                                          <p:attrName>style.visibility</p:attrName>
                                        </p:attrNameLst>
                                      </p:cBhvr>
                                      <p:to>
                                        <p:strVal val="visible"/>
                                      </p:to>
                                    </p:set>
                                    <p:animEffect transition="in" filter="barn(inVertical)">
                                      <p:cBhvr>
                                        <p:cTn id="35" dur="500"/>
                                        <p:tgtEl>
                                          <p:spTgt spid="80"/>
                                        </p:tgtEl>
                                      </p:cBhvr>
                                    </p:animEffect>
                                  </p:childTnLst>
                                </p:cTn>
                              </p:par>
                            </p:childTnLst>
                          </p:cTn>
                        </p:par>
                      </p:childTnLst>
                    </p:cTn>
                  </p:par>
                  <p:par>
                    <p:cTn id="36" fill="hold">
                      <p:stCondLst>
                        <p:cond delay="indefinite"/>
                      </p:stCondLst>
                      <p:childTnLst>
                        <p:par>
                          <p:cTn id="37" fill="hold">
                            <p:stCondLst>
                              <p:cond delay="0"/>
                            </p:stCondLst>
                            <p:childTnLst>
                              <p:par>
                                <p:cTn id="38" presetID="16" presetClass="entr" presetSubtype="21" fill="hold" nodeType="clickEffect">
                                  <p:stCondLst>
                                    <p:cond delay="0"/>
                                  </p:stCondLst>
                                  <p:childTnLst>
                                    <p:set>
                                      <p:cBhvr>
                                        <p:cTn id="39" dur="1" fill="hold">
                                          <p:stCondLst>
                                            <p:cond delay="0"/>
                                          </p:stCondLst>
                                        </p:cTn>
                                        <p:tgtEl>
                                          <p:spTgt spid="90"/>
                                        </p:tgtEl>
                                        <p:attrNameLst>
                                          <p:attrName>style.visibility</p:attrName>
                                        </p:attrNameLst>
                                      </p:cBhvr>
                                      <p:to>
                                        <p:strVal val="visible"/>
                                      </p:to>
                                    </p:set>
                                    <p:animEffect transition="in" filter="barn(inVertical)">
                                      <p:cBhvr>
                                        <p:cTn id="40" dur="500"/>
                                        <p:tgtEl>
                                          <p:spTgt spid="90"/>
                                        </p:tgtEl>
                                      </p:cBhvr>
                                    </p:animEffect>
                                  </p:childTnLst>
                                </p:cTn>
                              </p:par>
                              <p:par>
                                <p:cTn id="41" presetID="16" presetClass="entr" presetSubtype="21" fill="hold" grpId="0" nodeType="withEffect">
                                  <p:stCondLst>
                                    <p:cond delay="0"/>
                                  </p:stCondLst>
                                  <p:childTnLst>
                                    <p:set>
                                      <p:cBhvr>
                                        <p:cTn id="42" dur="1" fill="hold">
                                          <p:stCondLst>
                                            <p:cond delay="0"/>
                                          </p:stCondLst>
                                        </p:cTn>
                                        <p:tgtEl>
                                          <p:spTgt spid="86"/>
                                        </p:tgtEl>
                                        <p:attrNameLst>
                                          <p:attrName>style.visibility</p:attrName>
                                        </p:attrNameLst>
                                      </p:cBhvr>
                                      <p:to>
                                        <p:strVal val="visible"/>
                                      </p:to>
                                    </p:set>
                                    <p:animEffect transition="in" filter="barn(inVertical)">
                                      <p:cBhvr>
                                        <p:cTn id="43" dur="500"/>
                                        <p:tgtEl>
                                          <p:spTgt spid="86"/>
                                        </p:tgtEl>
                                      </p:cBhvr>
                                    </p:animEffect>
                                  </p:childTnLst>
                                </p:cTn>
                              </p:par>
                              <p:par>
                                <p:cTn id="44" presetID="16" presetClass="entr" presetSubtype="21" fill="hold" grpId="0" nodeType="withEffect">
                                  <p:stCondLst>
                                    <p:cond delay="0"/>
                                  </p:stCondLst>
                                  <p:childTnLst>
                                    <p:set>
                                      <p:cBhvr>
                                        <p:cTn id="45" dur="1" fill="hold">
                                          <p:stCondLst>
                                            <p:cond delay="0"/>
                                          </p:stCondLst>
                                        </p:cTn>
                                        <p:tgtEl>
                                          <p:spTgt spid="79"/>
                                        </p:tgtEl>
                                        <p:attrNameLst>
                                          <p:attrName>style.visibility</p:attrName>
                                        </p:attrNameLst>
                                      </p:cBhvr>
                                      <p:to>
                                        <p:strVal val="visible"/>
                                      </p:to>
                                    </p:set>
                                    <p:animEffect transition="in" filter="barn(inVertical)">
                                      <p:cBhvr>
                                        <p:cTn id="46" dur="500"/>
                                        <p:tgtEl>
                                          <p:spTgt spid="79"/>
                                        </p:tgtEl>
                                      </p:cBhvr>
                                    </p:animEffect>
                                  </p:childTnLst>
                                </p:cTn>
                              </p:par>
                            </p:childTnLst>
                          </p:cTn>
                        </p:par>
                      </p:childTnLst>
                    </p:cTn>
                  </p:par>
                  <p:par>
                    <p:cTn id="47" fill="hold">
                      <p:stCondLst>
                        <p:cond delay="indefinite"/>
                      </p:stCondLst>
                      <p:childTnLst>
                        <p:par>
                          <p:cTn id="48" fill="hold">
                            <p:stCondLst>
                              <p:cond delay="0"/>
                            </p:stCondLst>
                            <p:childTnLst>
                              <p:par>
                                <p:cTn id="49" presetID="16" presetClass="entr" presetSubtype="21" fill="hold" nodeType="clickEffect">
                                  <p:stCondLst>
                                    <p:cond delay="0"/>
                                  </p:stCondLst>
                                  <p:childTnLst>
                                    <p:set>
                                      <p:cBhvr>
                                        <p:cTn id="50" dur="1" fill="hold">
                                          <p:stCondLst>
                                            <p:cond delay="0"/>
                                          </p:stCondLst>
                                        </p:cTn>
                                        <p:tgtEl>
                                          <p:spTgt spid="91"/>
                                        </p:tgtEl>
                                        <p:attrNameLst>
                                          <p:attrName>style.visibility</p:attrName>
                                        </p:attrNameLst>
                                      </p:cBhvr>
                                      <p:to>
                                        <p:strVal val="visible"/>
                                      </p:to>
                                    </p:set>
                                    <p:animEffect transition="in" filter="barn(inVertical)">
                                      <p:cBhvr>
                                        <p:cTn id="51" dur="500"/>
                                        <p:tgtEl>
                                          <p:spTgt spid="91"/>
                                        </p:tgtEl>
                                      </p:cBhvr>
                                    </p:animEffect>
                                  </p:childTnLst>
                                </p:cTn>
                              </p:par>
                              <p:par>
                                <p:cTn id="52" presetID="16" presetClass="entr" presetSubtype="21" fill="hold" nodeType="withEffect">
                                  <p:stCondLst>
                                    <p:cond delay="0"/>
                                  </p:stCondLst>
                                  <p:childTnLst>
                                    <p:set>
                                      <p:cBhvr>
                                        <p:cTn id="53" dur="1" fill="hold">
                                          <p:stCondLst>
                                            <p:cond delay="0"/>
                                          </p:stCondLst>
                                        </p:cTn>
                                        <p:tgtEl>
                                          <p:spTgt spid="92"/>
                                        </p:tgtEl>
                                        <p:attrNameLst>
                                          <p:attrName>style.visibility</p:attrName>
                                        </p:attrNameLst>
                                      </p:cBhvr>
                                      <p:to>
                                        <p:strVal val="visible"/>
                                      </p:to>
                                    </p:set>
                                    <p:animEffect transition="in" filter="barn(inVertical)">
                                      <p:cBhvr>
                                        <p:cTn id="54" dur="500"/>
                                        <p:tgtEl>
                                          <p:spTgt spid="92"/>
                                        </p:tgtEl>
                                      </p:cBhvr>
                                    </p:animEffect>
                                  </p:childTnLst>
                                </p:cTn>
                              </p:par>
                              <p:par>
                                <p:cTn id="55" presetID="16" presetClass="entr" presetSubtype="21" fill="hold" grpId="0" nodeType="withEffect">
                                  <p:stCondLst>
                                    <p:cond delay="0"/>
                                  </p:stCondLst>
                                  <p:childTnLst>
                                    <p:set>
                                      <p:cBhvr>
                                        <p:cTn id="56" dur="1" fill="hold">
                                          <p:stCondLst>
                                            <p:cond delay="0"/>
                                          </p:stCondLst>
                                        </p:cTn>
                                        <p:tgtEl>
                                          <p:spTgt spid="88"/>
                                        </p:tgtEl>
                                        <p:attrNameLst>
                                          <p:attrName>style.visibility</p:attrName>
                                        </p:attrNameLst>
                                      </p:cBhvr>
                                      <p:to>
                                        <p:strVal val="visible"/>
                                      </p:to>
                                    </p:set>
                                    <p:animEffect transition="in" filter="barn(inVertical)">
                                      <p:cBhvr>
                                        <p:cTn id="57" dur="500"/>
                                        <p:tgtEl>
                                          <p:spTgt spid="88"/>
                                        </p:tgtEl>
                                      </p:cBhvr>
                                    </p:animEffect>
                                  </p:childTnLst>
                                </p:cTn>
                              </p:par>
                              <p:par>
                                <p:cTn id="58" presetID="16" presetClass="entr" presetSubtype="21" fill="hold" grpId="0" nodeType="withEffect">
                                  <p:stCondLst>
                                    <p:cond delay="0"/>
                                  </p:stCondLst>
                                  <p:childTnLst>
                                    <p:set>
                                      <p:cBhvr>
                                        <p:cTn id="59" dur="1" fill="hold">
                                          <p:stCondLst>
                                            <p:cond delay="0"/>
                                          </p:stCondLst>
                                        </p:cTn>
                                        <p:tgtEl>
                                          <p:spTgt spid="81"/>
                                        </p:tgtEl>
                                        <p:attrNameLst>
                                          <p:attrName>style.visibility</p:attrName>
                                        </p:attrNameLst>
                                      </p:cBhvr>
                                      <p:to>
                                        <p:strVal val="visible"/>
                                      </p:to>
                                    </p:set>
                                    <p:animEffect transition="in" filter="barn(inVertical)">
                                      <p:cBhvr>
                                        <p:cTn id="60" dur="500"/>
                                        <p:tgtEl>
                                          <p:spTgt spid="8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8" grpId="0"/>
      <p:bldP spid="79" grpId="0"/>
      <p:bldP spid="80" grpId="0"/>
      <p:bldP spid="81" grpId="0"/>
      <p:bldP spid="85" grpId="0" animBg="1"/>
      <p:bldP spid="86" grpId="0" animBg="1"/>
      <p:bldP spid="87" grpId="0" animBg="1"/>
      <p:bldP spid="88" grpId="0" animBg="1"/>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Table 2">
            <a:extLst>
              <a:ext uri="{FF2B5EF4-FFF2-40B4-BE49-F238E27FC236}">
                <a16:creationId xmlns:a16="http://schemas.microsoft.com/office/drawing/2014/main" xmlns="" id="{56CDEDFE-7CDA-9DED-2EC2-1DFA2EB35279}"/>
              </a:ext>
            </a:extLst>
          </p:cNvPr>
          <p:cNvGraphicFramePr>
            <a:graphicFrameLocks noGrp="1"/>
          </p:cNvGraphicFramePr>
          <p:nvPr>
            <p:extLst>
              <p:ext uri="{D42A27DB-BD31-4B8C-83A1-F6EECF244321}">
                <p14:modId xmlns:p14="http://schemas.microsoft.com/office/powerpoint/2010/main" val="3863068038"/>
              </p:ext>
            </p:extLst>
          </p:nvPr>
        </p:nvGraphicFramePr>
        <p:xfrm>
          <a:off x="283028" y="168344"/>
          <a:ext cx="11691258" cy="6101828"/>
        </p:xfrm>
        <a:graphic>
          <a:graphicData uri="http://schemas.openxmlformats.org/drawingml/2006/table">
            <a:tbl>
              <a:tblPr firstRow="1" firstCol="1" bandRow="1">
                <a:tableStyleId>{5C22544A-7EE6-4342-B048-85BDC9FD1C3A}</a:tableStyleId>
              </a:tblPr>
              <a:tblGrid>
                <a:gridCol w="2307772">
                  <a:extLst>
                    <a:ext uri="{9D8B030D-6E8A-4147-A177-3AD203B41FA5}">
                      <a16:colId xmlns:a16="http://schemas.microsoft.com/office/drawing/2014/main" xmlns="" val="230038144"/>
                    </a:ext>
                  </a:extLst>
                </a:gridCol>
                <a:gridCol w="9383486">
                  <a:extLst>
                    <a:ext uri="{9D8B030D-6E8A-4147-A177-3AD203B41FA5}">
                      <a16:colId xmlns:a16="http://schemas.microsoft.com/office/drawing/2014/main" xmlns="" val="2375561928"/>
                    </a:ext>
                  </a:extLst>
                </a:gridCol>
              </a:tblGrid>
              <a:tr h="677981">
                <a:tc gridSpan="2">
                  <a:txBody>
                    <a:bodyPr/>
                    <a:lstStyle/>
                    <a:p>
                      <a:pPr marL="0" marR="0" algn="l">
                        <a:lnSpc>
                          <a:spcPct val="100000"/>
                        </a:lnSpc>
                        <a:spcBef>
                          <a:spcPts val="0"/>
                        </a:spcBef>
                        <a:spcAft>
                          <a:spcPts val="800"/>
                        </a:spcAft>
                      </a:pPr>
                      <a:r>
                        <a:rPr lang="vi-VN" sz="2800" dirty="0">
                          <a:effectLst/>
                          <a:latin typeface="Times New Roman" panose="02020603050405020304" pitchFamily="18" charset="0"/>
                          <a:cs typeface="Times New Roman" panose="02020603050405020304" pitchFamily="18" charset="0"/>
                        </a:rPr>
                        <a:t>Yêu cầu đối với bài thơ tự do</a:t>
                      </a:r>
                      <a:endParaRPr lang="en-SG" sz="20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0" marR="0" marT="0" marB="0" anchor="ctr"/>
                </a:tc>
                <a:tc hMerge="1">
                  <a:txBody>
                    <a:bodyPr/>
                    <a:lstStyle/>
                    <a:p>
                      <a:endParaRPr lang="en-SG"/>
                    </a:p>
                  </a:txBody>
                  <a:tcPr/>
                </a:tc>
                <a:extLst>
                  <a:ext uri="{0D108BD9-81ED-4DB2-BD59-A6C34878D82A}">
                    <a16:rowId xmlns:a16="http://schemas.microsoft.com/office/drawing/2014/main" xmlns="" val="3690956797"/>
                  </a:ext>
                </a:extLst>
              </a:tr>
              <a:tr h="1355961">
                <a:tc rowSpan="5">
                  <a:txBody>
                    <a:bodyPr/>
                    <a:lstStyle/>
                    <a:p>
                      <a:pPr marL="0" marR="0" algn="ctr">
                        <a:lnSpc>
                          <a:spcPct val="100000"/>
                        </a:lnSpc>
                        <a:spcBef>
                          <a:spcPts val="0"/>
                        </a:spcBef>
                        <a:spcAft>
                          <a:spcPts val="800"/>
                        </a:spcAft>
                      </a:pPr>
                      <a:r>
                        <a:rPr lang="vi-VN" sz="2800" dirty="0">
                          <a:effectLst/>
                          <a:latin typeface="Times New Roman" panose="02020603050405020304" pitchFamily="18" charset="0"/>
                          <a:cs typeface="Times New Roman" panose="02020603050405020304" pitchFamily="18" charset="0"/>
                        </a:rPr>
                        <a:t>Hình thức nghệ thuật</a:t>
                      </a:r>
                      <a:endParaRPr lang="en-SG" sz="20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0" marR="0" marT="0" marB="0" anchor="ctr"/>
                </a:tc>
                <a:tc>
                  <a:txBody>
                    <a:bodyPr/>
                    <a:lstStyle/>
                    <a:p>
                      <a:pPr marL="0" marR="0" algn="just">
                        <a:lnSpc>
                          <a:spcPct val="100000"/>
                        </a:lnSpc>
                        <a:spcBef>
                          <a:spcPts val="0"/>
                        </a:spcBef>
                        <a:spcAft>
                          <a:spcPts val="800"/>
                        </a:spcAft>
                      </a:pPr>
                      <a:r>
                        <a:rPr lang="vi-VN" sz="2800">
                          <a:effectLst/>
                          <a:latin typeface="Times New Roman" panose="02020603050405020304" pitchFamily="18" charset="0"/>
                          <a:cs typeface="Times New Roman" panose="02020603050405020304" pitchFamily="18" charset="0"/>
                        </a:rPr>
                        <a:t>Vần trong bài thơ: có thể có vần, vần gieo linh hoạt (vần chân, vần lưng, vần liền, vần cách), có thể không vần.</a:t>
                      </a:r>
                      <a:endParaRPr lang="en-SG" sz="2000">
                        <a:effectLst/>
                        <a:latin typeface="Times New Roman" panose="02020603050405020304" pitchFamily="18" charset="0"/>
                        <a:ea typeface="Calibri" panose="020F0502020204030204" pitchFamily="34" charset="0"/>
                        <a:cs typeface="Times New Roman" panose="02020603050405020304" pitchFamily="18" charset="0"/>
                      </a:endParaRPr>
                    </a:p>
                  </a:txBody>
                  <a:tcPr marL="0" marR="0" marT="0" marB="0"/>
                </a:tc>
                <a:extLst>
                  <a:ext uri="{0D108BD9-81ED-4DB2-BD59-A6C34878D82A}">
                    <a16:rowId xmlns:a16="http://schemas.microsoft.com/office/drawing/2014/main" xmlns="" val="198136893"/>
                  </a:ext>
                </a:extLst>
              </a:tr>
              <a:tr h="677981">
                <a:tc vMerge="1">
                  <a:txBody>
                    <a:bodyPr/>
                    <a:lstStyle/>
                    <a:p>
                      <a:endParaRPr lang="en-SG"/>
                    </a:p>
                  </a:txBody>
                  <a:tcPr/>
                </a:tc>
                <a:tc>
                  <a:txBody>
                    <a:bodyPr/>
                    <a:lstStyle/>
                    <a:p>
                      <a:pPr marL="0" marR="0" algn="just">
                        <a:lnSpc>
                          <a:spcPct val="100000"/>
                        </a:lnSpc>
                        <a:spcBef>
                          <a:spcPts val="0"/>
                        </a:spcBef>
                        <a:spcAft>
                          <a:spcPts val="800"/>
                        </a:spcAft>
                      </a:pPr>
                      <a:r>
                        <a:rPr lang="vi-VN" sz="2800" dirty="0">
                          <a:effectLst/>
                          <a:latin typeface="Times New Roman" panose="02020603050405020304" pitchFamily="18" charset="0"/>
                          <a:cs typeface="Times New Roman" panose="02020603050405020304" pitchFamily="18" charset="0"/>
                        </a:rPr>
                        <a:t>Nhịp thơ linh hoạt, phù hợp với cảm xúc.</a:t>
                      </a:r>
                      <a:endParaRPr lang="en-SG" sz="20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0" marR="0" marT="0" marB="0"/>
                </a:tc>
                <a:extLst>
                  <a:ext uri="{0D108BD9-81ED-4DB2-BD59-A6C34878D82A}">
                    <a16:rowId xmlns:a16="http://schemas.microsoft.com/office/drawing/2014/main" xmlns="" val="2092767430"/>
                  </a:ext>
                </a:extLst>
              </a:tr>
              <a:tr h="677981">
                <a:tc vMerge="1">
                  <a:txBody>
                    <a:bodyPr/>
                    <a:lstStyle/>
                    <a:p>
                      <a:endParaRPr lang="en-SG"/>
                    </a:p>
                  </a:txBody>
                  <a:tcPr/>
                </a:tc>
                <a:tc>
                  <a:txBody>
                    <a:bodyPr/>
                    <a:lstStyle/>
                    <a:p>
                      <a:pPr marL="0" marR="0" algn="just">
                        <a:lnSpc>
                          <a:spcPct val="100000"/>
                        </a:lnSpc>
                        <a:spcBef>
                          <a:spcPts val="0"/>
                        </a:spcBef>
                        <a:spcAft>
                          <a:spcPts val="800"/>
                        </a:spcAft>
                      </a:pPr>
                      <a:r>
                        <a:rPr lang="vi-VN" sz="2800">
                          <a:effectLst/>
                          <a:latin typeface="Times New Roman" panose="02020603050405020304" pitchFamily="18" charset="0"/>
                          <a:cs typeface="Times New Roman" panose="02020603050405020304" pitchFamily="18" charset="0"/>
                        </a:rPr>
                        <a:t>Hình ảnh sinh động.</a:t>
                      </a:r>
                      <a:endParaRPr lang="en-SG" sz="2000">
                        <a:effectLst/>
                        <a:latin typeface="Times New Roman" panose="02020603050405020304" pitchFamily="18" charset="0"/>
                        <a:ea typeface="Calibri" panose="020F0502020204030204" pitchFamily="34" charset="0"/>
                        <a:cs typeface="Times New Roman" panose="02020603050405020304" pitchFamily="18" charset="0"/>
                      </a:endParaRPr>
                    </a:p>
                  </a:txBody>
                  <a:tcPr marL="0" marR="0" marT="0" marB="0"/>
                </a:tc>
                <a:extLst>
                  <a:ext uri="{0D108BD9-81ED-4DB2-BD59-A6C34878D82A}">
                    <a16:rowId xmlns:a16="http://schemas.microsoft.com/office/drawing/2014/main" xmlns="" val="887894213"/>
                  </a:ext>
                </a:extLst>
              </a:tr>
              <a:tr h="677981">
                <a:tc vMerge="1">
                  <a:txBody>
                    <a:bodyPr/>
                    <a:lstStyle/>
                    <a:p>
                      <a:endParaRPr lang="en-SG"/>
                    </a:p>
                  </a:txBody>
                  <a:tcPr/>
                </a:tc>
                <a:tc>
                  <a:txBody>
                    <a:bodyPr/>
                    <a:lstStyle/>
                    <a:p>
                      <a:pPr marL="0" marR="0" algn="just">
                        <a:lnSpc>
                          <a:spcPct val="100000"/>
                        </a:lnSpc>
                        <a:spcBef>
                          <a:spcPts val="0"/>
                        </a:spcBef>
                        <a:spcAft>
                          <a:spcPts val="800"/>
                        </a:spcAft>
                      </a:pPr>
                      <a:r>
                        <a:rPr lang="vi-VN" sz="2800">
                          <a:effectLst/>
                          <a:latin typeface="Times New Roman" panose="02020603050405020304" pitchFamily="18" charset="0"/>
                          <a:cs typeface="Times New Roman" panose="02020603050405020304" pitchFamily="18" charset="0"/>
                        </a:rPr>
                        <a:t>Biện pháp tu từ đa dạng, phong phú.</a:t>
                      </a:r>
                      <a:endParaRPr lang="en-SG" sz="2000">
                        <a:effectLst/>
                        <a:latin typeface="Times New Roman" panose="02020603050405020304" pitchFamily="18" charset="0"/>
                        <a:ea typeface="Calibri" panose="020F0502020204030204" pitchFamily="34" charset="0"/>
                        <a:cs typeface="Times New Roman" panose="02020603050405020304" pitchFamily="18" charset="0"/>
                      </a:endParaRPr>
                    </a:p>
                  </a:txBody>
                  <a:tcPr marL="0" marR="0" marT="0" marB="0"/>
                </a:tc>
                <a:extLst>
                  <a:ext uri="{0D108BD9-81ED-4DB2-BD59-A6C34878D82A}">
                    <a16:rowId xmlns:a16="http://schemas.microsoft.com/office/drawing/2014/main" xmlns="" val="2256201868"/>
                  </a:ext>
                </a:extLst>
              </a:tr>
              <a:tr h="677981">
                <a:tc vMerge="1">
                  <a:txBody>
                    <a:bodyPr/>
                    <a:lstStyle/>
                    <a:p>
                      <a:endParaRPr lang="en-SG"/>
                    </a:p>
                  </a:txBody>
                  <a:tcPr/>
                </a:tc>
                <a:tc>
                  <a:txBody>
                    <a:bodyPr/>
                    <a:lstStyle/>
                    <a:p>
                      <a:pPr marL="0" marR="0" algn="just">
                        <a:lnSpc>
                          <a:spcPct val="100000"/>
                        </a:lnSpc>
                        <a:spcBef>
                          <a:spcPts val="0"/>
                        </a:spcBef>
                        <a:spcAft>
                          <a:spcPts val="800"/>
                        </a:spcAft>
                      </a:pPr>
                      <a:r>
                        <a:rPr lang="vi-VN" sz="2800">
                          <a:effectLst/>
                          <a:latin typeface="Times New Roman" panose="02020603050405020304" pitchFamily="18" charset="0"/>
                          <a:cs typeface="Times New Roman" panose="02020603050405020304" pitchFamily="18" charset="0"/>
                        </a:rPr>
                        <a:t>Từ ngữ đặc sắc</a:t>
                      </a:r>
                      <a:endParaRPr lang="en-SG" sz="2000">
                        <a:effectLst/>
                        <a:latin typeface="Times New Roman" panose="02020603050405020304" pitchFamily="18" charset="0"/>
                        <a:ea typeface="Calibri" panose="020F0502020204030204" pitchFamily="34" charset="0"/>
                        <a:cs typeface="Times New Roman" panose="02020603050405020304" pitchFamily="18" charset="0"/>
                      </a:endParaRPr>
                    </a:p>
                  </a:txBody>
                  <a:tcPr marL="0" marR="0" marT="0" marB="0"/>
                </a:tc>
                <a:extLst>
                  <a:ext uri="{0D108BD9-81ED-4DB2-BD59-A6C34878D82A}">
                    <a16:rowId xmlns:a16="http://schemas.microsoft.com/office/drawing/2014/main" xmlns="" val="4063250263"/>
                  </a:ext>
                </a:extLst>
              </a:tr>
              <a:tr h="677981">
                <a:tc rowSpan="2">
                  <a:txBody>
                    <a:bodyPr/>
                    <a:lstStyle/>
                    <a:p>
                      <a:pPr marL="0" marR="0" algn="ctr">
                        <a:lnSpc>
                          <a:spcPct val="100000"/>
                        </a:lnSpc>
                        <a:spcBef>
                          <a:spcPts val="0"/>
                        </a:spcBef>
                        <a:spcAft>
                          <a:spcPts val="800"/>
                        </a:spcAft>
                      </a:pPr>
                      <a:r>
                        <a:rPr lang="vi-VN" sz="2800" dirty="0">
                          <a:effectLst/>
                          <a:latin typeface="Times New Roman" panose="02020603050405020304" pitchFamily="18" charset="0"/>
                          <a:cs typeface="Times New Roman" panose="02020603050405020304" pitchFamily="18" charset="0"/>
                        </a:rPr>
                        <a:t>Nội dung</a:t>
                      </a:r>
                      <a:endParaRPr lang="en-SG" sz="20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0" marR="0" marT="0" marB="0" anchor="ctr"/>
                </a:tc>
                <a:tc>
                  <a:txBody>
                    <a:bodyPr/>
                    <a:lstStyle/>
                    <a:p>
                      <a:pPr marL="0" marR="0" algn="just">
                        <a:lnSpc>
                          <a:spcPct val="100000"/>
                        </a:lnSpc>
                        <a:spcBef>
                          <a:spcPts val="0"/>
                        </a:spcBef>
                        <a:spcAft>
                          <a:spcPts val="800"/>
                        </a:spcAft>
                      </a:pPr>
                      <a:r>
                        <a:rPr lang="vi-VN" sz="2800" dirty="0">
                          <a:effectLst/>
                          <a:latin typeface="Times New Roman" panose="02020603050405020304" pitchFamily="18" charset="0"/>
                          <a:cs typeface="Times New Roman" panose="02020603050405020304" pitchFamily="18" charset="0"/>
                        </a:rPr>
                        <a:t>Cảm xúc chân thực</a:t>
                      </a:r>
                      <a:endParaRPr lang="en-SG" sz="20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0" marR="0" marT="0" marB="0"/>
                </a:tc>
                <a:extLst>
                  <a:ext uri="{0D108BD9-81ED-4DB2-BD59-A6C34878D82A}">
                    <a16:rowId xmlns:a16="http://schemas.microsoft.com/office/drawing/2014/main" xmlns="" val="1991517456"/>
                  </a:ext>
                </a:extLst>
              </a:tr>
              <a:tr h="677981">
                <a:tc vMerge="1">
                  <a:txBody>
                    <a:bodyPr/>
                    <a:lstStyle/>
                    <a:p>
                      <a:endParaRPr lang="en-SG"/>
                    </a:p>
                  </a:txBody>
                  <a:tcPr/>
                </a:tc>
                <a:tc>
                  <a:txBody>
                    <a:bodyPr/>
                    <a:lstStyle/>
                    <a:p>
                      <a:pPr marL="0" marR="0" algn="just">
                        <a:lnSpc>
                          <a:spcPct val="100000"/>
                        </a:lnSpc>
                        <a:spcBef>
                          <a:spcPts val="0"/>
                        </a:spcBef>
                        <a:spcAft>
                          <a:spcPts val="800"/>
                        </a:spcAft>
                      </a:pPr>
                      <a:r>
                        <a:rPr lang="vi-VN" sz="2800" dirty="0">
                          <a:effectLst/>
                          <a:latin typeface="Times New Roman" panose="02020603050405020304" pitchFamily="18" charset="0"/>
                          <a:cs typeface="Times New Roman" panose="02020603050405020304" pitchFamily="18" charset="0"/>
                        </a:rPr>
                        <a:t> Ý nghĩa, thông điệp sâu sắc.</a:t>
                      </a:r>
                      <a:endParaRPr lang="en-SG" sz="20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0" marR="0" marT="0" marB="0"/>
                </a:tc>
                <a:extLst>
                  <a:ext uri="{0D108BD9-81ED-4DB2-BD59-A6C34878D82A}">
                    <a16:rowId xmlns:a16="http://schemas.microsoft.com/office/drawing/2014/main" xmlns="" val="3339310483"/>
                  </a:ext>
                </a:extLst>
              </a:tr>
            </a:tbl>
          </a:graphicData>
        </a:graphic>
      </p:graphicFrame>
      <p:pic>
        <p:nvPicPr>
          <p:cNvPr id="18" name="图片 17"/>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5325459"/>
            <a:ext cx="12209444" cy="1504681"/>
          </a:xfrm>
          <a:prstGeom prst="rect">
            <a:avLst/>
          </a:prstGeom>
        </p:spPr>
      </p:pic>
      <p:pic>
        <p:nvPicPr>
          <p:cNvPr id="70" name="图片 69"/>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10367086" y="-114684"/>
            <a:ext cx="1890228" cy="985757"/>
          </a:xfrm>
          <a:prstGeom prst="rect">
            <a:avLst/>
          </a:prstGeom>
        </p:spPr>
      </p:pic>
      <p:pic>
        <p:nvPicPr>
          <p:cNvPr id="11" name="图片 7">
            <a:extLst>
              <a:ext uri="{FF2B5EF4-FFF2-40B4-BE49-F238E27FC236}">
                <a16:creationId xmlns:a16="http://schemas.microsoft.com/office/drawing/2014/main" xmlns="" id="{5D465953-0216-0A37-E76C-094B3C03889F}"/>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9611019" y="4495585"/>
            <a:ext cx="3163347" cy="2259170"/>
          </a:xfrm>
          <a:prstGeom prst="rect">
            <a:avLst/>
          </a:prstGeom>
        </p:spPr>
      </p:pic>
      <p:pic>
        <p:nvPicPr>
          <p:cNvPr id="2" name="图片 1"/>
          <p:cNvPicPr>
            <a:picLocks noChangeAspect="1"/>
          </p:cNvPicPr>
          <p:nvPr/>
        </p:nvPicPr>
        <p:blipFill>
          <a:blip r:embed="rId6" cstate="screen">
            <a:extLst>
              <a:ext uri="{28A0092B-C50C-407E-A947-70E740481C1C}">
                <a14:useLocalDpi xmlns:a14="http://schemas.microsoft.com/office/drawing/2010/main"/>
              </a:ext>
            </a:extLst>
          </a:blip>
          <a:stretch>
            <a:fillRect/>
          </a:stretch>
        </p:blipFill>
        <p:spPr>
          <a:xfrm>
            <a:off x="0" y="5353319"/>
            <a:ext cx="1864893" cy="1504681"/>
          </a:xfrm>
          <a:prstGeom prst="rect">
            <a:avLst/>
          </a:prstGeom>
        </p:spPr>
      </p:pic>
    </p:spTree>
    <p:extLst>
      <p:ext uri="{BB962C8B-B14F-4D97-AF65-F5344CB8AC3E}">
        <p14:creationId xmlns:p14="http://schemas.microsoft.com/office/powerpoint/2010/main" val="79071365"/>
      </p:ext>
    </p:extLst>
  </p:cSld>
  <p:clrMapOvr>
    <a:masterClrMapping/>
  </p:clrMapOvr>
  <mc:AlternateContent xmlns:mc="http://schemas.openxmlformats.org/markup-compatibility/2006" xmlns:p14="http://schemas.microsoft.com/office/powerpoint/2010/main">
    <mc:Choice Requires="p14">
      <p:transition spd="slow">
        <p14:flash/>
      </p:transition>
    </mc:Choice>
    <mc:Fallback xmlns="">
      <p:transition spd="slow">
        <p:fade/>
      </p:transition>
    </mc:Fallback>
  </mc:AlternateContent>
  <p:timing>
    <p:tnLst>
      <p:par>
        <p:cTn id="1" dur="indefinite" restart="never" nodeType="tmRoot"/>
      </p:par>
    </p:tn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Shape 7489"/>
        <p:cNvGrpSpPr/>
        <p:nvPr/>
      </p:nvGrpSpPr>
      <p:grpSpPr>
        <a:xfrm>
          <a:off x="0" y="0"/>
          <a:ext cx="0" cy="0"/>
          <a:chOff x="0" y="0"/>
          <a:chExt cx="0" cy="0"/>
        </a:xfrm>
      </p:grpSpPr>
      <p:sp>
        <p:nvSpPr>
          <p:cNvPr id="7490" name="Google Shape;7490;p30"/>
          <p:cNvSpPr txBox="1">
            <a:spLocks noGrp="1"/>
          </p:cNvSpPr>
          <p:nvPr>
            <p:ph type="title"/>
          </p:nvPr>
        </p:nvSpPr>
        <p:spPr>
          <a:xfrm>
            <a:off x="1092523" y="193469"/>
            <a:ext cx="10272000" cy="763600"/>
          </a:xfrm>
          <a:prstGeom prst="rect">
            <a:avLst/>
          </a:prstGeom>
        </p:spPr>
        <p:txBody>
          <a:bodyPr spcFirstLastPara="1" wrap="square" lIns="121900" tIns="121900" rIns="121900" bIns="121900" anchor="ctr" anchorCtr="0">
            <a:noAutofit/>
          </a:bodyPr>
          <a:lstStyle/>
          <a:p>
            <a:r>
              <a:rPr lang="vi-VN" sz="4800" b="1" dirty="0">
                <a:latin typeface="Times New Roman" panose="02020603050405020304" pitchFamily="18" charset="0"/>
                <a:cs typeface="Times New Roman" panose="02020603050405020304" pitchFamily="18" charset="0"/>
              </a:rPr>
              <a:t>Hoạt động vận dụng</a:t>
            </a:r>
            <a:endParaRPr sz="4800" b="1" dirty="0">
              <a:latin typeface="Times New Roman" panose="02020603050405020304" pitchFamily="18" charset="0"/>
              <a:cs typeface="Times New Roman" panose="02020603050405020304" pitchFamily="18" charset="0"/>
            </a:endParaRPr>
          </a:p>
        </p:txBody>
      </p:sp>
      <p:pic>
        <p:nvPicPr>
          <p:cNvPr id="3" name="图片 49">
            <a:extLst>
              <a:ext uri="{FF2B5EF4-FFF2-40B4-BE49-F238E27FC236}">
                <a16:creationId xmlns:a16="http://schemas.microsoft.com/office/drawing/2014/main" xmlns="" id="{B9FB368C-B5D5-4B6A-9868-608D34FE67B8}"/>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6816129" y="2787346"/>
            <a:ext cx="4070654" cy="4070654"/>
          </a:xfrm>
          <a:prstGeom prst="rect">
            <a:avLst/>
          </a:prstGeom>
        </p:spPr>
      </p:pic>
      <p:pic>
        <p:nvPicPr>
          <p:cNvPr id="4" name="图片 17">
            <a:extLst>
              <a:ext uri="{FF2B5EF4-FFF2-40B4-BE49-F238E27FC236}">
                <a16:creationId xmlns:a16="http://schemas.microsoft.com/office/drawing/2014/main" xmlns="" id="{29AF45C1-04CC-4B48-A703-F5F953D97A14}"/>
              </a:ext>
            </a:extLst>
          </p:cNvPr>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382992" y="948538"/>
            <a:ext cx="6614156" cy="5668810"/>
          </a:xfrm>
          <a:prstGeom prst="rect">
            <a:avLst/>
          </a:prstGeom>
        </p:spPr>
      </p:pic>
      <p:sp>
        <p:nvSpPr>
          <p:cNvPr id="5" name="TextBox 4">
            <a:extLst>
              <a:ext uri="{FF2B5EF4-FFF2-40B4-BE49-F238E27FC236}">
                <a16:creationId xmlns:a16="http://schemas.microsoft.com/office/drawing/2014/main" xmlns="" id="{11D14245-6D27-469B-8890-67C8FB0DB469}"/>
              </a:ext>
            </a:extLst>
          </p:cNvPr>
          <p:cNvSpPr txBox="1"/>
          <p:nvPr/>
        </p:nvSpPr>
        <p:spPr>
          <a:xfrm>
            <a:off x="1533817" y="3429000"/>
            <a:ext cx="3876383" cy="2308324"/>
          </a:xfrm>
          <a:prstGeom prst="rect">
            <a:avLst/>
          </a:prstGeom>
          <a:noFill/>
        </p:spPr>
        <p:txBody>
          <a:bodyPr wrap="square">
            <a:spAutoFit/>
          </a:bodyPr>
          <a:lstStyle/>
          <a:p>
            <a:pPr algn="ctr"/>
            <a:r>
              <a:rPr lang="vi-VN" sz="4800" i="1" dirty="0">
                <a:solidFill>
                  <a:schemeClr val="bg2"/>
                </a:solidFill>
                <a:latin typeface="+mj-lt"/>
              </a:rPr>
              <a:t>Em hãy làm một bài thơ về vấn đề khác. </a:t>
            </a:r>
            <a:endParaRPr lang="en-SG" sz="4800" dirty="0">
              <a:solidFill>
                <a:schemeClr val="bg2"/>
              </a:solidFill>
              <a:latin typeface="+mj-lt"/>
            </a:endParaRPr>
          </a:p>
        </p:txBody>
      </p:sp>
      <p:sp>
        <p:nvSpPr>
          <p:cNvPr id="6" name="TextBox 5">
            <a:extLst>
              <a:ext uri="{FF2B5EF4-FFF2-40B4-BE49-F238E27FC236}">
                <a16:creationId xmlns:a16="http://schemas.microsoft.com/office/drawing/2014/main" xmlns="" id="{10D32CD8-F059-4385-88C2-FCE1AD2DEFCF}"/>
              </a:ext>
            </a:extLst>
          </p:cNvPr>
          <p:cNvSpPr txBox="1"/>
          <p:nvPr/>
        </p:nvSpPr>
        <p:spPr>
          <a:xfrm>
            <a:off x="1876812" y="1740817"/>
            <a:ext cx="3220278" cy="584775"/>
          </a:xfrm>
          <a:prstGeom prst="rect">
            <a:avLst/>
          </a:prstGeom>
          <a:noFill/>
        </p:spPr>
        <p:txBody>
          <a:bodyPr wrap="square">
            <a:spAutoFit/>
          </a:bodyPr>
          <a:lstStyle/>
          <a:p>
            <a:pPr lvl="0" algn="ctr">
              <a:spcAft>
                <a:spcPts val="800"/>
              </a:spcAft>
              <a:defRPr/>
            </a:pPr>
            <a:r>
              <a:rPr lang="vi-VN" sz="3200" b="1" dirty="0">
                <a:solidFill>
                  <a:schemeClr val="accent6"/>
                </a:solidFill>
                <a:latin typeface="Times New Roman" panose="02020603050405020304" pitchFamily="18" charset="0"/>
                <a:cs typeface="Times New Roman" panose="02020603050405020304" pitchFamily="18" charset="0"/>
              </a:rPr>
              <a:t>Nhiệm vụ</a:t>
            </a:r>
            <a:endParaRPr kumimoji="0" lang="en-US" sz="3600" b="1" i="0" u="none" strike="noStrike" kern="1200" cap="none" spc="0" normalizeH="0" baseline="0" noProof="0" dirty="0">
              <a:ln>
                <a:noFill/>
              </a:ln>
              <a:solidFill>
                <a:schemeClr val="accent6"/>
              </a:solidFill>
              <a:effectLst/>
              <a:uLnTx/>
              <a:uFillTx/>
              <a:latin typeface="Times New Roman" panose="02020603050405020304" pitchFamily="18" charset="0"/>
              <a:ea typeface="Calibri" panose="020F0502020204030204" pitchFamily="34" charset="0"/>
              <a:cs typeface="Times New Roman" panose="02020603050405020304" pitchFamily="18" charset="0"/>
            </a:endParaRPr>
          </a:p>
        </p:txBody>
      </p:sp>
      <p:sp>
        <p:nvSpPr>
          <p:cNvPr id="2" name="Rectangle 1"/>
          <p:cNvSpPr/>
          <p:nvPr/>
        </p:nvSpPr>
        <p:spPr>
          <a:xfrm>
            <a:off x="2060126" y="3080661"/>
            <a:ext cx="2108269" cy="369332"/>
          </a:xfrm>
          <a:prstGeom prst="rect">
            <a:avLst/>
          </a:prstGeom>
        </p:spPr>
        <p:txBody>
          <a:bodyPr wrap="none">
            <a:spAutoFit/>
          </a:bodyPr>
          <a:lstStyle/>
          <a:p>
            <a:r>
              <a:rPr lang="en-US" dirty="0" err="1">
                <a:solidFill>
                  <a:schemeClr val="accent6"/>
                </a:solidFill>
              </a:rPr>
              <a:t>Nguyễn</a:t>
            </a:r>
            <a:r>
              <a:rPr lang="en-US" dirty="0">
                <a:solidFill>
                  <a:schemeClr val="accent6"/>
                </a:solidFill>
              </a:rPr>
              <a:t> </a:t>
            </a:r>
            <a:r>
              <a:rPr lang="en-US" dirty="0" err="1">
                <a:solidFill>
                  <a:schemeClr val="accent6"/>
                </a:solidFill>
              </a:rPr>
              <a:t>Nhâm</a:t>
            </a:r>
            <a:r>
              <a:rPr lang="en-US" dirty="0">
                <a:solidFill>
                  <a:schemeClr val="accent6"/>
                </a:solidFill>
              </a:rPr>
              <a:t> 579</a:t>
            </a:r>
          </a:p>
        </p:txBody>
      </p:sp>
    </p:spTree>
    <p:extLst>
      <p:ext uri="{BB962C8B-B14F-4D97-AF65-F5344CB8AC3E}">
        <p14:creationId xmlns:p14="http://schemas.microsoft.com/office/powerpoint/2010/main" val="3492748234"/>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fltVal val="0"/>
                                          </p:val>
                                        </p:tav>
                                        <p:tav tm="100000">
                                          <p:val>
                                            <p:strVal val="#ppt_w"/>
                                          </p:val>
                                        </p:tav>
                                      </p:tavLst>
                                    </p:anim>
                                    <p:anim calcmode="lin" valueType="num">
                                      <p:cBhvr>
                                        <p:cTn id="8" dur="500" fill="hold"/>
                                        <p:tgtEl>
                                          <p:spTgt spid="3"/>
                                        </p:tgtEl>
                                        <p:attrNameLst>
                                          <p:attrName>ppt_h</p:attrName>
                                        </p:attrNameLst>
                                      </p:cBhvr>
                                      <p:tavLst>
                                        <p:tav tm="0">
                                          <p:val>
                                            <p:fltVal val="0"/>
                                          </p:val>
                                        </p:tav>
                                        <p:tav tm="100000">
                                          <p:val>
                                            <p:strVal val="#ppt_h"/>
                                          </p:val>
                                        </p:tav>
                                      </p:tavLst>
                                    </p:anim>
                                    <p:animEffect transition="in" filter="fade">
                                      <p:cBhvr>
                                        <p:cTn id="9" dur="500"/>
                                        <p:tgtEl>
                                          <p:spTgt spid="3"/>
                                        </p:tgtEl>
                                      </p:cBhvr>
                                    </p:animEffect>
                                  </p:childTnLst>
                                </p:cTn>
                              </p:par>
                            </p:childTnLst>
                          </p:cTn>
                        </p:par>
                      </p:childTnLst>
                    </p:cTn>
                  </p:par>
                  <p:par>
                    <p:cTn id="10" fill="hold">
                      <p:stCondLst>
                        <p:cond delay="indefinite"/>
                      </p:stCondLst>
                      <p:childTnLst>
                        <p:par>
                          <p:cTn id="11" fill="hold">
                            <p:stCondLst>
                              <p:cond delay="0"/>
                            </p:stCondLst>
                            <p:childTnLst>
                              <p:par>
                                <p:cTn id="12" presetID="45" presetClass="entr" presetSubtype="0" fill="hold" nodeType="clickEffect">
                                  <p:stCondLst>
                                    <p:cond delay="0"/>
                                  </p:stCondLst>
                                  <p:childTnLst>
                                    <p:set>
                                      <p:cBhvr>
                                        <p:cTn id="13" dur="1" fill="hold">
                                          <p:stCondLst>
                                            <p:cond delay="0"/>
                                          </p:stCondLst>
                                        </p:cTn>
                                        <p:tgtEl>
                                          <p:spTgt spid="4"/>
                                        </p:tgtEl>
                                        <p:attrNameLst>
                                          <p:attrName>style.visibility</p:attrName>
                                        </p:attrNameLst>
                                      </p:cBhvr>
                                      <p:to>
                                        <p:strVal val="visible"/>
                                      </p:to>
                                    </p:set>
                                    <p:animEffect transition="in" filter="fade">
                                      <p:cBhvr>
                                        <p:cTn id="14" dur="2000"/>
                                        <p:tgtEl>
                                          <p:spTgt spid="4"/>
                                        </p:tgtEl>
                                      </p:cBhvr>
                                    </p:animEffect>
                                    <p:anim calcmode="lin" valueType="num">
                                      <p:cBhvr>
                                        <p:cTn id="15" dur="2000" fill="hold"/>
                                        <p:tgtEl>
                                          <p:spTgt spid="4"/>
                                        </p:tgtEl>
                                        <p:attrNameLst>
                                          <p:attrName>ppt_w</p:attrName>
                                        </p:attrNameLst>
                                      </p:cBhvr>
                                      <p:tavLst>
                                        <p:tav tm="0" fmla="#ppt_w*sin(2.5*pi*$)">
                                          <p:val>
                                            <p:fltVal val="0"/>
                                          </p:val>
                                        </p:tav>
                                        <p:tav tm="100000">
                                          <p:val>
                                            <p:fltVal val="1"/>
                                          </p:val>
                                        </p:tav>
                                      </p:tavLst>
                                    </p:anim>
                                    <p:anim calcmode="lin" valueType="num">
                                      <p:cBhvr>
                                        <p:cTn id="16" dur="2000" fill="hold"/>
                                        <p:tgtEl>
                                          <p:spTgt spid="4"/>
                                        </p:tgtEl>
                                        <p:attrNameLst>
                                          <p:attrName>ppt_h</p:attrName>
                                        </p:attrNameLst>
                                      </p:cBhvr>
                                      <p:tavLst>
                                        <p:tav tm="0">
                                          <p:val>
                                            <p:strVal val="#ppt_h"/>
                                          </p:val>
                                        </p:tav>
                                        <p:tav tm="100000">
                                          <p:val>
                                            <p:strVal val="#ppt_h"/>
                                          </p:val>
                                        </p:tav>
                                      </p:tavLst>
                                    </p:anim>
                                  </p:childTnLst>
                                </p:cTn>
                              </p:par>
                              <p:par>
                                <p:cTn id="17" presetID="45" presetClass="entr" presetSubtype="0" fill="hold" grpId="0" nodeType="withEffect">
                                  <p:stCondLst>
                                    <p:cond delay="0"/>
                                  </p:stCondLst>
                                  <p:childTnLst>
                                    <p:set>
                                      <p:cBhvr>
                                        <p:cTn id="18" dur="1" fill="hold">
                                          <p:stCondLst>
                                            <p:cond delay="0"/>
                                          </p:stCondLst>
                                        </p:cTn>
                                        <p:tgtEl>
                                          <p:spTgt spid="6"/>
                                        </p:tgtEl>
                                        <p:attrNameLst>
                                          <p:attrName>style.visibility</p:attrName>
                                        </p:attrNameLst>
                                      </p:cBhvr>
                                      <p:to>
                                        <p:strVal val="visible"/>
                                      </p:to>
                                    </p:set>
                                    <p:animEffect transition="in" filter="fade">
                                      <p:cBhvr>
                                        <p:cTn id="19" dur="2000"/>
                                        <p:tgtEl>
                                          <p:spTgt spid="6"/>
                                        </p:tgtEl>
                                      </p:cBhvr>
                                    </p:animEffect>
                                    <p:anim calcmode="lin" valueType="num">
                                      <p:cBhvr>
                                        <p:cTn id="20" dur="2000" fill="hold"/>
                                        <p:tgtEl>
                                          <p:spTgt spid="6"/>
                                        </p:tgtEl>
                                        <p:attrNameLst>
                                          <p:attrName>ppt_w</p:attrName>
                                        </p:attrNameLst>
                                      </p:cBhvr>
                                      <p:tavLst>
                                        <p:tav tm="0" fmla="#ppt_w*sin(2.5*pi*$)">
                                          <p:val>
                                            <p:fltVal val="0"/>
                                          </p:val>
                                        </p:tav>
                                        <p:tav tm="100000">
                                          <p:val>
                                            <p:fltVal val="1"/>
                                          </p:val>
                                        </p:tav>
                                      </p:tavLst>
                                    </p:anim>
                                    <p:anim calcmode="lin" valueType="num">
                                      <p:cBhvr>
                                        <p:cTn id="21" dur="2000" fill="hold"/>
                                        <p:tgtEl>
                                          <p:spTgt spid="6"/>
                                        </p:tgtEl>
                                        <p:attrNameLst>
                                          <p:attrName>ppt_h</p:attrName>
                                        </p:attrNameLst>
                                      </p:cBhvr>
                                      <p:tavLst>
                                        <p:tav tm="0">
                                          <p:val>
                                            <p:strVal val="#ppt_h"/>
                                          </p:val>
                                        </p:tav>
                                        <p:tav tm="100000">
                                          <p:val>
                                            <p:strVal val="#ppt_h"/>
                                          </p:val>
                                        </p:tav>
                                      </p:tavLst>
                                    </p:anim>
                                  </p:childTnLst>
                                </p:cTn>
                              </p:par>
                            </p:childTnLst>
                          </p:cTn>
                        </p:par>
                      </p:childTnLst>
                    </p:cTn>
                  </p:par>
                  <p:par>
                    <p:cTn id="22" fill="hold">
                      <p:stCondLst>
                        <p:cond delay="indefinite"/>
                      </p:stCondLst>
                      <p:childTnLst>
                        <p:par>
                          <p:cTn id="23" fill="hold">
                            <p:stCondLst>
                              <p:cond delay="0"/>
                            </p:stCondLst>
                            <p:childTnLst>
                              <p:par>
                                <p:cTn id="24" presetID="2" presetClass="entr" presetSubtype="4" fill="hold" grpId="0" nodeType="clickEffect">
                                  <p:stCondLst>
                                    <p:cond delay="0"/>
                                  </p:stCondLst>
                                  <p:childTnLst>
                                    <p:set>
                                      <p:cBhvr>
                                        <p:cTn id="25" dur="1" fill="hold">
                                          <p:stCondLst>
                                            <p:cond delay="0"/>
                                          </p:stCondLst>
                                        </p:cTn>
                                        <p:tgtEl>
                                          <p:spTgt spid="5"/>
                                        </p:tgtEl>
                                        <p:attrNameLst>
                                          <p:attrName>style.visibility</p:attrName>
                                        </p:attrNameLst>
                                      </p:cBhvr>
                                      <p:to>
                                        <p:strVal val="visible"/>
                                      </p:to>
                                    </p:set>
                                    <p:anim calcmode="lin" valueType="num">
                                      <p:cBhvr additive="base">
                                        <p:cTn id="26" dur="500" fill="hold"/>
                                        <p:tgtEl>
                                          <p:spTgt spid="5"/>
                                        </p:tgtEl>
                                        <p:attrNameLst>
                                          <p:attrName>ppt_x</p:attrName>
                                        </p:attrNameLst>
                                      </p:cBhvr>
                                      <p:tavLst>
                                        <p:tav tm="0">
                                          <p:val>
                                            <p:strVal val="#ppt_x"/>
                                          </p:val>
                                        </p:tav>
                                        <p:tav tm="100000">
                                          <p:val>
                                            <p:strVal val="#ppt_x"/>
                                          </p:val>
                                        </p:tav>
                                      </p:tavLst>
                                    </p:anim>
                                    <p:anim calcmode="lin" valueType="num">
                                      <p:cBhvr additive="base">
                                        <p:cTn id="27"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7805"/>
        <p:cNvGrpSpPr/>
        <p:nvPr/>
      </p:nvGrpSpPr>
      <p:grpSpPr>
        <a:xfrm>
          <a:off x="0" y="0"/>
          <a:ext cx="0" cy="0"/>
          <a:chOff x="0" y="0"/>
          <a:chExt cx="0" cy="0"/>
        </a:xfrm>
      </p:grpSpPr>
      <p:sp>
        <p:nvSpPr>
          <p:cNvPr id="7806" name="Google Shape;7806;p34"/>
          <p:cNvSpPr/>
          <p:nvPr/>
        </p:nvSpPr>
        <p:spPr>
          <a:xfrm>
            <a:off x="2403469" y="742617"/>
            <a:ext cx="1554000" cy="1553600"/>
          </a:xfrm>
          <a:prstGeom prst="ellipse">
            <a:avLst/>
          </a:prstGeom>
          <a:solidFill>
            <a:schemeClr val="accen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1"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07" name="Google Shape;7807;p34"/>
          <p:cNvSpPr txBox="1">
            <a:spLocks noGrp="1"/>
          </p:cNvSpPr>
          <p:nvPr>
            <p:ph type="title"/>
          </p:nvPr>
        </p:nvSpPr>
        <p:spPr>
          <a:xfrm>
            <a:off x="549822" y="3023192"/>
            <a:ext cx="5731972" cy="2034400"/>
          </a:xfrm>
          <a:prstGeom prst="rect">
            <a:avLst/>
          </a:prstGeom>
        </p:spPr>
        <p:txBody>
          <a:bodyPr spcFirstLastPara="1" wrap="square" lIns="121900" tIns="121900" rIns="121900" bIns="121900" anchor="ctr" anchorCtr="0">
            <a:noAutofit/>
          </a:bodyPr>
          <a:lstStyle/>
          <a:p>
            <a:r>
              <a:rPr lang="vi-VN" sz="9600" b="1" dirty="0">
                <a:solidFill>
                  <a:schemeClr val="tx1"/>
                </a:solidFill>
                <a:latin typeface="Times New Roman" panose="02020603050405020304" pitchFamily="18" charset="0"/>
                <a:cs typeface="Times New Roman" panose="02020603050405020304" pitchFamily="18" charset="0"/>
              </a:rPr>
              <a:t>Tìm hiểu lý thuyết</a:t>
            </a:r>
            <a:endParaRPr lang="en-US" sz="9600" dirty="0">
              <a:solidFill>
                <a:schemeClr val="tx1"/>
              </a:solidFill>
              <a:latin typeface="Times New Roman" panose="02020603050405020304" pitchFamily="18" charset="0"/>
              <a:cs typeface="Times New Roman" panose="02020603050405020304" pitchFamily="18" charset="0"/>
            </a:endParaRPr>
          </a:p>
        </p:txBody>
      </p:sp>
      <p:sp>
        <p:nvSpPr>
          <p:cNvPr id="7808" name="Google Shape;7808;p34"/>
          <p:cNvSpPr txBox="1">
            <a:spLocks noGrp="1"/>
          </p:cNvSpPr>
          <p:nvPr>
            <p:ph type="title" idx="2"/>
          </p:nvPr>
        </p:nvSpPr>
        <p:spPr>
          <a:xfrm>
            <a:off x="2357169" y="958317"/>
            <a:ext cx="1646400" cy="1122400"/>
          </a:xfrm>
          <a:prstGeom prst="rect">
            <a:avLst/>
          </a:prstGeom>
        </p:spPr>
        <p:txBody>
          <a:bodyPr spcFirstLastPara="1" wrap="square" lIns="121900" tIns="121900" rIns="121900" bIns="121900" anchor="ctr" anchorCtr="0">
            <a:noAutofit/>
          </a:bodyPr>
          <a:lstStyle/>
          <a:p>
            <a:r>
              <a:rPr lang="es" sz="9600" b="1">
                <a:latin typeface="Times New Roman" panose="02020603050405020304" pitchFamily="18" charset="0"/>
                <a:cs typeface="Times New Roman" panose="02020603050405020304" pitchFamily="18" charset="0"/>
              </a:rPr>
              <a:t>I</a:t>
            </a:r>
            <a:endParaRPr sz="9600" b="1">
              <a:latin typeface="Times New Roman" panose="02020603050405020304" pitchFamily="18" charset="0"/>
              <a:cs typeface="Times New Roman" panose="02020603050405020304" pitchFamily="18" charset="0"/>
            </a:endParaRPr>
          </a:p>
        </p:txBody>
      </p:sp>
      <p:grpSp>
        <p:nvGrpSpPr>
          <p:cNvPr id="7810" name="Google Shape;7810;p34"/>
          <p:cNvGrpSpPr/>
          <p:nvPr/>
        </p:nvGrpSpPr>
        <p:grpSpPr>
          <a:xfrm>
            <a:off x="7870065" y="17838"/>
            <a:ext cx="3019663" cy="2833076"/>
            <a:chOff x="3995911" y="326724"/>
            <a:chExt cx="4278761" cy="4436653"/>
          </a:xfrm>
        </p:grpSpPr>
        <p:grpSp>
          <p:nvGrpSpPr>
            <p:cNvPr id="7811" name="Google Shape;7811;p34"/>
            <p:cNvGrpSpPr/>
            <p:nvPr/>
          </p:nvGrpSpPr>
          <p:grpSpPr>
            <a:xfrm>
              <a:off x="5581590" y="326724"/>
              <a:ext cx="1319367" cy="1525781"/>
              <a:chOff x="5531300" y="3305725"/>
              <a:chExt cx="703625" cy="813750"/>
            </a:xfrm>
          </p:grpSpPr>
          <p:sp>
            <p:nvSpPr>
              <p:cNvPr id="7812" name="Google Shape;7812;p34"/>
              <p:cNvSpPr/>
              <p:nvPr/>
            </p:nvSpPr>
            <p:spPr>
              <a:xfrm>
                <a:off x="5531300" y="3305725"/>
                <a:ext cx="703625" cy="813750"/>
              </a:xfrm>
              <a:custGeom>
                <a:avLst/>
                <a:gdLst/>
                <a:ahLst/>
                <a:cxnLst/>
                <a:rect l="l" t="t" r="r" b="b"/>
                <a:pathLst>
                  <a:path w="28145" h="32550" extrusionOk="0">
                    <a:moveTo>
                      <a:pt x="17645" y="0"/>
                    </a:moveTo>
                    <a:cubicBezTo>
                      <a:pt x="17485" y="0"/>
                      <a:pt x="17325" y="23"/>
                      <a:pt x="17165" y="46"/>
                    </a:cubicBezTo>
                    <a:cubicBezTo>
                      <a:pt x="16960" y="69"/>
                      <a:pt x="16777" y="137"/>
                      <a:pt x="16640" y="183"/>
                    </a:cubicBezTo>
                    <a:cubicBezTo>
                      <a:pt x="16298" y="297"/>
                      <a:pt x="15978" y="480"/>
                      <a:pt x="15682" y="708"/>
                    </a:cubicBezTo>
                    <a:cubicBezTo>
                      <a:pt x="15636" y="753"/>
                      <a:pt x="15590" y="799"/>
                      <a:pt x="15545" y="845"/>
                    </a:cubicBezTo>
                    <a:cubicBezTo>
                      <a:pt x="15545" y="845"/>
                      <a:pt x="1507" y="4520"/>
                      <a:pt x="1484" y="4520"/>
                    </a:cubicBezTo>
                    <a:cubicBezTo>
                      <a:pt x="891" y="4679"/>
                      <a:pt x="411" y="5113"/>
                      <a:pt x="183" y="5661"/>
                    </a:cubicBezTo>
                    <a:cubicBezTo>
                      <a:pt x="137" y="5752"/>
                      <a:pt x="92" y="5866"/>
                      <a:pt x="69" y="5958"/>
                    </a:cubicBezTo>
                    <a:cubicBezTo>
                      <a:pt x="69" y="5958"/>
                      <a:pt x="46" y="6026"/>
                      <a:pt x="46" y="6049"/>
                    </a:cubicBezTo>
                    <a:cubicBezTo>
                      <a:pt x="23" y="6163"/>
                      <a:pt x="1" y="6277"/>
                      <a:pt x="1" y="6414"/>
                    </a:cubicBezTo>
                    <a:cubicBezTo>
                      <a:pt x="1" y="6483"/>
                      <a:pt x="1" y="6574"/>
                      <a:pt x="1" y="6642"/>
                    </a:cubicBezTo>
                    <a:cubicBezTo>
                      <a:pt x="1" y="6757"/>
                      <a:pt x="23" y="6893"/>
                      <a:pt x="69" y="7008"/>
                    </a:cubicBezTo>
                    <a:cubicBezTo>
                      <a:pt x="69" y="7030"/>
                      <a:pt x="69" y="7076"/>
                      <a:pt x="69" y="7099"/>
                    </a:cubicBezTo>
                    <a:lnTo>
                      <a:pt x="6529" y="30974"/>
                    </a:lnTo>
                    <a:lnTo>
                      <a:pt x="6529" y="31043"/>
                    </a:lnTo>
                    <a:cubicBezTo>
                      <a:pt x="6574" y="31202"/>
                      <a:pt x="6666" y="31408"/>
                      <a:pt x="6825" y="31636"/>
                    </a:cubicBezTo>
                    <a:cubicBezTo>
                      <a:pt x="6848" y="31705"/>
                      <a:pt x="6894" y="31750"/>
                      <a:pt x="6962" y="31819"/>
                    </a:cubicBezTo>
                    <a:cubicBezTo>
                      <a:pt x="6985" y="31864"/>
                      <a:pt x="7031" y="31910"/>
                      <a:pt x="7076" y="31956"/>
                    </a:cubicBezTo>
                    <a:cubicBezTo>
                      <a:pt x="7122" y="32001"/>
                      <a:pt x="7191" y="32047"/>
                      <a:pt x="7236" y="32093"/>
                    </a:cubicBezTo>
                    <a:cubicBezTo>
                      <a:pt x="7327" y="32161"/>
                      <a:pt x="7419" y="32230"/>
                      <a:pt x="7510" y="32275"/>
                    </a:cubicBezTo>
                    <a:cubicBezTo>
                      <a:pt x="7510" y="32298"/>
                      <a:pt x="7556" y="32298"/>
                      <a:pt x="7556" y="32321"/>
                    </a:cubicBezTo>
                    <a:cubicBezTo>
                      <a:pt x="7647" y="32366"/>
                      <a:pt x="7738" y="32389"/>
                      <a:pt x="7830" y="32435"/>
                    </a:cubicBezTo>
                    <a:cubicBezTo>
                      <a:pt x="7875" y="32435"/>
                      <a:pt x="7921" y="32458"/>
                      <a:pt x="7967" y="32481"/>
                    </a:cubicBezTo>
                    <a:lnTo>
                      <a:pt x="8012" y="32481"/>
                    </a:lnTo>
                    <a:cubicBezTo>
                      <a:pt x="8195" y="32526"/>
                      <a:pt x="8377" y="32549"/>
                      <a:pt x="8537" y="32549"/>
                    </a:cubicBezTo>
                    <a:cubicBezTo>
                      <a:pt x="8697" y="32549"/>
                      <a:pt x="8880" y="32526"/>
                      <a:pt x="9039" y="32503"/>
                    </a:cubicBezTo>
                    <a:lnTo>
                      <a:pt x="23031" y="28829"/>
                    </a:lnTo>
                    <a:cubicBezTo>
                      <a:pt x="23168" y="28874"/>
                      <a:pt x="23305" y="28897"/>
                      <a:pt x="23465" y="28920"/>
                    </a:cubicBezTo>
                    <a:lnTo>
                      <a:pt x="23739" y="28920"/>
                    </a:lnTo>
                    <a:cubicBezTo>
                      <a:pt x="24424" y="28920"/>
                      <a:pt x="25063" y="28714"/>
                      <a:pt x="25611" y="28281"/>
                    </a:cubicBezTo>
                    <a:cubicBezTo>
                      <a:pt x="25702" y="28212"/>
                      <a:pt x="25770" y="28144"/>
                      <a:pt x="25839" y="28075"/>
                    </a:cubicBezTo>
                    <a:cubicBezTo>
                      <a:pt x="26044" y="28007"/>
                      <a:pt x="26204" y="27916"/>
                      <a:pt x="26318" y="27847"/>
                    </a:cubicBezTo>
                    <a:cubicBezTo>
                      <a:pt x="26501" y="27733"/>
                      <a:pt x="26660" y="27619"/>
                      <a:pt x="26843" y="27459"/>
                    </a:cubicBezTo>
                    <a:cubicBezTo>
                      <a:pt x="27140" y="27185"/>
                      <a:pt x="27391" y="26866"/>
                      <a:pt x="27619" y="26500"/>
                    </a:cubicBezTo>
                    <a:cubicBezTo>
                      <a:pt x="27825" y="26158"/>
                      <a:pt x="27962" y="25770"/>
                      <a:pt x="28053" y="25359"/>
                    </a:cubicBezTo>
                    <a:cubicBezTo>
                      <a:pt x="28144" y="24880"/>
                      <a:pt x="28121" y="24400"/>
                      <a:pt x="28007" y="23944"/>
                    </a:cubicBezTo>
                    <a:cubicBezTo>
                      <a:pt x="28007" y="23921"/>
                      <a:pt x="28007" y="23898"/>
                      <a:pt x="28007" y="23875"/>
                    </a:cubicBezTo>
                    <a:lnTo>
                      <a:pt x="22164" y="2214"/>
                    </a:lnTo>
                    <a:cubicBezTo>
                      <a:pt x="22141" y="2191"/>
                      <a:pt x="22141" y="2191"/>
                      <a:pt x="22141" y="2169"/>
                    </a:cubicBezTo>
                    <a:cubicBezTo>
                      <a:pt x="22095" y="1963"/>
                      <a:pt x="22004" y="1758"/>
                      <a:pt x="21913" y="1575"/>
                    </a:cubicBezTo>
                    <a:cubicBezTo>
                      <a:pt x="21776" y="1301"/>
                      <a:pt x="21593" y="1050"/>
                      <a:pt x="21388" y="845"/>
                    </a:cubicBezTo>
                    <a:cubicBezTo>
                      <a:pt x="20977" y="457"/>
                      <a:pt x="20452" y="183"/>
                      <a:pt x="19881" y="69"/>
                    </a:cubicBezTo>
                    <a:cubicBezTo>
                      <a:pt x="19676" y="46"/>
                      <a:pt x="19493" y="23"/>
                      <a:pt x="19288" y="23"/>
                    </a:cubicBezTo>
                    <a:cubicBezTo>
                      <a:pt x="19082" y="23"/>
                      <a:pt x="18877" y="23"/>
                      <a:pt x="18672" y="69"/>
                    </a:cubicBezTo>
                    <a:cubicBezTo>
                      <a:pt x="18558" y="69"/>
                      <a:pt x="18466" y="92"/>
                      <a:pt x="18352" y="114"/>
                    </a:cubicBezTo>
                    <a:cubicBezTo>
                      <a:pt x="18169" y="46"/>
                      <a:pt x="17964" y="23"/>
                      <a:pt x="17759" y="0"/>
                    </a:cubicBezTo>
                    <a:close/>
                  </a:path>
                </a:pathLst>
              </a:custGeom>
              <a:solidFill>
                <a:schemeClr val="accent6"/>
              </a:solidFill>
              <a:ln>
                <a:noFill/>
              </a:ln>
              <a:effectLst>
                <a:outerShdw blurRad="57150" dist="19050" dir="5400000" algn="bl" rotWithShape="0">
                  <a:schemeClr val="dk2">
                    <a:alpha val="50000"/>
                  </a:schemeClr>
                </a:outerShdw>
              </a:effectLst>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13" name="Google Shape;7813;p34"/>
              <p:cNvSpPr/>
              <p:nvPr/>
            </p:nvSpPr>
            <p:spPr>
              <a:xfrm>
                <a:off x="5903925" y="3865500"/>
                <a:ext cx="51375" cy="30275"/>
              </a:xfrm>
              <a:custGeom>
                <a:avLst/>
                <a:gdLst/>
                <a:ahLst/>
                <a:cxnLst/>
                <a:rect l="l" t="t" r="r" b="b"/>
                <a:pathLst>
                  <a:path w="2055" h="1211" extrusionOk="0">
                    <a:moveTo>
                      <a:pt x="1302" y="1"/>
                    </a:moveTo>
                    <a:cubicBezTo>
                      <a:pt x="1210" y="24"/>
                      <a:pt x="1119" y="46"/>
                      <a:pt x="1028" y="69"/>
                    </a:cubicBezTo>
                    <a:cubicBezTo>
                      <a:pt x="913" y="92"/>
                      <a:pt x="799" y="115"/>
                      <a:pt x="708" y="161"/>
                    </a:cubicBezTo>
                    <a:cubicBezTo>
                      <a:pt x="640" y="183"/>
                      <a:pt x="548" y="229"/>
                      <a:pt x="457" y="298"/>
                    </a:cubicBezTo>
                    <a:cubicBezTo>
                      <a:pt x="388" y="343"/>
                      <a:pt x="297" y="412"/>
                      <a:pt x="229" y="480"/>
                    </a:cubicBezTo>
                    <a:cubicBezTo>
                      <a:pt x="137" y="571"/>
                      <a:pt x="92" y="663"/>
                      <a:pt x="46" y="754"/>
                    </a:cubicBezTo>
                    <a:cubicBezTo>
                      <a:pt x="46" y="777"/>
                      <a:pt x="46" y="823"/>
                      <a:pt x="46" y="845"/>
                    </a:cubicBezTo>
                    <a:cubicBezTo>
                      <a:pt x="23" y="868"/>
                      <a:pt x="23" y="868"/>
                      <a:pt x="23" y="891"/>
                    </a:cubicBezTo>
                    <a:cubicBezTo>
                      <a:pt x="23" y="914"/>
                      <a:pt x="0" y="937"/>
                      <a:pt x="0" y="982"/>
                    </a:cubicBezTo>
                    <a:cubicBezTo>
                      <a:pt x="0" y="1005"/>
                      <a:pt x="23" y="1028"/>
                      <a:pt x="46" y="1051"/>
                    </a:cubicBezTo>
                    <a:cubicBezTo>
                      <a:pt x="92" y="1096"/>
                      <a:pt x="137" y="1142"/>
                      <a:pt x="229" y="1165"/>
                    </a:cubicBezTo>
                    <a:cubicBezTo>
                      <a:pt x="274" y="1188"/>
                      <a:pt x="320" y="1188"/>
                      <a:pt x="366" y="1188"/>
                    </a:cubicBezTo>
                    <a:cubicBezTo>
                      <a:pt x="434" y="1211"/>
                      <a:pt x="548" y="1211"/>
                      <a:pt x="640" y="1211"/>
                    </a:cubicBezTo>
                    <a:lnTo>
                      <a:pt x="685" y="1211"/>
                    </a:lnTo>
                    <a:cubicBezTo>
                      <a:pt x="891" y="1211"/>
                      <a:pt x="1073" y="1165"/>
                      <a:pt x="1233" y="1074"/>
                    </a:cubicBezTo>
                    <a:cubicBezTo>
                      <a:pt x="1302" y="1051"/>
                      <a:pt x="1370" y="1005"/>
                      <a:pt x="1461" y="959"/>
                    </a:cubicBezTo>
                    <a:cubicBezTo>
                      <a:pt x="1530" y="914"/>
                      <a:pt x="1598" y="868"/>
                      <a:pt x="1667" y="800"/>
                    </a:cubicBezTo>
                    <a:cubicBezTo>
                      <a:pt x="1735" y="754"/>
                      <a:pt x="1804" y="708"/>
                      <a:pt x="1872" y="640"/>
                    </a:cubicBezTo>
                    <a:cubicBezTo>
                      <a:pt x="1895" y="617"/>
                      <a:pt x="1918" y="594"/>
                      <a:pt x="1941" y="571"/>
                    </a:cubicBezTo>
                    <a:cubicBezTo>
                      <a:pt x="1986" y="526"/>
                      <a:pt x="2009" y="480"/>
                      <a:pt x="2032" y="412"/>
                    </a:cubicBezTo>
                    <a:cubicBezTo>
                      <a:pt x="2055" y="298"/>
                      <a:pt x="2009" y="183"/>
                      <a:pt x="1918" y="138"/>
                    </a:cubicBezTo>
                    <a:cubicBezTo>
                      <a:pt x="1872" y="92"/>
                      <a:pt x="1804" y="69"/>
                      <a:pt x="1735" y="69"/>
                    </a:cubicBezTo>
                    <a:lnTo>
                      <a:pt x="1712" y="46"/>
                    </a:lnTo>
                    <a:cubicBezTo>
                      <a:pt x="1690" y="46"/>
                      <a:pt x="1690" y="46"/>
                      <a:pt x="1644" y="24"/>
                    </a:cubicBezTo>
                    <a:lnTo>
                      <a:pt x="1598" y="24"/>
                    </a:lnTo>
                    <a:cubicBezTo>
                      <a:pt x="1553" y="1"/>
                      <a:pt x="1507" y="1"/>
                      <a:pt x="1461" y="1"/>
                    </a:cubicBezTo>
                    <a:close/>
                  </a:path>
                </a:pathLst>
              </a:custGeom>
              <a:solidFill>
                <a:srgbClr val="FA938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14" name="Google Shape;7814;p34"/>
              <p:cNvSpPr/>
              <p:nvPr/>
            </p:nvSpPr>
            <p:spPr>
              <a:xfrm>
                <a:off x="5580375" y="3356500"/>
                <a:ext cx="603750" cy="712175"/>
              </a:xfrm>
              <a:custGeom>
                <a:avLst/>
                <a:gdLst/>
                <a:ahLst/>
                <a:cxnLst/>
                <a:rect l="l" t="t" r="r" b="b"/>
                <a:pathLst>
                  <a:path w="24150" h="28487" extrusionOk="0">
                    <a:moveTo>
                      <a:pt x="14403" y="20361"/>
                    </a:moveTo>
                    <a:cubicBezTo>
                      <a:pt x="14449" y="20361"/>
                      <a:pt x="14495" y="20361"/>
                      <a:pt x="14540" y="20384"/>
                    </a:cubicBezTo>
                    <a:lnTo>
                      <a:pt x="14586" y="20384"/>
                    </a:lnTo>
                    <a:cubicBezTo>
                      <a:pt x="14632" y="20406"/>
                      <a:pt x="14632" y="20406"/>
                      <a:pt x="14654" y="20406"/>
                    </a:cubicBezTo>
                    <a:lnTo>
                      <a:pt x="14677" y="20429"/>
                    </a:lnTo>
                    <a:cubicBezTo>
                      <a:pt x="14746" y="20429"/>
                      <a:pt x="14814" y="20452"/>
                      <a:pt x="14860" y="20498"/>
                    </a:cubicBezTo>
                    <a:cubicBezTo>
                      <a:pt x="14951" y="20543"/>
                      <a:pt x="14997" y="20658"/>
                      <a:pt x="14974" y="20772"/>
                    </a:cubicBezTo>
                    <a:cubicBezTo>
                      <a:pt x="14951" y="20840"/>
                      <a:pt x="14928" y="20886"/>
                      <a:pt x="14883" y="20931"/>
                    </a:cubicBezTo>
                    <a:cubicBezTo>
                      <a:pt x="14860" y="20954"/>
                      <a:pt x="14837" y="20977"/>
                      <a:pt x="14814" y="21000"/>
                    </a:cubicBezTo>
                    <a:cubicBezTo>
                      <a:pt x="14746" y="21068"/>
                      <a:pt x="14677" y="21114"/>
                      <a:pt x="14609" y="21160"/>
                    </a:cubicBezTo>
                    <a:cubicBezTo>
                      <a:pt x="14540" y="21228"/>
                      <a:pt x="14472" y="21274"/>
                      <a:pt x="14403" y="21319"/>
                    </a:cubicBezTo>
                    <a:cubicBezTo>
                      <a:pt x="14312" y="21365"/>
                      <a:pt x="14244" y="21411"/>
                      <a:pt x="14175" y="21434"/>
                    </a:cubicBezTo>
                    <a:cubicBezTo>
                      <a:pt x="14015" y="21525"/>
                      <a:pt x="13833" y="21571"/>
                      <a:pt x="13627" y="21571"/>
                    </a:cubicBezTo>
                    <a:lnTo>
                      <a:pt x="13582" y="21571"/>
                    </a:lnTo>
                    <a:cubicBezTo>
                      <a:pt x="13490" y="21571"/>
                      <a:pt x="13376" y="21571"/>
                      <a:pt x="13308" y="21548"/>
                    </a:cubicBezTo>
                    <a:cubicBezTo>
                      <a:pt x="13262" y="21548"/>
                      <a:pt x="13216" y="21548"/>
                      <a:pt x="13171" y="21525"/>
                    </a:cubicBezTo>
                    <a:cubicBezTo>
                      <a:pt x="13102" y="21502"/>
                      <a:pt x="13034" y="21456"/>
                      <a:pt x="12988" y="21411"/>
                    </a:cubicBezTo>
                    <a:cubicBezTo>
                      <a:pt x="12965" y="21388"/>
                      <a:pt x="12942" y="21365"/>
                      <a:pt x="12942" y="21342"/>
                    </a:cubicBezTo>
                    <a:cubicBezTo>
                      <a:pt x="12942" y="21297"/>
                      <a:pt x="12965" y="21274"/>
                      <a:pt x="12965" y="21251"/>
                    </a:cubicBezTo>
                    <a:cubicBezTo>
                      <a:pt x="12965" y="21228"/>
                      <a:pt x="12965" y="21228"/>
                      <a:pt x="12988" y="21205"/>
                    </a:cubicBezTo>
                    <a:cubicBezTo>
                      <a:pt x="12988" y="21183"/>
                      <a:pt x="12988" y="21137"/>
                      <a:pt x="12988" y="21114"/>
                    </a:cubicBezTo>
                    <a:cubicBezTo>
                      <a:pt x="13034" y="21023"/>
                      <a:pt x="13079" y="20931"/>
                      <a:pt x="13171" y="20840"/>
                    </a:cubicBezTo>
                    <a:cubicBezTo>
                      <a:pt x="13239" y="20772"/>
                      <a:pt x="13330" y="20703"/>
                      <a:pt x="13399" y="20658"/>
                    </a:cubicBezTo>
                    <a:cubicBezTo>
                      <a:pt x="13490" y="20589"/>
                      <a:pt x="13582" y="20543"/>
                      <a:pt x="13650" y="20521"/>
                    </a:cubicBezTo>
                    <a:cubicBezTo>
                      <a:pt x="13741" y="20475"/>
                      <a:pt x="13855" y="20452"/>
                      <a:pt x="13970" y="20429"/>
                    </a:cubicBezTo>
                    <a:cubicBezTo>
                      <a:pt x="14061" y="20406"/>
                      <a:pt x="14152" y="20384"/>
                      <a:pt x="14244" y="20361"/>
                    </a:cubicBezTo>
                    <a:close/>
                    <a:moveTo>
                      <a:pt x="17028" y="1"/>
                    </a:moveTo>
                    <a:cubicBezTo>
                      <a:pt x="16868" y="24"/>
                      <a:pt x="16731" y="46"/>
                      <a:pt x="16572" y="92"/>
                    </a:cubicBezTo>
                    <a:lnTo>
                      <a:pt x="16526" y="115"/>
                    </a:lnTo>
                    <a:cubicBezTo>
                      <a:pt x="16389" y="138"/>
                      <a:pt x="16252" y="183"/>
                      <a:pt x="16115" y="229"/>
                    </a:cubicBezTo>
                    <a:lnTo>
                      <a:pt x="16024" y="252"/>
                    </a:lnTo>
                    <a:cubicBezTo>
                      <a:pt x="15818" y="297"/>
                      <a:pt x="15659" y="343"/>
                      <a:pt x="15499" y="389"/>
                    </a:cubicBezTo>
                    <a:cubicBezTo>
                      <a:pt x="15385" y="412"/>
                      <a:pt x="15293" y="434"/>
                      <a:pt x="15202" y="434"/>
                    </a:cubicBezTo>
                    <a:cubicBezTo>
                      <a:pt x="15111" y="457"/>
                      <a:pt x="15042" y="480"/>
                      <a:pt x="14974" y="480"/>
                    </a:cubicBezTo>
                    <a:cubicBezTo>
                      <a:pt x="14791" y="526"/>
                      <a:pt x="14609" y="571"/>
                      <a:pt x="14449" y="617"/>
                    </a:cubicBezTo>
                    <a:cubicBezTo>
                      <a:pt x="14289" y="663"/>
                      <a:pt x="14107" y="708"/>
                      <a:pt x="13924" y="754"/>
                    </a:cubicBezTo>
                    <a:lnTo>
                      <a:pt x="13764" y="800"/>
                    </a:lnTo>
                    <a:cubicBezTo>
                      <a:pt x="13627" y="822"/>
                      <a:pt x="13513" y="845"/>
                      <a:pt x="13399" y="868"/>
                    </a:cubicBezTo>
                    <a:cubicBezTo>
                      <a:pt x="13330" y="891"/>
                      <a:pt x="13262" y="914"/>
                      <a:pt x="13194" y="937"/>
                    </a:cubicBezTo>
                    <a:lnTo>
                      <a:pt x="13148" y="937"/>
                    </a:lnTo>
                    <a:cubicBezTo>
                      <a:pt x="13079" y="959"/>
                      <a:pt x="13034" y="982"/>
                      <a:pt x="12965" y="982"/>
                    </a:cubicBezTo>
                    <a:lnTo>
                      <a:pt x="12942" y="1005"/>
                    </a:lnTo>
                    <a:lnTo>
                      <a:pt x="12874" y="1005"/>
                    </a:lnTo>
                    <a:cubicBezTo>
                      <a:pt x="12691" y="1051"/>
                      <a:pt x="12509" y="1119"/>
                      <a:pt x="12326" y="1165"/>
                    </a:cubicBezTo>
                    <a:cubicBezTo>
                      <a:pt x="12258" y="1188"/>
                      <a:pt x="12189" y="1210"/>
                      <a:pt x="12121" y="1233"/>
                    </a:cubicBezTo>
                    <a:lnTo>
                      <a:pt x="12052" y="1233"/>
                    </a:lnTo>
                    <a:lnTo>
                      <a:pt x="11984" y="1256"/>
                    </a:lnTo>
                    <a:cubicBezTo>
                      <a:pt x="11938" y="1279"/>
                      <a:pt x="11870" y="1302"/>
                      <a:pt x="11824" y="1302"/>
                    </a:cubicBezTo>
                    <a:cubicBezTo>
                      <a:pt x="11733" y="1325"/>
                      <a:pt x="11641" y="1347"/>
                      <a:pt x="11550" y="1370"/>
                    </a:cubicBezTo>
                    <a:cubicBezTo>
                      <a:pt x="11482" y="1393"/>
                      <a:pt x="11390" y="1416"/>
                      <a:pt x="11299" y="1439"/>
                    </a:cubicBezTo>
                    <a:cubicBezTo>
                      <a:pt x="11208" y="1462"/>
                      <a:pt x="11094" y="1507"/>
                      <a:pt x="10979" y="1530"/>
                    </a:cubicBezTo>
                    <a:lnTo>
                      <a:pt x="10774" y="1576"/>
                    </a:lnTo>
                    <a:lnTo>
                      <a:pt x="10683" y="1598"/>
                    </a:lnTo>
                    <a:lnTo>
                      <a:pt x="10591" y="1621"/>
                    </a:lnTo>
                    <a:lnTo>
                      <a:pt x="10500" y="1644"/>
                    </a:lnTo>
                    <a:cubicBezTo>
                      <a:pt x="10455" y="1667"/>
                      <a:pt x="10409" y="1667"/>
                      <a:pt x="10363" y="1690"/>
                    </a:cubicBezTo>
                    <a:lnTo>
                      <a:pt x="10340" y="1690"/>
                    </a:lnTo>
                    <a:lnTo>
                      <a:pt x="10249" y="1713"/>
                    </a:lnTo>
                    <a:cubicBezTo>
                      <a:pt x="10044" y="1781"/>
                      <a:pt x="9861" y="1827"/>
                      <a:pt x="9678" y="1872"/>
                    </a:cubicBezTo>
                    <a:cubicBezTo>
                      <a:pt x="9564" y="1895"/>
                      <a:pt x="9427" y="1918"/>
                      <a:pt x="9313" y="1964"/>
                    </a:cubicBezTo>
                    <a:lnTo>
                      <a:pt x="9131" y="2009"/>
                    </a:lnTo>
                    <a:cubicBezTo>
                      <a:pt x="8948" y="2055"/>
                      <a:pt x="8743" y="2101"/>
                      <a:pt x="8560" y="2146"/>
                    </a:cubicBezTo>
                    <a:cubicBezTo>
                      <a:pt x="8514" y="2169"/>
                      <a:pt x="8469" y="2169"/>
                      <a:pt x="8423" y="2192"/>
                    </a:cubicBezTo>
                    <a:lnTo>
                      <a:pt x="8355" y="2215"/>
                    </a:lnTo>
                    <a:cubicBezTo>
                      <a:pt x="8218" y="2238"/>
                      <a:pt x="8104" y="2260"/>
                      <a:pt x="8012" y="2283"/>
                    </a:cubicBezTo>
                    <a:lnTo>
                      <a:pt x="7875" y="2329"/>
                    </a:lnTo>
                    <a:cubicBezTo>
                      <a:pt x="7715" y="2375"/>
                      <a:pt x="7579" y="2397"/>
                      <a:pt x="7442" y="2443"/>
                    </a:cubicBezTo>
                    <a:lnTo>
                      <a:pt x="7099" y="2534"/>
                    </a:lnTo>
                    <a:lnTo>
                      <a:pt x="6917" y="2580"/>
                    </a:lnTo>
                    <a:cubicBezTo>
                      <a:pt x="6780" y="2626"/>
                      <a:pt x="6620" y="2671"/>
                      <a:pt x="6483" y="2694"/>
                    </a:cubicBezTo>
                    <a:lnTo>
                      <a:pt x="6369" y="2740"/>
                    </a:lnTo>
                    <a:cubicBezTo>
                      <a:pt x="6255" y="2763"/>
                      <a:pt x="6118" y="2808"/>
                      <a:pt x="6004" y="2831"/>
                    </a:cubicBezTo>
                    <a:cubicBezTo>
                      <a:pt x="5912" y="2854"/>
                      <a:pt x="5821" y="2900"/>
                      <a:pt x="5730" y="2922"/>
                    </a:cubicBezTo>
                    <a:lnTo>
                      <a:pt x="5661" y="2945"/>
                    </a:lnTo>
                    <a:lnTo>
                      <a:pt x="5524" y="2991"/>
                    </a:lnTo>
                    <a:lnTo>
                      <a:pt x="5501" y="2991"/>
                    </a:lnTo>
                    <a:cubicBezTo>
                      <a:pt x="5433" y="3014"/>
                      <a:pt x="5342" y="3036"/>
                      <a:pt x="5273" y="3059"/>
                    </a:cubicBezTo>
                    <a:lnTo>
                      <a:pt x="5228" y="3059"/>
                    </a:lnTo>
                    <a:cubicBezTo>
                      <a:pt x="5136" y="3105"/>
                      <a:pt x="5022" y="3128"/>
                      <a:pt x="4931" y="3151"/>
                    </a:cubicBezTo>
                    <a:lnTo>
                      <a:pt x="4680" y="3242"/>
                    </a:lnTo>
                    <a:cubicBezTo>
                      <a:pt x="4566" y="3265"/>
                      <a:pt x="4451" y="3310"/>
                      <a:pt x="4315" y="3333"/>
                    </a:cubicBezTo>
                    <a:lnTo>
                      <a:pt x="4109" y="3402"/>
                    </a:lnTo>
                    <a:cubicBezTo>
                      <a:pt x="3995" y="3447"/>
                      <a:pt x="3904" y="3470"/>
                      <a:pt x="3790" y="3493"/>
                    </a:cubicBezTo>
                    <a:lnTo>
                      <a:pt x="3675" y="3539"/>
                    </a:lnTo>
                    <a:lnTo>
                      <a:pt x="3516" y="3584"/>
                    </a:lnTo>
                    <a:cubicBezTo>
                      <a:pt x="3470" y="3607"/>
                      <a:pt x="3424" y="3607"/>
                      <a:pt x="3379" y="3630"/>
                    </a:cubicBezTo>
                    <a:cubicBezTo>
                      <a:pt x="3333" y="3630"/>
                      <a:pt x="3287" y="3653"/>
                      <a:pt x="3242" y="3653"/>
                    </a:cubicBezTo>
                    <a:cubicBezTo>
                      <a:pt x="3105" y="3698"/>
                      <a:pt x="2991" y="3721"/>
                      <a:pt x="2854" y="3767"/>
                    </a:cubicBezTo>
                    <a:lnTo>
                      <a:pt x="2694" y="3813"/>
                    </a:lnTo>
                    <a:lnTo>
                      <a:pt x="2603" y="3835"/>
                    </a:lnTo>
                    <a:lnTo>
                      <a:pt x="2557" y="3858"/>
                    </a:lnTo>
                    <a:cubicBezTo>
                      <a:pt x="2420" y="3881"/>
                      <a:pt x="2283" y="3927"/>
                      <a:pt x="2146" y="3949"/>
                    </a:cubicBezTo>
                    <a:cubicBezTo>
                      <a:pt x="1963" y="3995"/>
                      <a:pt x="1781" y="4041"/>
                      <a:pt x="1598" y="4086"/>
                    </a:cubicBezTo>
                    <a:lnTo>
                      <a:pt x="1530" y="4109"/>
                    </a:lnTo>
                    <a:lnTo>
                      <a:pt x="1461" y="4132"/>
                    </a:lnTo>
                    <a:cubicBezTo>
                      <a:pt x="1439" y="4086"/>
                      <a:pt x="1393" y="4086"/>
                      <a:pt x="1347" y="4086"/>
                    </a:cubicBezTo>
                    <a:lnTo>
                      <a:pt x="1256" y="4086"/>
                    </a:lnTo>
                    <a:cubicBezTo>
                      <a:pt x="1233" y="4109"/>
                      <a:pt x="1187" y="4109"/>
                      <a:pt x="1142" y="4132"/>
                    </a:cubicBezTo>
                    <a:cubicBezTo>
                      <a:pt x="1096" y="4132"/>
                      <a:pt x="1073" y="4132"/>
                      <a:pt x="1028" y="4155"/>
                    </a:cubicBezTo>
                    <a:lnTo>
                      <a:pt x="1005" y="4155"/>
                    </a:lnTo>
                    <a:cubicBezTo>
                      <a:pt x="982" y="4155"/>
                      <a:pt x="959" y="4155"/>
                      <a:pt x="914" y="4178"/>
                    </a:cubicBezTo>
                    <a:lnTo>
                      <a:pt x="868" y="4178"/>
                    </a:lnTo>
                    <a:lnTo>
                      <a:pt x="822" y="4201"/>
                    </a:lnTo>
                    <a:cubicBezTo>
                      <a:pt x="777" y="4201"/>
                      <a:pt x="731" y="4223"/>
                      <a:pt x="685" y="4223"/>
                    </a:cubicBezTo>
                    <a:lnTo>
                      <a:pt x="617" y="4223"/>
                    </a:lnTo>
                    <a:lnTo>
                      <a:pt x="594" y="4246"/>
                    </a:lnTo>
                    <a:lnTo>
                      <a:pt x="503" y="4246"/>
                    </a:lnTo>
                    <a:cubicBezTo>
                      <a:pt x="389" y="4269"/>
                      <a:pt x="274" y="4292"/>
                      <a:pt x="183" y="4337"/>
                    </a:cubicBezTo>
                    <a:cubicBezTo>
                      <a:pt x="137" y="4360"/>
                      <a:pt x="92" y="4406"/>
                      <a:pt x="69" y="4429"/>
                    </a:cubicBezTo>
                    <a:cubicBezTo>
                      <a:pt x="23" y="4497"/>
                      <a:pt x="1" y="4566"/>
                      <a:pt x="23" y="4657"/>
                    </a:cubicBezTo>
                    <a:cubicBezTo>
                      <a:pt x="46" y="4703"/>
                      <a:pt x="46" y="4748"/>
                      <a:pt x="69" y="4794"/>
                    </a:cubicBezTo>
                    <a:cubicBezTo>
                      <a:pt x="69" y="4817"/>
                      <a:pt x="92" y="4862"/>
                      <a:pt x="92" y="4885"/>
                    </a:cubicBezTo>
                    <a:cubicBezTo>
                      <a:pt x="115" y="4931"/>
                      <a:pt x="115" y="4999"/>
                      <a:pt x="137" y="5045"/>
                    </a:cubicBezTo>
                    <a:lnTo>
                      <a:pt x="160" y="5136"/>
                    </a:lnTo>
                    <a:cubicBezTo>
                      <a:pt x="160" y="5205"/>
                      <a:pt x="183" y="5251"/>
                      <a:pt x="206" y="5296"/>
                    </a:cubicBezTo>
                    <a:lnTo>
                      <a:pt x="229" y="5410"/>
                    </a:lnTo>
                    <a:lnTo>
                      <a:pt x="229" y="5433"/>
                    </a:lnTo>
                    <a:lnTo>
                      <a:pt x="252" y="5524"/>
                    </a:lnTo>
                    <a:lnTo>
                      <a:pt x="274" y="5639"/>
                    </a:lnTo>
                    <a:lnTo>
                      <a:pt x="343" y="5867"/>
                    </a:lnTo>
                    <a:lnTo>
                      <a:pt x="343" y="5912"/>
                    </a:lnTo>
                    <a:cubicBezTo>
                      <a:pt x="366" y="6004"/>
                      <a:pt x="411" y="6118"/>
                      <a:pt x="434" y="6209"/>
                    </a:cubicBezTo>
                    <a:lnTo>
                      <a:pt x="457" y="6255"/>
                    </a:lnTo>
                    <a:cubicBezTo>
                      <a:pt x="480" y="6323"/>
                      <a:pt x="480" y="6369"/>
                      <a:pt x="503" y="6437"/>
                    </a:cubicBezTo>
                    <a:cubicBezTo>
                      <a:pt x="548" y="6574"/>
                      <a:pt x="571" y="6711"/>
                      <a:pt x="617" y="6871"/>
                    </a:cubicBezTo>
                    <a:lnTo>
                      <a:pt x="617" y="6940"/>
                    </a:lnTo>
                    <a:cubicBezTo>
                      <a:pt x="662" y="7122"/>
                      <a:pt x="708" y="7282"/>
                      <a:pt x="754" y="7465"/>
                    </a:cubicBezTo>
                    <a:cubicBezTo>
                      <a:pt x="799" y="7602"/>
                      <a:pt x="845" y="7738"/>
                      <a:pt x="891" y="7875"/>
                    </a:cubicBezTo>
                    <a:lnTo>
                      <a:pt x="914" y="8012"/>
                    </a:lnTo>
                    <a:cubicBezTo>
                      <a:pt x="936" y="8081"/>
                      <a:pt x="959" y="8149"/>
                      <a:pt x="982" y="8218"/>
                    </a:cubicBezTo>
                    <a:cubicBezTo>
                      <a:pt x="1005" y="8355"/>
                      <a:pt x="1050" y="8469"/>
                      <a:pt x="1073" y="8583"/>
                    </a:cubicBezTo>
                    <a:lnTo>
                      <a:pt x="1119" y="8674"/>
                    </a:lnTo>
                    <a:cubicBezTo>
                      <a:pt x="1142" y="8743"/>
                      <a:pt x="1142" y="8811"/>
                      <a:pt x="1165" y="8880"/>
                    </a:cubicBezTo>
                    <a:lnTo>
                      <a:pt x="1210" y="9017"/>
                    </a:lnTo>
                    <a:lnTo>
                      <a:pt x="1233" y="9154"/>
                    </a:lnTo>
                    <a:cubicBezTo>
                      <a:pt x="1256" y="9222"/>
                      <a:pt x="1279" y="9268"/>
                      <a:pt x="1279" y="9336"/>
                    </a:cubicBezTo>
                    <a:lnTo>
                      <a:pt x="1302" y="9382"/>
                    </a:lnTo>
                    <a:cubicBezTo>
                      <a:pt x="1324" y="9496"/>
                      <a:pt x="1370" y="9610"/>
                      <a:pt x="1393" y="9724"/>
                    </a:cubicBezTo>
                    <a:cubicBezTo>
                      <a:pt x="1439" y="9930"/>
                      <a:pt x="1507" y="10112"/>
                      <a:pt x="1553" y="10318"/>
                    </a:cubicBezTo>
                    <a:cubicBezTo>
                      <a:pt x="1575" y="10409"/>
                      <a:pt x="1621" y="10523"/>
                      <a:pt x="1644" y="10637"/>
                    </a:cubicBezTo>
                    <a:lnTo>
                      <a:pt x="1644" y="10660"/>
                    </a:lnTo>
                    <a:cubicBezTo>
                      <a:pt x="1667" y="10729"/>
                      <a:pt x="1690" y="10797"/>
                      <a:pt x="1712" y="10888"/>
                    </a:cubicBezTo>
                    <a:cubicBezTo>
                      <a:pt x="1735" y="10980"/>
                      <a:pt x="1758" y="11094"/>
                      <a:pt x="1804" y="11208"/>
                    </a:cubicBezTo>
                    <a:lnTo>
                      <a:pt x="1872" y="11459"/>
                    </a:lnTo>
                    <a:cubicBezTo>
                      <a:pt x="1918" y="11642"/>
                      <a:pt x="1963" y="11847"/>
                      <a:pt x="2009" y="12052"/>
                    </a:cubicBezTo>
                    <a:lnTo>
                      <a:pt x="2055" y="12235"/>
                    </a:lnTo>
                    <a:lnTo>
                      <a:pt x="2100" y="12349"/>
                    </a:lnTo>
                    <a:cubicBezTo>
                      <a:pt x="2123" y="12440"/>
                      <a:pt x="2123" y="12532"/>
                      <a:pt x="2146" y="12623"/>
                    </a:cubicBezTo>
                    <a:cubicBezTo>
                      <a:pt x="2215" y="12806"/>
                      <a:pt x="2260" y="13011"/>
                      <a:pt x="2329" y="13217"/>
                    </a:cubicBezTo>
                    <a:cubicBezTo>
                      <a:pt x="2397" y="13399"/>
                      <a:pt x="2443" y="13605"/>
                      <a:pt x="2488" y="13787"/>
                    </a:cubicBezTo>
                    <a:cubicBezTo>
                      <a:pt x="2511" y="13924"/>
                      <a:pt x="2557" y="14038"/>
                      <a:pt x="2580" y="14175"/>
                    </a:cubicBezTo>
                    <a:lnTo>
                      <a:pt x="2648" y="14381"/>
                    </a:lnTo>
                    <a:cubicBezTo>
                      <a:pt x="2717" y="14586"/>
                      <a:pt x="2762" y="14791"/>
                      <a:pt x="2808" y="14997"/>
                    </a:cubicBezTo>
                    <a:lnTo>
                      <a:pt x="2831" y="15088"/>
                    </a:lnTo>
                    <a:lnTo>
                      <a:pt x="2899" y="15248"/>
                    </a:lnTo>
                    <a:cubicBezTo>
                      <a:pt x="2899" y="15316"/>
                      <a:pt x="2922" y="15362"/>
                      <a:pt x="2922" y="15408"/>
                    </a:cubicBezTo>
                    <a:cubicBezTo>
                      <a:pt x="2945" y="15453"/>
                      <a:pt x="2945" y="15499"/>
                      <a:pt x="2968" y="15545"/>
                    </a:cubicBezTo>
                    <a:cubicBezTo>
                      <a:pt x="3013" y="15750"/>
                      <a:pt x="3082" y="15956"/>
                      <a:pt x="3150" y="16161"/>
                    </a:cubicBezTo>
                    <a:lnTo>
                      <a:pt x="3150" y="16229"/>
                    </a:lnTo>
                    <a:cubicBezTo>
                      <a:pt x="3219" y="16389"/>
                      <a:pt x="3265" y="16549"/>
                      <a:pt x="3310" y="16709"/>
                    </a:cubicBezTo>
                    <a:lnTo>
                      <a:pt x="3333" y="16823"/>
                    </a:lnTo>
                    <a:cubicBezTo>
                      <a:pt x="3333" y="16891"/>
                      <a:pt x="3356" y="16960"/>
                      <a:pt x="3379" y="17006"/>
                    </a:cubicBezTo>
                    <a:lnTo>
                      <a:pt x="3424" y="17142"/>
                    </a:lnTo>
                    <a:cubicBezTo>
                      <a:pt x="3424" y="17211"/>
                      <a:pt x="3447" y="17257"/>
                      <a:pt x="3470" y="17302"/>
                    </a:cubicBezTo>
                    <a:lnTo>
                      <a:pt x="3516" y="17462"/>
                    </a:lnTo>
                    <a:cubicBezTo>
                      <a:pt x="3561" y="17599"/>
                      <a:pt x="3584" y="17736"/>
                      <a:pt x="3630" y="17896"/>
                    </a:cubicBezTo>
                    <a:cubicBezTo>
                      <a:pt x="3653" y="17964"/>
                      <a:pt x="3675" y="18055"/>
                      <a:pt x="3698" y="18147"/>
                    </a:cubicBezTo>
                    <a:cubicBezTo>
                      <a:pt x="3721" y="18261"/>
                      <a:pt x="3744" y="18375"/>
                      <a:pt x="3790" y="18489"/>
                    </a:cubicBezTo>
                    <a:cubicBezTo>
                      <a:pt x="3881" y="18832"/>
                      <a:pt x="3972" y="19220"/>
                      <a:pt x="4041" y="19516"/>
                    </a:cubicBezTo>
                    <a:lnTo>
                      <a:pt x="4086" y="19676"/>
                    </a:lnTo>
                    <a:cubicBezTo>
                      <a:pt x="4155" y="20018"/>
                      <a:pt x="4269" y="20406"/>
                      <a:pt x="4383" y="20840"/>
                    </a:cubicBezTo>
                    <a:cubicBezTo>
                      <a:pt x="4429" y="20954"/>
                      <a:pt x="4474" y="21091"/>
                      <a:pt x="4497" y="21228"/>
                    </a:cubicBezTo>
                    <a:lnTo>
                      <a:pt x="4520" y="21342"/>
                    </a:lnTo>
                    <a:lnTo>
                      <a:pt x="4543" y="21365"/>
                    </a:lnTo>
                    <a:cubicBezTo>
                      <a:pt x="4566" y="21434"/>
                      <a:pt x="4588" y="21525"/>
                      <a:pt x="4588" y="21616"/>
                    </a:cubicBezTo>
                    <a:cubicBezTo>
                      <a:pt x="4611" y="21662"/>
                      <a:pt x="4657" y="21708"/>
                      <a:pt x="4703" y="21753"/>
                    </a:cubicBezTo>
                    <a:cubicBezTo>
                      <a:pt x="4725" y="21799"/>
                      <a:pt x="4748" y="21844"/>
                      <a:pt x="4748" y="21913"/>
                    </a:cubicBezTo>
                    <a:lnTo>
                      <a:pt x="4771" y="21981"/>
                    </a:lnTo>
                    <a:lnTo>
                      <a:pt x="4794" y="22027"/>
                    </a:lnTo>
                    <a:lnTo>
                      <a:pt x="4817" y="22096"/>
                    </a:lnTo>
                    <a:lnTo>
                      <a:pt x="4817" y="22118"/>
                    </a:lnTo>
                    <a:cubicBezTo>
                      <a:pt x="4862" y="22255"/>
                      <a:pt x="4885" y="22392"/>
                      <a:pt x="4931" y="22529"/>
                    </a:cubicBezTo>
                    <a:lnTo>
                      <a:pt x="4931" y="22552"/>
                    </a:lnTo>
                    <a:cubicBezTo>
                      <a:pt x="4931" y="22575"/>
                      <a:pt x="4931" y="22598"/>
                      <a:pt x="4954" y="22621"/>
                    </a:cubicBezTo>
                    <a:lnTo>
                      <a:pt x="4954" y="22689"/>
                    </a:lnTo>
                    <a:cubicBezTo>
                      <a:pt x="4999" y="22849"/>
                      <a:pt x="5022" y="23031"/>
                      <a:pt x="5091" y="23191"/>
                    </a:cubicBezTo>
                    <a:cubicBezTo>
                      <a:pt x="5113" y="23282"/>
                      <a:pt x="5136" y="23374"/>
                      <a:pt x="5159" y="23465"/>
                    </a:cubicBezTo>
                    <a:lnTo>
                      <a:pt x="5205" y="23670"/>
                    </a:lnTo>
                    <a:cubicBezTo>
                      <a:pt x="5296" y="23944"/>
                      <a:pt x="5364" y="24218"/>
                      <a:pt x="5433" y="24492"/>
                    </a:cubicBezTo>
                    <a:lnTo>
                      <a:pt x="5479" y="24720"/>
                    </a:lnTo>
                    <a:cubicBezTo>
                      <a:pt x="5501" y="24789"/>
                      <a:pt x="5524" y="24880"/>
                      <a:pt x="5547" y="24949"/>
                    </a:cubicBezTo>
                    <a:lnTo>
                      <a:pt x="5547" y="24926"/>
                    </a:lnTo>
                    <a:cubicBezTo>
                      <a:pt x="5570" y="25086"/>
                      <a:pt x="5616" y="25245"/>
                      <a:pt x="5684" y="25428"/>
                    </a:cubicBezTo>
                    <a:lnTo>
                      <a:pt x="5684" y="25474"/>
                    </a:lnTo>
                    <a:cubicBezTo>
                      <a:pt x="5730" y="25633"/>
                      <a:pt x="5775" y="25770"/>
                      <a:pt x="5821" y="25930"/>
                    </a:cubicBezTo>
                    <a:lnTo>
                      <a:pt x="5867" y="26021"/>
                    </a:lnTo>
                    <a:cubicBezTo>
                      <a:pt x="5867" y="26067"/>
                      <a:pt x="5889" y="26113"/>
                      <a:pt x="5889" y="26158"/>
                    </a:cubicBezTo>
                    <a:lnTo>
                      <a:pt x="5935" y="26273"/>
                    </a:lnTo>
                    <a:lnTo>
                      <a:pt x="5958" y="26410"/>
                    </a:lnTo>
                    <a:cubicBezTo>
                      <a:pt x="5981" y="26478"/>
                      <a:pt x="6004" y="26569"/>
                      <a:pt x="6026" y="26661"/>
                    </a:cubicBezTo>
                    <a:cubicBezTo>
                      <a:pt x="6049" y="26729"/>
                      <a:pt x="6072" y="26798"/>
                      <a:pt x="6095" y="26889"/>
                    </a:cubicBezTo>
                    <a:lnTo>
                      <a:pt x="6141" y="27071"/>
                    </a:lnTo>
                    <a:lnTo>
                      <a:pt x="6209" y="27277"/>
                    </a:lnTo>
                    <a:lnTo>
                      <a:pt x="6232" y="27323"/>
                    </a:lnTo>
                    <a:cubicBezTo>
                      <a:pt x="6255" y="27437"/>
                      <a:pt x="6277" y="27551"/>
                      <a:pt x="6323" y="27665"/>
                    </a:cubicBezTo>
                    <a:lnTo>
                      <a:pt x="6346" y="27779"/>
                    </a:lnTo>
                    <a:cubicBezTo>
                      <a:pt x="6346" y="27848"/>
                      <a:pt x="6369" y="27939"/>
                      <a:pt x="6392" y="28007"/>
                    </a:cubicBezTo>
                    <a:lnTo>
                      <a:pt x="6414" y="28076"/>
                    </a:lnTo>
                    <a:lnTo>
                      <a:pt x="6414" y="28121"/>
                    </a:lnTo>
                    <a:cubicBezTo>
                      <a:pt x="6414" y="28167"/>
                      <a:pt x="6437" y="28213"/>
                      <a:pt x="6437" y="28236"/>
                    </a:cubicBezTo>
                    <a:cubicBezTo>
                      <a:pt x="6460" y="28304"/>
                      <a:pt x="6460" y="28350"/>
                      <a:pt x="6506" y="28372"/>
                    </a:cubicBezTo>
                    <a:cubicBezTo>
                      <a:pt x="6506" y="28395"/>
                      <a:pt x="6529" y="28418"/>
                      <a:pt x="6551" y="28441"/>
                    </a:cubicBezTo>
                    <a:cubicBezTo>
                      <a:pt x="6574" y="28464"/>
                      <a:pt x="6620" y="28487"/>
                      <a:pt x="6666" y="28487"/>
                    </a:cubicBezTo>
                    <a:lnTo>
                      <a:pt x="6688" y="28487"/>
                    </a:lnTo>
                    <a:cubicBezTo>
                      <a:pt x="6757" y="28487"/>
                      <a:pt x="6825" y="28464"/>
                      <a:pt x="6871" y="28464"/>
                    </a:cubicBezTo>
                    <a:lnTo>
                      <a:pt x="6939" y="28441"/>
                    </a:lnTo>
                    <a:cubicBezTo>
                      <a:pt x="7054" y="28418"/>
                      <a:pt x="7145" y="28395"/>
                      <a:pt x="7259" y="28372"/>
                    </a:cubicBezTo>
                    <a:lnTo>
                      <a:pt x="7327" y="28350"/>
                    </a:lnTo>
                    <a:lnTo>
                      <a:pt x="7350" y="28350"/>
                    </a:lnTo>
                    <a:cubicBezTo>
                      <a:pt x="7419" y="28327"/>
                      <a:pt x="7464" y="28304"/>
                      <a:pt x="7533" y="28304"/>
                    </a:cubicBezTo>
                    <a:cubicBezTo>
                      <a:pt x="7624" y="28258"/>
                      <a:pt x="7715" y="28236"/>
                      <a:pt x="7807" y="28213"/>
                    </a:cubicBezTo>
                    <a:cubicBezTo>
                      <a:pt x="7989" y="28167"/>
                      <a:pt x="8172" y="28121"/>
                      <a:pt x="8355" y="28076"/>
                    </a:cubicBezTo>
                    <a:cubicBezTo>
                      <a:pt x="8469" y="28030"/>
                      <a:pt x="8583" y="28007"/>
                      <a:pt x="8697" y="27962"/>
                    </a:cubicBezTo>
                    <a:lnTo>
                      <a:pt x="8880" y="27916"/>
                    </a:lnTo>
                    <a:lnTo>
                      <a:pt x="9062" y="27848"/>
                    </a:lnTo>
                    <a:cubicBezTo>
                      <a:pt x="9176" y="27825"/>
                      <a:pt x="9313" y="27779"/>
                      <a:pt x="9427" y="27756"/>
                    </a:cubicBezTo>
                    <a:cubicBezTo>
                      <a:pt x="9610" y="27688"/>
                      <a:pt x="9793" y="27642"/>
                      <a:pt x="9975" y="27596"/>
                    </a:cubicBezTo>
                    <a:cubicBezTo>
                      <a:pt x="10272" y="27505"/>
                      <a:pt x="10614" y="27414"/>
                      <a:pt x="11025" y="27323"/>
                    </a:cubicBezTo>
                    <a:cubicBezTo>
                      <a:pt x="11162" y="27300"/>
                      <a:pt x="11299" y="27254"/>
                      <a:pt x="11436" y="27208"/>
                    </a:cubicBezTo>
                    <a:lnTo>
                      <a:pt x="11573" y="27186"/>
                    </a:lnTo>
                    <a:lnTo>
                      <a:pt x="11778" y="27117"/>
                    </a:lnTo>
                    <a:cubicBezTo>
                      <a:pt x="11893" y="27094"/>
                      <a:pt x="11984" y="27071"/>
                      <a:pt x="12098" y="27026"/>
                    </a:cubicBezTo>
                    <a:cubicBezTo>
                      <a:pt x="12258" y="26980"/>
                      <a:pt x="12440" y="26935"/>
                      <a:pt x="12623" y="26889"/>
                    </a:cubicBezTo>
                    <a:cubicBezTo>
                      <a:pt x="12851" y="26843"/>
                      <a:pt x="13034" y="26798"/>
                      <a:pt x="13171" y="26775"/>
                    </a:cubicBezTo>
                    <a:cubicBezTo>
                      <a:pt x="13376" y="26729"/>
                      <a:pt x="13582" y="26683"/>
                      <a:pt x="13764" y="26638"/>
                    </a:cubicBezTo>
                    <a:lnTo>
                      <a:pt x="13901" y="26592"/>
                    </a:lnTo>
                    <a:lnTo>
                      <a:pt x="13970" y="26592"/>
                    </a:lnTo>
                    <a:lnTo>
                      <a:pt x="14289" y="26501"/>
                    </a:lnTo>
                    <a:lnTo>
                      <a:pt x="14472" y="26455"/>
                    </a:lnTo>
                    <a:cubicBezTo>
                      <a:pt x="14586" y="26410"/>
                      <a:pt x="14700" y="26387"/>
                      <a:pt x="14814" y="26364"/>
                    </a:cubicBezTo>
                    <a:lnTo>
                      <a:pt x="14951" y="26318"/>
                    </a:lnTo>
                    <a:cubicBezTo>
                      <a:pt x="15088" y="26273"/>
                      <a:pt x="15225" y="26250"/>
                      <a:pt x="15362" y="26204"/>
                    </a:cubicBezTo>
                    <a:lnTo>
                      <a:pt x="15590" y="26136"/>
                    </a:lnTo>
                    <a:cubicBezTo>
                      <a:pt x="15704" y="26113"/>
                      <a:pt x="15796" y="26090"/>
                      <a:pt x="15910" y="26044"/>
                    </a:cubicBezTo>
                    <a:cubicBezTo>
                      <a:pt x="16047" y="25999"/>
                      <a:pt x="16206" y="25976"/>
                      <a:pt x="16343" y="25930"/>
                    </a:cubicBezTo>
                    <a:lnTo>
                      <a:pt x="16458" y="25885"/>
                    </a:lnTo>
                    <a:lnTo>
                      <a:pt x="16572" y="25862"/>
                    </a:lnTo>
                    <a:cubicBezTo>
                      <a:pt x="16709" y="25816"/>
                      <a:pt x="16846" y="25793"/>
                      <a:pt x="17005" y="25748"/>
                    </a:cubicBezTo>
                    <a:cubicBezTo>
                      <a:pt x="17051" y="25725"/>
                      <a:pt x="17119" y="25725"/>
                      <a:pt x="17188" y="25702"/>
                    </a:cubicBezTo>
                    <a:lnTo>
                      <a:pt x="17279" y="25679"/>
                    </a:lnTo>
                    <a:cubicBezTo>
                      <a:pt x="17348" y="25656"/>
                      <a:pt x="17439" y="25611"/>
                      <a:pt x="17530" y="25588"/>
                    </a:cubicBezTo>
                    <a:cubicBezTo>
                      <a:pt x="17713" y="25542"/>
                      <a:pt x="17896" y="25497"/>
                      <a:pt x="18078" y="25428"/>
                    </a:cubicBezTo>
                    <a:cubicBezTo>
                      <a:pt x="18261" y="25382"/>
                      <a:pt x="18443" y="25337"/>
                      <a:pt x="18626" y="25291"/>
                    </a:cubicBezTo>
                    <a:cubicBezTo>
                      <a:pt x="18672" y="25268"/>
                      <a:pt x="18740" y="25245"/>
                      <a:pt x="18786" y="25245"/>
                    </a:cubicBezTo>
                    <a:lnTo>
                      <a:pt x="18877" y="25223"/>
                    </a:lnTo>
                    <a:cubicBezTo>
                      <a:pt x="18968" y="25200"/>
                      <a:pt x="19060" y="25177"/>
                      <a:pt x="19128" y="25154"/>
                    </a:cubicBezTo>
                    <a:lnTo>
                      <a:pt x="19242" y="25108"/>
                    </a:lnTo>
                    <a:lnTo>
                      <a:pt x="19265" y="25108"/>
                    </a:lnTo>
                    <a:cubicBezTo>
                      <a:pt x="19471" y="25086"/>
                      <a:pt x="19722" y="25063"/>
                      <a:pt x="19950" y="25017"/>
                    </a:cubicBezTo>
                    <a:cubicBezTo>
                      <a:pt x="20064" y="24994"/>
                      <a:pt x="20201" y="24949"/>
                      <a:pt x="20315" y="24926"/>
                    </a:cubicBezTo>
                    <a:lnTo>
                      <a:pt x="20361" y="24903"/>
                    </a:lnTo>
                    <a:lnTo>
                      <a:pt x="20520" y="24857"/>
                    </a:lnTo>
                    <a:cubicBezTo>
                      <a:pt x="20635" y="24835"/>
                      <a:pt x="20726" y="24812"/>
                      <a:pt x="20840" y="24789"/>
                    </a:cubicBezTo>
                    <a:cubicBezTo>
                      <a:pt x="20908" y="24766"/>
                      <a:pt x="21000" y="24743"/>
                      <a:pt x="21068" y="24720"/>
                    </a:cubicBezTo>
                    <a:cubicBezTo>
                      <a:pt x="21182" y="24675"/>
                      <a:pt x="21319" y="24652"/>
                      <a:pt x="21433" y="24606"/>
                    </a:cubicBezTo>
                    <a:lnTo>
                      <a:pt x="21662" y="24561"/>
                    </a:lnTo>
                    <a:lnTo>
                      <a:pt x="21890" y="24492"/>
                    </a:lnTo>
                    <a:lnTo>
                      <a:pt x="22210" y="24401"/>
                    </a:lnTo>
                    <a:cubicBezTo>
                      <a:pt x="22301" y="24378"/>
                      <a:pt x="22392" y="24355"/>
                      <a:pt x="22483" y="24332"/>
                    </a:cubicBezTo>
                    <a:lnTo>
                      <a:pt x="22506" y="24332"/>
                    </a:lnTo>
                    <a:cubicBezTo>
                      <a:pt x="22598" y="24310"/>
                      <a:pt x="22666" y="24287"/>
                      <a:pt x="22757" y="24264"/>
                    </a:cubicBezTo>
                    <a:cubicBezTo>
                      <a:pt x="22826" y="24241"/>
                      <a:pt x="22894" y="24218"/>
                      <a:pt x="22963" y="24195"/>
                    </a:cubicBezTo>
                    <a:lnTo>
                      <a:pt x="23008" y="24173"/>
                    </a:lnTo>
                    <a:lnTo>
                      <a:pt x="23100" y="24150"/>
                    </a:lnTo>
                    <a:cubicBezTo>
                      <a:pt x="23168" y="24127"/>
                      <a:pt x="23260" y="24104"/>
                      <a:pt x="23328" y="24059"/>
                    </a:cubicBezTo>
                    <a:cubicBezTo>
                      <a:pt x="23374" y="24059"/>
                      <a:pt x="23419" y="24036"/>
                      <a:pt x="23419" y="24013"/>
                    </a:cubicBezTo>
                    <a:cubicBezTo>
                      <a:pt x="23465" y="23990"/>
                      <a:pt x="23488" y="23967"/>
                      <a:pt x="23511" y="23967"/>
                    </a:cubicBezTo>
                    <a:cubicBezTo>
                      <a:pt x="23556" y="23922"/>
                      <a:pt x="23602" y="23853"/>
                      <a:pt x="23648" y="23807"/>
                    </a:cubicBezTo>
                    <a:cubicBezTo>
                      <a:pt x="23716" y="23739"/>
                      <a:pt x="23784" y="23648"/>
                      <a:pt x="23830" y="23556"/>
                    </a:cubicBezTo>
                    <a:cubicBezTo>
                      <a:pt x="23967" y="23351"/>
                      <a:pt x="24058" y="23146"/>
                      <a:pt x="24104" y="22917"/>
                    </a:cubicBezTo>
                    <a:cubicBezTo>
                      <a:pt x="24127" y="22849"/>
                      <a:pt x="24150" y="22735"/>
                      <a:pt x="24150" y="22621"/>
                    </a:cubicBezTo>
                    <a:cubicBezTo>
                      <a:pt x="24150" y="22529"/>
                      <a:pt x="24150" y="22438"/>
                      <a:pt x="24150" y="22324"/>
                    </a:cubicBezTo>
                    <a:cubicBezTo>
                      <a:pt x="24127" y="22141"/>
                      <a:pt x="24081" y="21959"/>
                      <a:pt x="24036" y="21822"/>
                    </a:cubicBezTo>
                    <a:lnTo>
                      <a:pt x="23990" y="21708"/>
                    </a:lnTo>
                    <a:cubicBezTo>
                      <a:pt x="23967" y="21571"/>
                      <a:pt x="23921" y="21456"/>
                      <a:pt x="23899" y="21342"/>
                    </a:cubicBezTo>
                    <a:cubicBezTo>
                      <a:pt x="23853" y="21228"/>
                      <a:pt x="23830" y="21137"/>
                      <a:pt x="23784" y="21023"/>
                    </a:cubicBezTo>
                    <a:cubicBezTo>
                      <a:pt x="23762" y="20954"/>
                      <a:pt x="23762" y="20886"/>
                      <a:pt x="23739" y="20817"/>
                    </a:cubicBezTo>
                    <a:cubicBezTo>
                      <a:pt x="23716" y="20749"/>
                      <a:pt x="23693" y="20680"/>
                      <a:pt x="23670" y="20612"/>
                    </a:cubicBezTo>
                    <a:lnTo>
                      <a:pt x="23648" y="20566"/>
                    </a:lnTo>
                    <a:cubicBezTo>
                      <a:pt x="23625" y="20475"/>
                      <a:pt x="23602" y="20406"/>
                      <a:pt x="23579" y="20315"/>
                    </a:cubicBezTo>
                    <a:lnTo>
                      <a:pt x="23533" y="20178"/>
                    </a:lnTo>
                    <a:cubicBezTo>
                      <a:pt x="23511" y="20064"/>
                      <a:pt x="23465" y="19950"/>
                      <a:pt x="23442" y="19836"/>
                    </a:cubicBezTo>
                    <a:lnTo>
                      <a:pt x="23374" y="19562"/>
                    </a:lnTo>
                    <a:lnTo>
                      <a:pt x="23328" y="19448"/>
                    </a:lnTo>
                    <a:lnTo>
                      <a:pt x="23305" y="19357"/>
                    </a:lnTo>
                    <a:cubicBezTo>
                      <a:pt x="23305" y="19288"/>
                      <a:pt x="23282" y="19197"/>
                      <a:pt x="23260" y="19128"/>
                    </a:cubicBezTo>
                    <a:cubicBezTo>
                      <a:pt x="23237" y="19037"/>
                      <a:pt x="23214" y="18968"/>
                      <a:pt x="23191" y="18877"/>
                    </a:cubicBezTo>
                    <a:cubicBezTo>
                      <a:pt x="23168" y="18809"/>
                      <a:pt x="23145" y="18763"/>
                      <a:pt x="23123" y="18695"/>
                    </a:cubicBezTo>
                    <a:cubicBezTo>
                      <a:pt x="23100" y="18580"/>
                      <a:pt x="23054" y="18444"/>
                      <a:pt x="23031" y="18307"/>
                    </a:cubicBezTo>
                    <a:lnTo>
                      <a:pt x="22986" y="18147"/>
                    </a:lnTo>
                    <a:lnTo>
                      <a:pt x="22940" y="17987"/>
                    </a:lnTo>
                    <a:cubicBezTo>
                      <a:pt x="22917" y="17919"/>
                      <a:pt x="22894" y="17850"/>
                      <a:pt x="22894" y="17782"/>
                    </a:cubicBezTo>
                    <a:lnTo>
                      <a:pt x="22871" y="17736"/>
                    </a:lnTo>
                    <a:cubicBezTo>
                      <a:pt x="22849" y="17645"/>
                      <a:pt x="22826" y="17553"/>
                      <a:pt x="22803" y="17485"/>
                    </a:cubicBezTo>
                    <a:lnTo>
                      <a:pt x="22803" y="17508"/>
                    </a:lnTo>
                    <a:cubicBezTo>
                      <a:pt x="22780" y="17325"/>
                      <a:pt x="22712" y="17165"/>
                      <a:pt x="22666" y="17006"/>
                    </a:cubicBezTo>
                    <a:cubicBezTo>
                      <a:pt x="22643" y="16869"/>
                      <a:pt x="22598" y="16754"/>
                      <a:pt x="22552" y="16617"/>
                    </a:cubicBezTo>
                    <a:cubicBezTo>
                      <a:pt x="22552" y="16595"/>
                      <a:pt x="22552" y="16572"/>
                      <a:pt x="22529" y="16549"/>
                    </a:cubicBezTo>
                    <a:cubicBezTo>
                      <a:pt x="22529" y="16526"/>
                      <a:pt x="22529" y="16526"/>
                      <a:pt x="22529" y="16503"/>
                    </a:cubicBezTo>
                    <a:cubicBezTo>
                      <a:pt x="22506" y="16435"/>
                      <a:pt x="22483" y="16344"/>
                      <a:pt x="22461" y="16275"/>
                    </a:cubicBezTo>
                    <a:lnTo>
                      <a:pt x="22438" y="16161"/>
                    </a:lnTo>
                    <a:cubicBezTo>
                      <a:pt x="22415" y="16001"/>
                      <a:pt x="22369" y="15819"/>
                      <a:pt x="22324" y="15636"/>
                    </a:cubicBezTo>
                    <a:cubicBezTo>
                      <a:pt x="22278" y="15522"/>
                      <a:pt x="22232" y="15385"/>
                      <a:pt x="22210" y="15271"/>
                    </a:cubicBezTo>
                    <a:lnTo>
                      <a:pt x="22187" y="15202"/>
                    </a:lnTo>
                    <a:cubicBezTo>
                      <a:pt x="22141" y="15088"/>
                      <a:pt x="22118" y="14951"/>
                      <a:pt x="22073" y="14837"/>
                    </a:cubicBezTo>
                    <a:lnTo>
                      <a:pt x="22073" y="14791"/>
                    </a:lnTo>
                    <a:lnTo>
                      <a:pt x="22050" y="14769"/>
                    </a:lnTo>
                    <a:lnTo>
                      <a:pt x="22027" y="14677"/>
                    </a:lnTo>
                    <a:lnTo>
                      <a:pt x="22027" y="14632"/>
                    </a:lnTo>
                    <a:cubicBezTo>
                      <a:pt x="22004" y="14563"/>
                      <a:pt x="21981" y="14518"/>
                      <a:pt x="21981" y="14449"/>
                    </a:cubicBezTo>
                    <a:cubicBezTo>
                      <a:pt x="21958" y="14381"/>
                      <a:pt x="21936" y="14289"/>
                      <a:pt x="21913" y="14221"/>
                    </a:cubicBezTo>
                    <a:cubicBezTo>
                      <a:pt x="21890" y="14084"/>
                      <a:pt x="21844" y="13947"/>
                      <a:pt x="21799" y="13810"/>
                    </a:cubicBezTo>
                    <a:lnTo>
                      <a:pt x="21753" y="13605"/>
                    </a:lnTo>
                    <a:lnTo>
                      <a:pt x="21707" y="13468"/>
                    </a:lnTo>
                    <a:cubicBezTo>
                      <a:pt x="21662" y="13331"/>
                      <a:pt x="21639" y="13217"/>
                      <a:pt x="21593" y="13080"/>
                    </a:cubicBezTo>
                    <a:lnTo>
                      <a:pt x="21593" y="13057"/>
                    </a:lnTo>
                    <a:lnTo>
                      <a:pt x="21593" y="13034"/>
                    </a:lnTo>
                    <a:cubicBezTo>
                      <a:pt x="21548" y="12874"/>
                      <a:pt x="21502" y="12692"/>
                      <a:pt x="21456" y="12532"/>
                    </a:cubicBezTo>
                    <a:cubicBezTo>
                      <a:pt x="21433" y="12440"/>
                      <a:pt x="21411" y="12349"/>
                      <a:pt x="21365" y="12258"/>
                    </a:cubicBezTo>
                    <a:cubicBezTo>
                      <a:pt x="21342" y="12167"/>
                      <a:pt x="21319" y="12075"/>
                      <a:pt x="21297" y="11984"/>
                    </a:cubicBezTo>
                    <a:lnTo>
                      <a:pt x="21274" y="11938"/>
                    </a:lnTo>
                    <a:lnTo>
                      <a:pt x="21274" y="11915"/>
                    </a:lnTo>
                    <a:cubicBezTo>
                      <a:pt x="21228" y="11779"/>
                      <a:pt x="21205" y="11642"/>
                      <a:pt x="21182" y="11527"/>
                    </a:cubicBezTo>
                    <a:lnTo>
                      <a:pt x="21160" y="11482"/>
                    </a:lnTo>
                    <a:lnTo>
                      <a:pt x="21160" y="11459"/>
                    </a:lnTo>
                    <a:lnTo>
                      <a:pt x="21114" y="11276"/>
                    </a:lnTo>
                    <a:cubicBezTo>
                      <a:pt x="21091" y="11185"/>
                      <a:pt x="21068" y="11071"/>
                      <a:pt x="21045" y="10980"/>
                    </a:cubicBezTo>
                    <a:lnTo>
                      <a:pt x="21045" y="10911"/>
                    </a:lnTo>
                    <a:cubicBezTo>
                      <a:pt x="21023" y="10843"/>
                      <a:pt x="21000" y="10774"/>
                      <a:pt x="20977" y="10706"/>
                    </a:cubicBezTo>
                    <a:lnTo>
                      <a:pt x="20931" y="10546"/>
                    </a:lnTo>
                    <a:lnTo>
                      <a:pt x="20908" y="10455"/>
                    </a:lnTo>
                    <a:cubicBezTo>
                      <a:pt x="20863" y="10318"/>
                      <a:pt x="20840" y="10158"/>
                      <a:pt x="20794" y="9998"/>
                    </a:cubicBezTo>
                    <a:lnTo>
                      <a:pt x="20749" y="9861"/>
                    </a:lnTo>
                    <a:lnTo>
                      <a:pt x="20726" y="9770"/>
                    </a:lnTo>
                    <a:lnTo>
                      <a:pt x="20726" y="9747"/>
                    </a:lnTo>
                    <a:lnTo>
                      <a:pt x="20703" y="9633"/>
                    </a:lnTo>
                    <a:lnTo>
                      <a:pt x="20680" y="9587"/>
                    </a:lnTo>
                    <a:cubicBezTo>
                      <a:pt x="20657" y="9450"/>
                      <a:pt x="20612" y="9336"/>
                      <a:pt x="20589" y="9199"/>
                    </a:cubicBezTo>
                    <a:cubicBezTo>
                      <a:pt x="20520" y="9017"/>
                      <a:pt x="20475" y="8811"/>
                      <a:pt x="20429" y="8629"/>
                    </a:cubicBezTo>
                    <a:cubicBezTo>
                      <a:pt x="20384" y="8469"/>
                      <a:pt x="20361" y="8332"/>
                      <a:pt x="20315" y="8172"/>
                    </a:cubicBezTo>
                    <a:lnTo>
                      <a:pt x="20315" y="8149"/>
                    </a:lnTo>
                    <a:lnTo>
                      <a:pt x="20292" y="8081"/>
                    </a:lnTo>
                    <a:lnTo>
                      <a:pt x="20269" y="8035"/>
                    </a:lnTo>
                    <a:lnTo>
                      <a:pt x="20269" y="8012"/>
                    </a:lnTo>
                    <a:cubicBezTo>
                      <a:pt x="20247" y="7898"/>
                      <a:pt x="20224" y="7784"/>
                      <a:pt x="20178" y="7693"/>
                    </a:cubicBezTo>
                    <a:cubicBezTo>
                      <a:pt x="20155" y="7602"/>
                      <a:pt x="20132" y="7510"/>
                      <a:pt x="20087" y="7419"/>
                    </a:cubicBezTo>
                    <a:lnTo>
                      <a:pt x="20087" y="7373"/>
                    </a:lnTo>
                    <a:lnTo>
                      <a:pt x="20064" y="7282"/>
                    </a:lnTo>
                    <a:cubicBezTo>
                      <a:pt x="20018" y="7213"/>
                      <a:pt x="19995" y="7122"/>
                      <a:pt x="19973" y="7031"/>
                    </a:cubicBezTo>
                    <a:lnTo>
                      <a:pt x="19904" y="6825"/>
                    </a:lnTo>
                    <a:lnTo>
                      <a:pt x="19904" y="6757"/>
                    </a:lnTo>
                    <a:lnTo>
                      <a:pt x="19881" y="6688"/>
                    </a:lnTo>
                    <a:cubicBezTo>
                      <a:pt x="19813" y="6437"/>
                      <a:pt x="19744" y="6209"/>
                      <a:pt x="19676" y="5981"/>
                    </a:cubicBezTo>
                    <a:cubicBezTo>
                      <a:pt x="19653" y="5867"/>
                      <a:pt x="19607" y="5775"/>
                      <a:pt x="19585" y="5661"/>
                    </a:cubicBezTo>
                    <a:cubicBezTo>
                      <a:pt x="19539" y="5547"/>
                      <a:pt x="19516" y="5433"/>
                      <a:pt x="19471" y="5319"/>
                    </a:cubicBezTo>
                    <a:lnTo>
                      <a:pt x="19448" y="5182"/>
                    </a:lnTo>
                    <a:lnTo>
                      <a:pt x="19379" y="4999"/>
                    </a:lnTo>
                    <a:lnTo>
                      <a:pt x="19379" y="4931"/>
                    </a:lnTo>
                    <a:lnTo>
                      <a:pt x="19334" y="4840"/>
                    </a:lnTo>
                    <a:lnTo>
                      <a:pt x="19334" y="4862"/>
                    </a:lnTo>
                    <a:cubicBezTo>
                      <a:pt x="19334" y="4748"/>
                      <a:pt x="19288" y="4657"/>
                      <a:pt x="19265" y="4543"/>
                    </a:cubicBezTo>
                    <a:lnTo>
                      <a:pt x="19242" y="4474"/>
                    </a:lnTo>
                    <a:cubicBezTo>
                      <a:pt x="19219" y="4383"/>
                      <a:pt x="19197" y="4315"/>
                      <a:pt x="19174" y="4246"/>
                    </a:cubicBezTo>
                    <a:cubicBezTo>
                      <a:pt x="19151" y="4201"/>
                      <a:pt x="19151" y="4155"/>
                      <a:pt x="19128" y="4109"/>
                    </a:cubicBezTo>
                    <a:lnTo>
                      <a:pt x="19128" y="4086"/>
                    </a:lnTo>
                    <a:cubicBezTo>
                      <a:pt x="19105" y="4041"/>
                      <a:pt x="19105" y="3995"/>
                      <a:pt x="19082" y="3927"/>
                    </a:cubicBezTo>
                    <a:cubicBezTo>
                      <a:pt x="19060" y="3835"/>
                      <a:pt x="19014" y="3744"/>
                      <a:pt x="18991" y="3653"/>
                    </a:cubicBezTo>
                    <a:cubicBezTo>
                      <a:pt x="18968" y="3561"/>
                      <a:pt x="18946" y="3470"/>
                      <a:pt x="18923" y="3402"/>
                    </a:cubicBezTo>
                    <a:cubicBezTo>
                      <a:pt x="18900" y="3288"/>
                      <a:pt x="18854" y="3151"/>
                      <a:pt x="18831" y="3036"/>
                    </a:cubicBezTo>
                    <a:cubicBezTo>
                      <a:pt x="18809" y="2991"/>
                      <a:pt x="18786" y="2922"/>
                      <a:pt x="18763" y="2854"/>
                    </a:cubicBezTo>
                    <a:lnTo>
                      <a:pt x="18763" y="2831"/>
                    </a:lnTo>
                    <a:cubicBezTo>
                      <a:pt x="18740" y="2717"/>
                      <a:pt x="18694" y="2626"/>
                      <a:pt x="18672" y="2511"/>
                    </a:cubicBezTo>
                    <a:lnTo>
                      <a:pt x="18626" y="2375"/>
                    </a:lnTo>
                    <a:lnTo>
                      <a:pt x="18626" y="2352"/>
                    </a:lnTo>
                    <a:cubicBezTo>
                      <a:pt x="18603" y="2215"/>
                      <a:pt x="18557" y="2078"/>
                      <a:pt x="18512" y="1941"/>
                    </a:cubicBezTo>
                    <a:lnTo>
                      <a:pt x="18512" y="1918"/>
                    </a:lnTo>
                    <a:lnTo>
                      <a:pt x="18512" y="1895"/>
                    </a:lnTo>
                    <a:cubicBezTo>
                      <a:pt x="18489" y="1804"/>
                      <a:pt x="18466" y="1735"/>
                      <a:pt x="18443" y="1644"/>
                    </a:cubicBezTo>
                    <a:lnTo>
                      <a:pt x="18443" y="1576"/>
                    </a:lnTo>
                    <a:cubicBezTo>
                      <a:pt x="18421" y="1484"/>
                      <a:pt x="18398" y="1393"/>
                      <a:pt x="18375" y="1302"/>
                    </a:cubicBezTo>
                    <a:lnTo>
                      <a:pt x="18352" y="1210"/>
                    </a:lnTo>
                    <a:lnTo>
                      <a:pt x="18329" y="1188"/>
                    </a:lnTo>
                    <a:cubicBezTo>
                      <a:pt x="18284" y="1028"/>
                      <a:pt x="18238" y="845"/>
                      <a:pt x="18192" y="685"/>
                    </a:cubicBezTo>
                    <a:lnTo>
                      <a:pt x="18169" y="594"/>
                    </a:lnTo>
                    <a:cubicBezTo>
                      <a:pt x="18169" y="571"/>
                      <a:pt x="18147" y="526"/>
                      <a:pt x="18147" y="503"/>
                    </a:cubicBezTo>
                    <a:cubicBezTo>
                      <a:pt x="18169" y="434"/>
                      <a:pt x="18192" y="366"/>
                      <a:pt x="18147" y="320"/>
                    </a:cubicBezTo>
                    <a:lnTo>
                      <a:pt x="18124" y="297"/>
                    </a:lnTo>
                    <a:cubicBezTo>
                      <a:pt x="18078" y="275"/>
                      <a:pt x="18055" y="229"/>
                      <a:pt x="18033" y="206"/>
                    </a:cubicBezTo>
                    <a:cubicBezTo>
                      <a:pt x="17987" y="183"/>
                      <a:pt x="17941" y="160"/>
                      <a:pt x="17873" y="138"/>
                    </a:cubicBezTo>
                    <a:cubicBezTo>
                      <a:pt x="17804" y="92"/>
                      <a:pt x="17713" y="69"/>
                      <a:pt x="17576" y="46"/>
                    </a:cubicBezTo>
                    <a:cubicBezTo>
                      <a:pt x="17508" y="24"/>
                      <a:pt x="17416" y="24"/>
                      <a:pt x="17325" y="1"/>
                    </a:cubicBezTo>
                    <a:close/>
                  </a:path>
                </a:pathLst>
              </a:custGeom>
              <a:solidFill>
                <a:srgbClr val="51B7B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15" name="Google Shape;7815;p34"/>
              <p:cNvSpPr/>
              <p:nvPr/>
            </p:nvSpPr>
            <p:spPr>
              <a:xfrm>
                <a:off x="5955850" y="3356500"/>
                <a:ext cx="45100" cy="105750"/>
              </a:xfrm>
              <a:custGeom>
                <a:avLst/>
                <a:gdLst/>
                <a:ahLst/>
                <a:cxnLst/>
                <a:rect l="l" t="t" r="r" b="b"/>
                <a:pathLst>
                  <a:path w="1804" h="4230" extrusionOk="0">
                    <a:moveTo>
                      <a:pt x="434" y="1"/>
                    </a:moveTo>
                    <a:cubicBezTo>
                      <a:pt x="411" y="1"/>
                      <a:pt x="389" y="24"/>
                      <a:pt x="389" y="24"/>
                    </a:cubicBezTo>
                    <a:lnTo>
                      <a:pt x="366" y="24"/>
                    </a:lnTo>
                    <a:cubicBezTo>
                      <a:pt x="297" y="24"/>
                      <a:pt x="229" y="46"/>
                      <a:pt x="183" y="92"/>
                    </a:cubicBezTo>
                    <a:cubicBezTo>
                      <a:pt x="160" y="92"/>
                      <a:pt x="138" y="115"/>
                      <a:pt x="115" y="115"/>
                    </a:cubicBezTo>
                    <a:cubicBezTo>
                      <a:pt x="92" y="138"/>
                      <a:pt x="69" y="160"/>
                      <a:pt x="46" y="183"/>
                    </a:cubicBezTo>
                    <a:cubicBezTo>
                      <a:pt x="23" y="229"/>
                      <a:pt x="1" y="275"/>
                      <a:pt x="23" y="343"/>
                    </a:cubicBezTo>
                    <a:cubicBezTo>
                      <a:pt x="23" y="366"/>
                      <a:pt x="46" y="412"/>
                      <a:pt x="46" y="434"/>
                    </a:cubicBezTo>
                    <a:cubicBezTo>
                      <a:pt x="69" y="457"/>
                      <a:pt x="69" y="457"/>
                      <a:pt x="92" y="457"/>
                    </a:cubicBezTo>
                    <a:cubicBezTo>
                      <a:pt x="92" y="480"/>
                      <a:pt x="92" y="503"/>
                      <a:pt x="92" y="526"/>
                    </a:cubicBezTo>
                    <a:cubicBezTo>
                      <a:pt x="115" y="549"/>
                      <a:pt x="115" y="571"/>
                      <a:pt x="115" y="571"/>
                    </a:cubicBezTo>
                    <a:cubicBezTo>
                      <a:pt x="115" y="594"/>
                      <a:pt x="115" y="594"/>
                      <a:pt x="115" y="594"/>
                    </a:cubicBezTo>
                    <a:cubicBezTo>
                      <a:pt x="138" y="685"/>
                      <a:pt x="160" y="754"/>
                      <a:pt x="183" y="845"/>
                    </a:cubicBezTo>
                    <a:cubicBezTo>
                      <a:pt x="206" y="891"/>
                      <a:pt x="229" y="959"/>
                      <a:pt x="252" y="1028"/>
                    </a:cubicBezTo>
                    <a:cubicBezTo>
                      <a:pt x="229" y="1051"/>
                      <a:pt x="206" y="1096"/>
                      <a:pt x="229" y="1119"/>
                    </a:cubicBezTo>
                    <a:cubicBezTo>
                      <a:pt x="229" y="1142"/>
                      <a:pt x="229" y="1142"/>
                      <a:pt x="229" y="1142"/>
                    </a:cubicBezTo>
                    <a:cubicBezTo>
                      <a:pt x="229" y="1142"/>
                      <a:pt x="229" y="1165"/>
                      <a:pt x="229" y="1165"/>
                    </a:cubicBezTo>
                    <a:cubicBezTo>
                      <a:pt x="229" y="1165"/>
                      <a:pt x="229" y="1188"/>
                      <a:pt x="229" y="1188"/>
                    </a:cubicBezTo>
                    <a:cubicBezTo>
                      <a:pt x="320" y="1507"/>
                      <a:pt x="411" y="1804"/>
                      <a:pt x="503" y="2123"/>
                    </a:cubicBezTo>
                    <a:cubicBezTo>
                      <a:pt x="548" y="2329"/>
                      <a:pt x="617" y="2534"/>
                      <a:pt x="663" y="2717"/>
                    </a:cubicBezTo>
                    <a:cubicBezTo>
                      <a:pt x="731" y="2922"/>
                      <a:pt x="799" y="3128"/>
                      <a:pt x="868" y="3310"/>
                    </a:cubicBezTo>
                    <a:cubicBezTo>
                      <a:pt x="936" y="3516"/>
                      <a:pt x="1005" y="3721"/>
                      <a:pt x="1073" y="3927"/>
                    </a:cubicBezTo>
                    <a:cubicBezTo>
                      <a:pt x="1119" y="3995"/>
                      <a:pt x="1142" y="4064"/>
                      <a:pt x="1165" y="4132"/>
                    </a:cubicBezTo>
                    <a:cubicBezTo>
                      <a:pt x="1187" y="4155"/>
                      <a:pt x="1187" y="4178"/>
                      <a:pt x="1233" y="4201"/>
                    </a:cubicBezTo>
                    <a:cubicBezTo>
                      <a:pt x="1256" y="4223"/>
                      <a:pt x="1279" y="4223"/>
                      <a:pt x="1302" y="4223"/>
                    </a:cubicBezTo>
                    <a:cubicBezTo>
                      <a:pt x="1314" y="4227"/>
                      <a:pt x="1327" y="4229"/>
                      <a:pt x="1340" y="4229"/>
                    </a:cubicBezTo>
                    <a:cubicBezTo>
                      <a:pt x="1400" y="4229"/>
                      <a:pt x="1465" y="4188"/>
                      <a:pt x="1484" y="4132"/>
                    </a:cubicBezTo>
                    <a:cubicBezTo>
                      <a:pt x="1484" y="4109"/>
                      <a:pt x="1484" y="4109"/>
                      <a:pt x="1484" y="4109"/>
                    </a:cubicBezTo>
                    <a:cubicBezTo>
                      <a:pt x="1507" y="4086"/>
                      <a:pt x="1507" y="4064"/>
                      <a:pt x="1507" y="4041"/>
                    </a:cubicBezTo>
                    <a:cubicBezTo>
                      <a:pt x="1507" y="3995"/>
                      <a:pt x="1507" y="3972"/>
                      <a:pt x="1507" y="3949"/>
                    </a:cubicBezTo>
                    <a:cubicBezTo>
                      <a:pt x="1534" y="3976"/>
                      <a:pt x="1568" y="3987"/>
                      <a:pt x="1606" y="3987"/>
                    </a:cubicBezTo>
                    <a:cubicBezTo>
                      <a:pt x="1633" y="3987"/>
                      <a:pt x="1661" y="3982"/>
                      <a:pt x="1690" y="3972"/>
                    </a:cubicBezTo>
                    <a:cubicBezTo>
                      <a:pt x="1712" y="3972"/>
                      <a:pt x="1735" y="3949"/>
                      <a:pt x="1758" y="3927"/>
                    </a:cubicBezTo>
                    <a:cubicBezTo>
                      <a:pt x="1804" y="3881"/>
                      <a:pt x="1804" y="3835"/>
                      <a:pt x="1804" y="3790"/>
                    </a:cubicBezTo>
                    <a:cubicBezTo>
                      <a:pt x="1804" y="3698"/>
                      <a:pt x="1758" y="3630"/>
                      <a:pt x="1758" y="3561"/>
                    </a:cubicBezTo>
                    <a:cubicBezTo>
                      <a:pt x="1735" y="3516"/>
                      <a:pt x="1712" y="3447"/>
                      <a:pt x="1690" y="3379"/>
                    </a:cubicBezTo>
                    <a:cubicBezTo>
                      <a:pt x="1667" y="3265"/>
                      <a:pt x="1644" y="3151"/>
                      <a:pt x="1598" y="3036"/>
                    </a:cubicBezTo>
                    <a:cubicBezTo>
                      <a:pt x="1576" y="2945"/>
                      <a:pt x="1530" y="2831"/>
                      <a:pt x="1507" y="2740"/>
                    </a:cubicBezTo>
                    <a:cubicBezTo>
                      <a:pt x="1461" y="2626"/>
                      <a:pt x="1439" y="2534"/>
                      <a:pt x="1393" y="2420"/>
                    </a:cubicBezTo>
                    <a:cubicBezTo>
                      <a:pt x="1347" y="2238"/>
                      <a:pt x="1302" y="2055"/>
                      <a:pt x="1233" y="1850"/>
                    </a:cubicBezTo>
                    <a:cubicBezTo>
                      <a:pt x="1187" y="1667"/>
                      <a:pt x="1119" y="1462"/>
                      <a:pt x="1073" y="1279"/>
                    </a:cubicBezTo>
                    <a:cubicBezTo>
                      <a:pt x="1073" y="1256"/>
                      <a:pt x="1051" y="1233"/>
                      <a:pt x="1051" y="1210"/>
                    </a:cubicBezTo>
                    <a:cubicBezTo>
                      <a:pt x="1028" y="1165"/>
                      <a:pt x="1028" y="1165"/>
                      <a:pt x="1005" y="1142"/>
                    </a:cubicBezTo>
                    <a:cubicBezTo>
                      <a:pt x="1005" y="1119"/>
                      <a:pt x="982" y="1096"/>
                      <a:pt x="982" y="1096"/>
                    </a:cubicBezTo>
                    <a:cubicBezTo>
                      <a:pt x="982" y="1051"/>
                      <a:pt x="959" y="1005"/>
                      <a:pt x="959" y="982"/>
                    </a:cubicBezTo>
                    <a:cubicBezTo>
                      <a:pt x="959" y="959"/>
                      <a:pt x="936" y="937"/>
                      <a:pt x="936" y="914"/>
                    </a:cubicBezTo>
                    <a:cubicBezTo>
                      <a:pt x="936" y="868"/>
                      <a:pt x="914" y="845"/>
                      <a:pt x="914" y="800"/>
                    </a:cubicBezTo>
                    <a:cubicBezTo>
                      <a:pt x="891" y="777"/>
                      <a:pt x="868" y="731"/>
                      <a:pt x="822" y="708"/>
                    </a:cubicBezTo>
                    <a:cubicBezTo>
                      <a:pt x="822" y="685"/>
                      <a:pt x="799" y="640"/>
                      <a:pt x="799" y="594"/>
                    </a:cubicBezTo>
                    <a:cubicBezTo>
                      <a:pt x="777" y="526"/>
                      <a:pt x="777" y="457"/>
                      <a:pt x="754" y="412"/>
                    </a:cubicBezTo>
                    <a:cubicBezTo>
                      <a:pt x="754" y="343"/>
                      <a:pt x="731" y="275"/>
                      <a:pt x="731" y="229"/>
                    </a:cubicBezTo>
                    <a:cubicBezTo>
                      <a:pt x="708" y="160"/>
                      <a:pt x="685" y="92"/>
                      <a:pt x="640" y="69"/>
                    </a:cubicBezTo>
                    <a:cubicBezTo>
                      <a:pt x="594" y="46"/>
                      <a:pt x="571" y="24"/>
                      <a:pt x="526" y="24"/>
                    </a:cubicBezTo>
                    <a:cubicBezTo>
                      <a:pt x="503" y="1"/>
                      <a:pt x="480" y="1"/>
                      <a:pt x="457" y="1"/>
                    </a:cubicBezTo>
                    <a:close/>
                  </a:path>
                </a:pathLst>
              </a:custGeom>
              <a:solidFill>
                <a:srgbClr val="DEB367"/>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16" name="Google Shape;7816;p34"/>
              <p:cNvSpPr/>
              <p:nvPr/>
            </p:nvSpPr>
            <p:spPr>
              <a:xfrm>
                <a:off x="5979250" y="3443800"/>
                <a:ext cx="83325" cy="261200"/>
              </a:xfrm>
              <a:custGeom>
                <a:avLst/>
                <a:gdLst/>
                <a:ahLst/>
                <a:cxnLst/>
                <a:rect l="l" t="t" r="r" b="b"/>
                <a:pathLst>
                  <a:path w="3333" h="10448" extrusionOk="0">
                    <a:moveTo>
                      <a:pt x="69" y="1"/>
                    </a:moveTo>
                    <a:cubicBezTo>
                      <a:pt x="23" y="1"/>
                      <a:pt x="0" y="47"/>
                      <a:pt x="0" y="115"/>
                    </a:cubicBezTo>
                    <a:cubicBezTo>
                      <a:pt x="46" y="298"/>
                      <a:pt x="115" y="480"/>
                      <a:pt x="160" y="663"/>
                    </a:cubicBezTo>
                    <a:cubicBezTo>
                      <a:pt x="160" y="663"/>
                      <a:pt x="160" y="686"/>
                      <a:pt x="160" y="709"/>
                    </a:cubicBezTo>
                    <a:cubicBezTo>
                      <a:pt x="183" y="777"/>
                      <a:pt x="206" y="823"/>
                      <a:pt x="206" y="891"/>
                    </a:cubicBezTo>
                    <a:cubicBezTo>
                      <a:pt x="229" y="960"/>
                      <a:pt x="251" y="1028"/>
                      <a:pt x="274" y="1097"/>
                    </a:cubicBezTo>
                    <a:cubicBezTo>
                      <a:pt x="297" y="1188"/>
                      <a:pt x="320" y="1256"/>
                      <a:pt x="343" y="1348"/>
                    </a:cubicBezTo>
                    <a:cubicBezTo>
                      <a:pt x="343" y="1348"/>
                      <a:pt x="343" y="1370"/>
                      <a:pt x="343" y="1393"/>
                    </a:cubicBezTo>
                    <a:cubicBezTo>
                      <a:pt x="320" y="1416"/>
                      <a:pt x="343" y="1439"/>
                      <a:pt x="343" y="1485"/>
                    </a:cubicBezTo>
                    <a:cubicBezTo>
                      <a:pt x="343" y="1507"/>
                      <a:pt x="366" y="1530"/>
                      <a:pt x="366" y="1576"/>
                    </a:cubicBezTo>
                    <a:cubicBezTo>
                      <a:pt x="366" y="1644"/>
                      <a:pt x="388" y="1736"/>
                      <a:pt x="411" y="1804"/>
                    </a:cubicBezTo>
                    <a:cubicBezTo>
                      <a:pt x="434" y="1895"/>
                      <a:pt x="457" y="1987"/>
                      <a:pt x="503" y="2078"/>
                    </a:cubicBezTo>
                    <a:cubicBezTo>
                      <a:pt x="548" y="2261"/>
                      <a:pt x="594" y="2420"/>
                      <a:pt x="640" y="2580"/>
                    </a:cubicBezTo>
                    <a:cubicBezTo>
                      <a:pt x="640" y="2603"/>
                      <a:pt x="640" y="2626"/>
                      <a:pt x="640" y="2649"/>
                    </a:cubicBezTo>
                    <a:cubicBezTo>
                      <a:pt x="685" y="2854"/>
                      <a:pt x="731" y="3037"/>
                      <a:pt x="776" y="3242"/>
                    </a:cubicBezTo>
                    <a:cubicBezTo>
                      <a:pt x="845" y="3448"/>
                      <a:pt x="891" y="3653"/>
                      <a:pt x="959" y="3881"/>
                    </a:cubicBezTo>
                    <a:cubicBezTo>
                      <a:pt x="982" y="3973"/>
                      <a:pt x="1005" y="4064"/>
                      <a:pt x="1028" y="4155"/>
                    </a:cubicBezTo>
                    <a:cubicBezTo>
                      <a:pt x="1073" y="4269"/>
                      <a:pt x="1096" y="4361"/>
                      <a:pt x="1142" y="4475"/>
                    </a:cubicBezTo>
                    <a:cubicBezTo>
                      <a:pt x="1142" y="4520"/>
                      <a:pt x="1164" y="4566"/>
                      <a:pt x="1187" y="4589"/>
                    </a:cubicBezTo>
                    <a:cubicBezTo>
                      <a:pt x="1210" y="4657"/>
                      <a:pt x="1233" y="4703"/>
                      <a:pt x="1256" y="4771"/>
                    </a:cubicBezTo>
                    <a:cubicBezTo>
                      <a:pt x="1256" y="4794"/>
                      <a:pt x="1256" y="4840"/>
                      <a:pt x="1279" y="4863"/>
                    </a:cubicBezTo>
                    <a:cubicBezTo>
                      <a:pt x="1279" y="4977"/>
                      <a:pt x="1301" y="5068"/>
                      <a:pt x="1324" y="5159"/>
                    </a:cubicBezTo>
                    <a:cubicBezTo>
                      <a:pt x="1347" y="5319"/>
                      <a:pt x="1370" y="5479"/>
                      <a:pt x="1416" y="5639"/>
                    </a:cubicBezTo>
                    <a:cubicBezTo>
                      <a:pt x="1438" y="5776"/>
                      <a:pt x="1461" y="5913"/>
                      <a:pt x="1507" y="6050"/>
                    </a:cubicBezTo>
                    <a:cubicBezTo>
                      <a:pt x="1530" y="6118"/>
                      <a:pt x="1553" y="6209"/>
                      <a:pt x="1575" y="6278"/>
                    </a:cubicBezTo>
                    <a:cubicBezTo>
                      <a:pt x="1598" y="6346"/>
                      <a:pt x="1644" y="6438"/>
                      <a:pt x="1667" y="6529"/>
                    </a:cubicBezTo>
                    <a:cubicBezTo>
                      <a:pt x="1667" y="6552"/>
                      <a:pt x="1667" y="6597"/>
                      <a:pt x="1689" y="6620"/>
                    </a:cubicBezTo>
                    <a:cubicBezTo>
                      <a:pt x="1689" y="6643"/>
                      <a:pt x="1712" y="6666"/>
                      <a:pt x="1735" y="6689"/>
                    </a:cubicBezTo>
                    <a:cubicBezTo>
                      <a:pt x="1781" y="6871"/>
                      <a:pt x="1804" y="7031"/>
                      <a:pt x="1872" y="7214"/>
                    </a:cubicBezTo>
                    <a:cubicBezTo>
                      <a:pt x="1895" y="7282"/>
                      <a:pt x="1895" y="7351"/>
                      <a:pt x="1918" y="7419"/>
                    </a:cubicBezTo>
                    <a:cubicBezTo>
                      <a:pt x="1941" y="7442"/>
                      <a:pt x="1941" y="7465"/>
                      <a:pt x="1941" y="7488"/>
                    </a:cubicBezTo>
                    <a:cubicBezTo>
                      <a:pt x="1963" y="7533"/>
                      <a:pt x="1963" y="7579"/>
                      <a:pt x="1986" y="7602"/>
                    </a:cubicBezTo>
                    <a:cubicBezTo>
                      <a:pt x="1986" y="7625"/>
                      <a:pt x="1986" y="7625"/>
                      <a:pt x="1986" y="7647"/>
                    </a:cubicBezTo>
                    <a:cubicBezTo>
                      <a:pt x="2055" y="7899"/>
                      <a:pt x="2123" y="8150"/>
                      <a:pt x="2192" y="8401"/>
                    </a:cubicBezTo>
                    <a:cubicBezTo>
                      <a:pt x="2237" y="8538"/>
                      <a:pt x="2283" y="8675"/>
                      <a:pt x="2329" y="8812"/>
                    </a:cubicBezTo>
                    <a:cubicBezTo>
                      <a:pt x="2329" y="8903"/>
                      <a:pt x="2351" y="8994"/>
                      <a:pt x="2397" y="9063"/>
                    </a:cubicBezTo>
                    <a:cubicBezTo>
                      <a:pt x="2397" y="9108"/>
                      <a:pt x="2420" y="9154"/>
                      <a:pt x="2420" y="9200"/>
                    </a:cubicBezTo>
                    <a:cubicBezTo>
                      <a:pt x="2443" y="9268"/>
                      <a:pt x="2466" y="9314"/>
                      <a:pt x="2466" y="9359"/>
                    </a:cubicBezTo>
                    <a:cubicBezTo>
                      <a:pt x="2511" y="9542"/>
                      <a:pt x="2557" y="9702"/>
                      <a:pt x="2602" y="9861"/>
                    </a:cubicBezTo>
                    <a:cubicBezTo>
                      <a:pt x="2625" y="9953"/>
                      <a:pt x="2648" y="10021"/>
                      <a:pt x="2671" y="10113"/>
                    </a:cubicBezTo>
                    <a:cubicBezTo>
                      <a:pt x="2694" y="10158"/>
                      <a:pt x="2717" y="10204"/>
                      <a:pt x="2717" y="10227"/>
                    </a:cubicBezTo>
                    <a:cubicBezTo>
                      <a:pt x="2739" y="10295"/>
                      <a:pt x="2762" y="10364"/>
                      <a:pt x="2808" y="10409"/>
                    </a:cubicBezTo>
                    <a:cubicBezTo>
                      <a:pt x="2835" y="10436"/>
                      <a:pt x="2861" y="10447"/>
                      <a:pt x="2893" y="10447"/>
                    </a:cubicBezTo>
                    <a:cubicBezTo>
                      <a:pt x="2915" y="10447"/>
                      <a:pt x="2939" y="10442"/>
                      <a:pt x="2968" y="10432"/>
                    </a:cubicBezTo>
                    <a:cubicBezTo>
                      <a:pt x="2991" y="10432"/>
                      <a:pt x="3013" y="10409"/>
                      <a:pt x="3036" y="10386"/>
                    </a:cubicBezTo>
                    <a:cubicBezTo>
                      <a:pt x="3059" y="10364"/>
                      <a:pt x="3082" y="10341"/>
                      <a:pt x="3082" y="10318"/>
                    </a:cubicBezTo>
                    <a:cubicBezTo>
                      <a:pt x="3082" y="10295"/>
                      <a:pt x="3082" y="10272"/>
                      <a:pt x="3082" y="10250"/>
                    </a:cubicBezTo>
                    <a:cubicBezTo>
                      <a:pt x="3082" y="10227"/>
                      <a:pt x="3082" y="10204"/>
                      <a:pt x="3082" y="10181"/>
                    </a:cubicBezTo>
                    <a:cubicBezTo>
                      <a:pt x="3150" y="10158"/>
                      <a:pt x="3196" y="10113"/>
                      <a:pt x="3219" y="10044"/>
                    </a:cubicBezTo>
                    <a:cubicBezTo>
                      <a:pt x="3219" y="10044"/>
                      <a:pt x="3219" y="10044"/>
                      <a:pt x="3219" y="10021"/>
                    </a:cubicBezTo>
                    <a:cubicBezTo>
                      <a:pt x="3287" y="9998"/>
                      <a:pt x="3333" y="9930"/>
                      <a:pt x="3310" y="9861"/>
                    </a:cubicBezTo>
                    <a:cubicBezTo>
                      <a:pt x="3310" y="9816"/>
                      <a:pt x="3310" y="9793"/>
                      <a:pt x="3310" y="9747"/>
                    </a:cubicBezTo>
                    <a:cubicBezTo>
                      <a:pt x="3310" y="9702"/>
                      <a:pt x="3333" y="9656"/>
                      <a:pt x="3310" y="9610"/>
                    </a:cubicBezTo>
                    <a:cubicBezTo>
                      <a:pt x="3264" y="9473"/>
                      <a:pt x="3242" y="9314"/>
                      <a:pt x="3196" y="9177"/>
                    </a:cubicBezTo>
                    <a:cubicBezTo>
                      <a:pt x="3150" y="9017"/>
                      <a:pt x="3105" y="8880"/>
                      <a:pt x="3059" y="8720"/>
                    </a:cubicBezTo>
                    <a:cubicBezTo>
                      <a:pt x="3059" y="8697"/>
                      <a:pt x="3036" y="8675"/>
                      <a:pt x="3036" y="8629"/>
                    </a:cubicBezTo>
                    <a:cubicBezTo>
                      <a:pt x="3036" y="8606"/>
                      <a:pt x="3013" y="8560"/>
                      <a:pt x="2968" y="8538"/>
                    </a:cubicBezTo>
                    <a:cubicBezTo>
                      <a:pt x="2922" y="8401"/>
                      <a:pt x="2876" y="8264"/>
                      <a:pt x="2854" y="8127"/>
                    </a:cubicBezTo>
                    <a:cubicBezTo>
                      <a:pt x="2876" y="8081"/>
                      <a:pt x="2899" y="8013"/>
                      <a:pt x="2876" y="7944"/>
                    </a:cubicBezTo>
                    <a:cubicBezTo>
                      <a:pt x="2854" y="7876"/>
                      <a:pt x="2831" y="7807"/>
                      <a:pt x="2808" y="7739"/>
                    </a:cubicBezTo>
                    <a:cubicBezTo>
                      <a:pt x="2785" y="7647"/>
                      <a:pt x="2762" y="7556"/>
                      <a:pt x="2739" y="7465"/>
                    </a:cubicBezTo>
                    <a:cubicBezTo>
                      <a:pt x="2671" y="7282"/>
                      <a:pt x="2625" y="7122"/>
                      <a:pt x="2580" y="6940"/>
                    </a:cubicBezTo>
                    <a:cubicBezTo>
                      <a:pt x="2557" y="6849"/>
                      <a:pt x="2534" y="6757"/>
                      <a:pt x="2511" y="6689"/>
                    </a:cubicBezTo>
                    <a:cubicBezTo>
                      <a:pt x="2488" y="6620"/>
                      <a:pt x="2488" y="6529"/>
                      <a:pt x="2466" y="6461"/>
                    </a:cubicBezTo>
                    <a:cubicBezTo>
                      <a:pt x="2466" y="6415"/>
                      <a:pt x="2443" y="6346"/>
                      <a:pt x="2420" y="6278"/>
                    </a:cubicBezTo>
                    <a:cubicBezTo>
                      <a:pt x="2420" y="6255"/>
                      <a:pt x="2397" y="6232"/>
                      <a:pt x="2397" y="6209"/>
                    </a:cubicBezTo>
                    <a:cubicBezTo>
                      <a:pt x="2374" y="6095"/>
                      <a:pt x="2351" y="5981"/>
                      <a:pt x="2329" y="5867"/>
                    </a:cubicBezTo>
                    <a:cubicBezTo>
                      <a:pt x="2329" y="5867"/>
                      <a:pt x="2329" y="5867"/>
                      <a:pt x="2329" y="5844"/>
                    </a:cubicBezTo>
                    <a:cubicBezTo>
                      <a:pt x="2306" y="5821"/>
                      <a:pt x="2306" y="5799"/>
                      <a:pt x="2283" y="5753"/>
                    </a:cubicBezTo>
                    <a:cubicBezTo>
                      <a:pt x="2260" y="5730"/>
                      <a:pt x="2237" y="5707"/>
                      <a:pt x="2192" y="5684"/>
                    </a:cubicBezTo>
                    <a:cubicBezTo>
                      <a:pt x="2146" y="5525"/>
                      <a:pt x="2100" y="5342"/>
                      <a:pt x="2055" y="5159"/>
                    </a:cubicBezTo>
                    <a:cubicBezTo>
                      <a:pt x="2009" y="4977"/>
                      <a:pt x="1941" y="4771"/>
                      <a:pt x="1895" y="4566"/>
                    </a:cubicBezTo>
                    <a:cubicBezTo>
                      <a:pt x="1918" y="4543"/>
                      <a:pt x="1941" y="4498"/>
                      <a:pt x="1941" y="4452"/>
                    </a:cubicBezTo>
                    <a:cubicBezTo>
                      <a:pt x="1941" y="4429"/>
                      <a:pt x="1941" y="4429"/>
                      <a:pt x="1918" y="4406"/>
                    </a:cubicBezTo>
                    <a:cubicBezTo>
                      <a:pt x="1918" y="4338"/>
                      <a:pt x="1895" y="4269"/>
                      <a:pt x="1872" y="4201"/>
                    </a:cubicBezTo>
                    <a:cubicBezTo>
                      <a:pt x="1849" y="4155"/>
                      <a:pt x="1826" y="4087"/>
                      <a:pt x="1804" y="4041"/>
                    </a:cubicBezTo>
                    <a:cubicBezTo>
                      <a:pt x="1804" y="4041"/>
                      <a:pt x="1804" y="4018"/>
                      <a:pt x="1804" y="3995"/>
                    </a:cubicBezTo>
                    <a:cubicBezTo>
                      <a:pt x="1781" y="3973"/>
                      <a:pt x="1781" y="3927"/>
                      <a:pt x="1781" y="3904"/>
                    </a:cubicBezTo>
                    <a:cubicBezTo>
                      <a:pt x="1712" y="3721"/>
                      <a:pt x="1689" y="3562"/>
                      <a:pt x="1644" y="3402"/>
                    </a:cubicBezTo>
                    <a:cubicBezTo>
                      <a:pt x="1621" y="3265"/>
                      <a:pt x="1575" y="3128"/>
                      <a:pt x="1553" y="3014"/>
                    </a:cubicBezTo>
                    <a:cubicBezTo>
                      <a:pt x="1553" y="2991"/>
                      <a:pt x="1553" y="2945"/>
                      <a:pt x="1530" y="2923"/>
                    </a:cubicBezTo>
                    <a:cubicBezTo>
                      <a:pt x="1530" y="2900"/>
                      <a:pt x="1530" y="2854"/>
                      <a:pt x="1530" y="2831"/>
                    </a:cubicBezTo>
                    <a:cubicBezTo>
                      <a:pt x="1507" y="2786"/>
                      <a:pt x="1507" y="2717"/>
                      <a:pt x="1484" y="2672"/>
                    </a:cubicBezTo>
                    <a:cubicBezTo>
                      <a:pt x="1484" y="2649"/>
                      <a:pt x="1484" y="2626"/>
                      <a:pt x="1461" y="2603"/>
                    </a:cubicBezTo>
                    <a:cubicBezTo>
                      <a:pt x="1461" y="2580"/>
                      <a:pt x="1461" y="2580"/>
                      <a:pt x="1461" y="2557"/>
                    </a:cubicBezTo>
                    <a:cubicBezTo>
                      <a:pt x="1438" y="2535"/>
                      <a:pt x="1438" y="2489"/>
                      <a:pt x="1438" y="2466"/>
                    </a:cubicBezTo>
                    <a:cubicBezTo>
                      <a:pt x="1438" y="2398"/>
                      <a:pt x="1416" y="2306"/>
                      <a:pt x="1393" y="2238"/>
                    </a:cubicBezTo>
                    <a:cubicBezTo>
                      <a:pt x="1393" y="2192"/>
                      <a:pt x="1370" y="2147"/>
                      <a:pt x="1324" y="2124"/>
                    </a:cubicBezTo>
                    <a:cubicBezTo>
                      <a:pt x="1324" y="2101"/>
                      <a:pt x="1301" y="2055"/>
                      <a:pt x="1301" y="2032"/>
                    </a:cubicBezTo>
                    <a:cubicBezTo>
                      <a:pt x="1279" y="1941"/>
                      <a:pt x="1256" y="1873"/>
                      <a:pt x="1233" y="1781"/>
                    </a:cubicBezTo>
                    <a:cubicBezTo>
                      <a:pt x="1187" y="1622"/>
                      <a:pt x="1142" y="1485"/>
                      <a:pt x="1096" y="1325"/>
                    </a:cubicBezTo>
                    <a:cubicBezTo>
                      <a:pt x="1050" y="1256"/>
                      <a:pt x="1028" y="1165"/>
                      <a:pt x="1005" y="1074"/>
                    </a:cubicBezTo>
                    <a:cubicBezTo>
                      <a:pt x="982" y="1005"/>
                      <a:pt x="936" y="914"/>
                      <a:pt x="913" y="823"/>
                    </a:cubicBezTo>
                    <a:cubicBezTo>
                      <a:pt x="891" y="709"/>
                      <a:pt x="845" y="572"/>
                      <a:pt x="822" y="457"/>
                    </a:cubicBezTo>
                    <a:cubicBezTo>
                      <a:pt x="822" y="435"/>
                      <a:pt x="822" y="412"/>
                      <a:pt x="822" y="389"/>
                    </a:cubicBezTo>
                    <a:cubicBezTo>
                      <a:pt x="799" y="343"/>
                      <a:pt x="799" y="252"/>
                      <a:pt x="754" y="229"/>
                    </a:cubicBezTo>
                    <a:cubicBezTo>
                      <a:pt x="731" y="206"/>
                      <a:pt x="731" y="206"/>
                      <a:pt x="708" y="206"/>
                    </a:cubicBezTo>
                    <a:cubicBezTo>
                      <a:pt x="662" y="184"/>
                      <a:pt x="617" y="184"/>
                      <a:pt x="571" y="184"/>
                    </a:cubicBezTo>
                    <a:cubicBezTo>
                      <a:pt x="548" y="206"/>
                      <a:pt x="525" y="206"/>
                      <a:pt x="503" y="229"/>
                    </a:cubicBezTo>
                    <a:cubicBezTo>
                      <a:pt x="480" y="184"/>
                      <a:pt x="434" y="161"/>
                      <a:pt x="388" y="161"/>
                    </a:cubicBezTo>
                    <a:cubicBezTo>
                      <a:pt x="320" y="161"/>
                      <a:pt x="251" y="229"/>
                      <a:pt x="251" y="298"/>
                    </a:cubicBezTo>
                    <a:cubicBezTo>
                      <a:pt x="251" y="290"/>
                      <a:pt x="251" y="282"/>
                      <a:pt x="251" y="275"/>
                    </a:cubicBezTo>
                    <a:cubicBezTo>
                      <a:pt x="229" y="252"/>
                      <a:pt x="229" y="206"/>
                      <a:pt x="206" y="184"/>
                    </a:cubicBezTo>
                    <a:cubicBezTo>
                      <a:pt x="206" y="138"/>
                      <a:pt x="183" y="69"/>
                      <a:pt x="160" y="24"/>
                    </a:cubicBezTo>
                    <a:cubicBezTo>
                      <a:pt x="160" y="1"/>
                      <a:pt x="115" y="1"/>
                      <a:pt x="92" y="1"/>
                    </a:cubicBezTo>
                    <a:close/>
                  </a:path>
                </a:pathLst>
              </a:custGeom>
              <a:solidFill>
                <a:srgbClr val="DEB367"/>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17" name="Google Shape;7817;p34"/>
              <p:cNvSpPr/>
              <p:nvPr/>
            </p:nvSpPr>
            <p:spPr>
              <a:xfrm>
                <a:off x="6048875" y="3685750"/>
                <a:ext cx="91325" cy="293350"/>
              </a:xfrm>
              <a:custGeom>
                <a:avLst/>
                <a:gdLst/>
                <a:ahLst/>
                <a:cxnLst/>
                <a:rect l="l" t="t" r="r" b="b"/>
                <a:pathLst>
                  <a:path w="3653" h="11734" extrusionOk="0">
                    <a:moveTo>
                      <a:pt x="297" y="1"/>
                    </a:moveTo>
                    <a:cubicBezTo>
                      <a:pt x="251" y="1"/>
                      <a:pt x="228" y="1"/>
                      <a:pt x="206" y="24"/>
                    </a:cubicBezTo>
                    <a:cubicBezTo>
                      <a:pt x="160" y="47"/>
                      <a:pt x="137" y="115"/>
                      <a:pt x="137" y="161"/>
                    </a:cubicBezTo>
                    <a:cubicBezTo>
                      <a:pt x="137" y="206"/>
                      <a:pt x="160" y="275"/>
                      <a:pt x="160" y="343"/>
                    </a:cubicBezTo>
                    <a:cubicBezTo>
                      <a:pt x="148" y="332"/>
                      <a:pt x="137" y="326"/>
                      <a:pt x="126" y="326"/>
                    </a:cubicBezTo>
                    <a:cubicBezTo>
                      <a:pt x="114" y="326"/>
                      <a:pt x="103" y="332"/>
                      <a:pt x="91" y="343"/>
                    </a:cubicBezTo>
                    <a:cubicBezTo>
                      <a:pt x="23" y="343"/>
                      <a:pt x="0" y="412"/>
                      <a:pt x="0" y="480"/>
                    </a:cubicBezTo>
                    <a:cubicBezTo>
                      <a:pt x="0" y="503"/>
                      <a:pt x="0" y="526"/>
                      <a:pt x="0" y="572"/>
                    </a:cubicBezTo>
                    <a:cubicBezTo>
                      <a:pt x="0" y="594"/>
                      <a:pt x="0" y="617"/>
                      <a:pt x="0" y="663"/>
                    </a:cubicBezTo>
                    <a:cubicBezTo>
                      <a:pt x="23" y="731"/>
                      <a:pt x="23" y="800"/>
                      <a:pt x="46" y="868"/>
                    </a:cubicBezTo>
                    <a:cubicBezTo>
                      <a:pt x="46" y="914"/>
                      <a:pt x="69" y="960"/>
                      <a:pt x="69" y="982"/>
                    </a:cubicBezTo>
                    <a:cubicBezTo>
                      <a:pt x="91" y="1096"/>
                      <a:pt x="114" y="1188"/>
                      <a:pt x="137" y="1279"/>
                    </a:cubicBezTo>
                    <a:cubicBezTo>
                      <a:pt x="160" y="1393"/>
                      <a:pt x="183" y="1507"/>
                      <a:pt x="206" y="1621"/>
                    </a:cubicBezTo>
                    <a:cubicBezTo>
                      <a:pt x="251" y="1736"/>
                      <a:pt x="274" y="1850"/>
                      <a:pt x="297" y="1964"/>
                    </a:cubicBezTo>
                    <a:cubicBezTo>
                      <a:pt x="365" y="2146"/>
                      <a:pt x="411" y="2329"/>
                      <a:pt x="479" y="2534"/>
                    </a:cubicBezTo>
                    <a:lnTo>
                      <a:pt x="571" y="2808"/>
                    </a:lnTo>
                    <a:cubicBezTo>
                      <a:pt x="594" y="2900"/>
                      <a:pt x="616" y="2991"/>
                      <a:pt x="639" y="3082"/>
                    </a:cubicBezTo>
                    <a:cubicBezTo>
                      <a:pt x="639" y="3105"/>
                      <a:pt x="639" y="3128"/>
                      <a:pt x="639" y="3151"/>
                    </a:cubicBezTo>
                    <a:cubicBezTo>
                      <a:pt x="662" y="3174"/>
                      <a:pt x="662" y="3219"/>
                      <a:pt x="662" y="3242"/>
                    </a:cubicBezTo>
                    <a:cubicBezTo>
                      <a:pt x="662" y="3288"/>
                      <a:pt x="685" y="3311"/>
                      <a:pt x="685" y="3356"/>
                    </a:cubicBezTo>
                    <a:cubicBezTo>
                      <a:pt x="708" y="3425"/>
                      <a:pt x="708" y="3493"/>
                      <a:pt x="731" y="3562"/>
                    </a:cubicBezTo>
                    <a:cubicBezTo>
                      <a:pt x="753" y="3676"/>
                      <a:pt x="776" y="3767"/>
                      <a:pt x="799" y="3881"/>
                    </a:cubicBezTo>
                    <a:cubicBezTo>
                      <a:pt x="867" y="4064"/>
                      <a:pt x="913" y="4246"/>
                      <a:pt x="982" y="4429"/>
                    </a:cubicBezTo>
                    <a:cubicBezTo>
                      <a:pt x="1004" y="4520"/>
                      <a:pt x="1027" y="4589"/>
                      <a:pt x="1050" y="4657"/>
                    </a:cubicBezTo>
                    <a:cubicBezTo>
                      <a:pt x="1073" y="4749"/>
                      <a:pt x="1096" y="4817"/>
                      <a:pt x="1119" y="4908"/>
                    </a:cubicBezTo>
                    <a:cubicBezTo>
                      <a:pt x="1187" y="5114"/>
                      <a:pt x="1233" y="5296"/>
                      <a:pt x="1301" y="5502"/>
                    </a:cubicBezTo>
                    <a:cubicBezTo>
                      <a:pt x="1301" y="5593"/>
                      <a:pt x="1324" y="5684"/>
                      <a:pt x="1347" y="5776"/>
                    </a:cubicBezTo>
                    <a:lnTo>
                      <a:pt x="1392" y="5981"/>
                    </a:lnTo>
                    <a:cubicBezTo>
                      <a:pt x="1415" y="6072"/>
                      <a:pt x="1461" y="6187"/>
                      <a:pt x="1484" y="6278"/>
                    </a:cubicBezTo>
                    <a:cubicBezTo>
                      <a:pt x="1507" y="6392"/>
                      <a:pt x="1552" y="6483"/>
                      <a:pt x="1575" y="6575"/>
                    </a:cubicBezTo>
                    <a:cubicBezTo>
                      <a:pt x="1621" y="6689"/>
                      <a:pt x="1644" y="6780"/>
                      <a:pt x="1689" y="6894"/>
                    </a:cubicBezTo>
                    <a:cubicBezTo>
                      <a:pt x="1712" y="7031"/>
                      <a:pt x="1758" y="7191"/>
                      <a:pt x="1780" y="7351"/>
                    </a:cubicBezTo>
                    <a:cubicBezTo>
                      <a:pt x="1895" y="7761"/>
                      <a:pt x="2009" y="8172"/>
                      <a:pt x="2123" y="8583"/>
                    </a:cubicBezTo>
                    <a:cubicBezTo>
                      <a:pt x="2146" y="8674"/>
                      <a:pt x="2168" y="8789"/>
                      <a:pt x="2191" y="8880"/>
                    </a:cubicBezTo>
                    <a:cubicBezTo>
                      <a:pt x="2214" y="8971"/>
                      <a:pt x="2237" y="9063"/>
                      <a:pt x="2283" y="9154"/>
                    </a:cubicBezTo>
                    <a:cubicBezTo>
                      <a:pt x="2283" y="9177"/>
                      <a:pt x="2283" y="9199"/>
                      <a:pt x="2305" y="9222"/>
                    </a:cubicBezTo>
                    <a:cubicBezTo>
                      <a:pt x="2305" y="9268"/>
                      <a:pt x="2328" y="9314"/>
                      <a:pt x="2328" y="9359"/>
                    </a:cubicBezTo>
                    <a:cubicBezTo>
                      <a:pt x="2351" y="9451"/>
                      <a:pt x="2374" y="9542"/>
                      <a:pt x="2397" y="9656"/>
                    </a:cubicBezTo>
                    <a:cubicBezTo>
                      <a:pt x="2397" y="9679"/>
                      <a:pt x="2420" y="9702"/>
                      <a:pt x="2420" y="9747"/>
                    </a:cubicBezTo>
                    <a:cubicBezTo>
                      <a:pt x="2442" y="9816"/>
                      <a:pt x="2465" y="9861"/>
                      <a:pt x="2465" y="9930"/>
                    </a:cubicBezTo>
                    <a:cubicBezTo>
                      <a:pt x="2488" y="10021"/>
                      <a:pt x="2511" y="10112"/>
                      <a:pt x="2534" y="10181"/>
                    </a:cubicBezTo>
                    <a:cubicBezTo>
                      <a:pt x="2602" y="10364"/>
                      <a:pt x="2648" y="10523"/>
                      <a:pt x="2693" y="10683"/>
                    </a:cubicBezTo>
                    <a:cubicBezTo>
                      <a:pt x="2716" y="10774"/>
                      <a:pt x="2739" y="10843"/>
                      <a:pt x="2762" y="10911"/>
                    </a:cubicBezTo>
                    <a:cubicBezTo>
                      <a:pt x="2785" y="10957"/>
                      <a:pt x="2808" y="11003"/>
                      <a:pt x="2808" y="11048"/>
                    </a:cubicBezTo>
                    <a:cubicBezTo>
                      <a:pt x="2830" y="11094"/>
                      <a:pt x="2830" y="11117"/>
                      <a:pt x="2830" y="11140"/>
                    </a:cubicBezTo>
                    <a:cubicBezTo>
                      <a:pt x="2808" y="11208"/>
                      <a:pt x="2808" y="11299"/>
                      <a:pt x="2830" y="11391"/>
                    </a:cubicBezTo>
                    <a:cubicBezTo>
                      <a:pt x="2830" y="11391"/>
                      <a:pt x="2830" y="11414"/>
                      <a:pt x="2830" y="11414"/>
                    </a:cubicBezTo>
                    <a:lnTo>
                      <a:pt x="2830" y="11436"/>
                    </a:lnTo>
                    <a:cubicBezTo>
                      <a:pt x="2830" y="11459"/>
                      <a:pt x="2853" y="11482"/>
                      <a:pt x="2853" y="11505"/>
                    </a:cubicBezTo>
                    <a:cubicBezTo>
                      <a:pt x="2853" y="11528"/>
                      <a:pt x="2876" y="11573"/>
                      <a:pt x="2899" y="11596"/>
                    </a:cubicBezTo>
                    <a:cubicBezTo>
                      <a:pt x="2967" y="11687"/>
                      <a:pt x="3082" y="11733"/>
                      <a:pt x="3196" y="11733"/>
                    </a:cubicBezTo>
                    <a:cubicBezTo>
                      <a:pt x="3241" y="11710"/>
                      <a:pt x="3287" y="11710"/>
                      <a:pt x="3333" y="11687"/>
                    </a:cubicBezTo>
                    <a:cubicBezTo>
                      <a:pt x="3355" y="11665"/>
                      <a:pt x="3355" y="11642"/>
                      <a:pt x="3378" y="11619"/>
                    </a:cubicBezTo>
                    <a:lnTo>
                      <a:pt x="3492" y="11619"/>
                    </a:lnTo>
                    <a:cubicBezTo>
                      <a:pt x="3538" y="11619"/>
                      <a:pt x="3584" y="11596"/>
                      <a:pt x="3606" y="11550"/>
                    </a:cubicBezTo>
                    <a:cubicBezTo>
                      <a:pt x="3629" y="11528"/>
                      <a:pt x="3652" y="11482"/>
                      <a:pt x="3652" y="11436"/>
                    </a:cubicBezTo>
                    <a:cubicBezTo>
                      <a:pt x="3652" y="11414"/>
                      <a:pt x="3652" y="11368"/>
                      <a:pt x="3629" y="11345"/>
                    </a:cubicBezTo>
                    <a:cubicBezTo>
                      <a:pt x="3629" y="11322"/>
                      <a:pt x="3629" y="11322"/>
                      <a:pt x="3629" y="11322"/>
                    </a:cubicBezTo>
                    <a:cubicBezTo>
                      <a:pt x="3629" y="11277"/>
                      <a:pt x="3606" y="11231"/>
                      <a:pt x="3606" y="11185"/>
                    </a:cubicBezTo>
                    <a:cubicBezTo>
                      <a:pt x="3584" y="11140"/>
                      <a:pt x="3584" y="11117"/>
                      <a:pt x="3561" y="11071"/>
                    </a:cubicBezTo>
                    <a:cubicBezTo>
                      <a:pt x="3538" y="11048"/>
                      <a:pt x="3538" y="11025"/>
                      <a:pt x="3515" y="11025"/>
                    </a:cubicBezTo>
                    <a:cubicBezTo>
                      <a:pt x="3515" y="10980"/>
                      <a:pt x="3515" y="10957"/>
                      <a:pt x="3515" y="10934"/>
                    </a:cubicBezTo>
                    <a:cubicBezTo>
                      <a:pt x="3492" y="10843"/>
                      <a:pt x="3470" y="10752"/>
                      <a:pt x="3447" y="10660"/>
                    </a:cubicBezTo>
                    <a:cubicBezTo>
                      <a:pt x="3378" y="10500"/>
                      <a:pt x="3333" y="10341"/>
                      <a:pt x="3287" y="10158"/>
                    </a:cubicBezTo>
                    <a:cubicBezTo>
                      <a:pt x="3241" y="9976"/>
                      <a:pt x="3173" y="9793"/>
                      <a:pt x="3127" y="9610"/>
                    </a:cubicBezTo>
                    <a:cubicBezTo>
                      <a:pt x="3104" y="9519"/>
                      <a:pt x="3082" y="9428"/>
                      <a:pt x="3059" y="9336"/>
                    </a:cubicBezTo>
                    <a:cubicBezTo>
                      <a:pt x="3059" y="9291"/>
                      <a:pt x="3036" y="9222"/>
                      <a:pt x="3013" y="9177"/>
                    </a:cubicBezTo>
                    <a:cubicBezTo>
                      <a:pt x="3013" y="9131"/>
                      <a:pt x="3013" y="9085"/>
                      <a:pt x="2990" y="9040"/>
                    </a:cubicBezTo>
                    <a:cubicBezTo>
                      <a:pt x="2990" y="9017"/>
                      <a:pt x="2967" y="8994"/>
                      <a:pt x="2967" y="8971"/>
                    </a:cubicBezTo>
                    <a:cubicBezTo>
                      <a:pt x="2967" y="8948"/>
                      <a:pt x="2967" y="8926"/>
                      <a:pt x="2967" y="8903"/>
                    </a:cubicBezTo>
                    <a:cubicBezTo>
                      <a:pt x="2945" y="8834"/>
                      <a:pt x="2922" y="8743"/>
                      <a:pt x="2899" y="8652"/>
                    </a:cubicBezTo>
                    <a:cubicBezTo>
                      <a:pt x="2876" y="8583"/>
                      <a:pt x="2853" y="8492"/>
                      <a:pt x="2830" y="8423"/>
                    </a:cubicBezTo>
                    <a:cubicBezTo>
                      <a:pt x="2762" y="8218"/>
                      <a:pt x="2716" y="8035"/>
                      <a:pt x="2648" y="7853"/>
                    </a:cubicBezTo>
                    <a:cubicBezTo>
                      <a:pt x="2648" y="7807"/>
                      <a:pt x="2625" y="7761"/>
                      <a:pt x="2625" y="7739"/>
                    </a:cubicBezTo>
                    <a:cubicBezTo>
                      <a:pt x="2625" y="7693"/>
                      <a:pt x="2602" y="7647"/>
                      <a:pt x="2602" y="7602"/>
                    </a:cubicBezTo>
                    <a:cubicBezTo>
                      <a:pt x="2579" y="7533"/>
                      <a:pt x="2557" y="7442"/>
                      <a:pt x="2557" y="7373"/>
                    </a:cubicBezTo>
                    <a:cubicBezTo>
                      <a:pt x="2534" y="7305"/>
                      <a:pt x="2534" y="7236"/>
                      <a:pt x="2511" y="7168"/>
                    </a:cubicBezTo>
                    <a:cubicBezTo>
                      <a:pt x="2511" y="7145"/>
                      <a:pt x="2488" y="7122"/>
                      <a:pt x="2465" y="7122"/>
                    </a:cubicBezTo>
                    <a:cubicBezTo>
                      <a:pt x="2465" y="7054"/>
                      <a:pt x="2442" y="7008"/>
                      <a:pt x="2442" y="6940"/>
                    </a:cubicBezTo>
                    <a:lnTo>
                      <a:pt x="2420" y="6848"/>
                    </a:lnTo>
                    <a:cubicBezTo>
                      <a:pt x="2420" y="6803"/>
                      <a:pt x="2397" y="6757"/>
                      <a:pt x="2397" y="6689"/>
                    </a:cubicBezTo>
                    <a:cubicBezTo>
                      <a:pt x="2374" y="6643"/>
                      <a:pt x="2328" y="6597"/>
                      <a:pt x="2260" y="6597"/>
                    </a:cubicBezTo>
                    <a:cubicBezTo>
                      <a:pt x="2237" y="6552"/>
                      <a:pt x="2237" y="6506"/>
                      <a:pt x="2214" y="6483"/>
                    </a:cubicBezTo>
                    <a:cubicBezTo>
                      <a:pt x="2146" y="6164"/>
                      <a:pt x="2077" y="5844"/>
                      <a:pt x="1986" y="5525"/>
                    </a:cubicBezTo>
                    <a:cubicBezTo>
                      <a:pt x="1986" y="5502"/>
                      <a:pt x="1986" y="5479"/>
                      <a:pt x="1986" y="5456"/>
                    </a:cubicBezTo>
                    <a:cubicBezTo>
                      <a:pt x="1986" y="5388"/>
                      <a:pt x="1963" y="5319"/>
                      <a:pt x="1940" y="5251"/>
                    </a:cubicBezTo>
                    <a:cubicBezTo>
                      <a:pt x="1940" y="5251"/>
                      <a:pt x="1940" y="5228"/>
                      <a:pt x="1940" y="5228"/>
                    </a:cubicBezTo>
                    <a:cubicBezTo>
                      <a:pt x="1963" y="5182"/>
                      <a:pt x="1963" y="5137"/>
                      <a:pt x="1940" y="5114"/>
                    </a:cubicBezTo>
                    <a:cubicBezTo>
                      <a:pt x="1917" y="4977"/>
                      <a:pt x="1895" y="4840"/>
                      <a:pt x="1849" y="4726"/>
                    </a:cubicBezTo>
                    <a:cubicBezTo>
                      <a:pt x="1826" y="4589"/>
                      <a:pt x="1780" y="4452"/>
                      <a:pt x="1735" y="4315"/>
                    </a:cubicBezTo>
                    <a:cubicBezTo>
                      <a:pt x="1712" y="4201"/>
                      <a:pt x="1666" y="4064"/>
                      <a:pt x="1644" y="3950"/>
                    </a:cubicBezTo>
                    <a:cubicBezTo>
                      <a:pt x="1621" y="3881"/>
                      <a:pt x="1621" y="3813"/>
                      <a:pt x="1598" y="3767"/>
                    </a:cubicBezTo>
                    <a:cubicBezTo>
                      <a:pt x="1575" y="3699"/>
                      <a:pt x="1575" y="3630"/>
                      <a:pt x="1552" y="3562"/>
                    </a:cubicBezTo>
                    <a:cubicBezTo>
                      <a:pt x="1529" y="3516"/>
                      <a:pt x="1529" y="3493"/>
                      <a:pt x="1507" y="3470"/>
                    </a:cubicBezTo>
                    <a:cubicBezTo>
                      <a:pt x="1461" y="3311"/>
                      <a:pt x="1415" y="3151"/>
                      <a:pt x="1392" y="2968"/>
                    </a:cubicBezTo>
                    <a:cubicBezTo>
                      <a:pt x="1370" y="2945"/>
                      <a:pt x="1370" y="2923"/>
                      <a:pt x="1370" y="2900"/>
                    </a:cubicBezTo>
                    <a:cubicBezTo>
                      <a:pt x="1370" y="2900"/>
                      <a:pt x="1370" y="2877"/>
                      <a:pt x="1370" y="2877"/>
                    </a:cubicBezTo>
                    <a:cubicBezTo>
                      <a:pt x="1392" y="2808"/>
                      <a:pt x="1370" y="2740"/>
                      <a:pt x="1347" y="2671"/>
                    </a:cubicBezTo>
                    <a:cubicBezTo>
                      <a:pt x="1324" y="2626"/>
                      <a:pt x="1301" y="2557"/>
                      <a:pt x="1278" y="2512"/>
                    </a:cubicBezTo>
                    <a:cubicBezTo>
                      <a:pt x="1255" y="2420"/>
                      <a:pt x="1210" y="2306"/>
                      <a:pt x="1187" y="2215"/>
                    </a:cubicBezTo>
                    <a:cubicBezTo>
                      <a:pt x="1141" y="2078"/>
                      <a:pt x="1096" y="1964"/>
                      <a:pt x="1050" y="1827"/>
                    </a:cubicBezTo>
                    <a:cubicBezTo>
                      <a:pt x="1027" y="1781"/>
                      <a:pt x="1027" y="1736"/>
                      <a:pt x="1004" y="1690"/>
                    </a:cubicBezTo>
                    <a:cubicBezTo>
                      <a:pt x="959" y="1507"/>
                      <a:pt x="913" y="1302"/>
                      <a:pt x="867" y="1119"/>
                    </a:cubicBezTo>
                    <a:cubicBezTo>
                      <a:pt x="822" y="937"/>
                      <a:pt x="776" y="731"/>
                      <a:pt x="731" y="549"/>
                    </a:cubicBezTo>
                    <a:cubicBezTo>
                      <a:pt x="708" y="526"/>
                      <a:pt x="708" y="503"/>
                      <a:pt x="685" y="480"/>
                    </a:cubicBezTo>
                    <a:cubicBezTo>
                      <a:pt x="685" y="457"/>
                      <a:pt x="662" y="457"/>
                      <a:pt x="639" y="457"/>
                    </a:cubicBezTo>
                    <a:lnTo>
                      <a:pt x="594" y="252"/>
                    </a:lnTo>
                    <a:cubicBezTo>
                      <a:pt x="594" y="252"/>
                      <a:pt x="594" y="229"/>
                      <a:pt x="594" y="229"/>
                    </a:cubicBezTo>
                    <a:cubicBezTo>
                      <a:pt x="571" y="206"/>
                      <a:pt x="571" y="161"/>
                      <a:pt x="571" y="138"/>
                    </a:cubicBezTo>
                    <a:cubicBezTo>
                      <a:pt x="548" y="92"/>
                      <a:pt x="525" y="69"/>
                      <a:pt x="479" y="47"/>
                    </a:cubicBezTo>
                    <a:cubicBezTo>
                      <a:pt x="457" y="24"/>
                      <a:pt x="411" y="24"/>
                      <a:pt x="388" y="24"/>
                    </a:cubicBezTo>
                    <a:lnTo>
                      <a:pt x="365" y="24"/>
                    </a:lnTo>
                    <a:cubicBezTo>
                      <a:pt x="342" y="1"/>
                      <a:pt x="320" y="1"/>
                      <a:pt x="297" y="1"/>
                    </a:cubicBezTo>
                    <a:close/>
                  </a:path>
                </a:pathLst>
              </a:custGeom>
              <a:solidFill>
                <a:srgbClr val="DEB367"/>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18" name="Google Shape;7818;p34"/>
              <p:cNvSpPr/>
              <p:nvPr/>
            </p:nvSpPr>
            <p:spPr>
              <a:xfrm>
                <a:off x="5984375" y="3357075"/>
                <a:ext cx="197475" cy="606600"/>
              </a:xfrm>
              <a:custGeom>
                <a:avLst/>
                <a:gdLst/>
                <a:ahLst/>
                <a:cxnLst/>
                <a:rect l="l" t="t" r="r" b="b"/>
                <a:pathLst>
                  <a:path w="7899" h="24264" extrusionOk="0">
                    <a:moveTo>
                      <a:pt x="845" y="1"/>
                    </a:moveTo>
                    <a:cubicBezTo>
                      <a:pt x="731" y="1"/>
                      <a:pt x="640" y="23"/>
                      <a:pt x="571" y="46"/>
                    </a:cubicBezTo>
                    <a:cubicBezTo>
                      <a:pt x="457" y="69"/>
                      <a:pt x="343" y="92"/>
                      <a:pt x="252" y="115"/>
                    </a:cubicBezTo>
                    <a:cubicBezTo>
                      <a:pt x="229" y="115"/>
                      <a:pt x="206" y="115"/>
                      <a:pt x="183" y="137"/>
                    </a:cubicBezTo>
                    <a:lnTo>
                      <a:pt x="115" y="137"/>
                    </a:lnTo>
                    <a:cubicBezTo>
                      <a:pt x="46" y="160"/>
                      <a:pt x="1" y="252"/>
                      <a:pt x="24" y="343"/>
                    </a:cubicBezTo>
                    <a:cubicBezTo>
                      <a:pt x="69" y="503"/>
                      <a:pt x="92" y="685"/>
                      <a:pt x="138" y="845"/>
                    </a:cubicBezTo>
                    <a:cubicBezTo>
                      <a:pt x="161" y="936"/>
                      <a:pt x="183" y="1050"/>
                      <a:pt x="206" y="1142"/>
                    </a:cubicBezTo>
                    <a:cubicBezTo>
                      <a:pt x="275" y="1439"/>
                      <a:pt x="366" y="1735"/>
                      <a:pt x="435" y="2032"/>
                    </a:cubicBezTo>
                    <a:cubicBezTo>
                      <a:pt x="571" y="2580"/>
                      <a:pt x="708" y="3105"/>
                      <a:pt x="868" y="3630"/>
                    </a:cubicBezTo>
                    <a:lnTo>
                      <a:pt x="937" y="3881"/>
                    </a:lnTo>
                    <a:cubicBezTo>
                      <a:pt x="1165" y="4748"/>
                      <a:pt x="1393" y="5593"/>
                      <a:pt x="1621" y="6460"/>
                    </a:cubicBezTo>
                    <a:lnTo>
                      <a:pt x="1895" y="7464"/>
                    </a:lnTo>
                    <a:lnTo>
                      <a:pt x="2945" y="11368"/>
                    </a:lnTo>
                    <a:lnTo>
                      <a:pt x="3972" y="15293"/>
                    </a:lnTo>
                    <a:lnTo>
                      <a:pt x="4497" y="17211"/>
                    </a:lnTo>
                    <a:lnTo>
                      <a:pt x="5022" y="19128"/>
                    </a:lnTo>
                    <a:cubicBezTo>
                      <a:pt x="5319" y="20269"/>
                      <a:pt x="5639" y="21411"/>
                      <a:pt x="5935" y="22529"/>
                    </a:cubicBezTo>
                    <a:lnTo>
                      <a:pt x="6004" y="22803"/>
                    </a:lnTo>
                    <a:cubicBezTo>
                      <a:pt x="6118" y="23168"/>
                      <a:pt x="6209" y="23465"/>
                      <a:pt x="6301" y="23784"/>
                    </a:cubicBezTo>
                    <a:lnTo>
                      <a:pt x="6323" y="23830"/>
                    </a:lnTo>
                    <a:cubicBezTo>
                      <a:pt x="6346" y="23876"/>
                      <a:pt x="6369" y="23944"/>
                      <a:pt x="6369" y="23990"/>
                    </a:cubicBezTo>
                    <a:cubicBezTo>
                      <a:pt x="6369" y="23990"/>
                      <a:pt x="6392" y="24013"/>
                      <a:pt x="6392" y="24036"/>
                    </a:cubicBezTo>
                    <a:lnTo>
                      <a:pt x="6392" y="24058"/>
                    </a:lnTo>
                    <a:lnTo>
                      <a:pt x="6415" y="24081"/>
                    </a:lnTo>
                    <a:cubicBezTo>
                      <a:pt x="6415" y="24081"/>
                      <a:pt x="6415" y="24104"/>
                      <a:pt x="6415" y="24104"/>
                    </a:cubicBezTo>
                    <a:lnTo>
                      <a:pt x="6438" y="24127"/>
                    </a:lnTo>
                    <a:cubicBezTo>
                      <a:pt x="6438" y="24150"/>
                      <a:pt x="6438" y="24150"/>
                      <a:pt x="6438" y="24150"/>
                    </a:cubicBezTo>
                    <a:cubicBezTo>
                      <a:pt x="6438" y="24218"/>
                      <a:pt x="6506" y="24264"/>
                      <a:pt x="6552" y="24264"/>
                    </a:cubicBezTo>
                    <a:cubicBezTo>
                      <a:pt x="6575" y="24264"/>
                      <a:pt x="6575" y="24264"/>
                      <a:pt x="6597" y="24241"/>
                    </a:cubicBezTo>
                    <a:cubicBezTo>
                      <a:pt x="6620" y="24241"/>
                      <a:pt x="6666" y="24218"/>
                      <a:pt x="6666" y="24172"/>
                    </a:cubicBezTo>
                    <a:cubicBezTo>
                      <a:pt x="6689" y="24195"/>
                      <a:pt x="6711" y="24195"/>
                      <a:pt x="6734" y="24218"/>
                    </a:cubicBezTo>
                    <a:lnTo>
                      <a:pt x="6780" y="24218"/>
                    </a:lnTo>
                    <a:cubicBezTo>
                      <a:pt x="6826" y="24218"/>
                      <a:pt x="6871" y="24195"/>
                      <a:pt x="6917" y="24172"/>
                    </a:cubicBezTo>
                    <a:cubicBezTo>
                      <a:pt x="6985" y="24150"/>
                      <a:pt x="7054" y="24127"/>
                      <a:pt x="7100" y="24104"/>
                    </a:cubicBezTo>
                    <a:lnTo>
                      <a:pt x="7168" y="24058"/>
                    </a:lnTo>
                    <a:lnTo>
                      <a:pt x="7236" y="24013"/>
                    </a:lnTo>
                    <a:cubicBezTo>
                      <a:pt x="7305" y="23990"/>
                      <a:pt x="7351" y="23944"/>
                      <a:pt x="7396" y="23899"/>
                    </a:cubicBezTo>
                    <a:cubicBezTo>
                      <a:pt x="7442" y="23876"/>
                      <a:pt x="7488" y="23830"/>
                      <a:pt x="7533" y="23784"/>
                    </a:cubicBezTo>
                    <a:lnTo>
                      <a:pt x="7579" y="23739"/>
                    </a:lnTo>
                    <a:cubicBezTo>
                      <a:pt x="7602" y="23693"/>
                      <a:pt x="7624" y="23670"/>
                      <a:pt x="7670" y="23625"/>
                    </a:cubicBezTo>
                    <a:cubicBezTo>
                      <a:pt x="7693" y="23579"/>
                      <a:pt x="7716" y="23533"/>
                      <a:pt x="7739" y="23488"/>
                    </a:cubicBezTo>
                    <a:cubicBezTo>
                      <a:pt x="7807" y="23374"/>
                      <a:pt x="7853" y="23237"/>
                      <a:pt x="7876" y="23054"/>
                    </a:cubicBezTo>
                    <a:cubicBezTo>
                      <a:pt x="7898" y="22986"/>
                      <a:pt x="7898" y="22894"/>
                      <a:pt x="7898" y="22803"/>
                    </a:cubicBezTo>
                    <a:cubicBezTo>
                      <a:pt x="7898" y="22712"/>
                      <a:pt x="7898" y="22620"/>
                      <a:pt x="7898" y="22529"/>
                    </a:cubicBezTo>
                    <a:cubicBezTo>
                      <a:pt x="7898" y="22415"/>
                      <a:pt x="7898" y="22324"/>
                      <a:pt x="7876" y="22232"/>
                    </a:cubicBezTo>
                    <a:cubicBezTo>
                      <a:pt x="7876" y="22164"/>
                      <a:pt x="7853" y="22095"/>
                      <a:pt x="7853" y="22027"/>
                    </a:cubicBezTo>
                    <a:cubicBezTo>
                      <a:pt x="7830" y="22004"/>
                      <a:pt x="7830" y="21958"/>
                      <a:pt x="7807" y="21913"/>
                    </a:cubicBezTo>
                    <a:lnTo>
                      <a:pt x="7784" y="21844"/>
                    </a:lnTo>
                    <a:cubicBezTo>
                      <a:pt x="7784" y="21799"/>
                      <a:pt x="7761" y="21730"/>
                      <a:pt x="7739" y="21662"/>
                    </a:cubicBezTo>
                    <a:lnTo>
                      <a:pt x="7739" y="21616"/>
                    </a:lnTo>
                    <a:cubicBezTo>
                      <a:pt x="7693" y="21479"/>
                      <a:pt x="7670" y="21342"/>
                      <a:pt x="7624" y="21205"/>
                    </a:cubicBezTo>
                    <a:cubicBezTo>
                      <a:pt x="7579" y="21045"/>
                      <a:pt x="7533" y="20886"/>
                      <a:pt x="7488" y="20703"/>
                    </a:cubicBezTo>
                    <a:cubicBezTo>
                      <a:pt x="7419" y="20498"/>
                      <a:pt x="7373" y="20292"/>
                      <a:pt x="7305" y="20064"/>
                    </a:cubicBezTo>
                    <a:cubicBezTo>
                      <a:pt x="7259" y="19927"/>
                      <a:pt x="7214" y="19767"/>
                      <a:pt x="7168" y="19607"/>
                    </a:cubicBezTo>
                    <a:lnTo>
                      <a:pt x="7168" y="19562"/>
                    </a:lnTo>
                    <a:cubicBezTo>
                      <a:pt x="7100" y="19356"/>
                      <a:pt x="7054" y="19174"/>
                      <a:pt x="7008" y="18968"/>
                    </a:cubicBezTo>
                    <a:cubicBezTo>
                      <a:pt x="6963" y="18854"/>
                      <a:pt x="6940" y="18717"/>
                      <a:pt x="6894" y="18603"/>
                    </a:cubicBezTo>
                    <a:cubicBezTo>
                      <a:pt x="6826" y="18329"/>
                      <a:pt x="6757" y="18055"/>
                      <a:pt x="6666" y="17781"/>
                    </a:cubicBezTo>
                    <a:cubicBezTo>
                      <a:pt x="6643" y="17713"/>
                      <a:pt x="6620" y="17644"/>
                      <a:pt x="6597" y="17553"/>
                    </a:cubicBezTo>
                    <a:lnTo>
                      <a:pt x="6575" y="17485"/>
                    </a:lnTo>
                    <a:cubicBezTo>
                      <a:pt x="6552" y="17393"/>
                      <a:pt x="6529" y="17279"/>
                      <a:pt x="6506" y="17188"/>
                    </a:cubicBezTo>
                    <a:cubicBezTo>
                      <a:pt x="6460" y="17051"/>
                      <a:pt x="6438" y="16914"/>
                      <a:pt x="6392" y="16777"/>
                    </a:cubicBezTo>
                    <a:lnTo>
                      <a:pt x="6323" y="16549"/>
                    </a:lnTo>
                    <a:cubicBezTo>
                      <a:pt x="6301" y="16458"/>
                      <a:pt x="6278" y="16343"/>
                      <a:pt x="6255" y="16252"/>
                    </a:cubicBezTo>
                    <a:cubicBezTo>
                      <a:pt x="6232" y="16161"/>
                      <a:pt x="6186" y="16070"/>
                      <a:pt x="6164" y="15955"/>
                    </a:cubicBezTo>
                    <a:cubicBezTo>
                      <a:pt x="6141" y="15841"/>
                      <a:pt x="6118" y="15727"/>
                      <a:pt x="6072" y="15613"/>
                    </a:cubicBezTo>
                    <a:cubicBezTo>
                      <a:pt x="6050" y="15522"/>
                      <a:pt x="6027" y="15408"/>
                      <a:pt x="6004" y="15316"/>
                    </a:cubicBezTo>
                    <a:cubicBezTo>
                      <a:pt x="5958" y="15088"/>
                      <a:pt x="5890" y="14883"/>
                      <a:pt x="5844" y="14677"/>
                    </a:cubicBezTo>
                    <a:cubicBezTo>
                      <a:pt x="5821" y="14563"/>
                      <a:pt x="5776" y="14449"/>
                      <a:pt x="5753" y="14358"/>
                    </a:cubicBezTo>
                    <a:cubicBezTo>
                      <a:pt x="5730" y="14243"/>
                      <a:pt x="5684" y="14129"/>
                      <a:pt x="5662" y="14038"/>
                    </a:cubicBezTo>
                    <a:cubicBezTo>
                      <a:pt x="5593" y="13741"/>
                      <a:pt x="5502" y="13445"/>
                      <a:pt x="5433" y="13171"/>
                    </a:cubicBezTo>
                    <a:lnTo>
                      <a:pt x="5319" y="12714"/>
                    </a:lnTo>
                    <a:cubicBezTo>
                      <a:pt x="5296" y="12646"/>
                      <a:pt x="5273" y="12577"/>
                      <a:pt x="5273" y="12509"/>
                    </a:cubicBezTo>
                    <a:lnTo>
                      <a:pt x="5228" y="12372"/>
                    </a:lnTo>
                    <a:lnTo>
                      <a:pt x="5205" y="12281"/>
                    </a:lnTo>
                    <a:cubicBezTo>
                      <a:pt x="5182" y="12189"/>
                      <a:pt x="5159" y="12121"/>
                      <a:pt x="5137" y="12052"/>
                    </a:cubicBezTo>
                    <a:cubicBezTo>
                      <a:pt x="5091" y="11847"/>
                      <a:pt x="5022" y="11641"/>
                      <a:pt x="4977" y="11436"/>
                    </a:cubicBezTo>
                    <a:cubicBezTo>
                      <a:pt x="4931" y="11276"/>
                      <a:pt x="4908" y="11116"/>
                      <a:pt x="4863" y="10957"/>
                    </a:cubicBezTo>
                    <a:lnTo>
                      <a:pt x="4817" y="10797"/>
                    </a:lnTo>
                    <a:cubicBezTo>
                      <a:pt x="4794" y="10637"/>
                      <a:pt x="4748" y="10477"/>
                      <a:pt x="4703" y="10318"/>
                    </a:cubicBezTo>
                    <a:lnTo>
                      <a:pt x="4657" y="10181"/>
                    </a:lnTo>
                    <a:lnTo>
                      <a:pt x="4589" y="9884"/>
                    </a:lnTo>
                    <a:cubicBezTo>
                      <a:pt x="4520" y="9541"/>
                      <a:pt x="4429" y="9222"/>
                      <a:pt x="4338" y="8902"/>
                    </a:cubicBezTo>
                    <a:lnTo>
                      <a:pt x="4292" y="8720"/>
                    </a:lnTo>
                    <a:cubicBezTo>
                      <a:pt x="4246" y="8583"/>
                      <a:pt x="4201" y="8423"/>
                      <a:pt x="4155" y="8263"/>
                    </a:cubicBezTo>
                    <a:lnTo>
                      <a:pt x="4132" y="8103"/>
                    </a:lnTo>
                    <a:cubicBezTo>
                      <a:pt x="4087" y="7944"/>
                      <a:pt x="4064" y="7807"/>
                      <a:pt x="4018" y="7647"/>
                    </a:cubicBezTo>
                    <a:cubicBezTo>
                      <a:pt x="3972" y="7487"/>
                      <a:pt x="3927" y="7350"/>
                      <a:pt x="3881" y="7190"/>
                    </a:cubicBezTo>
                    <a:lnTo>
                      <a:pt x="3835" y="6985"/>
                    </a:lnTo>
                    <a:cubicBezTo>
                      <a:pt x="3790" y="6894"/>
                      <a:pt x="3767" y="6780"/>
                      <a:pt x="3744" y="6665"/>
                    </a:cubicBezTo>
                    <a:cubicBezTo>
                      <a:pt x="3721" y="6620"/>
                      <a:pt x="3699" y="6551"/>
                      <a:pt x="3676" y="6483"/>
                    </a:cubicBezTo>
                    <a:cubicBezTo>
                      <a:pt x="3676" y="6437"/>
                      <a:pt x="3653" y="6392"/>
                      <a:pt x="3630" y="6346"/>
                    </a:cubicBezTo>
                    <a:cubicBezTo>
                      <a:pt x="3584" y="6163"/>
                      <a:pt x="3539" y="5981"/>
                      <a:pt x="3470" y="5730"/>
                    </a:cubicBezTo>
                    <a:cubicBezTo>
                      <a:pt x="3402" y="5501"/>
                      <a:pt x="3356" y="5296"/>
                      <a:pt x="3311" y="5091"/>
                    </a:cubicBezTo>
                    <a:cubicBezTo>
                      <a:pt x="3265" y="4885"/>
                      <a:pt x="3219" y="4703"/>
                      <a:pt x="3174" y="4497"/>
                    </a:cubicBezTo>
                    <a:lnTo>
                      <a:pt x="3174" y="4474"/>
                    </a:lnTo>
                    <a:cubicBezTo>
                      <a:pt x="3105" y="4246"/>
                      <a:pt x="3037" y="4041"/>
                      <a:pt x="2968" y="3812"/>
                    </a:cubicBezTo>
                    <a:cubicBezTo>
                      <a:pt x="2900" y="3584"/>
                      <a:pt x="2831" y="3379"/>
                      <a:pt x="2763" y="3173"/>
                    </a:cubicBezTo>
                    <a:cubicBezTo>
                      <a:pt x="2740" y="3105"/>
                      <a:pt x="2717" y="3059"/>
                      <a:pt x="2717" y="2991"/>
                    </a:cubicBezTo>
                    <a:cubicBezTo>
                      <a:pt x="2694" y="2945"/>
                      <a:pt x="2671" y="2899"/>
                      <a:pt x="2649" y="2854"/>
                    </a:cubicBezTo>
                    <a:cubicBezTo>
                      <a:pt x="2626" y="2762"/>
                      <a:pt x="2603" y="2671"/>
                      <a:pt x="2580" y="2580"/>
                    </a:cubicBezTo>
                    <a:lnTo>
                      <a:pt x="2557" y="2511"/>
                    </a:lnTo>
                    <a:cubicBezTo>
                      <a:pt x="2534" y="2443"/>
                      <a:pt x="2512" y="2352"/>
                      <a:pt x="2489" y="2260"/>
                    </a:cubicBezTo>
                    <a:lnTo>
                      <a:pt x="2466" y="2192"/>
                    </a:lnTo>
                    <a:lnTo>
                      <a:pt x="2443" y="2100"/>
                    </a:lnTo>
                    <a:cubicBezTo>
                      <a:pt x="2420" y="2032"/>
                      <a:pt x="2397" y="1963"/>
                      <a:pt x="2375" y="1918"/>
                    </a:cubicBezTo>
                    <a:lnTo>
                      <a:pt x="2375" y="1849"/>
                    </a:lnTo>
                    <a:cubicBezTo>
                      <a:pt x="2352" y="1758"/>
                      <a:pt x="2329" y="1690"/>
                      <a:pt x="2306" y="1621"/>
                    </a:cubicBezTo>
                    <a:lnTo>
                      <a:pt x="2283" y="1484"/>
                    </a:lnTo>
                    <a:cubicBezTo>
                      <a:pt x="2283" y="1416"/>
                      <a:pt x="2261" y="1370"/>
                      <a:pt x="2238" y="1302"/>
                    </a:cubicBezTo>
                    <a:cubicBezTo>
                      <a:pt x="2215" y="1165"/>
                      <a:pt x="2192" y="1073"/>
                      <a:pt x="2146" y="982"/>
                    </a:cubicBezTo>
                    <a:cubicBezTo>
                      <a:pt x="2124" y="868"/>
                      <a:pt x="2078" y="777"/>
                      <a:pt x="2032" y="685"/>
                    </a:cubicBezTo>
                    <a:cubicBezTo>
                      <a:pt x="1964" y="548"/>
                      <a:pt x="1895" y="411"/>
                      <a:pt x="1781" y="297"/>
                    </a:cubicBezTo>
                    <a:cubicBezTo>
                      <a:pt x="1667" y="183"/>
                      <a:pt x="1530" y="115"/>
                      <a:pt x="1348" y="46"/>
                    </a:cubicBezTo>
                    <a:cubicBezTo>
                      <a:pt x="1233" y="1"/>
                      <a:pt x="1096" y="1"/>
                      <a:pt x="959" y="1"/>
                    </a:cubicBezTo>
                    <a:close/>
                  </a:path>
                </a:pathLst>
              </a:custGeom>
              <a:solidFill>
                <a:srgbClr val="57CDC7"/>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19" name="Google Shape;7819;p34"/>
              <p:cNvSpPr/>
              <p:nvPr/>
            </p:nvSpPr>
            <p:spPr>
              <a:xfrm>
                <a:off x="5950150" y="3396450"/>
                <a:ext cx="147825" cy="528300"/>
              </a:xfrm>
              <a:custGeom>
                <a:avLst/>
                <a:gdLst/>
                <a:ahLst/>
                <a:cxnLst/>
                <a:rect l="l" t="t" r="r" b="b"/>
                <a:pathLst>
                  <a:path w="5913" h="21132" extrusionOk="0">
                    <a:moveTo>
                      <a:pt x="92" y="0"/>
                    </a:moveTo>
                    <a:cubicBezTo>
                      <a:pt x="23" y="0"/>
                      <a:pt x="0" y="69"/>
                      <a:pt x="23" y="137"/>
                    </a:cubicBezTo>
                    <a:cubicBezTo>
                      <a:pt x="92" y="388"/>
                      <a:pt x="160" y="662"/>
                      <a:pt x="206" y="913"/>
                    </a:cubicBezTo>
                    <a:cubicBezTo>
                      <a:pt x="274" y="1187"/>
                      <a:pt x="343" y="1461"/>
                      <a:pt x="411" y="1735"/>
                    </a:cubicBezTo>
                    <a:cubicBezTo>
                      <a:pt x="548" y="2306"/>
                      <a:pt x="685" y="2876"/>
                      <a:pt x="845" y="3447"/>
                    </a:cubicBezTo>
                    <a:cubicBezTo>
                      <a:pt x="1142" y="4657"/>
                      <a:pt x="1461" y="5867"/>
                      <a:pt x="1804" y="7076"/>
                    </a:cubicBezTo>
                    <a:cubicBezTo>
                      <a:pt x="2443" y="9519"/>
                      <a:pt x="3105" y="11984"/>
                      <a:pt x="3766" y="14449"/>
                    </a:cubicBezTo>
                    <a:cubicBezTo>
                      <a:pt x="4063" y="15567"/>
                      <a:pt x="4383" y="16709"/>
                      <a:pt x="4680" y="17827"/>
                    </a:cubicBezTo>
                    <a:cubicBezTo>
                      <a:pt x="4816" y="18375"/>
                      <a:pt x="4976" y="18923"/>
                      <a:pt x="5113" y="19448"/>
                    </a:cubicBezTo>
                    <a:cubicBezTo>
                      <a:pt x="5182" y="19744"/>
                      <a:pt x="5273" y="20064"/>
                      <a:pt x="5364" y="20361"/>
                    </a:cubicBezTo>
                    <a:cubicBezTo>
                      <a:pt x="5410" y="20566"/>
                      <a:pt x="5456" y="20771"/>
                      <a:pt x="5524" y="20977"/>
                    </a:cubicBezTo>
                    <a:cubicBezTo>
                      <a:pt x="5552" y="21076"/>
                      <a:pt x="5634" y="21132"/>
                      <a:pt x="5713" y="21132"/>
                    </a:cubicBezTo>
                    <a:cubicBezTo>
                      <a:pt x="5762" y="21132"/>
                      <a:pt x="5809" y="21111"/>
                      <a:pt x="5844" y="21068"/>
                    </a:cubicBezTo>
                    <a:cubicBezTo>
                      <a:pt x="5889" y="21023"/>
                      <a:pt x="5912" y="20954"/>
                      <a:pt x="5889" y="20886"/>
                    </a:cubicBezTo>
                    <a:cubicBezTo>
                      <a:pt x="5844" y="20680"/>
                      <a:pt x="5775" y="20452"/>
                      <a:pt x="5729" y="20246"/>
                    </a:cubicBezTo>
                    <a:cubicBezTo>
                      <a:pt x="5638" y="19950"/>
                      <a:pt x="5570" y="19653"/>
                      <a:pt x="5478" y="19356"/>
                    </a:cubicBezTo>
                    <a:cubicBezTo>
                      <a:pt x="5341" y="18786"/>
                      <a:pt x="5182" y="18238"/>
                      <a:pt x="5045" y="17690"/>
                    </a:cubicBezTo>
                    <a:cubicBezTo>
                      <a:pt x="4725" y="16526"/>
                      <a:pt x="4428" y="15385"/>
                      <a:pt x="4109" y="14221"/>
                    </a:cubicBezTo>
                    <a:cubicBezTo>
                      <a:pt x="3447" y="11778"/>
                      <a:pt x="2785" y="9313"/>
                      <a:pt x="2123" y="6848"/>
                    </a:cubicBezTo>
                    <a:cubicBezTo>
                      <a:pt x="1826" y="5684"/>
                      <a:pt x="1507" y="4497"/>
                      <a:pt x="1164" y="3333"/>
                    </a:cubicBezTo>
                    <a:cubicBezTo>
                      <a:pt x="1027" y="2762"/>
                      <a:pt x="868" y="2215"/>
                      <a:pt x="708" y="1667"/>
                    </a:cubicBezTo>
                    <a:cubicBezTo>
                      <a:pt x="617" y="1393"/>
                      <a:pt x="548" y="1119"/>
                      <a:pt x="457" y="845"/>
                    </a:cubicBezTo>
                    <a:cubicBezTo>
                      <a:pt x="411" y="731"/>
                      <a:pt x="388" y="617"/>
                      <a:pt x="343" y="503"/>
                    </a:cubicBezTo>
                    <a:cubicBezTo>
                      <a:pt x="297" y="366"/>
                      <a:pt x="274" y="206"/>
                      <a:pt x="229" y="69"/>
                    </a:cubicBezTo>
                    <a:cubicBezTo>
                      <a:pt x="229" y="23"/>
                      <a:pt x="160" y="0"/>
                      <a:pt x="114" y="0"/>
                    </a:cubicBezTo>
                    <a:close/>
                  </a:path>
                </a:pathLst>
              </a:custGeom>
              <a:solidFill>
                <a:srgbClr val="57CDC7"/>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20" name="Google Shape;7820;p34"/>
              <p:cNvSpPr/>
              <p:nvPr/>
            </p:nvSpPr>
            <p:spPr>
              <a:xfrm>
                <a:off x="6024325" y="3739975"/>
                <a:ext cx="63375" cy="212300"/>
              </a:xfrm>
              <a:custGeom>
                <a:avLst/>
                <a:gdLst/>
                <a:ahLst/>
                <a:cxnLst/>
                <a:rect l="l" t="t" r="r" b="b"/>
                <a:pathLst>
                  <a:path w="2535" h="8492" extrusionOk="0">
                    <a:moveTo>
                      <a:pt x="69" y="0"/>
                    </a:moveTo>
                    <a:cubicBezTo>
                      <a:pt x="23" y="0"/>
                      <a:pt x="1" y="69"/>
                      <a:pt x="1" y="114"/>
                    </a:cubicBezTo>
                    <a:cubicBezTo>
                      <a:pt x="160" y="685"/>
                      <a:pt x="275" y="1256"/>
                      <a:pt x="411" y="1826"/>
                    </a:cubicBezTo>
                    <a:cubicBezTo>
                      <a:pt x="548" y="2374"/>
                      <a:pt x="685" y="2922"/>
                      <a:pt x="845" y="3470"/>
                    </a:cubicBezTo>
                    <a:cubicBezTo>
                      <a:pt x="1119" y="4565"/>
                      <a:pt x="1416" y="5661"/>
                      <a:pt x="1690" y="6757"/>
                    </a:cubicBezTo>
                    <a:cubicBezTo>
                      <a:pt x="1781" y="7030"/>
                      <a:pt x="1849" y="7327"/>
                      <a:pt x="1918" y="7601"/>
                    </a:cubicBezTo>
                    <a:cubicBezTo>
                      <a:pt x="1964" y="7738"/>
                      <a:pt x="2009" y="7898"/>
                      <a:pt x="2032" y="8058"/>
                    </a:cubicBezTo>
                    <a:cubicBezTo>
                      <a:pt x="2055" y="8149"/>
                      <a:pt x="2101" y="8240"/>
                      <a:pt x="2123" y="8331"/>
                    </a:cubicBezTo>
                    <a:cubicBezTo>
                      <a:pt x="2123" y="8354"/>
                      <a:pt x="2123" y="8377"/>
                      <a:pt x="2146" y="8400"/>
                    </a:cubicBezTo>
                    <a:cubicBezTo>
                      <a:pt x="2169" y="8446"/>
                      <a:pt x="2237" y="8491"/>
                      <a:pt x="2306" y="8491"/>
                    </a:cubicBezTo>
                    <a:cubicBezTo>
                      <a:pt x="2420" y="8491"/>
                      <a:pt x="2534" y="8354"/>
                      <a:pt x="2489" y="8240"/>
                    </a:cubicBezTo>
                    <a:cubicBezTo>
                      <a:pt x="2443" y="8035"/>
                      <a:pt x="2374" y="7852"/>
                      <a:pt x="2329" y="7647"/>
                    </a:cubicBezTo>
                    <a:cubicBezTo>
                      <a:pt x="2260" y="7418"/>
                      <a:pt x="2215" y="7190"/>
                      <a:pt x="2146" y="6985"/>
                    </a:cubicBezTo>
                    <a:cubicBezTo>
                      <a:pt x="2009" y="6460"/>
                      <a:pt x="1872" y="5935"/>
                      <a:pt x="1735" y="5410"/>
                    </a:cubicBezTo>
                    <a:cubicBezTo>
                      <a:pt x="1416" y="4291"/>
                      <a:pt x="1119" y="3173"/>
                      <a:pt x="777" y="2055"/>
                    </a:cubicBezTo>
                    <a:cubicBezTo>
                      <a:pt x="685" y="1735"/>
                      <a:pt x="594" y="1393"/>
                      <a:pt x="503" y="1073"/>
                    </a:cubicBezTo>
                    <a:cubicBezTo>
                      <a:pt x="389" y="731"/>
                      <a:pt x="297" y="388"/>
                      <a:pt x="206" y="69"/>
                    </a:cubicBezTo>
                    <a:cubicBezTo>
                      <a:pt x="183" y="23"/>
                      <a:pt x="138" y="0"/>
                      <a:pt x="115" y="0"/>
                    </a:cubicBezTo>
                    <a:close/>
                  </a:path>
                </a:pathLst>
              </a:custGeom>
              <a:solidFill>
                <a:srgbClr val="57CDC7"/>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21" name="Google Shape;7821;p34"/>
              <p:cNvSpPr/>
              <p:nvPr/>
            </p:nvSpPr>
            <p:spPr>
              <a:xfrm>
                <a:off x="5616900" y="3472925"/>
                <a:ext cx="164925" cy="568350"/>
              </a:xfrm>
              <a:custGeom>
                <a:avLst/>
                <a:gdLst/>
                <a:ahLst/>
                <a:cxnLst/>
                <a:rect l="l" t="t" r="r" b="b"/>
                <a:pathLst>
                  <a:path w="6597" h="22734" extrusionOk="0">
                    <a:moveTo>
                      <a:pt x="206" y="0"/>
                    </a:moveTo>
                    <a:cubicBezTo>
                      <a:pt x="206" y="0"/>
                      <a:pt x="183" y="23"/>
                      <a:pt x="160" y="23"/>
                    </a:cubicBezTo>
                    <a:cubicBezTo>
                      <a:pt x="69" y="46"/>
                      <a:pt x="0" y="137"/>
                      <a:pt x="23" y="251"/>
                    </a:cubicBezTo>
                    <a:cubicBezTo>
                      <a:pt x="685" y="2648"/>
                      <a:pt x="1347" y="5022"/>
                      <a:pt x="2009" y="7418"/>
                    </a:cubicBezTo>
                    <a:cubicBezTo>
                      <a:pt x="2648" y="9769"/>
                      <a:pt x="3310" y="12097"/>
                      <a:pt x="3949" y="14448"/>
                    </a:cubicBezTo>
                    <a:cubicBezTo>
                      <a:pt x="4588" y="16754"/>
                      <a:pt x="5227" y="19059"/>
                      <a:pt x="5866" y="21364"/>
                    </a:cubicBezTo>
                    <a:cubicBezTo>
                      <a:pt x="5935" y="21661"/>
                      <a:pt x="6026" y="21958"/>
                      <a:pt x="6118" y="22232"/>
                    </a:cubicBezTo>
                    <a:cubicBezTo>
                      <a:pt x="6118" y="22300"/>
                      <a:pt x="6140" y="22369"/>
                      <a:pt x="6163" y="22437"/>
                    </a:cubicBezTo>
                    <a:cubicBezTo>
                      <a:pt x="6163" y="22460"/>
                      <a:pt x="6186" y="22483"/>
                      <a:pt x="6186" y="22506"/>
                    </a:cubicBezTo>
                    <a:cubicBezTo>
                      <a:pt x="6186" y="22529"/>
                      <a:pt x="6186" y="22529"/>
                      <a:pt x="6186" y="22551"/>
                    </a:cubicBezTo>
                    <a:cubicBezTo>
                      <a:pt x="6209" y="22597"/>
                      <a:pt x="6232" y="22643"/>
                      <a:pt x="6254" y="22666"/>
                    </a:cubicBezTo>
                    <a:cubicBezTo>
                      <a:pt x="6300" y="22734"/>
                      <a:pt x="6369" y="22734"/>
                      <a:pt x="6437" y="22734"/>
                    </a:cubicBezTo>
                    <a:cubicBezTo>
                      <a:pt x="6460" y="22711"/>
                      <a:pt x="6506" y="22711"/>
                      <a:pt x="6528" y="22688"/>
                    </a:cubicBezTo>
                    <a:cubicBezTo>
                      <a:pt x="6551" y="22643"/>
                      <a:pt x="6574" y="22597"/>
                      <a:pt x="6574" y="22551"/>
                    </a:cubicBezTo>
                    <a:cubicBezTo>
                      <a:pt x="6597" y="22483"/>
                      <a:pt x="6551" y="22392"/>
                      <a:pt x="6528" y="22346"/>
                    </a:cubicBezTo>
                    <a:cubicBezTo>
                      <a:pt x="6506" y="22232"/>
                      <a:pt x="6483" y="22141"/>
                      <a:pt x="6460" y="22049"/>
                    </a:cubicBezTo>
                    <a:cubicBezTo>
                      <a:pt x="6346" y="21684"/>
                      <a:pt x="6254" y="21319"/>
                      <a:pt x="6163" y="20954"/>
                    </a:cubicBezTo>
                    <a:cubicBezTo>
                      <a:pt x="5844" y="19835"/>
                      <a:pt x="5524" y="18717"/>
                      <a:pt x="5227" y="17598"/>
                    </a:cubicBezTo>
                    <a:cubicBezTo>
                      <a:pt x="4565" y="15247"/>
                      <a:pt x="3926" y="12896"/>
                      <a:pt x="3287" y="10545"/>
                    </a:cubicBezTo>
                    <a:cubicBezTo>
                      <a:pt x="2602" y="8103"/>
                      <a:pt x="1918" y="5638"/>
                      <a:pt x="1233" y="3173"/>
                    </a:cubicBezTo>
                    <a:cubicBezTo>
                      <a:pt x="959" y="2168"/>
                      <a:pt x="685" y="1164"/>
                      <a:pt x="411" y="160"/>
                    </a:cubicBezTo>
                    <a:cubicBezTo>
                      <a:pt x="388" y="69"/>
                      <a:pt x="297" y="0"/>
                      <a:pt x="206" y="0"/>
                    </a:cubicBezTo>
                    <a:close/>
                  </a:path>
                </a:pathLst>
              </a:custGeom>
              <a:solidFill>
                <a:srgbClr val="57CDC7"/>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22" name="Google Shape;7822;p34"/>
              <p:cNvSpPr/>
              <p:nvPr/>
            </p:nvSpPr>
            <p:spPr>
              <a:xfrm>
                <a:off x="5965550" y="3356500"/>
                <a:ext cx="170650" cy="619950"/>
              </a:xfrm>
              <a:custGeom>
                <a:avLst/>
                <a:gdLst/>
                <a:ahLst/>
                <a:cxnLst/>
                <a:rect l="l" t="t" r="r" b="b"/>
                <a:pathLst>
                  <a:path w="6826" h="24798" extrusionOk="0">
                    <a:moveTo>
                      <a:pt x="69" y="1"/>
                    </a:moveTo>
                    <a:cubicBezTo>
                      <a:pt x="46" y="24"/>
                      <a:pt x="23" y="46"/>
                      <a:pt x="1" y="69"/>
                    </a:cubicBezTo>
                    <a:cubicBezTo>
                      <a:pt x="1" y="115"/>
                      <a:pt x="1" y="138"/>
                      <a:pt x="1" y="160"/>
                    </a:cubicBezTo>
                    <a:cubicBezTo>
                      <a:pt x="92" y="480"/>
                      <a:pt x="160" y="800"/>
                      <a:pt x="252" y="1119"/>
                    </a:cubicBezTo>
                    <a:cubicBezTo>
                      <a:pt x="320" y="1439"/>
                      <a:pt x="389" y="1758"/>
                      <a:pt x="480" y="2078"/>
                    </a:cubicBezTo>
                    <a:cubicBezTo>
                      <a:pt x="640" y="2740"/>
                      <a:pt x="822" y="3402"/>
                      <a:pt x="1005" y="4064"/>
                    </a:cubicBezTo>
                    <a:cubicBezTo>
                      <a:pt x="1370" y="5365"/>
                      <a:pt x="1712" y="6666"/>
                      <a:pt x="2055" y="7990"/>
                    </a:cubicBezTo>
                    <a:cubicBezTo>
                      <a:pt x="2329" y="9040"/>
                      <a:pt x="2626" y="10089"/>
                      <a:pt x="2899" y="11139"/>
                    </a:cubicBezTo>
                    <a:cubicBezTo>
                      <a:pt x="3242" y="12372"/>
                      <a:pt x="3561" y="13605"/>
                      <a:pt x="3904" y="14860"/>
                    </a:cubicBezTo>
                    <a:cubicBezTo>
                      <a:pt x="4064" y="15476"/>
                      <a:pt x="4223" y="16115"/>
                      <a:pt x="4406" y="16754"/>
                    </a:cubicBezTo>
                    <a:cubicBezTo>
                      <a:pt x="4543" y="17302"/>
                      <a:pt x="4703" y="17850"/>
                      <a:pt x="4840" y="18421"/>
                    </a:cubicBezTo>
                    <a:cubicBezTo>
                      <a:pt x="5159" y="19562"/>
                      <a:pt x="5456" y="20703"/>
                      <a:pt x="5753" y="21867"/>
                    </a:cubicBezTo>
                    <a:cubicBezTo>
                      <a:pt x="5935" y="22552"/>
                      <a:pt x="6141" y="23260"/>
                      <a:pt x="6323" y="23967"/>
                    </a:cubicBezTo>
                    <a:cubicBezTo>
                      <a:pt x="6346" y="24059"/>
                      <a:pt x="6369" y="24150"/>
                      <a:pt x="6415" y="24264"/>
                    </a:cubicBezTo>
                    <a:cubicBezTo>
                      <a:pt x="6437" y="24332"/>
                      <a:pt x="6437" y="24401"/>
                      <a:pt x="6483" y="24492"/>
                    </a:cubicBezTo>
                    <a:cubicBezTo>
                      <a:pt x="6483" y="24538"/>
                      <a:pt x="6506" y="24561"/>
                      <a:pt x="6506" y="24606"/>
                    </a:cubicBezTo>
                    <a:cubicBezTo>
                      <a:pt x="6529" y="24652"/>
                      <a:pt x="6529" y="24675"/>
                      <a:pt x="6551" y="24720"/>
                    </a:cubicBezTo>
                    <a:cubicBezTo>
                      <a:pt x="6569" y="24772"/>
                      <a:pt x="6624" y="24797"/>
                      <a:pt x="6680" y="24797"/>
                    </a:cubicBezTo>
                    <a:cubicBezTo>
                      <a:pt x="6698" y="24797"/>
                      <a:pt x="6717" y="24795"/>
                      <a:pt x="6734" y="24789"/>
                    </a:cubicBezTo>
                    <a:cubicBezTo>
                      <a:pt x="6757" y="24789"/>
                      <a:pt x="6780" y="24766"/>
                      <a:pt x="6803" y="24720"/>
                    </a:cubicBezTo>
                    <a:cubicBezTo>
                      <a:pt x="6825" y="24675"/>
                      <a:pt x="6825" y="24652"/>
                      <a:pt x="6803" y="24606"/>
                    </a:cubicBezTo>
                    <a:cubicBezTo>
                      <a:pt x="6803" y="24584"/>
                      <a:pt x="6803" y="24561"/>
                      <a:pt x="6780" y="24538"/>
                    </a:cubicBezTo>
                    <a:cubicBezTo>
                      <a:pt x="6780" y="24515"/>
                      <a:pt x="6780" y="24515"/>
                      <a:pt x="6780" y="24515"/>
                    </a:cubicBezTo>
                    <a:cubicBezTo>
                      <a:pt x="6780" y="24492"/>
                      <a:pt x="6780" y="24469"/>
                      <a:pt x="6780" y="24447"/>
                    </a:cubicBezTo>
                    <a:cubicBezTo>
                      <a:pt x="6757" y="24424"/>
                      <a:pt x="6757" y="24378"/>
                      <a:pt x="6757" y="24355"/>
                    </a:cubicBezTo>
                    <a:cubicBezTo>
                      <a:pt x="6734" y="24287"/>
                      <a:pt x="6711" y="24218"/>
                      <a:pt x="6711" y="24173"/>
                    </a:cubicBezTo>
                    <a:cubicBezTo>
                      <a:pt x="6666" y="24013"/>
                      <a:pt x="6620" y="23853"/>
                      <a:pt x="6574" y="23693"/>
                    </a:cubicBezTo>
                    <a:cubicBezTo>
                      <a:pt x="6437" y="23191"/>
                      <a:pt x="6300" y="22666"/>
                      <a:pt x="6163" y="22141"/>
                    </a:cubicBezTo>
                    <a:cubicBezTo>
                      <a:pt x="6049" y="21639"/>
                      <a:pt x="5890" y="21137"/>
                      <a:pt x="5753" y="20635"/>
                    </a:cubicBezTo>
                    <a:cubicBezTo>
                      <a:pt x="5593" y="20018"/>
                      <a:pt x="5433" y="19379"/>
                      <a:pt x="5250" y="18763"/>
                    </a:cubicBezTo>
                    <a:cubicBezTo>
                      <a:pt x="4954" y="17599"/>
                      <a:pt x="4657" y="16458"/>
                      <a:pt x="4337" y="15316"/>
                    </a:cubicBezTo>
                    <a:cubicBezTo>
                      <a:pt x="3995" y="14038"/>
                      <a:pt x="3653" y="12760"/>
                      <a:pt x="3310" y="11482"/>
                    </a:cubicBezTo>
                    <a:cubicBezTo>
                      <a:pt x="2694" y="9131"/>
                      <a:pt x="2055" y="6780"/>
                      <a:pt x="1416" y="4429"/>
                    </a:cubicBezTo>
                    <a:cubicBezTo>
                      <a:pt x="1233" y="3676"/>
                      <a:pt x="1028" y="2945"/>
                      <a:pt x="845" y="2215"/>
                    </a:cubicBezTo>
                    <a:cubicBezTo>
                      <a:pt x="731" y="1872"/>
                      <a:pt x="640" y="1530"/>
                      <a:pt x="548" y="1188"/>
                    </a:cubicBezTo>
                    <a:cubicBezTo>
                      <a:pt x="434" y="822"/>
                      <a:pt x="320" y="457"/>
                      <a:pt x="229" y="92"/>
                    </a:cubicBezTo>
                    <a:cubicBezTo>
                      <a:pt x="206" y="24"/>
                      <a:pt x="160" y="1"/>
                      <a:pt x="115" y="1"/>
                    </a:cubicBezTo>
                    <a:close/>
                  </a:path>
                </a:pathLst>
              </a:custGeom>
              <a:solidFill>
                <a:srgbClr val="F1C06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23" name="Google Shape;7823;p34"/>
              <p:cNvSpPr/>
              <p:nvPr/>
            </p:nvSpPr>
            <p:spPr>
              <a:xfrm>
                <a:off x="5971825" y="3364500"/>
                <a:ext cx="166075" cy="609300"/>
              </a:xfrm>
              <a:custGeom>
                <a:avLst/>
                <a:gdLst/>
                <a:ahLst/>
                <a:cxnLst/>
                <a:rect l="l" t="t" r="r" b="b"/>
                <a:pathLst>
                  <a:path w="6643" h="24372" extrusionOk="0">
                    <a:moveTo>
                      <a:pt x="46" y="0"/>
                    </a:moveTo>
                    <a:cubicBezTo>
                      <a:pt x="24" y="0"/>
                      <a:pt x="1" y="23"/>
                      <a:pt x="24" y="69"/>
                    </a:cubicBezTo>
                    <a:cubicBezTo>
                      <a:pt x="46" y="160"/>
                      <a:pt x="69" y="229"/>
                      <a:pt x="92" y="343"/>
                    </a:cubicBezTo>
                    <a:cubicBezTo>
                      <a:pt x="115" y="411"/>
                      <a:pt x="138" y="502"/>
                      <a:pt x="160" y="594"/>
                    </a:cubicBezTo>
                    <a:cubicBezTo>
                      <a:pt x="160" y="594"/>
                      <a:pt x="160" y="594"/>
                      <a:pt x="160" y="571"/>
                    </a:cubicBezTo>
                    <a:cubicBezTo>
                      <a:pt x="183" y="708"/>
                      <a:pt x="206" y="822"/>
                      <a:pt x="229" y="936"/>
                    </a:cubicBezTo>
                    <a:cubicBezTo>
                      <a:pt x="229" y="936"/>
                      <a:pt x="229" y="936"/>
                      <a:pt x="229" y="913"/>
                    </a:cubicBezTo>
                    <a:cubicBezTo>
                      <a:pt x="275" y="1096"/>
                      <a:pt x="297" y="1278"/>
                      <a:pt x="343" y="1461"/>
                    </a:cubicBezTo>
                    <a:cubicBezTo>
                      <a:pt x="366" y="1621"/>
                      <a:pt x="412" y="1803"/>
                      <a:pt x="434" y="1963"/>
                    </a:cubicBezTo>
                    <a:cubicBezTo>
                      <a:pt x="457" y="2100"/>
                      <a:pt x="503" y="2237"/>
                      <a:pt x="526" y="2351"/>
                    </a:cubicBezTo>
                    <a:cubicBezTo>
                      <a:pt x="548" y="2488"/>
                      <a:pt x="571" y="2602"/>
                      <a:pt x="617" y="2716"/>
                    </a:cubicBezTo>
                    <a:cubicBezTo>
                      <a:pt x="617" y="2785"/>
                      <a:pt x="640" y="2831"/>
                      <a:pt x="640" y="2899"/>
                    </a:cubicBezTo>
                    <a:lnTo>
                      <a:pt x="663" y="2968"/>
                    </a:lnTo>
                    <a:cubicBezTo>
                      <a:pt x="685" y="3013"/>
                      <a:pt x="685" y="3036"/>
                      <a:pt x="685" y="3082"/>
                    </a:cubicBezTo>
                    <a:cubicBezTo>
                      <a:pt x="708" y="3104"/>
                      <a:pt x="731" y="3127"/>
                      <a:pt x="754" y="3127"/>
                    </a:cubicBezTo>
                    <a:lnTo>
                      <a:pt x="777" y="3127"/>
                    </a:lnTo>
                    <a:cubicBezTo>
                      <a:pt x="800" y="3219"/>
                      <a:pt x="800" y="3333"/>
                      <a:pt x="822" y="3424"/>
                    </a:cubicBezTo>
                    <a:cubicBezTo>
                      <a:pt x="868" y="3584"/>
                      <a:pt x="891" y="3721"/>
                      <a:pt x="937" y="3881"/>
                    </a:cubicBezTo>
                    <a:cubicBezTo>
                      <a:pt x="959" y="4017"/>
                      <a:pt x="1005" y="4177"/>
                      <a:pt x="1051" y="4337"/>
                    </a:cubicBezTo>
                    <a:lnTo>
                      <a:pt x="1096" y="4588"/>
                    </a:lnTo>
                    <a:cubicBezTo>
                      <a:pt x="1119" y="4634"/>
                      <a:pt x="1119" y="4657"/>
                      <a:pt x="1119" y="4702"/>
                    </a:cubicBezTo>
                    <a:cubicBezTo>
                      <a:pt x="1142" y="4748"/>
                      <a:pt x="1142" y="4794"/>
                      <a:pt x="1165" y="4839"/>
                    </a:cubicBezTo>
                    <a:cubicBezTo>
                      <a:pt x="1188" y="4862"/>
                      <a:pt x="1210" y="4862"/>
                      <a:pt x="1233" y="4862"/>
                    </a:cubicBezTo>
                    <a:cubicBezTo>
                      <a:pt x="1279" y="5045"/>
                      <a:pt x="1325" y="5227"/>
                      <a:pt x="1370" y="5410"/>
                    </a:cubicBezTo>
                    <a:cubicBezTo>
                      <a:pt x="1416" y="5615"/>
                      <a:pt x="1461" y="5821"/>
                      <a:pt x="1507" y="6049"/>
                    </a:cubicBezTo>
                    <a:cubicBezTo>
                      <a:pt x="1530" y="6140"/>
                      <a:pt x="1553" y="6232"/>
                      <a:pt x="1598" y="6346"/>
                    </a:cubicBezTo>
                    <a:cubicBezTo>
                      <a:pt x="1621" y="6460"/>
                      <a:pt x="1644" y="6551"/>
                      <a:pt x="1667" y="6665"/>
                    </a:cubicBezTo>
                    <a:cubicBezTo>
                      <a:pt x="1667" y="6688"/>
                      <a:pt x="1690" y="6711"/>
                      <a:pt x="1713" y="6734"/>
                    </a:cubicBezTo>
                    <a:cubicBezTo>
                      <a:pt x="1735" y="6802"/>
                      <a:pt x="1735" y="6871"/>
                      <a:pt x="1758" y="6939"/>
                    </a:cubicBezTo>
                    <a:cubicBezTo>
                      <a:pt x="1781" y="7053"/>
                      <a:pt x="1804" y="7167"/>
                      <a:pt x="1850" y="7282"/>
                    </a:cubicBezTo>
                    <a:cubicBezTo>
                      <a:pt x="1872" y="7373"/>
                      <a:pt x="1895" y="7487"/>
                      <a:pt x="1918" y="7601"/>
                    </a:cubicBezTo>
                    <a:cubicBezTo>
                      <a:pt x="1941" y="7692"/>
                      <a:pt x="1964" y="7806"/>
                      <a:pt x="1986" y="7898"/>
                    </a:cubicBezTo>
                    <a:cubicBezTo>
                      <a:pt x="2009" y="7943"/>
                      <a:pt x="2032" y="8012"/>
                      <a:pt x="2032" y="8058"/>
                    </a:cubicBezTo>
                    <a:cubicBezTo>
                      <a:pt x="2055" y="8126"/>
                      <a:pt x="2078" y="8172"/>
                      <a:pt x="2101" y="8217"/>
                    </a:cubicBezTo>
                    <a:cubicBezTo>
                      <a:pt x="2101" y="8240"/>
                      <a:pt x="2101" y="8263"/>
                      <a:pt x="2123" y="8286"/>
                    </a:cubicBezTo>
                    <a:lnTo>
                      <a:pt x="2146" y="8286"/>
                    </a:lnTo>
                    <a:cubicBezTo>
                      <a:pt x="2192" y="8491"/>
                      <a:pt x="2238" y="8697"/>
                      <a:pt x="2283" y="8902"/>
                    </a:cubicBezTo>
                    <a:cubicBezTo>
                      <a:pt x="2306" y="9016"/>
                      <a:pt x="2329" y="9153"/>
                      <a:pt x="2375" y="9290"/>
                    </a:cubicBezTo>
                    <a:cubicBezTo>
                      <a:pt x="2375" y="9359"/>
                      <a:pt x="2397" y="9427"/>
                      <a:pt x="2420" y="9496"/>
                    </a:cubicBezTo>
                    <a:lnTo>
                      <a:pt x="2443" y="9587"/>
                    </a:lnTo>
                    <a:cubicBezTo>
                      <a:pt x="2443" y="9610"/>
                      <a:pt x="2443" y="9610"/>
                      <a:pt x="2443" y="9633"/>
                    </a:cubicBezTo>
                    <a:cubicBezTo>
                      <a:pt x="2443" y="9633"/>
                      <a:pt x="2466" y="9655"/>
                      <a:pt x="2466" y="9655"/>
                    </a:cubicBezTo>
                    <a:cubicBezTo>
                      <a:pt x="2466" y="9678"/>
                      <a:pt x="2466" y="9701"/>
                      <a:pt x="2489" y="9701"/>
                    </a:cubicBezTo>
                    <a:cubicBezTo>
                      <a:pt x="2489" y="9724"/>
                      <a:pt x="2511" y="9747"/>
                      <a:pt x="2534" y="9747"/>
                    </a:cubicBezTo>
                    <a:lnTo>
                      <a:pt x="2557" y="9747"/>
                    </a:lnTo>
                    <a:cubicBezTo>
                      <a:pt x="2580" y="9884"/>
                      <a:pt x="2603" y="9998"/>
                      <a:pt x="2648" y="10112"/>
                    </a:cubicBezTo>
                    <a:cubicBezTo>
                      <a:pt x="2671" y="10226"/>
                      <a:pt x="2694" y="10340"/>
                      <a:pt x="2717" y="10454"/>
                    </a:cubicBezTo>
                    <a:cubicBezTo>
                      <a:pt x="2740" y="10568"/>
                      <a:pt x="2763" y="10682"/>
                      <a:pt x="2808" y="10774"/>
                    </a:cubicBezTo>
                    <a:cubicBezTo>
                      <a:pt x="2808" y="10797"/>
                      <a:pt x="2808" y="10819"/>
                      <a:pt x="2808" y="10819"/>
                    </a:cubicBezTo>
                    <a:cubicBezTo>
                      <a:pt x="2808" y="10842"/>
                      <a:pt x="2808" y="10865"/>
                      <a:pt x="2831" y="10865"/>
                    </a:cubicBezTo>
                    <a:cubicBezTo>
                      <a:pt x="2831" y="10934"/>
                      <a:pt x="2831" y="10979"/>
                      <a:pt x="2854" y="11025"/>
                    </a:cubicBezTo>
                    <a:cubicBezTo>
                      <a:pt x="2877" y="11116"/>
                      <a:pt x="2922" y="11230"/>
                      <a:pt x="2945" y="11344"/>
                    </a:cubicBezTo>
                    <a:cubicBezTo>
                      <a:pt x="2991" y="11527"/>
                      <a:pt x="3036" y="11732"/>
                      <a:pt x="3082" y="11915"/>
                    </a:cubicBezTo>
                    <a:cubicBezTo>
                      <a:pt x="3105" y="12006"/>
                      <a:pt x="3128" y="12098"/>
                      <a:pt x="3151" y="12189"/>
                    </a:cubicBezTo>
                    <a:cubicBezTo>
                      <a:pt x="3196" y="12280"/>
                      <a:pt x="3219" y="12372"/>
                      <a:pt x="3242" y="12463"/>
                    </a:cubicBezTo>
                    <a:cubicBezTo>
                      <a:pt x="3265" y="12554"/>
                      <a:pt x="3288" y="12668"/>
                      <a:pt x="3333" y="12760"/>
                    </a:cubicBezTo>
                    <a:cubicBezTo>
                      <a:pt x="3333" y="12805"/>
                      <a:pt x="3356" y="12851"/>
                      <a:pt x="3356" y="12897"/>
                    </a:cubicBezTo>
                    <a:lnTo>
                      <a:pt x="3379" y="12897"/>
                    </a:lnTo>
                    <a:cubicBezTo>
                      <a:pt x="3379" y="12965"/>
                      <a:pt x="3402" y="13011"/>
                      <a:pt x="3402" y="13056"/>
                    </a:cubicBezTo>
                    <a:cubicBezTo>
                      <a:pt x="3424" y="13193"/>
                      <a:pt x="3470" y="13307"/>
                      <a:pt x="3493" y="13422"/>
                    </a:cubicBezTo>
                    <a:cubicBezTo>
                      <a:pt x="3539" y="13627"/>
                      <a:pt x="3584" y="13855"/>
                      <a:pt x="3653" y="14061"/>
                    </a:cubicBezTo>
                    <a:cubicBezTo>
                      <a:pt x="3676" y="14175"/>
                      <a:pt x="3698" y="14266"/>
                      <a:pt x="3721" y="14380"/>
                    </a:cubicBezTo>
                    <a:cubicBezTo>
                      <a:pt x="3744" y="14426"/>
                      <a:pt x="3767" y="14471"/>
                      <a:pt x="3767" y="14540"/>
                    </a:cubicBezTo>
                    <a:cubicBezTo>
                      <a:pt x="3790" y="14586"/>
                      <a:pt x="3790" y="14631"/>
                      <a:pt x="3813" y="14677"/>
                    </a:cubicBezTo>
                    <a:cubicBezTo>
                      <a:pt x="3813" y="14700"/>
                      <a:pt x="3835" y="14723"/>
                      <a:pt x="3858" y="14723"/>
                    </a:cubicBezTo>
                    <a:cubicBezTo>
                      <a:pt x="3904" y="14859"/>
                      <a:pt x="3927" y="14996"/>
                      <a:pt x="3972" y="15133"/>
                    </a:cubicBezTo>
                    <a:cubicBezTo>
                      <a:pt x="4018" y="15316"/>
                      <a:pt x="4064" y="15499"/>
                      <a:pt x="4109" y="15681"/>
                    </a:cubicBezTo>
                    <a:cubicBezTo>
                      <a:pt x="4132" y="15750"/>
                      <a:pt x="4155" y="15841"/>
                      <a:pt x="4178" y="15932"/>
                    </a:cubicBezTo>
                    <a:cubicBezTo>
                      <a:pt x="4201" y="15978"/>
                      <a:pt x="4201" y="16024"/>
                      <a:pt x="4223" y="16069"/>
                    </a:cubicBezTo>
                    <a:cubicBezTo>
                      <a:pt x="4223" y="16069"/>
                      <a:pt x="4223" y="16092"/>
                      <a:pt x="4223" y="16115"/>
                    </a:cubicBezTo>
                    <a:cubicBezTo>
                      <a:pt x="4223" y="16138"/>
                      <a:pt x="4246" y="16161"/>
                      <a:pt x="4246" y="16183"/>
                    </a:cubicBezTo>
                    <a:cubicBezTo>
                      <a:pt x="4246" y="16183"/>
                      <a:pt x="4269" y="16206"/>
                      <a:pt x="4269" y="16206"/>
                    </a:cubicBezTo>
                    <a:cubicBezTo>
                      <a:pt x="4269" y="16206"/>
                      <a:pt x="4269" y="16229"/>
                      <a:pt x="4269" y="16229"/>
                    </a:cubicBezTo>
                    <a:cubicBezTo>
                      <a:pt x="4315" y="16389"/>
                      <a:pt x="4360" y="16549"/>
                      <a:pt x="4406" y="16708"/>
                    </a:cubicBezTo>
                    <a:cubicBezTo>
                      <a:pt x="4383" y="16754"/>
                      <a:pt x="4406" y="16800"/>
                      <a:pt x="4429" y="16845"/>
                    </a:cubicBezTo>
                    <a:cubicBezTo>
                      <a:pt x="4429" y="16868"/>
                      <a:pt x="4429" y="16891"/>
                      <a:pt x="4452" y="16914"/>
                    </a:cubicBezTo>
                    <a:cubicBezTo>
                      <a:pt x="4452" y="17005"/>
                      <a:pt x="4474" y="17096"/>
                      <a:pt x="4497" y="17188"/>
                    </a:cubicBezTo>
                    <a:lnTo>
                      <a:pt x="4566" y="17393"/>
                    </a:lnTo>
                    <a:cubicBezTo>
                      <a:pt x="4566" y="17439"/>
                      <a:pt x="4566" y="17462"/>
                      <a:pt x="4589" y="17507"/>
                    </a:cubicBezTo>
                    <a:cubicBezTo>
                      <a:pt x="4589" y="17530"/>
                      <a:pt x="4589" y="17576"/>
                      <a:pt x="4611" y="17621"/>
                    </a:cubicBezTo>
                    <a:cubicBezTo>
                      <a:pt x="4634" y="17644"/>
                      <a:pt x="4634" y="17644"/>
                      <a:pt x="4657" y="17667"/>
                    </a:cubicBezTo>
                    <a:cubicBezTo>
                      <a:pt x="4680" y="17713"/>
                      <a:pt x="4680" y="17758"/>
                      <a:pt x="4703" y="17781"/>
                    </a:cubicBezTo>
                    <a:cubicBezTo>
                      <a:pt x="4748" y="17964"/>
                      <a:pt x="4794" y="18169"/>
                      <a:pt x="4862" y="18352"/>
                    </a:cubicBezTo>
                    <a:cubicBezTo>
                      <a:pt x="4885" y="18443"/>
                      <a:pt x="4908" y="18534"/>
                      <a:pt x="4931" y="18626"/>
                    </a:cubicBezTo>
                    <a:cubicBezTo>
                      <a:pt x="4931" y="18648"/>
                      <a:pt x="4954" y="18694"/>
                      <a:pt x="4954" y="18717"/>
                    </a:cubicBezTo>
                    <a:cubicBezTo>
                      <a:pt x="4977" y="18763"/>
                      <a:pt x="4977" y="18785"/>
                      <a:pt x="4977" y="18808"/>
                    </a:cubicBezTo>
                    <a:cubicBezTo>
                      <a:pt x="4977" y="18831"/>
                      <a:pt x="4999" y="18854"/>
                      <a:pt x="4999" y="18854"/>
                    </a:cubicBezTo>
                    <a:lnTo>
                      <a:pt x="5045" y="19059"/>
                    </a:lnTo>
                    <a:cubicBezTo>
                      <a:pt x="5045" y="19059"/>
                      <a:pt x="5045" y="19082"/>
                      <a:pt x="5045" y="19082"/>
                    </a:cubicBezTo>
                    <a:cubicBezTo>
                      <a:pt x="5068" y="19173"/>
                      <a:pt x="5091" y="19242"/>
                      <a:pt x="5114" y="19310"/>
                    </a:cubicBezTo>
                    <a:cubicBezTo>
                      <a:pt x="5114" y="19379"/>
                      <a:pt x="5136" y="19425"/>
                      <a:pt x="5159" y="19493"/>
                    </a:cubicBezTo>
                    <a:cubicBezTo>
                      <a:pt x="5205" y="19630"/>
                      <a:pt x="5228" y="19744"/>
                      <a:pt x="5273" y="19881"/>
                    </a:cubicBezTo>
                    <a:cubicBezTo>
                      <a:pt x="5273" y="19927"/>
                      <a:pt x="5296" y="19972"/>
                      <a:pt x="5296" y="20018"/>
                    </a:cubicBezTo>
                    <a:cubicBezTo>
                      <a:pt x="5319" y="20064"/>
                      <a:pt x="5319" y="20109"/>
                      <a:pt x="5342" y="20155"/>
                    </a:cubicBezTo>
                    <a:cubicBezTo>
                      <a:pt x="5342" y="20201"/>
                      <a:pt x="5365" y="20223"/>
                      <a:pt x="5365" y="20269"/>
                    </a:cubicBezTo>
                    <a:cubicBezTo>
                      <a:pt x="5387" y="20315"/>
                      <a:pt x="5387" y="20360"/>
                      <a:pt x="5410" y="20406"/>
                    </a:cubicBezTo>
                    <a:cubicBezTo>
                      <a:pt x="5387" y="20406"/>
                      <a:pt x="5387" y="20406"/>
                      <a:pt x="5387" y="20429"/>
                    </a:cubicBezTo>
                    <a:cubicBezTo>
                      <a:pt x="5387" y="20475"/>
                      <a:pt x="5410" y="20520"/>
                      <a:pt x="5410" y="20589"/>
                    </a:cubicBezTo>
                    <a:cubicBezTo>
                      <a:pt x="5433" y="20634"/>
                      <a:pt x="5433" y="20657"/>
                      <a:pt x="5456" y="20703"/>
                    </a:cubicBezTo>
                    <a:cubicBezTo>
                      <a:pt x="5479" y="20817"/>
                      <a:pt x="5502" y="20908"/>
                      <a:pt x="5547" y="21022"/>
                    </a:cubicBezTo>
                    <a:cubicBezTo>
                      <a:pt x="5547" y="21022"/>
                      <a:pt x="5547" y="21022"/>
                      <a:pt x="5547" y="21045"/>
                    </a:cubicBezTo>
                    <a:cubicBezTo>
                      <a:pt x="5547" y="21068"/>
                      <a:pt x="5547" y="21091"/>
                      <a:pt x="5570" y="21114"/>
                    </a:cubicBezTo>
                    <a:cubicBezTo>
                      <a:pt x="5570" y="21136"/>
                      <a:pt x="5570" y="21182"/>
                      <a:pt x="5593" y="21228"/>
                    </a:cubicBezTo>
                    <a:cubicBezTo>
                      <a:pt x="5616" y="21319"/>
                      <a:pt x="5639" y="21410"/>
                      <a:pt x="5684" y="21524"/>
                    </a:cubicBezTo>
                    <a:cubicBezTo>
                      <a:pt x="5684" y="21570"/>
                      <a:pt x="5707" y="21616"/>
                      <a:pt x="5707" y="21661"/>
                    </a:cubicBezTo>
                    <a:lnTo>
                      <a:pt x="5730" y="21684"/>
                    </a:lnTo>
                    <a:cubicBezTo>
                      <a:pt x="5730" y="21707"/>
                      <a:pt x="5730" y="21730"/>
                      <a:pt x="5730" y="21753"/>
                    </a:cubicBezTo>
                    <a:cubicBezTo>
                      <a:pt x="5753" y="21844"/>
                      <a:pt x="5775" y="21913"/>
                      <a:pt x="5798" y="22004"/>
                    </a:cubicBezTo>
                    <a:cubicBezTo>
                      <a:pt x="5821" y="22072"/>
                      <a:pt x="5844" y="22164"/>
                      <a:pt x="5867" y="22232"/>
                    </a:cubicBezTo>
                    <a:cubicBezTo>
                      <a:pt x="5867" y="22255"/>
                      <a:pt x="5890" y="22301"/>
                      <a:pt x="5890" y="22323"/>
                    </a:cubicBezTo>
                    <a:cubicBezTo>
                      <a:pt x="5890" y="22369"/>
                      <a:pt x="5912" y="22415"/>
                      <a:pt x="5912" y="22460"/>
                    </a:cubicBezTo>
                    <a:cubicBezTo>
                      <a:pt x="5935" y="22506"/>
                      <a:pt x="5935" y="22552"/>
                      <a:pt x="5958" y="22574"/>
                    </a:cubicBezTo>
                    <a:cubicBezTo>
                      <a:pt x="5981" y="22597"/>
                      <a:pt x="5981" y="22620"/>
                      <a:pt x="6004" y="22620"/>
                    </a:cubicBezTo>
                    <a:cubicBezTo>
                      <a:pt x="6004" y="22666"/>
                      <a:pt x="6027" y="22734"/>
                      <a:pt x="6049" y="22780"/>
                    </a:cubicBezTo>
                    <a:cubicBezTo>
                      <a:pt x="6049" y="22826"/>
                      <a:pt x="6049" y="22871"/>
                      <a:pt x="6049" y="22894"/>
                    </a:cubicBezTo>
                    <a:cubicBezTo>
                      <a:pt x="6072" y="22940"/>
                      <a:pt x="6072" y="22962"/>
                      <a:pt x="6072" y="22985"/>
                    </a:cubicBezTo>
                    <a:cubicBezTo>
                      <a:pt x="6095" y="23054"/>
                      <a:pt x="6118" y="23122"/>
                      <a:pt x="6118" y="23191"/>
                    </a:cubicBezTo>
                    <a:cubicBezTo>
                      <a:pt x="6164" y="23305"/>
                      <a:pt x="6186" y="23419"/>
                      <a:pt x="6209" y="23533"/>
                    </a:cubicBezTo>
                    <a:cubicBezTo>
                      <a:pt x="6232" y="23602"/>
                      <a:pt x="6255" y="23693"/>
                      <a:pt x="6278" y="23761"/>
                    </a:cubicBezTo>
                    <a:cubicBezTo>
                      <a:pt x="6278" y="23784"/>
                      <a:pt x="6300" y="23807"/>
                      <a:pt x="6300" y="23830"/>
                    </a:cubicBezTo>
                    <a:cubicBezTo>
                      <a:pt x="6300" y="23898"/>
                      <a:pt x="6323" y="23967"/>
                      <a:pt x="6346" y="24012"/>
                    </a:cubicBezTo>
                    <a:cubicBezTo>
                      <a:pt x="6346" y="24081"/>
                      <a:pt x="6369" y="24127"/>
                      <a:pt x="6392" y="24195"/>
                    </a:cubicBezTo>
                    <a:cubicBezTo>
                      <a:pt x="6392" y="24195"/>
                      <a:pt x="6392" y="24218"/>
                      <a:pt x="6392" y="24218"/>
                    </a:cubicBezTo>
                    <a:cubicBezTo>
                      <a:pt x="6392" y="24264"/>
                      <a:pt x="6415" y="24332"/>
                      <a:pt x="6460" y="24355"/>
                    </a:cubicBezTo>
                    <a:cubicBezTo>
                      <a:pt x="6472" y="24366"/>
                      <a:pt x="6494" y="24372"/>
                      <a:pt x="6517" y="24372"/>
                    </a:cubicBezTo>
                    <a:cubicBezTo>
                      <a:pt x="6540" y="24372"/>
                      <a:pt x="6563" y="24366"/>
                      <a:pt x="6574" y="24355"/>
                    </a:cubicBezTo>
                    <a:cubicBezTo>
                      <a:pt x="6597" y="24332"/>
                      <a:pt x="6620" y="24309"/>
                      <a:pt x="6620" y="24286"/>
                    </a:cubicBezTo>
                    <a:cubicBezTo>
                      <a:pt x="6643" y="24264"/>
                      <a:pt x="6643" y="24264"/>
                      <a:pt x="6620" y="24241"/>
                    </a:cubicBezTo>
                    <a:cubicBezTo>
                      <a:pt x="6620" y="24218"/>
                      <a:pt x="6620" y="24218"/>
                      <a:pt x="6620" y="24195"/>
                    </a:cubicBezTo>
                    <a:cubicBezTo>
                      <a:pt x="6620" y="24195"/>
                      <a:pt x="6620" y="24172"/>
                      <a:pt x="6620" y="24172"/>
                    </a:cubicBezTo>
                    <a:cubicBezTo>
                      <a:pt x="6620" y="24149"/>
                      <a:pt x="6620" y="24149"/>
                      <a:pt x="6620" y="24127"/>
                    </a:cubicBezTo>
                    <a:cubicBezTo>
                      <a:pt x="6620" y="24104"/>
                      <a:pt x="6620" y="24058"/>
                      <a:pt x="6597" y="24035"/>
                    </a:cubicBezTo>
                    <a:cubicBezTo>
                      <a:pt x="6597" y="24012"/>
                      <a:pt x="6597" y="23990"/>
                      <a:pt x="6597" y="23967"/>
                    </a:cubicBezTo>
                    <a:cubicBezTo>
                      <a:pt x="6574" y="23921"/>
                      <a:pt x="6552" y="23875"/>
                      <a:pt x="6552" y="23830"/>
                    </a:cubicBezTo>
                    <a:cubicBezTo>
                      <a:pt x="6529" y="23784"/>
                      <a:pt x="6506" y="23739"/>
                      <a:pt x="6506" y="23716"/>
                    </a:cubicBezTo>
                    <a:cubicBezTo>
                      <a:pt x="6483" y="23670"/>
                      <a:pt x="6460" y="23624"/>
                      <a:pt x="6437" y="23579"/>
                    </a:cubicBezTo>
                    <a:cubicBezTo>
                      <a:pt x="6437" y="23556"/>
                      <a:pt x="6437" y="23533"/>
                      <a:pt x="6415" y="23510"/>
                    </a:cubicBezTo>
                    <a:lnTo>
                      <a:pt x="6415" y="23487"/>
                    </a:lnTo>
                    <a:cubicBezTo>
                      <a:pt x="6437" y="23487"/>
                      <a:pt x="6437" y="23487"/>
                      <a:pt x="6437" y="23465"/>
                    </a:cubicBezTo>
                    <a:cubicBezTo>
                      <a:pt x="6460" y="23442"/>
                      <a:pt x="6460" y="23396"/>
                      <a:pt x="6437" y="23373"/>
                    </a:cubicBezTo>
                    <a:cubicBezTo>
                      <a:pt x="6437" y="23350"/>
                      <a:pt x="6437" y="23350"/>
                      <a:pt x="6437" y="23328"/>
                    </a:cubicBezTo>
                    <a:cubicBezTo>
                      <a:pt x="6437" y="23305"/>
                      <a:pt x="6415" y="23305"/>
                      <a:pt x="6415" y="23282"/>
                    </a:cubicBezTo>
                    <a:cubicBezTo>
                      <a:pt x="6415" y="23236"/>
                      <a:pt x="6392" y="23191"/>
                      <a:pt x="6392" y="23168"/>
                    </a:cubicBezTo>
                    <a:cubicBezTo>
                      <a:pt x="6369" y="23077"/>
                      <a:pt x="6346" y="23008"/>
                      <a:pt x="6323" y="22917"/>
                    </a:cubicBezTo>
                    <a:cubicBezTo>
                      <a:pt x="6278" y="22803"/>
                      <a:pt x="6232" y="22666"/>
                      <a:pt x="6186" y="22529"/>
                    </a:cubicBezTo>
                    <a:cubicBezTo>
                      <a:pt x="6186" y="22506"/>
                      <a:pt x="6186" y="22483"/>
                      <a:pt x="6186" y="22460"/>
                    </a:cubicBezTo>
                    <a:cubicBezTo>
                      <a:pt x="6186" y="22460"/>
                      <a:pt x="6164" y="22437"/>
                      <a:pt x="6164" y="22437"/>
                    </a:cubicBezTo>
                    <a:cubicBezTo>
                      <a:pt x="6164" y="22415"/>
                      <a:pt x="6164" y="22392"/>
                      <a:pt x="6164" y="22369"/>
                    </a:cubicBezTo>
                    <a:cubicBezTo>
                      <a:pt x="6141" y="22323"/>
                      <a:pt x="6141" y="22278"/>
                      <a:pt x="6118" y="22255"/>
                    </a:cubicBezTo>
                    <a:cubicBezTo>
                      <a:pt x="6095" y="22164"/>
                      <a:pt x="6072" y="22072"/>
                      <a:pt x="6049" y="21981"/>
                    </a:cubicBezTo>
                    <a:cubicBezTo>
                      <a:pt x="6004" y="21821"/>
                      <a:pt x="5958" y="21639"/>
                      <a:pt x="5890" y="21479"/>
                    </a:cubicBezTo>
                    <a:cubicBezTo>
                      <a:pt x="5867" y="21388"/>
                      <a:pt x="5844" y="21296"/>
                      <a:pt x="5821" y="21228"/>
                    </a:cubicBezTo>
                    <a:cubicBezTo>
                      <a:pt x="5821" y="21182"/>
                      <a:pt x="5844" y="21159"/>
                      <a:pt x="5821" y="21114"/>
                    </a:cubicBezTo>
                    <a:cubicBezTo>
                      <a:pt x="5821" y="21045"/>
                      <a:pt x="5798" y="20977"/>
                      <a:pt x="5775" y="20908"/>
                    </a:cubicBezTo>
                    <a:cubicBezTo>
                      <a:pt x="5753" y="20817"/>
                      <a:pt x="5730" y="20726"/>
                      <a:pt x="5707" y="20657"/>
                    </a:cubicBezTo>
                    <a:cubicBezTo>
                      <a:pt x="5661" y="20520"/>
                      <a:pt x="5639" y="20406"/>
                      <a:pt x="5616" y="20292"/>
                    </a:cubicBezTo>
                    <a:cubicBezTo>
                      <a:pt x="5616" y="20269"/>
                      <a:pt x="5616" y="20269"/>
                      <a:pt x="5616" y="20246"/>
                    </a:cubicBezTo>
                    <a:cubicBezTo>
                      <a:pt x="5593" y="20223"/>
                      <a:pt x="5593" y="20201"/>
                      <a:pt x="5593" y="20178"/>
                    </a:cubicBezTo>
                    <a:lnTo>
                      <a:pt x="5570" y="20132"/>
                    </a:lnTo>
                    <a:cubicBezTo>
                      <a:pt x="5570" y="20086"/>
                      <a:pt x="5547" y="20064"/>
                      <a:pt x="5547" y="20018"/>
                    </a:cubicBezTo>
                    <a:cubicBezTo>
                      <a:pt x="5524" y="19995"/>
                      <a:pt x="5524" y="19972"/>
                      <a:pt x="5524" y="19972"/>
                    </a:cubicBezTo>
                    <a:cubicBezTo>
                      <a:pt x="5502" y="19858"/>
                      <a:pt x="5456" y="19767"/>
                      <a:pt x="5433" y="19676"/>
                    </a:cubicBezTo>
                    <a:cubicBezTo>
                      <a:pt x="5410" y="19561"/>
                      <a:pt x="5387" y="19470"/>
                      <a:pt x="5342" y="19379"/>
                    </a:cubicBezTo>
                    <a:cubicBezTo>
                      <a:pt x="5319" y="19288"/>
                      <a:pt x="5296" y="19196"/>
                      <a:pt x="5273" y="19105"/>
                    </a:cubicBezTo>
                    <a:lnTo>
                      <a:pt x="5205" y="18877"/>
                    </a:lnTo>
                    <a:cubicBezTo>
                      <a:pt x="5205" y="18877"/>
                      <a:pt x="5205" y="18854"/>
                      <a:pt x="5205" y="18854"/>
                    </a:cubicBezTo>
                    <a:cubicBezTo>
                      <a:pt x="5228" y="18831"/>
                      <a:pt x="5228" y="18808"/>
                      <a:pt x="5228" y="18763"/>
                    </a:cubicBezTo>
                    <a:cubicBezTo>
                      <a:pt x="5182" y="18603"/>
                      <a:pt x="5114" y="18466"/>
                      <a:pt x="5068" y="18306"/>
                    </a:cubicBezTo>
                    <a:cubicBezTo>
                      <a:pt x="5068" y="18306"/>
                      <a:pt x="5068" y="18283"/>
                      <a:pt x="5068" y="18260"/>
                    </a:cubicBezTo>
                    <a:cubicBezTo>
                      <a:pt x="4999" y="18078"/>
                      <a:pt x="4954" y="17918"/>
                      <a:pt x="4885" y="17735"/>
                    </a:cubicBezTo>
                    <a:cubicBezTo>
                      <a:pt x="4885" y="17690"/>
                      <a:pt x="4862" y="17644"/>
                      <a:pt x="4840" y="17599"/>
                    </a:cubicBezTo>
                    <a:cubicBezTo>
                      <a:pt x="4840" y="17576"/>
                      <a:pt x="4840" y="17576"/>
                      <a:pt x="4840" y="17576"/>
                    </a:cubicBezTo>
                    <a:cubicBezTo>
                      <a:pt x="4840" y="17553"/>
                      <a:pt x="4840" y="17553"/>
                      <a:pt x="4840" y="17530"/>
                    </a:cubicBezTo>
                    <a:cubicBezTo>
                      <a:pt x="4817" y="17462"/>
                      <a:pt x="4794" y="17393"/>
                      <a:pt x="4771" y="17302"/>
                    </a:cubicBezTo>
                    <a:cubicBezTo>
                      <a:pt x="4771" y="17302"/>
                      <a:pt x="4771" y="17302"/>
                      <a:pt x="4771" y="17279"/>
                    </a:cubicBezTo>
                    <a:cubicBezTo>
                      <a:pt x="4748" y="17256"/>
                      <a:pt x="4748" y="17233"/>
                      <a:pt x="4748" y="17210"/>
                    </a:cubicBezTo>
                    <a:cubicBezTo>
                      <a:pt x="4726" y="17119"/>
                      <a:pt x="4680" y="17028"/>
                      <a:pt x="4657" y="16914"/>
                    </a:cubicBezTo>
                    <a:cubicBezTo>
                      <a:pt x="4634" y="16800"/>
                      <a:pt x="4611" y="16686"/>
                      <a:pt x="4566" y="16571"/>
                    </a:cubicBezTo>
                    <a:cubicBezTo>
                      <a:pt x="4543" y="16480"/>
                      <a:pt x="4520" y="16389"/>
                      <a:pt x="4497" y="16297"/>
                    </a:cubicBezTo>
                    <a:cubicBezTo>
                      <a:pt x="4497" y="16275"/>
                      <a:pt x="4474" y="16229"/>
                      <a:pt x="4474" y="16183"/>
                    </a:cubicBezTo>
                    <a:cubicBezTo>
                      <a:pt x="4474" y="16161"/>
                      <a:pt x="4474" y="16138"/>
                      <a:pt x="4474" y="16115"/>
                    </a:cubicBezTo>
                    <a:cubicBezTo>
                      <a:pt x="4452" y="16069"/>
                      <a:pt x="4452" y="16024"/>
                      <a:pt x="4429" y="15978"/>
                    </a:cubicBezTo>
                    <a:cubicBezTo>
                      <a:pt x="4429" y="15932"/>
                      <a:pt x="4406" y="15909"/>
                      <a:pt x="4406" y="15864"/>
                    </a:cubicBezTo>
                    <a:cubicBezTo>
                      <a:pt x="4383" y="15795"/>
                      <a:pt x="4337" y="15704"/>
                      <a:pt x="4315" y="15613"/>
                    </a:cubicBezTo>
                    <a:cubicBezTo>
                      <a:pt x="4269" y="15430"/>
                      <a:pt x="4223" y="15270"/>
                      <a:pt x="4155" y="15088"/>
                    </a:cubicBezTo>
                    <a:cubicBezTo>
                      <a:pt x="4132" y="14951"/>
                      <a:pt x="4086" y="14791"/>
                      <a:pt x="4041" y="14654"/>
                    </a:cubicBezTo>
                    <a:cubicBezTo>
                      <a:pt x="4041" y="14654"/>
                      <a:pt x="4041" y="14631"/>
                      <a:pt x="4041" y="14631"/>
                    </a:cubicBezTo>
                    <a:cubicBezTo>
                      <a:pt x="4018" y="14494"/>
                      <a:pt x="3972" y="14380"/>
                      <a:pt x="3927" y="14266"/>
                    </a:cubicBezTo>
                    <a:cubicBezTo>
                      <a:pt x="3927" y="14220"/>
                      <a:pt x="3904" y="14175"/>
                      <a:pt x="3881" y="14129"/>
                    </a:cubicBezTo>
                    <a:cubicBezTo>
                      <a:pt x="3881" y="14106"/>
                      <a:pt x="3881" y="14083"/>
                      <a:pt x="3858" y="14061"/>
                    </a:cubicBezTo>
                    <a:cubicBezTo>
                      <a:pt x="3858" y="14038"/>
                      <a:pt x="3858" y="14015"/>
                      <a:pt x="3858" y="13992"/>
                    </a:cubicBezTo>
                    <a:cubicBezTo>
                      <a:pt x="3790" y="13787"/>
                      <a:pt x="3744" y="13581"/>
                      <a:pt x="3676" y="13376"/>
                    </a:cubicBezTo>
                    <a:cubicBezTo>
                      <a:pt x="3653" y="13285"/>
                      <a:pt x="3630" y="13170"/>
                      <a:pt x="3607" y="13079"/>
                    </a:cubicBezTo>
                    <a:cubicBezTo>
                      <a:pt x="3607" y="13079"/>
                      <a:pt x="3607" y="13056"/>
                      <a:pt x="3607" y="13056"/>
                    </a:cubicBezTo>
                    <a:cubicBezTo>
                      <a:pt x="3630" y="13033"/>
                      <a:pt x="3630" y="12988"/>
                      <a:pt x="3630" y="12965"/>
                    </a:cubicBezTo>
                    <a:cubicBezTo>
                      <a:pt x="3630" y="12874"/>
                      <a:pt x="3584" y="12782"/>
                      <a:pt x="3561" y="12714"/>
                    </a:cubicBezTo>
                    <a:cubicBezTo>
                      <a:pt x="3539" y="12623"/>
                      <a:pt x="3516" y="12531"/>
                      <a:pt x="3470" y="12463"/>
                    </a:cubicBezTo>
                    <a:lnTo>
                      <a:pt x="3402" y="12257"/>
                    </a:lnTo>
                    <a:cubicBezTo>
                      <a:pt x="3379" y="12166"/>
                      <a:pt x="3356" y="12098"/>
                      <a:pt x="3333" y="12029"/>
                    </a:cubicBezTo>
                    <a:cubicBezTo>
                      <a:pt x="3333" y="12029"/>
                      <a:pt x="3333" y="12029"/>
                      <a:pt x="3333" y="12006"/>
                    </a:cubicBezTo>
                    <a:cubicBezTo>
                      <a:pt x="3310" y="11961"/>
                      <a:pt x="3310" y="11915"/>
                      <a:pt x="3288" y="11869"/>
                    </a:cubicBezTo>
                    <a:cubicBezTo>
                      <a:pt x="3242" y="11732"/>
                      <a:pt x="3196" y="11573"/>
                      <a:pt x="3173" y="11436"/>
                    </a:cubicBezTo>
                    <a:cubicBezTo>
                      <a:pt x="3173" y="11413"/>
                      <a:pt x="3196" y="11367"/>
                      <a:pt x="3196" y="11344"/>
                    </a:cubicBezTo>
                    <a:cubicBezTo>
                      <a:pt x="3196" y="11344"/>
                      <a:pt x="3196" y="11322"/>
                      <a:pt x="3173" y="11322"/>
                    </a:cubicBezTo>
                    <a:cubicBezTo>
                      <a:pt x="3173" y="11230"/>
                      <a:pt x="3128" y="11139"/>
                      <a:pt x="3105" y="11048"/>
                    </a:cubicBezTo>
                    <a:cubicBezTo>
                      <a:pt x="3082" y="10934"/>
                      <a:pt x="3059" y="10819"/>
                      <a:pt x="3014" y="10728"/>
                    </a:cubicBezTo>
                    <a:cubicBezTo>
                      <a:pt x="2945" y="10500"/>
                      <a:pt x="2877" y="10272"/>
                      <a:pt x="2831" y="10043"/>
                    </a:cubicBezTo>
                    <a:cubicBezTo>
                      <a:pt x="2763" y="9815"/>
                      <a:pt x="2694" y="9587"/>
                      <a:pt x="2648" y="9336"/>
                    </a:cubicBezTo>
                    <a:cubicBezTo>
                      <a:pt x="2603" y="9222"/>
                      <a:pt x="2580" y="9108"/>
                      <a:pt x="2557" y="8971"/>
                    </a:cubicBezTo>
                    <a:cubicBezTo>
                      <a:pt x="2534" y="8925"/>
                      <a:pt x="2511" y="8879"/>
                      <a:pt x="2511" y="8811"/>
                    </a:cubicBezTo>
                    <a:cubicBezTo>
                      <a:pt x="2489" y="8742"/>
                      <a:pt x="2466" y="8697"/>
                      <a:pt x="2443" y="8628"/>
                    </a:cubicBezTo>
                    <a:cubicBezTo>
                      <a:pt x="2443" y="8605"/>
                      <a:pt x="2443" y="8605"/>
                      <a:pt x="2420" y="8605"/>
                    </a:cubicBezTo>
                    <a:cubicBezTo>
                      <a:pt x="2397" y="8468"/>
                      <a:pt x="2375" y="8309"/>
                      <a:pt x="2329" y="8172"/>
                    </a:cubicBezTo>
                    <a:cubicBezTo>
                      <a:pt x="2329" y="8035"/>
                      <a:pt x="2283" y="7898"/>
                      <a:pt x="2238" y="7784"/>
                    </a:cubicBezTo>
                    <a:cubicBezTo>
                      <a:pt x="2238" y="7715"/>
                      <a:pt x="2215" y="7670"/>
                      <a:pt x="2215" y="7624"/>
                    </a:cubicBezTo>
                    <a:cubicBezTo>
                      <a:pt x="2192" y="7601"/>
                      <a:pt x="2192" y="7578"/>
                      <a:pt x="2192" y="7555"/>
                    </a:cubicBezTo>
                    <a:cubicBezTo>
                      <a:pt x="2169" y="7533"/>
                      <a:pt x="2169" y="7533"/>
                      <a:pt x="2169" y="7510"/>
                    </a:cubicBezTo>
                    <a:cubicBezTo>
                      <a:pt x="2146" y="7487"/>
                      <a:pt x="2146" y="7487"/>
                      <a:pt x="2123" y="7464"/>
                    </a:cubicBezTo>
                    <a:cubicBezTo>
                      <a:pt x="2101" y="7396"/>
                      <a:pt x="2078" y="7304"/>
                      <a:pt x="2055" y="7213"/>
                    </a:cubicBezTo>
                    <a:cubicBezTo>
                      <a:pt x="2009" y="7099"/>
                      <a:pt x="1986" y="6985"/>
                      <a:pt x="1964" y="6871"/>
                    </a:cubicBezTo>
                    <a:cubicBezTo>
                      <a:pt x="1941" y="6802"/>
                      <a:pt x="1918" y="6711"/>
                      <a:pt x="1895" y="6642"/>
                    </a:cubicBezTo>
                    <a:cubicBezTo>
                      <a:pt x="1895" y="6642"/>
                      <a:pt x="1895" y="6620"/>
                      <a:pt x="1895" y="6620"/>
                    </a:cubicBezTo>
                    <a:cubicBezTo>
                      <a:pt x="1872" y="6528"/>
                      <a:pt x="1850" y="6414"/>
                      <a:pt x="1827" y="6323"/>
                    </a:cubicBezTo>
                    <a:cubicBezTo>
                      <a:pt x="1804" y="6232"/>
                      <a:pt x="1781" y="6140"/>
                      <a:pt x="1758" y="6072"/>
                    </a:cubicBezTo>
                    <a:cubicBezTo>
                      <a:pt x="1735" y="5980"/>
                      <a:pt x="1713" y="5889"/>
                      <a:pt x="1690" y="5821"/>
                    </a:cubicBezTo>
                    <a:lnTo>
                      <a:pt x="1644" y="5684"/>
                    </a:lnTo>
                    <a:cubicBezTo>
                      <a:pt x="1644" y="5638"/>
                      <a:pt x="1644" y="5615"/>
                      <a:pt x="1621" y="5570"/>
                    </a:cubicBezTo>
                    <a:cubicBezTo>
                      <a:pt x="1621" y="5547"/>
                      <a:pt x="1598" y="5524"/>
                      <a:pt x="1576" y="5524"/>
                    </a:cubicBezTo>
                    <a:cubicBezTo>
                      <a:pt x="1576" y="5455"/>
                      <a:pt x="1553" y="5410"/>
                      <a:pt x="1530" y="5341"/>
                    </a:cubicBezTo>
                    <a:cubicBezTo>
                      <a:pt x="1484" y="5136"/>
                      <a:pt x="1439" y="4953"/>
                      <a:pt x="1393" y="4748"/>
                    </a:cubicBezTo>
                    <a:cubicBezTo>
                      <a:pt x="1370" y="4634"/>
                      <a:pt x="1347" y="4520"/>
                      <a:pt x="1302" y="4406"/>
                    </a:cubicBezTo>
                    <a:cubicBezTo>
                      <a:pt x="1279" y="4337"/>
                      <a:pt x="1279" y="4246"/>
                      <a:pt x="1256" y="4177"/>
                    </a:cubicBezTo>
                    <a:cubicBezTo>
                      <a:pt x="1256" y="4154"/>
                      <a:pt x="1233" y="4109"/>
                      <a:pt x="1233" y="4086"/>
                    </a:cubicBezTo>
                    <a:cubicBezTo>
                      <a:pt x="1217" y="4053"/>
                      <a:pt x="1200" y="4031"/>
                      <a:pt x="1174" y="4031"/>
                    </a:cubicBezTo>
                    <a:cubicBezTo>
                      <a:pt x="1165" y="4031"/>
                      <a:pt x="1154" y="4034"/>
                      <a:pt x="1142" y="4040"/>
                    </a:cubicBezTo>
                    <a:cubicBezTo>
                      <a:pt x="1073" y="3835"/>
                      <a:pt x="1028" y="3629"/>
                      <a:pt x="982" y="3401"/>
                    </a:cubicBezTo>
                    <a:cubicBezTo>
                      <a:pt x="914" y="3173"/>
                      <a:pt x="845" y="2922"/>
                      <a:pt x="800" y="2671"/>
                    </a:cubicBezTo>
                    <a:cubicBezTo>
                      <a:pt x="777" y="2580"/>
                      <a:pt x="731" y="2488"/>
                      <a:pt x="708" y="2374"/>
                    </a:cubicBezTo>
                    <a:cubicBezTo>
                      <a:pt x="685" y="2328"/>
                      <a:pt x="685" y="2260"/>
                      <a:pt x="663" y="2214"/>
                    </a:cubicBezTo>
                    <a:cubicBezTo>
                      <a:pt x="640" y="2146"/>
                      <a:pt x="640" y="2077"/>
                      <a:pt x="617" y="2032"/>
                    </a:cubicBezTo>
                    <a:cubicBezTo>
                      <a:pt x="594" y="2009"/>
                      <a:pt x="571" y="1986"/>
                      <a:pt x="548" y="1986"/>
                    </a:cubicBezTo>
                    <a:cubicBezTo>
                      <a:pt x="526" y="1918"/>
                      <a:pt x="503" y="1849"/>
                      <a:pt x="503" y="1758"/>
                    </a:cubicBezTo>
                    <a:cubicBezTo>
                      <a:pt x="503" y="1781"/>
                      <a:pt x="503" y="1781"/>
                      <a:pt x="503" y="1781"/>
                    </a:cubicBezTo>
                    <a:cubicBezTo>
                      <a:pt x="480" y="1689"/>
                      <a:pt x="457" y="1621"/>
                      <a:pt x="434" y="1530"/>
                    </a:cubicBezTo>
                    <a:cubicBezTo>
                      <a:pt x="434" y="1438"/>
                      <a:pt x="412" y="1347"/>
                      <a:pt x="389" y="1256"/>
                    </a:cubicBezTo>
                    <a:cubicBezTo>
                      <a:pt x="366" y="1073"/>
                      <a:pt x="320" y="890"/>
                      <a:pt x="275" y="708"/>
                    </a:cubicBezTo>
                    <a:cubicBezTo>
                      <a:pt x="275" y="731"/>
                      <a:pt x="275" y="731"/>
                      <a:pt x="275" y="731"/>
                    </a:cubicBezTo>
                    <a:cubicBezTo>
                      <a:pt x="252" y="617"/>
                      <a:pt x="229" y="502"/>
                      <a:pt x="206" y="388"/>
                    </a:cubicBezTo>
                    <a:cubicBezTo>
                      <a:pt x="183" y="274"/>
                      <a:pt x="138" y="137"/>
                      <a:pt x="115" y="23"/>
                    </a:cubicBezTo>
                    <a:cubicBezTo>
                      <a:pt x="92" y="0"/>
                      <a:pt x="69" y="0"/>
                      <a:pt x="69" y="0"/>
                    </a:cubicBezTo>
                    <a:close/>
                  </a:path>
                </a:pathLst>
              </a:custGeom>
              <a:solidFill>
                <a:srgbClr val="F1C06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24" name="Google Shape;7824;p34"/>
              <p:cNvSpPr/>
              <p:nvPr/>
            </p:nvSpPr>
            <p:spPr>
              <a:xfrm>
                <a:off x="5578675" y="3467775"/>
                <a:ext cx="166650" cy="603175"/>
              </a:xfrm>
              <a:custGeom>
                <a:avLst/>
                <a:gdLst/>
                <a:ahLst/>
                <a:cxnLst/>
                <a:rect l="l" t="t" r="r" b="b"/>
                <a:pathLst>
                  <a:path w="6666" h="24127" extrusionOk="0">
                    <a:moveTo>
                      <a:pt x="91" y="1"/>
                    </a:moveTo>
                    <a:cubicBezTo>
                      <a:pt x="46" y="23"/>
                      <a:pt x="0" y="69"/>
                      <a:pt x="23" y="115"/>
                    </a:cubicBezTo>
                    <a:cubicBezTo>
                      <a:pt x="708" y="2671"/>
                      <a:pt x="1392" y="5250"/>
                      <a:pt x="2100" y="7807"/>
                    </a:cubicBezTo>
                    <a:cubicBezTo>
                      <a:pt x="2853" y="10614"/>
                      <a:pt x="3606" y="13445"/>
                      <a:pt x="4383" y="16275"/>
                    </a:cubicBezTo>
                    <a:cubicBezTo>
                      <a:pt x="4999" y="18603"/>
                      <a:pt x="5638" y="20954"/>
                      <a:pt x="6277" y="23282"/>
                    </a:cubicBezTo>
                    <a:cubicBezTo>
                      <a:pt x="6323" y="23511"/>
                      <a:pt x="6391" y="23716"/>
                      <a:pt x="6437" y="23944"/>
                    </a:cubicBezTo>
                    <a:cubicBezTo>
                      <a:pt x="6460" y="23967"/>
                      <a:pt x="6460" y="23967"/>
                      <a:pt x="6460" y="23990"/>
                    </a:cubicBezTo>
                    <a:cubicBezTo>
                      <a:pt x="6460" y="24013"/>
                      <a:pt x="6460" y="24036"/>
                      <a:pt x="6482" y="24058"/>
                    </a:cubicBezTo>
                    <a:cubicBezTo>
                      <a:pt x="6482" y="24104"/>
                      <a:pt x="6551" y="24127"/>
                      <a:pt x="6597" y="24127"/>
                    </a:cubicBezTo>
                    <a:cubicBezTo>
                      <a:pt x="6642" y="24104"/>
                      <a:pt x="6665" y="24058"/>
                      <a:pt x="6665" y="24013"/>
                    </a:cubicBezTo>
                    <a:cubicBezTo>
                      <a:pt x="6254" y="22461"/>
                      <a:pt x="5843" y="20931"/>
                      <a:pt x="5410" y="19379"/>
                    </a:cubicBezTo>
                    <a:cubicBezTo>
                      <a:pt x="4679" y="16617"/>
                      <a:pt x="3926" y="13856"/>
                      <a:pt x="3196" y="11117"/>
                    </a:cubicBezTo>
                    <a:cubicBezTo>
                      <a:pt x="2465" y="8400"/>
                      <a:pt x="1735" y="5707"/>
                      <a:pt x="1004" y="3014"/>
                    </a:cubicBezTo>
                    <a:cubicBezTo>
                      <a:pt x="730" y="2032"/>
                      <a:pt x="479" y="1051"/>
                      <a:pt x="205" y="69"/>
                    </a:cubicBezTo>
                    <a:cubicBezTo>
                      <a:pt x="205" y="23"/>
                      <a:pt x="160" y="1"/>
                      <a:pt x="114" y="1"/>
                    </a:cubicBezTo>
                    <a:close/>
                  </a:path>
                </a:pathLst>
              </a:custGeom>
              <a:solidFill>
                <a:srgbClr val="469C98"/>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25" name="Google Shape;7825;p34"/>
              <p:cNvSpPr/>
              <p:nvPr/>
            </p:nvSpPr>
            <p:spPr>
              <a:xfrm>
                <a:off x="6034025" y="3371350"/>
                <a:ext cx="151825" cy="546825"/>
              </a:xfrm>
              <a:custGeom>
                <a:avLst/>
                <a:gdLst/>
                <a:ahLst/>
                <a:cxnLst/>
                <a:rect l="l" t="t" r="r" b="b"/>
                <a:pathLst>
                  <a:path w="6073" h="21873" extrusionOk="0">
                    <a:moveTo>
                      <a:pt x="92" y="0"/>
                    </a:moveTo>
                    <a:cubicBezTo>
                      <a:pt x="46" y="23"/>
                      <a:pt x="1" y="69"/>
                      <a:pt x="23" y="137"/>
                    </a:cubicBezTo>
                    <a:cubicBezTo>
                      <a:pt x="685" y="2602"/>
                      <a:pt x="1347" y="5067"/>
                      <a:pt x="2009" y="7532"/>
                    </a:cubicBezTo>
                    <a:cubicBezTo>
                      <a:pt x="2717" y="10112"/>
                      <a:pt x="3402" y="12691"/>
                      <a:pt x="4109" y="15270"/>
                    </a:cubicBezTo>
                    <a:cubicBezTo>
                      <a:pt x="4634" y="17233"/>
                      <a:pt x="5159" y="19196"/>
                      <a:pt x="5684" y="21182"/>
                    </a:cubicBezTo>
                    <a:cubicBezTo>
                      <a:pt x="5753" y="21387"/>
                      <a:pt x="5798" y="21593"/>
                      <a:pt x="5867" y="21798"/>
                    </a:cubicBezTo>
                    <a:cubicBezTo>
                      <a:pt x="5867" y="21836"/>
                      <a:pt x="5912" y="21873"/>
                      <a:pt x="5954" y="21873"/>
                    </a:cubicBezTo>
                    <a:cubicBezTo>
                      <a:pt x="5963" y="21873"/>
                      <a:pt x="5972" y="21871"/>
                      <a:pt x="5981" y="21867"/>
                    </a:cubicBezTo>
                    <a:cubicBezTo>
                      <a:pt x="6027" y="21844"/>
                      <a:pt x="6072" y="21798"/>
                      <a:pt x="6049" y="21753"/>
                    </a:cubicBezTo>
                    <a:cubicBezTo>
                      <a:pt x="5661" y="20269"/>
                      <a:pt x="5250" y="18785"/>
                      <a:pt x="4862" y="17302"/>
                    </a:cubicBezTo>
                    <a:cubicBezTo>
                      <a:pt x="4178" y="14814"/>
                      <a:pt x="3516" y="12303"/>
                      <a:pt x="2831" y="9792"/>
                    </a:cubicBezTo>
                    <a:cubicBezTo>
                      <a:pt x="2146" y="7281"/>
                      <a:pt x="1461" y="4748"/>
                      <a:pt x="800" y="2214"/>
                    </a:cubicBezTo>
                    <a:cubicBezTo>
                      <a:pt x="594" y="1507"/>
                      <a:pt x="411" y="799"/>
                      <a:pt x="206" y="69"/>
                    </a:cubicBezTo>
                    <a:cubicBezTo>
                      <a:pt x="206" y="46"/>
                      <a:pt x="160" y="0"/>
                      <a:pt x="115" y="0"/>
                    </a:cubicBezTo>
                    <a:close/>
                  </a:path>
                </a:pathLst>
              </a:custGeom>
              <a:solidFill>
                <a:srgbClr val="469C98"/>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26" name="Google Shape;7826;p34"/>
              <p:cNvSpPr/>
              <p:nvPr/>
            </p:nvSpPr>
            <p:spPr>
              <a:xfrm>
                <a:off x="6136750" y="3959100"/>
                <a:ext cx="22275" cy="9725"/>
              </a:xfrm>
              <a:custGeom>
                <a:avLst/>
                <a:gdLst/>
                <a:ahLst/>
                <a:cxnLst/>
                <a:rect l="l" t="t" r="r" b="b"/>
                <a:pathLst>
                  <a:path w="891" h="389" extrusionOk="0">
                    <a:moveTo>
                      <a:pt x="753" y="0"/>
                    </a:moveTo>
                    <a:cubicBezTo>
                      <a:pt x="502" y="69"/>
                      <a:pt x="251" y="137"/>
                      <a:pt x="0" y="206"/>
                    </a:cubicBezTo>
                    <a:cubicBezTo>
                      <a:pt x="23" y="251"/>
                      <a:pt x="46" y="320"/>
                      <a:pt x="69" y="365"/>
                    </a:cubicBezTo>
                    <a:cubicBezTo>
                      <a:pt x="69" y="365"/>
                      <a:pt x="69" y="388"/>
                      <a:pt x="91" y="388"/>
                    </a:cubicBezTo>
                    <a:cubicBezTo>
                      <a:pt x="320" y="320"/>
                      <a:pt x="571" y="251"/>
                      <a:pt x="822" y="183"/>
                    </a:cubicBezTo>
                    <a:cubicBezTo>
                      <a:pt x="868" y="183"/>
                      <a:pt x="890" y="114"/>
                      <a:pt x="890" y="69"/>
                    </a:cubicBezTo>
                    <a:cubicBezTo>
                      <a:pt x="868" y="23"/>
                      <a:pt x="822" y="0"/>
                      <a:pt x="776" y="0"/>
                    </a:cubicBezTo>
                    <a:close/>
                  </a:path>
                </a:pathLst>
              </a:custGeom>
              <a:solidFill>
                <a:srgbClr val="469C98"/>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27" name="Google Shape;7827;p34"/>
              <p:cNvSpPr/>
              <p:nvPr/>
            </p:nvSpPr>
            <p:spPr>
              <a:xfrm>
                <a:off x="5741875" y="3968800"/>
                <a:ext cx="378925" cy="103450"/>
              </a:xfrm>
              <a:custGeom>
                <a:avLst/>
                <a:gdLst/>
                <a:ahLst/>
                <a:cxnLst/>
                <a:rect l="l" t="t" r="r" b="b"/>
                <a:pathLst>
                  <a:path w="15157" h="4138" extrusionOk="0">
                    <a:moveTo>
                      <a:pt x="15133" y="0"/>
                    </a:moveTo>
                    <a:cubicBezTo>
                      <a:pt x="13376" y="457"/>
                      <a:pt x="11618" y="913"/>
                      <a:pt x="9861" y="1370"/>
                    </a:cubicBezTo>
                    <a:cubicBezTo>
                      <a:pt x="7692" y="1940"/>
                      <a:pt x="5501" y="2534"/>
                      <a:pt x="3310" y="3104"/>
                    </a:cubicBezTo>
                    <a:cubicBezTo>
                      <a:pt x="2237" y="3378"/>
                      <a:pt x="1164" y="3652"/>
                      <a:pt x="91" y="3949"/>
                    </a:cubicBezTo>
                    <a:cubicBezTo>
                      <a:pt x="46" y="3949"/>
                      <a:pt x="0" y="4017"/>
                      <a:pt x="23" y="4063"/>
                    </a:cubicBezTo>
                    <a:cubicBezTo>
                      <a:pt x="23" y="4100"/>
                      <a:pt x="69" y="4138"/>
                      <a:pt x="110" y="4138"/>
                    </a:cubicBezTo>
                    <a:cubicBezTo>
                      <a:pt x="120" y="4138"/>
                      <a:pt x="129" y="4136"/>
                      <a:pt x="137" y="4132"/>
                    </a:cubicBezTo>
                    <a:lnTo>
                      <a:pt x="4451" y="2990"/>
                    </a:lnTo>
                    <a:cubicBezTo>
                      <a:pt x="6665" y="2420"/>
                      <a:pt x="8879" y="1826"/>
                      <a:pt x="11093" y="1256"/>
                    </a:cubicBezTo>
                    <a:cubicBezTo>
                      <a:pt x="12463" y="890"/>
                      <a:pt x="13809" y="548"/>
                      <a:pt x="15156" y="183"/>
                    </a:cubicBezTo>
                    <a:cubicBezTo>
                      <a:pt x="15156" y="137"/>
                      <a:pt x="15156" y="114"/>
                      <a:pt x="15156" y="69"/>
                    </a:cubicBezTo>
                    <a:cubicBezTo>
                      <a:pt x="15133" y="46"/>
                      <a:pt x="15133" y="23"/>
                      <a:pt x="15133" y="0"/>
                    </a:cubicBezTo>
                    <a:close/>
                  </a:path>
                </a:pathLst>
              </a:custGeom>
              <a:solidFill>
                <a:srgbClr val="469C98"/>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28" name="Google Shape;7828;p34"/>
              <p:cNvSpPr/>
              <p:nvPr/>
            </p:nvSpPr>
            <p:spPr>
              <a:xfrm>
                <a:off x="5974100" y="3357075"/>
                <a:ext cx="19450" cy="9150"/>
              </a:xfrm>
              <a:custGeom>
                <a:avLst/>
                <a:gdLst/>
                <a:ahLst/>
                <a:cxnLst/>
                <a:rect l="l" t="t" r="r" b="b"/>
                <a:pathLst>
                  <a:path w="778" h="366" extrusionOk="0">
                    <a:moveTo>
                      <a:pt x="640" y="1"/>
                    </a:moveTo>
                    <a:cubicBezTo>
                      <a:pt x="435" y="69"/>
                      <a:pt x="229" y="115"/>
                      <a:pt x="1" y="183"/>
                    </a:cubicBezTo>
                    <a:cubicBezTo>
                      <a:pt x="24" y="229"/>
                      <a:pt x="24" y="297"/>
                      <a:pt x="47" y="366"/>
                    </a:cubicBezTo>
                    <a:cubicBezTo>
                      <a:pt x="252" y="320"/>
                      <a:pt x="480" y="252"/>
                      <a:pt x="686" y="206"/>
                    </a:cubicBezTo>
                    <a:cubicBezTo>
                      <a:pt x="754" y="183"/>
                      <a:pt x="777" y="137"/>
                      <a:pt x="754" y="69"/>
                    </a:cubicBezTo>
                    <a:cubicBezTo>
                      <a:pt x="754" y="23"/>
                      <a:pt x="709" y="1"/>
                      <a:pt x="663" y="1"/>
                    </a:cubicBezTo>
                    <a:close/>
                  </a:path>
                </a:pathLst>
              </a:custGeom>
              <a:solidFill>
                <a:srgbClr val="469C98"/>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29" name="Google Shape;7829;p34"/>
              <p:cNvSpPr/>
              <p:nvPr/>
            </p:nvSpPr>
            <p:spPr>
              <a:xfrm>
                <a:off x="5578675" y="3365625"/>
                <a:ext cx="379475" cy="104050"/>
              </a:xfrm>
              <a:custGeom>
                <a:avLst/>
                <a:gdLst/>
                <a:ahLst/>
                <a:cxnLst/>
                <a:rect l="l" t="t" r="r" b="b"/>
                <a:pathLst>
                  <a:path w="15179" h="4162" extrusionOk="0">
                    <a:moveTo>
                      <a:pt x="15156" y="1"/>
                    </a:moveTo>
                    <a:cubicBezTo>
                      <a:pt x="13490" y="435"/>
                      <a:pt x="11846" y="868"/>
                      <a:pt x="10203" y="1302"/>
                    </a:cubicBezTo>
                    <a:cubicBezTo>
                      <a:pt x="8080" y="1873"/>
                      <a:pt x="5935" y="2443"/>
                      <a:pt x="3812" y="2991"/>
                    </a:cubicBezTo>
                    <a:cubicBezTo>
                      <a:pt x="2579" y="3311"/>
                      <a:pt x="1347" y="3630"/>
                      <a:pt x="114" y="3972"/>
                    </a:cubicBezTo>
                    <a:lnTo>
                      <a:pt x="91" y="3972"/>
                    </a:lnTo>
                    <a:cubicBezTo>
                      <a:pt x="46" y="3972"/>
                      <a:pt x="0" y="4041"/>
                      <a:pt x="23" y="4087"/>
                    </a:cubicBezTo>
                    <a:cubicBezTo>
                      <a:pt x="42" y="4124"/>
                      <a:pt x="75" y="4161"/>
                      <a:pt x="112" y="4161"/>
                    </a:cubicBezTo>
                    <a:cubicBezTo>
                      <a:pt x="120" y="4161"/>
                      <a:pt x="129" y="4159"/>
                      <a:pt x="137" y="4155"/>
                    </a:cubicBezTo>
                    <a:lnTo>
                      <a:pt x="160" y="4155"/>
                    </a:lnTo>
                    <a:cubicBezTo>
                      <a:pt x="1552" y="3790"/>
                      <a:pt x="2922" y="3425"/>
                      <a:pt x="4291" y="3059"/>
                    </a:cubicBezTo>
                    <a:cubicBezTo>
                      <a:pt x="6460" y="2489"/>
                      <a:pt x="8605" y="1941"/>
                      <a:pt x="10751" y="1370"/>
                    </a:cubicBezTo>
                    <a:cubicBezTo>
                      <a:pt x="12234" y="982"/>
                      <a:pt x="13718" y="594"/>
                      <a:pt x="15179" y="206"/>
                    </a:cubicBezTo>
                    <a:cubicBezTo>
                      <a:pt x="15179" y="184"/>
                      <a:pt x="15179" y="161"/>
                      <a:pt x="15179" y="138"/>
                    </a:cubicBezTo>
                    <a:cubicBezTo>
                      <a:pt x="15179" y="115"/>
                      <a:pt x="15179" y="115"/>
                      <a:pt x="15156" y="92"/>
                    </a:cubicBezTo>
                    <a:cubicBezTo>
                      <a:pt x="15156" y="92"/>
                      <a:pt x="15156" y="69"/>
                      <a:pt x="15156" y="47"/>
                    </a:cubicBezTo>
                    <a:cubicBezTo>
                      <a:pt x="15156" y="47"/>
                      <a:pt x="15156" y="24"/>
                      <a:pt x="15156" y="1"/>
                    </a:cubicBezTo>
                    <a:close/>
                  </a:path>
                </a:pathLst>
              </a:custGeom>
              <a:solidFill>
                <a:srgbClr val="469C98"/>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30" name="Google Shape;7830;p34"/>
              <p:cNvSpPr/>
              <p:nvPr/>
            </p:nvSpPr>
            <p:spPr>
              <a:xfrm>
                <a:off x="5579800" y="3466625"/>
                <a:ext cx="2875" cy="5750"/>
              </a:xfrm>
              <a:custGeom>
                <a:avLst/>
                <a:gdLst/>
                <a:ahLst/>
                <a:cxnLst/>
                <a:rect l="l" t="t" r="r" b="b"/>
                <a:pathLst>
                  <a:path w="115" h="230" extrusionOk="0">
                    <a:moveTo>
                      <a:pt x="46" y="1"/>
                    </a:moveTo>
                    <a:cubicBezTo>
                      <a:pt x="24" y="1"/>
                      <a:pt x="1" y="24"/>
                      <a:pt x="1" y="47"/>
                    </a:cubicBezTo>
                    <a:cubicBezTo>
                      <a:pt x="1" y="47"/>
                      <a:pt x="1" y="69"/>
                      <a:pt x="1" y="69"/>
                    </a:cubicBezTo>
                    <a:cubicBezTo>
                      <a:pt x="1" y="92"/>
                      <a:pt x="1" y="92"/>
                      <a:pt x="1" y="115"/>
                    </a:cubicBezTo>
                    <a:cubicBezTo>
                      <a:pt x="1" y="138"/>
                      <a:pt x="1" y="138"/>
                      <a:pt x="1" y="161"/>
                    </a:cubicBezTo>
                    <a:cubicBezTo>
                      <a:pt x="1" y="184"/>
                      <a:pt x="24" y="184"/>
                      <a:pt x="24" y="206"/>
                    </a:cubicBezTo>
                    <a:cubicBezTo>
                      <a:pt x="24" y="229"/>
                      <a:pt x="46" y="229"/>
                      <a:pt x="46" y="229"/>
                    </a:cubicBezTo>
                    <a:lnTo>
                      <a:pt x="92" y="229"/>
                    </a:lnTo>
                    <a:cubicBezTo>
                      <a:pt x="92" y="229"/>
                      <a:pt x="115" y="206"/>
                      <a:pt x="115" y="206"/>
                    </a:cubicBezTo>
                    <a:cubicBezTo>
                      <a:pt x="115" y="184"/>
                      <a:pt x="115" y="184"/>
                      <a:pt x="115" y="161"/>
                    </a:cubicBezTo>
                    <a:cubicBezTo>
                      <a:pt x="92" y="161"/>
                      <a:pt x="92" y="138"/>
                      <a:pt x="92" y="138"/>
                    </a:cubicBezTo>
                    <a:cubicBezTo>
                      <a:pt x="92" y="138"/>
                      <a:pt x="92" y="115"/>
                      <a:pt x="92" y="115"/>
                    </a:cubicBezTo>
                    <a:cubicBezTo>
                      <a:pt x="92" y="115"/>
                      <a:pt x="92" y="92"/>
                      <a:pt x="92" y="92"/>
                    </a:cubicBezTo>
                    <a:cubicBezTo>
                      <a:pt x="92" y="92"/>
                      <a:pt x="92" y="69"/>
                      <a:pt x="92" y="69"/>
                    </a:cubicBezTo>
                    <a:cubicBezTo>
                      <a:pt x="115" y="47"/>
                      <a:pt x="92" y="1"/>
                      <a:pt x="69" y="1"/>
                    </a:cubicBezTo>
                    <a:close/>
                  </a:path>
                </a:pathLst>
              </a:custGeom>
              <a:solidFill>
                <a:srgbClr val="469C98"/>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31" name="Google Shape;7831;p34"/>
              <p:cNvSpPr/>
              <p:nvPr/>
            </p:nvSpPr>
            <p:spPr>
              <a:xfrm>
                <a:off x="5579225" y="3466625"/>
                <a:ext cx="3450" cy="5975"/>
              </a:xfrm>
              <a:custGeom>
                <a:avLst/>
                <a:gdLst/>
                <a:ahLst/>
                <a:cxnLst/>
                <a:rect l="l" t="t" r="r" b="b"/>
                <a:pathLst>
                  <a:path w="138" h="239" extrusionOk="0">
                    <a:moveTo>
                      <a:pt x="69" y="1"/>
                    </a:moveTo>
                    <a:cubicBezTo>
                      <a:pt x="47" y="1"/>
                      <a:pt x="47" y="24"/>
                      <a:pt x="47" y="24"/>
                    </a:cubicBezTo>
                    <a:cubicBezTo>
                      <a:pt x="24" y="24"/>
                      <a:pt x="24" y="47"/>
                      <a:pt x="1" y="69"/>
                    </a:cubicBezTo>
                    <a:cubicBezTo>
                      <a:pt x="1" y="69"/>
                      <a:pt x="1" y="92"/>
                      <a:pt x="1" y="92"/>
                    </a:cubicBezTo>
                    <a:cubicBezTo>
                      <a:pt x="1" y="115"/>
                      <a:pt x="1" y="138"/>
                      <a:pt x="1" y="138"/>
                    </a:cubicBezTo>
                    <a:cubicBezTo>
                      <a:pt x="1" y="161"/>
                      <a:pt x="1" y="161"/>
                      <a:pt x="1" y="161"/>
                    </a:cubicBezTo>
                    <a:cubicBezTo>
                      <a:pt x="1" y="184"/>
                      <a:pt x="24" y="206"/>
                      <a:pt x="24" y="206"/>
                    </a:cubicBezTo>
                    <a:cubicBezTo>
                      <a:pt x="24" y="223"/>
                      <a:pt x="47" y="239"/>
                      <a:pt x="68" y="239"/>
                    </a:cubicBezTo>
                    <a:cubicBezTo>
                      <a:pt x="77" y="239"/>
                      <a:pt x="85" y="236"/>
                      <a:pt x="92" y="229"/>
                    </a:cubicBezTo>
                    <a:cubicBezTo>
                      <a:pt x="115" y="206"/>
                      <a:pt x="115" y="184"/>
                      <a:pt x="115" y="161"/>
                    </a:cubicBezTo>
                    <a:cubicBezTo>
                      <a:pt x="92" y="161"/>
                      <a:pt x="92" y="161"/>
                      <a:pt x="92" y="138"/>
                    </a:cubicBezTo>
                    <a:cubicBezTo>
                      <a:pt x="92" y="115"/>
                      <a:pt x="92" y="115"/>
                      <a:pt x="92" y="115"/>
                    </a:cubicBezTo>
                    <a:cubicBezTo>
                      <a:pt x="92" y="115"/>
                      <a:pt x="92" y="92"/>
                      <a:pt x="92" y="92"/>
                    </a:cubicBezTo>
                    <a:cubicBezTo>
                      <a:pt x="115" y="92"/>
                      <a:pt x="115" y="92"/>
                      <a:pt x="115" y="69"/>
                    </a:cubicBezTo>
                    <a:cubicBezTo>
                      <a:pt x="138" y="69"/>
                      <a:pt x="138" y="47"/>
                      <a:pt x="115" y="47"/>
                    </a:cubicBezTo>
                    <a:cubicBezTo>
                      <a:pt x="115" y="24"/>
                      <a:pt x="115" y="24"/>
                      <a:pt x="92" y="1"/>
                    </a:cubicBezTo>
                    <a:close/>
                  </a:path>
                </a:pathLst>
              </a:custGeom>
              <a:solidFill>
                <a:srgbClr val="469C98"/>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32" name="Google Shape;7832;p34"/>
              <p:cNvSpPr/>
              <p:nvPr/>
            </p:nvSpPr>
            <p:spPr>
              <a:xfrm>
                <a:off x="5578675" y="3466075"/>
                <a:ext cx="3425" cy="5725"/>
              </a:xfrm>
              <a:custGeom>
                <a:avLst/>
                <a:gdLst/>
                <a:ahLst/>
                <a:cxnLst/>
                <a:rect l="l" t="t" r="r" b="b"/>
                <a:pathLst>
                  <a:path w="137" h="229" extrusionOk="0">
                    <a:moveTo>
                      <a:pt x="69" y="0"/>
                    </a:moveTo>
                    <a:cubicBezTo>
                      <a:pt x="69" y="23"/>
                      <a:pt x="46" y="23"/>
                      <a:pt x="46" y="23"/>
                    </a:cubicBezTo>
                    <a:cubicBezTo>
                      <a:pt x="46" y="46"/>
                      <a:pt x="23" y="46"/>
                      <a:pt x="23" y="69"/>
                    </a:cubicBezTo>
                    <a:cubicBezTo>
                      <a:pt x="23" y="69"/>
                      <a:pt x="23" y="91"/>
                      <a:pt x="23" y="91"/>
                    </a:cubicBezTo>
                    <a:cubicBezTo>
                      <a:pt x="23" y="114"/>
                      <a:pt x="0" y="137"/>
                      <a:pt x="23" y="137"/>
                    </a:cubicBezTo>
                    <a:cubicBezTo>
                      <a:pt x="23" y="160"/>
                      <a:pt x="23" y="183"/>
                      <a:pt x="23" y="183"/>
                    </a:cubicBezTo>
                    <a:cubicBezTo>
                      <a:pt x="23" y="206"/>
                      <a:pt x="46" y="206"/>
                      <a:pt x="46" y="228"/>
                    </a:cubicBezTo>
                    <a:lnTo>
                      <a:pt x="91" y="228"/>
                    </a:lnTo>
                    <a:cubicBezTo>
                      <a:pt x="91" y="228"/>
                      <a:pt x="114" y="206"/>
                      <a:pt x="114" y="206"/>
                    </a:cubicBezTo>
                    <a:cubicBezTo>
                      <a:pt x="114" y="206"/>
                      <a:pt x="114" y="183"/>
                      <a:pt x="114" y="160"/>
                    </a:cubicBezTo>
                    <a:cubicBezTo>
                      <a:pt x="114" y="160"/>
                      <a:pt x="114" y="137"/>
                      <a:pt x="114" y="114"/>
                    </a:cubicBezTo>
                    <a:lnTo>
                      <a:pt x="114" y="91"/>
                    </a:lnTo>
                    <a:lnTo>
                      <a:pt x="137" y="91"/>
                    </a:lnTo>
                    <a:cubicBezTo>
                      <a:pt x="137" y="69"/>
                      <a:pt x="137" y="23"/>
                      <a:pt x="114" y="23"/>
                    </a:cubicBezTo>
                    <a:cubicBezTo>
                      <a:pt x="114" y="0"/>
                      <a:pt x="91" y="0"/>
                      <a:pt x="91" y="0"/>
                    </a:cubicBezTo>
                    <a:close/>
                  </a:path>
                </a:pathLst>
              </a:custGeom>
              <a:solidFill>
                <a:srgbClr val="469C98"/>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33" name="Google Shape;7833;p34"/>
              <p:cNvSpPr/>
              <p:nvPr/>
            </p:nvSpPr>
            <p:spPr>
              <a:xfrm>
                <a:off x="5578675" y="3466075"/>
                <a:ext cx="3425" cy="4575"/>
              </a:xfrm>
              <a:custGeom>
                <a:avLst/>
                <a:gdLst/>
                <a:ahLst/>
                <a:cxnLst/>
                <a:rect l="l" t="t" r="r" b="b"/>
                <a:pathLst>
                  <a:path w="137" h="183" extrusionOk="0">
                    <a:moveTo>
                      <a:pt x="69" y="0"/>
                    </a:moveTo>
                    <a:cubicBezTo>
                      <a:pt x="69" y="23"/>
                      <a:pt x="46" y="23"/>
                      <a:pt x="46" y="23"/>
                    </a:cubicBezTo>
                    <a:cubicBezTo>
                      <a:pt x="46" y="23"/>
                      <a:pt x="46" y="23"/>
                      <a:pt x="23" y="46"/>
                    </a:cubicBezTo>
                    <a:cubicBezTo>
                      <a:pt x="23" y="46"/>
                      <a:pt x="23" y="46"/>
                      <a:pt x="23" y="69"/>
                    </a:cubicBezTo>
                    <a:cubicBezTo>
                      <a:pt x="0" y="69"/>
                      <a:pt x="0" y="91"/>
                      <a:pt x="0" y="91"/>
                    </a:cubicBezTo>
                    <a:cubicBezTo>
                      <a:pt x="0" y="114"/>
                      <a:pt x="0" y="114"/>
                      <a:pt x="0" y="114"/>
                    </a:cubicBezTo>
                    <a:cubicBezTo>
                      <a:pt x="0" y="137"/>
                      <a:pt x="0" y="137"/>
                      <a:pt x="23" y="160"/>
                    </a:cubicBezTo>
                    <a:cubicBezTo>
                      <a:pt x="23" y="160"/>
                      <a:pt x="23" y="183"/>
                      <a:pt x="46" y="183"/>
                    </a:cubicBezTo>
                    <a:lnTo>
                      <a:pt x="69" y="183"/>
                    </a:lnTo>
                    <a:cubicBezTo>
                      <a:pt x="91" y="183"/>
                      <a:pt x="91" y="183"/>
                      <a:pt x="114" y="160"/>
                    </a:cubicBezTo>
                    <a:cubicBezTo>
                      <a:pt x="114" y="160"/>
                      <a:pt x="114" y="137"/>
                      <a:pt x="114" y="137"/>
                    </a:cubicBezTo>
                    <a:cubicBezTo>
                      <a:pt x="114" y="114"/>
                      <a:pt x="114" y="114"/>
                      <a:pt x="114" y="114"/>
                    </a:cubicBezTo>
                    <a:cubicBezTo>
                      <a:pt x="114" y="114"/>
                      <a:pt x="114" y="91"/>
                      <a:pt x="114" y="91"/>
                    </a:cubicBezTo>
                    <a:cubicBezTo>
                      <a:pt x="137" y="91"/>
                      <a:pt x="137" y="69"/>
                      <a:pt x="137" y="69"/>
                    </a:cubicBezTo>
                    <a:cubicBezTo>
                      <a:pt x="137" y="46"/>
                      <a:pt x="137" y="46"/>
                      <a:pt x="137" y="23"/>
                    </a:cubicBezTo>
                    <a:cubicBezTo>
                      <a:pt x="137" y="23"/>
                      <a:pt x="114" y="0"/>
                      <a:pt x="114" y="0"/>
                    </a:cubicBezTo>
                    <a:close/>
                  </a:path>
                </a:pathLst>
              </a:custGeom>
              <a:solidFill>
                <a:srgbClr val="469C98"/>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34" name="Google Shape;7834;p34"/>
              <p:cNvSpPr/>
              <p:nvPr/>
            </p:nvSpPr>
            <p:spPr>
              <a:xfrm>
                <a:off x="5578675" y="3465500"/>
                <a:ext cx="3425" cy="4575"/>
              </a:xfrm>
              <a:custGeom>
                <a:avLst/>
                <a:gdLst/>
                <a:ahLst/>
                <a:cxnLst/>
                <a:rect l="l" t="t" r="r" b="b"/>
                <a:pathLst>
                  <a:path w="137" h="183" extrusionOk="0">
                    <a:moveTo>
                      <a:pt x="69" y="0"/>
                    </a:moveTo>
                    <a:cubicBezTo>
                      <a:pt x="69" y="0"/>
                      <a:pt x="69" y="0"/>
                      <a:pt x="69" y="23"/>
                    </a:cubicBezTo>
                    <a:lnTo>
                      <a:pt x="46" y="23"/>
                    </a:lnTo>
                    <a:cubicBezTo>
                      <a:pt x="23" y="46"/>
                      <a:pt x="23" y="46"/>
                      <a:pt x="23" y="69"/>
                    </a:cubicBezTo>
                    <a:cubicBezTo>
                      <a:pt x="23" y="69"/>
                      <a:pt x="0" y="92"/>
                      <a:pt x="0" y="92"/>
                    </a:cubicBezTo>
                    <a:cubicBezTo>
                      <a:pt x="0" y="114"/>
                      <a:pt x="0" y="114"/>
                      <a:pt x="0" y="137"/>
                    </a:cubicBezTo>
                    <a:cubicBezTo>
                      <a:pt x="0" y="160"/>
                      <a:pt x="0" y="160"/>
                      <a:pt x="23" y="183"/>
                    </a:cubicBezTo>
                    <a:lnTo>
                      <a:pt x="91" y="183"/>
                    </a:lnTo>
                    <a:cubicBezTo>
                      <a:pt x="91" y="160"/>
                      <a:pt x="114" y="160"/>
                      <a:pt x="114" y="137"/>
                    </a:cubicBezTo>
                    <a:cubicBezTo>
                      <a:pt x="114" y="137"/>
                      <a:pt x="114" y="114"/>
                      <a:pt x="91" y="114"/>
                    </a:cubicBezTo>
                    <a:lnTo>
                      <a:pt x="114" y="114"/>
                    </a:lnTo>
                    <a:cubicBezTo>
                      <a:pt x="114" y="92"/>
                      <a:pt x="114" y="92"/>
                      <a:pt x="114" y="92"/>
                    </a:cubicBezTo>
                    <a:cubicBezTo>
                      <a:pt x="137" y="69"/>
                      <a:pt x="137" y="23"/>
                      <a:pt x="114" y="23"/>
                    </a:cubicBezTo>
                    <a:cubicBezTo>
                      <a:pt x="91" y="23"/>
                      <a:pt x="91" y="0"/>
                      <a:pt x="69" y="0"/>
                    </a:cubicBezTo>
                    <a:close/>
                  </a:path>
                </a:pathLst>
              </a:custGeom>
              <a:solidFill>
                <a:srgbClr val="469C98"/>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35" name="Google Shape;7835;p34"/>
              <p:cNvSpPr/>
              <p:nvPr/>
            </p:nvSpPr>
            <p:spPr>
              <a:xfrm>
                <a:off x="5578675" y="3465500"/>
                <a:ext cx="3425" cy="4575"/>
              </a:xfrm>
              <a:custGeom>
                <a:avLst/>
                <a:gdLst/>
                <a:ahLst/>
                <a:cxnLst/>
                <a:rect l="l" t="t" r="r" b="b"/>
                <a:pathLst>
                  <a:path w="137" h="183" extrusionOk="0">
                    <a:moveTo>
                      <a:pt x="91" y="0"/>
                    </a:moveTo>
                    <a:cubicBezTo>
                      <a:pt x="69" y="0"/>
                      <a:pt x="46" y="23"/>
                      <a:pt x="46" y="23"/>
                    </a:cubicBezTo>
                    <a:cubicBezTo>
                      <a:pt x="23" y="46"/>
                      <a:pt x="23" y="46"/>
                      <a:pt x="23" y="69"/>
                    </a:cubicBezTo>
                    <a:cubicBezTo>
                      <a:pt x="23" y="69"/>
                      <a:pt x="23" y="69"/>
                      <a:pt x="23" y="92"/>
                    </a:cubicBezTo>
                    <a:cubicBezTo>
                      <a:pt x="0" y="92"/>
                      <a:pt x="0" y="114"/>
                      <a:pt x="0" y="114"/>
                    </a:cubicBezTo>
                    <a:cubicBezTo>
                      <a:pt x="0" y="160"/>
                      <a:pt x="23" y="183"/>
                      <a:pt x="46" y="183"/>
                    </a:cubicBezTo>
                    <a:cubicBezTo>
                      <a:pt x="91" y="183"/>
                      <a:pt x="114" y="160"/>
                      <a:pt x="114" y="137"/>
                    </a:cubicBezTo>
                    <a:cubicBezTo>
                      <a:pt x="114" y="114"/>
                      <a:pt x="114" y="114"/>
                      <a:pt x="114" y="114"/>
                    </a:cubicBezTo>
                    <a:cubicBezTo>
                      <a:pt x="114" y="114"/>
                      <a:pt x="114" y="92"/>
                      <a:pt x="114" y="92"/>
                    </a:cubicBezTo>
                    <a:cubicBezTo>
                      <a:pt x="114" y="92"/>
                      <a:pt x="114" y="92"/>
                      <a:pt x="114" y="69"/>
                    </a:cubicBezTo>
                    <a:cubicBezTo>
                      <a:pt x="137" y="46"/>
                      <a:pt x="137" y="23"/>
                      <a:pt x="114" y="0"/>
                    </a:cubicBezTo>
                    <a:close/>
                  </a:path>
                </a:pathLst>
              </a:custGeom>
              <a:solidFill>
                <a:srgbClr val="469C98"/>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36" name="Google Shape;7836;p34"/>
              <p:cNvSpPr/>
              <p:nvPr/>
            </p:nvSpPr>
            <p:spPr>
              <a:xfrm>
                <a:off x="5741300" y="4068075"/>
                <a:ext cx="4575" cy="4025"/>
              </a:xfrm>
              <a:custGeom>
                <a:avLst/>
                <a:gdLst/>
                <a:ahLst/>
                <a:cxnLst/>
                <a:rect l="l" t="t" r="r" b="b"/>
                <a:pathLst>
                  <a:path w="183" h="161" extrusionOk="0">
                    <a:moveTo>
                      <a:pt x="23" y="1"/>
                    </a:moveTo>
                    <a:cubicBezTo>
                      <a:pt x="0" y="1"/>
                      <a:pt x="0" y="24"/>
                      <a:pt x="0" y="69"/>
                    </a:cubicBezTo>
                    <a:cubicBezTo>
                      <a:pt x="0" y="69"/>
                      <a:pt x="0" y="92"/>
                      <a:pt x="23" y="92"/>
                    </a:cubicBezTo>
                    <a:cubicBezTo>
                      <a:pt x="23" y="92"/>
                      <a:pt x="23" y="115"/>
                      <a:pt x="23" y="115"/>
                    </a:cubicBezTo>
                    <a:cubicBezTo>
                      <a:pt x="46" y="115"/>
                      <a:pt x="46" y="138"/>
                      <a:pt x="46" y="138"/>
                    </a:cubicBezTo>
                    <a:cubicBezTo>
                      <a:pt x="69" y="138"/>
                      <a:pt x="69" y="138"/>
                      <a:pt x="92" y="161"/>
                    </a:cubicBezTo>
                    <a:lnTo>
                      <a:pt x="137" y="161"/>
                    </a:lnTo>
                    <a:cubicBezTo>
                      <a:pt x="160" y="161"/>
                      <a:pt x="183" y="115"/>
                      <a:pt x="183" y="92"/>
                    </a:cubicBezTo>
                    <a:cubicBezTo>
                      <a:pt x="160" y="69"/>
                      <a:pt x="137" y="46"/>
                      <a:pt x="114" y="46"/>
                    </a:cubicBezTo>
                    <a:lnTo>
                      <a:pt x="92" y="46"/>
                    </a:lnTo>
                    <a:cubicBezTo>
                      <a:pt x="92" y="46"/>
                      <a:pt x="92" y="24"/>
                      <a:pt x="92" y="24"/>
                    </a:cubicBezTo>
                    <a:cubicBezTo>
                      <a:pt x="92" y="1"/>
                      <a:pt x="69" y="1"/>
                      <a:pt x="46" y="1"/>
                    </a:cubicBezTo>
                    <a:close/>
                  </a:path>
                </a:pathLst>
              </a:custGeom>
              <a:solidFill>
                <a:srgbClr val="469C98"/>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37" name="Google Shape;7837;p34"/>
              <p:cNvSpPr/>
              <p:nvPr/>
            </p:nvSpPr>
            <p:spPr>
              <a:xfrm>
                <a:off x="5740725" y="4067500"/>
                <a:ext cx="3450" cy="4025"/>
              </a:xfrm>
              <a:custGeom>
                <a:avLst/>
                <a:gdLst/>
                <a:ahLst/>
                <a:cxnLst/>
                <a:rect l="l" t="t" r="r" b="b"/>
                <a:pathLst>
                  <a:path w="138" h="161" extrusionOk="0">
                    <a:moveTo>
                      <a:pt x="23" y="1"/>
                    </a:moveTo>
                    <a:cubicBezTo>
                      <a:pt x="0" y="24"/>
                      <a:pt x="0" y="47"/>
                      <a:pt x="0" y="69"/>
                    </a:cubicBezTo>
                    <a:cubicBezTo>
                      <a:pt x="0" y="69"/>
                      <a:pt x="23" y="92"/>
                      <a:pt x="23" y="115"/>
                    </a:cubicBezTo>
                    <a:lnTo>
                      <a:pt x="46" y="115"/>
                    </a:lnTo>
                    <a:cubicBezTo>
                      <a:pt x="46" y="138"/>
                      <a:pt x="46" y="138"/>
                      <a:pt x="69" y="138"/>
                    </a:cubicBezTo>
                    <a:cubicBezTo>
                      <a:pt x="69" y="161"/>
                      <a:pt x="92" y="161"/>
                      <a:pt x="92" y="161"/>
                    </a:cubicBezTo>
                    <a:cubicBezTo>
                      <a:pt x="115" y="161"/>
                      <a:pt x="137" y="138"/>
                      <a:pt x="137" y="138"/>
                    </a:cubicBezTo>
                    <a:cubicBezTo>
                      <a:pt x="137" y="138"/>
                      <a:pt x="137" y="115"/>
                      <a:pt x="137" y="115"/>
                    </a:cubicBezTo>
                    <a:cubicBezTo>
                      <a:pt x="137" y="92"/>
                      <a:pt x="137" y="69"/>
                      <a:pt x="137" y="69"/>
                    </a:cubicBezTo>
                    <a:lnTo>
                      <a:pt x="115" y="69"/>
                    </a:lnTo>
                    <a:cubicBezTo>
                      <a:pt x="115" y="47"/>
                      <a:pt x="115" y="47"/>
                      <a:pt x="115" y="47"/>
                    </a:cubicBezTo>
                    <a:cubicBezTo>
                      <a:pt x="92" y="47"/>
                      <a:pt x="92" y="47"/>
                      <a:pt x="92" y="24"/>
                    </a:cubicBezTo>
                    <a:cubicBezTo>
                      <a:pt x="92" y="24"/>
                      <a:pt x="69" y="1"/>
                      <a:pt x="46" y="1"/>
                    </a:cubicBezTo>
                    <a:close/>
                  </a:path>
                </a:pathLst>
              </a:custGeom>
              <a:solidFill>
                <a:srgbClr val="469C98"/>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38" name="Google Shape;7838;p34"/>
              <p:cNvSpPr/>
              <p:nvPr/>
            </p:nvSpPr>
            <p:spPr>
              <a:xfrm>
                <a:off x="5740725" y="4067500"/>
                <a:ext cx="4600" cy="4600"/>
              </a:xfrm>
              <a:custGeom>
                <a:avLst/>
                <a:gdLst/>
                <a:ahLst/>
                <a:cxnLst/>
                <a:rect l="l" t="t" r="r" b="b"/>
                <a:pathLst>
                  <a:path w="184" h="184" extrusionOk="0">
                    <a:moveTo>
                      <a:pt x="46" y="1"/>
                    </a:moveTo>
                    <a:cubicBezTo>
                      <a:pt x="0" y="24"/>
                      <a:pt x="0" y="47"/>
                      <a:pt x="0" y="69"/>
                    </a:cubicBezTo>
                    <a:cubicBezTo>
                      <a:pt x="0" y="92"/>
                      <a:pt x="23" y="92"/>
                      <a:pt x="23" y="115"/>
                    </a:cubicBezTo>
                    <a:cubicBezTo>
                      <a:pt x="23" y="115"/>
                      <a:pt x="23" y="138"/>
                      <a:pt x="46" y="138"/>
                    </a:cubicBezTo>
                    <a:cubicBezTo>
                      <a:pt x="46" y="138"/>
                      <a:pt x="46" y="161"/>
                      <a:pt x="69" y="161"/>
                    </a:cubicBezTo>
                    <a:lnTo>
                      <a:pt x="92" y="161"/>
                    </a:lnTo>
                    <a:cubicBezTo>
                      <a:pt x="92" y="161"/>
                      <a:pt x="115" y="161"/>
                      <a:pt x="115" y="184"/>
                    </a:cubicBezTo>
                    <a:cubicBezTo>
                      <a:pt x="137" y="184"/>
                      <a:pt x="160" y="161"/>
                      <a:pt x="160" y="138"/>
                    </a:cubicBezTo>
                    <a:cubicBezTo>
                      <a:pt x="183" y="115"/>
                      <a:pt x="160" y="92"/>
                      <a:pt x="137" y="69"/>
                    </a:cubicBezTo>
                    <a:lnTo>
                      <a:pt x="115" y="69"/>
                    </a:lnTo>
                    <a:cubicBezTo>
                      <a:pt x="115" y="47"/>
                      <a:pt x="92" y="47"/>
                      <a:pt x="92" y="47"/>
                    </a:cubicBezTo>
                    <a:cubicBezTo>
                      <a:pt x="92" y="24"/>
                      <a:pt x="69" y="1"/>
                      <a:pt x="46" y="1"/>
                    </a:cubicBezTo>
                    <a:close/>
                  </a:path>
                </a:pathLst>
              </a:custGeom>
              <a:solidFill>
                <a:srgbClr val="469C98"/>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39" name="Google Shape;7839;p34"/>
              <p:cNvSpPr/>
              <p:nvPr/>
            </p:nvSpPr>
            <p:spPr>
              <a:xfrm>
                <a:off x="5740725" y="4067500"/>
                <a:ext cx="4600" cy="4600"/>
              </a:xfrm>
              <a:custGeom>
                <a:avLst/>
                <a:gdLst/>
                <a:ahLst/>
                <a:cxnLst/>
                <a:rect l="l" t="t" r="r" b="b"/>
                <a:pathLst>
                  <a:path w="184" h="184" extrusionOk="0">
                    <a:moveTo>
                      <a:pt x="23" y="1"/>
                    </a:moveTo>
                    <a:cubicBezTo>
                      <a:pt x="0" y="24"/>
                      <a:pt x="0" y="47"/>
                      <a:pt x="0" y="69"/>
                    </a:cubicBezTo>
                    <a:cubicBezTo>
                      <a:pt x="23" y="92"/>
                      <a:pt x="23" y="115"/>
                      <a:pt x="46" y="138"/>
                    </a:cubicBezTo>
                    <a:cubicBezTo>
                      <a:pt x="46" y="138"/>
                      <a:pt x="69" y="161"/>
                      <a:pt x="69" y="161"/>
                    </a:cubicBezTo>
                    <a:lnTo>
                      <a:pt x="92" y="161"/>
                    </a:lnTo>
                    <a:cubicBezTo>
                      <a:pt x="92" y="161"/>
                      <a:pt x="115" y="184"/>
                      <a:pt x="115" y="184"/>
                    </a:cubicBezTo>
                    <a:cubicBezTo>
                      <a:pt x="160" y="184"/>
                      <a:pt x="183" y="161"/>
                      <a:pt x="183" y="138"/>
                    </a:cubicBezTo>
                    <a:cubicBezTo>
                      <a:pt x="183" y="115"/>
                      <a:pt x="160" y="69"/>
                      <a:pt x="137" y="69"/>
                    </a:cubicBezTo>
                    <a:lnTo>
                      <a:pt x="115" y="69"/>
                    </a:lnTo>
                    <a:cubicBezTo>
                      <a:pt x="115" y="69"/>
                      <a:pt x="92" y="69"/>
                      <a:pt x="92" y="47"/>
                    </a:cubicBezTo>
                    <a:cubicBezTo>
                      <a:pt x="92" y="24"/>
                      <a:pt x="69" y="1"/>
                      <a:pt x="46" y="1"/>
                    </a:cubicBezTo>
                    <a:close/>
                  </a:path>
                </a:pathLst>
              </a:custGeom>
              <a:solidFill>
                <a:srgbClr val="469C98"/>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40" name="Google Shape;7840;p34"/>
              <p:cNvSpPr/>
              <p:nvPr/>
            </p:nvSpPr>
            <p:spPr>
              <a:xfrm>
                <a:off x="6153850" y="3913450"/>
                <a:ext cx="33125" cy="50650"/>
              </a:xfrm>
              <a:custGeom>
                <a:avLst/>
                <a:gdLst/>
                <a:ahLst/>
                <a:cxnLst/>
                <a:rect l="l" t="t" r="r" b="b"/>
                <a:pathLst>
                  <a:path w="1325" h="2026" extrusionOk="0">
                    <a:moveTo>
                      <a:pt x="860" y="1210"/>
                    </a:moveTo>
                    <a:cubicBezTo>
                      <a:pt x="845" y="1210"/>
                      <a:pt x="845" y="1213"/>
                      <a:pt x="845" y="1233"/>
                    </a:cubicBezTo>
                    <a:cubicBezTo>
                      <a:pt x="851" y="1225"/>
                      <a:pt x="856" y="1218"/>
                      <a:pt x="860" y="1210"/>
                    </a:cubicBezTo>
                    <a:close/>
                    <a:moveTo>
                      <a:pt x="1165" y="0"/>
                    </a:moveTo>
                    <a:cubicBezTo>
                      <a:pt x="1165" y="0"/>
                      <a:pt x="1142" y="0"/>
                      <a:pt x="1142" y="23"/>
                    </a:cubicBezTo>
                    <a:cubicBezTo>
                      <a:pt x="1074" y="23"/>
                      <a:pt x="1051" y="91"/>
                      <a:pt x="1074" y="137"/>
                    </a:cubicBezTo>
                    <a:cubicBezTo>
                      <a:pt x="1074" y="160"/>
                      <a:pt x="1097" y="183"/>
                      <a:pt x="1097" y="206"/>
                    </a:cubicBezTo>
                    <a:cubicBezTo>
                      <a:pt x="1119" y="297"/>
                      <a:pt x="1119" y="365"/>
                      <a:pt x="1119" y="457"/>
                    </a:cubicBezTo>
                    <a:cubicBezTo>
                      <a:pt x="1097" y="571"/>
                      <a:pt x="1074" y="685"/>
                      <a:pt x="1051" y="799"/>
                    </a:cubicBezTo>
                    <a:cubicBezTo>
                      <a:pt x="1008" y="950"/>
                      <a:pt x="944" y="1081"/>
                      <a:pt x="860" y="1210"/>
                    </a:cubicBezTo>
                    <a:lnTo>
                      <a:pt x="860" y="1210"/>
                    </a:lnTo>
                    <a:cubicBezTo>
                      <a:pt x="863" y="1210"/>
                      <a:pt x="865" y="1210"/>
                      <a:pt x="868" y="1210"/>
                    </a:cubicBezTo>
                    <a:cubicBezTo>
                      <a:pt x="777" y="1347"/>
                      <a:pt x="663" y="1461"/>
                      <a:pt x="549" y="1575"/>
                    </a:cubicBezTo>
                    <a:cubicBezTo>
                      <a:pt x="457" y="1644"/>
                      <a:pt x="389" y="1712"/>
                      <a:pt x="275" y="1758"/>
                    </a:cubicBezTo>
                    <a:cubicBezTo>
                      <a:pt x="206" y="1803"/>
                      <a:pt x="138" y="1826"/>
                      <a:pt x="69" y="1826"/>
                    </a:cubicBezTo>
                    <a:cubicBezTo>
                      <a:pt x="47" y="1849"/>
                      <a:pt x="24" y="1872"/>
                      <a:pt x="24" y="1895"/>
                    </a:cubicBezTo>
                    <a:cubicBezTo>
                      <a:pt x="1" y="1917"/>
                      <a:pt x="1" y="1940"/>
                      <a:pt x="24" y="1963"/>
                    </a:cubicBezTo>
                    <a:cubicBezTo>
                      <a:pt x="24" y="1986"/>
                      <a:pt x="47" y="2009"/>
                      <a:pt x="69" y="2009"/>
                    </a:cubicBezTo>
                    <a:cubicBezTo>
                      <a:pt x="81" y="2020"/>
                      <a:pt x="92" y="2026"/>
                      <a:pt x="104" y="2026"/>
                    </a:cubicBezTo>
                    <a:cubicBezTo>
                      <a:pt x="115" y="2026"/>
                      <a:pt x="126" y="2020"/>
                      <a:pt x="138" y="2009"/>
                    </a:cubicBezTo>
                    <a:cubicBezTo>
                      <a:pt x="184" y="2009"/>
                      <a:pt x="252" y="1986"/>
                      <a:pt x="298" y="1963"/>
                    </a:cubicBezTo>
                    <a:cubicBezTo>
                      <a:pt x="343" y="1963"/>
                      <a:pt x="389" y="1917"/>
                      <a:pt x="435" y="1895"/>
                    </a:cubicBezTo>
                    <a:cubicBezTo>
                      <a:pt x="526" y="1849"/>
                      <a:pt x="594" y="1781"/>
                      <a:pt x="663" y="1735"/>
                    </a:cubicBezTo>
                    <a:cubicBezTo>
                      <a:pt x="823" y="1575"/>
                      <a:pt x="960" y="1415"/>
                      <a:pt x="1074" y="1233"/>
                    </a:cubicBezTo>
                    <a:cubicBezTo>
                      <a:pt x="1165" y="1050"/>
                      <a:pt x="1234" y="868"/>
                      <a:pt x="1279" y="662"/>
                    </a:cubicBezTo>
                    <a:cubicBezTo>
                      <a:pt x="1325" y="479"/>
                      <a:pt x="1325" y="274"/>
                      <a:pt x="1256" y="69"/>
                    </a:cubicBezTo>
                    <a:cubicBezTo>
                      <a:pt x="1256" y="23"/>
                      <a:pt x="1211" y="0"/>
                      <a:pt x="1165" y="0"/>
                    </a:cubicBezTo>
                    <a:close/>
                  </a:path>
                </a:pathLst>
              </a:custGeom>
              <a:solidFill>
                <a:srgbClr val="469C98"/>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41" name="Google Shape;7841;p34"/>
              <p:cNvSpPr/>
              <p:nvPr/>
            </p:nvSpPr>
            <p:spPr>
              <a:xfrm>
                <a:off x="5987800" y="3353650"/>
                <a:ext cx="51950" cy="22425"/>
              </a:xfrm>
              <a:custGeom>
                <a:avLst/>
                <a:gdLst/>
                <a:ahLst/>
                <a:cxnLst/>
                <a:rect l="l" t="t" r="r" b="b"/>
                <a:pathLst>
                  <a:path w="2078" h="897" extrusionOk="0">
                    <a:moveTo>
                      <a:pt x="1028" y="1"/>
                    </a:moveTo>
                    <a:cubicBezTo>
                      <a:pt x="914" y="1"/>
                      <a:pt x="800" y="23"/>
                      <a:pt x="686" y="23"/>
                    </a:cubicBezTo>
                    <a:cubicBezTo>
                      <a:pt x="480" y="69"/>
                      <a:pt x="275" y="115"/>
                      <a:pt x="92" y="138"/>
                    </a:cubicBezTo>
                    <a:cubicBezTo>
                      <a:pt x="46" y="160"/>
                      <a:pt x="1" y="206"/>
                      <a:pt x="24" y="274"/>
                    </a:cubicBezTo>
                    <a:cubicBezTo>
                      <a:pt x="24" y="320"/>
                      <a:pt x="92" y="343"/>
                      <a:pt x="138" y="343"/>
                    </a:cubicBezTo>
                    <a:cubicBezTo>
                      <a:pt x="366" y="297"/>
                      <a:pt x="594" y="229"/>
                      <a:pt x="845" y="206"/>
                    </a:cubicBezTo>
                    <a:cubicBezTo>
                      <a:pt x="902" y="195"/>
                      <a:pt x="965" y="189"/>
                      <a:pt x="1028" y="189"/>
                    </a:cubicBezTo>
                    <a:cubicBezTo>
                      <a:pt x="1091" y="189"/>
                      <a:pt x="1153" y="195"/>
                      <a:pt x="1211" y="206"/>
                    </a:cubicBezTo>
                    <a:cubicBezTo>
                      <a:pt x="1302" y="229"/>
                      <a:pt x="1370" y="252"/>
                      <a:pt x="1462" y="274"/>
                    </a:cubicBezTo>
                    <a:cubicBezTo>
                      <a:pt x="1507" y="320"/>
                      <a:pt x="1553" y="343"/>
                      <a:pt x="1621" y="389"/>
                    </a:cubicBezTo>
                    <a:cubicBezTo>
                      <a:pt x="1667" y="434"/>
                      <a:pt x="1690" y="480"/>
                      <a:pt x="1736" y="526"/>
                    </a:cubicBezTo>
                    <a:cubicBezTo>
                      <a:pt x="1781" y="571"/>
                      <a:pt x="1804" y="617"/>
                      <a:pt x="1827" y="685"/>
                    </a:cubicBezTo>
                    <a:cubicBezTo>
                      <a:pt x="1850" y="731"/>
                      <a:pt x="1850" y="777"/>
                      <a:pt x="1872" y="822"/>
                    </a:cubicBezTo>
                    <a:cubicBezTo>
                      <a:pt x="1872" y="860"/>
                      <a:pt x="1918" y="897"/>
                      <a:pt x="1960" y="897"/>
                    </a:cubicBezTo>
                    <a:cubicBezTo>
                      <a:pt x="1969" y="897"/>
                      <a:pt x="1978" y="895"/>
                      <a:pt x="1987" y="891"/>
                    </a:cubicBezTo>
                    <a:cubicBezTo>
                      <a:pt x="2032" y="891"/>
                      <a:pt x="2078" y="822"/>
                      <a:pt x="2055" y="777"/>
                    </a:cubicBezTo>
                    <a:cubicBezTo>
                      <a:pt x="2032" y="685"/>
                      <a:pt x="2009" y="594"/>
                      <a:pt x="1964" y="503"/>
                    </a:cubicBezTo>
                    <a:cubicBezTo>
                      <a:pt x="1918" y="434"/>
                      <a:pt x="1850" y="343"/>
                      <a:pt x="1781" y="274"/>
                    </a:cubicBezTo>
                    <a:cubicBezTo>
                      <a:pt x="1644" y="138"/>
                      <a:pt x="1462" y="69"/>
                      <a:pt x="1256" y="23"/>
                    </a:cubicBezTo>
                    <a:cubicBezTo>
                      <a:pt x="1188" y="1"/>
                      <a:pt x="1096" y="1"/>
                      <a:pt x="1028" y="1"/>
                    </a:cubicBezTo>
                    <a:close/>
                  </a:path>
                </a:pathLst>
              </a:custGeom>
              <a:solidFill>
                <a:srgbClr val="469C98"/>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42" name="Google Shape;7842;p34"/>
              <p:cNvSpPr/>
              <p:nvPr/>
            </p:nvSpPr>
            <p:spPr>
              <a:xfrm>
                <a:off x="5610625" y="3470050"/>
                <a:ext cx="163225" cy="575225"/>
              </a:xfrm>
              <a:custGeom>
                <a:avLst/>
                <a:gdLst/>
                <a:ahLst/>
                <a:cxnLst/>
                <a:rect l="l" t="t" r="r" b="b"/>
                <a:pathLst>
                  <a:path w="6529" h="23009" extrusionOk="0">
                    <a:moveTo>
                      <a:pt x="206" y="1"/>
                    </a:moveTo>
                    <a:cubicBezTo>
                      <a:pt x="183" y="1"/>
                      <a:pt x="183" y="1"/>
                      <a:pt x="183" y="24"/>
                    </a:cubicBezTo>
                    <a:cubicBezTo>
                      <a:pt x="114" y="24"/>
                      <a:pt x="69" y="47"/>
                      <a:pt x="46" y="92"/>
                    </a:cubicBezTo>
                    <a:cubicBezTo>
                      <a:pt x="23" y="115"/>
                      <a:pt x="0" y="184"/>
                      <a:pt x="0" y="229"/>
                    </a:cubicBezTo>
                    <a:cubicBezTo>
                      <a:pt x="639" y="2535"/>
                      <a:pt x="1256" y="4840"/>
                      <a:pt x="1872" y="7145"/>
                    </a:cubicBezTo>
                    <a:cubicBezTo>
                      <a:pt x="2580" y="9702"/>
                      <a:pt x="3264" y="12281"/>
                      <a:pt x="3972" y="14837"/>
                    </a:cubicBezTo>
                    <a:cubicBezTo>
                      <a:pt x="4588" y="17120"/>
                      <a:pt x="5204" y="19402"/>
                      <a:pt x="5821" y="21685"/>
                    </a:cubicBezTo>
                    <a:cubicBezTo>
                      <a:pt x="5935" y="22073"/>
                      <a:pt x="6026" y="22438"/>
                      <a:pt x="6140" y="22826"/>
                    </a:cubicBezTo>
                    <a:cubicBezTo>
                      <a:pt x="6140" y="22895"/>
                      <a:pt x="6163" y="22917"/>
                      <a:pt x="6209" y="22963"/>
                    </a:cubicBezTo>
                    <a:cubicBezTo>
                      <a:pt x="6254" y="22986"/>
                      <a:pt x="6300" y="23009"/>
                      <a:pt x="6346" y="23009"/>
                    </a:cubicBezTo>
                    <a:cubicBezTo>
                      <a:pt x="6414" y="22986"/>
                      <a:pt x="6460" y="22963"/>
                      <a:pt x="6483" y="22917"/>
                    </a:cubicBezTo>
                    <a:cubicBezTo>
                      <a:pt x="6505" y="22895"/>
                      <a:pt x="6528" y="22826"/>
                      <a:pt x="6528" y="22781"/>
                    </a:cubicBezTo>
                    <a:cubicBezTo>
                      <a:pt x="6003" y="20863"/>
                      <a:pt x="5478" y="18946"/>
                      <a:pt x="4953" y="17029"/>
                    </a:cubicBezTo>
                    <a:cubicBezTo>
                      <a:pt x="4269" y="14449"/>
                      <a:pt x="3561" y="11870"/>
                      <a:pt x="2876" y="9291"/>
                    </a:cubicBezTo>
                    <a:cubicBezTo>
                      <a:pt x="2214" y="6940"/>
                      <a:pt x="1575" y="4566"/>
                      <a:pt x="936" y="2192"/>
                    </a:cubicBezTo>
                    <a:cubicBezTo>
                      <a:pt x="753" y="1530"/>
                      <a:pt x="571" y="845"/>
                      <a:pt x="388" y="184"/>
                    </a:cubicBezTo>
                    <a:cubicBezTo>
                      <a:pt x="388" y="138"/>
                      <a:pt x="365" y="92"/>
                      <a:pt x="320" y="47"/>
                    </a:cubicBezTo>
                    <a:cubicBezTo>
                      <a:pt x="274" y="24"/>
                      <a:pt x="251" y="1"/>
                      <a:pt x="206" y="1"/>
                    </a:cubicBezTo>
                    <a:close/>
                  </a:path>
                </a:pathLst>
              </a:custGeom>
              <a:solidFill>
                <a:srgbClr val="469C98"/>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43" name="Google Shape;7843;p34"/>
              <p:cNvSpPr/>
              <p:nvPr/>
            </p:nvSpPr>
            <p:spPr>
              <a:xfrm>
                <a:off x="5952425" y="3360500"/>
                <a:ext cx="171800" cy="619725"/>
              </a:xfrm>
              <a:custGeom>
                <a:avLst/>
                <a:gdLst/>
                <a:ahLst/>
                <a:cxnLst/>
                <a:rect l="l" t="t" r="r" b="b"/>
                <a:pathLst>
                  <a:path w="6872" h="24789" extrusionOk="0">
                    <a:moveTo>
                      <a:pt x="92" y="0"/>
                    </a:moveTo>
                    <a:cubicBezTo>
                      <a:pt x="69" y="0"/>
                      <a:pt x="46" y="23"/>
                      <a:pt x="23" y="23"/>
                    </a:cubicBezTo>
                    <a:cubicBezTo>
                      <a:pt x="23" y="46"/>
                      <a:pt x="1" y="92"/>
                      <a:pt x="23" y="115"/>
                    </a:cubicBezTo>
                    <a:cubicBezTo>
                      <a:pt x="685" y="2625"/>
                      <a:pt x="1370" y="5136"/>
                      <a:pt x="2055" y="7670"/>
                    </a:cubicBezTo>
                    <a:cubicBezTo>
                      <a:pt x="2808" y="10409"/>
                      <a:pt x="3561" y="13171"/>
                      <a:pt x="4292" y="15933"/>
                    </a:cubicBezTo>
                    <a:cubicBezTo>
                      <a:pt x="4999" y="18535"/>
                      <a:pt x="5707" y="21137"/>
                      <a:pt x="6415" y="23739"/>
                    </a:cubicBezTo>
                    <a:cubicBezTo>
                      <a:pt x="6506" y="24058"/>
                      <a:pt x="6597" y="24378"/>
                      <a:pt x="6688" y="24697"/>
                    </a:cubicBezTo>
                    <a:cubicBezTo>
                      <a:pt x="6688" y="24697"/>
                      <a:pt x="6688" y="24720"/>
                      <a:pt x="6688" y="24720"/>
                    </a:cubicBezTo>
                    <a:cubicBezTo>
                      <a:pt x="6688" y="24743"/>
                      <a:pt x="6688" y="24766"/>
                      <a:pt x="6711" y="24766"/>
                    </a:cubicBezTo>
                    <a:cubicBezTo>
                      <a:pt x="6734" y="24789"/>
                      <a:pt x="6757" y="24789"/>
                      <a:pt x="6803" y="24789"/>
                    </a:cubicBezTo>
                    <a:cubicBezTo>
                      <a:pt x="6825" y="24789"/>
                      <a:pt x="6848" y="24766"/>
                      <a:pt x="6848" y="24766"/>
                    </a:cubicBezTo>
                    <a:cubicBezTo>
                      <a:pt x="6871" y="24743"/>
                      <a:pt x="6871" y="24697"/>
                      <a:pt x="6871" y="24675"/>
                    </a:cubicBezTo>
                    <a:cubicBezTo>
                      <a:pt x="6780" y="24309"/>
                      <a:pt x="6666" y="23921"/>
                      <a:pt x="6574" y="23533"/>
                    </a:cubicBezTo>
                    <a:lnTo>
                      <a:pt x="5593" y="19973"/>
                    </a:lnTo>
                    <a:lnTo>
                      <a:pt x="3265" y="11390"/>
                    </a:lnTo>
                    <a:cubicBezTo>
                      <a:pt x="2557" y="8743"/>
                      <a:pt x="1827" y="6095"/>
                      <a:pt x="1119" y="3447"/>
                    </a:cubicBezTo>
                    <a:cubicBezTo>
                      <a:pt x="822" y="2329"/>
                      <a:pt x="503" y="1210"/>
                      <a:pt x="206" y="69"/>
                    </a:cubicBezTo>
                    <a:cubicBezTo>
                      <a:pt x="206" y="46"/>
                      <a:pt x="183" y="23"/>
                      <a:pt x="160" y="23"/>
                    </a:cubicBezTo>
                    <a:cubicBezTo>
                      <a:pt x="160" y="0"/>
                      <a:pt x="138" y="0"/>
                      <a:pt x="115" y="0"/>
                    </a:cubicBezTo>
                    <a:close/>
                  </a:path>
                </a:pathLst>
              </a:custGeom>
              <a:solidFill>
                <a:srgbClr val="B9945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44" name="Google Shape;7844;p34"/>
              <p:cNvSpPr/>
              <p:nvPr/>
            </p:nvSpPr>
            <p:spPr>
              <a:xfrm>
                <a:off x="5971250" y="3353650"/>
                <a:ext cx="172375" cy="622025"/>
              </a:xfrm>
              <a:custGeom>
                <a:avLst/>
                <a:gdLst/>
                <a:ahLst/>
                <a:cxnLst/>
                <a:rect l="l" t="t" r="r" b="b"/>
                <a:pathLst>
                  <a:path w="6895" h="24881" extrusionOk="0">
                    <a:moveTo>
                      <a:pt x="69" y="1"/>
                    </a:moveTo>
                    <a:cubicBezTo>
                      <a:pt x="47" y="1"/>
                      <a:pt x="24" y="1"/>
                      <a:pt x="24" y="23"/>
                    </a:cubicBezTo>
                    <a:cubicBezTo>
                      <a:pt x="1" y="46"/>
                      <a:pt x="1" y="69"/>
                      <a:pt x="1" y="115"/>
                    </a:cubicBezTo>
                    <a:cubicBezTo>
                      <a:pt x="663" y="2580"/>
                      <a:pt x="1348" y="5045"/>
                      <a:pt x="2009" y="7510"/>
                    </a:cubicBezTo>
                    <a:cubicBezTo>
                      <a:pt x="2786" y="10363"/>
                      <a:pt x="3539" y="13194"/>
                      <a:pt x="4315" y="16047"/>
                    </a:cubicBezTo>
                    <a:lnTo>
                      <a:pt x="6438" y="23899"/>
                    </a:lnTo>
                    <a:cubicBezTo>
                      <a:pt x="6529" y="24195"/>
                      <a:pt x="6620" y="24492"/>
                      <a:pt x="6689" y="24789"/>
                    </a:cubicBezTo>
                    <a:cubicBezTo>
                      <a:pt x="6689" y="24812"/>
                      <a:pt x="6711" y="24834"/>
                      <a:pt x="6734" y="24857"/>
                    </a:cubicBezTo>
                    <a:cubicBezTo>
                      <a:pt x="6757" y="24880"/>
                      <a:pt x="6780" y="24880"/>
                      <a:pt x="6803" y="24880"/>
                    </a:cubicBezTo>
                    <a:cubicBezTo>
                      <a:pt x="6826" y="24880"/>
                      <a:pt x="6848" y="24857"/>
                      <a:pt x="6871" y="24834"/>
                    </a:cubicBezTo>
                    <a:cubicBezTo>
                      <a:pt x="6871" y="24812"/>
                      <a:pt x="6894" y="24789"/>
                      <a:pt x="6894" y="24766"/>
                    </a:cubicBezTo>
                    <a:cubicBezTo>
                      <a:pt x="6483" y="23328"/>
                      <a:pt x="6095" y="21867"/>
                      <a:pt x="5707" y="20429"/>
                    </a:cubicBezTo>
                    <a:cubicBezTo>
                      <a:pt x="4931" y="17530"/>
                      <a:pt x="4132" y="14654"/>
                      <a:pt x="3356" y="11756"/>
                    </a:cubicBezTo>
                    <a:cubicBezTo>
                      <a:pt x="2626" y="9017"/>
                      <a:pt x="1873" y="6300"/>
                      <a:pt x="1142" y="3561"/>
                    </a:cubicBezTo>
                    <a:cubicBezTo>
                      <a:pt x="823" y="2397"/>
                      <a:pt x="503" y="1233"/>
                      <a:pt x="183" y="69"/>
                    </a:cubicBezTo>
                    <a:cubicBezTo>
                      <a:pt x="183" y="46"/>
                      <a:pt x="183" y="23"/>
                      <a:pt x="161" y="23"/>
                    </a:cubicBezTo>
                    <a:cubicBezTo>
                      <a:pt x="138" y="1"/>
                      <a:pt x="115" y="1"/>
                      <a:pt x="92" y="1"/>
                    </a:cubicBezTo>
                    <a:close/>
                  </a:path>
                </a:pathLst>
              </a:custGeom>
              <a:solidFill>
                <a:srgbClr val="B9945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45" name="Google Shape;7845;p34"/>
              <p:cNvSpPr/>
              <p:nvPr/>
            </p:nvSpPr>
            <p:spPr>
              <a:xfrm>
                <a:off x="6119625" y="3971650"/>
                <a:ext cx="23425" cy="9825"/>
              </a:xfrm>
              <a:custGeom>
                <a:avLst/>
                <a:gdLst/>
                <a:ahLst/>
                <a:cxnLst/>
                <a:rect l="l" t="t" r="r" b="b"/>
                <a:pathLst>
                  <a:path w="937" h="393" extrusionOk="0">
                    <a:moveTo>
                      <a:pt x="822" y="0"/>
                    </a:moveTo>
                    <a:cubicBezTo>
                      <a:pt x="799" y="0"/>
                      <a:pt x="776" y="0"/>
                      <a:pt x="754" y="23"/>
                    </a:cubicBezTo>
                    <a:cubicBezTo>
                      <a:pt x="754" y="23"/>
                      <a:pt x="731" y="46"/>
                      <a:pt x="708" y="46"/>
                    </a:cubicBezTo>
                    <a:cubicBezTo>
                      <a:pt x="640" y="92"/>
                      <a:pt x="571" y="114"/>
                      <a:pt x="503" y="137"/>
                    </a:cubicBezTo>
                    <a:cubicBezTo>
                      <a:pt x="411" y="160"/>
                      <a:pt x="343" y="183"/>
                      <a:pt x="252" y="183"/>
                    </a:cubicBezTo>
                    <a:lnTo>
                      <a:pt x="115" y="183"/>
                    </a:lnTo>
                    <a:cubicBezTo>
                      <a:pt x="69" y="183"/>
                      <a:pt x="23" y="229"/>
                      <a:pt x="23" y="274"/>
                    </a:cubicBezTo>
                    <a:cubicBezTo>
                      <a:pt x="0" y="320"/>
                      <a:pt x="46" y="366"/>
                      <a:pt x="92" y="388"/>
                    </a:cubicBezTo>
                    <a:cubicBezTo>
                      <a:pt x="128" y="391"/>
                      <a:pt x="164" y="393"/>
                      <a:pt x="200" y="393"/>
                    </a:cubicBezTo>
                    <a:cubicBezTo>
                      <a:pt x="455" y="393"/>
                      <a:pt x="690" y="320"/>
                      <a:pt x="891" y="160"/>
                    </a:cubicBezTo>
                    <a:cubicBezTo>
                      <a:pt x="936" y="137"/>
                      <a:pt x="936" y="69"/>
                      <a:pt x="891" y="23"/>
                    </a:cubicBezTo>
                    <a:cubicBezTo>
                      <a:pt x="891" y="0"/>
                      <a:pt x="845" y="0"/>
                      <a:pt x="822" y="0"/>
                    </a:cubicBezTo>
                    <a:close/>
                  </a:path>
                </a:pathLst>
              </a:custGeom>
              <a:solidFill>
                <a:srgbClr val="B9945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46" name="Google Shape;7846;p34"/>
              <p:cNvSpPr/>
              <p:nvPr/>
            </p:nvSpPr>
            <p:spPr>
              <a:xfrm>
                <a:off x="5952425" y="3353650"/>
                <a:ext cx="22850" cy="11150"/>
              </a:xfrm>
              <a:custGeom>
                <a:avLst/>
                <a:gdLst/>
                <a:ahLst/>
                <a:cxnLst/>
                <a:rect l="l" t="t" r="r" b="b"/>
                <a:pathLst>
                  <a:path w="914" h="446" extrusionOk="0">
                    <a:moveTo>
                      <a:pt x="617" y="1"/>
                    </a:moveTo>
                    <a:cubicBezTo>
                      <a:pt x="548" y="23"/>
                      <a:pt x="480" y="46"/>
                      <a:pt x="411" y="69"/>
                    </a:cubicBezTo>
                    <a:cubicBezTo>
                      <a:pt x="275" y="115"/>
                      <a:pt x="138" y="183"/>
                      <a:pt x="46" y="274"/>
                    </a:cubicBezTo>
                    <a:cubicBezTo>
                      <a:pt x="1" y="297"/>
                      <a:pt x="1" y="366"/>
                      <a:pt x="23" y="411"/>
                    </a:cubicBezTo>
                    <a:cubicBezTo>
                      <a:pt x="46" y="434"/>
                      <a:pt x="69" y="446"/>
                      <a:pt x="92" y="446"/>
                    </a:cubicBezTo>
                    <a:cubicBezTo>
                      <a:pt x="115" y="446"/>
                      <a:pt x="138" y="434"/>
                      <a:pt x="160" y="411"/>
                    </a:cubicBezTo>
                    <a:cubicBezTo>
                      <a:pt x="183" y="389"/>
                      <a:pt x="229" y="366"/>
                      <a:pt x="252" y="343"/>
                    </a:cubicBezTo>
                    <a:cubicBezTo>
                      <a:pt x="343" y="297"/>
                      <a:pt x="411" y="252"/>
                      <a:pt x="503" y="229"/>
                    </a:cubicBezTo>
                    <a:cubicBezTo>
                      <a:pt x="594" y="206"/>
                      <a:pt x="685" y="183"/>
                      <a:pt x="754" y="183"/>
                    </a:cubicBezTo>
                    <a:lnTo>
                      <a:pt x="800" y="183"/>
                    </a:lnTo>
                    <a:cubicBezTo>
                      <a:pt x="822" y="183"/>
                      <a:pt x="845" y="183"/>
                      <a:pt x="868" y="160"/>
                    </a:cubicBezTo>
                    <a:cubicBezTo>
                      <a:pt x="891" y="138"/>
                      <a:pt x="914" y="115"/>
                      <a:pt x="914" y="92"/>
                    </a:cubicBezTo>
                    <a:cubicBezTo>
                      <a:pt x="914" y="46"/>
                      <a:pt x="868" y="1"/>
                      <a:pt x="822" y="1"/>
                    </a:cubicBezTo>
                    <a:close/>
                  </a:path>
                </a:pathLst>
              </a:custGeom>
              <a:solidFill>
                <a:srgbClr val="B9945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47" name="Google Shape;7847;p34"/>
              <p:cNvSpPr/>
              <p:nvPr/>
            </p:nvSpPr>
            <p:spPr>
              <a:xfrm>
                <a:off x="5780675" y="3854675"/>
                <a:ext cx="67350" cy="57450"/>
              </a:xfrm>
              <a:custGeom>
                <a:avLst/>
                <a:gdLst/>
                <a:ahLst/>
                <a:cxnLst/>
                <a:rect l="l" t="t" r="r" b="b"/>
                <a:pathLst>
                  <a:path w="2694" h="2298" extrusionOk="0">
                    <a:moveTo>
                      <a:pt x="2488" y="0"/>
                    </a:moveTo>
                    <a:cubicBezTo>
                      <a:pt x="2443" y="23"/>
                      <a:pt x="2397" y="69"/>
                      <a:pt x="2397" y="114"/>
                    </a:cubicBezTo>
                    <a:cubicBezTo>
                      <a:pt x="2397" y="137"/>
                      <a:pt x="2397" y="137"/>
                      <a:pt x="2397" y="137"/>
                    </a:cubicBezTo>
                    <a:lnTo>
                      <a:pt x="2420" y="137"/>
                    </a:lnTo>
                    <a:cubicBezTo>
                      <a:pt x="2420" y="160"/>
                      <a:pt x="2420" y="160"/>
                      <a:pt x="2420" y="160"/>
                    </a:cubicBezTo>
                    <a:cubicBezTo>
                      <a:pt x="2420" y="160"/>
                      <a:pt x="2420" y="183"/>
                      <a:pt x="2420" y="183"/>
                    </a:cubicBezTo>
                    <a:cubicBezTo>
                      <a:pt x="2420" y="206"/>
                      <a:pt x="2420" y="206"/>
                      <a:pt x="2420" y="206"/>
                    </a:cubicBezTo>
                    <a:cubicBezTo>
                      <a:pt x="2420" y="228"/>
                      <a:pt x="2420" y="228"/>
                      <a:pt x="2420" y="228"/>
                    </a:cubicBezTo>
                    <a:lnTo>
                      <a:pt x="2443" y="228"/>
                    </a:lnTo>
                    <a:cubicBezTo>
                      <a:pt x="2443" y="228"/>
                      <a:pt x="2443" y="228"/>
                      <a:pt x="2443" y="251"/>
                    </a:cubicBezTo>
                    <a:cubicBezTo>
                      <a:pt x="2443" y="251"/>
                      <a:pt x="2443" y="274"/>
                      <a:pt x="2443" y="274"/>
                    </a:cubicBezTo>
                    <a:cubicBezTo>
                      <a:pt x="2443" y="320"/>
                      <a:pt x="2465" y="343"/>
                      <a:pt x="2465" y="388"/>
                    </a:cubicBezTo>
                    <a:cubicBezTo>
                      <a:pt x="2488" y="457"/>
                      <a:pt x="2488" y="548"/>
                      <a:pt x="2488" y="639"/>
                    </a:cubicBezTo>
                    <a:cubicBezTo>
                      <a:pt x="2488" y="617"/>
                      <a:pt x="2488" y="616"/>
                      <a:pt x="2488" y="616"/>
                    </a:cubicBezTo>
                    <a:lnTo>
                      <a:pt x="2488" y="616"/>
                    </a:lnTo>
                    <a:cubicBezTo>
                      <a:pt x="2511" y="799"/>
                      <a:pt x="2488" y="959"/>
                      <a:pt x="2465" y="1141"/>
                    </a:cubicBezTo>
                    <a:cubicBezTo>
                      <a:pt x="2443" y="1278"/>
                      <a:pt x="2397" y="1415"/>
                      <a:pt x="2328" y="1529"/>
                    </a:cubicBezTo>
                    <a:cubicBezTo>
                      <a:pt x="2283" y="1621"/>
                      <a:pt x="2237" y="1712"/>
                      <a:pt x="2169" y="1803"/>
                    </a:cubicBezTo>
                    <a:cubicBezTo>
                      <a:pt x="2100" y="1849"/>
                      <a:pt x="2054" y="1917"/>
                      <a:pt x="1986" y="1963"/>
                    </a:cubicBezTo>
                    <a:cubicBezTo>
                      <a:pt x="1918" y="2009"/>
                      <a:pt x="1849" y="2032"/>
                      <a:pt x="1781" y="2054"/>
                    </a:cubicBezTo>
                    <a:cubicBezTo>
                      <a:pt x="1690" y="2077"/>
                      <a:pt x="1622" y="2100"/>
                      <a:pt x="1555" y="2100"/>
                    </a:cubicBezTo>
                    <a:lnTo>
                      <a:pt x="1555" y="2100"/>
                    </a:lnTo>
                    <a:cubicBezTo>
                      <a:pt x="1470" y="2100"/>
                      <a:pt x="1387" y="2098"/>
                      <a:pt x="1324" y="2077"/>
                    </a:cubicBezTo>
                    <a:cubicBezTo>
                      <a:pt x="1233" y="2054"/>
                      <a:pt x="1141" y="2032"/>
                      <a:pt x="1073" y="1986"/>
                    </a:cubicBezTo>
                    <a:cubicBezTo>
                      <a:pt x="959" y="1940"/>
                      <a:pt x="868" y="1872"/>
                      <a:pt x="776" y="1803"/>
                    </a:cubicBezTo>
                    <a:cubicBezTo>
                      <a:pt x="662" y="1689"/>
                      <a:pt x="548" y="1575"/>
                      <a:pt x="457" y="1438"/>
                    </a:cubicBezTo>
                    <a:cubicBezTo>
                      <a:pt x="457" y="1438"/>
                      <a:pt x="457" y="1438"/>
                      <a:pt x="457" y="1461"/>
                    </a:cubicBezTo>
                    <a:cubicBezTo>
                      <a:pt x="343" y="1278"/>
                      <a:pt x="251" y="1096"/>
                      <a:pt x="183" y="913"/>
                    </a:cubicBezTo>
                    <a:cubicBezTo>
                      <a:pt x="183" y="890"/>
                      <a:pt x="160" y="868"/>
                      <a:pt x="137" y="868"/>
                    </a:cubicBezTo>
                    <a:cubicBezTo>
                      <a:pt x="126" y="856"/>
                      <a:pt x="114" y="850"/>
                      <a:pt x="103" y="850"/>
                    </a:cubicBezTo>
                    <a:cubicBezTo>
                      <a:pt x="92" y="850"/>
                      <a:pt x="80" y="856"/>
                      <a:pt x="69" y="868"/>
                    </a:cubicBezTo>
                    <a:cubicBezTo>
                      <a:pt x="46" y="868"/>
                      <a:pt x="23" y="890"/>
                      <a:pt x="23" y="913"/>
                    </a:cubicBezTo>
                    <a:cubicBezTo>
                      <a:pt x="0" y="936"/>
                      <a:pt x="0" y="959"/>
                      <a:pt x="23" y="1004"/>
                    </a:cubicBezTo>
                    <a:cubicBezTo>
                      <a:pt x="160" y="1392"/>
                      <a:pt x="388" y="1735"/>
                      <a:pt x="708" y="2009"/>
                    </a:cubicBezTo>
                    <a:cubicBezTo>
                      <a:pt x="890" y="2146"/>
                      <a:pt x="1096" y="2237"/>
                      <a:pt x="1301" y="2283"/>
                    </a:cubicBezTo>
                    <a:cubicBezTo>
                      <a:pt x="1377" y="2292"/>
                      <a:pt x="1449" y="2298"/>
                      <a:pt x="1520" y="2298"/>
                    </a:cubicBezTo>
                    <a:cubicBezTo>
                      <a:pt x="1620" y="2298"/>
                      <a:pt x="1719" y="2287"/>
                      <a:pt x="1826" y="2260"/>
                    </a:cubicBezTo>
                    <a:cubicBezTo>
                      <a:pt x="1918" y="2214"/>
                      <a:pt x="2009" y="2169"/>
                      <a:pt x="2077" y="2123"/>
                    </a:cubicBezTo>
                    <a:cubicBezTo>
                      <a:pt x="2123" y="2100"/>
                      <a:pt x="2169" y="2054"/>
                      <a:pt x="2214" y="2032"/>
                    </a:cubicBezTo>
                    <a:cubicBezTo>
                      <a:pt x="2260" y="1986"/>
                      <a:pt x="2306" y="1940"/>
                      <a:pt x="2328" y="1895"/>
                    </a:cubicBezTo>
                    <a:cubicBezTo>
                      <a:pt x="2443" y="1758"/>
                      <a:pt x="2534" y="1575"/>
                      <a:pt x="2579" y="1415"/>
                    </a:cubicBezTo>
                    <a:cubicBezTo>
                      <a:pt x="2648" y="1233"/>
                      <a:pt x="2694" y="1027"/>
                      <a:pt x="2694" y="822"/>
                    </a:cubicBezTo>
                    <a:cubicBezTo>
                      <a:pt x="2694" y="662"/>
                      <a:pt x="2671" y="502"/>
                      <a:pt x="2648" y="365"/>
                    </a:cubicBezTo>
                    <a:cubicBezTo>
                      <a:pt x="2648" y="365"/>
                      <a:pt x="2648" y="365"/>
                      <a:pt x="2648" y="343"/>
                    </a:cubicBezTo>
                    <a:cubicBezTo>
                      <a:pt x="2648" y="320"/>
                      <a:pt x="2648" y="274"/>
                      <a:pt x="2625" y="251"/>
                    </a:cubicBezTo>
                    <a:cubicBezTo>
                      <a:pt x="2625" y="228"/>
                      <a:pt x="2625" y="228"/>
                      <a:pt x="2625" y="206"/>
                    </a:cubicBezTo>
                    <a:cubicBezTo>
                      <a:pt x="2625" y="206"/>
                      <a:pt x="2625" y="183"/>
                      <a:pt x="2625" y="183"/>
                    </a:cubicBezTo>
                    <a:cubicBezTo>
                      <a:pt x="2625" y="160"/>
                      <a:pt x="2625" y="160"/>
                      <a:pt x="2625" y="160"/>
                    </a:cubicBezTo>
                    <a:cubicBezTo>
                      <a:pt x="2602" y="160"/>
                      <a:pt x="2602" y="160"/>
                      <a:pt x="2602" y="137"/>
                    </a:cubicBezTo>
                    <a:cubicBezTo>
                      <a:pt x="2602" y="114"/>
                      <a:pt x="2602" y="114"/>
                      <a:pt x="2602" y="114"/>
                    </a:cubicBezTo>
                    <a:lnTo>
                      <a:pt x="2602" y="91"/>
                    </a:lnTo>
                    <a:cubicBezTo>
                      <a:pt x="2579" y="46"/>
                      <a:pt x="2557" y="0"/>
                      <a:pt x="2488" y="0"/>
                    </a:cubicBezTo>
                    <a:close/>
                  </a:path>
                </a:pathLst>
              </a:custGeom>
              <a:solidFill>
                <a:srgbClr val="35353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48" name="Google Shape;7848;p34"/>
              <p:cNvSpPr/>
              <p:nvPr/>
            </p:nvSpPr>
            <p:spPr>
              <a:xfrm>
                <a:off x="5992375" y="3796450"/>
                <a:ext cx="68500" cy="57100"/>
              </a:xfrm>
              <a:custGeom>
                <a:avLst/>
                <a:gdLst/>
                <a:ahLst/>
                <a:cxnLst/>
                <a:rect l="l" t="t" r="r" b="b"/>
                <a:pathLst>
                  <a:path w="2740" h="2284" extrusionOk="0">
                    <a:moveTo>
                      <a:pt x="2557" y="1"/>
                    </a:moveTo>
                    <a:cubicBezTo>
                      <a:pt x="2557" y="1"/>
                      <a:pt x="2557" y="1"/>
                      <a:pt x="2534" y="24"/>
                    </a:cubicBezTo>
                    <a:cubicBezTo>
                      <a:pt x="2488" y="24"/>
                      <a:pt x="2443" y="69"/>
                      <a:pt x="2466" y="138"/>
                    </a:cubicBezTo>
                    <a:cubicBezTo>
                      <a:pt x="2466" y="161"/>
                      <a:pt x="2466" y="161"/>
                      <a:pt x="2466" y="161"/>
                    </a:cubicBezTo>
                    <a:cubicBezTo>
                      <a:pt x="2466" y="184"/>
                      <a:pt x="2466" y="184"/>
                      <a:pt x="2488" y="184"/>
                    </a:cubicBezTo>
                    <a:cubicBezTo>
                      <a:pt x="2488" y="184"/>
                      <a:pt x="2488" y="184"/>
                      <a:pt x="2488" y="206"/>
                    </a:cubicBezTo>
                    <a:lnTo>
                      <a:pt x="2488" y="229"/>
                    </a:lnTo>
                    <a:cubicBezTo>
                      <a:pt x="2488" y="229"/>
                      <a:pt x="2488" y="252"/>
                      <a:pt x="2488" y="252"/>
                    </a:cubicBezTo>
                    <a:cubicBezTo>
                      <a:pt x="2511" y="298"/>
                      <a:pt x="2511" y="321"/>
                      <a:pt x="2511" y="366"/>
                    </a:cubicBezTo>
                    <a:cubicBezTo>
                      <a:pt x="2511" y="366"/>
                      <a:pt x="2511" y="389"/>
                      <a:pt x="2511" y="389"/>
                    </a:cubicBezTo>
                    <a:cubicBezTo>
                      <a:pt x="2534" y="435"/>
                      <a:pt x="2534" y="480"/>
                      <a:pt x="2534" y="526"/>
                    </a:cubicBezTo>
                    <a:cubicBezTo>
                      <a:pt x="2534" y="549"/>
                      <a:pt x="2534" y="572"/>
                      <a:pt x="2534" y="594"/>
                    </a:cubicBezTo>
                    <a:cubicBezTo>
                      <a:pt x="2557" y="777"/>
                      <a:pt x="2534" y="960"/>
                      <a:pt x="2511" y="1142"/>
                    </a:cubicBezTo>
                    <a:cubicBezTo>
                      <a:pt x="2488" y="1256"/>
                      <a:pt x="2443" y="1393"/>
                      <a:pt x="2374" y="1507"/>
                    </a:cubicBezTo>
                    <a:cubicBezTo>
                      <a:pt x="2329" y="1599"/>
                      <a:pt x="2283" y="1690"/>
                      <a:pt x="2214" y="1781"/>
                    </a:cubicBezTo>
                    <a:cubicBezTo>
                      <a:pt x="2169" y="1827"/>
                      <a:pt x="2100" y="1895"/>
                      <a:pt x="2032" y="1941"/>
                    </a:cubicBezTo>
                    <a:cubicBezTo>
                      <a:pt x="1963" y="1987"/>
                      <a:pt x="1895" y="2010"/>
                      <a:pt x="1826" y="2032"/>
                    </a:cubicBezTo>
                    <a:cubicBezTo>
                      <a:pt x="1758" y="2055"/>
                      <a:pt x="1689" y="2078"/>
                      <a:pt x="1621" y="2078"/>
                    </a:cubicBezTo>
                    <a:cubicBezTo>
                      <a:pt x="1530" y="2078"/>
                      <a:pt x="1461" y="2078"/>
                      <a:pt x="1370" y="2055"/>
                    </a:cubicBezTo>
                    <a:cubicBezTo>
                      <a:pt x="1279" y="2032"/>
                      <a:pt x="1187" y="2010"/>
                      <a:pt x="1119" y="1964"/>
                    </a:cubicBezTo>
                    <a:cubicBezTo>
                      <a:pt x="1005" y="1918"/>
                      <a:pt x="913" y="1850"/>
                      <a:pt x="822" y="1781"/>
                    </a:cubicBezTo>
                    <a:cubicBezTo>
                      <a:pt x="708" y="1667"/>
                      <a:pt x="594" y="1553"/>
                      <a:pt x="503" y="1416"/>
                    </a:cubicBezTo>
                    <a:cubicBezTo>
                      <a:pt x="388" y="1234"/>
                      <a:pt x="297" y="1074"/>
                      <a:pt x="251" y="868"/>
                    </a:cubicBezTo>
                    <a:cubicBezTo>
                      <a:pt x="229" y="846"/>
                      <a:pt x="206" y="800"/>
                      <a:pt x="206" y="754"/>
                    </a:cubicBezTo>
                    <a:cubicBezTo>
                      <a:pt x="206" y="731"/>
                      <a:pt x="183" y="709"/>
                      <a:pt x="160" y="686"/>
                    </a:cubicBezTo>
                    <a:cubicBezTo>
                      <a:pt x="145" y="686"/>
                      <a:pt x="130" y="676"/>
                      <a:pt x="115" y="676"/>
                    </a:cubicBezTo>
                    <a:cubicBezTo>
                      <a:pt x="107" y="676"/>
                      <a:pt x="99" y="678"/>
                      <a:pt x="92" y="686"/>
                    </a:cubicBezTo>
                    <a:cubicBezTo>
                      <a:pt x="46" y="686"/>
                      <a:pt x="0" y="731"/>
                      <a:pt x="23" y="800"/>
                    </a:cubicBezTo>
                    <a:cubicBezTo>
                      <a:pt x="69" y="982"/>
                      <a:pt x="137" y="1165"/>
                      <a:pt x="251" y="1348"/>
                    </a:cubicBezTo>
                    <a:cubicBezTo>
                      <a:pt x="343" y="1530"/>
                      <a:pt x="457" y="1690"/>
                      <a:pt x="594" y="1827"/>
                    </a:cubicBezTo>
                    <a:cubicBezTo>
                      <a:pt x="754" y="1987"/>
                      <a:pt x="913" y="2101"/>
                      <a:pt x="1119" y="2192"/>
                    </a:cubicBezTo>
                    <a:cubicBezTo>
                      <a:pt x="1256" y="2253"/>
                      <a:pt x="1403" y="2283"/>
                      <a:pt x="1547" y="2283"/>
                    </a:cubicBezTo>
                    <a:cubicBezTo>
                      <a:pt x="1618" y="2283"/>
                      <a:pt x="1689" y="2276"/>
                      <a:pt x="1758" y="2261"/>
                    </a:cubicBezTo>
                    <a:cubicBezTo>
                      <a:pt x="1872" y="2238"/>
                      <a:pt x="1963" y="2192"/>
                      <a:pt x="2077" y="2147"/>
                    </a:cubicBezTo>
                    <a:cubicBezTo>
                      <a:pt x="2146" y="2101"/>
                      <a:pt x="2214" y="2032"/>
                      <a:pt x="2283" y="1964"/>
                    </a:cubicBezTo>
                    <a:cubicBezTo>
                      <a:pt x="2420" y="1850"/>
                      <a:pt x="2511" y="1713"/>
                      <a:pt x="2580" y="1553"/>
                    </a:cubicBezTo>
                    <a:cubicBezTo>
                      <a:pt x="2671" y="1370"/>
                      <a:pt x="2717" y="1165"/>
                      <a:pt x="2739" y="960"/>
                    </a:cubicBezTo>
                    <a:cubicBezTo>
                      <a:pt x="2739" y="800"/>
                      <a:pt x="2739" y="640"/>
                      <a:pt x="2739" y="503"/>
                    </a:cubicBezTo>
                    <a:cubicBezTo>
                      <a:pt x="2739" y="503"/>
                      <a:pt x="2739" y="480"/>
                      <a:pt x="2739" y="480"/>
                    </a:cubicBezTo>
                    <a:cubicBezTo>
                      <a:pt x="2717" y="457"/>
                      <a:pt x="2717" y="412"/>
                      <a:pt x="2717" y="366"/>
                    </a:cubicBezTo>
                    <a:cubicBezTo>
                      <a:pt x="2717" y="343"/>
                      <a:pt x="2717" y="343"/>
                      <a:pt x="2717" y="321"/>
                    </a:cubicBezTo>
                    <a:lnTo>
                      <a:pt x="2694" y="321"/>
                    </a:lnTo>
                    <a:cubicBezTo>
                      <a:pt x="2694" y="275"/>
                      <a:pt x="2694" y="252"/>
                      <a:pt x="2694" y="206"/>
                    </a:cubicBezTo>
                    <a:lnTo>
                      <a:pt x="2671" y="206"/>
                    </a:lnTo>
                    <a:cubicBezTo>
                      <a:pt x="2671" y="206"/>
                      <a:pt x="2671" y="184"/>
                      <a:pt x="2671" y="184"/>
                    </a:cubicBezTo>
                    <a:cubicBezTo>
                      <a:pt x="2671" y="184"/>
                      <a:pt x="2671" y="161"/>
                      <a:pt x="2671" y="161"/>
                    </a:cubicBezTo>
                    <a:cubicBezTo>
                      <a:pt x="2671" y="161"/>
                      <a:pt x="2671" y="138"/>
                      <a:pt x="2671" y="138"/>
                    </a:cubicBezTo>
                    <a:cubicBezTo>
                      <a:pt x="2671" y="138"/>
                      <a:pt x="2671" y="115"/>
                      <a:pt x="2671" y="115"/>
                    </a:cubicBezTo>
                    <a:cubicBezTo>
                      <a:pt x="2671" y="115"/>
                      <a:pt x="2648" y="92"/>
                      <a:pt x="2648" y="92"/>
                    </a:cubicBezTo>
                    <a:cubicBezTo>
                      <a:pt x="2648" y="47"/>
                      <a:pt x="2602" y="1"/>
                      <a:pt x="2557" y="1"/>
                    </a:cubicBezTo>
                    <a:close/>
                  </a:path>
                </a:pathLst>
              </a:custGeom>
              <a:solidFill>
                <a:srgbClr val="35353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49" name="Google Shape;7849;p34"/>
              <p:cNvSpPr/>
              <p:nvPr/>
            </p:nvSpPr>
            <p:spPr>
              <a:xfrm>
                <a:off x="5881675" y="3830125"/>
                <a:ext cx="79900" cy="66225"/>
              </a:xfrm>
              <a:custGeom>
                <a:avLst/>
                <a:gdLst/>
                <a:ahLst/>
                <a:cxnLst/>
                <a:rect l="l" t="t" r="r" b="b"/>
                <a:pathLst>
                  <a:path w="3196" h="2649" extrusionOk="0">
                    <a:moveTo>
                      <a:pt x="2229" y="1536"/>
                    </a:moveTo>
                    <a:cubicBezTo>
                      <a:pt x="2283" y="1536"/>
                      <a:pt x="2340" y="1541"/>
                      <a:pt x="2397" y="1553"/>
                    </a:cubicBezTo>
                    <a:cubicBezTo>
                      <a:pt x="2488" y="1576"/>
                      <a:pt x="2580" y="1576"/>
                      <a:pt x="2648" y="1621"/>
                    </a:cubicBezTo>
                    <a:cubicBezTo>
                      <a:pt x="2694" y="1644"/>
                      <a:pt x="2739" y="1667"/>
                      <a:pt x="2785" y="1713"/>
                    </a:cubicBezTo>
                    <a:cubicBezTo>
                      <a:pt x="2808" y="1713"/>
                      <a:pt x="2808" y="1735"/>
                      <a:pt x="2831" y="1735"/>
                    </a:cubicBezTo>
                    <a:cubicBezTo>
                      <a:pt x="2785" y="1781"/>
                      <a:pt x="2762" y="1850"/>
                      <a:pt x="2716" y="1895"/>
                    </a:cubicBezTo>
                    <a:cubicBezTo>
                      <a:pt x="2625" y="2009"/>
                      <a:pt x="2534" y="2101"/>
                      <a:pt x="2420" y="2169"/>
                    </a:cubicBezTo>
                    <a:cubicBezTo>
                      <a:pt x="2306" y="2260"/>
                      <a:pt x="2192" y="2329"/>
                      <a:pt x="2077" y="2374"/>
                    </a:cubicBezTo>
                    <a:cubicBezTo>
                      <a:pt x="1940" y="2443"/>
                      <a:pt x="1803" y="2466"/>
                      <a:pt x="1667" y="2489"/>
                    </a:cubicBezTo>
                    <a:cubicBezTo>
                      <a:pt x="1609" y="2500"/>
                      <a:pt x="1552" y="2506"/>
                      <a:pt x="1495" y="2506"/>
                    </a:cubicBezTo>
                    <a:cubicBezTo>
                      <a:pt x="1438" y="2506"/>
                      <a:pt x="1381" y="2500"/>
                      <a:pt x="1324" y="2489"/>
                    </a:cubicBezTo>
                    <a:lnTo>
                      <a:pt x="1301" y="2489"/>
                    </a:lnTo>
                    <a:cubicBezTo>
                      <a:pt x="1187" y="2466"/>
                      <a:pt x="1096" y="2443"/>
                      <a:pt x="1005" y="2420"/>
                    </a:cubicBezTo>
                    <a:cubicBezTo>
                      <a:pt x="1005" y="2420"/>
                      <a:pt x="1005" y="2397"/>
                      <a:pt x="1005" y="2397"/>
                    </a:cubicBezTo>
                    <a:cubicBezTo>
                      <a:pt x="1005" y="2374"/>
                      <a:pt x="1005" y="2374"/>
                      <a:pt x="1027" y="2352"/>
                    </a:cubicBezTo>
                    <a:cubicBezTo>
                      <a:pt x="1027" y="2306"/>
                      <a:pt x="1050" y="2238"/>
                      <a:pt x="1073" y="2192"/>
                    </a:cubicBezTo>
                    <a:cubicBezTo>
                      <a:pt x="1096" y="2123"/>
                      <a:pt x="1119" y="2078"/>
                      <a:pt x="1164" y="2032"/>
                    </a:cubicBezTo>
                    <a:cubicBezTo>
                      <a:pt x="1210" y="1964"/>
                      <a:pt x="1278" y="1895"/>
                      <a:pt x="1347" y="1850"/>
                    </a:cubicBezTo>
                    <a:cubicBezTo>
                      <a:pt x="1461" y="1758"/>
                      <a:pt x="1552" y="1713"/>
                      <a:pt x="1667" y="1667"/>
                    </a:cubicBezTo>
                    <a:cubicBezTo>
                      <a:pt x="1803" y="1598"/>
                      <a:pt x="1940" y="1576"/>
                      <a:pt x="2077" y="1553"/>
                    </a:cubicBezTo>
                    <a:cubicBezTo>
                      <a:pt x="2123" y="1541"/>
                      <a:pt x="2174" y="1536"/>
                      <a:pt x="2229" y="1536"/>
                    </a:cubicBezTo>
                    <a:close/>
                    <a:moveTo>
                      <a:pt x="2465" y="1"/>
                    </a:moveTo>
                    <a:cubicBezTo>
                      <a:pt x="2374" y="1"/>
                      <a:pt x="2306" y="1"/>
                      <a:pt x="2237" y="23"/>
                    </a:cubicBezTo>
                    <a:cubicBezTo>
                      <a:pt x="2146" y="46"/>
                      <a:pt x="2055" y="69"/>
                      <a:pt x="1986" y="138"/>
                    </a:cubicBezTo>
                    <a:cubicBezTo>
                      <a:pt x="1918" y="206"/>
                      <a:pt x="1872" y="275"/>
                      <a:pt x="1826" y="343"/>
                    </a:cubicBezTo>
                    <a:lnTo>
                      <a:pt x="1781" y="412"/>
                    </a:lnTo>
                    <a:cubicBezTo>
                      <a:pt x="1758" y="457"/>
                      <a:pt x="1735" y="503"/>
                      <a:pt x="1689" y="548"/>
                    </a:cubicBezTo>
                    <a:cubicBezTo>
                      <a:pt x="1667" y="594"/>
                      <a:pt x="1621" y="640"/>
                      <a:pt x="1598" y="663"/>
                    </a:cubicBezTo>
                    <a:lnTo>
                      <a:pt x="1552" y="685"/>
                    </a:lnTo>
                    <a:lnTo>
                      <a:pt x="1484" y="685"/>
                    </a:lnTo>
                    <a:cubicBezTo>
                      <a:pt x="1370" y="663"/>
                      <a:pt x="1278" y="617"/>
                      <a:pt x="1187" y="594"/>
                    </a:cubicBezTo>
                    <a:lnTo>
                      <a:pt x="1119" y="548"/>
                    </a:lnTo>
                    <a:cubicBezTo>
                      <a:pt x="1027" y="526"/>
                      <a:pt x="913" y="480"/>
                      <a:pt x="799" y="457"/>
                    </a:cubicBezTo>
                    <a:lnTo>
                      <a:pt x="731" y="457"/>
                    </a:lnTo>
                    <a:cubicBezTo>
                      <a:pt x="594" y="457"/>
                      <a:pt x="457" y="503"/>
                      <a:pt x="320" y="617"/>
                    </a:cubicBezTo>
                    <a:cubicBezTo>
                      <a:pt x="229" y="708"/>
                      <a:pt x="137" y="800"/>
                      <a:pt x="92" y="936"/>
                    </a:cubicBezTo>
                    <a:cubicBezTo>
                      <a:pt x="0" y="1142"/>
                      <a:pt x="23" y="1416"/>
                      <a:pt x="137" y="1690"/>
                    </a:cubicBezTo>
                    <a:cubicBezTo>
                      <a:pt x="183" y="1827"/>
                      <a:pt x="251" y="1941"/>
                      <a:pt x="343" y="2078"/>
                    </a:cubicBezTo>
                    <a:cubicBezTo>
                      <a:pt x="434" y="2192"/>
                      <a:pt x="525" y="2283"/>
                      <a:pt x="639" y="2374"/>
                    </a:cubicBezTo>
                    <a:cubicBezTo>
                      <a:pt x="754" y="2443"/>
                      <a:pt x="845" y="2511"/>
                      <a:pt x="959" y="2557"/>
                    </a:cubicBezTo>
                    <a:cubicBezTo>
                      <a:pt x="1073" y="2603"/>
                      <a:pt x="1187" y="2626"/>
                      <a:pt x="1324" y="2626"/>
                    </a:cubicBezTo>
                    <a:cubicBezTo>
                      <a:pt x="1370" y="2648"/>
                      <a:pt x="1415" y="2648"/>
                      <a:pt x="1461" y="2648"/>
                    </a:cubicBezTo>
                    <a:cubicBezTo>
                      <a:pt x="1598" y="2648"/>
                      <a:pt x="1758" y="2626"/>
                      <a:pt x="1918" y="2580"/>
                    </a:cubicBezTo>
                    <a:cubicBezTo>
                      <a:pt x="2077" y="2534"/>
                      <a:pt x="2214" y="2489"/>
                      <a:pt x="2374" y="2397"/>
                    </a:cubicBezTo>
                    <a:cubicBezTo>
                      <a:pt x="2648" y="2215"/>
                      <a:pt x="2853" y="1986"/>
                      <a:pt x="3013" y="1690"/>
                    </a:cubicBezTo>
                    <a:cubicBezTo>
                      <a:pt x="3059" y="1621"/>
                      <a:pt x="3082" y="1553"/>
                      <a:pt x="3105" y="1484"/>
                    </a:cubicBezTo>
                    <a:cubicBezTo>
                      <a:pt x="3127" y="1393"/>
                      <a:pt x="3150" y="1325"/>
                      <a:pt x="3173" y="1256"/>
                    </a:cubicBezTo>
                    <a:cubicBezTo>
                      <a:pt x="3196" y="1142"/>
                      <a:pt x="3196" y="1005"/>
                      <a:pt x="3173" y="868"/>
                    </a:cubicBezTo>
                    <a:cubicBezTo>
                      <a:pt x="3127" y="526"/>
                      <a:pt x="2922" y="92"/>
                      <a:pt x="2511" y="23"/>
                    </a:cubicBezTo>
                    <a:cubicBezTo>
                      <a:pt x="2488" y="1"/>
                      <a:pt x="2465" y="1"/>
                      <a:pt x="2465" y="1"/>
                    </a:cubicBezTo>
                    <a:close/>
                  </a:path>
                </a:pathLst>
              </a:custGeom>
              <a:solidFill>
                <a:srgbClr val="35353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50" name="Google Shape;7850;p34"/>
              <p:cNvSpPr/>
              <p:nvPr/>
            </p:nvSpPr>
            <p:spPr>
              <a:xfrm>
                <a:off x="5783525" y="3922700"/>
                <a:ext cx="33700" cy="22075"/>
              </a:xfrm>
              <a:custGeom>
                <a:avLst/>
                <a:gdLst/>
                <a:ahLst/>
                <a:cxnLst/>
                <a:rect l="l" t="t" r="r" b="b"/>
                <a:pathLst>
                  <a:path w="1348" h="883" extrusionOk="0">
                    <a:moveTo>
                      <a:pt x="757" y="0"/>
                    </a:moveTo>
                    <a:cubicBezTo>
                      <a:pt x="698" y="0"/>
                      <a:pt x="635" y="6"/>
                      <a:pt x="571" y="18"/>
                    </a:cubicBezTo>
                    <a:cubicBezTo>
                      <a:pt x="229" y="109"/>
                      <a:pt x="0" y="338"/>
                      <a:pt x="46" y="566"/>
                    </a:cubicBezTo>
                    <a:cubicBezTo>
                      <a:pt x="83" y="769"/>
                      <a:pt x="299" y="882"/>
                      <a:pt x="561" y="882"/>
                    </a:cubicBezTo>
                    <a:cubicBezTo>
                      <a:pt x="623" y="882"/>
                      <a:pt x="688" y="876"/>
                      <a:pt x="754" y="863"/>
                    </a:cubicBezTo>
                    <a:cubicBezTo>
                      <a:pt x="1096" y="794"/>
                      <a:pt x="1347" y="543"/>
                      <a:pt x="1301" y="315"/>
                    </a:cubicBezTo>
                    <a:cubicBezTo>
                      <a:pt x="1264" y="127"/>
                      <a:pt x="1040" y="0"/>
                      <a:pt x="757" y="0"/>
                    </a:cubicBezTo>
                    <a:close/>
                  </a:path>
                </a:pathLst>
              </a:custGeom>
              <a:solidFill>
                <a:srgbClr val="FF647E"/>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51" name="Google Shape;7851;p34"/>
              <p:cNvSpPr/>
              <p:nvPr/>
            </p:nvSpPr>
            <p:spPr>
              <a:xfrm>
                <a:off x="6053425" y="3847325"/>
                <a:ext cx="31425" cy="20375"/>
              </a:xfrm>
              <a:custGeom>
                <a:avLst/>
                <a:gdLst/>
                <a:ahLst/>
                <a:cxnLst/>
                <a:rect l="l" t="t" r="r" b="b"/>
                <a:pathLst>
                  <a:path w="1257" h="815" extrusionOk="0">
                    <a:moveTo>
                      <a:pt x="733" y="0"/>
                    </a:moveTo>
                    <a:cubicBezTo>
                      <a:pt x="674" y="0"/>
                      <a:pt x="612" y="7"/>
                      <a:pt x="549" y="20"/>
                    </a:cubicBezTo>
                    <a:cubicBezTo>
                      <a:pt x="229" y="89"/>
                      <a:pt x="1" y="317"/>
                      <a:pt x="46" y="522"/>
                    </a:cubicBezTo>
                    <a:cubicBezTo>
                      <a:pt x="84" y="691"/>
                      <a:pt x="291" y="814"/>
                      <a:pt x="555" y="814"/>
                    </a:cubicBezTo>
                    <a:cubicBezTo>
                      <a:pt x="611" y="814"/>
                      <a:pt x="670" y="808"/>
                      <a:pt x="731" y="796"/>
                    </a:cubicBezTo>
                    <a:cubicBezTo>
                      <a:pt x="1051" y="705"/>
                      <a:pt x="1256" y="477"/>
                      <a:pt x="1210" y="271"/>
                    </a:cubicBezTo>
                    <a:cubicBezTo>
                      <a:pt x="1174" y="106"/>
                      <a:pt x="975" y="0"/>
                      <a:pt x="733" y="0"/>
                    </a:cubicBezTo>
                    <a:close/>
                  </a:path>
                </a:pathLst>
              </a:custGeom>
              <a:solidFill>
                <a:srgbClr val="FF647E"/>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52" name="Google Shape;7852;p34"/>
              <p:cNvSpPr/>
              <p:nvPr/>
            </p:nvSpPr>
            <p:spPr>
              <a:xfrm>
                <a:off x="5903925" y="3865500"/>
                <a:ext cx="51375" cy="30275"/>
              </a:xfrm>
              <a:custGeom>
                <a:avLst/>
                <a:gdLst/>
                <a:ahLst/>
                <a:cxnLst/>
                <a:rect l="l" t="t" r="r" b="b"/>
                <a:pathLst>
                  <a:path w="2055" h="1211" extrusionOk="0">
                    <a:moveTo>
                      <a:pt x="1302" y="1"/>
                    </a:moveTo>
                    <a:cubicBezTo>
                      <a:pt x="1210" y="24"/>
                      <a:pt x="1119" y="46"/>
                      <a:pt x="1028" y="69"/>
                    </a:cubicBezTo>
                    <a:cubicBezTo>
                      <a:pt x="913" y="92"/>
                      <a:pt x="799" y="115"/>
                      <a:pt x="708" y="161"/>
                    </a:cubicBezTo>
                    <a:cubicBezTo>
                      <a:pt x="640" y="183"/>
                      <a:pt x="548" y="229"/>
                      <a:pt x="457" y="298"/>
                    </a:cubicBezTo>
                    <a:cubicBezTo>
                      <a:pt x="388" y="343"/>
                      <a:pt x="297" y="412"/>
                      <a:pt x="229" y="480"/>
                    </a:cubicBezTo>
                    <a:cubicBezTo>
                      <a:pt x="137" y="571"/>
                      <a:pt x="92" y="663"/>
                      <a:pt x="46" y="754"/>
                    </a:cubicBezTo>
                    <a:cubicBezTo>
                      <a:pt x="46" y="777"/>
                      <a:pt x="46" y="823"/>
                      <a:pt x="46" y="845"/>
                    </a:cubicBezTo>
                    <a:cubicBezTo>
                      <a:pt x="23" y="868"/>
                      <a:pt x="23" y="868"/>
                      <a:pt x="23" y="891"/>
                    </a:cubicBezTo>
                    <a:cubicBezTo>
                      <a:pt x="23" y="914"/>
                      <a:pt x="0" y="937"/>
                      <a:pt x="0" y="982"/>
                    </a:cubicBezTo>
                    <a:cubicBezTo>
                      <a:pt x="0" y="1005"/>
                      <a:pt x="23" y="1028"/>
                      <a:pt x="46" y="1051"/>
                    </a:cubicBezTo>
                    <a:cubicBezTo>
                      <a:pt x="92" y="1096"/>
                      <a:pt x="137" y="1142"/>
                      <a:pt x="229" y="1165"/>
                    </a:cubicBezTo>
                    <a:cubicBezTo>
                      <a:pt x="274" y="1188"/>
                      <a:pt x="320" y="1188"/>
                      <a:pt x="366" y="1188"/>
                    </a:cubicBezTo>
                    <a:cubicBezTo>
                      <a:pt x="434" y="1211"/>
                      <a:pt x="548" y="1211"/>
                      <a:pt x="640" y="1211"/>
                    </a:cubicBezTo>
                    <a:lnTo>
                      <a:pt x="685" y="1211"/>
                    </a:lnTo>
                    <a:cubicBezTo>
                      <a:pt x="891" y="1211"/>
                      <a:pt x="1073" y="1165"/>
                      <a:pt x="1233" y="1074"/>
                    </a:cubicBezTo>
                    <a:cubicBezTo>
                      <a:pt x="1302" y="1051"/>
                      <a:pt x="1370" y="1005"/>
                      <a:pt x="1461" y="959"/>
                    </a:cubicBezTo>
                    <a:cubicBezTo>
                      <a:pt x="1530" y="914"/>
                      <a:pt x="1598" y="868"/>
                      <a:pt x="1667" y="800"/>
                    </a:cubicBezTo>
                    <a:cubicBezTo>
                      <a:pt x="1735" y="754"/>
                      <a:pt x="1804" y="708"/>
                      <a:pt x="1872" y="640"/>
                    </a:cubicBezTo>
                    <a:cubicBezTo>
                      <a:pt x="1895" y="617"/>
                      <a:pt x="1918" y="594"/>
                      <a:pt x="1941" y="571"/>
                    </a:cubicBezTo>
                    <a:cubicBezTo>
                      <a:pt x="1986" y="526"/>
                      <a:pt x="2009" y="480"/>
                      <a:pt x="2032" y="412"/>
                    </a:cubicBezTo>
                    <a:cubicBezTo>
                      <a:pt x="2055" y="298"/>
                      <a:pt x="2009" y="183"/>
                      <a:pt x="1918" y="138"/>
                    </a:cubicBezTo>
                    <a:cubicBezTo>
                      <a:pt x="1872" y="92"/>
                      <a:pt x="1804" y="69"/>
                      <a:pt x="1735" y="69"/>
                    </a:cubicBezTo>
                    <a:lnTo>
                      <a:pt x="1712" y="46"/>
                    </a:lnTo>
                    <a:cubicBezTo>
                      <a:pt x="1690" y="46"/>
                      <a:pt x="1690" y="46"/>
                      <a:pt x="1644" y="24"/>
                    </a:cubicBezTo>
                    <a:lnTo>
                      <a:pt x="1598" y="24"/>
                    </a:lnTo>
                    <a:cubicBezTo>
                      <a:pt x="1553" y="1"/>
                      <a:pt x="1507" y="1"/>
                      <a:pt x="1461"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53" name="Google Shape;7853;p34"/>
              <p:cNvSpPr/>
              <p:nvPr/>
            </p:nvSpPr>
            <p:spPr>
              <a:xfrm>
                <a:off x="5580375" y="3356500"/>
                <a:ext cx="603750" cy="712175"/>
              </a:xfrm>
              <a:custGeom>
                <a:avLst/>
                <a:gdLst/>
                <a:ahLst/>
                <a:cxnLst/>
                <a:rect l="l" t="t" r="r" b="b"/>
                <a:pathLst>
                  <a:path w="24150" h="28487" extrusionOk="0">
                    <a:moveTo>
                      <a:pt x="14403" y="20361"/>
                    </a:moveTo>
                    <a:cubicBezTo>
                      <a:pt x="14449" y="20361"/>
                      <a:pt x="14495" y="20361"/>
                      <a:pt x="14540" y="20384"/>
                    </a:cubicBezTo>
                    <a:lnTo>
                      <a:pt x="14586" y="20384"/>
                    </a:lnTo>
                    <a:cubicBezTo>
                      <a:pt x="14632" y="20406"/>
                      <a:pt x="14632" y="20406"/>
                      <a:pt x="14654" y="20406"/>
                    </a:cubicBezTo>
                    <a:lnTo>
                      <a:pt x="14677" y="20429"/>
                    </a:lnTo>
                    <a:cubicBezTo>
                      <a:pt x="14746" y="20429"/>
                      <a:pt x="14814" y="20452"/>
                      <a:pt x="14860" y="20498"/>
                    </a:cubicBezTo>
                    <a:cubicBezTo>
                      <a:pt x="14951" y="20543"/>
                      <a:pt x="14997" y="20658"/>
                      <a:pt x="14974" y="20772"/>
                    </a:cubicBezTo>
                    <a:cubicBezTo>
                      <a:pt x="14951" y="20840"/>
                      <a:pt x="14928" y="20886"/>
                      <a:pt x="14883" y="20931"/>
                    </a:cubicBezTo>
                    <a:cubicBezTo>
                      <a:pt x="14860" y="20954"/>
                      <a:pt x="14837" y="20977"/>
                      <a:pt x="14814" y="21000"/>
                    </a:cubicBezTo>
                    <a:cubicBezTo>
                      <a:pt x="14746" y="21068"/>
                      <a:pt x="14677" y="21114"/>
                      <a:pt x="14609" y="21160"/>
                    </a:cubicBezTo>
                    <a:cubicBezTo>
                      <a:pt x="14540" y="21228"/>
                      <a:pt x="14472" y="21274"/>
                      <a:pt x="14403" y="21319"/>
                    </a:cubicBezTo>
                    <a:cubicBezTo>
                      <a:pt x="14312" y="21365"/>
                      <a:pt x="14244" y="21411"/>
                      <a:pt x="14175" y="21434"/>
                    </a:cubicBezTo>
                    <a:cubicBezTo>
                      <a:pt x="14015" y="21525"/>
                      <a:pt x="13833" y="21571"/>
                      <a:pt x="13627" y="21571"/>
                    </a:cubicBezTo>
                    <a:lnTo>
                      <a:pt x="13582" y="21571"/>
                    </a:lnTo>
                    <a:cubicBezTo>
                      <a:pt x="13490" y="21571"/>
                      <a:pt x="13376" y="21571"/>
                      <a:pt x="13308" y="21548"/>
                    </a:cubicBezTo>
                    <a:cubicBezTo>
                      <a:pt x="13262" y="21548"/>
                      <a:pt x="13216" y="21548"/>
                      <a:pt x="13171" y="21525"/>
                    </a:cubicBezTo>
                    <a:cubicBezTo>
                      <a:pt x="13102" y="21502"/>
                      <a:pt x="13034" y="21456"/>
                      <a:pt x="12988" y="21411"/>
                    </a:cubicBezTo>
                    <a:cubicBezTo>
                      <a:pt x="12965" y="21388"/>
                      <a:pt x="12942" y="21365"/>
                      <a:pt x="12942" y="21342"/>
                    </a:cubicBezTo>
                    <a:cubicBezTo>
                      <a:pt x="12942" y="21297"/>
                      <a:pt x="12965" y="21274"/>
                      <a:pt x="12965" y="21251"/>
                    </a:cubicBezTo>
                    <a:cubicBezTo>
                      <a:pt x="12965" y="21228"/>
                      <a:pt x="12965" y="21228"/>
                      <a:pt x="12988" y="21205"/>
                    </a:cubicBezTo>
                    <a:cubicBezTo>
                      <a:pt x="12988" y="21183"/>
                      <a:pt x="12988" y="21137"/>
                      <a:pt x="12988" y="21114"/>
                    </a:cubicBezTo>
                    <a:cubicBezTo>
                      <a:pt x="13034" y="21023"/>
                      <a:pt x="13079" y="20931"/>
                      <a:pt x="13171" y="20840"/>
                    </a:cubicBezTo>
                    <a:cubicBezTo>
                      <a:pt x="13239" y="20772"/>
                      <a:pt x="13330" y="20703"/>
                      <a:pt x="13399" y="20658"/>
                    </a:cubicBezTo>
                    <a:cubicBezTo>
                      <a:pt x="13490" y="20589"/>
                      <a:pt x="13582" y="20543"/>
                      <a:pt x="13650" y="20521"/>
                    </a:cubicBezTo>
                    <a:cubicBezTo>
                      <a:pt x="13741" y="20475"/>
                      <a:pt x="13855" y="20452"/>
                      <a:pt x="13970" y="20429"/>
                    </a:cubicBezTo>
                    <a:cubicBezTo>
                      <a:pt x="14061" y="20406"/>
                      <a:pt x="14152" y="20384"/>
                      <a:pt x="14244" y="20361"/>
                    </a:cubicBezTo>
                    <a:close/>
                    <a:moveTo>
                      <a:pt x="17028" y="1"/>
                    </a:moveTo>
                    <a:cubicBezTo>
                      <a:pt x="16868" y="24"/>
                      <a:pt x="16731" y="46"/>
                      <a:pt x="16572" y="92"/>
                    </a:cubicBezTo>
                    <a:lnTo>
                      <a:pt x="16526" y="115"/>
                    </a:lnTo>
                    <a:cubicBezTo>
                      <a:pt x="16389" y="138"/>
                      <a:pt x="16252" y="183"/>
                      <a:pt x="16115" y="229"/>
                    </a:cubicBezTo>
                    <a:lnTo>
                      <a:pt x="16024" y="252"/>
                    </a:lnTo>
                    <a:cubicBezTo>
                      <a:pt x="15818" y="297"/>
                      <a:pt x="15659" y="343"/>
                      <a:pt x="15499" y="389"/>
                    </a:cubicBezTo>
                    <a:cubicBezTo>
                      <a:pt x="15385" y="412"/>
                      <a:pt x="15293" y="434"/>
                      <a:pt x="15202" y="434"/>
                    </a:cubicBezTo>
                    <a:cubicBezTo>
                      <a:pt x="15111" y="457"/>
                      <a:pt x="15042" y="480"/>
                      <a:pt x="14974" y="480"/>
                    </a:cubicBezTo>
                    <a:cubicBezTo>
                      <a:pt x="14791" y="526"/>
                      <a:pt x="14609" y="571"/>
                      <a:pt x="14449" y="617"/>
                    </a:cubicBezTo>
                    <a:cubicBezTo>
                      <a:pt x="14289" y="663"/>
                      <a:pt x="14107" y="708"/>
                      <a:pt x="13924" y="754"/>
                    </a:cubicBezTo>
                    <a:lnTo>
                      <a:pt x="13764" y="800"/>
                    </a:lnTo>
                    <a:cubicBezTo>
                      <a:pt x="13627" y="822"/>
                      <a:pt x="13513" y="845"/>
                      <a:pt x="13399" y="868"/>
                    </a:cubicBezTo>
                    <a:cubicBezTo>
                      <a:pt x="13330" y="891"/>
                      <a:pt x="13262" y="914"/>
                      <a:pt x="13194" y="937"/>
                    </a:cubicBezTo>
                    <a:lnTo>
                      <a:pt x="13148" y="937"/>
                    </a:lnTo>
                    <a:cubicBezTo>
                      <a:pt x="13079" y="959"/>
                      <a:pt x="13034" y="982"/>
                      <a:pt x="12965" y="982"/>
                    </a:cubicBezTo>
                    <a:lnTo>
                      <a:pt x="12942" y="1005"/>
                    </a:lnTo>
                    <a:lnTo>
                      <a:pt x="12874" y="1005"/>
                    </a:lnTo>
                    <a:cubicBezTo>
                      <a:pt x="12691" y="1051"/>
                      <a:pt x="12509" y="1119"/>
                      <a:pt x="12326" y="1165"/>
                    </a:cubicBezTo>
                    <a:cubicBezTo>
                      <a:pt x="12258" y="1188"/>
                      <a:pt x="12189" y="1210"/>
                      <a:pt x="12121" y="1233"/>
                    </a:cubicBezTo>
                    <a:lnTo>
                      <a:pt x="12052" y="1233"/>
                    </a:lnTo>
                    <a:lnTo>
                      <a:pt x="11984" y="1256"/>
                    </a:lnTo>
                    <a:cubicBezTo>
                      <a:pt x="11938" y="1279"/>
                      <a:pt x="11870" y="1302"/>
                      <a:pt x="11824" y="1302"/>
                    </a:cubicBezTo>
                    <a:cubicBezTo>
                      <a:pt x="11733" y="1325"/>
                      <a:pt x="11641" y="1347"/>
                      <a:pt x="11550" y="1370"/>
                    </a:cubicBezTo>
                    <a:cubicBezTo>
                      <a:pt x="11482" y="1393"/>
                      <a:pt x="11390" y="1416"/>
                      <a:pt x="11299" y="1439"/>
                    </a:cubicBezTo>
                    <a:cubicBezTo>
                      <a:pt x="11208" y="1462"/>
                      <a:pt x="11094" y="1507"/>
                      <a:pt x="10979" y="1530"/>
                    </a:cubicBezTo>
                    <a:lnTo>
                      <a:pt x="10774" y="1576"/>
                    </a:lnTo>
                    <a:lnTo>
                      <a:pt x="10683" y="1598"/>
                    </a:lnTo>
                    <a:lnTo>
                      <a:pt x="10591" y="1621"/>
                    </a:lnTo>
                    <a:lnTo>
                      <a:pt x="10500" y="1644"/>
                    </a:lnTo>
                    <a:cubicBezTo>
                      <a:pt x="10455" y="1667"/>
                      <a:pt x="10409" y="1667"/>
                      <a:pt x="10363" y="1690"/>
                    </a:cubicBezTo>
                    <a:lnTo>
                      <a:pt x="10340" y="1690"/>
                    </a:lnTo>
                    <a:lnTo>
                      <a:pt x="10249" y="1713"/>
                    </a:lnTo>
                    <a:cubicBezTo>
                      <a:pt x="10044" y="1781"/>
                      <a:pt x="9861" y="1827"/>
                      <a:pt x="9678" y="1872"/>
                    </a:cubicBezTo>
                    <a:cubicBezTo>
                      <a:pt x="9564" y="1895"/>
                      <a:pt x="9427" y="1918"/>
                      <a:pt x="9313" y="1964"/>
                    </a:cubicBezTo>
                    <a:lnTo>
                      <a:pt x="9131" y="2009"/>
                    </a:lnTo>
                    <a:cubicBezTo>
                      <a:pt x="8948" y="2055"/>
                      <a:pt x="8743" y="2101"/>
                      <a:pt x="8560" y="2146"/>
                    </a:cubicBezTo>
                    <a:cubicBezTo>
                      <a:pt x="8514" y="2169"/>
                      <a:pt x="8469" y="2169"/>
                      <a:pt x="8423" y="2192"/>
                    </a:cubicBezTo>
                    <a:lnTo>
                      <a:pt x="8355" y="2215"/>
                    </a:lnTo>
                    <a:cubicBezTo>
                      <a:pt x="8218" y="2238"/>
                      <a:pt x="8104" y="2260"/>
                      <a:pt x="8012" y="2283"/>
                    </a:cubicBezTo>
                    <a:lnTo>
                      <a:pt x="7875" y="2329"/>
                    </a:lnTo>
                    <a:cubicBezTo>
                      <a:pt x="7715" y="2375"/>
                      <a:pt x="7579" y="2397"/>
                      <a:pt x="7442" y="2443"/>
                    </a:cubicBezTo>
                    <a:lnTo>
                      <a:pt x="7099" y="2534"/>
                    </a:lnTo>
                    <a:lnTo>
                      <a:pt x="6917" y="2580"/>
                    </a:lnTo>
                    <a:cubicBezTo>
                      <a:pt x="6780" y="2626"/>
                      <a:pt x="6620" y="2671"/>
                      <a:pt x="6483" y="2694"/>
                    </a:cubicBezTo>
                    <a:lnTo>
                      <a:pt x="6369" y="2740"/>
                    </a:lnTo>
                    <a:cubicBezTo>
                      <a:pt x="6255" y="2763"/>
                      <a:pt x="6118" y="2808"/>
                      <a:pt x="6004" y="2831"/>
                    </a:cubicBezTo>
                    <a:cubicBezTo>
                      <a:pt x="5912" y="2854"/>
                      <a:pt x="5821" y="2900"/>
                      <a:pt x="5730" y="2922"/>
                    </a:cubicBezTo>
                    <a:lnTo>
                      <a:pt x="5661" y="2945"/>
                    </a:lnTo>
                    <a:lnTo>
                      <a:pt x="5524" y="2991"/>
                    </a:lnTo>
                    <a:lnTo>
                      <a:pt x="5501" y="2991"/>
                    </a:lnTo>
                    <a:cubicBezTo>
                      <a:pt x="5433" y="3014"/>
                      <a:pt x="5342" y="3036"/>
                      <a:pt x="5273" y="3059"/>
                    </a:cubicBezTo>
                    <a:lnTo>
                      <a:pt x="5228" y="3059"/>
                    </a:lnTo>
                    <a:cubicBezTo>
                      <a:pt x="5136" y="3105"/>
                      <a:pt x="5022" y="3128"/>
                      <a:pt x="4931" y="3151"/>
                    </a:cubicBezTo>
                    <a:lnTo>
                      <a:pt x="4680" y="3242"/>
                    </a:lnTo>
                    <a:cubicBezTo>
                      <a:pt x="4566" y="3265"/>
                      <a:pt x="4451" y="3310"/>
                      <a:pt x="4315" y="3333"/>
                    </a:cubicBezTo>
                    <a:lnTo>
                      <a:pt x="4109" y="3402"/>
                    </a:lnTo>
                    <a:cubicBezTo>
                      <a:pt x="3995" y="3447"/>
                      <a:pt x="3904" y="3470"/>
                      <a:pt x="3790" y="3493"/>
                    </a:cubicBezTo>
                    <a:lnTo>
                      <a:pt x="3675" y="3539"/>
                    </a:lnTo>
                    <a:lnTo>
                      <a:pt x="3516" y="3584"/>
                    </a:lnTo>
                    <a:cubicBezTo>
                      <a:pt x="3470" y="3607"/>
                      <a:pt x="3424" y="3607"/>
                      <a:pt x="3379" y="3630"/>
                    </a:cubicBezTo>
                    <a:cubicBezTo>
                      <a:pt x="3333" y="3630"/>
                      <a:pt x="3287" y="3653"/>
                      <a:pt x="3242" y="3653"/>
                    </a:cubicBezTo>
                    <a:cubicBezTo>
                      <a:pt x="3105" y="3698"/>
                      <a:pt x="2991" y="3721"/>
                      <a:pt x="2854" y="3767"/>
                    </a:cubicBezTo>
                    <a:lnTo>
                      <a:pt x="2694" y="3813"/>
                    </a:lnTo>
                    <a:lnTo>
                      <a:pt x="2603" y="3835"/>
                    </a:lnTo>
                    <a:lnTo>
                      <a:pt x="2557" y="3858"/>
                    </a:lnTo>
                    <a:cubicBezTo>
                      <a:pt x="2420" y="3881"/>
                      <a:pt x="2283" y="3927"/>
                      <a:pt x="2146" y="3949"/>
                    </a:cubicBezTo>
                    <a:cubicBezTo>
                      <a:pt x="1963" y="3995"/>
                      <a:pt x="1781" y="4041"/>
                      <a:pt x="1598" y="4086"/>
                    </a:cubicBezTo>
                    <a:lnTo>
                      <a:pt x="1530" y="4109"/>
                    </a:lnTo>
                    <a:lnTo>
                      <a:pt x="1461" y="4132"/>
                    </a:lnTo>
                    <a:cubicBezTo>
                      <a:pt x="1439" y="4086"/>
                      <a:pt x="1393" y="4086"/>
                      <a:pt x="1347" y="4086"/>
                    </a:cubicBezTo>
                    <a:lnTo>
                      <a:pt x="1256" y="4086"/>
                    </a:lnTo>
                    <a:cubicBezTo>
                      <a:pt x="1233" y="4109"/>
                      <a:pt x="1187" y="4109"/>
                      <a:pt x="1142" y="4132"/>
                    </a:cubicBezTo>
                    <a:cubicBezTo>
                      <a:pt x="1096" y="4132"/>
                      <a:pt x="1073" y="4132"/>
                      <a:pt x="1028" y="4155"/>
                    </a:cubicBezTo>
                    <a:lnTo>
                      <a:pt x="1005" y="4155"/>
                    </a:lnTo>
                    <a:cubicBezTo>
                      <a:pt x="982" y="4155"/>
                      <a:pt x="959" y="4155"/>
                      <a:pt x="914" y="4178"/>
                    </a:cubicBezTo>
                    <a:lnTo>
                      <a:pt x="868" y="4178"/>
                    </a:lnTo>
                    <a:lnTo>
                      <a:pt x="822" y="4201"/>
                    </a:lnTo>
                    <a:cubicBezTo>
                      <a:pt x="777" y="4201"/>
                      <a:pt x="731" y="4223"/>
                      <a:pt x="685" y="4223"/>
                    </a:cubicBezTo>
                    <a:lnTo>
                      <a:pt x="617" y="4223"/>
                    </a:lnTo>
                    <a:lnTo>
                      <a:pt x="594" y="4246"/>
                    </a:lnTo>
                    <a:lnTo>
                      <a:pt x="503" y="4246"/>
                    </a:lnTo>
                    <a:cubicBezTo>
                      <a:pt x="389" y="4269"/>
                      <a:pt x="274" y="4292"/>
                      <a:pt x="183" y="4337"/>
                    </a:cubicBezTo>
                    <a:cubicBezTo>
                      <a:pt x="137" y="4360"/>
                      <a:pt x="92" y="4406"/>
                      <a:pt x="69" y="4429"/>
                    </a:cubicBezTo>
                    <a:cubicBezTo>
                      <a:pt x="23" y="4497"/>
                      <a:pt x="1" y="4566"/>
                      <a:pt x="23" y="4657"/>
                    </a:cubicBezTo>
                    <a:cubicBezTo>
                      <a:pt x="46" y="4703"/>
                      <a:pt x="46" y="4748"/>
                      <a:pt x="69" y="4794"/>
                    </a:cubicBezTo>
                    <a:cubicBezTo>
                      <a:pt x="69" y="4817"/>
                      <a:pt x="92" y="4862"/>
                      <a:pt x="92" y="4885"/>
                    </a:cubicBezTo>
                    <a:cubicBezTo>
                      <a:pt x="115" y="4931"/>
                      <a:pt x="115" y="4999"/>
                      <a:pt x="137" y="5045"/>
                    </a:cubicBezTo>
                    <a:lnTo>
                      <a:pt x="160" y="5136"/>
                    </a:lnTo>
                    <a:cubicBezTo>
                      <a:pt x="160" y="5205"/>
                      <a:pt x="183" y="5251"/>
                      <a:pt x="206" y="5296"/>
                    </a:cubicBezTo>
                    <a:lnTo>
                      <a:pt x="229" y="5410"/>
                    </a:lnTo>
                    <a:lnTo>
                      <a:pt x="229" y="5433"/>
                    </a:lnTo>
                    <a:lnTo>
                      <a:pt x="252" y="5524"/>
                    </a:lnTo>
                    <a:lnTo>
                      <a:pt x="274" y="5639"/>
                    </a:lnTo>
                    <a:lnTo>
                      <a:pt x="343" y="5867"/>
                    </a:lnTo>
                    <a:lnTo>
                      <a:pt x="343" y="5912"/>
                    </a:lnTo>
                    <a:cubicBezTo>
                      <a:pt x="366" y="6004"/>
                      <a:pt x="411" y="6118"/>
                      <a:pt x="434" y="6209"/>
                    </a:cubicBezTo>
                    <a:lnTo>
                      <a:pt x="457" y="6255"/>
                    </a:lnTo>
                    <a:cubicBezTo>
                      <a:pt x="480" y="6323"/>
                      <a:pt x="480" y="6369"/>
                      <a:pt x="503" y="6437"/>
                    </a:cubicBezTo>
                    <a:cubicBezTo>
                      <a:pt x="548" y="6574"/>
                      <a:pt x="571" y="6711"/>
                      <a:pt x="617" y="6871"/>
                    </a:cubicBezTo>
                    <a:lnTo>
                      <a:pt x="617" y="6940"/>
                    </a:lnTo>
                    <a:cubicBezTo>
                      <a:pt x="662" y="7122"/>
                      <a:pt x="708" y="7282"/>
                      <a:pt x="754" y="7465"/>
                    </a:cubicBezTo>
                    <a:cubicBezTo>
                      <a:pt x="799" y="7602"/>
                      <a:pt x="845" y="7738"/>
                      <a:pt x="891" y="7875"/>
                    </a:cubicBezTo>
                    <a:lnTo>
                      <a:pt x="914" y="8012"/>
                    </a:lnTo>
                    <a:cubicBezTo>
                      <a:pt x="936" y="8081"/>
                      <a:pt x="959" y="8149"/>
                      <a:pt x="982" y="8218"/>
                    </a:cubicBezTo>
                    <a:cubicBezTo>
                      <a:pt x="1005" y="8355"/>
                      <a:pt x="1050" y="8469"/>
                      <a:pt x="1073" y="8583"/>
                    </a:cubicBezTo>
                    <a:lnTo>
                      <a:pt x="1119" y="8674"/>
                    </a:lnTo>
                    <a:cubicBezTo>
                      <a:pt x="1142" y="8743"/>
                      <a:pt x="1142" y="8811"/>
                      <a:pt x="1165" y="8880"/>
                    </a:cubicBezTo>
                    <a:lnTo>
                      <a:pt x="1210" y="9017"/>
                    </a:lnTo>
                    <a:lnTo>
                      <a:pt x="1233" y="9154"/>
                    </a:lnTo>
                    <a:cubicBezTo>
                      <a:pt x="1256" y="9222"/>
                      <a:pt x="1279" y="9268"/>
                      <a:pt x="1279" y="9336"/>
                    </a:cubicBezTo>
                    <a:lnTo>
                      <a:pt x="1302" y="9382"/>
                    </a:lnTo>
                    <a:cubicBezTo>
                      <a:pt x="1324" y="9496"/>
                      <a:pt x="1370" y="9610"/>
                      <a:pt x="1393" y="9724"/>
                    </a:cubicBezTo>
                    <a:cubicBezTo>
                      <a:pt x="1439" y="9930"/>
                      <a:pt x="1507" y="10112"/>
                      <a:pt x="1553" y="10318"/>
                    </a:cubicBezTo>
                    <a:cubicBezTo>
                      <a:pt x="1575" y="10409"/>
                      <a:pt x="1621" y="10523"/>
                      <a:pt x="1644" y="10637"/>
                    </a:cubicBezTo>
                    <a:lnTo>
                      <a:pt x="1644" y="10660"/>
                    </a:lnTo>
                    <a:cubicBezTo>
                      <a:pt x="1667" y="10729"/>
                      <a:pt x="1690" y="10797"/>
                      <a:pt x="1712" y="10888"/>
                    </a:cubicBezTo>
                    <a:cubicBezTo>
                      <a:pt x="1735" y="10980"/>
                      <a:pt x="1758" y="11094"/>
                      <a:pt x="1804" y="11208"/>
                    </a:cubicBezTo>
                    <a:lnTo>
                      <a:pt x="1872" y="11459"/>
                    </a:lnTo>
                    <a:cubicBezTo>
                      <a:pt x="1918" y="11642"/>
                      <a:pt x="1963" y="11847"/>
                      <a:pt x="2009" y="12052"/>
                    </a:cubicBezTo>
                    <a:lnTo>
                      <a:pt x="2055" y="12235"/>
                    </a:lnTo>
                    <a:lnTo>
                      <a:pt x="2100" y="12349"/>
                    </a:lnTo>
                    <a:cubicBezTo>
                      <a:pt x="2123" y="12440"/>
                      <a:pt x="2123" y="12532"/>
                      <a:pt x="2146" y="12623"/>
                    </a:cubicBezTo>
                    <a:cubicBezTo>
                      <a:pt x="2215" y="12806"/>
                      <a:pt x="2260" y="13011"/>
                      <a:pt x="2329" y="13217"/>
                    </a:cubicBezTo>
                    <a:cubicBezTo>
                      <a:pt x="2397" y="13399"/>
                      <a:pt x="2443" y="13605"/>
                      <a:pt x="2488" y="13787"/>
                    </a:cubicBezTo>
                    <a:cubicBezTo>
                      <a:pt x="2511" y="13924"/>
                      <a:pt x="2557" y="14038"/>
                      <a:pt x="2580" y="14175"/>
                    </a:cubicBezTo>
                    <a:lnTo>
                      <a:pt x="2648" y="14381"/>
                    </a:lnTo>
                    <a:cubicBezTo>
                      <a:pt x="2717" y="14586"/>
                      <a:pt x="2762" y="14791"/>
                      <a:pt x="2808" y="14997"/>
                    </a:cubicBezTo>
                    <a:lnTo>
                      <a:pt x="2831" y="15088"/>
                    </a:lnTo>
                    <a:lnTo>
                      <a:pt x="2899" y="15248"/>
                    </a:lnTo>
                    <a:cubicBezTo>
                      <a:pt x="2899" y="15316"/>
                      <a:pt x="2922" y="15362"/>
                      <a:pt x="2922" y="15408"/>
                    </a:cubicBezTo>
                    <a:cubicBezTo>
                      <a:pt x="2945" y="15453"/>
                      <a:pt x="2945" y="15499"/>
                      <a:pt x="2968" y="15545"/>
                    </a:cubicBezTo>
                    <a:cubicBezTo>
                      <a:pt x="3013" y="15750"/>
                      <a:pt x="3082" y="15956"/>
                      <a:pt x="3150" y="16161"/>
                    </a:cubicBezTo>
                    <a:lnTo>
                      <a:pt x="3150" y="16229"/>
                    </a:lnTo>
                    <a:cubicBezTo>
                      <a:pt x="3219" y="16389"/>
                      <a:pt x="3265" y="16549"/>
                      <a:pt x="3310" y="16709"/>
                    </a:cubicBezTo>
                    <a:lnTo>
                      <a:pt x="3333" y="16823"/>
                    </a:lnTo>
                    <a:cubicBezTo>
                      <a:pt x="3333" y="16891"/>
                      <a:pt x="3356" y="16960"/>
                      <a:pt x="3379" y="17006"/>
                    </a:cubicBezTo>
                    <a:lnTo>
                      <a:pt x="3424" y="17142"/>
                    </a:lnTo>
                    <a:cubicBezTo>
                      <a:pt x="3424" y="17211"/>
                      <a:pt x="3447" y="17257"/>
                      <a:pt x="3470" y="17302"/>
                    </a:cubicBezTo>
                    <a:lnTo>
                      <a:pt x="3516" y="17462"/>
                    </a:lnTo>
                    <a:cubicBezTo>
                      <a:pt x="3561" y="17599"/>
                      <a:pt x="3584" y="17736"/>
                      <a:pt x="3630" y="17896"/>
                    </a:cubicBezTo>
                    <a:cubicBezTo>
                      <a:pt x="3653" y="17964"/>
                      <a:pt x="3675" y="18055"/>
                      <a:pt x="3698" y="18147"/>
                    </a:cubicBezTo>
                    <a:cubicBezTo>
                      <a:pt x="3721" y="18261"/>
                      <a:pt x="3744" y="18375"/>
                      <a:pt x="3790" y="18489"/>
                    </a:cubicBezTo>
                    <a:cubicBezTo>
                      <a:pt x="3881" y="18832"/>
                      <a:pt x="3972" y="19220"/>
                      <a:pt x="4041" y="19516"/>
                    </a:cubicBezTo>
                    <a:lnTo>
                      <a:pt x="4086" y="19676"/>
                    </a:lnTo>
                    <a:cubicBezTo>
                      <a:pt x="4155" y="20018"/>
                      <a:pt x="4269" y="20406"/>
                      <a:pt x="4383" y="20840"/>
                    </a:cubicBezTo>
                    <a:cubicBezTo>
                      <a:pt x="4429" y="20954"/>
                      <a:pt x="4474" y="21091"/>
                      <a:pt x="4497" y="21228"/>
                    </a:cubicBezTo>
                    <a:lnTo>
                      <a:pt x="4520" y="21342"/>
                    </a:lnTo>
                    <a:lnTo>
                      <a:pt x="4543" y="21365"/>
                    </a:lnTo>
                    <a:cubicBezTo>
                      <a:pt x="4566" y="21434"/>
                      <a:pt x="4588" y="21525"/>
                      <a:pt x="4588" y="21616"/>
                    </a:cubicBezTo>
                    <a:cubicBezTo>
                      <a:pt x="4611" y="21662"/>
                      <a:pt x="4657" y="21708"/>
                      <a:pt x="4703" y="21753"/>
                    </a:cubicBezTo>
                    <a:cubicBezTo>
                      <a:pt x="4725" y="21799"/>
                      <a:pt x="4748" y="21844"/>
                      <a:pt x="4748" y="21913"/>
                    </a:cubicBezTo>
                    <a:lnTo>
                      <a:pt x="4771" y="21981"/>
                    </a:lnTo>
                    <a:lnTo>
                      <a:pt x="4794" y="22027"/>
                    </a:lnTo>
                    <a:lnTo>
                      <a:pt x="4817" y="22096"/>
                    </a:lnTo>
                    <a:lnTo>
                      <a:pt x="4817" y="22118"/>
                    </a:lnTo>
                    <a:cubicBezTo>
                      <a:pt x="4862" y="22255"/>
                      <a:pt x="4885" y="22392"/>
                      <a:pt x="4931" y="22529"/>
                    </a:cubicBezTo>
                    <a:lnTo>
                      <a:pt x="4931" y="22552"/>
                    </a:lnTo>
                    <a:cubicBezTo>
                      <a:pt x="4931" y="22575"/>
                      <a:pt x="4931" y="22598"/>
                      <a:pt x="4954" y="22621"/>
                    </a:cubicBezTo>
                    <a:lnTo>
                      <a:pt x="4954" y="22689"/>
                    </a:lnTo>
                    <a:cubicBezTo>
                      <a:pt x="4999" y="22849"/>
                      <a:pt x="5022" y="23031"/>
                      <a:pt x="5091" y="23191"/>
                    </a:cubicBezTo>
                    <a:cubicBezTo>
                      <a:pt x="5113" y="23282"/>
                      <a:pt x="5136" y="23374"/>
                      <a:pt x="5159" y="23465"/>
                    </a:cubicBezTo>
                    <a:lnTo>
                      <a:pt x="5205" y="23670"/>
                    </a:lnTo>
                    <a:cubicBezTo>
                      <a:pt x="5296" y="23944"/>
                      <a:pt x="5364" y="24218"/>
                      <a:pt x="5433" y="24492"/>
                    </a:cubicBezTo>
                    <a:lnTo>
                      <a:pt x="5479" y="24720"/>
                    </a:lnTo>
                    <a:cubicBezTo>
                      <a:pt x="5501" y="24789"/>
                      <a:pt x="5524" y="24880"/>
                      <a:pt x="5547" y="24949"/>
                    </a:cubicBezTo>
                    <a:lnTo>
                      <a:pt x="5547" y="24926"/>
                    </a:lnTo>
                    <a:cubicBezTo>
                      <a:pt x="5570" y="25086"/>
                      <a:pt x="5616" y="25245"/>
                      <a:pt x="5684" y="25428"/>
                    </a:cubicBezTo>
                    <a:lnTo>
                      <a:pt x="5684" y="25474"/>
                    </a:lnTo>
                    <a:cubicBezTo>
                      <a:pt x="5730" y="25633"/>
                      <a:pt x="5775" y="25770"/>
                      <a:pt x="5821" y="25930"/>
                    </a:cubicBezTo>
                    <a:lnTo>
                      <a:pt x="5867" y="26021"/>
                    </a:lnTo>
                    <a:cubicBezTo>
                      <a:pt x="5867" y="26067"/>
                      <a:pt x="5889" y="26113"/>
                      <a:pt x="5889" y="26158"/>
                    </a:cubicBezTo>
                    <a:lnTo>
                      <a:pt x="5935" y="26273"/>
                    </a:lnTo>
                    <a:lnTo>
                      <a:pt x="5958" y="26410"/>
                    </a:lnTo>
                    <a:cubicBezTo>
                      <a:pt x="5981" y="26478"/>
                      <a:pt x="6004" y="26569"/>
                      <a:pt x="6026" y="26661"/>
                    </a:cubicBezTo>
                    <a:cubicBezTo>
                      <a:pt x="6049" y="26729"/>
                      <a:pt x="6072" y="26798"/>
                      <a:pt x="6095" y="26889"/>
                    </a:cubicBezTo>
                    <a:lnTo>
                      <a:pt x="6141" y="27071"/>
                    </a:lnTo>
                    <a:lnTo>
                      <a:pt x="6209" y="27277"/>
                    </a:lnTo>
                    <a:lnTo>
                      <a:pt x="6232" y="27323"/>
                    </a:lnTo>
                    <a:cubicBezTo>
                      <a:pt x="6255" y="27437"/>
                      <a:pt x="6277" y="27551"/>
                      <a:pt x="6323" y="27665"/>
                    </a:cubicBezTo>
                    <a:lnTo>
                      <a:pt x="6346" y="27779"/>
                    </a:lnTo>
                    <a:cubicBezTo>
                      <a:pt x="6346" y="27848"/>
                      <a:pt x="6369" y="27939"/>
                      <a:pt x="6392" y="28007"/>
                    </a:cubicBezTo>
                    <a:lnTo>
                      <a:pt x="6414" y="28076"/>
                    </a:lnTo>
                    <a:lnTo>
                      <a:pt x="6414" y="28121"/>
                    </a:lnTo>
                    <a:cubicBezTo>
                      <a:pt x="6414" y="28167"/>
                      <a:pt x="6437" y="28213"/>
                      <a:pt x="6437" y="28236"/>
                    </a:cubicBezTo>
                    <a:cubicBezTo>
                      <a:pt x="6460" y="28304"/>
                      <a:pt x="6460" y="28350"/>
                      <a:pt x="6506" y="28372"/>
                    </a:cubicBezTo>
                    <a:cubicBezTo>
                      <a:pt x="6506" y="28395"/>
                      <a:pt x="6529" y="28418"/>
                      <a:pt x="6551" y="28441"/>
                    </a:cubicBezTo>
                    <a:cubicBezTo>
                      <a:pt x="6574" y="28464"/>
                      <a:pt x="6620" y="28487"/>
                      <a:pt x="6666" y="28487"/>
                    </a:cubicBezTo>
                    <a:lnTo>
                      <a:pt x="6688" y="28487"/>
                    </a:lnTo>
                    <a:cubicBezTo>
                      <a:pt x="6757" y="28487"/>
                      <a:pt x="6825" y="28464"/>
                      <a:pt x="6871" y="28464"/>
                    </a:cubicBezTo>
                    <a:lnTo>
                      <a:pt x="6939" y="28441"/>
                    </a:lnTo>
                    <a:cubicBezTo>
                      <a:pt x="7054" y="28418"/>
                      <a:pt x="7145" y="28395"/>
                      <a:pt x="7259" y="28372"/>
                    </a:cubicBezTo>
                    <a:lnTo>
                      <a:pt x="7327" y="28350"/>
                    </a:lnTo>
                    <a:lnTo>
                      <a:pt x="7350" y="28350"/>
                    </a:lnTo>
                    <a:cubicBezTo>
                      <a:pt x="7419" y="28327"/>
                      <a:pt x="7464" y="28304"/>
                      <a:pt x="7533" y="28304"/>
                    </a:cubicBezTo>
                    <a:cubicBezTo>
                      <a:pt x="7624" y="28258"/>
                      <a:pt x="7715" y="28236"/>
                      <a:pt x="7807" y="28213"/>
                    </a:cubicBezTo>
                    <a:cubicBezTo>
                      <a:pt x="7989" y="28167"/>
                      <a:pt x="8172" y="28121"/>
                      <a:pt x="8355" y="28076"/>
                    </a:cubicBezTo>
                    <a:cubicBezTo>
                      <a:pt x="8469" y="28030"/>
                      <a:pt x="8583" y="28007"/>
                      <a:pt x="8697" y="27962"/>
                    </a:cubicBezTo>
                    <a:lnTo>
                      <a:pt x="8880" y="27916"/>
                    </a:lnTo>
                    <a:lnTo>
                      <a:pt x="9062" y="27848"/>
                    </a:lnTo>
                    <a:cubicBezTo>
                      <a:pt x="9176" y="27825"/>
                      <a:pt x="9313" y="27779"/>
                      <a:pt x="9427" y="27756"/>
                    </a:cubicBezTo>
                    <a:cubicBezTo>
                      <a:pt x="9610" y="27688"/>
                      <a:pt x="9793" y="27642"/>
                      <a:pt x="9975" y="27596"/>
                    </a:cubicBezTo>
                    <a:cubicBezTo>
                      <a:pt x="10272" y="27505"/>
                      <a:pt x="10614" y="27414"/>
                      <a:pt x="11025" y="27323"/>
                    </a:cubicBezTo>
                    <a:cubicBezTo>
                      <a:pt x="11162" y="27300"/>
                      <a:pt x="11299" y="27254"/>
                      <a:pt x="11436" y="27208"/>
                    </a:cubicBezTo>
                    <a:lnTo>
                      <a:pt x="11573" y="27186"/>
                    </a:lnTo>
                    <a:lnTo>
                      <a:pt x="11778" y="27117"/>
                    </a:lnTo>
                    <a:cubicBezTo>
                      <a:pt x="11893" y="27094"/>
                      <a:pt x="11984" y="27071"/>
                      <a:pt x="12098" y="27026"/>
                    </a:cubicBezTo>
                    <a:cubicBezTo>
                      <a:pt x="12258" y="26980"/>
                      <a:pt x="12440" y="26935"/>
                      <a:pt x="12623" y="26889"/>
                    </a:cubicBezTo>
                    <a:cubicBezTo>
                      <a:pt x="12851" y="26843"/>
                      <a:pt x="13034" y="26798"/>
                      <a:pt x="13171" y="26775"/>
                    </a:cubicBezTo>
                    <a:cubicBezTo>
                      <a:pt x="13376" y="26729"/>
                      <a:pt x="13582" y="26683"/>
                      <a:pt x="13764" y="26638"/>
                    </a:cubicBezTo>
                    <a:lnTo>
                      <a:pt x="13901" y="26592"/>
                    </a:lnTo>
                    <a:lnTo>
                      <a:pt x="13970" y="26592"/>
                    </a:lnTo>
                    <a:lnTo>
                      <a:pt x="14289" y="26501"/>
                    </a:lnTo>
                    <a:lnTo>
                      <a:pt x="14472" y="26455"/>
                    </a:lnTo>
                    <a:cubicBezTo>
                      <a:pt x="14586" y="26410"/>
                      <a:pt x="14700" y="26387"/>
                      <a:pt x="14814" y="26364"/>
                    </a:cubicBezTo>
                    <a:lnTo>
                      <a:pt x="14951" y="26318"/>
                    </a:lnTo>
                    <a:cubicBezTo>
                      <a:pt x="15088" y="26273"/>
                      <a:pt x="15225" y="26250"/>
                      <a:pt x="15362" y="26204"/>
                    </a:cubicBezTo>
                    <a:lnTo>
                      <a:pt x="15590" y="26136"/>
                    </a:lnTo>
                    <a:cubicBezTo>
                      <a:pt x="15704" y="26113"/>
                      <a:pt x="15796" y="26090"/>
                      <a:pt x="15910" y="26044"/>
                    </a:cubicBezTo>
                    <a:cubicBezTo>
                      <a:pt x="16047" y="25999"/>
                      <a:pt x="16206" y="25976"/>
                      <a:pt x="16343" y="25930"/>
                    </a:cubicBezTo>
                    <a:lnTo>
                      <a:pt x="16458" y="25885"/>
                    </a:lnTo>
                    <a:lnTo>
                      <a:pt x="16572" y="25862"/>
                    </a:lnTo>
                    <a:cubicBezTo>
                      <a:pt x="16709" y="25816"/>
                      <a:pt x="16846" y="25793"/>
                      <a:pt x="17005" y="25748"/>
                    </a:cubicBezTo>
                    <a:cubicBezTo>
                      <a:pt x="17051" y="25725"/>
                      <a:pt x="17119" y="25725"/>
                      <a:pt x="17188" y="25702"/>
                    </a:cubicBezTo>
                    <a:lnTo>
                      <a:pt x="17279" y="25679"/>
                    </a:lnTo>
                    <a:cubicBezTo>
                      <a:pt x="17348" y="25656"/>
                      <a:pt x="17439" y="25611"/>
                      <a:pt x="17530" y="25588"/>
                    </a:cubicBezTo>
                    <a:cubicBezTo>
                      <a:pt x="17713" y="25542"/>
                      <a:pt x="17896" y="25497"/>
                      <a:pt x="18078" y="25428"/>
                    </a:cubicBezTo>
                    <a:cubicBezTo>
                      <a:pt x="18261" y="25382"/>
                      <a:pt x="18443" y="25337"/>
                      <a:pt x="18626" y="25291"/>
                    </a:cubicBezTo>
                    <a:cubicBezTo>
                      <a:pt x="18672" y="25268"/>
                      <a:pt x="18740" y="25245"/>
                      <a:pt x="18786" y="25245"/>
                    </a:cubicBezTo>
                    <a:lnTo>
                      <a:pt x="18877" y="25223"/>
                    </a:lnTo>
                    <a:cubicBezTo>
                      <a:pt x="18968" y="25200"/>
                      <a:pt x="19060" y="25177"/>
                      <a:pt x="19128" y="25154"/>
                    </a:cubicBezTo>
                    <a:lnTo>
                      <a:pt x="19242" y="25108"/>
                    </a:lnTo>
                    <a:lnTo>
                      <a:pt x="19265" y="25108"/>
                    </a:lnTo>
                    <a:cubicBezTo>
                      <a:pt x="19471" y="25086"/>
                      <a:pt x="19722" y="25063"/>
                      <a:pt x="19950" y="25017"/>
                    </a:cubicBezTo>
                    <a:cubicBezTo>
                      <a:pt x="20064" y="24994"/>
                      <a:pt x="20201" y="24949"/>
                      <a:pt x="20315" y="24926"/>
                    </a:cubicBezTo>
                    <a:lnTo>
                      <a:pt x="20361" y="24903"/>
                    </a:lnTo>
                    <a:lnTo>
                      <a:pt x="20520" y="24857"/>
                    </a:lnTo>
                    <a:cubicBezTo>
                      <a:pt x="20635" y="24835"/>
                      <a:pt x="20726" y="24812"/>
                      <a:pt x="20840" y="24789"/>
                    </a:cubicBezTo>
                    <a:cubicBezTo>
                      <a:pt x="20908" y="24766"/>
                      <a:pt x="21000" y="24743"/>
                      <a:pt x="21068" y="24720"/>
                    </a:cubicBezTo>
                    <a:cubicBezTo>
                      <a:pt x="21182" y="24675"/>
                      <a:pt x="21319" y="24652"/>
                      <a:pt x="21433" y="24606"/>
                    </a:cubicBezTo>
                    <a:lnTo>
                      <a:pt x="21662" y="24561"/>
                    </a:lnTo>
                    <a:lnTo>
                      <a:pt x="21890" y="24492"/>
                    </a:lnTo>
                    <a:lnTo>
                      <a:pt x="22210" y="24401"/>
                    </a:lnTo>
                    <a:cubicBezTo>
                      <a:pt x="22301" y="24378"/>
                      <a:pt x="22392" y="24355"/>
                      <a:pt x="22483" y="24332"/>
                    </a:cubicBezTo>
                    <a:lnTo>
                      <a:pt x="22506" y="24332"/>
                    </a:lnTo>
                    <a:cubicBezTo>
                      <a:pt x="22598" y="24310"/>
                      <a:pt x="22666" y="24287"/>
                      <a:pt x="22757" y="24264"/>
                    </a:cubicBezTo>
                    <a:cubicBezTo>
                      <a:pt x="22826" y="24241"/>
                      <a:pt x="22894" y="24218"/>
                      <a:pt x="22963" y="24195"/>
                    </a:cubicBezTo>
                    <a:lnTo>
                      <a:pt x="23008" y="24173"/>
                    </a:lnTo>
                    <a:lnTo>
                      <a:pt x="23100" y="24150"/>
                    </a:lnTo>
                    <a:cubicBezTo>
                      <a:pt x="23168" y="24127"/>
                      <a:pt x="23260" y="24104"/>
                      <a:pt x="23328" y="24059"/>
                    </a:cubicBezTo>
                    <a:cubicBezTo>
                      <a:pt x="23374" y="24059"/>
                      <a:pt x="23419" y="24036"/>
                      <a:pt x="23419" y="24013"/>
                    </a:cubicBezTo>
                    <a:cubicBezTo>
                      <a:pt x="23465" y="23990"/>
                      <a:pt x="23488" y="23967"/>
                      <a:pt x="23511" y="23967"/>
                    </a:cubicBezTo>
                    <a:cubicBezTo>
                      <a:pt x="23556" y="23922"/>
                      <a:pt x="23602" y="23853"/>
                      <a:pt x="23648" y="23807"/>
                    </a:cubicBezTo>
                    <a:cubicBezTo>
                      <a:pt x="23716" y="23739"/>
                      <a:pt x="23784" y="23648"/>
                      <a:pt x="23830" y="23556"/>
                    </a:cubicBezTo>
                    <a:cubicBezTo>
                      <a:pt x="23967" y="23351"/>
                      <a:pt x="24058" y="23146"/>
                      <a:pt x="24104" y="22917"/>
                    </a:cubicBezTo>
                    <a:cubicBezTo>
                      <a:pt x="24127" y="22849"/>
                      <a:pt x="24150" y="22735"/>
                      <a:pt x="24150" y="22621"/>
                    </a:cubicBezTo>
                    <a:cubicBezTo>
                      <a:pt x="24150" y="22529"/>
                      <a:pt x="24150" y="22438"/>
                      <a:pt x="24150" y="22324"/>
                    </a:cubicBezTo>
                    <a:cubicBezTo>
                      <a:pt x="24127" y="22141"/>
                      <a:pt x="24081" y="21959"/>
                      <a:pt x="24036" y="21822"/>
                    </a:cubicBezTo>
                    <a:lnTo>
                      <a:pt x="23990" y="21708"/>
                    </a:lnTo>
                    <a:cubicBezTo>
                      <a:pt x="23967" y="21571"/>
                      <a:pt x="23921" y="21456"/>
                      <a:pt x="23899" y="21342"/>
                    </a:cubicBezTo>
                    <a:cubicBezTo>
                      <a:pt x="23853" y="21228"/>
                      <a:pt x="23830" y="21137"/>
                      <a:pt x="23784" y="21023"/>
                    </a:cubicBezTo>
                    <a:cubicBezTo>
                      <a:pt x="23762" y="20954"/>
                      <a:pt x="23762" y="20886"/>
                      <a:pt x="23739" y="20817"/>
                    </a:cubicBezTo>
                    <a:cubicBezTo>
                      <a:pt x="23716" y="20749"/>
                      <a:pt x="23693" y="20680"/>
                      <a:pt x="23670" y="20612"/>
                    </a:cubicBezTo>
                    <a:lnTo>
                      <a:pt x="23648" y="20566"/>
                    </a:lnTo>
                    <a:cubicBezTo>
                      <a:pt x="23625" y="20475"/>
                      <a:pt x="23602" y="20406"/>
                      <a:pt x="23579" y="20315"/>
                    </a:cubicBezTo>
                    <a:lnTo>
                      <a:pt x="23533" y="20178"/>
                    </a:lnTo>
                    <a:cubicBezTo>
                      <a:pt x="23511" y="20064"/>
                      <a:pt x="23465" y="19950"/>
                      <a:pt x="23442" y="19836"/>
                    </a:cubicBezTo>
                    <a:lnTo>
                      <a:pt x="23374" y="19562"/>
                    </a:lnTo>
                    <a:lnTo>
                      <a:pt x="23328" y="19448"/>
                    </a:lnTo>
                    <a:lnTo>
                      <a:pt x="23305" y="19357"/>
                    </a:lnTo>
                    <a:cubicBezTo>
                      <a:pt x="23305" y="19288"/>
                      <a:pt x="23282" y="19197"/>
                      <a:pt x="23260" y="19128"/>
                    </a:cubicBezTo>
                    <a:cubicBezTo>
                      <a:pt x="23237" y="19037"/>
                      <a:pt x="23214" y="18968"/>
                      <a:pt x="23191" y="18877"/>
                    </a:cubicBezTo>
                    <a:cubicBezTo>
                      <a:pt x="23168" y="18809"/>
                      <a:pt x="23145" y="18763"/>
                      <a:pt x="23123" y="18695"/>
                    </a:cubicBezTo>
                    <a:cubicBezTo>
                      <a:pt x="23100" y="18580"/>
                      <a:pt x="23054" y="18444"/>
                      <a:pt x="23031" y="18307"/>
                    </a:cubicBezTo>
                    <a:lnTo>
                      <a:pt x="22986" y="18147"/>
                    </a:lnTo>
                    <a:lnTo>
                      <a:pt x="22940" y="17987"/>
                    </a:lnTo>
                    <a:cubicBezTo>
                      <a:pt x="22917" y="17919"/>
                      <a:pt x="22894" y="17850"/>
                      <a:pt x="22894" y="17782"/>
                    </a:cubicBezTo>
                    <a:lnTo>
                      <a:pt x="22871" y="17736"/>
                    </a:lnTo>
                    <a:cubicBezTo>
                      <a:pt x="22849" y="17645"/>
                      <a:pt x="22826" y="17553"/>
                      <a:pt x="22803" y="17485"/>
                    </a:cubicBezTo>
                    <a:lnTo>
                      <a:pt x="22803" y="17508"/>
                    </a:lnTo>
                    <a:cubicBezTo>
                      <a:pt x="22780" y="17325"/>
                      <a:pt x="22712" y="17165"/>
                      <a:pt x="22666" y="17006"/>
                    </a:cubicBezTo>
                    <a:cubicBezTo>
                      <a:pt x="22643" y="16869"/>
                      <a:pt x="22598" y="16754"/>
                      <a:pt x="22552" y="16617"/>
                    </a:cubicBezTo>
                    <a:cubicBezTo>
                      <a:pt x="22552" y="16595"/>
                      <a:pt x="22552" y="16572"/>
                      <a:pt x="22529" y="16549"/>
                    </a:cubicBezTo>
                    <a:cubicBezTo>
                      <a:pt x="22529" y="16526"/>
                      <a:pt x="22529" y="16526"/>
                      <a:pt x="22529" y="16503"/>
                    </a:cubicBezTo>
                    <a:cubicBezTo>
                      <a:pt x="22506" y="16435"/>
                      <a:pt x="22483" y="16344"/>
                      <a:pt x="22461" y="16275"/>
                    </a:cubicBezTo>
                    <a:lnTo>
                      <a:pt x="22438" y="16161"/>
                    </a:lnTo>
                    <a:cubicBezTo>
                      <a:pt x="22415" y="16001"/>
                      <a:pt x="22369" y="15819"/>
                      <a:pt x="22324" y="15636"/>
                    </a:cubicBezTo>
                    <a:cubicBezTo>
                      <a:pt x="22278" y="15522"/>
                      <a:pt x="22232" y="15385"/>
                      <a:pt x="22210" y="15271"/>
                    </a:cubicBezTo>
                    <a:lnTo>
                      <a:pt x="22187" y="15202"/>
                    </a:lnTo>
                    <a:cubicBezTo>
                      <a:pt x="22141" y="15088"/>
                      <a:pt x="22118" y="14951"/>
                      <a:pt x="22073" y="14837"/>
                    </a:cubicBezTo>
                    <a:lnTo>
                      <a:pt x="22073" y="14791"/>
                    </a:lnTo>
                    <a:lnTo>
                      <a:pt x="22050" y="14769"/>
                    </a:lnTo>
                    <a:lnTo>
                      <a:pt x="22027" y="14677"/>
                    </a:lnTo>
                    <a:lnTo>
                      <a:pt x="22027" y="14632"/>
                    </a:lnTo>
                    <a:cubicBezTo>
                      <a:pt x="22004" y="14563"/>
                      <a:pt x="21981" y="14518"/>
                      <a:pt x="21981" y="14449"/>
                    </a:cubicBezTo>
                    <a:cubicBezTo>
                      <a:pt x="21958" y="14381"/>
                      <a:pt x="21936" y="14289"/>
                      <a:pt x="21913" y="14221"/>
                    </a:cubicBezTo>
                    <a:cubicBezTo>
                      <a:pt x="21890" y="14084"/>
                      <a:pt x="21844" y="13947"/>
                      <a:pt x="21799" y="13810"/>
                    </a:cubicBezTo>
                    <a:lnTo>
                      <a:pt x="21753" y="13605"/>
                    </a:lnTo>
                    <a:lnTo>
                      <a:pt x="21707" y="13468"/>
                    </a:lnTo>
                    <a:cubicBezTo>
                      <a:pt x="21662" y="13331"/>
                      <a:pt x="21639" y="13217"/>
                      <a:pt x="21593" y="13080"/>
                    </a:cubicBezTo>
                    <a:lnTo>
                      <a:pt x="21593" y="13057"/>
                    </a:lnTo>
                    <a:lnTo>
                      <a:pt x="21593" y="13034"/>
                    </a:lnTo>
                    <a:cubicBezTo>
                      <a:pt x="21548" y="12874"/>
                      <a:pt x="21502" y="12692"/>
                      <a:pt x="21456" y="12532"/>
                    </a:cubicBezTo>
                    <a:cubicBezTo>
                      <a:pt x="21433" y="12440"/>
                      <a:pt x="21411" y="12349"/>
                      <a:pt x="21365" y="12258"/>
                    </a:cubicBezTo>
                    <a:cubicBezTo>
                      <a:pt x="21342" y="12167"/>
                      <a:pt x="21319" y="12075"/>
                      <a:pt x="21297" y="11984"/>
                    </a:cubicBezTo>
                    <a:lnTo>
                      <a:pt x="21274" y="11938"/>
                    </a:lnTo>
                    <a:lnTo>
                      <a:pt x="21274" y="11915"/>
                    </a:lnTo>
                    <a:cubicBezTo>
                      <a:pt x="21228" y="11779"/>
                      <a:pt x="21205" y="11642"/>
                      <a:pt x="21182" y="11527"/>
                    </a:cubicBezTo>
                    <a:lnTo>
                      <a:pt x="21160" y="11482"/>
                    </a:lnTo>
                    <a:lnTo>
                      <a:pt x="21160" y="11459"/>
                    </a:lnTo>
                    <a:lnTo>
                      <a:pt x="21114" y="11276"/>
                    </a:lnTo>
                    <a:cubicBezTo>
                      <a:pt x="21091" y="11185"/>
                      <a:pt x="21068" y="11071"/>
                      <a:pt x="21045" y="10980"/>
                    </a:cubicBezTo>
                    <a:lnTo>
                      <a:pt x="21045" y="10911"/>
                    </a:lnTo>
                    <a:cubicBezTo>
                      <a:pt x="21023" y="10843"/>
                      <a:pt x="21000" y="10774"/>
                      <a:pt x="20977" y="10706"/>
                    </a:cubicBezTo>
                    <a:lnTo>
                      <a:pt x="20931" y="10546"/>
                    </a:lnTo>
                    <a:lnTo>
                      <a:pt x="20908" y="10455"/>
                    </a:lnTo>
                    <a:cubicBezTo>
                      <a:pt x="20863" y="10318"/>
                      <a:pt x="20840" y="10158"/>
                      <a:pt x="20794" y="9998"/>
                    </a:cubicBezTo>
                    <a:lnTo>
                      <a:pt x="20749" y="9861"/>
                    </a:lnTo>
                    <a:lnTo>
                      <a:pt x="20726" y="9770"/>
                    </a:lnTo>
                    <a:lnTo>
                      <a:pt x="20726" y="9747"/>
                    </a:lnTo>
                    <a:lnTo>
                      <a:pt x="20703" y="9633"/>
                    </a:lnTo>
                    <a:lnTo>
                      <a:pt x="20680" y="9587"/>
                    </a:lnTo>
                    <a:cubicBezTo>
                      <a:pt x="20657" y="9450"/>
                      <a:pt x="20612" y="9336"/>
                      <a:pt x="20589" y="9199"/>
                    </a:cubicBezTo>
                    <a:cubicBezTo>
                      <a:pt x="20520" y="9017"/>
                      <a:pt x="20475" y="8811"/>
                      <a:pt x="20429" y="8629"/>
                    </a:cubicBezTo>
                    <a:cubicBezTo>
                      <a:pt x="20384" y="8469"/>
                      <a:pt x="20361" y="8332"/>
                      <a:pt x="20315" y="8172"/>
                    </a:cubicBezTo>
                    <a:lnTo>
                      <a:pt x="20315" y="8149"/>
                    </a:lnTo>
                    <a:lnTo>
                      <a:pt x="20292" y="8081"/>
                    </a:lnTo>
                    <a:lnTo>
                      <a:pt x="20269" y="8035"/>
                    </a:lnTo>
                    <a:lnTo>
                      <a:pt x="20269" y="8012"/>
                    </a:lnTo>
                    <a:cubicBezTo>
                      <a:pt x="20247" y="7898"/>
                      <a:pt x="20224" y="7784"/>
                      <a:pt x="20178" y="7693"/>
                    </a:cubicBezTo>
                    <a:cubicBezTo>
                      <a:pt x="20155" y="7602"/>
                      <a:pt x="20132" y="7510"/>
                      <a:pt x="20087" y="7419"/>
                    </a:cubicBezTo>
                    <a:lnTo>
                      <a:pt x="20087" y="7373"/>
                    </a:lnTo>
                    <a:lnTo>
                      <a:pt x="20064" y="7282"/>
                    </a:lnTo>
                    <a:cubicBezTo>
                      <a:pt x="20018" y="7213"/>
                      <a:pt x="19995" y="7122"/>
                      <a:pt x="19973" y="7031"/>
                    </a:cubicBezTo>
                    <a:lnTo>
                      <a:pt x="19904" y="6825"/>
                    </a:lnTo>
                    <a:lnTo>
                      <a:pt x="19904" y="6757"/>
                    </a:lnTo>
                    <a:lnTo>
                      <a:pt x="19881" y="6688"/>
                    </a:lnTo>
                    <a:cubicBezTo>
                      <a:pt x="19813" y="6437"/>
                      <a:pt x="19744" y="6209"/>
                      <a:pt x="19676" y="5981"/>
                    </a:cubicBezTo>
                    <a:cubicBezTo>
                      <a:pt x="19653" y="5867"/>
                      <a:pt x="19607" y="5775"/>
                      <a:pt x="19585" y="5661"/>
                    </a:cubicBezTo>
                    <a:cubicBezTo>
                      <a:pt x="19539" y="5547"/>
                      <a:pt x="19516" y="5433"/>
                      <a:pt x="19471" y="5319"/>
                    </a:cubicBezTo>
                    <a:lnTo>
                      <a:pt x="19448" y="5182"/>
                    </a:lnTo>
                    <a:lnTo>
                      <a:pt x="19379" y="4999"/>
                    </a:lnTo>
                    <a:lnTo>
                      <a:pt x="19379" y="4931"/>
                    </a:lnTo>
                    <a:lnTo>
                      <a:pt x="19334" y="4840"/>
                    </a:lnTo>
                    <a:lnTo>
                      <a:pt x="19334" y="4862"/>
                    </a:lnTo>
                    <a:cubicBezTo>
                      <a:pt x="19334" y="4748"/>
                      <a:pt x="19288" y="4657"/>
                      <a:pt x="19265" y="4543"/>
                    </a:cubicBezTo>
                    <a:lnTo>
                      <a:pt x="19242" y="4474"/>
                    </a:lnTo>
                    <a:cubicBezTo>
                      <a:pt x="19219" y="4383"/>
                      <a:pt x="19197" y="4315"/>
                      <a:pt x="19174" y="4246"/>
                    </a:cubicBezTo>
                    <a:cubicBezTo>
                      <a:pt x="19151" y="4201"/>
                      <a:pt x="19151" y="4155"/>
                      <a:pt x="19128" y="4109"/>
                    </a:cubicBezTo>
                    <a:lnTo>
                      <a:pt x="19128" y="4086"/>
                    </a:lnTo>
                    <a:cubicBezTo>
                      <a:pt x="19105" y="4041"/>
                      <a:pt x="19105" y="3995"/>
                      <a:pt x="19082" y="3927"/>
                    </a:cubicBezTo>
                    <a:cubicBezTo>
                      <a:pt x="19060" y="3835"/>
                      <a:pt x="19014" y="3744"/>
                      <a:pt x="18991" y="3653"/>
                    </a:cubicBezTo>
                    <a:cubicBezTo>
                      <a:pt x="18968" y="3561"/>
                      <a:pt x="18946" y="3470"/>
                      <a:pt x="18923" y="3402"/>
                    </a:cubicBezTo>
                    <a:cubicBezTo>
                      <a:pt x="18900" y="3288"/>
                      <a:pt x="18854" y="3151"/>
                      <a:pt x="18831" y="3036"/>
                    </a:cubicBezTo>
                    <a:cubicBezTo>
                      <a:pt x="18809" y="2991"/>
                      <a:pt x="18786" y="2922"/>
                      <a:pt x="18763" y="2854"/>
                    </a:cubicBezTo>
                    <a:lnTo>
                      <a:pt x="18763" y="2831"/>
                    </a:lnTo>
                    <a:cubicBezTo>
                      <a:pt x="18740" y="2717"/>
                      <a:pt x="18694" y="2626"/>
                      <a:pt x="18672" y="2511"/>
                    </a:cubicBezTo>
                    <a:lnTo>
                      <a:pt x="18626" y="2375"/>
                    </a:lnTo>
                    <a:lnTo>
                      <a:pt x="18626" y="2352"/>
                    </a:lnTo>
                    <a:cubicBezTo>
                      <a:pt x="18603" y="2215"/>
                      <a:pt x="18557" y="2078"/>
                      <a:pt x="18512" y="1941"/>
                    </a:cubicBezTo>
                    <a:lnTo>
                      <a:pt x="18512" y="1918"/>
                    </a:lnTo>
                    <a:lnTo>
                      <a:pt x="18512" y="1895"/>
                    </a:lnTo>
                    <a:cubicBezTo>
                      <a:pt x="18489" y="1804"/>
                      <a:pt x="18466" y="1735"/>
                      <a:pt x="18443" y="1644"/>
                    </a:cubicBezTo>
                    <a:lnTo>
                      <a:pt x="18443" y="1576"/>
                    </a:lnTo>
                    <a:cubicBezTo>
                      <a:pt x="18421" y="1484"/>
                      <a:pt x="18398" y="1393"/>
                      <a:pt x="18375" y="1302"/>
                    </a:cubicBezTo>
                    <a:lnTo>
                      <a:pt x="18352" y="1210"/>
                    </a:lnTo>
                    <a:lnTo>
                      <a:pt x="18329" y="1188"/>
                    </a:lnTo>
                    <a:cubicBezTo>
                      <a:pt x="18284" y="1028"/>
                      <a:pt x="18238" y="845"/>
                      <a:pt x="18192" y="685"/>
                    </a:cubicBezTo>
                    <a:lnTo>
                      <a:pt x="18169" y="594"/>
                    </a:lnTo>
                    <a:cubicBezTo>
                      <a:pt x="18169" y="571"/>
                      <a:pt x="18147" y="526"/>
                      <a:pt x="18147" y="503"/>
                    </a:cubicBezTo>
                    <a:cubicBezTo>
                      <a:pt x="18169" y="434"/>
                      <a:pt x="18192" y="366"/>
                      <a:pt x="18147" y="320"/>
                    </a:cubicBezTo>
                    <a:lnTo>
                      <a:pt x="18124" y="297"/>
                    </a:lnTo>
                    <a:cubicBezTo>
                      <a:pt x="18078" y="275"/>
                      <a:pt x="18055" y="229"/>
                      <a:pt x="18033" y="206"/>
                    </a:cubicBezTo>
                    <a:cubicBezTo>
                      <a:pt x="17987" y="183"/>
                      <a:pt x="17941" y="160"/>
                      <a:pt x="17873" y="138"/>
                    </a:cubicBezTo>
                    <a:cubicBezTo>
                      <a:pt x="17804" y="92"/>
                      <a:pt x="17713" y="69"/>
                      <a:pt x="17576" y="46"/>
                    </a:cubicBezTo>
                    <a:cubicBezTo>
                      <a:pt x="17508" y="24"/>
                      <a:pt x="17416" y="24"/>
                      <a:pt x="17325" y="1"/>
                    </a:cubicBez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54" name="Google Shape;7854;p34"/>
              <p:cNvSpPr/>
              <p:nvPr/>
            </p:nvSpPr>
            <p:spPr>
              <a:xfrm>
                <a:off x="5955850" y="3356500"/>
                <a:ext cx="45100" cy="105750"/>
              </a:xfrm>
              <a:custGeom>
                <a:avLst/>
                <a:gdLst/>
                <a:ahLst/>
                <a:cxnLst/>
                <a:rect l="l" t="t" r="r" b="b"/>
                <a:pathLst>
                  <a:path w="1804" h="4230" extrusionOk="0">
                    <a:moveTo>
                      <a:pt x="434" y="1"/>
                    </a:moveTo>
                    <a:cubicBezTo>
                      <a:pt x="411" y="1"/>
                      <a:pt x="389" y="24"/>
                      <a:pt x="389" y="24"/>
                    </a:cubicBezTo>
                    <a:lnTo>
                      <a:pt x="366" y="24"/>
                    </a:lnTo>
                    <a:cubicBezTo>
                      <a:pt x="297" y="24"/>
                      <a:pt x="229" y="46"/>
                      <a:pt x="183" y="92"/>
                    </a:cubicBezTo>
                    <a:cubicBezTo>
                      <a:pt x="160" y="92"/>
                      <a:pt x="138" y="115"/>
                      <a:pt x="115" y="115"/>
                    </a:cubicBezTo>
                    <a:cubicBezTo>
                      <a:pt x="92" y="138"/>
                      <a:pt x="69" y="160"/>
                      <a:pt x="46" y="183"/>
                    </a:cubicBezTo>
                    <a:cubicBezTo>
                      <a:pt x="23" y="229"/>
                      <a:pt x="1" y="275"/>
                      <a:pt x="23" y="343"/>
                    </a:cubicBezTo>
                    <a:cubicBezTo>
                      <a:pt x="23" y="366"/>
                      <a:pt x="46" y="412"/>
                      <a:pt x="46" y="434"/>
                    </a:cubicBezTo>
                    <a:cubicBezTo>
                      <a:pt x="69" y="457"/>
                      <a:pt x="69" y="457"/>
                      <a:pt x="92" y="457"/>
                    </a:cubicBezTo>
                    <a:cubicBezTo>
                      <a:pt x="92" y="480"/>
                      <a:pt x="92" y="503"/>
                      <a:pt x="92" y="526"/>
                    </a:cubicBezTo>
                    <a:cubicBezTo>
                      <a:pt x="115" y="549"/>
                      <a:pt x="115" y="571"/>
                      <a:pt x="115" y="571"/>
                    </a:cubicBezTo>
                    <a:cubicBezTo>
                      <a:pt x="115" y="594"/>
                      <a:pt x="115" y="594"/>
                      <a:pt x="115" y="594"/>
                    </a:cubicBezTo>
                    <a:cubicBezTo>
                      <a:pt x="138" y="685"/>
                      <a:pt x="160" y="754"/>
                      <a:pt x="183" y="845"/>
                    </a:cubicBezTo>
                    <a:cubicBezTo>
                      <a:pt x="206" y="891"/>
                      <a:pt x="229" y="959"/>
                      <a:pt x="252" y="1028"/>
                    </a:cubicBezTo>
                    <a:cubicBezTo>
                      <a:pt x="229" y="1051"/>
                      <a:pt x="206" y="1096"/>
                      <a:pt x="229" y="1119"/>
                    </a:cubicBezTo>
                    <a:cubicBezTo>
                      <a:pt x="229" y="1142"/>
                      <a:pt x="229" y="1142"/>
                      <a:pt x="229" y="1142"/>
                    </a:cubicBezTo>
                    <a:cubicBezTo>
                      <a:pt x="229" y="1142"/>
                      <a:pt x="229" y="1165"/>
                      <a:pt x="229" y="1165"/>
                    </a:cubicBezTo>
                    <a:cubicBezTo>
                      <a:pt x="229" y="1165"/>
                      <a:pt x="229" y="1188"/>
                      <a:pt x="229" y="1188"/>
                    </a:cubicBezTo>
                    <a:cubicBezTo>
                      <a:pt x="320" y="1507"/>
                      <a:pt x="411" y="1804"/>
                      <a:pt x="503" y="2123"/>
                    </a:cubicBezTo>
                    <a:cubicBezTo>
                      <a:pt x="548" y="2329"/>
                      <a:pt x="617" y="2534"/>
                      <a:pt x="663" y="2717"/>
                    </a:cubicBezTo>
                    <a:cubicBezTo>
                      <a:pt x="731" y="2922"/>
                      <a:pt x="799" y="3128"/>
                      <a:pt x="868" y="3310"/>
                    </a:cubicBezTo>
                    <a:cubicBezTo>
                      <a:pt x="936" y="3516"/>
                      <a:pt x="1005" y="3721"/>
                      <a:pt x="1073" y="3927"/>
                    </a:cubicBezTo>
                    <a:cubicBezTo>
                      <a:pt x="1119" y="3995"/>
                      <a:pt x="1142" y="4064"/>
                      <a:pt x="1165" y="4132"/>
                    </a:cubicBezTo>
                    <a:cubicBezTo>
                      <a:pt x="1187" y="4155"/>
                      <a:pt x="1187" y="4178"/>
                      <a:pt x="1233" y="4201"/>
                    </a:cubicBezTo>
                    <a:cubicBezTo>
                      <a:pt x="1256" y="4223"/>
                      <a:pt x="1279" y="4223"/>
                      <a:pt x="1302" y="4223"/>
                    </a:cubicBezTo>
                    <a:cubicBezTo>
                      <a:pt x="1314" y="4227"/>
                      <a:pt x="1327" y="4229"/>
                      <a:pt x="1340" y="4229"/>
                    </a:cubicBezTo>
                    <a:cubicBezTo>
                      <a:pt x="1400" y="4229"/>
                      <a:pt x="1465" y="4188"/>
                      <a:pt x="1484" y="4132"/>
                    </a:cubicBezTo>
                    <a:cubicBezTo>
                      <a:pt x="1484" y="4109"/>
                      <a:pt x="1484" y="4109"/>
                      <a:pt x="1484" y="4109"/>
                    </a:cubicBezTo>
                    <a:cubicBezTo>
                      <a:pt x="1507" y="4086"/>
                      <a:pt x="1507" y="4064"/>
                      <a:pt x="1507" y="4041"/>
                    </a:cubicBezTo>
                    <a:cubicBezTo>
                      <a:pt x="1507" y="3995"/>
                      <a:pt x="1507" y="3972"/>
                      <a:pt x="1507" y="3949"/>
                    </a:cubicBezTo>
                    <a:cubicBezTo>
                      <a:pt x="1534" y="3976"/>
                      <a:pt x="1568" y="3987"/>
                      <a:pt x="1606" y="3987"/>
                    </a:cubicBezTo>
                    <a:cubicBezTo>
                      <a:pt x="1633" y="3987"/>
                      <a:pt x="1661" y="3982"/>
                      <a:pt x="1690" y="3972"/>
                    </a:cubicBezTo>
                    <a:cubicBezTo>
                      <a:pt x="1712" y="3972"/>
                      <a:pt x="1735" y="3949"/>
                      <a:pt x="1758" y="3927"/>
                    </a:cubicBezTo>
                    <a:cubicBezTo>
                      <a:pt x="1804" y="3881"/>
                      <a:pt x="1804" y="3835"/>
                      <a:pt x="1804" y="3790"/>
                    </a:cubicBezTo>
                    <a:cubicBezTo>
                      <a:pt x="1804" y="3698"/>
                      <a:pt x="1758" y="3630"/>
                      <a:pt x="1758" y="3561"/>
                    </a:cubicBezTo>
                    <a:cubicBezTo>
                      <a:pt x="1735" y="3516"/>
                      <a:pt x="1712" y="3447"/>
                      <a:pt x="1690" y="3379"/>
                    </a:cubicBezTo>
                    <a:cubicBezTo>
                      <a:pt x="1667" y="3265"/>
                      <a:pt x="1644" y="3151"/>
                      <a:pt x="1598" y="3036"/>
                    </a:cubicBezTo>
                    <a:cubicBezTo>
                      <a:pt x="1576" y="2945"/>
                      <a:pt x="1530" y="2831"/>
                      <a:pt x="1507" y="2740"/>
                    </a:cubicBezTo>
                    <a:cubicBezTo>
                      <a:pt x="1461" y="2626"/>
                      <a:pt x="1439" y="2534"/>
                      <a:pt x="1393" y="2420"/>
                    </a:cubicBezTo>
                    <a:cubicBezTo>
                      <a:pt x="1347" y="2238"/>
                      <a:pt x="1302" y="2055"/>
                      <a:pt x="1233" y="1850"/>
                    </a:cubicBezTo>
                    <a:cubicBezTo>
                      <a:pt x="1187" y="1667"/>
                      <a:pt x="1119" y="1462"/>
                      <a:pt x="1073" y="1279"/>
                    </a:cubicBezTo>
                    <a:cubicBezTo>
                      <a:pt x="1073" y="1256"/>
                      <a:pt x="1051" y="1233"/>
                      <a:pt x="1051" y="1210"/>
                    </a:cubicBezTo>
                    <a:cubicBezTo>
                      <a:pt x="1028" y="1165"/>
                      <a:pt x="1028" y="1165"/>
                      <a:pt x="1005" y="1142"/>
                    </a:cubicBezTo>
                    <a:cubicBezTo>
                      <a:pt x="1005" y="1119"/>
                      <a:pt x="982" y="1096"/>
                      <a:pt x="982" y="1096"/>
                    </a:cubicBezTo>
                    <a:cubicBezTo>
                      <a:pt x="982" y="1051"/>
                      <a:pt x="959" y="1005"/>
                      <a:pt x="959" y="982"/>
                    </a:cubicBezTo>
                    <a:cubicBezTo>
                      <a:pt x="959" y="959"/>
                      <a:pt x="936" y="937"/>
                      <a:pt x="936" y="914"/>
                    </a:cubicBezTo>
                    <a:cubicBezTo>
                      <a:pt x="936" y="868"/>
                      <a:pt x="914" y="845"/>
                      <a:pt x="914" y="800"/>
                    </a:cubicBezTo>
                    <a:cubicBezTo>
                      <a:pt x="891" y="777"/>
                      <a:pt x="868" y="731"/>
                      <a:pt x="822" y="708"/>
                    </a:cubicBezTo>
                    <a:cubicBezTo>
                      <a:pt x="822" y="685"/>
                      <a:pt x="799" y="640"/>
                      <a:pt x="799" y="594"/>
                    </a:cubicBezTo>
                    <a:cubicBezTo>
                      <a:pt x="777" y="526"/>
                      <a:pt x="777" y="457"/>
                      <a:pt x="754" y="412"/>
                    </a:cubicBezTo>
                    <a:cubicBezTo>
                      <a:pt x="754" y="343"/>
                      <a:pt x="731" y="275"/>
                      <a:pt x="731" y="229"/>
                    </a:cubicBezTo>
                    <a:cubicBezTo>
                      <a:pt x="708" y="160"/>
                      <a:pt x="685" y="92"/>
                      <a:pt x="640" y="69"/>
                    </a:cubicBezTo>
                    <a:cubicBezTo>
                      <a:pt x="594" y="46"/>
                      <a:pt x="571" y="24"/>
                      <a:pt x="526" y="24"/>
                    </a:cubicBezTo>
                    <a:cubicBezTo>
                      <a:pt x="503" y="1"/>
                      <a:pt x="480" y="1"/>
                      <a:pt x="457" y="1"/>
                    </a:cubicBezTo>
                    <a:close/>
                  </a:path>
                </a:pathLst>
              </a:custGeom>
              <a:solidFill>
                <a:srgbClr val="DEB367"/>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55" name="Google Shape;7855;p34"/>
              <p:cNvSpPr/>
              <p:nvPr/>
            </p:nvSpPr>
            <p:spPr>
              <a:xfrm>
                <a:off x="5979250" y="3443800"/>
                <a:ext cx="83325" cy="261200"/>
              </a:xfrm>
              <a:custGeom>
                <a:avLst/>
                <a:gdLst/>
                <a:ahLst/>
                <a:cxnLst/>
                <a:rect l="l" t="t" r="r" b="b"/>
                <a:pathLst>
                  <a:path w="3333" h="10448" extrusionOk="0">
                    <a:moveTo>
                      <a:pt x="69" y="1"/>
                    </a:moveTo>
                    <a:cubicBezTo>
                      <a:pt x="23" y="1"/>
                      <a:pt x="0" y="47"/>
                      <a:pt x="0" y="115"/>
                    </a:cubicBezTo>
                    <a:cubicBezTo>
                      <a:pt x="46" y="298"/>
                      <a:pt x="115" y="480"/>
                      <a:pt x="160" y="663"/>
                    </a:cubicBezTo>
                    <a:cubicBezTo>
                      <a:pt x="160" y="663"/>
                      <a:pt x="160" y="686"/>
                      <a:pt x="160" y="709"/>
                    </a:cubicBezTo>
                    <a:cubicBezTo>
                      <a:pt x="183" y="777"/>
                      <a:pt x="206" y="823"/>
                      <a:pt x="206" y="891"/>
                    </a:cubicBezTo>
                    <a:cubicBezTo>
                      <a:pt x="229" y="960"/>
                      <a:pt x="251" y="1028"/>
                      <a:pt x="274" y="1097"/>
                    </a:cubicBezTo>
                    <a:cubicBezTo>
                      <a:pt x="297" y="1188"/>
                      <a:pt x="320" y="1256"/>
                      <a:pt x="343" y="1348"/>
                    </a:cubicBezTo>
                    <a:cubicBezTo>
                      <a:pt x="343" y="1348"/>
                      <a:pt x="343" y="1370"/>
                      <a:pt x="343" y="1393"/>
                    </a:cubicBezTo>
                    <a:cubicBezTo>
                      <a:pt x="320" y="1416"/>
                      <a:pt x="343" y="1439"/>
                      <a:pt x="343" y="1485"/>
                    </a:cubicBezTo>
                    <a:cubicBezTo>
                      <a:pt x="343" y="1507"/>
                      <a:pt x="366" y="1530"/>
                      <a:pt x="366" y="1576"/>
                    </a:cubicBezTo>
                    <a:cubicBezTo>
                      <a:pt x="366" y="1644"/>
                      <a:pt x="388" y="1736"/>
                      <a:pt x="411" y="1804"/>
                    </a:cubicBezTo>
                    <a:cubicBezTo>
                      <a:pt x="434" y="1895"/>
                      <a:pt x="457" y="1987"/>
                      <a:pt x="503" y="2078"/>
                    </a:cubicBezTo>
                    <a:cubicBezTo>
                      <a:pt x="548" y="2261"/>
                      <a:pt x="594" y="2420"/>
                      <a:pt x="640" y="2580"/>
                    </a:cubicBezTo>
                    <a:cubicBezTo>
                      <a:pt x="640" y="2603"/>
                      <a:pt x="640" y="2626"/>
                      <a:pt x="640" y="2649"/>
                    </a:cubicBezTo>
                    <a:cubicBezTo>
                      <a:pt x="685" y="2854"/>
                      <a:pt x="731" y="3037"/>
                      <a:pt x="776" y="3242"/>
                    </a:cubicBezTo>
                    <a:cubicBezTo>
                      <a:pt x="845" y="3448"/>
                      <a:pt x="891" y="3653"/>
                      <a:pt x="959" y="3881"/>
                    </a:cubicBezTo>
                    <a:cubicBezTo>
                      <a:pt x="982" y="3973"/>
                      <a:pt x="1005" y="4064"/>
                      <a:pt x="1028" y="4155"/>
                    </a:cubicBezTo>
                    <a:cubicBezTo>
                      <a:pt x="1073" y="4269"/>
                      <a:pt x="1096" y="4361"/>
                      <a:pt x="1142" y="4475"/>
                    </a:cubicBezTo>
                    <a:cubicBezTo>
                      <a:pt x="1142" y="4520"/>
                      <a:pt x="1164" y="4566"/>
                      <a:pt x="1187" y="4589"/>
                    </a:cubicBezTo>
                    <a:cubicBezTo>
                      <a:pt x="1210" y="4657"/>
                      <a:pt x="1233" y="4703"/>
                      <a:pt x="1256" y="4771"/>
                    </a:cubicBezTo>
                    <a:cubicBezTo>
                      <a:pt x="1256" y="4794"/>
                      <a:pt x="1256" y="4840"/>
                      <a:pt x="1279" y="4863"/>
                    </a:cubicBezTo>
                    <a:cubicBezTo>
                      <a:pt x="1279" y="4977"/>
                      <a:pt x="1301" y="5068"/>
                      <a:pt x="1324" y="5159"/>
                    </a:cubicBezTo>
                    <a:cubicBezTo>
                      <a:pt x="1347" y="5319"/>
                      <a:pt x="1370" y="5479"/>
                      <a:pt x="1416" y="5639"/>
                    </a:cubicBezTo>
                    <a:cubicBezTo>
                      <a:pt x="1438" y="5776"/>
                      <a:pt x="1461" y="5913"/>
                      <a:pt x="1507" y="6050"/>
                    </a:cubicBezTo>
                    <a:cubicBezTo>
                      <a:pt x="1530" y="6118"/>
                      <a:pt x="1553" y="6209"/>
                      <a:pt x="1575" y="6278"/>
                    </a:cubicBezTo>
                    <a:cubicBezTo>
                      <a:pt x="1598" y="6346"/>
                      <a:pt x="1644" y="6438"/>
                      <a:pt x="1667" y="6529"/>
                    </a:cubicBezTo>
                    <a:cubicBezTo>
                      <a:pt x="1667" y="6552"/>
                      <a:pt x="1667" y="6597"/>
                      <a:pt x="1689" y="6620"/>
                    </a:cubicBezTo>
                    <a:cubicBezTo>
                      <a:pt x="1689" y="6643"/>
                      <a:pt x="1712" y="6666"/>
                      <a:pt x="1735" y="6689"/>
                    </a:cubicBezTo>
                    <a:cubicBezTo>
                      <a:pt x="1781" y="6871"/>
                      <a:pt x="1804" y="7031"/>
                      <a:pt x="1872" y="7214"/>
                    </a:cubicBezTo>
                    <a:cubicBezTo>
                      <a:pt x="1895" y="7282"/>
                      <a:pt x="1895" y="7351"/>
                      <a:pt x="1918" y="7419"/>
                    </a:cubicBezTo>
                    <a:cubicBezTo>
                      <a:pt x="1941" y="7442"/>
                      <a:pt x="1941" y="7465"/>
                      <a:pt x="1941" y="7488"/>
                    </a:cubicBezTo>
                    <a:cubicBezTo>
                      <a:pt x="1963" y="7533"/>
                      <a:pt x="1963" y="7579"/>
                      <a:pt x="1986" y="7602"/>
                    </a:cubicBezTo>
                    <a:cubicBezTo>
                      <a:pt x="1986" y="7625"/>
                      <a:pt x="1986" y="7625"/>
                      <a:pt x="1986" y="7647"/>
                    </a:cubicBezTo>
                    <a:cubicBezTo>
                      <a:pt x="2055" y="7899"/>
                      <a:pt x="2123" y="8150"/>
                      <a:pt x="2192" y="8401"/>
                    </a:cubicBezTo>
                    <a:cubicBezTo>
                      <a:pt x="2237" y="8538"/>
                      <a:pt x="2283" y="8675"/>
                      <a:pt x="2329" y="8812"/>
                    </a:cubicBezTo>
                    <a:cubicBezTo>
                      <a:pt x="2329" y="8903"/>
                      <a:pt x="2351" y="8994"/>
                      <a:pt x="2397" y="9063"/>
                    </a:cubicBezTo>
                    <a:cubicBezTo>
                      <a:pt x="2397" y="9108"/>
                      <a:pt x="2420" y="9154"/>
                      <a:pt x="2420" y="9200"/>
                    </a:cubicBezTo>
                    <a:cubicBezTo>
                      <a:pt x="2443" y="9268"/>
                      <a:pt x="2466" y="9314"/>
                      <a:pt x="2466" y="9359"/>
                    </a:cubicBezTo>
                    <a:cubicBezTo>
                      <a:pt x="2511" y="9542"/>
                      <a:pt x="2557" y="9702"/>
                      <a:pt x="2602" y="9861"/>
                    </a:cubicBezTo>
                    <a:cubicBezTo>
                      <a:pt x="2625" y="9953"/>
                      <a:pt x="2648" y="10021"/>
                      <a:pt x="2671" y="10113"/>
                    </a:cubicBezTo>
                    <a:cubicBezTo>
                      <a:pt x="2694" y="10158"/>
                      <a:pt x="2717" y="10204"/>
                      <a:pt x="2717" y="10227"/>
                    </a:cubicBezTo>
                    <a:cubicBezTo>
                      <a:pt x="2739" y="10295"/>
                      <a:pt x="2762" y="10364"/>
                      <a:pt x="2808" y="10409"/>
                    </a:cubicBezTo>
                    <a:cubicBezTo>
                      <a:pt x="2835" y="10436"/>
                      <a:pt x="2861" y="10447"/>
                      <a:pt x="2893" y="10447"/>
                    </a:cubicBezTo>
                    <a:cubicBezTo>
                      <a:pt x="2915" y="10447"/>
                      <a:pt x="2939" y="10442"/>
                      <a:pt x="2968" y="10432"/>
                    </a:cubicBezTo>
                    <a:cubicBezTo>
                      <a:pt x="2991" y="10432"/>
                      <a:pt x="3013" y="10409"/>
                      <a:pt x="3036" y="10386"/>
                    </a:cubicBezTo>
                    <a:cubicBezTo>
                      <a:pt x="3059" y="10364"/>
                      <a:pt x="3082" y="10341"/>
                      <a:pt x="3082" y="10318"/>
                    </a:cubicBezTo>
                    <a:cubicBezTo>
                      <a:pt x="3082" y="10295"/>
                      <a:pt x="3082" y="10272"/>
                      <a:pt x="3082" y="10250"/>
                    </a:cubicBezTo>
                    <a:cubicBezTo>
                      <a:pt x="3082" y="10227"/>
                      <a:pt x="3082" y="10204"/>
                      <a:pt x="3082" y="10181"/>
                    </a:cubicBezTo>
                    <a:cubicBezTo>
                      <a:pt x="3150" y="10158"/>
                      <a:pt x="3196" y="10113"/>
                      <a:pt x="3219" y="10044"/>
                    </a:cubicBezTo>
                    <a:cubicBezTo>
                      <a:pt x="3219" y="10044"/>
                      <a:pt x="3219" y="10044"/>
                      <a:pt x="3219" y="10021"/>
                    </a:cubicBezTo>
                    <a:cubicBezTo>
                      <a:pt x="3287" y="9998"/>
                      <a:pt x="3333" y="9930"/>
                      <a:pt x="3310" y="9861"/>
                    </a:cubicBezTo>
                    <a:cubicBezTo>
                      <a:pt x="3310" y="9816"/>
                      <a:pt x="3310" y="9793"/>
                      <a:pt x="3310" y="9747"/>
                    </a:cubicBezTo>
                    <a:cubicBezTo>
                      <a:pt x="3310" y="9702"/>
                      <a:pt x="3333" y="9656"/>
                      <a:pt x="3310" y="9610"/>
                    </a:cubicBezTo>
                    <a:cubicBezTo>
                      <a:pt x="3264" y="9473"/>
                      <a:pt x="3242" y="9314"/>
                      <a:pt x="3196" y="9177"/>
                    </a:cubicBezTo>
                    <a:cubicBezTo>
                      <a:pt x="3150" y="9017"/>
                      <a:pt x="3105" y="8880"/>
                      <a:pt x="3059" y="8720"/>
                    </a:cubicBezTo>
                    <a:cubicBezTo>
                      <a:pt x="3059" y="8697"/>
                      <a:pt x="3036" y="8675"/>
                      <a:pt x="3036" y="8629"/>
                    </a:cubicBezTo>
                    <a:cubicBezTo>
                      <a:pt x="3036" y="8606"/>
                      <a:pt x="3013" y="8560"/>
                      <a:pt x="2968" y="8538"/>
                    </a:cubicBezTo>
                    <a:cubicBezTo>
                      <a:pt x="2922" y="8401"/>
                      <a:pt x="2876" y="8264"/>
                      <a:pt x="2854" y="8127"/>
                    </a:cubicBezTo>
                    <a:cubicBezTo>
                      <a:pt x="2876" y="8081"/>
                      <a:pt x="2899" y="8013"/>
                      <a:pt x="2876" y="7944"/>
                    </a:cubicBezTo>
                    <a:cubicBezTo>
                      <a:pt x="2854" y="7876"/>
                      <a:pt x="2831" y="7807"/>
                      <a:pt x="2808" y="7739"/>
                    </a:cubicBezTo>
                    <a:cubicBezTo>
                      <a:pt x="2785" y="7647"/>
                      <a:pt x="2762" y="7556"/>
                      <a:pt x="2739" y="7465"/>
                    </a:cubicBezTo>
                    <a:cubicBezTo>
                      <a:pt x="2671" y="7282"/>
                      <a:pt x="2625" y="7122"/>
                      <a:pt x="2580" y="6940"/>
                    </a:cubicBezTo>
                    <a:cubicBezTo>
                      <a:pt x="2557" y="6849"/>
                      <a:pt x="2534" y="6757"/>
                      <a:pt x="2511" y="6689"/>
                    </a:cubicBezTo>
                    <a:cubicBezTo>
                      <a:pt x="2488" y="6620"/>
                      <a:pt x="2488" y="6529"/>
                      <a:pt x="2466" y="6461"/>
                    </a:cubicBezTo>
                    <a:cubicBezTo>
                      <a:pt x="2466" y="6415"/>
                      <a:pt x="2443" y="6346"/>
                      <a:pt x="2420" y="6278"/>
                    </a:cubicBezTo>
                    <a:cubicBezTo>
                      <a:pt x="2420" y="6255"/>
                      <a:pt x="2397" y="6232"/>
                      <a:pt x="2397" y="6209"/>
                    </a:cubicBezTo>
                    <a:cubicBezTo>
                      <a:pt x="2374" y="6095"/>
                      <a:pt x="2351" y="5981"/>
                      <a:pt x="2329" y="5867"/>
                    </a:cubicBezTo>
                    <a:cubicBezTo>
                      <a:pt x="2329" y="5867"/>
                      <a:pt x="2329" y="5867"/>
                      <a:pt x="2329" y="5844"/>
                    </a:cubicBezTo>
                    <a:cubicBezTo>
                      <a:pt x="2306" y="5821"/>
                      <a:pt x="2306" y="5799"/>
                      <a:pt x="2283" y="5753"/>
                    </a:cubicBezTo>
                    <a:cubicBezTo>
                      <a:pt x="2260" y="5730"/>
                      <a:pt x="2237" y="5707"/>
                      <a:pt x="2192" y="5684"/>
                    </a:cubicBezTo>
                    <a:cubicBezTo>
                      <a:pt x="2146" y="5525"/>
                      <a:pt x="2100" y="5342"/>
                      <a:pt x="2055" y="5159"/>
                    </a:cubicBezTo>
                    <a:cubicBezTo>
                      <a:pt x="2009" y="4977"/>
                      <a:pt x="1941" y="4771"/>
                      <a:pt x="1895" y="4566"/>
                    </a:cubicBezTo>
                    <a:cubicBezTo>
                      <a:pt x="1918" y="4543"/>
                      <a:pt x="1941" y="4498"/>
                      <a:pt x="1941" y="4452"/>
                    </a:cubicBezTo>
                    <a:cubicBezTo>
                      <a:pt x="1941" y="4429"/>
                      <a:pt x="1941" y="4429"/>
                      <a:pt x="1918" y="4406"/>
                    </a:cubicBezTo>
                    <a:cubicBezTo>
                      <a:pt x="1918" y="4338"/>
                      <a:pt x="1895" y="4269"/>
                      <a:pt x="1872" y="4201"/>
                    </a:cubicBezTo>
                    <a:cubicBezTo>
                      <a:pt x="1849" y="4155"/>
                      <a:pt x="1826" y="4087"/>
                      <a:pt x="1804" y="4041"/>
                    </a:cubicBezTo>
                    <a:cubicBezTo>
                      <a:pt x="1804" y="4041"/>
                      <a:pt x="1804" y="4018"/>
                      <a:pt x="1804" y="3995"/>
                    </a:cubicBezTo>
                    <a:cubicBezTo>
                      <a:pt x="1781" y="3973"/>
                      <a:pt x="1781" y="3927"/>
                      <a:pt x="1781" y="3904"/>
                    </a:cubicBezTo>
                    <a:cubicBezTo>
                      <a:pt x="1712" y="3721"/>
                      <a:pt x="1689" y="3562"/>
                      <a:pt x="1644" y="3402"/>
                    </a:cubicBezTo>
                    <a:cubicBezTo>
                      <a:pt x="1621" y="3265"/>
                      <a:pt x="1575" y="3128"/>
                      <a:pt x="1553" y="3014"/>
                    </a:cubicBezTo>
                    <a:cubicBezTo>
                      <a:pt x="1553" y="2991"/>
                      <a:pt x="1553" y="2945"/>
                      <a:pt x="1530" y="2923"/>
                    </a:cubicBezTo>
                    <a:cubicBezTo>
                      <a:pt x="1530" y="2900"/>
                      <a:pt x="1530" y="2854"/>
                      <a:pt x="1530" y="2831"/>
                    </a:cubicBezTo>
                    <a:cubicBezTo>
                      <a:pt x="1507" y="2786"/>
                      <a:pt x="1507" y="2717"/>
                      <a:pt x="1484" y="2672"/>
                    </a:cubicBezTo>
                    <a:cubicBezTo>
                      <a:pt x="1484" y="2649"/>
                      <a:pt x="1484" y="2626"/>
                      <a:pt x="1461" y="2603"/>
                    </a:cubicBezTo>
                    <a:cubicBezTo>
                      <a:pt x="1461" y="2580"/>
                      <a:pt x="1461" y="2580"/>
                      <a:pt x="1461" y="2557"/>
                    </a:cubicBezTo>
                    <a:cubicBezTo>
                      <a:pt x="1438" y="2535"/>
                      <a:pt x="1438" y="2489"/>
                      <a:pt x="1438" y="2466"/>
                    </a:cubicBezTo>
                    <a:cubicBezTo>
                      <a:pt x="1438" y="2398"/>
                      <a:pt x="1416" y="2306"/>
                      <a:pt x="1393" y="2238"/>
                    </a:cubicBezTo>
                    <a:cubicBezTo>
                      <a:pt x="1393" y="2192"/>
                      <a:pt x="1370" y="2147"/>
                      <a:pt x="1324" y="2124"/>
                    </a:cubicBezTo>
                    <a:cubicBezTo>
                      <a:pt x="1324" y="2101"/>
                      <a:pt x="1301" y="2055"/>
                      <a:pt x="1301" y="2032"/>
                    </a:cubicBezTo>
                    <a:cubicBezTo>
                      <a:pt x="1279" y="1941"/>
                      <a:pt x="1256" y="1873"/>
                      <a:pt x="1233" y="1781"/>
                    </a:cubicBezTo>
                    <a:cubicBezTo>
                      <a:pt x="1187" y="1622"/>
                      <a:pt x="1142" y="1485"/>
                      <a:pt x="1096" y="1325"/>
                    </a:cubicBezTo>
                    <a:cubicBezTo>
                      <a:pt x="1050" y="1256"/>
                      <a:pt x="1028" y="1165"/>
                      <a:pt x="1005" y="1074"/>
                    </a:cubicBezTo>
                    <a:cubicBezTo>
                      <a:pt x="982" y="1005"/>
                      <a:pt x="936" y="914"/>
                      <a:pt x="913" y="823"/>
                    </a:cubicBezTo>
                    <a:cubicBezTo>
                      <a:pt x="891" y="709"/>
                      <a:pt x="845" y="572"/>
                      <a:pt x="822" y="457"/>
                    </a:cubicBezTo>
                    <a:cubicBezTo>
                      <a:pt x="822" y="435"/>
                      <a:pt x="822" y="412"/>
                      <a:pt x="822" y="389"/>
                    </a:cubicBezTo>
                    <a:cubicBezTo>
                      <a:pt x="799" y="343"/>
                      <a:pt x="799" y="252"/>
                      <a:pt x="754" y="229"/>
                    </a:cubicBezTo>
                    <a:cubicBezTo>
                      <a:pt x="731" y="206"/>
                      <a:pt x="731" y="206"/>
                      <a:pt x="708" y="206"/>
                    </a:cubicBezTo>
                    <a:cubicBezTo>
                      <a:pt x="662" y="184"/>
                      <a:pt x="617" y="184"/>
                      <a:pt x="571" y="184"/>
                    </a:cubicBezTo>
                    <a:cubicBezTo>
                      <a:pt x="548" y="206"/>
                      <a:pt x="525" y="206"/>
                      <a:pt x="503" y="229"/>
                    </a:cubicBezTo>
                    <a:cubicBezTo>
                      <a:pt x="480" y="184"/>
                      <a:pt x="434" y="161"/>
                      <a:pt x="388" y="161"/>
                    </a:cubicBezTo>
                    <a:cubicBezTo>
                      <a:pt x="320" y="161"/>
                      <a:pt x="251" y="229"/>
                      <a:pt x="251" y="298"/>
                    </a:cubicBezTo>
                    <a:cubicBezTo>
                      <a:pt x="251" y="290"/>
                      <a:pt x="251" y="282"/>
                      <a:pt x="251" y="275"/>
                    </a:cubicBezTo>
                    <a:cubicBezTo>
                      <a:pt x="229" y="252"/>
                      <a:pt x="229" y="206"/>
                      <a:pt x="206" y="184"/>
                    </a:cubicBezTo>
                    <a:cubicBezTo>
                      <a:pt x="206" y="138"/>
                      <a:pt x="183" y="69"/>
                      <a:pt x="160" y="24"/>
                    </a:cubicBezTo>
                    <a:cubicBezTo>
                      <a:pt x="160" y="1"/>
                      <a:pt x="115" y="1"/>
                      <a:pt x="92" y="1"/>
                    </a:cubicBezTo>
                    <a:close/>
                  </a:path>
                </a:pathLst>
              </a:custGeom>
              <a:solidFill>
                <a:srgbClr val="DEB367"/>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56" name="Google Shape;7856;p34"/>
              <p:cNvSpPr/>
              <p:nvPr/>
            </p:nvSpPr>
            <p:spPr>
              <a:xfrm>
                <a:off x="6048875" y="3685750"/>
                <a:ext cx="91325" cy="293350"/>
              </a:xfrm>
              <a:custGeom>
                <a:avLst/>
                <a:gdLst/>
                <a:ahLst/>
                <a:cxnLst/>
                <a:rect l="l" t="t" r="r" b="b"/>
                <a:pathLst>
                  <a:path w="3653" h="11734" extrusionOk="0">
                    <a:moveTo>
                      <a:pt x="297" y="1"/>
                    </a:moveTo>
                    <a:cubicBezTo>
                      <a:pt x="251" y="1"/>
                      <a:pt x="228" y="1"/>
                      <a:pt x="206" y="24"/>
                    </a:cubicBezTo>
                    <a:cubicBezTo>
                      <a:pt x="160" y="47"/>
                      <a:pt x="137" y="115"/>
                      <a:pt x="137" y="161"/>
                    </a:cubicBezTo>
                    <a:cubicBezTo>
                      <a:pt x="137" y="206"/>
                      <a:pt x="160" y="275"/>
                      <a:pt x="160" y="343"/>
                    </a:cubicBezTo>
                    <a:cubicBezTo>
                      <a:pt x="148" y="332"/>
                      <a:pt x="137" y="326"/>
                      <a:pt x="126" y="326"/>
                    </a:cubicBezTo>
                    <a:cubicBezTo>
                      <a:pt x="114" y="326"/>
                      <a:pt x="103" y="332"/>
                      <a:pt x="91" y="343"/>
                    </a:cubicBezTo>
                    <a:cubicBezTo>
                      <a:pt x="23" y="343"/>
                      <a:pt x="0" y="412"/>
                      <a:pt x="0" y="480"/>
                    </a:cubicBezTo>
                    <a:cubicBezTo>
                      <a:pt x="0" y="503"/>
                      <a:pt x="0" y="526"/>
                      <a:pt x="0" y="572"/>
                    </a:cubicBezTo>
                    <a:cubicBezTo>
                      <a:pt x="0" y="594"/>
                      <a:pt x="0" y="617"/>
                      <a:pt x="0" y="663"/>
                    </a:cubicBezTo>
                    <a:cubicBezTo>
                      <a:pt x="23" y="731"/>
                      <a:pt x="23" y="800"/>
                      <a:pt x="46" y="868"/>
                    </a:cubicBezTo>
                    <a:cubicBezTo>
                      <a:pt x="46" y="914"/>
                      <a:pt x="69" y="960"/>
                      <a:pt x="69" y="982"/>
                    </a:cubicBezTo>
                    <a:cubicBezTo>
                      <a:pt x="91" y="1096"/>
                      <a:pt x="114" y="1188"/>
                      <a:pt x="137" y="1279"/>
                    </a:cubicBezTo>
                    <a:cubicBezTo>
                      <a:pt x="160" y="1393"/>
                      <a:pt x="183" y="1507"/>
                      <a:pt x="206" y="1621"/>
                    </a:cubicBezTo>
                    <a:cubicBezTo>
                      <a:pt x="251" y="1736"/>
                      <a:pt x="274" y="1850"/>
                      <a:pt x="297" y="1964"/>
                    </a:cubicBezTo>
                    <a:cubicBezTo>
                      <a:pt x="365" y="2146"/>
                      <a:pt x="411" y="2329"/>
                      <a:pt x="479" y="2534"/>
                    </a:cubicBezTo>
                    <a:lnTo>
                      <a:pt x="571" y="2808"/>
                    </a:lnTo>
                    <a:cubicBezTo>
                      <a:pt x="594" y="2900"/>
                      <a:pt x="616" y="2991"/>
                      <a:pt x="639" y="3082"/>
                    </a:cubicBezTo>
                    <a:cubicBezTo>
                      <a:pt x="639" y="3105"/>
                      <a:pt x="639" y="3128"/>
                      <a:pt x="639" y="3151"/>
                    </a:cubicBezTo>
                    <a:cubicBezTo>
                      <a:pt x="662" y="3174"/>
                      <a:pt x="662" y="3219"/>
                      <a:pt x="662" y="3242"/>
                    </a:cubicBezTo>
                    <a:cubicBezTo>
                      <a:pt x="662" y="3288"/>
                      <a:pt x="685" y="3311"/>
                      <a:pt x="685" y="3356"/>
                    </a:cubicBezTo>
                    <a:cubicBezTo>
                      <a:pt x="708" y="3425"/>
                      <a:pt x="708" y="3493"/>
                      <a:pt x="731" y="3562"/>
                    </a:cubicBezTo>
                    <a:cubicBezTo>
                      <a:pt x="753" y="3676"/>
                      <a:pt x="776" y="3767"/>
                      <a:pt x="799" y="3881"/>
                    </a:cubicBezTo>
                    <a:cubicBezTo>
                      <a:pt x="867" y="4064"/>
                      <a:pt x="913" y="4246"/>
                      <a:pt x="982" y="4429"/>
                    </a:cubicBezTo>
                    <a:cubicBezTo>
                      <a:pt x="1004" y="4520"/>
                      <a:pt x="1027" y="4589"/>
                      <a:pt x="1050" y="4657"/>
                    </a:cubicBezTo>
                    <a:cubicBezTo>
                      <a:pt x="1073" y="4749"/>
                      <a:pt x="1096" y="4817"/>
                      <a:pt x="1119" y="4908"/>
                    </a:cubicBezTo>
                    <a:cubicBezTo>
                      <a:pt x="1187" y="5114"/>
                      <a:pt x="1233" y="5296"/>
                      <a:pt x="1301" y="5502"/>
                    </a:cubicBezTo>
                    <a:cubicBezTo>
                      <a:pt x="1301" y="5593"/>
                      <a:pt x="1324" y="5684"/>
                      <a:pt x="1347" y="5776"/>
                    </a:cubicBezTo>
                    <a:lnTo>
                      <a:pt x="1392" y="5981"/>
                    </a:lnTo>
                    <a:cubicBezTo>
                      <a:pt x="1415" y="6072"/>
                      <a:pt x="1461" y="6187"/>
                      <a:pt x="1484" y="6278"/>
                    </a:cubicBezTo>
                    <a:cubicBezTo>
                      <a:pt x="1507" y="6392"/>
                      <a:pt x="1552" y="6483"/>
                      <a:pt x="1575" y="6575"/>
                    </a:cubicBezTo>
                    <a:cubicBezTo>
                      <a:pt x="1621" y="6689"/>
                      <a:pt x="1644" y="6780"/>
                      <a:pt x="1689" y="6894"/>
                    </a:cubicBezTo>
                    <a:cubicBezTo>
                      <a:pt x="1712" y="7031"/>
                      <a:pt x="1758" y="7191"/>
                      <a:pt x="1780" y="7351"/>
                    </a:cubicBezTo>
                    <a:cubicBezTo>
                      <a:pt x="1895" y="7761"/>
                      <a:pt x="2009" y="8172"/>
                      <a:pt x="2123" y="8583"/>
                    </a:cubicBezTo>
                    <a:cubicBezTo>
                      <a:pt x="2146" y="8674"/>
                      <a:pt x="2168" y="8789"/>
                      <a:pt x="2191" y="8880"/>
                    </a:cubicBezTo>
                    <a:cubicBezTo>
                      <a:pt x="2214" y="8971"/>
                      <a:pt x="2237" y="9063"/>
                      <a:pt x="2283" y="9154"/>
                    </a:cubicBezTo>
                    <a:cubicBezTo>
                      <a:pt x="2283" y="9177"/>
                      <a:pt x="2283" y="9199"/>
                      <a:pt x="2305" y="9222"/>
                    </a:cubicBezTo>
                    <a:cubicBezTo>
                      <a:pt x="2305" y="9268"/>
                      <a:pt x="2328" y="9314"/>
                      <a:pt x="2328" y="9359"/>
                    </a:cubicBezTo>
                    <a:cubicBezTo>
                      <a:pt x="2351" y="9451"/>
                      <a:pt x="2374" y="9542"/>
                      <a:pt x="2397" y="9656"/>
                    </a:cubicBezTo>
                    <a:cubicBezTo>
                      <a:pt x="2397" y="9679"/>
                      <a:pt x="2420" y="9702"/>
                      <a:pt x="2420" y="9747"/>
                    </a:cubicBezTo>
                    <a:cubicBezTo>
                      <a:pt x="2442" y="9816"/>
                      <a:pt x="2465" y="9861"/>
                      <a:pt x="2465" y="9930"/>
                    </a:cubicBezTo>
                    <a:cubicBezTo>
                      <a:pt x="2488" y="10021"/>
                      <a:pt x="2511" y="10112"/>
                      <a:pt x="2534" y="10181"/>
                    </a:cubicBezTo>
                    <a:cubicBezTo>
                      <a:pt x="2602" y="10364"/>
                      <a:pt x="2648" y="10523"/>
                      <a:pt x="2693" y="10683"/>
                    </a:cubicBezTo>
                    <a:cubicBezTo>
                      <a:pt x="2716" y="10774"/>
                      <a:pt x="2739" y="10843"/>
                      <a:pt x="2762" y="10911"/>
                    </a:cubicBezTo>
                    <a:cubicBezTo>
                      <a:pt x="2785" y="10957"/>
                      <a:pt x="2808" y="11003"/>
                      <a:pt x="2808" y="11048"/>
                    </a:cubicBezTo>
                    <a:cubicBezTo>
                      <a:pt x="2830" y="11094"/>
                      <a:pt x="2830" y="11117"/>
                      <a:pt x="2830" y="11140"/>
                    </a:cubicBezTo>
                    <a:cubicBezTo>
                      <a:pt x="2808" y="11208"/>
                      <a:pt x="2808" y="11299"/>
                      <a:pt x="2830" y="11391"/>
                    </a:cubicBezTo>
                    <a:cubicBezTo>
                      <a:pt x="2830" y="11391"/>
                      <a:pt x="2830" y="11414"/>
                      <a:pt x="2830" y="11414"/>
                    </a:cubicBezTo>
                    <a:lnTo>
                      <a:pt x="2830" y="11436"/>
                    </a:lnTo>
                    <a:cubicBezTo>
                      <a:pt x="2830" y="11459"/>
                      <a:pt x="2853" y="11482"/>
                      <a:pt x="2853" y="11505"/>
                    </a:cubicBezTo>
                    <a:cubicBezTo>
                      <a:pt x="2853" y="11528"/>
                      <a:pt x="2876" y="11573"/>
                      <a:pt x="2899" y="11596"/>
                    </a:cubicBezTo>
                    <a:cubicBezTo>
                      <a:pt x="2967" y="11687"/>
                      <a:pt x="3082" y="11733"/>
                      <a:pt x="3196" y="11733"/>
                    </a:cubicBezTo>
                    <a:cubicBezTo>
                      <a:pt x="3241" y="11710"/>
                      <a:pt x="3287" y="11710"/>
                      <a:pt x="3333" y="11687"/>
                    </a:cubicBezTo>
                    <a:cubicBezTo>
                      <a:pt x="3355" y="11665"/>
                      <a:pt x="3355" y="11642"/>
                      <a:pt x="3378" y="11619"/>
                    </a:cubicBezTo>
                    <a:lnTo>
                      <a:pt x="3492" y="11619"/>
                    </a:lnTo>
                    <a:cubicBezTo>
                      <a:pt x="3538" y="11619"/>
                      <a:pt x="3584" y="11596"/>
                      <a:pt x="3606" y="11550"/>
                    </a:cubicBezTo>
                    <a:cubicBezTo>
                      <a:pt x="3629" y="11528"/>
                      <a:pt x="3652" y="11482"/>
                      <a:pt x="3652" y="11436"/>
                    </a:cubicBezTo>
                    <a:cubicBezTo>
                      <a:pt x="3652" y="11414"/>
                      <a:pt x="3652" y="11368"/>
                      <a:pt x="3629" y="11345"/>
                    </a:cubicBezTo>
                    <a:cubicBezTo>
                      <a:pt x="3629" y="11322"/>
                      <a:pt x="3629" y="11322"/>
                      <a:pt x="3629" y="11322"/>
                    </a:cubicBezTo>
                    <a:cubicBezTo>
                      <a:pt x="3629" y="11277"/>
                      <a:pt x="3606" y="11231"/>
                      <a:pt x="3606" y="11185"/>
                    </a:cubicBezTo>
                    <a:cubicBezTo>
                      <a:pt x="3584" y="11140"/>
                      <a:pt x="3584" y="11117"/>
                      <a:pt x="3561" y="11071"/>
                    </a:cubicBezTo>
                    <a:cubicBezTo>
                      <a:pt x="3538" y="11048"/>
                      <a:pt x="3538" y="11025"/>
                      <a:pt x="3515" y="11025"/>
                    </a:cubicBezTo>
                    <a:cubicBezTo>
                      <a:pt x="3515" y="10980"/>
                      <a:pt x="3515" y="10957"/>
                      <a:pt x="3515" y="10934"/>
                    </a:cubicBezTo>
                    <a:cubicBezTo>
                      <a:pt x="3492" y="10843"/>
                      <a:pt x="3470" y="10752"/>
                      <a:pt x="3447" y="10660"/>
                    </a:cubicBezTo>
                    <a:cubicBezTo>
                      <a:pt x="3378" y="10500"/>
                      <a:pt x="3333" y="10341"/>
                      <a:pt x="3287" y="10158"/>
                    </a:cubicBezTo>
                    <a:cubicBezTo>
                      <a:pt x="3241" y="9976"/>
                      <a:pt x="3173" y="9793"/>
                      <a:pt x="3127" y="9610"/>
                    </a:cubicBezTo>
                    <a:cubicBezTo>
                      <a:pt x="3104" y="9519"/>
                      <a:pt x="3082" y="9428"/>
                      <a:pt x="3059" y="9336"/>
                    </a:cubicBezTo>
                    <a:cubicBezTo>
                      <a:pt x="3059" y="9291"/>
                      <a:pt x="3036" y="9222"/>
                      <a:pt x="3013" y="9177"/>
                    </a:cubicBezTo>
                    <a:cubicBezTo>
                      <a:pt x="3013" y="9131"/>
                      <a:pt x="3013" y="9085"/>
                      <a:pt x="2990" y="9040"/>
                    </a:cubicBezTo>
                    <a:cubicBezTo>
                      <a:pt x="2990" y="9017"/>
                      <a:pt x="2967" y="8994"/>
                      <a:pt x="2967" y="8971"/>
                    </a:cubicBezTo>
                    <a:cubicBezTo>
                      <a:pt x="2967" y="8948"/>
                      <a:pt x="2967" y="8926"/>
                      <a:pt x="2967" y="8903"/>
                    </a:cubicBezTo>
                    <a:cubicBezTo>
                      <a:pt x="2945" y="8834"/>
                      <a:pt x="2922" y="8743"/>
                      <a:pt x="2899" y="8652"/>
                    </a:cubicBezTo>
                    <a:cubicBezTo>
                      <a:pt x="2876" y="8583"/>
                      <a:pt x="2853" y="8492"/>
                      <a:pt x="2830" y="8423"/>
                    </a:cubicBezTo>
                    <a:cubicBezTo>
                      <a:pt x="2762" y="8218"/>
                      <a:pt x="2716" y="8035"/>
                      <a:pt x="2648" y="7853"/>
                    </a:cubicBezTo>
                    <a:cubicBezTo>
                      <a:pt x="2648" y="7807"/>
                      <a:pt x="2625" y="7761"/>
                      <a:pt x="2625" y="7739"/>
                    </a:cubicBezTo>
                    <a:cubicBezTo>
                      <a:pt x="2625" y="7693"/>
                      <a:pt x="2602" y="7647"/>
                      <a:pt x="2602" y="7602"/>
                    </a:cubicBezTo>
                    <a:cubicBezTo>
                      <a:pt x="2579" y="7533"/>
                      <a:pt x="2557" y="7442"/>
                      <a:pt x="2557" y="7373"/>
                    </a:cubicBezTo>
                    <a:cubicBezTo>
                      <a:pt x="2534" y="7305"/>
                      <a:pt x="2534" y="7236"/>
                      <a:pt x="2511" y="7168"/>
                    </a:cubicBezTo>
                    <a:cubicBezTo>
                      <a:pt x="2511" y="7145"/>
                      <a:pt x="2488" y="7122"/>
                      <a:pt x="2465" y="7122"/>
                    </a:cubicBezTo>
                    <a:cubicBezTo>
                      <a:pt x="2465" y="7054"/>
                      <a:pt x="2442" y="7008"/>
                      <a:pt x="2442" y="6940"/>
                    </a:cubicBezTo>
                    <a:lnTo>
                      <a:pt x="2420" y="6848"/>
                    </a:lnTo>
                    <a:cubicBezTo>
                      <a:pt x="2420" y="6803"/>
                      <a:pt x="2397" y="6757"/>
                      <a:pt x="2397" y="6689"/>
                    </a:cubicBezTo>
                    <a:cubicBezTo>
                      <a:pt x="2374" y="6643"/>
                      <a:pt x="2328" y="6597"/>
                      <a:pt x="2260" y="6597"/>
                    </a:cubicBezTo>
                    <a:cubicBezTo>
                      <a:pt x="2237" y="6552"/>
                      <a:pt x="2237" y="6506"/>
                      <a:pt x="2214" y="6483"/>
                    </a:cubicBezTo>
                    <a:cubicBezTo>
                      <a:pt x="2146" y="6164"/>
                      <a:pt x="2077" y="5844"/>
                      <a:pt x="1986" y="5525"/>
                    </a:cubicBezTo>
                    <a:cubicBezTo>
                      <a:pt x="1986" y="5502"/>
                      <a:pt x="1986" y="5479"/>
                      <a:pt x="1986" y="5456"/>
                    </a:cubicBezTo>
                    <a:cubicBezTo>
                      <a:pt x="1986" y="5388"/>
                      <a:pt x="1963" y="5319"/>
                      <a:pt x="1940" y="5251"/>
                    </a:cubicBezTo>
                    <a:cubicBezTo>
                      <a:pt x="1940" y="5251"/>
                      <a:pt x="1940" y="5228"/>
                      <a:pt x="1940" y="5228"/>
                    </a:cubicBezTo>
                    <a:cubicBezTo>
                      <a:pt x="1963" y="5182"/>
                      <a:pt x="1963" y="5137"/>
                      <a:pt x="1940" y="5114"/>
                    </a:cubicBezTo>
                    <a:cubicBezTo>
                      <a:pt x="1917" y="4977"/>
                      <a:pt x="1895" y="4840"/>
                      <a:pt x="1849" y="4726"/>
                    </a:cubicBezTo>
                    <a:cubicBezTo>
                      <a:pt x="1826" y="4589"/>
                      <a:pt x="1780" y="4452"/>
                      <a:pt x="1735" y="4315"/>
                    </a:cubicBezTo>
                    <a:cubicBezTo>
                      <a:pt x="1712" y="4201"/>
                      <a:pt x="1666" y="4064"/>
                      <a:pt x="1644" y="3950"/>
                    </a:cubicBezTo>
                    <a:cubicBezTo>
                      <a:pt x="1621" y="3881"/>
                      <a:pt x="1621" y="3813"/>
                      <a:pt x="1598" y="3767"/>
                    </a:cubicBezTo>
                    <a:cubicBezTo>
                      <a:pt x="1575" y="3699"/>
                      <a:pt x="1575" y="3630"/>
                      <a:pt x="1552" y="3562"/>
                    </a:cubicBezTo>
                    <a:cubicBezTo>
                      <a:pt x="1529" y="3516"/>
                      <a:pt x="1529" y="3493"/>
                      <a:pt x="1507" y="3470"/>
                    </a:cubicBezTo>
                    <a:cubicBezTo>
                      <a:pt x="1461" y="3311"/>
                      <a:pt x="1415" y="3151"/>
                      <a:pt x="1392" y="2968"/>
                    </a:cubicBezTo>
                    <a:cubicBezTo>
                      <a:pt x="1370" y="2945"/>
                      <a:pt x="1370" y="2923"/>
                      <a:pt x="1370" y="2900"/>
                    </a:cubicBezTo>
                    <a:cubicBezTo>
                      <a:pt x="1370" y="2900"/>
                      <a:pt x="1370" y="2877"/>
                      <a:pt x="1370" y="2877"/>
                    </a:cubicBezTo>
                    <a:cubicBezTo>
                      <a:pt x="1392" y="2808"/>
                      <a:pt x="1370" y="2740"/>
                      <a:pt x="1347" y="2671"/>
                    </a:cubicBezTo>
                    <a:cubicBezTo>
                      <a:pt x="1324" y="2626"/>
                      <a:pt x="1301" y="2557"/>
                      <a:pt x="1278" y="2512"/>
                    </a:cubicBezTo>
                    <a:cubicBezTo>
                      <a:pt x="1255" y="2420"/>
                      <a:pt x="1210" y="2306"/>
                      <a:pt x="1187" y="2215"/>
                    </a:cubicBezTo>
                    <a:cubicBezTo>
                      <a:pt x="1141" y="2078"/>
                      <a:pt x="1096" y="1964"/>
                      <a:pt x="1050" y="1827"/>
                    </a:cubicBezTo>
                    <a:cubicBezTo>
                      <a:pt x="1027" y="1781"/>
                      <a:pt x="1027" y="1736"/>
                      <a:pt x="1004" y="1690"/>
                    </a:cubicBezTo>
                    <a:cubicBezTo>
                      <a:pt x="959" y="1507"/>
                      <a:pt x="913" y="1302"/>
                      <a:pt x="867" y="1119"/>
                    </a:cubicBezTo>
                    <a:cubicBezTo>
                      <a:pt x="822" y="937"/>
                      <a:pt x="776" y="731"/>
                      <a:pt x="731" y="549"/>
                    </a:cubicBezTo>
                    <a:cubicBezTo>
                      <a:pt x="708" y="526"/>
                      <a:pt x="708" y="503"/>
                      <a:pt x="685" y="480"/>
                    </a:cubicBezTo>
                    <a:cubicBezTo>
                      <a:pt x="685" y="457"/>
                      <a:pt x="662" y="457"/>
                      <a:pt x="639" y="457"/>
                    </a:cubicBezTo>
                    <a:lnTo>
                      <a:pt x="594" y="252"/>
                    </a:lnTo>
                    <a:cubicBezTo>
                      <a:pt x="594" y="252"/>
                      <a:pt x="594" y="229"/>
                      <a:pt x="594" y="229"/>
                    </a:cubicBezTo>
                    <a:cubicBezTo>
                      <a:pt x="571" y="206"/>
                      <a:pt x="571" y="161"/>
                      <a:pt x="571" y="138"/>
                    </a:cubicBezTo>
                    <a:cubicBezTo>
                      <a:pt x="548" y="92"/>
                      <a:pt x="525" y="69"/>
                      <a:pt x="479" y="47"/>
                    </a:cubicBezTo>
                    <a:cubicBezTo>
                      <a:pt x="457" y="24"/>
                      <a:pt x="411" y="24"/>
                      <a:pt x="388" y="24"/>
                    </a:cubicBezTo>
                    <a:lnTo>
                      <a:pt x="365" y="24"/>
                    </a:lnTo>
                    <a:cubicBezTo>
                      <a:pt x="342" y="1"/>
                      <a:pt x="320" y="1"/>
                      <a:pt x="297" y="1"/>
                    </a:cubicBezTo>
                    <a:close/>
                  </a:path>
                </a:pathLst>
              </a:custGeom>
              <a:solidFill>
                <a:schemeClr val="accen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57" name="Google Shape;7857;p34"/>
              <p:cNvSpPr/>
              <p:nvPr/>
            </p:nvSpPr>
            <p:spPr>
              <a:xfrm>
                <a:off x="5984375" y="3357075"/>
                <a:ext cx="197475" cy="606600"/>
              </a:xfrm>
              <a:custGeom>
                <a:avLst/>
                <a:gdLst/>
                <a:ahLst/>
                <a:cxnLst/>
                <a:rect l="l" t="t" r="r" b="b"/>
                <a:pathLst>
                  <a:path w="7899" h="24264" extrusionOk="0">
                    <a:moveTo>
                      <a:pt x="845" y="1"/>
                    </a:moveTo>
                    <a:cubicBezTo>
                      <a:pt x="731" y="1"/>
                      <a:pt x="640" y="23"/>
                      <a:pt x="571" y="46"/>
                    </a:cubicBezTo>
                    <a:cubicBezTo>
                      <a:pt x="457" y="69"/>
                      <a:pt x="343" y="92"/>
                      <a:pt x="252" y="115"/>
                    </a:cubicBezTo>
                    <a:cubicBezTo>
                      <a:pt x="229" y="115"/>
                      <a:pt x="206" y="115"/>
                      <a:pt x="183" y="137"/>
                    </a:cubicBezTo>
                    <a:lnTo>
                      <a:pt x="115" y="137"/>
                    </a:lnTo>
                    <a:cubicBezTo>
                      <a:pt x="46" y="160"/>
                      <a:pt x="1" y="252"/>
                      <a:pt x="24" y="343"/>
                    </a:cubicBezTo>
                    <a:cubicBezTo>
                      <a:pt x="69" y="503"/>
                      <a:pt x="92" y="685"/>
                      <a:pt x="138" y="845"/>
                    </a:cubicBezTo>
                    <a:cubicBezTo>
                      <a:pt x="161" y="936"/>
                      <a:pt x="183" y="1050"/>
                      <a:pt x="206" y="1142"/>
                    </a:cubicBezTo>
                    <a:cubicBezTo>
                      <a:pt x="275" y="1439"/>
                      <a:pt x="366" y="1735"/>
                      <a:pt x="435" y="2032"/>
                    </a:cubicBezTo>
                    <a:cubicBezTo>
                      <a:pt x="571" y="2580"/>
                      <a:pt x="708" y="3105"/>
                      <a:pt x="868" y="3630"/>
                    </a:cubicBezTo>
                    <a:lnTo>
                      <a:pt x="937" y="3881"/>
                    </a:lnTo>
                    <a:cubicBezTo>
                      <a:pt x="1165" y="4748"/>
                      <a:pt x="1393" y="5593"/>
                      <a:pt x="1621" y="6460"/>
                    </a:cubicBezTo>
                    <a:lnTo>
                      <a:pt x="1895" y="7464"/>
                    </a:lnTo>
                    <a:lnTo>
                      <a:pt x="2945" y="11368"/>
                    </a:lnTo>
                    <a:lnTo>
                      <a:pt x="3972" y="15293"/>
                    </a:lnTo>
                    <a:lnTo>
                      <a:pt x="4497" y="17211"/>
                    </a:lnTo>
                    <a:lnTo>
                      <a:pt x="5022" y="19128"/>
                    </a:lnTo>
                    <a:cubicBezTo>
                      <a:pt x="5319" y="20269"/>
                      <a:pt x="5639" y="21411"/>
                      <a:pt x="5935" y="22529"/>
                    </a:cubicBezTo>
                    <a:lnTo>
                      <a:pt x="6004" y="22803"/>
                    </a:lnTo>
                    <a:cubicBezTo>
                      <a:pt x="6118" y="23168"/>
                      <a:pt x="6209" y="23465"/>
                      <a:pt x="6301" y="23784"/>
                    </a:cubicBezTo>
                    <a:lnTo>
                      <a:pt x="6323" y="23830"/>
                    </a:lnTo>
                    <a:cubicBezTo>
                      <a:pt x="6346" y="23876"/>
                      <a:pt x="6369" y="23944"/>
                      <a:pt x="6369" y="23990"/>
                    </a:cubicBezTo>
                    <a:cubicBezTo>
                      <a:pt x="6369" y="23990"/>
                      <a:pt x="6392" y="24013"/>
                      <a:pt x="6392" y="24036"/>
                    </a:cubicBezTo>
                    <a:lnTo>
                      <a:pt x="6392" y="24058"/>
                    </a:lnTo>
                    <a:lnTo>
                      <a:pt x="6415" y="24081"/>
                    </a:lnTo>
                    <a:cubicBezTo>
                      <a:pt x="6415" y="24081"/>
                      <a:pt x="6415" y="24104"/>
                      <a:pt x="6415" y="24104"/>
                    </a:cubicBezTo>
                    <a:lnTo>
                      <a:pt x="6438" y="24127"/>
                    </a:lnTo>
                    <a:cubicBezTo>
                      <a:pt x="6438" y="24150"/>
                      <a:pt x="6438" y="24150"/>
                      <a:pt x="6438" y="24150"/>
                    </a:cubicBezTo>
                    <a:cubicBezTo>
                      <a:pt x="6438" y="24218"/>
                      <a:pt x="6506" y="24264"/>
                      <a:pt x="6552" y="24264"/>
                    </a:cubicBezTo>
                    <a:cubicBezTo>
                      <a:pt x="6575" y="24264"/>
                      <a:pt x="6575" y="24264"/>
                      <a:pt x="6597" y="24241"/>
                    </a:cubicBezTo>
                    <a:cubicBezTo>
                      <a:pt x="6620" y="24241"/>
                      <a:pt x="6666" y="24218"/>
                      <a:pt x="6666" y="24172"/>
                    </a:cubicBezTo>
                    <a:cubicBezTo>
                      <a:pt x="6689" y="24195"/>
                      <a:pt x="6711" y="24195"/>
                      <a:pt x="6734" y="24218"/>
                    </a:cubicBezTo>
                    <a:lnTo>
                      <a:pt x="6780" y="24218"/>
                    </a:lnTo>
                    <a:cubicBezTo>
                      <a:pt x="6826" y="24218"/>
                      <a:pt x="6871" y="24195"/>
                      <a:pt x="6917" y="24172"/>
                    </a:cubicBezTo>
                    <a:cubicBezTo>
                      <a:pt x="6985" y="24150"/>
                      <a:pt x="7054" y="24127"/>
                      <a:pt x="7100" y="24104"/>
                    </a:cubicBezTo>
                    <a:lnTo>
                      <a:pt x="7168" y="24058"/>
                    </a:lnTo>
                    <a:lnTo>
                      <a:pt x="7236" y="24013"/>
                    </a:lnTo>
                    <a:cubicBezTo>
                      <a:pt x="7305" y="23990"/>
                      <a:pt x="7351" y="23944"/>
                      <a:pt x="7396" y="23899"/>
                    </a:cubicBezTo>
                    <a:cubicBezTo>
                      <a:pt x="7442" y="23876"/>
                      <a:pt x="7488" y="23830"/>
                      <a:pt x="7533" y="23784"/>
                    </a:cubicBezTo>
                    <a:lnTo>
                      <a:pt x="7579" y="23739"/>
                    </a:lnTo>
                    <a:cubicBezTo>
                      <a:pt x="7602" y="23693"/>
                      <a:pt x="7624" y="23670"/>
                      <a:pt x="7670" y="23625"/>
                    </a:cubicBezTo>
                    <a:cubicBezTo>
                      <a:pt x="7693" y="23579"/>
                      <a:pt x="7716" y="23533"/>
                      <a:pt x="7739" y="23488"/>
                    </a:cubicBezTo>
                    <a:cubicBezTo>
                      <a:pt x="7807" y="23374"/>
                      <a:pt x="7853" y="23237"/>
                      <a:pt x="7876" y="23054"/>
                    </a:cubicBezTo>
                    <a:cubicBezTo>
                      <a:pt x="7898" y="22986"/>
                      <a:pt x="7898" y="22894"/>
                      <a:pt x="7898" y="22803"/>
                    </a:cubicBezTo>
                    <a:cubicBezTo>
                      <a:pt x="7898" y="22712"/>
                      <a:pt x="7898" y="22620"/>
                      <a:pt x="7898" y="22529"/>
                    </a:cubicBezTo>
                    <a:cubicBezTo>
                      <a:pt x="7898" y="22415"/>
                      <a:pt x="7898" y="22324"/>
                      <a:pt x="7876" y="22232"/>
                    </a:cubicBezTo>
                    <a:cubicBezTo>
                      <a:pt x="7876" y="22164"/>
                      <a:pt x="7853" y="22095"/>
                      <a:pt x="7853" y="22027"/>
                    </a:cubicBezTo>
                    <a:cubicBezTo>
                      <a:pt x="7830" y="22004"/>
                      <a:pt x="7830" y="21958"/>
                      <a:pt x="7807" y="21913"/>
                    </a:cubicBezTo>
                    <a:lnTo>
                      <a:pt x="7784" y="21844"/>
                    </a:lnTo>
                    <a:cubicBezTo>
                      <a:pt x="7784" y="21799"/>
                      <a:pt x="7761" y="21730"/>
                      <a:pt x="7739" y="21662"/>
                    </a:cubicBezTo>
                    <a:lnTo>
                      <a:pt x="7739" y="21616"/>
                    </a:lnTo>
                    <a:cubicBezTo>
                      <a:pt x="7693" y="21479"/>
                      <a:pt x="7670" y="21342"/>
                      <a:pt x="7624" y="21205"/>
                    </a:cubicBezTo>
                    <a:cubicBezTo>
                      <a:pt x="7579" y="21045"/>
                      <a:pt x="7533" y="20886"/>
                      <a:pt x="7488" y="20703"/>
                    </a:cubicBezTo>
                    <a:cubicBezTo>
                      <a:pt x="7419" y="20498"/>
                      <a:pt x="7373" y="20292"/>
                      <a:pt x="7305" y="20064"/>
                    </a:cubicBezTo>
                    <a:cubicBezTo>
                      <a:pt x="7259" y="19927"/>
                      <a:pt x="7214" y="19767"/>
                      <a:pt x="7168" y="19607"/>
                    </a:cubicBezTo>
                    <a:lnTo>
                      <a:pt x="7168" y="19562"/>
                    </a:lnTo>
                    <a:cubicBezTo>
                      <a:pt x="7100" y="19356"/>
                      <a:pt x="7054" y="19174"/>
                      <a:pt x="7008" y="18968"/>
                    </a:cubicBezTo>
                    <a:cubicBezTo>
                      <a:pt x="6963" y="18854"/>
                      <a:pt x="6940" y="18717"/>
                      <a:pt x="6894" y="18603"/>
                    </a:cubicBezTo>
                    <a:cubicBezTo>
                      <a:pt x="6826" y="18329"/>
                      <a:pt x="6757" y="18055"/>
                      <a:pt x="6666" y="17781"/>
                    </a:cubicBezTo>
                    <a:cubicBezTo>
                      <a:pt x="6643" y="17713"/>
                      <a:pt x="6620" y="17644"/>
                      <a:pt x="6597" y="17553"/>
                    </a:cubicBezTo>
                    <a:lnTo>
                      <a:pt x="6575" y="17485"/>
                    </a:lnTo>
                    <a:cubicBezTo>
                      <a:pt x="6552" y="17393"/>
                      <a:pt x="6529" y="17279"/>
                      <a:pt x="6506" y="17188"/>
                    </a:cubicBezTo>
                    <a:cubicBezTo>
                      <a:pt x="6460" y="17051"/>
                      <a:pt x="6438" y="16914"/>
                      <a:pt x="6392" y="16777"/>
                    </a:cubicBezTo>
                    <a:lnTo>
                      <a:pt x="6323" y="16549"/>
                    </a:lnTo>
                    <a:cubicBezTo>
                      <a:pt x="6301" y="16458"/>
                      <a:pt x="6278" y="16343"/>
                      <a:pt x="6255" y="16252"/>
                    </a:cubicBezTo>
                    <a:cubicBezTo>
                      <a:pt x="6232" y="16161"/>
                      <a:pt x="6186" y="16070"/>
                      <a:pt x="6164" y="15955"/>
                    </a:cubicBezTo>
                    <a:cubicBezTo>
                      <a:pt x="6141" y="15841"/>
                      <a:pt x="6118" y="15727"/>
                      <a:pt x="6072" y="15613"/>
                    </a:cubicBezTo>
                    <a:cubicBezTo>
                      <a:pt x="6050" y="15522"/>
                      <a:pt x="6027" y="15408"/>
                      <a:pt x="6004" y="15316"/>
                    </a:cubicBezTo>
                    <a:cubicBezTo>
                      <a:pt x="5958" y="15088"/>
                      <a:pt x="5890" y="14883"/>
                      <a:pt x="5844" y="14677"/>
                    </a:cubicBezTo>
                    <a:cubicBezTo>
                      <a:pt x="5821" y="14563"/>
                      <a:pt x="5776" y="14449"/>
                      <a:pt x="5753" y="14358"/>
                    </a:cubicBezTo>
                    <a:cubicBezTo>
                      <a:pt x="5730" y="14243"/>
                      <a:pt x="5684" y="14129"/>
                      <a:pt x="5662" y="14038"/>
                    </a:cubicBezTo>
                    <a:cubicBezTo>
                      <a:pt x="5593" y="13741"/>
                      <a:pt x="5502" y="13445"/>
                      <a:pt x="5433" y="13171"/>
                    </a:cubicBezTo>
                    <a:lnTo>
                      <a:pt x="5319" y="12714"/>
                    </a:lnTo>
                    <a:cubicBezTo>
                      <a:pt x="5296" y="12646"/>
                      <a:pt x="5273" y="12577"/>
                      <a:pt x="5273" y="12509"/>
                    </a:cubicBezTo>
                    <a:lnTo>
                      <a:pt x="5228" y="12372"/>
                    </a:lnTo>
                    <a:lnTo>
                      <a:pt x="5205" y="12281"/>
                    </a:lnTo>
                    <a:cubicBezTo>
                      <a:pt x="5182" y="12189"/>
                      <a:pt x="5159" y="12121"/>
                      <a:pt x="5137" y="12052"/>
                    </a:cubicBezTo>
                    <a:cubicBezTo>
                      <a:pt x="5091" y="11847"/>
                      <a:pt x="5022" y="11641"/>
                      <a:pt x="4977" y="11436"/>
                    </a:cubicBezTo>
                    <a:cubicBezTo>
                      <a:pt x="4931" y="11276"/>
                      <a:pt x="4908" y="11116"/>
                      <a:pt x="4863" y="10957"/>
                    </a:cubicBezTo>
                    <a:lnTo>
                      <a:pt x="4817" y="10797"/>
                    </a:lnTo>
                    <a:cubicBezTo>
                      <a:pt x="4794" y="10637"/>
                      <a:pt x="4748" y="10477"/>
                      <a:pt x="4703" y="10318"/>
                    </a:cubicBezTo>
                    <a:lnTo>
                      <a:pt x="4657" y="10181"/>
                    </a:lnTo>
                    <a:lnTo>
                      <a:pt x="4589" y="9884"/>
                    </a:lnTo>
                    <a:cubicBezTo>
                      <a:pt x="4520" y="9541"/>
                      <a:pt x="4429" y="9222"/>
                      <a:pt x="4338" y="8902"/>
                    </a:cubicBezTo>
                    <a:lnTo>
                      <a:pt x="4292" y="8720"/>
                    </a:lnTo>
                    <a:cubicBezTo>
                      <a:pt x="4246" y="8583"/>
                      <a:pt x="4201" y="8423"/>
                      <a:pt x="4155" y="8263"/>
                    </a:cubicBezTo>
                    <a:lnTo>
                      <a:pt x="4132" y="8103"/>
                    </a:lnTo>
                    <a:cubicBezTo>
                      <a:pt x="4087" y="7944"/>
                      <a:pt x="4064" y="7807"/>
                      <a:pt x="4018" y="7647"/>
                    </a:cubicBezTo>
                    <a:cubicBezTo>
                      <a:pt x="3972" y="7487"/>
                      <a:pt x="3927" y="7350"/>
                      <a:pt x="3881" y="7190"/>
                    </a:cubicBezTo>
                    <a:lnTo>
                      <a:pt x="3835" y="6985"/>
                    </a:lnTo>
                    <a:cubicBezTo>
                      <a:pt x="3790" y="6894"/>
                      <a:pt x="3767" y="6780"/>
                      <a:pt x="3744" y="6665"/>
                    </a:cubicBezTo>
                    <a:cubicBezTo>
                      <a:pt x="3721" y="6620"/>
                      <a:pt x="3699" y="6551"/>
                      <a:pt x="3676" y="6483"/>
                    </a:cubicBezTo>
                    <a:cubicBezTo>
                      <a:pt x="3676" y="6437"/>
                      <a:pt x="3653" y="6392"/>
                      <a:pt x="3630" y="6346"/>
                    </a:cubicBezTo>
                    <a:cubicBezTo>
                      <a:pt x="3584" y="6163"/>
                      <a:pt x="3539" y="5981"/>
                      <a:pt x="3470" y="5730"/>
                    </a:cubicBezTo>
                    <a:cubicBezTo>
                      <a:pt x="3402" y="5501"/>
                      <a:pt x="3356" y="5296"/>
                      <a:pt x="3311" y="5091"/>
                    </a:cubicBezTo>
                    <a:cubicBezTo>
                      <a:pt x="3265" y="4885"/>
                      <a:pt x="3219" y="4703"/>
                      <a:pt x="3174" y="4497"/>
                    </a:cubicBezTo>
                    <a:lnTo>
                      <a:pt x="3174" y="4474"/>
                    </a:lnTo>
                    <a:cubicBezTo>
                      <a:pt x="3105" y="4246"/>
                      <a:pt x="3037" y="4041"/>
                      <a:pt x="2968" y="3812"/>
                    </a:cubicBezTo>
                    <a:cubicBezTo>
                      <a:pt x="2900" y="3584"/>
                      <a:pt x="2831" y="3379"/>
                      <a:pt x="2763" y="3173"/>
                    </a:cubicBezTo>
                    <a:cubicBezTo>
                      <a:pt x="2740" y="3105"/>
                      <a:pt x="2717" y="3059"/>
                      <a:pt x="2717" y="2991"/>
                    </a:cubicBezTo>
                    <a:cubicBezTo>
                      <a:pt x="2694" y="2945"/>
                      <a:pt x="2671" y="2899"/>
                      <a:pt x="2649" y="2854"/>
                    </a:cubicBezTo>
                    <a:cubicBezTo>
                      <a:pt x="2626" y="2762"/>
                      <a:pt x="2603" y="2671"/>
                      <a:pt x="2580" y="2580"/>
                    </a:cubicBezTo>
                    <a:lnTo>
                      <a:pt x="2557" y="2511"/>
                    </a:lnTo>
                    <a:cubicBezTo>
                      <a:pt x="2534" y="2443"/>
                      <a:pt x="2512" y="2352"/>
                      <a:pt x="2489" y="2260"/>
                    </a:cubicBezTo>
                    <a:lnTo>
                      <a:pt x="2466" y="2192"/>
                    </a:lnTo>
                    <a:lnTo>
                      <a:pt x="2443" y="2100"/>
                    </a:lnTo>
                    <a:cubicBezTo>
                      <a:pt x="2420" y="2032"/>
                      <a:pt x="2397" y="1963"/>
                      <a:pt x="2375" y="1918"/>
                    </a:cubicBezTo>
                    <a:lnTo>
                      <a:pt x="2375" y="1849"/>
                    </a:lnTo>
                    <a:cubicBezTo>
                      <a:pt x="2352" y="1758"/>
                      <a:pt x="2329" y="1690"/>
                      <a:pt x="2306" y="1621"/>
                    </a:cubicBezTo>
                    <a:lnTo>
                      <a:pt x="2283" y="1484"/>
                    </a:lnTo>
                    <a:cubicBezTo>
                      <a:pt x="2283" y="1416"/>
                      <a:pt x="2261" y="1370"/>
                      <a:pt x="2238" y="1302"/>
                    </a:cubicBezTo>
                    <a:cubicBezTo>
                      <a:pt x="2215" y="1165"/>
                      <a:pt x="2192" y="1073"/>
                      <a:pt x="2146" y="982"/>
                    </a:cubicBezTo>
                    <a:cubicBezTo>
                      <a:pt x="2124" y="868"/>
                      <a:pt x="2078" y="777"/>
                      <a:pt x="2032" y="685"/>
                    </a:cubicBezTo>
                    <a:cubicBezTo>
                      <a:pt x="1964" y="548"/>
                      <a:pt x="1895" y="411"/>
                      <a:pt x="1781" y="297"/>
                    </a:cubicBezTo>
                    <a:cubicBezTo>
                      <a:pt x="1667" y="183"/>
                      <a:pt x="1530" y="115"/>
                      <a:pt x="1348" y="46"/>
                    </a:cubicBezTo>
                    <a:cubicBezTo>
                      <a:pt x="1233" y="1"/>
                      <a:pt x="1096" y="1"/>
                      <a:pt x="959" y="1"/>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58" name="Google Shape;7858;p34"/>
              <p:cNvSpPr/>
              <p:nvPr/>
            </p:nvSpPr>
            <p:spPr>
              <a:xfrm>
                <a:off x="5950150" y="3396450"/>
                <a:ext cx="147825" cy="528300"/>
              </a:xfrm>
              <a:custGeom>
                <a:avLst/>
                <a:gdLst/>
                <a:ahLst/>
                <a:cxnLst/>
                <a:rect l="l" t="t" r="r" b="b"/>
                <a:pathLst>
                  <a:path w="5913" h="21132" extrusionOk="0">
                    <a:moveTo>
                      <a:pt x="92" y="0"/>
                    </a:moveTo>
                    <a:cubicBezTo>
                      <a:pt x="23" y="0"/>
                      <a:pt x="0" y="69"/>
                      <a:pt x="23" y="137"/>
                    </a:cubicBezTo>
                    <a:cubicBezTo>
                      <a:pt x="92" y="388"/>
                      <a:pt x="160" y="662"/>
                      <a:pt x="206" y="913"/>
                    </a:cubicBezTo>
                    <a:cubicBezTo>
                      <a:pt x="274" y="1187"/>
                      <a:pt x="343" y="1461"/>
                      <a:pt x="411" y="1735"/>
                    </a:cubicBezTo>
                    <a:cubicBezTo>
                      <a:pt x="548" y="2306"/>
                      <a:pt x="685" y="2876"/>
                      <a:pt x="845" y="3447"/>
                    </a:cubicBezTo>
                    <a:cubicBezTo>
                      <a:pt x="1142" y="4657"/>
                      <a:pt x="1461" y="5867"/>
                      <a:pt x="1804" y="7076"/>
                    </a:cubicBezTo>
                    <a:cubicBezTo>
                      <a:pt x="2443" y="9519"/>
                      <a:pt x="3105" y="11984"/>
                      <a:pt x="3766" y="14449"/>
                    </a:cubicBezTo>
                    <a:cubicBezTo>
                      <a:pt x="4063" y="15567"/>
                      <a:pt x="4383" y="16709"/>
                      <a:pt x="4680" y="17827"/>
                    </a:cubicBezTo>
                    <a:cubicBezTo>
                      <a:pt x="4816" y="18375"/>
                      <a:pt x="4976" y="18923"/>
                      <a:pt x="5113" y="19448"/>
                    </a:cubicBezTo>
                    <a:cubicBezTo>
                      <a:pt x="5182" y="19744"/>
                      <a:pt x="5273" y="20064"/>
                      <a:pt x="5364" y="20361"/>
                    </a:cubicBezTo>
                    <a:cubicBezTo>
                      <a:pt x="5410" y="20566"/>
                      <a:pt x="5456" y="20771"/>
                      <a:pt x="5524" y="20977"/>
                    </a:cubicBezTo>
                    <a:cubicBezTo>
                      <a:pt x="5552" y="21076"/>
                      <a:pt x="5634" y="21132"/>
                      <a:pt x="5713" y="21132"/>
                    </a:cubicBezTo>
                    <a:cubicBezTo>
                      <a:pt x="5762" y="21132"/>
                      <a:pt x="5809" y="21111"/>
                      <a:pt x="5844" y="21068"/>
                    </a:cubicBezTo>
                    <a:cubicBezTo>
                      <a:pt x="5889" y="21023"/>
                      <a:pt x="5912" y="20954"/>
                      <a:pt x="5889" y="20886"/>
                    </a:cubicBezTo>
                    <a:cubicBezTo>
                      <a:pt x="5844" y="20680"/>
                      <a:pt x="5775" y="20452"/>
                      <a:pt x="5729" y="20246"/>
                    </a:cubicBezTo>
                    <a:cubicBezTo>
                      <a:pt x="5638" y="19950"/>
                      <a:pt x="5570" y="19653"/>
                      <a:pt x="5478" y="19356"/>
                    </a:cubicBezTo>
                    <a:cubicBezTo>
                      <a:pt x="5341" y="18786"/>
                      <a:pt x="5182" y="18238"/>
                      <a:pt x="5045" y="17690"/>
                    </a:cubicBezTo>
                    <a:cubicBezTo>
                      <a:pt x="4725" y="16526"/>
                      <a:pt x="4428" y="15385"/>
                      <a:pt x="4109" y="14221"/>
                    </a:cubicBezTo>
                    <a:cubicBezTo>
                      <a:pt x="3447" y="11778"/>
                      <a:pt x="2785" y="9313"/>
                      <a:pt x="2123" y="6848"/>
                    </a:cubicBezTo>
                    <a:cubicBezTo>
                      <a:pt x="1826" y="5684"/>
                      <a:pt x="1507" y="4497"/>
                      <a:pt x="1164" y="3333"/>
                    </a:cubicBezTo>
                    <a:cubicBezTo>
                      <a:pt x="1027" y="2762"/>
                      <a:pt x="868" y="2215"/>
                      <a:pt x="708" y="1667"/>
                    </a:cubicBezTo>
                    <a:cubicBezTo>
                      <a:pt x="617" y="1393"/>
                      <a:pt x="548" y="1119"/>
                      <a:pt x="457" y="845"/>
                    </a:cubicBezTo>
                    <a:cubicBezTo>
                      <a:pt x="411" y="731"/>
                      <a:pt x="388" y="617"/>
                      <a:pt x="343" y="503"/>
                    </a:cubicBezTo>
                    <a:cubicBezTo>
                      <a:pt x="297" y="366"/>
                      <a:pt x="274" y="206"/>
                      <a:pt x="229" y="69"/>
                    </a:cubicBezTo>
                    <a:cubicBezTo>
                      <a:pt x="229" y="23"/>
                      <a:pt x="160" y="0"/>
                      <a:pt x="114" y="0"/>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59" name="Google Shape;7859;p34"/>
              <p:cNvSpPr/>
              <p:nvPr/>
            </p:nvSpPr>
            <p:spPr>
              <a:xfrm>
                <a:off x="6024325" y="3739975"/>
                <a:ext cx="63375" cy="212300"/>
              </a:xfrm>
              <a:custGeom>
                <a:avLst/>
                <a:gdLst/>
                <a:ahLst/>
                <a:cxnLst/>
                <a:rect l="l" t="t" r="r" b="b"/>
                <a:pathLst>
                  <a:path w="2535" h="8492" extrusionOk="0">
                    <a:moveTo>
                      <a:pt x="69" y="0"/>
                    </a:moveTo>
                    <a:cubicBezTo>
                      <a:pt x="23" y="0"/>
                      <a:pt x="1" y="69"/>
                      <a:pt x="1" y="114"/>
                    </a:cubicBezTo>
                    <a:cubicBezTo>
                      <a:pt x="160" y="685"/>
                      <a:pt x="275" y="1256"/>
                      <a:pt x="411" y="1826"/>
                    </a:cubicBezTo>
                    <a:cubicBezTo>
                      <a:pt x="548" y="2374"/>
                      <a:pt x="685" y="2922"/>
                      <a:pt x="845" y="3470"/>
                    </a:cubicBezTo>
                    <a:cubicBezTo>
                      <a:pt x="1119" y="4565"/>
                      <a:pt x="1416" y="5661"/>
                      <a:pt x="1690" y="6757"/>
                    </a:cubicBezTo>
                    <a:cubicBezTo>
                      <a:pt x="1781" y="7030"/>
                      <a:pt x="1849" y="7327"/>
                      <a:pt x="1918" y="7601"/>
                    </a:cubicBezTo>
                    <a:cubicBezTo>
                      <a:pt x="1964" y="7738"/>
                      <a:pt x="2009" y="7898"/>
                      <a:pt x="2032" y="8058"/>
                    </a:cubicBezTo>
                    <a:cubicBezTo>
                      <a:pt x="2055" y="8149"/>
                      <a:pt x="2101" y="8240"/>
                      <a:pt x="2123" y="8331"/>
                    </a:cubicBezTo>
                    <a:cubicBezTo>
                      <a:pt x="2123" y="8354"/>
                      <a:pt x="2123" y="8377"/>
                      <a:pt x="2146" y="8400"/>
                    </a:cubicBezTo>
                    <a:cubicBezTo>
                      <a:pt x="2169" y="8446"/>
                      <a:pt x="2237" y="8491"/>
                      <a:pt x="2306" y="8491"/>
                    </a:cubicBezTo>
                    <a:cubicBezTo>
                      <a:pt x="2420" y="8491"/>
                      <a:pt x="2534" y="8354"/>
                      <a:pt x="2489" y="8240"/>
                    </a:cubicBezTo>
                    <a:cubicBezTo>
                      <a:pt x="2443" y="8035"/>
                      <a:pt x="2374" y="7852"/>
                      <a:pt x="2329" y="7647"/>
                    </a:cubicBezTo>
                    <a:cubicBezTo>
                      <a:pt x="2260" y="7418"/>
                      <a:pt x="2215" y="7190"/>
                      <a:pt x="2146" y="6985"/>
                    </a:cubicBezTo>
                    <a:cubicBezTo>
                      <a:pt x="2009" y="6460"/>
                      <a:pt x="1872" y="5935"/>
                      <a:pt x="1735" y="5410"/>
                    </a:cubicBezTo>
                    <a:cubicBezTo>
                      <a:pt x="1416" y="4291"/>
                      <a:pt x="1119" y="3173"/>
                      <a:pt x="777" y="2055"/>
                    </a:cubicBezTo>
                    <a:cubicBezTo>
                      <a:pt x="685" y="1735"/>
                      <a:pt x="594" y="1393"/>
                      <a:pt x="503" y="1073"/>
                    </a:cubicBezTo>
                    <a:cubicBezTo>
                      <a:pt x="389" y="731"/>
                      <a:pt x="297" y="388"/>
                      <a:pt x="206" y="69"/>
                    </a:cubicBezTo>
                    <a:cubicBezTo>
                      <a:pt x="183" y="23"/>
                      <a:pt x="138" y="0"/>
                      <a:pt x="115" y="0"/>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60" name="Google Shape;7860;p34"/>
              <p:cNvSpPr/>
              <p:nvPr/>
            </p:nvSpPr>
            <p:spPr>
              <a:xfrm>
                <a:off x="5616900" y="3472925"/>
                <a:ext cx="164925" cy="568350"/>
              </a:xfrm>
              <a:custGeom>
                <a:avLst/>
                <a:gdLst/>
                <a:ahLst/>
                <a:cxnLst/>
                <a:rect l="l" t="t" r="r" b="b"/>
                <a:pathLst>
                  <a:path w="6597" h="22734" extrusionOk="0">
                    <a:moveTo>
                      <a:pt x="206" y="0"/>
                    </a:moveTo>
                    <a:cubicBezTo>
                      <a:pt x="206" y="0"/>
                      <a:pt x="183" y="23"/>
                      <a:pt x="160" y="23"/>
                    </a:cubicBezTo>
                    <a:cubicBezTo>
                      <a:pt x="69" y="46"/>
                      <a:pt x="0" y="137"/>
                      <a:pt x="23" y="251"/>
                    </a:cubicBezTo>
                    <a:cubicBezTo>
                      <a:pt x="685" y="2648"/>
                      <a:pt x="1347" y="5022"/>
                      <a:pt x="2009" y="7418"/>
                    </a:cubicBezTo>
                    <a:cubicBezTo>
                      <a:pt x="2648" y="9769"/>
                      <a:pt x="3310" y="12097"/>
                      <a:pt x="3949" y="14448"/>
                    </a:cubicBezTo>
                    <a:cubicBezTo>
                      <a:pt x="4588" y="16754"/>
                      <a:pt x="5227" y="19059"/>
                      <a:pt x="5866" y="21364"/>
                    </a:cubicBezTo>
                    <a:cubicBezTo>
                      <a:pt x="5935" y="21661"/>
                      <a:pt x="6026" y="21958"/>
                      <a:pt x="6118" y="22232"/>
                    </a:cubicBezTo>
                    <a:cubicBezTo>
                      <a:pt x="6118" y="22300"/>
                      <a:pt x="6140" y="22369"/>
                      <a:pt x="6163" y="22437"/>
                    </a:cubicBezTo>
                    <a:cubicBezTo>
                      <a:pt x="6163" y="22460"/>
                      <a:pt x="6186" y="22483"/>
                      <a:pt x="6186" y="22506"/>
                    </a:cubicBezTo>
                    <a:cubicBezTo>
                      <a:pt x="6186" y="22529"/>
                      <a:pt x="6186" y="22529"/>
                      <a:pt x="6186" y="22551"/>
                    </a:cubicBezTo>
                    <a:cubicBezTo>
                      <a:pt x="6209" y="22597"/>
                      <a:pt x="6232" y="22643"/>
                      <a:pt x="6254" y="22666"/>
                    </a:cubicBezTo>
                    <a:cubicBezTo>
                      <a:pt x="6300" y="22734"/>
                      <a:pt x="6369" y="22734"/>
                      <a:pt x="6437" y="22734"/>
                    </a:cubicBezTo>
                    <a:cubicBezTo>
                      <a:pt x="6460" y="22711"/>
                      <a:pt x="6506" y="22711"/>
                      <a:pt x="6528" y="22688"/>
                    </a:cubicBezTo>
                    <a:cubicBezTo>
                      <a:pt x="6551" y="22643"/>
                      <a:pt x="6574" y="22597"/>
                      <a:pt x="6574" y="22551"/>
                    </a:cubicBezTo>
                    <a:cubicBezTo>
                      <a:pt x="6597" y="22483"/>
                      <a:pt x="6551" y="22392"/>
                      <a:pt x="6528" y="22346"/>
                    </a:cubicBezTo>
                    <a:cubicBezTo>
                      <a:pt x="6506" y="22232"/>
                      <a:pt x="6483" y="22141"/>
                      <a:pt x="6460" y="22049"/>
                    </a:cubicBezTo>
                    <a:cubicBezTo>
                      <a:pt x="6346" y="21684"/>
                      <a:pt x="6254" y="21319"/>
                      <a:pt x="6163" y="20954"/>
                    </a:cubicBezTo>
                    <a:cubicBezTo>
                      <a:pt x="5844" y="19835"/>
                      <a:pt x="5524" y="18717"/>
                      <a:pt x="5227" y="17598"/>
                    </a:cubicBezTo>
                    <a:cubicBezTo>
                      <a:pt x="4565" y="15247"/>
                      <a:pt x="3926" y="12896"/>
                      <a:pt x="3287" y="10545"/>
                    </a:cubicBezTo>
                    <a:cubicBezTo>
                      <a:pt x="2602" y="8103"/>
                      <a:pt x="1918" y="5638"/>
                      <a:pt x="1233" y="3173"/>
                    </a:cubicBezTo>
                    <a:cubicBezTo>
                      <a:pt x="959" y="2168"/>
                      <a:pt x="685" y="1164"/>
                      <a:pt x="411" y="160"/>
                    </a:cubicBezTo>
                    <a:cubicBezTo>
                      <a:pt x="388" y="69"/>
                      <a:pt x="297" y="0"/>
                      <a:pt x="206" y="0"/>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61" name="Google Shape;7861;p34"/>
              <p:cNvSpPr/>
              <p:nvPr/>
            </p:nvSpPr>
            <p:spPr>
              <a:xfrm>
                <a:off x="5578675" y="3467775"/>
                <a:ext cx="166650" cy="603175"/>
              </a:xfrm>
              <a:custGeom>
                <a:avLst/>
                <a:gdLst/>
                <a:ahLst/>
                <a:cxnLst/>
                <a:rect l="l" t="t" r="r" b="b"/>
                <a:pathLst>
                  <a:path w="6666" h="24127" extrusionOk="0">
                    <a:moveTo>
                      <a:pt x="91" y="1"/>
                    </a:moveTo>
                    <a:cubicBezTo>
                      <a:pt x="46" y="23"/>
                      <a:pt x="0" y="69"/>
                      <a:pt x="23" y="115"/>
                    </a:cubicBezTo>
                    <a:cubicBezTo>
                      <a:pt x="708" y="2671"/>
                      <a:pt x="1392" y="5250"/>
                      <a:pt x="2100" y="7807"/>
                    </a:cubicBezTo>
                    <a:cubicBezTo>
                      <a:pt x="2853" y="10614"/>
                      <a:pt x="3606" y="13445"/>
                      <a:pt x="4383" y="16275"/>
                    </a:cubicBezTo>
                    <a:cubicBezTo>
                      <a:pt x="4999" y="18603"/>
                      <a:pt x="5638" y="20954"/>
                      <a:pt x="6277" y="23282"/>
                    </a:cubicBezTo>
                    <a:cubicBezTo>
                      <a:pt x="6323" y="23511"/>
                      <a:pt x="6391" y="23716"/>
                      <a:pt x="6437" y="23944"/>
                    </a:cubicBezTo>
                    <a:cubicBezTo>
                      <a:pt x="6460" y="23967"/>
                      <a:pt x="6460" y="23967"/>
                      <a:pt x="6460" y="23990"/>
                    </a:cubicBezTo>
                    <a:cubicBezTo>
                      <a:pt x="6460" y="24013"/>
                      <a:pt x="6460" y="24036"/>
                      <a:pt x="6482" y="24058"/>
                    </a:cubicBezTo>
                    <a:cubicBezTo>
                      <a:pt x="6482" y="24104"/>
                      <a:pt x="6551" y="24127"/>
                      <a:pt x="6597" y="24127"/>
                    </a:cubicBezTo>
                    <a:cubicBezTo>
                      <a:pt x="6642" y="24104"/>
                      <a:pt x="6665" y="24058"/>
                      <a:pt x="6665" y="24013"/>
                    </a:cubicBezTo>
                    <a:cubicBezTo>
                      <a:pt x="6254" y="22461"/>
                      <a:pt x="5843" y="20931"/>
                      <a:pt x="5410" y="19379"/>
                    </a:cubicBezTo>
                    <a:cubicBezTo>
                      <a:pt x="4679" y="16617"/>
                      <a:pt x="3926" y="13856"/>
                      <a:pt x="3196" y="11117"/>
                    </a:cubicBezTo>
                    <a:cubicBezTo>
                      <a:pt x="2465" y="8400"/>
                      <a:pt x="1735" y="5707"/>
                      <a:pt x="1004" y="3014"/>
                    </a:cubicBezTo>
                    <a:cubicBezTo>
                      <a:pt x="730" y="2032"/>
                      <a:pt x="479" y="1051"/>
                      <a:pt x="205" y="69"/>
                    </a:cubicBezTo>
                    <a:cubicBezTo>
                      <a:pt x="205" y="23"/>
                      <a:pt x="160" y="1"/>
                      <a:pt x="114"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62" name="Google Shape;7862;p34"/>
              <p:cNvSpPr/>
              <p:nvPr/>
            </p:nvSpPr>
            <p:spPr>
              <a:xfrm>
                <a:off x="6034025" y="3371350"/>
                <a:ext cx="151825" cy="546825"/>
              </a:xfrm>
              <a:custGeom>
                <a:avLst/>
                <a:gdLst/>
                <a:ahLst/>
                <a:cxnLst/>
                <a:rect l="l" t="t" r="r" b="b"/>
                <a:pathLst>
                  <a:path w="6073" h="21873" extrusionOk="0">
                    <a:moveTo>
                      <a:pt x="92" y="0"/>
                    </a:moveTo>
                    <a:cubicBezTo>
                      <a:pt x="46" y="23"/>
                      <a:pt x="1" y="69"/>
                      <a:pt x="23" y="137"/>
                    </a:cubicBezTo>
                    <a:cubicBezTo>
                      <a:pt x="685" y="2602"/>
                      <a:pt x="1347" y="5067"/>
                      <a:pt x="2009" y="7532"/>
                    </a:cubicBezTo>
                    <a:cubicBezTo>
                      <a:pt x="2717" y="10112"/>
                      <a:pt x="3402" y="12691"/>
                      <a:pt x="4109" y="15270"/>
                    </a:cubicBezTo>
                    <a:cubicBezTo>
                      <a:pt x="4634" y="17233"/>
                      <a:pt x="5159" y="19196"/>
                      <a:pt x="5684" y="21182"/>
                    </a:cubicBezTo>
                    <a:cubicBezTo>
                      <a:pt x="5753" y="21387"/>
                      <a:pt x="5798" y="21593"/>
                      <a:pt x="5867" y="21798"/>
                    </a:cubicBezTo>
                    <a:cubicBezTo>
                      <a:pt x="5867" y="21836"/>
                      <a:pt x="5912" y="21873"/>
                      <a:pt x="5954" y="21873"/>
                    </a:cubicBezTo>
                    <a:cubicBezTo>
                      <a:pt x="5963" y="21873"/>
                      <a:pt x="5972" y="21871"/>
                      <a:pt x="5981" y="21867"/>
                    </a:cubicBezTo>
                    <a:cubicBezTo>
                      <a:pt x="6027" y="21844"/>
                      <a:pt x="6072" y="21798"/>
                      <a:pt x="6049" y="21753"/>
                    </a:cubicBezTo>
                    <a:cubicBezTo>
                      <a:pt x="5661" y="20269"/>
                      <a:pt x="5250" y="18785"/>
                      <a:pt x="4862" y="17302"/>
                    </a:cubicBezTo>
                    <a:cubicBezTo>
                      <a:pt x="4178" y="14814"/>
                      <a:pt x="3516" y="12303"/>
                      <a:pt x="2831" y="9792"/>
                    </a:cubicBezTo>
                    <a:cubicBezTo>
                      <a:pt x="2146" y="7281"/>
                      <a:pt x="1461" y="4748"/>
                      <a:pt x="800" y="2214"/>
                    </a:cubicBezTo>
                    <a:cubicBezTo>
                      <a:pt x="594" y="1507"/>
                      <a:pt x="411" y="799"/>
                      <a:pt x="206" y="69"/>
                    </a:cubicBezTo>
                    <a:cubicBezTo>
                      <a:pt x="206" y="46"/>
                      <a:pt x="160" y="0"/>
                      <a:pt x="115" y="0"/>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63" name="Google Shape;7863;p34"/>
              <p:cNvSpPr/>
              <p:nvPr/>
            </p:nvSpPr>
            <p:spPr>
              <a:xfrm>
                <a:off x="6136750" y="3959100"/>
                <a:ext cx="22275" cy="9725"/>
              </a:xfrm>
              <a:custGeom>
                <a:avLst/>
                <a:gdLst/>
                <a:ahLst/>
                <a:cxnLst/>
                <a:rect l="l" t="t" r="r" b="b"/>
                <a:pathLst>
                  <a:path w="891" h="389" extrusionOk="0">
                    <a:moveTo>
                      <a:pt x="753" y="0"/>
                    </a:moveTo>
                    <a:cubicBezTo>
                      <a:pt x="502" y="69"/>
                      <a:pt x="251" y="137"/>
                      <a:pt x="0" y="206"/>
                    </a:cubicBezTo>
                    <a:cubicBezTo>
                      <a:pt x="23" y="251"/>
                      <a:pt x="46" y="320"/>
                      <a:pt x="69" y="365"/>
                    </a:cubicBezTo>
                    <a:cubicBezTo>
                      <a:pt x="69" y="365"/>
                      <a:pt x="69" y="388"/>
                      <a:pt x="91" y="388"/>
                    </a:cubicBezTo>
                    <a:cubicBezTo>
                      <a:pt x="320" y="320"/>
                      <a:pt x="571" y="251"/>
                      <a:pt x="822" y="183"/>
                    </a:cubicBezTo>
                    <a:cubicBezTo>
                      <a:pt x="868" y="183"/>
                      <a:pt x="890" y="114"/>
                      <a:pt x="890" y="69"/>
                    </a:cubicBezTo>
                    <a:cubicBezTo>
                      <a:pt x="868" y="23"/>
                      <a:pt x="822" y="0"/>
                      <a:pt x="776" y="0"/>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64" name="Google Shape;7864;p34"/>
              <p:cNvSpPr/>
              <p:nvPr/>
            </p:nvSpPr>
            <p:spPr>
              <a:xfrm>
                <a:off x="5741875" y="3968800"/>
                <a:ext cx="378925" cy="103450"/>
              </a:xfrm>
              <a:custGeom>
                <a:avLst/>
                <a:gdLst/>
                <a:ahLst/>
                <a:cxnLst/>
                <a:rect l="l" t="t" r="r" b="b"/>
                <a:pathLst>
                  <a:path w="15157" h="4138" extrusionOk="0">
                    <a:moveTo>
                      <a:pt x="15133" y="0"/>
                    </a:moveTo>
                    <a:cubicBezTo>
                      <a:pt x="13376" y="457"/>
                      <a:pt x="11618" y="913"/>
                      <a:pt x="9861" y="1370"/>
                    </a:cubicBezTo>
                    <a:cubicBezTo>
                      <a:pt x="7692" y="1940"/>
                      <a:pt x="5501" y="2534"/>
                      <a:pt x="3310" y="3104"/>
                    </a:cubicBezTo>
                    <a:cubicBezTo>
                      <a:pt x="2237" y="3378"/>
                      <a:pt x="1164" y="3652"/>
                      <a:pt x="91" y="3949"/>
                    </a:cubicBezTo>
                    <a:cubicBezTo>
                      <a:pt x="46" y="3949"/>
                      <a:pt x="0" y="4017"/>
                      <a:pt x="23" y="4063"/>
                    </a:cubicBezTo>
                    <a:cubicBezTo>
                      <a:pt x="23" y="4100"/>
                      <a:pt x="69" y="4138"/>
                      <a:pt x="110" y="4138"/>
                    </a:cubicBezTo>
                    <a:cubicBezTo>
                      <a:pt x="120" y="4138"/>
                      <a:pt x="129" y="4136"/>
                      <a:pt x="137" y="4132"/>
                    </a:cubicBezTo>
                    <a:lnTo>
                      <a:pt x="4451" y="2990"/>
                    </a:lnTo>
                    <a:cubicBezTo>
                      <a:pt x="6665" y="2420"/>
                      <a:pt x="8879" y="1826"/>
                      <a:pt x="11093" y="1256"/>
                    </a:cubicBezTo>
                    <a:cubicBezTo>
                      <a:pt x="12463" y="890"/>
                      <a:pt x="13809" y="548"/>
                      <a:pt x="15156" y="183"/>
                    </a:cubicBezTo>
                    <a:cubicBezTo>
                      <a:pt x="15156" y="137"/>
                      <a:pt x="15156" y="114"/>
                      <a:pt x="15156" y="69"/>
                    </a:cubicBezTo>
                    <a:cubicBezTo>
                      <a:pt x="15133" y="46"/>
                      <a:pt x="15133" y="23"/>
                      <a:pt x="15133" y="0"/>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65" name="Google Shape;7865;p34"/>
              <p:cNvSpPr/>
              <p:nvPr/>
            </p:nvSpPr>
            <p:spPr>
              <a:xfrm>
                <a:off x="5974100" y="3357075"/>
                <a:ext cx="19450" cy="9150"/>
              </a:xfrm>
              <a:custGeom>
                <a:avLst/>
                <a:gdLst/>
                <a:ahLst/>
                <a:cxnLst/>
                <a:rect l="l" t="t" r="r" b="b"/>
                <a:pathLst>
                  <a:path w="778" h="366" extrusionOk="0">
                    <a:moveTo>
                      <a:pt x="640" y="1"/>
                    </a:moveTo>
                    <a:cubicBezTo>
                      <a:pt x="435" y="69"/>
                      <a:pt x="229" y="115"/>
                      <a:pt x="1" y="183"/>
                    </a:cubicBezTo>
                    <a:cubicBezTo>
                      <a:pt x="24" y="229"/>
                      <a:pt x="24" y="297"/>
                      <a:pt x="47" y="366"/>
                    </a:cubicBezTo>
                    <a:cubicBezTo>
                      <a:pt x="252" y="320"/>
                      <a:pt x="480" y="252"/>
                      <a:pt x="686" y="206"/>
                    </a:cubicBezTo>
                    <a:cubicBezTo>
                      <a:pt x="754" y="183"/>
                      <a:pt x="777" y="137"/>
                      <a:pt x="754" y="69"/>
                    </a:cubicBezTo>
                    <a:cubicBezTo>
                      <a:pt x="754" y="23"/>
                      <a:pt x="709" y="1"/>
                      <a:pt x="663"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66" name="Google Shape;7866;p34"/>
              <p:cNvSpPr/>
              <p:nvPr/>
            </p:nvSpPr>
            <p:spPr>
              <a:xfrm>
                <a:off x="5578675" y="3365625"/>
                <a:ext cx="379475" cy="104050"/>
              </a:xfrm>
              <a:custGeom>
                <a:avLst/>
                <a:gdLst/>
                <a:ahLst/>
                <a:cxnLst/>
                <a:rect l="l" t="t" r="r" b="b"/>
                <a:pathLst>
                  <a:path w="15179" h="4162" extrusionOk="0">
                    <a:moveTo>
                      <a:pt x="15156" y="1"/>
                    </a:moveTo>
                    <a:cubicBezTo>
                      <a:pt x="13490" y="435"/>
                      <a:pt x="11846" y="868"/>
                      <a:pt x="10203" y="1302"/>
                    </a:cubicBezTo>
                    <a:cubicBezTo>
                      <a:pt x="8080" y="1873"/>
                      <a:pt x="5935" y="2443"/>
                      <a:pt x="3812" y="2991"/>
                    </a:cubicBezTo>
                    <a:cubicBezTo>
                      <a:pt x="2579" y="3311"/>
                      <a:pt x="1347" y="3630"/>
                      <a:pt x="114" y="3972"/>
                    </a:cubicBezTo>
                    <a:lnTo>
                      <a:pt x="91" y="3972"/>
                    </a:lnTo>
                    <a:cubicBezTo>
                      <a:pt x="46" y="3972"/>
                      <a:pt x="0" y="4041"/>
                      <a:pt x="23" y="4087"/>
                    </a:cubicBezTo>
                    <a:cubicBezTo>
                      <a:pt x="42" y="4124"/>
                      <a:pt x="75" y="4161"/>
                      <a:pt x="112" y="4161"/>
                    </a:cubicBezTo>
                    <a:cubicBezTo>
                      <a:pt x="120" y="4161"/>
                      <a:pt x="129" y="4159"/>
                      <a:pt x="137" y="4155"/>
                    </a:cubicBezTo>
                    <a:lnTo>
                      <a:pt x="160" y="4155"/>
                    </a:lnTo>
                    <a:cubicBezTo>
                      <a:pt x="1552" y="3790"/>
                      <a:pt x="2922" y="3425"/>
                      <a:pt x="4291" y="3059"/>
                    </a:cubicBezTo>
                    <a:cubicBezTo>
                      <a:pt x="6460" y="2489"/>
                      <a:pt x="8605" y="1941"/>
                      <a:pt x="10751" y="1370"/>
                    </a:cubicBezTo>
                    <a:cubicBezTo>
                      <a:pt x="12234" y="982"/>
                      <a:pt x="13718" y="594"/>
                      <a:pt x="15179" y="206"/>
                    </a:cubicBezTo>
                    <a:cubicBezTo>
                      <a:pt x="15179" y="184"/>
                      <a:pt x="15179" y="161"/>
                      <a:pt x="15179" y="138"/>
                    </a:cubicBezTo>
                    <a:cubicBezTo>
                      <a:pt x="15179" y="115"/>
                      <a:pt x="15179" y="115"/>
                      <a:pt x="15156" y="92"/>
                    </a:cubicBezTo>
                    <a:cubicBezTo>
                      <a:pt x="15156" y="92"/>
                      <a:pt x="15156" y="69"/>
                      <a:pt x="15156" y="47"/>
                    </a:cubicBezTo>
                    <a:cubicBezTo>
                      <a:pt x="15156" y="47"/>
                      <a:pt x="15156" y="24"/>
                      <a:pt x="15156"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67" name="Google Shape;7867;p34"/>
              <p:cNvSpPr/>
              <p:nvPr/>
            </p:nvSpPr>
            <p:spPr>
              <a:xfrm>
                <a:off x="5579800" y="3466625"/>
                <a:ext cx="2875" cy="5750"/>
              </a:xfrm>
              <a:custGeom>
                <a:avLst/>
                <a:gdLst/>
                <a:ahLst/>
                <a:cxnLst/>
                <a:rect l="l" t="t" r="r" b="b"/>
                <a:pathLst>
                  <a:path w="115" h="230" extrusionOk="0">
                    <a:moveTo>
                      <a:pt x="46" y="1"/>
                    </a:moveTo>
                    <a:cubicBezTo>
                      <a:pt x="24" y="1"/>
                      <a:pt x="1" y="24"/>
                      <a:pt x="1" y="47"/>
                    </a:cubicBezTo>
                    <a:cubicBezTo>
                      <a:pt x="1" y="47"/>
                      <a:pt x="1" y="69"/>
                      <a:pt x="1" y="69"/>
                    </a:cubicBezTo>
                    <a:cubicBezTo>
                      <a:pt x="1" y="92"/>
                      <a:pt x="1" y="92"/>
                      <a:pt x="1" y="115"/>
                    </a:cubicBezTo>
                    <a:cubicBezTo>
                      <a:pt x="1" y="138"/>
                      <a:pt x="1" y="138"/>
                      <a:pt x="1" y="161"/>
                    </a:cubicBezTo>
                    <a:cubicBezTo>
                      <a:pt x="1" y="184"/>
                      <a:pt x="24" y="184"/>
                      <a:pt x="24" y="206"/>
                    </a:cubicBezTo>
                    <a:cubicBezTo>
                      <a:pt x="24" y="229"/>
                      <a:pt x="46" y="229"/>
                      <a:pt x="46" y="229"/>
                    </a:cubicBezTo>
                    <a:lnTo>
                      <a:pt x="92" y="229"/>
                    </a:lnTo>
                    <a:cubicBezTo>
                      <a:pt x="92" y="229"/>
                      <a:pt x="115" y="206"/>
                      <a:pt x="115" y="206"/>
                    </a:cubicBezTo>
                    <a:cubicBezTo>
                      <a:pt x="115" y="184"/>
                      <a:pt x="115" y="184"/>
                      <a:pt x="115" y="161"/>
                    </a:cubicBezTo>
                    <a:cubicBezTo>
                      <a:pt x="92" y="161"/>
                      <a:pt x="92" y="138"/>
                      <a:pt x="92" y="138"/>
                    </a:cubicBezTo>
                    <a:cubicBezTo>
                      <a:pt x="92" y="138"/>
                      <a:pt x="92" y="115"/>
                      <a:pt x="92" y="115"/>
                    </a:cubicBezTo>
                    <a:cubicBezTo>
                      <a:pt x="92" y="115"/>
                      <a:pt x="92" y="92"/>
                      <a:pt x="92" y="92"/>
                    </a:cubicBezTo>
                    <a:cubicBezTo>
                      <a:pt x="92" y="92"/>
                      <a:pt x="92" y="69"/>
                      <a:pt x="92" y="69"/>
                    </a:cubicBezTo>
                    <a:cubicBezTo>
                      <a:pt x="115" y="47"/>
                      <a:pt x="92" y="1"/>
                      <a:pt x="69" y="1"/>
                    </a:cubicBezTo>
                    <a:close/>
                  </a:path>
                </a:pathLst>
              </a:custGeom>
              <a:solidFill>
                <a:srgbClr val="469C98"/>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68" name="Google Shape;7868;p34"/>
              <p:cNvSpPr/>
              <p:nvPr/>
            </p:nvSpPr>
            <p:spPr>
              <a:xfrm>
                <a:off x="5579225" y="3466625"/>
                <a:ext cx="3450" cy="5975"/>
              </a:xfrm>
              <a:custGeom>
                <a:avLst/>
                <a:gdLst/>
                <a:ahLst/>
                <a:cxnLst/>
                <a:rect l="l" t="t" r="r" b="b"/>
                <a:pathLst>
                  <a:path w="138" h="239" extrusionOk="0">
                    <a:moveTo>
                      <a:pt x="69" y="1"/>
                    </a:moveTo>
                    <a:cubicBezTo>
                      <a:pt x="47" y="1"/>
                      <a:pt x="47" y="24"/>
                      <a:pt x="47" y="24"/>
                    </a:cubicBezTo>
                    <a:cubicBezTo>
                      <a:pt x="24" y="24"/>
                      <a:pt x="24" y="47"/>
                      <a:pt x="1" y="69"/>
                    </a:cubicBezTo>
                    <a:cubicBezTo>
                      <a:pt x="1" y="69"/>
                      <a:pt x="1" y="92"/>
                      <a:pt x="1" y="92"/>
                    </a:cubicBezTo>
                    <a:cubicBezTo>
                      <a:pt x="1" y="115"/>
                      <a:pt x="1" y="138"/>
                      <a:pt x="1" y="138"/>
                    </a:cubicBezTo>
                    <a:cubicBezTo>
                      <a:pt x="1" y="161"/>
                      <a:pt x="1" y="161"/>
                      <a:pt x="1" y="161"/>
                    </a:cubicBezTo>
                    <a:cubicBezTo>
                      <a:pt x="1" y="184"/>
                      <a:pt x="24" y="206"/>
                      <a:pt x="24" y="206"/>
                    </a:cubicBezTo>
                    <a:cubicBezTo>
                      <a:pt x="24" y="223"/>
                      <a:pt x="47" y="239"/>
                      <a:pt x="68" y="239"/>
                    </a:cubicBezTo>
                    <a:cubicBezTo>
                      <a:pt x="77" y="239"/>
                      <a:pt x="85" y="236"/>
                      <a:pt x="92" y="229"/>
                    </a:cubicBezTo>
                    <a:cubicBezTo>
                      <a:pt x="115" y="206"/>
                      <a:pt x="115" y="184"/>
                      <a:pt x="115" y="161"/>
                    </a:cubicBezTo>
                    <a:cubicBezTo>
                      <a:pt x="92" y="161"/>
                      <a:pt x="92" y="161"/>
                      <a:pt x="92" y="138"/>
                    </a:cubicBezTo>
                    <a:cubicBezTo>
                      <a:pt x="92" y="115"/>
                      <a:pt x="92" y="115"/>
                      <a:pt x="92" y="115"/>
                    </a:cubicBezTo>
                    <a:cubicBezTo>
                      <a:pt x="92" y="115"/>
                      <a:pt x="92" y="92"/>
                      <a:pt x="92" y="92"/>
                    </a:cubicBezTo>
                    <a:cubicBezTo>
                      <a:pt x="115" y="92"/>
                      <a:pt x="115" y="92"/>
                      <a:pt x="115" y="69"/>
                    </a:cubicBezTo>
                    <a:cubicBezTo>
                      <a:pt x="138" y="69"/>
                      <a:pt x="138" y="47"/>
                      <a:pt x="115" y="47"/>
                    </a:cubicBezTo>
                    <a:cubicBezTo>
                      <a:pt x="115" y="24"/>
                      <a:pt x="115" y="24"/>
                      <a:pt x="92" y="1"/>
                    </a:cubicBezTo>
                    <a:close/>
                  </a:path>
                </a:pathLst>
              </a:custGeom>
              <a:solidFill>
                <a:srgbClr val="469C98"/>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69" name="Google Shape;7869;p34"/>
              <p:cNvSpPr/>
              <p:nvPr/>
            </p:nvSpPr>
            <p:spPr>
              <a:xfrm>
                <a:off x="5578675" y="3466075"/>
                <a:ext cx="3425" cy="5725"/>
              </a:xfrm>
              <a:custGeom>
                <a:avLst/>
                <a:gdLst/>
                <a:ahLst/>
                <a:cxnLst/>
                <a:rect l="l" t="t" r="r" b="b"/>
                <a:pathLst>
                  <a:path w="137" h="229" extrusionOk="0">
                    <a:moveTo>
                      <a:pt x="69" y="0"/>
                    </a:moveTo>
                    <a:cubicBezTo>
                      <a:pt x="69" y="23"/>
                      <a:pt x="46" y="23"/>
                      <a:pt x="46" y="23"/>
                    </a:cubicBezTo>
                    <a:cubicBezTo>
                      <a:pt x="46" y="46"/>
                      <a:pt x="23" y="46"/>
                      <a:pt x="23" y="69"/>
                    </a:cubicBezTo>
                    <a:cubicBezTo>
                      <a:pt x="23" y="69"/>
                      <a:pt x="23" y="91"/>
                      <a:pt x="23" y="91"/>
                    </a:cubicBezTo>
                    <a:cubicBezTo>
                      <a:pt x="23" y="114"/>
                      <a:pt x="0" y="137"/>
                      <a:pt x="23" y="137"/>
                    </a:cubicBezTo>
                    <a:cubicBezTo>
                      <a:pt x="23" y="160"/>
                      <a:pt x="23" y="183"/>
                      <a:pt x="23" y="183"/>
                    </a:cubicBezTo>
                    <a:cubicBezTo>
                      <a:pt x="23" y="206"/>
                      <a:pt x="46" y="206"/>
                      <a:pt x="46" y="228"/>
                    </a:cubicBezTo>
                    <a:lnTo>
                      <a:pt x="91" y="228"/>
                    </a:lnTo>
                    <a:cubicBezTo>
                      <a:pt x="91" y="228"/>
                      <a:pt x="114" y="206"/>
                      <a:pt x="114" y="206"/>
                    </a:cubicBezTo>
                    <a:cubicBezTo>
                      <a:pt x="114" y="206"/>
                      <a:pt x="114" y="183"/>
                      <a:pt x="114" y="160"/>
                    </a:cubicBezTo>
                    <a:cubicBezTo>
                      <a:pt x="114" y="160"/>
                      <a:pt x="114" y="137"/>
                      <a:pt x="114" y="114"/>
                    </a:cubicBezTo>
                    <a:lnTo>
                      <a:pt x="114" y="91"/>
                    </a:lnTo>
                    <a:lnTo>
                      <a:pt x="137" y="91"/>
                    </a:lnTo>
                    <a:cubicBezTo>
                      <a:pt x="137" y="69"/>
                      <a:pt x="137" y="23"/>
                      <a:pt x="114" y="23"/>
                    </a:cubicBezTo>
                    <a:cubicBezTo>
                      <a:pt x="114" y="0"/>
                      <a:pt x="91" y="0"/>
                      <a:pt x="91" y="0"/>
                    </a:cubicBezTo>
                    <a:close/>
                  </a:path>
                </a:pathLst>
              </a:custGeom>
              <a:solidFill>
                <a:srgbClr val="469C98"/>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70" name="Google Shape;7870;p34"/>
              <p:cNvSpPr/>
              <p:nvPr/>
            </p:nvSpPr>
            <p:spPr>
              <a:xfrm>
                <a:off x="5578675" y="3466075"/>
                <a:ext cx="3425" cy="4575"/>
              </a:xfrm>
              <a:custGeom>
                <a:avLst/>
                <a:gdLst/>
                <a:ahLst/>
                <a:cxnLst/>
                <a:rect l="l" t="t" r="r" b="b"/>
                <a:pathLst>
                  <a:path w="137" h="183" extrusionOk="0">
                    <a:moveTo>
                      <a:pt x="69" y="0"/>
                    </a:moveTo>
                    <a:cubicBezTo>
                      <a:pt x="69" y="23"/>
                      <a:pt x="46" y="23"/>
                      <a:pt x="46" y="23"/>
                    </a:cubicBezTo>
                    <a:cubicBezTo>
                      <a:pt x="46" y="23"/>
                      <a:pt x="46" y="23"/>
                      <a:pt x="23" y="46"/>
                    </a:cubicBezTo>
                    <a:cubicBezTo>
                      <a:pt x="23" y="46"/>
                      <a:pt x="23" y="46"/>
                      <a:pt x="23" y="69"/>
                    </a:cubicBezTo>
                    <a:cubicBezTo>
                      <a:pt x="0" y="69"/>
                      <a:pt x="0" y="91"/>
                      <a:pt x="0" y="91"/>
                    </a:cubicBezTo>
                    <a:cubicBezTo>
                      <a:pt x="0" y="114"/>
                      <a:pt x="0" y="114"/>
                      <a:pt x="0" y="114"/>
                    </a:cubicBezTo>
                    <a:cubicBezTo>
                      <a:pt x="0" y="137"/>
                      <a:pt x="0" y="137"/>
                      <a:pt x="23" y="160"/>
                    </a:cubicBezTo>
                    <a:cubicBezTo>
                      <a:pt x="23" y="160"/>
                      <a:pt x="23" y="183"/>
                      <a:pt x="46" y="183"/>
                    </a:cubicBezTo>
                    <a:lnTo>
                      <a:pt x="69" y="183"/>
                    </a:lnTo>
                    <a:cubicBezTo>
                      <a:pt x="91" y="183"/>
                      <a:pt x="91" y="183"/>
                      <a:pt x="114" y="160"/>
                    </a:cubicBezTo>
                    <a:cubicBezTo>
                      <a:pt x="114" y="160"/>
                      <a:pt x="114" y="137"/>
                      <a:pt x="114" y="137"/>
                    </a:cubicBezTo>
                    <a:cubicBezTo>
                      <a:pt x="114" y="114"/>
                      <a:pt x="114" y="114"/>
                      <a:pt x="114" y="114"/>
                    </a:cubicBezTo>
                    <a:cubicBezTo>
                      <a:pt x="114" y="114"/>
                      <a:pt x="114" y="91"/>
                      <a:pt x="114" y="91"/>
                    </a:cubicBezTo>
                    <a:cubicBezTo>
                      <a:pt x="137" y="91"/>
                      <a:pt x="137" y="69"/>
                      <a:pt x="137" y="69"/>
                    </a:cubicBezTo>
                    <a:cubicBezTo>
                      <a:pt x="137" y="46"/>
                      <a:pt x="137" y="46"/>
                      <a:pt x="137" y="23"/>
                    </a:cubicBezTo>
                    <a:cubicBezTo>
                      <a:pt x="137" y="23"/>
                      <a:pt x="114" y="0"/>
                      <a:pt x="114" y="0"/>
                    </a:cubicBezTo>
                    <a:close/>
                  </a:path>
                </a:pathLst>
              </a:custGeom>
              <a:solidFill>
                <a:srgbClr val="469C98"/>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71" name="Google Shape;7871;p34"/>
              <p:cNvSpPr/>
              <p:nvPr/>
            </p:nvSpPr>
            <p:spPr>
              <a:xfrm>
                <a:off x="5578675" y="3465500"/>
                <a:ext cx="3425" cy="4575"/>
              </a:xfrm>
              <a:custGeom>
                <a:avLst/>
                <a:gdLst/>
                <a:ahLst/>
                <a:cxnLst/>
                <a:rect l="l" t="t" r="r" b="b"/>
                <a:pathLst>
                  <a:path w="137" h="183" extrusionOk="0">
                    <a:moveTo>
                      <a:pt x="69" y="0"/>
                    </a:moveTo>
                    <a:cubicBezTo>
                      <a:pt x="69" y="0"/>
                      <a:pt x="69" y="0"/>
                      <a:pt x="69" y="23"/>
                    </a:cubicBezTo>
                    <a:lnTo>
                      <a:pt x="46" y="23"/>
                    </a:lnTo>
                    <a:cubicBezTo>
                      <a:pt x="23" y="46"/>
                      <a:pt x="23" y="46"/>
                      <a:pt x="23" y="69"/>
                    </a:cubicBezTo>
                    <a:cubicBezTo>
                      <a:pt x="23" y="69"/>
                      <a:pt x="0" y="92"/>
                      <a:pt x="0" y="92"/>
                    </a:cubicBezTo>
                    <a:cubicBezTo>
                      <a:pt x="0" y="114"/>
                      <a:pt x="0" y="114"/>
                      <a:pt x="0" y="137"/>
                    </a:cubicBezTo>
                    <a:cubicBezTo>
                      <a:pt x="0" y="160"/>
                      <a:pt x="0" y="160"/>
                      <a:pt x="23" y="183"/>
                    </a:cubicBezTo>
                    <a:lnTo>
                      <a:pt x="91" y="183"/>
                    </a:lnTo>
                    <a:cubicBezTo>
                      <a:pt x="91" y="160"/>
                      <a:pt x="114" y="160"/>
                      <a:pt x="114" y="137"/>
                    </a:cubicBezTo>
                    <a:cubicBezTo>
                      <a:pt x="114" y="137"/>
                      <a:pt x="114" y="114"/>
                      <a:pt x="91" y="114"/>
                    </a:cubicBezTo>
                    <a:lnTo>
                      <a:pt x="114" y="114"/>
                    </a:lnTo>
                    <a:cubicBezTo>
                      <a:pt x="114" y="92"/>
                      <a:pt x="114" y="92"/>
                      <a:pt x="114" y="92"/>
                    </a:cubicBezTo>
                    <a:cubicBezTo>
                      <a:pt x="137" y="69"/>
                      <a:pt x="137" y="23"/>
                      <a:pt x="114" y="23"/>
                    </a:cubicBezTo>
                    <a:cubicBezTo>
                      <a:pt x="91" y="23"/>
                      <a:pt x="91" y="0"/>
                      <a:pt x="69" y="0"/>
                    </a:cubicBezTo>
                    <a:close/>
                  </a:path>
                </a:pathLst>
              </a:custGeom>
              <a:solidFill>
                <a:srgbClr val="469C98"/>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72" name="Google Shape;7872;p34"/>
              <p:cNvSpPr/>
              <p:nvPr/>
            </p:nvSpPr>
            <p:spPr>
              <a:xfrm>
                <a:off x="5578675" y="3465500"/>
                <a:ext cx="3425" cy="4575"/>
              </a:xfrm>
              <a:custGeom>
                <a:avLst/>
                <a:gdLst/>
                <a:ahLst/>
                <a:cxnLst/>
                <a:rect l="l" t="t" r="r" b="b"/>
                <a:pathLst>
                  <a:path w="137" h="183" extrusionOk="0">
                    <a:moveTo>
                      <a:pt x="91" y="0"/>
                    </a:moveTo>
                    <a:cubicBezTo>
                      <a:pt x="69" y="0"/>
                      <a:pt x="46" y="23"/>
                      <a:pt x="46" y="23"/>
                    </a:cubicBezTo>
                    <a:cubicBezTo>
                      <a:pt x="23" y="46"/>
                      <a:pt x="23" y="46"/>
                      <a:pt x="23" y="69"/>
                    </a:cubicBezTo>
                    <a:cubicBezTo>
                      <a:pt x="23" y="69"/>
                      <a:pt x="23" y="69"/>
                      <a:pt x="23" y="92"/>
                    </a:cubicBezTo>
                    <a:cubicBezTo>
                      <a:pt x="0" y="92"/>
                      <a:pt x="0" y="114"/>
                      <a:pt x="0" y="114"/>
                    </a:cubicBezTo>
                    <a:cubicBezTo>
                      <a:pt x="0" y="160"/>
                      <a:pt x="23" y="183"/>
                      <a:pt x="46" y="183"/>
                    </a:cubicBezTo>
                    <a:cubicBezTo>
                      <a:pt x="91" y="183"/>
                      <a:pt x="114" y="160"/>
                      <a:pt x="114" y="137"/>
                    </a:cubicBezTo>
                    <a:cubicBezTo>
                      <a:pt x="114" y="114"/>
                      <a:pt x="114" y="114"/>
                      <a:pt x="114" y="114"/>
                    </a:cubicBezTo>
                    <a:cubicBezTo>
                      <a:pt x="114" y="114"/>
                      <a:pt x="114" y="92"/>
                      <a:pt x="114" y="92"/>
                    </a:cubicBezTo>
                    <a:cubicBezTo>
                      <a:pt x="114" y="92"/>
                      <a:pt x="114" y="92"/>
                      <a:pt x="114" y="69"/>
                    </a:cubicBezTo>
                    <a:cubicBezTo>
                      <a:pt x="137" y="46"/>
                      <a:pt x="137" y="23"/>
                      <a:pt x="114" y="0"/>
                    </a:cubicBezTo>
                    <a:close/>
                  </a:path>
                </a:pathLst>
              </a:custGeom>
              <a:solidFill>
                <a:srgbClr val="469C98"/>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73" name="Google Shape;7873;p34"/>
              <p:cNvSpPr/>
              <p:nvPr/>
            </p:nvSpPr>
            <p:spPr>
              <a:xfrm>
                <a:off x="5741300" y="4068075"/>
                <a:ext cx="4575" cy="4025"/>
              </a:xfrm>
              <a:custGeom>
                <a:avLst/>
                <a:gdLst/>
                <a:ahLst/>
                <a:cxnLst/>
                <a:rect l="l" t="t" r="r" b="b"/>
                <a:pathLst>
                  <a:path w="183" h="161" extrusionOk="0">
                    <a:moveTo>
                      <a:pt x="23" y="1"/>
                    </a:moveTo>
                    <a:cubicBezTo>
                      <a:pt x="0" y="1"/>
                      <a:pt x="0" y="24"/>
                      <a:pt x="0" y="69"/>
                    </a:cubicBezTo>
                    <a:cubicBezTo>
                      <a:pt x="0" y="69"/>
                      <a:pt x="0" y="92"/>
                      <a:pt x="23" y="92"/>
                    </a:cubicBezTo>
                    <a:cubicBezTo>
                      <a:pt x="23" y="92"/>
                      <a:pt x="23" y="115"/>
                      <a:pt x="23" y="115"/>
                    </a:cubicBezTo>
                    <a:cubicBezTo>
                      <a:pt x="46" y="115"/>
                      <a:pt x="46" y="138"/>
                      <a:pt x="46" y="138"/>
                    </a:cubicBezTo>
                    <a:cubicBezTo>
                      <a:pt x="69" y="138"/>
                      <a:pt x="69" y="138"/>
                      <a:pt x="92" y="161"/>
                    </a:cubicBezTo>
                    <a:lnTo>
                      <a:pt x="137" y="161"/>
                    </a:lnTo>
                    <a:cubicBezTo>
                      <a:pt x="160" y="161"/>
                      <a:pt x="183" y="115"/>
                      <a:pt x="183" y="92"/>
                    </a:cubicBezTo>
                    <a:cubicBezTo>
                      <a:pt x="160" y="69"/>
                      <a:pt x="137" y="46"/>
                      <a:pt x="114" y="46"/>
                    </a:cubicBezTo>
                    <a:lnTo>
                      <a:pt x="92" y="46"/>
                    </a:lnTo>
                    <a:cubicBezTo>
                      <a:pt x="92" y="46"/>
                      <a:pt x="92" y="24"/>
                      <a:pt x="92" y="24"/>
                    </a:cubicBezTo>
                    <a:cubicBezTo>
                      <a:pt x="92" y="1"/>
                      <a:pt x="69" y="1"/>
                      <a:pt x="46" y="1"/>
                    </a:cubicBezTo>
                    <a:close/>
                  </a:path>
                </a:pathLst>
              </a:custGeom>
              <a:solidFill>
                <a:srgbClr val="469C98"/>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74" name="Google Shape;7874;p34"/>
              <p:cNvSpPr/>
              <p:nvPr/>
            </p:nvSpPr>
            <p:spPr>
              <a:xfrm>
                <a:off x="5740725" y="4067500"/>
                <a:ext cx="3450" cy="4025"/>
              </a:xfrm>
              <a:custGeom>
                <a:avLst/>
                <a:gdLst/>
                <a:ahLst/>
                <a:cxnLst/>
                <a:rect l="l" t="t" r="r" b="b"/>
                <a:pathLst>
                  <a:path w="138" h="161" extrusionOk="0">
                    <a:moveTo>
                      <a:pt x="23" y="1"/>
                    </a:moveTo>
                    <a:cubicBezTo>
                      <a:pt x="0" y="24"/>
                      <a:pt x="0" y="47"/>
                      <a:pt x="0" y="69"/>
                    </a:cubicBezTo>
                    <a:cubicBezTo>
                      <a:pt x="0" y="69"/>
                      <a:pt x="23" y="92"/>
                      <a:pt x="23" y="115"/>
                    </a:cubicBezTo>
                    <a:lnTo>
                      <a:pt x="46" y="115"/>
                    </a:lnTo>
                    <a:cubicBezTo>
                      <a:pt x="46" y="138"/>
                      <a:pt x="46" y="138"/>
                      <a:pt x="69" y="138"/>
                    </a:cubicBezTo>
                    <a:cubicBezTo>
                      <a:pt x="69" y="161"/>
                      <a:pt x="92" y="161"/>
                      <a:pt x="92" y="161"/>
                    </a:cubicBezTo>
                    <a:cubicBezTo>
                      <a:pt x="115" y="161"/>
                      <a:pt x="137" y="138"/>
                      <a:pt x="137" y="138"/>
                    </a:cubicBezTo>
                    <a:cubicBezTo>
                      <a:pt x="137" y="138"/>
                      <a:pt x="137" y="115"/>
                      <a:pt x="137" y="115"/>
                    </a:cubicBezTo>
                    <a:cubicBezTo>
                      <a:pt x="137" y="92"/>
                      <a:pt x="137" y="69"/>
                      <a:pt x="137" y="69"/>
                    </a:cubicBezTo>
                    <a:lnTo>
                      <a:pt x="115" y="69"/>
                    </a:lnTo>
                    <a:cubicBezTo>
                      <a:pt x="115" y="47"/>
                      <a:pt x="115" y="47"/>
                      <a:pt x="115" y="47"/>
                    </a:cubicBezTo>
                    <a:cubicBezTo>
                      <a:pt x="92" y="47"/>
                      <a:pt x="92" y="47"/>
                      <a:pt x="92" y="24"/>
                    </a:cubicBezTo>
                    <a:cubicBezTo>
                      <a:pt x="92" y="24"/>
                      <a:pt x="69" y="1"/>
                      <a:pt x="46" y="1"/>
                    </a:cubicBezTo>
                    <a:close/>
                  </a:path>
                </a:pathLst>
              </a:custGeom>
              <a:solidFill>
                <a:srgbClr val="469C98"/>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75" name="Google Shape;7875;p34"/>
              <p:cNvSpPr/>
              <p:nvPr/>
            </p:nvSpPr>
            <p:spPr>
              <a:xfrm>
                <a:off x="5740725" y="4067500"/>
                <a:ext cx="4600" cy="4600"/>
              </a:xfrm>
              <a:custGeom>
                <a:avLst/>
                <a:gdLst/>
                <a:ahLst/>
                <a:cxnLst/>
                <a:rect l="l" t="t" r="r" b="b"/>
                <a:pathLst>
                  <a:path w="184" h="184" extrusionOk="0">
                    <a:moveTo>
                      <a:pt x="46" y="1"/>
                    </a:moveTo>
                    <a:cubicBezTo>
                      <a:pt x="0" y="24"/>
                      <a:pt x="0" y="47"/>
                      <a:pt x="0" y="69"/>
                    </a:cubicBezTo>
                    <a:cubicBezTo>
                      <a:pt x="0" y="92"/>
                      <a:pt x="23" y="92"/>
                      <a:pt x="23" y="115"/>
                    </a:cubicBezTo>
                    <a:cubicBezTo>
                      <a:pt x="23" y="115"/>
                      <a:pt x="23" y="138"/>
                      <a:pt x="46" y="138"/>
                    </a:cubicBezTo>
                    <a:cubicBezTo>
                      <a:pt x="46" y="138"/>
                      <a:pt x="46" y="161"/>
                      <a:pt x="69" y="161"/>
                    </a:cubicBezTo>
                    <a:lnTo>
                      <a:pt x="92" y="161"/>
                    </a:lnTo>
                    <a:cubicBezTo>
                      <a:pt x="92" y="161"/>
                      <a:pt x="115" y="161"/>
                      <a:pt x="115" y="184"/>
                    </a:cubicBezTo>
                    <a:cubicBezTo>
                      <a:pt x="137" y="184"/>
                      <a:pt x="160" y="161"/>
                      <a:pt x="160" y="138"/>
                    </a:cubicBezTo>
                    <a:cubicBezTo>
                      <a:pt x="183" y="115"/>
                      <a:pt x="160" y="92"/>
                      <a:pt x="137" y="69"/>
                    </a:cubicBezTo>
                    <a:lnTo>
                      <a:pt x="115" y="69"/>
                    </a:lnTo>
                    <a:cubicBezTo>
                      <a:pt x="115" y="47"/>
                      <a:pt x="92" y="47"/>
                      <a:pt x="92" y="47"/>
                    </a:cubicBezTo>
                    <a:cubicBezTo>
                      <a:pt x="92" y="24"/>
                      <a:pt x="69" y="1"/>
                      <a:pt x="46" y="1"/>
                    </a:cubicBezTo>
                    <a:close/>
                  </a:path>
                </a:pathLst>
              </a:custGeom>
              <a:solidFill>
                <a:srgbClr val="469C98"/>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76" name="Google Shape;7876;p34"/>
              <p:cNvSpPr/>
              <p:nvPr/>
            </p:nvSpPr>
            <p:spPr>
              <a:xfrm>
                <a:off x="5740725" y="4067500"/>
                <a:ext cx="4600" cy="4600"/>
              </a:xfrm>
              <a:custGeom>
                <a:avLst/>
                <a:gdLst/>
                <a:ahLst/>
                <a:cxnLst/>
                <a:rect l="l" t="t" r="r" b="b"/>
                <a:pathLst>
                  <a:path w="184" h="184" extrusionOk="0">
                    <a:moveTo>
                      <a:pt x="23" y="1"/>
                    </a:moveTo>
                    <a:cubicBezTo>
                      <a:pt x="0" y="24"/>
                      <a:pt x="0" y="47"/>
                      <a:pt x="0" y="69"/>
                    </a:cubicBezTo>
                    <a:cubicBezTo>
                      <a:pt x="23" y="92"/>
                      <a:pt x="23" y="115"/>
                      <a:pt x="46" y="138"/>
                    </a:cubicBezTo>
                    <a:cubicBezTo>
                      <a:pt x="46" y="138"/>
                      <a:pt x="69" y="161"/>
                      <a:pt x="69" y="161"/>
                    </a:cubicBezTo>
                    <a:lnTo>
                      <a:pt x="92" y="161"/>
                    </a:lnTo>
                    <a:cubicBezTo>
                      <a:pt x="92" y="161"/>
                      <a:pt x="115" y="184"/>
                      <a:pt x="115" y="184"/>
                    </a:cubicBezTo>
                    <a:cubicBezTo>
                      <a:pt x="160" y="184"/>
                      <a:pt x="183" y="161"/>
                      <a:pt x="183" y="138"/>
                    </a:cubicBezTo>
                    <a:cubicBezTo>
                      <a:pt x="183" y="115"/>
                      <a:pt x="160" y="69"/>
                      <a:pt x="137" y="69"/>
                    </a:cubicBezTo>
                    <a:lnTo>
                      <a:pt x="115" y="69"/>
                    </a:lnTo>
                    <a:cubicBezTo>
                      <a:pt x="115" y="69"/>
                      <a:pt x="92" y="69"/>
                      <a:pt x="92" y="47"/>
                    </a:cubicBezTo>
                    <a:cubicBezTo>
                      <a:pt x="92" y="24"/>
                      <a:pt x="69" y="1"/>
                      <a:pt x="46" y="1"/>
                    </a:cubicBezTo>
                    <a:close/>
                  </a:path>
                </a:pathLst>
              </a:custGeom>
              <a:solidFill>
                <a:srgbClr val="469C98"/>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77" name="Google Shape;7877;p34"/>
              <p:cNvSpPr/>
              <p:nvPr/>
            </p:nvSpPr>
            <p:spPr>
              <a:xfrm>
                <a:off x="6153850" y="3913450"/>
                <a:ext cx="33125" cy="50650"/>
              </a:xfrm>
              <a:custGeom>
                <a:avLst/>
                <a:gdLst/>
                <a:ahLst/>
                <a:cxnLst/>
                <a:rect l="l" t="t" r="r" b="b"/>
                <a:pathLst>
                  <a:path w="1325" h="2026" extrusionOk="0">
                    <a:moveTo>
                      <a:pt x="860" y="1210"/>
                    </a:moveTo>
                    <a:cubicBezTo>
                      <a:pt x="845" y="1210"/>
                      <a:pt x="845" y="1213"/>
                      <a:pt x="845" y="1233"/>
                    </a:cubicBezTo>
                    <a:cubicBezTo>
                      <a:pt x="851" y="1225"/>
                      <a:pt x="856" y="1218"/>
                      <a:pt x="860" y="1210"/>
                    </a:cubicBezTo>
                    <a:close/>
                    <a:moveTo>
                      <a:pt x="1165" y="0"/>
                    </a:moveTo>
                    <a:cubicBezTo>
                      <a:pt x="1165" y="0"/>
                      <a:pt x="1142" y="0"/>
                      <a:pt x="1142" y="23"/>
                    </a:cubicBezTo>
                    <a:cubicBezTo>
                      <a:pt x="1074" y="23"/>
                      <a:pt x="1051" y="91"/>
                      <a:pt x="1074" y="137"/>
                    </a:cubicBezTo>
                    <a:cubicBezTo>
                      <a:pt x="1074" y="160"/>
                      <a:pt x="1097" y="183"/>
                      <a:pt x="1097" y="206"/>
                    </a:cubicBezTo>
                    <a:cubicBezTo>
                      <a:pt x="1119" y="297"/>
                      <a:pt x="1119" y="365"/>
                      <a:pt x="1119" y="457"/>
                    </a:cubicBezTo>
                    <a:cubicBezTo>
                      <a:pt x="1097" y="571"/>
                      <a:pt x="1074" y="685"/>
                      <a:pt x="1051" y="799"/>
                    </a:cubicBezTo>
                    <a:cubicBezTo>
                      <a:pt x="1008" y="950"/>
                      <a:pt x="944" y="1081"/>
                      <a:pt x="860" y="1210"/>
                    </a:cubicBezTo>
                    <a:lnTo>
                      <a:pt x="860" y="1210"/>
                    </a:lnTo>
                    <a:cubicBezTo>
                      <a:pt x="863" y="1210"/>
                      <a:pt x="865" y="1210"/>
                      <a:pt x="868" y="1210"/>
                    </a:cubicBezTo>
                    <a:cubicBezTo>
                      <a:pt x="777" y="1347"/>
                      <a:pt x="663" y="1461"/>
                      <a:pt x="549" y="1575"/>
                    </a:cubicBezTo>
                    <a:cubicBezTo>
                      <a:pt x="457" y="1644"/>
                      <a:pt x="389" y="1712"/>
                      <a:pt x="275" y="1758"/>
                    </a:cubicBezTo>
                    <a:cubicBezTo>
                      <a:pt x="206" y="1803"/>
                      <a:pt x="138" y="1826"/>
                      <a:pt x="69" y="1826"/>
                    </a:cubicBezTo>
                    <a:cubicBezTo>
                      <a:pt x="47" y="1849"/>
                      <a:pt x="24" y="1872"/>
                      <a:pt x="24" y="1895"/>
                    </a:cubicBezTo>
                    <a:cubicBezTo>
                      <a:pt x="1" y="1917"/>
                      <a:pt x="1" y="1940"/>
                      <a:pt x="24" y="1963"/>
                    </a:cubicBezTo>
                    <a:cubicBezTo>
                      <a:pt x="24" y="1986"/>
                      <a:pt x="47" y="2009"/>
                      <a:pt x="69" y="2009"/>
                    </a:cubicBezTo>
                    <a:cubicBezTo>
                      <a:pt x="81" y="2020"/>
                      <a:pt x="92" y="2026"/>
                      <a:pt x="104" y="2026"/>
                    </a:cubicBezTo>
                    <a:cubicBezTo>
                      <a:pt x="115" y="2026"/>
                      <a:pt x="126" y="2020"/>
                      <a:pt x="138" y="2009"/>
                    </a:cubicBezTo>
                    <a:cubicBezTo>
                      <a:pt x="184" y="2009"/>
                      <a:pt x="252" y="1986"/>
                      <a:pt x="298" y="1963"/>
                    </a:cubicBezTo>
                    <a:cubicBezTo>
                      <a:pt x="343" y="1963"/>
                      <a:pt x="389" y="1917"/>
                      <a:pt x="435" y="1895"/>
                    </a:cubicBezTo>
                    <a:cubicBezTo>
                      <a:pt x="526" y="1849"/>
                      <a:pt x="594" y="1781"/>
                      <a:pt x="663" y="1735"/>
                    </a:cubicBezTo>
                    <a:cubicBezTo>
                      <a:pt x="823" y="1575"/>
                      <a:pt x="960" y="1415"/>
                      <a:pt x="1074" y="1233"/>
                    </a:cubicBezTo>
                    <a:cubicBezTo>
                      <a:pt x="1165" y="1050"/>
                      <a:pt x="1234" y="868"/>
                      <a:pt x="1279" y="662"/>
                    </a:cubicBezTo>
                    <a:cubicBezTo>
                      <a:pt x="1325" y="479"/>
                      <a:pt x="1325" y="274"/>
                      <a:pt x="1256" y="69"/>
                    </a:cubicBezTo>
                    <a:cubicBezTo>
                      <a:pt x="1256" y="23"/>
                      <a:pt x="1211" y="0"/>
                      <a:pt x="1165" y="0"/>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78" name="Google Shape;7878;p34"/>
              <p:cNvSpPr/>
              <p:nvPr/>
            </p:nvSpPr>
            <p:spPr>
              <a:xfrm>
                <a:off x="5987800" y="3353650"/>
                <a:ext cx="51950" cy="22425"/>
              </a:xfrm>
              <a:custGeom>
                <a:avLst/>
                <a:gdLst/>
                <a:ahLst/>
                <a:cxnLst/>
                <a:rect l="l" t="t" r="r" b="b"/>
                <a:pathLst>
                  <a:path w="2078" h="897" extrusionOk="0">
                    <a:moveTo>
                      <a:pt x="1028" y="1"/>
                    </a:moveTo>
                    <a:cubicBezTo>
                      <a:pt x="914" y="1"/>
                      <a:pt x="800" y="23"/>
                      <a:pt x="686" y="23"/>
                    </a:cubicBezTo>
                    <a:cubicBezTo>
                      <a:pt x="480" y="69"/>
                      <a:pt x="275" y="115"/>
                      <a:pt x="92" y="138"/>
                    </a:cubicBezTo>
                    <a:cubicBezTo>
                      <a:pt x="46" y="160"/>
                      <a:pt x="1" y="206"/>
                      <a:pt x="24" y="274"/>
                    </a:cubicBezTo>
                    <a:cubicBezTo>
                      <a:pt x="24" y="320"/>
                      <a:pt x="92" y="343"/>
                      <a:pt x="138" y="343"/>
                    </a:cubicBezTo>
                    <a:cubicBezTo>
                      <a:pt x="366" y="297"/>
                      <a:pt x="594" y="229"/>
                      <a:pt x="845" y="206"/>
                    </a:cubicBezTo>
                    <a:cubicBezTo>
                      <a:pt x="902" y="195"/>
                      <a:pt x="965" y="189"/>
                      <a:pt x="1028" y="189"/>
                    </a:cubicBezTo>
                    <a:cubicBezTo>
                      <a:pt x="1091" y="189"/>
                      <a:pt x="1153" y="195"/>
                      <a:pt x="1211" y="206"/>
                    </a:cubicBezTo>
                    <a:cubicBezTo>
                      <a:pt x="1302" y="229"/>
                      <a:pt x="1370" y="252"/>
                      <a:pt x="1462" y="274"/>
                    </a:cubicBezTo>
                    <a:cubicBezTo>
                      <a:pt x="1507" y="320"/>
                      <a:pt x="1553" y="343"/>
                      <a:pt x="1621" y="389"/>
                    </a:cubicBezTo>
                    <a:cubicBezTo>
                      <a:pt x="1667" y="434"/>
                      <a:pt x="1690" y="480"/>
                      <a:pt x="1736" y="526"/>
                    </a:cubicBezTo>
                    <a:cubicBezTo>
                      <a:pt x="1781" y="571"/>
                      <a:pt x="1804" y="617"/>
                      <a:pt x="1827" y="685"/>
                    </a:cubicBezTo>
                    <a:cubicBezTo>
                      <a:pt x="1850" y="731"/>
                      <a:pt x="1850" y="777"/>
                      <a:pt x="1872" y="822"/>
                    </a:cubicBezTo>
                    <a:cubicBezTo>
                      <a:pt x="1872" y="860"/>
                      <a:pt x="1918" y="897"/>
                      <a:pt x="1960" y="897"/>
                    </a:cubicBezTo>
                    <a:cubicBezTo>
                      <a:pt x="1969" y="897"/>
                      <a:pt x="1978" y="895"/>
                      <a:pt x="1987" y="891"/>
                    </a:cubicBezTo>
                    <a:cubicBezTo>
                      <a:pt x="2032" y="891"/>
                      <a:pt x="2078" y="822"/>
                      <a:pt x="2055" y="777"/>
                    </a:cubicBezTo>
                    <a:cubicBezTo>
                      <a:pt x="2032" y="685"/>
                      <a:pt x="2009" y="594"/>
                      <a:pt x="1964" y="503"/>
                    </a:cubicBezTo>
                    <a:cubicBezTo>
                      <a:pt x="1918" y="434"/>
                      <a:pt x="1850" y="343"/>
                      <a:pt x="1781" y="274"/>
                    </a:cubicBezTo>
                    <a:cubicBezTo>
                      <a:pt x="1644" y="138"/>
                      <a:pt x="1462" y="69"/>
                      <a:pt x="1256" y="23"/>
                    </a:cubicBezTo>
                    <a:cubicBezTo>
                      <a:pt x="1188" y="1"/>
                      <a:pt x="1096" y="1"/>
                      <a:pt x="1028"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79" name="Google Shape;7879;p34"/>
              <p:cNvSpPr/>
              <p:nvPr/>
            </p:nvSpPr>
            <p:spPr>
              <a:xfrm>
                <a:off x="5610625" y="3470050"/>
                <a:ext cx="163225" cy="575225"/>
              </a:xfrm>
              <a:custGeom>
                <a:avLst/>
                <a:gdLst/>
                <a:ahLst/>
                <a:cxnLst/>
                <a:rect l="l" t="t" r="r" b="b"/>
                <a:pathLst>
                  <a:path w="6529" h="23009" extrusionOk="0">
                    <a:moveTo>
                      <a:pt x="206" y="1"/>
                    </a:moveTo>
                    <a:cubicBezTo>
                      <a:pt x="183" y="1"/>
                      <a:pt x="183" y="1"/>
                      <a:pt x="183" y="24"/>
                    </a:cubicBezTo>
                    <a:cubicBezTo>
                      <a:pt x="114" y="24"/>
                      <a:pt x="69" y="47"/>
                      <a:pt x="46" y="92"/>
                    </a:cubicBezTo>
                    <a:cubicBezTo>
                      <a:pt x="23" y="115"/>
                      <a:pt x="0" y="184"/>
                      <a:pt x="0" y="229"/>
                    </a:cubicBezTo>
                    <a:cubicBezTo>
                      <a:pt x="639" y="2535"/>
                      <a:pt x="1256" y="4840"/>
                      <a:pt x="1872" y="7145"/>
                    </a:cubicBezTo>
                    <a:cubicBezTo>
                      <a:pt x="2580" y="9702"/>
                      <a:pt x="3264" y="12281"/>
                      <a:pt x="3972" y="14837"/>
                    </a:cubicBezTo>
                    <a:cubicBezTo>
                      <a:pt x="4588" y="17120"/>
                      <a:pt x="5204" y="19402"/>
                      <a:pt x="5821" y="21685"/>
                    </a:cubicBezTo>
                    <a:cubicBezTo>
                      <a:pt x="5935" y="22073"/>
                      <a:pt x="6026" y="22438"/>
                      <a:pt x="6140" y="22826"/>
                    </a:cubicBezTo>
                    <a:cubicBezTo>
                      <a:pt x="6140" y="22895"/>
                      <a:pt x="6163" y="22917"/>
                      <a:pt x="6209" y="22963"/>
                    </a:cubicBezTo>
                    <a:cubicBezTo>
                      <a:pt x="6254" y="22986"/>
                      <a:pt x="6300" y="23009"/>
                      <a:pt x="6346" y="23009"/>
                    </a:cubicBezTo>
                    <a:cubicBezTo>
                      <a:pt x="6414" y="22986"/>
                      <a:pt x="6460" y="22963"/>
                      <a:pt x="6483" y="22917"/>
                    </a:cubicBezTo>
                    <a:cubicBezTo>
                      <a:pt x="6505" y="22895"/>
                      <a:pt x="6528" y="22826"/>
                      <a:pt x="6528" y="22781"/>
                    </a:cubicBezTo>
                    <a:cubicBezTo>
                      <a:pt x="6003" y="20863"/>
                      <a:pt x="5478" y="18946"/>
                      <a:pt x="4953" y="17029"/>
                    </a:cubicBezTo>
                    <a:cubicBezTo>
                      <a:pt x="4269" y="14449"/>
                      <a:pt x="3561" y="11870"/>
                      <a:pt x="2876" y="9291"/>
                    </a:cubicBezTo>
                    <a:cubicBezTo>
                      <a:pt x="2214" y="6940"/>
                      <a:pt x="1575" y="4566"/>
                      <a:pt x="936" y="2192"/>
                    </a:cubicBezTo>
                    <a:cubicBezTo>
                      <a:pt x="753" y="1530"/>
                      <a:pt x="571" y="845"/>
                      <a:pt x="388" y="184"/>
                    </a:cubicBezTo>
                    <a:cubicBezTo>
                      <a:pt x="388" y="138"/>
                      <a:pt x="365" y="92"/>
                      <a:pt x="320" y="47"/>
                    </a:cubicBezTo>
                    <a:cubicBezTo>
                      <a:pt x="274" y="24"/>
                      <a:pt x="251" y="1"/>
                      <a:pt x="206" y="1"/>
                    </a:cubicBezTo>
                    <a:close/>
                  </a:path>
                </a:pathLst>
              </a:custGeom>
              <a:solidFill>
                <a:srgbClr val="000000">
                  <a:alpha val="15809"/>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80" name="Google Shape;7880;p34"/>
              <p:cNvSpPr/>
              <p:nvPr/>
            </p:nvSpPr>
            <p:spPr>
              <a:xfrm>
                <a:off x="5952425" y="3360500"/>
                <a:ext cx="171800" cy="619725"/>
              </a:xfrm>
              <a:custGeom>
                <a:avLst/>
                <a:gdLst/>
                <a:ahLst/>
                <a:cxnLst/>
                <a:rect l="l" t="t" r="r" b="b"/>
                <a:pathLst>
                  <a:path w="6872" h="24789" extrusionOk="0">
                    <a:moveTo>
                      <a:pt x="92" y="0"/>
                    </a:moveTo>
                    <a:cubicBezTo>
                      <a:pt x="69" y="0"/>
                      <a:pt x="46" y="23"/>
                      <a:pt x="23" y="23"/>
                    </a:cubicBezTo>
                    <a:cubicBezTo>
                      <a:pt x="23" y="46"/>
                      <a:pt x="1" y="92"/>
                      <a:pt x="23" y="115"/>
                    </a:cubicBezTo>
                    <a:cubicBezTo>
                      <a:pt x="685" y="2625"/>
                      <a:pt x="1370" y="5136"/>
                      <a:pt x="2055" y="7670"/>
                    </a:cubicBezTo>
                    <a:cubicBezTo>
                      <a:pt x="2808" y="10409"/>
                      <a:pt x="3561" y="13171"/>
                      <a:pt x="4292" y="15933"/>
                    </a:cubicBezTo>
                    <a:cubicBezTo>
                      <a:pt x="4999" y="18535"/>
                      <a:pt x="5707" y="21137"/>
                      <a:pt x="6415" y="23739"/>
                    </a:cubicBezTo>
                    <a:cubicBezTo>
                      <a:pt x="6506" y="24058"/>
                      <a:pt x="6597" y="24378"/>
                      <a:pt x="6688" y="24697"/>
                    </a:cubicBezTo>
                    <a:cubicBezTo>
                      <a:pt x="6688" y="24697"/>
                      <a:pt x="6688" y="24720"/>
                      <a:pt x="6688" y="24720"/>
                    </a:cubicBezTo>
                    <a:cubicBezTo>
                      <a:pt x="6688" y="24743"/>
                      <a:pt x="6688" y="24766"/>
                      <a:pt x="6711" y="24766"/>
                    </a:cubicBezTo>
                    <a:cubicBezTo>
                      <a:pt x="6734" y="24789"/>
                      <a:pt x="6757" y="24789"/>
                      <a:pt x="6803" y="24789"/>
                    </a:cubicBezTo>
                    <a:cubicBezTo>
                      <a:pt x="6825" y="24789"/>
                      <a:pt x="6848" y="24766"/>
                      <a:pt x="6848" y="24766"/>
                    </a:cubicBezTo>
                    <a:cubicBezTo>
                      <a:pt x="6871" y="24743"/>
                      <a:pt x="6871" y="24697"/>
                      <a:pt x="6871" y="24675"/>
                    </a:cubicBezTo>
                    <a:cubicBezTo>
                      <a:pt x="6780" y="24309"/>
                      <a:pt x="6666" y="23921"/>
                      <a:pt x="6574" y="23533"/>
                    </a:cubicBezTo>
                    <a:lnTo>
                      <a:pt x="5593" y="19973"/>
                    </a:lnTo>
                    <a:lnTo>
                      <a:pt x="3265" y="11390"/>
                    </a:lnTo>
                    <a:cubicBezTo>
                      <a:pt x="2557" y="8743"/>
                      <a:pt x="1827" y="6095"/>
                      <a:pt x="1119" y="3447"/>
                    </a:cubicBezTo>
                    <a:cubicBezTo>
                      <a:pt x="822" y="2329"/>
                      <a:pt x="503" y="1210"/>
                      <a:pt x="206" y="69"/>
                    </a:cubicBezTo>
                    <a:cubicBezTo>
                      <a:pt x="206" y="46"/>
                      <a:pt x="183" y="23"/>
                      <a:pt x="160" y="23"/>
                    </a:cubicBezTo>
                    <a:cubicBezTo>
                      <a:pt x="160" y="0"/>
                      <a:pt x="138" y="0"/>
                      <a:pt x="115" y="0"/>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81" name="Google Shape;7881;p34"/>
              <p:cNvSpPr/>
              <p:nvPr/>
            </p:nvSpPr>
            <p:spPr>
              <a:xfrm>
                <a:off x="5971250" y="3353650"/>
                <a:ext cx="172375" cy="622025"/>
              </a:xfrm>
              <a:custGeom>
                <a:avLst/>
                <a:gdLst/>
                <a:ahLst/>
                <a:cxnLst/>
                <a:rect l="l" t="t" r="r" b="b"/>
                <a:pathLst>
                  <a:path w="6895" h="24881" extrusionOk="0">
                    <a:moveTo>
                      <a:pt x="69" y="1"/>
                    </a:moveTo>
                    <a:cubicBezTo>
                      <a:pt x="47" y="1"/>
                      <a:pt x="24" y="1"/>
                      <a:pt x="24" y="23"/>
                    </a:cubicBezTo>
                    <a:cubicBezTo>
                      <a:pt x="1" y="46"/>
                      <a:pt x="1" y="69"/>
                      <a:pt x="1" y="115"/>
                    </a:cubicBezTo>
                    <a:cubicBezTo>
                      <a:pt x="663" y="2580"/>
                      <a:pt x="1348" y="5045"/>
                      <a:pt x="2009" y="7510"/>
                    </a:cubicBezTo>
                    <a:cubicBezTo>
                      <a:pt x="2786" y="10363"/>
                      <a:pt x="3539" y="13194"/>
                      <a:pt x="4315" y="16047"/>
                    </a:cubicBezTo>
                    <a:lnTo>
                      <a:pt x="6438" y="23899"/>
                    </a:lnTo>
                    <a:cubicBezTo>
                      <a:pt x="6529" y="24195"/>
                      <a:pt x="6620" y="24492"/>
                      <a:pt x="6689" y="24789"/>
                    </a:cubicBezTo>
                    <a:cubicBezTo>
                      <a:pt x="6689" y="24812"/>
                      <a:pt x="6711" y="24834"/>
                      <a:pt x="6734" y="24857"/>
                    </a:cubicBezTo>
                    <a:cubicBezTo>
                      <a:pt x="6757" y="24880"/>
                      <a:pt x="6780" y="24880"/>
                      <a:pt x="6803" y="24880"/>
                    </a:cubicBezTo>
                    <a:cubicBezTo>
                      <a:pt x="6826" y="24880"/>
                      <a:pt x="6848" y="24857"/>
                      <a:pt x="6871" y="24834"/>
                    </a:cubicBezTo>
                    <a:cubicBezTo>
                      <a:pt x="6871" y="24812"/>
                      <a:pt x="6894" y="24789"/>
                      <a:pt x="6894" y="24766"/>
                    </a:cubicBezTo>
                    <a:cubicBezTo>
                      <a:pt x="6483" y="23328"/>
                      <a:pt x="6095" y="21867"/>
                      <a:pt x="5707" y="20429"/>
                    </a:cubicBezTo>
                    <a:cubicBezTo>
                      <a:pt x="4931" y="17530"/>
                      <a:pt x="4132" y="14654"/>
                      <a:pt x="3356" y="11756"/>
                    </a:cubicBezTo>
                    <a:cubicBezTo>
                      <a:pt x="2626" y="9017"/>
                      <a:pt x="1873" y="6300"/>
                      <a:pt x="1142" y="3561"/>
                    </a:cubicBezTo>
                    <a:cubicBezTo>
                      <a:pt x="823" y="2397"/>
                      <a:pt x="503" y="1233"/>
                      <a:pt x="183" y="69"/>
                    </a:cubicBezTo>
                    <a:cubicBezTo>
                      <a:pt x="183" y="46"/>
                      <a:pt x="183" y="23"/>
                      <a:pt x="161" y="23"/>
                    </a:cubicBezTo>
                    <a:cubicBezTo>
                      <a:pt x="138" y="1"/>
                      <a:pt x="115" y="1"/>
                      <a:pt x="92"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82" name="Google Shape;7882;p34"/>
              <p:cNvSpPr/>
              <p:nvPr/>
            </p:nvSpPr>
            <p:spPr>
              <a:xfrm>
                <a:off x="6119625" y="3971650"/>
                <a:ext cx="23425" cy="9825"/>
              </a:xfrm>
              <a:custGeom>
                <a:avLst/>
                <a:gdLst/>
                <a:ahLst/>
                <a:cxnLst/>
                <a:rect l="l" t="t" r="r" b="b"/>
                <a:pathLst>
                  <a:path w="937" h="393" extrusionOk="0">
                    <a:moveTo>
                      <a:pt x="822" y="0"/>
                    </a:moveTo>
                    <a:cubicBezTo>
                      <a:pt x="799" y="0"/>
                      <a:pt x="776" y="0"/>
                      <a:pt x="754" y="23"/>
                    </a:cubicBezTo>
                    <a:cubicBezTo>
                      <a:pt x="754" y="23"/>
                      <a:pt x="731" y="46"/>
                      <a:pt x="708" y="46"/>
                    </a:cubicBezTo>
                    <a:cubicBezTo>
                      <a:pt x="640" y="92"/>
                      <a:pt x="571" y="114"/>
                      <a:pt x="503" y="137"/>
                    </a:cubicBezTo>
                    <a:cubicBezTo>
                      <a:pt x="411" y="160"/>
                      <a:pt x="343" y="183"/>
                      <a:pt x="252" y="183"/>
                    </a:cubicBezTo>
                    <a:lnTo>
                      <a:pt x="115" y="183"/>
                    </a:lnTo>
                    <a:cubicBezTo>
                      <a:pt x="69" y="183"/>
                      <a:pt x="23" y="229"/>
                      <a:pt x="23" y="274"/>
                    </a:cubicBezTo>
                    <a:cubicBezTo>
                      <a:pt x="0" y="320"/>
                      <a:pt x="46" y="366"/>
                      <a:pt x="92" y="388"/>
                    </a:cubicBezTo>
                    <a:cubicBezTo>
                      <a:pt x="128" y="391"/>
                      <a:pt x="164" y="393"/>
                      <a:pt x="200" y="393"/>
                    </a:cubicBezTo>
                    <a:cubicBezTo>
                      <a:pt x="455" y="393"/>
                      <a:pt x="690" y="320"/>
                      <a:pt x="891" y="160"/>
                    </a:cubicBezTo>
                    <a:cubicBezTo>
                      <a:pt x="936" y="137"/>
                      <a:pt x="936" y="69"/>
                      <a:pt x="891" y="23"/>
                    </a:cubicBezTo>
                    <a:cubicBezTo>
                      <a:pt x="891" y="0"/>
                      <a:pt x="845" y="0"/>
                      <a:pt x="822" y="0"/>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83" name="Google Shape;7883;p34"/>
              <p:cNvSpPr/>
              <p:nvPr/>
            </p:nvSpPr>
            <p:spPr>
              <a:xfrm>
                <a:off x="5952425" y="3353650"/>
                <a:ext cx="22850" cy="11150"/>
              </a:xfrm>
              <a:custGeom>
                <a:avLst/>
                <a:gdLst/>
                <a:ahLst/>
                <a:cxnLst/>
                <a:rect l="l" t="t" r="r" b="b"/>
                <a:pathLst>
                  <a:path w="914" h="446" extrusionOk="0">
                    <a:moveTo>
                      <a:pt x="617" y="1"/>
                    </a:moveTo>
                    <a:cubicBezTo>
                      <a:pt x="548" y="23"/>
                      <a:pt x="480" y="46"/>
                      <a:pt x="411" y="69"/>
                    </a:cubicBezTo>
                    <a:cubicBezTo>
                      <a:pt x="275" y="115"/>
                      <a:pt x="138" y="183"/>
                      <a:pt x="46" y="274"/>
                    </a:cubicBezTo>
                    <a:cubicBezTo>
                      <a:pt x="1" y="297"/>
                      <a:pt x="1" y="366"/>
                      <a:pt x="23" y="411"/>
                    </a:cubicBezTo>
                    <a:cubicBezTo>
                      <a:pt x="46" y="434"/>
                      <a:pt x="69" y="446"/>
                      <a:pt x="92" y="446"/>
                    </a:cubicBezTo>
                    <a:cubicBezTo>
                      <a:pt x="115" y="446"/>
                      <a:pt x="138" y="434"/>
                      <a:pt x="160" y="411"/>
                    </a:cubicBezTo>
                    <a:cubicBezTo>
                      <a:pt x="183" y="389"/>
                      <a:pt x="229" y="366"/>
                      <a:pt x="252" y="343"/>
                    </a:cubicBezTo>
                    <a:cubicBezTo>
                      <a:pt x="343" y="297"/>
                      <a:pt x="411" y="252"/>
                      <a:pt x="503" y="229"/>
                    </a:cubicBezTo>
                    <a:cubicBezTo>
                      <a:pt x="594" y="206"/>
                      <a:pt x="685" y="183"/>
                      <a:pt x="754" y="183"/>
                    </a:cubicBezTo>
                    <a:lnTo>
                      <a:pt x="800" y="183"/>
                    </a:lnTo>
                    <a:cubicBezTo>
                      <a:pt x="822" y="183"/>
                      <a:pt x="845" y="183"/>
                      <a:pt x="868" y="160"/>
                    </a:cubicBezTo>
                    <a:cubicBezTo>
                      <a:pt x="891" y="138"/>
                      <a:pt x="914" y="115"/>
                      <a:pt x="914" y="92"/>
                    </a:cubicBezTo>
                    <a:cubicBezTo>
                      <a:pt x="914" y="46"/>
                      <a:pt x="868" y="1"/>
                      <a:pt x="822"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84" name="Google Shape;7884;p34"/>
              <p:cNvSpPr/>
              <p:nvPr/>
            </p:nvSpPr>
            <p:spPr>
              <a:xfrm>
                <a:off x="5780675" y="3854675"/>
                <a:ext cx="67350" cy="57450"/>
              </a:xfrm>
              <a:custGeom>
                <a:avLst/>
                <a:gdLst/>
                <a:ahLst/>
                <a:cxnLst/>
                <a:rect l="l" t="t" r="r" b="b"/>
                <a:pathLst>
                  <a:path w="2694" h="2298" extrusionOk="0">
                    <a:moveTo>
                      <a:pt x="2488" y="0"/>
                    </a:moveTo>
                    <a:cubicBezTo>
                      <a:pt x="2443" y="23"/>
                      <a:pt x="2397" y="69"/>
                      <a:pt x="2397" y="114"/>
                    </a:cubicBezTo>
                    <a:cubicBezTo>
                      <a:pt x="2397" y="137"/>
                      <a:pt x="2397" y="137"/>
                      <a:pt x="2397" y="137"/>
                    </a:cubicBezTo>
                    <a:lnTo>
                      <a:pt x="2420" y="137"/>
                    </a:lnTo>
                    <a:cubicBezTo>
                      <a:pt x="2420" y="160"/>
                      <a:pt x="2420" y="160"/>
                      <a:pt x="2420" y="160"/>
                    </a:cubicBezTo>
                    <a:cubicBezTo>
                      <a:pt x="2420" y="160"/>
                      <a:pt x="2420" y="183"/>
                      <a:pt x="2420" y="183"/>
                    </a:cubicBezTo>
                    <a:cubicBezTo>
                      <a:pt x="2420" y="206"/>
                      <a:pt x="2420" y="206"/>
                      <a:pt x="2420" y="206"/>
                    </a:cubicBezTo>
                    <a:cubicBezTo>
                      <a:pt x="2420" y="228"/>
                      <a:pt x="2420" y="228"/>
                      <a:pt x="2420" y="228"/>
                    </a:cubicBezTo>
                    <a:lnTo>
                      <a:pt x="2443" y="228"/>
                    </a:lnTo>
                    <a:cubicBezTo>
                      <a:pt x="2443" y="228"/>
                      <a:pt x="2443" y="228"/>
                      <a:pt x="2443" y="251"/>
                    </a:cubicBezTo>
                    <a:cubicBezTo>
                      <a:pt x="2443" y="251"/>
                      <a:pt x="2443" y="274"/>
                      <a:pt x="2443" y="274"/>
                    </a:cubicBezTo>
                    <a:cubicBezTo>
                      <a:pt x="2443" y="320"/>
                      <a:pt x="2465" y="343"/>
                      <a:pt x="2465" y="388"/>
                    </a:cubicBezTo>
                    <a:cubicBezTo>
                      <a:pt x="2488" y="457"/>
                      <a:pt x="2488" y="548"/>
                      <a:pt x="2488" y="639"/>
                    </a:cubicBezTo>
                    <a:cubicBezTo>
                      <a:pt x="2488" y="617"/>
                      <a:pt x="2488" y="616"/>
                      <a:pt x="2488" y="616"/>
                    </a:cubicBezTo>
                    <a:lnTo>
                      <a:pt x="2488" y="616"/>
                    </a:lnTo>
                    <a:cubicBezTo>
                      <a:pt x="2511" y="799"/>
                      <a:pt x="2488" y="959"/>
                      <a:pt x="2465" y="1141"/>
                    </a:cubicBezTo>
                    <a:cubicBezTo>
                      <a:pt x="2443" y="1278"/>
                      <a:pt x="2397" y="1415"/>
                      <a:pt x="2328" y="1529"/>
                    </a:cubicBezTo>
                    <a:cubicBezTo>
                      <a:pt x="2283" y="1621"/>
                      <a:pt x="2237" y="1712"/>
                      <a:pt x="2169" y="1803"/>
                    </a:cubicBezTo>
                    <a:cubicBezTo>
                      <a:pt x="2100" y="1849"/>
                      <a:pt x="2054" y="1917"/>
                      <a:pt x="1986" y="1963"/>
                    </a:cubicBezTo>
                    <a:cubicBezTo>
                      <a:pt x="1918" y="2009"/>
                      <a:pt x="1849" y="2032"/>
                      <a:pt x="1781" y="2054"/>
                    </a:cubicBezTo>
                    <a:cubicBezTo>
                      <a:pt x="1690" y="2077"/>
                      <a:pt x="1622" y="2100"/>
                      <a:pt x="1555" y="2100"/>
                    </a:cubicBezTo>
                    <a:lnTo>
                      <a:pt x="1555" y="2100"/>
                    </a:lnTo>
                    <a:cubicBezTo>
                      <a:pt x="1470" y="2100"/>
                      <a:pt x="1387" y="2098"/>
                      <a:pt x="1324" y="2077"/>
                    </a:cubicBezTo>
                    <a:cubicBezTo>
                      <a:pt x="1233" y="2054"/>
                      <a:pt x="1141" y="2032"/>
                      <a:pt x="1073" y="1986"/>
                    </a:cubicBezTo>
                    <a:cubicBezTo>
                      <a:pt x="959" y="1940"/>
                      <a:pt x="868" y="1872"/>
                      <a:pt x="776" y="1803"/>
                    </a:cubicBezTo>
                    <a:cubicBezTo>
                      <a:pt x="662" y="1689"/>
                      <a:pt x="548" y="1575"/>
                      <a:pt x="457" y="1438"/>
                    </a:cubicBezTo>
                    <a:cubicBezTo>
                      <a:pt x="457" y="1438"/>
                      <a:pt x="457" y="1438"/>
                      <a:pt x="457" y="1461"/>
                    </a:cubicBezTo>
                    <a:cubicBezTo>
                      <a:pt x="343" y="1278"/>
                      <a:pt x="251" y="1096"/>
                      <a:pt x="183" y="913"/>
                    </a:cubicBezTo>
                    <a:cubicBezTo>
                      <a:pt x="183" y="890"/>
                      <a:pt x="160" y="868"/>
                      <a:pt x="137" y="868"/>
                    </a:cubicBezTo>
                    <a:cubicBezTo>
                      <a:pt x="126" y="856"/>
                      <a:pt x="114" y="850"/>
                      <a:pt x="103" y="850"/>
                    </a:cubicBezTo>
                    <a:cubicBezTo>
                      <a:pt x="92" y="850"/>
                      <a:pt x="80" y="856"/>
                      <a:pt x="69" y="868"/>
                    </a:cubicBezTo>
                    <a:cubicBezTo>
                      <a:pt x="46" y="868"/>
                      <a:pt x="23" y="890"/>
                      <a:pt x="23" y="913"/>
                    </a:cubicBezTo>
                    <a:cubicBezTo>
                      <a:pt x="0" y="936"/>
                      <a:pt x="0" y="959"/>
                      <a:pt x="23" y="1004"/>
                    </a:cubicBezTo>
                    <a:cubicBezTo>
                      <a:pt x="160" y="1392"/>
                      <a:pt x="388" y="1735"/>
                      <a:pt x="708" y="2009"/>
                    </a:cubicBezTo>
                    <a:cubicBezTo>
                      <a:pt x="890" y="2146"/>
                      <a:pt x="1096" y="2237"/>
                      <a:pt x="1301" y="2283"/>
                    </a:cubicBezTo>
                    <a:cubicBezTo>
                      <a:pt x="1377" y="2292"/>
                      <a:pt x="1449" y="2298"/>
                      <a:pt x="1520" y="2298"/>
                    </a:cubicBezTo>
                    <a:cubicBezTo>
                      <a:pt x="1620" y="2298"/>
                      <a:pt x="1719" y="2287"/>
                      <a:pt x="1826" y="2260"/>
                    </a:cubicBezTo>
                    <a:cubicBezTo>
                      <a:pt x="1918" y="2214"/>
                      <a:pt x="2009" y="2169"/>
                      <a:pt x="2077" y="2123"/>
                    </a:cubicBezTo>
                    <a:cubicBezTo>
                      <a:pt x="2123" y="2100"/>
                      <a:pt x="2169" y="2054"/>
                      <a:pt x="2214" y="2032"/>
                    </a:cubicBezTo>
                    <a:cubicBezTo>
                      <a:pt x="2260" y="1986"/>
                      <a:pt x="2306" y="1940"/>
                      <a:pt x="2328" y="1895"/>
                    </a:cubicBezTo>
                    <a:cubicBezTo>
                      <a:pt x="2443" y="1758"/>
                      <a:pt x="2534" y="1575"/>
                      <a:pt x="2579" y="1415"/>
                    </a:cubicBezTo>
                    <a:cubicBezTo>
                      <a:pt x="2648" y="1233"/>
                      <a:pt x="2694" y="1027"/>
                      <a:pt x="2694" y="822"/>
                    </a:cubicBezTo>
                    <a:cubicBezTo>
                      <a:pt x="2694" y="662"/>
                      <a:pt x="2671" y="502"/>
                      <a:pt x="2648" y="365"/>
                    </a:cubicBezTo>
                    <a:cubicBezTo>
                      <a:pt x="2648" y="365"/>
                      <a:pt x="2648" y="365"/>
                      <a:pt x="2648" y="343"/>
                    </a:cubicBezTo>
                    <a:cubicBezTo>
                      <a:pt x="2648" y="320"/>
                      <a:pt x="2648" y="274"/>
                      <a:pt x="2625" y="251"/>
                    </a:cubicBezTo>
                    <a:cubicBezTo>
                      <a:pt x="2625" y="228"/>
                      <a:pt x="2625" y="228"/>
                      <a:pt x="2625" y="206"/>
                    </a:cubicBezTo>
                    <a:cubicBezTo>
                      <a:pt x="2625" y="206"/>
                      <a:pt x="2625" y="183"/>
                      <a:pt x="2625" y="183"/>
                    </a:cubicBezTo>
                    <a:cubicBezTo>
                      <a:pt x="2625" y="160"/>
                      <a:pt x="2625" y="160"/>
                      <a:pt x="2625" y="160"/>
                    </a:cubicBezTo>
                    <a:cubicBezTo>
                      <a:pt x="2602" y="160"/>
                      <a:pt x="2602" y="160"/>
                      <a:pt x="2602" y="137"/>
                    </a:cubicBezTo>
                    <a:cubicBezTo>
                      <a:pt x="2602" y="114"/>
                      <a:pt x="2602" y="114"/>
                      <a:pt x="2602" y="114"/>
                    </a:cubicBezTo>
                    <a:lnTo>
                      <a:pt x="2602" y="91"/>
                    </a:lnTo>
                    <a:cubicBezTo>
                      <a:pt x="2579" y="46"/>
                      <a:pt x="2557" y="0"/>
                      <a:pt x="2488" y="0"/>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85" name="Google Shape;7885;p34"/>
              <p:cNvSpPr/>
              <p:nvPr/>
            </p:nvSpPr>
            <p:spPr>
              <a:xfrm>
                <a:off x="5992375" y="3796450"/>
                <a:ext cx="68500" cy="57100"/>
              </a:xfrm>
              <a:custGeom>
                <a:avLst/>
                <a:gdLst/>
                <a:ahLst/>
                <a:cxnLst/>
                <a:rect l="l" t="t" r="r" b="b"/>
                <a:pathLst>
                  <a:path w="2740" h="2284" extrusionOk="0">
                    <a:moveTo>
                      <a:pt x="2557" y="1"/>
                    </a:moveTo>
                    <a:cubicBezTo>
                      <a:pt x="2557" y="1"/>
                      <a:pt x="2557" y="1"/>
                      <a:pt x="2534" y="24"/>
                    </a:cubicBezTo>
                    <a:cubicBezTo>
                      <a:pt x="2488" y="24"/>
                      <a:pt x="2443" y="69"/>
                      <a:pt x="2466" y="138"/>
                    </a:cubicBezTo>
                    <a:cubicBezTo>
                      <a:pt x="2466" y="161"/>
                      <a:pt x="2466" y="161"/>
                      <a:pt x="2466" y="161"/>
                    </a:cubicBezTo>
                    <a:cubicBezTo>
                      <a:pt x="2466" y="184"/>
                      <a:pt x="2466" y="184"/>
                      <a:pt x="2488" y="184"/>
                    </a:cubicBezTo>
                    <a:cubicBezTo>
                      <a:pt x="2488" y="184"/>
                      <a:pt x="2488" y="184"/>
                      <a:pt x="2488" y="206"/>
                    </a:cubicBezTo>
                    <a:lnTo>
                      <a:pt x="2488" y="229"/>
                    </a:lnTo>
                    <a:cubicBezTo>
                      <a:pt x="2488" y="229"/>
                      <a:pt x="2488" y="252"/>
                      <a:pt x="2488" y="252"/>
                    </a:cubicBezTo>
                    <a:cubicBezTo>
                      <a:pt x="2511" y="298"/>
                      <a:pt x="2511" y="321"/>
                      <a:pt x="2511" y="366"/>
                    </a:cubicBezTo>
                    <a:cubicBezTo>
                      <a:pt x="2511" y="366"/>
                      <a:pt x="2511" y="389"/>
                      <a:pt x="2511" y="389"/>
                    </a:cubicBezTo>
                    <a:cubicBezTo>
                      <a:pt x="2534" y="435"/>
                      <a:pt x="2534" y="480"/>
                      <a:pt x="2534" y="526"/>
                    </a:cubicBezTo>
                    <a:cubicBezTo>
                      <a:pt x="2534" y="549"/>
                      <a:pt x="2534" y="572"/>
                      <a:pt x="2534" y="594"/>
                    </a:cubicBezTo>
                    <a:cubicBezTo>
                      <a:pt x="2557" y="777"/>
                      <a:pt x="2534" y="960"/>
                      <a:pt x="2511" y="1142"/>
                    </a:cubicBezTo>
                    <a:cubicBezTo>
                      <a:pt x="2488" y="1256"/>
                      <a:pt x="2443" y="1393"/>
                      <a:pt x="2374" y="1507"/>
                    </a:cubicBezTo>
                    <a:cubicBezTo>
                      <a:pt x="2329" y="1599"/>
                      <a:pt x="2283" y="1690"/>
                      <a:pt x="2214" y="1781"/>
                    </a:cubicBezTo>
                    <a:cubicBezTo>
                      <a:pt x="2169" y="1827"/>
                      <a:pt x="2100" y="1895"/>
                      <a:pt x="2032" y="1941"/>
                    </a:cubicBezTo>
                    <a:cubicBezTo>
                      <a:pt x="1963" y="1987"/>
                      <a:pt x="1895" y="2010"/>
                      <a:pt x="1826" y="2032"/>
                    </a:cubicBezTo>
                    <a:cubicBezTo>
                      <a:pt x="1758" y="2055"/>
                      <a:pt x="1689" y="2078"/>
                      <a:pt x="1621" y="2078"/>
                    </a:cubicBezTo>
                    <a:cubicBezTo>
                      <a:pt x="1530" y="2078"/>
                      <a:pt x="1461" y="2078"/>
                      <a:pt x="1370" y="2055"/>
                    </a:cubicBezTo>
                    <a:cubicBezTo>
                      <a:pt x="1279" y="2032"/>
                      <a:pt x="1187" y="2010"/>
                      <a:pt x="1119" y="1964"/>
                    </a:cubicBezTo>
                    <a:cubicBezTo>
                      <a:pt x="1005" y="1918"/>
                      <a:pt x="913" y="1850"/>
                      <a:pt x="822" y="1781"/>
                    </a:cubicBezTo>
                    <a:cubicBezTo>
                      <a:pt x="708" y="1667"/>
                      <a:pt x="594" y="1553"/>
                      <a:pt x="503" y="1416"/>
                    </a:cubicBezTo>
                    <a:cubicBezTo>
                      <a:pt x="388" y="1234"/>
                      <a:pt x="297" y="1074"/>
                      <a:pt x="251" y="868"/>
                    </a:cubicBezTo>
                    <a:cubicBezTo>
                      <a:pt x="229" y="846"/>
                      <a:pt x="206" y="800"/>
                      <a:pt x="206" y="754"/>
                    </a:cubicBezTo>
                    <a:cubicBezTo>
                      <a:pt x="206" y="731"/>
                      <a:pt x="183" y="709"/>
                      <a:pt x="160" y="686"/>
                    </a:cubicBezTo>
                    <a:cubicBezTo>
                      <a:pt x="145" y="686"/>
                      <a:pt x="130" y="676"/>
                      <a:pt x="115" y="676"/>
                    </a:cubicBezTo>
                    <a:cubicBezTo>
                      <a:pt x="107" y="676"/>
                      <a:pt x="99" y="678"/>
                      <a:pt x="92" y="686"/>
                    </a:cubicBezTo>
                    <a:cubicBezTo>
                      <a:pt x="46" y="686"/>
                      <a:pt x="0" y="731"/>
                      <a:pt x="23" y="800"/>
                    </a:cubicBezTo>
                    <a:cubicBezTo>
                      <a:pt x="69" y="982"/>
                      <a:pt x="137" y="1165"/>
                      <a:pt x="251" y="1348"/>
                    </a:cubicBezTo>
                    <a:cubicBezTo>
                      <a:pt x="343" y="1530"/>
                      <a:pt x="457" y="1690"/>
                      <a:pt x="594" y="1827"/>
                    </a:cubicBezTo>
                    <a:cubicBezTo>
                      <a:pt x="754" y="1987"/>
                      <a:pt x="913" y="2101"/>
                      <a:pt x="1119" y="2192"/>
                    </a:cubicBezTo>
                    <a:cubicBezTo>
                      <a:pt x="1256" y="2253"/>
                      <a:pt x="1403" y="2283"/>
                      <a:pt x="1547" y="2283"/>
                    </a:cubicBezTo>
                    <a:cubicBezTo>
                      <a:pt x="1618" y="2283"/>
                      <a:pt x="1689" y="2276"/>
                      <a:pt x="1758" y="2261"/>
                    </a:cubicBezTo>
                    <a:cubicBezTo>
                      <a:pt x="1872" y="2238"/>
                      <a:pt x="1963" y="2192"/>
                      <a:pt x="2077" y="2147"/>
                    </a:cubicBezTo>
                    <a:cubicBezTo>
                      <a:pt x="2146" y="2101"/>
                      <a:pt x="2214" y="2032"/>
                      <a:pt x="2283" y="1964"/>
                    </a:cubicBezTo>
                    <a:cubicBezTo>
                      <a:pt x="2420" y="1850"/>
                      <a:pt x="2511" y="1713"/>
                      <a:pt x="2580" y="1553"/>
                    </a:cubicBezTo>
                    <a:cubicBezTo>
                      <a:pt x="2671" y="1370"/>
                      <a:pt x="2717" y="1165"/>
                      <a:pt x="2739" y="960"/>
                    </a:cubicBezTo>
                    <a:cubicBezTo>
                      <a:pt x="2739" y="800"/>
                      <a:pt x="2739" y="640"/>
                      <a:pt x="2739" y="503"/>
                    </a:cubicBezTo>
                    <a:cubicBezTo>
                      <a:pt x="2739" y="503"/>
                      <a:pt x="2739" y="480"/>
                      <a:pt x="2739" y="480"/>
                    </a:cubicBezTo>
                    <a:cubicBezTo>
                      <a:pt x="2717" y="457"/>
                      <a:pt x="2717" y="412"/>
                      <a:pt x="2717" y="366"/>
                    </a:cubicBezTo>
                    <a:cubicBezTo>
                      <a:pt x="2717" y="343"/>
                      <a:pt x="2717" y="343"/>
                      <a:pt x="2717" y="321"/>
                    </a:cubicBezTo>
                    <a:lnTo>
                      <a:pt x="2694" y="321"/>
                    </a:lnTo>
                    <a:cubicBezTo>
                      <a:pt x="2694" y="275"/>
                      <a:pt x="2694" y="252"/>
                      <a:pt x="2694" y="206"/>
                    </a:cubicBezTo>
                    <a:lnTo>
                      <a:pt x="2671" y="206"/>
                    </a:lnTo>
                    <a:cubicBezTo>
                      <a:pt x="2671" y="206"/>
                      <a:pt x="2671" y="184"/>
                      <a:pt x="2671" y="184"/>
                    </a:cubicBezTo>
                    <a:cubicBezTo>
                      <a:pt x="2671" y="184"/>
                      <a:pt x="2671" y="161"/>
                      <a:pt x="2671" y="161"/>
                    </a:cubicBezTo>
                    <a:cubicBezTo>
                      <a:pt x="2671" y="161"/>
                      <a:pt x="2671" y="138"/>
                      <a:pt x="2671" y="138"/>
                    </a:cubicBezTo>
                    <a:cubicBezTo>
                      <a:pt x="2671" y="138"/>
                      <a:pt x="2671" y="115"/>
                      <a:pt x="2671" y="115"/>
                    </a:cubicBezTo>
                    <a:cubicBezTo>
                      <a:pt x="2671" y="115"/>
                      <a:pt x="2648" y="92"/>
                      <a:pt x="2648" y="92"/>
                    </a:cubicBezTo>
                    <a:cubicBezTo>
                      <a:pt x="2648" y="47"/>
                      <a:pt x="2602" y="1"/>
                      <a:pt x="2557"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86" name="Google Shape;7886;p34"/>
              <p:cNvSpPr/>
              <p:nvPr/>
            </p:nvSpPr>
            <p:spPr>
              <a:xfrm>
                <a:off x="5881675" y="3830125"/>
                <a:ext cx="79900" cy="66225"/>
              </a:xfrm>
              <a:custGeom>
                <a:avLst/>
                <a:gdLst/>
                <a:ahLst/>
                <a:cxnLst/>
                <a:rect l="l" t="t" r="r" b="b"/>
                <a:pathLst>
                  <a:path w="3196" h="2649" extrusionOk="0">
                    <a:moveTo>
                      <a:pt x="2229" y="1536"/>
                    </a:moveTo>
                    <a:cubicBezTo>
                      <a:pt x="2283" y="1536"/>
                      <a:pt x="2340" y="1541"/>
                      <a:pt x="2397" y="1553"/>
                    </a:cubicBezTo>
                    <a:cubicBezTo>
                      <a:pt x="2488" y="1576"/>
                      <a:pt x="2580" y="1576"/>
                      <a:pt x="2648" y="1621"/>
                    </a:cubicBezTo>
                    <a:cubicBezTo>
                      <a:pt x="2694" y="1644"/>
                      <a:pt x="2739" y="1667"/>
                      <a:pt x="2785" y="1713"/>
                    </a:cubicBezTo>
                    <a:cubicBezTo>
                      <a:pt x="2808" y="1713"/>
                      <a:pt x="2808" y="1735"/>
                      <a:pt x="2831" y="1735"/>
                    </a:cubicBezTo>
                    <a:cubicBezTo>
                      <a:pt x="2785" y="1781"/>
                      <a:pt x="2762" y="1850"/>
                      <a:pt x="2716" y="1895"/>
                    </a:cubicBezTo>
                    <a:cubicBezTo>
                      <a:pt x="2625" y="2009"/>
                      <a:pt x="2534" y="2101"/>
                      <a:pt x="2420" y="2169"/>
                    </a:cubicBezTo>
                    <a:cubicBezTo>
                      <a:pt x="2306" y="2260"/>
                      <a:pt x="2192" y="2329"/>
                      <a:pt x="2077" y="2374"/>
                    </a:cubicBezTo>
                    <a:cubicBezTo>
                      <a:pt x="1940" y="2443"/>
                      <a:pt x="1803" y="2466"/>
                      <a:pt x="1667" y="2489"/>
                    </a:cubicBezTo>
                    <a:cubicBezTo>
                      <a:pt x="1609" y="2500"/>
                      <a:pt x="1552" y="2506"/>
                      <a:pt x="1495" y="2506"/>
                    </a:cubicBezTo>
                    <a:cubicBezTo>
                      <a:pt x="1438" y="2506"/>
                      <a:pt x="1381" y="2500"/>
                      <a:pt x="1324" y="2489"/>
                    </a:cubicBezTo>
                    <a:lnTo>
                      <a:pt x="1301" y="2489"/>
                    </a:lnTo>
                    <a:cubicBezTo>
                      <a:pt x="1187" y="2466"/>
                      <a:pt x="1096" y="2443"/>
                      <a:pt x="1005" y="2420"/>
                    </a:cubicBezTo>
                    <a:cubicBezTo>
                      <a:pt x="1005" y="2420"/>
                      <a:pt x="1005" y="2397"/>
                      <a:pt x="1005" y="2397"/>
                    </a:cubicBezTo>
                    <a:cubicBezTo>
                      <a:pt x="1005" y="2374"/>
                      <a:pt x="1005" y="2374"/>
                      <a:pt x="1027" y="2352"/>
                    </a:cubicBezTo>
                    <a:cubicBezTo>
                      <a:pt x="1027" y="2306"/>
                      <a:pt x="1050" y="2238"/>
                      <a:pt x="1073" y="2192"/>
                    </a:cubicBezTo>
                    <a:cubicBezTo>
                      <a:pt x="1096" y="2123"/>
                      <a:pt x="1119" y="2078"/>
                      <a:pt x="1164" y="2032"/>
                    </a:cubicBezTo>
                    <a:cubicBezTo>
                      <a:pt x="1210" y="1964"/>
                      <a:pt x="1278" y="1895"/>
                      <a:pt x="1347" y="1850"/>
                    </a:cubicBezTo>
                    <a:cubicBezTo>
                      <a:pt x="1461" y="1758"/>
                      <a:pt x="1552" y="1713"/>
                      <a:pt x="1667" y="1667"/>
                    </a:cubicBezTo>
                    <a:cubicBezTo>
                      <a:pt x="1803" y="1598"/>
                      <a:pt x="1940" y="1576"/>
                      <a:pt x="2077" y="1553"/>
                    </a:cubicBezTo>
                    <a:cubicBezTo>
                      <a:pt x="2123" y="1541"/>
                      <a:pt x="2174" y="1536"/>
                      <a:pt x="2229" y="1536"/>
                    </a:cubicBezTo>
                    <a:close/>
                    <a:moveTo>
                      <a:pt x="2465" y="1"/>
                    </a:moveTo>
                    <a:cubicBezTo>
                      <a:pt x="2374" y="1"/>
                      <a:pt x="2306" y="1"/>
                      <a:pt x="2237" y="23"/>
                    </a:cubicBezTo>
                    <a:cubicBezTo>
                      <a:pt x="2146" y="46"/>
                      <a:pt x="2055" y="69"/>
                      <a:pt x="1986" y="138"/>
                    </a:cubicBezTo>
                    <a:cubicBezTo>
                      <a:pt x="1918" y="206"/>
                      <a:pt x="1872" y="275"/>
                      <a:pt x="1826" y="343"/>
                    </a:cubicBezTo>
                    <a:lnTo>
                      <a:pt x="1781" y="412"/>
                    </a:lnTo>
                    <a:cubicBezTo>
                      <a:pt x="1758" y="457"/>
                      <a:pt x="1735" y="503"/>
                      <a:pt x="1689" y="548"/>
                    </a:cubicBezTo>
                    <a:cubicBezTo>
                      <a:pt x="1667" y="594"/>
                      <a:pt x="1621" y="640"/>
                      <a:pt x="1598" y="663"/>
                    </a:cubicBezTo>
                    <a:lnTo>
                      <a:pt x="1552" y="685"/>
                    </a:lnTo>
                    <a:lnTo>
                      <a:pt x="1484" y="685"/>
                    </a:lnTo>
                    <a:cubicBezTo>
                      <a:pt x="1370" y="663"/>
                      <a:pt x="1278" y="617"/>
                      <a:pt x="1187" y="594"/>
                    </a:cubicBezTo>
                    <a:lnTo>
                      <a:pt x="1119" y="548"/>
                    </a:lnTo>
                    <a:cubicBezTo>
                      <a:pt x="1027" y="526"/>
                      <a:pt x="913" y="480"/>
                      <a:pt x="799" y="457"/>
                    </a:cubicBezTo>
                    <a:lnTo>
                      <a:pt x="731" y="457"/>
                    </a:lnTo>
                    <a:cubicBezTo>
                      <a:pt x="594" y="457"/>
                      <a:pt x="457" y="503"/>
                      <a:pt x="320" y="617"/>
                    </a:cubicBezTo>
                    <a:cubicBezTo>
                      <a:pt x="229" y="708"/>
                      <a:pt x="137" y="800"/>
                      <a:pt x="92" y="936"/>
                    </a:cubicBezTo>
                    <a:cubicBezTo>
                      <a:pt x="0" y="1142"/>
                      <a:pt x="23" y="1416"/>
                      <a:pt x="137" y="1690"/>
                    </a:cubicBezTo>
                    <a:cubicBezTo>
                      <a:pt x="183" y="1827"/>
                      <a:pt x="251" y="1941"/>
                      <a:pt x="343" y="2078"/>
                    </a:cubicBezTo>
                    <a:cubicBezTo>
                      <a:pt x="434" y="2192"/>
                      <a:pt x="525" y="2283"/>
                      <a:pt x="639" y="2374"/>
                    </a:cubicBezTo>
                    <a:cubicBezTo>
                      <a:pt x="754" y="2443"/>
                      <a:pt x="845" y="2511"/>
                      <a:pt x="959" y="2557"/>
                    </a:cubicBezTo>
                    <a:cubicBezTo>
                      <a:pt x="1073" y="2603"/>
                      <a:pt x="1187" y="2626"/>
                      <a:pt x="1324" y="2626"/>
                    </a:cubicBezTo>
                    <a:cubicBezTo>
                      <a:pt x="1370" y="2648"/>
                      <a:pt x="1415" y="2648"/>
                      <a:pt x="1461" y="2648"/>
                    </a:cubicBezTo>
                    <a:cubicBezTo>
                      <a:pt x="1598" y="2648"/>
                      <a:pt x="1758" y="2626"/>
                      <a:pt x="1918" y="2580"/>
                    </a:cubicBezTo>
                    <a:cubicBezTo>
                      <a:pt x="2077" y="2534"/>
                      <a:pt x="2214" y="2489"/>
                      <a:pt x="2374" y="2397"/>
                    </a:cubicBezTo>
                    <a:cubicBezTo>
                      <a:pt x="2648" y="2215"/>
                      <a:pt x="2853" y="1986"/>
                      <a:pt x="3013" y="1690"/>
                    </a:cubicBezTo>
                    <a:cubicBezTo>
                      <a:pt x="3059" y="1621"/>
                      <a:pt x="3082" y="1553"/>
                      <a:pt x="3105" y="1484"/>
                    </a:cubicBezTo>
                    <a:cubicBezTo>
                      <a:pt x="3127" y="1393"/>
                      <a:pt x="3150" y="1325"/>
                      <a:pt x="3173" y="1256"/>
                    </a:cubicBezTo>
                    <a:cubicBezTo>
                      <a:pt x="3196" y="1142"/>
                      <a:pt x="3196" y="1005"/>
                      <a:pt x="3173" y="868"/>
                    </a:cubicBezTo>
                    <a:cubicBezTo>
                      <a:pt x="3127" y="526"/>
                      <a:pt x="2922" y="92"/>
                      <a:pt x="2511" y="23"/>
                    </a:cubicBezTo>
                    <a:cubicBezTo>
                      <a:pt x="2488" y="1"/>
                      <a:pt x="2465" y="1"/>
                      <a:pt x="2465"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87" name="Google Shape;7887;p34"/>
              <p:cNvSpPr/>
              <p:nvPr/>
            </p:nvSpPr>
            <p:spPr>
              <a:xfrm>
                <a:off x="5783525" y="3922700"/>
                <a:ext cx="33700" cy="22075"/>
              </a:xfrm>
              <a:custGeom>
                <a:avLst/>
                <a:gdLst/>
                <a:ahLst/>
                <a:cxnLst/>
                <a:rect l="l" t="t" r="r" b="b"/>
                <a:pathLst>
                  <a:path w="1348" h="883" extrusionOk="0">
                    <a:moveTo>
                      <a:pt x="757" y="0"/>
                    </a:moveTo>
                    <a:cubicBezTo>
                      <a:pt x="698" y="0"/>
                      <a:pt x="635" y="6"/>
                      <a:pt x="571" y="18"/>
                    </a:cubicBezTo>
                    <a:cubicBezTo>
                      <a:pt x="229" y="109"/>
                      <a:pt x="0" y="338"/>
                      <a:pt x="46" y="566"/>
                    </a:cubicBezTo>
                    <a:cubicBezTo>
                      <a:pt x="83" y="769"/>
                      <a:pt x="299" y="882"/>
                      <a:pt x="561" y="882"/>
                    </a:cubicBezTo>
                    <a:cubicBezTo>
                      <a:pt x="623" y="882"/>
                      <a:pt x="688" y="876"/>
                      <a:pt x="754" y="863"/>
                    </a:cubicBezTo>
                    <a:cubicBezTo>
                      <a:pt x="1096" y="794"/>
                      <a:pt x="1347" y="543"/>
                      <a:pt x="1301" y="315"/>
                    </a:cubicBezTo>
                    <a:cubicBezTo>
                      <a:pt x="1264" y="127"/>
                      <a:pt x="1040" y="0"/>
                      <a:pt x="757" y="0"/>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88" name="Google Shape;7888;p34"/>
              <p:cNvSpPr/>
              <p:nvPr/>
            </p:nvSpPr>
            <p:spPr>
              <a:xfrm>
                <a:off x="6053425" y="3847325"/>
                <a:ext cx="31425" cy="20375"/>
              </a:xfrm>
              <a:custGeom>
                <a:avLst/>
                <a:gdLst/>
                <a:ahLst/>
                <a:cxnLst/>
                <a:rect l="l" t="t" r="r" b="b"/>
                <a:pathLst>
                  <a:path w="1257" h="815" extrusionOk="0">
                    <a:moveTo>
                      <a:pt x="733" y="0"/>
                    </a:moveTo>
                    <a:cubicBezTo>
                      <a:pt x="674" y="0"/>
                      <a:pt x="612" y="7"/>
                      <a:pt x="549" y="20"/>
                    </a:cubicBezTo>
                    <a:cubicBezTo>
                      <a:pt x="229" y="89"/>
                      <a:pt x="1" y="317"/>
                      <a:pt x="46" y="522"/>
                    </a:cubicBezTo>
                    <a:cubicBezTo>
                      <a:pt x="84" y="691"/>
                      <a:pt x="291" y="814"/>
                      <a:pt x="555" y="814"/>
                    </a:cubicBezTo>
                    <a:cubicBezTo>
                      <a:pt x="611" y="814"/>
                      <a:pt x="670" y="808"/>
                      <a:pt x="731" y="796"/>
                    </a:cubicBezTo>
                    <a:cubicBezTo>
                      <a:pt x="1051" y="705"/>
                      <a:pt x="1256" y="477"/>
                      <a:pt x="1210" y="271"/>
                    </a:cubicBezTo>
                    <a:cubicBezTo>
                      <a:pt x="1174" y="106"/>
                      <a:pt x="975" y="0"/>
                      <a:pt x="733" y="0"/>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7889" name="Google Shape;7889;p34"/>
            <p:cNvGrpSpPr/>
            <p:nvPr/>
          </p:nvGrpSpPr>
          <p:grpSpPr>
            <a:xfrm rot="5893051" flipH="1">
              <a:off x="7623562" y="2128993"/>
              <a:ext cx="643423" cy="572712"/>
              <a:chOff x="4748225" y="4600750"/>
              <a:chExt cx="332125" cy="295625"/>
            </a:xfrm>
          </p:grpSpPr>
          <p:sp>
            <p:nvSpPr>
              <p:cNvPr id="7890" name="Google Shape;7890;p34"/>
              <p:cNvSpPr/>
              <p:nvPr/>
            </p:nvSpPr>
            <p:spPr>
              <a:xfrm>
                <a:off x="4748225" y="4600750"/>
                <a:ext cx="332125" cy="295625"/>
              </a:xfrm>
              <a:custGeom>
                <a:avLst/>
                <a:gdLst/>
                <a:ahLst/>
                <a:cxnLst/>
                <a:rect l="l" t="t" r="r" b="b"/>
                <a:pathLst>
                  <a:path w="13285" h="11825" extrusionOk="0">
                    <a:moveTo>
                      <a:pt x="8104" y="1"/>
                    </a:moveTo>
                    <a:cubicBezTo>
                      <a:pt x="7830" y="1"/>
                      <a:pt x="7533" y="24"/>
                      <a:pt x="7259" y="115"/>
                    </a:cubicBezTo>
                    <a:cubicBezTo>
                      <a:pt x="6848" y="229"/>
                      <a:pt x="6460" y="435"/>
                      <a:pt x="6118" y="709"/>
                    </a:cubicBezTo>
                    <a:cubicBezTo>
                      <a:pt x="5844" y="937"/>
                      <a:pt x="5593" y="1188"/>
                      <a:pt x="5364" y="1485"/>
                    </a:cubicBezTo>
                    <a:cubicBezTo>
                      <a:pt x="4976" y="1964"/>
                      <a:pt x="4680" y="2489"/>
                      <a:pt x="4497" y="3060"/>
                    </a:cubicBezTo>
                    <a:cubicBezTo>
                      <a:pt x="4360" y="3402"/>
                      <a:pt x="4269" y="3767"/>
                      <a:pt x="4200" y="4155"/>
                    </a:cubicBezTo>
                    <a:cubicBezTo>
                      <a:pt x="4155" y="4201"/>
                      <a:pt x="4109" y="4224"/>
                      <a:pt x="4063" y="4246"/>
                    </a:cubicBezTo>
                    <a:cubicBezTo>
                      <a:pt x="3356" y="4726"/>
                      <a:pt x="2785" y="5137"/>
                      <a:pt x="2283" y="5547"/>
                    </a:cubicBezTo>
                    <a:cubicBezTo>
                      <a:pt x="1963" y="5821"/>
                      <a:pt x="1667" y="6072"/>
                      <a:pt x="1416" y="6324"/>
                    </a:cubicBezTo>
                    <a:cubicBezTo>
                      <a:pt x="1142" y="6620"/>
                      <a:pt x="914" y="6871"/>
                      <a:pt x="708" y="7145"/>
                    </a:cubicBezTo>
                    <a:cubicBezTo>
                      <a:pt x="685" y="7191"/>
                      <a:pt x="662" y="7214"/>
                      <a:pt x="640" y="7259"/>
                    </a:cubicBezTo>
                    <a:cubicBezTo>
                      <a:pt x="594" y="7328"/>
                      <a:pt x="571" y="7374"/>
                      <a:pt x="548" y="7419"/>
                    </a:cubicBezTo>
                    <a:cubicBezTo>
                      <a:pt x="297" y="7807"/>
                      <a:pt x="137" y="8218"/>
                      <a:pt x="69" y="8606"/>
                    </a:cubicBezTo>
                    <a:cubicBezTo>
                      <a:pt x="1" y="8926"/>
                      <a:pt x="1" y="9245"/>
                      <a:pt x="46" y="9565"/>
                    </a:cubicBezTo>
                    <a:cubicBezTo>
                      <a:pt x="115" y="9907"/>
                      <a:pt x="229" y="10227"/>
                      <a:pt x="411" y="10523"/>
                    </a:cubicBezTo>
                    <a:cubicBezTo>
                      <a:pt x="503" y="10683"/>
                      <a:pt x="617" y="10820"/>
                      <a:pt x="754" y="10957"/>
                    </a:cubicBezTo>
                    <a:cubicBezTo>
                      <a:pt x="822" y="11026"/>
                      <a:pt x="936" y="11163"/>
                      <a:pt x="1119" y="11299"/>
                    </a:cubicBezTo>
                    <a:cubicBezTo>
                      <a:pt x="1393" y="11482"/>
                      <a:pt x="1712" y="11642"/>
                      <a:pt x="2032" y="11733"/>
                    </a:cubicBezTo>
                    <a:cubicBezTo>
                      <a:pt x="2283" y="11779"/>
                      <a:pt x="2534" y="11824"/>
                      <a:pt x="2808" y="11824"/>
                    </a:cubicBezTo>
                    <a:lnTo>
                      <a:pt x="2922" y="11824"/>
                    </a:lnTo>
                    <a:cubicBezTo>
                      <a:pt x="3173" y="11802"/>
                      <a:pt x="3424" y="11779"/>
                      <a:pt x="3675" y="11710"/>
                    </a:cubicBezTo>
                    <a:cubicBezTo>
                      <a:pt x="4063" y="11619"/>
                      <a:pt x="4474" y="11459"/>
                      <a:pt x="4908" y="11254"/>
                    </a:cubicBezTo>
                    <a:cubicBezTo>
                      <a:pt x="5250" y="11071"/>
                      <a:pt x="5593" y="10866"/>
                      <a:pt x="5981" y="10615"/>
                    </a:cubicBezTo>
                    <a:cubicBezTo>
                      <a:pt x="6574" y="10249"/>
                      <a:pt x="7168" y="9793"/>
                      <a:pt x="7875" y="9222"/>
                    </a:cubicBezTo>
                    <a:cubicBezTo>
                      <a:pt x="8104" y="9245"/>
                      <a:pt x="8332" y="9268"/>
                      <a:pt x="8514" y="9291"/>
                    </a:cubicBezTo>
                    <a:lnTo>
                      <a:pt x="8925" y="9291"/>
                    </a:lnTo>
                    <a:cubicBezTo>
                      <a:pt x="9176" y="9291"/>
                      <a:pt x="9427" y="9268"/>
                      <a:pt x="9656" y="9245"/>
                    </a:cubicBezTo>
                    <a:cubicBezTo>
                      <a:pt x="9998" y="9200"/>
                      <a:pt x="10340" y="9131"/>
                      <a:pt x="10683" y="8994"/>
                    </a:cubicBezTo>
                    <a:cubicBezTo>
                      <a:pt x="10979" y="8903"/>
                      <a:pt x="11253" y="8766"/>
                      <a:pt x="11504" y="8629"/>
                    </a:cubicBezTo>
                    <a:cubicBezTo>
                      <a:pt x="12052" y="8287"/>
                      <a:pt x="12486" y="7853"/>
                      <a:pt x="12783" y="7351"/>
                    </a:cubicBezTo>
                    <a:cubicBezTo>
                      <a:pt x="13079" y="6849"/>
                      <a:pt x="13239" y="6301"/>
                      <a:pt x="13262" y="5753"/>
                    </a:cubicBezTo>
                    <a:cubicBezTo>
                      <a:pt x="13285" y="5228"/>
                      <a:pt x="13194" y="4703"/>
                      <a:pt x="12988" y="4224"/>
                    </a:cubicBezTo>
                    <a:cubicBezTo>
                      <a:pt x="12783" y="3744"/>
                      <a:pt x="12463" y="3311"/>
                      <a:pt x="12075" y="2968"/>
                    </a:cubicBezTo>
                    <a:cubicBezTo>
                      <a:pt x="11824" y="2740"/>
                      <a:pt x="11504" y="2535"/>
                      <a:pt x="11185" y="2398"/>
                    </a:cubicBezTo>
                    <a:cubicBezTo>
                      <a:pt x="11094" y="2055"/>
                      <a:pt x="10957" y="1713"/>
                      <a:pt x="10751" y="1416"/>
                    </a:cubicBezTo>
                    <a:cubicBezTo>
                      <a:pt x="10523" y="1074"/>
                      <a:pt x="10226" y="777"/>
                      <a:pt x="9861" y="549"/>
                    </a:cubicBezTo>
                    <a:cubicBezTo>
                      <a:pt x="9656" y="412"/>
                      <a:pt x="9473" y="298"/>
                      <a:pt x="9268" y="229"/>
                    </a:cubicBezTo>
                    <a:cubicBezTo>
                      <a:pt x="9108" y="161"/>
                      <a:pt x="8880" y="69"/>
                      <a:pt x="8583" y="24"/>
                    </a:cubicBezTo>
                    <a:cubicBezTo>
                      <a:pt x="8423" y="1"/>
                      <a:pt x="8263" y="1"/>
                      <a:pt x="8104" y="1"/>
                    </a:cubicBezTo>
                    <a:close/>
                  </a:path>
                </a:pathLst>
              </a:custGeom>
              <a:solidFill>
                <a:schemeClr val="accent6"/>
              </a:solidFill>
              <a:ln>
                <a:noFill/>
              </a:ln>
              <a:effectLst>
                <a:outerShdw blurRad="57150" dist="19050" dir="5400000" algn="bl" rotWithShape="0">
                  <a:schemeClr val="dk2">
                    <a:alpha val="50000"/>
                  </a:schemeClr>
                </a:outerShdw>
              </a:effectLst>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91" name="Google Shape;7891;p34"/>
              <p:cNvSpPr/>
              <p:nvPr/>
            </p:nvSpPr>
            <p:spPr>
              <a:xfrm>
                <a:off x="4899450" y="4650975"/>
                <a:ext cx="131825" cy="131850"/>
              </a:xfrm>
              <a:custGeom>
                <a:avLst/>
                <a:gdLst/>
                <a:ahLst/>
                <a:cxnLst/>
                <a:rect l="l" t="t" r="r" b="b"/>
                <a:pathLst>
                  <a:path w="5273" h="5274" extrusionOk="0">
                    <a:moveTo>
                      <a:pt x="1895" y="1"/>
                    </a:moveTo>
                    <a:cubicBezTo>
                      <a:pt x="1849" y="1"/>
                      <a:pt x="1803" y="23"/>
                      <a:pt x="1758" y="23"/>
                    </a:cubicBezTo>
                    <a:cubicBezTo>
                      <a:pt x="1735" y="46"/>
                      <a:pt x="1712" y="46"/>
                      <a:pt x="1666" y="69"/>
                    </a:cubicBezTo>
                    <a:cubicBezTo>
                      <a:pt x="1598" y="92"/>
                      <a:pt x="1530" y="138"/>
                      <a:pt x="1461" y="183"/>
                    </a:cubicBezTo>
                    <a:cubicBezTo>
                      <a:pt x="1370" y="229"/>
                      <a:pt x="1278" y="297"/>
                      <a:pt x="1210" y="366"/>
                    </a:cubicBezTo>
                    <a:cubicBezTo>
                      <a:pt x="1141" y="434"/>
                      <a:pt x="1096" y="480"/>
                      <a:pt x="1050" y="548"/>
                    </a:cubicBezTo>
                    <a:cubicBezTo>
                      <a:pt x="1027" y="571"/>
                      <a:pt x="982" y="594"/>
                      <a:pt x="959" y="617"/>
                    </a:cubicBezTo>
                    <a:cubicBezTo>
                      <a:pt x="890" y="708"/>
                      <a:pt x="822" y="799"/>
                      <a:pt x="753" y="891"/>
                    </a:cubicBezTo>
                    <a:cubicBezTo>
                      <a:pt x="708" y="959"/>
                      <a:pt x="685" y="1028"/>
                      <a:pt x="639" y="1119"/>
                    </a:cubicBezTo>
                    <a:cubicBezTo>
                      <a:pt x="617" y="1165"/>
                      <a:pt x="594" y="1187"/>
                      <a:pt x="571" y="1233"/>
                    </a:cubicBezTo>
                    <a:cubicBezTo>
                      <a:pt x="548" y="1279"/>
                      <a:pt x="525" y="1302"/>
                      <a:pt x="525" y="1324"/>
                    </a:cubicBezTo>
                    <a:cubicBezTo>
                      <a:pt x="457" y="1439"/>
                      <a:pt x="388" y="1553"/>
                      <a:pt x="343" y="1667"/>
                    </a:cubicBezTo>
                    <a:lnTo>
                      <a:pt x="297" y="1781"/>
                    </a:lnTo>
                    <a:cubicBezTo>
                      <a:pt x="251" y="1872"/>
                      <a:pt x="228" y="1964"/>
                      <a:pt x="183" y="2055"/>
                    </a:cubicBezTo>
                    <a:lnTo>
                      <a:pt x="183" y="2078"/>
                    </a:lnTo>
                    <a:cubicBezTo>
                      <a:pt x="160" y="2169"/>
                      <a:pt x="137" y="2237"/>
                      <a:pt x="114" y="2306"/>
                    </a:cubicBezTo>
                    <a:cubicBezTo>
                      <a:pt x="92" y="2397"/>
                      <a:pt x="92" y="2489"/>
                      <a:pt x="92" y="2580"/>
                    </a:cubicBezTo>
                    <a:cubicBezTo>
                      <a:pt x="69" y="2625"/>
                      <a:pt x="69" y="2694"/>
                      <a:pt x="69" y="2762"/>
                    </a:cubicBezTo>
                    <a:cubicBezTo>
                      <a:pt x="69" y="2785"/>
                      <a:pt x="69" y="2831"/>
                      <a:pt x="69" y="2854"/>
                    </a:cubicBezTo>
                    <a:lnTo>
                      <a:pt x="46" y="2945"/>
                    </a:lnTo>
                    <a:lnTo>
                      <a:pt x="46" y="3014"/>
                    </a:lnTo>
                    <a:lnTo>
                      <a:pt x="23" y="3105"/>
                    </a:lnTo>
                    <a:lnTo>
                      <a:pt x="23" y="3196"/>
                    </a:lnTo>
                    <a:cubicBezTo>
                      <a:pt x="0" y="3333"/>
                      <a:pt x="0" y="3447"/>
                      <a:pt x="0" y="3561"/>
                    </a:cubicBezTo>
                    <a:cubicBezTo>
                      <a:pt x="0" y="3675"/>
                      <a:pt x="0" y="3812"/>
                      <a:pt x="0" y="3927"/>
                    </a:cubicBezTo>
                    <a:cubicBezTo>
                      <a:pt x="0" y="4063"/>
                      <a:pt x="23" y="4200"/>
                      <a:pt x="46" y="4337"/>
                    </a:cubicBezTo>
                    <a:cubicBezTo>
                      <a:pt x="69" y="4406"/>
                      <a:pt x="69" y="4452"/>
                      <a:pt x="92" y="4520"/>
                    </a:cubicBezTo>
                    <a:lnTo>
                      <a:pt x="92" y="4566"/>
                    </a:lnTo>
                    <a:cubicBezTo>
                      <a:pt x="92" y="4611"/>
                      <a:pt x="92" y="4680"/>
                      <a:pt x="114" y="4725"/>
                    </a:cubicBezTo>
                    <a:cubicBezTo>
                      <a:pt x="160" y="4794"/>
                      <a:pt x="228" y="4817"/>
                      <a:pt x="320" y="4817"/>
                    </a:cubicBezTo>
                    <a:lnTo>
                      <a:pt x="343" y="4817"/>
                    </a:lnTo>
                    <a:lnTo>
                      <a:pt x="365" y="4840"/>
                    </a:lnTo>
                    <a:lnTo>
                      <a:pt x="411" y="4840"/>
                    </a:lnTo>
                    <a:cubicBezTo>
                      <a:pt x="457" y="4840"/>
                      <a:pt x="502" y="4840"/>
                      <a:pt x="548" y="4862"/>
                    </a:cubicBezTo>
                    <a:lnTo>
                      <a:pt x="617" y="4862"/>
                    </a:lnTo>
                    <a:cubicBezTo>
                      <a:pt x="731" y="4885"/>
                      <a:pt x="822" y="4908"/>
                      <a:pt x="936" y="4931"/>
                    </a:cubicBezTo>
                    <a:cubicBezTo>
                      <a:pt x="982" y="4954"/>
                      <a:pt x="1027" y="4976"/>
                      <a:pt x="1073" y="4976"/>
                    </a:cubicBezTo>
                    <a:cubicBezTo>
                      <a:pt x="1141" y="4999"/>
                      <a:pt x="1187" y="4999"/>
                      <a:pt x="1233" y="5022"/>
                    </a:cubicBezTo>
                    <a:cubicBezTo>
                      <a:pt x="1301" y="5045"/>
                      <a:pt x="1347" y="5045"/>
                      <a:pt x="1393" y="5068"/>
                    </a:cubicBezTo>
                    <a:cubicBezTo>
                      <a:pt x="1461" y="5068"/>
                      <a:pt x="1507" y="5091"/>
                      <a:pt x="1552" y="5091"/>
                    </a:cubicBezTo>
                    <a:cubicBezTo>
                      <a:pt x="1872" y="5182"/>
                      <a:pt x="2237" y="5228"/>
                      <a:pt x="2716" y="5250"/>
                    </a:cubicBezTo>
                    <a:lnTo>
                      <a:pt x="2739" y="5250"/>
                    </a:lnTo>
                    <a:cubicBezTo>
                      <a:pt x="2808" y="5250"/>
                      <a:pt x="2899" y="5273"/>
                      <a:pt x="2968" y="5273"/>
                    </a:cubicBezTo>
                    <a:lnTo>
                      <a:pt x="2990" y="5273"/>
                    </a:lnTo>
                    <a:cubicBezTo>
                      <a:pt x="3082" y="5250"/>
                      <a:pt x="3173" y="5250"/>
                      <a:pt x="3264" y="5250"/>
                    </a:cubicBezTo>
                    <a:lnTo>
                      <a:pt x="3287" y="5250"/>
                    </a:lnTo>
                    <a:cubicBezTo>
                      <a:pt x="3378" y="5228"/>
                      <a:pt x="3470" y="5228"/>
                      <a:pt x="3538" y="5205"/>
                    </a:cubicBezTo>
                    <a:cubicBezTo>
                      <a:pt x="3629" y="5205"/>
                      <a:pt x="3721" y="5182"/>
                      <a:pt x="3812" y="5159"/>
                    </a:cubicBezTo>
                    <a:cubicBezTo>
                      <a:pt x="3995" y="5091"/>
                      <a:pt x="4154" y="5022"/>
                      <a:pt x="4314" y="4954"/>
                    </a:cubicBezTo>
                    <a:cubicBezTo>
                      <a:pt x="4474" y="4862"/>
                      <a:pt x="4611" y="4748"/>
                      <a:pt x="4725" y="4680"/>
                    </a:cubicBezTo>
                    <a:cubicBezTo>
                      <a:pt x="4771" y="4634"/>
                      <a:pt x="4816" y="4588"/>
                      <a:pt x="4862" y="4520"/>
                    </a:cubicBezTo>
                    <a:cubicBezTo>
                      <a:pt x="4930" y="4474"/>
                      <a:pt x="4976" y="4406"/>
                      <a:pt x="5022" y="4337"/>
                    </a:cubicBezTo>
                    <a:cubicBezTo>
                      <a:pt x="5045" y="4269"/>
                      <a:pt x="5090" y="4178"/>
                      <a:pt x="5136" y="4109"/>
                    </a:cubicBezTo>
                    <a:cubicBezTo>
                      <a:pt x="5159" y="4041"/>
                      <a:pt x="5204" y="3949"/>
                      <a:pt x="5227" y="3858"/>
                    </a:cubicBezTo>
                    <a:cubicBezTo>
                      <a:pt x="5273" y="3790"/>
                      <a:pt x="5250" y="3698"/>
                      <a:pt x="5250" y="3630"/>
                    </a:cubicBezTo>
                    <a:cubicBezTo>
                      <a:pt x="5227" y="3538"/>
                      <a:pt x="5227" y="3447"/>
                      <a:pt x="5182" y="3333"/>
                    </a:cubicBezTo>
                    <a:lnTo>
                      <a:pt x="5182" y="3287"/>
                    </a:lnTo>
                    <a:cubicBezTo>
                      <a:pt x="5159" y="3219"/>
                      <a:pt x="5159" y="3150"/>
                      <a:pt x="5136" y="3082"/>
                    </a:cubicBezTo>
                    <a:cubicBezTo>
                      <a:pt x="5090" y="2991"/>
                      <a:pt x="5045" y="2899"/>
                      <a:pt x="4976" y="2785"/>
                    </a:cubicBezTo>
                    <a:cubicBezTo>
                      <a:pt x="4908" y="2694"/>
                      <a:pt x="4862" y="2625"/>
                      <a:pt x="4794" y="2557"/>
                    </a:cubicBezTo>
                    <a:cubicBezTo>
                      <a:pt x="4748" y="2489"/>
                      <a:pt x="4679" y="2443"/>
                      <a:pt x="4588" y="2374"/>
                    </a:cubicBezTo>
                    <a:cubicBezTo>
                      <a:pt x="4520" y="2306"/>
                      <a:pt x="4428" y="2237"/>
                      <a:pt x="4337" y="2215"/>
                    </a:cubicBezTo>
                    <a:cubicBezTo>
                      <a:pt x="4269" y="2169"/>
                      <a:pt x="4177" y="2123"/>
                      <a:pt x="4063" y="2101"/>
                    </a:cubicBezTo>
                    <a:lnTo>
                      <a:pt x="3812" y="2101"/>
                    </a:lnTo>
                    <a:cubicBezTo>
                      <a:pt x="3766" y="2101"/>
                      <a:pt x="3744" y="2101"/>
                      <a:pt x="3675" y="2123"/>
                    </a:cubicBezTo>
                    <a:lnTo>
                      <a:pt x="3629" y="2123"/>
                    </a:lnTo>
                    <a:cubicBezTo>
                      <a:pt x="3584" y="2123"/>
                      <a:pt x="3561" y="2146"/>
                      <a:pt x="3515" y="2146"/>
                    </a:cubicBezTo>
                    <a:cubicBezTo>
                      <a:pt x="3424" y="2169"/>
                      <a:pt x="3356" y="2215"/>
                      <a:pt x="3264" y="2260"/>
                    </a:cubicBezTo>
                    <a:cubicBezTo>
                      <a:pt x="3150" y="2306"/>
                      <a:pt x="3036" y="2374"/>
                      <a:pt x="2922" y="2466"/>
                    </a:cubicBezTo>
                    <a:cubicBezTo>
                      <a:pt x="2831" y="2534"/>
                      <a:pt x="2739" y="2603"/>
                      <a:pt x="2648" y="2648"/>
                    </a:cubicBezTo>
                    <a:cubicBezTo>
                      <a:pt x="2694" y="2580"/>
                      <a:pt x="2716" y="2489"/>
                      <a:pt x="2785" y="2397"/>
                    </a:cubicBezTo>
                    <a:cubicBezTo>
                      <a:pt x="2831" y="2329"/>
                      <a:pt x="2876" y="2260"/>
                      <a:pt x="2922" y="2192"/>
                    </a:cubicBezTo>
                    <a:lnTo>
                      <a:pt x="2945" y="2123"/>
                    </a:lnTo>
                    <a:cubicBezTo>
                      <a:pt x="2990" y="2078"/>
                      <a:pt x="3013" y="2032"/>
                      <a:pt x="3036" y="1986"/>
                    </a:cubicBezTo>
                    <a:cubicBezTo>
                      <a:pt x="3082" y="1872"/>
                      <a:pt x="3127" y="1781"/>
                      <a:pt x="3150" y="1667"/>
                    </a:cubicBezTo>
                    <a:lnTo>
                      <a:pt x="3173" y="1644"/>
                    </a:lnTo>
                    <a:cubicBezTo>
                      <a:pt x="3196" y="1576"/>
                      <a:pt x="3219" y="1507"/>
                      <a:pt x="3241" y="1439"/>
                    </a:cubicBezTo>
                    <a:cubicBezTo>
                      <a:pt x="3241" y="1347"/>
                      <a:pt x="3264" y="1256"/>
                      <a:pt x="3264" y="1165"/>
                    </a:cubicBezTo>
                    <a:cubicBezTo>
                      <a:pt x="3287" y="1005"/>
                      <a:pt x="3241" y="822"/>
                      <a:pt x="3150" y="663"/>
                    </a:cubicBezTo>
                    <a:cubicBezTo>
                      <a:pt x="3104" y="548"/>
                      <a:pt x="3013" y="480"/>
                      <a:pt x="2968" y="411"/>
                    </a:cubicBezTo>
                    <a:cubicBezTo>
                      <a:pt x="2945" y="389"/>
                      <a:pt x="2922" y="366"/>
                      <a:pt x="2876" y="343"/>
                    </a:cubicBezTo>
                    <a:lnTo>
                      <a:pt x="2853" y="320"/>
                    </a:lnTo>
                    <a:cubicBezTo>
                      <a:pt x="2831" y="297"/>
                      <a:pt x="2831" y="297"/>
                      <a:pt x="2808" y="274"/>
                    </a:cubicBezTo>
                    <a:cubicBezTo>
                      <a:pt x="2785" y="274"/>
                      <a:pt x="2762" y="252"/>
                      <a:pt x="2739" y="252"/>
                    </a:cubicBezTo>
                    <a:cubicBezTo>
                      <a:pt x="2716" y="229"/>
                      <a:pt x="2671" y="206"/>
                      <a:pt x="2648" y="183"/>
                    </a:cubicBezTo>
                    <a:cubicBezTo>
                      <a:pt x="2602" y="160"/>
                      <a:pt x="2534" y="138"/>
                      <a:pt x="2488" y="138"/>
                    </a:cubicBezTo>
                    <a:lnTo>
                      <a:pt x="2443" y="115"/>
                    </a:lnTo>
                    <a:lnTo>
                      <a:pt x="2397" y="92"/>
                    </a:lnTo>
                    <a:cubicBezTo>
                      <a:pt x="2328" y="69"/>
                      <a:pt x="2237" y="23"/>
                      <a:pt x="2146" y="23"/>
                    </a:cubicBezTo>
                    <a:cubicBezTo>
                      <a:pt x="2077" y="1"/>
                      <a:pt x="2032" y="1"/>
                      <a:pt x="1963" y="1"/>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92" name="Google Shape;7892;p34"/>
              <p:cNvSpPr/>
              <p:nvPr/>
            </p:nvSpPr>
            <p:spPr>
              <a:xfrm>
                <a:off x="4798450" y="4736575"/>
                <a:ext cx="128975" cy="109575"/>
              </a:xfrm>
              <a:custGeom>
                <a:avLst/>
                <a:gdLst/>
                <a:ahLst/>
                <a:cxnLst/>
                <a:rect l="l" t="t" r="r" b="b"/>
                <a:pathLst>
                  <a:path w="5159" h="4383" extrusionOk="0">
                    <a:moveTo>
                      <a:pt x="2119" y="3987"/>
                    </a:moveTo>
                    <a:lnTo>
                      <a:pt x="2119" y="3987"/>
                    </a:lnTo>
                    <a:cubicBezTo>
                      <a:pt x="2113" y="3990"/>
                      <a:pt x="2106" y="3992"/>
                      <a:pt x="2100" y="3995"/>
                    </a:cubicBezTo>
                    <a:cubicBezTo>
                      <a:pt x="2109" y="3995"/>
                      <a:pt x="2114" y="3991"/>
                      <a:pt x="2119" y="3987"/>
                    </a:cubicBezTo>
                    <a:close/>
                    <a:moveTo>
                      <a:pt x="3903" y="0"/>
                    </a:moveTo>
                    <a:cubicBezTo>
                      <a:pt x="3880" y="0"/>
                      <a:pt x="3835" y="23"/>
                      <a:pt x="3812" y="23"/>
                    </a:cubicBezTo>
                    <a:cubicBezTo>
                      <a:pt x="3812" y="23"/>
                      <a:pt x="3812" y="46"/>
                      <a:pt x="3812" y="46"/>
                    </a:cubicBezTo>
                    <a:cubicBezTo>
                      <a:pt x="3789" y="46"/>
                      <a:pt x="3789" y="46"/>
                      <a:pt x="3766" y="69"/>
                    </a:cubicBezTo>
                    <a:cubicBezTo>
                      <a:pt x="3743" y="92"/>
                      <a:pt x="3743" y="114"/>
                      <a:pt x="3721" y="137"/>
                    </a:cubicBezTo>
                    <a:cubicBezTo>
                      <a:pt x="3652" y="160"/>
                      <a:pt x="3607" y="206"/>
                      <a:pt x="3538" y="251"/>
                    </a:cubicBezTo>
                    <a:cubicBezTo>
                      <a:pt x="3447" y="297"/>
                      <a:pt x="3355" y="366"/>
                      <a:pt x="3264" y="411"/>
                    </a:cubicBezTo>
                    <a:cubicBezTo>
                      <a:pt x="3173" y="480"/>
                      <a:pt x="3082" y="548"/>
                      <a:pt x="2990" y="594"/>
                    </a:cubicBezTo>
                    <a:cubicBezTo>
                      <a:pt x="2945" y="617"/>
                      <a:pt x="2899" y="662"/>
                      <a:pt x="2853" y="685"/>
                    </a:cubicBezTo>
                    <a:cubicBezTo>
                      <a:pt x="2808" y="708"/>
                      <a:pt x="2762" y="731"/>
                      <a:pt x="2739" y="754"/>
                    </a:cubicBezTo>
                    <a:cubicBezTo>
                      <a:pt x="2648" y="822"/>
                      <a:pt x="2579" y="868"/>
                      <a:pt x="2511" y="936"/>
                    </a:cubicBezTo>
                    <a:cubicBezTo>
                      <a:pt x="2420" y="982"/>
                      <a:pt x="2351" y="1028"/>
                      <a:pt x="2260" y="1073"/>
                    </a:cubicBezTo>
                    <a:cubicBezTo>
                      <a:pt x="2191" y="1142"/>
                      <a:pt x="2123" y="1187"/>
                      <a:pt x="2032" y="1233"/>
                    </a:cubicBezTo>
                    <a:cubicBezTo>
                      <a:pt x="1963" y="1301"/>
                      <a:pt x="1872" y="1370"/>
                      <a:pt x="1803" y="1438"/>
                    </a:cubicBezTo>
                    <a:cubicBezTo>
                      <a:pt x="1712" y="1484"/>
                      <a:pt x="1644" y="1552"/>
                      <a:pt x="1575" y="1621"/>
                    </a:cubicBezTo>
                    <a:cubicBezTo>
                      <a:pt x="1484" y="1689"/>
                      <a:pt x="1392" y="1758"/>
                      <a:pt x="1324" y="1804"/>
                    </a:cubicBezTo>
                    <a:cubicBezTo>
                      <a:pt x="1233" y="1895"/>
                      <a:pt x="1141" y="1963"/>
                      <a:pt x="1050" y="2032"/>
                    </a:cubicBezTo>
                    <a:cubicBezTo>
                      <a:pt x="959" y="2100"/>
                      <a:pt x="890" y="2192"/>
                      <a:pt x="822" y="2260"/>
                    </a:cubicBezTo>
                    <a:cubicBezTo>
                      <a:pt x="799" y="2283"/>
                      <a:pt x="799" y="2306"/>
                      <a:pt x="799" y="2329"/>
                    </a:cubicBezTo>
                    <a:cubicBezTo>
                      <a:pt x="776" y="2351"/>
                      <a:pt x="776" y="2351"/>
                      <a:pt x="753" y="2374"/>
                    </a:cubicBezTo>
                    <a:cubicBezTo>
                      <a:pt x="753" y="2374"/>
                      <a:pt x="753" y="2397"/>
                      <a:pt x="753" y="2397"/>
                    </a:cubicBezTo>
                    <a:cubicBezTo>
                      <a:pt x="731" y="2420"/>
                      <a:pt x="731" y="2420"/>
                      <a:pt x="731" y="2420"/>
                    </a:cubicBezTo>
                    <a:cubicBezTo>
                      <a:pt x="662" y="2488"/>
                      <a:pt x="616" y="2534"/>
                      <a:pt x="571" y="2602"/>
                    </a:cubicBezTo>
                    <a:cubicBezTo>
                      <a:pt x="502" y="2671"/>
                      <a:pt x="457" y="2717"/>
                      <a:pt x="411" y="2785"/>
                    </a:cubicBezTo>
                    <a:cubicBezTo>
                      <a:pt x="365" y="2785"/>
                      <a:pt x="343" y="2785"/>
                      <a:pt x="320" y="2808"/>
                    </a:cubicBezTo>
                    <a:cubicBezTo>
                      <a:pt x="251" y="2808"/>
                      <a:pt x="206" y="2876"/>
                      <a:pt x="183" y="2922"/>
                    </a:cubicBezTo>
                    <a:cubicBezTo>
                      <a:pt x="160" y="2945"/>
                      <a:pt x="160" y="2990"/>
                      <a:pt x="137" y="3013"/>
                    </a:cubicBezTo>
                    <a:cubicBezTo>
                      <a:pt x="114" y="3082"/>
                      <a:pt x="91" y="3127"/>
                      <a:pt x="91" y="3173"/>
                    </a:cubicBezTo>
                    <a:cubicBezTo>
                      <a:pt x="69" y="3219"/>
                      <a:pt x="69" y="3264"/>
                      <a:pt x="69" y="3287"/>
                    </a:cubicBezTo>
                    <a:cubicBezTo>
                      <a:pt x="46" y="3379"/>
                      <a:pt x="23" y="3447"/>
                      <a:pt x="23" y="3538"/>
                    </a:cubicBezTo>
                    <a:cubicBezTo>
                      <a:pt x="23" y="3561"/>
                      <a:pt x="23" y="3607"/>
                      <a:pt x="23" y="3652"/>
                    </a:cubicBezTo>
                    <a:cubicBezTo>
                      <a:pt x="23" y="3698"/>
                      <a:pt x="23" y="3721"/>
                      <a:pt x="46" y="3767"/>
                    </a:cubicBezTo>
                    <a:cubicBezTo>
                      <a:pt x="23" y="3789"/>
                      <a:pt x="23" y="3789"/>
                      <a:pt x="23" y="3812"/>
                    </a:cubicBezTo>
                    <a:cubicBezTo>
                      <a:pt x="0" y="3926"/>
                      <a:pt x="91" y="4040"/>
                      <a:pt x="160" y="4132"/>
                    </a:cubicBezTo>
                    <a:cubicBezTo>
                      <a:pt x="206" y="4177"/>
                      <a:pt x="274" y="4223"/>
                      <a:pt x="320" y="4269"/>
                    </a:cubicBezTo>
                    <a:cubicBezTo>
                      <a:pt x="365" y="4292"/>
                      <a:pt x="411" y="4292"/>
                      <a:pt x="434" y="4314"/>
                    </a:cubicBezTo>
                    <a:cubicBezTo>
                      <a:pt x="502" y="4337"/>
                      <a:pt x="548" y="4360"/>
                      <a:pt x="594" y="4360"/>
                    </a:cubicBezTo>
                    <a:cubicBezTo>
                      <a:pt x="685" y="4383"/>
                      <a:pt x="776" y="4383"/>
                      <a:pt x="868" y="4383"/>
                    </a:cubicBezTo>
                    <a:cubicBezTo>
                      <a:pt x="959" y="4383"/>
                      <a:pt x="1050" y="4360"/>
                      <a:pt x="1119" y="4337"/>
                    </a:cubicBezTo>
                    <a:cubicBezTo>
                      <a:pt x="1278" y="4314"/>
                      <a:pt x="1438" y="4269"/>
                      <a:pt x="1598" y="4200"/>
                    </a:cubicBezTo>
                    <a:cubicBezTo>
                      <a:pt x="1773" y="4135"/>
                      <a:pt x="1948" y="4069"/>
                      <a:pt x="2123" y="3983"/>
                    </a:cubicBezTo>
                    <a:lnTo>
                      <a:pt x="2123" y="3983"/>
                    </a:lnTo>
                    <a:cubicBezTo>
                      <a:pt x="2122" y="3984"/>
                      <a:pt x="2120" y="3986"/>
                      <a:pt x="2119" y="3987"/>
                    </a:cubicBezTo>
                    <a:lnTo>
                      <a:pt x="2119" y="3987"/>
                    </a:lnTo>
                    <a:cubicBezTo>
                      <a:pt x="2224" y="3944"/>
                      <a:pt x="2312" y="3900"/>
                      <a:pt x="2420" y="3835"/>
                    </a:cubicBezTo>
                    <a:cubicBezTo>
                      <a:pt x="2511" y="3789"/>
                      <a:pt x="2602" y="3744"/>
                      <a:pt x="2694" y="3698"/>
                    </a:cubicBezTo>
                    <a:cubicBezTo>
                      <a:pt x="2762" y="3652"/>
                      <a:pt x="2853" y="3584"/>
                      <a:pt x="2922" y="3538"/>
                    </a:cubicBezTo>
                    <a:cubicBezTo>
                      <a:pt x="3013" y="3493"/>
                      <a:pt x="3082" y="3447"/>
                      <a:pt x="3173" y="3379"/>
                    </a:cubicBezTo>
                    <a:cubicBezTo>
                      <a:pt x="3287" y="3287"/>
                      <a:pt x="3424" y="3196"/>
                      <a:pt x="3538" y="3105"/>
                    </a:cubicBezTo>
                    <a:cubicBezTo>
                      <a:pt x="3607" y="3059"/>
                      <a:pt x="3652" y="3013"/>
                      <a:pt x="3698" y="2968"/>
                    </a:cubicBezTo>
                    <a:cubicBezTo>
                      <a:pt x="3766" y="2922"/>
                      <a:pt x="3812" y="2899"/>
                      <a:pt x="3880" y="2854"/>
                    </a:cubicBezTo>
                    <a:cubicBezTo>
                      <a:pt x="3949" y="2785"/>
                      <a:pt x="4017" y="2739"/>
                      <a:pt x="4086" y="2694"/>
                    </a:cubicBezTo>
                    <a:cubicBezTo>
                      <a:pt x="4177" y="2625"/>
                      <a:pt x="4268" y="2557"/>
                      <a:pt x="4337" y="2488"/>
                    </a:cubicBezTo>
                    <a:cubicBezTo>
                      <a:pt x="4360" y="2488"/>
                      <a:pt x="4360" y="2465"/>
                      <a:pt x="4383" y="2465"/>
                    </a:cubicBezTo>
                    <a:cubicBezTo>
                      <a:pt x="4383" y="2443"/>
                      <a:pt x="4405" y="2443"/>
                      <a:pt x="4405" y="2443"/>
                    </a:cubicBezTo>
                    <a:cubicBezTo>
                      <a:pt x="4542" y="2329"/>
                      <a:pt x="4657" y="2237"/>
                      <a:pt x="4793" y="2146"/>
                    </a:cubicBezTo>
                    <a:cubicBezTo>
                      <a:pt x="4862" y="2077"/>
                      <a:pt x="4953" y="2009"/>
                      <a:pt x="5022" y="1941"/>
                    </a:cubicBezTo>
                    <a:cubicBezTo>
                      <a:pt x="5022" y="1941"/>
                      <a:pt x="5045" y="1918"/>
                      <a:pt x="5067" y="1918"/>
                    </a:cubicBezTo>
                    <a:cubicBezTo>
                      <a:pt x="5090" y="1872"/>
                      <a:pt x="5113" y="1849"/>
                      <a:pt x="5113" y="1804"/>
                    </a:cubicBezTo>
                    <a:lnTo>
                      <a:pt x="5136" y="1804"/>
                    </a:lnTo>
                    <a:cubicBezTo>
                      <a:pt x="5136" y="1781"/>
                      <a:pt x="5159" y="1758"/>
                      <a:pt x="5159" y="1712"/>
                    </a:cubicBezTo>
                    <a:cubicBezTo>
                      <a:pt x="5159" y="1667"/>
                      <a:pt x="5113" y="1621"/>
                      <a:pt x="5067" y="1598"/>
                    </a:cubicBezTo>
                    <a:cubicBezTo>
                      <a:pt x="5045" y="1587"/>
                      <a:pt x="5022" y="1581"/>
                      <a:pt x="4999" y="1581"/>
                    </a:cubicBezTo>
                    <a:cubicBezTo>
                      <a:pt x="4976" y="1581"/>
                      <a:pt x="4953" y="1587"/>
                      <a:pt x="4930" y="1598"/>
                    </a:cubicBezTo>
                    <a:lnTo>
                      <a:pt x="4908" y="1598"/>
                    </a:lnTo>
                    <a:cubicBezTo>
                      <a:pt x="4885" y="1621"/>
                      <a:pt x="4885" y="1621"/>
                      <a:pt x="4862" y="1644"/>
                    </a:cubicBezTo>
                    <a:cubicBezTo>
                      <a:pt x="4839" y="1667"/>
                      <a:pt x="4793" y="1667"/>
                      <a:pt x="4771" y="1689"/>
                    </a:cubicBezTo>
                    <a:cubicBezTo>
                      <a:pt x="4725" y="1735"/>
                      <a:pt x="4679" y="1758"/>
                      <a:pt x="4634" y="1804"/>
                    </a:cubicBezTo>
                    <a:cubicBezTo>
                      <a:pt x="4565" y="1849"/>
                      <a:pt x="4520" y="1895"/>
                      <a:pt x="4451" y="1941"/>
                    </a:cubicBezTo>
                    <a:cubicBezTo>
                      <a:pt x="4383" y="2009"/>
                      <a:pt x="4314" y="2055"/>
                      <a:pt x="4246" y="2123"/>
                    </a:cubicBezTo>
                    <a:cubicBezTo>
                      <a:pt x="4223" y="2123"/>
                      <a:pt x="4223" y="2123"/>
                      <a:pt x="4200" y="2146"/>
                    </a:cubicBezTo>
                    <a:cubicBezTo>
                      <a:pt x="4154" y="2169"/>
                      <a:pt x="4109" y="2214"/>
                      <a:pt x="4063" y="2237"/>
                    </a:cubicBezTo>
                    <a:cubicBezTo>
                      <a:pt x="3995" y="2306"/>
                      <a:pt x="3926" y="2351"/>
                      <a:pt x="3858" y="2397"/>
                    </a:cubicBezTo>
                    <a:cubicBezTo>
                      <a:pt x="3789" y="2443"/>
                      <a:pt x="3743" y="2465"/>
                      <a:pt x="3675" y="2511"/>
                    </a:cubicBezTo>
                    <a:cubicBezTo>
                      <a:pt x="3629" y="2557"/>
                      <a:pt x="3584" y="2580"/>
                      <a:pt x="3538" y="2625"/>
                    </a:cubicBezTo>
                    <a:cubicBezTo>
                      <a:pt x="3424" y="2694"/>
                      <a:pt x="3333" y="2785"/>
                      <a:pt x="3219" y="2854"/>
                    </a:cubicBezTo>
                    <a:cubicBezTo>
                      <a:pt x="3082" y="2968"/>
                      <a:pt x="2945" y="3059"/>
                      <a:pt x="2808" y="3150"/>
                    </a:cubicBezTo>
                    <a:cubicBezTo>
                      <a:pt x="2671" y="3242"/>
                      <a:pt x="2557" y="3333"/>
                      <a:pt x="2420" y="3401"/>
                    </a:cubicBezTo>
                    <a:cubicBezTo>
                      <a:pt x="2351" y="3447"/>
                      <a:pt x="2260" y="3493"/>
                      <a:pt x="2191" y="3515"/>
                    </a:cubicBezTo>
                    <a:cubicBezTo>
                      <a:pt x="2123" y="3561"/>
                      <a:pt x="2032" y="3607"/>
                      <a:pt x="1963" y="3630"/>
                    </a:cubicBezTo>
                    <a:cubicBezTo>
                      <a:pt x="1940" y="3652"/>
                      <a:pt x="1895" y="3652"/>
                      <a:pt x="1872" y="3675"/>
                    </a:cubicBezTo>
                    <a:lnTo>
                      <a:pt x="1872" y="3675"/>
                    </a:lnTo>
                    <a:cubicBezTo>
                      <a:pt x="1708" y="3755"/>
                      <a:pt x="1560" y="3818"/>
                      <a:pt x="1392" y="3881"/>
                    </a:cubicBezTo>
                    <a:cubicBezTo>
                      <a:pt x="1278" y="3903"/>
                      <a:pt x="1187" y="3926"/>
                      <a:pt x="1096" y="3949"/>
                    </a:cubicBezTo>
                    <a:cubicBezTo>
                      <a:pt x="1050" y="3972"/>
                      <a:pt x="1004" y="3972"/>
                      <a:pt x="936" y="3995"/>
                    </a:cubicBezTo>
                    <a:lnTo>
                      <a:pt x="731" y="3995"/>
                    </a:lnTo>
                    <a:cubicBezTo>
                      <a:pt x="685" y="3995"/>
                      <a:pt x="639" y="3972"/>
                      <a:pt x="594" y="3972"/>
                    </a:cubicBezTo>
                    <a:cubicBezTo>
                      <a:pt x="594" y="3949"/>
                      <a:pt x="571" y="3949"/>
                      <a:pt x="548" y="3926"/>
                    </a:cubicBezTo>
                    <a:cubicBezTo>
                      <a:pt x="525" y="3926"/>
                      <a:pt x="525" y="3903"/>
                      <a:pt x="502" y="3881"/>
                    </a:cubicBezTo>
                    <a:cubicBezTo>
                      <a:pt x="479" y="3835"/>
                      <a:pt x="457" y="3812"/>
                      <a:pt x="411" y="3767"/>
                    </a:cubicBezTo>
                    <a:cubicBezTo>
                      <a:pt x="388" y="3744"/>
                      <a:pt x="388" y="3744"/>
                      <a:pt x="388" y="3744"/>
                    </a:cubicBezTo>
                    <a:cubicBezTo>
                      <a:pt x="388" y="3721"/>
                      <a:pt x="388" y="3698"/>
                      <a:pt x="365" y="3675"/>
                    </a:cubicBezTo>
                    <a:cubicBezTo>
                      <a:pt x="365" y="3652"/>
                      <a:pt x="365" y="3630"/>
                      <a:pt x="365" y="3607"/>
                    </a:cubicBezTo>
                    <a:cubicBezTo>
                      <a:pt x="388" y="3561"/>
                      <a:pt x="388" y="3515"/>
                      <a:pt x="388" y="3493"/>
                    </a:cubicBezTo>
                    <a:cubicBezTo>
                      <a:pt x="434" y="3424"/>
                      <a:pt x="479" y="3333"/>
                      <a:pt x="502" y="3264"/>
                    </a:cubicBezTo>
                    <a:cubicBezTo>
                      <a:pt x="525" y="3219"/>
                      <a:pt x="548" y="3173"/>
                      <a:pt x="571" y="3127"/>
                    </a:cubicBezTo>
                    <a:cubicBezTo>
                      <a:pt x="685" y="2990"/>
                      <a:pt x="822" y="2876"/>
                      <a:pt x="936" y="2739"/>
                    </a:cubicBezTo>
                    <a:cubicBezTo>
                      <a:pt x="1004" y="2671"/>
                      <a:pt x="1073" y="2602"/>
                      <a:pt x="1141" y="2534"/>
                    </a:cubicBezTo>
                    <a:cubicBezTo>
                      <a:pt x="1187" y="2511"/>
                      <a:pt x="1210" y="2488"/>
                      <a:pt x="1256" y="2465"/>
                    </a:cubicBezTo>
                    <a:cubicBezTo>
                      <a:pt x="1324" y="2397"/>
                      <a:pt x="1392" y="2329"/>
                      <a:pt x="1461" y="2283"/>
                    </a:cubicBezTo>
                    <a:cubicBezTo>
                      <a:pt x="1598" y="2169"/>
                      <a:pt x="1735" y="2077"/>
                      <a:pt x="1872" y="1963"/>
                    </a:cubicBezTo>
                    <a:cubicBezTo>
                      <a:pt x="1940" y="1918"/>
                      <a:pt x="2009" y="1872"/>
                      <a:pt x="2077" y="1826"/>
                    </a:cubicBezTo>
                    <a:cubicBezTo>
                      <a:pt x="2146" y="1758"/>
                      <a:pt x="2191" y="1712"/>
                      <a:pt x="2260" y="1667"/>
                    </a:cubicBezTo>
                    <a:cubicBezTo>
                      <a:pt x="2328" y="1621"/>
                      <a:pt x="2397" y="1552"/>
                      <a:pt x="2442" y="1507"/>
                    </a:cubicBezTo>
                    <a:cubicBezTo>
                      <a:pt x="2511" y="1461"/>
                      <a:pt x="2602" y="1393"/>
                      <a:pt x="2671" y="1347"/>
                    </a:cubicBezTo>
                    <a:cubicBezTo>
                      <a:pt x="2739" y="1301"/>
                      <a:pt x="2808" y="1233"/>
                      <a:pt x="2876" y="1187"/>
                    </a:cubicBezTo>
                    <a:cubicBezTo>
                      <a:pt x="2945" y="1142"/>
                      <a:pt x="3036" y="1073"/>
                      <a:pt x="3127" y="1028"/>
                    </a:cubicBezTo>
                    <a:cubicBezTo>
                      <a:pt x="3196" y="982"/>
                      <a:pt x="3287" y="913"/>
                      <a:pt x="3355" y="868"/>
                    </a:cubicBezTo>
                    <a:cubicBezTo>
                      <a:pt x="3424" y="822"/>
                      <a:pt x="3515" y="776"/>
                      <a:pt x="3584" y="731"/>
                    </a:cubicBezTo>
                    <a:cubicBezTo>
                      <a:pt x="3698" y="662"/>
                      <a:pt x="3812" y="571"/>
                      <a:pt x="3903" y="480"/>
                    </a:cubicBezTo>
                    <a:cubicBezTo>
                      <a:pt x="3949" y="457"/>
                      <a:pt x="3972" y="434"/>
                      <a:pt x="3995" y="388"/>
                    </a:cubicBezTo>
                    <a:cubicBezTo>
                      <a:pt x="4017" y="366"/>
                      <a:pt x="4040" y="343"/>
                      <a:pt x="4063" y="320"/>
                    </a:cubicBezTo>
                    <a:cubicBezTo>
                      <a:pt x="4063" y="297"/>
                      <a:pt x="4086" y="251"/>
                      <a:pt x="4086" y="229"/>
                    </a:cubicBezTo>
                    <a:cubicBezTo>
                      <a:pt x="4109" y="183"/>
                      <a:pt x="4086" y="137"/>
                      <a:pt x="4063" y="92"/>
                    </a:cubicBezTo>
                    <a:cubicBezTo>
                      <a:pt x="4040" y="46"/>
                      <a:pt x="3995" y="23"/>
                      <a:pt x="3949" y="0"/>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93" name="Google Shape;7893;p34"/>
              <p:cNvSpPr/>
              <p:nvPr/>
            </p:nvSpPr>
            <p:spPr>
              <a:xfrm>
                <a:off x="4902300" y="4649825"/>
                <a:ext cx="77625" cy="121575"/>
              </a:xfrm>
              <a:custGeom>
                <a:avLst/>
                <a:gdLst/>
                <a:ahLst/>
                <a:cxnLst/>
                <a:rect l="l" t="t" r="r" b="b"/>
                <a:pathLst>
                  <a:path w="3105" h="4863" extrusionOk="0">
                    <a:moveTo>
                      <a:pt x="1941" y="1"/>
                    </a:moveTo>
                    <a:cubicBezTo>
                      <a:pt x="1895" y="24"/>
                      <a:pt x="1849" y="24"/>
                      <a:pt x="1804" y="24"/>
                    </a:cubicBezTo>
                    <a:cubicBezTo>
                      <a:pt x="1758" y="47"/>
                      <a:pt x="1712" y="69"/>
                      <a:pt x="1667" y="69"/>
                    </a:cubicBezTo>
                    <a:cubicBezTo>
                      <a:pt x="1575" y="115"/>
                      <a:pt x="1484" y="161"/>
                      <a:pt x="1393" y="229"/>
                    </a:cubicBezTo>
                    <a:cubicBezTo>
                      <a:pt x="1324" y="275"/>
                      <a:pt x="1256" y="320"/>
                      <a:pt x="1187" y="389"/>
                    </a:cubicBezTo>
                    <a:cubicBezTo>
                      <a:pt x="1119" y="457"/>
                      <a:pt x="1027" y="526"/>
                      <a:pt x="959" y="617"/>
                    </a:cubicBezTo>
                    <a:cubicBezTo>
                      <a:pt x="913" y="686"/>
                      <a:pt x="845" y="754"/>
                      <a:pt x="799" y="823"/>
                    </a:cubicBezTo>
                    <a:cubicBezTo>
                      <a:pt x="685" y="982"/>
                      <a:pt x="594" y="1142"/>
                      <a:pt x="503" y="1325"/>
                    </a:cubicBezTo>
                    <a:cubicBezTo>
                      <a:pt x="411" y="1507"/>
                      <a:pt x="343" y="1690"/>
                      <a:pt x="274" y="1873"/>
                    </a:cubicBezTo>
                    <a:cubicBezTo>
                      <a:pt x="251" y="1964"/>
                      <a:pt x="206" y="2055"/>
                      <a:pt x="183" y="2147"/>
                    </a:cubicBezTo>
                    <a:cubicBezTo>
                      <a:pt x="137" y="2238"/>
                      <a:pt x="114" y="2329"/>
                      <a:pt x="92" y="2443"/>
                    </a:cubicBezTo>
                    <a:cubicBezTo>
                      <a:pt x="46" y="2626"/>
                      <a:pt x="23" y="2808"/>
                      <a:pt x="23" y="3014"/>
                    </a:cubicBezTo>
                    <a:cubicBezTo>
                      <a:pt x="23" y="3105"/>
                      <a:pt x="23" y="3196"/>
                      <a:pt x="23" y="3288"/>
                    </a:cubicBezTo>
                    <a:cubicBezTo>
                      <a:pt x="23" y="3356"/>
                      <a:pt x="23" y="3425"/>
                      <a:pt x="23" y="3470"/>
                    </a:cubicBezTo>
                    <a:cubicBezTo>
                      <a:pt x="23" y="3516"/>
                      <a:pt x="23" y="3539"/>
                      <a:pt x="46" y="3584"/>
                    </a:cubicBezTo>
                    <a:lnTo>
                      <a:pt x="46" y="3607"/>
                    </a:lnTo>
                    <a:cubicBezTo>
                      <a:pt x="46" y="3653"/>
                      <a:pt x="46" y="3676"/>
                      <a:pt x="46" y="3699"/>
                    </a:cubicBezTo>
                    <a:cubicBezTo>
                      <a:pt x="46" y="3790"/>
                      <a:pt x="46" y="3881"/>
                      <a:pt x="46" y="3973"/>
                    </a:cubicBezTo>
                    <a:cubicBezTo>
                      <a:pt x="46" y="4064"/>
                      <a:pt x="46" y="4155"/>
                      <a:pt x="23" y="4269"/>
                    </a:cubicBezTo>
                    <a:cubicBezTo>
                      <a:pt x="23" y="4338"/>
                      <a:pt x="23" y="4429"/>
                      <a:pt x="23" y="4520"/>
                    </a:cubicBezTo>
                    <a:cubicBezTo>
                      <a:pt x="23" y="4566"/>
                      <a:pt x="23" y="4612"/>
                      <a:pt x="0" y="4657"/>
                    </a:cubicBezTo>
                    <a:cubicBezTo>
                      <a:pt x="0" y="4657"/>
                      <a:pt x="0" y="4680"/>
                      <a:pt x="0" y="4703"/>
                    </a:cubicBezTo>
                    <a:cubicBezTo>
                      <a:pt x="0" y="4726"/>
                      <a:pt x="0" y="4726"/>
                      <a:pt x="0" y="4749"/>
                    </a:cubicBezTo>
                    <a:cubicBezTo>
                      <a:pt x="0" y="4771"/>
                      <a:pt x="23" y="4771"/>
                      <a:pt x="23" y="4794"/>
                    </a:cubicBezTo>
                    <a:cubicBezTo>
                      <a:pt x="23" y="4840"/>
                      <a:pt x="92" y="4863"/>
                      <a:pt x="114" y="4863"/>
                    </a:cubicBezTo>
                    <a:cubicBezTo>
                      <a:pt x="229" y="4863"/>
                      <a:pt x="274" y="4771"/>
                      <a:pt x="297" y="4703"/>
                    </a:cubicBezTo>
                    <a:cubicBezTo>
                      <a:pt x="320" y="4657"/>
                      <a:pt x="343" y="4589"/>
                      <a:pt x="366" y="4543"/>
                    </a:cubicBezTo>
                    <a:cubicBezTo>
                      <a:pt x="411" y="4383"/>
                      <a:pt x="434" y="4246"/>
                      <a:pt x="480" y="4087"/>
                    </a:cubicBezTo>
                    <a:lnTo>
                      <a:pt x="480" y="4087"/>
                    </a:lnTo>
                    <a:lnTo>
                      <a:pt x="457" y="4132"/>
                    </a:lnTo>
                    <a:cubicBezTo>
                      <a:pt x="480" y="4018"/>
                      <a:pt x="503" y="3904"/>
                      <a:pt x="525" y="3790"/>
                    </a:cubicBezTo>
                    <a:cubicBezTo>
                      <a:pt x="548" y="3699"/>
                      <a:pt x="571" y="3607"/>
                      <a:pt x="594" y="3516"/>
                    </a:cubicBezTo>
                    <a:cubicBezTo>
                      <a:pt x="617" y="3379"/>
                      <a:pt x="639" y="3242"/>
                      <a:pt x="685" y="3105"/>
                    </a:cubicBezTo>
                    <a:cubicBezTo>
                      <a:pt x="731" y="2945"/>
                      <a:pt x="754" y="2808"/>
                      <a:pt x="799" y="2649"/>
                    </a:cubicBezTo>
                    <a:cubicBezTo>
                      <a:pt x="891" y="2352"/>
                      <a:pt x="1027" y="2078"/>
                      <a:pt x="1164" y="1804"/>
                    </a:cubicBezTo>
                    <a:lnTo>
                      <a:pt x="1187" y="1781"/>
                    </a:lnTo>
                    <a:cubicBezTo>
                      <a:pt x="1182" y="1781"/>
                      <a:pt x="1178" y="1782"/>
                      <a:pt x="1175" y="1784"/>
                    </a:cubicBezTo>
                    <a:lnTo>
                      <a:pt x="1175" y="1784"/>
                    </a:lnTo>
                    <a:cubicBezTo>
                      <a:pt x="1310" y="1540"/>
                      <a:pt x="1466" y="1296"/>
                      <a:pt x="1644" y="1097"/>
                    </a:cubicBezTo>
                    <a:cubicBezTo>
                      <a:pt x="1735" y="1005"/>
                      <a:pt x="1804" y="937"/>
                      <a:pt x="1895" y="868"/>
                    </a:cubicBezTo>
                    <a:cubicBezTo>
                      <a:pt x="1963" y="800"/>
                      <a:pt x="2055" y="731"/>
                      <a:pt x="2146" y="663"/>
                    </a:cubicBezTo>
                    <a:lnTo>
                      <a:pt x="2146" y="663"/>
                    </a:lnTo>
                    <a:lnTo>
                      <a:pt x="2123" y="686"/>
                    </a:lnTo>
                    <a:cubicBezTo>
                      <a:pt x="2146" y="663"/>
                      <a:pt x="2169" y="663"/>
                      <a:pt x="2192" y="640"/>
                    </a:cubicBezTo>
                    <a:cubicBezTo>
                      <a:pt x="2214" y="640"/>
                      <a:pt x="2237" y="617"/>
                      <a:pt x="2260" y="617"/>
                    </a:cubicBezTo>
                    <a:lnTo>
                      <a:pt x="2283" y="617"/>
                    </a:lnTo>
                    <a:cubicBezTo>
                      <a:pt x="2351" y="617"/>
                      <a:pt x="2420" y="640"/>
                      <a:pt x="2488" y="640"/>
                    </a:cubicBezTo>
                    <a:lnTo>
                      <a:pt x="2511" y="640"/>
                    </a:lnTo>
                    <a:cubicBezTo>
                      <a:pt x="2534" y="663"/>
                      <a:pt x="2557" y="663"/>
                      <a:pt x="2580" y="663"/>
                    </a:cubicBezTo>
                    <a:cubicBezTo>
                      <a:pt x="2625" y="663"/>
                      <a:pt x="2648" y="663"/>
                      <a:pt x="2694" y="640"/>
                    </a:cubicBezTo>
                    <a:cubicBezTo>
                      <a:pt x="2694" y="640"/>
                      <a:pt x="2717" y="663"/>
                      <a:pt x="2739" y="663"/>
                    </a:cubicBezTo>
                    <a:cubicBezTo>
                      <a:pt x="2762" y="686"/>
                      <a:pt x="2808" y="709"/>
                      <a:pt x="2831" y="731"/>
                    </a:cubicBezTo>
                    <a:cubicBezTo>
                      <a:pt x="2876" y="777"/>
                      <a:pt x="2899" y="800"/>
                      <a:pt x="2922" y="845"/>
                    </a:cubicBezTo>
                    <a:cubicBezTo>
                      <a:pt x="2945" y="868"/>
                      <a:pt x="2968" y="914"/>
                      <a:pt x="2990" y="960"/>
                    </a:cubicBezTo>
                    <a:cubicBezTo>
                      <a:pt x="2990" y="1005"/>
                      <a:pt x="2990" y="1051"/>
                      <a:pt x="2990" y="1097"/>
                    </a:cubicBezTo>
                    <a:cubicBezTo>
                      <a:pt x="3007" y="1113"/>
                      <a:pt x="3023" y="1129"/>
                      <a:pt x="3039" y="1129"/>
                    </a:cubicBezTo>
                    <a:cubicBezTo>
                      <a:pt x="3046" y="1129"/>
                      <a:pt x="3052" y="1126"/>
                      <a:pt x="3059" y="1119"/>
                    </a:cubicBezTo>
                    <a:cubicBezTo>
                      <a:pt x="3082" y="1119"/>
                      <a:pt x="3105" y="1097"/>
                      <a:pt x="3105" y="1074"/>
                    </a:cubicBezTo>
                    <a:cubicBezTo>
                      <a:pt x="3082" y="1028"/>
                      <a:pt x="3082" y="960"/>
                      <a:pt x="3059" y="914"/>
                    </a:cubicBezTo>
                    <a:cubicBezTo>
                      <a:pt x="3059" y="891"/>
                      <a:pt x="3059" y="891"/>
                      <a:pt x="3036" y="868"/>
                    </a:cubicBezTo>
                    <a:cubicBezTo>
                      <a:pt x="3036" y="845"/>
                      <a:pt x="3036" y="823"/>
                      <a:pt x="3013" y="823"/>
                    </a:cubicBezTo>
                    <a:cubicBezTo>
                      <a:pt x="2990" y="731"/>
                      <a:pt x="2945" y="663"/>
                      <a:pt x="2876" y="594"/>
                    </a:cubicBezTo>
                    <a:cubicBezTo>
                      <a:pt x="2854" y="549"/>
                      <a:pt x="2808" y="526"/>
                      <a:pt x="2785" y="503"/>
                    </a:cubicBezTo>
                    <a:cubicBezTo>
                      <a:pt x="2785" y="480"/>
                      <a:pt x="2785" y="457"/>
                      <a:pt x="2785" y="457"/>
                    </a:cubicBezTo>
                    <a:cubicBezTo>
                      <a:pt x="2785" y="412"/>
                      <a:pt x="2762" y="389"/>
                      <a:pt x="2739" y="343"/>
                    </a:cubicBezTo>
                    <a:cubicBezTo>
                      <a:pt x="2717" y="298"/>
                      <a:pt x="2671" y="275"/>
                      <a:pt x="2625" y="252"/>
                    </a:cubicBezTo>
                    <a:cubicBezTo>
                      <a:pt x="2580" y="206"/>
                      <a:pt x="2511" y="161"/>
                      <a:pt x="2465" y="138"/>
                    </a:cubicBezTo>
                    <a:cubicBezTo>
                      <a:pt x="2397" y="92"/>
                      <a:pt x="2329" y="47"/>
                      <a:pt x="2237" y="24"/>
                    </a:cubicBezTo>
                    <a:cubicBezTo>
                      <a:pt x="2192" y="1"/>
                      <a:pt x="2123" y="1"/>
                      <a:pt x="2055" y="1"/>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94" name="Google Shape;7894;p34"/>
              <p:cNvSpPr/>
              <p:nvPr/>
            </p:nvSpPr>
            <p:spPr>
              <a:xfrm>
                <a:off x="4901725" y="4730300"/>
                <a:ext cx="4025" cy="25125"/>
              </a:xfrm>
              <a:custGeom>
                <a:avLst/>
                <a:gdLst/>
                <a:ahLst/>
                <a:cxnLst/>
                <a:rect l="l" t="t" r="r" b="b"/>
                <a:pathLst>
                  <a:path w="161" h="1005" extrusionOk="0">
                    <a:moveTo>
                      <a:pt x="69" y="0"/>
                    </a:moveTo>
                    <a:cubicBezTo>
                      <a:pt x="46" y="23"/>
                      <a:pt x="23" y="46"/>
                      <a:pt x="23" y="92"/>
                    </a:cubicBezTo>
                    <a:cubicBezTo>
                      <a:pt x="23" y="114"/>
                      <a:pt x="23" y="137"/>
                      <a:pt x="23" y="160"/>
                    </a:cubicBezTo>
                    <a:cubicBezTo>
                      <a:pt x="23" y="297"/>
                      <a:pt x="23" y="411"/>
                      <a:pt x="23" y="525"/>
                    </a:cubicBezTo>
                    <a:cubicBezTo>
                      <a:pt x="23" y="594"/>
                      <a:pt x="1" y="662"/>
                      <a:pt x="1" y="731"/>
                    </a:cubicBezTo>
                    <a:cubicBezTo>
                      <a:pt x="1" y="799"/>
                      <a:pt x="1" y="868"/>
                      <a:pt x="1" y="936"/>
                    </a:cubicBezTo>
                    <a:cubicBezTo>
                      <a:pt x="1" y="982"/>
                      <a:pt x="23" y="1005"/>
                      <a:pt x="69" y="1005"/>
                    </a:cubicBezTo>
                    <a:cubicBezTo>
                      <a:pt x="92" y="1005"/>
                      <a:pt x="137" y="982"/>
                      <a:pt x="137" y="959"/>
                    </a:cubicBezTo>
                    <a:cubicBezTo>
                      <a:pt x="137" y="868"/>
                      <a:pt x="137" y="776"/>
                      <a:pt x="137" y="708"/>
                    </a:cubicBezTo>
                    <a:cubicBezTo>
                      <a:pt x="137" y="639"/>
                      <a:pt x="160" y="571"/>
                      <a:pt x="160" y="525"/>
                    </a:cubicBezTo>
                    <a:cubicBezTo>
                      <a:pt x="160" y="457"/>
                      <a:pt x="160" y="388"/>
                      <a:pt x="160" y="343"/>
                    </a:cubicBezTo>
                    <a:cubicBezTo>
                      <a:pt x="160" y="297"/>
                      <a:pt x="160" y="274"/>
                      <a:pt x="160" y="251"/>
                    </a:cubicBezTo>
                    <a:cubicBezTo>
                      <a:pt x="160" y="183"/>
                      <a:pt x="160" y="114"/>
                      <a:pt x="160" y="69"/>
                    </a:cubicBezTo>
                    <a:cubicBezTo>
                      <a:pt x="160" y="23"/>
                      <a:pt x="115" y="0"/>
                      <a:pt x="92" y="0"/>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95" name="Google Shape;7895;p34"/>
              <p:cNvSpPr/>
              <p:nvPr/>
            </p:nvSpPr>
            <p:spPr>
              <a:xfrm>
                <a:off x="4945675" y="4660675"/>
                <a:ext cx="35975" cy="20800"/>
              </a:xfrm>
              <a:custGeom>
                <a:avLst/>
                <a:gdLst/>
                <a:ahLst/>
                <a:cxnLst/>
                <a:rect l="l" t="t" r="r" b="b"/>
                <a:pathLst>
                  <a:path w="1439" h="832" extrusionOk="0">
                    <a:moveTo>
                      <a:pt x="502" y="1"/>
                    </a:moveTo>
                    <a:cubicBezTo>
                      <a:pt x="411" y="23"/>
                      <a:pt x="297" y="46"/>
                      <a:pt x="206" y="69"/>
                    </a:cubicBezTo>
                    <a:cubicBezTo>
                      <a:pt x="160" y="92"/>
                      <a:pt x="114" y="115"/>
                      <a:pt x="91" y="138"/>
                    </a:cubicBezTo>
                    <a:cubicBezTo>
                      <a:pt x="69" y="160"/>
                      <a:pt x="23" y="183"/>
                      <a:pt x="23" y="206"/>
                    </a:cubicBezTo>
                    <a:cubicBezTo>
                      <a:pt x="0" y="252"/>
                      <a:pt x="0" y="297"/>
                      <a:pt x="23" y="320"/>
                    </a:cubicBezTo>
                    <a:cubicBezTo>
                      <a:pt x="38" y="320"/>
                      <a:pt x="63" y="330"/>
                      <a:pt x="85" y="330"/>
                    </a:cubicBezTo>
                    <a:cubicBezTo>
                      <a:pt x="96" y="330"/>
                      <a:pt x="107" y="328"/>
                      <a:pt x="114" y="320"/>
                    </a:cubicBezTo>
                    <a:lnTo>
                      <a:pt x="160" y="320"/>
                    </a:lnTo>
                    <a:cubicBezTo>
                      <a:pt x="183" y="320"/>
                      <a:pt x="183" y="297"/>
                      <a:pt x="206" y="297"/>
                    </a:cubicBezTo>
                    <a:cubicBezTo>
                      <a:pt x="274" y="275"/>
                      <a:pt x="320" y="252"/>
                      <a:pt x="365" y="252"/>
                    </a:cubicBezTo>
                    <a:lnTo>
                      <a:pt x="594" y="252"/>
                    </a:lnTo>
                    <a:cubicBezTo>
                      <a:pt x="662" y="252"/>
                      <a:pt x="753" y="275"/>
                      <a:pt x="822" y="297"/>
                    </a:cubicBezTo>
                    <a:cubicBezTo>
                      <a:pt x="822" y="297"/>
                      <a:pt x="822" y="297"/>
                      <a:pt x="822" y="297"/>
                    </a:cubicBezTo>
                    <a:lnTo>
                      <a:pt x="822" y="297"/>
                    </a:lnTo>
                    <a:cubicBezTo>
                      <a:pt x="822" y="297"/>
                      <a:pt x="835" y="297"/>
                      <a:pt x="841" y="307"/>
                    </a:cubicBezTo>
                    <a:lnTo>
                      <a:pt x="841" y="307"/>
                    </a:lnTo>
                    <a:cubicBezTo>
                      <a:pt x="835" y="304"/>
                      <a:pt x="828" y="301"/>
                      <a:pt x="822" y="297"/>
                    </a:cubicBezTo>
                    <a:lnTo>
                      <a:pt x="822" y="297"/>
                    </a:lnTo>
                    <a:cubicBezTo>
                      <a:pt x="822" y="297"/>
                      <a:pt x="845" y="320"/>
                      <a:pt x="845" y="320"/>
                    </a:cubicBezTo>
                    <a:cubicBezTo>
                      <a:pt x="845" y="314"/>
                      <a:pt x="843" y="310"/>
                      <a:pt x="841" y="307"/>
                    </a:cubicBezTo>
                    <a:lnTo>
                      <a:pt x="841" y="307"/>
                    </a:lnTo>
                    <a:cubicBezTo>
                      <a:pt x="880" y="327"/>
                      <a:pt x="920" y="346"/>
                      <a:pt x="959" y="366"/>
                    </a:cubicBezTo>
                    <a:cubicBezTo>
                      <a:pt x="982" y="389"/>
                      <a:pt x="982" y="389"/>
                      <a:pt x="1004" y="411"/>
                    </a:cubicBezTo>
                    <a:cubicBezTo>
                      <a:pt x="1027" y="434"/>
                      <a:pt x="1050" y="434"/>
                      <a:pt x="1073" y="457"/>
                    </a:cubicBezTo>
                    <a:lnTo>
                      <a:pt x="1050" y="457"/>
                    </a:lnTo>
                    <a:lnTo>
                      <a:pt x="1085" y="469"/>
                    </a:lnTo>
                    <a:lnTo>
                      <a:pt x="1085" y="469"/>
                    </a:lnTo>
                    <a:cubicBezTo>
                      <a:pt x="1081" y="466"/>
                      <a:pt x="1078" y="462"/>
                      <a:pt x="1073" y="457"/>
                    </a:cubicBezTo>
                    <a:lnTo>
                      <a:pt x="1073" y="457"/>
                    </a:lnTo>
                    <a:cubicBezTo>
                      <a:pt x="1077" y="461"/>
                      <a:pt x="1081" y="465"/>
                      <a:pt x="1085" y="469"/>
                    </a:cubicBezTo>
                    <a:lnTo>
                      <a:pt x="1085" y="469"/>
                    </a:lnTo>
                    <a:lnTo>
                      <a:pt x="1085" y="469"/>
                    </a:lnTo>
                    <a:lnTo>
                      <a:pt x="1085" y="469"/>
                    </a:lnTo>
                    <a:cubicBezTo>
                      <a:pt x="1087" y="471"/>
                      <a:pt x="1089" y="473"/>
                      <a:pt x="1091" y="474"/>
                    </a:cubicBezTo>
                    <a:lnTo>
                      <a:pt x="1091" y="474"/>
                    </a:lnTo>
                    <a:cubicBezTo>
                      <a:pt x="1089" y="472"/>
                      <a:pt x="1087" y="471"/>
                      <a:pt x="1085" y="469"/>
                    </a:cubicBezTo>
                    <a:lnTo>
                      <a:pt x="1085" y="469"/>
                    </a:lnTo>
                    <a:lnTo>
                      <a:pt x="1119" y="480"/>
                    </a:lnTo>
                    <a:cubicBezTo>
                      <a:pt x="1104" y="480"/>
                      <a:pt x="1099" y="480"/>
                      <a:pt x="1091" y="474"/>
                    </a:cubicBezTo>
                    <a:lnTo>
                      <a:pt x="1091" y="474"/>
                    </a:lnTo>
                    <a:cubicBezTo>
                      <a:pt x="1130" y="509"/>
                      <a:pt x="1170" y="532"/>
                      <a:pt x="1210" y="571"/>
                    </a:cubicBezTo>
                    <a:cubicBezTo>
                      <a:pt x="1233" y="594"/>
                      <a:pt x="1255" y="640"/>
                      <a:pt x="1278" y="663"/>
                    </a:cubicBezTo>
                    <a:cubicBezTo>
                      <a:pt x="1278" y="685"/>
                      <a:pt x="1278" y="685"/>
                      <a:pt x="1278" y="708"/>
                    </a:cubicBezTo>
                    <a:cubicBezTo>
                      <a:pt x="1278" y="731"/>
                      <a:pt x="1278" y="731"/>
                      <a:pt x="1278" y="754"/>
                    </a:cubicBezTo>
                    <a:cubicBezTo>
                      <a:pt x="1278" y="777"/>
                      <a:pt x="1278" y="777"/>
                      <a:pt x="1301" y="799"/>
                    </a:cubicBezTo>
                    <a:cubicBezTo>
                      <a:pt x="1301" y="822"/>
                      <a:pt x="1324" y="822"/>
                      <a:pt x="1347" y="822"/>
                    </a:cubicBezTo>
                    <a:cubicBezTo>
                      <a:pt x="1353" y="828"/>
                      <a:pt x="1362" y="831"/>
                      <a:pt x="1373" y="831"/>
                    </a:cubicBezTo>
                    <a:cubicBezTo>
                      <a:pt x="1401" y="831"/>
                      <a:pt x="1438" y="810"/>
                      <a:pt x="1438" y="777"/>
                    </a:cubicBezTo>
                    <a:cubicBezTo>
                      <a:pt x="1438" y="754"/>
                      <a:pt x="1438" y="731"/>
                      <a:pt x="1438" y="708"/>
                    </a:cubicBezTo>
                    <a:cubicBezTo>
                      <a:pt x="1438" y="685"/>
                      <a:pt x="1438" y="663"/>
                      <a:pt x="1415" y="640"/>
                    </a:cubicBezTo>
                    <a:lnTo>
                      <a:pt x="1438" y="640"/>
                    </a:lnTo>
                    <a:cubicBezTo>
                      <a:pt x="1415" y="594"/>
                      <a:pt x="1392" y="526"/>
                      <a:pt x="1370" y="480"/>
                    </a:cubicBezTo>
                    <a:cubicBezTo>
                      <a:pt x="1347" y="434"/>
                      <a:pt x="1324" y="411"/>
                      <a:pt x="1324" y="389"/>
                    </a:cubicBezTo>
                    <a:cubicBezTo>
                      <a:pt x="1278" y="343"/>
                      <a:pt x="1255" y="297"/>
                      <a:pt x="1210" y="252"/>
                    </a:cubicBezTo>
                    <a:cubicBezTo>
                      <a:pt x="1187" y="229"/>
                      <a:pt x="1164" y="206"/>
                      <a:pt x="1141" y="206"/>
                    </a:cubicBezTo>
                    <a:cubicBezTo>
                      <a:pt x="1119" y="183"/>
                      <a:pt x="1096" y="160"/>
                      <a:pt x="1073" y="138"/>
                    </a:cubicBezTo>
                    <a:cubicBezTo>
                      <a:pt x="1027" y="115"/>
                      <a:pt x="959" y="92"/>
                      <a:pt x="913" y="69"/>
                    </a:cubicBezTo>
                    <a:lnTo>
                      <a:pt x="936" y="69"/>
                    </a:lnTo>
                    <a:cubicBezTo>
                      <a:pt x="890" y="46"/>
                      <a:pt x="867" y="46"/>
                      <a:pt x="845" y="46"/>
                    </a:cubicBezTo>
                    <a:cubicBezTo>
                      <a:pt x="799" y="23"/>
                      <a:pt x="776" y="23"/>
                      <a:pt x="730" y="23"/>
                    </a:cubicBezTo>
                    <a:cubicBezTo>
                      <a:pt x="685" y="1"/>
                      <a:pt x="639" y="1"/>
                      <a:pt x="594" y="1"/>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96" name="Google Shape;7896;p34"/>
              <p:cNvSpPr/>
              <p:nvPr/>
            </p:nvSpPr>
            <p:spPr>
              <a:xfrm>
                <a:off x="4945100" y="4662950"/>
                <a:ext cx="16000" cy="6875"/>
              </a:xfrm>
              <a:custGeom>
                <a:avLst/>
                <a:gdLst/>
                <a:ahLst/>
                <a:cxnLst/>
                <a:rect l="l" t="t" r="r" b="b"/>
                <a:pathLst>
                  <a:path w="640" h="275" extrusionOk="0">
                    <a:moveTo>
                      <a:pt x="594" y="1"/>
                    </a:moveTo>
                    <a:cubicBezTo>
                      <a:pt x="594" y="1"/>
                      <a:pt x="594" y="24"/>
                      <a:pt x="571" y="24"/>
                    </a:cubicBezTo>
                    <a:lnTo>
                      <a:pt x="548" y="24"/>
                    </a:lnTo>
                    <a:cubicBezTo>
                      <a:pt x="502" y="24"/>
                      <a:pt x="457" y="24"/>
                      <a:pt x="411" y="47"/>
                    </a:cubicBezTo>
                    <a:lnTo>
                      <a:pt x="343" y="47"/>
                    </a:lnTo>
                    <a:cubicBezTo>
                      <a:pt x="320" y="69"/>
                      <a:pt x="297" y="69"/>
                      <a:pt x="274" y="69"/>
                    </a:cubicBezTo>
                    <a:cubicBezTo>
                      <a:pt x="251" y="92"/>
                      <a:pt x="206" y="92"/>
                      <a:pt x="183" y="115"/>
                    </a:cubicBezTo>
                    <a:cubicBezTo>
                      <a:pt x="137" y="115"/>
                      <a:pt x="114" y="138"/>
                      <a:pt x="92" y="138"/>
                    </a:cubicBezTo>
                    <a:cubicBezTo>
                      <a:pt x="69" y="161"/>
                      <a:pt x="69" y="161"/>
                      <a:pt x="46" y="184"/>
                    </a:cubicBezTo>
                    <a:cubicBezTo>
                      <a:pt x="23" y="184"/>
                      <a:pt x="0" y="229"/>
                      <a:pt x="23" y="252"/>
                    </a:cubicBezTo>
                    <a:cubicBezTo>
                      <a:pt x="23" y="252"/>
                      <a:pt x="46" y="252"/>
                      <a:pt x="46" y="275"/>
                    </a:cubicBezTo>
                    <a:cubicBezTo>
                      <a:pt x="69" y="275"/>
                      <a:pt x="69" y="275"/>
                      <a:pt x="92" y="252"/>
                    </a:cubicBezTo>
                    <a:cubicBezTo>
                      <a:pt x="114" y="252"/>
                      <a:pt x="137" y="229"/>
                      <a:pt x="160" y="229"/>
                    </a:cubicBezTo>
                    <a:cubicBezTo>
                      <a:pt x="206" y="206"/>
                      <a:pt x="251" y="184"/>
                      <a:pt x="297" y="184"/>
                    </a:cubicBezTo>
                    <a:cubicBezTo>
                      <a:pt x="343" y="161"/>
                      <a:pt x="388" y="138"/>
                      <a:pt x="434" y="138"/>
                    </a:cubicBezTo>
                    <a:cubicBezTo>
                      <a:pt x="480" y="138"/>
                      <a:pt x="525" y="115"/>
                      <a:pt x="571" y="115"/>
                    </a:cubicBezTo>
                    <a:lnTo>
                      <a:pt x="617" y="115"/>
                    </a:lnTo>
                    <a:cubicBezTo>
                      <a:pt x="617" y="115"/>
                      <a:pt x="639" y="92"/>
                      <a:pt x="639" y="92"/>
                    </a:cubicBezTo>
                    <a:cubicBezTo>
                      <a:pt x="639" y="69"/>
                      <a:pt x="639" y="47"/>
                      <a:pt x="639" y="47"/>
                    </a:cubicBezTo>
                    <a:cubicBezTo>
                      <a:pt x="639" y="24"/>
                      <a:pt x="617" y="24"/>
                      <a:pt x="617" y="24"/>
                    </a:cubicBezTo>
                    <a:cubicBezTo>
                      <a:pt x="617" y="24"/>
                      <a:pt x="594" y="1"/>
                      <a:pt x="594" y="1"/>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97" name="Google Shape;7897;p34"/>
              <p:cNvSpPr/>
              <p:nvPr/>
            </p:nvSpPr>
            <p:spPr>
              <a:xfrm>
                <a:off x="4945675" y="4663525"/>
                <a:ext cx="35400" cy="15250"/>
              </a:xfrm>
              <a:custGeom>
                <a:avLst/>
                <a:gdLst/>
                <a:ahLst/>
                <a:cxnLst/>
                <a:rect l="l" t="t" r="r" b="b"/>
                <a:pathLst>
                  <a:path w="1416" h="610" extrusionOk="0">
                    <a:moveTo>
                      <a:pt x="594" y="1"/>
                    </a:moveTo>
                    <a:cubicBezTo>
                      <a:pt x="548" y="1"/>
                      <a:pt x="502" y="1"/>
                      <a:pt x="457" y="24"/>
                    </a:cubicBezTo>
                    <a:cubicBezTo>
                      <a:pt x="388" y="46"/>
                      <a:pt x="342" y="69"/>
                      <a:pt x="274" y="92"/>
                    </a:cubicBezTo>
                    <a:cubicBezTo>
                      <a:pt x="274" y="115"/>
                      <a:pt x="251" y="115"/>
                      <a:pt x="228" y="138"/>
                    </a:cubicBezTo>
                    <a:cubicBezTo>
                      <a:pt x="206" y="138"/>
                      <a:pt x="183" y="161"/>
                      <a:pt x="160" y="161"/>
                    </a:cubicBezTo>
                    <a:cubicBezTo>
                      <a:pt x="114" y="206"/>
                      <a:pt x="69" y="229"/>
                      <a:pt x="23" y="275"/>
                    </a:cubicBezTo>
                    <a:cubicBezTo>
                      <a:pt x="0" y="275"/>
                      <a:pt x="0" y="320"/>
                      <a:pt x="0" y="343"/>
                    </a:cubicBezTo>
                    <a:cubicBezTo>
                      <a:pt x="15" y="343"/>
                      <a:pt x="31" y="353"/>
                      <a:pt x="46" y="353"/>
                    </a:cubicBezTo>
                    <a:cubicBezTo>
                      <a:pt x="53" y="353"/>
                      <a:pt x="61" y="351"/>
                      <a:pt x="69" y="343"/>
                    </a:cubicBezTo>
                    <a:cubicBezTo>
                      <a:pt x="114" y="320"/>
                      <a:pt x="137" y="297"/>
                      <a:pt x="160" y="275"/>
                    </a:cubicBezTo>
                    <a:cubicBezTo>
                      <a:pt x="206" y="252"/>
                      <a:pt x="228" y="229"/>
                      <a:pt x="274" y="206"/>
                    </a:cubicBezTo>
                    <a:cubicBezTo>
                      <a:pt x="342" y="183"/>
                      <a:pt x="411" y="161"/>
                      <a:pt x="457" y="161"/>
                    </a:cubicBezTo>
                    <a:cubicBezTo>
                      <a:pt x="525" y="161"/>
                      <a:pt x="571" y="138"/>
                      <a:pt x="616" y="138"/>
                    </a:cubicBezTo>
                    <a:cubicBezTo>
                      <a:pt x="662" y="161"/>
                      <a:pt x="708" y="161"/>
                      <a:pt x="753" y="183"/>
                    </a:cubicBezTo>
                    <a:cubicBezTo>
                      <a:pt x="845" y="206"/>
                      <a:pt x="913" y="252"/>
                      <a:pt x="982" y="297"/>
                    </a:cubicBezTo>
                    <a:cubicBezTo>
                      <a:pt x="1027" y="343"/>
                      <a:pt x="1073" y="389"/>
                      <a:pt x="1119" y="434"/>
                    </a:cubicBezTo>
                    <a:cubicBezTo>
                      <a:pt x="1141" y="457"/>
                      <a:pt x="1164" y="480"/>
                      <a:pt x="1164" y="480"/>
                    </a:cubicBezTo>
                    <a:cubicBezTo>
                      <a:pt x="1187" y="526"/>
                      <a:pt x="1187" y="526"/>
                      <a:pt x="1210" y="571"/>
                    </a:cubicBezTo>
                    <a:cubicBezTo>
                      <a:pt x="1223" y="598"/>
                      <a:pt x="1260" y="609"/>
                      <a:pt x="1297" y="609"/>
                    </a:cubicBezTo>
                    <a:cubicBezTo>
                      <a:pt x="1324" y="609"/>
                      <a:pt x="1351" y="604"/>
                      <a:pt x="1370" y="594"/>
                    </a:cubicBezTo>
                    <a:cubicBezTo>
                      <a:pt x="1415" y="571"/>
                      <a:pt x="1415" y="503"/>
                      <a:pt x="1415" y="457"/>
                    </a:cubicBezTo>
                    <a:cubicBezTo>
                      <a:pt x="1392" y="434"/>
                      <a:pt x="1392" y="412"/>
                      <a:pt x="1392" y="389"/>
                    </a:cubicBezTo>
                    <a:cubicBezTo>
                      <a:pt x="1370" y="343"/>
                      <a:pt x="1347" y="320"/>
                      <a:pt x="1324" y="297"/>
                    </a:cubicBezTo>
                    <a:cubicBezTo>
                      <a:pt x="1278" y="229"/>
                      <a:pt x="1210" y="183"/>
                      <a:pt x="1141" y="161"/>
                    </a:cubicBezTo>
                    <a:cubicBezTo>
                      <a:pt x="1096" y="115"/>
                      <a:pt x="1027" y="92"/>
                      <a:pt x="959" y="46"/>
                    </a:cubicBezTo>
                    <a:cubicBezTo>
                      <a:pt x="913" y="46"/>
                      <a:pt x="867" y="24"/>
                      <a:pt x="822" y="24"/>
                    </a:cubicBezTo>
                    <a:cubicBezTo>
                      <a:pt x="799" y="1"/>
                      <a:pt x="753" y="1"/>
                      <a:pt x="708" y="1"/>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98" name="Google Shape;7898;p34"/>
              <p:cNvSpPr/>
              <p:nvPr/>
            </p:nvSpPr>
            <p:spPr>
              <a:xfrm>
                <a:off x="4902300" y="4664100"/>
                <a:ext cx="79900" cy="108450"/>
              </a:xfrm>
              <a:custGeom>
                <a:avLst/>
                <a:gdLst/>
                <a:ahLst/>
                <a:cxnLst/>
                <a:rect l="l" t="t" r="r" b="b"/>
                <a:pathLst>
                  <a:path w="3196" h="4338" extrusionOk="0">
                    <a:moveTo>
                      <a:pt x="2420" y="1"/>
                    </a:moveTo>
                    <a:cubicBezTo>
                      <a:pt x="2374" y="1"/>
                      <a:pt x="2329" y="23"/>
                      <a:pt x="2283" y="23"/>
                    </a:cubicBezTo>
                    <a:lnTo>
                      <a:pt x="2214" y="23"/>
                    </a:lnTo>
                    <a:cubicBezTo>
                      <a:pt x="2146" y="46"/>
                      <a:pt x="2100" y="69"/>
                      <a:pt x="2032" y="92"/>
                    </a:cubicBezTo>
                    <a:cubicBezTo>
                      <a:pt x="2009" y="92"/>
                      <a:pt x="1963" y="115"/>
                      <a:pt x="1941" y="138"/>
                    </a:cubicBezTo>
                    <a:cubicBezTo>
                      <a:pt x="1872" y="160"/>
                      <a:pt x="1826" y="206"/>
                      <a:pt x="1781" y="252"/>
                    </a:cubicBezTo>
                    <a:cubicBezTo>
                      <a:pt x="1758" y="274"/>
                      <a:pt x="1735" y="297"/>
                      <a:pt x="1689" y="320"/>
                    </a:cubicBezTo>
                    <a:cubicBezTo>
                      <a:pt x="1575" y="457"/>
                      <a:pt x="1461" y="594"/>
                      <a:pt x="1370" y="754"/>
                    </a:cubicBezTo>
                    <a:cubicBezTo>
                      <a:pt x="1279" y="868"/>
                      <a:pt x="1210" y="1005"/>
                      <a:pt x="1142" y="1142"/>
                    </a:cubicBezTo>
                    <a:cubicBezTo>
                      <a:pt x="1050" y="1302"/>
                      <a:pt x="982" y="1461"/>
                      <a:pt x="913" y="1621"/>
                    </a:cubicBezTo>
                    <a:cubicBezTo>
                      <a:pt x="845" y="1781"/>
                      <a:pt x="776" y="1941"/>
                      <a:pt x="731" y="2123"/>
                    </a:cubicBezTo>
                    <a:cubicBezTo>
                      <a:pt x="662" y="2283"/>
                      <a:pt x="594" y="2443"/>
                      <a:pt x="525" y="2625"/>
                    </a:cubicBezTo>
                    <a:cubicBezTo>
                      <a:pt x="503" y="2694"/>
                      <a:pt x="480" y="2785"/>
                      <a:pt x="457" y="2877"/>
                    </a:cubicBezTo>
                    <a:cubicBezTo>
                      <a:pt x="411" y="2945"/>
                      <a:pt x="388" y="3036"/>
                      <a:pt x="366" y="3128"/>
                    </a:cubicBezTo>
                    <a:cubicBezTo>
                      <a:pt x="297" y="3287"/>
                      <a:pt x="251" y="3470"/>
                      <a:pt x="206" y="3630"/>
                    </a:cubicBezTo>
                    <a:cubicBezTo>
                      <a:pt x="160" y="3744"/>
                      <a:pt x="114" y="3858"/>
                      <a:pt x="69" y="3972"/>
                    </a:cubicBezTo>
                    <a:cubicBezTo>
                      <a:pt x="23" y="4041"/>
                      <a:pt x="0" y="4109"/>
                      <a:pt x="23" y="4200"/>
                    </a:cubicBezTo>
                    <a:cubicBezTo>
                      <a:pt x="23" y="4223"/>
                      <a:pt x="46" y="4246"/>
                      <a:pt x="69" y="4269"/>
                    </a:cubicBezTo>
                    <a:cubicBezTo>
                      <a:pt x="92" y="4292"/>
                      <a:pt x="114" y="4315"/>
                      <a:pt x="137" y="4337"/>
                    </a:cubicBezTo>
                    <a:cubicBezTo>
                      <a:pt x="183" y="4337"/>
                      <a:pt x="251" y="4337"/>
                      <a:pt x="297" y="4315"/>
                    </a:cubicBezTo>
                    <a:cubicBezTo>
                      <a:pt x="320" y="4292"/>
                      <a:pt x="343" y="4269"/>
                      <a:pt x="366" y="4246"/>
                    </a:cubicBezTo>
                    <a:cubicBezTo>
                      <a:pt x="366" y="4223"/>
                      <a:pt x="388" y="4200"/>
                      <a:pt x="388" y="4200"/>
                    </a:cubicBezTo>
                    <a:cubicBezTo>
                      <a:pt x="388" y="4200"/>
                      <a:pt x="388" y="4178"/>
                      <a:pt x="388" y="4178"/>
                    </a:cubicBezTo>
                    <a:cubicBezTo>
                      <a:pt x="411" y="4132"/>
                      <a:pt x="434" y="4086"/>
                      <a:pt x="457" y="4041"/>
                    </a:cubicBezTo>
                    <a:cubicBezTo>
                      <a:pt x="480" y="3995"/>
                      <a:pt x="503" y="3949"/>
                      <a:pt x="503" y="3904"/>
                    </a:cubicBezTo>
                    <a:cubicBezTo>
                      <a:pt x="525" y="3858"/>
                      <a:pt x="548" y="3790"/>
                      <a:pt x="571" y="3744"/>
                    </a:cubicBezTo>
                    <a:cubicBezTo>
                      <a:pt x="594" y="3675"/>
                      <a:pt x="617" y="3607"/>
                      <a:pt x="639" y="3538"/>
                    </a:cubicBezTo>
                    <a:cubicBezTo>
                      <a:pt x="685" y="3356"/>
                      <a:pt x="754" y="3196"/>
                      <a:pt x="799" y="3036"/>
                    </a:cubicBezTo>
                    <a:cubicBezTo>
                      <a:pt x="845" y="2945"/>
                      <a:pt x="868" y="2854"/>
                      <a:pt x="891" y="2785"/>
                    </a:cubicBezTo>
                    <a:cubicBezTo>
                      <a:pt x="936" y="2694"/>
                      <a:pt x="959" y="2603"/>
                      <a:pt x="982" y="2511"/>
                    </a:cubicBezTo>
                    <a:cubicBezTo>
                      <a:pt x="1050" y="2352"/>
                      <a:pt x="1119" y="2192"/>
                      <a:pt x="1164" y="2009"/>
                    </a:cubicBezTo>
                    <a:cubicBezTo>
                      <a:pt x="1233" y="1849"/>
                      <a:pt x="1301" y="1690"/>
                      <a:pt x="1370" y="1553"/>
                    </a:cubicBezTo>
                    <a:cubicBezTo>
                      <a:pt x="1438" y="1393"/>
                      <a:pt x="1507" y="1256"/>
                      <a:pt x="1598" y="1119"/>
                    </a:cubicBezTo>
                    <a:cubicBezTo>
                      <a:pt x="1667" y="982"/>
                      <a:pt x="1781" y="822"/>
                      <a:pt x="1872" y="685"/>
                    </a:cubicBezTo>
                    <a:cubicBezTo>
                      <a:pt x="1941" y="617"/>
                      <a:pt x="2009" y="548"/>
                      <a:pt x="2077" y="503"/>
                    </a:cubicBezTo>
                    <a:cubicBezTo>
                      <a:pt x="2100" y="480"/>
                      <a:pt x="2123" y="480"/>
                      <a:pt x="2169" y="457"/>
                    </a:cubicBezTo>
                    <a:cubicBezTo>
                      <a:pt x="2169" y="457"/>
                      <a:pt x="2192" y="434"/>
                      <a:pt x="2214" y="434"/>
                    </a:cubicBezTo>
                    <a:cubicBezTo>
                      <a:pt x="2283" y="411"/>
                      <a:pt x="2329" y="389"/>
                      <a:pt x="2397" y="389"/>
                    </a:cubicBezTo>
                    <a:lnTo>
                      <a:pt x="2534" y="389"/>
                    </a:lnTo>
                    <a:cubicBezTo>
                      <a:pt x="2580" y="411"/>
                      <a:pt x="2625" y="411"/>
                      <a:pt x="2648" y="434"/>
                    </a:cubicBezTo>
                    <a:cubicBezTo>
                      <a:pt x="2671" y="457"/>
                      <a:pt x="2694" y="457"/>
                      <a:pt x="2717" y="480"/>
                    </a:cubicBezTo>
                    <a:cubicBezTo>
                      <a:pt x="2762" y="503"/>
                      <a:pt x="2785" y="548"/>
                      <a:pt x="2808" y="594"/>
                    </a:cubicBezTo>
                    <a:cubicBezTo>
                      <a:pt x="2854" y="640"/>
                      <a:pt x="2876" y="708"/>
                      <a:pt x="2899" y="754"/>
                    </a:cubicBezTo>
                    <a:cubicBezTo>
                      <a:pt x="2922" y="822"/>
                      <a:pt x="2945" y="891"/>
                      <a:pt x="2945" y="936"/>
                    </a:cubicBezTo>
                    <a:cubicBezTo>
                      <a:pt x="2945" y="974"/>
                      <a:pt x="2945" y="1012"/>
                      <a:pt x="2945" y="1051"/>
                    </a:cubicBezTo>
                    <a:cubicBezTo>
                      <a:pt x="2945" y="1119"/>
                      <a:pt x="2945" y="1165"/>
                      <a:pt x="2922" y="1233"/>
                    </a:cubicBezTo>
                    <a:cubicBezTo>
                      <a:pt x="2922" y="1279"/>
                      <a:pt x="2899" y="1347"/>
                      <a:pt x="2876" y="1416"/>
                    </a:cubicBezTo>
                    <a:cubicBezTo>
                      <a:pt x="2876" y="1416"/>
                      <a:pt x="2876" y="1439"/>
                      <a:pt x="2854" y="1461"/>
                    </a:cubicBezTo>
                    <a:cubicBezTo>
                      <a:pt x="2854" y="1461"/>
                      <a:pt x="2854" y="1484"/>
                      <a:pt x="2854" y="1507"/>
                    </a:cubicBezTo>
                    <a:cubicBezTo>
                      <a:pt x="2831" y="1530"/>
                      <a:pt x="2831" y="1576"/>
                      <a:pt x="2808" y="1598"/>
                    </a:cubicBezTo>
                    <a:cubicBezTo>
                      <a:pt x="2785" y="1644"/>
                      <a:pt x="2762" y="1712"/>
                      <a:pt x="2717" y="1781"/>
                    </a:cubicBezTo>
                    <a:cubicBezTo>
                      <a:pt x="2717" y="1781"/>
                      <a:pt x="2717" y="1781"/>
                      <a:pt x="2717" y="1804"/>
                    </a:cubicBezTo>
                    <a:cubicBezTo>
                      <a:pt x="2694" y="1827"/>
                      <a:pt x="2694" y="1849"/>
                      <a:pt x="2717" y="1872"/>
                    </a:cubicBezTo>
                    <a:cubicBezTo>
                      <a:pt x="2739" y="1872"/>
                      <a:pt x="2785" y="1872"/>
                      <a:pt x="2785" y="1849"/>
                    </a:cubicBezTo>
                    <a:cubicBezTo>
                      <a:pt x="2808" y="1804"/>
                      <a:pt x="2831" y="1758"/>
                      <a:pt x="2854" y="1735"/>
                    </a:cubicBezTo>
                    <a:cubicBezTo>
                      <a:pt x="2876" y="1667"/>
                      <a:pt x="2922" y="1598"/>
                      <a:pt x="2945" y="1530"/>
                    </a:cubicBezTo>
                    <a:cubicBezTo>
                      <a:pt x="2990" y="1461"/>
                      <a:pt x="3036" y="1370"/>
                      <a:pt x="3059" y="1302"/>
                    </a:cubicBezTo>
                    <a:cubicBezTo>
                      <a:pt x="3105" y="1233"/>
                      <a:pt x="3127" y="1165"/>
                      <a:pt x="3150" y="1073"/>
                    </a:cubicBezTo>
                    <a:cubicBezTo>
                      <a:pt x="3173" y="1028"/>
                      <a:pt x="3173" y="959"/>
                      <a:pt x="3173" y="891"/>
                    </a:cubicBezTo>
                    <a:cubicBezTo>
                      <a:pt x="3196" y="845"/>
                      <a:pt x="3196" y="799"/>
                      <a:pt x="3173" y="754"/>
                    </a:cubicBezTo>
                    <a:cubicBezTo>
                      <a:pt x="3173" y="708"/>
                      <a:pt x="3173" y="662"/>
                      <a:pt x="3173" y="617"/>
                    </a:cubicBezTo>
                    <a:cubicBezTo>
                      <a:pt x="3150" y="594"/>
                      <a:pt x="3150" y="548"/>
                      <a:pt x="3150" y="526"/>
                    </a:cubicBezTo>
                    <a:cubicBezTo>
                      <a:pt x="3127" y="480"/>
                      <a:pt x="3105" y="434"/>
                      <a:pt x="3082" y="389"/>
                    </a:cubicBezTo>
                    <a:cubicBezTo>
                      <a:pt x="3059" y="343"/>
                      <a:pt x="3036" y="274"/>
                      <a:pt x="2990" y="229"/>
                    </a:cubicBezTo>
                    <a:cubicBezTo>
                      <a:pt x="2968" y="206"/>
                      <a:pt x="2968" y="206"/>
                      <a:pt x="2945" y="183"/>
                    </a:cubicBezTo>
                    <a:cubicBezTo>
                      <a:pt x="2922" y="160"/>
                      <a:pt x="2876" y="138"/>
                      <a:pt x="2854" y="115"/>
                    </a:cubicBezTo>
                    <a:cubicBezTo>
                      <a:pt x="2785" y="92"/>
                      <a:pt x="2717" y="46"/>
                      <a:pt x="2625" y="23"/>
                    </a:cubicBezTo>
                    <a:cubicBezTo>
                      <a:pt x="2557" y="23"/>
                      <a:pt x="2488" y="1"/>
                      <a:pt x="2420" y="1"/>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899" name="Google Shape;7899;p34"/>
              <p:cNvSpPr/>
              <p:nvPr/>
            </p:nvSpPr>
            <p:spPr>
              <a:xfrm>
                <a:off x="4903450" y="4765100"/>
                <a:ext cx="107300" cy="19425"/>
              </a:xfrm>
              <a:custGeom>
                <a:avLst/>
                <a:gdLst/>
                <a:ahLst/>
                <a:cxnLst/>
                <a:rect l="l" t="t" r="r" b="b"/>
                <a:pathLst>
                  <a:path w="4292" h="777" extrusionOk="0">
                    <a:moveTo>
                      <a:pt x="251" y="1"/>
                    </a:moveTo>
                    <a:cubicBezTo>
                      <a:pt x="205" y="1"/>
                      <a:pt x="183" y="23"/>
                      <a:pt x="137" y="23"/>
                    </a:cubicBezTo>
                    <a:cubicBezTo>
                      <a:pt x="68" y="69"/>
                      <a:pt x="0" y="138"/>
                      <a:pt x="23" y="229"/>
                    </a:cubicBezTo>
                    <a:cubicBezTo>
                      <a:pt x="23" y="275"/>
                      <a:pt x="68" y="343"/>
                      <a:pt x="114" y="366"/>
                    </a:cubicBezTo>
                    <a:cubicBezTo>
                      <a:pt x="160" y="389"/>
                      <a:pt x="205" y="389"/>
                      <a:pt x="251" y="389"/>
                    </a:cubicBezTo>
                    <a:cubicBezTo>
                      <a:pt x="274" y="411"/>
                      <a:pt x="320" y="411"/>
                      <a:pt x="365" y="411"/>
                    </a:cubicBezTo>
                    <a:cubicBezTo>
                      <a:pt x="434" y="434"/>
                      <a:pt x="525" y="457"/>
                      <a:pt x="616" y="457"/>
                    </a:cubicBezTo>
                    <a:cubicBezTo>
                      <a:pt x="685" y="480"/>
                      <a:pt x="776" y="503"/>
                      <a:pt x="845" y="526"/>
                    </a:cubicBezTo>
                    <a:cubicBezTo>
                      <a:pt x="936" y="548"/>
                      <a:pt x="1027" y="548"/>
                      <a:pt x="1096" y="571"/>
                    </a:cubicBezTo>
                    <a:cubicBezTo>
                      <a:pt x="1278" y="594"/>
                      <a:pt x="1438" y="640"/>
                      <a:pt x="1621" y="663"/>
                    </a:cubicBezTo>
                    <a:cubicBezTo>
                      <a:pt x="1689" y="685"/>
                      <a:pt x="1780" y="685"/>
                      <a:pt x="1872" y="708"/>
                    </a:cubicBezTo>
                    <a:cubicBezTo>
                      <a:pt x="1963" y="708"/>
                      <a:pt x="2031" y="731"/>
                      <a:pt x="2123" y="731"/>
                    </a:cubicBezTo>
                    <a:cubicBezTo>
                      <a:pt x="2214" y="754"/>
                      <a:pt x="2305" y="754"/>
                      <a:pt x="2397" y="754"/>
                    </a:cubicBezTo>
                    <a:cubicBezTo>
                      <a:pt x="2488" y="777"/>
                      <a:pt x="2602" y="777"/>
                      <a:pt x="2693" y="777"/>
                    </a:cubicBezTo>
                    <a:cubicBezTo>
                      <a:pt x="2785" y="754"/>
                      <a:pt x="2876" y="754"/>
                      <a:pt x="2967" y="754"/>
                    </a:cubicBezTo>
                    <a:cubicBezTo>
                      <a:pt x="3036" y="754"/>
                      <a:pt x="3127" y="731"/>
                      <a:pt x="3196" y="731"/>
                    </a:cubicBezTo>
                    <a:cubicBezTo>
                      <a:pt x="3310" y="708"/>
                      <a:pt x="3401" y="685"/>
                      <a:pt x="3492" y="663"/>
                    </a:cubicBezTo>
                    <a:cubicBezTo>
                      <a:pt x="3584" y="640"/>
                      <a:pt x="3675" y="617"/>
                      <a:pt x="3743" y="594"/>
                    </a:cubicBezTo>
                    <a:cubicBezTo>
                      <a:pt x="3835" y="571"/>
                      <a:pt x="3903" y="548"/>
                      <a:pt x="3994" y="503"/>
                    </a:cubicBezTo>
                    <a:cubicBezTo>
                      <a:pt x="4063" y="480"/>
                      <a:pt x="4131" y="457"/>
                      <a:pt x="4223" y="434"/>
                    </a:cubicBezTo>
                    <a:cubicBezTo>
                      <a:pt x="4268" y="411"/>
                      <a:pt x="4291" y="366"/>
                      <a:pt x="4268" y="320"/>
                    </a:cubicBezTo>
                    <a:cubicBezTo>
                      <a:pt x="4246" y="275"/>
                      <a:pt x="4200" y="252"/>
                      <a:pt x="4154" y="252"/>
                    </a:cubicBezTo>
                    <a:cubicBezTo>
                      <a:pt x="4063" y="297"/>
                      <a:pt x="3949" y="320"/>
                      <a:pt x="3857" y="343"/>
                    </a:cubicBezTo>
                    <a:lnTo>
                      <a:pt x="3880" y="343"/>
                    </a:lnTo>
                    <a:cubicBezTo>
                      <a:pt x="3766" y="366"/>
                      <a:pt x="3652" y="389"/>
                      <a:pt x="3561" y="389"/>
                    </a:cubicBezTo>
                    <a:cubicBezTo>
                      <a:pt x="3492" y="411"/>
                      <a:pt x="3424" y="411"/>
                      <a:pt x="3355" y="411"/>
                    </a:cubicBezTo>
                    <a:lnTo>
                      <a:pt x="2511" y="411"/>
                    </a:lnTo>
                    <a:cubicBezTo>
                      <a:pt x="2419" y="389"/>
                      <a:pt x="2328" y="389"/>
                      <a:pt x="2214" y="366"/>
                    </a:cubicBezTo>
                    <a:cubicBezTo>
                      <a:pt x="2054" y="343"/>
                      <a:pt x="1872" y="320"/>
                      <a:pt x="1689" y="297"/>
                    </a:cubicBezTo>
                    <a:cubicBezTo>
                      <a:pt x="1529" y="275"/>
                      <a:pt x="1347" y="229"/>
                      <a:pt x="1187" y="183"/>
                    </a:cubicBezTo>
                    <a:cubicBezTo>
                      <a:pt x="1096" y="160"/>
                      <a:pt x="1004" y="160"/>
                      <a:pt x="913" y="138"/>
                    </a:cubicBezTo>
                    <a:cubicBezTo>
                      <a:pt x="845" y="115"/>
                      <a:pt x="753" y="92"/>
                      <a:pt x="685" y="92"/>
                    </a:cubicBezTo>
                    <a:cubicBezTo>
                      <a:pt x="593" y="69"/>
                      <a:pt x="502" y="46"/>
                      <a:pt x="411" y="23"/>
                    </a:cubicBezTo>
                    <a:cubicBezTo>
                      <a:pt x="365" y="23"/>
                      <a:pt x="297" y="1"/>
                      <a:pt x="251" y="1"/>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00" name="Google Shape;7900;p34"/>
              <p:cNvSpPr/>
              <p:nvPr/>
            </p:nvSpPr>
            <p:spPr>
              <a:xfrm>
                <a:off x="4949100" y="4704050"/>
                <a:ext cx="9725" cy="9725"/>
              </a:xfrm>
              <a:custGeom>
                <a:avLst/>
                <a:gdLst/>
                <a:ahLst/>
                <a:cxnLst/>
                <a:rect l="l" t="t" r="r" b="b"/>
                <a:pathLst>
                  <a:path w="389" h="389" extrusionOk="0">
                    <a:moveTo>
                      <a:pt x="183" y="0"/>
                    </a:moveTo>
                    <a:cubicBezTo>
                      <a:pt x="69" y="0"/>
                      <a:pt x="0" y="92"/>
                      <a:pt x="0" y="206"/>
                    </a:cubicBezTo>
                    <a:cubicBezTo>
                      <a:pt x="0" y="297"/>
                      <a:pt x="91" y="388"/>
                      <a:pt x="205" y="388"/>
                    </a:cubicBezTo>
                    <a:cubicBezTo>
                      <a:pt x="320" y="388"/>
                      <a:pt x="388" y="274"/>
                      <a:pt x="388" y="183"/>
                    </a:cubicBezTo>
                    <a:cubicBezTo>
                      <a:pt x="388" y="69"/>
                      <a:pt x="297" y="0"/>
                      <a:pt x="183" y="0"/>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01" name="Google Shape;7901;p34"/>
              <p:cNvSpPr/>
              <p:nvPr/>
            </p:nvSpPr>
            <p:spPr>
              <a:xfrm>
                <a:off x="4961075" y="4697200"/>
                <a:ext cx="5150" cy="5725"/>
              </a:xfrm>
              <a:custGeom>
                <a:avLst/>
                <a:gdLst/>
                <a:ahLst/>
                <a:cxnLst/>
                <a:rect l="l" t="t" r="r" b="b"/>
                <a:pathLst>
                  <a:path w="206" h="229" extrusionOk="0">
                    <a:moveTo>
                      <a:pt x="92" y="0"/>
                    </a:moveTo>
                    <a:cubicBezTo>
                      <a:pt x="46" y="0"/>
                      <a:pt x="0" y="69"/>
                      <a:pt x="0" y="115"/>
                    </a:cubicBezTo>
                    <a:cubicBezTo>
                      <a:pt x="0" y="183"/>
                      <a:pt x="46" y="229"/>
                      <a:pt x="114" y="229"/>
                    </a:cubicBezTo>
                    <a:cubicBezTo>
                      <a:pt x="160" y="229"/>
                      <a:pt x="206" y="160"/>
                      <a:pt x="206" y="115"/>
                    </a:cubicBezTo>
                    <a:cubicBezTo>
                      <a:pt x="206" y="46"/>
                      <a:pt x="160" y="0"/>
                      <a:pt x="92" y="0"/>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02" name="Google Shape;7902;p34"/>
              <p:cNvSpPr/>
              <p:nvPr/>
            </p:nvSpPr>
            <p:spPr>
              <a:xfrm>
                <a:off x="4959925" y="4685775"/>
                <a:ext cx="4025" cy="4025"/>
              </a:xfrm>
              <a:custGeom>
                <a:avLst/>
                <a:gdLst/>
                <a:ahLst/>
                <a:cxnLst/>
                <a:rect l="l" t="t" r="r" b="b"/>
                <a:pathLst>
                  <a:path w="161" h="161" extrusionOk="0">
                    <a:moveTo>
                      <a:pt x="92" y="1"/>
                    </a:moveTo>
                    <a:cubicBezTo>
                      <a:pt x="46" y="1"/>
                      <a:pt x="1" y="47"/>
                      <a:pt x="1" y="92"/>
                    </a:cubicBezTo>
                    <a:cubicBezTo>
                      <a:pt x="24" y="138"/>
                      <a:pt x="46" y="161"/>
                      <a:pt x="92" y="161"/>
                    </a:cubicBezTo>
                    <a:cubicBezTo>
                      <a:pt x="138" y="161"/>
                      <a:pt x="160" y="115"/>
                      <a:pt x="160" y="92"/>
                    </a:cubicBezTo>
                    <a:cubicBezTo>
                      <a:pt x="160" y="47"/>
                      <a:pt x="138" y="1"/>
                      <a:pt x="92" y="1"/>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03" name="Google Shape;7903;p34"/>
              <p:cNvSpPr/>
              <p:nvPr/>
            </p:nvSpPr>
            <p:spPr>
              <a:xfrm>
                <a:off x="4951375" y="4693775"/>
                <a:ext cx="2875" cy="2875"/>
              </a:xfrm>
              <a:custGeom>
                <a:avLst/>
                <a:gdLst/>
                <a:ahLst/>
                <a:cxnLst/>
                <a:rect l="l" t="t" r="r" b="b"/>
                <a:pathLst>
                  <a:path w="115" h="115" extrusionOk="0">
                    <a:moveTo>
                      <a:pt x="46" y="0"/>
                    </a:moveTo>
                    <a:cubicBezTo>
                      <a:pt x="23" y="0"/>
                      <a:pt x="0" y="23"/>
                      <a:pt x="0" y="69"/>
                    </a:cubicBezTo>
                    <a:cubicBezTo>
                      <a:pt x="0" y="92"/>
                      <a:pt x="23" y="115"/>
                      <a:pt x="69" y="115"/>
                    </a:cubicBezTo>
                    <a:cubicBezTo>
                      <a:pt x="92" y="115"/>
                      <a:pt x="114" y="92"/>
                      <a:pt x="114" y="46"/>
                    </a:cubicBezTo>
                    <a:cubicBezTo>
                      <a:pt x="114" y="23"/>
                      <a:pt x="92" y="0"/>
                      <a:pt x="46" y="0"/>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04" name="Google Shape;7904;p34"/>
              <p:cNvSpPr/>
              <p:nvPr/>
            </p:nvSpPr>
            <p:spPr>
              <a:xfrm>
                <a:off x="4940525" y="4712025"/>
                <a:ext cx="4025" cy="4025"/>
              </a:xfrm>
              <a:custGeom>
                <a:avLst/>
                <a:gdLst/>
                <a:ahLst/>
                <a:cxnLst/>
                <a:rect l="l" t="t" r="r" b="b"/>
                <a:pathLst>
                  <a:path w="161" h="161" extrusionOk="0">
                    <a:moveTo>
                      <a:pt x="69" y="1"/>
                    </a:moveTo>
                    <a:cubicBezTo>
                      <a:pt x="23" y="1"/>
                      <a:pt x="1" y="47"/>
                      <a:pt x="1" y="92"/>
                    </a:cubicBezTo>
                    <a:cubicBezTo>
                      <a:pt x="1" y="138"/>
                      <a:pt x="23" y="161"/>
                      <a:pt x="69" y="161"/>
                    </a:cubicBezTo>
                    <a:cubicBezTo>
                      <a:pt x="115" y="161"/>
                      <a:pt x="160" y="115"/>
                      <a:pt x="138" y="69"/>
                    </a:cubicBezTo>
                    <a:cubicBezTo>
                      <a:pt x="138" y="24"/>
                      <a:pt x="115" y="1"/>
                      <a:pt x="69" y="1"/>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05" name="Google Shape;7905;p34"/>
              <p:cNvSpPr/>
              <p:nvPr/>
            </p:nvSpPr>
            <p:spPr>
              <a:xfrm>
                <a:off x="4954225" y="4726875"/>
                <a:ext cx="4600" cy="4575"/>
              </a:xfrm>
              <a:custGeom>
                <a:avLst/>
                <a:gdLst/>
                <a:ahLst/>
                <a:cxnLst/>
                <a:rect l="l" t="t" r="r" b="b"/>
                <a:pathLst>
                  <a:path w="184" h="183" extrusionOk="0">
                    <a:moveTo>
                      <a:pt x="69" y="0"/>
                    </a:moveTo>
                    <a:cubicBezTo>
                      <a:pt x="23" y="0"/>
                      <a:pt x="0" y="46"/>
                      <a:pt x="0" y="92"/>
                    </a:cubicBezTo>
                    <a:cubicBezTo>
                      <a:pt x="0" y="137"/>
                      <a:pt x="46" y="183"/>
                      <a:pt x="92" y="183"/>
                    </a:cubicBezTo>
                    <a:cubicBezTo>
                      <a:pt x="137" y="183"/>
                      <a:pt x="183" y="114"/>
                      <a:pt x="183" y="69"/>
                    </a:cubicBezTo>
                    <a:cubicBezTo>
                      <a:pt x="160" y="23"/>
                      <a:pt x="137" y="0"/>
                      <a:pt x="69" y="0"/>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06" name="Google Shape;7906;p34"/>
              <p:cNvSpPr/>
              <p:nvPr/>
            </p:nvSpPr>
            <p:spPr>
              <a:xfrm>
                <a:off x="4935975" y="4734300"/>
                <a:ext cx="6300" cy="5725"/>
              </a:xfrm>
              <a:custGeom>
                <a:avLst/>
                <a:gdLst/>
                <a:ahLst/>
                <a:cxnLst/>
                <a:rect l="l" t="t" r="r" b="b"/>
                <a:pathLst>
                  <a:path w="252" h="229" extrusionOk="0">
                    <a:moveTo>
                      <a:pt x="114" y="0"/>
                    </a:moveTo>
                    <a:cubicBezTo>
                      <a:pt x="46" y="0"/>
                      <a:pt x="0" y="69"/>
                      <a:pt x="0" y="114"/>
                    </a:cubicBezTo>
                    <a:cubicBezTo>
                      <a:pt x="0" y="183"/>
                      <a:pt x="69" y="228"/>
                      <a:pt x="137" y="228"/>
                    </a:cubicBezTo>
                    <a:cubicBezTo>
                      <a:pt x="205" y="228"/>
                      <a:pt x="251" y="160"/>
                      <a:pt x="251" y="114"/>
                    </a:cubicBezTo>
                    <a:cubicBezTo>
                      <a:pt x="228" y="46"/>
                      <a:pt x="183" y="0"/>
                      <a:pt x="114" y="0"/>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07" name="Google Shape;7907;p34"/>
              <p:cNvSpPr/>
              <p:nvPr/>
            </p:nvSpPr>
            <p:spPr>
              <a:xfrm>
                <a:off x="4935975" y="4724025"/>
                <a:ext cx="2875" cy="2875"/>
              </a:xfrm>
              <a:custGeom>
                <a:avLst/>
                <a:gdLst/>
                <a:ahLst/>
                <a:cxnLst/>
                <a:rect l="l" t="t" r="r" b="b"/>
                <a:pathLst>
                  <a:path w="115" h="115" extrusionOk="0">
                    <a:moveTo>
                      <a:pt x="69" y="0"/>
                    </a:moveTo>
                    <a:cubicBezTo>
                      <a:pt x="23" y="0"/>
                      <a:pt x="0" y="46"/>
                      <a:pt x="23" y="69"/>
                    </a:cubicBezTo>
                    <a:cubicBezTo>
                      <a:pt x="23" y="92"/>
                      <a:pt x="46" y="114"/>
                      <a:pt x="69" y="114"/>
                    </a:cubicBezTo>
                    <a:cubicBezTo>
                      <a:pt x="91" y="114"/>
                      <a:pt x="114" y="92"/>
                      <a:pt x="114" y="46"/>
                    </a:cubicBezTo>
                    <a:cubicBezTo>
                      <a:pt x="114" y="23"/>
                      <a:pt x="91" y="0"/>
                      <a:pt x="69" y="0"/>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08" name="Google Shape;7908;p34"/>
              <p:cNvSpPr/>
              <p:nvPr/>
            </p:nvSpPr>
            <p:spPr>
              <a:xfrm>
                <a:off x="4988450" y="4724600"/>
                <a:ext cx="8025" cy="8000"/>
              </a:xfrm>
              <a:custGeom>
                <a:avLst/>
                <a:gdLst/>
                <a:ahLst/>
                <a:cxnLst/>
                <a:rect l="l" t="t" r="r" b="b"/>
                <a:pathLst>
                  <a:path w="321" h="320" extrusionOk="0">
                    <a:moveTo>
                      <a:pt x="138" y="0"/>
                    </a:moveTo>
                    <a:cubicBezTo>
                      <a:pt x="69" y="0"/>
                      <a:pt x="1" y="91"/>
                      <a:pt x="1" y="183"/>
                    </a:cubicBezTo>
                    <a:cubicBezTo>
                      <a:pt x="1" y="251"/>
                      <a:pt x="69" y="320"/>
                      <a:pt x="161" y="320"/>
                    </a:cubicBezTo>
                    <a:cubicBezTo>
                      <a:pt x="252" y="320"/>
                      <a:pt x="321" y="228"/>
                      <a:pt x="298" y="160"/>
                    </a:cubicBezTo>
                    <a:cubicBezTo>
                      <a:pt x="298" y="69"/>
                      <a:pt x="229" y="0"/>
                      <a:pt x="138" y="0"/>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09" name="Google Shape;7909;p34"/>
              <p:cNvSpPr/>
              <p:nvPr/>
            </p:nvSpPr>
            <p:spPr>
              <a:xfrm>
                <a:off x="5008425" y="4722300"/>
                <a:ext cx="7450" cy="6875"/>
              </a:xfrm>
              <a:custGeom>
                <a:avLst/>
                <a:gdLst/>
                <a:ahLst/>
                <a:cxnLst/>
                <a:rect l="l" t="t" r="r" b="b"/>
                <a:pathLst>
                  <a:path w="298" h="275" extrusionOk="0">
                    <a:moveTo>
                      <a:pt x="161" y="1"/>
                    </a:moveTo>
                    <a:cubicBezTo>
                      <a:pt x="69" y="1"/>
                      <a:pt x="1" y="69"/>
                      <a:pt x="24" y="138"/>
                    </a:cubicBezTo>
                    <a:cubicBezTo>
                      <a:pt x="24" y="229"/>
                      <a:pt x="92" y="275"/>
                      <a:pt x="161" y="275"/>
                    </a:cubicBezTo>
                    <a:cubicBezTo>
                      <a:pt x="252" y="275"/>
                      <a:pt x="298" y="206"/>
                      <a:pt x="298" y="138"/>
                    </a:cubicBezTo>
                    <a:cubicBezTo>
                      <a:pt x="298" y="46"/>
                      <a:pt x="229" y="1"/>
                      <a:pt x="161" y="1"/>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10" name="Google Shape;7910;p34"/>
              <p:cNvSpPr/>
              <p:nvPr/>
            </p:nvSpPr>
            <p:spPr>
              <a:xfrm>
                <a:off x="4998725" y="4709750"/>
                <a:ext cx="5750" cy="5175"/>
              </a:xfrm>
              <a:custGeom>
                <a:avLst/>
                <a:gdLst/>
                <a:ahLst/>
                <a:cxnLst/>
                <a:rect l="l" t="t" r="r" b="b"/>
                <a:pathLst>
                  <a:path w="230" h="207" extrusionOk="0">
                    <a:moveTo>
                      <a:pt x="115" y="1"/>
                    </a:moveTo>
                    <a:cubicBezTo>
                      <a:pt x="46" y="1"/>
                      <a:pt x="1" y="69"/>
                      <a:pt x="1" y="115"/>
                    </a:cubicBezTo>
                    <a:cubicBezTo>
                      <a:pt x="24" y="183"/>
                      <a:pt x="69" y="206"/>
                      <a:pt x="115" y="206"/>
                    </a:cubicBezTo>
                    <a:cubicBezTo>
                      <a:pt x="183" y="206"/>
                      <a:pt x="229" y="160"/>
                      <a:pt x="229" y="92"/>
                    </a:cubicBezTo>
                    <a:cubicBezTo>
                      <a:pt x="206" y="46"/>
                      <a:pt x="161" y="1"/>
                      <a:pt x="115" y="1"/>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11" name="Google Shape;7911;p34"/>
              <p:cNvSpPr/>
              <p:nvPr/>
            </p:nvSpPr>
            <p:spPr>
              <a:xfrm>
                <a:off x="4985600" y="4712600"/>
                <a:ext cx="4025" cy="4025"/>
              </a:xfrm>
              <a:custGeom>
                <a:avLst/>
                <a:gdLst/>
                <a:ahLst/>
                <a:cxnLst/>
                <a:rect l="l" t="t" r="r" b="b"/>
                <a:pathLst>
                  <a:path w="161" h="161" extrusionOk="0">
                    <a:moveTo>
                      <a:pt x="92" y="1"/>
                    </a:moveTo>
                    <a:cubicBezTo>
                      <a:pt x="46" y="1"/>
                      <a:pt x="1" y="46"/>
                      <a:pt x="1" y="92"/>
                    </a:cubicBezTo>
                    <a:cubicBezTo>
                      <a:pt x="1" y="138"/>
                      <a:pt x="46" y="160"/>
                      <a:pt x="92" y="160"/>
                    </a:cubicBezTo>
                    <a:cubicBezTo>
                      <a:pt x="138" y="160"/>
                      <a:pt x="161" y="115"/>
                      <a:pt x="161" y="92"/>
                    </a:cubicBezTo>
                    <a:cubicBezTo>
                      <a:pt x="161" y="46"/>
                      <a:pt x="115" y="1"/>
                      <a:pt x="92" y="1"/>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12" name="Google Shape;7912;p34"/>
              <p:cNvSpPr/>
              <p:nvPr/>
            </p:nvSpPr>
            <p:spPr>
              <a:xfrm>
                <a:off x="4973050" y="4724025"/>
                <a:ext cx="4600" cy="4000"/>
              </a:xfrm>
              <a:custGeom>
                <a:avLst/>
                <a:gdLst/>
                <a:ahLst/>
                <a:cxnLst/>
                <a:rect l="l" t="t" r="r" b="b"/>
                <a:pathLst>
                  <a:path w="184" h="160" extrusionOk="0">
                    <a:moveTo>
                      <a:pt x="69" y="0"/>
                    </a:moveTo>
                    <a:cubicBezTo>
                      <a:pt x="24" y="0"/>
                      <a:pt x="1" y="46"/>
                      <a:pt x="1" y="92"/>
                    </a:cubicBezTo>
                    <a:cubicBezTo>
                      <a:pt x="1" y="137"/>
                      <a:pt x="46" y="160"/>
                      <a:pt x="92" y="160"/>
                    </a:cubicBezTo>
                    <a:cubicBezTo>
                      <a:pt x="138" y="160"/>
                      <a:pt x="183" y="114"/>
                      <a:pt x="160" y="69"/>
                    </a:cubicBezTo>
                    <a:cubicBezTo>
                      <a:pt x="160" y="23"/>
                      <a:pt x="115" y="0"/>
                      <a:pt x="69" y="0"/>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13" name="Google Shape;7913;p34"/>
              <p:cNvSpPr/>
              <p:nvPr/>
            </p:nvSpPr>
            <p:spPr>
              <a:xfrm>
                <a:off x="4985600" y="4738850"/>
                <a:ext cx="4025" cy="4025"/>
              </a:xfrm>
              <a:custGeom>
                <a:avLst/>
                <a:gdLst/>
                <a:ahLst/>
                <a:cxnLst/>
                <a:rect l="l" t="t" r="r" b="b"/>
                <a:pathLst>
                  <a:path w="161" h="161" extrusionOk="0">
                    <a:moveTo>
                      <a:pt x="69" y="1"/>
                    </a:moveTo>
                    <a:cubicBezTo>
                      <a:pt x="24" y="1"/>
                      <a:pt x="1" y="46"/>
                      <a:pt x="1" y="92"/>
                    </a:cubicBezTo>
                    <a:cubicBezTo>
                      <a:pt x="1" y="138"/>
                      <a:pt x="24" y="160"/>
                      <a:pt x="69" y="160"/>
                    </a:cubicBezTo>
                    <a:cubicBezTo>
                      <a:pt x="115" y="160"/>
                      <a:pt x="161" y="115"/>
                      <a:pt x="138" y="69"/>
                    </a:cubicBezTo>
                    <a:cubicBezTo>
                      <a:pt x="138" y="46"/>
                      <a:pt x="115" y="1"/>
                      <a:pt x="69" y="1"/>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14" name="Google Shape;7914;p34"/>
              <p:cNvSpPr/>
              <p:nvPr/>
            </p:nvSpPr>
            <p:spPr>
              <a:xfrm>
                <a:off x="4949650" y="4744000"/>
                <a:ext cx="5750" cy="5725"/>
              </a:xfrm>
              <a:custGeom>
                <a:avLst/>
                <a:gdLst/>
                <a:ahLst/>
                <a:cxnLst/>
                <a:rect l="l" t="t" r="r" b="b"/>
                <a:pathLst>
                  <a:path w="230" h="229" extrusionOk="0">
                    <a:moveTo>
                      <a:pt x="115" y="0"/>
                    </a:moveTo>
                    <a:cubicBezTo>
                      <a:pt x="47" y="0"/>
                      <a:pt x="1" y="69"/>
                      <a:pt x="1" y="137"/>
                    </a:cubicBezTo>
                    <a:cubicBezTo>
                      <a:pt x="24" y="183"/>
                      <a:pt x="69" y="228"/>
                      <a:pt x="138" y="228"/>
                    </a:cubicBezTo>
                    <a:cubicBezTo>
                      <a:pt x="183" y="228"/>
                      <a:pt x="229" y="183"/>
                      <a:pt x="229" y="114"/>
                    </a:cubicBezTo>
                    <a:cubicBezTo>
                      <a:pt x="229" y="46"/>
                      <a:pt x="183" y="0"/>
                      <a:pt x="115" y="0"/>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15" name="Google Shape;7915;p34"/>
              <p:cNvSpPr/>
              <p:nvPr/>
            </p:nvSpPr>
            <p:spPr>
              <a:xfrm>
                <a:off x="4930825" y="4753700"/>
                <a:ext cx="5175" cy="5150"/>
              </a:xfrm>
              <a:custGeom>
                <a:avLst/>
                <a:gdLst/>
                <a:ahLst/>
                <a:cxnLst/>
                <a:rect l="l" t="t" r="r" b="b"/>
                <a:pathLst>
                  <a:path w="207" h="206" extrusionOk="0">
                    <a:moveTo>
                      <a:pt x="92" y="0"/>
                    </a:moveTo>
                    <a:cubicBezTo>
                      <a:pt x="46" y="0"/>
                      <a:pt x="1" y="46"/>
                      <a:pt x="1" y="114"/>
                    </a:cubicBezTo>
                    <a:cubicBezTo>
                      <a:pt x="1" y="160"/>
                      <a:pt x="46" y="206"/>
                      <a:pt x="115" y="206"/>
                    </a:cubicBezTo>
                    <a:cubicBezTo>
                      <a:pt x="160" y="206"/>
                      <a:pt x="206" y="137"/>
                      <a:pt x="206" y="91"/>
                    </a:cubicBezTo>
                    <a:cubicBezTo>
                      <a:pt x="206" y="46"/>
                      <a:pt x="160" y="0"/>
                      <a:pt x="92" y="0"/>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16" name="Google Shape;7916;p34"/>
              <p:cNvSpPr/>
              <p:nvPr/>
            </p:nvSpPr>
            <p:spPr>
              <a:xfrm>
                <a:off x="4966775" y="4746850"/>
                <a:ext cx="2875" cy="2300"/>
              </a:xfrm>
              <a:custGeom>
                <a:avLst/>
                <a:gdLst/>
                <a:ahLst/>
                <a:cxnLst/>
                <a:rect l="l" t="t" r="r" b="b"/>
                <a:pathLst>
                  <a:path w="115" h="92" extrusionOk="0">
                    <a:moveTo>
                      <a:pt x="69" y="0"/>
                    </a:moveTo>
                    <a:cubicBezTo>
                      <a:pt x="23" y="0"/>
                      <a:pt x="1" y="23"/>
                      <a:pt x="23" y="46"/>
                    </a:cubicBezTo>
                    <a:cubicBezTo>
                      <a:pt x="23" y="92"/>
                      <a:pt x="46" y="92"/>
                      <a:pt x="69" y="92"/>
                    </a:cubicBezTo>
                    <a:cubicBezTo>
                      <a:pt x="92" y="92"/>
                      <a:pt x="115" y="69"/>
                      <a:pt x="115" y="46"/>
                    </a:cubicBezTo>
                    <a:cubicBezTo>
                      <a:pt x="115" y="23"/>
                      <a:pt x="92" y="0"/>
                      <a:pt x="69" y="0"/>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17" name="Google Shape;7917;p34"/>
              <p:cNvSpPr/>
              <p:nvPr/>
            </p:nvSpPr>
            <p:spPr>
              <a:xfrm>
                <a:off x="4977050" y="4758250"/>
                <a:ext cx="4600" cy="4025"/>
              </a:xfrm>
              <a:custGeom>
                <a:avLst/>
                <a:gdLst/>
                <a:ahLst/>
                <a:cxnLst/>
                <a:rect l="l" t="t" r="r" b="b"/>
                <a:pathLst>
                  <a:path w="184" h="161" extrusionOk="0">
                    <a:moveTo>
                      <a:pt x="92" y="1"/>
                    </a:moveTo>
                    <a:cubicBezTo>
                      <a:pt x="46" y="1"/>
                      <a:pt x="0" y="46"/>
                      <a:pt x="0" y="92"/>
                    </a:cubicBezTo>
                    <a:cubicBezTo>
                      <a:pt x="0" y="138"/>
                      <a:pt x="46" y="161"/>
                      <a:pt x="92" y="161"/>
                    </a:cubicBezTo>
                    <a:cubicBezTo>
                      <a:pt x="137" y="161"/>
                      <a:pt x="183" y="138"/>
                      <a:pt x="160" y="92"/>
                    </a:cubicBezTo>
                    <a:cubicBezTo>
                      <a:pt x="160" y="46"/>
                      <a:pt x="137" y="1"/>
                      <a:pt x="92" y="1"/>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18" name="Google Shape;7918;p34"/>
              <p:cNvSpPr/>
              <p:nvPr/>
            </p:nvSpPr>
            <p:spPr>
              <a:xfrm>
                <a:off x="4796150" y="4730300"/>
                <a:ext cx="139275" cy="118150"/>
              </a:xfrm>
              <a:custGeom>
                <a:avLst/>
                <a:gdLst/>
                <a:ahLst/>
                <a:cxnLst/>
                <a:rect l="l" t="t" r="r" b="b"/>
                <a:pathLst>
                  <a:path w="5571" h="4726" extrusionOk="0">
                    <a:moveTo>
                      <a:pt x="4224" y="0"/>
                    </a:moveTo>
                    <a:cubicBezTo>
                      <a:pt x="4109" y="69"/>
                      <a:pt x="3995" y="137"/>
                      <a:pt x="3881" y="206"/>
                    </a:cubicBezTo>
                    <a:cubicBezTo>
                      <a:pt x="3653" y="365"/>
                      <a:pt x="3425" y="502"/>
                      <a:pt x="3196" y="662"/>
                    </a:cubicBezTo>
                    <a:cubicBezTo>
                      <a:pt x="2649" y="1027"/>
                      <a:pt x="2101" y="1415"/>
                      <a:pt x="1576" y="1826"/>
                    </a:cubicBezTo>
                    <a:cubicBezTo>
                      <a:pt x="1325" y="2032"/>
                      <a:pt x="1074" y="2260"/>
                      <a:pt x="845" y="2488"/>
                    </a:cubicBezTo>
                    <a:cubicBezTo>
                      <a:pt x="640" y="2694"/>
                      <a:pt x="457" y="2899"/>
                      <a:pt x="298" y="3150"/>
                    </a:cubicBezTo>
                    <a:cubicBezTo>
                      <a:pt x="161" y="3333"/>
                      <a:pt x="69" y="3538"/>
                      <a:pt x="24" y="3766"/>
                    </a:cubicBezTo>
                    <a:cubicBezTo>
                      <a:pt x="1" y="3858"/>
                      <a:pt x="1" y="3972"/>
                      <a:pt x="1" y="4063"/>
                    </a:cubicBezTo>
                    <a:cubicBezTo>
                      <a:pt x="24" y="4154"/>
                      <a:pt x="69" y="4246"/>
                      <a:pt x="115" y="4337"/>
                    </a:cubicBezTo>
                    <a:cubicBezTo>
                      <a:pt x="138" y="4383"/>
                      <a:pt x="161" y="4428"/>
                      <a:pt x="206" y="4451"/>
                    </a:cubicBezTo>
                    <a:cubicBezTo>
                      <a:pt x="252" y="4497"/>
                      <a:pt x="275" y="4543"/>
                      <a:pt x="320" y="4565"/>
                    </a:cubicBezTo>
                    <a:cubicBezTo>
                      <a:pt x="412" y="4634"/>
                      <a:pt x="503" y="4679"/>
                      <a:pt x="617" y="4702"/>
                    </a:cubicBezTo>
                    <a:cubicBezTo>
                      <a:pt x="708" y="4725"/>
                      <a:pt x="823" y="4725"/>
                      <a:pt x="937" y="4725"/>
                    </a:cubicBezTo>
                    <a:cubicBezTo>
                      <a:pt x="1051" y="4725"/>
                      <a:pt x="1188" y="4702"/>
                      <a:pt x="1302" y="4679"/>
                    </a:cubicBezTo>
                    <a:cubicBezTo>
                      <a:pt x="1599" y="4611"/>
                      <a:pt x="1873" y="4497"/>
                      <a:pt x="2124" y="4360"/>
                    </a:cubicBezTo>
                    <a:cubicBezTo>
                      <a:pt x="2443" y="4200"/>
                      <a:pt x="2740" y="4040"/>
                      <a:pt x="3037" y="3835"/>
                    </a:cubicBezTo>
                    <a:cubicBezTo>
                      <a:pt x="3630" y="3447"/>
                      <a:pt x="4201" y="3013"/>
                      <a:pt x="4771" y="2557"/>
                    </a:cubicBezTo>
                    <a:cubicBezTo>
                      <a:pt x="5000" y="2374"/>
                      <a:pt x="5228" y="2192"/>
                      <a:pt x="5433" y="2009"/>
                    </a:cubicBezTo>
                    <a:cubicBezTo>
                      <a:pt x="5479" y="1963"/>
                      <a:pt x="5525" y="1940"/>
                      <a:pt x="5570" y="1895"/>
                    </a:cubicBezTo>
                    <a:lnTo>
                      <a:pt x="5525" y="1895"/>
                    </a:lnTo>
                    <a:cubicBezTo>
                      <a:pt x="5456" y="1895"/>
                      <a:pt x="5388" y="1872"/>
                      <a:pt x="5319" y="1872"/>
                    </a:cubicBezTo>
                    <a:lnTo>
                      <a:pt x="5296" y="1872"/>
                    </a:lnTo>
                    <a:cubicBezTo>
                      <a:pt x="4908" y="2192"/>
                      <a:pt x="4520" y="2511"/>
                      <a:pt x="4132" y="2831"/>
                    </a:cubicBezTo>
                    <a:cubicBezTo>
                      <a:pt x="3562" y="3264"/>
                      <a:pt x="2968" y="3675"/>
                      <a:pt x="2352" y="4018"/>
                    </a:cubicBezTo>
                    <a:cubicBezTo>
                      <a:pt x="2352" y="4018"/>
                      <a:pt x="2352" y="4040"/>
                      <a:pt x="2352" y="4040"/>
                    </a:cubicBezTo>
                    <a:cubicBezTo>
                      <a:pt x="2009" y="4223"/>
                      <a:pt x="1667" y="4383"/>
                      <a:pt x="1279" y="4474"/>
                    </a:cubicBezTo>
                    <a:cubicBezTo>
                      <a:pt x="1142" y="4520"/>
                      <a:pt x="1005" y="4543"/>
                      <a:pt x="891" y="4543"/>
                    </a:cubicBezTo>
                    <a:cubicBezTo>
                      <a:pt x="800" y="4543"/>
                      <a:pt x="731" y="4520"/>
                      <a:pt x="663" y="4520"/>
                    </a:cubicBezTo>
                    <a:cubicBezTo>
                      <a:pt x="594" y="4497"/>
                      <a:pt x="549" y="4474"/>
                      <a:pt x="503" y="4451"/>
                    </a:cubicBezTo>
                    <a:cubicBezTo>
                      <a:pt x="457" y="4428"/>
                      <a:pt x="412" y="4383"/>
                      <a:pt x="366" y="4337"/>
                    </a:cubicBezTo>
                    <a:cubicBezTo>
                      <a:pt x="320" y="4314"/>
                      <a:pt x="298" y="4269"/>
                      <a:pt x="275" y="4200"/>
                    </a:cubicBezTo>
                    <a:cubicBezTo>
                      <a:pt x="252" y="4177"/>
                      <a:pt x="229" y="4132"/>
                      <a:pt x="206" y="4086"/>
                    </a:cubicBezTo>
                    <a:cubicBezTo>
                      <a:pt x="206" y="4018"/>
                      <a:pt x="206" y="3972"/>
                      <a:pt x="206" y="3926"/>
                    </a:cubicBezTo>
                    <a:cubicBezTo>
                      <a:pt x="206" y="3858"/>
                      <a:pt x="206" y="3789"/>
                      <a:pt x="229" y="3721"/>
                    </a:cubicBezTo>
                    <a:cubicBezTo>
                      <a:pt x="275" y="3607"/>
                      <a:pt x="320" y="3470"/>
                      <a:pt x="389" y="3356"/>
                    </a:cubicBezTo>
                    <a:cubicBezTo>
                      <a:pt x="571" y="3059"/>
                      <a:pt x="800" y="2808"/>
                      <a:pt x="1051" y="2557"/>
                    </a:cubicBezTo>
                    <a:cubicBezTo>
                      <a:pt x="1325" y="2306"/>
                      <a:pt x="1599" y="2055"/>
                      <a:pt x="1895" y="1826"/>
                    </a:cubicBezTo>
                    <a:cubicBezTo>
                      <a:pt x="2398" y="1438"/>
                      <a:pt x="2945" y="1050"/>
                      <a:pt x="3493" y="685"/>
                    </a:cubicBezTo>
                    <a:cubicBezTo>
                      <a:pt x="3721" y="548"/>
                      <a:pt x="3927" y="411"/>
                      <a:pt x="4132" y="274"/>
                    </a:cubicBezTo>
                    <a:cubicBezTo>
                      <a:pt x="4178" y="251"/>
                      <a:pt x="4201" y="251"/>
                      <a:pt x="4224" y="229"/>
                    </a:cubicBezTo>
                    <a:cubicBezTo>
                      <a:pt x="4224" y="160"/>
                      <a:pt x="4224" y="69"/>
                      <a:pt x="4224" y="0"/>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19" name="Google Shape;7919;p34"/>
              <p:cNvSpPr/>
              <p:nvPr/>
            </p:nvSpPr>
            <p:spPr>
              <a:xfrm>
                <a:off x="4822400" y="4794200"/>
                <a:ext cx="25" cy="25"/>
              </a:xfrm>
              <a:custGeom>
                <a:avLst/>
                <a:gdLst/>
                <a:ahLst/>
                <a:cxnLst/>
                <a:rect l="l" t="t" r="r" b="b"/>
                <a:pathLst>
                  <a:path w="1" h="1" extrusionOk="0">
                    <a:moveTo>
                      <a:pt x="1" y="1"/>
                    </a:moveTo>
                    <a:lnTo>
                      <a:pt x="1" y="1"/>
                    </a:lnTo>
                    <a:cubicBezTo>
                      <a:pt x="1" y="1"/>
                      <a:pt x="1" y="1"/>
                      <a:pt x="1" y="1"/>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20" name="Google Shape;7920;p34"/>
              <p:cNvSpPr/>
              <p:nvPr/>
            </p:nvSpPr>
            <p:spPr>
              <a:xfrm>
                <a:off x="4822975" y="4794200"/>
                <a:ext cx="25" cy="25"/>
              </a:xfrm>
              <a:custGeom>
                <a:avLst/>
                <a:gdLst/>
                <a:ahLst/>
                <a:cxnLst/>
                <a:rect l="l" t="t" r="r" b="b"/>
                <a:pathLst>
                  <a:path w="1" h="1" extrusionOk="0">
                    <a:moveTo>
                      <a:pt x="1" y="1"/>
                    </a:moveTo>
                    <a:lnTo>
                      <a:pt x="1" y="1"/>
                    </a:lnTo>
                    <a:close/>
                  </a:path>
                </a:pathLst>
              </a:custGeom>
              <a:solidFill>
                <a:srgbClr val="FFFFFF">
                  <a:alpha val="2279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21" name="Google Shape;7921;p34"/>
              <p:cNvSpPr/>
              <p:nvPr/>
            </p:nvSpPr>
            <p:spPr>
              <a:xfrm>
                <a:off x="4854925" y="483072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22" name="Google Shape;7922;p34"/>
              <p:cNvSpPr/>
              <p:nvPr/>
            </p:nvSpPr>
            <p:spPr>
              <a:xfrm>
                <a:off x="4807000" y="4741125"/>
                <a:ext cx="117575" cy="98175"/>
              </a:xfrm>
              <a:custGeom>
                <a:avLst/>
                <a:gdLst/>
                <a:ahLst/>
                <a:cxnLst/>
                <a:rect l="l" t="t" r="r" b="b"/>
                <a:pathLst>
                  <a:path w="4703" h="3927" extrusionOk="0">
                    <a:moveTo>
                      <a:pt x="3790" y="1"/>
                    </a:moveTo>
                    <a:cubicBezTo>
                      <a:pt x="3744" y="24"/>
                      <a:pt x="3698" y="47"/>
                      <a:pt x="3653" y="69"/>
                    </a:cubicBezTo>
                    <a:cubicBezTo>
                      <a:pt x="3584" y="115"/>
                      <a:pt x="3538" y="161"/>
                      <a:pt x="3470" y="206"/>
                    </a:cubicBezTo>
                    <a:cubicBezTo>
                      <a:pt x="3287" y="321"/>
                      <a:pt x="3105" y="435"/>
                      <a:pt x="2922" y="549"/>
                    </a:cubicBezTo>
                    <a:cubicBezTo>
                      <a:pt x="2443" y="891"/>
                      <a:pt x="1964" y="1234"/>
                      <a:pt x="1507" y="1622"/>
                    </a:cubicBezTo>
                    <a:cubicBezTo>
                      <a:pt x="1256" y="1804"/>
                      <a:pt x="1028" y="2032"/>
                      <a:pt x="799" y="2238"/>
                    </a:cubicBezTo>
                    <a:cubicBezTo>
                      <a:pt x="594" y="2443"/>
                      <a:pt x="411" y="2626"/>
                      <a:pt x="252" y="2854"/>
                    </a:cubicBezTo>
                    <a:cubicBezTo>
                      <a:pt x="183" y="2945"/>
                      <a:pt x="137" y="3037"/>
                      <a:pt x="92" y="3128"/>
                    </a:cubicBezTo>
                    <a:cubicBezTo>
                      <a:pt x="46" y="3219"/>
                      <a:pt x="23" y="3288"/>
                      <a:pt x="1" y="3379"/>
                    </a:cubicBezTo>
                    <a:cubicBezTo>
                      <a:pt x="1" y="3470"/>
                      <a:pt x="1" y="3539"/>
                      <a:pt x="46" y="3607"/>
                    </a:cubicBezTo>
                    <a:cubicBezTo>
                      <a:pt x="69" y="3699"/>
                      <a:pt x="115" y="3767"/>
                      <a:pt x="183" y="3813"/>
                    </a:cubicBezTo>
                    <a:cubicBezTo>
                      <a:pt x="229" y="3836"/>
                      <a:pt x="297" y="3858"/>
                      <a:pt x="343" y="3881"/>
                    </a:cubicBezTo>
                    <a:cubicBezTo>
                      <a:pt x="411" y="3904"/>
                      <a:pt x="503" y="3927"/>
                      <a:pt x="571" y="3927"/>
                    </a:cubicBezTo>
                    <a:cubicBezTo>
                      <a:pt x="777" y="3927"/>
                      <a:pt x="959" y="3881"/>
                      <a:pt x="1142" y="3813"/>
                    </a:cubicBezTo>
                    <a:cubicBezTo>
                      <a:pt x="1530" y="3676"/>
                      <a:pt x="1872" y="3448"/>
                      <a:pt x="2237" y="3242"/>
                    </a:cubicBezTo>
                    <a:cubicBezTo>
                      <a:pt x="2420" y="3105"/>
                      <a:pt x="2625" y="2991"/>
                      <a:pt x="2831" y="2854"/>
                    </a:cubicBezTo>
                    <a:cubicBezTo>
                      <a:pt x="3082" y="2694"/>
                      <a:pt x="3310" y="2535"/>
                      <a:pt x="3561" y="2352"/>
                    </a:cubicBezTo>
                    <a:cubicBezTo>
                      <a:pt x="3949" y="2055"/>
                      <a:pt x="4337" y="1736"/>
                      <a:pt x="4703" y="1393"/>
                    </a:cubicBezTo>
                    <a:cubicBezTo>
                      <a:pt x="4611" y="1370"/>
                      <a:pt x="4543" y="1348"/>
                      <a:pt x="4474" y="1348"/>
                    </a:cubicBezTo>
                    <a:cubicBezTo>
                      <a:pt x="4018" y="1736"/>
                      <a:pt x="3561" y="2124"/>
                      <a:pt x="3059" y="2466"/>
                    </a:cubicBezTo>
                    <a:cubicBezTo>
                      <a:pt x="2899" y="2580"/>
                      <a:pt x="2762" y="2672"/>
                      <a:pt x="2603" y="2786"/>
                    </a:cubicBezTo>
                    <a:cubicBezTo>
                      <a:pt x="2466" y="2877"/>
                      <a:pt x="2329" y="2945"/>
                      <a:pt x="2215" y="3014"/>
                    </a:cubicBezTo>
                    <a:cubicBezTo>
                      <a:pt x="2009" y="3151"/>
                      <a:pt x="1804" y="3265"/>
                      <a:pt x="1621" y="3379"/>
                    </a:cubicBezTo>
                    <a:cubicBezTo>
                      <a:pt x="1370" y="3516"/>
                      <a:pt x="1142" y="3630"/>
                      <a:pt x="891" y="3699"/>
                    </a:cubicBezTo>
                    <a:cubicBezTo>
                      <a:pt x="799" y="3721"/>
                      <a:pt x="708" y="3721"/>
                      <a:pt x="594" y="3744"/>
                    </a:cubicBezTo>
                    <a:cubicBezTo>
                      <a:pt x="548" y="3721"/>
                      <a:pt x="503" y="3721"/>
                      <a:pt x="434" y="3721"/>
                    </a:cubicBezTo>
                    <a:cubicBezTo>
                      <a:pt x="411" y="3699"/>
                      <a:pt x="366" y="3676"/>
                      <a:pt x="320" y="3676"/>
                    </a:cubicBezTo>
                    <a:cubicBezTo>
                      <a:pt x="297" y="3653"/>
                      <a:pt x="274" y="3630"/>
                      <a:pt x="252" y="3607"/>
                    </a:cubicBezTo>
                    <a:cubicBezTo>
                      <a:pt x="252" y="3607"/>
                      <a:pt x="229" y="3585"/>
                      <a:pt x="229" y="3562"/>
                    </a:cubicBezTo>
                    <a:cubicBezTo>
                      <a:pt x="206" y="3539"/>
                      <a:pt x="206" y="3539"/>
                      <a:pt x="206" y="3516"/>
                    </a:cubicBezTo>
                    <a:cubicBezTo>
                      <a:pt x="206" y="3493"/>
                      <a:pt x="206" y="3470"/>
                      <a:pt x="206" y="3448"/>
                    </a:cubicBezTo>
                    <a:cubicBezTo>
                      <a:pt x="206" y="3425"/>
                      <a:pt x="206" y="3379"/>
                      <a:pt x="206" y="3356"/>
                    </a:cubicBezTo>
                    <a:cubicBezTo>
                      <a:pt x="229" y="3265"/>
                      <a:pt x="274" y="3174"/>
                      <a:pt x="320" y="3105"/>
                    </a:cubicBezTo>
                    <a:cubicBezTo>
                      <a:pt x="320" y="3105"/>
                      <a:pt x="320" y="3128"/>
                      <a:pt x="320" y="3128"/>
                    </a:cubicBezTo>
                    <a:cubicBezTo>
                      <a:pt x="389" y="2991"/>
                      <a:pt x="480" y="2877"/>
                      <a:pt x="571" y="2763"/>
                    </a:cubicBezTo>
                    <a:cubicBezTo>
                      <a:pt x="685" y="2626"/>
                      <a:pt x="799" y="2512"/>
                      <a:pt x="936" y="2375"/>
                    </a:cubicBezTo>
                    <a:cubicBezTo>
                      <a:pt x="1050" y="2283"/>
                      <a:pt x="1165" y="2169"/>
                      <a:pt x="1279" y="2055"/>
                    </a:cubicBezTo>
                    <a:cubicBezTo>
                      <a:pt x="1758" y="1644"/>
                      <a:pt x="2283" y="1234"/>
                      <a:pt x="2808" y="868"/>
                    </a:cubicBezTo>
                    <a:cubicBezTo>
                      <a:pt x="3036" y="731"/>
                      <a:pt x="3242" y="572"/>
                      <a:pt x="3470" y="435"/>
                    </a:cubicBezTo>
                    <a:cubicBezTo>
                      <a:pt x="3584" y="366"/>
                      <a:pt x="3675" y="298"/>
                      <a:pt x="3812" y="229"/>
                    </a:cubicBezTo>
                    <a:cubicBezTo>
                      <a:pt x="3790" y="206"/>
                      <a:pt x="3790" y="184"/>
                      <a:pt x="3790" y="184"/>
                    </a:cubicBezTo>
                    <a:cubicBezTo>
                      <a:pt x="3790" y="115"/>
                      <a:pt x="3790" y="69"/>
                      <a:pt x="3790" y="1"/>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23" name="Google Shape;7923;p34"/>
              <p:cNvSpPr/>
              <p:nvPr/>
            </p:nvSpPr>
            <p:spPr>
              <a:xfrm>
                <a:off x="4901725" y="4701775"/>
                <a:ext cx="130700" cy="83700"/>
              </a:xfrm>
              <a:custGeom>
                <a:avLst/>
                <a:gdLst/>
                <a:ahLst/>
                <a:cxnLst/>
                <a:rect l="l" t="t" r="r" b="b"/>
                <a:pathLst>
                  <a:path w="5228" h="3348" extrusionOk="0">
                    <a:moveTo>
                      <a:pt x="3767" y="0"/>
                    </a:moveTo>
                    <a:cubicBezTo>
                      <a:pt x="3607" y="0"/>
                      <a:pt x="3447" y="23"/>
                      <a:pt x="3287" y="91"/>
                    </a:cubicBezTo>
                    <a:cubicBezTo>
                      <a:pt x="2968" y="183"/>
                      <a:pt x="2694" y="388"/>
                      <a:pt x="2466" y="616"/>
                    </a:cubicBezTo>
                    <a:cubicBezTo>
                      <a:pt x="2443" y="639"/>
                      <a:pt x="2420" y="662"/>
                      <a:pt x="2420" y="685"/>
                    </a:cubicBezTo>
                    <a:cubicBezTo>
                      <a:pt x="2420" y="708"/>
                      <a:pt x="2420" y="730"/>
                      <a:pt x="2443" y="753"/>
                    </a:cubicBezTo>
                    <a:cubicBezTo>
                      <a:pt x="2456" y="780"/>
                      <a:pt x="2485" y="791"/>
                      <a:pt x="2516" y="791"/>
                    </a:cubicBezTo>
                    <a:cubicBezTo>
                      <a:pt x="2538" y="791"/>
                      <a:pt x="2561" y="786"/>
                      <a:pt x="2580" y="776"/>
                    </a:cubicBezTo>
                    <a:cubicBezTo>
                      <a:pt x="2717" y="639"/>
                      <a:pt x="2854" y="525"/>
                      <a:pt x="2991" y="434"/>
                    </a:cubicBezTo>
                    <a:cubicBezTo>
                      <a:pt x="3128" y="365"/>
                      <a:pt x="3265" y="297"/>
                      <a:pt x="3424" y="251"/>
                    </a:cubicBezTo>
                    <a:cubicBezTo>
                      <a:pt x="3516" y="228"/>
                      <a:pt x="3630" y="205"/>
                      <a:pt x="3744" y="205"/>
                    </a:cubicBezTo>
                    <a:cubicBezTo>
                      <a:pt x="3835" y="205"/>
                      <a:pt x="3949" y="205"/>
                      <a:pt x="4041" y="228"/>
                    </a:cubicBezTo>
                    <a:cubicBezTo>
                      <a:pt x="4132" y="251"/>
                      <a:pt x="4223" y="297"/>
                      <a:pt x="4315" y="342"/>
                    </a:cubicBezTo>
                    <a:cubicBezTo>
                      <a:pt x="4429" y="388"/>
                      <a:pt x="4520" y="457"/>
                      <a:pt x="4588" y="525"/>
                    </a:cubicBezTo>
                    <a:cubicBezTo>
                      <a:pt x="4680" y="616"/>
                      <a:pt x="4748" y="708"/>
                      <a:pt x="4817" y="822"/>
                    </a:cubicBezTo>
                    <a:cubicBezTo>
                      <a:pt x="4817" y="822"/>
                      <a:pt x="4817" y="822"/>
                      <a:pt x="4817" y="799"/>
                    </a:cubicBezTo>
                    <a:cubicBezTo>
                      <a:pt x="4885" y="913"/>
                      <a:pt x="4931" y="1050"/>
                      <a:pt x="4976" y="1164"/>
                    </a:cubicBezTo>
                    <a:cubicBezTo>
                      <a:pt x="4999" y="1278"/>
                      <a:pt x="5022" y="1392"/>
                      <a:pt x="5022" y="1529"/>
                    </a:cubicBezTo>
                    <a:cubicBezTo>
                      <a:pt x="5022" y="1643"/>
                      <a:pt x="5022" y="1758"/>
                      <a:pt x="4999" y="1872"/>
                    </a:cubicBezTo>
                    <a:cubicBezTo>
                      <a:pt x="4954" y="1986"/>
                      <a:pt x="4931" y="2100"/>
                      <a:pt x="4862" y="2191"/>
                    </a:cubicBezTo>
                    <a:cubicBezTo>
                      <a:pt x="4817" y="2305"/>
                      <a:pt x="4748" y="2397"/>
                      <a:pt x="4657" y="2488"/>
                    </a:cubicBezTo>
                    <a:cubicBezTo>
                      <a:pt x="4566" y="2602"/>
                      <a:pt x="4429" y="2693"/>
                      <a:pt x="4315" y="2762"/>
                    </a:cubicBezTo>
                    <a:cubicBezTo>
                      <a:pt x="4109" y="2899"/>
                      <a:pt x="3904" y="2967"/>
                      <a:pt x="3675" y="3036"/>
                    </a:cubicBezTo>
                    <a:lnTo>
                      <a:pt x="3698" y="3036"/>
                    </a:lnTo>
                    <a:cubicBezTo>
                      <a:pt x="3561" y="3059"/>
                      <a:pt x="3424" y="3104"/>
                      <a:pt x="3310" y="3127"/>
                    </a:cubicBezTo>
                    <a:cubicBezTo>
                      <a:pt x="3150" y="3150"/>
                      <a:pt x="3013" y="3150"/>
                      <a:pt x="2877" y="3150"/>
                    </a:cubicBezTo>
                    <a:lnTo>
                      <a:pt x="2899" y="3150"/>
                    </a:lnTo>
                    <a:cubicBezTo>
                      <a:pt x="2827" y="3154"/>
                      <a:pt x="2755" y="3156"/>
                      <a:pt x="2683" y="3156"/>
                    </a:cubicBezTo>
                    <a:cubicBezTo>
                      <a:pt x="2351" y="3156"/>
                      <a:pt x="2032" y="3115"/>
                      <a:pt x="1712" y="3059"/>
                    </a:cubicBezTo>
                    <a:cubicBezTo>
                      <a:pt x="1347" y="2990"/>
                      <a:pt x="959" y="2899"/>
                      <a:pt x="594" y="2830"/>
                    </a:cubicBezTo>
                    <a:lnTo>
                      <a:pt x="617" y="2830"/>
                    </a:lnTo>
                    <a:cubicBezTo>
                      <a:pt x="434" y="2785"/>
                      <a:pt x="274" y="2739"/>
                      <a:pt x="115" y="2716"/>
                    </a:cubicBezTo>
                    <a:cubicBezTo>
                      <a:pt x="107" y="2709"/>
                      <a:pt x="99" y="2706"/>
                      <a:pt x="92" y="2706"/>
                    </a:cubicBezTo>
                    <a:cubicBezTo>
                      <a:pt x="77" y="2706"/>
                      <a:pt x="61" y="2716"/>
                      <a:pt x="46" y="2716"/>
                    </a:cubicBezTo>
                    <a:cubicBezTo>
                      <a:pt x="23" y="2739"/>
                      <a:pt x="1" y="2762"/>
                      <a:pt x="1" y="2785"/>
                    </a:cubicBezTo>
                    <a:cubicBezTo>
                      <a:pt x="1" y="2808"/>
                      <a:pt x="1" y="2853"/>
                      <a:pt x="23" y="2853"/>
                    </a:cubicBezTo>
                    <a:cubicBezTo>
                      <a:pt x="46" y="2876"/>
                      <a:pt x="69" y="2899"/>
                      <a:pt x="92" y="2899"/>
                    </a:cubicBezTo>
                    <a:cubicBezTo>
                      <a:pt x="617" y="3036"/>
                      <a:pt x="1142" y="3150"/>
                      <a:pt x="1667" y="3241"/>
                    </a:cubicBezTo>
                    <a:cubicBezTo>
                      <a:pt x="1941" y="3287"/>
                      <a:pt x="2215" y="3333"/>
                      <a:pt x="2488" y="3333"/>
                    </a:cubicBezTo>
                    <a:cubicBezTo>
                      <a:pt x="2592" y="3342"/>
                      <a:pt x="2700" y="3348"/>
                      <a:pt x="2809" y="3348"/>
                    </a:cubicBezTo>
                    <a:cubicBezTo>
                      <a:pt x="2963" y="3348"/>
                      <a:pt x="3117" y="3336"/>
                      <a:pt x="3265" y="3310"/>
                    </a:cubicBezTo>
                    <a:cubicBezTo>
                      <a:pt x="3493" y="3287"/>
                      <a:pt x="3698" y="3241"/>
                      <a:pt x="3904" y="3173"/>
                    </a:cubicBezTo>
                    <a:cubicBezTo>
                      <a:pt x="4086" y="3104"/>
                      <a:pt x="4246" y="3036"/>
                      <a:pt x="4383" y="2944"/>
                    </a:cubicBezTo>
                    <a:cubicBezTo>
                      <a:pt x="4634" y="2808"/>
                      <a:pt x="4862" y="2602"/>
                      <a:pt x="4999" y="2351"/>
                    </a:cubicBezTo>
                    <a:cubicBezTo>
                      <a:pt x="5136" y="2123"/>
                      <a:pt x="5205" y="1895"/>
                      <a:pt x="5228" y="1643"/>
                    </a:cubicBezTo>
                    <a:cubicBezTo>
                      <a:pt x="5228" y="1392"/>
                      <a:pt x="5182" y="1141"/>
                      <a:pt x="5091" y="936"/>
                    </a:cubicBezTo>
                    <a:cubicBezTo>
                      <a:pt x="4999" y="708"/>
                      <a:pt x="4862" y="502"/>
                      <a:pt x="4680" y="342"/>
                    </a:cubicBezTo>
                    <a:cubicBezTo>
                      <a:pt x="4497" y="205"/>
                      <a:pt x="4292" y="91"/>
                      <a:pt x="4063" y="23"/>
                    </a:cubicBezTo>
                    <a:cubicBezTo>
                      <a:pt x="3972" y="23"/>
                      <a:pt x="3858" y="0"/>
                      <a:pt x="3767" y="0"/>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24" name="Google Shape;7924;p34"/>
              <p:cNvSpPr/>
              <p:nvPr/>
            </p:nvSpPr>
            <p:spPr>
              <a:xfrm>
                <a:off x="4897725" y="4648125"/>
                <a:ext cx="85625" cy="125425"/>
              </a:xfrm>
              <a:custGeom>
                <a:avLst/>
                <a:gdLst/>
                <a:ahLst/>
                <a:cxnLst/>
                <a:rect l="l" t="t" r="r" b="b"/>
                <a:pathLst>
                  <a:path w="3425" h="5017" extrusionOk="0">
                    <a:moveTo>
                      <a:pt x="3105" y="822"/>
                    </a:moveTo>
                    <a:cubicBezTo>
                      <a:pt x="3105" y="832"/>
                      <a:pt x="3109" y="838"/>
                      <a:pt x="3114" y="841"/>
                    </a:cubicBezTo>
                    <a:lnTo>
                      <a:pt x="3114" y="841"/>
                    </a:lnTo>
                    <a:cubicBezTo>
                      <a:pt x="3111" y="835"/>
                      <a:pt x="3108" y="828"/>
                      <a:pt x="3105" y="822"/>
                    </a:cubicBezTo>
                    <a:close/>
                    <a:moveTo>
                      <a:pt x="2124" y="0"/>
                    </a:moveTo>
                    <a:cubicBezTo>
                      <a:pt x="2032" y="0"/>
                      <a:pt x="1918" y="0"/>
                      <a:pt x="1827" y="46"/>
                    </a:cubicBezTo>
                    <a:cubicBezTo>
                      <a:pt x="1644" y="92"/>
                      <a:pt x="1462" y="183"/>
                      <a:pt x="1302" y="320"/>
                    </a:cubicBezTo>
                    <a:cubicBezTo>
                      <a:pt x="1142" y="434"/>
                      <a:pt x="1005" y="594"/>
                      <a:pt x="868" y="754"/>
                    </a:cubicBezTo>
                    <a:cubicBezTo>
                      <a:pt x="640" y="1073"/>
                      <a:pt x="434" y="1416"/>
                      <a:pt x="297" y="1781"/>
                    </a:cubicBezTo>
                    <a:cubicBezTo>
                      <a:pt x="115" y="2283"/>
                      <a:pt x="46" y="2831"/>
                      <a:pt x="24" y="3356"/>
                    </a:cubicBezTo>
                    <a:cubicBezTo>
                      <a:pt x="1" y="3881"/>
                      <a:pt x="24" y="4429"/>
                      <a:pt x="115" y="4954"/>
                    </a:cubicBezTo>
                    <a:cubicBezTo>
                      <a:pt x="138" y="4976"/>
                      <a:pt x="161" y="4999"/>
                      <a:pt x="161" y="4999"/>
                    </a:cubicBezTo>
                    <a:cubicBezTo>
                      <a:pt x="172" y="5011"/>
                      <a:pt x="189" y="5016"/>
                      <a:pt x="206" y="5016"/>
                    </a:cubicBezTo>
                    <a:cubicBezTo>
                      <a:pt x="223" y="5016"/>
                      <a:pt x="240" y="5011"/>
                      <a:pt x="252" y="4999"/>
                    </a:cubicBezTo>
                    <a:cubicBezTo>
                      <a:pt x="275" y="4999"/>
                      <a:pt x="297" y="4976"/>
                      <a:pt x="297" y="4954"/>
                    </a:cubicBezTo>
                    <a:cubicBezTo>
                      <a:pt x="320" y="4931"/>
                      <a:pt x="320" y="4908"/>
                      <a:pt x="297" y="4885"/>
                    </a:cubicBezTo>
                    <a:lnTo>
                      <a:pt x="297" y="4839"/>
                    </a:lnTo>
                    <a:cubicBezTo>
                      <a:pt x="206" y="4269"/>
                      <a:pt x="183" y="3698"/>
                      <a:pt x="229" y="3128"/>
                    </a:cubicBezTo>
                    <a:lnTo>
                      <a:pt x="229" y="3128"/>
                    </a:lnTo>
                    <a:cubicBezTo>
                      <a:pt x="229" y="3150"/>
                      <a:pt x="229" y="3150"/>
                      <a:pt x="229" y="3173"/>
                    </a:cubicBezTo>
                    <a:cubicBezTo>
                      <a:pt x="252" y="2717"/>
                      <a:pt x="343" y="2260"/>
                      <a:pt x="480" y="1826"/>
                    </a:cubicBezTo>
                    <a:cubicBezTo>
                      <a:pt x="594" y="1530"/>
                      <a:pt x="754" y="1256"/>
                      <a:pt x="937" y="1005"/>
                    </a:cubicBezTo>
                    <a:cubicBezTo>
                      <a:pt x="933" y="1005"/>
                      <a:pt x="931" y="1005"/>
                      <a:pt x="928" y="1006"/>
                    </a:cubicBezTo>
                    <a:lnTo>
                      <a:pt x="928" y="1006"/>
                    </a:lnTo>
                    <a:cubicBezTo>
                      <a:pt x="1062" y="811"/>
                      <a:pt x="1217" y="657"/>
                      <a:pt x="1393" y="503"/>
                    </a:cubicBezTo>
                    <a:cubicBezTo>
                      <a:pt x="1480" y="416"/>
                      <a:pt x="1588" y="349"/>
                      <a:pt x="1716" y="284"/>
                    </a:cubicBezTo>
                    <a:lnTo>
                      <a:pt x="1716" y="284"/>
                    </a:lnTo>
                    <a:cubicBezTo>
                      <a:pt x="1714" y="287"/>
                      <a:pt x="1713" y="292"/>
                      <a:pt x="1713" y="297"/>
                    </a:cubicBezTo>
                    <a:cubicBezTo>
                      <a:pt x="1804" y="252"/>
                      <a:pt x="1872" y="229"/>
                      <a:pt x="1964" y="206"/>
                    </a:cubicBezTo>
                    <a:cubicBezTo>
                      <a:pt x="2055" y="183"/>
                      <a:pt x="2124" y="183"/>
                      <a:pt x="2215" y="183"/>
                    </a:cubicBezTo>
                    <a:cubicBezTo>
                      <a:pt x="2283" y="206"/>
                      <a:pt x="2375" y="229"/>
                      <a:pt x="2443" y="252"/>
                    </a:cubicBezTo>
                    <a:cubicBezTo>
                      <a:pt x="2557" y="297"/>
                      <a:pt x="2648" y="343"/>
                      <a:pt x="2740" y="411"/>
                    </a:cubicBezTo>
                    <a:cubicBezTo>
                      <a:pt x="2831" y="480"/>
                      <a:pt x="2900" y="548"/>
                      <a:pt x="2968" y="617"/>
                    </a:cubicBezTo>
                    <a:cubicBezTo>
                      <a:pt x="3037" y="685"/>
                      <a:pt x="3082" y="777"/>
                      <a:pt x="3128" y="845"/>
                    </a:cubicBezTo>
                    <a:cubicBezTo>
                      <a:pt x="3128" y="845"/>
                      <a:pt x="3120" y="845"/>
                      <a:pt x="3114" y="841"/>
                    </a:cubicBezTo>
                    <a:lnTo>
                      <a:pt x="3114" y="841"/>
                    </a:lnTo>
                    <a:cubicBezTo>
                      <a:pt x="3154" y="926"/>
                      <a:pt x="3175" y="1011"/>
                      <a:pt x="3196" y="1096"/>
                    </a:cubicBezTo>
                    <a:cubicBezTo>
                      <a:pt x="3219" y="1233"/>
                      <a:pt x="3219" y="1347"/>
                      <a:pt x="3219" y="1461"/>
                    </a:cubicBezTo>
                    <a:cubicBezTo>
                      <a:pt x="3196" y="1621"/>
                      <a:pt x="3173" y="1781"/>
                      <a:pt x="3105" y="1918"/>
                    </a:cubicBezTo>
                    <a:cubicBezTo>
                      <a:pt x="3037" y="2100"/>
                      <a:pt x="2945" y="2283"/>
                      <a:pt x="2831" y="2443"/>
                    </a:cubicBezTo>
                    <a:cubicBezTo>
                      <a:pt x="2763" y="2557"/>
                      <a:pt x="2671" y="2671"/>
                      <a:pt x="2557" y="2762"/>
                    </a:cubicBezTo>
                    <a:cubicBezTo>
                      <a:pt x="2534" y="2785"/>
                      <a:pt x="2534" y="2854"/>
                      <a:pt x="2580" y="2899"/>
                    </a:cubicBezTo>
                    <a:cubicBezTo>
                      <a:pt x="2591" y="2911"/>
                      <a:pt x="2614" y="2916"/>
                      <a:pt x="2640" y="2916"/>
                    </a:cubicBezTo>
                    <a:cubicBezTo>
                      <a:pt x="2666" y="2916"/>
                      <a:pt x="2694" y="2911"/>
                      <a:pt x="2717" y="2899"/>
                    </a:cubicBezTo>
                    <a:cubicBezTo>
                      <a:pt x="2831" y="2762"/>
                      <a:pt x="2945" y="2625"/>
                      <a:pt x="3037" y="2488"/>
                    </a:cubicBezTo>
                    <a:cubicBezTo>
                      <a:pt x="3128" y="2329"/>
                      <a:pt x="3219" y="2192"/>
                      <a:pt x="3288" y="2032"/>
                    </a:cubicBezTo>
                    <a:cubicBezTo>
                      <a:pt x="3333" y="1872"/>
                      <a:pt x="3379" y="1712"/>
                      <a:pt x="3402" y="1553"/>
                    </a:cubicBezTo>
                    <a:cubicBezTo>
                      <a:pt x="3425" y="1370"/>
                      <a:pt x="3425" y="1210"/>
                      <a:pt x="3379" y="1050"/>
                    </a:cubicBezTo>
                    <a:cubicBezTo>
                      <a:pt x="3356" y="891"/>
                      <a:pt x="3288" y="731"/>
                      <a:pt x="3196" y="594"/>
                    </a:cubicBezTo>
                    <a:cubicBezTo>
                      <a:pt x="3105" y="457"/>
                      <a:pt x="2968" y="320"/>
                      <a:pt x="2831" y="229"/>
                    </a:cubicBezTo>
                    <a:cubicBezTo>
                      <a:pt x="2740" y="183"/>
                      <a:pt x="2671" y="115"/>
                      <a:pt x="2580" y="92"/>
                    </a:cubicBezTo>
                    <a:cubicBezTo>
                      <a:pt x="2489" y="46"/>
                      <a:pt x="2397" y="23"/>
                      <a:pt x="2306" y="0"/>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25" name="Google Shape;7925;p34"/>
              <p:cNvSpPr/>
              <p:nvPr/>
            </p:nvSpPr>
            <p:spPr>
              <a:xfrm>
                <a:off x="4899450" y="4650975"/>
                <a:ext cx="131825" cy="131850"/>
              </a:xfrm>
              <a:custGeom>
                <a:avLst/>
                <a:gdLst/>
                <a:ahLst/>
                <a:cxnLst/>
                <a:rect l="l" t="t" r="r" b="b"/>
                <a:pathLst>
                  <a:path w="5273" h="5274" extrusionOk="0">
                    <a:moveTo>
                      <a:pt x="1895" y="1"/>
                    </a:moveTo>
                    <a:cubicBezTo>
                      <a:pt x="1849" y="1"/>
                      <a:pt x="1803" y="23"/>
                      <a:pt x="1758" y="23"/>
                    </a:cubicBezTo>
                    <a:cubicBezTo>
                      <a:pt x="1735" y="46"/>
                      <a:pt x="1712" y="46"/>
                      <a:pt x="1666" y="69"/>
                    </a:cubicBezTo>
                    <a:cubicBezTo>
                      <a:pt x="1598" y="92"/>
                      <a:pt x="1530" y="138"/>
                      <a:pt x="1461" y="183"/>
                    </a:cubicBezTo>
                    <a:cubicBezTo>
                      <a:pt x="1370" y="229"/>
                      <a:pt x="1278" y="297"/>
                      <a:pt x="1210" y="366"/>
                    </a:cubicBezTo>
                    <a:cubicBezTo>
                      <a:pt x="1141" y="434"/>
                      <a:pt x="1096" y="480"/>
                      <a:pt x="1050" y="548"/>
                    </a:cubicBezTo>
                    <a:cubicBezTo>
                      <a:pt x="1027" y="571"/>
                      <a:pt x="982" y="594"/>
                      <a:pt x="959" y="617"/>
                    </a:cubicBezTo>
                    <a:cubicBezTo>
                      <a:pt x="890" y="708"/>
                      <a:pt x="822" y="799"/>
                      <a:pt x="753" y="891"/>
                    </a:cubicBezTo>
                    <a:cubicBezTo>
                      <a:pt x="708" y="959"/>
                      <a:pt x="685" y="1028"/>
                      <a:pt x="639" y="1119"/>
                    </a:cubicBezTo>
                    <a:cubicBezTo>
                      <a:pt x="617" y="1165"/>
                      <a:pt x="594" y="1187"/>
                      <a:pt x="571" y="1233"/>
                    </a:cubicBezTo>
                    <a:cubicBezTo>
                      <a:pt x="548" y="1279"/>
                      <a:pt x="525" y="1302"/>
                      <a:pt x="525" y="1324"/>
                    </a:cubicBezTo>
                    <a:cubicBezTo>
                      <a:pt x="457" y="1439"/>
                      <a:pt x="388" y="1553"/>
                      <a:pt x="343" y="1667"/>
                    </a:cubicBezTo>
                    <a:lnTo>
                      <a:pt x="297" y="1781"/>
                    </a:lnTo>
                    <a:cubicBezTo>
                      <a:pt x="251" y="1872"/>
                      <a:pt x="228" y="1964"/>
                      <a:pt x="183" y="2055"/>
                    </a:cubicBezTo>
                    <a:lnTo>
                      <a:pt x="183" y="2078"/>
                    </a:lnTo>
                    <a:cubicBezTo>
                      <a:pt x="160" y="2169"/>
                      <a:pt x="137" y="2237"/>
                      <a:pt x="114" y="2306"/>
                    </a:cubicBezTo>
                    <a:cubicBezTo>
                      <a:pt x="92" y="2397"/>
                      <a:pt x="92" y="2489"/>
                      <a:pt x="92" y="2580"/>
                    </a:cubicBezTo>
                    <a:cubicBezTo>
                      <a:pt x="69" y="2625"/>
                      <a:pt x="69" y="2694"/>
                      <a:pt x="69" y="2762"/>
                    </a:cubicBezTo>
                    <a:cubicBezTo>
                      <a:pt x="69" y="2785"/>
                      <a:pt x="69" y="2831"/>
                      <a:pt x="69" y="2854"/>
                    </a:cubicBezTo>
                    <a:lnTo>
                      <a:pt x="46" y="2945"/>
                    </a:lnTo>
                    <a:lnTo>
                      <a:pt x="46" y="3014"/>
                    </a:lnTo>
                    <a:lnTo>
                      <a:pt x="23" y="3105"/>
                    </a:lnTo>
                    <a:lnTo>
                      <a:pt x="23" y="3196"/>
                    </a:lnTo>
                    <a:cubicBezTo>
                      <a:pt x="0" y="3333"/>
                      <a:pt x="0" y="3447"/>
                      <a:pt x="0" y="3561"/>
                    </a:cubicBezTo>
                    <a:cubicBezTo>
                      <a:pt x="0" y="3675"/>
                      <a:pt x="0" y="3812"/>
                      <a:pt x="0" y="3927"/>
                    </a:cubicBezTo>
                    <a:cubicBezTo>
                      <a:pt x="0" y="4063"/>
                      <a:pt x="23" y="4200"/>
                      <a:pt x="46" y="4337"/>
                    </a:cubicBezTo>
                    <a:cubicBezTo>
                      <a:pt x="69" y="4406"/>
                      <a:pt x="69" y="4452"/>
                      <a:pt x="92" y="4520"/>
                    </a:cubicBezTo>
                    <a:lnTo>
                      <a:pt x="92" y="4566"/>
                    </a:lnTo>
                    <a:cubicBezTo>
                      <a:pt x="92" y="4611"/>
                      <a:pt x="92" y="4680"/>
                      <a:pt x="114" y="4725"/>
                    </a:cubicBezTo>
                    <a:cubicBezTo>
                      <a:pt x="160" y="4794"/>
                      <a:pt x="228" y="4817"/>
                      <a:pt x="320" y="4817"/>
                    </a:cubicBezTo>
                    <a:lnTo>
                      <a:pt x="343" y="4817"/>
                    </a:lnTo>
                    <a:lnTo>
                      <a:pt x="365" y="4840"/>
                    </a:lnTo>
                    <a:lnTo>
                      <a:pt x="411" y="4840"/>
                    </a:lnTo>
                    <a:cubicBezTo>
                      <a:pt x="457" y="4840"/>
                      <a:pt x="502" y="4840"/>
                      <a:pt x="548" y="4862"/>
                    </a:cubicBezTo>
                    <a:lnTo>
                      <a:pt x="617" y="4862"/>
                    </a:lnTo>
                    <a:cubicBezTo>
                      <a:pt x="731" y="4885"/>
                      <a:pt x="822" y="4908"/>
                      <a:pt x="936" y="4931"/>
                    </a:cubicBezTo>
                    <a:cubicBezTo>
                      <a:pt x="982" y="4954"/>
                      <a:pt x="1027" y="4976"/>
                      <a:pt x="1073" y="4976"/>
                    </a:cubicBezTo>
                    <a:cubicBezTo>
                      <a:pt x="1141" y="4999"/>
                      <a:pt x="1187" y="4999"/>
                      <a:pt x="1233" y="5022"/>
                    </a:cubicBezTo>
                    <a:cubicBezTo>
                      <a:pt x="1301" y="5045"/>
                      <a:pt x="1347" y="5045"/>
                      <a:pt x="1393" y="5068"/>
                    </a:cubicBezTo>
                    <a:cubicBezTo>
                      <a:pt x="1461" y="5068"/>
                      <a:pt x="1507" y="5091"/>
                      <a:pt x="1552" y="5091"/>
                    </a:cubicBezTo>
                    <a:cubicBezTo>
                      <a:pt x="1872" y="5182"/>
                      <a:pt x="2237" y="5228"/>
                      <a:pt x="2716" y="5250"/>
                    </a:cubicBezTo>
                    <a:lnTo>
                      <a:pt x="2739" y="5250"/>
                    </a:lnTo>
                    <a:cubicBezTo>
                      <a:pt x="2808" y="5250"/>
                      <a:pt x="2899" y="5273"/>
                      <a:pt x="2968" y="5273"/>
                    </a:cubicBezTo>
                    <a:lnTo>
                      <a:pt x="2990" y="5273"/>
                    </a:lnTo>
                    <a:cubicBezTo>
                      <a:pt x="3082" y="5250"/>
                      <a:pt x="3173" y="5250"/>
                      <a:pt x="3264" y="5250"/>
                    </a:cubicBezTo>
                    <a:lnTo>
                      <a:pt x="3287" y="5250"/>
                    </a:lnTo>
                    <a:cubicBezTo>
                      <a:pt x="3378" y="5228"/>
                      <a:pt x="3470" y="5228"/>
                      <a:pt x="3538" y="5205"/>
                    </a:cubicBezTo>
                    <a:cubicBezTo>
                      <a:pt x="3629" y="5205"/>
                      <a:pt x="3721" y="5182"/>
                      <a:pt x="3812" y="5159"/>
                    </a:cubicBezTo>
                    <a:cubicBezTo>
                      <a:pt x="3995" y="5091"/>
                      <a:pt x="4154" y="5022"/>
                      <a:pt x="4314" y="4954"/>
                    </a:cubicBezTo>
                    <a:cubicBezTo>
                      <a:pt x="4474" y="4862"/>
                      <a:pt x="4611" y="4748"/>
                      <a:pt x="4725" y="4680"/>
                    </a:cubicBezTo>
                    <a:cubicBezTo>
                      <a:pt x="4771" y="4634"/>
                      <a:pt x="4816" y="4588"/>
                      <a:pt x="4862" y="4520"/>
                    </a:cubicBezTo>
                    <a:cubicBezTo>
                      <a:pt x="4930" y="4474"/>
                      <a:pt x="4976" y="4406"/>
                      <a:pt x="5022" y="4337"/>
                    </a:cubicBezTo>
                    <a:cubicBezTo>
                      <a:pt x="5045" y="4269"/>
                      <a:pt x="5090" y="4178"/>
                      <a:pt x="5136" y="4109"/>
                    </a:cubicBezTo>
                    <a:cubicBezTo>
                      <a:pt x="5159" y="4041"/>
                      <a:pt x="5204" y="3949"/>
                      <a:pt x="5227" y="3858"/>
                    </a:cubicBezTo>
                    <a:cubicBezTo>
                      <a:pt x="5273" y="3790"/>
                      <a:pt x="5250" y="3698"/>
                      <a:pt x="5250" y="3630"/>
                    </a:cubicBezTo>
                    <a:cubicBezTo>
                      <a:pt x="5227" y="3538"/>
                      <a:pt x="5227" y="3447"/>
                      <a:pt x="5182" y="3333"/>
                    </a:cubicBezTo>
                    <a:lnTo>
                      <a:pt x="5182" y="3287"/>
                    </a:lnTo>
                    <a:cubicBezTo>
                      <a:pt x="5159" y="3219"/>
                      <a:pt x="5159" y="3150"/>
                      <a:pt x="5136" y="3082"/>
                    </a:cubicBezTo>
                    <a:cubicBezTo>
                      <a:pt x="5090" y="2991"/>
                      <a:pt x="5045" y="2899"/>
                      <a:pt x="4976" y="2785"/>
                    </a:cubicBezTo>
                    <a:cubicBezTo>
                      <a:pt x="4908" y="2694"/>
                      <a:pt x="4862" y="2625"/>
                      <a:pt x="4794" y="2557"/>
                    </a:cubicBezTo>
                    <a:cubicBezTo>
                      <a:pt x="4748" y="2489"/>
                      <a:pt x="4679" y="2443"/>
                      <a:pt x="4588" y="2374"/>
                    </a:cubicBezTo>
                    <a:cubicBezTo>
                      <a:pt x="4520" y="2306"/>
                      <a:pt x="4428" y="2237"/>
                      <a:pt x="4337" y="2215"/>
                    </a:cubicBezTo>
                    <a:cubicBezTo>
                      <a:pt x="4269" y="2169"/>
                      <a:pt x="4177" y="2123"/>
                      <a:pt x="4063" y="2101"/>
                    </a:cubicBezTo>
                    <a:lnTo>
                      <a:pt x="3812" y="2101"/>
                    </a:lnTo>
                    <a:cubicBezTo>
                      <a:pt x="3766" y="2101"/>
                      <a:pt x="3744" y="2101"/>
                      <a:pt x="3675" y="2123"/>
                    </a:cubicBezTo>
                    <a:lnTo>
                      <a:pt x="3629" y="2123"/>
                    </a:lnTo>
                    <a:cubicBezTo>
                      <a:pt x="3584" y="2123"/>
                      <a:pt x="3561" y="2146"/>
                      <a:pt x="3515" y="2146"/>
                    </a:cubicBezTo>
                    <a:cubicBezTo>
                      <a:pt x="3424" y="2169"/>
                      <a:pt x="3356" y="2215"/>
                      <a:pt x="3264" y="2260"/>
                    </a:cubicBezTo>
                    <a:cubicBezTo>
                      <a:pt x="3150" y="2306"/>
                      <a:pt x="3036" y="2374"/>
                      <a:pt x="2922" y="2466"/>
                    </a:cubicBezTo>
                    <a:cubicBezTo>
                      <a:pt x="2831" y="2534"/>
                      <a:pt x="2739" y="2603"/>
                      <a:pt x="2648" y="2648"/>
                    </a:cubicBezTo>
                    <a:cubicBezTo>
                      <a:pt x="2694" y="2580"/>
                      <a:pt x="2716" y="2489"/>
                      <a:pt x="2785" y="2397"/>
                    </a:cubicBezTo>
                    <a:cubicBezTo>
                      <a:pt x="2831" y="2329"/>
                      <a:pt x="2876" y="2260"/>
                      <a:pt x="2922" y="2192"/>
                    </a:cubicBezTo>
                    <a:lnTo>
                      <a:pt x="2945" y="2123"/>
                    </a:lnTo>
                    <a:cubicBezTo>
                      <a:pt x="2990" y="2078"/>
                      <a:pt x="3013" y="2032"/>
                      <a:pt x="3036" y="1986"/>
                    </a:cubicBezTo>
                    <a:cubicBezTo>
                      <a:pt x="3082" y="1872"/>
                      <a:pt x="3127" y="1781"/>
                      <a:pt x="3150" y="1667"/>
                    </a:cubicBezTo>
                    <a:lnTo>
                      <a:pt x="3173" y="1644"/>
                    </a:lnTo>
                    <a:cubicBezTo>
                      <a:pt x="3196" y="1576"/>
                      <a:pt x="3219" y="1507"/>
                      <a:pt x="3241" y="1439"/>
                    </a:cubicBezTo>
                    <a:cubicBezTo>
                      <a:pt x="3241" y="1347"/>
                      <a:pt x="3264" y="1256"/>
                      <a:pt x="3264" y="1165"/>
                    </a:cubicBezTo>
                    <a:cubicBezTo>
                      <a:pt x="3287" y="1005"/>
                      <a:pt x="3241" y="822"/>
                      <a:pt x="3150" y="663"/>
                    </a:cubicBezTo>
                    <a:cubicBezTo>
                      <a:pt x="3104" y="548"/>
                      <a:pt x="3013" y="480"/>
                      <a:pt x="2968" y="411"/>
                    </a:cubicBezTo>
                    <a:cubicBezTo>
                      <a:pt x="2945" y="389"/>
                      <a:pt x="2922" y="366"/>
                      <a:pt x="2876" y="343"/>
                    </a:cubicBezTo>
                    <a:lnTo>
                      <a:pt x="2853" y="320"/>
                    </a:lnTo>
                    <a:cubicBezTo>
                      <a:pt x="2831" y="297"/>
                      <a:pt x="2831" y="297"/>
                      <a:pt x="2808" y="274"/>
                    </a:cubicBezTo>
                    <a:cubicBezTo>
                      <a:pt x="2785" y="274"/>
                      <a:pt x="2762" y="252"/>
                      <a:pt x="2739" y="252"/>
                    </a:cubicBezTo>
                    <a:cubicBezTo>
                      <a:pt x="2716" y="229"/>
                      <a:pt x="2671" y="206"/>
                      <a:pt x="2648" y="183"/>
                    </a:cubicBezTo>
                    <a:cubicBezTo>
                      <a:pt x="2602" y="160"/>
                      <a:pt x="2534" y="138"/>
                      <a:pt x="2488" y="138"/>
                    </a:cubicBezTo>
                    <a:lnTo>
                      <a:pt x="2443" y="115"/>
                    </a:lnTo>
                    <a:lnTo>
                      <a:pt x="2397" y="92"/>
                    </a:lnTo>
                    <a:cubicBezTo>
                      <a:pt x="2328" y="69"/>
                      <a:pt x="2237" y="23"/>
                      <a:pt x="2146" y="23"/>
                    </a:cubicBezTo>
                    <a:cubicBezTo>
                      <a:pt x="2077" y="1"/>
                      <a:pt x="2032" y="1"/>
                      <a:pt x="1963" y="1"/>
                    </a:cubicBezTo>
                    <a:close/>
                  </a:path>
                </a:pathLst>
              </a:custGeom>
              <a:solidFill>
                <a:schemeClr val="accen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26" name="Google Shape;7926;p34"/>
              <p:cNvSpPr/>
              <p:nvPr/>
            </p:nvSpPr>
            <p:spPr>
              <a:xfrm>
                <a:off x="4798450" y="4736575"/>
                <a:ext cx="128975" cy="109575"/>
              </a:xfrm>
              <a:custGeom>
                <a:avLst/>
                <a:gdLst/>
                <a:ahLst/>
                <a:cxnLst/>
                <a:rect l="l" t="t" r="r" b="b"/>
                <a:pathLst>
                  <a:path w="5159" h="4383" extrusionOk="0">
                    <a:moveTo>
                      <a:pt x="2119" y="3987"/>
                    </a:moveTo>
                    <a:lnTo>
                      <a:pt x="2119" y="3987"/>
                    </a:lnTo>
                    <a:cubicBezTo>
                      <a:pt x="2113" y="3990"/>
                      <a:pt x="2106" y="3992"/>
                      <a:pt x="2100" y="3995"/>
                    </a:cubicBezTo>
                    <a:cubicBezTo>
                      <a:pt x="2109" y="3995"/>
                      <a:pt x="2114" y="3991"/>
                      <a:pt x="2119" y="3987"/>
                    </a:cubicBezTo>
                    <a:close/>
                    <a:moveTo>
                      <a:pt x="3903" y="0"/>
                    </a:moveTo>
                    <a:cubicBezTo>
                      <a:pt x="3880" y="0"/>
                      <a:pt x="3835" y="23"/>
                      <a:pt x="3812" y="23"/>
                    </a:cubicBezTo>
                    <a:cubicBezTo>
                      <a:pt x="3812" y="23"/>
                      <a:pt x="3812" y="46"/>
                      <a:pt x="3812" y="46"/>
                    </a:cubicBezTo>
                    <a:cubicBezTo>
                      <a:pt x="3789" y="46"/>
                      <a:pt x="3789" y="46"/>
                      <a:pt x="3766" y="69"/>
                    </a:cubicBezTo>
                    <a:cubicBezTo>
                      <a:pt x="3743" y="92"/>
                      <a:pt x="3743" y="114"/>
                      <a:pt x="3721" y="137"/>
                    </a:cubicBezTo>
                    <a:cubicBezTo>
                      <a:pt x="3652" y="160"/>
                      <a:pt x="3607" y="206"/>
                      <a:pt x="3538" y="251"/>
                    </a:cubicBezTo>
                    <a:cubicBezTo>
                      <a:pt x="3447" y="297"/>
                      <a:pt x="3355" y="366"/>
                      <a:pt x="3264" y="411"/>
                    </a:cubicBezTo>
                    <a:cubicBezTo>
                      <a:pt x="3173" y="480"/>
                      <a:pt x="3082" y="548"/>
                      <a:pt x="2990" y="594"/>
                    </a:cubicBezTo>
                    <a:cubicBezTo>
                      <a:pt x="2945" y="617"/>
                      <a:pt x="2899" y="662"/>
                      <a:pt x="2853" y="685"/>
                    </a:cubicBezTo>
                    <a:cubicBezTo>
                      <a:pt x="2808" y="708"/>
                      <a:pt x="2762" y="731"/>
                      <a:pt x="2739" y="754"/>
                    </a:cubicBezTo>
                    <a:cubicBezTo>
                      <a:pt x="2648" y="822"/>
                      <a:pt x="2579" y="868"/>
                      <a:pt x="2511" y="936"/>
                    </a:cubicBezTo>
                    <a:cubicBezTo>
                      <a:pt x="2420" y="982"/>
                      <a:pt x="2351" y="1028"/>
                      <a:pt x="2260" y="1073"/>
                    </a:cubicBezTo>
                    <a:cubicBezTo>
                      <a:pt x="2191" y="1142"/>
                      <a:pt x="2123" y="1187"/>
                      <a:pt x="2032" y="1233"/>
                    </a:cubicBezTo>
                    <a:cubicBezTo>
                      <a:pt x="1963" y="1301"/>
                      <a:pt x="1872" y="1370"/>
                      <a:pt x="1803" y="1438"/>
                    </a:cubicBezTo>
                    <a:cubicBezTo>
                      <a:pt x="1712" y="1484"/>
                      <a:pt x="1644" y="1552"/>
                      <a:pt x="1575" y="1621"/>
                    </a:cubicBezTo>
                    <a:cubicBezTo>
                      <a:pt x="1484" y="1689"/>
                      <a:pt x="1392" y="1758"/>
                      <a:pt x="1324" y="1804"/>
                    </a:cubicBezTo>
                    <a:cubicBezTo>
                      <a:pt x="1233" y="1895"/>
                      <a:pt x="1141" y="1963"/>
                      <a:pt x="1050" y="2032"/>
                    </a:cubicBezTo>
                    <a:cubicBezTo>
                      <a:pt x="959" y="2100"/>
                      <a:pt x="890" y="2192"/>
                      <a:pt x="822" y="2260"/>
                    </a:cubicBezTo>
                    <a:cubicBezTo>
                      <a:pt x="799" y="2283"/>
                      <a:pt x="799" y="2306"/>
                      <a:pt x="799" y="2329"/>
                    </a:cubicBezTo>
                    <a:cubicBezTo>
                      <a:pt x="776" y="2351"/>
                      <a:pt x="776" y="2351"/>
                      <a:pt x="753" y="2374"/>
                    </a:cubicBezTo>
                    <a:cubicBezTo>
                      <a:pt x="753" y="2374"/>
                      <a:pt x="753" y="2397"/>
                      <a:pt x="753" y="2397"/>
                    </a:cubicBezTo>
                    <a:cubicBezTo>
                      <a:pt x="731" y="2420"/>
                      <a:pt x="731" y="2420"/>
                      <a:pt x="731" y="2420"/>
                    </a:cubicBezTo>
                    <a:cubicBezTo>
                      <a:pt x="662" y="2488"/>
                      <a:pt x="616" y="2534"/>
                      <a:pt x="571" y="2602"/>
                    </a:cubicBezTo>
                    <a:cubicBezTo>
                      <a:pt x="502" y="2671"/>
                      <a:pt x="457" y="2717"/>
                      <a:pt x="411" y="2785"/>
                    </a:cubicBezTo>
                    <a:cubicBezTo>
                      <a:pt x="365" y="2785"/>
                      <a:pt x="343" y="2785"/>
                      <a:pt x="320" y="2808"/>
                    </a:cubicBezTo>
                    <a:cubicBezTo>
                      <a:pt x="251" y="2808"/>
                      <a:pt x="206" y="2876"/>
                      <a:pt x="183" y="2922"/>
                    </a:cubicBezTo>
                    <a:cubicBezTo>
                      <a:pt x="160" y="2945"/>
                      <a:pt x="160" y="2990"/>
                      <a:pt x="137" y="3013"/>
                    </a:cubicBezTo>
                    <a:cubicBezTo>
                      <a:pt x="114" y="3082"/>
                      <a:pt x="91" y="3127"/>
                      <a:pt x="91" y="3173"/>
                    </a:cubicBezTo>
                    <a:cubicBezTo>
                      <a:pt x="69" y="3219"/>
                      <a:pt x="69" y="3264"/>
                      <a:pt x="69" y="3287"/>
                    </a:cubicBezTo>
                    <a:cubicBezTo>
                      <a:pt x="46" y="3379"/>
                      <a:pt x="23" y="3447"/>
                      <a:pt x="23" y="3538"/>
                    </a:cubicBezTo>
                    <a:cubicBezTo>
                      <a:pt x="23" y="3561"/>
                      <a:pt x="23" y="3607"/>
                      <a:pt x="23" y="3652"/>
                    </a:cubicBezTo>
                    <a:cubicBezTo>
                      <a:pt x="23" y="3698"/>
                      <a:pt x="23" y="3721"/>
                      <a:pt x="46" y="3767"/>
                    </a:cubicBezTo>
                    <a:cubicBezTo>
                      <a:pt x="23" y="3789"/>
                      <a:pt x="23" y="3789"/>
                      <a:pt x="23" y="3812"/>
                    </a:cubicBezTo>
                    <a:cubicBezTo>
                      <a:pt x="0" y="3926"/>
                      <a:pt x="91" y="4040"/>
                      <a:pt x="160" y="4132"/>
                    </a:cubicBezTo>
                    <a:cubicBezTo>
                      <a:pt x="206" y="4177"/>
                      <a:pt x="274" y="4223"/>
                      <a:pt x="320" y="4269"/>
                    </a:cubicBezTo>
                    <a:cubicBezTo>
                      <a:pt x="365" y="4292"/>
                      <a:pt x="411" y="4292"/>
                      <a:pt x="434" y="4314"/>
                    </a:cubicBezTo>
                    <a:cubicBezTo>
                      <a:pt x="502" y="4337"/>
                      <a:pt x="548" y="4360"/>
                      <a:pt x="594" y="4360"/>
                    </a:cubicBezTo>
                    <a:cubicBezTo>
                      <a:pt x="685" y="4383"/>
                      <a:pt x="776" y="4383"/>
                      <a:pt x="868" y="4383"/>
                    </a:cubicBezTo>
                    <a:cubicBezTo>
                      <a:pt x="959" y="4383"/>
                      <a:pt x="1050" y="4360"/>
                      <a:pt x="1119" y="4337"/>
                    </a:cubicBezTo>
                    <a:cubicBezTo>
                      <a:pt x="1278" y="4314"/>
                      <a:pt x="1438" y="4269"/>
                      <a:pt x="1598" y="4200"/>
                    </a:cubicBezTo>
                    <a:cubicBezTo>
                      <a:pt x="1773" y="4135"/>
                      <a:pt x="1948" y="4069"/>
                      <a:pt x="2123" y="3983"/>
                    </a:cubicBezTo>
                    <a:lnTo>
                      <a:pt x="2123" y="3983"/>
                    </a:lnTo>
                    <a:cubicBezTo>
                      <a:pt x="2122" y="3984"/>
                      <a:pt x="2120" y="3986"/>
                      <a:pt x="2119" y="3987"/>
                    </a:cubicBezTo>
                    <a:lnTo>
                      <a:pt x="2119" y="3987"/>
                    </a:lnTo>
                    <a:cubicBezTo>
                      <a:pt x="2224" y="3944"/>
                      <a:pt x="2312" y="3900"/>
                      <a:pt x="2420" y="3835"/>
                    </a:cubicBezTo>
                    <a:cubicBezTo>
                      <a:pt x="2511" y="3789"/>
                      <a:pt x="2602" y="3744"/>
                      <a:pt x="2694" y="3698"/>
                    </a:cubicBezTo>
                    <a:cubicBezTo>
                      <a:pt x="2762" y="3652"/>
                      <a:pt x="2853" y="3584"/>
                      <a:pt x="2922" y="3538"/>
                    </a:cubicBezTo>
                    <a:cubicBezTo>
                      <a:pt x="3013" y="3493"/>
                      <a:pt x="3082" y="3447"/>
                      <a:pt x="3173" y="3379"/>
                    </a:cubicBezTo>
                    <a:cubicBezTo>
                      <a:pt x="3287" y="3287"/>
                      <a:pt x="3424" y="3196"/>
                      <a:pt x="3538" y="3105"/>
                    </a:cubicBezTo>
                    <a:cubicBezTo>
                      <a:pt x="3607" y="3059"/>
                      <a:pt x="3652" y="3013"/>
                      <a:pt x="3698" y="2968"/>
                    </a:cubicBezTo>
                    <a:cubicBezTo>
                      <a:pt x="3766" y="2922"/>
                      <a:pt x="3812" y="2899"/>
                      <a:pt x="3880" y="2854"/>
                    </a:cubicBezTo>
                    <a:cubicBezTo>
                      <a:pt x="3949" y="2785"/>
                      <a:pt x="4017" y="2739"/>
                      <a:pt x="4086" y="2694"/>
                    </a:cubicBezTo>
                    <a:cubicBezTo>
                      <a:pt x="4177" y="2625"/>
                      <a:pt x="4268" y="2557"/>
                      <a:pt x="4337" y="2488"/>
                    </a:cubicBezTo>
                    <a:cubicBezTo>
                      <a:pt x="4360" y="2488"/>
                      <a:pt x="4360" y="2465"/>
                      <a:pt x="4383" y="2465"/>
                    </a:cubicBezTo>
                    <a:cubicBezTo>
                      <a:pt x="4383" y="2443"/>
                      <a:pt x="4405" y="2443"/>
                      <a:pt x="4405" y="2443"/>
                    </a:cubicBezTo>
                    <a:cubicBezTo>
                      <a:pt x="4542" y="2329"/>
                      <a:pt x="4657" y="2237"/>
                      <a:pt x="4793" y="2146"/>
                    </a:cubicBezTo>
                    <a:cubicBezTo>
                      <a:pt x="4862" y="2077"/>
                      <a:pt x="4953" y="2009"/>
                      <a:pt x="5022" y="1941"/>
                    </a:cubicBezTo>
                    <a:cubicBezTo>
                      <a:pt x="5022" y="1941"/>
                      <a:pt x="5045" y="1918"/>
                      <a:pt x="5067" y="1918"/>
                    </a:cubicBezTo>
                    <a:cubicBezTo>
                      <a:pt x="5090" y="1872"/>
                      <a:pt x="5113" y="1849"/>
                      <a:pt x="5113" y="1804"/>
                    </a:cubicBezTo>
                    <a:lnTo>
                      <a:pt x="5136" y="1804"/>
                    </a:lnTo>
                    <a:cubicBezTo>
                      <a:pt x="5136" y="1781"/>
                      <a:pt x="5159" y="1758"/>
                      <a:pt x="5159" y="1712"/>
                    </a:cubicBezTo>
                    <a:cubicBezTo>
                      <a:pt x="5159" y="1667"/>
                      <a:pt x="5113" y="1621"/>
                      <a:pt x="5067" y="1598"/>
                    </a:cubicBezTo>
                    <a:cubicBezTo>
                      <a:pt x="5045" y="1587"/>
                      <a:pt x="5022" y="1581"/>
                      <a:pt x="4999" y="1581"/>
                    </a:cubicBezTo>
                    <a:cubicBezTo>
                      <a:pt x="4976" y="1581"/>
                      <a:pt x="4953" y="1587"/>
                      <a:pt x="4930" y="1598"/>
                    </a:cubicBezTo>
                    <a:lnTo>
                      <a:pt x="4908" y="1598"/>
                    </a:lnTo>
                    <a:cubicBezTo>
                      <a:pt x="4885" y="1621"/>
                      <a:pt x="4885" y="1621"/>
                      <a:pt x="4862" y="1644"/>
                    </a:cubicBezTo>
                    <a:cubicBezTo>
                      <a:pt x="4839" y="1667"/>
                      <a:pt x="4793" y="1667"/>
                      <a:pt x="4771" y="1689"/>
                    </a:cubicBezTo>
                    <a:cubicBezTo>
                      <a:pt x="4725" y="1735"/>
                      <a:pt x="4679" y="1758"/>
                      <a:pt x="4634" y="1804"/>
                    </a:cubicBezTo>
                    <a:cubicBezTo>
                      <a:pt x="4565" y="1849"/>
                      <a:pt x="4520" y="1895"/>
                      <a:pt x="4451" y="1941"/>
                    </a:cubicBezTo>
                    <a:cubicBezTo>
                      <a:pt x="4383" y="2009"/>
                      <a:pt x="4314" y="2055"/>
                      <a:pt x="4246" y="2123"/>
                    </a:cubicBezTo>
                    <a:cubicBezTo>
                      <a:pt x="4223" y="2123"/>
                      <a:pt x="4223" y="2123"/>
                      <a:pt x="4200" y="2146"/>
                    </a:cubicBezTo>
                    <a:cubicBezTo>
                      <a:pt x="4154" y="2169"/>
                      <a:pt x="4109" y="2214"/>
                      <a:pt x="4063" y="2237"/>
                    </a:cubicBezTo>
                    <a:cubicBezTo>
                      <a:pt x="3995" y="2306"/>
                      <a:pt x="3926" y="2351"/>
                      <a:pt x="3858" y="2397"/>
                    </a:cubicBezTo>
                    <a:cubicBezTo>
                      <a:pt x="3789" y="2443"/>
                      <a:pt x="3743" y="2465"/>
                      <a:pt x="3675" y="2511"/>
                    </a:cubicBezTo>
                    <a:cubicBezTo>
                      <a:pt x="3629" y="2557"/>
                      <a:pt x="3584" y="2580"/>
                      <a:pt x="3538" y="2625"/>
                    </a:cubicBezTo>
                    <a:cubicBezTo>
                      <a:pt x="3424" y="2694"/>
                      <a:pt x="3333" y="2785"/>
                      <a:pt x="3219" y="2854"/>
                    </a:cubicBezTo>
                    <a:cubicBezTo>
                      <a:pt x="3082" y="2968"/>
                      <a:pt x="2945" y="3059"/>
                      <a:pt x="2808" y="3150"/>
                    </a:cubicBezTo>
                    <a:cubicBezTo>
                      <a:pt x="2671" y="3242"/>
                      <a:pt x="2557" y="3333"/>
                      <a:pt x="2420" y="3401"/>
                    </a:cubicBezTo>
                    <a:cubicBezTo>
                      <a:pt x="2351" y="3447"/>
                      <a:pt x="2260" y="3493"/>
                      <a:pt x="2191" y="3515"/>
                    </a:cubicBezTo>
                    <a:cubicBezTo>
                      <a:pt x="2123" y="3561"/>
                      <a:pt x="2032" y="3607"/>
                      <a:pt x="1963" y="3630"/>
                    </a:cubicBezTo>
                    <a:cubicBezTo>
                      <a:pt x="1940" y="3652"/>
                      <a:pt x="1895" y="3652"/>
                      <a:pt x="1872" y="3675"/>
                    </a:cubicBezTo>
                    <a:lnTo>
                      <a:pt x="1872" y="3675"/>
                    </a:lnTo>
                    <a:cubicBezTo>
                      <a:pt x="1708" y="3755"/>
                      <a:pt x="1560" y="3818"/>
                      <a:pt x="1392" y="3881"/>
                    </a:cubicBezTo>
                    <a:cubicBezTo>
                      <a:pt x="1278" y="3903"/>
                      <a:pt x="1187" y="3926"/>
                      <a:pt x="1096" y="3949"/>
                    </a:cubicBezTo>
                    <a:cubicBezTo>
                      <a:pt x="1050" y="3972"/>
                      <a:pt x="1004" y="3972"/>
                      <a:pt x="936" y="3995"/>
                    </a:cubicBezTo>
                    <a:lnTo>
                      <a:pt x="731" y="3995"/>
                    </a:lnTo>
                    <a:cubicBezTo>
                      <a:pt x="685" y="3995"/>
                      <a:pt x="639" y="3972"/>
                      <a:pt x="594" y="3972"/>
                    </a:cubicBezTo>
                    <a:cubicBezTo>
                      <a:pt x="594" y="3949"/>
                      <a:pt x="571" y="3949"/>
                      <a:pt x="548" y="3926"/>
                    </a:cubicBezTo>
                    <a:cubicBezTo>
                      <a:pt x="525" y="3926"/>
                      <a:pt x="525" y="3903"/>
                      <a:pt x="502" y="3881"/>
                    </a:cubicBezTo>
                    <a:cubicBezTo>
                      <a:pt x="479" y="3835"/>
                      <a:pt x="457" y="3812"/>
                      <a:pt x="411" y="3767"/>
                    </a:cubicBezTo>
                    <a:cubicBezTo>
                      <a:pt x="388" y="3744"/>
                      <a:pt x="388" y="3744"/>
                      <a:pt x="388" y="3744"/>
                    </a:cubicBezTo>
                    <a:cubicBezTo>
                      <a:pt x="388" y="3721"/>
                      <a:pt x="388" y="3698"/>
                      <a:pt x="365" y="3675"/>
                    </a:cubicBezTo>
                    <a:cubicBezTo>
                      <a:pt x="365" y="3652"/>
                      <a:pt x="365" y="3630"/>
                      <a:pt x="365" y="3607"/>
                    </a:cubicBezTo>
                    <a:cubicBezTo>
                      <a:pt x="388" y="3561"/>
                      <a:pt x="388" y="3515"/>
                      <a:pt x="388" y="3493"/>
                    </a:cubicBezTo>
                    <a:cubicBezTo>
                      <a:pt x="434" y="3424"/>
                      <a:pt x="479" y="3333"/>
                      <a:pt x="502" y="3264"/>
                    </a:cubicBezTo>
                    <a:cubicBezTo>
                      <a:pt x="525" y="3219"/>
                      <a:pt x="548" y="3173"/>
                      <a:pt x="571" y="3127"/>
                    </a:cubicBezTo>
                    <a:cubicBezTo>
                      <a:pt x="685" y="2990"/>
                      <a:pt x="822" y="2876"/>
                      <a:pt x="936" y="2739"/>
                    </a:cubicBezTo>
                    <a:cubicBezTo>
                      <a:pt x="1004" y="2671"/>
                      <a:pt x="1073" y="2602"/>
                      <a:pt x="1141" y="2534"/>
                    </a:cubicBezTo>
                    <a:cubicBezTo>
                      <a:pt x="1187" y="2511"/>
                      <a:pt x="1210" y="2488"/>
                      <a:pt x="1256" y="2465"/>
                    </a:cubicBezTo>
                    <a:cubicBezTo>
                      <a:pt x="1324" y="2397"/>
                      <a:pt x="1392" y="2329"/>
                      <a:pt x="1461" y="2283"/>
                    </a:cubicBezTo>
                    <a:cubicBezTo>
                      <a:pt x="1598" y="2169"/>
                      <a:pt x="1735" y="2077"/>
                      <a:pt x="1872" y="1963"/>
                    </a:cubicBezTo>
                    <a:cubicBezTo>
                      <a:pt x="1940" y="1918"/>
                      <a:pt x="2009" y="1872"/>
                      <a:pt x="2077" y="1826"/>
                    </a:cubicBezTo>
                    <a:cubicBezTo>
                      <a:pt x="2146" y="1758"/>
                      <a:pt x="2191" y="1712"/>
                      <a:pt x="2260" y="1667"/>
                    </a:cubicBezTo>
                    <a:cubicBezTo>
                      <a:pt x="2328" y="1621"/>
                      <a:pt x="2397" y="1552"/>
                      <a:pt x="2442" y="1507"/>
                    </a:cubicBezTo>
                    <a:cubicBezTo>
                      <a:pt x="2511" y="1461"/>
                      <a:pt x="2602" y="1393"/>
                      <a:pt x="2671" y="1347"/>
                    </a:cubicBezTo>
                    <a:cubicBezTo>
                      <a:pt x="2739" y="1301"/>
                      <a:pt x="2808" y="1233"/>
                      <a:pt x="2876" y="1187"/>
                    </a:cubicBezTo>
                    <a:cubicBezTo>
                      <a:pt x="2945" y="1142"/>
                      <a:pt x="3036" y="1073"/>
                      <a:pt x="3127" y="1028"/>
                    </a:cubicBezTo>
                    <a:cubicBezTo>
                      <a:pt x="3196" y="982"/>
                      <a:pt x="3287" y="913"/>
                      <a:pt x="3355" y="868"/>
                    </a:cubicBezTo>
                    <a:cubicBezTo>
                      <a:pt x="3424" y="822"/>
                      <a:pt x="3515" y="776"/>
                      <a:pt x="3584" y="731"/>
                    </a:cubicBezTo>
                    <a:cubicBezTo>
                      <a:pt x="3698" y="662"/>
                      <a:pt x="3812" y="571"/>
                      <a:pt x="3903" y="480"/>
                    </a:cubicBezTo>
                    <a:cubicBezTo>
                      <a:pt x="3949" y="457"/>
                      <a:pt x="3972" y="434"/>
                      <a:pt x="3995" y="388"/>
                    </a:cubicBezTo>
                    <a:cubicBezTo>
                      <a:pt x="4017" y="366"/>
                      <a:pt x="4040" y="343"/>
                      <a:pt x="4063" y="320"/>
                    </a:cubicBezTo>
                    <a:cubicBezTo>
                      <a:pt x="4063" y="297"/>
                      <a:pt x="4086" y="251"/>
                      <a:pt x="4086" y="229"/>
                    </a:cubicBezTo>
                    <a:cubicBezTo>
                      <a:pt x="4109" y="183"/>
                      <a:pt x="4086" y="137"/>
                      <a:pt x="4063" y="92"/>
                    </a:cubicBezTo>
                    <a:cubicBezTo>
                      <a:pt x="4040" y="46"/>
                      <a:pt x="3995" y="23"/>
                      <a:pt x="3949" y="0"/>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27" name="Google Shape;7927;p34"/>
              <p:cNvSpPr/>
              <p:nvPr/>
            </p:nvSpPr>
            <p:spPr>
              <a:xfrm>
                <a:off x="4902300" y="4649825"/>
                <a:ext cx="77625" cy="121575"/>
              </a:xfrm>
              <a:custGeom>
                <a:avLst/>
                <a:gdLst/>
                <a:ahLst/>
                <a:cxnLst/>
                <a:rect l="l" t="t" r="r" b="b"/>
                <a:pathLst>
                  <a:path w="3105" h="4863" extrusionOk="0">
                    <a:moveTo>
                      <a:pt x="1941" y="1"/>
                    </a:moveTo>
                    <a:cubicBezTo>
                      <a:pt x="1895" y="24"/>
                      <a:pt x="1849" y="24"/>
                      <a:pt x="1804" y="24"/>
                    </a:cubicBezTo>
                    <a:cubicBezTo>
                      <a:pt x="1758" y="47"/>
                      <a:pt x="1712" y="69"/>
                      <a:pt x="1667" y="69"/>
                    </a:cubicBezTo>
                    <a:cubicBezTo>
                      <a:pt x="1575" y="115"/>
                      <a:pt x="1484" y="161"/>
                      <a:pt x="1393" y="229"/>
                    </a:cubicBezTo>
                    <a:cubicBezTo>
                      <a:pt x="1324" y="275"/>
                      <a:pt x="1256" y="320"/>
                      <a:pt x="1187" y="389"/>
                    </a:cubicBezTo>
                    <a:cubicBezTo>
                      <a:pt x="1119" y="457"/>
                      <a:pt x="1027" y="526"/>
                      <a:pt x="959" y="617"/>
                    </a:cubicBezTo>
                    <a:cubicBezTo>
                      <a:pt x="913" y="686"/>
                      <a:pt x="845" y="754"/>
                      <a:pt x="799" y="823"/>
                    </a:cubicBezTo>
                    <a:cubicBezTo>
                      <a:pt x="685" y="982"/>
                      <a:pt x="594" y="1142"/>
                      <a:pt x="503" y="1325"/>
                    </a:cubicBezTo>
                    <a:cubicBezTo>
                      <a:pt x="411" y="1507"/>
                      <a:pt x="343" y="1690"/>
                      <a:pt x="274" y="1873"/>
                    </a:cubicBezTo>
                    <a:cubicBezTo>
                      <a:pt x="251" y="1964"/>
                      <a:pt x="206" y="2055"/>
                      <a:pt x="183" y="2147"/>
                    </a:cubicBezTo>
                    <a:cubicBezTo>
                      <a:pt x="137" y="2238"/>
                      <a:pt x="114" y="2329"/>
                      <a:pt x="92" y="2443"/>
                    </a:cubicBezTo>
                    <a:cubicBezTo>
                      <a:pt x="46" y="2626"/>
                      <a:pt x="23" y="2808"/>
                      <a:pt x="23" y="3014"/>
                    </a:cubicBezTo>
                    <a:cubicBezTo>
                      <a:pt x="23" y="3105"/>
                      <a:pt x="23" y="3196"/>
                      <a:pt x="23" y="3288"/>
                    </a:cubicBezTo>
                    <a:cubicBezTo>
                      <a:pt x="23" y="3356"/>
                      <a:pt x="23" y="3425"/>
                      <a:pt x="23" y="3470"/>
                    </a:cubicBezTo>
                    <a:cubicBezTo>
                      <a:pt x="23" y="3516"/>
                      <a:pt x="23" y="3539"/>
                      <a:pt x="46" y="3584"/>
                    </a:cubicBezTo>
                    <a:lnTo>
                      <a:pt x="46" y="3607"/>
                    </a:lnTo>
                    <a:cubicBezTo>
                      <a:pt x="46" y="3653"/>
                      <a:pt x="46" y="3676"/>
                      <a:pt x="46" y="3699"/>
                    </a:cubicBezTo>
                    <a:cubicBezTo>
                      <a:pt x="46" y="3790"/>
                      <a:pt x="46" y="3881"/>
                      <a:pt x="46" y="3973"/>
                    </a:cubicBezTo>
                    <a:cubicBezTo>
                      <a:pt x="46" y="4064"/>
                      <a:pt x="46" y="4155"/>
                      <a:pt x="23" y="4269"/>
                    </a:cubicBezTo>
                    <a:cubicBezTo>
                      <a:pt x="23" y="4338"/>
                      <a:pt x="23" y="4429"/>
                      <a:pt x="23" y="4520"/>
                    </a:cubicBezTo>
                    <a:cubicBezTo>
                      <a:pt x="23" y="4566"/>
                      <a:pt x="23" y="4612"/>
                      <a:pt x="0" y="4657"/>
                    </a:cubicBezTo>
                    <a:cubicBezTo>
                      <a:pt x="0" y="4657"/>
                      <a:pt x="0" y="4680"/>
                      <a:pt x="0" y="4703"/>
                    </a:cubicBezTo>
                    <a:cubicBezTo>
                      <a:pt x="0" y="4726"/>
                      <a:pt x="0" y="4726"/>
                      <a:pt x="0" y="4749"/>
                    </a:cubicBezTo>
                    <a:cubicBezTo>
                      <a:pt x="0" y="4771"/>
                      <a:pt x="23" y="4771"/>
                      <a:pt x="23" y="4794"/>
                    </a:cubicBezTo>
                    <a:cubicBezTo>
                      <a:pt x="23" y="4840"/>
                      <a:pt x="92" y="4863"/>
                      <a:pt x="114" y="4863"/>
                    </a:cubicBezTo>
                    <a:cubicBezTo>
                      <a:pt x="229" y="4863"/>
                      <a:pt x="274" y="4771"/>
                      <a:pt x="297" y="4703"/>
                    </a:cubicBezTo>
                    <a:cubicBezTo>
                      <a:pt x="320" y="4657"/>
                      <a:pt x="343" y="4589"/>
                      <a:pt x="366" y="4543"/>
                    </a:cubicBezTo>
                    <a:cubicBezTo>
                      <a:pt x="411" y="4383"/>
                      <a:pt x="434" y="4246"/>
                      <a:pt x="480" y="4087"/>
                    </a:cubicBezTo>
                    <a:lnTo>
                      <a:pt x="480" y="4087"/>
                    </a:lnTo>
                    <a:lnTo>
                      <a:pt x="457" y="4132"/>
                    </a:lnTo>
                    <a:cubicBezTo>
                      <a:pt x="480" y="4018"/>
                      <a:pt x="503" y="3904"/>
                      <a:pt x="525" y="3790"/>
                    </a:cubicBezTo>
                    <a:cubicBezTo>
                      <a:pt x="548" y="3699"/>
                      <a:pt x="571" y="3607"/>
                      <a:pt x="594" y="3516"/>
                    </a:cubicBezTo>
                    <a:cubicBezTo>
                      <a:pt x="617" y="3379"/>
                      <a:pt x="639" y="3242"/>
                      <a:pt x="685" y="3105"/>
                    </a:cubicBezTo>
                    <a:cubicBezTo>
                      <a:pt x="731" y="2945"/>
                      <a:pt x="754" y="2808"/>
                      <a:pt x="799" y="2649"/>
                    </a:cubicBezTo>
                    <a:cubicBezTo>
                      <a:pt x="891" y="2352"/>
                      <a:pt x="1027" y="2078"/>
                      <a:pt x="1164" y="1804"/>
                    </a:cubicBezTo>
                    <a:lnTo>
                      <a:pt x="1187" y="1781"/>
                    </a:lnTo>
                    <a:cubicBezTo>
                      <a:pt x="1182" y="1781"/>
                      <a:pt x="1178" y="1782"/>
                      <a:pt x="1175" y="1784"/>
                    </a:cubicBezTo>
                    <a:lnTo>
                      <a:pt x="1175" y="1784"/>
                    </a:lnTo>
                    <a:cubicBezTo>
                      <a:pt x="1310" y="1540"/>
                      <a:pt x="1466" y="1296"/>
                      <a:pt x="1644" y="1097"/>
                    </a:cubicBezTo>
                    <a:cubicBezTo>
                      <a:pt x="1735" y="1005"/>
                      <a:pt x="1804" y="937"/>
                      <a:pt x="1895" y="868"/>
                    </a:cubicBezTo>
                    <a:cubicBezTo>
                      <a:pt x="1963" y="800"/>
                      <a:pt x="2055" y="731"/>
                      <a:pt x="2146" y="663"/>
                    </a:cubicBezTo>
                    <a:lnTo>
                      <a:pt x="2146" y="663"/>
                    </a:lnTo>
                    <a:lnTo>
                      <a:pt x="2123" y="686"/>
                    </a:lnTo>
                    <a:cubicBezTo>
                      <a:pt x="2146" y="663"/>
                      <a:pt x="2169" y="663"/>
                      <a:pt x="2192" y="640"/>
                    </a:cubicBezTo>
                    <a:cubicBezTo>
                      <a:pt x="2214" y="640"/>
                      <a:pt x="2237" y="617"/>
                      <a:pt x="2260" y="617"/>
                    </a:cubicBezTo>
                    <a:lnTo>
                      <a:pt x="2283" y="617"/>
                    </a:lnTo>
                    <a:cubicBezTo>
                      <a:pt x="2351" y="617"/>
                      <a:pt x="2420" y="640"/>
                      <a:pt x="2488" y="640"/>
                    </a:cubicBezTo>
                    <a:lnTo>
                      <a:pt x="2511" y="640"/>
                    </a:lnTo>
                    <a:cubicBezTo>
                      <a:pt x="2534" y="663"/>
                      <a:pt x="2557" y="663"/>
                      <a:pt x="2580" y="663"/>
                    </a:cubicBezTo>
                    <a:cubicBezTo>
                      <a:pt x="2625" y="663"/>
                      <a:pt x="2648" y="663"/>
                      <a:pt x="2694" y="640"/>
                    </a:cubicBezTo>
                    <a:cubicBezTo>
                      <a:pt x="2694" y="640"/>
                      <a:pt x="2717" y="663"/>
                      <a:pt x="2739" y="663"/>
                    </a:cubicBezTo>
                    <a:cubicBezTo>
                      <a:pt x="2762" y="686"/>
                      <a:pt x="2808" y="709"/>
                      <a:pt x="2831" y="731"/>
                    </a:cubicBezTo>
                    <a:cubicBezTo>
                      <a:pt x="2876" y="777"/>
                      <a:pt x="2899" y="800"/>
                      <a:pt x="2922" y="845"/>
                    </a:cubicBezTo>
                    <a:cubicBezTo>
                      <a:pt x="2945" y="868"/>
                      <a:pt x="2968" y="914"/>
                      <a:pt x="2990" y="960"/>
                    </a:cubicBezTo>
                    <a:cubicBezTo>
                      <a:pt x="2990" y="1005"/>
                      <a:pt x="2990" y="1051"/>
                      <a:pt x="2990" y="1097"/>
                    </a:cubicBezTo>
                    <a:cubicBezTo>
                      <a:pt x="3007" y="1113"/>
                      <a:pt x="3023" y="1129"/>
                      <a:pt x="3039" y="1129"/>
                    </a:cubicBezTo>
                    <a:cubicBezTo>
                      <a:pt x="3046" y="1129"/>
                      <a:pt x="3052" y="1126"/>
                      <a:pt x="3059" y="1119"/>
                    </a:cubicBezTo>
                    <a:cubicBezTo>
                      <a:pt x="3082" y="1119"/>
                      <a:pt x="3105" y="1097"/>
                      <a:pt x="3105" y="1074"/>
                    </a:cubicBezTo>
                    <a:cubicBezTo>
                      <a:pt x="3082" y="1028"/>
                      <a:pt x="3082" y="960"/>
                      <a:pt x="3059" y="914"/>
                    </a:cubicBezTo>
                    <a:cubicBezTo>
                      <a:pt x="3059" y="891"/>
                      <a:pt x="3059" y="891"/>
                      <a:pt x="3036" y="868"/>
                    </a:cubicBezTo>
                    <a:cubicBezTo>
                      <a:pt x="3036" y="845"/>
                      <a:pt x="3036" y="823"/>
                      <a:pt x="3013" y="823"/>
                    </a:cubicBezTo>
                    <a:cubicBezTo>
                      <a:pt x="2990" y="731"/>
                      <a:pt x="2945" y="663"/>
                      <a:pt x="2876" y="594"/>
                    </a:cubicBezTo>
                    <a:cubicBezTo>
                      <a:pt x="2854" y="549"/>
                      <a:pt x="2808" y="526"/>
                      <a:pt x="2785" y="503"/>
                    </a:cubicBezTo>
                    <a:cubicBezTo>
                      <a:pt x="2785" y="480"/>
                      <a:pt x="2785" y="457"/>
                      <a:pt x="2785" y="457"/>
                    </a:cubicBezTo>
                    <a:cubicBezTo>
                      <a:pt x="2785" y="412"/>
                      <a:pt x="2762" y="389"/>
                      <a:pt x="2739" y="343"/>
                    </a:cubicBezTo>
                    <a:cubicBezTo>
                      <a:pt x="2717" y="298"/>
                      <a:pt x="2671" y="275"/>
                      <a:pt x="2625" y="252"/>
                    </a:cubicBezTo>
                    <a:cubicBezTo>
                      <a:pt x="2580" y="206"/>
                      <a:pt x="2511" y="161"/>
                      <a:pt x="2465" y="138"/>
                    </a:cubicBezTo>
                    <a:cubicBezTo>
                      <a:pt x="2397" y="92"/>
                      <a:pt x="2329" y="47"/>
                      <a:pt x="2237" y="24"/>
                    </a:cubicBezTo>
                    <a:cubicBezTo>
                      <a:pt x="2192" y="1"/>
                      <a:pt x="2123" y="1"/>
                      <a:pt x="2055" y="1"/>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28" name="Google Shape;7928;p34"/>
              <p:cNvSpPr/>
              <p:nvPr/>
            </p:nvSpPr>
            <p:spPr>
              <a:xfrm>
                <a:off x="4901725" y="4730300"/>
                <a:ext cx="4025" cy="25125"/>
              </a:xfrm>
              <a:custGeom>
                <a:avLst/>
                <a:gdLst/>
                <a:ahLst/>
                <a:cxnLst/>
                <a:rect l="l" t="t" r="r" b="b"/>
                <a:pathLst>
                  <a:path w="161" h="1005" extrusionOk="0">
                    <a:moveTo>
                      <a:pt x="69" y="0"/>
                    </a:moveTo>
                    <a:cubicBezTo>
                      <a:pt x="46" y="23"/>
                      <a:pt x="23" y="46"/>
                      <a:pt x="23" y="92"/>
                    </a:cubicBezTo>
                    <a:cubicBezTo>
                      <a:pt x="23" y="114"/>
                      <a:pt x="23" y="137"/>
                      <a:pt x="23" y="160"/>
                    </a:cubicBezTo>
                    <a:cubicBezTo>
                      <a:pt x="23" y="297"/>
                      <a:pt x="23" y="411"/>
                      <a:pt x="23" y="525"/>
                    </a:cubicBezTo>
                    <a:cubicBezTo>
                      <a:pt x="23" y="594"/>
                      <a:pt x="1" y="662"/>
                      <a:pt x="1" y="731"/>
                    </a:cubicBezTo>
                    <a:cubicBezTo>
                      <a:pt x="1" y="799"/>
                      <a:pt x="1" y="868"/>
                      <a:pt x="1" y="936"/>
                    </a:cubicBezTo>
                    <a:cubicBezTo>
                      <a:pt x="1" y="982"/>
                      <a:pt x="23" y="1005"/>
                      <a:pt x="69" y="1005"/>
                    </a:cubicBezTo>
                    <a:cubicBezTo>
                      <a:pt x="92" y="1005"/>
                      <a:pt x="137" y="982"/>
                      <a:pt x="137" y="959"/>
                    </a:cubicBezTo>
                    <a:cubicBezTo>
                      <a:pt x="137" y="868"/>
                      <a:pt x="137" y="776"/>
                      <a:pt x="137" y="708"/>
                    </a:cubicBezTo>
                    <a:cubicBezTo>
                      <a:pt x="137" y="639"/>
                      <a:pt x="160" y="571"/>
                      <a:pt x="160" y="525"/>
                    </a:cubicBezTo>
                    <a:cubicBezTo>
                      <a:pt x="160" y="457"/>
                      <a:pt x="160" y="388"/>
                      <a:pt x="160" y="343"/>
                    </a:cubicBezTo>
                    <a:cubicBezTo>
                      <a:pt x="160" y="297"/>
                      <a:pt x="160" y="274"/>
                      <a:pt x="160" y="251"/>
                    </a:cubicBezTo>
                    <a:cubicBezTo>
                      <a:pt x="160" y="183"/>
                      <a:pt x="160" y="114"/>
                      <a:pt x="160" y="69"/>
                    </a:cubicBezTo>
                    <a:cubicBezTo>
                      <a:pt x="160" y="23"/>
                      <a:pt x="115" y="0"/>
                      <a:pt x="92" y="0"/>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29" name="Google Shape;7929;p34"/>
              <p:cNvSpPr/>
              <p:nvPr/>
            </p:nvSpPr>
            <p:spPr>
              <a:xfrm>
                <a:off x="4903450" y="4765100"/>
                <a:ext cx="107300" cy="19425"/>
              </a:xfrm>
              <a:custGeom>
                <a:avLst/>
                <a:gdLst/>
                <a:ahLst/>
                <a:cxnLst/>
                <a:rect l="l" t="t" r="r" b="b"/>
                <a:pathLst>
                  <a:path w="4292" h="777" extrusionOk="0">
                    <a:moveTo>
                      <a:pt x="251" y="1"/>
                    </a:moveTo>
                    <a:cubicBezTo>
                      <a:pt x="205" y="1"/>
                      <a:pt x="183" y="23"/>
                      <a:pt x="137" y="23"/>
                    </a:cubicBezTo>
                    <a:cubicBezTo>
                      <a:pt x="68" y="69"/>
                      <a:pt x="0" y="138"/>
                      <a:pt x="23" y="229"/>
                    </a:cubicBezTo>
                    <a:cubicBezTo>
                      <a:pt x="23" y="275"/>
                      <a:pt x="68" y="343"/>
                      <a:pt x="114" y="366"/>
                    </a:cubicBezTo>
                    <a:cubicBezTo>
                      <a:pt x="160" y="389"/>
                      <a:pt x="205" y="389"/>
                      <a:pt x="251" y="389"/>
                    </a:cubicBezTo>
                    <a:cubicBezTo>
                      <a:pt x="274" y="411"/>
                      <a:pt x="320" y="411"/>
                      <a:pt x="365" y="411"/>
                    </a:cubicBezTo>
                    <a:cubicBezTo>
                      <a:pt x="434" y="434"/>
                      <a:pt x="525" y="457"/>
                      <a:pt x="616" y="457"/>
                    </a:cubicBezTo>
                    <a:cubicBezTo>
                      <a:pt x="685" y="480"/>
                      <a:pt x="776" y="503"/>
                      <a:pt x="845" y="526"/>
                    </a:cubicBezTo>
                    <a:cubicBezTo>
                      <a:pt x="936" y="548"/>
                      <a:pt x="1027" y="548"/>
                      <a:pt x="1096" y="571"/>
                    </a:cubicBezTo>
                    <a:cubicBezTo>
                      <a:pt x="1278" y="594"/>
                      <a:pt x="1438" y="640"/>
                      <a:pt x="1621" y="663"/>
                    </a:cubicBezTo>
                    <a:cubicBezTo>
                      <a:pt x="1689" y="685"/>
                      <a:pt x="1780" y="685"/>
                      <a:pt x="1872" y="708"/>
                    </a:cubicBezTo>
                    <a:cubicBezTo>
                      <a:pt x="1963" y="708"/>
                      <a:pt x="2031" y="731"/>
                      <a:pt x="2123" y="731"/>
                    </a:cubicBezTo>
                    <a:cubicBezTo>
                      <a:pt x="2214" y="754"/>
                      <a:pt x="2305" y="754"/>
                      <a:pt x="2397" y="754"/>
                    </a:cubicBezTo>
                    <a:cubicBezTo>
                      <a:pt x="2488" y="777"/>
                      <a:pt x="2602" y="777"/>
                      <a:pt x="2693" y="777"/>
                    </a:cubicBezTo>
                    <a:cubicBezTo>
                      <a:pt x="2785" y="754"/>
                      <a:pt x="2876" y="754"/>
                      <a:pt x="2967" y="754"/>
                    </a:cubicBezTo>
                    <a:cubicBezTo>
                      <a:pt x="3036" y="754"/>
                      <a:pt x="3127" y="731"/>
                      <a:pt x="3196" y="731"/>
                    </a:cubicBezTo>
                    <a:cubicBezTo>
                      <a:pt x="3310" y="708"/>
                      <a:pt x="3401" y="685"/>
                      <a:pt x="3492" y="663"/>
                    </a:cubicBezTo>
                    <a:cubicBezTo>
                      <a:pt x="3584" y="640"/>
                      <a:pt x="3675" y="617"/>
                      <a:pt x="3743" y="594"/>
                    </a:cubicBezTo>
                    <a:cubicBezTo>
                      <a:pt x="3835" y="571"/>
                      <a:pt x="3903" y="548"/>
                      <a:pt x="3994" y="503"/>
                    </a:cubicBezTo>
                    <a:cubicBezTo>
                      <a:pt x="4063" y="480"/>
                      <a:pt x="4131" y="457"/>
                      <a:pt x="4223" y="434"/>
                    </a:cubicBezTo>
                    <a:cubicBezTo>
                      <a:pt x="4268" y="411"/>
                      <a:pt x="4291" y="366"/>
                      <a:pt x="4268" y="320"/>
                    </a:cubicBezTo>
                    <a:cubicBezTo>
                      <a:pt x="4246" y="275"/>
                      <a:pt x="4200" y="252"/>
                      <a:pt x="4154" y="252"/>
                    </a:cubicBezTo>
                    <a:cubicBezTo>
                      <a:pt x="4063" y="297"/>
                      <a:pt x="3949" y="320"/>
                      <a:pt x="3857" y="343"/>
                    </a:cubicBezTo>
                    <a:lnTo>
                      <a:pt x="3880" y="343"/>
                    </a:lnTo>
                    <a:cubicBezTo>
                      <a:pt x="3766" y="366"/>
                      <a:pt x="3652" y="389"/>
                      <a:pt x="3561" y="389"/>
                    </a:cubicBezTo>
                    <a:cubicBezTo>
                      <a:pt x="3492" y="411"/>
                      <a:pt x="3424" y="411"/>
                      <a:pt x="3355" y="411"/>
                    </a:cubicBezTo>
                    <a:lnTo>
                      <a:pt x="2511" y="411"/>
                    </a:lnTo>
                    <a:cubicBezTo>
                      <a:pt x="2419" y="389"/>
                      <a:pt x="2328" y="389"/>
                      <a:pt x="2214" y="366"/>
                    </a:cubicBezTo>
                    <a:cubicBezTo>
                      <a:pt x="2054" y="343"/>
                      <a:pt x="1872" y="320"/>
                      <a:pt x="1689" y="297"/>
                    </a:cubicBezTo>
                    <a:cubicBezTo>
                      <a:pt x="1529" y="275"/>
                      <a:pt x="1347" y="229"/>
                      <a:pt x="1187" y="183"/>
                    </a:cubicBezTo>
                    <a:cubicBezTo>
                      <a:pt x="1096" y="160"/>
                      <a:pt x="1004" y="160"/>
                      <a:pt x="913" y="138"/>
                    </a:cubicBezTo>
                    <a:cubicBezTo>
                      <a:pt x="845" y="115"/>
                      <a:pt x="753" y="92"/>
                      <a:pt x="685" y="92"/>
                    </a:cubicBezTo>
                    <a:cubicBezTo>
                      <a:pt x="593" y="69"/>
                      <a:pt x="502" y="46"/>
                      <a:pt x="411" y="23"/>
                    </a:cubicBezTo>
                    <a:cubicBezTo>
                      <a:pt x="365" y="23"/>
                      <a:pt x="297" y="1"/>
                      <a:pt x="251" y="1"/>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30" name="Google Shape;7930;p34"/>
              <p:cNvSpPr/>
              <p:nvPr/>
            </p:nvSpPr>
            <p:spPr>
              <a:xfrm>
                <a:off x="4949100" y="4704050"/>
                <a:ext cx="9725" cy="9725"/>
              </a:xfrm>
              <a:custGeom>
                <a:avLst/>
                <a:gdLst/>
                <a:ahLst/>
                <a:cxnLst/>
                <a:rect l="l" t="t" r="r" b="b"/>
                <a:pathLst>
                  <a:path w="389" h="389" extrusionOk="0">
                    <a:moveTo>
                      <a:pt x="183" y="0"/>
                    </a:moveTo>
                    <a:cubicBezTo>
                      <a:pt x="69" y="0"/>
                      <a:pt x="0" y="92"/>
                      <a:pt x="0" y="206"/>
                    </a:cubicBezTo>
                    <a:cubicBezTo>
                      <a:pt x="0" y="297"/>
                      <a:pt x="91" y="388"/>
                      <a:pt x="205" y="388"/>
                    </a:cubicBezTo>
                    <a:cubicBezTo>
                      <a:pt x="320" y="388"/>
                      <a:pt x="388" y="274"/>
                      <a:pt x="388" y="183"/>
                    </a:cubicBezTo>
                    <a:cubicBezTo>
                      <a:pt x="388" y="69"/>
                      <a:pt x="297" y="0"/>
                      <a:pt x="183" y="0"/>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31" name="Google Shape;7931;p34"/>
              <p:cNvSpPr/>
              <p:nvPr/>
            </p:nvSpPr>
            <p:spPr>
              <a:xfrm>
                <a:off x="4961075" y="4697200"/>
                <a:ext cx="5150" cy="5725"/>
              </a:xfrm>
              <a:custGeom>
                <a:avLst/>
                <a:gdLst/>
                <a:ahLst/>
                <a:cxnLst/>
                <a:rect l="l" t="t" r="r" b="b"/>
                <a:pathLst>
                  <a:path w="206" h="229" extrusionOk="0">
                    <a:moveTo>
                      <a:pt x="92" y="0"/>
                    </a:moveTo>
                    <a:cubicBezTo>
                      <a:pt x="46" y="0"/>
                      <a:pt x="0" y="69"/>
                      <a:pt x="0" y="115"/>
                    </a:cubicBezTo>
                    <a:cubicBezTo>
                      <a:pt x="0" y="183"/>
                      <a:pt x="46" y="229"/>
                      <a:pt x="114" y="229"/>
                    </a:cubicBezTo>
                    <a:cubicBezTo>
                      <a:pt x="160" y="229"/>
                      <a:pt x="206" y="160"/>
                      <a:pt x="206" y="115"/>
                    </a:cubicBezTo>
                    <a:cubicBezTo>
                      <a:pt x="206" y="46"/>
                      <a:pt x="160" y="0"/>
                      <a:pt x="92" y="0"/>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32" name="Google Shape;7932;p34"/>
              <p:cNvSpPr/>
              <p:nvPr/>
            </p:nvSpPr>
            <p:spPr>
              <a:xfrm>
                <a:off x="4959925" y="4685775"/>
                <a:ext cx="4025" cy="4025"/>
              </a:xfrm>
              <a:custGeom>
                <a:avLst/>
                <a:gdLst/>
                <a:ahLst/>
                <a:cxnLst/>
                <a:rect l="l" t="t" r="r" b="b"/>
                <a:pathLst>
                  <a:path w="161" h="161" extrusionOk="0">
                    <a:moveTo>
                      <a:pt x="92" y="1"/>
                    </a:moveTo>
                    <a:cubicBezTo>
                      <a:pt x="46" y="1"/>
                      <a:pt x="1" y="47"/>
                      <a:pt x="1" y="92"/>
                    </a:cubicBezTo>
                    <a:cubicBezTo>
                      <a:pt x="24" y="138"/>
                      <a:pt x="46" y="161"/>
                      <a:pt x="92" y="161"/>
                    </a:cubicBezTo>
                    <a:cubicBezTo>
                      <a:pt x="138" y="161"/>
                      <a:pt x="160" y="115"/>
                      <a:pt x="160" y="92"/>
                    </a:cubicBezTo>
                    <a:cubicBezTo>
                      <a:pt x="160" y="47"/>
                      <a:pt x="138" y="1"/>
                      <a:pt x="92" y="1"/>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33" name="Google Shape;7933;p34"/>
              <p:cNvSpPr/>
              <p:nvPr/>
            </p:nvSpPr>
            <p:spPr>
              <a:xfrm>
                <a:off x="4951375" y="4693775"/>
                <a:ext cx="2875" cy="2875"/>
              </a:xfrm>
              <a:custGeom>
                <a:avLst/>
                <a:gdLst/>
                <a:ahLst/>
                <a:cxnLst/>
                <a:rect l="l" t="t" r="r" b="b"/>
                <a:pathLst>
                  <a:path w="115" h="115" extrusionOk="0">
                    <a:moveTo>
                      <a:pt x="46" y="0"/>
                    </a:moveTo>
                    <a:cubicBezTo>
                      <a:pt x="23" y="0"/>
                      <a:pt x="0" y="23"/>
                      <a:pt x="0" y="69"/>
                    </a:cubicBezTo>
                    <a:cubicBezTo>
                      <a:pt x="0" y="92"/>
                      <a:pt x="23" y="115"/>
                      <a:pt x="69" y="115"/>
                    </a:cubicBezTo>
                    <a:cubicBezTo>
                      <a:pt x="92" y="115"/>
                      <a:pt x="114" y="92"/>
                      <a:pt x="114" y="46"/>
                    </a:cubicBezTo>
                    <a:cubicBezTo>
                      <a:pt x="114" y="23"/>
                      <a:pt x="92" y="0"/>
                      <a:pt x="46" y="0"/>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34" name="Google Shape;7934;p34"/>
              <p:cNvSpPr/>
              <p:nvPr/>
            </p:nvSpPr>
            <p:spPr>
              <a:xfrm>
                <a:off x="4940525" y="4712025"/>
                <a:ext cx="4025" cy="4025"/>
              </a:xfrm>
              <a:custGeom>
                <a:avLst/>
                <a:gdLst/>
                <a:ahLst/>
                <a:cxnLst/>
                <a:rect l="l" t="t" r="r" b="b"/>
                <a:pathLst>
                  <a:path w="161" h="161" extrusionOk="0">
                    <a:moveTo>
                      <a:pt x="69" y="1"/>
                    </a:moveTo>
                    <a:cubicBezTo>
                      <a:pt x="23" y="1"/>
                      <a:pt x="1" y="47"/>
                      <a:pt x="1" y="92"/>
                    </a:cubicBezTo>
                    <a:cubicBezTo>
                      <a:pt x="1" y="138"/>
                      <a:pt x="23" y="161"/>
                      <a:pt x="69" y="161"/>
                    </a:cubicBezTo>
                    <a:cubicBezTo>
                      <a:pt x="115" y="161"/>
                      <a:pt x="160" y="115"/>
                      <a:pt x="138" y="69"/>
                    </a:cubicBezTo>
                    <a:cubicBezTo>
                      <a:pt x="138" y="24"/>
                      <a:pt x="115" y="1"/>
                      <a:pt x="69" y="1"/>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35" name="Google Shape;7935;p34"/>
              <p:cNvSpPr/>
              <p:nvPr/>
            </p:nvSpPr>
            <p:spPr>
              <a:xfrm>
                <a:off x="4954225" y="4726875"/>
                <a:ext cx="4600" cy="4575"/>
              </a:xfrm>
              <a:custGeom>
                <a:avLst/>
                <a:gdLst/>
                <a:ahLst/>
                <a:cxnLst/>
                <a:rect l="l" t="t" r="r" b="b"/>
                <a:pathLst>
                  <a:path w="184" h="183" extrusionOk="0">
                    <a:moveTo>
                      <a:pt x="69" y="0"/>
                    </a:moveTo>
                    <a:cubicBezTo>
                      <a:pt x="23" y="0"/>
                      <a:pt x="0" y="46"/>
                      <a:pt x="0" y="92"/>
                    </a:cubicBezTo>
                    <a:cubicBezTo>
                      <a:pt x="0" y="137"/>
                      <a:pt x="46" y="183"/>
                      <a:pt x="92" y="183"/>
                    </a:cubicBezTo>
                    <a:cubicBezTo>
                      <a:pt x="137" y="183"/>
                      <a:pt x="183" y="114"/>
                      <a:pt x="183" y="69"/>
                    </a:cubicBezTo>
                    <a:cubicBezTo>
                      <a:pt x="160" y="23"/>
                      <a:pt x="137" y="0"/>
                      <a:pt x="69" y="0"/>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36" name="Google Shape;7936;p34"/>
              <p:cNvSpPr/>
              <p:nvPr/>
            </p:nvSpPr>
            <p:spPr>
              <a:xfrm>
                <a:off x="4935975" y="4734300"/>
                <a:ext cx="6300" cy="5725"/>
              </a:xfrm>
              <a:custGeom>
                <a:avLst/>
                <a:gdLst/>
                <a:ahLst/>
                <a:cxnLst/>
                <a:rect l="l" t="t" r="r" b="b"/>
                <a:pathLst>
                  <a:path w="252" h="229" extrusionOk="0">
                    <a:moveTo>
                      <a:pt x="114" y="0"/>
                    </a:moveTo>
                    <a:cubicBezTo>
                      <a:pt x="46" y="0"/>
                      <a:pt x="0" y="69"/>
                      <a:pt x="0" y="114"/>
                    </a:cubicBezTo>
                    <a:cubicBezTo>
                      <a:pt x="0" y="183"/>
                      <a:pt x="69" y="228"/>
                      <a:pt x="137" y="228"/>
                    </a:cubicBezTo>
                    <a:cubicBezTo>
                      <a:pt x="205" y="228"/>
                      <a:pt x="251" y="160"/>
                      <a:pt x="251" y="114"/>
                    </a:cubicBezTo>
                    <a:cubicBezTo>
                      <a:pt x="228" y="46"/>
                      <a:pt x="183" y="0"/>
                      <a:pt x="114" y="0"/>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37" name="Google Shape;7937;p34"/>
              <p:cNvSpPr/>
              <p:nvPr/>
            </p:nvSpPr>
            <p:spPr>
              <a:xfrm>
                <a:off x="4935975" y="4724025"/>
                <a:ext cx="2875" cy="2875"/>
              </a:xfrm>
              <a:custGeom>
                <a:avLst/>
                <a:gdLst/>
                <a:ahLst/>
                <a:cxnLst/>
                <a:rect l="l" t="t" r="r" b="b"/>
                <a:pathLst>
                  <a:path w="115" h="115" extrusionOk="0">
                    <a:moveTo>
                      <a:pt x="69" y="0"/>
                    </a:moveTo>
                    <a:cubicBezTo>
                      <a:pt x="23" y="0"/>
                      <a:pt x="0" y="46"/>
                      <a:pt x="23" y="69"/>
                    </a:cubicBezTo>
                    <a:cubicBezTo>
                      <a:pt x="23" y="92"/>
                      <a:pt x="46" y="114"/>
                      <a:pt x="69" y="114"/>
                    </a:cubicBezTo>
                    <a:cubicBezTo>
                      <a:pt x="91" y="114"/>
                      <a:pt x="114" y="92"/>
                      <a:pt x="114" y="46"/>
                    </a:cubicBezTo>
                    <a:cubicBezTo>
                      <a:pt x="114" y="23"/>
                      <a:pt x="91" y="0"/>
                      <a:pt x="69" y="0"/>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38" name="Google Shape;7938;p34"/>
              <p:cNvSpPr/>
              <p:nvPr/>
            </p:nvSpPr>
            <p:spPr>
              <a:xfrm>
                <a:off x="4988450" y="4724600"/>
                <a:ext cx="8025" cy="8000"/>
              </a:xfrm>
              <a:custGeom>
                <a:avLst/>
                <a:gdLst/>
                <a:ahLst/>
                <a:cxnLst/>
                <a:rect l="l" t="t" r="r" b="b"/>
                <a:pathLst>
                  <a:path w="321" h="320" extrusionOk="0">
                    <a:moveTo>
                      <a:pt x="138" y="0"/>
                    </a:moveTo>
                    <a:cubicBezTo>
                      <a:pt x="69" y="0"/>
                      <a:pt x="1" y="91"/>
                      <a:pt x="1" y="183"/>
                    </a:cubicBezTo>
                    <a:cubicBezTo>
                      <a:pt x="1" y="251"/>
                      <a:pt x="69" y="320"/>
                      <a:pt x="161" y="320"/>
                    </a:cubicBezTo>
                    <a:cubicBezTo>
                      <a:pt x="252" y="320"/>
                      <a:pt x="321" y="228"/>
                      <a:pt x="298" y="160"/>
                    </a:cubicBezTo>
                    <a:cubicBezTo>
                      <a:pt x="298" y="69"/>
                      <a:pt x="229" y="0"/>
                      <a:pt x="138" y="0"/>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39" name="Google Shape;7939;p34"/>
              <p:cNvSpPr/>
              <p:nvPr/>
            </p:nvSpPr>
            <p:spPr>
              <a:xfrm>
                <a:off x="5008425" y="4722300"/>
                <a:ext cx="7450" cy="6875"/>
              </a:xfrm>
              <a:custGeom>
                <a:avLst/>
                <a:gdLst/>
                <a:ahLst/>
                <a:cxnLst/>
                <a:rect l="l" t="t" r="r" b="b"/>
                <a:pathLst>
                  <a:path w="298" h="275" extrusionOk="0">
                    <a:moveTo>
                      <a:pt x="161" y="1"/>
                    </a:moveTo>
                    <a:cubicBezTo>
                      <a:pt x="69" y="1"/>
                      <a:pt x="1" y="69"/>
                      <a:pt x="24" y="138"/>
                    </a:cubicBezTo>
                    <a:cubicBezTo>
                      <a:pt x="24" y="229"/>
                      <a:pt x="92" y="275"/>
                      <a:pt x="161" y="275"/>
                    </a:cubicBezTo>
                    <a:cubicBezTo>
                      <a:pt x="252" y="275"/>
                      <a:pt x="298" y="206"/>
                      <a:pt x="298" y="138"/>
                    </a:cubicBezTo>
                    <a:cubicBezTo>
                      <a:pt x="298" y="46"/>
                      <a:pt x="229" y="1"/>
                      <a:pt x="161" y="1"/>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40" name="Google Shape;7940;p34"/>
              <p:cNvSpPr/>
              <p:nvPr/>
            </p:nvSpPr>
            <p:spPr>
              <a:xfrm>
                <a:off x="4998725" y="4709750"/>
                <a:ext cx="5750" cy="5175"/>
              </a:xfrm>
              <a:custGeom>
                <a:avLst/>
                <a:gdLst/>
                <a:ahLst/>
                <a:cxnLst/>
                <a:rect l="l" t="t" r="r" b="b"/>
                <a:pathLst>
                  <a:path w="230" h="207" extrusionOk="0">
                    <a:moveTo>
                      <a:pt x="115" y="1"/>
                    </a:moveTo>
                    <a:cubicBezTo>
                      <a:pt x="46" y="1"/>
                      <a:pt x="1" y="69"/>
                      <a:pt x="1" y="115"/>
                    </a:cubicBezTo>
                    <a:cubicBezTo>
                      <a:pt x="24" y="183"/>
                      <a:pt x="69" y="206"/>
                      <a:pt x="115" y="206"/>
                    </a:cubicBezTo>
                    <a:cubicBezTo>
                      <a:pt x="183" y="206"/>
                      <a:pt x="229" y="160"/>
                      <a:pt x="229" y="92"/>
                    </a:cubicBezTo>
                    <a:cubicBezTo>
                      <a:pt x="206" y="46"/>
                      <a:pt x="161" y="1"/>
                      <a:pt x="115" y="1"/>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41" name="Google Shape;7941;p34"/>
              <p:cNvSpPr/>
              <p:nvPr/>
            </p:nvSpPr>
            <p:spPr>
              <a:xfrm>
                <a:off x="4985600" y="4712600"/>
                <a:ext cx="4025" cy="4025"/>
              </a:xfrm>
              <a:custGeom>
                <a:avLst/>
                <a:gdLst/>
                <a:ahLst/>
                <a:cxnLst/>
                <a:rect l="l" t="t" r="r" b="b"/>
                <a:pathLst>
                  <a:path w="161" h="161" extrusionOk="0">
                    <a:moveTo>
                      <a:pt x="92" y="1"/>
                    </a:moveTo>
                    <a:cubicBezTo>
                      <a:pt x="46" y="1"/>
                      <a:pt x="1" y="46"/>
                      <a:pt x="1" y="92"/>
                    </a:cubicBezTo>
                    <a:cubicBezTo>
                      <a:pt x="1" y="138"/>
                      <a:pt x="46" y="160"/>
                      <a:pt x="92" y="160"/>
                    </a:cubicBezTo>
                    <a:cubicBezTo>
                      <a:pt x="138" y="160"/>
                      <a:pt x="161" y="115"/>
                      <a:pt x="161" y="92"/>
                    </a:cubicBezTo>
                    <a:cubicBezTo>
                      <a:pt x="161" y="46"/>
                      <a:pt x="115" y="1"/>
                      <a:pt x="92" y="1"/>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42" name="Google Shape;7942;p34"/>
              <p:cNvSpPr/>
              <p:nvPr/>
            </p:nvSpPr>
            <p:spPr>
              <a:xfrm>
                <a:off x="4973050" y="4724025"/>
                <a:ext cx="4600" cy="4000"/>
              </a:xfrm>
              <a:custGeom>
                <a:avLst/>
                <a:gdLst/>
                <a:ahLst/>
                <a:cxnLst/>
                <a:rect l="l" t="t" r="r" b="b"/>
                <a:pathLst>
                  <a:path w="184" h="160" extrusionOk="0">
                    <a:moveTo>
                      <a:pt x="69" y="0"/>
                    </a:moveTo>
                    <a:cubicBezTo>
                      <a:pt x="24" y="0"/>
                      <a:pt x="1" y="46"/>
                      <a:pt x="1" y="92"/>
                    </a:cubicBezTo>
                    <a:cubicBezTo>
                      <a:pt x="1" y="137"/>
                      <a:pt x="46" y="160"/>
                      <a:pt x="92" y="160"/>
                    </a:cubicBezTo>
                    <a:cubicBezTo>
                      <a:pt x="138" y="160"/>
                      <a:pt x="183" y="114"/>
                      <a:pt x="160" y="69"/>
                    </a:cubicBezTo>
                    <a:cubicBezTo>
                      <a:pt x="160" y="23"/>
                      <a:pt x="115" y="0"/>
                      <a:pt x="69" y="0"/>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43" name="Google Shape;7943;p34"/>
              <p:cNvSpPr/>
              <p:nvPr/>
            </p:nvSpPr>
            <p:spPr>
              <a:xfrm>
                <a:off x="4985600" y="4738850"/>
                <a:ext cx="4025" cy="4025"/>
              </a:xfrm>
              <a:custGeom>
                <a:avLst/>
                <a:gdLst/>
                <a:ahLst/>
                <a:cxnLst/>
                <a:rect l="l" t="t" r="r" b="b"/>
                <a:pathLst>
                  <a:path w="161" h="161" extrusionOk="0">
                    <a:moveTo>
                      <a:pt x="69" y="1"/>
                    </a:moveTo>
                    <a:cubicBezTo>
                      <a:pt x="24" y="1"/>
                      <a:pt x="1" y="46"/>
                      <a:pt x="1" y="92"/>
                    </a:cubicBezTo>
                    <a:cubicBezTo>
                      <a:pt x="1" y="138"/>
                      <a:pt x="24" y="160"/>
                      <a:pt x="69" y="160"/>
                    </a:cubicBezTo>
                    <a:cubicBezTo>
                      <a:pt x="115" y="160"/>
                      <a:pt x="161" y="115"/>
                      <a:pt x="138" y="69"/>
                    </a:cubicBezTo>
                    <a:cubicBezTo>
                      <a:pt x="138" y="46"/>
                      <a:pt x="115" y="1"/>
                      <a:pt x="69" y="1"/>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44" name="Google Shape;7944;p34"/>
              <p:cNvSpPr/>
              <p:nvPr/>
            </p:nvSpPr>
            <p:spPr>
              <a:xfrm>
                <a:off x="4949650" y="4744000"/>
                <a:ext cx="5750" cy="5725"/>
              </a:xfrm>
              <a:custGeom>
                <a:avLst/>
                <a:gdLst/>
                <a:ahLst/>
                <a:cxnLst/>
                <a:rect l="l" t="t" r="r" b="b"/>
                <a:pathLst>
                  <a:path w="230" h="229" extrusionOk="0">
                    <a:moveTo>
                      <a:pt x="115" y="0"/>
                    </a:moveTo>
                    <a:cubicBezTo>
                      <a:pt x="47" y="0"/>
                      <a:pt x="1" y="69"/>
                      <a:pt x="1" y="137"/>
                    </a:cubicBezTo>
                    <a:cubicBezTo>
                      <a:pt x="24" y="183"/>
                      <a:pt x="69" y="228"/>
                      <a:pt x="138" y="228"/>
                    </a:cubicBezTo>
                    <a:cubicBezTo>
                      <a:pt x="183" y="228"/>
                      <a:pt x="229" y="183"/>
                      <a:pt x="229" y="114"/>
                    </a:cubicBezTo>
                    <a:cubicBezTo>
                      <a:pt x="229" y="46"/>
                      <a:pt x="183" y="0"/>
                      <a:pt x="115" y="0"/>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45" name="Google Shape;7945;p34"/>
              <p:cNvSpPr/>
              <p:nvPr/>
            </p:nvSpPr>
            <p:spPr>
              <a:xfrm>
                <a:off x="4930825" y="4753700"/>
                <a:ext cx="5175" cy="5150"/>
              </a:xfrm>
              <a:custGeom>
                <a:avLst/>
                <a:gdLst/>
                <a:ahLst/>
                <a:cxnLst/>
                <a:rect l="l" t="t" r="r" b="b"/>
                <a:pathLst>
                  <a:path w="207" h="206" extrusionOk="0">
                    <a:moveTo>
                      <a:pt x="92" y="0"/>
                    </a:moveTo>
                    <a:cubicBezTo>
                      <a:pt x="46" y="0"/>
                      <a:pt x="1" y="46"/>
                      <a:pt x="1" y="114"/>
                    </a:cubicBezTo>
                    <a:cubicBezTo>
                      <a:pt x="1" y="160"/>
                      <a:pt x="46" y="206"/>
                      <a:pt x="115" y="206"/>
                    </a:cubicBezTo>
                    <a:cubicBezTo>
                      <a:pt x="160" y="206"/>
                      <a:pt x="206" y="137"/>
                      <a:pt x="206" y="91"/>
                    </a:cubicBezTo>
                    <a:cubicBezTo>
                      <a:pt x="206" y="46"/>
                      <a:pt x="160" y="0"/>
                      <a:pt x="92" y="0"/>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46" name="Google Shape;7946;p34"/>
              <p:cNvSpPr/>
              <p:nvPr/>
            </p:nvSpPr>
            <p:spPr>
              <a:xfrm>
                <a:off x="4966775" y="4746850"/>
                <a:ext cx="2875" cy="2300"/>
              </a:xfrm>
              <a:custGeom>
                <a:avLst/>
                <a:gdLst/>
                <a:ahLst/>
                <a:cxnLst/>
                <a:rect l="l" t="t" r="r" b="b"/>
                <a:pathLst>
                  <a:path w="115" h="92" extrusionOk="0">
                    <a:moveTo>
                      <a:pt x="69" y="0"/>
                    </a:moveTo>
                    <a:cubicBezTo>
                      <a:pt x="23" y="0"/>
                      <a:pt x="1" y="23"/>
                      <a:pt x="23" y="46"/>
                    </a:cubicBezTo>
                    <a:cubicBezTo>
                      <a:pt x="23" y="92"/>
                      <a:pt x="46" y="92"/>
                      <a:pt x="69" y="92"/>
                    </a:cubicBezTo>
                    <a:cubicBezTo>
                      <a:pt x="92" y="92"/>
                      <a:pt x="115" y="69"/>
                      <a:pt x="115" y="46"/>
                    </a:cubicBezTo>
                    <a:cubicBezTo>
                      <a:pt x="115" y="23"/>
                      <a:pt x="92" y="0"/>
                      <a:pt x="69" y="0"/>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47" name="Google Shape;7947;p34"/>
              <p:cNvSpPr/>
              <p:nvPr/>
            </p:nvSpPr>
            <p:spPr>
              <a:xfrm>
                <a:off x="4977050" y="4758250"/>
                <a:ext cx="4600" cy="4025"/>
              </a:xfrm>
              <a:custGeom>
                <a:avLst/>
                <a:gdLst/>
                <a:ahLst/>
                <a:cxnLst/>
                <a:rect l="l" t="t" r="r" b="b"/>
                <a:pathLst>
                  <a:path w="184" h="161" extrusionOk="0">
                    <a:moveTo>
                      <a:pt x="92" y="1"/>
                    </a:moveTo>
                    <a:cubicBezTo>
                      <a:pt x="46" y="1"/>
                      <a:pt x="0" y="46"/>
                      <a:pt x="0" y="92"/>
                    </a:cubicBezTo>
                    <a:cubicBezTo>
                      <a:pt x="0" y="138"/>
                      <a:pt x="46" y="161"/>
                      <a:pt x="92" y="161"/>
                    </a:cubicBezTo>
                    <a:cubicBezTo>
                      <a:pt x="137" y="161"/>
                      <a:pt x="183" y="138"/>
                      <a:pt x="160" y="92"/>
                    </a:cubicBezTo>
                    <a:cubicBezTo>
                      <a:pt x="160" y="46"/>
                      <a:pt x="137" y="1"/>
                      <a:pt x="92" y="1"/>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48" name="Google Shape;7948;p34"/>
              <p:cNvSpPr/>
              <p:nvPr/>
            </p:nvSpPr>
            <p:spPr>
              <a:xfrm>
                <a:off x="4796150" y="4730300"/>
                <a:ext cx="139275" cy="118150"/>
              </a:xfrm>
              <a:custGeom>
                <a:avLst/>
                <a:gdLst/>
                <a:ahLst/>
                <a:cxnLst/>
                <a:rect l="l" t="t" r="r" b="b"/>
                <a:pathLst>
                  <a:path w="5571" h="4726" extrusionOk="0">
                    <a:moveTo>
                      <a:pt x="4224" y="0"/>
                    </a:moveTo>
                    <a:cubicBezTo>
                      <a:pt x="4109" y="69"/>
                      <a:pt x="3995" y="137"/>
                      <a:pt x="3881" y="206"/>
                    </a:cubicBezTo>
                    <a:cubicBezTo>
                      <a:pt x="3653" y="365"/>
                      <a:pt x="3425" y="502"/>
                      <a:pt x="3196" y="662"/>
                    </a:cubicBezTo>
                    <a:cubicBezTo>
                      <a:pt x="2649" y="1027"/>
                      <a:pt x="2101" y="1415"/>
                      <a:pt x="1576" y="1826"/>
                    </a:cubicBezTo>
                    <a:cubicBezTo>
                      <a:pt x="1325" y="2032"/>
                      <a:pt x="1074" y="2260"/>
                      <a:pt x="845" y="2488"/>
                    </a:cubicBezTo>
                    <a:cubicBezTo>
                      <a:pt x="640" y="2694"/>
                      <a:pt x="457" y="2899"/>
                      <a:pt x="298" y="3150"/>
                    </a:cubicBezTo>
                    <a:cubicBezTo>
                      <a:pt x="161" y="3333"/>
                      <a:pt x="69" y="3538"/>
                      <a:pt x="24" y="3766"/>
                    </a:cubicBezTo>
                    <a:cubicBezTo>
                      <a:pt x="1" y="3858"/>
                      <a:pt x="1" y="3972"/>
                      <a:pt x="1" y="4063"/>
                    </a:cubicBezTo>
                    <a:cubicBezTo>
                      <a:pt x="24" y="4154"/>
                      <a:pt x="69" y="4246"/>
                      <a:pt x="115" y="4337"/>
                    </a:cubicBezTo>
                    <a:cubicBezTo>
                      <a:pt x="138" y="4383"/>
                      <a:pt x="161" y="4428"/>
                      <a:pt x="206" y="4451"/>
                    </a:cubicBezTo>
                    <a:cubicBezTo>
                      <a:pt x="252" y="4497"/>
                      <a:pt x="275" y="4543"/>
                      <a:pt x="320" y="4565"/>
                    </a:cubicBezTo>
                    <a:cubicBezTo>
                      <a:pt x="412" y="4634"/>
                      <a:pt x="503" y="4679"/>
                      <a:pt x="617" y="4702"/>
                    </a:cubicBezTo>
                    <a:cubicBezTo>
                      <a:pt x="708" y="4725"/>
                      <a:pt x="823" y="4725"/>
                      <a:pt x="937" y="4725"/>
                    </a:cubicBezTo>
                    <a:cubicBezTo>
                      <a:pt x="1051" y="4725"/>
                      <a:pt x="1188" y="4702"/>
                      <a:pt x="1302" y="4679"/>
                    </a:cubicBezTo>
                    <a:cubicBezTo>
                      <a:pt x="1599" y="4611"/>
                      <a:pt x="1873" y="4497"/>
                      <a:pt x="2124" y="4360"/>
                    </a:cubicBezTo>
                    <a:cubicBezTo>
                      <a:pt x="2443" y="4200"/>
                      <a:pt x="2740" y="4040"/>
                      <a:pt x="3037" y="3835"/>
                    </a:cubicBezTo>
                    <a:cubicBezTo>
                      <a:pt x="3630" y="3447"/>
                      <a:pt x="4201" y="3013"/>
                      <a:pt x="4771" y="2557"/>
                    </a:cubicBezTo>
                    <a:cubicBezTo>
                      <a:pt x="5000" y="2374"/>
                      <a:pt x="5228" y="2192"/>
                      <a:pt x="5433" y="2009"/>
                    </a:cubicBezTo>
                    <a:cubicBezTo>
                      <a:pt x="5479" y="1963"/>
                      <a:pt x="5525" y="1940"/>
                      <a:pt x="5570" y="1895"/>
                    </a:cubicBezTo>
                    <a:lnTo>
                      <a:pt x="5525" y="1895"/>
                    </a:lnTo>
                    <a:cubicBezTo>
                      <a:pt x="5456" y="1895"/>
                      <a:pt x="5388" y="1872"/>
                      <a:pt x="5319" y="1872"/>
                    </a:cubicBezTo>
                    <a:lnTo>
                      <a:pt x="5296" y="1872"/>
                    </a:lnTo>
                    <a:cubicBezTo>
                      <a:pt x="4908" y="2192"/>
                      <a:pt x="4520" y="2511"/>
                      <a:pt x="4132" y="2831"/>
                    </a:cubicBezTo>
                    <a:cubicBezTo>
                      <a:pt x="3562" y="3264"/>
                      <a:pt x="2968" y="3675"/>
                      <a:pt x="2352" y="4018"/>
                    </a:cubicBezTo>
                    <a:cubicBezTo>
                      <a:pt x="2352" y="4018"/>
                      <a:pt x="2352" y="4040"/>
                      <a:pt x="2352" y="4040"/>
                    </a:cubicBezTo>
                    <a:cubicBezTo>
                      <a:pt x="2009" y="4223"/>
                      <a:pt x="1667" y="4383"/>
                      <a:pt x="1279" y="4474"/>
                    </a:cubicBezTo>
                    <a:cubicBezTo>
                      <a:pt x="1142" y="4520"/>
                      <a:pt x="1005" y="4543"/>
                      <a:pt x="891" y="4543"/>
                    </a:cubicBezTo>
                    <a:cubicBezTo>
                      <a:pt x="800" y="4543"/>
                      <a:pt x="731" y="4520"/>
                      <a:pt x="663" y="4520"/>
                    </a:cubicBezTo>
                    <a:cubicBezTo>
                      <a:pt x="594" y="4497"/>
                      <a:pt x="549" y="4474"/>
                      <a:pt x="503" y="4451"/>
                    </a:cubicBezTo>
                    <a:cubicBezTo>
                      <a:pt x="457" y="4428"/>
                      <a:pt x="412" y="4383"/>
                      <a:pt x="366" y="4337"/>
                    </a:cubicBezTo>
                    <a:cubicBezTo>
                      <a:pt x="320" y="4314"/>
                      <a:pt x="298" y="4269"/>
                      <a:pt x="275" y="4200"/>
                    </a:cubicBezTo>
                    <a:cubicBezTo>
                      <a:pt x="252" y="4177"/>
                      <a:pt x="229" y="4132"/>
                      <a:pt x="206" y="4086"/>
                    </a:cubicBezTo>
                    <a:cubicBezTo>
                      <a:pt x="206" y="4018"/>
                      <a:pt x="206" y="3972"/>
                      <a:pt x="206" y="3926"/>
                    </a:cubicBezTo>
                    <a:cubicBezTo>
                      <a:pt x="206" y="3858"/>
                      <a:pt x="206" y="3789"/>
                      <a:pt x="229" y="3721"/>
                    </a:cubicBezTo>
                    <a:cubicBezTo>
                      <a:pt x="275" y="3607"/>
                      <a:pt x="320" y="3470"/>
                      <a:pt x="389" y="3356"/>
                    </a:cubicBezTo>
                    <a:cubicBezTo>
                      <a:pt x="571" y="3059"/>
                      <a:pt x="800" y="2808"/>
                      <a:pt x="1051" y="2557"/>
                    </a:cubicBezTo>
                    <a:cubicBezTo>
                      <a:pt x="1325" y="2306"/>
                      <a:pt x="1599" y="2055"/>
                      <a:pt x="1895" y="1826"/>
                    </a:cubicBezTo>
                    <a:cubicBezTo>
                      <a:pt x="2398" y="1438"/>
                      <a:pt x="2945" y="1050"/>
                      <a:pt x="3493" y="685"/>
                    </a:cubicBezTo>
                    <a:cubicBezTo>
                      <a:pt x="3721" y="548"/>
                      <a:pt x="3927" y="411"/>
                      <a:pt x="4132" y="274"/>
                    </a:cubicBezTo>
                    <a:cubicBezTo>
                      <a:pt x="4178" y="251"/>
                      <a:pt x="4201" y="251"/>
                      <a:pt x="4224" y="229"/>
                    </a:cubicBezTo>
                    <a:cubicBezTo>
                      <a:pt x="4224" y="160"/>
                      <a:pt x="4224" y="69"/>
                      <a:pt x="4224" y="0"/>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49" name="Google Shape;7949;p34"/>
              <p:cNvSpPr/>
              <p:nvPr/>
            </p:nvSpPr>
            <p:spPr>
              <a:xfrm>
                <a:off x="4822400" y="4794200"/>
                <a:ext cx="25" cy="25"/>
              </a:xfrm>
              <a:custGeom>
                <a:avLst/>
                <a:gdLst/>
                <a:ahLst/>
                <a:cxnLst/>
                <a:rect l="l" t="t" r="r" b="b"/>
                <a:pathLst>
                  <a:path w="1" h="1" extrusionOk="0">
                    <a:moveTo>
                      <a:pt x="1" y="1"/>
                    </a:moveTo>
                    <a:lnTo>
                      <a:pt x="1" y="1"/>
                    </a:lnTo>
                    <a:cubicBezTo>
                      <a:pt x="1" y="1"/>
                      <a:pt x="1" y="1"/>
                      <a:pt x="1" y="1"/>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50" name="Google Shape;7950;p34"/>
              <p:cNvSpPr/>
              <p:nvPr/>
            </p:nvSpPr>
            <p:spPr>
              <a:xfrm>
                <a:off x="4822975" y="4794200"/>
                <a:ext cx="25" cy="25"/>
              </a:xfrm>
              <a:custGeom>
                <a:avLst/>
                <a:gdLst/>
                <a:ahLst/>
                <a:cxnLst/>
                <a:rect l="l" t="t" r="r" b="b"/>
                <a:pathLst>
                  <a:path w="1" h="1" extrusionOk="0">
                    <a:moveTo>
                      <a:pt x="1" y="1"/>
                    </a:moveTo>
                    <a:lnTo>
                      <a:pt x="1" y="1"/>
                    </a:lnTo>
                    <a:close/>
                  </a:path>
                </a:pathLst>
              </a:custGeom>
              <a:solidFill>
                <a:srgbClr val="FFFFFF">
                  <a:alpha val="2279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51" name="Google Shape;7951;p34"/>
              <p:cNvSpPr/>
              <p:nvPr/>
            </p:nvSpPr>
            <p:spPr>
              <a:xfrm>
                <a:off x="4854925" y="4830725"/>
                <a:ext cx="25" cy="2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52" name="Google Shape;7952;p34"/>
              <p:cNvSpPr/>
              <p:nvPr/>
            </p:nvSpPr>
            <p:spPr>
              <a:xfrm>
                <a:off x="4807000" y="4741125"/>
                <a:ext cx="117575" cy="98175"/>
              </a:xfrm>
              <a:custGeom>
                <a:avLst/>
                <a:gdLst/>
                <a:ahLst/>
                <a:cxnLst/>
                <a:rect l="l" t="t" r="r" b="b"/>
                <a:pathLst>
                  <a:path w="4703" h="3927" extrusionOk="0">
                    <a:moveTo>
                      <a:pt x="3790" y="1"/>
                    </a:moveTo>
                    <a:cubicBezTo>
                      <a:pt x="3744" y="24"/>
                      <a:pt x="3698" y="47"/>
                      <a:pt x="3653" y="69"/>
                    </a:cubicBezTo>
                    <a:cubicBezTo>
                      <a:pt x="3584" y="115"/>
                      <a:pt x="3538" y="161"/>
                      <a:pt x="3470" y="206"/>
                    </a:cubicBezTo>
                    <a:cubicBezTo>
                      <a:pt x="3287" y="321"/>
                      <a:pt x="3105" y="435"/>
                      <a:pt x="2922" y="549"/>
                    </a:cubicBezTo>
                    <a:cubicBezTo>
                      <a:pt x="2443" y="891"/>
                      <a:pt x="1964" y="1234"/>
                      <a:pt x="1507" y="1622"/>
                    </a:cubicBezTo>
                    <a:cubicBezTo>
                      <a:pt x="1256" y="1804"/>
                      <a:pt x="1028" y="2032"/>
                      <a:pt x="799" y="2238"/>
                    </a:cubicBezTo>
                    <a:cubicBezTo>
                      <a:pt x="594" y="2443"/>
                      <a:pt x="411" y="2626"/>
                      <a:pt x="252" y="2854"/>
                    </a:cubicBezTo>
                    <a:cubicBezTo>
                      <a:pt x="183" y="2945"/>
                      <a:pt x="137" y="3037"/>
                      <a:pt x="92" y="3128"/>
                    </a:cubicBezTo>
                    <a:cubicBezTo>
                      <a:pt x="46" y="3219"/>
                      <a:pt x="23" y="3288"/>
                      <a:pt x="1" y="3379"/>
                    </a:cubicBezTo>
                    <a:cubicBezTo>
                      <a:pt x="1" y="3470"/>
                      <a:pt x="1" y="3539"/>
                      <a:pt x="46" y="3607"/>
                    </a:cubicBezTo>
                    <a:cubicBezTo>
                      <a:pt x="69" y="3699"/>
                      <a:pt x="115" y="3767"/>
                      <a:pt x="183" y="3813"/>
                    </a:cubicBezTo>
                    <a:cubicBezTo>
                      <a:pt x="229" y="3836"/>
                      <a:pt x="297" y="3858"/>
                      <a:pt x="343" y="3881"/>
                    </a:cubicBezTo>
                    <a:cubicBezTo>
                      <a:pt x="411" y="3904"/>
                      <a:pt x="503" y="3927"/>
                      <a:pt x="571" y="3927"/>
                    </a:cubicBezTo>
                    <a:cubicBezTo>
                      <a:pt x="777" y="3927"/>
                      <a:pt x="959" y="3881"/>
                      <a:pt x="1142" y="3813"/>
                    </a:cubicBezTo>
                    <a:cubicBezTo>
                      <a:pt x="1530" y="3676"/>
                      <a:pt x="1872" y="3448"/>
                      <a:pt x="2237" y="3242"/>
                    </a:cubicBezTo>
                    <a:cubicBezTo>
                      <a:pt x="2420" y="3105"/>
                      <a:pt x="2625" y="2991"/>
                      <a:pt x="2831" y="2854"/>
                    </a:cubicBezTo>
                    <a:cubicBezTo>
                      <a:pt x="3082" y="2694"/>
                      <a:pt x="3310" y="2535"/>
                      <a:pt x="3561" y="2352"/>
                    </a:cubicBezTo>
                    <a:cubicBezTo>
                      <a:pt x="3949" y="2055"/>
                      <a:pt x="4337" y="1736"/>
                      <a:pt x="4703" y="1393"/>
                    </a:cubicBezTo>
                    <a:cubicBezTo>
                      <a:pt x="4611" y="1370"/>
                      <a:pt x="4543" y="1348"/>
                      <a:pt x="4474" y="1348"/>
                    </a:cubicBezTo>
                    <a:cubicBezTo>
                      <a:pt x="4018" y="1736"/>
                      <a:pt x="3561" y="2124"/>
                      <a:pt x="3059" y="2466"/>
                    </a:cubicBezTo>
                    <a:cubicBezTo>
                      <a:pt x="2899" y="2580"/>
                      <a:pt x="2762" y="2672"/>
                      <a:pt x="2603" y="2786"/>
                    </a:cubicBezTo>
                    <a:cubicBezTo>
                      <a:pt x="2466" y="2877"/>
                      <a:pt x="2329" y="2945"/>
                      <a:pt x="2215" y="3014"/>
                    </a:cubicBezTo>
                    <a:cubicBezTo>
                      <a:pt x="2009" y="3151"/>
                      <a:pt x="1804" y="3265"/>
                      <a:pt x="1621" y="3379"/>
                    </a:cubicBezTo>
                    <a:cubicBezTo>
                      <a:pt x="1370" y="3516"/>
                      <a:pt x="1142" y="3630"/>
                      <a:pt x="891" y="3699"/>
                    </a:cubicBezTo>
                    <a:cubicBezTo>
                      <a:pt x="799" y="3721"/>
                      <a:pt x="708" y="3721"/>
                      <a:pt x="594" y="3744"/>
                    </a:cubicBezTo>
                    <a:cubicBezTo>
                      <a:pt x="548" y="3721"/>
                      <a:pt x="503" y="3721"/>
                      <a:pt x="434" y="3721"/>
                    </a:cubicBezTo>
                    <a:cubicBezTo>
                      <a:pt x="411" y="3699"/>
                      <a:pt x="366" y="3676"/>
                      <a:pt x="320" y="3676"/>
                    </a:cubicBezTo>
                    <a:cubicBezTo>
                      <a:pt x="297" y="3653"/>
                      <a:pt x="274" y="3630"/>
                      <a:pt x="252" y="3607"/>
                    </a:cubicBezTo>
                    <a:cubicBezTo>
                      <a:pt x="252" y="3607"/>
                      <a:pt x="229" y="3585"/>
                      <a:pt x="229" y="3562"/>
                    </a:cubicBezTo>
                    <a:cubicBezTo>
                      <a:pt x="206" y="3539"/>
                      <a:pt x="206" y="3539"/>
                      <a:pt x="206" y="3516"/>
                    </a:cubicBezTo>
                    <a:cubicBezTo>
                      <a:pt x="206" y="3493"/>
                      <a:pt x="206" y="3470"/>
                      <a:pt x="206" y="3448"/>
                    </a:cubicBezTo>
                    <a:cubicBezTo>
                      <a:pt x="206" y="3425"/>
                      <a:pt x="206" y="3379"/>
                      <a:pt x="206" y="3356"/>
                    </a:cubicBezTo>
                    <a:cubicBezTo>
                      <a:pt x="229" y="3265"/>
                      <a:pt x="274" y="3174"/>
                      <a:pt x="320" y="3105"/>
                    </a:cubicBezTo>
                    <a:cubicBezTo>
                      <a:pt x="320" y="3105"/>
                      <a:pt x="320" y="3128"/>
                      <a:pt x="320" y="3128"/>
                    </a:cubicBezTo>
                    <a:cubicBezTo>
                      <a:pt x="389" y="2991"/>
                      <a:pt x="480" y="2877"/>
                      <a:pt x="571" y="2763"/>
                    </a:cubicBezTo>
                    <a:cubicBezTo>
                      <a:pt x="685" y="2626"/>
                      <a:pt x="799" y="2512"/>
                      <a:pt x="936" y="2375"/>
                    </a:cubicBezTo>
                    <a:cubicBezTo>
                      <a:pt x="1050" y="2283"/>
                      <a:pt x="1165" y="2169"/>
                      <a:pt x="1279" y="2055"/>
                    </a:cubicBezTo>
                    <a:cubicBezTo>
                      <a:pt x="1758" y="1644"/>
                      <a:pt x="2283" y="1234"/>
                      <a:pt x="2808" y="868"/>
                    </a:cubicBezTo>
                    <a:cubicBezTo>
                      <a:pt x="3036" y="731"/>
                      <a:pt x="3242" y="572"/>
                      <a:pt x="3470" y="435"/>
                    </a:cubicBezTo>
                    <a:cubicBezTo>
                      <a:pt x="3584" y="366"/>
                      <a:pt x="3675" y="298"/>
                      <a:pt x="3812" y="229"/>
                    </a:cubicBezTo>
                    <a:cubicBezTo>
                      <a:pt x="3790" y="206"/>
                      <a:pt x="3790" y="184"/>
                      <a:pt x="3790" y="184"/>
                    </a:cubicBezTo>
                    <a:cubicBezTo>
                      <a:pt x="3790" y="115"/>
                      <a:pt x="3790" y="69"/>
                      <a:pt x="3790"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53" name="Google Shape;7953;p34"/>
              <p:cNvSpPr/>
              <p:nvPr/>
            </p:nvSpPr>
            <p:spPr>
              <a:xfrm>
                <a:off x="4901725" y="4701775"/>
                <a:ext cx="130700" cy="83700"/>
              </a:xfrm>
              <a:custGeom>
                <a:avLst/>
                <a:gdLst/>
                <a:ahLst/>
                <a:cxnLst/>
                <a:rect l="l" t="t" r="r" b="b"/>
                <a:pathLst>
                  <a:path w="5228" h="3348" extrusionOk="0">
                    <a:moveTo>
                      <a:pt x="3767" y="0"/>
                    </a:moveTo>
                    <a:cubicBezTo>
                      <a:pt x="3607" y="0"/>
                      <a:pt x="3447" y="23"/>
                      <a:pt x="3287" y="91"/>
                    </a:cubicBezTo>
                    <a:cubicBezTo>
                      <a:pt x="2968" y="183"/>
                      <a:pt x="2694" y="388"/>
                      <a:pt x="2466" y="616"/>
                    </a:cubicBezTo>
                    <a:cubicBezTo>
                      <a:pt x="2443" y="639"/>
                      <a:pt x="2420" y="662"/>
                      <a:pt x="2420" y="685"/>
                    </a:cubicBezTo>
                    <a:cubicBezTo>
                      <a:pt x="2420" y="708"/>
                      <a:pt x="2420" y="730"/>
                      <a:pt x="2443" y="753"/>
                    </a:cubicBezTo>
                    <a:cubicBezTo>
                      <a:pt x="2456" y="780"/>
                      <a:pt x="2485" y="791"/>
                      <a:pt x="2516" y="791"/>
                    </a:cubicBezTo>
                    <a:cubicBezTo>
                      <a:pt x="2538" y="791"/>
                      <a:pt x="2561" y="786"/>
                      <a:pt x="2580" y="776"/>
                    </a:cubicBezTo>
                    <a:cubicBezTo>
                      <a:pt x="2717" y="639"/>
                      <a:pt x="2854" y="525"/>
                      <a:pt x="2991" y="434"/>
                    </a:cubicBezTo>
                    <a:cubicBezTo>
                      <a:pt x="3128" y="365"/>
                      <a:pt x="3265" y="297"/>
                      <a:pt x="3424" y="251"/>
                    </a:cubicBezTo>
                    <a:cubicBezTo>
                      <a:pt x="3516" y="228"/>
                      <a:pt x="3630" y="205"/>
                      <a:pt x="3744" y="205"/>
                    </a:cubicBezTo>
                    <a:cubicBezTo>
                      <a:pt x="3835" y="205"/>
                      <a:pt x="3949" y="205"/>
                      <a:pt x="4041" y="228"/>
                    </a:cubicBezTo>
                    <a:cubicBezTo>
                      <a:pt x="4132" y="251"/>
                      <a:pt x="4223" y="297"/>
                      <a:pt x="4315" y="342"/>
                    </a:cubicBezTo>
                    <a:cubicBezTo>
                      <a:pt x="4429" y="388"/>
                      <a:pt x="4520" y="457"/>
                      <a:pt x="4588" y="525"/>
                    </a:cubicBezTo>
                    <a:cubicBezTo>
                      <a:pt x="4680" y="616"/>
                      <a:pt x="4748" y="708"/>
                      <a:pt x="4817" y="822"/>
                    </a:cubicBezTo>
                    <a:cubicBezTo>
                      <a:pt x="4817" y="822"/>
                      <a:pt x="4817" y="822"/>
                      <a:pt x="4817" y="799"/>
                    </a:cubicBezTo>
                    <a:cubicBezTo>
                      <a:pt x="4885" y="913"/>
                      <a:pt x="4931" y="1050"/>
                      <a:pt x="4976" y="1164"/>
                    </a:cubicBezTo>
                    <a:cubicBezTo>
                      <a:pt x="4999" y="1278"/>
                      <a:pt x="5022" y="1392"/>
                      <a:pt x="5022" y="1529"/>
                    </a:cubicBezTo>
                    <a:cubicBezTo>
                      <a:pt x="5022" y="1643"/>
                      <a:pt x="5022" y="1758"/>
                      <a:pt x="4999" y="1872"/>
                    </a:cubicBezTo>
                    <a:cubicBezTo>
                      <a:pt x="4954" y="1986"/>
                      <a:pt x="4931" y="2100"/>
                      <a:pt x="4862" y="2191"/>
                    </a:cubicBezTo>
                    <a:cubicBezTo>
                      <a:pt x="4817" y="2305"/>
                      <a:pt x="4748" y="2397"/>
                      <a:pt x="4657" y="2488"/>
                    </a:cubicBezTo>
                    <a:cubicBezTo>
                      <a:pt x="4566" y="2602"/>
                      <a:pt x="4429" y="2693"/>
                      <a:pt x="4315" y="2762"/>
                    </a:cubicBezTo>
                    <a:cubicBezTo>
                      <a:pt x="4109" y="2899"/>
                      <a:pt x="3904" y="2967"/>
                      <a:pt x="3675" y="3036"/>
                    </a:cubicBezTo>
                    <a:lnTo>
                      <a:pt x="3698" y="3036"/>
                    </a:lnTo>
                    <a:cubicBezTo>
                      <a:pt x="3561" y="3059"/>
                      <a:pt x="3424" y="3104"/>
                      <a:pt x="3310" y="3127"/>
                    </a:cubicBezTo>
                    <a:cubicBezTo>
                      <a:pt x="3150" y="3150"/>
                      <a:pt x="3013" y="3150"/>
                      <a:pt x="2877" y="3150"/>
                    </a:cubicBezTo>
                    <a:lnTo>
                      <a:pt x="2899" y="3150"/>
                    </a:lnTo>
                    <a:cubicBezTo>
                      <a:pt x="2827" y="3154"/>
                      <a:pt x="2755" y="3156"/>
                      <a:pt x="2683" y="3156"/>
                    </a:cubicBezTo>
                    <a:cubicBezTo>
                      <a:pt x="2351" y="3156"/>
                      <a:pt x="2032" y="3115"/>
                      <a:pt x="1712" y="3059"/>
                    </a:cubicBezTo>
                    <a:cubicBezTo>
                      <a:pt x="1347" y="2990"/>
                      <a:pt x="959" y="2899"/>
                      <a:pt x="594" y="2830"/>
                    </a:cubicBezTo>
                    <a:lnTo>
                      <a:pt x="617" y="2830"/>
                    </a:lnTo>
                    <a:cubicBezTo>
                      <a:pt x="434" y="2785"/>
                      <a:pt x="274" y="2739"/>
                      <a:pt x="115" y="2716"/>
                    </a:cubicBezTo>
                    <a:cubicBezTo>
                      <a:pt x="107" y="2709"/>
                      <a:pt x="99" y="2706"/>
                      <a:pt x="92" y="2706"/>
                    </a:cubicBezTo>
                    <a:cubicBezTo>
                      <a:pt x="77" y="2706"/>
                      <a:pt x="61" y="2716"/>
                      <a:pt x="46" y="2716"/>
                    </a:cubicBezTo>
                    <a:cubicBezTo>
                      <a:pt x="23" y="2739"/>
                      <a:pt x="1" y="2762"/>
                      <a:pt x="1" y="2785"/>
                    </a:cubicBezTo>
                    <a:cubicBezTo>
                      <a:pt x="1" y="2808"/>
                      <a:pt x="1" y="2853"/>
                      <a:pt x="23" y="2853"/>
                    </a:cubicBezTo>
                    <a:cubicBezTo>
                      <a:pt x="46" y="2876"/>
                      <a:pt x="69" y="2899"/>
                      <a:pt x="92" y="2899"/>
                    </a:cubicBezTo>
                    <a:cubicBezTo>
                      <a:pt x="617" y="3036"/>
                      <a:pt x="1142" y="3150"/>
                      <a:pt x="1667" y="3241"/>
                    </a:cubicBezTo>
                    <a:cubicBezTo>
                      <a:pt x="1941" y="3287"/>
                      <a:pt x="2215" y="3333"/>
                      <a:pt x="2488" y="3333"/>
                    </a:cubicBezTo>
                    <a:cubicBezTo>
                      <a:pt x="2592" y="3342"/>
                      <a:pt x="2700" y="3348"/>
                      <a:pt x="2809" y="3348"/>
                    </a:cubicBezTo>
                    <a:cubicBezTo>
                      <a:pt x="2963" y="3348"/>
                      <a:pt x="3117" y="3336"/>
                      <a:pt x="3265" y="3310"/>
                    </a:cubicBezTo>
                    <a:cubicBezTo>
                      <a:pt x="3493" y="3287"/>
                      <a:pt x="3698" y="3241"/>
                      <a:pt x="3904" y="3173"/>
                    </a:cubicBezTo>
                    <a:cubicBezTo>
                      <a:pt x="4086" y="3104"/>
                      <a:pt x="4246" y="3036"/>
                      <a:pt x="4383" y="2944"/>
                    </a:cubicBezTo>
                    <a:cubicBezTo>
                      <a:pt x="4634" y="2808"/>
                      <a:pt x="4862" y="2602"/>
                      <a:pt x="4999" y="2351"/>
                    </a:cubicBezTo>
                    <a:cubicBezTo>
                      <a:pt x="5136" y="2123"/>
                      <a:pt x="5205" y="1895"/>
                      <a:pt x="5228" y="1643"/>
                    </a:cubicBezTo>
                    <a:cubicBezTo>
                      <a:pt x="5228" y="1392"/>
                      <a:pt x="5182" y="1141"/>
                      <a:pt x="5091" y="936"/>
                    </a:cubicBezTo>
                    <a:cubicBezTo>
                      <a:pt x="4999" y="708"/>
                      <a:pt x="4862" y="502"/>
                      <a:pt x="4680" y="342"/>
                    </a:cubicBezTo>
                    <a:cubicBezTo>
                      <a:pt x="4497" y="205"/>
                      <a:pt x="4292" y="91"/>
                      <a:pt x="4063" y="23"/>
                    </a:cubicBezTo>
                    <a:cubicBezTo>
                      <a:pt x="3972" y="23"/>
                      <a:pt x="3858" y="0"/>
                      <a:pt x="3767" y="0"/>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54" name="Google Shape;7954;p34"/>
              <p:cNvSpPr/>
              <p:nvPr/>
            </p:nvSpPr>
            <p:spPr>
              <a:xfrm>
                <a:off x="4897725" y="4648125"/>
                <a:ext cx="85625" cy="125425"/>
              </a:xfrm>
              <a:custGeom>
                <a:avLst/>
                <a:gdLst/>
                <a:ahLst/>
                <a:cxnLst/>
                <a:rect l="l" t="t" r="r" b="b"/>
                <a:pathLst>
                  <a:path w="3425" h="5017" extrusionOk="0">
                    <a:moveTo>
                      <a:pt x="3105" y="822"/>
                    </a:moveTo>
                    <a:cubicBezTo>
                      <a:pt x="3105" y="832"/>
                      <a:pt x="3109" y="838"/>
                      <a:pt x="3114" y="841"/>
                    </a:cubicBezTo>
                    <a:lnTo>
                      <a:pt x="3114" y="841"/>
                    </a:lnTo>
                    <a:cubicBezTo>
                      <a:pt x="3111" y="835"/>
                      <a:pt x="3108" y="828"/>
                      <a:pt x="3105" y="822"/>
                    </a:cubicBezTo>
                    <a:close/>
                    <a:moveTo>
                      <a:pt x="2124" y="0"/>
                    </a:moveTo>
                    <a:cubicBezTo>
                      <a:pt x="2032" y="0"/>
                      <a:pt x="1918" y="0"/>
                      <a:pt x="1827" y="46"/>
                    </a:cubicBezTo>
                    <a:cubicBezTo>
                      <a:pt x="1644" y="92"/>
                      <a:pt x="1462" y="183"/>
                      <a:pt x="1302" y="320"/>
                    </a:cubicBezTo>
                    <a:cubicBezTo>
                      <a:pt x="1142" y="434"/>
                      <a:pt x="1005" y="594"/>
                      <a:pt x="868" y="754"/>
                    </a:cubicBezTo>
                    <a:cubicBezTo>
                      <a:pt x="640" y="1073"/>
                      <a:pt x="434" y="1416"/>
                      <a:pt x="297" y="1781"/>
                    </a:cubicBezTo>
                    <a:cubicBezTo>
                      <a:pt x="115" y="2283"/>
                      <a:pt x="46" y="2831"/>
                      <a:pt x="24" y="3356"/>
                    </a:cubicBezTo>
                    <a:cubicBezTo>
                      <a:pt x="1" y="3881"/>
                      <a:pt x="24" y="4429"/>
                      <a:pt x="115" y="4954"/>
                    </a:cubicBezTo>
                    <a:cubicBezTo>
                      <a:pt x="138" y="4976"/>
                      <a:pt x="161" y="4999"/>
                      <a:pt x="161" y="4999"/>
                    </a:cubicBezTo>
                    <a:cubicBezTo>
                      <a:pt x="172" y="5011"/>
                      <a:pt x="189" y="5016"/>
                      <a:pt x="206" y="5016"/>
                    </a:cubicBezTo>
                    <a:cubicBezTo>
                      <a:pt x="223" y="5016"/>
                      <a:pt x="240" y="5011"/>
                      <a:pt x="252" y="4999"/>
                    </a:cubicBezTo>
                    <a:cubicBezTo>
                      <a:pt x="275" y="4999"/>
                      <a:pt x="297" y="4976"/>
                      <a:pt x="297" y="4954"/>
                    </a:cubicBezTo>
                    <a:cubicBezTo>
                      <a:pt x="320" y="4931"/>
                      <a:pt x="320" y="4908"/>
                      <a:pt x="297" y="4885"/>
                    </a:cubicBezTo>
                    <a:lnTo>
                      <a:pt x="297" y="4839"/>
                    </a:lnTo>
                    <a:cubicBezTo>
                      <a:pt x="206" y="4269"/>
                      <a:pt x="183" y="3698"/>
                      <a:pt x="229" y="3128"/>
                    </a:cubicBezTo>
                    <a:lnTo>
                      <a:pt x="229" y="3128"/>
                    </a:lnTo>
                    <a:cubicBezTo>
                      <a:pt x="229" y="3150"/>
                      <a:pt x="229" y="3150"/>
                      <a:pt x="229" y="3173"/>
                    </a:cubicBezTo>
                    <a:cubicBezTo>
                      <a:pt x="252" y="2717"/>
                      <a:pt x="343" y="2260"/>
                      <a:pt x="480" y="1826"/>
                    </a:cubicBezTo>
                    <a:cubicBezTo>
                      <a:pt x="594" y="1530"/>
                      <a:pt x="754" y="1256"/>
                      <a:pt x="937" y="1005"/>
                    </a:cubicBezTo>
                    <a:cubicBezTo>
                      <a:pt x="933" y="1005"/>
                      <a:pt x="931" y="1005"/>
                      <a:pt x="928" y="1006"/>
                    </a:cubicBezTo>
                    <a:lnTo>
                      <a:pt x="928" y="1006"/>
                    </a:lnTo>
                    <a:cubicBezTo>
                      <a:pt x="1062" y="811"/>
                      <a:pt x="1217" y="657"/>
                      <a:pt x="1393" y="503"/>
                    </a:cubicBezTo>
                    <a:cubicBezTo>
                      <a:pt x="1480" y="416"/>
                      <a:pt x="1588" y="349"/>
                      <a:pt x="1716" y="284"/>
                    </a:cubicBezTo>
                    <a:lnTo>
                      <a:pt x="1716" y="284"/>
                    </a:lnTo>
                    <a:cubicBezTo>
                      <a:pt x="1714" y="287"/>
                      <a:pt x="1713" y="292"/>
                      <a:pt x="1713" y="297"/>
                    </a:cubicBezTo>
                    <a:cubicBezTo>
                      <a:pt x="1804" y="252"/>
                      <a:pt x="1872" y="229"/>
                      <a:pt x="1964" y="206"/>
                    </a:cubicBezTo>
                    <a:cubicBezTo>
                      <a:pt x="2055" y="183"/>
                      <a:pt x="2124" y="183"/>
                      <a:pt x="2215" y="183"/>
                    </a:cubicBezTo>
                    <a:cubicBezTo>
                      <a:pt x="2283" y="206"/>
                      <a:pt x="2375" y="229"/>
                      <a:pt x="2443" y="252"/>
                    </a:cubicBezTo>
                    <a:cubicBezTo>
                      <a:pt x="2557" y="297"/>
                      <a:pt x="2648" y="343"/>
                      <a:pt x="2740" y="411"/>
                    </a:cubicBezTo>
                    <a:cubicBezTo>
                      <a:pt x="2831" y="480"/>
                      <a:pt x="2900" y="548"/>
                      <a:pt x="2968" y="617"/>
                    </a:cubicBezTo>
                    <a:cubicBezTo>
                      <a:pt x="3037" y="685"/>
                      <a:pt x="3082" y="777"/>
                      <a:pt x="3128" y="845"/>
                    </a:cubicBezTo>
                    <a:cubicBezTo>
                      <a:pt x="3128" y="845"/>
                      <a:pt x="3120" y="845"/>
                      <a:pt x="3114" y="841"/>
                    </a:cubicBezTo>
                    <a:lnTo>
                      <a:pt x="3114" y="841"/>
                    </a:lnTo>
                    <a:cubicBezTo>
                      <a:pt x="3154" y="926"/>
                      <a:pt x="3175" y="1011"/>
                      <a:pt x="3196" y="1096"/>
                    </a:cubicBezTo>
                    <a:cubicBezTo>
                      <a:pt x="3219" y="1233"/>
                      <a:pt x="3219" y="1347"/>
                      <a:pt x="3219" y="1461"/>
                    </a:cubicBezTo>
                    <a:cubicBezTo>
                      <a:pt x="3196" y="1621"/>
                      <a:pt x="3173" y="1781"/>
                      <a:pt x="3105" y="1918"/>
                    </a:cubicBezTo>
                    <a:cubicBezTo>
                      <a:pt x="3037" y="2100"/>
                      <a:pt x="2945" y="2283"/>
                      <a:pt x="2831" y="2443"/>
                    </a:cubicBezTo>
                    <a:cubicBezTo>
                      <a:pt x="2763" y="2557"/>
                      <a:pt x="2671" y="2671"/>
                      <a:pt x="2557" y="2762"/>
                    </a:cubicBezTo>
                    <a:cubicBezTo>
                      <a:pt x="2534" y="2785"/>
                      <a:pt x="2534" y="2854"/>
                      <a:pt x="2580" y="2899"/>
                    </a:cubicBezTo>
                    <a:cubicBezTo>
                      <a:pt x="2591" y="2911"/>
                      <a:pt x="2614" y="2916"/>
                      <a:pt x="2640" y="2916"/>
                    </a:cubicBezTo>
                    <a:cubicBezTo>
                      <a:pt x="2666" y="2916"/>
                      <a:pt x="2694" y="2911"/>
                      <a:pt x="2717" y="2899"/>
                    </a:cubicBezTo>
                    <a:cubicBezTo>
                      <a:pt x="2831" y="2762"/>
                      <a:pt x="2945" y="2625"/>
                      <a:pt x="3037" y="2488"/>
                    </a:cubicBezTo>
                    <a:cubicBezTo>
                      <a:pt x="3128" y="2329"/>
                      <a:pt x="3219" y="2192"/>
                      <a:pt x="3288" y="2032"/>
                    </a:cubicBezTo>
                    <a:cubicBezTo>
                      <a:pt x="3333" y="1872"/>
                      <a:pt x="3379" y="1712"/>
                      <a:pt x="3402" y="1553"/>
                    </a:cubicBezTo>
                    <a:cubicBezTo>
                      <a:pt x="3425" y="1370"/>
                      <a:pt x="3425" y="1210"/>
                      <a:pt x="3379" y="1050"/>
                    </a:cubicBezTo>
                    <a:cubicBezTo>
                      <a:pt x="3356" y="891"/>
                      <a:pt x="3288" y="731"/>
                      <a:pt x="3196" y="594"/>
                    </a:cubicBezTo>
                    <a:cubicBezTo>
                      <a:pt x="3105" y="457"/>
                      <a:pt x="2968" y="320"/>
                      <a:pt x="2831" y="229"/>
                    </a:cubicBezTo>
                    <a:cubicBezTo>
                      <a:pt x="2740" y="183"/>
                      <a:pt x="2671" y="115"/>
                      <a:pt x="2580" y="92"/>
                    </a:cubicBezTo>
                    <a:cubicBezTo>
                      <a:pt x="2489" y="46"/>
                      <a:pt x="2397" y="23"/>
                      <a:pt x="2306" y="0"/>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7955" name="Google Shape;7955;p34"/>
            <p:cNvGrpSpPr/>
            <p:nvPr/>
          </p:nvGrpSpPr>
          <p:grpSpPr>
            <a:xfrm flipH="1">
              <a:off x="5194321" y="3335037"/>
              <a:ext cx="916782" cy="1428340"/>
              <a:chOff x="231900" y="729199"/>
              <a:chExt cx="1185086" cy="1846354"/>
            </a:xfrm>
          </p:grpSpPr>
          <p:sp>
            <p:nvSpPr>
              <p:cNvPr id="7956" name="Google Shape;7956;p34"/>
              <p:cNvSpPr/>
              <p:nvPr/>
            </p:nvSpPr>
            <p:spPr>
              <a:xfrm>
                <a:off x="231900" y="729199"/>
                <a:ext cx="1185086" cy="1846354"/>
              </a:xfrm>
              <a:custGeom>
                <a:avLst/>
                <a:gdLst/>
                <a:ahLst/>
                <a:cxnLst/>
                <a:rect l="l" t="t" r="r" b="b"/>
                <a:pathLst>
                  <a:path w="21434" h="33394" extrusionOk="0">
                    <a:moveTo>
                      <a:pt x="3310" y="0"/>
                    </a:moveTo>
                    <a:cubicBezTo>
                      <a:pt x="3013" y="0"/>
                      <a:pt x="2694" y="46"/>
                      <a:pt x="2443" y="137"/>
                    </a:cubicBezTo>
                    <a:cubicBezTo>
                      <a:pt x="1963" y="274"/>
                      <a:pt x="1552" y="571"/>
                      <a:pt x="1233" y="982"/>
                    </a:cubicBezTo>
                    <a:cubicBezTo>
                      <a:pt x="1073" y="1164"/>
                      <a:pt x="982" y="1347"/>
                      <a:pt x="913" y="1461"/>
                    </a:cubicBezTo>
                    <a:cubicBezTo>
                      <a:pt x="845" y="1598"/>
                      <a:pt x="776" y="1758"/>
                      <a:pt x="708" y="1940"/>
                    </a:cubicBezTo>
                    <a:cubicBezTo>
                      <a:pt x="616" y="2214"/>
                      <a:pt x="571" y="2488"/>
                      <a:pt x="525" y="2785"/>
                    </a:cubicBezTo>
                    <a:cubicBezTo>
                      <a:pt x="457" y="3333"/>
                      <a:pt x="480" y="3858"/>
                      <a:pt x="502" y="4246"/>
                    </a:cubicBezTo>
                    <a:cubicBezTo>
                      <a:pt x="502" y="4405"/>
                      <a:pt x="502" y="4542"/>
                      <a:pt x="525" y="4679"/>
                    </a:cubicBezTo>
                    <a:cubicBezTo>
                      <a:pt x="343" y="5889"/>
                      <a:pt x="228" y="7167"/>
                      <a:pt x="183" y="8788"/>
                    </a:cubicBezTo>
                    <a:cubicBezTo>
                      <a:pt x="183" y="8811"/>
                      <a:pt x="160" y="8833"/>
                      <a:pt x="160" y="8856"/>
                    </a:cubicBezTo>
                    <a:cubicBezTo>
                      <a:pt x="160" y="8879"/>
                      <a:pt x="137" y="8902"/>
                      <a:pt x="137" y="8925"/>
                    </a:cubicBezTo>
                    <a:cubicBezTo>
                      <a:pt x="0" y="9381"/>
                      <a:pt x="46" y="9838"/>
                      <a:pt x="228" y="10271"/>
                    </a:cubicBezTo>
                    <a:lnTo>
                      <a:pt x="6072" y="23898"/>
                    </a:lnTo>
                    <a:cubicBezTo>
                      <a:pt x="6049" y="23967"/>
                      <a:pt x="6026" y="24012"/>
                      <a:pt x="6026" y="24081"/>
                    </a:cubicBezTo>
                    <a:cubicBezTo>
                      <a:pt x="5980" y="24218"/>
                      <a:pt x="5935" y="24355"/>
                      <a:pt x="5912" y="24492"/>
                    </a:cubicBezTo>
                    <a:cubicBezTo>
                      <a:pt x="5866" y="24720"/>
                      <a:pt x="5866" y="24925"/>
                      <a:pt x="5866" y="25039"/>
                    </a:cubicBezTo>
                    <a:cubicBezTo>
                      <a:pt x="5866" y="25268"/>
                      <a:pt x="5912" y="25473"/>
                      <a:pt x="5935" y="25610"/>
                    </a:cubicBezTo>
                    <a:cubicBezTo>
                      <a:pt x="6003" y="25907"/>
                      <a:pt x="6117" y="26135"/>
                      <a:pt x="6186" y="26272"/>
                    </a:cubicBezTo>
                    <a:cubicBezTo>
                      <a:pt x="6277" y="26409"/>
                      <a:pt x="6346" y="26546"/>
                      <a:pt x="6460" y="26660"/>
                    </a:cubicBezTo>
                    <a:cubicBezTo>
                      <a:pt x="6460" y="26751"/>
                      <a:pt x="6483" y="26843"/>
                      <a:pt x="6505" y="26888"/>
                    </a:cubicBezTo>
                    <a:cubicBezTo>
                      <a:pt x="6574" y="27185"/>
                      <a:pt x="6711" y="27482"/>
                      <a:pt x="6916" y="27756"/>
                    </a:cubicBezTo>
                    <a:cubicBezTo>
                      <a:pt x="7099" y="28007"/>
                      <a:pt x="7327" y="28212"/>
                      <a:pt x="7578" y="28395"/>
                    </a:cubicBezTo>
                    <a:cubicBezTo>
                      <a:pt x="7692" y="28851"/>
                      <a:pt x="7806" y="29353"/>
                      <a:pt x="7989" y="29833"/>
                    </a:cubicBezTo>
                    <a:cubicBezTo>
                      <a:pt x="8172" y="30403"/>
                      <a:pt x="8377" y="30883"/>
                      <a:pt x="8651" y="31339"/>
                    </a:cubicBezTo>
                    <a:cubicBezTo>
                      <a:pt x="8788" y="31567"/>
                      <a:pt x="8948" y="31818"/>
                      <a:pt x="9108" y="32047"/>
                    </a:cubicBezTo>
                    <a:cubicBezTo>
                      <a:pt x="9244" y="32229"/>
                      <a:pt x="9404" y="32389"/>
                      <a:pt x="9564" y="32549"/>
                    </a:cubicBezTo>
                    <a:cubicBezTo>
                      <a:pt x="9724" y="32686"/>
                      <a:pt x="9929" y="32823"/>
                      <a:pt x="10135" y="32937"/>
                    </a:cubicBezTo>
                    <a:cubicBezTo>
                      <a:pt x="10409" y="33074"/>
                      <a:pt x="10705" y="33188"/>
                      <a:pt x="11002" y="33256"/>
                    </a:cubicBezTo>
                    <a:cubicBezTo>
                      <a:pt x="11367" y="33348"/>
                      <a:pt x="11732" y="33393"/>
                      <a:pt x="12143" y="33393"/>
                    </a:cubicBezTo>
                    <a:lnTo>
                      <a:pt x="12212" y="33393"/>
                    </a:lnTo>
                    <a:cubicBezTo>
                      <a:pt x="12531" y="33393"/>
                      <a:pt x="12874" y="33348"/>
                      <a:pt x="13262" y="33302"/>
                    </a:cubicBezTo>
                    <a:cubicBezTo>
                      <a:pt x="13855" y="33211"/>
                      <a:pt x="14494" y="33051"/>
                      <a:pt x="15202" y="32823"/>
                    </a:cubicBezTo>
                    <a:cubicBezTo>
                      <a:pt x="15818" y="32640"/>
                      <a:pt x="16412" y="32389"/>
                      <a:pt x="17028" y="32092"/>
                    </a:cubicBezTo>
                    <a:cubicBezTo>
                      <a:pt x="17530" y="31841"/>
                      <a:pt x="18032" y="31545"/>
                      <a:pt x="18512" y="31248"/>
                    </a:cubicBezTo>
                    <a:cubicBezTo>
                      <a:pt x="19082" y="30883"/>
                      <a:pt x="19539" y="30495"/>
                      <a:pt x="19972" y="30107"/>
                    </a:cubicBezTo>
                    <a:cubicBezTo>
                      <a:pt x="20201" y="29878"/>
                      <a:pt x="20429" y="29627"/>
                      <a:pt x="20611" y="29376"/>
                    </a:cubicBezTo>
                    <a:cubicBezTo>
                      <a:pt x="20863" y="29057"/>
                      <a:pt x="21068" y="28691"/>
                      <a:pt x="21205" y="28372"/>
                    </a:cubicBezTo>
                    <a:cubicBezTo>
                      <a:pt x="21205" y="28349"/>
                      <a:pt x="21228" y="28303"/>
                      <a:pt x="21251" y="28281"/>
                    </a:cubicBezTo>
                    <a:cubicBezTo>
                      <a:pt x="21388" y="27938"/>
                      <a:pt x="21433" y="27596"/>
                      <a:pt x="21433" y="27231"/>
                    </a:cubicBezTo>
                    <a:cubicBezTo>
                      <a:pt x="21433" y="27002"/>
                      <a:pt x="21410" y="26774"/>
                      <a:pt x="21365" y="26569"/>
                    </a:cubicBezTo>
                    <a:cubicBezTo>
                      <a:pt x="21296" y="26272"/>
                      <a:pt x="21205" y="25998"/>
                      <a:pt x="21114" y="25747"/>
                    </a:cubicBezTo>
                    <a:cubicBezTo>
                      <a:pt x="20954" y="25245"/>
                      <a:pt x="20726" y="24765"/>
                      <a:pt x="20429" y="24263"/>
                    </a:cubicBezTo>
                    <a:cubicBezTo>
                      <a:pt x="20155" y="23784"/>
                      <a:pt x="19835" y="23327"/>
                      <a:pt x="19516" y="22894"/>
                    </a:cubicBezTo>
                    <a:cubicBezTo>
                      <a:pt x="19539" y="22711"/>
                      <a:pt x="19539" y="22506"/>
                      <a:pt x="19516" y="22323"/>
                    </a:cubicBezTo>
                    <a:cubicBezTo>
                      <a:pt x="19447" y="21958"/>
                      <a:pt x="19333" y="21616"/>
                      <a:pt x="19151" y="21319"/>
                    </a:cubicBezTo>
                    <a:cubicBezTo>
                      <a:pt x="19082" y="21228"/>
                      <a:pt x="19037" y="21136"/>
                      <a:pt x="18945" y="21045"/>
                    </a:cubicBezTo>
                    <a:cubicBezTo>
                      <a:pt x="18945" y="20954"/>
                      <a:pt x="18922" y="20885"/>
                      <a:pt x="18900" y="20794"/>
                    </a:cubicBezTo>
                    <a:cubicBezTo>
                      <a:pt x="18808" y="20429"/>
                      <a:pt x="18626" y="20086"/>
                      <a:pt x="18352" y="19790"/>
                    </a:cubicBezTo>
                    <a:cubicBezTo>
                      <a:pt x="18169" y="19561"/>
                      <a:pt x="17941" y="19356"/>
                      <a:pt x="17644" y="19196"/>
                    </a:cubicBezTo>
                    <a:cubicBezTo>
                      <a:pt x="17553" y="19128"/>
                      <a:pt x="17439" y="19082"/>
                      <a:pt x="17347" y="19036"/>
                    </a:cubicBezTo>
                    <a:lnTo>
                      <a:pt x="11504" y="5387"/>
                    </a:lnTo>
                    <a:cubicBezTo>
                      <a:pt x="11436" y="5250"/>
                      <a:pt x="11367" y="5136"/>
                      <a:pt x="11299" y="5022"/>
                    </a:cubicBezTo>
                    <a:cubicBezTo>
                      <a:pt x="11185" y="4839"/>
                      <a:pt x="11048" y="4679"/>
                      <a:pt x="10888" y="4565"/>
                    </a:cubicBezTo>
                    <a:cubicBezTo>
                      <a:pt x="10523" y="4246"/>
                      <a:pt x="10180" y="3972"/>
                      <a:pt x="9838" y="3721"/>
                    </a:cubicBezTo>
                    <a:cubicBezTo>
                      <a:pt x="9496" y="3492"/>
                      <a:pt x="9153" y="3241"/>
                      <a:pt x="8742" y="2967"/>
                    </a:cubicBezTo>
                    <a:cubicBezTo>
                      <a:pt x="8058" y="2556"/>
                      <a:pt x="7373" y="2146"/>
                      <a:pt x="6688" y="1758"/>
                    </a:cubicBezTo>
                    <a:lnTo>
                      <a:pt x="6528" y="1621"/>
                    </a:lnTo>
                    <a:cubicBezTo>
                      <a:pt x="6300" y="1392"/>
                      <a:pt x="6117" y="1233"/>
                      <a:pt x="5935" y="1096"/>
                    </a:cubicBezTo>
                    <a:cubicBezTo>
                      <a:pt x="5661" y="867"/>
                      <a:pt x="5387" y="662"/>
                      <a:pt x="5113" y="525"/>
                    </a:cubicBezTo>
                    <a:cubicBezTo>
                      <a:pt x="4953" y="434"/>
                      <a:pt x="4771" y="342"/>
                      <a:pt x="4611" y="274"/>
                    </a:cubicBezTo>
                    <a:cubicBezTo>
                      <a:pt x="4405" y="183"/>
                      <a:pt x="4200" y="114"/>
                      <a:pt x="3995" y="69"/>
                    </a:cubicBezTo>
                    <a:cubicBezTo>
                      <a:pt x="3766" y="23"/>
                      <a:pt x="3538" y="0"/>
                      <a:pt x="3310" y="0"/>
                    </a:cubicBezTo>
                    <a:close/>
                  </a:path>
                </a:pathLst>
              </a:custGeom>
              <a:solidFill>
                <a:schemeClr val="accent6"/>
              </a:solidFill>
              <a:ln>
                <a:noFill/>
              </a:ln>
              <a:effectLst>
                <a:outerShdw blurRad="57150" dist="19050" dir="5400000" algn="bl" rotWithShape="0">
                  <a:schemeClr val="dk2">
                    <a:alpha val="50000"/>
                  </a:schemeClr>
                </a:outerShdw>
              </a:effectLst>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57" name="Google Shape;7957;p34"/>
              <p:cNvSpPr/>
              <p:nvPr/>
            </p:nvSpPr>
            <p:spPr>
              <a:xfrm>
                <a:off x="638231" y="1088864"/>
                <a:ext cx="478369" cy="872089"/>
              </a:xfrm>
              <a:custGeom>
                <a:avLst/>
                <a:gdLst/>
                <a:ahLst/>
                <a:cxnLst/>
                <a:rect l="l" t="t" r="r" b="b"/>
                <a:pathLst>
                  <a:path w="8652" h="15773" extrusionOk="0">
                    <a:moveTo>
                      <a:pt x="2329" y="0"/>
                    </a:moveTo>
                    <a:cubicBezTo>
                      <a:pt x="2283" y="23"/>
                      <a:pt x="2261" y="92"/>
                      <a:pt x="2283" y="160"/>
                    </a:cubicBezTo>
                    <a:lnTo>
                      <a:pt x="2283" y="183"/>
                    </a:lnTo>
                    <a:lnTo>
                      <a:pt x="2306" y="206"/>
                    </a:lnTo>
                    <a:cubicBezTo>
                      <a:pt x="2261" y="251"/>
                      <a:pt x="2238" y="274"/>
                      <a:pt x="2215" y="320"/>
                    </a:cubicBezTo>
                    <a:cubicBezTo>
                      <a:pt x="2192" y="365"/>
                      <a:pt x="2169" y="388"/>
                      <a:pt x="2147" y="411"/>
                    </a:cubicBezTo>
                    <a:lnTo>
                      <a:pt x="2124" y="434"/>
                    </a:lnTo>
                    <a:cubicBezTo>
                      <a:pt x="2055" y="502"/>
                      <a:pt x="2010" y="571"/>
                      <a:pt x="1964" y="594"/>
                    </a:cubicBezTo>
                    <a:cubicBezTo>
                      <a:pt x="1964" y="617"/>
                      <a:pt x="1941" y="617"/>
                      <a:pt x="1918" y="639"/>
                    </a:cubicBezTo>
                    <a:cubicBezTo>
                      <a:pt x="1850" y="708"/>
                      <a:pt x="1781" y="753"/>
                      <a:pt x="1690" y="799"/>
                    </a:cubicBezTo>
                    <a:cubicBezTo>
                      <a:pt x="1644" y="822"/>
                      <a:pt x="1599" y="845"/>
                      <a:pt x="1553" y="845"/>
                    </a:cubicBezTo>
                    <a:cubicBezTo>
                      <a:pt x="1507" y="868"/>
                      <a:pt x="1485" y="868"/>
                      <a:pt x="1439" y="890"/>
                    </a:cubicBezTo>
                    <a:lnTo>
                      <a:pt x="1348" y="890"/>
                    </a:lnTo>
                    <a:cubicBezTo>
                      <a:pt x="1348" y="913"/>
                      <a:pt x="1325" y="913"/>
                      <a:pt x="1302" y="913"/>
                    </a:cubicBezTo>
                    <a:lnTo>
                      <a:pt x="1119" y="913"/>
                    </a:lnTo>
                    <a:cubicBezTo>
                      <a:pt x="1051" y="913"/>
                      <a:pt x="982" y="913"/>
                      <a:pt x="891" y="890"/>
                    </a:cubicBezTo>
                    <a:lnTo>
                      <a:pt x="868" y="890"/>
                    </a:lnTo>
                    <a:cubicBezTo>
                      <a:pt x="800" y="890"/>
                      <a:pt x="709" y="868"/>
                      <a:pt x="640" y="868"/>
                    </a:cubicBezTo>
                    <a:cubicBezTo>
                      <a:pt x="572" y="845"/>
                      <a:pt x="480" y="799"/>
                      <a:pt x="412" y="753"/>
                    </a:cubicBezTo>
                    <a:cubicBezTo>
                      <a:pt x="343" y="731"/>
                      <a:pt x="298" y="708"/>
                      <a:pt x="229" y="662"/>
                    </a:cubicBezTo>
                    <a:lnTo>
                      <a:pt x="184" y="639"/>
                    </a:lnTo>
                    <a:cubicBezTo>
                      <a:pt x="161" y="617"/>
                      <a:pt x="138" y="617"/>
                      <a:pt x="115" y="594"/>
                    </a:cubicBezTo>
                    <a:cubicBezTo>
                      <a:pt x="92" y="594"/>
                      <a:pt x="92" y="617"/>
                      <a:pt x="92" y="617"/>
                    </a:cubicBezTo>
                    <a:cubicBezTo>
                      <a:pt x="47" y="639"/>
                      <a:pt x="47" y="662"/>
                      <a:pt x="24" y="685"/>
                    </a:cubicBezTo>
                    <a:cubicBezTo>
                      <a:pt x="24" y="685"/>
                      <a:pt x="24" y="708"/>
                      <a:pt x="1" y="708"/>
                    </a:cubicBezTo>
                    <a:cubicBezTo>
                      <a:pt x="1" y="731"/>
                      <a:pt x="1" y="731"/>
                      <a:pt x="1" y="753"/>
                    </a:cubicBezTo>
                    <a:lnTo>
                      <a:pt x="138" y="753"/>
                    </a:lnTo>
                    <a:cubicBezTo>
                      <a:pt x="184" y="776"/>
                      <a:pt x="206" y="822"/>
                      <a:pt x="229" y="868"/>
                    </a:cubicBezTo>
                    <a:cubicBezTo>
                      <a:pt x="252" y="913"/>
                      <a:pt x="252" y="959"/>
                      <a:pt x="229" y="1005"/>
                    </a:cubicBezTo>
                    <a:cubicBezTo>
                      <a:pt x="229" y="1005"/>
                      <a:pt x="229" y="1005"/>
                      <a:pt x="229" y="1027"/>
                    </a:cubicBezTo>
                    <a:cubicBezTo>
                      <a:pt x="229" y="1050"/>
                      <a:pt x="252" y="1073"/>
                      <a:pt x="252" y="1096"/>
                    </a:cubicBezTo>
                    <a:lnTo>
                      <a:pt x="275" y="1142"/>
                    </a:lnTo>
                    <a:lnTo>
                      <a:pt x="298" y="1210"/>
                    </a:lnTo>
                    <a:lnTo>
                      <a:pt x="389" y="1415"/>
                    </a:lnTo>
                    <a:cubicBezTo>
                      <a:pt x="435" y="1484"/>
                      <a:pt x="457" y="1552"/>
                      <a:pt x="503" y="1644"/>
                    </a:cubicBezTo>
                    <a:cubicBezTo>
                      <a:pt x="526" y="1712"/>
                      <a:pt x="572" y="1803"/>
                      <a:pt x="617" y="1895"/>
                    </a:cubicBezTo>
                    <a:cubicBezTo>
                      <a:pt x="663" y="2032"/>
                      <a:pt x="731" y="2169"/>
                      <a:pt x="777" y="2328"/>
                    </a:cubicBezTo>
                    <a:lnTo>
                      <a:pt x="823" y="2397"/>
                    </a:lnTo>
                    <a:cubicBezTo>
                      <a:pt x="823" y="2443"/>
                      <a:pt x="845" y="2465"/>
                      <a:pt x="868" y="2511"/>
                    </a:cubicBezTo>
                    <a:cubicBezTo>
                      <a:pt x="891" y="2557"/>
                      <a:pt x="914" y="2602"/>
                      <a:pt x="914" y="2648"/>
                    </a:cubicBezTo>
                    <a:cubicBezTo>
                      <a:pt x="937" y="2671"/>
                      <a:pt x="937" y="2694"/>
                      <a:pt x="960" y="2739"/>
                    </a:cubicBezTo>
                    <a:cubicBezTo>
                      <a:pt x="960" y="2739"/>
                      <a:pt x="982" y="2762"/>
                      <a:pt x="982" y="2762"/>
                    </a:cubicBezTo>
                    <a:cubicBezTo>
                      <a:pt x="1005" y="2808"/>
                      <a:pt x="1028" y="2831"/>
                      <a:pt x="1051" y="2876"/>
                    </a:cubicBezTo>
                    <a:cubicBezTo>
                      <a:pt x="1074" y="2922"/>
                      <a:pt x="1074" y="2945"/>
                      <a:pt x="1097" y="2990"/>
                    </a:cubicBezTo>
                    <a:lnTo>
                      <a:pt x="1119" y="3059"/>
                    </a:lnTo>
                    <a:cubicBezTo>
                      <a:pt x="1142" y="3082"/>
                      <a:pt x="1142" y="3127"/>
                      <a:pt x="1165" y="3173"/>
                    </a:cubicBezTo>
                    <a:lnTo>
                      <a:pt x="1256" y="3310"/>
                    </a:lnTo>
                    <a:cubicBezTo>
                      <a:pt x="1279" y="3378"/>
                      <a:pt x="1325" y="3447"/>
                      <a:pt x="1348" y="3515"/>
                    </a:cubicBezTo>
                    <a:cubicBezTo>
                      <a:pt x="1416" y="3652"/>
                      <a:pt x="1462" y="3766"/>
                      <a:pt x="1507" y="3881"/>
                    </a:cubicBezTo>
                    <a:cubicBezTo>
                      <a:pt x="1553" y="3995"/>
                      <a:pt x="1599" y="4109"/>
                      <a:pt x="1644" y="4223"/>
                    </a:cubicBezTo>
                    <a:cubicBezTo>
                      <a:pt x="1690" y="4314"/>
                      <a:pt x="1713" y="4383"/>
                      <a:pt x="1759" y="4474"/>
                    </a:cubicBezTo>
                    <a:cubicBezTo>
                      <a:pt x="1781" y="4542"/>
                      <a:pt x="1804" y="4634"/>
                      <a:pt x="1850" y="4702"/>
                    </a:cubicBezTo>
                    <a:lnTo>
                      <a:pt x="1850" y="4748"/>
                    </a:lnTo>
                    <a:cubicBezTo>
                      <a:pt x="1918" y="4908"/>
                      <a:pt x="1987" y="5067"/>
                      <a:pt x="2055" y="5227"/>
                    </a:cubicBezTo>
                    <a:cubicBezTo>
                      <a:pt x="2078" y="5273"/>
                      <a:pt x="2101" y="5341"/>
                      <a:pt x="2124" y="5410"/>
                    </a:cubicBezTo>
                    <a:cubicBezTo>
                      <a:pt x="2192" y="5524"/>
                      <a:pt x="2238" y="5661"/>
                      <a:pt x="2306" y="5798"/>
                    </a:cubicBezTo>
                    <a:lnTo>
                      <a:pt x="2329" y="5844"/>
                    </a:lnTo>
                    <a:cubicBezTo>
                      <a:pt x="2398" y="6026"/>
                      <a:pt x="2466" y="6186"/>
                      <a:pt x="2535" y="6346"/>
                    </a:cubicBezTo>
                    <a:cubicBezTo>
                      <a:pt x="2580" y="6414"/>
                      <a:pt x="2603" y="6505"/>
                      <a:pt x="2626" y="6574"/>
                    </a:cubicBezTo>
                    <a:lnTo>
                      <a:pt x="2672" y="6620"/>
                    </a:lnTo>
                    <a:lnTo>
                      <a:pt x="2694" y="6688"/>
                    </a:lnTo>
                    <a:lnTo>
                      <a:pt x="2740" y="6779"/>
                    </a:lnTo>
                    <a:cubicBezTo>
                      <a:pt x="2808" y="6916"/>
                      <a:pt x="2877" y="7030"/>
                      <a:pt x="2923" y="7167"/>
                    </a:cubicBezTo>
                    <a:cubicBezTo>
                      <a:pt x="2991" y="7304"/>
                      <a:pt x="3060" y="7441"/>
                      <a:pt x="3128" y="7601"/>
                    </a:cubicBezTo>
                    <a:cubicBezTo>
                      <a:pt x="3219" y="7761"/>
                      <a:pt x="3288" y="7943"/>
                      <a:pt x="3379" y="8126"/>
                    </a:cubicBezTo>
                    <a:lnTo>
                      <a:pt x="3402" y="8195"/>
                    </a:lnTo>
                    <a:cubicBezTo>
                      <a:pt x="3448" y="8331"/>
                      <a:pt x="3516" y="8446"/>
                      <a:pt x="3562" y="8583"/>
                    </a:cubicBezTo>
                    <a:cubicBezTo>
                      <a:pt x="3607" y="8674"/>
                      <a:pt x="3653" y="8742"/>
                      <a:pt x="3676" y="8834"/>
                    </a:cubicBezTo>
                    <a:cubicBezTo>
                      <a:pt x="3721" y="8902"/>
                      <a:pt x="3744" y="8971"/>
                      <a:pt x="3767" y="9062"/>
                    </a:cubicBezTo>
                    <a:lnTo>
                      <a:pt x="3836" y="9176"/>
                    </a:lnTo>
                    <a:cubicBezTo>
                      <a:pt x="3881" y="9290"/>
                      <a:pt x="3927" y="9427"/>
                      <a:pt x="3973" y="9541"/>
                    </a:cubicBezTo>
                    <a:cubicBezTo>
                      <a:pt x="3995" y="9587"/>
                      <a:pt x="4018" y="9633"/>
                      <a:pt x="4041" y="9701"/>
                    </a:cubicBezTo>
                    <a:lnTo>
                      <a:pt x="4064" y="9769"/>
                    </a:lnTo>
                    <a:cubicBezTo>
                      <a:pt x="4087" y="9815"/>
                      <a:pt x="4110" y="9861"/>
                      <a:pt x="4110" y="9906"/>
                    </a:cubicBezTo>
                    <a:lnTo>
                      <a:pt x="4155" y="9998"/>
                    </a:lnTo>
                    <a:lnTo>
                      <a:pt x="4201" y="10112"/>
                    </a:lnTo>
                    <a:cubicBezTo>
                      <a:pt x="4246" y="10226"/>
                      <a:pt x="4315" y="10363"/>
                      <a:pt x="4361" y="10477"/>
                    </a:cubicBezTo>
                    <a:lnTo>
                      <a:pt x="4406" y="10568"/>
                    </a:lnTo>
                    <a:cubicBezTo>
                      <a:pt x="4429" y="10614"/>
                      <a:pt x="4452" y="10682"/>
                      <a:pt x="4475" y="10728"/>
                    </a:cubicBezTo>
                    <a:lnTo>
                      <a:pt x="4520" y="10819"/>
                    </a:lnTo>
                    <a:cubicBezTo>
                      <a:pt x="4543" y="10865"/>
                      <a:pt x="4543" y="10911"/>
                      <a:pt x="4566" y="10956"/>
                    </a:cubicBezTo>
                    <a:cubicBezTo>
                      <a:pt x="4634" y="11093"/>
                      <a:pt x="4703" y="11253"/>
                      <a:pt x="4771" y="11390"/>
                    </a:cubicBezTo>
                    <a:lnTo>
                      <a:pt x="4771" y="11436"/>
                    </a:lnTo>
                    <a:cubicBezTo>
                      <a:pt x="4817" y="11504"/>
                      <a:pt x="4840" y="11595"/>
                      <a:pt x="4863" y="11687"/>
                    </a:cubicBezTo>
                    <a:cubicBezTo>
                      <a:pt x="4908" y="11778"/>
                      <a:pt x="4931" y="11847"/>
                      <a:pt x="4977" y="11938"/>
                    </a:cubicBezTo>
                    <a:cubicBezTo>
                      <a:pt x="5045" y="12098"/>
                      <a:pt x="5114" y="12257"/>
                      <a:pt x="5182" y="12394"/>
                    </a:cubicBezTo>
                    <a:cubicBezTo>
                      <a:pt x="5228" y="12486"/>
                      <a:pt x="5251" y="12577"/>
                      <a:pt x="5296" y="12691"/>
                    </a:cubicBezTo>
                    <a:cubicBezTo>
                      <a:pt x="5319" y="12760"/>
                      <a:pt x="5365" y="12828"/>
                      <a:pt x="5388" y="12897"/>
                    </a:cubicBezTo>
                    <a:cubicBezTo>
                      <a:pt x="5433" y="12988"/>
                      <a:pt x="5456" y="13056"/>
                      <a:pt x="5479" y="13125"/>
                    </a:cubicBezTo>
                    <a:cubicBezTo>
                      <a:pt x="5525" y="13216"/>
                      <a:pt x="5548" y="13307"/>
                      <a:pt x="5593" y="13399"/>
                    </a:cubicBezTo>
                    <a:cubicBezTo>
                      <a:pt x="5662" y="13536"/>
                      <a:pt x="5730" y="13673"/>
                      <a:pt x="5776" y="13810"/>
                    </a:cubicBezTo>
                    <a:cubicBezTo>
                      <a:pt x="5821" y="13901"/>
                      <a:pt x="5867" y="13992"/>
                      <a:pt x="5890" y="14083"/>
                    </a:cubicBezTo>
                    <a:cubicBezTo>
                      <a:pt x="5936" y="14152"/>
                      <a:pt x="5958" y="14220"/>
                      <a:pt x="5981" y="14312"/>
                    </a:cubicBezTo>
                    <a:cubicBezTo>
                      <a:pt x="6027" y="14403"/>
                      <a:pt x="6072" y="14471"/>
                      <a:pt x="6095" y="14563"/>
                    </a:cubicBezTo>
                    <a:cubicBezTo>
                      <a:pt x="6118" y="14654"/>
                      <a:pt x="6164" y="14723"/>
                      <a:pt x="6187" y="14791"/>
                    </a:cubicBezTo>
                    <a:lnTo>
                      <a:pt x="6278" y="14996"/>
                    </a:lnTo>
                    <a:lnTo>
                      <a:pt x="6369" y="15225"/>
                    </a:lnTo>
                    <a:cubicBezTo>
                      <a:pt x="6392" y="15270"/>
                      <a:pt x="6415" y="15316"/>
                      <a:pt x="6438" y="15362"/>
                    </a:cubicBezTo>
                    <a:lnTo>
                      <a:pt x="6438" y="15384"/>
                    </a:lnTo>
                    <a:cubicBezTo>
                      <a:pt x="6483" y="15430"/>
                      <a:pt x="6506" y="15499"/>
                      <a:pt x="6506" y="15544"/>
                    </a:cubicBezTo>
                    <a:cubicBezTo>
                      <a:pt x="6506" y="15567"/>
                      <a:pt x="6506" y="15590"/>
                      <a:pt x="6483" y="15613"/>
                    </a:cubicBezTo>
                    <a:cubicBezTo>
                      <a:pt x="6506" y="15658"/>
                      <a:pt x="6529" y="15727"/>
                      <a:pt x="6506" y="15773"/>
                    </a:cubicBezTo>
                    <a:cubicBezTo>
                      <a:pt x="6529" y="15750"/>
                      <a:pt x="6575" y="15727"/>
                      <a:pt x="6597" y="15704"/>
                    </a:cubicBezTo>
                    <a:lnTo>
                      <a:pt x="6620" y="15681"/>
                    </a:lnTo>
                    <a:lnTo>
                      <a:pt x="6666" y="15658"/>
                    </a:lnTo>
                    <a:cubicBezTo>
                      <a:pt x="6689" y="15681"/>
                      <a:pt x="6689" y="15681"/>
                      <a:pt x="6712" y="15681"/>
                    </a:cubicBezTo>
                    <a:lnTo>
                      <a:pt x="6734" y="15704"/>
                    </a:lnTo>
                    <a:lnTo>
                      <a:pt x="6780" y="15704"/>
                    </a:lnTo>
                    <a:cubicBezTo>
                      <a:pt x="6803" y="15681"/>
                      <a:pt x="6826" y="15681"/>
                      <a:pt x="6849" y="15658"/>
                    </a:cubicBezTo>
                    <a:lnTo>
                      <a:pt x="6986" y="15590"/>
                    </a:lnTo>
                    <a:lnTo>
                      <a:pt x="7100" y="15521"/>
                    </a:lnTo>
                    <a:cubicBezTo>
                      <a:pt x="7191" y="15476"/>
                      <a:pt x="7259" y="15430"/>
                      <a:pt x="7351" y="15384"/>
                    </a:cubicBezTo>
                    <a:lnTo>
                      <a:pt x="7396" y="15339"/>
                    </a:lnTo>
                    <a:lnTo>
                      <a:pt x="7442" y="15316"/>
                    </a:lnTo>
                    <a:cubicBezTo>
                      <a:pt x="7465" y="15293"/>
                      <a:pt x="7488" y="15293"/>
                      <a:pt x="7533" y="15270"/>
                    </a:cubicBezTo>
                    <a:cubicBezTo>
                      <a:pt x="7556" y="15248"/>
                      <a:pt x="7602" y="15225"/>
                      <a:pt x="7625" y="15179"/>
                    </a:cubicBezTo>
                    <a:lnTo>
                      <a:pt x="7670" y="15179"/>
                    </a:lnTo>
                    <a:cubicBezTo>
                      <a:pt x="7670" y="15156"/>
                      <a:pt x="7670" y="15156"/>
                      <a:pt x="7693" y="15156"/>
                    </a:cubicBezTo>
                    <a:lnTo>
                      <a:pt x="7762" y="15111"/>
                    </a:lnTo>
                    <a:cubicBezTo>
                      <a:pt x="7830" y="15042"/>
                      <a:pt x="7921" y="14974"/>
                      <a:pt x="7990" y="14905"/>
                    </a:cubicBezTo>
                    <a:cubicBezTo>
                      <a:pt x="8035" y="14882"/>
                      <a:pt x="8081" y="14859"/>
                      <a:pt x="8127" y="14814"/>
                    </a:cubicBezTo>
                    <a:cubicBezTo>
                      <a:pt x="8172" y="14791"/>
                      <a:pt x="8195" y="14768"/>
                      <a:pt x="8241" y="14723"/>
                    </a:cubicBezTo>
                    <a:lnTo>
                      <a:pt x="8264" y="14700"/>
                    </a:lnTo>
                    <a:cubicBezTo>
                      <a:pt x="8287" y="14654"/>
                      <a:pt x="8309" y="14631"/>
                      <a:pt x="8355" y="14608"/>
                    </a:cubicBezTo>
                    <a:lnTo>
                      <a:pt x="8401" y="14586"/>
                    </a:lnTo>
                    <a:lnTo>
                      <a:pt x="8446" y="14563"/>
                    </a:lnTo>
                    <a:cubicBezTo>
                      <a:pt x="8469" y="14540"/>
                      <a:pt x="8492" y="14517"/>
                      <a:pt x="8515" y="14494"/>
                    </a:cubicBezTo>
                    <a:cubicBezTo>
                      <a:pt x="8560" y="14449"/>
                      <a:pt x="8583" y="14403"/>
                      <a:pt x="8606" y="14357"/>
                    </a:cubicBezTo>
                    <a:cubicBezTo>
                      <a:pt x="8652" y="14266"/>
                      <a:pt x="8606" y="14175"/>
                      <a:pt x="8538" y="14129"/>
                    </a:cubicBezTo>
                    <a:lnTo>
                      <a:pt x="8515" y="14129"/>
                    </a:lnTo>
                    <a:cubicBezTo>
                      <a:pt x="8515" y="14083"/>
                      <a:pt x="8515" y="14061"/>
                      <a:pt x="8492" y="14038"/>
                    </a:cubicBezTo>
                    <a:cubicBezTo>
                      <a:pt x="8492" y="14038"/>
                      <a:pt x="8492" y="14015"/>
                      <a:pt x="8469" y="13992"/>
                    </a:cubicBezTo>
                    <a:cubicBezTo>
                      <a:pt x="8446" y="13946"/>
                      <a:pt x="8424" y="13901"/>
                      <a:pt x="8424" y="13878"/>
                    </a:cubicBezTo>
                    <a:cubicBezTo>
                      <a:pt x="8378" y="13787"/>
                      <a:pt x="8332" y="13718"/>
                      <a:pt x="8309" y="13627"/>
                    </a:cubicBezTo>
                    <a:lnTo>
                      <a:pt x="8241" y="13467"/>
                    </a:lnTo>
                    <a:cubicBezTo>
                      <a:pt x="8195" y="13376"/>
                      <a:pt x="8150" y="13262"/>
                      <a:pt x="8104" y="13148"/>
                    </a:cubicBezTo>
                    <a:cubicBezTo>
                      <a:pt x="7967" y="12805"/>
                      <a:pt x="7807" y="12486"/>
                      <a:pt x="7670" y="12143"/>
                    </a:cubicBezTo>
                    <a:cubicBezTo>
                      <a:pt x="7602" y="11984"/>
                      <a:pt x="7510" y="11824"/>
                      <a:pt x="7442" y="11641"/>
                    </a:cubicBezTo>
                    <a:cubicBezTo>
                      <a:pt x="7396" y="11504"/>
                      <a:pt x="7351" y="11367"/>
                      <a:pt x="7282" y="11253"/>
                    </a:cubicBezTo>
                    <a:lnTo>
                      <a:pt x="7237" y="11139"/>
                    </a:lnTo>
                    <a:cubicBezTo>
                      <a:pt x="7214" y="11093"/>
                      <a:pt x="7191" y="11025"/>
                      <a:pt x="7168" y="10979"/>
                    </a:cubicBezTo>
                    <a:lnTo>
                      <a:pt x="7145" y="10888"/>
                    </a:lnTo>
                    <a:cubicBezTo>
                      <a:pt x="7100" y="10842"/>
                      <a:pt x="7077" y="10774"/>
                      <a:pt x="7054" y="10705"/>
                    </a:cubicBezTo>
                    <a:lnTo>
                      <a:pt x="7008" y="10637"/>
                    </a:lnTo>
                    <a:cubicBezTo>
                      <a:pt x="6986" y="10546"/>
                      <a:pt x="6940" y="10431"/>
                      <a:pt x="6894" y="10340"/>
                    </a:cubicBezTo>
                    <a:cubicBezTo>
                      <a:pt x="6849" y="10249"/>
                      <a:pt x="6803" y="10157"/>
                      <a:pt x="6757" y="10066"/>
                    </a:cubicBezTo>
                    <a:cubicBezTo>
                      <a:pt x="6689" y="9884"/>
                      <a:pt x="6597" y="9701"/>
                      <a:pt x="6529" y="9518"/>
                    </a:cubicBezTo>
                    <a:cubicBezTo>
                      <a:pt x="6461" y="9336"/>
                      <a:pt x="6369" y="9130"/>
                      <a:pt x="6301" y="8948"/>
                    </a:cubicBezTo>
                    <a:cubicBezTo>
                      <a:pt x="6209" y="8765"/>
                      <a:pt x="6141" y="8583"/>
                      <a:pt x="6050" y="8400"/>
                    </a:cubicBezTo>
                    <a:lnTo>
                      <a:pt x="6004" y="8263"/>
                    </a:lnTo>
                    <a:cubicBezTo>
                      <a:pt x="5936" y="8126"/>
                      <a:pt x="5890" y="8012"/>
                      <a:pt x="5844" y="7875"/>
                    </a:cubicBezTo>
                    <a:cubicBezTo>
                      <a:pt x="5753" y="7692"/>
                      <a:pt x="5684" y="7510"/>
                      <a:pt x="5593" y="7327"/>
                    </a:cubicBezTo>
                    <a:cubicBezTo>
                      <a:pt x="5548" y="7213"/>
                      <a:pt x="5479" y="7076"/>
                      <a:pt x="5433" y="6962"/>
                    </a:cubicBezTo>
                    <a:lnTo>
                      <a:pt x="5365" y="6825"/>
                    </a:lnTo>
                    <a:lnTo>
                      <a:pt x="5342" y="6779"/>
                    </a:lnTo>
                    <a:cubicBezTo>
                      <a:pt x="5205" y="6414"/>
                      <a:pt x="5045" y="6072"/>
                      <a:pt x="4908" y="5707"/>
                    </a:cubicBezTo>
                    <a:cubicBezTo>
                      <a:pt x="4771" y="5341"/>
                      <a:pt x="4634" y="4999"/>
                      <a:pt x="4498" y="4634"/>
                    </a:cubicBezTo>
                    <a:cubicBezTo>
                      <a:pt x="4475" y="4565"/>
                      <a:pt x="4452" y="4497"/>
                      <a:pt x="4429" y="4451"/>
                    </a:cubicBezTo>
                    <a:cubicBezTo>
                      <a:pt x="4383" y="4337"/>
                      <a:pt x="4338" y="4223"/>
                      <a:pt x="4292" y="4109"/>
                    </a:cubicBezTo>
                    <a:cubicBezTo>
                      <a:pt x="4246" y="3972"/>
                      <a:pt x="4178" y="3835"/>
                      <a:pt x="4110" y="3675"/>
                    </a:cubicBezTo>
                    <a:lnTo>
                      <a:pt x="4064" y="3584"/>
                    </a:lnTo>
                    <a:cubicBezTo>
                      <a:pt x="4018" y="3515"/>
                      <a:pt x="3995" y="3470"/>
                      <a:pt x="3950" y="3401"/>
                    </a:cubicBezTo>
                    <a:cubicBezTo>
                      <a:pt x="3904" y="3287"/>
                      <a:pt x="3858" y="3196"/>
                      <a:pt x="3813" y="3104"/>
                    </a:cubicBezTo>
                    <a:cubicBezTo>
                      <a:pt x="3744" y="2968"/>
                      <a:pt x="3676" y="2831"/>
                      <a:pt x="3630" y="2694"/>
                    </a:cubicBezTo>
                    <a:lnTo>
                      <a:pt x="3585" y="2580"/>
                    </a:lnTo>
                    <a:cubicBezTo>
                      <a:pt x="3493" y="2420"/>
                      <a:pt x="3425" y="2237"/>
                      <a:pt x="3356" y="2077"/>
                    </a:cubicBezTo>
                    <a:cubicBezTo>
                      <a:pt x="3333" y="1986"/>
                      <a:pt x="3288" y="1895"/>
                      <a:pt x="3242" y="1803"/>
                    </a:cubicBezTo>
                    <a:cubicBezTo>
                      <a:pt x="3219" y="1735"/>
                      <a:pt x="3174" y="1644"/>
                      <a:pt x="3151" y="1575"/>
                    </a:cubicBezTo>
                    <a:cubicBezTo>
                      <a:pt x="3128" y="1507"/>
                      <a:pt x="3082" y="1438"/>
                      <a:pt x="3060" y="1370"/>
                    </a:cubicBezTo>
                    <a:lnTo>
                      <a:pt x="2991" y="1233"/>
                    </a:lnTo>
                    <a:lnTo>
                      <a:pt x="2968" y="1142"/>
                    </a:lnTo>
                    <a:cubicBezTo>
                      <a:pt x="2945" y="1096"/>
                      <a:pt x="2923" y="1073"/>
                      <a:pt x="2923" y="1027"/>
                    </a:cubicBezTo>
                    <a:cubicBezTo>
                      <a:pt x="2900" y="982"/>
                      <a:pt x="2877" y="913"/>
                      <a:pt x="2831" y="868"/>
                    </a:cubicBezTo>
                    <a:lnTo>
                      <a:pt x="2831" y="822"/>
                    </a:lnTo>
                    <a:cubicBezTo>
                      <a:pt x="2786" y="776"/>
                      <a:pt x="2763" y="708"/>
                      <a:pt x="2740" y="639"/>
                    </a:cubicBezTo>
                    <a:cubicBezTo>
                      <a:pt x="2694" y="594"/>
                      <a:pt x="2672" y="525"/>
                      <a:pt x="2649" y="457"/>
                    </a:cubicBezTo>
                    <a:cubicBezTo>
                      <a:pt x="2603" y="365"/>
                      <a:pt x="2557" y="251"/>
                      <a:pt x="2512" y="137"/>
                    </a:cubicBezTo>
                    <a:lnTo>
                      <a:pt x="2489" y="69"/>
                    </a:lnTo>
                    <a:cubicBezTo>
                      <a:pt x="2466" y="23"/>
                      <a:pt x="2420" y="0"/>
                      <a:pt x="2375" y="0"/>
                    </a:cubicBezTo>
                    <a:close/>
                  </a:path>
                </a:pathLst>
              </a:custGeom>
              <a:solidFill>
                <a:srgbClr val="FCD06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58" name="Google Shape;7958;p34"/>
              <p:cNvSpPr/>
              <p:nvPr/>
            </p:nvSpPr>
            <p:spPr>
              <a:xfrm>
                <a:off x="356802" y="1199888"/>
                <a:ext cx="464491" cy="872144"/>
              </a:xfrm>
              <a:custGeom>
                <a:avLst/>
                <a:gdLst/>
                <a:ahLst/>
                <a:cxnLst/>
                <a:rect l="l" t="t" r="r" b="b"/>
                <a:pathLst>
                  <a:path w="8401" h="15774" extrusionOk="0">
                    <a:moveTo>
                      <a:pt x="2010" y="1"/>
                    </a:moveTo>
                    <a:cubicBezTo>
                      <a:pt x="1964" y="1"/>
                      <a:pt x="1918" y="24"/>
                      <a:pt x="1895" y="47"/>
                    </a:cubicBezTo>
                    <a:cubicBezTo>
                      <a:pt x="1895" y="69"/>
                      <a:pt x="1873" y="69"/>
                      <a:pt x="1873" y="92"/>
                    </a:cubicBezTo>
                    <a:lnTo>
                      <a:pt x="1873" y="138"/>
                    </a:lnTo>
                    <a:lnTo>
                      <a:pt x="1873" y="183"/>
                    </a:lnTo>
                    <a:cubicBezTo>
                      <a:pt x="1895" y="229"/>
                      <a:pt x="1895" y="275"/>
                      <a:pt x="1895" y="320"/>
                    </a:cubicBezTo>
                    <a:lnTo>
                      <a:pt x="1918" y="320"/>
                    </a:lnTo>
                    <a:cubicBezTo>
                      <a:pt x="1918" y="343"/>
                      <a:pt x="1918" y="343"/>
                      <a:pt x="1941" y="343"/>
                    </a:cubicBezTo>
                    <a:cubicBezTo>
                      <a:pt x="1918" y="343"/>
                      <a:pt x="1918" y="366"/>
                      <a:pt x="1895" y="366"/>
                    </a:cubicBezTo>
                    <a:cubicBezTo>
                      <a:pt x="1895" y="457"/>
                      <a:pt x="1895" y="549"/>
                      <a:pt x="1873" y="640"/>
                    </a:cubicBezTo>
                    <a:cubicBezTo>
                      <a:pt x="1850" y="708"/>
                      <a:pt x="1827" y="800"/>
                      <a:pt x="1781" y="891"/>
                    </a:cubicBezTo>
                    <a:cubicBezTo>
                      <a:pt x="1758" y="937"/>
                      <a:pt x="1713" y="1005"/>
                      <a:pt x="1644" y="1096"/>
                    </a:cubicBezTo>
                    <a:cubicBezTo>
                      <a:pt x="1576" y="1188"/>
                      <a:pt x="1462" y="1302"/>
                      <a:pt x="1302" y="1370"/>
                    </a:cubicBezTo>
                    <a:cubicBezTo>
                      <a:pt x="1165" y="1416"/>
                      <a:pt x="1005" y="1462"/>
                      <a:pt x="823" y="1462"/>
                    </a:cubicBezTo>
                    <a:lnTo>
                      <a:pt x="731" y="1462"/>
                    </a:lnTo>
                    <a:cubicBezTo>
                      <a:pt x="686" y="1439"/>
                      <a:pt x="663" y="1439"/>
                      <a:pt x="594" y="1439"/>
                    </a:cubicBezTo>
                    <a:cubicBezTo>
                      <a:pt x="572" y="1439"/>
                      <a:pt x="526" y="1439"/>
                      <a:pt x="503" y="1416"/>
                    </a:cubicBezTo>
                    <a:cubicBezTo>
                      <a:pt x="457" y="1393"/>
                      <a:pt x="389" y="1370"/>
                      <a:pt x="343" y="1348"/>
                    </a:cubicBezTo>
                    <a:lnTo>
                      <a:pt x="275" y="1302"/>
                    </a:lnTo>
                    <a:lnTo>
                      <a:pt x="252" y="1279"/>
                    </a:lnTo>
                    <a:cubicBezTo>
                      <a:pt x="206" y="1279"/>
                      <a:pt x="161" y="1256"/>
                      <a:pt x="138" y="1233"/>
                    </a:cubicBezTo>
                    <a:cubicBezTo>
                      <a:pt x="69" y="1233"/>
                      <a:pt x="24" y="1279"/>
                      <a:pt x="1" y="1325"/>
                    </a:cubicBezTo>
                    <a:cubicBezTo>
                      <a:pt x="1" y="1370"/>
                      <a:pt x="1" y="1393"/>
                      <a:pt x="1" y="1416"/>
                    </a:cubicBezTo>
                    <a:cubicBezTo>
                      <a:pt x="1" y="1439"/>
                      <a:pt x="1" y="1439"/>
                      <a:pt x="24" y="1462"/>
                    </a:cubicBezTo>
                    <a:lnTo>
                      <a:pt x="47" y="1530"/>
                    </a:lnTo>
                    <a:cubicBezTo>
                      <a:pt x="47" y="1553"/>
                      <a:pt x="69" y="1599"/>
                      <a:pt x="92" y="1644"/>
                    </a:cubicBezTo>
                    <a:cubicBezTo>
                      <a:pt x="138" y="1713"/>
                      <a:pt x="161" y="1804"/>
                      <a:pt x="184" y="1895"/>
                    </a:cubicBezTo>
                    <a:lnTo>
                      <a:pt x="229" y="1964"/>
                    </a:lnTo>
                    <a:cubicBezTo>
                      <a:pt x="229" y="2032"/>
                      <a:pt x="252" y="2101"/>
                      <a:pt x="275" y="2146"/>
                    </a:cubicBezTo>
                    <a:cubicBezTo>
                      <a:pt x="320" y="2238"/>
                      <a:pt x="343" y="2306"/>
                      <a:pt x="389" y="2398"/>
                    </a:cubicBezTo>
                    <a:cubicBezTo>
                      <a:pt x="412" y="2489"/>
                      <a:pt x="457" y="2603"/>
                      <a:pt x="503" y="2694"/>
                    </a:cubicBezTo>
                    <a:cubicBezTo>
                      <a:pt x="549" y="2763"/>
                      <a:pt x="572" y="2808"/>
                      <a:pt x="594" y="2877"/>
                    </a:cubicBezTo>
                    <a:cubicBezTo>
                      <a:pt x="663" y="3037"/>
                      <a:pt x="731" y="3196"/>
                      <a:pt x="800" y="3356"/>
                    </a:cubicBezTo>
                    <a:lnTo>
                      <a:pt x="845" y="3447"/>
                    </a:lnTo>
                    <a:cubicBezTo>
                      <a:pt x="868" y="3493"/>
                      <a:pt x="891" y="3562"/>
                      <a:pt x="891" y="3607"/>
                    </a:cubicBezTo>
                    <a:cubicBezTo>
                      <a:pt x="914" y="3653"/>
                      <a:pt x="937" y="3699"/>
                      <a:pt x="960" y="3744"/>
                    </a:cubicBezTo>
                    <a:cubicBezTo>
                      <a:pt x="960" y="3790"/>
                      <a:pt x="982" y="3836"/>
                      <a:pt x="1005" y="3881"/>
                    </a:cubicBezTo>
                    <a:lnTo>
                      <a:pt x="1028" y="3927"/>
                    </a:lnTo>
                    <a:cubicBezTo>
                      <a:pt x="1051" y="3995"/>
                      <a:pt x="1074" y="4064"/>
                      <a:pt x="1097" y="4132"/>
                    </a:cubicBezTo>
                    <a:cubicBezTo>
                      <a:pt x="1142" y="4201"/>
                      <a:pt x="1165" y="4292"/>
                      <a:pt x="1211" y="4383"/>
                    </a:cubicBezTo>
                    <a:cubicBezTo>
                      <a:pt x="1256" y="4475"/>
                      <a:pt x="1302" y="4589"/>
                      <a:pt x="1348" y="4703"/>
                    </a:cubicBezTo>
                    <a:cubicBezTo>
                      <a:pt x="1393" y="4749"/>
                      <a:pt x="1416" y="4817"/>
                      <a:pt x="1439" y="4885"/>
                    </a:cubicBezTo>
                    <a:cubicBezTo>
                      <a:pt x="1462" y="4954"/>
                      <a:pt x="1507" y="5000"/>
                      <a:pt x="1530" y="5068"/>
                    </a:cubicBezTo>
                    <a:cubicBezTo>
                      <a:pt x="1576" y="5182"/>
                      <a:pt x="1622" y="5274"/>
                      <a:pt x="1667" y="5388"/>
                    </a:cubicBezTo>
                    <a:lnTo>
                      <a:pt x="1713" y="5502"/>
                    </a:lnTo>
                    <a:lnTo>
                      <a:pt x="1781" y="5616"/>
                    </a:lnTo>
                    <a:cubicBezTo>
                      <a:pt x="1804" y="5662"/>
                      <a:pt x="1804" y="5730"/>
                      <a:pt x="1827" y="5776"/>
                    </a:cubicBezTo>
                    <a:lnTo>
                      <a:pt x="1873" y="5890"/>
                    </a:lnTo>
                    <a:cubicBezTo>
                      <a:pt x="1941" y="6050"/>
                      <a:pt x="2010" y="6209"/>
                      <a:pt x="2101" y="6369"/>
                    </a:cubicBezTo>
                    <a:cubicBezTo>
                      <a:pt x="2146" y="6506"/>
                      <a:pt x="2192" y="6620"/>
                      <a:pt x="2238" y="6734"/>
                    </a:cubicBezTo>
                    <a:lnTo>
                      <a:pt x="2306" y="6917"/>
                    </a:lnTo>
                    <a:cubicBezTo>
                      <a:pt x="2375" y="7077"/>
                      <a:pt x="2443" y="7214"/>
                      <a:pt x="2512" y="7373"/>
                    </a:cubicBezTo>
                    <a:lnTo>
                      <a:pt x="2535" y="7396"/>
                    </a:lnTo>
                    <a:cubicBezTo>
                      <a:pt x="2603" y="7579"/>
                      <a:pt x="2671" y="7739"/>
                      <a:pt x="2740" y="7921"/>
                    </a:cubicBezTo>
                    <a:cubicBezTo>
                      <a:pt x="2786" y="8013"/>
                      <a:pt x="2831" y="8104"/>
                      <a:pt x="2877" y="8195"/>
                    </a:cubicBezTo>
                    <a:cubicBezTo>
                      <a:pt x="2900" y="8241"/>
                      <a:pt x="2923" y="8286"/>
                      <a:pt x="2945" y="8332"/>
                    </a:cubicBezTo>
                    <a:lnTo>
                      <a:pt x="2991" y="8469"/>
                    </a:lnTo>
                    <a:lnTo>
                      <a:pt x="3128" y="8789"/>
                    </a:lnTo>
                    <a:lnTo>
                      <a:pt x="3219" y="8971"/>
                    </a:lnTo>
                    <a:lnTo>
                      <a:pt x="3242" y="9063"/>
                    </a:lnTo>
                    <a:cubicBezTo>
                      <a:pt x="3265" y="9108"/>
                      <a:pt x="3311" y="9177"/>
                      <a:pt x="3333" y="9245"/>
                    </a:cubicBezTo>
                    <a:cubicBezTo>
                      <a:pt x="3356" y="9314"/>
                      <a:pt x="3379" y="9382"/>
                      <a:pt x="3402" y="9428"/>
                    </a:cubicBezTo>
                    <a:lnTo>
                      <a:pt x="3448" y="9519"/>
                    </a:lnTo>
                    <a:cubicBezTo>
                      <a:pt x="3470" y="9610"/>
                      <a:pt x="3516" y="9702"/>
                      <a:pt x="3562" y="9793"/>
                    </a:cubicBezTo>
                    <a:cubicBezTo>
                      <a:pt x="3584" y="9839"/>
                      <a:pt x="3607" y="9907"/>
                      <a:pt x="3630" y="9953"/>
                    </a:cubicBezTo>
                    <a:lnTo>
                      <a:pt x="3676" y="10067"/>
                    </a:lnTo>
                    <a:cubicBezTo>
                      <a:pt x="3744" y="10272"/>
                      <a:pt x="3836" y="10455"/>
                      <a:pt x="3904" y="10592"/>
                    </a:cubicBezTo>
                    <a:cubicBezTo>
                      <a:pt x="3950" y="10660"/>
                      <a:pt x="3973" y="10729"/>
                      <a:pt x="4018" y="10820"/>
                    </a:cubicBezTo>
                    <a:cubicBezTo>
                      <a:pt x="4064" y="10911"/>
                      <a:pt x="4109" y="11003"/>
                      <a:pt x="4155" y="11094"/>
                    </a:cubicBezTo>
                    <a:cubicBezTo>
                      <a:pt x="4201" y="11208"/>
                      <a:pt x="4246" y="11322"/>
                      <a:pt x="4315" y="11436"/>
                    </a:cubicBezTo>
                    <a:lnTo>
                      <a:pt x="4383" y="11619"/>
                    </a:lnTo>
                    <a:cubicBezTo>
                      <a:pt x="4429" y="11710"/>
                      <a:pt x="4475" y="11824"/>
                      <a:pt x="4498" y="11916"/>
                    </a:cubicBezTo>
                    <a:cubicBezTo>
                      <a:pt x="4543" y="11984"/>
                      <a:pt x="4566" y="12075"/>
                      <a:pt x="4612" y="12144"/>
                    </a:cubicBezTo>
                    <a:cubicBezTo>
                      <a:pt x="4634" y="12235"/>
                      <a:pt x="4680" y="12304"/>
                      <a:pt x="4703" y="12395"/>
                    </a:cubicBezTo>
                    <a:lnTo>
                      <a:pt x="4726" y="12418"/>
                    </a:lnTo>
                    <a:cubicBezTo>
                      <a:pt x="4749" y="12486"/>
                      <a:pt x="4771" y="12555"/>
                      <a:pt x="4794" y="12623"/>
                    </a:cubicBezTo>
                    <a:lnTo>
                      <a:pt x="4817" y="12692"/>
                    </a:lnTo>
                    <a:cubicBezTo>
                      <a:pt x="4863" y="12783"/>
                      <a:pt x="4931" y="12897"/>
                      <a:pt x="4977" y="13011"/>
                    </a:cubicBezTo>
                    <a:cubicBezTo>
                      <a:pt x="5000" y="13080"/>
                      <a:pt x="5045" y="13148"/>
                      <a:pt x="5068" y="13217"/>
                    </a:cubicBezTo>
                    <a:lnTo>
                      <a:pt x="5091" y="13262"/>
                    </a:lnTo>
                    <a:cubicBezTo>
                      <a:pt x="5228" y="13559"/>
                      <a:pt x="5365" y="13879"/>
                      <a:pt x="5502" y="14175"/>
                    </a:cubicBezTo>
                    <a:lnTo>
                      <a:pt x="5593" y="14426"/>
                    </a:lnTo>
                    <a:lnTo>
                      <a:pt x="5707" y="14678"/>
                    </a:lnTo>
                    <a:cubicBezTo>
                      <a:pt x="5730" y="14746"/>
                      <a:pt x="5776" y="14814"/>
                      <a:pt x="5799" y="14906"/>
                    </a:cubicBezTo>
                    <a:cubicBezTo>
                      <a:pt x="5821" y="14974"/>
                      <a:pt x="5867" y="15066"/>
                      <a:pt x="5913" y="15157"/>
                    </a:cubicBezTo>
                    <a:lnTo>
                      <a:pt x="5935" y="15271"/>
                    </a:lnTo>
                    <a:cubicBezTo>
                      <a:pt x="5981" y="15362"/>
                      <a:pt x="6027" y="15476"/>
                      <a:pt x="6072" y="15568"/>
                    </a:cubicBezTo>
                    <a:cubicBezTo>
                      <a:pt x="6095" y="15636"/>
                      <a:pt x="6141" y="15705"/>
                      <a:pt x="6209" y="15727"/>
                    </a:cubicBezTo>
                    <a:cubicBezTo>
                      <a:pt x="6232" y="15750"/>
                      <a:pt x="6255" y="15750"/>
                      <a:pt x="6278" y="15773"/>
                    </a:cubicBezTo>
                    <a:lnTo>
                      <a:pt x="6324" y="15773"/>
                    </a:lnTo>
                    <a:cubicBezTo>
                      <a:pt x="6392" y="15750"/>
                      <a:pt x="6460" y="15750"/>
                      <a:pt x="6529" y="15750"/>
                    </a:cubicBezTo>
                    <a:cubicBezTo>
                      <a:pt x="6575" y="15727"/>
                      <a:pt x="6620" y="15727"/>
                      <a:pt x="6666" y="15727"/>
                    </a:cubicBezTo>
                    <a:cubicBezTo>
                      <a:pt x="6712" y="15705"/>
                      <a:pt x="6780" y="15705"/>
                      <a:pt x="6826" y="15682"/>
                    </a:cubicBezTo>
                    <a:lnTo>
                      <a:pt x="6894" y="15682"/>
                    </a:lnTo>
                    <a:lnTo>
                      <a:pt x="6940" y="15659"/>
                    </a:lnTo>
                    <a:cubicBezTo>
                      <a:pt x="6985" y="15659"/>
                      <a:pt x="7031" y="15636"/>
                      <a:pt x="7077" y="15636"/>
                    </a:cubicBezTo>
                    <a:lnTo>
                      <a:pt x="7191" y="15613"/>
                    </a:lnTo>
                    <a:cubicBezTo>
                      <a:pt x="7237" y="15591"/>
                      <a:pt x="7282" y="15591"/>
                      <a:pt x="7328" y="15568"/>
                    </a:cubicBezTo>
                    <a:lnTo>
                      <a:pt x="7442" y="15522"/>
                    </a:lnTo>
                    <a:lnTo>
                      <a:pt x="7579" y="15499"/>
                    </a:lnTo>
                    <a:cubicBezTo>
                      <a:pt x="7670" y="15454"/>
                      <a:pt x="7784" y="15408"/>
                      <a:pt x="7898" y="15385"/>
                    </a:cubicBezTo>
                    <a:cubicBezTo>
                      <a:pt x="7944" y="15362"/>
                      <a:pt x="8013" y="15339"/>
                      <a:pt x="8058" y="15317"/>
                    </a:cubicBezTo>
                    <a:cubicBezTo>
                      <a:pt x="8150" y="15294"/>
                      <a:pt x="8241" y="15248"/>
                      <a:pt x="8309" y="15225"/>
                    </a:cubicBezTo>
                    <a:cubicBezTo>
                      <a:pt x="8355" y="15202"/>
                      <a:pt x="8378" y="15202"/>
                      <a:pt x="8401" y="15180"/>
                    </a:cubicBezTo>
                    <a:cubicBezTo>
                      <a:pt x="8378" y="15157"/>
                      <a:pt x="8355" y="15134"/>
                      <a:pt x="8332" y="15111"/>
                    </a:cubicBezTo>
                    <a:cubicBezTo>
                      <a:pt x="8309" y="15066"/>
                      <a:pt x="8287" y="14997"/>
                      <a:pt x="8264" y="14929"/>
                    </a:cubicBezTo>
                    <a:lnTo>
                      <a:pt x="8264" y="14906"/>
                    </a:lnTo>
                    <a:cubicBezTo>
                      <a:pt x="8241" y="14860"/>
                      <a:pt x="8218" y="14814"/>
                      <a:pt x="8172" y="14746"/>
                    </a:cubicBezTo>
                    <a:cubicBezTo>
                      <a:pt x="8081" y="14541"/>
                      <a:pt x="7990" y="14312"/>
                      <a:pt x="7898" y="14084"/>
                    </a:cubicBezTo>
                    <a:lnTo>
                      <a:pt x="7853" y="13970"/>
                    </a:lnTo>
                    <a:lnTo>
                      <a:pt x="7784" y="13810"/>
                    </a:lnTo>
                    <a:cubicBezTo>
                      <a:pt x="7739" y="13696"/>
                      <a:pt x="7693" y="13582"/>
                      <a:pt x="7647" y="13468"/>
                    </a:cubicBezTo>
                    <a:cubicBezTo>
                      <a:pt x="7579" y="13308"/>
                      <a:pt x="7510" y="13148"/>
                      <a:pt x="7442" y="12988"/>
                    </a:cubicBezTo>
                    <a:lnTo>
                      <a:pt x="7373" y="12851"/>
                    </a:lnTo>
                    <a:cubicBezTo>
                      <a:pt x="7328" y="12760"/>
                      <a:pt x="7259" y="12646"/>
                      <a:pt x="7214" y="12532"/>
                    </a:cubicBezTo>
                    <a:lnTo>
                      <a:pt x="7145" y="12372"/>
                    </a:lnTo>
                    <a:cubicBezTo>
                      <a:pt x="7100" y="12281"/>
                      <a:pt x="7054" y="12167"/>
                      <a:pt x="7008" y="12075"/>
                    </a:cubicBezTo>
                    <a:cubicBezTo>
                      <a:pt x="6940" y="11938"/>
                      <a:pt x="6894" y="11824"/>
                      <a:pt x="6826" y="11687"/>
                    </a:cubicBezTo>
                    <a:cubicBezTo>
                      <a:pt x="6734" y="11505"/>
                      <a:pt x="6666" y="11322"/>
                      <a:pt x="6575" y="11140"/>
                    </a:cubicBezTo>
                    <a:cubicBezTo>
                      <a:pt x="6506" y="10957"/>
                      <a:pt x="6438" y="10797"/>
                      <a:pt x="6369" y="10637"/>
                    </a:cubicBezTo>
                    <a:cubicBezTo>
                      <a:pt x="6346" y="10569"/>
                      <a:pt x="6301" y="10478"/>
                      <a:pt x="6278" y="10409"/>
                    </a:cubicBezTo>
                    <a:cubicBezTo>
                      <a:pt x="6232" y="10318"/>
                      <a:pt x="6187" y="10249"/>
                      <a:pt x="6164" y="10158"/>
                    </a:cubicBezTo>
                    <a:cubicBezTo>
                      <a:pt x="6072" y="9953"/>
                      <a:pt x="5981" y="9724"/>
                      <a:pt x="5890" y="9519"/>
                    </a:cubicBezTo>
                    <a:cubicBezTo>
                      <a:pt x="5844" y="9405"/>
                      <a:pt x="5799" y="9268"/>
                      <a:pt x="5753" y="9154"/>
                    </a:cubicBezTo>
                    <a:cubicBezTo>
                      <a:pt x="5684" y="8971"/>
                      <a:pt x="5593" y="8811"/>
                      <a:pt x="5525" y="8629"/>
                    </a:cubicBezTo>
                    <a:lnTo>
                      <a:pt x="5502" y="8583"/>
                    </a:lnTo>
                    <a:cubicBezTo>
                      <a:pt x="5433" y="8423"/>
                      <a:pt x="5365" y="8264"/>
                      <a:pt x="5296" y="8104"/>
                    </a:cubicBezTo>
                    <a:cubicBezTo>
                      <a:pt x="5228" y="7944"/>
                      <a:pt x="5159" y="7761"/>
                      <a:pt x="5068" y="7579"/>
                    </a:cubicBezTo>
                    <a:lnTo>
                      <a:pt x="4977" y="7373"/>
                    </a:lnTo>
                    <a:cubicBezTo>
                      <a:pt x="4931" y="7259"/>
                      <a:pt x="4886" y="7168"/>
                      <a:pt x="4840" y="7054"/>
                    </a:cubicBezTo>
                    <a:lnTo>
                      <a:pt x="4794" y="6963"/>
                    </a:lnTo>
                    <a:cubicBezTo>
                      <a:pt x="4771" y="6917"/>
                      <a:pt x="4749" y="6848"/>
                      <a:pt x="4726" y="6780"/>
                    </a:cubicBezTo>
                    <a:lnTo>
                      <a:pt x="4680" y="6689"/>
                    </a:lnTo>
                    <a:cubicBezTo>
                      <a:pt x="4657" y="6643"/>
                      <a:pt x="4634" y="6597"/>
                      <a:pt x="4612" y="6552"/>
                    </a:cubicBezTo>
                    <a:cubicBezTo>
                      <a:pt x="4589" y="6483"/>
                      <a:pt x="4566" y="6415"/>
                      <a:pt x="4543" y="6346"/>
                    </a:cubicBezTo>
                    <a:cubicBezTo>
                      <a:pt x="4498" y="6255"/>
                      <a:pt x="4452" y="6164"/>
                      <a:pt x="4406" y="6072"/>
                    </a:cubicBezTo>
                    <a:cubicBezTo>
                      <a:pt x="4338" y="5890"/>
                      <a:pt x="4269" y="5730"/>
                      <a:pt x="4178" y="5547"/>
                    </a:cubicBezTo>
                    <a:cubicBezTo>
                      <a:pt x="4109" y="5410"/>
                      <a:pt x="4064" y="5274"/>
                      <a:pt x="3995" y="5137"/>
                    </a:cubicBezTo>
                    <a:lnTo>
                      <a:pt x="3973" y="5045"/>
                    </a:lnTo>
                    <a:cubicBezTo>
                      <a:pt x="3904" y="4908"/>
                      <a:pt x="3836" y="4771"/>
                      <a:pt x="3790" y="4612"/>
                    </a:cubicBezTo>
                    <a:lnTo>
                      <a:pt x="3744" y="4543"/>
                    </a:lnTo>
                    <a:lnTo>
                      <a:pt x="3676" y="4360"/>
                    </a:lnTo>
                    <a:cubicBezTo>
                      <a:pt x="3630" y="4246"/>
                      <a:pt x="3584" y="4155"/>
                      <a:pt x="3539" y="4041"/>
                    </a:cubicBezTo>
                    <a:cubicBezTo>
                      <a:pt x="3470" y="3881"/>
                      <a:pt x="3402" y="3721"/>
                      <a:pt x="3356" y="3562"/>
                    </a:cubicBezTo>
                    <a:cubicBezTo>
                      <a:pt x="3333" y="3516"/>
                      <a:pt x="3311" y="3470"/>
                      <a:pt x="3288" y="3402"/>
                    </a:cubicBezTo>
                    <a:lnTo>
                      <a:pt x="3242" y="3311"/>
                    </a:lnTo>
                    <a:cubicBezTo>
                      <a:pt x="3219" y="3265"/>
                      <a:pt x="3196" y="3219"/>
                      <a:pt x="3196" y="3174"/>
                    </a:cubicBezTo>
                    <a:lnTo>
                      <a:pt x="3151" y="3059"/>
                    </a:lnTo>
                    <a:cubicBezTo>
                      <a:pt x="3082" y="2900"/>
                      <a:pt x="3014" y="2740"/>
                      <a:pt x="2923" y="2580"/>
                    </a:cubicBezTo>
                    <a:cubicBezTo>
                      <a:pt x="2877" y="2466"/>
                      <a:pt x="2831" y="2352"/>
                      <a:pt x="2786" y="2238"/>
                    </a:cubicBezTo>
                    <a:lnTo>
                      <a:pt x="2717" y="2101"/>
                    </a:lnTo>
                    <a:lnTo>
                      <a:pt x="2671" y="1964"/>
                    </a:lnTo>
                    <a:lnTo>
                      <a:pt x="2557" y="1690"/>
                    </a:lnTo>
                    <a:cubicBezTo>
                      <a:pt x="2512" y="1599"/>
                      <a:pt x="2489" y="1530"/>
                      <a:pt x="2443" y="1462"/>
                    </a:cubicBezTo>
                    <a:cubicBezTo>
                      <a:pt x="2420" y="1393"/>
                      <a:pt x="2398" y="1348"/>
                      <a:pt x="2375" y="1302"/>
                    </a:cubicBezTo>
                    <a:lnTo>
                      <a:pt x="2352" y="1233"/>
                    </a:lnTo>
                    <a:lnTo>
                      <a:pt x="2329" y="1188"/>
                    </a:lnTo>
                    <a:cubicBezTo>
                      <a:pt x="2306" y="1119"/>
                      <a:pt x="2283" y="1074"/>
                      <a:pt x="2261" y="1005"/>
                    </a:cubicBezTo>
                    <a:cubicBezTo>
                      <a:pt x="2261" y="960"/>
                      <a:pt x="2238" y="914"/>
                      <a:pt x="2215" y="868"/>
                    </a:cubicBezTo>
                    <a:lnTo>
                      <a:pt x="2192" y="800"/>
                    </a:lnTo>
                    <a:cubicBezTo>
                      <a:pt x="2169" y="708"/>
                      <a:pt x="2146" y="640"/>
                      <a:pt x="2101" y="549"/>
                    </a:cubicBezTo>
                    <a:lnTo>
                      <a:pt x="2078" y="480"/>
                    </a:lnTo>
                    <a:cubicBezTo>
                      <a:pt x="2078" y="412"/>
                      <a:pt x="2055" y="343"/>
                      <a:pt x="2010" y="275"/>
                    </a:cubicBezTo>
                    <a:cubicBezTo>
                      <a:pt x="2010" y="275"/>
                      <a:pt x="1987" y="252"/>
                      <a:pt x="1987" y="229"/>
                    </a:cubicBezTo>
                    <a:cubicBezTo>
                      <a:pt x="1941" y="183"/>
                      <a:pt x="1964" y="115"/>
                      <a:pt x="2010" y="92"/>
                    </a:cubicBezTo>
                    <a:cubicBezTo>
                      <a:pt x="2010" y="69"/>
                      <a:pt x="2032" y="69"/>
                      <a:pt x="2055" y="69"/>
                    </a:cubicBezTo>
                    <a:cubicBezTo>
                      <a:pt x="2101" y="69"/>
                      <a:pt x="2124" y="92"/>
                      <a:pt x="2124" y="115"/>
                    </a:cubicBezTo>
                    <a:cubicBezTo>
                      <a:pt x="2146" y="92"/>
                      <a:pt x="2146" y="92"/>
                      <a:pt x="2169" y="92"/>
                    </a:cubicBezTo>
                    <a:lnTo>
                      <a:pt x="2192" y="92"/>
                    </a:lnTo>
                    <a:cubicBezTo>
                      <a:pt x="2192" y="92"/>
                      <a:pt x="2169" y="92"/>
                      <a:pt x="2146" y="69"/>
                    </a:cubicBezTo>
                    <a:cubicBezTo>
                      <a:pt x="2124" y="69"/>
                      <a:pt x="2078" y="47"/>
                      <a:pt x="2055" y="24"/>
                    </a:cubicBezTo>
                    <a:cubicBezTo>
                      <a:pt x="2032" y="1"/>
                      <a:pt x="2032" y="1"/>
                      <a:pt x="2010" y="1"/>
                    </a:cubicBezTo>
                    <a:close/>
                  </a:path>
                </a:pathLst>
              </a:custGeom>
              <a:solidFill>
                <a:srgbClr val="FCD06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59" name="Google Shape;7959;p34"/>
              <p:cNvSpPr/>
              <p:nvPr/>
            </p:nvSpPr>
            <p:spPr>
              <a:xfrm>
                <a:off x="669802" y="1878857"/>
                <a:ext cx="533880" cy="349654"/>
              </a:xfrm>
              <a:custGeom>
                <a:avLst/>
                <a:gdLst/>
                <a:ahLst/>
                <a:cxnLst/>
                <a:rect l="l" t="t" r="r" b="b"/>
                <a:pathLst>
                  <a:path w="9656" h="6324" extrusionOk="0">
                    <a:moveTo>
                      <a:pt x="8332" y="1"/>
                    </a:moveTo>
                    <a:cubicBezTo>
                      <a:pt x="8286" y="1"/>
                      <a:pt x="8263" y="24"/>
                      <a:pt x="8218" y="47"/>
                    </a:cubicBezTo>
                    <a:cubicBezTo>
                      <a:pt x="8172" y="69"/>
                      <a:pt x="8104" y="115"/>
                      <a:pt x="8058" y="161"/>
                    </a:cubicBezTo>
                    <a:lnTo>
                      <a:pt x="8035" y="183"/>
                    </a:lnTo>
                    <a:lnTo>
                      <a:pt x="7967" y="229"/>
                    </a:lnTo>
                    <a:cubicBezTo>
                      <a:pt x="7898" y="298"/>
                      <a:pt x="7830" y="343"/>
                      <a:pt x="7784" y="389"/>
                    </a:cubicBezTo>
                    <a:cubicBezTo>
                      <a:pt x="7716" y="435"/>
                      <a:pt x="7670" y="480"/>
                      <a:pt x="7601" y="503"/>
                    </a:cubicBezTo>
                    <a:lnTo>
                      <a:pt x="7579" y="526"/>
                    </a:lnTo>
                    <a:cubicBezTo>
                      <a:pt x="7533" y="549"/>
                      <a:pt x="7464" y="594"/>
                      <a:pt x="7419" y="617"/>
                    </a:cubicBezTo>
                    <a:cubicBezTo>
                      <a:pt x="7350" y="686"/>
                      <a:pt x="7259" y="754"/>
                      <a:pt x="7191" y="823"/>
                    </a:cubicBezTo>
                    <a:lnTo>
                      <a:pt x="7122" y="868"/>
                    </a:lnTo>
                    <a:cubicBezTo>
                      <a:pt x="7099" y="868"/>
                      <a:pt x="7099" y="868"/>
                      <a:pt x="7099" y="891"/>
                    </a:cubicBezTo>
                    <a:lnTo>
                      <a:pt x="7054" y="891"/>
                    </a:lnTo>
                    <a:cubicBezTo>
                      <a:pt x="7031" y="937"/>
                      <a:pt x="6985" y="960"/>
                      <a:pt x="6962" y="982"/>
                    </a:cubicBezTo>
                    <a:cubicBezTo>
                      <a:pt x="6917" y="1005"/>
                      <a:pt x="6894" y="1005"/>
                      <a:pt x="6871" y="1028"/>
                    </a:cubicBezTo>
                    <a:lnTo>
                      <a:pt x="6825" y="1051"/>
                    </a:lnTo>
                    <a:lnTo>
                      <a:pt x="6780" y="1096"/>
                    </a:lnTo>
                    <a:cubicBezTo>
                      <a:pt x="6688" y="1142"/>
                      <a:pt x="6620" y="1188"/>
                      <a:pt x="6551" y="1233"/>
                    </a:cubicBezTo>
                    <a:lnTo>
                      <a:pt x="6415" y="1302"/>
                    </a:lnTo>
                    <a:lnTo>
                      <a:pt x="6278" y="1370"/>
                    </a:lnTo>
                    <a:cubicBezTo>
                      <a:pt x="6232" y="1393"/>
                      <a:pt x="6163" y="1439"/>
                      <a:pt x="6095" y="1485"/>
                    </a:cubicBezTo>
                    <a:lnTo>
                      <a:pt x="6026" y="1530"/>
                    </a:lnTo>
                    <a:cubicBezTo>
                      <a:pt x="5890" y="1621"/>
                      <a:pt x="5707" y="1736"/>
                      <a:pt x="5524" y="1827"/>
                    </a:cubicBezTo>
                    <a:cubicBezTo>
                      <a:pt x="5342" y="1918"/>
                      <a:pt x="5182" y="1987"/>
                      <a:pt x="4999" y="2078"/>
                    </a:cubicBezTo>
                    <a:lnTo>
                      <a:pt x="4954" y="2101"/>
                    </a:lnTo>
                    <a:lnTo>
                      <a:pt x="4908" y="2101"/>
                    </a:lnTo>
                    <a:lnTo>
                      <a:pt x="4862" y="2124"/>
                    </a:lnTo>
                    <a:lnTo>
                      <a:pt x="4794" y="2169"/>
                    </a:lnTo>
                    <a:lnTo>
                      <a:pt x="4771" y="2169"/>
                    </a:lnTo>
                    <a:lnTo>
                      <a:pt x="4748" y="2192"/>
                    </a:lnTo>
                    <a:cubicBezTo>
                      <a:pt x="4680" y="2215"/>
                      <a:pt x="4611" y="2261"/>
                      <a:pt x="4543" y="2283"/>
                    </a:cubicBezTo>
                    <a:cubicBezTo>
                      <a:pt x="4497" y="2306"/>
                      <a:pt x="4474" y="2329"/>
                      <a:pt x="4429" y="2329"/>
                    </a:cubicBezTo>
                    <a:cubicBezTo>
                      <a:pt x="4383" y="2352"/>
                      <a:pt x="4337" y="2375"/>
                      <a:pt x="4292" y="2375"/>
                    </a:cubicBezTo>
                    <a:cubicBezTo>
                      <a:pt x="4246" y="2420"/>
                      <a:pt x="4178" y="2443"/>
                      <a:pt x="4109" y="2466"/>
                    </a:cubicBezTo>
                    <a:cubicBezTo>
                      <a:pt x="4041" y="2489"/>
                      <a:pt x="3972" y="2512"/>
                      <a:pt x="3904" y="2557"/>
                    </a:cubicBezTo>
                    <a:cubicBezTo>
                      <a:pt x="3858" y="2557"/>
                      <a:pt x="3812" y="2580"/>
                      <a:pt x="3767" y="2603"/>
                    </a:cubicBezTo>
                    <a:lnTo>
                      <a:pt x="3698" y="2649"/>
                    </a:lnTo>
                    <a:cubicBezTo>
                      <a:pt x="3607" y="2694"/>
                      <a:pt x="3516" y="2717"/>
                      <a:pt x="3424" y="2740"/>
                    </a:cubicBezTo>
                    <a:cubicBezTo>
                      <a:pt x="3333" y="2763"/>
                      <a:pt x="3265" y="2786"/>
                      <a:pt x="3196" y="2831"/>
                    </a:cubicBezTo>
                    <a:lnTo>
                      <a:pt x="3128" y="2854"/>
                    </a:lnTo>
                    <a:cubicBezTo>
                      <a:pt x="3082" y="2877"/>
                      <a:pt x="3036" y="2900"/>
                      <a:pt x="2991" y="2922"/>
                    </a:cubicBezTo>
                    <a:cubicBezTo>
                      <a:pt x="2968" y="2922"/>
                      <a:pt x="2922" y="2945"/>
                      <a:pt x="2877" y="2945"/>
                    </a:cubicBezTo>
                    <a:lnTo>
                      <a:pt x="2831" y="2945"/>
                    </a:lnTo>
                    <a:cubicBezTo>
                      <a:pt x="2808" y="2922"/>
                      <a:pt x="2785" y="2922"/>
                      <a:pt x="2740" y="2900"/>
                    </a:cubicBezTo>
                    <a:cubicBezTo>
                      <a:pt x="2717" y="2922"/>
                      <a:pt x="2694" y="2922"/>
                      <a:pt x="2648" y="2945"/>
                    </a:cubicBezTo>
                    <a:cubicBezTo>
                      <a:pt x="2580" y="2968"/>
                      <a:pt x="2489" y="3014"/>
                      <a:pt x="2397" y="3037"/>
                    </a:cubicBezTo>
                    <a:cubicBezTo>
                      <a:pt x="2352" y="3059"/>
                      <a:pt x="2283" y="3082"/>
                      <a:pt x="2237" y="3105"/>
                    </a:cubicBezTo>
                    <a:cubicBezTo>
                      <a:pt x="2123" y="3128"/>
                      <a:pt x="2009" y="3174"/>
                      <a:pt x="1918" y="3219"/>
                    </a:cubicBezTo>
                    <a:lnTo>
                      <a:pt x="1781" y="3242"/>
                    </a:lnTo>
                    <a:lnTo>
                      <a:pt x="1667" y="3288"/>
                    </a:lnTo>
                    <a:cubicBezTo>
                      <a:pt x="1621" y="3311"/>
                      <a:pt x="1576" y="3311"/>
                      <a:pt x="1530" y="3333"/>
                    </a:cubicBezTo>
                    <a:lnTo>
                      <a:pt x="1416" y="3356"/>
                    </a:lnTo>
                    <a:cubicBezTo>
                      <a:pt x="1370" y="3356"/>
                      <a:pt x="1324" y="3379"/>
                      <a:pt x="1279" y="3379"/>
                    </a:cubicBezTo>
                    <a:lnTo>
                      <a:pt x="1233" y="3402"/>
                    </a:lnTo>
                    <a:lnTo>
                      <a:pt x="1165" y="3402"/>
                    </a:lnTo>
                    <a:cubicBezTo>
                      <a:pt x="1119" y="3425"/>
                      <a:pt x="1051" y="3425"/>
                      <a:pt x="1005" y="3447"/>
                    </a:cubicBezTo>
                    <a:cubicBezTo>
                      <a:pt x="959" y="3447"/>
                      <a:pt x="914" y="3447"/>
                      <a:pt x="891" y="3470"/>
                    </a:cubicBezTo>
                    <a:lnTo>
                      <a:pt x="868" y="3470"/>
                    </a:lnTo>
                    <a:cubicBezTo>
                      <a:pt x="799" y="3470"/>
                      <a:pt x="731" y="3470"/>
                      <a:pt x="663" y="3493"/>
                    </a:cubicBezTo>
                    <a:lnTo>
                      <a:pt x="457" y="3493"/>
                    </a:lnTo>
                    <a:cubicBezTo>
                      <a:pt x="457" y="3447"/>
                      <a:pt x="434" y="3425"/>
                      <a:pt x="411" y="3402"/>
                    </a:cubicBezTo>
                    <a:lnTo>
                      <a:pt x="366" y="3402"/>
                    </a:lnTo>
                    <a:cubicBezTo>
                      <a:pt x="343" y="3402"/>
                      <a:pt x="343" y="3402"/>
                      <a:pt x="320" y="3425"/>
                    </a:cubicBezTo>
                    <a:cubicBezTo>
                      <a:pt x="297" y="3425"/>
                      <a:pt x="297" y="3447"/>
                      <a:pt x="274" y="3470"/>
                    </a:cubicBezTo>
                    <a:cubicBezTo>
                      <a:pt x="274" y="3470"/>
                      <a:pt x="252" y="3493"/>
                      <a:pt x="229" y="3493"/>
                    </a:cubicBezTo>
                    <a:cubicBezTo>
                      <a:pt x="206" y="3539"/>
                      <a:pt x="183" y="3562"/>
                      <a:pt x="160" y="3607"/>
                    </a:cubicBezTo>
                    <a:cubicBezTo>
                      <a:pt x="160" y="3607"/>
                      <a:pt x="138" y="3630"/>
                      <a:pt x="138" y="3653"/>
                    </a:cubicBezTo>
                    <a:lnTo>
                      <a:pt x="115" y="3721"/>
                    </a:lnTo>
                    <a:lnTo>
                      <a:pt x="92" y="3790"/>
                    </a:lnTo>
                    <a:lnTo>
                      <a:pt x="69" y="3813"/>
                    </a:lnTo>
                    <a:lnTo>
                      <a:pt x="92" y="3813"/>
                    </a:lnTo>
                    <a:cubicBezTo>
                      <a:pt x="69" y="3858"/>
                      <a:pt x="46" y="3881"/>
                      <a:pt x="23" y="3927"/>
                    </a:cubicBezTo>
                    <a:cubicBezTo>
                      <a:pt x="23" y="3972"/>
                      <a:pt x="23" y="4018"/>
                      <a:pt x="23" y="4041"/>
                    </a:cubicBezTo>
                    <a:lnTo>
                      <a:pt x="1" y="4064"/>
                    </a:lnTo>
                    <a:cubicBezTo>
                      <a:pt x="1" y="4132"/>
                      <a:pt x="1" y="4178"/>
                      <a:pt x="1" y="4224"/>
                    </a:cubicBezTo>
                    <a:cubicBezTo>
                      <a:pt x="1" y="4292"/>
                      <a:pt x="1" y="4360"/>
                      <a:pt x="23" y="4429"/>
                    </a:cubicBezTo>
                    <a:cubicBezTo>
                      <a:pt x="46" y="4543"/>
                      <a:pt x="115" y="4657"/>
                      <a:pt x="229" y="4749"/>
                    </a:cubicBezTo>
                    <a:cubicBezTo>
                      <a:pt x="252" y="4794"/>
                      <a:pt x="297" y="4817"/>
                      <a:pt x="320" y="4863"/>
                    </a:cubicBezTo>
                    <a:cubicBezTo>
                      <a:pt x="366" y="4885"/>
                      <a:pt x="411" y="4908"/>
                      <a:pt x="457" y="4954"/>
                    </a:cubicBezTo>
                    <a:lnTo>
                      <a:pt x="480" y="4977"/>
                    </a:lnTo>
                    <a:cubicBezTo>
                      <a:pt x="503" y="5000"/>
                      <a:pt x="526" y="5000"/>
                      <a:pt x="526" y="5022"/>
                    </a:cubicBezTo>
                    <a:cubicBezTo>
                      <a:pt x="548" y="5022"/>
                      <a:pt x="548" y="5022"/>
                      <a:pt x="548" y="5045"/>
                    </a:cubicBezTo>
                    <a:lnTo>
                      <a:pt x="571" y="5068"/>
                    </a:lnTo>
                    <a:cubicBezTo>
                      <a:pt x="548" y="5091"/>
                      <a:pt x="548" y="5137"/>
                      <a:pt x="548" y="5159"/>
                    </a:cubicBezTo>
                    <a:cubicBezTo>
                      <a:pt x="548" y="5205"/>
                      <a:pt x="526" y="5228"/>
                      <a:pt x="526" y="5251"/>
                    </a:cubicBezTo>
                    <a:cubicBezTo>
                      <a:pt x="526" y="5273"/>
                      <a:pt x="526" y="5296"/>
                      <a:pt x="526" y="5319"/>
                    </a:cubicBezTo>
                    <a:cubicBezTo>
                      <a:pt x="526" y="5342"/>
                      <a:pt x="526" y="5388"/>
                      <a:pt x="503" y="5410"/>
                    </a:cubicBezTo>
                    <a:cubicBezTo>
                      <a:pt x="503" y="5502"/>
                      <a:pt x="503" y="5570"/>
                      <a:pt x="526" y="5662"/>
                    </a:cubicBezTo>
                    <a:cubicBezTo>
                      <a:pt x="548" y="5707"/>
                      <a:pt x="571" y="5776"/>
                      <a:pt x="617" y="5844"/>
                    </a:cubicBezTo>
                    <a:cubicBezTo>
                      <a:pt x="663" y="5935"/>
                      <a:pt x="754" y="6004"/>
                      <a:pt x="822" y="6050"/>
                    </a:cubicBezTo>
                    <a:cubicBezTo>
                      <a:pt x="891" y="6095"/>
                      <a:pt x="959" y="6118"/>
                      <a:pt x="1028" y="6164"/>
                    </a:cubicBezTo>
                    <a:cubicBezTo>
                      <a:pt x="1119" y="6187"/>
                      <a:pt x="1210" y="6232"/>
                      <a:pt x="1302" y="6255"/>
                    </a:cubicBezTo>
                    <a:cubicBezTo>
                      <a:pt x="1347" y="6278"/>
                      <a:pt x="1393" y="6278"/>
                      <a:pt x="1461" y="6278"/>
                    </a:cubicBezTo>
                    <a:cubicBezTo>
                      <a:pt x="1461" y="6278"/>
                      <a:pt x="1461" y="6278"/>
                      <a:pt x="1461" y="6255"/>
                    </a:cubicBezTo>
                    <a:cubicBezTo>
                      <a:pt x="1484" y="6209"/>
                      <a:pt x="1530" y="6187"/>
                      <a:pt x="1576" y="6164"/>
                    </a:cubicBezTo>
                    <a:lnTo>
                      <a:pt x="1621" y="6164"/>
                    </a:lnTo>
                    <a:cubicBezTo>
                      <a:pt x="1667" y="6164"/>
                      <a:pt x="1690" y="6164"/>
                      <a:pt x="1712" y="6187"/>
                    </a:cubicBezTo>
                    <a:cubicBezTo>
                      <a:pt x="1758" y="6209"/>
                      <a:pt x="1781" y="6255"/>
                      <a:pt x="1804" y="6278"/>
                    </a:cubicBezTo>
                    <a:lnTo>
                      <a:pt x="1827" y="6323"/>
                    </a:lnTo>
                    <a:lnTo>
                      <a:pt x="1849" y="6323"/>
                    </a:lnTo>
                    <a:cubicBezTo>
                      <a:pt x="1895" y="6323"/>
                      <a:pt x="1964" y="6323"/>
                      <a:pt x="2009" y="6301"/>
                    </a:cubicBezTo>
                    <a:cubicBezTo>
                      <a:pt x="2101" y="6301"/>
                      <a:pt x="2169" y="6278"/>
                      <a:pt x="2237" y="6278"/>
                    </a:cubicBezTo>
                    <a:lnTo>
                      <a:pt x="2283" y="6255"/>
                    </a:lnTo>
                    <a:cubicBezTo>
                      <a:pt x="2374" y="6232"/>
                      <a:pt x="2443" y="6232"/>
                      <a:pt x="2534" y="6209"/>
                    </a:cubicBezTo>
                    <a:lnTo>
                      <a:pt x="2648" y="6209"/>
                    </a:lnTo>
                    <a:cubicBezTo>
                      <a:pt x="2740" y="6187"/>
                      <a:pt x="2854" y="6164"/>
                      <a:pt x="2945" y="6141"/>
                    </a:cubicBezTo>
                    <a:cubicBezTo>
                      <a:pt x="3059" y="6141"/>
                      <a:pt x="3150" y="6118"/>
                      <a:pt x="3242" y="6095"/>
                    </a:cubicBezTo>
                    <a:lnTo>
                      <a:pt x="3379" y="6050"/>
                    </a:lnTo>
                    <a:cubicBezTo>
                      <a:pt x="3539" y="6027"/>
                      <a:pt x="3675" y="5981"/>
                      <a:pt x="3812" y="5935"/>
                    </a:cubicBezTo>
                    <a:lnTo>
                      <a:pt x="3904" y="5913"/>
                    </a:lnTo>
                    <a:cubicBezTo>
                      <a:pt x="3995" y="5890"/>
                      <a:pt x="4086" y="5844"/>
                      <a:pt x="4155" y="5821"/>
                    </a:cubicBezTo>
                    <a:lnTo>
                      <a:pt x="4200" y="5821"/>
                    </a:lnTo>
                    <a:cubicBezTo>
                      <a:pt x="4223" y="5798"/>
                      <a:pt x="4269" y="5798"/>
                      <a:pt x="4292" y="5776"/>
                    </a:cubicBezTo>
                    <a:lnTo>
                      <a:pt x="4337" y="5776"/>
                    </a:lnTo>
                    <a:cubicBezTo>
                      <a:pt x="4360" y="5753"/>
                      <a:pt x="4383" y="5753"/>
                      <a:pt x="4406" y="5753"/>
                    </a:cubicBezTo>
                    <a:cubicBezTo>
                      <a:pt x="4520" y="5707"/>
                      <a:pt x="4611" y="5684"/>
                      <a:pt x="4725" y="5639"/>
                    </a:cubicBezTo>
                    <a:lnTo>
                      <a:pt x="4908" y="5570"/>
                    </a:lnTo>
                    <a:cubicBezTo>
                      <a:pt x="5068" y="5525"/>
                      <a:pt x="5205" y="5479"/>
                      <a:pt x="5365" y="5410"/>
                    </a:cubicBezTo>
                    <a:lnTo>
                      <a:pt x="5387" y="5388"/>
                    </a:lnTo>
                    <a:cubicBezTo>
                      <a:pt x="5570" y="5319"/>
                      <a:pt x="5730" y="5251"/>
                      <a:pt x="5912" y="5159"/>
                    </a:cubicBezTo>
                    <a:cubicBezTo>
                      <a:pt x="6095" y="5091"/>
                      <a:pt x="6255" y="5000"/>
                      <a:pt x="6437" y="4908"/>
                    </a:cubicBezTo>
                    <a:cubicBezTo>
                      <a:pt x="6597" y="4840"/>
                      <a:pt x="6734" y="4749"/>
                      <a:pt x="6848" y="4680"/>
                    </a:cubicBezTo>
                    <a:lnTo>
                      <a:pt x="7191" y="4497"/>
                    </a:lnTo>
                    <a:lnTo>
                      <a:pt x="7305" y="4406"/>
                    </a:lnTo>
                    <a:cubicBezTo>
                      <a:pt x="7601" y="4246"/>
                      <a:pt x="7875" y="4064"/>
                      <a:pt x="8149" y="3858"/>
                    </a:cubicBezTo>
                    <a:cubicBezTo>
                      <a:pt x="8218" y="3790"/>
                      <a:pt x="8286" y="3744"/>
                      <a:pt x="8355" y="3676"/>
                    </a:cubicBezTo>
                    <a:cubicBezTo>
                      <a:pt x="8400" y="3653"/>
                      <a:pt x="8423" y="3630"/>
                      <a:pt x="8446" y="3584"/>
                    </a:cubicBezTo>
                    <a:lnTo>
                      <a:pt x="8492" y="3562"/>
                    </a:lnTo>
                    <a:cubicBezTo>
                      <a:pt x="8514" y="3539"/>
                      <a:pt x="8537" y="3516"/>
                      <a:pt x="8560" y="3493"/>
                    </a:cubicBezTo>
                    <a:lnTo>
                      <a:pt x="8606" y="3470"/>
                    </a:lnTo>
                    <a:cubicBezTo>
                      <a:pt x="8697" y="3379"/>
                      <a:pt x="8788" y="3265"/>
                      <a:pt x="8880" y="3174"/>
                    </a:cubicBezTo>
                    <a:cubicBezTo>
                      <a:pt x="8948" y="3082"/>
                      <a:pt x="9017" y="3014"/>
                      <a:pt x="9085" y="2922"/>
                    </a:cubicBezTo>
                    <a:cubicBezTo>
                      <a:pt x="9131" y="2877"/>
                      <a:pt x="9176" y="2831"/>
                      <a:pt x="9199" y="2786"/>
                    </a:cubicBezTo>
                    <a:cubicBezTo>
                      <a:pt x="9222" y="2763"/>
                      <a:pt x="9245" y="2740"/>
                      <a:pt x="9245" y="2740"/>
                    </a:cubicBezTo>
                    <a:cubicBezTo>
                      <a:pt x="9268" y="2717"/>
                      <a:pt x="9290" y="2694"/>
                      <a:pt x="9336" y="2671"/>
                    </a:cubicBezTo>
                    <a:cubicBezTo>
                      <a:pt x="9359" y="2649"/>
                      <a:pt x="9382" y="2626"/>
                      <a:pt x="9427" y="2626"/>
                    </a:cubicBezTo>
                    <a:cubicBezTo>
                      <a:pt x="9496" y="2512"/>
                      <a:pt x="9564" y="2398"/>
                      <a:pt x="9587" y="2283"/>
                    </a:cubicBezTo>
                    <a:cubicBezTo>
                      <a:pt x="9610" y="2238"/>
                      <a:pt x="9633" y="2169"/>
                      <a:pt x="9633" y="2124"/>
                    </a:cubicBezTo>
                    <a:cubicBezTo>
                      <a:pt x="9656" y="2078"/>
                      <a:pt x="9656" y="2032"/>
                      <a:pt x="9656" y="1987"/>
                    </a:cubicBezTo>
                    <a:cubicBezTo>
                      <a:pt x="9656" y="1964"/>
                      <a:pt x="9656" y="1918"/>
                      <a:pt x="9656" y="1873"/>
                    </a:cubicBezTo>
                    <a:lnTo>
                      <a:pt x="9656" y="1827"/>
                    </a:lnTo>
                    <a:cubicBezTo>
                      <a:pt x="9633" y="1758"/>
                      <a:pt x="9633" y="1690"/>
                      <a:pt x="9587" y="1621"/>
                    </a:cubicBezTo>
                    <a:cubicBezTo>
                      <a:pt x="9587" y="1576"/>
                      <a:pt x="9564" y="1553"/>
                      <a:pt x="9542" y="1507"/>
                    </a:cubicBezTo>
                    <a:cubicBezTo>
                      <a:pt x="9496" y="1462"/>
                      <a:pt x="9473" y="1416"/>
                      <a:pt x="9427" y="1393"/>
                    </a:cubicBezTo>
                    <a:cubicBezTo>
                      <a:pt x="9427" y="1370"/>
                      <a:pt x="9405" y="1348"/>
                      <a:pt x="9382" y="1325"/>
                    </a:cubicBezTo>
                    <a:cubicBezTo>
                      <a:pt x="9313" y="1279"/>
                      <a:pt x="9245" y="1233"/>
                      <a:pt x="9154" y="1188"/>
                    </a:cubicBezTo>
                    <a:cubicBezTo>
                      <a:pt x="9108" y="1188"/>
                      <a:pt x="9062" y="1165"/>
                      <a:pt x="9017" y="1165"/>
                    </a:cubicBezTo>
                    <a:lnTo>
                      <a:pt x="8971" y="1142"/>
                    </a:lnTo>
                    <a:lnTo>
                      <a:pt x="8971" y="1119"/>
                    </a:lnTo>
                    <a:lnTo>
                      <a:pt x="8971" y="1096"/>
                    </a:lnTo>
                    <a:cubicBezTo>
                      <a:pt x="8971" y="1096"/>
                      <a:pt x="8971" y="1074"/>
                      <a:pt x="8971" y="1074"/>
                    </a:cubicBezTo>
                    <a:lnTo>
                      <a:pt x="8994" y="1005"/>
                    </a:lnTo>
                    <a:lnTo>
                      <a:pt x="8994" y="937"/>
                    </a:lnTo>
                    <a:cubicBezTo>
                      <a:pt x="8994" y="914"/>
                      <a:pt x="9017" y="891"/>
                      <a:pt x="9017" y="868"/>
                    </a:cubicBezTo>
                    <a:cubicBezTo>
                      <a:pt x="9017" y="823"/>
                      <a:pt x="9017" y="800"/>
                      <a:pt x="9017" y="777"/>
                    </a:cubicBezTo>
                    <a:cubicBezTo>
                      <a:pt x="9017" y="731"/>
                      <a:pt x="9017" y="686"/>
                      <a:pt x="9017" y="663"/>
                    </a:cubicBezTo>
                    <a:cubicBezTo>
                      <a:pt x="9017" y="594"/>
                      <a:pt x="8994" y="526"/>
                      <a:pt x="8971" y="435"/>
                    </a:cubicBezTo>
                    <a:cubicBezTo>
                      <a:pt x="8948" y="389"/>
                      <a:pt x="8925" y="320"/>
                      <a:pt x="8902" y="275"/>
                    </a:cubicBezTo>
                    <a:cubicBezTo>
                      <a:pt x="8880" y="252"/>
                      <a:pt x="8834" y="206"/>
                      <a:pt x="8811" y="183"/>
                    </a:cubicBezTo>
                    <a:cubicBezTo>
                      <a:pt x="8788" y="161"/>
                      <a:pt x="8766" y="138"/>
                      <a:pt x="8743" y="115"/>
                    </a:cubicBezTo>
                    <a:cubicBezTo>
                      <a:pt x="8629" y="47"/>
                      <a:pt x="8560" y="24"/>
                      <a:pt x="8469" y="1"/>
                    </a:cubicBezTo>
                    <a:close/>
                  </a:path>
                </a:pathLst>
              </a:custGeom>
              <a:solidFill>
                <a:srgbClr val="DCDCDC"/>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60" name="Google Shape;7960;p34"/>
              <p:cNvSpPr/>
              <p:nvPr/>
            </p:nvSpPr>
            <p:spPr>
              <a:xfrm>
                <a:off x="749310" y="2023995"/>
                <a:ext cx="557876" cy="444310"/>
              </a:xfrm>
              <a:custGeom>
                <a:avLst/>
                <a:gdLst/>
                <a:ahLst/>
                <a:cxnLst/>
                <a:rect l="l" t="t" r="r" b="b"/>
                <a:pathLst>
                  <a:path w="10090" h="8036" extrusionOk="0">
                    <a:moveTo>
                      <a:pt x="8012" y="1"/>
                    </a:moveTo>
                    <a:cubicBezTo>
                      <a:pt x="7967" y="1"/>
                      <a:pt x="7921" y="24"/>
                      <a:pt x="7898" y="46"/>
                    </a:cubicBezTo>
                    <a:cubicBezTo>
                      <a:pt x="7852" y="69"/>
                      <a:pt x="7830" y="92"/>
                      <a:pt x="7807" y="115"/>
                    </a:cubicBezTo>
                    <a:cubicBezTo>
                      <a:pt x="7807" y="138"/>
                      <a:pt x="7784" y="138"/>
                      <a:pt x="7761" y="161"/>
                    </a:cubicBezTo>
                    <a:cubicBezTo>
                      <a:pt x="7738" y="206"/>
                      <a:pt x="7693" y="252"/>
                      <a:pt x="7647" y="297"/>
                    </a:cubicBezTo>
                    <a:cubicBezTo>
                      <a:pt x="7579" y="389"/>
                      <a:pt x="7510" y="457"/>
                      <a:pt x="7442" y="549"/>
                    </a:cubicBezTo>
                    <a:cubicBezTo>
                      <a:pt x="7350" y="640"/>
                      <a:pt x="7259" y="754"/>
                      <a:pt x="7168" y="845"/>
                    </a:cubicBezTo>
                    <a:lnTo>
                      <a:pt x="7122" y="868"/>
                    </a:lnTo>
                    <a:cubicBezTo>
                      <a:pt x="7099" y="891"/>
                      <a:pt x="7076" y="914"/>
                      <a:pt x="7054" y="937"/>
                    </a:cubicBezTo>
                    <a:lnTo>
                      <a:pt x="7008" y="959"/>
                    </a:lnTo>
                    <a:cubicBezTo>
                      <a:pt x="6985" y="1005"/>
                      <a:pt x="6962" y="1028"/>
                      <a:pt x="6917" y="1051"/>
                    </a:cubicBezTo>
                    <a:cubicBezTo>
                      <a:pt x="6848" y="1119"/>
                      <a:pt x="6780" y="1165"/>
                      <a:pt x="6711" y="1233"/>
                    </a:cubicBezTo>
                    <a:cubicBezTo>
                      <a:pt x="6437" y="1439"/>
                      <a:pt x="6163" y="1621"/>
                      <a:pt x="5867" y="1781"/>
                    </a:cubicBezTo>
                    <a:lnTo>
                      <a:pt x="5753" y="1872"/>
                    </a:lnTo>
                    <a:lnTo>
                      <a:pt x="5410" y="2055"/>
                    </a:lnTo>
                    <a:cubicBezTo>
                      <a:pt x="5296" y="2124"/>
                      <a:pt x="5159" y="2215"/>
                      <a:pt x="4999" y="2283"/>
                    </a:cubicBezTo>
                    <a:cubicBezTo>
                      <a:pt x="4817" y="2375"/>
                      <a:pt x="4657" y="2466"/>
                      <a:pt x="4474" y="2534"/>
                    </a:cubicBezTo>
                    <a:cubicBezTo>
                      <a:pt x="4292" y="2626"/>
                      <a:pt x="4132" y="2694"/>
                      <a:pt x="3949" y="2763"/>
                    </a:cubicBezTo>
                    <a:lnTo>
                      <a:pt x="3927" y="2785"/>
                    </a:lnTo>
                    <a:cubicBezTo>
                      <a:pt x="3767" y="2854"/>
                      <a:pt x="3630" y="2900"/>
                      <a:pt x="3470" y="2945"/>
                    </a:cubicBezTo>
                    <a:lnTo>
                      <a:pt x="3287" y="3014"/>
                    </a:lnTo>
                    <a:cubicBezTo>
                      <a:pt x="3173" y="3059"/>
                      <a:pt x="3082" y="3082"/>
                      <a:pt x="2968" y="3128"/>
                    </a:cubicBezTo>
                    <a:cubicBezTo>
                      <a:pt x="2945" y="3128"/>
                      <a:pt x="2922" y="3128"/>
                      <a:pt x="2899" y="3151"/>
                    </a:cubicBezTo>
                    <a:lnTo>
                      <a:pt x="2854" y="3151"/>
                    </a:lnTo>
                    <a:cubicBezTo>
                      <a:pt x="2831" y="3173"/>
                      <a:pt x="2785" y="3173"/>
                      <a:pt x="2762" y="3196"/>
                    </a:cubicBezTo>
                    <a:lnTo>
                      <a:pt x="2717" y="3196"/>
                    </a:lnTo>
                    <a:cubicBezTo>
                      <a:pt x="2648" y="3219"/>
                      <a:pt x="2557" y="3265"/>
                      <a:pt x="2466" y="3288"/>
                    </a:cubicBezTo>
                    <a:lnTo>
                      <a:pt x="2374" y="3310"/>
                    </a:lnTo>
                    <a:cubicBezTo>
                      <a:pt x="2237" y="3356"/>
                      <a:pt x="2101" y="3402"/>
                      <a:pt x="1941" y="3425"/>
                    </a:cubicBezTo>
                    <a:lnTo>
                      <a:pt x="1804" y="3470"/>
                    </a:lnTo>
                    <a:cubicBezTo>
                      <a:pt x="1712" y="3493"/>
                      <a:pt x="1621" y="3516"/>
                      <a:pt x="1507" y="3516"/>
                    </a:cubicBezTo>
                    <a:cubicBezTo>
                      <a:pt x="1416" y="3539"/>
                      <a:pt x="1302" y="3562"/>
                      <a:pt x="1210" y="3584"/>
                    </a:cubicBezTo>
                    <a:lnTo>
                      <a:pt x="1096" y="3584"/>
                    </a:lnTo>
                    <a:cubicBezTo>
                      <a:pt x="1005" y="3607"/>
                      <a:pt x="936" y="3607"/>
                      <a:pt x="845" y="3630"/>
                    </a:cubicBezTo>
                    <a:lnTo>
                      <a:pt x="799" y="3653"/>
                    </a:lnTo>
                    <a:cubicBezTo>
                      <a:pt x="708" y="3653"/>
                      <a:pt x="617" y="3676"/>
                      <a:pt x="526" y="3698"/>
                    </a:cubicBezTo>
                    <a:lnTo>
                      <a:pt x="389" y="3698"/>
                    </a:lnTo>
                    <a:lnTo>
                      <a:pt x="366" y="3653"/>
                    </a:lnTo>
                    <a:cubicBezTo>
                      <a:pt x="343" y="3630"/>
                      <a:pt x="320" y="3584"/>
                      <a:pt x="274" y="3562"/>
                    </a:cubicBezTo>
                    <a:cubicBezTo>
                      <a:pt x="252" y="3539"/>
                      <a:pt x="229" y="3539"/>
                      <a:pt x="183" y="3539"/>
                    </a:cubicBezTo>
                    <a:lnTo>
                      <a:pt x="138" y="3539"/>
                    </a:lnTo>
                    <a:cubicBezTo>
                      <a:pt x="92" y="3562"/>
                      <a:pt x="46" y="3584"/>
                      <a:pt x="23" y="3630"/>
                    </a:cubicBezTo>
                    <a:cubicBezTo>
                      <a:pt x="1" y="3676"/>
                      <a:pt x="1" y="3721"/>
                      <a:pt x="1" y="3790"/>
                    </a:cubicBezTo>
                    <a:cubicBezTo>
                      <a:pt x="23" y="3813"/>
                      <a:pt x="23" y="3835"/>
                      <a:pt x="46" y="3881"/>
                    </a:cubicBezTo>
                    <a:cubicBezTo>
                      <a:pt x="46" y="3881"/>
                      <a:pt x="46" y="3881"/>
                      <a:pt x="46" y="3904"/>
                    </a:cubicBezTo>
                    <a:cubicBezTo>
                      <a:pt x="46" y="3927"/>
                      <a:pt x="69" y="3950"/>
                      <a:pt x="69" y="3972"/>
                    </a:cubicBezTo>
                    <a:cubicBezTo>
                      <a:pt x="69" y="3995"/>
                      <a:pt x="69" y="4018"/>
                      <a:pt x="69" y="4018"/>
                    </a:cubicBezTo>
                    <a:lnTo>
                      <a:pt x="69" y="4041"/>
                    </a:lnTo>
                    <a:lnTo>
                      <a:pt x="92" y="4109"/>
                    </a:lnTo>
                    <a:lnTo>
                      <a:pt x="92" y="4201"/>
                    </a:lnTo>
                    <a:lnTo>
                      <a:pt x="92" y="4246"/>
                    </a:lnTo>
                    <a:cubicBezTo>
                      <a:pt x="115" y="4292"/>
                      <a:pt x="115" y="4360"/>
                      <a:pt x="115" y="4406"/>
                    </a:cubicBezTo>
                    <a:cubicBezTo>
                      <a:pt x="138" y="4452"/>
                      <a:pt x="138" y="4497"/>
                      <a:pt x="160" y="4543"/>
                    </a:cubicBezTo>
                    <a:lnTo>
                      <a:pt x="160" y="4589"/>
                    </a:lnTo>
                    <a:lnTo>
                      <a:pt x="183" y="4634"/>
                    </a:lnTo>
                    <a:cubicBezTo>
                      <a:pt x="206" y="4726"/>
                      <a:pt x="229" y="4840"/>
                      <a:pt x="252" y="4931"/>
                    </a:cubicBezTo>
                    <a:cubicBezTo>
                      <a:pt x="274" y="5000"/>
                      <a:pt x="274" y="5068"/>
                      <a:pt x="297" y="5136"/>
                    </a:cubicBezTo>
                    <a:lnTo>
                      <a:pt x="297" y="5182"/>
                    </a:lnTo>
                    <a:cubicBezTo>
                      <a:pt x="320" y="5228"/>
                      <a:pt x="343" y="5273"/>
                      <a:pt x="343" y="5319"/>
                    </a:cubicBezTo>
                    <a:cubicBezTo>
                      <a:pt x="366" y="5365"/>
                      <a:pt x="366" y="5388"/>
                      <a:pt x="389" y="5433"/>
                    </a:cubicBezTo>
                    <a:cubicBezTo>
                      <a:pt x="389" y="5456"/>
                      <a:pt x="411" y="5479"/>
                      <a:pt x="411" y="5502"/>
                    </a:cubicBezTo>
                    <a:cubicBezTo>
                      <a:pt x="434" y="5547"/>
                      <a:pt x="434" y="5570"/>
                      <a:pt x="434" y="5616"/>
                    </a:cubicBezTo>
                    <a:cubicBezTo>
                      <a:pt x="457" y="5639"/>
                      <a:pt x="457" y="5684"/>
                      <a:pt x="480" y="5707"/>
                    </a:cubicBezTo>
                    <a:cubicBezTo>
                      <a:pt x="503" y="5798"/>
                      <a:pt x="526" y="5913"/>
                      <a:pt x="571" y="6004"/>
                    </a:cubicBezTo>
                    <a:cubicBezTo>
                      <a:pt x="571" y="6072"/>
                      <a:pt x="594" y="6118"/>
                      <a:pt x="617" y="6186"/>
                    </a:cubicBezTo>
                    <a:cubicBezTo>
                      <a:pt x="663" y="6346"/>
                      <a:pt x="708" y="6483"/>
                      <a:pt x="799" y="6620"/>
                    </a:cubicBezTo>
                    <a:cubicBezTo>
                      <a:pt x="822" y="6643"/>
                      <a:pt x="845" y="6689"/>
                      <a:pt x="868" y="6711"/>
                    </a:cubicBezTo>
                    <a:cubicBezTo>
                      <a:pt x="891" y="6757"/>
                      <a:pt x="914" y="6780"/>
                      <a:pt x="936" y="6803"/>
                    </a:cubicBezTo>
                    <a:cubicBezTo>
                      <a:pt x="959" y="6848"/>
                      <a:pt x="982" y="6894"/>
                      <a:pt x="1005" y="6940"/>
                    </a:cubicBezTo>
                    <a:cubicBezTo>
                      <a:pt x="1051" y="6985"/>
                      <a:pt x="1073" y="7054"/>
                      <a:pt x="1119" y="7099"/>
                    </a:cubicBezTo>
                    <a:cubicBezTo>
                      <a:pt x="1142" y="7168"/>
                      <a:pt x="1188" y="7214"/>
                      <a:pt x="1233" y="7259"/>
                    </a:cubicBezTo>
                    <a:lnTo>
                      <a:pt x="1233" y="7282"/>
                    </a:lnTo>
                    <a:cubicBezTo>
                      <a:pt x="1256" y="7305"/>
                      <a:pt x="1279" y="7305"/>
                      <a:pt x="1324" y="7328"/>
                    </a:cubicBezTo>
                    <a:lnTo>
                      <a:pt x="1324" y="7351"/>
                    </a:lnTo>
                    <a:lnTo>
                      <a:pt x="1347" y="7396"/>
                    </a:lnTo>
                    <a:cubicBezTo>
                      <a:pt x="1393" y="7465"/>
                      <a:pt x="1461" y="7533"/>
                      <a:pt x="1530" y="7602"/>
                    </a:cubicBezTo>
                    <a:cubicBezTo>
                      <a:pt x="1621" y="7670"/>
                      <a:pt x="1712" y="7739"/>
                      <a:pt x="1781" y="7784"/>
                    </a:cubicBezTo>
                    <a:cubicBezTo>
                      <a:pt x="1849" y="7830"/>
                      <a:pt x="1918" y="7875"/>
                      <a:pt x="1986" y="7921"/>
                    </a:cubicBezTo>
                    <a:cubicBezTo>
                      <a:pt x="2169" y="7990"/>
                      <a:pt x="2397" y="8035"/>
                      <a:pt x="2557" y="8035"/>
                    </a:cubicBezTo>
                    <a:lnTo>
                      <a:pt x="2968" y="8035"/>
                    </a:lnTo>
                    <a:cubicBezTo>
                      <a:pt x="3014" y="8035"/>
                      <a:pt x="3036" y="8012"/>
                      <a:pt x="3059" y="8012"/>
                    </a:cubicBezTo>
                    <a:cubicBezTo>
                      <a:pt x="3150" y="8012"/>
                      <a:pt x="3219" y="8012"/>
                      <a:pt x="3287" y="7990"/>
                    </a:cubicBezTo>
                    <a:cubicBezTo>
                      <a:pt x="3379" y="7990"/>
                      <a:pt x="3470" y="7967"/>
                      <a:pt x="3561" y="7944"/>
                    </a:cubicBezTo>
                    <a:cubicBezTo>
                      <a:pt x="3630" y="7944"/>
                      <a:pt x="3675" y="7921"/>
                      <a:pt x="3744" y="7921"/>
                    </a:cubicBezTo>
                    <a:lnTo>
                      <a:pt x="3835" y="7898"/>
                    </a:lnTo>
                    <a:cubicBezTo>
                      <a:pt x="3927" y="7898"/>
                      <a:pt x="3995" y="7875"/>
                      <a:pt x="4086" y="7853"/>
                    </a:cubicBezTo>
                    <a:cubicBezTo>
                      <a:pt x="4132" y="7853"/>
                      <a:pt x="4178" y="7830"/>
                      <a:pt x="4223" y="7830"/>
                    </a:cubicBezTo>
                    <a:cubicBezTo>
                      <a:pt x="4269" y="7807"/>
                      <a:pt x="4315" y="7807"/>
                      <a:pt x="4337" y="7784"/>
                    </a:cubicBezTo>
                    <a:cubicBezTo>
                      <a:pt x="4406" y="7784"/>
                      <a:pt x="4474" y="7761"/>
                      <a:pt x="4543" y="7739"/>
                    </a:cubicBezTo>
                    <a:lnTo>
                      <a:pt x="4611" y="7739"/>
                    </a:lnTo>
                    <a:cubicBezTo>
                      <a:pt x="4703" y="7716"/>
                      <a:pt x="4794" y="7693"/>
                      <a:pt x="4862" y="7647"/>
                    </a:cubicBezTo>
                    <a:lnTo>
                      <a:pt x="4931" y="7624"/>
                    </a:lnTo>
                    <a:cubicBezTo>
                      <a:pt x="5091" y="7579"/>
                      <a:pt x="5228" y="7533"/>
                      <a:pt x="5387" y="7487"/>
                    </a:cubicBezTo>
                    <a:cubicBezTo>
                      <a:pt x="5501" y="7442"/>
                      <a:pt x="5593" y="7396"/>
                      <a:pt x="5707" y="7351"/>
                    </a:cubicBezTo>
                    <a:cubicBezTo>
                      <a:pt x="5730" y="7328"/>
                      <a:pt x="5730" y="7328"/>
                      <a:pt x="5753" y="7328"/>
                    </a:cubicBezTo>
                    <a:lnTo>
                      <a:pt x="5798" y="7305"/>
                    </a:lnTo>
                    <a:lnTo>
                      <a:pt x="5844" y="7282"/>
                    </a:lnTo>
                    <a:lnTo>
                      <a:pt x="6004" y="7236"/>
                    </a:lnTo>
                    <a:cubicBezTo>
                      <a:pt x="6095" y="7191"/>
                      <a:pt x="6209" y="7145"/>
                      <a:pt x="6323" y="7099"/>
                    </a:cubicBezTo>
                    <a:lnTo>
                      <a:pt x="6369" y="7077"/>
                    </a:lnTo>
                    <a:cubicBezTo>
                      <a:pt x="6506" y="7008"/>
                      <a:pt x="6688" y="6940"/>
                      <a:pt x="6871" y="6848"/>
                    </a:cubicBezTo>
                    <a:lnTo>
                      <a:pt x="6985" y="6780"/>
                    </a:lnTo>
                    <a:lnTo>
                      <a:pt x="7350" y="6597"/>
                    </a:lnTo>
                    <a:cubicBezTo>
                      <a:pt x="7647" y="6437"/>
                      <a:pt x="7944" y="6255"/>
                      <a:pt x="8263" y="6027"/>
                    </a:cubicBezTo>
                    <a:cubicBezTo>
                      <a:pt x="8355" y="5981"/>
                      <a:pt x="8423" y="5935"/>
                      <a:pt x="8514" y="5867"/>
                    </a:cubicBezTo>
                    <a:cubicBezTo>
                      <a:pt x="8583" y="5798"/>
                      <a:pt x="8674" y="5730"/>
                      <a:pt x="8766" y="5661"/>
                    </a:cubicBezTo>
                    <a:cubicBezTo>
                      <a:pt x="8902" y="5524"/>
                      <a:pt x="9039" y="5388"/>
                      <a:pt x="9176" y="5251"/>
                    </a:cubicBezTo>
                    <a:cubicBezTo>
                      <a:pt x="9268" y="5159"/>
                      <a:pt x="9336" y="5091"/>
                      <a:pt x="9405" y="5022"/>
                    </a:cubicBezTo>
                    <a:cubicBezTo>
                      <a:pt x="9473" y="4954"/>
                      <a:pt x="9519" y="4885"/>
                      <a:pt x="9564" y="4840"/>
                    </a:cubicBezTo>
                    <a:cubicBezTo>
                      <a:pt x="9633" y="4771"/>
                      <a:pt x="9701" y="4726"/>
                      <a:pt x="9747" y="4657"/>
                    </a:cubicBezTo>
                    <a:cubicBezTo>
                      <a:pt x="9815" y="4589"/>
                      <a:pt x="9861" y="4520"/>
                      <a:pt x="9884" y="4475"/>
                    </a:cubicBezTo>
                    <a:cubicBezTo>
                      <a:pt x="9930" y="4429"/>
                      <a:pt x="9952" y="4383"/>
                      <a:pt x="9975" y="4315"/>
                    </a:cubicBezTo>
                    <a:cubicBezTo>
                      <a:pt x="10021" y="4246"/>
                      <a:pt x="10044" y="4178"/>
                      <a:pt x="10089" y="4109"/>
                    </a:cubicBezTo>
                    <a:lnTo>
                      <a:pt x="10089" y="4064"/>
                    </a:lnTo>
                    <a:lnTo>
                      <a:pt x="10089" y="4018"/>
                    </a:lnTo>
                    <a:cubicBezTo>
                      <a:pt x="10067" y="3927"/>
                      <a:pt x="10067" y="3835"/>
                      <a:pt x="10067" y="3744"/>
                    </a:cubicBezTo>
                    <a:cubicBezTo>
                      <a:pt x="10067" y="3676"/>
                      <a:pt x="10044" y="3607"/>
                      <a:pt x="10044" y="3539"/>
                    </a:cubicBezTo>
                    <a:lnTo>
                      <a:pt x="10044" y="3447"/>
                    </a:lnTo>
                    <a:lnTo>
                      <a:pt x="10044" y="3425"/>
                    </a:lnTo>
                    <a:lnTo>
                      <a:pt x="10044" y="3402"/>
                    </a:lnTo>
                    <a:cubicBezTo>
                      <a:pt x="10021" y="3356"/>
                      <a:pt x="10021" y="3288"/>
                      <a:pt x="9998" y="3242"/>
                    </a:cubicBezTo>
                    <a:lnTo>
                      <a:pt x="9998" y="3196"/>
                    </a:lnTo>
                    <a:lnTo>
                      <a:pt x="9975" y="3151"/>
                    </a:lnTo>
                    <a:lnTo>
                      <a:pt x="9975" y="3105"/>
                    </a:lnTo>
                    <a:cubicBezTo>
                      <a:pt x="9975" y="3082"/>
                      <a:pt x="9975" y="3059"/>
                      <a:pt x="9975" y="3059"/>
                    </a:cubicBezTo>
                    <a:lnTo>
                      <a:pt x="9952" y="3037"/>
                    </a:lnTo>
                    <a:lnTo>
                      <a:pt x="9952" y="3014"/>
                    </a:lnTo>
                    <a:cubicBezTo>
                      <a:pt x="9930" y="2922"/>
                      <a:pt x="9884" y="2854"/>
                      <a:pt x="9838" y="2785"/>
                    </a:cubicBezTo>
                    <a:cubicBezTo>
                      <a:pt x="9815" y="2740"/>
                      <a:pt x="9793" y="2694"/>
                      <a:pt x="9770" y="2671"/>
                    </a:cubicBezTo>
                    <a:cubicBezTo>
                      <a:pt x="9747" y="2626"/>
                      <a:pt x="9724" y="2580"/>
                      <a:pt x="9701" y="2557"/>
                    </a:cubicBezTo>
                    <a:cubicBezTo>
                      <a:pt x="9633" y="2443"/>
                      <a:pt x="9587" y="2329"/>
                      <a:pt x="9519" y="2238"/>
                    </a:cubicBezTo>
                    <a:cubicBezTo>
                      <a:pt x="9496" y="2169"/>
                      <a:pt x="9473" y="2124"/>
                      <a:pt x="9450" y="2078"/>
                    </a:cubicBezTo>
                    <a:cubicBezTo>
                      <a:pt x="9427" y="2032"/>
                      <a:pt x="9405" y="2009"/>
                      <a:pt x="9405" y="1964"/>
                    </a:cubicBezTo>
                    <a:cubicBezTo>
                      <a:pt x="9382" y="1918"/>
                      <a:pt x="9359" y="1895"/>
                      <a:pt x="9336" y="1850"/>
                    </a:cubicBezTo>
                    <a:cubicBezTo>
                      <a:pt x="9290" y="1781"/>
                      <a:pt x="9268" y="1713"/>
                      <a:pt x="9222" y="1644"/>
                    </a:cubicBezTo>
                    <a:cubicBezTo>
                      <a:pt x="9176" y="1576"/>
                      <a:pt x="9154" y="1530"/>
                      <a:pt x="9108" y="1462"/>
                    </a:cubicBezTo>
                    <a:lnTo>
                      <a:pt x="9108" y="1439"/>
                    </a:lnTo>
                    <a:cubicBezTo>
                      <a:pt x="9062" y="1370"/>
                      <a:pt x="9017" y="1325"/>
                      <a:pt x="8971" y="1233"/>
                    </a:cubicBezTo>
                    <a:cubicBezTo>
                      <a:pt x="8948" y="1211"/>
                      <a:pt x="8925" y="1188"/>
                      <a:pt x="8902" y="1142"/>
                    </a:cubicBezTo>
                    <a:cubicBezTo>
                      <a:pt x="8880" y="1119"/>
                      <a:pt x="8880" y="1096"/>
                      <a:pt x="8857" y="1074"/>
                    </a:cubicBezTo>
                    <a:cubicBezTo>
                      <a:pt x="8811" y="1005"/>
                      <a:pt x="8766" y="959"/>
                      <a:pt x="8720" y="914"/>
                    </a:cubicBezTo>
                    <a:cubicBezTo>
                      <a:pt x="8651" y="845"/>
                      <a:pt x="8583" y="777"/>
                      <a:pt x="8537" y="708"/>
                    </a:cubicBezTo>
                    <a:lnTo>
                      <a:pt x="8492" y="686"/>
                    </a:lnTo>
                    <a:cubicBezTo>
                      <a:pt x="8469" y="640"/>
                      <a:pt x="8446" y="617"/>
                      <a:pt x="8423" y="594"/>
                    </a:cubicBezTo>
                    <a:cubicBezTo>
                      <a:pt x="8423" y="571"/>
                      <a:pt x="8400" y="549"/>
                      <a:pt x="8400" y="549"/>
                    </a:cubicBezTo>
                    <a:cubicBezTo>
                      <a:pt x="8400" y="526"/>
                      <a:pt x="8400" y="503"/>
                      <a:pt x="8400" y="480"/>
                    </a:cubicBezTo>
                    <a:cubicBezTo>
                      <a:pt x="8400" y="457"/>
                      <a:pt x="8400" y="434"/>
                      <a:pt x="8400" y="412"/>
                    </a:cubicBezTo>
                    <a:cubicBezTo>
                      <a:pt x="8400" y="389"/>
                      <a:pt x="8377" y="366"/>
                      <a:pt x="8377" y="343"/>
                    </a:cubicBezTo>
                    <a:cubicBezTo>
                      <a:pt x="8355" y="320"/>
                      <a:pt x="8355" y="297"/>
                      <a:pt x="8332" y="275"/>
                    </a:cubicBezTo>
                    <a:cubicBezTo>
                      <a:pt x="8309" y="252"/>
                      <a:pt x="8286" y="229"/>
                      <a:pt x="8263" y="229"/>
                    </a:cubicBezTo>
                    <a:lnTo>
                      <a:pt x="8241" y="183"/>
                    </a:lnTo>
                    <a:cubicBezTo>
                      <a:pt x="8241" y="183"/>
                      <a:pt x="8218" y="161"/>
                      <a:pt x="8218" y="161"/>
                    </a:cubicBezTo>
                    <a:cubicBezTo>
                      <a:pt x="8195" y="115"/>
                      <a:pt x="8195" y="92"/>
                      <a:pt x="8172" y="69"/>
                    </a:cubicBezTo>
                    <a:cubicBezTo>
                      <a:pt x="8149" y="46"/>
                      <a:pt x="8126" y="46"/>
                      <a:pt x="8104" y="24"/>
                    </a:cubicBezTo>
                    <a:cubicBezTo>
                      <a:pt x="8081" y="24"/>
                      <a:pt x="8058" y="1"/>
                      <a:pt x="8012" y="1"/>
                    </a:cubicBezTo>
                    <a:close/>
                  </a:path>
                </a:pathLst>
              </a:custGeom>
              <a:solidFill>
                <a:srgbClr val="FEA49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61" name="Google Shape;7961;p34"/>
              <p:cNvSpPr/>
              <p:nvPr/>
            </p:nvSpPr>
            <p:spPr>
              <a:xfrm>
                <a:off x="369463" y="837734"/>
                <a:ext cx="170404" cy="167860"/>
              </a:xfrm>
              <a:custGeom>
                <a:avLst/>
                <a:gdLst/>
                <a:ahLst/>
                <a:cxnLst/>
                <a:rect l="l" t="t" r="r" b="b"/>
                <a:pathLst>
                  <a:path w="3082" h="3036" extrusionOk="0">
                    <a:moveTo>
                      <a:pt x="890" y="0"/>
                    </a:moveTo>
                    <a:cubicBezTo>
                      <a:pt x="845" y="0"/>
                      <a:pt x="822" y="23"/>
                      <a:pt x="776" y="23"/>
                    </a:cubicBezTo>
                    <a:lnTo>
                      <a:pt x="685" y="23"/>
                    </a:lnTo>
                    <a:cubicBezTo>
                      <a:pt x="662" y="23"/>
                      <a:pt x="616" y="23"/>
                      <a:pt x="594" y="46"/>
                    </a:cubicBezTo>
                    <a:cubicBezTo>
                      <a:pt x="502" y="68"/>
                      <a:pt x="457" y="114"/>
                      <a:pt x="434" y="183"/>
                    </a:cubicBezTo>
                    <a:cubicBezTo>
                      <a:pt x="411" y="228"/>
                      <a:pt x="365" y="274"/>
                      <a:pt x="320" y="297"/>
                    </a:cubicBezTo>
                    <a:cubicBezTo>
                      <a:pt x="274" y="365"/>
                      <a:pt x="251" y="411"/>
                      <a:pt x="228" y="457"/>
                    </a:cubicBezTo>
                    <a:lnTo>
                      <a:pt x="183" y="525"/>
                    </a:lnTo>
                    <a:cubicBezTo>
                      <a:pt x="137" y="593"/>
                      <a:pt x="91" y="662"/>
                      <a:pt x="69" y="730"/>
                    </a:cubicBezTo>
                    <a:cubicBezTo>
                      <a:pt x="46" y="799"/>
                      <a:pt x="46" y="867"/>
                      <a:pt x="46" y="913"/>
                    </a:cubicBezTo>
                    <a:cubicBezTo>
                      <a:pt x="46" y="982"/>
                      <a:pt x="23" y="1027"/>
                      <a:pt x="23" y="1073"/>
                    </a:cubicBezTo>
                    <a:cubicBezTo>
                      <a:pt x="23" y="1096"/>
                      <a:pt x="0" y="1141"/>
                      <a:pt x="0" y="1164"/>
                    </a:cubicBezTo>
                    <a:cubicBezTo>
                      <a:pt x="0" y="1233"/>
                      <a:pt x="0" y="1301"/>
                      <a:pt x="0" y="1392"/>
                    </a:cubicBezTo>
                    <a:cubicBezTo>
                      <a:pt x="0" y="1461"/>
                      <a:pt x="0" y="1506"/>
                      <a:pt x="0" y="1575"/>
                    </a:cubicBezTo>
                    <a:cubicBezTo>
                      <a:pt x="0" y="1643"/>
                      <a:pt x="0" y="1712"/>
                      <a:pt x="0" y="1758"/>
                    </a:cubicBezTo>
                    <a:lnTo>
                      <a:pt x="0" y="1849"/>
                    </a:lnTo>
                    <a:cubicBezTo>
                      <a:pt x="0" y="1872"/>
                      <a:pt x="0" y="1917"/>
                      <a:pt x="0" y="1940"/>
                    </a:cubicBezTo>
                    <a:cubicBezTo>
                      <a:pt x="0" y="1986"/>
                      <a:pt x="0" y="2054"/>
                      <a:pt x="0" y="2100"/>
                    </a:cubicBezTo>
                    <a:lnTo>
                      <a:pt x="0" y="2168"/>
                    </a:lnTo>
                    <a:cubicBezTo>
                      <a:pt x="0" y="2214"/>
                      <a:pt x="0" y="2260"/>
                      <a:pt x="0" y="2305"/>
                    </a:cubicBezTo>
                    <a:cubicBezTo>
                      <a:pt x="0" y="2351"/>
                      <a:pt x="0" y="2420"/>
                      <a:pt x="0" y="2488"/>
                    </a:cubicBezTo>
                    <a:cubicBezTo>
                      <a:pt x="0" y="2534"/>
                      <a:pt x="0" y="2579"/>
                      <a:pt x="0" y="2625"/>
                    </a:cubicBezTo>
                    <a:cubicBezTo>
                      <a:pt x="0" y="2671"/>
                      <a:pt x="0" y="2739"/>
                      <a:pt x="23" y="2785"/>
                    </a:cubicBezTo>
                    <a:cubicBezTo>
                      <a:pt x="23" y="2808"/>
                      <a:pt x="23" y="2830"/>
                      <a:pt x="23" y="2853"/>
                    </a:cubicBezTo>
                    <a:cubicBezTo>
                      <a:pt x="23" y="2876"/>
                      <a:pt x="46" y="2922"/>
                      <a:pt x="69" y="2944"/>
                    </a:cubicBezTo>
                    <a:lnTo>
                      <a:pt x="114" y="2944"/>
                    </a:lnTo>
                    <a:cubicBezTo>
                      <a:pt x="160" y="2944"/>
                      <a:pt x="206" y="2967"/>
                      <a:pt x="251" y="2967"/>
                    </a:cubicBezTo>
                    <a:cubicBezTo>
                      <a:pt x="274" y="2990"/>
                      <a:pt x="297" y="2990"/>
                      <a:pt x="320" y="2990"/>
                    </a:cubicBezTo>
                    <a:cubicBezTo>
                      <a:pt x="411" y="3013"/>
                      <a:pt x="502" y="3013"/>
                      <a:pt x="616" y="3013"/>
                    </a:cubicBezTo>
                    <a:cubicBezTo>
                      <a:pt x="639" y="3036"/>
                      <a:pt x="685" y="3036"/>
                      <a:pt x="731" y="3036"/>
                    </a:cubicBezTo>
                    <a:lnTo>
                      <a:pt x="753" y="3036"/>
                    </a:lnTo>
                    <a:cubicBezTo>
                      <a:pt x="799" y="3036"/>
                      <a:pt x="845" y="3013"/>
                      <a:pt x="890" y="3013"/>
                    </a:cubicBezTo>
                    <a:lnTo>
                      <a:pt x="982" y="3013"/>
                    </a:lnTo>
                    <a:cubicBezTo>
                      <a:pt x="1050" y="2990"/>
                      <a:pt x="1141" y="2990"/>
                      <a:pt x="1210" y="2967"/>
                    </a:cubicBezTo>
                    <a:cubicBezTo>
                      <a:pt x="1256" y="2944"/>
                      <a:pt x="1301" y="2944"/>
                      <a:pt x="1324" y="2922"/>
                    </a:cubicBezTo>
                    <a:lnTo>
                      <a:pt x="1438" y="2899"/>
                    </a:lnTo>
                    <a:cubicBezTo>
                      <a:pt x="1575" y="2853"/>
                      <a:pt x="1712" y="2808"/>
                      <a:pt x="1849" y="2762"/>
                    </a:cubicBezTo>
                    <a:cubicBezTo>
                      <a:pt x="1917" y="2739"/>
                      <a:pt x="1986" y="2693"/>
                      <a:pt x="2077" y="2648"/>
                    </a:cubicBezTo>
                    <a:cubicBezTo>
                      <a:pt x="2146" y="2602"/>
                      <a:pt x="2214" y="2579"/>
                      <a:pt x="2306" y="2511"/>
                    </a:cubicBezTo>
                    <a:cubicBezTo>
                      <a:pt x="2442" y="2397"/>
                      <a:pt x="2534" y="2305"/>
                      <a:pt x="2625" y="2214"/>
                    </a:cubicBezTo>
                    <a:lnTo>
                      <a:pt x="2671" y="2146"/>
                    </a:lnTo>
                    <a:lnTo>
                      <a:pt x="2716" y="2077"/>
                    </a:lnTo>
                    <a:cubicBezTo>
                      <a:pt x="2739" y="2054"/>
                      <a:pt x="2785" y="2009"/>
                      <a:pt x="2808" y="1963"/>
                    </a:cubicBezTo>
                    <a:lnTo>
                      <a:pt x="2853" y="1917"/>
                    </a:lnTo>
                    <a:cubicBezTo>
                      <a:pt x="2876" y="1872"/>
                      <a:pt x="2922" y="1826"/>
                      <a:pt x="2945" y="1780"/>
                    </a:cubicBezTo>
                    <a:lnTo>
                      <a:pt x="2967" y="1735"/>
                    </a:lnTo>
                    <a:lnTo>
                      <a:pt x="2990" y="1712"/>
                    </a:lnTo>
                    <a:cubicBezTo>
                      <a:pt x="2990" y="1689"/>
                      <a:pt x="2990" y="1643"/>
                      <a:pt x="3013" y="1621"/>
                    </a:cubicBezTo>
                    <a:cubicBezTo>
                      <a:pt x="3036" y="1598"/>
                      <a:pt x="3059" y="1575"/>
                      <a:pt x="3082" y="1552"/>
                    </a:cubicBezTo>
                    <a:cubicBezTo>
                      <a:pt x="3082" y="1506"/>
                      <a:pt x="3082" y="1461"/>
                      <a:pt x="3059" y="1415"/>
                    </a:cubicBezTo>
                    <a:cubicBezTo>
                      <a:pt x="3036" y="1370"/>
                      <a:pt x="3036" y="1347"/>
                      <a:pt x="3013" y="1324"/>
                    </a:cubicBezTo>
                    <a:cubicBezTo>
                      <a:pt x="2967" y="1278"/>
                      <a:pt x="2922" y="1233"/>
                      <a:pt x="2876" y="1210"/>
                    </a:cubicBezTo>
                    <a:lnTo>
                      <a:pt x="2853" y="1187"/>
                    </a:lnTo>
                    <a:cubicBezTo>
                      <a:pt x="2831" y="1164"/>
                      <a:pt x="2808" y="1141"/>
                      <a:pt x="2785" y="1118"/>
                    </a:cubicBezTo>
                    <a:cubicBezTo>
                      <a:pt x="2762" y="1096"/>
                      <a:pt x="2739" y="1073"/>
                      <a:pt x="2716" y="1050"/>
                    </a:cubicBezTo>
                    <a:cubicBezTo>
                      <a:pt x="2648" y="1004"/>
                      <a:pt x="2602" y="936"/>
                      <a:pt x="2534" y="890"/>
                    </a:cubicBezTo>
                    <a:cubicBezTo>
                      <a:pt x="2488" y="845"/>
                      <a:pt x="2442" y="799"/>
                      <a:pt x="2397" y="753"/>
                    </a:cubicBezTo>
                    <a:lnTo>
                      <a:pt x="2374" y="730"/>
                    </a:lnTo>
                    <a:cubicBezTo>
                      <a:pt x="2283" y="662"/>
                      <a:pt x="2214" y="593"/>
                      <a:pt x="2146" y="548"/>
                    </a:cubicBezTo>
                    <a:cubicBezTo>
                      <a:pt x="2077" y="479"/>
                      <a:pt x="2009" y="434"/>
                      <a:pt x="1940" y="388"/>
                    </a:cubicBezTo>
                    <a:cubicBezTo>
                      <a:pt x="1872" y="365"/>
                      <a:pt x="1826" y="320"/>
                      <a:pt x="1781" y="297"/>
                    </a:cubicBezTo>
                    <a:cubicBezTo>
                      <a:pt x="1689" y="228"/>
                      <a:pt x="1598" y="205"/>
                      <a:pt x="1507" y="160"/>
                    </a:cubicBezTo>
                    <a:lnTo>
                      <a:pt x="1484" y="137"/>
                    </a:lnTo>
                    <a:cubicBezTo>
                      <a:pt x="1415" y="114"/>
                      <a:pt x="1347" y="91"/>
                      <a:pt x="1278" y="68"/>
                    </a:cubicBezTo>
                    <a:cubicBezTo>
                      <a:pt x="1233" y="68"/>
                      <a:pt x="1210" y="46"/>
                      <a:pt x="1164" y="46"/>
                    </a:cubicBezTo>
                    <a:lnTo>
                      <a:pt x="1096" y="23"/>
                    </a:lnTo>
                    <a:cubicBezTo>
                      <a:pt x="1027" y="23"/>
                      <a:pt x="982" y="0"/>
                      <a:pt x="913" y="0"/>
                    </a:cubicBezTo>
                    <a:close/>
                  </a:path>
                </a:pathLst>
              </a:custGeom>
              <a:solidFill>
                <a:srgbClr val="474747"/>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62" name="Google Shape;7962;p34"/>
              <p:cNvSpPr/>
              <p:nvPr/>
            </p:nvSpPr>
            <p:spPr>
              <a:xfrm>
                <a:off x="349227" y="922274"/>
                <a:ext cx="417827" cy="358445"/>
              </a:xfrm>
              <a:custGeom>
                <a:avLst/>
                <a:gdLst/>
                <a:ahLst/>
                <a:cxnLst/>
                <a:rect l="l" t="t" r="r" b="b"/>
                <a:pathLst>
                  <a:path w="7557" h="6483" extrusionOk="0">
                    <a:moveTo>
                      <a:pt x="3493" y="0"/>
                    </a:moveTo>
                    <a:cubicBezTo>
                      <a:pt x="3448" y="23"/>
                      <a:pt x="3402" y="46"/>
                      <a:pt x="3379" y="92"/>
                    </a:cubicBezTo>
                    <a:cubicBezTo>
                      <a:pt x="3356" y="114"/>
                      <a:pt x="3356" y="160"/>
                      <a:pt x="3356" y="183"/>
                    </a:cubicBezTo>
                    <a:lnTo>
                      <a:pt x="3333" y="206"/>
                    </a:lnTo>
                    <a:lnTo>
                      <a:pt x="3311" y="251"/>
                    </a:lnTo>
                    <a:cubicBezTo>
                      <a:pt x="3288" y="297"/>
                      <a:pt x="3242" y="343"/>
                      <a:pt x="3219" y="388"/>
                    </a:cubicBezTo>
                    <a:lnTo>
                      <a:pt x="3174" y="434"/>
                    </a:lnTo>
                    <a:cubicBezTo>
                      <a:pt x="3151" y="480"/>
                      <a:pt x="3105" y="525"/>
                      <a:pt x="3082" y="548"/>
                    </a:cubicBezTo>
                    <a:lnTo>
                      <a:pt x="3037" y="617"/>
                    </a:lnTo>
                    <a:lnTo>
                      <a:pt x="2991" y="685"/>
                    </a:lnTo>
                    <a:cubicBezTo>
                      <a:pt x="2900" y="776"/>
                      <a:pt x="2808" y="868"/>
                      <a:pt x="2672" y="982"/>
                    </a:cubicBezTo>
                    <a:cubicBezTo>
                      <a:pt x="2580" y="1050"/>
                      <a:pt x="2512" y="1073"/>
                      <a:pt x="2443" y="1119"/>
                    </a:cubicBezTo>
                    <a:cubicBezTo>
                      <a:pt x="2352" y="1164"/>
                      <a:pt x="2283" y="1210"/>
                      <a:pt x="2215" y="1233"/>
                    </a:cubicBezTo>
                    <a:cubicBezTo>
                      <a:pt x="2078" y="1279"/>
                      <a:pt x="1941" y="1324"/>
                      <a:pt x="1804" y="1370"/>
                    </a:cubicBezTo>
                    <a:lnTo>
                      <a:pt x="1690" y="1393"/>
                    </a:lnTo>
                    <a:cubicBezTo>
                      <a:pt x="1667" y="1415"/>
                      <a:pt x="1622" y="1415"/>
                      <a:pt x="1576" y="1438"/>
                    </a:cubicBezTo>
                    <a:cubicBezTo>
                      <a:pt x="1507" y="1461"/>
                      <a:pt x="1416" y="1461"/>
                      <a:pt x="1348" y="1484"/>
                    </a:cubicBezTo>
                    <a:lnTo>
                      <a:pt x="1256" y="1484"/>
                    </a:lnTo>
                    <a:cubicBezTo>
                      <a:pt x="1188" y="1484"/>
                      <a:pt x="1165" y="1507"/>
                      <a:pt x="1119" y="1507"/>
                    </a:cubicBezTo>
                    <a:lnTo>
                      <a:pt x="1097" y="1507"/>
                    </a:lnTo>
                    <a:cubicBezTo>
                      <a:pt x="1051" y="1507"/>
                      <a:pt x="1005" y="1507"/>
                      <a:pt x="982" y="1484"/>
                    </a:cubicBezTo>
                    <a:cubicBezTo>
                      <a:pt x="868" y="1484"/>
                      <a:pt x="777" y="1484"/>
                      <a:pt x="686" y="1461"/>
                    </a:cubicBezTo>
                    <a:cubicBezTo>
                      <a:pt x="663" y="1461"/>
                      <a:pt x="640" y="1461"/>
                      <a:pt x="617" y="1438"/>
                    </a:cubicBezTo>
                    <a:cubicBezTo>
                      <a:pt x="572" y="1438"/>
                      <a:pt x="526" y="1415"/>
                      <a:pt x="480" y="1415"/>
                    </a:cubicBezTo>
                    <a:cubicBezTo>
                      <a:pt x="412" y="1415"/>
                      <a:pt x="366" y="1461"/>
                      <a:pt x="321" y="1507"/>
                    </a:cubicBezTo>
                    <a:cubicBezTo>
                      <a:pt x="298" y="1552"/>
                      <a:pt x="275" y="1644"/>
                      <a:pt x="321" y="1689"/>
                    </a:cubicBezTo>
                    <a:lnTo>
                      <a:pt x="343" y="1712"/>
                    </a:lnTo>
                    <a:cubicBezTo>
                      <a:pt x="321" y="1758"/>
                      <a:pt x="321" y="1804"/>
                      <a:pt x="321" y="1872"/>
                    </a:cubicBezTo>
                    <a:cubicBezTo>
                      <a:pt x="298" y="1895"/>
                      <a:pt x="298" y="1940"/>
                      <a:pt x="298" y="1986"/>
                    </a:cubicBezTo>
                    <a:cubicBezTo>
                      <a:pt x="275" y="2055"/>
                      <a:pt x="252" y="2146"/>
                      <a:pt x="229" y="2237"/>
                    </a:cubicBezTo>
                    <a:cubicBezTo>
                      <a:pt x="206" y="2374"/>
                      <a:pt x="184" y="2511"/>
                      <a:pt x="161" y="2625"/>
                    </a:cubicBezTo>
                    <a:lnTo>
                      <a:pt x="161" y="2694"/>
                    </a:lnTo>
                    <a:cubicBezTo>
                      <a:pt x="115" y="2922"/>
                      <a:pt x="115" y="3105"/>
                      <a:pt x="92" y="3287"/>
                    </a:cubicBezTo>
                    <a:cubicBezTo>
                      <a:pt x="92" y="3378"/>
                      <a:pt x="92" y="3493"/>
                      <a:pt x="92" y="3607"/>
                    </a:cubicBezTo>
                    <a:cubicBezTo>
                      <a:pt x="92" y="3675"/>
                      <a:pt x="92" y="3744"/>
                      <a:pt x="92" y="3835"/>
                    </a:cubicBezTo>
                    <a:cubicBezTo>
                      <a:pt x="92" y="3981"/>
                      <a:pt x="92" y="4147"/>
                      <a:pt x="92" y="4314"/>
                    </a:cubicBezTo>
                    <a:cubicBezTo>
                      <a:pt x="92" y="4406"/>
                      <a:pt x="69" y="4497"/>
                      <a:pt x="69" y="4588"/>
                    </a:cubicBezTo>
                    <a:cubicBezTo>
                      <a:pt x="69" y="4748"/>
                      <a:pt x="47" y="4885"/>
                      <a:pt x="47" y="5022"/>
                    </a:cubicBezTo>
                    <a:cubicBezTo>
                      <a:pt x="24" y="5159"/>
                      <a:pt x="24" y="5273"/>
                      <a:pt x="24" y="5410"/>
                    </a:cubicBezTo>
                    <a:lnTo>
                      <a:pt x="24" y="5524"/>
                    </a:lnTo>
                    <a:cubicBezTo>
                      <a:pt x="24" y="5593"/>
                      <a:pt x="1" y="5638"/>
                      <a:pt x="1" y="5707"/>
                    </a:cubicBezTo>
                    <a:lnTo>
                      <a:pt x="1" y="5729"/>
                    </a:lnTo>
                    <a:lnTo>
                      <a:pt x="1" y="5775"/>
                    </a:lnTo>
                    <a:cubicBezTo>
                      <a:pt x="1" y="5798"/>
                      <a:pt x="1" y="5821"/>
                      <a:pt x="1" y="5844"/>
                    </a:cubicBezTo>
                    <a:cubicBezTo>
                      <a:pt x="1" y="5866"/>
                      <a:pt x="1" y="5889"/>
                      <a:pt x="1" y="5889"/>
                    </a:cubicBezTo>
                    <a:cubicBezTo>
                      <a:pt x="1" y="5935"/>
                      <a:pt x="1" y="5958"/>
                      <a:pt x="1" y="5981"/>
                    </a:cubicBezTo>
                    <a:cubicBezTo>
                      <a:pt x="24" y="6026"/>
                      <a:pt x="24" y="6072"/>
                      <a:pt x="69" y="6117"/>
                    </a:cubicBezTo>
                    <a:cubicBezTo>
                      <a:pt x="92" y="6140"/>
                      <a:pt x="138" y="6163"/>
                      <a:pt x="161" y="6186"/>
                    </a:cubicBezTo>
                    <a:cubicBezTo>
                      <a:pt x="206" y="6209"/>
                      <a:pt x="229" y="6232"/>
                      <a:pt x="275" y="6254"/>
                    </a:cubicBezTo>
                    <a:cubicBezTo>
                      <a:pt x="298" y="6277"/>
                      <a:pt x="343" y="6300"/>
                      <a:pt x="389" y="6300"/>
                    </a:cubicBezTo>
                    <a:lnTo>
                      <a:pt x="412" y="6323"/>
                    </a:lnTo>
                    <a:lnTo>
                      <a:pt x="480" y="6369"/>
                    </a:lnTo>
                    <a:cubicBezTo>
                      <a:pt x="526" y="6391"/>
                      <a:pt x="594" y="6414"/>
                      <a:pt x="640" y="6437"/>
                    </a:cubicBezTo>
                    <a:cubicBezTo>
                      <a:pt x="663" y="6460"/>
                      <a:pt x="709" y="6460"/>
                      <a:pt x="731" y="6460"/>
                    </a:cubicBezTo>
                    <a:cubicBezTo>
                      <a:pt x="800" y="6460"/>
                      <a:pt x="823" y="6460"/>
                      <a:pt x="868" y="6483"/>
                    </a:cubicBezTo>
                    <a:lnTo>
                      <a:pt x="960" y="6483"/>
                    </a:lnTo>
                    <a:cubicBezTo>
                      <a:pt x="1142" y="6483"/>
                      <a:pt x="1302" y="6437"/>
                      <a:pt x="1439" y="6391"/>
                    </a:cubicBezTo>
                    <a:cubicBezTo>
                      <a:pt x="1599" y="6323"/>
                      <a:pt x="1713" y="6209"/>
                      <a:pt x="1781" y="6117"/>
                    </a:cubicBezTo>
                    <a:cubicBezTo>
                      <a:pt x="1850" y="6026"/>
                      <a:pt x="1895" y="5958"/>
                      <a:pt x="1918" y="5912"/>
                    </a:cubicBezTo>
                    <a:cubicBezTo>
                      <a:pt x="1964" y="5821"/>
                      <a:pt x="1987" y="5729"/>
                      <a:pt x="2010" y="5661"/>
                    </a:cubicBezTo>
                    <a:cubicBezTo>
                      <a:pt x="2032" y="5570"/>
                      <a:pt x="2032" y="5478"/>
                      <a:pt x="2032" y="5387"/>
                    </a:cubicBezTo>
                    <a:cubicBezTo>
                      <a:pt x="2032" y="5341"/>
                      <a:pt x="2032" y="5273"/>
                      <a:pt x="2010" y="5204"/>
                    </a:cubicBezTo>
                    <a:lnTo>
                      <a:pt x="2010" y="5159"/>
                    </a:lnTo>
                    <a:lnTo>
                      <a:pt x="2010" y="5113"/>
                    </a:lnTo>
                    <a:cubicBezTo>
                      <a:pt x="2010" y="5068"/>
                      <a:pt x="2010" y="5022"/>
                      <a:pt x="1987" y="4953"/>
                    </a:cubicBezTo>
                    <a:lnTo>
                      <a:pt x="1987" y="4931"/>
                    </a:lnTo>
                    <a:cubicBezTo>
                      <a:pt x="2055" y="4953"/>
                      <a:pt x="2124" y="4999"/>
                      <a:pt x="2192" y="5045"/>
                    </a:cubicBezTo>
                    <a:cubicBezTo>
                      <a:pt x="2215" y="5068"/>
                      <a:pt x="2261" y="5090"/>
                      <a:pt x="2283" y="5090"/>
                    </a:cubicBezTo>
                    <a:cubicBezTo>
                      <a:pt x="2306" y="5113"/>
                      <a:pt x="2329" y="5113"/>
                      <a:pt x="2329" y="5113"/>
                    </a:cubicBezTo>
                    <a:cubicBezTo>
                      <a:pt x="2352" y="5136"/>
                      <a:pt x="2375" y="5136"/>
                      <a:pt x="2375" y="5159"/>
                    </a:cubicBezTo>
                    <a:lnTo>
                      <a:pt x="2398" y="5159"/>
                    </a:lnTo>
                    <a:cubicBezTo>
                      <a:pt x="2466" y="5204"/>
                      <a:pt x="2557" y="5250"/>
                      <a:pt x="2626" y="5296"/>
                    </a:cubicBezTo>
                    <a:cubicBezTo>
                      <a:pt x="2649" y="5296"/>
                      <a:pt x="2672" y="5296"/>
                      <a:pt x="2694" y="5319"/>
                    </a:cubicBezTo>
                    <a:lnTo>
                      <a:pt x="2717" y="5319"/>
                    </a:lnTo>
                    <a:cubicBezTo>
                      <a:pt x="2786" y="5341"/>
                      <a:pt x="2854" y="5364"/>
                      <a:pt x="2923" y="5387"/>
                    </a:cubicBezTo>
                    <a:cubicBezTo>
                      <a:pt x="3014" y="5410"/>
                      <a:pt x="3105" y="5433"/>
                      <a:pt x="3174" y="5433"/>
                    </a:cubicBezTo>
                    <a:lnTo>
                      <a:pt x="3265" y="5456"/>
                    </a:lnTo>
                    <a:cubicBezTo>
                      <a:pt x="3333" y="5456"/>
                      <a:pt x="3425" y="5456"/>
                      <a:pt x="3493" y="5478"/>
                    </a:cubicBezTo>
                    <a:cubicBezTo>
                      <a:pt x="3539" y="5478"/>
                      <a:pt x="3562" y="5478"/>
                      <a:pt x="3607" y="5456"/>
                    </a:cubicBezTo>
                    <a:cubicBezTo>
                      <a:pt x="3676" y="5456"/>
                      <a:pt x="3767" y="5456"/>
                      <a:pt x="3836" y="5433"/>
                    </a:cubicBezTo>
                    <a:lnTo>
                      <a:pt x="3858" y="5433"/>
                    </a:lnTo>
                    <a:cubicBezTo>
                      <a:pt x="3973" y="5387"/>
                      <a:pt x="4064" y="5364"/>
                      <a:pt x="4178" y="5319"/>
                    </a:cubicBezTo>
                    <a:lnTo>
                      <a:pt x="4201" y="5319"/>
                    </a:lnTo>
                    <a:cubicBezTo>
                      <a:pt x="4246" y="5296"/>
                      <a:pt x="4269" y="5296"/>
                      <a:pt x="4292" y="5273"/>
                    </a:cubicBezTo>
                    <a:cubicBezTo>
                      <a:pt x="4338" y="5273"/>
                      <a:pt x="4361" y="5250"/>
                      <a:pt x="4406" y="5227"/>
                    </a:cubicBezTo>
                    <a:cubicBezTo>
                      <a:pt x="4452" y="5204"/>
                      <a:pt x="4520" y="5159"/>
                      <a:pt x="4566" y="5113"/>
                    </a:cubicBezTo>
                    <a:cubicBezTo>
                      <a:pt x="4612" y="5045"/>
                      <a:pt x="4680" y="4976"/>
                      <a:pt x="4749" y="4908"/>
                    </a:cubicBezTo>
                    <a:cubicBezTo>
                      <a:pt x="4771" y="4862"/>
                      <a:pt x="4817" y="4816"/>
                      <a:pt x="4840" y="4771"/>
                    </a:cubicBezTo>
                    <a:cubicBezTo>
                      <a:pt x="4886" y="4702"/>
                      <a:pt x="4931" y="4588"/>
                      <a:pt x="4977" y="4474"/>
                    </a:cubicBezTo>
                    <a:cubicBezTo>
                      <a:pt x="4977" y="4428"/>
                      <a:pt x="5000" y="4406"/>
                      <a:pt x="5000" y="4360"/>
                    </a:cubicBezTo>
                    <a:cubicBezTo>
                      <a:pt x="5023" y="4314"/>
                      <a:pt x="5045" y="4269"/>
                      <a:pt x="5045" y="4223"/>
                    </a:cubicBezTo>
                    <a:cubicBezTo>
                      <a:pt x="5068" y="4200"/>
                      <a:pt x="5068" y="4155"/>
                      <a:pt x="5068" y="4109"/>
                    </a:cubicBezTo>
                    <a:cubicBezTo>
                      <a:pt x="5068" y="4086"/>
                      <a:pt x="5068" y="4040"/>
                      <a:pt x="5068" y="4018"/>
                    </a:cubicBezTo>
                    <a:cubicBezTo>
                      <a:pt x="5068" y="3972"/>
                      <a:pt x="5091" y="3903"/>
                      <a:pt x="5114" y="3881"/>
                    </a:cubicBezTo>
                    <a:cubicBezTo>
                      <a:pt x="5114" y="3812"/>
                      <a:pt x="5182" y="3766"/>
                      <a:pt x="5228" y="3766"/>
                    </a:cubicBezTo>
                    <a:cubicBezTo>
                      <a:pt x="5251" y="3698"/>
                      <a:pt x="5251" y="3630"/>
                      <a:pt x="5251" y="3561"/>
                    </a:cubicBezTo>
                    <a:cubicBezTo>
                      <a:pt x="5274" y="3561"/>
                      <a:pt x="5296" y="3584"/>
                      <a:pt x="5342" y="3607"/>
                    </a:cubicBezTo>
                    <a:cubicBezTo>
                      <a:pt x="5365" y="3630"/>
                      <a:pt x="5388" y="3630"/>
                      <a:pt x="5411" y="3652"/>
                    </a:cubicBezTo>
                    <a:lnTo>
                      <a:pt x="5456" y="3675"/>
                    </a:lnTo>
                    <a:cubicBezTo>
                      <a:pt x="5525" y="3721"/>
                      <a:pt x="5570" y="3744"/>
                      <a:pt x="5639" y="3766"/>
                    </a:cubicBezTo>
                    <a:cubicBezTo>
                      <a:pt x="5707" y="3812"/>
                      <a:pt x="5799" y="3858"/>
                      <a:pt x="5867" y="3881"/>
                    </a:cubicBezTo>
                    <a:cubicBezTo>
                      <a:pt x="5936" y="3881"/>
                      <a:pt x="6027" y="3903"/>
                      <a:pt x="6095" y="3903"/>
                    </a:cubicBezTo>
                    <a:lnTo>
                      <a:pt x="6118" y="3903"/>
                    </a:lnTo>
                    <a:cubicBezTo>
                      <a:pt x="6209" y="3926"/>
                      <a:pt x="6278" y="3926"/>
                      <a:pt x="6346" y="3926"/>
                    </a:cubicBezTo>
                    <a:cubicBezTo>
                      <a:pt x="6461" y="3926"/>
                      <a:pt x="6552" y="3926"/>
                      <a:pt x="6666" y="3903"/>
                    </a:cubicBezTo>
                    <a:cubicBezTo>
                      <a:pt x="6712" y="3881"/>
                      <a:pt x="6734" y="3881"/>
                      <a:pt x="6780" y="3858"/>
                    </a:cubicBezTo>
                    <a:cubicBezTo>
                      <a:pt x="6826" y="3858"/>
                      <a:pt x="6871" y="3835"/>
                      <a:pt x="6917" y="3812"/>
                    </a:cubicBezTo>
                    <a:cubicBezTo>
                      <a:pt x="7008" y="3766"/>
                      <a:pt x="7100" y="3721"/>
                      <a:pt x="7168" y="3630"/>
                    </a:cubicBezTo>
                    <a:cubicBezTo>
                      <a:pt x="7237" y="3561"/>
                      <a:pt x="7282" y="3493"/>
                      <a:pt x="7328" y="3424"/>
                    </a:cubicBezTo>
                    <a:cubicBezTo>
                      <a:pt x="7374" y="3333"/>
                      <a:pt x="7419" y="3242"/>
                      <a:pt x="7465" y="3150"/>
                    </a:cubicBezTo>
                    <a:cubicBezTo>
                      <a:pt x="7465" y="3082"/>
                      <a:pt x="7510" y="3013"/>
                      <a:pt x="7510" y="2945"/>
                    </a:cubicBezTo>
                    <a:cubicBezTo>
                      <a:pt x="7556" y="2808"/>
                      <a:pt x="7510" y="2694"/>
                      <a:pt x="7488" y="2580"/>
                    </a:cubicBezTo>
                    <a:cubicBezTo>
                      <a:pt x="7465" y="2511"/>
                      <a:pt x="7396" y="2443"/>
                      <a:pt x="7305" y="2443"/>
                    </a:cubicBezTo>
                    <a:lnTo>
                      <a:pt x="7282" y="2443"/>
                    </a:lnTo>
                    <a:cubicBezTo>
                      <a:pt x="7191" y="2351"/>
                      <a:pt x="7077" y="2260"/>
                      <a:pt x="6963" y="2169"/>
                    </a:cubicBezTo>
                    <a:lnTo>
                      <a:pt x="6894" y="2100"/>
                    </a:lnTo>
                    <a:cubicBezTo>
                      <a:pt x="6849" y="2077"/>
                      <a:pt x="6803" y="2032"/>
                      <a:pt x="6780" y="2009"/>
                    </a:cubicBezTo>
                    <a:cubicBezTo>
                      <a:pt x="6712" y="1963"/>
                      <a:pt x="6620" y="1895"/>
                      <a:pt x="6552" y="1849"/>
                    </a:cubicBezTo>
                    <a:cubicBezTo>
                      <a:pt x="6461" y="1781"/>
                      <a:pt x="6392" y="1735"/>
                      <a:pt x="6324" y="1689"/>
                    </a:cubicBezTo>
                    <a:cubicBezTo>
                      <a:pt x="6232" y="1667"/>
                      <a:pt x="6164" y="1598"/>
                      <a:pt x="6072" y="1552"/>
                    </a:cubicBezTo>
                    <a:cubicBezTo>
                      <a:pt x="5981" y="1484"/>
                      <a:pt x="5890" y="1438"/>
                      <a:pt x="5799" y="1370"/>
                    </a:cubicBezTo>
                    <a:cubicBezTo>
                      <a:pt x="5753" y="1347"/>
                      <a:pt x="5684" y="1301"/>
                      <a:pt x="5616" y="1256"/>
                    </a:cubicBezTo>
                    <a:cubicBezTo>
                      <a:pt x="5548" y="1210"/>
                      <a:pt x="5479" y="1164"/>
                      <a:pt x="5388" y="1119"/>
                    </a:cubicBezTo>
                    <a:cubicBezTo>
                      <a:pt x="5342" y="1096"/>
                      <a:pt x="5319" y="1073"/>
                      <a:pt x="5274" y="1027"/>
                    </a:cubicBezTo>
                    <a:cubicBezTo>
                      <a:pt x="5228" y="1005"/>
                      <a:pt x="5205" y="982"/>
                      <a:pt x="5159" y="982"/>
                    </a:cubicBezTo>
                    <a:cubicBezTo>
                      <a:pt x="5091" y="936"/>
                      <a:pt x="5023" y="891"/>
                      <a:pt x="4954" y="845"/>
                    </a:cubicBezTo>
                    <a:cubicBezTo>
                      <a:pt x="4908" y="822"/>
                      <a:pt x="4863" y="799"/>
                      <a:pt x="4817" y="754"/>
                    </a:cubicBezTo>
                    <a:lnTo>
                      <a:pt x="4635" y="662"/>
                    </a:lnTo>
                    <a:lnTo>
                      <a:pt x="4452" y="548"/>
                    </a:lnTo>
                    <a:cubicBezTo>
                      <a:pt x="4406" y="525"/>
                      <a:pt x="4361" y="502"/>
                      <a:pt x="4292" y="457"/>
                    </a:cubicBezTo>
                    <a:cubicBezTo>
                      <a:pt x="4246" y="434"/>
                      <a:pt x="4201" y="411"/>
                      <a:pt x="4132" y="366"/>
                    </a:cubicBezTo>
                    <a:cubicBezTo>
                      <a:pt x="4041" y="297"/>
                      <a:pt x="3927" y="251"/>
                      <a:pt x="3858" y="183"/>
                    </a:cubicBezTo>
                    <a:lnTo>
                      <a:pt x="3836" y="160"/>
                    </a:lnTo>
                    <a:cubicBezTo>
                      <a:pt x="3790" y="114"/>
                      <a:pt x="3744" y="92"/>
                      <a:pt x="3699" y="69"/>
                    </a:cubicBezTo>
                    <a:cubicBezTo>
                      <a:pt x="3676" y="46"/>
                      <a:pt x="3630" y="23"/>
                      <a:pt x="3607" y="0"/>
                    </a:cubicBezTo>
                    <a:close/>
                  </a:path>
                </a:pathLst>
              </a:custGeom>
              <a:solidFill>
                <a:srgbClr val="FEDDC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63" name="Google Shape;7963;p34"/>
              <p:cNvSpPr/>
              <p:nvPr/>
            </p:nvSpPr>
            <p:spPr>
              <a:xfrm>
                <a:off x="464121" y="1130498"/>
                <a:ext cx="535097" cy="911234"/>
              </a:xfrm>
              <a:custGeom>
                <a:avLst/>
                <a:gdLst/>
                <a:ahLst/>
                <a:cxnLst/>
                <a:rect l="l" t="t" r="r" b="b"/>
                <a:pathLst>
                  <a:path w="9678" h="16481" extrusionOk="0">
                    <a:moveTo>
                      <a:pt x="3196" y="0"/>
                    </a:moveTo>
                    <a:cubicBezTo>
                      <a:pt x="3127" y="0"/>
                      <a:pt x="3059" y="46"/>
                      <a:pt x="3013" y="115"/>
                    </a:cubicBezTo>
                    <a:cubicBezTo>
                      <a:pt x="3013" y="137"/>
                      <a:pt x="2990" y="206"/>
                      <a:pt x="2990" y="252"/>
                    </a:cubicBezTo>
                    <a:cubicBezTo>
                      <a:pt x="2990" y="274"/>
                      <a:pt x="2990" y="320"/>
                      <a:pt x="2990" y="343"/>
                    </a:cubicBezTo>
                    <a:cubicBezTo>
                      <a:pt x="2990" y="389"/>
                      <a:pt x="2990" y="434"/>
                      <a:pt x="2967" y="457"/>
                    </a:cubicBezTo>
                    <a:cubicBezTo>
                      <a:pt x="2967" y="503"/>
                      <a:pt x="2945" y="548"/>
                      <a:pt x="2922" y="594"/>
                    </a:cubicBezTo>
                    <a:cubicBezTo>
                      <a:pt x="2922" y="640"/>
                      <a:pt x="2899" y="662"/>
                      <a:pt x="2899" y="708"/>
                    </a:cubicBezTo>
                    <a:cubicBezTo>
                      <a:pt x="2853" y="822"/>
                      <a:pt x="2808" y="936"/>
                      <a:pt x="2762" y="1005"/>
                    </a:cubicBezTo>
                    <a:cubicBezTo>
                      <a:pt x="2739" y="1050"/>
                      <a:pt x="2693" y="1096"/>
                      <a:pt x="2671" y="1142"/>
                    </a:cubicBezTo>
                    <a:cubicBezTo>
                      <a:pt x="2602" y="1210"/>
                      <a:pt x="2534" y="1279"/>
                      <a:pt x="2488" y="1347"/>
                    </a:cubicBezTo>
                    <a:cubicBezTo>
                      <a:pt x="2442" y="1393"/>
                      <a:pt x="2374" y="1438"/>
                      <a:pt x="2328" y="1461"/>
                    </a:cubicBezTo>
                    <a:cubicBezTo>
                      <a:pt x="2283" y="1484"/>
                      <a:pt x="2260" y="1507"/>
                      <a:pt x="2214" y="1507"/>
                    </a:cubicBezTo>
                    <a:cubicBezTo>
                      <a:pt x="2191" y="1530"/>
                      <a:pt x="2168" y="1530"/>
                      <a:pt x="2123" y="1553"/>
                    </a:cubicBezTo>
                    <a:lnTo>
                      <a:pt x="2100" y="1553"/>
                    </a:lnTo>
                    <a:cubicBezTo>
                      <a:pt x="1986" y="1598"/>
                      <a:pt x="1895" y="1621"/>
                      <a:pt x="1780" y="1667"/>
                    </a:cubicBezTo>
                    <a:cubicBezTo>
                      <a:pt x="1666" y="1690"/>
                      <a:pt x="1529" y="1712"/>
                      <a:pt x="1415" y="1712"/>
                    </a:cubicBezTo>
                    <a:cubicBezTo>
                      <a:pt x="1347" y="1690"/>
                      <a:pt x="1255" y="1690"/>
                      <a:pt x="1187" y="1690"/>
                    </a:cubicBezTo>
                    <a:lnTo>
                      <a:pt x="1096" y="1667"/>
                    </a:lnTo>
                    <a:cubicBezTo>
                      <a:pt x="1027" y="1667"/>
                      <a:pt x="936" y="1644"/>
                      <a:pt x="845" y="1621"/>
                    </a:cubicBezTo>
                    <a:cubicBezTo>
                      <a:pt x="776" y="1598"/>
                      <a:pt x="708" y="1575"/>
                      <a:pt x="639" y="1553"/>
                    </a:cubicBezTo>
                    <a:lnTo>
                      <a:pt x="616" y="1553"/>
                    </a:lnTo>
                    <a:cubicBezTo>
                      <a:pt x="548" y="1530"/>
                      <a:pt x="479" y="1507"/>
                      <a:pt x="411" y="1461"/>
                    </a:cubicBezTo>
                    <a:cubicBezTo>
                      <a:pt x="365" y="1438"/>
                      <a:pt x="342" y="1416"/>
                      <a:pt x="297" y="1393"/>
                    </a:cubicBezTo>
                    <a:cubicBezTo>
                      <a:pt x="274" y="1370"/>
                      <a:pt x="251" y="1347"/>
                      <a:pt x="228" y="1347"/>
                    </a:cubicBezTo>
                    <a:cubicBezTo>
                      <a:pt x="205" y="1347"/>
                      <a:pt x="205" y="1347"/>
                      <a:pt x="183" y="1370"/>
                    </a:cubicBezTo>
                    <a:cubicBezTo>
                      <a:pt x="183" y="1347"/>
                      <a:pt x="160" y="1324"/>
                      <a:pt x="114" y="1324"/>
                    </a:cubicBezTo>
                    <a:cubicBezTo>
                      <a:pt x="91" y="1324"/>
                      <a:pt x="69" y="1324"/>
                      <a:pt x="69" y="1347"/>
                    </a:cubicBezTo>
                    <a:cubicBezTo>
                      <a:pt x="23" y="1370"/>
                      <a:pt x="0" y="1438"/>
                      <a:pt x="46" y="1484"/>
                    </a:cubicBezTo>
                    <a:cubicBezTo>
                      <a:pt x="46" y="1507"/>
                      <a:pt x="69" y="1530"/>
                      <a:pt x="69" y="1530"/>
                    </a:cubicBezTo>
                    <a:cubicBezTo>
                      <a:pt x="114" y="1598"/>
                      <a:pt x="137" y="1667"/>
                      <a:pt x="137" y="1735"/>
                    </a:cubicBezTo>
                    <a:lnTo>
                      <a:pt x="160" y="1804"/>
                    </a:lnTo>
                    <a:cubicBezTo>
                      <a:pt x="205" y="1895"/>
                      <a:pt x="228" y="1963"/>
                      <a:pt x="251" y="2055"/>
                    </a:cubicBezTo>
                    <a:lnTo>
                      <a:pt x="274" y="2123"/>
                    </a:lnTo>
                    <a:cubicBezTo>
                      <a:pt x="297" y="2169"/>
                      <a:pt x="320" y="2215"/>
                      <a:pt x="320" y="2260"/>
                    </a:cubicBezTo>
                    <a:cubicBezTo>
                      <a:pt x="342" y="2329"/>
                      <a:pt x="365" y="2374"/>
                      <a:pt x="388" y="2443"/>
                    </a:cubicBezTo>
                    <a:lnTo>
                      <a:pt x="411" y="2488"/>
                    </a:lnTo>
                    <a:lnTo>
                      <a:pt x="434" y="2557"/>
                    </a:lnTo>
                    <a:cubicBezTo>
                      <a:pt x="457" y="2603"/>
                      <a:pt x="479" y="2648"/>
                      <a:pt x="502" y="2717"/>
                    </a:cubicBezTo>
                    <a:cubicBezTo>
                      <a:pt x="548" y="2785"/>
                      <a:pt x="571" y="2854"/>
                      <a:pt x="616" y="2945"/>
                    </a:cubicBezTo>
                    <a:lnTo>
                      <a:pt x="730" y="3219"/>
                    </a:lnTo>
                    <a:lnTo>
                      <a:pt x="776" y="3356"/>
                    </a:lnTo>
                    <a:lnTo>
                      <a:pt x="845" y="3493"/>
                    </a:lnTo>
                    <a:cubicBezTo>
                      <a:pt x="890" y="3607"/>
                      <a:pt x="936" y="3721"/>
                      <a:pt x="982" y="3835"/>
                    </a:cubicBezTo>
                    <a:cubicBezTo>
                      <a:pt x="1050" y="3995"/>
                      <a:pt x="1141" y="4155"/>
                      <a:pt x="1210" y="4314"/>
                    </a:cubicBezTo>
                    <a:lnTo>
                      <a:pt x="1255" y="4429"/>
                    </a:lnTo>
                    <a:cubicBezTo>
                      <a:pt x="1255" y="4474"/>
                      <a:pt x="1278" y="4520"/>
                      <a:pt x="1301" y="4566"/>
                    </a:cubicBezTo>
                    <a:lnTo>
                      <a:pt x="1347" y="4657"/>
                    </a:lnTo>
                    <a:cubicBezTo>
                      <a:pt x="1370" y="4725"/>
                      <a:pt x="1392" y="4771"/>
                      <a:pt x="1415" y="4817"/>
                    </a:cubicBezTo>
                    <a:cubicBezTo>
                      <a:pt x="1461" y="4976"/>
                      <a:pt x="1529" y="5136"/>
                      <a:pt x="1598" y="5296"/>
                    </a:cubicBezTo>
                    <a:cubicBezTo>
                      <a:pt x="1643" y="5410"/>
                      <a:pt x="1689" y="5501"/>
                      <a:pt x="1735" y="5615"/>
                    </a:cubicBezTo>
                    <a:lnTo>
                      <a:pt x="1803" y="5798"/>
                    </a:lnTo>
                    <a:lnTo>
                      <a:pt x="1849" y="5867"/>
                    </a:lnTo>
                    <a:cubicBezTo>
                      <a:pt x="1895" y="6026"/>
                      <a:pt x="1963" y="6163"/>
                      <a:pt x="2032" y="6300"/>
                    </a:cubicBezTo>
                    <a:lnTo>
                      <a:pt x="2054" y="6392"/>
                    </a:lnTo>
                    <a:cubicBezTo>
                      <a:pt x="2123" y="6529"/>
                      <a:pt x="2168" y="6665"/>
                      <a:pt x="2237" y="6802"/>
                    </a:cubicBezTo>
                    <a:cubicBezTo>
                      <a:pt x="2328" y="6985"/>
                      <a:pt x="2397" y="7145"/>
                      <a:pt x="2465" y="7327"/>
                    </a:cubicBezTo>
                    <a:cubicBezTo>
                      <a:pt x="2511" y="7419"/>
                      <a:pt x="2557" y="7510"/>
                      <a:pt x="2602" y="7601"/>
                    </a:cubicBezTo>
                    <a:cubicBezTo>
                      <a:pt x="2625" y="7670"/>
                      <a:pt x="2648" y="7738"/>
                      <a:pt x="2671" y="7807"/>
                    </a:cubicBezTo>
                    <a:cubicBezTo>
                      <a:pt x="2693" y="7852"/>
                      <a:pt x="2716" y="7898"/>
                      <a:pt x="2739" y="7944"/>
                    </a:cubicBezTo>
                    <a:lnTo>
                      <a:pt x="2785" y="8035"/>
                    </a:lnTo>
                    <a:cubicBezTo>
                      <a:pt x="2808" y="8103"/>
                      <a:pt x="2830" y="8149"/>
                      <a:pt x="2853" y="8218"/>
                    </a:cubicBezTo>
                    <a:lnTo>
                      <a:pt x="2899" y="8309"/>
                    </a:lnTo>
                    <a:cubicBezTo>
                      <a:pt x="2945" y="8423"/>
                      <a:pt x="2990" y="8514"/>
                      <a:pt x="3036" y="8628"/>
                    </a:cubicBezTo>
                    <a:lnTo>
                      <a:pt x="3127" y="8834"/>
                    </a:lnTo>
                    <a:cubicBezTo>
                      <a:pt x="3218" y="9016"/>
                      <a:pt x="3287" y="9199"/>
                      <a:pt x="3355" y="9359"/>
                    </a:cubicBezTo>
                    <a:cubicBezTo>
                      <a:pt x="3424" y="9519"/>
                      <a:pt x="3492" y="9678"/>
                      <a:pt x="3561" y="9838"/>
                    </a:cubicBezTo>
                    <a:lnTo>
                      <a:pt x="3584" y="9884"/>
                    </a:lnTo>
                    <a:cubicBezTo>
                      <a:pt x="3652" y="10066"/>
                      <a:pt x="3743" y="10226"/>
                      <a:pt x="3812" y="10409"/>
                    </a:cubicBezTo>
                    <a:cubicBezTo>
                      <a:pt x="3858" y="10523"/>
                      <a:pt x="3903" y="10660"/>
                      <a:pt x="3949" y="10774"/>
                    </a:cubicBezTo>
                    <a:cubicBezTo>
                      <a:pt x="4040" y="10979"/>
                      <a:pt x="4131" y="11208"/>
                      <a:pt x="4223" y="11413"/>
                    </a:cubicBezTo>
                    <a:cubicBezTo>
                      <a:pt x="4246" y="11504"/>
                      <a:pt x="4291" y="11573"/>
                      <a:pt x="4337" y="11664"/>
                    </a:cubicBezTo>
                    <a:cubicBezTo>
                      <a:pt x="4360" y="11733"/>
                      <a:pt x="4405" y="11824"/>
                      <a:pt x="4428" y="11892"/>
                    </a:cubicBezTo>
                    <a:cubicBezTo>
                      <a:pt x="4497" y="12052"/>
                      <a:pt x="4565" y="12212"/>
                      <a:pt x="4634" y="12395"/>
                    </a:cubicBezTo>
                    <a:cubicBezTo>
                      <a:pt x="4725" y="12577"/>
                      <a:pt x="4793" y="12760"/>
                      <a:pt x="4885" y="12942"/>
                    </a:cubicBezTo>
                    <a:cubicBezTo>
                      <a:pt x="4953" y="13079"/>
                      <a:pt x="4999" y="13193"/>
                      <a:pt x="5067" y="13330"/>
                    </a:cubicBezTo>
                    <a:cubicBezTo>
                      <a:pt x="5113" y="13422"/>
                      <a:pt x="5159" y="13536"/>
                      <a:pt x="5204" y="13627"/>
                    </a:cubicBezTo>
                    <a:lnTo>
                      <a:pt x="5273" y="13787"/>
                    </a:lnTo>
                    <a:cubicBezTo>
                      <a:pt x="5318" y="13901"/>
                      <a:pt x="5387" y="14015"/>
                      <a:pt x="5432" y="14106"/>
                    </a:cubicBezTo>
                    <a:lnTo>
                      <a:pt x="5501" y="14243"/>
                    </a:lnTo>
                    <a:cubicBezTo>
                      <a:pt x="5569" y="14403"/>
                      <a:pt x="5638" y="14563"/>
                      <a:pt x="5706" y="14723"/>
                    </a:cubicBezTo>
                    <a:cubicBezTo>
                      <a:pt x="5752" y="14837"/>
                      <a:pt x="5798" y="14951"/>
                      <a:pt x="5843" y="15065"/>
                    </a:cubicBezTo>
                    <a:lnTo>
                      <a:pt x="5912" y="15225"/>
                    </a:lnTo>
                    <a:lnTo>
                      <a:pt x="5957" y="15339"/>
                    </a:lnTo>
                    <a:cubicBezTo>
                      <a:pt x="6049" y="15567"/>
                      <a:pt x="6140" y="15796"/>
                      <a:pt x="6231" y="16001"/>
                    </a:cubicBezTo>
                    <a:cubicBezTo>
                      <a:pt x="6277" y="16069"/>
                      <a:pt x="6300" y="16115"/>
                      <a:pt x="6323" y="16161"/>
                    </a:cubicBezTo>
                    <a:lnTo>
                      <a:pt x="6323" y="16184"/>
                    </a:lnTo>
                    <a:cubicBezTo>
                      <a:pt x="6346" y="16252"/>
                      <a:pt x="6368" y="16321"/>
                      <a:pt x="6391" y="16366"/>
                    </a:cubicBezTo>
                    <a:cubicBezTo>
                      <a:pt x="6437" y="16412"/>
                      <a:pt x="6482" y="16457"/>
                      <a:pt x="6551" y="16480"/>
                    </a:cubicBezTo>
                    <a:lnTo>
                      <a:pt x="6597" y="16480"/>
                    </a:lnTo>
                    <a:cubicBezTo>
                      <a:pt x="6642" y="16480"/>
                      <a:pt x="6688" y="16457"/>
                      <a:pt x="6711" y="16457"/>
                    </a:cubicBezTo>
                    <a:cubicBezTo>
                      <a:pt x="6756" y="16435"/>
                      <a:pt x="6802" y="16412"/>
                      <a:pt x="6848" y="16389"/>
                    </a:cubicBezTo>
                    <a:cubicBezTo>
                      <a:pt x="6870" y="16389"/>
                      <a:pt x="6893" y="16366"/>
                      <a:pt x="6916" y="16366"/>
                    </a:cubicBezTo>
                    <a:cubicBezTo>
                      <a:pt x="6985" y="16321"/>
                      <a:pt x="7053" y="16298"/>
                      <a:pt x="7144" y="16275"/>
                    </a:cubicBezTo>
                    <a:cubicBezTo>
                      <a:pt x="7236" y="16252"/>
                      <a:pt x="7327" y="16229"/>
                      <a:pt x="7418" y="16184"/>
                    </a:cubicBezTo>
                    <a:lnTo>
                      <a:pt x="7487" y="16138"/>
                    </a:lnTo>
                    <a:cubicBezTo>
                      <a:pt x="7532" y="16115"/>
                      <a:pt x="7578" y="16092"/>
                      <a:pt x="7624" y="16092"/>
                    </a:cubicBezTo>
                    <a:cubicBezTo>
                      <a:pt x="7692" y="16047"/>
                      <a:pt x="7761" y="16024"/>
                      <a:pt x="7829" y="16001"/>
                    </a:cubicBezTo>
                    <a:cubicBezTo>
                      <a:pt x="7898" y="15978"/>
                      <a:pt x="7966" y="15955"/>
                      <a:pt x="8012" y="15910"/>
                    </a:cubicBezTo>
                    <a:cubicBezTo>
                      <a:pt x="8057" y="15910"/>
                      <a:pt x="8103" y="15887"/>
                      <a:pt x="8149" y="15864"/>
                    </a:cubicBezTo>
                    <a:cubicBezTo>
                      <a:pt x="8194" y="15864"/>
                      <a:pt x="8217" y="15841"/>
                      <a:pt x="8263" y="15818"/>
                    </a:cubicBezTo>
                    <a:cubicBezTo>
                      <a:pt x="8331" y="15796"/>
                      <a:pt x="8400" y="15750"/>
                      <a:pt x="8468" y="15727"/>
                    </a:cubicBezTo>
                    <a:lnTo>
                      <a:pt x="8491" y="15704"/>
                    </a:lnTo>
                    <a:cubicBezTo>
                      <a:pt x="8537" y="15681"/>
                      <a:pt x="8560" y="15659"/>
                      <a:pt x="8605" y="15659"/>
                    </a:cubicBezTo>
                    <a:lnTo>
                      <a:pt x="8719" y="15590"/>
                    </a:lnTo>
                    <a:cubicBezTo>
                      <a:pt x="8742" y="15590"/>
                      <a:pt x="8765" y="15567"/>
                      <a:pt x="8788" y="15544"/>
                    </a:cubicBezTo>
                    <a:lnTo>
                      <a:pt x="8833" y="15522"/>
                    </a:lnTo>
                    <a:cubicBezTo>
                      <a:pt x="8879" y="15499"/>
                      <a:pt x="8925" y="15476"/>
                      <a:pt x="8970" y="15453"/>
                    </a:cubicBezTo>
                    <a:cubicBezTo>
                      <a:pt x="8993" y="15430"/>
                      <a:pt x="9039" y="15408"/>
                      <a:pt x="9085" y="15385"/>
                    </a:cubicBezTo>
                    <a:cubicBezTo>
                      <a:pt x="9130" y="15362"/>
                      <a:pt x="9153" y="15339"/>
                      <a:pt x="9199" y="15316"/>
                    </a:cubicBezTo>
                    <a:cubicBezTo>
                      <a:pt x="9221" y="15293"/>
                      <a:pt x="9244" y="15271"/>
                      <a:pt x="9267" y="15248"/>
                    </a:cubicBezTo>
                    <a:cubicBezTo>
                      <a:pt x="9336" y="15225"/>
                      <a:pt x="9381" y="15202"/>
                      <a:pt x="9427" y="15179"/>
                    </a:cubicBezTo>
                    <a:cubicBezTo>
                      <a:pt x="9450" y="15179"/>
                      <a:pt x="9473" y="15179"/>
                      <a:pt x="9495" y="15156"/>
                    </a:cubicBezTo>
                    <a:cubicBezTo>
                      <a:pt x="9564" y="15134"/>
                      <a:pt x="9587" y="15111"/>
                      <a:pt x="9632" y="15065"/>
                    </a:cubicBezTo>
                    <a:cubicBezTo>
                      <a:pt x="9678" y="15020"/>
                      <a:pt x="9678" y="14928"/>
                      <a:pt x="9632" y="14860"/>
                    </a:cubicBezTo>
                    <a:cubicBezTo>
                      <a:pt x="9655" y="14837"/>
                      <a:pt x="9655" y="14814"/>
                      <a:pt x="9655" y="14791"/>
                    </a:cubicBezTo>
                    <a:cubicBezTo>
                      <a:pt x="9655" y="14746"/>
                      <a:pt x="9632" y="14677"/>
                      <a:pt x="9587" y="14631"/>
                    </a:cubicBezTo>
                    <a:lnTo>
                      <a:pt x="9587" y="14609"/>
                    </a:lnTo>
                    <a:cubicBezTo>
                      <a:pt x="9564" y="14563"/>
                      <a:pt x="9541" y="14517"/>
                      <a:pt x="9518" y="14472"/>
                    </a:cubicBezTo>
                    <a:lnTo>
                      <a:pt x="9427" y="14266"/>
                    </a:lnTo>
                    <a:lnTo>
                      <a:pt x="9336" y="14038"/>
                    </a:lnTo>
                    <a:cubicBezTo>
                      <a:pt x="9313" y="13970"/>
                      <a:pt x="9267" y="13901"/>
                      <a:pt x="9244" y="13810"/>
                    </a:cubicBezTo>
                    <a:cubicBezTo>
                      <a:pt x="9221" y="13718"/>
                      <a:pt x="9176" y="13650"/>
                      <a:pt x="9130" y="13559"/>
                    </a:cubicBezTo>
                    <a:cubicBezTo>
                      <a:pt x="9107" y="13467"/>
                      <a:pt x="9085" y="13399"/>
                      <a:pt x="9039" y="13330"/>
                    </a:cubicBezTo>
                    <a:cubicBezTo>
                      <a:pt x="9016" y="13239"/>
                      <a:pt x="8970" y="13148"/>
                      <a:pt x="8925" y="13057"/>
                    </a:cubicBezTo>
                    <a:cubicBezTo>
                      <a:pt x="8879" y="12920"/>
                      <a:pt x="8811" y="12783"/>
                      <a:pt x="8742" y="12646"/>
                    </a:cubicBezTo>
                    <a:cubicBezTo>
                      <a:pt x="8697" y="12554"/>
                      <a:pt x="8674" y="12463"/>
                      <a:pt x="8628" y="12372"/>
                    </a:cubicBezTo>
                    <a:cubicBezTo>
                      <a:pt x="8605" y="12303"/>
                      <a:pt x="8582" y="12235"/>
                      <a:pt x="8537" y="12144"/>
                    </a:cubicBezTo>
                    <a:cubicBezTo>
                      <a:pt x="8514" y="12075"/>
                      <a:pt x="8468" y="12007"/>
                      <a:pt x="8445" y="11938"/>
                    </a:cubicBezTo>
                    <a:cubicBezTo>
                      <a:pt x="8400" y="11824"/>
                      <a:pt x="8377" y="11733"/>
                      <a:pt x="8331" y="11641"/>
                    </a:cubicBezTo>
                    <a:cubicBezTo>
                      <a:pt x="8263" y="11504"/>
                      <a:pt x="8194" y="11345"/>
                      <a:pt x="8126" y="11185"/>
                    </a:cubicBezTo>
                    <a:cubicBezTo>
                      <a:pt x="8080" y="11094"/>
                      <a:pt x="8057" y="11025"/>
                      <a:pt x="8012" y="10934"/>
                    </a:cubicBezTo>
                    <a:cubicBezTo>
                      <a:pt x="7989" y="10842"/>
                      <a:pt x="7966" y="10751"/>
                      <a:pt x="7920" y="10683"/>
                    </a:cubicBezTo>
                    <a:lnTo>
                      <a:pt x="7920" y="10637"/>
                    </a:lnTo>
                    <a:cubicBezTo>
                      <a:pt x="7852" y="10500"/>
                      <a:pt x="7783" y="10340"/>
                      <a:pt x="7715" y="10203"/>
                    </a:cubicBezTo>
                    <a:cubicBezTo>
                      <a:pt x="7692" y="10158"/>
                      <a:pt x="7692" y="10112"/>
                      <a:pt x="7669" y="10066"/>
                    </a:cubicBezTo>
                    <a:lnTo>
                      <a:pt x="7624" y="9975"/>
                    </a:lnTo>
                    <a:cubicBezTo>
                      <a:pt x="7601" y="9929"/>
                      <a:pt x="7578" y="9861"/>
                      <a:pt x="7555" y="9815"/>
                    </a:cubicBezTo>
                    <a:lnTo>
                      <a:pt x="7510" y="9724"/>
                    </a:lnTo>
                    <a:cubicBezTo>
                      <a:pt x="7441" y="9610"/>
                      <a:pt x="7395" y="9473"/>
                      <a:pt x="7350" y="9359"/>
                    </a:cubicBezTo>
                    <a:lnTo>
                      <a:pt x="7304" y="9245"/>
                    </a:lnTo>
                    <a:lnTo>
                      <a:pt x="7259" y="9153"/>
                    </a:lnTo>
                    <a:cubicBezTo>
                      <a:pt x="7259" y="9108"/>
                      <a:pt x="7236" y="9062"/>
                      <a:pt x="7213" y="9016"/>
                    </a:cubicBezTo>
                    <a:lnTo>
                      <a:pt x="7190" y="8948"/>
                    </a:lnTo>
                    <a:cubicBezTo>
                      <a:pt x="7167" y="8880"/>
                      <a:pt x="7144" y="8834"/>
                      <a:pt x="7122" y="8788"/>
                    </a:cubicBezTo>
                    <a:cubicBezTo>
                      <a:pt x="7076" y="8674"/>
                      <a:pt x="7030" y="8537"/>
                      <a:pt x="6985" y="8423"/>
                    </a:cubicBezTo>
                    <a:lnTo>
                      <a:pt x="6916" y="8309"/>
                    </a:lnTo>
                    <a:cubicBezTo>
                      <a:pt x="6893" y="8218"/>
                      <a:pt x="6870" y="8149"/>
                      <a:pt x="6825" y="8081"/>
                    </a:cubicBezTo>
                    <a:cubicBezTo>
                      <a:pt x="6802" y="7989"/>
                      <a:pt x="6756" y="7921"/>
                      <a:pt x="6711" y="7830"/>
                    </a:cubicBezTo>
                    <a:cubicBezTo>
                      <a:pt x="6665" y="7693"/>
                      <a:pt x="6597" y="7578"/>
                      <a:pt x="6551" y="7442"/>
                    </a:cubicBezTo>
                    <a:lnTo>
                      <a:pt x="6528" y="7373"/>
                    </a:lnTo>
                    <a:cubicBezTo>
                      <a:pt x="6437" y="7190"/>
                      <a:pt x="6368" y="7008"/>
                      <a:pt x="6277" y="6848"/>
                    </a:cubicBezTo>
                    <a:cubicBezTo>
                      <a:pt x="6209" y="6688"/>
                      <a:pt x="6140" y="6551"/>
                      <a:pt x="6072" y="6414"/>
                    </a:cubicBezTo>
                    <a:cubicBezTo>
                      <a:pt x="6026" y="6277"/>
                      <a:pt x="5957" y="6163"/>
                      <a:pt x="5889" y="6026"/>
                    </a:cubicBezTo>
                    <a:lnTo>
                      <a:pt x="5843" y="5935"/>
                    </a:lnTo>
                    <a:lnTo>
                      <a:pt x="5821" y="5867"/>
                    </a:lnTo>
                    <a:lnTo>
                      <a:pt x="5775" y="5821"/>
                    </a:lnTo>
                    <a:cubicBezTo>
                      <a:pt x="5752" y="5752"/>
                      <a:pt x="5729" y="5661"/>
                      <a:pt x="5684" y="5593"/>
                    </a:cubicBezTo>
                    <a:cubicBezTo>
                      <a:pt x="5615" y="5433"/>
                      <a:pt x="5547" y="5273"/>
                      <a:pt x="5478" y="5113"/>
                    </a:cubicBezTo>
                    <a:lnTo>
                      <a:pt x="5455" y="5045"/>
                    </a:lnTo>
                    <a:cubicBezTo>
                      <a:pt x="5387" y="4908"/>
                      <a:pt x="5341" y="4771"/>
                      <a:pt x="5273" y="4657"/>
                    </a:cubicBezTo>
                    <a:cubicBezTo>
                      <a:pt x="5250" y="4588"/>
                      <a:pt x="5227" y="4520"/>
                      <a:pt x="5204" y="4474"/>
                    </a:cubicBezTo>
                    <a:cubicBezTo>
                      <a:pt x="5136" y="4314"/>
                      <a:pt x="5067" y="4155"/>
                      <a:pt x="4999" y="3995"/>
                    </a:cubicBezTo>
                    <a:lnTo>
                      <a:pt x="4999" y="3949"/>
                    </a:lnTo>
                    <a:cubicBezTo>
                      <a:pt x="4953" y="3881"/>
                      <a:pt x="4930" y="3812"/>
                      <a:pt x="4908" y="3721"/>
                    </a:cubicBezTo>
                    <a:cubicBezTo>
                      <a:pt x="4862" y="3630"/>
                      <a:pt x="4839" y="3561"/>
                      <a:pt x="4793" y="3470"/>
                    </a:cubicBezTo>
                    <a:cubicBezTo>
                      <a:pt x="4748" y="3356"/>
                      <a:pt x="4702" y="3242"/>
                      <a:pt x="4656" y="3128"/>
                    </a:cubicBezTo>
                    <a:cubicBezTo>
                      <a:pt x="4611" y="3013"/>
                      <a:pt x="4565" y="2876"/>
                      <a:pt x="4497" y="2762"/>
                    </a:cubicBezTo>
                    <a:cubicBezTo>
                      <a:pt x="4474" y="2694"/>
                      <a:pt x="4428" y="2625"/>
                      <a:pt x="4405" y="2557"/>
                    </a:cubicBezTo>
                    <a:lnTo>
                      <a:pt x="4314" y="2420"/>
                    </a:lnTo>
                    <a:cubicBezTo>
                      <a:pt x="4291" y="2374"/>
                      <a:pt x="4291" y="2329"/>
                      <a:pt x="4268" y="2306"/>
                    </a:cubicBezTo>
                    <a:lnTo>
                      <a:pt x="4246" y="2237"/>
                    </a:lnTo>
                    <a:cubicBezTo>
                      <a:pt x="4223" y="2192"/>
                      <a:pt x="4223" y="2169"/>
                      <a:pt x="4200" y="2123"/>
                    </a:cubicBezTo>
                    <a:cubicBezTo>
                      <a:pt x="4177" y="2078"/>
                      <a:pt x="4154" y="2055"/>
                      <a:pt x="4131" y="2009"/>
                    </a:cubicBezTo>
                    <a:cubicBezTo>
                      <a:pt x="4131" y="2009"/>
                      <a:pt x="4109" y="1986"/>
                      <a:pt x="4109" y="1986"/>
                    </a:cubicBezTo>
                    <a:cubicBezTo>
                      <a:pt x="4086" y="1941"/>
                      <a:pt x="4086" y="1918"/>
                      <a:pt x="4063" y="1895"/>
                    </a:cubicBezTo>
                    <a:cubicBezTo>
                      <a:pt x="4040" y="1849"/>
                      <a:pt x="4040" y="1804"/>
                      <a:pt x="4017" y="1758"/>
                    </a:cubicBezTo>
                    <a:cubicBezTo>
                      <a:pt x="3994" y="1712"/>
                      <a:pt x="3972" y="1690"/>
                      <a:pt x="3972" y="1644"/>
                    </a:cubicBezTo>
                    <a:lnTo>
                      <a:pt x="3926" y="1575"/>
                    </a:lnTo>
                    <a:cubicBezTo>
                      <a:pt x="3880" y="1416"/>
                      <a:pt x="3812" y="1279"/>
                      <a:pt x="3766" y="1142"/>
                    </a:cubicBezTo>
                    <a:cubicBezTo>
                      <a:pt x="3721" y="1050"/>
                      <a:pt x="3675" y="959"/>
                      <a:pt x="3652" y="891"/>
                    </a:cubicBezTo>
                    <a:cubicBezTo>
                      <a:pt x="3606" y="799"/>
                      <a:pt x="3584" y="731"/>
                      <a:pt x="3538" y="662"/>
                    </a:cubicBezTo>
                    <a:lnTo>
                      <a:pt x="3447" y="457"/>
                    </a:lnTo>
                    <a:lnTo>
                      <a:pt x="3424" y="389"/>
                    </a:lnTo>
                    <a:lnTo>
                      <a:pt x="3401" y="343"/>
                    </a:lnTo>
                    <a:cubicBezTo>
                      <a:pt x="3401" y="320"/>
                      <a:pt x="3378" y="297"/>
                      <a:pt x="3378" y="274"/>
                    </a:cubicBezTo>
                    <a:cubicBezTo>
                      <a:pt x="3378" y="274"/>
                      <a:pt x="3378" y="252"/>
                      <a:pt x="3378" y="252"/>
                    </a:cubicBezTo>
                    <a:cubicBezTo>
                      <a:pt x="3401" y="206"/>
                      <a:pt x="3401" y="160"/>
                      <a:pt x="3378" y="115"/>
                    </a:cubicBezTo>
                    <a:cubicBezTo>
                      <a:pt x="3355" y="69"/>
                      <a:pt x="3333" y="23"/>
                      <a:pt x="3287" y="0"/>
                    </a:cubicBezTo>
                    <a:close/>
                  </a:path>
                </a:pathLst>
              </a:custGeom>
              <a:solidFill>
                <a:srgbClr val="474747"/>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64" name="Google Shape;7964;p34"/>
              <p:cNvSpPr/>
              <p:nvPr/>
            </p:nvSpPr>
            <p:spPr>
              <a:xfrm>
                <a:off x="620593" y="1117892"/>
                <a:ext cx="17693" cy="50203"/>
              </a:xfrm>
              <a:custGeom>
                <a:avLst/>
                <a:gdLst/>
                <a:ahLst/>
                <a:cxnLst/>
                <a:rect l="l" t="t" r="r" b="b"/>
                <a:pathLst>
                  <a:path w="320" h="908" extrusionOk="0">
                    <a:moveTo>
                      <a:pt x="160" y="0"/>
                    </a:moveTo>
                    <a:cubicBezTo>
                      <a:pt x="137" y="0"/>
                      <a:pt x="92" y="23"/>
                      <a:pt x="69" y="46"/>
                    </a:cubicBezTo>
                    <a:cubicBezTo>
                      <a:pt x="46" y="69"/>
                      <a:pt x="46" y="92"/>
                      <a:pt x="46" y="137"/>
                    </a:cubicBezTo>
                    <a:cubicBezTo>
                      <a:pt x="46" y="183"/>
                      <a:pt x="46" y="206"/>
                      <a:pt x="69" y="251"/>
                    </a:cubicBezTo>
                    <a:cubicBezTo>
                      <a:pt x="69" y="297"/>
                      <a:pt x="69" y="343"/>
                      <a:pt x="69" y="388"/>
                    </a:cubicBezTo>
                    <a:cubicBezTo>
                      <a:pt x="69" y="457"/>
                      <a:pt x="46" y="525"/>
                      <a:pt x="46" y="617"/>
                    </a:cubicBezTo>
                    <a:cubicBezTo>
                      <a:pt x="46" y="662"/>
                      <a:pt x="23" y="753"/>
                      <a:pt x="0" y="799"/>
                    </a:cubicBezTo>
                    <a:lnTo>
                      <a:pt x="0" y="822"/>
                    </a:lnTo>
                    <a:cubicBezTo>
                      <a:pt x="0" y="845"/>
                      <a:pt x="0" y="890"/>
                      <a:pt x="46" y="890"/>
                    </a:cubicBezTo>
                    <a:cubicBezTo>
                      <a:pt x="57" y="902"/>
                      <a:pt x="69" y="908"/>
                      <a:pt x="80" y="908"/>
                    </a:cubicBezTo>
                    <a:cubicBezTo>
                      <a:pt x="92" y="908"/>
                      <a:pt x="103" y="902"/>
                      <a:pt x="115" y="890"/>
                    </a:cubicBezTo>
                    <a:cubicBezTo>
                      <a:pt x="160" y="822"/>
                      <a:pt x="183" y="753"/>
                      <a:pt x="206" y="685"/>
                    </a:cubicBezTo>
                    <a:cubicBezTo>
                      <a:pt x="229" y="639"/>
                      <a:pt x="229" y="571"/>
                      <a:pt x="251" y="502"/>
                    </a:cubicBezTo>
                    <a:cubicBezTo>
                      <a:pt x="274" y="434"/>
                      <a:pt x="274" y="365"/>
                      <a:pt x="297" y="297"/>
                    </a:cubicBezTo>
                    <a:cubicBezTo>
                      <a:pt x="297" y="274"/>
                      <a:pt x="297" y="228"/>
                      <a:pt x="297" y="206"/>
                    </a:cubicBezTo>
                    <a:cubicBezTo>
                      <a:pt x="297" y="160"/>
                      <a:pt x="320" y="137"/>
                      <a:pt x="297" y="114"/>
                    </a:cubicBezTo>
                    <a:cubicBezTo>
                      <a:pt x="297" y="46"/>
                      <a:pt x="229" y="0"/>
                      <a:pt x="183" y="0"/>
                    </a:cubicBezTo>
                    <a:close/>
                  </a:path>
                </a:pathLst>
              </a:custGeom>
              <a:solidFill>
                <a:srgbClr val="FEDDC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65" name="Google Shape;7965;p34"/>
              <p:cNvSpPr/>
              <p:nvPr/>
            </p:nvSpPr>
            <p:spPr>
              <a:xfrm>
                <a:off x="346739" y="1000510"/>
                <a:ext cx="71988" cy="281481"/>
              </a:xfrm>
              <a:custGeom>
                <a:avLst/>
                <a:gdLst/>
                <a:ahLst/>
                <a:cxnLst/>
                <a:rect l="l" t="t" r="r" b="b"/>
                <a:pathLst>
                  <a:path w="1302" h="5091" extrusionOk="0">
                    <a:moveTo>
                      <a:pt x="571" y="0"/>
                    </a:moveTo>
                    <a:cubicBezTo>
                      <a:pt x="480" y="0"/>
                      <a:pt x="388" y="69"/>
                      <a:pt x="366" y="160"/>
                    </a:cubicBezTo>
                    <a:cubicBezTo>
                      <a:pt x="343" y="183"/>
                      <a:pt x="343" y="229"/>
                      <a:pt x="320" y="274"/>
                    </a:cubicBezTo>
                    <a:cubicBezTo>
                      <a:pt x="320" y="297"/>
                      <a:pt x="320" y="343"/>
                      <a:pt x="320" y="366"/>
                    </a:cubicBezTo>
                    <a:cubicBezTo>
                      <a:pt x="320" y="411"/>
                      <a:pt x="320" y="480"/>
                      <a:pt x="297" y="525"/>
                    </a:cubicBezTo>
                    <a:cubicBezTo>
                      <a:pt x="297" y="525"/>
                      <a:pt x="297" y="548"/>
                      <a:pt x="297" y="548"/>
                    </a:cubicBezTo>
                    <a:cubicBezTo>
                      <a:pt x="297" y="662"/>
                      <a:pt x="297" y="777"/>
                      <a:pt x="274" y="891"/>
                    </a:cubicBezTo>
                    <a:cubicBezTo>
                      <a:pt x="274" y="982"/>
                      <a:pt x="274" y="1096"/>
                      <a:pt x="274" y="1210"/>
                    </a:cubicBezTo>
                    <a:cubicBezTo>
                      <a:pt x="251" y="1393"/>
                      <a:pt x="251" y="1598"/>
                      <a:pt x="251" y="1781"/>
                    </a:cubicBezTo>
                    <a:cubicBezTo>
                      <a:pt x="229" y="1827"/>
                      <a:pt x="229" y="1872"/>
                      <a:pt x="206" y="1895"/>
                    </a:cubicBezTo>
                    <a:cubicBezTo>
                      <a:pt x="206" y="1941"/>
                      <a:pt x="206" y="1963"/>
                      <a:pt x="206" y="2009"/>
                    </a:cubicBezTo>
                    <a:cubicBezTo>
                      <a:pt x="183" y="2078"/>
                      <a:pt x="183" y="2123"/>
                      <a:pt x="183" y="2192"/>
                    </a:cubicBezTo>
                    <a:cubicBezTo>
                      <a:pt x="160" y="2329"/>
                      <a:pt x="137" y="2466"/>
                      <a:pt x="137" y="2625"/>
                    </a:cubicBezTo>
                    <a:cubicBezTo>
                      <a:pt x="137" y="2762"/>
                      <a:pt x="114" y="2922"/>
                      <a:pt x="114" y="3082"/>
                    </a:cubicBezTo>
                    <a:cubicBezTo>
                      <a:pt x="114" y="3150"/>
                      <a:pt x="114" y="3219"/>
                      <a:pt x="92" y="3264"/>
                    </a:cubicBezTo>
                    <a:cubicBezTo>
                      <a:pt x="92" y="3310"/>
                      <a:pt x="92" y="3333"/>
                      <a:pt x="92" y="3379"/>
                    </a:cubicBezTo>
                    <a:cubicBezTo>
                      <a:pt x="92" y="3379"/>
                      <a:pt x="92" y="3401"/>
                      <a:pt x="92" y="3424"/>
                    </a:cubicBezTo>
                    <a:cubicBezTo>
                      <a:pt x="92" y="3470"/>
                      <a:pt x="92" y="3516"/>
                      <a:pt x="69" y="3561"/>
                    </a:cubicBezTo>
                    <a:cubicBezTo>
                      <a:pt x="69" y="3653"/>
                      <a:pt x="46" y="3744"/>
                      <a:pt x="46" y="3835"/>
                    </a:cubicBezTo>
                    <a:cubicBezTo>
                      <a:pt x="23" y="3926"/>
                      <a:pt x="23" y="4041"/>
                      <a:pt x="23" y="4132"/>
                    </a:cubicBezTo>
                    <a:cubicBezTo>
                      <a:pt x="0" y="4292"/>
                      <a:pt x="23" y="4451"/>
                      <a:pt x="92" y="4588"/>
                    </a:cubicBezTo>
                    <a:cubicBezTo>
                      <a:pt x="114" y="4634"/>
                      <a:pt x="137" y="4657"/>
                      <a:pt x="183" y="4702"/>
                    </a:cubicBezTo>
                    <a:cubicBezTo>
                      <a:pt x="206" y="4725"/>
                      <a:pt x="229" y="4748"/>
                      <a:pt x="251" y="4771"/>
                    </a:cubicBezTo>
                    <a:cubicBezTo>
                      <a:pt x="297" y="4817"/>
                      <a:pt x="366" y="4839"/>
                      <a:pt x="434" y="4885"/>
                    </a:cubicBezTo>
                    <a:cubicBezTo>
                      <a:pt x="525" y="4908"/>
                      <a:pt x="617" y="4954"/>
                      <a:pt x="708" y="4976"/>
                    </a:cubicBezTo>
                    <a:cubicBezTo>
                      <a:pt x="754" y="4999"/>
                      <a:pt x="799" y="4999"/>
                      <a:pt x="822" y="5022"/>
                    </a:cubicBezTo>
                    <a:cubicBezTo>
                      <a:pt x="868" y="5045"/>
                      <a:pt x="891" y="5045"/>
                      <a:pt x="913" y="5068"/>
                    </a:cubicBezTo>
                    <a:lnTo>
                      <a:pt x="959" y="5068"/>
                    </a:lnTo>
                    <a:cubicBezTo>
                      <a:pt x="1027" y="5068"/>
                      <a:pt x="1073" y="5091"/>
                      <a:pt x="1142" y="5091"/>
                    </a:cubicBezTo>
                    <a:cubicBezTo>
                      <a:pt x="1142" y="5091"/>
                      <a:pt x="1164" y="5091"/>
                      <a:pt x="1164" y="5068"/>
                    </a:cubicBezTo>
                    <a:cubicBezTo>
                      <a:pt x="1187" y="5068"/>
                      <a:pt x="1210" y="5068"/>
                      <a:pt x="1210" y="5045"/>
                    </a:cubicBezTo>
                    <a:cubicBezTo>
                      <a:pt x="1233" y="4999"/>
                      <a:pt x="1256" y="4976"/>
                      <a:pt x="1279" y="4954"/>
                    </a:cubicBezTo>
                    <a:cubicBezTo>
                      <a:pt x="1301" y="4954"/>
                      <a:pt x="1301" y="4931"/>
                      <a:pt x="1301" y="4931"/>
                    </a:cubicBezTo>
                    <a:cubicBezTo>
                      <a:pt x="1301" y="4908"/>
                      <a:pt x="1301" y="4885"/>
                      <a:pt x="1301" y="4862"/>
                    </a:cubicBezTo>
                    <a:cubicBezTo>
                      <a:pt x="1301" y="4862"/>
                      <a:pt x="1301" y="4862"/>
                      <a:pt x="1301" y="4839"/>
                    </a:cubicBezTo>
                    <a:cubicBezTo>
                      <a:pt x="1301" y="4794"/>
                      <a:pt x="1279" y="4748"/>
                      <a:pt x="1279" y="4702"/>
                    </a:cubicBezTo>
                    <a:cubicBezTo>
                      <a:pt x="1279" y="4588"/>
                      <a:pt x="1256" y="4497"/>
                      <a:pt x="1256" y="4383"/>
                    </a:cubicBezTo>
                    <a:cubicBezTo>
                      <a:pt x="1256" y="4200"/>
                      <a:pt x="1256" y="4041"/>
                      <a:pt x="1256" y="3881"/>
                    </a:cubicBezTo>
                    <a:cubicBezTo>
                      <a:pt x="1233" y="3789"/>
                      <a:pt x="1233" y="3698"/>
                      <a:pt x="1233" y="3607"/>
                    </a:cubicBezTo>
                    <a:cubicBezTo>
                      <a:pt x="1233" y="3516"/>
                      <a:pt x="1233" y="3424"/>
                      <a:pt x="1210" y="3333"/>
                    </a:cubicBezTo>
                    <a:cubicBezTo>
                      <a:pt x="1210" y="3219"/>
                      <a:pt x="1210" y="3128"/>
                      <a:pt x="1210" y="3013"/>
                    </a:cubicBezTo>
                    <a:cubicBezTo>
                      <a:pt x="1187" y="2922"/>
                      <a:pt x="1187" y="2831"/>
                      <a:pt x="1187" y="2740"/>
                    </a:cubicBezTo>
                    <a:cubicBezTo>
                      <a:pt x="1164" y="2625"/>
                      <a:pt x="1164" y="2534"/>
                      <a:pt x="1164" y="2443"/>
                    </a:cubicBezTo>
                    <a:cubicBezTo>
                      <a:pt x="1164" y="2351"/>
                      <a:pt x="1142" y="2260"/>
                      <a:pt x="1142" y="2192"/>
                    </a:cubicBezTo>
                    <a:cubicBezTo>
                      <a:pt x="1142" y="2100"/>
                      <a:pt x="1142" y="2009"/>
                      <a:pt x="1119" y="1918"/>
                    </a:cubicBezTo>
                    <a:cubicBezTo>
                      <a:pt x="1119" y="1827"/>
                      <a:pt x="1096" y="1735"/>
                      <a:pt x="1096" y="1644"/>
                    </a:cubicBezTo>
                    <a:cubicBezTo>
                      <a:pt x="1073" y="1530"/>
                      <a:pt x="1073" y="1416"/>
                      <a:pt x="1050" y="1302"/>
                    </a:cubicBezTo>
                    <a:cubicBezTo>
                      <a:pt x="1050" y="1233"/>
                      <a:pt x="1050" y="1187"/>
                      <a:pt x="1050" y="1119"/>
                    </a:cubicBezTo>
                    <a:cubicBezTo>
                      <a:pt x="1050" y="1050"/>
                      <a:pt x="1027" y="982"/>
                      <a:pt x="1027" y="913"/>
                    </a:cubicBezTo>
                    <a:cubicBezTo>
                      <a:pt x="1027" y="845"/>
                      <a:pt x="1027" y="777"/>
                      <a:pt x="1005" y="708"/>
                    </a:cubicBezTo>
                    <a:cubicBezTo>
                      <a:pt x="1005" y="662"/>
                      <a:pt x="1005" y="594"/>
                      <a:pt x="982" y="525"/>
                    </a:cubicBezTo>
                    <a:cubicBezTo>
                      <a:pt x="982" y="480"/>
                      <a:pt x="982" y="411"/>
                      <a:pt x="982" y="366"/>
                    </a:cubicBezTo>
                    <a:cubicBezTo>
                      <a:pt x="982" y="297"/>
                      <a:pt x="959" y="229"/>
                      <a:pt x="959" y="183"/>
                    </a:cubicBezTo>
                    <a:cubicBezTo>
                      <a:pt x="959" y="137"/>
                      <a:pt x="913" y="92"/>
                      <a:pt x="868" y="92"/>
                    </a:cubicBezTo>
                    <a:cubicBezTo>
                      <a:pt x="845" y="115"/>
                      <a:pt x="799" y="137"/>
                      <a:pt x="799" y="183"/>
                    </a:cubicBezTo>
                    <a:cubicBezTo>
                      <a:pt x="799" y="206"/>
                      <a:pt x="799" y="206"/>
                      <a:pt x="799" y="229"/>
                    </a:cubicBezTo>
                    <a:cubicBezTo>
                      <a:pt x="776" y="115"/>
                      <a:pt x="708" y="23"/>
                      <a:pt x="594" y="0"/>
                    </a:cubicBezTo>
                    <a:close/>
                  </a:path>
                </a:pathLst>
              </a:custGeom>
              <a:solidFill>
                <a:srgbClr val="F2D2B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66" name="Google Shape;7966;p34"/>
              <p:cNvSpPr/>
              <p:nvPr/>
            </p:nvSpPr>
            <p:spPr>
              <a:xfrm>
                <a:off x="403522" y="1193585"/>
                <a:ext cx="60653" cy="80834"/>
              </a:xfrm>
              <a:custGeom>
                <a:avLst/>
                <a:gdLst/>
                <a:ahLst/>
                <a:cxnLst/>
                <a:rect l="l" t="t" r="r" b="b"/>
                <a:pathLst>
                  <a:path w="1097" h="1462" extrusionOk="0">
                    <a:moveTo>
                      <a:pt x="959" y="1"/>
                    </a:moveTo>
                    <a:cubicBezTo>
                      <a:pt x="913" y="1"/>
                      <a:pt x="891" y="1"/>
                      <a:pt x="868" y="24"/>
                    </a:cubicBezTo>
                    <a:cubicBezTo>
                      <a:pt x="845" y="46"/>
                      <a:pt x="822" y="92"/>
                      <a:pt x="822" y="115"/>
                    </a:cubicBezTo>
                    <a:cubicBezTo>
                      <a:pt x="822" y="161"/>
                      <a:pt x="799" y="206"/>
                      <a:pt x="799" y="252"/>
                    </a:cubicBezTo>
                    <a:cubicBezTo>
                      <a:pt x="777" y="275"/>
                      <a:pt x="754" y="320"/>
                      <a:pt x="754" y="343"/>
                    </a:cubicBezTo>
                    <a:cubicBezTo>
                      <a:pt x="731" y="389"/>
                      <a:pt x="708" y="434"/>
                      <a:pt x="685" y="480"/>
                    </a:cubicBezTo>
                    <a:cubicBezTo>
                      <a:pt x="640" y="571"/>
                      <a:pt x="571" y="663"/>
                      <a:pt x="503" y="731"/>
                    </a:cubicBezTo>
                    <a:cubicBezTo>
                      <a:pt x="480" y="777"/>
                      <a:pt x="434" y="822"/>
                      <a:pt x="411" y="868"/>
                    </a:cubicBezTo>
                    <a:cubicBezTo>
                      <a:pt x="366" y="891"/>
                      <a:pt x="320" y="937"/>
                      <a:pt x="297" y="959"/>
                    </a:cubicBezTo>
                    <a:cubicBezTo>
                      <a:pt x="252" y="982"/>
                      <a:pt x="229" y="1005"/>
                      <a:pt x="183" y="1028"/>
                    </a:cubicBezTo>
                    <a:lnTo>
                      <a:pt x="160" y="1028"/>
                    </a:lnTo>
                    <a:cubicBezTo>
                      <a:pt x="137" y="1028"/>
                      <a:pt x="137" y="1051"/>
                      <a:pt x="115" y="1074"/>
                    </a:cubicBezTo>
                    <a:lnTo>
                      <a:pt x="69" y="1074"/>
                    </a:lnTo>
                    <a:cubicBezTo>
                      <a:pt x="23" y="1096"/>
                      <a:pt x="0" y="1119"/>
                      <a:pt x="23" y="1165"/>
                    </a:cubicBezTo>
                    <a:cubicBezTo>
                      <a:pt x="23" y="1188"/>
                      <a:pt x="46" y="1210"/>
                      <a:pt x="46" y="1210"/>
                    </a:cubicBezTo>
                    <a:cubicBezTo>
                      <a:pt x="46" y="1233"/>
                      <a:pt x="69" y="1233"/>
                      <a:pt x="69" y="1256"/>
                    </a:cubicBezTo>
                    <a:cubicBezTo>
                      <a:pt x="69" y="1279"/>
                      <a:pt x="46" y="1325"/>
                      <a:pt x="69" y="1347"/>
                    </a:cubicBezTo>
                    <a:cubicBezTo>
                      <a:pt x="69" y="1370"/>
                      <a:pt x="92" y="1393"/>
                      <a:pt x="92" y="1416"/>
                    </a:cubicBezTo>
                    <a:cubicBezTo>
                      <a:pt x="115" y="1439"/>
                      <a:pt x="137" y="1439"/>
                      <a:pt x="160" y="1462"/>
                    </a:cubicBezTo>
                    <a:lnTo>
                      <a:pt x="252" y="1462"/>
                    </a:lnTo>
                    <a:cubicBezTo>
                      <a:pt x="274" y="1439"/>
                      <a:pt x="297" y="1439"/>
                      <a:pt x="320" y="1439"/>
                    </a:cubicBezTo>
                    <a:cubicBezTo>
                      <a:pt x="343" y="1439"/>
                      <a:pt x="343" y="1439"/>
                      <a:pt x="366" y="1416"/>
                    </a:cubicBezTo>
                    <a:lnTo>
                      <a:pt x="388" y="1416"/>
                    </a:lnTo>
                    <a:cubicBezTo>
                      <a:pt x="434" y="1393"/>
                      <a:pt x="503" y="1370"/>
                      <a:pt x="571" y="1325"/>
                    </a:cubicBezTo>
                    <a:cubicBezTo>
                      <a:pt x="617" y="1302"/>
                      <a:pt x="662" y="1256"/>
                      <a:pt x="708" y="1210"/>
                    </a:cubicBezTo>
                    <a:cubicBezTo>
                      <a:pt x="731" y="1165"/>
                      <a:pt x="754" y="1142"/>
                      <a:pt x="777" y="1096"/>
                    </a:cubicBezTo>
                    <a:cubicBezTo>
                      <a:pt x="822" y="1028"/>
                      <a:pt x="868" y="982"/>
                      <a:pt x="891" y="914"/>
                    </a:cubicBezTo>
                    <a:cubicBezTo>
                      <a:pt x="959" y="777"/>
                      <a:pt x="1028" y="640"/>
                      <a:pt x="1050" y="503"/>
                    </a:cubicBezTo>
                    <a:cubicBezTo>
                      <a:pt x="1073" y="434"/>
                      <a:pt x="1073" y="366"/>
                      <a:pt x="1096" y="297"/>
                    </a:cubicBezTo>
                    <a:cubicBezTo>
                      <a:pt x="1096" y="206"/>
                      <a:pt x="1096" y="138"/>
                      <a:pt x="1073" y="69"/>
                    </a:cubicBezTo>
                    <a:cubicBezTo>
                      <a:pt x="1050" y="24"/>
                      <a:pt x="1005" y="1"/>
                      <a:pt x="959" y="1"/>
                    </a:cubicBezTo>
                    <a:close/>
                  </a:path>
                </a:pathLst>
              </a:custGeom>
              <a:solidFill>
                <a:srgbClr val="F2D2B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67" name="Google Shape;7967;p34"/>
              <p:cNvSpPr/>
              <p:nvPr/>
            </p:nvSpPr>
            <p:spPr>
              <a:xfrm>
                <a:off x="471696" y="1111589"/>
                <a:ext cx="170404" cy="111078"/>
              </a:xfrm>
              <a:custGeom>
                <a:avLst/>
                <a:gdLst/>
                <a:ahLst/>
                <a:cxnLst/>
                <a:rect l="l" t="t" r="r" b="b"/>
                <a:pathLst>
                  <a:path w="3082" h="2009" extrusionOk="0">
                    <a:moveTo>
                      <a:pt x="2922" y="0"/>
                    </a:moveTo>
                    <a:cubicBezTo>
                      <a:pt x="2899" y="0"/>
                      <a:pt x="2853" y="23"/>
                      <a:pt x="2830" y="23"/>
                    </a:cubicBezTo>
                    <a:cubicBezTo>
                      <a:pt x="2762" y="69"/>
                      <a:pt x="2716" y="160"/>
                      <a:pt x="2693" y="228"/>
                    </a:cubicBezTo>
                    <a:cubicBezTo>
                      <a:pt x="2671" y="297"/>
                      <a:pt x="2648" y="342"/>
                      <a:pt x="2602" y="411"/>
                    </a:cubicBezTo>
                    <a:cubicBezTo>
                      <a:pt x="2579" y="457"/>
                      <a:pt x="2556" y="525"/>
                      <a:pt x="2534" y="571"/>
                    </a:cubicBezTo>
                    <a:cubicBezTo>
                      <a:pt x="2511" y="639"/>
                      <a:pt x="2465" y="685"/>
                      <a:pt x="2420" y="753"/>
                    </a:cubicBezTo>
                    <a:cubicBezTo>
                      <a:pt x="2374" y="799"/>
                      <a:pt x="2328" y="867"/>
                      <a:pt x="2283" y="936"/>
                    </a:cubicBezTo>
                    <a:cubicBezTo>
                      <a:pt x="2260" y="959"/>
                      <a:pt x="2260" y="1004"/>
                      <a:pt x="2237" y="1027"/>
                    </a:cubicBezTo>
                    <a:cubicBezTo>
                      <a:pt x="2237" y="1004"/>
                      <a:pt x="2237" y="1004"/>
                      <a:pt x="2237" y="1004"/>
                    </a:cubicBezTo>
                    <a:cubicBezTo>
                      <a:pt x="2191" y="1073"/>
                      <a:pt x="2123" y="1119"/>
                      <a:pt x="2054" y="1187"/>
                    </a:cubicBezTo>
                    <a:cubicBezTo>
                      <a:pt x="2009" y="1255"/>
                      <a:pt x="1940" y="1301"/>
                      <a:pt x="1872" y="1347"/>
                    </a:cubicBezTo>
                    <a:cubicBezTo>
                      <a:pt x="1758" y="1438"/>
                      <a:pt x="1621" y="1529"/>
                      <a:pt x="1484" y="1575"/>
                    </a:cubicBezTo>
                    <a:cubicBezTo>
                      <a:pt x="1347" y="1644"/>
                      <a:pt x="1210" y="1689"/>
                      <a:pt x="1073" y="1712"/>
                    </a:cubicBezTo>
                    <a:cubicBezTo>
                      <a:pt x="982" y="1712"/>
                      <a:pt x="890" y="1712"/>
                      <a:pt x="799" y="1735"/>
                    </a:cubicBezTo>
                    <a:lnTo>
                      <a:pt x="639" y="1735"/>
                    </a:lnTo>
                    <a:cubicBezTo>
                      <a:pt x="593" y="1735"/>
                      <a:pt x="548" y="1712"/>
                      <a:pt x="502" y="1712"/>
                    </a:cubicBezTo>
                    <a:cubicBezTo>
                      <a:pt x="434" y="1712"/>
                      <a:pt x="365" y="1689"/>
                      <a:pt x="297" y="1666"/>
                    </a:cubicBezTo>
                    <a:cubicBezTo>
                      <a:pt x="205" y="1666"/>
                      <a:pt x="137" y="1644"/>
                      <a:pt x="68" y="1644"/>
                    </a:cubicBezTo>
                    <a:cubicBezTo>
                      <a:pt x="23" y="1644"/>
                      <a:pt x="0" y="1689"/>
                      <a:pt x="0" y="1712"/>
                    </a:cubicBezTo>
                    <a:cubicBezTo>
                      <a:pt x="0" y="1758"/>
                      <a:pt x="23" y="1780"/>
                      <a:pt x="68" y="1780"/>
                    </a:cubicBezTo>
                    <a:cubicBezTo>
                      <a:pt x="91" y="1803"/>
                      <a:pt x="114" y="1803"/>
                      <a:pt x="137" y="1803"/>
                    </a:cubicBezTo>
                    <a:cubicBezTo>
                      <a:pt x="228" y="1803"/>
                      <a:pt x="297" y="1826"/>
                      <a:pt x="388" y="1849"/>
                    </a:cubicBezTo>
                    <a:cubicBezTo>
                      <a:pt x="457" y="1872"/>
                      <a:pt x="548" y="1895"/>
                      <a:pt x="639" y="1917"/>
                    </a:cubicBezTo>
                    <a:cubicBezTo>
                      <a:pt x="730" y="1917"/>
                      <a:pt x="822" y="1940"/>
                      <a:pt x="913" y="1940"/>
                    </a:cubicBezTo>
                    <a:lnTo>
                      <a:pt x="1096" y="1940"/>
                    </a:lnTo>
                    <a:cubicBezTo>
                      <a:pt x="1096" y="1963"/>
                      <a:pt x="1096" y="1963"/>
                      <a:pt x="1096" y="1963"/>
                    </a:cubicBezTo>
                    <a:cubicBezTo>
                      <a:pt x="1141" y="1986"/>
                      <a:pt x="1164" y="1986"/>
                      <a:pt x="1210" y="1986"/>
                    </a:cubicBezTo>
                    <a:cubicBezTo>
                      <a:pt x="1301" y="2009"/>
                      <a:pt x="1392" y="2009"/>
                      <a:pt x="1461" y="2009"/>
                    </a:cubicBezTo>
                    <a:cubicBezTo>
                      <a:pt x="1529" y="2009"/>
                      <a:pt x="1575" y="1986"/>
                      <a:pt x="1621" y="1986"/>
                    </a:cubicBezTo>
                    <a:cubicBezTo>
                      <a:pt x="1689" y="1986"/>
                      <a:pt x="1758" y="1963"/>
                      <a:pt x="1803" y="1963"/>
                    </a:cubicBezTo>
                    <a:cubicBezTo>
                      <a:pt x="1872" y="1940"/>
                      <a:pt x="1917" y="1917"/>
                      <a:pt x="1963" y="1895"/>
                    </a:cubicBezTo>
                    <a:cubicBezTo>
                      <a:pt x="2009" y="1872"/>
                      <a:pt x="2031" y="1849"/>
                      <a:pt x="2077" y="1826"/>
                    </a:cubicBezTo>
                    <a:cubicBezTo>
                      <a:pt x="2168" y="1780"/>
                      <a:pt x="2237" y="1735"/>
                      <a:pt x="2305" y="1666"/>
                    </a:cubicBezTo>
                    <a:cubicBezTo>
                      <a:pt x="2420" y="1575"/>
                      <a:pt x="2534" y="1461"/>
                      <a:pt x="2648" y="1324"/>
                    </a:cubicBezTo>
                    <a:cubicBezTo>
                      <a:pt x="2693" y="1255"/>
                      <a:pt x="2739" y="1187"/>
                      <a:pt x="2785" y="1119"/>
                    </a:cubicBezTo>
                    <a:cubicBezTo>
                      <a:pt x="2830" y="1050"/>
                      <a:pt x="2853" y="959"/>
                      <a:pt x="2899" y="890"/>
                    </a:cubicBezTo>
                    <a:lnTo>
                      <a:pt x="2876" y="890"/>
                    </a:lnTo>
                    <a:cubicBezTo>
                      <a:pt x="2899" y="890"/>
                      <a:pt x="2899" y="890"/>
                      <a:pt x="2899" y="867"/>
                    </a:cubicBezTo>
                    <a:cubicBezTo>
                      <a:pt x="2899" y="890"/>
                      <a:pt x="2899" y="890"/>
                      <a:pt x="2899" y="890"/>
                    </a:cubicBezTo>
                    <a:cubicBezTo>
                      <a:pt x="2967" y="708"/>
                      <a:pt x="3013" y="525"/>
                      <a:pt x="3059" y="342"/>
                    </a:cubicBezTo>
                    <a:cubicBezTo>
                      <a:pt x="3081" y="297"/>
                      <a:pt x="3081" y="251"/>
                      <a:pt x="3081" y="183"/>
                    </a:cubicBezTo>
                    <a:cubicBezTo>
                      <a:pt x="3081" y="137"/>
                      <a:pt x="3059" y="91"/>
                      <a:pt x="3036" y="46"/>
                    </a:cubicBezTo>
                    <a:cubicBezTo>
                      <a:pt x="2990" y="23"/>
                      <a:pt x="2967" y="0"/>
                      <a:pt x="2922" y="0"/>
                    </a:cubicBezTo>
                    <a:close/>
                  </a:path>
                </a:pathLst>
              </a:custGeom>
              <a:solidFill>
                <a:srgbClr val="F2D2B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68" name="Google Shape;7968;p34"/>
              <p:cNvSpPr/>
              <p:nvPr/>
            </p:nvSpPr>
            <p:spPr>
              <a:xfrm>
                <a:off x="355585" y="1268061"/>
                <a:ext cx="407653" cy="800157"/>
              </a:xfrm>
              <a:custGeom>
                <a:avLst/>
                <a:gdLst/>
                <a:ahLst/>
                <a:cxnLst/>
                <a:rect l="l" t="t" r="r" b="b"/>
                <a:pathLst>
                  <a:path w="7373" h="14472" extrusionOk="0">
                    <a:moveTo>
                      <a:pt x="137" y="0"/>
                    </a:moveTo>
                    <a:cubicBezTo>
                      <a:pt x="114" y="0"/>
                      <a:pt x="91" y="0"/>
                      <a:pt x="46" y="46"/>
                    </a:cubicBezTo>
                    <a:cubicBezTo>
                      <a:pt x="23" y="69"/>
                      <a:pt x="23" y="92"/>
                      <a:pt x="0" y="137"/>
                    </a:cubicBezTo>
                    <a:cubicBezTo>
                      <a:pt x="0" y="160"/>
                      <a:pt x="23" y="229"/>
                      <a:pt x="46" y="252"/>
                    </a:cubicBezTo>
                    <a:lnTo>
                      <a:pt x="46" y="274"/>
                    </a:lnTo>
                    <a:cubicBezTo>
                      <a:pt x="69" y="320"/>
                      <a:pt x="91" y="343"/>
                      <a:pt x="91" y="388"/>
                    </a:cubicBezTo>
                    <a:lnTo>
                      <a:pt x="114" y="411"/>
                    </a:lnTo>
                    <a:cubicBezTo>
                      <a:pt x="160" y="503"/>
                      <a:pt x="183" y="594"/>
                      <a:pt x="228" y="685"/>
                    </a:cubicBezTo>
                    <a:cubicBezTo>
                      <a:pt x="274" y="799"/>
                      <a:pt x="297" y="891"/>
                      <a:pt x="342" y="1005"/>
                    </a:cubicBezTo>
                    <a:cubicBezTo>
                      <a:pt x="365" y="1050"/>
                      <a:pt x="365" y="1096"/>
                      <a:pt x="388" y="1142"/>
                    </a:cubicBezTo>
                    <a:cubicBezTo>
                      <a:pt x="411" y="1210"/>
                      <a:pt x="434" y="1301"/>
                      <a:pt x="479" y="1393"/>
                    </a:cubicBezTo>
                    <a:cubicBezTo>
                      <a:pt x="525" y="1507"/>
                      <a:pt x="571" y="1621"/>
                      <a:pt x="639" y="1735"/>
                    </a:cubicBezTo>
                    <a:lnTo>
                      <a:pt x="708" y="1895"/>
                    </a:lnTo>
                    <a:lnTo>
                      <a:pt x="731" y="1941"/>
                    </a:lnTo>
                    <a:cubicBezTo>
                      <a:pt x="753" y="1986"/>
                      <a:pt x="753" y="2009"/>
                      <a:pt x="776" y="2055"/>
                    </a:cubicBezTo>
                    <a:cubicBezTo>
                      <a:pt x="799" y="2078"/>
                      <a:pt x="822" y="2100"/>
                      <a:pt x="845" y="2123"/>
                    </a:cubicBezTo>
                    <a:cubicBezTo>
                      <a:pt x="867" y="2146"/>
                      <a:pt x="890" y="2192"/>
                      <a:pt x="890" y="2237"/>
                    </a:cubicBezTo>
                    <a:cubicBezTo>
                      <a:pt x="936" y="2329"/>
                      <a:pt x="982" y="2420"/>
                      <a:pt x="1004" y="2511"/>
                    </a:cubicBezTo>
                    <a:lnTo>
                      <a:pt x="1027" y="2534"/>
                    </a:lnTo>
                    <a:cubicBezTo>
                      <a:pt x="1073" y="2717"/>
                      <a:pt x="1164" y="2876"/>
                      <a:pt x="1233" y="3013"/>
                    </a:cubicBezTo>
                    <a:lnTo>
                      <a:pt x="1233" y="3036"/>
                    </a:lnTo>
                    <a:cubicBezTo>
                      <a:pt x="1278" y="3127"/>
                      <a:pt x="1301" y="3196"/>
                      <a:pt x="1324" y="3264"/>
                    </a:cubicBezTo>
                    <a:cubicBezTo>
                      <a:pt x="1370" y="3356"/>
                      <a:pt x="1392" y="3424"/>
                      <a:pt x="1438" y="3493"/>
                    </a:cubicBezTo>
                    <a:lnTo>
                      <a:pt x="1507" y="3675"/>
                    </a:lnTo>
                    <a:lnTo>
                      <a:pt x="1644" y="3972"/>
                    </a:lnTo>
                    <a:cubicBezTo>
                      <a:pt x="1689" y="4063"/>
                      <a:pt x="1712" y="4155"/>
                      <a:pt x="1758" y="4246"/>
                    </a:cubicBezTo>
                    <a:cubicBezTo>
                      <a:pt x="1780" y="4314"/>
                      <a:pt x="1803" y="4360"/>
                      <a:pt x="1849" y="4429"/>
                    </a:cubicBezTo>
                    <a:cubicBezTo>
                      <a:pt x="1917" y="4611"/>
                      <a:pt x="1986" y="4794"/>
                      <a:pt x="2054" y="4976"/>
                    </a:cubicBezTo>
                    <a:cubicBezTo>
                      <a:pt x="2123" y="5113"/>
                      <a:pt x="2168" y="5227"/>
                      <a:pt x="2214" y="5364"/>
                    </a:cubicBezTo>
                    <a:cubicBezTo>
                      <a:pt x="2237" y="5410"/>
                      <a:pt x="2260" y="5456"/>
                      <a:pt x="2283" y="5501"/>
                    </a:cubicBezTo>
                    <a:lnTo>
                      <a:pt x="2328" y="5615"/>
                    </a:lnTo>
                    <a:cubicBezTo>
                      <a:pt x="2351" y="5638"/>
                      <a:pt x="2351" y="5684"/>
                      <a:pt x="2374" y="5730"/>
                    </a:cubicBezTo>
                    <a:cubicBezTo>
                      <a:pt x="2397" y="5775"/>
                      <a:pt x="2420" y="5821"/>
                      <a:pt x="2442" y="5867"/>
                    </a:cubicBezTo>
                    <a:lnTo>
                      <a:pt x="2534" y="6118"/>
                    </a:lnTo>
                    <a:lnTo>
                      <a:pt x="2648" y="6369"/>
                    </a:lnTo>
                    <a:cubicBezTo>
                      <a:pt x="2693" y="6460"/>
                      <a:pt x="2716" y="6528"/>
                      <a:pt x="2762" y="6620"/>
                    </a:cubicBezTo>
                    <a:cubicBezTo>
                      <a:pt x="2785" y="6688"/>
                      <a:pt x="2830" y="6780"/>
                      <a:pt x="2876" y="6871"/>
                    </a:cubicBezTo>
                    <a:cubicBezTo>
                      <a:pt x="2899" y="6962"/>
                      <a:pt x="2945" y="7053"/>
                      <a:pt x="2990" y="7145"/>
                    </a:cubicBezTo>
                    <a:lnTo>
                      <a:pt x="3082" y="7373"/>
                    </a:lnTo>
                    <a:cubicBezTo>
                      <a:pt x="3218" y="7670"/>
                      <a:pt x="3333" y="7989"/>
                      <a:pt x="3447" y="8286"/>
                    </a:cubicBezTo>
                    <a:lnTo>
                      <a:pt x="3515" y="8423"/>
                    </a:lnTo>
                    <a:cubicBezTo>
                      <a:pt x="3606" y="8674"/>
                      <a:pt x="3721" y="8902"/>
                      <a:pt x="3812" y="9153"/>
                    </a:cubicBezTo>
                    <a:lnTo>
                      <a:pt x="3949" y="9450"/>
                    </a:lnTo>
                    <a:lnTo>
                      <a:pt x="3995" y="9541"/>
                    </a:lnTo>
                    <a:cubicBezTo>
                      <a:pt x="4040" y="9678"/>
                      <a:pt x="4086" y="9792"/>
                      <a:pt x="4154" y="9929"/>
                    </a:cubicBezTo>
                    <a:cubicBezTo>
                      <a:pt x="4223" y="10089"/>
                      <a:pt x="4291" y="10272"/>
                      <a:pt x="4383" y="10432"/>
                    </a:cubicBezTo>
                    <a:cubicBezTo>
                      <a:pt x="4428" y="10569"/>
                      <a:pt x="4474" y="10705"/>
                      <a:pt x="4542" y="10842"/>
                    </a:cubicBezTo>
                    <a:lnTo>
                      <a:pt x="4588" y="10934"/>
                    </a:lnTo>
                    <a:cubicBezTo>
                      <a:pt x="4656" y="11094"/>
                      <a:pt x="4725" y="11253"/>
                      <a:pt x="4793" y="11436"/>
                    </a:cubicBezTo>
                    <a:cubicBezTo>
                      <a:pt x="4816" y="11504"/>
                      <a:pt x="4862" y="11573"/>
                      <a:pt x="4885" y="11664"/>
                    </a:cubicBezTo>
                    <a:cubicBezTo>
                      <a:pt x="4908" y="11710"/>
                      <a:pt x="4930" y="11733"/>
                      <a:pt x="4930" y="11778"/>
                    </a:cubicBezTo>
                    <a:cubicBezTo>
                      <a:pt x="4953" y="11824"/>
                      <a:pt x="4953" y="11847"/>
                      <a:pt x="4976" y="11892"/>
                    </a:cubicBezTo>
                    <a:lnTo>
                      <a:pt x="5044" y="12029"/>
                    </a:lnTo>
                    <a:cubicBezTo>
                      <a:pt x="5090" y="12166"/>
                      <a:pt x="5136" y="12280"/>
                      <a:pt x="5204" y="12395"/>
                    </a:cubicBezTo>
                    <a:cubicBezTo>
                      <a:pt x="5273" y="12554"/>
                      <a:pt x="5341" y="12714"/>
                      <a:pt x="5410" y="12874"/>
                    </a:cubicBezTo>
                    <a:cubicBezTo>
                      <a:pt x="5478" y="13034"/>
                      <a:pt x="5547" y="13193"/>
                      <a:pt x="5615" y="13330"/>
                    </a:cubicBezTo>
                    <a:cubicBezTo>
                      <a:pt x="5661" y="13399"/>
                      <a:pt x="5684" y="13467"/>
                      <a:pt x="5706" y="13536"/>
                    </a:cubicBezTo>
                    <a:cubicBezTo>
                      <a:pt x="5752" y="13627"/>
                      <a:pt x="5798" y="13718"/>
                      <a:pt x="5843" y="13810"/>
                    </a:cubicBezTo>
                    <a:cubicBezTo>
                      <a:pt x="5866" y="13878"/>
                      <a:pt x="5889" y="13924"/>
                      <a:pt x="5912" y="13969"/>
                    </a:cubicBezTo>
                    <a:lnTo>
                      <a:pt x="5957" y="14038"/>
                    </a:lnTo>
                    <a:lnTo>
                      <a:pt x="5980" y="14106"/>
                    </a:lnTo>
                    <a:cubicBezTo>
                      <a:pt x="6003" y="14152"/>
                      <a:pt x="6026" y="14198"/>
                      <a:pt x="6049" y="14243"/>
                    </a:cubicBezTo>
                    <a:cubicBezTo>
                      <a:pt x="6072" y="14289"/>
                      <a:pt x="6094" y="14312"/>
                      <a:pt x="6094" y="14335"/>
                    </a:cubicBezTo>
                    <a:cubicBezTo>
                      <a:pt x="6117" y="14380"/>
                      <a:pt x="6140" y="14403"/>
                      <a:pt x="6186" y="14426"/>
                    </a:cubicBezTo>
                    <a:cubicBezTo>
                      <a:pt x="6209" y="14449"/>
                      <a:pt x="6254" y="14449"/>
                      <a:pt x="6277" y="14449"/>
                    </a:cubicBezTo>
                    <a:cubicBezTo>
                      <a:pt x="6323" y="14472"/>
                      <a:pt x="6368" y="14472"/>
                      <a:pt x="6414" y="14472"/>
                    </a:cubicBezTo>
                    <a:lnTo>
                      <a:pt x="6551" y="14472"/>
                    </a:lnTo>
                    <a:lnTo>
                      <a:pt x="6597" y="14449"/>
                    </a:lnTo>
                    <a:lnTo>
                      <a:pt x="6756" y="14449"/>
                    </a:lnTo>
                    <a:lnTo>
                      <a:pt x="6779" y="14426"/>
                    </a:lnTo>
                    <a:lnTo>
                      <a:pt x="6871" y="14426"/>
                    </a:lnTo>
                    <a:cubicBezTo>
                      <a:pt x="6916" y="14426"/>
                      <a:pt x="6962" y="14403"/>
                      <a:pt x="7007" y="14403"/>
                    </a:cubicBezTo>
                    <a:lnTo>
                      <a:pt x="7076" y="14403"/>
                    </a:lnTo>
                    <a:cubicBezTo>
                      <a:pt x="7099" y="14380"/>
                      <a:pt x="7122" y="14380"/>
                      <a:pt x="7167" y="14358"/>
                    </a:cubicBezTo>
                    <a:lnTo>
                      <a:pt x="7190" y="14358"/>
                    </a:lnTo>
                    <a:cubicBezTo>
                      <a:pt x="7190" y="14358"/>
                      <a:pt x="7190" y="14358"/>
                      <a:pt x="7213" y="14335"/>
                    </a:cubicBezTo>
                    <a:cubicBezTo>
                      <a:pt x="7213" y="14358"/>
                      <a:pt x="7236" y="14358"/>
                      <a:pt x="7236" y="14358"/>
                    </a:cubicBezTo>
                    <a:lnTo>
                      <a:pt x="7281" y="14358"/>
                    </a:lnTo>
                    <a:cubicBezTo>
                      <a:pt x="7304" y="14335"/>
                      <a:pt x="7327" y="14312"/>
                      <a:pt x="7350" y="14289"/>
                    </a:cubicBezTo>
                    <a:cubicBezTo>
                      <a:pt x="7373" y="14266"/>
                      <a:pt x="7373" y="14221"/>
                      <a:pt x="7373" y="14198"/>
                    </a:cubicBezTo>
                    <a:cubicBezTo>
                      <a:pt x="7350" y="14152"/>
                      <a:pt x="7350" y="14129"/>
                      <a:pt x="7327" y="14084"/>
                    </a:cubicBezTo>
                    <a:lnTo>
                      <a:pt x="7327" y="14061"/>
                    </a:lnTo>
                    <a:lnTo>
                      <a:pt x="7304" y="14015"/>
                    </a:lnTo>
                    <a:lnTo>
                      <a:pt x="7304" y="14038"/>
                    </a:lnTo>
                    <a:cubicBezTo>
                      <a:pt x="7213" y="13741"/>
                      <a:pt x="7076" y="13467"/>
                      <a:pt x="6962" y="13193"/>
                    </a:cubicBezTo>
                    <a:lnTo>
                      <a:pt x="6939" y="13125"/>
                    </a:lnTo>
                    <a:cubicBezTo>
                      <a:pt x="6848" y="12920"/>
                      <a:pt x="6756" y="12714"/>
                      <a:pt x="6688" y="12509"/>
                    </a:cubicBezTo>
                    <a:cubicBezTo>
                      <a:pt x="6597" y="12303"/>
                      <a:pt x="6505" y="12098"/>
                      <a:pt x="6414" y="11892"/>
                    </a:cubicBezTo>
                    <a:cubicBezTo>
                      <a:pt x="6117" y="11185"/>
                      <a:pt x="5821" y="10500"/>
                      <a:pt x="5524" y="9815"/>
                    </a:cubicBezTo>
                    <a:lnTo>
                      <a:pt x="5067" y="8788"/>
                    </a:lnTo>
                    <a:cubicBezTo>
                      <a:pt x="4634" y="7784"/>
                      <a:pt x="4200" y="6780"/>
                      <a:pt x="3789" y="5798"/>
                    </a:cubicBezTo>
                    <a:lnTo>
                      <a:pt x="3538" y="5250"/>
                    </a:lnTo>
                    <a:cubicBezTo>
                      <a:pt x="3196" y="4429"/>
                      <a:pt x="2830" y="3584"/>
                      <a:pt x="2465" y="2762"/>
                    </a:cubicBezTo>
                    <a:cubicBezTo>
                      <a:pt x="2283" y="2329"/>
                      <a:pt x="2077" y="1872"/>
                      <a:pt x="1872" y="1438"/>
                    </a:cubicBezTo>
                    <a:cubicBezTo>
                      <a:pt x="1803" y="1301"/>
                      <a:pt x="1758" y="1187"/>
                      <a:pt x="1689" y="1050"/>
                    </a:cubicBezTo>
                    <a:cubicBezTo>
                      <a:pt x="1552" y="754"/>
                      <a:pt x="1415" y="480"/>
                      <a:pt x="1301" y="183"/>
                    </a:cubicBezTo>
                    <a:cubicBezTo>
                      <a:pt x="1278" y="137"/>
                      <a:pt x="1233" y="115"/>
                      <a:pt x="1187" y="115"/>
                    </a:cubicBezTo>
                    <a:lnTo>
                      <a:pt x="1119" y="115"/>
                    </a:lnTo>
                    <a:cubicBezTo>
                      <a:pt x="1096" y="137"/>
                      <a:pt x="1073" y="160"/>
                      <a:pt x="1050" y="206"/>
                    </a:cubicBezTo>
                    <a:cubicBezTo>
                      <a:pt x="1050" y="206"/>
                      <a:pt x="1050" y="229"/>
                      <a:pt x="1050" y="252"/>
                    </a:cubicBezTo>
                    <a:lnTo>
                      <a:pt x="1004" y="252"/>
                    </a:lnTo>
                    <a:cubicBezTo>
                      <a:pt x="936" y="252"/>
                      <a:pt x="867" y="229"/>
                      <a:pt x="799" y="229"/>
                    </a:cubicBezTo>
                    <a:cubicBezTo>
                      <a:pt x="753" y="229"/>
                      <a:pt x="731" y="229"/>
                      <a:pt x="685" y="206"/>
                    </a:cubicBezTo>
                    <a:lnTo>
                      <a:pt x="571" y="206"/>
                    </a:lnTo>
                    <a:cubicBezTo>
                      <a:pt x="548" y="206"/>
                      <a:pt x="502" y="183"/>
                      <a:pt x="457" y="183"/>
                    </a:cubicBezTo>
                    <a:cubicBezTo>
                      <a:pt x="411" y="160"/>
                      <a:pt x="365" y="115"/>
                      <a:pt x="342" y="92"/>
                    </a:cubicBezTo>
                    <a:cubicBezTo>
                      <a:pt x="297" y="69"/>
                      <a:pt x="274" y="46"/>
                      <a:pt x="251" y="23"/>
                    </a:cubicBezTo>
                    <a:cubicBezTo>
                      <a:pt x="206" y="0"/>
                      <a:pt x="183" y="0"/>
                      <a:pt x="160" y="0"/>
                    </a:cubicBezTo>
                    <a:close/>
                  </a:path>
                </a:pathLst>
              </a:custGeom>
              <a:solidFill>
                <a:srgbClr val="EDC35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69" name="Google Shape;7969;p34"/>
              <p:cNvSpPr/>
              <p:nvPr/>
            </p:nvSpPr>
            <p:spPr>
              <a:xfrm>
                <a:off x="731672" y="1127955"/>
                <a:ext cx="348327" cy="783791"/>
              </a:xfrm>
              <a:custGeom>
                <a:avLst/>
                <a:gdLst/>
                <a:ahLst/>
                <a:cxnLst/>
                <a:rect l="l" t="t" r="r" b="b"/>
                <a:pathLst>
                  <a:path w="6300" h="14176" extrusionOk="0">
                    <a:moveTo>
                      <a:pt x="137" y="1"/>
                    </a:moveTo>
                    <a:cubicBezTo>
                      <a:pt x="114" y="1"/>
                      <a:pt x="91" y="1"/>
                      <a:pt x="91" y="24"/>
                    </a:cubicBezTo>
                    <a:cubicBezTo>
                      <a:pt x="46" y="24"/>
                      <a:pt x="23" y="69"/>
                      <a:pt x="23" y="92"/>
                    </a:cubicBezTo>
                    <a:cubicBezTo>
                      <a:pt x="0" y="138"/>
                      <a:pt x="0" y="161"/>
                      <a:pt x="23" y="206"/>
                    </a:cubicBezTo>
                    <a:cubicBezTo>
                      <a:pt x="205" y="617"/>
                      <a:pt x="388" y="1051"/>
                      <a:pt x="548" y="1484"/>
                    </a:cubicBezTo>
                    <a:cubicBezTo>
                      <a:pt x="662" y="1713"/>
                      <a:pt x="753" y="1964"/>
                      <a:pt x="867" y="2192"/>
                    </a:cubicBezTo>
                    <a:cubicBezTo>
                      <a:pt x="959" y="2420"/>
                      <a:pt x="1073" y="2671"/>
                      <a:pt x="1164" y="2900"/>
                    </a:cubicBezTo>
                    <a:cubicBezTo>
                      <a:pt x="1621" y="3927"/>
                      <a:pt x="2054" y="4954"/>
                      <a:pt x="2511" y="5981"/>
                    </a:cubicBezTo>
                    <a:cubicBezTo>
                      <a:pt x="3401" y="8058"/>
                      <a:pt x="4291" y="10112"/>
                      <a:pt x="5204" y="12167"/>
                    </a:cubicBezTo>
                    <a:cubicBezTo>
                      <a:pt x="5296" y="12395"/>
                      <a:pt x="5387" y="12623"/>
                      <a:pt x="5501" y="12829"/>
                    </a:cubicBezTo>
                    <a:cubicBezTo>
                      <a:pt x="5592" y="13034"/>
                      <a:pt x="5684" y="13262"/>
                      <a:pt x="5775" y="13468"/>
                    </a:cubicBezTo>
                    <a:cubicBezTo>
                      <a:pt x="5843" y="13628"/>
                      <a:pt x="5912" y="13787"/>
                      <a:pt x="6003" y="13970"/>
                    </a:cubicBezTo>
                    <a:cubicBezTo>
                      <a:pt x="6003" y="13993"/>
                      <a:pt x="6026" y="14038"/>
                      <a:pt x="6049" y="14061"/>
                    </a:cubicBezTo>
                    <a:cubicBezTo>
                      <a:pt x="6049" y="14084"/>
                      <a:pt x="6072" y="14107"/>
                      <a:pt x="6094" y="14130"/>
                    </a:cubicBezTo>
                    <a:cubicBezTo>
                      <a:pt x="6117" y="14164"/>
                      <a:pt x="6146" y="14175"/>
                      <a:pt x="6174" y="14175"/>
                    </a:cubicBezTo>
                    <a:cubicBezTo>
                      <a:pt x="6203" y="14175"/>
                      <a:pt x="6231" y="14164"/>
                      <a:pt x="6254" y="14152"/>
                    </a:cubicBezTo>
                    <a:cubicBezTo>
                      <a:pt x="6300" y="14107"/>
                      <a:pt x="6300" y="14061"/>
                      <a:pt x="6300" y="14016"/>
                    </a:cubicBezTo>
                    <a:cubicBezTo>
                      <a:pt x="6277" y="13993"/>
                      <a:pt x="6277" y="13970"/>
                      <a:pt x="6277" y="13970"/>
                    </a:cubicBezTo>
                    <a:lnTo>
                      <a:pt x="6277" y="13947"/>
                    </a:lnTo>
                    <a:cubicBezTo>
                      <a:pt x="6254" y="13947"/>
                      <a:pt x="6254" y="13947"/>
                      <a:pt x="6254" y="13924"/>
                    </a:cubicBezTo>
                    <a:cubicBezTo>
                      <a:pt x="6209" y="13764"/>
                      <a:pt x="6140" y="13605"/>
                      <a:pt x="6072" y="13445"/>
                    </a:cubicBezTo>
                    <a:cubicBezTo>
                      <a:pt x="5980" y="13217"/>
                      <a:pt x="5866" y="13011"/>
                      <a:pt x="5775" y="12783"/>
                    </a:cubicBezTo>
                    <a:cubicBezTo>
                      <a:pt x="5592" y="12304"/>
                      <a:pt x="5364" y="11824"/>
                      <a:pt x="5159" y="11345"/>
                    </a:cubicBezTo>
                    <a:cubicBezTo>
                      <a:pt x="4725" y="10318"/>
                      <a:pt x="4291" y="9314"/>
                      <a:pt x="3858" y="8286"/>
                    </a:cubicBezTo>
                    <a:cubicBezTo>
                      <a:pt x="2944" y="6232"/>
                      <a:pt x="2077" y="4155"/>
                      <a:pt x="1164" y="2101"/>
                    </a:cubicBezTo>
                    <a:cubicBezTo>
                      <a:pt x="1004" y="1758"/>
                      <a:pt x="867" y="1393"/>
                      <a:pt x="708" y="1028"/>
                    </a:cubicBezTo>
                    <a:cubicBezTo>
                      <a:pt x="548" y="708"/>
                      <a:pt x="411" y="389"/>
                      <a:pt x="274" y="69"/>
                    </a:cubicBezTo>
                    <a:cubicBezTo>
                      <a:pt x="251" y="24"/>
                      <a:pt x="205" y="1"/>
                      <a:pt x="137" y="1"/>
                    </a:cubicBezTo>
                    <a:close/>
                  </a:path>
                </a:pathLst>
              </a:custGeom>
              <a:solidFill>
                <a:srgbClr val="FED989"/>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70" name="Google Shape;7970;p34"/>
              <p:cNvSpPr/>
              <p:nvPr/>
            </p:nvSpPr>
            <p:spPr>
              <a:xfrm>
                <a:off x="740463" y="1090136"/>
                <a:ext cx="368563" cy="816578"/>
              </a:xfrm>
              <a:custGeom>
                <a:avLst/>
                <a:gdLst/>
                <a:ahLst/>
                <a:cxnLst/>
                <a:rect l="l" t="t" r="r" b="b"/>
                <a:pathLst>
                  <a:path w="6666" h="14769" extrusionOk="0">
                    <a:moveTo>
                      <a:pt x="571" y="0"/>
                    </a:moveTo>
                    <a:cubicBezTo>
                      <a:pt x="549" y="0"/>
                      <a:pt x="526" y="0"/>
                      <a:pt x="503" y="23"/>
                    </a:cubicBezTo>
                    <a:cubicBezTo>
                      <a:pt x="457" y="46"/>
                      <a:pt x="434" y="114"/>
                      <a:pt x="412" y="160"/>
                    </a:cubicBezTo>
                    <a:cubicBezTo>
                      <a:pt x="389" y="206"/>
                      <a:pt x="389" y="274"/>
                      <a:pt x="366" y="320"/>
                    </a:cubicBezTo>
                    <a:cubicBezTo>
                      <a:pt x="343" y="365"/>
                      <a:pt x="320" y="388"/>
                      <a:pt x="275" y="434"/>
                    </a:cubicBezTo>
                    <a:cubicBezTo>
                      <a:pt x="252" y="479"/>
                      <a:pt x="206" y="525"/>
                      <a:pt x="161" y="548"/>
                    </a:cubicBezTo>
                    <a:cubicBezTo>
                      <a:pt x="138" y="594"/>
                      <a:pt x="92" y="639"/>
                      <a:pt x="69" y="685"/>
                    </a:cubicBezTo>
                    <a:cubicBezTo>
                      <a:pt x="46" y="730"/>
                      <a:pt x="46" y="753"/>
                      <a:pt x="24" y="799"/>
                    </a:cubicBezTo>
                    <a:cubicBezTo>
                      <a:pt x="1" y="822"/>
                      <a:pt x="1" y="845"/>
                      <a:pt x="1" y="867"/>
                    </a:cubicBezTo>
                    <a:cubicBezTo>
                      <a:pt x="1" y="913"/>
                      <a:pt x="24" y="936"/>
                      <a:pt x="46" y="936"/>
                    </a:cubicBezTo>
                    <a:cubicBezTo>
                      <a:pt x="69" y="959"/>
                      <a:pt x="92" y="959"/>
                      <a:pt x="115" y="959"/>
                    </a:cubicBezTo>
                    <a:cubicBezTo>
                      <a:pt x="115" y="982"/>
                      <a:pt x="115" y="982"/>
                      <a:pt x="115" y="1004"/>
                    </a:cubicBezTo>
                    <a:cubicBezTo>
                      <a:pt x="115" y="1027"/>
                      <a:pt x="138" y="1073"/>
                      <a:pt x="138" y="1096"/>
                    </a:cubicBezTo>
                    <a:cubicBezTo>
                      <a:pt x="161" y="1210"/>
                      <a:pt x="183" y="1301"/>
                      <a:pt x="206" y="1415"/>
                    </a:cubicBezTo>
                    <a:cubicBezTo>
                      <a:pt x="252" y="1507"/>
                      <a:pt x="298" y="1621"/>
                      <a:pt x="320" y="1712"/>
                    </a:cubicBezTo>
                    <a:cubicBezTo>
                      <a:pt x="366" y="1803"/>
                      <a:pt x="412" y="1895"/>
                      <a:pt x="434" y="1963"/>
                    </a:cubicBezTo>
                    <a:cubicBezTo>
                      <a:pt x="457" y="2009"/>
                      <a:pt x="480" y="2032"/>
                      <a:pt x="503" y="2077"/>
                    </a:cubicBezTo>
                    <a:cubicBezTo>
                      <a:pt x="503" y="2100"/>
                      <a:pt x="526" y="2123"/>
                      <a:pt x="526" y="2146"/>
                    </a:cubicBezTo>
                    <a:cubicBezTo>
                      <a:pt x="549" y="2168"/>
                      <a:pt x="549" y="2191"/>
                      <a:pt x="571" y="2191"/>
                    </a:cubicBezTo>
                    <a:cubicBezTo>
                      <a:pt x="594" y="2237"/>
                      <a:pt x="617" y="2237"/>
                      <a:pt x="663" y="2237"/>
                    </a:cubicBezTo>
                    <a:cubicBezTo>
                      <a:pt x="686" y="2260"/>
                      <a:pt x="686" y="2260"/>
                      <a:pt x="708" y="2260"/>
                    </a:cubicBezTo>
                    <a:cubicBezTo>
                      <a:pt x="686" y="2283"/>
                      <a:pt x="686" y="2328"/>
                      <a:pt x="686" y="2374"/>
                    </a:cubicBezTo>
                    <a:cubicBezTo>
                      <a:pt x="708" y="2442"/>
                      <a:pt x="731" y="2511"/>
                      <a:pt x="754" y="2579"/>
                    </a:cubicBezTo>
                    <a:cubicBezTo>
                      <a:pt x="777" y="2648"/>
                      <a:pt x="800" y="2716"/>
                      <a:pt x="845" y="2785"/>
                    </a:cubicBezTo>
                    <a:cubicBezTo>
                      <a:pt x="868" y="2830"/>
                      <a:pt x="891" y="2899"/>
                      <a:pt x="914" y="2945"/>
                    </a:cubicBezTo>
                    <a:cubicBezTo>
                      <a:pt x="937" y="3036"/>
                      <a:pt x="982" y="3127"/>
                      <a:pt x="1028" y="3218"/>
                    </a:cubicBezTo>
                    <a:cubicBezTo>
                      <a:pt x="1119" y="3447"/>
                      <a:pt x="1211" y="3652"/>
                      <a:pt x="1302" y="3880"/>
                    </a:cubicBezTo>
                    <a:cubicBezTo>
                      <a:pt x="1462" y="4268"/>
                      <a:pt x="1644" y="4634"/>
                      <a:pt x="1827" y="5022"/>
                    </a:cubicBezTo>
                    <a:cubicBezTo>
                      <a:pt x="1895" y="5181"/>
                      <a:pt x="1964" y="5364"/>
                      <a:pt x="2055" y="5524"/>
                    </a:cubicBezTo>
                    <a:cubicBezTo>
                      <a:pt x="2055" y="5524"/>
                      <a:pt x="2055" y="5524"/>
                      <a:pt x="2078" y="5547"/>
                    </a:cubicBezTo>
                    <a:cubicBezTo>
                      <a:pt x="2124" y="5706"/>
                      <a:pt x="2192" y="5866"/>
                      <a:pt x="2261" y="6026"/>
                    </a:cubicBezTo>
                    <a:cubicBezTo>
                      <a:pt x="2306" y="6140"/>
                      <a:pt x="2352" y="6231"/>
                      <a:pt x="2397" y="6345"/>
                    </a:cubicBezTo>
                    <a:cubicBezTo>
                      <a:pt x="2420" y="6391"/>
                      <a:pt x="2443" y="6437"/>
                      <a:pt x="2443" y="6482"/>
                    </a:cubicBezTo>
                    <a:cubicBezTo>
                      <a:pt x="2466" y="6528"/>
                      <a:pt x="2489" y="6551"/>
                      <a:pt x="2489" y="6574"/>
                    </a:cubicBezTo>
                    <a:cubicBezTo>
                      <a:pt x="2489" y="6597"/>
                      <a:pt x="2512" y="6597"/>
                      <a:pt x="2512" y="6619"/>
                    </a:cubicBezTo>
                    <a:cubicBezTo>
                      <a:pt x="2512" y="6642"/>
                      <a:pt x="2534" y="6665"/>
                      <a:pt x="2557" y="6711"/>
                    </a:cubicBezTo>
                    <a:cubicBezTo>
                      <a:pt x="2580" y="6734"/>
                      <a:pt x="2603" y="6734"/>
                      <a:pt x="2649" y="6756"/>
                    </a:cubicBezTo>
                    <a:cubicBezTo>
                      <a:pt x="2671" y="6848"/>
                      <a:pt x="2717" y="6939"/>
                      <a:pt x="2763" y="7053"/>
                    </a:cubicBezTo>
                    <a:cubicBezTo>
                      <a:pt x="2831" y="7236"/>
                      <a:pt x="2900" y="7418"/>
                      <a:pt x="2991" y="7601"/>
                    </a:cubicBezTo>
                    <a:cubicBezTo>
                      <a:pt x="3151" y="8012"/>
                      <a:pt x="3333" y="8423"/>
                      <a:pt x="3516" y="8833"/>
                    </a:cubicBezTo>
                    <a:cubicBezTo>
                      <a:pt x="3653" y="9176"/>
                      <a:pt x="3835" y="9541"/>
                      <a:pt x="3995" y="9883"/>
                    </a:cubicBezTo>
                    <a:cubicBezTo>
                      <a:pt x="4018" y="10020"/>
                      <a:pt x="4064" y="10134"/>
                      <a:pt x="4109" y="10271"/>
                    </a:cubicBezTo>
                    <a:cubicBezTo>
                      <a:pt x="4132" y="10363"/>
                      <a:pt x="4178" y="10477"/>
                      <a:pt x="4223" y="10568"/>
                    </a:cubicBezTo>
                    <a:cubicBezTo>
                      <a:pt x="4292" y="10751"/>
                      <a:pt x="4383" y="10956"/>
                      <a:pt x="4452" y="11139"/>
                    </a:cubicBezTo>
                    <a:cubicBezTo>
                      <a:pt x="4612" y="11527"/>
                      <a:pt x="4794" y="11938"/>
                      <a:pt x="4954" y="12326"/>
                    </a:cubicBezTo>
                    <a:cubicBezTo>
                      <a:pt x="5022" y="12508"/>
                      <a:pt x="5091" y="12668"/>
                      <a:pt x="5182" y="12851"/>
                    </a:cubicBezTo>
                    <a:cubicBezTo>
                      <a:pt x="5205" y="12919"/>
                      <a:pt x="5251" y="13010"/>
                      <a:pt x="5296" y="13079"/>
                    </a:cubicBezTo>
                    <a:cubicBezTo>
                      <a:pt x="5319" y="13170"/>
                      <a:pt x="5365" y="13262"/>
                      <a:pt x="5433" y="13330"/>
                    </a:cubicBezTo>
                    <a:cubicBezTo>
                      <a:pt x="5433" y="13353"/>
                      <a:pt x="5433" y="13399"/>
                      <a:pt x="5433" y="13421"/>
                    </a:cubicBezTo>
                    <a:cubicBezTo>
                      <a:pt x="5433" y="13467"/>
                      <a:pt x="5456" y="13535"/>
                      <a:pt x="5479" y="13604"/>
                    </a:cubicBezTo>
                    <a:cubicBezTo>
                      <a:pt x="5502" y="13672"/>
                      <a:pt x="5525" y="13741"/>
                      <a:pt x="5547" y="13809"/>
                    </a:cubicBezTo>
                    <a:cubicBezTo>
                      <a:pt x="5593" y="13901"/>
                      <a:pt x="5639" y="13992"/>
                      <a:pt x="5684" y="14083"/>
                    </a:cubicBezTo>
                    <a:cubicBezTo>
                      <a:pt x="5730" y="14175"/>
                      <a:pt x="5753" y="14243"/>
                      <a:pt x="5798" y="14312"/>
                    </a:cubicBezTo>
                    <a:cubicBezTo>
                      <a:pt x="5798" y="14334"/>
                      <a:pt x="5821" y="14357"/>
                      <a:pt x="5821" y="14380"/>
                    </a:cubicBezTo>
                    <a:cubicBezTo>
                      <a:pt x="5844" y="14426"/>
                      <a:pt x="5867" y="14494"/>
                      <a:pt x="5890" y="14540"/>
                    </a:cubicBezTo>
                    <a:cubicBezTo>
                      <a:pt x="5935" y="14585"/>
                      <a:pt x="5958" y="14654"/>
                      <a:pt x="6004" y="14700"/>
                    </a:cubicBezTo>
                    <a:cubicBezTo>
                      <a:pt x="6050" y="14722"/>
                      <a:pt x="6072" y="14745"/>
                      <a:pt x="6118" y="14768"/>
                    </a:cubicBezTo>
                    <a:lnTo>
                      <a:pt x="6255" y="14768"/>
                    </a:lnTo>
                    <a:cubicBezTo>
                      <a:pt x="6278" y="14745"/>
                      <a:pt x="6301" y="14745"/>
                      <a:pt x="6301" y="14745"/>
                    </a:cubicBezTo>
                    <a:cubicBezTo>
                      <a:pt x="6323" y="14745"/>
                      <a:pt x="6346" y="14722"/>
                      <a:pt x="6346" y="14722"/>
                    </a:cubicBezTo>
                    <a:lnTo>
                      <a:pt x="6415" y="14722"/>
                    </a:lnTo>
                    <a:cubicBezTo>
                      <a:pt x="6438" y="14722"/>
                      <a:pt x="6483" y="14722"/>
                      <a:pt x="6506" y="14700"/>
                    </a:cubicBezTo>
                    <a:cubicBezTo>
                      <a:pt x="6529" y="14700"/>
                      <a:pt x="6575" y="14654"/>
                      <a:pt x="6597" y="14631"/>
                    </a:cubicBezTo>
                    <a:cubicBezTo>
                      <a:pt x="6597" y="14608"/>
                      <a:pt x="6620" y="14585"/>
                      <a:pt x="6620" y="14563"/>
                    </a:cubicBezTo>
                    <a:cubicBezTo>
                      <a:pt x="6643" y="14517"/>
                      <a:pt x="6643" y="14471"/>
                      <a:pt x="6643" y="14448"/>
                    </a:cubicBezTo>
                    <a:cubicBezTo>
                      <a:pt x="6643" y="14426"/>
                      <a:pt x="6643" y="14403"/>
                      <a:pt x="6643" y="14380"/>
                    </a:cubicBezTo>
                    <a:cubicBezTo>
                      <a:pt x="6666" y="14357"/>
                      <a:pt x="6666" y="14334"/>
                      <a:pt x="6666" y="14312"/>
                    </a:cubicBezTo>
                    <a:cubicBezTo>
                      <a:pt x="6666" y="14289"/>
                      <a:pt x="6666" y="14266"/>
                      <a:pt x="6643" y="14220"/>
                    </a:cubicBezTo>
                    <a:cubicBezTo>
                      <a:pt x="6643" y="14197"/>
                      <a:pt x="6643" y="14197"/>
                      <a:pt x="6620" y="14175"/>
                    </a:cubicBezTo>
                    <a:cubicBezTo>
                      <a:pt x="6620" y="14152"/>
                      <a:pt x="6620" y="14129"/>
                      <a:pt x="6597" y="14106"/>
                    </a:cubicBezTo>
                    <a:cubicBezTo>
                      <a:pt x="6575" y="14015"/>
                      <a:pt x="6552" y="13946"/>
                      <a:pt x="6529" y="13878"/>
                    </a:cubicBezTo>
                    <a:cubicBezTo>
                      <a:pt x="6506" y="13832"/>
                      <a:pt x="6460" y="13764"/>
                      <a:pt x="6415" y="13718"/>
                    </a:cubicBezTo>
                    <a:cubicBezTo>
                      <a:pt x="6415" y="13695"/>
                      <a:pt x="6392" y="13695"/>
                      <a:pt x="6392" y="13672"/>
                    </a:cubicBezTo>
                    <a:cubicBezTo>
                      <a:pt x="6369" y="13650"/>
                      <a:pt x="6369" y="13604"/>
                      <a:pt x="6346" y="13558"/>
                    </a:cubicBezTo>
                    <a:cubicBezTo>
                      <a:pt x="6301" y="13467"/>
                      <a:pt x="6255" y="13376"/>
                      <a:pt x="6209" y="13262"/>
                    </a:cubicBezTo>
                    <a:cubicBezTo>
                      <a:pt x="6141" y="13079"/>
                      <a:pt x="6072" y="12896"/>
                      <a:pt x="6004" y="12714"/>
                    </a:cubicBezTo>
                    <a:cubicBezTo>
                      <a:pt x="5981" y="12668"/>
                      <a:pt x="5958" y="12600"/>
                      <a:pt x="5913" y="12554"/>
                    </a:cubicBezTo>
                    <a:cubicBezTo>
                      <a:pt x="5913" y="12508"/>
                      <a:pt x="5890" y="12463"/>
                      <a:pt x="5867" y="12417"/>
                    </a:cubicBezTo>
                    <a:cubicBezTo>
                      <a:pt x="5844" y="12371"/>
                      <a:pt x="5821" y="12326"/>
                      <a:pt x="5821" y="12280"/>
                    </a:cubicBezTo>
                    <a:cubicBezTo>
                      <a:pt x="5776" y="12212"/>
                      <a:pt x="5753" y="12143"/>
                      <a:pt x="5730" y="12075"/>
                    </a:cubicBezTo>
                    <a:cubicBezTo>
                      <a:pt x="5684" y="11938"/>
                      <a:pt x="5616" y="11801"/>
                      <a:pt x="5570" y="11664"/>
                    </a:cubicBezTo>
                    <a:cubicBezTo>
                      <a:pt x="5456" y="11367"/>
                      <a:pt x="5342" y="11093"/>
                      <a:pt x="5228" y="10796"/>
                    </a:cubicBezTo>
                    <a:cubicBezTo>
                      <a:pt x="5205" y="10728"/>
                      <a:pt x="5182" y="10682"/>
                      <a:pt x="5159" y="10614"/>
                    </a:cubicBezTo>
                    <a:cubicBezTo>
                      <a:pt x="5159" y="10637"/>
                      <a:pt x="5159" y="10659"/>
                      <a:pt x="5159" y="10659"/>
                    </a:cubicBezTo>
                    <a:cubicBezTo>
                      <a:pt x="5137" y="10614"/>
                      <a:pt x="5114" y="10545"/>
                      <a:pt x="5091" y="10477"/>
                    </a:cubicBezTo>
                    <a:cubicBezTo>
                      <a:pt x="5068" y="10408"/>
                      <a:pt x="5045" y="10340"/>
                      <a:pt x="5022" y="10271"/>
                    </a:cubicBezTo>
                    <a:cubicBezTo>
                      <a:pt x="5000" y="10249"/>
                      <a:pt x="4977" y="10226"/>
                      <a:pt x="4954" y="10203"/>
                    </a:cubicBezTo>
                    <a:cubicBezTo>
                      <a:pt x="4954" y="10180"/>
                      <a:pt x="4954" y="10180"/>
                      <a:pt x="4954" y="10157"/>
                    </a:cubicBezTo>
                    <a:cubicBezTo>
                      <a:pt x="4931" y="10089"/>
                      <a:pt x="4908" y="10020"/>
                      <a:pt x="4885" y="9975"/>
                    </a:cubicBezTo>
                    <a:cubicBezTo>
                      <a:pt x="4863" y="9929"/>
                      <a:pt x="4840" y="9861"/>
                      <a:pt x="4817" y="9815"/>
                    </a:cubicBezTo>
                    <a:cubicBezTo>
                      <a:pt x="4794" y="9724"/>
                      <a:pt x="4748" y="9632"/>
                      <a:pt x="4703" y="9541"/>
                    </a:cubicBezTo>
                    <a:cubicBezTo>
                      <a:pt x="4634" y="9358"/>
                      <a:pt x="4543" y="9153"/>
                      <a:pt x="4452" y="8970"/>
                    </a:cubicBezTo>
                    <a:cubicBezTo>
                      <a:pt x="4269" y="8560"/>
                      <a:pt x="4087" y="8149"/>
                      <a:pt x="3904" y="7738"/>
                    </a:cubicBezTo>
                    <a:cubicBezTo>
                      <a:pt x="3813" y="7532"/>
                      <a:pt x="3721" y="7327"/>
                      <a:pt x="3630" y="7099"/>
                    </a:cubicBezTo>
                    <a:cubicBezTo>
                      <a:pt x="3630" y="7053"/>
                      <a:pt x="3607" y="7007"/>
                      <a:pt x="3584" y="6985"/>
                    </a:cubicBezTo>
                    <a:cubicBezTo>
                      <a:pt x="3562" y="6962"/>
                      <a:pt x="3562" y="6939"/>
                      <a:pt x="3539" y="6916"/>
                    </a:cubicBezTo>
                    <a:lnTo>
                      <a:pt x="3516" y="6916"/>
                    </a:lnTo>
                    <a:cubicBezTo>
                      <a:pt x="3493" y="6848"/>
                      <a:pt x="3470" y="6802"/>
                      <a:pt x="3447" y="6756"/>
                    </a:cubicBezTo>
                    <a:cubicBezTo>
                      <a:pt x="3470" y="6711"/>
                      <a:pt x="3470" y="6688"/>
                      <a:pt x="3470" y="6642"/>
                    </a:cubicBezTo>
                    <a:cubicBezTo>
                      <a:pt x="3425" y="6551"/>
                      <a:pt x="3402" y="6460"/>
                      <a:pt x="3356" y="6368"/>
                    </a:cubicBezTo>
                    <a:lnTo>
                      <a:pt x="3265" y="6186"/>
                    </a:lnTo>
                    <a:cubicBezTo>
                      <a:pt x="3219" y="6094"/>
                      <a:pt x="3174" y="6003"/>
                      <a:pt x="3128" y="5889"/>
                    </a:cubicBezTo>
                    <a:cubicBezTo>
                      <a:pt x="3082" y="5798"/>
                      <a:pt x="3037" y="5706"/>
                      <a:pt x="2968" y="5615"/>
                    </a:cubicBezTo>
                    <a:cubicBezTo>
                      <a:pt x="2968" y="5569"/>
                      <a:pt x="2945" y="5547"/>
                      <a:pt x="2922" y="5501"/>
                    </a:cubicBezTo>
                    <a:cubicBezTo>
                      <a:pt x="2808" y="5227"/>
                      <a:pt x="2694" y="4953"/>
                      <a:pt x="2580" y="4679"/>
                    </a:cubicBezTo>
                    <a:cubicBezTo>
                      <a:pt x="2443" y="4383"/>
                      <a:pt x="2306" y="4063"/>
                      <a:pt x="2192" y="3743"/>
                    </a:cubicBezTo>
                    <a:cubicBezTo>
                      <a:pt x="2169" y="3721"/>
                      <a:pt x="2169" y="3675"/>
                      <a:pt x="2146" y="3652"/>
                    </a:cubicBezTo>
                    <a:cubicBezTo>
                      <a:pt x="2146" y="3629"/>
                      <a:pt x="2124" y="3606"/>
                      <a:pt x="2124" y="3606"/>
                    </a:cubicBezTo>
                    <a:cubicBezTo>
                      <a:pt x="2101" y="3561"/>
                      <a:pt x="2101" y="3561"/>
                      <a:pt x="2055" y="3538"/>
                    </a:cubicBezTo>
                    <a:lnTo>
                      <a:pt x="2032" y="3538"/>
                    </a:lnTo>
                    <a:cubicBezTo>
                      <a:pt x="2009" y="3447"/>
                      <a:pt x="1964" y="3378"/>
                      <a:pt x="1941" y="3287"/>
                    </a:cubicBezTo>
                    <a:cubicBezTo>
                      <a:pt x="1895" y="3196"/>
                      <a:pt x="1850" y="3104"/>
                      <a:pt x="1827" y="2990"/>
                    </a:cubicBezTo>
                    <a:cubicBezTo>
                      <a:pt x="1781" y="2899"/>
                      <a:pt x="1758" y="2808"/>
                      <a:pt x="1713" y="2716"/>
                    </a:cubicBezTo>
                    <a:cubicBezTo>
                      <a:pt x="1621" y="2534"/>
                      <a:pt x="1553" y="2328"/>
                      <a:pt x="1462" y="2123"/>
                    </a:cubicBezTo>
                    <a:cubicBezTo>
                      <a:pt x="1393" y="1940"/>
                      <a:pt x="1348" y="1780"/>
                      <a:pt x="1279" y="1598"/>
                    </a:cubicBezTo>
                    <a:cubicBezTo>
                      <a:pt x="1188" y="1438"/>
                      <a:pt x="1119" y="1255"/>
                      <a:pt x="1051" y="1096"/>
                    </a:cubicBezTo>
                    <a:cubicBezTo>
                      <a:pt x="1028" y="1050"/>
                      <a:pt x="1005" y="1004"/>
                      <a:pt x="982" y="959"/>
                    </a:cubicBezTo>
                    <a:cubicBezTo>
                      <a:pt x="937" y="867"/>
                      <a:pt x="914" y="776"/>
                      <a:pt x="868" y="685"/>
                    </a:cubicBezTo>
                    <a:cubicBezTo>
                      <a:pt x="868" y="639"/>
                      <a:pt x="845" y="616"/>
                      <a:pt x="823" y="571"/>
                    </a:cubicBezTo>
                    <a:cubicBezTo>
                      <a:pt x="800" y="571"/>
                      <a:pt x="800" y="548"/>
                      <a:pt x="777" y="548"/>
                    </a:cubicBezTo>
                    <a:cubicBezTo>
                      <a:pt x="777" y="525"/>
                      <a:pt x="754" y="525"/>
                      <a:pt x="754" y="525"/>
                    </a:cubicBezTo>
                    <a:lnTo>
                      <a:pt x="731" y="525"/>
                    </a:lnTo>
                    <a:cubicBezTo>
                      <a:pt x="731" y="457"/>
                      <a:pt x="731" y="388"/>
                      <a:pt x="708" y="342"/>
                    </a:cubicBezTo>
                    <a:lnTo>
                      <a:pt x="708" y="183"/>
                    </a:lnTo>
                    <a:cubicBezTo>
                      <a:pt x="708" y="160"/>
                      <a:pt x="686" y="137"/>
                      <a:pt x="686" y="91"/>
                    </a:cubicBezTo>
                    <a:cubicBezTo>
                      <a:pt x="686" y="69"/>
                      <a:pt x="663" y="46"/>
                      <a:pt x="640" y="23"/>
                    </a:cubicBezTo>
                    <a:cubicBezTo>
                      <a:pt x="617" y="0"/>
                      <a:pt x="594" y="0"/>
                      <a:pt x="571" y="0"/>
                    </a:cubicBezTo>
                    <a:close/>
                  </a:path>
                </a:pathLst>
              </a:custGeom>
              <a:solidFill>
                <a:srgbClr val="FED989"/>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71" name="Google Shape;7971;p34"/>
              <p:cNvSpPr/>
              <p:nvPr/>
            </p:nvSpPr>
            <p:spPr>
              <a:xfrm>
                <a:off x="768219" y="1308424"/>
                <a:ext cx="208333" cy="463551"/>
              </a:xfrm>
              <a:custGeom>
                <a:avLst/>
                <a:gdLst/>
                <a:ahLst/>
                <a:cxnLst/>
                <a:rect l="l" t="t" r="r" b="b"/>
                <a:pathLst>
                  <a:path w="3768" h="8384" extrusionOk="0">
                    <a:moveTo>
                      <a:pt x="47" y="1"/>
                    </a:moveTo>
                    <a:cubicBezTo>
                      <a:pt x="24" y="24"/>
                      <a:pt x="1" y="46"/>
                      <a:pt x="24" y="69"/>
                    </a:cubicBezTo>
                    <a:cubicBezTo>
                      <a:pt x="69" y="206"/>
                      <a:pt x="115" y="320"/>
                      <a:pt x="184" y="435"/>
                    </a:cubicBezTo>
                    <a:cubicBezTo>
                      <a:pt x="229" y="571"/>
                      <a:pt x="275" y="686"/>
                      <a:pt x="321" y="800"/>
                    </a:cubicBezTo>
                    <a:cubicBezTo>
                      <a:pt x="435" y="1074"/>
                      <a:pt x="549" y="1325"/>
                      <a:pt x="640" y="1599"/>
                    </a:cubicBezTo>
                    <a:cubicBezTo>
                      <a:pt x="846" y="2101"/>
                      <a:pt x="1051" y="2603"/>
                      <a:pt x="1256" y="3105"/>
                    </a:cubicBezTo>
                    <a:cubicBezTo>
                      <a:pt x="1667" y="4087"/>
                      <a:pt x="2078" y="5068"/>
                      <a:pt x="2512" y="6050"/>
                    </a:cubicBezTo>
                    <a:cubicBezTo>
                      <a:pt x="2649" y="6392"/>
                      <a:pt x="2808" y="6757"/>
                      <a:pt x="2968" y="7122"/>
                    </a:cubicBezTo>
                    <a:cubicBezTo>
                      <a:pt x="3037" y="7328"/>
                      <a:pt x="3128" y="7533"/>
                      <a:pt x="3219" y="7739"/>
                    </a:cubicBezTo>
                    <a:cubicBezTo>
                      <a:pt x="3288" y="7921"/>
                      <a:pt x="3379" y="8127"/>
                      <a:pt x="3470" y="8309"/>
                    </a:cubicBezTo>
                    <a:cubicBezTo>
                      <a:pt x="3508" y="8347"/>
                      <a:pt x="3560" y="8384"/>
                      <a:pt x="3603" y="8384"/>
                    </a:cubicBezTo>
                    <a:cubicBezTo>
                      <a:pt x="3613" y="8384"/>
                      <a:pt x="3622" y="8382"/>
                      <a:pt x="3630" y="8378"/>
                    </a:cubicBezTo>
                    <a:cubicBezTo>
                      <a:pt x="3676" y="8378"/>
                      <a:pt x="3721" y="8332"/>
                      <a:pt x="3744" y="8309"/>
                    </a:cubicBezTo>
                    <a:cubicBezTo>
                      <a:pt x="3744" y="8286"/>
                      <a:pt x="3767" y="8241"/>
                      <a:pt x="3744" y="8195"/>
                    </a:cubicBezTo>
                    <a:cubicBezTo>
                      <a:pt x="3676" y="7944"/>
                      <a:pt x="3562" y="7716"/>
                      <a:pt x="3470" y="7488"/>
                    </a:cubicBezTo>
                    <a:cubicBezTo>
                      <a:pt x="3356" y="7236"/>
                      <a:pt x="3242" y="6985"/>
                      <a:pt x="3128" y="6734"/>
                    </a:cubicBezTo>
                    <a:cubicBezTo>
                      <a:pt x="2923" y="6301"/>
                      <a:pt x="2740" y="5867"/>
                      <a:pt x="2535" y="5433"/>
                    </a:cubicBezTo>
                    <a:cubicBezTo>
                      <a:pt x="2329" y="4931"/>
                      <a:pt x="2101" y="4406"/>
                      <a:pt x="1873" y="3904"/>
                    </a:cubicBezTo>
                    <a:cubicBezTo>
                      <a:pt x="1644" y="3425"/>
                      <a:pt x="1439" y="2945"/>
                      <a:pt x="1211" y="2466"/>
                    </a:cubicBezTo>
                    <a:cubicBezTo>
                      <a:pt x="1119" y="2261"/>
                      <a:pt x="1028" y="2078"/>
                      <a:pt x="937" y="1873"/>
                    </a:cubicBezTo>
                    <a:cubicBezTo>
                      <a:pt x="846" y="1667"/>
                      <a:pt x="754" y="1462"/>
                      <a:pt x="663" y="1256"/>
                    </a:cubicBezTo>
                    <a:cubicBezTo>
                      <a:pt x="572" y="1051"/>
                      <a:pt x="480" y="845"/>
                      <a:pt x="366" y="640"/>
                    </a:cubicBezTo>
                    <a:cubicBezTo>
                      <a:pt x="275" y="435"/>
                      <a:pt x="184" y="229"/>
                      <a:pt x="115" y="24"/>
                    </a:cubicBezTo>
                    <a:cubicBezTo>
                      <a:pt x="92" y="1"/>
                      <a:pt x="69" y="1"/>
                      <a:pt x="69" y="1"/>
                    </a:cubicBezTo>
                    <a:close/>
                  </a:path>
                </a:pathLst>
              </a:custGeom>
              <a:solidFill>
                <a:srgbClr val="FED989"/>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72" name="Google Shape;7972;p34"/>
              <p:cNvSpPr/>
              <p:nvPr/>
            </p:nvSpPr>
            <p:spPr>
              <a:xfrm>
                <a:off x="977716" y="1798133"/>
                <a:ext cx="37929" cy="66901"/>
              </a:xfrm>
              <a:custGeom>
                <a:avLst/>
                <a:gdLst/>
                <a:ahLst/>
                <a:cxnLst/>
                <a:rect l="l" t="t" r="r" b="b"/>
                <a:pathLst>
                  <a:path w="686" h="1210" extrusionOk="0">
                    <a:moveTo>
                      <a:pt x="92" y="0"/>
                    </a:moveTo>
                    <a:cubicBezTo>
                      <a:pt x="47" y="23"/>
                      <a:pt x="24" y="46"/>
                      <a:pt x="24" y="91"/>
                    </a:cubicBezTo>
                    <a:cubicBezTo>
                      <a:pt x="1" y="114"/>
                      <a:pt x="24" y="160"/>
                      <a:pt x="24" y="183"/>
                    </a:cubicBezTo>
                    <a:cubicBezTo>
                      <a:pt x="115" y="342"/>
                      <a:pt x="184" y="525"/>
                      <a:pt x="252" y="685"/>
                    </a:cubicBezTo>
                    <a:cubicBezTo>
                      <a:pt x="275" y="776"/>
                      <a:pt x="321" y="845"/>
                      <a:pt x="343" y="936"/>
                    </a:cubicBezTo>
                    <a:cubicBezTo>
                      <a:pt x="366" y="982"/>
                      <a:pt x="366" y="1004"/>
                      <a:pt x="389" y="1050"/>
                    </a:cubicBezTo>
                    <a:cubicBezTo>
                      <a:pt x="412" y="1096"/>
                      <a:pt x="435" y="1141"/>
                      <a:pt x="457" y="1164"/>
                    </a:cubicBezTo>
                    <a:cubicBezTo>
                      <a:pt x="503" y="1210"/>
                      <a:pt x="549" y="1210"/>
                      <a:pt x="594" y="1210"/>
                    </a:cubicBezTo>
                    <a:cubicBezTo>
                      <a:pt x="640" y="1187"/>
                      <a:pt x="686" y="1141"/>
                      <a:pt x="686" y="1096"/>
                    </a:cubicBezTo>
                    <a:cubicBezTo>
                      <a:pt x="686" y="1050"/>
                      <a:pt x="686" y="1004"/>
                      <a:pt x="663" y="982"/>
                    </a:cubicBezTo>
                    <a:cubicBezTo>
                      <a:pt x="640" y="936"/>
                      <a:pt x="640" y="890"/>
                      <a:pt x="617" y="867"/>
                    </a:cubicBezTo>
                    <a:cubicBezTo>
                      <a:pt x="572" y="776"/>
                      <a:pt x="526" y="685"/>
                      <a:pt x="480" y="594"/>
                    </a:cubicBezTo>
                    <a:cubicBezTo>
                      <a:pt x="412" y="411"/>
                      <a:pt x="343" y="251"/>
                      <a:pt x="252" y="69"/>
                    </a:cubicBezTo>
                    <a:cubicBezTo>
                      <a:pt x="229" y="23"/>
                      <a:pt x="184" y="0"/>
                      <a:pt x="138" y="0"/>
                    </a:cubicBezTo>
                    <a:close/>
                  </a:path>
                </a:pathLst>
              </a:custGeom>
              <a:solidFill>
                <a:srgbClr val="FED989"/>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73" name="Google Shape;7973;p34"/>
              <p:cNvSpPr/>
              <p:nvPr/>
            </p:nvSpPr>
            <p:spPr>
              <a:xfrm>
                <a:off x="1073645" y="1877641"/>
                <a:ext cx="95983" cy="119924"/>
              </a:xfrm>
              <a:custGeom>
                <a:avLst/>
                <a:gdLst/>
                <a:ahLst/>
                <a:cxnLst/>
                <a:rect l="l" t="t" r="r" b="b"/>
                <a:pathLst>
                  <a:path w="1736" h="2169" extrusionOk="0">
                    <a:moveTo>
                      <a:pt x="1028" y="0"/>
                    </a:moveTo>
                    <a:cubicBezTo>
                      <a:pt x="959" y="0"/>
                      <a:pt x="891" y="23"/>
                      <a:pt x="868" y="69"/>
                    </a:cubicBezTo>
                    <a:cubicBezTo>
                      <a:pt x="845" y="91"/>
                      <a:pt x="822" y="114"/>
                      <a:pt x="800" y="137"/>
                    </a:cubicBezTo>
                    <a:cubicBezTo>
                      <a:pt x="800" y="160"/>
                      <a:pt x="800" y="160"/>
                      <a:pt x="800" y="160"/>
                    </a:cubicBezTo>
                    <a:cubicBezTo>
                      <a:pt x="777" y="183"/>
                      <a:pt x="754" y="205"/>
                      <a:pt x="731" y="228"/>
                    </a:cubicBezTo>
                    <a:cubicBezTo>
                      <a:pt x="685" y="251"/>
                      <a:pt x="640" y="297"/>
                      <a:pt x="594" y="320"/>
                    </a:cubicBezTo>
                    <a:cubicBezTo>
                      <a:pt x="526" y="342"/>
                      <a:pt x="457" y="411"/>
                      <a:pt x="412" y="457"/>
                    </a:cubicBezTo>
                    <a:cubicBezTo>
                      <a:pt x="366" y="479"/>
                      <a:pt x="343" y="525"/>
                      <a:pt x="320" y="548"/>
                    </a:cubicBezTo>
                    <a:cubicBezTo>
                      <a:pt x="297" y="571"/>
                      <a:pt x="297" y="593"/>
                      <a:pt x="275" y="616"/>
                    </a:cubicBezTo>
                    <a:cubicBezTo>
                      <a:pt x="229" y="616"/>
                      <a:pt x="183" y="593"/>
                      <a:pt x="138" y="593"/>
                    </a:cubicBezTo>
                    <a:cubicBezTo>
                      <a:pt x="126" y="588"/>
                      <a:pt x="113" y="585"/>
                      <a:pt x="101" y="585"/>
                    </a:cubicBezTo>
                    <a:cubicBezTo>
                      <a:pt x="62" y="585"/>
                      <a:pt x="24" y="611"/>
                      <a:pt x="24" y="662"/>
                    </a:cubicBezTo>
                    <a:cubicBezTo>
                      <a:pt x="1" y="708"/>
                      <a:pt x="24" y="776"/>
                      <a:pt x="92" y="776"/>
                    </a:cubicBezTo>
                    <a:cubicBezTo>
                      <a:pt x="115" y="799"/>
                      <a:pt x="138" y="799"/>
                      <a:pt x="183" y="822"/>
                    </a:cubicBezTo>
                    <a:cubicBezTo>
                      <a:pt x="229" y="845"/>
                      <a:pt x="275" y="867"/>
                      <a:pt x="297" y="890"/>
                    </a:cubicBezTo>
                    <a:cubicBezTo>
                      <a:pt x="320" y="913"/>
                      <a:pt x="343" y="913"/>
                      <a:pt x="343" y="936"/>
                    </a:cubicBezTo>
                    <a:cubicBezTo>
                      <a:pt x="434" y="1004"/>
                      <a:pt x="503" y="1096"/>
                      <a:pt x="571" y="1164"/>
                    </a:cubicBezTo>
                    <a:cubicBezTo>
                      <a:pt x="617" y="1233"/>
                      <a:pt x="640" y="1278"/>
                      <a:pt x="685" y="1324"/>
                    </a:cubicBezTo>
                    <a:cubicBezTo>
                      <a:pt x="727" y="1387"/>
                      <a:pt x="769" y="1449"/>
                      <a:pt x="793" y="1530"/>
                    </a:cubicBezTo>
                    <a:lnTo>
                      <a:pt x="793" y="1530"/>
                    </a:lnTo>
                    <a:cubicBezTo>
                      <a:pt x="787" y="1516"/>
                      <a:pt x="777" y="1507"/>
                      <a:pt x="777" y="1507"/>
                    </a:cubicBezTo>
                    <a:lnTo>
                      <a:pt x="777" y="1507"/>
                    </a:lnTo>
                    <a:cubicBezTo>
                      <a:pt x="822" y="1621"/>
                      <a:pt x="868" y="1758"/>
                      <a:pt x="891" y="1872"/>
                    </a:cubicBezTo>
                    <a:cubicBezTo>
                      <a:pt x="891" y="1917"/>
                      <a:pt x="891" y="1940"/>
                      <a:pt x="891" y="1963"/>
                    </a:cubicBezTo>
                    <a:cubicBezTo>
                      <a:pt x="891" y="1986"/>
                      <a:pt x="891" y="2054"/>
                      <a:pt x="914" y="2077"/>
                    </a:cubicBezTo>
                    <a:cubicBezTo>
                      <a:pt x="914" y="2100"/>
                      <a:pt x="937" y="2146"/>
                      <a:pt x="959" y="2146"/>
                    </a:cubicBezTo>
                    <a:cubicBezTo>
                      <a:pt x="982" y="2168"/>
                      <a:pt x="1028" y="2168"/>
                      <a:pt x="1051" y="2168"/>
                    </a:cubicBezTo>
                    <a:cubicBezTo>
                      <a:pt x="1165" y="2146"/>
                      <a:pt x="1165" y="2031"/>
                      <a:pt x="1165" y="1940"/>
                    </a:cubicBezTo>
                    <a:cubicBezTo>
                      <a:pt x="1165" y="1895"/>
                      <a:pt x="1165" y="1826"/>
                      <a:pt x="1165" y="1780"/>
                    </a:cubicBezTo>
                    <a:lnTo>
                      <a:pt x="1188" y="1780"/>
                    </a:lnTo>
                    <a:cubicBezTo>
                      <a:pt x="1200" y="1787"/>
                      <a:pt x="1215" y="1789"/>
                      <a:pt x="1232" y="1789"/>
                    </a:cubicBezTo>
                    <a:cubicBezTo>
                      <a:pt x="1279" y="1789"/>
                      <a:pt x="1337" y="1768"/>
                      <a:pt x="1370" y="1735"/>
                    </a:cubicBezTo>
                    <a:cubicBezTo>
                      <a:pt x="1416" y="1689"/>
                      <a:pt x="1416" y="1643"/>
                      <a:pt x="1439" y="1598"/>
                    </a:cubicBezTo>
                    <a:cubicBezTo>
                      <a:pt x="1462" y="1552"/>
                      <a:pt x="1484" y="1529"/>
                      <a:pt x="1507" y="1484"/>
                    </a:cubicBezTo>
                    <a:cubicBezTo>
                      <a:pt x="1553" y="1392"/>
                      <a:pt x="1598" y="1301"/>
                      <a:pt x="1644" y="1187"/>
                    </a:cubicBezTo>
                    <a:cubicBezTo>
                      <a:pt x="1667" y="1141"/>
                      <a:pt x="1690" y="1096"/>
                      <a:pt x="1690" y="1050"/>
                    </a:cubicBezTo>
                    <a:cubicBezTo>
                      <a:pt x="1713" y="982"/>
                      <a:pt x="1713" y="936"/>
                      <a:pt x="1735" y="867"/>
                    </a:cubicBezTo>
                    <a:cubicBezTo>
                      <a:pt x="1735" y="822"/>
                      <a:pt x="1735" y="776"/>
                      <a:pt x="1735" y="730"/>
                    </a:cubicBezTo>
                    <a:cubicBezTo>
                      <a:pt x="1713" y="685"/>
                      <a:pt x="1713" y="662"/>
                      <a:pt x="1713" y="616"/>
                    </a:cubicBezTo>
                    <a:cubicBezTo>
                      <a:pt x="1690" y="593"/>
                      <a:pt x="1690" y="571"/>
                      <a:pt x="1690" y="548"/>
                    </a:cubicBezTo>
                    <a:cubicBezTo>
                      <a:pt x="1667" y="479"/>
                      <a:pt x="1644" y="434"/>
                      <a:pt x="1621" y="388"/>
                    </a:cubicBezTo>
                    <a:cubicBezTo>
                      <a:pt x="1598" y="365"/>
                      <a:pt x="1576" y="320"/>
                      <a:pt x="1530" y="274"/>
                    </a:cubicBezTo>
                    <a:cubicBezTo>
                      <a:pt x="1507" y="228"/>
                      <a:pt x="1462" y="205"/>
                      <a:pt x="1416" y="183"/>
                    </a:cubicBezTo>
                    <a:cubicBezTo>
                      <a:pt x="1370" y="160"/>
                      <a:pt x="1347" y="137"/>
                      <a:pt x="1302" y="114"/>
                    </a:cubicBezTo>
                    <a:cubicBezTo>
                      <a:pt x="1279" y="91"/>
                      <a:pt x="1233" y="69"/>
                      <a:pt x="1210" y="46"/>
                    </a:cubicBezTo>
                    <a:cubicBezTo>
                      <a:pt x="1165" y="46"/>
                      <a:pt x="1142" y="23"/>
                      <a:pt x="1119" y="23"/>
                    </a:cubicBezTo>
                    <a:cubicBezTo>
                      <a:pt x="1096" y="0"/>
                      <a:pt x="1051" y="0"/>
                      <a:pt x="1028" y="0"/>
                    </a:cubicBezTo>
                    <a:close/>
                  </a:path>
                </a:pathLst>
              </a:custGeom>
              <a:solidFill>
                <a:srgbClr val="EBEBE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74" name="Google Shape;7974;p34"/>
              <p:cNvSpPr/>
              <p:nvPr/>
            </p:nvSpPr>
            <p:spPr>
              <a:xfrm>
                <a:off x="1127940" y="1948302"/>
                <a:ext cx="73259" cy="99743"/>
              </a:xfrm>
              <a:custGeom>
                <a:avLst/>
                <a:gdLst/>
                <a:ahLst/>
                <a:cxnLst/>
                <a:rect l="l" t="t" r="r" b="b"/>
                <a:pathLst>
                  <a:path w="1325" h="1804" extrusionOk="0">
                    <a:moveTo>
                      <a:pt x="776" y="0"/>
                    </a:moveTo>
                    <a:cubicBezTo>
                      <a:pt x="731" y="0"/>
                      <a:pt x="685" y="0"/>
                      <a:pt x="639" y="46"/>
                    </a:cubicBezTo>
                    <a:cubicBezTo>
                      <a:pt x="616" y="69"/>
                      <a:pt x="594" y="114"/>
                      <a:pt x="594" y="160"/>
                    </a:cubicBezTo>
                    <a:cubicBezTo>
                      <a:pt x="594" y="183"/>
                      <a:pt x="594" y="183"/>
                      <a:pt x="594" y="183"/>
                    </a:cubicBezTo>
                    <a:cubicBezTo>
                      <a:pt x="571" y="206"/>
                      <a:pt x="548" y="206"/>
                      <a:pt x="525" y="229"/>
                    </a:cubicBezTo>
                    <a:cubicBezTo>
                      <a:pt x="525" y="251"/>
                      <a:pt x="502" y="274"/>
                      <a:pt x="502" y="297"/>
                    </a:cubicBezTo>
                    <a:cubicBezTo>
                      <a:pt x="480" y="343"/>
                      <a:pt x="480" y="388"/>
                      <a:pt x="502" y="434"/>
                    </a:cubicBezTo>
                    <a:cubicBezTo>
                      <a:pt x="525" y="457"/>
                      <a:pt x="525" y="480"/>
                      <a:pt x="548" y="502"/>
                    </a:cubicBezTo>
                    <a:cubicBezTo>
                      <a:pt x="525" y="480"/>
                      <a:pt x="480" y="480"/>
                      <a:pt x="434" y="480"/>
                    </a:cubicBezTo>
                    <a:cubicBezTo>
                      <a:pt x="388" y="480"/>
                      <a:pt x="365" y="480"/>
                      <a:pt x="343" y="502"/>
                    </a:cubicBezTo>
                    <a:cubicBezTo>
                      <a:pt x="320" y="525"/>
                      <a:pt x="320" y="548"/>
                      <a:pt x="297" y="571"/>
                    </a:cubicBezTo>
                    <a:cubicBezTo>
                      <a:pt x="297" y="594"/>
                      <a:pt x="297" y="617"/>
                      <a:pt x="297" y="639"/>
                    </a:cubicBezTo>
                    <a:cubicBezTo>
                      <a:pt x="297" y="662"/>
                      <a:pt x="320" y="685"/>
                      <a:pt x="320" y="708"/>
                    </a:cubicBezTo>
                    <a:cubicBezTo>
                      <a:pt x="297" y="685"/>
                      <a:pt x="251" y="662"/>
                      <a:pt x="228" y="662"/>
                    </a:cubicBezTo>
                    <a:cubicBezTo>
                      <a:pt x="183" y="662"/>
                      <a:pt x="137" y="639"/>
                      <a:pt x="114" y="639"/>
                    </a:cubicBezTo>
                    <a:cubicBezTo>
                      <a:pt x="46" y="639"/>
                      <a:pt x="0" y="685"/>
                      <a:pt x="0" y="753"/>
                    </a:cubicBezTo>
                    <a:cubicBezTo>
                      <a:pt x="0" y="799"/>
                      <a:pt x="46" y="845"/>
                      <a:pt x="114" y="845"/>
                    </a:cubicBezTo>
                    <a:lnTo>
                      <a:pt x="160" y="845"/>
                    </a:lnTo>
                    <a:cubicBezTo>
                      <a:pt x="183" y="845"/>
                      <a:pt x="183" y="868"/>
                      <a:pt x="206" y="868"/>
                    </a:cubicBezTo>
                    <a:cubicBezTo>
                      <a:pt x="228" y="890"/>
                      <a:pt x="251" y="890"/>
                      <a:pt x="297" y="913"/>
                    </a:cubicBezTo>
                    <a:cubicBezTo>
                      <a:pt x="320" y="936"/>
                      <a:pt x="365" y="982"/>
                      <a:pt x="388" y="1027"/>
                    </a:cubicBezTo>
                    <a:cubicBezTo>
                      <a:pt x="457" y="1096"/>
                      <a:pt x="502" y="1187"/>
                      <a:pt x="548" y="1278"/>
                    </a:cubicBezTo>
                    <a:cubicBezTo>
                      <a:pt x="571" y="1347"/>
                      <a:pt x="594" y="1438"/>
                      <a:pt x="616" y="1507"/>
                    </a:cubicBezTo>
                    <a:cubicBezTo>
                      <a:pt x="616" y="1552"/>
                      <a:pt x="616" y="1598"/>
                      <a:pt x="639" y="1621"/>
                    </a:cubicBezTo>
                    <a:cubicBezTo>
                      <a:pt x="639" y="1666"/>
                      <a:pt x="639" y="1712"/>
                      <a:pt x="662" y="1735"/>
                    </a:cubicBezTo>
                    <a:cubicBezTo>
                      <a:pt x="685" y="1781"/>
                      <a:pt x="731" y="1803"/>
                      <a:pt x="776" y="1803"/>
                    </a:cubicBezTo>
                    <a:cubicBezTo>
                      <a:pt x="845" y="1803"/>
                      <a:pt x="890" y="1781"/>
                      <a:pt x="913" y="1735"/>
                    </a:cubicBezTo>
                    <a:cubicBezTo>
                      <a:pt x="936" y="1689"/>
                      <a:pt x="936" y="1644"/>
                      <a:pt x="936" y="1598"/>
                    </a:cubicBezTo>
                    <a:cubicBezTo>
                      <a:pt x="959" y="1552"/>
                      <a:pt x="959" y="1507"/>
                      <a:pt x="959" y="1461"/>
                    </a:cubicBezTo>
                    <a:cubicBezTo>
                      <a:pt x="1004" y="1461"/>
                      <a:pt x="1050" y="1438"/>
                      <a:pt x="1073" y="1415"/>
                    </a:cubicBezTo>
                    <a:cubicBezTo>
                      <a:pt x="1096" y="1370"/>
                      <a:pt x="1119" y="1347"/>
                      <a:pt x="1119" y="1301"/>
                    </a:cubicBezTo>
                    <a:cubicBezTo>
                      <a:pt x="1119" y="1278"/>
                      <a:pt x="1119" y="1233"/>
                      <a:pt x="1119" y="1210"/>
                    </a:cubicBezTo>
                    <a:cubicBezTo>
                      <a:pt x="1164" y="1210"/>
                      <a:pt x="1210" y="1164"/>
                      <a:pt x="1233" y="1142"/>
                    </a:cubicBezTo>
                    <a:cubicBezTo>
                      <a:pt x="1301" y="1005"/>
                      <a:pt x="1301" y="868"/>
                      <a:pt x="1324" y="731"/>
                    </a:cubicBezTo>
                    <a:cubicBezTo>
                      <a:pt x="1324" y="662"/>
                      <a:pt x="1301" y="571"/>
                      <a:pt x="1301" y="502"/>
                    </a:cubicBezTo>
                    <a:cubicBezTo>
                      <a:pt x="1278" y="457"/>
                      <a:pt x="1256" y="411"/>
                      <a:pt x="1256" y="388"/>
                    </a:cubicBezTo>
                    <a:cubicBezTo>
                      <a:pt x="1233" y="343"/>
                      <a:pt x="1210" y="297"/>
                      <a:pt x="1187" y="274"/>
                    </a:cubicBezTo>
                    <a:cubicBezTo>
                      <a:pt x="1141" y="229"/>
                      <a:pt x="1096" y="183"/>
                      <a:pt x="1050" y="137"/>
                    </a:cubicBezTo>
                    <a:cubicBezTo>
                      <a:pt x="1027" y="114"/>
                      <a:pt x="1004" y="92"/>
                      <a:pt x="959" y="69"/>
                    </a:cubicBezTo>
                    <a:cubicBezTo>
                      <a:pt x="936" y="46"/>
                      <a:pt x="890" y="0"/>
                      <a:pt x="822" y="0"/>
                    </a:cubicBezTo>
                    <a:close/>
                  </a:path>
                </a:pathLst>
              </a:custGeom>
              <a:solidFill>
                <a:srgbClr val="EBEBE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75" name="Google Shape;7975;p34"/>
              <p:cNvSpPr/>
              <p:nvPr/>
            </p:nvSpPr>
            <p:spPr>
              <a:xfrm>
                <a:off x="1045889" y="1930609"/>
                <a:ext cx="64413" cy="93772"/>
              </a:xfrm>
              <a:custGeom>
                <a:avLst/>
                <a:gdLst/>
                <a:ahLst/>
                <a:cxnLst/>
                <a:rect l="l" t="t" r="r" b="b"/>
                <a:pathLst>
                  <a:path w="1165" h="1696" extrusionOk="0">
                    <a:moveTo>
                      <a:pt x="115" y="1"/>
                    </a:moveTo>
                    <a:cubicBezTo>
                      <a:pt x="69" y="1"/>
                      <a:pt x="23" y="46"/>
                      <a:pt x="1" y="92"/>
                    </a:cubicBezTo>
                    <a:cubicBezTo>
                      <a:pt x="1" y="138"/>
                      <a:pt x="23" y="206"/>
                      <a:pt x="92" y="229"/>
                    </a:cubicBezTo>
                    <a:lnTo>
                      <a:pt x="137" y="229"/>
                    </a:lnTo>
                    <a:cubicBezTo>
                      <a:pt x="137" y="252"/>
                      <a:pt x="160" y="252"/>
                      <a:pt x="183" y="252"/>
                    </a:cubicBezTo>
                    <a:cubicBezTo>
                      <a:pt x="229" y="320"/>
                      <a:pt x="274" y="366"/>
                      <a:pt x="320" y="434"/>
                    </a:cubicBezTo>
                    <a:cubicBezTo>
                      <a:pt x="320" y="434"/>
                      <a:pt x="320" y="412"/>
                      <a:pt x="320" y="412"/>
                    </a:cubicBezTo>
                    <a:cubicBezTo>
                      <a:pt x="366" y="480"/>
                      <a:pt x="411" y="549"/>
                      <a:pt x="457" y="594"/>
                    </a:cubicBezTo>
                    <a:cubicBezTo>
                      <a:pt x="480" y="640"/>
                      <a:pt x="503" y="685"/>
                      <a:pt x="548" y="731"/>
                    </a:cubicBezTo>
                    <a:cubicBezTo>
                      <a:pt x="617" y="822"/>
                      <a:pt x="662" y="937"/>
                      <a:pt x="708" y="1051"/>
                    </a:cubicBezTo>
                    <a:cubicBezTo>
                      <a:pt x="731" y="1119"/>
                      <a:pt x="754" y="1165"/>
                      <a:pt x="777" y="1256"/>
                    </a:cubicBezTo>
                    <a:cubicBezTo>
                      <a:pt x="799" y="1302"/>
                      <a:pt x="822" y="1370"/>
                      <a:pt x="822" y="1439"/>
                    </a:cubicBezTo>
                    <a:cubicBezTo>
                      <a:pt x="822" y="1462"/>
                      <a:pt x="822" y="1507"/>
                      <a:pt x="822" y="1530"/>
                    </a:cubicBezTo>
                    <a:cubicBezTo>
                      <a:pt x="822" y="1598"/>
                      <a:pt x="868" y="1667"/>
                      <a:pt x="936" y="1690"/>
                    </a:cubicBezTo>
                    <a:cubicBezTo>
                      <a:pt x="952" y="1694"/>
                      <a:pt x="968" y="1696"/>
                      <a:pt x="983" y="1696"/>
                    </a:cubicBezTo>
                    <a:cubicBezTo>
                      <a:pt x="1057" y="1696"/>
                      <a:pt x="1123" y="1651"/>
                      <a:pt x="1142" y="1576"/>
                    </a:cubicBezTo>
                    <a:cubicBezTo>
                      <a:pt x="1165" y="1484"/>
                      <a:pt x="1142" y="1393"/>
                      <a:pt x="1119" y="1302"/>
                    </a:cubicBezTo>
                    <a:cubicBezTo>
                      <a:pt x="1096" y="1210"/>
                      <a:pt x="1073" y="1119"/>
                      <a:pt x="1028" y="1051"/>
                    </a:cubicBezTo>
                    <a:cubicBezTo>
                      <a:pt x="1005" y="959"/>
                      <a:pt x="959" y="868"/>
                      <a:pt x="936" y="800"/>
                    </a:cubicBezTo>
                    <a:cubicBezTo>
                      <a:pt x="891" y="731"/>
                      <a:pt x="868" y="685"/>
                      <a:pt x="822" y="640"/>
                    </a:cubicBezTo>
                    <a:cubicBezTo>
                      <a:pt x="731" y="503"/>
                      <a:pt x="640" y="389"/>
                      <a:pt x="548" y="297"/>
                    </a:cubicBezTo>
                    <a:cubicBezTo>
                      <a:pt x="480" y="229"/>
                      <a:pt x="411" y="160"/>
                      <a:pt x="366" y="115"/>
                    </a:cubicBezTo>
                    <a:cubicBezTo>
                      <a:pt x="343" y="115"/>
                      <a:pt x="320" y="92"/>
                      <a:pt x="297" y="69"/>
                    </a:cubicBezTo>
                    <a:cubicBezTo>
                      <a:pt x="252" y="46"/>
                      <a:pt x="206" y="46"/>
                      <a:pt x="183" y="24"/>
                    </a:cubicBezTo>
                    <a:lnTo>
                      <a:pt x="137" y="1"/>
                    </a:lnTo>
                    <a:close/>
                  </a:path>
                </a:pathLst>
              </a:custGeom>
              <a:solidFill>
                <a:srgbClr val="EBEBE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76" name="Google Shape;7976;p34"/>
              <p:cNvSpPr/>
              <p:nvPr/>
            </p:nvSpPr>
            <p:spPr>
              <a:xfrm>
                <a:off x="1096369" y="2011389"/>
                <a:ext cx="51807" cy="68228"/>
              </a:xfrm>
              <a:custGeom>
                <a:avLst/>
                <a:gdLst/>
                <a:ahLst/>
                <a:cxnLst/>
                <a:rect l="l" t="t" r="r" b="b"/>
                <a:pathLst>
                  <a:path w="937" h="1234" extrusionOk="0">
                    <a:moveTo>
                      <a:pt x="138" y="1"/>
                    </a:moveTo>
                    <a:cubicBezTo>
                      <a:pt x="92" y="1"/>
                      <a:pt x="46" y="46"/>
                      <a:pt x="23" y="92"/>
                    </a:cubicBezTo>
                    <a:cubicBezTo>
                      <a:pt x="1" y="160"/>
                      <a:pt x="46" y="206"/>
                      <a:pt x="115" y="229"/>
                    </a:cubicBezTo>
                    <a:cubicBezTo>
                      <a:pt x="115" y="229"/>
                      <a:pt x="138" y="252"/>
                      <a:pt x="160" y="252"/>
                    </a:cubicBezTo>
                    <a:cubicBezTo>
                      <a:pt x="160" y="252"/>
                      <a:pt x="183" y="274"/>
                      <a:pt x="206" y="274"/>
                    </a:cubicBezTo>
                    <a:cubicBezTo>
                      <a:pt x="252" y="320"/>
                      <a:pt x="274" y="366"/>
                      <a:pt x="320" y="389"/>
                    </a:cubicBezTo>
                    <a:cubicBezTo>
                      <a:pt x="411" y="503"/>
                      <a:pt x="480" y="640"/>
                      <a:pt x="526" y="754"/>
                    </a:cubicBezTo>
                    <a:cubicBezTo>
                      <a:pt x="571" y="868"/>
                      <a:pt x="594" y="959"/>
                      <a:pt x="617" y="1073"/>
                    </a:cubicBezTo>
                    <a:cubicBezTo>
                      <a:pt x="617" y="1073"/>
                      <a:pt x="617" y="1096"/>
                      <a:pt x="617" y="1119"/>
                    </a:cubicBezTo>
                    <a:cubicBezTo>
                      <a:pt x="640" y="1142"/>
                      <a:pt x="640" y="1165"/>
                      <a:pt x="662" y="1187"/>
                    </a:cubicBezTo>
                    <a:cubicBezTo>
                      <a:pt x="685" y="1210"/>
                      <a:pt x="731" y="1233"/>
                      <a:pt x="777" y="1233"/>
                    </a:cubicBezTo>
                    <a:cubicBezTo>
                      <a:pt x="799" y="1233"/>
                      <a:pt x="845" y="1210"/>
                      <a:pt x="868" y="1187"/>
                    </a:cubicBezTo>
                    <a:cubicBezTo>
                      <a:pt x="914" y="1165"/>
                      <a:pt x="936" y="1119"/>
                      <a:pt x="914" y="1073"/>
                    </a:cubicBezTo>
                    <a:cubicBezTo>
                      <a:pt x="914" y="1028"/>
                      <a:pt x="914" y="959"/>
                      <a:pt x="891" y="891"/>
                    </a:cubicBezTo>
                    <a:cubicBezTo>
                      <a:pt x="891" y="845"/>
                      <a:pt x="868" y="777"/>
                      <a:pt x="845" y="708"/>
                    </a:cubicBezTo>
                    <a:cubicBezTo>
                      <a:pt x="799" y="617"/>
                      <a:pt x="731" y="503"/>
                      <a:pt x="662" y="411"/>
                    </a:cubicBezTo>
                    <a:cubicBezTo>
                      <a:pt x="617" y="320"/>
                      <a:pt x="548" y="252"/>
                      <a:pt x="457" y="183"/>
                    </a:cubicBezTo>
                    <a:cubicBezTo>
                      <a:pt x="434" y="137"/>
                      <a:pt x="366" y="92"/>
                      <a:pt x="320" y="69"/>
                    </a:cubicBezTo>
                    <a:cubicBezTo>
                      <a:pt x="274" y="46"/>
                      <a:pt x="229" y="23"/>
                      <a:pt x="160" y="1"/>
                    </a:cubicBezTo>
                    <a:close/>
                  </a:path>
                </a:pathLst>
              </a:custGeom>
              <a:solidFill>
                <a:srgbClr val="EBEBE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77" name="Google Shape;7977;p34"/>
              <p:cNvSpPr/>
              <p:nvPr/>
            </p:nvSpPr>
            <p:spPr>
              <a:xfrm>
                <a:off x="668530" y="2059326"/>
                <a:ext cx="106102" cy="103558"/>
              </a:xfrm>
              <a:custGeom>
                <a:avLst/>
                <a:gdLst/>
                <a:ahLst/>
                <a:cxnLst/>
                <a:rect l="l" t="t" r="r" b="b"/>
                <a:pathLst>
                  <a:path w="1919" h="1873" extrusionOk="0">
                    <a:moveTo>
                      <a:pt x="1621" y="1"/>
                    </a:moveTo>
                    <a:cubicBezTo>
                      <a:pt x="1576" y="1"/>
                      <a:pt x="1530" y="24"/>
                      <a:pt x="1507" y="69"/>
                    </a:cubicBezTo>
                    <a:cubicBezTo>
                      <a:pt x="1484" y="161"/>
                      <a:pt x="1439" y="229"/>
                      <a:pt x="1416" y="320"/>
                    </a:cubicBezTo>
                    <a:cubicBezTo>
                      <a:pt x="1416" y="320"/>
                      <a:pt x="1416" y="320"/>
                      <a:pt x="1416" y="298"/>
                    </a:cubicBezTo>
                    <a:lnTo>
                      <a:pt x="1393" y="298"/>
                    </a:lnTo>
                    <a:cubicBezTo>
                      <a:pt x="1393" y="275"/>
                      <a:pt x="1393" y="252"/>
                      <a:pt x="1370" y="252"/>
                    </a:cubicBezTo>
                    <a:cubicBezTo>
                      <a:pt x="1347" y="183"/>
                      <a:pt x="1302" y="138"/>
                      <a:pt x="1233" y="138"/>
                    </a:cubicBezTo>
                    <a:cubicBezTo>
                      <a:pt x="1218" y="130"/>
                      <a:pt x="1200" y="128"/>
                      <a:pt x="1182" y="128"/>
                    </a:cubicBezTo>
                    <a:cubicBezTo>
                      <a:pt x="1145" y="128"/>
                      <a:pt x="1104" y="138"/>
                      <a:pt x="1074" y="138"/>
                    </a:cubicBezTo>
                    <a:cubicBezTo>
                      <a:pt x="1005" y="161"/>
                      <a:pt x="959" y="161"/>
                      <a:pt x="914" y="183"/>
                    </a:cubicBezTo>
                    <a:cubicBezTo>
                      <a:pt x="822" y="206"/>
                      <a:pt x="731" y="252"/>
                      <a:pt x="663" y="298"/>
                    </a:cubicBezTo>
                    <a:cubicBezTo>
                      <a:pt x="640" y="275"/>
                      <a:pt x="640" y="275"/>
                      <a:pt x="617" y="252"/>
                    </a:cubicBezTo>
                    <a:cubicBezTo>
                      <a:pt x="601" y="236"/>
                      <a:pt x="562" y="220"/>
                      <a:pt x="524" y="220"/>
                    </a:cubicBezTo>
                    <a:cubicBezTo>
                      <a:pt x="509" y="220"/>
                      <a:pt x="493" y="222"/>
                      <a:pt x="480" y="229"/>
                    </a:cubicBezTo>
                    <a:cubicBezTo>
                      <a:pt x="457" y="229"/>
                      <a:pt x="412" y="229"/>
                      <a:pt x="389" y="252"/>
                    </a:cubicBezTo>
                    <a:cubicBezTo>
                      <a:pt x="343" y="252"/>
                      <a:pt x="320" y="275"/>
                      <a:pt x="275" y="298"/>
                    </a:cubicBezTo>
                    <a:cubicBezTo>
                      <a:pt x="183" y="366"/>
                      <a:pt x="138" y="480"/>
                      <a:pt x="92" y="572"/>
                    </a:cubicBezTo>
                    <a:cubicBezTo>
                      <a:pt x="46" y="663"/>
                      <a:pt x="24" y="754"/>
                      <a:pt x="1" y="868"/>
                    </a:cubicBezTo>
                    <a:cubicBezTo>
                      <a:pt x="1" y="982"/>
                      <a:pt x="24" y="1096"/>
                      <a:pt x="69" y="1211"/>
                    </a:cubicBezTo>
                    <a:cubicBezTo>
                      <a:pt x="92" y="1302"/>
                      <a:pt x="161" y="1370"/>
                      <a:pt x="206" y="1462"/>
                    </a:cubicBezTo>
                    <a:cubicBezTo>
                      <a:pt x="229" y="1485"/>
                      <a:pt x="252" y="1507"/>
                      <a:pt x="275" y="1553"/>
                    </a:cubicBezTo>
                    <a:cubicBezTo>
                      <a:pt x="297" y="1576"/>
                      <a:pt x="343" y="1599"/>
                      <a:pt x="366" y="1621"/>
                    </a:cubicBezTo>
                    <a:cubicBezTo>
                      <a:pt x="389" y="1644"/>
                      <a:pt x="412" y="1667"/>
                      <a:pt x="457" y="1667"/>
                    </a:cubicBezTo>
                    <a:cubicBezTo>
                      <a:pt x="526" y="1713"/>
                      <a:pt x="594" y="1736"/>
                      <a:pt x="663" y="1758"/>
                    </a:cubicBezTo>
                    <a:cubicBezTo>
                      <a:pt x="754" y="1804"/>
                      <a:pt x="822" y="1827"/>
                      <a:pt x="914" y="1827"/>
                    </a:cubicBezTo>
                    <a:cubicBezTo>
                      <a:pt x="1074" y="1850"/>
                      <a:pt x="1233" y="1873"/>
                      <a:pt x="1393" y="1873"/>
                    </a:cubicBezTo>
                    <a:lnTo>
                      <a:pt x="1599" y="1873"/>
                    </a:lnTo>
                    <a:cubicBezTo>
                      <a:pt x="1644" y="1873"/>
                      <a:pt x="1690" y="1850"/>
                      <a:pt x="1735" y="1850"/>
                    </a:cubicBezTo>
                    <a:cubicBezTo>
                      <a:pt x="1804" y="1827"/>
                      <a:pt x="1850" y="1804"/>
                      <a:pt x="1895" y="1736"/>
                    </a:cubicBezTo>
                    <a:cubicBezTo>
                      <a:pt x="1918" y="1690"/>
                      <a:pt x="1918" y="1644"/>
                      <a:pt x="1895" y="1599"/>
                    </a:cubicBezTo>
                    <a:cubicBezTo>
                      <a:pt x="1872" y="1576"/>
                      <a:pt x="1872" y="1553"/>
                      <a:pt x="1850" y="1530"/>
                    </a:cubicBezTo>
                    <a:cubicBezTo>
                      <a:pt x="1781" y="1416"/>
                      <a:pt x="1735" y="1279"/>
                      <a:pt x="1690" y="1165"/>
                    </a:cubicBezTo>
                    <a:cubicBezTo>
                      <a:pt x="1644" y="982"/>
                      <a:pt x="1621" y="777"/>
                      <a:pt x="1621" y="594"/>
                    </a:cubicBezTo>
                    <a:cubicBezTo>
                      <a:pt x="1644" y="526"/>
                      <a:pt x="1644" y="435"/>
                      <a:pt x="1667" y="366"/>
                    </a:cubicBezTo>
                    <a:cubicBezTo>
                      <a:pt x="1690" y="298"/>
                      <a:pt x="1713" y="229"/>
                      <a:pt x="1735" y="161"/>
                    </a:cubicBezTo>
                    <a:cubicBezTo>
                      <a:pt x="1735" y="138"/>
                      <a:pt x="1735" y="115"/>
                      <a:pt x="1735" y="69"/>
                    </a:cubicBezTo>
                    <a:cubicBezTo>
                      <a:pt x="1713" y="47"/>
                      <a:pt x="1690" y="24"/>
                      <a:pt x="1667" y="1"/>
                    </a:cubicBezTo>
                    <a:close/>
                  </a:path>
                </a:pathLst>
              </a:custGeom>
              <a:solidFill>
                <a:srgbClr val="C7C7C7"/>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78" name="Google Shape;7978;p34"/>
              <p:cNvSpPr/>
              <p:nvPr/>
            </p:nvSpPr>
            <p:spPr>
              <a:xfrm>
                <a:off x="739192" y="2064413"/>
                <a:ext cx="16476" cy="45448"/>
              </a:xfrm>
              <a:custGeom>
                <a:avLst/>
                <a:gdLst/>
                <a:ahLst/>
                <a:cxnLst/>
                <a:rect l="l" t="t" r="r" b="b"/>
                <a:pathLst>
                  <a:path w="298" h="822" extrusionOk="0">
                    <a:moveTo>
                      <a:pt x="161" y="0"/>
                    </a:moveTo>
                    <a:cubicBezTo>
                      <a:pt x="138" y="0"/>
                      <a:pt x="115" y="0"/>
                      <a:pt x="92" y="23"/>
                    </a:cubicBezTo>
                    <a:cubicBezTo>
                      <a:pt x="69" y="46"/>
                      <a:pt x="47" y="91"/>
                      <a:pt x="24" y="137"/>
                    </a:cubicBezTo>
                    <a:cubicBezTo>
                      <a:pt x="24" y="183"/>
                      <a:pt x="1" y="228"/>
                      <a:pt x="1" y="297"/>
                    </a:cubicBezTo>
                    <a:cubicBezTo>
                      <a:pt x="1" y="388"/>
                      <a:pt x="1" y="480"/>
                      <a:pt x="24" y="571"/>
                    </a:cubicBezTo>
                    <a:cubicBezTo>
                      <a:pt x="24" y="616"/>
                      <a:pt x="24" y="685"/>
                      <a:pt x="24" y="731"/>
                    </a:cubicBezTo>
                    <a:cubicBezTo>
                      <a:pt x="47" y="776"/>
                      <a:pt x="92" y="822"/>
                      <a:pt x="138" y="822"/>
                    </a:cubicBezTo>
                    <a:cubicBezTo>
                      <a:pt x="184" y="799"/>
                      <a:pt x="206" y="753"/>
                      <a:pt x="206" y="708"/>
                    </a:cubicBezTo>
                    <a:lnTo>
                      <a:pt x="184" y="571"/>
                    </a:lnTo>
                    <a:cubicBezTo>
                      <a:pt x="184" y="502"/>
                      <a:pt x="184" y="411"/>
                      <a:pt x="184" y="343"/>
                    </a:cubicBezTo>
                    <a:cubicBezTo>
                      <a:pt x="184" y="297"/>
                      <a:pt x="184" y="228"/>
                      <a:pt x="184" y="183"/>
                    </a:cubicBezTo>
                    <a:cubicBezTo>
                      <a:pt x="229" y="183"/>
                      <a:pt x="252" y="183"/>
                      <a:pt x="275" y="160"/>
                    </a:cubicBezTo>
                    <a:cubicBezTo>
                      <a:pt x="298" y="114"/>
                      <a:pt x="298" y="69"/>
                      <a:pt x="252" y="46"/>
                    </a:cubicBezTo>
                    <a:cubicBezTo>
                      <a:pt x="252" y="46"/>
                      <a:pt x="252" y="23"/>
                      <a:pt x="252" y="23"/>
                    </a:cubicBezTo>
                    <a:cubicBezTo>
                      <a:pt x="229" y="23"/>
                      <a:pt x="229" y="0"/>
                      <a:pt x="206" y="0"/>
                    </a:cubicBezTo>
                    <a:close/>
                  </a:path>
                </a:pathLst>
              </a:custGeom>
              <a:solidFill>
                <a:srgbClr val="C7C7C7"/>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79" name="Google Shape;7979;p34"/>
              <p:cNvSpPr/>
              <p:nvPr/>
            </p:nvSpPr>
            <p:spPr>
              <a:xfrm>
                <a:off x="753125" y="2059326"/>
                <a:ext cx="31571" cy="101015"/>
              </a:xfrm>
              <a:custGeom>
                <a:avLst/>
                <a:gdLst/>
                <a:ahLst/>
                <a:cxnLst/>
                <a:rect l="l" t="t" r="r" b="b"/>
                <a:pathLst>
                  <a:path w="571" h="1827" extrusionOk="0">
                    <a:moveTo>
                      <a:pt x="107" y="93"/>
                    </a:moveTo>
                    <a:lnTo>
                      <a:pt x="107" y="93"/>
                    </a:lnTo>
                    <a:cubicBezTo>
                      <a:pt x="101" y="95"/>
                      <a:pt x="91" y="101"/>
                      <a:pt x="91" y="115"/>
                    </a:cubicBezTo>
                    <a:cubicBezTo>
                      <a:pt x="99" y="107"/>
                      <a:pt x="104" y="100"/>
                      <a:pt x="107" y="93"/>
                    </a:cubicBezTo>
                    <a:close/>
                    <a:moveTo>
                      <a:pt x="183" y="1"/>
                    </a:moveTo>
                    <a:cubicBezTo>
                      <a:pt x="160" y="1"/>
                      <a:pt x="114" y="24"/>
                      <a:pt x="114" y="69"/>
                    </a:cubicBezTo>
                    <a:cubicBezTo>
                      <a:pt x="114" y="69"/>
                      <a:pt x="114" y="80"/>
                      <a:pt x="107" y="93"/>
                    </a:cubicBezTo>
                    <a:lnTo>
                      <a:pt x="107" y="93"/>
                    </a:lnTo>
                    <a:cubicBezTo>
                      <a:pt x="111" y="92"/>
                      <a:pt x="114" y="92"/>
                      <a:pt x="114" y="92"/>
                    </a:cubicBezTo>
                    <a:lnTo>
                      <a:pt x="114" y="92"/>
                    </a:lnTo>
                    <a:lnTo>
                      <a:pt x="91" y="115"/>
                    </a:lnTo>
                    <a:cubicBezTo>
                      <a:pt x="91" y="161"/>
                      <a:pt x="69" y="229"/>
                      <a:pt x="46" y="275"/>
                    </a:cubicBezTo>
                    <a:cubicBezTo>
                      <a:pt x="46" y="320"/>
                      <a:pt x="23" y="343"/>
                      <a:pt x="23" y="366"/>
                    </a:cubicBezTo>
                    <a:cubicBezTo>
                      <a:pt x="23" y="412"/>
                      <a:pt x="0" y="457"/>
                      <a:pt x="0" y="503"/>
                    </a:cubicBezTo>
                    <a:cubicBezTo>
                      <a:pt x="0" y="617"/>
                      <a:pt x="0" y="731"/>
                      <a:pt x="0" y="823"/>
                    </a:cubicBezTo>
                    <a:cubicBezTo>
                      <a:pt x="0" y="868"/>
                      <a:pt x="0" y="914"/>
                      <a:pt x="0" y="937"/>
                    </a:cubicBezTo>
                    <a:cubicBezTo>
                      <a:pt x="23" y="982"/>
                      <a:pt x="23" y="1028"/>
                      <a:pt x="23" y="1074"/>
                    </a:cubicBezTo>
                    <a:cubicBezTo>
                      <a:pt x="46" y="1165"/>
                      <a:pt x="69" y="1256"/>
                      <a:pt x="91" y="1325"/>
                    </a:cubicBezTo>
                    <a:cubicBezTo>
                      <a:pt x="91" y="1393"/>
                      <a:pt x="114" y="1439"/>
                      <a:pt x="137" y="1485"/>
                    </a:cubicBezTo>
                    <a:cubicBezTo>
                      <a:pt x="183" y="1553"/>
                      <a:pt x="205" y="1621"/>
                      <a:pt x="251" y="1690"/>
                    </a:cubicBezTo>
                    <a:cubicBezTo>
                      <a:pt x="297" y="1736"/>
                      <a:pt x="342" y="1804"/>
                      <a:pt x="411" y="1827"/>
                    </a:cubicBezTo>
                    <a:lnTo>
                      <a:pt x="457" y="1827"/>
                    </a:lnTo>
                    <a:cubicBezTo>
                      <a:pt x="502" y="1827"/>
                      <a:pt x="525" y="1804"/>
                      <a:pt x="548" y="1781"/>
                    </a:cubicBezTo>
                    <a:cubicBezTo>
                      <a:pt x="548" y="1758"/>
                      <a:pt x="571" y="1736"/>
                      <a:pt x="571" y="1713"/>
                    </a:cubicBezTo>
                    <a:cubicBezTo>
                      <a:pt x="548" y="1667"/>
                      <a:pt x="548" y="1644"/>
                      <a:pt x="525" y="1621"/>
                    </a:cubicBezTo>
                    <a:cubicBezTo>
                      <a:pt x="502" y="1621"/>
                      <a:pt x="502" y="1621"/>
                      <a:pt x="502" y="1599"/>
                    </a:cubicBezTo>
                    <a:cubicBezTo>
                      <a:pt x="479" y="1576"/>
                      <a:pt x="434" y="1553"/>
                      <a:pt x="411" y="1507"/>
                    </a:cubicBezTo>
                    <a:cubicBezTo>
                      <a:pt x="388" y="1439"/>
                      <a:pt x="365" y="1370"/>
                      <a:pt x="320" y="1325"/>
                    </a:cubicBezTo>
                    <a:cubicBezTo>
                      <a:pt x="297" y="1233"/>
                      <a:pt x="274" y="1165"/>
                      <a:pt x="251" y="1096"/>
                    </a:cubicBezTo>
                    <a:cubicBezTo>
                      <a:pt x="251" y="1096"/>
                      <a:pt x="251" y="1074"/>
                      <a:pt x="251" y="1074"/>
                    </a:cubicBezTo>
                    <a:cubicBezTo>
                      <a:pt x="228" y="1005"/>
                      <a:pt x="228" y="914"/>
                      <a:pt x="205" y="845"/>
                    </a:cubicBezTo>
                    <a:cubicBezTo>
                      <a:pt x="205" y="754"/>
                      <a:pt x="183" y="640"/>
                      <a:pt x="183" y="549"/>
                    </a:cubicBezTo>
                    <a:cubicBezTo>
                      <a:pt x="183" y="503"/>
                      <a:pt x="183" y="457"/>
                      <a:pt x="205" y="412"/>
                    </a:cubicBezTo>
                    <a:cubicBezTo>
                      <a:pt x="205" y="366"/>
                      <a:pt x="205" y="343"/>
                      <a:pt x="205" y="298"/>
                    </a:cubicBezTo>
                    <a:cubicBezTo>
                      <a:pt x="228" y="229"/>
                      <a:pt x="251" y="161"/>
                      <a:pt x="274" y="92"/>
                    </a:cubicBezTo>
                    <a:cubicBezTo>
                      <a:pt x="274" y="47"/>
                      <a:pt x="251" y="1"/>
                      <a:pt x="205" y="1"/>
                    </a:cubicBezTo>
                    <a:close/>
                  </a:path>
                </a:pathLst>
              </a:custGeom>
              <a:solidFill>
                <a:srgbClr val="C7C7C7"/>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80" name="Google Shape;7980;p34"/>
              <p:cNvSpPr/>
              <p:nvPr/>
            </p:nvSpPr>
            <p:spPr>
              <a:xfrm>
                <a:off x="696286" y="2150224"/>
                <a:ext cx="102286" cy="77019"/>
              </a:xfrm>
              <a:custGeom>
                <a:avLst/>
                <a:gdLst/>
                <a:ahLst/>
                <a:cxnLst/>
                <a:rect l="l" t="t" r="r" b="b"/>
                <a:pathLst>
                  <a:path w="1850" h="1393" extrusionOk="0">
                    <a:moveTo>
                      <a:pt x="1302" y="0"/>
                    </a:moveTo>
                    <a:cubicBezTo>
                      <a:pt x="1256" y="0"/>
                      <a:pt x="1233" y="23"/>
                      <a:pt x="1188" y="46"/>
                    </a:cubicBezTo>
                    <a:cubicBezTo>
                      <a:pt x="1142" y="69"/>
                      <a:pt x="1119" y="92"/>
                      <a:pt x="1097" y="137"/>
                    </a:cubicBezTo>
                    <a:cubicBezTo>
                      <a:pt x="1074" y="114"/>
                      <a:pt x="1051" y="114"/>
                      <a:pt x="1005" y="114"/>
                    </a:cubicBezTo>
                    <a:lnTo>
                      <a:pt x="982" y="114"/>
                    </a:lnTo>
                    <a:cubicBezTo>
                      <a:pt x="937" y="92"/>
                      <a:pt x="914" y="46"/>
                      <a:pt x="845" y="46"/>
                    </a:cubicBezTo>
                    <a:cubicBezTo>
                      <a:pt x="832" y="39"/>
                      <a:pt x="819" y="36"/>
                      <a:pt x="805" y="36"/>
                    </a:cubicBezTo>
                    <a:cubicBezTo>
                      <a:pt x="773" y="36"/>
                      <a:pt x="741" y="53"/>
                      <a:pt x="709" y="69"/>
                    </a:cubicBezTo>
                    <a:cubicBezTo>
                      <a:pt x="686" y="69"/>
                      <a:pt x="663" y="69"/>
                      <a:pt x="640" y="46"/>
                    </a:cubicBezTo>
                    <a:lnTo>
                      <a:pt x="549" y="46"/>
                    </a:lnTo>
                    <a:cubicBezTo>
                      <a:pt x="514" y="35"/>
                      <a:pt x="480" y="29"/>
                      <a:pt x="446" y="29"/>
                    </a:cubicBezTo>
                    <a:cubicBezTo>
                      <a:pt x="412" y="29"/>
                      <a:pt x="378" y="35"/>
                      <a:pt x="343" y="46"/>
                    </a:cubicBezTo>
                    <a:cubicBezTo>
                      <a:pt x="275" y="46"/>
                      <a:pt x="184" y="69"/>
                      <a:pt x="138" y="92"/>
                    </a:cubicBezTo>
                    <a:cubicBezTo>
                      <a:pt x="92" y="137"/>
                      <a:pt x="69" y="183"/>
                      <a:pt x="47" y="229"/>
                    </a:cubicBezTo>
                    <a:cubicBezTo>
                      <a:pt x="24" y="274"/>
                      <a:pt x="1" y="343"/>
                      <a:pt x="1" y="411"/>
                    </a:cubicBezTo>
                    <a:cubicBezTo>
                      <a:pt x="1" y="457"/>
                      <a:pt x="1" y="480"/>
                      <a:pt x="1" y="525"/>
                    </a:cubicBezTo>
                    <a:cubicBezTo>
                      <a:pt x="1" y="594"/>
                      <a:pt x="24" y="639"/>
                      <a:pt x="47" y="708"/>
                    </a:cubicBezTo>
                    <a:cubicBezTo>
                      <a:pt x="69" y="799"/>
                      <a:pt x="115" y="868"/>
                      <a:pt x="184" y="936"/>
                    </a:cubicBezTo>
                    <a:cubicBezTo>
                      <a:pt x="206" y="982"/>
                      <a:pt x="252" y="1027"/>
                      <a:pt x="320" y="1073"/>
                    </a:cubicBezTo>
                    <a:cubicBezTo>
                      <a:pt x="366" y="1096"/>
                      <a:pt x="412" y="1119"/>
                      <a:pt x="457" y="1142"/>
                    </a:cubicBezTo>
                    <a:cubicBezTo>
                      <a:pt x="503" y="1164"/>
                      <a:pt x="549" y="1187"/>
                      <a:pt x="572" y="1210"/>
                    </a:cubicBezTo>
                    <a:cubicBezTo>
                      <a:pt x="617" y="1233"/>
                      <a:pt x="663" y="1233"/>
                      <a:pt x="686" y="1256"/>
                    </a:cubicBezTo>
                    <a:cubicBezTo>
                      <a:pt x="777" y="1279"/>
                      <a:pt x="868" y="1301"/>
                      <a:pt x="960" y="1324"/>
                    </a:cubicBezTo>
                    <a:cubicBezTo>
                      <a:pt x="1005" y="1347"/>
                      <a:pt x="1051" y="1347"/>
                      <a:pt x="1097" y="1370"/>
                    </a:cubicBezTo>
                    <a:lnTo>
                      <a:pt x="1211" y="1370"/>
                    </a:lnTo>
                    <a:cubicBezTo>
                      <a:pt x="1256" y="1393"/>
                      <a:pt x="1302" y="1393"/>
                      <a:pt x="1348" y="1393"/>
                    </a:cubicBezTo>
                    <a:cubicBezTo>
                      <a:pt x="1416" y="1393"/>
                      <a:pt x="1507" y="1393"/>
                      <a:pt x="1576" y="1370"/>
                    </a:cubicBezTo>
                    <a:cubicBezTo>
                      <a:pt x="1622" y="1370"/>
                      <a:pt x="1667" y="1347"/>
                      <a:pt x="1736" y="1347"/>
                    </a:cubicBezTo>
                    <a:cubicBezTo>
                      <a:pt x="1736" y="1324"/>
                      <a:pt x="1758" y="1324"/>
                      <a:pt x="1781" y="1324"/>
                    </a:cubicBezTo>
                    <a:cubicBezTo>
                      <a:pt x="1804" y="1279"/>
                      <a:pt x="1827" y="1256"/>
                      <a:pt x="1827" y="1233"/>
                    </a:cubicBezTo>
                    <a:cubicBezTo>
                      <a:pt x="1850" y="1187"/>
                      <a:pt x="1827" y="1142"/>
                      <a:pt x="1804" y="1096"/>
                    </a:cubicBezTo>
                    <a:cubicBezTo>
                      <a:pt x="1781" y="1073"/>
                      <a:pt x="1758" y="1050"/>
                      <a:pt x="1736" y="1027"/>
                    </a:cubicBezTo>
                    <a:cubicBezTo>
                      <a:pt x="1713" y="1005"/>
                      <a:pt x="1713" y="982"/>
                      <a:pt x="1690" y="959"/>
                    </a:cubicBezTo>
                    <a:cubicBezTo>
                      <a:pt x="1644" y="890"/>
                      <a:pt x="1622" y="799"/>
                      <a:pt x="1599" y="708"/>
                    </a:cubicBezTo>
                    <a:cubicBezTo>
                      <a:pt x="1576" y="617"/>
                      <a:pt x="1553" y="525"/>
                      <a:pt x="1553" y="434"/>
                    </a:cubicBezTo>
                    <a:cubicBezTo>
                      <a:pt x="1553" y="388"/>
                      <a:pt x="1553" y="343"/>
                      <a:pt x="1576" y="297"/>
                    </a:cubicBezTo>
                    <a:cubicBezTo>
                      <a:pt x="1599" y="251"/>
                      <a:pt x="1622" y="229"/>
                      <a:pt x="1644" y="183"/>
                    </a:cubicBezTo>
                    <a:cubicBezTo>
                      <a:pt x="1667" y="137"/>
                      <a:pt x="1622" y="92"/>
                      <a:pt x="1599" y="69"/>
                    </a:cubicBezTo>
                    <a:cubicBezTo>
                      <a:pt x="1586" y="63"/>
                      <a:pt x="1574" y="60"/>
                      <a:pt x="1562" y="60"/>
                    </a:cubicBezTo>
                    <a:cubicBezTo>
                      <a:pt x="1530" y="60"/>
                      <a:pt x="1501" y="81"/>
                      <a:pt x="1485" y="114"/>
                    </a:cubicBezTo>
                    <a:cubicBezTo>
                      <a:pt x="1485" y="114"/>
                      <a:pt x="1485" y="114"/>
                      <a:pt x="1485" y="137"/>
                    </a:cubicBezTo>
                    <a:cubicBezTo>
                      <a:pt x="1462" y="114"/>
                      <a:pt x="1462" y="92"/>
                      <a:pt x="1439" y="92"/>
                    </a:cubicBezTo>
                    <a:cubicBezTo>
                      <a:pt x="1416" y="46"/>
                      <a:pt x="1370" y="23"/>
                      <a:pt x="1325" y="0"/>
                    </a:cubicBezTo>
                    <a:close/>
                  </a:path>
                </a:pathLst>
              </a:custGeom>
              <a:solidFill>
                <a:srgbClr val="C7C7C7"/>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81" name="Google Shape;7981;p34"/>
              <p:cNvSpPr/>
              <p:nvPr/>
            </p:nvSpPr>
            <p:spPr>
              <a:xfrm>
                <a:off x="777066" y="2156527"/>
                <a:ext cx="29083" cy="69444"/>
              </a:xfrm>
              <a:custGeom>
                <a:avLst/>
                <a:gdLst/>
                <a:ahLst/>
                <a:cxnLst/>
                <a:rect l="l" t="t" r="r" b="b"/>
                <a:pathLst>
                  <a:path w="526" h="1256" extrusionOk="0">
                    <a:moveTo>
                      <a:pt x="92" y="0"/>
                    </a:moveTo>
                    <a:cubicBezTo>
                      <a:pt x="69" y="0"/>
                      <a:pt x="24" y="23"/>
                      <a:pt x="24" y="46"/>
                    </a:cubicBezTo>
                    <a:cubicBezTo>
                      <a:pt x="24" y="115"/>
                      <a:pt x="1" y="160"/>
                      <a:pt x="1" y="206"/>
                    </a:cubicBezTo>
                    <a:cubicBezTo>
                      <a:pt x="1" y="297"/>
                      <a:pt x="1" y="366"/>
                      <a:pt x="1" y="457"/>
                    </a:cubicBezTo>
                    <a:cubicBezTo>
                      <a:pt x="24" y="503"/>
                      <a:pt x="24" y="571"/>
                      <a:pt x="24" y="640"/>
                    </a:cubicBezTo>
                    <a:cubicBezTo>
                      <a:pt x="46" y="685"/>
                      <a:pt x="46" y="754"/>
                      <a:pt x="69" y="799"/>
                    </a:cubicBezTo>
                    <a:cubicBezTo>
                      <a:pt x="92" y="891"/>
                      <a:pt x="138" y="982"/>
                      <a:pt x="206" y="1073"/>
                    </a:cubicBezTo>
                    <a:cubicBezTo>
                      <a:pt x="206" y="1096"/>
                      <a:pt x="229" y="1142"/>
                      <a:pt x="252" y="1165"/>
                    </a:cubicBezTo>
                    <a:cubicBezTo>
                      <a:pt x="275" y="1187"/>
                      <a:pt x="320" y="1233"/>
                      <a:pt x="366" y="1256"/>
                    </a:cubicBezTo>
                    <a:cubicBezTo>
                      <a:pt x="389" y="1256"/>
                      <a:pt x="434" y="1256"/>
                      <a:pt x="480" y="1233"/>
                    </a:cubicBezTo>
                    <a:cubicBezTo>
                      <a:pt x="526" y="1210"/>
                      <a:pt x="526" y="1142"/>
                      <a:pt x="526" y="1096"/>
                    </a:cubicBezTo>
                    <a:cubicBezTo>
                      <a:pt x="503" y="1050"/>
                      <a:pt x="480" y="1050"/>
                      <a:pt x="457" y="1005"/>
                    </a:cubicBezTo>
                    <a:lnTo>
                      <a:pt x="434" y="1005"/>
                    </a:lnTo>
                    <a:cubicBezTo>
                      <a:pt x="389" y="959"/>
                      <a:pt x="366" y="913"/>
                      <a:pt x="343" y="868"/>
                    </a:cubicBezTo>
                    <a:cubicBezTo>
                      <a:pt x="297" y="822"/>
                      <a:pt x="275" y="754"/>
                      <a:pt x="252" y="685"/>
                    </a:cubicBezTo>
                    <a:cubicBezTo>
                      <a:pt x="229" y="640"/>
                      <a:pt x="206" y="571"/>
                      <a:pt x="206" y="525"/>
                    </a:cubicBezTo>
                    <a:cubicBezTo>
                      <a:pt x="184" y="414"/>
                      <a:pt x="162" y="324"/>
                      <a:pt x="161" y="213"/>
                    </a:cubicBezTo>
                    <a:lnTo>
                      <a:pt x="161" y="213"/>
                    </a:lnTo>
                    <a:cubicBezTo>
                      <a:pt x="161" y="173"/>
                      <a:pt x="163" y="132"/>
                      <a:pt x="183" y="92"/>
                    </a:cubicBezTo>
                    <a:cubicBezTo>
                      <a:pt x="183" y="46"/>
                      <a:pt x="161" y="0"/>
                      <a:pt x="115" y="0"/>
                    </a:cubicBezTo>
                    <a:close/>
                  </a:path>
                </a:pathLst>
              </a:custGeom>
              <a:solidFill>
                <a:srgbClr val="C7C7C7"/>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82" name="Google Shape;7982;p34"/>
              <p:cNvSpPr/>
              <p:nvPr/>
            </p:nvSpPr>
            <p:spPr>
              <a:xfrm>
                <a:off x="755613" y="2053023"/>
                <a:ext cx="37929" cy="109087"/>
              </a:xfrm>
              <a:custGeom>
                <a:avLst/>
                <a:gdLst/>
                <a:ahLst/>
                <a:cxnLst/>
                <a:rect l="l" t="t" r="r" b="b"/>
                <a:pathLst>
                  <a:path w="686" h="1973" extrusionOk="0">
                    <a:moveTo>
                      <a:pt x="389" y="1"/>
                    </a:moveTo>
                    <a:cubicBezTo>
                      <a:pt x="366" y="1"/>
                      <a:pt x="366" y="1"/>
                      <a:pt x="343" y="24"/>
                    </a:cubicBezTo>
                    <a:cubicBezTo>
                      <a:pt x="297" y="46"/>
                      <a:pt x="252" y="92"/>
                      <a:pt x="206" y="138"/>
                    </a:cubicBezTo>
                    <a:cubicBezTo>
                      <a:pt x="160" y="206"/>
                      <a:pt x="115" y="252"/>
                      <a:pt x="92" y="320"/>
                    </a:cubicBezTo>
                    <a:cubicBezTo>
                      <a:pt x="24" y="457"/>
                      <a:pt x="1" y="617"/>
                      <a:pt x="1" y="754"/>
                    </a:cubicBezTo>
                    <a:cubicBezTo>
                      <a:pt x="1" y="868"/>
                      <a:pt x="1" y="959"/>
                      <a:pt x="1" y="1051"/>
                    </a:cubicBezTo>
                    <a:cubicBezTo>
                      <a:pt x="1" y="1142"/>
                      <a:pt x="24" y="1210"/>
                      <a:pt x="46" y="1302"/>
                    </a:cubicBezTo>
                    <a:cubicBezTo>
                      <a:pt x="69" y="1370"/>
                      <a:pt x="92" y="1439"/>
                      <a:pt x="115" y="1507"/>
                    </a:cubicBezTo>
                    <a:cubicBezTo>
                      <a:pt x="138" y="1576"/>
                      <a:pt x="183" y="1644"/>
                      <a:pt x="206" y="1713"/>
                    </a:cubicBezTo>
                    <a:cubicBezTo>
                      <a:pt x="252" y="1758"/>
                      <a:pt x="275" y="1804"/>
                      <a:pt x="320" y="1850"/>
                    </a:cubicBezTo>
                    <a:cubicBezTo>
                      <a:pt x="343" y="1872"/>
                      <a:pt x="366" y="1895"/>
                      <a:pt x="389" y="1918"/>
                    </a:cubicBezTo>
                    <a:cubicBezTo>
                      <a:pt x="412" y="1918"/>
                      <a:pt x="434" y="1941"/>
                      <a:pt x="457" y="1941"/>
                    </a:cubicBezTo>
                    <a:cubicBezTo>
                      <a:pt x="480" y="1964"/>
                      <a:pt x="480" y="1964"/>
                      <a:pt x="503" y="1964"/>
                    </a:cubicBezTo>
                    <a:cubicBezTo>
                      <a:pt x="515" y="1970"/>
                      <a:pt x="529" y="1973"/>
                      <a:pt x="543" y="1973"/>
                    </a:cubicBezTo>
                    <a:cubicBezTo>
                      <a:pt x="582" y="1973"/>
                      <a:pt x="623" y="1951"/>
                      <a:pt x="640" y="1918"/>
                    </a:cubicBezTo>
                    <a:cubicBezTo>
                      <a:pt x="663" y="1895"/>
                      <a:pt x="663" y="1895"/>
                      <a:pt x="685" y="1872"/>
                    </a:cubicBezTo>
                    <a:cubicBezTo>
                      <a:pt x="685" y="1827"/>
                      <a:pt x="685" y="1781"/>
                      <a:pt x="663" y="1758"/>
                    </a:cubicBezTo>
                    <a:cubicBezTo>
                      <a:pt x="640" y="1758"/>
                      <a:pt x="640" y="1735"/>
                      <a:pt x="617" y="1735"/>
                    </a:cubicBezTo>
                    <a:cubicBezTo>
                      <a:pt x="617" y="1713"/>
                      <a:pt x="594" y="1690"/>
                      <a:pt x="571" y="1690"/>
                    </a:cubicBezTo>
                    <a:cubicBezTo>
                      <a:pt x="549" y="1667"/>
                      <a:pt x="526" y="1644"/>
                      <a:pt x="503" y="1621"/>
                    </a:cubicBezTo>
                    <a:cubicBezTo>
                      <a:pt x="480" y="1599"/>
                      <a:pt x="457" y="1553"/>
                      <a:pt x="434" y="1507"/>
                    </a:cubicBezTo>
                    <a:cubicBezTo>
                      <a:pt x="389" y="1439"/>
                      <a:pt x="366" y="1393"/>
                      <a:pt x="343" y="1325"/>
                    </a:cubicBezTo>
                    <a:cubicBezTo>
                      <a:pt x="320" y="1256"/>
                      <a:pt x="297" y="1210"/>
                      <a:pt x="275" y="1142"/>
                    </a:cubicBezTo>
                    <a:cubicBezTo>
                      <a:pt x="275" y="1074"/>
                      <a:pt x="252" y="982"/>
                      <a:pt x="252" y="914"/>
                    </a:cubicBezTo>
                    <a:cubicBezTo>
                      <a:pt x="252" y="830"/>
                      <a:pt x="252" y="766"/>
                      <a:pt x="252" y="686"/>
                    </a:cubicBezTo>
                    <a:cubicBezTo>
                      <a:pt x="252" y="640"/>
                      <a:pt x="252" y="594"/>
                      <a:pt x="252" y="571"/>
                    </a:cubicBezTo>
                    <a:cubicBezTo>
                      <a:pt x="252" y="526"/>
                      <a:pt x="252" y="480"/>
                      <a:pt x="275" y="457"/>
                    </a:cubicBezTo>
                    <a:cubicBezTo>
                      <a:pt x="297" y="389"/>
                      <a:pt x="320" y="320"/>
                      <a:pt x="343" y="275"/>
                    </a:cubicBezTo>
                    <a:cubicBezTo>
                      <a:pt x="366" y="252"/>
                      <a:pt x="389" y="229"/>
                      <a:pt x="412" y="206"/>
                    </a:cubicBezTo>
                    <a:cubicBezTo>
                      <a:pt x="412" y="183"/>
                      <a:pt x="434" y="183"/>
                      <a:pt x="457" y="161"/>
                    </a:cubicBezTo>
                    <a:cubicBezTo>
                      <a:pt x="503" y="138"/>
                      <a:pt x="503" y="69"/>
                      <a:pt x="480" y="46"/>
                    </a:cubicBezTo>
                    <a:cubicBezTo>
                      <a:pt x="457" y="24"/>
                      <a:pt x="434" y="1"/>
                      <a:pt x="389" y="1"/>
                    </a:cubicBezTo>
                    <a:close/>
                  </a:path>
                </a:pathLst>
              </a:custGeom>
              <a:solidFill>
                <a:srgbClr val="C7C7C7"/>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83" name="Google Shape;7983;p34"/>
              <p:cNvSpPr/>
              <p:nvPr/>
            </p:nvSpPr>
            <p:spPr>
              <a:xfrm>
                <a:off x="779609" y="2155255"/>
                <a:ext cx="37929" cy="71269"/>
              </a:xfrm>
              <a:custGeom>
                <a:avLst/>
                <a:gdLst/>
                <a:ahLst/>
                <a:cxnLst/>
                <a:rect l="l" t="t" r="r" b="b"/>
                <a:pathLst>
                  <a:path w="686" h="1289" extrusionOk="0">
                    <a:moveTo>
                      <a:pt x="183" y="1"/>
                    </a:moveTo>
                    <a:cubicBezTo>
                      <a:pt x="160" y="1"/>
                      <a:pt x="137" y="23"/>
                      <a:pt x="115" y="46"/>
                    </a:cubicBezTo>
                    <a:cubicBezTo>
                      <a:pt x="92" y="69"/>
                      <a:pt x="69" y="115"/>
                      <a:pt x="46" y="138"/>
                    </a:cubicBezTo>
                    <a:cubicBezTo>
                      <a:pt x="46" y="183"/>
                      <a:pt x="23" y="229"/>
                      <a:pt x="23" y="252"/>
                    </a:cubicBezTo>
                    <a:cubicBezTo>
                      <a:pt x="0" y="320"/>
                      <a:pt x="0" y="389"/>
                      <a:pt x="23" y="457"/>
                    </a:cubicBezTo>
                    <a:cubicBezTo>
                      <a:pt x="23" y="503"/>
                      <a:pt x="23" y="571"/>
                      <a:pt x="46" y="617"/>
                    </a:cubicBezTo>
                    <a:lnTo>
                      <a:pt x="46" y="594"/>
                    </a:lnTo>
                    <a:cubicBezTo>
                      <a:pt x="69" y="685"/>
                      <a:pt x="92" y="754"/>
                      <a:pt x="115" y="822"/>
                    </a:cubicBezTo>
                    <a:cubicBezTo>
                      <a:pt x="137" y="868"/>
                      <a:pt x="183" y="936"/>
                      <a:pt x="206" y="982"/>
                    </a:cubicBezTo>
                    <a:cubicBezTo>
                      <a:pt x="251" y="1051"/>
                      <a:pt x="297" y="1096"/>
                      <a:pt x="343" y="1142"/>
                    </a:cubicBezTo>
                    <a:cubicBezTo>
                      <a:pt x="366" y="1165"/>
                      <a:pt x="388" y="1188"/>
                      <a:pt x="434" y="1210"/>
                    </a:cubicBezTo>
                    <a:cubicBezTo>
                      <a:pt x="434" y="1233"/>
                      <a:pt x="457" y="1233"/>
                      <a:pt x="480" y="1256"/>
                    </a:cubicBezTo>
                    <a:cubicBezTo>
                      <a:pt x="503" y="1256"/>
                      <a:pt x="503" y="1256"/>
                      <a:pt x="525" y="1279"/>
                    </a:cubicBezTo>
                    <a:lnTo>
                      <a:pt x="548" y="1279"/>
                    </a:lnTo>
                    <a:cubicBezTo>
                      <a:pt x="555" y="1285"/>
                      <a:pt x="565" y="1288"/>
                      <a:pt x="578" y="1288"/>
                    </a:cubicBezTo>
                    <a:cubicBezTo>
                      <a:pt x="607" y="1288"/>
                      <a:pt x="646" y="1272"/>
                      <a:pt x="662" y="1256"/>
                    </a:cubicBezTo>
                    <a:cubicBezTo>
                      <a:pt x="685" y="1233"/>
                      <a:pt x="685" y="1210"/>
                      <a:pt x="685" y="1165"/>
                    </a:cubicBezTo>
                    <a:cubicBezTo>
                      <a:pt x="685" y="1142"/>
                      <a:pt x="662" y="1142"/>
                      <a:pt x="662" y="1119"/>
                    </a:cubicBezTo>
                    <a:lnTo>
                      <a:pt x="640" y="1119"/>
                    </a:lnTo>
                    <a:cubicBezTo>
                      <a:pt x="640" y="1096"/>
                      <a:pt x="617" y="1073"/>
                      <a:pt x="594" y="1073"/>
                    </a:cubicBezTo>
                    <a:cubicBezTo>
                      <a:pt x="594" y="1051"/>
                      <a:pt x="571" y="1051"/>
                      <a:pt x="571" y="1028"/>
                    </a:cubicBezTo>
                    <a:cubicBezTo>
                      <a:pt x="525" y="1005"/>
                      <a:pt x="503" y="982"/>
                      <a:pt x="480" y="959"/>
                    </a:cubicBezTo>
                    <a:cubicBezTo>
                      <a:pt x="411" y="891"/>
                      <a:pt x="366" y="822"/>
                      <a:pt x="320" y="731"/>
                    </a:cubicBezTo>
                    <a:cubicBezTo>
                      <a:pt x="274" y="663"/>
                      <a:pt x="229" y="571"/>
                      <a:pt x="206" y="480"/>
                    </a:cubicBezTo>
                    <a:cubicBezTo>
                      <a:pt x="206" y="434"/>
                      <a:pt x="183" y="366"/>
                      <a:pt x="183" y="320"/>
                    </a:cubicBezTo>
                    <a:cubicBezTo>
                      <a:pt x="183" y="274"/>
                      <a:pt x="206" y="252"/>
                      <a:pt x="206" y="229"/>
                    </a:cubicBezTo>
                    <a:cubicBezTo>
                      <a:pt x="206" y="206"/>
                      <a:pt x="206" y="183"/>
                      <a:pt x="229" y="183"/>
                    </a:cubicBezTo>
                    <a:cubicBezTo>
                      <a:pt x="229" y="160"/>
                      <a:pt x="229" y="160"/>
                      <a:pt x="251" y="138"/>
                    </a:cubicBezTo>
                    <a:cubicBezTo>
                      <a:pt x="274" y="115"/>
                      <a:pt x="274" y="46"/>
                      <a:pt x="229" y="23"/>
                    </a:cubicBezTo>
                    <a:cubicBezTo>
                      <a:pt x="229" y="23"/>
                      <a:pt x="206" y="1"/>
                      <a:pt x="183" y="1"/>
                    </a:cubicBezTo>
                    <a:close/>
                  </a:path>
                </a:pathLst>
              </a:custGeom>
              <a:solidFill>
                <a:srgbClr val="C7C7C7"/>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84" name="Google Shape;7984;p34"/>
              <p:cNvSpPr/>
              <p:nvPr/>
            </p:nvSpPr>
            <p:spPr>
              <a:xfrm>
                <a:off x="1158184" y="2029082"/>
                <a:ext cx="146463" cy="278938"/>
              </a:xfrm>
              <a:custGeom>
                <a:avLst/>
                <a:gdLst/>
                <a:ahLst/>
                <a:cxnLst/>
                <a:rect l="l" t="t" r="r" b="b"/>
                <a:pathLst>
                  <a:path w="2649" h="5045" extrusionOk="0">
                    <a:moveTo>
                      <a:pt x="572" y="0"/>
                    </a:moveTo>
                    <a:cubicBezTo>
                      <a:pt x="526" y="0"/>
                      <a:pt x="457" y="46"/>
                      <a:pt x="412" y="91"/>
                    </a:cubicBezTo>
                    <a:cubicBezTo>
                      <a:pt x="412" y="114"/>
                      <a:pt x="389" y="137"/>
                      <a:pt x="366" y="160"/>
                    </a:cubicBezTo>
                    <a:cubicBezTo>
                      <a:pt x="343" y="205"/>
                      <a:pt x="321" y="251"/>
                      <a:pt x="298" y="274"/>
                    </a:cubicBezTo>
                    <a:lnTo>
                      <a:pt x="321" y="274"/>
                    </a:lnTo>
                    <a:cubicBezTo>
                      <a:pt x="321" y="274"/>
                      <a:pt x="298" y="274"/>
                      <a:pt x="298" y="297"/>
                    </a:cubicBezTo>
                    <a:cubicBezTo>
                      <a:pt x="298" y="297"/>
                      <a:pt x="298" y="320"/>
                      <a:pt x="298" y="320"/>
                    </a:cubicBezTo>
                    <a:cubicBezTo>
                      <a:pt x="252" y="365"/>
                      <a:pt x="229" y="434"/>
                      <a:pt x="206" y="479"/>
                    </a:cubicBezTo>
                    <a:cubicBezTo>
                      <a:pt x="188" y="470"/>
                      <a:pt x="165" y="464"/>
                      <a:pt x="141" y="464"/>
                    </a:cubicBezTo>
                    <a:cubicBezTo>
                      <a:pt x="108" y="464"/>
                      <a:pt x="73" y="475"/>
                      <a:pt x="47" y="502"/>
                    </a:cubicBezTo>
                    <a:cubicBezTo>
                      <a:pt x="1" y="548"/>
                      <a:pt x="1" y="616"/>
                      <a:pt x="47" y="662"/>
                    </a:cubicBezTo>
                    <a:cubicBezTo>
                      <a:pt x="138" y="799"/>
                      <a:pt x="229" y="959"/>
                      <a:pt x="343" y="1119"/>
                    </a:cubicBezTo>
                    <a:cubicBezTo>
                      <a:pt x="389" y="1210"/>
                      <a:pt x="435" y="1301"/>
                      <a:pt x="503" y="1370"/>
                    </a:cubicBezTo>
                    <a:cubicBezTo>
                      <a:pt x="549" y="1461"/>
                      <a:pt x="617" y="1552"/>
                      <a:pt x="663" y="1643"/>
                    </a:cubicBezTo>
                    <a:cubicBezTo>
                      <a:pt x="846" y="1940"/>
                      <a:pt x="1028" y="2260"/>
                      <a:pt x="1188" y="2579"/>
                    </a:cubicBezTo>
                    <a:cubicBezTo>
                      <a:pt x="1256" y="2739"/>
                      <a:pt x="1325" y="2899"/>
                      <a:pt x="1371" y="3059"/>
                    </a:cubicBezTo>
                    <a:cubicBezTo>
                      <a:pt x="1439" y="3218"/>
                      <a:pt x="1507" y="3378"/>
                      <a:pt x="1553" y="3538"/>
                    </a:cubicBezTo>
                    <a:cubicBezTo>
                      <a:pt x="1599" y="3675"/>
                      <a:pt x="1644" y="3812"/>
                      <a:pt x="1690" y="3926"/>
                    </a:cubicBezTo>
                    <a:cubicBezTo>
                      <a:pt x="1713" y="4040"/>
                      <a:pt x="1736" y="4154"/>
                      <a:pt x="1759" y="4268"/>
                    </a:cubicBezTo>
                    <a:cubicBezTo>
                      <a:pt x="1781" y="4383"/>
                      <a:pt x="1827" y="4497"/>
                      <a:pt x="1827" y="4611"/>
                    </a:cubicBezTo>
                    <a:cubicBezTo>
                      <a:pt x="1827" y="4679"/>
                      <a:pt x="1804" y="4748"/>
                      <a:pt x="1804" y="4816"/>
                    </a:cubicBezTo>
                    <a:cubicBezTo>
                      <a:pt x="1804" y="4839"/>
                      <a:pt x="1804" y="4862"/>
                      <a:pt x="1804" y="4908"/>
                    </a:cubicBezTo>
                    <a:cubicBezTo>
                      <a:pt x="1804" y="4953"/>
                      <a:pt x="1827" y="4976"/>
                      <a:pt x="1850" y="5022"/>
                    </a:cubicBezTo>
                    <a:cubicBezTo>
                      <a:pt x="1895" y="5044"/>
                      <a:pt x="1941" y="5044"/>
                      <a:pt x="1964" y="5044"/>
                    </a:cubicBezTo>
                    <a:cubicBezTo>
                      <a:pt x="2010" y="5022"/>
                      <a:pt x="2032" y="4999"/>
                      <a:pt x="2055" y="4976"/>
                    </a:cubicBezTo>
                    <a:cubicBezTo>
                      <a:pt x="2078" y="4953"/>
                      <a:pt x="2101" y="4908"/>
                      <a:pt x="2101" y="4885"/>
                    </a:cubicBezTo>
                    <a:cubicBezTo>
                      <a:pt x="2124" y="4839"/>
                      <a:pt x="2124" y="4816"/>
                      <a:pt x="2124" y="4793"/>
                    </a:cubicBezTo>
                    <a:cubicBezTo>
                      <a:pt x="2147" y="4793"/>
                      <a:pt x="2192" y="4771"/>
                      <a:pt x="2215" y="4748"/>
                    </a:cubicBezTo>
                    <a:cubicBezTo>
                      <a:pt x="2284" y="4702"/>
                      <a:pt x="2306" y="4611"/>
                      <a:pt x="2352" y="4519"/>
                    </a:cubicBezTo>
                    <a:cubicBezTo>
                      <a:pt x="2352" y="4474"/>
                      <a:pt x="2375" y="4428"/>
                      <a:pt x="2375" y="4383"/>
                    </a:cubicBezTo>
                    <a:cubicBezTo>
                      <a:pt x="2398" y="4337"/>
                      <a:pt x="2398" y="4314"/>
                      <a:pt x="2420" y="4268"/>
                    </a:cubicBezTo>
                    <a:lnTo>
                      <a:pt x="2443" y="4268"/>
                    </a:lnTo>
                    <a:cubicBezTo>
                      <a:pt x="2489" y="4268"/>
                      <a:pt x="2512" y="4223"/>
                      <a:pt x="2535" y="4200"/>
                    </a:cubicBezTo>
                    <a:cubicBezTo>
                      <a:pt x="2603" y="4131"/>
                      <a:pt x="2603" y="4040"/>
                      <a:pt x="2626" y="3949"/>
                    </a:cubicBezTo>
                    <a:cubicBezTo>
                      <a:pt x="2649" y="3743"/>
                      <a:pt x="2649" y="3538"/>
                      <a:pt x="2603" y="3333"/>
                    </a:cubicBezTo>
                    <a:cubicBezTo>
                      <a:pt x="2580" y="3241"/>
                      <a:pt x="2557" y="3127"/>
                      <a:pt x="2535" y="3036"/>
                    </a:cubicBezTo>
                    <a:cubicBezTo>
                      <a:pt x="2512" y="2990"/>
                      <a:pt x="2489" y="2967"/>
                      <a:pt x="2466" y="2922"/>
                    </a:cubicBezTo>
                    <a:cubicBezTo>
                      <a:pt x="2466" y="2899"/>
                      <a:pt x="2443" y="2876"/>
                      <a:pt x="2420" y="2853"/>
                    </a:cubicBezTo>
                    <a:cubicBezTo>
                      <a:pt x="2420" y="2830"/>
                      <a:pt x="2398" y="2808"/>
                      <a:pt x="2375" y="2785"/>
                    </a:cubicBezTo>
                    <a:lnTo>
                      <a:pt x="2352" y="2785"/>
                    </a:lnTo>
                    <a:cubicBezTo>
                      <a:pt x="2329" y="2762"/>
                      <a:pt x="2306" y="2739"/>
                      <a:pt x="2284" y="2739"/>
                    </a:cubicBezTo>
                    <a:cubicBezTo>
                      <a:pt x="2261" y="2716"/>
                      <a:pt x="2261" y="2671"/>
                      <a:pt x="2261" y="2648"/>
                    </a:cubicBezTo>
                    <a:cubicBezTo>
                      <a:pt x="2192" y="2465"/>
                      <a:pt x="2147" y="2283"/>
                      <a:pt x="2055" y="2123"/>
                    </a:cubicBezTo>
                    <a:cubicBezTo>
                      <a:pt x="2010" y="2032"/>
                      <a:pt x="1964" y="1963"/>
                      <a:pt x="1918" y="1872"/>
                    </a:cubicBezTo>
                    <a:cubicBezTo>
                      <a:pt x="1850" y="1803"/>
                      <a:pt x="1804" y="1712"/>
                      <a:pt x="1759" y="1643"/>
                    </a:cubicBezTo>
                    <a:cubicBezTo>
                      <a:pt x="1713" y="1552"/>
                      <a:pt x="1644" y="1484"/>
                      <a:pt x="1599" y="1415"/>
                    </a:cubicBezTo>
                    <a:cubicBezTo>
                      <a:pt x="1553" y="1324"/>
                      <a:pt x="1485" y="1255"/>
                      <a:pt x="1416" y="1164"/>
                    </a:cubicBezTo>
                    <a:cubicBezTo>
                      <a:pt x="1348" y="1027"/>
                      <a:pt x="1256" y="913"/>
                      <a:pt x="1165" y="799"/>
                    </a:cubicBezTo>
                    <a:cubicBezTo>
                      <a:pt x="1074" y="639"/>
                      <a:pt x="982" y="479"/>
                      <a:pt x="868" y="320"/>
                    </a:cubicBezTo>
                    <a:cubicBezTo>
                      <a:pt x="846" y="274"/>
                      <a:pt x="800" y="228"/>
                      <a:pt x="777" y="160"/>
                    </a:cubicBezTo>
                    <a:cubicBezTo>
                      <a:pt x="731" y="91"/>
                      <a:pt x="709" y="46"/>
                      <a:pt x="640" y="23"/>
                    </a:cubicBezTo>
                    <a:cubicBezTo>
                      <a:pt x="617" y="0"/>
                      <a:pt x="594" y="0"/>
                      <a:pt x="572" y="0"/>
                    </a:cubicBezTo>
                    <a:close/>
                  </a:path>
                </a:pathLst>
              </a:custGeom>
              <a:solidFill>
                <a:srgbClr val="FEBEB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85" name="Google Shape;7985;p34"/>
              <p:cNvSpPr/>
              <p:nvPr/>
            </p:nvSpPr>
            <p:spPr>
              <a:xfrm>
                <a:off x="1158184" y="2061869"/>
                <a:ext cx="109861" cy="253726"/>
              </a:xfrm>
              <a:custGeom>
                <a:avLst/>
                <a:gdLst/>
                <a:ahLst/>
                <a:cxnLst/>
                <a:rect l="l" t="t" r="r" b="b"/>
                <a:pathLst>
                  <a:path w="1987" h="4589" extrusionOk="0">
                    <a:moveTo>
                      <a:pt x="1704" y="2776"/>
                    </a:moveTo>
                    <a:cubicBezTo>
                      <a:pt x="1707" y="2787"/>
                      <a:pt x="1710" y="2797"/>
                      <a:pt x="1713" y="2808"/>
                    </a:cubicBezTo>
                    <a:cubicBezTo>
                      <a:pt x="1713" y="2791"/>
                      <a:pt x="1713" y="2787"/>
                      <a:pt x="1704" y="2776"/>
                    </a:cubicBezTo>
                    <a:close/>
                    <a:moveTo>
                      <a:pt x="1439" y="3036"/>
                    </a:moveTo>
                    <a:cubicBezTo>
                      <a:pt x="1439" y="3057"/>
                      <a:pt x="1439" y="3059"/>
                      <a:pt x="1456" y="3076"/>
                    </a:cubicBezTo>
                    <a:lnTo>
                      <a:pt x="1456" y="3076"/>
                    </a:lnTo>
                    <a:cubicBezTo>
                      <a:pt x="1452" y="3064"/>
                      <a:pt x="1447" y="3051"/>
                      <a:pt x="1439" y="3036"/>
                    </a:cubicBezTo>
                    <a:close/>
                    <a:moveTo>
                      <a:pt x="1462" y="3105"/>
                    </a:moveTo>
                    <a:cubicBezTo>
                      <a:pt x="1462" y="3122"/>
                      <a:pt x="1462" y="3126"/>
                      <a:pt x="1471" y="3136"/>
                    </a:cubicBezTo>
                    <a:lnTo>
                      <a:pt x="1471" y="3136"/>
                    </a:lnTo>
                    <a:cubicBezTo>
                      <a:pt x="1466" y="3125"/>
                      <a:pt x="1462" y="3115"/>
                      <a:pt x="1462" y="3105"/>
                    </a:cubicBezTo>
                    <a:close/>
                    <a:moveTo>
                      <a:pt x="69" y="1"/>
                    </a:moveTo>
                    <a:cubicBezTo>
                      <a:pt x="24" y="23"/>
                      <a:pt x="1" y="92"/>
                      <a:pt x="24" y="115"/>
                    </a:cubicBezTo>
                    <a:cubicBezTo>
                      <a:pt x="69" y="229"/>
                      <a:pt x="138" y="297"/>
                      <a:pt x="184" y="389"/>
                    </a:cubicBezTo>
                    <a:cubicBezTo>
                      <a:pt x="184" y="389"/>
                      <a:pt x="184" y="389"/>
                      <a:pt x="184" y="366"/>
                    </a:cubicBezTo>
                    <a:cubicBezTo>
                      <a:pt x="229" y="457"/>
                      <a:pt x="275" y="548"/>
                      <a:pt x="343" y="640"/>
                    </a:cubicBezTo>
                    <a:cubicBezTo>
                      <a:pt x="389" y="731"/>
                      <a:pt x="435" y="845"/>
                      <a:pt x="480" y="936"/>
                    </a:cubicBezTo>
                    <a:cubicBezTo>
                      <a:pt x="572" y="1119"/>
                      <a:pt x="686" y="1324"/>
                      <a:pt x="800" y="1507"/>
                    </a:cubicBezTo>
                    <a:cubicBezTo>
                      <a:pt x="914" y="1735"/>
                      <a:pt x="1028" y="1963"/>
                      <a:pt x="1142" y="2192"/>
                    </a:cubicBezTo>
                    <a:cubicBezTo>
                      <a:pt x="1188" y="2329"/>
                      <a:pt x="1234" y="2466"/>
                      <a:pt x="1302" y="2603"/>
                    </a:cubicBezTo>
                    <a:cubicBezTo>
                      <a:pt x="1348" y="2717"/>
                      <a:pt x="1371" y="2831"/>
                      <a:pt x="1416" y="2968"/>
                    </a:cubicBezTo>
                    <a:cubicBezTo>
                      <a:pt x="1439" y="2991"/>
                      <a:pt x="1439" y="3036"/>
                      <a:pt x="1462" y="3082"/>
                    </a:cubicBezTo>
                    <a:cubicBezTo>
                      <a:pt x="1460" y="3080"/>
                      <a:pt x="1458" y="3078"/>
                      <a:pt x="1456" y="3076"/>
                    </a:cubicBezTo>
                    <a:lnTo>
                      <a:pt x="1456" y="3076"/>
                    </a:lnTo>
                    <a:cubicBezTo>
                      <a:pt x="1464" y="3100"/>
                      <a:pt x="1469" y="3120"/>
                      <a:pt x="1485" y="3150"/>
                    </a:cubicBezTo>
                    <a:cubicBezTo>
                      <a:pt x="1479" y="3144"/>
                      <a:pt x="1474" y="3140"/>
                      <a:pt x="1471" y="3136"/>
                    </a:cubicBezTo>
                    <a:lnTo>
                      <a:pt x="1471" y="3136"/>
                    </a:lnTo>
                    <a:cubicBezTo>
                      <a:pt x="1477" y="3152"/>
                      <a:pt x="1485" y="3170"/>
                      <a:pt x="1485" y="3196"/>
                    </a:cubicBezTo>
                    <a:cubicBezTo>
                      <a:pt x="1485" y="3196"/>
                      <a:pt x="1485" y="3173"/>
                      <a:pt x="1485" y="3173"/>
                    </a:cubicBezTo>
                    <a:cubicBezTo>
                      <a:pt x="1507" y="3265"/>
                      <a:pt x="1530" y="3356"/>
                      <a:pt x="1553" y="3447"/>
                    </a:cubicBezTo>
                    <a:cubicBezTo>
                      <a:pt x="1576" y="3538"/>
                      <a:pt x="1599" y="3653"/>
                      <a:pt x="1622" y="3744"/>
                    </a:cubicBezTo>
                    <a:cubicBezTo>
                      <a:pt x="1667" y="3926"/>
                      <a:pt x="1713" y="4109"/>
                      <a:pt x="1736" y="4315"/>
                    </a:cubicBezTo>
                    <a:cubicBezTo>
                      <a:pt x="1713" y="4360"/>
                      <a:pt x="1713" y="4429"/>
                      <a:pt x="1713" y="4474"/>
                    </a:cubicBezTo>
                    <a:cubicBezTo>
                      <a:pt x="1713" y="4520"/>
                      <a:pt x="1759" y="4566"/>
                      <a:pt x="1804" y="4588"/>
                    </a:cubicBezTo>
                    <a:cubicBezTo>
                      <a:pt x="1827" y="4588"/>
                      <a:pt x="1873" y="4588"/>
                      <a:pt x="1895" y="4566"/>
                    </a:cubicBezTo>
                    <a:cubicBezTo>
                      <a:pt x="1941" y="4520"/>
                      <a:pt x="1941" y="4474"/>
                      <a:pt x="1964" y="4429"/>
                    </a:cubicBezTo>
                    <a:cubicBezTo>
                      <a:pt x="1964" y="4383"/>
                      <a:pt x="1987" y="4315"/>
                      <a:pt x="1987" y="4246"/>
                    </a:cubicBezTo>
                    <a:cubicBezTo>
                      <a:pt x="1987" y="4132"/>
                      <a:pt x="1964" y="4041"/>
                      <a:pt x="1964" y="3949"/>
                    </a:cubicBezTo>
                    <a:cubicBezTo>
                      <a:pt x="1941" y="3858"/>
                      <a:pt x="1941" y="3767"/>
                      <a:pt x="1918" y="3698"/>
                    </a:cubicBezTo>
                    <a:cubicBezTo>
                      <a:pt x="1918" y="3607"/>
                      <a:pt x="1895" y="3516"/>
                      <a:pt x="1873" y="3424"/>
                    </a:cubicBezTo>
                    <a:cubicBezTo>
                      <a:pt x="1850" y="3242"/>
                      <a:pt x="1781" y="3059"/>
                      <a:pt x="1736" y="2899"/>
                    </a:cubicBezTo>
                    <a:cubicBezTo>
                      <a:pt x="1736" y="2854"/>
                      <a:pt x="1713" y="2808"/>
                      <a:pt x="1690" y="2762"/>
                    </a:cubicBezTo>
                    <a:lnTo>
                      <a:pt x="1690" y="2762"/>
                    </a:lnTo>
                    <a:cubicBezTo>
                      <a:pt x="1696" y="2768"/>
                      <a:pt x="1700" y="2773"/>
                      <a:pt x="1704" y="2776"/>
                    </a:cubicBezTo>
                    <a:lnTo>
                      <a:pt x="1704" y="2776"/>
                    </a:lnTo>
                    <a:cubicBezTo>
                      <a:pt x="1658" y="2627"/>
                      <a:pt x="1596" y="2478"/>
                      <a:pt x="1553" y="2329"/>
                    </a:cubicBezTo>
                    <a:cubicBezTo>
                      <a:pt x="1485" y="2192"/>
                      <a:pt x="1416" y="2055"/>
                      <a:pt x="1348" y="1895"/>
                    </a:cubicBezTo>
                    <a:cubicBezTo>
                      <a:pt x="1302" y="1781"/>
                      <a:pt x="1234" y="1644"/>
                      <a:pt x="1142" y="1507"/>
                    </a:cubicBezTo>
                    <a:cubicBezTo>
                      <a:pt x="1074" y="1393"/>
                      <a:pt x="982" y="1279"/>
                      <a:pt x="914" y="1142"/>
                    </a:cubicBezTo>
                    <a:cubicBezTo>
                      <a:pt x="891" y="1119"/>
                      <a:pt x="891" y="1119"/>
                      <a:pt x="868" y="1096"/>
                    </a:cubicBezTo>
                    <a:lnTo>
                      <a:pt x="891" y="1096"/>
                    </a:lnTo>
                    <a:cubicBezTo>
                      <a:pt x="800" y="982"/>
                      <a:pt x="731" y="845"/>
                      <a:pt x="663" y="731"/>
                    </a:cubicBezTo>
                    <a:cubicBezTo>
                      <a:pt x="617" y="662"/>
                      <a:pt x="572" y="617"/>
                      <a:pt x="549" y="548"/>
                    </a:cubicBezTo>
                    <a:cubicBezTo>
                      <a:pt x="503" y="503"/>
                      <a:pt x="457" y="457"/>
                      <a:pt x="435" y="411"/>
                    </a:cubicBezTo>
                    <a:cubicBezTo>
                      <a:pt x="343" y="297"/>
                      <a:pt x="275" y="206"/>
                      <a:pt x="206" y="115"/>
                    </a:cubicBezTo>
                    <a:cubicBezTo>
                      <a:pt x="206" y="92"/>
                      <a:pt x="184" y="69"/>
                      <a:pt x="184" y="46"/>
                    </a:cubicBezTo>
                    <a:cubicBezTo>
                      <a:pt x="161" y="23"/>
                      <a:pt x="138" y="1"/>
                      <a:pt x="92" y="1"/>
                    </a:cubicBezTo>
                    <a:close/>
                  </a:path>
                </a:pathLst>
              </a:custGeom>
              <a:solidFill>
                <a:srgbClr val="FEBEB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86" name="Google Shape;7986;p34"/>
              <p:cNvSpPr/>
              <p:nvPr/>
            </p:nvSpPr>
            <p:spPr>
              <a:xfrm>
                <a:off x="1235204" y="2103503"/>
                <a:ext cx="60598" cy="109861"/>
              </a:xfrm>
              <a:custGeom>
                <a:avLst/>
                <a:gdLst/>
                <a:ahLst/>
                <a:cxnLst/>
                <a:rect l="l" t="t" r="r" b="b"/>
                <a:pathLst>
                  <a:path w="1096" h="1987" extrusionOk="0">
                    <a:moveTo>
                      <a:pt x="69" y="1"/>
                    </a:moveTo>
                    <a:cubicBezTo>
                      <a:pt x="69" y="1"/>
                      <a:pt x="46" y="1"/>
                      <a:pt x="23" y="24"/>
                    </a:cubicBezTo>
                    <a:cubicBezTo>
                      <a:pt x="0" y="46"/>
                      <a:pt x="0" y="92"/>
                      <a:pt x="23" y="115"/>
                    </a:cubicBezTo>
                    <a:cubicBezTo>
                      <a:pt x="92" y="206"/>
                      <a:pt x="160" y="297"/>
                      <a:pt x="229" y="389"/>
                    </a:cubicBezTo>
                    <a:cubicBezTo>
                      <a:pt x="251" y="412"/>
                      <a:pt x="274" y="434"/>
                      <a:pt x="274" y="457"/>
                    </a:cubicBezTo>
                    <a:cubicBezTo>
                      <a:pt x="297" y="480"/>
                      <a:pt x="320" y="526"/>
                      <a:pt x="343" y="549"/>
                    </a:cubicBezTo>
                    <a:cubicBezTo>
                      <a:pt x="366" y="571"/>
                      <a:pt x="388" y="617"/>
                      <a:pt x="411" y="663"/>
                    </a:cubicBezTo>
                    <a:cubicBezTo>
                      <a:pt x="434" y="708"/>
                      <a:pt x="457" y="754"/>
                      <a:pt x="480" y="777"/>
                    </a:cubicBezTo>
                    <a:cubicBezTo>
                      <a:pt x="525" y="822"/>
                      <a:pt x="548" y="891"/>
                      <a:pt x="571" y="937"/>
                    </a:cubicBezTo>
                    <a:cubicBezTo>
                      <a:pt x="571" y="937"/>
                      <a:pt x="594" y="959"/>
                      <a:pt x="594" y="982"/>
                    </a:cubicBezTo>
                    <a:cubicBezTo>
                      <a:pt x="617" y="1005"/>
                      <a:pt x="639" y="1051"/>
                      <a:pt x="639" y="1074"/>
                    </a:cubicBezTo>
                    <a:cubicBezTo>
                      <a:pt x="662" y="1119"/>
                      <a:pt x="685" y="1165"/>
                      <a:pt x="708" y="1210"/>
                    </a:cubicBezTo>
                    <a:cubicBezTo>
                      <a:pt x="731" y="1256"/>
                      <a:pt x="754" y="1302"/>
                      <a:pt x="776" y="1347"/>
                    </a:cubicBezTo>
                    <a:cubicBezTo>
                      <a:pt x="799" y="1370"/>
                      <a:pt x="799" y="1393"/>
                      <a:pt x="799" y="1416"/>
                    </a:cubicBezTo>
                    <a:cubicBezTo>
                      <a:pt x="822" y="1439"/>
                      <a:pt x="822" y="1462"/>
                      <a:pt x="845" y="1484"/>
                    </a:cubicBezTo>
                    <a:cubicBezTo>
                      <a:pt x="845" y="1530"/>
                      <a:pt x="868" y="1553"/>
                      <a:pt x="868" y="1576"/>
                    </a:cubicBezTo>
                    <a:cubicBezTo>
                      <a:pt x="891" y="1599"/>
                      <a:pt x="891" y="1621"/>
                      <a:pt x="913" y="1667"/>
                    </a:cubicBezTo>
                    <a:cubicBezTo>
                      <a:pt x="913" y="1667"/>
                      <a:pt x="913" y="1690"/>
                      <a:pt x="913" y="1713"/>
                    </a:cubicBezTo>
                    <a:lnTo>
                      <a:pt x="936" y="1758"/>
                    </a:lnTo>
                    <a:cubicBezTo>
                      <a:pt x="936" y="1735"/>
                      <a:pt x="936" y="1735"/>
                      <a:pt x="936" y="1735"/>
                    </a:cubicBezTo>
                    <a:cubicBezTo>
                      <a:pt x="936" y="1758"/>
                      <a:pt x="936" y="1804"/>
                      <a:pt x="959" y="1827"/>
                    </a:cubicBezTo>
                    <a:cubicBezTo>
                      <a:pt x="959" y="1872"/>
                      <a:pt x="959" y="1895"/>
                      <a:pt x="982" y="1941"/>
                    </a:cubicBezTo>
                    <a:cubicBezTo>
                      <a:pt x="982" y="1964"/>
                      <a:pt x="1005" y="1987"/>
                      <a:pt x="1027" y="1987"/>
                    </a:cubicBezTo>
                    <a:cubicBezTo>
                      <a:pt x="1050" y="1987"/>
                      <a:pt x="1096" y="1964"/>
                      <a:pt x="1096" y="1941"/>
                    </a:cubicBezTo>
                    <a:cubicBezTo>
                      <a:pt x="1096" y="1872"/>
                      <a:pt x="1073" y="1804"/>
                      <a:pt x="1050" y="1735"/>
                    </a:cubicBezTo>
                    <a:cubicBezTo>
                      <a:pt x="1050" y="1713"/>
                      <a:pt x="1027" y="1667"/>
                      <a:pt x="1027" y="1644"/>
                    </a:cubicBezTo>
                    <a:cubicBezTo>
                      <a:pt x="1005" y="1599"/>
                      <a:pt x="1005" y="1553"/>
                      <a:pt x="982" y="1530"/>
                    </a:cubicBezTo>
                    <a:cubicBezTo>
                      <a:pt x="959" y="1462"/>
                      <a:pt x="936" y="1370"/>
                      <a:pt x="913" y="1302"/>
                    </a:cubicBezTo>
                    <a:cubicBezTo>
                      <a:pt x="868" y="1233"/>
                      <a:pt x="822" y="1142"/>
                      <a:pt x="799" y="1074"/>
                    </a:cubicBezTo>
                    <a:cubicBezTo>
                      <a:pt x="776" y="1028"/>
                      <a:pt x="776" y="1005"/>
                      <a:pt x="754" y="982"/>
                    </a:cubicBezTo>
                    <a:cubicBezTo>
                      <a:pt x="731" y="937"/>
                      <a:pt x="731" y="914"/>
                      <a:pt x="708" y="868"/>
                    </a:cubicBezTo>
                    <a:cubicBezTo>
                      <a:pt x="662" y="800"/>
                      <a:pt x="617" y="731"/>
                      <a:pt x="571" y="663"/>
                    </a:cubicBezTo>
                    <a:cubicBezTo>
                      <a:pt x="548" y="594"/>
                      <a:pt x="502" y="526"/>
                      <a:pt x="457" y="457"/>
                    </a:cubicBezTo>
                    <a:cubicBezTo>
                      <a:pt x="411" y="389"/>
                      <a:pt x="366" y="320"/>
                      <a:pt x="320" y="275"/>
                    </a:cubicBezTo>
                    <a:cubicBezTo>
                      <a:pt x="251" y="183"/>
                      <a:pt x="206" y="115"/>
                      <a:pt x="137" y="24"/>
                    </a:cubicBezTo>
                    <a:cubicBezTo>
                      <a:pt x="114" y="24"/>
                      <a:pt x="92" y="1"/>
                      <a:pt x="69" y="1"/>
                    </a:cubicBezTo>
                    <a:close/>
                  </a:path>
                </a:pathLst>
              </a:custGeom>
              <a:solidFill>
                <a:srgbClr val="FEBEB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87" name="Google Shape;7987;p34"/>
              <p:cNvSpPr/>
              <p:nvPr/>
            </p:nvSpPr>
            <p:spPr>
              <a:xfrm>
                <a:off x="1158184" y="2065685"/>
                <a:ext cx="43016" cy="63141"/>
              </a:xfrm>
              <a:custGeom>
                <a:avLst/>
                <a:gdLst/>
                <a:ahLst/>
                <a:cxnLst/>
                <a:rect l="l" t="t" r="r" b="b"/>
                <a:pathLst>
                  <a:path w="778" h="1142" extrusionOk="0">
                    <a:moveTo>
                      <a:pt x="69" y="0"/>
                    </a:moveTo>
                    <a:cubicBezTo>
                      <a:pt x="47" y="0"/>
                      <a:pt x="24" y="23"/>
                      <a:pt x="24" y="23"/>
                    </a:cubicBezTo>
                    <a:cubicBezTo>
                      <a:pt x="1" y="46"/>
                      <a:pt x="1" y="68"/>
                      <a:pt x="24" y="91"/>
                    </a:cubicBezTo>
                    <a:cubicBezTo>
                      <a:pt x="92" y="183"/>
                      <a:pt x="161" y="297"/>
                      <a:pt x="229" y="388"/>
                    </a:cubicBezTo>
                    <a:cubicBezTo>
                      <a:pt x="275" y="479"/>
                      <a:pt x="343" y="571"/>
                      <a:pt x="389" y="639"/>
                    </a:cubicBezTo>
                    <a:cubicBezTo>
                      <a:pt x="435" y="730"/>
                      <a:pt x="480" y="799"/>
                      <a:pt x="526" y="867"/>
                    </a:cubicBezTo>
                    <a:cubicBezTo>
                      <a:pt x="572" y="936"/>
                      <a:pt x="617" y="1027"/>
                      <a:pt x="663" y="1118"/>
                    </a:cubicBezTo>
                    <a:cubicBezTo>
                      <a:pt x="663" y="1118"/>
                      <a:pt x="686" y="1141"/>
                      <a:pt x="686" y="1141"/>
                    </a:cubicBezTo>
                    <a:lnTo>
                      <a:pt x="731" y="1141"/>
                    </a:lnTo>
                    <a:cubicBezTo>
                      <a:pt x="754" y="1118"/>
                      <a:pt x="777" y="1096"/>
                      <a:pt x="754" y="1073"/>
                    </a:cubicBezTo>
                    <a:cubicBezTo>
                      <a:pt x="663" y="890"/>
                      <a:pt x="572" y="708"/>
                      <a:pt x="457" y="548"/>
                    </a:cubicBezTo>
                    <a:cubicBezTo>
                      <a:pt x="412" y="457"/>
                      <a:pt x="343" y="365"/>
                      <a:pt x="275" y="297"/>
                    </a:cubicBezTo>
                    <a:cubicBezTo>
                      <a:pt x="229" y="205"/>
                      <a:pt x="161" y="114"/>
                      <a:pt x="115" y="23"/>
                    </a:cubicBezTo>
                    <a:cubicBezTo>
                      <a:pt x="92" y="23"/>
                      <a:pt x="69" y="0"/>
                      <a:pt x="69" y="0"/>
                    </a:cubicBezTo>
                    <a:close/>
                  </a:path>
                </a:pathLst>
              </a:custGeom>
              <a:solidFill>
                <a:srgbClr val="FEBEB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88" name="Google Shape;7988;p34"/>
              <p:cNvSpPr/>
              <p:nvPr/>
            </p:nvSpPr>
            <p:spPr>
              <a:xfrm>
                <a:off x="1154425" y="2066901"/>
                <a:ext cx="53078" cy="75471"/>
              </a:xfrm>
              <a:custGeom>
                <a:avLst/>
                <a:gdLst/>
                <a:ahLst/>
                <a:cxnLst/>
                <a:rect l="l" t="t" r="r" b="b"/>
                <a:pathLst>
                  <a:path w="960" h="1365" extrusionOk="0">
                    <a:moveTo>
                      <a:pt x="23" y="1"/>
                    </a:moveTo>
                    <a:cubicBezTo>
                      <a:pt x="1" y="24"/>
                      <a:pt x="1" y="69"/>
                      <a:pt x="23" y="115"/>
                    </a:cubicBezTo>
                    <a:cubicBezTo>
                      <a:pt x="92" y="229"/>
                      <a:pt x="183" y="343"/>
                      <a:pt x="274" y="457"/>
                    </a:cubicBezTo>
                    <a:cubicBezTo>
                      <a:pt x="320" y="526"/>
                      <a:pt x="343" y="571"/>
                      <a:pt x="389" y="640"/>
                    </a:cubicBezTo>
                    <a:cubicBezTo>
                      <a:pt x="434" y="686"/>
                      <a:pt x="457" y="754"/>
                      <a:pt x="503" y="800"/>
                    </a:cubicBezTo>
                    <a:cubicBezTo>
                      <a:pt x="548" y="891"/>
                      <a:pt x="594" y="959"/>
                      <a:pt x="640" y="1051"/>
                    </a:cubicBezTo>
                    <a:cubicBezTo>
                      <a:pt x="708" y="1142"/>
                      <a:pt x="777" y="1233"/>
                      <a:pt x="845" y="1348"/>
                    </a:cubicBezTo>
                    <a:cubicBezTo>
                      <a:pt x="856" y="1359"/>
                      <a:pt x="874" y="1365"/>
                      <a:pt x="891" y="1365"/>
                    </a:cubicBezTo>
                    <a:cubicBezTo>
                      <a:pt x="908" y="1365"/>
                      <a:pt x="925" y="1359"/>
                      <a:pt x="936" y="1348"/>
                    </a:cubicBezTo>
                    <a:cubicBezTo>
                      <a:pt x="936" y="1348"/>
                      <a:pt x="959" y="1325"/>
                      <a:pt x="959" y="1302"/>
                    </a:cubicBezTo>
                    <a:cubicBezTo>
                      <a:pt x="959" y="1279"/>
                      <a:pt x="959" y="1279"/>
                      <a:pt x="936" y="1256"/>
                    </a:cubicBezTo>
                    <a:cubicBezTo>
                      <a:pt x="914" y="1211"/>
                      <a:pt x="868" y="1165"/>
                      <a:pt x="845" y="1119"/>
                    </a:cubicBezTo>
                    <a:cubicBezTo>
                      <a:pt x="799" y="1028"/>
                      <a:pt x="754" y="937"/>
                      <a:pt x="685" y="868"/>
                    </a:cubicBezTo>
                    <a:cubicBezTo>
                      <a:pt x="662" y="823"/>
                      <a:pt x="640" y="777"/>
                      <a:pt x="617" y="731"/>
                    </a:cubicBezTo>
                    <a:cubicBezTo>
                      <a:pt x="594" y="686"/>
                      <a:pt x="548" y="640"/>
                      <a:pt x="525" y="594"/>
                    </a:cubicBezTo>
                    <a:cubicBezTo>
                      <a:pt x="480" y="503"/>
                      <a:pt x="411" y="412"/>
                      <a:pt x="343" y="343"/>
                    </a:cubicBezTo>
                    <a:cubicBezTo>
                      <a:pt x="274" y="229"/>
                      <a:pt x="206" y="115"/>
                      <a:pt x="115" y="24"/>
                    </a:cubicBezTo>
                    <a:cubicBezTo>
                      <a:pt x="115" y="1"/>
                      <a:pt x="92" y="1"/>
                      <a:pt x="69" y="1"/>
                    </a:cubicBezTo>
                    <a:close/>
                  </a:path>
                </a:pathLst>
              </a:custGeom>
              <a:solidFill>
                <a:srgbClr val="FEBEB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89" name="Google Shape;7989;p34"/>
              <p:cNvSpPr/>
              <p:nvPr/>
            </p:nvSpPr>
            <p:spPr>
              <a:xfrm>
                <a:off x="1155696" y="2069444"/>
                <a:ext cx="83322" cy="130982"/>
              </a:xfrm>
              <a:custGeom>
                <a:avLst/>
                <a:gdLst/>
                <a:ahLst/>
                <a:cxnLst/>
                <a:rect l="l" t="t" r="r" b="b"/>
                <a:pathLst>
                  <a:path w="1507" h="2369" extrusionOk="0">
                    <a:moveTo>
                      <a:pt x="46" y="0"/>
                    </a:moveTo>
                    <a:cubicBezTo>
                      <a:pt x="23" y="0"/>
                      <a:pt x="23" y="0"/>
                      <a:pt x="23" y="23"/>
                    </a:cubicBezTo>
                    <a:cubicBezTo>
                      <a:pt x="0" y="23"/>
                      <a:pt x="0" y="69"/>
                      <a:pt x="0" y="92"/>
                    </a:cubicBezTo>
                    <a:cubicBezTo>
                      <a:pt x="114" y="229"/>
                      <a:pt x="229" y="366"/>
                      <a:pt x="320" y="503"/>
                    </a:cubicBezTo>
                    <a:cubicBezTo>
                      <a:pt x="343" y="548"/>
                      <a:pt x="366" y="571"/>
                      <a:pt x="388" y="594"/>
                    </a:cubicBezTo>
                    <a:cubicBezTo>
                      <a:pt x="434" y="640"/>
                      <a:pt x="457" y="685"/>
                      <a:pt x="480" y="731"/>
                    </a:cubicBezTo>
                    <a:cubicBezTo>
                      <a:pt x="525" y="799"/>
                      <a:pt x="571" y="868"/>
                      <a:pt x="594" y="936"/>
                    </a:cubicBezTo>
                    <a:cubicBezTo>
                      <a:pt x="594" y="936"/>
                      <a:pt x="594" y="913"/>
                      <a:pt x="594" y="913"/>
                    </a:cubicBezTo>
                    <a:cubicBezTo>
                      <a:pt x="639" y="982"/>
                      <a:pt x="662" y="1028"/>
                      <a:pt x="708" y="1073"/>
                    </a:cubicBezTo>
                    <a:cubicBezTo>
                      <a:pt x="708" y="1119"/>
                      <a:pt x="731" y="1142"/>
                      <a:pt x="754" y="1165"/>
                    </a:cubicBezTo>
                    <a:cubicBezTo>
                      <a:pt x="776" y="1187"/>
                      <a:pt x="776" y="1210"/>
                      <a:pt x="799" y="1233"/>
                    </a:cubicBezTo>
                    <a:cubicBezTo>
                      <a:pt x="868" y="1370"/>
                      <a:pt x="936" y="1484"/>
                      <a:pt x="1005" y="1598"/>
                    </a:cubicBezTo>
                    <a:cubicBezTo>
                      <a:pt x="1027" y="1667"/>
                      <a:pt x="1050" y="1712"/>
                      <a:pt x="1096" y="1781"/>
                    </a:cubicBezTo>
                    <a:cubicBezTo>
                      <a:pt x="1119" y="1849"/>
                      <a:pt x="1142" y="1895"/>
                      <a:pt x="1187" y="1963"/>
                    </a:cubicBezTo>
                    <a:cubicBezTo>
                      <a:pt x="1256" y="2078"/>
                      <a:pt x="1324" y="2215"/>
                      <a:pt x="1393" y="2329"/>
                    </a:cubicBezTo>
                    <a:cubicBezTo>
                      <a:pt x="1393" y="2351"/>
                      <a:pt x="1393" y="2351"/>
                      <a:pt x="1416" y="2351"/>
                    </a:cubicBezTo>
                    <a:cubicBezTo>
                      <a:pt x="1427" y="2363"/>
                      <a:pt x="1433" y="2369"/>
                      <a:pt x="1438" y="2369"/>
                    </a:cubicBezTo>
                    <a:cubicBezTo>
                      <a:pt x="1444" y="2369"/>
                      <a:pt x="1450" y="2363"/>
                      <a:pt x="1461" y="2351"/>
                    </a:cubicBezTo>
                    <a:cubicBezTo>
                      <a:pt x="1484" y="2351"/>
                      <a:pt x="1507" y="2306"/>
                      <a:pt x="1484" y="2283"/>
                    </a:cubicBezTo>
                    <a:cubicBezTo>
                      <a:pt x="1416" y="2169"/>
                      <a:pt x="1370" y="2078"/>
                      <a:pt x="1301" y="1963"/>
                    </a:cubicBezTo>
                    <a:cubicBezTo>
                      <a:pt x="1256" y="1872"/>
                      <a:pt x="1210" y="1781"/>
                      <a:pt x="1164" y="1690"/>
                    </a:cubicBezTo>
                    <a:cubicBezTo>
                      <a:pt x="1119" y="1598"/>
                      <a:pt x="1073" y="1507"/>
                      <a:pt x="1027" y="1438"/>
                    </a:cubicBezTo>
                    <a:cubicBezTo>
                      <a:pt x="982" y="1347"/>
                      <a:pt x="913" y="1256"/>
                      <a:pt x="868" y="1165"/>
                    </a:cubicBezTo>
                    <a:cubicBezTo>
                      <a:pt x="799" y="1073"/>
                      <a:pt x="754" y="982"/>
                      <a:pt x="685" y="891"/>
                    </a:cubicBezTo>
                    <a:cubicBezTo>
                      <a:pt x="639" y="799"/>
                      <a:pt x="594" y="731"/>
                      <a:pt x="525" y="640"/>
                    </a:cubicBezTo>
                    <a:cubicBezTo>
                      <a:pt x="502" y="594"/>
                      <a:pt x="480" y="571"/>
                      <a:pt x="457" y="525"/>
                    </a:cubicBezTo>
                    <a:cubicBezTo>
                      <a:pt x="434" y="480"/>
                      <a:pt x="388" y="434"/>
                      <a:pt x="366" y="389"/>
                    </a:cubicBezTo>
                    <a:cubicBezTo>
                      <a:pt x="297" y="297"/>
                      <a:pt x="229" y="229"/>
                      <a:pt x="160" y="137"/>
                    </a:cubicBezTo>
                    <a:cubicBezTo>
                      <a:pt x="137" y="92"/>
                      <a:pt x="114" y="69"/>
                      <a:pt x="92" y="23"/>
                    </a:cubicBezTo>
                    <a:cubicBezTo>
                      <a:pt x="69" y="0"/>
                      <a:pt x="69" y="0"/>
                      <a:pt x="46" y="0"/>
                    </a:cubicBezTo>
                    <a:close/>
                  </a:path>
                </a:pathLst>
              </a:custGeom>
              <a:solidFill>
                <a:srgbClr val="FEBEB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90" name="Google Shape;7990;p34"/>
              <p:cNvSpPr/>
              <p:nvPr/>
            </p:nvSpPr>
            <p:spPr>
              <a:xfrm>
                <a:off x="1143090" y="2094657"/>
                <a:ext cx="47992" cy="69997"/>
              </a:xfrm>
              <a:custGeom>
                <a:avLst/>
                <a:gdLst/>
                <a:ahLst/>
                <a:cxnLst/>
                <a:rect l="l" t="t" r="r" b="b"/>
                <a:pathLst>
                  <a:path w="868" h="1266" extrusionOk="0">
                    <a:moveTo>
                      <a:pt x="23" y="1"/>
                    </a:moveTo>
                    <a:cubicBezTo>
                      <a:pt x="0" y="24"/>
                      <a:pt x="0" y="47"/>
                      <a:pt x="23" y="69"/>
                    </a:cubicBezTo>
                    <a:cubicBezTo>
                      <a:pt x="69" y="161"/>
                      <a:pt x="114" y="229"/>
                      <a:pt x="183" y="321"/>
                    </a:cubicBezTo>
                    <a:lnTo>
                      <a:pt x="160" y="298"/>
                    </a:lnTo>
                    <a:lnTo>
                      <a:pt x="160" y="298"/>
                    </a:lnTo>
                    <a:cubicBezTo>
                      <a:pt x="206" y="389"/>
                      <a:pt x="274" y="457"/>
                      <a:pt x="320" y="549"/>
                    </a:cubicBezTo>
                    <a:cubicBezTo>
                      <a:pt x="365" y="617"/>
                      <a:pt x="411" y="709"/>
                      <a:pt x="457" y="800"/>
                    </a:cubicBezTo>
                    <a:cubicBezTo>
                      <a:pt x="502" y="868"/>
                      <a:pt x="548" y="937"/>
                      <a:pt x="571" y="1005"/>
                    </a:cubicBezTo>
                    <a:cubicBezTo>
                      <a:pt x="594" y="1051"/>
                      <a:pt x="639" y="1097"/>
                      <a:pt x="662" y="1142"/>
                    </a:cubicBezTo>
                    <a:cubicBezTo>
                      <a:pt x="685" y="1188"/>
                      <a:pt x="708" y="1211"/>
                      <a:pt x="730" y="1234"/>
                    </a:cubicBezTo>
                    <a:cubicBezTo>
                      <a:pt x="747" y="1250"/>
                      <a:pt x="763" y="1266"/>
                      <a:pt x="787" y="1266"/>
                    </a:cubicBezTo>
                    <a:cubicBezTo>
                      <a:pt x="797" y="1266"/>
                      <a:pt x="808" y="1263"/>
                      <a:pt x="822" y="1256"/>
                    </a:cubicBezTo>
                    <a:cubicBezTo>
                      <a:pt x="845" y="1256"/>
                      <a:pt x="867" y="1234"/>
                      <a:pt x="867" y="1211"/>
                    </a:cubicBezTo>
                    <a:cubicBezTo>
                      <a:pt x="867" y="1188"/>
                      <a:pt x="867" y="1165"/>
                      <a:pt x="867" y="1142"/>
                    </a:cubicBezTo>
                    <a:cubicBezTo>
                      <a:pt x="845" y="1097"/>
                      <a:pt x="822" y="1074"/>
                      <a:pt x="799" y="1028"/>
                    </a:cubicBezTo>
                    <a:cubicBezTo>
                      <a:pt x="776" y="982"/>
                      <a:pt x="730" y="937"/>
                      <a:pt x="708" y="868"/>
                    </a:cubicBezTo>
                    <a:cubicBezTo>
                      <a:pt x="639" y="777"/>
                      <a:pt x="571" y="686"/>
                      <a:pt x="502" y="594"/>
                    </a:cubicBezTo>
                    <a:cubicBezTo>
                      <a:pt x="434" y="503"/>
                      <a:pt x="365" y="412"/>
                      <a:pt x="297" y="321"/>
                    </a:cubicBezTo>
                    <a:cubicBezTo>
                      <a:pt x="228" y="229"/>
                      <a:pt x="160" y="115"/>
                      <a:pt x="91" y="1"/>
                    </a:cubicBezTo>
                    <a:close/>
                  </a:path>
                </a:pathLst>
              </a:custGeom>
              <a:solidFill>
                <a:srgbClr val="FEBEB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91" name="Google Shape;7991;p34"/>
              <p:cNvSpPr/>
              <p:nvPr/>
            </p:nvSpPr>
            <p:spPr>
              <a:xfrm>
                <a:off x="753125" y="2222157"/>
                <a:ext cx="147680" cy="244161"/>
              </a:xfrm>
              <a:custGeom>
                <a:avLst/>
                <a:gdLst/>
                <a:ahLst/>
                <a:cxnLst/>
                <a:rect l="l" t="t" r="r" b="b"/>
                <a:pathLst>
                  <a:path w="2671" h="4416" extrusionOk="0">
                    <a:moveTo>
                      <a:pt x="228" y="0"/>
                    </a:moveTo>
                    <a:cubicBezTo>
                      <a:pt x="228" y="0"/>
                      <a:pt x="205" y="23"/>
                      <a:pt x="205" y="23"/>
                    </a:cubicBezTo>
                    <a:cubicBezTo>
                      <a:pt x="160" y="23"/>
                      <a:pt x="114" y="46"/>
                      <a:pt x="91" y="69"/>
                    </a:cubicBezTo>
                    <a:cubicBezTo>
                      <a:pt x="46" y="92"/>
                      <a:pt x="23" y="137"/>
                      <a:pt x="0" y="206"/>
                    </a:cubicBezTo>
                    <a:cubicBezTo>
                      <a:pt x="0" y="274"/>
                      <a:pt x="0" y="343"/>
                      <a:pt x="23" y="411"/>
                    </a:cubicBezTo>
                    <a:cubicBezTo>
                      <a:pt x="46" y="502"/>
                      <a:pt x="69" y="594"/>
                      <a:pt x="91" y="662"/>
                    </a:cubicBezTo>
                    <a:cubicBezTo>
                      <a:pt x="114" y="868"/>
                      <a:pt x="160" y="1073"/>
                      <a:pt x="228" y="1256"/>
                    </a:cubicBezTo>
                    <a:cubicBezTo>
                      <a:pt x="274" y="1461"/>
                      <a:pt x="320" y="1667"/>
                      <a:pt x="388" y="1872"/>
                    </a:cubicBezTo>
                    <a:cubicBezTo>
                      <a:pt x="434" y="1940"/>
                      <a:pt x="457" y="2032"/>
                      <a:pt x="502" y="2123"/>
                    </a:cubicBezTo>
                    <a:cubicBezTo>
                      <a:pt x="525" y="2169"/>
                      <a:pt x="525" y="2214"/>
                      <a:pt x="548" y="2283"/>
                    </a:cubicBezTo>
                    <a:cubicBezTo>
                      <a:pt x="548" y="2283"/>
                      <a:pt x="548" y="2283"/>
                      <a:pt x="548" y="2306"/>
                    </a:cubicBezTo>
                    <a:cubicBezTo>
                      <a:pt x="548" y="2351"/>
                      <a:pt x="571" y="2397"/>
                      <a:pt x="594" y="2443"/>
                    </a:cubicBezTo>
                    <a:cubicBezTo>
                      <a:pt x="594" y="2511"/>
                      <a:pt x="616" y="2580"/>
                      <a:pt x="639" y="2625"/>
                    </a:cubicBezTo>
                    <a:cubicBezTo>
                      <a:pt x="685" y="2717"/>
                      <a:pt x="708" y="2831"/>
                      <a:pt x="753" y="2922"/>
                    </a:cubicBezTo>
                    <a:cubicBezTo>
                      <a:pt x="822" y="3127"/>
                      <a:pt x="913" y="3310"/>
                      <a:pt x="1027" y="3493"/>
                    </a:cubicBezTo>
                    <a:cubicBezTo>
                      <a:pt x="1096" y="3584"/>
                      <a:pt x="1141" y="3675"/>
                      <a:pt x="1210" y="3767"/>
                    </a:cubicBezTo>
                    <a:cubicBezTo>
                      <a:pt x="1278" y="3835"/>
                      <a:pt x="1370" y="3926"/>
                      <a:pt x="1438" y="3995"/>
                    </a:cubicBezTo>
                    <a:cubicBezTo>
                      <a:pt x="1507" y="4063"/>
                      <a:pt x="1598" y="4132"/>
                      <a:pt x="1666" y="4177"/>
                    </a:cubicBezTo>
                    <a:cubicBezTo>
                      <a:pt x="1758" y="4246"/>
                      <a:pt x="1849" y="4291"/>
                      <a:pt x="1940" y="4314"/>
                    </a:cubicBezTo>
                    <a:cubicBezTo>
                      <a:pt x="2032" y="4360"/>
                      <a:pt x="2146" y="4383"/>
                      <a:pt x="2237" y="4406"/>
                    </a:cubicBezTo>
                    <a:cubicBezTo>
                      <a:pt x="2283" y="4406"/>
                      <a:pt x="2338" y="4416"/>
                      <a:pt x="2391" y="4416"/>
                    </a:cubicBezTo>
                    <a:cubicBezTo>
                      <a:pt x="2417" y="4416"/>
                      <a:pt x="2442" y="4413"/>
                      <a:pt x="2465" y="4406"/>
                    </a:cubicBezTo>
                    <a:cubicBezTo>
                      <a:pt x="2511" y="4406"/>
                      <a:pt x="2534" y="4406"/>
                      <a:pt x="2579" y="4383"/>
                    </a:cubicBezTo>
                    <a:cubicBezTo>
                      <a:pt x="2625" y="4360"/>
                      <a:pt x="2648" y="4314"/>
                      <a:pt x="2671" y="4246"/>
                    </a:cubicBezTo>
                    <a:cubicBezTo>
                      <a:pt x="2671" y="4200"/>
                      <a:pt x="2648" y="4155"/>
                      <a:pt x="2625" y="4132"/>
                    </a:cubicBezTo>
                    <a:cubicBezTo>
                      <a:pt x="2602" y="4086"/>
                      <a:pt x="2579" y="4063"/>
                      <a:pt x="2534" y="4018"/>
                    </a:cubicBezTo>
                    <a:cubicBezTo>
                      <a:pt x="2488" y="3972"/>
                      <a:pt x="2442" y="3926"/>
                      <a:pt x="2397" y="3858"/>
                    </a:cubicBezTo>
                    <a:cubicBezTo>
                      <a:pt x="2328" y="3789"/>
                      <a:pt x="2260" y="3721"/>
                      <a:pt x="2214" y="3652"/>
                    </a:cubicBezTo>
                    <a:cubicBezTo>
                      <a:pt x="2100" y="3515"/>
                      <a:pt x="1986" y="3356"/>
                      <a:pt x="1895" y="3219"/>
                    </a:cubicBezTo>
                    <a:cubicBezTo>
                      <a:pt x="1803" y="3059"/>
                      <a:pt x="1735" y="2899"/>
                      <a:pt x="1643" y="2762"/>
                    </a:cubicBezTo>
                    <a:cubicBezTo>
                      <a:pt x="1575" y="2602"/>
                      <a:pt x="1484" y="2443"/>
                      <a:pt x="1415" y="2306"/>
                    </a:cubicBezTo>
                    <a:cubicBezTo>
                      <a:pt x="1370" y="2146"/>
                      <a:pt x="1301" y="2009"/>
                      <a:pt x="1255" y="1849"/>
                    </a:cubicBezTo>
                    <a:cubicBezTo>
                      <a:pt x="1187" y="1689"/>
                      <a:pt x="1119" y="1530"/>
                      <a:pt x="1073" y="1347"/>
                    </a:cubicBezTo>
                    <a:lnTo>
                      <a:pt x="1050" y="1301"/>
                    </a:lnTo>
                    <a:cubicBezTo>
                      <a:pt x="1050" y="1256"/>
                      <a:pt x="1027" y="1210"/>
                      <a:pt x="1027" y="1187"/>
                    </a:cubicBezTo>
                    <a:lnTo>
                      <a:pt x="1027" y="1233"/>
                    </a:lnTo>
                    <a:cubicBezTo>
                      <a:pt x="1004" y="1164"/>
                      <a:pt x="1004" y="1096"/>
                      <a:pt x="982" y="1027"/>
                    </a:cubicBezTo>
                    <a:cubicBezTo>
                      <a:pt x="936" y="868"/>
                      <a:pt x="913" y="731"/>
                      <a:pt x="867" y="571"/>
                    </a:cubicBezTo>
                    <a:cubicBezTo>
                      <a:pt x="845" y="411"/>
                      <a:pt x="822" y="251"/>
                      <a:pt x="799" y="92"/>
                    </a:cubicBezTo>
                    <a:cubicBezTo>
                      <a:pt x="799" y="54"/>
                      <a:pt x="769" y="17"/>
                      <a:pt x="720" y="17"/>
                    </a:cubicBezTo>
                    <a:cubicBezTo>
                      <a:pt x="709" y="17"/>
                      <a:pt x="697" y="19"/>
                      <a:pt x="685" y="23"/>
                    </a:cubicBezTo>
                    <a:cubicBezTo>
                      <a:pt x="639" y="23"/>
                      <a:pt x="616" y="69"/>
                      <a:pt x="616" y="137"/>
                    </a:cubicBezTo>
                    <a:cubicBezTo>
                      <a:pt x="616" y="160"/>
                      <a:pt x="616" y="206"/>
                      <a:pt x="616" y="229"/>
                    </a:cubicBezTo>
                    <a:cubicBezTo>
                      <a:pt x="594" y="229"/>
                      <a:pt x="571" y="206"/>
                      <a:pt x="571" y="206"/>
                    </a:cubicBezTo>
                    <a:cubicBezTo>
                      <a:pt x="548" y="194"/>
                      <a:pt x="525" y="189"/>
                      <a:pt x="502" y="189"/>
                    </a:cubicBezTo>
                    <a:cubicBezTo>
                      <a:pt x="479" y="189"/>
                      <a:pt x="457" y="194"/>
                      <a:pt x="434" y="206"/>
                    </a:cubicBezTo>
                    <a:cubicBezTo>
                      <a:pt x="434" y="206"/>
                      <a:pt x="434" y="183"/>
                      <a:pt x="411" y="160"/>
                    </a:cubicBezTo>
                    <a:cubicBezTo>
                      <a:pt x="411" y="114"/>
                      <a:pt x="365" y="69"/>
                      <a:pt x="342" y="46"/>
                    </a:cubicBezTo>
                    <a:cubicBezTo>
                      <a:pt x="297" y="23"/>
                      <a:pt x="274" y="0"/>
                      <a:pt x="228" y="0"/>
                    </a:cubicBezTo>
                    <a:close/>
                  </a:path>
                </a:pathLst>
              </a:custGeom>
              <a:solidFill>
                <a:srgbClr val="F39D9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92" name="Google Shape;7992;p34"/>
              <p:cNvSpPr/>
              <p:nvPr/>
            </p:nvSpPr>
            <p:spPr>
              <a:xfrm>
                <a:off x="763188" y="2066901"/>
                <a:ext cx="396319" cy="171731"/>
              </a:xfrm>
              <a:custGeom>
                <a:avLst/>
                <a:gdLst/>
                <a:ahLst/>
                <a:cxnLst/>
                <a:rect l="l" t="t" r="r" b="b"/>
                <a:pathLst>
                  <a:path w="7168" h="3106" extrusionOk="0">
                    <a:moveTo>
                      <a:pt x="7008" y="1"/>
                    </a:moveTo>
                    <a:cubicBezTo>
                      <a:pt x="6985" y="24"/>
                      <a:pt x="6962" y="24"/>
                      <a:pt x="6940" y="46"/>
                    </a:cubicBezTo>
                    <a:cubicBezTo>
                      <a:pt x="6894" y="92"/>
                      <a:pt x="6871" y="115"/>
                      <a:pt x="6848" y="138"/>
                    </a:cubicBezTo>
                    <a:cubicBezTo>
                      <a:pt x="6643" y="343"/>
                      <a:pt x="6415" y="526"/>
                      <a:pt x="6186" y="686"/>
                    </a:cubicBezTo>
                    <a:cubicBezTo>
                      <a:pt x="6049" y="777"/>
                      <a:pt x="5935" y="868"/>
                      <a:pt x="5798" y="937"/>
                    </a:cubicBezTo>
                    <a:cubicBezTo>
                      <a:pt x="5684" y="1028"/>
                      <a:pt x="5570" y="1096"/>
                      <a:pt x="5456" y="1165"/>
                    </a:cubicBezTo>
                    <a:cubicBezTo>
                      <a:pt x="5365" y="1233"/>
                      <a:pt x="5273" y="1279"/>
                      <a:pt x="5205" y="1325"/>
                    </a:cubicBezTo>
                    <a:cubicBezTo>
                      <a:pt x="5205" y="1325"/>
                      <a:pt x="5227" y="1303"/>
                      <a:pt x="5228" y="1302"/>
                    </a:cubicBezTo>
                    <a:lnTo>
                      <a:pt x="5228" y="1302"/>
                    </a:lnTo>
                    <a:cubicBezTo>
                      <a:pt x="5212" y="1317"/>
                      <a:pt x="5187" y="1332"/>
                      <a:pt x="5165" y="1341"/>
                    </a:cubicBezTo>
                    <a:lnTo>
                      <a:pt x="5165" y="1341"/>
                    </a:lnTo>
                    <a:cubicBezTo>
                      <a:pt x="5169" y="1337"/>
                      <a:pt x="5174" y="1332"/>
                      <a:pt x="5182" y="1325"/>
                    </a:cubicBezTo>
                    <a:lnTo>
                      <a:pt x="5182" y="1325"/>
                    </a:lnTo>
                    <a:cubicBezTo>
                      <a:pt x="5169" y="1332"/>
                      <a:pt x="5156" y="1340"/>
                      <a:pt x="5143" y="1347"/>
                    </a:cubicBezTo>
                    <a:lnTo>
                      <a:pt x="5143" y="1347"/>
                    </a:lnTo>
                    <a:cubicBezTo>
                      <a:pt x="5140" y="1347"/>
                      <a:pt x="5138" y="1348"/>
                      <a:pt x="5136" y="1348"/>
                    </a:cubicBezTo>
                    <a:cubicBezTo>
                      <a:pt x="5138" y="1348"/>
                      <a:pt x="5140" y="1348"/>
                      <a:pt x="5142" y="1348"/>
                    </a:cubicBezTo>
                    <a:lnTo>
                      <a:pt x="5142" y="1348"/>
                    </a:lnTo>
                    <a:cubicBezTo>
                      <a:pt x="4836" y="1521"/>
                      <a:pt x="4530" y="1675"/>
                      <a:pt x="4223" y="1850"/>
                    </a:cubicBezTo>
                    <a:cubicBezTo>
                      <a:pt x="4064" y="1918"/>
                      <a:pt x="3881" y="2009"/>
                      <a:pt x="3721" y="2078"/>
                    </a:cubicBezTo>
                    <a:cubicBezTo>
                      <a:pt x="3561" y="2146"/>
                      <a:pt x="3424" y="2192"/>
                      <a:pt x="3265" y="2261"/>
                    </a:cubicBezTo>
                    <a:cubicBezTo>
                      <a:pt x="3196" y="2283"/>
                      <a:pt x="3128" y="2306"/>
                      <a:pt x="3036" y="2329"/>
                    </a:cubicBezTo>
                    <a:cubicBezTo>
                      <a:pt x="2991" y="2329"/>
                      <a:pt x="2968" y="2352"/>
                      <a:pt x="2922" y="2352"/>
                    </a:cubicBezTo>
                    <a:cubicBezTo>
                      <a:pt x="2717" y="2420"/>
                      <a:pt x="2534" y="2466"/>
                      <a:pt x="2352" y="2489"/>
                    </a:cubicBezTo>
                    <a:cubicBezTo>
                      <a:pt x="2146" y="2534"/>
                      <a:pt x="1941" y="2580"/>
                      <a:pt x="1735" y="2603"/>
                    </a:cubicBezTo>
                    <a:cubicBezTo>
                      <a:pt x="1553" y="2626"/>
                      <a:pt x="1347" y="2671"/>
                      <a:pt x="1142" y="2694"/>
                    </a:cubicBezTo>
                    <a:cubicBezTo>
                      <a:pt x="1051" y="2694"/>
                      <a:pt x="959" y="2717"/>
                      <a:pt x="868" y="2717"/>
                    </a:cubicBezTo>
                    <a:cubicBezTo>
                      <a:pt x="777" y="2740"/>
                      <a:pt x="663" y="2740"/>
                      <a:pt x="571" y="2763"/>
                    </a:cubicBezTo>
                    <a:cubicBezTo>
                      <a:pt x="526" y="2763"/>
                      <a:pt x="457" y="2786"/>
                      <a:pt x="412" y="2786"/>
                    </a:cubicBezTo>
                    <a:cubicBezTo>
                      <a:pt x="343" y="2786"/>
                      <a:pt x="275" y="2854"/>
                      <a:pt x="275" y="2922"/>
                    </a:cubicBezTo>
                    <a:lnTo>
                      <a:pt x="92" y="2922"/>
                    </a:lnTo>
                    <a:cubicBezTo>
                      <a:pt x="46" y="2922"/>
                      <a:pt x="23" y="2945"/>
                      <a:pt x="1" y="2991"/>
                    </a:cubicBezTo>
                    <a:cubicBezTo>
                      <a:pt x="1" y="3037"/>
                      <a:pt x="23" y="3082"/>
                      <a:pt x="69" y="3082"/>
                    </a:cubicBezTo>
                    <a:cubicBezTo>
                      <a:pt x="160" y="3082"/>
                      <a:pt x="252" y="3105"/>
                      <a:pt x="343" y="3105"/>
                    </a:cubicBezTo>
                    <a:lnTo>
                      <a:pt x="1165" y="3105"/>
                    </a:lnTo>
                    <a:cubicBezTo>
                      <a:pt x="1370" y="3082"/>
                      <a:pt x="1553" y="3059"/>
                      <a:pt x="1758" y="3037"/>
                    </a:cubicBezTo>
                    <a:cubicBezTo>
                      <a:pt x="1827" y="3037"/>
                      <a:pt x="1918" y="3014"/>
                      <a:pt x="2009" y="2991"/>
                    </a:cubicBezTo>
                    <a:cubicBezTo>
                      <a:pt x="2101" y="2991"/>
                      <a:pt x="2192" y="2945"/>
                      <a:pt x="2283" y="2945"/>
                    </a:cubicBezTo>
                    <a:cubicBezTo>
                      <a:pt x="2484" y="2901"/>
                      <a:pt x="2664" y="2834"/>
                      <a:pt x="2842" y="2788"/>
                    </a:cubicBezTo>
                    <a:lnTo>
                      <a:pt x="2842" y="2788"/>
                    </a:lnTo>
                    <a:cubicBezTo>
                      <a:pt x="2837" y="2791"/>
                      <a:pt x="2831" y="2797"/>
                      <a:pt x="2831" y="2808"/>
                    </a:cubicBezTo>
                    <a:cubicBezTo>
                      <a:pt x="2991" y="2763"/>
                      <a:pt x="3151" y="2717"/>
                      <a:pt x="3310" y="2649"/>
                    </a:cubicBezTo>
                    <a:cubicBezTo>
                      <a:pt x="3470" y="2580"/>
                      <a:pt x="3630" y="2534"/>
                      <a:pt x="3790" y="2466"/>
                    </a:cubicBezTo>
                    <a:cubicBezTo>
                      <a:pt x="3949" y="2397"/>
                      <a:pt x="4109" y="2329"/>
                      <a:pt x="4292" y="2238"/>
                    </a:cubicBezTo>
                    <a:cubicBezTo>
                      <a:pt x="4452" y="2169"/>
                      <a:pt x="4611" y="2078"/>
                      <a:pt x="4771" y="1987"/>
                    </a:cubicBezTo>
                    <a:cubicBezTo>
                      <a:pt x="4908" y="1918"/>
                      <a:pt x="5068" y="1827"/>
                      <a:pt x="5205" y="1736"/>
                    </a:cubicBezTo>
                    <a:lnTo>
                      <a:pt x="5228" y="1736"/>
                    </a:lnTo>
                    <a:cubicBezTo>
                      <a:pt x="5502" y="1576"/>
                      <a:pt x="5775" y="1393"/>
                      <a:pt x="6049" y="1188"/>
                    </a:cubicBezTo>
                    <a:cubicBezTo>
                      <a:pt x="6118" y="1142"/>
                      <a:pt x="6186" y="1096"/>
                      <a:pt x="6255" y="1051"/>
                    </a:cubicBezTo>
                    <a:cubicBezTo>
                      <a:pt x="6323" y="1005"/>
                      <a:pt x="6392" y="937"/>
                      <a:pt x="6460" y="891"/>
                    </a:cubicBezTo>
                    <a:cubicBezTo>
                      <a:pt x="6597" y="777"/>
                      <a:pt x="6734" y="663"/>
                      <a:pt x="6848" y="526"/>
                    </a:cubicBezTo>
                    <a:cubicBezTo>
                      <a:pt x="6917" y="457"/>
                      <a:pt x="6985" y="389"/>
                      <a:pt x="7054" y="320"/>
                    </a:cubicBezTo>
                    <a:cubicBezTo>
                      <a:pt x="7077" y="275"/>
                      <a:pt x="7099" y="252"/>
                      <a:pt x="7122" y="229"/>
                    </a:cubicBezTo>
                    <a:cubicBezTo>
                      <a:pt x="7145" y="183"/>
                      <a:pt x="7168" y="138"/>
                      <a:pt x="7168" y="92"/>
                    </a:cubicBezTo>
                    <a:cubicBezTo>
                      <a:pt x="7145" y="46"/>
                      <a:pt x="7122" y="1"/>
                      <a:pt x="7077" y="1"/>
                    </a:cubicBezTo>
                    <a:close/>
                  </a:path>
                </a:pathLst>
              </a:custGeom>
              <a:solidFill>
                <a:srgbClr val="F39D9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93" name="Google Shape;7993;p34"/>
              <p:cNvSpPr/>
              <p:nvPr/>
            </p:nvSpPr>
            <p:spPr>
              <a:xfrm>
                <a:off x="778338" y="2027810"/>
                <a:ext cx="422858" cy="212037"/>
              </a:xfrm>
              <a:custGeom>
                <a:avLst/>
                <a:gdLst/>
                <a:ahLst/>
                <a:cxnLst/>
                <a:rect l="l" t="t" r="r" b="b"/>
                <a:pathLst>
                  <a:path w="7648" h="3835" extrusionOk="0">
                    <a:moveTo>
                      <a:pt x="7419" y="0"/>
                    </a:moveTo>
                    <a:cubicBezTo>
                      <a:pt x="7327" y="23"/>
                      <a:pt x="7282" y="114"/>
                      <a:pt x="7236" y="183"/>
                    </a:cubicBezTo>
                    <a:cubicBezTo>
                      <a:pt x="7191" y="251"/>
                      <a:pt x="7168" y="297"/>
                      <a:pt x="7122" y="365"/>
                    </a:cubicBezTo>
                    <a:cubicBezTo>
                      <a:pt x="7054" y="434"/>
                      <a:pt x="7008" y="525"/>
                      <a:pt x="6939" y="594"/>
                    </a:cubicBezTo>
                    <a:cubicBezTo>
                      <a:pt x="6871" y="708"/>
                      <a:pt x="6780" y="799"/>
                      <a:pt x="6688" y="890"/>
                    </a:cubicBezTo>
                    <a:cubicBezTo>
                      <a:pt x="6574" y="1005"/>
                      <a:pt x="6460" y="1119"/>
                      <a:pt x="6346" y="1233"/>
                    </a:cubicBezTo>
                    <a:cubicBezTo>
                      <a:pt x="6278" y="1278"/>
                      <a:pt x="6209" y="1324"/>
                      <a:pt x="6141" y="1370"/>
                    </a:cubicBezTo>
                    <a:cubicBezTo>
                      <a:pt x="6072" y="1438"/>
                      <a:pt x="5981" y="1484"/>
                      <a:pt x="5912" y="1552"/>
                    </a:cubicBezTo>
                    <a:cubicBezTo>
                      <a:pt x="5844" y="1598"/>
                      <a:pt x="5775" y="1666"/>
                      <a:pt x="5684" y="1712"/>
                    </a:cubicBezTo>
                    <a:cubicBezTo>
                      <a:pt x="5616" y="1781"/>
                      <a:pt x="5524" y="1826"/>
                      <a:pt x="5456" y="1895"/>
                    </a:cubicBezTo>
                    <a:cubicBezTo>
                      <a:pt x="5296" y="1986"/>
                      <a:pt x="5136" y="2100"/>
                      <a:pt x="4976" y="2191"/>
                    </a:cubicBezTo>
                    <a:cubicBezTo>
                      <a:pt x="4817" y="2283"/>
                      <a:pt x="4657" y="2374"/>
                      <a:pt x="4474" y="2465"/>
                    </a:cubicBezTo>
                    <a:cubicBezTo>
                      <a:pt x="4383" y="2511"/>
                      <a:pt x="4292" y="2557"/>
                      <a:pt x="4200" y="2579"/>
                    </a:cubicBezTo>
                    <a:cubicBezTo>
                      <a:pt x="4109" y="2625"/>
                      <a:pt x="4041" y="2671"/>
                      <a:pt x="3949" y="2716"/>
                    </a:cubicBezTo>
                    <a:cubicBezTo>
                      <a:pt x="3744" y="2785"/>
                      <a:pt x="3561" y="2853"/>
                      <a:pt x="3379" y="2922"/>
                    </a:cubicBezTo>
                    <a:cubicBezTo>
                      <a:pt x="3196" y="2990"/>
                      <a:pt x="3014" y="3059"/>
                      <a:pt x="2854" y="3127"/>
                    </a:cubicBezTo>
                    <a:cubicBezTo>
                      <a:pt x="2762" y="3150"/>
                      <a:pt x="2694" y="3173"/>
                      <a:pt x="2625" y="3196"/>
                    </a:cubicBezTo>
                    <a:cubicBezTo>
                      <a:pt x="2534" y="3219"/>
                      <a:pt x="2466" y="3241"/>
                      <a:pt x="2374" y="3287"/>
                    </a:cubicBezTo>
                    <a:cubicBezTo>
                      <a:pt x="2306" y="3310"/>
                      <a:pt x="2215" y="3333"/>
                      <a:pt x="2146" y="3356"/>
                    </a:cubicBezTo>
                    <a:cubicBezTo>
                      <a:pt x="2055" y="3378"/>
                      <a:pt x="1986" y="3401"/>
                      <a:pt x="1895" y="3424"/>
                    </a:cubicBezTo>
                    <a:lnTo>
                      <a:pt x="1941" y="3401"/>
                    </a:lnTo>
                    <a:lnTo>
                      <a:pt x="1941" y="3401"/>
                    </a:lnTo>
                    <a:cubicBezTo>
                      <a:pt x="1781" y="3447"/>
                      <a:pt x="1644" y="3493"/>
                      <a:pt x="1484" y="3515"/>
                    </a:cubicBezTo>
                    <a:cubicBezTo>
                      <a:pt x="1324" y="3561"/>
                      <a:pt x="1187" y="3584"/>
                      <a:pt x="1028" y="3607"/>
                    </a:cubicBezTo>
                    <a:cubicBezTo>
                      <a:pt x="891" y="3629"/>
                      <a:pt x="731" y="3675"/>
                      <a:pt x="571" y="3675"/>
                    </a:cubicBezTo>
                    <a:cubicBezTo>
                      <a:pt x="434" y="3698"/>
                      <a:pt x="297" y="3721"/>
                      <a:pt x="138" y="3721"/>
                    </a:cubicBezTo>
                    <a:lnTo>
                      <a:pt x="69" y="3721"/>
                    </a:lnTo>
                    <a:cubicBezTo>
                      <a:pt x="23" y="3721"/>
                      <a:pt x="1" y="3721"/>
                      <a:pt x="1" y="3766"/>
                    </a:cubicBezTo>
                    <a:cubicBezTo>
                      <a:pt x="1" y="3789"/>
                      <a:pt x="23" y="3812"/>
                      <a:pt x="46" y="3812"/>
                    </a:cubicBezTo>
                    <a:cubicBezTo>
                      <a:pt x="138" y="3835"/>
                      <a:pt x="206" y="3835"/>
                      <a:pt x="297" y="3835"/>
                    </a:cubicBezTo>
                    <a:cubicBezTo>
                      <a:pt x="480" y="3835"/>
                      <a:pt x="663" y="3812"/>
                      <a:pt x="868" y="3812"/>
                    </a:cubicBezTo>
                    <a:cubicBezTo>
                      <a:pt x="959" y="3812"/>
                      <a:pt x="1051" y="3789"/>
                      <a:pt x="1165" y="3789"/>
                    </a:cubicBezTo>
                    <a:cubicBezTo>
                      <a:pt x="1256" y="3766"/>
                      <a:pt x="1370" y="3766"/>
                      <a:pt x="1461" y="3744"/>
                    </a:cubicBezTo>
                    <a:cubicBezTo>
                      <a:pt x="1644" y="3721"/>
                      <a:pt x="1849" y="3698"/>
                      <a:pt x="2032" y="3652"/>
                    </a:cubicBezTo>
                    <a:cubicBezTo>
                      <a:pt x="2123" y="3652"/>
                      <a:pt x="2215" y="3629"/>
                      <a:pt x="2306" y="3607"/>
                    </a:cubicBezTo>
                    <a:cubicBezTo>
                      <a:pt x="2420" y="3584"/>
                      <a:pt x="2511" y="3561"/>
                      <a:pt x="2603" y="3515"/>
                    </a:cubicBezTo>
                    <a:cubicBezTo>
                      <a:pt x="2808" y="3470"/>
                      <a:pt x="3014" y="3424"/>
                      <a:pt x="3196" y="3356"/>
                    </a:cubicBezTo>
                    <a:cubicBezTo>
                      <a:pt x="3287" y="3333"/>
                      <a:pt x="3379" y="3310"/>
                      <a:pt x="3470" y="3264"/>
                    </a:cubicBezTo>
                    <a:cubicBezTo>
                      <a:pt x="3561" y="3241"/>
                      <a:pt x="3653" y="3196"/>
                      <a:pt x="3744" y="3173"/>
                    </a:cubicBezTo>
                    <a:cubicBezTo>
                      <a:pt x="3835" y="3150"/>
                      <a:pt x="3927" y="3104"/>
                      <a:pt x="4018" y="3082"/>
                    </a:cubicBezTo>
                    <a:cubicBezTo>
                      <a:pt x="4109" y="3036"/>
                      <a:pt x="4223" y="2990"/>
                      <a:pt x="4315" y="2945"/>
                    </a:cubicBezTo>
                    <a:cubicBezTo>
                      <a:pt x="4474" y="2876"/>
                      <a:pt x="4657" y="2808"/>
                      <a:pt x="4817" y="2716"/>
                    </a:cubicBezTo>
                    <a:cubicBezTo>
                      <a:pt x="4908" y="2671"/>
                      <a:pt x="4976" y="2625"/>
                      <a:pt x="5068" y="2579"/>
                    </a:cubicBezTo>
                    <a:cubicBezTo>
                      <a:pt x="5159" y="2511"/>
                      <a:pt x="5250" y="2465"/>
                      <a:pt x="5342" y="2397"/>
                    </a:cubicBezTo>
                    <a:cubicBezTo>
                      <a:pt x="5501" y="2306"/>
                      <a:pt x="5661" y="2214"/>
                      <a:pt x="5821" y="2100"/>
                    </a:cubicBezTo>
                    <a:cubicBezTo>
                      <a:pt x="5981" y="1986"/>
                      <a:pt x="6141" y="1872"/>
                      <a:pt x="6278" y="1758"/>
                    </a:cubicBezTo>
                    <a:cubicBezTo>
                      <a:pt x="6437" y="1644"/>
                      <a:pt x="6574" y="1552"/>
                      <a:pt x="6688" y="1415"/>
                    </a:cubicBezTo>
                    <a:cubicBezTo>
                      <a:pt x="6780" y="1347"/>
                      <a:pt x="6871" y="1256"/>
                      <a:pt x="6962" y="1164"/>
                    </a:cubicBezTo>
                    <a:cubicBezTo>
                      <a:pt x="7054" y="1073"/>
                      <a:pt x="7145" y="959"/>
                      <a:pt x="7236" y="868"/>
                    </a:cubicBezTo>
                    <a:cubicBezTo>
                      <a:pt x="7305" y="776"/>
                      <a:pt x="7350" y="708"/>
                      <a:pt x="7419" y="617"/>
                    </a:cubicBezTo>
                    <a:cubicBezTo>
                      <a:pt x="7457" y="559"/>
                      <a:pt x="7495" y="502"/>
                      <a:pt x="7533" y="432"/>
                    </a:cubicBezTo>
                    <a:lnTo>
                      <a:pt x="7533" y="432"/>
                    </a:lnTo>
                    <a:cubicBezTo>
                      <a:pt x="7533" y="433"/>
                      <a:pt x="7533" y="433"/>
                      <a:pt x="7533" y="434"/>
                    </a:cubicBezTo>
                    <a:cubicBezTo>
                      <a:pt x="7537" y="426"/>
                      <a:pt x="7541" y="419"/>
                      <a:pt x="7544" y="411"/>
                    </a:cubicBezTo>
                    <a:lnTo>
                      <a:pt x="7544" y="411"/>
                    </a:lnTo>
                    <a:cubicBezTo>
                      <a:pt x="7544" y="411"/>
                      <a:pt x="7544" y="411"/>
                      <a:pt x="7544" y="412"/>
                    </a:cubicBezTo>
                    <a:lnTo>
                      <a:pt x="7544" y="412"/>
                    </a:lnTo>
                    <a:cubicBezTo>
                      <a:pt x="7548" y="404"/>
                      <a:pt x="7552" y="396"/>
                      <a:pt x="7556" y="389"/>
                    </a:cubicBezTo>
                    <a:lnTo>
                      <a:pt x="7556" y="389"/>
                    </a:lnTo>
                    <a:cubicBezTo>
                      <a:pt x="7552" y="396"/>
                      <a:pt x="7548" y="404"/>
                      <a:pt x="7544" y="411"/>
                    </a:cubicBezTo>
                    <a:lnTo>
                      <a:pt x="7544" y="411"/>
                    </a:lnTo>
                    <a:cubicBezTo>
                      <a:pt x="7550" y="405"/>
                      <a:pt x="7556" y="400"/>
                      <a:pt x="7556" y="388"/>
                    </a:cubicBezTo>
                    <a:lnTo>
                      <a:pt x="7556" y="388"/>
                    </a:lnTo>
                    <a:cubicBezTo>
                      <a:pt x="7571" y="358"/>
                      <a:pt x="7586" y="327"/>
                      <a:pt x="7601" y="297"/>
                    </a:cubicBezTo>
                    <a:cubicBezTo>
                      <a:pt x="7624" y="297"/>
                      <a:pt x="7624" y="274"/>
                      <a:pt x="7624" y="251"/>
                    </a:cubicBezTo>
                    <a:cubicBezTo>
                      <a:pt x="7647" y="206"/>
                      <a:pt x="7647" y="137"/>
                      <a:pt x="7624" y="92"/>
                    </a:cubicBezTo>
                    <a:cubicBezTo>
                      <a:pt x="7624" y="46"/>
                      <a:pt x="7579" y="23"/>
                      <a:pt x="7533" y="0"/>
                    </a:cubicBezTo>
                    <a:close/>
                  </a:path>
                </a:pathLst>
              </a:custGeom>
              <a:solidFill>
                <a:srgbClr val="F39D9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94" name="Google Shape;7994;p34"/>
              <p:cNvSpPr/>
              <p:nvPr/>
            </p:nvSpPr>
            <p:spPr>
              <a:xfrm>
                <a:off x="818700" y="2204464"/>
                <a:ext cx="45504" cy="12717"/>
              </a:xfrm>
              <a:custGeom>
                <a:avLst/>
                <a:gdLst/>
                <a:ahLst/>
                <a:cxnLst/>
                <a:rect l="l" t="t" r="r" b="b"/>
                <a:pathLst>
                  <a:path w="823" h="230" extrusionOk="0">
                    <a:moveTo>
                      <a:pt x="754" y="1"/>
                    </a:moveTo>
                    <a:cubicBezTo>
                      <a:pt x="709" y="24"/>
                      <a:pt x="686" y="24"/>
                      <a:pt x="640" y="46"/>
                    </a:cubicBezTo>
                    <a:cubicBezTo>
                      <a:pt x="594" y="69"/>
                      <a:pt x="549" y="69"/>
                      <a:pt x="503" y="69"/>
                    </a:cubicBezTo>
                    <a:cubicBezTo>
                      <a:pt x="457" y="92"/>
                      <a:pt x="389" y="92"/>
                      <a:pt x="343" y="92"/>
                    </a:cubicBezTo>
                    <a:cubicBezTo>
                      <a:pt x="252" y="115"/>
                      <a:pt x="138" y="138"/>
                      <a:pt x="47" y="138"/>
                    </a:cubicBezTo>
                    <a:cubicBezTo>
                      <a:pt x="24" y="138"/>
                      <a:pt x="1" y="161"/>
                      <a:pt x="1" y="183"/>
                    </a:cubicBezTo>
                    <a:cubicBezTo>
                      <a:pt x="1" y="206"/>
                      <a:pt x="24" y="229"/>
                      <a:pt x="47" y="229"/>
                    </a:cubicBezTo>
                    <a:cubicBezTo>
                      <a:pt x="184" y="229"/>
                      <a:pt x="298" y="206"/>
                      <a:pt x="412" y="183"/>
                    </a:cubicBezTo>
                    <a:cubicBezTo>
                      <a:pt x="457" y="183"/>
                      <a:pt x="503" y="183"/>
                      <a:pt x="572" y="161"/>
                    </a:cubicBezTo>
                    <a:cubicBezTo>
                      <a:pt x="640" y="161"/>
                      <a:pt x="731" y="115"/>
                      <a:pt x="800" y="92"/>
                    </a:cubicBezTo>
                    <a:cubicBezTo>
                      <a:pt x="823" y="92"/>
                      <a:pt x="823" y="46"/>
                      <a:pt x="823" y="24"/>
                    </a:cubicBezTo>
                    <a:cubicBezTo>
                      <a:pt x="823" y="1"/>
                      <a:pt x="800" y="1"/>
                      <a:pt x="777" y="1"/>
                    </a:cubicBezTo>
                    <a:close/>
                  </a:path>
                </a:pathLst>
              </a:custGeom>
              <a:solidFill>
                <a:srgbClr val="DCDCDC"/>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95" name="Google Shape;7995;p34"/>
              <p:cNvSpPr/>
              <p:nvPr/>
            </p:nvSpPr>
            <p:spPr>
              <a:xfrm>
                <a:off x="818700" y="2199433"/>
                <a:ext cx="64468" cy="17748"/>
              </a:xfrm>
              <a:custGeom>
                <a:avLst/>
                <a:gdLst/>
                <a:ahLst/>
                <a:cxnLst/>
                <a:rect l="l" t="t" r="r" b="b"/>
                <a:pathLst>
                  <a:path w="1166" h="321" extrusionOk="0">
                    <a:moveTo>
                      <a:pt x="1119" y="0"/>
                    </a:moveTo>
                    <a:cubicBezTo>
                      <a:pt x="937" y="46"/>
                      <a:pt x="754" y="92"/>
                      <a:pt x="572" y="137"/>
                    </a:cubicBezTo>
                    <a:cubicBezTo>
                      <a:pt x="480" y="160"/>
                      <a:pt x="412" y="160"/>
                      <a:pt x="321" y="183"/>
                    </a:cubicBezTo>
                    <a:cubicBezTo>
                      <a:pt x="298" y="183"/>
                      <a:pt x="275" y="206"/>
                      <a:pt x="252" y="206"/>
                    </a:cubicBezTo>
                    <a:lnTo>
                      <a:pt x="47" y="206"/>
                    </a:lnTo>
                    <a:cubicBezTo>
                      <a:pt x="24" y="229"/>
                      <a:pt x="1" y="252"/>
                      <a:pt x="1" y="274"/>
                    </a:cubicBezTo>
                    <a:cubicBezTo>
                      <a:pt x="1" y="274"/>
                      <a:pt x="24" y="297"/>
                      <a:pt x="24" y="297"/>
                    </a:cubicBezTo>
                    <a:cubicBezTo>
                      <a:pt x="47" y="320"/>
                      <a:pt x="47" y="320"/>
                      <a:pt x="69" y="320"/>
                    </a:cubicBezTo>
                    <a:cubicBezTo>
                      <a:pt x="115" y="320"/>
                      <a:pt x="161" y="320"/>
                      <a:pt x="206" y="297"/>
                    </a:cubicBezTo>
                    <a:lnTo>
                      <a:pt x="343" y="297"/>
                    </a:lnTo>
                    <a:cubicBezTo>
                      <a:pt x="366" y="274"/>
                      <a:pt x="412" y="274"/>
                      <a:pt x="457" y="274"/>
                    </a:cubicBezTo>
                    <a:cubicBezTo>
                      <a:pt x="480" y="252"/>
                      <a:pt x="480" y="252"/>
                      <a:pt x="503" y="252"/>
                    </a:cubicBezTo>
                    <a:cubicBezTo>
                      <a:pt x="526" y="252"/>
                      <a:pt x="549" y="252"/>
                      <a:pt x="572" y="229"/>
                    </a:cubicBezTo>
                    <a:cubicBezTo>
                      <a:pt x="754" y="183"/>
                      <a:pt x="937" y="137"/>
                      <a:pt x="1119" y="92"/>
                    </a:cubicBezTo>
                    <a:cubicBezTo>
                      <a:pt x="1142" y="92"/>
                      <a:pt x="1165" y="92"/>
                      <a:pt x="1165" y="69"/>
                    </a:cubicBezTo>
                    <a:cubicBezTo>
                      <a:pt x="1165" y="69"/>
                      <a:pt x="1165" y="46"/>
                      <a:pt x="1165" y="46"/>
                    </a:cubicBezTo>
                    <a:cubicBezTo>
                      <a:pt x="1165" y="23"/>
                      <a:pt x="1165" y="23"/>
                      <a:pt x="1165" y="0"/>
                    </a:cubicBezTo>
                    <a:close/>
                  </a:path>
                </a:pathLst>
              </a:custGeom>
              <a:solidFill>
                <a:srgbClr val="DCDCDC"/>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96" name="Google Shape;7996;p34"/>
              <p:cNvSpPr/>
              <p:nvPr/>
            </p:nvSpPr>
            <p:spPr>
              <a:xfrm>
                <a:off x="793487" y="2207007"/>
                <a:ext cx="17693" cy="12661"/>
              </a:xfrm>
              <a:custGeom>
                <a:avLst/>
                <a:gdLst/>
                <a:ahLst/>
                <a:cxnLst/>
                <a:rect l="l" t="t" r="r" b="b"/>
                <a:pathLst>
                  <a:path w="320" h="229" extrusionOk="0">
                    <a:moveTo>
                      <a:pt x="46" y="0"/>
                    </a:moveTo>
                    <a:cubicBezTo>
                      <a:pt x="23" y="0"/>
                      <a:pt x="23" y="0"/>
                      <a:pt x="0" y="23"/>
                    </a:cubicBezTo>
                    <a:cubicBezTo>
                      <a:pt x="0" y="46"/>
                      <a:pt x="0" y="69"/>
                      <a:pt x="23" y="92"/>
                    </a:cubicBezTo>
                    <a:cubicBezTo>
                      <a:pt x="46" y="115"/>
                      <a:pt x="92" y="137"/>
                      <a:pt x="137" y="160"/>
                    </a:cubicBezTo>
                    <a:cubicBezTo>
                      <a:pt x="160" y="183"/>
                      <a:pt x="206" y="206"/>
                      <a:pt x="252" y="229"/>
                    </a:cubicBezTo>
                    <a:cubicBezTo>
                      <a:pt x="274" y="229"/>
                      <a:pt x="297" y="229"/>
                      <a:pt x="297" y="206"/>
                    </a:cubicBezTo>
                    <a:cubicBezTo>
                      <a:pt x="320" y="183"/>
                      <a:pt x="297" y="137"/>
                      <a:pt x="274" y="137"/>
                    </a:cubicBezTo>
                    <a:cubicBezTo>
                      <a:pt x="229" y="115"/>
                      <a:pt x="183" y="92"/>
                      <a:pt x="137" y="69"/>
                    </a:cubicBezTo>
                    <a:cubicBezTo>
                      <a:pt x="115" y="46"/>
                      <a:pt x="92" y="23"/>
                      <a:pt x="69" y="23"/>
                    </a:cubicBezTo>
                    <a:cubicBezTo>
                      <a:pt x="69" y="0"/>
                      <a:pt x="69" y="0"/>
                      <a:pt x="46" y="0"/>
                    </a:cubicBezTo>
                    <a:close/>
                  </a:path>
                </a:pathLst>
              </a:custGeom>
              <a:solidFill>
                <a:srgbClr val="C7C7C7"/>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97" name="Google Shape;7997;p34"/>
              <p:cNvSpPr/>
              <p:nvPr/>
            </p:nvSpPr>
            <p:spPr>
              <a:xfrm>
                <a:off x="788456" y="2204464"/>
                <a:ext cx="22724" cy="16476"/>
              </a:xfrm>
              <a:custGeom>
                <a:avLst/>
                <a:gdLst/>
                <a:ahLst/>
                <a:cxnLst/>
                <a:rect l="l" t="t" r="r" b="b"/>
                <a:pathLst>
                  <a:path w="411" h="298" extrusionOk="0">
                    <a:moveTo>
                      <a:pt x="23" y="1"/>
                    </a:moveTo>
                    <a:cubicBezTo>
                      <a:pt x="0" y="24"/>
                      <a:pt x="0" y="24"/>
                      <a:pt x="0" y="46"/>
                    </a:cubicBezTo>
                    <a:cubicBezTo>
                      <a:pt x="0" y="46"/>
                      <a:pt x="0" y="69"/>
                      <a:pt x="0" y="69"/>
                    </a:cubicBezTo>
                    <a:cubicBezTo>
                      <a:pt x="0" y="92"/>
                      <a:pt x="23" y="92"/>
                      <a:pt x="23" y="115"/>
                    </a:cubicBezTo>
                    <a:cubicBezTo>
                      <a:pt x="46" y="138"/>
                      <a:pt x="69" y="161"/>
                      <a:pt x="91" y="161"/>
                    </a:cubicBezTo>
                    <a:cubicBezTo>
                      <a:pt x="137" y="183"/>
                      <a:pt x="160" y="206"/>
                      <a:pt x="206" y="229"/>
                    </a:cubicBezTo>
                    <a:cubicBezTo>
                      <a:pt x="228" y="229"/>
                      <a:pt x="251" y="252"/>
                      <a:pt x="274" y="252"/>
                    </a:cubicBezTo>
                    <a:cubicBezTo>
                      <a:pt x="274" y="275"/>
                      <a:pt x="297" y="275"/>
                      <a:pt x="297" y="275"/>
                    </a:cubicBezTo>
                    <a:cubicBezTo>
                      <a:pt x="320" y="298"/>
                      <a:pt x="343" y="298"/>
                      <a:pt x="365" y="298"/>
                    </a:cubicBezTo>
                    <a:cubicBezTo>
                      <a:pt x="388" y="298"/>
                      <a:pt x="411" y="252"/>
                      <a:pt x="411" y="229"/>
                    </a:cubicBezTo>
                    <a:cubicBezTo>
                      <a:pt x="411" y="229"/>
                      <a:pt x="388" y="206"/>
                      <a:pt x="388" y="206"/>
                    </a:cubicBezTo>
                    <a:cubicBezTo>
                      <a:pt x="365" y="183"/>
                      <a:pt x="365" y="183"/>
                      <a:pt x="343" y="183"/>
                    </a:cubicBezTo>
                    <a:cubicBezTo>
                      <a:pt x="320" y="183"/>
                      <a:pt x="297" y="161"/>
                      <a:pt x="274" y="161"/>
                    </a:cubicBezTo>
                    <a:cubicBezTo>
                      <a:pt x="228" y="138"/>
                      <a:pt x="206" y="115"/>
                      <a:pt x="183" y="92"/>
                    </a:cubicBezTo>
                    <a:cubicBezTo>
                      <a:pt x="160" y="92"/>
                      <a:pt x="137" y="69"/>
                      <a:pt x="114" y="69"/>
                    </a:cubicBezTo>
                    <a:cubicBezTo>
                      <a:pt x="114" y="46"/>
                      <a:pt x="91" y="46"/>
                      <a:pt x="91" y="24"/>
                    </a:cubicBezTo>
                    <a:lnTo>
                      <a:pt x="69" y="24"/>
                    </a:lnTo>
                    <a:cubicBezTo>
                      <a:pt x="69" y="1"/>
                      <a:pt x="69" y="1"/>
                      <a:pt x="46" y="1"/>
                    </a:cubicBezTo>
                    <a:close/>
                  </a:path>
                </a:pathLst>
              </a:custGeom>
              <a:solidFill>
                <a:srgbClr val="C7C7C7"/>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98" name="Google Shape;7998;p34"/>
              <p:cNvSpPr/>
              <p:nvPr/>
            </p:nvSpPr>
            <p:spPr>
              <a:xfrm>
                <a:off x="767003" y="2207007"/>
                <a:ext cx="34114" cy="17693"/>
              </a:xfrm>
              <a:custGeom>
                <a:avLst/>
                <a:gdLst/>
                <a:ahLst/>
                <a:cxnLst/>
                <a:rect l="l" t="t" r="r" b="b"/>
                <a:pathLst>
                  <a:path w="617" h="320" extrusionOk="0">
                    <a:moveTo>
                      <a:pt x="69" y="0"/>
                    </a:moveTo>
                    <a:cubicBezTo>
                      <a:pt x="46" y="0"/>
                      <a:pt x="23" y="23"/>
                      <a:pt x="23" y="23"/>
                    </a:cubicBezTo>
                    <a:cubicBezTo>
                      <a:pt x="23" y="46"/>
                      <a:pt x="0" y="46"/>
                      <a:pt x="23" y="69"/>
                    </a:cubicBezTo>
                    <a:cubicBezTo>
                      <a:pt x="23" y="69"/>
                      <a:pt x="23" y="92"/>
                      <a:pt x="23" y="92"/>
                    </a:cubicBezTo>
                    <a:cubicBezTo>
                      <a:pt x="46" y="115"/>
                      <a:pt x="69" y="137"/>
                      <a:pt x="91" y="160"/>
                    </a:cubicBezTo>
                    <a:cubicBezTo>
                      <a:pt x="137" y="183"/>
                      <a:pt x="160" y="206"/>
                      <a:pt x="206" y="229"/>
                    </a:cubicBezTo>
                    <a:cubicBezTo>
                      <a:pt x="251" y="252"/>
                      <a:pt x="297" y="274"/>
                      <a:pt x="343" y="274"/>
                    </a:cubicBezTo>
                    <a:cubicBezTo>
                      <a:pt x="365" y="297"/>
                      <a:pt x="411" y="297"/>
                      <a:pt x="434" y="320"/>
                    </a:cubicBezTo>
                    <a:lnTo>
                      <a:pt x="571" y="320"/>
                    </a:lnTo>
                    <a:cubicBezTo>
                      <a:pt x="571" y="320"/>
                      <a:pt x="594" y="320"/>
                      <a:pt x="594" y="297"/>
                    </a:cubicBezTo>
                    <a:cubicBezTo>
                      <a:pt x="616" y="297"/>
                      <a:pt x="616" y="274"/>
                      <a:pt x="616" y="252"/>
                    </a:cubicBezTo>
                    <a:cubicBezTo>
                      <a:pt x="616" y="229"/>
                      <a:pt x="594" y="206"/>
                      <a:pt x="548" y="206"/>
                    </a:cubicBezTo>
                    <a:lnTo>
                      <a:pt x="434" y="206"/>
                    </a:lnTo>
                    <a:cubicBezTo>
                      <a:pt x="411" y="206"/>
                      <a:pt x="388" y="206"/>
                      <a:pt x="388" y="183"/>
                    </a:cubicBezTo>
                    <a:lnTo>
                      <a:pt x="343" y="183"/>
                    </a:lnTo>
                    <a:cubicBezTo>
                      <a:pt x="320" y="160"/>
                      <a:pt x="297" y="160"/>
                      <a:pt x="297" y="160"/>
                    </a:cubicBezTo>
                    <a:cubicBezTo>
                      <a:pt x="251" y="137"/>
                      <a:pt x="206" y="115"/>
                      <a:pt x="183" y="92"/>
                    </a:cubicBezTo>
                    <a:cubicBezTo>
                      <a:pt x="160" y="92"/>
                      <a:pt x="160" y="69"/>
                      <a:pt x="137" y="69"/>
                    </a:cubicBezTo>
                    <a:cubicBezTo>
                      <a:pt x="114" y="46"/>
                      <a:pt x="114" y="46"/>
                      <a:pt x="91" y="23"/>
                    </a:cubicBezTo>
                    <a:cubicBezTo>
                      <a:pt x="91" y="23"/>
                      <a:pt x="69" y="0"/>
                      <a:pt x="69" y="0"/>
                    </a:cubicBezTo>
                    <a:close/>
                  </a:path>
                </a:pathLst>
              </a:custGeom>
              <a:solidFill>
                <a:srgbClr val="C7C7C7"/>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999" name="Google Shape;7999;p34"/>
              <p:cNvSpPr/>
              <p:nvPr/>
            </p:nvSpPr>
            <p:spPr>
              <a:xfrm>
                <a:off x="787184" y="2155255"/>
                <a:ext cx="39145" cy="70716"/>
              </a:xfrm>
              <a:custGeom>
                <a:avLst/>
                <a:gdLst/>
                <a:ahLst/>
                <a:cxnLst/>
                <a:rect l="l" t="t" r="r" b="b"/>
                <a:pathLst>
                  <a:path w="708" h="1279" extrusionOk="0">
                    <a:moveTo>
                      <a:pt x="114" y="1"/>
                    </a:moveTo>
                    <a:cubicBezTo>
                      <a:pt x="92" y="1"/>
                      <a:pt x="69" y="23"/>
                      <a:pt x="46" y="46"/>
                    </a:cubicBezTo>
                    <a:cubicBezTo>
                      <a:pt x="46" y="92"/>
                      <a:pt x="23" y="138"/>
                      <a:pt x="23" y="160"/>
                    </a:cubicBezTo>
                    <a:cubicBezTo>
                      <a:pt x="23" y="206"/>
                      <a:pt x="0" y="252"/>
                      <a:pt x="0" y="274"/>
                    </a:cubicBezTo>
                    <a:cubicBezTo>
                      <a:pt x="0" y="320"/>
                      <a:pt x="0" y="366"/>
                      <a:pt x="0" y="411"/>
                    </a:cubicBezTo>
                    <a:cubicBezTo>
                      <a:pt x="0" y="457"/>
                      <a:pt x="23" y="480"/>
                      <a:pt x="23" y="503"/>
                    </a:cubicBezTo>
                    <a:cubicBezTo>
                      <a:pt x="23" y="526"/>
                      <a:pt x="23" y="571"/>
                      <a:pt x="46" y="617"/>
                    </a:cubicBezTo>
                    <a:cubicBezTo>
                      <a:pt x="46" y="663"/>
                      <a:pt x="69" y="708"/>
                      <a:pt x="92" y="777"/>
                    </a:cubicBezTo>
                    <a:cubicBezTo>
                      <a:pt x="114" y="822"/>
                      <a:pt x="137" y="868"/>
                      <a:pt x="183" y="914"/>
                    </a:cubicBezTo>
                    <a:cubicBezTo>
                      <a:pt x="206" y="959"/>
                      <a:pt x="229" y="1005"/>
                      <a:pt x="274" y="1051"/>
                    </a:cubicBezTo>
                    <a:cubicBezTo>
                      <a:pt x="297" y="1096"/>
                      <a:pt x="343" y="1119"/>
                      <a:pt x="388" y="1165"/>
                    </a:cubicBezTo>
                    <a:cubicBezTo>
                      <a:pt x="411" y="1188"/>
                      <a:pt x="434" y="1210"/>
                      <a:pt x="457" y="1233"/>
                    </a:cubicBezTo>
                    <a:cubicBezTo>
                      <a:pt x="480" y="1233"/>
                      <a:pt x="503" y="1256"/>
                      <a:pt x="525" y="1256"/>
                    </a:cubicBezTo>
                    <a:cubicBezTo>
                      <a:pt x="548" y="1279"/>
                      <a:pt x="571" y="1279"/>
                      <a:pt x="617" y="1279"/>
                    </a:cubicBezTo>
                    <a:cubicBezTo>
                      <a:pt x="662" y="1279"/>
                      <a:pt x="685" y="1233"/>
                      <a:pt x="708" y="1188"/>
                    </a:cubicBezTo>
                    <a:cubicBezTo>
                      <a:pt x="708" y="1165"/>
                      <a:pt x="708" y="1165"/>
                      <a:pt x="708" y="1142"/>
                    </a:cubicBezTo>
                    <a:cubicBezTo>
                      <a:pt x="685" y="1119"/>
                      <a:pt x="662" y="1096"/>
                      <a:pt x="639" y="1073"/>
                    </a:cubicBezTo>
                    <a:cubicBezTo>
                      <a:pt x="617" y="1073"/>
                      <a:pt x="617" y="1051"/>
                      <a:pt x="594" y="1051"/>
                    </a:cubicBezTo>
                    <a:cubicBezTo>
                      <a:pt x="548" y="1028"/>
                      <a:pt x="503" y="982"/>
                      <a:pt x="457" y="936"/>
                    </a:cubicBezTo>
                    <a:cubicBezTo>
                      <a:pt x="411" y="891"/>
                      <a:pt x="388" y="845"/>
                      <a:pt x="343" y="777"/>
                    </a:cubicBezTo>
                    <a:cubicBezTo>
                      <a:pt x="320" y="731"/>
                      <a:pt x="274" y="685"/>
                      <a:pt x="251" y="640"/>
                    </a:cubicBezTo>
                    <a:cubicBezTo>
                      <a:pt x="206" y="548"/>
                      <a:pt x="183" y="480"/>
                      <a:pt x="160" y="389"/>
                    </a:cubicBezTo>
                    <a:cubicBezTo>
                      <a:pt x="160" y="320"/>
                      <a:pt x="137" y="252"/>
                      <a:pt x="160" y="183"/>
                    </a:cubicBezTo>
                    <a:cubicBezTo>
                      <a:pt x="160" y="138"/>
                      <a:pt x="160" y="115"/>
                      <a:pt x="183" y="69"/>
                    </a:cubicBezTo>
                    <a:cubicBezTo>
                      <a:pt x="183" y="46"/>
                      <a:pt x="160" y="23"/>
                      <a:pt x="137" y="1"/>
                    </a:cubicBezTo>
                    <a:close/>
                  </a:path>
                </a:pathLst>
              </a:custGeom>
              <a:solidFill>
                <a:srgbClr val="C7C7C7"/>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00" name="Google Shape;8000;p34"/>
              <p:cNvSpPr/>
              <p:nvPr/>
            </p:nvSpPr>
            <p:spPr>
              <a:xfrm>
                <a:off x="392188" y="838951"/>
                <a:ext cx="141377" cy="116164"/>
              </a:xfrm>
              <a:custGeom>
                <a:avLst/>
                <a:gdLst/>
                <a:ahLst/>
                <a:cxnLst/>
                <a:rect l="l" t="t" r="r" b="b"/>
                <a:pathLst>
                  <a:path w="2557" h="2101" extrusionOk="0">
                    <a:moveTo>
                      <a:pt x="137" y="1"/>
                    </a:moveTo>
                    <a:cubicBezTo>
                      <a:pt x="91" y="1"/>
                      <a:pt x="46" y="24"/>
                      <a:pt x="46" y="69"/>
                    </a:cubicBezTo>
                    <a:cubicBezTo>
                      <a:pt x="0" y="138"/>
                      <a:pt x="23" y="206"/>
                      <a:pt x="91" y="229"/>
                    </a:cubicBezTo>
                    <a:cubicBezTo>
                      <a:pt x="160" y="275"/>
                      <a:pt x="251" y="298"/>
                      <a:pt x="342" y="343"/>
                    </a:cubicBezTo>
                    <a:cubicBezTo>
                      <a:pt x="411" y="389"/>
                      <a:pt x="502" y="435"/>
                      <a:pt x="571" y="480"/>
                    </a:cubicBezTo>
                    <a:cubicBezTo>
                      <a:pt x="662" y="549"/>
                      <a:pt x="753" y="617"/>
                      <a:pt x="845" y="686"/>
                    </a:cubicBezTo>
                    <a:cubicBezTo>
                      <a:pt x="936" y="754"/>
                      <a:pt x="1004" y="823"/>
                      <a:pt x="1073" y="891"/>
                    </a:cubicBezTo>
                    <a:cubicBezTo>
                      <a:pt x="1255" y="1051"/>
                      <a:pt x="1438" y="1211"/>
                      <a:pt x="1598" y="1370"/>
                    </a:cubicBezTo>
                    <a:cubicBezTo>
                      <a:pt x="1689" y="1507"/>
                      <a:pt x="1780" y="1621"/>
                      <a:pt x="1872" y="1736"/>
                    </a:cubicBezTo>
                    <a:cubicBezTo>
                      <a:pt x="1917" y="1804"/>
                      <a:pt x="1963" y="1850"/>
                      <a:pt x="2009" y="1918"/>
                    </a:cubicBezTo>
                    <a:cubicBezTo>
                      <a:pt x="2031" y="1941"/>
                      <a:pt x="2054" y="1964"/>
                      <a:pt x="2077" y="1987"/>
                    </a:cubicBezTo>
                    <a:cubicBezTo>
                      <a:pt x="2100" y="2032"/>
                      <a:pt x="2146" y="2101"/>
                      <a:pt x="2214" y="2101"/>
                    </a:cubicBezTo>
                    <a:lnTo>
                      <a:pt x="2283" y="2101"/>
                    </a:lnTo>
                    <a:cubicBezTo>
                      <a:pt x="2328" y="2078"/>
                      <a:pt x="2351" y="2055"/>
                      <a:pt x="2374" y="2032"/>
                    </a:cubicBezTo>
                    <a:cubicBezTo>
                      <a:pt x="2374" y="2009"/>
                      <a:pt x="2397" y="1987"/>
                      <a:pt x="2397" y="1964"/>
                    </a:cubicBezTo>
                    <a:cubicBezTo>
                      <a:pt x="2442" y="1941"/>
                      <a:pt x="2488" y="1918"/>
                      <a:pt x="2511" y="1873"/>
                    </a:cubicBezTo>
                    <a:cubicBezTo>
                      <a:pt x="2556" y="1804"/>
                      <a:pt x="2534" y="1736"/>
                      <a:pt x="2511" y="1667"/>
                    </a:cubicBezTo>
                    <a:cubicBezTo>
                      <a:pt x="2511" y="1644"/>
                      <a:pt x="2488" y="1621"/>
                      <a:pt x="2488" y="1599"/>
                    </a:cubicBezTo>
                    <a:cubicBezTo>
                      <a:pt x="2511" y="1576"/>
                      <a:pt x="2556" y="1530"/>
                      <a:pt x="2534" y="1484"/>
                    </a:cubicBezTo>
                    <a:cubicBezTo>
                      <a:pt x="2534" y="1462"/>
                      <a:pt x="2534" y="1439"/>
                      <a:pt x="2511" y="1416"/>
                    </a:cubicBezTo>
                    <a:cubicBezTo>
                      <a:pt x="2511" y="1416"/>
                      <a:pt x="2511" y="1393"/>
                      <a:pt x="2488" y="1370"/>
                    </a:cubicBezTo>
                    <a:cubicBezTo>
                      <a:pt x="2488" y="1348"/>
                      <a:pt x="2465" y="1325"/>
                      <a:pt x="2442" y="1302"/>
                    </a:cubicBezTo>
                    <a:cubicBezTo>
                      <a:pt x="2420" y="1279"/>
                      <a:pt x="2397" y="1256"/>
                      <a:pt x="2351" y="1211"/>
                    </a:cubicBezTo>
                    <a:cubicBezTo>
                      <a:pt x="2283" y="1142"/>
                      <a:pt x="2214" y="1096"/>
                      <a:pt x="2123" y="1028"/>
                    </a:cubicBezTo>
                    <a:cubicBezTo>
                      <a:pt x="2054" y="960"/>
                      <a:pt x="1986" y="891"/>
                      <a:pt x="1895" y="823"/>
                    </a:cubicBezTo>
                    <a:cubicBezTo>
                      <a:pt x="1872" y="823"/>
                      <a:pt x="1872" y="800"/>
                      <a:pt x="1849" y="777"/>
                    </a:cubicBezTo>
                    <a:cubicBezTo>
                      <a:pt x="1803" y="754"/>
                      <a:pt x="1780" y="731"/>
                      <a:pt x="1735" y="708"/>
                    </a:cubicBezTo>
                    <a:cubicBezTo>
                      <a:pt x="1712" y="686"/>
                      <a:pt x="1689" y="663"/>
                      <a:pt x="1666" y="640"/>
                    </a:cubicBezTo>
                    <a:cubicBezTo>
                      <a:pt x="1651" y="640"/>
                      <a:pt x="1626" y="630"/>
                      <a:pt x="1604" y="630"/>
                    </a:cubicBezTo>
                    <a:cubicBezTo>
                      <a:pt x="1593" y="630"/>
                      <a:pt x="1583" y="632"/>
                      <a:pt x="1575" y="640"/>
                    </a:cubicBezTo>
                    <a:cubicBezTo>
                      <a:pt x="1484" y="549"/>
                      <a:pt x="1392" y="480"/>
                      <a:pt x="1278" y="412"/>
                    </a:cubicBezTo>
                    <a:cubicBezTo>
                      <a:pt x="1210" y="343"/>
                      <a:pt x="1118" y="298"/>
                      <a:pt x="1027" y="252"/>
                    </a:cubicBezTo>
                    <a:cubicBezTo>
                      <a:pt x="936" y="183"/>
                      <a:pt x="845" y="138"/>
                      <a:pt x="753" y="69"/>
                    </a:cubicBezTo>
                    <a:cubicBezTo>
                      <a:pt x="730" y="69"/>
                      <a:pt x="685" y="46"/>
                      <a:pt x="639" y="24"/>
                    </a:cubicBezTo>
                    <a:cubicBezTo>
                      <a:pt x="616" y="24"/>
                      <a:pt x="571" y="24"/>
                      <a:pt x="548" y="46"/>
                    </a:cubicBezTo>
                    <a:cubicBezTo>
                      <a:pt x="525" y="69"/>
                      <a:pt x="502" y="115"/>
                      <a:pt x="502" y="161"/>
                    </a:cubicBezTo>
                    <a:cubicBezTo>
                      <a:pt x="457" y="138"/>
                      <a:pt x="434" y="138"/>
                      <a:pt x="411" y="115"/>
                    </a:cubicBezTo>
                    <a:cubicBezTo>
                      <a:pt x="320" y="92"/>
                      <a:pt x="251" y="69"/>
                      <a:pt x="183" y="24"/>
                    </a:cubicBezTo>
                    <a:cubicBezTo>
                      <a:pt x="183" y="24"/>
                      <a:pt x="160" y="1"/>
                      <a:pt x="137" y="1"/>
                    </a:cubicBezTo>
                    <a:close/>
                  </a:path>
                </a:pathLst>
              </a:custGeom>
              <a:solidFill>
                <a:srgbClr val="595959"/>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01" name="Google Shape;8001;p34"/>
              <p:cNvSpPr/>
              <p:nvPr/>
            </p:nvSpPr>
            <p:spPr>
              <a:xfrm>
                <a:off x="407282" y="873065"/>
                <a:ext cx="68228" cy="72098"/>
              </a:xfrm>
              <a:custGeom>
                <a:avLst/>
                <a:gdLst/>
                <a:ahLst/>
                <a:cxnLst/>
                <a:rect l="l" t="t" r="r" b="b"/>
                <a:pathLst>
                  <a:path w="1234" h="1304" extrusionOk="0">
                    <a:moveTo>
                      <a:pt x="943" y="800"/>
                    </a:moveTo>
                    <a:cubicBezTo>
                      <a:pt x="948" y="807"/>
                      <a:pt x="954" y="814"/>
                      <a:pt x="960" y="822"/>
                    </a:cubicBezTo>
                    <a:cubicBezTo>
                      <a:pt x="960" y="822"/>
                      <a:pt x="960" y="803"/>
                      <a:pt x="943" y="800"/>
                    </a:cubicBezTo>
                    <a:close/>
                    <a:moveTo>
                      <a:pt x="69" y="0"/>
                    </a:moveTo>
                    <a:cubicBezTo>
                      <a:pt x="47" y="0"/>
                      <a:pt x="24" y="0"/>
                      <a:pt x="24" y="23"/>
                    </a:cubicBezTo>
                    <a:cubicBezTo>
                      <a:pt x="1" y="69"/>
                      <a:pt x="1" y="114"/>
                      <a:pt x="24" y="137"/>
                    </a:cubicBezTo>
                    <a:cubicBezTo>
                      <a:pt x="92" y="183"/>
                      <a:pt x="138" y="228"/>
                      <a:pt x="206" y="297"/>
                    </a:cubicBezTo>
                    <a:cubicBezTo>
                      <a:pt x="252" y="320"/>
                      <a:pt x="298" y="388"/>
                      <a:pt x="343" y="434"/>
                    </a:cubicBezTo>
                    <a:cubicBezTo>
                      <a:pt x="435" y="525"/>
                      <a:pt x="526" y="616"/>
                      <a:pt x="617" y="708"/>
                    </a:cubicBezTo>
                    <a:cubicBezTo>
                      <a:pt x="617" y="708"/>
                      <a:pt x="617" y="731"/>
                      <a:pt x="617" y="731"/>
                    </a:cubicBezTo>
                    <a:cubicBezTo>
                      <a:pt x="709" y="822"/>
                      <a:pt x="777" y="890"/>
                      <a:pt x="845" y="1004"/>
                    </a:cubicBezTo>
                    <a:cubicBezTo>
                      <a:pt x="868" y="1027"/>
                      <a:pt x="914" y="1073"/>
                      <a:pt x="937" y="1119"/>
                    </a:cubicBezTo>
                    <a:cubicBezTo>
                      <a:pt x="982" y="1187"/>
                      <a:pt x="1005" y="1233"/>
                      <a:pt x="1051" y="1278"/>
                    </a:cubicBezTo>
                    <a:cubicBezTo>
                      <a:pt x="1068" y="1296"/>
                      <a:pt x="1089" y="1303"/>
                      <a:pt x="1111" y="1303"/>
                    </a:cubicBezTo>
                    <a:cubicBezTo>
                      <a:pt x="1146" y="1303"/>
                      <a:pt x="1182" y="1284"/>
                      <a:pt x="1211" y="1256"/>
                    </a:cubicBezTo>
                    <a:cubicBezTo>
                      <a:pt x="1233" y="1233"/>
                      <a:pt x="1233" y="1210"/>
                      <a:pt x="1233" y="1187"/>
                    </a:cubicBezTo>
                    <a:cubicBezTo>
                      <a:pt x="1233" y="1164"/>
                      <a:pt x="1233" y="1141"/>
                      <a:pt x="1211" y="1119"/>
                    </a:cubicBezTo>
                    <a:cubicBezTo>
                      <a:pt x="1165" y="1073"/>
                      <a:pt x="1119" y="1027"/>
                      <a:pt x="1097" y="959"/>
                    </a:cubicBezTo>
                    <a:cubicBezTo>
                      <a:pt x="1028" y="913"/>
                      <a:pt x="982" y="845"/>
                      <a:pt x="937" y="799"/>
                    </a:cubicBezTo>
                    <a:cubicBezTo>
                      <a:pt x="939" y="799"/>
                      <a:pt x="941" y="799"/>
                      <a:pt x="943" y="800"/>
                    </a:cubicBezTo>
                    <a:lnTo>
                      <a:pt x="943" y="800"/>
                    </a:lnTo>
                    <a:cubicBezTo>
                      <a:pt x="880" y="719"/>
                      <a:pt x="817" y="656"/>
                      <a:pt x="754" y="594"/>
                    </a:cubicBezTo>
                    <a:cubicBezTo>
                      <a:pt x="686" y="525"/>
                      <a:pt x="617" y="457"/>
                      <a:pt x="549" y="411"/>
                    </a:cubicBezTo>
                    <a:cubicBezTo>
                      <a:pt x="480" y="343"/>
                      <a:pt x="412" y="274"/>
                      <a:pt x="343" y="206"/>
                    </a:cubicBezTo>
                    <a:cubicBezTo>
                      <a:pt x="275" y="160"/>
                      <a:pt x="206" y="91"/>
                      <a:pt x="115" y="23"/>
                    </a:cubicBezTo>
                    <a:cubicBezTo>
                      <a:pt x="115" y="0"/>
                      <a:pt x="92" y="0"/>
                      <a:pt x="69" y="0"/>
                    </a:cubicBezTo>
                    <a:close/>
                  </a:path>
                </a:pathLst>
              </a:custGeom>
              <a:solidFill>
                <a:srgbClr val="595959"/>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02" name="Google Shape;8002;p34"/>
              <p:cNvSpPr/>
              <p:nvPr/>
            </p:nvSpPr>
            <p:spPr>
              <a:xfrm>
                <a:off x="817483" y="2200704"/>
                <a:ext cx="494735" cy="269318"/>
              </a:xfrm>
              <a:custGeom>
                <a:avLst/>
                <a:gdLst/>
                <a:ahLst/>
                <a:cxnLst/>
                <a:rect l="l" t="t" r="r" b="b"/>
                <a:pathLst>
                  <a:path w="8948" h="4871" extrusionOk="0">
                    <a:moveTo>
                      <a:pt x="8605" y="0"/>
                    </a:moveTo>
                    <a:cubicBezTo>
                      <a:pt x="8628" y="46"/>
                      <a:pt x="8651" y="92"/>
                      <a:pt x="8651" y="137"/>
                    </a:cubicBezTo>
                    <a:cubicBezTo>
                      <a:pt x="8674" y="183"/>
                      <a:pt x="8674" y="206"/>
                      <a:pt x="8674" y="229"/>
                    </a:cubicBezTo>
                    <a:lnTo>
                      <a:pt x="8697" y="274"/>
                    </a:lnTo>
                    <a:cubicBezTo>
                      <a:pt x="8697" y="297"/>
                      <a:pt x="8697" y="320"/>
                      <a:pt x="8697" y="343"/>
                    </a:cubicBezTo>
                    <a:cubicBezTo>
                      <a:pt x="8697" y="343"/>
                      <a:pt x="8697" y="343"/>
                      <a:pt x="8697" y="366"/>
                    </a:cubicBezTo>
                    <a:cubicBezTo>
                      <a:pt x="8719" y="411"/>
                      <a:pt x="8719" y="434"/>
                      <a:pt x="8742" y="480"/>
                    </a:cubicBezTo>
                    <a:cubicBezTo>
                      <a:pt x="8742" y="502"/>
                      <a:pt x="8742" y="502"/>
                      <a:pt x="8742" y="502"/>
                    </a:cubicBezTo>
                    <a:cubicBezTo>
                      <a:pt x="8742" y="548"/>
                      <a:pt x="8742" y="594"/>
                      <a:pt x="8742" y="639"/>
                    </a:cubicBezTo>
                    <a:cubicBezTo>
                      <a:pt x="8742" y="662"/>
                      <a:pt x="8742" y="685"/>
                      <a:pt x="8742" y="708"/>
                    </a:cubicBezTo>
                    <a:cubicBezTo>
                      <a:pt x="8742" y="708"/>
                      <a:pt x="8742" y="731"/>
                      <a:pt x="8742" y="731"/>
                    </a:cubicBezTo>
                    <a:cubicBezTo>
                      <a:pt x="8742" y="754"/>
                      <a:pt x="8719" y="754"/>
                      <a:pt x="8719" y="776"/>
                    </a:cubicBezTo>
                    <a:cubicBezTo>
                      <a:pt x="8719" y="799"/>
                      <a:pt x="8719" y="822"/>
                      <a:pt x="8719" y="845"/>
                    </a:cubicBezTo>
                    <a:cubicBezTo>
                      <a:pt x="8719" y="845"/>
                      <a:pt x="8697" y="868"/>
                      <a:pt x="8697" y="868"/>
                    </a:cubicBezTo>
                    <a:cubicBezTo>
                      <a:pt x="8674" y="959"/>
                      <a:pt x="8628" y="1050"/>
                      <a:pt x="8582" y="1142"/>
                    </a:cubicBezTo>
                    <a:cubicBezTo>
                      <a:pt x="8468" y="1370"/>
                      <a:pt x="8309" y="1575"/>
                      <a:pt x="8149" y="1758"/>
                    </a:cubicBezTo>
                    <a:cubicBezTo>
                      <a:pt x="7692" y="2237"/>
                      <a:pt x="7144" y="2625"/>
                      <a:pt x="6597" y="2990"/>
                    </a:cubicBezTo>
                    <a:cubicBezTo>
                      <a:pt x="6140" y="3264"/>
                      <a:pt x="5684" y="3515"/>
                      <a:pt x="5204" y="3744"/>
                    </a:cubicBezTo>
                    <a:cubicBezTo>
                      <a:pt x="4702" y="3972"/>
                      <a:pt x="4177" y="4155"/>
                      <a:pt x="3652" y="4314"/>
                    </a:cubicBezTo>
                    <a:cubicBezTo>
                      <a:pt x="3013" y="4520"/>
                      <a:pt x="2351" y="4657"/>
                      <a:pt x="1689" y="4679"/>
                    </a:cubicBezTo>
                    <a:cubicBezTo>
                      <a:pt x="1415" y="4679"/>
                      <a:pt x="1141" y="4679"/>
                      <a:pt x="868" y="4611"/>
                    </a:cubicBezTo>
                    <a:lnTo>
                      <a:pt x="890" y="4611"/>
                    </a:lnTo>
                    <a:cubicBezTo>
                      <a:pt x="776" y="4588"/>
                      <a:pt x="662" y="4543"/>
                      <a:pt x="548" y="4497"/>
                    </a:cubicBezTo>
                    <a:cubicBezTo>
                      <a:pt x="502" y="4451"/>
                      <a:pt x="434" y="4428"/>
                      <a:pt x="388" y="4383"/>
                    </a:cubicBezTo>
                    <a:cubicBezTo>
                      <a:pt x="388" y="4360"/>
                      <a:pt x="388" y="4360"/>
                      <a:pt x="388" y="4360"/>
                    </a:cubicBezTo>
                    <a:cubicBezTo>
                      <a:pt x="297" y="4314"/>
                      <a:pt x="228" y="4246"/>
                      <a:pt x="183" y="4155"/>
                    </a:cubicBezTo>
                    <a:cubicBezTo>
                      <a:pt x="137" y="4109"/>
                      <a:pt x="91" y="4063"/>
                      <a:pt x="69" y="4018"/>
                    </a:cubicBezTo>
                    <a:cubicBezTo>
                      <a:pt x="46" y="3995"/>
                      <a:pt x="23" y="3972"/>
                      <a:pt x="23" y="3949"/>
                    </a:cubicBezTo>
                    <a:cubicBezTo>
                      <a:pt x="23" y="3926"/>
                      <a:pt x="0" y="3926"/>
                      <a:pt x="0" y="3926"/>
                    </a:cubicBezTo>
                    <a:cubicBezTo>
                      <a:pt x="0" y="3972"/>
                      <a:pt x="0" y="4018"/>
                      <a:pt x="0" y="4063"/>
                    </a:cubicBezTo>
                    <a:cubicBezTo>
                      <a:pt x="23" y="4109"/>
                      <a:pt x="23" y="4155"/>
                      <a:pt x="46" y="4200"/>
                    </a:cubicBezTo>
                    <a:cubicBezTo>
                      <a:pt x="69" y="4269"/>
                      <a:pt x="91" y="4314"/>
                      <a:pt x="114" y="4337"/>
                    </a:cubicBezTo>
                    <a:cubicBezTo>
                      <a:pt x="160" y="4406"/>
                      <a:pt x="183" y="4451"/>
                      <a:pt x="251" y="4497"/>
                    </a:cubicBezTo>
                    <a:cubicBezTo>
                      <a:pt x="411" y="4657"/>
                      <a:pt x="639" y="4748"/>
                      <a:pt x="845" y="4794"/>
                    </a:cubicBezTo>
                    <a:cubicBezTo>
                      <a:pt x="1033" y="4845"/>
                      <a:pt x="1221" y="4871"/>
                      <a:pt x="1419" y="4871"/>
                    </a:cubicBezTo>
                    <a:cubicBezTo>
                      <a:pt x="1485" y="4871"/>
                      <a:pt x="1552" y="4868"/>
                      <a:pt x="1621" y="4862"/>
                    </a:cubicBezTo>
                    <a:cubicBezTo>
                      <a:pt x="1872" y="4862"/>
                      <a:pt x="2123" y="4839"/>
                      <a:pt x="2397" y="4816"/>
                    </a:cubicBezTo>
                    <a:cubicBezTo>
                      <a:pt x="2945" y="4725"/>
                      <a:pt x="3492" y="4588"/>
                      <a:pt x="4017" y="4406"/>
                    </a:cubicBezTo>
                    <a:cubicBezTo>
                      <a:pt x="4565" y="4223"/>
                      <a:pt x="5090" y="4018"/>
                      <a:pt x="5592" y="3766"/>
                    </a:cubicBezTo>
                    <a:cubicBezTo>
                      <a:pt x="6049" y="3538"/>
                      <a:pt x="6460" y="3310"/>
                      <a:pt x="6893" y="3036"/>
                    </a:cubicBezTo>
                    <a:cubicBezTo>
                      <a:pt x="7304" y="2762"/>
                      <a:pt x="7692" y="2465"/>
                      <a:pt x="8057" y="2123"/>
                    </a:cubicBezTo>
                    <a:cubicBezTo>
                      <a:pt x="8217" y="1963"/>
                      <a:pt x="8377" y="1781"/>
                      <a:pt x="8514" y="1598"/>
                    </a:cubicBezTo>
                    <a:cubicBezTo>
                      <a:pt x="8674" y="1415"/>
                      <a:pt x="8788" y="1210"/>
                      <a:pt x="8856" y="1005"/>
                    </a:cubicBezTo>
                    <a:cubicBezTo>
                      <a:pt x="8902" y="890"/>
                      <a:pt x="8925" y="776"/>
                      <a:pt x="8925" y="685"/>
                    </a:cubicBezTo>
                    <a:cubicBezTo>
                      <a:pt x="8948" y="617"/>
                      <a:pt x="8925" y="548"/>
                      <a:pt x="8925" y="502"/>
                    </a:cubicBezTo>
                    <a:cubicBezTo>
                      <a:pt x="8925" y="457"/>
                      <a:pt x="8902" y="388"/>
                      <a:pt x="8879" y="343"/>
                    </a:cubicBezTo>
                    <a:cubicBezTo>
                      <a:pt x="8856" y="251"/>
                      <a:pt x="8788" y="160"/>
                      <a:pt x="8719" y="69"/>
                    </a:cubicBezTo>
                    <a:cubicBezTo>
                      <a:pt x="8674" y="46"/>
                      <a:pt x="8651" y="23"/>
                      <a:pt x="8605" y="0"/>
                    </a:cubicBezTo>
                    <a:close/>
                  </a:path>
                </a:pathLst>
              </a:custGeom>
              <a:solidFill>
                <a:srgbClr val="FB897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03" name="Google Shape;8003;p34"/>
              <p:cNvSpPr/>
              <p:nvPr/>
            </p:nvSpPr>
            <p:spPr>
              <a:xfrm>
                <a:off x="1182181" y="2364752"/>
                <a:ext cx="1327" cy="1327"/>
              </a:xfrm>
              <a:custGeom>
                <a:avLst/>
                <a:gdLst/>
                <a:ahLst/>
                <a:cxnLst/>
                <a:rect l="l" t="t" r="r" b="b"/>
                <a:pathLst>
                  <a:path w="24" h="24" extrusionOk="0">
                    <a:moveTo>
                      <a:pt x="1" y="23"/>
                    </a:moveTo>
                    <a:cubicBezTo>
                      <a:pt x="1" y="23"/>
                      <a:pt x="1" y="1"/>
                      <a:pt x="23" y="1"/>
                    </a:cubicBezTo>
                    <a:cubicBezTo>
                      <a:pt x="1" y="1"/>
                      <a:pt x="1" y="23"/>
                      <a:pt x="1" y="23"/>
                    </a:cubicBezTo>
                    <a:close/>
                  </a:path>
                </a:pathLst>
              </a:custGeom>
              <a:solidFill>
                <a:srgbClr val="FB897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04" name="Google Shape;8004;p34"/>
              <p:cNvSpPr/>
              <p:nvPr/>
            </p:nvSpPr>
            <p:spPr>
              <a:xfrm>
                <a:off x="1019405" y="2439228"/>
                <a:ext cx="55" cy="5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FB897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05" name="Google Shape;8005;p34"/>
              <p:cNvSpPr/>
              <p:nvPr/>
            </p:nvSpPr>
            <p:spPr>
              <a:xfrm>
                <a:off x="1019405" y="2439228"/>
                <a:ext cx="55" cy="5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FB897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06" name="Google Shape;8006;p34"/>
              <p:cNvSpPr/>
              <p:nvPr/>
            </p:nvSpPr>
            <p:spPr>
              <a:xfrm>
                <a:off x="909598" y="2459409"/>
                <a:ext cx="55" cy="55"/>
              </a:xfrm>
              <a:custGeom>
                <a:avLst/>
                <a:gdLst/>
                <a:ahLst/>
                <a:cxnLst/>
                <a:rect l="l" t="t" r="r" b="b"/>
                <a:pathLst>
                  <a:path w="1" h="1" extrusionOk="0">
                    <a:moveTo>
                      <a:pt x="0" y="0"/>
                    </a:moveTo>
                    <a:lnTo>
                      <a:pt x="0" y="0"/>
                    </a:lnTo>
                    <a:close/>
                  </a:path>
                </a:pathLst>
              </a:custGeom>
              <a:solidFill>
                <a:srgbClr val="FB897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07" name="Google Shape;8007;p34"/>
              <p:cNvSpPr/>
              <p:nvPr/>
            </p:nvSpPr>
            <p:spPr>
              <a:xfrm>
                <a:off x="740463" y="2217126"/>
                <a:ext cx="113676" cy="242834"/>
              </a:xfrm>
              <a:custGeom>
                <a:avLst/>
                <a:gdLst/>
                <a:ahLst/>
                <a:cxnLst/>
                <a:rect l="l" t="t" r="r" b="b"/>
                <a:pathLst>
                  <a:path w="2056" h="4392" extrusionOk="0">
                    <a:moveTo>
                      <a:pt x="1" y="0"/>
                    </a:moveTo>
                    <a:cubicBezTo>
                      <a:pt x="161" y="776"/>
                      <a:pt x="320" y="1552"/>
                      <a:pt x="594" y="2328"/>
                    </a:cubicBezTo>
                    <a:cubicBezTo>
                      <a:pt x="731" y="2716"/>
                      <a:pt x="891" y="3104"/>
                      <a:pt x="1096" y="3492"/>
                    </a:cubicBezTo>
                    <a:cubicBezTo>
                      <a:pt x="1211" y="3652"/>
                      <a:pt x="1325" y="3835"/>
                      <a:pt x="1439" y="3994"/>
                    </a:cubicBezTo>
                    <a:cubicBezTo>
                      <a:pt x="1484" y="4086"/>
                      <a:pt x="1553" y="4154"/>
                      <a:pt x="1621" y="4223"/>
                    </a:cubicBezTo>
                    <a:cubicBezTo>
                      <a:pt x="1713" y="4291"/>
                      <a:pt x="1804" y="4337"/>
                      <a:pt x="1895" y="4382"/>
                    </a:cubicBezTo>
                    <a:cubicBezTo>
                      <a:pt x="1907" y="4388"/>
                      <a:pt x="1920" y="4391"/>
                      <a:pt x="1933" y="4391"/>
                    </a:cubicBezTo>
                    <a:cubicBezTo>
                      <a:pt x="1972" y="4391"/>
                      <a:pt x="2015" y="4365"/>
                      <a:pt x="2032" y="4314"/>
                    </a:cubicBezTo>
                    <a:cubicBezTo>
                      <a:pt x="2055" y="4268"/>
                      <a:pt x="2009" y="4223"/>
                      <a:pt x="1964" y="4200"/>
                    </a:cubicBezTo>
                    <a:cubicBezTo>
                      <a:pt x="1941" y="4177"/>
                      <a:pt x="1918" y="4177"/>
                      <a:pt x="1872" y="4154"/>
                    </a:cubicBezTo>
                    <a:cubicBezTo>
                      <a:pt x="1827" y="4131"/>
                      <a:pt x="1804" y="4109"/>
                      <a:pt x="1758" y="4063"/>
                    </a:cubicBezTo>
                    <a:cubicBezTo>
                      <a:pt x="1667" y="3994"/>
                      <a:pt x="1621" y="3903"/>
                      <a:pt x="1553" y="3835"/>
                    </a:cubicBezTo>
                    <a:cubicBezTo>
                      <a:pt x="1484" y="3743"/>
                      <a:pt x="1416" y="3652"/>
                      <a:pt x="1370" y="3538"/>
                    </a:cubicBezTo>
                    <a:cubicBezTo>
                      <a:pt x="1051" y="3036"/>
                      <a:pt x="823" y="2488"/>
                      <a:pt x="663" y="1917"/>
                    </a:cubicBezTo>
                    <a:cubicBezTo>
                      <a:pt x="480" y="1301"/>
                      <a:pt x="343" y="662"/>
                      <a:pt x="206" y="23"/>
                    </a:cubicBezTo>
                    <a:cubicBezTo>
                      <a:pt x="138" y="23"/>
                      <a:pt x="69" y="0"/>
                      <a:pt x="1" y="0"/>
                    </a:cubicBezTo>
                    <a:close/>
                  </a:path>
                </a:pathLst>
              </a:custGeom>
              <a:solidFill>
                <a:srgbClr val="FB897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08" name="Google Shape;8008;p34"/>
              <p:cNvSpPr/>
              <p:nvPr/>
            </p:nvSpPr>
            <p:spPr>
              <a:xfrm>
                <a:off x="1188484" y="2013932"/>
                <a:ext cx="123739" cy="242834"/>
              </a:xfrm>
              <a:custGeom>
                <a:avLst/>
                <a:gdLst/>
                <a:ahLst/>
                <a:cxnLst/>
                <a:rect l="l" t="t" r="r" b="b"/>
                <a:pathLst>
                  <a:path w="2238" h="4392" extrusionOk="0">
                    <a:moveTo>
                      <a:pt x="92" y="0"/>
                    </a:moveTo>
                    <a:cubicBezTo>
                      <a:pt x="92" y="23"/>
                      <a:pt x="69" y="46"/>
                      <a:pt x="46" y="69"/>
                    </a:cubicBezTo>
                    <a:cubicBezTo>
                      <a:pt x="24" y="114"/>
                      <a:pt x="24" y="137"/>
                      <a:pt x="1" y="183"/>
                    </a:cubicBezTo>
                    <a:cubicBezTo>
                      <a:pt x="389" y="708"/>
                      <a:pt x="777" y="1233"/>
                      <a:pt x="1142" y="1781"/>
                    </a:cubicBezTo>
                    <a:cubicBezTo>
                      <a:pt x="1462" y="2283"/>
                      <a:pt x="1736" y="2808"/>
                      <a:pt x="1895" y="3378"/>
                    </a:cubicBezTo>
                    <a:cubicBezTo>
                      <a:pt x="1941" y="3492"/>
                      <a:pt x="1964" y="3584"/>
                      <a:pt x="1987" y="3698"/>
                    </a:cubicBezTo>
                    <a:cubicBezTo>
                      <a:pt x="2009" y="3812"/>
                      <a:pt x="2032" y="3903"/>
                      <a:pt x="2032" y="4017"/>
                    </a:cubicBezTo>
                    <a:cubicBezTo>
                      <a:pt x="2032" y="4063"/>
                      <a:pt x="2032" y="4109"/>
                      <a:pt x="2032" y="4154"/>
                    </a:cubicBezTo>
                    <a:cubicBezTo>
                      <a:pt x="2009" y="4200"/>
                      <a:pt x="2009" y="4223"/>
                      <a:pt x="1987" y="4268"/>
                    </a:cubicBezTo>
                    <a:cubicBezTo>
                      <a:pt x="1987" y="4314"/>
                      <a:pt x="2009" y="4360"/>
                      <a:pt x="2055" y="4383"/>
                    </a:cubicBezTo>
                    <a:cubicBezTo>
                      <a:pt x="2067" y="4389"/>
                      <a:pt x="2081" y="4392"/>
                      <a:pt x="2095" y="4392"/>
                    </a:cubicBezTo>
                    <a:cubicBezTo>
                      <a:pt x="2133" y="4392"/>
                      <a:pt x="2169" y="4370"/>
                      <a:pt x="2169" y="4337"/>
                    </a:cubicBezTo>
                    <a:cubicBezTo>
                      <a:pt x="2215" y="4223"/>
                      <a:pt x="2238" y="4132"/>
                      <a:pt x="2238" y="4017"/>
                    </a:cubicBezTo>
                    <a:cubicBezTo>
                      <a:pt x="2238" y="3926"/>
                      <a:pt x="2215" y="3812"/>
                      <a:pt x="2192" y="3721"/>
                    </a:cubicBezTo>
                    <a:cubicBezTo>
                      <a:pt x="2146" y="3515"/>
                      <a:pt x="2101" y="3333"/>
                      <a:pt x="2032" y="3127"/>
                    </a:cubicBezTo>
                    <a:cubicBezTo>
                      <a:pt x="1895" y="2739"/>
                      <a:pt x="1690" y="2351"/>
                      <a:pt x="1484" y="1986"/>
                    </a:cubicBezTo>
                    <a:cubicBezTo>
                      <a:pt x="1074" y="1278"/>
                      <a:pt x="594" y="639"/>
                      <a:pt x="92" y="0"/>
                    </a:cubicBezTo>
                    <a:close/>
                  </a:path>
                </a:pathLst>
              </a:custGeom>
              <a:solidFill>
                <a:srgbClr val="FB897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09" name="Google Shape;8009;p34"/>
              <p:cNvSpPr/>
              <p:nvPr/>
            </p:nvSpPr>
            <p:spPr>
              <a:xfrm>
                <a:off x="662227" y="1866251"/>
                <a:ext cx="514971" cy="298124"/>
              </a:xfrm>
              <a:custGeom>
                <a:avLst/>
                <a:gdLst/>
                <a:ahLst/>
                <a:cxnLst/>
                <a:rect l="l" t="t" r="r" b="b"/>
                <a:pathLst>
                  <a:path w="9314" h="5392" extrusionOk="0">
                    <a:moveTo>
                      <a:pt x="8894" y="1645"/>
                    </a:moveTo>
                    <a:cubicBezTo>
                      <a:pt x="8880" y="1650"/>
                      <a:pt x="8880" y="1667"/>
                      <a:pt x="8880" y="1667"/>
                    </a:cubicBezTo>
                    <a:cubicBezTo>
                      <a:pt x="8884" y="1660"/>
                      <a:pt x="8889" y="1653"/>
                      <a:pt x="8894" y="1645"/>
                    </a:cubicBezTo>
                    <a:close/>
                    <a:moveTo>
                      <a:pt x="7990" y="1"/>
                    </a:moveTo>
                    <a:lnTo>
                      <a:pt x="7990" y="1"/>
                    </a:lnTo>
                    <a:cubicBezTo>
                      <a:pt x="8012" y="46"/>
                      <a:pt x="8012" y="92"/>
                      <a:pt x="8035" y="115"/>
                    </a:cubicBezTo>
                    <a:cubicBezTo>
                      <a:pt x="8035" y="115"/>
                      <a:pt x="8035" y="138"/>
                      <a:pt x="8035" y="138"/>
                    </a:cubicBezTo>
                    <a:cubicBezTo>
                      <a:pt x="8035" y="160"/>
                      <a:pt x="8035" y="183"/>
                      <a:pt x="8035" y="183"/>
                    </a:cubicBezTo>
                    <a:cubicBezTo>
                      <a:pt x="8035" y="183"/>
                      <a:pt x="8035" y="183"/>
                      <a:pt x="8035" y="206"/>
                    </a:cubicBezTo>
                    <a:lnTo>
                      <a:pt x="8081" y="206"/>
                    </a:lnTo>
                    <a:cubicBezTo>
                      <a:pt x="8241" y="229"/>
                      <a:pt x="8378" y="252"/>
                      <a:pt x="8514" y="297"/>
                    </a:cubicBezTo>
                    <a:lnTo>
                      <a:pt x="8537" y="297"/>
                    </a:lnTo>
                    <a:cubicBezTo>
                      <a:pt x="8629" y="320"/>
                      <a:pt x="8720" y="366"/>
                      <a:pt x="8811" y="411"/>
                    </a:cubicBezTo>
                    <a:cubicBezTo>
                      <a:pt x="8880" y="457"/>
                      <a:pt x="8925" y="503"/>
                      <a:pt x="8971" y="548"/>
                    </a:cubicBezTo>
                    <a:cubicBezTo>
                      <a:pt x="9017" y="594"/>
                      <a:pt x="9039" y="640"/>
                      <a:pt x="9062" y="685"/>
                    </a:cubicBezTo>
                    <a:cubicBezTo>
                      <a:pt x="9085" y="731"/>
                      <a:pt x="9108" y="777"/>
                      <a:pt x="9108" y="822"/>
                    </a:cubicBezTo>
                    <a:cubicBezTo>
                      <a:pt x="9131" y="891"/>
                      <a:pt x="9131" y="959"/>
                      <a:pt x="9131" y="1005"/>
                    </a:cubicBezTo>
                    <a:cubicBezTo>
                      <a:pt x="9131" y="1096"/>
                      <a:pt x="9108" y="1165"/>
                      <a:pt x="9085" y="1256"/>
                    </a:cubicBezTo>
                    <a:cubicBezTo>
                      <a:pt x="9042" y="1386"/>
                      <a:pt x="8978" y="1516"/>
                      <a:pt x="8894" y="1645"/>
                    </a:cubicBezTo>
                    <a:lnTo>
                      <a:pt x="8894" y="1645"/>
                    </a:lnTo>
                    <a:cubicBezTo>
                      <a:pt x="8896" y="1645"/>
                      <a:pt x="8899" y="1644"/>
                      <a:pt x="8903" y="1644"/>
                    </a:cubicBezTo>
                    <a:cubicBezTo>
                      <a:pt x="8697" y="1964"/>
                      <a:pt x="8446" y="2215"/>
                      <a:pt x="8195" y="2466"/>
                    </a:cubicBezTo>
                    <a:lnTo>
                      <a:pt x="8172" y="2466"/>
                    </a:lnTo>
                    <a:cubicBezTo>
                      <a:pt x="7875" y="2762"/>
                      <a:pt x="7533" y="3014"/>
                      <a:pt x="7191" y="3242"/>
                    </a:cubicBezTo>
                    <a:cubicBezTo>
                      <a:pt x="6825" y="3493"/>
                      <a:pt x="6460" y="3698"/>
                      <a:pt x="6072" y="3904"/>
                    </a:cubicBezTo>
                    <a:cubicBezTo>
                      <a:pt x="5593" y="4155"/>
                      <a:pt x="5091" y="4383"/>
                      <a:pt x="4566" y="4566"/>
                    </a:cubicBezTo>
                    <a:cubicBezTo>
                      <a:pt x="4064" y="4771"/>
                      <a:pt x="3561" y="4931"/>
                      <a:pt x="3036" y="5045"/>
                    </a:cubicBezTo>
                    <a:cubicBezTo>
                      <a:pt x="2559" y="5144"/>
                      <a:pt x="2082" y="5209"/>
                      <a:pt x="1605" y="5209"/>
                    </a:cubicBezTo>
                    <a:cubicBezTo>
                      <a:pt x="1535" y="5209"/>
                      <a:pt x="1464" y="5208"/>
                      <a:pt x="1393" y="5205"/>
                    </a:cubicBezTo>
                    <a:cubicBezTo>
                      <a:pt x="1188" y="5182"/>
                      <a:pt x="982" y="5159"/>
                      <a:pt x="800" y="5091"/>
                    </a:cubicBezTo>
                    <a:cubicBezTo>
                      <a:pt x="800" y="5113"/>
                      <a:pt x="800" y="5113"/>
                      <a:pt x="800" y="5113"/>
                    </a:cubicBezTo>
                    <a:cubicBezTo>
                      <a:pt x="800" y="5113"/>
                      <a:pt x="800" y="5113"/>
                      <a:pt x="777" y="5091"/>
                    </a:cubicBezTo>
                    <a:cubicBezTo>
                      <a:pt x="685" y="5068"/>
                      <a:pt x="594" y="5022"/>
                      <a:pt x="503" y="4977"/>
                    </a:cubicBezTo>
                    <a:cubicBezTo>
                      <a:pt x="434" y="4931"/>
                      <a:pt x="389" y="4885"/>
                      <a:pt x="343" y="4840"/>
                    </a:cubicBezTo>
                    <a:cubicBezTo>
                      <a:pt x="297" y="4794"/>
                      <a:pt x="275" y="4748"/>
                      <a:pt x="229" y="4703"/>
                    </a:cubicBezTo>
                    <a:cubicBezTo>
                      <a:pt x="229" y="4657"/>
                      <a:pt x="206" y="4611"/>
                      <a:pt x="183" y="4566"/>
                    </a:cubicBezTo>
                    <a:cubicBezTo>
                      <a:pt x="183" y="4497"/>
                      <a:pt x="183" y="4452"/>
                      <a:pt x="183" y="4383"/>
                    </a:cubicBezTo>
                    <a:cubicBezTo>
                      <a:pt x="183" y="4292"/>
                      <a:pt x="206" y="4223"/>
                      <a:pt x="229" y="4132"/>
                    </a:cubicBezTo>
                    <a:cubicBezTo>
                      <a:pt x="275" y="3972"/>
                      <a:pt x="343" y="3835"/>
                      <a:pt x="434" y="3721"/>
                    </a:cubicBezTo>
                    <a:lnTo>
                      <a:pt x="434" y="3721"/>
                    </a:lnTo>
                    <a:cubicBezTo>
                      <a:pt x="434" y="3721"/>
                      <a:pt x="429" y="3721"/>
                      <a:pt x="424" y="3723"/>
                    </a:cubicBezTo>
                    <a:lnTo>
                      <a:pt x="424" y="3723"/>
                    </a:lnTo>
                    <a:cubicBezTo>
                      <a:pt x="488" y="3621"/>
                      <a:pt x="553" y="3556"/>
                      <a:pt x="617" y="3470"/>
                    </a:cubicBezTo>
                    <a:cubicBezTo>
                      <a:pt x="594" y="3424"/>
                      <a:pt x="571" y="3402"/>
                      <a:pt x="571" y="3379"/>
                    </a:cubicBezTo>
                    <a:cubicBezTo>
                      <a:pt x="548" y="3333"/>
                      <a:pt x="548" y="3310"/>
                      <a:pt x="526" y="3287"/>
                    </a:cubicBezTo>
                    <a:cubicBezTo>
                      <a:pt x="480" y="3333"/>
                      <a:pt x="434" y="3379"/>
                      <a:pt x="389" y="3447"/>
                    </a:cubicBezTo>
                    <a:cubicBezTo>
                      <a:pt x="252" y="3630"/>
                      <a:pt x="115" y="3858"/>
                      <a:pt x="46" y="4086"/>
                    </a:cubicBezTo>
                    <a:cubicBezTo>
                      <a:pt x="23" y="4132"/>
                      <a:pt x="23" y="4200"/>
                      <a:pt x="1" y="4269"/>
                    </a:cubicBezTo>
                    <a:cubicBezTo>
                      <a:pt x="1" y="4337"/>
                      <a:pt x="1" y="4383"/>
                      <a:pt x="1" y="4452"/>
                    </a:cubicBezTo>
                    <a:cubicBezTo>
                      <a:pt x="1" y="4520"/>
                      <a:pt x="1" y="4566"/>
                      <a:pt x="23" y="4634"/>
                    </a:cubicBezTo>
                    <a:cubicBezTo>
                      <a:pt x="23" y="4703"/>
                      <a:pt x="69" y="4748"/>
                      <a:pt x="92" y="4817"/>
                    </a:cubicBezTo>
                    <a:cubicBezTo>
                      <a:pt x="138" y="4931"/>
                      <a:pt x="229" y="4999"/>
                      <a:pt x="320" y="5068"/>
                    </a:cubicBezTo>
                    <a:cubicBezTo>
                      <a:pt x="411" y="5136"/>
                      <a:pt x="526" y="5205"/>
                      <a:pt x="640" y="5250"/>
                    </a:cubicBezTo>
                    <a:cubicBezTo>
                      <a:pt x="868" y="5319"/>
                      <a:pt x="1119" y="5365"/>
                      <a:pt x="1347" y="5387"/>
                    </a:cubicBezTo>
                    <a:cubicBezTo>
                      <a:pt x="1416" y="5390"/>
                      <a:pt x="1485" y="5392"/>
                      <a:pt x="1554" y="5392"/>
                    </a:cubicBezTo>
                    <a:cubicBezTo>
                      <a:pt x="2010" y="5392"/>
                      <a:pt x="2466" y="5330"/>
                      <a:pt x="2922" y="5250"/>
                    </a:cubicBezTo>
                    <a:cubicBezTo>
                      <a:pt x="3447" y="5136"/>
                      <a:pt x="3995" y="4977"/>
                      <a:pt x="4497" y="4794"/>
                    </a:cubicBezTo>
                    <a:cubicBezTo>
                      <a:pt x="5045" y="4611"/>
                      <a:pt x="5547" y="4383"/>
                      <a:pt x="6049" y="4132"/>
                    </a:cubicBezTo>
                    <a:cubicBezTo>
                      <a:pt x="6529" y="3881"/>
                      <a:pt x="7008" y="3584"/>
                      <a:pt x="7465" y="3287"/>
                    </a:cubicBezTo>
                    <a:cubicBezTo>
                      <a:pt x="7898" y="2991"/>
                      <a:pt x="8286" y="2648"/>
                      <a:pt x="8651" y="2260"/>
                    </a:cubicBezTo>
                    <a:cubicBezTo>
                      <a:pt x="8857" y="2032"/>
                      <a:pt x="9062" y="1781"/>
                      <a:pt x="9176" y="1484"/>
                    </a:cubicBezTo>
                    <a:cubicBezTo>
                      <a:pt x="9245" y="1370"/>
                      <a:pt x="9291" y="1233"/>
                      <a:pt x="9313" y="1096"/>
                    </a:cubicBezTo>
                    <a:cubicBezTo>
                      <a:pt x="9313" y="982"/>
                      <a:pt x="9313" y="845"/>
                      <a:pt x="9268" y="731"/>
                    </a:cubicBezTo>
                    <a:cubicBezTo>
                      <a:pt x="9245" y="617"/>
                      <a:pt x="9199" y="526"/>
                      <a:pt x="9131" y="457"/>
                    </a:cubicBezTo>
                    <a:cubicBezTo>
                      <a:pt x="9062" y="366"/>
                      <a:pt x="8971" y="297"/>
                      <a:pt x="8880" y="252"/>
                    </a:cubicBezTo>
                    <a:cubicBezTo>
                      <a:pt x="8766" y="183"/>
                      <a:pt x="8651" y="138"/>
                      <a:pt x="8537" y="115"/>
                    </a:cubicBezTo>
                    <a:cubicBezTo>
                      <a:pt x="8400" y="69"/>
                      <a:pt x="8263" y="46"/>
                      <a:pt x="8126" y="23"/>
                    </a:cubicBezTo>
                    <a:lnTo>
                      <a:pt x="8104" y="23"/>
                    </a:lnTo>
                    <a:cubicBezTo>
                      <a:pt x="8081" y="23"/>
                      <a:pt x="8035" y="23"/>
                      <a:pt x="7990" y="1"/>
                    </a:cubicBezTo>
                    <a:close/>
                  </a:path>
                </a:pathLst>
              </a:custGeom>
              <a:solidFill>
                <a:srgbClr val="BDBDB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10" name="Google Shape;8010;p34"/>
              <p:cNvSpPr/>
              <p:nvPr/>
            </p:nvSpPr>
            <p:spPr>
              <a:xfrm>
                <a:off x="674833" y="2094657"/>
                <a:ext cx="55" cy="55"/>
              </a:xfrm>
              <a:custGeom>
                <a:avLst/>
                <a:gdLst/>
                <a:ahLst/>
                <a:cxnLst/>
                <a:rect l="l" t="t" r="r" b="b"/>
                <a:pathLst>
                  <a:path w="1" h="1" extrusionOk="0">
                    <a:moveTo>
                      <a:pt x="1" y="1"/>
                    </a:moveTo>
                    <a:lnTo>
                      <a:pt x="1" y="1"/>
                    </a:lnTo>
                    <a:close/>
                  </a:path>
                </a:pathLst>
              </a:custGeom>
              <a:solidFill>
                <a:srgbClr val="BDBDB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11" name="Google Shape;8011;p34"/>
              <p:cNvSpPr/>
              <p:nvPr/>
            </p:nvSpPr>
            <p:spPr>
              <a:xfrm>
                <a:off x="1115279" y="2002543"/>
                <a:ext cx="55" cy="5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BDBDB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12" name="Google Shape;8012;p34"/>
              <p:cNvSpPr/>
              <p:nvPr/>
            </p:nvSpPr>
            <p:spPr>
              <a:xfrm>
                <a:off x="1114062" y="2002543"/>
                <a:ext cx="55" cy="55"/>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BDBDB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13" name="Google Shape;8013;p34"/>
              <p:cNvSpPr/>
              <p:nvPr/>
            </p:nvSpPr>
            <p:spPr>
              <a:xfrm>
                <a:off x="1132972" y="1882672"/>
                <a:ext cx="55" cy="55"/>
              </a:xfrm>
              <a:custGeom>
                <a:avLst/>
                <a:gdLst/>
                <a:ahLst/>
                <a:cxnLst/>
                <a:rect l="l" t="t" r="r" b="b"/>
                <a:pathLst>
                  <a:path w="1" h="1" extrusionOk="0">
                    <a:moveTo>
                      <a:pt x="0" y="0"/>
                    </a:moveTo>
                    <a:lnTo>
                      <a:pt x="0" y="0"/>
                    </a:lnTo>
                    <a:close/>
                  </a:path>
                </a:pathLst>
              </a:custGeom>
              <a:solidFill>
                <a:srgbClr val="BDBDB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14" name="Google Shape;8014;p34"/>
              <p:cNvSpPr/>
              <p:nvPr/>
            </p:nvSpPr>
            <p:spPr>
              <a:xfrm>
                <a:off x="1132972" y="1882672"/>
                <a:ext cx="55" cy="55"/>
              </a:xfrm>
              <a:custGeom>
                <a:avLst/>
                <a:gdLst/>
                <a:ahLst/>
                <a:cxnLst/>
                <a:rect l="l" t="t" r="r" b="b"/>
                <a:pathLst>
                  <a:path w="1" h="1" extrusionOk="0">
                    <a:moveTo>
                      <a:pt x="0" y="0"/>
                    </a:moveTo>
                    <a:lnTo>
                      <a:pt x="0" y="0"/>
                    </a:lnTo>
                    <a:lnTo>
                      <a:pt x="0" y="0"/>
                    </a:lnTo>
                    <a:close/>
                  </a:path>
                </a:pathLst>
              </a:custGeom>
              <a:solidFill>
                <a:srgbClr val="BDBDB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15" name="Google Shape;8015;p34"/>
              <p:cNvSpPr/>
              <p:nvPr/>
            </p:nvSpPr>
            <p:spPr>
              <a:xfrm>
                <a:off x="996680" y="2082051"/>
                <a:ext cx="1327" cy="55"/>
              </a:xfrm>
              <a:custGeom>
                <a:avLst/>
                <a:gdLst/>
                <a:ahLst/>
                <a:cxnLst/>
                <a:rect l="l" t="t" r="r" b="b"/>
                <a:pathLst>
                  <a:path w="24" h="1" extrusionOk="0">
                    <a:moveTo>
                      <a:pt x="0" y="1"/>
                    </a:moveTo>
                    <a:cubicBezTo>
                      <a:pt x="23" y="1"/>
                      <a:pt x="23" y="1"/>
                      <a:pt x="23" y="1"/>
                    </a:cubicBezTo>
                    <a:cubicBezTo>
                      <a:pt x="23" y="1"/>
                      <a:pt x="23" y="1"/>
                      <a:pt x="0" y="1"/>
                    </a:cubicBezTo>
                    <a:close/>
                  </a:path>
                </a:pathLst>
              </a:custGeom>
              <a:solidFill>
                <a:srgbClr val="BDBDB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16" name="Google Shape;8016;p34"/>
              <p:cNvSpPr/>
              <p:nvPr/>
            </p:nvSpPr>
            <p:spPr>
              <a:xfrm>
                <a:off x="705133" y="2147681"/>
                <a:ext cx="55" cy="55"/>
              </a:xfrm>
              <a:custGeom>
                <a:avLst/>
                <a:gdLst/>
                <a:ahLst/>
                <a:cxnLst/>
                <a:rect l="l" t="t" r="r" b="b"/>
                <a:pathLst>
                  <a:path w="1" h="1" extrusionOk="0">
                    <a:moveTo>
                      <a:pt x="1" y="1"/>
                    </a:moveTo>
                    <a:lnTo>
                      <a:pt x="1" y="1"/>
                    </a:lnTo>
                    <a:close/>
                  </a:path>
                </a:pathLst>
              </a:custGeom>
              <a:solidFill>
                <a:srgbClr val="BDBDB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17" name="Google Shape;8017;p34"/>
              <p:cNvSpPr/>
              <p:nvPr/>
            </p:nvSpPr>
            <p:spPr>
              <a:xfrm>
                <a:off x="706404" y="2147681"/>
                <a:ext cx="55" cy="55"/>
              </a:xfrm>
              <a:custGeom>
                <a:avLst/>
                <a:gdLst/>
                <a:ahLst/>
                <a:cxnLst/>
                <a:rect l="l" t="t" r="r" b="b"/>
                <a:pathLst>
                  <a:path w="1" h="1" extrusionOk="0">
                    <a:moveTo>
                      <a:pt x="1" y="1"/>
                    </a:moveTo>
                    <a:lnTo>
                      <a:pt x="1" y="1"/>
                    </a:lnTo>
                    <a:close/>
                  </a:path>
                </a:pathLst>
              </a:custGeom>
              <a:solidFill>
                <a:srgbClr val="BDBDB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18" name="Google Shape;8018;p34"/>
              <p:cNvSpPr/>
              <p:nvPr/>
            </p:nvSpPr>
            <p:spPr>
              <a:xfrm>
                <a:off x="706404" y="2147681"/>
                <a:ext cx="55" cy="1327"/>
              </a:xfrm>
              <a:custGeom>
                <a:avLst/>
                <a:gdLst/>
                <a:ahLst/>
                <a:cxnLst/>
                <a:rect l="l" t="t" r="r" b="b"/>
                <a:pathLst>
                  <a:path w="1" h="24" extrusionOk="0">
                    <a:moveTo>
                      <a:pt x="1" y="23"/>
                    </a:moveTo>
                    <a:cubicBezTo>
                      <a:pt x="1" y="23"/>
                      <a:pt x="1" y="1"/>
                      <a:pt x="1" y="1"/>
                    </a:cubicBezTo>
                    <a:cubicBezTo>
                      <a:pt x="1" y="1"/>
                      <a:pt x="1" y="23"/>
                      <a:pt x="1" y="23"/>
                    </a:cubicBezTo>
                    <a:close/>
                  </a:path>
                </a:pathLst>
              </a:custGeom>
              <a:solidFill>
                <a:srgbClr val="BDBDB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19" name="Google Shape;8019;p34"/>
              <p:cNvSpPr/>
              <p:nvPr/>
            </p:nvSpPr>
            <p:spPr>
              <a:xfrm>
                <a:off x="691255" y="1939456"/>
                <a:ext cx="516243" cy="290328"/>
              </a:xfrm>
              <a:custGeom>
                <a:avLst/>
                <a:gdLst/>
                <a:ahLst/>
                <a:cxnLst/>
                <a:rect l="l" t="t" r="r" b="b"/>
                <a:pathLst>
                  <a:path w="9337" h="5251" extrusionOk="0">
                    <a:moveTo>
                      <a:pt x="8218" y="2306"/>
                    </a:moveTo>
                    <a:cubicBezTo>
                      <a:pt x="8218" y="2306"/>
                      <a:pt x="8196" y="2306"/>
                      <a:pt x="8195" y="2327"/>
                    </a:cubicBezTo>
                    <a:lnTo>
                      <a:pt x="8195" y="2327"/>
                    </a:lnTo>
                    <a:cubicBezTo>
                      <a:pt x="8203" y="2320"/>
                      <a:pt x="8210" y="2313"/>
                      <a:pt x="8218" y="2306"/>
                    </a:cubicBezTo>
                    <a:close/>
                    <a:moveTo>
                      <a:pt x="6118" y="3744"/>
                    </a:moveTo>
                    <a:cubicBezTo>
                      <a:pt x="6108" y="3744"/>
                      <a:pt x="6102" y="3748"/>
                      <a:pt x="6099" y="3753"/>
                    </a:cubicBezTo>
                    <a:lnTo>
                      <a:pt x="6099" y="3753"/>
                    </a:lnTo>
                    <a:cubicBezTo>
                      <a:pt x="6105" y="3750"/>
                      <a:pt x="6112" y="3747"/>
                      <a:pt x="6118" y="3744"/>
                    </a:cubicBezTo>
                    <a:close/>
                    <a:moveTo>
                      <a:pt x="8674" y="0"/>
                    </a:moveTo>
                    <a:cubicBezTo>
                      <a:pt x="8651" y="0"/>
                      <a:pt x="8606" y="23"/>
                      <a:pt x="8606" y="69"/>
                    </a:cubicBezTo>
                    <a:cubicBezTo>
                      <a:pt x="8583" y="115"/>
                      <a:pt x="8583" y="160"/>
                      <a:pt x="8629" y="183"/>
                    </a:cubicBezTo>
                    <a:cubicBezTo>
                      <a:pt x="8651" y="183"/>
                      <a:pt x="8651" y="183"/>
                      <a:pt x="8674" y="206"/>
                    </a:cubicBezTo>
                    <a:cubicBezTo>
                      <a:pt x="8697" y="206"/>
                      <a:pt x="8720" y="229"/>
                      <a:pt x="8766" y="229"/>
                    </a:cubicBezTo>
                    <a:cubicBezTo>
                      <a:pt x="8766" y="252"/>
                      <a:pt x="8766" y="252"/>
                      <a:pt x="8766" y="252"/>
                    </a:cubicBezTo>
                    <a:lnTo>
                      <a:pt x="8788" y="252"/>
                    </a:lnTo>
                    <a:cubicBezTo>
                      <a:pt x="8788" y="252"/>
                      <a:pt x="8788" y="274"/>
                      <a:pt x="8811" y="274"/>
                    </a:cubicBezTo>
                    <a:lnTo>
                      <a:pt x="8834" y="274"/>
                    </a:lnTo>
                    <a:cubicBezTo>
                      <a:pt x="8880" y="320"/>
                      <a:pt x="8948" y="366"/>
                      <a:pt x="8994" y="411"/>
                    </a:cubicBezTo>
                    <a:cubicBezTo>
                      <a:pt x="9017" y="457"/>
                      <a:pt x="9039" y="503"/>
                      <a:pt x="9062" y="525"/>
                    </a:cubicBezTo>
                    <a:cubicBezTo>
                      <a:pt x="9085" y="594"/>
                      <a:pt x="9108" y="640"/>
                      <a:pt x="9131" y="685"/>
                    </a:cubicBezTo>
                    <a:cubicBezTo>
                      <a:pt x="9131" y="754"/>
                      <a:pt x="9131" y="799"/>
                      <a:pt x="9131" y="845"/>
                    </a:cubicBezTo>
                    <a:cubicBezTo>
                      <a:pt x="9131" y="936"/>
                      <a:pt x="9108" y="1028"/>
                      <a:pt x="9085" y="1119"/>
                    </a:cubicBezTo>
                    <a:cubicBezTo>
                      <a:pt x="9039" y="1256"/>
                      <a:pt x="8971" y="1393"/>
                      <a:pt x="8902" y="1530"/>
                    </a:cubicBezTo>
                    <a:cubicBezTo>
                      <a:pt x="8902" y="1507"/>
                      <a:pt x="8902" y="1507"/>
                      <a:pt x="8902" y="1507"/>
                    </a:cubicBezTo>
                    <a:cubicBezTo>
                      <a:pt x="8720" y="1804"/>
                      <a:pt x="8469" y="2078"/>
                      <a:pt x="8195" y="2329"/>
                    </a:cubicBezTo>
                    <a:cubicBezTo>
                      <a:pt x="8195" y="2328"/>
                      <a:pt x="8195" y="2327"/>
                      <a:pt x="8195" y="2327"/>
                    </a:cubicBezTo>
                    <a:lnTo>
                      <a:pt x="8195" y="2327"/>
                    </a:lnTo>
                    <a:cubicBezTo>
                      <a:pt x="7904" y="2593"/>
                      <a:pt x="7570" y="2837"/>
                      <a:pt x="7259" y="3059"/>
                    </a:cubicBezTo>
                    <a:cubicBezTo>
                      <a:pt x="6871" y="3333"/>
                      <a:pt x="6483" y="3561"/>
                      <a:pt x="6095" y="3767"/>
                    </a:cubicBezTo>
                    <a:cubicBezTo>
                      <a:pt x="6095" y="3767"/>
                      <a:pt x="6095" y="3760"/>
                      <a:pt x="6099" y="3753"/>
                    </a:cubicBezTo>
                    <a:lnTo>
                      <a:pt x="6099" y="3753"/>
                    </a:lnTo>
                    <a:cubicBezTo>
                      <a:pt x="5603" y="4001"/>
                      <a:pt x="5107" y="4226"/>
                      <a:pt x="4589" y="4429"/>
                    </a:cubicBezTo>
                    <a:cubicBezTo>
                      <a:pt x="4064" y="4634"/>
                      <a:pt x="3539" y="4771"/>
                      <a:pt x="3014" y="4908"/>
                    </a:cubicBezTo>
                    <a:cubicBezTo>
                      <a:pt x="3014" y="4908"/>
                      <a:pt x="3036" y="4885"/>
                      <a:pt x="3036" y="4885"/>
                    </a:cubicBezTo>
                    <a:lnTo>
                      <a:pt x="3036" y="4885"/>
                    </a:lnTo>
                    <a:cubicBezTo>
                      <a:pt x="2566" y="4987"/>
                      <a:pt x="2059" y="5071"/>
                      <a:pt x="1565" y="5071"/>
                    </a:cubicBezTo>
                    <a:cubicBezTo>
                      <a:pt x="1508" y="5071"/>
                      <a:pt x="1450" y="5070"/>
                      <a:pt x="1393" y="5068"/>
                    </a:cubicBezTo>
                    <a:cubicBezTo>
                      <a:pt x="1188" y="5045"/>
                      <a:pt x="982" y="5022"/>
                      <a:pt x="777" y="4954"/>
                    </a:cubicBezTo>
                    <a:cubicBezTo>
                      <a:pt x="685" y="4931"/>
                      <a:pt x="594" y="4885"/>
                      <a:pt x="503" y="4839"/>
                    </a:cubicBezTo>
                    <a:cubicBezTo>
                      <a:pt x="457" y="4794"/>
                      <a:pt x="389" y="4748"/>
                      <a:pt x="343" y="4702"/>
                    </a:cubicBezTo>
                    <a:cubicBezTo>
                      <a:pt x="320" y="4657"/>
                      <a:pt x="275" y="4611"/>
                      <a:pt x="252" y="4566"/>
                    </a:cubicBezTo>
                    <a:cubicBezTo>
                      <a:pt x="229" y="4520"/>
                      <a:pt x="206" y="4474"/>
                      <a:pt x="206" y="4406"/>
                    </a:cubicBezTo>
                    <a:cubicBezTo>
                      <a:pt x="183" y="4360"/>
                      <a:pt x="183" y="4314"/>
                      <a:pt x="183" y="4246"/>
                    </a:cubicBezTo>
                    <a:cubicBezTo>
                      <a:pt x="183" y="4155"/>
                      <a:pt x="206" y="4086"/>
                      <a:pt x="229" y="4018"/>
                    </a:cubicBezTo>
                    <a:cubicBezTo>
                      <a:pt x="229" y="3972"/>
                      <a:pt x="252" y="3949"/>
                      <a:pt x="252" y="3926"/>
                    </a:cubicBezTo>
                    <a:cubicBezTo>
                      <a:pt x="275" y="3904"/>
                      <a:pt x="275" y="3881"/>
                      <a:pt x="252" y="3858"/>
                    </a:cubicBezTo>
                    <a:cubicBezTo>
                      <a:pt x="252" y="3835"/>
                      <a:pt x="229" y="3812"/>
                      <a:pt x="206" y="3789"/>
                    </a:cubicBezTo>
                    <a:cubicBezTo>
                      <a:pt x="200" y="3783"/>
                      <a:pt x="191" y="3781"/>
                      <a:pt x="180" y="3781"/>
                    </a:cubicBezTo>
                    <a:cubicBezTo>
                      <a:pt x="150" y="3781"/>
                      <a:pt x="109" y="3802"/>
                      <a:pt x="92" y="3835"/>
                    </a:cubicBezTo>
                    <a:cubicBezTo>
                      <a:pt x="46" y="3972"/>
                      <a:pt x="23" y="4086"/>
                      <a:pt x="1" y="4223"/>
                    </a:cubicBezTo>
                    <a:cubicBezTo>
                      <a:pt x="1" y="4269"/>
                      <a:pt x="1" y="4314"/>
                      <a:pt x="1" y="4360"/>
                    </a:cubicBezTo>
                    <a:cubicBezTo>
                      <a:pt x="1" y="4406"/>
                      <a:pt x="23" y="4474"/>
                      <a:pt x="46" y="4520"/>
                    </a:cubicBezTo>
                    <a:cubicBezTo>
                      <a:pt x="69" y="4611"/>
                      <a:pt x="115" y="4680"/>
                      <a:pt x="160" y="4748"/>
                    </a:cubicBezTo>
                    <a:cubicBezTo>
                      <a:pt x="206" y="4839"/>
                      <a:pt x="297" y="4908"/>
                      <a:pt x="366" y="4954"/>
                    </a:cubicBezTo>
                    <a:cubicBezTo>
                      <a:pt x="571" y="5091"/>
                      <a:pt x="800" y="5159"/>
                      <a:pt x="1051" y="5205"/>
                    </a:cubicBezTo>
                    <a:cubicBezTo>
                      <a:pt x="1279" y="5250"/>
                      <a:pt x="1507" y="5250"/>
                      <a:pt x="1735" y="5250"/>
                    </a:cubicBezTo>
                    <a:cubicBezTo>
                      <a:pt x="1986" y="5250"/>
                      <a:pt x="2260" y="5205"/>
                      <a:pt x="2511" y="5182"/>
                    </a:cubicBezTo>
                    <a:cubicBezTo>
                      <a:pt x="2762" y="5136"/>
                      <a:pt x="3036" y="5091"/>
                      <a:pt x="3287" y="5022"/>
                    </a:cubicBezTo>
                    <a:cubicBezTo>
                      <a:pt x="3812" y="4885"/>
                      <a:pt x="4315" y="4725"/>
                      <a:pt x="4817" y="4543"/>
                    </a:cubicBezTo>
                    <a:cubicBezTo>
                      <a:pt x="5319" y="4337"/>
                      <a:pt x="5798" y="4109"/>
                      <a:pt x="6278" y="3858"/>
                    </a:cubicBezTo>
                    <a:cubicBezTo>
                      <a:pt x="6734" y="3630"/>
                      <a:pt x="7168" y="3356"/>
                      <a:pt x="7579" y="3059"/>
                    </a:cubicBezTo>
                    <a:cubicBezTo>
                      <a:pt x="7944" y="2785"/>
                      <a:pt x="8309" y="2488"/>
                      <a:pt x="8606" y="2169"/>
                    </a:cubicBezTo>
                    <a:cubicBezTo>
                      <a:pt x="8766" y="1986"/>
                      <a:pt x="8925" y="1804"/>
                      <a:pt x="9039" y="1621"/>
                    </a:cubicBezTo>
                    <a:cubicBezTo>
                      <a:pt x="9176" y="1416"/>
                      <a:pt x="9268" y="1210"/>
                      <a:pt x="9313" y="982"/>
                    </a:cubicBezTo>
                    <a:cubicBezTo>
                      <a:pt x="9336" y="891"/>
                      <a:pt x="9336" y="777"/>
                      <a:pt x="9313" y="685"/>
                    </a:cubicBezTo>
                    <a:cubicBezTo>
                      <a:pt x="9291" y="594"/>
                      <a:pt x="9268" y="480"/>
                      <a:pt x="9199" y="389"/>
                    </a:cubicBezTo>
                    <a:cubicBezTo>
                      <a:pt x="9176" y="343"/>
                      <a:pt x="9108" y="274"/>
                      <a:pt x="9062" y="229"/>
                    </a:cubicBezTo>
                    <a:cubicBezTo>
                      <a:pt x="9017" y="183"/>
                      <a:pt x="8971" y="160"/>
                      <a:pt x="8925" y="115"/>
                    </a:cubicBezTo>
                    <a:lnTo>
                      <a:pt x="8902" y="115"/>
                    </a:lnTo>
                    <a:cubicBezTo>
                      <a:pt x="8902" y="115"/>
                      <a:pt x="8880" y="115"/>
                      <a:pt x="8880" y="92"/>
                    </a:cubicBezTo>
                    <a:lnTo>
                      <a:pt x="8857" y="92"/>
                    </a:lnTo>
                    <a:cubicBezTo>
                      <a:pt x="8857" y="92"/>
                      <a:pt x="8857" y="69"/>
                      <a:pt x="8834" y="69"/>
                    </a:cubicBezTo>
                    <a:cubicBezTo>
                      <a:pt x="8788" y="46"/>
                      <a:pt x="8766" y="46"/>
                      <a:pt x="8743" y="23"/>
                    </a:cubicBezTo>
                    <a:lnTo>
                      <a:pt x="8720" y="23"/>
                    </a:lnTo>
                    <a:cubicBezTo>
                      <a:pt x="8697" y="23"/>
                      <a:pt x="8697" y="0"/>
                      <a:pt x="8674" y="0"/>
                    </a:cubicBezTo>
                    <a:close/>
                  </a:path>
                </a:pathLst>
              </a:custGeom>
              <a:solidFill>
                <a:srgbClr val="BDBDB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20" name="Google Shape;8020;p34"/>
              <p:cNvSpPr/>
              <p:nvPr/>
            </p:nvSpPr>
            <p:spPr>
              <a:xfrm>
                <a:off x="363160" y="833919"/>
                <a:ext cx="181738" cy="170404"/>
              </a:xfrm>
              <a:custGeom>
                <a:avLst/>
                <a:gdLst/>
                <a:ahLst/>
                <a:cxnLst/>
                <a:rect l="l" t="t" r="r" b="b"/>
                <a:pathLst>
                  <a:path w="3287" h="3082" extrusionOk="0">
                    <a:moveTo>
                      <a:pt x="936" y="1"/>
                    </a:moveTo>
                    <a:cubicBezTo>
                      <a:pt x="845" y="1"/>
                      <a:pt x="730" y="23"/>
                      <a:pt x="639" y="46"/>
                    </a:cubicBezTo>
                    <a:cubicBezTo>
                      <a:pt x="525" y="92"/>
                      <a:pt x="411" y="183"/>
                      <a:pt x="342" y="274"/>
                    </a:cubicBezTo>
                    <a:cubicBezTo>
                      <a:pt x="297" y="320"/>
                      <a:pt x="251" y="389"/>
                      <a:pt x="228" y="457"/>
                    </a:cubicBezTo>
                    <a:cubicBezTo>
                      <a:pt x="183" y="503"/>
                      <a:pt x="160" y="571"/>
                      <a:pt x="137" y="662"/>
                    </a:cubicBezTo>
                    <a:cubicBezTo>
                      <a:pt x="91" y="799"/>
                      <a:pt x="69" y="982"/>
                      <a:pt x="46" y="1142"/>
                    </a:cubicBezTo>
                    <a:cubicBezTo>
                      <a:pt x="0" y="1507"/>
                      <a:pt x="0" y="1895"/>
                      <a:pt x="23" y="2260"/>
                    </a:cubicBezTo>
                    <a:cubicBezTo>
                      <a:pt x="23" y="2534"/>
                      <a:pt x="69" y="2785"/>
                      <a:pt x="91" y="3059"/>
                    </a:cubicBezTo>
                    <a:lnTo>
                      <a:pt x="183" y="3059"/>
                    </a:lnTo>
                    <a:cubicBezTo>
                      <a:pt x="205" y="3059"/>
                      <a:pt x="228" y="3082"/>
                      <a:pt x="251" y="3082"/>
                    </a:cubicBezTo>
                    <a:lnTo>
                      <a:pt x="274" y="3082"/>
                    </a:lnTo>
                    <a:cubicBezTo>
                      <a:pt x="251" y="2694"/>
                      <a:pt x="205" y="2283"/>
                      <a:pt x="205" y="1872"/>
                    </a:cubicBezTo>
                    <a:cubicBezTo>
                      <a:pt x="205" y="1530"/>
                      <a:pt x="205" y="1165"/>
                      <a:pt x="297" y="822"/>
                    </a:cubicBezTo>
                    <a:cubicBezTo>
                      <a:pt x="320" y="731"/>
                      <a:pt x="365" y="617"/>
                      <a:pt x="411" y="503"/>
                    </a:cubicBezTo>
                    <a:cubicBezTo>
                      <a:pt x="434" y="457"/>
                      <a:pt x="479" y="411"/>
                      <a:pt x="525" y="366"/>
                    </a:cubicBezTo>
                    <a:cubicBezTo>
                      <a:pt x="548" y="320"/>
                      <a:pt x="594" y="297"/>
                      <a:pt x="616" y="274"/>
                    </a:cubicBezTo>
                    <a:cubicBezTo>
                      <a:pt x="662" y="252"/>
                      <a:pt x="685" y="229"/>
                      <a:pt x="730" y="229"/>
                    </a:cubicBezTo>
                    <a:cubicBezTo>
                      <a:pt x="799" y="206"/>
                      <a:pt x="867" y="206"/>
                      <a:pt x="936" y="206"/>
                    </a:cubicBezTo>
                    <a:cubicBezTo>
                      <a:pt x="1027" y="206"/>
                      <a:pt x="1118" y="206"/>
                      <a:pt x="1187" y="229"/>
                    </a:cubicBezTo>
                    <a:cubicBezTo>
                      <a:pt x="1370" y="274"/>
                      <a:pt x="1529" y="343"/>
                      <a:pt x="1666" y="434"/>
                    </a:cubicBezTo>
                    <a:cubicBezTo>
                      <a:pt x="1666" y="434"/>
                      <a:pt x="1666" y="428"/>
                      <a:pt x="1663" y="422"/>
                    </a:cubicBezTo>
                    <a:lnTo>
                      <a:pt x="1663" y="422"/>
                    </a:lnTo>
                    <a:cubicBezTo>
                      <a:pt x="1951" y="580"/>
                      <a:pt x="2197" y="781"/>
                      <a:pt x="2442" y="982"/>
                    </a:cubicBezTo>
                    <a:cubicBezTo>
                      <a:pt x="2556" y="1096"/>
                      <a:pt x="2671" y="1187"/>
                      <a:pt x="2785" y="1279"/>
                    </a:cubicBezTo>
                    <a:cubicBezTo>
                      <a:pt x="2876" y="1393"/>
                      <a:pt x="2990" y="1484"/>
                      <a:pt x="3104" y="1598"/>
                    </a:cubicBezTo>
                    <a:cubicBezTo>
                      <a:pt x="3127" y="1621"/>
                      <a:pt x="3150" y="1644"/>
                      <a:pt x="3196" y="1667"/>
                    </a:cubicBezTo>
                    <a:cubicBezTo>
                      <a:pt x="3196" y="1667"/>
                      <a:pt x="3218" y="1644"/>
                      <a:pt x="3218" y="1621"/>
                    </a:cubicBezTo>
                    <a:cubicBezTo>
                      <a:pt x="3218" y="1598"/>
                      <a:pt x="3218" y="1598"/>
                      <a:pt x="3241" y="1575"/>
                    </a:cubicBezTo>
                    <a:cubicBezTo>
                      <a:pt x="3241" y="1553"/>
                      <a:pt x="3241" y="1530"/>
                      <a:pt x="3264" y="1530"/>
                    </a:cubicBezTo>
                    <a:cubicBezTo>
                      <a:pt x="3264" y="1507"/>
                      <a:pt x="3264" y="1507"/>
                      <a:pt x="3287" y="1484"/>
                    </a:cubicBezTo>
                    <a:cubicBezTo>
                      <a:pt x="3150" y="1370"/>
                      <a:pt x="3013" y="1233"/>
                      <a:pt x="2876" y="1119"/>
                    </a:cubicBezTo>
                    <a:cubicBezTo>
                      <a:pt x="2716" y="959"/>
                      <a:pt x="2534" y="822"/>
                      <a:pt x="2374" y="662"/>
                    </a:cubicBezTo>
                    <a:cubicBezTo>
                      <a:pt x="2191" y="526"/>
                      <a:pt x="1986" y="389"/>
                      <a:pt x="1780" y="274"/>
                    </a:cubicBezTo>
                    <a:cubicBezTo>
                      <a:pt x="1689" y="229"/>
                      <a:pt x="1598" y="183"/>
                      <a:pt x="1507" y="137"/>
                    </a:cubicBezTo>
                    <a:cubicBezTo>
                      <a:pt x="1392" y="92"/>
                      <a:pt x="1301" y="69"/>
                      <a:pt x="1187" y="46"/>
                    </a:cubicBezTo>
                    <a:cubicBezTo>
                      <a:pt x="1118" y="23"/>
                      <a:pt x="1027" y="1"/>
                      <a:pt x="936" y="1"/>
                    </a:cubicBezTo>
                    <a:close/>
                  </a:path>
                </a:pathLst>
              </a:custGeom>
              <a:solidFill>
                <a:srgbClr val="35353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21" name="Google Shape;8021;p34"/>
              <p:cNvSpPr/>
              <p:nvPr/>
            </p:nvSpPr>
            <p:spPr>
              <a:xfrm>
                <a:off x="385829" y="861675"/>
                <a:ext cx="55" cy="55"/>
              </a:xfrm>
              <a:custGeom>
                <a:avLst/>
                <a:gdLst/>
                <a:ahLst/>
                <a:cxnLst/>
                <a:rect l="l" t="t" r="r" b="b"/>
                <a:pathLst>
                  <a:path w="1" h="1" extrusionOk="0">
                    <a:moveTo>
                      <a:pt x="1" y="1"/>
                    </a:moveTo>
                    <a:lnTo>
                      <a:pt x="1" y="1"/>
                    </a:lnTo>
                    <a:cubicBezTo>
                      <a:pt x="1" y="1"/>
                      <a:pt x="1" y="1"/>
                      <a:pt x="1" y="1"/>
                    </a:cubicBezTo>
                    <a:cubicBezTo>
                      <a:pt x="1" y="1"/>
                      <a:pt x="1" y="1"/>
                      <a:pt x="1" y="1"/>
                    </a:cubicBezTo>
                    <a:close/>
                  </a:path>
                </a:pathLst>
              </a:custGeom>
              <a:solidFill>
                <a:srgbClr val="35353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22" name="Google Shape;8022;p34"/>
              <p:cNvSpPr/>
              <p:nvPr/>
            </p:nvSpPr>
            <p:spPr>
              <a:xfrm>
                <a:off x="553692" y="929849"/>
                <a:ext cx="55" cy="5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35353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23" name="Google Shape;8023;p34"/>
              <p:cNvSpPr/>
              <p:nvPr/>
            </p:nvSpPr>
            <p:spPr>
              <a:xfrm>
                <a:off x="533511" y="921002"/>
                <a:ext cx="1327" cy="55"/>
              </a:xfrm>
              <a:custGeom>
                <a:avLst/>
                <a:gdLst/>
                <a:ahLst/>
                <a:cxnLst/>
                <a:rect l="l" t="t" r="r" b="b"/>
                <a:pathLst>
                  <a:path w="24" h="1" extrusionOk="0">
                    <a:moveTo>
                      <a:pt x="23" y="0"/>
                    </a:moveTo>
                    <a:lnTo>
                      <a:pt x="0" y="0"/>
                    </a:lnTo>
                    <a:close/>
                  </a:path>
                </a:pathLst>
              </a:custGeom>
              <a:solidFill>
                <a:srgbClr val="35353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24" name="Google Shape;8024;p34"/>
              <p:cNvSpPr/>
              <p:nvPr/>
            </p:nvSpPr>
            <p:spPr>
              <a:xfrm>
                <a:off x="374495" y="937423"/>
                <a:ext cx="55" cy="1327"/>
              </a:xfrm>
              <a:custGeom>
                <a:avLst/>
                <a:gdLst/>
                <a:ahLst/>
                <a:cxnLst/>
                <a:rect l="l" t="t" r="r" b="b"/>
                <a:pathLst>
                  <a:path w="1" h="24" extrusionOk="0">
                    <a:moveTo>
                      <a:pt x="0" y="23"/>
                    </a:moveTo>
                    <a:lnTo>
                      <a:pt x="0" y="0"/>
                    </a:lnTo>
                    <a:close/>
                  </a:path>
                </a:pathLst>
              </a:custGeom>
              <a:solidFill>
                <a:srgbClr val="35353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25" name="Google Shape;8025;p34"/>
              <p:cNvSpPr/>
              <p:nvPr/>
            </p:nvSpPr>
            <p:spPr>
              <a:xfrm>
                <a:off x="876755" y="2301389"/>
                <a:ext cx="90952" cy="82216"/>
              </a:xfrm>
              <a:custGeom>
                <a:avLst/>
                <a:gdLst/>
                <a:ahLst/>
                <a:cxnLst/>
                <a:rect l="l" t="t" r="r" b="b"/>
                <a:pathLst>
                  <a:path w="1645" h="1487" extrusionOk="0">
                    <a:moveTo>
                      <a:pt x="841" y="1"/>
                    </a:moveTo>
                    <a:cubicBezTo>
                      <a:pt x="775" y="1"/>
                      <a:pt x="707" y="9"/>
                      <a:pt x="640" y="28"/>
                    </a:cubicBezTo>
                    <a:cubicBezTo>
                      <a:pt x="252" y="119"/>
                      <a:pt x="1" y="530"/>
                      <a:pt x="115" y="918"/>
                    </a:cubicBezTo>
                    <a:cubicBezTo>
                      <a:pt x="193" y="1269"/>
                      <a:pt x="503" y="1486"/>
                      <a:pt x="833" y="1486"/>
                    </a:cubicBezTo>
                    <a:cubicBezTo>
                      <a:pt x="890" y="1486"/>
                      <a:pt x="948" y="1480"/>
                      <a:pt x="1005" y="1466"/>
                    </a:cubicBezTo>
                    <a:cubicBezTo>
                      <a:pt x="1393" y="1375"/>
                      <a:pt x="1644" y="964"/>
                      <a:pt x="1553" y="576"/>
                    </a:cubicBezTo>
                    <a:cubicBezTo>
                      <a:pt x="1477" y="232"/>
                      <a:pt x="1177" y="1"/>
                      <a:pt x="841" y="1"/>
                    </a:cubicBezTo>
                    <a:close/>
                  </a:path>
                </a:pathLst>
              </a:custGeom>
              <a:solidFill>
                <a:srgbClr val="35353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26" name="Google Shape;8026;p34"/>
              <p:cNvSpPr/>
              <p:nvPr/>
            </p:nvSpPr>
            <p:spPr>
              <a:xfrm>
                <a:off x="1127940" y="2178975"/>
                <a:ext cx="89625" cy="82106"/>
              </a:xfrm>
              <a:custGeom>
                <a:avLst/>
                <a:gdLst/>
                <a:ahLst/>
                <a:cxnLst/>
                <a:rect l="l" t="t" r="r" b="b"/>
                <a:pathLst>
                  <a:path w="1621" h="1485" extrusionOk="0">
                    <a:moveTo>
                      <a:pt x="831" y="0"/>
                    </a:moveTo>
                    <a:cubicBezTo>
                      <a:pt x="768" y="0"/>
                      <a:pt x="703" y="9"/>
                      <a:pt x="639" y="28"/>
                    </a:cubicBezTo>
                    <a:cubicBezTo>
                      <a:pt x="228" y="119"/>
                      <a:pt x="0" y="530"/>
                      <a:pt x="91" y="918"/>
                    </a:cubicBezTo>
                    <a:cubicBezTo>
                      <a:pt x="170" y="1252"/>
                      <a:pt x="485" y="1485"/>
                      <a:pt x="819" y="1485"/>
                    </a:cubicBezTo>
                    <a:cubicBezTo>
                      <a:pt x="873" y="1485"/>
                      <a:pt x="928" y="1479"/>
                      <a:pt x="982" y="1466"/>
                    </a:cubicBezTo>
                    <a:cubicBezTo>
                      <a:pt x="1393" y="1375"/>
                      <a:pt x="1621" y="964"/>
                      <a:pt x="1529" y="553"/>
                    </a:cubicBezTo>
                    <a:cubicBezTo>
                      <a:pt x="1453" y="229"/>
                      <a:pt x="1154" y="0"/>
                      <a:pt x="831" y="0"/>
                    </a:cubicBezTo>
                    <a:close/>
                  </a:path>
                </a:pathLst>
              </a:custGeom>
              <a:solidFill>
                <a:srgbClr val="35353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27" name="Google Shape;8027;p34"/>
              <p:cNvSpPr/>
              <p:nvPr/>
            </p:nvSpPr>
            <p:spPr>
              <a:xfrm>
                <a:off x="1008015" y="2246153"/>
                <a:ext cx="85865" cy="69942"/>
              </a:xfrm>
              <a:custGeom>
                <a:avLst/>
                <a:gdLst/>
                <a:ahLst/>
                <a:cxnLst/>
                <a:rect l="l" t="t" r="r" b="b"/>
                <a:pathLst>
                  <a:path w="1553" h="1265" extrusionOk="0">
                    <a:moveTo>
                      <a:pt x="1279" y="0"/>
                    </a:moveTo>
                    <a:cubicBezTo>
                      <a:pt x="1233" y="23"/>
                      <a:pt x="1211" y="91"/>
                      <a:pt x="1233" y="137"/>
                    </a:cubicBezTo>
                    <a:cubicBezTo>
                      <a:pt x="1256" y="160"/>
                      <a:pt x="1279" y="205"/>
                      <a:pt x="1302" y="251"/>
                    </a:cubicBezTo>
                    <a:cubicBezTo>
                      <a:pt x="1325" y="297"/>
                      <a:pt x="1325" y="365"/>
                      <a:pt x="1347" y="434"/>
                    </a:cubicBezTo>
                    <a:cubicBezTo>
                      <a:pt x="1347" y="479"/>
                      <a:pt x="1347" y="548"/>
                      <a:pt x="1347" y="593"/>
                    </a:cubicBezTo>
                    <a:cubicBezTo>
                      <a:pt x="1325" y="639"/>
                      <a:pt x="1325" y="685"/>
                      <a:pt x="1302" y="730"/>
                    </a:cubicBezTo>
                    <a:cubicBezTo>
                      <a:pt x="1279" y="776"/>
                      <a:pt x="1256" y="822"/>
                      <a:pt x="1233" y="845"/>
                    </a:cubicBezTo>
                    <a:cubicBezTo>
                      <a:pt x="1211" y="890"/>
                      <a:pt x="1165" y="913"/>
                      <a:pt x="1142" y="959"/>
                    </a:cubicBezTo>
                    <a:cubicBezTo>
                      <a:pt x="1074" y="982"/>
                      <a:pt x="1028" y="1004"/>
                      <a:pt x="982" y="1027"/>
                    </a:cubicBezTo>
                    <a:cubicBezTo>
                      <a:pt x="937" y="1050"/>
                      <a:pt x="868" y="1073"/>
                      <a:pt x="822" y="1073"/>
                    </a:cubicBezTo>
                    <a:lnTo>
                      <a:pt x="686" y="1073"/>
                    </a:lnTo>
                    <a:cubicBezTo>
                      <a:pt x="640" y="1050"/>
                      <a:pt x="594" y="1050"/>
                      <a:pt x="549" y="1027"/>
                    </a:cubicBezTo>
                    <a:cubicBezTo>
                      <a:pt x="503" y="1004"/>
                      <a:pt x="457" y="982"/>
                      <a:pt x="412" y="936"/>
                    </a:cubicBezTo>
                    <a:cubicBezTo>
                      <a:pt x="389" y="913"/>
                      <a:pt x="343" y="867"/>
                      <a:pt x="298" y="822"/>
                    </a:cubicBezTo>
                    <a:cubicBezTo>
                      <a:pt x="252" y="753"/>
                      <a:pt x="229" y="685"/>
                      <a:pt x="183" y="616"/>
                    </a:cubicBezTo>
                    <a:cubicBezTo>
                      <a:pt x="183" y="593"/>
                      <a:pt x="161" y="571"/>
                      <a:pt x="138" y="571"/>
                    </a:cubicBezTo>
                    <a:lnTo>
                      <a:pt x="69" y="571"/>
                    </a:lnTo>
                    <a:cubicBezTo>
                      <a:pt x="46" y="593"/>
                      <a:pt x="24" y="616"/>
                      <a:pt x="24" y="639"/>
                    </a:cubicBezTo>
                    <a:cubicBezTo>
                      <a:pt x="1" y="662"/>
                      <a:pt x="24" y="685"/>
                      <a:pt x="24" y="708"/>
                    </a:cubicBezTo>
                    <a:cubicBezTo>
                      <a:pt x="69" y="822"/>
                      <a:pt x="138" y="936"/>
                      <a:pt x="229" y="1027"/>
                    </a:cubicBezTo>
                    <a:cubicBezTo>
                      <a:pt x="298" y="1118"/>
                      <a:pt x="389" y="1164"/>
                      <a:pt x="503" y="1210"/>
                    </a:cubicBezTo>
                    <a:cubicBezTo>
                      <a:pt x="570" y="1243"/>
                      <a:pt x="649" y="1264"/>
                      <a:pt x="722" y="1264"/>
                    </a:cubicBezTo>
                    <a:cubicBezTo>
                      <a:pt x="749" y="1264"/>
                      <a:pt x="775" y="1262"/>
                      <a:pt x="800" y="1255"/>
                    </a:cubicBezTo>
                    <a:cubicBezTo>
                      <a:pt x="914" y="1255"/>
                      <a:pt x="1005" y="1233"/>
                      <a:pt x="1096" y="1187"/>
                    </a:cubicBezTo>
                    <a:cubicBezTo>
                      <a:pt x="1188" y="1141"/>
                      <a:pt x="1279" y="1096"/>
                      <a:pt x="1347" y="1027"/>
                    </a:cubicBezTo>
                    <a:cubicBezTo>
                      <a:pt x="1416" y="936"/>
                      <a:pt x="1462" y="845"/>
                      <a:pt x="1507" y="753"/>
                    </a:cubicBezTo>
                    <a:cubicBezTo>
                      <a:pt x="1530" y="639"/>
                      <a:pt x="1553" y="525"/>
                      <a:pt x="1530" y="434"/>
                    </a:cubicBezTo>
                    <a:cubicBezTo>
                      <a:pt x="1530" y="297"/>
                      <a:pt x="1484" y="160"/>
                      <a:pt x="1416" y="46"/>
                    </a:cubicBezTo>
                    <a:cubicBezTo>
                      <a:pt x="1393" y="0"/>
                      <a:pt x="1347" y="0"/>
                      <a:pt x="1325" y="0"/>
                    </a:cubicBezTo>
                    <a:close/>
                  </a:path>
                </a:pathLst>
              </a:custGeom>
              <a:solidFill>
                <a:srgbClr val="35353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28" name="Google Shape;8028;p34"/>
              <p:cNvSpPr/>
              <p:nvPr/>
            </p:nvSpPr>
            <p:spPr>
              <a:xfrm>
                <a:off x="346739" y="996750"/>
                <a:ext cx="29083" cy="263789"/>
              </a:xfrm>
              <a:custGeom>
                <a:avLst/>
                <a:gdLst/>
                <a:ahLst/>
                <a:cxnLst/>
                <a:rect l="l" t="t" r="r" b="b"/>
                <a:pathLst>
                  <a:path w="526" h="4771" extrusionOk="0">
                    <a:moveTo>
                      <a:pt x="434" y="0"/>
                    </a:moveTo>
                    <a:cubicBezTo>
                      <a:pt x="388" y="0"/>
                      <a:pt x="343" y="46"/>
                      <a:pt x="343" y="91"/>
                    </a:cubicBezTo>
                    <a:cubicBezTo>
                      <a:pt x="92" y="1598"/>
                      <a:pt x="23" y="3127"/>
                      <a:pt x="0" y="4679"/>
                    </a:cubicBezTo>
                    <a:cubicBezTo>
                      <a:pt x="0" y="4702"/>
                      <a:pt x="0" y="4725"/>
                      <a:pt x="0" y="4748"/>
                    </a:cubicBezTo>
                    <a:cubicBezTo>
                      <a:pt x="23" y="4770"/>
                      <a:pt x="46" y="4770"/>
                      <a:pt x="69" y="4770"/>
                    </a:cubicBezTo>
                    <a:cubicBezTo>
                      <a:pt x="92" y="4770"/>
                      <a:pt x="137" y="4770"/>
                      <a:pt x="137" y="4748"/>
                    </a:cubicBezTo>
                    <a:cubicBezTo>
                      <a:pt x="160" y="4748"/>
                      <a:pt x="183" y="4725"/>
                      <a:pt x="183" y="4702"/>
                    </a:cubicBezTo>
                    <a:cubicBezTo>
                      <a:pt x="206" y="3150"/>
                      <a:pt x="297" y="1621"/>
                      <a:pt x="525" y="114"/>
                    </a:cubicBezTo>
                    <a:cubicBezTo>
                      <a:pt x="525" y="46"/>
                      <a:pt x="480" y="0"/>
                      <a:pt x="434" y="0"/>
                    </a:cubicBezTo>
                    <a:close/>
                  </a:path>
                </a:pathLst>
              </a:custGeom>
              <a:solidFill>
                <a:srgbClr val="F7C8A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29" name="Google Shape;8029;p34"/>
              <p:cNvSpPr/>
              <p:nvPr/>
            </p:nvSpPr>
            <p:spPr>
              <a:xfrm>
                <a:off x="533511" y="912156"/>
                <a:ext cx="236033" cy="159180"/>
              </a:xfrm>
              <a:custGeom>
                <a:avLst/>
                <a:gdLst/>
                <a:ahLst/>
                <a:cxnLst/>
                <a:rect l="l" t="t" r="r" b="b"/>
                <a:pathLst>
                  <a:path w="4269" h="2879" extrusionOk="0">
                    <a:moveTo>
                      <a:pt x="92" y="1"/>
                    </a:moveTo>
                    <a:cubicBezTo>
                      <a:pt x="69" y="1"/>
                      <a:pt x="46" y="24"/>
                      <a:pt x="23" y="46"/>
                    </a:cubicBezTo>
                    <a:cubicBezTo>
                      <a:pt x="23" y="69"/>
                      <a:pt x="0" y="92"/>
                      <a:pt x="23" y="115"/>
                    </a:cubicBezTo>
                    <a:cubicBezTo>
                      <a:pt x="23" y="138"/>
                      <a:pt x="23" y="160"/>
                      <a:pt x="46" y="183"/>
                    </a:cubicBezTo>
                    <a:cubicBezTo>
                      <a:pt x="754" y="594"/>
                      <a:pt x="1461" y="982"/>
                      <a:pt x="2146" y="1416"/>
                    </a:cubicBezTo>
                    <a:cubicBezTo>
                      <a:pt x="2488" y="1644"/>
                      <a:pt x="2808" y="1872"/>
                      <a:pt x="3150" y="2101"/>
                    </a:cubicBezTo>
                    <a:cubicBezTo>
                      <a:pt x="3470" y="2352"/>
                      <a:pt x="3789" y="2603"/>
                      <a:pt x="4109" y="2854"/>
                    </a:cubicBezTo>
                    <a:cubicBezTo>
                      <a:pt x="4118" y="2871"/>
                      <a:pt x="4133" y="2879"/>
                      <a:pt x="4150" y="2879"/>
                    </a:cubicBezTo>
                    <a:cubicBezTo>
                      <a:pt x="4177" y="2879"/>
                      <a:pt x="4209" y="2859"/>
                      <a:pt x="4223" y="2831"/>
                    </a:cubicBezTo>
                    <a:cubicBezTo>
                      <a:pt x="4269" y="2785"/>
                      <a:pt x="4246" y="2740"/>
                      <a:pt x="4223" y="2694"/>
                    </a:cubicBezTo>
                    <a:cubicBezTo>
                      <a:pt x="3904" y="2443"/>
                      <a:pt x="3584" y="2192"/>
                      <a:pt x="3264" y="1941"/>
                    </a:cubicBezTo>
                    <a:cubicBezTo>
                      <a:pt x="2922" y="1713"/>
                      <a:pt x="2603" y="1484"/>
                      <a:pt x="2260" y="1279"/>
                    </a:cubicBezTo>
                    <a:cubicBezTo>
                      <a:pt x="1575" y="822"/>
                      <a:pt x="868" y="434"/>
                      <a:pt x="160" y="24"/>
                    </a:cubicBezTo>
                    <a:cubicBezTo>
                      <a:pt x="137" y="24"/>
                      <a:pt x="137" y="1"/>
                      <a:pt x="115" y="1"/>
                    </a:cubicBezTo>
                    <a:close/>
                  </a:path>
                </a:pathLst>
              </a:custGeom>
              <a:solidFill>
                <a:srgbClr val="F7C8A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30" name="Google Shape;8030;p34"/>
              <p:cNvSpPr/>
              <p:nvPr/>
            </p:nvSpPr>
            <p:spPr>
              <a:xfrm>
                <a:off x="366920" y="912156"/>
                <a:ext cx="177979" cy="100407"/>
              </a:xfrm>
              <a:custGeom>
                <a:avLst/>
                <a:gdLst/>
                <a:ahLst/>
                <a:cxnLst/>
                <a:rect l="l" t="t" r="r" b="b"/>
                <a:pathLst>
                  <a:path w="3219" h="1816" extrusionOk="0">
                    <a:moveTo>
                      <a:pt x="3128" y="1"/>
                    </a:moveTo>
                    <a:cubicBezTo>
                      <a:pt x="3059" y="1"/>
                      <a:pt x="3036" y="46"/>
                      <a:pt x="3013" y="92"/>
                    </a:cubicBezTo>
                    <a:cubicBezTo>
                      <a:pt x="3013" y="138"/>
                      <a:pt x="3013" y="183"/>
                      <a:pt x="2991" y="252"/>
                    </a:cubicBezTo>
                    <a:cubicBezTo>
                      <a:pt x="2968" y="320"/>
                      <a:pt x="2945" y="412"/>
                      <a:pt x="2899" y="503"/>
                    </a:cubicBezTo>
                    <a:cubicBezTo>
                      <a:pt x="2831" y="594"/>
                      <a:pt x="2762" y="708"/>
                      <a:pt x="2671" y="800"/>
                    </a:cubicBezTo>
                    <a:cubicBezTo>
                      <a:pt x="2534" y="937"/>
                      <a:pt x="2374" y="1074"/>
                      <a:pt x="2192" y="1165"/>
                    </a:cubicBezTo>
                    <a:cubicBezTo>
                      <a:pt x="1941" y="1325"/>
                      <a:pt x="1667" y="1439"/>
                      <a:pt x="1370" y="1530"/>
                    </a:cubicBezTo>
                    <a:lnTo>
                      <a:pt x="1393" y="1530"/>
                    </a:lnTo>
                    <a:cubicBezTo>
                      <a:pt x="1189" y="1575"/>
                      <a:pt x="962" y="1621"/>
                      <a:pt x="735" y="1621"/>
                    </a:cubicBezTo>
                    <a:lnTo>
                      <a:pt x="735" y="1621"/>
                    </a:lnTo>
                    <a:cubicBezTo>
                      <a:pt x="604" y="1621"/>
                      <a:pt x="474" y="1619"/>
                      <a:pt x="343" y="1576"/>
                    </a:cubicBezTo>
                    <a:cubicBezTo>
                      <a:pt x="274" y="1576"/>
                      <a:pt x="229" y="1553"/>
                      <a:pt x="160" y="1507"/>
                    </a:cubicBezTo>
                    <a:cubicBezTo>
                      <a:pt x="152" y="1503"/>
                      <a:pt x="143" y="1501"/>
                      <a:pt x="133" y="1501"/>
                    </a:cubicBezTo>
                    <a:cubicBezTo>
                      <a:pt x="91" y="1501"/>
                      <a:pt x="42" y="1538"/>
                      <a:pt x="23" y="1576"/>
                    </a:cubicBezTo>
                    <a:cubicBezTo>
                      <a:pt x="1" y="1621"/>
                      <a:pt x="46" y="1667"/>
                      <a:pt x="92" y="1690"/>
                    </a:cubicBezTo>
                    <a:cubicBezTo>
                      <a:pt x="270" y="1787"/>
                      <a:pt x="471" y="1815"/>
                      <a:pt x="679" y="1815"/>
                    </a:cubicBezTo>
                    <a:cubicBezTo>
                      <a:pt x="764" y="1815"/>
                      <a:pt x="850" y="1811"/>
                      <a:pt x="936" y="1804"/>
                    </a:cubicBezTo>
                    <a:cubicBezTo>
                      <a:pt x="1096" y="1804"/>
                      <a:pt x="1256" y="1758"/>
                      <a:pt x="1416" y="1713"/>
                    </a:cubicBezTo>
                    <a:cubicBezTo>
                      <a:pt x="1598" y="1667"/>
                      <a:pt x="1758" y="1598"/>
                      <a:pt x="1918" y="1530"/>
                    </a:cubicBezTo>
                    <a:cubicBezTo>
                      <a:pt x="2078" y="1462"/>
                      <a:pt x="2237" y="1370"/>
                      <a:pt x="2374" y="1279"/>
                    </a:cubicBezTo>
                    <a:cubicBezTo>
                      <a:pt x="2511" y="1188"/>
                      <a:pt x="2648" y="1096"/>
                      <a:pt x="2762" y="982"/>
                    </a:cubicBezTo>
                    <a:cubicBezTo>
                      <a:pt x="2854" y="868"/>
                      <a:pt x="2968" y="754"/>
                      <a:pt x="3036" y="640"/>
                    </a:cubicBezTo>
                    <a:cubicBezTo>
                      <a:pt x="3128" y="480"/>
                      <a:pt x="3196" y="297"/>
                      <a:pt x="3219" y="115"/>
                    </a:cubicBezTo>
                    <a:cubicBezTo>
                      <a:pt x="3219" y="46"/>
                      <a:pt x="3173" y="1"/>
                      <a:pt x="3128" y="1"/>
                    </a:cubicBezTo>
                    <a:close/>
                  </a:path>
                </a:pathLst>
              </a:custGeom>
              <a:solidFill>
                <a:srgbClr val="F7C8A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31" name="Google Shape;8031;p34"/>
              <p:cNvSpPr/>
              <p:nvPr/>
            </p:nvSpPr>
            <p:spPr>
              <a:xfrm>
                <a:off x="340436" y="1246609"/>
                <a:ext cx="364748" cy="830456"/>
              </a:xfrm>
              <a:custGeom>
                <a:avLst/>
                <a:gdLst/>
                <a:ahLst/>
                <a:cxnLst/>
                <a:rect l="l" t="t" r="r" b="b"/>
                <a:pathLst>
                  <a:path w="6597" h="15020" extrusionOk="0">
                    <a:moveTo>
                      <a:pt x="91" y="0"/>
                    </a:moveTo>
                    <a:cubicBezTo>
                      <a:pt x="91" y="0"/>
                      <a:pt x="69" y="23"/>
                      <a:pt x="46" y="23"/>
                    </a:cubicBezTo>
                    <a:cubicBezTo>
                      <a:pt x="23" y="23"/>
                      <a:pt x="23" y="46"/>
                      <a:pt x="0" y="69"/>
                    </a:cubicBezTo>
                    <a:cubicBezTo>
                      <a:pt x="0" y="115"/>
                      <a:pt x="0" y="137"/>
                      <a:pt x="23" y="160"/>
                    </a:cubicBezTo>
                    <a:cubicBezTo>
                      <a:pt x="845" y="2100"/>
                      <a:pt x="1689" y="4063"/>
                      <a:pt x="2534" y="6003"/>
                    </a:cubicBezTo>
                    <a:cubicBezTo>
                      <a:pt x="3378" y="8012"/>
                      <a:pt x="4246" y="10021"/>
                      <a:pt x="5090" y="12006"/>
                    </a:cubicBezTo>
                    <a:cubicBezTo>
                      <a:pt x="5524" y="13011"/>
                      <a:pt x="5958" y="14015"/>
                      <a:pt x="6391" y="15019"/>
                    </a:cubicBezTo>
                    <a:lnTo>
                      <a:pt x="6437" y="15019"/>
                    </a:lnTo>
                    <a:cubicBezTo>
                      <a:pt x="6483" y="15019"/>
                      <a:pt x="6551" y="15019"/>
                      <a:pt x="6597" y="14997"/>
                    </a:cubicBezTo>
                    <a:cubicBezTo>
                      <a:pt x="5912" y="13422"/>
                      <a:pt x="5227" y="11847"/>
                      <a:pt x="4565" y="10249"/>
                    </a:cubicBezTo>
                    <a:cubicBezTo>
                      <a:pt x="3675" y="8195"/>
                      <a:pt x="2808" y="6163"/>
                      <a:pt x="1918" y="4109"/>
                    </a:cubicBezTo>
                    <a:cubicBezTo>
                      <a:pt x="1347" y="2762"/>
                      <a:pt x="753" y="1416"/>
                      <a:pt x="183" y="69"/>
                    </a:cubicBezTo>
                    <a:cubicBezTo>
                      <a:pt x="160" y="23"/>
                      <a:pt x="137" y="0"/>
                      <a:pt x="91" y="0"/>
                    </a:cubicBezTo>
                    <a:close/>
                  </a:path>
                </a:pathLst>
              </a:custGeom>
              <a:solidFill>
                <a:srgbClr val="D1AC5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32" name="Google Shape;8032;p34"/>
              <p:cNvSpPr/>
              <p:nvPr/>
            </p:nvSpPr>
            <p:spPr>
              <a:xfrm>
                <a:off x="760700" y="1066140"/>
                <a:ext cx="360988" cy="826641"/>
              </a:xfrm>
              <a:custGeom>
                <a:avLst/>
                <a:gdLst/>
                <a:ahLst/>
                <a:cxnLst/>
                <a:rect l="l" t="t" r="r" b="b"/>
                <a:pathLst>
                  <a:path w="6529" h="14951" extrusionOk="0">
                    <a:moveTo>
                      <a:pt x="68" y="0"/>
                    </a:moveTo>
                    <a:cubicBezTo>
                      <a:pt x="46" y="23"/>
                      <a:pt x="23" y="46"/>
                      <a:pt x="0" y="69"/>
                    </a:cubicBezTo>
                    <a:cubicBezTo>
                      <a:pt x="0" y="92"/>
                      <a:pt x="0" y="115"/>
                      <a:pt x="23" y="137"/>
                    </a:cubicBezTo>
                    <a:cubicBezTo>
                      <a:pt x="845" y="2077"/>
                      <a:pt x="1689" y="4040"/>
                      <a:pt x="2534" y="5981"/>
                    </a:cubicBezTo>
                    <a:cubicBezTo>
                      <a:pt x="3355" y="7921"/>
                      <a:pt x="4177" y="9838"/>
                      <a:pt x="4999" y="11778"/>
                    </a:cubicBezTo>
                    <a:cubicBezTo>
                      <a:pt x="5455" y="12828"/>
                      <a:pt x="5912" y="13901"/>
                      <a:pt x="6368" y="14951"/>
                    </a:cubicBezTo>
                    <a:cubicBezTo>
                      <a:pt x="6414" y="14905"/>
                      <a:pt x="6460" y="14860"/>
                      <a:pt x="6528" y="14814"/>
                    </a:cubicBezTo>
                    <a:cubicBezTo>
                      <a:pt x="5980" y="13536"/>
                      <a:pt x="5432" y="12235"/>
                      <a:pt x="4862" y="10957"/>
                    </a:cubicBezTo>
                    <a:cubicBezTo>
                      <a:pt x="4040" y="9016"/>
                      <a:pt x="3196" y="7053"/>
                      <a:pt x="2374" y="5113"/>
                    </a:cubicBezTo>
                    <a:cubicBezTo>
                      <a:pt x="1643" y="3424"/>
                      <a:pt x="913" y="1735"/>
                      <a:pt x="183" y="46"/>
                    </a:cubicBezTo>
                    <a:cubicBezTo>
                      <a:pt x="183" y="0"/>
                      <a:pt x="137" y="0"/>
                      <a:pt x="114" y="0"/>
                    </a:cubicBezTo>
                    <a:close/>
                  </a:path>
                </a:pathLst>
              </a:custGeom>
              <a:solidFill>
                <a:srgbClr val="D1AC5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33" name="Google Shape;8033;p34"/>
              <p:cNvSpPr/>
              <p:nvPr/>
            </p:nvSpPr>
            <p:spPr>
              <a:xfrm>
                <a:off x="451459" y="1184738"/>
                <a:ext cx="376138" cy="862026"/>
              </a:xfrm>
              <a:custGeom>
                <a:avLst/>
                <a:gdLst/>
                <a:ahLst/>
                <a:cxnLst/>
                <a:rect l="l" t="t" r="r" b="b"/>
                <a:pathLst>
                  <a:path w="6803" h="15591" extrusionOk="0">
                    <a:moveTo>
                      <a:pt x="92" y="1"/>
                    </a:moveTo>
                    <a:cubicBezTo>
                      <a:pt x="92" y="1"/>
                      <a:pt x="69" y="24"/>
                      <a:pt x="46" y="24"/>
                    </a:cubicBezTo>
                    <a:cubicBezTo>
                      <a:pt x="24" y="24"/>
                      <a:pt x="24" y="47"/>
                      <a:pt x="1" y="69"/>
                    </a:cubicBezTo>
                    <a:cubicBezTo>
                      <a:pt x="1" y="115"/>
                      <a:pt x="1" y="138"/>
                      <a:pt x="24" y="161"/>
                    </a:cubicBezTo>
                    <a:cubicBezTo>
                      <a:pt x="914" y="2215"/>
                      <a:pt x="1781" y="4292"/>
                      <a:pt x="2671" y="6369"/>
                    </a:cubicBezTo>
                    <a:cubicBezTo>
                      <a:pt x="3584" y="8446"/>
                      <a:pt x="4475" y="10546"/>
                      <a:pt x="5365" y="12646"/>
                    </a:cubicBezTo>
                    <a:cubicBezTo>
                      <a:pt x="5798" y="13628"/>
                      <a:pt x="6209" y="14609"/>
                      <a:pt x="6643" y="15591"/>
                    </a:cubicBezTo>
                    <a:cubicBezTo>
                      <a:pt x="6643" y="15591"/>
                      <a:pt x="6666" y="15568"/>
                      <a:pt x="6689" y="15568"/>
                    </a:cubicBezTo>
                    <a:lnTo>
                      <a:pt x="6711" y="15568"/>
                    </a:lnTo>
                    <a:cubicBezTo>
                      <a:pt x="6689" y="15568"/>
                      <a:pt x="6689" y="15568"/>
                      <a:pt x="6689" y="15545"/>
                    </a:cubicBezTo>
                    <a:cubicBezTo>
                      <a:pt x="6689" y="15545"/>
                      <a:pt x="6689" y="15522"/>
                      <a:pt x="6689" y="15522"/>
                    </a:cubicBezTo>
                    <a:cubicBezTo>
                      <a:pt x="6711" y="15499"/>
                      <a:pt x="6711" y="15499"/>
                      <a:pt x="6734" y="15499"/>
                    </a:cubicBezTo>
                    <a:cubicBezTo>
                      <a:pt x="6757" y="15499"/>
                      <a:pt x="6780" y="15499"/>
                      <a:pt x="6803" y="15476"/>
                    </a:cubicBezTo>
                    <a:cubicBezTo>
                      <a:pt x="6118" y="13924"/>
                      <a:pt x="5456" y="12349"/>
                      <a:pt x="4771" y="10774"/>
                    </a:cubicBezTo>
                    <a:cubicBezTo>
                      <a:pt x="3858" y="8652"/>
                      <a:pt x="2968" y="6529"/>
                      <a:pt x="2055" y="4406"/>
                    </a:cubicBezTo>
                    <a:lnTo>
                      <a:pt x="183" y="69"/>
                    </a:lnTo>
                    <a:cubicBezTo>
                      <a:pt x="183" y="24"/>
                      <a:pt x="138" y="1"/>
                      <a:pt x="92" y="1"/>
                    </a:cubicBezTo>
                    <a:close/>
                  </a:path>
                </a:pathLst>
              </a:custGeom>
              <a:solidFill>
                <a:srgbClr val="D1AC5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34" name="Google Shape;8034;p34"/>
              <p:cNvSpPr/>
              <p:nvPr/>
            </p:nvSpPr>
            <p:spPr>
              <a:xfrm>
                <a:off x="833849" y="2083322"/>
                <a:ext cx="3870" cy="55"/>
              </a:xfrm>
              <a:custGeom>
                <a:avLst/>
                <a:gdLst/>
                <a:ahLst/>
                <a:cxnLst/>
                <a:rect l="l" t="t" r="r" b="b"/>
                <a:pathLst>
                  <a:path w="70" h="1" extrusionOk="0">
                    <a:moveTo>
                      <a:pt x="1" y="1"/>
                    </a:moveTo>
                    <a:cubicBezTo>
                      <a:pt x="24" y="1"/>
                      <a:pt x="47" y="1"/>
                      <a:pt x="69" y="1"/>
                    </a:cubicBezTo>
                    <a:cubicBezTo>
                      <a:pt x="69" y="1"/>
                      <a:pt x="69" y="1"/>
                      <a:pt x="69" y="1"/>
                    </a:cubicBezTo>
                    <a:cubicBezTo>
                      <a:pt x="47" y="1"/>
                      <a:pt x="24" y="1"/>
                      <a:pt x="1" y="1"/>
                    </a:cubicBezTo>
                    <a:cubicBezTo>
                      <a:pt x="1" y="1"/>
                      <a:pt x="1" y="1"/>
                      <a:pt x="1" y="1"/>
                    </a:cubicBezTo>
                    <a:close/>
                  </a:path>
                </a:pathLst>
              </a:custGeom>
              <a:solidFill>
                <a:srgbClr val="D1AC5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35" name="Google Shape;8035;p34"/>
              <p:cNvSpPr/>
              <p:nvPr/>
            </p:nvSpPr>
            <p:spPr>
              <a:xfrm>
                <a:off x="633200" y="1109046"/>
                <a:ext cx="374866" cy="858211"/>
              </a:xfrm>
              <a:custGeom>
                <a:avLst/>
                <a:gdLst/>
                <a:ahLst/>
                <a:cxnLst/>
                <a:rect l="l" t="t" r="r" b="b"/>
                <a:pathLst>
                  <a:path w="6780" h="15522" extrusionOk="0">
                    <a:moveTo>
                      <a:pt x="46" y="0"/>
                    </a:moveTo>
                    <a:cubicBezTo>
                      <a:pt x="23" y="23"/>
                      <a:pt x="23" y="46"/>
                      <a:pt x="1" y="69"/>
                    </a:cubicBezTo>
                    <a:cubicBezTo>
                      <a:pt x="1" y="92"/>
                      <a:pt x="1" y="115"/>
                      <a:pt x="23" y="137"/>
                    </a:cubicBezTo>
                    <a:cubicBezTo>
                      <a:pt x="891" y="2192"/>
                      <a:pt x="1781" y="4246"/>
                      <a:pt x="2648" y="6277"/>
                    </a:cubicBezTo>
                    <a:cubicBezTo>
                      <a:pt x="3561" y="8423"/>
                      <a:pt x="4474" y="10546"/>
                      <a:pt x="5387" y="12668"/>
                    </a:cubicBezTo>
                    <a:cubicBezTo>
                      <a:pt x="5798" y="13627"/>
                      <a:pt x="6209" y="14586"/>
                      <a:pt x="6620" y="15522"/>
                    </a:cubicBezTo>
                    <a:cubicBezTo>
                      <a:pt x="6643" y="15499"/>
                      <a:pt x="6688" y="15476"/>
                      <a:pt x="6711" y="15453"/>
                    </a:cubicBezTo>
                    <a:cubicBezTo>
                      <a:pt x="6734" y="15430"/>
                      <a:pt x="6757" y="15408"/>
                      <a:pt x="6780" y="15408"/>
                    </a:cubicBezTo>
                    <a:cubicBezTo>
                      <a:pt x="6027" y="13650"/>
                      <a:pt x="5273" y="11892"/>
                      <a:pt x="4520" y="10135"/>
                    </a:cubicBezTo>
                    <a:cubicBezTo>
                      <a:pt x="3607" y="8012"/>
                      <a:pt x="2694" y="5912"/>
                      <a:pt x="1804" y="3789"/>
                    </a:cubicBezTo>
                    <a:cubicBezTo>
                      <a:pt x="1256" y="2557"/>
                      <a:pt x="731" y="1301"/>
                      <a:pt x="183" y="46"/>
                    </a:cubicBezTo>
                    <a:cubicBezTo>
                      <a:pt x="183" y="0"/>
                      <a:pt x="138" y="0"/>
                      <a:pt x="92" y="0"/>
                    </a:cubicBezTo>
                    <a:close/>
                  </a:path>
                </a:pathLst>
              </a:custGeom>
              <a:solidFill>
                <a:srgbClr val="D1AC5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36" name="Google Shape;8036;p34"/>
              <p:cNvSpPr/>
              <p:nvPr/>
            </p:nvSpPr>
            <p:spPr>
              <a:xfrm>
                <a:off x="342924" y="1184738"/>
                <a:ext cx="122467" cy="99798"/>
              </a:xfrm>
              <a:custGeom>
                <a:avLst/>
                <a:gdLst/>
                <a:ahLst/>
                <a:cxnLst/>
                <a:rect l="l" t="t" r="r" b="b"/>
                <a:pathLst>
                  <a:path w="2215" h="1805" extrusionOk="0">
                    <a:moveTo>
                      <a:pt x="2055" y="1"/>
                    </a:moveTo>
                    <a:cubicBezTo>
                      <a:pt x="2055" y="1"/>
                      <a:pt x="2032" y="24"/>
                      <a:pt x="2032" y="24"/>
                    </a:cubicBezTo>
                    <a:cubicBezTo>
                      <a:pt x="1987" y="24"/>
                      <a:pt x="1941" y="69"/>
                      <a:pt x="1964" y="138"/>
                    </a:cubicBezTo>
                    <a:cubicBezTo>
                      <a:pt x="1964" y="229"/>
                      <a:pt x="1987" y="343"/>
                      <a:pt x="2009" y="435"/>
                    </a:cubicBezTo>
                    <a:cubicBezTo>
                      <a:pt x="2009" y="572"/>
                      <a:pt x="2009" y="686"/>
                      <a:pt x="1987" y="800"/>
                    </a:cubicBezTo>
                    <a:cubicBezTo>
                      <a:pt x="1987" y="891"/>
                      <a:pt x="1964" y="982"/>
                      <a:pt x="1918" y="1074"/>
                    </a:cubicBezTo>
                    <a:cubicBezTo>
                      <a:pt x="1873" y="1142"/>
                      <a:pt x="1850" y="1234"/>
                      <a:pt x="1781" y="1279"/>
                    </a:cubicBezTo>
                    <a:cubicBezTo>
                      <a:pt x="1736" y="1348"/>
                      <a:pt x="1690" y="1393"/>
                      <a:pt x="1621" y="1439"/>
                    </a:cubicBezTo>
                    <a:cubicBezTo>
                      <a:pt x="1553" y="1485"/>
                      <a:pt x="1484" y="1530"/>
                      <a:pt x="1416" y="1553"/>
                    </a:cubicBezTo>
                    <a:cubicBezTo>
                      <a:pt x="1348" y="1576"/>
                      <a:pt x="1256" y="1599"/>
                      <a:pt x="1188" y="1622"/>
                    </a:cubicBezTo>
                    <a:cubicBezTo>
                      <a:pt x="1096" y="1622"/>
                      <a:pt x="1005" y="1622"/>
                      <a:pt x="914" y="1599"/>
                    </a:cubicBezTo>
                    <a:cubicBezTo>
                      <a:pt x="823" y="1576"/>
                      <a:pt x="731" y="1553"/>
                      <a:pt x="663" y="1530"/>
                    </a:cubicBezTo>
                    <a:cubicBezTo>
                      <a:pt x="526" y="1462"/>
                      <a:pt x="412" y="1393"/>
                      <a:pt x="320" y="1302"/>
                    </a:cubicBezTo>
                    <a:cubicBezTo>
                      <a:pt x="275" y="1279"/>
                      <a:pt x="229" y="1234"/>
                      <a:pt x="183" y="1188"/>
                    </a:cubicBezTo>
                    <a:cubicBezTo>
                      <a:pt x="161" y="1165"/>
                      <a:pt x="132" y="1154"/>
                      <a:pt x="106" y="1154"/>
                    </a:cubicBezTo>
                    <a:cubicBezTo>
                      <a:pt x="81" y="1154"/>
                      <a:pt x="58" y="1165"/>
                      <a:pt x="46" y="1188"/>
                    </a:cubicBezTo>
                    <a:cubicBezTo>
                      <a:pt x="1" y="1211"/>
                      <a:pt x="1" y="1279"/>
                      <a:pt x="46" y="1325"/>
                    </a:cubicBezTo>
                    <a:cubicBezTo>
                      <a:pt x="252" y="1530"/>
                      <a:pt x="526" y="1713"/>
                      <a:pt x="845" y="1781"/>
                    </a:cubicBezTo>
                    <a:cubicBezTo>
                      <a:pt x="891" y="1804"/>
                      <a:pt x="960" y="1804"/>
                      <a:pt x="1028" y="1804"/>
                    </a:cubicBezTo>
                    <a:lnTo>
                      <a:pt x="1233" y="1804"/>
                    </a:lnTo>
                    <a:cubicBezTo>
                      <a:pt x="1348" y="1781"/>
                      <a:pt x="1484" y="1759"/>
                      <a:pt x="1599" y="1690"/>
                    </a:cubicBezTo>
                    <a:cubicBezTo>
                      <a:pt x="1713" y="1644"/>
                      <a:pt x="1804" y="1553"/>
                      <a:pt x="1895" y="1462"/>
                    </a:cubicBezTo>
                    <a:cubicBezTo>
                      <a:pt x="1987" y="1370"/>
                      <a:pt x="2055" y="1234"/>
                      <a:pt x="2124" y="1119"/>
                    </a:cubicBezTo>
                    <a:cubicBezTo>
                      <a:pt x="2169" y="982"/>
                      <a:pt x="2192" y="823"/>
                      <a:pt x="2192" y="686"/>
                    </a:cubicBezTo>
                    <a:cubicBezTo>
                      <a:pt x="2215" y="480"/>
                      <a:pt x="2169" y="275"/>
                      <a:pt x="2146" y="92"/>
                    </a:cubicBezTo>
                    <a:cubicBezTo>
                      <a:pt x="2146" y="47"/>
                      <a:pt x="2101" y="1"/>
                      <a:pt x="2055" y="1"/>
                    </a:cubicBezTo>
                    <a:close/>
                  </a:path>
                </a:pathLst>
              </a:custGeom>
              <a:solidFill>
                <a:srgbClr val="D1AC5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37" name="Google Shape;8037;p34"/>
              <p:cNvSpPr/>
              <p:nvPr/>
            </p:nvSpPr>
            <p:spPr>
              <a:xfrm>
                <a:off x="454003" y="1107774"/>
                <a:ext cx="189368" cy="121914"/>
              </a:xfrm>
              <a:custGeom>
                <a:avLst/>
                <a:gdLst/>
                <a:ahLst/>
                <a:cxnLst/>
                <a:rect l="l" t="t" r="r" b="b"/>
                <a:pathLst>
                  <a:path w="3425" h="2205" extrusionOk="0">
                    <a:moveTo>
                      <a:pt x="3310" y="1"/>
                    </a:moveTo>
                    <a:cubicBezTo>
                      <a:pt x="3264" y="1"/>
                      <a:pt x="3219" y="46"/>
                      <a:pt x="3219" y="92"/>
                    </a:cubicBezTo>
                    <a:cubicBezTo>
                      <a:pt x="3219" y="320"/>
                      <a:pt x="3196" y="526"/>
                      <a:pt x="3173" y="731"/>
                    </a:cubicBezTo>
                    <a:cubicBezTo>
                      <a:pt x="3150" y="868"/>
                      <a:pt x="3105" y="1005"/>
                      <a:pt x="3059" y="1142"/>
                    </a:cubicBezTo>
                    <a:cubicBezTo>
                      <a:pt x="2991" y="1256"/>
                      <a:pt x="2945" y="1347"/>
                      <a:pt x="2876" y="1439"/>
                    </a:cubicBezTo>
                    <a:cubicBezTo>
                      <a:pt x="2785" y="1530"/>
                      <a:pt x="2694" y="1621"/>
                      <a:pt x="2603" y="1690"/>
                    </a:cubicBezTo>
                    <a:cubicBezTo>
                      <a:pt x="2488" y="1781"/>
                      <a:pt x="2351" y="1849"/>
                      <a:pt x="2237" y="1895"/>
                    </a:cubicBezTo>
                    <a:cubicBezTo>
                      <a:pt x="2078" y="1941"/>
                      <a:pt x="1918" y="1986"/>
                      <a:pt x="1758" y="2009"/>
                    </a:cubicBezTo>
                    <a:cubicBezTo>
                      <a:pt x="1598" y="2009"/>
                      <a:pt x="1416" y="2009"/>
                      <a:pt x="1256" y="1986"/>
                    </a:cubicBezTo>
                    <a:cubicBezTo>
                      <a:pt x="1096" y="1964"/>
                      <a:pt x="913" y="1895"/>
                      <a:pt x="754" y="1827"/>
                    </a:cubicBezTo>
                    <a:cubicBezTo>
                      <a:pt x="594" y="1758"/>
                      <a:pt x="457" y="1667"/>
                      <a:pt x="297" y="1553"/>
                    </a:cubicBezTo>
                    <a:cubicBezTo>
                      <a:pt x="274" y="1530"/>
                      <a:pt x="229" y="1484"/>
                      <a:pt x="183" y="1461"/>
                    </a:cubicBezTo>
                    <a:cubicBezTo>
                      <a:pt x="156" y="1435"/>
                      <a:pt x="130" y="1424"/>
                      <a:pt x="103" y="1424"/>
                    </a:cubicBezTo>
                    <a:cubicBezTo>
                      <a:pt x="84" y="1424"/>
                      <a:pt x="65" y="1429"/>
                      <a:pt x="46" y="1439"/>
                    </a:cubicBezTo>
                    <a:cubicBezTo>
                      <a:pt x="0" y="1484"/>
                      <a:pt x="0" y="1553"/>
                      <a:pt x="46" y="1598"/>
                    </a:cubicBezTo>
                    <a:cubicBezTo>
                      <a:pt x="183" y="1713"/>
                      <a:pt x="320" y="1827"/>
                      <a:pt x="503" y="1918"/>
                    </a:cubicBezTo>
                    <a:cubicBezTo>
                      <a:pt x="662" y="2009"/>
                      <a:pt x="822" y="2078"/>
                      <a:pt x="1005" y="2123"/>
                    </a:cubicBezTo>
                    <a:cubicBezTo>
                      <a:pt x="1197" y="2175"/>
                      <a:pt x="1389" y="2204"/>
                      <a:pt x="1582" y="2204"/>
                    </a:cubicBezTo>
                    <a:cubicBezTo>
                      <a:pt x="1732" y="2204"/>
                      <a:pt x="1882" y="2186"/>
                      <a:pt x="2032" y="2146"/>
                    </a:cubicBezTo>
                    <a:cubicBezTo>
                      <a:pt x="2374" y="2078"/>
                      <a:pt x="2694" y="1918"/>
                      <a:pt x="2922" y="1667"/>
                    </a:cubicBezTo>
                    <a:cubicBezTo>
                      <a:pt x="3036" y="1553"/>
                      <a:pt x="3150" y="1393"/>
                      <a:pt x="3219" y="1256"/>
                    </a:cubicBezTo>
                    <a:cubicBezTo>
                      <a:pt x="3310" y="1073"/>
                      <a:pt x="3356" y="891"/>
                      <a:pt x="3379" y="708"/>
                    </a:cubicBezTo>
                    <a:cubicBezTo>
                      <a:pt x="3379" y="617"/>
                      <a:pt x="3401" y="526"/>
                      <a:pt x="3401" y="434"/>
                    </a:cubicBezTo>
                    <a:cubicBezTo>
                      <a:pt x="3401" y="320"/>
                      <a:pt x="3401" y="206"/>
                      <a:pt x="3424" y="115"/>
                    </a:cubicBezTo>
                    <a:cubicBezTo>
                      <a:pt x="3424" y="46"/>
                      <a:pt x="3379" y="1"/>
                      <a:pt x="3333" y="1"/>
                    </a:cubicBezTo>
                    <a:close/>
                  </a:path>
                </a:pathLst>
              </a:custGeom>
              <a:solidFill>
                <a:srgbClr val="D1AC5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38" name="Google Shape;8038;p34"/>
              <p:cNvSpPr/>
              <p:nvPr/>
            </p:nvSpPr>
            <p:spPr>
              <a:xfrm>
                <a:off x="634471" y="1066140"/>
                <a:ext cx="137617" cy="77074"/>
              </a:xfrm>
              <a:custGeom>
                <a:avLst/>
                <a:gdLst/>
                <a:ahLst/>
                <a:cxnLst/>
                <a:rect l="l" t="t" r="r" b="b"/>
                <a:pathLst>
                  <a:path w="2489" h="1394" extrusionOk="0">
                    <a:moveTo>
                      <a:pt x="2374" y="0"/>
                    </a:moveTo>
                    <a:cubicBezTo>
                      <a:pt x="2351" y="0"/>
                      <a:pt x="2329" y="23"/>
                      <a:pt x="2306" y="46"/>
                    </a:cubicBezTo>
                    <a:cubicBezTo>
                      <a:pt x="2283" y="46"/>
                      <a:pt x="2283" y="69"/>
                      <a:pt x="2283" y="92"/>
                    </a:cubicBezTo>
                    <a:cubicBezTo>
                      <a:pt x="2283" y="183"/>
                      <a:pt x="2283" y="274"/>
                      <a:pt x="2260" y="343"/>
                    </a:cubicBezTo>
                    <a:cubicBezTo>
                      <a:pt x="2237" y="457"/>
                      <a:pt x="2215" y="571"/>
                      <a:pt x="2169" y="662"/>
                    </a:cubicBezTo>
                    <a:cubicBezTo>
                      <a:pt x="2146" y="731"/>
                      <a:pt x="2100" y="799"/>
                      <a:pt x="2055" y="868"/>
                    </a:cubicBezTo>
                    <a:cubicBezTo>
                      <a:pt x="2009" y="913"/>
                      <a:pt x="1941" y="982"/>
                      <a:pt x="1895" y="1005"/>
                    </a:cubicBezTo>
                    <a:cubicBezTo>
                      <a:pt x="1827" y="1050"/>
                      <a:pt x="1758" y="1096"/>
                      <a:pt x="1690" y="1119"/>
                    </a:cubicBezTo>
                    <a:cubicBezTo>
                      <a:pt x="1598" y="1164"/>
                      <a:pt x="1507" y="1187"/>
                      <a:pt x="1416" y="1187"/>
                    </a:cubicBezTo>
                    <a:cubicBezTo>
                      <a:pt x="1376" y="1194"/>
                      <a:pt x="1335" y="1197"/>
                      <a:pt x="1296" y="1197"/>
                    </a:cubicBezTo>
                    <a:cubicBezTo>
                      <a:pt x="1200" y="1197"/>
                      <a:pt x="1108" y="1181"/>
                      <a:pt x="1028" y="1164"/>
                    </a:cubicBezTo>
                    <a:lnTo>
                      <a:pt x="1028" y="1164"/>
                    </a:lnTo>
                    <a:lnTo>
                      <a:pt x="1050" y="1187"/>
                    </a:lnTo>
                    <a:cubicBezTo>
                      <a:pt x="868" y="1142"/>
                      <a:pt x="708" y="1096"/>
                      <a:pt x="548" y="1028"/>
                    </a:cubicBezTo>
                    <a:cubicBezTo>
                      <a:pt x="411" y="959"/>
                      <a:pt x="274" y="891"/>
                      <a:pt x="137" y="799"/>
                    </a:cubicBezTo>
                    <a:cubicBezTo>
                      <a:pt x="120" y="782"/>
                      <a:pt x="99" y="774"/>
                      <a:pt x="79" y="774"/>
                    </a:cubicBezTo>
                    <a:cubicBezTo>
                      <a:pt x="46" y="774"/>
                      <a:pt x="15" y="794"/>
                      <a:pt x="0" y="822"/>
                    </a:cubicBezTo>
                    <a:cubicBezTo>
                      <a:pt x="0" y="845"/>
                      <a:pt x="0" y="868"/>
                      <a:pt x="0" y="891"/>
                    </a:cubicBezTo>
                    <a:cubicBezTo>
                      <a:pt x="0" y="913"/>
                      <a:pt x="23" y="936"/>
                      <a:pt x="46" y="959"/>
                    </a:cubicBezTo>
                    <a:cubicBezTo>
                      <a:pt x="252" y="1119"/>
                      <a:pt x="503" y="1233"/>
                      <a:pt x="754" y="1324"/>
                    </a:cubicBezTo>
                    <a:cubicBezTo>
                      <a:pt x="916" y="1368"/>
                      <a:pt x="1088" y="1394"/>
                      <a:pt x="1256" y="1394"/>
                    </a:cubicBezTo>
                    <a:cubicBezTo>
                      <a:pt x="1349" y="1394"/>
                      <a:pt x="1441" y="1386"/>
                      <a:pt x="1530" y="1370"/>
                    </a:cubicBezTo>
                    <a:cubicBezTo>
                      <a:pt x="1781" y="1324"/>
                      <a:pt x="2009" y="1210"/>
                      <a:pt x="2169" y="1028"/>
                    </a:cubicBezTo>
                    <a:cubicBezTo>
                      <a:pt x="2260" y="913"/>
                      <a:pt x="2329" y="799"/>
                      <a:pt x="2374" y="662"/>
                    </a:cubicBezTo>
                    <a:cubicBezTo>
                      <a:pt x="2420" y="594"/>
                      <a:pt x="2420" y="525"/>
                      <a:pt x="2443" y="457"/>
                    </a:cubicBezTo>
                    <a:cubicBezTo>
                      <a:pt x="2466" y="343"/>
                      <a:pt x="2488" y="229"/>
                      <a:pt x="2466" y="115"/>
                    </a:cubicBezTo>
                    <a:cubicBezTo>
                      <a:pt x="2466" y="92"/>
                      <a:pt x="2466" y="69"/>
                      <a:pt x="2443" y="46"/>
                    </a:cubicBezTo>
                    <a:cubicBezTo>
                      <a:pt x="2420" y="23"/>
                      <a:pt x="2397" y="0"/>
                      <a:pt x="2374" y="0"/>
                    </a:cubicBezTo>
                    <a:close/>
                  </a:path>
                </a:pathLst>
              </a:custGeom>
              <a:solidFill>
                <a:srgbClr val="D1AC5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39" name="Google Shape;8039;p34"/>
              <p:cNvSpPr/>
              <p:nvPr/>
            </p:nvSpPr>
            <p:spPr>
              <a:xfrm>
                <a:off x="681192" y="1876369"/>
                <a:ext cx="444255" cy="202306"/>
              </a:xfrm>
              <a:custGeom>
                <a:avLst/>
                <a:gdLst/>
                <a:ahLst/>
                <a:cxnLst/>
                <a:rect l="l" t="t" r="r" b="b"/>
                <a:pathLst>
                  <a:path w="8035" h="3659" extrusionOk="0">
                    <a:moveTo>
                      <a:pt x="7943" y="0"/>
                    </a:moveTo>
                    <a:cubicBezTo>
                      <a:pt x="7920" y="0"/>
                      <a:pt x="7898" y="23"/>
                      <a:pt x="7898" y="23"/>
                    </a:cubicBezTo>
                    <a:cubicBezTo>
                      <a:pt x="7875" y="46"/>
                      <a:pt x="7875" y="46"/>
                      <a:pt x="7875" y="46"/>
                    </a:cubicBezTo>
                    <a:cubicBezTo>
                      <a:pt x="7806" y="114"/>
                      <a:pt x="7738" y="160"/>
                      <a:pt x="7669" y="228"/>
                    </a:cubicBezTo>
                    <a:cubicBezTo>
                      <a:pt x="7647" y="228"/>
                      <a:pt x="7624" y="251"/>
                      <a:pt x="7601" y="274"/>
                    </a:cubicBezTo>
                    <a:cubicBezTo>
                      <a:pt x="7532" y="320"/>
                      <a:pt x="7464" y="388"/>
                      <a:pt x="7373" y="434"/>
                    </a:cubicBezTo>
                    <a:cubicBezTo>
                      <a:pt x="7373" y="434"/>
                      <a:pt x="7373" y="434"/>
                      <a:pt x="7373" y="457"/>
                    </a:cubicBezTo>
                    <a:cubicBezTo>
                      <a:pt x="7167" y="594"/>
                      <a:pt x="6962" y="753"/>
                      <a:pt x="6733" y="890"/>
                    </a:cubicBezTo>
                    <a:cubicBezTo>
                      <a:pt x="6711" y="913"/>
                      <a:pt x="6688" y="936"/>
                      <a:pt x="6642" y="936"/>
                    </a:cubicBezTo>
                    <a:cubicBezTo>
                      <a:pt x="6642" y="936"/>
                      <a:pt x="6642" y="959"/>
                      <a:pt x="6642" y="959"/>
                    </a:cubicBezTo>
                    <a:cubicBezTo>
                      <a:pt x="6231" y="1210"/>
                      <a:pt x="5798" y="1461"/>
                      <a:pt x="5364" y="1712"/>
                    </a:cubicBezTo>
                    <a:cubicBezTo>
                      <a:pt x="5159" y="1803"/>
                      <a:pt x="4953" y="1918"/>
                      <a:pt x="4748" y="2009"/>
                    </a:cubicBezTo>
                    <a:cubicBezTo>
                      <a:pt x="4542" y="2100"/>
                      <a:pt x="4314" y="2214"/>
                      <a:pt x="4109" y="2306"/>
                    </a:cubicBezTo>
                    <a:cubicBezTo>
                      <a:pt x="3606" y="2511"/>
                      <a:pt x="3081" y="2716"/>
                      <a:pt x="2556" y="2899"/>
                    </a:cubicBezTo>
                    <a:cubicBezTo>
                      <a:pt x="2214" y="3013"/>
                      <a:pt x="1849" y="3127"/>
                      <a:pt x="1506" y="3219"/>
                    </a:cubicBezTo>
                    <a:cubicBezTo>
                      <a:pt x="1370" y="3241"/>
                      <a:pt x="1255" y="3264"/>
                      <a:pt x="1118" y="3310"/>
                    </a:cubicBezTo>
                    <a:lnTo>
                      <a:pt x="1050" y="3310"/>
                    </a:lnTo>
                    <a:cubicBezTo>
                      <a:pt x="936" y="3333"/>
                      <a:pt x="845" y="3356"/>
                      <a:pt x="730" y="3378"/>
                    </a:cubicBezTo>
                    <a:cubicBezTo>
                      <a:pt x="525" y="3424"/>
                      <a:pt x="320" y="3447"/>
                      <a:pt x="114" y="3470"/>
                    </a:cubicBezTo>
                    <a:cubicBezTo>
                      <a:pt x="46" y="3470"/>
                      <a:pt x="0" y="3515"/>
                      <a:pt x="23" y="3584"/>
                    </a:cubicBezTo>
                    <a:cubicBezTo>
                      <a:pt x="23" y="3621"/>
                      <a:pt x="53" y="3658"/>
                      <a:pt x="89" y="3658"/>
                    </a:cubicBezTo>
                    <a:cubicBezTo>
                      <a:pt x="97" y="3658"/>
                      <a:pt x="106" y="3656"/>
                      <a:pt x="114" y="3652"/>
                    </a:cubicBezTo>
                    <a:cubicBezTo>
                      <a:pt x="342" y="3629"/>
                      <a:pt x="548" y="3607"/>
                      <a:pt x="753" y="3561"/>
                    </a:cubicBezTo>
                    <a:lnTo>
                      <a:pt x="799" y="3561"/>
                    </a:lnTo>
                    <a:cubicBezTo>
                      <a:pt x="890" y="3538"/>
                      <a:pt x="1004" y="3515"/>
                      <a:pt x="1096" y="3492"/>
                    </a:cubicBezTo>
                    <a:lnTo>
                      <a:pt x="1141" y="3492"/>
                    </a:lnTo>
                    <a:cubicBezTo>
                      <a:pt x="1278" y="3470"/>
                      <a:pt x="1415" y="3424"/>
                      <a:pt x="1552" y="3401"/>
                    </a:cubicBezTo>
                    <a:cubicBezTo>
                      <a:pt x="1917" y="3310"/>
                      <a:pt x="2260" y="3196"/>
                      <a:pt x="2625" y="3082"/>
                    </a:cubicBezTo>
                    <a:cubicBezTo>
                      <a:pt x="3150" y="2899"/>
                      <a:pt x="3675" y="2694"/>
                      <a:pt x="4177" y="2488"/>
                    </a:cubicBezTo>
                    <a:cubicBezTo>
                      <a:pt x="4382" y="2397"/>
                      <a:pt x="4588" y="2306"/>
                      <a:pt x="4793" y="2191"/>
                    </a:cubicBezTo>
                    <a:cubicBezTo>
                      <a:pt x="5478" y="1872"/>
                      <a:pt x="6117" y="1530"/>
                      <a:pt x="6756" y="1119"/>
                    </a:cubicBezTo>
                    <a:cubicBezTo>
                      <a:pt x="6779" y="1096"/>
                      <a:pt x="6802" y="1073"/>
                      <a:pt x="6825" y="1073"/>
                    </a:cubicBezTo>
                    <a:cubicBezTo>
                      <a:pt x="6848" y="1050"/>
                      <a:pt x="6848" y="1050"/>
                      <a:pt x="6848" y="1050"/>
                    </a:cubicBezTo>
                    <a:cubicBezTo>
                      <a:pt x="7076" y="913"/>
                      <a:pt x="7281" y="753"/>
                      <a:pt x="7487" y="594"/>
                    </a:cubicBezTo>
                    <a:cubicBezTo>
                      <a:pt x="7510" y="594"/>
                      <a:pt x="7510" y="594"/>
                      <a:pt x="7510" y="571"/>
                    </a:cubicBezTo>
                    <a:lnTo>
                      <a:pt x="7532" y="571"/>
                    </a:lnTo>
                    <a:cubicBezTo>
                      <a:pt x="7578" y="525"/>
                      <a:pt x="7624" y="502"/>
                      <a:pt x="7692" y="457"/>
                    </a:cubicBezTo>
                    <a:cubicBezTo>
                      <a:pt x="7715" y="434"/>
                      <a:pt x="7738" y="411"/>
                      <a:pt x="7738" y="411"/>
                    </a:cubicBezTo>
                    <a:cubicBezTo>
                      <a:pt x="7761" y="388"/>
                      <a:pt x="7761" y="388"/>
                      <a:pt x="7761" y="388"/>
                    </a:cubicBezTo>
                    <a:lnTo>
                      <a:pt x="7783" y="388"/>
                    </a:lnTo>
                    <a:cubicBezTo>
                      <a:pt x="7829" y="320"/>
                      <a:pt x="7898" y="274"/>
                      <a:pt x="7943" y="228"/>
                    </a:cubicBezTo>
                    <a:lnTo>
                      <a:pt x="7966" y="228"/>
                    </a:lnTo>
                    <a:cubicBezTo>
                      <a:pt x="7966" y="228"/>
                      <a:pt x="7966" y="206"/>
                      <a:pt x="7989" y="206"/>
                    </a:cubicBezTo>
                    <a:cubicBezTo>
                      <a:pt x="7989" y="206"/>
                      <a:pt x="7989" y="183"/>
                      <a:pt x="8012" y="183"/>
                    </a:cubicBezTo>
                    <a:cubicBezTo>
                      <a:pt x="8012" y="160"/>
                      <a:pt x="8035" y="160"/>
                      <a:pt x="8035" y="137"/>
                    </a:cubicBezTo>
                    <a:cubicBezTo>
                      <a:pt x="8035" y="92"/>
                      <a:pt x="8035" y="69"/>
                      <a:pt x="8035" y="46"/>
                    </a:cubicBezTo>
                    <a:cubicBezTo>
                      <a:pt x="8012" y="23"/>
                      <a:pt x="7989" y="23"/>
                      <a:pt x="7966" y="23"/>
                    </a:cubicBezTo>
                    <a:cubicBezTo>
                      <a:pt x="7966" y="23"/>
                      <a:pt x="7943" y="0"/>
                      <a:pt x="7943" y="0"/>
                    </a:cubicBezTo>
                    <a:close/>
                  </a:path>
                </a:pathLst>
              </a:custGeom>
              <a:solidFill>
                <a:srgbClr val="BDBDB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40" name="Google Shape;8040;p34"/>
              <p:cNvSpPr/>
              <p:nvPr/>
            </p:nvSpPr>
            <p:spPr>
              <a:xfrm>
                <a:off x="894448" y="2323118"/>
                <a:ext cx="20236" cy="21508"/>
              </a:xfrm>
              <a:custGeom>
                <a:avLst/>
                <a:gdLst/>
                <a:ahLst/>
                <a:cxnLst/>
                <a:rect l="l" t="t" r="r" b="b"/>
                <a:pathLst>
                  <a:path w="366" h="389" extrusionOk="0">
                    <a:moveTo>
                      <a:pt x="183" y="0"/>
                    </a:moveTo>
                    <a:cubicBezTo>
                      <a:pt x="92" y="0"/>
                      <a:pt x="0" y="92"/>
                      <a:pt x="0" y="183"/>
                    </a:cubicBezTo>
                    <a:cubicBezTo>
                      <a:pt x="0" y="297"/>
                      <a:pt x="92" y="388"/>
                      <a:pt x="183" y="388"/>
                    </a:cubicBezTo>
                    <a:cubicBezTo>
                      <a:pt x="297" y="388"/>
                      <a:pt x="366" y="297"/>
                      <a:pt x="366" y="183"/>
                    </a:cubicBezTo>
                    <a:cubicBezTo>
                      <a:pt x="366" y="92"/>
                      <a:pt x="297" y="0"/>
                      <a:pt x="183" y="0"/>
                    </a:cubicBezTo>
                    <a:close/>
                  </a:path>
                </a:pathLst>
              </a:custGeom>
              <a:solidFill>
                <a:srgbClr val="FDFDF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41" name="Google Shape;8041;p34"/>
              <p:cNvSpPr/>
              <p:nvPr/>
            </p:nvSpPr>
            <p:spPr>
              <a:xfrm>
                <a:off x="1144306" y="2205736"/>
                <a:ext cx="16476" cy="17748"/>
              </a:xfrm>
              <a:custGeom>
                <a:avLst/>
                <a:gdLst/>
                <a:ahLst/>
                <a:cxnLst/>
                <a:rect l="l" t="t" r="r" b="b"/>
                <a:pathLst>
                  <a:path w="298" h="321" extrusionOk="0">
                    <a:moveTo>
                      <a:pt x="138" y="1"/>
                    </a:moveTo>
                    <a:cubicBezTo>
                      <a:pt x="69" y="1"/>
                      <a:pt x="1" y="69"/>
                      <a:pt x="1" y="160"/>
                    </a:cubicBezTo>
                    <a:cubicBezTo>
                      <a:pt x="1" y="252"/>
                      <a:pt x="69" y="320"/>
                      <a:pt x="138" y="320"/>
                    </a:cubicBezTo>
                    <a:cubicBezTo>
                      <a:pt x="229" y="320"/>
                      <a:pt x="298" y="252"/>
                      <a:pt x="298" y="160"/>
                    </a:cubicBezTo>
                    <a:cubicBezTo>
                      <a:pt x="298" y="69"/>
                      <a:pt x="229" y="1"/>
                      <a:pt x="138" y="1"/>
                    </a:cubicBezTo>
                    <a:close/>
                  </a:path>
                </a:pathLst>
              </a:custGeom>
              <a:solidFill>
                <a:srgbClr val="FDFDF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42" name="Google Shape;8042;p34"/>
              <p:cNvSpPr/>
              <p:nvPr/>
            </p:nvSpPr>
            <p:spPr>
              <a:xfrm>
                <a:off x="898208" y="2348330"/>
                <a:ext cx="12717" cy="11445"/>
              </a:xfrm>
              <a:custGeom>
                <a:avLst/>
                <a:gdLst/>
                <a:ahLst/>
                <a:cxnLst/>
                <a:rect l="l" t="t" r="r" b="b"/>
                <a:pathLst>
                  <a:path w="230" h="207" extrusionOk="0">
                    <a:moveTo>
                      <a:pt x="115" y="1"/>
                    </a:moveTo>
                    <a:cubicBezTo>
                      <a:pt x="47" y="1"/>
                      <a:pt x="1" y="47"/>
                      <a:pt x="1" y="92"/>
                    </a:cubicBezTo>
                    <a:cubicBezTo>
                      <a:pt x="1" y="161"/>
                      <a:pt x="47" y="206"/>
                      <a:pt x="115" y="206"/>
                    </a:cubicBezTo>
                    <a:cubicBezTo>
                      <a:pt x="184" y="206"/>
                      <a:pt x="229" y="161"/>
                      <a:pt x="229" y="92"/>
                    </a:cubicBezTo>
                    <a:cubicBezTo>
                      <a:pt x="229" y="47"/>
                      <a:pt x="184" y="1"/>
                      <a:pt x="115" y="1"/>
                    </a:cubicBezTo>
                    <a:close/>
                  </a:path>
                </a:pathLst>
              </a:custGeom>
              <a:solidFill>
                <a:srgbClr val="FDFDF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43" name="Google Shape;8043;p34"/>
              <p:cNvSpPr/>
              <p:nvPr/>
            </p:nvSpPr>
            <p:spPr>
              <a:xfrm>
                <a:off x="1149393" y="2229732"/>
                <a:ext cx="11390" cy="11390"/>
              </a:xfrm>
              <a:custGeom>
                <a:avLst/>
                <a:gdLst/>
                <a:ahLst/>
                <a:cxnLst/>
                <a:rect l="l" t="t" r="r" b="b"/>
                <a:pathLst>
                  <a:path w="206" h="206" extrusionOk="0">
                    <a:moveTo>
                      <a:pt x="114" y="0"/>
                    </a:moveTo>
                    <a:cubicBezTo>
                      <a:pt x="46" y="0"/>
                      <a:pt x="0" y="46"/>
                      <a:pt x="0" y="92"/>
                    </a:cubicBezTo>
                    <a:cubicBezTo>
                      <a:pt x="0" y="160"/>
                      <a:pt x="46" y="206"/>
                      <a:pt x="114" y="206"/>
                    </a:cubicBezTo>
                    <a:cubicBezTo>
                      <a:pt x="160" y="206"/>
                      <a:pt x="206" y="160"/>
                      <a:pt x="206" y="92"/>
                    </a:cubicBezTo>
                    <a:cubicBezTo>
                      <a:pt x="206" y="46"/>
                      <a:pt x="160" y="0"/>
                      <a:pt x="114" y="0"/>
                    </a:cubicBezTo>
                    <a:close/>
                  </a:path>
                </a:pathLst>
              </a:custGeom>
              <a:solidFill>
                <a:srgbClr val="FDFDF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44" name="Google Shape;8044;p34"/>
              <p:cNvSpPr/>
              <p:nvPr/>
            </p:nvSpPr>
            <p:spPr>
              <a:xfrm>
                <a:off x="879298" y="2387476"/>
                <a:ext cx="71988" cy="47992"/>
              </a:xfrm>
              <a:custGeom>
                <a:avLst/>
                <a:gdLst/>
                <a:ahLst/>
                <a:cxnLst/>
                <a:rect l="l" t="t" r="r" b="b"/>
                <a:pathLst>
                  <a:path w="1302" h="868" extrusionOk="0">
                    <a:moveTo>
                      <a:pt x="617" y="0"/>
                    </a:moveTo>
                    <a:cubicBezTo>
                      <a:pt x="274" y="23"/>
                      <a:pt x="1" y="229"/>
                      <a:pt x="1" y="457"/>
                    </a:cubicBezTo>
                    <a:cubicBezTo>
                      <a:pt x="23" y="708"/>
                      <a:pt x="320" y="868"/>
                      <a:pt x="663" y="868"/>
                    </a:cubicBezTo>
                    <a:cubicBezTo>
                      <a:pt x="1028" y="845"/>
                      <a:pt x="1302" y="640"/>
                      <a:pt x="1279" y="411"/>
                    </a:cubicBezTo>
                    <a:cubicBezTo>
                      <a:pt x="1279" y="160"/>
                      <a:pt x="982" y="0"/>
                      <a:pt x="617" y="0"/>
                    </a:cubicBezTo>
                    <a:close/>
                  </a:path>
                </a:pathLst>
              </a:custGeom>
              <a:solidFill>
                <a:srgbClr val="FF647E"/>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45" name="Google Shape;8045;p34"/>
              <p:cNvSpPr/>
              <p:nvPr/>
            </p:nvSpPr>
            <p:spPr>
              <a:xfrm>
                <a:off x="1209936" y="2235482"/>
                <a:ext cx="71988" cy="56672"/>
              </a:xfrm>
              <a:custGeom>
                <a:avLst/>
                <a:gdLst/>
                <a:ahLst/>
                <a:cxnLst/>
                <a:rect l="l" t="t" r="r" b="b"/>
                <a:pathLst>
                  <a:path w="1302" h="1025" extrusionOk="0">
                    <a:moveTo>
                      <a:pt x="853" y="1"/>
                    </a:moveTo>
                    <a:cubicBezTo>
                      <a:pt x="707" y="1"/>
                      <a:pt x="538" y="58"/>
                      <a:pt x="389" y="170"/>
                    </a:cubicBezTo>
                    <a:cubicBezTo>
                      <a:pt x="92" y="398"/>
                      <a:pt x="1" y="718"/>
                      <a:pt x="138" y="901"/>
                    </a:cubicBezTo>
                    <a:cubicBezTo>
                      <a:pt x="200" y="984"/>
                      <a:pt x="305" y="1024"/>
                      <a:pt x="429" y="1024"/>
                    </a:cubicBezTo>
                    <a:cubicBezTo>
                      <a:pt x="577" y="1024"/>
                      <a:pt x="752" y="967"/>
                      <a:pt x="914" y="855"/>
                    </a:cubicBezTo>
                    <a:cubicBezTo>
                      <a:pt x="1188" y="627"/>
                      <a:pt x="1302" y="307"/>
                      <a:pt x="1142" y="125"/>
                    </a:cubicBezTo>
                    <a:cubicBezTo>
                      <a:pt x="1080" y="41"/>
                      <a:pt x="974" y="1"/>
                      <a:pt x="853" y="1"/>
                    </a:cubicBezTo>
                    <a:close/>
                  </a:path>
                </a:pathLst>
              </a:custGeom>
              <a:solidFill>
                <a:srgbClr val="FF647E"/>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46" name="Google Shape;8046;p34"/>
              <p:cNvSpPr/>
              <p:nvPr/>
            </p:nvSpPr>
            <p:spPr>
              <a:xfrm>
                <a:off x="638231" y="1088864"/>
                <a:ext cx="478369" cy="872089"/>
              </a:xfrm>
              <a:custGeom>
                <a:avLst/>
                <a:gdLst/>
                <a:ahLst/>
                <a:cxnLst/>
                <a:rect l="l" t="t" r="r" b="b"/>
                <a:pathLst>
                  <a:path w="8652" h="15773" extrusionOk="0">
                    <a:moveTo>
                      <a:pt x="2329" y="0"/>
                    </a:moveTo>
                    <a:cubicBezTo>
                      <a:pt x="2283" y="23"/>
                      <a:pt x="2261" y="92"/>
                      <a:pt x="2283" y="160"/>
                    </a:cubicBezTo>
                    <a:lnTo>
                      <a:pt x="2283" y="183"/>
                    </a:lnTo>
                    <a:lnTo>
                      <a:pt x="2306" y="206"/>
                    </a:lnTo>
                    <a:cubicBezTo>
                      <a:pt x="2261" y="251"/>
                      <a:pt x="2238" y="274"/>
                      <a:pt x="2215" y="320"/>
                    </a:cubicBezTo>
                    <a:cubicBezTo>
                      <a:pt x="2192" y="365"/>
                      <a:pt x="2169" y="388"/>
                      <a:pt x="2147" y="411"/>
                    </a:cubicBezTo>
                    <a:lnTo>
                      <a:pt x="2124" y="434"/>
                    </a:lnTo>
                    <a:cubicBezTo>
                      <a:pt x="2055" y="502"/>
                      <a:pt x="2010" y="571"/>
                      <a:pt x="1964" y="594"/>
                    </a:cubicBezTo>
                    <a:cubicBezTo>
                      <a:pt x="1964" y="617"/>
                      <a:pt x="1941" y="617"/>
                      <a:pt x="1918" y="639"/>
                    </a:cubicBezTo>
                    <a:cubicBezTo>
                      <a:pt x="1850" y="708"/>
                      <a:pt x="1781" y="753"/>
                      <a:pt x="1690" y="799"/>
                    </a:cubicBezTo>
                    <a:cubicBezTo>
                      <a:pt x="1644" y="822"/>
                      <a:pt x="1599" y="845"/>
                      <a:pt x="1553" y="845"/>
                    </a:cubicBezTo>
                    <a:cubicBezTo>
                      <a:pt x="1507" y="868"/>
                      <a:pt x="1485" y="868"/>
                      <a:pt x="1439" y="890"/>
                    </a:cubicBezTo>
                    <a:lnTo>
                      <a:pt x="1348" y="890"/>
                    </a:lnTo>
                    <a:cubicBezTo>
                      <a:pt x="1348" y="913"/>
                      <a:pt x="1325" y="913"/>
                      <a:pt x="1302" y="913"/>
                    </a:cubicBezTo>
                    <a:lnTo>
                      <a:pt x="1119" y="913"/>
                    </a:lnTo>
                    <a:cubicBezTo>
                      <a:pt x="1051" y="913"/>
                      <a:pt x="982" y="913"/>
                      <a:pt x="891" y="890"/>
                    </a:cubicBezTo>
                    <a:lnTo>
                      <a:pt x="868" y="890"/>
                    </a:lnTo>
                    <a:cubicBezTo>
                      <a:pt x="800" y="890"/>
                      <a:pt x="709" y="868"/>
                      <a:pt x="640" y="868"/>
                    </a:cubicBezTo>
                    <a:cubicBezTo>
                      <a:pt x="572" y="845"/>
                      <a:pt x="480" y="799"/>
                      <a:pt x="412" y="753"/>
                    </a:cubicBezTo>
                    <a:cubicBezTo>
                      <a:pt x="343" y="731"/>
                      <a:pt x="298" y="708"/>
                      <a:pt x="229" y="662"/>
                    </a:cubicBezTo>
                    <a:lnTo>
                      <a:pt x="184" y="639"/>
                    </a:lnTo>
                    <a:cubicBezTo>
                      <a:pt x="161" y="617"/>
                      <a:pt x="138" y="617"/>
                      <a:pt x="115" y="594"/>
                    </a:cubicBezTo>
                    <a:cubicBezTo>
                      <a:pt x="92" y="594"/>
                      <a:pt x="92" y="617"/>
                      <a:pt x="92" y="617"/>
                    </a:cubicBezTo>
                    <a:cubicBezTo>
                      <a:pt x="47" y="639"/>
                      <a:pt x="47" y="662"/>
                      <a:pt x="24" y="685"/>
                    </a:cubicBezTo>
                    <a:cubicBezTo>
                      <a:pt x="24" y="685"/>
                      <a:pt x="24" y="708"/>
                      <a:pt x="1" y="708"/>
                    </a:cubicBezTo>
                    <a:cubicBezTo>
                      <a:pt x="1" y="731"/>
                      <a:pt x="1" y="731"/>
                      <a:pt x="1" y="753"/>
                    </a:cubicBezTo>
                    <a:lnTo>
                      <a:pt x="138" y="753"/>
                    </a:lnTo>
                    <a:cubicBezTo>
                      <a:pt x="184" y="776"/>
                      <a:pt x="206" y="822"/>
                      <a:pt x="229" y="868"/>
                    </a:cubicBezTo>
                    <a:cubicBezTo>
                      <a:pt x="252" y="913"/>
                      <a:pt x="252" y="959"/>
                      <a:pt x="229" y="1005"/>
                    </a:cubicBezTo>
                    <a:cubicBezTo>
                      <a:pt x="229" y="1005"/>
                      <a:pt x="229" y="1005"/>
                      <a:pt x="229" y="1027"/>
                    </a:cubicBezTo>
                    <a:cubicBezTo>
                      <a:pt x="229" y="1050"/>
                      <a:pt x="252" y="1073"/>
                      <a:pt x="252" y="1096"/>
                    </a:cubicBezTo>
                    <a:lnTo>
                      <a:pt x="275" y="1142"/>
                    </a:lnTo>
                    <a:lnTo>
                      <a:pt x="298" y="1210"/>
                    </a:lnTo>
                    <a:lnTo>
                      <a:pt x="389" y="1415"/>
                    </a:lnTo>
                    <a:cubicBezTo>
                      <a:pt x="435" y="1484"/>
                      <a:pt x="457" y="1552"/>
                      <a:pt x="503" y="1644"/>
                    </a:cubicBezTo>
                    <a:cubicBezTo>
                      <a:pt x="526" y="1712"/>
                      <a:pt x="572" y="1803"/>
                      <a:pt x="617" y="1895"/>
                    </a:cubicBezTo>
                    <a:cubicBezTo>
                      <a:pt x="663" y="2032"/>
                      <a:pt x="731" y="2169"/>
                      <a:pt x="777" y="2328"/>
                    </a:cubicBezTo>
                    <a:lnTo>
                      <a:pt x="823" y="2397"/>
                    </a:lnTo>
                    <a:cubicBezTo>
                      <a:pt x="823" y="2443"/>
                      <a:pt x="845" y="2465"/>
                      <a:pt x="868" y="2511"/>
                    </a:cubicBezTo>
                    <a:cubicBezTo>
                      <a:pt x="891" y="2557"/>
                      <a:pt x="914" y="2602"/>
                      <a:pt x="914" y="2648"/>
                    </a:cubicBezTo>
                    <a:cubicBezTo>
                      <a:pt x="937" y="2671"/>
                      <a:pt x="937" y="2694"/>
                      <a:pt x="960" y="2739"/>
                    </a:cubicBezTo>
                    <a:cubicBezTo>
                      <a:pt x="960" y="2739"/>
                      <a:pt x="982" y="2762"/>
                      <a:pt x="982" y="2762"/>
                    </a:cubicBezTo>
                    <a:cubicBezTo>
                      <a:pt x="1005" y="2808"/>
                      <a:pt x="1028" y="2831"/>
                      <a:pt x="1051" y="2876"/>
                    </a:cubicBezTo>
                    <a:cubicBezTo>
                      <a:pt x="1074" y="2922"/>
                      <a:pt x="1074" y="2945"/>
                      <a:pt x="1097" y="2990"/>
                    </a:cubicBezTo>
                    <a:lnTo>
                      <a:pt x="1119" y="3059"/>
                    </a:lnTo>
                    <a:cubicBezTo>
                      <a:pt x="1142" y="3082"/>
                      <a:pt x="1142" y="3127"/>
                      <a:pt x="1165" y="3173"/>
                    </a:cubicBezTo>
                    <a:lnTo>
                      <a:pt x="1256" y="3310"/>
                    </a:lnTo>
                    <a:cubicBezTo>
                      <a:pt x="1279" y="3378"/>
                      <a:pt x="1325" y="3447"/>
                      <a:pt x="1348" y="3515"/>
                    </a:cubicBezTo>
                    <a:cubicBezTo>
                      <a:pt x="1416" y="3652"/>
                      <a:pt x="1462" y="3766"/>
                      <a:pt x="1507" y="3881"/>
                    </a:cubicBezTo>
                    <a:cubicBezTo>
                      <a:pt x="1553" y="3995"/>
                      <a:pt x="1599" y="4109"/>
                      <a:pt x="1644" y="4223"/>
                    </a:cubicBezTo>
                    <a:cubicBezTo>
                      <a:pt x="1690" y="4314"/>
                      <a:pt x="1713" y="4383"/>
                      <a:pt x="1759" y="4474"/>
                    </a:cubicBezTo>
                    <a:cubicBezTo>
                      <a:pt x="1781" y="4542"/>
                      <a:pt x="1804" y="4634"/>
                      <a:pt x="1850" y="4702"/>
                    </a:cubicBezTo>
                    <a:lnTo>
                      <a:pt x="1850" y="4748"/>
                    </a:lnTo>
                    <a:cubicBezTo>
                      <a:pt x="1918" y="4908"/>
                      <a:pt x="1987" y="5067"/>
                      <a:pt x="2055" y="5227"/>
                    </a:cubicBezTo>
                    <a:cubicBezTo>
                      <a:pt x="2078" y="5273"/>
                      <a:pt x="2101" y="5341"/>
                      <a:pt x="2124" y="5410"/>
                    </a:cubicBezTo>
                    <a:cubicBezTo>
                      <a:pt x="2192" y="5524"/>
                      <a:pt x="2238" y="5661"/>
                      <a:pt x="2306" y="5798"/>
                    </a:cubicBezTo>
                    <a:lnTo>
                      <a:pt x="2329" y="5844"/>
                    </a:lnTo>
                    <a:cubicBezTo>
                      <a:pt x="2398" y="6026"/>
                      <a:pt x="2466" y="6186"/>
                      <a:pt x="2535" y="6346"/>
                    </a:cubicBezTo>
                    <a:cubicBezTo>
                      <a:pt x="2580" y="6414"/>
                      <a:pt x="2603" y="6505"/>
                      <a:pt x="2626" y="6574"/>
                    </a:cubicBezTo>
                    <a:lnTo>
                      <a:pt x="2672" y="6620"/>
                    </a:lnTo>
                    <a:lnTo>
                      <a:pt x="2694" y="6688"/>
                    </a:lnTo>
                    <a:lnTo>
                      <a:pt x="2740" y="6779"/>
                    </a:lnTo>
                    <a:cubicBezTo>
                      <a:pt x="2808" y="6916"/>
                      <a:pt x="2877" y="7030"/>
                      <a:pt x="2923" y="7167"/>
                    </a:cubicBezTo>
                    <a:cubicBezTo>
                      <a:pt x="2991" y="7304"/>
                      <a:pt x="3060" y="7441"/>
                      <a:pt x="3128" y="7601"/>
                    </a:cubicBezTo>
                    <a:cubicBezTo>
                      <a:pt x="3219" y="7761"/>
                      <a:pt x="3288" y="7943"/>
                      <a:pt x="3379" y="8126"/>
                    </a:cubicBezTo>
                    <a:lnTo>
                      <a:pt x="3402" y="8195"/>
                    </a:lnTo>
                    <a:cubicBezTo>
                      <a:pt x="3448" y="8331"/>
                      <a:pt x="3516" y="8446"/>
                      <a:pt x="3562" y="8583"/>
                    </a:cubicBezTo>
                    <a:cubicBezTo>
                      <a:pt x="3607" y="8674"/>
                      <a:pt x="3653" y="8742"/>
                      <a:pt x="3676" y="8834"/>
                    </a:cubicBezTo>
                    <a:cubicBezTo>
                      <a:pt x="3721" y="8902"/>
                      <a:pt x="3744" y="8971"/>
                      <a:pt x="3767" y="9062"/>
                    </a:cubicBezTo>
                    <a:lnTo>
                      <a:pt x="3836" y="9176"/>
                    </a:lnTo>
                    <a:cubicBezTo>
                      <a:pt x="3881" y="9290"/>
                      <a:pt x="3927" y="9427"/>
                      <a:pt x="3973" y="9541"/>
                    </a:cubicBezTo>
                    <a:cubicBezTo>
                      <a:pt x="3995" y="9587"/>
                      <a:pt x="4018" y="9633"/>
                      <a:pt x="4041" y="9701"/>
                    </a:cubicBezTo>
                    <a:lnTo>
                      <a:pt x="4064" y="9769"/>
                    </a:lnTo>
                    <a:cubicBezTo>
                      <a:pt x="4087" y="9815"/>
                      <a:pt x="4110" y="9861"/>
                      <a:pt x="4110" y="9906"/>
                    </a:cubicBezTo>
                    <a:lnTo>
                      <a:pt x="4155" y="9998"/>
                    </a:lnTo>
                    <a:lnTo>
                      <a:pt x="4201" y="10112"/>
                    </a:lnTo>
                    <a:cubicBezTo>
                      <a:pt x="4246" y="10226"/>
                      <a:pt x="4315" y="10363"/>
                      <a:pt x="4361" y="10477"/>
                    </a:cubicBezTo>
                    <a:lnTo>
                      <a:pt x="4406" y="10568"/>
                    </a:lnTo>
                    <a:cubicBezTo>
                      <a:pt x="4429" y="10614"/>
                      <a:pt x="4452" y="10682"/>
                      <a:pt x="4475" y="10728"/>
                    </a:cubicBezTo>
                    <a:lnTo>
                      <a:pt x="4520" y="10819"/>
                    </a:lnTo>
                    <a:cubicBezTo>
                      <a:pt x="4543" y="10865"/>
                      <a:pt x="4543" y="10911"/>
                      <a:pt x="4566" y="10956"/>
                    </a:cubicBezTo>
                    <a:cubicBezTo>
                      <a:pt x="4634" y="11093"/>
                      <a:pt x="4703" y="11253"/>
                      <a:pt x="4771" y="11390"/>
                    </a:cubicBezTo>
                    <a:lnTo>
                      <a:pt x="4771" y="11436"/>
                    </a:lnTo>
                    <a:cubicBezTo>
                      <a:pt x="4817" y="11504"/>
                      <a:pt x="4840" y="11595"/>
                      <a:pt x="4863" y="11687"/>
                    </a:cubicBezTo>
                    <a:cubicBezTo>
                      <a:pt x="4908" y="11778"/>
                      <a:pt x="4931" y="11847"/>
                      <a:pt x="4977" y="11938"/>
                    </a:cubicBezTo>
                    <a:cubicBezTo>
                      <a:pt x="5045" y="12098"/>
                      <a:pt x="5114" y="12257"/>
                      <a:pt x="5182" y="12394"/>
                    </a:cubicBezTo>
                    <a:cubicBezTo>
                      <a:pt x="5228" y="12486"/>
                      <a:pt x="5251" y="12577"/>
                      <a:pt x="5296" y="12691"/>
                    </a:cubicBezTo>
                    <a:cubicBezTo>
                      <a:pt x="5319" y="12760"/>
                      <a:pt x="5365" y="12828"/>
                      <a:pt x="5388" y="12897"/>
                    </a:cubicBezTo>
                    <a:cubicBezTo>
                      <a:pt x="5433" y="12988"/>
                      <a:pt x="5456" y="13056"/>
                      <a:pt x="5479" y="13125"/>
                    </a:cubicBezTo>
                    <a:cubicBezTo>
                      <a:pt x="5525" y="13216"/>
                      <a:pt x="5548" y="13307"/>
                      <a:pt x="5593" y="13399"/>
                    </a:cubicBezTo>
                    <a:cubicBezTo>
                      <a:pt x="5662" y="13536"/>
                      <a:pt x="5730" y="13673"/>
                      <a:pt x="5776" y="13810"/>
                    </a:cubicBezTo>
                    <a:cubicBezTo>
                      <a:pt x="5821" y="13901"/>
                      <a:pt x="5867" y="13992"/>
                      <a:pt x="5890" y="14083"/>
                    </a:cubicBezTo>
                    <a:cubicBezTo>
                      <a:pt x="5936" y="14152"/>
                      <a:pt x="5958" y="14220"/>
                      <a:pt x="5981" y="14312"/>
                    </a:cubicBezTo>
                    <a:cubicBezTo>
                      <a:pt x="6027" y="14403"/>
                      <a:pt x="6072" y="14471"/>
                      <a:pt x="6095" y="14563"/>
                    </a:cubicBezTo>
                    <a:cubicBezTo>
                      <a:pt x="6118" y="14654"/>
                      <a:pt x="6164" y="14723"/>
                      <a:pt x="6187" y="14791"/>
                    </a:cubicBezTo>
                    <a:lnTo>
                      <a:pt x="6278" y="14996"/>
                    </a:lnTo>
                    <a:lnTo>
                      <a:pt x="6369" y="15225"/>
                    </a:lnTo>
                    <a:cubicBezTo>
                      <a:pt x="6392" y="15270"/>
                      <a:pt x="6415" y="15316"/>
                      <a:pt x="6438" y="15362"/>
                    </a:cubicBezTo>
                    <a:lnTo>
                      <a:pt x="6438" y="15384"/>
                    </a:lnTo>
                    <a:cubicBezTo>
                      <a:pt x="6483" y="15430"/>
                      <a:pt x="6506" y="15499"/>
                      <a:pt x="6506" y="15544"/>
                    </a:cubicBezTo>
                    <a:cubicBezTo>
                      <a:pt x="6506" y="15567"/>
                      <a:pt x="6506" y="15590"/>
                      <a:pt x="6483" y="15613"/>
                    </a:cubicBezTo>
                    <a:cubicBezTo>
                      <a:pt x="6506" y="15658"/>
                      <a:pt x="6529" y="15727"/>
                      <a:pt x="6506" y="15773"/>
                    </a:cubicBezTo>
                    <a:cubicBezTo>
                      <a:pt x="6529" y="15750"/>
                      <a:pt x="6575" y="15727"/>
                      <a:pt x="6597" y="15704"/>
                    </a:cubicBezTo>
                    <a:lnTo>
                      <a:pt x="6620" y="15681"/>
                    </a:lnTo>
                    <a:lnTo>
                      <a:pt x="6666" y="15658"/>
                    </a:lnTo>
                    <a:cubicBezTo>
                      <a:pt x="6689" y="15681"/>
                      <a:pt x="6689" y="15681"/>
                      <a:pt x="6712" y="15681"/>
                    </a:cubicBezTo>
                    <a:lnTo>
                      <a:pt x="6734" y="15704"/>
                    </a:lnTo>
                    <a:lnTo>
                      <a:pt x="6780" y="15704"/>
                    </a:lnTo>
                    <a:cubicBezTo>
                      <a:pt x="6803" y="15681"/>
                      <a:pt x="6826" y="15681"/>
                      <a:pt x="6849" y="15658"/>
                    </a:cubicBezTo>
                    <a:lnTo>
                      <a:pt x="6986" y="15590"/>
                    </a:lnTo>
                    <a:lnTo>
                      <a:pt x="7100" y="15521"/>
                    </a:lnTo>
                    <a:cubicBezTo>
                      <a:pt x="7191" y="15476"/>
                      <a:pt x="7259" y="15430"/>
                      <a:pt x="7351" y="15384"/>
                    </a:cubicBezTo>
                    <a:lnTo>
                      <a:pt x="7396" y="15339"/>
                    </a:lnTo>
                    <a:lnTo>
                      <a:pt x="7442" y="15316"/>
                    </a:lnTo>
                    <a:cubicBezTo>
                      <a:pt x="7465" y="15293"/>
                      <a:pt x="7488" y="15293"/>
                      <a:pt x="7533" y="15270"/>
                    </a:cubicBezTo>
                    <a:cubicBezTo>
                      <a:pt x="7556" y="15248"/>
                      <a:pt x="7602" y="15225"/>
                      <a:pt x="7625" y="15179"/>
                    </a:cubicBezTo>
                    <a:lnTo>
                      <a:pt x="7670" y="15179"/>
                    </a:lnTo>
                    <a:cubicBezTo>
                      <a:pt x="7670" y="15156"/>
                      <a:pt x="7670" y="15156"/>
                      <a:pt x="7693" y="15156"/>
                    </a:cubicBezTo>
                    <a:lnTo>
                      <a:pt x="7762" y="15111"/>
                    </a:lnTo>
                    <a:cubicBezTo>
                      <a:pt x="7830" y="15042"/>
                      <a:pt x="7921" y="14974"/>
                      <a:pt x="7990" y="14905"/>
                    </a:cubicBezTo>
                    <a:cubicBezTo>
                      <a:pt x="8035" y="14882"/>
                      <a:pt x="8081" y="14859"/>
                      <a:pt x="8127" y="14814"/>
                    </a:cubicBezTo>
                    <a:cubicBezTo>
                      <a:pt x="8172" y="14791"/>
                      <a:pt x="8195" y="14768"/>
                      <a:pt x="8241" y="14723"/>
                    </a:cubicBezTo>
                    <a:lnTo>
                      <a:pt x="8264" y="14700"/>
                    </a:lnTo>
                    <a:cubicBezTo>
                      <a:pt x="8287" y="14654"/>
                      <a:pt x="8309" y="14631"/>
                      <a:pt x="8355" y="14608"/>
                    </a:cubicBezTo>
                    <a:lnTo>
                      <a:pt x="8401" y="14586"/>
                    </a:lnTo>
                    <a:lnTo>
                      <a:pt x="8446" y="14563"/>
                    </a:lnTo>
                    <a:cubicBezTo>
                      <a:pt x="8469" y="14540"/>
                      <a:pt x="8492" y="14517"/>
                      <a:pt x="8515" y="14494"/>
                    </a:cubicBezTo>
                    <a:cubicBezTo>
                      <a:pt x="8560" y="14449"/>
                      <a:pt x="8583" y="14403"/>
                      <a:pt x="8606" y="14357"/>
                    </a:cubicBezTo>
                    <a:cubicBezTo>
                      <a:pt x="8652" y="14266"/>
                      <a:pt x="8606" y="14175"/>
                      <a:pt x="8538" y="14129"/>
                    </a:cubicBezTo>
                    <a:lnTo>
                      <a:pt x="8515" y="14129"/>
                    </a:lnTo>
                    <a:cubicBezTo>
                      <a:pt x="8515" y="14083"/>
                      <a:pt x="8515" y="14061"/>
                      <a:pt x="8492" y="14038"/>
                    </a:cubicBezTo>
                    <a:cubicBezTo>
                      <a:pt x="8492" y="14038"/>
                      <a:pt x="8492" y="14015"/>
                      <a:pt x="8469" y="13992"/>
                    </a:cubicBezTo>
                    <a:cubicBezTo>
                      <a:pt x="8446" y="13946"/>
                      <a:pt x="8424" y="13901"/>
                      <a:pt x="8424" y="13878"/>
                    </a:cubicBezTo>
                    <a:cubicBezTo>
                      <a:pt x="8378" y="13787"/>
                      <a:pt x="8332" y="13718"/>
                      <a:pt x="8309" y="13627"/>
                    </a:cubicBezTo>
                    <a:lnTo>
                      <a:pt x="8241" y="13467"/>
                    </a:lnTo>
                    <a:cubicBezTo>
                      <a:pt x="8195" y="13376"/>
                      <a:pt x="8150" y="13262"/>
                      <a:pt x="8104" y="13148"/>
                    </a:cubicBezTo>
                    <a:cubicBezTo>
                      <a:pt x="7967" y="12805"/>
                      <a:pt x="7807" y="12486"/>
                      <a:pt x="7670" y="12143"/>
                    </a:cubicBezTo>
                    <a:cubicBezTo>
                      <a:pt x="7602" y="11984"/>
                      <a:pt x="7510" y="11824"/>
                      <a:pt x="7442" y="11641"/>
                    </a:cubicBezTo>
                    <a:cubicBezTo>
                      <a:pt x="7396" y="11504"/>
                      <a:pt x="7351" y="11367"/>
                      <a:pt x="7282" y="11253"/>
                    </a:cubicBezTo>
                    <a:lnTo>
                      <a:pt x="7237" y="11139"/>
                    </a:lnTo>
                    <a:cubicBezTo>
                      <a:pt x="7214" y="11093"/>
                      <a:pt x="7191" y="11025"/>
                      <a:pt x="7168" y="10979"/>
                    </a:cubicBezTo>
                    <a:lnTo>
                      <a:pt x="7145" y="10888"/>
                    </a:lnTo>
                    <a:cubicBezTo>
                      <a:pt x="7100" y="10842"/>
                      <a:pt x="7077" y="10774"/>
                      <a:pt x="7054" y="10705"/>
                    </a:cubicBezTo>
                    <a:lnTo>
                      <a:pt x="7008" y="10637"/>
                    </a:lnTo>
                    <a:cubicBezTo>
                      <a:pt x="6986" y="10546"/>
                      <a:pt x="6940" y="10431"/>
                      <a:pt x="6894" y="10340"/>
                    </a:cubicBezTo>
                    <a:cubicBezTo>
                      <a:pt x="6849" y="10249"/>
                      <a:pt x="6803" y="10157"/>
                      <a:pt x="6757" y="10066"/>
                    </a:cubicBezTo>
                    <a:cubicBezTo>
                      <a:pt x="6689" y="9884"/>
                      <a:pt x="6597" y="9701"/>
                      <a:pt x="6529" y="9518"/>
                    </a:cubicBezTo>
                    <a:cubicBezTo>
                      <a:pt x="6461" y="9336"/>
                      <a:pt x="6369" y="9130"/>
                      <a:pt x="6301" y="8948"/>
                    </a:cubicBezTo>
                    <a:cubicBezTo>
                      <a:pt x="6209" y="8765"/>
                      <a:pt x="6141" y="8583"/>
                      <a:pt x="6050" y="8400"/>
                    </a:cubicBezTo>
                    <a:lnTo>
                      <a:pt x="6004" y="8263"/>
                    </a:lnTo>
                    <a:cubicBezTo>
                      <a:pt x="5936" y="8126"/>
                      <a:pt x="5890" y="8012"/>
                      <a:pt x="5844" y="7875"/>
                    </a:cubicBezTo>
                    <a:cubicBezTo>
                      <a:pt x="5753" y="7692"/>
                      <a:pt x="5684" y="7510"/>
                      <a:pt x="5593" y="7327"/>
                    </a:cubicBezTo>
                    <a:cubicBezTo>
                      <a:pt x="5548" y="7213"/>
                      <a:pt x="5479" y="7076"/>
                      <a:pt x="5433" y="6962"/>
                    </a:cubicBezTo>
                    <a:lnTo>
                      <a:pt x="5365" y="6825"/>
                    </a:lnTo>
                    <a:lnTo>
                      <a:pt x="5342" y="6779"/>
                    </a:lnTo>
                    <a:cubicBezTo>
                      <a:pt x="5205" y="6414"/>
                      <a:pt x="5045" y="6072"/>
                      <a:pt x="4908" y="5707"/>
                    </a:cubicBezTo>
                    <a:cubicBezTo>
                      <a:pt x="4771" y="5341"/>
                      <a:pt x="4634" y="4999"/>
                      <a:pt x="4498" y="4634"/>
                    </a:cubicBezTo>
                    <a:cubicBezTo>
                      <a:pt x="4475" y="4565"/>
                      <a:pt x="4452" y="4497"/>
                      <a:pt x="4429" y="4451"/>
                    </a:cubicBezTo>
                    <a:cubicBezTo>
                      <a:pt x="4383" y="4337"/>
                      <a:pt x="4338" y="4223"/>
                      <a:pt x="4292" y="4109"/>
                    </a:cubicBezTo>
                    <a:cubicBezTo>
                      <a:pt x="4246" y="3972"/>
                      <a:pt x="4178" y="3835"/>
                      <a:pt x="4110" y="3675"/>
                    </a:cubicBezTo>
                    <a:lnTo>
                      <a:pt x="4064" y="3584"/>
                    </a:lnTo>
                    <a:cubicBezTo>
                      <a:pt x="4018" y="3515"/>
                      <a:pt x="3995" y="3470"/>
                      <a:pt x="3950" y="3401"/>
                    </a:cubicBezTo>
                    <a:cubicBezTo>
                      <a:pt x="3904" y="3287"/>
                      <a:pt x="3858" y="3196"/>
                      <a:pt x="3813" y="3104"/>
                    </a:cubicBezTo>
                    <a:cubicBezTo>
                      <a:pt x="3744" y="2968"/>
                      <a:pt x="3676" y="2831"/>
                      <a:pt x="3630" y="2694"/>
                    </a:cubicBezTo>
                    <a:lnTo>
                      <a:pt x="3585" y="2580"/>
                    </a:lnTo>
                    <a:cubicBezTo>
                      <a:pt x="3493" y="2420"/>
                      <a:pt x="3425" y="2237"/>
                      <a:pt x="3356" y="2077"/>
                    </a:cubicBezTo>
                    <a:cubicBezTo>
                      <a:pt x="3333" y="1986"/>
                      <a:pt x="3288" y="1895"/>
                      <a:pt x="3242" y="1803"/>
                    </a:cubicBezTo>
                    <a:cubicBezTo>
                      <a:pt x="3219" y="1735"/>
                      <a:pt x="3174" y="1644"/>
                      <a:pt x="3151" y="1575"/>
                    </a:cubicBezTo>
                    <a:cubicBezTo>
                      <a:pt x="3128" y="1507"/>
                      <a:pt x="3082" y="1438"/>
                      <a:pt x="3060" y="1370"/>
                    </a:cubicBezTo>
                    <a:lnTo>
                      <a:pt x="2991" y="1233"/>
                    </a:lnTo>
                    <a:lnTo>
                      <a:pt x="2968" y="1142"/>
                    </a:lnTo>
                    <a:cubicBezTo>
                      <a:pt x="2945" y="1096"/>
                      <a:pt x="2923" y="1073"/>
                      <a:pt x="2923" y="1027"/>
                    </a:cubicBezTo>
                    <a:cubicBezTo>
                      <a:pt x="2900" y="982"/>
                      <a:pt x="2877" y="913"/>
                      <a:pt x="2831" y="868"/>
                    </a:cubicBezTo>
                    <a:lnTo>
                      <a:pt x="2831" y="822"/>
                    </a:lnTo>
                    <a:cubicBezTo>
                      <a:pt x="2786" y="776"/>
                      <a:pt x="2763" y="708"/>
                      <a:pt x="2740" y="639"/>
                    </a:cubicBezTo>
                    <a:cubicBezTo>
                      <a:pt x="2694" y="594"/>
                      <a:pt x="2672" y="525"/>
                      <a:pt x="2649" y="457"/>
                    </a:cubicBezTo>
                    <a:cubicBezTo>
                      <a:pt x="2603" y="365"/>
                      <a:pt x="2557" y="251"/>
                      <a:pt x="2512" y="137"/>
                    </a:cubicBezTo>
                    <a:lnTo>
                      <a:pt x="2489" y="69"/>
                    </a:lnTo>
                    <a:cubicBezTo>
                      <a:pt x="2466" y="23"/>
                      <a:pt x="2420" y="0"/>
                      <a:pt x="2375" y="0"/>
                    </a:cubicBezTo>
                    <a:close/>
                  </a:path>
                </a:pathLst>
              </a:custGeom>
              <a:solidFill>
                <a:schemeClr val="accen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47" name="Google Shape;8047;p34"/>
              <p:cNvSpPr/>
              <p:nvPr/>
            </p:nvSpPr>
            <p:spPr>
              <a:xfrm>
                <a:off x="356802" y="1199888"/>
                <a:ext cx="464491" cy="872144"/>
              </a:xfrm>
              <a:custGeom>
                <a:avLst/>
                <a:gdLst/>
                <a:ahLst/>
                <a:cxnLst/>
                <a:rect l="l" t="t" r="r" b="b"/>
                <a:pathLst>
                  <a:path w="8401" h="15774" extrusionOk="0">
                    <a:moveTo>
                      <a:pt x="2010" y="1"/>
                    </a:moveTo>
                    <a:cubicBezTo>
                      <a:pt x="1964" y="1"/>
                      <a:pt x="1918" y="24"/>
                      <a:pt x="1895" y="47"/>
                    </a:cubicBezTo>
                    <a:cubicBezTo>
                      <a:pt x="1895" y="69"/>
                      <a:pt x="1873" y="69"/>
                      <a:pt x="1873" y="92"/>
                    </a:cubicBezTo>
                    <a:lnTo>
                      <a:pt x="1873" y="138"/>
                    </a:lnTo>
                    <a:lnTo>
                      <a:pt x="1873" y="183"/>
                    </a:lnTo>
                    <a:cubicBezTo>
                      <a:pt x="1895" y="229"/>
                      <a:pt x="1895" y="275"/>
                      <a:pt x="1895" y="320"/>
                    </a:cubicBezTo>
                    <a:lnTo>
                      <a:pt x="1918" y="320"/>
                    </a:lnTo>
                    <a:cubicBezTo>
                      <a:pt x="1918" y="343"/>
                      <a:pt x="1918" y="343"/>
                      <a:pt x="1941" y="343"/>
                    </a:cubicBezTo>
                    <a:cubicBezTo>
                      <a:pt x="1918" y="343"/>
                      <a:pt x="1918" y="366"/>
                      <a:pt x="1895" y="366"/>
                    </a:cubicBezTo>
                    <a:cubicBezTo>
                      <a:pt x="1895" y="457"/>
                      <a:pt x="1895" y="549"/>
                      <a:pt x="1873" y="640"/>
                    </a:cubicBezTo>
                    <a:cubicBezTo>
                      <a:pt x="1850" y="708"/>
                      <a:pt x="1827" y="800"/>
                      <a:pt x="1781" y="891"/>
                    </a:cubicBezTo>
                    <a:cubicBezTo>
                      <a:pt x="1758" y="937"/>
                      <a:pt x="1713" y="1005"/>
                      <a:pt x="1644" y="1096"/>
                    </a:cubicBezTo>
                    <a:cubicBezTo>
                      <a:pt x="1576" y="1188"/>
                      <a:pt x="1462" y="1302"/>
                      <a:pt x="1302" y="1370"/>
                    </a:cubicBezTo>
                    <a:cubicBezTo>
                      <a:pt x="1165" y="1416"/>
                      <a:pt x="1005" y="1462"/>
                      <a:pt x="823" y="1462"/>
                    </a:cubicBezTo>
                    <a:lnTo>
                      <a:pt x="731" y="1462"/>
                    </a:lnTo>
                    <a:cubicBezTo>
                      <a:pt x="686" y="1439"/>
                      <a:pt x="663" y="1439"/>
                      <a:pt x="594" y="1439"/>
                    </a:cubicBezTo>
                    <a:cubicBezTo>
                      <a:pt x="572" y="1439"/>
                      <a:pt x="526" y="1439"/>
                      <a:pt x="503" y="1416"/>
                    </a:cubicBezTo>
                    <a:cubicBezTo>
                      <a:pt x="457" y="1393"/>
                      <a:pt x="389" y="1370"/>
                      <a:pt x="343" y="1348"/>
                    </a:cubicBezTo>
                    <a:lnTo>
                      <a:pt x="275" y="1302"/>
                    </a:lnTo>
                    <a:lnTo>
                      <a:pt x="252" y="1279"/>
                    </a:lnTo>
                    <a:cubicBezTo>
                      <a:pt x="206" y="1279"/>
                      <a:pt x="161" y="1256"/>
                      <a:pt x="138" y="1233"/>
                    </a:cubicBezTo>
                    <a:cubicBezTo>
                      <a:pt x="69" y="1233"/>
                      <a:pt x="24" y="1279"/>
                      <a:pt x="1" y="1325"/>
                    </a:cubicBezTo>
                    <a:cubicBezTo>
                      <a:pt x="1" y="1370"/>
                      <a:pt x="1" y="1393"/>
                      <a:pt x="1" y="1416"/>
                    </a:cubicBezTo>
                    <a:cubicBezTo>
                      <a:pt x="1" y="1439"/>
                      <a:pt x="1" y="1439"/>
                      <a:pt x="24" y="1462"/>
                    </a:cubicBezTo>
                    <a:lnTo>
                      <a:pt x="47" y="1530"/>
                    </a:lnTo>
                    <a:cubicBezTo>
                      <a:pt x="47" y="1553"/>
                      <a:pt x="69" y="1599"/>
                      <a:pt x="92" y="1644"/>
                    </a:cubicBezTo>
                    <a:cubicBezTo>
                      <a:pt x="138" y="1713"/>
                      <a:pt x="161" y="1804"/>
                      <a:pt x="184" y="1895"/>
                    </a:cubicBezTo>
                    <a:lnTo>
                      <a:pt x="229" y="1964"/>
                    </a:lnTo>
                    <a:cubicBezTo>
                      <a:pt x="229" y="2032"/>
                      <a:pt x="252" y="2101"/>
                      <a:pt x="275" y="2146"/>
                    </a:cubicBezTo>
                    <a:cubicBezTo>
                      <a:pt x="320" y="2238"/>
                      <a:pt x="343" y="2306"/>
                      <a:pt x="389" y="2398"/>
                    </a:cubicBezTo>
                    <a:cubicBezTo>
                      <a:pt x="412" y="2489"/>
                      <a:pt x="457" y="2603"/>
                      <a:pt x="503" y="2694"/>
                    </a:cubicBezTo>
                    <a:cubicBezTo>
                      <a:pt x="549" y="2763"/>
                      <a:pt x="572" y="2808"/>
                      <a:pt x="594" y="2877"/>
                    </a:cubicBezTo>
                    <a:cubicBezTo>
                      <a:pt x="663" y="3037"/>
                      <a:pt x="731" y="3196"/>
                      <a:pt x="800" y="3356"/>
                    </a:cubicBezTo>
                    <a:lnTo>
                      <a:pt x="845" y="3447"/>
                    </a:lnTo>
                    <a:cubicBezTo>
                      <a:pt x="868" y="3493"/>
                      <a:pt x="891" y="3562"/>
                      <a:pt x="891" y="3607"/>
                    </a:cubicBezTo>
                    <a:cubicBezTo>
                      <a:pt x="914" y="3653"/>
                      <a:pt x="937" y="3699"/>
                      <a:pt x="960" y="3744"/>
                    </a:cubicBezTo>
                    <a:cubicBezTo>
                      <a:pt x="960" y="3790"/>
                      <a:pt x="982" y="3836"/>
                      <a:pt x="1005" y="3881"/>
                    </a:cubicBezTo>
                    <a:lnTo>
                      <a:pt x="1028" y="3927"/>
                    </a:lnTo>
                    <a:cubicBezTo>
                      <a:pt x="1051" y="3995"/>
                      <a:pt x="1074" y="4064"/>
                      <a:pt x="1097" y="4132"/>
                    </a:cubicBezTo>
                    <a:cubicBezTo>
                      <a:pt x="1142" y="4201"/>
                      <a:pt x="1165" y="4292"/>
                      <a:pt x="1211" y="4383"/>
                    </a:cubicBezTo>
                    <a:cubicBezTo>
                      <a:pt x="1256" y="4475"/>
                      <a:pt x="1302" y="4589"/>
                      <a:pt x="1348" y="4703"/>
                    </a:cubicBezTo>
                    <a:cubicBezTo>
                      <a:pt x="1393" y="4749"/>
                      <a:pt x="1416" y="4817"/>
                      <a:pt x="1439" y="4885"/>
                    </a:cubicBezTo>
                    <a:cubicBezTo>
                      <a:pt x="1462" y="4954"/>
                      <a:pt x="1507" y="5000"/>
                      <a:pt x="1530" y="5068"/>
                    </a:cubicBezTo>
                    <a:cubicBezTo>
                      <a:pt x="1576" y="5182"/>
                      <a:pt x="1622" y="5274"/>
                      <a:pt x="1667" y="5388"/>
                    </a:cubicBezTo>
                    <a:lnTo>
                      <a:pt x="1713" y="5502"/>
                    </a:lnTo>
                    <a:lnTo>
                      <a:pt x="1781" y="5616"/>
                    </a:lnTo>
                    <a:cubicBezTo>
                      <a:pt x="1804" y="5662"/>
                      <a:pt x="1804" y="5730"/>
                      <a:pt x="1827" y="5776"/>
                    </a:cubicBezTo>
                    <a:lnTo>
                      <a:pt x="1873" y="5890"/>
                    </a:lnTo>
                    <a:cubicBezTo>
                      <a:pt x="1941" y="6050"/>
                      <a:pt x="2010" y="6209"/>
                      <a:pt x="2101" y="6369"/>
                    </a:cubicBezTo>
                    <a:cubicBezTo>
                      <a:pt x="2146" y="6506"/>
                      <a:pt x="2192" y="6620"/>
                      <a:pt x="2238" y="6734"/>
                    </a:cubicBezTo>
                    <a:lnTo>
                      <a:pt x="2306" y="6917"/>
                    </a:lnTo>
                    <a:cubicBezTo>
                      <a:pt x="2375" y="7077"/>
                      <a:pt x="2443" y="7214"/>
                      <a:pt x="2512" y="7373"/>
                    </a:cubicBezTo>
                    <a:lnTo>
                      <a:pt x="2535" y="7396"/>
                    </a:lnTo>
                    <a:cubicBezTo>
                      <a:pt x="2603" y="7579"/>
                      <a:pt x="2671" y="7739"/>
                      <a:pt x="2740" y="7921"/>
                    </a:cubicBezTo>
                    <a:cubicBezTo>
                      <a:pt x="2786" y="8013"/>
                      <a:pt x="2831" y="8104"/>
                      <a:pt x="2877" y="8195"/>
                    </a:cubicBezTo>
                    <a:cubicBezTo>
                      <a:pt x="2900" y="8241"/>
                      <a:pt x="2923" y="8286"/>
                      <a:pt x="2945" y="8332"/>
                    </a:cubicBezTo>
                    <a:lnTo>
                      <a:pt x="2991" y="8469"/>
                    </a:lnTo>
                    <a:lnTo>
                      <a:pt x="3128" y="8789"/>
                    </a:lnTo>
                    <a:lnTo>
                      <a:pt x="3219" y="8971"/>
                    </a:lnTo>
                    <a:lnTo>
                      <a:pt x="3242" y="9063"/>
                    </a:lnTo>
                    <a:cubicBezTo>
                      <a:pt x="3265" y="9108"/>
                      <a:pt x="3311" y="9177"/>
                      <a:pt x="3333" y="9245"/>
                    </a:cubicBezTo>
                    <a:cubicBezTo>
                      <a:pt x="3356" y="9314"/>
                      <a:pt x="3379" y="9382"/>
                      <a:pt x="3402" y="9428"/>
                    </a:cubicBezTo>
                    <a:lnTo>
                      <a:pt x="3448" y="9519"/>
                    </a:lnTo>
                    <a:cubicBezTo>
                      <a:pt x="3470" y="9610"/>
                      <a:pt x="3516" y="9702"/>
                      <a:pt x="3562" y="9793"/>
                    </a:cubicBezTo>
                    <a:cubicBezTo>
                      <a:pt x="3584" y="9839"/>
                      <a:pt x="3607" y="9907"/>
                      <a:pt x="3630" y="9953"/>
                    </a:cubicBezTo>
                    <a:lnTo>
                      <a:pt x="3676" y="10067"/>
                    </a:lnTo>
                    <a:cubicBezTo>
                      <a:pt x="3744" y="10272"/>
                      <a:pt x="3836" y="10455"/>
                      <a:pt x="3904" y="10592"/>
                    </a:cubicBezTo>
                    <a:cubicBezTo>
                      <a:pt x="3950" y="10660"/>
                      <a:pt x="3973" y="10729"/>
                      <a:pt x="4018" y="10820"/>
                    </a:cubicBezTo>
                    <a:cubicBezTo>
                      <a:pt x="4064" y="10911"/>
                      <a:pt x="4109" y="11003"/>
                      <a:pt x="4155" y="11094"/>
                    </a:cubicBezTo>
                    <a:cubicBezTo>
                      <a:pt x="4201" y="11208"/>
                      <a:pt x="4246" y="11322"/>
                      <a:pt x="4315" y="11436"/>
                    </a:cubicBezTo>
                    <a:lnTo>
                      <a:pt x="4383" y="11619"/>
                    </a:lnTo>
                    <a:cubicBezTo>
                      <a:pt x="4429" y="11710"/>
                      <a:pt x="4475" y="11824"/>
                      <a:pt x="4498" y="11916"/>
                    </a:cubicBezTo>
                    <a:cubicBezTo>
                      <a:pt x="4543" y="11984"/>
                      <a:pt x="4566" y="12075"/>
                      <a:pt x="4612" y="12144"/>
                    </a:cubicBezTo>
                    <a:cubicBezTo>
                      <a:pt x="4634" y="12235"/>
                      <a:pt x="4680" y="12304"/>
                      <a:pt x="4703" y="12395"/>
                    </a:cubicBezTo>
                    <a:lnTo>
                      <a:pt x="4726" y="12418"/>
                    </a:lnTo>
                    <a:cubicBezTo>
                      <a:pt x="4749" y="12486"/>
                      <a:pt x="4771" y="12555"/>
                      <a:pt x="4794" y="12623"/>
                    </a:cubicBezTo>
                    <a:lnTo>
                      <a:pt x="4817" y="12692"/>
                    </a:lnTo>
                    <a:cubicBezTo>
                      <a:pt x="4863" y="12783"/>
                      <a:pt x="4931" y="12897"/>
                      <a:pt x="4977" y="13011"/>
                    </a:cubicBezTo>
                    <a:cubicBezTo>
                      <a:pt x="5000" y="13080"/>
                      <a:pt x="5045" y="13148"/>
                      <a:pt x="5068" y="13217"/>
                    </a:cubicBezTo>
                    <a:lnTo>
                      <a:pt x="5091" y="13262"/>
                    </a:lnTo>
                    <a:cubicBezTo>
                      <a:pt x="5228" y="13559"/>
                      <a:pt x="5365" y="13879"/>
                      <a:pt x="5502" y="14175"/>
                    </a:cubicBezTo>
                    <a:lnTo>
                      <a:pt x="5593" y="14426"/>
                    </a:lnTo>
                    <a:lnTo>
                      <a:pt x="5707" y="14678"/>
                    </a:lnTo>
                    <a:cubicBezTo>
                      <a:pt x="5730" y="14746"/>
                      <a:pt x="5776" y="14814"/>
                      <a:pt x="5799" y="14906"/>
                    </a:cubicBezTo>
                    <a:cubicBezTo>
                      <a:pt x="5821" y="14974"/>
                      <a:pt x="5867" y="15066"/>
                      <a:pt x="5913" y="15157"/>
                    </a:cubicBezTo>
                    <a:lnTo>
                      <a:pt x="5935" y="15271"/>
                    </a:lnTo>
                    <a:cubicBezTo>
                      <a:pt x="5981" y="15362"/>
                      <a:pt x="6027" y="15476"/>
                      <a:pt x="6072" y="15568"/>
                    </a:cubicBezTo>
                    <a:cubicBezTo>
                      <a:pt x="6095" y="15636"/>
                      <a:pt x="6141" y="15705"/>
                      <a:pt x="6209" y="15727"/>
                    </a:cubicBezTo>
                    <a:cubicBezTo>
                      <a:pt x="6232" y="15750"/>
                      <a:pt x="6255" y="15750"/>
                      <a:pt x="6278" y="15773"/>
                    </a:cubicBezTo>
                    <a:lnTo>
                      <a:pt x="6324" y="15773"/>
                    </a:lnTo>
                    <a:cubicBezTo>
                      <a:pt x="6392" y="15750"/>
                      <a:pt x="6460" y="15750"/>
                      <a:pt x="6529" y="15750"/>
                    </a:cubicBezTo>
                    <a:cubicBezTo>
                      <a:pt x="6575" y="15727"/>
                      <a:pt x="6620" y="15727"/>
                      <a:pt x="6666" y="15727"/>
                    </a:cubicBezTo>
                    <a:cubicBezTo>
                      <a:pt x="6712" y="15705"/>
                      <a:pt x="6780" y="15705"/>
                      <a:pt x="6826" y="15682"/>
                    </a:cubicBezTo>
                    <a:lnTo>
                      <a:pt x="6894" y="15682"/>
                    </a:lnTo>
                    <a:lnTo>
                      <a:pt x="6940" y="15659"/>
                    </a:lnTo>
                    <a:cubicBezTo>
                      <a:pt x="6985" y="15659"/>
                      <a:pt x="7031" y="15636"/>
                      <a:pt x="7077" y="15636"/>
                    </a:cubicBezTo>
                    <a:lnTo>
                      <a:pt x="7191" y="15613"/>
                    </a:lnTo>
                    <a:cubicBezTo>
                      <a:pt x="7237" y="15591"/>
                      <a:pt x="7282" y="15591"/>
                      <a:pt x="7328" y="15568"/>
                    </a:cubicBezTo>
                    <a:lnTo>
                      <a:pt x="7442" y="15522"/>
                    </a:lnTo>
                    <a:lnTo>
                      <a:pt x="7579" y="15499"/>
                    </a:lnTo>
                    <a:cubicBezTo>
                      <a:pt x="7670" y="15454"/>
                      <a:pt x="7784" y="15408"/>
                      <a:pt x="7898" y="15385"/>
                    </a:cubicBezTo>
                    <a:cubicBezTo>
                      <a:pt x="7944" y="15362"/>
                      <a:pt x="8013" y="15339"/>
                      <a:pt x="8058" y="15317"/>
                    </a:cubicBezTo>
                    <a:cubicBezTo>
                      <a:pt x="8150" y="15294"/>
                      <a:pt x="8241" y="15248"/>
                      <a:pt x="8309" y="15225"/>
                    </a:cubicBezTo>
                    <a:cubicBezTo>
                      <a:pt x="8355" y="15202"/>
                      <a:pt x="8378" y="15202"/>
                      <a:pt x="8401" y="15180"/>
                    </a:cubicBezTo>
                    <a:cubicBezTo>
                      <a:pt x="8378" y="15157"/>
                      <a:pt x="8355" y="15134"/>
                      <a:pt x="8332" y="15111"/>
                    </a:cubicBezTo>
                    <a:cubicBezTo>
                      <a:pt x="8309" y="15066"/>
                      <a:pt x="8287" y="14997"/>
                      <a:pt x="8264" y="14929"/>
                    </a:cubicBezTo>
                    <a:lnTo>
                      <a:pt x="8264" y="14906"/>
                    </a:lnTo>
                    <a:cubicBezTo>
                      <a:pt x="8241" y="14860"/>
                      <a:pt x="8218" y="14814"/>
                      <a:pt x="8172" y="14746"/>
                    </a:cubicBezTo>
                    <a:cubicBezTo>
                      <a:pt x="8081" y="14541"/>
                      <a:pt x="7990" y="14312"/>
                      <a:pt x="7898" y="14084"/>
                    </a:cubicBezTo>
                    <a:lnTo>
                      <a:pt x="7853" y="13970"/>
                    </a:lnTo>
                    <a:lnTo>
                      <a:pt x="7784" y="13810"/>
                    </a:lnTo>
                    <a:cubicBezTo>
                      <a:pt x="7739" y="13696"/>
                      <a:pt x="7693" y="13582"/>
                      <a:pt x="7647" y="13468"/>
                    </a:cubicBezTo>
                    <a:cubicBezTo>
                      <a:pt x="7579" y="13308"/>
                      <a:pt x="7510" y="13148"/>
                      <a:pt x="7442" y="12988"/>
                    </a:cubicBezTo>
                    <a:lnTo>
                      <a:pt x="7373" y="12851"/>
                    </a:lnTo>
                    <a:cubicBezTo>
                      <a:pt x="7328" y="12760"/>
                      <a:pt x="7259" y="12646"/>
                      <a:pt x="7214" y="12532"/>
                    </a:cubicBezTo>
                    <a:lnTo>
                      <a:pt x="7145" y="12372"/>
                    </a:lnTo>
                    <a:cubicBezTo>
                      <a:pt x="7100" y="12281"/>
                      <a:pt x="7054" y="12167"/>
                      <a:pt x="7008" y="12075"/>
                    </a:cubicBezTo>
                    <a:cubicBezTo>
                      <a:pt x="6940" y="11938"/>
                      <a:pt x="6894" y="11824"/>
                      <a:pt x="6826" y="11687"/>
                    </a:cubicBezTo>
                    <a:cubicBezTo>
                      <a:pt x="6734" y="11505"/>
                      <a:pt x="6666" y="11322"/>
                      <a:pt x="6575" y="11140"/>
                    </a:cubicBezTo>
                    <a:cubicBezTo>
                      <a:pt x="6506" y="10957"/>
                      <a:pt x="6438" y="10797"/>
                      <a:pt x="6369" y="10637"/>
                    </a:cubicBezTo>
                    <a:cubicBezTo>
                      <a:pt x="6346" y="10569"/>
                      <a:pt x="6301" y="10478"/>
                      <a:pt x="6278" y="10409"/>
                    </a:cubicBezTo>
                    <a:cubicBezTo>
                      <a:pt x="6232" y="10318"/>
                      <a:pt x="6187" y="10249"/>
                      <a:pt x="6164" y="10158"/>
                    </a:cubicBezTo>
                    <a:cubicBezTo>
                      <a:pt x="6072" y="9953"/>
                      <a:pt x="5981" y="9724"/>
                      <a:pt x="5890" y="9519"/>
                    </a:cubicBezTo>
                    <a:cubicBezTo>
                      <a:pt x="5844" y="9405"/>
                      <a:pt x="5799" y="9268"/>
                      <a:pt x="5753" y="9154"/>
                    </a:cubicBezTo>
                    <a:cubicBezTo>
                      <a:pt x="5684" y="8971"/>
                      <a:pt x="5593" y="8811"/>
                      <a:pt x="5525" y="8629"/>
                    </a:cubicBezTo>
                    <a:lnTo>
                      <a:pt x="5502" y="8583"/>
                    </a:lnTo>
                    <a:cubicBezTo>
                      <a:pt x="5433" y="8423"/>
                      <a:pt x="5365" y="8264"/>
                      <a:pt x="5296" y="8104"/>
                    </a:cubicBezTo>
                    <a:cubicBezTo>
                      <a:pt x="5228" y="7944"/>
                      <a:pt x="5159" y="7761"/>
                      <a:pt x="5068" y="7579"/>
                    </a:cubicBezTo>
                    <a:lnTo>
                      <a:pt x="4977" y="7373"/>
                    </a:lnTo>
                    <a:cubicBezTo>
                      <a:pt x="4931" y="7259"/>
                      <a:pt x="4886" y="7168"/>
                      <a:pt x="4840" y="7054"/>
                    </a:cubicBezTo>
                    <a:lnTo>
                      <a:pt x="4794" y="6963"/>
                    </a:lnTo>
                    <a:cubicBezTo>
                      <a:pt x="4771" y="6917"/>
                      <a:pt x="4749" y="6848"/>
                      <a:pt x="4726" y="6780"/>
                    </a:cubicBezTo>
                    <a:lnTo>
                      <a:pt x="4680" y="6689"/>
                    </a:lnTo>
                    <a:cubicBezTo>
                      <a:pt x="4657" y="6643"/>
                      <a:pt x="4634" y="6597"/>
                      <a:pt x="4612" y="6552"/>
                    </a:cubicBezTo>
                    <a:cubicBezTo>
                      <a:pt x="4589" y="6483"/>
                      <a:pt x="4566" y="6415"/>
                      <a:pt x="4543" y="6346"/>
                    </a:cubicBezTo>
                    <a:cubicBezTo>
                      <a:pt x="4498" y="6255"/>
                      <a:pt x="4452" y="6164"/>
                      <a:pt x="4406" y="6072"/>
                    </a:cubicBezTo>
                    <a:cubicBezTo>
                      <a:pt x="4338" y="5890"/>
                      <a:pt x="4269" y="5730"/>
                      <a:pt x="4178" y="5547"/>
                    </a:cubicBezTo>
                    <a:cubicBezTo>
                      <a:pt x="4109" y="5410"/>
                      <a:pt x="4064" y="5274"/>
                      <a:pt x="3995" y="5137"/>
                    </a:cubicBezTo>
                    <a:lnTo>
                      <a:pt x="3973" y="5045"/>
                    </a:lnTo>
                    <a:cubicBezTo>
                      <a:pt x="3904" y="4908"/>
                      <a:pt x="3836" y="4771"/>
                      <a:pt x="3790" y="4612"/>
                    </a:cubicBezTo>
                    <a:lnTo>
                      <a:pt x="3744" y="4543"/>
                    </a:lnTo>
                    <a:lnTo>
                      <a:pt x="3676" y="4360"/>
                    </a:lnTo>
                    <a:cubicBezTo>
                      <a:pt x="3630" y="4246"/>
                      <a:pt x="3584" y="4155"/>
                      <a:pt x="3539" y="4041"/>
                    </a:cubicBezTo>
                    <a:cubicBezTo>
                      <a:pt x="3470" y="3881"/>
                      <a:pt x="3402" y="3721"/>
                      <a:pt x="3356" y="3562"/>
                    </a:cubicBezTo>
                    <a:cubicBezTo>
                      <a:pt x="3333" y="3516"/>
                      <a:pt x="3311" y="3470"/>
                      <a:pt x="3288" y="3402"/>
                    </a:cubicBezTo>
                    <a:lnTo>
                      <a:pt x="3242" y="3311"/>
                    </a:lnTo>
                    <a:cubicBezTo>
                      <a:pt x="3219" y="3265"/>
                      <a:pt x="3196" y="3219"/>
                      <a:pt x="3196" y="3174"/>
                    </a:cubicBezTo>
                    <a:lnTo>
                      <a:pt x="3151" y="3059"/>
                    </a:lnTo>
                    <a:cubicBezTo>
                      <a:pt x="3082" y="2900"/>
                      <a:pt x="3014" y="2740"/>
                      <a:pt x="2923" y="2580"/>
                    </a:cubicBezTo>
                    <a:cubicBezTo>
                      <a:pt x="2877" y="2466"/>
                      <a:pt x="2831" y="2352"/>
                      <a:pt x="2786" y="2238"/>
                    </a:cubicBezTo>
                    <a:lnTo>
                      <a:pt x="2717" y="2101"/>
                    </a:lnTo>
                    <a:lnTo>
                      <a:pt x="2671" y="1964"/>
                    </a:lnTo>
                    <a:lnTo>
                      <a:pt x="2557" y="1690"/>
                    </a:lnTo>
                    <a:cubicBezTo>
                      <a:pt x="2512" y="1599"/>
                      <a:pt x="2489" y="1530"/>
                      <a:pt x="2443" y="1462"/>
                    </a:cubicBezTo>
                    <a:cubicBezTo>
                      <a:pt x="2420" y="1393"/>
                      <a:pt x="2398" y="1348"/>
                      <a:pt x="2375" y="1302"/>
                    </a:cubicBezTo>
                    <a:lnTo>
                      <a:pt x="2352" y="1233"/>
                    </a:lnTo>
                    <a:lnTo>
                      <a:pt x="2329" y="1188"/>
                    </a:lnTo>
                    <a:cubicBezTo>
                      <a:pt x="2306" y="1119"/>
                      <a:pt x="2283" y="1074"/>
                      <a:pt x="2261" y="1005"/>
                    </a:cubicBezTo>
                    <a:cubicBezTo>
                      <a:pt x="2261" y="960"/>
                      <a:pt x="2238" y="914"/>
                      <a:pt x="2215" y="868"/>
                    </a:cubicBezTo>
                    <a:lnTo>
                      <a:pt x="2192" y="800"/>
                    </a:lnTo>
                    <a:cubicBezTo>
                      <a:pt x="2169" y="708"/>
                      <a:pt x="2146" y="640"/>
                      <a:pt x="2101" y="549"/>
                    </a:cubicBezTo>
                    <a:lnTo>
                      <a:pt x="2078" y="480"/>
                    </a:lnTo>
                    <a:cubicBezTo>
                      <a:pt x="2078" y="412"/>
                      <a:pt x="2055" y="343"/>
                      <a:pt x="2010" y="275"/>
                    </a:cubicBezTo>
                    <a:cubicBezTo>
                      <a:pt x="2010" y="275"/>
                      <a:pt x="1987" y="252"/>
                      <a:pt x="1987" y="229"/>
                    </a:cubicBezTo>
                    <a:cubicBezTo>
                      <a:pt x="1941" y="183"/>
                      <a:pt x="1964" y="115"/>
                      <a:pt x="2010" y="92"/>
                    </a:cubicBezTo>
                    <a:cubicBezTo>
                      <a:pt x="2010" y="69"/>
                      <a:pt x="2032" y="69"/>
                      <a:pt x="2055" y="69"/>
                    </a:cubicBezTo>
                    <a:cubicBezTo>
                      <a:pt x="2101" y="69"/>
                      <a:pt x="2124" y="92"/>
                      <a:pt x="2124" y="115"/>
                    </a:cubicBezTo>
                    <a:cubicBezTo>
                      <a:pt x="2146" y="92"/>
                      <a:pt x="2146" y="92"/>
                      <a:pt x="2169" y="92"/>
                    </a:cubicBezTo>
                    <a:lnTo>
                      <a:pt x="2192" y="92"/>
                    </a:lnTo>
                    <a:cubicBezTo>
                      <a:pt x="2192" y="92"/>
                      <a:pt x="2169" y="92"/>
                      <a:pt x="2146" y="69"/>
                    </a:cubicBezTo>
                    <a:cubicBezTo>
                      <a:pt x="2124" y="69"/>
                      <a:pt x="2078" y="47"/>
                      <a:pt x="2055" y="24"/>
                    </a:cubicBezTo>
                    <a:cubicBezTo>
                      <a:pt x="2032" y="1"/>
                      <a:pt x="2032" y="1"/>
                      <a:pt x="2010" y="1"/>
                    </a:cubicBezTo>
                    <a:close/>
                  </a:path>
                </a:pathLst>
              </a:custGeom>
              <a:solidFill>
                <a:schemeClr val="accen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48" name="Google Shape;8048;p34"/>
              <p:cNvSpPr/>
              <p:nvPr/>
            </p:nvSpPr>
            <p:spPr>
              <a:xfrm>
                <a:off x="669802" y="1878857"/>
                <a:ext cx="533880" cy="349654"/>
              </a:xfrm>
              <a:custGeom>
                <a:avLst/>
                <a:gdLst/>
                <a:ahLst/>
                <a:cxnLst/>
                <a:rect l="l" t="t" r="r" b="b"/>
                <a:pathLst>
                  <a:path w="9656" h="6324" extrusionOk="0">
                    <a:moveTo>
                      <a:pt x="8332" y="1"/>
                    </a:moveTo>
                    <a:cubicBezTo>
                      <a:pt x="8286" y="1"/>
                      <a:pt x="8263" y="24"/>
                      <a:pt x="8218" y="47"/>
                    </a:cubicBezTo>
                    <a:cubicBezTo>
                      <a:pt x="8172" y="69"/>
                      <a:pt x="8104" y="115"/>
                      <a:pt x="8058" y="161"/>
                    </a:cubicBezTo>
                    <a:lnTo>
                      <a:pt x="8035" y="183"/>
                    </a:lnTo>
                    <a:lnTo>
                      <a:pt x="7967" y="229"/>
                    </a:lnTo>
                    <a:cubicBezTo>
                      <a:pt x="7898" y="298"/>
                      <a:pt x="7830" y="343"/>
                      <a:pt x="7784" y="389"/>
                    </a:cubicBezTo>
                    <a:cubicBezTo>
                      <a:pt x="7716" y="435"/>
                      <a:pt x="7670" y="480"/>
                      <a:pt x="7601" y="503"/>
                    </a:cubicBezTo>
                    <a:lnTo>
                      <a:pt x="7579" y="526"/>
                    </a:lnTo>
                    <a:cubicBezTo>
                      <a:pt x="7533" y="549"/>
                      <a:pt x="7464" y="594"/>
                      <a:pt x="7419" y="617"/>
                    </a:cubicBezTo>
                    <a:cubicBezTo>
                      <a:pt x="7350" y="686"/>
                      <a:pt x="7259" y="754"/>
                      <a:pt x="7191" y="823"/>
                    </a:cubicBezTo>
                    <a:lnTo>
                      <a:pt x="7122" y="868"/>
                    </a:lnTo>
                    <a:cubicBezTo>
                      <a:pt x="7099" y="868"/>
                      <a:pt x="7099" y="868"/>
                      <a:pt x="7099" y="891"/>
                    </a:cubicBezTo>
                    <a:lnTo>
                      <a:pt x="7054" y="891"/>
                    </a:lnTo>
                    <a:cubicBezTo>
                      <a:pt x="7031" y="937"/>
                      <a:pt x="6985" y="960"/>
                      <a:pt x="6962" y="982"/>
                    </a:cubicBezTo>
                    <a:cubicBezTo>
                      <a:pt x="6917" y="1005"/>
                      <a:pt x="6894" y="1005"/>
                      <a:pt x="6871" y="1028"/>
                    </a:cubicBezTo>
                    <a:lnTo>
                      <a:pt x="6825" y="1051"/>
                    </a:lnTo>
                    <a:lnTo>
                      <a:pt x="6780" y="1096"/>
                    </a:lnTo>
                    <a:cubicBezTo>
                      <a:pt x="6688" y="1142"/>
                      <a:pt x="6620" y="1188"/>
                      <a:pt x="6551" y="1233"/>
                    </a:cubicBezTo>
                    <a:lnTo>
                      <a:pt x="6415" y="1302"/>
                    </a:lnTo>
                    <a:lnTo>
                      <a:pt x="6278" y="1370"/>
                    </a:lnTo>
                    <a:cubicBezTo>
                      <a:pt x="6232" y="1393"/>
                      <a:pt x="6163" y="1439"/>
                      <a:pt x="6095" y="1485"/>
                    </a:cubicBezTo>
                    <a:lnTo>
                      <a:pt x="6026" y="1530"/>
                    </a:lnTo>
                    <a:cubicBezTo>
                      <a:pt x="5890" y="1621"/>
                      <a:pt x="5707" y="1736"/>
                      <a:pt x="5524" y="1827"/>
                    </a:cubicBezTo>
                    <a:cubicBezTo>
                      <a:pt x="5342" y="1918"/>
                      <a:pt x="5182" y="1987"/>
                      <a:pt x="4999" y="2078"/>
                    </a:cubicBezTo>
                    <a:lnTo>
                      <a:pt x="4954" y="2101"/>
                    </a:lnTo>
                    <a:lnTo>
                      <a:pt x="4908" y="2101"/>
                    </a:lnTo>
                    <a:lnTo>
                      <a:pt x="4862" y="2124"/>
                    </a:lnTo>
                    <a:lnTo>
                      <a:pt x="4794" y="2169"/>
                    </a:lnTo>
                    <a:lnTo>
                      <a:pt x="4771" y="2169"/>
                    </a:lnTo>
                    <a:lnTo>
                      <a:pt x="4748" y="2192"/>
                    </a:lnTo>
                    <a:cubicBezTo>
                      <a:pt x="4680" y="2215"/>
                      <a:pt x="4611" y="2261"/>
                      <a:pt x="4543" y="2283"/>
                    </a:cubicBezTo>
                    <a:cubicBezTo>
                      <a:pt x="4497" y="2306"/>
                      <a:pt x="4474" y="2329"/>
                      <a:pt x="4429" y="2329"/>
                    </a:cubicBezTo>
                    <a:cubicBezTo>
                      <a:pt x="4383" y="2352"/>
                      <a:pt x="4337" y="2375"/>
                      <a:pt x="4292" y="2375"/>
                    </a:cubicBezTo>
                    <a:cubicBezTo>
                      <a:pt x="4246" y="2420"/>
                      <a:pt x="4178" y="2443"/>
                      <a:pt x="4109" y="2466"/>
                    </a:cubicBezTo>
                    <a:cubicBezTo>
                      <a:pt x="4041" y="2489"/>
                      <a:pt x="3972" y="2512"/>
                      <a:pt x="3904" y="2557"/>
                    </a:cubicBezTo>
                    <a:cubicBezTo>
                      <a:pt x="3858" y="2557"/>
                      <a:pt x="3812" y="2580"/>
                      <a:pt x="3767" y="2603"/>
                    </a:cubicBezTo>
                    <a:lnTo>
                      <a:pt x="3698" y="2649"/>
                    </a:lnTo>
                    <a:cubicBezTo>
                      <a:pt x="3607" y="2694"/>
                      <a:pt x="3516" y="2717"/>
                      <a:pt x="3424" y="2740"/>
                    </a:cubicBezTo>
                    <a:cubicBezTo>
                      <a:pt x="3333" y="2763"/>
                      <a:pt x="3265" y="2786"/>
                      <a:pt x="3196" y="2831"/>
                    </a:cubicBezTo>
                    <a:lnTo>
                      <a:pt x="3128" y="2854"/>
                    </a:lnTo>
                    <a:cubicBezTo>
                      <a:pt x="3082" y="2877"/>
                      <a:pt x="3036" y="2900"/>
                      <a:pt x="2991" y="2922"/>
                    </a:cubicBezTo>
                    <a:cubicBezTo>
                      <a:pt x="2968" y="2922"/>
                      <a:pt x="2922" y="2945"/>
                      <a:pt x="2877" y="2945"/>
                    </a:cubicBezTo>
                    <a:lnTo>
                      <a:pt x="2831" y="2945"/>
                    </a:lnTo>
                    <a:cubicBezTo>
                      <a:pt x="2808" y="2922"/>
                      <a:pt x="2785" y="2922"/>
                      <a:pt x="2740" y="2900"/>
                    </a:cubicBezTo>
                    <a:cubicBezTo>
                      <a:pt x="2717" y="2922"/>
                      <a:pt x="2694" y="2922"/>
                      <a:pt x="2648" y="2945"/>
                    </a:cubicBezTo>
                    <a:cubicBezTo>
                      <a:pt x="2580" y="2968"/>
                      <a:pt x="2489" y="3014"/>
                      <a:pt x="2397" y="3037"/>
                    </a:cubicBezTo>
                    <a:cubicBezTo>
                      <a:pt x="2352" y="3059"/>
                      <a:pt x="2283" y="3082"/>
                      <a:pt x="2237" y="3105"/>
                    </a:cubicBezTo>
                    <a:cubicBezTo>
                      <a:pt x="2123" y="3128"/>
                      <a:pt x="2009" y="3174"/>
                      <a:pt x="1918" y="3219"/>
                    </a:cubicBezTo>
                    <a:lnTo>
                      <a:pt x="1781" y="3242"/>
                    </a:lnTo>
                    <a:lnTo>
                      <a:pt x="1667" y="3288"/>
                    </a:lnTo>
                    <a:cubicBezTo>
                      <a:pt x="1621" y="3311"/>
                      <a:pt x="1576" y="3311"/>
                      <a:pt x="1530" y="3333"/>
                    </a:cubicBezTo>
                    <a:lnTo>
                      <a:pt x="1416" y="3356"/>
                    </a:lnTo>
                    <a:cubicBezTo>
                      <a:pt x="1370" y="3356"/>
                      <a:pt x="1324" y="3379"/>
                      <a:pt x="1279" y="3379"/>
                    </a:cubicBezTo>
                    <a:lnTo>
                      <a:pt x="1233" y="3402"/>
                    </a:lnTo>
                    <a:lnTo>
                      <a:pt x="1165" y="3402"/>
                    </a:lnTo>
                    <a:cubicBezTo>
                      <a:pt x="1119" y="3425"/>
                      <a:pt x="1051" y="3425"/>
                      <a:pt x="1005" y="3447"/>
                    </a:cubicBezTo>
                    <a:cubicBezTo>
                      <a:pt x="959" y="3447"/>
                      <a:pt x="914" y="3447"/>
                      <a:pt x="891" y="3470"/>
                    </a:cubicBezTo>
                    <a:lnTo>
                      <a:pt x="868" y="3470"/>
                    </a:lnTo>
                    <a:cubicBezTo>
                      <a:pt x="799" y="3470"/>
                      <a:pt x="731" y="3470"/>
                      <a:pt x="663" y="3493"/>
                    </a:cubicBezTo>
                    <a:lnTo>
                      <a:pt x="457" y="3493"/>
                    </a:lnTo>
                    <a:cubicBezTo>
                      <a:pt x="457" y="3447"/>
                      <a:pt x="434" y="3425"/>
                      <a:pt x="411" y="3402"/>
                    </a:cubicBezTo>
                    <a:lnTo>
                      <a:pt x="366" y="3402"/>
                    </a:lnTo>
                    <a:cubicBezTo>
                      <a:pt x="343" y="3402"/>
                      <a:pt x="343" y="3402"/>
                      <a:pt x="320" y="3425"/>
                    </a:cubicBezTo>
                    <a:cubicBezTo>
                      <a:pt x="297" y="3425"/>
                      <a:pt x="297" y="3447"/>
                      <a:pt x="274" y="3470"/>
                    </a:cubicBezTo>
                    <a:cubicBezTo>
                      <a:pt x="274" y="3470"/>
                      <a:pt x="252" y="3493"/>
                      <a:pt x="229" y="3493"/>
                    </a:cubicBezTo>
                    <a:cubicBezTo>
                      <a:pt x="206" y="3539"/>
                      <a:pt x="183" y="3562"/>
                      <a:pt x="160" y="3607"/>
                    </a:cubicBezTo>
                    <a:cubicBezTo>
                      <a:pt x="160" y="3607"/>
                      <a:pt x="138" y="3630"/>
                      <a:pt x="138" y="3653"/>
                    </a:cubicBezTo>
                    <a:lnTo>
                      <a:pt x="115" y="3721"/>
                    </a:lnTo>
                    <a:lnTo>
                      <a:pt x="92" y="3790"/>
                    </a:lnTo>
                    <a:lnTo>
                      <a:pt x="69" y="3813"/>
                    </a:lnTo>
                    <a:lnTo>
                      <a:pt x="92" y="3813"/>
                    </a:lnTo>
                    <a:cubicBezTo>
                      <a:pt x="69" y="3858"/>
                      <a:pt x="46" y="3881"/>
                      <a:pt x="23" y="3927"/>
                    </a:cubicBezTo>
                    <a:cubicBezTo>
                      <a:pt x="23" y="3972"/>
                      <a:pt x="23" y="4018"/>
                      <a:pt x="23" y="4041"/>
                    </a:cubicBezTo>
                    <a:lnTo>
                      <a:pt x="1" y="4064"/>
                    </a:lnTo>
                    <a:cubicBezTo>
                      <a:pt x="1" y="4132"/>
                      <a:pt x="1" y="4178"/>
                      <a:pt x="1" y="4224"/>
                    </a:cubicBezTo>
                    <a:cubicBezTo>
                      <a:pt x="1" y="4292"/>
                      <a:pt x="1" y="4360"/>
                      <a:pt x="23" y="4429"/>
                    </a:cubicBezTo>
                    <a:cubicBezTo>
                      <a:pt x="46" y="4543"/>
                      <a:pt x="115" y="4657"/>
                      <a:pt x="229" y="4749"/>
                    </a:cubicBezTo>
                    <a:cubicBezTo>
                      <a:pt x="252" y="4794"/>
                      <a:pt x="297" y="4817"/>
                      <a:pt x="320" y="4863"/>
                    </a:cubicBezTo>
                    <a:cubicBezTo>
                      <a:pt x="366" y="4885"/>
                      <a:pt x="411" y="4908"/>
                      <a:pt x="457" y="4954"/>
                    </a:cubicBezTo>
                    <a:lnTo>
                      <a:pt x="480" y="4977"/>
                    </a:lnTo>
                    <a:cubicBezTo>
                      <a:pt x="503" y="5000"/>
                      <a:pt x="526" y="5000"/>
                      <a:pt x="526" y="5022"/>
                    </a:cubicBezTo>
                    <a:cubicBezTo>
                      <a:pt x="548" y="5022"/>
                      <a:pt x="548" y="5022"/>
                      <a:pt x="548" y="5045"/>
                    </a:cubicBezTo>
                    <a:lnTo>
                      <a:pt x="571" y="5068"/>
                    </a:lnTo>
                    <a:cubicBezTo>
                      <a:pt x="548" y="5091"/>
                      <a:pt x="548" y="5137"/>
                      <a:pt x="548" y="5159"/>
                    </a:cubicBezTo>
                    <a:cubicBezTo>
                      <a:pt x="548" y="5205"/>
                      <a:pt x="526" y="5228"/>
                      <a:pt x="526" y="5251"/>
                    </a:cubicBezTo>
                    <a:cubicBezTo>
                      <a:pt x="526" y="5273"/>
                      <a:pt x="526" y="5296"/>
                      <a:pt x="526" y="5319"/>
                    </a:cubicBezTo>
                    <a:cubicBezTo>
                      <a:pt x="526" y="5342"/>
                      <a:pt x="526" y="5388"/>
                      <a:pt x="503" y="5410"/>
                    </a:cubicBezTo>
                    <a:cubicBezTo>
                      <a:pt x="503" y="5502"/>
                      <a:pt x="503" y="5570"/>
                      <a:pt x="526" y="5662"/>
                    </a:cubicBezTo>
                    <a:cubicBezTo>
                      <a:pt x="548" y="5707"/>
                      <a:pt x="571" y="5776"/>
                      <a:pt x="617" y="5844"/>
                    </a:cubicBezTo>
                    <a:cubicBezTo>
                      <a:pt x="663" y="5935"/>
                      <a:pt x="754" y="6004"/>
                      <a:pt x="822" y="6050"/>
                    </a:cubicBezTo>
                    <a:cubicBezTo>
                      <a:pt x="891" y="6095"/>
                      <a:pt x="959" y="6118"/>
                      <a:pt x="1028" y="6164"/>
                    </a:cubicBezTo>
                    <a:cubicBezTo>
                      <a:pt x="1119" y="6187"/>
                      <a:pt x="1210" y="6232"/>
                      <a:pt x="1302" y="6255"/>
                    </a:cubicBezTo>
                    <a:cubicBezTo>
                      <a:pt x="1347" y="6278"/>
                      <a:pt x="1393" y="6278"/>
                      <a:pt x="1461" y="6278"/>
                    </a:cubicBezTo>
                    <a:cubicBezTo>
                      <a:pt x="1461" y="6278"/>
                      <a:pt x="1461" y="6278"/>
                      <a:pt x="1461" y="6255"/>
                    </a:cubicBezTo>
                    <a:cubicBezTo>
                      <a:pt x="1484" y="6209"/>
                      <a:pt x="1530" y="6187"/>
                      <a:pt x="1576" y="6164"/>
                    </a:cubicBezTo>
                    <a:lnTo>
                      <a:pt x="1621" y="6164"/>
                    </a:lnTo>
                    <a:cubicBezTo>
                      <a:pt x="1667" y="6164"/>
                      <a:pt x="1690" y="6164"/>
                      <a:pt x="1712" y="6187"/>
                    </a:cubicBezTo>
                    <a:cubicBezTo>
                      <a:pt x="1758" y="6209"/>
                      <a:pt x="1781" y="6255"/>
                      <a:pt x="1804" y="6278"/>
                    </a:cubicBezTo>
                    <a:lnTo>
                      <a:pt x="1827" y="6323"/>
                    </a:lnTo>
                    <a:lnTo>
                      <a:pt x="1849" y="6323"/>
                    </a:lnTo>
                    <a:cubicBezTo>
                      <a:pt x="1895" y="6323"/>
                      <a:pt x="1964" y="6323"/>
                      <a:pt x="2009" y="6301"/>
                    </a:cubicBezTo>
                    <a:cubicBezTo>
                      <a:pt x="2101" y="6301"/>
                      <a:pt x="2169" y="6278"/>
                      <a:pt x="2237" y="6278"/>
                    </a:cubicBezTo>
                    <a:lnTo>
                      <a:pt x="2283" y="6255"/>
                    </a:lnTo>
                    <a:cubicBezTo>
                      <a:pt x="2374" y="6232"/>
                      <a:pt x="2443" y="6232"/>
                      <a:pt x="2534" y="6209"/>
                    </a:cubicBezTo>
                    <a:lnTo>
                      <a:pt x="2648" y="6209"/>
                    </a:lnTo>
                    <a:cubicBezTo>
                      <a:pt x="2740" y="6187"/>
                      <a:pt x="2854" y="6164"/>
                      <a:pt x="2945" y="6141"/>
                    </a:cubicBezTo>
                    <a:cubicBezTo>
                      <a:pt x="3059" y="6141"/>
                      <a:pt x="3150" y="6118"/>
                      <a:pt x="3242" y="6095"/>
                    </a:cubicBezTo>
                    <a:lnTo>
                      <a:pt x="3379" y="6050"/>
                    </a:lnTo>
                    <a:cubicBezTo>
                      <a:pt x="3539" y="6027"/>
                      <a:pt x="3675" y="5981"/>
                      <a:pt x="3812" y="5935"/>
                    </a:cubicBezTo>
                    <a:lnTo>
                      <a:pt x="3904" y="5913"/>
                    </a:lnTo>
                    <a:cubicBezTo>
                      <a:pt x="3995" y="5890"/>
                      <a:pt x="4086" y="5844"/>
                      <a:pt x="4155" y="5821"/>
                    </a:cubicBezTo>
                    <a:lnTo>
                      <a:pt x="4200" y="5821"/>
                    </a:lnTo>
                    <a:cubicBezTo>
                      <a:pt x="4223" y="5798"/>
                      <a:pt x="4269" y="5798"/>
                      <a:pt x="4292" y="5776"/>
                    </a:cubicBezTo>
                    <a:lnTo>
                      <a:pt x="4337" y="5776"/>
                    </a:lnTo>
                    <a:cubicBezTo>
                      <a:pt x="4360" y="5753"/>
                      <a:pt x="4383" y="5753"/>
                      <a:pt x="4406" y="5753"/>
                    </a:cubicBezTo>
                    <a:cubicBezTo>
                      <a:pt x="4520" y="5707"/>
                      <a:pt x="4611" y="5684"/>
                      <a:pt x="4725" y="5639"/>
                    </a:cubicBezTo>
                    <a:lnTo>
                      <a:pt x="4908" y="5570"/>
                    </a:lnTo>
                    <a:cubicBezTo>
                      <a:pt x="5068" y="5525"/>
                      <a:pt x="5205" y="5479"/>
                      <a:pt x="5365" y="5410"/>
                    </a:cubicBezTo>
                    <a:lnTo>
                      <a:pt x="5387" y="5388"/>
                    </a:lnTo>
                    <a:cubicBezTo>
                      <a:pt x="5570" y="5319"/>
                      <a:pt x="5730" y="5251"/>
                      <a:pt x="5912" y="5159"/>
                    </a:cubicBezTo>
                    <a:cubicBezTo>
                      <a:pt x="6095" y="5091"/>
                      <a:pt x="6255" y="5000"/>
                      <a:pt x="6437" y="4908"/>
                    </a:cubicBezTo>
                    <a:cubicBezTo>
                      <a:pt x="6597" y="4840"/>
                      <a:pt x="6734" y="4749"/>
                      <a:pt x="6848" y="4680"/>
                    </a:cubicBezTo>
                    <a:lnTo>
                      <a:pt x="7191" y="4497"/>
                    </a:lnTo>
                    <a:lnTo>
                      <a:pt x="7305" y="4406"/>
                    </a:lnTo>
                    <a:cubicBezTo>
                      <a:pt x="7601" y="4246"/>
                      <a:pt x="7875" y="4064"/>
                      <a:pt x="8149" y="3858"/>
                    </a:cubicBezTo>
                    <a:cubicBezTo>
                      <a:pt x="8218" y="3790"/>
                      <a:pt x="8286" y="3744"/>
                      <a:pt x="8355" y="3676"/>
                    </a:cubicBezTo>
                    <a:cubicBezTo>
                      <a:pt x="8400" y="3653"/>
                      <a:pt x="8423" y="3630"/>
                      <a:pt x="8446" y="3584"/>
                    </a:cubicBezTo>
                    <a:lnTo>
                      <a:pt x="8492" y="3562"/>
                    </a:lnTo>
                    <a:cubicBezTo>
                      <a:pt x="8514" y="3539"/>
                      <a:pt x="8537" y="3516"/>
                      <a:pt x="8560" y="3493"/>
                    </a:cubicBezTo>
                    <a:lnTo>
                      <a:pt x="8606" y="3470"/>
                    </a:lnTo>
                    <a:cubicBezTo>
                      <a:pt x="8697" y="3379"/>
                      <a:pt x="8788" y="3265"/>
                      <a:pt x="8880" y="3174"/>
                    </a:cubicBezTo>
                    <a:cubicBezTo>
                      <a:pt x="8948" y="3082"/>
                      <a:pt x="9017" y="3014"/>
                      <a:pt x="9085" y="2922"/>
                    </a:cubicBezTo>
                    <a:cubicBezTo>
                      <a:pt x="9131" y="2877"/>
                      <a:pt x="9176" y="2831"/>
                      <a:pt x="9199" y="2786"/>
                    </a:cubicBezTo>
                    <a:cubicBezTo>
                      <a:pt x="9222" y="2763"/>
                      <a:pt x="9245" y="2740"/>
                      <a:pt x="9245" y="2740"/>
                    </a:cubicBezTo>
                    <a:cubicBezTo>
                      <a:pt x="9268" y="2717"/>
                      <a:pt x="9290" y="2694"/>
                      <a:pt x="9336" y="2671"/>
                    </a:cubicBezTo>
                    <a:cubicBezTo>
                      <a:pt x="9359" y="2649"/>
                      <a:pt x="9382" y="2626"/>
                      <a:pt x="9427" y="2626"/>
                    </a:cubicBezTo>
                    <a:cubicBezTo>
                      <a:pt x="9496" y="2512"/>
                      <a:pt x="9564" y="2398"/>
                      <a:pt x="9587" y="2283"/>
                    </a:cubicBezTo>
                    <a:cubicBezTo>
                      <a:pt x="9610" y="2238"/>
                      <a:pt x="9633" y="2169"/>
                      <a:pt x="9633" y="2124"/>
                    </a:cubicBezTo>
                    <a:cubicBezTo>
                      <a:pt x="9656" y="2078"/>
                      <a:pt x="9656" y="2032"/>
                      <a:pt x="9656" y="1987"/>
                    </a:cubicBezTo>
                    <a:cubicBezTo>
                      <a:pt x="9656" y="1964"/>
                      <a:pt x="9656" y="1918"/>
                      <a:pt x="9656" y="1873"/>
                    </a:cubicBezTo>
                    <a:lnTo>
                      <a:pt x="9656" y="1827"/>
                    </a:lnTo>
                    <a:cubicBezTo>
                      <a:pt x="9633" y="1758"/>
                      <a:pt x="9633" y="1690"/>
                      <a:pt x="9587" y="1621"/>
                    </a:cubicBezTo>
                    <a:cubicBezTo>
                      <a:pt x="9587" y="1576"/>
                      <a:pt x="9564" y="1553"/>
                      <a:pt x="9542" y="1507"/>
                    </a:cubicBezTo>
                    <a:cubicBezTo>
                      <a:pt x="9496" y="1462"/>
                      <a:pt x="9473" y="1416"/>
                      <a:pt x="9427" y="1393"/>
                    </a:cubicBezTo>
                    <a:cubicBezTo>
                      <a:pt x="9427" y="1370"/>
                      <a:pt x="9405" y="1348"/>
                      <a:pt x="9382" y="1325"/>
                    </a:cubicBezTo>
                    <a:cubicBezTo>
                      <a:pt x="9313" y="1279"/>
                      <a:pt x="9245" y="1233"/>
                      <a:pt x="9154" y="1188"/>
                    </a:cubicBezTo>
                    <a:cubicBezTo>
                      <a:pt x="9108" y="1188"/>
                      <a:pt x="9062" y="1165"/>
                      <a:pt x="9017" y="1165"/>
                    </a:cubicBezTo>
                    <a:lnTo>
                      <a:pt x="8971" y="1142"/>
                    </a:lnTo>
                    <a:lnTo>
                      <a:pt x="8971" y="1119"/>
                    </a:lnTo>
                    <a:lnTo>
                      <a:pt x="8971" y="1096"/>
                    </a:lnTo>
                    <a:cubicBezTo>
                      <a:pt x="8971" y="1096"/>
                      <a:pt x="8971" y="1074"/>
                      <a:pt x="8971" y="1074"/>
                    </a:cubicBezTo>
                    <a:lnTo>
                      <a:pt x="8994" y="1005"/>
                    </a:lnTo>
                    <a:lnTo>
                      <a:pt x="8994" y="937"/>
                    </a:lnTo>
                    <a:cubicBezTo>
                      <a:pt x="8994" y="914"/>
                      <a:pt x="9017" y="891"/>
                      <a:pt x="9017" y="868"/>
                    </a:cubicBezTo>
                    <a:cubicBezTo>
                      <a:pt x="9017" y="823"/>
                      <a:pt x="9017" y="800"/>
                      <a:pt x="9017" y="777"/>
                    </a:cubicBezTo>
                    <a:cubicBezTo>
                      <a:pt x="9017" y="731"/>
                      <a:pt x="9017" y="686"/>
                      <a:pt x="9017" y="663"/>
                    </a:cubicBezTo>
                    <a:cubicBezTo>
                      <a:pt x="9017" y="594"/>
                      <a:pt x="8994" y="526"/>
                      <a:pt x="8971" y="435"/>
                    </a:cubicBezTo>
                    <a:cubicBezTo>
                      <a:pt x="8948" y="389"/>
                      <a:pt x="8925" y="320"/>
                      <a:pt x="8902" y="275"/>
                    </a:cubicBezTo>
                    <a:cubicBezTo>
                      <a:pt x="8880" y="252"/>
                      <a:pt x="8834" y="206"/>
                      <a:pt x="8811" y="183"/>
                    </a:cubicBezTo>
                    <a:cubicBezTo>
                      <a:pt x="8788" y="161"/>
                      <a:pt x="8766" y="138"/>
                      <a:pt x="8743" y="115"/>
                    </a:cubicBezTo>
                    <a:cubicBezTo>
                      <a:pt x="8629" y="47"/>
                      <a:pt x="8560" y="24"/>
                      <a:pt x="8469" y="1"/>
                    </a:cubicBez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49" name="Google Shape;8049;p34"/>
              <p:cNvSpPr/>
              <p:nvPr/>
            </p:nvSpPr>
            <p:spPr>
              <a:xfrm>
                <a:off x="749310" y="2023995"/>
                <a:ext cx="557876" cy="444310"/>
              </a:xfrm>
              <a:custGeom>
                <a:avLst/>
                <a:gdLst/>
                <a:ahLst/>
                <a:cxnLst/>
                <a:rect l="l" t="t" r="r" b="b"/>
                <a:pathLst>
                  <a:path w="10090" h="8036" extrusionOk="0">
                    <a:moveTo>
                      <a:pt x="8012" y="1"/>
                    </a:moveTo>
                    <a:cubicBezTo>
                      <a:pt x="7967" y="1"/>
                      <a:pt x="7921" y="24"/>
                      <a:pt x="7898" y="46"/>
                    </a:cubicBezTo>
                    <a:cubicBezTo>
                      <a:pt x="7852" y="69"/>
                      <a:pt x="7830" y="92"/>
                      <a:pt x="7807" y="115"/>
                    </a:cubicBezTo>
                    <a:cubicBezTo>
                      <a:pt x="7807" y="138"/>
                      <a:pt x="7784" y="138"/>
                      <a:pt x="7761" y="161"/>
                    </a:cubicBezTo>
                    <a:cubicBezTo>
                      <a:pt x="7738" y="206"/>
                      <a:pt x="7693" y="252"/>
                      <a:pt x="7647" y="297"/>
                    </a:cubicBezTo>
                    <a:cubicBezTo>
                      <a:pt x="7579" y="389"/>
                      <a:pt x="7510" y="457"/>
                      <a:pt x="7442" y="549"/>
                    </a:cubicBezTo>
                    <a:cubicBezTo>
                      <a:pt x="7350" y="640"/>
                      <a:pt x="7259" y="754"/>
                      <a:pt x="7168" y="845"/>
                    </a:cubicBezTo>
                    <a:lnTo>
                      <a:pt x="7122" y="868"/>
                    </a:lnTo>
                    <a:cubicBezTo>
                      <a:pt x="7099" y="891"/>
                      <a:pt x="7076" y="914"/>
                      <a:pt x="7054" y="937"/>
                    </a:cubicBezTo>
                    <a:lnTo>
                      <a:pt x="7008" y="959"/>
                    </a:lnTo>
                    <a:cubicBezTo>
                      <a:pt x="6985" y="1005"/>
                      <a:pt x="6962" y="1028"/>
                      <a:pt x="6917" y="1051"/>
                    </a:cubicBezTo>
                    <a:cubicBezTo>
                      <a:pt x="6848" y="1119"/>
                      <a:pt x="6780" y="1165"/>
                      <a:pt x="6711" y="1233"/>
                    </a:cubicBezTo>
                    <a:cubicBezTo>
                      <a:pt x="6437" y="1439"/>
                      <a:pt x="6163" y="1621"/>
                      <a:pt x="5867" y="1781"/>
                    </a:cubicBezTo>
                    <a:lnTo>
                      <a:pt x="5753" y="1872"/>
                    </a:lnTo>
                    <a:lnTo>
                      <a:pt x="5410" y="2055"/>
                    </a:lnTo>
                    <a:cubicBezTo>
                      <a:pt x="5296" y="2124"/>
                      <a:pt x="5159" y="2215"/>
                      <a:pt x="4999" y="2283"/>
                    </a:cubicBezTo>
                    <a:cubicBezTo>
                      <a:pt x="4817" y="2375"/>
                      <a:pt x="4657" y="2466"/>
                      <a:pt x="4474" y="2534"/>
                    </a:cubicBezTo>
                    <a:cubicBezTo>
                      <a:pt x="4292" y="2626"/>
                      <a:pt x="4132" y="2694"/>
                      <a:pt x="3949" y="2763"/>
                    </a:cubicBezTo>
                    <a:lnTo>
                      <a:pt x="3927" y="2785"/>
                    </a:lnTo>
                    <a:cubicBezTo>
                      <a:pt x="3767" y="2854"/>
                      <a:pt x="3630" y="2900"/>
                      <a:pt x="3470" y="2945"/>
                    </a:cubicBezTo>
                    <a:lnTo>
                      <a:pt x="3287" y="3014"/>
                    </a:lnTo>
                    <a:cubicBezTo>
                      <a:pt x="3173" y="3059"/>
                      <a:pt x="3082" y="3082"/>
                      <a:pt x="2968" y="3128"/>
                    </a:cubicBezTo>
                    <a:cubicBezTo>
                      <a:pt x="2945" y="3128"/>
                      <a:pt x="2922" y="3128"/>
                      <a:pt x="2899" y="3151"/>
                    </a:cubicBezTo>
                    <a:lnTo>
                      <a:pt x="2854" y="3151"/>
                    </a:lnTo>
                    <a:cubicBezTo>
                      <a:pt x="2831" y="3173"/>
                      <a:pt x="2785" y="3173"/>
                      <a:pt x="2762" y="3196"/>
                    </a:cubicBezTo>
                    <a:lnTo>
                      <a:pt x="2717" y="3196"/>
                    </a:lnTo>
                    <a:cubicBezTo>
                      <a:pt x="2648" y="3219"/>
                      <a:pt x="2557" y="3265"/>
                      <a:pt x="2466" y="3288"/>
                    </a:cubicBezTo>
                    <a:lnTo>
                      <a:pt x="2374" y="3310"/>
                    </a:lnTo>
                    <a:cubicBezTo>
                      <a:pt x="2237" y="3356"/>
                      <a:pt x="2101" y="3402"/>
                      <a:pt x="1941" y="3425"/>
                    </a:cubicBezTo>
                    <a:lnTo>
                      <a:pt x="1804" y="3470"/>
                    </a:lnTo>
                    <a:cubicBezTo>
                      <a:pt x="1712" y="3493"/>
                      <a:pt x="1621" y="3516"/>
                      <a:pt x="1507" y="3516"/>
                    </a:cubicBezTo>
                    <a:cubicBezTo>
                      <a:pt x="1416" y="3539"/>
                      <a:pt x="1302" y="3562"/>
                      <a:pt x="1210" y="3584"/>
                    </a:cubicBezTo>
                    <a:lnTo>
                      <a:pt x="1096" y="3584"/>
                    </a:lnTo>
                    <a:cubicBezTo>
                      <a:pt x="1005" y="3607"/>
                      <a:pt x="936" y="3607"/>
                      <a:pt x="845" y="3630"/>
                    </a:cubicBezTo>
                    <a:lnTo>
                      <a:pt x="799" y="3653"/>
                    </a:lnTo>
                    <a:cubicBezTo>
                      <a:pt x="708" y="3653"/>
                      <a:pt x="617" y="3676"/>
                      <a:pt x="526" y="3698"/>
                    </a:cubicBezTo>
                    <a:lnTo>
                      <a:pt x="389" y="3698"/>
                    </a:lnTo>
                    <a:lnTo>
                      <a:pt x="366" y="3653"/>
                    </a:lnTo>
                    <a:cubicBezTo>
                      <a:pt x="343" y="3630"/>
                      <a:pt x="320" y="3584"/>
                      <a:pt x="274" y="3562"/>
                    </a:cubicBezTo>
                    <a:cubicBezTo>
                      <a:pt x="252" y="3539"/>
                      <a:pt x="229" y="3539"/>
                      <a:pt x="183" y="3539"/>
                    </a:cubicBezTo>
                    <a:lnTo>
                      <a:pt x="138" y="3539"/>
                    </a:lnTo>
                    <a:cubicBezTo>
                      <a:pt x="92" y="3562"/>
                      <a:pt x="46" y="3584"/>
                      <a:pt x="23" y="3630"/>
                    </a:cubicBezTo>
                    <a:cubicBezTo>
                      <a:pt x="1" y="3676"/>
                      <a:pt x="1" y="3721"/>
                      <a:pt x="1" y="3790"/>
                    </a:cubicBezTo>
                    <a:cubicBezTo>
                      <a:pt x="23" y="3813"/>
                      <a:pt x="23" y="3835"/>
                      <a:pt x="46" y="3881"/>
                    </a:cubicBezTo>
                    <a:cubicBezTo>
                      <a:pt x="46" y="3881"/>
                      <a:pt x="46" y="3881"/>
                      <a:pt x="46" y="3904"/>
                    </a:cubicBezTo>
                    <a:cubicBezTo>
                      <a:pt x="46" y="3927"/>
                      <a:pt x="69" y="3950"/>
                      <a:pt x="69" y="3972"/>
                    </a:cubicBezTo>
                    <a:cubicBezTo>
                      <a:pt x="69" y="3995"/>
                      <a:pt x="69" y="4018"/>
                      <a:pt x="69" y="4018"/>
                    </a:cubicBezTo>
                    <a:lnTo>
                      <a:pt x="69" y="4041"/>
                    </a:lnTo>
                    <a:lnTo>
                      <a:pt x="92" y="4109"/>
                    </a:lnTo>
                    <a:lnTo>
                      <a:pt x="92" y="4201"/>
                    </a:lnTo>
                    <a:lnTo>
                      <a:pt x="92" y="4246"/>
                    </a:lnTo>
                    <a:cubicBezTo>
                      <a:pt x="115" y="4292"/>
                      <a:pt x="115" y="4360"/>
                      <a:pt x="115" y="4406"/>
                    </a:cubicBezTo>
                    <a:cubicBezTo>
                      <a:pt x="138" y="4452"/>
                      <a:pt x="138" y="4497"/>
                      <a:pt x="160" y="4543"/>
                    </a:cubicBezTo>
                    <a:lnTo>
                      <a:pt x="160" y="4589"/>
                    </a:lnTo>
                    <a:lnTo>
                      <a:pt x="183" y="4634"/>
                    </a:lnTo>
                    <a:cubicBezTo>
                      <a:pt x="206" y="4726"/>
                      <a:pt x="229" y="4840"/>
                      <a:pt x="252" y="4931"/>
                    </a:cubicBezTo>
                    <a:cubicBezTo>
                      <a:pt x="274" y="5000"/>
                      <a:pt x="274" y="5068"/>
                      <a:pt x="297" y="5136"/>
                    </a:cubicBezTo>
                    <a:lnTo>
                      <a:pt x="297" y="5182"/>
                    </a:lnTo>
                    <a:cubicBezTo>
                      <a:pt x="320" y="5228"/>
                      <a:pt x="343" y="5273"/>
                      <a:pt x="343" y="5319"/>
                    </a:cubicBezTo>
                    <a:cubicBezTo>
                      <a:pt x="366" y="5365"/>
                      <a:pt x="366" y="5388"/>
                      <a:pt x="389" y="5433"/>
                    </a:cubicBezTo>
                    <a:cubicBezTo>
                      <a:pt x="389" y="5456"/>
                      <a:pt x="411" y="5479"/>
                      <a:pt x="411" y="5502"/>
                    </a:cubicBezTo>
                    <a:cubicBezTo>
                      <a:pt x="434" y="5547"/>
                      <a:pt x="434" y="5570"/>
                      <a:pt x="434" y="5616"/>
                    </a:cubicBezTo>
                    <a:cubicBezTo>
                      <a:pt x="457" y="5639"/>
                      <a:pt x="457" y="5684"/>
                      <a:pt x="480" y="5707"/>
                    </a:cubicBezTo>
                    <a:cubicBezTo>
                      <a:pt x="503" y="5798"/>
                      <a:pt x="526" y="5913"/>
                      <a:pt x="571" y="6004"/>
                    </a:cubicBezTo>
                    <a:cubicBezTo>
                      <a:pt x="571" y="6072"/>
                      <a:pt x="594" y="6118"/>
                      <a:pt x="617" y="6186"/>
                    </a:cubicBezTo>
                    <a:cubicBezTo>
                      <a:pt x="663" y="6346"/>
                      <a:pt x="708" y="6483"/>
                      <a:pt x="799" y="6620"/>
                    </a:cubicBezTo>
                    <a:cubicBezTo>
                      <a:pt x="822" y="6643"/>
                      <a:pt x="845" y="6689"/>
                      <a:pt x="868" y="6711"/>
                    </a:cubicBezTo>
                    <a:cubicBezTo>
                      <a:pt x="891" y="6757"/>
                      <a:pt x="914" y="6780"/>
                      <a:pt x="936" y="6803"/>
                    </a:cubicBezTo>
                    <a:cubicBezTo>
                      <a:pt x="959" y="6848"/>
                      <a:pt x="982" y="6894"/>
                      <a:pt x="1005" y="6940"/>
                    </a:cubicBezTo>
                    <a:cubicBezTo>
                      <a:pt x="1051" y="6985"/>
                      <a:pt x="1073" y="7054"/>
                      <a:pt x="1119" y="7099"/>
                    </a:cubicBezTo>
                    <a:cubicBezTo>
                      <a:pt x="1142" y="7168"/>
                      <a:pt x="1188" y="7214"/>
                      <a:pt x="1233" y="7259"/>
                    </a:cubicBezTo>
                    <a:lnTo>
                      <a:pt x="1233" y="7282"/>
                    </a:lnTo>
                    <a:cubicBezTo>
                      <a:pt x="1256" y="7305"/>
                      <a:pt x="1279" y="7305"/>
                      <a:pt x="1324" y="7328"/>
                    </a:cubicBezTo>
                    <a:lnTo>
                      <a:pt x="1324" y="7351"/>
                    </a:lnTo>
                    <a:lnTo>
                      <a:pt x="1347" y="7396"/>
                    </a:lnTo>
                    <a:cubicBezTo>
                      <a:pt x="1393" y="7465"/>
                      <a:pt x="1461" y="7533"/>
                      <a:pt x="1530" y="7602"/>
                    </a:cubicBezTo>
                    <a:cubicBezTo>
                      <a:pt x="1621" y="7670"/>
                      <a:pt x="1712" y="7739"/>
                      <a:pt x="1781" y="7784"/>
                    </a:cubicBezTo>
                    <a:cubicBezTo>
                      <a:pt x="1849" y="7830"/>
                      <a:pt x="1918" y="7875"/>
                      <a:pt x="1986" y="7921"/>
                    </a:cubicBezTo>
                    <a:cubicBezTo>
                      <a:pt x="2169" y="7990"/>
                      <a:pt x="2397" y="8035"/>
                      <a:pt x="2557" y="8035"/>
                    </a:cubicBezTo>
                    <a:lnTo>
                      <a:pt x="2968" y="8035"/>
                    </a:lnTo>
                    <a:cubicBezTo>
                      <a:pt x="3014" y="8035"/>
                      <a:pt x="3036" y="8012"/>
                      <a:pt x="3059" y="8012"/>
                    </a:cubicBezTo>
                    <a:cubicBezTo>
                      <a:pt x="3150" y="8012"/>
                      <a:pt x="3219" y="8012"/>
                      <a:pt x="3287" y="7990"/>
                    </a:cubicBezTo>
                    <a:cubicBezTo>
                      <a:pt x="3379" y="7990"/>
                      <a:pt x="3470" y="7967"/>
                      <a:pt x="3561" y="7944"/>
                    </a:cubicBezTo>
                    <a:cubicBezTo>
                      <a:pt x="3630" y="7944"/>
                      <a:pt x="3675" y="7921"/>
                      <a:pt x="3744" y="7921"/>
                    </a:cubicBezTo>
                    <a:lnTo>
                      <a:pt x="3835" y="7898"/>
                    </a:lnTo>
                    <a:cubicBezTo>
                      <a:pt x="3927" y="7898"/>
                      <a:pt x="3995" y="7875"/>
                      <a:pt x="4086" y="7853"/>
                    </a:cubicBezTo>
                    <a:cubicBezTo>
                      <a:pt x="4132" y="7853"/>
                      <a:pt x="4178" y="7830"/>
                      <a:pt x="4223" y="7830"/>
                    </a:cubicBezTo>
                    <a:cubicBezTo>
                      <a:pt x="4269" y="7807"/>
                      <a:pt x="4315" y="7807"/>
                      <a:pt x="4337" y="7784"/>
                    </a:cubicBezTo>
                    <a:cubicBezTo>
                      <a:pt x="4406" y="7784"/>
                      <a:pt x="4474" y="7761"/>
                      <a:pt x="4543" y="7739"/>
                    </a:cubicBezTo>
                    <a:lnTo>
                      <a:pt x="4611" y="7739"/>
                    </a:lnTo>
                    <a:cubicBezTo>
                      <a:pt x="4703" y="7716"/>
                      <a:pt x="4794" y="7693"/>
                      <a:pt x="4862" y="7647"/>
                    </a:cubicBezTo>
                    <a:lnTo>
                      <a:pt x="4931" y="7624"/>
                    </a:lnTo>
                    <a:cubicBezTo>
                      <a:pt x="5091" y="7579"/>
                      <a:pt x="5228" y="7533"/>
                      <a:pt x="5387" y="7487"/>
                    </a:cubicBezTo>
                    <a:cubicBezTo>
                      <a:pt x="5501" y="7442"/>
                      <a:pt x="5593" y="7396"/>
                      <a:pt x="5707" y="7351"/>
                    </a:cubicBezTo>
                    <a:cubicBezTo>
                      <a:pt x="5730" y="7328"/>
                      <a:pt x="5730" y="7328"/>
                      <a:pt x="5753" y="7328"/>
                    </a:cubicBezTo>
                    <a:lnTo>
                      <a:pt x="5798" y="7305"/>
                    </a:lnTo>
                    <a:lnTo>
                      <a:pt x="5844" y="7282"/>
                    </a:lnTo>
                    <a:lnTo>
                      <a:pt x="6004" y="7236"/>
                    </a:lnTo>
                    <a:cubicBezTo>
                      <a:pt x="6095" y="7191"/>
                      <a:pt x="6209" y="7145"/>
                      <a:pt x="6323" y="7099"/>
                    </a:cubicBezTo>
                    <a:lnTo>
                      <a:pt x="6369" y="7077"/>
                    </a:lnTo>
                    <a:cubicBezTo>
                      <a:pt x="6506" y="7008"/>
                      <a:pt x="6688" y="6940"/>
                      <a:pt x="6871" y="6848"/>
                    </a:cubicBezTo>
                    <a:lnTo>
                      <a:pt x="6985" y="6780"/>
                    </a:lnTo>
                    <a:lnTo>
                      <a:pt x="7350" y="6597"/>
                    </a:lnTo>
                    <a:cubicBezTo>
                      <a:pt x="7647" y="6437"/>
                      <a:pt x="7944" y="6255"/>
                      <a:pt x="8263" y="6027"/>
                    </a:cubicBezTo>
                    <a:cubicBezTo>
                      <a:pt x="8355" y="5981"/>
                      <a:pt x="8423" y="5935"/>
                      <a:pt x="8514" y="5867"/>
                    </a:cubicBezTo>
                    <a:cubicBezTo>
                      <a:pt x="8583" y="5798"/>
                      <a:pt x="8674" y="5730"/>
                      <a:pt x="8766" y="5661"/>
                    </a:cubicBezTo>
                    <a:cubicBezTo>
                      <a:pt x="8902" y="5524"/>
                      <a:pt x="9039" y="5388"/>
                      <a:pt x="9176" y="5251"/>
                    </a:cubicBezTo>
                    <a:cubicBezTo>
                      <a:pt x="9268" y="5159"/>
                      <a:pt x="9336" y="5091"/>
                      <a:pt x="9405" y="5022"/>
                    </a:cubicBezTo>
                    <a:cubicBezTo>
                      <a:pt x="9473" y="4954"/>
                      <a:pt x="9519" y="4885"/>
                      <a:pt x="9564" y="4840"/>
                    </a:cubicBezTo>
                    <a:cubicBezTo>
                      <a:pt x="9633" y="4771"/>
                      <a:pt x="9701" y="4726"/>
                      <a:pt x="9747" y="4657"/>
                    </a:cubicBezTo>
                    <a:cubicBezTo>
                      <a:pt x="9815" y="4589"/>
                      <a:pt x="9861" y="4520"/>
                      <a:pt x="9884" y="4475"/>
                    </a:cubicBezTo>
                    <a:cubicBezTo>
                      <a:pt x="9930" y="4429"/>
                      <a:pt x="9952" y="4383"/>
                      <a:pt x="9975" y="4315"/>
                    </a:cubicBezTo>
                    <a:cubicBezTo>
                      <a:pt x="10021" y="4246"/>
                      <a:pt x="10044" y="4178"/>
                      <a:pt x="10089" y="4109"/>
                    </a:cubicBezTo>
                    <a:lnTo>
                      <a:pt x="10089" y="4064"/>
                    </a:lnTo>
                    <a:lnTo>
                      <a:pt x="10089" y="4018"/>
                    </a:lnTo>
                    <a:cubicBezTo>
                      <a:pt x="10067" y="3927"/>
                      <a:pt x="10067" y="3835"/>
                      <a:pt x="10067" y="3744"/>
                    </a:cubicBezTo>
                    <a:cubicBezTo>
                      <a:pt x="10067" y="3676"/>
                      <a:pt x="10044" y="3607"/>
                      <a:pt x="10044" y="3539"/>
                    </a:cubicBezTo>
                    <a:lnTo>
                      <a:pt x="10044" y="3447"/>
                    </a:lnTo>
                    <a:lnTo>
                      <a:pt x="10044" y="3425"/>
                    </a:lnTo>
                    <a:lnTo>
                      <a:pt x="10044" y="3402"/>
                    </a:lnTo>
                    <a:cubicBezTo>
                      <a:pt x="10021" y="3356"/>
                      <a:pt x="10021" y="3288"/>
                      <a:pt x="9998" y="3242"/>
                    </a:cubicBezTo>
                    <a:lnTo>
                      <a:pt x="9998" y="3196"/>
                    </a:lnTo>
                    <a:lnTo>
                      <a:pt x="9975" y="3151"/>
                    </a:lnTo>
                    <a:lnTo>
                      <a:pt x="9975" y="3105"/>
                    </a:lnTo>
                    <a:cubicBezTo>
                      <a:pt x="9975" y="3082"/>
                      <a:pt x="9975" y="3059"/>
                      <a:pt x="9975" y="3059"/>
                    </a:cubicBezTo>
                    <a:lnTo>
                      <a:pt x="9952" y="3037"/>
                    </a:lnTo>
                    <a:lnTo>
                      <a:pt x="9952" y="3014"/>
                    </a:lnTo>
                    <a:cubicBezTo>
                      <a:pt x="9930" y="2922"/>
                      <a:pt x="9884" y="2854"/>
                      <a:pt x="9838" y="2785"/>
                    </a:cubicBezTo>
                    <a:cubicBezTo>
                      <a:pt x="9815" y="2740"/>
                      <a:pt x="9793" y="2694"/>
                      <a:pt x="9770" y="2671"/>
                    </a:cubicBezTo>
                    <a:cubicBezTo>
                      <a:pt x="9747" y="2626"/>
                      <a:pt x="9724" y="2580"/>
                      <a:pt x="9701" y="2557"/>
                    </a:cubicBezTo>
                    <a:cubicBezTo>
                      <a:pt x="9633" y="2443"/>
                      <a:pt x="9587" y="2329"/>
                      <a:pt x="9519" y="2238"/>
                    </a:cubicBezTo>
                    <a:cubicBezTo>
                      <a:pt x="9496" y="2169"/>
                      <a:pt x="9473" y="2124"/>
                      <a:pt x="9450" y="2078"/>
                    </a:cubicBezTo>
                    <a:cubicBezTo>
                      <a:pt x="9427" y="2032"/>
                      <a:pt x="9405" y="2009"/>
                      <a:pt x="9405" y="1964"/>
                    </a:cubicBezTo>
                    <a:cubicBezTo>
                      <a:pt x="9382" y="1918"/>
                      <a:pt x="9359" y="1895"/>
                      <a:pt x="9336" y="1850"/>
                    </a:cubicBezTo>
                    <a:cubicBezTo>
                      <a:pt x="9290" y="1781"/>
                      <a:pt x="9268" y="1713"/>
                      <a:pt x="9222" y="1644"/>
                    </a:cubicBezTo>
                    <a:cubicBezTo>
                      <a:pt x="9176" y="1576"/>
                      <a:pt x="9154" y="1530"/>
                      <a:pt x="9108" y="1462"/>
                    </a:cubicBezTo>
                    <a:lnTo>
                      <a:pt x="9108" y="1439"/>
                    </a:lnTo>
                    <a:cubicBezTo>
                      <a:pt x="9062" y="1370"/>
                      <a:pt x="9017" y="1325"/>
                      <a:pt x="8971" y="1233"/>
                    </a:cubicBezTo>
                    <a:cubicBezTo>
                      <a:pt x="8948" y="1211"/>
                      <a:pt x="8925" y="1188"/>
                      <a:pt x="8902" y="1142"/>
                    </a:cubicBezTo>
                    <a:cubicBezTo>
                      <a:pt x="8880" y="1119"/>
                      <a:pt x="8880" y="1096"/>
                      <a:pt x="8857" y="1074"/>
                    </a:cubicBezTo>
                    <a:cubicBezTo>
                      <a:pt x="8811" y="1005"/>
                      <a:pt x="8766" y="959"/>
                      <a:pt x="8720" y="914"/>
                    </a:cubicBezTo>
                    <a:cubicBezTo>
                      <a:pt x="8651" y="845"/>
                      <a:pt x="8583" y="777"/>
                      <a:pt x="8537" y="708"/>
                    </a:cubicBezTo>
                    <a:lnTo>
                      <a:pt x="8492" y="686"/>
                    </a:lnTo>
                    <a:cubicBezTo>
                      <a:pt x="8469" y="640"/>
                      <a:pt x="8446" y="617"/>
                      <a:pt x="8423" y="594"/>
                    </a:cubicBezTo>
                    <a:cubicBezTo>
                      <a:pt x="8423" y="571"/>
                      <a:pt x="8400" y="549"/>
                      <a:pt x="8400" y="549"/>
                    </a:cubicBezTo>
                    <a:cubicBezTo>
                      <a:pt x="8400" y="526"/>
                      <a:pt x="8400" y="503"/>
                      <a:pt x="8400" y="480"/>
                    </a:cubicBezTo>
                    <a:cubicBezTo>
                      <a:pt x="8400" y="457"/>
                      <a:pt x="8400" y="434"/>
                      <a:pt x="8400" y="412"/>
                    </a:cubicBezTo>
                    <a:cubicBezTo>
                      <a:pt x="8400" y="389"/>
                      <a:pt x="8377" y="366"/>
                      <a:pt x="8377" y="343"/>
                    </a:cubicBezTo>
                    <a:cubicBezTo>
                      <a:pt x="8355" y="320"/>
                      <a:pt x="8355" y="297"/>
                      <a:pt x="8332" y="275"/>
                    </a:cubicBezTo>
                    <a:cubicBezTo>
                      <a:pt x="8309" y="252"/>
                      <a:pt x="8286" y="229"/>
                      <a:pt x="8263" y="229"/>
                    </a:cubicBezTo>
                    <a:lnTo>
                      <a:pt x="8241" y="183"/>
                    </a:lnTo>
                    <a:cubicBezTo>
                      <a:pt x="8241" y="183"/>
                      <a:pt x="8218" y="161"/>
                      <a:pt x="8218" y="161"/>
                    </a:cubicBezTo>
                    <a:cubicBezTo>
                      <a:pt x="8195" y="115"/>
                      <a:pt x="8195" y="92"/>
                      <a:pt x="8172" y="69"/>
                    </a:cubicBezTo>
                    <a:cubicBezTo>
                      <a:pt x="8149" y="46"/>
                      <a:pt x="8126" y="46"/>
                      <a:pt x="8104" y="24"/>
                    </a:cubicBezTo>
                    <a:cubicBezTo>
                      <a:pt x="8081" y="24"/>
                      <a:pt x="8058" y="1"/>
                      <a:pt x="8012" y="1"/>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50" name="Google Shape;8050;p34"/>
              <p:cNvSpPr/>
              <p:nvPr/>
            </p:nvSpPr>
            <p:spPr>
              <a:xfrm>
                <a:off x="369463" y="837734"/>
                <a:ext cx="170404" cy="167860"/>
              </a:xfrm>
              <a:custGeom>
                <a:avLst/>
                <a:gdLst/>
                <a:ahLst/>
                <a:cxnLst/>
                <a:rect l="l" t="t" r="r" b="b"/>
                <a:pathLst>
                  <a:path w="3082" h="3036" extrusionOk="0">
                    <a:moveTo>
                      <a:pt x="890" y="0"/>
                    </a:moveTo>
                    <a:cubicBezTo>
                      <a:pt x="845" y="0"/>
                      <a:pt x="822" y="23"/>
                      <a:pt x="776" y="23"/>
                    </a:cubicBezTo>
                    <a:lnTo>
                      <a:pt x="685" y="23"/>
                    </a:lnTo>
                    <a:cubicBezTo>
                      <a:pt x="662" y="23"/>
                      <a:pt x="616" y="23"/>
                      <a:pt x="594" y="46"/>
                    </a:cubicBezTo>
                    <a:cubicBezTo>
                      <a:pt x="502" y="68"/>
                      <a:pt x="457" y="114"/>
                      <a:pt x="434" y="183"/>
                    </a:cubicBezTo>
                    <a:cubicBezTo>
                      <a:pt x="411" y="228"/>
                      <a:pt x="365" y="274"/>
                      <a:pt x="320" y="297"/>
                    </a:cubicBezTo>
                    <a:cubicBezTo>
                      <a:pt x="274" y="365"/>
                      <a:pt x="251" y="411"/>
                      <a:pt x="228" y="457"/>
                    </a:cubicBezTo>
                    <a:lnTo>
                      <a:pt x="183" y="525"/>
                    </a:lnTo>
                    <a:cubicBezTo>
                      <a:pt x="137" y="593"/>
                      <a:pt x="91" y="662"/>
                      <a:pt x="69" y="730"/>
                    </a:cubicBezTo>
                    <a:cubicBezTo>
                      <a:pt x="46" y="799"/>
                      <a:pt x="46" y="867"/>
                      <a:pt x="46" y="913"/>
                    </a:cubicBezTo>
                    <a:cubicBezTo>
                      <a:pt x="46" y="982"/>
                      <a:pt x="23" y="1027"/>
                      <a:pt x="23" y="1073"/>
                    </a:cubicBezTo>
                    <a:cubicBezTo>
                      <a:pt x="23" y="1096"/>
                      <a:pt x="0" y="1141"/>
                      <a:pt x="0" y="1164"/>
                    </a:cubicBezTo>
                    <a:cubicBezTo>
                      <a:pt x="0" y="1233"/>
                      <a:pt x="0" y="1301"/>
                      <a:pt x="0" y="1392"/>
                    </a:cubicBezTo>
                    <a:cubicBezTo>
                      <a:pt x="0" y="1461"/>
                      <a:pt x="0" y="1506"/>
                      <a:pt x="0" y="1575"/>
                    </a:cubicBezTo>
                    <a:cubicBezTo>
                      <a:pt x="0" y="1643"/>
                      <a:pt x="0" y="1712"/>
                      <a:pt x="0" y="1758"/>
                    </a:cubicBezTo>
                    <a:lnTo>
                      <a:pt x="0" y="1849"/>
                    </a:lnTo>
                    <a:cubicBezTo>
                      <a:pt x="0" y="1872"/>
                      <a:pt x="0" y="1917"/>
                      <a:pt x="0" y="1940"/>
                    </a:cubicBezTo>
                    <a:cubicBezTo>
                      <a:pt x="0" y="1986"/>
                      <a:pt x="0" y="2054"/>
                      <a:pt x="0" y="2100"/>
                    </a:cubicBezTo>
                    <a:lnTo>
                      <a:pt x="0" y="2168"/>
                    </a:lnTo>
                    <a:cubicBezTo>
                      <a:pt x="0" y="2214"/>
                      <a:pt x="0" y="2260"/>
                      <a:pt x="0" y="2305"/>
                    </a:cubicBezTo>
                    <a:cubicBezTo>
                      <a:pt x="0" y="2351"/>
                      <a:pt x="0" y="2420"/>
                      <a:pt x="0" y="2488"/>
                    </a:cubicBezTo>
                    <a:cubicBezTo>
                      <a:pt x="0" y="2534"/>
                      <a:pt x="0" y="2579"/>
                      <a:pt x="0" y="2625"/>
                    </a:cubicBezTo>
                    <a:cubicBezTo>
                      <a:pt x="0" y="2671"/>
                      <a:pt x="0" y="2739"/>
                      <a:pt x="23" y="2785"/>
                    </a:cubicBezTo>
                    <a:cubicBezTo>
                      <a:pt x="23" y="2808"/>
                      <a:pt x="23" y="2830"/>
                      <a:pt x="23" y="2853"/>
                    </a:cubicBezTo>
                    <a:cubicBezTo>
                      <a:pt x="23" y="2876"/>
                      <a:pt x="46" y="2922"/>
                      <a:pt x="69" y="2944"/>
                    </a:cubicBezTo>
                    <a:lnTo>
                      <a:pt x="114" y="2944"/>
                    </a:lnTo>
                    <a:cubicBezTo>
                      <a:pt x="160" y="2944"/>
                      <a:pt x="206" y="2967"/>
                      <a:pt x="251" y="2967"/>
                    </a:cubicBezTo>
                    <a:cubicBezTo>
                      <a:pt x="274" y="2990"/>
                      <a:pt x="297" y="2990"/>
                      <a:pt x="320" y="2990"/>
                    </a:cubicBezTo>
                    <a:cubicBezTo>
                      <a:pt x="411" y="3013"/>
                      <a:pt x="502" y="3013"/>
                      <a:pt x="616" y="3013"/>
                    </a:cubicBezTo>
                    <a:cubicBezTo>
                      <a:pt x="639" y="3036"/>
                      <a:pt x="685" y="3036"/>
                      <a:pt x="731" y="3036"/>
                    </a:cubicBezTo>
                    <a:lnTo>
                      <a:pt x="753" y="3036"/>
                    </a:lnTo>
                    <a:cubicBezTo>
                      <a:pt x="799" y="3036"/>
                      <a:pt x="845" y="3013"/>
                      <a:pt x="890" y="3013"/>
                    </a:cubicBezTo>
                    <a:lnTo>
                      <a:pt x="982" y="3013"/>
                    </a:lnTo>
                    <a:cubicBezTo>
                      <a:pt x="1050" y="2990"/>
                      <a:pt x="1141" y="2990"/>
                      <a:pt x="1210" y="2967"/>
                    </a:cubicBezTo>
                    <a:cubicBezTo>
                      <a:pt x="1256" y="2944"/>
                      <a:pt x="1301" y="2944"/>
                      <a:pt x="1324" y="2922"/>
                    </a:cubicBezTo>
                    <a:lnTo>
                      <a:pt x="1438" y="2899"/>
                    </a:lnTo>
                    <a:cubicBezTo>
                      <a:pt x="1575" y="2853"/>
                      <a:pt x="1712" y="2808"/>
                      <a:pt x="1849" y="2762"/>
                    </a:cubicBezTo>
                    <a:cubicBezTo>
                      <a:pt x="1917" y="2739"/>
                      <a:pt x="1986" y="2693"/>
                      <a:pt x="2077" y="2648"/>
                    </a:cubicBezTo>
                    <a:cubicBezTo>
                      <a:pt x="2146" y="2602"/>
                      <a:pt x="2214" y="2579"/>
                      <a:pt x="2306" y="2511"/>
                    </a:cubicBezTo>
                    <a:cubicBezTo>
                      <a:pt x="2442" y="2397"/>
                      <a:pt x="2534" y="2305"/>
                      <a:pt x="2625" y="2214"/>
                    </a:cubicBezTo>
                    <a:lnTo>
                      <a:pt x="2671" y="2146"/>
                    </a:lnTo>
                    <a:lnTo>
                      <a:pt x="2716" y="2077"/>
                    </a:lnTo>
                    <a:cubicBezTo>
                      <a:pt x="2739" y="2054"/>
                      <a:pt x="2785" y="2009"/>
                      <a:pt x="2808" y="1963"/>
                    </a:cubicBezTo>
                    <a:lnTo>
                      <a:pt x="2853" y="1917"/>
                    </a:lnTo>
                    <a:cubicBezTo>
                      <a:pt x="2876" y="1872"/>
                      <a:pt x="2922" y="1826"/>
                      <a:pt x="2945" y="1780"/>
                    </a:cubicBezTo>
                    <a:lnTo>
                      <a:pt x="2967" y="1735"/>
                    </a:lnTo>
                    <a:lnTo>
                      <a:pt x="2990" y="1712"/>
                    </a:lnTo>
                    <a:cubicBezTo>
                      <a:pt x="2990" y="1689"/>
                      <a:pt x="2990" y="1643"/>
                      <a:pt x="3013" y="1621"/>
                    </a:cubicBezTo>
                    <a:cubicBezTo>
                      <a:pt x="3036" y="1598"/>
                      <a:pt x="3059" y="1575"/>
                      <a:pt x="3082" y="1552"/>
                    </a:cubicBezTo>
                    <a:cubicBezTo>
                      <a:pt x="3082" y="1506"/>
                      <a:pt x="3082" y="1461"/>
                      <a:pt x="3059" y="1415"/>
                    </a:cubicBezTo>
                    <a:cubicBezTo>
                      <a:pt x="3036" y="1370"/>
                      <a:pt x="3036" y="1347"/>
                      <a:pt x="3013" y="1324"/>
                    </a:cubicBezTo>
                    <a:cubicBezTo>
                      <a:pt x="2967" y="1278"/>
                      <a:pt x="2922" y="1233"/>
                      <a:pt x="2876" y="1210"/>
                    </a:cubicBezTo>
                    <a:lnTo>
                      <a:pt x="2853" y="1187"/>
                    </a:lnTo>
                    <a:cubicBezTo>
                      <a:pt x="2831" y="1164"/>
                      <a:pt x="2808" y="1141"/>
                      <a:pt x="2785" y="1118"/>
                    </a:cubicBezTo>
                    <a:cubicBezTo>
                      <a:pt x="2762" y="1096"/>
                      <a:pt x="2739" y="1073"/>
                      <a:pt x="2716" y="1050"/>
                    </a:cubicBezTo>
                    <a:cubicBezTo>
                      <a:pt x="2648" y="1004"/>
                      <a:pt x="2602" y="936"/>
                      <a:pt x="2534" y="890"/>
                    </a:cubicBezTo>
                    <a:cubicBezTo>
                      <a:pt x="2488" y="845"/>
                      <a:pt x="2442" y="799"/>
                      <a:pt x="2397" y="753"/>
                    </a:cubicBezTo>
                    <a:lnTo>
                      <a:pt x="2374" y="730"/>
                    </a:lnTo>
                    <a:cubicBezTo>
                      <a:pt x="2283" y="662"/>
                      <a:pt x="2214" y="593"/>
                      <a:pt x="2146" y="548"/>
                    </a:cubicBezTo>
                    <a:cubicBezTo>
                      <a:pt x="2077" y="479"/>
                      <a:pt x="2009" y="434"/>
                      <a:pt x="1940" y="388"/>
                    </a:cubicBezTo>
                    <a:cubicBezTo>
                      <a:pt x="1872" y="365"/>
                      <a:pt x="1826" y="320"/>
                      <a:pt x="1781" y="297"/>
                    </a:cubicBezTo>
                    <a:cubicBezTo>
                      <a:pt x="1689" y="228"/>
                      <a:pt x="1598" y="205"/>
                      <a:pt x="1507" y="160"/>
                    </a:cubicBezTo>
                    <a:lnTo>
                      <a:pt x="1484" y="137"/>
                    </a:lnTo>
                    <a:cubicBezTo>
                      <a:pt x="1415" y="114"/>
                      <a:pt x="1347" y="91"/>
                      <a:pt x="1278" y="68"/>
                    </a:cubicBezTo>
                    <a:cubicBezTo>
                      <a:pt x="1233" y="68"/>
                      <a:pt x="1210" y="46"/>
                      <a:pt x="1164" y="46"/>
                    </a:cubicBezTo>
                    <a:lnTo>
                      <a:pt x="1096" y="23"/>
                    </a:lnTo>
                    <a:cubicBezTo>
                      <a:pt x="1027" y="23"/>
                      <a:pt x="982" y="0"/>
                      <a:pt x="913" y="0"/>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51" name="Google Shape;8051;p34"/>
              <p:cNvSpPr/>
              <p:nvPr/>
            </p:nvSpPr>
            <p:spPr>
              <a:xfrm>
                <a:off x="349227" y="922274"/>
                <a:ext cx="417827" cy="358445"/>
              </a:xfrm>
              <a:custGeom>
                <a:avLst/>
                <a:gdLst/>
                <a:ahLst/>
                <a:cxnLst/>
                <a:rect l="l" t="t" r="r" b="b"/>
                <a:pathLst>
                  <a:path w="7557" h="6483" extrusionOk="0">
                    <a:moveTo>
                      <a:pt x="3493" y="0"/>
                    </a:moveTo>
                    <a:cubicBezTo>
                      <a:pt x="3448" y="23"/>
                      <a:pt x="3402" y="46"/>
                      <a:pt x="3379" y="92"/>
                    </a:cubicBezTo>
                    <a:cubicBezTo>
                      <a:pt x="3356" y="114"/>
                      <a:pt x="3356" y="160"/>
                      <a:pt x="3356" y="183"/>
                    </a:cubicBezTo>
                    <a:lnTo>
                      <a:pt x="3333" y="206"/>
                    </a:lnTo>
                    <a:lnTo>
                      <a:pt x="3311" y="251"/>
                    </a:lnTo>
                    <a:cubicBezTo>
                      <a:pt x="3288" y="297"/>
                      <a:pt x="3242" y="343"/>
                      <a:pt x="3219" y="388"/>
                    </a:cubicBezTo>
                    <a:lnTo>
                      <a:pt x="3174" y="434"/>
                    </a:lnTo>
                    <a:cubicBezTo>
                      <a:pt x="3151" y="480"/>
                      <a:pt x="3105" y="525"/>
                      <a:pt x="3082" y="548"/>
                    </a:cubicBezTo>
                    <a:lnTo>
                      <a:pt x="3037" y="617"/>
                    </a:lnTo>
                    <a:lnTo>
                      <a:pt x="2991" y="685"/>
                    </a:lnTo>
                    <a:cubicBezTo>
                      <a:pt x="2900" y="776"/>
                      <a:pt x="2808" y="868"/>
                      <a:pt x="2672" y="982"/>
                    </a:cubicBezTo>
                    <a:cubicBezTo>
                      <a:pt x="2580" y="1050"/>
                      <a:pt x="2512" y="1073"/>
                      <a:pt x="2443" y="1119"/>
                    </a:cubicBezTo>
                    <a:cubicBezTo>
                      <a:pt x="2352" y="1164"/>
                      <a:pt x="2283" y="1210"/>
                      <a:pt x="2215" y="1233"/>
                    </a:cubicBezTo>
                    <a:cubicBezTo>
                      <a:pt x="2078" y="1279"/>
                      <a:pt x="1941" y="1324"/>
                      <a:pt x="1804" y="1370"/>
                    </a:cubicBezTo>
                    <a:lnTo>
                      <a:pt x="1690" y="1393"/>
                    </a:lnTo>
                    <a:cubicBezTo>
                      <a:pt x="1667" y="1415"/>
                      <a:pt x="1622" y="1415"/>
                      <a:pt x="1576" y="1438"/>
                    </a:cubicBezTo>
                    <a:cubicBezTo>
                      <a:pt x="1507" y="1461"/>
                      <a:pt x="1416" y="1461"/>
                      <a:pt x="1348" y="1484"/>
                    </a:cubicBezTo>
                    <a:lnTo>
                      <a:pt x="1256" y="1484"/>
                    </a:lnTo>
                    <a:cubicBezTo>
                      <a:pt x="1188" y="1484"/>
                      <a:pt x="1165" y="1507"/>
                      <a:pt x="1119" y="1507"/>
                    </a:cubicBezTo>
                    <a:lnTo>
                      <a:pt x="1097" y="1507"/>
                    </a:lnTo>
                    <a:cubicBezTo>
                      <a:pt x="1051" y="1507"/>
                      <a:pt x="1005" y="1507"/>
                      <a:pt x="982" y="1484"/>
                    </a:cubicBezTo>
                    <a:cubicBezTo>
                      <a:pt x="868" y="1484"/>
                      <a:pt x="777" y="1484"/>
                      <a:pt x="686" y="1461"/>
                    </a:cubicBezTo>
                    <a:cubicBezTo>
                      <a:pt x="663" y="1461"/>
                      <a:pt x="640" y="1461"/>
                      <a:pt x="617" y="1438"/>
                    </a:cubicBezTo>
                    <a:cubicBezTo>
                      <a:pt x="572" y="1438"/>
                      <a:pt x="526" y="1415"/>
                      <a:pt x="480" y="1415"/>
                    </a:cubicBezTo>
                    <a:cubicBezTo>
                      <a:pt x="412" y="1415"/>
                      <a:pt x="366" y="1461"/>
                      <a:pt x="321" y="1507"/>
                    </a:cubicBezTo>
                    <a:cubicBezTo>
                      <a:pt x="298" y="1552"/>
                      <a:pt x="275" y="1644"/>
                      <a:pt x="321" y="1689"/>
                    </a:cubicBezTo>
                    <a:lnTo>
                      <a:pt x="343" y="1712"/>
                    </a:lnTo>
                    <a:cubicBezTo>
                      <a:pt x="321" y="1758"/>
                      <a:pt x="321" y="1804"/>
                      <a:pt x="321" y="1872"/>
                    </a:cubicBezTo>
                    <a:cubicBezTo>
                      <a:pt x="298" y="1895"/>
                      <a:pt x="298" y="1940"/>
                      <a:pt x="298" y="1986"/>
                    </a:cubicBezTo>
                    <a:cubicBezTo>
                      <a:pt x="275" y="2055"/>
                      <a:pt x="252" y="2146"/>
                      <a:pt x="229" y="2237"/>
                    </a:cubicBezTo>
                    <a:cubicBezTo>
                      <a:pt x="206" y="2374"/>
                      <a:pt x="184" y="2511"/>
                      <a:pt x="161" y="2625"/>
                    </a:cubicBezTo>
                    <a:lnTo>
                      <a:pt x="161" y="2694"/>
                    </a:lnTo>
                    <a:cubicBezTo>
                      <a:pt x="115" y="2922"/>
                      <a:pt x="115" y="3105"/>
                      <a:pt x="92" y="3287"/>
                    </a:cubicBezTo>
                    <a:cubicBezTo>
                      <a:pt x="92" y="3378"/>
                      <a:pt x="92" y="3493"/>
                      <a:pt x="92" y="3607"/>
                    </a:cubicBezTo>
                    <a:cubicBezTo>
                      <a:pt x="92" y="3675"/>
                      <a:pt x="92" y="3744"/>
                      <a:pt x="92" y="3835"/>
                    </a:cubicBezTo>
                    <a:cubicBezTo>
                      <a:pt x="92" y="3981"/>
                      <a:pt x="92" y="4147"/>
                      <a:pt x="92" y="4314"/>
                    </a:cubicBezTo>
                    <a:cubicBezTo>
                      <a:pt x="92" y="4406"/>
                      <a:pt x="69" y="4497"/>
                      <a:pt x="69" y="4588"/>
                    </a:cubicBezTo>
                    <a:cubicBezTo>
                      <a:pt x="69" y="4748"/>
                      <a:pt x="47" y="4885"/>
                      <a:pt x="47" y="5022"/>
                    </a:cubicBezTo>
                    <a:cubicBezTo>
                      <a:pt x="24" y="5159"/>
                      <a:pt x="24" y="5273"/>
                      <a:pt x="24" y="5410"/>
                    </a:cubicBezTo>
                    <a:lnTo>
                      <a:pt x="24" y="5524"/>
                    </a:lnTo>
                    <a:cubicBezTo>
                      <a:pt x="24" y="5593"/>
                      <a:pt x="1" y="5638"/>
                      <a:pt x="1" y="5707"/>
                    </a:cubicBezTo>
                    <a:lnTo>
                      <a:pt x="1" y="5729"/>
                    </a:lnTo>
                    <a:lnTo>
                      <a:pt x="1" y="5775"/>
                    </a:lnTo>
                    <a:cubicBezTo>
                      <a:pt x="1" y="5798"/>
                      <a:pt x="1" y="5821"/>
                      <a:pt x="1" y="5844"/>
                    </a:cubicBezTo>
                    <a:cubicBezTo>
                      <a:pt x="1" y="5866"/>
                      <a:pt x="1" y="5889"/>
                      <a:pt x="1" y="5889"/>
                    </a:cubicBezTo>
                    <a:cubicBezTo>
                      <a:pt x="1" y="5935"/>
                      <a:pt x="1" y="5958"/>
                      <a:pt x="1" y="5981"/>
                    </a:cubicBezTo>
                    <a:cubicBezTo>
                      <a:pt x="24" y="6026"/>
                      <a:pt x="24" y="6072"/>
                      <a:pt x="69" y="6117"/>
                    </a:cubicBezTo>
                    <a:cubicBezTo>
                      <a:pt x="92" y="6140"/>
                      <a:pt x="138" y="6163"/>
                      <a:pt x="161" y="6186"/>
                    </a:cubicBezTo>
                    <a:cubicBezTo>
                      <a:pt x="206" y="6209"/>
                      <a:pt x="229" y="6232"/>
                      <a:pt x="275" y="6254"/>
                    </a:cubicBezTo>
                    <a:cubicBezTo>
                      <a:pt x="298" y="6277"/>
                      <a:pt x="343" y="6300"/>
                      <a:pt x="389" y="6300"/>
                    </a:cubicBezTo>
                    <a:lnTo>
                      <a:pt x="412" y="6323"/>
                    </a:lnTo>
                    <a:lnTo>
                      <a:pt x="480" y="6369"/>
                    </a:lnTo>
                    <a:cubicBezTo>
                      <a:pt x="526" y="6391"/>
                      <a:pt x="594" y="6414"/>
                      <a:pt x="640" y="6437"/>
                    </a:cubicBezTo>
                    <a:cubicBezTo>
                      <a:pt x="663" y="6460"/>
                      <a:pt x="709" y="6460"/>
                      <a:pt x="731" y="6460"/>
                    </a:cubicBezTo>
                    <a:cubicBezTo>
                      <a:pt x="800" y="6460"/>
                      <a:pt x="823" y="6460"/>
                      <a:pt x="868" y="6483"/>
                    </a:cubicBezTo>
                    <a:lnTo>
                      <a:pt x="960" y="6483"/>
                    </a:lnTo>
                    <a:cubicBezTo>
                      <a:pt x="1142" y="6483"/>
                      <a:pt x="1302" y="6437"/>
                      <a:pt x="1439" y="6391"/>
                    </a:cubicBezTo>
                    <a:cubicBezTo>
                      <a:pt x="1599" y="6323"/>
                      <a:pt x="1713" y="6209"/>
                      <a:pt x="1781" y="6117"/>
                    </a:cubicBezTo>
                    <a:cubicBezTo>
                      <a:pt x="1850" y="6026"/>
                      <a:pt x="1895" y="5958"/>
                      <a:pt x="1918" y="5912"/>
                    </a:cubicBezTo>
                    <a:cubicBezTo>
                      <a:pt x="1964" y="5821"/>
                      <a:pt x="1987" y="5729"/>
                      <a:pt x="2010" y="5661"/>
                    </a:cubicBezTo>
                    <a:cubicBezTo>
                      <a:pt x="2032" y="5570"/>
                      <a:pt x="2032" y="5478"/>
                      <a:pt x="2032" y="5387"/>
                    </a:cubicBezTo>
                    <a:cubicBezTo>
                      <a:pt x="2032" y="5341"/>
                      <a:pt x="2032" y="5273"/>
                      <a:pt x="2010" y="5204"/>
                    </a:cubicBezTo>
                    <a:lnTo>
                      <a:pt x="2010" y="5159"/>
                    </a:lnTo>
                    <a:lnTo>
                      <a:pt x="2010" y="5113"/>
                    </a:lnTo>
                    <a:cubicBezTo>
                      <a:pt x="2010" y="5068"/>
                      <a:pt x="2010" y="5022"/>
                      <a:pt x="1987" y="4953"/>
                    </a:cubicBezTo>
                    <a:lnTo>
                      <a:pt x="1987" y="4931"/>
                    </a:lnTo>
                    <a:cubicBezTo>
                      <a:pt x="2055" y="4953"/>
                      <a:pt x="2124" y="4999"/>
                      <a:pt x="2192" y="5045"/>
                    </a:cubicBezTo>
                    <a:cubicBezTo>
                      <a:pt x="2215" y="5068"/>
                      <a:pt x="2261" y="5090"/>
                      <a:pt x="2283" y="5090"/>
                    </a:cubicBezTo>
                    <a:cubicBezTo>
                      <a:pt x="2306" y="5113"/>
                      <a:pt x="2329" y="5113"/>
                      <a:pt x="2329" y="5113"/>
                    </a:cubicBezTo>
                    <a:cubicBezTo>
                      <a:pt x="2352" y="5136"/>
                      <a:pt x="2375" y="5136"/>
                      <a:pt x="2375" y="5159"/>
                    </a:cubicBezTo>
                    <a:lnTo>
                      <a:pt x="2398" y="5159"/>
                    </a:lnTo>
                    <a:cubicBezTo>
                      <a:pt x="2466" y="5204"/>
                      <a:pt x="2557" y="5250"/>
                      <a:pt x="2626" y="5296"/>
                    </a:cubicBezTo>
                    <a:cubicBezTo>
                      <a:pt x="2649" y="5296"/>
                      <a:pt x="2672" y="5296"/>
                      <a:pt x="2694" y="5319"/>
                    </a:cubicBezTo>
                    <a:lnTo>
                      <a:pt x="2717" y="5319"/>
                    </a:lnTo>
                    <a:cubicBezTo>
                      <a:pt x="2786" y="5341"/>
                      <a:pt x="2854" y="5364"/>
                      <a:pt x="2923" y="5387"/>
                    </a:cubicBezTo>
                    <a:cubicBezTo>
                      <a:pt x="3014" y="5410"/>
                      <a:pt x="3105" y="5433"/>
                      <a:pt x="3174" y="5433"/>
                    </a:cubicBezTo>
                    <a:lnTo>
                      <a:pt x="3265" y="5456"/>
                    </a:lnTo>
                    <a:cubicBezTo>
                      <a:pt x="3333" y="5456"/>
                      <a:pt x="3425" y="5456"/>
                      <a:pt x="3493" y="5478"/>
                    </a:cubicBezTo>
                    <a:cubicBezTo>
                      <a:pt x="3539" y="5478"/>
                      <a:pt x="3562" y="5478"/>
                      <a:pt x="3607" y="5456"/>
                    </a:cubicBezTo>
                    <a:cubicBezTo>
                      <a:pt x="3676" y="5456"/>
                      <a:pt x="3767" y="5456"/>
                      <a:pt x="3836" y="5433"/>
                    </a:cubicBezTo>
                    <a:lnTo>
                      <a:pt x="3858" y="5433"/>
                    </a:lnTo>
                    <a:cubicBezTo>
                      <a:pt x="3973" y="5387"/>
                      <a:pt x="4064" y="5364"/>
                      <a:pt x="4178" y="5319"/>
                    </a:cubicBezTo>
                    <a:lnTo>
                      <a:pt x="4201" y="5319"/>
                    </a:lnTo>
                    <a:cubicBezTo>
                      <a:pt x="4246" y="5296"/>
                      <a:pt x="4269" y="5296"/>
                      <a:pt x="4292" y="5273"/>
                    </a:cubicBezTo>
                    <a:cubicBezTo>
                      <a:pt x="4338" y="5273"/>
                      <a:pt x="4361" y="5250"/>
                      <a:pt x="4406" y="5227"/>
                    </a:cubicBezTo>
                    <a:cubicBezTo>
                      <a:pt x="4452" y="5204"/>
                      <a:pt x="4520" y="5159"/>
                      <a:pt x="4566" y="5113"/>
                    </a:cubicBezTo>
                    <a:cubicBezTo>
                      <a:pt x="4612" y="5045"/>
                      <a:pt x="4680" y="4976"/>
                      <a:pt x="4749" y="4908"/>
                    </a:cubicBezTo>
                    <a:cubicBezTo>
                      <a:pt x="4771" y="4862"/>
                      <a:pt x="4817" y="4816"/>
                      <a:pt x="4840" y="4771"/>
                    </a:cubicBezTo>
                    <a:cubicBezTo>
                      <a:pt x="4886" y="4702"/>
                      <a:pt x="4931" y="4588"/>
                      <a:pt x="4977" y="4474"/>
                    </a:cubicBezTo>
                    <a:cubicBezTo>
                      <a:pt x="4977" y="4428"/>
                      <a:pt x="5000" y="4406"/>
                      <a:pt x="5000" y="4360"/>
                    </a:cubicBezTo>
                    <a:cubicBezTo>
                      <a:pt x="5023" y="4314"/>
                      <a:pt x="5045" y="4269"/>
                      <a:pt x="5045" y="4223"/>
                    </a:cubicBezTo>
                    <a:cubicBezTo>
                      <a:pt x="5068" y="4200"/>
                      <a:pt x="5068" y="4155"/>
                      <a:pt x="5068" y="4109"/>
                    </a:cubicBezTo>
                    <a:cubicBezTo>
                      <a:pt x="5068" y="4086"/>
                      <a:pt x="5068" y="4040"/>
                      <a:pt x="5068" y="4018"/>
                    </a:cubicBezTo>
                    <a:cubicBezTo>
                      <a:pt x="5068" y="3972"/>
                      <a:pt x="5091" y="3903"/>
                      <a:pt x="5114" y="3881"/>
                    </a:cubicBezTo>
                    <a:cubicBezTo>
                      <a:pt x="5114" y="3812"/>
                      <a:pt x="5182" y="3766"/>
                      <a:pt x="5228" y="3766"/>
                    </a:cubicBezTo>
                    <a:cubicBezTo>
                      <a:pt x="5251" y="3698"/>
                      <a:pt x="5251" y="3630"/>
                      <a:pt x="5251" y="3561"/>
                    </a:cubicBezTo>
                    <a:cubicBezTo>
                      <a:pt x="5274" y="3561"/>
                      <a:pt x="5296" y="3584"/>
                      <a:pt x="5342" y="3607"/>
                    </a:cubicBezTo>
                    <a:cubicBezTo>
                      <a:pt x="5365" y="3630"/>
                      <a:pt x="5388" y="3630"/>
                      <a:pt x="5411" y="3652"/>
                    </a:cubicBezTo>
                    <a:lnTo>
                      <a:pt x="5456" y="3675"/>
                    </a:lnTo>
                    <a:cubicBezTo>
                      <a:pt x="5525" y="3721"/>
                      <a:pt x="5570" y="3744"/>
                      <a:pt x="5639" y="3766"/>
                    </a:cubicBezTo>
                    <a:cubicBezTo>
                      <a:pt x="5707" y="3812"/>
                      <a:pt x="5799" y="3858"/>
                      <a:pt x="5867" y="3881"/>
                    </a:cubicBezTo>
                    <a:cubicBezTo>
                      <a:pt x="5936" y="3881"/>
                      <a:pt x="6027" y="3903"/>
                      <a:pt x="6095" y="3903"/>
                    </a:cubicBezTo>
                    <a:lnTo>
                      <a:pt x="6118" y="3903"/>
                    </a:lnTo>
                    <a:cubicBezTo>
                      <a:pt x="6209" y="3926"/>
                      <a:pt x="6278" y="3926"/>
                      <a:pt x="6346" y="3926"/>
                    </a:cubicBezTo>
                    <a:cubicBezTo>
                      <a:pt x="6461" y="3926"/>
                      <a:pt x="6552" y="3926"/>
                      <a:pt x="6666" y="3903"/>
                    </a:cubicBezTo>
                    <a:cubicBezTo>
                      <a:pt x="6712" y="3881"/>
                      <a:pt x="6734" y="3881"/>
                      <a:pt x="6780" y="3858"/>
                    </a:cubicBezTo>
                    <a:cubicBezTo>
                      <a:pt x="6826" y="3858"/>
                      <a:pt x="6871" y="3835"/>
                      <a:pt x="6917" y="3812"/>
                    </a:cubicBezTo>
                    <a:cubicBezTo>
                      <a:pt x="7008" y="3766"/>
                      <a:pt x="7100" y="3721"/>
                      <a:pt x="7168" y="3630"/>
                    </a:cubicBezTo>
                    <a:cubicBezTo>
                      <a:pt x="7237" y="3561"/>
                      <a:pt x="7282" y="3493"/>
                      <a:pt x="7328" y="3424"/>
                    </a:cubicBezTo>
                    <a:cubicBezTo>
                      <a:pt x="7374" y="3333"/>
                      <a:pt x="7419" y="3242"/>
                      <a:pt x="7465" y="3150"/>
                    </a:cubicBezTo>
                    <a:cubicBezTo>
                      <a:pt x="7465" y="3082"/>
                      <a:pt x="7510" y="3013"/>
                      <a:pt x="7510" y="2945"/>
                    </a:cubicBezTo>
                    <a:cubicBezTo>
                      <a:pt x="7556" y="2808"/>
                      <a:pt x="7510" y="2694"/>
                      <a:pt x="7488" y="2580"/>
                    </a:cubicBezTo>
                    <a:cubicBezTo>
                      <a:pt x="7465" y="2511"/>
                      <a:pt x="7396" y="2443"/>
                      <a:pt x="7305" y="2443"/>
                    </a:cubicBezTo>
                    <a:lnTo>
                      <a:pt x="7282" y="2443"/>
                    </a:lnTo>
                    <a:cubicBezTo>
                      <a:pt x="7191" y="2351"/>
                      <a:pt x="7077" y="2260"/>
                      <a:pt x="6963" y="2169"/>
                    </a:cubicBezTo>
                    <a:lnTo>
                      <a:pt x="6894" y="2100"/>
                    </a:lnTo>
                    <a:cubicBezTo>
                      <a:pt x="6849" y="2077"/>
                      <a:pt x="6803" y="2032"/>
                      <a:pt x="6780" y="2009"/>
                    </a:cubicBezTo>
                    <a:cubicBezTo>
                      <a:pt x="6712" y="1963"/>
                      <a:pt x="6620" y="1895"/>
                      <a:pt x="6552" y="1849"/>
                    </a:cubicBezTo>
                    <a:cubicBezTo>
                      <a:pt x="6461" y="1781"/>
                      <a:pt x="6392" y="1735"/>
                      <a:pt x="6324" y="1689"/>
                    </a:cubicBezTo>
                    <a:cubicBezTo>
                      <a:pt x="6232" y="1667"/>
                      <a:pt x="6164" y="1598"/>
                      <a:pt x="6072" y="1552"/>
                    </a:cubicBezTo>
                    <a:cubicBezTo>
                      <a:pt x="5981" y="1484"/>
                      <a:pt x="5890" y="1438"/>
                      <a:pt x="5799" y="1370"/>
                    </a:cubicBezTo>
                    <a:cubicBezTo>
                      <a:pt x="5753" y="1347"/>
                      <a:pt x="5684" y="1301"/>
                      <a:pt x="5616" y="1256"/>
                    </a:cubicBezTo>
                    <a:cubicBezTo>
                      <a:pt x="5548" y="1210"/>
                      <a:pt x="5479" y="1164"/>
                      <a:pt x="5388" y="1119"/>
                    </a:cubicBezTo>
                    <a:cubicBezTo>
                      <a:pt x="5342" y="1096"/>
                      <a:pt x="5319" y="1073"/>
                      <a:pt x="5274" y="1027"/>
                    </a:cubicBezTo>
                    <a:cubicBezTo>
                      <a:pt x="5228" y="1005"/>
                      <a:pt x="5205" y="982"/>
                      <a:pt x="5159" y="982"/>
                    </a:cubicBezTo>
                    <a:cubicBezTo>
                      <a:pt x="5091" y="936"/>
                      <a:pt x="5023" y="891"/>
                      <a:pt x="4954" y="845"/>
                    </a:cubicBezTo>
                    <a:cubicBezTo>
                      <a:pt x="4908" y="822"/>
                      <a:pt x="4863" y="799"/>
                      <a:pt x="4817" y="754"/>
                    </a:cubicBezTo>
                    <a:lnTo>
                      <a:pt x="4635" y="662"/>
                    </a:lnTo>
                    <a:lnTo>
                      <a:pt x="4452" y="548"/>
                    </a:lnTo>
                    <a:cubicBezTo>
                      <a:pt x="4406" y="525"/>
                      <a:pt x="4361" y="502"/>
                      <a:pt x="4292" y="457"/>
                    </a:cubicBezTo>
                    <a:cubicBezTo>
                      <a:pt x="4246" y="434"/>
                      <a:pt x="4201" y="411"/>
                      <a:pt x="4132" y="366"/>
                    </a:cubicBezTo>
                    <a:cubicBezTo>
                      <a:pt x="4041" y="297"/>
                      <a:pt x="3927" y="251"/>
                      <a:pt x="3858" y="183"/>
                    </a:cubicBezTo>
                    <a:lnTo>
                      <a:pt x="3836" y="160"/>
                    </a:lnTo>
                    <a:cubicBezTo>
                      <a:pt x="3790" y="114"/>
                      <a:pt x="3744" y="92"/>
                      <a:pt x="3699" y="69"/>
                    </a:cubicBezTo>
                    <a:cubicBezTo>
                      <a:pt x="3676" y="46"/>
                      <a:pt x="3630" y="23"/>
                      <a:pt x="3607" y="0"/>
                    </a:cubicBezTo>
                    <a:close/>
                  </a:path>
                </a:pathLst>
              </a:custGeom>
              <a:solidFill>
                <a:srgbClr val="FEDDC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52" name="Google Shape;8052;p34"/>
              <p:cNvSpPr/>
              <p:nvPr/>
            </p:nvSpPr>
            <p:spPr>
              <a:xfrm>
                <a:off x="464121" y="1130498"/>
                <a:ext cx="535097" cy="911234"/>
              </a:xfrm>
              <a:custGeom>
                <a:avLst/>
                <a:gdLst/>
                <a:ahLst/>
                <a:cxnLst/>
                <a:rect l="l" t="t" r="r" b="b"/>
                <a:pathLst>
                  <a:path w="9678" h="16481" extrusionOk="0">
                    <a:moveTo>
                      <a:pt x="3196" y="0"/>
                    </a:moveTo>
                    <a:cubicBezTo>
                      <a:pt x="3127" y="0"/>
                      <a:pt x="3059" y="46"/>
                      <a:pt x="3013" y="115"/>
                    </a:cubicBezTo>
                    <a:cubicBezTo>
                      <a:pt x="3013" y="137"/>
                      <a:pt x="2990" y="206"/>
                      <a:pt x="2990" y="252"/>
                    </a:cubicBezTo>
                    <a:cubicBezTo>
                      <a:pt x="2990" y="274"/>
                      <a:pt x="2990" y="320"/>
                      <a:pt x="2990" y="343"/>
                    </a:cubicBezTo>
                    <a:cubicBezTo>
                      <a:pt x="2990" y="389"/>
                      <a:pt x="2990" y="434"/>
                      <a:pt x="2967" y="457"/>
                    </a:cubicBezTo>
                    <a:cubicBezTo>
                      <a:pt x="2967" y="503"/>
                      <a:pt x="2945" y="548"/>
                      <a:pt x="2922" y="594"/>
                    </a:cubicBezTo>
                    <a:cubicBezTo>
                      <a:pt x="2922" y="640"/>
                      <a:pt x="2899" y="662"/>
                      <a:pt x="2899" y="708"/>
                    </a:cubicBezTo>
                    <a:cubicBezTo>
                      <a:pt x="2853" y="822"/>
                      <a:pt x="2808" y="936"/>
                      <a:pt x="2762" y="1005"/>
                    </a:cubicBezTo>
                    <a:cubicBezTo>
                      <a:pt x="2739" y="1050"/>
                      <a:pt x="2693" y="1096"/>
                      <a:pt x="2671" y="1142"/>
                    </a:cubicBezTo>
                    <a:cubicBezTo>
                      <a:pt x="2602" y="1210"/>
                      <a:pt x="2534" y="1279"/>
                      <a:pt x="2488" y="1347"/>
                    </a:cubicBezTo>
                    <a:cubicBezTo>
                      <a:pt x="2442" y="1393"/>
                      <a:pt x="2374" y="1438"/>
                      <a:pt x="2328" y="1461"/>
                    </a:cubicBezTo>
                    <a:cubicBezTo>
                      <a:pt x="2283" y="1484"/>
                      <a:pt x="2260" y="1507"/>
                      <a:pt x="2214" y="1507"/>
                    </a:cubicBezTo>
                    <a:cubicBezTo>
                      <a:pt x="2191" y="1530"/>
                      <a:pt x="2168" y="1530"/>
                      <a:pt x="2123" y="1553"/>
                    </a:cubicBezTo>
                    <a:lnTo>
                      <a:pt x="2100" y="1553"/>
                    </a:lnTo>
                    <a:cubicBezTo>
                      <a:pt x="1986" y="1598"/>
                      <a:pt x="1895" y="1621"/>
                      <a:pt x="1780" y="1667"/>
                    </a:cubicBezTo>
                    <a:cubicBezTo>
                      <a:pt x="1666" y="1690"/>
                      <a:pt x="1529" y="1712"/>
                      <a:pt x="1415" y="1712"/>
                    </a:cubicBezTo>
                    <a:cubicBezTo>
                      <a:pt x="1347" y="1690"/>
                      <a:pt x="1255" y="1690"/>
                      <a:pt x="1187" y="1690"/>
                    </a:cubicBezTo>
                    <a:lnTo>
                      <a:pt x="1096" y="1667"/>
                    </a:lnTo>
                    <a:cubicBezTo>
                      <a:pt x="1027" y="1667"/>
                      <a:pt x="936" y="1644"/>
                      <a:pt x="845" y="1621"/>
                    </a:cubicBezTo>
                    <a:cubicBezTo>
                      <a:pt x="776" y="1598"/>
                      <a:pt x="708" y="1575"/>
                      <a:pt x="639" y="1553"/>
                    </a:cubicBezTo>
                    <a:lnTo>
                      <a:pt x="616" y="1553"/>
                    </a:lnTo>
                    <a:cubicBezTo>
                      <a:pt x="548" y="1530"/>
                      <a:pt x="479" y="1507"/>
                      <a:pt x="411" y="1461"/>
                    </a:cubicBezTo>
                    <a:cubicBezTo>
                      <a:pt x="365" y="1438"/>
                      <a:pt x="342" y="1416"/>
                      <a:pt x="297" y="1393"/>
                    </a:cubicBezTo>
                    <a:cubicBezTo>
                      <a:pt x="274" y="1370"/>
                      <a:pt x="251" y="1347"/>
                      <a:pt x="228" y="1347"/>
                    </a:cubicBezTo>
                    <a:cubicBezTo>
                      <a:pt x="205" y="1347"/>
                      <a:pt x="205" y="1347"/>
                      <a:pt x="183" y="1370"/>
                    </a:cubicBezTo>
                    <a:cubicBezTo>
                      <a:pt x="183" y="1347"/>
                      <a:pt x="160" y="1324"/>
                      <a:pt x="114" y="1324"/>
                    </a:cubicBezTo>
                    <a:cubicBezTo>
                      <a:pt x="91" y="1324"/>
                      <a:pt x="69" y="1324"/>
                      <a:pt x="69" y="1347"/>
                    </a:cubicBezTo>
                    <a:cubicBezTo>
                      <a:pt x="23" y="1370"/>
                      <a:pt x="0" y="1438"/>
                      <a:pt x="46" y="1484"/>
                    </a:cubicBezTo>
                    <a:cubicBezTo>
                      <a:pt x="46" y="1507"/>
                      <a:pt x="69" y="1530"/>
                      <a:pt x="69" y="1530"/>
                    </a:cubicBezTo>
                    <a:cubicBezTo>
                      <a:pt x="114" y="1598"/>
                      <a:pt x="137" y="1667"/>
                      <a:pt x="137" y="1735"/>
                    </a:cubicBezTo>
                    <a:lnTo>
                      <a:pt x="160" y="1804"/>
                    </a:lnTo>
                    <a:cubicBezTo>
                      <a:pt x="205" y="1895"/>
                      <a:pt x="228" y="1963"/>
                      <a:pt x="251" y="2055"/>
                    </a:cubicBezTo>
                    <a:lnTo>
                      <a:pt x="274" y="2123"/>
                    </a:lnTo>
                    <a:cubicBezTo>
                      <a:pt x="297" y="2169"/>
                      <a:pt x="320" y="2215"/>
                      <a:pt x="320" y="2260"/>
                    </a:cubicBezTo>
                    <a:cubicBezTo>
                      <a:pt x="342" y="2329"/>
                      <a:pt x="365" y="2374"/>
                      <a:pt x="388" y="2443"/>
                    </a:cubicBezTo>
                    <a:lnTo>
                      <a:pt x="411" y="2488"/>
                    </a:lnTo>
                    <a:lnTo>
                      <a:pt x="434" y="2557"/>
                    </a:lnTo>
                    <a:cubicBezTo>
                      <a:pt x="457" y="2603"/>
                      <a:pt x="479" y="2648"/>
                      <a:pt x="502" y="2717"/>
                    </a:cubicBezTo>
                    <a:cubicBezTo>
                      <a:pt x="548" y="2785"/>
                      <a:pt x="571" y="2854"/>
                      <a:pt x="616" y="2945"/>
                    </a:cubicBezTo>
                    <a:lnTo>
                      <a:pt x="730" y="3219"/>
                    </a:lnTo>
                    <a:lnTo>
                      <a:pt x="776" y="3356"/>
                    </a:lnTo>
                    <a:lnTo>
                      <a:pt x="845" y="3493"/>
                    </a:lnTo>
                    <a:cubicBezTo>
                      <a:pt x="890" y="3607"/>
                      <a:pt x="936" y="3721"/>
                      <a:pt x="982" y="3835"/>
                    </a:cubicBezTo>
                    <a:cubicBezTo>
                      <a:pt x="1050" y="3995"/>
                      <a:pt x="1141" y="4155"/>
                      <a:pt x="1210" y="4314"/>
                    </a:cubicBezTo>
                    <a:lnTo>
                      <a:pt x="1255" y="4429"/>
                    </a:lnTo>
                    <a:cubicBezTo>
                      <a:pt x="1255" y="4474"/>
                      <a:pt x="1278" y="4520"/>
                      <a:pt x="1301" y="4566"/>
                    </a:cubicBezTo>
                    <a:lnTo>
                      <a:pt x="1347" y="4657"/>
                    </a:lnTo>
                    <a:cubicBezTo>
                      <a:pt x="1370" y="4725"/>
                      <a:pt x="1392" y="4771"/>
                      <a:pt x="1415" y="4817"/>
                    </a:cubicBezTo>
                    <a:cubicBezTo>
                      <a:pt x="1461" y="4976"/>
                      <a:pt x="1529" y="5136"/>
                      <a:pt x="1598" y="5296"/>
                    </a:cubicBezTo>
                    <a:cubicBezTo>
                      <a:pt x="1643" y="5410"/>
                      <a:pt x="1689" y="5501"/>
                      <a:pt x="1735" y="5615"/>
                    </a:cubicBezTo>
                    <a:lnTo>
                      <a:pt x="1803" y="5798"/>
                    </a:lnTo>
                    <a:lnTo>
                      <a:pt x="1849" y="5867"/>
                    </a:lnTo>
                    <a:cubicBezTo>
                      <a:pt x="1895" y="6026"/>
                      <a:pt x="1963" y="6163"/>
                      <a:pt x="2032" y="6300"/>
                    </a:cubicBezTo>
                    <a:lnTo>
                      <a:pt x="2054" y="6392"/>
                    </a:lnTo>
                    <a:cubicBezTo>
                      <a:pt x="2123" y="6529"/>
                      <a:pt x="2168" y="6665"/>
                      <a:pt x="2237" y="6802"/>
                    </a:cubicBezTo>
                    <a:cubicBezTo>
                      <a:pt x="2328" y="6985"/>
                      <a:pt x="2397" y="7145"/>
                      <a:pt x="2465" y="7327"/>
                    </a:cubicBezTo>
                    <a:cubicBezTo>
                      <a:pt x="2511" y="7419"/>
                      <a:pt x="2557" y="7510"/>
                      <a:pt x="2602" y="7601"/>
                    </a:cubicBezTo>
                    <a:cubicBezTo>
                      <a:pt x="2625" y="7670"/>
                      <a:pt x="2648" y="7738"/>
                      <a:pt x="2671" y="7807"/>
                    </a:cubicBezTo>
                    <a:cubicBezTo>
                      <a:pt x="2693" y="7852"/>
                      <a:pt x="2716" y="7898"/>
                      <a:pt x="2739" y="7944"/>
                    </a:cubicBezTo>
                    <a:lnTo>
                      <a:pt x="2785" y="8035"/>
                    </a:lnTo>
                    <a:cubicBezTo>
                      <a:pt x="2808" y="8103"/>
                      <a:pt x="2830" y="8149"/>
                      <a:pt x="2853" y="8218"/>
                    </a:cubicBezTo>
                    <a:lnTo>
                      <a:pt x="2899" y="8309"/>
                    </a:lnTo>
                    <a:cubicBezTo>
                      <a:pt x="2945" y="8423"/>
                      <a:pt x="2990" y="8514"/>
                      <a:pt x="3036" y="8628"/>
                    </a:cubicBezTo>
                    <a:lnTo>
                      <a:pt x="3127" y="8834"/>
                    </a:lnTo>
                    <a:cubicBezTo>
                      <a:pt x="3218" y="9016"/>
                      <a:pt x="3287" y="9199"/>
                      <a:pt x="3355" y="9359"/>
                    </a:cubicBezTo>
                    <a:cubicBezTo>
                      <a:pt x="3424" y="9519"/>
                      <a:pt x="3492" y="9678"/>
                      <a:pt x="3561" y="9838"/>
                    </a:cubicBezTo>
                    <a:lnTo>
                      <a:pt x="3584" y="9884"/>
                    </a:lnTo>
                    <a:cubicBezTo>
                      <a:pt x="3652" y="10066"/>
                      <a:pt x="3743" y="10226"/>
                      <a:pt x="3812" y="10409"/>
                    </a:cubicBezTo>
                    <a:cubicBezTo>
                      <a:pt x="3858" y="10523"/>
                      <a:pt x="3903" y="10660"/>
                      <a:pt x="3949" y="10774"/>
                    </a:cubicBezTo>
                    <a:cubicBezTo>
                      <a:pt x="4040" y="10979"/>
                      <a:pt x="4131" y="11208"/>
                      <a:pt x="4223" y="11413"/>
                    </a:cubicBezTo>
                    <a:cubicBezTo>
                      <a:pt x="4246" y="11504"/>
                      <a:pt x="4291" y="11573"/>
                      <a:pt x="4337" y="11664"/>
                    </a:cubicBezTo>
                    <a:cubicBezTo>
                      <a:pt x="4360" y="11733"/>
                      <a:pt x="4405" y="11824"/>
                      <a:pt x="4428" y="11892"/>
                    </a:cubicBezTo>
                    <a:cubicBezTo>
                      <a:pt x="4497" y="12052"/>
                      <a:pt x="4565" y="12212"/>
                      <a:pt x="4634" y="12395"/>
                    </a:cubicBezTo>
                    <a:cubicBezTo>
                      <a:pt x="4725" y="12577"/>
                      <a:pt x="4793" y="12760"/>
                      <a:pt x="4885" y="12942"/>
                    </a:cubicBezTo>
                    <a:cubicBezTo>
                      <a:pt x="4953" y="13079"/>
                      <a:pt x="4999" y="13193"/>
                      <a:pt x="5067" y="13330"/>
                    </a:cubicBezTo>
                    <a:cubicBezTo>
                      <a:pt x="5113" y="13422"/>
                      <a:pt x="5159" y="13536"/>
                      <a:pt x="5204" y="13627"/>
                    </a:cubicBezTo>
                    <a:lnTo>
                      <a:pt x="5273" y="13787"/>
                    </a:lnTo>
                    <a:cubicBezTo>
                      <a:pt x="5318" y="13901"/>
                      <a:pt x="5387" y="14015"/>
                      <a:pt x="5432" y="14106"/>
                    </a:cubicBezTo>
                    <a:lnTo>
                      <a:pt x="5501" y="14243"/>
                    </a:lnTo>
                    <a:cubicBezTo>
                      <a:pt x="5569" y="14403"/>
                      <a:pt x="5638" y="14563"/>
                      <a:pt x="5706" y="14723"/>
                    </a:cubicBezTo>
                    <a:cubicBezTo>
                      <a:pt x="5752" y="14837"/>
                      <a:pt x="5798" y="14951"/>
                      <a:pt x="5843" y="15065"/>
                    </a:cubicBezTo>
                    <a:lnTo>
                      <a:pt x="5912" y="15225"/>
                    </a:lnTo>
                    <a:lnTo>
                      <a:pt x="5957" y="15339"/>
                    </a:lnTo>
                    <a:cubicBezTo>
                      <a:pt x="6049" y="15567"/>
                      <a:pt x="6140" y="15796"/>
                      <a:pt x="6231" y="16001"/>
                    </a:cubicBezTo>
                    <a:cubicBezTo>
                      <a:pt x="6277" y="16069"/>
                      <a:pt x="6300" y="16115"/>
                      <a:pt x="6323" y="16161"/>
                    </a:cubicBezTo>
                    <a:lnTo>
                      <a:pt x="6323" y="16184"/>
                    </a:lnTo>
                    <a:cubicBezTo>
                      <a:pt x="6346" y="16252"/>
                      <a:pt x="6368" y="16321"/>
                      <a:pt x="6391" y="16366"/>
                    </a:cubicBezTo>
                    <a:cubicBezTo>
                      <a:pt x="6437" y="16412"/>
                      <a:pt x="6482" y="16457"/>
                      <a:pt x="6551" y="16480"/>
                    </a:cubicBezTo>
                    <a:lnTo>
                      <a:pt x="6597" y="16480"/>
                    </a:lnTo>
                    <a:cubicBezTo>
                      <a:pt x="6642" y="16480"/>
                      <a:pt x="6688" y="16457"/>
                      <a:pt x="6711" y="16457"/>
                    </a:cubicBezTo>
                    <a:cubicBezTo>
                      <a:pt x="6756" y="16435"/>
                      <a:pt x="6802" y="16412"/>
                      <a:pt x="6848" y="16389"/>
                    </a:cubicBezTo>
                    <a:cubicBezTo>
                      <a:pt x="6870" y="16389"/>
                      <a:pt x="6893" y="16366"/>
                      <a:pt x="6916" y="16366"/>
                    </a:cubicBezTo>
                    <a:cubicBezTo>
                      <a:pt x="6985" y="16321"/>
                      <a:pt x="7053" y="16298"/>
                      <a:pt x="7144" y="16275"/>
                    </a:cubicBezTo>
                    <a:cubicBezTo>
                      <a:pt x="7236" y="16252"/>
                      <a:pt x="7327" y="16229"/>
                      <a:pt x="7418" y="16184"/>
                    </a:cubicBezTo>
                    <a:lnTo>
                      <a:pt x="7487" y="16138"/>
                    </a:lnTo>
                    <a:cubicBezTo>
                      <a:pt x="7532" y="16115"/>
                      <a:pt x="7578" y="16092"/>
                      <a:pt x="7624" y="16092"/>
                    </a:cubicBezTo>
                    <a:cubicBezTo>
                      <a:pt x="7692" y="16047"/>
                      <a:pt x="7761" y="16024"/>
                      <a:pt x="7829" y="16001"/>
                    </a:cubicBezTo>
                    <a:cubicBezTo>
                      <a:pt x="7898" y="15978"/>
                      <a:pt x="7966" y="15955"/>
                      <a:pt x="8012" y="15910"/>
                    </a:cubicBezTo>
                    <a:cubicBezTo>
                      <a:pt x="8057" y="15910"/>
                      <a:pt x="8103" y="15887"/>
                      <a:pt x="8149" y="15864"/>
                    </a:cubicBezTo>
                    <a:cubicBezTo>
                      <a:pt x="8194" y="15864"/>
                      <a:pt x="8217" y="15841"/>
                      <a:pt x="8263" y="15818"/>
                    </a:cubicBezTo>
                    <a:cubicBezTo>
                      <a:pt x="8331" y="15796"/>
                      <a:pt x="8400" y="15750"/>
                      <a:pt x="8468" y="15727"/>
                    </a:cubicBezTo>
                    <a:lnTo>
                      <a:pt x="8491" y="15704"/>
                    </a:lnTo>
                    <a:cubicBezTo>
                      <a:pt x="8537" y="15681"/>
                      <a:pt x="8560" y="15659"/>
                      <a:pt x="8605" y="15659"/>
                    </a:cubicBezTo>
                    <a:lnTo>
                      <a:pt x="8719" y="15590"/>
                    </a:lnTo>
                    <a:cubicBezTo>
                      <a:pt x="8742" y="15590"/>
                      <a:pt x="8765" y="15567"/>
                      <a:pt x="8788" y="15544"/>
                    </a:cubicBezTo>
                    <a:lnTo>
                      <a:pt x="8833" y="15522"/>
                    </a:lnTo>
                    <a:cubicBezTo>
                      <a:pt x="8879" y="15499"/>
                      <a:pt x="8925" y="15476"/>
                      <a:pt x="8970" y="15453"/>
                    </a:cubicBezTo>
                    <a:cubicBezTo>
                      <a:pt x="8993" y="15430"/>
                      <a:pt x="9039" y="15408"/>
                      <a:pt x="9085" y="15385"/>
                    </a:cubicBezTo>
                    <a:cubicBezTo>
                      <a:pt x="9130" y="15362"/>
                      <a:pt x="9153" y="15339"/>
                      <a:pt x="9199" y="15316"/>
                    </a:cubicBezTo>
                    <a:cubicBezTo>
                      <a:pt x="9221" y="15293"/>
                      <a:pt x="9244" y="15271"/>
                      <a:pt x="9267" y="15248"/>
                    </a:cubicBezTo>
                    <a:cubicBezTo>
                      <a:pt x="9336" y="15225"/>
                      <a:pt x="9381" y="15202"/>
                      <a:pt x="9427" y="15179"/>
                    </a:cubicBezTo>
                    <a:cubicBezTo>
                      <a:pt x="9450" y="15179"/>
                      <a:pt x="9473" y="15179"/>
                      <a:pt x="9495" y="15156"/>
                    </a:cubicBezTo>
                    <a:cubicBezTo>
                      <a:pt x="9564" y="15134"/>
                      <a:pt x="9587" y="15111"/>
                      <a:pt x="9632" y="15065"/>
                    </a:cubicBezTo>
                    <a:cubicBezTo>
                      <a:pt x="9678" y="15020"/>
                      <a:pt x="9678" y="14928"/>
                      <a:pt x="9632" y="14860"/>
                    </a:cubicBezTo>
                    <a:cubicBezTo>
                      <a:pt x="9655" y="14837"/>
                      <a:pt x="9655" y="14814"/>
                      <a:pt x="9655" y="14791"/>
                    </a:cubicBezTo>
                    <a:cubicBezTo>
                      <a:pt x="9655" y="14746"/>
                      <a:pt x="9632" y="14677"/>
                      <a:pt x="9587" y="14631"/>
                    </a:cubicBezTo>
                    <a:lnTo>
                      <a:pt x="9587" y="14609"/>
                    </a:lnTo>
                    <a:cubicBezTo>
                      <a:pt x="9564" y="14563"/>
                      <a:pt x="9541" y="14517"/>
                      <a:pt x="9518" y="14472"/>
                    </a:cubicBezTo>
                    <a:lnTo>
                      <a:pt x="9427" y="14266"/>
                    </a:lnTo>
                    <a:lnTo>
                      <a:pt x="9336" y="14038"/>
                    </a:lnTo>
                    <a:cubicBezTo>
                      <a:pt x="9313" y="13970"/>
                      <a:pt x="9267" y="13901"/>
                      <a:pt x="9244" y="13810"/>
                    </a:cubicBezTo>
                    <a:cubicBezTo>
                      <a:pt x="9221" y="13718"/>
                      <a:pt x="9176" y="13650"/>
                      <a:pt x="9130" y="13559"/>
                    </a:cubicBezTo>
                    <a:cubicBezTo>
                      <a:pt x="9107" y="13467"/>
                      <a:pt x="9085" y="13399"/>
                      <a:pt x="9039" y="13330"/>
                    </a:cubicBezTo>
                    <a:cubicBezTo>
                      <a:pt x="9016" y="13239"/>
                      <a:pt x="8970" y="13148"/>
                      <a:pt x="8925" y="13057"/>
                    </a:cubicBezTo>
                    <a:cubicBezTo>
                      <a:pt x="8879" y="12920"/>
                      <a:pt x="8811" y="12783"/>
                      <a:pt x="8742" y="12646"/>
                    </a:cubicBezTo>
                    <a:cubicBezTo>
                      <a:pt x="8697" y="12554"/>
                      <a:pt x="8674" y="12463"/>
                      <a:pt x="8628" y="12372"/>
                    </a:cubicBezTo>
                    <a:cubicBezTo>
                      <a:pt x="8605" y="12303"/>
                      <a:pt x="8582" y="12235"/>
                      <a:pt x="8537" y="12144"/>
                    </a:cubicBezTo>
                    <a:cubicBezTo>
                      <a:pt x="8514" y="12075"/>
                      <a:pt x="8468" y="12007"/>
                      <a:pt x="8445" y="11938"/>
                    </a:cubicBezTo>
                    <a:cubicBezTo>
                      <a:pt x="8400" y="11824"/>
                      <a:pt x="8377" y="11733"/>
                      <a:pt x="8331" y="11641"/>
                    </a:cubicBezTo>
                    <a:cubicBezTo>
                      <a:pt x="8263" y="11504"/>
                      <a:pt x="8194" y="11345"/>
                      <a:pt x="8126" y="11185"/>
                    </a:cubicBezTo>
                    <a:cubicBezTo>
                      <a:pt x="8080" y="11094"/>
                      <a:pt x="8057" y="11025"/>
                      <a:pt x="8012" y="10934"/>
                    </a:cubicBezTo>
                    <a:cubicBezTo>
                      <a:pt x="7989" y="10842"/>
                      <a:pt x="7966" y="10751"/>
                      <a:pt x="7920" y="10683"/>
                    </a:cubicBezTo>
                    <a:lnTo>
                      <a:pt x="7920" y="10637"/>
                    </a:lnTo>
                    <a:cubicBezTo>
                      <a:pt x="7852" y="10500"/>
                      <a:pt x="7783" y="10340"/>
                      <a:pt x="7715" y="10203"/>
                    </a:cubicBezTo>
                    <a:cubicBezTo>
                      <a:pt x="7692" y="10158"/>
                      <a:pt x="7692" y="10112"/>
                      <a:pt x="7669" y="10066"/>
                    </a:cubicBezTo>
                    <a:lnTo>
                      <a:pt x="7624" y="9975"/>
                    </a:lnTo>
                    <a:cubicBezTo>
                      <a:pt x="7601" y="9929"/>
                      <a:pt x="7578" y="9861"/>
                      <a:pt x="7555" y="9815"/>
                    </a:cubicBezTo>
                    <a:lnTo>
                      <a:pt x="7510" y="9724"/>
                    </a:lnTo>
                    <a:cubicBezTo>
                      <a:pt x="7441" y="9610"/>
                      <a:pt x="7395" y="9473"/>
                      <a:pt x="7350" y="9359"/>
                    </a:cubicBezTo>
                    <a:lnTo>
                      <a:pt x="7304" y="9245"/>
                    </a:lnTo>
                    <a:lnTo>
                      <a:pt x="7259" y="9153"/>
                    </a:lnTo>
                    <a:cubicBezTo>
                      <a:pt x="7259" y="9108"/>
                      <a:pt x="7236" y="9062"/>
                      <a:pt x="7213" y="9016"/>
                    </a:cubicBezTo>
                    <a:lnTo>
                      <a:pt x="7190" y="8948"/>
                    </a:lnTo>
                    <a:cubicBezTo>
                      <a:pt x="7167" y="8880"/>
                      <a:pt x="7144" y="8834"/>
                      <a:pt x="7122" y="8788"/>
                    </a:cubicBezTo>
                    <a:cubicBezTo>
                      <a:pt x="7076" y="8674"/>
                      <a:pt x="7030" y="8537"/>
                      <a:pt x="6985" y="8423"/>
                    </a:cubicBezTo>
                    <a:lnTo>
                      <a:pt x="6916" y="8309"/>
                    </a:lnTo>
                    <a:cubicBezTo>
                      <a:pt x="6893" y="8218"/>
                      <a:pt x="6870" y="8149"/>
                      <a:pt x="6825" y="8081"/>
                    </a:cubicBezTo>
                    <a:cubicBezTo>
                      <a:pt x="6802" y="7989"/>
                      <a:pt x="6756" y="7921"/>
                      <a:pt x="6711" y="7830"/>
                    </a:cubicBezTo>
                    <a:cubicBezTo>
                      <a:pt x="6665" y="7693"/>
                      <a:pt x="6597" y="7578"/>
                      <a:pt x="6551" y="7442"/>
                    </a:cubicBezTo>
                    <a:lnTo>
                      <a:pt x="6528" y="7373"/>
                    </a:lnTo>
                    <a:cubicBezTo>
                      <a:pt x="6437" y="7190"/>
                      <a:pt x="6368" y="7008"/>
                      <a:pt x="6277" y="6848"/>
                    </a:cubicBezTo>
                    <a:cubicBezTo>
                      <a:pt x="6209" y="6688"/>
                      <a:pt x="6140" y="6551"/>
                      <a:pt x="6072" y="6414"/>
                    </a:cubicBezTo>
                    <a:cubicBezTo>
                      <a:pt x="6026" y="6277"/>
                      <a:pt x="5957" y="6163"/>
                      <a:pt x="5889" y="6026"/>
                    </a:cubicBezTo>
                    <a:lnTo>
                      <a:pt x="5843" y="5935"/>
                    </a:lnTo>
                    <a:lnTo>
                      <a:pt x="5821" y="5867"/>
                    </a:lnTo>
                    <a:lnTo>
                      <a:pt x="5775" y="5821"/>
                    </a:lnTo>
                    <a:cubicBezTo>
                      <a:pt x="5752" y="5752"/>
                      <a:pt x="5729" y="5661"/>
                      <a:pt x="5684" y="5593"/>
                    </a:cubicBezTo>
                    <a:cubicBezTo>
                      <a:pt x="5615" y="5433"/>
                      <a:pt x="5547" y="5273"/>
                      <a:pt x="5478" y="5113"/>
                    </a:cubicBezTo>
                    <a:lnTo>
                      <a:pt x="5455" y="5045"/>
                    </a:lnTo>
                    <a:cubicBezTo>
                      <a:pt x="5387" y="4908"/>
                      <a:pt x="5341" y="4771"/>
                      <a:pt x="5273" y="4657"/>
                    </a:cubicBezTo>
                    <a:cubicBezTo>
                      <a:pt x="5250" y="4588"/>
                      <a:pt x="5227" y="4520"/>
                      <a:pt x="5204" y="4474"/>
                    </a:cubicBezTo>
                    <a:cubicBezTo>
                      <a:pt x="5136" y="4314"/>
                      <a:pt x="5067" y="4155"/>
                      <a:pt x="4999" y="3995"/>
                    </a:cubicBezTo>
                    <a:lnTo>
                      <a:pt x="4999" y="3949"/>
                    </a:lnTo>
                    <a:cubicBezTo>
                      <a:pt x="4953" y="3881"/>
                      <a:pt x="4930" y="3812"/>
                      <a:pt x="4908" y="3721"/>
                    </a:cubicBezTo>
                    <a:cubicBezTo>
                      <a:pt x="4862" y="3630"/>
                      <a:pt x="4839" y="3561"/>
                      <a:pt x="4793" y="3470"/>
                    </a:cubicBezTo>
                    <a:cubicBezTo>
                      <a:pt x="4748" y="3356"/>
                      <a:pt x="4702" y="3242"/>
                      <a:pt x="4656" y="3128"/>
                    </a:cubicBezTo>
                    <a:cubicBezTo>
                      <a:pt x="4611" y="3013"/>
                      <a:pt x="4565" y="2876"/>
                      <a:pt x="4497" y="2762"/>
                    </a:cubicBezTo>
                    <a:cubicBezTo>
                      <a:pt x="4474" y="2694"/>
                      <a:pt x="4428" y="2625"/>
                      <a:pt x="4405" y="2557"/>
                    </a:cubicBezTo>
                    <a:lnTo>
                      <a:pt x="4314" y="2420"/>
                    </a:lnTo>
                    <a:cubicBezTo>
                      <a:pt x="4291" y="2374"/>
                      <a:pt x="4291" y="2329"/>
                      <a:pt x="4268" y="2306"/>
                    </a:cubicBezTo>
                    <a:lnTo>
                      <a:pt x="4246" y="2237"/>
                    </a:lnTo>
                    <a:cubicBezTo>
                      <a:pt x="4223" y="2192"/>
                      <a:pt x="4223" y="2169"/>
                      <a:pt x="4200" y="2123"/>
                    </a:cubicBezTo>
                    <a:cubicBezTo>
                      <a:pt x="4177" y="2078"/>
                      <a:pt x="4154" y="2055"/>
                      <a:pt x="4131" y="2009"/>
                    </a:cubicBezTo>
                    <a:cubicBezTo>
                      <a:pt x="4131" y="2009"/>
                      <a:pt x="4109" y="1986"/>
                      <a:pt x="4109" y="1986"/>
                    </a:cubicBezTo>
                    <a:cubicBezTo>
                      <a:pt x="4086" y="1941"/>
                      <a:pt x="4086" y="1918"/>
                      <a:pt x="4063" y="1895"/>
                    </a:cubicBezTo>
                    <a:cubicBezTo>
                      <a:pt x="4040" y="1849"/>
                      <a:pt x="4040" y="1804"/>
                      <a:pt x="4017" y="1758"/>
                    </a:cubicBezTo>
                    <a:cubicBezTo>
                      <a:pt x="3994" y="1712"/>
                      <a:pt x="3972" y="1690"/>
                      <a:pt x="3972" y="1644"/>
                    </a:cubicBezTo>
                    <a:lnTo>
                      <a:pt x="3926" y="1575"/>
                    </a:lnTo>
                    <a:cubicBezTo>
                      <a:pt x="3880" y="1416"/>
                      <a:pt x="3812" y="1279"/>
                      <a:pt x="3766" y="1142"/>
                    </a:cubicBezTo>
                    <a:cubicBezTo>
                      <a:pt x="3721" y="1050"/>
                      <a:pt x="3675" y="959"/>
                      <a:pt x="3652" y="891"/>
                    </a:cubicBezTo>
                    <a:cubicBezTo>
                      <a:pt x="3606" y="799"/>
                      <a:pt x="3584" y="731"/>
                      <a:pt x="3538" y="662"/>
                    </a:cubicBezTo>
                    <a:lnTo>
                      <a:pt x="3447" y="457"/>
                    </a:lnTo>
                    <a:lnTo>
                      <a:pt x="3424" y="389"/>
                    </a:lnTo>
                    <a:lnTo>
                      <a:pt x="3401" y="343"/>
                    </a:lnTo>
                    <a:cubicBezTo>
                      <a:pt x="3401" y="320"/>
                      <a:pt x="3378" y="297"/>
                      <a:pt x="3378" y="274"/>
                    </a:cubicBezTo>
                    <a:cubicBezTo>
                      <a:pt x="3378" y="274"/>
                      <a:pt x="3378" y="252"/>
                      <a:pt x="3378" y="252"/>
                    </a:cubicBezTo>
                    <a:cubicBezTo>
                      <a:pt x="3401" y="206"/>
                      <a:pt x="3401" y="160"/>
                      <a:pt x="3378" y="115"/>
                    </a:cubicBezTo>
                    <a:cubicBezTo>
                      <a:pt x="3355" y="69"/>
                      <a:pt x="3333" y="23"/>
                      <a:pt x="3287" y="0"/>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53" name="Google Shape;8053;p34"/>
              <p:cNvSpPr/>
              <p:nvPr/>
            </p:nvSpPr>
            <p:spPr>
              <a:xfrm>
                <a:off x="620593" y="1117892"/>
                <a:ext cx="17693" cy="50203"/>
              </a:xfrm>
              <a:custGeom>
                <a:avLst/>
                <a:gdLst/>
                <a:ahLst/>
                <a:cxnLst/>
                <a:rect l="l" t="t" r="r" b="b"/>
                <a:pathLst>
                  <a:path w="320" h="908" extrusionOk="0">
                    <a:moveTo>
                      <a:pt x="160" y="0"/>
                    </a:moveTo>
                    <a:cubicBezTo>
                      <a:pt x="137" y="0"/>
                      <a:pt x="92" y="23"/>
                      <a:pt x="69" y="46"/>
                    </a:cubicBezTo>
                    <a:cubicBezTo>
                      <a:pt x="46" y="69"/>
                      <a:pt x="46" y="92"/>
                      <a:pt x="46" y="137"/>
                    </a:cubicBezTo>
                    <a:cubicBezTo>
                      <a:pt x="46" y="183"/>
                      <a:pt x="46" y="206"/>
                      <a:pt x="69" y="251"/>
                    </a:cubicBezTo>
                    <a:cubicBezTo>
                      <a:pt x="69" y="297"/>
                      <a:pt x="69" y="343"/>
                      <a:pt x="69" y="388"/>
                    </a:cubicBezTo>
                    <a:cubicBezTo>
                      <a:pt x="69" y="457"/>
                      <a:pt x="46" y="525"/>
                      <a:pt x="46" y="617"/>
                    </a:cubicBezTo>
                    <a:cubicBezTo>
                      <a:pt x="46" y="662"/>
                      <a:pt x="23" y="753"/>
                      <a:pt x="0" y="799"/>
                    </a:cubicBezTo>
                    <a:lnTo>
                      <a:pt x="0" y="822"/>
                    </a:lnTo>
                    <a:cubicBezTo>
                      <a:pt x="0" y="845"/>
                      <a:pt x="0" y="890"/>
                      <a:pt x="46" y="890"/>
                    </a:cubicBezTo>
                    <a:cubicBezTo>
                      <a:pt x="57" y="902"/>
                      <a:pt x="69" y="908"/>
                      <a:pt x="80" y="908"/>
                    </a:cubicBezTo>
                    <a:cubicBezTo>
                      <a:pt x="92" y="908"/>
                      <a:pt x="103" y="902"/>
                      <a:pt x="115" y="890"/>
                    </a:cubicBezTo>
                    <a:cubicBezTo>
                      <a:pt x="160" y="822"/>
                      <a:pt x="183" y="753"/>
                      <a:pt x="206" y="685"/>
                    </a:cubicBezTo>
                    <a:cubicBezTo>
                      <a:pt x="229" y="639"/>
                      <a:pt x="229" y="571"/>
                      <a:pt x="251" y="502"/>
                    </a:cubicBezTo>
                    <a:cubicBezTo>
                      <a:pt x="274" y="434"/>
                      <a:pt x="274" y="365"/>
                      <a:pt x="297" y="297"/>
                    </a:cubicBezTo>
                    <a:cubicBezTo>
                      <a:pt x="297" y="274"/>
                      <a:pt x="297" y="228"/>
                      <a:pt x="297" y="206"/>
                    </a:cubicBezTo>
                    <a:cubicBezTo>
                      <a:pt x="297" y="160"/>
                      <a:pt x="320" y="137"/>
                      <a:pt x="297" y="114"/>
                    </a:cubicBezTo>
                    <a:cubicBezTo>
                      <a:pt x="297" y="46"/>
                      <a:pt x="229" y="0"/>
                      <a:pt x="183" y="0"/>
                    </a:cubicBezTo>
                    <a:close/>
                  </a:path>
                </a:pathLst>
              </a:custGeom>
              <a:solidFill>
                <a:srgbClr val="FEDDC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54" name="Google Shape;8054;p34"/>
              <p:cNvSpPr/>
              <p:nvPr/>
            </p:nvSpPr>
            <p:spPr>
              <a:xfrm>
                <a:off x="346739" y="1000510"/>
                <a:ext cx="71988" cy="281481"/>
              </a:xfrm>
              <a:custGeom>
                <a:avLst/>
                <a:gdLst/>
                <a:ahLst/>
                <a:cxnLst/>
                <a:rect l="l" t="t" r="r" b="b"/>
                <a:pathLst>
                  <a:path w="1302" h="5091" extrusionOk="0">
                    <a:moveTo>
                      <a:pt x="571" y="0"/>
                    </a:moveTo>
                    <a:cubicBezTo>
                      <a:pt x="480" y="0"/>
                      <a:pt x="388" y="69"/>
                      <a:pt x="366" y="160"/>
                    </a:cubicBezTo>
                    <a:cubicBezTo>
                      <a:pt x="343" y="183"/>
                      <a:pt x="343" y="229"/>
                      <a:pt x="320" y="274"/>
                    </a:cubicBezTo>
                    <a:cubicBezTo>
                      <a:pt x="320" y="297"/>
                      <a:pt x="320" y="343"/>
                      <a:pt x="320" y="366"/>
                    </a:cubicBezTo>
                    <a:cubicBezTo>
                      <a:pt x="320" y="411"/>
                      <a:pt x="320" y="480"/>
                      <a:pt x="297" y="525"/>
                    </a:cubicBezTo>
                    <a:cubicBezTo>
                      <a:pt x="297" y="525"/>
                      <a:pt x="297" y="548"/>
                      <a:pt x="297" y="548"/>
                    </a:cubicBezTo>
                    <a:cubicBezTo>
                      <a:pt x="297" y="662"/>
                      <a:pt x="297" y="777"/>
                      <a:pt x="274" y="891"/>
                    </a:cubicBezTo>
                    <a:cubicBezTo>
                      <a:pt x="274" y="982"/>
                      <a:pt x="274" y="1096"/>
                      <a:pt x="274" y="1210"/>
                    </a:cubicBezTo>
                    <a:cubicBezTo>
                      <a:pt x="251" y="1393"/>
                      <a:pt x="251" y="1598"/>
                      <a:pt x="251" y="1781"/>
                    </a:cubicBezTo>
                    <a:cubicBezTo>
                      <a:pt x="229" y="1827"/>
                      <a:pt x="229" y="1872"/>
                      <a:pt x="206" y="1895"/>
                    </a:cubicBezTo>
                    <a:cubicBezTo>
                      <a:pt x="206" y="1941"/>
                      <a:pt x="206" y="1963"/>
                      <a:pt x="206" y="2009"/>
                    </a:cubicBezTo>
                    <a:cubicBezTo>
                      <a:pt x="183" y="2078"/>
                      <a:pt x="183" y="2123"/>
                      <a:pt x="183" y="2192"/>
                    </a:cubicBezTo>
                    <a:cubicBezTo>
                      <a:pt x="160" y="2329"/>
                      <a:pt x="137" y="2466"/>
                      <a:pt x="137" y="2625"/>
                    </a:cubicBezTo>
                    <a:cubicBezTo>
                      <a:pt x="137" y="2762"/>
                      <a:pt x="114" y="2922"/>
                      <a:pt x="114" y="3082"/>
                    </a:cubicBezTo>
                    <a:cubicBezTo>
                      <a:pt x="114" y="3150"/>
                      <a:pt x="114" y="3219"/>
                      <a:pt x="92" y="3264"/>
                    </a:cubicBezTo>
                    <a:cubicBezTo>
                      <a:pt x="92" y="3310"/>
                      <a:pt x="92" y="3333"/>
                      <a:pt x="92" y="3379"/>
                    </a:cubicBezTo>
                    <a:cubicBezTo>
                      <a:pt x="92" y="3379"/>
                      <a:pt x="92" y="3401"/>
                      <a:pt x="92" y="3424"/>
                    </a:cubicBezTo>
                    <a:cubicBezTo>
                      <a:pt x="92" y="3470"/>
                      <a:pt x="92" y="3516"/>
                      <a:pt x="69" y="3561"/>
                    </a:cubicBezTo>
                    <a:cubicBezTo>
                      <a:pt x="69" y="3653"/>
                      <a:pt x="46" y="3744"/>
                      <a:pt x="46" y="3835"/>
                    </a:cubicBezTo>
                    <a:cubicBezTo>
                      <a:pt x="23" y="3926"/>
                      <a:pt x="23" y="4041"/>
                      <a:pt x="23" y="4132"/>
                    </a:cubicBezTo>
                    <a:cubicBezTo>
                      <a:pt x="0" y="4292"/>
                      <a:pt x="23" y="4451"/>
                      <a:pt x="92" y="4588"/>
                    </a:cubicBezTo>
                    <a:cubicBezTo>
                      <a:pt x="114" y="4634"/>
                      <a:pt x="137" y="4657"/>
                      <a:pt x="183" y="4702"/>
                    </a:cubicBezTo>
                    <a:cubicBezTo>
                      <a:pt x="206" y="4725"/>
                      <a:pt x="229" y="4748"/>
                      <a:pt x="251" y="4771"/>
                    </a:cubicBezTo>
                    <a:cubicBezTo>
                      <a:pt x="297" y="4817"/>
                      <a:pt x="366" y="4839"/>
                      <a:pt x="434" y="4885"/>
                    </a:cubicBezTo>
                    <a:cubicBezTo>
                      <a:pt x="525" y="4908"/>
                      <a:pt x="617" y="4954"/>
                      <a:pt x="708" y="4976"/>
                    </a:cubicBezTo>
                    <a:cubicBezTo>
                      <a:pt x="754" y="4999"/>
                      <a:pt x="799" y="4999"/>
                      <a:pt x="822" y="5022"/>
                    </a:cubicBezTo>
                    <a:cubicBezTo>
                      <a:pt x="868" y="5045"/>
                      <a:pt x="891" y="5045"/>
                      <a:pt x="913" y="5068"/>
                    </a:cubicBezTo>
                    <a:lnTo>
                      <a:pt x="959" y="5068"/>
                    </a:lnTo>
                    <a:cubicBezTo>
                      <a:pt x="1027" y="5068"/>
                      <a:pt x="1073" y="5091"/>
                      <a:pt x="1142" y="5091"/>
                    </a:cubicBezTo>
                    <a:cubicBezTo>
                      <a:pt x="1142" y="5091"/>
                      <a:pt x="1164" y="5091"/>
                      <a:pt x="1164" y="5068"/>
                    </a:cubicBezTo>
                    <a:cubicBezTo>
                      <a:pt x="1187" y="5068"/>
                      <a:pt x="1210" y="5068"/>
                      <a:pt x="1210" y="5045"/>
                    </a:cubicBezTo>
                    <a:cubicBezTo>
                      <a:pt x="1233" y="4999"/>
                      <a:pt x="1256" y="4976"/>
                      <a:pt x="1279" y="4954"/>
                    </a:cubicBezTo>
                    <a:cubicBezTo>
                      <a:pt x="1301" y="4954"/>
                      <a:pt x="1301" y="4931"/>
                      <a:pt x="1301" y="4931"/>
                    </a:cubicBezTo>
                    <a:cubicBezTo>
                      <a:pt x="1301" y="4908"/>
                      <a:pt x="1301" y="4885"/>
                      <a:pt x="1301" y="4862"/>
                    </a:cubicBezTo>
                    <a:cubicBezTo>
                      <a:pt x="1301" y="4862"/>
                      <a:pt x="1301" y="4862"/>
                      <a:pt x="1301" y="4839"/>
                    </a:cubicBezTo>
                    <a:cubicBezTo>
                      <a:pt x="1301" y="4794"/>
                      <a:pt x="1279" y="4748"/>
                      <a:pt x="1279" y="4702"/>
                    </a:cubicBezTo>
                    <a:cubicBezTo>
                      <a:pt x="1279" y="4588"/>
                      <a:pt x="1256" y="4497"/>
                      <a:pt x="1256" y="4383"/>
                    </a:cubicBezTo>
                    <a:cubicBezTo>
                      <a:pt x="1256" y="4200"/>
                      <a:pt x="1256" y="4041"/>
                      <a:pt x="1256" y="3881"/>
                    </a:cubicBezTo>
                    <a:cubicBezTo>
                      <a:pt x="1233" y="3789"/>
                      <a:pt x="1233" y="3698"/>
                      <a:pt x="1233" y="3607"/>
                    </a:cubicBezTo>
                    <a:cubicBezTo>
                      <a:pt x="1233" y="3516"/>
                      <a:pt x="1233" y="3424"/>
                      <a:pt x="1210" y="3333"/>
                    </a:cubicBezTo>
                    <a:cubicBezTo>
                      <a:pt x="1210" y="3219"/>
                      <a:pt x="1210" y="3128"/>
                      <a:pt x="1210" y="3013"/>
                    </a:cubicBezTo>
                    <a:cubicBezTo>
                      <a:pt x="1187" y="2922"/>
                      <a:pt x="1187" y="2831"/>
                      <a:pt x="1187" y="2740"/>
                    </a:cubicBezTo>
                    <a:cubicBezTo>
                      <a:pt x="1164" y="2625"/>
                      <a:pt x="1164" y="2534"/>
                      <a:pt x="1164" y="2443"/>
                    </a:cubicBezTo>
                    <a:cubicBezTo>
                      <a:pt x="1164" y="2351"/>
                      <a:pt x="1142" y="2260"/>
                      <a:pt x="1142" y="2192"/>
                    </a:cubicBezTo>
                    <a:cubicBezTo>
                      <a:pt x="1142" y="2100"/>
                      <a:pt x="1142" y="2009"/>
                      <a:pt x="1119" y="1918"/>
                    </a:cubicBezTo>
                    <a:cubicBezTo>
                      <a:pt x="1119" y="1827"/>
                      <a:pt x="1096" y="1735"/>
                      <a:pt x="1096" y="1644"/>
                    </a:cubicBezTo>
                    <a:cubicBezTo>
                      <a:pt x="1073" y="1530"/>
                      <a:pt x="1073" y="1416"/>
                      <a:pt x="1050" y="1302"/>
                    </a:cubicBezTo>
                    <a:cubicBezTo>
                      <a:pt x="1050" y="1233"/>
                      <a:pt x="1050" y="1187"/>
                      <a:pt x="1050" y="1119"/>
                    </a:cubicBezTo>
                    <a:cubicBezTo>
                      <a:pt x="1050" y="1050"/>
                      <a:pt x="1027" y="982"/>
                      <a:pt x="1027" y="913"/>
                    </a:cubicBezTo>
                    <a:cubicBezTo>
                      <a:pt x="1027" y="845"/>
                      <a:pt x="1027" y="777"/>
                      <a:pt x="1005" y="708"/>
                    </a:cubicBezTo>
                    <a:cubicBezTo>
                      <a:pt x="1005" y="662"/>
                      <a:pt x="1005" y="594"/>
                      <a:pt x="982" y="525"/>
                    </a:cubicBezTo>
                    <a:cubicBezTo>
                      <a:pt x="982" y="480"/>
                      <a:pt x="982" y="411"/>
                      <a:pt x="982" y="366"/>
                    </a:cubicBezTo>
                    <a:cubicBezTo>
                      <a:pt x="982" y="297"/>
                      <a:pt x="959" y="229"/>
                      <a:pt x="959" y="183"/>
                    </a:cubicBezTo>
                    <a:cubicBezTo>
                      <a:pt x="959" y="137"/>
                      <a:pt x="913" y="92"/>
                      <a:pt x="868" y="92"/>
                    </a:cubicBezTo>
                    <a:cubicBezTo>
                      <a:pt x="845" y="115"/>
                      <a:pt x="799" y="137"/>
                      <a:pt x="799" y="183"/>
                    </a:cubicBezTo>
                    <a:cubicBezTo>
                      <a:pt x="799" y="206"/>
                      <a:pt x="799" y="206"/>
                      <a:pt x="799" y="229"/>
                    </a:cubicBezTo>
                    <a:cubicBezTo>
                      <a:pt x="776" y="115"/>
                      <a:pt x="708" y="23"/>
                      <a:pt x="594" y="0"/>
                    </a:cubicBezTo>
                    <a:close/>
                  </a:path>
                </a:pathLst>
              </a:custGeom>
              <a:solidFill>
                <a:srgbClr val="F2D2B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55" name="Google Shape;8055;p34"/>
              <p:cNvSpPr/>
              <p:nvPr/>
            </p:nvSpPr>
            <p:spPr>
              <a:xfrm>
                <a:off x="403522" y="1193585"/>
                <a:ext cx="60653" cy="80834"/>
              </a:xfrm>
              <a:custGeom>
                <a:avLst/>
                <a:gdLst/>
                <a:ahLst/>
                <a:cxnLst/>
                <a:rect l="l" t="t" r="r" b="b"/>
                <a:pathLst>
                  <a:path w="1097" h="1462" extrusionOk="0">
                    <a:moveTo>
                      <a:pt x="959" y="1"/>
                    </a:moveTo>
                    <a:cubicBezTo>
                      <a:pt x="913" y="1"/>
                      <a:pt x="891" y="1"/>
                      <a:pt x="868" y="24"/>
                    </a:cubicBezTo>
                    <a:cubicBezTo>
                      <a:pt x="845" y="46"/>
                      <a:pt x="822" y="92"/>
                      <a:pt x="822" y="115"/>
                    </a:cubicBezTo>
                    <a:cubicBezTo>
                      <a:pt x="822" y="161"/>
                      <a:pt x="799" y="206"/>
                      <a:pt x="799" y="252"/>
                    </a:cubicBezTo>
                    <a:cubicBezTo>
                      <a:pt x="777" y="275"/>
                      <a:pt x="754" y="320"/>
                      <a:pt x="754" y="343"/>
                    </a:cubicBezTo>
                    <a:cubicBezTo>
                      <a:pt x="731" y="389"/>
                      <a:pt x="708" y="434"/>
                      <a:pt x="685" y="480"/>
                    </a:cubicBezTo>
                    <a:cubicBezTo>
                      <a:pt x="640" y="571"/>
                      <a:pt x="571" y="663"/>
                      <a:pt x="503" y="731"/>
                    </a:cubicBezTo>
                    <a:cubicBezTo>
                      <a:pt x="480" y="777"/>
                      <a:pt x="434" y="822"/>
                      <a:pt x="411" y="868"/>
                    </a:cubicBezTo>
                    <a:cubicBezTo>
                      <a:pt x="366" y="891"/>
                      <a:pt x="320" y="937"/>
                      <a:pt x="297" y="959"/>
                    </a:cubicBezTo>
                    <a:cubicBezTo>
                      <a:pt x="252" y="982"/>
                      <a:pt x="229" y="1005"/>
                      <a:pt x="183" y="1028"/>
                    </a:cubicBezTo>
                    <a:lnTo>
                      <a:pt x="160" y="1028"/>
                    </a:lnTo>
                    <a:cubicBezTo>
                      <a:pt x="137" y="1028"/>
                      <a:pt x="137" y="1051"/>
                      <a:pt x="115" y="1074"/>
                    </a:cubicBezTo>
                    <a:lnTo>
                      <a:pt x="69" y="1074"/>
                    </a:lnTo>
                    <a:cubicBezTo>
                      <a:pt x="23" y="1096"/>
                      <a:pt x="0" y="1119"/>
                      <a:pt x="23" y="1165"/>
                    </a:cubicBezTo>
                    <a:cubicBezTo>
                      <a:pt x="23" y="1188"/>
                      <a:pt x="46" y="1210"/>
                      <a:pt x="46" y="1210"/>
                    </a:cubicBezTo>
                    <a:cubicBezTo>
                      <a:pt x="46" y="1233"/>
                      <a:pt x="69" y="1233"/>
                      <a:pt x="69" y="1256"/>
                    </a:cubicBezTo>
                    <a:cubicBezTo>
                      <a:pt x="69" y="1279"/>
                      <a:pt x="46" y="1325"/>
                      <a:pt x="69" y="1347"/>
                    </a:cubicBezTo>
                    <a:cubicBezTo>
                      <a:pt x="69" y="1370"/>
                      <a:pt x="92" y="1393"/>
                      <a:pt x="92" y="1416"/>
                    </a:cubicBezTo>
                    <a:cubicBezTo>
                      <a:pt x="115" y="1439"/>
                      <a:pt x="137" y="1439"/>
                      <a:pt x="160" y="1462"/>
                    </a:cubicBezTo>
                    <a:lnTo>
                      <a:pt x="252" y="1462"/>
                    </a:lnTo>
                    <a:cubicBezTo>
                      <a:pt x="274" y="1439"/>
                      <a:pt x="297" y="1439"/>
                      <a:pt x="320" y="1439"/>
                    </a:cubicBezTo>
                    <a:cubicBezTo>
                      <a:pt x="343" y="1439"/>
                      <a:pt x="343" y="1439"/>
                      <a:pt x="366" y="1416"/>
                    </a:cubicBezTo>
                    <a:lnTo>
                      <a:pt x="388" y="1416"/>
                    </a:lnTo>
                    <a:cubicBezTo>
                      <a:pt x="434" y="1393"/>
                      <a:pt x="503" y="1370"/>
                      <a:pt x="571" y="1325"/>
                    </a:cubicBezTo>
                    <a:cubicBezTo>
                      <a:pt x="617" y="1302"/>
                      <a:pt x="662" y="1256"/>
                      <a:pt x="708" y="1210"/>
                    </a:cubicBezTo>
                    <a:cubicBezTo>
                      <a:pt x="731" y="1165"/>
                      <a:pt x="754" y="1142"/>
                      <a:pt x="777" y="1096"/>
                    </a:cubicBezTo>
                    <a:cubicBezTo>
                      <a:pt x="822" y="1028"/>
                      <a:pt x="868" y="982"/>
                      <a:pt x="891" y="914"/>
                    </a:cubicBezTo>
                    <a:cubicBezTo>
                      <a:pt x="959" y="777"/>
                      <a:pt x="1028" y="640"/>
                      <a:pt x="1050" y="503"/>
                    </a:cubicBezTo>
                    <a:cubicBezTo>
                      <a:pt x="1073" y="434"/>
                      <a:pt x="1073" y="366"/>
                      <a:pt x="1096" y="297"/>
                    </a:cubicBezTo>
                    <a:cubicBezTo>
                      <a:pt x="1096" y="206"/>
                      <a:pt x="1096" y="138"/>
                      <a:pt x="1073" y="69"/>
                    </a:cubicBezTo>
                    <a:cubicBezTo>
                      <a:pt x="1050" y="24"/>
                      <a:pt x="1005" y="1"/>
                      <a:pt x="959" y="1"/>
                    </a:cubicBezTo>
                    <a:close/>
                  </a:path>
                </a:pathLst>
              </a:custGeom>
              <a:solidFill>
                <a:srgbClr val="F2D2B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56" name="Google Shape;8056;p34"/>
              <p:cNvSpPr/>
              <p:nvPr/>
            </p:nvSpPr>
            <p:spPr>
              <a:xfrm>
                <a:off x="471696" y="1111589"/>
                <a:ext cx="170404" cy="111078"/>
              </a:xfrm>
              <a:custGeom>
                <a:avLst/>
                <a:gdLst/>
                <a:ahLst/>
                <a:cxnLst/>
                <a:rect l="l" t="t" r="r" b="b"/>
                <a:pathLst>
                  <a:path w="3082" h="2009" extrusionOk="0">
                    <a:moveTo>
                      <a:pt x="2922" y="0"/>
                    </a:moveTo>
                    <a:cubicBezTo>
                      <a:pt x="2899" y="0"/>
                      <a:pt x="2853" y="23"/>
                      <a:pt x="2830" y="23"/>
                    </a:cubicBezTo>
                    <a:cubicBezTo>
                      <a:pt x="2762" y="69"/>
                      <a:pt x="2716" y="160"/>
                      <a:pt x="2693" y="228"/>
                    </a:cubicBezTo>
                    <a:cubicBezTo>
                      <a:pt x="2671" y="297"/>
                      <a:pt x="2648" y="342"/>
                      <a:pt x="2602" y="411"/>
                    </a:cubicBezTo>
                    <a:cubicBezTo>
                      <a:pt x="2579" y="457"/>
                      <a:pt x="2556" y="525"/>
                      <a:pt x="2534" y="571"/>
                    </a:cubicBezTo>
                    <a:cubicBezTo>
                      <a:pt x="2511" y="639"/>
                      <a:pt x="2465" y="685"/>
                      <a:pt x="2420" y="753"/>
                    </a:cubicBezTo>
                    <a:cubicBezTo>
                      <a:pt x="2374" y="799"/>
                      <a:pt x="2328" y="867"/>
                      <a:pt x="2283" y="936"/>
                    </a:cubicBezTo>
                    <a:cubicBezTo>
                      <a:pt x="2260" y="959"/>
                      <a:pt x="2260" y="1004"/>
                      <a:pt x="2237" y="1027"/>
                    </a:cubicBezTo>
                    <a:cubicBezTo>
                      <a:pt x="2237" y="1004"/>
                      <a:pt x="2237" y="1004"/>
                      <a:pt x="2237" y="1004"/>
                    </a:cubicBezTo>
                    <a:cubicBezTo>
                      <a:pt x="2191" y="1073"/>
                      <a:pt x="2123" y="1119"/>
                      <a:pt x="2054" y="1187"/>
                    </a:cubicBezTo>
                    <a:cubicBezTo>
                      <a:pt x="2009" y="1255"/>
                      <a:pt x="1940" y="1301"/>
                      <a:pt x="1872" y="1347"/>
                    </a:cubicBezTo>
                    <a:cubicBezTo>
                      <a:pt x="1758" y="1438"/>
                      <a:pt x="1621" y="1529"/>
                      <a:pt x="1484" y="1575"/>
                    </a:cubicBezTo>
                    <a:cubicBezTo>
                      <a:pt x="1347" y="1644"/>
                      <a:pt x="1210" y="1689"/>
                      <a:pt x="1073" y="1712"/>
                    </a:cubicBezTo>
                    <a:cubicBezTo>
                      <a:pt x="982" y="1712"/>
                      <a:pt x="890" y="1712"/>
                      <a:pt x="799" y="1735"/>
                    </a:cubicBezTo>
                    <a:lnTo>
                      <a:pt x="639" y="1735"/>
                    </a:lnTo>
                    <a:cubicBezTo>
                      <a:pt x="593" y="1735"/>
                      <a:pt x="548" y="1712"/>
                      <a:pt x="502" y="1712"/>
                    </a:cubicBezTo>
                    <a:cubicBezTo>
                      <a:pt x="434" y="1712"/>
                      <a:pt x="365" y="1689"/>
                      <a:pt x="297" y="1666"/>
                    </a:cubicBezTo>
                    <a:cubicBezTo>
                      <a:pt x="205" y="1666"/>
                      <a:pt x="137" y="1644"/>
                      <a:pt x="68" y="1644"/>
                    </a:cubicBezTo>
                    <a:cubicBezTo>
                      <a:pt x="23" y="1644"/>
                      <a:pt x="0" y="1689"/>
                      <a:pt x="0" y="1712"/>
                    </a:cubicBezTo>
                    <a:cubicBezTo>
                      <a:pt x="0" y="1758"/>
                      <a:pt x="23" y="1780"/>
                      <a:pt x="68" y="1780"/>
                    </a:cubicBezTo>
                    <a:cubicBezTo>
                      <a:pt x="91" y="1803"/>
                      <a:pt x="114" y="1803"/>
                      <a:pt x="137" y="1803"/>
                    </a:cubicBezTo>
                    <a:cubicBezTo>
                      <a:pt x="228" y="1803"/>
                      <a:pt x="297" y="1826"/>
                      <a:pt x="388" y="1849"/>
                    </a:cubicBezTo>
                    <a:cubicBezTo>
                      <a:pt x="457" y="1872"/>
                      <a:pt x="548" y="1895"/>
                      <a:pt x="639" y="1917"/>
                    </a:cubicBezTo>
                    <a:cubicBezTo>
                      <a:pt x="730" y="1917"/>
                      <a:pt x="822" y="1940"/>
                      <a:pt x="913" y="1940"/>
                    </a:cubicBezTo>
                    <a:lnTo>
                      <a:pt x="1096" y="1940"/>
                    </a:lnTo>
                    <a:cubicBezTo>
                      <a:pt x="1096" y="1963"/>
                      <a:pt x="1096" y="1963"/>
                      <a:pt x="1096" y="1963"/>
                    </a:cubicBezTo>
                    <a:cubicBezTo>
                      <a:pt x="1141" y="1986"/>
                      <a:pt x="1164" y="1986"/>
                      <a:pt x="1210" y="1986"/>
                    </a:cubicBezTo>
                    <a:cubicBezTo>
                      <a:pt x="1301" y="2009"/>
                      <a:pt x="1392" y="2009"/>
                      <a:pt x="1461" y="2009"/>
                    </a:cubicBezTo>
                    <a:cubicBezTo>
                      <a:pt x="1529" y="2009"/>
                      <a:pt x="1575" y="1986"/>
                      <a:pt x="1621" y="1986"/>
                    </a:cubicBezTo>
                    <a:cubicBezTo>
                      <a:pt x="1689" y="1986"/>
                      <a:pt x="1758" y="1963"/>
                      <a:pt x="1803" y="1963"/>
                    </a:cubicBezTo>
                    <a:cubicBezTo>
                      <a:pt x="1872" y="1940"/>
                      <a:pt x="1917" y="1917"/>
                      <a:pt x="1963" y="1895"/>
                    </a:cubicBezTo>
                    <a:cubicBezTo>
                      <a:pt x="2009" y="1872"/>
                      <a:pt x="2031" y="1849"/>
                      <a:pt x="2077" y="1826"/>
                    </a:cubicBezTo>
                    <a:cubicBezTo>
                      <a:pt x="2168" y="1780"/>
                      <a:pt x="2237" y="1735"/>
                      <a:pt x="2305" y="1666"/>
                    </a:cubicBezTo>
                    <a:cubicBezTo>
                      <a:pt x="2420" y="1575"/>
                      <a:pt x="2534" y="1461"/>
                      <a:pt x="2648" y="1324"/>
                    </a:cubicBezTo>
                    <a:cubicBezTo>
                      <a:pt x="2693" y="1255"/>
                      <a:pt x="2739" y="1187"/>
                      <a:pt x="2785" y="1119"/>
                    </a:cubicBezTo>
                    <a:cubicBezTo>
                      <a:pt x="2830" y="1050"/>
                      <a:pt x="2853" y="959"/>
                      <a:pt x="2899" y="890"/>
                    </a:cubicBezTo>
                    <a:lnTo>
                      <a:pt x="2876" y="890"/>
                    </a:lnTo>
                    <a:cubicBezTo>
                      <a:pt x="2899" y="890"/>
                      <a:pt x="2899" y="890"/>
                      <a:pt x="2899" y="867"/>
                    </a:cubicBezTo>
                    <a:cubicBezTo>
                      <a:pt x="2899" y="890"/>
                      <a:pt x="2899" y="890"/>
                      <a:pt x="2899" y="890"/>
                    </a:cubicBezTo>
                    <a:cubicBezTo>
                      <a:pt x="2967" y="708"/>
                      <a:pt x="3013" y="525"/>
                      <a:pt x="3059" y="342"/>
                    </a:cubicBezTo>
                    <a:cubicBezTo>
                      <a:pt x="3081" y="297"/>
                      <a:pt x="3081" y="251"/>
                      <a:pt x="3081" y="183"/>
                    </a:cubicBezTo>
                    <a:cubicBezTo>
                      <a:pt x="3081" y="137"/>
                      <a:pt x="3059" y="91"/>
                      <a:pt x="3036" y="46"/>
                    </a:cubicBezTo>
                    <a:cubicBezTo>
                      <a:pt x="2990" y="23"/>
                      <a:pt x="2967" y="0"/>
                      <a:pt x="2922" y="0"/>
                    </a:cubicBezTo>
                    <a:close/>
                  </a:path>
                </a:pathLst>
              </a:custGeom>
              <a:solidFill>
                <a:srgbClr val="F2D2B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57" name="Google Shape;8057;p34"/>
              <p:cNvSpPr/>
              <p:nvPr/>
            </p:nvSpPr>
            <p:spPr>
              <a:xfrm>
                <a:off x="355585" y="1268061"/>
                <a:ext cx="407653" cy="800157"/>
              </a:xfrm>
              <a:custGeom>
                <a:avLst/>
                <a:gdLst/>
                <a:ahLst/>
                <a:cxnLst/>
                <a:rect l="l" t="t" r="r" b="b"/>
                <a:pathLst>
                  <a:path w="7373" h="14472" extrusionOk="0">
                    <a:moveTo>
                      <a:pt x="137" y="0"/>
                    </a:moveTo>
                    <a:cubicBezTo>
                      <a:pt x="114" y="0"/>
                      <a:pt x="91" y="0"/>
                      <a:pt x="46" y="46"/>
                    </a:cubicBezTo>
                    <a:cubicBezTo>
                      <a:pt x="23" y="69"/>
                      <a:pt x="23" y="92"/>
                      <a:pt x="0" y="137"/>
                    </a:cubicBezTo>
                    <a:cubicBezTo>
                      <a:pt x="0" y="160"/>
                      <a:pt x="23" y="229"/>
                      <a:pt x="46" y="252"/>
                    </a:cubicBezTo>
                    <a:lnTo>
                      <a:pt x="46" y="274"/>
                    </a:lnTo>
                    <a:cubicBezTo>
                      <a:pt x="69" y="320"/>
                      <a:pt x="91" y="343"/>
                      <a:pt x="91" y="388"/>
                    </a:cubicBezTo>
                    <a:lnTo>
                      <a:pt x="114" y="411"/>
                    </a:lnTo>
                    <a:cubicBezTo>
                      <a:pt x="160" y="503"/>
                      <a:pt x="183" y="594"/>
                      <a:pt x="228" y="685"/>
                    </a:cubicBezTo>
                    <a:cubicBezTo>
                      <a:pt x="274" y="799"/>
                      <a:pt x="297" y="891"/>
                      <a:pt x="342" y="1005"/>
                    </a:cubicBezTo>
                    <a:cubicBezTo>
                      <a:pt x="365" y="1050"/>
                      <a:pt x="365" y="1096"/>
                      <a:pt x="388" y="1142"/>
                    </a:cubicBezTo>
                    <a:cubicBezTo>
                      <a:pt x="411" y="1210"/>
                      <a:pt x="434" y="1301"/>
                      <a:pt x="479" y="1393"/>
                    </a:cubicBezTo>
                    <a:cubicBezTo>
                      <a:pt x="525" y="1507"/>
                      <a:pt x="571" y="1621"/>
                      <a:pt x="639" y="1735"/>
                    </a:cubicBezTo>
                    <a:lnTo>
                      <a:pt x="708" y="1895"/>
                    </a:lnTo>
                    <a:lnTo>
                      <a:pt x="731" y="1941"/>
                    </a:lnTo>
                    <a:cubicBezTo>
                      <a:pt x="753" y="1986"/>
                      <a:pt x="753" y="2009"/>
                      <a:pt x="776" y="2055"/>
                    </a:cubicBezTo>
                    <a:cubicBezTo>
                      <a:pt x="799" y="2078"/>
                      <a:pt x="822" y="2100"/>
                      <a:pt x="845" y="2123"/>
                    </a:cubicBezTo>
                    <a:cubicBezTo>
                      <a:pt x="867" y="2146"/>
                      <a:pt x="890" y="2192"/>
                      <a:pt x="890" y="2237"/>
                    </a:cubicBezTo>
                    <a:cubicBezTo>
                      <a:pt x="936" y="2329"/>
                      <a:pt x="982" y="2420"/>
                      <a:pt x="1004" y="2511"/>
                    </a:cubicBezTo>
                    <a:lnTo>
                      <a:pt x="1027" y="2534"/>
                    </a:lnTo>
                    <a:cubicBezTo>
                      <a:pt x="1073" y="2717"/>
                      <a:pt x="1164" y="2876"/>
                      <a:pt x="1233" y="3013"/>
                    </a:cubicBezTo>
                    <a:lnTo>
                      <a:pt x="1233" y="3036"/>
                    </a:lnTo>
                    <a:cubicBezTo>
                      <a:pt x="1278" y="3127"/>
                      <a:pt x="1301" y="3196"/>
                      <a:pt x="1324" y="3264"/>
                    </a:cubicBezTo>
                    <a:cubicBezTo>
                      <a:pt x="1370" y="3356"/>
                      <a:pt x="1392" y="3424"/>
                      <a:pt x="1438" y="3493"/>
                    </a:cubicBezTo>
                    <a:lnTo>
                      <a:pt x="1507" y="3675"/>
                    </a:lnTo>
                    <a:lnTo>
                      <a:pt x="1644" y="3972"/>
                    </a:lnTo>
                    <a:cubicBezTo>
                      <a:pt x="1689" y="4063"/>
                      <a:pt x="1712" y="4155"/>
                      <a:pt x="1758" y="4246"/>
                    </a:cubicBezTo>
                    <a:cubicBezTo>
                      <a:pt x="1780" y="4314"/>
                      <a:pt x="1803" y="4360"/>
                      <a:pt x="1849" y="4429"/>
                    </a:cubicBezTo>
                    <a:cubicBezTo>
                      <a:pt x="1917" y="4611"/>
                      <a:pt x="1986" y="4794"/>
                      <a:pt x="2054" y="4976"/>
                    </a:cubicBezTo>
                    <a:cubicBezTo>
                      <a:pt x="2123" y="5113"/>
                      <a:pt x="2168" y="5227"/>
                      <a:pt x="2214" y="5364"/>
                    </a:cubicBezTo>
                    <a:cubicBezTo>
                      <a:pt x="2237" y="5410"/>
                      <a:pt x="2260" y="5456"/>
                      <a:pt x="2283" y="5501"/>
                    </a:cubicBezTo>
                    <a:lnTo>
                      <a:pt x="2328" y="5615"/>
                    </a:lnTo>
                    <a:cubicBezTo>
                      <a:pt x="2351" y="5638"/>
                      <a:pt x="2351" y="5684"/>
                      <a:pt x="2374" y="5730"/>
                    </a:cubicBezTo>
                    <a:cubicBezTo>
                      <a:pt x="2397" y="5775"/>
                      <a:pt x="2420" y="5821"/>
                      <a:pt x="2442" y="5867"/>
                    </a:cubicBezTo>
                    <a:lnTo>
                      <a:pt x="2534" y="6118"/>
                    </a:lnTo>
                    <a:lnTo>
                      <a:pt x="2648" y="6369"/>
                    </a:lnTo>
                    <a:cubicBezTo>
                      <a:pt x="2693" y="6460"/>
                      <a:pt x="2716" y="6528"/>
                      <a:pt x="2762" y="6620"/>
                    </a:cubicBezTo>
                    <a:cubicBezTo>
                      <a:pt x="2785" y="6688"/>
                      <a:pt x="2830" y="6780"/>
                      <a:pt x="2876" y="6871"/>
                    </a:cubicBezTo>
                    <a:cubicBezTo>
                      <a:pt x="2899" y="6962"/>
                      <a:pt x="2945" y="7053"/>
                      <a:pt x="2990" y="7145"/>
                    </a:cubicBezTo>
                    <a:lnTo>
                      <a:pt x="3082" y="7373"/>
                    </a:lnTo>
                    <a:cubicBezTo>
                      <a:pt x="3218" y="7670"/>
                      <a:pt x="3333" y="7989"/>
                      <a:pt x="3447" y="8286"/>
                    </a:cubicBezTo>
                    <a:lnTo>
                      <a:pt x="3515" y="8423"/>
                    </a:lnTo>
                    <a:cubicBezTo>
                      <a:pt x="3606" y="8674"/>
                      <a:pt x="3721" y="8902"/>
                      <a:pt x="3812" y="9153"/>
                    </a:cubicBezTo>
                    <a:lnTo>
                      <a:pt x="3949" y="9450"/>
                    </a:lnTo>
                    <a:lnTo>
                      <a:pt x="3995" y="9541"/>
                    </a:lnTo>
                    <a:cubicBezTo>
                      <a:pt x="4040" y="9678"/>
                      <a:pt x="4086" y="9792"/>
                      <a:pt x="4154" y="9929"/>
                    </a:cubicBezTo>
                    <a:cubicBezTo>
                      <a:pt x="4223" y="10089"/>
                      <a:pt x="4291" y="10272"/>
                      <a:pt x="4383" y="10432"/>
                    </a:cubicBezTo>
                    <a:cubicBezTo>
                      <a:pt x="4428" y="10569"/>
                      <a:pt x="4474" y="10705"/>
                      <a:pt x="4542" y="10842"/>
                    </a:cubicBezTo>
                    <a:lnTo>
                      <a:pt x="4588" y="10934"/>
                    </a:lnTo>
                    <a:cubicBezTo>
                      <a:pt x="4656" y="11094"/>
                      <a:pt x="4725" y="11253"/>
                      <a:pt x="4793" y="11436"/>
                    </a:cubicBezTo>
                    <a:cubicBezTo>
                      <a:pt x="4816" y="11504"/>
                      <a:pt x="4862" y="11573"/>
                      <a:pt x="4885" y="11664"/>
                    </a:cubicBezTo>
                    <a:cubicBezTo>
                      <a:pt x="4908" y="11710"/>
                      <a:pt x="4930" y="11733"/>
                      <a:pt x="4930" y="11778"/>
                    </a:cubicBezTo>
                    <a:cubicBezTo>
                      <a:pt x="4953" y="11824"/>
                      <a:pt x="4953" y="11847"/>
                      <a:pt x="4976" y="11892"/>
                    </a:cubicBezTo>
                    <a:lnTo>
                      <a:pt x="5044" y="12029"/>
                    </a:lnTo>
                    <a:cubicBezTo>
                      <a:pt x="5090" y="12166"/>
                      <a:pt x="5136" y="12280"/>
                      <a:pt x="5204" y="12395"/>
                    </a:cubicBezTo>
                    <a:cubicBezTo>
                      <a:pt x="5273" y="12554"/>
                      <a:pt x="5341" y="12714"/>
                      <a:pt x="5410" y="12874"/>
                    </a:cubicBezTo>
                    <a:cubicBezTo>
                      <a:pt x="5478" y="13034"/>
                      <a:pt x="5547" y="13193"/>
                      <a:pt x="5615" y="13330"/>
                    </a:cubicBezTo>
                    <a:cubicBezTo>
                      <a:pt x="5661" y="13399"/>
                      <a:pt x="5684" y="13467"/>
                      <a:pt x="5706" y="13536"/>
                    </a:cubicBezTo>
                    <a:cubicBezTo>
                      <a:pt x="5752" y="13627"/>
                      <a:pt x="5798" y="13718"/>
                      <a:pt x="5843" y="13810"/>
                    </a:cubicBezTo>
                    <a:cubicBezTo>
                      <a:pt x="5866" y="13878"/>
                      <a:pt x="5889" y="13924"/>
                      <a:pt x="5912" y="13969"/>
                    </a:cubicBezTo>
                    <a:lnTo>
                      <a:pt x="5957" y="14038"/>
                    </a:lnTo>
                    <a:lnTo>
                      <a:pt x="5980" y="14106"/>
                    </a:lnTo>
                    <a:cubicBezTo>
                      <a:pt x="6003" y="14152"/>
                      <a:pt x="6026" y="14198"/>
                      <a:pt x="6049" y="14243"/>
                    </a:cubicBezTo>
                    <a:cubicBezTo>
                      <a:pt x="6072" y="14289"/>
                      <a:pt x="6094" y="14312"/>
                      <a:pt x="6094" y="14335"/>
                    </a:cubicBezTo>
                    <a:cubicBezTo>
                      <a:pt x="6117" y="14380"/>
                      <a:pt x="6140" y="14403"/>
                      <a:pt x="6186" y="14426"/>
                    </a:cubicBezTo>
                    <a:cubicBezTo>
                      <a:pt x="6209" y="14449"/>
                      <a:pt x="6254" y="14449"/>
                      <a:pt x="6277" y="14449"/>
                    </a:cubicBezTo>
                    <a:cubicBezTo>
                      <a:pt x="6323" y="14472"/>
                      <a:pt x="6368" y="14472"/>
                      <a:pt x="6414" y="14472"/>
                    </a:cubicBezTo>
                    <a:lnTo>
                      <a:pt x="6551" y="14472"/>
                    </a:lnTo>
                    <a:lnTo>
                      <a:pt x="6597" y="14449"/>
                    </a:lnTo>
                    <a:lnTo>
                      <a:pt x="6756" y="14449"/>
                    </a:lnTo>
                    <a:lnTo>
                      <a:pt x="6779" y="14426"/>
                    </a:lnTo>
                    <a:lnTo>
                      <a:pt x="6871" y="14426"/>
                    </a:lnTo>
                    <a:cubicBezTo>
                      <a:pt x="6916" y="14426"/>
                      <a:pt x="6962" y="14403"/>
                      <a:pt x="7007" y="14403"/>
                    </a:cubicBezTo>
                    <a:lnTo>
                      <a:pt x="7076" y="14403"/>
                    </a:lnTo>
                    <a:cubicBezTo>
                      <a:pt x="7099" y="14380"/>
                      <a:pt x="7122" y="14380"/>
                      <a:pt x="7167" y="14358"/>
                    </a:cubicBezTo>
                    <a:lnTo>
                      <a:pt x="7190" y="14358"/>
                    </a:lnTo>
                    <a:cubicBezTo>
                      <a:pt x="7190" y="14358"/>
                      <a:pt x="7190" y="14358"/>
                      <a:pt x="7213" y="14335"/>
                    </a:cubicBezTo>
                    <a:cubicBezTo>
                      <a:pt x="7213" y="14358"/>
                      <a:pt x="7236" y="14358"/>
                      <a:pt x="7236" y="14358"/>
                    </a:cubicBezTo>
                    <a:lnTo>
                      <a:pt x="7281" y="14358"/>
                    </a:lnTo>
                    <a:cubicBezTo>
                      <a:pt x="7304" y="14335"/>
                      <a:pt x="7327" y="14312"/>
                      <a:pt x="7350" y="14289"/>
                    </a:cubicBezTo>
                    <a:cubicBezTo>
                      <a:pt x="7373" y="14266"/>
                      <a:pt x="7373" y="14221"/>
                      <a:pt x="7373" y="14198"/>
                    </a:cubicBezTo>
                    <a:cubicBezTo>
                      <a:pt x="7350" y="14152"/>
                      <a:pt x="7350" y="14129"/>
                      <a:pt x="7327" y="14084"/>
                    </a:cubicBezTo>
                    <a:lnTo>
                      <a:pt x="7327" y="14061"/>
                    </a:lnTo>
                    <a:lnTo>
                      <a:pt x="7304" y="14015"/>
                    </a:lnTo>
                    <a:lnTo>
                      <a:pt x="7304" y="14038"/>
                    </a:lnTo>
                    <a:cubicBezTo>
                      <a:pt x="7213" y="13741"/>
                      <a:pt x="7076" y="13467"/>
                      <a:pt x="6962" y="13193"/>
                    </a:cubicBezTo>
                    <a:lnTo>
                      <a:pt x="6939" y="13125"/>
                    </a:lnTo>
                    <a:cubicBezTo>
                      <a:pt x="6848" y="12920"/>
                      <a:pt x="6756" y="12714"/>
                      <a:pt x="6688" y="12509"/>
                    </a:cubicBezTo>
                    <a:cubicBezTo>
                      <a:pt x="6597" y="12303"/>
                      <a:pt x="6505" y="12098"/>
                      <a:pt x="6414" y="11892"/>
                    </a:cubicBezTo>
                    <a:cubicBezTo>
                      <a:pt x="6117" y="11185"/>
                      <a:pt x="5821" y="10500"/>
                      <a:pt x="5524" y="9815"/>
                    </a:cubicBezTo>
                    <a:lnTo>
                      <a:pt x="5067" y="8788"/>
                    </a:lnTo>
                    <a:cubicBezTo>
                      <a:pt x="4634" y="7784"/>
                      <a:pt x="4200" y="6780"/>
                      <a:pt x="3789" y="5798"/>
                    </a:cubicBezTo>
                    <a:lnTo>
                      <a:pt x="3538" y="5250"/>
                    </a:lnTo>
                    <a:cubicBezTo>
                      <a:pt x="3196" y="4429"/>
                      <a:pt x="2830" y="3584"/>
                      <a:pt x="2465" y="2762"/>
                    </a:cubicBezTo>
                    <a:cubicBezTo>
                      <a:pt x="2283" y="2329"/>
                      <a:pt x="2077" y="1872"/>
                      <a:pt x="1872" y="1438"/>
                    </a:cubicBezTo>
                    <a:cubicBezTo>
                      <a:pt x="1803" y="1301"/>
                      <a:pt x="1758" y="1187"/>
                      <a:pt x="1689" y="1050"/>
                    </a:cubicBezTo>
                    <a:cubicBezTo>
                      <a:pt x="1552" y="754"/>
                      <a:pt x="1415" y="480"/>
                      <a:pt x="1301" y="183"/>
                    </a:cubicBezTo>
                    <a:cubicBezTo>
                      <a:pt x="1278" y="137"/>
                      <a:pt x="1233" y="115"/>
                      <a:pt x="1187" y="115"/>
                    </a:cubicBezTo>
                    <a:lnTo>
                      <a:pt x="1119" y="115"/>
                    </a:lnTo>
                    <a:cubicBezTo>
                      <a:pt x="1096" y="137"/>
                      <a:pt x="1073" y="160"/>
                      <a:pt x="1050" y="206"/>
                    </a:cubicBezTo>
                    <a:cubicBezTo>
                      <a:pt x="1050" y="206"/>
                      <a:pt x="1050" y="229"/>
                      <a:pt x="1050" y="252"/>
                    </a:cubicBezTo>
                    <a:lnTo>
                      <a:pt x="1004" y="252"/>
                    </a:lnTo>
                    <a:cubicBezTo>
                      <a:pt x="936" y="252"/>
                      <a:pt x="867" y="229"/>
                      <a:pt x="799" y="229"/>
                    </a:cubicBezTo>
                    <a:cubicBezTo>
                      <a:pt x="753" y="229"/>
                      <a:pt x="731" y="229"/>
                      <a:pt x="685" y="206"/>
                    </a:cubicBezTo>
                    <a:lnTo>
                      <a:pt x="571" y="206"/>
                    </a:lnTo>
                    <a:cubicBezTo>
                      <a:pt x="548" y="206"/>
                      <a:pt x="502" y="183"/>
                      <a:pt x="457" y="183"/>
                    </a:cubicBezTo>
                    <a:cubicBezTo>
                      <a:pt x="411" y="160"/>
                      <a:pt x="365" y="115"/>
                      <a:pt x="342" y="92"/>
                    </a:cubicBezTo>
                    <a:cubicBezTo>
                      <a:pt x="297" y="69"/>
                      <a:pt x="274" y="46"/>
                      <a:pt x="251" y="23"/>
                    </a:cubicBezTo>
                    <a:cubicBezTo>
                      <a:pt x="206" y="0"/>
                      <a:pt x="183" y="0"/>
                      <a:pt x="160" y="0"/>
                    </a:cubicBezTo>
                    <a:close/>
                  </a:path>
                </a:pathLst>
              </a:custGeom>
              <a:solidFill>
                <a:srgbClr val="000000">
                  <a:alpha val="15809"/>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58" name="Google Shape;8058;p34"/>
              <p:cNvSpPr/>
              <p:nvPr/>
            </p:nvSpPr>
            <p:spPr>
              <a:xfrm>
                <a:off x="731672" y="1127955"/>
                <a:ext cx="348327" cy="783791"/>
              </a:xfrm>
              <a:custGeom>
                <a:avLst/>
                <a:gdLst/>
                <a:ahLst/>
                <a:cxnLst/>
                <a:rect l="l" t="t" r="r" b="b"/>
                <a:pathLst>
                  <a:path w="6300" h="14176" extrusionOk="0">
                    <a:moveTo>
                      <a:pt x="137" y="1"/>
                    </a:moveTo>
                    <a:cubicBezTo>
                      <a:pt x="114" y="1"/>
                      <a:pt x="91" y="1"/>
                      <a:pt x="91" y="24"/>
                    </a:cubicBezTo>
                    <a:cubicBezTo>
                      <a:pt x="46" y="24"/>
                      <a:pt x="23" y="69"/>
                      <a:pt x="23" y="92"/>
                    </a:cubicBezTo>
                    <a:cubicBezTo>
                      <a:pt x="0" y="138"/>
                      <a:pt x="0" y="161"/>
                      <a:pt x="23" y="206"/>
                    </a:cubicBezTo>
                    <a:cubicBezTo>
                      <a:pt x="205" y="617"/>
                      <a:pt x="388" y="1051"/>
                      <a:pt x="548" y="1484"/>
                    </a:cubicBezTo>
                    <a:cubicBezTo>
                      <a:pt x="662" y="1713"/>
                      <a:pt x="753" y="1964"/>
                      <a:pt x="867" y="2192"/>
                    </a:cubicBezTo>
                    <a:cubicBezTo>
                      <a:pt x="959" y="2420"/>
                      <a:pt x="1073" y="2671"/>
                      <a:pt x="1164" y="2900"/>
                    </a:cubicBezTo>
                    <a:cubicBezTo>
                      <a:pt x="1621" y="3927"/>
                      <a:pt x="2054" y="4954"/>
                      <a:pt x="2511" y="5981"/>
                    </a:cubicBezTo>
                    <a:cubicBezTo>
                      <a:pt x="3401" y="8058"/>
                      <a:pt x="4291" y="10112"/>
                      <a:pt x="5204" y="12167"/>
                    </a:cubicBezTo>
                    <a:cubicBezTo>
                      <a:pt x="5296" y="12395"/>
                      <a:pt x="5387" y="12623"/>
                      <a:pt x="5501" y="12829"/>
                    </a:cubicBezTo>
                    <a:cubicBezTo>
                      <a:pt x="5592" y="13034"/>
                      <a:pt x="5684" y="13262"/>
                      <a:pt x="5775" y="13468"/>
                    </a:cubicBezTo>
                    <a:cubicBezTo>
                      <a:pt x="5843" y="13628"/>
                      <a:pt x="5912" y="13787"/>
                      <a:pt x="6003" y="13970"/>
                    </a:cubicBezTo>
                    <a:cubicBezTo>
                      <a:pt x="6003" y="13993"/>
                      <a:pt x="6026" y="14038"/>
                      <a:pt x="6049" y="14061"/>
                    </a:cubicBezTo>
                    <a:cubicBezTo>
                      <a:pt x="6049" y="14084"/>
                      <a:pt x="6072" y="14107"/>
                      <a:pt x="6094" y="14130"/>
                    </a:cubicBezTo>
                    <a:cubicBezTo>
                      <a:pt x="6117" y="14164"/>
                      <a:pt x="6146" y="14175"/>
                      <a:pt x="6174" y="14175"/>
                    </a:cubicBezTo>
                    <a:cubicBezTo>
                      <a:pt x="6203" y="14175"/>
                      <a:pt x="6231" y="14164"/>
                      <a:pt x="6254" y="14152"/>
                    </a:cubicBezTo>
                    <a:cubicBezTo>
                      <a:pt x="6300" y="14107"/>
                      <a:pt x="6300" y="14061"/>
                      <a:pt x="6300" y="14016"/>
                    </a:cubicBezTo>
                    <a:cubicBezTo>
                      <a:pt x="6277" y="13993"/>
                      <a:pt x="6277" y="13970"/>
                      <a:pt x="6277" y="13970"/>
                    </a:cubicBezTo>
                    <a:lnTo>
                      <a:pt x="6277" y="13947"/>
                    </a:lnTo>
                    <a:cubicBezTo>
                      <a:pt x="6254" y="13947"/>
                      <a:pt x="6254" y="13947"/>
                      <a:pt x="6254" y="13924"/>
                    </a:cubicBezTo>
                    <a:cubicBezTo>
                      <a:pt x="6209" y="13764"/>
                      <a:pt x="6140" y="13605"/>
                      <a:pt x="6072" y="13445"/>
                    </a:cubicBezTo>
                    <a:cubicBezTo>
                      <a:pt x="5980" y="13217"/>
                      <a:pt x="5866" y="13011"/>
                      <a:pt x="5775" y="12783"/>
                    </a:cubicBezTo>
                    <a:cubicBezTo>
                      <a:pt x="5592" y="12304"/>
                      <a:pt x="5364" y="11824"/>
                      <a:pt x="5159" y="11345"/>
                    </a:cubicBezTo>
                    <a:cubicBezTo>
                      <a:pt x="4725" y="10318"/>
                      <a:pt x="4291" y="9314"/>
                      <a:pt x="3858" y="8286"/>
                    </a:cubicBezTo>
                    <a:cubicBezTo>
                      <a:pt x="2944" y="6232"/>
                      <a:pt x="2077" y="4155"/>
                      <a:pt x="1164" y="2101"/>
                    </a:cubicBezTo>
                    <a:cubicBezTo>
                      <a:pt x="1004" y="1758"/>
                      <a:pt x="867" y="1393"/>
                      <a:pt x="708" y="1028"/>
                    </a:cubicBezTo>
                    <a:cubicBezTo>
                      <a:pt x="548" y="708"/>
                      <a:pt x="411" y="389"/>
                      <a:pt x="274" y="69"/>
                    </a:cubicBezTo>
                    <a:cubicBezTo>
                      <a:pt x="251" y="24"/>
                      <a:pt x="205" y="1"/>
                      <a:pt x="137" y="1"/>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59" name="Google Shape;8059;p34"/>
              <p:cNvSpPr/>
              <p:nvPr/>
            </p:nvSpPr>
            <p:spPr>
              <a:xfrm>
                <a:off x="740463" y="1090136"/>
                <a:ext cx="368563" cy="816578"/>
              </a:xfrm>
              <a:custGeom>
                <a:avLst/>
                <a:gdLst/>
                <a:ahLst/>
                <a:cxnLst/>
                <a:rect l="l" t="t" r="r" b="b"/>
                <a:pathLst>
                  <a:path w="6666" h="14769" extrusionOk="0">
                    <a:moveTo>
                      <a:pt x="571" y="0"/>
                    </a:moveTo>
                    <a:cubicBezTo>
                      <a:pt x="549" y="0"/>
                      <a:pt x="526" y="0"/>
                      <a:pt x="503" y="23"/>
                    </a:cubicBezTo>
                    <a:cubicBezTo>
                      <a:pt x="457" y="46"/>
                      <a:pt x="434" y="114"/>
                      <a:pt x="412" y="160"/>
                    </a:cubicBezTo>
                    <a:cubicBezTo>
                      <a:pt x="389" y="206"/>
                      <a:pt x="389" y="274"/>
                      <a:pt x="366" y="320"/>
                    </a:cubicBezTo>
                    <a:cubicBezTo>
                      <a:pt x="343" y="365"/>
                      <a:pt x="320" y="388"/>
                      <a:pt x="275" y="434"/>
                    </a:cubicBezTo>
                    <a:cubicBezTo>
                      <a:pt x="252" y="479"/>
                      <a:pt x="206" y="525"/>
                      <a:pt x="161" y="548"/>
                    </a:cubicBezTo>
                    <a:cubicBezTo>
                      <a:pt x="138" y="594"/>
                      <a:pt x="92" y="639"/>
                      <a:pt x="69" y="685"/>
                    </a:cubicBezTo>
                    <a:cubicBezTo>
                      <a:pt x="46" y="730"/>
                      <a:pt x="46" y="753"/>
                      <a:pt x="24" y="799"/>
                    </a:cubicBezTo>
                    <a:cubicBezTo>
                      <a:pt x="1" y="822"/>
                      <a:pt x="1" y="845"/>
                      <a:pt x="1" y="867"/>
                    </a:cubicBezTo>
                    <a:cubicBezTo>
                      <a:pt x="1" y="913"/>
                      <a:pt x="24" y="936"/>
                      <a:pt x="46" y="936"/>
                    </a:cubicBezTo>
                    <a:cubicBezTo>
                      <a:pt x="69" y="959"/>
                      <a:pt x="92" y="959"/>
                      <a:pt x="115" y="959"/>
                    </a:cubicBezTo>
                    <a:cubicBezTo>
                      <a:pt x="115" y="982"/>
                      <a:pt x="115" y="982"/>
                      <a:pt x="115" y="1004"/>
                    </a:cubicBezTo>
                    <a:cubicBezTo>
                      <a:pt x="115" y="1027"/>
                      <a:pt x="138" y="1073"/>
                      <a:pt x="138" y="1096"/>
                    </a:cubicBezTo>
                    <a:cubicBezTo>
                      <a:pt x="161" y="1210"/>
                      <a:pt x="183" y="1301"/>
                      <a:pt x="206" y="1415"/>
                    </a:cubicBezTo>
                    <a:cubicBezTo>
                      <a:pt x="252" y="1507"/>
                      <a:pt x="298" y="1621"/>
                      <a:pt x="320" y="1712"/>
                    </a:cubicBezTo>
                    <a:cubicBezTo>
                      <a:pt x="366" y="1803"/>
                      <a:pt x="412" y="1895"/>
                      <a:pt x="434" y="1963"/>
                    </a:cubicBezTo>
                    <a:cubicBezTo>
                      <a:pt x="457" y="2009"/>
                      <a:pt x="480" y="2032"/>
                      <a:pt x="503" y="2077"/>
                    </a:cubicBezTo>
                    <a:cubicBezTo>
                      <a:pt x="503" y="2100"/>
                      <a:pt x="526" y="2123"/>
                      <a:pt x="526" y="2146"/>
                    </a:cubicBezTo>
                    <a:cubicBezTo>
                      <a:pt x="549" y="2168"/>
                      <a:pt x="549" y="2191"/>
                      <a:pt x="571" y="2191"/>
                    </a:cubicBezTo>
                    <a:cubicBezTo>
                      <a:pt x="594" y="2237"/>
                      <a:pt x="617" y="2237"/>
                      <a:pt x="663" y="2237"/>
                    </a:cubicBezTo>
                    <a:cubicBezTo>
                      <a:pt x="686" y="2260"/>
                      <a:pt x="686" y="2260"/>
                      <a:pt x="708" y="2260"/>
                    </a:cubicBezTo>
                    <a:cubicBezTo>
                      <a:pt x="686" y="2283"/>
                      <a:pt x="686" y="2328"/>
                      <a:pt x="686" y="2374"/>
                    </a:cubicBezTo>
                    <a:cubicBezTo>
                      <a:pt x="708" y="2442"/>
                      <a:pt x="731" y="2511"/>
                      <a:pt x="754" y="2579"/>
                    </a:cubicBezTo>
                    <a:cubicBezTo>
                      <a:pt x="777" y="2648"/>
                      <a:pt x="800" y="2716"/>
                      <a:pt x="845" y="2785"/>
                    </a:cubicBezTo>
                    <a:cubicBezTo>
                      <a:pt x="868" y="2830"/>
                      <a:pt x="891" y="2899"/>
                      <a:pt x="914" y="2945"/>
                    </a:cubicBezTo>
                    <a:cubicBezTo>
                      <a:pt x="937" y="3036"/>
                      <a:pt x="982" y="3127"/>
                      <a:pt x="1028" y="3218"/>
                    </a:cubicBezTo>
                    <a:cubicBezTo>
                      <a:pt x="1119" y="3447"/>
                      <a:pt x="1211" y="3652"/>
                      <a:pt x="1302" y="3880"/>
                    </a:cubicBezTo>
                    <a:cubicBezTo>
                      <a:pt x="1462" y="4268"/>
                      <a:pt x="1644" y="4634"/>
                      <a:pt x="1827" y="5022"/>
                    </a:cubicBezTo>
                    <a:cubicBezTo>
                      <a:pt x="1895" y="5181"/>
                      <a:pt x="1964" y="5364"/>
                      <a:pt x="2055" y="5524"/>
                    </a:cubicBezTo>
                    <a:cubicBezTo>
                      <a:pt x="2055" y="5524"/>
                      <a:pt x="2055" y="5524"/>
                      <a:pt x="2078" y="5547"/>
                    </a:cubicBezTo>
                    <a:cubicBezTo>
                      <a:pt x="2124" y="5706"/>
                      <a:pt x="2192" y="5866"/>
                      <a:pt x="2261" y="6026"/>
                    </a:cubicBezTo>
                    <a:cubicBezTo>
                      <a:pt x="2306" y="6140"/>
                      <a:pt x="2352" y="6231"/>
                      <a:pt x="2397" y="6345"/>
                    </a:cubicBezTo>
                    <a:cubicBezTo>
                      <a:pt x="2420" y="6391"/>
                      <a:pt x="2443" y="6437"/>
                      <a:pt x="2443" y="6482"/>
                    </a:cubicBezTo>
                    <a:cubicBezTo>
                      <a:pt x="2466" y="6528"/>
                      <a:pt x="2489" y="6551"/>
                      <a:pt x="2489" y="6574"/>
                    </a:cubicBezTo>
                    <a:cubicBezTo>
                      <a:pt x="2489" y="6597"/>
                      <a:pt x="2512" y="6597"/>
                      <a:pt x="2512" y="6619"/>
                    </a:cubicBezTo>
                    <a:cubicBezTo>
                      <a:pt x="2512" y="6642"/>
                      <a:pt x="2534" y="6665"/>
                      <a:pt x="2557" y="6711"/>
                    </a:cubicBezTo>
                    <a:cubicBezTo>
                      <a:pt x="2580" y="6734"/>
                      <a:pt x="2603" y="6734"/>
                      <a:pt x="2649" y="6756"/>
                    </a:cubicBezTo>
                    <a:cubicBezTo>
                      <a:pt x="2671" y="6848"/>
                      <a:pt x="2717" y="6939"/>
                      <a:pt x="2763" y="7053"/>
                    </a:cubicBezTo>
                    <a:cubicBezTo>
                      <a:pt x="2831" y="7236"/>
                      <a:pt x="2900" y="7418"/>
                      <a:pt x="2991" y="7601"/>
                    </a:cubicBezTo>
                    <a:cubicBezTo>
                      <a:pt x="3151" y="8012"/>
                      <a:pt x="3333" y="8423"/>
                      <a:pt x="3516" y="8833"/>
                    </a:cubicBezTo>
                    <a:cubicBezTo>
                      <a:pt x="3653" y="9176"/>
                      <a:pt x="3835" y="9541"/>
                      <a:pt x="3995" y="9883"/>
                    </a:cubicBezTo>
                    <a:cubicBezTo>
                      <a:pt x="4018" y="10020"/>
                      <a:pt x="4064" y="10134"/>
                      <a:pt x="4109" y="10271"/>
                    </a:cubicBezTo>
                    <a:cubicBezTo>
                      <a:pt x="4132" y="10363"/>
                      <a:pt x="4178" y="10477"/>
                      <a:pt x="4223" y="10568"/>
                    </a:cubicBezTo>
                    <a:cubicBezTo>
                      <a:pt x="4292" y="10751"/>
                      <a:pt x="4383" y="10956"/>
                      <a:pt x="4452" y="11139"/>
                    </a:cubicBezTo>
                    <a:cubicBezTo>
                      <a:pt x="4612" y="11527"/>
                      <a:pt x="4794" y="11938"/>
                      <a:pt x="4954" y="12326"/>
                    </a:cubicBezTo>
                    <a:cubicBezTo>
                      <a:pt x="5022" y="12508"/>
                      <a:pt x="5091" y="12668"/>
                      <a:pt x="5182" y="12851"/>
                    </a:cubicBezTo>
                    <a:cubicBezTo>
                      <a:pt x="5205" y="12919"/>
                      <a:pt x="5251" y="13010"/>
                      <a:pt x="5296" y="13079"/>
                    </a:cubicBezTo>
                    <a:cubicBezTo>
                      <a:pt x="5319" y="13170"/>
                      <a:pt x="5365" y="13262"/>
                      <a:pt x="5433" y="13330"/>
                    </a:cubicBezTo>
                    <a:cubicBezTo>
                      <a:pt x="5433" y="13353"/>
                      <a:pt x="5433" y="13399"/>
                      <a:pt x="5433" y="13421"/>
                    </a:cubicBezTo>
                    <a:cubicBezTo>
                      <a:pt x="5433" y="13467"/>
                      <a:pt x="5456" y="13535"/>
                      <a:pt x="5479" y="13604"/>
                    </a:cubicBezTo>
                    <a:cubicBezTo>
                      <a:pt x="5502" y="13672"/>
                      <a:pt x="5525" y="13741"/>
                      <a:pt x="5547" y="13809"/>
                    </a:cubicBezTo>
                    <a:cubicBezTo>
                      <a:pt x="5593" y="13901"/>
                      <a:pt x="5639" y="13992"/>
                      <a:pt x="5684" y="14083"/>
                    </a:cubicBezTo>
                    <a:cubicBezTo>
                      <a:pt x="5730" y="14175"/>
                      <a:pt x="5753" y="14243"/>
                      <a:pt x="5798" y="14312"/>
                    </a:cubicBezTo>
                    <a:cubicBezTo>
                      <a:pt x="5798" y="14334"/>
                      <a:pt x="5821" y="14357"/>
                      <a:pt x="5821" y="14380"/>
                    </a:cubicBezTo>
                    <a:cubicBezTo>
                      <a:pt x="5844" y="14426"/>
                      <a:pt x="5867" y="14494"/>
                      <a:pt x="5890" y="14540"/>
                    </a:cubicBezTo>
                    <a:cubicBezTo>
                      <a:pt x="5935" y="14585"/>
                      <a:pt x="5958" y="14654"/>
                      <a:pt x="6004" y="14700"/>
                    </a:cubicBezTo>
                    <a:cubicBezTo>
                      <a:pt x="6050" y="14722"/>
                      <a:pt x="6072" y="14745"/>
                      <a:pt x="6118" y="14768"/>
                    </a:cubicBezTo>
                    <a:lnTo>
                      <a:pt x="6255" y="14768"/>
                    </a:lnTo>
                    <a:cubicBezTo>
                      <a:pt x="6278" y="14745"/>
                      <a:pt x="6301" y="14745"/>
                      <a:pt x="6301" y="14745"/>
                    </a:cubicBezTo>
                    <a:cubicBezTo>
                      <a:pt x="6323" y="14745"/>
                      <a:pt x="6346" y="14722"/>
                      <a:pt x="6346" y="14722"/>
                    </a:cubicBezTo>
                    <a:lnTo>
                      <a:pt x="6415" y="14722"/>
                    </a:lnTo>
                    <a:cubicBezTo>
                      <a:pt x="6438" y="14722"/>
                      <a:pt x="6483" y="14722"/>
                      <a:pt x="6506" y="14700"/>
                    </a:cubicBezTo>
                    <a:cubicBezTo>
                      <a:pt x="6529" y="14700"/>
                      <a:pt x="6575" y="14654"/>
                      <a:pt x="6597" y="14631"/>
                    </a:cubicBezTo>
                    <a:cubicBezTo>
                      <a:pt x="6597" y="14608"/>
                      <a:pt x="6620" y="14585"/>
                      <a:pt x="6620" y="14563"/>
                    </a:cubicBezTo>
                    <a:cubicBezTo>
                      <a:pt x="6643" y="14517"/>
                      <a:pt x="6643" y="14471"/>
                      <a:pt x="6643" y="14448"/>
                    </a:cubicBezTo>
                    <a:cubicBezTo>
                      <a:pt x="6643" y="14426"/>
                      <a:pt x="6643" y="14403"/>
                      <a:pt x="6643" y="14380"/>
                    </a:cubicBezTo>
                    <a:cubicBezTo>
                      <a:pt x="6666" y="14357"/>
                      <a:pt x="6666" y="14334"/>
                      <a:pt x="6666" y="14312"/>
                    </a:cubicBezTo>
                    <a:cubicBezTo>
                      <a:pt x="6666" y="14289"/>
                      <a:pt x="6666" y="14266"/>
                      <a:pt x="6643" y="14220"/>
                    </a:cubicBezTo>
                    <a:cubicBezTo>
                      <a:pt x="6643" y="14197"/>
                      <a:pt x="6643" y="14197"/>
                      <a:pt x="6620" y="14175"/>
                    </a:cubicBezTo>
                    <a:cubicBezTo>
                      <a:pt x="6620" y="14152"/>
                      <a:pt x="6620" y="14129"/>
                      <a:pt x="6597" y="14106"/>
                    </a:cubicBezTo>
                    <a:cubicBezTo>
                      <a:pt x="6575" y="14015"/>
                      <a:pt x="6552" y="13946"/>
                      <a:pt x="6529" y="13878"/>
                    </a:cubicBezTo>
                    <a:cubicBezTo>
                      <a:pt x="6506" y="13832"/>
                      <a:pt x="6460" y="13764"/>
                      <a:pt x="6415" y="13718"/>
                    </a:cubicBezTo>
                    <a:cubicBezTo>
                      <a:pt x="6415" y="13695"/>
                      <a:pt x="6392" y="13695"/>
                      <a:pt x="6392" y="13672"/>
                    </a:cubicBezTo>
                    <a:cubicBezTo>
                      <a:pt x="6369" y="13650"/>
                      <a:pt x="6369" y="13604"/>
                      <a:pt x="6346" y="13558"/>
                    </a:cubicBezTo>
                    <a:cubicBezTo>
                      <a:pt x="6301" y="13467"/>
                      <a:pt x="6255" y="13376"/>
                      <a:pt x="6209" y="13262"/>
                    </a:cubicBezTo>
                    <a:cubicBezTo>
                      <a:pt x="6141" y="13079"/>
                      <a:pt x="6072" y="12896"/>
                      <a:pt x="6004" y="12714"/>
                    </a:cubicBezTo>
                    <a:cubicBezTo>
                      <a:pt x="5981" y="12668"/>
                      <a:pt x="5958" y="12600"/>
                      <a:pt x="5913" y="12554"/>
                    </a:cubicBezTo>
                    <a:cubicBezTo>
                      <a:pt x="5913" y="12508"/>
                      <a:pt x="5890" y="12463"/>
                      <a:pt x="5867" y="12417"/>
                    </a:cubicBezTo>
                    <a:cubicBezTo>
                      <a:pt x="5844" y="12371"/>
                      <a:pt x="5821" y="12326"/>
                      <a:pt x="5821" y="12280"/>
                    </a:cubicBezTo>
                    <a:cubicBezTo>
                      <a:pt x="5776" y="12212"/>
                      <a:pt x="5753" y="12143"/>
                      <a:pt x="5730" y="12075"/>
                    </a:cubicBezTo>
                    <a:cubicBezTo>
                      <a:pt x="5684" y="11938"/>
                      <a:pt x="5616" y="11801"/>
                      <a:pt x="5570" y="11664"/>
                    </a:cubicBezTo>
                    <a:cubicBezTo>
                      <a:pt x="5456" y="11367"/>
                      <a:pt x="5342" y="11093"/>
                      <a:pt x="5228" y="10796"/>
                    </a:cubicBezTo>
                    <a:cubicBezTo>
                      <a:pt x="5205" y="10728"/>
                      <a:pt x="5182" y="10682"/>
                      <a:pt x="5159" y="10614"/>
                    </a:cubicBezTo>
                    <a:cubicBezTo>
                      <a:pt x="5159" y="10637"/>
                      <a:pt x="5159" y="10659"/>
                      <a:pt x="5159" y="10659"/>
                    </a:cubicBezTo>
                    <a:cubicBezTo>
                      <a:pt x="5137" y="10614"/>
                      <a:pt x="5114" y="10545"/>
                      <a:pt x="5091" y="10477"/>
                    </a:cubicBezTo>
                    <a:cubicBezTo>
                      <a:pt x="5068" y="10408"/>
                      <a:pt x="5045" y="10340"/>
                      <a:pt x="5022" y="10271"/>
                    </a:cubicBezTo>
                    <a:cubicBezTo>
                      <a:pt x="5000" y="10249"/>
                      <a:pt x="4977" y="10226"/>
                      <a:pt x="4954" y="10203"/>
                    </a:cubicBezTo>
                    <a:cubicBezTo>
                      <a:pt x="4954" y="10180"/>
                      <a:pt x="4954" y="10180"/>
                      <a:pt x="4954" y="10157"/>
                    </a:cubicBezTo>
                    <a:cubicBezTo>
                      <a:pt x="4931" y="10089"/>
                      <a:pt x="4908" y="10020"/>
                      <a:pt x="4885" y="9975"/>
                    </a:cubicBezTo>
                    <a:cubicBezTo>
                      <a:pt x="4863" y="9929"/>
                      <a:pt x="4840" y="9861"/>
                      <a:pt x="4817" y="9815"/>
                    </a:cubicBezTo>
                    <a:cubicBezTo>
                      <a:pt x="4794" y="9724"/>
                      <a:pt x="4748" y="9632"/>
                      <a:pt x="4703" y="9541"/>
                    </a:cubicBezTo>
                    <a:cubicBezTo>
                      <a:pt x="4634" y="9358"/>
                      <a:pt x="4543" y="9153"/>
                      <a:pt x="4452" y="8970"/>
                    </a:cubicBezTo>
                    <a:cubicBezTo>
                      <a:pt x="4269" y="8560"/>
                      <a:pt x="4087" y="8149"/>
                      <a:pt x="3904" y="7738"/>
                    </a:cubicBezTo>
                    <a:cubicBezTo>
                      <a:pt x="3813" y="7532"/>
                      <a:pt x="3721" y="7327"/>
                      <a:pt x="3630" y="7099"/>
                    </a:cubicBezTo>
                    <a:cubicBezTo>
                      <a:pt x="3630" y="7053"/>
                      <a:pt x="3607" y="7007"/>
                      <a:pt x="3584" y="6985"/>
                    </a:cubicBezTo>
                    <a:cubicBezTo>
                      <a:pt x="3562" y="6962"/>
                      <a:pt x="3562" y="6939"/>
                      <a:pt x="3539" y="6916"/>
                    </a:cubicBezTo>
                    <a:lnTo>
                      <a:pt x="3516" y="6916"/>
                    </a:lnTo>
                    <a:cubicBezTo>
                      <a:pt x="3493" y="6848"/>
                      <a:pt x="3470" y="6802"/>
                      <a:pt x="3447" y="6756"/>
                    </a:cubicBezTo>
                    <a:cubicBezTo>
                      <a:pt x="3470" y="6711"/>
                      <a:pt x="3470" y="6688"/>
                      <a:pt x="3470" y="6642"/>
                    </a:cubicBezTo>
                    <a:cubicBezTo>
                      <a:pt x="3425" y="6551"/>
                      <a:pt x="3402" y="6460"/>
                      <a:pt x="3356" y="6368"/>
                    </a:cubicBezTo>
                    <a:lnTo>
                      <a:pt x="3265" y="6186"/>
                    </a:lnTo>
                    <a:cubicBezTo>
                      <a:pt x="3219" y="6094"/>
                      <a:pt x="3174" y="6003"/>
                      <a:pt x="3128" y="5889"/>
                    </a:cubicBezTo>
                    <a:cubicBezTo>
                      <a:pt x="3082" y="5798"/>
                      <a:pt x="3037" y="5706"/>
                      <a:pt x="2968" y="5615"/>
                    </a:cubicBezTo>
                    <a:cubicBezTo>
                      <a:pt x="2968" y="5569"/>
                      <a:pt x="2945" y="5547"/>
                      <a:pt x="2922" y="5501"/>
                    </a:cubicBezTo>
                    <a:cubicBezTo>
                      <a:pt x="2808" y="5227"/>
                      <a:pt x="2694" y="4953"/>
                      <a:pt x="2580" y="4679"/>
                    </a:cubicBezTo>
                    <a:cubicBezTo>
                      <a:pt x="2443" y="4383"/>
                      <a:pt x="2306" y="4063"/>
                      <a:pt x="2192" y="3743"/>
                    </a:cubicBezTo>
                    <a:cubicBezTo>
                      <a:pt x="2169" y="3721"/>
                      <a:pt x="2169" y="3675"/>
                      <a:pt x="2146" y="3652"/>
                    </a:cubicBezTo>
                    <a:cubicBezTo>
                      <a:pt x="2146" y="3629"/>
                      <a:pt x="2124" y="3606"/>
                      <a:pt x="2124" y="3606"/>
                    </a:cubicBezTo>
                    <a:cubicBezTo>
                      <a:pt x="2101" y="3561"/>
                      <a:pt x="2101" y="3561"/>
                      <a:pt x="2055" y="3538"/>
                    </a:cubicBezTo>
                    <a:lnTo>
                      <a:pt x="2032" y="3538"/>
                    </a:lnTo>
                    <a:cubicBezTo>
                      <a:pt x="2009" y="3447"/>
                      <a:pt x="1964" y="3378"/>
                      <a:pt x="1941" y="3287"/>
                    </a:cubicBezTo>
                    <a:cubicBezTo>
                      <a:pt x="1895" y="3196"/>
                      <a:pt x="1850" y="3104"/>
                      <a:pt x="1827" y="2990"/>
                    </a:cubicBezTo>
                    <a:cubicBezTo>
                      <a:pt x="1781" y="2899"/>
                      <a:pt x="1758" y="2808"/>
                      <a:pt x="1713" y="2716"/>
                    </a:cubicBezTo>
                    <a:cubicBezTo>
                      <a:pt x="1621" y="2534"/>
                      <a:pt x="1553" y="2328"/>
                      <a:pt x="1462" y="2123"/>
                    </a:cubicBezTo>
                    <a:cubicBezTo>
                      <a:pt x="1393" y="1940"/>
                      <a:pt x="1348" y="1780"/>
                      <a:pt x="1279" y="1598"/>
                    </a:cubicBezTo>
                    <a:cubicBezTo>
                      <a:pt x="1188" y="1438"/>
                      <a:pt x="1119" y="1255"/>
                      <a:pt x="1051" y="1096"/>
                    </a:cubicBezTo>
                    <a:cubicBezTo>
                      <a:pt x="1028" y="1050"/>
                      <a:pt x="1005" y="1004"/>
                      <a:pt x="982" y="959"/>
                    </a:cubicBezTo>
                    <a:cubicBezTo>
                      <a:pt x="937" y="867"/>
                      <a:pt x="914" y="776"/>
                      <a:pt x="868" y="685"/>
                    </a:cubicBezTo>
                    <a:cubicBezTo>
                      <a:pt x="868" y="639"/>
                      <a:pt x="845" y="616"/>
                      <a:pt x="823" y="571"/>
                    </a:cubicBezTo>
                    <a:cubicBezTo>
                      <a:pt x="800" y="571"/>
                      <a:pt x="800" y="548"/>
                      <a:pt x="777" y="548"/>
                    </a:cubicBezTo>
                    <a:cubicBezTo>
                      <a:pt x="777" y="525"/>
                      <a:pt x="754" y="525"/>
                      <a:pt x="754" y="525"/>
                    </a:cubicBezTo>
                    <a:lnTo>
                      <a:pt x="731" y="525"/>
                    </a:lnTo>
                    <a:cubicBezTo>
                      <a:pt x="731" y="457"/>
                      <a:pt x="731" y="388"/>
                      <a:pt x="708" y="342"/>
                    </a:cubicBezTo>
                    <a:lnTo>
                      <a:pt x="708" y="183"/>
                    </a:lnTo>
                    <a:cubicBezTo>
                      <a:pt x="708" y="160"/>
                      <a:pt x="686" y="137"/>
                      <a:pt x="686" y="91"/>
                    </a:cubicBezTo>
                    <a:cubicBezTo>
                      <a:pt x="686" y="69"/>
                      <a:pt x="663" y="46"/>
                      <a:pt x="640" y="23"/>
                    </a:cubicBezTo>
                    <a:cubicBezTo>
                      <a:pt x="617" y="0"/>
                      <a:pt x="594" y="0"/>
                      <a:pt x="571" y="0"/>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60" name="Google Shape;8060;p34"/>
              <p:cNvSpPr/>
              <p:nvPr/>
            </p:nvSpPr>
            <p:spPr>
              <a:xfrm>
                <a:off x="768219" y="1308424"/>
                <a:ext cx="208333" cy="463551"/>
              </a:xfrm>
              <a:custGeom>
                <a:avLst/>
                <a:gdLst/>
                <a:ahLst/>
                <a:cxnLst/>
                <a:rect l="l" t="t" r="r" b="b"/>
                <a:pathLst>
                  <a:path w="3768" h="8384" extrusionOk="0">
                    <a:moveTo>
                      <a:pt x="47" y="1"/>
                    </a:moveTo>
                    <a:cubicBezTo>
                      <a:pt x="24" y="24"/>
                      <a:pt x="1" y="46"/>
                      <a:pt x="24" y="69"/>
                    </a:cubicBezTo>
                    <a:cubicBezTo>
                      <a:pt x="69" y="206"/>
                      <a:pt x="115" y="320"/>
                      <a:pt x="184" y="435"/>
                    </a:cubicBezTo>
                    <a:cubicBezTo>
                      <a:pt x="229" y="571"/>
                      <a:pt x="275" y="686"/>
                      <a:pt x="321" y="800"/>
                    </a:cubicBezTo>
                    <a:cubicBezTo>
                      <a:pt x="435" y="1074"/>
                      <a:pt x="549" y="1325"/>
                      <a:pt x="640" y="1599"/>
                    </a:cubicBezTo>
                    <a:cubicBezTo>
                      <a:pt x="846" y="2101"/>
                      <a:pt x="1051" y="2603"/>
                      <a:pt x="1256" y="3105"/>
                    </a:cubicBezTo>
                    <a:cubicBezTo>
                      <a:pt x="1667" y="4087"/>
                      <a:pt x="2078" y="5068"/>
                      <a:pt x="2512" y="6050"/>
                    </a:cubicBezTo>
                    <a:cubicBezTo>
                      <a:pt x="2649" y="6392"/>
                      <a:pt x="2808" y="6757"/>
                      <a:pt x="2968" y="7122"/>
                    </a:cubicBezTo>
                    <a:cubicBezTo>
                      <a:pt x="3037" y="7328"/>
                      <a:pt x="3128" y="7533"/>
                      <a:pt x="3219" y="7739"/>
                    </a:cubicBezTo>
                    <a:cubicBezTo>
                      <a:pt x="3288" y="7921"/>
                      <a:pt x="3379" y="8127"/>
                      <a:pt x="3470" y="8309"/>
                    </a:cubicBezTo>
                    <a:cubicBezTo>
                      <a:pt x="3508" y="8347"/>
                      <a:pt x="3560" y="8384"/>
                      <a:pt x="3603" y="8384"/>
                    </a:cubicBezTo>
                    <a:cubicBezTo>
                      <a:pt x="3613" y="8384"/>
                      <a:pt x="3622" y="8382"/>
                      <a:pt x="3630" y="8378"/>
                    </a:cubicBezTo>
                    <a:cubicBezTo>
                      <a:pt x="3676" y="8378"/>
                      <a:pt x="3721" y="8332"/>
                      <a:pt x="3744" y="8309"/>
                    </a:cubicBezTo>
                    <a:cubicBezTo>
                      <a:pt x="3744" y="8286"/>
                      <a:pt x="3767" y="8241"/>
                      <a:pt x="3744" y="8195"/>
                    </a:cubicBezTo>
                    <a:cubicBezTo>
                      <a:pt x="3676" y="7944"/>
                      <a:pt x="3562" y="7716"/>
                      <a:pt x="3470" y="7488"/>
                    </a:cubicBezTo>
                    <a:cubicBezTo>
                      <a:pt x="3356" y="7236"/>
                      <a:pt x="3242" y="6985"/>
                      <a:pt x="3128" y="6734"/>
                    </a:cubicBezTo>
                    <a:cubicBezTo>
                      <a:pt x="2923" y="6301"/>
                      <a:pt x="2740" y="5867"/>
                      <a:pt x="2535" y="5433"/>
                    </a:cubicBezTo>
                    <a:cubicBezTo>
                      <a:pt x="2329" y="4931"/>
                      <a:pt x="2101" y="4406"/>
                      <a:pt x="1873" y="3904"/>
                    </a:cubicBezTo>
                    <a:cubicBezTo>
                      <a:pt x="1644" y="3425"/>
                      <a:pt x="1439" y="2945"/>
                      <a:pt x="1211" y="2466"/>
                    </a:cubicBezTo>
                    <a:cubicBezTo>
                      <a:pt x="1119" y="2261"/>
                      <a:pt x="1028" y="2078"/>
                      <a:pt x="937" y="1873"/>
                    </a:cubicBezTo>
                    <a:cubicBezTo>
                      <a:pt x="846" y="1667"/>
                      <a:pt x="754" y="1462"/>
                      <a:pt x="663" y="1256"/>
                    </a:cubicBezTo>
                    <a:cubicBezTo>
                      <a:pt x="572" y="1051"/>
                      <a:pt x="480" y="845"/>
                      <a:pt x="366" y="640"/>
                    </a:cubicBezTo>
                    <a:cubicBezTo>
                      <a:pt x="275" y="435"/>
                      <a:pt x="184" y="229"/>
                      <a:pt x="115" y="24"/>
                    </a:cubicBezTo>
                    <a:cubicBezTo>
                      <a:pt x="92" y="1"/>
                      <a:pt x="69" y="1"/>
                      <a:pt x="69" y="1"/>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61" name="Google Shape;8061;p34"/>
              <p:cNvSpPr/>
              <p:nvPr/>
            </p:nvSpPr>
            <p:spPr>
              <a:xfrm>
                <a:off x="977716" y="1798133"/>
                <a:ext cx="37929" cy="66901"/>
              </a:xfrm>
              <a:custGeom>
                <a:avLst/>
                <a:gdLst/>
                <a:ahLst/>
                <a:cxnLst/>
                <a:rect l="l" t="t" r="r" b="b"/>
                <a:pathLst>
                  <a:path w="686" h="1210" extrusionOk="0">
                    <a:moveTo>
                      <a:pt x="92" y="0"/>
                    </a:moveTo>
                    <a:cubicBezTo>
                      <a:pt x="47" y="23"/>
                      <a:pt x="24" y="46"/>
                      <a:pt x="24" y="91"/>
                    </a:cubicBezTo>
                    <a:cubicBezTo>
                      <a:pt x="1" y="114"/>
                      <a:pt x="24" y="160"/>
                      <a:pt x="24" y="183"/>
                    </a:cubicBezTo>
                    <a:cubicBezTo>
                      <a:pt x="115" y="342"/>
                      <a:pt x="184" y="525"/>
                      <a:pt x="252" y="685"/>
                    </a:cubicBezTo>
                    <a:cubicBezTo>
                      <a:pt x="275" y="776"/>
                      <a:pt x="321" y="845"/>
                      <a:pt x="343" y="936"/>
                    </a:cubicBezTo>
                    <a:cubicBezTo>
                      <a:pt x="366" y="982"/>
                      <a:pt x="366" y="1004"/>
                      <a:pt x="389" y="1050"/>
                    </a:cubicBezTo>
                    <a:cubicBezTo>
                      <a:pt x="412" y="1096"/>
                      <a:pt x="435" y="1141"/>
                      <a:pt x="457" y="1164"/>
                    </a:cubicBezTo>
                    <a:cubicBezTo>
                      <a:pt x="503" y="1210"/>
                      <a:pt x="549" y="1210"/>
                      <a:pt x="594" y="1210"/>
                    </a:cubicBezTo>
                    <a:cubicBezTo>
                      <a:pt x="640" y="1187"/>
                      <a:pt x="686" y="1141"/>
                      <a:pt x="686" y="1096"/>
                    </a:cubicBezTo>
                    <a:cubicBezTo>
                      <a:pt x="686" y="1050"/>
                      <a:pt x="686" y="1004"/>
                      <a:pt x="663" y="982"/>
                    </a:cubicBezTo>
                    <a:cubicBezTo>
                      <a:pt x="640" y="936"/>
                      <a:pt x="640" y="890"/>
                      <a:pt x="617" y="867"/>
                    </a:cubicBezTo>
                    <a:cubicBezTo>
                      <a:pt x="572" y="776"/>
                      <a:pt x="526" y="685"/>
                      <a:pt x="480" y="594"/>
                    </a:cubicBezTo>
                    <a:cubicBezTo>
                      <a:pt x="412" y="411"/>
                      <a:pt x="343" y="251"/>
                      <a:pt x="252" y="69"/>
                    </a:cubicBezTo>
                    <a:cubicBezTo>
                      <a:pt x="229" y="23"/>
                      <a:pt x="184" y="0"/>
                      <a:pt x="138" y="0"/>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62" name="Google Shape;8062;p34"/>
              <p:cNvSpPr/>
              <p:nvPr/>
            </p:nvSpPr>
            <p:spPr>
              <a:xfrm>
                <a:off x="1073645" y="1877641"/>
                <a:ext cx="95983" cy="119924"/>
              </a:xfrm>
              <a:custGeom>
                <a:avLst/>
                <a:gdLst/>
                <a:ahLst/>
                <a:cxnLst/>
                <a:rect l="l" t="t" r="r" b="b"/>
                <a:pathLst>
                  <a:path w="1736" h="2169" extrusionOk="0">
                    <a:moveTo>
                      <a:pt x="1028" y="0"/>
                    </a:moveTo>
                    <a:cubicBezTo>
                      <a:pt x="959" y="0"/>
                      <a:pt x="891" y="23"/>
                      <a:pt x="868" y="69"/>
                    </a:cubicBezTo>
                    <a:cubicBezTo>
                      <a:pt x="845" y="91"/>
                      <a:pt x="822" y="114"/>
                      <a:pt x="800" y="137"/>
                    </a:cubicBezTo>
                    <a:cubicBezTo>
                      <a:pt x="800" y="160"/>
                      <a:pt x="800" y="160"/>
                      <a:pt x="800" y="160"/>
                    </a:cubicBezTo>
                    <a:cubicBezTo>
                      <a:pt x="777" y="183"/>
                      <a:pt x="754" y="205"/>
                      <a:pt x="731" y="228"/>
                    </a:cubicBezTo>
                    <a:cubicBezTo>
                      <a:pt x="685" y="251"/>
                      <a:pt x="640" y="297"/>
                      <a:pt x="594" y="320"/>
                    </a:cubicBezTo>
                    <a:cubicBezTo>
                      <a:pt x="526" y="342"/>
                      <a:pt x="457" y="411"/>
                      <a:pt x="412" y="457"/>
                    </a:cubicBezTo>
                    <a:cubicBezTo>
                      <a:pt x="366" y="479"/>
                      <a:pt x="343" y="525"/>
                      <a:pt x="320" y="548"/>
                    </a:cubicBezTo>
                    <a:cubicBezTo>
                      <a:pt x="297" y="571"/>
                      <a:pt x="297" y="593"/>
                      <a:pt x="275" y="616"/>
                    </a:cubicBezTo>
                    <a:cubicBezTo>
                      <a:pt x="229" y="616"/>
                      <a:pt x="183" y="593"/>
                      <a:pt x="138" y="593"/>
                    </a:cubicBezTo>
                    <a:cubicBezTo>
                      <a:pt x="126" y="588"/>
                      <a:pt x="113" y="585"/>
                      <a:pt x="101" y="585"/>
                    </a:cubicBezTo>
                    <a:cubicBezTo>
                      <a:pt x="62" y="585"/>
                      <a:pt x="24" y="611"/>
                      <a:pt x="24" y="662"/>
                    </a:cubicBezTo>
                    <a:cubicBezTo>
                      <a:pt x="1" y="708"/>
                      <a:pt x="24" y="776"/>
                      <a:pt x="92" y="776"/>
                    </a:cubicBezTo>
                    <a:cubicBezTo>
                      <a:pt x="115" y="799"/>
                      <a:pt x="138" y="799"/>
                      <a:pt x="183" y="822"/>
                    </a:cubicBezTo>
                    <a:cubicBezTo>
                      <a:pt x="229" y="845"/>
                      <a:pt x="275" y="867"/>
                      <a:pt x="297" y="890"/>
                    </a:cubicBezTo>
                    <a:cubicBezTo>
                      <a:pt x="320" y="913"/>
                      <a:pt x="343" y="913"/>
                      <a:pt x="343" y="936"/>
                    </a:cubicBezTo>
                    <a:cubicBezTo>
                      <a:pt x="434" y="1004"/>
                      <a:pt x="503" y="1096"/>
                      <a:pt x="571" y="1164"/>
                    </a:cubicBezTo>
                    <a:cubicBezTo>
                      <a:pt x="617" y="1233"/>
                      <a:pt x="640" y="1278"/>
                      <a:pt x="685" y="1324"/>
                    </a:cubicBezTo>
                    <a:cubicBezTo>
                      <a:pt x="727" y="1387"/>
                      <a:pt x="769" y="1449"/>
                      <a:pt x="793" y="1530"/>
                    </a:cubicBezTo>
                    <a:lnTo>
                      <a:pt x="793" y="1530"/>
                    </a:lnTo>
                    <a:cubicBezTo>
                      <a:pt x="787" y="1516"/>
                      <a:pt x="777" y="1507"/>
                      <a:pt x="777" y="1507"/>
                    </a:cubicBezTo>
                    <a:lnTo>
                      <a:pt x="777" y="1507"/>
                    </a:lnTo>
                    <a:cubicBezTo>
                      <a:pt x="822" y="1621"/>
                      <a:pt x="868" y="1758"/>
                      <a:pt x="891" y="1872"/>
                    </a:cubicBezTo>
                    <a:cubicBezTo>
                      <a:pt x="891" y="1917"/>
                      <a:pt x="891" y="1940"/>
                      <a:pt x="891" y="1963"/>
                    </a:cubicBezTo>
                    <a:cubicBezTo>
                      <a:pt x="891" y="1986"/>
                      <a:pt x="891" y="2054"/>
                      <a:pt x="914" y="2077"/>
                    </a:cubicBezTo>
                    <a:cubicBezTo>
                      <a:pt x="914" y="2100"/>
                      <a:pt x="937" y="2146"/>
                      <a:pt x="959" y="2146"/>
                    </a:cubicBezTo>
                    <a:cubicBezTo>
                      <a:pt x="982" y="2168"/>
                      <a:pt x="1028" y="2168"/>
                      <a:pt x="1051" y="2168"/>
                    </a:cubicBezTo>
                    <a:cubicBezTo>
                      <a:pt x="1165" y="2146"/>
                      <a:pt x="1165" y="2031"/>
                      <a:pt x="1165" y="1940"/>
                    </a:cubicBezTo>
                    <a:cubicBezTo>
                      <a:pt x="1165" y="1895"/>
                      <a:pt x="1165" y="1826"/>
                      <a:pt x="1165" y="1780"/>
                    </a:cubicBezTo>
                    <a:lnTo>
                      <a:pt x="1188" y="1780"/>
                    </a:lnTo>
                    <a:cubicBezTo>
                      <a:pt x="1200" y="1787"/>
                      <a:pt x="1215" y="1789"/>
                      <a:pt x="1232" y="1789"/>
                    </a:cubicBezTo>
                    <a:cubicBezTo>
                      <a:pt x="1279" y="1789"/>
                      <a:pt x="1337" y="1768"/>
                      <a:pt x="1370" y="1735"/>
                    </a:cubicBezTo>
                    <a:cubicBezTo>
                      <a:pt x="1416" y="1689"/>
                      <a:pt x="1416" y="1643"/>
                      <a:pt x="1439" y="1598"/>
                    </a:cubicBezTo>
                    <a:cubicBezTo>
                      <a:pt x="1462" y="1552"/>
                      <a:pt x="1484" y="1529"/>
                      <a:pt x="1507" y="1484"/>
                    </a:cubicBezTo>
                    <a:cubicBezTo>
                      <a:pt x="1553" y="1392"/>
                      <a:pt x="1598" y="1301"/>
                      <a:pt x="1644" y="1187"/>
                    </a:cubicBezTo>
                    <a:cubicBezTo>
                      <a:pt x="1667" y="1141"/>
                      <a:pt x="1690" y="1096"/>
                      <a:pt x="1690" y="1050"/>
                    </a:cubicBezTo>
                    <a:cubicBezTo>
                      <a:pt x="1713" y="982"/>
                      <a:pt x="1713" y="936"/>
                      <a:pt x="1735" y="867"/>
                    </a:cubicBezTo>
                    <a:cubicBezTo>
                      <a:pt x="1735" y="822"/>
                      <a:pt x="1735" y="776"/>
                      <a:pt x="1735" y="730"/>
                    </a:cubicBezTo>
                    <a:cubicBezTo>
                      <a:pt x="1713" y="685"/>
                      <a:pt x="1713" y="662"/>
                      <a:pt x="1713" y="616"/>
                    </a:cubicBezTo>
                    <a:cubicBezTo>
                      <a:pt x="1690" y="593"/>
                      <a:pt x="1690" y="571"/>
                      <a:pt x="1690" y="548"/>
                    </a:cubicBezTo>
                    <a:cubicBezTo>
                      <a:pt x="1667" y="479"/>
                      <a:pt x="1644" y="434"/>
                      <a:pt x="1621" y="388"/>
                    </a:cubicBezTo>
                    <a:cubicBezTo>
                      <a:pt x="1598" y="365"/>
                      <a:pt x="1576" y="320"/>
                      <a:pt x="1530" y="274"/>
                    </a:cubicBezTo>
                    <a:cubicBezTo>
                      <a:pt x="1507" y="228"/>
                      <a:pt x="1462" y="205"/>
                      <a:pt x="1416" y="183"/>
                    </a:cubicBezTo>
                    <a:cubicBezTo>
                      <a:pt x="1370" y="160"/>
                      <a:pt x="1347" y="137"/>
                      <a:pt x="1302" y="114"/>
                    </a:cubicBezTo>
                    <a:cubicBezTo>
                      <a:pt x="1279" y="91"/>
                      <a:pt x="1233" y="69"/>
                      <a:pt x="1210" y="46"/>
                    </a:cubicBezTo>
                    <a:cubicBezTo>
                      <a:pt x="1165" y="46"/>
                      <a:pt x="1142" y="23"/>
                      <a:pt x="1119" y="23"/>
                    </a:cubicBezTo>
                    <a:cubicBezTo>
                      <a:pt x="1096" y="0"/>
                      <a:pt x="1051" y="0"/>
                      <a:pt x="1028" y="0"/>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63" name="Google Shape;8063;p34"/>
              <p:cNvSpPr/>
              <p:nvPr/>
            </p:nvSpPr>
            <p:spPr>
              <a:xfrm>
                <a:off x="1127940" y="1948302"/>
                <a:ext cx="73259" cy="99743"/>
              </a:xfrm>
              <a:custGeom>
                <a:avLst/>
                <a:gdLst/>
                <a:ahLst/>
                <a:cxnLst/>
                <a:rect l="l" t="t" r="r" b="b"/>
                <a:pathLst>
                  <a:path w="1325" h="1804" extrusionOk="0">
                    <a:moveTo>
                      <a:pt x="776" y="0"/>
                    </a:moveTo>
                    <a:cubicBezTo>
                      <a:pt x="731" y="0"/>
                      <a:pt x="685" y="0"/>
                      <a:pt x="639" y="46"/>
                    </a:cubicBezTo>
                    <a:cubicBezTo>
                      <a:pt x="616" y="69"/>
                      <a:pt x="594" y="114"/>
                      <a:pt x="594" y="160"/>
                    </a:cubicBezTo>
                    <a:cubicBezTo>
                      <a:pt x="594" y="183"/>
                      <a:pt x="594" y="183"/>
                      <a:pt x="594" y="183"/>
                    </a:cubicBezTo>
                    <a:cubicBezTo>
                      <a:pt x="571" y="206"/>
                      <a:pt x="548" y="206"/>
                      <a:pt x="525" y="229"/>
                    </a:cubicBezTo>
                    <a:cubicBezTo>
                      <a:pt x="525" y="251"/>
                      <a:pt x="502" y="274"/>
                      <a:pt x="502" y="297"/>
                    </a:cubicBezTo>
                    <a:cubicBezTo>
                      <a:pt x="480" y="343"/>
                      <a:pt x="480" y="388"/>
                      <a:pt x="502" y="434"/>
                    </a:cubicBezTo>
                    <a:cubicBezTo>
                      <a:pt x="525" y="457"/>
                      <a:pt x="525" y="480"/>
                      <a:pt x="548" y="502"/>
                    </a:cubicBezTo>
                    <a:cubicBezTo>
                      <a:pt x="525" y="480"/>
                      <a:pt x="480" y="480"/>
                      <a:pt x="434" y="480"/>
                    </a:cubicBezTo>
                    <a:cubicBezTo>
                      <a:pt x="388" y="480"/>
                      <a:pt x="365" y="480"/>
                      <a:pt x="343" y="502"/>
                    </a:cubicBezTo>
                    <a:cubicBezTo>
                      <a:pt x="320" y="525"/>
                      <a:pt x="320" y="548"/>
                      <a:pt x="297" y="571"/>
                    </a:cubicBezTo>
                    <a:cubicBezTo>
                      <a:pt x="297" y="594"/>
                      <a:pt x="297" y="617"/>
                      <a:pt x="297" y="639"/>
                    </a:cubicBezTo>
                    <a:cubicBezTo>
                      <a:pt x="297" y="662"/>
                      <a:pt x="320" y="685"/>
                      <a:pt x="320" y="708"/>
                    </a:cubicBezTo>
                    <a:cubicBezTo>
                      <a:pt x="297" y="685"/>
                      <a:pt x="251" y="662"/>
                      <a:pt x="228" y="662"/>
                    </a:cubicBezTo>
                    <a:cubicBezTo>
                      <a:pt x="183" y="662"/>
                      <a:pt x="137" y="639"/>
                      <a:pt x="114" y="639"/>
                    </a:cubicBezTo>
                    <a:cubicBezTo>
                      <a:pt x="46" y="639"/>
                      <a:pt x="0" y="685"/>
                      <a:pt x="0" y="753"/>
                    </a:cubicBezTo>
                    <a:cubicBezTo>
                      <a:pt x="0" y="799"/>
                      <a:pt x="46" y="845"/>
                      <a:pt x="114" y="845"/>
                    </a:cubicBezTo>
                    <a:lnTo>
                      <a:pt x="160" y="845"/>
                    </a:lnTo>
                    <a:cubicBezTo>
                      <a:pt x="183" y="845"/>
                      <a:pt x="183" y="868"/>
                      <a:pt x="206" y="868"/>
                    </a:cubicBezTo>
                    <a:cubicBezTo>
                      <a:pt x="228" y="890"/>
                      <a:pt x="251" y="890"/>
                      <a:pt x="297" y="913"/>
                    </a:cubicBezTo>
                    <a:cubicBezTo>
                      <a:pt x="320" y="936"/>
                      <a:pt x="365" y="982"/>
                      <a:pt x="388" y="1027"/>
                    </a:cubicBezTo>
                    <a:cubicBezTo>
                      <a:pt x="457" y="1096"/>
                      <a:pt x="502" y="1187"/>
                      <a:pt x="548" y="1278"/>
                    </a:cubicBezTo>
                    <a:cubicBezTo>
                      <a:pt x="571" y="1347"/>
                      <a:pt x="594" y="1438"/>
                      <a:pt x="616" y="1507"/>
                    </a:cubicBezTo>
                    <a:cubicBezTo>
                      <a:pt x="616" y="1552"/>
                      <a:pt x="616" y="1598"/>
                      <a:pt x="639" y="1621"/>
                    </a:cubicBezTo>
                    <a:cubicBezTo>
                      <a:pt x="639" y="1666"/>
                      <a:pt x="639" y="1712"/>
                      <a:pt x="662" y="1735"/>
                    </a:cubicBezTo>
                    <a:cubicBezTo>
                      <a:pt x="685" y="1781"/>
                      <a:pt x="731" y="1803"/>
                      <a:pt x="776" y="1803"/>
                    </a:cubicBezTo>
                    <a:cubicBezTo>
                      <a:pt x="845" y="1803"/>
                      <a:pt x="890" y="1781"/>
                      <a:pt x="913" y="1735"/>
                    </a:cubicBezTo>
                    <a:cubicBezTo>
                      <a:pt x="936" y="1689"/>
                      <a:pt x="936" y="1644"/>
                      <a:pt x="936" y="1598"/>
                    </a:cubicBezTo>
                    <a:cubicBezTo>
                      <a:pt x="959" y="1552"/>
                      <a:pt x="959" y="1507"/>
                      <a:pt x="959" y="1461"/>
                    </a:cubicBezTo>
                    <a:cubicBezTo>
                      <a:pt x="1004" y="1461"/>
                      <a:pt x="1050" y="1438"/>
                      <a:pt x="1073" y="1415"/>
                    </a:cubicBezTo>
                    <a:cubicBezTo>
                      <a:pt x="1096" y="1370"/>
                      <a:pt x="1119" y="1347"/>
                      <a:pt x="1119" y="1301"/>
                    </a:cubicBezTo>
                    <a:cubicBezTo>
                      <a:pt x="1119" y="1278"/>
                      <a:pt x="1119" y="1233"/>
                      <a:pt x="1119" y="1210"/>
                    </a:cubicBezTo>
                    <a:cubicBezTo>
                      <a:pt x="1164" y="1210"/>
                      <a:pt x="1210" y="1164"/>
                      <a:pt x="1233" y="1142"/>
                    </a:cubicBezTo>
                    <a:cubicBezTo>
                      <a:pt x="1301" y="1005"/>
                      <a:pt x="1301" y="868"/>
                      <a:pt x="1324" y="731"/>
                    </a:cubicBezTo>
                    <a:cubicBezTo>
                      <a:pt x="1324" y="662"/>
                      <a:pt x="1301" y="571"/>
                      <a:pt x="1301" y="502"/>
                    </a:cubicBezTo>
                    <a:cubicBezTo>
                      <a:pt x="1278" y="457"/>
                      <a:pt x="1256" y="411"/>
                      <a:pt x="1256" y="388"/>
                    </a:cubicBezTo>
                    <a:cubicBezTo>
                      <a:pt x="1233" y="343"/>
                      <a:pt x="1210" y="297"/>
                      <a:pt x="1187" y="274"/>
                    </a:cubicBezTo>
                    <a:cubicBezTo>
                      <a:pt x="1141" y="229"/>
                      <a:pt x="1096" y="183"/>
                      <a:pt x="1050" y="137"/>
                    </a:cubicBezTo>
                    <a:cubicBezTo>
                      <a:pt x="1027" y="114"/>
                      <a:pt x="1004" y="92"/>
                      <a:pt x="959" y="69"/>
                    </a:cubicBezTo>
                    <a:cubicBezTo>
                      <a:pt x="936" y="46"/>
                      <a:pt x="890" y="0"/>
                      <a:pt x="822" y="0"/>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64" name="Google Shape;8064;p34"/>
              <p:cNvSpPr/>
              <p:nvPr/>
            </p:nvSpPr>
            <p:spPr>
              <a:xfrm>
                <a:off x="1045889" y="1930609"/>
                <a:ext cx="64413" cy="93772"/>
              </a:xfrm>
              <a:custGeom>
                <a:avLst/>
                <a:gdLst/>
                <a:ahLst/>
                <a:cxnLst/>
                <a:rect l="l" t="t" r="r" b="b"/>
                <a:pathLst>
                  <a:path w="1165" h="1696" extrusionOk="0">
                    <a:moveTo>
                      <a:pt x="115" y="1"/>
                    </a:moveTo>
                    <a:cubicBezTo>
                      <a:pt x="69" y="1"/>
                      <a:pt x="23" y="46"/>
                      <a:pt x="1" y="92"/>
                    </a:cubicBezTo>
                    <a:cubicBezTo>
                      <a:pt x="1" y="138"/>
                      <a:pt x="23" y="206"/>
                      <a:pt x="92" y="229"/>
                    </a:cubicBezTo>
                    <a:lnTo>
                      <a:pt x="137" y="229"/>
                    </a:lnTo>
                    <a:cubicBezTo>
                      <a:pt x="137" y="252"/>
                      <a:pt x="160" y="252"/>
                      <a:pt x="183" y="252"/>
                    </a:cubicBezTo>
                    <a:cubicBezTo>
                      <a:pt x="229" y="320"/>
                      <a:pt x="274" y="366"/>
                      <a:pt x="320" y="434"/>
                    </a:cubicBezTo>
                    <a:cubicBezTo>
                      <a:pt x="320" y="434"/>
                      <a:pt x="320" y="412"/>
                      <a:pt x="320" y="412"/>
                    </a:cubicBezTo>
                    <a:cubicBezTo>
                      <a:pt x="366" y="480"/>
                      <a:pt x="411" y="549"/>
                      <a:pt x="457" y="594"/>
                    </a:cubicBezTo>
                    <a:cubicBezTo>
                      <a:pt x="480" y="640"/>
                      <a:pt x="503" y="685"/>
                      <a:pt x="548" y="731"/>
                    </a:cubicBezTo>
                    <a:cubicBezTo>
                      <a:pt x="617" y="822"/>
                      <a:pt x="662" y="937"/>
                      <a:pt x="708" y="1051"/>
                    </a:cubicBezTo>
                    <a:cubicBezTo>
                      <a:pt x="731" y="1119"/>
                      <a:pt x="754" y="1165"/>
                      <a:pt x="777" y="1256"/>
                    </a:cubicBezTo>
                    <a:cubicBezTo>
                      <a:pt x="799" y="1302"/>
                      <a:pt x="822" y="1370"/>
                      <a:pt x="822" y="1439"/>
                    </a:cubicBezTo>
                    <a:cubicBezTo>
                      <a:pt x="822" y="1462"/>
                      <a:pt x="822" y="1507"/>
                      <a:pt x="822" y="1530"/>
                    </a:cubicBezTo>
                    <a:cubicBezTo>
                      <a:pt x="822" y="1598"/>
                      <a:pt x="868" y="1667"/>
                      <a:pt x="936" y="1690"/>
                    </a:cubicBezTo>
                    <a:cubicBezTo>
                      <a:pt x="952" y="1694"/>
                      <a:pt x="968" y="1696"/>
                      <a:pt x="983" y="1696"/>
                    </a:cubicBezTo>
                    <a:cubicBezTo>
                      <a:pt x="1057" y="1696"/>
                      <a:pt x="1123" y="1651"/>
                      <a:pt x="1142" y="1576"/>
                    </a:cubicBezTo>
                    <a:cubicBezTo>
                      <a:pt x="1165" y="1484"/>
                      <a:pt x="1142" y="1393"/>
                      <a:pt x="1119" y="1302"/>
                    </a:cubicBezTo>
                    <a:cubicBezTo>
                      <a:pt x="1096" y="1210"/>
                      <a:pt x="1073" y="1119"/>
                      <a:pt x="1028" y="1051"/>
                    </a:cubicBezTo>
                    <a:cubicBezTo>
                      <a:pt x="1005" y="959"/>
                      <a:pt x="959" y="868"/>
                      <a:pt x="936" y="800"/>
                    </a:cubicBezTo>
                    <a:cubicBezTo>
                      <a:pt x="891" y="731"/>
                      <a:pt x="868" y="685"/>
                      <a:pt x="822" y="640"/>
                    </a:cubicBezTo>
                    <a:cubicBezTo>
                      <a:pt x="731" y="503"/>
                      <a:pt x="640" y="389"/>
                      <a:pt x="548" y="297"/>
                    </a:cubicBezTo>
                    <a:cubicBezTo>
                      <a:pt x="480" y="229"/>
                      <a:pt x="411" y="160"/>
                      <a:pt x="366" y="115"/>
                    </a:cubicBezTo>
                    <a:cubicBezTo>
                      <a:pt x="343" y="115"/>
                      <a:pt x="320" y="92"/>
                      <a:pt x="297" y="69"/>
                    </a:cubicBezTo>
                    <a:cubicBezTo>
                      <a:pt x="252" y="46"/>
                      <a:pt x="206" y="46"/>
                      <a:pt x="183" y="24"/>
                    </a:cubicBezTo>
                    <a:lnTo>
                      <a:pt x="137" y="1"/>
                    </a:lnTo>
                    <a:close/>
                  </a:path>
                </a:pathLst>
              </a:custGeom>
              <a:solidFill>
                <a:srgbClr val="FFFFFF">
                  <a:alpha val="2279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65" name="Google Shape;8065;p34"/>
              <p:cNvSpPr/>
              <p:nvPr/>
            </p:nvSpPr>
            <p:spPr>
              <a:xfrm>
                <a:off x="1096369" y="2011389"/>
                <a:ext cx="51807" cy="68228"/>
              </a:xfrm>
              <a:custGeom>
                <a:avLst/>
                <a:gdLst/>
                <a:ahLst/>
                <a:cxnLst/>
                <a:rect l="l" t="t" r="r" b="b"/>
                <a:pathLst>
                  <a:path w="937" h="1234" extrusionOk="0">
                    <a:moveTo>
                      <a:pt x="138" y="1"/>
                    </a:moveTo>
                    <a:cubicBezTo>
                      <a:pt x="92" y="1"/>
                      <a:pt x="46" y="46"/>
                      <a:pt x="23" y="92"/>
                    </a:cubicBezTo>
                    <a:cubicBezTo>
                      <a:pt x="1" y="160"/>
                      <a:pt x="46" y="206"/>
                      <a:pt x="115" y="229"/>
                    </a:cubicBezTo>
                    <a:cubicBezTo>
                      <a:pt x="115" y="229"/>
                      <a:pt x="138" y="252"/>
                      <a:pt x="160" y="252"/>
                    </a:cubicBezTo>
                    <a:cubicBezTo>
                      <a:pt x="160" y="252"/>
                      <a:pt x="183" y="274"/>
                      <a:pt x="206" y="274"/>
                    </a:cubicBezTo>
                    <a:cubicBezTo>
                      <a:pt x="252" y="320"/>
                      <a:pt x="274" y="366"/>
                      <a:pt x="320" y="389"/>
                    </a:cubicBezTo>
                    <a:cubicBezTo>
                      <a:pt x="411" y="503"/>
                      <a:pt x="480" y="640"/>
                      <a:pt x="526" y="754"/>
                    </a:cubicBezTo>
                    <a:cubicBezTo>
                      <a:pt x="571" y="868"/>
                      <a:pt x="594" y="959"/>
                      <a:pt x="617" y="1073"/>
                    </a:cubicBezTo>
                    <a:cubicBezTo>
                      <a:pt x="617" y="1073"/>
                      <a:pt x="617" y="1096"/>
                      <a:pt x="617" y="1119"/>
                    </a:cubicBezTo>
                    <a:cubicBezTo>
                      <a:pt x="640" y="1142"/>
                      <a:pt x="640" y="1165"/>
                      <a:pt x="662" y="1187"/>
                    </a:cubicBezTo>
                    <a:cubicBezTo>
                      <a:pt x="685" y="1210"/>
                      <a:pt x="731" y="1233"/>
                      <a:pt x="777" y="1233"/>
                    </a:cubicBezTo>
                    <a:cubicBezTo>
                      <a:pt x="799" y="1233"/>
                      <a:pt x="845" y="1210"/>
                      <a:pt x="868" y="1187"/>
                    </a:cubicBezTo>
                    <a:cubicBezTo>
                      <a:pt x="914" y="1165"/>
                      <a:pt x="936" y="1119"/>
                      <a:pt x="914" y="1073"/>
                    </a:cubicBezTo>
                    <a:cubicBezTo>
                      <a:pt x="914" y="1028"/>
                      <a:pt x="914" y="959"/>
                      <a:pt x="891" y="891"/>
                    </a:cubicBezTo>
                    <a:cubicBezTo>
                      <a:pt x="891" y="845"/>
                      <a:pt x="868" y="777"/>
                      <a:pt x="845" y="708"/>
                    </a:cubicBezTo>
                    <a:cubicBezTo>
                      <a:pt x="799" y="617"/>
                      <a:pt x="731" y="503"/>
                      <a:pt x="662" y="411"/>
                    </a:cubicBezTo>
                    <a:cubicBezTo>
                      <a:pt x="617" y="320"/>
                      <a:pt x="548" y="252"/>
                      <a:pt x="457" y="183"/>
                    </a:cubicBezTo>
                    <a:cubicBezTo>
                      <a:pt x="434" y="137"/>
                      <a:pt x="366" y="92"/>
                      <a:pt x="320" y="69"/>
                    </a:cubicBezTo>
                    <a:cubicBezTo>
                      <a:pt x="274" y="46"/>
                      <a:pt x="229" y="23"/>
                      <a:pt x="160" y="1"/>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66" name="Google Shape;8066;p34"/>
              <p:cNvSpPr/>
              <p:nvPr/>
            </p:nvSpPr>
            <p:spPr>
              <a:xfrm>
                <a:off x="668530" y="2059326"/>
                <a:ext cx="106102" cy="103558"/>
              </a:xfrm>
              <a:custGeom>
                <a:avLst/>
                <a:gdLst/>
                <a:ahLst/>
                <a:cxnLst/>
                <a:rect l="l" t="t" r="r" b="b"/>
                <a:pathLst>
                  <a:path w="1919" h="1873" extrusionOk="0">
                    <a:moveTo>
                      <a:pt x="1621" y="1"/>
                    </a:moveTo>
                    <a:cubicBezTo>
                      <a:pt x="1576" y="1"/>
                      <a:pt x="1530" y="24"/>
                      <a:pt x="1507" y="69"/>
                    </a:cubicBezTo>
                    <a:cubicBezTo>
                      <a:pt x="1484" y="161"/>
                      <a:pt x="1439" y="229"/>
                      <a:pt x="1416" y="320"/>
                    </a:cubicBezTo>
                    <a:cubicBezTo>
                      <a:pt x="1416" y="320"/>
                      <a:pt x="1416" y="320"/>
                      <a:pt x="1416" y="298"/>
                    </a:cubicBezTo>
                    <a:lnTo>
                      <a:pt x="1393" y="298"/>
                    </a:lnTo>
                    <a:cubicBezTo>
                      <a:pt x="1393" y="275"/>
                      <a:pt x="1393" y="252"/>
                      <a:pt x="1370" y="252"/>
                    </a:cubicBezTo>
                    <a:cubicBezTo>
                      <a:pt x="1347" y="183"/>
                      <a:pt x="1302" y="138"/>
                      <a:pt x="1233" y="138"/>
                    </a:cubicBezTo>
                    <a:cubicBezTo>
                      <a:pt x="1218" y="130"/>
                      <a:pt x="1200" y="128"/>
                      <a:pt x="1182" y="128"/>
                    </a:cubicBezTo>
                    <a:cubicBezTo>
                      <a:pt x="1145" y="128"/>
                      <a:pt x="1104" y="138"/>
                      <a:pt x="1074" y="138"/>
                    </a:cubicBezTo>
                    <a:cubicBezTo>
                      <a:pt x="1005" y="161"/>
                      <a:pt x="959" y="161"/>
                      <a:pt x="914" y="183"/>
                    </a:cubicBezTo>
                    <a:cubicBezTo>
                      <a:pt x="822" y="206"/>
                      <a:pt x="731" y="252"/>
                      <a:pt x="663" y="298"/>
                    </a:cubicBezTo>
                    <a:cubicBezTo>
                      <a:pt x="640" y="275"/>
                      <a:pt x="640" y="275"/>
                      <a:pt x="617" y="252"/>
                    </a:cubicBezTo>
                    <a:cubicBezTo>
                      <a:pt x="601" y="236"/>
                      <a:pt x="562" y="220"/>
                      <a:pt x="524" y="220"/>
                    </a:cubicBezTo>
                    <a:cubicBezTo>
                      <a:pt x="509" y="220"/>
                      <a:pt x="493" y="222"/>
                      <a:pt x="480" y="229"/>
                    </a:cubicBezTo>
                    <a:cubicBezTo>
                      <a:pt x="457" y="229"/>
                      <a:pt x="412" y="229"/>
                      <a:pt x="389" y="252"/>
                    </a:cubicBezTo>
                    <a:cubicBezTo>
                      <a:pt x="343" y="252"/>
                      <a:pt x="320" y="275"/>
                      <a:pt x="275" y="298"/>
                    </a:cubicBezTo>
                    <a:cubicBezTo>
                      <a:pt x="183" y="366"/>
                      <a:pt x="138" y="480"/>
                      <a:pt x="92" y="572"/>
                    </a:cubicBezTo>
                    <a:cubicBezTo>
                      <a:pt x="46" y="663"/>
                      <a:pt x="24" y="754"/>
                      <a:pt x="1" y="868"/>
                    </a:cubicBezTo>
                    <a:cubicBezTo>
                      <a:pt x="1" y="982"/>
                      <a:pt x="24" y="1096"/>
                      <a:pt x="69" y="1211"/>
                    </a:cubicBezTo>
                    <a:cubicBezTo>
                      <a:pt x="92" y="1302"/>
                      <a:pt x="161" y="1370"/>
                      <a:pt x="206" y="1462"/>
                    </a:cubicBezTo>
                    <a:cubicBezTo>
                      <a:pt x="229" y="1485"/>
                      <a:pt x="252" y="1507"/>
                      <a:pt x="275" y="1553"/>
                    </a:cubicBezTo>
                    <a:cubicBezTo>
                      <a:pt x="297" y="1576"/>
                      <a:pt x="343" y="1599"/>
                      <a:pt x="366" y="1621"/>
                    </a:cubicBezTo>
                    <a:cubicBezTo>
                      <a:pt x="389" y="1644"/>
                      <a:pt x="412" y="1667"/>
                      <a:pt x="457" y="1667"/>
                    </a:cubicBezTo>
                    <a:cubicBezTo>
                      <a:pt x="526" y="1713"/>
                      <a:pt x="594" y="1736"/>
                      <a:pt x="663" y="1758"/>
                    </a:cubicBezTo>
                    <a:cubicBezTo>
                      <a:pt x="754" y="1804"/>
                      <a:pt x="822" y="1827"/>
                      <a:pt x="914" y="1827"/>
                    </a:cubicBezTo>
                    <a:cubicBezTo>
                      <a:pt x="1074" y="1850"/>
                      <a:pt x="1233" y="1873"/>
                      <a:pt x="1393" y="1873"/>
                    </a:cubicBezTo>
                    <a:lnTo>
                      <a:pt x="1599" y="1873"/>
                    </a:lnTo>
                    <a:cubicBezTo>
                      <a:pt x="1644" y="1873"/>
                      <a:pt x="1690" y="1850"/>
                      <a:pt x="1735" y="1850"/>
                    </a:cubicBezTo>
                    <a:cubicBezTo>
                      <a:pt x="1804" y="1827"/>
                      <a:pt x="1850" y="1804"/>
                      <a:pt x="1895" y="1736"/>
                    </a:cubicBezTo>
                    <a:cubicBezTo>
                      <a:pt x="1918" y="1690"/>
                      <a:pt x="1918" y="1644"/>
                      <a:pt x="1895" y="1599"/>
                    </a:cubicBezTo>
                    <a:cubicBezTo>
                      <a:pt x="1872" y="1576"/>
                      <a:pt x="1872" y="1553"/>
                      <a:pt x="1850" y="1530"/>
                    </a:cubicBezTo>
                    <a:cubicBezTo>
                      <a:pt x="1781" y="1416"/>
                      <a:pt x="1735" y="1279"/>
                      <a:pt x="1690" y="1165"/>
                    </a:cubicBezTo>
                    <a:cubicBezTo>
                      <a:pt x="1644" y="982"/>
                      <a:pt x="1621" y="777"/>
                      <a:pt x="1621" y="594"/>
                    </a:cubicBezTo>
                    <a:cubicBezTo>
                      <a:pt x="1644" y="526"/>
                      <a:pt x="1644" y="435"/>
                      <a:pt x="1667" y="366"/>
                    </a:cubicBezTo>
                    <a:cubicBezTo>
                      <a:pt x="1690" y="298"/>
                      <a:pt x="1713" y="229"/>
                      <a:pt x="1735" y="161"/>
                    </a:cubicBezTo>
                    <a:cubicBezTo>
                      <a:pt x="1735" y="138"/>
                      <a:pt x="1735" y="115"/>
                      <a:pt x="1735" y="69"/>
                    </a:cubicBezTo>
                    <a:cubicBezTo>
                      <a:pt x="1713" y="47"/>
                      <a:pt x="1690" y="24"/>
                      <a:pt x="1667" y="1"/>
                    </a:cubicBezTo>
                    <a:close/>
                  </a:path>
                </a:pathLst>
              </a:custGeom>
              <a:solidFill>
                <a:srgbClr val="000000">
                  <a:alpha val="15809"/>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67" name="Google Shape;8067;p34"/>
              <p:cNvSpPr/>
              <p:nvPr/>
            </p:nvSpPr>
            <p:spPr>
              <a:xfrm>
                <a:off x="696286" y="2150224"/>
                <a:ext cx="102286" cy="77019"/>
              </a:xfrm>
              <a:custGeom>
                <a:avLst/>
                <a:gdLst/>
                <a:ahLst/>
                <a:cxnLst/>
                <a:rect l="l" t="t" r="r" b="b"/>
                <a:pathLst>
                  <a:path w="1850" h="1393" extrusionOk="0">
                    <a:moveTo>
                      <a:pt x="1302" y="0"/>
                    </a:moveTo>
                    <a:cubicBezTo>
                      <a:pt x="1256" y="0"/>
                      <a:pt x="1233" y="23"/>
                      <a:pt x="1188" y="46"/>
                    </a:cubicBezTo>
                    <a:cubicBezTo>
                      <a:pt x="1142" y="69"/>
                      <a:pt x="1119" y="92"/>
                      <a:pt x="1097" y="137"/>
                    </a:cubicBezTo>
                    <a:cubicBezTo>
                      <a:pt x="1074" y="114"/>
                      <a:pt x="1051" y="114"/>
                      <a:pt x="1005" y="114"/>
                    </a:cubicBezTo>
                    <a:lnTo>
                      <a:pt x="982" y="114"/>
                    </a:lnTo>
                    <a:cubicBezTo>
                      <a:pt x="937" y="92"/>
                      <a:pt x="914" y="46"/>
                      <a:pt x="845" y="46"/>
                    </a:cubicBezTo>
                    <a:cubicBezTo>
                      <a:pt x="832" y="39"/>
                      <a:pt x="819" y="36"/>
                      <a:pt x="805" y="36"/>
                    </a:cubicBezTo>
                    <a:cubicBezTo>
                      <a:pt x="773" y="36"/>
                      <a:pt x="741" y="53"/>
                      <a:pt x="709" y="69"/>
                    </a:cubicBezTo>
                    <a:cubicBezTo>
                      <a:pt x="686" y="69"/>
                      <a:pt x="663" y="69"/>
                      <a:pt x="640" y="46"/>
                    </a:cubicBezTo>
                    <a:lnTo>
                      <a:pt x="549" y="46"/>
                    </a:lnTo>
                    <a:cubicBezTo>
                      <a:pt x="514" y="35"/>
                      <a:pt x="480" y="29"/>
                      <a:pt x="446" y="29"/>
                    </a:cubicBezTo>
                    <a:cubicBezTo>
                      <a:pt x="412" y="29"/>
                      <a:pt x="378" y="35"/>
                      <a:pt x="343" y="46"/>
                    </a:cubicBezTo>
                    <a:cubicBezTo>
                      <a:pt x="275" y="46"/>
                      <a:pt x="184" y="69"/>
                      <a:pt x="138" y="92"/>
                    </a:cubicBezTo>
                    <a:cubicBezTo>
                      <a:pt x="92" y="137"/>
                      <a:pt x="69" y="183"/>
                      <a:pt x="47" y="229"/>
                    </a:cubicBezTo>
                    <a:cubicBezTo>
                      <a:pt x="24" y="274"/>
                      <a:pt x="1" y="343"/>
                      <a:pt x="1" y="411"/>
                    </a:cubicBezTo>
                    <a:cubicBezTo>
                      <a:pt x="1" y="457"/>
                      <a:pt x="1" y="480"/>
                      <a:pt x="1" y="525"/>
                    </a:cubicBezTo>
                    <a:cubicBezTo>
                      <a:pt x="1" y="594"/>
                      <a:pt x="24" y="639"/>
                      <a:pt x="47" y="708"/>
                    </a:cubicBezTo>
                    <a:cubicBezTo>
                      <a:pt x="69" y="799"/>
                      <a:pt x="115" y="868"/>
                      <a:pt x="184" y="936"/>
                    </a:cubicBezTo>
                    <a:cubicBezTo>
                      <a:pt x="206" y="982"/>
                      <a:pt x="252" y="1027"/>
                      <a:pt x="320" y="1073"/>
                    </a:cubicBezTo>
                    <a:cubicBezTo>
                      <a:pt x="366" y="1096"/>
                      <a:pt x="412" y="1119"/>
                      <a:pt x="457" y="1142"/>
                    </a:cubicBezTo>
                    <a:cubicBezTo>
                      <a:pt x="503" y="1164"/>
                      <a:pt x="549" y="1187"/>
                      <a:pt x="572" y="1210"/>
                    </a:cubicBezTo>
                    <a:cubicBezTo>
                      <a:pt x="617" y="1233"/>
                      <a:pt x="663" y="1233"/>
                      <a:pt x="686" y="1256"/>
                    </a:cubicBezTo>
                    <a:cubicBezTo>
                      <a:pt x="777" y="1279"/>
                      <a:pt x="868" y="1301"/>
                      <a:pt x="960" y="1324"/>
                    </a:cubicBezTo>
                    <a:cubicBezTo>
                      <a:pt x="1005" y="1347"/>
                      <a:pt x="1051" y="1347"/>
                      <a:pt x="1097" y="1370"/>
                    </a:cubicBezTo>
                    <a:lnTo>
                      <a:pt x="1211" y="1370"/>
                    </a:lnTo>
                    <a:cubicBezTo>
                      <a:pt x="1256" y="1393"/>
                      <a:pt x="1302" y="1393"/>
                      <a:pt x="1348" y="1393"/>
                    </a:cubicBezTo>
                    <a:cubicBezTo>
                      <a:pt x="1416" y="1393"/>
                      <a:pt x="1507" y="1393"/>
                      <a:pt x="1576" y="1370"/>
                    </a:cubicBezTo>
                    <a:cubicBezTo>
                      <a:pt x="1622" y="1370"/>
                      <a:pt x="1667" y="1347"/>
                      <a:pt x="1736" y="1347"/>
                    </a:cubicBezTo>
                    <a:cubicBezTo>
                      <a:pt x="1736" y="1324"/>
                      <a:pt x="1758" y="1324"/>
                      <a:pt x="1781" y="1324"/>
                    </a:cubicBezTo>
                    <a:cubicBezTo>
                      <a:pt x="1804" y="1279"/>
                      <a:pt x="1827" y="1256"/>
                      <a:pt x="1827" y="1233"/>
                    </a:cubicBezTo>
                    <a:cubicBezTo>
                      <a:pt x="1850" y="1187"/>
                      <a:pt x="1827" y="1142"/>
                      <a:pt x="1804" y="1096"/>
                    </a:cubicBezTo>
                    <a:cubicBezTo>
                      <a:pt x="1781" y="1073"/>
                      <a:pt x="1758" y="1050"/>
                      <a:pt x="1736" y="1027"/>
                    </a:cubicBezTo>
                    <a:cubicBezTo>
                      <a:pt x="1713" y="1005"/>
                      <a:pt x="1713" y="982"/>
                      <a:pt x="1690" y="959"/>
                    </a:cubicBezTo>
                    <a:cubicBezTo>
                      <a:pt x="1644" y="890"/>
                      <a:pt x="1622" y="799"/>
                      <a:pt x="1599" y="708"/>
                    </a:cubicBezTo>
                    <a:cubicBezTo>
                      <a:pt x="1576" y="617"/>
                      <a:pt x="1553" y="525"/>
                      <a:pt x="1553" y="434"/>
                    </a:cubicBezTo>
                    <a:cubicBezTo>
                      <a:pt x="1553" y="388"/>
                      <a:pt x="1553" y="343"/>
                      <a:pt x="1576" y="297"/>
                    </a:cubicBezTo>
                    <a:cubicBezTo>
                      <a:pt x="1599" y="251"/>
                      <a:pt x="1622" y="229"/>
                      <a:pt x="1644" y="183"/>
                    </a:cubicBezTo>
                    <a:cubicBezTo>
                      <a:pt x="1667" y="137"/>
                      <a:pt x="1622" y="92"/>
                      <a:pt x="1599" y="69"/>
                    </a:cubicBezTo>
                    <a:cubicBezTo>
                      <a:pt x="1586" y="63"/>
                      <a:pt x="1574" y="60"/>
                      <a:pt x="1562" y="60"/>
                    </a:cubicBezTo>
                    <a:cubicBezTo>
                      <a:pt x="1530" y="60"/>
                      <a:pt x="1501" y="81"/>
                      <a:pt x="1485" y="114"/>
                    </a:cubicBezTo>
                    <a:cubicBezTo>
                      <a:pt x="1485" y="114"/>
                      <a:pt x="1485" y="114"/>
                      <a:pt x="1485" y="137"/>
                    </a:cubicBezTo>
                    <a:cubicBezTo>
                      <a:pt x="1462" y="114"/>
                      <a:pt x="1462" y="92"/>
                      <a:pt x="1439" y="92"/>
                    </a:cubicBezTo>
                    <a:cubicBezTo>
                      <a:pt x="1416" y="46"/>
                      <a:pt x="1370" y="23"/>
                      <a:pt x="1325" y="0"/>
                    </a:cubicBezTo>
                    <a:close/>
                  </a:path>
                </a:pathLst>
              </a:custGeom>
              <a:solidFill>
                <a:srgbClr val="000000">
                  <a:alpha val="15809"/>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68" name="Google Shape;8068;p34"/>
              <p:cNvSpPr/>
              <p:nvPr/>
            </p:nvSpPr>
            <p:spPr>
              <a:xfrm>
                <a:off x="1158184" y="2029082"/>
                <a:ext cx="146463" cy="278938"/>
              </a:xfrm>
              <a:custGeom>
                <a:avLst/>
                <a:gdLst/>
                <a:ahLst/>
                <a:cxnLst/>
                <a:rect l="l" t="t" r="r" b="b"/>
                <a:pathLst>
                  <a:path w="2649" h="5045" extrusionOk="0">
                    <a:moveTo>
                      <a:pt x="572" y="0"/>
                    </a:moveTo>
                    <a:cubicBezTo>
                      <a:pt x="526" y="0"/>
                      <a:pt x="457" y="46"/>
                      <a:pt x="412" y="91"/>
                    </a:cubicBezTo>
                    <a:cubicBezTo>
                      <a:pt x="412" y="114"/>
                      <a:pt x="389" y="137"/>
                      <a:pt x="366" y="160"/>
                    </a:cubicBezTo>
                    <a:cubicBezTo>
                      <a:pt x="343" y="205"/>
                      <a:pt x="321" y="251"/>
                      <a:pt x="298" y="274"/>
                    </a:cubicBezTo>
                    <a:lnTo>
                      <a:pt x="321" y="274"/>
                    </a:lnTo>
                    <a:cubicBezTo>
                      <a:pt x="321" y="274"/>
                      <a:pt x="298" y="274"/>
                      <a:pt x="298" y="297"/>
                    </a:cubicBezTo>
                    <a:cubicBezTo>
                      <a:pt x="298" y="297"/>
                      <a:pt x="298" y="320"/>
                      <a:pt x="298" y="320"/>
                    </a:cubicBezTo>
                    <a:cubicBezTo>
                      <a:pt x="252" y="365"/>
                      <a:pt x="229" y="434"/>
                      <a:pt x="206" y="479"/>
                    </a:cubicBezTo>
                    <a:cubicBezTo>
                      <a:pt x="188" y="470"/>
                      <a:pt x="165" y="464"/>
                      <a:pt x="141" y="464"/>
                    </a:cubicBezTo>
                    <a:cubicBezTo>
                      <a:pt x="108" y="464"/>
                      <a:pt x="73" y="475"/>
                      <a:pt x="47" y="502"/>
                    </a:cubicBezTo>
                    <a:cubicBezTo>
                      <a:pt x="1" y="548"/>
                      <a:pt x="1" y="616"/>
                      <a:pt x="47" y="662"/>
                    </a:cubicBezTo>
                    <a:cubicBezTo>
                      <a:pt x="138" y="799"/>
                      <a:pt x="229" y="959"/>
                      <a:pt x="343" y="1119"/>
                    </a:cubicBezTo>
                    <a:cubicBezTo>
                      <a:pt x="389" y="1210"/>
                      <a:pt x="435" y="1301"/>
                      <a:pt x="503" y="1370"/>
                    </a:cubicBezTo>
                    <a:cubicBezTo>
                      <a:pt x="549" y="1461"/>
                      <a:pt x="617" y="1552"/>
                      <a:pt x="663" y="1643"/>
                    </a:cubicBezTo>
                    <a:cubicBezTo>
                      <a:pt x="846" y="1940"/>
                      <a:pt x="1028" y="2260"/>
                      <a:pt x="1188" y="2579"/>
                    </a:cubicBezTo>
                    <a:cubicBezTo>
                      <a:pt x="1256" y="2739"/>
                      <a:pt x="1325" y="2899"/>
                      <a:pt x="1371" y="3059"/>
                    </a:cubicBezTo>
                    <a:cubicBezTo>
                      <a:pt x="1439" y="3218"/>
                      <a:pt x="1507" y="3378"/>
                      <a:pt x="1553" y="3538"/>
                    </a:cubicBezTo>
                    <a:cubicBezTo>
                      <a:pt x="1599" y="3675"/>
                      <a:pt x="1644" y="3812"/>
                      <a:pt x="1690" y="3926"/>
                    </a:cubicBezTo>
                    <a:cubicBezTo>
                      <a:pt x="1713" y="4040"/>
                      <a:pt x="1736" y="4154"/>
                      <a:pt x="1759" y="4268"/>
                    </a:cubicBezTo>
                    <a:cubicBezTo>
                      <a:pt x="1781" y="4383"/>
                      <a:pt x="1827" y="4497"/>
                      <a:pt x="1827" y="4611"/>
                    </a:cubicBezTo>
                    <a:cubicBezTo>
                      <a:pt x="1827" y="4679"/>
                      <a:pt x="1804" y="4748"/>
                      <a:pt x="1804" y="4816"/>
                    </a:cubicBezTo>
                    <a:cubicBezTo>
                      <a:pt x="1804" y="4839"/>
                      <a:pt x="1804" y="4862"/>
                      <a:pt x="1804" y="4908"/>
                    </a:cubicBezTo>
                    <a:cubicBezTo>
                      <a:pt x="1804" y="4953"/>
                      <a:pt x="1827" y="4976"/>
                      <a:pt x="1850" y="5022"/>
                    </a:cubicBezTo>
                    <a:cubicBezTo>
                      <a:pt x="1895" y="5044"/>
                      <a:pt x="1941" y="5044"/>
                      <a:pt x="1964" y="5044"/>
                    </a:cubicBezTo>
                    <a:cubicBezTo>
                      <a:pt x="2010" y="5022"/>
                      <a:pt x="2032" y="4999"/>
                      <a:pt x="2055" y="4976"/>
                    </a:cubicBezTo>
                    <a:cubicBezTo>
                      <a:pt x="2078" y="4953"/>
                      <a:pt x="2101" y="4908"/>
                      <a:pt x="2101" y="4885"/>
                    </a:cubicBezTo>
                    <a:cubicBezTo>
                      <a:pt x="2124" y="4839"/>
                      <a:pt x="2124" y="4816"/>
                      <a:pt x="2124" y="4793"/>
                    </a:cubicBezTo>
                    <a:cubicBezTo>
                      <a:pt x="2147" y="4793"/>
                      <a:pt x="2192" y="4771"/>
                      <a:pt x="2215" y="4748"/>
                    </a:cubicBezTo>
                    <a:cubicBezTo>
                      <a:pt x="2284" y="4702"/>
                      <a:pt x="2306" y="4611"/>
                      <a:pt x="2352" y="4519"/>
                    </a:cubicBezTo>
                    <a:cubicBezTo>
                      <a:pt x="2352" y="4474"/>
                      <a:pt x="2375" y="4428"/>
                      <a:pt x="2375" y="4383"/>
                    </a:cubicBezTo>
                    <a:cubicBezTo>
                      <a:pt x="2398" y="4337"/>
                      <a:pt x="2398" y="4314"/>
                      <a:pt x="2420" y="4268"/>
                    </a:cubicBezTo>
                    <a:lnTo>
                      <a:pt x="2443" y="4268"/>
                    </a:lnTo>
                    <a:cubicBezTo>
                      <a:pt x="2489" y="4268"/>
                      <a:pt x="2512" y="4223"/>
                      <a:pt x="2535" y="4200"/>
                    </a:cubicBezTo>
                    <a:cubicBezTo>
                      <a:pt x="2603" y="4131"/>
                      <a:pt x="2603" y="4040"/>
                      <a:pt x="2626" y="3949"/>
                    </a:cubicBezTo>
                    <a:cubicBezTo>
                      <a:pt x="2649" y="3743"/>
                      <a:pt x="2649" y="3538"/>
                      <a:pt x="2603" y="3333"/>
                    </a:cubicBezTo>
                    <a:cubicBezTo>
                      <a:pt x="2580" y="3241"/>
                      <a:pt x="2557" y="3127"/>
                      <a:pt x="2535" y="3036"/>
                    </a:cubicBezTo>
                    <a:cubicBezTo>
                      <a:pt x="2512" y="2990"/>
                      <a:pt x="2489" y="2967"/>
                      <a:pt x="2466" y="2922"/>
                    </a:cubicBezTo>
                    <a:cubicBezTo>
                      <a:pt x="2466" y="2899"/>
                      <a:pt x="2443" y="2876"/>
                      <a:pt x="2420" y="2853"/>
                    </a:cubicBezTo>
                    <a:cubicBezTo>
                      <a:pt x="2420" y="2830"/>
                      <a:pt x="2398" y="2808"/>
                      <a:pt x="2375" y="2785"/>
                    </a:cubicBezTo>
                    <a:lnTo>
                      <a:pt x="2352" y="2785"/>
                    </a:lnTo>
                    <a:cubicBezTo>
                      <a:pt x="2329" y="2762"/>
                      <a:pt x="2306" y="2739"/>
                      <a:pt x="2284" y="2739"/>
                    </a:cubicBezTo>
                    <a:cubicBezTo>
                      <a:pt x="2261" y="2716"/>
                      <a:pt x="2261" y="2671"/>
                      <a:pt x="2261" y="2648"/>
                    </a:cubicBezTo>
                    <a:cubicBezTo>
                      <a:pt x="2192" y="2465"/>
                      <a:pt x="2147" y="2283"/>
                      <a:pt x="2055" y="2123"/>
                    </a:cubicBezTo>
                    <a:cubicBezTo>
                      <a:pt x="2010" y="2032"/>
                      <a:pt x="1964" y="1963"/>
                      <a:pt x="1918" y="1872"/>
                    </a:cubicBezTo>
                    <a:cubicBezTo>
                      <a:pt x="1850" y="1803"/>
                      <a:pt x="1804" y="1712"/>
                      <a:pt x="1759" y="1643"/>
                    </a:cubicBezTo>
                    <a:cubicBezTo>
                      <a:pt x="1713" y="1552"/>
                      <a:pt x="1644" y="1484"/>
                      <a:pt x="1599" y="1415"/>
                    </a:cubicBezTo>
                    <a:cubicBezTo>
                      <a:pt x="1553" y="1324"/>
                      <a:pt x="1485" y="1255"/>
                      <a:pt x="1416" y="1164"/>
                    </a:cubicBezTo>
                    <a:cubicBezTo>
                      <a:pt x="1348" y="1027"/>
                      <a:pt x="1256" y="913"/>
                      <a:pt x="1165" y="799"/>
                    </a:cubicBezTo>
                    <a:cubicBezTo>
                      <a:pt x="1074" y="639"/>
                      <a:pt x="982" y="479"/>
                      <a:pt x="868" y="320"/>
                    </a:cubicBezTo>
                    <a:cubicBezTo>
                      <a:pt x="846" y="274"/>
                      <a:pt x="800" y="228"/>
                      <a:pt x="777" y="160"/>
                    </a:cubicBezTo>
                    <a:cubicBezTo>
                      <a:pt x="731" y="91"/>
                      <a:pt x="709" y="46"/>
                      <a:pt x="640" y="23"/>
                    </a:cubicBezTo>
                    <a:cubicBezTo>
                      <a:pt x="617" y="0"/>
                      <a:pt x="594" y="0"/>
                      <a:pt x="572" y="0"/>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69" name="Google Shape;8069;p34"/>
              <p:cNvSpPr/>
              <p:nvPr/>
            </p:nvSpPr>
            <p:spPr>
              <a:xfrm>
                <a:off x="1158184" y="2061869"/>
                <a:ext cx="109861" cy="253726"/>
              </a:xfrm>
              <a:custGeom>
                <a:avLst/>
                <a:gdLst/>
                <a:ahLst/>
                <a:cxnLst/>
                <a:rect l="l" t="t" r="r" b="b"/>
                <a:pathLst>
                  <a:path w="1987" h="4589" extrusionOk="0">
                    <a:moveTo>
                      <a:pt x="1704" y="2776"/>
                    </a:moveTo>
                    <a:cubicBezTo>
                      <a:pt x="1707" y="2787"/>
                      <a:pt x="1710" y="2797"/>
                      <a:pt x="1713" y="2808"/>
                    </a:cubicBezTo>
                    <a:cubicBezTo>
                      <a:pt x="1713" y="2791"/>
                      <a:pt x="1713" y="2787"/>
                      <a:pt x="1704" y="2776"/>
                    </a:cubicBezTo>
                    <a:close/>
                    <a:moveTo>
                      <a:pt x="1439" y="3036"/>
                    </a:moveTo>
                    <a:cubicBezTo>
                      <a:pt x="1439" y="3057"/>
                      <a:pt x="1439" y="3059"/>
                      <a:pt x="1456" y="3076"/>
                    </a:cubicBezTo>
                    <a:lnTo>
                      <a:pt x="1456" y="3076"/>
                    </a:lnTo>
                    <a:cubicBezTo>
                      <a:pt x="1452" y="3064"/>
                      <a:pt x="1447" y="3051"/>
                      <a:pt x="1439" y="3036"/>
                    </a:cubicBezTo>
                    <a:close/>
                    <a:moveTo>
                      <a:pt x="1462" y="3105"/>
                    </a:moveTo>
                    <a:cubicBezTo>
                      <a:pt x="1462" y="3122"/>
                      <a:pt x="1462" y="3126"/>
                      <a:pt x="1471" y="3136"/>
                    </a:cubicBezTo>
                    <a:lnTo>
                      <a:pt x="1471" y="3136"/>
                    </a:lnTo>
                    <a:cubicBezTo>
                      <a:pt x="1466" y="3125"/>
                      <a:pt x="1462" y="3115"/>
                      <a:pt x="1462" y="3105"/>
                    </a:cubicBezTo>
                    <a:close/>
                    <a:moveTo>
                      <a:pt x="69" y="1"/>
                    </a:moveTo>
                    <a:cubicBezTo>
                      <a:pt x="24" y="23"/>
                      <a:pt x="1" y="92"/>
                      <a:pt x="24" y="115"/>
                    </a:cubicBezTo>
                    <a:cubicBezTo>
                      <a:pt x="69" y="229"/>
                      <a:pt x="138" y="297"/>
                      <a:pt x="184" y="389"/>
                    </a:cubicBezTo>
                    <a:cubicBezTo>
                      <a:pt x="184" y="389"/>
                      <a:pt x="184" y="389"/>
                      <a:pt x="184" y="366"/>
                    </a:cubicBezTo>
                    <a:cubicBezTo>
                      <a:pt x="229" y="457"/>
                      <a:pt x="275" y="548"/>
                      <a:pt x="343" y="640"/>
                    </a:cubicBezTo>
                    <a:cubicBezTo>
                      <a:pt x="389" y="731"/>
                      <a:pt x="435" y="845"/>
                      <a:pt x="480" y="936"/>
                    </a:cubicBezTo>
                    <a:cubicBezTo>
                      <a:pt x="572" y="1119"/>
                      <a:pt x="686" y="1324"/>
                      <a:pt x="800" y="1507"/>
                    </a:cubicBezTo>
                    <a:cubicBezTo>
                      <a:pt x="914" y="1735"/>
                      <a:pt x="1028" y="1963"/>
                      <a:pt x="1142" y="2192"/>
                    </a:cubicBezTo>
                    <a:cubicBezTo>
                      <a:pt x="1188" y="2329"/>
                      <a:pt x="1234" y="2466"/>
                      <a:pt x="1302" y="2603"/>
                    </a:cubicBezTo>
                    <a:cubicBezTo>
                      <a:pt x="1348" y="2717"/>
                      <a:pt x="1371" y="2831"/>
                      <a:pt x="1416" y="2968"/>
                    </a:cubicBezTo>
                    <a:cubicBezTo>
                      <a:pt x="1439" y="2991"/>
                      <a:pt x="1439" y="3036"/>
                      <a:pt x="1462" y="3082"/>
                    </a:cubicBezTo>
                    <a:cubicBezTo>
                      <a:pt x="1460" y="3080"/>
                      <a:pt x="1458" y="3078"/>
                      <a:pt x="1456" y="3076"/>
                    </a:cubicBezTo>
                    <a:lnTo>
                      <a:pt x="1456" y="3076"/>
                    </a:lnTo>
                    <a:cubicBezTo>
                      <a:pt x="1464" y="3100"/>
                      <a:pt x="1469" y="3120"/>
                      <a:pt x="1485" y="3150"/>
                    </a:cubicBezTo>
                    <a:cubicBezTo>
                      <a:pt x="1479" y="3144"/>
                      <a:pt x="1474" y="3140"/>
                      <a:pt x="1471" y="3136"/>
                    </a:cubicBezTo>
                    <a:lnTo>
                      <a:pt x="1471" y="3136"/>
                    </a:lnTo>
                    <a:cubicBezTo>
                      <a:pt x="1477" y="3152"/>
                      <a:pt x="1485" y="3170"/>
                      <a:pt x="1485" y="3196"/>
                    </a:cubicBezTo>
                    <a:cubicBezTo>
                      <a:pt x="1485" y="3196"/>
                      <a:pt x="1485" y="3173"/>
                      <a:pt x="1485" y="3173"/>
                    </a:cubicBezTo>
                    <a:cubicBezTo>
                      <a:pt x="1507" y="3265"/>
                      <a:pt x="1530" y="3356"/>
                      <a:pt x="1553" y="3447"/>
                    </a:cubicBezTo>
                    <a:cubicBezTo>
                      <a:pt x="1576" y="3538"/>
                      <a:pt x="1599" y="3653"/>
                      <a:pt x="1622" y="3744"/>
                    </a:cubicBezTo>
                    <a:cubicBezTo>
                      <a:pt x="1667" y="3926"/>
                      <a:pt x="1713" y="4109"/>
                      <a:pt x="1736" y="4315"/>
                    </a:cubicBezTo>
                    <a:cubicBezTo>
                      <a:pt x="1713" y="4360"/>
                      <a:pt x="1713" y="4429"/>
                      <a:pt x="1713" y="4474"/>
                    </a:cubicBezTo>
                    <a:cubicBezTo>
                      <a:pt x="1713" y="4520"/>
                      <a:pt x="1759" y="4566"/>
                      <a:pt x="1804" y="4588"/>
                    </a:cubicBezTo>
                    <a:cubicBezTo>
                      <a:pt x="1827" y="4588"/>
                      <a:pt x="1873" y="4588"/>
                      <a:pt x="1895" y="4566"/>
                    </a:cubicBezTo>
                    <a:cubicBezTo>
                      <a:pt x="1941" y="4520"/>
                      <a:pt x="1941" y="4474"/>
                      <a:pt x="1964" y="4429"/>
                    </a:cubicBezTo>
                    <a:cubicBezTo>
                      <a:pt x="1964" y="4383"/>
                      <a:pt x="1987" y="4315"/>
                      <a:pt x="1987" y="4246"/>
                    </a:cubicBezTo>
                    <a:cubicBezTo>
                      <a:pt x="1987" y="4132"/>
                      <a:pt x="1964" y="4041"/>
                      <a:pt x="1964" y="3949"/>
                    </a:cubicBezTo>
                    <a:cubicBezTo>
                      <a:pt x="1941" y="3858"/>
                      <a:pt x="1941" y="3767"/>
                      <a:pt x="1918" y="3698"/>
                    </a:cubicBezTo>
                    <a:cubicBezTo>
                      <a:pt x="1918" y="3607"/>
                      <a:pt x="1895" y="3516"/>
                      <a:pt x="1873" y="3424"/>
                    </a:cubicBezTo>
                    <a:cubicBezTo>
                      <a:pt x="1850" y="3242"/>
                      <a:pt x="1781" y="3059"/>
                      <a:pt x="1736" y="2899"/>
                    </a:cubicBezTo>
                    <a:cubicBezTo>
                      <a:pt x="1736" y="2854"/>
                      <a:pt x="1713" y="2808"/>
                      <a:pt x="1690" y="2762"/>
                    </a:cubicBezTo>
                    <a:lnTo>
                      <a:pt x="1690" y="2762"/>
                    </a:lnTo>
                    <a:cubicBezTo>
                      <a:pt x="1696" y="2768"/>
                      <a:pt x="1700" y="2773"/>
                      <a:pt x="1704" y="2776"/>
                    </a:cubicBezTo>
                    <a:lnTo>
                      <a:pt x="1704" y="2776"/>
                    </a:lnTo>
                    <a:cubicBezTo>
                      <a:pt x="1658" y="2627"/>
                      <a:pt x="1596" y="2478"/>
                      <a:pt x="1553" y="2329"/>
                    </a:cubicBezTo>
                    <a:cubicBezTo>
                      <a:pt x="1485" y="2192"/>
                      <a:pt x="1416" y="2055"/>
                      <a:pt x="1348" y="1895"/>
                    </a:cubicBezTo>
                    <a:cubicBezTo>
                      <a:pt x="1302" y="1781"/>
                      <a:pt x="1234" y="1644"/>
                      <a:pt x="1142" y="1507"/>
                    </a:cubicBezTo>
                    <a:cubicBezTo>
                      <a:pt x="1074" y="1393"/>
                      <a:pt x="982" y="1279"/>
                      <a:pt x="914" y="1142"/>
                    </a:cubicBezTo>
                    <a:cubicBezTo>
                      <a:pt x="891" y="1119"/>
                      <a:pt x="891" y="1119"/>
                      <a:pt x="868" y="1096"/>
                    </a:cubicBezTo>
                    <a:lnTo>
                      <a:pt x="891" y="1096"/>
                    </a:lnTo>
                    <a:cubicBezTo>
                      <a:pt x="800" y="982"/>
                      <a:pt x="731" y="845"/>
                      <a:pt x="663" y="731"/>
                    </a:cubicBezTo>
                    <a:cubicBezTo>
                      <a:pt x="617" y="662"/>
                      <a:pt x="572" y="617"/>
                      <a:pt x="549" y="548"/>
                    </a:cubicBezTo>
                    <a:cubicBezTo>
                      <a:pt x="503" y="503"/>
                      <a:pt x="457" y="457"/>
                      <a:pt x="435" y="411"/>
                    </a:cubicBezTo>
                    <a:cubicBezTo>
                      <a:pt x="343" y="297"/>
                      <a:pt x="275" y="206"/>
                      <a:pt x="206" y="115"/>
                    </a:cubicBezTo>
                    <a:cubicBezTo>
                      <a:pt x="206" y="92"/>
                      <a:pt x="184" y="69"/>
                      <a:pt x="184" y="46"/>
                    </a:cubicBezTo>
                    <a:cubicBezTo>
                      <a:pt x="161" y="23"/>
                      <a:pt x="138" y="1"/>
                      <a:pt x="92" y="1"/>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70" name="Google Shape;8070;p34"/>
              <p:cNvSpPr/>
              <p:nvPr/>
            </p:nvSpPr>
            <p:spPr>
              <a:xfrm>
                <a:off x="1235204" y="2103503"/>
                <a:ext cx="60598" cy="109861"/>
              </a:xfrm>
              <a:custGeom>
                <a:avLst/>
                <a:gdLst/>
                <a:ahLst/>
                <a:cxnLst/>
                <a:rect l="l" t="t" r="r" b="b"/>
                <a:pathLst>
                  <a:path w="1096" h="1987" extrusionOk="0">
                    <a:moveTo>
                      <a:pt x="69" y="1"/>
                    </a:moveTo>
                    <a:cubicBezTo>
                      <a:pt x="69" y="1"/>
                      <a:pt x="46" y="1"/>
                      <a:pt x="23" y="24"/>
                    </a:cubicBezTo>
                    <a:cubicBezTo>
                      <a:pt x="0" y="46"/>
                      <a:pt x="0" y="92"/>
                      <a:pt x="23" y="115"/>
                    </a:cubicBezTo>
                    <a:cubicBezTo>
                      <a:pt x="92" y="206"/>
                      <a:pt x="160" y="297"/>
                      <a:pt x="229" y="389"/>
                    </a:cubicBezTo>
                    <a:cubicBezTo>
                      <a:pt x="251" y="412"/>
                      <a:pt x="274" y="434"/>
                      <a:pt x="274" y="457"/>
                    </a:cubicBezTo>
                    <a:cubicBezTo>
                      <a:pt x="297" y="480"/>
                      <a:pt x="320" y="526"/>
                      <a:pt x="343" y="549"/>
                    </a:cubicBezTo>
                    <a:cubicBezTo>
                      <a:pt x="366" y="571"/>
                      <a:pt x="388" y="617"/>
                      <a:pt x="411" y="663"/>
                    </a:cubicBezTo>
                    <a:cubicBezTo>
                      <a:pt x="434" y="708"/>
                      <a:pt x="457" y="754"/>
                      <a:pt x="480" y="777"/>
                    </a:cubicBezTo>
                    <a:cubicBezTo>
                      <a:pt x="525" y="822"/>
                      <a:pt x="548" y="891"/>
                      <a:pt x="571" y="937"/>
                    </a:cubicBezTo>
                    <a:cubicBezTo>
                      <a:pt x="571" y="937"/>
                      <a:pt x="594" y="959"/>
                      <a:pt x="594" y="982"/>
                    </a:cubicBezTo>
                    <a:cubicBezTo>
                      <a:pt x="617" y="1005"/>
                      <a:pt x="639" y="1051"/>
                      <a:pt x="639" y="1074"/>
                    </a:cubicBezTo>
                    <a:cubicBezTo>
                      <a:pt x="662" y="1119"/>
                      <a:pt x="685" y="1165"/>
                      <a:pt x="708" y="1210"/>
                    </a:cubicBezTo>
                    <a:cubicBezTo>
                      <a:pt x="731" y="1256"/>
                      <a:pt x="754" y="1302"/>
                      <a:pt x="776" y="1347"/>
                    </a:cubicBezTo>
                    <a:cubicBezTo>
                      <a:pt x="799" y="1370"/>
                      <a:pt x="799" y="1393"/>
                      <a:pt x="799" y="1416"/>
                    </a:cubicBezTo>
                    <a:cubicBezTo>
                      <a:pt x="822" y="1439"/>
                      <a:pt x="822" y="1462"/>
                      <a:pt x="845" y="1484"/>
                    </a:cubicBezTo>
                    <a:cubicBezTo>
                      <a:pt x="845" y="1530"/>
                      <a:pt x="868" y="1553"/>
                      <a:pt x="868" y="1576"/>
                    </a:cubicBezTo>
                    <a:cubicBezTo>
                      <a:pt x="891" y="1599"/>
                      <a:pt x="891" y="1621"/>
                      <a:pt x="913" y="1667"/>
                    </a:cubicBezTo>
                    <a:cubicBezTo>
                      <a:pt x="913" y="1667"/>
                      <a:pt x="913" y="1690"/>
                      <a:pt x="913" y="1713"/>
                    </a:cubicBezTo>
                    <a:lnTo>
                      <a:pt x="936" y="1758"/>
                    </a:lnTo>
                    <a:cubicBezTo>
                      <a:pt x="936" y="1735"/>
                      <a:pt x="936" y="1735"/>
                      <a:pt x="936" y="1735"/>
                    </a:cubicBezTo>
                    <a:cubicBezTo>
                      <a:pt x="936" y="1758"/>
                      <a:pt x="936" y="1804"/>
                      <a:pt x="959" y="1827"/>
                    </a:cubicBezTo>
                    <a:cubicBezTo>
                      <a:pt x="959" y="1872"/>
                      <a:pt x="959" y="1895"/>
                      <a:pt x="982" y="1941"/>
                    </a:cubicBezTo>
                    <a:cubicBezTo>
                      <a:pt x="982" y="1964"/>
                      <a:pt x="1005" y="1987"/>
                      <a:pt x="1027" y="1987"/>
                    </a:cubicBezTo>
                    <a:cubicBezTo>
                      <a:pt x="1050" y="1987"/>
                      <a:pt x="1096" y="1964"/>
                      <a:pt x="1096" y="1941"/>
                    </a:cubicBezTo>
                    <a:cubicBezTo>
                      <a:pt x="1096" y="1872"/>
                      <a:pt x="1073" y="1804"/>
                      <a:pt x="1050" y="1735"/>
                    </a:cubicBezTo>
                    <a:cubicBezTo>
                      <a:pt x="1050" y="1713"/>
                      <a:pt x="1027" y="1667"/>
                      <a:pt x="1027" y="1644"/>
                    </a:cubicBezTo>
                    <a:cubicBezTo>
                      <a:pt x="1005" y="1599"/>
                      <a:pt x="1005" y="1553"/>
                      <a:pt x="982" y="1530"/>
                    </a:cubicBezTo>
                    <a:cubicBezTo>
                      <a:pt x="959" y="1462"/>
                      <a:pt x="936" y="1370"/>
                      <a:pt x="913" y="1302"/>
                    </a:cubicBezTo>
                    <a:cubicBezTo>
                      <a:pt x="868" y="1233"/>
                      <a:pt x="822" y="1142"/>
                      <a:pt x="799" y="1074"/>
                    </a:cubicBezTo>
                    <a:cubicBezTo>
                      <a:pt x="776" y="1028"/>
                      <a:pt x="776" y="1005"/>
                      <a:pt x="754" y="982"/>
                    </a:cubicBezTo>
                    <a:cubicBezTo>
                      <a:pt x="731" y="937"/>
                      <a:pt x="731" y="914"/>
                      <a:pt x="708" y="868"/>
                    </a:cubicBezTo>
                    <a:cubicBezTo>
                      <a:pt x="662" y="800"/>
                      <a:pt x="617" y="731"/>
                      <a:pt x="571" y="663"/>
                    </a:cubicBezTo>
                    <a:cubicBezTo>
                      <a:pt x="548" y="594"/>
                      <a:pt x="502" y="526"/>
                      <a:pt x="457" y="457"/>
                    </a:cubicBezTo>
                    <a:cubicBezTo>
                      <a:pt x="411" y="389"/>
                      <a:pt x="366" y="320"/>
                      <a:pt x="320" y="275"/>
                    </a:cubicBezTo>
                    <a:cubicBezTo>
                      <a:pt x="251" y="183"/>
                      <a:pt x="206" y="115"/>
                      <a:pt x="137" y="24"/>
                    </a:cubicBezTo>
                    <a:cubicBezTo>
                      <a:pt x="114" y="24"/>
                      <a:pt x="92" y="1"/>
                      <a:pt x="69" y="1"/>
                    </a:cubicBezTo>
                    <a:close/>
                  </a:path>
                </a:pathLst>
              </a:custGeom>
              <a:solidFill>
                <a:srgbClr val="FEBEB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71" name="Google Shape;8071;p34"/>
              <p:cNvSpPr/>
              <p:nvPr/>
            </p:nvSpPr>
            <p:spPr>
              <a:xfrm>
                <a:off x="1158184" y="2065685"/>
                <a:ext cx="43016" cy="63141"/>
              </a:xfrm>
              <a:custGeom>
                <a:avLst/>
                <a:gdLst/>
                <a:ahLst/>
                <a:cxnLst/>
                <a:rect l="l" t="t" r="r" b="b"/>
                <a:pathLst>
                  <a:path w="778" h="1142" extrusionOk="0">
                    <a:moveTo>
                      <a:pt x="69" y="0"/>
                    </a:moveTo>
                    <a:cubicBezTo>
                      <a:pt x="47" y="0"/>
                      <a:pt x="24" y="23"/>
                      <a:pt x="24" y="23"/>
                    </a:cubicBezTo>
                    <a:cubicBezTo>
                      <a:pt x="1" y="46"/>
                      <a:pt x="1" y="68"/>
                      <a:pt x="24" y="91"/>
                    </a:cubicBezTo>
                    <a:cubicBezTo>
                      <a:pt x="92" y="183"/>
                      <a:pt x="161" y="297"/>
                      <a:pt x="229" y="388"/>
                    </a:cubicBezTo>
                    <a:cubicBezTo>
                      <a:pt x="275" y="479"/>
                      <a:pt x="343" y="571"/>
                      <a:pt x="389" y="639"/>
                    </a:cubicBezTo>
                    <a:cubicBezTo>
                      <a:pt x="435" y="730"/>
                      <a:pt x="480" y="799"/>
                      <a:pt x="526" y="867"/>
                    </a:cubicBezTo>
                    <a:cubicBezTo>
                      <a:pt x="572" y="936"/>
                      <a:pt x="617" y="1027"/>
                      <a:pt x="663" y="1118"/>
                    </a:cubicBezTo>
                    <a:cubicBezTo>
                      <a:pt x="663" y="1118"/>
                      <a:pt x="686" y="1141"/>
                      <a:pt x="686" y="1141"/>
                    </a:cubicBezTo>
                    <a:lnTo>
                      <a:pt x="731" y="1141"/>
                    </a:lnTo>
                    <a:cubicBezTo>
                      <a:pt x="754" y="1118"/>
                      <a:pt x="777" y="1096"/>
                      <a:pt x="754" y="1073"/>
                    </a:cubicBezTo>
                    <a:cubicBezTo>
                      <a:pt x="663" y="890"/>
                      <a:pt x="572" y="708"/>
                      <a:pt x="457" y="548"/>
                    </a:cubicBezTo>
                    <a:cubicBezTo>
                      <a:pt x="412" y="457"/>
                      <a:pt x="343" y="365"/>
                      <a:pt x="275" y="297"/>
                    </a:cubicBezTo>
                    <a:cubicBezTo>
                      <a:pt x="229" y="205"/>
                      <a:pt x="161" y="114"/>
                      <a:pt x="115" y="23"/>
                    </a:cubicBezTo>
                    <a:cubicBezTo>
                      <a:pt x="92" y="23"/>
                      <a:pt x="69" y="0"/>
                      <a:pt x="69" y="0"/>
                    </a:cubicBezTo>
                    <a:close/>
                  </a:path>
                </a:pathLst>
              </a:custGeom>
              <a:solidFill>
                <a:srgbClr val="FEBEB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72" name="Google Shape;8072;p34"/>
              <p:cNvSpPr/>
              <p:nvPr/>
            </p:nvSpPr>
            <p:spPr>
              <a:xfrm>
                <a:off x="1154425" y="2066901"/>
                <a:ext cx="53078" cy="75471"/>
              </a:xfrm>
              <a:custGeom>
                <a:avLst/>
                <a:gdLst/>
                <a:ahLst/>
                <a:cxnLst/>
                <a:rect l="l" t="t" r="r" b="b"/>
                <a:pathLst>
                  <a:path w="960" h="1365" extrusionOk="0">
                    <a:moveTo>
                      <a:pt x="23" y="1"/>
                    </a:moveTo>
                    <a:cubicBezTo>
                      <a:pt x="1" y="24"/>
                      <a:pt x="1" y="69"/>
                      <a:pt x="23" y="115"/>
                    </a:cubicBezTo>
                    <a:cubicBezTo>
                      <a:pt x="92" y="229"/>
                      <a:pt x="183" y="343"/>
                      <a:pt x="274" y="457"/>
                    </a:cubicBezTo>
                    <a:cubicBezTo>
                      <a:pt x="320" y="526"/>
                      <a:pt x="343" y="571"/>
                      <a:pt x="389" y="640"/>
                    </a:cubicBezTo>
                    <a:cubicBezTo>
                      <a:pt x="434" y="686"/>
                      <a:pt x="457" y="754"/>
                      <a:pt x="503" y="800"/>
                    </a:cubicBezTo>
                    <a:cubicBezTo>
                      <a:pt x="548" y="891"/>
                      <a:pt x="594" y="959"/>
                      <a:pt x="640" y="1051"/>
                    </a:cubicBezTo>
                    <a:cubicBezTo>
                      <a:pt x="708" y="1142"/>
                      <a:pt x="777" y="1233"/>
                      <a:pt x="845" y="1348"/>
                    </a:cubicBezTo>
                    <a:cubicBezTo>
                      <a:pt x="856" y="1359"/>
                      <a:pt x="874" y="1365"/>
                      <a:pt x="891" y="1365"/>
                    </a:cubicBezTo>
                    <a:cubicBezTo>
                      <a:pt x="908" y="1365"/>
                      <a:pt x="925" y="1359"/>
                      <a:pt x="936" y="1348"/>
                    </a:cubicBezTo>
                    <a:cubicBezTo>
                      <a:pt x="936" y="1348"/>
                      <a:pt x="959" y="1325"/>
                      <a:pt x="959" y="1302"/>
                    </a:cubicBezTo>
                    <a:cubicBezTo>
                      <a:pt x="959" y="1279"/>
                      <a:pt x="959" y="1279"/>
                      <a:pt x="936" y="1256"/>
                    </a:cubicBezTo>
                    <a:cubicBezTo>
                      <a:pt x="914" y="1211"/>
                      <a:pt x="868" y="1165"/>
                      <a:pt x="845" y="1119"/>
                    </a:cubicBezTo>
                    <a:cubicBezTo>
                      <a:pt x="799" y="1028"/>
                      <a:pt x="754" y="937"/>
                      <a:pt x="685" y="868"/>
                    </a:cubicBezTo>
                    <a:cubicBezTo>
                      <a:pt x="662" y="823"/>
                      <a:pt x="640" y="777"/>
                      <a:pt x="617" y="731"/>
                    </a:cubicBezTo>
                    <a:cubicBezTo>
                      <a:pt x="594" y="686"/>
                      <a:pt x="548" y="640"/>
                      <a:pt x="525" y="594"/>
                    </a:cubicBezTo>
                    <a:cubicBezTo>
                      <a:pt x="480" y="503"/>
                      <a:pt x="411" y="412"/>
                      <a:pt x="343" y="343"/>
                    </a:cubicBezTo>
                    <a:cubicBezTo>
                      <a:pt x="274" y="229"/>
                      <a:pt x="206" y="115"/>
                      <a:pt x="115" y="24"/>
                    </a:cubicBezTo>
                    <a:cubicBezTo>
                      <a:pt x="115" y="1"/>
                      <a:pt x="92" y="1"/>
                      <a:pt x="69" y="1"/>
                    </a:cubicBezTo>
                    <a:close/>
                  </a:path>
                </a:pathLst>
              </a:custGeom>
              <a:solidFill>
                <a:srgbClr val="FEBEB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73" name="Google Shape;8073;p34"/>
              <p:cNvSpPr/>
              <p:nvPr/>
            </p:nvSpPr>
            <p:spPr>
              <a:xfrm>
                <a:off x="1155696" y="2069444"/>
                <a:ext cx="83322" cy="130982"/>
              </a:xfrm>
              <a:custGeom>
                <a:avLst/>
                <a:gdLst/>
                <a:ahLst/>
                <a:cxnLst/>
                <a:rect l="l" t="t" r="r" b="b"/>
                <a:pathLst>
                  <a:path w="1507" h="2369" extrusionOk="0">
                    <a:moveTo>
                      <a:pt x="46" y="0"/>
                    </a:moveTo>
                    <a:cubicBezTo>
                      <a:pt x="23" y="0"/>
                      <a:pt x="23" y="0"/>
                      <a:pt x="23" y="23"/>
                    </a:cubicBezTo>
                    <a:cubicBezTo>
                      <a:pt x="0" y="23"/>
                      <a:pt x="0" y="69"/>
                      <a:pt x="0" y="92"/>
                    </a:cubicBezTo>
                    <a:cubicBezTo>
                      <a:pt x="114" y="229"/>
                      <a:pt x="229" y="366"/>
                      <a:pt x="320" y="503"/>
                    </a:cubicBezTo>
                    <a:cubicBezTo>
                      <a:pt x="343" y="548"/>
                      <a:pt x="366" y="571"/>
                      <a:pt x="388" y="594"/>
                    </a:cubicBezTo>
                    <a:cubicBezTo>
                      <a:pt x="434" y="640"/>
                      <a:pt x="457" y="685"/>
                      <a:pt x="480" y="731"/>
                    </a:cubicBezTo>
                    <a:cubicBezTo>
                      <a:pt x="525" y="799"/>
                      <a:pt x="571" y="868"/>
                      <a:pt x="594" y="936"/>
                    </a:cubicBezTo>
                    <a:cubicBezTo>
                      <a:pt x="594" y="936"/>
                      <a:pt x="594" y="913"/>
                      <a:pt x="594" y="913"/>
                    </a:cubicBezTo>
                    <a:cubicBezTo>
                      <a:pt x="639" y="982"/>
                      <a:pt x="662" y="1028"/>
                      <a:pt x="708" y="1073"/>
                    </a:cubicBezTo>
                    <a:cubicBezTo>
                      <a:pt x="708" y="1119"/>
                      <a:pt x="731" y="1142"/>
                      <a:pt x="754" y="1165"/>
                    </a:cubicBezTo>
                    <a:cubicBezTo>
                      <a:pt x="776" y="1187"/>
                      <a:pt x="776" y="1210"/>
                      <a:pt x="799" y="1233"/>
                    </a:cubicBezTo>
                    <a:cubicBezTo>
                      <a:pt x="868" y="1370"/>
                      <a:pt x="936" y="1484"/>
                      <a:pt x="1005" y="1598"/>
                    </a:cubicBezTo>
                    <a:cubicBezTo>
                      <a:pt x="1027" y="1667"/>
                      <a:pt x="1050" y="1712"/>
                      <a:pt x="1096" y="1781"/>
                    </a:cubicBezTo>
                    <a:cubicBezTo>
                      <a:pt x="1119" y="1849"/>
                      <a:pt x="1142" y="1895"/>
                      <a:pt x="1187" y="1963"/>
                    </a:cubicBezTo>
                    <a:cubicBezTo>
                      <a:pt x="1256" y="2078"/>
                      <a:pt x="1324" y="2215"/>
                      <a:pt x="1393" y="2329"/>
                    </a:cubicBezTo>
                    <a:cubicBezTo>
                      <a:pt x="1393" y="2351"/>
                      <a:pt x="1393" y="2351"/>
                      <a:pt x="1416" y="2351"/>
                    </a:cubicBezTo>
                    <a:cubicBezTo>
                      <a:pt x="1427" y="2363"/>
                      <a:pt x="1433" y="2369"/>
                      <a:pt x="1438" y="2369"/>
                    </a:cubicBezTo>
                    <a:cubicBezTo>
                      <a:pt x="1444" y="2369"/>
                      <a:pt x="1450" y="2363"/>
                      <a:pt x="1461" y="2351"/>
                    </a:cubicBezTo>
                    <a:cubicBezTo>
                      <a:pt x="1484" y="2351"/>
                      <a:pt x="1507" y="2306"/>
                      <a:pt x="1484" y="2283"/>
                    </a:cubicBezTo>
                    <a:cubicBezTo>
                      <a:pt x="1416" y="2169"/>
                      <a:pt x="1370" y="2078"/>
                      <a:pt x="1301" y="1963"/>
                    </a:cubicBezTo>
                    <a:cubicBezTo>
                      <a:pt x="1256" y="1872"/>
                      <a:pt x="1210" y="1781"/>
                      <a:pt x="1164" y="1690"/>
                    </a:cubicBezTo>
                    <a:cubicBezTo>
                      <a:pt x="1119" y="1598"/>
                      <a:pt x="1073" y="1507"/>
                      <a:pt x="1027" y="1438"/>
                    </a:cubicBezTo>
                    <a:cubicBezTo>
                      <a:pt x="982" y="1347"/>
                      <a:pt x="913" y="1256"/>
                      <a:pt x="868" y="1165"/>
                    </a:cubicBezTo>
                    <a:cubicBezTo>
                      <a:pt x="799" y="1073"/>
                      <a:pt x="754" y="982"/>
                      <a:pt x="685" y="891"/>
                    </a:cubicBezTo>
                    <a:cubicBezTo>
                      <a:pt x="639" y="799"/>
                      <a:pt x="594" y="731"/>
                      <a:pt x="525" y="640"/>
                    </a:cubicBezTo>
                    <a:cubicBezTo>
                      <a:pt x="502" y="594"/>
                      <a:pt x="480" y="571"/>
                      <a:pt x="457" y="525"/>
                    </a:cubicBezTo>
                    <a:cubicBezTo>
                      <a:pt x="434" y="480"/>
                      <a:pt x="388" y="434"/>
                      <a:pt x="366" y="389"/>
                    </a:cubicBezTo>
                    <a:cubicBezTo>
                      <a:pt x="297" y="297"/>
                      <a:pt x="229" y="229"/>
                      <a:pt x="160" y="137"/>
                    </a:cubicBezTo>
                    <a:cubicBezTo>
                      <a:pt x="137" y="92"/>
                      <a:pt x="114" y="69"/>
                      <a:pt x="92" y="23"/>
                    </a:cubicBezTo>
                    <a:cubicBezTo>
                      <a:pt x="69" y="0"/>
                      <a:pt x="69" y="0"/>
                      <a:pt x="46" y="0"/>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74" name="Google Shape;8074;p34"/>
              <p:cNvSpPr/>
              <p:nvPr/>
            </p:nvSpPr>
            <p:spPr>
              <a:xfrm>
                <a:off x="1143090" y="2094657"/>
                <a:ext cx="47992" cy="69997"/>
              </a:xfrm>
              <a:custGeom>
                <a:avLst/>
                <a:gdLst/>
                <a:ahLst/>
                <a:cxnLst/>
                <a:rect l="l" t="t" r="r" b="b"/>
                <a:pathLst>
                  <a:path w="868" h="1266" extrusionOk="0">
                    <a:moveTo>
                      <a:pt x="23" y="1"/>
                    </a:moveTo>
                    <a:cubicBezTo>
                      <a:pt x="0" y="24"/>
                      <a:pt x="0" y="47"/>
                      <a:pt x="23" y="69"/>
                    </a:cubicBezTo>
                    <a:cubicBezTo>
                      <a:pt x="69" y="161"/>
                      <a:pt x="114" y="229"/>
                      <a:pt x="183" y="321"/>
                    </a:cubicBezTo>
                    <a:lnTo>
                      <a:pt x="160" y="298"/>
                    </a:lnTo>
                    <a:lnTo>
                      <a:pt x="160" y="298"/>
                    </a:lnTo>
                    <a:cubicBezTo>
                      <a:pt x="206" y="389"/>
                      <a:pt x="274" y="457"/>
                      <a:pt x="320" y="549"/>
                    </a:cubicBezTo>
                    <a:cubicBezTo>
                      <a:pt x="365" y="617"/>
                      <a:pt x="411" y="709"/>
                      <a:pt x="457" y="800"/>
                    </a:cubicBezTo>
                    <a:cubicBezTo>
                      <a:pt x="502" y="868"/>
                      <a:pt x="548" y="937"/>
                      <a:pt x="571" y="1005"/>
                    </a:cubicBezTo>
                    <a:cubicBezTo>
                      <a:pt x="594" y="1051"/>
                      <a:pt x="639" y="1097"/>
                      <a:pt x="662" y="1142"/>
                    </a:cubicBezTo>
                    <a:cubicBezTo>
                      <a:pt x="685" y="1188"/>
                      <a:pt x="708" y="1211"/>
                      <a:pt x="730" y="1234"/>
                    </a:cubicBezTo>
                    <a:cubicBezTo>
                      <a:pt x="747" y="1250"/>
                      <a:pt x="763" y="1266"/>
                      <a:pt x="787" y="1266"/>
                    </a:cubicBezTo>
                    <a:cubicBezTo>
                      <a:pt x="797" y="1266"/>
                      <a:pt x="808" y="1263"/>
                      <a:pt x="822" y="1256"/>
                    </a:cubicBezTo>
                    <a:cubicBezTo>
                      <a:pt x="845" y="1256"/>
                      <a:pt x="867" y="1234"/>
                      <a:pt x="867" y="1211"/>
                    </a:cubicBezTo>
                    <a:cubicBezTo>
                      <a:pt x="867" y="1188"/>
                      <a:pt x="867" y="1165"/>
                      <a:pt x="867" y="1142"/>
                    </a:cubicBezTo>
                    <a:cubicBezTo>
                      <a:pt x="845" y="1097"/>
                      <a:pt x="822" y="1074"/>
                      <a:pt x="799" y="1028"/>
                    </a:cubicBezTo>
                    <a:cubicBezTo>
                      <a:pt x="776" y="982"/>
                      <a:pt x="730" y="937"/>
                      <a:pt x="708" y="868"/>
                    </a:cubicBezTo>
                    <a:cubicBezTo>
                      <a:pt x="639" y="777"/>
                      <a:pt x="571" y="686"/>
                      <a:pt x="502" y="594"/>
                    </a:cubicBezTo>
                    <a:cubicBezTo>
                      <a:pt x="434" y="503"/>
                      <a:pt x="365" y="412"/>
                      <a:pt x="297" y="321"/>
                    </a:cubicBezTo>
                    <a:cubicBezTo>
                      <a:pt x="228" y="229"/>
                      <a:pt x="160" y="115"/>
                      <a:pt x="91" y="1"/>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75" name="Google Shape;8075;p34"/>
              <p:cNvSpPr/>
              <p:nvPr/>
            </p:nvSpPr>
            <p:spPr>
              <a:xfrm>
                <a:off x="753125" y="2222157"/>
                <a:ext cx="147680" cy="244161"/>
              </a:xfrm>
              <a:custGeom>
                <a:avLst/>
                <a:gdLst/>
                <a:ahLst/>
                <a:cxnLst/>
                <a:rect l="l" t="t" r="r" b="b"/>
                <a:pathLst>
                  <a:path w="2671" h="4416" extrusionOk="0">
                    <a:moveTo>
                      <a:pt x="228" y="0"/>
                    </a:moveTo>
                    <a:cubicBezTo>
                      <a:pt x="228" y="0"/>
                      <a:pt x="205" y="23"/>
                      <a:pt x="205" y="23"/>
                    </a:cubicBezTo>
                    <a:cubicBezTo>
                      <a:pt x="160" y="23"/>
                      <a:pt x="114" y="46"/>
                      <a:pt x="91" y="69"/>
                    </a:cubicBezTo>
                    <a:cubicBezTo>
                      <a:pt x="46" y="92"/>
                      <a:pt x="23" y="137"/>
                      <a:pt x="0" y="206"/>
                    </a:cubicBezTo>
                    <a:cubicBezTo>
                      <a:pt x="0" y="274"/>
                      <a:pt x="0" y="343"/>
                      <a:pt x="23" y="411"/>
                    </a:cubicBezTo>
                    <a:cubicBezTo>
                      <a:pt x="46" y="502"/>
                      <a:pt x="69" y="594"/>
                      <a:pt x="91" y="662"/>
                    </a:cubicBezTo>
                    <a:cubicBezTo>
                      <a:pt x="114" y="868"/>
                      <a:pt x="160" y="1073"/>
                      <a:pt x="228" y="1256"/>
                    </a:cubicBezTo>
                    <a:cubicBezTo>
                      <a:pt x="274" y="1461"/>
                      <a:pt x="320" y="1667"/>
                      <a:pt x="388" y="1872"/>
                    </a:cubicBezTo>
                    <a:cubicBezTo>
                      <a:pt x="434" y="1940"/>
                      <a:pt x="457" y="2032"/>
                      <a:pt x="502" y="2123"/>
                    </a:cubicBezTo>
                    <a:cubicBezTo>
                      <a:pt x="525" y="2169"/>
                      <a:pt x="525" y="2214"/>
                      <a:pt x="548" y="2283"/>
                    </a:cubicBezTo>
                    <a:cubicBezTo>
                      <a:pt x="548" y="2283"/>
                      <a:pt x="548" y="2283"/>
                      <a:pt x="548" y="2306"/>
                    </a:cubicBezTo>
                    <a:cubicBezTo>
                      <a:pt x="548" y="2351"/>
                      <a:pt x="571" y="2397"/>
                      <a:pt x="594" y="2443"/>
                    </a:cubicBezTo>
                    <a:cubicBezTo>
                      <a:pt x="594" y="2511"/>
                      <a:pt x="616" y="2580"/>
                      <a:pt x="639" y="2625"/>
                    </a:cubicBezTo>
                    <a:cubicBezTo>
                      <a:pt x="685" y="2717"/>
                      <a:pt x="708" y="2831"/>
                      <a:pt x="753" y="2922"/>
                    </a:cubicBezTo>
                    <a:cubicBezTo>
                      <a:pt x="822" y="3127"/>
                      <a:pt x="913" y="3310"/>
                      <a:pt x="1027" y="3493"/>
                    </a:cubicBezTo>
                    <a:cubicBezTo>
                      <a:pt x="1096" y="3584"/>
                      <a:pt x="1141" y="3675"/>
                      <a:pt x="1210" y="3767"/>
                    </a:cubicBezTo>
                    <a:cubicBezTo>
                      <a:pt x="1278" y="3835"/>
                      <a:pt x="1370" y="3926"/>
                      <a:pt x="1438" y="3995"/>
                    </a:cubicBezTo>
                    <a:cubicBezTo>
                      <a:pt x="1507" y="4063"/>
                      <a:pt x="1598" y="4132"/>
                      <a:pt x="1666" y="4177"/>
                    </a:cubicBezTo>
                    <a:cubicBezTo>
                      <a:pt x="1758" y="4246"/>
                      <a:pt x="1849" y="4291"/>
                      <a:pt x="1940" y="4314"/>
                    </a:cubicBezTo>
                    <a:cubicBezTo>
                      <a:pt x="2032" y="4360"/>
                      <a:pt x="2146" y="4383"/>
                      <a:pt x="2237" y="4406"/>
                    </a:cubicBezTo>
                    <a:cubicBezTo>
                      <a:pt x="2283" y="4406"/>
                      <a:pt x="2338" y="4416"/>
                      <a:pt x="2391" y="4416"/>
                    </a:cubicBezTo>
                    <a:cubicBezTo>
                      <a:pt x="2417" y="4416"/>
                      <a:pt x="2442" y="4413"/>
                      <a:pt x="2465" y="4406"/>
                    </a:cubicBezTo>
                    <a:cubicBezTo>
                      <a:pt x="2511" y="4406"/>
                      <a:pt x="2534" y="4406"/>
                      <a:pt x="2579" y="4383"/>
                    </a:cubicBezTo>
                    <a:cubicBezTo>
                      <a:pt x="2625" y="4360"/>
                      <a:pt x="2648" y="4314"/>
                      <a:pt x="2671" y="4246"/>
                    </a:cubicBezTo>
                    <a:cubicBezTo>
                      <a:pt x="2671" y="4200"/>
                      <a:pt x="2648" y="4155"/>
                      <a:pt x="2625" y="4132"/>
                    </a:cubicBezTo>
                    <a:cubicBezTo>
                      <a:pt x="2602" y="4086"/>
                      <a:pt x="2579" y="4063"/>
                      <a:pt x="2534" y="4018"/>
                    </a:cubicBezTo>
                    <a:cubicBezTo>
                      <a:pt x="2488" y="3972"/>
                      <a:pt x="2442" y="3926"/>
                      <a:pt x="2397" y="3858"/>
                    </a:cubicBezTo>
                    <a:cubicBezTo>
                      <a:pt x="2328" y="3789"/>
                      <a:pt x="2260" y="3721"/>
                      <a:pt x="2214" y="3652"/>
                    </a:cubicBezTo>
                    <a:cubicBezTo>
                      <a:pt x="2100" y="3515"/>
                      <a:pt x="1986" y="3356"/>
                      <a:pt x="1895" y="3219"/>
                    </a:cubicBezTo>
                    <a:cubicBezTo>
                      <a:pt x="1803" y="3059"/>
                      <a:pt x="1735" y="2899"/>
                      <a:pt x="1643" y="2762"/>
                    </a:cubicBezTo>
                    <a:cubicBezTo>
                      <a:pt x="1575" y="2602"/>
                      <a:pt x="1484" y="2443"/>
                      <a:pt x="1415" y="2306"/>
                    </a:cubicBezTo>
                    <a:cubicBezTo>
                      <a:pt x="1370" y="2146"/>
                      <a:pt x="1301" y="2009"/>
                      <a:pt x="1255" y="1849"/>
                    </a:cubicBezTo>
                    <a:cubicBezTo>
                      <a:pt x="1187" y="1689"/>
                      <a:pt x="1119" y="1530"/>
                      <a:pt x="1073" y="1347"/>
                    </a:cubicBezTo>
                    <a:lnTo>
                      <a:pt x="1050" y="1301"/>
                    </a:lnTo>
                    <a:cubicBezTo>
                      <a:pt x="1050" y="1256"/>
                      <a:pt x="1027" y="1210"/>
                      <a:pt x="1027" y="1187"/>
                    </a:cubicBezTo>
                    <a:lnTo>
                      <a:pt x="1027" y="1233"/>
                    </a:lnTo>
                    <a:cubicBezTo>
                      <a:pt x="1004" y="1164"/>
                      <a:pt x="1004" y="1096"/>
                      <a:pt x="982" y="1027"/>
                    </a:cubicBezTo>
                    <a:cubicBezTo>
                      <a:pt x="936" y="868"/>
                      <a:pt x="913" y="731"/>
                      <a:pt x="867" y="571"/>
                    </a:cubicBezTo>
                    <a:cubicBezTo>
                      <a:pt x="845" y="411"/>
                      <a:pt x="822" y="251"/>
                      <a:pt x="799" y="92"/>
                    </a:cubicBezTo>
                    <a:cubicBezTo>
                      <a:pt x="799" y="54"/>
                      <a:pt x="769" y="17"/>
                      <a:pt x="720" y="17"/>
                    </a:cubicBezTo>
                    <a:cubicBezTo>
                      <a:pt x="709" y="17"/>
                      <a:pt x="697" y="19"/>
                      <a:pt x="685" y="23"/>
                    </a:cubicBezTo>
                    <a:cubicBezTo>
                      <a:pt x="639" y="23"/>
                      <a:pt x="616" y="69"/>
                      <a:pt x="616" y="137"/>
                    </a:cubicBezTo>
                    <a:cubicBezTo>
                      <a:pt x="616" y="160"/>
                      <a:pt x="616" y="206"/>
                      <a:pt x="616" y="229"/>
                    </a:cubicBezTo>
                    <a:cubicBezTo>
                      <a:pt x="594" y="229"/>
                      <a:pt x="571" y="206"/>
                      <a:pt x="571" y="206"/>
                    </a:cubicBezTo>
                    <a:cubicBezTo>
                      <a:pt x="548" y="194"/>
                      <a:pt x="525" y="189"/>
                      <a:pt x="502" y="189"/>
                    </a:cubicBezTo>
                    <a:cubicBezTo>
                      <a:pt x="479" y="189"/>
                      <a:pt x="457" y="194"/>
                      <a:pt x="434" y="206"/>
                    </a:cubicBezTo>
                    <a:cubicBezTo>
                      <a:pt x="434" y="206"/>
                      <a:pt x="434" y="183"/>
                      <a:pt x="411" y="160"/>
                    </a:cubicBezTo>
                    <a:cubicBezTo>
                      <a:pt x="411" y="114"/>
                      <a:pt x="365" y="69"/>
                      <a:pt x="342" y="46"/>
                    </a:cubicBezTo>
                    <a:cubicBezTo>
                      <a:pt x="297" y="23"/>
                      <a:pt x="274" y="0"/>
                      <a:pt x="228" y="0"/>
                    </a:cubicBezTo>
                    <a:close/>
                  </a:path>
                </a:pathLst>
              </a:custGeom>
              <a:solidFill>
                <a:srgbClr val="000000">
                  <a:alpha val="15809"/>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76" name="Google Shape;8076;p34"/>
              <p:cNvSpPr/>
              <p:nvPr/>
            </p:nvSpPr>
            <p:spPr>
              <a:xfrm>
                <a:off x="763188" y="2066901"/>
                <a:ext cx="396319" cy="171731"/>
              </a:xfrm>
              <a:custGeom>
                <a:avLst/>
                <a:gdLst/>
                <a:ahLst/>
                <a:cxnLst/>
                <a:rect l="l" t="t" r="r" b="b"/>
                <a:pathLst>
                  <a:path w="7168" h="3106" extrusionOk="0">
                    <a:moveTo>
                      <a:pt x="7008" y="1"/>
                    </a:moveTo>
                    <a:cubicBezTo>
                      <a:pt x="6985" y="24"/>
                      <a:pt x="6962" y="24"/>
                      <a:pt x="6940" y="46"/>
                    </a:cubicBezTo>
                    <a:cubicBezTo>
                      <a:pt x="6894" y="92"/>
                      <a:pt x="6871" y="115"/>
                      <a:pt x="6848" y="138"/>
                    </a:cubicBezTo>
                    <a:cubicBezTo>
                      <a:pt x="6643" y="343"/>
                      <a:pt x="6415" y="526"/>
                      <a:pt x="6186" y="686"/>
                    </a:cubicBezTo>
                    <a:cubicBezTo>
                      <a:pt x="6049" y="777"/>
                      <a:pt x="5935" y="868"/>
                      <a:pt x="5798" y="937"/>
                    </a:cubicBezTo>
                    <a:cubicBezTo>
                      <a:pt x="5684" y="1028"/>
                      <a:pt x="5570" y="1096"/>
                      <a:pt x="5456" y="1165"/>
                    </a:cubicBezTo>
                    <a:cubicBezTo>
                      <a:pt x="5365" y="1233"/>
                      <a:pt x="5273" y="1279"/>
                      <a:pt x="5205" y="1325"/>
                    </a:cubicBezTo>
                    <a:cubicBezTo>
                      <a:pt x="5205" y="1325"/>
                      <a:pt x="5227" y="1303"/>
                      <a:pt x="5228" y="1302"/>
                    </a:cubicBezTo>
                    <a:lnTo>
                      <a:pt x="5228" y="1302"/>
                    </a:lnTo>
                    <a:cubicBezTo>
                      <a:pt x="5212" y="1317"/>
                      <a:pt x="5187" y="1332"/>
                      <a:pt x="5165" y="1341"/>
                    </a:cubicBezTo>
                    <a:lnTo>
                      <a:pt x="5165" y="1341"/>
                    </a:lnTo>
                    <a:cubicBezTo>
                      <a:pt x="5169" y="1337"/>
                      <a:pt x="5174" y="1332"/>
                      <a:pt x="5182" y="1325"/>
                    </a:cubicBezTo>
                    <a:lnTo>
                      <a:pt x="5182" y="1325"/>
                    </a:lnTo>
                    <a:cubicBezTo>
                      <a:pt x="5169" y="1332"/>
                      <a:pt x="5156" y="1340"/>
                      <a:pt x="5143" y="1347"/>
                    </a:cubicBezTo>
                    <a:lnTo>
                      <a:pt x="5143" y="1347"/>
                    </a:lnTo>
                    <a:cubicBezTo>
                      <a:pt x="5140" y="1347"/>
                      <a:pt x="5138" y="1348"/>
                      <a:pt x="5136" y="1348"/>
                    </a:cubicBezTo>
                    <a:cubicBezTo>
                      <a:pt x="5138" y="1348"/>
                      <a:pt x="5140" y="1348"/>
                      <a:pt x="5142" y="1348"/>
                    </a:cubicBezTo>
                    <a:lnTo>
                      <a:pt x="5142" y="1348"/>
                    </a:lnTo>
                    <a:cubicBezTo>
                      <a:pt x="4836" y="1521"/>
                      <a:pt x="4530" y="1675"/>
                      <a:pt x="4223" y="1850"/>
                    </a:cubicBezTo>
                    <a:cubicBezTo>
                      <a:pt x="4064" y="1918"/>
                      <a:pt x="3881" y="2009"/>
                      <a:pt x="3721" y="2078"/>
                    </a:cubicBezTo>
                    <a:cubicBezTo>
                      <a:pt x="3561" y="2146"/>
                      <a:pt x="3424" y="2192"/>
                      <a:pt x="3265" y="2261"/>
                    </a:cubicBezTo>
                    <a:cubicBezTo>
                      <a:pt x="3196" y="2283"/>
                      <a:pt x="3128" y="2306"/>
                      <a:pt x="3036" y="2329"/>
                    </a:cubicBezTo>
                    <a:cubicBezTo>
                      <a:pt x="2991" y="2329"/>
                      <a:pt x="2968" y="2352"/>
                      <a:pt x="2922" y="2352"/>
                    </a:cubicBezTo>
                    <a:cubicBezTo>
                      <a:pt x="2717" y="2420"/>
                      <a:pt x="2534" y="2466"/>
                      <a:pt x="2352" y="2489"/>
                    </a:cubicBezTo>
                    <a:cubicBezTo>
                      <a:pt x="2146" y="2534"/>
                      <a:pt x="1941" y="2580"/>
                      <a:pt x="1735" y="2603"/>
                    </a:cubicBezTo>
                    <a:cubicBezTo>
                      <a:pt x="1553" y="2626"/>
                      <a:pt x="1347" y="2671"/>
                      <a:pt x="1142" y="2694"/>
                    </a:cubicBezTo>
                    <a:cubicBezTo>
                      <a:pt x="1051" y="2694"/>
                      <a:pt x="959" y="2717"/>
                      <a:pt x="868" y="2717"/>
                    </a:cubicBezTo>
                    <a:cubicBezTo>
                      <a:pt x="777" y="2740"/>
                      <a:pt x="663" y="2740"/>
                      <a:pt x="571" y="2763"/>
                    </a:cubicBezTo>
                    <a:cubicBezTo>
                      <a:pt x="526" y="2763"/>
                      <a:pt x="457" y="2786"/>
                      <a:pt x="412" y="2786"/>
                    </a:cubicBezTo>
                    <a:cubicBezTo>
                      <a:pt x="343" y="2786"/>
                      <a:pt x="275" y="2854"/>
                      <a:pt x="275" y="2922"/>
                    </a:cubicBezTo>
                    <a:lnTo>
                      <a:pt x="92" y="2922"/>
                    </a:lnTo>
                    <a:cubicBezTo>
                      <a:pt x="46" y="2922"/>
                      <a:pt x="23" y="2945"/>
                      <a:pt x="1" y="2991"/>
                    </a:cubicBezTo>
                    <a:cubicBezTo>
                      <a:pt x="1" y="3037"/>
                      <a:pt x="23" y="3082"/>
                      <a:pt x="69" y="3082"/>
                    </a:cubicBezTo>
                    <a:cubicBezTo>
                      <a:pt x="160" y="3082"/>
                      <a:pt x="252" y="3105"/>
                      <a:pt x="343" y="3105"/>
                    </a:cubicBezTo>
                    <a:lnTo>
                      <a:pt x="1165" y="3105"/>
                    </a:lnTo>
                    <a:cubicBezTo>
                      <a:pt x="1370" y="3082"/>
                      <a:pt x="1553" y="3059"/>
                      <a:pt x="1758" y="3037"/>
                    </a:cubicBezTo>
                    <a:cubicBezTo>
                      <a:pt x="1827" y="3037"/>
                      <a:pt x="1918" y="3014"/>
                      <a:pt x="2009" y="2991"/>
                    </a:cubicBezTo>
                    <a:cubicBezTo>
                      <a:pt x="2101" y="2991"/>
                      <a:pt x="2192" y="2945"/>
                      <a:pt x="2283" y="2945"/>
                    </a:cubicBezTo>
                    <a:cubicBezTo>
                      <a:pt x="2484" y="2901"/>
                      <a:pt x="2664" y="2834"/>
                      <a:pt x="2842" y="2788"/>
                    </a:cubicBezTo>
                    <a:lnTo>
                      <a:pt x="2842" y="2788"/>
                    </a:lnTo>
                    <a:cubicBezTo>
                      <a:pt x="2837" y="2791"/>
                      <a:pt x="2831" y="2797"/>
                      <a:pt x="2831" y="2808"/>
                    </a:cubicBezTo>
                    <a:cubicBezTo>
                      <a:pt x="2991" y="2763"/>
                      <a:pt x="3151" y="2717"/>
                      <a:pt x="3310" y="2649"/>
                    </a:cubicBezTo>
                    <a:cubicBezTo>
                      <a:pt x="3470" y="2580"/>
                      <a:pt x="3630" y="2534"/>
                      <a:pt x="3790" y="2466"/>
                    </a:cubicBezTo>
                    <a:cubicBezTo>
                      <a:pt x="3949" y="2397"/>
                      <a:pt x="4109" y="2329"/>
                      <a:pt x="4292" y="2238"/>
                    </a:cubicBezTo>
                    <a:cubicBezTo>
                      <a:pt x="4452" y="2169"/>
                      <a:pt x="4611" y="2078"/>
                      <a:pt x="4771" y="1987"/>
                    </a:cubicBezTo>
                    <a:cubicBezTo>
                      <a:pt x="4908" y="1918"/>
                      <a:pt x="5068" y="1827"/>
                      <a:pt x="5205" y="1736"/>
                    </a:cubicBezTo>
                    <a:lnTo>
                      <a:pt x="5228" y="1736"/>
                    </a:lnTo>
                    <a:cubicBezTo>
                      <a:pt x="5502" y="1576"/>
                      <a:pt x="5775" y="1393"/>
                      <a:pt x="6049" y="1188"/>
                    </a:cubicBezTo>
                    <a:cubicBezTo>
                      <a:pt x="6118" y="1142"/>
                      <a:pt x="6186" y="1096"/>
                      <a:pt x="6255" y="1051"/>
                    </a:cubicBezTo>
                    <a:cubicBezTo>
                      <a:pt x="6323" y="1005"/>
                      <a:pt x="6392" y="937"/>
                      <a:pt x="6460" y="891"/>
                    </a:cubicBezTo>
                    <a:cubicBezTo>
                      <a:pt x="6597" y="777"/>
                      <a:pt x="6734" y="663"/>
                      <a:pt x="6848" y="526"/>
                    </a:cubicBezTo>
                    <a:cubicBezTo>
                      <a:pt x="6917" y="457"/>
                      <a:pt x="6985" y="389"/>
                      <a:pt x="7054" y="320"/>
                    </a:cubicBezTo>
                    <a:cubicBezTo>
                      <a:pt x="7077" y="275"/>
                      <a:pt x="7099" y="252"/>
                      <a:pt x="7122" y="229"/>
                    </a:cubicBezTo>
                    <a:cubicBezTo>
                      <a:pt x="7145" y="183"/>
                      <a:pt x="7168" y="138"/>
                      <a:pt x="7168" y="92"/>
                    </a:cubicBezTo>
                    <a:cubicBezTo>
                      <a:pt x="7145" y="46"/>
                      <a:pt x="7122" y="1"/>
                      <a:pt x="7077" y="1"/>
                    </a:cubicBezTo>
                    <a:close/>
                  </a:path>
                </a:pathLst>
              </a:custGeom>
              <a:solidFill>
                <a:srgbClr val="000000">
                  <a:alpha val="15809"/>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77" name="Google Shape;8077;p34"/>
              <p:cNvSpPr/>
              <p:nvPr/>
            </p:nvSpPr>
            <p:spPr>
              <a:xfrm>
                <a:off x="778338" y="2027810"/>
                <a:ext cx="422858" cy="212037"/>
              </a:xfrm>
              <a:custGeom>
                <a:avLst/>
                <a:gdLst/>
                <a:ahLst/>
                <a:cxnLst/>
                <a:rect l="l" t="t" r="r" b="b"/>
                <a:pathLst>
                  <a:path w="7648" h="3835" extrusionOk="0">
                    <a:moveTo>
                      <a:pt x="7419" y="0"/>
                    </a:moveTo>
                    <a:cubicBezTo>
                      <a:pt x="7327" y="23"/>
                      <a:pt x="7282" y="114"/>
                      <a:pt x="7236" y="183"/>
                    </a:cubicBezTo>
                    <a:cubicBezTo>
                      <a:pt x="7191" y="251"/>
                      <a:pt x="7168" y="297"/>
                      <a:pt x="7122" y="365"/>
                    </a:cubicBezTo>
                    <a:cubicBezTo>
                      <a:pt x="7054" y="434"/>
                      <a:pt x="7008" y="525"/>
                      <a:pt x="6939" y="594"/>
                    </a:cubicBezTo>
                    <a:cubicBezTo>
                      <a:pt x="6871" y="708"/>
                      <a:pt x="6780" y="799"/>
                      <a:pt x="6688" y="890"/>
                    </a:cubicBezTo>
                    <a:cubicBezTo>
                      <a:pt x="6574" y="1005"/>
                      <a:pt x="6460" y="1119"/>
                      <a:pt x="6346" y="1233"/>
                    </a:cubicBezTo>
                    <a:cubicBezTo>
                      <a:pt x="6278" y="1278"/>
                      <a:pt x="6209" y="1324"/>
                      <a:pt x="6141" y="1370"/>
                    </a:cubicBezTo>
                    <a:cubicBezTo>
                      <a:pt x="6072" y="1438"/>
                      <a:pt x="5981" y="1484"/>
                      <a:pt x="5912" y="1552"/>
                    </a:cubicBezTo>
                    <a:cubicBezTo>
                      <a:pt x="5844" y="1598"/>
                      <a:pt x="5775" y="1666"/>
                      <a:pt x="5684" y="1712"/>
                    </a:cubicBezTo>
                    <a:cubicBezTo>
                      <a:pt x="5616" y="1781"/>
                      <a:pt x="5524" y="1826"/>
                      <a:pt x="5456" y="1895"/>
                    </a:cubicBezTo>
                    <a:cubicBezTo>
                      <a:pt x="5296" y="1986"/>
                      <a:pt x="5136" y="2100"/>
                      <a:pt x="4976" y="2191"/>
                    </a:cubicBezTo>
                    <a:cubicBezTo>
                      <a:pt x="4817" y="2283"/>
                      <a:pt x="4657" y="2374"/>
                      <a:pt x="4474" y="2465"/>
                    </a:cubicBezTo>
                    <a:cubicBezTo>
                      <a:pt x="4383" y="2511"/>
                      <a:pt x="4292" y="2557"/>
                      <a:pt x="4200" y="2579"/>
                    </a:cubicBezTo>
                    <a:cubicBezTo>
                      <a:pt x="4109" y="2625"/>
                      <a:pt x="4041" y="2671"/>
                      <a:pt x="3949" y="2716"/>
                    </a:cubicBezTo>
                    <a:cubicBezTo>
                      <a:pt x="3744" y="2785"/>
                      <a:pt x="3561" y="2853"/>
                      <a:pt x="3379" y="2922"/>
                    </a:cubicBezTo>
                    <a:cubicBezTo>
                      <a:pt x="3196" y="2990"/>
                      <a:pt x="3014" y="3059"/>
                      <a:pt x="2854" y="3127"/>
                    </a:cubicBezTo>
                    <a:cubicBezTo>
                      <a:pt x="2762" y="3150"/>
                      <a:pt x="2694" y="3173"/>
                      <a:pt x="2625" y="3196"/>
                    </a:cubicBezTo>
                    <a:cubicBezTo>
                      <a:pt x="2534" y="3219"/>
                      <a:pt x="2466" y="3241"/>
                      <a:pt x="2374" y="3287"/>
                    </a:cubicBezTo>
                    <a:cubicBezTo>
                      <a:pt x="2306" y="3310"/>
                      <a:pt x="2215" y="3333"/>
                      <a:pt x="2146" y="3356"/>
                    </a:cubicBezTo>
                    <a:cubicBezTo>
                      <a:pt x="2055" y="3378"/>
                      <a:pt x="1986" y="3401"/>
                      <a:pt x="1895" y="3424"/>
                    </a:cubicBezTo>
                    <a:lnTo>
                      <a:pt x="1941" y="3401"/>
                    </a:lnTo>
                    <a:lnTo>
                      <a:pt x="1941" y="3401"/>
                    </a:lnTo>
                    <a:cubicBezTo>
                      <a:pt x="1781" y="3447"/>
                      <a:pt x="1644" y="3493"/>
                      <a:pt x="1484" y="3515"/>
                    </a:cubicBezTo>
                    <a:cubicBezTo>
                      <a:pt x="1324" y="3561"/>
                      <a:pt x="1187" y="3584"/>
                      <a:pt x="1028" y="3607"/>
                    </a:cubicBezTo>
                    <a:cubicBezTo>
                      <a:pt x="891" y="3629"/>
                      <a:pt x="731" y="3675"/>
                      <a:pt x="571" y="3675"/>
                    </a:cubicBezTo>
                    <a:cubicBezTo>
                      <a:pt x="434" y="3698"/>
                      <a:pt x="297" y="3721"/>
                      <a:pt x="138" y="3721"/>
                    </a:cubicBezTo>
                    <a:lnTo>
                      <a:pt x="69" y="3721"/>
                    </a:lnTo>
                    <a:cubicBezTo>
                      <a:pt x="23" y="3721"/>
                      <a:pt x="1" y="3721"/>
                      <a:pt x="1" y="3766"/>
                    </a:cubicBezTo>
                    <a:cubicBezTo>
                      <a:pt x="1" y="3789"/>
                      <a:pt x="23" y="3812"/>
                      <a:pt x="46" y="3812"/>
                    </a:cubicBezTo>
                    <a:cubicBezTo>
                      <a:pt x="138" y="3835"/>
                      <a:pt x="206" y="3835"/>
                      <a:pt x="297" y="3835"/>
                    </a:cubicBezTo>
                    <a:cubicBezTo>
                      <a:pt x="480" y="3835"/>
                      <a:pt x="663" y="3812"/>
                      <a:pt x="868" y="3812"/>
                    </a:cubicBezTo>
                    <a:cubicBezTo>
                      <a:pt x="959" y="3812"/>
                      <a:pt x="1051" y="3789"/>
                      <a:pt x="1165" y="3789"/>
                    </a:cubicBezTo>
                    <a:cubicBezTo>
                      <a:pt x="1256" y="3766"/>
                      <a:pt x="1370" y="3766"/>
                      <a:pt x="1461" y="3744"/>
                    </a:cubicBezTo>
                    <a:cubicBezTo>
                      <a:pt x="1644" y="3721"/>
                      <a:pt x="1849" y="3698"/>
                      <a:pt x="2032" y="3652"/>
                    </a:cubicBezTo>
                    <a:cubicBezTo>
                      <a:pt x="2123" y="3652"/>
                      <a:pt x="2215" y="3629"/>
                      <a:pt x="2306" y="3607"/>
                    </a:cubicBezTo>
                    <a:cubicBezTo>
                      <a:pt x="2420" y="3584"/>
                      <a:pt x="2511" y="3561"/>
                      <a:pt x="2603" y="3515"/>
                    </a:cubicBezTo>
                    <a:cubicBezTo>
                      <a:pt x="2808" y="3470"/>
                      <a:pt x="3014" y="3424"/>
                      <a:pt x="3196" y="3356"/>
                    </a:cubicBezTo>
                    <a:cubicBezTo>
                      <a:pt x="3287" y="3333"/>
                      <a:pt x="3379" y="3310"/>
                      <a:pt x="3470" y="3264"/>
                    </a:cubicBezTo>
                    <a:cubicBezTo>
                      <a:pt x="3561" y="3241"/>
                      <a:pt x="3653" y="3196"/>
                      <a:pt x="3744" y="3173"/>
                    </a:cubicBezTo>
                    <a:cubicBezTo>
                      <a:pt x="3835" y="3150"/>
                      <a:pt x="3927" y="3104"/>
                      <a:pt x="4018" y="3082"/>
                    </a:cubicBezTo>
                    <a:cubicBezTo>
                      <a:pt x="4109" y="3036"/>
                      <a:pt x="4223" y="2990"/>
                      <a:pt x="4315" y="2945"/>
                    </a:cubicBezTo>
                    <a:cubicBezTo>
                      <a:pt x="4474" y="2876"/>
                      <a:pt x="4657" y="2808"/>
                      <a:pt x="4817" y="2716"/>
                    </a:cubicBezTo>
                    <a:cubicBezTo>
                      <a:pt x="4908" y="2671"/>
                      <a:pt x="4976" y="2625"/>
                      <a:pt x="5068" y="2579"/>
                    </a:cubicBezTo>
                    <a:cubicBezTo>
                      <a:pt x="5159" y="2511"/>
                      <a:pt x="5250" y="2465"/>
                      <a:pt x="5342" y="2397"/>
                    </a:cubicBezTo>
                    <a:cubicBezTo>
                      <a:pt x="5501" y="2306"/>
                      <a:pt x="5661" y="2214"/>
                      <a:pt x="5821" y="2100"/>
                    </a:cubicBezTo>
                    <a:cubicBezTo>
                      <a:pt x="5981" y="1986"/>
                      <a:pt x="6141" y="1872"/>
                      <a:pt x="6278" y="1758"/>
                    </a:cubicBezTo>
                    <a:cubicBezTo>
                      <a:pt x="6437" y="1644"/>
                      <a:pt x="6574" y="1552"/>
                      <a:pt x="6688" y="1415"/>
                    </a:cubicBezTo>
                    <a:cubicBezTo>
                      <a:pt x="6780" y="1347"/>
                      <a:pt x="6871" y="1256"/>
                      <a:pt x="6962" y="1164"/>
                    </a:cubicBezTo>
                    <a:cubicBezTo>
                      <a:pt x="7054" y="1073"/>
                      <a:pt x="7145" y="959"/>
                      <a:pt x="7236" y="868"/>
                    </a:cubicBezTo>
                    <a:cubicBezTo>
                      <a:pt x="7305" y="776"/>
                      <a:pt x="7350" y="708"/>
                      <a:pt x="7419" y="617"/>
                    </a:cubicBezTo>
                    <a:cubicBezTo>
                      <a:pt x="7457" y="559"/>
                      <a:pt x="7495" y="502"/>
                      <a:pt x="7533" y="432"/>
                    </a:cubicBezTo>
                    <a:lnTo>
                      <a:pt x="7533" y="432"/>
                    </a:lnTo>
                    <a:cubicBezTo>
                      <a:pt x="7533" y="433"/>
                      <a:pt x="7533" y="433"/>
                      <a:pt x="7533" y="434"/>
                    </a:cubicBezTo>
                    <a:cubicBezTo>
                      <a:pt x="7537" y="426"/>
                      <a:pt x="7541" y="419"/>
                      <a:pt x="7544" y="411"/>
                    </a:cubicBezTo>
                    <a:lnTo>
                      <a:pt x="7544" y="411"/>
                    </a:lnTo>
                    <a:cubicBezTo>
                      <a:pt x="7544" y="411"/>
                      <a:pt x="7544" y="411"/>
                      <a:pt x="7544" y="412"/>
                    </a:cubicBezTo>
                    <a:lnTo>
                      <a:pt x="7544" y="412"/>
                    </a:lnTo>
                    <a:cubicBezTo>
                      <a:pt x="7548" y="404"/>
                      <a:pt x="7552" y="396"/>
                      <a:pt x="7556" y="389"/>
                    </a:cubicBezTo>
                    <a:lnTo>
                      <a:pt x="7556" y="389"/>
                    </a:lnTo>
                    <a:cubicBezTo>
                      <a:pt x="7552" y="396"/>
                      <a:pt x="7548" y="404"/>
                      <a:pt x="7544" y="411"/>
                    </a:cubicBezTo>
                    <a:lnTo>
                      <a:pt x="7544" y="411"/>
                    </a:lnTo>
                    <a:cubicBezTo>
                      <a:pt x="7550" y="405"/>
                      <a:pt x="7556" y="400"/>
                      <a:pt x="7556" y="388"/>
                    </a:cubicBezTo>
                    <a:lnTo>
                      <a:pt x="7556" y="388"/>
                    </a:lnTo>
                    <a:cubicBezTo>
                      <a:pt x="7571" y="358"/>
                      <a:pt x="7586" y="327"/>
                      <a:pt x="7601" y="297"/>
                    </a:cubicBezTo>
                    <a:cubicBezTo>
                      <a:pt x="7624" y="297"/>
                      <a:pt x="7624" y="274"/>
                      <a:pt x="7624" y="251"/>
                    </a:cubicBezTo>
                    <a:cubicBezTo>
                      <a:pt x="7647" y="206"/>
                      <a:pt x="7647" y="137"/>
                      <a:pt x="7624" y="92"/>
                    </a:cubicBezTo>
                    <a:cubicBezTo>
                      <a:pt x="7624" y="46"/>
                      <a:pt x="7579" y="23"/>
                      <a:pt x="7533" y="0"/>
                    </a:cubicBezTo>
                    <a:close/>
                  </a:path>
                </a:pathLst>
              </a:custGeom>
              <a:solidFill>
                <a:srgbClr val="000000">
                  <a:alpha val="15809"/>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78" name="Google Shape;8078;p34"/>
              <p:cNvSpPr/>
              <p:nvPr/>
            </p:nvSpPr>
            <p:spPr>
              <a:xfrm>
                <a:off x="392188" y="838951"/>
                <a:ext cx="141377" cy="116164"/>
              </a:xfrm>
              <a:custGeom>
                <a:avLst/>
                <a:gdLst/>
                <a:ahLst/>
                <a:cxnLst/>
                <a:rect l="l" t="t" r="r" b="b"/>
                <a:pathLst>
                  <a:path w="2557" h="2101" extrusionOk="0">
                    <a:moveTo>
                      <a:pt x="137" y="1"/>
                    </a:moveTo>
                    <a:cubicBezTo>
                      <a:pt x="91" y="1"/>
                      <a:pt x="46" y="24"/>
                      <a:pt x="46" y="69"/>
                    </a:cubicBezTo>
                    <a:cubicBezTo>
                      <a:pt x="0" y="138"/>
                      <a:pt x="23" y="206"/>
                      <a:pt x="91" y="229"/>
                    </a:cubicBezTo>
                    <a:cubicBezTo>
                      <a:pt x="160" y="275"/>
                      <a:pt x="251" y="298"/>
                      <a:pt x="342" y="343"/>
                    </a:cubicBezTo>
                    <a:cubicBezTo>
                      <a:pt x="411" y="389"/>
                      <a:pt x="502" y="435"/>
                      <a:pt x="571" y="480"/>
                    </a:cubicBezTo>
                    <a:cubicBezTo>
                      <a:pt x="662" y="549"/>
                      <a:pt x="753" y="617"/>
                      <a:pt x="845" y="686"/>
                    </a:cubicBezTo>
                    <a:cubicBezTo>
                      <a:pt x="936" y="754"/>
                      <a:pt x="1004" y="823"/>
                      <a:pt x="1073" y="891"/>
                    </a:cubicBezTo>
                    <a:cubicBezTo>
                      <a:pt x="1255" y="1051"/>
                      <a:pt x="1438" y="1211"/>
                      <a:pt x="1598" y="1370"/>
                    </a:cubicBezTo>
                    <a:cubicBezTo>
                      <a:pt x="1689" y="1507"/>
                      <a:pt x="1780" y="1621"/>
                      <a:pt x="1872" y="1736"/>
                    </a:cubicBezTo>
                    <a:cubicBezTo>
                      <a:pt x="1917" y="1804"/>
                      <a:pt x="1963" y="1850"/>
                      <a:pt x="2009" y="1918"/>
                    </a:cubicBezTo>
                    <a:cubicBezTo>
                      <a:pt x="2031" y="1941"/>
                      <a:pt x="2054" y="1964"/>
                      <a:pt x="2077" y="1987"/>
                    </a:cubicBezTo>
                    <a:cubicBezTo>
                      <a:pt x="2100" y="2032"/>
                      <a:pt x="2146" y="2101"/>
                      <a:pt x="2214" y="2101"/>
                    </a:cubicBezTo>
                    <a:lnTo>
                      <a:pt x="2283" y="2101"/>
                    </a:lnTo>
                    <a:cubicBezTo>
                      <a:pt x="2328" y="2078"/>
                      <a:pt x="2351" y="2055"/>
                      <a:pt x="2374" y="2032"/>
                    </a:cubicBezTo>
                    <a:cubicBezTo>
                      <a:pt x="2374" y="2009"/>
                      <a:pt x="2397" y="1987"/>
                      <a:pt x="2397" y="1964"/>
                    </a:cubicBezTo>
                    <a:cubicBezTo>
                      <a:pt x="2442" y="1941"/>
                      <a:pt x="2488" y="1918"/>
                      <a:pt x="2511" y="1873"/>
                    </a:cubicBezTo>
                    <a:cubicBezTo>
                      <a:pt x="2556" y="1804"/>
                      <a:pt x="2534" y="1736"/>
                      <a:pt x="2511" y="1667"/>
                    </a:cubicBezTo>
                    <a:cubicBezTo>
                      <a:pt x="2511" y="1644"/>
                      <a:pt x="2488" y="1621"/>
                      <a:pt x="2488" y="1599"/>
                    </a:cubicBezTo>
                    <a:cubicBezTo>
                      <a:pt x="2511" y="1576"/>
                      <a:pt x="2556" y="1530"/>
                      <a:pt x="2534" y="1484"/>
                    </a:cubicBezTo>
                    <a:cubicBezTo>
                      <a:pt x="2534" y="1462"/>
                      <a:pt x="2534" y="1439"/>
                      <a:pt x="2511" y="1416"/>
                    </a:cubicBezTo>
                    <a:cubicBezTo>
                      <a:pt x="2511" y="1416"/>
                      <a:pt x="2511" y="1393"/>
                      <a:pt x="2488" y="1370"/>
                    </a:cubicBezTo>
                    <a:cubicBezTo>
                      <a:pt x="2488" y="1348"/>
                      <a:pt x="2465" y="1325"/>
                      <a:pt x="2442" y="1302"/>
                    </a:cubicBezTo>
                    <a:cubicBezTo>
                      <a:pt x="2420" y="1279"/>
                      <a:pt x="2397" y="1256"/>
                      <a:pt x="2351" y="1211"/>
                    </a:cubicBezTo>
                    <a:cubicBezTo>
                      <a:pt x="2283" y="1142"/>
                      <a:pt x="2214" y="1096"/>
                      <a:pt x="2123" y="1028"/>
                    </a:cubicBezTo>
                    <a:cubicBezTo>
                      <a:pt x="2054" y="960"/>
                      <a:pt x="1986" y="891"/>
                      <a:pt x="1895" y="823"/>
                    </a:cubicBezTo>
                    <a:cubicBezTo>
                      <a:pt x="1872" y="823"/>
                      <a:pt x="1872" y="800"/>
                      <a:pt x="1849" y="777"/>
                    </a:cubicBezTo>
                    <a:cubicBezTo>
                      <a:pt x="1803" y="754"/>
                      <a:pt x="1780" y="731"/>
                      <a:pt x="1735" y="708"/>
                    </a:cubicBezTo>
                    <a:cubicBezTo>
                      <a:pt x="1712" y="686"/>
                      <a:pt x="1689" y="663"/>
                      <a:pt x="1666" y="640"/>
                    </a:cubicBezTo>
                    <a:cubicBezTo>
                      <a:pt x="1651" y="640"/>
                      <a:pt x="1626" y="630"/>
                      <a:pt x="1604" y="630"/>
                    </a:cubicBezTo>
                    <a:cubicBezTo>
                      <a:pt x="1593" y="630"/>
                      <a:pt x="1583" y="632"/>
                      <a:pt x="1575" y="640"/>
                    </a:cubicBezTo>
                    <a:cubicBezTo>
                      <a:pt x="1484" y="549"/>
                      <a:pt x="1392" y="480"/>
                      <a:pt x="1278" y="412"/>
                    </a:cubicBezTo>
                    <a:cubicBezTo>
                      <a:pt x="1210" y="343"/>
                      <a:pt x="1118" y="298"/>
                      <a:pt x="1027" y="252"/>
                    </a:cubicBezTo>
                    <a:cubicBezTo>
                      <a:pt x="936" y="183"/>
                      <a:pt x="845" y="138"/>
                      <a:pt x="753" y="69"/>
                    </a:cubicBezTo>
                    <a:cubicBezTo>
                      <a:pt x="730" y="69"/>
                      <a:pt x="685" y="46"/>
                      <a:pt x="639" y="24"/>
                    </a:cubicBezTo>
                    <a:cubicBezTo>
                      <a:pt x="616" y="24"/>
                      <a:pt x="571" y="24"/>
                      <a:pt x="548" y="46"/>
                    </a:cubicBezTo>
                    <a:cubicBezTo>
                      <a:pt x="525" y="69"/>
                      <a:pt x="502" y="115"/>
                      <a:pt x="502" y="161"/>
                    </a:cubicBezTo>
                    <a:cubicBezTo>
                      <a:pt x="457" y="138"/>
                      <a:pt x="434" y="138"/>
                      <a:pt x="411" y="115"/>
                    </a:cubicBezTo>
                    <a:cubicBezTo>
                      <a:pt x="320" y="92"/>
                      <a:pt x="251" y="69"/>
                      <a:pt x="183" y="24"/>
                    </a:cubicBezTo>
                    <a:cubicBezTo>
                      <a:pt x="183" y="24"/>
                      <a:pt x="160" y="1"/>
                      <a:pt x="137" y="1"/>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79" name="Google Shape;8079;p34"/>
              <p:cNvSpPr/>
              <p:nvPr/>
            </p:nvSpPr>
            <p:spPr>
              <a:xfrm>
                <a:off x="407282" y="873065"/>
                <a:ext cx="68228" cy="72098"/>
              </a:xfrm>
              <a:custGeom>
                <a:avLst/>
                <a:gdLst/>
                <a:ahLst/>
                <a:cxnLst/>
                <a:rect l="l" t="t" r="r" b="b"/>
                <a:pathLst>
                  <a:path w="1234" h="1304" extrusionOk="0">
                    <a:moveTo>
                      <a:pt x="943" y="800"/>
                    </a:moveTo>
                    <a:cubicBezTo>
                      <a:pt x="948" y="807"/>
                      <a:pt x="954" y="814"/>
                      <a:pt x="960" y="822"/>
                    </a:cubicBezTo>
                    <a:cubicBezTo>
                      <a:pt x="960" y="822"/>
                      <a:pt x="960" y="803"/>
                      <a:pt x="943" y="800"/>
                    </a:cubicBezTo>
                    <a:close/>
                    <a:moveTo>
                      <a:pt x="69" y="0"/>
                    </a:moveTo>
                    <a:cubicBezTo>
                      <a:pt x="47" y="0"/>
                      <a:pt x="24" y="0"/>
                      <a:pt x="24" y="23"/>
                    </a:cubicBezTo>
                    <a:cubicBezTo>
                      <a:pt x="1" y="69"/>
                      <a:pt x="1" y="114"/>
                      <a:pt x="24" y="137"/>
                    </a:cubicBezTo>
                    <a:cubicBezTo>
                      <a:pt x="92" y="183"/>
                      <a:pt x="138" y="228"/>
                      <a:pt x="206" y="297"/>
                    </a:cubicBezTo>
                    <a:cubicBezTo>
                      <a:pt x="252" y="320"/>
                      <a:pt x="298" y="388"/>
                      <a:pt x="343" y="434"/>
                    </a:cubicBezTo>
                    <a:cubicBezTo>
                      <a:pt x="435" y="525"/>
                      <a:pt x="526" y="616"/>
                      <a:pt x="617" y="708"/>
                    </a:cubicBezTo>
                    <a:cubicBezTo>
                      <a:pt x="617" y="708"/>
                      <a:pt x="617" y="731"/>
                      <a:pt x="617" y="731"/>
                    </a:cubicBezTo>
                    <a:cubicBezTo>
                      <a:pt x="709" y="822"/>
                      <a:pt x="777" y="890"/>
                      <a:pt x="845" y="1004"/>
                    </a:cubicBezTo>
                    <a:cubicBezTo>
                      <a:pt x="868" y="1027"/>
                      <a:pt x="914" y="1073"/>
                      <a:pt x="937" y="1119"/>
                    </a:cubicBezTo>
                    <a:cubicBezTo>
                      <a:pt x="982" y="1187"/>
                      <a:pt x="1005" y="1233"/>
                      <a:pt x="1051" y="1278"/>
                    </a:cubicBezTo>
                    <a:cubicBezTo>
                      <a:pt x="1068" y="1296"/>
                      <a:pt x="1089" y="1303"/>
                      <a:pt x="1111" y="1303"/>
                    </a:cubicBezTo>
                    <a:cubicBezTo>
                      <a:pt x="1146" y="1303"/>
                      <a:pt x="1182" y="1284"/>
                      <a:pt x="1211" y="1256"/>
                    </a:cubicBezTo>
                    <a:cubicBezTo>
                      <a:pt x="1233" y="1233"/>
                      <a:pt x="1233" y="1210"/>
                      <a:pt x="1233" y="1187"/>
                    </a:cubicBezTo>
                    <a:cubicBezTo>
                      <a:pt x="1233" y="1164"/>
                      <a:pt x="1233" y="1141"/>
                      <a:pt x="1211" y="1119"/>
                    </a:cubicBezTo>
                    <a:cubicBezTo>
                      <a:pt x="1165" y="1073"/>
                      <a:pt x="1119" y="1027"/>
                      <a:pt x="1097" y="959"/>
                    </a:cubicBezTo>
                    <a:cubicBezTo>
                      <a:pt x="1028" y="913"/>
                      <a:pt x="982" y="845"/>
                      <a:pt x="937" y="799"/>
                    </a:cubicBezTo>
                    <a:cubicBezTo>
                      <a:pt x="939" y="799"/>
                      <a:pt x="941" y="799"/>
                      <a:pt x="943" y="800"/>
                    </a:cubicBezTo>
                    <a:lnTo>
                      <a:pt x="943" y="800"/>
                    </a:lnTo>
                    <a:cubicBezTo>
                      <a:pt x="880" y="719"/>
                      <a:pt x="817" y="656"/>
                      <a:pt x="754" y="594"/>
                    </a:cubicBezTo>
                    <a:cubicBezTo>
                      <a:pt x="686" y="525"/>
                      <a:pt x="617" y="457"/>
                      <a:pt x="549" y="411"/>
                    </a:cubicBezTo>
                    <a:cubicBezTo>
                      <a:pt x="480" y="343"/>
                      <a:pt x="412" y="274"/>
                      <a:pt x="343" y="206"/>
                    </a:cubicBezTo>
                    <a:cubicBezTo>
                      <a:pt x="275" y="160"/>
                      <a:pt x="206" y="91"/>
                      <a:pt x="115" y="23"/>
                    </a:cubicBezTo>
                    <a:cubicBezTo>
                      <a:pt x="115" y="0"/>
                      <a:pt x="92" y="0"/>
                      <a:pt x="69" y="0"/>
                    </a:cubicBezTo>
                    <a:close/>
                  </a:path>
                </a:pathLst>
              </a:custGeom>
              <a:solidFill>
                <a:srgbClr val="FFFFFF">
                  <a:alpha val="22790"/>
                </a:srgb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80" name="Google Shape;8080;p34"/>
              <p:cNvSpPr/>
              <p:nvPr/>
            </p:nvSpPr>
            <p:spPr>
              <a:xfrm>
                <a:off x="817483" y="2200704"/>
                <a:ext cx="494735" cy="269318"/>
              </a:xfrm>
              <a:custGeom>
                <a:avLst/>
                <a:gdLst/>
                <a:ahLst/>
                <a:cxnLst/>
                <a:rect l="l" t="t" r="r" b="b"/>
                <a:pathLst>
                  <a:path w="8948" h="4871" extrusionOk="0">
                    <a:moveTo>
                      <a:pt x="8605" y="0"/>
                    </a:moveTo>
                    <a:cubicBezTo>
                      <a:pt x="8628" y="46"/>
                      <a:pt x="8651" y="92"/>
                      <a:pt x="8651" y="137"/>
                    </a:cubicBezTo>
                    <a:cubicBezTo>
                      <a:pt x="8674" y="183"/>
                      <a:pt x="8674" y="206"/>
                      <a:pt x="8674" y="229"/>
                    </a:cubicBezTo>
                    <a:lnTo>
                      <a:pt x="8697" y="274"/>
                    </a:lnTo>
                    <a:cubicBezTo>
                      <a:pt x="8697" y="297"/>
                      <a:pt x="8697" y="320"/>
                      <a:pt x="8697" y="343"/>
                    </a:cubicBezTo>
                    <a:cubicBezTo>
                      <a:pt x="8697" y="343"/>
                      <a:pt x="8697" y="343"/>
                      <a:pt x="8697" y="366"/>
                    </a:cubicBezTo>
                    <a:cubicBezTo>
                      <a:pt x="8719" y="411"/>
                      <a:pt x="8719" y="434"/>
                      <a:pt x="8742" y="480"/>
                    </a:cubicBezTo>
                    <a:cubicBezTo>
                      <a:pt x="8742" y="502"/>
                      <a:pt x="8742" y="502"/>
                      <a:pt x="8742" y="502"/>
                    </a:cubicBezTo>
                    <a:cubicBezTo>
                      <a:pt x="8742" y="548"/>
                      <a:pt x="8742" y="594"/>
                      <a:pt x="8742" y="639"/>
                    </a:cubicBezTo>
                    <a:cubicBezTo>
                      <a:pt x="8742" y="662"/>
                      <a:pt x="8742" y="685"/>
                      <a:pt x="8742" y="708"/>
                    </a:cubicBezTo>
                    <a:cubicBezTo>
                      <a:pt x="8742" y="708"/>
                      <a:pt x="8742" y="731"/>
                      <a:pt x="8742" y="731"/>
                    </a:cubicBezTo>
                    <a:cubicBezTo>
                      <a:pt x="8742" y="754"/>
                      <a:pt x="8719" y="754"/>
                      <a:pt x="8719" y="776"/>
                    </a:cubicBezTo>
                    <a:cubicBezTo>
                      <a:pt x="8719" y="799"/>
                      <a:pt x="8719" y="822"/>
                      <a:pt x="8719" y="845"/>
                    </a:cubicBezTo>
                    <a:cubicBezTo>
                      <a:pt x="8719" y="845"/>
                      <a:pt x="8697" y="868"/>
                      <a:pt x="8697" y="868"/>
                    </a:cubicBezTo>
                    <a:cubicBezTo>
                      <a:pt x="8674" y="959"/>
                      <a:pt x="8628" y="1050"/>
                      <a:pt x="8582" y="1142"/>
                    </a:cubicBezTo>
                    <a:cubicBezTo>
                      <a:pt x="8468" y="1370"/>
                      <a:pt x="8309" y="1575"/>
                      <a:pt x="8149" y="1758"/>
                    </a:cubicBezTo>
                    <a:cubicBezTo>
                      <a:pt x="7692" y="2237"/>
                      <a:pt x="7144" y="2625"/>
                      <a:pt x="6597" y="2990"/>
                    </a:cubicBezTo>
                    <a:cubicBezTo>
                      <a:pt x="6140" y="3264"/>
                      <a:pt x="5684" y="3515"/>
                      <a:pt x="5204" y="3744"/>
                    </a:cubicBezTo>
                    <a:cubicBezTo>
                      <a:pt x="4702" y="3972"/>
                      <a:pt x="4177" y="4155"/>
                      <a:pt x="3652" y="4314"/>
                    </a:cubicBezTo>
                    <a:cubicBezTo>
                      <a:pt x="3013" y="4520"/>
                      <a:pt x="2351" y="4657"/>
                      <a:pt x="1689" y="4679"/>
                    </a:cubicBezTo>
                    <a:cubicBezTo>
                      <a:pt x="1415" y="4679"/>
                      <a:pt x="1141" y="4679"/>
                      <a:pt x="868" y="4611"/>
                    </a:cubicBezTo>
                    <a:lnTo>
                      <a:pt x="890" y="4611"/>
                    </a:lnTo>
                    <a:cubicBezTo>
                      <a:pt x="776" y="4588"/>
                      <a:pt x="662" y="4543"/>
                      <a:pt x="548" y="4497"/>
                    </a:cubicBezTo>
                    <a:cubicBezTo>
                      <a:pt x="502" y="4451"/>
                      <a:pt x="434" y="4428"/>
                      <a:pt x="388" y="4383"/>
                    </a:cubicBezTo>
                    <a:cubicBezTo>
                      <a:pt x="388" y="4360"/>
                      <a:pt x="388" y="4360"/>
                      <a:pt x="388" y="4360"/>
                    </a:cubicBezTo>
                    <a:cubicBezTo>
                      <a:pt x="297" y="4314"/>
                      <a:pt x="228" y="4246"/>
                      <a:pt x="183" y="4155"/>
                    </a:cubicBezTo>
                    <a:cubicBezTo>
                      <a:pt x="137" y="4109"/>
                      <a:pt x="91" y="4063"/>
                      <a:pt x="69" y="4018"/>
                    </a:cubicBezTo>
                    <a:cubicBezTo>
                      <a:pt x="46" y="3995"/>
                      <a:pt x="23" y="3972"/>
                      <a:pt x="23" y="3949"/>
                    </a:cubicBezTo>
                    <a:cubicBezTo>
                      <a:pt x="23" y="3926"/>
                      <a:pt x="0" y="3926"/>
                      <a:pt x="0" y="3926"/>
                    </a:cubicBezTo>
                    <a:cubicBezTo>
                      <a:pt x="0" y="3972"/>
                      <a:pt x="0" y="4018"/>
                      <a:pt x="0" y="4063"/>
                    </a:cubicBezTo>
                    <a:cubicBezTo>
                      <a:pt x="23" y="4109"/>
                      <a:pt x="23" y="4155"/>
                      <a:pt x="46" y="4200"/>
                    </a:cubicBezTo>
                    <a:cubicBezTo>
                      <a:pt x="69" y="4269"/>
                      <a:pt x="91" y="4314"/>
                      <a:pt x="114" y="4337"/>
                    </a:cubicBezTo>
                    <a:cubicBezTo>
                      <a:pt x="160" y="4406"/>
                      <a:pt x="183" y="4451"/>
                      <a:pt x="251" y="4497"/>
                    </a:cubicBezTo>
                    <a:cubicBezTo>
                      <a:pt x="411" y="4657"/>
                      <a:pt x="639" y="4748"/>
                      <a:pt x="845" y="4794"/>
                    </a:cubicBezTo>
                    <a:cubicBezTo>
                      <a:pt x="1033" y="4845"/>
                      <a:pt x="1221" y="4871"/>
                      <a:pt x="1419" y="4871"/>
                    </a:cubicBezTo>
                    <a:cubicBezTo>
                      <a:pt x="1485" y="4871"/>
                      <a:pt x="1552" y="4868"/>
                      <a:pt x="1621" y="4862"/>
                    </a:cubicBezTo>
                    <a:cubicBezTo>
                      <a:pt x="1872" y="4862"/>
                      <a:pt x="2123" y="4839"/>
                      <a:pt x="2397" y="4816"/>
                    </a:cubicBezTo>
                    <a:cubicBezTo>
                      <a:pt x="2945" y="4725"/>
                      <a:pt x="3492" y="4588"/>
                      <a:pt x="4017" y="4406"/>
                    </a:cubicBezTo>
                    <a:cubicBezTo>
                      <a:pt x="4565" y="4223"/>
                      <a:pt x="5090" y="4018"/>
                      <a:pt x="5592" y="3766"/>
                    </a:cubicBezTo>
                    <a:cubicBezTo>
                      <a:pt x="6049" y="3538"/>
                      <a:pt x="6460" y="3310"/>
                      <a:pt x="6893" y="3036"/>
                    </a:cubicBezTo>
                    <a:cubicBezTo>
                      <a:pt x="7304" y="2762"/>
                      <a:pt x="7692" y="2465"/>
                      <a:pt x="8057" y="2123"/>
                    </a:cubicBezTo>
                    <a:cubicBezTo>
                      <a:pt x="8217" y="1963"/>
                      <a:pt x="8377" y="1781"/>
                      <a:pt x="8514" y="1598"/>
                    </a:cubicBezTo>
                    <a:cubicBezTo>
                      <a:pt x="8674" y="1415"/>
                      <a:pt x="8788" y="1210"/>
                      <a:pt x="8856" y="1005"/>
                    </a:cubicBezTo>
                    <a:cubicBezTo>
                      <a:pt x="8902" y="890"/>
                      <a:pt x="8925" y="776"/>
                      <a:pt x="8925" y="685"/>
                    </a:cubicBezTo>
                    <a:cubicBezTo>
                      <a:pt x="8948" y="617"/>
                      <a:pt x="8925" y="548"/>
                      <a:pt x="8925" y="502"/>
                    </a:cubicBezTo>
                    <a:cubicBezTo>
                      <a:pt x="8925" y="457"/>
                      <a:pt x="8902" y="388"/>
                      <a:pt x="8879" y="343"/>
                    </a:cubicBezTo>
                    <a:cubicBezTo>
                      <a:pt x="8856" y="251"/>
                      <a:pt x="8788" y="160"/>
                      <a:pt x="8719" y="69"/>
                    </a:cubicBezTo>
                    <a:cubicBezTo>
                      <a:pt x="8674" y="46"/>
                      <a:pt x="8651" y="23"/>
                      <a:pt x="8605" y="0"/>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81" name="Google Shape;8081;p34"/>
              <p:cNvSpPr/>
              <p:nvPr/>
            </p:nvSpPr>
            <p:spPr>
              <a:xfrm>
                <a:off x="1182181" y="2364752"/>
                <a:ext cx="1327" cy="1327"/>
              </a:xfrm>
              <a:custGeom>
                <a:avLst/>
                <a:gdLst/>
                <a:ahLst/>
                <a:cxnLst/>
                <a:rect l="l" t="t" r="r" b="b"/>
                <a:pathLst>
                  <a:path w="24" h="24" extrusionOk="0">
                    <a:moveTo>
                      <a:pt x="1" y="23"/>
                    </a:moveTo>
                    <a:cubicBezTo>
                      <a:pt x="1" y="23"/>
                      <a:pt x="1" y="1"/>
                      <a:pt x="23" y="1"/>
                    </a:cubicBezTo>
                    <a:cubicBezTo>
                      <a:pt x="1" y="1"/>
                      <a:pt x="1" y="23"/>
                      <a:pt x="1" y="23"/>
                    </a:cubicBezTo>
                    <a:close/>
                  </a:path>
                </a:pathLst>
              </a:custGeom>
              <a:solidFill>
                <a:srgbClr val="FB897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82" name="Google Shape;8082;p34"/>
              <p:cNvSpPr/>
              <p:nvPr/>
            </p:nvSpPr>
            <p:spPr>
              <a:xfrm>
                <a:off x="1019405" y="2439228"/>
                <a:ext cx="55" cy="5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FB897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83" name="Google Shape;8083;p34"/>
              <p:cNvSpPr/>
              <p:nvPr/>
            </p:nvSpPr>
            <p:spPr>
              <a:xfrm>
                <a:off x="1019405" y="2439228"/>
                <a:ext cx="55" cy="55"/>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FB897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84" name="Google Shape;8084;p34"/>
              <p:cNvSpPr/>
              <p:nvPr/>
            </p:nvSpPr>
            <p:spPr>
              <a:xfrm>
                <a:off x="909598" y="2459409"/>
                <a:ext cx="55" cy="55"/>
              </a:xfrm>
              <a:custGeom>
                <a:avLst/>
                <a:gdLst/>
                <a:ahLst/>
                <a:cxnLst/>
                <a:rect l="l" t="t" r="r" b="b"/>
                <a:pathLst>
                  <a:path w="1" h="1" extrusionOk="0">
                    <a:moveTo>
                      <a:pt x="0" y="0"/>
                    </a:moveTo>
                    <a:lnTo>
                      <a:pt x="0" y="0"/>
                    </a:lnTo>
                    <a:close/>
                  </a:path>
                </a:pathLst>
              </a:custGeom>
              <a:solidFill>
                <a:srgbClr val="FB897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85" name="Google Shape;8085;p34"/>
              <p:cNvSpPr/>
              <p:nvPr/>
            </p:nvSpPr>
            <p:spPr>
              <a:xfrm>
                <a:off x="740463" y="2217126"/>
                <a:ext cx="113676" cy="242834"/>
              </a:xfrm>
              <a:custGeom>
                <a:avLst/>
                <a:gdLst/>
                <a:ahLst/>
                <a:cxnLst/>
                <a:rect l="l" t="t" r="r" b="b"/>
                <a:pathLst>
                  <a:path w="2056" h="4392" extrusionOk="0">
                    <a:moveTo>
                      <a:pt x="1" y="0"/>
                    </a:moveTo>
                    <a:cubicBezTo>
                      <a:pt x="161" y="776"/>
                      <a:pt x="320" y="1552"/>
                      <a:pt x="594" y="2328"/>
                    </a:cubicBezTo>
                    <a:cubicBezTo>
                      <a:pt x="731" y="2716"/>
                      <a:pt x="891" y="3104"/>
                      <a:pt x="1096" y="3492"/>
                    </a:cubicBezTo>
                    <a:cubicBezTo>
                      <a:pt x="1211" y="3652"/>
                      <a:pt x="1325" y="3835"/>
                      <a:pt x="1439" y="3994"/>
                    </a:cubicBezTo>
                    <a:cubicBezTo>
                      <a:pt x="1484" y="4086"/>
                      <a:pt x="1553" y="4154"/>
                      <a:pt x="1621" y="4223"/>
                    </a:cubicBezTo>
                    <a:cubicBezTo>
                      <a:pt x="1713" y="4291"/>
                      <a:pt x="1804" y="4337"/>
                      <a:pt x="1895" y="4382"/>
                    </a:cubicBezTo>
                    <a:cubicBezTo>
                      <a:pt x="1907" y="4388"/>
                      <a:pt x="1920" y="4391"/>
                      <a:pt x="1933" y="4391"/>
                    </a:cubicBezTo>
                    <a:cubicBezTo>
                      <a:pt x="1972" y="4391"/>
                      <a:pt x="2015" y="4365"/>
                      <a:pt x="2032" y="4314"/>
                    </a:cubicBezTo>
                    <a:cubicBezTo>
                      <a:pt x="2055" y="4268"/>
                      <a:pt x="2009" y="4223"/>
                      <a:pt x="1964" y="4200"/>
                    </a:cubicBezTo>
                    <a:cubicBezTo>
                      <a:pt x="1941" y="4177"/>
                      <a:pt x="1918" y="4177"/>
                      <a:pt x="1872" y="4154"/>
                    </a:cubicBezTo>
                    <a:cubicBezTo>
                      <a:pt x="1827" y="4131"/>
                      <a:pt x="1804" y="4109"/>
                      <a:pt x="1758" y="4063"/>
                    </a:cubicBezTo>
                    <a:cubicBezTo>
                      <a:pt x="1667" y="3994"/>
                      <a:pt x="1621" y="3903"/>
                      <a:pt x="1553" y="3835"/>
                    </a:cubicBezTo>
                    <a:cubicBezTo>
                      <a:pt x="1484" y="3743"/>
                      <a:pt x="1416" y="3652"/>
                      <a:pt x="1370" y="3538"/>
                    </a:cubicBezTo>
                    <a:cubicBezTo>
                      <a:pt x="1051" y="3036"/>
                      <a:pt x="823" y="2488"/>
                      <a:pt x="663" y="1917"/>
                    </a:cubicBezTo>
                    <a:cubicBezTo>
                      <a:pt x="480" y="1301"/>
                      <a:pt x="343" y="662"/>
                      <a:pt x="206" y="23"/>
                    </a:cubicBezTo>
                    <a:cubicBezTo>
                      <a:pt x="138" y="23"/>
                      <a:pt x="69" y="0"/>
                      <a:pt x="1" y="0"/>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86" name="Google Shape;8086;p34"/>
              <p:cNvSpPr/>
              <p:nvPr/>
            </p:nvSpPr>
            <p:spPr>
              <a:xfrm>
                <a:off x="1188484" y="2013932"/>
                <a:ext cx="123739" cy="242834"/>
              </a:xfrm>
              <a:custGeom>
                <a:avLst/>
                <a:gdLst/>
                <a:ahLst/>
                <a:cxnLst/>
                <a:rect l="l" t="t" r="r" b="b"/>
                <a:pathLst>
                  <a:path w="2238" h="4392" extrusionOk="0">
                    <a:moveTo>
                      <a:pt x="92" y="0"/>
                    </a:moveTo>
                    <a:cubicBezTo>
                      <a:pt x="92" y="23"/>
                      <a:pt x="69" y="46"/>
                      <a:pt x="46" y="69"/>
                    </a:cubicBezTo>
                    <a:cubicBezTo>
                      <a:pt x="24" y="114"/>
                      <a:pt x="24" y="137"/>
                      <a:pt x="1" y="183"/>
                    </a:cubicBezTo>
                    <a:cubicBezTo>
                      <a:pt x="389" y="708"/>
                      <a:pt x="777" y="1233"/>
                      <a:pt x="1142" y="1781"/>
                    </a:cubicBezTo>
                    <a:cubicBezTo>
                      <a:pt x="1462" y="2283"/>
                      <a:pt x="1736" y="2808"/>
                      <a:pt x="1895" y="3378"/>
                    </a:cubicBezTo>
                    <a:cubicBezTo>
                      <a:pt x="1941" y="3492"/>
                      <a:pt x="1964" y="3584"/>
                      <a:pt x="1987" y="3698"/>
                    </a:cubicBezTo>
                    <a:cubicBezTo>
                      <a:pt x="2009" y="3812"/>
                      <a:pt x="2032" y="3903"/>
                      <a:pt x="2032" y="4017"/>
                    </a:cubicBezTo>
                    <a:cubicBezTo>
                      <a:pt x="2032" y="4063"/>
                      <a:pt x="2032" y="4109"/>
                      <a:pt x="2032" y="4154"/>
                    </a:cubicBezTo>
                    <a:cubicBezTo>
                      <a:pt x="2009" y="4200"/>
                      <a:pt x="2009" y="4223"/>
                      <a:pt x="1987" y="4268"/>
                    </a:cubicBezTo>
                    <a:cubicBezTo>
                      <a:pt x="1987" y="4314"/>
                      <a:pt x="2009" y="4360"/>
                      <a:pt x="2055" y="4383"/>
                    </a:cubicBezTo>
                    <a:cubicBezTo>
                      <a:pt x="2067" y="4389"/>
                      <a:pt x="2081" y="4392"/>
                      <a:pt x="2095" y="4392"/>
                    </a:cubicBezTo>
                    <a:cubicBezTo>
                      <a:pt x="2133" y="4392"/>
                      <a:pt x="2169" y="4370"/>
                      <a:pt x="2169" y="4337"/>
                    </a:cubicBezTo>
                    <a:cubicBezTo>
                      <a:pt x="2215" y="4223"/>
                      <a:pt x="2238" y="4132"/>
                      <a:pt x="2238" y="4017"/>
                    </a:cubicBezTo>
                    <a:cubicBezTo>
                      <a:pt x="2238" y="3926"/>
                      <a:pt x="2215" y="3812"/>
                      <a:pt x="2192" y="3721"/>
                    </a:cubicBezTo>
                    <a:cubicBezTo>
                      <a:pt x="2146" y="3515"/>
                      <a:pt x="2101" y="3333"/>
                      <a:pt x="2032" y="3127"/>
                    </a:cubicBezTo>
                    <a:cubicBezTo>
                      <a:pt x="1895" y="2739"/>
                      <a:pt x="1690" y="2351"/>
                      <a:pt x="1484" y="1986"/>
                    </a:cubicBezTo>
                    <a:cubicBezTo>
                      <a:pt x="1074" y="1278"/>
                      <a:pt x="594" y="639"/>
                      <a:pt x="92" y="0"/>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87" name="Google Shape;8087;p34"/>
              <p:cNvSpPr/>
              <p:nvPr/>
            </p:nvSpPr>
            <p:spPr>
              <a:xfrm>
                <a:off x="662227" y="1866251"/>
                <a:ext cx="514971" cy="298124"/>
              </a:xfrm>
              <a:custGeom>
                <a:avLst/>
                <a:gdLst/>
                <a:ahLst/>
                <a:cxnLst/>
                <a:rect l="l" t="t" r="r" b="b"/>
                <a:pathLst>
                  <a:path w="9314" h="5392" extrusionOk="0">
                    <a:moveTo>
                      <a:pt x="8894" y="1645"/>
                    </a:moveTo>
                    <a:cubicBezTo>
                      <a:pt x="8880" y="1650"/>
                      <a:pt x="8880" y="1667"/>
                      <a:pt x="8880" y="1667"/>
                    </a:cubicBezTo>
                    <a:cubicBezTo>
                      <a:pt x="8884" y="1660"/>
                      <a:pt x="8889" y="1653"/>
                      <a:pt x="8894" y="1645"/>
                    </a:cubicBezTo>
                    <a:close/>
                    <a:moveTo>
                      <a:pt x="7990" y="1"/>
                    </a:moveTo>
                    <a:lnTo>
                      <a:pt x="7990" y="1"/>
                    </a:lnTo>
                    <a:cubicBezTo>
                      <a:pt x="8012" y="46"/>
                      <a:pt x="8012" y="92"/>
                      <a:pt x="8035" y="115"/>
                    </a:cubicBezTo>
                    <a:cubicBezTo>
                      <a:pt x="8035" y="115"/>
                      <a:pt x="8035" y="138"/>
                      <a:pt x="8035" y="138"/>
                    </a:cubicBezTo>
                    <a:cubicBezTo>
                      <a:pt x="8035" y="160"/>
                      <a:pt x="8035" y="183"/>
                      <a:pt x="8035" y="183"/>
                    </a:cubicBezTo>
                    <a:cubicBezTo>
                      <a:pt x="8035" y="183"/>
                      <a:pt x="8035" y="183"/>
                      <a:pt x="8035" y="206"/>
                    </a:cubicBezTo>
                    <a:lnTo>
                      <a:pt x="8081" y="206"/>
                    </a:lnTo>
                    <a:cubicBezTo>
                      <a:pt x="8241" y="229"/>
                      <a:pt x="8378" y="252"/>
                      <a:pt x="8514" y="297"/>
                    </a:cubicBezTo>
                    <a:lnTo>
                      <a:pt x="8537" y="297"/>
                    </a:lnTo>
                    <a:cubicBezTo>
                      <a:pt x="8629" y="320"/>
                      <a:pt x="8720" y="366"/>
                      <a:pt x="8811" y="411"/>
                    </a:cubicBezTo>
                    <a:cubicBezTo>
                      <a:pt x="8880" y="457"/>
                      <a:pt x="8925" y="503"/>
                      <a:pt x="8971" y="548"/>
                    </a:cubicBezTo>
                    <a:cubicBezTo>
                      <a:pt x="9017" y="594"/>
                      <a:pt x="9039" y="640"/>
                      <a:pt x="9062" y="685"/>
                    </a:cubicBezTo>
                    <a:cubicBezTo>
                      <a:pt x="9085" y="731"/>
                      <a:pt x="9108" y="777"/>
                      <a:pt x="9108" y="822"/>
                    </a:cubicBezTo>
                    <a:cubicBezTo>
                      <a:pt x="9131" y="891"/>
                      <a:pt x="9131" y="959"/>
                      <a:pt x="9131" y="1005"/>
                    </a:cubicBezTo>
                    <a:cubicBezTo>
                      <a:pt x="9131" y="1096"/>
                      <a:pt x="9108" y="1165"/>
                      <a:pt x="9085" y="1256"/>
                    </a:cubicBezTo>
                    <a:cubicBezTo>
                      <a:pt x="9042" y="1386"/>
                      <a:pt x="8978" y="1516"/>
                      <a:pt x="8894" y="1645"/>
                    </a:cubicBezTo>
                    <a:lnTo>
                      <a:pt x="8894" y="1645"/>
                    </a:lnTo>
                    <a:cubicBezTo>
                      <a:pt x="8896" y="1645"/>
                      <a:pt x="8899" y="1644"/>
                      <a:pt x="8903" y="1644"/>
                    </a:cubicBezTo>
                    <a:cubicBezTo>
                      <a:pt x="8697" y="1964"/>
                      <a:pt x="8446" y="2215"/>
                      <a:pt x="8195" y="2466"/>
                    </a:cubicBezTo>
                    <a:lnTo>
                      <a:pt x="8172" y="2466"/>
                    </a:lnTo>
                    <a:cubicBezTo>
                      <a:pt x="7875" y="2762"/>
                      <a:pt x="7533" y="3014"/>
                      <a:pt x="7191" y="3242"/>
                    </a:cubicBezTo>
                    <a:cubicBezTo>
                      <a:pt x="6825" y="3493"/>
                      <a:pt x="6460" y="3698"/>
                      <a:pt x="6072" y="3904"/>
                    </a:cubicBezTo>
                    <a:cubicBezTo>
                      <a:pt x="5593" y="4155"/>
                      <a:pt x="5091" y="4383"/>
                      <a:pt x="4566" y="4566"/>
                    </a:cubicBezTo>
                    <a:cubicBezTo>
                      <a:pt x="4064" y="4771"/>
                      <a:pt x="3561" y="4931"/>
                      <a:pt x="3036" y="5045"/>
                    </a:cubicBezTo>
                    <a:cubicBezTo>
                      <a:pt x="2559" y="5144"/>
                      <a:pt x="2082" y="5209"/>
                      <a:pt x="1605" y="5209"/>
                    </a:cubicBezTo>
                    <a:cubicBezTo>
                      <a:pt x="1535" y="5209"/>
                      <a:pt x="1464" y="5208"/>
                      <a:pt x="1393" y="5205"/>
                    </a:cubicBezTo>
                    <a:cubicBezTo>
                      <a:pt x="1188" y="5182"/>
                      <a:pt x="982" y="5159"/>
                      <a:pt x="800" y="5091"/>
                    </a:cubicBezTo>
                    <a:cubicBezTo>
                      <a:pt x="800" y="5113"/>
                      <a:pt x="800" y="5113"/>
                      <a:pt x="800" y="5113"/>
                    </a:cubicBezTo>
                    <a:cubicBezTo>
                      <a:pt x="800" y="5113"/>
                      <a:pt x="800" y="5113"/>
                      <a:pt x="777" y="5091"/>
                    </a:cubicBezTo>
                    <a:cubicBezTo>
                      <a:pt x="685" y="5068"/>
                      <a:pt x="594" y="5022"/>
                      <a:pt x="503" y="4977"/>
                    </a:cubicBezTo>
                    <a:cubicBezTo>
                      <a:pt x="434" y="4931"/>
                      <a:pt x="389" y="4885"/>
                      <a:pt x="343" y="4840"/>
                    </a:cubicBezTo>
                    <a:cubicBezTo>
                      <a:pt x="297" y="4794"/>
                      <a:pt x="275" y="4748"/>
                      <a:pt x="229" y="4703"/>
                    </a:cubicBezTo>
                    <a:cubicBezTo>
                      <a:pt x="229" y="4657"/>
                      <a:pt x="206" y="4611"/>
                      <a:pt x="183" y="4566"/>
                    </a:cubicBezTo>
                    <a:cubicBezTo>
                      <a:pt x="183" y="4497"/>
                      <a:pt x="183" y="4452"/>
                      <a:pt x="183" y="4383"/>
                    </a:cubicBezTo>
                    <a:cubicBezTo>
                      <a:pt x="183" y="4292"/>
                      <a:pt x="206" y="4223"/>
                      <a:pt x="229" y="4132"/>
                    </a:cubicBezTo>
                    <a:cubicBezTo>
                      <a:pt x="275" y="3972"/>
                      <a:pt x="343" y="3835"/>
                      <a:pt x="434" y="3721"/>
                    </a:cubicBezTo>
                    <a:lnTo>
                      <a:pt x="434" y="3721"/>
                    </a:lnTo>
                    <a:cubicBezTo>
                      <a:pt x="434" y="3721"/>
                      <a:pt x="429" y="3721"/>
                      <a:pt x="424" y="3723"/>
                    </a:cubicBezTo>
                    <a:lnTo>
                      <a:pt x="424" y="3723"/>
                    </a:lnTo>
                    <a:cubicBezTo>
                      <a:pt x="488" y="3621"/>
                      <a:pt x="553" y="3556"/>
                      <a:pt x="617" y="3470"/>
                    </a:cubicBezTo>
                    <a:cubicBezTo>
                      <a:pt x="594" y="3424"/>
                      <a:pt x="571" y="3402"/>
                      <a:pt x="571" y="3379"/>
                    </a:cubicBezTo>
                    <a:cubicBezTo>
                      <a:pt x="548" y="3333"/>
                      <a:pt x="548" y="3310"/>
                      <a:pt x="526" y="3287"/>
                    </a:cubicBezTo>
                    <a:cubicBezTo>
                      <a:pt x="480" y="3333"/>
                      <a:pt x="434" y="3379"/>
                      <a:pt x="389" y="3447"/>
                    </a:cubicBezTo>
                    <a:cubicBezTo>
                      <a:pt x="252" y="3630"/>
                      <a:pt x="115" y="3858"/>
                      <a:pt x="46" y="4086"/>
                    </a:cubicBezTo>
                    <a:cubicBezTo>
                      <a:pt x="23" y="4132"/>
                      <a:pt x="23" y="4200"/>
                      <a:pt x="1" y="4269"/>
                    </a:cubicBezTo>
                    <a:cubicBezTo>
                      <a:pt x="1" y="4337"/>
                      <a:pt x="1" y="4383"/>
                      <a:pt x="1" y="4452"/>
                    </a:cubicBezTo>
                    <a:cubicBezTo>
                      <a:pt x="1" y="4520"/>
                      <a:pt x="1" y="4566"/>
                      <a:pt x="23" y="4634"/>
                    </a:cubicBezTo>
                    <a:cubicBezTo>
                      <a:pt x="23" y="4703"/>
                      <a:pt x="69" y="4748"/>
                      <a:pt x="92" y="4817"/>
                    </a:cubicBezTo>
                    <a:cubicBezTo>
                      <a:pt x="138" y="4931"/>
                      <a:pt x="229" y="4999"/>
                      <a:pt x="320" y="5068"/>
                    </a:cubicBezTo>
                    <a:cubicBezTo>
                      <a:pt x="411" y="5136"/>
                      <a:pt x="526" y="5205"/>
                      <a:pt x="640" y="5250"/>
                    </a:cubicBezTo>
                    <a:cubicBezTo>
                      <a:pt x="868" y="5319"/>
                      <a:pt x="1119" y="5365"/>
                      <a:pt x="1347" y="5387"/>
                    </a:cubicBezTo>
                    <a:cubicBezTo>
                      <a:pt x="1416" y="5390"/>
                      <a:pt x="1485" y="5392"/>
                      <a:pt x="1554" y="5392"/>
                    </a:cubicBezTo>
                    <a:cubicBezTo>
                      <a:pt x="2010" y="5392"/>
                      <a:pt x="2466" y="5330"/>
                      <a:pt x="2922" y="5250"/>
                    </a:cubicBezTo>
                    <a:cubicBezTo>
                      <a:pt x="3447" y="5136"/>
                      <a:pt x="3995" y="4977"/>
                      <a:pt x="4497" y="4794"/>
                    </a:cubicBezTo>
                    <a:cubicBezTo>
                      <a:pt x="5045" y="4611"/>
                      <a:pt x="5547" y="4383"/>
                      <a:pt x="6049" y="4132"/>
                    </a:cubicBezTo>
                    <a:cubicBezTo>
                      <a:pt x="6529" y="3881"/>
                      <a:pt x="7008" y="3584"/>
                      <a:pt x="7465" y="3287"/>
                    </a:cubicBezTo>
                    <a:cubicBezTo>
                      <a:pt x="7898" y="2991"/>
                      <a:pt x="8286" y="2648"/>
                      <a:pt x="8651" y="2260"/>
                    </a:cubicBezTo>
                    <a:cubicBezTo>
                      <a:pt x="8857" y="2032"/>
                      <a:pt x="9062" y="1781"/>
                      <a:pt x="9176" y="1484"/>
                    </a:cubicBezTo>
                    <a:cubicBezTo>
                      <a:pt x="9245" y="1370"/>
                      <a:pt x="9291" y="1233"/>
                      <a:pt x="9313" y="1096"/>
                    </a:cubicBezTo>
                    <a:cubicBezTo>
                      <a:pt x="9313" y="982"/>
                      <a:pt x="9313" y="845"/>
                      <a:pt x="9268" y="731"/>
                    </a:cubicBezTo>
                    <a:cubicBezTo>
                      <a:pt x="9245" y="617"/>
                      <a:pt x="9199" y="526"/>
                      <a:pt x="9131" y="457"/>
                    </a:cubicBezTo>
                    <a:cubicBezTo>
                      <a:pt x="9062" y="366"/>
                      <a:pt x="8971" y="297"/>
                      <a:pt x="8880" y="252"/>
                    </a:cubicBezTo>
                    <a:cubicBezTo>
                      <a:pt x="8766" y="183"/>
                      <a:pt x="8651" y="138"/>
                      <a:pt x="8537" y="115"/>
                    </a:cubicBezTo>
                    <a:cubicBezTo>
                      <a:pt x="8400" y="69"/>
                      <a:pt x="8263" y="46"/>
                      <a:pt x="8126" y="23"/>
                    </a:cubicBezTo>
                    <a:lnTo>
                      <a:pt x="8104" y="23"/>
                    </a:lnTo>
                    <a:cubicBezTo>
                      <a:pt x="8081" y="23"/>
                      <a:pt x="8035" y="23"/>
                      <a:pt x="7990"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88" name="Google Shape;8088;p34"/>
              <p:cNvSpPr/>
              <p:nvPr/>
            </p:nvSpPr>
            <p:spPr>
              <a:xfrm>
                <a:off x="674833" y="2094657"/>
                <a:ext cx="55" cy="55"/>
              </a:xfrm>
              <a:custGeom>
                <a:avLst/>
                <a:gdLst/>
                <a:ahLst/>
                <a:cxnLst/>
                <a:rect l="l" t="t" r="r" b="b"/>
                <a:pathLst>
                  <a:path w="1" h="1" extrusionOk="0">
                    <a:moveTo>
                      <a:pt x="1" y="1"/>
                    </a:moveTo>
                    <a:lnTo>
                      <a:pt x="1" y="1"/>
                    </a:lnTo>
                    <a:close/>
                  </a:path>
                </a:pathLst>
              </a:custGeom>
              <a:solidFill>
                <a:srgbClr val="BDBDB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89" name="Google Shape;8089;p34"/>
              <p:cNvSpPr/>
              <p:nvPr/>
            </p:nvSpPr>
            <p:spPr>
              <a:xfrm>
                <a:off x="1115279" y="2002543"/>
                <a:ext cx="55" cy="55"/>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BDBDB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90" name="Google Shape;8090;p34"/>
              <p:cNvSpPr/>
              <p:nvPr/>
            </p:nvSpPr>
            <p:spPr>
              <a:xfrm>
                <a:off x="1114062" y="2002543"/>
                <a:ext cx="55" cy="55"/>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BDBDB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91" name="Google Shape;8091;p34"/>
              <p:cNvSpPr/>
              <p:nvPr/>
            </p:nvSpPr>
            <p:spPr>
              <a:xfrm>
                <a:off x="1132972" y="1882672"/>
                <a:ext cx="55" cy="55"/>
              </a:xfrm>
              <a:custGeom>
                <a:avLst/>
                <a:gdLst/>
                <a:ahLst/>
                <a:cxnLst/>
                <a:rect l="l" t="t" r="r" b="b"/>
                <a:pathLst>
                  <a:path w="1" h="1" extrusionOk="0">
                    <a:moveTo>
                      <a:pt x="0" y="0"/>
                    </a:moveTo>
                    <a:lnTo>
                      <a:pt x="0" y="0"/>
                    </a:lnTo>
                    <a:close/>
                  </a:path>
                </a:pathLst>
              </a:custGeom>
              <a:solidFill>
                <a:srgbClr val="BDBDB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92" name="Google Shape;8092;p34"/>
              <p:cNvSpPr/>
              <p:nvPr/>
            </p:nvSpPr>
            <p:spPr>
              <a:xfrm>
                <a:off x="1132972" y="1882672"/>
                <a:ext cx="55" cy="55"/>
              </a:xfrm>
              <a:custGeom>
                <a:avLst/>
                <a:gdLst/>
                <a:ahLst/>
                <a:cxnLst/>
                <a:rect l="l" t="t" r="r" b="b"/>
                <a:pathLst>
                  <a:path w="1" h="1" extrusionOk="0">
                    <a:moveTo>
                      <a:pt x="0" y="0"/>
                    </a:moveTo>
                    <a:lnTo>
                      <a:pt x="0" y="0"/>
                    </a:lnTo>
                    <a:lnTo>
                      <a:pt x="0" y="0"/>
                    </a:lnTo>
                    <a:close/>
                  </a:path>
                </a:pathLst>
              </a:custGeom>
              <a:solidFill>
                <a:srgbClr val="BDBDB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93" name="Google Shape;8093;p34"/>
              <p:cNvSpPr/>
              <p:nvPr/>
            </p:nvSpPr>
            <p:spPr>
              <a:xfrm>
                <a:off x="996680" y="2082051"/>
                <a:ext cx="1327" cy="55"/>
              </a:xfrm>
              <a:custGeom>
                <a:avLst/>
                <a:gdLst/>
                <a:ahLst/>
                <a:cxnLst/>
                <a:rect l="l" t="t" r="r" b="b"/>
                <a:pathLst>
                  <a:path w="24" h="1" extrusionOk="0">
                    <a:moveTo>
                      <a:pt x="0" y="1"/>
                    </a:moveTo>
                    <a:cubicBezTo>
                      <a:pt x="23" y="1"/>
                      <a:pt x="23" y="1"/>
                      <a:pt x="23" y="1"/>
                    </a:cubicBezTo>
                    <a:cubicBezTo>
                      <a:pt x="23" y="1"/>
                      <a:pt x="23" y="1"/>
                      <a:pt x="0" y="1"/>
                    </a:cubicBezTo>
                    <a:close/>
                  </a:path>
                </a:pathLst>
              </a:custGeom>
              <a:solidFill>
                <a:srgbClr val="BDBDB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94" name="Google Shape;8094;p34"/>
              <p:cNvSpPr/>
              <p:nvPr/>
            </p:nvSpPr>
            <p:spPr>
              <a:xfrm>
                <a:off x="705133" y="2147681"/>
                <a:ext cx="55" cy="55"/>
              </a:xfrm>
              <a:custGeom>
                <a:avLst/>
                <a:gdLst/>
                <a:ahLst/>
                <a:cxnLst/>
                <a:rect l="l" t="t" r="r" b="b"/>
                <a:pathLst>
                  <a:path w="1" h="1" extrusionOk="0">
                    <a:moveTo>
                      <a:pt x="1" y="1"/>
                    </a:moveTo>
                    <a:lnTo>
                      <a:pt x="1" y="1"/>
                    </a:lnTo>
                    <a:close/>
                  </a:path>
                </a:pathLst>
              </a:custGeom>
              <a:solidFill>
                <a:srgbClr val="BDBDB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95" name="Google Shape;8095;p34"/>
              <p:cNvSpPr/>
              <p:nvPr/>
            </p:nvSpPr>
            <p:spPr>
              <a:xfrm>
                <a:off x="706404" y="2147681"/>
                <a:ext cx="55" cy="55"/>
              </a:xfrm>
              <a:custGeom>
                <a:avLst/>
                <a:gdLst/>
                <a:ahLst/>
                <a:cxnLst/>
                <a:rect l="l" t="t" r="r" b="b"/>
                <a:pathLst>
                  <a:path w="1" h="1" extrusionOk="0">
                    <a:moveTo>
                      <a:pt x="1" y="1"/>
                    </a:moveTo>
                    <a:lnTo>
                      <a:pt x="1" y="1"/>
                    </a:lnTo>
                    <a:close/>
                  </a:path>
                </a:pathLst>
              </a:custGeom>
              <a:solidFill>
                <a:srgbClr val="BDBDB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96" name="Google Shape;8096;p34"/>
              <p:cNvSpPr/>
              <p:nvPr/>
            </p:nvSpPr>
            <p:spPr>
              <a:xfrm>
                <a:off x="706404" y="2147681"/>
                <a:ext cx="55" cy="1327"/>
              </a:xfrm>
              <a:custGeom>
                <a:avLst/>
                <a:gdLst/>
                <a:ahLst/>
                <a:cxnLst/>
                <a:rect l="l" t="t" r="r" b="b"/>
                <a:pathLst>
                  <a:path w="1" h="24" extrusionOk="0">
                    <a:moveTo>
                      <a:pt x="1" y="23"/>
                    </a:moveTo>
                    <a:cubicBezTo>
                      <a:pt x="1" y="23"/>
                      <a:pt x="1" y="1"/>
                      <a:pt x="1" y="1"/>
                    </a:cubicBezTo>
                    <a:cubicBezTo>
                      <a:pt x="1" y="1"/>
                      <a:pt x="1" y="23"/>
                      <a:pt x="1" y="23"/>
                    </a:cubicBezTo>
                    <a:close/>
                  </a:path>
                </a:pathLst>
              </a:custGeom>
              <a:solidFill>
                <a:srgbClr val="BDBDB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97" name="Google Shape;8097;p34"/>
              <p:cNvSpPr/>
              <p:nvPr/>
            </p:nvSpPr>
            <p:spPr>
              <a:xfrm>
                <a:off x="691255" y="1939456"/>
                <a:ext cx="516243" cy="290328"/>
              </a:xfrm>
              <a:custGeom>
                <a:avLst/>
                <a:gdLst/>
                <a:ahLst/>
                <a:cxnLst/>
                <a:rect l="l" t="t" r="r" b="b"/>
                <a:pathLst>
                  <a:path w="9337" h="5251" extrusionOk="0">
                    <a:moveTo>
                      <a:pt x="8218" y="2306"/>
                    </a:moveTo>
                    <a:cubicBezTo>
                      <a:pt x="8218" y="2306"/>
                      <a:pt x="8196" y="2306"/>
                      <a:pt x="8195" y="2327"/>
                    </a:cubicBezTo>
                    <a:lnTo>
                      <a:pt x="8195" y="2327"/>
                    </a:lnTo>
                    <a:cubicBezTo>
                      <a:pt x="8203" y="2320"/>
                      <a:pt x="8210" y="2313"/>
                      <a:pt x="8218" y="2306"/>
                    </a:cubicBezTo>
                    <a:close/>
                    <a:moveTo>
                      <a:pt x="6118" y="3744"/>
                    </a:moveTo>
                    <a:cubicBezTo>
                      <a:pt x="6108" y="3744"/>
                      <a:pt x="6102" y="3748"/>
                      <a:pt x="6099" y="3753"/>
                    </a:cubicBezTo>
                    <a:lnTo>
                      <a:pt x="6099" y="3753"/>
                    </a:lnTo>
                    <a:cubicBezTo>
                      <a:pt x="6105" y="3750"/>
                      <a:pt x="6112" y="3747"/>
                      <a:pt x="6118" y="3744"/>
                    </a:cubicBezTo>
                    <a:close/>
                    <a:moveTo>
                      <a:pt x="8674" y="0"/>
                    </a:moveTo>
                    <a:cubicBezTo>
                      <a:pt x="8651" y="0"/>
                      <a:pt x="8606" y="23"/>
                      <a:pt x="8606" y="69"/>
                    </a:cubicBezTo>
                    <a:cubicBezTo>
                      <a:pt x="8583" y="115"/>
                      <a:pt x="8583" y="160"/>
                      <a:pt x="8629" y="183"/>
                    </a:cubicBezTo>
                    <a:cubicBezTo>
                      <a:pt x="8651" y="183"/>
                      <a:pt x="8651" y="183"/>
                      <a:pt x="8674" y="206"/>
                    </a:cubicBezTo>
                    <a:cubicBezTo>
                      <a:pt x="8697" y="206"/>
                      <a:pt x="8720" y="229"/>
                      <a:pt x="8766" y="229"/>
                    </a:cubicBezTo>
                    <a:cubicBezTo>
                      <a:pt x="8766" y="252"/>
                      <a:pt x="8766" y="252"/>
                      <a:pt x="8766" y="252"/>
                    </a:cubicBezTo>
                    <a:lnTo>
                      <a:pt x="8788" y="252"/>
                    </a:lnTo>
                    <a:cubicBezTo>
                      <a:pt x="8788" y="252"/>
                      <a:pt x="8788" y="274"/>
                      <a:pt x="8811" y="274"/>
                    </a:cubicBezTo>
                    <a:lnTo>
                      <a:pt x="8834" y="274"/>
                    </a:lnTo>
                    <a:cubicBezTo>
                      <a:pt x="8880" y="320"/>
                      <a:pt x="8948" y="366"/>
                      <a:pt x="8994" y="411"/>
                    </a:cubicBezTo>
                    <a:cubicBezTo>
                      <a:pt x="9017" y="457"/>
                      <a:pt x="9039" y="503"/>
                      <a:pt x="9062" y="525"/>
                    </a:cubicBezTo>
                    <a:cubicBezTo>
                      <a:pt x="9085" y="594"/>
                      <a:pt x="9108" y="640"/>
                      <a:pt x="9131" y="685"/>
                    </a:cubicBezTo>
                    <a:cubicBezTo>
                      <a:pt x="9131" y="754"/>
                      <a:pt x="9131" y="799"/>
                      <a:pt x="9131" y="845"/>
                    </a:cubicBezTo>
                    <a:cubicBezTo>
                      <a:pt x="9131" y="936"/>
                      <a:pt x="9108" y="1028"/>
                      <a:pt x="9085" y="1119"/>
                    </a:cubicBezTo>
                    <a:cubicBezTo>
                      <a:pt x="9039" y="1256"/>
                      <a:pt x="8971" y="1393"/>
                      <a:pt x="8902" y="1530"/>
                    </a:cubicBezTo>
                    <a:cubicBezTo>
                      <a:pt x="8902" y="1507"/>
                      <a:pt x="8902" y="1507"/>
                      <a:pt x="8902" y="1507"/>
                    </a:cubicBezTo>
                    <a:cubicBezTo>
                      <a:pt x="8720" y="1804"/>
                      <a:pt x="8469" y="2078"/>
                      <a:pt x="8195" y="2329"/>
                    </a:cubicBezTo>
                    <a:cubicBezTo>
                      <a:pt x="8195" y="2328"/>
                      <a:pt x="8195" y="2327"/>
                      <a:pt x="8195" y="2327"/>
                    </a:cubicBezTo>
                    <a:lnTo>
                      <a:pt x="8195" y="2327"/>
                    </a:lnTo>
                    <a:cubicBezTo>
                      <a:pt x="7904" y="2593"/>
                      <a:pt x="7570" y="2837"/>
                      <a:pt x="7259" y="3059"/>
                    </a:cubicBezTo>
                    <a:cubicBezTo>
                      <a:pt x="6871" y="3333"/>
                      <a:pt x="6483" y="3561"/>
                      <a:pt x="6095" y="3767"/>
                    </a:cubicBezTo>
                    <a:cubicBezTo>
                      <a:pt x="6095" y="3767"/>
                      <a:pt x="6095" y="3760"/>
                      <a:pt x="6099" y="3753"/>
                    </a:cubicBezTo>
                    <a:lnTo>
                      <a:pt x="6099" y="3753"/>
                    </a:lnTo>
                    <a:cubicBezTo>
                      <a:pt x="5603" y="4001"/>
                      <a:pt x="5107" y="4226"/>
                      <a:pt x="4589" y="4429"/>
                    </a:cubicBezTo>
                    <a:cubicBezTo>
                      <a:pt x="4064" y="4634"/>
                      <a:pt x="3539" y="4771"/>
                      <a:pt x="3014" y="4908"/>
                    </a:cubicBezTo>
                    <a:cubicBezTo>
                      <a:pt x="3014" y="4908"/>
                      <a:pt x="3036" y="4885"/>
                      <a:pt x="3036" y="4885"/>
                    </a:cubicBezTo>
                    <a:lnTo>
                      <a:pt x="3036" y="4885"/>
                    </a:lnTo>
                    <a:cubicBezTo>
                      <a:pt x="2566" y="4987"/>
                      <a:pt x="2059" y="5071"/>
                      <a:pt x="1565" y="5071"/>
                    </a:cubicBezTo>
                    <a:cubicBezTo>
                      <a:pt x="1508" y="5071"/>
                      <a:pt x="1450" y="5070"/>
                      <a:pt x="1393" y="5068"/>
                    </a:cubicBezTo>
                    <a:cubicBezTo>
                      <a:pt x="1188" y="5045"/>
                      <a:pt x="982" y="5022"/>
                      <a:pt x="777" y="4954"/>
                    </a:cubicBezTo>
                    <a:cubicBezTo>
                      <a:pt x="685" y="4931"/>
                      <a:pt x="594" y="4885"/>
                      <a:pt x="503" y="4839"/>
                    </a:cubicBezTo>
                    <a:cubicBezTo>
                      <a:pt x="457" y="4794"/>
                      <a:pt x="389" y="4748"/>
                      <a:pt x="343" y="4702"/>
                    </a:cubicBezTo>
                    <a:cubicBezTo>
                      <a:pt x="320" y="4657"/>
                      <a:pt x="275" y="4611"/>
                      <a:pt x="252" y="4566"/>
                    </a:cubicBezTo>
                    <a:cubicBezTo>
                      <a:pt x="229" y="4520"/>
                      <a:pt x="206" y="4474"/>
                      <a:pt x="206" y="4406"/>
                    </a:cubicBezTo>
                    <a:cubicBezTo>
                      <a:pt x="183" y="4360"/>
                      <a:pt x="183" y="4314"/>
                      <a:pt x="183" y="4246"/>
                    </a:cubicBezTo>
                    <a:cubicBezTo>
                      <a:pt x="183" y="4155"/>
                      <a:pt x="206" y="4086"/>
                      <a:pt x="229" y="4018"/>
                    </a:cubicBezTo>
                    <a:cubicBezTo>
                      <a:pt x="229" y="3972"/>
                      <a:pt x="252" y="3949"/>
                      <a:pt x="252" y="3926"/>
                    </a:cubicBezTo>
                    <a:cubicBezTo>
                      <a:pt x="275" y="3904"/>
                      <a:pt x="275" y="3881"/>
                      <a:pt x="252" y="3858"/>
                    </a:cubicBezTo>
                    <a:cubicBezTo>
                      <a:pt x="252" y="3835"/>
                      <a:pt x="229" y="3812"/>
                      <a:pt x="206" y="3789"/>
                    </a:cubicBezTo>
                    <a:cubicBezTo>
                      <a:pt x="200" y="3783"/>
                      <a:pt x="191" y="3781"/>
                      <a:pt x="180" y="3781"/>
                    </a:cubicBezTo>
                    <a:cubicBezTo>
                      <a:pt x="150" y="3781"/>
                      <a:pt x="109" y="3802"/>
                      <a:pt x="92" y="3835"/>
                    </a:cubicBezTo>
                    <a:cubicBezTo>
                      <a:pt x="46" y="3972"/>
                      <a:pt x="23" y="4086"/>
                      <a:pt x="1" y="4223"/>
                    </a:cubicBezTo>
                    <a:cubicBezTo>
                      <a:pt x="1" y="4269"/>
                      <a:pt x="1" y="4314"/>
                      <a:pt x="1" y="4360"/>
                    </a:cubicBezTo>
                    <a:cubicBezTo>
                      <a:pt x="1" y="4406"/>
                      <a:pt x="23" y="4474"/>
                      <a:pt x="46" y="4520"/>
                    </a:cubicBezTo>
                    <a:cubicBezTo>
                      <a:pt x="69" y="4611"/>
                      <a:pt x="115" y="4680"/>
                      <a:pt x="160" y="4748"/>
                    </a:cubicBezTo>
                    <a:cubicBezTo>
                      <a:pt x="206" y="4839"/>
                      <a:pt x="297" y="4908"/>
                      <a:pt x="366" y="4954"/>
                    </a:cubicBezTo>
                    <a:cubicBezTo>
                      <a:pt x="571" y="5091"/>
                      <a:pt x="800" y="5159"/>
                      <a:pt x="1051" y="5205"/>
                    </a:cubicBezTo>
                    <a:cubicBezTo>
                      <a:pt x="1279" y="5250"/>
                      <a:pt x="1507" y="5250"/>
                      <a:pt x="1735" y="5250"/>
                    </a:cubicBezTo>
                    <a:cubicBezTo>
                      <a:pt x="1986" y="5250"/>
                      <a:pt x="2260" y="5205"/>
                      <a:pt x="2511" y="5182"/>
                    </a:cubicBezTo>
                    <a:cubicBezTo>
                      <a:pt x="2762" y="5136"/>
                      <a:pt x="3036" y="5091"/>
                      <a:pt x="3287" y="5022"/>
                    </a:cubicBezTo>
                    <a:cubicBezTo>
                      <a:pt x="3812" y="4885"/>
                      <a:pt x="4315" y="4725"/>
                      <a:pt x="4817" y="4543"/>
                    </a:cubicBezTo>
                    <a:cubicBezTo>
                      <a:pt x="5319" y="4337"/>
                      <a:pt x="5798" y="4109"/>
                      <a:pt x="6278" y="3858"/>
                    </a:cubicBezTo>
                    <a:cubicBezTo>
                      <a:pt x="6734" y="3630"/>
                      <a:pt x="7168" y="3356"/>
                      <a:pt x="7579" y="3059"/>
                    </a:cubicBezTo>
                    <a:cubicBezTo>
                      <a:pt x="7944" y="2785"/>
                      <a:pt x="8309" y="2488"/>
                      <a:pt x="8606" y="2169"/>
                    </a:cubicBezTo>
                    <a:cubicBezTo>
                      <a:pt x="8766" y="1986"/>
                      <a:pt x="8925" y="1804"/>
                      <a:pt x="9039" y="1621"/>
                    </a:cubicBezTo>
                    <a:cubicBezTo>
                      <a:pt x="9176" y="1416"/>
                      <a:pt x="9268" y="1210"/>
                      <a:pt x="9313" y="982"/>
                    </a:cubicBezTo>
                    <a:cubicBezTo>
                      <a:pt x="9336" y="891"/>
                      <a:pt x="9336" y="777"/>
                      <a:pt x="9313" y="685"/>
                    </a:cubicBezTo>
                    <a:cubicBezTo>
                      <a:pt x="9291" y="594"/>
                      <a:pt x="9268" y="480"/>
                      <a:pt x="9199" y="389"/>
                    </a:cubicBezTo>
                    <a:cubicBezTo>
                      <a:pt x="9176" y="343"/>
                      <a:pt x="9108" y="274"/>
                      <a:pt x="9062" y="229"/>
                    </a:cubicBezTo>
                    <a:cubicBezTo>
                      <a:pt x="9017" y="183"/>
                      <a:pt x="8971" y="160"/>
                      <a:pt x="8925" y="115"/>
                    </a:cubicBezTo>
                    <a:lnTo>
                      <a:pt x="8902" y="115"/>
                    </a:lnTo>
                    <a:cubicBezTo>
                      <a:pt x="8902" y="115"/>
                      <a:pt x="8880" y="115"/>
                      <a:pt x="8880" y="92"/>
                    </a:cubicBezTo>
                    <a:lnTo>
                      <a:pt x="8857" y="92"/>
                    </a:lnTo>
                    <a:cubicBezTo>
                      <a:pt x="8857" y="92"/>
                      <a:pt x="8857" y="69"/>
                      <a:pt x="8834" y="69"/>
                    </a:cubicBezTo>
                    <a:cubicBezTo>
                      <a:pt x="8788" y="46"/>
                      <a:pt x="8766" y="46"/>
                      <a:pt x="8743" y="23"/>
                    </a:cubicBezTo>
                    <a:lnTo>
                      <a:pt x="8720" y="23"/>
                    </a:lnTo>
                    <a:cubicBezTo>
                      <a:pt x="8697" y="23"/>
                      <a:pt x="8697" y="0"/>
                      <a:pt x="8674" y="0"/>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98" name="Google Shape;8098;p34"/>
              <p:cNvSpPr/>
              <p:nvPr/>
            </p:nvSpPr>
            <p:spPr>
              <a:xfrm>
                <a:off x="363160" y="833919"/>
                <a:ext cx="181738" cy="170404"/>
              </a:xfrm>
              <a:custGeom>
                <a:avLst/>
                <a:gdLst/>
                <a:ahLst/>
                <a:cxnLst/>
                <a:rect l="l" t="t" r="r" b="b"/>
                <a:pathLst>
                  <a:path w="3287" h="3082" extrusionOk="0">
                    <a:moveTo>
                      <a:pt x="936" y="1"/>
                    </a:moveTo>
                    <a:cubicBezTo>
                      <a:pt x="845" y="1"/>
                      <a:pt x="730" y="23"/>
                      <a:pt x="639" y="46"/>
                    </a:cubicBezTo>
                    <a:cubicBezTo>
                      <a:pt x="525" y="92"/>
                      <a:pt x="411" y="183"/>
                      <a:pt x="342" y="274"/>
                    </a:cubicBezTo>
                    <a:cubicBezTo>
                      <a:pt x="297" y="320"/>
                      <a:pt x="251" y="389"/>
                      <a:pt x="228" y="457"/>
                    </a:cubicBezTo>
                    <a:cubicBezTo>
                      <a:pt x="183" y="503"/>
                      <a:pt x="160" y="571"/>
                      <a:pt x="137" y="662"/>
                    </a:cubicBezTo>
                    <a:cubicBezTo>
                      <a:pt x="91" y="799"/>
                      <a:pt x="69" y="982"/>
                      <a:pt x="46" y="1142"/>
                    </a:cubicBezTo>
                    <a:cubicBezTo>
                      <a:pt x="0" y="1507"/>
                      <a:pt x="0" y="1895"/>
                      <a:pt x="23" y="2260"/>
                    </a:cubicBezTo>
                    <a:cubicBezTo>
                      <a:pt x="23" y="2534"/>
                      <a:pt x="69" y="2785"/>
                      <a:pt x="91" y="3059"/>
                    </a:cubicBezTo>
                    <a:lnTo>
                      <a:pt x="183" y="3059"/>
                    </a:lnTo>
                    <a:cubicBezTo>
                      <a:pt x="205" y="3059"/>
                      <a:pt x="228" y="3082"/>
                      <a:pt x="251" y="3082"/>
                    </a:cubicBezTo>
                    <a:lnTo>
                      <a:pt x="274" y="3082"/>
                    </a:lnTo>
                    <a:cubicBezTo>
                      <a:pt x="251" y="2694"/>
                      <a:pt x="205" y="2283"/>
                      <a:pt x="205" y="1872"/>
                    </a:cubicBezTo>
                    <a:cubicBezTo>
                      <a:pt x="205" y="1530"/>
                      <a:pt x="205" y="1165"/>
                      <a:pt x="297" y="822"/>
                    </a:cubicBezTo>
                    <a:cubicBezTo>
                      <a:pt x="320" y="731"/>
                      <a:pt x="365" y="617"/>
                      <a:pt x="411" y="503"/>
                    </a:cubicBezTo>
                    <a:cubicBezTo>
                      <a:pt x="434" y="457"/>
                      <a:pt x="479" y="411"/>
                      <a:pt x="525" y="366"/>
                    </a:cubicBezTo>
                    <a:cubicBezTo>
                      <a:pt x="548" y="320"/>
                      <a:pt x="594" y="297"/>
                      <a:pt x="616" y="274"/>
                    </a:cubicBezTo>
                    <a:cubicBezTo>
                      <a:pt x="662" y="252"/>
                      <a:pt x="685" y="229"/>
                      <a:pt x="730" y="229"/>
                    </a:cubicBezTo>
                    <a:cubicBezTo>
                      <a:pt x="799" y="206"/>
                      <a:pt x="867" y="206"/>
                      <a:pt x="936" y="206"/>
                    </a:cubicBezTo>
                    <a:cubicBezTo>
                      <a:pt x="1027" y="206"/>
                      <a:pt x="1118" y="206"/>
                      <a:pt x="1187" y="229"/>
                    </a:cubicBezTo>
                    <a:cubicBezTo>
                      <a:pt x="1370" y="274"/>
                      <a:pt x="1529" y="343"/>
                      <a:pt x="1666" y="434"/>
                    </a:cubicBezTo>
                    <a:cubicBezTo>
                      <a:pt x="1666" y="434"/>
                      <a:pt x="1666" y="428"/>
                      <a:pt x="1663" y="422"/>
                    </a:cubicBezTo>
                    <a:lnTo>
                      <a:pt x="1663" y="422"/>
                    </a:lnTo>
                    <a:cubicBezTo>
                      <a:pt x="1951" y="580"/>
                      <a:pt x="2197" y="781"/>
                      <a:pt x="2442" y="982"/>
                    </a:cubicBezTo>
                    <a:cubicBezTo>
                      <a:pt x="2556" y="1096"/>
                      <a:pt x="2671" y="1187"/>
                      <a:pt x="2785" y="1279"/>
                    </a:cubicBezTo>
                    <a:cubicBezTo>
                      <a:pt x="2876" y="1393"/>
                      <a:pt x="2990" y="1484"/>
                      <a:pt x="3104" y="1598"/>
                    </a:cubicBezTo>
                    <a:cubicBezTo>
                      <a:pt x="3127" y="1621"/>
                      <a:pt x="3150" y="1644"/>
                      <a:pt x="3196" y="1667"/>
                    </a:cubicBezTo>
                    <a:cubicBezTo>
                      <a:pt x="3196" y="1667"/>
                      <a:pt x="3218" y="1644"/>
                      <a:pt x="3218" y="1621"/>
                    </a:cubicBezTo>
                    <a:cubicBezTo>
                      <a:pt x="3218" y="1598"/>
                      <a:pt x="3218" y="1598"/>
                      <a:pt x="3241" y="1575"/>
                    </a:cubicBezTo>
                    <a:cubicBezTo>
                      <a:pt x="3241" y="1553"/>
                      <a:pt x="3241" y="1530"/>
                      <a:pt x="3264" y="1530"/>
                    </a:cubicBezTo>
                    <a:cubicBezTo>
                      <a:pt x="3264" y="1507"/>
                      <a:pt x="3264" y="1507"/>
                      <a:pt x="3287" y="1484"/>
                    </a:cubicBezTo>
                    <a:cubicBezTo>
                      <a:pt x="3150" y="1370"/>
                      <a:pt x="3013" y="1233"/>
                      <a:pt x="2876" y="1119"/>
                    </a:cubicBezTo>
                    <a:cubicBezTo>
                      <a:pt x="2716" y="959"/>
                      <a:pt x="2534" y="822"/>
                      <a:pt x="2374" y="662"/>
                    </a:cubicBezTo>
                    <a:cubicBezTo>
                      <a:pt x="2191" y="526"/>
                      <a:pt x="1986" y="389"/>
                      <a:pt x="1780" y="274"/>
                    </a:cubicBezTo>
                    <a:cubicBezTo>
                      <a:pt x="1689" y="229"/>
                      <a:pt x="1598" y="183"/>
                      <a:pt x="1507" y="137"/>
                    </a:cubicBezTo>
                    <a:cubicBezTo>
                      <a:pt x="1392" y="92"/>
                      <a:pt x="1301" y="69"/>
                      <a:pt x="1187" y="46"/>
                    </a:cubicBezTo>
                    <a:cubicBezTo>
                      <a:pt x="1118" y="23"/>
                      <a:pt x="1027" y="1"/>
                      <a:pt x="936"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099" name="Google Shape;8099;p34"/>
              <p:cNvSpPr/>
              <p:nvPr/>
            </p:nvSpPr>
            <p:spPr>
              <a:xfrm>
                <a:off x="385829" y="861675"/>
                <a:ext cx="55" cy="55"/>
              </a:xfrm>
              <a:custGeom>
                <a:avLst/>
                <a:gdLst/>
                <a:ahLst/>
                <a:cxnLst/>
                <a:rect l="l" t="t" r="r" b="b"/>
                <a:pathLst>
                  <a:path w="1" h="1" extrusionOk="0">
                    <a:moveTo>
                      <a:pt x="1" y="1"/>
                    </a:moveTo>
                    <a:lnTo>
                      <a:pt x="1" y="1"/>
                    </a:lnTo>
                    <a:cubicBezTo>
                      <a:pt x="1" y="1"/>
                      <a:pt x="1" y="1"/>
                      <a:pt x="1" y="1"/>
                    </a:cubicBezTo>
                    <a:cubicBezTo>
                      <a:pt x="1" y="1"/>
                      <a:pt x="1" y="1"/>
                      <a:pt x="1" y="1"/>
                    </a:cubicBezTo>
                    <a:close/>
                  </a:path>
                </a:pathLst>
              </a:custGeom>
              <a:solidFill>
                <a:srgbClr val="35353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100" name="Google Shape;8100;p34"/>
              <p:cNvSpPr/>
              <p:nvPr/>
            </p:nvSpPr>
            <p:spPr>
              <a:xfrm>
                <a:off x="553692" y="929849"/>
                <a:ext cx="55" cy="55"/>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35353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101" name="Google Shape;8101;p34"/>
              <p:cNvSpPr/>
              <p:nvPr/>
            </p:nvSpPr>
            <p:spPr>
              <a:xfrm>
                <a:off x="533511" y="921002"/>
                <a:ext cx="1327" cy="55"/>
              </a:xfrm>
              <a:custGeom>
                <a:avLst/>
                <a:gdLst/>
                <a:ahLst/>
                <a:cxnLst/>
                <a:rect l="l" t="t" r="r" b="b"/>
                <a:pathLst>
                  <a:path w="24" h="1" extrusionOk="0">
                    <a:moveTo>
                      <a:pt x="23" y="0"/>
                    </a:moveTo>
                    <a:lnTo>
                      <a:pt x="0" y="0"/>
                    </a:lnTo>
                    <a:close/>
                  </a:path>
                </a:pathLst>
              </a:custGeom>
              <a:solidFill>
                <a:srgbClr val="35353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102" name="Google Shape;8102;p34"/>
              <p:cNvSpPr/>
              <p:nvPr/>
            </p:nvSpPr>
            <p:spPr>
              <a:xfrm>
                <a:off x="374495" y="937423"/>
                <a:ext cx="55" cy="1327"/>
              </a:xfrm>
              <a:custGeom>
                <a:avLst/>
                <a:gdLst/>
                <a:ahLst/>
                <a:cxnLst/>
                <a:rect l="l" t="t" r="r" b="b"/>
                <a:pathLst>
                  <a:path w="1" h="24" extrusionOk="0">
                    <a:moveTo>
                      <a:pt x="0" y="23"/>
                    </a:moveTo>
                    <a:lnTo>
                      <a:pt x="0" y="0"/>
                    </a:lnTo>
                    <a:close/>
                  </a:path>
                </a:pathLst>
              </a:custGeom>
              <a:solidFill>
                <a:srgbClr val="35353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103" name="Google Shape;8103;p34"/>
              <p:cNvSpPr/>
              <p:nvPr/>
            </p:nvSpPr>
            <p:spPr>
              <a:xfrm>
                <a:off x="876755" y="2301389"/>
                <a:ext cx="90952" cy="82216"/>
              </a:xfrm>
              <a:custGeom>
                <a:avLst/>
                <a:gdLst/>
                <a:ahLst/>
                <a:cxnLst/>
                <a:rect l="l" t="t" r="r" b="b"/>
                <a:pathLst>
                  <a:path w="1645" h="1487" extrusionOk="0">
                    <a:moveTo>
                      <a:pt x="841" y="1"/>
                    </a:moveTo>
                    <a:cubicBezTo>
                      <a:pt x="775" y="1"/>
                      <a:pt x="707" y="9"/>
                      <a:pt x="640" y="28"/>
                    </a:cubicBezTo>
                    <a:cubicBezTo>
                      <a:pt x="252" y="119"/>
                      <a:pt x="1" y="530"/>
                      <a:pt x="115" y="918"/>
                    </a:cubicBezTo>
                    <a:cubicBezTo>
                      <a:pt x="193" y="1269"/>
                      <a:pt x="503" y="1486"/>
                      <a:pt x="833" y="1486"/>
                    </a:cubicBezTo>
                    <a:cubicBezTo>
                      <a:pt x="890" y="1486"/>
                      <a:pt x="948" y="1480"/>
                      <a:pt x="1005" y="1466"/>
                    </a:cubicBezTo>
                    <a:cubicBezTo>
                      <a:pt x="1393" y="1375"/>
                      <a:pt x="1644" y="964"/>
                      <a:pt x="1553" y="576"/>
                    </a:cubicBezTo>
                    <a:cubicBezTo>
                      <a:pt x="1477" y="232"/>
                      <a:pt x="1177" y="1"/>
                      <a:pt x="841"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104" name="Google Shape;8104;p34"/>
              <p:cNvSpPr/>
              <p:nvPr/>
            </p:nvSpPr>
            <p:spPr>
              <a:xfrm>
                <a:off x="1127940" y="2178975"/>
                <a:ext cx="89625" cy="82106"/>
              </a:xfrm>
              <a:custGeom>
                <a:avLst/>
                <a:gdLst/>
                <a:ahLst/>
                <a:cxnLst/>
                <a:rect l="l" t="t" r="r" b="b"/>
                <a:pathLst>
                  <a:path w="1621" h="1485" extrusionOk="0">
                    <a:moveTo>
                      <a:pt x="831" y="0"/>
                    </a:moveTo>
                    <a:cubicBezTo>
                      <a:pt x="768" y="0"/>
                      <a:pt x="703" y="9"/>
                      <a:pt x="639" y="28"/>
                    </a:cubicBezTo>
                    <a:cubicBezTo>
                      <a:pt x="228" y="119"/>
                      <a:pt x="0" y="530"/>
                      <a:pt x="91" y="918"/>
                    </a:cubicBezTo>
                    <a:cubicBezTo>
                      <a:pt x="170" y="1252"/>
                      <a:pt x="485" y="1485"/>
                      <a:pt x="819" y="1485"/>
                    </a:cubicBezTo>
                    <a:cubicBezTo>
                      <a:pt x="873" y="1485"/>
                      <a:pt x="928" y="1479"/>
                      <a:pt x="982" y="1466"/>
                    </a:cubicBezTo>
                    <a:cubicBezTo>
                      <a:pt x="1393" y="1375"/>
                      <a:pt x="1621" y="964"/>
                      <a:pt x="1529" y="553"/>
                    </a:cubicBezTo>
                    <a:cubicBezTo>
                      <a:pt x="1453" y="229"/>
                      <a:pt x="1154" y="0"/>
                      <a:pt x="831" y="0"/>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105" name="Google Shape;8105;p34"/>
              <p:cNvSpPr/>
              <p:nvPr/>
            </p:nvSpPr>
            <p:spPr>
              <a:xfrm>
                <a:off x="1008015" y="2246153"/>
                <a:ext cx="85865" cy="69942"/>
              </a:xfrm>
              <a:custGeom>
                <a:avLst/>
                <a:gdLst/>
                <a:ahLst/>
                <a:cxnLst/>
                <a:rect l="l" t="t" r="r" b="b"/>
                <a:pathLst>
                  <a:path w="1553" h="1265" extrusionOk="0">
                    <a:moveTo>
                      <a:pt x="1279" y="0"/>
                    </a:moveTo>
                    <a:cubicBezTo>
                      <a:pt x="1233" y="23"/>
                      <a:pt x="1211" y="91"/>
                      <a:pt x="1233" y="137"/>
                    </a:cubicBezTo>
                    <a:cubicBezTo>
                      <a:pt x="1256" y="160"/>
                      <a:pt x="1279" y="205"/>
                      <a:pt x="1302" y="251"/>
                    </a:cubicBezTo>
                    <a:cubicBezTo>
                      <a:pt x="1325" y="297"/>
                      <a:pt x="1325" y="365"/>
                      <a:pt x="1347" y="434"/>
                    </a:cubicBezTo>
                    <a:cubicBezTo>
                      <a:pt x="1347" y="479"/>
                      <a:pt x="1347" y="548"/>
                      <a:pt x="1347" y="593"/>
                    </a:cubicBezTo>
                    <a:cubicBezTo>
                      <a:pt x="1325" y="639"/>
                      <a:pt x="1325" y="685"/>
                      <a:pt x="1302" y="730"/>
                    </a:cubicBezTo>
                    <a:cubicBezTo>
                      <a:pt x="1279" y="776"/>
                      <a:pt x="1256" y="822"/>
                      <a:pt x="1233" y="845"/>
                    </a:cubicBezTo>
                    <a:cubicBezTo>
                      <a:pt x="1211" y="890"/>
                      <a:pt x="1165" y="913"/>
                      <a:pt x="1142" y="959"/>
                    </a:cubicBezTo>
                    <a:cubicBezTo>
                      <a:pt x="1074" y="982"/>
                      <a:pt x="1028" y="1004"/>
                      <a:pt x="982" y="1027"/>
                    </a:cubicBezTo>
                    <a:cubicBezTo>
                      <a:pt x="937" y="1050"/>
                      <a:pt x="868" y="1073"/>
                      <a:pt x="822" y="1073"/>
                    </a:cubicBezTo>
                    <a:lnTo>
                      <a:pt x="686" y="1073"/>
                    </a:lnTo>
                    <a:cubicBezTo>
                      <a:pt x="640" y="1050"/>
                      <a:pt x="594" y="1050"/>
                      <a:pt x="549" y="1027"/>
                    </a:cubicBezTo>
                    <a:cubicBezTo>
                      <a:pt x="503" y="1004"/>
                      <a:pt x="457" y="982"/>
                      <a:pt x="412" y="936"/>
                    </a:cubicBezTo>
                    <a:cubicBezTo>
                      <a:pt x="389" y="913"/>
                      <a:pt x="343" y="867"/>
                      <a:pt x="298" y="822"/>
                    </a:cubicBezTo>
                    <a:cubicBezTo>
                      <a:pt x="252" y="753"/>
                      <a:pt x="229" y="685"/>
                      <a:pt x="183" y="616"/>
                    </a:cubicBezTo>
                    <a:cubicBezTo>
                      <a:pt x="183" y="593"/>
                      <a:pt x="161" y="571"/>
                      <a:pt x="138" y="571"/>
                    </a:cubicBezTo>
                    <a:lnTo>
                      <a:pt x="69" y="571"/>
                    </a:lnTo>
                    <a:cubicBezTo>
                      <a:pt x="46" y="593"/>
                      <a:pt x="24" y="616"/>
                      <a:pt x="24" y="639"/>
                    </a:cubicBezTo>
                    <a:cubicBezTo>
                      <a:pt x="1" y="662"/>
                      <a:pt x="24" y="685"/>
                      <a:pt x="24" y="708"/>
                    </a:cubicBezTo>
                    <a:cubicBezTo>
                      <a:pt x="69" y="822"/>
                      <a:pt x="138" y="936"/>
                      <a:pt x="229" y="1027"/>
                    </a:cubicBezTo>
                    <a:cubicBezTo>
                      <a:pt x="298" y="1118"/>
                      <a:pt x="389" y="1164"/>
                      <a:pt x="503" y="1210"/>
                    </a:cubicBezTo>
                    <a:cubicBezTo>
                      <a:pt x="570" y="1243"/>
                      <a:pt x="649" y="1264"/>
                      <a:pt x="722" y="1264"/>
                    </a:cubicBezTo>
                    <a:cubicBezTo>
                      <a:pt x="749" y="1264"/>
                      <a:pt x="775" y="1262"/>
                      <a:pt x="800" y="1255"/>
                    </a:cubicBezTo>
                    <a:cubicBezTo>
                      <a:pt x="914" y="1255"/>
                      <a:pt x="1005" y="1233"/>
                      <a:pt x="1096" y="1187"/>
                    </a:cubicBezTo>
                    <a:cubicBezTo>
                      <a:pt x="1188" y="1141"/>
                      <a:pt x="1279" y="1096"/>
                      <a:pt x="1347" y="1027"/>
                    </a:cubicBezTo>
                    <a:cubicBezTo>
                      <a:pt x="1416" y="936"/>
                      <a:pt x="1462" y="845"/>
                      <a:pt x="1507" y="753"/>
                    </a:cubicBezTo>
                    <a:cubicBezTo>
                      <a:pt x="1530" y="639"/>
                      <a:pt x="1553" y="525"/>
                      <a:pt x="1530" y="434"/>
                    </a:cubicBezTo>
                    <a:cubicBezTo>
                      <a:pt x="1530" y="297"/>
                      <a:pt x="1484" y="160"/>
                      <a:pt x="1416" y="46"/>
                    </a:cubicBezTo>
                    <a:cubicBezTo>
                      <a:pt x="1393" y="0"/>
                      <a:pt x="1347" y="0"/>
                      <a:pt x="1325" y="0"/>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106" name="Google Shape;8106;p34"/>
              <p:cNvSpPr/>
              <p:nvPr/>
            </p:nvSpPr>
            <p:spPr>
              <a:xfrm>
                <a:off x="346739" y="996750"/>
                <a:ext cx="29083" cy="263789"/>
              </a:xfrm>
              <a:custGeom>
                <a:avLst/>
                <a:gdLst/>
                <a:ahLst/>
                <a:cxnLst/>
                <a:rect l="l" t="t" r="r" b="b"/>
                <a:pathLst>
                  <a:path w="526" h="4771" extrusionOk="0">
                    <a:moveTo>
                      <a:pt x="434" y="0"/>
                    </a:moveTo>
                    <a:cubicBezTo>
                      <a:pt x="388" y="0"/>
                      <a:pt x="343" y="46"/>
                      <a:pt x="343" y="91"/>
                    </a:cubicBezTo>
                    <a:cubicBezTo>
                      <a:pt x="92" y="1598"/>
                      <a:pt x="23" y="3127"/>
                      <a:pt x="0" y="4679"/>
                    </a:cubicBezTo>
                    <a:cubicBezTo>
                      <a:pt x="0" y="4702"/>
                      <a:pt x="0" y="4725"/>
                      <a:pt x="0" y="4748"/>
                    </a:cubicBezTo>
                    <a:cubicBezTo>
                      <a:pt x="23" y="4770"/>
                      <a:pt x="46" y="4770"/>
                      <a:pt x="69" y="4770"/>
                    </a:cubicBezTo>
                    <a:cubicBezTo>
                      <a:pt x="92" y="4770"/>
                      <a:pt x="137" y="4770"/>
                      <a:pt x="137" y="4748"/>
                    </a:cubicBezTo>
                    <a:cubicBezTo>
                      <a:pt x="160" y="4748"/>
                      <a:pt x="183" y="4725"/>
                      <a:pt x="183" y="4702"/>
                    </a:cubicBezTo>
                    <a:cubicBezTo>
                      <a:pt x="206" y="3150"/>
                      <a:pt x="297" y="1621"/>
                      <a:pt x="525" y="114"/>
                    </a:cubicBezTo>
                    <a:cubicBezTo>
                      <a:pt x="525" y="46"/>
                      <a:pt x="480" y="0"/>
                      <a:pt x="434" y="0"/>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107" name="Google Shape;8107;p34"/>
              <p:cNvSpPr/>
              <p:nvPr/>
            </p:nvSpPr>
            <p:spPr>
              <a:xfrm>
                <a:off x="533511" y="912156"/>
                <a:ext cx="236033" cy="159180"/>
              </a:xfrm>
              <a:custGeom>
                <a:avLst/>
                <a:gdLst/>
                <a:ahLst/>
                <a:cxnLst/>
                <a:rect l="l" t="t" r="r" b="b"/>
                <a:pathLst>
                  <a:path w="4269" h="2879" extrusionOk="0">
                    <a:moveTo>
                      <a:pt x="92" y="1"/>
                    </a:moveTo>
                    <a:cubicBezTo>
                      <a:pt x="69" y="1"/>
                      <a:pt x="46" y="24"/>
                      <a:pt x="23" y="46"/>
                    </a:cubicBezTo>
                    <a:cubicBezTo>
                      <a:pt x="23" y="69"/>
                      <a:pt x="0" y="92"/>
                      <a:pt x="23" y="115"/>
                    </a:cubicBezTo>
                    <a:cubicBezTo>
                      <a:pt x="23" y="138"/>
                      <a:pt x="23" y="160"/>
                      <a:pt x="46" y="183"/>
                    </a:cubicBezTo>
                    <a:cubicBezTo>
                      <a:pt x="754" y="594"/>
                      <a:pt x="1461" y="982"/>
                      <a:pt x="2146" y="1416"/>
                    </a:cubicBezTo>
                    <a:cubicBezTo>
                      <a:pt x="2488" y="1644"/>
                      <a:pt x="2808" y="1872"/>
                      <a:pt x="3150" y="2101"/>
                    </a:cubicBezTo>
                    <a:cubicBezTo>
                      <a:pt x="3470" y="2352"/>
                      <a:pt x="3789" y="2603"/>
                      <a:pt x="4109" y="2854"/>
                    </a:cubicBezTo>
                    <a:cubicBezTo>
                      <a:pt x="4118" y="2871"/>
                      <a:pt x="4133" y="2879"/>
                      <a:pt x="4150" y="2879"/>
                    </a:cubicBezTo>
                    <a:cubicBezTo>
                      <a:pt x="4177" y="2879"/>
                      <a:pt x="4209" y="2859"/>
                      <a:pt x="4223" y="2831"/>
                    </a:cubicBezTo>
                    <a:cubicBezTo>
                      <a:pt x="4269" y="2785"/>
                      <a:pt x="4246" y="2740"/>
                      <a:pt x="4223" y="2694"/>
                    </a:cubicBezTo>
                    <a:cubicBezTo>
                      <a:pt x="3904" y="2443"/>
                      <a:pt x="3584" y="2192"/>
                      <a:pt x="3264" y="1941"/>
                    </a:cubicBezTo>
                    <a:cubicBezTo>
                      <a:pt x="2922" y="1713"/>
                      <a:pt x="2603" y="1484"/>
                      <a:pt x="2260" y="1279"/>
                    </a:cubicBezTo>
                    <a:cubicBezTo>
                      <a:pt x="1575" y="822"/>
                      <a:pt x="868" y="434"/>
                      <a:pt x="160" y="24"/>
                    </a:cubicBezTo>
                    <a:cubicBezTo>
                      <a:pt x="137" y="24"/>
                      <a:pt x="137" y="1"/>
                      <a:pt x="115"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108" name="Google Shape;8108;p34"/>
              <p:cNvSpPr/>
              <p:nvPr/>
            </p:nvSpPr>
            <p:spPr>
              <a:xfrm>
                <a:off x="366920" y="912156"/>
                <a:ext cx="177979" cy="100407"/>
              </a:xfrm>
              <a:custGeom>
                <a:avLst/>
                <a:gdLst/>
                <a:ahLst/>
                <a:cxnLst/>
                <a:rect l="l" t="t" r="r" b="b"/>
                <a:pathLst>
                  <a:path w="3219" h="1816" extrusionOk="0">
                    <a:moveTo>
                      <a:pt x="3128" y="1"/>
                    </a:moveTo>
                    <a:cubicBezTo>
                      <a:pt x="3059" y="1"/>
                      <a:pt x="3036" y="46"/>
                      <a:pt x="3013" y="92"/>
                    </a:cubicBezTo>
                    <a:cubicBezTo>
                      <a:pt x="3013" y="138"/>
                      <a:pt x="3013" y="183"/>
                      <a:pt x="2991" y="252"/>
                    </a:cubicBezTo>
                    <a:cubicBezTo>
                      <a:pt x="2968" y="320"/>
                      <a:pt x="2945" y="412"/>
                      <a:pt x="2899" y="503"/>
                    </a:cubicBezTo>
                    <a:cubicBezTo>
                      <a:pt x="2831" y="594"/>
                      <a:pt x="2762" y="708"/>
                      <a:pt x="2671" y="800"/>
                    </a:cubicBezTo>
                    <a:cubicBezTo>
                      <a:pt x="2534" y="937"/>
                      <a:pt x="2374" y="1074"/>
                      <a:pt x="2192" y="1165"/>
                    </a:cubicBezTo>
                    <a:cubicBezTo>
                      <a:pt x="1941" y="1325"/>
                      <a:pt x="1667" y="1439"/>
                      <a:pt x="1370" y="1530"/>
                    </a:cubicBezTo>
                    <a:lnTo>
                      <a:pt x="1393" y="1530"/>
                    </a:lnTo>
                    <a:cubicBezTo>
                      <a:pt x="1189" y="1575"/>
                      <a:pt x="962" y="1621"/>
                      <a:pt x="735" y="1621"/>
                    </a:cubicBezTo>
                    <a:lnTo>
                      <a:pt x="735" y="1621"/>
                    </a:lnTo>
                    <a:cubicBezTo>
                      <a:pt x="604" y="1621"/>
                      <a:pt x="474" y="1619"/>
                      <a:pt x="343" y="1576"/>
                    </a:cubicBezTo>
                    <a:cubicBezTo>
                      <a:pt x="274" y="1576"/>
                      <a:pt x="229" y="1553"/>
                      <a:pt x="160" y="1507"/>
                    </a:cubicBezTo>
                    <a:cubicBezTo>
                      <a:pt x="152" y="1503"/>
                      <a:pt x="143" y="1501"/>
                      <a:pt x="133" y="1501"/>
                    </a:cubicBezTo>
                    <a:cubicBezTo>
                      <a:pt x="91" y="1501"/>
                      <a:pt x="42" y="1538"/>
                      <a:pt x="23" y="1576"/>
                    </a:cubicBezTo>
                    <a:cubicBezTo>
                      <a:pt x="1" y="1621"/>
                      <a:pt x="46" y="1667"/>
                      <a:pt x="92" y="1690"/>
                    </a:cubicBezTo>
                    <a:cubicBezTo>
                      <a:pt x="270" y="1787"/>
                      <a:pt x="471" y="1815"/>
                      <a:pt x="679" y="1815"/>
                    </a:cubicBezTo>
                    <a:cubicBezTo>
                      <a:pt x="764" y="1815"/>
                      <a:pt x="850" y="1811"/>
                      <a:pt x="936" y="1804"/>
                    </a:cubicBezTo>
                    <a:cubicBezTo>
                      <a:pt x="1096" y="1804"/>
                      <a:pt x="1256" y="1758"/>
                      <a:pt x="1416" y="1713"/>
                    </a:cubicBezTo>
                    <a:cubicBezTo>
                      <a:pt x="1598" y="1667"/>
                      <a:pt x="1758" y="1598"/>
                      <a:pt x="1918" y="1530"/>
                    </a:cubicBezTo>
                    <a:cubicBezTo>
                      <a:pt x="2078" y="1462"/>
                      <a:pt x="2237" y="1370"/>
                      <a:pt x="2374" y="1279"/>
                    </a:cubicBezTo>
                    <a:cubicBezTo>
                      <a:pt x="2511" y="1188"/>
                      <a:pt x="2648" y="1096"/>
                      <a:pt x="2762" y="982"/>
                    </a:cubicBezTo>
                    <a:cubicBezTo>
                      <a:pt x="2854" y="868"/>
                      <a:pt x="2968" y="754"/>
                      <a:pt x="3036" y="640"/>
                    </a:cubicBezTo>
                    <a:cubicBezTo>
                      <a:pt x="3128" y="480"/>
                      <a:pt x="3196" y="297"/>
                      <a:pt x="3219" y="115"/>
                    </a:cubicBezTo>
                    <a:cubicBezTo>
                      <a:pt x="3219" y="46"/>
                      <a:pt x="3173" y="1"/>
                      <a:pt x="3128"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109" name="Google Shape;8109;p34"/>
              <p:cNvSpPr/>
              <p:nvPr/>
            </p:nvSpPr>
            <p:spPr>
              <a:xfrm>
                <a:off x="340436" y="1246609"/>
                <a:ext cx="364748" cy="830456"/>
              </a:xfrm>
              <a:custGeom>
                <a:avLst/>
                <a:gdLst/>
                <a:ahLst/>
                <a:cxnLst/>
                <a:rect l="l" t="t" r="r" b="b"/>
                <a:pathLst>
                  <a:path w="6597" h="15020" extrusionOk="0">
                    <a:moveTo>
                      <a:pt x="91" y="0"/>
                    </a:moveTo>
                    <a:cubicBezTo>
                      <a:pt x="91" y="0"/>
                      <a:pt x="69" y="23"/>
                      <a:pt x="46" y="23"/>
                    </a:cubicBezTo>
                    <a:cubicBezTo>
                      <a:pt x="23" y="23"/>
                      <a:pt x="23" y="46"/>
                      <a:pt x="0" y="69"/>
                    </a:cubicBezTo>
                    <a:cubicBezTo>
                      <a:pt x="0" y="115"/>
                      <a:pt x="0" y="137"/>
                      <a:pt x="23" y="160"/>
                    </a:cubicBezTo>
                    <a:cubicBezTo>
                      <a:pt x="845" y="2100"/>
                      <a:pt x="1689" y="4063"/>
                      <a:pt x="2534" y="6003"/>
                    </a:cubicBezTo>
                    <a:cubicBezTo>
                      <a:pt x="3378" y="8012"/>
                      <a:pt x="4246" y="10021"/>
                      <a:pt x="5090" y="12006"/>
                    </a:cubicBezTo>
                    <a:cubicBezTo>
                      <a:pt x="5524" y="13011"/>
                      <a:pt x="5958" y="14015"/>
                      <a:pt x="6391" y="15019"/>
                    </a:cubicBezTo>
                    <a:lnTo>
                      <a:pt x="6437" y="15019"/>
                    </a:lnTo>
                    <a:cubicBezTo>
                      <a:pt x="6483" y="15019"/>
                      <a:pt x="6551" y="15019"/>
                      <a:pt x="6597" y="14997"/>
                    </a:cubicBezTo>
                    <a:cubicBezTo>
                      <a:pt x="5912" y="13422"/>
                      <a:pt x="5227" y="11847"/>
                      <a:pt x="4565" y="10249"/>
                    </a:cubicBezTo>
                    <a:cubicBezTo>
                      <a:pt x="3675" y="8195"/>
                      <a:pt x="2808" y="6163"/>
                      <a:pt x="1918" y="4109"/>
                    </a:cubicBezTo>
                    <a:cubicBezTo>
                      <a:pt x="1347" y="2762"/>
                      <a:pt x="753" y="1416"/>
                      <a:pt x="183" y="69"/>
                    </a:cubicBezTo>
                    <a:cubicBezTo>
                      <a:pt x="160" y="23"/>
                      <a:pt x="137" y="0"/>
                      <a:pt x="91" y="0"/>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110" name="Google Shape;8110;p34"/>
              <p:cNvSpPr/>
              <p:nvPr/>
            </p:nvSpPr>
            <p:spPr>
              <a:xfrm>
                <a:off x="760700" y="1066140"/>
                <a:ext cx="360988" cy="826641"/>
              </a:xfrm>
              <a:custGeom>
                <a:avLst/>
                <a:gdLst/>
                <a:ahLst/>
                <a:cxnLst/>
                <a:rect l="l" t="t" r="r" b="b"/>
                <a:pathLst>
                  <a:path w="6529" h="14951" extrusionOk="0">
                    <a:moveTo>
                      <a:pt x="68" y="0"/>
                    </a:moveTo>
                    <a:cubicBezTo>
                      <a:pt x="46" y="23"/>
                      <a:pt x="23" y="46"/>
                      <a:pt x="0" y="69"/>
                    </a:cubicBezTo>
                    <a:cubicBezTo>
                      <a:pt x="0" y="92"/>
                      <a:pt x="0" y="115"/>
                      <a:pt x="23" y="137"/>
                    </a:cubicBezTo>
                    <a:cubicBezTo>
                      <a:pt x="845" y="2077"/>
                      <a:pt x="1689" y="4040"/>
                      <a:pt x="2534" y="5981"/>
                    </a:cubicBezTo>
                    <a:cubicBezTo>
                      <a:pt x="3355" y="7921"/>
                      <a:pt x="4177" y="9838"/>
                      <a:pt x="4999" y="11778"/>
                    </a:cubicBezTo>
                    <a:cubicBezTo>
                      <a:pt x="5455" y="12828"/>
                      <a:pt x="5912" y="13901"/>
                      <a:pt x="6368" y="14951"/>
                    </a:cubicBezTo>
                    <a:cubicBezTo>
                      <a:pt x="6414" y="14905"/>
                      <a:pt x="6460" y="14860"/>
                      <a:pt x="6528" y="14814"/>
                    </a:cubicBezTo>
                    <a:cubicBezTo>
                      <a:pt x="5980" y="13536"/>
                      <a:pt x="5432" y="12235"/>
                      <a:pt x="4862" y="10957"/>
                    </a:cubicBezTo>
                    <a:cubicBezTo>
                      <a:pt x="4040" y="9016"/>
                      <a:pt x="3196" y="7053"/>
                      <a:pt x="2374" y="5113"/>
                    </a:cubicBezTo>
                    <a:cubicBezTo>
                      <a:pt x="1643" y="3424"/>
                      <a:pt x="913" y="1735"/>
                      <a:pt x="183" y="46"/>
                    </a:cubicBezTo>
                    <a:cubicBezTo>
                      <a:pt x="183" y="0"/>
                      <a:pt x="137" y="0"/>
                      <a:pt x="114" y="0"/>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111" name="Google Shape;8111;p34"/>
              <p:cNvSpPr/>
              <p:nvPr/>
            </p:nvSpPr>
            <p:spPr>
              <a:xfrm>
                <a:off x="451459" y="1184738"/>
                <a:ext cx="376138" cy="862026"/>
              </a:xfrm>
              <a:custGeom>
                <a:avLst/>
                <a:gdLst/>
                <a:ahLst/>
                <a:cxnLst/>
                <a:rect l="l" t="t" r="r" b="b"/>
                <a:pathLst>
                  <a:path w="6803" h="15591" extrusionOk="0">
                    <a:moveTo>
                      <a:pt x="92" y="1"/>
                    </a:moveTo>
                    <a:cubicBezTo>
                      <a:pt x="92" y="1"/>
                      <a:pt x="69" y="24"/>
                      <a:pt x="46" y="24"/>
                    </a:cubicBezTo>
                    <a:cubicBezTo>
                      <a:pt x="24" y="24"/>
                      <a:pt x="24" y="47"/>
                      <a:pt x="1" y="69"/>
                    </a:cubicBezTo>
                    <a:cubicBezTo>
                      <a:pt x="1" y="115"/>
                      <a:pt x="1" y="138"/>
                      <a:pt x="24" y="161"/>
                    </a:cubicBezTo>
                    <a:cubicBezTo>
                      <a:pt x="914" y="2215"/>
                      <a:pt x="1781" y="4292"/>
                      <a:pt x="2671" y="6369"/>
                    </a:cubicBezTo>
                    <a:cubicBezTo>
                      <a:pt x="3584" y="8446"/>
                      <a:pt x="4475" y="10546"/>
                      <a:pt x="5365" y="12646"/>
                    </a:cubicBezTo>
                    <a:cubicBezTo>
                      <a:pt x="5798" y="13628"/>
                      <a:pt x="6209" y="14609"/>
                      <a:pt x="6643" y="15591"/>
                    </a:cubicBezTo>
                    <a:cubicBezTo>
                      <a:pt x="6643" y="15591"/>
                      <a:pt x="6666" y="15568"/>
                      <a:pt x="6689" y="15568"/>
                    </a:cubicBezTo>
                    <a:lnTo>
                      <a:pt x="6711" y="15568"/>
                    </a:lnTo>
                    <a:cubicBezTo>
                      <a:pt x="6689" y="15568"/>
                      <a:pt x="6689" y="15568"/>
                      <a:pt x="6689" y="15545"/>
                    </a:cubicBezTo>
                    <a:cubicBezTo>
                      <a:pt x="6689" y="15545"/>
                      <a:pt x="6689" y="15522"/>
                      <a:pt x="6689" y="15522"/>
                    </a:cubicBezTo>
                    <a:cubicBezTo>
                      <a:pt x="6711" y="15499"/>
                      <a:pt x="6711" y="15499"/>
                      <a:pt x="6734" y="15499"/>
                    </a:cubicBezTo>
                    <a:cubicBezTo>
                      <a:pt x="6757" y="15499"/>
                      <a:pt x="6780" y="15499"/>
                      <a:pt x="6803" y="15476"/>
                    </a:cubicBezTo>
                    <a:cubicBezTo>
                      <a:pt x="6118" y="13924"/>
                      <a:pt x="5456" y="12349"/>
                      <a:pt x="4771" y="10774"/>
                    </a:cubicBezTo>
                    <a:cubicBezTo>
                      <a:pt x="3858" y="8652"/>
                      <a:pt x="2968" y="6529"/>
                      <a:pt x="2055" y="4406"/>
                    </a:cubicBezTo>
                    <a:lnTo>
                      <a:pt x="183" y="69"/>
                    </a:lnTo>
                    <a:cubicBezTo>
                      <a:pt x="183" y="24"/>
                      <a:pt x="138" y="1"/>
                      <a:pt x="92"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112" name="Google Shape;8112;p34"/>
              <p:cNvSpPr/>
              <p:nvPr/>
            </p:nvSpPr>
            <p:spPr>
              <a:xfrm>
                <a:off x="833849" y="2083322"/>
                <a:ext cx="3870" cy="55"/>
              </a:xfrm>
              <a:custGeom>
                <a:avLst/>
                <a:gdLst/>
                <a:ahLst/>
                <a:cxnLst/>
                <a:rect l="l" t="t" r="r" b="b"/>
                <a:pathLst>
                  <a:path w="70" h="1" extrusionOk="0">
                    <a:moveTo>
                      <a:pt x="1" y="1"/>
                    </a:moveTo>
                    <a:cubicBezTo>
                      <a:pt x="24" y="1"/>
                      <a:pt x="47" y="1"/>
                      <a:pt x="69" y="1"/>
                    </a:cubicBezTo>
                    <a:cubicBezTo>
                      <a:pt x="69" y="1"/>
                      <a:pt x="69" y="1"/>
                      <a:pt x="69" y="1"/>
                    </a:cubicBezTo>
                    <a:cubicBezTo>
                      <a:pt x="47" y="1"/>
                      <a:pt x="24" y="1"/>
                      <a:pt x="1" y="1"/>
                    </a:cubicBezTo>
                    <a:cubicBezTo>
                      <a:pt x="1" y="1"/>
                      <a:pt x="1" y="1"/>
                      <a:pt x="1" y="1"/>
                    </a:cubicBezTo>
                    <a:close/>
                  </a:path>
                </a:pathLst>
              </a:custGeom>
              <a:solidFill>
                <a:srgbClr val="D1AC5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113" name="Google Shape;8113;p34"/>
              <p:cNvSpPr/>
              <p:nvPr/>
            </p:nvSpPr>
            <p:spPr>
              <a:xfrm>
                <a:off x="633200" y="1109046"/>
                <a:ext cx="374866" cy="858211"/>
              </a:xfrm>
              <a:custGeom>
                <a:avLst/>
                <a:gdLst/>
                <a:ahLst/>
                <a:cxnLst/>
                <a:rect l="l" t="t" r="r" b="b"/>
                <a:pathLst>
                  <a:path w="6780" h="15522" extrusionOk="0">
                    <a:moveTo>
                      <a:pt x="46" y="0"/>
                    </a:moveTo>
                    <a:cubicBezTo>
                      <a:pt x="23" y="23"/>
                      <a:pt x="23" y="46"/>
                      <a:pt x="1" y="69"/>
                    </a:cubicBezTo>
                    <a:cubicBezTo>
                      <a:pt x="1" y="92"/>
                      <a:pt x="1" y="115"/>
                      <a:pt x="23" y="137"/>
                    </a:cubicBezTo>
                    <a:cubicBezTo>
                      <a:pt x="891" y="2192"/>
                      <a:pt x="1781" y="4246"/>
                      <a:pt x="2648" y="6277"/>
                    </a:cubicBezTo>
                    <a:cubicBezTo>
                      <a:pt x="3561" y="8423"/>
                      <a:pt x="4474" y="10546"/>
                      <a:pt x="5387" y="12668"/>
                    </a:cubicBezTo>
                    <a:cubicBezTo>
                      <a:pt x="5798" y="13627"/>
                      <a:pt x="6209" y="14586"/>
                      <a:pt x="6620" y="15522"/>
                    </a:cubicBezTo>
                    <a:cubicBezTo>
                      <a:pt x="6643" y="15499"/>
                      <a:pt x="6688" y="15476"/>
                      <a:pt x="6711" y="15453"/>
                    </a:cubicBezTo>
                    <a:cubicBezTo>
                      <a:pt x="6734" y="15430"/>
                      <a:pt x="6757" y="15408"/>
                      <a:pt x="6780" y="15408"/>
                    </a:cubicBezTo>
                    <a:cubicBezTo>
                      <a:pt x="6027" y="13650"/>
                      <a:pt x="5273" y="11892"/>
                      <a:pt x="4520" y="10135"/>
                    </a:cubicBezTo>
                    <a:cubicBezTo>
                      <a:pt x="3607" y="8012"/>
                      <a:pt x="2694" y="5912"/>
                      <a:pt x="1804" y="3789"/>
                    </a:cubicBezTo>
                    <a:cubicBezTo>
                      <a:pt x="1256" y="2557"/>
                      <a:pt x="731" y="1301"/>
                      <a:pt x="183" y="46"/>
                    </a:cubicBezTo>
                    <a:cubicBezTo>
                      <a:pt x="183" y="0"/>
                      <a:pt x="138" y="0"/>
                      <a:pt x="92" y="0"/>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114" name="Google Shape;8114;p34"/>
              <p:cNvSpPr/>
              <p:nvPr/>
            </p:nvSpPr>
            <p:spPr>
              <a:xfrm>
                <a:off x="342924" y="1184738"/>
                <a:ext cx="122467" cy="99798"/>
              </a:xfrm>
              <a:custGeom>
                <a:avLst/>
                <a:gdLst/>
                <a:ahLst/>
                <a:cxnLst/>
                <a:rect l="l" t="t" r="r" b="b"/>
                <a:pathLst>
                  <a:path w="2215" h="1805" extrusionOk="0">
                    <a:moveTo>
                      <a:pt x="2055" y="1"/>
                    </a:moveTo>
                    <a:cubicBezTo>
                      <a:pt x="2055" y="1"/>
                      <a:pt x="2032" y="24"/>
                      <a:pt x="2032" y="24"/>
                    </a:cubicBezTo>
                    <a:cubicBezTo>
                      <a:pt x="1987" y="24"/>
                      <a:pt x="1941" y="69"/>
                      <a:pt x="1964" y="138"/>
                    </a:cubicBezTo>
                    <a:cubicBezTo>
                      <a:pt x="1964" y="229"/>
                      <a:pt x="1987" y="343"/>
                      <a:pt x="2009" y="435"/>
                    </a:cubicBezTo>
                    <a:cubicBezTo>
                      <a:pt x="2009" y="572"/>
                      <a:pt x="2009" y="686"/>
                      <a:pt x="1987" y="800"/>
                    </a:cubicBezTo>
                    <a:cubicBezTo>
                      <a:pt x="1987" y="891"/>
                      <a:pt x="1964" y="982"/>
                      <a:pt x="1918" y="1074"/>
                    </a:cubicBezTo>
                    <a:cubicBezTo>
                      <a:pt x="1873" y="1142"/>
                      <a:pt x="1850" y="1234"/>
                      <a:pt x="1781" y="1279"/>
                    </a:cubicBezTo>
                    <a:cubicBezTo>
                      <a:pt x="1736" y="1348"/>
                      <a:pt x="1690" y="1393"/>
                      <a:pt x="1621" y="1439"/>
                    </a:cubicBezTo>
                    <a:cubicBezTo>
                      <a:pt x="1553" y="1485"/>
                      <a:pt x="1484" y="1530"/>
                      <a:pt x="1416" y="1553"/>
                    </a:cubicBezTo>
                    <a:cubicBezTo>
                      <a:pt x="1348" y="1576"/>
                      <a:pt x="1256" y="1599"/>
                      <a:pt x="1188" y="1622"/>
                    </a:cubicBezTo>
                    <a:cubicBezTo>
                      <a:pt x="1096" y="1622"/>
                      <a:pt x="1005" y="1622"/>
                      <a:pt x="914" y="1599"/>
                    </a:cubicBezTo>
                    <a:cubicBezTo>
                      <a:pt x="823" y="1576"/>
                      <a:pt x="731" y="1553"/>
                      <a:pt x="663" y="1530"/>
                    </a:cubicBezTo>
                    <a:cubicBezTo>
                      <a:pt x="526" y="1462"/>
                      <a:pt x="412" y="1393"/>
                      <a:pt x="320" y="1302"/>
                    </a:cubicBezTo>
                    <a:cubicBezTo>
                      <a:pt x="275" y="1279"/>
                      <a:pt x="229" y="1234"/>
                      <a:pt x="183" y="1188"/>
                    </a:cubicBezTo>
                    <a:cubicBezTo>
                      <a:pt x="161" y="1165"/>
                      <a:pt x="132" y="1154"/>
                      <a:pt x="106" y="1154"/>
                    </a:cubicBezTo>
                    <a:cubicBezTo>
                      <a:pt x="81" y="1154"/>
                      <a:pt x="58" y="1165"/>
                      <a:pt x="46" y="1188"/>
                    </a:cubicBezTo>
                    <a:cubicBezTo>
                      <a:pt x="1" y="1211"/>
                      <a:pt x="1" y="1279"/>
                      <a:pt x="46" y="1325"/>
                    </a:cubicBezTo>
                    <a:cubicBezTo>
                      <a:pt x="252" y="1530"/>
                      <a:pt x="526" y="1713"/>
                      <a:pt x="845" y="1781"/>
                    </a:cubicBezTo>
                    <a:cubicBezTo>
                      <a:pt x="891" y="1804"/>
                      <a:pt x="960" y="1804"/>
                      <a:pt x="1028" y="1804"/>
                    </a:cubicBezTo>
                    <a:lnTo>
                      <a:pt x="1233" y="1804"/>
                    </a:lnTo>
                    <a:cubicBezTo>
                      <a:pt x="1348" y="1781"/>
                      <a:pt x="1484" y="1759"/>
                      <a:pt x="1599" y="1690"/>
                    </a:cubicBezTo>
                    <a:cubicBezTo>
                      <a:pt x="1713" y="1644"/>
                      <a:pt x="1804" y="1553"/>
                      <a:pt x="1895" y="1462"/>
                    </a:cubicBezTo>
                    <a:cubicBezTo>
                      <a:pt x="1987" y="1370"/>
                      <a:pt x="2055" y="1234"/>
                      <a:pt x="2124" y="1119"/>
                    </a:cubicBezTo>
                    <a:cubicBezTo>
                      <a:pt x="2169" y="982"/>
                      <a:pt x="2192" y="823"/>
                      <a:pt x="2192" y="686"/>
                    </a:cubicBezTo>
                    <a:cubicBezTo>
                      <a:pt x="2215" y="480"/>
                      <a:pt x="2169" y="275"/>
                      <a:pt x="2146" y="92"/>
                    </a:cubicBezTo>
                    <a:cubicBezTo>
                      <a:pt x="2146" y="47"/>
                      <a:pt x="2101" y="1"/>
                      <a:pt x="2055"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115" name="Google Shape;8115;p34"/>
              <p:cNvSpPr/>
              <p:nvPr/>
            </p:nvSpPr>
            <p:spPr>
              <a:xfrm>
                <a:off x="454003" y="1107774"/>
                <a:ext cx="189368" cy="121914"/>
              </a:xfrm>
              <a:custGeom>
                <a:avLst/>
                <a:gdLst/>
                <a:ahLst/>
                <a:cxnLst/>
                <a:rect l="l" t="t" r="r" b="b"/>
                <a:pathLst>
                  <a:path w="3425" h="2205" extrusionOk="0">
                    <a:moveTo>
                      <a:pt x="3310" y="1"/>
                    </a:moveTo>
                    <a:cubicBezTo>
                      <a:pt x="3264" y="1"/>
                      <a:pt x="3219" y="46"/>
                      <a:pt x="3219" y="92"/>
                    </a:cubicBezTo>
                    <a:cubicBezTo>
                      <a:pt x="3219" y="320"/>
                      <a:pt x="3196" y="526"/>
                      <a:pt x="3173" y="731"/>
                    </a:cubicBezTo>
                    <a:cubicBezTo>
                      <a:pt x="3150" y="868"/>
                      <a:pt x="3105" y="1005"/>
                      <a:pt x="3059" y="1142"/>
                    </a:cubicBezTo>
                    <a:cubicBezTo>
                      <a:pt x="2991" y="1256"/>
                      <a:pt x="2945" y="1347"/>
                      <a:pt x="2876" y="1439"/>
                    </a:cubicBezTo>
                    <a:cubicBezTo>
                      <a:pt x="2785" y="1530"/>
                      <a:pt x="2694" y="1621"/>
                      <a:pt x="2603" y="1690"/>
                    </a:cubicBezTo>
                    <a:cubicBezTo>
                      <a:pt x="2488" y="1781"/>
                      <a:pt x="2351" y="1849"/>
                      <a:pt x="2237" y="1895"/>
                    </a:cubicBezTo>
                    <a:cubicBezTo>
                      <a:pt x="2078" y="1941"/>
                      <a:pt x="1918" y="1986"/>
                      <a:pt x="1758" y="2009"/>
                    </a:cubicBezTo>
                    <a:cubicBezTo>
                      <a:pt x="1598" y="2009"/>
                      <a:pt x="1416" y="2009"/>
                      <a:pt x="1256" y="1986"/>
                    </a:cubicBezTo>
                    <a:cubicBezTo>
                      <a:pt x="1096" y="1964"/>
                      <a:pt x="913" y="1895"/>
                      <a:pt x="754" y="1827"/>
                    </a:cubicBezTo>
                    <a:cubicBezTo>
                      <a:pt x="594" y="1758"/>
                      <a:pt x="457" y="1667"/>
                      <a:pt x="297" y="1553"/>
                    </a:cubicBezTo>
                    <a:cubicBezTo>
                      <a:pt x="274" y="1530"/>
                      <a:pt x="229" y="1484"/>
                      <a:pt x="183" y="1461"/>
                    </a:cubicBezTo>
                    <a:cubicBezTo>
                      <a:pt x="156" y="1435"/>
                      <a:pt x="130" y="1424"/>
                      <a:pt x="103" y="1424"/>
                    </a:cubicBezTo>
                    <a:cubicBezTo>
                      <a:pt x="84" y="1424"/>
                      <a:pt x="65" y="1429"/>
                      <a:pt x="46" y="1439"/>
                    </a:cubicBezTo>
                    <a:cubicBezTo>
                      <a:pt x="0" y="1484"/>
                      <a:pt x="0" y="1553"/>
                      <a:pt x="46" y="1598"/>
                    </a:cubicBezTo>
                    <a:cubicBezTo>
                      <a:pt x="183" y="1713"/>
                      <a:pt x="320" y="1827"/>
                      <a:pt x="503" y="1918"/>
                    </a:cubicBezTo>
                    <a:cubicBezTo>
                      <a:pt x="662" y="2009"/>
                      <a:pt x="822" y="2078"/>
                      <a:pt x="1005" y="2123"/>
                    </a:cubicBezTo>
                    <a:cubicBezTo>
                      <a:pt x="1197" y="2175"/>
                      <a:pt x="1389" y="2204"/>
                      <a:pt x="1582" y="2204"/>
                    </a:cubicBezTo>
                    <a:cubicBezTo>
                      <a:pt x="1732" y="2204"/>
                      <a:pt x="1882" y="2186"/>
                      <a:pt x="2032" y="2146"/>
                    </a:cubicBezTo>
                    <a:cubicBezTo>
                      <a:pt x="2374" y="2078"/>
                      <a:pt x="2694" y="1918"/>
                      <a:pt x="2922" y="1667"/>
                    </a:cubicBezTo>
                    <a:cubicBezTo>
                      <a:pt x="3036" y="1553"/>
                      <a:pt x="3150" y="1393"/>
                      <a:pt x="3219" y="1256"/>
                    </a:cubicBezTo>
                    <a:cubicBezTo>
                      <a:pt x="3310" y="1073"/>
                      <a:pt x="3356" y="891"/>
                      <a:pt x="3379" y="708"/>
                    </a:cubicBezTo>
                    <a:cubicBezTo>
                      <a:pt x="3379" y="617"/>
                      <a:pt x="3401" y="526"/>
                      <a:pt x="3401" y="434"/>
                    </a:cubicBezTo>
                    <a:cubicBezTo>
                      <a:pt x="3401" y="320"/>
                      <a:pt x="3401" y="206"/>
                      <a:pt x="3424" y="115"/>
                    </a:cubicBezTo>
                    <a:cubicBezTo>
                      <a:pt x="3424" y="46"/>
                      <a:pt x="3379" y="1"/>
                      <a:pt x="3333"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116" name="Google Shape;8116;p34"/>
              <p:cNvSpPr/>
              <p:nvPr/>
            </p:nvSpPr>
            <p:spPr>
              <a:xfrm>
                <a:off x="634471" y="1066140"/>
                <a:ext cx="137617" cy="77074"/>
              </a:xfrm>
              <a:custGeom>
                <a:avLst/>
                <a:gdLst/>
                <a:ahLst/>
                <a:cxnLst/>
                <a:rect l="l" t="t" r="r" b="b"/>
                <a:pathLst>
                  <a:path w="2489" h="1394" extrusionOk="0">
                    <a:moveTo>
                      <a:pt x="2374" y="0"/>
                    </a:moveTo>
                    <a:cubicBezTo>
                      <a:pt x="2351" y="0"/>
                      <a:pt x="2329" y="23"/>
                      <a:pt x="2306" y="46"/>
                    </a:cubicBezTo>
                    <a:cubicBezTo>
                      <a:pt x="2283" y="46"/>
                      <a:pt x="2283" y="69"/>
                      <a:pt x="2283" y="92"/>
                    </a:cubicBezTo>
                    <a:cubicBezTo>
                      <a:pt x="2283" y="183"/>
                      <a:pt x="2283" y="274"/>
                      <a:pt x="2260" y="343"/>
                    </a:cubicBezTo>
                    <a:cubicBezTo>
                      <a:pt x="2237" y="457"/>
                      <a:pt x="2215" y="571"/>
                      <a:pt x="2169" y="662"/>
                    </a:cubicBezTo>
                    <a:cubicBezTo>
                      <a:pt x="2146" y="731"/>
                      <a:pt x="2100" y="799"/>
                      <a:pt x="2055" y="868"/>
                    </a:cubicBezTo>
                    <a:cubicBezTo>
                      <a:pt x="2009" y="913"/>
                      <a:pt x="1941" y="982"/>
                      <a:pt x="1895" y="1005"/>
                    </a:cubicBezTo>
                    <a:cubicBezTo>
                      <a:pt x="1827" y="1050"/>
                      <a:pt x="1758" y="1096"/>
                      <a:pt x="1690" y="1119"/>
                    </a:cubicBezTo>
                    <a:cubicBezTo>
                      <a:pt x="1598" y="1164"/>
                      <a:pt x="1507" y="1187"/>
                      <a:pt x="1416" y="1187"/>
                    </a:cubicBezTo>
                    <a:cubicBezTo>
                      <a:pt x="1376" y="1194"/>
                      <a:pt x="1335" y="1197"/>
                      <a:pt x="1296" y="1197"/>
                    </a:cubicBezTo>
                    <a:cubicBezTo>
                      <a:pt x="1200" y="1197"/>
                      <a:pt x="1108" y="1181"/>
                      <a:pt x="1028" y="1164"/>
                    </a:cubicBezTo>
                    <a:lnTo>
                      <a:pt x="1028" y="1164"/>
                    </a:lnTo>
                    <a:lnTo>
                      <a:pt x="1050" y="1187"/>
                    </a:lnTo>
                    <a:cubicBezTo>
                      <a:pt x="868" y="1142"/>
                      <a:pt x="708" y="1096"/>
                      <a:pt x="548" y="1028"/>
                    </a:cubicBezTo>
                    <a:cubicBezTo>
                      <a:pt x="411" y="959"/>
                      <a:pt x="274" y="891"/>
                      <a:pt x="137" y="799"/>
                    </a:cubicBezTo>
                    <a:cubicBezTo>
                      <a:pt x="120" y="782"/>
                      <a:pt x="99" y="774"/>
                      <a:pt x="79" y="774"/>
                    </a:cubicBezTo>
                    <a:cubicBezTo>
                      <a:pt x="46" y="774"/>
                      <a:pt x="15" y="794"/>
                      <a:pt x="0" y="822"/>
                    </a:cubicBezTo>
                    <a:cubicBezTo>
                      <a:pt x="0" y="845"/>
                      <a:pt x="0" y="868"/>
                      <a:pt x="0" y="891"/>
                    </a:cubicBezTo>
                    <a:cubicBezTo>
                      <a:pt x="0" y="913"/>
                      <a:pt x="23" y="936"/>
                      <a:pt x="46" y="959"/>
                    </a:cubicBezTo>
                    <a:cubicBezTo>
                      <a:pt x="252" y="1119"/>
                      <a:pt x="503" y="1233"/>
                      <a:pt x="754" y="1324"/>
                    </a:cubicBezTo>
                    <a:cubicBezTo>
                      <a:pt x="916" y="1368"/>
                      <a:pt x="1088" y="1394"/>
                      <a:pt x="1256" y="1394"/>
                    </a:cubicBezTo>
                    <a:cubicBezTo>
                      <a:pt x="1349" y="1394"/>
                      <a:pt x="1441" y="1386"/>
                      <a:pt x="1530" y="1370"/>
                    </a:cubicBezTo>
                    <a:cubicBezTo>
                      <a:pt x="1781" y="1324"/>
                      <a:pt x="2009" y="1210"/>
                      <a:pt x="2169" y="1028"/>
                    </a:cubicBezTo>
                    <a:cubicBezTo>
                      <a:pt x="2260" y="913"/>
                      <a:pt x="2329" y="799"/>
                      <a:pt x="2374" y="662"/>
                    </a:cubicBezTo>
                    <a:cubicBezTo>
                      <a:pt x="2420" y="594"/>
                      <a:pt x="2420" y="525"/>
                      <a:pt x="2443" y="457"/>
                    </a:cubicBezTo>
                    <a:cubicBezTo>
                      <a:pt x="2466" y="343"/>
                      <a:pt x="2488" y="229"/>
                      <a:pt x="2466" y="115"/>
                    </a:cubicBezTo>
                    <a:cubicBezTo>
                      <a:pt x="2466" y="92"/>
                      <a:pt x="2466" y="69"/>
                      <a:pt x="2443" y="46"/>
                    </a:cubicBezTo>
                    <a:cubicBezTo>
                      <a:pt x="2420" y="23"/>
                      <a:pt x="2397" y="0"/>
                      <a:pt x="2374" y="0"/>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117" name="Google Shape;8117;p34"/>
              <p:cNvSpPr/>
              <p:nvPr/>
            </p:nvSpPr>
            <p:spPr>
              <a:xfrm>
                <a:off x="681192" y="1876369"/>
                <a:ext cx="444255" cy="202306"/>
              </a:xfrm>
              <a:custGeom>
                <a:avLst/>
                <a:gdLst/>
                <a:ahLst/>
                <a:cxnLst/>
                <a:rect l="l" t="t" r="r" b="b"/>
                <a:pathLst>
                  <a:path w="8035" h="3659" extrusionOk="0">
                    <a:moveTo>
                      <a:pt x="7943" y="0"/>
                    </a:moveTo>
                    <a:cubicBezTo>
                      <a:pt x="7920" y="0"/>
                      <a:pt x="7898" y="23"/>
                      <a:pt x="7898" y="23"/>
                    </a:cubicBezTo>
                    <a:cubicBezTo>
                      <a:pt x="7875" y="46"/>
                      <a:pt x="7875" y="46"/>
                      <a:pt x="7875" y="46"/>
                    </a:cubicBezTo>
                    <a:cubicBezTo>
                      <a:pt x="7806" y="114"/>
                      <a:pt x="7738" y="160"/>
                      <a:pt x="7669" y="228"/>
                    </a:cubicBezTo>
                    <a:cubicBezTo>
                      <a:pt x="7647" y="228"/>
                      <a:pt x="7624" y="251"/>
                      <a:pt x="7601" y="274"/>
                    </a:cubicBezTo>
                    <a:cubicBezTo>
                      <a:pt x="7532" y="320"/>
                      <a:pt x="7464" y="388"/>
                      <a:pt x="7373" y="434"/>
                    </a:cubicBezTo>
                    <a:cubicBezTo>
                      <a:pt x="7373" y="434"/>
                      <a:pt x="7373" y="434"/>
                      <a:pt x="7373" y="457"/>
                    </a:cubicBezTo>
                    <a:cubicBezTo>
                      <a:pt x="7167" y="594"/>
                      <a:pt x="6962" y="753"/>
                      <a:pt x="6733" y="890"/>
                    </a:cubicBezTo>
                    <a:cubicBezTo>
                      <a:pt x="6711" y="913"/>
                      <a:pt x="6688" y="936"/>
                      <a:pt x="6642" y="936"/>
                    </a:cubicBezTo>
                    <a:cubicBezTo>
                      <a:pt x="6642" y="936"/>
                      <a:pt x="6642" y="959"/>
                      <a:pt x="6642" y="959"/>
                    </a:cubicBezTo>
                    <a:cubicBezTo>
                      <a:pt x="6231" y="1210"/>
                      <a:pt x="5798" y="1461"/>
                      <a:pt x="5364" y="1712"/>
                    </a:cubicBezTo>
                    <a:cubicBezTo>
                      <a:pt x="5159" y="1803"/>
                      <a:pt x="4953" y="1918"/>
                      <a:pt x="4748" y="2009"/>
                    </a:cubicBezTo>
                    <a:cubicBezTo>
                      <a:pt x="4542" y="2100"/>
                      <a:pt x="4314" y="2214"/>
                      <a:pt x="4109" y="2306"/>
                    </a:cubicBezTo>
                    <a:cubicBezTo>
                      <a:pt x="3606" y="2511"/>
                      <a:pt x="3081" y="2716"/>
                      <a:pt x="2556" y="2899"/>
                    </a:cubicBezTo>
                    <a:cubicBezTo>
                      <a:pt x="2214" y="3013"/>
                      <a:pt x="1849" y="3127"/>
                      <a:pt x="1506" y="3219"/>
                    </a:cubicBezTo>
                    <a:cubicBezTo>
                      <a:pt x="1370" y="3241"/>
                      <a:pt x="1255" y="3264"/>
                      <a:pt x="1118" y="3310"/>
                    </a:cubicBezTo>
                    <a:lnTo>
                      <a:pt x="1050" y="3310"/>
                    </a:lnTo>
                    <a:cubicBezTo>
                      <a:pt x="936" y="3333"/>
                      <a:pt x="845" y="3356"/>
                      <a:pt x="730" y="3378"/>
                    </a:cubicBezTo>
                    <a:cubicBezTo>
                      <a:pt x="525" y="3424"/>
                      <a:pt x="320" y="3447"/>
                      <a:pt x="114" y="3470"/>
                    </a:cubicBezTo>
                    <a:cubicBezTo>
                      <a:pt x="46" y="3470"/>
                      <a:pt x="0" y="3515"/>
                      <a:pt x="23" y="3584"/>
                    </a:cubicBezTo>
                    <a:cubicBezTo>
                      <a:pt x="23" y="3621"/>
                      <a:pt x="53" y="3658"/>
                      <a:pt x="89" y="3658"/>
                    </a:cubicBezTo>
                    <a:cubicBezTo>
                      <a:pt x="97" y="3658"/>
                      <a:pt x="106" y="3656"/>
                      <a:pt x="114" y="3652"/>
                    </a:cubicBezTo>
                    <a:cubicBezTo>
                      <a:pt x="342" y="3629"/>
                      <a:pt x="548" y="3607"/>
                      <a:pt x="753" y="3561"/>
                    </a:cubicBezTo>
                    <a:lnTo>
                      <a:pt x="799" y="3561"/>
                    </a:lnTo>
                    <a:cubicBezTo>
                      <a:pt x="890" y="3538"/>
                      <a:pt x="1004" y="3515"/>
                      <a:pt x="1096" y="3492"/>
                    </a:cubicBezTo>
                    <a:lnTo>
                      <a:pt x="1141" y="3492"/>
                    </a:lnTo>
                    <a:cubicBezTo>
                      <a:pt x="1278" y="3470"/>
                      <a:pt x="1415" y="3424"/>
                      <a:pt x="1552" y="3401"/>
                    </a:cubicBezTo>
                    <a:cubicBezTo>
                      <a:pt x="1917" y="3310"/>
                      <a:pt x="2260" y="3196"/>
                      <a:pt x="2625" y="3082"/>
                    </a:cubicBezTo>
                    <a:cubicBezTo>
                      <a:pt x="3150" y="2899"/>
                      <a:pt x="3675" y="2694"/>
                      <a:pt x="4177" y="2488"/>
                    </a:cubicBezTo>
                    <a:cubicBezTo>
                      <a:pt x="4382" y="2397"/>
                      <a:pt x="4588" y="2306"/>
                      <a:pt x="4793" y="2191"/>
                    </a:cubicBezTo>
                    <a:cubicBezTo>
                      <a:pt x="5478" y="1872"/>
                      <a:pt x="6117" y="1530"/>
                      <a:pt x="6756" y="1119"/>
                    </a:cubicBezTo>
                    <a:cubicBezTo>
                      <a:pt x="6779" y="1096"/>
                      <a:pt x="6802" y="1073"/>
                      <a:pt x="6825" y="1073"/>
                    </a:cubicBezTo>
                    <a:cubicBezTo>
                      <a:pt x="6848" y="1050"/>
                      <a:pt x="6848" y="1050"/>
                      <a:pt x="6848" y="1050"/>
                    </a:cubicBezTo>
                    <a:cubicBezTo>
                      <a:pt x="7076" y="913"/>
                      <a:pt x="7281" y="753"/>
                      <a:pt x="7487" y="594"/>
                    </a:cubicBezTo>
                    <a:cubicBezTo>
                      <a:pt x="7510" y="594"/>
                      <a:pt x="7510" y="594"/>
                      <a:pt x="7510" y="571"/>
                    </a:cubicBezTo>
                    <a:lnTo>
                      <a:pt x="7532" y="571"/>
                    </a:lnTo>
                    <a:cubicBezTo>
                      <a:pt x="7578" y="525"/>
                      <a:pt x="7624" y="502"/>
                      <a:pt x="7692" y="457"/>
                    </a:cubicBezTo>
                    <a:cubicBezTo>
                      <a:pt x="7715" y="434"/>
                      <a:pt x="7738" y="411"/>
                      <a:pt x="7738" y="411"/>
                    </a:cubicBezTo>
                    <a:cubicBezTo>
                      <a:pt x="7761" y="388"/>
                      <a:pt x="7761" y="388"/>
                      <a:pt x="7761" y="388"/>
                    </a:cubicBezTo>
                    <a:lnTo>
                      <a:pt x="7783" y="388"/>
                    </a:lnTo>
                    <a:cubicBezTo>
                      <a:pt x="7829" y="320"/>
                      <a:pt x="7898" y="274"/>
                      <a:pt x="7943" y="228"/>
                    </a:cubicBezTo>
                    <a:lnTo>
                      <a:pt x="7966" y="228"/>
                    </a:lnTo>
                    <a:cubicBezTo>
                      <a:pt x="7966" y="228"/>
                      <a:pt x="7966" y="206"/>
                      <a:pt x="7989" y="206"/>
                    </a:cubicBezTo>
                    <a:cubicBezTo>
                      <a:pt x="7989" y="206"/>
                      <a:pt x="7989" y="183"/>
                      <a:pt x="8012" y="183"/>
                    </a:cubicBezTo>
                    <a:cubicBezTo>
                      <a:pt x="8012" y="160"/>
                      <a:pt x="8035" y="160"/>
                      <a:pt x="8035" y="137"/>
                    </a:cubicBezTo>
                    <a:cubicBezTo>
                      <a:pt x="8035" y="92"/>
                      <a:pt x="8035" y="69"/>
                      <a:pt x="8035" y="46"/>
                    </a:cubicBezTo>
                    <a:cubicBezTo>
                      <a:pt x="8012" y="23"/>
                      <a:pt x="7989" y="23"/>
                      <a:pt x="7966" y="23"/>
                    </a:cubicBezTo>
                    <a:cubicBezTo>
                      <a:pt x="7966" y="23"/>
                      <a:pt x="7943" y="0"/>
                      <a:pt x="7943" y="0"/>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118" name="Google Shape;8118;p34"/>
              <p:cNvSpPr/>
              <p:nvPr/>
            </p:nvSpPr>
            <p:spPr>
              <a:xfrm>
                <a:off x="894448" y="2323118"/>
                <a:ext cx="20236" cy="21508"/>
              </a:xfrm>
              <a:custGeom>
                <a:avLst/>
                <a:gdLst/>
                <a:ahLst/>
                <a:cxnLst/>
                <a:rect l="l" t="t" r="r" b="b"/>
                <a:pathLst>
                  <a:path w="366" h="389" extrusionOk="0">
                    <a:moveTo>
                      <a:pt x="183" y="0"/>
                    </a:moveTo>
                    <a:cubicBezTo>
                      <a:pt x="92" y="0"/>
                      <a:pt x="0" y="92"/>
                      <a:pt x="0" y="183"/>
                    </a:cubicBezTo>
                    <a:cubicBezTo>
                      <a:pt x="0" y="297"/>
                      <a:pt x="92" y="388"/>
                      <a:pt x="183" y="388"/>
                    </a:cubicBezTo>
                    <a:cubicBezTo>
                      <a:pt x="297" y="388"/>
                      <a:pt x="366" y="297"/>
                      <a:pt x="366" y="183"/>
                    </a:cubicBezTo>
                    <a:cubicBezTo>
                      <a:pt x="366" y="92"/>
                      <a:pt x="297" y="0"/>
                      <a:pt x="183" y="0"/>
                    </a:cubicBezTo>
                    <a:close/>
                  </a:path>
                </a:pathLst>
              </a:custGeom>
              <a:solidFill>
                <a:srgbClr val="FDFDF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119" name="Google Shape;8119;p34"/>
              <p:cNvSpPr/>
              <p:nvPr/>
            </p:nvSpPr>
            <p:spPr>
              <a:xfrm>
                <a:off x="1144306" y="2205736"/>
                <a:ext cx="16476" cy="17748"/>
              </a:xfrm>
              <a:custGeom>
                <a:avLst/>
                <a:gdLst/>
                <a:ahLst/>
                <a:cxnLst/>
                <a:rect l="l" t="t" r="r" b="b"/>
                <a:pathLst>
                  <a:path w="298" h="321" extrusionOk="0">
                    <a:moveTo>
                      <a:pt x="138" y="1"/>
                    </a:moveTo>
                    <a:cubicBezTo>
                      <a:pt x="69" y="1"/>
                      <a:pt x="1" y="69"/>
                      <a:pt x="1" y="160"/>
                    </a:cubicBezTo>
                    <a:cubicBezTo>
                      <a:pt x="1" y="252"/>
                      <a:pt x="69" y="320"/>
                      <a:pt x="138" y="320"/>
                    </a:cubicBezTo>
                    <a:cubicBezTo>
                      <a:pt x="229" y="320"/>
                      <a:pt x="298" y="252"/>
                      <a:pt x="298" y="160"/>
                    </a:cubicBezTo>
                    <a:cubicBezTo>
                      <a:pt x="298" y="69"/>
                      <a:pt x="229" y="1"/>
                      <a:pt x="138" y="1"/>
                    </a:cubicBezTo>
                    <a:close/>
                  </a:path>
                </a:pathLst>
              </a:custGeom>
              <a:solidFill>
                <a:srgbClr val="FDFDF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120" name="Google Shape;8120;p34"/>
              <p:cNvSpPr/>
              <p:nvPr/>
            </p:nvSpPr>
            <p:spPr>
              <a:xfrm>
                <a:off x="898208" y="2348330"/>
                <a:ext cx="12717" cy="11445"/>
              </a:xfrm>
              <a:custGeom>
                <a:avLst/>
                <a:gdLst/>
                <a:ahLst/>
                <a:cxnLst/>
                <a:rect l="l" t="t" r="r" b="b"/>
                <a:pathLst>
                  <a:path w="230" h="207" extrusionOk="0">
                    <a:moveTo>
                      <a:pt x="115" y="1"/>
                    </a:moveTo>
                    <a:cubicBezTo>
                      <a:pt x="47" y="1"/>
                      <a:pt x="1" y="47"/>
                      <a:pt x="1" y="92"/>
                    </a:cubicBezTo>
                    <a:cubicBezTo>
                      <a:pt x="1" y="161"/>
                      <a:pt x="47" y="206"/>
                      <a:pt x="115" y="206"/>
                    </a:cubicBezTo>
                    <a:cubicBezTo>
                      <a:pt x="184" y="206"/>
                      <a:pt x="229" y="161"/>
                      <a:pt x="229" y="92"/>
                    </a:cubicBezTo>
                    <a:cubicBezTo>
                      <a:pt x="229" y="47"/>
                      <a:pt x="184" y="1"/>
                      <a:pt x="115" y="1"/>
                    </a:cubicBezTo>
                    <a:close/>
                  </a:path>
                </a:pathLst>
              </a:custGeom>
              <a:solidFill>
                <a:srgbClr val="FDFDF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121" name="Google Shape;8121;p34"/>
              <p:cNvSpPr/>
              <p:nvPr/>
            </p:nvSpPr>
            <p:spPr>
              <a:xfrm>
                <a:off x="1149393" y="2229732"/>
                <a:ext cx="11390" cy="11390"/>
              </a:xfrm>
              <a:custGeom>
                <a:avLst/>
                <a:gdLst/>
                <a:ahLst/>
                <a:cxnLst/>
                <a:rect l="l" t="t" r="r" b="b"/>
                <a:pathLst>
                  <a:path w="206" h="206" extrusionOk="0">
                    <a:moveTo>
                      <a:pt x="114" y="0"/>
                    </a:moveTo>
                    <a:cubicBezTo>
                      <a:pt x="46" y="0"/>
                      <a:pt x="0" y="46"/>
                      <a:pt x="0" y="92"/>
                    </a:cubicBezTo>
                    <a:cubicBezTo>
                      <a:pt x="0" y="160"/>
                      <a:pt x="46" y="206"/>
                      <a:pt x="114" y="206"/>
                    </a:cubicBezTo>
                    <a:cubicBezTo>
                      <a:pt x="160" y="206"/>
                      <a:pt x="206" y="160"/>
                      <a:pt x="206" y="92"/>
                    </a:cubicBezTo>
                    <a:cubicBezTo>
                      <a:pt x="206" y="46"/>
                      <a:pt x="160" y="0"/>
                      <a:pt x="114" y="0"/>
                    </a:cubicBezTo>
                    <a:close/>
                  </a:path>
                </a:pathLst>
              </a:custGeom>
              <a:solidFill>
                <a:srgbClr val="FDFDF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122" name="Google Shape;8122;p34"/>
              <p:cNvSpPr/>
              <p:nvPr/>
            </p:nvSpPr>
            <p:spPr>
              <a:xfrm>
                <a:off x="879298" y="2387476"/>
                <a:ext cx="71988" cy="47992"/>
              </a:xfrm>
              <a:custGeom>
                <a:avLst/>
                <a:gdLst/>
                <a:ahLst/>
                <a:cxnLst/>
                <a:rect l="l" t="t" r="r" b="b"/>
                <a:pathLst>
                  <a:path w="1302" h="868" extrusionOk="0">
                    <a:moveTo>
                      <a:pt x="617" y="0"/>
                    </a:moveTo>
                    <a:cubicBezTo>
                      <a:pt x="274" y="23"/>
                      <a:pt x="1" y="229"/>
                      <a:pt x="1" y="457"/>
                    </a:cubicBezTo>
                    <a:cubicBezTo>
                      <a:pt x="23" y="708"/>
                      <a:pt x="320" y="868"/>
                      <a:pt x="663" y="868"/>
                    </a:cubicBezTo>
                    <a:cubicBezTo>
                      <a:pt x="1028" y="845"/>
                      <a:pt x="1302" y="640"/>
                      <a:pt x="1279" y="411"/>
                    </a:cubicBezTo>
                    <a:cubicBezTo>
                      <a:pt x="1279" y="160"/>
                      <a:pt x="982" y="0"/>
                      <a:pt x="617" y="0"/>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123" name="Google Shape;8123;p34"/>
              <p:cNvSpPr/>
              <p:nvPr/>
            </p:nvSpPr>
            <p:spPr>
              <a:xfrm>
                <a:off x="1209936" y="2235482"/>
                <a:ext cx="71988" cy="56672"/>
              </a:xfrm>
              <a:custGeom>
                <a:avLst/>
                <a:gdLst/>
                <a:ahLst/>
                <a:cxnLst/>
                <a:rect l="l" t="t" r="r" b="b"/>
                <a:pathLst>
                  <a:path w="1302" h="1025" extrusionOk="0">
                    <a:moveTo>
                      <a:pt x="853" y="1"/>
                    </a:moveTo>
                    <a:cubicBezTo>
                      <a:pt x="707" y="1"/>
                      <a:pt x="538" y="58"/>
                      <a:pt x="389" y="170"/>
                    </a:cubicBezTo>
                    <a:cubicBezTo>
                      <a:pt x="92" y="398"/>
                      <a:pt x="1" y="718"/>
                      <a:pt x="138" y="901"/>
                    </a:cubicBezTo>
                    <a:cubicBezTo>
                      <a:pt x="200" y="984"/>
                      <a:pt x="305" y="1024"/>
                      <a:pt x="429" y="1024"/>
                    </a:cubicBezTo>
                    <a:cubicBezTo>
                      <a:pt x="577" y="1024"/>
                      <a:pt x="752" y="967"/>
                      <a:pt x="914" y="855"/>
                    </a:cubicBezTo>
                    <a:cubicBezTo>
                      <a:pt x="1188" y="627"/>
                      <a:pt x="1302" y="307"/>
                      <a:pt x="1142" y="125"/>
                    </a:cubicBezTo>
                    <a:cubicBezTo>
                      <a:pt x="1080" y="41"/>
                      <a:pt x="974" y="1"/>
                      <a:pt x="853"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8124" name="Google Shape;8124;p34"/>
            <p:cNvGrpSpPr/>
            <p:nvPr/>
          </p:nvGrpSpPr>
          <p:grpSpPr>
            <a:xfrm rot="-1687898">
              <a:off x="4477127" y="2860706"/>
              <a:ext cx="342054" cy="418382"/>
              <a:chOff x="2019050" y="1133325"/>
              <a:chExt cx="153525" cy="187750"/>
            </a:xfrm>
          </p:grpSpPr>
          <p:sp>
            <p:nvSpPr>
              <p:cNvPr id="8125" name="Google Shape;8125;p34"/>
              <p:cNvSpPr/>
              <p:nvPr/>
            </p:nvSpPr>
            <p:spPr>
              <a:xfrm>
                <a:off x="2021350" y="1136750"/>
                <a:ext cx="150100" cy="183200"/>
              </a:xfrm>
              <a:custGeom>
                <a:avLst/>
                <a:gdLst/>
                <a:ahLst/>
                <a:cxnLst/>
                <a:rect l="l" t="t" r="r" b="b"/>
                <a:pathLst>
                  <a:path w="6004" h="7328" extrusionOk="0">
                    <a:moveTo>
                      <a:pt x="3264" y="0"/>
                    </a:moveTo>
                    <a:cubicBezTo>
                      <a:pt x="3218" y="23"/>
                      <a:pt x="3150" y="23"/>
                      <a:pt x="3081" y="23"/>
                    </a:cubicBezTo>
                    <a:cubicBezTo>
                      <a:pt x="3013" y="46"/>
                      <a:pt x="2922" y="46"/>
                      <a:pt x="2853" y="69"/>
                    </a:cubicBezTo>
                    <a:cubicBezTo>
                      <a:pt x="2808" y="69"/>
                      <a:pt x="2739" y="92"/>
                      <a:pt x="2693" y="92"/>
                    </a:cubicBezTo>
                    <a:lnTo>
                      <a:pt x="2602" y="115"/>
                    </a:lnTo>
                    <a:lnTo>
                      <a:pt x="2557" y="137"/>
                    </a:lnTo>
                    <a:cubicBezTo>
                      <a:pt x="2465" y="137"/>
                      <a:pt x="2420" y="160"/>
                      <a:pt x="2351" y="183"/>
                    </a:cubicBezTo>
                    <a:cubicBezTo>
                      <a:pt x="2283" y="206"/>
                      <a:pt x="2214" y="252"/>
                      <a:pt x="2123" y="274"/>
                    </a:cubicBezTo>
                    <a:cubicBezTo>
                      <a:pt x="2054" y="320"/>
                      <a:pt x="1986" y="343"/>
                      <a:pt x="1917" y="388"/>
                    </a:cubicBezTo>
                    <a:cubicBezTo>
                      <a:pt x="1849" y="434"/>
                      <a:pt x="1803" y="457"/>
                      <a:pt x="1735" y="503"/>
                    </a:cubicBezTo>
                    <a:lnTo>
                      <a:pt x="1689" y="525"/>
                    </a:lnTo>
                    <a:lnTo>
                      <a:pt x="1575" y="617"/>
                    </a:lnTo>
                    <a:cubicBezTo>
                      <a:pt x="1552" y="640"/>
                      <a:pt x="1507" y="662"/>
                      <a:pt x="1461" y="685"/>
                    </a:cubicBezTo>
                    <a:cubicBezTo>
                      <a:pt x="1324" y="776"/>
                      <a:pt x="1187" y="913"/>
                      <a:pt x="1050" y="1028"/>
                    </a:cubicBezTo>
                    <a:cubicBezTo>
                      <a:pt x="982" y="1142"/>
                      <a:pt x="845" y="1279"/>
                      <a:pt x="730" y="1438"/>
                    </a:cubicBezTo>
                    <a:cubicBezTo>
                      <a:pt x="639" y="1575"/>
                      <a:pt x="548" y="1712"/>
                      <a:pt x="457" y="1918"/>
                    </a:cubicBezTo>
                    <a:cubicBezTo>
                      <a:pt x="365" y="2078"/>
                      <a:pt x="297" y="2237"/>
                      <a:pt x="251" y="2397"/>
                    </a:cubicBezTo>
                    <a:cubicBezTo>
                      <a:pt x="206" y="2488"/>
                      <a:pt x="183" y="2580"/>
                      <a:pt x="160" y="2671"/>
                    </a:cubicBezTo>
                    <a:cubicBezTo>
                      <a:pt x="114" y="2785"/>
                      <a:pt x="91" y="2899"/>
                      <a:pt x="69" y="3036"/>
                    </a:cubicBezTo>
                    <a:cubicBezTo>
                      <a:pt x="69" y="3105"/>
                      <a:pt x="46" y="3173"/>
                      <a:pt x="46" y="3242"/>
                    </a:cubicBezTo>
                    <a:lnTo>
                      <a:pt x="23" y="3333"/>
                    </a:lnTo>
                    <a:cubicBezTo>
                      <a:pt x="23" y="3401"/>
                      <a:pt x="23" y="3447"/>
                      <a:pt x="0" y="3493"/>
                    </a:cubicBezTo>
                    <a:lnTo>
                      <a:pt x="0" y="3516"/>
                    </a:lnTo>
                    <a:cubicBezTo>
                      <a:pt x="0" y="3561"/>
                      <a:pt x="0" y="3584"/>
                      <a:pt x="0" y="3607"/>
                    </a:cubicBezTo>
                    <a:cubicBezTo>
                      <a:pt x="0" y="3675"/>
                      <a:pt x="23" y="3744"/>
                      <a:pt x="69" y="3767"/>
                    </a:cubicBezTo>
                    <a:lnTo>
                      <a:pt x="69" y="3789"/>
                    </a:lnTo>
                    <a:cubicBezTo>
                      <a:pt x="69" y="3858"/>
                      <a:pt x="91" y="3904"/>
                      <a:pt x="91" y="3949"/>
                    </a:cubicBezTo>
                    <a:lnTo>
                      <a:pt x="91" y="3972"/>
                    </a:lnTo>
                    <a:lnTo>
                      <a:pt x="91" y="4018"/>
                    </a:lnTo>
                    <a:cubicBezTo>
                      <a:pt x="114" y="4177"/>
                      <a:pt x="137" y="4292"/>
                      <a:pt x="160" y="4406"/>
                    </a:cubicBezTo>
                    <a:cubicBezTo>
                      <a:pt x="183" y="4497"/>
                      <a:pt x="206" y="4565"/>
                      <a:pt x="228" y="4634"/>
                    </a:cubicBezTo>
                    <a:cubicBezTo>
                      <a:pt x="251" y="4702"/>
                      <a:pt x="251" y="4771"/>
                      <a:pt x="297" y="4839"/>
                    </a:cubicBezTo>
                    <a:cubicBezTo>
                      <a:pt x="297" y="4839"/>
                      <a:pt x="297" y="4862"/>
                      <a:pt x="297" y="4885"/>
                    </a:cubicBezTo>
                    <a:cubicBezTo>
                      <a:pt x="320" y="4908"/>
                      <a:pt x="320" y="4908"/>
                      <a:pt x="320" y="4931"/>
                    </a:cubicBezTo>
                    <a:cubicBezTo>
                      <a:pt x="320" y="4931"/>
                      <a:pt x="320" y="4954"/>
                      <a:pt x="342" y="4954"/>
                    </a:cubicBezTo>
                    <a:cubicBezTo>
                      <a:pt x="342" y="4976"/>
                      <a:pt x="365" y="4999"/>
                      <a:pt x="365" y="5022"/>
                    </a:cubicBezTo>
                    <a:cubicBezTo>
                      <a:pt x="388" y="5045"/>
                      <a:pt x="388" y="5068"/>
                      <a:pt x="411" y="5090"/>
                    </a:cubicBezTo>
                    <a:cubicBezTo>
                      <a:pt x="411" y="5136"/>
                      <a:pt x="434" y="5136"/>
                      <a:pt x="434" y="5159"/>
                    </a:cubicBezTo>
                    <a:cubicBezTo>
                      <a:pt x="434" y="5159"/>
                      <a:pt x="434" y="5159"/>
                      <a:pt x="434" y="5182"/>
                    </a:cubicBezTo>
                    <a:cubicBezTo>
                      <a:pt x="434" y="5205"/>
                      <a:pt x="457" y="5227"/>
                      <a:pt x="457" y="5250"/>
                    </a:cubicBezTo>
                    <a:lnTo>
                      <a:pt x="457" y="5273"/>
                    </a:lnTo>
                    <a:cubicBezTo>
                      <a:pt x="457" y="5296"/>
                      <a:pt x="479" y="5319"/>
                      <a:pt x="502" y="5364"/>
                    </a:cubicBezTo>
                    <a:lnTo>
                      <a:pt x="502" y="5387"/>
                    </a:lnTo>
                    <a:cubicBezTo>
                      <a:pt x="548" y="5433"/>
                      <a:pt x="571" y="5501"/>
                      <a:pt x="616" y="5547"/>
                    </a:cubicBezTo>
                    <a:cubicBezTo>
                      <a:pt x="639" y="5570"/>
                      <a:pt x="662" y="5615"/>
                      <a:pt x="685" y="5638"/>
                    </a:cubicBezTo>
                    <a:lnTo>
                      <a:pt x="708" y="5661"/>
                    </a:lnTo>
                    <a:lnTo>
                      <a:pt x="730" y="5707"/>
                    </a:lnTo>
                    <a:cubicBezTo>
                      <a:pt x="753" y="5752"/>
                      <a:pt x="799" y="5775"/>
                      <a:pt x="822" y="5821"/>
                    </a:cubicBezTo>
                    <a:lnTo>
                      <a:pt x="867" y="5889"/>
                    </a:lnTo>
                    <a:lnTo>
                      <a:pt x="890" y="5889"/>
                    </a:lnTo>
                    <a:cubicBezTo>
                      <a:pt x="890" y="5912"/>
                      <a:pt x="890" y="5912"/>
                      <a:pt x="913" y="5935"/>
                    </a:cubicBezTo>
                    <a:cubicBezTo>
                      <a:pt x="982" y="6003"/>
                      <a:pt x="1050" y="6072"/>
                      <a:pt x="1119" y="6163"/>
                    </a:cubicBezTo>
                    <a:lnTo>
                      <a:pt x="1141" y="6186"/>
                    </a:lnTo>
                    <a:lnTo>
                      <a:pt x="1210" y="6232"/>
                    </a:lnTo>
                    <a:lnTo>
                      <a:pt x="1255" y="6277"/>
                    </a:lnTo>
                    <a:lnTo>
                      <a:pt x="1278" y="6300"/>
                    </a:lnTo>
                    <a:lnTo>
                      <a:pt x="1301" y="6323"/>
                    </a:lnTo>
                    <a:cubicBezTo>
                      <a:pt x="1324" y="6346"/>
                      <a:pt x="1347" y="6369"/>
                      <a:pt x="1370" y="6369"/>
                    </a:cubicBezTo>
                    <a:cubicBezTo>
                      <a:pt x="1415" y="6437"/>
                      <a:pt x="1484" y="6483"/>
                      <a:pt x="1552" y="6528"/>
                    </a:cubicBezTo>
                    <a:cubicBezTo>
                      <a:pt x="1598" y="6597"/>
                      <a:pt x="1666" y="6643"/>
                      <a:pt x="1758" y="6688"/>
                    </a:cubicBezTo>
                    <a:cubicBezTo>
                      <a:pt x="1803" y="6711"/>
                      <a:pt x="1826" y="6734"/>
                      <a:pt x="1849" y="6734"/>
                    </a:cubicBezTo>
                    <a:cubicBezTo>
                      <a:pt x="1872" y="6757"/>
                      <a:pt x="1895" y="6780"/>
                      <a:pt x="1917" y="6802"/>
                    </a:cubicBezTo>
                    <a:cubicBezTo>
                      <a:pt x="1963" y="6848"/>
                      <a:pt x="2032" y="6871"/>
                      <a:pt x="2077" y="6916"/>
                    </a:cubicBezTo>
                    <a:cubicBezTo>
                      <a:pt x="2146" y="6939"/>
                      <a:pt x="2191" y="6985"/>
                      <a:pt x="2260" y="7008"/>
                    </a:cubicBezTo>
                    <a:cubicBezTo>
                      <a:pt x="2305" y="7053"/>
                      <a:pt x="2374" y="7076"/>
                      <a:pt x="2442" y="7099"/>
                    </a:cubicBezTo>
                    <a:cubicBezTo>
                      <a:pt x="2534" y="7145"/>
                      <a:pt x="2648" y="7168"/>
                      <a:pt x="2762" y="7213"/>
                    </a:cubicBezTo>
                    <a:cubicBezTo>
                      <a:pt x="2853" y="7236"/>
                      <a:pt x="2967" y="7236"/>
                      <a:pt x="3059" y="7259"/>
                    </a:cubicBezTo>
                    <a:lnTo>
                      <a:pt x="3127" y="7259"/>
                    </a:lnTo>
                    <a:cubicBezTo>
                      <a:pt x="3310" y="7282"/>
                      <a:pt x="3470" y="7305"/>
                      <a:pt x="3606" y="7305"/>
                    </a:cubicBezTo>
                    <a:lnTo>
                      <a:pt x="3766" y="7305"/>
                    </a:lnTo>
                    <a:cubicBezTo>
                      <a:pt x="3812" y="7305"/>
                      <a:pt x="3880" y="7327"/>
                      <a:pt x="3926" y="7327"/>
                    </a:cubicBezTo>
                    <a:cubicBezTo>
                      <a:pt x="3995" y="7327"/>
                      <a:pt x="4063" y="7305"/>
                      <a:pt x="4131" y="7305"/>
                    </a:cubicBezTo>
                    <a:cubicBezTo>
                      <a:pt x="4223" y="7305"/>
                      <a:pt x="4314" y="7282"/>
                      <a:pt x="4428" y="7259"/>
                    </a:cubicBezTo>
                    <a:cubicBezTo>
                      <a:pt x="4474" y="7259"/>
                      <a:pt x="4519" y="7236"/>
                      <a:pt x="4565" y="7236"/>
                    </a:cubicBezTo>
                    <a:lnTo>
                      <a:pt x="4656" y="7213"/>
                    </a:lnTo>
                    <a:cubicBezTo>
                      <a:pt x="4793" y="7168"/>
                      <a:pt x="4930" y="7122"/>
                      <a:pt x="5090" y="7031"/>
                    </a:cubicBezTo>
                    <a:lnTo>
                      <a:pt x="5181" y="6985"/>
                    </a:lnTo>
                    <a:lnTo>
                      <a:pt x="5204" y="6985"/>
                    </a:lnTo>
                    <a:cubicBezTo>
                      <a:pt x="5250" y="6962"/>
                      <a:pt x="5273" y="6939"/>
                      <a:pt x="5296" y="6939"/>
                    </a:cubicBezTo>
                    <a:cubicBezTo>
                      <a:pt x="5364" y="6894"/>
                      <a:pt x="5433" y="6848"/>
                      <a:pt x="5501" y="6802"/>
                    </a:cubicBezTo>
                    <a:cubicBezTo>
                      <a:pt x="5638" y="6711"/>
                      <a:pt x="5729" y="6643"/>
                      <a:pt x="5821" y="6551"/>
                    </a:cubicBezTo>
                    <a:cubicBezTo>
                      <a:pt x="5866" y="6528"/>
                      <a:pt x="5889" y="6483"/>
                      <a:pt x="5912" y="6460"/>
                    </a:cubicBezTo>
                    <a:cubicBezTo>
                      <a:pt x="5935" y="6437"/>
                      <a:pt x="5957" y="6414"/>
                      <a:pt x="5980" y="6392"/>
                    </a:cubicBezTo>
                    <a:cubicBezTo>
                      <a:pt x="6003" y="6346"/>
                      <a:pt x="6003" y="6323"/>
                      <a:pt x="6003" y="6255"/>
                    </a:cubicBezTo>
                    <a:cubicBezTo>
                      <a:pt x="6003" y="6186"/>
                      <a:pt x="5980" y="6140"/>
                      <a:pt x="5957" y="6072"/>
                    </a:cubicBezTo>
                    <a:lnTo>
                      <a:pt x="5935" y="6026"/>
                    </a:lnTo>
                    <a:cubicBezTo>
                      <a:pt x="5935" y="6003"/>
                      <a:pt x="5912" y="5981"/>
                      <a:pt x="5889" y="5958"/>
                    </a:cubicBezTo>
                    <a:cubicBezTo>
                      <a:pt x="5843" y="5912"/>
                      <a:pt x="5798" y="5912"/>
                      <a:pt x="5752" y="5912"/>
                    </a:cubicBezTo>
                    <a:lnTo>
                      <a:pt x="5684" y="5912"/>
                    </a:lnTo>
                    <a:cubicBezTo>
                      <a:pt x="5592" y="5935"/>
                      <a:pt x="5524" y="5981"/>
                      <a:pt x="5455" y="6003"/>
                    </a:cubicBezTo>
                    <a:lnTo>
                      <a:pt x="5433" y="6026"/>
                    </a:lnTo>
                    <a:cubicBezTo>
                      <a:pt x="5387" y="6049"/>
                      <a:pt x="5364" y="6049"/>
                      <a:pt x="5318" y="6072"/>
                    </a:cubicBezTo>
                    <a:cubicBezTo>
                      <a:pt x="5273" y="6095"/>
                      <a:pt x="5227" y="6118"/>
                      <a:pt x="5181" y="6118"/>
                    </a:cubicBezTo>
                    <a:cubicBezTo>
                      <a:pt x="5113" y="6163"/>
                      <a:pt x="5044" y="6209"/>
                      <a:pt x="4976" y="6232"/>
                    </a:cubicBezTo>
                    <a:cubicBezTo>
                      <a:pt x="4839" y="6277"/>
                      <a:pt x="4725" y="6300"/>
                      <a:pt x="4611" y="6346"/>
                    </a:cubicBezTo>
                    <a:lnTo>
                      <a:pt x="4565" y="6346"/>
                    </a:lnTo>
                    <a:cubicBezTo>
                      <a:pt x="4497" y="6369"/>
                      <a:pt x="4428" y="6369"/>
                      <a:pt x="4360" y="6392"/>
                    </a:cubicBezTo>
                    <a:cubicBezTo>
                      <a:pt x="4291" y="6414"/>
                      <a:pt x="4223" y="6414"/>
                      <a:pt x="4154" y="6414"/>
                    </a:cubicBezTo>
                    <a:cubicBezTo>
                      <a:pt x="4017" y="6437"/>
                      <a:pt x="3880" y="6437"/>
                      <a:pt x="3698" y="6437"/>
                    </a:cubicBezTo>
                    <a:lnTo>
                      <a:pt x="3492" y="6437"/>
                    </a:lnTo>
                    <a:cubicBezTo>
                      <a:pt x="3424" y="6437"/>
                      <a:pt x="3355" y="6437"/>
                      <a:pt x="3310" y="6414"/>
                    </a:cubicBezTo>
                    <a:cubicBezTo>
                      <a:pt x="3196" y="6414"/>
                      <a:pt x="3081" y="6392"/>
                      <a:pt x="2967" y="6346"/>
                    </a:cubicBezTo>
                    <a:cubicBezTo>
                      <a:pt x="2830" y="6300"/>
                      <a:pt x="2739" y="6277"/>
                      <a:pt x="2648" y="6232"/>
                    </a:cubicBezTo>
                    <a:cubicBezTo>
                      <a:pt x="2488" y="6163"/>
                      <a:pt x="2351" y="6095"/>
                      <a:pt x="2260" y="6026"/>
                    </a:cubicBezTo>
                    <a:cubicBezTo>
                      <a:pt x="2214" y="6003"/>
                      <a:pt x="2146" y="5958"/>
                      <a:pt x="2100" y="5935"/>
                    </a:cubicBezTo>
                    <a:cubicBezTo>
                      <a:pt x="2077" y="5935"/>
                      <a:pt x="2077" y="5912"/>
                      <a:pt x="2054" y="5912"/>
                    </a:cubicBezTo>
                    <a:lnTo>
                      <a:pt x="2032" y="5912"/>
                    </a:lnTo>
                    <a:cubicBezTo>
                      <a:pt x="2009" y="5867"/>
                      <a:pt x="1986" y="5844"/>
                      <a:pt x="1963" y="5821"/>
                    </a:cubicBezTo>
                    <a:lnTo>
                      <a:pt x="1917" y="5775"/>
                    </a:lnTo>
                    <a:cubicBezTo>
                      <a:pt x="1872" y="5730"/>
                      <a:pt x="1826" y="5661"/>
                      <a:pt x="1780" y="5615"/>
                    </a:cubicBezTo>
                    <a:lnTo>
                      <a:pt x="1758" y="5570"/>
                    </a:lnTo>
                    <a:lnTo>
                      <a:pt x="1712" y="5524"/>
                    </a:lnTo>
                    <a:cubicBezTo>
                      <a:pt x="1666" y="5478"/>
                      <a:pt x="1621" y="5433"/>
                      <a:pt x="1575" y="5387"/>
                    </a:cubicBezTo>
                    <a:lnTo>
                      <a:pt x="1461" y="5273"/>
                    </a:lnTo>
                    <a:lnTo>
                      <a:pt x="1461" y="5250"/>
                    </a:lnTo>
                    <a:cubicBezTo>
                      <a:pt x="1415" y="5227"/>
                      <a:pt x="1392" y="5182"/>
                      <a:pt x="1347" y="5159"/>
                    </a:cubicBezTo>
                    <a:lnTo>
                      <a:pt x="1324" y="5113"/>
                    </a:lnTo>
                    <a:lnTo>
                      <a:pt x="1301" y="5068"/>
                    </a:lnTo>
                    <a:lnTo>
                      <a:pt x="1278" y="5022"/>
                    </a:lnTo>
                    <a:cubicBezTo>
                      <a:pt x="1233" y="4908"/>
                      <a:pt x="1187" y="4794"/>
                      <a:pt x="1141" y="4634"/>
                    </a:cubicBezTo>
                    <a:cubicBezTo>
                      <a:pt x="1050" y="4429"/>
                      <a:pt x="982" y="4223"/>
                      <a:pt x="936" y="4018"/>
                    </a:cubicBezTo>
                    <a:cubicBezTo>
                      <a:pt x="936" y="3995"/>
                      <a:pt x="936" y="3972"/>
                      <a:pt x="936" y="3949"/>
                    </a:cubicBezTo>
                    <a:cubicBezTo>
                      <a:pt x="959" y="3904"/>
                      <a:pt x="959" y="3858"/>
                      <a:pt x="959" y="3835"/>
                    </a:cubicBezTo>
                    <a:lnTo>
                      <a:pt x="959" y="3744"/>
                    </a:lnTo>
                    <a:lnTo>
                      <a:pt x="959" y="3630"/>
                    </a:lnTo>
                    <a:cubicBezTo>
                      <a:pt x="982" y="3516"/>
                      <a:pt x="982" y="3401"/>
                      <a:pt x="1004" y="3264"/>
                    </a:cubicBezTo>
                    <a:lnTo>
                      <a:pt x="1004" y="3242"/>
                    </a:lnTo>
                    <a:cubicBezTo>
                      <a:pt x="1027" y="3127"/>
                      <a:pt x="1027" y="3013"/>
                      <a:pt x="1050" y="2899"/>
                    </a:cubicBezTo>
                    <a:lnTo>
                      <a:pt x="1050" y="2854"/>
                    </a:lnTo>
                    <a:cubicBezTo>
                      <a:pt x="1073" y="2762"/>
                      <a:pt x="1073" y="2648"/>
                      <a:pt x="1096" y="2557"/>
                    </a:cubicBezTo>
                    <a:cubicBezTo>
                      <a:pt x="1119" y="2534"/>
                      <a:pt x="1119" y="2488"/>
                      <a:pt x="1119" y="2466"/>
                    </a:cubicBezTo>
                    <a:cubicBezTo>
                      <a:pt x="1141" y="2420"/>
                      <a:pt x="1164" y="2374"/>
                      <a:pt x="1187" y="2306"/>
                    </a:cubicBezTo>
                    <a:cubicBezTo>
                      <a:pt x="1210" y="2237"/>
                      <a:pt x="1255" y="2146"/>
                      <a:pt x="1301" y="2055"/>
                    </a:cubicBezTo>
                    <a:cubicBezTo>
                      <a:pt x="1324" y="2009"/>
                      <a:pt x="1370" y="1963"/>
                      <a:pt x="1392" y="1918"/>
                    </a:cubicBezTo>
                    <a:cubicBezTo>
                      <a:pt x="1415" y="1872"/>
                      <a:pt x="1438" y="1849"/>
                      <a:pt x="1461" y="1804"/>
                    </a:cubicBezTo>
                    <a:lnTo>
                      <a:pt x="1484" y="1781"/>
                    </a:lnTo>
                    <a:lnTo>
                      <a:pt x="1484" y="1758"/>
                    </a:lnTo>
                    <a:cubicBezTo>
                      <a:pt x="1575" y="1667"/>
                      <a:pt x="1644" y="1575"/>
                      <a:pt x="1712" y="1507"/>
                    </a:cubicBezTo>
                    <a:cubicBezTo>
                      <a:pt x="1780" y="1416"/>
                      <a:pt x="1849" y="1347"/>
                      <a:pt x="1940" y="1279"/>
                    </a:cubicBezTo>
                    <a:cubicBezTo>
                      <a:pt x="1963" y="1279"/>
                      <a:pt x="1986" y="1256"/>
                      <a:pt x="2009" y="1233"/>
                    </a:cubicBezTo>
                    <a:cubicBezTo>
                      <a:pt x="2077" y="1187"/>
                      <a:pt x="2146" y="1142"/>
                      <a:pt x="2214" y="1073"/>
                    </a:cubicBezTo>
                    <a:cubicBezTo>
                      <a:pt x="2283" y="1050"/>
                      <a:pt x="2374" y="1005"/>
                      <a:pt x="2442" y="982"/>
                    </a:cubicBezTo>
                    <a:lnTo>
                      <a:pt x="2465" y="959"/>
                    </a:lnTo>
                    <a:cubicBezTo>
                      <a:pt x="2511" y="936"/>
                      <a:pt x="2557" y="913"/>
                      <a:pt x="2602" y="891"/>
                    </a:cubicBezTo>
                    <a:lnTo>
                      <a:pt x="2648" y="891"/>
                    </a:lnTo>
                    <a:cubicBezTo>
                      <a:pt x="2693" y="868"/>
                      <a:pt x="2762" y="845"/>
                      <a:pt x="2808" y="822"/>
                    </a:cubicBezTo>
                    <a:cubicBezTo>
                      <a:pt x="2876" y="799"/>
                      <a:pt x="2967" y="776"/>
                      <a:pt x="3059" y="754"/>
                    </a:cubicBezTo>
                    <a:lnTo>
                      <a:pt x="3127" y="731"/>
                    </a:lnTo>
                    <a:lnTo>
                      <a:pt x="3173" y="731"/>
                    </a:lnTo>
                    <a:lnTo>
                      <a:pt x="3218" y="708"/>
                    </a:lnTo>
                    <a:lnTo>
                      <a:pt x="3241" y="708"/>
                    </a:lnTo>
                    <a:cubicBezTo>
                      <a:pt x="3264" y="708"/>
                      <a:pt x="3287" y="685"/>
                      <a:pt x="3287" y="685"/>
                    </a:cubicBezTo>
                    <a:cubicBezTo>
                      <a:pt x="3310" y="685"/>
                      <a:pt x="3333" y="662"/>
                      <a:pt x="3355" y="640"/>
                    </a:cubicBezTo>
                    <a:lnTo>
                      <a:pt x="3401" y="640"/>
                    </a:lnTo>
                    <a:cubicBezTo>
                      <a:pt x="3447" y="640"/>
                      <a:pt x="3492" y="594"/>
                      <a:pt x="3492" y="525"/>
                    </a:cubicBezTo>
                    <a:cubicBezTo>
                      <a:pt x="3492" y="503"/>
                      <a:pt x="3492" y="480"/>
                      <a:pt x="3470" y="457"/>
                    </a:cubicBezTo>
                    <a:cubicBezTo>
                      <a:pt x="3492" y="411"/>
                      <a:pt x="3492" y="388"/>
                      <a:pt x="3515" y="366"/>
                    </a:cubicBezTo>
                    <a:cubicBezTo>
                      <a:pt x="3515" y="320"/>
                      <a:pt x="3538" y="297"/>
                      <a:pt x="3538" y="274"/>
                    </a:cubicBezTo>
                    <a:cubicBezTo>
                      <a:pt x="3561" y="252"/>
                      <a:pt x="3561" y="206"/>
                      <a:pt x="3538" y="183"/>
                    </a:cubicBezTo>
                    <a:cubicBezTo>
                      <a:pt x="3538" y="137"/>
                      <a:pt x="3515" y="115"/>
                      <a:pt x="3470" y="92"/>
                    </a:cubicBezTo>
                    <a:cubicBezTo>
                      <a:pt x="3470" y="92"/>
                      <a:pt x="3447" y="69"/>
                      <a:pt x="3447" y="69"/>
                    </a:cubicBezTo>
                    <a:lnTo>
                      <a:pt x="3424" y="69"/>
                    </a:lnTo>
                    <a:cubicBezTo>
                      <a:pt x="3401" y="23"/>
                      <a:pt x="3378" y="0"/>
                      <a:pt x="3333" y="0"/>
                    </a:cubicBezTo>
                    <a:close/>
                  </a:path>
                </a:pathLst>
              </a:custGeom>
              <a:solidFill>
                <a:schemeClr val="accen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126" name="Google Shape;8126;p34"/>
              <p:cNvSpPr/>
              <p:nvPr/>
            </p:nvSpPr>
            <p:spPr>
              <a:xfrm>
                <a:off x="2056725" y="1280550"/>
                <a:ext cx="91900" cy="33125"/>
              </a:xfrm>
              <a:custGeom>
                <a:avLst/>
                <a:gdLst/>
                <a:ahLst/>
                <a:cxnLst/>
                <a:rect l="l" t="t" r="r" b="b"/>
                <a:pathLst>
                  <a:path w="3676" h="1325" extrusionOk="0">
                    <a:moveTo>
                      <a:pt x="69" y="0"/>
                    </a:moveTo>
                    <a:cubicBezTo>
                      <a:pt x="46" y="0"/>
                      <a:pt x="46" y="23"/>
                      <a:pt x="23" y="23"/>
                    </a:cubicBezTo>
                    <a:cubicBezTo>
                      <a:pt x="0" y="46"/>
                      <a:pt x="0" y="92"/>
                      <a:pt x="23" y="115"/>
                    </a:cubicBezTo>
                    <a:cubicBezTo>
                      <a:pt x="69" y="183"/>
                      <a:pt x="114" y="229"/>
                      <a:pt x="183" y="297"/>
                    </a:cubicBezTo>
                    <a:cubicBezTo>
                      <a:pt x="229" y="366"/>
                      <a:pt x="274" y="411"/>
                      <a:pt x="320" y="480"/>
                    </a:cubicBezTo>
                    <a:cubicBezTo>
                      <a:pt x="388" y="525"/>
                      <a:pt x="457" y="594"/>
                      <a:pt x="525" y="640"/>
                    </a:cubicBezTo>
                    <a:cubicBezTo>
                      <a:pt x="594" y="685"/>
                      <a:pt x="662" y="731"/>
                      <a:pt x="708" y="776"/>
                    </a:cubicBezTo>
                    <a:cubicBezTo>
                      <a:pt x="776" y="822"/>
                      <a:pt x="845" y="868"/>
                      <a:pt x="913" y="913"/>
                    </a:cubicBezTo>
                    <a:cubicBezTo>
                      <a:pt x="982" y="959"/>
                      <a:pt x="1050" y="1005"/>
                      <a:pt x="1142" y="1050"/>
                    </a:cubicBezTo>
                    <a:cubicBezTo>
                      <a:pt x="1301" y="1119"/>
                      <a:pt x="1484" y="1187"/>
                      <a:pt x="1644" y="1233"/>
                    </a:cubicBezTo>
                    <a:cubicBezTo>
                      <a:pt x="1803" y="1256"/>
                      <a:pt x="1963" y="1279"/>
                      <a:pt x="2146" y="1301"/>
                    </a:cubicBezTo>
                    <a:cubicBezTo>
                      <a:pt x="2214" y="1301"/>
                      <a:pt x="2306" y="1324"/>
                      <a:pt x="2374" y="1324"/>
                    </a:cubicBezTo>
                    <a:cubicBezTo>
                      <a:pt x="2465" y="1324"/>
                      <a:pt x="2557" y="1324"/>
                      <a:pt x="2648" y="1301"/>
                    </a:cubicBezTo>
                    <a:cubicBezTo>
                      <a:pt x="2716" y="1301"/>
                      <a:pt x="2785" y="1279"/>
                      <a:pt x="2876" y="1279"/>
                    </a:cubicBezTo>
                    <a:cubicBezTo>
                      <a:pt x="2945" y="1256"/>
                      <a:pt x="3036" y="1233"/>
                      <a:pt x="3104" y="1210"/>
                    </a:cubicBezTo>
                    <a:cubicBezTo>
                      <a:pt x="3173" y="1210"/>
                      <a:pt x="3264" y="1187"/>
                      <a:pt x="3333" y="1164"/>
                    </a:cubicBezTo>
                    <a:cubicBezTo>
                      <a:pt x="3424" y="1142"/>
                      <a:pt x="3493" y="1142"/>
                      <a:pt x="3584" y="1096"/>
                    </a:cubicBezTo>
                    <a:cubicBezTo>
                      <a:pt x="3652" y="1073"/>
                      <a:pt x="3675" y="982"/>
                      <a:pt x="3675" y="913"/>
                    </a:cubicBezTo>
                    <a:cubicBezTo>
                      <a:pt x="3652" y="868"/>
                      <a:pt x="3629" y="845"/>
                      <a:pt x="3584" y="822"/>
                    </a:cubicBezTo>
                    <a:cubicBezTo>
                      <a:pt x="3561" y="799"/>
                      <a:pt x="3515" y="776"/>
                      <a:pt x="3470" y="776"/>
                    </a:cubicBezTo>
                    <a:cubicBezTo>
                      <a:pt x="3447" y="799"/>
                      <a:pt x="3401" y="799"/>
                      <a:pt x="3356" y="799"/>
                    </a:cubicBezTo>
                    <a:cubicBezTo>
                      <a:pt x="3310" y="822"/>
                      <a:pt x="3264" y="822"/>
                      <a:pt x="3219" y="845"/>
                    </a:cubicBezTo>
                    <a:cubicBezTo>
                      <a:pt x="3127" y="845"/>
                      <a:pt x="3059" y="868"/>
                      <a:pt x="2968" y="891"/>
                    </a:cubicBezTo>
                    <a:cubicBezTo>
                      <a:pt x="2876" y="913"/>
                      <a:pt x="2785" y="936"/>
                      <a:pt x="2694" y="959"/>
                    </a:cubicBezTo>
                    <a:cubicBezTo>
                      <a:pt x="2625" y="959"/>
                      <a:pt x="2557" y="982"/>
                      <a:pt x="2465" y="982"/>
                    </a:cubicBezTo>
                    <a:cubicBezTo>
                      <a:pt x="2351" y="982"/>
                      <a:pt x="2214" y="982"/>
                      <a:pt x="2100" y="959"/>
                    </a:cubicBezTo>
                    <a:cubicBezTo>
                      <a:pt x="2009" y="959"/>
                      <a:pt x="1940" y="936"/>
                      <a:pt x="1872" y="936"/>
                    </a:cubicBezTo>
                    <a:cubicBezTo>
                      <a:pt x="1826" y="936"/>
                      <a:pt x="1758" y="913"/>
                      <a:pt x="1712" y="913"/>
                    </a:cubicBezTo>
                    <a:cubicBezTo>
                      <a:pt x="1507" y="868"/>
                      <a:pt x="1301" y="799"/>
                      <a:pt x="1096" y="708"/>
                    </a:cubicBezTo>
                    <a:cubicBezTo>
                      <a:pt x="982" y="640"/>
                      <a:pt x="890" y="594"/>
                      <a:pt x="776" y="525"/>
                    </a:cubicBezTo>
                    <a:lnTo>
                      <a:pt x="776" y="525"/>
                    </a:lnTo>
                    <a:cubicBezTo>
                      <a:pt x="799" y="548"/>
                      <a:pt x="799" y="548"/>
                      <a:pt x="799" y="548"/>
                    </a:cubicBezTo>
                    <a:cubicBezTo>
                      <a:pt x="639" y="457"/>
                      <a:pt x="480" y="388"/>
                      <a:pt x="343" y="274"/>
                    </a:cubicBezTo>
                    <a:cubicBezTo>
                      <a:pt x="251" y="183"/>
                      <a:pt x="183" y="115"/>
                      <a:pt x="114" y="23"/>
                    </a:cubicBezTo>
                    <a:cubicBezTo>
                      <a:pt x="92" y="23"/>
                      <a:pt x="92" y="0"/>
                      <a:pt x="69" y="0"/>
                    </a:cubicBezTo>
                    <a:close/>
                  </a:path>
                </a:pathLst>
              </a:custGeom>
              <a:solidFill>
                <a:schemeClr val="accen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127" name="Google Shape;8127;p34"/>
              <p:cNvSpPr/>
              <p:nvPr/>
            </p:nvSpPr>
            <p:spPr>
              <a:xfrm>
                <a:off x="2153725" y="1297100"/>
                <a:ext cx="3450" cy="3450"/>
              </a:xfrm>
              <a:custGeom>
                <a:avLst/>
                <a:gdLst/>
                <a:ahLst/>
                <a:cxnLst/>
                <a:rect l="l" t="t" r="r" b="b"/>
                <a:pathLst>
                  <a:path w="138" h="138" extrusionOk="0">
                    <a:moveTo>
                      <a:pt x="69" y="0"/>
                    </a:moveTo>
                    <a:cubicBezTo>
                      <a:pt x="46" y="0"/>
                      <a:pt x="1" y="23"/>
                      <a:pt x="1" y="46"/>
                    </a:cubicBezTo>
                    <a:cubicBezTo>
                      <a:pt x="1" y="92"/>
                      <a:pt x="23" y="137"/>
                      <a:pt x="69" y="137"/>
                    </a:cubicBezTo>
                    <a:cubicBezTo>
                      <a:pt x="115" y="137"/>
                      <a:pt x="138" y="114"/>
                      <a:pt x="138" y="69"/>
                    </a:cubicBezTo>
                    <a:cubicBezTo>
                      <a:pt x="138" y="23"/>
                      <a:pt x="115" y="0"/>
                      <a:pt x="69" y="0"/>
                    </a:cubicBezTo>
                    <a:close/>
                  </a:path>
                </a:pathLst>
              </a:custGeom>
              <a:solidFill>
                <a:schemeClr val="accen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128" name="Google Shape;8128;p34"/>
              <p:cNvSpPr/>
              <p:nvPr/>
            </p:nvSpPr>
            <p:spPr>
              <a:xfrm>
                <a:off x="2019050" y="1133325"/>
                <a:ext cx="153525" cy="187750"/>
              </a:xfrm>
              <a:custGeom>
                <a:avLst/>
                <a:gdLst/>
                <a:ahLst/>
                <a:cxnLst/>
                <a:rect l="l" t="t" r="r" b="b"/>
                <a:pathLst>
                  <a:path w="6141" h="7510" extrusionOk="0">
                    <a:moveTo>
                      <a:pt x="3493" y="183"/>
                    </a:moveTo>
                    <a:lnTo>
                      <a:pt x="3493" y="229"/>
                    </a:lnTo>
                    <a:cubicBezTo>
                      <a:pt x="3516" y="274"/>
                      <a:pt x="3516" y="297"/>
                      <a:pt x="3516" y="343"/>
                    </a:cubicBezTo>
                    <a:cubicBezTo>
                      <a:pt x="3539" y="434"/>
                      <a:pt x="3539" y="548"/>
                      <a:pt x="3516" y="640"/>
                    </a:cubicBezTo>
                    <a:cubicBezTo>
                      <a:pt x="3516" y="662"/>
                      <a:pt x="3516" y="708"/>
                      <a:pt x="3516" y="731"/>
                    </a:cubicBezTo>
                    <a:cubicBezTo>
                      <a:pt x="3310" y="754"/>
                      <a:pt x="3105" y="822"/>
                      <a:pt x="2900" y="891"/>
                    </a:cubicBezTo>
                    <a:cubicBezTo>
                      <a:pt x="2694" y="959"/>
                      <a:pt x="2512" y="1073"/>
                      <a:pt x="2306" y="1187"/>
                    </a:cubicBezTo>
                    <a:cubicBezTo>
                      <a:pt x="1918" y="1438"/>
                      <a:pt x="1576" y="1804"/>
                      <a:pt x="1325" y="2237"/>
                    </a:cubicBezTo>
                    <a:cubicBezTo>
                      <a:pt x="1096" y="2648"/>
                      <a:pt x="982" y="3128"/>
                      <a:pt x="959" y="3607"/>
                    </a:cubicBezTo>
                    <a:cubicBezTo>
                      <a:pt x="959" y="3835"/>
                      <a:pt x="982" y="4063"/>
                      <a:pt x="1028" y="4314"/>
                    </a:cubicBezTo>
                    <a:cubicBezTo>
                      <a:pt x="1074" y="4543"/>
                      <a:pt x="1142" y="4771"/>
                      <a:pt x="1256" y="4999"/>
                    </a:cubicBezTo>
                    <a:cubicBezTo>
                      <a:pt x="1439" y="5387"/>
                      <a:pt x="1713" y="5752"/>
                      <a:pt x="2078" y="6049"/>
                    </a:cubicBezTo>
                    <a:cubicBezTo>
                      <a:pt x="2443" y="6346"/>
                      <a:pt x="2854" y="6551"/>
                      <a:pt x="3310" y="6643"/>
                    </a:cubicBezTo>
                    <a:cubicBezTo>
                      <a:pt x="3516" y="6688"/>
                      <a:pt x="3744" y="6711"/>
                      <a:pt x="3972" y="6711"/>
                    </a:cubicBezTo>
                    <a:cubicBezTo>
                      <a:pt x="4543" y="6711"/>
                      <a:pt x="5091" y="6551"/>
                      <a:pt x="5570" y="6255"/>
                    </a:cubicBezTo>
                    <a:lnTo>
                      <a:pt x="5616" y="6232"/>
                    </a:lnTo>
                    <a:lnTo>
                      <a:pt x="5616" y="6209"/>
                    </a:lnTo>
                    <a:cubicBezTo>
                      <a:pt x="5661" y="6186"/>
                      <a:pt x="5707" y="6163"/>
                      <a:pt x="5753" y="6140"/>
                    </a:cubicBezTo>
                    <a:lnTo>
                      <a:pt x="5821" y="6072"/>
                    </a:lnTo>
                    <a:lnTo>
                      <a:pt x="5844" y="6095"/>
                    </a:lnTo>
                    <a:cubicBezTo>
                      <a:pt x="5867" y="6140"/>
                      <a:pt x="5867" y="6163"/>
                      <a:pt x="5890" y="6186"/>
                    </a:cubicBezTo>
                    <a:cubicBezTo>
                      <a:pt x="5913" y="6255"/>
                      <a:pt x="5935" y="6346"/>
                      <a:pt x="5935" y="6414"/>
                    </a:cubicBezTo>
                    <a:cubicBezTo>
                      <a:pt x="5958" y="6483"/>
                      <a:pt x="5958" y="6529"/>
                      <a:pt x="5958" y="6574"/>
                    </a:cubicBezTo>
                    <a:lnTo>
                      <a:pt x="5935" y="6597"/>
                    </a:lnTo>
                    <a:cubicBezTo>
                      <a:pt x="5684" y="6780"/>
                      <a:pt x="5433" y="6917"/>
                      <a:pt x="5159" y="7031"/>
                    </a:cubicBezTo>
                    <a:cubicBezTo>
                      <a:pt x="4863" y="7168"/>
                      <a:pt x="4566" y="7236"/>
                      <a:pt x="4246" y="7282"/>
                    </a:cubicBezTo>
                    <a:cubicBezTo>
                      <a:pt x="4087" y="7305"/>
                      <a:pt x="3927" y="7327"/>
                      <a:pt x="3790" y="7327"/>
                    </a:cubicBezTo>
                    <a:cubicBezTo>
                      <a:pt x="3607" y="7327"/>
                      <a:pt x="3470" y="7305"/>
                      <a:pt x="3310" y="7282"/>
                    </a:cubicBezTo>
                    <a:cubicBezTo>
                      <a:pt x="3014" y="7236"/>
                      <a:pt x="2694" y="7168"/>
                      <a:pt x="2397" y="7031"/>
                    </a:cubicBezTo>
                    <a:cubicBezTo>
                      <a:pt x="2124" y="6917"/>
                      <a:pt x="1850" y="6757"/>
                      <a:pt x="1621" y="6597"/>
                    </a:cubicBezTo>
                    <a:lnTo>
                      <a:pt x="1599" y="6574"/>
                    </a:lnTo>
                    <a:cubicBezTo>
                      <a:pt x="1370" y="6392"/>
                      <a:pt x="1142" y="6163"/>
                      <a:pt x="959" y="5935"/>
                    </a:cubicBezTo>
                    <a:lnTo>
                      <a:pt x="937" y="5912"/>
                    </a:lnTo>
                    <a:cubicBezTo>
                      <a:pt x="754" y="5684"/>
                      <a:pt x="617" y="5410"/>
                      <a:pt x="480" y="5136"/>
                    </a:cubicBezTo>
                    <a:cubicBezTo>
                      <a:pt x="366" y="4839"/>
                      <a:pt x="298" y="4520"/>
                      <a:pt x="252" y="4223"/>
                    </a:cubicBezTo>
                    <a:cubicBezTo>
                      <a:pt x="206" y="3904"/>
                      <a:pt x="206" y="3607"/>
                      <a:pt x="252" y="3287"/>
                    </a:cubicBezTo>
                    <a:cubicBezTo>
                      <a:pt x="275" y="2991"/>
                      <a:pt x="366" y="2671"/>
                      <a:pt x="480" y="2374"/>
                    </a:cubicBezTo>
                    <a:lnTo>
                      <a:pt x="503" y="2374"/>
                    </a:lnTo>
                    <a:cubicBezTo>
                      <a:pt x="617" y="2078"/>
                      <a:pt x="777" y="1826"/>
                      <a:pt x="959" y="1575"/>
                    </a:cubicBezTo>
                    <a:cubicBezTo>
                      <a:pt x="1142" y="1324"/>
                      <a:pt x="1370" y="1096"/>
                      <a:pt x="1621" y="913"/>
                    </a:cubicBezTo>
                    <a:cubicBezTo>
                      <a:pt x="1850" y="731"/>
                      <a:pt x="2124" y="594"/>
                      <a:pt x="2397" y="457"/>
                    </a:cubicBezTo>
                    <a:cubicBezTo>
                      <a:pt x="2694" y="343"/>
                      <a:pt x="2991" y="252"/>
                      <a:pt x="3288" y="206"/>
                    </a:cubicBezTo>
                    <a:cubicBezTo>
                      <a:pt x="3356" y="206"/>
                      <a:pt x="3425" y="206"/>
                      <a:pt x="3493" y="183"/>
                    </a:cubicBezTo>
                    <a:close/>
                    <a:moveTo>
                      <a:pt x="3562" y="0"/>
                    </a:moveTo>
                    <a:cubicBezTo>
                      <a:pt x="3310" y="23"/>
                      <a:pt x="3059" y="69"/>
                      <a:pt x="2831" y="115"/>
                    </a:cubicBezTo>
                    <a:cubicBezTo>
                      <a:pt x="2603" y="183"/>
                      <a:pt x="2352" y="274"/>
                      <a:pt x="2124" y="389"/>
                    </a:cubicBezTo>
                    <a:cubicBezTo>
                      <a:pt x="1690" y="594"/>
                      <a:pt x="1302" y="891"/>
                      <a:pt x="982" y="1256"/>
                    </a:cubicBezTo>
                    <a:cubicBezTo>
                      <a:pt x="663" y="1621"/>
                      <a:pt x="412" y="2032"/>
                      <a:pt x="252" y="2511"/>
                    </a:cubicBezTo>
                    <a:cubicBezTo>
                      <a:pt x="69" y="2968"/>
                      <a:pt x="1" y="3493"/>
                      <a:pt x="46" y="4018"/>
                    </a:cubicBezTo>
                    <a:cubicBezTo>
                      <a:pt x="46" y="4269"/>
                      <a:pt x="92" y="4497"/>
                      <a:pt x="161" y="4748"/>
                    </a:cubicBezTo>
                    <a:cubicBezTo>
                      <a:pt x="229" y="4976"/>
                      <a:pt x="320" y="5205"/>
                      <a:pt x="434" y="5433"/>
                    </a:cubicBezTo>
                    <a:cubicBezTo>
                      <a:pt x="640" y="5867"/>
                      <a:pt x="937" y="6255"/>
                      <a:pt x="1325" y="6574"/>
                    </a:cubicBezTo>
                    <a:cubicBezTo>
                      <a:pt x="1690" y="6894"/>
                      <a:pt x="2101" y="7145"/>
                      <a:pt x="2580" y="7305"/>
                    </a:cubicBezTo>
                    <a:cubicBezTo>
                      <a:pt x="2945" y="7442"/>
                      <a:pt x="3356" y="7510"/>
                      <a:pt x="3790" y="7510"/>
                    </a:cubicBezTo>
                    <a:cubicBezTo>
                      <a:pt x="3881" y="7510"/>
                      <a:pt x="3995" y="7510"/>
                      <a:pt x="4109" y="7487"/>
                    </a:cubicBezTo>
                    <a:cubicBezTo>
                      <a:pt x="4794" y="7419"/>
                      <a:pt x="5456" y="7190"/>
                      <a:pt x="6004" y="6780"/>
                    </a:cubicBezTo>
                    <a:lnTo>
                      <a:pt x="6027" y="6757"/>
                    </a:lnTo>
                    <a:lnTo>
                      <a:pt x="6049" y="6734"/>
                    </a:lnTo>
                    <a:cubicBezTo>
                      <a:pt x="6095" y="6711"/>
                      <a:pt x="6095" y="6688"/>
                      <a:pt x="6118" y="6665"/>
                    </a:cubicBezTo>
                    <a:cubicBezTo>
                      <a:pt x="6118" y="6665"/>
                      <a:pt x="6118" y="6665"/>
                      <a:pt x="6118" y="6643"/>
                    </a:cubicBezTo>
                    <a:cubicBezTo>
                      <a:pt x="6141" y="6643"/>
                      <a:pt x="6141" y="6620"/>
                      <a:pt x="6141" y="6574"/>
                    </a:cubicBezTo>
                    <a:cubicBezTo>
                      <a:pt x="6141" y="6460"/>
                      <a:pt x="6118" y="6346"/>
                      <a:pt x="6095" y="6232"/>
                    </a:cubicBezTo>
                    <a:cubicBezTo>
                      <a:pt x="6072" y="6118"/>
                      <a:pt x="6004" y="6004"/>
                      <a:pt x="5913" y="5889"/>
                    </a:cubicBezTo>
                    <a:cubicBezTo>
                      <a:pt x="5890" y="5889"/>
                      <a:pt x="5867" y="5867"/>
                      <a:pt x="5844" y="5867"/>
                    </a:cubicBezTo>
                    <a:lnTo>
                      <a:pt x="5821" y="5867"/>
                    </a:lnTo>
                    <a:cubicBezTo>
                      <a:pt x="5798" y="5867"/>
                      <a:pt x="5776" y="5889"/>
                      <a:pt x="5753" y="5889"/>
                    </a:cubicBezTo>
                    <a:cubicBezTo>
                      <a:pt x="5730" y="5912"/>
                      <a:pt x="5730" y="5912"/>
                      <a:pt x="5707" y="5935"/>
                    </a:cubicBezTo>
                    <a:lnTo>
                      <a:pt x="5661" y="5958"/>
                    </a:lnTo>
                    <a:cubicBezTo>
                      <a:pt x="5616" y="6004"/>
                      <a:pt x="5570" y="6026"/>
                      <a:pt x="5525" y="6072"/>
                    </a:cubicBezTo>
                    <a:lnTo>
                      <a:pt x="5502" y="6095"/>
                    </a:lnTo>
                    <a:cubicBezTo>
                      <a:pt x="5342" y="6186"/>
                      <a:pt x="5205" y="6255"/>
                      <a:pt x="5068" y="6300"/>
                    </a:cubicBezTo>
                    <a:cubicBezTo>
                      <a:pt x="4840" y="6414"/>
                      <a:pt x="4611" y="6460"/>
                      <a:pt x="4360" y="6506"/>
                    </a:cubicBezTo>
                    <a:cubicBezTo>
                      <a:pt x="4246" y="6529"/>
                      <a:pt x="4109" y="6529"/>
                      <a:pt x="3972" y="6529"/>
                    </a:cubicBezTo>
                    <a:cubicBezTo>
                      <a:pt x="3835" y="6529"/>
                      <a:pt x="3721" y="6529"/>
                      <a:pt x="3584" y="6506"/>
                    </a:cubicBezTo>
                    <a:cubicBezTo>
                      <a:pt x="3356" y="6460"/>
                      <a:pt x="3105" y="6414"/>
                      <a:pt x="2877" y="6323"/>
                    </a:cubicBezTo>
                    <a:lnTo>
                      <a:pt x="2877" y="6300"/>
                    </a:lnTo>
                    <a:cubicBezTo>
                      <a:pt x="2649" y="6209"/>
                      <a:pt x="2443" y="6095"/>
                      <a:pt x="2260" y="5958"/>
                    </a:cubicBezTo>
                    <a:cubicBezTo>
                      <a:pt x="2055" y="5798"/>
                      <a:pt x="1872" y="5615"/>
                      <a:pt x="1736" y="5433"/>
                    </a:cubicBezTo>
                    <a:cubicBezTo>
                      <a:pt x="1599" y="5250"/>
                      <a:pt x="1462" y="5045"/>
                      <a:pt x="1370" y="4817"/>
                    </a:cubicBezTo>
                    <a:cubicBezTo>
                      <a:pt x="1279" y="4566"/>
                      <a:pt x="1211" y="4314"/>
                      <a:pt x="1165" y="4086"/>
                    </a:cubicBezTo>
                    <a:cubicBezTo>
                      <a:pt x="1142" y="3812"/>
                      <a:pt x="1142" y="3561"/>
                      <a:pt x="1165" y="3310"/>
                    </a:cubicBezTo>
                    <a:cubicBezTo>
                      <a:pt x="1211" y="3082"/>
                      <a:pt x="1256" y="2854"/>
                      <a:pt x="1347" y="2625"/>
                    </a:cubicBezTo>
                    <a:lnTo>
                      <a:pt x="1370" y="2603"/>
                    </a:lnTo>
                    <a:cubicBezTo>
                      <a:pt x="1462" y="2374"/>
                      <a:pt x="1599" y="2169"/>
                      <a:pt x="1736" y="1986"/>
                    </a:cubicBezTo>
                    <a:cubicBezTo>
                      <a:pt x="1895" y="1781"/>
                      <a:pt x="2055" y="1621"/>
                      <a:pt x="2238" y="1461"/>
                    </a:cubicBezTo>
                    <a:cubicBezTo>
                      <a:pt x="2443" y="1324"/>
                      <a:pt x="2649" y="1187"/>
                      <a:pt x="2877" y="1096"/>
                    </a:cubicBezTo>
                    <a:cubicBezTo>
                      <a:pt x="3105" y="1005"/>
                      <a:pt x="3356" y="936"/>
                      <a:pt x="3584" y="913"/>
                    </a:cubicBezTo>
                    <a:cubicBezTo>
                      <a:pt x="3607" y="891"/>
                      <a:pt x="3630" y="891"/>
                      <a:pt x="3653" y="868"/>
                    </a:cubicBezTo>
                    <a:cubicBezTo>
                      <a:pt x="3653" y="845"/>
                      <a:pt x="3676" y="845"/>
                      <a:pt x="3676" y="822"/>
                    </a:cubicBezTo>
                    <a:cubicBezTo>
                      <a:pt x="3698" y="708"/>
                      <a:pt x="3721" y="594"/>
                      <a:pt x="3721" y="480"/>
                    </a:cubicBezTo>
                    <a:cubicBezTo>
                      <a:pt x="3721" y="343"/>
                      <a:pt x="3698" y="229"/>
                      <a:pt x="3653" y="115"/>
                    </a:cubicBezTo>
                    <a:cubicBezTo>
                      <a:pt x="3653" y="92"/>
                      <a:pt x="3653" y="69"/>
                      <a:pt x="3630" y="69"/>
                    </a:cubicBezTo>
                    <a:cubicBezTo>
                      <a:pt x="3630" y="23"/>
                      <a:pt x="3584" y="0"/>
                      <a:pt x="3562" y="0"/>
                    </a:cubicBezTo>
                    <a:close/>
                  </a:path>
                </a:pathLst>
              </a:custGeom>
              <a:solidFill>
                <a:schemeClr val="dk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8129" name="Google Shape;8129;p34"/>
            <p:cNvGrpSpPr/>
            <p:nvPr/>
          </p:nvGrpSpPr>
          <p:grpSpPr>
            <a:xfrm rot="-1127918">
              <a:off x="4955500" y="1113888"/>
              <a:ext cx="465086" cy="510640"/>
              <a:chOff x="818450" y="719950"/>
              <a:chExt cx="162075" cy="177950"/>
            </a:xfrm>
          </p:grpSpPr>
          <p:sp>
            <p:nvSpPr>
              <p:cNvPr id="8130" name="Google Shape;8130;p34"/>
              <p:cNvSpPr/>
              <p:nvPr/>
            </p:nvSpPr>
            <p:spPr>
              <a:xfrm>
                <a:off x="917175" y="719950"/>
                <a:ext cx="63350" cy="82425"/>
              </a:xfrm>
              <a:custGeom>
                <a:avLst/>
                <a:gdLst/>
                <a:ahLst/>
                <a:cxnLst/>
                <a:rect l="l" t="t" r="r" b="b"/>
                <a:pathLst>
                  <a:path w="2534" h="3297" extrusionOk="0">
                    <a:moveTo>
                      <a:pt x="459" y="1"/>
                    </a:moveTo>
                    <a:cubicBezTo>
                      <a:pt x="401" y="1"/>
                      <a:pt x="332" y="17"/>
                      <a:pt x="251" y="33"/>
                    </a:cubicBezTo>
                    <a:cubicBezTo>
                      <a:pt x="206" y="56"/>
                      <a:pt x="137" y="78"/>
                      <a:pt x="91" y="124"/>
                    </a:cubicBezTo>
                    <a:cubicBezTo>
                      <a:pt x="91" y="124"/>
                      <a:pt x="91" y="147"/>
                      <a:pt x="69" y="147"/>
                    </a:cubicBezTo>
                    <a:cubicBezTo>
                      <a:pt x="46" y="193"/>
                      <a:pt x="0" y="261"/>
                      <a:pt x="0" y="330"/>
                    </a:cubicBezTo>
                    <a:cubicBezTo>
                      <a:pt x="0" y="398"/>
                      <a:pt x="23" y="489"/>
                      <a:pt x="23" y="558"/>
                    </a:cubicBezTo>
                    <a:cubicBezTo>
                      <a:pt x="46" y="626"/>
                      <a:pt x="91" y="695"/>
                      <a:pt x="137" y="786"/>
                    </a:cubicBezTo>
                    <a:cubicBezTo>
                      <a:pt x="251" y="991"/>
                      <a:pt x="388" y="1174"/>
                      <a:pt x="502" y="1334"/>
                    </a:cubicBezTo>
                    <a:cubicBezTo>
                      <a:pt x="662" y="1516"/>
                      <a:pt x="822" y="1722"/>
                      <a:pt x="1027" y="1950"/>
                    </a:cubicBezTo>
                    <a:cubicBezTo>
                      <a:pt x="1187" y="2110"/>
                      <a:pt x="1370" y="2293"/>
                      <a:pt x="1598" y="2521"/>
                    </a:cubicBezTo>
                    <a:cubicBezTo>
                      <a:pt x="1758" y="2681"/>
                      <a:pt x="1917" y="2817"/>
                      <a:pt x="2077" y="2977"/>
                    </a:cubicBezTo>
                    <a:lnTo>
                      <a:pt x="2146" y="3046"/>
                    </a:lnTo>
                    <a:cubicBezTo>
                      <a:pt x="2191" y="3091"/>
                      <a:pt x="2260" y="3160"/>
                      <a:pt x="2328" y="3206"/>
                    </a:cubicBezTo>
                    <a:lnTo>
                      <a:pt x="2328" y="3228"/>
                    </a:lnTo>
                    <a:cubicBezTo>
                      <a:pt x="2351" y="3274"/>
                      <a:pt x="2397" y="3297"/>
                      <a:pt x="2442" y="3297"/>
                    </a:cubicBezTo>
                    <a:lnTo>
                      <a:pt x="2465" y="3297"/>
                    </a:lnTo>
                    <a:cubicBezTo>
                      <a:pt x="2465" y="3297"/>
                      <a:pt x="2488" y="3274"/>
                      <a:pt x="2511" y="3274"/>
                    </a:cubicBezTo>
                    <a:cubicBezTo>
                      <a:pt x="2534" y="3251"/>
                      <a:pt x="2534" y="3228"/>
                      <a:pt x="2534" y="3183"/>
                    </a:cubicBezTo>
                    <a:cubicBezTo>
                      <a:pt x="2534" y="3160"/>
                      <a:pt x="2511" y="3160"/>
                      <a:pt x="2488" y="3137"/>
                    </a:cubicBezTo>
                    <a:lnTo>
                      <a:pt x="2488" y="3114"/>
                    </a:lnTo>
                    <a:cubicBezTo>
                      <a:pt x="2283" y="2544"/>
                      <a:pt x="2077" y="2064"/>
                      <a:pt x="1872" y="1608"/>
                    </a:cubicBezTo>
                    <a:cubicBezTo>
                      <a:pt x="1712" y="1243"/>
                      <a:pt x="1552" y="969"/>
                      <a:pt x="1392" y="718"/>
                    </a:cubicBezTo>
                    <a:cubicBezTo>
                      <a:pt x="1301" y="581"/>
                      <a:pt x="1210" y="466"/>
                      <a:pt x="1119" y="375"/>
                    </a:cubicBezTo>
                    <a:cubicBezTo>
                      <a:pt x="1027" y="261"/>
                      <a:pt x="936" y="170"/>
                      <a:pt x="845" y="124"/>
                    </a:cubicBezTo>
                    <a:cubicBezTo>
                      <a:pt x="731" y="56"/>
                      <a:pt x="639" y="10"/>
                      <a:pt x="525" y="10"/>
                    </a:cubicBezTo>
                    <a:cubicBezTo>
                      <a:pt x="505" y="3"/>
                      <a:pt x="483" y="1"/>
                      <a:pt x="459" y="1"/>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131" name="Google Shape;8131;p34"/>
              <p:cNvSpPr/>
              <p:nvPr/>
            </p:nvSpPr>
            <p:spPr>
              <a:xfrm>
                <a:off x="818450" y="783525"/>
                <a:ext cx="125000" cy="45675"/>
              </a:xfrm>
              <a:custGeom>
                <a:avLst/>
                <a:gdLst/>
                <a:ahLst/>
                <a:cxnLst/>
                <a:rect l="l" t="t" r="r" b="b"/>
                <a:pathLst>
                  <a:path w="5000" h="1827" extrusionOk="0">
                    <a:moveTo>
                      <a:pt x="434" y="1"/>
                    </a:moveTo>
                    <a:cubicBezTo>
                      <a:pt x="343" y="23"/>
                      <a:pt x="251" y="46"/>
                      <a:pt x="183" y="92"/>
                    </a:cubicBezTo>
                    <a:cubicBezTo>
                      <a:pt x="160" y="92"/>
                      <a:pt x="160" y="115"/>
                      <a:pt x="137" y="138"/>
                    </a:cubicBezTo>
                    <a:cubicBezTo>
                      <a:pt x="92" y="160"/>
                      <a:pt x="69" y="206"/>
                      <a:pt x="46" y="252"/>
                    </a:cubicBezTo>
                    <a:cubicBezTo>
                      <a:pt x="23" y="320"/>
                      <a:pt x="0" y="411"/>
                      <a:pt x="0" y="526"/>
                    </a:cubicBezTo>
                    <a:cubicBezTo>
                      <a:pt x="23" y="617"/>
                      <a:pt x="46" y="708"/>
                      <a:pt x="92" y="799"/>
                    </a:cubicBezTo>
                    <a:cubicBezTo>
                      <a:pt x="160" y="959"/>
                      <a:pt x="320" y="1119"/>
                      <a:pt x="548" y="1233"/>
                    </a:cubicBezTo>
                    <a:cubicBezTo>
                      <a:pt x="799" y="1393"/>
                      <a:pt x="1096" y="1461"/>
                      <a:pt x="1324" y="1530"/>
                    </a:cubicBezTo>
                    <a:cubicBezTo>
                      <a:pt x="1575" y="1598"/>
                      <a:pt x="1872" y="1644"/>
                      <a:pt x="2237" y="1690"/>
                    </a:cubicBezTo>
                    <a:cubicBezTo>
                      <a:pt x="2534" y="1735"/>
                      <a:pt x="2854" y="1758"/>
                      <a:pt x="3219" y="1781"/>
                    </a:cubicBezTo>
                    <a:cubicBezTo>
                      <a:pt x="3515" y="1804"/>
                      <a:pt x="3835" y="1804"/>
                      <a:pt x="4223" y="1804"/>
                    </a:cubicBezTo>
                    <a:lnTo>
                      <a:pt x="4428" y="1804"/>
                    </a:lnTo>
                    <a:cubicBezTo>
                      <a:pt x="4588" y="1827"/>
                      <a:pt x="4748" y="1827"/>
                      <a:pt x="4885" y="1827"/>
                    </a:cubicBezTo>
                    <a:cubicBezTo>
                      <a:pt x="4908" y="1827"/>
                      <a:pt x="4953" y="1827"/>
                      <a:pt x="4976" y="1804"/>
                    </a:cubicBezTo>
                    <a:cubicBezTo>
                      <a:pt x="4976" y="1804"/>
                      <a:pt x="4976" y="1781"/>
                      <a:pt x="4976" y="1781"/>
                    </a:cubicBezTo>
                    <a:cubicBezTo>
                      <a:pt x="4999" y="1735"/>
                      <a:pt x="4976" y="1667"/>
                      <a:pt x="4931" y="1667"/>
                    </a:cubicBezTo>
                    <a:cubicBezTo>
                      <a:pt x="4931" y="1644"/>
                      <a:pt x="4931" y="1644"/>
                      <a:pt x="4931" y="1644"/>
                    </a:cubicBezTo>
                    <a:cubicBezTo>
                      <a:pt x="4657" y="1553"/>
                      <a:pt x="4406" y="1439"/>
                      <a:pt x="4155" y="1347"/>
                    </a:cubicBezTo>
                    <a:cubicBezTo>
                      <a:pt x="4040" y="1302"/>
                      <a:pt x="3949" y="1256"/>
                      <a:pt x="3835" y="1188"/>
                    </a:cubicBezTo>
                    <a:cubicBezTo>
                      <a:pt x="3744" y="1165"/>
                      <a:pt x="3652" y="1119"/>
                      <a:pt x="3584" y="1073"/>
                    </a:cubicBezTo>
                    <a:lnTo>
                      <a:pt x="3333" y="959"/>
                    </a:lnTo>
                    <a:cubicBezTo>
                      <a:pt x="2899" y="731"/>
                      <a:pt x="2374" y="480"/>
                      <a:pt x="1804" y="274"/>
                    </a:cubicBezTo>
                    <a:cubicBezTo>
                      <a:pt x="1530" y="183"/>
                      <a:pt x="1279" y="92"/>
                      <a:pt x="1050" y="46"/>
                    </a:cubicBezTo>
                    <a:cubicBezTo>
                      <a:pt x="913" y="23"/>
                      <a:pt x="822" y="1"/>
                      <a:pt x="708" y="1"/>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132" name="Google Shape;8132;p34"/>
              <p:cNvSpPr/>
              <p:nvPr/>
            </p:nvSpPr>
            <p:spPr>
              <a:xfrm>
                <a:off x="869800" y="871675"/>
                <a:ext cx="85625" cy="26225"/>
              </a:xfrm>
              <a:custGeom>
                <a:avLst/>
                <a:gdLst/>
                <a:ahLst/>
                <a:cxnLst/>
                <a:rect l="l" t="t" r="r" b="b"/>
                <a:pathLst>
                  <a:path w="3425" h="1049" extrusionOk="0">
                    <a:moveTo>
                      <a:pt x="1109" y="0"/>
                    </a:moveTo>
                    <a:cubicBezTo>
                      <a:pt x="1029" y="0"/>
                      <a:pt x="949" y="4"/>
                      <a:pt x="868" y="13"/>
                    </a:cubicBezTo>
                    <a:cubicBezTo>
                      <a:pt x="685" y="35"/>
                      <a:pt x="503" y="104"/>
                      <a:pt x="297" y="195"/>
                    </a:cubicBezTo>
                    <a:cubicBezTo>
                      <a:pt x="229" y="218"/>
                      <a:pt x="183" y="264"/>
                      <a:pt x="115" y="286"/>
                    </a:cubicBezTo>
                    <a:cubicBezTo>
                      <a:pt x="115" y="309"/>
                      <a:pt x="92" y="309"/>
                      <a:pt x="92" y="332"/>
                    </a:cubicBezTo>
                    <a:cubicBezTo>
                      <a:pt x="46" y="355"/>
                      <a:pt x="23" y="378"/>
                      <a:pt x="23" y="423"/>
                    </a:cubicBezTo>
                    <a:cubicBezTo>
                      <a:pt x="1" y="469"/>
                      <a:pt x="1" y="515"/>
                      <a:pt x="23" y="560"/>
                    </a:cubicBezTo>
                    <a:cubicBezTo>
                      <a:pt x="23" y="629"/>
                      <a:pt x="69" y="652"/>
                      <a:pt x="115" y="697"/>
                    </a:cubicBezTo>
                    <a:cubicBezTo>
                      <a:pt x="160" y="720"/>
                      <a:pt x="206" y="766"/>
                      <a:pt x="252" y="789"/>
                    </a:cubicBezTo>
                    <a:cubicBezTo>
                      <a:pt x="343" y="834"/>
                      <a:pt x="411" y="857"/>
                      <a:pt x="503" y="903"/>
                    </a:cubicBezTo>
                    <a:cubicBezTo>
                      <a:pt x="594" y="926"/>
                      <a:pt x="708" y="971"/>
                      <a:pt x="822" y="994"/>
                    </a:cubicBezTo>
                    <a:cubicBezTo>
                      <a:pt x="936" y="1017"/>
                      <a:pt x="1028" y="1040"/>
                      <a:pt x="1165" y="1040"/>
                    </a:cubicBezTo>
                    <a:cubicBezTo>
                      <a:pt x="1226" y="1046"/>
                      <a:pt x="1289" y="1049"/>
                      <a:pt x="1353" y="1049"/>
                    </a:cubicBezTo>
                    <a:cubicBezTo>
                      <a:pt x="1529" y="1049"/>
                      <a:pt x="1717" y="1027"/>
                      <a:pt x="1918" y="994"/>
                    </a:cubicBezTo>
                    <a:cubicBezTo>
                      <a:pt x="2192" y="971"/>
                      <a:pt x="2443" y="903"/>
                      <a:pt x="2648" y="834"/>
                    </a:cubicBezTo>
                    <a:cubicBezTo>
                      <a:pt x="2854" y="789"/>
                      <a:pt x="3082" y="720"/>
                      <a:pt x="3265" y="652"/>
                    </a:cubicBezTo>
                    <a:lnTo>
                      <a:pt x="3356" y="629"/>
                    </a:lnTo>
                    <a:cubicBezTo>
                      <a:pt x="3379" y="606"/>
                      <a:pt x="3379" y="606"/>
                      <a:pt x="3379" y="606"/>
                    </a:cubicBezTo>
                    <a:cubicBezTo>
                      <a:pt x="3402" y="583"/>
                      <a:pt x="3424" y="537"/>
                      <a:pt x="3402" y="492"/>
                    </a:cubicBezTo>
                    <a:cubicBezTo>
                      <a:pt x="3402" y="469"/>
                      <a:pt x="3356" y="446"/>
                      <a:pt x="3310" y="446"/>
                    </a:cubicBezTo>
                    <a:cubicBezTo>
                      <a:pt x="3310" y="423"/>
                      <a:pt x="3287" y="423"/>
                      <a:pt x="3242" y="401"/>
                    </a:cubicBezTo>
                    <a:cubicBezTo>
                      <a:pt x="3014" y="355"/>
                      <a:pt x="2785" y="309"/>
                      <a:pt x="2557" y="241"/>
                    </a:cubicBezTo>
                    <a:cubicBezTo>
                      <a:pt x="2397" y="195"/>
                      <a:pt x="2237" y="172"/>
                      <a:pt x="2078" y="127"/>
                    </a:cubicBezTo>
                    <a:cubicBezTo>
                      <a:pt x="1781" y="71"/>
                      <a:pt x="1454" y="0"/>
                      <a:pt x="1109" y="0"/>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grpSp>
          <p:nvGrpSpPr>
            <p:cNvPr id="8133" name="Google Shape;8133;p34"/>
            <p:cNvGrpSpPr/>
            <p:nvPr/>
          </p:nvGrpSpPr>
          <p:grpSpPr>
            <a:xfrm rot="3844975">
              <a:off x="6292410" y="3020987"/>
              <a:ext cx="329648" cy="423846"/>
              <a:chOff x="3526675" y="707075"/>
              <a:chExt cx="187750" cy="241400"/>
            </a:xfrm>
          </p:grpSpPr>
          <p:sp>
            <p:nvSpPr>
              <p:cNvPr id="8134" name="Google Shape;8134;p34"/>
              <p:cNvSpPr/>
              <p:nvPr/>
            </p:nvSpPr>
            <p:spPr>
              <a:xfrm>
                <a:off x="3633950" y="834325"/>
                <a:ext cx="80475" cy="92450"/>
              </a:xfrm>
              <a:custGeom>
                <a:avLst/>
                <a:gdLst/>
                <a:ahLst/>
                <a:cxnLst/>
                <a:rect l="l" t="t" r="r" b="b"/>
                <a:pathLst>
                  <a:path w="3219" h="3698" extrusionOk="0">
                    <a:moveTo>
                      <a:pt x="2648" y="0"/>
                    </a:moveTo>
                    <a:cubicBezTo>
                      <a:pt x="2557" y="0"/>
                      <a:pt x="2443" y="23"/>
                      <a:pt x="2306" y="69"/>
                    </a:cubicBezTo>
                    <a:cubicBezTo>
                      <a:pt x="2169" y="114"/>
                      <a:pt x="2032" y="183"/>
                      <a:pt x="1895" y="274"/>
                    </a:cubicBezTo>
                    <a:cubicBezTo>
                      <a:pt x="1781" y="342"/>
                      <a:pt x="1667" y="457"/>
                      <a:pt x="1553" y="593"/>
                    </a:cubicBezTo>
                    <a:cubicBezTo>
                      <a:pt x="1438" y="685"/>
                      <a:pt x="1347" y="822"/>
                      <a:pt x="1233" y="982"/>
                    </a:cubicBezTo>
                    <a:cubicBezTo>
                      <a:pt x="1028" y="1301"/>
                      <a:pt x="868" y="1621"/>
                      <a:pt x="754" y="1917"/>
                    </a:cubicBezTo>
                    <a:cubicBezTo>
                      <a:pt x="662" y="2100"/>
                      <a:pt x="571" y="2305"/>
                      <a:pt x="503" y="2488"/>
                    </a:cubicBezTo>
                    <a:cubicBezTo>
                      <a:pt x="434" y="2625"/>
                      <a:pt x="388" y="2762"/>
                      <a:pt x="343" y="2876"/>
                    </a:cubicBezTo>
                    <a:cubicBezTo>
                      <a:pt x="229" y="3104"/>
                      <a:pt x="137" y="3333"/>
                      <a:pt x="0" y="3561"/>
                    </a:cubicBezTo>
                    <a:cubicBezTo>
                      <a:pt x="0" y="3584"/>
                      <a:pt x="0" y="3606"/>
                      <a:pt x="0" y="3629"/>
                    </a:cubicBezTo>
                    <a:cubicBezTo>
                      <a:pt x="0" y="3652"/>
                      <a:pt x="23" y="3675"/>
                      <a:pt x="46" y="3675"/>
                    </a:cubicBezTo>
                    <a:lnTo>
                      <a:pt x="69" y="3675"/>
                    </a:lnTo>
                    <a:cubicBezTo>
                      <a:pt x="92" y="3698"/>
                      <a:pt x="92" y="3698"/>
                      <a:pt x="115" y="3698"/>
                    </a:cubicBezTo>
                    <a:cubicBezTo>
                      <a:pt x="137" y="3698"/>
                      <a:pt x="160" y="3698"/>
                      <a:pt x="183" y="3675"/>
                    </a:cubicBezTo>
                    <a:cubicBezTo>
                      <a:pt x="685" y="3355"/>
                      <a:pt x="1119" y="3059"/>
                      <a:pt x="1484" y="2739"/>
                    </a:cubicBezTo>
                    <a:cubicBezTo>
                      <a:pt x="1849" y="2465"/>
                      <a:pt x="2192" y="2168"/>
                      <a:pt x="2511" y="1849"/>
                    </a:cubicBezTo>
                    <a:cubicBezTo>
                      <a:pt x="2671" y="1666"/>
                      <a:pt x="2808" y="1484"/>
                      <a:pt x="2922" y="1324"/>
                    </a:cubicBezTo>
                    <a:cubicBezTo>
                      <a:pt x="3059" y="1118"/>
                      <a:pt x="3127" y="936"/>
                      <a:pt x="3173" y="753"/>
                    </a:cubicBezTo>
                    <a:cubicBezTo>
                      <a:pt x="3219" y="593"/>
                      <a:pt x="3219" y="434"/>
                      <a:pt x="3150" y="297"/>
                    </a:cubicBezTo>
                    <a:cubicBezTo>
                      <a:pt x="3127" y="228"/>
                      <a:pt x="3082" y="183"/>
                      <a:pt x="3036" y="137"/>
                    </a:cubicBezTo>
                    <a:cubicBezTo>
                      <a:pt x="3013" y="114"/>
                      <a:pt x="2968" y="91"/>
                      <a:pt x="2945" y="69"/>
                    </a:cubicBezTo>
                    <a:cubicBezTo>
                      <a:pt x="2922" y="46"/>
                      <a:pt x="2876" y="46"/>
                      <a:pt x="2831" y="23"/>
                    </a:cubicBezTo>
                    <a:cubicBezTo>
                      <a:pt x="2785" y="23"/>
                      <a:pt x="2717" y="0"/>
                      <a:pt x="2648" y="0"/>
                    </a:cubicBezTo>
                    <a:close/>
                  </a:path>
                </a:pathLst>
              </a:custGeom>
              <a:solidFill>
                <a:schemeClr val="accent4"/>
              </a:solidFill>
              <a:ln w="9525"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135" name="Google Shape;8135;p34"/>
              <p:cNvSpPr/>
              <p:nvPr/>
            </p:nvSpPr>
            <p:spPr>
              <a:xfrm>
                <a:off x="3584875" y="707075"/>
                <a:ext cx="43950" cy="152950"/>
              </a:xfrm>
              <a:custGeom>
                <a:avLst/>
                <a:gdLst/>
                <a:ahLst/>
                <a:cxnLst/>
                <a:rect l="l" t="t" r="r" b="b"/>
                <a:pathLst>
                  <a:path w="1758" h="6118" extrusionOk="0">
                    <a:moveTo>
                      <a:pt x="1119" y="0"/>
                    </a:moveTo>
                    <a:cubicBezTo>
                      <a:pt x="1073" y="0"/>
                      <a:pt x="1050" y="23"/>
                      <a:pt x="1005" y="23"/>
                    </a:cubicBezTo>
                    <a:cubicBezTo>
                      <a:pt x="936" y="46"/>
                      <a:pt x="868" y="68"/>
                      <a:pt x="799" y="114"/>
                    </a:cubicBezTo>
                    <a:cubicBezTo>
                      <a:pt x="685" y="205"/>
                      <a:pt x="571" y="320"/>
                      <a:pt x="480" y="479"/>
                    </a:cubicBezTo>
                    <a:cubicBezTo>
                      <a:pt x="411" y="593"/>
                      <a:pt x="343" y="753"/>
                      <a:pt x="274" y="936"/>
                    </a:cubicBezTo>
                    <a:cubicBezTo>
                      <a:pt x="252" y="1050"/>
                      <a:pt x="206" y="1187"/>
                      <a:pt x="160" y="1347"/>
                    </a:cubicBezTo>
                    <a:cubicBezTo>
                      <a:pt x="115" y="1552"/>
                      <a:pt x="92" y="1758"/>
                      <a:pt x="69" y="1986"/>
                    </a:cubicBezTo>
                    <a:cubicBezTo>
                      <a:pt x="23" y="2397"/>
                      <a:pt x="0" y="2830"/>
                      <a:pt x="23" y="3355"/>
                    </a:cubicBezTo>
                    <a:cubicBezTo>
                      <a:pt x="46" y="3857"/>
                      <a:pt x="92" y="4360"/>
                      <a:pt x="160" y="4839"/>
                    </a:cubicBezTo>
                    <a:cubicBezTo>
                      <a:pt x="183" y="5227"/>
                      <a:pt x="229" y="5638"/>
                      <a:pt x="252" y="6026"/>
                    </a:cubicBezTo>
                    <a:cubicBezTo>
                      <a:pt x="252" y="6072"/>
                      <a:pt x="297" y="6117"/>
                      <a:pt x="343" y="6117"/>
                    </a:cubicBezTo>
                    <a:cubicBezTo>
                      <a:pt x="366" y="6117"/>
                      <a:pt x="388" y="6094"/>
                      <a:pt x="411" y="6072"/>
                    </a:cubicBezTo>
                    <a:cubicBezTo>
                      <a:pt x="434" y="6072"/>
                      <a:pt x="434" y="6049"/>
                      <a:pt x="434" y="6026"/>
                    </a:cubicBezTo>
                    <a:lnTo>
                      <a:pt x="434" y="6003"/>
                    </a:lnTo>
                    <a:cubicBezTo>
                      <a:pt x="525" y="5752"/>
                      <a:pt x="617" y="5501"/>
                      <a:pt x="708" y="5250"/>
                    </a:cubicBezTo>
                    <a:cubicBezTo>
                      <a:pt x="868" y="4839"/>
                      <a:pt x="1028" y="4382"/>
                      <a:pt x="1165" y="3949"/>
                    </a:cubicBezTo>
                    <a:cubicBezTo>
                      <a:pt x="1301" y="3584"/>
                      <a:pt x="1393" y="3218"/>
                      <a:pt x="1484" y="2899"/>
                    </a:cubicBezTo>
                    <a:cubicBezTo>
                      <a:pt x="1575" y="2579"/>
                      <a:pt x="1644" y="2237"/>
                      <a:pt x="1689" y="1895"/>
                    </a:cubicBezTo>
                    <a:cubicBezTo>
                      <a:pt x="1712" y="1621"/>
                      <a:pt x="1758" y="1347"/>
                      <a:pt x="1758" y="1050"/>
                    </a:cubicBezTo>
                    <a:cubicBezTo>
                      <a:pt x="1758" y="890"/>
                      <a:pt x="1735" y="730"/>
                      <a:pt x="1712" y="593"/>
                    </a:cubicBezTo>
                    <a:cubicBezTo>
                      <a:pt x="1689" y="434"/>
                      <a:pt x="1621" y="320"/>
                      <a:pt x="1553" y="205"/>
                    </a:cubicBezTo>
                    <a:cubicBezTo>
                      <a:pt x="1507" y="160"/>
                      <a:pt x="1461" y="114"/>
                      <a:pt x="1416" y="91"/>
                    </a:cubicBezTo>
                    <a:cubicBezTo>
                      <a:pt x="1370" y="46"/>
                      <a:pt x="1301" y="23"/>
                      <a:pt x="1210" y="23"/>
                    </a:cubicBezTo>
                    <a:cubicBezTo>
                      <a:pt x="1187" y="0"/>
                      <a:pt x="1165" y="0"/>
                      <a:pt x="1119" y="0"/>
                    </a:cubicBezTo>
                    <a:close/>
                  </a:path>
                </a:pathLst>
              </a:custGeom>
              <a:solidFill>
                <a:schemeClr val="accent4"/>
              </a:solidFill>
              <a:ln w="9525"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136" name="Google Shape;8136;p34"/>
              <p:cNvSpPr/>
              <p:nvPr/>
            </p:nvSpPr>
            <p:spPr>
              <a:xfrm>
                <a:off x="3526675" y="785800"/>
                <a:ext cx="46800" cy="162675"/>
              </a:xfrm>
              <a:custGeom>
                <a:avLst/>
                <a:gdLst/>
                <a:ahLst/>
                <a:cxnLst/>
                <a:rect l="l" t="t" r="r" b="b"/>
                <a:pathLst>
                  <a:path w="1872" h="6507" extrusionOk="0">
                    <a:moveTo>
                      <a:pt x="776" y="1"/>
                    </a:moveTo>
                    <a:cubicBezTo>
                      <a:pt x="708" y="1"/>
                      <a:pt x="617" y="24"/>
                      <a:pt x="548" y="47"/>
                    </a:cubicBezTo>
                    <a:cubicBezTo>
                      <a:pt x="480" y="69"/>
                      <a:pt x="411" y="115"/>
                      <a:pt x="343" y="161"/>
                    </a:cubicBezTo>
                    <a:cubicBezTo>
                      <a:pt x="297" y="206"/>
                      <a:pt x="251" y="252"/>
                      <a:pt x="206" y="343"/>
                    </a:cubicBezTo>
                    <a:cubicBezTo>
                      <a:pt x="160" y="389"/>
                      <a:pt x="137" y="480"/>
                      <a:pt x="92" y="572"/>
                    </a:cubicBezTo>
                    <a:cubicBezTo>
                      <a:pt x="69" y="640"/>
                      <a:pt x="46" y="731"/>
                      <a:pt x="46" y="845"/>
                    </a:cubicBezTo>
                    <a:cubicBezTo>
                      <a:pt x="23" y="937"/>
                      <a:pt x="0" y="1051"/>
                      <a:pt x="0" y="1165"/>
                    </a:cubicBezTo>
                    <a:cubicBezTo>
                      <a:pt x="0" y="1370"/>
                      <a:pt x="0" y="1621"/>
                      <a:pt x="46" y="1895"/>
                    </a:cubicBezTo>
                    <a:cubicBezTo>
                      <a:pt x="69" y="2169"/>
                      <a:pt x="114" y="2420"/>
                      <a:pt x="183" y="2740"/>
                    </a:cubicBezTo>
                    <a:cubicBezTo>
                      <a:pt x="274" y="3242"/>
                      <a:pt x="411" y="3790"/>
                      <a:pt x="594" y="4452"/>
                    </a:cubicBezTo>
                    <a:cubicBezTo>
                      <a:pt x="753" y="5022"/>
                      <a:pt x="959" y="5616"/>
                      <a:pt x="1233" y="6415"/>
                    </a:cubicBezTo>
                    <a:cubicBezTo>
                      <a:pt x="1256" y="6460"/>
                      <a:pt x="1278" y="6483"/>
                      <a:pt x="1324" y="6483"/>
                    </a:cubicBezTo>
                    <a:lnTo>
                      <a:pt x="1347" y="6483"/>
                    </a:lnTo>
                    <a:cubicBezTo>
                      <a:pt x="1347" y="6506"/>
                      <a:pt x="1370" y="6506"/>
                      <a:pt x="1370" y="6506"/>
                    </a:cubicBezTo>
                    <a:cubicBezTo>
                      <a:pt x="1415" y="6506"/>
                      <a:pt x="1461" y="6460"/>
                      <a:pt x="1461" y="6438"/>
                    </a:cubicBezTo>
                    <a:cubicBezTo>
                      <a:pt x="1507" y="6209"/>
                      <a:pt x="1552" y="5981"/>
                      <a:pt x="1598" y="5753"/>
                    </a:cubicBezTo>
                    <a:cubicBezTo>
                      <a:pt x="1598" y="5684"/>
                      <a:pt x="1621" y="5593"/>
                      <a:pt x="1621" y="5525"/>
                    </a:cubicBezTo>
                    <a:lnTo>
                      <a:pt x="1621" y="5456"/>
                    </a:lnTo>
                    <a:lnTo>
                      <a:pt x="1644" y="5410"/>
                    </a:lnTo>
                    <a:cubicBezTo>
                      <a:pt x="1644" y="5388"/>
                      <a:pt x="1644" y="5388"/>
                      <a:pt x="1644" y="5388"/>
                    </a:cubicBezTo>
                    <a:cubicBezTo>
                      <a:pt x="1666" y="5205"/>
                      <a:pt x="1689" y="5045"/>
                      <a:pt x="1712" y="4863"/>
                    </a:cubicBezTo>
                    <a:cubicBezTo>
                      <a:pt x="1781" y="4269"/>
                      <a:pt x="1826" y="3699"/>
                      <a:pt x="1826" y="3151"/>
                    </a:cubicBezTo>
                    <a:cubicBezTo>
                      <a:pt x="1872" y="2420"/>
                      <a:pt x="1826" y="1873"/>
                      <a:pt x="1758" y="1370"/>
                    </a:cubicBezTo>
                    <a:cubicBezTo>
                      <a:pt x="1712" y="1097"/>
                      <a:pt x="1666" y="868"/>
                      <a:pt x="1575" y="663"/>
                    </a:cubicBezTo>
                    <a:cubicBezTo>
                      <a:pt x="1507" y="457"/>
                      <a:pt x="1393" y="298"/>
                      <a:pt x="1278" y="183"/>
                    </a:cubicBezTo>
                    <a:cubicBezTo>
                      <a:pt x="1210" y="115"/>
                      <a:pt x="1142" y="69"/>
                      <a:pt x="1050" y="47"/>
                    </a:cubicBezTo>
                    <a:cubicBezTo>
                      <a:pt x="982" y="24"/>
                      <a:pt x="890" y="1"/>
                      <a:pt x="799" y="1"/>
                    </a:cubicBezTo>
                    <a:close/>
                  </a:path>
                </a:pathLst>
              </a:custGeom>
              <a:solidFill>
                <a:schemeClr val="accent4"/>
              </a:solidFill>
              <a:ln w="9525" cap="flat" cmpd="sng">
                <a:solidFill>
                  <a:schemeClr val="dk1"/>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sp>
          <p:nvSpPr>
            <p:cNvPr id="8137" name="Google Shape;8137;p34"/>
            <p:cNvSpPr/>
            <p:nvPr/>
          </p:nvSpPr>
          <p:spPr>
            <a:xfrm>
              <a:off x="3995911" y="1385913"/>
              <a:ext cx="155466" cy="175100"/>
            </a:xfrm>
            <a:custGeom>
              <a:avLst/>
              <a:gdLst/>
              <a:ahLst/>
              <a:cxnLst/>
              <a:rect l="l" t="t" r="r" b="b"/>
              <a:pathLst>
                <a:path w="1014" h="1142" extrusionOk="0">
                  <a:moveTo>
                    <a:pt x="555" y="0"/>
                  </a:moveTo>
                  <a:lnTo>
                    <a:pt x="549" y="3"/>
                  </a:lnTo>
                  <a:cubicBezTo>
                    <a:pt x="486" y="3"/>
                    <a:pt x="439" y="60"/>
                    <a:pt x="439" y="124"/>
                  </a:cubicBezTo>
                  <a:cubicBezTo>
                    <a:pt x="442" y="221"/>
                    <a:pt x="446" y="318"/>
                    <a:pt x="446" y="415"/>
                  </a:cubicBezTo>
                  <a:lnTo>
                    <a:pt x="322" y="415"/>
                  </a:lnTo>
                  <a:cubicBezTo>
                    <a:pt x="245" y="415"/>
                    <a:pt x="171" y="412"/>
                    <a:pt x="94" y="409"/>
                  </a:cubicBezTo>
                  <a:cubicBezTo>
                    <a:pt x="92" y="408"/>
                    <a:pt x="89" y="408"/>
                    <a:pt x="87" y="408"/>
                  </a:cubicBezTo>
                  <a:cubicBezTo>
                    <a:pt x="65" y="408"/>
                    <a:pt x="43" y="423"/>
                    <a:pt x="31" y="438"/>
                  </a:cubicBezTo>
                  <a:cubicBezTo>
                    <a:pt x="10" y="455"/>
                    <a:pt x="1" y="482"/>
                    <a:pt x="4" y="509"/>
                  </a:cubicBezTo>
                  <a:cubicBezTo>
                    <a:pt x="4" y="532"/>
                    <a:pt x="14" y="556"/>
                    <a:pt x="34" y="576"/>
                  </a:cubicBezTo>
                  <a:cubicBezTo>
                    <a:pt x="54" y="593"/>
                    <a:pt x="78" y="599"/>
                    <a:pt x="104" y="599"/>
                  </a:cubicBezTo>
                  <a:cubicBezTo>
                    <a:pt x="174" y="602"/>
                    <a:pt x="248" y="605"/>
                    <a:pt x="322" y="609"/>
                  </a:cubicBezTo>
                  <a:lnTo>
                    <a:pt x="452" y="609"/>
                  </a:lnTo>
                  <a:cubicBezTo>
                    <a:pt x="452" y="693"/>
                    <a:pt x="452" y="776"/>
                    <a:pt x="446" y="863"/>
                  </a:cubicBezTo>
                  <a:cubicBezTo>
                    <a:pt x="442" y="917"/>
                    <a:pt x="435" y="967"/>
                    <a:pt x="432" y="1024"/>
                  </a:cubicBezTo>
                  <a:cubicBezTo>
                    <a:pt x="432" y="1054"/>
                    <a:pt x="449" y="1087"/>
                    <a:pt x="472" y="1107"/>
                  </a:cubicBezTo>
                  <a:cubicBezTo>
                    <a:pt x="493" y="1129"/>
                    <a:pt x="522" y="1141"/>
                    <a:pt x="552" y="1141"/>
                  </a:cubicBezTo>
                  <a:cubicBezTo>
                    <a:pt x="556" y="1141"/>
                    <a:pt x="559" y="1141"/>
                    <a:pt x="563" y="1141"/>
                  </a:cubicBezTo>
                  <a:cubicBezTo>
                    <a:pt x="596" y="1141"/>
                    <a:pt x="626" y="1124"/>
                    <a:pt x="646" y="1101"/>
                  </a:cubicBezTo>
                  <a:cubicBezTo>
                    <a:pt x="653" y="1094"/>
                    <a:pt x="660" y="1084"/>
                    <a:pt x="666" y="1074"/>
                  </a:cubicBezTo>
                  <a:cubicBezTo>
                    <a:pt x="676" y="1054"/>
                    <a:pt x="683" y="1034"/>
                    <a:pt x="680" y="1011"/>
                  </a:cubicBezTo>
                  <a:cubicBezTo>
                    <a:pt x="686" y="940"/>
                    <a:pt x="690" y="870"/>
                    <a:pt x="690" y="800"/>
                  </a:cubicBezTo>
                  <a:cubicBezTo>
                    <a:pt x="693" y="739"/>
                    <a:pt x="690" y="679"/>
                    <a:pt x="686" y="619"/>
                  </a:cubicBezTo>
                  <a:lnTo>
                    <a:pt x="713" y="619"/>
                  </a:lnTo>
                  <a:cubicBezTo>
                    <a:pt x="726" y="620"/>
                    <a:pt x="739" y="620"/>
                    <a:pt x="751" y="620"/>
                  </a:cubicBezTo>
                  <a:cubicBezTo>
                    <a:pt x="806" y="620"/>
                    <a:pt x="859" y="615"/>
                    <a:pt x="910" y="613"/>
                  </a:cubicBezTo>
                  <a:cubicBezTo>
                    <a:pt x="967" y="613"/>
                    <a:pt x="1014" y="559"/>
                    <a:pt x="1011" y="505"/>
                  </a:cubicBezTo>
                  <a:cubicBezTo>
                    <a:pt x="1007" y="452"/>
                    <a:pt x="964" y="405"/>
                    <a:pt x="910" y="405"/>
                  </a:cubicBezTo>
                  <a:lnTo>
                    <a:pt x="901" y="405"/>
                  </a:lnTo>
                  <a:cubicBezTo>
                    <a:pt x="870" y="405"/>
                    <a:pt x="840" y="412"/>
                    <a:pt x="810" y="412"/>
                  </a:cubicBezTo>
                  <a:cubicBezTo>
                    <a:pt x="776" y="415"/>
                    <a:pt x="740" y="418"/>
                    <a:pt x="706" y="418"/>
                  </a:cubicBezTo>
                  <a:lnTo>
                    <a:pt x="680" y="418"/>
                  </a:lnTo>
                  <a:cubicBezTo>
                    <a:pt x="676" y="318"/>
                    <a:pt x="673" y="215"/>
                    <a:pt x="669" y="114"/>
                  </a:cubicBezTo>
                  <a:cubicBezTo>
                    <a:pt x="669" y="51"/>
                    <a:pt x="612" y="0"/>
                    <a:pt x="555" y="0"/>
                  </a:cubicBezTo>
                  <a:close/>
                </a:path>
              </a:pathLst>
            </a:custGeom>
            <a:solidFill>
              <a:schemeClr val="accen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8138" name="Google Shape;8138;p34"/>
            <p:cNvSpPr/>
            <p:nvPr/>
          </p:nvSpPr>
          <p:spPr>
            <a:xfrm>
              <a:off x="7458722" y="3433048"/>
              <a:ext cx="106705" cy="83716"/>
            </a:xfrm>
            <a:custGeom>
              <a:avLst/>
              <a:gdLst/>
              <a:ahLst/>
              <a:cxnLst/>
              <a:rect l="l" t="t" r="r" b="b"/>
              <a:pathLst>
                <a:path w="452" h="446" extrusionOk="0">
                  <a:moveTo>
                    <a:pt x="218" y="1"/>
                  </a:moveTo>
                  <a:cubicBezTo>
                    <a:pt x="98" y="1"/>
                    <a:pt x="0" y="118"/>
                    <a:pt x="7" y="235"/>
                  </a:cubicBezTo>
                  <a:cubicBezTo>
                    <a:pt x="7" y="292"/>
                    <a:pt x="34" y="345"/>
                    <a:pt x="78" y="385"/>
                  </a:cubicBezTo>
                  <a:cubicBezTo>
                    <a:pt x="121" y="429"/>
                    <a:pt x="178" y="446"/>
                    <a:pt x="238" y="446"/>
                  </a:cubicBezTo>
                  <a:cubicBezTo>
                    <a:pt x="358" y="446"/>
                    <a:pt x="452" y="329"/>
                    <a:pt x="448" y="212"/>
                  </a:cubicBezTo>
                  <a:cubicBezTo>
                    <a:pt x="445" y="155"/>
                    <a:pt x="419" y="101"/>
                    <a:pt x="379" y="61"/>
                  </a:cubicBezTo>
                  <a:cubicBezTo>
                    <a:pt x="335" y="18"/>
                    <a:pt x="278" y="1"/>
                    <a:pt x="218" y="1"/>
                  </a:cubicBezTo>
                  <a:close/>
                </a:path>
              </a:pathLst>
            </a:custGeom>
            <a:solidFill>
              <a:schemeClr val="accen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ea typeface="+mn-ea"/>
                <a:cs typeface="Arial"/>
                <a:sym typeface="Arial"/>
              </a:endParaRPr>
            </a:p>
          </p:txBody>
        </p:sp>
      </p:grpSp>
      <p:pic>
        <p:nvPicPr>
          <p:cNvPr id="4" name="Picture 3">
            <a:extLst>
              <a:ext uri="{FF2B5EF4-FFF2-40B4-BE49-F238E27FC236}">
                <a16:creationId xmlns:a16="http://schemas.microsoft.com/office/drawing/2014/main" xmlns="" id="{A4CA668F-D513-4D7D-1B65-60414567F5A0}"/>
              </a:ext>
            </a:extLst>
          </p:cNvPr>
          <p:cNvPicPr>
            <a:picLocks noChangeAspect="1"/>
          </p:cNvPicPr>
          <p:nvPr/>
        </p:nvPicPr>
        <p:blipFill>
          <a:blip r:embed="rId3"/>
          <a:stretch>
            <a:fillRect/>
          </a:stretch>
        </p:blipFill>
        <p:spPr>
          <a:xfrm>
            <a:off x="6769768" y="2340933"/>
            <a:ext cx="5186113" cy="4543945"/>
          </a:xfrm>
          <a:prstGeom prst="rect">
            <a:avLst/>
          </a:prstGeom>
        </p:spPr>
      </p:pic>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grpId="0" nodeType="clickEffect">
                                  <p:stCondLst>
                                    <p:cond delay="0"/>
                                  </p:stCondLst>
                                  <p:childTnLst>
                                    <p:set>
                                      <p:cBhvr>
                                        <p:cTn id="6" dur="1" fill="hold">
                                          <p:stCondLst>
                                            <p:cond delay="0"/>
                                          </p:stCondLst>
                                        </p:cTn>
                                        <p:tgtEl>
                                          <p:spTgt spid="7806"/>
                                        </p:tgtEl>
                                        <p:attrNameLst>
                                          <p:attrName>style.visibility</p:attrName>
                                        </p:attrNameLst>
                                      </p:cBhvr>
                                      <p:to>
                                        <p:strVal val="visible"/>
                                      </p:to>
                                    </p:set>
                                    <p:animEffect transition="in" filter="circle(in)">
                                      <p:cBhvr>
                                        <p:cTn id="7" dur="2000"/>
                                        <p:tgtEl>
                                          <p:spTgt spid="7806"/>
                                        </p:tgtEl>
                                      </p:cBhvr>
                                    </p:animEffect>
                                  </p:childTnLst>
                                </p:cTn>
                              </p:par>
                              <p:par>
                                <p:cTn id="8" presetID="6" presetClass="entr" presetSubtype="16" fill="hold" grpId="0" nodeType="withEffect">
                                  <p:stCondLst>
                                    <p:cond delay="0"/>
                                  </p:stCondLst>
                                  <p:childTnLst>
                                    <p:set>
                                      <p:cBhvr>
                                        <p:cTn id="9" dur="1" fill="hold">
                                          <p:stCondLst>
                                            <p:cond delay="0"/>
                                          </p:stCondLst>
                                        </p:cTn>
                                        <p:tgtEl>
                                          <p:spTgt spid="7807"/>
                                        </p:tgtEl>
                                        <p:attrNameLst>
                                          <p:attrName>style.visibility</p:attrName>
                                        </p:attrNameLst>
                                      </p:cBhvr>
                                      <p:to>
                                        <p:strVal val="visible"/>
                                      </p:to>
                                    </p:set>
                                    <p:animEffect transition="in" filter="circle(in)">
                                      <p:cBhvr>
                                        <p:cTn id="10" dur="2000"/>
                                        <p:tgtEl>
                                          <p:spTgt spid="7807"/>
                                        </p:tgtEl>
                                      </p:cBhvr>
                                    </p:animEffect>
                                  </p:childTnLst>
                                </p:cTn>
                              </p:par>
                              <p:par>
                                <p:cTn id="11" presetID="6" presetClass="entr" presetSubtype="16" fill="hold" grpId="0" nodeType="withEffect">
                                  <p:stCondLst>
                                    <p:cond delay="0"/>
                                  </p:stCondLst>
                                  <p:childTnLst>
                                    <p:set>
                                      <p:cBhvr>
                                        <p:cTn id="12" dur="1" fill="hold">
                                          <p:stCondLst>
                                            <p:cond delay="0"/>
                                          </p:stCondLst>
                                        </p:cTn>
                                        <p:tgtEl>
                                          <p:spTgt spid="7808"/>
                                        </p:tgtEl>
                                        <p:attrNameLst>
                                          <p:attrName>style.visibility</p:attrName>
                                        </p:attrNameLst>
                                      </p:cBhvr>
                                      <p:to>
                                        <p:strVal val="visible"/>
                                      </p:to>
                                    </p:set>
                                    <p:animEffect transition="in" filter="circle(in)">
                                      <p:cBhvr>
                                        <p:cTn id="13" dur="2000"/>
                                        <p:tgtEl>
                                          <p:spTgt spid="7808"/>
                                        </p:tgtEl>
                                      </p:cBhvr>
                                    </p:animEffect>
                                  </p:childTnLst>
                                </p:cTn>
                              </p:par>
                              <p:par>
                                <p:cTn id="14" presetID="6" presetClass="entr" presetSubtype="16" fill="hold" nodeType="withEffect">
                                  <p:stCondLst>
                                    <p:cond delay="0"/>
                                  </p:stCondLst>
                                  <p:childTnLst>
                                    <p:set>
                                      <p:cBhvr>
                                        <p:cTn id="15" dur="1" fill="hold">
                                          <p:stCondLst>
                                            <p:cond delay="0"/>
                                          </p:stCondLst>
                                        </p:cTn>
                                        <p:tgtEl>
                                          <p:spTgt spid="7810"/>
                                        </p:tgtEl>
                                        <p:attrNameLst>
                                          <p:attrName>style.visibility</p:attrName>
                                        </p:attrNameLst>
                                      </p:cBhvr>
                                      <p:to>
                                        <p:strVal val="visible"/>
                                      </p:to>
                                    </p:set>
                                    <p:animEffect transition="in" filter="circle(in)">
                                      <p:cBhvr>
                                        <p:cTn id="16" dur="2000"/>
                                        <p:tgtEl>
                                          <p:spTgt spid="7810"/>
                                        </p:tgtEl>
                                      </p:cBhvr>
                                    </p:animEffect>
                                  </p:childTnLst>
                                </p:cTn>
                              </p:par>
                              <p:par>
                                <p:cTn id="17" presetID="6" presetClass="entr" presetSubtype="16" fill="hold" nodeType="withEffect">
                                  <p:stCondLst>
                                    <p:cond delay="0"/>
                                  </p:stCondLst>
                                  <p:childTnLst>
                                    <p:set>
                                      <p:cBhvr>
                                        <p:cTn id="18" dur="1" fill="hold">
                                          <p:stCondLst>
                                            <p:cond delay="0"/>
                                          </p:stCondLst>
                                        </p:cTn>
                                        <p:tgtEl>
                                          <p:spTgt spid="4"/>
                                        </p:tgtEl>
                                        <p:attrNameLst>
                                          <p:attrName>style.visibility</p:attrName>
                                        </p:attrNameLst>
                                      </p:cBhvr>
                                      <p:to>
                                        <p:strVal val="visible"/>
                                      </p:to>
                                    </p:set>
                                    <p:animEffect transition="in" filter="circle(in)">
                                      <p:cBhvr>
                                        <p:cTn id="19" dur="20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806" grpId="0" animBg="1"/>
      <p:bldP spid="7807" grpId="0"/>
      <p:bldP spid="7808" grpId="0"/>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Google Shape;1373;p53">
            <a:extLst>
              <a:ext uri="{FF2B5EF4-FFF2-40B4-BE49-F238E27FC236}">
                <a16:creationId xmlns:a16="http://schemas.microsoft.com/office/drawing/2014/main" xmlns="" id="{2D88CFD1-7575-84B7-1360-49214D451A73}"/>
              </a:ext>
            </a:extLst>
          </p:cNvPr>
          <p:cNvSpPr/>
          <p:nvPr/>
        </p:nvSpPr>
        <p:spPr>
          <a:xfrm>
            <a:off x="1181724" y="1206952"/>
            <a:ext cx="1839600" cy="1849333"/>
          </a:xfrm>
          <a:prstGeom prst="ellipse">
            <a:avLst/>
          </a:prstGeom>
          <a:solidFill>
            <a:srgbClr val="7182FF"/>
          </a:solidFill>
          <a:ln>
            <a:noFill/>
          </a:ln>
        </p:spPr>
        <p:txBody>
          <a:bodyPr spcFirstLastPara="1" wrap="square" lIns="121900" tIns="121900" rIns="121900" bIns="121900" anchor="ctr" anchorCtr="0">
            <a:noAutofit/>
          </a:bodyPr>
          <a:lstStyle/>
          <a:p>
            <a:pPr marL="0" marR="0" lvl="0" indent="0" algn="ctr" defTabSz="1219170" rtl="0" eaLnBrk="1" fontAlgn="auto" latinLnBrk="0" hangingPunct="1">
              <a:lnSpc>
                <a:spcPct val="100000"/>
              </a:lnSpc>
              <a:spcBef>
                <a:spcPts val="0"/>
              </a:spcBef>
              <a:spcAft>
                <a:spcPts val="0"/>
              </a:spcAft>
              <a:buClrTx/>
              <a:buSzTx/>
              <a:buFontTx/>
              <a:buNone/>
              <a:tabLst/>
              <a:defRPr/>
            </a:pPr>
            <a:endParaRPr kumimoji="0" sz="2400" b="1" i="0" u="none" strike="noStrike" kern="0" cap="none" spc="0" normalizeH="0" baseline="0" noProof="0">
              <a:ln>
                <a:noFill/>
              </a:ln>
              <a:solidFill>
                <a:sysClr val="windowText" lastClr="000000"/>
              </a:solidFill>
              <a:effectLst/>
              <a:uLnTx/>
              <a:uFillTx/>
              <a:latin typeface="Times New Roman" panose="02020603050405020304" pitchFamily="18" charset="0"/>
              <a:ea typeface="+mn-ea"/>
              <a:cs typeface="Times New Roman" panose="02020603050405020304" pitchFamily="18" charset="0"/>
              <a:sym typeface="Arial"/>
            </a:endParaRPr>
          </a:p>
        </p:txBody>
      </p:sp>
      <p:sp>
        <p:nvSpPr>
          <p:cNvPr id="4" name="Google Shape;1374;p53">
            <a:extLst>
              <a:ext uri="{FF2B5EF4-FFF2-40B4-BE49-F238E27FC236}">
                <a16:creationId xmlns:a16="http://schemas.microsoft.com/office/drawing/2014/main" xmlns="" id="{1284FCC3-A3C1-F702-497C-882ADEC7CDB6}"/>
              </a:ext>
            </a:extLst>
          </p:cNvPr>
          <p:cNvSpPr txBox="1">
            <a:spLocks/>
          </p:cNvSpPr>
          <p:nvPr/>
        </p:nvSpPr>
        <p:spPr>
          <a:xfrm>
            <a:off x="3239460" y="664381"/>
            <a:ext cx="5844800" cy="2500599"/>
          </a:xfrm>
          <a:prstGeom prst="rect">
            <a:avLst/>
          </a:prstGeom>
          <a:solidFill>
            <a:schemeClr val="accent1">
              <a:lumMod val="60000"/>
              <a:lumOff val="40000"/>
            </a:schemeClr>
          </a:solid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512651"/>
              </a:buClr>
              <a:buSzPts val="3600"/>
              <a:buFont typeface="Paytone One"/>
              <a:buNone/>
              <a:defRPr sz="4000" b="0" i="0" u="none" strike="noStrike" cap="none">
                <a:solidFill>
                  <a:srgbClr val="512651"/>
                </a:solidFill>
                <a:latin typeface="Paytone One"/>
                <a:ea typeface="Paytone One"/>
                <a:cs typeface="Paytone One"/>
                <a:sym typeface="Paytone One"/>
              </a:defRPr>
            </a:lvl1pPr>
            <a:lvl2pPr marR="0" lvl="1" algn="ctr" rtl="0">
              <a:lnSpc>
                <a:spcPct val="100000"/>
              </a:lnSpc>
              <a:spcBef>
                <a:spcPts val="0"/>
              </a:spcBef>
              <a:spcAft>
                <a:spcPts val="0"/>
              </a:spcAft>
              <a:buClr>
                <a:srgbClr val="512651"/>
              </a:buClr>
              <a:buSzPts val="3600"/>
              <a:buFont typeface="Paytone One"/>
              <a:buNone/>
              <a:defRPr sz="3600" b="0" i="0" u="none" strike="noStrike" cap="none">
                <a:solidFill>
                  <a:srgbClr val="512651"/>
                </a:solidFill>
                <a:latin typeface="Paytone One"/>
                <a:ea typeface="Paytone One"/>
                <a:cs typeface="Paytone One"/>
                <a:sym typeface="Paytone One"/>
              </a:defRPr>
            </a:lvl2pPr>
            <a:lvl3pPr marR="0" lvl="2" algn="ctr" rtl="0">
              <a:lnSpc>
                <a:spcPct val="100000"/>
              </a:lnSpc>
              <a:spcBef>
                <a:spcPts val="0"/>
              </a:spcBef>
              <a:spcAft>
                <a:spcPts val="0"/>
              </a:spcAft>
              <a:buClr>
                <a:srgbClr val="512651"/>
              </a:buClr>
              <a:buSzPts val="3600"/>
              <a:buFont typeface="Paytone One"/>
              <a:buNone/>
              <a:defRPr sz="3600" b="0" i="0" u="none" strike="noStrike" cap="none">
                <a:solidFill>
                  <a:srgbClr val="512651"/>
                </a:solidFill>
                <a:latin typeface="Paytone One"/>
                <a:ea typeface="Paytone One"/>
                <a:cs typeface="Paytone One"/>
                <a:sym typeface="Paytone One"/>
              </a:defRPr>
            </a:lvl3pPr>
            <a:lvl4pPr marR="0" lvl="3" algn="ctr" rtl="0">
              <a:lnSpc>
                <a:spcPct val="100000"/>
              </a:lnSpc>
              <a:spcBef>
                <a:spcPts val="0"/>
              </a:spcBef>
              <a:spcAft>
                <a:spcPts val="0"/>
              </a:spcAft>
              <a:buClr>
                <a:srgbClr val="512651"/>
              </a:buClr>
              <a:buSzPts val="3600"/>
              <a:buFont typeface="Paytone One"/>
              <a:buNone/>
              <a:defRPr sz="3600" b="0" i="0" u="none" strike="noStrike" cap="none">
                <a:solidFill>
                  <a:srgbClr val="512651"/>
                </a:solidFill>
                <a:latin typeface="Paytone One"/>
                <a:ea typeface="Paytone One"/>
                <a:cs typeface="Paytone One"/>
                <a:sym typeface="Paytone One"/>
              </a:defRPr>
            </a:lvl4pPr>
            <a:lvl5pPr marR="0" lvl="4" algn="ctr" rtl="0">
              <a:lnSpc>
                <a:spcPct val="100000"/>
              </a:lnSpc>
              <a:spcBef>
                <a:spcPts val="0"/>
              </a:spcBef>
              <a:spcAft>
                <a:spcPts val="0"/>
              </a:spcAft>
              <a:buClr>
                <a:srgbClr val="512651"/>
              </a:buClr>
              <a:buSzPts val="3600"/>
              <a:buFont typeface="Paytone One"/>
              <a:buNone/>
              <a:defRPr sz="3600" b="0" i="0" u="none" strike="noStrike" cap="none">
                <a:solidFill>
                  <a:srgbClr val="512651"/>
                </a:solidFill>
                <a:latin typeface="Paytone One"/>
                <a:ea typeface="Paytone One"/>
                <a:cs typeface="Paytone One"/>
                <a:sym typeface="Paytone One"/>
              </a:defRPr>
            </a:lvl5pPr>
            <a:lvl6pPr marR="0" lvl="5" algn="ctr" rtl="0">
              <a:lnSpc>
                <a:spcPct val="100000"/>
              </a:lnSpc>
              <a:spcBef>
                <a:spcPts val="0"/>
              </a:spcBef>
              <a:spcAft>
                <a:spcPts val="0"/>
              </a:spcAft>
              <a:buClr>
                <a:srgbClr val="512651"/>
              </a:buClr>
              <a:buSzPts val="3600"/>
              <a:buFont typeface="Paytone One"/>
              <a:buNone/>
              <a:defRPr sz="3600" b="0" i="0" u="none" strike="noStrike" cap="none">
                <a:solidFill>
                  <a:srgbClr val="512651"/>
                </a:solidFill>
                <a:latin typeface="Paytone One"/>
                <a:ea typeface="Paytone One"/>
                <a:cs typeface="Paytone One"/>
                <a:sym typeface="Paytone One"/>
              </a:defRPr>
            </a:lvl6pPr>
            <a:lvl7pPr marR="0" lvl="6" algn="ctr" rtl="0">
              <a:lnSpc>
                <a:spcPct val="100000"/>
              </a:lnSpc>
              <a:spcBef>
                <a:spcPts val="0"/>
              </a:spcBef>
              <a:spcAft>
                <a:spcPts val="0"/>
              </a:spcAft>
              <a:buClr>
                <a:srgbClr val="512651"/>
              </a:buClr>
              <a:buSzPts val="3600"/>
              <a:buFont typeface="Paytone One"/>
              <a:buNone/>
              <a:defRPr sz="3600" b="0" i="0" u="none" strike="noStrike" cap="none">
                <a:solidFill>
                  <a:srgbClr val="512651"/>
                </a:solidFill>
                <a:latin typeface="Paytone One"/>
                <a:ea typeface="Paytone One"/>
                <a:cs typeface="Paytone One"/>
                <a:sym typeface="Paytone One"/>
              </a:defRPr>
            </a:lvl7pPr>
            <a:lvl8pPr marR="0" lvl="7" algn="ctr" rtl="0">
              <a:lnSpc>
                <a:spcPct val="100000"/>
              </a:lnSpc>
              <a:spcBef>
                <a:spcPts val="0"/>
              </a:spcBef>
              <a:spcAft>
                <a:spcPts val="0"/>
              </a:spcAft>
              <a:buClr>
                <a:srgbClr val="512651"/>
              </a:buClr>
              <a:buSzPts val="3600"/>
              <a:buFont typeface="Paytone One"/>
              <a:buNone/>
              <a:defRPr sz="3600" b="0" i="0" u="none" strike="noStrike" cap="none">
                <a:solidFill>
                  <a:srgbClr val="512651"/>
                </a:solidFill>
                <a:latin typeface="Paytone One"/>
                <a:ea typeface="Paytone One"/>
                <a:cs typeface="Paytone One"/>
                <a:sym typeface="Paytone One"/>
              </a:defRPr>
            </a:lvl8pPr>
            <a:lvl9pPr marR="0" lvl="8" algn="ctr" rtl="0">
              <a:lnSpc>
                <a:spcPct val="100000"/>
              </a:lnSpc>
              <a:spcBef>
                <a:spcPts val="0"/>
              </a:spcBef>
              <a:spcAft>
                <a:spcPts val="0"/>
              </a:spcAft>
              <a:buClr>
                <a:srgbClr val="512651"/>
              </a:buClr>
              <a:buSzPts val="3600"/>
              <a:buFont typeface="Paytone One"/>
              <a:buNone/>
              <a:defRPr sz="3600" b="0" i="0" u="none" strike="noStrike" cap="none">
                <a:solidFill>
                  <a:srgbClr val="512651"/>
                </a:solidFill>
                <a:latin typeface="Paytone One"/>
                <a:ea typeface="Paytone One"/>
                <a:cs typeface="Paytone One"/>
                <a:sym typeface="Paytone One"/>
              </a:defRPr>
            </a:lvl9pPr>
          </a:lstStyle>
          <a:p>
            <a:pPr algn="ctr"/>
            <a:r>
              <a:rPr lang="vi-VN" sz="5400" b="1" dirty="0">
                <a:latin typeface="+mj-lt"/>
              </a:rPr>
              <a:t>Tìm hiểu đặc điểm của thơ tự do</a:t>
            </a:r>
            <a:endParaRPr lang="en-US" sz="8800" dirty="0">
              <a:latin typeface="+mj-lt"/>
              <a:cs typeface="Times New Roman" panose="02020603050405020304" pitchFamily="18" charset="0"/>
            </a:endParaRPr>
          </a:p>
        </p:txBody>
      </p:sp>
      <p:sp>
        <p:nvSpPr>
          <p:cNvPr id="5" name="Google Shape;1376;p53">
            <a:extLst>
              <a:ext uri="{FF2B5EF4-FFF2-40B4-BE49-F238E27FC236}">
                <a16:creationId xmlns:a16="http://schemas.microsoft.com/office/drawing/2014/main" xmlns="" id="{5DAAA754-1D0F-3E0F-DD5A-C70E76627880}"/>
              </a:ext>
            </a:extLst>
          </p:cNvPr>
          <p:cNvSpPr txBox="1">
            <a:spLocks/>
          </p:cNvSpPr>
          <p:nvPr/>
        </p:nvSpPr>
        <p:spPr>
          <a:xfrm>
            <a:off x="1227472" y="1522117"/>
            <a:ext cx="1789600" cy="1122400"/>
          </a:xfrm>
          <a:prstGeom prst="rect">
            <a:avLst/>
          </a:prstGeom>
          <a:noFill/>
          <a:ln>
            <a:noFill/>
          </a:ln>
        </p:spPr>
        <p:txBody>
          <a:bodyPr spcFirstLastPara="1" wrap="square" lIns="121900" tIns="121900" rIns="121900" bIns="121900" anchor="ctr"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rgbClr val="512651"/>
              </a:buClr>
              <a:buSzPts val="6000"/>
              <a:buFont typeface="Paytone One"/>
              <a:buNone/>
              <a:defRPr sz="6000" b="0" i="0" u="none" strike="noStrike" cap="none">
                <a:solidFill>
                  <a:srgbClr val="512651"/>
                </a:solidFill>
                <a:latin typeface="Paytone One"/>
                <a:ea typeface="Paytone One"/>
                <a:cs typeface="Paytone One"/>
                <a:sym typeface="Paytone One"/>
              </a:defRPr>
            </a:lvl1pPr>
            <a:lvl2pPr marR="0" lvl="1" algn="ctr" rtl="0">
              <a:lnSpc>
                <a:spcPct val="100000"/>
              </a:lnSpc>
              <a:spcBef>
                <a:spcPts val="0"/>
              </a:spcBef>
              <a:spcAft>
                <a:spcPts val="0"/>
              </a:spcAft>
              <a:buClr>
                <a:srgbClr val="512651"/>
              </a:buClr>
              <a:buSzPts val="6000"/>
              <a:buFont typeface="Paytone One"/>
              <a:buNone/>
              <a:defRPr sz="6000" b="0" i="0" u="none" strike="noStrike" cap="none">
                <a:solidFill>
                  <a:srgbClr val="512651"/>
                </a:solidFill>
                <a:latin typeface="Paytone One"/>
                <a:ea typeface="Paytone One"/>
                <a:cs typeface="Paytone One"/>
                <a:sym typeface="Paytone One"/>
              </a:defRPr>
            </a:lvl2pPr>
            <a:lvl3pPr marR="0" lvl="2" algn="ctr" rtl="0">
              <a:lnSpc>
                <a:spcPct val="100000"/>
              </a:lnSpc>
              <a:spcBef>
                <a:spcPts val="0"/>
              </a:spcBef>
              <a:spcAft>
                <a:spcPts val="0"/>
              </a:spcAft>
              <a:buClr>
                <a:srgbClr val="512651"/>
              </a:buClr>
              <a:buSzPts val="6000"/>
              <a:buFont typeface="Paytone One"/>
              <a:buNone/>
              <a:defRPr sz="6000" b="0" i="0" u="none" strike="noStrike" cap="none">
                <a:solidFill>
                  <a:srgbClr val="512651"/>
                </a:solidFill>
                <a:latin typeface="Paytone One"/>
                <a:ea typeface="Paytone One"/>
                <a:cs typeface="Paytone One"/>
                <a:sym typeface="Paytone One"/>
              </a:defRPr>
            </a:lvl3pPr>
            <a:lvl4pPr marR="0" lvl="3" algn="ctr" rtl="0">
              <a:lnSpc>
                <a:spcPct val="100000"/>
              </a:lnSpc>
              <a:spcBef>
                <a:spcPts val="0"/>
              </a:spcBef>
              <a:spcAft>
                <a:spcPts val="0"/>
              </a:spcAft>
              <a:buClr>
                <a:srgbClr val="512651"/>
              </a:buClr>
              <a:buSzPts val="6000"/>
              <a:buFont typeface="Paytone One"/>
              <a:buNone/>
              <a:defRPr sz="6000" b="0" i="0" u="none" strike="noStrike" cap="none">
                <a:solidFill>
                  <a:srgbClr val="512651"/>
                </a:solidFill>
                <a:latin typeface="Paytone One"/>
                <a:ea typeface="Paytone One"/>
                <a:cs typeface="Paytone One"/>
                <a:sym typeface="Paytone One"/>
              </a:defRPr>
            </a:lvl4pPr>
            <a:lvl5pPr marR="0" lvl="4" algn="ctr" rtl="0">
              <a:lnSpc>
                <a:spcPct val="100000"/>
              </a:lnSpc>
              <a:spcBef>
                <a:spcPts val="0"/>
              </a:spcBef>
              <a:spcAft>
                <a:spcPts val="0"/>
              </a:spcAft>
              <a:buClr>
                <a:srgbClr val="512651"/>
              </a:buClr>
              <a:buSzPts val="6000"/>
              <a:buFont typeface="Paytone One"/>
              <a:buNone/>
              <a:defRPr sz="6000" b="0" i="0" u="none" strike="noStrike" cap="none">
                <a:solidFill>
                  <a:srgbClr val="512651"/>
                </a:solidFill>
                <a:latin typeface="Paytone One"/>
                <a:ea typeface="Paytone One"/>
                <a:cs typeface="Paytone One"/>
                <a:sym typeface="Paytone One"/>
              </a:defRPr>
            </a:lvl5pPr>
            <a:lvl6pPr marR="0" lvl="5" algn="ctr" rtl="0">
              <a:lnSpc>
                <a:spcPct val="100000"/>
              </a:lnSpc>
              <a:spcBef>
                <a:spcPts val="0"/>
              </a:spcBef>
              <a:spcAft>
                <a:spcPts val="0"/>
              </a:spcAft>
              <a:buClr>
                <a:srgbClr val="512651"/>
              </a:buClr>
              <a:buSzPts val="6000"/>
              <a:buFont typeface="Paytone One"/>
              <a:buNone/>
              <a:defRPr sz="6000" b="0" i="0" u="none" strike="noStrike" cap="none">
                <a:solidFill>
                  <a:srgbClr val="512651"/>
                </a:solidFill>
                <a:latin typeface="Paytone One"/>
                <a:ea typeface="Paytone One"/>
                <a:cs typeface="Paytone One"/>
                <a:sym typeface="Paytone One"/>
              </a:defRPr>
            </a:lvl6pPr>
            <a:lvl7pPr marR="0" lvl="6" algn="ctr" rtl="0">
              <a:lnSpc>
                <a:spcPct val="100000"/>
              </a:lnSpc>
              <a:spcBef>
                <a:spcPts val="0"/>
              </a:spcBef>
              <a:spcAft>
                <a:spcPts val="0"/>
              </a:spcAft>
              <a:buClr>
                <a:srgbClr val="512651"/>
              </a:buClr>
              <a:buSzPts val="6000"/>
              <a:buFont typeface="Paytone One"/>
              <a:buNone/>
              <a:defRPr sz="6000" b="0" i="0" u="none" strike="noStrike" cap="none">
                <a:solidFill>
                  <a:srgbClr val="512651"/>
                </a:solidFill>
                <a:latin typeface="Paytone One"/>
                <a:ea typeface="Paytone One"/>
                <a:cs typeface="Paytone One"/>
                <a:sym typeface="Paytone One"/>
              </a:defRPr>
            </a:lvl7pPr>
            <a:lvl8pPr marR="0" lvl="7" algn="ctr" rtl="0">
              <a:lnSpc>
                <a:spcPct val="100000"/>
              </a:lnSpc>
              <a:spcBef>
                <a:spcPts val="0"/>
              </a:spcBef>
              <a:spcAft>
                <a:spcPts val="0"/>
              </a:spcAft>
              <a:buClr>
                <a:srgbClr val="512651"/>
              </a:buClr>
              <a:buSzPts val="6000"/>
              <a:buFont typeface="Paytone One"/>
              <a:buNone/>
              <a:defRPr sz="6000" b="0" i="0" u="none" strike="noStrike" cap="none">
                <a:solidFill>
                  <a:srgbClr val="512651"/>
                </a:solidFill>
                <a:latin typeface="Paytone One"/>
                <a:ea typeface="Paytone One"/>
                <a:cs typeface="Paytone One"/>
                <a:sym typeface="Paytone One"/>
              </a:defRPr>
            </a:lvl8pPr>
            <a:lvl9pPr marR="0" lvl="8" algn="ctr" rtl="0">
              <a:lnSpc>
                <a:spcPct val="100000"/>
              </a:lnSpc>
              <a:spcBef>
                <a:spcPts val="0"/>
              </a:spcBef>
              <a:spcAft>
                <a:spcPts val="0"/>
              </a:spcAft>
              <a:buClr>
                <a:srgbClr val="512651"/>
              </a:buClr>
              <a:buSzPts val="6000"/>
              <a:buFont typeface="Paytone One"/>
              <a:buNone/>
              <a:defRPr sz="6000" b="0" i="0" u="none" strike="noStrike" cap="none">
                <a:solidFill>
                  <a:srgbClr val="512651"/>
                </a:solidFill>
                <a:latin typeface="Paytone One"/>
                <a:ea typeface="Paytone One"/>
                <a:cs typeface="Paytone One"/>
                <a:sym typeface="Paytone One"/>
              </a:defRPr>
            </a:lvl9pPr>
          </a:lstStyle>
          <a:p>
            <a:pPr marL="0" marR="0" lvl="0" indent="0" algn="ctr" defTabSz="1219170" rtl="0" eaLnBrk="1" fontAlgn="auto" latinLnBrk="0" hangingPunct="1">
              <a:lnSpc>
                <a:spcPct val="100000"/>
              </a:lnSpc>
              <a:spcBef>
                <a:spcPts val="0"/>
              </a:spcBef>
              <a:spcAft>
                <a:spcPts val="0"/>
              </a:spcAft>
              <a:buClr>
                <a:srgbClr val="512651"/>
              </a:buClr>
              <a:buSzPts val="6000"/>
              <a:buFont typeface="Paytone One"/>
              <a:buNone/>
              <a:tabLst/>
              <a:defRPr/>
            </a:pPr>
            <a:r>
              <a:rPr kumimoji="0" lang="en" sz="11500" b="1" i="0" u="none" strike="noStrike" kern="0" cap="none" spc="0" normalizeH="0" baseline="0" noProof="0" dirty="0">
                <a:ln>
                  <a:noFill/>
                </a:ln>
                <a:solidFill>
                  <a:srgbClr val="FAEFCC"/>
                </a:solidFill>
                <a:effectLst/>
                <a:uLnTx/>
                <a:uFillTx/>
                <a:latin typeface="Times New Roman" panose="02020603050405020304" pitchFamily="18" charset="0"/>
                <a:cs typeface="Times New Roman" panose="02020603050405020304" pitchFamily="18" charset="0"/>
                <a:sym typeface="Paytone One"/>
              </a:rPr>
              <a:t>1</a:t>
            </a:r>
          </a:p>
        </p:txBody>
      </p:sp>
      <p:grpSp>
        <p:nvGrpSpPr>
          <p:cNvPr id="6" name="Google Shape;1168;p49">
            <a:extLst>
              <a:ext uri="{FF2B5EF4-FFF2-40B4-BE49-F238E27FC236}">
                <a16:creationId xmlns:a16="http://schemas.microsoft.com/office/drawing/2014/main" xmlns="" id="{064BB1B0-B6B8-DE40-D362-5E9B7F93B38E}"/>
              </a:ext>
            </a:extLst>
          </p:cNvPr>
          <p:cNvGrpSpPr/>
          <p:nvPr/>
        </p:nvGrpSpPr>
        <p:grpSpPr>
          <a:xfrm>
            <a:off x="7852961" y="2733857"/>
            <a:ext cx="4485339" cy="4111183"/>
            <a:chOff x="1327613" y="1130150"/>
            <a:chExt cx="936025" cy="856700"/>
          </a:xfrm>
        </p:grpSpPr>
        <p:sp>
          <p:nvSpPr>
            <p:cNvPr id="7" name="Google Shape;1169;p49">
              <a:extLst>
                <a:ext uri="{FF2B5EF4-FFF2-40B4-BE49-F238E27FC236}">
                  <a16:creationId xmlns:a16="http://schemas.microsoft.com/office/drawing/2014/main" xmlns="" id="{60A3123B-A3B0-01AB-E478-D99F0CFCB7A9}"/>
                </a:ext>
              </a:extLst>
            </p:cNvPr>
            <p:cNvSpPr/>
            <p:nvPr/>
          </p:nvSpPr>
          <p:spPr>
            <a:xfrm>
              <a:off x="1327613" y="1130150"/>
              <a:ext cx="936025" cy="856700"/>
            </a:xfrm>
            <a:custGeom>
              <a:avLst/>
              <a:gdLst/>
              <a:ahLst/>
              <a:cxnLst/>
              <a:rect l="l" t="t" r="r" b="b"/>
              <a:pathLst>
                <a:path w="37441" h="34268" extrusionOk="0">
                  <a:moveTo>
                    <a:pt x="25375" y="1"/>
                  </a:moveTo>
                  <a:cubicBezTo>
                    <a:pt x="23711" y="1"/>
                    <a:pt x="22294" y="1284"/>
                    <a:pt x="22130" y="2907"/>
                  </a:cubicBezTo>
                  <a:cubicBezTo>
                    <a:pt x="21226" y="2517"/>
                    <a:pt x="20240" y="2311"/>
                    <a:pt x="19254" y="2311"/>
                  </a:cubicBezTo>
                  <a:cubicBezTo>
                    <a:pt x="18659" y="2311"/>
                    <a:pt x="18063" y="2393"/>
                    <a:pt x="17509" y="2517"/>
                  </a:cubicBezTo>
                  <a:lnTo>
                    <a:pt x="17416" y="2568"/>
                  </a:lnTo>
                  <a:cubicBezTo>
                    <a:pt x="16646" y="2773"/>
                    <a:pt x="15968" y="3030"/>
                    <a:pt x="15403" y="3338"/>
                  </a:cubicBezTo>
                  <a:cubicBezTo>
                    <a:pt x="15280" y="3420"/>
                    <a:pt x="15198" y="3461"/>
                    <a:pt x="15065" y="3543"/>
                  </a:cubicBezTo>
                  <a:cubicBezTo>
                    <a:pt x="14767" y="3636"/>
                    <a:pt x="14428" y="3718"/>
                    <a:pt x="14120" y="3851"/>
                  </a:cubicBezTo>
                  <a:cubicBezTo>
                    <a:pt x="14079" y="3718"/>
                    <a:pt x="14038" y="3636"/>
                    <a:pt x="13997" y="3543"/>
                  </a:cubicBezTo>
                  <a:cubicBezTo>
                    <a:pt x="13093" y="1449"/>
                    <a:pt x="11091" y="124"/>
                    <a:pt x="8821" y="124"/>
                  </a:cubicBezTo>
                  <a:cubicBezTo>
                    <a:pt x="8051" y="124"/>
                    <a:pt x="7322" y="298"/>
                    <a:pt x="6593" y="596"/>
                  </a:cubicBezTo>
                  <a:cubicBezTo>
                    <a:pt x="5227" y="1192"/>
                    <a:pt x="4159" y="2311"/>
                    <a:pt x="3594" y="3677"/>
                  </a:cubicBezTo>
                  <a:cubicBezTo>
                    <a:pt x="3040" y="5084"/>
                    <a:pt x="3040" y="6624"/>
                    <a:pt x="3646" y="8000"/>
                  </a:cubicBezTo>
                  <a:cubicBezTo>
                    <a:pt x="4067" y="9027"/>
                    <a:pt x="4796" y="9879"/>
                    <a:pt x="5699" y="10475"/>
                  </a:cubicBezTo>
                  <a:cubicBezTo>
                    <a:pt x="4673" y="12108"/>
                    <a:pt x="3944" y="13946"/>
                    <a:pt x="3553" y="15825"/>
                  </a:cubicBezTo>
                  <a:lnTo>
                    <a:pt x="391" y="18690"/>
                  </a:lnTo>
                  <a:cubicBezTo>
                    <a:pt x="93" y="18947"/>
                    <a:pt x="0" y="19296"/>
                    <a:pt x="52" y="19676"/>
                  </a:cubicBezTo>
                  <a:cubicBezTo>
                    <a:pt x="134" y="20025"/>
                    <a:pt x="391" y="20323"/>
                    <a:pt x="729" y="20405"/>
                  </a:cubicBezTo>
                  <a:lnTo>
                    <a:pt x="3430" y="21349"/>
                  </a:lnTo>
                  <a:cubicBezTo>
                    <a:pt x="3471" y="21770"/>
                    <a:pt x="3553" y="22202"/>
                    <a:pt x="3687" y="22633"/>
                  </a:cubicBezTo>
                  <a:cubicBezTo>
                    <a:pt x="3728" y="22797"/>
                    <a:pt x="3728" y="22972"/>
                    <a:pt x="3769" y="23105"/>
                  </a:cubicBezTo>
                  <a:cubicBezTo>
                    <a:pt x="3944" y="23619"/>
                    <a:pt x="4108" y="24132"/>
                    <a:pt x="4282" y="24646"/>
                  </a:cubicBezTo>
                  <a:cubicBezTo>
                    <a:pt x="4498" y="25159"/>
                    <a:pt x="4714" y="25673"/>
                    <a:pt x="4929" y="26094"/>
                  </a:cubicBezTo>
                  <a:cubicBezTo>
                    <a:pt x="5053" y="26350"/>
                    <a:pt x="5135" y="26566"/>
                    <a:pt x="5227" y="26699"/>
                  </a:cubicBezTo>
                  <a:lnTo>
                    <a:pt x="5268" y="26741"/>
                  </a:lnTo>
                  <a:cubicBezTo>
                    <a:pt x="5607" y="27377"/>
                    <a:pt x="6038" y="28024"/>
                    <a:pt x="6470" y="28579"/>
                  </a:cubicBezTo>
                  <a:cubicBezTo>
                    <a:pt x="6726" y="28959"/>
                    <a:pt x="7024" y="29308"/>
                    <a:pt x="7363" y="29647"/>
                  </a:cubicBezTo>
                  <a:cubicBezTo>
                    <a:pt x="7661" y="29985"/>
                    <a:pt x="7959" y="30335"/>
                    <a:pt x="8308" y="30632"/>
                  </a:cubicBezTo>
                  <a:cubicBezTo>
                    <a:pt x="9078" y="31361"/>
                    <a:pt x="9889" y="31998"/>
                    <a:pt x="10783" y="32553"/>
                  </a:cubicBezTo>
                  <a:lnTo>
                    <a:pt x="10834" y="32553"/>
                  </a:lnTo>
                  <a:cubicBezTo>
                    <a:pt x="11768" y="33117"/>
                    <a:pt x="12497" y="33415"/>
                    <a:pt x="12538" y="33415"/>
                  </a:cubicBezTo>
                  <a:cubicBezTo>
                    <a:pt x="12538" y="33415"/>
                    <a:pt x="12580" y="33456"/>
                    <a:pt x="12631" y="33456"/>
                  </a:cubicBezTo>
                  <a:cubicBezTo>
                    <a:pt x="14253" y="33929"/>
                    <a:pt x="16009" y="34226"/>
                    <a:pt x="17806" y="34268"/>
                  </a:cubicBezTo>
                  <a:lnTo>
                    <a:pt x="18279" y="34268"/>
                  </a:lnTo>
                  <a:cubicBezTo>
                    <a:pt x="18957" y="34268"/>
                    <a:pt x="19686" y="34226"/>
                    <a:pt x="20374" y="34185"/>
                  </a:cubicBezTo>
                  <a:cubicBezTo>
                    <a:pt x="21780" y="34052"/>
                    <a:pt x="23239" y="33888"/>
                    <a:pt x="24604" y="33538"/>
                  </a:cubicBezTo>
                  <a:cubicBezTo>
                    <a:pt x="28291" y="32604"/>
                    <a:pt x="31197" y="30078"/>
                    <a:pt x="33117" y="26823"/>
                  </a:cubicBezTo>
                  <a:cubicBezTo>
                    <a:pt x="33117" y="26823"/>
                    <a:pt x="33169" y="26782"/>
                    <a:pt x="33169" y="26741"/>
                  </a:cubicBezTo>
                  <a:cubicBezTo>
                    <a:pt x="33210" y="26699"/>
                    <a:pt x="33210" y="26648"/>
                    <a:pt x="33251" y="26607"/>
                  </a:cubicBezTo>
                  <a:cubicBezTo>
                    <a:pt x="33507" y="26094"/>
                    <a:pt x="33764" y="25580"/>
                    <a:pt x="33980" y="25108"/>
                  </a:cubicBezTo>
                  <a:cubicBezTo>
                    <a:pt x="34062" y="24902"/>
                    <a:pt x="34144" y="24646"/>
                    <a:pt x="34236" y="24430"/>
                  </a:cubicBezTo>
                  <a:cubicBezTo>
                    <a:pt x="34319" y="24471"/>
                    <a:pt x="34452" y="24471"/>
                    <a:pt x="34534" y="24471"/>
                  </a:cubicBezTo>
                  <a:lnTo>
                    <a:pt x="34658" y="24471"/>
                  </a:lnTo>
                  <a:cubicBezTo>
                    <a:pt x="35007" y="24430"/>
                    <a:pt x="35346" y="24173"/>
                    <a:pt x="35479" y="23876"/>
                  </a:cubicBezTo>
                  <a:lnTo>
                    <a:pt x="37276" y="19676"/>
                  </a:lnTo>
                  <a:cubicBezTo>
                    <a:pt x="37440" y="19337"/>
                    <a:pt x="37399" y="18947"/>
                    <a:pt x="37184" y="18649"/>
                  </a:cubicBezTo>
                  <a:cubicBezTo>
                    <a:pt x="36968" y="18392"/>
                    <a:pt x="36670" y="18228"/>
                    <a:pt x="36331" y="18228"/>
                  </a:cubicBezTo>
                  <a:cubicBezTo>
                    <a:pt x="36290" y="18228"/>
                    <a:pt x="36249" y="18269"/>
                    <a:pt x="36249" y="18269"/>
                  </a:cubicBezTo>
                  <a:lnTo>
                    <a:pt x="35387" y="18351"/>
                  </a:lnTo>
                  <a:lnTo>
                    <a:pt x="35304" y="16554"/>
                  </a:lnTo>
                  <a:cubicBezTo>
                    <a:pt x="35304" y="16379"/>
                    <a:pt x="35263" y="16256"/>
                    <a:pt x="35222" y="16123"/>
                  </a:cubicBezTo>
                  <a:lnTo>
                    <a:pt x="34709" y="15096"/>
                  </a:lnTo>
                  <a:cubicBezTo>
                    <a:pt x="33887" y="13217"/>
                    <a:pt x="32860" y="11204"/>
                    <a:pt x="31926" y="9284"/>
                  </a:cubicBezTo>
                  <a:lnTo>
                    <a:pt x="29616" y="4488"/>
                  </a:lnTo>
                  <a:cubicBezTo>
                    <a:pt x="29441" y="4057"/>
                    <a:pt x="29102" y="3595"/>
                    <a:pt x="28589" y="3338"/>
                  </a:cubicBezTo>
                  <a:lnTo>
                    <a:pt x="28589" y="3246"/>
                  </a:lnTo>
                  <a:cubicBezTo>
                    <a:pt x="28589" y="1449"/>
                    <a:pt x="27130" y="1"/>
                    <a:pt x="25375" y="1"/>
                  </a:cubicBez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8" name="Google Shape;1170;p49">
              <a:extLst>
                <a:ext uri="{FF2B5EF4-FFF2-40B4-BE49-F238E27FC236}">
                  <a16:creationId xmlns:a16="http://schemas.microsoft.com/office/drawing/2014/main" xmlns="" id="{3999B57A-A7D8-86F8-B6FD-B8AD8535133B}"/>
                </a:ext>
              </a:extLst>
            </p:cNvPr>
            <p:cNvSpPr/>
            <p:nvPr/>
          </p:nvSpPr>
          <p:spPr>
            <a:xfrm>
              <a:off x="1444700" y="1230525"/>
              <a:ext cx="746575" cy="730650"/>
            </a:xfrm>
            <a:custGeom>
              <a:avLst/>
              <a:gdLst/>
              <a:ahLst/>
              <a:cxnLst/>
              <a:rect l="l" t="t" r="r" b="b"/>
              <a:pathLst>
                <a:path w="29863" h="29226" extrusionOk="0">
                  <a:moveTo>
                    <a:pt x="14931" y="1"/>
                  </a:moveTo>
                  <a:cubicBezTo>
                    <a:pt x="13648" y="1"/>
                    <a:pt x="12405" y="175"/>
                    <a:pt x="11214" y="473"/>
                  </a:cubicBezTo>
                  <a:cubicBezTo>
                    <a:pt x="10485" y="648"/>
                    <a:pt x="9797" y="904"/>
                    <a:pt x="9119" y="1202"/>
                  </a:cubicBezTo>
                  <a:cubicBezTo>
                    <a:pt x="8986" y="1243"/>
                    <a:pt x="8811" y="1284"/>
                    <a:pt x="8688" y="1377"/>
                  </a:cubicBezTo>
                  <a:cubicBezTo>
                    <a:pt x="8606" y="1418"/>
                    <a:pt x="8554" y="1459"/>
                    <a:pt x="8472" y="1500"/>
                  </a:cubicBezTo>
                  <a:cubicBezTo>
                    <a:pt x="8174" y="1633"/>
                    <a:pt x="7877" y="1798"/>
                    <a:pt x="7579" y="1972"/>
                  </a:cubicBezTo>
                  <a:cubicBezTo>
                    <a:pt x="5864" y="2917"/>
                    <a:pt x="4406" y="4201"/>
                    <a:pt x="3215" y="5690"/>
                  </a:cubicBezTo>
                  <a:cubicBezTo>
                    <a:pt x="3122" y="5823"/>
                    <a:pt x="2999" y="5946"/>
                    <a:pt x="2906" y="6080"/>
                  </a:cubicBezTo>
                  <a:cubicBezTo>
                    <a:pt x="1541" y="7918"/>
                    <a:pt x="555" y="10146"/>
                    <a:pt x="175" y="12539"/>
                  </a:cubicBezTo>
                  <a:cubicBezTo>
                    <a:pt x="41" y="13309"/>
                    <a:pt x="0" y="14120"/>
                    <a:pt x="0" y="14983"/>
                  </a:cubicBezTo>
                  <a:cubicBezTo>
                    <a:pt x="0" y="15496"/>
                    <a:pt x="0" y="16051"/>
                    <a:pt x="83" y="16564"/>
                  </a:cubicBezTo>
                  <a:cubicBezTo>
                    <a:pt x="134" y="17160"/>
                    <a:pt x="257" y="17807"/>
                    <a:pt x="391" y="18402"/>
                  </a:cubicBezTo>
                  <a:cubicBezTo>
                    <a:pt x="432" y="18526"/>
                    <a:pt x="473" y="18700"/>
                    <a:pt x="514" y="18834"/>
                  </a:cubicBezTo>
                  <a:cubicBezTo>
                    <a:pt x="647" y="19296"/>
                    <a:pt x="771" y="19768"/>
                    <a:pt x="945" y="20240"/>
                  </a:cubicBezTo>
                  <a:cubicBezTo>
                    <a:pt x="1161" y="20713"/>
                    <a:pt x="1325" y="21185"/>
                    <a:pt x="1582" y="21658"/>
                  </a:cubicBezTo>
                  <a:cubicBezTo>
                    <a:pt x="1674" y="21822"/>
                    <a:pt x="1756" y="21996"/>
                    <a:pt x="1838" y="22212"/>
                  </a:cubicBezTo>
                  <a:cubicBezTo>
                    <a:pt x="2188" y="22808"/>
                    <a:pt x="2568" y="23403"/>
                    <a:pt x="2999" y="23968"/>
                  </a:cubicBezTo>
                  <a:cubicBezTo>
                    <a:pt x="3256" y="24307"/>
                    <a:pt x="3553" y="24646"/>
                    <a:pt x="3810" y="24944"/>
                  </a:cubicBezTo>
                  <a:cubicBezTo>
                    <a:pt x="4108" y="25293"/>
                    <a:pt x="4406" y="25591"/>
                    <a:pt x="4703" y="25847"/>
                  </a:cubicBezTo>
                  <a:cubicBezTo>
                    <a:pt x="5433" y="26535"/>
                    <a:pt x="6203" y="27131"/>
                    <a:pt x="7065" y="27644"/>
                  </a:cubicBezTo>
                  <a:cubicBezTo>
                    <a:pt x="7959" y="28158"/>
                    <a:pt x="8647" y="28455"/>
                    <a:pt x="8647" y="28455"/>
                  </a:cubicBezTo>
                  <a:cubicBezTo>
                    <a:pt x="10269" y="28928"/>
                    <a:pt x="11943" y="29185"/>
                    <a:pt x="13565" y="29226"/>
                  </a:cubicBezTo>
                  <a:cubicBezTo>
                    <a:pt x="14377" y="29226"/>
                    <a:pt x="15188" y="29185"/>
                    <a:pt x="15999" y="29143"/>
                  </a:cubicBezTo>
                  <a:cubicBezTo>
                    <a:pt x="18402" y="28928"/>
                    <a:pt x="20671" y="28373"/>
                    <a:pt x="22674" y="27726"/>
                  </a:cubicBezTo>
                  <a:cubicBezTo>
                    <a:pt x="22766" y="27685"/>
                    <a:pt x="22848" y="27644"/>
                    <a:pt x="22890" y="27603"/>
                  </a:cubicBezTo>
                  <a:cubicBezTo>
                    <a:pt x="23023" y="27511"/>
                    <a:pt x="23105" y="27470"/>
                    <a:pt x="23187" y="27388"/>
                  </a:cubicBezTo>
                  <a:cubicBezTo>
                    <a:pt x="23280" y="27346"/>
                    <a:pt x="23403" y="27305"/>
                    <a:pt x="23495" y="27213"/>
                  </a:cubicBezTo>
                  <a:cubicBezTo>
                    <a:pt x="23578" y="27172"/>
                    <a:pt x="23660" y="27090"/>
                    <a:pt x="23752" y="26997"/>
                  </a:cubicBezTo>
                  <a:cubicBezTo>
                    <a:pt x="24050" y="26792"/>
                    <a:pt x="24389" y="26535"/>
                    <a:pt x="24687" y="26279"/>
                  </a:cubicBezTo>
                  <a:cubicBezTo>
                    <a:pt x="24779" y="26186"/>
                    <a:pt x="24861" y="26104"/>
                    <a:pt x="24984" y="26022"/>
                  </a:cubicBezTo>
                  <a:cubicBezTo>
                    <a:pt x="25077" y="25929"/>
                    <a:pt x="25159" y="25847"/>
                    <a:pt x="25241" y="25765"/>
                  </a:cubicBezTo>
                  <a:cubicBezTo>
                    <a:pt x="25292" y="25765"/>
                    <a:pt x="25292" y="25714"/>
                    <a:pt x="25292" y="25714"/>
                  </a:cubicBezTo>
                  <a:cubicBezTo>
                    <a:pt x="25375" y="25632"/>
                    <a:pt x="25457" y="25549"/>
                    <a:pt x="25549" y="25457"/>
                  </a:cubicBezTo>
                  <a:cubicBezTo>
                    <a:pt x="25631" y="25375"/>
                    <a:pt x="25755" y="25293"/>
                    <a:pt x="25847" y="25159"/>
                  </a:cubicBezTo>
                  <a:cubicBezTo>
                    <a:pt x="25929" y="25077"/>
                    <a:pt x="26011" y="24995"/>
                    <a:pt x="26104" y="24861"/>
                  </a:cubicBezTo>
                  <a:cubicBezTo>
                    <a:pt x="26186" y="24779"/>
                    <a:pt x="26268" y="24687"/>
                    <a:pt x="26319" y="24605"/>
                  </a:cubicBezTo>
                  <a:cubicBezTo>
                    <a:pt x="26401" y="24564"/>
                    <a:pt x="26443" y="24481"/>
                    <a:pt x="26484" y="24389"/>
                  </a:cubicBezTo>
                  <a:cubicBezTo>
                    <a:pt x="26576" y="24348"/>
                    <a:pt x="26617" y="24266"/>
                    <a:pt x="26658" y="24225"/>
                  </a:cubicBezTo>
                  <a:cubicBezTo>
                    <a:pt x="26740" y="24132"/>
                    <a:pt x="26781" y="24050"/>
                    <a:pt x="26874" y="23917"/>
                  </a:cubicBezTo>
                  <a:cubicBezTo>
                    <a:pt x="26915" y="23917"/>
                    <a:pt x="26915" y="23876"/>
                    <a:pt x="26956" y="23835"/>
                  </a:cubicBezTo>
                  <a:cubicBezTo>
                    <a:pt x="27038" y="23711"/>
                    <a:pt x="27131" y="23578"/>
                    <a:pt x="27213" y="23455"/>
                  </a:cubicBezTo>
                  <a:cubicBezTo>
                    <a:pt x="27295" y="23321"/>
                    <a:pt x="27387" y="23198"/>
                    <a:pt x="27469" y="23064"/>
                  </a:cubicBezTo>
                  <a:cubicBezTo>
                    <a:pt x="27552" y="22982"/>
                    <a:pt x="27603" y="22849"/>
                    <a:pt x="27685" y="22767"/>
                  </a:cubicBezTo>
                  <a:cubicBezTo>
                    <a:pt x="27685" y="22726"/>
                    <a:pt x="27726" y="22684"/>
                    <a:pt x="27767" y="22633"/>
                  </a:cubicBezTo>
                  <a:cubicBezTo>
                    <a:pt x="27808" y="22510"/>
                    <a:pt x="27901" y="22428"/>
                    <a:pt x="27942" y="22294"/>
                  </a:cubicBezTo>
                  <a:lnTo>
                    <a:pt x="27983" y="22253"/>
                  </a:lnTo>
                  <a:cubicBezTo>
                    <a:pt x="28024" y="22212"/>
                    <a:pt x="28024" y="22120"/>
                    <a:pt x="28065" y="22079"/>
                  </a:cubicBezTo>
                  <a:cubicBezTo>
                    <a:pt x="28322" y="21658"/>
                    <a:pt x="28537" y="21185"/>
                    <a:pt x="28753" y="20713"/>
                  </a:cubicBezTo>
                  <a:cubicBezTo>
                    <a:pt x="28887" y="20323"/>
                    <a:pt x="29010" y="19943"/>
                    <a:pt x="29143" y="19604"/>
                  </a:cubicBezTo>
                  <a:cubicBezTo>
                    <a:pt x="29266" y="19214"/>
                    <a:pt x="29400" y="18782"/>
                    <a:pt x="29482" y="18402"/>
                  </a:cubicBezTo>
                  <a:cubicBezTo>
                    <a:pt x="29657" y="17714"/>
                    <a:pt x="29739" y="17037"/>
                    <a:pt x="29821" y="16308"/>
                  </a:cubicBezTo>
                  <a:cubicBezTo>
                    <a:pt x="29821" y="16051"/>
                    <a:pt x="29862" y="15794"/>
                    <a:pt x="29862" y="15537"/>
                  </a:cubicBezTo>
                  <a:lnTo>
                    <a:pt x="29862" y="14983"/>
                  </a:lnTo>
                  <a:lnTo>
                    <a:pt x="29862" y="14932"/>
                  </a:lnTo>
                  <a:cubicBezTo>
                    <a:pt x="29862" y="14079"/>
                    <a:pt x="29780" y="13186"/>
                    <a:pt x="29657" y="12364"/>
                  </a:cubicBezTo>
                  <a:cubicBezTo>
                    <a:pt x="29605" y="12025"/>
                    <a:pt x="29523" y="11728"/>
                    <a:pt x="29441" y="11430"/>
                  </a:cubicBezTo>
                  <a:cubicBezTo>
                    <a:pt x="28630" y="9674"/>
                    <a:pt x="27603" y="7579"/>
                    <a:pt x="26740" y="5782"/>
                  </a:cubicBezTo>
                  <a:cubicBezTo>
                    <a:pt x="26145" y="5053"/>
                    <a:pt x="25498" y="4324"/>
                    <a:pt x="24779" y="3728"/>
                  </a:cubicBezTo>
                  <a:cubicBezTo>
                    <a:pt x="24430" y="3431"/>
                    <a:pt x="24091" y="3122"/>
                    <a:pt x="23752" y="2866"/>
                  </a:cubicBezTo>
                  <a:cubicBezTo>
                    <a:pt x="23578" y="2743"/>
                    <a:pt x="23403" y="2609"/>
                    <a:pt x="23187" y="2527"/>
                  </a:cubicBezTo>
                  <a:cubicBezTo>
                    <a:pt x="23187" y="2486"/>
                    <a:pt x="23187" y="2486"/>
                    <a:pt x="23146" y="2486"/>
                  </a:cubicBezTo>
                  <a:cubicBezTo>
                    <a:pt x="23064" y="2404"/>
                    <a:pt x="22931" y="2352"/>
                    <a:pt x="22848" y="2270"/>
                  </a:cubicBezTo>
                  <a:cubicBezTo>
                    <a:pt x="22807" y="2270"/>
                    <a:pt x="22807" y="2270"/>
                    <a:pt x="22807" y="2229"/>
                  </a:cubicBezTo>
                  <a:cubicBezTo>
                    <a:pt x="22633" y="2147"/>
                    <a:pt x="22417" y="2013"/>
                    <a:pt x="22253" y="1931"/>
                  </a:cubicBezTo>
                  <a:cubicBezTo>
                    <a:pt x="21955" y="1757"/>
                    <a:pt x="21647" y="1582"/>
                    <a:pt x="21308" y="1459"/>
                  </a:cubicBezTo>
                  <a:cubicBezTo>
                    <a:pt x="21267" y="1418"/>
                    <a:pt x="21226" y="1418"/>
                    <a:pt x="21226" y="1377"/>
                  </a:cubicBezTo>
                  <a:cubicBezTo>
                    <a:pt x="20620" y="1120"/>
                    <a:pt x="20025" y="904"/>
                    <a:pt x="19429" y="689"/>
                  </a:cubicBezTo>
                  <a:cubicBezTo>
                    <a:pt x="19131" y="607"/>
                    <a:pt x="18874" y="514"/>
                    <a:pt x="18566" y="473"/>
                  </a:cubicBezTo>
                  <a:cubicBezTo>
                    <a:pt x="17416" y="175"/>
                    <a:pt x="16174" y="1"/>
                    <a:pt x="14931" y="1"/>
                  </a:cubicBezTo>
                  <a:close/>
                </a:path>
              </a:pathLst>
            </a:custGeom>
            <a:solidFill>
              <a:srgbClr val="FFB289"/>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9" name="Google Shape;1171;p49">
              <a:extLst>
                <a:ext uri="{FF2B5EF4-FFF2-40B4-BE49-F238E27FC236}">
                  <a16:creationId xmlns:a16="http://schemas.microsoft.com/office/drawing/2014/main" xmlns="" id="{7C774078-E11F-126F-40B1-3766678B5E26}"/>
                </a:ext>
              </a:extLst>
            </p:cNvPr>
            <p:cNvSpPr/>
            <p:nvPr/>
          </p:nvSpPr>
          <p:spPr>
            <a:xfrm>
              <a:off x="1620025" y="1214000"/>
              <a:ext cx="407700" cy="381675"/>
            </a:xfrm>
            <a:custGeom>
              <a:avLst/>
              <a:gdLst/>
              <a:ahLst/>
              <a:cxnLst/>
              <a:rect l="l" t="t" r="r" b="b"/>
              <a:pathLst>
                <a:path w="16308" h="15267" extrusionOk="0">
                  <a:moveTo>
                    <a:pt x="7977" y="0"/>
                  </a:moveTo>
                  <a:cubicBezTo>
                    <a:pt x="7469" y="0"/>
                    <a:pt x="6961" y="62"/>
                    <a:pt x="6470" y="189"/>
                  </a:cubicBezTo>
                  <a:lnTo>
                    <a:pt x="6378" y="189"/>
                  </a:lnTo>
                  <a:cubicBezTo>
                    <a:pt x="5782" y="364"/>
                    <a:pt x="5187" y="580"/>
                    <a:pt x="4581" y="877"/>
                  </a:cubicBezTo>
                  <a:cubicBezTo>
                    <a:pt x="4067" y="1175"/>
                    <a:pt x="3595" y="1565"/>
                    <a:pt x="3174" y="2038"/>
                  </a:cubicBezTo>
                  <a:cubicBezTo>
                    <a:pt x="2229" y="3065"/>
                    <a:pt x="1675" y="4513"/>
                    <a:pt x="1716" y="5930"/>
                  </a:cubicBezTo>
                  <a:cubicBezTo>
                    <a:pt x="1716" y="6351"/>
                    <a:pt x="1798" y="6782"/>
                    <a:pt x="1675" y="7172"/>
                  </a:cubicBezTo>
                  <a:cubicBezTo>
                    <a:pt x="1459" y="7891"/>
                    <a:pt x="730" y="8363"/>
                    <a:pt x="350" y="9051"/>
                  </a:cubicBezTo>
                  <a:cubicBezTo>
                    <a:pt x="134" y="9524"/>
                    <a:pt x="52" y="10037"/>
                    <a:pt x="1" y="10592"/>
                  </a:cubicBezTo>
                  <a:cubicBezTo>
                    <a:pt x="1" y="11280"/>
                    <a:pt x="93" y="11957"/>
                    <a:pt x="350" y="12604"/>
                  </a:cubicBezTo>
                  <a:cubicBezTo>
                    <a:pt x="822" y="13713"/>
                    <a:pt x="1890" y="14484"/>
                    <a:pt x="3041" y="14874"/>
                  </a:cubicBezTo>
                  <a:cubicBezTo>
                    <a:pt x="3978" y="15181"/>
                    <a:pt x="4935" y="15266"/>
                    <a:pt x="5924" y="15266"/>
                  </a:cubicBezTo>
                  <a:cubicBezTo>
                    <a:pt x="6159" y="15266"/>
                    <a:pt x="6396" y="15262"/>
                    <a:pt x="6635" y="15254"/>
                  </a:cubicBezTo>
                  <a:cubicBezTo>
                    <a:pt x="8391" y="15213"/>
                    <a:pt x="10147" y="15038"/>
                    <a:pt x="11769" y="14401"/>
                  </a:cubicBezTo>
                  <a:cubicBezTo>
                    <a:pt x="13402" y="13713"/>
                    <a:pt x="14850" y="12563"/>
                    <a:pt x="15579" y="10931"/>
                  </a:cubicBezTo>
                  <a:cubicBezTo>
                    <a:pt x="16308" y="9349"/>
                    <a:pt x="16133" y="7295"/>
                    <a:pt x="14983" y="6012"/>
                  </a:cubicBezTo>
                  <a:cubicBezTo>
                    <a:pt x="14685" y="5714"/>
                    <a:pt x="14295" y="5416"/>
                    <a:pt x="14080" y="5067"/>
                  </a:cubicBezTo>
                  <a:cubicBezTo>
                    <a:pt x="13782" y="4646"/>
                    <a:pt x="13700" y="4133"/>
                    <a:pt x="13525" y="3660"/>
                  </a:cubicBezTo>
                  <a:cubicBezTo>
                    <a:pt x="12714" y="1337"/>
                    <a:pt x="10338" y="0"/>
                    <a:pt x="7977" y="0"/>
                  </a:cubicBezTo>
                  <a:close/>
                </a:path>
              </a:pathLst>
            </a:custGeom>
            <a:solidFill>
              <a:srgbClr val="F7607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10" name="Google Shape;1172;p49">
              <a:extLst>
                <a:ext uri="{FF2B5EF4-FFF2-40B4-BE49-F238E27FC236}">
                  <a16:creationId xmlns:a16="http://schemas.microsoft.com/office/drawing/2014/main" xmlns="" id="{59C2E40F-5B41-089D-A2E0-DFCC9E0D608C}"/>
                </a:ext>
              </a:extLst>
            </p:cNvPr>
            <p:cNvSpPr/>
            <p:nvPr/>
          </p:nvSpPr>
          <p:spPr>
            <a:xfrm>
              <a:off x="1519650" y="1488275"/>
              <a:ext cx="643900" cy="472900"/>
            </a:xfrm>
            <a:custGeom>
              <a:avLst/>
              <a:gdLst/>
              <a:ahLst/>
              <a:cxnLst/>
              <a:rect l="l" t="t" r="r" b="b"/>
              <a:pathLst>
                <a:path w="25756" h="18916" extrusionOk="0">
                  <a:moveTo>
                    <a:pt x="15784" y="1"/>
                  </a:moveTo>
                  <a:cubicBezTo>
                    <a:pt x="15784" y="1"/>
                    <a:pt x="15568" y="52"/>
                    <a:pt x="15230" y="52"/>
                  </a:cubicBezTo>
                  <a:cubicBezTo>
                    <a:pt x="14891" y="93"/>
                    <a:pt x="14459" y="134"/>
                    <a:pt x="13905" y="216"/>
                  </a:cubicBezTo>
                  <a:cubicBezTo>
                    <a:pt x="13730" y="257"/>
                    <a:pt x="13515" y="257"/>
                    <a:pt x="13350" y="309"/>
                  </a:cubicBezTo>
                  <a:cubicBezTo>
                    <a:pt x="11461" y="606"/>
                    <a:pt x="8986" y="1161"/>
                    <a:pt x="7446" y="2106"/>
                  </a:cubicBezTo>
                  <a:lnTo>
                    <a:pt x="7405" y="2106"/>
                  </a:lnTo>
                  <a:cubicBezTo>
                    <a:pt x="7353" y="2147"/>
                    <a:pt x="7312" y="2188"/>
                    <a:pt x="7271" y="2188"/>
                  </a:cubicBezTo>
                  <a:lnTo>
                    <a:pt x="7230" y="2229"/>
                  </a:lnTo>
                  <a:cubicBezTo>
                    <a:pt x="7230" y="2229"/>
                    <a:pt x="7189" y="2270"/>
                    <a:pt x="7148" y="2270"/>
                  </a:cubicBezTo>
                  <a:lnTo>
                    <a:pt x="7097" y="2311"/>
                  </a:lnTo>
                  <a:cubicBezTo>
                    <a:pt x="6758" y="2568"/>
                    <a:pt x="6378" y="2958"/>
                    <a:pt x="5988" y="3389"/>
                  </a:cubicBezTo>
                  <a:cubicBezTo>
                    <a:pt x="4365" y="5310"/>
                    <a:pt x="2476" y="8729"/>
                    <a:pt x="1284" y="11132"/>
                  </a:cubicBezTo>
                  <a:cubicBezTo>
                    <a:pt x="1028" y="11553"/>
                    <a:pt x="853" y="11943"/>
                    <a:pt x="679" y="12282"/>
                  </a:cubicBezTo>
                  <a:cubicBezTo>
                    <a:pt x="340" y="12929"/>
                    <a:pt x="124" y="13401"/>
                    <a:pt x="1" y="13658"/>
                  </a:cubicBezTo>
                  <a:cubicBezTo>
                    <a:pt x="258" y="13997"/>
                    <a:pt x="555" y="14336"/>
                    <a:pt x="812" y="14634"/>
                  </a:cubicBezTo>
                  <a:cubicBezTo>
                    <a:pt x="1110" y="14983"/>
                    <a:pt x="1408" y="15281"/>
                    <a:pt x="1705" y="15537"/>
                  </a:cubicBezTo>
                  <a:cubicBezTo>
                    <a:pt x="2435" y="16225"/>
                    <a:pt x="3205" y="16821"/>
                    <a:pt x="4067" y="17334"/>
                  </a:cubicBezTo>
                  <a:cubicBezTo>
                    <a:pt x="4961" y="17848"/>
                    <a:pt x="5649" y="18145"/>
                    <a:pt x="5649" y="18145"/>
                  </a:cubicBezTo>
                  <a:cubicBezTo>
                    <a:pt x="7271" y="18618"/>
                    <a:pt x="8945" y="18875"/>
                    <a:pt x="10567" y="18916"/>
                  </a:cubicBezTo>
                  <a:cubicBezTo>
                    <a:pt x="11379" y="18916"/>
                    <a:pt x="12190" y="18875"/>
                    <a:pt x="13001" y="18833"/>
                  </a:cubicBezTo>
                  <a:cubicBezTo>
                    <a:pt x="15404" y="18618"/>
                    <a:pt x="17673" y="18063"/>
                    <a:pt x="19676" y="17416"/>
                  </a:cubicBezTo>
                  <a:cubicBezTo>
                    <a:pt x="19768" y="17375"/>
                    <a:pt x="19850" y="17334"/>
                    <a:pt x="19892" y="17293"/>
                  </a:cubicBezTo>
                  <a:cubicBezTo>
                    <a:pt x="20025" y="17201"/>
                    <a:pt x="20107" y="17160"/>
                    <a:pt x="20189" y="17078"/>
                  </a:cubicBezTo>
                  <a:cubicBezTo>
                    <a:pt x="20282" y="17036"/>
                    <a:pt x="20405" y="16995"/>
                    <a:pt x="20497" y="16903"/>
                  </a:cubicBezTo>
                  <a:cubicBezTo>
                    <a:pt x="20580" y="16862"/>
                    <a:pt x="20662" y="16780"/>
                    <a:pt x="20754" y="16687"/>
                  </a:cubicBezTo>
                  <a:cubicBezTo>
                    <a:pt x="21052" y="16482"/>
                    <a:pt x="21391" y="16225"/>
                    <a:pt x="21689" y="15969"/>
                  </a:cubicBezTo>
                  <a:cubicBezTo>
                    <a:pt x="21781" y="15876"/>
                    <a:pt x="21863" y="15794"/>
                    <a:pt x="21986" y="15712"/>
                  </a:cubicBezTo>
                  <a:cubicBezTo>
                    <a:pt x="22079" y="15619"/>
                    <a:pt x="22161" y="15537"/>
                    <a:pt x="22243" y="15455"/>
                  </a:cubicBezTo>
                  <a:cubicBezTo>
                    <a:pt x="22294" y="15455"/>
                    <a:pt x="22294" y="15404"/>
                    <a:pt x="22294" y="15404"/>
                  </a:cubicBezTo>
                  <a:cubicBezTo>
                    <a:pt x="22377" y="15322"/>
                    <a:pt x="22459" y="15239"/>
                    <a:pt x="22551" y="15147"/>
                  </a:cubicBezTo>
                  <a:cubicBezTo>
                    <a:pt x="22633" y="15065"/>
                    <a:pt x="22757" y="14983"/>
                    <a:pt x="22849" y="14849"/>
                  </a:cubicBezTo>
                  <a:cubicBezTo>
                    <a:pt x="22931" y="14767"/>
                    <a:pt x="23013" y="14685"/>
                    <a:pt x="23106" y="14551"/>
                  </a:cubicBezTo>
                  <a:cubicBezTo>
                    <a:pt x="23188" y="14469"/>
                    <a:pt x="23270" y="14377"/>
                    <a:pt x="23321" y="14295"/>
                  </a:cubicBezTo>
                  <a:cubicBezTo>
                    <a:pt x="23403" y="14254"/>
                    <a:pt x="23445" y="14171"/>
                    <a:pt x="23486" y="14079"/>
                  </a:cubicBezTo>
                  <a:cubicBezTo>
                    <a:pt x="23578" y="14038"/>
                    <a:pt x="23619" y="13956"/>
                    <a:pt x="23660" y="13915"/>
                  </a:cubicBezTo>
                  <a:cubicBezTo>
                    <a:pt x="23742" y="13822"/>
                    <a:pt x="23783" y="13740"/>
                    <a:pt x="23876" y="13607"/>
                  </a:cubicBezTo>
                  <a:cubicBezTo>
                    <a:pt x="23917" y="13607"/>
                    <a:pt x="23917" y="13566"/>
                    <a:pt x="23958" y="13525"/>
                  </a:cubicBezTo>
                  <a:cubicBezTo>
                    <a:pt x="24040" y="13401"/>
                    <a:pt x="24133" y="13268"/>
                    <a:pt x="24215" y="13145"/>
                  </a:cubicBezTo>
                  <a:cubicBezTo>
                    <a:pt x="24297" y="13011"/>
                    <a:pt x="24389" y="12888"/>
                    <a:pt x="24471" y="12754"/>
                  </a:cubicBezTo>
                  <a:cubicBezTo>
                    <a:pt x="24554" y="12672"/>
                    <a:pt x="24605" y="12539"/>
                    <a:pt x="24687" y="12457"/>
                  </a:cubicBezTo>
                  <a:cubicBezTo>
                    <a:pt x="24687" y="12416"/>
                    <a:pt x="24728" y="12374"/>
                    <a:pt x="24769" y="12323"/>
                  </a:cubicBezTo>
                  <a:cubicBezTo>
                    <a:pt x="24810" y="12200"/>
                    <a:pt x="24903" y="12118"/>
                    <a:pt x="24944" y="11984"/>
                  </a:cubicBezTo>
                  <a:lnTo>
                    <a:pt x="24985" y="11943"/>
                  </a:lnTo>
                  <a:cubicBezTo>
                    <a:pt x="25026" y="11902"/>
                    <a:pt x="25026" y="11810"/>
                    <a:pt x="25067" y="11769"/>
                  </a:cubicBezTo>
                  <a:cubicBezTo>
                    <a:pt x="25324" y="11348"/>
                    <a:pt x="25539" y="10875"/>
                    <a:pt x="25755" y="10403"/>
                  </a:cubicBezTo>
                  <a:cubicBezTo>
                    <a:pt x="25375" y="8821"/>
                    <a:pt x="24769" y="7024"/>
                    <a:pt x="23917" y="5566"/>
                  </a:cubicBezTo>
                  <a:cubicBezTo>
                    <a:pt x="22972" y="3944"/>
                    <a:pt x="21216" y="2660"/>
                    <a:pt x="19553" y="1715"/>
                  </a:cubicBezTo>
                  <a:cubicBezTo>
                    <a:pt x="19296" y="1592"/>
                    <a:pt x="19039" y="1418"/>
                    <a:pt x="18783" y="1284"/>
                  </a:cubicBezTo>
                  <a:cubicBezTo>
                    <a:pt x="17581" y="689"/>
                    <a:pt x="16513" y="257"/>
                    <a:pt x="16041" y="93"/>
                  </a:cubicBezTo>
                  <a:cubicBezTo>
                    <a:pt x="15959" y="93"/>
                    <a:pt x="15918" y="52"/>
                    <a:pt x="15876" y="52"/>
                  </a:cubicBezTo>
                  <a:cubicBezTo>
                    <a:pt x="15825" y="1"/>
                    <a:pt x="15784" y="1"/>
                    <a:pt x="15784" y="1"/>
                  </a:cubicBezTo>
                  <a:close/>
                </a:path>
              </a:pathLst>
            </a:custGeom>
            <a:solidFill>
              <a:srgbClr val="BD6EE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11" name="Google Shape;1173;p49">
              <a:extLst>
                <a:ext uri="{FF2B5EF4-FFF2-40B4-BE49-F238E27FC236}">
                  <a16:creationId xmlns:a16="http://schemas.microsoft.com/office/drawing/2014/main" xmlns="" id="{99760FD4-79F2-73D6-748E-69D395B4C588}"/>
                </a:ext>
              </a:extLst>
            </p:cNvPr>
            <p:cNvSpPr/>
            <p:nvPr/>
          </p:nvSpPr>
          <p:spPr>
            <a:xfrm>
              <a:off x="1930400" y="1372325"/>
              <a:ext cx="51375" cy="67975"/>
            </a:xfrm>
            <a:custGeom>
              <a:avLst/>
              <a:gdLst/>
              <a:ahLst/>
              <a:cxnLst/>
              <a:rect l="l" t="t" r="r" b="b"/>
              <a:pathLst>
                <a:path w="2055" h="2719" extrusionOk="0">
                  <a:moveTo>
                    <a:pt x="1100" y="1"/>
                  </a:moveTo>
                  <a:cubicBezTo>
                    <a:pt x="946" y="1"/>
                    <a:pt x="792" y="32"/>
                    <a:pt x="638" y="69"/>
                  </a:cubicBezTo>
                  <a:cubicBezTo>
                    <a:pt x="422" y="151"/>
                    <a:pt x="217" y="274"/>
                    <a:pt x="1" y="408"/>
                  </a:cubicBezTo>
                  <a:cubicBezTo>
                    <a:pt x="1" y="1137"/>
                    <a:pt x="42" y="1815"/>
                    <a:pt x="42" y="2544"/>
                  </a:cubicBezTo>
                  <a:cubicBezTo>
                    <a:pt x="42" y="2585"/>
                    <a:pt x="124" y="2677"/>
                    <a:pt x="124" y="2718"/>
                  </a:cubicBezTo>
                  <a:cubicBezTo>
                    <a:pt x="679" y="2677"/>
                    <a:pt x="1243" y="2421"/>
                    <a:pt x="1582" y="1989"/>
                  </a:cubicBezTo>
                  <a:cubicBezTo>
                    <a:pt x="1962" y="1558"/>
                    <a:pt x="2055" y="921"/>
                    <a:pt x="1757" y="449"/>
                  </a:cubicBezTo>
                  <a:cubicBezTo>
                    <a:pt x="1665" y="233"/>
                    <a:pt x="1500" y="110"/>
                    <a:pt x="1285" y="18"/>
                  </a:cubicBezTo>
                  <a:cubicBezTo>
                    <a:pt x="1223" y="6"/>
                    <a:pt x="1161" y="1"/>
                    <a:pt x="1100" y="1"/>
                  </a:cubicBezTo>
                  <a:close/>
                </a:path>
              </a:pathLst>
            </a:custGeom>
            <a:solidFill>
              <a:srgbClr val="FF8C9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12" name="Google Shape;1174;p49">
              <a:extLst>
                <a:ext uri="{FF2B5EF4-FFF2-40B4-BE49-F238E27FC236}">
                  <a16:creationId xmlns:a16="http://schemas.microsoft.com/office/drawing/2014/main" xmlns="" id="{A16E102B-C531-6BAB-BB95-31F6704D6721}"/>
                </a:ext>
              </a:extLst>
            </p:cNvPr>
            <p:cNvSpPr/>
            <p:nvPr/>
          </p:nvSpPr>
          <p:spPr>
            <a:xfrm>
              <a:off x="1935800" y="1394325"/>
              <a:ext cx="25700" cy="23375"/>
            </a:xfrm>
            <a:custGeom>
              <a:avLst/>
              <a:gdLst/>
              <a:ahLst/>
              <a:cxnLst/>
              <a:rect l="l" t="t" r="r" b="b"/>
              <a:pathLst>
                <a:path w="1028" h="935" extrusionOk="0">
                  <a:moveTo>
                    <a:pt x="976" y="0"/>
                  </a:moveTo>
                  <a:cubicBezTo>
                    <a:pt x="719" y="41"/>
                    <a:pt x="514" y="216"/>
                    <a:pt x="381" y="339"/>
                  </a:cubicBezTo>
                  <a:cubicBezTo>
                    <a:pt x="257" y="473"/>
                    <a:pt x="124" y="678"/>
                    <a:pt x="1" y="853"/>
                  </a:cubicBezTo>
                  <a:lnTo>
                    <a:pt x="1" y="935"/>
                  </a:lnTo>
                  <a:lnTo>
                    <a:pt x="42" y="935"/>
                  </a:lnTo>
                  <a:lnTo>
                    <a:pt x="83" y="894"/>
                  </a:lnTo>
                  <a:cubicBezTo>
                    <a:pt x="206" y="729"/>
                    <a:pt x="298" y="555"/>
                    <a:pt x="463" y="380"/>
                  </a:cubicBezTo>
                  <a:cubicBezTo>
                    <a:pt x="555" y="257"/>
                    <a:pt x="771" y="123"/>
                    <a:pt x="976" y="82"/>
                  </a:cubicBezTo>
                  <a:cubicBezTo>
                    <a:pt x="1027" y="82"/>
                    <a:pt x="1027" y="41"/>
                    <a:pt x="1027" y="41"/>
                  </a:cubicBezTo>
                  <a:cubicBezTo>
                    <a:pt x="1027" y="0"/>
                    <a:pt x="1027" y="0"/>
                    <a:pt x="976" y="0"/>
                  </a:cubicBezTo>
                  <a:close/>
                </a:path>
              </a:pathLst>
            </a:custGeom>
            <a:solidFill>
              <a:srgbClr val="51265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13" name="Google Shape;1175;p49">
              <a:extLst>
                <a:ext uri="{FF2B5EF4-FFF2-40B4-BE49-F238E27FC236}">
                  <a16:creationId xmlns:a16="http://schemas.microsoft.com/office/drawing/2014/main" xmlns="" id="{DADE144C-1D63-A32D-B861-25E229404CC9}"/>
                </a:ext>
              </a:extLst>
            </p:cNvPr>
            <p:cNvSpPr/>
            <p:nvPr/>
          </p:nvSpPr>
          <p:spPr>
            <a:xfrm>
              <a:off x="1664975" y="1244375"/>
              <a:ext cx="280350" cy="282875"/>
            </a:xfrm>
            <a:custGeom>
              <a:avLst/>
              <a:gdLst/>
              <a:ahLst/>
              <a:cxnLst/>
              <a:rect l="l" t="t" r="r" b="b"/>
              <a:pathLst>
                <a:path w="11214" h="11315" extrusionOk="0">
                  <a:moveTo>
                    <a:pt x="5970" y="0"/>
                  </a:moveTo>
                  <a:cubicBezTo>
                    <a:pt x="3660" y="0"/>
                    <a:pt x="971" y="858"/>
                    <a:pt x="565" y="3041"/>
                  </a:cubicBezTo>
                  <a:cubicBezTo>
                    <a:pt x="0" y="6214"/>
                    <a:pt x="945" y="10106"/>
                    <a:pt x="3594" y="10999"/>
                  </a:cubicBezTo>
                  <a:cubicBezTo>
                    <a:pt x="4240" y="11212"/>
                    <a:pt x="4964" y="11315"/>
                    <a:pt x="5696" y="11315"/>
                  </a:cubicBezTo>
                  <a:cubicBezTo>
                    <a:pt x="7930" y="11315"/>
                    <a:pt x="10241" y="10357"/>
                    <a:pt x="10659" y="8648"/>
                  </a:cubicBezTo>
                  <a:cubicBezTo>
                    <a:pt x="11214" y="6378"/>
                    <a:pt x="10834" y="4499"/>
                    <a:pt x="10834" y="4499"/>
                  </a:cubicBezTo>
                  <a:cubicBezTo>
                    <a:pt x="10834" y="4499"/>
                    <a:pt x="10700" y="1542"/>
                    <a:pt x="8687" y="515"/>
                  </a:cubicBezTo>
                  <a:cubicBezTo>
                    <a:pt x="8046" y="188"/>
                    <a:pt x="7050" y="0"/>
                    <a:pt x="5970" y="0"/>
                  </a:cubicBezTo>
                  <a:close/>
                </a:path>
              </a:pathLst>
            </a:custGeom>
            <a:solidFill>
              <a:srgbClr val="FF8C9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14" name="Google Shape;1176;p49">
              <a:extLst>
                <a:ext uri="{FF2B5EF4-FFF2-40B4-BE49-F238E27FC236}">
                  <a16:creationId xmlns:a16="http://schemas.microsoft.com/office/drawing/2014/main" xmlns="" id="{6AE0975E-9CD3-C4B7-DC30-93838CD401A1}"/>
                </a:ext>
              </a:extLst>
            </p:cNvPr>
            <p:cNvSpPr/>
            <p:nvPr/>
          </p:nvSpPr>
          <p:spPr>
            <a:xfrm>
              <a:off x="1844675" y="1411125"/>
              <a:ext cx="26975" cy="24950"/>
            </a:xfrm>
            <a:custGeom>
              <a:avLst/>
              <a:gdLst/>
              <a:ahLst/>
              <a:cxnLst/>
              <a:rect l="l" t="t" r="r" b="b"/>
              <a:pathLst>
                <a:path w="1079" h="998" extrusionOk="0">
                  <a:moveTo>
                    <a:pt x="547" y="0"/>
                  </a:moveTo>
                  <a:cubicBezTo>
                    <a:pt x="522" y="0"/>
                    <a:pt x="498" y="2"/>
                    <a:pt x="473" y="6"/>
                  </a:cubicBezTo>
                  <a:cubicBezTo>
                    <a:pt x="175" y="6"/>
                    <a:pt x="0" y="263"/>
                    <a:pt x="52" y="571"/>
                  </a:cubicBezTo>
                  <a:cubicBezTo>
                    <a:pt x="52" y="805"/>
                    <a:pt x="266" y="997"/>
                    <a:pt x="530" y="997"/>
                  </a:cubicBezTo>
                  <a:cubicBezTo>
                    <a:pt x="555" y="997"/>
                    <a:pt x="580" y="995"/>
                    <a:pt x="606" y="992"/>
                  </a:cubicBezTo>
                  <a:cubicBezTo>
                    <a:pt x="863" y="951"/>
                    <a:pt x="1078" y="694"/>
                    <a:pt x="1027" y="437"/>
                  </a:cubicBezTo>
                  <a:cubicBezTo>
                    <a:pt x="990" y="168"/>
                    <a:pt x="777" y="0"/>
                    <a:pt x="547" y="0"/>
                  </a:cubicBezTo>
                  <a:close/>
                </a:path>
              </a:pathLst>
            </a:custGeom>
            <a:solidFill>
              <a:srgbClr val="51265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15" name="Google Shape;1177;p49">
              <a:extLst>
                <a:ext uri="{FF2B5EF4-FFF2-40B4-BE49-F238E27FC236}">
                  <a16:creationId xmlns:a16="http://schemas.microsoft.com/office/drawing/2014/main" xmlns="" id="{45F43E14-B5CB-B903-C2DF-BAA2012654FF}"/>
                </a:ext>
              </a:extLst>
            </p:cNvPr>
            <p:cNvSpPr/>
            <p:nvPr/>
          </p:nvSpPr>
          <p:spPr>
            <a:xfrm>
              <a:off x="1720675" y="1427300"/>
              <a:ext cx="26725" cy="24925"/>
            </a:xfrm>
            <a:custGeom>
              <a:avLst/>
              <a:gdLst/>
              <a:ahLst/>
              <a:cxnLst/>
              <a:rect l="l" t="t" r="r" b="b"/>
              <a:pathLst>
                <a:path w="1069" h="997" extrusionOk="0">
                  <a:moveTo>
                    <a:pt x="546" y="1"/>
                  </a:moveTo>
                  <a:cubicBezTo>
                    <a:pt x="522" y="1"/>
                    <a:pt x="497" y="2"/>
                    <a:pt x="473" y="6"/>
                  </a:cubicBezTo>
                  <a:cubicBezTo>
                    <a:pt x="216" y="47"/>
                    <a:pt x="0" y="263"/>
                    <a:pt x="41" y="560"/>
                  </a:cubicBezTo>
                  <a:cubicBezTo>
                    <a:pt x="79" y="796"/>
                    <a:pt x="298" y="997"/>
                    <a:pt x="532" y="997"/>
                  </a:cubicBezTo>
                  <a:cubicBezTo>
                    <a:pt x="553" y="997"/>
                    <a:pt x="575" y="995"/>
                    <a:pt x="596" y="992"/>
                  </a:cubicBezTo>
                  <a:cubicBezTo>
                    <a:pt x="853" y="951"/>
                    <a:pt x="1068" y="735"/>
                    <a:pt x="1027" y="437"/>
                  </a:cubicBezTo>
                  <a:cubicBezTo>
                    <a:pt x="1027" y="202"/>
                    <a:pt x="811" y="1"/>
                    <a:pt x="546" y="1"/>
                  </a:cubicBezTo>
                  <a:close/>
                </a:path>
              </a:pathLst>
            </a:custGeom>
            <a:solidFill>
              <a:srgbClr val="51265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16" name="Google Shape;1178;p49">
              <a:extLst>
                <a:ext uri="{FF2B5EF4-FFF2-40B4-BE49-F238E27FC236}">
                  <a16:creationId xmlns:a16="http://schemas.microsoft.com/office/drawing/2014/main" xmlns="" id="{47F93C87-0D2D-8326-28EA-DC2B1443790D}"/>
                </a:ext>
              </a:extLst>
            </p:cNvPr>
            <p:cNvSpPr/>
            <p:nvPr/>
          </p:nvSpPr>
          <p:spPr>
            <a:xfrm>
              <a:off x="1769950" y="1443350"/>
              <a:ext cx="21350" cy="26975"/>
            </a:xfrm>
            <a:custGeom>
              <a:avLst/>
              <a:gdLst/>
              <a:ahLst/>
              <a:cxnLst/>
              <a:rect l="l" t="t" r="r" b="b"/>
              <a:pathLst>
                <a:path w="854" h="1079" extrusionOk="0">
                  <a:moveTo>
                    <a:pt x="124" y="1"/>
                  </a:moveTo>
                  <a:cubicBezTo>
                    <a:pt x="124" y="1"/>
                    <a:pt x="83" y="1"/>
                    <a:pt x="83" y="52"/>
                  </a:cubicBezTo>
                  <a:cubicBezTo>
                    <a:pt x="1" y="309"/>
                    <a:pt x="42" y="606"/>
                    <a:pt x="217" y="822"/>
                  </a:cubicBezTo>
                  <a:cubicBezTo>
                    <a:pt x="299" y="945"/>
                    <a:pt x="514" y="1079"/>
                    <a:pt x="679" y="1079"/>
                  </a:cubicBezTo>
                  <a:cubicBezTo>
                    <a:pt x="730" y="1079"/>
                    <a:pt x="771" y="1079"/>
                    <a:pt x="812" y="1027"/>
                  </a:cubicBezTo>
                  <a:cubicBezTo>
                    <a:pt x="812" y="1027"/>
                    <a:pt x="853" y="1027"/>
                    <a:pt x="853" y="986"/>
                  </a:cubicBezTo>
                  <a:cubicBezTo>
                    <a:pt x="812" y="986"/>
                    <a:pt x="812" y="945"/>
                    <a:pt x="771" y="945"/>
                  </a:cubicBezTo>
                  <a:cubicBezTo>
                    <a:pt x="733" y="963"/>
                    <a:pt x="693" y="971"/>
                    <a:pt x="653" y="971"/>
                  </a:cubicBezTo>
                  <a:cubicBezTo>
                    <a:pt x="507" y="971"/>
                    <a:pt x="354" y="866"/>
                    <a:pt x="258" y="730"/>
                  </a:cubicBezTo>
                  <a:cubicBezTo>
                    <a:pt x="124" y="565"/>
                    <a:pt x="83" y="309"/>
                    <a:pt x="165" y="52"/>
                  </a:cubicBezTo>
                  <a:cubicBezTo>
                    <a:pt x="165" y="52"/>
                    <a:pt x="165" y="1"/>
                    <a:pt x="124" y="1"/>
                  </a:cubicBezTo>
                  <a:close/>
                </a:path>
              </a:pathLst>
            </a:custGeom>
            <a:solidFill>
              <a:srgbClr val="51265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17" name="Google Shape;1179;p49">
              <a:extLst>
                <a:ext uri="{FF2B5EF4-FFF2-40B4-BE49-F238E27FC236}">
                  <a16:creationId xmlns:a16="http://schemas.microsoft.com/office/drawing/2014/main" xmlns="" id="{A9D3FB43-CD7D-F091-1671-767E90255536}"/>
                </a:ext>
              </a:extLst>
            </p:cNvPr>
            <p:cNvSpPr/>
            <p:nvPr/>
          </p:nvSpPr>
          <p:spPr>
            <a:xfrm>
              <a:off x="1798725" y="1460800"/>
              <a:ext cx="9775" cy="6200"/>
            </a:xfrm>
            <a:custGeom>
              <a:avLst/>
              <a:gdLst/>
              <a:ahLst/>
              <a:cxnLst/>
              <a:rect l="l" t="t" r="r" b="b"/>
              <a:pathLst>
                <a:path w="391" h="248" extrusionOk="0">
                  <a:moveTo>
                    <a:pt x="253" y="1"/>
                  </a:moveTo>
                  <a:cubicBezTo>
                    <a:pt x="216" y="1"/>
                    <a:pt x="175" y="11"/>
                    <a:pt x="134" y="32"/>
                  </a:cubicBezTo>
                  <a:cubicBezTo>
                    <a:pt x="41" y="73"/>
                    <a:pt x="0" y="165"/>
                    <a:pt x="41" y="206"/>
                  </a:cubicBezTo>
                  <a:cubicBezTo>
                    <a:pt x="41" y="247"/>
                    <a:pt x="41" y="247"/>
                    <a:pt x="92" y="247"/>
                  </a:cubicBezTo>
                  <a:cubicBezTo>
                    <a:pt x="92" y="247"/>
                    <a:pt x="134" y="247"/>
                    <a:pt x="134" y="206"/>
                  </a:cubicBezTo>
                  <a:cubicBezTo>
                    <a:pt x="92" y="165"/>
                    <a:pt x="134" y="124"/>
                    <a:pt x="175" y="73"/>
                  </a:cubicBezTo>
                  <a:cubicBezTo>
                    <a:pt x="216" y="73"/>
                    <a:pt x="257" y="73"/>
                    <a:pt x="298" y="124"/>
                  </a:cubicBezTo>
                  <a:lnTo>
                    <a:pt x="349" y="124"/>
                  </a:lnTo>
                  <a:cubicBezTo>
                    <a:pt x="390" y="73"/>
                    <a:pt x="390" y="73"/>
                    <a:pt x="349" y="32"/>
                  </a:cubicBezTo>
                  <a:cubicBezTo>
                    <a:pt x="324" y="11"/>
                    <a:pt x="290" y="1"/>
                    <a:pt x="253" y="1"/>
                  </a:cubicBezTo>
                  <a:close/>
                </a:path>
              </a:pathLst>
            </a:custGeom>
            <a:solidFill>
              <a:srgbClr val="51265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18" name="Google Shape;1180;p49">
              <a:extLst>
                <a:ext uri="{FF2B5EF4-FFF2-40B4-BE49-F238E27FC236}">
                  <a16:creationId xmlns:a16="http://schemas.microsoft.com/office/drawing/2014/main" xmlns="" id="{726FF906-DD81-75A8-E409-1A448919DF96}"/>
                </a:ext>
              </a:extLst>
            </p:cNvPr>
            <p:cNvSpPr/>
            <p:nvPr/>
          </p:nvSpPr>
          <p:spPr>
            <a:xfrm>
              <a:off x="1795625" y="1469025"/>
              <a:ext cx="25700" cy="15175"/>
            </a:xfrm>
            <a:custGeom>
              <a:avLst/>
              <a:gdLst/>
              <a:ahLst/>
              <a:cxnLst/>
              <a:rect l="l" t="t" r="r" b="b"/>
              <a:pathLst>
                <a:path w="1028" h="607" extrusionOk="0">
                  <a:moveTo>
                    <a:pt x="987" y="0"/>
                  </a:moveTo>
                  <a:cubicBezTo>
                    <a:pt x="935" y="0"/>
                    <a:pt x="935" y="0"/>
                    <a:pt x="935" y="52"/>
                  </a:cubicBezTo>
                  <a:cubicBezTo>
                    <a:pt x="894" y="216"/>
                    <a:pt x="771" y="391"/>
                    <a:pt x="596" y="432"/>
                  </a:cubicBezTo>
                  <a:cubicBezTo>
                    <a:pt x="509" y="473"/>
                    <a:pt x="424" y="493"/>
                    <a:pt x="340" y="493"/>
                  </a:cubicBezTo>
                  <a:cubicBezTo>
                    <a:pt x="255" y="493"/>
                    <a:pt x="170" y="473"/>
                    <a:pt x="83" y="432"/>
                  </a:cubicBezTo>
                  <a:lnTo>
                    <a:pt x="42" y="432"/>
                  </a:lnTo>
                  <a:cubicBezTo>
                    <a:pt x="1" y="473"/>
                    <a:pt x="42" y="473"/>
                    <a:pt x="42" y="514"/>
                  </a:cubicBezTo>
                  <a:cubicBezTo>
                    <a:pt x="124" y="565"/>
                    <a:pt x="258" y="606"/>
                    <a:pt x="381" y="606"/>
                  </a:cubicBezTo>
                  <a:cubicBezTo>
                    <a:pt x="473" y="606"/>
                    <a:pt x="555" y="565"/>
                    <a:pt x="638" y="514"/>
                  </a:cubicBezTo>
                  <a:cubicBezTo>
                    <a:pt x="853" y="432"/>
                    <a:pt x="987" y="257"/>
                    <a:pt x="1028" y="52"/>
                  </a:cubicBezTo>
                  <a:cubicBezTo>
                    <a:pt x="1028" y="0"/>
                    <a:pt x="1028" y="0"/>
                    <a:pt x="987" y="0"/>
                  </a:cubicBezTo>
                  <a:close/>
                </a:path>
              </a:pathLst>
            </a:custGeom>
            <a:solidFill>
              <a:srgbClr val="51265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19" name="Google Shape;1181;p49">
              <a:extLst>
                <a:ext uri="{FF2B5EF4-FFF2-40B4-BE49-F238E27FC236}">
                  <a16:creationId xmlns:a16="http://schemas.microsoft.com/office/drawing/2014/main" xmlns="" id="{011A3C44-4845-F7A5-6CA2-797AFBA58D84}"/>
                </a:ext>
              </a:extLst>
            </p:cNvPr>
            <p:cNvSpPr/>
            <p:nvPr/>
          </p:nvSpPr>
          <p:spPr>
            <a:xfrm>
              <a:off x="1702725" y="1387900"/>
              <a:ext cx="26450" cy="18350"/>
            </a:xfrm>
            <a:custGeom>
              <a:avLst/>
              <a:gdLst/>
              <a:ahLst/>
              <a:cxnLst/>
              <a:rect l="l" t="t" r="r" b="b"/>
              <a:pathLst>
                <a:path w="1058" h="734" extrusionOk="0">
                  <a:moveTo>
                    <a:pt x="636" y="1"/>
                  </a:moveTo>
                  <a:cubicBezTo>
                    <a:pt x="462" y="42"/>
                    <a:pt x="246" y="124"/>
                    <a:pt x="164" y="257"/>
                  </a:cubicBezTo>
                  <a:cubicBezTo>
                    <a:pt x="0" y="459"/>
                    <a:pt x="26" y="733"/>
                    <a:pt x="283" y="733"/>
                  </a:cubicBezTo>
                  <a:cubicBezTo>
                    <a:pt x="301" y="733"/>
                    <a:pt x="319" y="732"/>
                    <a:pt x="338" y="730"/>
                  </a:cubicBezTo>
                  <a:cubicBezTo>
                    <a:pt x="421" y="730"/>
                    <a:pt x="503" y="678"/>
                    <a:pt x="595" y="637"/>
                  </a:cubicBezTo>
                  <a:cubicBezTo>
                    <a:pt x="800" y="555"/>
                    <a:pt x="1057" y="422"/>
                    <a:pt x="975" y="165"/>
                  </a:cubicBezTo>
                  <a:cubicBezTo>
                    <a:pt x="934" y="1"/>
                    <a:pt x="759" y="1"/>
                    <a:pt x="636" y="1"/>
                  </a:cubicBezTo>
                  <a:close/>
                </a:path>
              </a:pathLst>
            </a:custGeom>
            <a:solidFill>
              <a:srgbClr val="F7607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20" name="Google Shape;1182;p49">
              <a:extLst>
                <a:ext uri="{FF2B5EF4-FFF2-40B4-BE49-F238E27FC236}">
                  <a16:creationId xmlns:a16="http://schemas.microsoft.com/office/drawing/2014/main" xmlns="" id="{D57153DF-EBA4-8846-DDDD-F740E343579D}"/>
                </a:ext>
              </a:extLst>
            </p:cNvPr>
            <p:cNvSpPr/>
            <p:nvPr/>
          </p:nvSpPr>
          <p:spPr>
            <a:xfrm>
              <a:off x="1849025" y="1369275"/>
              <a:ext cx="26725" cy="15325"/>
            </a:xfrm>
            <a:custGeom>
              <a:avLst/>
              <a:gdLst/>
              <a:ahLst/>
              <a:cxnLst/>
              <a:rect l="l" t="t" r="r" b="b"/>
              <a:pathLst>
                <a:path w="1069" h="613" extrusionOk="0">
                  <a:moveTo>
                    <a:pt x="405" y="0"/>
                  </a:moveTo>
                  <a:cubicBezTo>
                    <a:pt x="354" y="0"/>
                    <a:pt x="304" y="5"/>
                    <a:pt x="257" y="16"/>
                  </a:cubicBezTo>
                  <a:cubicBezTo>
                    <a:pt x="134" y="58"/>
                    <a:pt x="1" y="140"/>
                    <a:pt x="1" y="314"/>
                  </a:cubicBezTo>
                  <a:cubicBezTo>
                    <a:pt x="1" y="571"/>
                    <a:pt x="340" y="612"/>
                    <a:pt x="555" y="612"/>
                  </a:cubicBezTo>
                  <a:lnTo>
                    <a:pt x="812" y="612"/>
                  </a:lnTo>
                  <a:cubicBezTo>
                    <a:pt x="1069" y="530"/>
                    <a:pt x="1028" y="232"/>
                    <a:pt x="812" y="99"/>
                  </a:cubicBezTo>
                  <a:cubicBezTo>
                    <a:pt x="692" y="38"/>
                    <a:pt x="544" y="0"/>
                    <a:pt x="405" y="0"/>
                  </a:cubicBezTo>
                  <a:close/>
                </a:path>
              </a:pathLst>
            </a:custGeom>
            <a:solidFill>
              <a:srgbClr val="F7607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21" name="Google Shape;1183;p49">
              <a:extLst>
                <a:ext uri="{FF2B5EF4-FFF2-40B4-BE49-F238E27FC236}">
                  <a16:creationId xmlns:a16="http://schemas.microsoft.com/office/drawing/2014/main" xmlns="" id="{685ED5E5-9144-3AD6-ABB0-0FC8B55B1544}"/>
                </a:ext>
              </a:extLst>
            </p:cNvPr>
            <p:cNvSpPr/>
            <p:nvPr/>
          </p:nvSpPr>
          <p:spPr>
            <a:xfrm>
              <a:off x="1650075" y="1239725"/>
              <a:ext cx="165875" cy="150250"/>
            </a:xfrm>
            <a:custGeom>
              <a:avLst/>
              <a:gdLst/>
              <a:ahLst/>
              <a:cxnLst/>
              <a:rect l="l" t="t" r="r" b="b"/>
              <a:pathLst>
                <a:path w="6635" h="6010" extrusionOk="0">
                  <a:moveTo>
                    <a:pt x="5662" y="1"/>
                  </a:moveTo>
                  <a:cubicBezTo>
                    <a:pt x="3808" y="1"/>
                    <a:pt x="0" y="643"/>
                    <a:pt x="555" y="6010"/>
                  </a:cubicBezTo>
                  <a:lnTo>
                    <a:pt x="6080" y="4808"/>
                  </a:lnTo>
                  <a:cubicBezTo>
                    <a:pt x="6080" y="4808"/>
                    <a:pt x="5946" y="2549"/>
                    <a:pt x="6244" y="1430"/>
                  </a:cubicBezTo>
                  <a:cubicBezTo>
                    <a:pt x="6552" y="362"/>
                    <a:pt x="6634" y="64"/>
                    <a:pt x="6634" y="64"/>
                  </a:cubicBezTo>
                  <a:cubicBezTo>
                    <a:pt x="6634" y="64"/>
                    <a:pt x="6245" y="1"/>
                    <a:pt x="5662" y="1"/>
                  </a:cubicBezTo>
                  <a:close/>
                </a:path>
              </a:pathLst>
            </a:custGeom>
            <a:solidFill>
              <a:srgbClr val="F7607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22" name="Google Shape;1184;p49">
              <a:extLst>
                <a:ext uri="{FF2B5EF4-FFF2-40B4-BE49-F238E27FC236}">
                  <a16:creationId xmlns:a16="http://schemas.microsoft.com/office/drawing/2014/main" xmlns="" id="{4F751BB8-3EF1-D02E-1035-FF1997D745D4}"/>
                </a:ext>
              </a:extLst>
            </p:cNvPr>
            <p:cNvSpPr/>
            <p:nvPr/>
          </p:nvSpPr>
          <p:spPr>
            <a:xfrm>
              <a:off x="1814875" y="1240750"/>
              <a:ext cx="129425" cy="129975"/>
            </a:xfrm>
            <a:custGeom>
              <a:avLst/>
              <a:gdLst/>
              <a:ahLst/>
              <a:cxnLst/>
              <a:rect l="l" t="t" r="r" b="b"/>
              <a:pathLst>
                <a:path w="5177" h="5199" extrusionOk="0">
                  <a:moveTo>
                    <a:pt x="557" y="0"/>
                  </a:moveTo>
                  <a:cubicBezTo>
                    <a:pt x="215" y="0"/>
                    <a:pt x="1" y="23"/>
                    <a:pt x="1" y="23"/>
                  </a:cubicBezTo>
                  <a:lnTo>
                    <a:pt x="679" y="4767"/>
                  </a:lnTo>
                  <a:lnTo>
                    <a:pt x="5176" y="5199"/>
                  </a:lnTo>
                  <a:cubicBezTo>
                    <a:pt x="5176" y="5199"/>
                    <a:pt x="5094" y="1861"/>
                    <a:pt x="3934" y="968"/>
                  </a:cubicBezTo>
                  <a:cubicBezTo>
                    <a:pt x="2855" y="126"/>
                    <a:pt x="1357" y="0"/>
                    <a:pt x="557" y="0"/>
                  </a:cubicBezTo>
                  <a:close/>
                </a:path>
              </a:pathLst>
            </a:custGeom>
            <a:solidFill>
              <a:srgbClr val="F7607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23" name="Google Shape;1185;p49">
              <a:extLst>
                <a:ext uri="{FF2B5EF4-FFF2-40B4-BE49-F238E27FC236}">
                  <a16:creationId xmlns:a16="http://schemas.microsoft.com/office/drawing/2014/main" xmlns="" id="{E85BDECE-1756-9A79-2F47-F0C860C29E8C}"/>
                </a:ext>
              </a:extLst>
            </p:cNvPr>
            <p:cNvSpPr/>
            <p:nvPr/>
          </p:nvSpPr>
          <p:spPr>
            <a:xfrm>
              <a:off x="1915275" y="1349400"/>
              <a:ext cx="37500" cy="49050"/>
            </a:xfrm>
            <a:custGeom>
              <a:avLst/>
              <a:gdLst/>
              <a:ahLst/>
              <a:cxnLst/>
              <a:rect l="l" t="t" r="r" b="b"/>
              <a:pathLst>
                <a:path w="1500" h="1962" extrusionOk="0">
                  <a:moveTo>
                    <a:pt x="1499" y="0"/>
                  </a:moveTo>
                  <a:lnTo>
                    <a:pt x="0" y="421"/>
                  </a:lnTo>
                  <a:lnTo>
                    <a:pt x="729" y="1962"/>
                  </a:lnTo>
                  <a:lnTo>
                    <a:pt x="1499" y="0"/>
                  </a:lnTo>
                  <a:close/>
                </a:path>
              </a:pathLst>
            </a:custGeom>
            <a:solidFill>
              <a:srgbClr val="F7607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24" name="Google Shape;1186;p49">
              <a:extLst>
                <a:ext uri="{FF2B5EF4-FFF2-40B4-BE49-F238E27FC236}">
                  <a16:creationId xmlns:a16="http://schemas.microsoft.com/office/drawing/2014/main" xmlns="" id="{43D7D9FE-1073-4574-58B7-4E4D8FEEC4CB}"/>
                </a:ext>
              </a:extLst>
            </p:cNvPr>
            <p:cNvSpPr/>
            <p:nvPr/>
          </p:nvSpPr>
          <p:spPr>
            <a:xfrm>
              <a:off x="2132450" y="1611500"/>
              <a:ext cx="113500" cy="104775"/>
            </a:xfrm>
            <a:custGeom>
              <a:avLst/>
              <a:gdLst/>
              <a:ahLst/>
              <a:cxnLst/>
              <a:rect l="l" t="t" r="r" b="b"/>
              <a:pathLst>
                <a:path w="4540" h="4191" extrusionOk="0">
                  <a:moveTo>
                    <a:pt x="4539" y="1"/>
                  </a:moveTo>
                  <a:lnTo>
                    <a:pt x="1" y="555"/>
                  </a:lnTo>
                  <a:lnTo>
                    <a:pt x="2742" y="4190"/>
                  </a:lnTo>
                  <a:lnTo>
                    <a:pt x="4539" y="1"/>
                  </a:lnTo>
                  <a:close/>
                </a:path>
              </a:pathLst>
            </a:custGeom>
            <a:solidFill>
              <a:srgbClr val="7182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25" name="Google Shape;1187;p49">
              <a:extLst>
                <a:ext uri="{FF2B5EF4-FFF2-40B4-BE49-F238E27FC236}">
                  <a16:creationId xmlns:a16="http://schemas.microsoft.com/office/drawing/2014/main" xmlns="" id="{7705438F-B12A-D57D-2632-49FE55923EA6}"/>
                </a:ext>
              </a:extLst>
            </p:cNvPr>
            <p:cNvSpPr/>
            <p:nvPr/>
          </p:nvSpPr>
          <p:spPr>
            <a:xfrm>
              <a:off x="1916550" y="1155825"/>
              <a:ext cx="110150" cy="111175"/>
            </a:xfrm>
            <a:custGeom>
              <a:avLst/>
              <a:gdLst/>
              <a:ahLst/>
              <a:cxnLst/>
              <a:rect l="l" t="t" r="r" b="b"/>
              <a:pathLst>
                <a:path w="4406" h="4447" extrusionOk="0">
                  <a:moveTo>
                    <a:pt x="2219" y="1"/>
                  </a:moveTo>
                  <a:cubicBezTo>
                    <a:pt x="976" y="1"/>
                    <a:pt x="0" y="1027"/>
                    <a:pt x="0" y="2219"/>
                  </a:cubicBezTo>
                  <a:cubicBezTo>
                    <a:pt x="0" y="3461"/>
                    <a:pt x="976" y="4447"/>
                    <a:pt x="2219" y="4447"/>
                  </a:cubicBezTo>
                  <a:cubicBezTo>
                    <a:pt x="3420" y="4447"/>
                    <a:pt x="4406" y="3461"/>
                    <a:pt x="4406" y="2219"/>
                  </a:cubicBezTo>
                  <a:cubicBezTo>
                    <a:pt x="4406" y="1027"/>
                    <a:pt x="3420" y="1"/>
                    <a:pt x="2219" y="1"/>
                  </a:cubicBezTo>
                  <a:close/>
                </a:path>
              </a:pathLst>
            </a:custGeom>
            <a:solidFill>
              <a:srgbClr val="BD6EE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26" name="Google Shape;1188;p49">
              <a:extLst>
                <a:ext uri="{FF2B5EF4-FFF2-40B4-BE49-F238E27FC236}">
                  <a16:creationId xmlns:a16="http://schemas.microsoft.com/office/drawing/2014/main" xmlns="" id="{8F4961DF-9774-E866-43C4-5B1AAC740CF7}"/>
                </a:ext>
              </a:extLst>
            </p:cNvPr>
            <p:cNvSpPr/>
            <p:nvPr/>
          </p:nvSpPr>
          <p:spPr>
            <a:xfrm>
              <a:off x="1364600" y="1540900"/>
              <a:ext cx="107850" cy="112225"/>
            </a:xfrm>
            <a:custGeom>
              <a:avLst/>
              <a:gdLst/>
              <a:ahLst/>
              <a:cxnLst/>
              <a:rect l="l" t="t" r="r" b="b"/>
              <a:pathLst>
                <a:path w="4314" h="4489" extrusionOk="0">
                  <a:moveTo>
                    <a:pt x="3379" y="1"/>
                  </a:moveTo>
                  <a:lnTo>
                    <a:pt x="1" y="3030"/>
                  </a:lnTo>
                  <a:lnTo>
                    <a:pt x="4313" y="4488"/>
                  </a:lnTo>
                  <a:lnTo>
                    <a:pt x="3379" y="1"/>
                  </a:lnTo>
                  <a:close/>
                </a:path>
              </a:pathLst>
            </a:custGeom>
            <a:solidFill>
              <a:srgbClr val="F7607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27" name="Google Shape;1189;p49">
              <a:extLst>
                <a:ext uri="{FF2B5EF4-FFF2-40B4-BE49-F238E27FC236}">
                  <a16:creationId xmlns:a16="http://schemas.microsoft.com/office/drawing/2014/main" xmlns="" id="{8D79951A-C720-938F-334A-05DF464DCA3F}"/>
                </a:ext>
              </a:extLst>
            </p:cNvPr>
            <p:cNvSpPr/>
            <p:nvPr/>
          </p:nvSpPr>
          <p:spPr>
            <a:xfrm>
              <a:off x="1442650" y="1380450"/>
              <a:ext cx="96300" cy="219700"/>
            </a:xfrm>
            <a:custGeom>
              <a:avLst/>
              <a:gdLst/>
              <a:ahLst/>
              <a:cxnLst/>
              <a:rect l="l" t="t" r="r" b="b"/>
              <a:pathLst>
                <a:path w="3852" h="8788" extrusionOk="0">
                  <a:moveTo>
                    <a:pt x="3297" y="1"/>
                  </a:moveTo>
                  <a:cubicBezTo>
                    <a:pt x="3297" y="1"/>
                    <a:pt x="3163" y="257"/>
                    <a:pt x="2988" y="720"/>
                  </a:cubicBezTo>
                  <a:cubicBezTo>
                    <a:pt x="2136" y="2732"/>
                    <a:pt x="0" y="8380"/>
                    <a:pt x="1664" y="8770"/>
                  </a:cubicBezTo>
                  <a:cubicBezTo>
                    <a:pt x="1714" y="8782"/>
                    <a:pt x="1764" y="8788"/>
                    <a:pt x="1812" y="8788"/>
                  </a:cubicBezTo>
                  <a:cubicBezTo>
                    <a:pt x="3480" y="8788"/>
                    <a:pt x="3811" y="1919"/>
                    <a:pt x="3851" y="422"/>
                  </a:cubicBezTo>
                  <a:lnTo>
                    <a:pt x="3851" y="124"/>
                  </a:lnTo>
                  <a:lnTo>
                    <a:pt x="3297" y="1"/>
                  </a:lnTo>
                  <a:close/>
                </a:path>
              </a:pathLst>
            </a:custGeom>
            <a:solidFill>
              <a:srgbClr val="BD6EE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28" name="Google Shape;1190;p49">
              <a:extLst>
                <a:ext uri="{FF2B5EF4-FFF2-40B4-BE49-F238E27FC236}">
                  <a16:creationId xmlns:a16="http://schemas.microsoft.com/office/drawing/2014/main" xmlns="" id="{0FC0222E-A280-CCEF-82B4-F8F181A1C444}"/>
                </a:ext>
              </a:extLst>
            </p:cNvPr>
            <p:cNvSpPr/>
            <p:nvPr/>
          </p:nvSpPr>
          <p:spPr>
            <a:xfrm>
              <a:off x="1517350" y="1380450"/>
              <a:ext cx="21600" cy="18000"/>
            </a:xfrm>
            <a:custGeom>
              <a:avLst/>
              <a:gdLst/>
              <a:ahLst/>
              <a:cxnLst/>
              <a:rect l="l" t="t" r="r" b="b"/>
              <a:pathLst>
                <a:path w="864" h="720" extrusionOk="0">
                  <a:moveTo>
                    <a:pt x="309" y="1"/>
                  </a:moveTo>
                  <a:cubicBezTo>
                    <a:pt x="309" y="1"/>
                    <a:pt x="175" y="257"/>
                    <a:pt x="0" y="720"/>
                  </a:cubicBezTo>
                  <a:cubicBezTo>
                    <a:pt x="309" y="637"/>
                    <a:pt x="565" y="555"/>
                    <a:pt x="863" y="422"/>
                  </a:cubicBezTo>
                  <a:lnTo>
                    <a:pt x="863" y="124"/>
                  </a:lnTo>
                  <a:lnTo>
                    <a:pt x="309" y="1"/>
                  </a:lnTo>
                  <a:close/>
                </a:path>
              </a:pathLst>
            </a:custGeom>
            <a:solidFill>
              <a:srgbClr val="51265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29" name="Google Shape;1191;p49">
              <a:extLst>
                <a:ext uri="{FF2B5EF4-FFF2-40B4-BE49-F238E27FC236}">
                  <a16:creationId xmlns:a16="http://schemas.microsoft.com/office/drawing/2014/main" xmlns="" id="{5B04CDB8-1865-90A9-F113-3C64777A322D}"/>
                </a:ext>
              </a:extLst>
            </p:cNvPr>
            <p:cNvSpPr/>
            <p:nvPr/>
          </p:nvSpPr>
          <p:spPr>
            <a:xfrm>
              <a:off x="1427500" y="1158900"/>
              <a:ext cx="262125" cy="230600"/>
            </a:xfrm>
            <a:custGeom>
              <a:avLst/>
              <a:gdLst/>
              <a:ahLst/>
              <a:cxnLst/>
              <a:rect l="l" t="t" r="r" b="b"/>
              <a:pathLst>
                <a:path w="10485" h="9224" extrusionOk="0">
                  <a:moveTo>
                    <a:pt x="5242" y="1"/>
                  </a:moveTo>
                  <a:cubicBezTo>
                    <a:pt x="4625" y="1"/>
                    <a:pt x="3996" y="126"/>
                    <a:pt x="3389" y="391"/>
                  </a:cubicBezTo>
                  <a:cubicBezTo>
                    <a:pt x="1079" y="1367"/>
                    <a:pt x="0" y="4108"/>
                    <a:pt x="986" y="6460"/>
                  </a:cubicBezTo>
                  <a:cubicBezTo>
                    <a:pt x="1755" y="8190"/>
                    <a:pt x="3463" y="9224"/>
                    <a:pt x="5260" y="9224"/>
                  </a:cubicBezTo>
                  <a:cubicBezTo>
                    <a:pt x="5863" y="9224"/>
                    <a:pt x="6475" y="9108"/>
                    <a:pt x="7065" y="8863"/>
                  </a:cubicBezTo>
                  <a:cubicBezTo>
                    <a:pt x="9376" y="7836"/>
                    <a:pt x="10485" y="5135"/>
                    <a:pt x="9458" y="2784"/>
                  </a:cubicBezTo>
                  <a:cubicBezTo>
                    <a:pt x="8696" y="1039"/>
                    <a:pt x="7018" y="1"/>
                    <a:pt x="5242" y="1"/>
                  </a:cubicBezTo>
                  <a:close/>
                </a:path>
              </a:pathLst>
            </a:custGeom>
            <a:solidFill>
              <a:srgbClr val="7182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30" name="Google Shape;1192;p49">
              <a:extLst>
                <a:ext uri="{FF2B5EF4-FFF2-40B4-BE49-F238E27FC236}">
                  <a16:creationId xmlns:a16="http://schemas.microsoft.com/office/drawing/2014/main" xmlns="" id="{BB1A4E89-9050-4BFB-7467-F0BEB5AE6A5C}"/>
                </a:ext>
              </a:extLst>
            </p:cNvPr>
            <p:cNvSpPr/>
            <p:nvPr/>
          </p:nvSpPr>
          <p:spPr>
            <a:xfrm>
              <a:off x="1439300" y="1169875"/>
              <a:ext cx="237500" cy="208800"/>
            </a:xfrm>
            <a:custGeom>
              <a:avLst/>
              <a:gdLst/>
              <a:ahLst/>
              <a:cxnLst/>
              <a:rect l="l" t="t" r="r" b="b"/>
              <a:pathLst>
                <a:path w="9500" h="8352" extrusionOk="0">
                  <a:moveTo>
                    <a:pt x="4727" y="1"/>
                  </a:moveTo>
                  <a:cubicBezTo>
                    <a:pt x="4179" y="1"/>
                    <a:pt x="3621" y="107"/>
                    <a:pt x="3081" y="332"/>
                  </a:cubicBezTo>
                  <a:cubicBezTo>
                    <a:pt x="987" y="1277"/>
                    <a:pt x="1" y="3710"/>
                    <a:pt x="945" y="5805"/>
                  </a:cubicBezTo>
                  <a:cubicBezTo>
                    <a:pt x="1608" y="7398"/>
                    <a:pt x="3125" y="8351"/>
                    <a:pt x="4736" y="8351"/>
                  </a:cubicBezTo>
                  <a:cubicBezTo>
                    <a:pt x="5296" y="8351"/>
                    <a:pt x="5868" y="8236"/>
                    <a:pt x="6419" y="7992"/>
                  </a:cubicBezTo>
                  <a:cubicBezTo>
                    <a:pt x="8514" y="7089"/>
                    <a:pt x="9499" y="4655"/>
                    <a:pt x="8606" y="2519"/>
                  </a:cubicBezTo>
                  <a:cubicBezTo>
                    <a:pt x="7899" y="944"/>
                    <a:pt x="6358" y="1"/>
                    <a:pt x="4727" y="1"/>
                  </a:cubicBezTo>
                  <a:close/>
                </a:path>
              </a:pathLst>
            </a:custGeom>
            <a:solidFill>
              <a:srgbClr val="FFE9DC"/>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31" name="Google Shape;1193;p49">
              <a:extLst>
                <a:ext uri="{FF2B5EF4-FFF2-40B4-BE49-F238E27FC236}">
                  <a16:creationId xmlns:a16="http://schemas.microsoft.com/office/drawing/2014/main" xmlns="" id="{41270A9D-2C3E-8137-5542-CB8F47388A8A}"/>
                </a:ext>
              </a:extLst>
            </p:cNvPr>
            <p:cNvSpPr/>
            <p:nvPr/>
          </p:nvSpPr>
          <p:spPr>
            <a:xfrm>
              <a:off x="1626450" y="1241925"/>
              <a:ext cx="30075" cy="43325"/>
            </a:xfrm>
            <a:custGeom>
              <a:avLst/>
              <a:gdLst/>
              <a:ahLst/>
              <a:cxnLst/>
              <a:rect l="l" t="t" r="r" b="b"/>
              <a:pathLst>
                <a:path w="1203" h="1733" extrusionOk="0">
                  <a:moveTo>
                    <a:pt x="645" y="1"/>
                  </a:moveTo>
                  <a:cubicBezTo>
                    <a:pt x="605" y="1"/>
                    <a:pt x="561" y="6"/>
                    <a:pt x="514" y="17"/>
                  </a:cubicBezTo>
                  <a:cubicBezTo>
                    <a:pt x="1" y="151"/>
                    <a:pt x="1" y="746"/>
                    <a:pt x="134" y="1177"/>
                  </a:cubicBezTo>
                  <a:cubicBezTo>
                    <a:pt x="175" y="1301"/>
                    <a:pt x="216" y="1434"/>
                    <a:pt x="350" y="1516"/>
                  </a:cubicBezTo>
                  <a:cubicBezTo>
                    <a:pt x="432" y="1640"/>
                    <a:pt x="565" y="1732"/>
                    <a:pt x="689" y="1732"/>
                  </a:cubicBezTo>
                  <a:cubicBezTo>
                    <a:pt x="904" y="1732"/>
                    <a:pt x="1028" y="1557"/>
                    <a:pt x="1120" y="1383"/>
                  </a:cubicBezTo>
                  <a:cubicBezTo>
                    <a:pt x="1202" y="1260"/>
                    <a:pt x="1202" y="1044"/>
                    <a:pt x="1202" y="869"/>
                  </a:cubicBezTo>
                  <a:cubicBezTo>
                    <a:pt x="1165" y="524"/>
                    <a:pt x="1051" y="1"/>
                    <a:pt x="645" y="1"/>
                  </a:cubicBez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32" name="Google Shape;1194;p49">
              <a:extLst>
                <a:ext uri="{FF2B5EF4-FFF2-40B4-BE49-F238E27FC236}">
                  <a16:creationId xmlns:a16="http://schemas.microsoft.com/office/drawing/2014/main" xmlns="" id="{34888D11-4838-71E9-5F0A-D84F4614536B}"/>
                </a:ext>
              </a:extLst>
            </p:cNvPr>
            <p:cNvSpPr/>
            <p:nvPr/>
          </p:nvSpPr>
          <p:spPr>
            <a:xfrm>
              <a:off x="1624400" y="1293650"/>
              <a:ext cx="22625" cy="23875"/>
            </a:xfrm>
            <a:custGeom>
              <a:avLst/>
              <a:gdLst/>
              <a:ahLst/>
              <a:cxnLst/>
              <a:rect l="l" t="t" r="r" b="b"/>
              <a:pathLst>
                <a:path w="905" h="955" extrusionOk="0">
                  <a:moveTo>
                    <a:pt x="511" y="1"/>
                  </a:moveTo>
                  <a:cubicBezTo>
                    <a:pt x="447" y="1"/>
                    <a:pt x="386" y="14"/>
                    <a:pt x="339" y="43"/>
                  </a:cubicBezTo>
                  <a:lnTo>
                    <a:pt x="134" y="218"/>
                  </a:lnTo>
                  <a:cubicBezTo>
                    <a:pt x="42" y="341"/>
                    <a:pt x="1" y="515"/>
                    <a:pt x="42" y="690"/>
                  </a:cubicBezTo>
                  <a:cubicBezTo>
                    <a:pt x="123" y="834"/>
                    <a:pt x="227" y="954"/>
                    <a:pt x="369" y="954"/>
                  </a:cubicBezTo>
                  <a:cubicBezTo>
                    <a:pt x="389" y="954"/>
                    <a:pt x="410" y="952"/>
                    <a:pt x="432" y="947"/>
                  </a:cubicBezTo>
                  <a:cubicBezTo>
                    <a:pt x="596" y="947"/>
                    <a:pt x="730" y="813"/>
                    <a:pt x="812" y="649"/>
                  </a:cubicBezTo>
                  <a:cubicBezTo>
                    <a:pt x="853" y="474"/>
                    <a:pt x="904" y="300"/>
                    <a:pt x="812" y="135"/>
                  </a:cubicBezTo>
                  <a:cubicBezTo>
                    <a:pt x="758" y="48"/>
                    <a:pt x="631" y="1"/>
                    <a:pt x="511" y="1"/>
                  </a:cubicBez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33" name="Google Shape;1195;p49">
              <a:extLst>
                <a:ext uri="{FF2B5EF4-FFF2-40B4-BE49-F238E27FC236}">
                  <a16:creationId xmlns:a16="http://schemas.microsoft.com/office/drawing/2014/main" xmlns="" id="{875EDC99-DA40-DD82-2BD3-5793E9C51AC7}"/>
                </a:ext>
              </a:extLst>
            </p:cNvPr>
            <p:cNvSpPr/>
            <p:nvPr/>
          </p:nvSpPr>
          <p:spPr>
            <a:xfrm>
              <a:off x="1495025" y="1431800"/>
              <a:ext cx="541175" cy="448000"/>
            </a:xfrm>
            <a:custGeom>
              <a:avLst/>
              <a:gdLst/>
              <a:ahLst/>
              <a:cxnLst/>
              <a:rect l="l" t="t" r="r" b="b"/>
              <a:pathLst>
                <a:path w="21647" h="17920" extrusionOk="0">
                  <a:moveTo>
                    <a:pt x="0" y="0"/>
                  </a:moveTo>
                  <a:lnTo>
                    <a:pt x="0" y="555"/>
                  </a:lnTo>
                  <a:lnTo>
                    <a:pt x="472" y="14069"/>
                  </a:lnTo>
                  <a:lnTo>
                    <a:pt x="10392" y="17919"/>
                  </a:lnTo>
                  <a:lnTo>
                    <a:pt x="21647" y="16040"/>
                  </a:lnTo>
                  <a:lnTo>
                    <a:pt x="20363" y="1962"/>
                  </a:lnTo>
                  <a:lnTo>
                    <a:pt x="20322" y="1325"/>
                  </a:lnTo>
                  <a:cubicBezTo>
                    <a:pt x="14756" y="1325"/>
                    <a:pt x="9108" y="5299"/>
                    <a:pt x="9108" y="5299"/>
                  </a:cubicBezTo>
                  <a:cubicBezTo>
                    <a:pt x="7147" y="1921"/>
                    <a:pt x="0" y="0"/>
                    <a:pt x="0" y="0"/>
                  </a:cubicBezTo>
                  <a:close/>
                </a:path>
              </a:pathLst>
            </a:custGeom>
            <a:solidFill>
              <a:srgbClr val="FFE9DC"/>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34" name="Google Shape;1196;p49">
              <a:extLst>
                <a:ext uri="{FF2B5EF4-FFF2-40B4-BE49-F238E27FC236}">
                  <a16:creationId xmlns:a16="http://schemas.microsoft.com/office/drawing/2014/main" xmlns="" id="{A1B9FEB0-A9CD-90AD-4365-74FFBA7D84E5}"/>
                </a:ext>
              </a:extLst>
            </p:cNvPr>
            <p:cNvSpPr/>
            <p:nvPr/>
          </p:nvSpPr>
          <p:spPr>
            <a:xfrm>
              <a:off x="1495025" y="1431800"/>
              <a:ext cx="509100" cy="136850"/>
            </a:xfrm>
            <a:custGeom>
              <a:avLst/>
              <a:gdLst/>
              <a:ahLst/>
              <a:cxnLst/>
              <a:rect l="l" t="t" r="r" b="b"/>
              <a:pathLst>
                <a:path w="20364" h="5474" extrusionOk="0">
                  <a:moveTo>
                    <a:pt x="0" y="0"/>
                  </a:moveTo>
                  <a:lnTo>
                    <a:pt x="0" y="555"/>
                  </a:lnTo>
                  <a:cubicBezTo>
                    <a:pt x="1458" y="1151"/>
                    <a:pt x="8082" y="4057"/>
                    <a:pt x="9108" y="5474"/>
                  </a:cubicBezTo>
                  <a:cubicBezTo>
                    <a:pt x="9108" y="5474"/>
                    <a:pt x="15701" y="1880"/>
                    <a:pt x="19552" y="1880"/>
                  </a:cubicBezTo>
                  <a:cubicBezTo>
                    <a:pt x="19850" y="1880"/>
                    <a:pt x="20106" y="1921"/>
                    <a:pt x="20363" y="1962"/>
                  </a:cubicBezTo>
                  <a:lnTo>
                    <a:pt x="20322" y="1325"/>
                  </a:lnTo>
                  <a:cubicBezTo>
                    <a:pt x="19295" y="1325"/>
                    <a:pt x="18268" y="1448"/>
                    <a:pt x="17282" y="1664"/>
                  </a:cubicBezTo>
                  <a:cubicBezTo>
                    <a:pt x="15147" y="2136"/>
                    <a:pt x="13175" y="2989"/>
                    <a:pt x="11676" y="3759"/>
                  </a:cubicBezTo>
                  <a:cubicBezTo>
                    <a:pt x="10135" y="4570"/>
                    <a:pt x="9108" y="5299"/>
                    <a:pt x="9108" y="5299"/>
                  </a:cubicBezTo>
                  <a:cubicBezTo>
                    <a:pt x="8944" y="4960"/>
                    <a:pt x="8687" y="4662"/>
                    <a:pt x="8431" y="4365"/>
                  </a:cubicBezTo>
                  <a:cubicBezTo>
                    <a:pt x="7527" y="3420"/>
                    <a:pt x="6285" y="2609"/>
                    <a:pt x="5001" y="1962"/>
                  </a:cubicBezTo>
                  <a:cubicBezTo>
                    <a:pt x="3810" y="1325"/>
                    <a:pt x="2567" y="853"/>
                    <a:pt x="1623" y="514"/>
                  </a:cubicBezTo>
                  <a:cubicBezTo>
                    <a:pt x="1068" y="339"/>
                    <a:pt x="596" y="165"/>
                    <a:pt x="339" y="83"/>
                  </a:cubicBezTo>
                  <a:cubicBezTo>
                    <a:pt x="123" y="42"/>
                    <a:pt x="0" y="0"/>
                    <a:pt x="0" y="0"/>
                  </a:cubicBezTo>
                  <a:close/>
                </a:path>
              </a:pathLst>
            </a:custGeom>
            <a:solidFill>
              <a:srgbClr val="FFDADC"/>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35" name="Google Shape;1197;p49">
              <a:extLst>
                <a:ext uri="{FF2B5EF4-FFF2-40B4-BE49-F238E27FC236}">
                  <a16:creationId xmlns:a16="http://schemas.microsoft.com/office/drawing/2014/main" xmlns="" id="{652DBE1A-8F1F-A43D-7EC9-9C19F4B6DB86}"/>
                </a:ext>
              </a:extLst>
            </p:cNvPr>
            <p:cNvSpPr/>
            <p:nvPr/>
          </p:nvSpPr>
          <p:spPr>
            <a:xfrm>
              <a:off x="1493975" y="1433850"/>
              <a:ext cx="509125" cy="130450"/>
            </a:xfrm>
            <a:custGeom>
              <a:avLst/>
              <a:gdLst/>
              <a:ahLst/>
              <a:cxnLst/>
              <a:rect l="l" t="t" r="r" b="b"/>
              <a:pathLst>
                <a:path w="20365" h="5218" extrusionOk="0">
                  <a:moveTo>
                    <a:pt x="1" y="1"/>
                  </a:moveTo>
                  <a:lnTo>
                    <a:pt x="42" y="42"/>
                  </a:lnTo>
                  <a:cubicBezTo>
                    <a:pt x="83" y="42"/>
                    <a:pt x="7271" y="2054"/>
                    <a:pt x="9150" y="5217"/>
                  </a:cubicBezTo>
                  <a:cubicBezTo>
                    <a:pt x="9243" y="5217"/>
                    <a:pt x="15271" y="1325"/>
                    <a:pt x="20323" y="1325"/>
                  </a:cubicBezTo>
                  <a:lnTo>
                    <a:pt x="20364" y="1325"/>
                  </a:lnTo>
                  <a:lnTo>
                    <a:pt x="20364" y="1284"/>
                  </a:lnTo>
                  <a:lnTo>
                    <a:pt x="20323" y="1284"/>
                  </a:lnTo>
                  <a:cubicBezTo>
                    <a:pt x="15404" y="1284"/>
                    <a:pt x="9541" y="4960"/>
                    <a:pt x="9150" y="5176"/>
                  </a:cubicBezTo>
                  <a:cubicBezTo>
                    <a:pt x="8175" y="3554"/>
                    <a:pt x="5731" y="2229"/>
                    <a:pt x="3893" y="1407"/>
                  </a:cubicBezTo>
                  <a:cubicBezTo>
                    <a:pt x="1880" y="514"/>
                    <a:pt x="42" y="1"/>
                    <a:pt x="42" y="1"/>
                  </a:cubicBezTo>
                  <a:close/>
                </a:path>
              </a:pathLst>
            </a:custGeom>
            <a:solidFill>
              <a:srgbClr val="FFA9D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36" name="Google Shape;1198;p49">
              <a:extLst>
                <a:ext uri="{FF2B5EF4-FFF2-40B4-BE49-F238E27FC236}">
                  <a16:creationId xmlns:a16="http://schemas.microsoft.com/office/drawing/2014/main" xmlns="" id="{BBFEB1BE-2355-B1C5-68EB-AD4207609E42}"/>
                </a:ext>
              </a:extLst>
            </p:cNvPr>
            <p:cNvSpPr/>
            <p:nvPr/>
          </p:nvSpPr>
          <p:spPr>
            <a:xfrm>
              <a:off x="1492950" y="1439250"/>
              <a:ext cx="511175" cy="125050"/>
            </a:xfrm>
            <a:custGeom>
              <a:avLst/>
              <a:gdLst/>
              <a:ahLst/>
              <a:cxnLst/>
              <a:rect l="l" t="t" r="r" b="b"/>
              <a:pathLst>
                <a:path w="20447" h="5002" extrusionOk="0">
                  <a:moveTo>
                    <a:pt x="1" y="0"/>
                  </a:moveTo>
                  <a:lnTo>
                    <a:pt x="1" y="41"/>
                  </a:lnTo>
                  <a:cubicBezTo>
                    <a:pt x="83" y="41"/>
                    <a:pt x="6111" y="1797"/>
                    <a:pt x="9191" y="5001"/>
                  </a:cubicBezTo>
                  <a:cubicBezTo>
                    <a:pt x="9284" y="5001"/>
                    <a:pt x="15825" y="1407"/>
                    <a:pt x="20446" y="1284"/>
                  </a:cubicBezTo>
                  <a:lnTo>
                    <a:pt x="20446" y="1243"/>
                  </a:lnTo>
                  <a:cubicBezTo>
                    <a:pt x="15918" y="1366"/>
                    <a:pt x="9541" y="4786"/>
                    <a:pt x="9191" y="4960"/>
                  </a:cubicBezTo>
                  <a:cubicBezTo>
                    <a:pt x="6111" y="1756"/>
                    <a:pt x="83" y="0"/>
                    <a:pt x="42" y="0"/>
                  </a:cubicBezTo>
                  <a:close/>
                </a:path>
              </a:pathLst>
            </a:custGeom>
            <a:solidFill>
              <a:srgbClr val="FFA9D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37" name="Google Shape;1199;p49">
              <a:extLst>
                <a:ext uri="{FF2B5EF4-FFF2-40B4-BE49-F238E27FC236}">
                  <a16:creationId xmlns:a16="http://schemas.microsoft.com/office/drawing/2014/main" xmlns="" id="{C1B7652C-2AD2-0E46-1CB2-ADB76E826A59}"/>
                </a:ext>
              </a:extLst>
            </p:cNvPr>
            <p:cNvSpPr/>
            <p:nvPr/>
          </p:nvSpPr>
          <p:spPr>
            <a:xfrm>
              <a:off x="1495025" y="1445650"/>
              <a:ext cx="510125" cy="123000"/>
            </a:xfrm>
            <a:custGeom>
              <a:avLst/>
              <a:gdLst/>
              <a:ahLst/>
              <a:cxnLst/>
              <a:rect l="l" t="t" r="r" b="b"/>
              <a:pathLst>
                <a:path w="20405" h="4920" extrusionOk="0">
                  <a:moveTo>
                    <a:pt x="0" y="1"/>
                  </a:moveTo>
                  <a:lnTo>
                    <a:pt x="0" y="42"/>
                  </a:lnTo>
                  <a:cubicBezTo>
                    <a:pt x="257" y="42"/>
                    <a:pt x="6890" y="2394"/>
                    <a:pt x="9108" y="4920"/>
                  </a:cubicBezTo>
                  <a:lnTo>
                    <a:pt x="9160" y="4920"/>
                  </a:lnTo>
                  <a:cubicBezTo>
                    <a:pt x="9201" y="4879"/>
                    <a:pt x="15999" y="1500"/>
                    <a:pt x="20363" y="1192"/>
                  </a:cubicBezTo>
                  <a:lnTo>
                    <a:pt x="20404" y="1192"/>
                  </a:lnTo>
                  <a:lnTo>
                    <a:pt x="20363" y="1151"/>
                  </a:lnTo>
                  <a:cubicBezTo>
                    <a:pt x="16091" y="1449"/>
                    <a:pt x="9499" y="4704"/>
                    <a:pt x="9160" y="4879"/>
                  </a:cubicBezTo>
                  <a:cubicBezTo>
                    <a:pt x="7958" y="3554"/>
                    <a:pt x="5566" y="2311"/>
                    <a:pt x="3769" y="1449"/>
                  </a:cubicBezTo>
                  <a:cubicBezTo>
                    <a:pt x="1838" y="597"/>
                    <a:pt x="123" y="1"/>
                    <a:pt x="0" y="1"/>
                  </a:cubicBezTo>
                  <a:close/>
                </a:path>
              </a:pathLst>
            </a:custGeom>
            <a:solidFill>
              <a:srgbClr val="FFA9D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38" name="Google Shape;1200;p49">
              <a:extLst>
                <a:ext uri="{FF2B5EF4-FFF2-40B4-BE49-F238E27FC236}">
                  <a16:creationId xmlns:a16="http://schemas.microsoft.com/office/drawing/2014/main" xmlns="" id="{12F746EF-B8B9-0313-AB8F-A974A6E98581}"/>
                </a:ext>
              </a:extLst>
            </p:cNvPr>
            <p:cNvSpPr/>
            <p:nvPr/>
          </p:nvSpPr>
          <p:spPr>
            <a:xfrm>
              <a:off x="1836200" y="1641275"/>
              <a:ext cx="42900" cy="61325"/>
            </a:xfrm>
            <a:custGeom>
              <a:avLst/>
              <a:gdLst/>
              <a:ahLst/>
              <a:cxnLst/>
              <a:rect l="l" t="t" r="r" b="b"/>
              <a:pathLst>
                <a:path w="1716" h="2453" extrusionOk="0">
                  <a:moveTo>
                    <a:pt x="175" y="1"/>
                  </a:moveTo>
                  <a:cubicBezTo>
                    <a:pt x="0" y="432"/>
                    <a:pt x="0" y="904"/>
                    <a:pt x="175" y="1325"/>
                  </a:cubicBezTo>
                  <a:cubicBezTo>
                    <a:pt x="257" y="1675"/>
                    <a:pt x="432" y="1931"/>
                    <a:pt x="688" y="2147"/>
                  </a:cubicBezTo>
                  <a:cubicBezTo>
                    <a:pt x="914" y="2327"/>
                    <a:pt x="1171" y="2452"/>
                    <a:pt x="1459" y="2452"/>
                  </a:cubicBezTo>
                  <a:cubicBezTo>
                    <a:pt x="1500" y="2452"/>
                    <a:pt x="1540" y="2450"/>
                    <a:pt x="1582" y="2445"/>
                  </a:cubicBezTo>
                  <a:cubicBezTo>
                    <a:pt x="1623" y="2013"/>
                    <a:pt x="1715" y="1634"/>
                    <a:pt x="1623" y="1243"/>
                  </a:cubicBezTo>
                  <a:cubicBezTo>
                    <a:pt x="1541" y="863"/>
                    <a:pt x="1284" y="473"/>
                    <a:pt x="945" y="257"/>
                  </a:cubicBezTo>
                  <a:cubicBezTo>
                    <a:pt x="812" y="216"/>
                    <a:pt x="688" y="134"/>
                    <a:pt x="555" y="93"/>
                  </a:cubicBezTo>
                  <a:cubicBezTo>
                    <a:pt x="432" y="42"/>
                    <a:pt x="298" y="42"/>
                    <a:pt x="175" y="1"/>
                  </a:cubicBezTo>
                  <a:close/>
                </a:path>
              </a:pathLst>
            </a:custGeom>
            <a:solidFill>
              <a:srgbClr val="7182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39" name="Google Shape;1201;p49">
              <a:extLst>
                <a:ext uri="{FF2B5EF4-FFF2-40B4-BE49-F238E27FC236}">
                  <a16:creationId xmlns:a16="http://schemas.microsoft.com/office/drawing/2014/main" xmlns="" id="{96A7B665-5818-84FB-DE19-E13F7D36D5B8}"/>
                </a:ext>
              </a:extLst>
            </p:cNvPr>
            <p:cNvSpPr/>
            <p:nvPr/>
          </p:nvSpPr>
          <p:spPr>
            <a:xfrm>
              <a:off x="1840550" y="1641275"/>
              <a:ext cx="35200" cy="63175"/>
            </a:xfrm>
            <a:custGeom>
              <a:avLst/>
              <a:gdLst/>
              <a:ahLst/>
              <a:cxnLst/>
              <a:rect l="l" t="t" r="r" b="b"/>
              <a:pathLst>
                <a:path w="1408" h="2527" extrusionOk="0">
                  <a:moveTo>
                    <a:pt x="1" y="1"/>
                  </a:moveTo>
                  <a:lnTo>
                    <a:pt x="1" y="42"/>
                  </a:lnTo>
                  <a:cubicBezTo>
                    <a:pt x="83" y="42"/>
                    <a:pt x="124" y="134"/>
                    <a:pt x="165" y="175"/>
                  </a:cubicBezTo>
                  <a:cubicBezTo>
                    <a:pt x="124" y="93"/>
                    <a:pt x="83" y="42"/>
                    <a:pt x="42" y="1"/>
                  </a:cubicBezTo>
                  <a:close/>
                  <a:moveTo>
                    <a:pt x="165" y="175"/>
                  </a:moveTo>
                  <a:cubicBezTo>
                    <a:pt x="730" y="904"/>
                    <a:pt x="1069" y="1716"/>
                    <a:pt x="1367" y="2527"/>
                  </a:cubicBezTo>
                  <a:lnTo>
                    <a:pt x="1408" y="2527"/>
                  </a:lnTo>
                  <a:cubicBezTo>
                    <a:pt x="1110" y="1716"/>
                    <a:pt x="730" y="863"/>
                    <a:pt x="165" y="175"/>
                  </a:cubicBezTo>
                  <a:close/>
                </a:path>
              </a:pathLst>
            </a:custGeom>
            <a:solidFill>
              <a:srgbClr val="51265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40" name="Google Shape;1202;p49">
              <a:extLst>
                <a:ext uri="{FF2B5EF4-FFF2-40B4-BE49-F238E27FC236}">
                  <a16:creationId xmlns:a16="http://schemas.microsoft.com/office/drawing/2014/main" xmlns="" id="{47F31A4E-6E1E-E5A8-F443-88946029788D}"/>
                </a:ext>
              </a:extLst>
            </p:cNvPr>
            <p:cNvSpPr/>
            <p:nvPr/>
          </p:nvSpPr>
          <p:spPr>
            <a:xfrm>
              <a:off x="1792300" y="1674100"/>
              <a:ext cx="178700" cy="150575"/>
            </a:xfrm>
            <a:custGeom>
              <a:avLst/>
              <a:gdLst/>
              <a:ahLst/>
              <a:cxnLst/>
              <a:rect l="l" t="t" r="r" b="b"/>
              <a:pathLst>
                <a:path w="7148" h="6023" extrusionOk="0">
                  <a:moveTo>
                    <a:pt x="5266" y="0"/>
                  </a:moveTo>
                  <a:cubicBezTo>
                    <a:pt x="5196" y="0"/>
                    <a:pt x="5124" y="4"/>
                    <a:pt x="5053" y="12"/>
                  </a:cubicBezTo>
                  <a:cubicBezTo>
                    <a:pt x="4714" y="64"/>
                    <a:pt x="4365" y="228"/>
                    <a:pt x="4026" y="403"/>
                  </a:cubicBezTo>
                  <a:cubicBezTo>
                    <a:pt x="3944" y="444"/>
                    <a:pt x="3553" y="742"/>
                    <a:pt x="3297" y="1132"/>
                  </a:cubicBezTo>
                  <a:cubicBezTo>
                    <a:pt x="2955" y="713"/>
                    <a:pt x="2395" y="506"/>
                    <a:pt x="1840" y="506"/>
                  </a:cubicBezTo>
                  <a:cubicBezTo>
                    <a:pt x="1144" y="506"/>
                    <a:pt x="456" y="831"/>
                    <a:pt x="216" y="1471"/>
                  </a:cubicBezTo>
                  <a:cubicBezTo>
                    <a:pt x="0" y="1943"/>
                    <a:pt x="41" y="2456"/>
                    <a:pt x="175" y="2929"/>
                  </a:cubicBezTo>
                  <a:cubicBezTo>
                    <a:pt x="298" y="3350"/>
                    <a:pt x="473" y="3781"/>
                    <a:pt x="688" y="4171"/>
                  </a:cubicBezTo>
                  <a:cubicBezTo>
                    <a:pt x="812" y="4336"/>
                    <a:pt x="945" y="4510"/>
                    <a:pt x="1068" y="4685"/>
                  </a:cubicBezTo>
                  <a:cubicBezTo>
                    <a:pt x="1459" y="5239"/>
                    <a:pt x="1890" y="5794"/>
                    <a:pt x="2568" y="5917"/>
                  </a:cubicBezTo>
                  <a:cubicBezTo>
                    <a:pt x="2835" y="5988"/>
                    <a:pt x="3108" y="6022"/>
                    <a:pt x="3380" y="6022"/>
                  </a:cubicBezTo>
                  <a:cubicBezTo>
                    <a:pt x="3933" y="6022"/>
                    <a:pt x="4482" y="5881"/>
                    <a:pt x="4970" y="5619"/>
                  </a:cubicBezTo>
                  <a:cubicBezTo>
                    <a:pt x="5094" y="5578"/>
                    <a:pt x="5227" y="5496"/>
                    <a:pt x="5350" y="5404"/>
                  </a:cubicBezTo>
                  <a:cubicBezTo>
                    <a:pt x="5997" y="4890"/>
                    <a:pt x="6459" y="4253"/>
                    <a:pt x="6767" y="3483"/>
                  </a:cubicBezTo>
                  <a:cubicBezTo>
                    <a:pt x="6767" y="3401"/>
                    <a:pt x="6809" y="3350"/>
                    <a:pt x="6809" y="3268"/>
                  </a:cubicBezTo>
                  <a:cubicBezTo>
                    <a:pt x="7065" y="2539"/>
                    <a:pt x="7147" y="1645"/>
                    <a:pt x="6809" y="957"/>
                  </a:cubicBezTo>
                  <a:cubicBezTo>
                    <a:pt x="6494" y="337"/>
                    <a:pt x="5912" y="0"/>
                    <a:pt x="5266" y="0"/>
                  </a:cubicBezTo>
                  <a:close/>
                </a:path>
              </a:pathLst>
            </a:custGeom>
            <a:solidFill>
              <a:srgbClr val="F7607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41" name="Google Shape;1203;p49">
              <a:extLst>
                <a:ext uri="{FF2B5EF4-FFF2-40B4-BE49-F238E27FC236}">
                  <a16:creationId xmlns:a16="http://schemas.microsoft.com/office/drawing/2014/main" xmlns="" id="{EB7C9AD3-5BA9-39DE-BDAA-7C5A2A054307}"/>
                </a:ext>
              </a:extLst>
            </p:cNvPr>
            <p:cNvSpPr/>
            <p:nvPr/>
          </p:nvSpPr>
          <p:spPr>
            <a:xfrm>
              <a:off x="1722725" y="1564275"/>
              <a:ext cx="32125" cy="315525"/>
            </a:xfrm>
            <a:custGeom>
              <a:avLst/>
              <a:gdLst/>
              <a:ahLst/>
              <a:cxnLst/>
              <a:rect l="l" t="t" r="r" b="b"/>
              <a:pathLst>
                <a:path w="1285" h="12621" extrusionOk="0">
                  <a:moveTo>
                    <a:pt x="0" y="0"/>
                  </a:moveTo>
                  <a:lnTo>
                    <a:pt x="0" y="41"/>
                  </a:lnTo>
                  <a:lnTo>
                    <a:pt x="1243" y="12620"/>
                  </a:lnTo>
                  <a:lnTo>
                    <a:pt x="1284" y="12620"/>
                  </a:lnTo>
                  <a:lnTo>
                    <a:pt x="52" y="41"/>
                  </a:lnTo>
                  <a:lnTo>
                    <a:pt x="0" y="0"/>
                  </a:lnTo>
                  <a:close/>
                </a:path>
              </a:pathLst>
            </a:custGeom>
            <a:solidFill>
              <a:srgbClr val="FFA9D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42" name="Google Shape;1204;p49">
              <a:extLst>
                <a:ext uri="{FF2B5EF4-FFF2-40B4-BE49-F238E27FC236}">
                  <a16:creationId xmlns:a16="http://schemas.microsoft.com/office/drawing/2014/main" xmlns="" id="{07917989-0986-02A9-05DE-765DDABD3006}"/>
                </a:ext>
              </a:extLst>
            </p:cNvPr>
            <p:cNvSpPr/>
            <p:nvPr/>
          </p:nvSpPr>
          <p:spPr>
            <a:xfrm>
              <a:off x="1903725" y="1666575"/>
              <a:ext cx="240550" cy="220925"/>
            </a:xfrm>
            <a:custGeom>
              <a:avLst/>
              <a:gdLst/>
              <a:ahLst/>
              <a:cxnLst/>
              <a:rect l="l" t="t" r="r" b="b"/>
              <a:pathLst>
                <a:path w="9622" h="8837" extrusionOk="0">
                  <a:moveTo>
                    <a:pt x="3612" y="0"/>
                  </a:moveTo>
                  <a:cubicBezTo>
                    <a:pt x="3501" y="0"/>
                    <a:pt x="3392" y="6"/>
                    <a:pt x="3286" y="16"/>
                  </a:cubicBezTo>
                  <a:cubicBezTo>
                    <a:pt x="2218" y="108"/>
                    <a:pt x="205" y="57"/>
                    <a:pt x="82" y="447"/>
                  </a:cubicBezTo>
                  <a:lnTo>
                    <a:pt x="82" y="488"/>
                  </a:lnTo>
                  <a:cubicBezTo>
                    <a:pt x="41" y="827"/>
                    <a:pt x="1581" y="1135"/>
                    <a:pt x="2352" y="1258"/>
                  </a:cubicBezTo>
                  <a:cubicBezTo>
                    <a:pt x="2608" y="1299"/>
                    <a:pt x="2773" y="1299"/>
                    <a:pt x="2773" y="1299"/>
                  </a:cubicBezTo>
                  <a:lnTo>
                    <a:pt x="2393" y="1299"/>
                  </a:lnTo>
                  <a:cubicBezTo>
                    <a:pt x="1622" y="1299"/>
                    <a:pt x="0" y="1392"/>
                    <a:pt x="0" y="1731"/>
                  </a:cubicBezTo>
                  <a:cubicBezTo>
                    <a:pt x="0" y="2110"/>
                    <a:pt x="1961" y="2285"/>
                    <a:pt x="2567" y="2367"/>
                  </a:cubicBezTo>
                  <a:lnTo>
                    <a:pt x="2732" y="2367"/>
                  </a:lnTo>
                  <a:lnTo>
                    <a:pt x="2690" y="2624"/>
                  </a:lnTo>
                  <a:lnTo>
                    <a:pt x="2567" y="2624"/>
                  </a:lnTo>
                  <a:cubicBezTo>
                    <a:pt x="2054" y="2675"/>
                    <a:pt x="205" y="2840"/>
                    <a:pt x="257" y="3189"/>
                  </a:cubicBezTo>
                  <a:cubicBezTo>
                    <a:pt x="298" y="3445"/>
                    <a:pt x="1622" y="3610"/>
                    <a:pt x="2352" y="3651"/>
                  </a:cubicBezTo>
                  <a:cubicBezTo>
                    <a:pt x="2608" y="3702"/>
                    <a:pt x="2824" y="3702"/>
                    <a:pt x="2824" y="3702"/>
                  </a:cubicBezTo>
                  <a:cubicBezTo>
                    <a:pt x="2824" y="3702"/>
                    <a:pt x="2608" y="3702"/>
                    <a:pt x="2310" y="3743"/>
                  </a:cubicBezTo>
                  <a:cubicBezTo>
                    <a:pt x="1746" y="3743"/>
                    <a:pt x="934" y="3825"/>
                    <a:pt x="893" y="4082"/>
                  </a:cubicBezTo>
                  <a:cubicBezTo>
                    <a:pt x="852" y="4216"/>
                    <a:pt x="1325" y="4380"/>
                    <a:pt x="1920" y="4554"/>
                  </a:cubicBezTo>
                  <a:cubicBezTo>
                    <a:pt x="3081" y="4852"/>
                    <a:pt x="4785" y="5191"/>
                    <a:pt x="5001" y="5499"/>
                  </a:cubicBezTo>
                  <a:cubicBezTo>
                    <a:pt x="5083" y="5581"/>
                    <a:pt x="5175" y="5756"/>
                    <a:pt x="5258" y="5961"/>
                  </a:cubicBezTo>
                  <a:cubicBezTo>
                    <a:pt x="5473" y="6526"/>
                    <a:pt x="5771" y="7378"/>
                    <a:pt x="6069" y="8107"/>
                  </a:cubicBezTo>
                  <a:cubicBezTo>
                    <a:pt x="6161" y="8364"/>
                    <a:pt x="6243" y="8621"/>
                    <a:pt x="6326" y="8837"/>
                  </a:cubicBezTo>
                  <a:cubicBezTo>
                    <a:pt x="6418" y="8744"/>
                    <a:pt x="6500" y="8662"/>
                    <a:pt x="6623" y="8580"/>
                  </a:cubicBezTo>
                  <a:cubicBezTo>
                    <a:pt x="6716" y="8487"/>
                    <a:pt x="6798" y="8405"/>
                    <a:pt x="6880" y="8323"/>
                  </a:cubicBezTo>
                  <a:cubicBezTo>
                    <a:pt x="6931" y="8323"/>
                    <a:pt x="6931" y="8272"/>
                    <a:pt x="6931" y="8272"/>
                  </a:cubicBezTo>
                  <a:cubicBezTo>
                    <a:pt x="7014" y="8190"/>
                    <a:pt x="7096" y="8107"/>
                    <a:pt x="7188" y="8015"/>
                  </a:cubicBezTo>
                  <a:cubicBezTo>
                    <a:pt x="7270" y="7933"/>
                    <a:pt x="7394" y="7851"/>
                    <a:pt x="7486" y="7717"/>
                  </a:cubicBezTo>
                  <a:cubicBezTo>
                    <a:pt x="7568" y="7635"/>
                    <a:pt x="7650" y="7553"/>
                    <a:pt x="7743" y="7419"/>
                  </a:cubicBezTo>
                  <a:cubicBezTo>
                    <a:pt x="7825" y="7337"/>
                    <a:pt x="7907" y="7245"/>
                    <a:pt x="7958" y="7163"/>
                  </a:cubicBezTo>
                  <a:cubicBezTo>
                    <a:pt x="8040" y="7122"/>
                    <a:pt x="8082" y="7039"/>
                    <a:pt x="8123" y="6947"/>
                  </a:cubicBezTo>
                  <a:cubicBezTo>
                    <a:pt x="8215" y="6906"/>
                    <a:pt x="8256" y="6824"/>
                    <a:pt x="8297" y="6783"/>
                  </a:cubicBezTo>
                  <a:cubicBezTo>
                    <a:pt x="8379" y="6690"/>
                    <a:pt x="8420" y="6608"/>
                    <a:pt x="8513" y="6475"/>
                  </a:cubicBezTo>
                  <a:cubicBezTo>
                    <a:pt x="8554" y="6475"/>
                    <a:pt x="8554" y="6434"/>
                    <a:pt x="8595" y="6393"/>
                  </a:cubicBezTo>
                  <a:cubicBezTo>
                    <a:pt x="8677" y="6269"/>
                    <a:pt x="8770" y="6136"/>
                    <a:pt x="8852" y="6013"/>
                  </a:cubicBezTo>
                  <a:cubicBezTo>
                    <a:pt x="8934" y="5879"/>
                    <a:pt x="9026" y="5756"/>
                    <a:pt x="9108" y="5622"/>
                  </a:cubicBezTo>
                  <a:cubicBezTo>
                    <a:pt x="9191" y="5540"/>
                    <a:pt x="9242" y="5407"/>
                    <a:pt x="9324" y="5325"/>
                  </a:cubicBezTo>
                  <a:cubicBezTo>
                    <a:pt x="9324" y="5284"/>
                    <a:pt x="9365" y="5242"/>
                    <a:pt x="9406" y="5191"/>
                  </a:cubicBezTo>
                  <a:cubicBezTo>
                    <a:pt x="9447" y="5068"/>
                    <a:pt x="9540" y="4986"/>
                    <a:pt x="9581" y="4852"/>
                  </a:cubicBezTo>
                  <a:lnTo>
                    <a:pt x="9622" y="4811"/>
                  </a:lnTo>
                  <a:cubicBezTo>
                    <a:pt x="9581" y="4770"/>
                    <a:pt x="9581" y="4729"/>
                    <a:pt x="9540" y="4637"/>
                  </a:cubicBezTo>
                  <a:cubicBezTo>
                    <a:pt x="9026" y="3610"/>
                    <a:pt x="8379" y="2501"/>
                    <a:pt x="7743" y="1854"/>
                  </a:cubicBezTo>
                  <a:cubicBezTo>
                    <a:pt x="6757" y="919"/>
                    <a:pt x="5648" y="365"/>
                    <a:pt x="4703" y="149"/>
                  </a:cubicBezTo>
                  <a:cubicBezTo>
                    <a:pt x="4316" y="49"/>
                    <a:pt x="3952" y="0"/>
                    <a:pt x="3612" y="0"/>
                  </a:cubicBezTo>
                  <a:close/>
                </a:path>
              </a:pathLst>
            </a:custGeom>
            <a:solidFill>
              <a:srgbClr val="FF8C9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43" name="Google Shape;1205;p49">
              <a:extLst>
                <a:ext uri="{FF2B5EF4-FFF2-40B4-BE49-F238E27FC236}">
                  <a16:creationId xmlns:a16="http://schemas.microsoft.com/office/drawing/2014/main" xmlns="" id="{15E73DB9-C674-0CC9-55E3-396400DE098C}"/>
                </a:ext>
              </a:extLst>
            </p:cNvPr>
            <p:cNvSpPr/>
            <p:nvPr/>
          </p:nvSpPr>
          <p:spPr>
            <a:xfrm>
              <a:off x="1454450" y="1687925"/>
              <a:ext cx="329400" cy="273250"/>
            </a:xfrm>
            <a:custGeom>
              <a:avLst/>
              <a:gdLst/>
              <a:ahLst/>
              <a:cxnLst/>
              <a:rect l="l" t="t" r="r" b="b"/>
              <a:pathLst>
                <a:path w="13176" h="10930" extrusionOk="0">
                  <a:moveTo>
                    <a:pt x="659" y="0"/>
                  </a:moveTo>
                  <a:cubicBezTo>
                    <a:pt x="431" y="0"/>
                    <a:pt x="208" y="34"/>
                    <a:pt x="1" y="106"/>
                  </a:cubicBezTo>
                  <a:cubicBezTo>
                    <a:pt x="42" y="230"/>
                    <a:pt x="83" y="404"/>
                    <a:pt x="124" y="538"/>
                  </a:cubicBezTo>
                  <a:cubicBezTo>
                    <a:pt x="257" y="1000"/>
                    <a:pt x="381" y="1472"/>
                    <a:pt x="555" y="1944"/>
                  </a:cubicBezTo>
                  <a:cubicBezTo>
                    <a:pt x="771" y="2417"/>
                    <a:pt x="935" y="2889"/>
                    <a:pt x="1192" y="3362"/>
                  </a:cubicBezTo>
                  <a:cubicBezTo>
                    <a:pt x="1284" y="3526"/>
                    <a:pt x="1366" y="3700"/>
                    <a:pt x="1448" y="3916"/>
                  </a:cubicBezTo>
                  <a:cubicBezTo>
                    <a:pt x="1798" y="4512"/>
                    <a:pt x="2178" y="5107"/>
                    <a:pt x="2609" y="5672"/>
                  </a:cubicBezTo>
                  <a:cubicBezTo>
                    <a:pt x="2866" y="6011"/>
                    <a:pt x="3163" y="6350"/>
                    <a:pt x="3420" y="6648"/>
                  </a:cubicBezTo>
                  <a:cubicBezTo>
                    <a:pt x="3718" y="6997"/>
                    <a:pt x="4016" y="7295"/>
                    <a:pt x="4313" y="7551"/>
                  </a:cubicBezTo>
                  <a:cubicBezTo>
                    <a:pt x="5043" y="8239"/>
                    <a:pt x="5813" y="8835"/>
                    <a:pt x="6675" y="9348"/>
                  </a:cubicBezTo>
                  <a:cubicBezTo>
                    <a:pt x="7569" y="9862"/>
                    <a:pt x="8257" y="10159"/>
                    <a:pt x="8257" y="10159"/>
                  </a:cubicBezTo>
                  <a:cubicBezTo>
                    <a:pt x="9879" y="10632"/>
                    <a:pt x="11553" y="10889"/>
                    <a:pt x="13175" y="10930"/>
                  </a:cubicBezTo>
                  <a:cubicBezTo>
                    <a:pt x="13134" y="10334"/>
                    <a:pt x="13042" y="9780"/>
                    <a:pt x="12744" y="9307"/>
                  </a:cubicBezTo>
                  <a:cubicBezTo>
                    <a:pt x="12405" y="8794"/>
                    <a:pt x="11758" y="8404"/>
                    <a:pt x="11122" y="8321"/>
                  </a:cubicBezTo>
                  <a:cubicBezTo>
                    <a:pt x="10966" y="8302"/>
                    <a:pt x="10806" y="8291"/>
                    <a:pt x="10645" y="8291"/>
                  </a:cubicBezTo>
                  <a:cubicBezTo>
                    <a:pt x="10137" y="8291"/>
                    <a:pt x="9620" y="8393"/>
                    <a:pt x="9191" y="8619"/>
                  </a:cubicBezTo>
                  <a:cubicBezTo>
                    <a:pt x="9243" y="8147"/>
                    <a:pt x="9243" y="7633"/>
                    <a:pt x="9243" y="7120"/>
                  </a:cubicBezTo>
                  <a:lnTo>
                    <a:pt x="9243" y="6607"/>
                  </a:lnTo>
                  <a:cubicBezTo>
                    <a:pt x="9191" y="6093"/>
                    <a:pt x="9109" y="5580"/>
                    <a:pt x="8852" y="5159"/>
                  </a:cubicBezTo>
                  <a:cubicBezTo>
                    <a:pt x="8380" y="4337"/>
                    <a:pt x="7487" y="3875"/>
                    <a:pt x="6542" y="3875"/>
                  </a:cubicBezTo>
                  <a:cubicBezTo>
                    <a:pt x="5813" y="3916"/>
                    <a:pt x="5043" y="4255"/>
                    <a:pt x="4488" y="4768"/>
                  </a:cubicBezTo>
                  <a:cubicBezTo>
                    <a:pt x="4313" y="4902"/>
                    <a:pt x="4190" y="5025"/>
                    <a:pt x="4057" y="5159"/>
                  </a:cubicBezTo>
                  <a:lnTo>
                    <a:pt x="4057" y="4594"/>
                  </a:lnTo>
                  <a:cubicBezTo>
                    <a:pt x="4057" y="4080"/>
                    <a:pt x="3975" y="3618"/>
                    <a:pt x="3892" y="3146"/>
                  </a:cubicBezTo>
                  <a:cubicBezTo>
                    <a:pt x="3800" y="2756"/>
                    <a:pt x="3677" y="2417"/>
                    <a:pt x="3502" y="2078"/>
                  </a:cubicBezTo>
                  <a:cubicBezTo>
                    <a:pt x="3163" y="1390"/>
                    <a:pt x="2650" y="743"/>
                    <a:pt x="1962" y="363"/>
                  </a:cubicBezTo>
                  <a:cubicBezTo>
                    <a:pt x="1746" y="230"/>
                    <a:pt x="1490" y="147"/>
                    <a:pt x="1233" y="65"/>
                  </a:cubicBezTo>
                  <a:cubicBezTo>
                    <a:pt x="1042" y="23"/>
                    <a:pt x="848" y="0"/>
                    <a:pt x="659" y="0"/>
                  </a:cubicBezTo>
                  <a:close/>
                </a:path>
              </a:pathLst>
            </a:custGeom>
            <a:solidFill>
              <a:srgbClr val="7182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44" name="Google Shape;1206;p49">
              <a:extLst>
                <a:ext uri="{FF2B5EF4-FFF2-40B4-BE49-F238E27FC236}">
                  <a16:creationId xmlns:a16="http://schemas.microsoft.com/office/drawing/2014/main" xmlns="" id="{6A000AD7-647F-7D72-14FE-72953E754162}"/>
                </a:ext>
              </a:extLst>
            </p:cNvPr>
            <p:cNvSpPr/>
            <p:nvPr/>
          </p:nvSpPr>
          <p:spPr>
            <a:xfrm>
              <a:off x="1844675" y="1782475"/>
              <a:ext cx="301675" cy="176650"/>
            </a:xfrm>
            <a:custGeom>
              <a:avLst/>
              <a:gdLst/>
              <a:ahLst/>
              <a:cxnLst/>
              <a:rect l="l" t="t" r="r" b="b"/>
              <a:pathLst>
                <a:path w="12067" h="7066" extrusionOk="0">
                  <a:moveTo>
                    <a:pt x="11902" y="1"/>
                  </a:moveTo>
                  <a:cubicBezTo>
                    <a:pt x="11090" y="134"/>
                    <a:pt x="10361" y="514"/>
                    <a:pt x="9756" y="1120"/>
                  </a:cubicBezTo>
                  <a:cubicBezTo>
                    <a:pt x="9078" y="1798"/>
                    <a:pt x="8688" y="2568"/>
                    <a:pt x="8431" y="3471"/>
                  </a:cubicBezTo>
                  <a:lnTo>
                    <a:pt x="8390" y="3513"/>
                  </a:lnTo>
                  <a:cubicBezTo>
                    <a:pt x="8215" y="2917"/>
                    <a:pt x="7876" y="2352"/>
                    <a:pt x="7363" y="2054"/>
                  </a:cubicBezTo>
                  <a:cubicBezTo>
                    <a:pt x="7281" y="1972"/>
                    <a:pt x="7106" y="1931"/>
                    <a:pt x="6983" y="1890"/>
                  </a:cubicBezTo>
                  <a:cubicBezTo>
                    <a:pt x="6835" y="1844"/>
                    <a:pt x="6677" y="1824"/>
                    <a:pt x="6518" y="1824"/>
                  </a:cubicBezTo>
                  <a:cubicBezTo>
                    <a:pt x="6214" y="1824"/>
                    <a:pt x="5904" y="1899"/>
                    <a:pt x="5648" y="2013"/>
                  </a:cubicBezTo>
                  <a:cubicBezTo>
                    <a:pt x="5443" y="2147"/>
                    <a:pt x="5227" y="2270"/>
                    <a:pt x="5052" y="2445"/>
                  </a:cubicBezTo>
                  <a:cubicBezTo>
                    <a:pt x="4878" y="2609"/>
                    <a:pt x="4755" y="2742"/>
                    <a:pt x="4621" y="2958"/>
                  </a:cubicBezTo>
                  <a:cubicBezTo>
                    <a:pt x="4108" y="3636"/>
                    <a:pt x="3810" y="4365"/>
                    <a:pt x="3769" y="5227"/>
                  </a:cubicBezTo>
                  <a:cubicBezTo>
                    <a:pt x="3520" y="5164"/>
                    <a:pt x="3260" y="5134"/>
                    <a:pt x="2997" y="5134"/>
                  </a:cubicBezTo>
                  <a:cubicBezTo>
                    <a:pt x="2359" y="5134"/>
                    <a:pt x="1706" y="5314"/>
                    <a:pt x="1161" y="5648"/>
                  </a:cubicBezTo>
                  <a:cubicBezTo>
                    <a:pt x="647" y="5998"/>
                    <a:pt x="257" y="6511"/>
                    <a:pt x="0" y="7065"/>
                  </a:cubicBezTo>
                  <a:cubicBezTo>
                    <a:pt x="2403" y="6850"/>
                    <a:pt x="4672" y="6295"/>
                    <a:pt x="6675" y="5648"/>
                  </a:cubicBezTo>
                  <a:cubicBezTo>
                    <a:pt x="6767" y="5607"/>
                    <a:pt x="6849" y="5566"/>
                    <a:pt x="6891" y="5525"/>
                  </a:cubicBezTo>
                  <a:cubicBezTo>
                    <a:pt x="7024" y="5433"/>
                    <a:pt x="7106" y="5392"/>
                    <a:pt x="7188" y="5310"/>
                  </a:cubicBezTo>
                  <a:cubicBezTo>
                    <a:pt x="7281" y="5268"/>
                    <a:pt x="7404" y="5227"/>
                    <a:pt x="7496" y="5135"/>
                  </a:cubicBezTo>
                  <a:cubicBezTo>
                    <a:pt x="7579" y="5094"/>
                    <a:pt x="7661" y="5012"/>
                    <a:pt x="7753" y="4919"/>
                  </a:cubicBezTo>
                  <a:cubicBezTo>
                    <a:pt x="8051" y="4714"/>
                    <a:pt x="8390" y="4457"/>
                    <a:pt x="8688" y="4201"/>
                  </a:cubicBezTo>
                  <a:cubicBezTo>
                    <a:pt x="8780" y="4108"/>
                    <a:pt x="8862" y="4026"/>
                    <a:pt x="8985" y="3944"/>
                  </a:cubicBezTo>
                  <a:cubicBezTo>
                    <a:pt x="9078" y="3851"/>
                    <a:pt x="9160" y="3769"/>
                    <a:pt x="9242" y="3687"/>
                  </a:cubicBezTo>
                  <a:cubicBezTo>
                    <a:pt x="9293" y="3687"/>
                    <a:pt x="9293" y="3636"/>
                    <a:pt x="9293" y="3636"/>
                  </a:cubicBezTo>
                  <a:cubicBezTo>
                    <a:pt x="9376" y="3554"/>
                    <a:pt x="9458" y="3471"/>
                    <a:pt x="9550" y="3379"/>
                  </a:cubicBezTo>
                  <a:cubicBezTo>
                    <a:pt x="9632" y="3297"/>
                    <a:pt x="9756" y="3215"/>
                    <a:pt x="9848" y="3081"/>
                  </a:cubicBezTo>
                  <a:cubicBezTo>
                    <a:pt x="9930" y="2999"/>
                    <a:pt x="10012" y="2917"/>
                    <a:pt x="10105" y="2783"/>
                  </a:cubicBezTo>
                  <a:cubicBezTo>
                    <a:pt x="10187" y="2701"/>
                    <a:pt x="10269" y="2609"/>
                    <a:pt x="10320" y="2527"/>
                  </a:cubicBezTo>
                  <a:cubicBezTo>
                    <a:pt x="10402" y="2486"/>
                    <a:pt x="10444" y="2403"/>
                    <a:pt x="10485" y="2311"/>
                  </a:cubicBezTo>
                  <a:cubicBezTo>
                    <a:pt x="10577" y="2270"/>
                    <a:pt x="10618" y="2188"/>
                    <a:pt x="10659" y="2147"/>
                  </a:cubicBezTo>
                  <a:cubicBezTo>
                    <a:pt x="10741" y="2054"/>
                    <a:pt x="10782" y="1972"/>
                    <a:pt x="10875" y="1839"/>
                  </a:cubicBezTo>
                  <a:cubicBezTo>
                    <a:pt x="10916" y="1839"/>
                    <a:pt x="10916" y="1798"/>
                    <a:pt x="10957" y="1757"/>
                  </a:cubicBezTo>
                  <a:cubicBezTo>
                    <a:pt x="11039" y="1633"/>
                    <a:pt x="11132" y="1500"/>
                    <a:pt x="11214" y="1377"/>
                  </a:cubicBezTo>
                  <a:cubicBezTo>
                    <a:pt x="11296" y="1243"/>
                    <a:pt x="11388" y="1120"/>
                    <a:pt x="11470" y="986"/>
                  </a:cubicBezTo>
                  <a:cubicBezTo>
                    <a:pt x="11553" y="904"/>
                    <a:pt x="11604" y="771"/>
                    <a:pt x="11686" y="689"/>
                  </a:cubicBezTo>
                  <a:cubicBezTo>
                    <a:pt x="11686" y="648"/>
                    <a:pt x="11727" y="606"/>
                    <a:pt x="11768" y="555"/>
                  </a:cubicBezTo>
                  <a:cubicBezTo>
                    <a:pt x="11809" y="432"/>
                    <a:pt x="11902" y="350"/>
                    <a:pt x="11943" y="216"/>
                  </a:cubicBezTo>
                  <a:lnTo>
                    <a:pt x="11984" y="175"/>
                  </a:lnTo>
                  <a:cubicBezTo>
                    <a:pt x="12025" y="134"/>
                    <a:pt x="12025" y="42"/>
                    <a:pt x="12066" y="1"/>
                  </a:cubicBezTo>
                  <a:close/>
                </a:path>
              </a:pathLst>
            </a:custGeom>
            <a:solidFill>
              <a:srgbClr val="FFB289"/>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45" name="Google Shape;1207;p49">
              <a:extLst>
                <a:ext uri="{FF2B5EF4-FFF2-40B4-BE49-F238E27FC236}">
                  <a16:creationId xmlns:a16="http://schemas.microsoft.com/office/drawing/2014/main" xmlns="" id="{A44274B5-2583-05AE-CA33-EE31503E2A73}"/>
                </a:ext>
              </a:extLst>
            </p:cNvPr>
            <p:cNvSpPr/>
            <p:nvPr/>
          </p:nvSpPr>
          <p:spPr>
            <a:xfrm>
              <a:off x="1957100" y="1232175"/>
              <a:ext cx="96300" cy="57175"/>
            </a:xfrm>
            <a:custGeom>
              <a:avLst/>
              <a:gdLst/>
              <a:ahLst/>
              <a:cxnLst/>
              <a:rect l="l" t="t" r="r" b="b"/>
              <a:pathLst>
                <a:path w="3852" h="2287" extrusionOk="0">
                  <a:moveTo>
                    <a:pt x="2786" y="0"/>
                  </a:moveTo>
                  <a:cubicBezTo>
                    <a:pt x="2494" y="0"/>
                    <a:pt x="2127" y="89"/>
                    <a:pt x="1664" y="325"/>
                  </a:cubicBezTo>
                  <a:cubicBezTo>
                    <a:pt x="1" y="1218"/>
                    <a:pt x="894" y="2286"/>
                    <a:pt x="894" y="2286"/>
                  </a:cubicBezTo>
                  <a:lnTo>
                    <a:pt x="3852" y="797"/>
                  </a:lnTo>
                  <a:cubicBezTo>
                    <a:pt x="3852" y="797"/>
                    <a:pt x="3661" y="0"/>
                    <a:pt x="2786" y="0"/>
                  </a:cubicBezTo>
                  <a:close/>
                </a:path>
              </a:pathLst>
            </a:custGeom>
            <a:solidFill>
              <a:srgbClr val="FFA9D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46" name="Google Shape;1208;p49">
              <a:extLst>
                <a:ext uri="{FF2B5EF4-FFF2-40B4-BE49-F238E27FC236}">
                  <a16:creationId xmlns:a16="http://schemas.microsoft.com/office/drawing/2014/main" xmlns="" id="{BA6C6246-DF9B-DF53-D76D-3CB4A17F0E2B}"/>
                </a:ext>
              </a:extLst>
            </p:cNvPr>
            <p:cNvSpPr/>
            <p:nvPr/>
          </p:nvSpPr>
          <p:spPr>
            <a:xfrm>
              <a:off x="1979450" y="1252100"/>
              <a:ext cx="219525" cy="393575"/>
            </a:xfrm>
            <a:custGeom>
              <a:avLst/>
              <a:gdLst/>
              <a:ahLst/>
              <a:cxnLst/>
              <a:rect l="l" t="t" r="r" b="b"/>
              <a:pathLst>
                <a:path w="8781" h="15743" extrusionOk="0">
                  <a:moveTo>
                    <a:pt x="2958" y="0"/>
                  </a:moveTo>
                  <a:lnTo>
                    <a:pt x="0" y="1489"/>
                  </a:lnTo>
                  <a:lnTo>
                    <a:pt x="688" y="2865"/>
                  </a:lnTo>
                  <a:lnTo>
                    <a:pt x="5648" y="12877"/>
                  </a:lnTo>
                  <a:lnTo>
                    <a:pt x="5699" y="12960"/>
                  </a:lnTo>
                  <a:lnTo>
                    <a:pt x="8780" y="15742"/>
                  </a:lnTo>
                  <a:lnTo>
                    <a:pt x="8606" y="11717"/>
                  </a:lnTo>
                  <a:lnTo>
                    <a:pt x="8564" y="11594"/>
                  </a:lnTo>
                  <a:lnTo>
                    <a:pt x="3646" y="1366"/>
                  </a:lnTo>
                  <a:lnTo>
                    <a:pt x="2958" y="0"/>
                  </a:lnTo>
                  <a:close/>
                </a:path>
              </a:pathLst>
            </a:custGeom>
            <a:solidFill>
              <a:srgbClr val="F7607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47" name="Google Shape;1209;p49">
              <a:extLst>
                <a:ext uri="{FF2B5EF4-FFF2-40B4-BE49-F238E27FC236}">
                  <a16:creationId xmlns:a16="http://schemas.microsoft.com/office/drawing/2014/main" xmlns="" id="{84C0A3EA-6F38-E06D-20E8-F430F58E0E47}"/>
                </a:ext>
              </a:extLst>
            </p:cNvPr>
            <p:cNvSpPr/>
            <p:nvPr/>
          </p:nvSpPr>
          <p:spPr>
            <a:xfrm>
              <a:off x="2011525" y="1311900"/>
              <a:ext cx="115550" cy="242900"/>
            </a:xfrm>
            <a:custGeom>
              <a:avLst/>
              <a:gdLst/>
              <a:ahLst/>
              <a:cxnLst/>
              <a:rect l="l" t="t" r="r" b="b"/>
              <a:pathLst>
                <a:path w="4622" h="9716" extrusionOk="0">
                  <a:moveTo>
                    <a:pt x="1" y="1"/>
                  </a:moveTo>
                  <a:lnTo>
                    <a:pt x="4581" y="9715"/>
                  </a:lnTo>
                  <a:lnTo>
                    <a:pt x="4622" y="9715"/>
                  </a:lnTo>
                  <a:lnTo>
                    <a:pt x="4622" y="9674"/>
                  </a:lnTo>
                  <a:lnTo>
                    <a:pt x="52" y="1"/>
                  </a:lnTo>
                  <a:close/>
                </a:path>
              </a:pathLst>
            </a:custGeom>
            <a:solidFill>
              <a:srgbClr val="51265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48" name="Google Shape;1210;p49">
              <a:extLst>
                <a:ext uri="{FF2B5EF4-FFF2-40B4-BE49-F238E27FC236}">
                  <a16:creationId xmlns:a16="http://schemas.microsoft.com/office/drawing/2014/main" xmlns="" id="{A1F727B6-3054-0FA6-37AC-EED2869B3F59}"/>
                </a:ext>
              </a:extLst>
            </p:cNvPr>
            <p:cNvSpPr/>
            <p:nvPr/>
          </p:nvSpPr>
          <p:spPr>
            <a:xfrm>
              <a:off x="2049025" y="1292650"/>
              <a:ext cx="117850" cy="241850"/>
            </a:xfrm>
            <a:custGeom>
              <a:avLst/>
              <a:gdLst/>
              <a:ahLst/>
              <a:cxnLst/>
              <a:rect l="l" t="t" r="r" b="b"/>
              <a:pathLst>
                <a:path w="4714" h="9674" extrusionOk="0">
                  <a:moveTo>
                    <a:pt x="0" y="1"/>
                  </a:moveTo>
                  <a:lnTo>
                    <a:pt x="0" y="42"/>
                  </a:lnTo>
                  <a:lnTo>
                    <a:pt x="4662" y="9623"/>
                  </a:lnTo>
                  <a:lnTo>
                    <a:pt x="4714" y="9674"/>
                  </a:lnTo>
                  <a:lnTo>
                    <a:pt x="4714" y="9623"/>
                  </a:lnTo>
                  <a:lnTo>
                    <a:pt x="41" y="42"/>
                  </a:lnTo>
                  <a:lnTo>
                    <a:pt x="0" y="1"/>
                  </a:lnTo>
                  <a:close/>
                </a:path>
              </a:pathLst>
            </a:custGeom>
            <a:solidFill>
              <a:srgbClr val="51265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49" name="Google Shape;1211;p49">
              <a:extLst>
                <a:ext uri="{FF2B5EF4-FFF2-40B4-BE49-F238E27FC236}">
                  <a16:creationId xmlns:a16="http://schemas.microsoft.com/office/drawing/2014/main" xmlns="" id="{4138775D-5C7A-B04A-962D-D311F1B1DFDE}"/>
                </a:ext>
              </a:extLst>
            </p:cNvPr>
            <p:cNvSpPr/>
            <p:nvPr/>
          </p:nvSpPr>
          <p:spPr>
            <a:xfrm>
              <a:off x="2120650" y="1533200"/>
              <a:ext cx="78325" cy="112475"/>
            </a:xfrm>
            <a:custGeom>
              <a:avLst/>
              <a:gdLst/>
              <a:ahLst/>
              <a:cxnLst/>
              <a:rect l="l" t="t" r="r" b="b"/>
              <a:pathLst>
                <a:path w="3133" h="4499" extrusionOk="0">
                  <a:moveTo>
                    <a:pt x="1849" y="1"/>
                  </a:moveTo>
                  <a:lnTo>
                    <a:pt x="1633" y="1284"/>
                  </a:lnTo>
                  <a:lnTo>
                    <a:pt x="257" y="822"/>
                  </a:lnTo>
                  <a:lnTo>
                    <a:pt x="0" y="1633"/>
                  </a:lnTo>
                  <a:lnTo>
                    <a:pt x="51" y="1716"/>
                  </a:lnTo>
                  <a:lnTo>
                    <a:pt x="1972" y="3430"/>
                  </a:lnTo>
                  <a:lnTo>
                    <a:pt x="3132" y="4498"/>
                  </a:lnTo>
                  <a:lnTo>
                    <a:pt x="3081" y="2917"/>
                  </a:lnTo>
                  <a:lnTo>
                    <a:pt x="2958" y="473"/>
                  </a:lnTo>
                  <a:lnTo>
                    <a:pt x="2916" y="350"/>
                  </a:lnTo>
                  <a:lnTo>
                    <a:pt x="1849" y="1"/>
                  </a:lnTo>
                  <a:close/>
                </a:path>
              </a:pathLst>
            </a:custGeom>
            <a:solidFill>
              <a:srgbClr val="FFA9D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50" name="Google Shape;1212;p49">
              <a:extLst>
                <a:ext uri="{FF2B5EF4-FFF2-40B4-BE49-F238E27FC236}">
                  <a16:creationId xmlns:a16="http://schemas.microsoft.com/office/drawing/2014/main" xmlns="" id="{BA6AF4F7-4F54-7234-1FF2-1E024E42741C}"/>
                </a:ext>
              </a:extLst>
            </p:cNvPr>
            <p:cNvSpPr/>
            <p:nvPr/>
          </p:nvSpPr>
          <p:spPr>
            <a:xfrm>
              <a:off x="2169925" y="1603800"/>
              <a:ext cx="29050" cy="41875"/>
            </a:xfrm>
            <a:custGeom>
              <a:avLst/>
              <a:gdLst/>
              <a:ahLst/>
              <a:cxnLst/>
              <a:rect l="l" t="t" r="r" b="b"/>
              <a:pathLst>
                <a:path w="1162" h="1675" extrusionOk="0">
                  <a:moveTo>
                    <a:pt x="689" y="1"/>
                  </a:moveTo>
                  <a:cubicBezTo>
                    <a:pt x="432" y="52"/>
                    <a:pt x="134" y="309"/>
                    <a:pt x="1" y="606"/>
                  </a:cubicBezTo>
                  <a:lnTo>
                    <a:pt x="1161" y="1674"/>
                  </a:lnTo>
                  <a:lnTo>
                    <a:pt x="1110" y="93"/>
                  </a:lnTo>
                  <a:cubicBezTo>
                    <a:pt x="1069" y="93"/>
                    <a:pt x="1028" y="52"/>
                    <a:pt x="987" y="52"/>
                  </a:cubicBezTo>
                  <a:cubicBezTo>
                    <a:pt x="904" y="1"/>
                    <a:pt x="812" y="1"/>
                    <a:pt x="689" y="1"/>
                  </a:cubicBezTo>
                  <a:close/>
                </a:path>
              </a:pathLst>
            </a:custGeom>
            <a:solidFill>
              <a:srgbClr val="51265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51" name="Google Shape;1213;p49">
              <a:extLst>
                <a:ext uri="{FF2B5EF4-FFF2-40B4-BE49-F238E27FC236}">
                  <a16:creationId xmlns:a16="http://schemas.microsoft.com/office/drawing/2014/main" xmlns="" id="{947AC47E-B9E3-DE4B-3117-B36E80073FE2}"/>
                </a:ext>
              </a:extLst>
            </p:cNvPr>
            <p:cNvSpPr/>
            <p:nvPr/>
          </p:nvSpPr>
          <p:spPr>
            <a:xfrm>
              <a:off x="1979450" y="1252100"/>
              <a:ext cx="91150" cy="71650"/>
            </a:xfrm>
            <a:custGeom>
              <a:avLst/>
              <a:gdLst/>
              <a:ahLst/>
              <a:cxnLst/>
              <a:rect l="l" t="t" r="r" b="b"/>
              <a:pathLst>
                <a:path w="3646" h="2866" extrusionOk="0">
                  <a:moveTo>
                    <a:pt x="2958" y="0"/>
                  </a:moveTo>
                  <a:lnTo>
                    <a:pt x="0" y="1489"/>
                  </a:lnTo>
                  <a:lnTo>
                    <a:pt x="257" y="1962"/>
                  </a:lnTo>
                  <a:lnTo>
                    <a:pt x="257" y="2003"/>
                  </a:lnTo>
                  <a:lnTo>
                    <a:pt x="432" y="2311"/>
                  </a:lnTo>
                  <a:lnTo>
                    <a:pt x="432" y="2352"/>
                  </a:lnTo>
                  <a:lnTo>
                    <a:pt x="688" y="2865"/>
                  </a:lnTo>
                  <a:lnTo>
                    <a:pt x="3646" y="1366"/>
                  </a:lnTo>
                  <a:lnTo>
                    <a:pt x="3389" y="853"/>
                  </a:lnTo>
                  <a:lnTo>
                    <a:pt x="3338" y="770"/>
                  </a:lnTo>
                  <a:lnTo>
                    <a:pt x="3214" y="514"/>
                  </a:lnTo>
                  <a:lnTo>
                    <a:pt x="3173" y="462"/>
                  </a:lnTo>
                  <a:lnTo>
                    <a:pt x="2958" y="0"/>
                  </a:lnTo>
                  <a:close/>
                </a:path>
              </a:pathLst>
            </a:custGeom>
            <a:solidFill>
              <a:srgbClr val="7182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52" name="Google Shape;1214;p49">
              <a:extLst>
                <a:ext uri="{FF2B5EF4-FFF2-40B4-BE49-F238E27FC236}">
                  <a16:creationId xmlns:a16="http://schemas.microsoft.com/office/drawing/2014/main" xmlns="" id="{A915F95F-F45F-0F18-A690-4D2C3F841F52}"/>
                </a:ext>
              </a:extLst>
            </p:cNvPr>
            <p:cNvSpPr/>
            <p:nvPr/>
          </p:nvSpPr>
          <p:spPr>
            <a:xfrm>
              <a:off x="1985875" y="1263650"/>
              <a:ext cx="73950" cy="38525"/>
            </a:xfrm>
            <a:custGeom>
              <a:avLst/>
              <a:gdLst/>
              <a:ahLst/>
              <a:cxnLst/>
              <a:rect l="l" t="t" r="r" b="b"/>
              <a:pathLst>
                <a:path w="2958" h="1541" extrusionOk="0">
                  <a:moveTo>
                    <a:pt x="2916" y="0"/>
                  </a:moveTo>
                  <a:lnTo>
                    <a:pt x="0" y="1500"/>
                  </a:lnTo>
                  <a:lnTo>
                    <a:pt x="0" y="1541"/>
                  </a:lnTo>
                  <a:lnTo>
                    <a:pt x="2957" y="52"/>
                  </a:lnTo>
                  <a:lnTo>
                    <a:pt x="2916" y="0"/>
                  </a:lnTo>
                  <a:close/>
                </a:path>
              </a:pathLst>
            </a:custGeom>
            <a:solidFill>
              <a:srgbClr val="FFE9DC"/>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53" name="Google Shape;1215;p49">
              <a:extLst>
                <a:ext uri="{FF2B5EF4-FFF2-40B4-BE49-F238E27FC236}">
                  <a16:creationId xmlns:a16="http://schemas.microsoft.com/office/drawing/2014/main" xmlns="" id="{8808825F-92B0-90AE-02FE-1DB8FCF3DD4A}"/>
                </a:ext>
              </a:extLst>
            </p:cNvPr>
            <p:cNvSpPr/>
            <p:nvPr/>
          </p:nvSpPr>
          <p:spPr>
            <a:xfrm>
              <a:off x="1990225" y="1271350"/>
              <a:ext cx="73950" cy="39550"/>
            </a:xfrm>
            <a:custGeom>
              <a:avLst/>
              <a:gdLst/>
              <a:ahLst/>
              <a:cxnLst/>
              <a:rect l="l" t="t" r="r" b="b"/>
              <a:pathLst>
                <a:path w="2958" h="1582" extrusionOk="0">
                  <a:moveTo>
                    <a:pt x="2907" y="0"/>
                  </a:moveTo>
                  <a:lnTo>
                    <a:pt x="1" y="1541"/>
                  </a:lnTo>
                  <a:lnTo>
                    <a:pt x="1" y="1582"/>
                  </a:lnTo>
                  <a:lnTo>
                    <a:pt x="2958" y="83"/>
                  </a:lnTo>
                  <a:lnTo>
                    <a:pt x="2907" y="0"/>
                  </a:lnTo>
                  <a:close/>
                </a:path>
              </a:pathLst>
            </a:custGeom>
            <a:solidFill>
              <a:srgbClr val="FFE9DC"/>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54" name="Google Shape;1216;p49">
              <a:extLst>
                <a:ext uri="{FF2B5EF4-FFF2-40B4-BE49-F238E27FC236}">
                  <a16:creationId xmlns:a16="http://schemas.microsoft.com/office/drawing/2014/main" xmlns="" id="{7D9C443C-C110-4CCA-5212-3CCC22DF8591}"/>
                </a:ext>
              </a:extLst>
            </p:cNvPr>
            <p:cNvSpPr/>
            <p:nvPr/>
          </p:nvSpPr>
          <p:spPr>
            <a:xfrm>
              <a:off x="2024375" y="1476725"/>
              <a:ext cx="98600" cy="97325"/>
            </a:xfrm>
            <a:custGeom>
              <a:avLst/>
              <a:gdLst/>
              <a:ahLst/>
              <a:cxnLst/>
              <a:rect l="l" t="t" r="r" b="b"/>
              <a:pathLst>
                <a:path w="3944" h="3893" extrusionOk="0">
                  <a:moveTo>
                    <a:pt x="1797" y="1"/>
                  </a:moveTo>
                  <a:lnTo>
                    <a:pt x="1592" y="1623"/>
                  </a:lnTo>
                  <a:lnTo>
                    <a:pt x="0" y="2003"/>
                  </a:lnTo>
                  <a:lnTo>
                    <a:pt x="1335" y="2352"/>
                  </a:lnTo>
                  <a:lnTo>
                    <a:pt x="1202" y="3892"/>
                  </a:lnTo>
                  <a:lnTo>
                    <a:pt x="1972" y="2609"/>
                  </a:lnTo>
                  <a:lnTo>
                    <a:pt x="3040" y="3595"/>
                  </a:lnTo>
                  <a:lnTo>
                    <a:pt x="2701" y="2177"/>
                  </a:lnTo>
                  <a:lnTo>
                    <a:pt x="3944" y="1325"/>
                  </a:lnTo>
                  <a:lnTo>
                    <a:pt x="2362" y="1489"/>
                  </a:lnTo>
                  <a:lnTo>
                    <a:pt x="1797" y="1"/>
                  </a:lnTo>
                  <a:close/>
                </a:path>
              </a:pathLst>
            </a:custGeom>
            <a:solidFill>
              <a:srgbClr val="FFE9DC"/>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55" name="Google Shape;1217;p49">
              <a:extLst>
                <a:ext uri="{FF2B5EF4-FFF2-40B4-BE49-F238E27FC236}">
                  <a16:creationId xmlns:a16="http://schemas.microsoft.com/office/drawing/2014/main" xmlns="" id="{E7781435-ED2B-261C-6D5B-C8BCF6993273}"/>
                </a:ext>
              </a:extLst>
            </p:cNvPr>
            <p:cNvSpPr/>
            <p:nvPr/>
          </p:nvSpPr>
          <p:spPr>
            <a:xfrm>
              <a:off x="1573050" y="1795325"/>
              <a:ext cx="97325" cy="98600"/>
            </a:xfrm>
            <a:custGeom>
              <a:avLst/>
              <a:gdLst/>
              <a:ahLst/>
              <a:cxnLst/>
              <a:rect l="l" t="t" r="r" b="b"/>
              <a:pathLst>
                <a:path w="3893" h="3944" extrusionOk="0">
                  <a:moveTo>
                    <a:pt x="1798" y="0"/>
                  </a:moveTo>
                  <a:lnTo>
                    <a:pt x="1582" y="1633"/>
                  </a:lnTo>
                  <a:lnTo>
                    <a:pt x="1" y="2054"/>
                  </a:lnTo>
                  <a:lnTo>
                    <a:pt x="1325" y="2403"/>
                  </a:lnTo>
                  <a:lnTo>
                    <a:pt x="1202" y="3943"/>
                  </a:lnTo>
                  <a:lnTo>
                    <a:pt x="1972" y="2608"/>
                  </a:lnTo>
                  <a:lnTo>
                    <a:pt x="3040" y="3635"/>
                  </a:lnTo>
                  <a:lnTo>
                    <a:pt x="2701" y="2228"/>
                  </a:lnTo>
                  <a:lnTo>
                    <a:pt x="3893" y="1325"/>
                  </a:lnTo>
                  <a:lnTo>
                    <a:pt x="2352" y="1499"/>
                  </a:lnTo>
                  <a:lnTo>
                    <a:pt x="1798" y="0"/>
                  </a:lnTo>
                  <a:close/>
                </a:path>
              </a:pathLst>
            </a:custGeom>
            <a:solidFill>
              <a:srgbClr val="FFE9DC"/>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56" name="Google Shape;1218;p49">
              <a:extLst>
                <a:ext uri="{FF2B5EF4-FFF2-40B4-BE49-F238E27FC236}">
                  <a16:creationId xmlns:a16="http://schemas.microsoft.com/office/drawing/2014/main" xmlns="" id="{00ED64F2-EEE8-9AE7-6163-4E6B77583579}"/>
                </a:ext>
              </a:extLst>
            </p:cNvPr>
            <p:cNvSpPr/>
            <p:nvPr/>
          </p:nvSpPr>
          <p:spPr>
            <a:xfrm>
              <a:off x="1890238" y="1540538"/>
              <a:ext cx="70622" cy="72124"/>
            </a:xfrm>
            <a:custGeom>
              <a:avLst/>
              <a:gdLst/>
              <a:ahLst/>
              <a:cxnLst/>
              <a:rect l="l" t="t" r="r" b="b"/>
              <a:pathLst>
                <a:path w="4324" h="4416" extrusionOk="0">
                  <a:moveTo>
                    <a:pt x="3162" y="0"/>
                  </a:moveTo>
                  <a:cubicBezTo>
                    <a:pt x="3136" y="0"/>
                    <a:pt x="3109" y="3"/>
                    <a:pt x="3081" y="10"/>
                  </a:cubicBezTo>
                  <a:lnTo>
                    <a:pt x="2691" y="52"/>
                  </a:lnTo>
                  <a:cubicBezTo>
                    <a:pt x="2568" y="93"/>
                    <a:pt x="2476" y="185"/>
                    <a:pt x="2434" y="267"/>
                  </a:cubicBezTo>
                  <a:lnTo>
                    <a:pt x="2054" y="2793"/>
                  </a:lnTo>
                  <a:lnTo>
                    <a:pt x="987" y="524"/>
                  </a:lnTo>
                  <a:cubicBezTo>
                    <a:pt x="935" y="390"/>
                    <a:pt x="812" y="349"/>
                    <a:pt x="678" y="349"/>
                  </a:cubicBezTo>
                  <a:lnTo>
                    <a:pt x="257" y="390"/>
                  </a:lnTo>
                  <a:cubicBezTo>
                    <a:pt x="83" y="442"/>
                    <a:pt x="1" y="565"/>
                    <a:pt x="1" y="698"/>
                  </a:cubicBezTo>
                  <a:lnTo>
                    <a:pt x="124" y="4200"/>
                  </a:lnTo>
                  <a:cubicBezTo>
                    <a:pt x="124" y="4293"/>
                    <a:pt x="124" y="4334"/>
                    <a:pt x="216" y="4375"/>
                  </a:cubicBezTo>
                  <a:cubicBezTo>
                    <a:pt x="257" y="4416"/>
                    <a:pt x="299" y="4416"/>
                    <a:pt x="381" y="4416"/>
                  </a:cubicBezTo>
                  <a:lnTo>
                    <a:pt x="730" y="4375"/>
                  </a:lnTo>
                  <a:cubicBezTo>
                    <a:pt x="853" y="4375"/>
                    <a:pt x="935" y="4241"/>
                    <a:pt x="935" y="4118"/>
                  </a:cubicBezTo>
                  <a:lnTo>
                    <a:pt x="853" y="2146"/>
                  </a:lnTo>
                  <a:lnTo>
                    <a:pt x="1798" y="4077"/>
                  </a:lnTo>
                  <a:cubicBezTo>
                    <a:pt x="1831" y="4144"/>
                    <a:pt x="1892" y="4211"/>
                    <a:pt x="1986" y="4211"/>
                  </a:cubicBezTo>
                  <a:cubicBezTo>
                    <a:pt x="2007" y="4211"/>
                    <a:pt x="2030" y="4208"/>
                    <a:pt x="2054" y="4200"/>
                  </a:cubicBezTo>
                  <a:lnTo>
                    <a:pt x="2434" y="4159"/>
                  </a:lnTo>
                  <a:cubicBezTo>
                    <a:pt x="2568" y="4159"/>
                    <a:pt x="2650" y="4036"/>
                    <a:pt x="2650" y="3902"/>
                  </a:cubicBezTo>
                  <a:lnTo>
                    <a:pt x="2989" y="1807"/>
                  </a:lnTo>
                  <a:lnTo>
                    <a:pt x="3461" y="3728"/>
                  </a:lnTo>
                  <a:cubicBezTo>
                    <a:pt x="3502" y="3861"/>
                    <a:pt x="3636" y="3943"/>
                    <a:pt x="3759" y="3943"/>
                  </a:cubicBezTo>
                  <a:lnTo>
                    <a:pt x="4149" y="3861"/>
                  </a:lnTo>
                  <a:cubicBezTo>
                    <a:pt x="4190" y="3861"/>
                    <a:pt x="4273" y="3820"/>
                    <a:pt x="4273" y="3779"/>
                  </a:cubicBezTo>
                  <a:cubicBezTo>
                    <a:pt x="4324" y="3728"/>
                    <a:pt x="4324" y="3646"/>
                    <a:pt x="4324" y="3605"/>
                  </a:cubicBezTo>
                  <a:lnTo>
                    <a:pt x="3420" y="226"/>
                  </a:lnTo>
                  <a:cubicBezTo>
                    <a:pt x="3386" y="81"/>
                    <a:pt x="3288" y="0"/>
                    <a:pt x="3162" y="0"/>
                  </a:cubicBezTo>
                  <a:close/>
                </a:path>
              </a:pathLst>
            </a:custGeom>
            <a:solidFill>
              <a:srgbClr val="51265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grpSp>
      <p:grpSp>
        <p:nvGrpSpPr>
          <p:cNvPr id="57" name="Google Shape;1242;p51">
            <a:extLst>
              <a:ext uri="{FF2B5EF4-FFF2-40B4-BE49-F238E27FC236}">
                <a16:creationId xmlns:a16="http://schemas.microsoft.com/office/drawing/2014/main" xmlns="" id="{572C7015-4AF8-A750-D1EE-3CB4E0568437}"/>
              </a:ext>
            </a:extLst>
          </p:cNvPr>
          <p:cNvGrpSpPr/>
          <p:nvPr/>
        </p:nvGrpSpPr>
        <p:grpSpPr>
          <a:xfrm>
            <a:off x="207589" y="249609"/>
            <a:ext cx="1019884" cy="650612"/>
            <a:chOff x="3690516" y="902025"/>
            <a:chExt cx="1871575" cy="952294"/>
          </a:xfrm>
        </p:grpSpPr>
        <p:grpSp>
          <p:nvGrpSpPr>
            <p:cNvPr id="58" name="Google Shape;1243;p51">
              <a:extLst>
                <a:ext uri="{FF2B5EF4-FFF2-40B4-BE49-F238E27FC236}">
                  <a16:creationId xmlns:a16="http://schemas.microsoft.com/office/drawing/2014/main" xmlns="" id="{082D15C3-EF0B-3789-B536-A7B93EEF94E9}"/>
                </a:ext>
              </a:extLst>
            </p:cNvPr>
            <p:cNvGrpSpPr/>
            <p:nvPr/>
          </p:nvGrpSpPr>
          <p:grpSpPr>
            <a:xfrm>
              <a:off x="3690516" y="902025"/>
              <a:ext cx="1871575" cy="952294"/>
              <a:chOff x="3668622" y="601925"/>
              <a:chExt cx="1871575" cy="952294"/>
            </a:xfrm>
          </p:grpSpPr>
          <p:sp>
            <p:nvSpPr>
              <p:cNvPr id="101" name="Google Shape;1244;p51">
                <a:extLst>
                  <a:ext uri="{FF2B5EF4-FFF2-40B4-BE49-F238E27FC236}">
                    <a16:creationId xmlns:a16="http://schemas.microsoft.com/office/drawing/2014/main" xmlns="" id="{0AD82B10-9AC6-3647-5C80-60A127424026}"/>
                  </a:ext>
                </a:extLst>
              </p:cNvPr>
              <p:cNvSpPr/>
              <p:nvPr/>
            </p:nvSpPr>
            <p:spPr>
              <a:xfrm>
                <a:off x="3668622" y="1040396"/>
                <a:ext cx="1871575" cy="513823"/>
              </a:xfrm>
              <a:custGeom>
                <a:avLst/>
                <a:gdLst/>
                <a:ahLst/>
                <a:cxnLst/>
                <a:rect l="l" t="t" r="r" b="b"/>
                <a:pathLst>
                  <a:path w="26823" h="7364" extrusionOk="0">
                    <a:moveTo>
                      <a:pt x="3379" y="1"/>
                    </a:moveTo>
                    <a:cubicBezTo>
                      <a:pt x="2434" y="1"/>
                      <a:pt x="1582" y="432"/>
                      <a:pt x="986" y="1079"/>
                    </a:cubicBezTo>
                    <a:cubicBezTo>
                      <a:pt x="381" y="1757"/>
                      <a:pt x="1" y="2660"/>
                      <a:pt x="1" y="3687"/>
                    </a:cubicBezTo>
                    <a:cubicBezTo>
                      <a:pt x="1" y="5700"/>
                      <a:pt x="1500" y="7364"/>
                      <a:pt x="3379" y="7364"/>
                    </a:cubicBezTo>
                    <a:lnTo>
                      <a:pt x="26823" y="7364"/>
                    </a:lnTo>
                    <a:lnTo>
                      <a:pt x="26823" y="1"/>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102" name="Google Shape;1245;p51">
                <a:extLst>
                  <a:ext uri="{FF2B5EF4-FFF2-40B4-BE49-F238E27FC236}">
                    <a16:creationId xmlns:a16="http://schemas.microsoft.com/office/drawing/2014/main" xmlns="" id="{7F93A1BC-3583-3C3E-2F40-E4A25EF352D1}"/>
                  </a:ext>
                </a:extLst>
              </p:cNvPr>
              <p:cNvSpPr/>
              <p:nvPr/>
            </p:nvSpPr>
            <p:spPr>
              <a:xfrm>
                <a:off x="3737421" y="601925"/>
                <a:ext cx="1701742" cy="438536"/>
              </a:xfrm>
              <a:custGeom>
                <a:avLst/>
                <a:gdLst/>
                <a:ahLst/>
                <a:cxnLst/>
                <a:rect l="l" t="t" r="r" b="b"/>
                <a:pathLst>
                  <a:path w="24389" h="6285" extrusionOk="0">
                    <a:moveTo>
                      <a:pt x="3040" y="0"/>
                    </a:moveTo>
                    <a:cubicBezTo>
                      <a:pt x="2177" y="0"/>
                      <a:pt x="1407" y="339"/>
                      <a:pt x="853" y="894"/>
                    </a:cubicBezTo>
                    <a:cubicBezTo>
                      <a:pt x="339" y="1500"/>
                      <a:pt x="0" y="2270"/>
                      <a:pt x="0" y="3122"/>
                    </a:cubicBezTo>
                    <a:cubicBezTo>
                      <a:pt x="0" y="4878"/>
                      <a:pt x="1325" y="6285"/>
                      <a:pt x="3040" y="6285"/>
                    </a:cubicBezTo>
                    <a:lnTo>
                      <a:pt x="24389" y="6285"/>
                    </a:lnTo>
                    <a:lnTo>
                      <a:pt x="24389" y="0"/>
                    </a:ln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grpSp>
        <p:grpSp>
          <p:nvGrpSpPr>
            <p:cNvPr id="59" name="Google Shape;1246;p51">
              <a:extLst>
                <a:ext uri="{FF2B5EF4-FFF2-40B4-BE49-F238E27FC236}">
                  <a16:creationId xmlns:a16="http://schemas.microsoft.com/office/drawing/2014/main" xmlns="" id="{FDB916ED-947B-C0F4-50D9-985DD442D316}"/>
                </a:ext>
              </a:extLst>
            </p:cNvPr>
            <p:cNvGrpSpPr/>
            <p:nvPr/>
          </p:nvGrpSpPr>
          <p:grpSpPr>
            <a:xfrm>
              <a:off x="3690516" y="902025"/>
              <a:ext cx="1871575" cy="952294"/>
              <a:chOff x="3668622" y="601925"/>
              <a:chExt cx="1871575" cy="952294"/>
            </a:xfrm>
          </p:grpSpPr>
          <p:sp>
            <p:nvSpPr>
              <p:cNvPr id="60" name="Google Shape;1247;p51">
                <a:extLst>
                  <a:ext uri="{FF2B5EF4-FFF2-40B4-BE49-F238E27FC236}">
                    <a16:creationId xmlns:a16="http://schemas.microsoft.com/office/drawing/2014/main" xmlns="" id="{B026868C-A4CB-929C-353D-ADDC5F955EE5}"/>
                  </a:ext>
                </a:extLst>
              </p:cNvPr>
              <p:cNvSpPr/>
              <p:nvPr/>
            </p:nvSpPr>
            <p:spPr>
              <a:xfrm>
                <a:off x="3668622" y="1040396"/>
                <a:ext cx="1871575" cy="513823"/>
              </a:xfrm>
              <a:custGeom>
                <a:avLst/>
                <a:gdLst/>
                <a:ahLst/>
                <a:cxnLst/>
                <a:rect l="l" t="t" r="r" b="b"/>
                <a:pathLst>
                  <a:path w="26823" h="7364" extrusionOk="0">
                    <a:moveTo>
                      <a:pt x="3379" y="1"/>
                    </a:moveTo>
                    <a:cubicBezTo>
                      <a:pt x="2434" y="1"/>
                      <a:pt x="1582" y="432"/>
                      <a:pt x="986" y="1079"/>
                    </a:cubicBezTo>
                    <a:cubicBezTo>
                      <a:pt x="381" y="1757"/>
                      <a:pt x="1" y="2660"/>
                      <a:pt x="1" y="3687"/>
                    </a:cubicBezTo>
                    <a:cubicBezTo>
                      <a:pt x="1" y="5700"/>
                      <a:pt x="1500" y="7364"/>
                      <a:pt x="3379" y="7364"/>
                    </a:cubicBezTo>
                    <a:lnTo>
                      <a:pt x="26823" y="7364"/>
                    </a:lnTo>
                    <a:lnTo>
                      <a:pt x="26823" y="1"/>
                    </a:lnTo>
                    <a:close/>
                  </a:path>
                </a:pathLst>
              </a:custGeom>
              <a:solidFill>
                <a:srgbClr val="F7607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61" name="Google Shape;1248;p51">
                <a:extLst>
                  <a:ext uri="{FF2B5EF4-FFF2-40B4-BE49-F238E27FC236}">
                    <a16:creationId xmlns:a16="http://schemas.microsoft.com/office/drawing/2014/main" xmlns="" id="{3B3D36B1-DD0E-30EC-35B8-D498939F33B6}"/>
                  </a:ext>
                </a:extLst>
              </p:cNvPr>
              <p:cNvSpPr/>
              <p:nvPr/>
            </p:nvSpPr>
            <p:spPr>
              <a:xfrm>
                <a:off x="4784953" y="1079819"/>
                <a:ext cx="755245" cy="444327"/>
              </a:xfrm>
              <a:custGeom>
                <a:avLst/>
                <a:gdLst/>
                <a:ahLst/>
                <a:cxnLst/>
                <a:rect l="l" t="t" r="r" b="b"/>
                <a:pathLst>
                  <a:path w="10824" h="6368" extrusionOk="0">
                    <a:moveTo>
                      <a:pt x="2917" y="1"/>
                    </a:moveTo>
                    <a:cubicBezTo>
                      <a:pt x="2527" y="1"/>
                      <a:pt x="2095" y="83"/>
                      <a:pt x="1756" y="257"/>
                    </a:cubicBezTo>
                    <a:cubicBezTo>
                      <a:pt x="1715" y="257"/>
                      <a:pt x="1674" y="298"/>
                      <a:pt x="1674" y="298"/>
                    </a:cubicBezTo>
                    <a:cubicBezTo>
                      <a:pt x="1418" y="422"/>
                      <a:pt x="1202" y="596"/>
                      <a:pt x="986" y="812"/>
                    </a:cubicBezTo>
                    <a:lnTo>
                      <a:pt x="945" y="853"/>
                    </a:lnTo>
                    <a:cubicBezTo>
                      <a:pt x="904" y="853"/>
                      <a:pt x="904" y="894"/>
                      <a:pt x="863" y="935"/>
                    </a:cubicBezTo>
                    <a:cubicBezTo>
                      <a:pt x="730" y="1069"/>
                      <a:pt x="647" y="1192"/>
                      <a:pt x="555" y="1325"/>
                    </a:cubicBezTo>
                    <a:cubicBezTo>
                      <a:pt x="514" y="1366"/>
                      <a:pt x="514" y="1366"/>
                      <a:pt x="514" y="1407"/>
                    </a:cubicBezTo>
                    <a:cubicBezTo>
                      <a:pt x="432" y="1541"/>
                      <a:pt x="350" y="1705"/>
                      <a:pt x="257" y="1880"/>
                    </a:cubicBezTo>
                    <a:cubicBezTo>
                      <a:pt x="257" y="1921"/>
                      <a:pt x="257" y="1921"/>
                      <a:pt x="216" y="1921"/>
                    </a:cubicBezTo>
                    <a:cubicBezTo>
                      <a:pt x="175" y="2095"/>
                      <a:pt x="134" y="2260"/>
                      <a:pt x="93" y="2434"/>
                    </a:cubicBezTo>
                    <a:lnTo>
                      <a:pt x="93" y="2475"/>
                    </a:lnTo>
                    <a:cubicBezTo>
                      <a:pt x="42" y="2650"/>
                      <a:pt x="42" y="2824"/>
                      <a:pt x="0" y="2989"/>
                    </a:cubicBezTo>
                    <a:lnTo>
                      <a:pt x="0" y="3030"/>
                    </a:lnTo>
                    <a:lnTo>
                      <a:pt x="0" y="3163"/>
                    </a:lnTo>
                    <a:cubicBezTo>
                      <a:pt x="0" y="3287"/>
                      <a:pt x="0" y="3420"/>
                      <a:pt x="42" y="3543"/>
                    </a:cubicBezTo>
                    <a:lnTo>
                      <a:pt x="42" y="3595"/>
                    </a:lnTo>
                    <a:cubicBezTo>
                      <a:pt x="42" y="3759"/>
                      <a:pt x="93" y="3934"/>
                      <a:pt x="134" y="4057"/>
                    </a:cubicBezTo>
                    <a:lnTo>
                      <a:pt x="134" y="4149"/>
                    </a:lnTo>
                    <a:cubicBezTo>
                      <a:pt x="175" y="4313"/>
                      <a:pt x="257" y="4447"/>
                      <a:pt x="298" y="4622"/>
                    </a:cubicBezTo>
                    <a:lnTo>
                      <a:pt x="350" y="4663"/>
                    </a:lnTo>
                    <a:cubicBezTo>
                      <a:pt x="432" y="4827"/>
                      <a:pt x="514" y="5001"/>
                      <a:pt x="647" y="5176"/>
                    </a:cubicBezTo>
                    <a:cubicBezTo>
                      <a:pt x="647" y="5176"/>
                      <a:pt x="647" y="5217"/>
                      <a:pt x="688" y="5217"/>
                    </a:cubicBezTo>
                    <a:cubicBezTo>
                      <a:pt x="812" y="5392"/>
                      <a:pt x="986" y="5556"/>
                      <a:pt x="1161" y="5731"/>
                    </a:cubicBezTo>
                    <a:cubicBezTo>
                      <a:pt x="1161" y="5731"/>
                      <a:pt x="1202" y="5731"/>
                      <a:pt x="1202" y="5772"/>
                    </a:cubicBezTo>
                    <a:cubicBezTo>
                      <a:pt x="1500" y="5987"/>
                      <a:pt x="1798" y="6162"/>
                      <a:pt x="2147" y="6244"/>
                    </a:cubicBezTo>
                    <a:cubicBezTo>
                      <a:pt x="2188" y="6285"/>
                      <a:pt x="2270" y="6285"/>
                      <a:pt x="2352" y="6326"/>
                    </a:cubicBezTo>
                    <a:cubicBezTo>
                      <a:pt x="2527" y="6367"/>
                      <a:pt x="2742" y="6367"/>
                      <a:pt x="2917" y="6367"/>
                    </a:cubicBezTo>
                    <a:lnTo>
                      <a:pt x="10824" y="6367"/>
                    </a:lnTo>
                    <a:lnTo>
                      <a:pt x="10824" y="1"/>
                    </a:lnTo>
                    <a:close/>
                  </a:path>
                </a:pathLst>
              </a:custGeom>
              <a:solidFill>
                <a:srgbClr val="FFE9DC"/>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62" name="Google Shape;1249;p51">
                <a:extLst>
                  <a:ext uri="{FF2B5EF4-FFF2-40B4-BE49-F238E27FC236}">
                    <a16:creationId xmlns:a16="http://schemas.microsoft.com/office/drawing/2014/main" xmlns="" id="{53DB112E-182D-2EF8-9C3F-8BB82CDA8E96}"/>
                  </a:ext>
                </a:extLst>
              </p:cNvPr>
              <p:cNvSpPr/>
              <p:nvPr/>
            </p:nvSpPr>
            <p:spPr>
              <a:xfrm>
                <a:off x="4901756" y="1097752"/>
                <a:ext cx="638441" cy="2931"/>
              </a:xfrm>
              <a:custGeom>
                <a:avLst/>
                <a:gdLst/>
                <a:ahLst/>
                <a:cxnLst/>
                <a:rect l="l" t="t" r="r" b="b"/>
                <a:pathLst>
                  <a:path w="9150" h="42" extrusionOk="0">
                    <a:moveTo>
                      <a:pt x="82" y="0"/>
                    </a:moveTo>
                    <a:cubicBezTo>
                      <a:pt x="41" y="0"/>
                      <a:pt x="0" y="41"/>
                      <a:pt x="0" y="41"/>
                    </a:cubicBezTo>
                    <a:lnTo>
                      <a:pt x="9150" y="41"/>
                    </a:lnTo>
                    <a:lnTo>
                      <a:pt x="9150" y="0"/>
                    </a:lnTo>
                    <a:close/>
                  </a:path>
                </a:pathLst>
              </a:custGeom>
              <a:solidFill>
                <a:srgbClr val="FFB289"/>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63" name="Google Shape;1250;p51">
                <a:extLst>
                  <a:ext uri="{FF2B5EF4-FFF2-40B4-BE49-F238E27FC236}">
                    <a16:creationId xmlns:a16="http://schemas.microsoft.com/office/drawing/2014/main" xmlns="" id="{763E7005-0D0B-2FED-D19F-3722ED536F08}"/>
                  </a:ext>
                </a:extLst>
              </p:cNvPr>
              <p:cNvSpPr/>
              <p:nvPr/>
            </p:nvSpPr>
            <p:spPr>
              <a:xfrm>
                <a:off x="4850890" y="1136408"/>
                <a:ext cx="689307" cy="2931"/>
              </a:xfrm>
              <a:custGeom>
                <a:avLst/>
                <a:gdLst/>
                <a:ahLst/>
                <a:cxnLst/>
                <a:rect l="l" t="t" r="r" b="b"/>
                <a:pathLst>
                  <a:path w="9879" h="42" extrusionOk="0">
                    <a:moveTo>
                      <a:pt x="41" y="1"/>
                    </a:moveTo>
                    <a:lnTo>
                      <a:pt x="0" y="42"/>
                    </a:lnTo>
                    <a:lnTo>
                      <a:pt x="9879" y="42"/>
                    </a:lnTo>
                    <a:lnTo>
                      <a:pt x="9879" y="1"/>
                    </a:lnTo>
                    <a:close/>
                  </a:path>
                </a:pathLst>
              </a:custGeom>
              <a:solidFill>
                <a:srgbClr val="FFB289"/>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64" name="Google Shape;1251;p51">
                <a:extLst>
                  <a:ext uri="{FF2B5EF4-FFF2-40B4-BE49-F238E27FC236}">
                    <a16:creationId xmlns:a16="http://schemas.microsoft.com/office/drawing/2014/main" xmlns="" id="{B3D21848-9C7D-8CBD-3CB7-C682D4CB79B1}"/>
                  </a:ext>
                </a:extLst>
              </p:cNvPr>
              <p:cNvSpPr/>
              <p:nvPr/>
            </p:nvSpPr>
            <p:spPr>
              <a:xfrm>
                <a:off x="4850890" y="1136408"/>
                <a:ext cx="689307" cy="2931"/>
              </a:xfrm>
              <a:custGeom>
                <a:avLst/>
                <a:gdLst/>
                <a:ahLst/>
                <a:cxnLst/>
                <a:rect l="l" t="t" r="r" b="b"/>
                <a:pathLst>
                  <a:path w="9879" h="42" extrusionOk="0">
                    <a:moveTo>
                      <a:pt x="41" y="1"/>
                    </a:moveTo>
                    <a:lnTo>
                      <a:pt x="0" y="42"/>
                    </a:lnTo>
                    <a:lnTo>
                      <a:pt x="9879" y="42"/>
                    </a:lnTo>
                    <a:lnTo>
                      <a:pt x="9879" y="1"/>
                    </a:lnTo>
                    <a:close/>
                  </a:path>
                </a:pathLst>
              </a:custGeom>
              <a:solidFill>
                <a:srgbClr val="FFB289"/>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65" name="Google Shape;1252;p51">
                <a:extLst>
                  <a:ext uri="{FF2B5EF4-FFF2-40B4-BE49-F238E27FC236}">
                    <a16:creationId xmlns:a16="http://schemas.microsoft.com/office/drawing/2014/main" xmlns="" id="{B858EED8-ABA7-149A-D4E8-C6ED1ADD428C}"/>
                  </a:ext>
                </a:extLst>
              </p:cNvPr>
              <p:cNvSpPr/>
              <p:nvPr/>
            </p:nvSpPr>
            <p:spPr>
              <a:xfrm>
                <a:off x="4820747" y="1172272"/>
                <a:ext cx="719450" cy="5791"/>
              </a:xfrm>
              <a:custGeom>
                <a:avLst/>
                <a:gdLst/>
                <a:ahLst/>
                <a:cxnLst/>
                <a:rect l="l" t="t" r="r" b="b"/>
                <a:pathLst>
                  <a:path w="10311" h="83" extrusionOk="0">
                    <a:moveTo>
                      <a:pt x="42" y="0"/>
                    </a:moveTo>
                    <a:cubicBezTo>
                      <a:pt x="1" y="41"/>
                      <a:pt x="1" y="41"/>
                      <a:pt x="1" y="82"/>
                    </a:cubicBezTo>
                    <a:lnTo>
                      <a:pt x="10311" y="82"/>
                    </a:lnTo>
                    <a:lnTo>
                      <a:pt x="10311" y="0"/>
                    </a:lnTo>
                    <a:close/>
                  </a:path>
                </a:pathLst>
              </a:custGeom>
              <a:solidFill>
                <a:srgbClr val="FFB289"/>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66" name="Google Shape;1253;p51">
                <a:extLst>
                  <a:ext uri="{FF2B5EF4-FFF2-40B4-BE49-F238E27FC236}">
                    <a16:creationId xmlns:a16="http://schemas.microsoft.com/office/drawing/2014/main" xmlns="" id="{9A973B68-C983-0641-7F90-C9705E5218F3}"/>
                  </a:ext>
                </a:extLst>
              </p:cNvPr>
              <p:cNvSpPr/>
              <p:nvPr/>
            </p:nvSpPr>
            <p:spPr>
              <a:xfrm>
                <a:off x="4820747" y="1172272"/>
                <a:ext cx="719450" cy="5791"/>
              </a:xfrm>
              <a:custGeom>
                <a:avLst/>
                <a:gdLst/>
                <a:ahLst/>
                <a:cxnLst/>
                <a:rect l="l" t="t" r="r" b="b"/>
                <a:pathLst>
                  <a:path w="10311" h="83" extrusionOk="0">
                    <a:moveTo>
                      <a:pt x="42" y="0"/>
                    </a:moveTo>
                    <a:cubicBezTo>
                      <a:pt x="1" y="41"/>
                      <a:pt x="1" y="41"/>
                      <a:pt x="1" y="82"/>
                    </a:cubicBezTo>
                    <a:lnTo>
                      <a:pt x="10311" y="82"/>
                    </a:lnTo>
                    <a:lnTo>
                      <a:pt x="10311" y="0"/>
                    </a:lnTo>
                    <a:close/>
                  </a:path>
                </a:pathLst>
              </a:custGeom>
              <a:solidFill>
                <a:srgbClr val="FFB289"/>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67" name="Google Shape;1254;p51">
                <a:extLst>
                  <a:ext uri="{FF2B5EF4-FFF2-40B4-BE49-F238E27FC236}">
                    <a16:creationId xmlns:a16="http://schemas.microsoft.com/office/drawing/2014/main" xmlns="" id="{1C3C646A-AE13-C7ED-3C7B-40D56689148C}"/>
                  </a:ext>
                </a:extLst>
              </p:cNvPr>
              <p:cNvSpPr/>
              <p:nvPr/>
            </p:nvSpPr>
            <p:spPr>
              <a:xfrm>
                <a:off x="4800024" y="1210928"/>
                <a:ext cx="740173" cy="2931"/>
              </a:xfrm>
              <a:custGeom>
                <a:avLst/>
                <a:gdLst/>
                <a:ahLst/>
                <a:cxnLst/>
                <a:rect l="l" t="t" r="r" b="b"/>
                <a:pathLst>
                  <a:path w="10608" h="42" extrusionOk="0">
                    <a:moveTo>
                      <a:pt x="41" y="1"/>
                    </a:moveTo>
                    <a:cubicBezTo>
                      <a:pt x="41" y="42"/>
                      <a:pt x="41" y="42"/>
                      <a:pt x="0" y="42"/>
                    </a:cubicBezTo>
                    <a:lnTo>
                      <a:pt x="10608" y="42"/>
                    </a:lnTo>
                    <a:lnTo>
                      <a:pt x="10608" y="1"/>
                    </a:lnTo>
                    <a:close/>
                  </a:path>
                </a:pathLst>
              </a:custGeom>
              <a:solidFill>
                <a:srgbClr val="FFB289"/>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68" name="Google Shape;1255;p51">
                <a:extLst>
                  <a:ext uri="{FF2B5EF4-FFF2-40B4-BE49-F238E27FC236}">
                    <a16:creationId xmlns:a16="http://schemas.microsoft.com/office/drawing/2014/main" xmlns="" id="{78A2EFC0-1D00-AEBA-1E6B-D6312DAEF97D}"/>
                  </a:ext>
                </a:extLst>
              </p:cNvPr>
              <p:cNvSpPr/>
              <p:nvPr/>
            </p:nvSpPr>
            <p:spPr>
              <a:xfrm>
                <a:off x="4800024" y="1210928"/>
                <a:ext cx="740173" cy="2931"/>
              </a:xfrm>
              <a:custGeom>
                <a:avLst/>
                <a:gdLst/>
                <a:ahLst/>
                <a:cxnLst/>
                <a:rect l="l" t="t" r="r" b="b"/>
                <a:pathLst>
                  <a:path w="10608" h="42" extrusionOk="0">
                    <a:moveTo>
                      <a:pt x="41" y="1"/>
                    </a:moveTo>
                    <a:cubicBezTo>
                      <a:pt x="41" y="42"/>
                      <a:pt x="41" y="42"/>
                      <a:pt x="0" y="42"/>
                    </a:cubicBezTo>
                    <a:lnTo>
                      <a:pt x="10608" y="42"/>
                    </a:lnTo>
                    <a:lnTo>
                      <a:pt x="10608" y="1"/>
                    </a:lnTo>
                    <a:close/>
                  </a:path>
                </a:pathLst>
              </a:custGeom>
              <a:solidFill>
                <a:srgbClr val="FFB289"/>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69" name="Google Shape;1256;p51">
                <a:extLst>
                  <a:ext uri="{FF2B5EF4-FFF2-40B4-BE49-F238E27FC236}">
                    <a16:creationId xmlns:a16="http://schemas.microsoft.com/office/drawing/2014/main" xmlns="" id="{F8FF8F52-2C13-1754-CB7A-A9B1CA895FBD}"/>
                  </a:ext>
                </a:extLst>
              </p:cNvPr>
              <p:cNvSpPr/>
              <p:nvPr/>
            </p:nvSpPr>
            <p:spPr>
              <a:xfrm>
                <a:off x="4791372" y="1249654"/>
                <a:ext cx="748825" cy="2931"/>
              </a:xfrm>
              <a:custGeom>
                <a:avLst/>
                <a:gdLst/>
                <a:ahLst/>
                <a:cxnLst/>
                <a:rect l="l" t="t" r="r" b="b"/>
                <a:pathLst>
                  <a:path w="10732" h="42" extrusionOk="0">
                    <a:moveTo>
                      <a:pt x="1" y="0"/>
                    </a:moveTo>
                    <a:lnTo>
                      <a:pt x="1" y="41"/>
                    </a:lnTo>
                    <a:lnTo>
                      <a:pt x="10732" y="41"/>
                    </a:lnTo>
                    <a:lnTo>
                      <a:pt x="10732" y="0"/>
                    </a:lnTo>
                    <a:close/>
                  </a:path>
                </a:pathLst>
              </a:custGeom>
              <a:solidFill>
                <a:srgbClr val="FFB289"/>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70" name="Google Shape;1257;p51">
                <a:extLst>
                  <a:ext uri="{FF2B5EF4-FFF2-40B4-BE49-F238E27FC236}">
                    <a16:creationId xmlns:a16="http://schemas.microsoft.com/office/drawing/2014/main" xmlns="" id="{C63E9817-9520-3179-3933-DEEC70F04804}"/>
                  </a:ext>
                </a:extLst>
              </p:cNvPr>
              <p:cNvSpPr/>
              <p:nvPr/>
            </p:nvSpPr>
            <p:spPr>
              <a:xfrm>
                <a:off x="4791372" y="1249654"/>
                <a:ext cx="748825" cy="2931"/>
              </a:xfrm>
              <a:custGeom>
                <a:avLst/>
                <a:gdLst/>
                <a:ahLst/>
                <a:cxnLst/>
                <a:rect l="l" t="t" r="r" b="b"/>
                <a:pathLst>
                  <a:path w="10732" h="42" extrusionOk="0">
                    <a:moveTo>
                      <a:pt x="1" y="0"/>
                    </a:moveTo>
                    <a:lnTo>
                      <a:pt x="1" y="41"/>
                    </a:lnTo>
                    <a:lnTo>
                      <a:pt x="10732" y="41"/>
                    </a:lnTo>
                    <a:lnTo>
                      <a:pt x="10732" y="0"/>
                    </a:lnTo>
                    <a:close/>
                  </a:path>
                </a:pathLst>
              </a:custGeom>
              <a:solidFill>
                <a:srgbClr val="FFB289"/>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71" name="Google Shape;1258;p51">
                <a:extLst>
                  <a:ext uri="{FF2B5EF4-FFF2-40B4-BE49-F238E27FC236}">
                    <a16:creationId xmlns:a16="http://schemas.microsoft.com/office/drawing/2014/main" xmlns="" id="{A4EBA7D7-797A-2E7C-2164-1F3C311201A9}"/>
                  </a:ext>
                </a:extLst>
              </p:cNvPr>
              <p:cNvSpPr/>
              <p:nvPr/>
            </p:nvSpPr>
            <p:spPr>
              <a:xfrm>
                <a:off x="4784953" y="1288309"/>
                <a:ext cx="755245" cy="2931"/>
              </a:xfrm>
              <a:custGeom>
                <a:avLst/>
                <a:gdLst/>
                <a:ahLst/>
                <a:cxnLst/>
                <a:rect l="l" t="t" r="r" b="b"/>
                <a:pathLst>
                  <a:path w="10824" h="42" extrusionOk="0">
                    <a:moveTo>
                      <a:pt x="0" y="1"/>
                    </a:moveTo>
                    <a:lnTo>
                      <a:pt x="0" y="42"/>
                    </a:lnTo>
                    <a:lnTo>
                      <a:pt x="10824" y="42"/>
                    </a:lnTo>
                    <a:lnTo>
                      <a:pt x="10824" y="1"/>
                    </a:lnTo>
                    <a:close/>
                  </a:path>
                </a:pathLst>
              </a:custGeom>
              <a:solidFill>
                <a:srgbClr val="FFB289"/>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72" name="Google Shape;1259;p51">
                <a:extLst>
                  <a:ext uri="{FF2B5EF4-FFF2-40B4-BE49-F238E27FC236}">
                    <a16:creationId xmlns:a16="http://schemas.microsoft.com/office/drawing/2014/main" xmlns="" id="{DD03A74F-C25E-C442-5895-3FBF7B46EF62}"/>
                  </a:ext>
                </a:extLst>
              </p:cNvPr>
              <p:cNvSpPr/>
              <p:nvPr/>
            </p:nvSpPr>
            <p:spPr>
              <a:xfrm>
                <a:off x="4787813" y="1327035"/>
                <a:ext cx="752384" cy="3628"/>
              </a:xfrm>
              <a:custGeom>
                <a:avLst/>
                <a:gdLst/>
                <a:ahLst/>
                <a:cxnLst/>
                <a:rect l="l" t="t" r="r" b="b"/>
                <a:pathLst>
                  <a:path w="10783" h="52" extrusionOk="0">
                    <a:moveTo>
                      <a:pt x="1" y="0"/>
                    </a:moveTo>
                    <a:lnTo>
                      <a:pt x="1" y="52"/>
                    </a:lnTo>
                    <a:lnTo>
                      <a:pt x="10783" y="52"/>
                    </a:lnTo>
                    <a:lnTo>
                      <a:pt x="10783" y="0"/>
                    </a:lnTo>
                    <a:close/>
                  </a:path>
                </a:pathLst>
              </a:custGeom>
              <a:solidFill>
                <a:srgbClr val="FFB289"/>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73" name="Google Shape;1260;p51">
                <a:extLst>
                  <a:ext uri="{FF2B5EF4-FFF2-40B4-BE49-F238E27FC236}">
                    <a16:creationId xmlns:a16="http://schemas.microsoft.com/office/drawing/2014/main" xmlns="" id="{345A7BDC-35A8-D966-2F13-D7F3E6013415}"/>
                  </a:ext>
                </a:extLst>
              </p:cNvPr>
              <p:cNvSpPr/>
              <p:nvPr/>
            </p:nvSpPr>
            <p:spPr>
              <a:xfrm>
                <a:off x="4787813" y="1327035"/>
                <a:ext cx="752384" cy="3628"/>
              </a:xfrm>
              <a:custGeom>
                <a:avLst/>
                <a:gdLst/>
                <a:ahLst/>
                <a:cxnLst/>
                <a:rect l="l" t="t" r="r" b="b"/>
                <a:pathLst>
                  <a:path w="10783" h="52" extrusionOk="0">
                    <a:moveTo>
                      <a:pt x="1" y="0"/>
                    </a:moveTo>
                    <a:lnTo>
                      <a:pt x="1" y="52"/>
                    </a:lnTo>
                    <a:lnTo>
                      <a:pt x="10783" y="52"/>
                    </a:lnTo>
                    <a:lnTo>
                      <a:pt x="10783" y="0"/>
                    </a:lnTo>
                    <a:close/>
                  </a:path>
                </a:pathLst>
              </a:custGeom>
              <a:solidFill>
                <a:srgbClr val="FFB289"/>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74" name="Google Shape;1261;p51">
                <a:extLst>
                  <a:ext uri="{FF2B5EF4-FFF2-40B4-BE49-F238E27FC236}">
                    <a16:creationId xmlns:a16="http://schemas.microsoft.com/office/drawing/2014/main" xmlns="" id="{B0027024-1830-204A-961F-CBDA2026A2B7}"/>
                  </a:ext>
                </a:extLst>
              </p:cNvPr>
              <p:cNvSpPr/>
              <p:nvPr/>
            </p:nvSpPr>
            <p:spPr>
              <a:xfrm>
                <a:off x="4794233" y="1362830"/>
                <a:ext cx="745965" cy="6559"/>
              </a:xfrm>
              <a:custGeom>
                <a:avLst/>
                <a:gdLst/>
                <a:ahLst/>
                <a:cxnLst/>
                <a:rect l="l" t="t" r="r" b="b"/>
                <a:pathLst>
                  <a:path w="10691" h="94" extrusionOk="0">
                    <a:moveTo>
                      <a:pt x="1" y="1"/>
                    </a:moveTo>
                    <a:lnTo>
                      <a:pt x="1" y="93"/>
                    </a:lnTo>
                    <a:lnTo>
                      <a:pt x="10691" y="93"/>
                    </a:lnTo>
                    <a:lnTo>
                      <a:pt x="10691" y="1"/>
                    </a:lnTo>
                    <a:close/>
                  </a:path>
                </a:pathLst>
              </a:custGeom>
              <a:solidFill>
                <a:srgbClr val="FFB289"/>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75" name="Google Shape;1262;p51">
                <a:extLst>
                  <a:ext uri="{FF2B5EF4-FFF2-40B4-BE49-F238E27FC236}">
                    <a16:creationId xmlns:a16="http://schemas.microsoft.com/office/drawing/2014/main" xmlns="" id="{1F05D931-85C7-46E3-D2C4-9125B2CBCE6A}"/>
                  </a:ext>
                </a:extLst>
              </p:cNvPr>
              <p:cNvSpPr/>
              <p:nvPr/>
            </p:nvSpPr>
            <p:spPr>
              <a:xfrm>
                <a:off x="4805746" y="1402253"/>
                <a:ext cx="734452" cy="2931"/>
              </a:xfrm>
              <a:custGeom>
                <a:avLst/>
                <a:gdLst/>
                <a:ahLst/>
                <a:cxnLst/>
                <a:rect l="l" t="t" r="r" b="b"/>
                <a:pathLst>
                  <a:path w="10526" h="42" extrusionOk="0">
                    <a:moveTo>
                      <a:pt x="0" y="1"/>
                    </a:moveTo>
                    <a:lnTo>
                      <a:pt x="52" y="42"/>
                    </a:lnTo>
                    <a:lnTo>
                      <a:pt x="10526" y="42"/>
                    </a:lnTo>
                    <a:lnTo>
                      <a:pt x="10526" y="1"/>
                    </a:lnTo>
                    <a:close/>
                  </a:path>
                </a:pathLst>
              </a:custGeom>
              <a:solidFill>
                <a:srgbClr val="FFB289"/>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76" name="Google Shape;1263;p51">
                <a:extLst>
                  <a:ext uri="{FF2B5EF4-FFF2-40B4-BE49-F238E27FC236}">
                    <a16:creationId xmlns:a16="http://schemas.microsoft.com/office/drawing/2014/main" xmlns="" id="{36DA75AA-4CCA-8E3F-DD10-7C3C235D7329}"/>
                  </a:ext>
                </a:extLst>
              </p:cNvPr>
              <p:cNvSpPr/>
              <p:nvPr/>
            </p:nvSpPr>
            <p:spPr>
              <a:xfrm>
                <a:off x="4830097" y="1440979"/>
                <a:ext cx="710100" cy="2931"/>
              </a:xfrm>
              <a:custGeom>
                <a:avLst/>
                <a:gdLst/>
                <a:ahLst/>
                <a:cxnLst/>
                <a:rect l="l" t="t" r="r" b="b"/>
                <a:pathLst>
                  <a:path w="10177" h="42" extrusionOk="0">
                    <a:moveTo>
                      <a:pt x="0" y="0"/>
                    </a:moveTo>
                    <a:cubicBezTo>
                      <a:pt x="0" y="0"/>
                      <a:pt x="0" y="41"/>
                      <a:pt x="41" y="41"/>
                    </a:cubicBezTo>
                    <a:lnTo>
                      <a:pt x="10177" y="41"/>
                    </a:lnTo>
                    <a:lnTo>
                      <a:pt x="10177" y="0"/>
                    </a:lnTo>
                    <a:close/>
                  </a:path>
                </a:pathLst>
              </a:custGeom>
              <a:solidFill>
                <a:srgbClr val="FFB289"/>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77" name="Google Shape;1264;p51">
                <a:extLst>
                  <a:ext uri="{FF2B5EF4-FFF2-40B4-BE49-F238E27FC236}">
                    <a16:creationId xmlns:a16="http://schemas.microsoft.com/office/drawing/2014/main" xmlns="" id="{F9A7F7AB-22EB-9401-D1E7-660310C8C10A}"/>
                  </a:ext>
                </a:extLst>
              </p:cNvPr>
              <p:cNvSpPr/>
              <p:nvPr/>
            </p:nvSpPr>
            <p:spPr>
              <a:xfrm>
                <a:off x="4865892" y="1479635"/>
                <a:ext cx="674306" cy="2931"/>
              </a:xfrm>
              <a:custGeom>
                <a:avLst/>
                <a:gdLst/>
                <a:ahLst/>
                <a:cxnLst/>
                <a:rect l="l" t="t" r="r" b="b"/>
                <a:pathLst>
                  <a:path w="9664" h="42" extrusionOk="0">
                    <a:moveTo>
                      <a:pt x="1" y="1"/>
                    </a:moveTo>
                    <a:cubicBezTo>
                      <a:pt x="1" y="1"/>
                      <a:pt x="42" y="1"/>
                      <a:pt x="42" y="42"/>
                    </a:cubicBezTo>
                    <a:lnTo>
                      <a:pt x="9664" y="42"/>
                    </a:lnTo>
                    <a:lnTo>
                      <a:pt x="9664" y="1"/>
                    </a:lnTo>
                    <a:close/>
                  </a:path>
                </a:pathLst>
              </a:custGeom>
              <a:solidFill>
                <a:srgbClr val="FFB289"/>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78" name="Google Shape;1265;p51">
                <a:extLst>
                  <a:ext uri="{FF2B5EF4-FFF2-40B4-BE49-F238E27FC236}">
                    <a16:creationId xmlns:a16="http://schemas.microsoft.com/office/drawing/2014/main" xmlns="" id="{F1016744-6153-4E16-704A-AA7288B0A541}"/>
                  </a:ext>
                </a:extLst>
              </p:cNvPr>
              <p:cNvSpPr/>
              <p:nvPr/>
            </p:nvSpPr>
            <p:spPr>
              <a:xfrm>
                <a:off x="4934690" y="1515430"/>
                <a:ext cx="605507" cy="5861"/>
              </a:xfrm>
              <a:custGeom>
                <a:avLst/>
                <a:gdLst/>
                <a:ahLst/>
                <a:cxnLst/>
                <a:rect l="l" t="t" r="r" b="b"/>
                <a:pathLst>
                  <a:path w="8678" h="84" extrusionOk="0">
                    <a:moveTo>
                      <a:pt x="1" y="1"/>
                    </a:moveTo>
                    <a:cubicBezTo>
                      <a:pt x="42" y="42"/>
                      <a:pt x="124" y="42"/>
                      <a:pt x="206" y="83"/>
                    </a:cubicBezTo>
                    <a:lnTo>
                      <a:pt x="8678" y="83"/>
                    </a:lnTo>
                    <a:lnTo>
                      <a:pt x="8678" y="1"/>
                    </a:lnTo>
                    <a:close/>
                  </a:path>
                </a:pathLst>
              </a:custGeom>
              <a:solidFill>
                <a:srgbClr val="FFB289"/>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79" name="Google Shape;1266;p51">
                <a:extLst>
                  <a:ext uri="{FF2B5EF4-FFF2-40B4-BE49-F238E27FC236}">
                    <a16:creationId xmlns:a16="http://schemas.microsoft.com/office/drawing/2014/main" xmlns="" id="{27A3AE45-CD3C-BF52-6B92-821970A5CE0F}"/>
                  </a:ext>
                </a:extLst>
              </p:cNvPr>
              <p:cNvSpPr/>
              <p:nvPr/>
            </p:nvSpPr>
            <p:spPr>
              <a:xfrm>
                <a:off x="3853526" y="1040396"/>
                <a:ext cx="230048" cy="513823"/>
              </a:xfrm>
              <a:custGeom>
                <a:avLst/>
                <a:gdLst/>
                <a:ahLst/>
                <a:cxnLst/>
                <a:rect l="l" t="t" r="r" b="b"/>
                <a:pathLst>
                  <a:path w="3297" h="7364" extrusionOk="0">
                    <a:moveTo>
                      <a:pt x="1160" y="1"/>
                    </a:moveTo>
                    <a:cubicBezTo>
                      <a:pt x="555" y="904"/>
                      <a:pt x="175" y="1972"/>
                      <a:pt x="134" y="3081"/>
                    </a:cubicBezTo>
                    <a:cubicBezTo>
                      <a:pt x="0" y="4581"/>
                      <a:pt x="472" y="6121"/>
                      <a:pt x="1376" y="7364"/>
                    </a:cubicBezTo>
                    <a:lnTo>
                      <a:pt x="3081" y="7364"/>
                    </a:lnTo>
                    <a:cubicBezTo>
                      <a:pt x="2228" y="5741"/>
                      <a:pt x="2013" y="3811"/>
                      <a:pt x="2444" y="2013"/>
                    </a:cubicBezTo>
                    <a:cubicBezTo>
                      <a:pt x="2608" y="1336"/>
                      <a:pt x="2916" y="607"/>
                      <a:pt x="3296" y="1"/>
                    </a:cubicBezTo>
                    <a:close/>
                  </a:path>
                </a:pathLst>
              </a:custGeom>
              <a:solidFill>
                <a:srgbClr val="FFA9D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80" name="Google Shape;1267;p51">
                <a:extLst>
                  <a:ext uri="{FF2B5EF4-FFF2-40B4-BE49-F238E27FC236}">
                    <a16:creationId xmlns:a16="http://schemas.microsoft.com/office/drawing/2014/main" xmlns="" id="{D3B5D46F-76BE-BDAF-13F9-678937344CB4}"/>
                  </a:ext>
                </a:extLst>
              </p:cNvPr>
              <p:cNvSpPr/>
              <p:nvPr/>
            </p:nvSpPr>
            <p:spPr>
              <a:xfrm>
                <a:off x="4400213" y="1040396"/>
                <a:ext cx="230048" cy="513823"/>
              </a:xfrm>
              <a:custGeom>
                <a:avLst/>
                <a:gdLst/>
                <a:ahLst/>
                <a:cxnLst/>
                <a:rect l="l" t="t" r="r" b="b"/>
                <a:pathLst>
                  <a:path w="3297" h="7364" extrusionOk="0">
                    <a:moveTo>
                      <a:pt x="1109" y="1"/>
                    </a:moveTo>
                    <a:cubicBezTo>
                      <a:pt x="555" y="904"/>
                      <a:pt x="164" y="1972"/>
                      <a:pt x="82" y="3081"/>
                    </a:cubicBezTo>
                    <a:cubicBezTo>
                      <a:pt x="0" y="4581"/>
                      <a:pt x="421" y="6121"/>
                      <a:pt x="1325" y="7364"/>
                    </a:cubicBezTo>
                    <a:lnTo>
                      <a:pt x="3040" y="7364"/>
                    </a:lnTo>
                    <a:cubicBezTo>
                      <a:pt x="2218" y="5741"/>
                      <a:pt x="1961" y="3811"/>
                      <a:pt x="2393" y="2013"/>
                    </a:cubicBezTo>
                    <a:cubicBezTo>
                      <a:pt x="2567" y="1336"/>
                      <a:pt x="2865" y="607"/>
                      <a:pt x="3296" y="1"/>
                    </a:cubicBezTo>
                    <a:close/>
                  </a:path>
                </a:pathLst>
              </a:custGeom>
              <a:solidFill>
                <a:srgbClr val="FFA9D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81" name="Google Shape;1268;p51">
                <a:extLst>
                  <a:ext uri="{FF2B5EF4-FFF2-40B4-BE49-F238E27FC236}">
                    <a16:creationId xmlns:a16="http://schemas.microsoft.com/office/drawing/2014/main" xmlns="" id="{AADF0327-49CC-503E-B774-F4FA7AD3210B}"/>
                  </a:ext>
                </a:extLst>
              </p:cNvPr>
              <p:cNvSpPr/>
              <p:nvPr/>
            </p:nvSpPr>
            <p:spPr>
              <a:xfrm>
                <a:off x="3737421" y="601925"/>
                <a:ext cx="1701742" cy="438536"/>
              </a:xfrm>
              <a:custGeom>
                <a:avLst/>
                <a:gdLst/>
                <a:ahLst/>
                <a:cxnLst/>
                <a:rect l="l" t="t" r="r" b="b"/>
                <a:pathLst>
                  <a:path w="24389" h="6285" extrusionOk="0">
                    <a:moveTo>
                      <a:pt x="3040" y="0"/>
                    </a:moveTo>
                    <a:cubicBezTo>
                      <a:pt x="2177" y="0"/>
                      <a:pt x="1407" y="339"/>
                      <a:pt x="853" y="894"/>
                    </a:cubicBezTo>
                    <a:cubicBezTo>
                      <a:pt x="339" y="1500"/>
                      <a:pt x="0" y="2270"/>
                      <a:pt x="0" y="3122"/>
                    </a:cubicBezTo>
                    <a:cubicBezTo>
                      <a:pt x="0" y="4878"/>
                      <a:pt x="1325" y="6285"/>
                      <a:pt x="3040" y="6285"/>
                    </a:cubicBezTo>
                    <a:lnTo>
                      <a:pt x="24389" y="6285"/>
                    </a:lnTo>
                    <a:lnTo>
                      <a:pt x="24389" y="0"/>
                    </a:lnTo>
                    <a:close/>
                  </a:path>
                </a:pathLst>
              </a:custGeom>
              <a:solidFill>
                <a:srgbClr val="7182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82" name="Google Shape;1269;p51">
                <a:extLst>
                  <a:ext uri="{FF2B5EF4-FFF2-40B4-BE49-F238E27FC236}">
                    <a16:creationId xmlns:a16="http://schemas.microsoft.com/office/drawing/2014/main" xmlns="" id="{7917686B-0F18-B5B4-ABA1-01DCC11DF70C}"/>
                  </a:ext>
                </a:extLst>
              </p:cNvPr>
              <p:cNvSpPr/>
              <p:nvPr/>
            </p:nvSpPr>
            <p:spPr>
              <a:xfrm>
                <a:off x="4752019" y="634859"/>
                <a:ext cx="687144" cy="381948"/>
              </a:xfrm>
              <a:custGeom>
                <a:avLst/>
                <a:gdLst/>
                <a:ahLst/>
                <a:cxnLst/>
                <a:rect l="l" t="t" r="r" b="b"/>
                <a:pathLst>
                  <a:path w="9848" h="5474" extrusionOk="0">
                    <a:moveTo>
                      <a:pt x="2660" y="1"/>
                    </a:moveTo>
                    <a:cubicBezTo>
                      <a:pt x="2270" y="1"/>
                      <a:pt x="1931" y="42"/>
                      <a:pt x="1592" y="216"/>
                    </a:cubicBezTo>
                    <a:cubicBezTo>
                      <a:pt x="1540" y="216"/>
                      <a:pt x="1540" y="257"/>
                      <a:pt x="1499" y="257"/>
                    </a:cubicBezTo>
                    <a:cubicBezTo>
                      <a:pt x="1284" y="381"/>
                      <a:pt x="1078" y="514"/>
                      <a:pt x="904" y="678"/>
                    </a:cubicBezTo>
                    <a:cubicBezTo>
                      <a:pt x="863" y="678"/>
                      <a:pt x="863" y="730"/>
                      <a:pt x="822" y="730"/>
                    </a:cubicBezTo>
                    <a:lnTo>
                      <a:pt x="770" y="771"/>
                    </a:lnTo>
                    <a:cubicBezTo>
                      <a:pt x="647" y="894"/>
                      <a:pt x="565" y="1028"/>
                      <a:pt x="472" y="1151"/>
                    </a:cubicBezTo>
                    <a:lnTo>
                      <a:pt x="431" y="1192"/>
                    </a:lnTo>
                    <a:cubicBezTo>
                      <a:pt x="349" y="1325"/>
                      <a:pt x="308" y="1449"/>
                      <a:pt x="216" y="1623"/>
                    </a:cubicBezTo>
                    <a:lnTo>
                      <a:pt x="216" y="1664"/>
                    </a:lnTo>
                    <a:cubicBezTo>
                      <a:pt x="134" y="1798"/>
                      <a:pt x="93" y="1921"/>
                      <a:pt x="93" y="2096"/>
                    </a:cubicBezTo>
                    <a:cubicBezTo>
                      <a:pt x="51" y="2096"/>
                      <a:pt x="51" y="2096"/>
                      <a:pt x="51" y="2137"/>
                    </a:cubicBezTo>
                    <a:cubicBezTo>
                      <a:pt x="51" y="2270"/>
                      <a:pt x="0" y="2393"/>
                      <a:pt x="0" y="2568"/>
                    </a:cubicBezTo>
                    <a:lnTo>
                      <a:pt x="0" y="2609"/>
                    </a:lnTo>
                    <a:lnTo>
                      <a:pt x="0" y="2732"/>
                    </a:lnTo>
                    <a:lnTo>
                      <a:pt x="0" y="3040"/>
                    </a:lnTo>
                    <a:lnTo>
                      <a:pt x="0" y="3081"/>
                    </a:lnTo>
                    <a:cubicBezTo>
                      <a:pt x="51" y="3205"/>
                      <a:pt x="51" y="3338"/>
                      <a:pt x="93" y="3502"/>
                    </a:cubicBezTo>
                    <a:lnTo>
                      <a:pt x="134" y="3554"/>
                    </a:lnTo>
                    <a:cubicBezTo>
                      <a:pt x="175" y="3677"/>
                      <a:pt x="216" y="3810"/>
                      <a:pt x="257" y="3975"/>
                    </a:cubicBezTo>
                    <a:cubicBezTo>
                      <a:pt x="308" y="3975"/>
                      <a:pt x="308" y="3975"/>
                      <a:pt x="308" y="4016"/>
                    </a:cubicBezTo>
                    <a:cubicBezTo>
                      <a:pt x="390" y="4149"/>
                      <a:pt x="472" y="4272"/>
                      <a:pt x="565" y="4447"/>
                    </a:cubicBezTo>
                    <a:cubicBezTo>
                      <a:pt x="606" y="4447"/>
                      <a:pt x="606" y="4447"/>
                      <a:pt x="606" y="4488"/>
                    </a:cubicBezTo>
                    <a:cubicBezTo>
                      <a:pt x="729" y="4622"/>
                      <a:pt x="863" y="4786"/>
                      <a:pt x="1027" y="4878"/>
                    </a:cubicBezTo>
                    <a:cubicBezTo>
                      <a:pt x="1027" y="4919"/>
                      <a:pt x="1078" y="4919"/>
                      <a:pt x="1078" y="4961"/>
                    </a:cubicBezTo>
                    <a:cubicBezTo>
                      <a:pt x="1335" y="5135"/>
                      <a:pt x="1633" y="5258"/>
                      <a:pt x="1931" y="5351"/>
                    </a:cubicBezTo>
                    <a:cubicBezTo>
                      <a:pt x="1972" y="5392"/>
                      <a:pt x="2054" y="5392"/>
                      <a:pt x="2105" y="5433"/>
                    </a:cubicBezTo>
                    <a:cubicBezTo>
                      <a:pt x="2270" y="5433"/>
                      <a:pt x="2444" y="5474"/>
                      <a:pt x="2660" y="5474"/>
                    </a:cubicBezTo>
                    <a:lnTo>
                      <a:pt x="9848" y="5474"/>
                    </a:lnTo>
                    <a:lnTo>
                      <a:pt x="9848" y="1"/>
                    </a:lnTo>
                    <a:close/>
                  </a:path>
                </a:pathLst>
              </a:custGeom>
              <a:solidFill>
                <a:srgbClr val="FFE9DC"/>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83" name="Google Shape;1270;p51">
                <a:extLst>
                  <a:ext uri="{FF2B5EF4-FFF2-40B4-BE49-F238E27FC236}">
                    <a16:creationId xmlns:a16="http://schemas.microsoft.com/office/drawing/2014/main" xmlns="" id="{DC265FDF-F8C5-C9F8-16DC-0B514E9AE7D0}"/>
                  </a:ext>
                </a:extLst>
              </p:cNvPr>
              <p:cNvSpPr/>
              <p:nvPr/>
            </p:nvSpPr>
            <p:spPr>
              <a:xfrm>
                <a:off x="4856612" y="649931"/>
                <a:ext cx="582551" cy="2931"/>
              </a:xfrm>
              <a:custGeom>
                <a:avLst/>
                <a:gdLst/>
                <a:ahLst/>
                <a:cxnLst/>
                <a:rect l="l" t="t" r="r" b="b"/>
                <a:pathLst>
                  <a:path w="8349" h="42" extrusionOk="0">
                    <a:moveTo>
                      <a:pt x="93" y="0"/>
                    </a:moveTo>
                    <a:cubicBezTo>
                      <a:pt x="41" y="0"/>
                      <a:pt x="41" y="41"/>
                      <a:pt x="0" y="41"/>
                    </a:cubicBezTo>
                    <a:lnTo>
                      <a:pt x="8349" y="41"/>
                    </a:lnTo>
                    <a:lnTo>
                      <a:pt x="8349" y="0"/>
                    </a:lnTo>
                    <a:close/>
                  </a:path>
                </a:pathLst>
              </a:custGeom>
              <a:solidFill>
                <a:srgbClr val="FFB289"/>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84" name="Google Shape;1271;p51">
                <a:extLst>
                  <a:ext uri="{FF2B5EF4-FFF2-40B4-BE49-F238E27FC236}">
                    <a16:creationId xmlns:a16="http://schemas.microsoft.com/office/drawing/2014/main" xmlns="" id="{32EA98B6-930C-60E3-DAAD-11C6DE110B50}"/>
                  </a:ext>
                </a:extLst>
              </p:cNvPr>
              <p:cNvSpPr/>
              <p:nvPr/>
            </p:nvSpPr>
            <p:spPr>
              <a:xfrm>
                <a:off x="4809304" y="682167"/>
                <a:ext cx="629859" cy="3628"/>
              </a:xfrm>
              <a:custGeom>
                <a:avLst/>
                <a:gdLst/>
                <a:ahLst/>
                <a:cxnLst/>
                <a:rect l="l" t="t" r="r" b="b"/>
                <a:pathLst>
                  <a:path w="9027" h="52" extrusionOk="0">
                    <a:moveTo>
                      <a:pt x="83" y="0"/>
                    </a:moveTo>
                    <a:cubicBezTo>
                      <a:pt x="42" y="0"/>
                      <a:pt x="42" y="52"/>
                      <a:pt x="1" y="52"/>
                    </a:cubicBezTo>
                    <a:lnTo>
                      <a:pt x="9027" y="52"/>
                    </a:lnTo>
                    <a:lnTo>
                      <a:pt x="9027" y="0"/>
                    </a:lnTo>
                    <a:close/>
                  </a:path>
                </a:pathLst>
              </a:custGeom>
              <a:solidFill>
                <a:srgbClr val="FFB289"/>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85" name="Google Shape;1272;p51">
                <a:extLst>
                  <a:ext uri="{FF2B5EF4-FFF2-40B4-BE49-F238E27FC236}">
                    <a16:creationId xmlns:a16="http://schemas.microsoft.com/office/drawing/2014/main" xmlns="" id="{D630983A-A76E-DDA2-157F-2777463F4A57}"/>
                  </a:ext>
                </a:extLst>
              </p:cNvPr>
              <p:cNvSpPr/>
              <p:nvPr/>
            </p:nvSpPr>
            <p:spPr>
              <a:xfrm>
                <a:off x="4782092" y="715101"/>
                <a:ext cx="657071" cy="2931"/>
              </a:xfrm>
              <a:custGeom>
                <a:avLst/>
                <a:gdLst/>
                <a:ahLst/>
                <a:cxnLst/>
                <a:rect l="l" t="t" r="r" b="b"/>
                <a:pathLst>
                  <a:path w="9417" h="42" extrusionOk="0">
                    <a:moveTo>
                      <a:pt x="41" y="1"/>
                    </a:moveTo>
                    <a:lnTo>
                      <a:pt x="0" y="42"/>
                    </a:lnTo>
                    <a:lnTo>
                      <a:pt x="9417" y="42"/>
                    </a:lnTo>
                    <a:lnTo>
                      <a:pt x="9417" y="1"/>
                    </a:lnTo>
                    <a:close/>
                  </a:path>
                </a:pathLst>
              </a:custGeom>
              <a:solidFill>
                <a:srgbClr val="FFB289"/>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86" name="Google Shape;1273;p51">
                <a:extLst>
                  <a:ext uri="{FF2B5EF4-FFF2-40B4-BE49-F238E27FC236}">
                    <a16:creationId xmlns:a16="http://schemas.microsoft.com/office/drawing/2014/main" xmlns="" id="{5E6CD7DB-CB7F-2EE2-A3AF-0752E464E9EF}"/>
                  </a:ext>
                </a:extLst>
              </p:cNvPr>
              <p:cNvSpPr/>
              <p:nvPr/>
            </p:nvSpPr>
            <p:spPr>
              <a:xfrm>
                <a:off x="4767021" y="748105"/>
                <a:ext cx="672143" cy="2931"/>
              </a:xfrm>
              <a:custGeom>
                <a:avLst/>
                <a:gdLst/>
                <a:ahLst/>
                <a:cxnLst/>
                <a:rect l="l" t="t" r="r" b="b"/>
                <a:pathLst>
                  <a:path w="9633" h="42" extrusionOk="0">
                    <a:moveTo>
                      <a:pt x="1" y="0"/>
                    </a:moveTo>
                    <a:lnTo>
                      <a:pt x="1" y="41"/>
                    </a:lnTo>
                    <a:lnTo>
                      <a:pt x="9633" y="41"/>
                    </a:lnTo>
                    <a:lnTo>
                      <a:pt x="9633" y="0"/>
                    </a:lnTo>
                    <a:close/>
                  </a:path>
                </a:pathLst>
              </a:custGeom>
              <a:solidFill>
                <a:srgbClr val="FFB289"/>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87" name="Google Shape;1274;p51">
                <a:extLst>
                  <a:ext uri="{FF2B5EF4-FFF2-40B4-BE49-F238E27FC236}">
                    <a16:creationId xmlns:a16="http://schemas.microsoft.com/office/drawing/2014/main" xmlns="" id="{C56CB4C6-AE10-3ECE-C400-F83A2899A9CC}"/>
                  </a:ext>
                </a:extLst>
              </p:cNvPr>
              <p:cNvSpPr/>
              <p:nvPr/>
            </p:nvSpPr>
            <p:spPr>
              <a:xfrm>
                <a:off x="4767021" y="748105"/>
                <a:ext cx="672143" cy="2931"/>
              </a:xfrm>
              <a:custGeom>
                <a:avLst/>
                <a:gdLst/>
                <a:ahLst/>
                <a:cxnLst/>
                <a:rect l="l" t="t" r="r" b="b"/>
                <a:pathLst>
                  <a:path w="9633" h="42" extrusionOk="0">
                    <a:moveTo>
                      <a:pt x="1" y="0"/>
                    </a:moveTo>
                    <a:lnTo>
                      <a:pt x="1" y="41"/>
                    </a:lnTo>
                    <a:lnTo>
                      <a:pt x="9633" y="41"/>
                    </a:lnTo>
                    <a:lnTo>
                      <a:pt x="9633" y="0"/>
                    </a:lnTo>
                    <a:close/>
                  </a:path>
                </a:pathLst>
              </a:custGeom>
              <a:solidFill>
                <a:srgbClr val="FFB289"/>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88" name="Google Shape;1275;p51">
                <a:extLst>
                  <a:ext uri="{FF2B5EF4-FFF2-40B4-BE49-F238E27FC236}">
                    <a16:creationId xmlns:a16="http://schemas.microsoft.com/office/drawing/2014/main" xmlns="" id="{F63CFE30-0AAE-5000-F731-04585B522EAA}"/>
                  </a:ext>
                </a:extLst>
              </p:cNvPr>
              <p:cNvSpPr/>
              <p:nvPr/>
            </p:nvSpPr>
            <p:spPr>
              <a:xfrm>
                <a:off x="4755577" y="781039"/>
                <a:ext cx="683586" cy="2931"/>
              </a:xfrm>
              <a:custGeom>
                <a:avLst/>
                <a:gdLst/>
                <a:ahLst/>
                <a:cxnLst/>
                <a:rect l="l" t="t" r="r" b="b"/>
                <a:pathLst>
                  <a:path w="9797" h="42" extrusionOk="0">
                    <a:moveTo>
                      <a:pt x="42" y="1"/>
                    </a:moveTo>
                    <a:cubicBezTo>
                      <a:pt x="0" y="1"/>
                      <a:pt x="0" y="1"/>
                      <a:pt x="0" y="42"/>
                    </a:cubicBezTo>
                    <a:lnTo>
                      <a:pt x="9797" y="42"/>
                    </a:lnTo>
                    <a:lnTo>
                      <a:pt x="9797" y="1"/>
                    </a:lnTo>
                    <a:close/>
                  </a:path>
                </a:pathLst>
              </a:custGeom>
              <a:solidFill>
                <a:srgbClr val="FFB289"/>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89" name="Google Shape;1276;p51">
                <a:extLst>
                  <a:ext uri="{FF2B5EF4-FFF2-40B4-BE49-F238E27FC236}">
                    <a16:creationId xmlns:a16="http://schemas.microsoft.com/office/drawing/2014/main" xmlns="" id="{A01E87A3-05D0-C11E-F2DB-33322ADF502B}"/>
                  </a:ext>
                </a:extLst>
              </p:cNvPr>
              <p:cNvSpPr/>
              <p:nvPr/>
            </p:nvSpPr>
            <p:spPr>
              <a:xfrm>
                <a:off x="4755577" y="781039"/>
                <a:ext cx="683586" cy="2931"/>
              </a:xfrm>
              <a:custGeom>
                <a:avLst/>
                <a:gdLst/>
                <a:ahLst/>
                <a:cxnLst/>
                <a:rect l="l" t="t" r="r" b="b"/>
                <a:pathLst>
                  <a:path w="9797" h="42" extrusionOk="0">
                    <a:moveTo>
                      <a:pt x="42" y="1"/>
                    </a:moveTo>
                    <a:cubicBezTo>
                      <a:pt x="0" y="1"/>
                      <a:pt x="0" y="1"/>
                      <a:pt x="0" y="42"/>
                    </a:cubicBezTo>
                    <a:lnTo>
                      <a:pt x="9797" y="42"/>
                    </a:lnTo>
                    <a:lnTo>
                      <a:pt x="9797" y="1"/>
                    </a:lnTo>
                    <a:close/>
                  </a:path>
                </a:pathLst>
              </a:custGeom>
              <a:solidFill>
                <a:srgbClr val="FFB289"/>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90" name="Google Shape;1277;p51">
                <a:extLst>
                  <a:ext uri="{FF2B5EF4-FFF2-40B4-BE49-F238E27FC236}">
                    <a16:creationId xmlns:a16="http://schemas.microsoft.com/office/drawing/2014/main" xmlns="" id="{DC322158-9DB4-3B58-3774-EBAED45F8D2B}"/>
                  </a:ext>
                </a:extLst>
              </p:cNvPr>
              <p:cNvSpPr/>
              <p:nvPr/>
            </p:nvSpPr>
            <p:spPr>
              <a:xfrm>
                <a:off x="4752019" y="813974"/>
                <a:ext cx="687144" cy="2931"/>
              </a:xfrm>
              <a:custGeom>
                <a:avLst/>
                <a:gdLst/>
                <a:ahLst/>
                <a:cxnLst/>
                <a:rect l="l" t="t" r="r" b="b"/>
                <a:pathLst>
                  <a:path w="9848" h="42" extrusionOk="0">
                    <a:moveTo>
                      <a:pt x="0" y="1"/>
                    </a:moveTo>
                    <a:lnTo>
                      <a:pt x="0" y="42"/>
                    </a:lnTo>
                    <a:lnTo>
                      <a:pt x="9848" y="42"/>
                    </a:lnTo>
                    <a:lnTo>
                      <a:pt x="9848" y="1"/>
                    </a:lnTo>
                    <a:close/>
                  </a:path>
                </a:pathLst>
              </a:custGeom>
              <a:solidFill>
                <a:srgbClr val="FFB289"/>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91" name="Google Shape;1278;p51">
                <a:extLst>
                  <a:ext uri="{FF2B5EF4-FFF2-40B4-BE49-F238E27FC236}">
                    <a16:creationId xmlns:a16="http://schemas.microsoft.com/office/drawing/2014/main" xmlns="" id="{A711CF2F-8B91-BAAC-C36D-59007F0FE077}"/>
                  </a:ext>
                </a:extLst>
              </p:cNvPr>
              <p:cNvSpPr/>
              <p:nvPr/>
            </p:nvSpPr>
            <p:spPr>
              <a:xfrm>
                <a:off x="4752019" y="846978"/>
                <a:ext cx="687144" cy="2931"/>
              </a:xfrm>
              <a:custGeom>
                <a:avLst/>
                <a:gdLst/>
                <a:ahLst/>
                <a:cxnLst/>
                <a:rect l="l" t="t" r="r" b="b"/>
                <a:pathLst>
                  <a:path w="9848" h="42" extrusionOk="0">
                    <a:moveTo>
                      <a:pt x="0" y="0"/>
                    </a:moveTo>
                    <a:lnTo>
                      <a:pt x="0" y="41"/>
                    </a:lnTo>
                    <a:lnTo>
                      <a:pt x="9848" y="41"/>
                    </a:lnTo>
                    <a:lnTo>
                      <a:pt x="9848" y="0"/>
                    </a:lnTo>
                    <a:close/>
                  </a:path>
                </a:pathLst>
              </a:custGeom>
              <a:solidFill>
                <a:srgbClr val="FFB289"/>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92" name="Google Shape;1279;p51">
                <a:extLst>
                  <a:ext uri="{FF2B5EF4-FFF2-40B4-BE49-F238E27FC236}">
                    <a16:creationId xmlns:a16="http://schemas.microsoft.com/office/drawing/2014/main" xmlns="" id="{3D1C2101-E74F-5BD5-42E8-76A53D598F21}"/>
                  </a:ext>
                </a:extLst>
              </p:cNvPr>
              <p:cNvSpPr/>
              <p:nvPr/>
            </p:nvSpPr>
            <p:spPr>
              <a:xfrm>
                <a:off x="4752019" y="846978"/>
                <a:ext cx="687144" cy="2931"/>
              </a:xfrm>
              <a:custGeom>
                <a:avLst/>
                <a:gdLst/>
                <a:ahLst/>
                <a:cxnLst/>
                <a:rect l="l" t="t" r="r" b="b"/>
                <a:pathLst>
                  <a:path w="9848" h="42" extrusionOk="0">
                    <a:moveTo>
                      <a:pt x="0" y="0"/>
                    </a:moveTo>
                    <a:lnTo>
                      <a:pt x="0" y="41"/>
                    </a:lnTo>
                    <a:lnTo>
                      <a:pt x="9848" y="41"/>
                    </a:lnTo>
                    <a:lnTo>
                      <a:pt x="9848" y="0"/>
                    </a:lnTo>
                    <a:close/>
                  </a:path>
                </a:pathLst>
              </a:custGeom>
              <a:solidFill>
                <a:srgbClr val="FFB289"/>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93" name="Google Shape;1280;p51">
                <a:extLst>
                  <a:ext uri="{FF2B5EF4-FFF2-40B4-BE49-F238E27FC236}">
                    <a16:creationId xmlns:a16="http://schemas.microsoft.com/office/drawing/2014/main" xmlns="" id="{19EA6EEE-BCBB-7EEB-9467-753CC6EA2062}"/>
                  </a:ext>
                </a:extLst>
              </p:cNvPr>
              <p:cNvSpPr/>
              <p:nvPr/>
            </p:nvSpPr>
            <p:spPr>
              <a:xfrm>
                <a:off x="4758438" y="879214"/>
                <a:ext cx="680725" cy="3628"/>
              </a:xfrm>
              <a:custGeom>
                <a:avLst/>
                <a:gdLst/>
                <a:ahLst/>
                <a:cxnLst/>
                <a:rect l="l" t="t" r="r" b="b"/>
                <a:pathLst>
                  <a:path w="9756" h="52" extrusionOk="0">
                    <a:moveTo>
                      <a:pt x="1" y="0"/>
                    </a:moveTo>
                    <a:lnTo>
                      <a:pt x="42" y="52"/>
                    </a:lnTo>
                    <a:lnTo>
                      <a:pt x="9756" y="52"/>
                    </a:lnTo>
                    <a:lnTo>
                      <a:pt x="9756" y="0"/>
                    </a:lnTo>
                    <a:close/>
                  </a:path>
                </a:pathLst>
              </a:custGeom>
              <a:solidFill>
                <a:srgbClr val="FFB289"/>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94" name="Google Shape;1281;p51">
                <a:extLst>
                  <a:ext uri="{FF2B5EF4-FFF2-40B4-BE49-F238E27FC236}">
                    <a16:creationId xmlns:a16="http://schemas.microsoft.com/office/drawing/2014/main" xmlns="" id="{4EA5821D-9C43-C6CF-2218-008048F14A99}"/>
                  </a:ext>
                </a:extLst>
              </p:cNvPr>
              <p:cNvSpPr/>
              <p:nvPr/>
            </p:nvSpPr>
            <p:spPr>
              <a:xfrm>
                <a:off x="4769881" y="912148"/>
                <a:ext cx="669282" cy="2931"/>
              </a:xfrm>
              <a:custGeom>
                <a:avLst/>
                <a:gdLst/>
                <a:ahLst/>
                <a:cxnLst/>
                <a:rect l="l" t="t" r="r" b="b"/>
                <a:pathLst>
                  <a:path w="9592" h="42" extrusionOk="0">
                    <a:moveTo>
                      <a:pt x="1" y="1"/>
                    </a:moveTo>
                    <a:cubicBezTo>
                      <a:pt x="52" y="1"/>
                      <a:pt x="52" y="1"/>
                      <a:pt x="52" y="42"/>
                    </a:cubicBezTo>
                    <a:lnTo>
                      <a:pt x="9592" y="42"/>
                    </a:lnTo>
                    <a:lnTo>
                      <a:pt x="9592" y="1"/>
                    </a:lnTo>
                    <a:close/>
                  </a:path>
                </a:pathLst>
              </a:custGeom>
              <a:solidFill>
                <a:srgbClr val="FFB289"/>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95" name="Google Shape;1282;p51">
                <a:extLst>
                  <a:ext uri="{FF2B5EF4-FFF2-40B4-BE49-F238E27FC236}">
                    <a16:creationId xmlns:a16="http://schemas.microsoft.com/office/drawing/2014/main" xmlns="" id="{0B82CBEB-490E-ABBD-A8CE-7D8313205C4E}"/>
                  </a:ext>
                </a:extLst>
              </p:cNvPr>
              <p:cNvSpPr/>
              <p:nvPr/>
            </p:nvSpPr>
            <p:spPr>
              <a:xfrm>
                <a:off x="4791372" y="945152"/>
                <a:ext cx="647791" cy="2931"/>
              </a:xfrm>
              <a:custGeom>
                <a:avLst/>
                <a:gdLst/>
                <a:ahLst/>
                <a:cxnLst/>
                <a:rect l="l" t="t" r="r" b="b"/>
                <a:pathLst>
                  <a:path w="9284" h="42" extrusionOk="0">
                    <a:moveTo>
                      <a:pt x="1" y="0"/>
                    </a:moveTo>
                    <a:cubicBezTo>
                      <a:pt x="42" y="0"/>
                      <a:pt x="42" y="0"/>
                      <a:pt x="42" y="41"/>
                    </a:cubicBezTo>
                    <a:lnTo>
                      <a:pt x="9284" y="41"/>
                    </a:lnTo>
                    <a:lnTo>
                      <a:pt x="9284" y="0"/>
                    </a:lnTo>
                    <a:close/>
                  </a:path>
                </a:pathLst>
              </a:custGeom>
              <a:solidFill>
                <a:srgbClr val="FFB289"/>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96" name="Google Shape;1283;p51">
                <a:extLst>
                  <a:ext uri="{FF2B5EF4-FFF2-40B4-BE49-F238E27FC236}">
                    <a16:creationId xmlns:a16="http://schemas.microsoft.com/office/drawing/2014/main" xmlns="" id="{9A845757-07D2-E04F-6262-6324AA1CB21C}"/>
                  </a:ext>
                </a:extLst>
              </p:cNvPr>
              <p:cNvSpPr/>
              <p:nvPr/>
            </p:nvSpPr>
            <p:spPr>
              <a:xfrm>
                <a:off x="4823608" y="975225"/>
                <a:ext cx="615555" cy="5791"/>
              </a:xfrm>
              <a:custGeom>
                <a:avLst/>
                <a:gdLst/>
                <a:ahLst/>
                <a:cxnLst/>
                <a:rect l="l" t="t" r="r" b="b"/>
                <a:pathLst>
                  <a:path w="8822" h="83" extrusionOk="0">
                    <a:moveTo>
                      <a:pt x="1" y="0"/>
                    </a:moveTo>
                    <a:cubicBezTo>
                      <a:pt x="1" y="41"/>
                      <a:pt x="52" y="41"/>
                      <a:pt x="52" y="83"/>
                    </a:cubicBezTo>
                    <a:lnTo>
                      <a:pt x="8822" y="83"/>
                    </a:lnTo>
                    <a:lnTo>
                      <a:pt x="8822" y="0"/>
                    </a:lnTo>
                    <a:close/>
                  </a:path>
                </a:pathLst>
              </a:custGeom>
              <a:solidFill>
                <a:srgbClr val="FFB289"/>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97" name="Google Shape;1284;p51">
                <a:extLst>
                  <a:ext uri="{FF2B5EF4-FFF2-40B4-BE49-F238E27FC236}">
                    <a16:creationId xmlns:a16="http://schemas.microsoft.com/office/drawing/2014/main" xmlns="" id="{95259FF6-3FBB-8237-4FCA-6025D75CF3B7}"/>
                  </a:ext>
                </a:extLst>
              </p:cNvPr>
              <p:cNvSpPr/>
              <p:nvPr/>
            </p:nvSpPr>
            <p:spPr>
              <a:xfrm>
                <a:off x="4886685" y="1008160"/>
                <a:ext cx="552478" cy="5791"/>
              </a:xfrm>
              <a:custGeom>
                <a:avLst/>
                <a:gdLst/>
                <a:ahLst/>
                <a:cxnLst/>
                <a:rect l="l" t="t" r="r" b="b"/>
                <a:pathLst>
                  <a:path w="7918" h="83" extrusionOk="0">
                    <a:moveTo>
                      <a:pt x="1" y="1"/>
                    </a:moveTo>
                    <a:cubicBezTo>
                      <a:pt x="42" y="42"/>
                      <a:pt x="124" y="42"/>
                      <a:pt x="175" y="83"/>
                    </a:cubicBezTo>
                    <a:lnTo>
                      <a:pt x="7918" y="83"/>
                    </a:lnTo>
                    <a:lnTo>
                      <a:pt x="7918" y="1"/>
                    </a:lnTo>
                    <a:close/>
                  </a:path>
                </a:pathLst>
              </a:custGeom>
              <a:solidFill>
                <a:srgbClr val="FFB289"/>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98" name="Google Shape;1285;p51">
                <a:extLst>
                  <a:ext uri="{FF2B5EF4-FFF2-40B4-BE49-F238E27FC236}">
                    <a16:creationId xmlns:a16="http://schemas.microsoft.com/office/drawing/2014/main" xmlns="" id="{105CE292-E6F7-9662-65BB-A1BBB93744E6}"/>
                  </a:ext>
                </a:extLst>
              </p:cNvPr>
              <p:cNvSpPr/>
              <p:nvPr/>
            </p:nvSpPr>
            <p:spPr>
              <a:xfrm>
                <a:off x="3892182" y="721590"/>
                <a:ext cx="687214" cy="172693"/>
              </a:xfrm>
              <a:custGeom>
                <a:avLst/>
                <a:gdLst/>
                <a:ahLst/>
                <a:cxnLst/>
                <a:rect l="l" t="t" r="r" b="b"/>
                <a:pathLst>
                  <a:path w="9849" h="2475" extrusionOk="0">
                    <a:moveTo>
                      <a:pt x="1284" y="0"/>
                    </a:moveTo>
                    <a:cubicBezTo>
                      <a:pt x="606" y="0"/>
                      <a:pt x="1" y="555"/>
                      <a:pt x="1" y="1232"/>
                    </a:cubicBezTo>
                    <a:cubicBezTo>
                      <a:pt x="1" y="1920"/>
                      <a:pt x="606" y="2475"/>
                      <a:pt x="1284" y="2475"/>
                    </a:cubicBezTo>
                    <a:lnTo>
                      <a:pt x="8606" y="2475"/>
                    </a:lnTo>
                    <a:cubicBezTo>
                      <a:pt x="9294" y="2475"/>
                      <a:pt x="9848" y="1920"/>
                      <a:pt x="9848" y="1232"/>
                    </a:cubicBezTo>
                    <a:cubicBezTo>
                      <a:pt x="9848" y="555"/>
                      <a:pt x="9294" y="0"/>
                      <a:pt x="8606" y="0"/>
                    </a:cubicBezTo>
                    <a:close/>
                  </a:path>
                </a:pathLst>
              </a:custGeom>
              <a:solidFill>
                <a:srgbClr val="FFB289"/>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99" name="Google Shape;1286;p51">
                <a:extLst>
                  <a:ext uri="{FF2B5EF4-FFF2-40B4-BE49-F238E27FC236}">
                    <a16:creationId xmlns:a16="http://schemas.microsoft.com/office/drawing/2014/main" xmlns="" id="{627F2462-037C-87B1-4BFF-8AA12659B66A}"/>
                  </a:ext>
                </a:extLst>
              </p:cNvPr>
              <p:cNvSpPr/>
              <p:nvPr/>
            </p:nvSpPr>
            <p:spPr>
              <a:xfrm>
                <a:off x="4952622" y="631998"/>
                <a:ext cx="92522" cy="197114"/>
              </a:xfrm>
              <a:custGeom>
                <a:avLst/>
                <a:gdLst/>
                <a:ahLst/>
                <a:cxnLst/>
                <a:rect l="l" t="t" r="r" b="b"/>
                <a:pathLst>
                  <a:path w="1326" h="2825" extrusionOk="0">
                    <a:moveTo>
                      <a:pt x="0" y="1"/>
                    </a:moveTo>
                    <a:lnTo>
                      <a:pt x="0" y="2825"/>
                    </a:lnTo>
                    <a:lnTo>
                      <a:pt x="1325" y="2825"/>
                    </a:lnTo>
                    <a:lnTo>
                      <a:pt x="1325" y="1"/>
                    </a:lnTo>
                    <a:close/>
                  </a:path>
                </a:pathLst>
              </a:custGeom>
              <a:solidFill>
                <a:srgbClr val="FFB289"/>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100" name="Google Shape;1287;p51">
                <a:extLst>
                  <a:ext uri="{FF2B5EF4-FFF2-40B4-BE49-F238E27FC236}">
                    <a16:creationId xmlns:a16="http://schemas.microsoft.com/office/drawing/2014/main" xmlns="" id="{F3F090E1-8BB9-5A09-6FB5-0A989595B5FA}"/>
                  </a:ext>
                </a:extLst>
              </p:cNvPr>
              <p:cNvSpPr/>
              <p:nvPr/>
            </p:nvSpPr>
            <p:spPr>
              <a:xfrm>
                <a:off x="4997069" y="1079819"/>
                <a:ext cx="92452" cy="232909"/>
              </a:xfrm>
              <a:custGeom>
                <a:avLst/>
                <a:gdLst/>
                <a:ahLst/>
                <a:cxnLst/>
                <a:rect l="l" t="t" r="r" b="b"/>
                <a:pathLst>
                  <a:path w="1325" h="3338" extrusionOk="0">
                    <a:moveTo>
                      <a:pt x="0" y="1"/>
                    </a:moveTo>
                    <a:lnTo>
                      <a:pt x="0" y="3338"/>
                    </a:lnTo>
                    <a:lnTo>
                      <a:pt x="1325" y="3338"/>
                    </a:lnTo>
                    <a:lnTo>
                      <a:pt x="1325" y="1"/>
                    </a:lnTo>
                    <a:close/>
                  </a:path>
                </a:pathLst>
              </a:custGeom>
              <a:solidFill>
                <a:srgbClr val="FFB289"/>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grpSp>
      </p:grpSp>
      <p:grpSp>
        <p:nvGrpSpPr>
          <p:cNvPr id="103" name="Google Shape;1288;p51">
            <a:extLst>
              <a:ext uri="{FF2B5EF4-FFF2-40B4-BE49-F238E27FC236}">
                <a16:creationId xmlns:a16="http://schemas.microsoft.com/office/drawing/2014/main" xmlns="" id="{B7273E76-96DB-CE5E-6BBB-A8AFA482C2C6}"/>
              </a:ext>
            </a:extLst>
          </p:cNvPr>
          <p:cNvGrpSpPr/>
          <p:nvPr/>
        </p:nvGrpSpPr>
        <p:grpSpPr>
          <a:xfrm rot="541442">
            <a:off x="1048368" y="3149315"/>
            <a:ext cx="2147809" cy="2928476"/>
            <a:chOff x="1290475" y="2139165"/>
            <a:chExt cx="1625875" cy="2216834"/>
          </a:xfrm>
        </p:grpSpPr>
        <p:sp>
          <p:nvSpPr>
            <p:cNvPr id="104" name="Google Shape;1289;p51">
              <a:extLst>
                <a:ext uri="{FF2B5EF4-FFF2-40B4-BE49-F238E27FC236}">
                  <a16:creationId xmlns:a16="http://schemas.microsoft.com/office/drawing/2014/main" xmlns="" id="{8A360ADA-C73B-198A-1B4A-C84F62AA839A}"/>
                </a:ext>
              </a:extLst>
            </p:cNvPr>
            <p:cNvSpPr/>
            <p:nvPr/>
          </p:nvSpPr>
          <p:spPr>
            <a:xfrm>
              <a:off x="1290475" y="2594291"/>
              <a:ext cx="1625875" cy="1761708"/>
            </a:xfrm>
            <a:custGeom>
              <a:avLst/>
              <a:gdLst/>
              <a:ahLst/>
              <a:cxnLst/>
              <a:rect l="l" t="t" r="r" b="b"/>
              <a:pathLst>
                <a:path w="22120" h="23968" extrusionOk="0">
                  <a:moveTo>
                    <a:pt x="4364" y="0"/>
                  </a:moveTo>
                  <a:cubicBezTo>
                    <a:pt x="4323" y="0"/>
                    <a:pt x="4272" y="51"/>
                    <a:pt x="4272" y="93"/>
                  </a:cubicBezTo>
                  <a:cubicBezTo>
                    <a:pt x="4272" y="134"/>
                    <a:pt x="4323" y="175"/>
                    <a:pt x="4364" y="175"/>
                  </a:cubicBezTo>
                  <a:cubicBezTo>
                    <a:pt x="4744" y="216"/>
                    <a:pt x="5134" y="349"/>
                    <a:pt x="5473" y="514"/>
                  </a:cubicBezTo>
                  <a:lnTo>
                    <a:pt x="5514" y="514"/>
                  </a:lnTo>
                  <a:cubicBezTo>
                    <a:pt x="5555" y="514"/>
                    <a:pt x="5555" y="514"/>
                    <a:pt x="5607" y="472"/>
                  </a:cubicBezTo>
                  <a:lnTo>
                    <a:pt x="5607" y="431"/>
                  </a:lnTo>
                  <a:cubicBezTo>
                    <a:pt x="5607" y="390"/>
                    <a:pt x="5607" y="390"/>
                    <a:pt x="5555" y="349"/>
                  </a:cubicBezTo>
                  <a:cubicBezTo>
                    <a:pt x="5217" y="175"/>
                    <a:pt x="4785" y="51"/>
                    <a:pt x="4364" y="0"/>
                  </a:cubicBezTo>
                  <a:close/>
                  <a:moveTo>
                    <a:pt x="3198" y="117"/>
                  </a:moveTo>
                  <a:cubicBezTo>
                    <a:pt x="3187" y="117"/>
                    <a:pt x="3175" y="122"/>
                    <a:pt x="3163" y="134"/>
                  </a:cubicBezTo>
                  <a:cubicBezTo>
                    <a:pt x="3040" y="175"/>
                    <a:pt x="2906" y="216"/>
                    <a:pt x="2824" y="257"/>
                  </a:cubicBezTo>
                  <a:cubicBezTo>
                    <a:pt x="2567" y="349"/>
                    <a:pt x="2311" y="514"/>
                    <a:pt x="2095" y="729"/>
                  </a:cubicBezTo>
                  <a:cubicBezTo>
                    <a:pt x="2054" y="729"/>
                    <a:pt x="2054" y="770"/>
                    <a:pt x="2054" y="770"/>
                  </a:cubicBezTo>
                  <a:cubicBezTo>
                    <a:pt x="2054" y="822"/>
                    <a:pt x="2054" y="822"/>
                    <a:pt x="2095" y="863"/>
                  </a:cubicBezTo>
                  <a:lnTo>
                    <a:pt x="2177" y="863"/>
                  </a:lnTo>
                  <a:cubicBezTo>
                    <a:pt x="2393" y="647"/>
                    <a:pt x="2649" y="514"/>
                    <a:pt x="2865" y="390"/>
                  </a:cubicBezTo>
                  <a:cubicBezTo>
                    <a:pt x="2988" y="349"/>
                    <a:pt x="3081" y="308"/>
                    <a:pt x="3204" y="308"/>
                  </a:cubicBezTo>
                  <a:cubicBezTo>
                    <a:pt x="3245" y="257"/>
                    <a:pt x="3245" y="257"/>
                    <a:pt x="3245" y="216"/>
                  </a:cubicBezTo>
                  <a:lnTo>
                    <a:pt x="3245" y="175"/>
                  </a:lnTo>
                  <a:cubicBezTo>
                    <a:pt x="3245" y="146"/>
                    <a:pt x="3224" y="117"/>
                    <a:pt x="3198" y="117"/>
                  </a:cubicBezTo>
                  <a:close/>
                  <a:moveTo>
                    <a:pt x="10998" y="308"/>
                  </a:moveTo>
                  <a:cubicBezTo>
                    <a:pt x="10947" y="308"/>
                    <a:pt x="10864" y="308"/>
                    <a:pt x="10864" y="349"/>
                  </a:cubicBezTo>
                  <a:cubicBezTo>
                    <a:pt x="10608" y="688"/>
                    <a:pt x="10392" y="986"/>
                    <a:pt x="10135" y="1284"/>
                  </a:cubicBezTo>
                  <a:lnTo>
                    <a:pt x="10094" y="1335"/>
                  </a:lnTo>
                  <a:cubicBezTo>
                    <a:pt x="10094" y="1376"/>
                    <a:pt x="10135" y="1376"/>
                    <a:pt x="10135" y="1417"/>
                  </a:cubicBezTo>
                  <a:lnTo>
                    <a:pt x="10269" y="1417"/>
                  </a:lnTo>
                  <a:lnTo>
                    <a:pt x="10269" y="1376"/>
                  </a:lnTo>
                  <a:cubicBezTo>
                    <a:pt x="10526" y="1119"/>
                    <a:pt x="10741" y="770"/>
                    <a:pt x="10998" y="431"/>
                  </a:cubicBezTo>
                  <a:cubicBezTo>
                    <a:pt x="11039" y="390"/>
                    <a:pt x="10998" y="349"/>
                    <a:pt x="10998" y="308"/>
                  </a:cubicBezTo>
                  <a:close/>
                  <a:moveTo>
                    <a:pt x="6377" y="1119"/>
                  </a:moveTo>
                  <a:lnTo>
                    <a:pt x="6377" y="1202"/>
                  </a:lnTo>
                  <a:lnTo>
                    <a:pt x="6377" y="1243"/>
                  </a:lnTo>
                  <a:cubicBezTo>
                    <a:pt x="6634" y="1540"/>
                    <a:pt x="6798" y="1931"/>
                    <a:pt x="6932" y="2270"/>
                  </a:cubicBezTo>
                  <a:cubicBezTo>
                    <a:pt x="6932" y="2311"/>
                    <a:pt x="6973" y="2362"/>
                    <a:pt x="7014" y="2362"/>
                  </a:cubicBezTo>
                  <a:cubicBezTo>
                    <a:pt x="7055" y="2311"/>
                    <a:pt x="7096" y="2270"/>
                    <a:pt x="7096" y="2270"/>
                  </a:cubicBezTo>
                  <a:lnTo>
                    <a:pt x="7096" y="2228"/>
                  </a:lnTo>
                  <a:cubicBezTo>
                    <a:pt x="6973" y="1848"/>
                    <a:pt x="6757" y="1458"/>
                    <a:pt x="6500" y="1160"/>
                  </a:cubicBezTo>
                  <a:cubicBezTo>
                    <a:pt x="6459" y="1119"/>
                    <a:pt x="6418" y="1119"/>
                    <a:pt x="6377" y="1119"/>
                  </a:cubicBezTo>
                  <a:close/>
                  <a:moveTo>
                    <a:pt x="1499" y="1674"/>
                  </a:moveTo>
                  <a:cubicBezTo>
                    <a:pt x="1448" y="1674"/>
                    <a:pt x="1407" y="1674"/>
                    <a:pt x="1366" y="1715"/>
                  </a:cubicBezTo>
                  <a:cubicBezTo>
                    <a:pt x="1243" y="2013"/>
                    <a:pt x="1191" y="2311"/>
                    <a:pt x="1191" y="2619"/>
                  </a:cubicBezTo>
                  <a:cubicBezTo>
                    <a:pt x="1191" y="2701"/>
                    <a:pt x="1191" y="2824"/>
                    <a:pt x="1243" y="2958"/>
                  </a:cubicBezTo>
                  <a:cubicBezTo>
                    <a:pt x="1243" y="2999"/>
                    <a:pt x="1284" y="2999"/>
                    <a:pt x="1325" y="2999"/>
                  </a:cubicBezTo>
                  <a:cubicBezTo>
                    <a:pt x="1366" y="2999"/>
                    <a:pt x="1407" y="2958"/>
                    <a:pt x="1407" y="2958"/>
                  </a:cubicBezTo>
                  <a:lnTo>
                    <a:pt x="1407" y="2916"/>
                  </a:lnTo>
                  <a:cubicBezTo>
                    <a:pt x="1366" y="2824"/>
                    <a:pt x="1366" y="2701"/>
                    <a:pt x="1366" y="2619"/>
                  </a:cubicBezTo>
                  <a:cubicBezTo>
                    <a:pt x="1366" y="2311"/>
                    <a:pt x="1407" y="2054"/>
                    <a:pt x="1540" y="1797"/>
                  </a:cubicBezTo>
                  <a:lnTo>
                    <a:pt x="1540" y="1756"/>
                  </a:lnTo>
                  <a:cubicBezTo>
                    <a:pt x="1540" y="1715"/>
                    <a:pt x="1499" y="1674"/>
                    <a:pt x="1499" y="1674"/>
                  </a:cubicBezTo>
                  <a:close/>
                  <a:moveTo>
                    <a:pt x="9387" y="2157"/>
                  </a:moveTo>
                  <a:cubicBezTo>
                    <a:pt x="9365" y="2157"/>
                    <a:pt x="9345" y="2167"/>
                    <a:pt x="9324" y="2187"/>
                  </a:cubicBezTo>
                  <a:cubicBezTo>
                    <a:pt x="9150" y="2403"/>
                    <a:pt x="8944" y="2567"/>
                    <a:pt x="8729" y="2742"/>
                  </a:cubicBezTo>
                  <a:cubicBezTo>
                    <a:pt x="8636" y="2824"/>
                    <a:pt x="8554" y="2916"/>
                    <a:pt x="8472" y="2999"/>
                  </a:cubicBezTo>
                  <a:cubicBezTo>
                    <a:pt x="8431" y="2999"/>
                    <a:pt x="8431" y="2999"/>
                    <a:pt x="8431" y="3040"/>
                  </a:cubicBezTo>
                  <a:lnTo>
                    <a:pt x="8431" y="3081"/>
                  </a:lnTo>
                  <a:cubicBezTo>
                    <a:pt x="8472" y="3132"/>
                    <a:pt x="8472" y="3132"/>
                    <a:pt x="8513" y="3132"/>
                  </a:cubicBezTo>
                  <a:lnTo>
                    <a:pt x="8554" y="3132"/>
                  </a:lnTo>
                  <a:cubicBezTo>
                    <a:pt x="8636" y="3040"/>
                    <a:pt x="8770" y="2958"/>
                    <a:pt x="8852" y="2875"/>
                  </a:cubicBezTo>
                  <a:cubicBezTo>
                    <a:pt x="9067" y="2701"/>
                    <a:pt x="9283" y="2485"/>
                    <a:pt x="9458" y="2311"/>
                  </a:cubicBezTo>
                  <a:cubicBezTo>
                    <a:pt x="9499" y="2270"/>
                    <a:pt x="9499" y="2270"/>
                    <a:pt x="9499" y="2228"/>
                  </a:cubicBezTo>
                  <a:cubicBezTo>
                    <a:pt x="9499" y="2228"/>
                    <a:pt x="9499" y="2187"/>
                    <a:pt x="9458" y="2187"/>
                  </a:cubicBezTo>
                  <a:cubicBezTo>
                    <a:pt x="9432" y="2167"/>
                    <a:pt x="9409" y="2157"/>
                    <a:pt x="9387" y="2157"/>
                  </a:cubicBezTo>
                  <a:close/>
                  <a:moveTo>
                    <a:pt x="1879" y="3864"/>
                  </a:moveTo>
                  <a:cubicBezTo>
                    <a:pt x="1859" y="3864"/>
                    <a:pt x="1838" y="3877"/>
                    <a:pt x="1838" y="3902"/>
                  </a:cubicBezTo>
                  <a:cubicBezTo>
                    <a:pt x="1797" y="3943"/>
                    <a:pt x="1797" y="3943"/>
                    <a:pt x="1797" y="3984"/>
                  </a:cubicBezTo>
                  <a:cubicBezTo>
                    <a:pt x="1797" y="3984"/>
                    <a:pt x="1797" y="4025"/>
                    <a:pt x="1838" y="4025"/>
                  </a:cubicBezTo>
                  <a:cubicBezTo>
                    <a:pt x="2095" y="4282"/>
                    <a:pt x="2475" y="4498"/>
                    <a:pt x="2865" y="4621"/>
                  </a:cubicBezTo>
                  <a:lnTo>
                    <a:pt x="2906" y="4621"/>
                  </a:lnTo>
                  <a:cubicBezTo>
                    <a:pt x="2947" y="4621"/>
                    <a:pt x="2988" y="4621"/>
                    <a:pt x="2988" y="4580"/>
                  </a:cubicBezTo>
                  <a:lnTo>
                    <a:pt x="2988" y="4539"/>
                  </a:lnTo>
                  <a:cubicBezTo>
                    <a:pt x="2988" y="4539"/>
                    <a:pt x="2988" y="4498"/>
                    <a:pt x="2947" y="4457"/>
                  </a:cubicBezTo>
                  <a:cubicBezTo>
                    <a:pt x="2526" y="4323"/>
                    <a:pt x="2177" y="4159"/>
                    <a:pt x="1920" y="3902"/>
                  </a:cubicBezTo>
                  <a:cubicBezTo>
                    <a:pt x="1920" y="3877"/>
                    <a:pt x="1900" y="3864"/>
                    <a:pt x="1879" y="3864"/>
                  </a:cubicBezTo>
                  <a:close/>
                  <a:moveTo>
                    <a:pt x="7147" y="3337"/>
                  </a:moveTo>
                  <a:cubicBezTo>
                    <a:pt x="7096" y="3337"/>
                    <a:pt x="7055" y="3389"/>
                    <a:pt x="7055" y="3430"/>
                  </a:cubicBezTo>
                  <a:cubicBezTo>
                    <a:pt x="7014" y="3594"/>
                    <a:pt x="7014" y="3769"/>
                    <a:pt x="6973" y="3943"/>
                  </a:cubicBezTo>
                  <a:cubicBezTo>
                    <a:pt x="6798" y="4025"/>
                    <a:pt x="6582" y="4108"/>
                    <a:pt x="6418" y="4200"/>
                  </a:cubicBezTo>
                  <a:cubicBezTo>
                    <a:pt x="6377" y="4200"/>
                    <a:pt x="6377" y="4241"/>
                    <a:pt x="6377" y="4282"/>
                  </a:cubicBezTo>
                  <a:cubicBezTo>
                    <a:pt x="6377" y="4311"/>
                    <a:pt x="6398" y="4340"/>
                    <a:pt x="6424" y="4340"/>
                  </a:cubicBezTo>
                  <a:cubicBezTo>
                    <a:pt x="6435" y="4340"/>
                    <a:pt x="6447" y="4335"/>
                    <a:pt x="6459" y="4323"/>
                  </a:cubicBezTo>
                  <a:cubicBezTo>
                    <a:pt x="6634" y="4282"/>
                    <a:pt x="6757" y="4241"/>
                    <a:pt x="6890" y="4159"/>
                  </a:cubicBezTo>
                  <a:lnTo>
                    <a:pt x="6890" y="4159"/>
                  </a:lnTo>
                  <a:cubicBezTo>
                    <a:pt x="6890" y="4282"/>
                    <a:pt x="6798" y="4457"/>
                    <a:pt x="6757" y="4580"/>
                  </a:cubicBezTo>
                  <a:lnTo>
                    <a:pt x="6757" y="4621"/>
                  </a:lnTo>
                  <a:cubicBezTo>
                    <a:pt x="6757" y="4621"/>
                    <a:pt x="6757" y="4672"/>
                    <a:pt x="6798" y="4672"/>
                  </a:cubicBezTo>
                  <a:lnTo>
                    <a:pt x="6839" y="4713"/>
                  </a:lnTo>
                  <a:cubicBezTo>
                    <a:pt x="6890" y="4713"/>
                    <a:pt x="6890" y="4672"/>
                    <a:pt x="6932" y="4621"/>
                  </a:cubicBezTo>
                  <a:cubicBezTo>
                    <a:pt x="7014" y="4457"/>
                    <a:pt x="7055" y="4241"/>
                    <a:pt x="7096" y="4067"/>
                  </a:cubicBezTo>
                  <a:cubicBezTo>
                    <a:pt x="7270" y="3984"/>
                    <a:pt x="7404" y="3902"/>
                    <a:pt x="7568" y="3810"/>
                  </a:cubicBezTo>
                  <a:cubicBezTo>
                    <a:pt x="7568" y="3769"/>
                    <a:pt x="7609" y="3769"/>
                    <a:pt x="7609" y="3728"/>
                  </a:cubicBezTo>
                  <a:lnTo>
                    <a:pt x="7609" y="3687"/>
                  </a:lnTo>
                  <a:cubicBezTo>
                    <a:pt x="7568" y="3646"/>
                    <a:pt x="7527" y="3646"/>
                    <a:pt x="7486" y="3646"/>
                  </a:cubicBezTo>
                  <a:cubicBezTo>
                    <a:pt x="7353" y="3728"/>
                    <a:pt x="7270" y="3769"/>
                    <a:pt x="7147" y="3851"/>
                  </a:cubicBezTo>
                  <a:cubicBezTo>
                    <a:pt x="7188" y="3728"/>
                    <a:pt x="7188" y="3594"/>
                    <a:pt x="7229" y="3471"/>
                  </a:cubicBezTo>
                  <a:lnTo>
                    <a:pt x="7229" y="3430"/>
                  </a:lnTo>
                  <a:cubicBezTo>
                    <a:pt x="7229" y="3389"/>
                    <a:pt x="7188" y="3337"/>
                    <a:pt x="7147" y="3337"/>
                  </a:cubicBezTo>
                  <a:close/>
                  <a:moveTo>
                    <a:pt x="5258" y="4539"/>
                  </a:moveTo>
                  <a:cubicBezTo>
                    <a:pt x="4919" y="4580"/>
                    <a:pt x="4580" y="4621"/>
                    <a:pt x="4231" y="4672"/>
                  </a:cubicBezTo>
                  <a:lnTo>
                    <a:pt x="4108" y="4672"/>
                  </a:lnTo>
                  <a:cubicBezTo>
                    <a:pt x="4067" y="4672"/>
                    <a:pt x="4015" y="4713"/>
                    <a:pt x="4015" y="4755"/>
                  </a:cubicBezTo>
                  <a:cubicBezTo>
                    <a:pt x="4015" y="4755"/>
                    <a:pt x="4015" y="4796"/>
                    <a:pt x="4067" y="4796"/>
                  </a:cubicBezTo>
                  <a:cubicBezTo>
                    <a:pt x="4067" y="4796"/>
                    <a:pt x="4067" y="4837"/>
                    <a:pt x="4108" y="4837"/>
                  </a:cubicBezTo>
                  <a:lnTo>
                    <a:pt x="4272" y="4837"/>
                  </a:lnTo>
                  <a:cubicBezTo>
                    <a:pt x="4621" y="4796"/>
                    <a:pt x="4960" y="4755"/>
                    <a:pt x="5299" y="4713"/>
                  </a:cubicBezTo>
                  <a:cubicBezTo>
                    <a:pt x="5350" y="4713"/>
                    <a:pt x="5391" y="4672"/>
                    <a:pt x="5391" y="4621"/>
                  </a:cubicBezTo>
                  <a:lnTo>
                    <a:pt x="5391" y="4580"/>
                  </a:lnTo>
                  <a:cubicBezTo>
                    <a:pt x="5391" y="4539"/>
                    <a:pt x="5350" y="4539"/>
                    <a:pt x="5258" y="4539"/>
                  </a:cubicBezTo>
                  <a:close/>
                  <a:moveTo>
                    <a:pt x="6290" y="5590"/>
                  </a:moveTo>
                  <a:cubicBezTo>
                    <a:pt x="6261" y="5590"/>
                    <a:pt x="6231" y="5619"/>
                    <a:pt x="6202" y="5648"/>
                  </a:cubicBezTo>
                  <a:cubicBezTo>
                    <a:pt x="6069" y="5864"/>
                    <a:pt x="5946" y="6079"/>
                    <a:pt x="5771" y="6336"/>
                  </a:cubicBezTo>
                  <a:cubicBezTo>
                    <a:pt x="5689" y="6418"/>
                    <a:pt x="5607" y="6552"/>
                    <a:pt x="5555" y="6634"/>
                  </a:cubicBezTo>
                  <a:cubicBezTo>
                    <a:pt x="5555" y="6634"/>
                    <a:pt x="5514" y="6634"/>
                    <a:pt x="5514" y="6675"/>
                  </a:cubicBezTo>
                  <a:cubicBezTo>
                    <a:pt x="5514" y="6726"/>
                    <a:pt x="5555" y="6726"/>
                    <a:pt x="5555" y="6726"/>
                  </a:cubicBezTo>
                  <a:lnTo>
                    <a:pt x="5607" y="6767"/>
                  </a:lnTo>
                  <a:cubicBezTo>
                    <a:pt x="5648" y="6767"/>
                    <a:pt x="5689" y="6767"/>
                    <a:pt x="5689" y="6726"/>
                  </a:cubicBezTo>
                  <a:cubicBezTo>
                    <a:pt x="5730" y="6634"/>
                    <a:pt x="5812" y="6552"/>
                    <a:pt x="5905" y="6418"/>
                  </a:cubicBezTo>
                  <a:cubicBezTo>
                    <a:pt x="6069" y="6161"/>
                    <a:pt x="6244" y="5956"/>
                    <a:pt x="6377" y="5740"/>
                  </a:cubicBezTo>
                  <a:lnTo>
                    <a:pt x="6377" y="5699"/>
                  </a:lnTo>
                  <a:cubicBezTo>
                    <a:pt x="6377" y="5648"/>
                    <a:pt x="6377" y="5607"/>
                    <a:pt x="6326" y="5607"/>
                  </a:cubicBezTo>
                  <a:cubicBezTo>
                    <a:pt x="6314" y="5595"/>
                    <a:pt x="6302" y="5590"/>
                    <a:pt x="6290" y="5590"/>
                  </a:cubicBezTo>
                  <a:close/>
                  <a:moveTo>
                    <a:pt x="4898" y="7548"/>
                  </a:moveTo>
                  <a:cubicBezTo>
                    <a:pt x="4878" y="7548"/>
                    <a:pt x="4857" y="7558"/>
                    <a:pt x="4837" y="7578"/>
                  </a:cubicBezTo>
                  <a:cubicBezTo>
                    <a:pt x="4621" y="7876"/>
                    <a:pt x="4364" y="8174"/>
                    <a:pt x="4149" y="8472"/>
                  </a:cubicBezTo>
                  <a:lnTo>
                    <a:pt x="4108" y="8523"/>
                  </a:lnTo>
                  <a:lnTo>
                    <a:pt x="4108" y="8605"/>
                  </a:lnTo>
                  <a:lnTo>
                    <a:pt x="4108" y="8646"/>
                  </a:lnTo>
                  <a:cubicBezTo>
                    <a:pt x="4149" y="8687"/>
                    <a:pt x="4149" y="8687"/>
                    <a:pt x="4190" y="8687"/>
                  </a:cubicBezTo>
                  <a:lnTo>
                    <a:pt x="4231" y="8646"/>
                  </a:lnTo>
                  <a:lnTo>
                    <a:pt x="4272" y="8564"/>
                  </a:lnTo>
                  <a:cubicBezTo>
                    <a:pt x="4529" y="8308"/>
                    <a:pt x="4744" y="8010"/>
                    <a:pt x="4960" y="7702"/>
                  </a:cubicBezTo>
                  <a:cubicBezTo>
                    <a:pt x="5001" y="7661"/>
                    <a:pt x="5001" y="7661"/>
                    <a:pt x="5001" y="7620"/>
                  </a:cubicBezTo>
                  <a:lnTo>
                    <a:pt x="4960" y="7578"/>
                  </a:lnTo>
                  <a:cubicBezTo>
                    <a:pt x="4939" y="7558"/>
                    <a:pt x="4919" y="7548"/>
                    <a:pt x="4898" y="7548"/>
                  </a:cubicBezTo>
                  <a:close/>
                  <a:moveTo>
                    <a:pt x="21986" y="9632"/>
                  </a:moveTo>
                  <a:cubicBezTo>
                    <a:pt x="21945" y="9632"/>
                    <a:pt x="21903" y="9673"/>
                    <a:pt x="21903" y="9714"/>
                  </a:cubicBezTo>
                  <a:lnTo>
                    <a:pt x="21903" y="9755"/>
                  </a:lnTo>
                  <a:cubicBezTo>
                    <a:pt x="21945" y="9755"/>
                    <a:pt x="21945" y="9807"/>
                    <a:pt x="21986" y="9807"/>
                  </a:cubicBezTo>
                  <a:lnTo>
                    <a:pt x="22037" y="9807"/>
                  </a:lnTo>
                  <a:cubicBezTo>
                    <a:pt x="22078" y="9755"/>
                    <a:pt x="22119" y="9714"/>
                    <a:pt x="22119" y="9673"/>
                  </a:cubicBezTo>
                  <a:cubicBezTo>
                    <a:pt x="22078" y="9632"/>
                    <a:pt x="22037" y="9632"/>
                    <a:pt x="21986" y="9632"/>
                  </a:cubicBezTo>
                  <a:close/>
                  <a:moveTo>
                    <a:pt x="3502" y="9458"/>
                  </a:moveTo>
                  <a:cubicBezTo>
                    <a:pt x="3461" y="9458"/>
                    <a:pt x="3379" y="9458"/>
                    <a:pt x="3379" y="9499"/>
                  </a:cubicBezTo>
                  <a:cubicBezTo>
                    <a:pt x="3122" y="9848"/>
                    <a:pt x="2865" y="10146"/>
                    <a:pt x="2649" y="10443"/>
                  </a:cubicBezTo>
                  <a:lnTo>
                    <a:pt x="2649" y="10526"/>
                  </a:lnTo>
                  <a:cubicBezTo>
                    <a:pt x="2649" y="10526"/>
                    <a:pt x="2649" y="10577"/>
                    <a:pt x="2690" y="10577"/>
                  </a:cubicBezTo>
                  <a:cubicBezTo>
                    <a:pt x="2690" y="10618"/>
                    <a:pt x="2690" y="10618"/>
                    <a:pt x="2732" y="10618"/>
                  </a:cubicBezTo>
                  <a:lnTo>
                    <a:pt x="2783" y="10577"/>
                  </a:lnTo>
                  <a:cubicBezTo>
                    <a:pt x="2988" y="10269"/>
                    <a:pt x="3245" y="9971"/>
                    <a:pt x="3502" y="9591"/>
                  </a:cubicBezTo>
                  <a:lnTo>
                    <a:pt x="3502" y="9550"/>
                  </a:lnTo>
                  <a:lnTo>
                    <a:pt x="3502" y="9458"/>
                  </a:lnTo>
                  <a:close/>
                  <a:moveTo>
                    <a:pt x="20877" y="10187"/>
                  </a:moveTo>
                  <a:cubicBezTo>
                    <a:pt x="20579" y="10402"/>
                    <a:pt x="20281" y="10700"/>
                    <a:pt x="19983" y="10998"/>
                  </a:cubicBezTo>
                  <a:cubicBezTo>
                    <a:pt x="19983" y="11039"/>
                    <a:pt x="19932" y="11039"/>
                    <a:pt x="19932" y="11039"/>
                  </a:cubicBezTo>
                  <a:cubicBezTo>
                    <a:pt x="19932" y="11090"/>
                    <a:pt x="19983" y="11131"/>
                    <a:pt x="19983" y="11131"/>
                  </a:cubicBezTo>
                  <a:lnTo>
                    <a:pt x="20106" y="11131"/>
                  </a:lnTo>
                  <a:cubicBezTo>
                    <a:pt x="20404" y="10834"/>
                    <a:pt x="20661" y="10526"/>
                    <a:pt x="20959" y="10320"/>
                  </a:cubicBezTo>
                  <a:cubicBezTo>
                    <a:pt x="21010" y="10320"/>
                    <a:pt x="21010" y="10269"/>
                    <a:pt x="21010" y="10269"/>
                  </a:cubicBezTo>
                  <a:lnTo>
                    <a:pt x="21010" y="10228"/>
                  </a:lnTo>
                  <a:cubicBezTo>
                    <a:pt x="20959" y="10187"/>
                    <a:pt x="20918" y="10187"/>
                    <a:pt x="20877" y="10187"/>
                  </a:cubicBezTo>
                  <a:close/>
                  <a:moveTo>
                    <a:pt x="2095" y="11429"/>
                  </a:moveTo>
                  <a:cubicBezTo>
                    <a:pt x="2054" y="11429"/>
                    <a:pt x="2013" y="11429"/>
                    <a:pt x="1961" y="11470"/>
                  </a:cubicBezTo>
                  <a:cubicBezTo>
                    <a:pt x="1756" y="11809"/>
                    <a:pt x="1540" y="12158"/>
                    <a:pt x="1366" y="12497"/>
                  </a:cubicBezTo>
                  <a:lnTo>
                    <a:pt x="1366" y="12538"/>
                  </a:lnTo>
                  <a:cubicBezTo>
                    <a:pt x="1366" y="12579"/>
                    <a:pt x="1366" y="12631"/>
                    <a:pt x="1407" y="12631"/>
                  </a:cubicBezTo>
                  <a:lnTo>
                    <a:pt x="1448" y="12631"/>
                  </a:lnTo>
                  <a:cubicBezTo>
                    <a:pt x="1448" y="12631"/>
                    <a:pt x="1499" y="12631"/>
                    <a:pt x="1499" y="12579"/>
                  </a:cubicBezTo>
                  <a:cubicBezTo>
                    <a:pt x="1705" y="12240"/>
                    <a:pt x="1879" y="11902"/>
                    <a:pt x="2136" y="11552"/>
                  </a:cubicBezTo>
                  <a:lnTo>
                    <a:pt x="2136" y="11511"/>
                  </a:lnTo>
                  <a:cubicBezTo>
                    <a:pt x="2136" y="11470"/>
                    <a:pt x="2136" y="11470"/>
                    <a:pt x="2095" y="11429"/>
                  </a:cubicBezTo>
                  <a:close/>
                  <a:moveTo>
                    <a:pt x="19275" y="11912"/>
                  </a:moveTo>
                  <a:cubicBezTo>
                    <a:pt x="19254" y="11912"/>
                    <a:pt x="19234" y="11922"/>
                    <a:pt x="19213" y="11943"/>
                  </a:cubicBezTo>
                  <a:cubicBezTo>
                    <a:pt x="19162" y="11984"/>
                    <a:pt x="19121" y="12066"/>
                    <a:pt x="19080" y="12117"/>
                  </a:cubicBezTo>
                  <a:cubicBezTo>
                    <a:pt x="18905" y="12374"/>
                    <a:pt x="18741" y="12672"/>
                    <a:pt x="18525" y="12970"/>
                  </a:cubicBezTo>
                  <a:lnTo>
                    <a:pt x="18525" y="13011"/>
                  </a:lnTo>
                  <a:cubicBezTo>
                    <a:pt x="18525" y="13011"/>
                    <a:pt x="18525" y="13052"/>
                    <a:pt x="18566" y="13052"/>
                  </a:cubicBezTo>
                  <a:cubicBezTo>
                    <a:pt x="18566" y="13093"/>
                    <a:pt x="18607" y="13093"/>
                    <a:pt x="18607" y="13093"/>
                  </a:cubicBezTo>
                  <a:cubicBezTo>
                    <a:pt x="18648" y="13093"/>
                    <a:pt x="18648" y="13052"/>
                    <a:pt x="18700" y="13052"/>
                  </a:cubicBezTo>
                  <a:cubicBezTo>
                    <a:pt x="18864" y="12754"/>
                    <a:pt x="19038" y="12456"/>
                    <a:pt x="19254" y="12199"/>
                  </a:cubicBezTo>
                  <a:cubicBezTo>
                    <a:pt x="19295" y="12158"/>
                    <a:pt x="19295" y="12117"/>
                    <a:pt x="19336" y="12066"/>
                  </a:cubicBezTo>
                  <a:cubicBezTo>
                    <a:pt x="19377" y="12025"/>
                    <a:pt x="19377" y="12025"/>
                    <a:pt x="19377" y="11984"/>
                  </a:cubicBezTo>
                  <a:lnTo>
                    <a:pt x="19336" y="11943"/>
                  </a:lnTo>
                  <a:cubicBezTo>
                    <a:pt x="19316" y="11922"/>
                    <a:pt x="19295" y="11912"/>
                    <a:pt x="19275" y="11912"/>
                  </a:cubicBezTo>
                  <a:close/>
                  <a:moveTo>
                    <a:pt x="899" y="13548"/>
                  </a:moveTo>
                  <a:cubicBezTo>
                    <a:pt x="873" y="13548"/>
                    <a:pt x="852" y="13577"/>
                    <a:pt x="852" y="13606"/>
                  </a:cubicBezTo>
                  <a:cubicBezTo>
                    <a:pt x="678" y="13955"/>
                    <a:pt x="555" y="14335"/>
                    <a:pt x="421" y="14726"/>
                  </a:cubicBezTo>
                  <a:lnTo>
                    <a:pt x="421" y="14767"/>
                  </a:lnTo>
                  <a:cubicBezTo>
                    <a:pt x="421" y="14808"/>
                    <a:pt x="421" y="14808"/>
                    <a:pt x="472" y="14849"/>
                  </a:cubicBezTo>
                  <a:lnTo>
                    <a:pt x="514" y="14849"/>
                  </a:lnTo>
                  <a:cubicBezTo>
                    <a:pt x="555" y="14849"/>
                    <a:pt x="596" y="14808"/>
                    <a:pt x="596" y="14767"/>
                  </a:cubicBezTo>
                  <a:cubicBezTo>
                    <a:pt x="678" y="14428"/>
                    <a:pt x="852" y="14038"/>
                    <a:pt x="986" y="13658"/>
                  </a:cubicBezTo>
                  <a:lnTo>
                    <a:pt x="986" y="13606"/>
                  </a:lnTo>
                  <a:cubicBezTo>
                    <a:pt x="986" y="13606"/>
                    <a:pt x="986" y="13565"/>
                    <a:pt x="935" y="13565"/>
                  </a:cubicBezTo>
                  <a:cubicBezTo>
                    <a:pt x="923" y="13553"/>
                    <a:pt x="910" y="13548"/>
                    <a:pt x="899" y="13548"/>
                  </a:cubicBezTo>
                  <a:close/>
                  <a:moveTo>
                    <a:pt x="18053" y="13955"/>
                  </a:moveTo>
                  <a:cubicBezTo>
                    <a:pt x="18012" y="13955"/>
                    <a:pt x="17970" y="13955"/>
                    <a:pt x="17929" y="13996"/>
                  </a:cubicBezTo>
                  <a:cubicBezTo>
                    <a:pt x="17755" y="14294"/>
                    <a:pt x="17580" y="14633"/>
                    <a:pt x="17324" y="15023"/>
                  </a:cubicBezTo>
                  <a:lnTo>
                    <a:pt x="17324" y="15064"/>
                  </a:lnTo>
                  <a:cubicBezTo>
                    <a:pt x="17324" y="15105"/>
                    <a:pt x="17324" y="15147"/>
                    <a:pt x="17365" y="15147"/>
                  </a:cubicBezTo>
                  <a:lnTo>
                    <a:pt x="17416" y="15147"/>
                  </a:lnTo>
                  <a:cubicBezTo>
                    <a:pt x="17457" y="15147"/>
                    <a:pt x="17457" y="15147"/>
                    <a:pt x="17498" y="15105"/>
                  </a:cubicBezTo>
                  <a:cubicBezTo>
                    <a:pt x="17714" y="14684"/>
                    <a:pt x="17878" y="14376"/>
                    <a:pt x="18053" y="14079"/>
                  </a:cubicBezTo>
                  <a:lnTo>
                    <a:pt x="18094" y="14038"/>
                  </a:lnTo>
                  <a:cubicBezTo>
                    <a:pt x="18094" y="13996"/>
                    <a:pt x="18053" y="13996"/>
                    <a:pt x="18053" y="13955"/>
                  </a:cubicBezTo>
                  <a:close/>
                  <a:moveTo>
                    <a:pt x="257" y="15835"/>
                  </a:moveTo>
                  <a:cubicBezTo>
                    <a:pt x="216" y="15835"/>
                    <a:pt x="164" y="15876"/>
                    <a:pt x="123" y="15917"/>
                  </a:cubicBezTo>
                  <a:cubicBezTo>
                    <a:pt x="82" y="16307"/>
                    <a:pt x="41" y="16738"/>
                    <a:pt x="0" y="17118"/>
                  </a:cubicBezTo>
                  <a:cubicBezTo>
                    <a:pt x="0" y="17159"/>
                    <a:pt x="41" y="17200"/>
                    <a:pt x="82" y="17200"/>
                  </a:cubicBezTo>
                  <a:cubicBezTo>
                    <a:pt x="123" y="17200"/>
                    <a:pt x="164" y="17159"/>
                    <a:pt x="164" y="17118"/>
                  </a:cubicBezTo>
                  <a:cubicBezTo>
                    <a:pt x="216" y="16738"/>
                    <a:pt x="257" y="16348"/>
                    <a:pt x="298" y="15968"/>
                  </a:cubicBezTo>
                  <a:lnTo>
                    <a:pt x="298" y="15917"/>
                  </a:lnTo>
                  <a:cubicBezTo>
                    <a:pt x="298" y="15876"/>
                    <a:pt x="298" y="15835"/>
                    <a:pt x="257" y="15835"/>
                  </a:cubicBezTo>
                  <a:close/>
                  <a:moveTo>
                    <a:pt x="16851" y="16050"/>
                  </a:moveTo>
                  <a:cubicBezTo>
                    <a:pt x="16810" y="16050"/>
                    <a:pt x="16769" y="16050"/>
                    <a:pt x="16769" y="16091"/>
                  </a:cubicBezTo>
                  <a:cubicBezTo>
                    <a:pt x="16512" y="16523"/>
                    <a:pt x="16338" y="16861"/>
                    <a:pt x="16173" y="17159"/>
                  </a:cubicBezTo>
                  <a:lnTo>
                    <a:pt x="16173" y="17200"/>
                  </a:lnTo>
                  <a:cubicBezTo>
                    <a:pt x="16173" y="17200"/>
                    <a:pt x="16173" y="17252"/>
                    <a:pt x="16215" y="17252"/>
                  </a:cubicBezTo>
                  <a:lnTo>
                    <a:pt x="16256" y="17293"/>
                  </a:lnTo>
                  <a:lnTo>
                    <a:pt x="16297" y="17252"/>
                  </a:lnTo>
                  <a:cubicBezTo>
                    <a:pt x="16512" y="16902"/>
                    <a:pt x="16687" y="16605"/>
                    <a:pt x="16903" y="16173"/>
                  </a:cubicBezTo>
                  <a:lnTo>
                    <a:pt x="16903" y="16132"/>
                  </a:lnTo>
                  <a:cubicBezTo>
                    <a:pt x="16903" y="16091"/>
                    <a:pt x="16903" y="16091"/>
                    <a:pt x="16851" y="16050"/>
                  </a:cubicBezTo>
                  <a:close/>
                  <a:moveTo>
                    <a:pt x="15623" y="18128"/>
                  </a:moveTo>
                  <a:cubicBezTo>
                    <a:pt x="15593" y="18128"/>
                    <a:pt x="15568" y="18157"/>
                    <a:pt x="15568" y="18186"/>
                  </a:cubicBezTo>
                  <a:cubicBezTo>
                    <a:pt x="15311" y="18535"/>
                    <a:pt x="15105" y="18874"/>
                    <a:pt x="14890" y="19172"/>
                  </a:cubicBezTo>
                  <a:lnTo>
                    <a:pt x="14890" y="19213"/>
                  </a:lnTo>
                  <a:cubicBezTo>
                    <a:pt x="14890" y="19254"/>
                    <a:pt x="14890" y="19254"/>
                    <a:pt x="14931" y="19305"/>
                  </a:cubicBezTo>
                  <a:lnTo>
                    <a:pt x="14972" y="19305"/>
                  </a:lnTo>
                  <a:cubicBezTo>
                    <a:pt x="14972" y="19305"/>
                    <a:pt x="15013" y="19305"/>
                    <a:pt x="15013" y="19254"/>
                  </a:cubicBezTo>
                  <a:cubicBezTo>
                    <a:pt x="15270" y="18956"/>
                    <a:pt x="15485" y="18617"/>
                    <a:pt x="15701" y="18278"/>
                  </a:cubicBezTo>
                  <a:lnTo>
                    <a:pt x="15701" y="18227"/>
                  </a:lnTo>
                  <a:cubicBezTo>
                    <a:pt x="15701" y="18186"/>
                    <a:pt x="15701" y="18145"/>
                    <a:pt x="15660" y="18145"/>
                  </a:cubicBezTo>
                  <a:cubicBezTo>
                    <a:pt x="15648" y="18133"/>
                    <a:pt x="15635" y="18128"/>
                    <a:pt x="15623" y="18128"/>
                  </a:cubicBezTo>
                  <a:close/>
                  <a:moveTo>
                    <a:pt x="123" y="18227"/>
                  </a:moveTo>
                  <a:cubicBezTo>
                    <a:pt x="82" y="18227"/>
                    <a:pt x="82" y="18278"/>
                    <a:pt x="82" y="18320"/>
                  </a:cubicBezTo>
                  <a:cubicBezTo>
                    <a:pt x="123" y="18741"/>
                    <a:pt x="216" y="19131"/>
                    <a:pt x="339" y="19511"/>
                  </a:cubicBezTo>
                  <a:cubicBezTo>
                    <a:pt x="339" y="19562"/>
                    <a:pt x="380" y="19562"/>
                    <a:pt x="421" y="19562"/>
                  </a:cubicBezTo>
                  <a:lnTo>
                    <a:pt x="472" y="19562"/>
                  </a:lnTo>
                  <a:cubicBezTo>
                    <a:pt x="472" y="19562"/>
                    <a:pt x="514" y="19511"/>
                    <a:pt x="514" y="19470"/>
                  </a:cubicBezTo>
                  <a:cubicBezTo>
                    <a:pt x="380" y="19090"/>
                    <a:pt x="298" y="18700"/>
                    <a:pt x="257" y="18320"/>
                  </a:cubicBezTo>
                  <a:cubicBezTo>
                    <a:pt x="216" y="18278"/>
                    <a:pt x="164" y="18227"/>
                    <a:pt x="123" y="18227"/>
                  </a:cubicBezTo>
                  <a:close/>
                  <a:moveTo>
                    <a:pt x="14222" y="20086"/>
                  </a:moveTo>
                  <a:cubicBezTo>
                    <a:pt x="14202" y="20086"/>
                    <a:pt x="14181" y="20096"/>
                    <a:pt x="14161" y="20117"/>
                  </a:cubicBezTo>
                  <a:cubicBezTo>
                    <a:pt x="13904" y="20455"/>
                    <a:pt x="13647" y="20753"/>
                    <a:pt x="13391" y="21010"/>
                  </a:cubicBezTo>
                  <a:cubicBezTo>
                    <a:pt x="13350" y="21051"/>
                    <a:pt x="13350" y="21051"/>
                    <a:pt x="13350" y="21102"/>
                  </a:cubicBezTo>
                  <a:cubicBezTo>
                    <a:pt x="13350" y="21102"/>
                    <a:pt x="13350" y="21143"/>
                    <a:pt x="13391" y="21143"/>
                  </a:cubicBezTo>
                  <a:lnTo>
                    <a:pt x="13432" y="21185"/>
                  </a:lnTo>
                  <a:cubicBezTo>
                    <a:pt x="13473" y="21185"/>
                    <a:pt x="13473" y="21143"/>
                    <a:pt x="13473" y="21143"/>
                  </a:cubicBezTo>
                  <a:cubicBezTo>
                    <a:pt x="13771" y="20846"/>
                    <a:pt x="14027" y="20538"/>
                    <a:pt x="14284" y="20240"/>
                  </a:cubicBezTo>
                  <a:lnTo>
                    <a:pt x="14335" y="20199"/>
                  </a:lnTo>
                  <a:cubicBezTo>
                    <a:pt x="14335" y="20158"/>
                    <a:pt x="14335" y="20117"/>
                    <a:pt x="14284" y="20117"/>
                  </a:cubicBezTo>
                  <a:cubicBezTo>
                    <a:pt x="14263" y="20096"/>
                    <a:pt x="14243" y="20086"/>
                    <a:pt x="14222" y="20086"/>
                  </a:cubicBezTo>
                  <a:close/>
                  <a:moveTo>
                    <a:pt x="852" y="20497"/>
                  </a:moveTo>
                  <a:lnTo>
                    <a:pt x="852" y="20589"/>
                  </a:lnTo>
                  <a:lnTo>
                    <a:pt x="852" y="20630"/>
                  </a:lnTo>
                  <a:cubicBezTo>
                    <a:pt x="1068" y="20969"/>
                    <a:pt x="1284" y="21308"/>
                    <a:pt x="1581" y="21616"/>
                  </a:cubicBezTo>
                  <a:lnTo>
                    <a:pt x="1623" y="21657"/>
                  </a:lnTo>
                  <a:cubicBezTo>
                    <a:pt x="1664" y="21657"/>
                    <a:pt x="1664" y="21616"/>
                    <a:pt x="1664" y="21616"/>
                  </a:cubicBezTo>
                  <a:cubicBezTo>
                    <a:pt x="1705" y="21616"/>
                    <a:pt x="1705" y="21564"/>
                    <a:pt x="1705" y="21564"/>
                  </a:cubicBezTo>
                  <a:lnTo>
                    <a:pt x="1705" y="21482"/>
                  </a:lnTo>
                  <a:cubicBezTo>
                    <a:pt x="1407" y="21185"/>
                    <a:pt x="1191" y="20887"/>
                    <a:pt x="986" y="20538"/>
                  </a:cubicBezTo>
                  <a:cubicBezTo>
                    <a:pt x="986" y="20497"/>
                    <a:pt x="893" y="20497"/>
                    <a:pt x="852" y="20497"/>
                  </a:cubicBezTo>
                  <a:close/>
                  <a:moveTo>
                    <a:pt x="12558" y="21790"/>
                  </a:moveTo>
                  <a:cubicBezTo>
                    <a:pt x="12536" y="21790"/>
                    <a:pt x="12513" y="21801"/>
                    <a:pt x="12487" y="21821"/>
                  </a:cubicBezTo>
                  <a:cubicBezTo>
                    <a:pt x="12189" y="22078"/>
                    <a:pt x="11850" y="22294"/>
                    <a:pt x="11552" y="22509"/>
                  </a:cubicBezTo>
                  <a:lnTo>
                    <a:pt x="11511" y="22509"/>
                  </a:lnTo>
                  <a:cubicBezTo>
                    <a:pt x="11511" y="22509"/>
                    <a:pt x="11460" y="22550"/>
                    <a:pt x="11460" y="22591"/>
                  </a:cubicBezTo>
                  <a:lnTo>
                    <a:pt x="11511" y="22643"/>
                  </a:lnTo>
                  <a:lnTo>
                    <a:pt x="11552" y="22684"/>
                  </a:lnTo>
                  <a:lnTo>
                    <a:pt x="11635" y="22684"/>
                  </a:lnTo>
                  <a:lnTo>
                    <a:pt x="11635" y="22643"/>
                  </a:lnTo>
                  <a:cubicBezTo>
                    <a:pt x="11973" y="22427"/>
                    <a:pt x="12282" y="22211"/>
                    <a:pt x="12620" y="21955"/>
                  </a:cubicBezTo>
                  <a:lnTo>
                    <a:pt x="12620" y="21873"/>
                  </a:lnTo>
                  <a:lnTo>
                    <a:pt x="12620" y="21821"/>
                  </a:lnTo>
                  <a:cubicBezTo>
                    <a:pt x="12600" y="21801"/>
                    <a:pt x="12579" y="21790"/>
                    <a:pt x="12558" y="21790"/>
                  </a:cubicBezTo>
                  <a:close/>
                  <a:moveTo>
                    <a:pt x="2524" y="22275"/>
                  </a:moveTo>
                  <a:cubicBezTo>
                    <a:pt x="2493" y="22275"/>
                    <a:pt x="2461" y="22294"/>
                    <a:pt x="2434" y="22294"/>
                  </a:cubicBezTo>
                  <a:lnTo>
                    <a:pt x="2434" y="22386"/>
                  </a:lnTo>
                  <a:cubicBezTo>
                    <a:pt x="2434" y="22386"/>
                    <a:pt x="2434" y="22427"/>
                    <a:pt x="2475" y="22427"/>
                  </a:cubicBezTo>
                  <a:cubicBezTo>
                    <a:pt x="2783" y="22684"/>
                    <a:pt x="3122" y="22899"/>
                    <a:pt x="3502" y="23064"/>
                  </a:cubicBezTo>
                  <a:lnTo>
                    <a:pt x="3553" y="23105"/>
                  </a:lnTo>
                  <a:cubicBezTo>
                    <a:pt x="3553" y="23105"/>
                    <a:pt x="3594" y="23064"/>
                    <a:pt x="3594" y="23023"/>
                  </a:cubicBezTo>
                  <a:lnTo>
                    <a:pt x="3635" y="23023"/>
                  </a:lnTo>
                  <a:cubicBezTo>
                    <a:pt x="3635" y="22982"/>
                    <a:pt x="3594" y="22941"/>
                    <a:pt x="3594" y="22941"/>
                  </a:cubicBezTo>
                  <a:cubicBezTo>
                    <a:pt x="3204" y="22725"/>
                    <a:pt x="2865" y="22509"/>
                    <a:pt x="2567" y="22294"/>
                  </a:cubicBezTo>
                  <a:cubicBezTo>
                    <a:pt x="2554" y="22280"/>
                    <a:pt x="2539" y="22275"/>
                    <a:pt x="2524" y="22275"/>
                  </a:cubicBezTo>
                  <a:close/>
                  <a:moveTo>
                    <a:pt x="10485" y="23064"/>
                  </a:moveTo>
                  <a:cubicBezTo>
                    <a:pt x="10094" y="23238"/>
                    <a:pt x="9755" y="23362"/>
                    <a:pt x="9365" y="23495"/>
                  </a:cubicBezTo>
                  <a:cubicBezTo>
                    <a:pt x="9324" y="23495"/>
                    <a:pt x="9283" y="23536"/>
                    <a:pt x="9283" y="23536"/>
                  </a:cubicBezTo>
                  <a:lnTo>
                    <a:pt x="9283" y="23577"/>
                  </a:lnTo>
                  <a:cubicBezTo>
                    <a:pt x="9324" y="23618"/>
                    <a:pt x="9324" y="23618"/>
                    <a:pt x="9365" y="23618"/>
                  </a:cubicBezTo>
                  <a:lnTo>
                    <a:pt x="9406" y="23618"/>
                  </a:lnTo>
                  <a:cubicBezTo>
                    <a:pt x="9797" y="23536"/>
                    <a:pt x="10176" y="23413"/>
                    <a:pt x="10526" y="23238"/>
                  </a:cubicBezTo>
                  <a:cubicBezTo>
                    <a:pt x="10567" y="23197"/>
                    <a:pt x="10608" y="23197"/>
                    <a:pt x="10608" y="23156"/>
                  </a:cubicBezTo>
                  <a:lnTo>
                    <a:pt x="10567" y="23105"/>
                  </a:lnTo>
                  <a:cubicBezTo>
                    <a:pt x="10567" y="23064"/>
                    <a:pt x="10526" y="23064"/>
                    <a:pt x="10485" y="23064"/>
                  </a:cubicBezTo>
                  <a:close/>
                  <a:moveTo>
                    <a:pt x="4626" y="23391"/>
                  </a:moveTo>
                  <a:cubicBezTo>
                    <a:pt x="4600" y="23391"/>
                    <a:pt x="4580" y="23425"/>
                    <a:pt x="4580" y="23454"/>
                  </a:cubicBezTo>
                  <a:lnTo>
                    <a:pt x="4529" y="23495"/>
                  </a:lnTo>
                  <a:cubicBezTo>
                    <a:pt x="4529" y="23495"/>
                    <a:pt x="4580" y="23536"/>
                    <a:pt x="4621" y="23536"/>
                  </a:cubicBezTo>
                  <a:cubicBezTo>
                    <a:pt x="5001" y="23670"/>
                    <a:pt x="5391" y="23793"/>
                    <a:pt x="5771" y="23834"/>
                  </a:cubicBezTo>
                  <a:lnTo>
                    <a:pt x="5812" y="23834"/>
                  </a:lnTo>
                  <a:cubicBezTo>
                    <a:pt x="5864" y="23834"/>
                    <a:pt x="5905" y="23834"/>
                    <a:pt x="5905" y="23793"/>
                  </a:cubicBezTo>
                  <a:lnTo>
                    <a:pt x="5905" y="23752"/>
                  </a:lnTo>
                  <a:cubicBezTo>
                    <a:pt x="5905" y="23711"/>
                    <a:pt x="5864" y="23711"/>
                    <a:pt x="5812" y="23670"/>
                  </a:cubicBezTo>
                  <a:cubicBezTo>
                    <a:pt x="5432" y="23618"/>
                    <a:pt x="5042" y="23536"/>
                    <a:pt x="4662" y="23413"/>
                  </a:cubicBezTo>
                  <a:cubicBezTo>
                    <a:pt x="4650" y="23398"/>
                    <a:pt x="4638" y="23391"/>
                    <a:pt x="4626" y="23391"/>
                  </a:cubicBezTo>
                  <a:close/>
                  <a:moveTo>
                    <a:pt x="8174" y="23711"/>
                  </a:moveTo>
                  <a:cubicBezTo>
                    <a:pt x="8082" y="23752"/>
                    <a:pt x="7999" y="23752"/>
                    <a:pt x="7917" y="23752"/>
                  </a:cubicBezTo>
                  <a:cubicBezTo>
                    <a:pt x="7609" y="23793"/>
                    <a:pt x="7311" y="23793"/>
                    <a:pt x="7014" y="23793"/>
                  </a:cubicBezTo>
                  <a:cubicBezTo>
                    <a:pt x="6973" y="23793"/>
                    <a:pt x="6932" y="23834"/>
                    <a:pt x="6932" y="23875"/>
                  </a:cubicBezTo>
                  <a:cubicBezTo>
                    <a:pt x="6932" y="23926"/>
                    <a:pt x="6973" y="23967"/>
                    <a:pt x="7014" y="23967"/>
                  </a:cubicBezTo>
                  <a:lnTo>
                    <a:pt x="7147" y="23967"/>
                  </a:lnTo>
                  <a:cubicBezTo>
                    <a:pt x="7404" y="23967"/>
                    <a:pt x="7661" y="23967"/>
                    <a:pt x="7917" y="23926"/>
                  </a:cubicBezTo>
                  <a:cubicBezTo>
                    <a:pt x="7999" y="23926"/>
                    <a:pt x="8082" y="23926"/>
                    <a:pt x="8215" y="23875"/>
                  </a:cubicBezTo>
                  <a:cubicBezTo>
                    <a:pt x="8256" y="23875"/>
                    <a:pt x="8297" y="23834"/>
                    <a:pt x="8297" y="23793"/>
                  </a:cubicBezTo>
                  <a:cubicBezTo>
                    <a:pt x="8297" y="23752"/>
                    <a:pt x="8215" y="23711"/>
                    <a:pt x="8174" y="23711"/>
                  </a:cubicBezTo>
                  <a:close/>
                </a:path>
              </a:pathLst>
            </a:custGeom>
            <a:solidFill>
              <a:srgbClr val="51265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105" name="Google Shape;1290;p51">
              <a:extLst>
                <a:ext uri="{FF2B5EF4-FFF2-40B4-BE49-F238E27FC236}">
                  <a16:creationId xmlns:a16="http://schemas.microsoft.com/office/drawing/2014/main" xmlns="" id="{41B8BE94-3568-815D-ABD8-900C349D8C2A}"/>
                </a:ext>
              </a:extLst>
            </p:cNvPr>
            <p:cNvSpPr/>
            <p:nvPr/>
          </p:nvSpPr>
          <p:spPr>
            <a:xfrm>
              <a:off x="1900320" y="2145192"/>
              <a:ext cx="609924" cy="669534"/>
            </a:xfrm>
            <a:custGeom>
              <a:avLst/>
              <a:gdLst/>
              <a:ahLst/>
              <a:cxnLst/>
              <a:rect l="l" t="t" r="r" b="b"/>
              <a:pathLst>
                <a:path w="8298" h="9109" extrusionOk="0">
                  <a:moveTo>
                    <a:pt x="8297" y="0"/>
                  </a:moveTo>
                  <a:lnTo>
                    <a:pt x="0" y="4056"/>
                  </a:lnTo>
                  <a:lnTo>
                    <a:pt x="2701" y="6069"/>
                  </a:lnTo>
                  <a:lnTo>
                    <a:pt x="4108" y="5340"/>
                  </a:lnTo>
                  <a:lnTo>
                    <a:pt x="3512" y="6624"/>
                  </a:lnTo>
                  <a:lnTo>
                    <a:pt x="5689" y="9109"/>
                  </a:lnTo>
                  <a:lnTo>
                    <a:pt x="8297" y="0"/>
                  </a:ln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106" name="Google Shape;1291;p51">
              <a:extLst>
                <a:ext uri="{FF2B5EF4-FFF2-40B4-BE49-F238E27FC236}">
                  <a16:creationId xmlns:a16="http://schemas.microsoft.com/office/drawing/2014/main" xmlns="" id="{D2B1CCE2-8987-AE00-AB58-0F25CF8073E1}"/>
                </a:ext>
              </a:extLst>
            </p:cNvPr>
            <p:cNvSpPr/>
            <p:nvPr/>
          </p:nvSpPr>
          <p:spPr>
            <a:xfrm>
              <a:off x="2092013" y="2139165"/>
              <a:ext cx="424991" cy="502757"/>
            </a:xfrm>
            <a:custGeom>
              <a:avLst/>
              <a:gdLst/>
              <a:ahLst/>
              <a:cxnLst/>
              <a:rect l="l" t="t" r="r" b="b"/>
              <a:pathLst>
                <a:path w="5782" h="6840" extrusionOk="0">
                  <a:moveTo>
                    <a:pt x="5053" y="852"/>
                  </a:moveTo>
                  <a:lnTo>
                    <a:pt x="1243" y="6243"/>
                  </a:lnTo>
                  <a:lnTo>
                    <a:pt x="1582" y="5473"/>
                  </a:lnTo>
                  <a:cubicBezTo>
                    <a:pt x="1582" y="5422"/>
                    <a:pt x="1582" y="5381"/>
                    <a:pt x="1541" y="5381"/>
                  </a:cubicBezTo>
                  <a:cubicBezTo>
                    <a:pt x="1541" y="5381"/>
                    <a:pt x="1541" y="5340"/>
                    <a:pt x="1500" y="5340"/>
                  </a:cubicBezTo>
                  <a:lnTo>
                    <a:pt x="1500" y="5381"/>
                  </a:lnTo>
                  <a:lnTo>
                    <a:pt x="391" y="5935"/>
                  </a:lnTo>
                  <a:lnTo>
                    <a:pt x="391" y="5935"/>
                  </a:lnTo>
                  <a:lnTo>
                    <a:pt x="5053" y="852"/>
                  </a:lnTo>
                  <a:close/>
                  <a:moveTo>
                    <a:pt x="5675" y="0"/>
                  </a:moveTo>
                  <a:cubicBezTo>
                    <a:pt x="5659" y="0"/>
                    <a:pt x="5648" y="10"/>
                    <a:pt x="5648" y="31"/>
                  </a:cubicBezTo>
                  <a:lnTo>
                    <a:pt x="42" y="6110"/>
                  </a:lnTo>
                  <a:cubicBezTo>
                    <a:pt x="1" y="6151"/>
                    <a:pt x="1" y="6192"/>
                    <a:pt x="42" y="6192"/>
                  </a:cubicBezTo>
                  <a:cubicBezTo>
                    <a:pt x="42" y="6243"/>
                    <a:pt x="93" y="6243"/>
                    <a:pt x="134" y="6243"/>
                  </a:cubicBezTo>
                  <a:lnTo>
                    <a:pt x="1377" y="5555"/>
                  </a:lnTo>
                  <a:lnTo>
                    <a:pt x="1377" y="5555"/>
                  </a:lnTo>
                  <a:lnTo>
                    <a:pt x="863" y="6757"/>
                  </a:lnTo>
                  <a:cubicBezTo>
                    <a:pt x="863" y="6798"/>
                    <a:pt x="863" y="6839"/>
                    <a:pt x="904" y="6839"/>
                  </a:cubicBezTo>
                  <a:lnTo>
                    <a:pt x="986" y="6839"/>
                  </a:lnTo>
                  <a:lnTo>
                    <a:pt x="5741" y="123"/>
                  </a:lnTo>
                  <a:cubicBezTo>
                    <a:pt x="5782" y="82"/>
                    <a:pt x="5741" y="31"/>
                    <a:pt x="5741" y="31"/>
                  </a:cubicBezTo>
                  <a:cubicBezTo>
                    <a:pt x="5715" y="10"/>
                    <a:pt x="5692" y="0"/>
                    <a:pt x="5675" y="0"/>
                  </a:cubicBezTo>
                  <a:close/>
                </a:path>
              </a:pathLst>
            </a:custGeom>
            <a:solidFill>
              <a:srgbClr val="51265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107" name="Google Shape;1292;p51">
              <a:extLst>
                <a:ext uri="{FF2B5EF4-FFF2-40B4-BE49-F238E27FC236}">
                  <a16:creationId xmlns:a16="http://schemas.microsoft.com/office/drawing/2014/main" xmlns="" id="{A1036782-0594-F200-DA03-1693E6F99D4A}"/>
                </a:ext>
              </a:extLst>
            </p:cNvPr>
            <p:cNvSpPr/>
            <p:nvPr/>
          </p:nvSpPr>
          <p:spPr>
            <a:xfrm>
              <a:off x="2199179" y="2139165"/>
              <a:ext cx="317825" cy="402353"/>
            </a:xfrm>
            <a:custGeom>
              <a:avLst/>
              <a:gdLst/>
              <a:ahLst/>
              <a:cxnLst/>
              <a:rect l="l" t="t" r="r" b="b"/>
              <a:pathLst>
                <a:path w="4324" h="5474" extrusionOk="0">
                  <a:moveTo>
                    <a:pt x="4217" y="0"/>
                  </a:moveTo>
                  <a:cubicBezTo>
                    <a:pt x="4201" y="0"/>
                    <a:pt x="4190" y="10"/>
                    <a:pt x="4190" y="31"/>
                  </a:cubicBezTo>
                  <a:lnTo>
                    <a:pt x="1" y="5381"/>
                  </a:lnTo>
                  <a:cubicBezTo>
                    <a:pt x="1" y="5422"/>
                    <a:pt x="1" y="5473"/>
                    <a:pt x="42" y="5473"/>
                  </a:cubicBezTo>
                  <a:lnTo>
                    <a:pt x="124" y="5473"/>
                  </a:lnTo>
                  <a:lnTo>
                    <a:pt x="4283" y="123"/>
                  </a:lnTo>
                  <a:cubicBezTo>
                    <a:pt x="4324" y="82"/>
                    <a:pt x="4324" y="31"/>
                    <a:pt x="4283" y="31"/>
                  </a:cubicBezTo>
                  <a:cubicBezTo>
                    <a:pt x="4257" y="10"/>
                    <a:pt x="4234" y="0"/>
                    <a:pt x="4217" y="0"/>
                  </a:cubicBezTo>
                  <a:close/>
                </a:path>
              </a:pathLst>
            </a:custGeom>
            <a:solidFill>
              <a:srgbClr val="51265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grpSp>
      <p:grpSp>
        <p:nvGrpSpPr>
          <p:cNvPr id="108" name="Google Shape;1576;p57">
            <a:extLst>
              <a:ext uri="{FF2B5EF4-FFF2-40B4-BE49-F238E27FC236}">
                <a16:creationId xmlns:a16="http://schemas.microsoft.com/office/drawing/2014/main" xmlns="" id="{C9A151FF-648B-A52E-96B0-36C9920C0F3D}"/>
              </a:ext>
            </a:extLst>
          </p:cNvPr>
          <p:cNvGrpSpPr/>
          <p:nvPr/>
        </p:nvGrpSpPr>
        <p:grpSpPr>
          <a:xfrm>
            <a:off x="2960281" y="3713817"/>
            <a:ext cx="2831663" cy="1075632"/>
            <a:chOff x="5048038" y="1385803"/>
            <a:chExt cx="2123747" cy="734746"/>
          </a:xfrm>
        </p:grpSpPr>
        <p:grpSp>
          <p:nvGrpSpPr>
            <p:cNvPr id="109" name="Google Shape;1577;p57">
              <a:extLst>
                <a:ext uri="{FF2B5EF4-FFF2-40B4-BE49-F238E27FC236}">
                  <a16:creationId xmlns:a16="http://schemas.microsoft.com/office/drawing/2014/main" xmlns="" id="{6D137C24-E88F-A516-DEE2-D61360723F0E}"/>
                </a:ext>
              </a:extLst>
            </p:cNvPr>
            <p:cNvGrpSpPr/>
            <p:nvPr/>
          </p:nvGrpSpPr>
          <p:grpSpPr>
            <a:xfrm>
              <a:off x="6386972" y="1385803"/>
              <a:ext cx="784812" cy="734746"/>
              <a:chOff x="1907550" y="-638278"/>
              <a:chExt cx="956505" cy="895486"/>
            </a:xfrm>
          </p:grpSpPr>
          <p:sp>
            <p:nvSpPr>
              <p:cNvPr id="116" name="Google Shape;1578;p57">
                <a:extLst>
                  <a:ext uri="{FF2B5EF4-FFF2-40B4-BE49-F238E27FC236}">
                    <a16:creationId xmlns:a16="http://schemas.microsoft.com/office/drawing/2014/main" xmlns="" id="{87ED5A86-597E-1115-A673-C9287242DC41}"/>
                  </a:ext>
                </a:extLst>
              </p:cNvPr>
              <p:cNvSpPr/>
              <p:nvPr/>
            </p:nvSpPr>
            <p:spPr>
              <a:xfrm>
                <a:off x="1978052" y="-577921"/>
                <a:ext cx="389159" cy="352517"/>
              </a:xfrm>
              <a:custGeom>
                <a:avLst/>
                <a:gdLst/>
                <a:ahLst/>
                <a:cxnLst/>
                <a:rect l="l" t="t" r="r" b="b"/>
                <a:pathLst>
                  <a:path w="6635" h="6010" extrusionOk="0">
                    <a:moveTo>
                      <a:pt x="5662" y="1"/>
                    </a:moveTo>
                    <a:cubicBezTo>
                      <a:pt x="3808" y="1"/>
                      <a:pt x="0" y="643"/>
                      <a:pt x="555" y="6010"/>
                    </a:cubicBezTo>
                    <a:lnTo>
                      <a:pt x="6080" y="4808"/>
                    </a:lnTo>
                    <a:cubicBezTo>
                      <a:pt x="6080" y="4808"/>
                      <a:pt x="5946" y="2549"/>
                      <a:pt x="6244" y="1430"/>
                    </a:cubicBezTo>
                    <a:cubicBezTo>
                      <a:pt x="6552" y="362"/>
                      <a:pt x="6634" y="64"/>
                      <a:pt x="6634" y="64"/>
                    </a:cubicBezTo>
                    <a:cubicBezTo>
                      <a:pt x="6634" y="64"/>
                      <a:pt x="6245" y="1"/>
                      <a:pt x="5662" y="1"/>
                    </a:cubicBez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117" name="Google Shape;1579;p57">
                <a:extLst>
                  <a:ext uri="{FF2B5EF4-FFF2-40B4-BE49-F238E27FC236}">
                    <a16:creationId xmlns:a16="http://schemas.microsoft.com/office/drawing/2014/main" xmlns="" id="{B279A779-A539-95BE-A426-A15F609B3C04}"/>
                  </a:ext>
                </a:extLst>
              </p:cNvPr>
              <p:cNvSpPr/>
              <p:nvPr/>
            </p:nvSpPr>
            <p:spPr>
              <a:xfrm>
                <a:off x="2364698" y="-575516"/>
                <a:ext cx="303644" cy="304947"/>
              </a:xfrm>
              <a:custGeom>
                <a:avLst/>
                <a:gdLst/>
                <a:ahLst/>
                <a:cxnLst/>
                <a:rect l="l" t="t" r="r" b="b"/>
                <a:pathLst>
                  <a:path w="5177" h="5199" extrusionOk="0">
                    <a:moveTo>
                      <a:pt x="557" y="0"/>
                    </a:moveTo>
                    <a:cubicBezTo>
                      <a:pt x="215" y="0"/>
                      <a:pt x="1" y="23"/>
                      <a:pt x="1" y="23"/>
                    </a:cubicBezTo>
                    <a:lnTo>
                      <a:pt x="679" y="4767"/>
                    </a:lnTo>
                    <a:lnTo>
                      <a:pt x="5176" y="5199"/>
                    </a:lnTo>
                    <a:cubicBezTo>
                      <a:pt x="5176" y="5199"/>
                      <a:pt x="5094" y="1861"/>
                      <a:pt x="3934" y="968"/>
                    </a:cubicBezTo>
                    <a:cubicBezTo>
                      <a:pt x="2855" y="126"/>
                      <a:pt x="1357" y="0"/>
                      <a:pt x="557" y="0"/>
                    </a:cubicBez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118" name="Google Shape;1580;p57">
                <a:extLst>
                  <a:ext uri="{FF2B5EF4-FFF2-40B4-BE49-F238E27FC236}">
                    <a16:creationId xmlns:a16="http://schemas.microsoft.com/office/drawing/2014/main" xmlns="" id="{37E8FFCC-F05C-E43C-F086-958A948177A3}"/>
                  </a:ext>
                </a:extLst>
              </p:cNvPr>
              <p:cNvSpPr/>
              <p:nvPr/>
            </p:nvSpPr>
            <p:spPr>
              <a:xfrm>
                <a:off x="1907550" y="-638278"/>
                <a:ext cx="956505" cy="895486"/>
              </a:xfrm>
              <a:custGeom>
                <a:avLst/>
                <a:gdLst/>
                <a:ahLst/>
                <a:cxnLst/>
                <a:rect l="l" t="t" r="r" b="b"/>
                <a:pathLst>
                  <a:path w="16308" h="15267" extrusionOk="0">
                    <a:moveTo>
                      <a:pt x="7977" y="0"/>
                    </a:moveTo>
                    <a:cubicBezTo>
                      <a:pt x="7469" y="0"/>
                      <a:pt x="6961" y="62"/>
                      <a:pt x="6470" y="189"/>
                    </a:cubicBezTo>
                    <a:lnTo>
                      <a:pt x="6378" y="189"/>
                    </a:lnTo>
                    <a:cubicBezTo>
                      <a:pt x="5782" y="364"/>
                      <a:pt x="5187" y="580"/>
                      <a:pt x="4581" y="877"/>
                    </a:cubicBezTo>
                    <a:cubicBezTo>
                      <a:pt x="4067" y="1175"/>
                      <a:pt x="3595" y="1565"/>
                      <a:pt x="3174" y="2038"/>
                    </a:cubicBezTo>
                    <a:cubicBezTo>
                      <a:pt x="2229" y="3065"/>
                      <a:pt x="1675" y="4513"/>
                      <a:pt x="1716" y="5930"/>
                    </a:cubicBezTo>
                    <a:cubicBezTo>
                      <a:pt x="1716" y="6351"/>
                      <a:pt x="1798" y="6782"/>
                      <a:pt x="1675" y="7172"/>
                    </a:cubicBezTo>
                    <a:cubicBezTo>
                      <a:pt x="1459" y="7891"/>
                      <a:pt x="730" y="8363"/>
                      <a:pt x="350" y="9051"/>
                    </a:cubicBezTo>
                    <a:cubicBezTo>
                      <a:pt x="134" y="9524"/>
                      <a:pt x="52" y="10037"/>
                      <a:pt x="1" y="10592"/>
                    </a:cubicBezTo>
                    <a:cubicBezTo>
                      <a:pt x="1" y="11280"/>
                      <a:pt x="93" y="11957"/>
                      <a:pt x="350" y="12604"/>
                    </a:cubicBezTo>
                    <a:cubicBezTo>
                      <a:pt x="822" y="13713"/>
                      <a:pt x="1890" y="14484"/>
                      <a:pt x="3041" y="14874"/>
                    </a:cubicBezTo>
                    <a:cubicBezTo>
                      <a:pt x="3978" y="15181"/>
                      <a:pt x="4935" y="15266"/>
                      <a:pt x="5924" y="15266"/>
                    </a:cubicBezTo>
                    <a:cubicBezTo>
                      <a:pt x="6159" y="15266"/>
                      <a:pt x="6396" y="15262"/>
                      <a:pt x="6635" y="15254"/>
                    </a:cubicBezTo>
                    <a:cubicBezTo>
                      <a:pt x="8391" y="15213"/>
                      <a:pt x="10147" y="15038"/>
                      <a:pt x="11769" y="14401"/>
                    </a:cubicBezTo>
                    <a:cubicBezTo>
                      <a:pt x="13402" y="13713"/>
                      <a:pt x="14850" y="12563"/>
                      <a:pt x="15579" y="10931"/>
                    </a:cubicBezTo>
                    <a:cubicBezTo>
                      <a:pt x="16308" y="9349"/>
                      <a:pt x="16133" y="7295"/>
                      <a:pt x="14983" y="6012"/>
                    </a:cubicBezTo>
                    <a:cubicBezTo>
                      <a:pt x="14685" y="5714"/>
                      <a:pt x="14295" y="5416"/>
                      <a:pt x="14080" y="5067"/>
                    </a:cubicBezTo>
                    <a:cubicBezTo>
                      <a:pt x="13782" y="4646"/>
                      <a:pt x="13700" y="4133"/>
                      <a:pt x="13525" y="3660"/>
                    </a:cubicBezTo>
                    <a:cubicBezTo>
                      <a:pt x="12714" y="1337"/>
                      <a:pt x="10338" y="0"/>
                      <a:pt x="7977" y="0"/>
                    </a:cubicBez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grpSp>
        <p:sp>
          <p:nvSpPr>
            <p:cNvPr id="110" name="Google Shape;1581;p57">
              <a:extLst>
                <a:ext uri="{FF2B5EF4-FFF2-40B4-BE49-F238E27FC236}">
                  <a16:creationId xmlns:a16="http://schemas.microsoft.com/office/drawing/2014/main" xmlns="" id="{DF756652-4A56-B50E-45EE-B335F233F5D9}"/>
                </a:ext>
              </a:extLst>
            </p:cNvPr>
            <p:cNvSpPr/>
            <p:nvPr/>
          </p:nvSpPr>
          <p:spPr>
            <a:xfrm>
              <a:off x="5788662" y="1423656"/>
              <a:ext cx="659087" cy="659042"/>
            </a:xfrm>
            <a:custGeom>
              <a:avLst/>
              <a:gdLst/>
              <a:ahLst/>
              <a:cxnLst/>
              <a:rect l="l" t="t" r="r" b="b"/>
              <a:pathLst>
                <a:path w="17715" h="17715" extrusionOk="0">
                  <a:moveTo>
                    <a:pt x="8863" y="1"/>
                  </a:moveTo>
                  <a:cubicBezTo>
                    <a:pt x="7918" y="1"/>
                    <a:pt x="7065" y="124"/>
                    <a:pt x="6203" y="381"/>
                  </a:cubicBezTo>
                  <a:cubicBezTo>
                    <a:pt x="3677" y="1192"/>
                    <a:pt x="1674" y="3030"/>
                    <a:pt x="647" y="5474"/>
                  </a:cubicBezTo>
                  <a:cubicBezTo>
                    <a:pt x="391" y="6162"/>
                    <a:pt x="175" y="6932"/>
                    <a:pt x="42" y="7703"/>
                  </a:cubicBezTo>
                  <a:cubicBezTo>
                    <a:pt x="1" y="8082"/>
                    <a:pt x="1" y="8473"/>
                    <a:pt x="1" y="8853"/>
                  </a:cubicBezTo>
                  <a:cubicBezTo>
                    <a:pt x="1" y="9541"/>
                    <a:pt x="83" y="10218"/>
                    <a:pt x="216" y="10865"/>
                  </a:cubicBezTo>
                  <a:cubicBezTo>
                    <a:pt x="391" y="11677"/>
                    <a:pt x="689" y="12447"/>
                    <a:pt x="1069" y="13135"/>
                  </a:cubicBezTo>
                  <a:cubicBezTo>
                    <a:pt x="1418" y="13771"/>
                    <a:pt x="1839" y="14326"/>
                    <a:pt x="2352" y="14891"/>
                  </a:cubicBezTo>
                  <a:cubicBezTo>
                    <a:pt x="2568" y="15096"/>
                    <a:pt x="2783" y="15312"/>
                    <a:pt x="2999" y="15527"/>
                  </a:cubicBezTo>
                  <a:cubicBezTo>
                    <a:pt x="3636" y="16082"/>
                    <a:pt x="4406" y="16554"/>
                    <a:pt x="5176" y="16944"/>
                  </a:cubicBezTo>
                  <a:cubicBezTo>
                    <a:pt x="5823" y="17201"/>
                    <a:pt x="6460" y="17407"/>
                    <a:pt x="7148" y="17540"/>
                  </a:cubicBezTo>
                  <a:cubicBezTo>
                    <a:pt x="7702" y="17663"/>
                    <a:pt x="8257" y="17715"/>
                    <a:pt x="8863" y="17715"/>
                  </a:cubicBezTo>
                  <a:cubicBezTo>
                    <a:pt x="9284" y="17715"/>
                    <a:pt x="9756" y="17663"/>
                    <a:pt x="10187" y="17622"/>
                  </a:cubicBezTo>
                  <a:cubicBezTo>
                    <a:pt x="12539" y="17242"/>
                    <a:pt x="14593" y="16000"/>
                    <a:pt x="15917" y="14162"/>
                  </a:cubicBezTo>
                  <a:cubicBezTo>
                    <a:pt x="16728" y="13135"/>
                    <a:pt x="17283" y="11892"/>
                    <a:pt x="17540" y="10568"/>
                  </a:cubicBezTo>
                  <a:cubicBezTo>
                    <a:pt x="17632" y="10013"/>
                    <a:pt x="17714" y="9448"/>
                    <a:pt x="17714" y="8853"/>
                  </a:cubicBezTo>
                  <a:cubicBezTo>
                    <a:pt x="17714" y="8165"/>
                    <a:pt x="17632" y="7528"/>
                    <a:pt x="17458" y="6881"/>
                  </a:cubicBezTo>
                  <a:cubicBezTo>
                    <a:pt x="17160" y="5474"/>
                    <a:pt x="16513" y="4191"/>
                    <a:pt x="15619" y="3123"/>
                  </a:cubicBezTo>
                  <a:cubicBezTo>
                    <a:pt x="14418" y="1747"/>
                    <a:pt x="12837" y="720"/>
                    <a:pt x="11040" y="258"/>
                  </a:cubicBezTo>
                  <a:cubicBezTo>
                    <a:pt x="10485" y="124"/>
                    <a:pt x="9889" y="42"/>
                    <a:pt x="9284" y="1"/>
                  </a:cubicBez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grpSp>
          <p:nvGrpSpPr>
            <p:cNvPr id="111" name="Google Shape;1582;p57">
              <a:extLst>
                <a:ext uri="{FF2B5EF4-FFF2-40B4-BE49-F238E27FC236}">
                  <a16:creationId xmlns:a16="http://schemas.microsoft.com/office/drawing/2014/main" xmlns="" id="{1B5097D3-C342-484F-7839-167D57F0067C}"/>
                </a:ext>
              </a:extLst>
            </p:cNvPr>
            <p:cNvGrpSpPr/>
            <p:nvPr/>
          </p:nvGrpSpPr>
          <p:grpSpPr>
            <a:xfrm>
              <a:off x="5048038" y="1400569"/>
              <a:ext cx="740624" cy="705215"/>
              <a:chOff x="867500" y="-674000"/>
              <a:chExt cx="783398" cy="745943"/>
            </a:xfrm>
          </p:grpSpPr>
          <p:sp>
            <p:nvSpPr>
              <p:cNvPr id="112" name="Google Shape;1583;p57">
                <a:extLst>
                  <a:ext uri="{FF2B5EF4-FFF2-40B4-BE49-F238E27FC236}">
                    <a16:creationId xmlns:a16="http://schemas.microsoft.com/office/drawing/2014/main" xmlns="" id="{2064DB78-9A28-1122-7968-57E875ABC03D}"/>
                  </a:ext>
                </a:extLst>
              </p:cNvPr>
              <p:cNvSpPr/>
              <p:nvPr/>
            </p:nvSpPr>
            <p:spPr>
              <a:xfrm>
                <a:off x="1521874" y="-246862"/>
                <a:ext cx="129024" cy="150886"/>
              </a:xfrm>
              <a:custGeom>
                <a:avLst/>
                <a:gdLst/>
                <a:ahLst/>
                <a:cxnLst/>
                <a:rect l="l" t="t" r="r" b="b"/>
                <a:pathLst>
                  <a:path w="2219" h="2595" extrusionOk="0">
                    <a:moveTo>
                      <a:pt x="1177" y="0"/>
                    </a:moveTo>
                    <a:cubicBezTo>
                      <a:pt x="1080" y="0"/>
                      <a:pt x="983" y="10"/>
                      <a:pt x="894" y="27"/>
                    </a:cubicBezTo>
                    <a:cubicBezTo>
                      <a:pt x="678" y="68"/>
                      <a:pt x="463" y="161"/>
                      <a:pt x="257" y="243"/>
                    </a:cubicBezTo>
                    <a:cubicBezTo>
                      <a:pt x="165" y="972"/>
                      <a:pt x="124" y="1660"/>
                      <a:pt x="42" y="2379"/>
                    </a:cubicBezTo>
                    <a:cubicBezTo>
                      <a:pt x="1" y="2471"/>
                      <a:pt x="83" y="2512"/>
                      <a:pt x="124" y="2594"/>
                    </a:cubicBezTo>
                    <a:cubicBezTo>
                      <a:pt x="678" y="2594"/>
                      <a:pt x="1233" y="2430"/>
                      <a:pt x="1664" y="2040"/>
                    </a:cubicBezTo>
                    <a:cubicBezTo>
                      <a:pt x="2054" y="1660"/>
                      <a:pt x="2219" y="1013"/>
                      <a:pt x="2003" y="500"/>
                    </a:cubicBezTo>
                    <a:cubicBezTo>
                      <a:pt x="1921" y="325"/>
                      <a:pt x="1746" y="161"/>
                      <a:pt x="1582" y="68"/>
                    </a:cubicBezTo>
                    <a:cubicBezTo>
                      <a:pt x="1456" y="20"/>
                      <a:pt x="1315" y="0"/>
                      <a:pt x="1177" y="0"/>
                    </a:cubicBez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113" name="Google Shape;1584;p57">
                <a:extLst>
                  <a:ext uri="{FF2B5EF4-FFF2-40B4-BE49-F238E27FC236}">
                    <a16:creationId xmlns:a16="http://schemas.microsoft.com/office/drawing/2014/main" xmlns="" id="{FD19B4B9-2AF1-A426-881E-D06120CD42D9}"/>
                  </a:ext>
                </a:extLst>
              </p:cNvPr>
              <p:cNvSpPr/>
              <p:nvPr/>
            </p:nvSpPr>
            <p:spPr>
              <a:xfrm>
                <a:off x="867500" y="-261806"/>
                <a:ext cx="129024" cy="150886"/>
              </a:xfrm>
              <a:custGeom>
                <a:avLst/>
                <a:gdLst/>
                <a:ahLst/>
                <a:cxnLst/>
                <a:rect l="l" t="t" r="r" b="b"/>
                <a:pathLst>
                  <a:path w="2219" h="2595" extrusionOk="0">
                    <a:moveTo>
                      <a:pt x="1044" y="0"/>
                    </a:moveTo>
                    <a:cubicBezTo>
                      <a:pt x="911" y="0"/>
                      <a:pt x="780" y="20"/>
                      <a:pt x="678" y="69"/>
                    </a:cubicBezTo>
                    <a:cubicBezTo>
                      <a:pt x="472" y="161"/>
                      <a:pt x="339" y="325"/>
                      <a:pt x="257" y="541"/>
                    </a:cubicBezTo>
                    <a:cubicBezTo>
                      <a:pt x="0" y="1013"/>
                      <a:pt x="164" y="1660"/>
                      <a:pt x="596" y="2040"/>
                    </a:cubicBezTo>
                    <a:cubicBezTo>
                      <a:pt x="986" y="2430"/>
                      <a:pt x="1581" y="2595"/>
                      <a:pt x="2136" y="2595"/>
                    </a:cubicBezTo>
                    <a:cubicBezTo>
                      <a:pt x="2136" y="2554"/>
                      <a:pt x="2218" y="2471"/>
                      <a:pt x="2218" y="2430"/>
                    </a:cubicBezTo>
                    <a:cubicBezTo>
                      <a:pt x="2136" y="1701"/>
                      <a:pt x="2054" y="1013"/>
                      <a:pt x="1961" y="284"/>
                    </a:cubicBezTo>
                    <a:cubicBezTo>
                      <a:pt x="1756" y="161"/>
                      <a:pt x="1540" y="120"/>
                      <a:pt x="1325" y="27"/>
                    </a:cubicBezTo>
                    <a:cubicBezTo>
                      <a:pt x="1235" y="10"/>
                      <a:pt x="1139" y="0"/>
                      <a:pt x="1044" y="0"/>
                    </a:cubicBez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114" name="Google Shape;1585;p57">
                <a:extLst>
                  <a:ext uri="{FF2B5EF4-FFF2-40B4-BE49-F238E27FC236}">
                    <a16:creationId xmlns:a16="http://schemas.microsoft.com/office/drawing/2014/main" xmlns="" id="{91BD46A2-2053-0AC0-2F28-541A38733DDD}"/>
                  </a:ext>
                </a:extLst>
              </p:cNvPr>
              <p:cNvSpPr/>
              <p:nvPr/>
            </p:nvSpPr>
            <p:spPr>
              <a:xfrm>
                <a:off x="949253" y="-583525"/>
                <a:ext cx="652096" cy="655469"/>
              </a:xfrm>
              <a:custGeom>
                <a:avLst/>
                <a:gdLst/>
                <a:ahLst/>
                <a:cxnLst/>
                <a:rect l="l" t="t" r="r" b="b"/>
                <a:pathLst>
                  <a:path w="11215" h="11273" extrusionOk="0">
                    <a:moveTo>
                      <a:pt x="5228" y="0"/>
                    </a:moveTo>
                    <a:cubicBezTo>
                      <a:pt x="4139" y="0"/>
                      <a:pt x="3132" y="189"/>
                      <a:pt x="2486" y="518"/>
                    </a:cubicBezTo>
                    <a:cubicBezTo>
                      <a:pt x="473" y="1494"/>
                      <a:pt x="350" y="4451"/>
                      <a:pt x="350" y="4451"/>
                    </a:cubicBezTo>
                    <a:cubicBezTo>
                      <a:pt x="350" y="4451"/>
                      <a:pt x="1" y="6331"/>
                      <a:pt x="514" y="8600"/>
                    </a:cubicBezTo>
                    <a:cubicBezTo>
                      <a:pt x="930" y="10332"/>
                      <a:pt x="3226" y="11273"/>
                      <a:pt x="5465" y="11273"/>
                    </a:cubicBezTo>
                    <a:cubicBezTo>
                      <a:pt x="6214" y="11273"/>
                      <a:pt x="6956" y="11168"/>
                      <a:pt x="7620" y="10952"/>
                    </a:cubicBezTo>
                    <a:cubicBezTo>
                      <a:pt x="10270" y="10099"/>
                      <a:pt x="11214" y="6166"/>
                      <a:pt x="10619" y="2993"/>
                    </a:cubicBezTo>
                    <a:cubicBezTo>
                      <a:pt x="10207" y="846"/>
                      <a:pt x="7533" y="0"/>
                      <a:pt x="5228" y="0"/>
                    </a:cubicBez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115" name="Google Shape;1586;p57">
                <a:extLst>
                  <a:ext uri="{FF2B5EF4-FFF2-40B4-BE49-F238E27FC236}">
                    <a16:creationId xmlns:a16="http://schemas.microsoft.com/office/drawing/2014/main" xmlns="" id="{0A46E4F9-9C64-AAA5-B455-6F20DCE33F06}"/>
                  </a:ext>
                </a:extLst>
              </p:cNvPr>
              <p:cNvSpPr/>
              <p:nvPr/>
            </p:nvSpPr>
            <p:spPr>
              <a:xfrm>
                <a:off x="921808" y="-674000"/>
                <a:ext cx="692100" cy="446030"/>
              </a:xfrm>
              <a:custGeom>
                <a:avLst/>
                <a:gdLst/>
                <a:ahLst/>
                <a:cxnLst/>
                <a:rect l="l" t="t" r="r" b="b"/>
                <a:pathLst>
                  <a:path w="11903" h="7671" extrusionOk="0">
                    <a:moveTo>
                      <a:pt x="5887" y="0"/>
                    </a:moveTo>
                    <a:cubicBezTo>
                      <a:pt x="5526" y="0"/>
                      <a:pt x="5162" y="35"/>
                      <a:pt x="4796" y="103"/>
                    </a:cubicBezTo>
                    <a:cubicBezTo>
                      <a:pt x="3903" y="277"/>
                      <a:pt x="3040" y="657"/>
                      <a:pt x="2311" y="1253"/>
                    </a:cubicBezTo>
                    <a:cubicBezTo>
                      <a:pt x="2054" y="1469"/>
                      <a:pt x="1849" y="1684"/>
                      <a:pt x="1674" y="1982"/>
                    </a:cubicBezTo>
                    <a:cubicBezTo>
                      <a:pt x="1592" y="2157"/>
                      <a:pt x="1541" y="2372"/>
                      <a:pt x="1592" y="2537"/>
                    </a:cubicBezTo>
                    <a:cubicBezTo>
                      <a:pt x="1335" y="2537"/>
                      <a:pt x="1120" y="2588"/>
                      <a:pt x="945" y="2752"/>
                    </a:cubicBezTo>
                    <a:cubicBezTo>
                      <a:pt x="730" y="2886"/>
                      <a:pt x="647" y="3101"/>
                      <a:pt x="514" y="3307"/>
                    </a:cubicBezTo>
                    <a:cubicBezTo>
                      <a:pt x="52" y="4467"/>
                      <a:pt x="1" y="5833"/>
                      <a:pt x="134" y="7075"/>
                    </a:cubicBezTo>
                    <a:cubicBezTo>
                      <a:pt x="134" y="7055"/>
                      <a:pt x="144" y="7045"/>
                      <a:pt x="160" y="7045"/>
                    </a:cubicBezTo>
                    <a:cubicBezTo>
                      <a:pt x="175" y="7045"/>
                      <a:pt x="196" y="7055"/>
                      <a:pt x="216" y="7075"/>
                    </a:cubicBezTo>
                    <a:cubicBezTo>
                      <a:pt x="432" y="7158"/>
                      <a:pt x="647" y="7332"/>
                      <a:pt x="822" y="7507"/>
                    </a:cubicBezTo>
                    <a:cubicBezTo>
                      <a:pt x="986" y="7507"/>
                      <a:pt x="1120" y="7373"/>
                      <a:pt x="1243" y="7250"/>
                    </a:cubicBezTo>
                    <a:cubicBezTo>
                      <a:pt x="1377" y="7116"/>
                      <a:pt x="1418" y="6993"/>
                      <a:pt x="1500" y="6819"/>
                    </a:cubicBezTo>
                    <a:cubicBezTo>
                      <a:pt x="1633" y="6346"/>
                      <a:pt x="1674" y="5874"/>
                      <a:pt x="1541" y="5412"/>
                    </a:cubicBezTo>
                    <a:lnTo>
                      <a:pt x="1541" y="5412"/>
                    </a:lnTo>
                    <a:cubicBezTo>
                      <a:pt x="1570" y="5415"/>
                      <a:pt x="1599" y="5417"/>
                      <a:pt x="1628" y="5417"/>
                    </a:cubicBezTo>
                    <a:cubicBezTo>
                      <a:pt x="1958" y="5417"/>
                      <a:pt x="2329" y="5213"/>
                      <a:pt x="2527" y="4939"/>
                    </a:cubicBezTo>
                    <a:cubicBezTo>
                      <a:pt x="2742" y="4590"/>
                      <a:pt x="2783" y="4210"/>
                      <a:pt x="2742" y="3820"/>
                    </a:cubicBezTo>
                    <a:cubicBezTo>
                      <a:pt x="2742" y="3697"/>
                      <a:pt x="2701" y="3563"/>
                      <a:pt x="2660" y="3440"/>
                    </a:cubicBezTo>
                    <a:lnTo>
                      <a:pt x="2660" y="3440"/>
                    </a:lnTo>
                    <a:cubicBezTo>
                      <a:pt x="2824" y="3522"/>
                      <a:pt x="2999" y="3563"/>
                      <a:pt x="3215" y="3615"/>
                    </a:cubicBezTo>
                    <a:cubicBezTo>
                      <a:pt x="3595" y="3615"/>
                      <a:pt x="4026" y="3399"/>
                      <a:pt x="4324" y="3142"/>
                    </a:cubicBezTo>
                    <a:cubicBezTo>
                      <a:pt x="4621" y="2845"/>
                      <a:pt x="4837" y="2496"/>
                      <a:pt x="5053" y="2116"/>
                    </a:cubicBezTo>
                    <a:cubicBezTo>
                      <a:pt x="5094" y="2331"/>
                      <a:pt x="5135" y="2629"/>
                      <a:pt x="5268" y="2793"/>
                    </a:cubicBezTo>
                    <a:cubicBezTo>
                      <a:pt x="5509" y="3324"/>
                      <a:pt x="6131" y="3619"/>
                      <a:pt x="6699" y="3619"/>
                    </a:cubicBezTo>
                    <a:cubicBezTo>
                      <a:pt x="6736" y="3619"/>
                      <a:pt x="6772" y="3617"/>
                      <a:pt x="6809" y="3615"/>
                    </a:cubicBezTo>
                    <a:cubicBezTo>
                      <a:pt x="7445" y="3522"/>
                      <a:pt x="7959" y="3101"/>
                      <a:pt x="8267" y="2537"/>
                    </a:cubicBezTo>
                    <a:cubicBezTo>
                      <a:pt x="8267" y="2968"/>
                      <a:pt x="8431" y="3307"/>
                      <a:pt x="8647" y="3656"/>
                    </a:cubicBezTo>
                    <a:cubicBezTo>
                      <a:pt x="8904" y="3954"/>
                      <a:pt x="9201" y="4210"/>
                      <a:pt x="9551" y="4426"/>
                    </a:cubicBezTo>
                    <a:cubicBezTo>
                      <a:pt x="9818" y="4556"/>
                      <a:pt x="10112" y="4667"/>
                      <a:pt x="10416" y="4667"/>
                    </a:cubicBezTo>
                    <a:cubicBezTo>
                      <a:pt x="10497" y="4667"/>
                      <a:pt x="10578" y="4659"/>
                      <a:pt x="10660" y="4642"/>
                    </a:cubicBezTo>
                    <a:lnTo>
                      <a:pt x="10660" y="4642"/>
                    </a:lnTo>
                    <a:cubicBezTo>
                      <a:pt x="10526" y="5104"/>
                      <a:pt x="10618" y="5669"/>
                      <a:pt x="10875" y="6131"/>
                    </a:cubicBezTo>
                    <a:cubicBezTo>
                      <a:pt x="10660" y="6603"/>
                      <a:pt x="10742" y="7291"/>
                      <a:pt x="11132" y="7671"/>
                    </a:cubicBezTo>
                    <a:cubicBezTo>
                      <a:pt x="11512" y="7291"/>
                      <a:pt x="11727" y="6644"/>
                      <a:pt x="11810" y="6049"/>
                    </a:cubicBezTo>
                    <a:cubicBezTo>
                      <a:pt x="11902" y="5319"/>
                      <a:pt x="11810" y="4508"/>
                      <a:pt x="11512" y="3820"/>
                    </a:cubicBezTo>
                    <a:cubicBezTo>
                      <a:pt x="11553" y="3738"/>
                      <a:pt x="11604" y="3615"/>
                      <a:pt x="11645" y="3522"/>
                    </a:cubicBezTo>
                    <a:cubicBezTo>
                      <a:pt x="11727" y="3101"/>
                      <a:pt x="11686" y="2629"/>
                      <a:pt x="11553" y="2198"/>
                    </a:cubicBezTo>
                    <a:cubicBezTo>
                      <a:pt x="11430" y="1941"/>
                      <a:pt x="11296" y="1643"/>
                      <a:pt x="11091" y="1428"/>
                    </a:cubicBezTo>
                    <a:cubicBezTo>
                      <a:pt x="10742" y="1089"/>
                      <a:pt x="10228" y="873"/>
                      <a:pt x="9756" y="740"/>
                    </a:cubicBezTo>
                    <a:cubicBezTo>
                      <a:pt x="9501" y="672"/>
                      <a:pt x="9244" y="641"/>
                      <a:pt x="8985" y="641"/>
                    </a:cubicBezTo>
                    <a:cubicBezTo>
                      <a:pt x="8774" y="641"/>
                      <a:pt x="8561" y="662"/>
                      <a:pt x="8349" y="698"/>
                    </a:cubicBezTo>
                    <a:cubicBezTo>
                      <a:pt x="8092" y="616"/>
                      <a:pt x="7836" y="360"/>
                      <a:pt x="7579" y="277"/>
                    </a:cubicBezTo>
                    <a:cubicBezTo>
                      <a:pt x="7025" y="89"/>
                      <a:pt x="6459" y="0"/>
                      <a:pt x="5887" y="0"/>
                    </a:cubicBezTo>
                    <a:close/>
                  </a:path>
                </a:pathLst>
              </a:custGeom>
              <a:solidFill>
                <a:srgbClr val="FFFFFF"/>
              </a:solidFill>
              <a:ln w="11430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grpSp>
      </p:grpSp>
      <p:grpSp>
        <p:nvGrpSpPr>
          <p:cNvPr id="119" name="Google Shape;1587;p57">
            <a:extLst>
              <a:ext uri="{FF2B5EF4-FFF2-40B4-BE49-F238E27FC236}">
                <a16:creationId xmlns:a16="http://schemas.microsoft.com/office/drawing/2014/main" xmlns="" id="{1A2AE4B1-5C33-AB45-C8F4-DEAE272E4085}"/>
              </a:ext>
            </a:extLst>
          </p:cNvPr>
          <p:cNvGrpSpPr/>
          <p:nvPr/>
        </p:nvGrpSpPr>
        <p:grpSpPr>
          <a:xfrm>
            <a:off x="3947781" y="3774176"/>
            <a:ext cx="878783" cy="964805"/>
            <a:chOff x="4310000" y="1690850"/>
            <a:chExt cx="442875" cy="442875"/>
          </a:xfrm>
        </p:grpSpPr>
        <p:sp>
          <p:nvSpPr>
            <p:cNvPr id="120" name="Google Shape;1588;p57">
              <a:extLst>
                <a:ext uri="{FF2B5EF4-FFF2-40B4-BE49-F238E27FC236}">
                  <a16:creationId xmlns:a16="http://schemas.microsoft.com/office/drawing/2014/main" xmlns="" id="{78FBD953-1A1E-7CA9-368F-2FA1183AEC2B}"/>
                </a:ext>
              </a:extLst>
            </p:cNvPr>
            <p:cNvSpPr/>
            <p:nvPr/>
          </p:nvSpPr>
          <p:spPr>
            <a:xfrm>
              <a:off x="4310000" y="1690850"/>
              <a:ext cx="442875" cy="442875"/>
            </a:xfrm>
            <a:custGeom>
              <a:avLst/>
              <a:gdLst/>
              <a:ahLst/>
              <a:cxnLst/>
              <a:rect l="l" t="t" r="r" b="b"/>
              <a:pathLst>
                <a:path w="17715" h="17715" extrusionOk="0">
                  <a:moveTo>
                    <a:pt x="8863" y="1"/>
                  </a:moveTo>
                  <a:cubicBezTo>
                    <a:pt x="7918" y="1"/>
                    <a:pt x="7065" y="124"/>
                    <a:pt x="6203" y="381"/>
                  </a:cubicBezTo>
                  <a:cubicBezTo>
                    <a:pt x="3677" y="1192"/>
                    <a:pt x="1674" y="3030"/>
                    <a:pt x="647" y="5474"/>
                  </a:cubicBezTo>
                  <a:cubicBezTo>
                    <a:pt x="391" y="6162"/>
                    <a:pt x="175" y="6932"/>
                    <a:pt x="42" y="7703"/>
                  </a:cubicBezTo>
                  <a:cubicBezTo>
                    <a:pt x="1" y="8082"/>
                    <a:pt x="1" y="8473"/>
                    <a:pt x="1" y="8853"/>
                  </a:cubicBezTo>
                  <a:cubicBezTo>
                    <a:pt x="1" y="9541"/>
                    <a:pt x="83" y="10218"/>
                    <a:pt x="216" y="10865"/>
                  </a:cubicBezTo>
                  <a:cubicBezTo>
                    <a:pt x="391" y="11677"/>
                    <a:pt x="689" y="12447"/>
                    <a:pt x="1069" y="13135"/>
                  </a:cubicBezTo>
                  <a:cubicBezTo>
                    <a:pt x="1418" y="13771"/>
                    <a:pt x="1839" y="14326"/>
                    <a:pt x="2352" y="14891"/>
                  </a:cubicBezTo>
                  <a:cubicBezTo>
                    <a:pt x="2568" y="15096"/>
                    <a:pt x="2783" y="15312"/>
                    <a:pt x="2999" y="15527"/>
                  </a:cubicBezTo>
                  <a:cubicBezTo>
                    <a:pt x="3636" y="16082"/>
                    <a:pt x="4406" y="16554"/>
                    <a:pt x="5176" y="16944"/>
                  </a:cubicBezTo>
                  <a:cubicBezTo>
                    <a:pt x="5823" y="17201"/>
                    <a:pt x="6460" y="17407"/>
                    <a:pt x="7148" y="17540"/>
                  </a:cubicBezTo>
                  <a:cubicBezTo>
                    <a:pt x="7702" y="17663"/>
                    <a:pt x="8257" y="17715"/>
                    <a:pt x="8863" y="17715"/>
                  </a:cubicBezTo>
                  <a:cubicBezTo>
                    <a:pt x="9284" y="17715"/>
                    <a:pt x="9756" y="17663"/>
                    <a:pt x="10187" y="17622"/>
                  </a:cubicBezTo>
                  <a:cubicBezTo>
                    <a:pt x="12539" y="17242"/>
                    <a:pt x="14593" y="16000"/>
                    <a:pt x="15917" y="14162"/>
                  </a:cubicBezTo>
                  <a:cubicBezTo>
                    <a:pt x="16728" y="13135"/>
                    <a:pt x="17283" y="11892"/>
                    <a:pt x="17540" y="10568"/>
                  </a:cubicBezTo>
                  <a:cubicBezTo>
                    <a:pt x="17632" y="10013"/>
                    <a:pt x="17714" y="9448"/>
                    <a:pt x="17714" y="8853"/>
                  </a:cubicBezTo>
                  <a:cubicBezTo>
                    <a:pt x="17714" y="8165"/>
                    <a:pt x="17632" y="7528"/>
                    <a:pt x="17458" y="6881"/>
                  </a:cubicBezTo>
                  <a:cubicBezTo>
                    <a:pt x="17160" y="5474"/>
                    <a:pt x="16513" y="4191"/>
                    <a:pt x="15619" y="3123"/>
                  </a:cubicBezTo>
                  <a:cubicBezTo>
                    <a:pt x="14418" y="1747"/>
                    <a:pt x="12837" y="720"/>
                    <a:pt x="11040" y="258"/>
                  </a:cubicBezTo>
                  <a:cubicBezTo>
                    <a:pt x="10485" y="124"/>
                    <a:pt x="9889" y="42"/>
                    <a:pt x="9284" y="1"/>
                  </a:cubicBezTo>
                  <a:close/>
                </a:path>
              </a:pathLst>
            </a:custGeom>
            <a:solidFill>
              <a:srgbClr val="7182FF"/>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121" name="Google Shape;1589;p57">
              <a:extLst>
                <a:ext uri="{FF2B5EF4-FFF2-40B4-BE49-F238E27FC236}">
                  <a16:creationId xmlns:a16="http://schemas.microsoft.com/office/drawing/2014/main" xmlns="" id="{9F03C4D1-D69C-4370-E542-690546DE902C}"/>
                </a:ext>
              </a:extLst>
            </p:cNvPr>
            <p:cNvSpPr/>
            <p:nvPr/>
          </p:nvSpPr>
          <p:spPr>
            <a:xfrm>
              <a:off x="4326175" y="1690850"/>
              <a:ext cx="228750" cy="438525"/>
            </a:xfrm>
            <a:custGeom>
              <a:avLst/>
              <a:gdLst/>
              <a:ahLst/>
              <a:cxnLst/>
              <a:rect l="l" t="t" r="r" b="b"/>
              <a:pathLst>
                <a:path w="9150" h="17541" extrusionOk="0">
                  <a:moveTo>
                    <a:pt x="8216" y="1"/>
                  </a:moveTo>
                  <a:cubicBezTo>
                    <a:pt x="7271" y="1"/>
                    <a:pt x="6418" y="124"/>
                    <a:pt x="5556" y="381"/>
                  </a:cubicBezTo>
                  <a:cubicBezTo>
                    <a:pt x="3030" y="1192"/>
                    <a:pt x="1027" y="3030"/>
                    <a:pt x="0" y="5474"/>
                  </a:cubicBezTo>
                  <a:cubicBezTo>
                    <a:pt x="83" y="5731"/>
                    <a:pt x="124" y="5988"/>
                    <a:pt x="257" y="6203"/>
                  </a:cubicBezTo>
                  <a:cubicBezTo>
                    <a:pt x="719" y="6973"/>
                    <a:pt x="1705" y="7230"/>
                    <a:pt x="2568" y="7394"/>
                  </a:cubicBezTo>
                  <a:cubicBezTo>
                    <a:pt x="2475" y="7744"/>
                    <a:pt x="2219" y="8000"/>
                    <a:pt x="2095" y="8339"/>
                  </a:cubicBezTo>
                  <a:cubicBezTo>
                    <a:pt x="1921" y="8812"/>
                    <a:pt x="2095" y="9407"/>
                    <a:pt x="2434" y="9797"/>
                  </a:cubicBezTo>
                  <a:cubicBezTo>
                    <a:pt x="2732" y="10218"/>
                    <a:pt x="3204" y="10475"/>
                    <a:pt x="3636" y="10783"/>
                  </a:cubicBezTo>
                  <a:cubicBezTo>
                    <a:pt x="3379" y="11338"/>
                    <a:pt x="2691" y="11502"/>
                    <a:pt x="2219" y="11892"/>
                  </a:cubicBezTo>
                  <a:cubicBezTo>
                    <a:pt x="1664" y="12272"/>
                    <a:pt x="1325" y="12960"/>
                    <a:pt x="1325" y="13648"/>
                  </a:cubicBezTo>
                  <a:cubicBezTo>
                    <a:pt x="1325" y="13771"/>
                    <a:pt x="1325" y="13946"/>
                    <a:pt x="1366" y="14069"/>
                  </a:cubicBezTo>
                  <a:cubicBezTo>
                    <a:pt x="1407" y="14377"/>
                    <a:pt x="1541" y="14634"/>
                    <a:pt x="1705" y="14891"/>
                  </a:cubicBezTo>
                  <a:cubicBezTo>
                    <a:pt x="1880" y="15147"/>
                    <a:pt x="2095" y="15353"/>
                    <a:pt x="2352" y="15527"/>
                  </a:cubicBezTo>
                  <a:cubicBezTo>
                    <a:pt x="2568" y="15661"/>
                    <a:pt x="2732" y="15743"/>
                    <a:pt x="2948" y="15784"/>
                  </a:cubicBezTo>
                  <a:cubicBezTo>
                    <a:pt x="3379" y="15918"/>
                    <a:pt x="3892" y="15866"/>
                    <a:pt x="4190" y="16174"/>
                  </a:cubicBezTo>
                  <a:cubicBezTo>
                    <a:pt x="4406" y="16380"/>
                    <a:pt x="4488" y="16636"/>
                    <a:pt x="4529" y="16944"/>
                  </a:cubicBezTo>
                  <a:cubicBezTo>
                    <a:pt x="5176" y="17201"/>
                    <a:pt x="5813" y="17407"/>
                    <a:pt x="6501" y="17540"/>
                  </a:cubicBezTo>
                  <a:cubicBezTo>
                    <a:pt x="6583" y="17365"/>
                    <a:pt x="6583" y="17201"/>
                    <a:pt x="6583" y="17027"/>
                  </a:cubicBezTo>
                  <a:cubicBezTo>
                    <a:pt x="6542" y="16770"/>
                    <a:pt x="6460" y="16513"/>
                    <a:pt x="6501" y="16256"/>
                  </a:cubicBezTo>
                  <a:cubicBezTo>
                    <a:pt x="6542" y="15661"/>
                    <a:pt x="7096" y="15230"/>
                    <a:pt x="7528" y="14839"/>
                  </a:cubicBezTo>
                  <a:cubicBezTo>
                    <a:pt x="7569" y="14757"/>
                    <a:pt x="7651" y="14675"/>
                    <a:pt x="7702" y="14583"/>
                  </a:cubicBezTo>
                  <a:cubicBezTo>
                    <a:pt x="8000" y="14162"/>
                    <a:pt x="8123" y="13556"/>
                    <a:pt x="7743" y="13258"/>
                  </a:cubicBezTo>
                  <a:cubicBezTo>
                    <a:pt x="7394" y="13001"/>
                    <a:pt x="6840" y="13094"/>
                    <a:pt x="6675" y="12703"/>
                  </a:cubicBezTo>
                  <a:cubicBezTo>
                    <a:pt x="6583" y="12488"/>
                    <a:pt x="6624" y="12231"/>
                    <a:pt x="6583" y="12015"/>
                  </a:cubicBezTo>
                  <a:cubicBezTo>
                    <a:pt x="6501" y="11635"/>
                    <a:pt x="6110" y="11420"/>
                    <a:pt x="5730" y="11338"/>
                  </a:cubicBezTo>
                  <a:cubicBezTo>
                    <a:pt x="5340" y="11245"/>
                    <a:pt x="4960" y="11245"/>
                    <a:pt x="4621" y="11122"/>
                  </a:cubicBezTo>
                  <a:cubicBezTo>
                    <a:pt x="4272" y="10947"/>
                    <a:pt x="3975" y="10568"/>
                    <a:pt x="4108" y="10177"/>
                  </a:cubicBezTo>
                  <a:cubicBezTo>
                    <a:pt x="4272" y="9756"/>
                    <a:pt x="4960" y="9756"/>
                    <a:pt x="5340" y="9448"/>
                  </a:cubicBezTo>
                  <a:cubicBezTo>
                    <a:pt x="5689" y="9192"/>
                    <a:pt x="5772" y="8729"/>
                    <a:pt x="6110" y="8555"/>
                  </a:cubicBezTo>
                  <a:cubicBezTo>
                    <a:pt x="6285" y="8421"/>
                    <a:pt x="6501" y="8380"/>
                    <a:pt x="6716" y="8339"/>
                  </a:cubicBezTo>
                  <a:cubicBezTo>
                    <a:pt x="7702" y="8082"/>
                    <a:pt x="8298" y="6973"/>
                    <a:pt x="8000" y="5988"/>
                  </a:cubicBezTo>
                  <a:cubicBezTo>
                    <a:pt x="7907" y="5731"/>
                    <a:pt x="7784" y="5515"/>
                    <a:pt x="7743" y="5218"/>
                  </a:cubicBezTo>
                  <a:cubicBezTo>
                    <a:pt x="7651" y="4530"/>
                    <a:pt x="8216" y="3934"/>
                    <a:pt x="8554" y="3338"/>
                  </a:cubicBezTo>
                  <a:cubicBezTo>
                    <a:pt x="9027" y="2476"/>
                    <a:pt x="9150" y="1028"/>
                    <a:pt x="8637" y="1"/>
                  </a:cubicBezTo>
                  <a:close/>
                </a:path>
              </a:pathLst>
            </a:custGeom>
            <a:solidFill>
              <a:srgbClr val="FFB289"/>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122" name="Google Shape;1590;p57">
              <a:extLst>
                <a:ext uri="{FF2B5EF4-FFF2-40B4-BE49-F238E27FC236}">
                  <a16:creationId xmlns:a16="http://schemas.microsoft.com/office/drawing/2014/main" xmlns="" id="{C58F1446-E22D-2AA9-A5CC-3EECCD81EB71}"/>
                </a:ext>
              </a:extLst>
            </p:cNvPr>
            <p:cNvSpPr/>
            <p:nvPr/>
          </p:nvSpPr>
          <p:spPr>
            <a:xfrm>
              <a:off x="4554900" y="1768850"/>
              <a:ext cx="197975" cy="276050"/>
            </a:xfrm>
            <a:custGeom>
              <a:avLst/>
              <a:gdLst/>
              <a:ahLst/>
              <a:cxnLst/>
              <a:rect l="l" t="t" r="r" b="b"/>
              <a:pathLst>
                <a:path w="7919" h="11042" extrusionOk="0">
                  <a:moveTo>
                    <a:pt x="5746" y="1"/>
                  </a:moveTo>
                  <a:cubicBezTo>
                    <a:pt x="5046" y="1"/>
                    <a:pt x="4381" y="528"/>
                    <a:pt x="3687" y="855"/>
                  </a:cubicBezTo>
                  <a:cubicBezTo>
                    <a:pt x="3379" y="988"/>
                    <a:pt x="3082" y="1153"/>
                    <a:pt x="2866" y="1410"/>
                  </a:cubicBezTo>
                  <a:cubicBezTo>
                    <a:pt x="2568" y="1759"/>
                    <a:pt x="2527" y="2272"/>
                    <a:pt x="2229" y="2611"/>
                  </a:cubicBezTo>
                  <a:cubicBezTo>
                    <a:pt x="1890" y="3042"/>
                    <a:pt x="1244" y="3124"/>
                    <a:pt x="864" y="3504"/>
                  </a:cubicBezTo>
                  <a:cubicBezTo>
                    <a:pt x="176" y="4151"/>
                    <a:pt x="556" y="5353"/>
                    <a:pt x="176" y="6205"/>
                  </a:cubicBezTo>
                  <a:cubicBezTo>
                    <a:pt x="93" y="6380"/>
                    <a:pt x="1" y="6544"/>
                    <a:pt x="1" y="6760"/>
                  </a:cubicBezTo>
                  <a:cubicBezTo>
                    <a:pt x="1" y="7057"/>
                    <a:pt x="258" y="7273"/>
                    <a:pt x="432" y="7571"/>
                  </a:cubicBezTo>
                  <a:cubicBezTo>
                    <a:pt x="730" y="8125"/>
                    <a:pt x="473" y="9070"/>
                    <a:pt x="1069" y="9368"/>
                  </a:cubicBezTo>
                  <a:cubicBezTo>
                    <a:pt x="1176" y="9430"/>
                    <a:pt x="1289" y="9455"/>
                    <a:pt x="1406" y="9455"/>
                  </a:cubicBezTo>
                  <a:cubicBezTo>
                    <a:pt x="1850" y="9455"/>
                    <a:pt x="2353" y="9094"/>
                    <a:pt x="2825" y="9029"/>
                  </a:cubicBezTo>
                  <a:cubicBezTo>
                    <a:pt x="2871" y="9023"/>
                    <a:pt x="2916" y="9021"/>
                    <a:pt x="2961" y="9021"/>
                  </a:cubicBezTo>
                  <a:cubicBezTo>
                    <a:pt x="3582" y="9021"/>
                    <a:pt x="4061" y="9536"/>
                    <a:pt x="4540" y="10015"/>
                  </a:cubicBezTo>
                  <a:cubicBezTo>
                    <a:pt x="5012" y="10528"/>
                    <a:pt x="5526" y="11042"/>
                    <a:pt x="6121" y="11042"/>
                  </a:cubicBezTo>
                  <a:cubicBezTo>
                    <a:pt x="6932" y="10015"/>
                    <a:pt x="7487" y="8772"/>
                    <a:pt x="7744" y="7448"/>
                  </a:cubicBezTo>
                  <a:cubicBezTo>
                    <a:pt x="7836" y="6893"/>
                    <a:pt x="7918" y="6328"/>
                    <a:pt x="7918" y="5733"/>
                  </a:cubicBezTo>
                  <a:cubicBezTo>
                    <a:pt x="7918" y="5045"/>
                    <a:pt x="7836" y="4408"/>
                    <a:pt x="7662" y="3761"/>
                  </a:cubicBezTo>
                  <a:cubicBezTo>
                    <a:pt x="7364" y="2354"/>
                    <a:pt x="6717" y="1071"/>
                    <a:pt x="5823" y="3"/>
                  </a:cubicBezTo>
                  <a:cubicBezTo>
                    <a:pt x="5798" y="1"/>
                    <a:pt x="5772" y="1"/>
                    <a:pt x="5746" y="1"/>
                  </a:cubicBezTo>
                  <a:close/>
                </a:path>
              </a:pathLst>
            </a:custGeom>
            <a:solidFill>
              <a:srgbClr val="FFB289"/>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grpSp>
      <p:sp>
        <p:nvSpPr>
          <p:cNvPr id="123" name="Google Shape;1593;p57">
            <a:extLst>
              <a:ext uri="{FF2B5EF4-FFF2-40B4-BE49-F238E27FC236}">
                <a16:creationId xmlns:a16="http://schemas.microsoft.com/office/drawing/2014/main" xmlns="" id="{802444E1-C599-C6DA-7DBD-78696CFD1716}"/>
              </a:ext>
            </a:extLst>
          </p:cNvPr>
          <p:cNvSpPr/>
          <p:nvPr/>
        </p:nvSpPr>
        <p:spPr>
          <a:xfrm>
            <a:off x="6098169" y="3915159"/>
            <a:ext cx="557681" cy="604325"/>
          </a:xfrm>
          <a:custGeom>
            <a:avLst/>
            <a:gdLst/>
            <a:ahLst/>
            <a:cxnLst/>
            <a:rect l="l" t="t" r="r" b="b"/>
            <a:pathLst>
              <a:path w="3944" h="3893" extrusionOk="0">
                <a:moveTo>
                  <a:pt x="1797" y="1"/>
                </a:moveTo>
                <a:lnTo>
                  <a:pt x="1592" y="1582"/>
                </a:lnTo>
                <a:lnTo>
                  <a:pt x="0" y="2013"/>
                </a:lnTo>
                <a:lnTo>
                  <a:pt x="1335" y="2352"/>
                </a:lnTo>
                <a:lnTo>
                  <a:pt x="1202" y="3893"/>
                </a:lnTo>
                <a:lnTo>
                  <a:pt x="1972" y="2609"/>
                </a:lnTo>
                <a:lnTo>
                  <a:pt x="3040" y="3595"/>
                </a:lnTo>
                <a:lnTo>
                  <a:pt x="2701" y="2188"/>
                </a:lnTo>
                <a:lnTo>
                  <a:pt x="3944" y="1325"/>
                </a:lnTo>
                <a:lnTo>
                  <a:pt x="2362" y="1500"/>
                </a:lnTo>
                <a:lnTo>
                  <a:pt x="1797" y="1"/>
                </a:lnTo>
                <a:close/>
              </a:path>
            </a:pathLst>
          </a:custGeom>
          <a:solidFill>
            <a:srgbClr val="FFB289"/>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grpSp>
        <p:nvGrpSpPr>
          <p:cNvPr id="124" name="Google Shape;1594;p57">
            <a:extLst>
              <a:ext uri="{FF2B5EF4-FFF2-40B4-BE49-F238E27FC236}">
                <a16:creationId xmlns:a16="http://schemas.microsoft.com/office/drawing/2014/main" xmlns="" id="{AB0D9AFA-56BF-BE80-541C-FF4B45BB35EB}"/>
              </a:ext>
            </a:extLst>
          </p:cNvPr>
          <p:cNvGrpSpPr/>
          <p:nvPr/>
        </p:nvGrpSpPr>
        <p:grpSpPr>
          <a:xfrm>
            <a:off x="4745528" y="3713820"/>
            <a:ext cx="1046416" cy="1075632"/>
            <a:chOff x="1755150" y="-790678"/>
            <a:chExt cx="956505" cy="895486"/>
          </a:xfrm>
        </p:grpSpPr>
        <p:sp>
          <p:nvSpPr>
            <p:cNvPr id="125" name="Google Shape;1595;p57">
              <a:extLst>
                <a:ext uri="{FF2B5EF4-FFF2-40B4-BE49-F238E27FC236}">
                  <a16:creationId xmlns:a16="http://schemas.microsoft.com/office/drawing/2014/main" xmlns="" id="{56501C2A-C74C-271E-BE47-41E235D22EAC}"/>
                </a:ext>
              </a:extLst>
            </p:cNvPr>
            <p:cNvSpPr/>
            <p:nvPr/>
          </p:nvSpPr>
          <p:spPr>
            <a:xfrm>
              <a:off x="1755150" y="-790678"/>
              <a:ext cx="956505" cy="895486"/>
            </a:xfrm>
            <a:custGeom>
              <a:avLst/>
              <a:gdLst/>
              <a:ahLst/>
              <a:cxnLst/>
              <a:rect l="l" t="t" r="r" b="b"/>
              <a:pathLst>
                <a:path w="16308" h="15267" extrusionOk="0">
                  <a:moveTo>
                    <a:pt x="7977" y="0"/>
                  </a:moveTo>
                  <a:cubicBezTo>
                    <a:pt x="7469" y="0"/>
                    <a:pt x="6961" y="62"/>
                    <a:pt x="6470" y="189"/>
                  </a:cubicBezTo>
                  <a:lnTo>
                    <a:pt x="6378" y="189"/>
                  </a:lnTo>
                  <a:cubicBezTo>
                    <a:pt x="5782" y="364"/>
                    <a:pt x="5187" y="580"/>
                    <a:pt x="4581" y="877"/>
                  </a:cubicBezTo>
                  <a:cubicBezTo>
                    <a:pt x="4067" y="1175"/>
                    <a:pt x="3595" y="1565"/>
                    <a:pt x="3174" y="2038"/>
                  </a:cubicBezTo>
                  <a:cubicBezTo>
                    <a:pt x="2229" y="3065"/>
                    <a:pt x="1675" y="4513"/>
                    <a:pt x="1716" y="5930"/>
                  </a:cubicBezTo>
                  <a:cubicBezTo>
                    <a:pt x="1716" y="6351"/>
                    <a:pt x="1798" y="6782"/>
                    <a:pt x="1675" y="7172"/>
                  </a:cubicBezTo>
                  <a:cubicBezTo>
                    <a:pt x="1459" y="7891"/>
                    <a:pt x="730" y="8363"/>
                    <a:pt x="350" y="9051"/>
                  </a:cubicBezTo>
                  <a:cubicBezTo>
                    <a:pt x="134" y="9524"/>
                    <a:pt x="52" y="10037"/>
                    <a:pt x="1" y="10592"/>
                  </a:cubicBezTo>
                  <a:cubicBezTo>
                    <a:pt x="1" y="11280"/>
                    <a:pt x="93" y="11957"/>
                    <a:pt x="350" y="12604"/>
                  </a:cubicBezTo>
                  <a:cubicBezTo>
                    <a:pt x="822" y="13713"/>
                    <a:pt x="1890" y="14484"/>
                    <a:pt x="3041" y="14874"/>
                  </a:cubicBezTo>
                  <a:cubicBezTo>
                    <a:pt x="3978" y="15181"/>
                    <a:pt x="4935" y="15266"/>
                    <a:pt x="5924" y="15266"/>
                  </a:cubicBezTo>
                  <a:cubicBezTo>
                    <a:pt x="6159" y="15266"/>
                    <a:pt x="6396" y="15262"/>
                    <a:pt x="6635" y="15254"/>
                  </a:cubicBezTo>
                  <a:cubicBezTo>
                    <a:pt x="8391" y="15213"/>
                    <a:pt x="10147" y="15038"/>
                    <a:pt x="11769" y="14401"/>
                  </a:cubicBezTo>
                  <a:cubicBezTo>
                    <a:pt x="13402" y="13713"/>
                    <a:pt x="14850" y="12563"/>
                    <a:pt x="15579" y="10931"/>
                  </a:cubicBezTo>
                  <a:cubicBezTo>
                    <a:pt x="16308" y="9349"/>
                    <a:pt x="16133" y="7295"/>
                    <a:pt x="14983" y="6012"/>
                  </a:cubicBezTo>
                  <a:cubicBezTo>
                    <a:pt x="14685" y="5714"/>
                    <a:pt x="14295" y="5416"/>
                    <a:pt x="14080" y="5067"/>
                  </a:cubicBezTo>
                  <a:cubicBezTo>
                    <a:pt x="13782" y="4646"/>
                    <a:pt x="13700" y="4133"/>
                    <a:pt x="13525" y="3660"/>
                  </a:cubicBezTo>
                  <a:cubicBezTo>
                    <a:pt x="12714" y="1337"/>
                    <a:pt x="10338" y="0"/>
                    <a:pt x="7977" y="0"/>
                  </a:cubicBezTo>
                  <a:close/>
                </a:path>
              </a:pathLst>
            </a:custGeom>
            <a:solidFill>
              <a:srgbClr val="BD6EE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126" name="Google Shape;1596;p57">
              <a:extLst>
                <a:ext uri="{FF2B5EF4-FFF2-40B4-BE49-F238E27FC236}">
                  <a16:creationId xmlns:a16="http://schemas.microsoft.com/office/drawing/2014/main" xmlns="" id="{4EFC2CB5-D160-E97E-F8CB-2C6B6B71DE84}"/>
                </a:ext>
              </a:extLst>
            </p:cNvPr>
            <p:cNvSpPr/>
            <p:nvPr/>
          </p:nvSpPr>
          <p:spPr>
            <a:xfrm>
              <a:off x="2483338" y="-419213"/>
              <a:ext cx="120531" cy="159483"/>
            </a:xfrm>
            <a:custGeom>
              <a:avLst/>
              <a:gdLst/>
              <a:ahLst/>
              <a:cxnLst/>
              <a:rect l="l" t="t" r="r" b="b"/>
              <a:pathLst>
                <a:path w="2055" h="2719" extrusionOk="0">
                  <a:moveTo>
                    <a:pt x="1100" y="1"/>
                  </a:moveTo>
                  <a:cubicBezTo>
                    <a:pt x="946" y="1"/>
                    <a:pt x="792" y="32"/>
                    <a:pt x="638" y="69"/>
                  </a:cubicBezTo>
                  <a:cubicBezTo>
                    <a:pt x="422" y="151"/>
                    <a:pt x="217" y="274"/>
                    <a:pt x="1" y="408"/>
                  </a:cubicBezTo>
                  <a:cubicBezTo>
                    <a:pt x="1" y="1137"/>
                    <a:pt x="42" y="1815"/>
                    <a:pt x="42" y="2544"/>
                  </a:cubicBezTo>
                  <a:cubicBezTo>
                    <a:pt x="42" y="2585"/>
                    <a:pt x="124" y="2677"/>
                    <a:pt x="124" y="2718"/>
                  </a:cubicBezTo>
                  <a:cubicBezTo>
                    <a:pt x="679" y="2677"/>
                    <a:pt x="1243" y="2421"/>
                    <a:pt x="1582" y="1989"/>
                  </a:cubicBezTo>
                  <a:cubicBezTo>
                    <a:pt x="1962" y="1558"/>
                    <a:pt x="2055" y="921"/>
                    <a:pt x="1757" y="449"/>
                  </a:cubicBezTo>
                  <a:cubicBezTo>
                    <a:pt x="1665" y="233"/>
                    <a:pt x="1500" y="110"/>
                    <a:pt x="1285" y="18"/>
                  </a:cubicBezTo>
                  <a:cubicBezTo>
                    <a:pt x="1223" y="6"/>
                    <a:pt x="1161" y="1"/>
                    <a:pt x="1100" y="1"/>
                  </a:cubicBezTo>
                  <a:close/>
                </a:path>
              </a:pathLst>
            </a:custGeom>
            <a:solidFill>
              <a:srgbClr val="FF8C9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127" name="Google Shape;1597;p57">
              <a:extLst>
                <a:ext uri="{FF2B5EF4-FFF2-40B4-BE49-F238E27FC236}">
                  <a16:creationId xmlns:a16="http://schemas.microsoft.com/office/drawing/2014/main" xmlns="" id="{FF91A2AD-9D9E-7E2E-80DC-FCB6FECAAB54}"/>
                </a:ext>
              </a:extLst>
            </p:cNvPr>
            <p:cNvSpPr/>
            <p:nvPr/>
          </p:nvSpPr>
          <p:spPr>
            <a:xfrm>
              <a:off x="1860610" y="-719411"/>
              <a:ext cx="657729" cy="663681"/>
            </a:xfrm>
            <a:custGeom>
              <a:avLst/>
              <a:gdLst/>
              <a:ahLst/>
              <a:cxnLst/>
              <a:rect l="l" t="t" r="r" b="b"/>
              <a:pathLst>
                <a:path w="11214" h="11315" extrusionOk="0">
                  <a:moveTo>
                    <a:pt x="5970" y="0"/>
                  </a:moveTo>
                  <a:cubicBezTo>
                    <a:pt x="3660" y="0"/>
                    <a:pt x="971" y="858"/>
                    <a:pt x="565" y="3041"/>
                  </a:cubicBezTo>
                  <a:cubicBezTo>
                    <a:pt x="0" y="6214"/>
                    <a:pt x="945" y="10106"/>
                    <a:pt x="3594" y="10999"/>
                  </a:cubicBezTo>
                  <a:cubicBezTo>
                    <a:pt x="4240" y="11212"/>
                    <a:pt x="4964" y="11315"/>
                    <a:pt x="5696" y="11315"/>
                  </a:cubicBezTo>
                  <a:cubicBezTo>
                    <a:pt x="7930" y="11315"/>
                    <a:pt x="10241" y="10357"/>
                    <a:pt x="10659" y="8648"/>
                  </a:cubicBezTo>
                  <a:cubicBezTo>
                    <a:pt x="11214" y="6378"/>
                    <a:pt x="10834" y="4499"/>
                    <a:pt x="10834" y="4499"/>
                  </a:cubicBezTo>
                  <a:cubicBezTo>
                    <a:pt x="10834" y="4499"/>
                    <a:pt x="10700" y="1542"/>
                    <a:pt x="8687" y="515"/>
                  </a:cubicBezTo>
                  <a:cubicBezTo>
                    <a:pt x="8046" y="188"/>
                    <a:pt x="7050" y="0"/>
                    <a:pt x="5970" y="0"/>
                  </a:cubicBezTo>
                  <a:close/>
                </a:path>
              </a:pathLst>
            </a:custGeom>
            <a:solidFill>
              <a:srgbClr val="FF8C9D"/>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128" name="Google Shape;1598;p57">
              <a:extLst>
                <a:ext uri="{FF2B5EF4-FFF2-40B4-BE49-F238E27FC236}">
                  <a16:creationId xmlns:a16="http://schemas.microsoft.com/office/drawing/2014/main" xmlns="" id="{DF395091-E540-CBE4-D0FA-A9A1A33A9ED2}"/>
                </a:ext>
              </a:extLst>
            </p:cNvPr>
            <p:cNvSpPr/>
            <p:nvPr/>
          </p:nvSpPr>
          <p:spPr>
            <a:xfrm>
              <a:off x="2282214" y="-342930"/>
              <a:ext cx="63286" cy="58538"/>
            </a:xfrm>
            <a:custGeom>
              <a:avLst/>
              <a:gdLst/>
              <a:ahLst/>
              <a:cxnLst/>
              <a:rect l="l" t="t" r="r" b="b"/>
              <a:pathLst>
                <a:path w="1079" h="998" extrusionOk="0">
                  <a:moveTo>
                    <a:pt x="547" y="0"/>
                  </a:moveTo>
                  <a:cubicBezTo>
                    <a:pt x="522" y="0"/>
                    <a:pt x="498" y="2"/>
                    <a:pt x="473" y="6"/>
                  </a:cubicBezTo>
                  <a:cubicBezTo>
                    <a:pt x="175" y="6"/>
                    <a:pt x="0" y="263"/>
                    <a:pt x="52" y="571"/>
                  </a:cubicBezTo>
                  <a:cubicBezTo>
                    <a:pt x="52" y="805"/>
                    <a:pt x="266" y="997"/>
                    <a:pt x="530" y="997"/>
                  </a:cubicBezTo>
                  <a:cubicBezTo>
                    <a:pt x="555" y="997"/>
                    <a:pt x="580" y="995"/>
                    <a:pt x="606" y="992"/>
                  </a:cubicBezTo>
                  <a:cubicBezTo>
                    <a:pt x="863" y="951"/>
                    <a:pt x="1078" y="694"/>
                    <a:pt x="1027" y="437"/>
                  </a:cubicBezTo>
                  <a:cubicBezTo>
                    <a:pt x="990" y="168"/>
                    <a:pt x="777" y="0"/>
                    <a:pt x="547" y="0"/>
                  </a:cubicBezTo>
                  <a:close/>
                </a:path>
              </a:pathLst>
            </a:custGeom>
            <a:solidFill>
              <a:srgbClr val="51265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129" name="Google Shape;1599;p57">
              <a:extLst>
                <a:ext uri="{FF2B5EF4-FFF2-40B4-BE49-F238E27FC236}">
                  <a16:creationId xmlns:a16="http://schemas.microsoft.com/office/drawing/2014/main" xmlns="" id="{B4AB311B-BFF0-17A5-4387-A8045E290721}"/>
                </a:ext>
              </a:extLst>
            </p:cNvPr>
            <p:cNvSpPr/>
            <p:nvPr/>
          </p:nvSpPr>
          <p:spPr>
            <a:xfrm>
              <a:off x="1991291" y="-304980"/>
              <a:ext cx="62700" cy="58479"/>
            </a:xfrm>
            <a:custGeom>
              <a:avLst/>
              <a:gdLst/>
              <a:ahLst/>
              <a:cxnLst/>
              <a:rect l="l" t="t" r="r" b="b"/>
              <a:pathLst>
                <a:path w="1069" h="997" extrusionOk="0">
                  <a:moveTo>
                    <a:pt x="546" y="1"/>
                  </a:moveTo>
                  <a:cubicBezTo>
                    <a:pt x="522" y="1"/>
                    <a:pt x="497" y="2"/>
                    <a:pt x="473" y="6"/>
                  </a:cubicBezTo>
                  <a:cubicBezTo>
                    <a:pt x="216" y="47"/>
                    <a:pt x="0" y="263"/>
                    <a:pt x="41" y="560"/>
                  </a:cubicBezTo>
                  <a:cubicBezTo>
                    <a:pt x="79" y="796"/>
                    <a:pt x="298" y="997"/>
                    <a:pt x="532" y="997"/>
                  </a:cubicBezTo>
                  <a:cubicBezTo>
                    <a:pt x="553" y="997"/>
                    <a:pt x="575" y="995"/>
                    <a:pt x="596" y="992"/>
                  </a:cubicBezTo>
                  <a:cubicBezTo>
                    <a:pt x="853" y="951"/>
                    <a:pt x="1068" y="735"/>
                    <a:pt x="1027" y="437"/>
                  </a:cubicBezTo>
                  <a:cubicBezTo>
                    <a:pt x="1027" y="202"/>
                    <a:pt x="811" y="1"/>
                    <a:pt x="546" y="1"/>
                  </a:cubicBezTo>
                  <a:close/>
                </a:path>
              </a:pathLst>
            </a:custGeom>
            <a:solidFill>
              <a:srgbClr val="51265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130" name="Google Shape;1600;p57">
              <a:extLst>
                <a:ext uri="{FF2B5EF4-FFF2-40B4-BE49-F238E27FC236}">
                  <a16:creationId xmlns:a16="http://schemas.microsoft.com/office/drawing/2014/main" xmlns="" id="{B5B2030B-BB93-319F-F1EB-F87192553746}"/>
                </a:ext>
              </a:extLst>
            </p:cNvPr>
            <p:cNvSpPr/>
            <p:nvPr/>
          </p:nvSpPr>
          <p:spPr>
            <a:xfrm>
              <a:off x="2106897" y="-252573"/>
              <a:ext cx="50089" cy="63289"/>
            </a:xfrm>
            <a:custGeom>
              <a:avLst/>
              <a:gdLst/>
              <a:ahLst/>
              <a:cxnLst/>
              <a:rect l="l" t="t" r="r" b="b"/>
              <a:pathLst>
                <a:path w="854" h="1079" extrusionOk="0">
                  <a:moveTo>
                    <a:pt x="124" y="1"/>
                  </a:moveTo>
                  <a:cubicBezTo>
                    <a:pt x="124" y="1"/>
                    <a:pt x="83" y="1"/>
                    <a:pt x="83" y="52"/>
                  </a:cubicBezTo>
                  <a:cubicBezTo>
                    <a:pt x="1" y="309"/>
                    <a:pt x="42" y="606"/>
                    <a:pt x="217" y="822"/>
                  </a:cubicBezTo>
                  <a:cubicBezTo>
                    <a:pt x="299" y="945"/>
                    <a:pt x="514" y="1079"/>
                    <a:pt x="679" y="1079"/>
                  </a:cubicBezTo>
                  <a:cubicBezTo>
                    <a:pt x="730" y="1079"/>
                    <a:pt x="771" y="1079"/>
                    <a:pt x="812" y="1027"/>
                  </a:cubicBezTo>
                  <a:cubicBezTo>
                    <a:pt x="812" y="1027"/>
                    <a:pt x="853" y="1027"/>
                    <a:pt x="853" y="986"/>
                  </a:cubicBezTo>
                  <a:cubicBezTo>
                    <a:pt x="812" y="986"/>
                    <a:pt x="812" y="945"/>
                    <a:pt x="771" y="945"/>
                  </a:cubicBezTo>
                  <a:cubicBezTo>
                    <a:pt x="733" y="963"/>
                    <a:pt x="693" y="971"/>
                    <a:pt x="653" y="971"/>
                  </a:cubicBezTo>
                  <a:cubicBezTo>
                    <a:pt x="507" y="971"/>
                    <a:pt x="354" y="866"/>
                    <a:pt x="258" y="730"/>
                  </a:cubicBezTo>
                  <a:cubicBezTo>
                    <a:pt x="124" y="565"/>
                    <a:pt x="83" y="309"/>
                    <a:pt x="165" y="52"/>
                  </a:cubicBezTo>
                  <a:cubicBezTo>
                    <a:pt x="165" y="52"/>
                    <a:pt x="165" y="1"/>
                    <a:pt x="124" y="1"/>
                  </a:cubicBezTo>
                  <a:close/>
                </a:path>
              </a:pathLst>
            </a:custGeom>
            <a:solidFill>
              <a:srgbClr val="51265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131" name="Google Shape;1601;p57">
              <a:extLst>
                <a:ext uri="{FF2B5EF4-FFF2-40B4-BE49-F238E27FC236}">
                  <a16:creationId xmlns:a16="http://schemas.microsoft.com/office/drawing/2014/main" xmlns="" id="{12CA268B-38E7-BF5F-548A-228193DAE448}"/>
                </a:ext>
              </a:extLst>
            </p:cNvPr>
            <p:cNvSpPr/>
            <p:nvPr/>
          </p:nvSpPr>
          <p:spPr>
            <a:xfrm>
              <a:off x="2174408" y="-211632"/>
              <a:ext cx="22933" cy="14546"/>
            </a:xfrm>
            <a:custGeom>
              <a:avLst/>
              <a:gdLst/>
              <a:ahLst/>
              <a:cxnLst/>
              <a:rect l="l" t="t" r="r" b="b"/>
              <a:pathLst>
                <a:path w="391" h="248" extrusionOk="0">
                  <a:moveTo>
                    <a:pt x="253" y="1"/>
                  </a:moveTo>
                  <a:cubicBezTo>
                    <a:pt x="216" y="1"/>
                    <a:pt x="175" y="11"/>
                    <a:pt x="134" y="32"/>
                  </a:cubicBezTo>
                  <a:cubicBezTo>
                    <a:pt x="41" y="73"/>
                    <a:pt x="0" y="165"/>
                    <a:pt x="41" y="206"/>
                  </a:cubicBezTo>
                  <a:cubicBezTo>
                    <a:pt x="41" y="247"/>
                    <a:pt x="41" y="247"/>
                    <a:pt x="92" y="247"/>
                  </a:cubicBezTo>
                  <a:cubicBezTo>
                    <a:pt x="92" y="247"/>
                    <a:pt x="134" y="247"/>
                    <a:pt x="134" y="206"/>
                  </a:cubicBezTo>
                  <a:cubicBezTo>
                    <a:pt x="92" y="165"/>
                    <a:pt x="134" y="124"/>
                    <a:pt x="175" y="73"/>
                  </a:cubicBezTo>
                  <a:cubicBezTo>
                    <a:pt x="216" y="73"/>
                    <a:pt x="257" y="73"/>
                    <a:pt x="298" y="124"/>
                  </a:cubicBezTo>
                  <a:lnTo>
                    <a:pt x="349" y="124"/>
                  </a:lnTo>
                  <a:cubicBezTo>
                    <a:pt x="390" y="73"/>
                    <a:pt x="390" y="73"/>
                    <a:pt x="349" y="32"/>
                  </a:cubicBezTo>
                  <a:cubicBezTo>
                    <a:pt x="324" y="11"/>
                    <a:pt x="290" y="1"/>
                    <a:pt x="253" y="1"/>
                  </a:cubicBezTo>
                  <a:close/>
                </a:path>
              </a:pathLst>
            </a:custGeom>
            <a:solidFill>
              <a:srgbClr val="51265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132" name="Google Shape;1602;p57">
              <a:extLst>
                <a:ext uri="{FF2B5EF4-FFF2-40B4-BE49-F238E27FC236}">
                  <a16:creationId xmlns:a16="http://schemas.microsoft.com/office/drawing/2014/main" xmlns="" id="{9F221CCF-E37A-300B-C93D-05F2FAE98C74}"/>
                </a:ext>
              </a:extLst>
            </p:cNvPr>
            <p:cNvSpPr/>
            <p:nvPr/>
          </p:nvSpPr>
          <p:spPr>
            <a:xfrm>
              <a:off x="2167135" y="-192334"/>
              <a:ext cx="60295" cy="35604"/>
            </a:xfrm>
            <a:custGeom>
              <a:avLst/>
              <a:gdLst/>
              <a:ahLst/>
              <a:cxnLst/>
              <a:rect l="l" t="t" r="r" b="b"/>
              <a:pathLst>
                <a:path w="1028" h="607" extrusionOk="0">
                  <a:moveTo>
                    <a:pt x="987" y="0"/>
                  </a:moveTo>
                  <a:cubicBezTo>
                    <a:pt x="935" y="0"/>
                    <a:pt x="935" y="0"/>
                    <a:pt x="935" y="52"/>
                  </a:cubicBezTo>
                  <a:cubicBezTo>
                    <a:pt x="894" y="216"/>
                    <a:pt x="771" y="391"/>
                    <a:pt x="596" y="432"/>
                  </a:cubicBezTo>
                  <a:cubicBezTo>
                    <a:pt x="509" y="473"/>
                    <a:pt x="424" y="493"/>
                    <a:pt x="340" y="493"/>
                  </a:cubicBezTo>
                  <a:cubicBezTo>
                    <a:pt x="255" y="493"/>
                    <a:pt x="170" y="473"/>
                    <a:pt x="83" y="432"/>
                  </a:cubicBezTo>
                  <a:lnTo>
                    <a:pt x="42" y="432"/>
                  </a:lnTo>
                  <a:cubicBezTo>
                    <a:pt x="1" y="473"/>
                    <a:pt x="42" y="473"/>
                    <a:pt x="42" y="514"/>
                  </a:cubicBezTo>
                  <a:cubicBezTo>
                    <a:pt x="124" y="565"/>
                    <a:pt x="258" y="606"/>
                    <a:pt x="381" y="606"/>
                  </a:cubicBezTo>
                  <a:cubicBezTo>
                    <a:pt x="473" y="606"/>
                    <a:pt x="555" y="565"/>
                    <a:pt x="638" y="514"/>
                  </a:cubicBezTo>
                  <a:cubicBezTo>
                    <a:pt x="853" y="432"/>
                    <a:pt x="987" y="257"/>
                    <a:pt x="1028" y="52"/>
                  </a:cubicBezTo>
                  <a:cubicBezTo>
                    <a:pt x="1028" y="0"/>
                    <a:pt x="1028" y="0"/>
                    <a:pt x="987" y="0"/>
                  </a:cubicBezTo>
                  <a:close/>
                </a:path>
              </a:pathLst>
            </a:custGeom>
            <a:solidFill>
              <a:srgbClr val="51265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133" name="Google Shape;1603;p57">
              <a:extLst>
                <a:ext uri="{FF2B5EF4-FFF2-40B4-BE49-F238E27FC236}">
                  <a16:creationId xmlns:a16="http://schemas.microsoft.com/office/drawing/2014/main" xmlns="" id="{2BF8EAD5-AB4E-3793-145A-70550F5FE789}"/>
                </a:ext>
              </a:extLst>
            </p:cNvPr>
            <p:cNvSpPr/>
            <p:nvPr/>
          </p:nvSpPr>
          <p:spPr>
            <a:xfrm>
              <a:off x="1949177" y="-382671"/>
              <a:ext cx="62054" cy="43053"/>
            </a:xfrm>
            <a:custGeom>
              <a:avLst/>
              <a:gdLst/>
              <a:ahLst/>
              <a:cxnLst/>
              <a:rect l="l" t="t" r="r" b="b"/>
              <a:pathLst>
                <a:path w="1058" h="734" extrusionOk="0">
                  <a:moveTo>
                    <a:pt x="636" y="1"/>
                  </a:moveTo>
                  <a:cubicBezTo>
                    <a:pt x="462" y="42"/>
                    <a:pt x="246" y="124"/>
                    <a:pt x="164" y="257"/>
                  </a:cubicBezTo>
                  <a:cubicBezTo>
                    <a:pt x="0" y="459"/>
                    <a:pt x="26" y="733"/>
                    <a:pt x="283" y="733"/>
                  </a:cubicBezTo>
                  <a:cubicBezTo>
                    <a:pt x="301" y="733"/>
                    <a:pt x="319" y="732"/>
                    <a:pt x="338" y="730"/>
                  </a:cubicBezTo>
                  <a:cubicBezTo>
                    <a:pt x="421" y="730"/>
                    <a:pt x="503" y="678"/>
                    <a:pt x="595" y="637"/>
                  </a:cubicBezTo>
                  <a:cubicBezTo>
                    <a:pt x="800" y="555"/>
                    <a:pt x="1057" y="422"/>
                    <a:pt x="975" y="165"/>
                  </a:cubicBezTo>
                  <a:cubicBezTo>
                    <a:pt x="934" y="1"/>
                    <a:pt x="759" y="1"/>
                    <a:pt x="636" y="1"/>
                  </a:cubicBezTo>
                  <a:close/>
                </a:path>
              </a:pathLst>
            </a:custGeom>
            <a:solidFill>
              <a:srgbClr val="BD6EE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134" name="Google Shape;1604;p57">
              <a:extLst>
                <a:ext uri="{FF2B5EF4-FFF2-40B4-BE49-F238E27FC236}">
                  <a16:creationId xmlns:a16="http://schemas.microsoft.com/office/drawing/2014/main" xmlns="" id="{50EE121C-DB4C-C01E-868D-DD2DB08F50A5}"/>
                </a:ext>
              </a:extLst>
            </p:cNvPr>
            <p:cNvSpPr/>
            <p:nvPr/>
          </p:nvSpPr>
          <p:spPr>
            <a:xfrm>
              <a:off x="2292420" y="-426369"/>
              <a:ext cx="62700" cy="35956"/>
            </a:xfrm>
            <a:custGeom>
              <a:avLst/>
              <a:gdLst/>
              <a:ahLst/>
              <a:cxnLst/>
              <a:rect l="l" t="t" r="r" b="b"/>
              <a:pathLst>
                <a:path w="1069" h="613" extrusionOk="0">
                  <a:moveTo>
                    <a:pt x="405" y="0"/>
                  </a:moveTo>
                  <a:cubicBezTo>
                    <a:pt x="354" y="0"/>
                    <a:pt x="304" y="5"/>
                    <a:pt x="257" y="16"/>
                  </a:cubicBezTo>
                  <a:cubicBezTo>
                    <a:pt x="134" y="58"/>
                    <a:pt x="1" y="140"/>
                    <a:pt x="1" y="314"/>
                  </a:cubicBezTo>
                  <a:cubicBezTo>
                    <a:pt x="1" y="571"/>
                    <a:pt x="340" y="612"/>
                    <a:pt x="555" y="612"/>
                  </a:cubicBezTo>
                  <a:lnTo>
                    <a:pt x="812" y="612"/>
                  </a:lnTo>
                  <a:cubicBezTo>
                    <a:pt x="1069" y="530"/>
                    <a:pt x="1028" y="232"/>
                    <a:pt x="812" y="99"/>
                  </a:cubicBezTo>
                  <a:cubicBezTo>
                    <a:pt x="692" y="38"/>
                    <a:pt x="544" y="0"/>
                    <a:pt x="405" y="0"/>
                  </a:cubicBezTo>
                  <a:close/>
                </a:path>
              </a:pathLst>
            </a:custGeom>
            <a:solidFill>
              <a:srgbClr val="BD6EE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135" name="Google Shape;1605;p57">
              <a:extLst>
                <a:ext uri="{FF2B5EF4-FFF2-40B4-BE49-F238E27FC236}">
                  <a16:creationId xmlns:a16="http://schemas.microsoft.com/office/drawing/2014/main" xmlns="" id="{963185A0-04CB-14B9-6DE6-AEE8BF7F079E}"/>
                </a:ext>
              </a:extLst>
            </p:cNvPr>
            <p:cNvSpPr/>
            <p:nvPr/>
          </p:nvSpPr>
          <p:spPr>
            <a:xfrm>
              <a:off x="1825652" y="-730321"/>
              <a:ext cx="389159" cy="352517"/>
            </a:xfrm>
            <a:custGeom>
              <a:avLst/>
              <a:gdLst/>
              <a:ahLst/>
              <a:cxnLst/>
              <a:rect l="l" t="t" r="r" b="b"/>
              <a:pathLst>
                <a:path w="6635" h="6010" extrusionOk="0">
                  <a:moveTo>
                    <a:pt x="5662" y="1"/>
                  </a:moveTo>
                  <a:cubicBezTo>
                    <a:pt x="3808" y="1"/>
                    <a:pt x="0" y="643"/>
                    <a:pt x="555" y="6010"/>
                  </a:cubicBezTo>
                  <a:lnTo>
                    <a:pt x="6080" y="4808"/>
                  </a:lnTo>
                  <a:cubicBezTo>
                    <a:pt x="6080" y="4808"/>
                    <a:pt x="5946" y="2549"/>
                    <a:pt x="6244" y="1430"/>
                  </a:cubicBezTo>
                  <a:cubicBezTo>
                    <a:pt x="6552" y="362"/>
                    <a:pt x="6634" y="64"/>
                    <a:pt x="6634" y="64"/>
                  </a:cubicBezTo>
                  <a:cubicBezTo>
                    <a:pt x="6634" y="64"/>
                    <a:pt x="6245" y="1"/>
                    <a:pt x="5662" y="1"/>
                  </a:cubicBezTo>
                  <a:close/>
                </a:path>
              </a:pathLst>
            </a:custGeom>
            <a:solidFill>
              <a:srgbClr val="BD6EE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136" name="Google Shape;1606;p57">
              <a:extLst>
                <a:ext uri="{FF2B5EF4-FFF2-40B4-BE49-F238E27FC236}">
                  <a16:creationId xmlns:a16="http://schemas.microsoft.com/office/drawing/2014/main" xmlns="" id="{8187DD0F-96C5-E7B5-8E87-8F010A33F1BF}"/>
                </a:ext>
              </a:extLst>
            </p:cNvPr>
            <p:cNvSpPr/>
            <p:nvPr/>
          </p:nvSpPr>
          <p:spPr>
            <a:xfrm>
              <a:off x="2212298" y="-727916"/>
              <a:ext cx="303644" cy="304947"/>
            </a:xfrm>
            <a:custGeom>
              <a:avLst/>
              <a:gdLst/>
              <a:ahLst/>
              <a:cxnLst/>
              <a:rect l="l" t="t" r="r" b="b"/>
              <a:pathLst>
                <a:path w="5177" h="5199" extrusionOk="0">
                  <a:moveTo>
                    <a:pt x="557" y="0"/>
                  </a:moveTo>
                  <a:cubicBezTo>
                    <a:pt x="215" y="0"/>
                    <a:pt x="1" y="23"/>
                    <a:pt x="1" y="23"/>
                  </a:cubicBezTo>
                  <a:lnTo>
                    <a:pt x="679" y="4767"/>
                  </a:lnTo>
                  <a:lnTo>
                    <a:pt x="5176" y="5199"/>
                  </a:lnTo>
                  <a:cubicBezTo>
                    <a:pt x="5176" y="5199"/>
                    <a:pt x="5094" y="1861"/>
                    <a:pt x="3934" y="968"/>
                  </a:cubicBezTo>
                  <a:cubicBezTo>
                    <a:pt x="2855" y="126"/>
                    <a:pt x="1357" y="0"/>
                    <a:pt x="557" y="0"/>
                  </a:cubicBezTo>
                  <a:close/>
                </a:path>
              </a:pathLst>
            </a:custGeom>
            <a:solidFill>
              <a:srgbClr val="BD6EEB"/>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grpSp>
      <p:grpSp>
        <p:nvGrpSpPr>
          <p:cNvPr id="137" name="Google Shape;1607;p57">
            <a:extLst>
              <a:ext uri="{FF2B5EF4-FFF2-40B4-BE49-F238E27FC236}">
                <a16:creationId xmlns:a16="http://schemas.microsoft.com/office/drawing/2014/main" xmlns="" id="{4A226668-D3B8-39F2-424A-1E25C7CE86AE}"/>
              </a:ext>
            </a:extLst>
          </p:cNvPr>
          <p:cNvGrpSpPr/>
          <p:nvPr/>
        </p:nvGrpSpPr>
        <p:grpSpPr>
          <a:xfrm>
            <a:off x="2960280" y="3737364"/>
            <a:ext cx="987499" cy="1032400"/>
            <a:chOff x="715100" y="-826400"/>
            <a:chExt cx="783398" cy="745943"/>
          </a:xfrm>
        </p:grpSpPr>
        <p:sp>
          <p:nvSpPr>
            <p:cNvPr id="138" name="Google Shape;1608;p57">
              <a:extLst>
                <a:ext uri="{FF2B5EF4-FFF2-40B4-BE49-F238E27FC236}">
                  <a16:creationId xmlns:a16="http://schemas.microsoft.com/office/drawing/2014/main" xmlns="" id="{31AD3932-C337-7F18-FCDB-466A9CA65385}"/>
                </a:ext>
              </a:extLst>
            </p:cNvPr>
            <p:cNvSpPr/>
            <p:nvPr/>
          </p:nvSpPr>
          <p:spPr>
            <a:xfrm>
              <a:off x="1369474" y="-399262"/>
              <a:ext cx="129024" cy="150886"/>
            </a:xfrm>
            <a:custGeom>
              <a:avLst/>
              <a:gdLst/>
              <a:ahLst/>
              <a:cxnLst/>
              <a:rect l="l" t="t" r="r" b="b"/>
              <a:pathLst>
                <a:path w="2219" h="2595" extrusionOk="0">
                  <a:moveTo>
                    <a:pt x="1177" y="0"/>
                  </a:moveTo>
                  <a:cubicBezTo>
                    <a:pt x="1080" y="0"/>
                    <a:pt x="983" y="10"/>
                    <a:pt x="894" y="27"/>
                  </a:cubicBezTo>
                  <a:cubicBezTo>
                    <a:pt x="678" y="68"/>
                    <a:pt x="463" y="161"/>
                    <a:pt x="257" y="243"/>
                  </a:cubicBezTo>
                  <a:cubicBezTo>
                    <a:pt x="165" y="972"/>
                    <a:pt x="124" y="1660"/>
                    <a:pt x="42" y="2379"/>
                  </a:cubicBezTo>
                  <a:cubicBezTo>
                    <a:pt x="1" y="2471"/>
                    <a:pt x="83" y="2512"/>
                    <a:pt x="124" y="2594"/>
                  </a:cubicBezTo>
                  <a:cubicBezTo>
                    <a:pt x="678" y="2594"/>
                    <a:pt x="1233" y="2430"/>
                    <a:pt x="1664" y="2040"/>
                  </a:cubicBezTo>
                  <a:cubicBezTo>
                    <a:pt x="2054" y="1660"/>
                    <a:pt x="2219" y="1013"/>
                    <a:pt x="2003" y="500"/>
                  </a:cubicBezTo>
                  <a:cubicBezTo>
                    <a:pt x="1921" y="325"/>
                    <a:pt x="1746" y="161"/>
                    <a:pt x="1582" y="68"/>
                  </a:cubicBezTo>
                  <a:cubicBezTo>
                    <a:pt x="1456" y="20"/>
                    <a:pt x="1315" y="0"/>
                    <a:pt x="1177" y="0"/>
                  </a:cubicBezTo>
                  <a:close/>
                </a:path>
              </a:pathLst>
            </a:custGeom>
            <a:solidFill>
              <a:srgbClr val="C86F5E"/>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139" name="Google Shape;1609;p57">
              <a:extLst>
                <a:ext uri="{FF2B5EF4-FFF2-40B4-BE49-F238E27FC236}">
                  <a16:creationId xmlns:a16="http://schemas.microsoft.com/office/drawing/2014/main" xmlns="" id="{55DD3E82-6A07-7F85-46D0-D1EDE76A3FBB}"/>
                </a:ext>
              </a:extLst>
            </p:cNvPr>
            <p:cNvSpPr/>
            <p:nvPr/>
          </p:nvSpPr>
          <p:spPr>
            <a:xfrm>
              <a:off x="1389186" y="-355304"/>
              <a:ext cx="64541" cy="44830"/>
            </a:xfrm>
            <a:custGeom>
              <a:avLst/>
              <a:gdLst/>
              <a:ahLst/>
              <a:cxnLst/>
              <a:rect l="l" t="t" r="r" b="b"/>
              <a:pathLst>
                <a:path w="1110" h="771" extrusionOk="0">
                  <a:moveTo>
                    <a:pt x="1027" y="0"/>
                  </a:moveTo>
                  <a:cubicBezTo>
                    <a:pt x="637" y="134"/>
                    <a:pt x="298" y="390"/>
                    <a:pt x="1" y="729"/>
                  </a:cubicBezTo>
                  <a:lnTo>
                    <a:pt x="1" y="770"/>
                  </a:lnTo>
                  <a:lnTo>
                    <a:pt x="83" y="770"/>
                  </a:lnTo>
                  <a:cubicBezTo>
                    <a:pt x="339" y="473"/>
                    <a:pt x="689" y="216"/>
                    <a:pt x="1068" y="82"/>
                  </a:cubicBezTo>
                  <a:cubicBezTo>
                    <a:pt x="1110" y="82"/>
                    <a:pt x="1110" y="41"/>
                    <a:pt x="1110" y="41"/>
                  </a:cubicBezTo>
                  <a:cubicBezTo>
                    <a:pt x="1068" y="0"/>
                    <a:pt x="1068" y="0"/>
                    <a:pt x="1027" y="0"/>
                  </a:cubicBezTo>
                  <a:close/>
                </a:path>
              </a:pathLst>
            </a:custGeom>
            <a:solidFill>
              <a:srgbClr val="51265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140" name="Google Shape;1610;p57">
              <a:extLst>
                <a:ext uri="{FF2B5EF4-FFF2-40B4-BE49-F238E27FC236}">
                  <a16:creationId xmlns:a16="http://schemas.microsoft.com/office/drawing/2014/main" xmlns="" id="{AB2E3610-D804-4F28-9804-CE25A0BA353F}"/>
                </a:ext>
              </a:extLst>
            </p:cNvPr>
            <p:cNvSpPr/>
            <p:nvPr/>
          </p:nvSpPr>
          <p:spPr>
            <a:xfrm>
              <a:off x="715100" y="-414206"/>
              <a:ext cx="129024" cy="150886"/>
            </a:xfrm>
            <a:custGeom>
              <a:avLst/>
              <a:gdLst/>
              <a:ahLst/>
              <a:cxnLst/>
              <a:rect l="l" t="t" r="r" b="b"/>
              <a:pathLst>
                <a:path w="2219" h="2595" extrusionOk="0">
                  <a:moveTo>
                    <a:pt x="1044" y="0"/>
                  </a:moveTo>
                  <a:cubicBezTo>
                    <a:pt x="911" y="0"/>
                    <a:pt x="780" y="20"/>
                    <a:pt x="678" y="69"/>
                  </a:cubicBezTo>
                  <a:cubicBezTo>
                    <a:pt x="472" y="161"/>
                    <a:pt x="339" y="325"/>
                    <a:pt x="257" y="541"/>
                  </a:cubicBezTo>
                  <a:cubicBezTo>
                    <a:pt x="0" y="1013"/>
                    <a:pt x="164" y="1660"/>
                    <a:pt x="596" y="2040"/>
                  </a:cubicBezTo>
                  <a:cubicBezTo>
                    <a:pt x="986" y="2430"/>
                    <a:pt x="1581" y="2595"/>
                    <a:pt x="2136" y="2595"/>
                  </a:cubicBezTo>
                  <a:cubicBezTo>
                    <a:pt x="2136" y="2554"/>
                    <a:pt x="2218" y="2471"/>
                    <a:pt x="2218" y="2430"/>
                  </a:cubicBezTo>
                  <a:cubicBezTo>
                    <a:pt x="2136" y="1701"/>
                    <a:pt x="2054" y="1013"/>
                    <a:pt x="1961" y="284"/>
                  </a:cubicBezTo>
                  <a:cubicBezTo>
                    <a:pt x="1756" y="161"/>
                    <a:pt x="1540" y="120"/>
                    <a:pt x="1325" y="27"/>
                  </a:cubicBezTo>
                  <a:cubicBezTo>
                    <a:pt x="1235" y="10"/>
                    <a:pt x="1139" y="0"/>
                    <a:pt x="1044" y="0"/>
                  </a:cubicBezTo>
                  <a:close/>
                </a:path>
              </a:pathLst>
            </a:custGeom>
            <a:solidFill>
              <a:srgbClr val="C86F5E"/>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141" name="Google Shape;1611;p57">
              <a:extLst>
                <a:ext uri="{FF2B5EF4-FFF2-40B4-BE49-F238E27FC236}">
                  <a16:creationId xmlns:a16="http://schemas.microsoft.com/office/drawing/2014/main" xmlns="" id="{3990C773-4899-5DF0-E59D-F1EC8061E6DB}"/>
                </a:ext>
              </a:extLst>
            </p:cNvPr>
            <p:cNvSpPr/>
            <p:nvPr/>
          </p:nvSpPr>
          <p:spPr>
            <a:xfrm>
              <a:off x="762256" y="-362456"/>
              <a:ext cx="64541" cy="49598"/>
            </a:xfrm>
            <a:custGeom>
              <a:avLst/>
              <a:gdLst/>
              <a:ahLst/>
              <a:cxnLst/>
              <a:rect l="l" t="t" r="r" b="b"/>
              <a:pathLst>
                <a:path w="1110" h="853" extrusionOk="0">
                  <a:moveTo>
                    <a:pt x="41" y="0"/>
                  </a:moveTo>
                  <a:cubicBezTo>
                    <a:pt x="0" y="0"/>
                    <a:pt x="0" y="41"/>
                    <a:pt x="0" y="41"/>
                  </a:cubicBezTo>
                  <a:cubicBezTo>
                    <a:pt x="0" y="82"/>
                    <a:pt x="0" y="82"/>
                    <a:pt x="41" y="82"/>
                  </a:cubicBezTo>
                  <a:cubicBezTo>
                    <a:pt x="298" y="82"/>
                    <a:pt x="473" y="205"/>
                    <a:pt x="596" y="339"/>
                  </a:cubicBezTo>
                  <a:cubicBezTo>
                    <a:pt x="770" y="462"/>
                    <a:pt x="894" y="637"/>
                    <a:pt x="1068" y="811"/>
                  </a:cubicBezTo>
                  <a:lnTo>
                    <a:pt x="1068" y="852"/>
                  </a:lnTo>
                  <a:lnTo>
                    <a:pt x="1109" y="811"/>
                  </a:lnTo>
                  <a:lnTo>
                    <a:pt x="1109" y="770"/>
                  </a:lnTo>
                  <a:cubicBezTo>
                    <a:pt x="986" y="596"/>
                    <a:pt x="853" y="421"/>
                    <a:pt x="688" y="257"/>
                  </a:cubicBezTo>
                  <a:cubicBezTo>
                    <a:pt x="514" y="164"/>
                    <a:pt x="298" y="0"/>
                    <a:pt x="41" y="0"/>
                  </a:cubicBezTo>
                  <a:close/>
                </a:path>
              </a:pathLst>
            </a:custGeom>
            <a:solidFill>
              <a:srgbClr val="51265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142" name="Google Shape;1612;p57">
              <a:extLst>
                <a:ext uri="{FF2B5EF4-FFF2-40B4-BE49-F238E27FC236}">
                  <a16:creationId xmlns:a16="http://schemas.microsoft.com/office/drawing/2014/main" xmlns="" id="{EB1098D1-E691-C08C-6EBA-E01F193AB5EF}"/>
                </a:ext>
              </a:extLst>
            </p:cNvPr>
            <p:cNvSpPr/>
            <p:nvPr/>
          </p:nvSpPr>
          <p:spPr>
            <a:xfrm>
              <a:off x="796853" y="-735925"/>
              <a:ext cx="652096" cy="655469"/>
            </a:xfrm>
            <a:custGeom>
              <a:avLst/>
              <a:gdLst/>
              <a:ahLst/>
              <a:cxnLst/>
              <a:rect l="l" t="t" r="r" b="b"/>
              <a:pathLst>
                <a:path w="11215" h="11273" extrusionOk="0">
                  <a:moveTo>
                    <a:pt x="5228" y="0"/>
                  </a:moveTo>
                  <a:cubicBezTo>
                    <a:pt x="4139" y="0"/>
                    <a:pt x="3132" y="189"/>
                    <a:pt x="2486" y="518"/>
                  </a:cubicBezTo>
                  <a:cubicBezTo>
                    <a:pt x="473" y="1494"/>
                    <a:pt x="350" y="4451"/>
                    <a:pt x="350" y="4451"/>
                  </a:cubicBezTo>
                  <a:cubicBezTo>
                    <a:pt x="350" y="4451"/>
                    <a:pt x="1" y="6331"/>
                    <a:pt x="514" y="8600"/>
                  </a:cubicBezTo>
                  <a:cubicBezTo>
                    <a:pt x="930" y="10332"/>
                    <a:pt x="3226" y="11273"/>
                    <a:pt x="5465" y="11273"/>
                  </a:cubicBezTo>
                  <a:cubicBezTo>
                    <a:pt x="6214" y="11273"/>
                    <a:pt x="6956" y="11168"/>
                    <a:pt x="7620" y="10952"/>
                  </a:cubicBezTo>
                  <a:cubicBezTo>
                    <a:pt x="10270" y="10099"/>
                    <a:pt x="11214" y="6166"/>
                    <a:pt x="10619" y="2993"/>
                  </a:cubicBezTo>
                  <a:cubicBezTo>
                    <a:pt x="10207" y="846"/>
                    <a:pt x="7533" y="0"/>
                    <a:pt x="5228" y="0"/>
                  </a:cubicBezTo>
                  <a:close/>
                </a:path>
              </a:pathLst>
            </a:custGeom>
            <a:solidFill>
              <a:srgbClr val="C86F5E"/>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143" name="Google Shape;1613;p57">
              <a:extLst>
                <a:ext uri="{FF2B5EF4-FFF2-40B4-BE49-F238E27FC236}">
                  <a16:creationId xmlns:a16="http://schemas.microsoft.com/office/drawing/2014/main" xmlns="" id="{2372F538-5090-5696-3EF5-5F33F305224E}"/>
                </a:ext>
              </a:extLst>
            </p:cNvPr>
            <p:cNvSpPr/>
            <p:nvPr/>
          </p:nvSpPr>
          <p:spPr>
            <a:xfrm>
              <a:off x="936578" y="-367869"/>
              <a:ext cx="56808" cy="59773"/>
            </a:xfrm>
            <a:custGeom>
              <a:avLst/>
              <a:gdLst/>
              <a:ahLst/>
              <a:cxnLst/>
              <a:rect l="l" t="t" r="r" b="b"/>
              <a:pathLst>
                <a:path w="977" h="1028" extrusionOk="0">
                  <a:moveTo>
                    <a:pt x="514" y="1"/>
                  </a:moveTo>
                  <a:cubicBezTo>
                    <a:pt x="206" y="1"/>
                    <a:pt x="1" y="258"/>
                    <a:pt x="1" y="514"/>
                  </a:cubicBezTo>
                  <a:cubicBezTo>
                    <a:pt x="1" y="812"/>
                    <a:pt x="206" y="1028"/>
                    <a:pt x="514" y="1028"/>
                  </a:cubicBezTo>
                  <a:cubicBezTo>
                    <a:pt x="771" y="1028"/>
                    <a:pt x="976" y="812"/>
                    <a:pt x="976" y="514"/>
                  </a:cubicBezTo>
                  <a:cubicBezTo>
                    <a:pt x="976" y="258"/>
                    <a:pt x="771" y="1"/>
                    <a:pt x="514" y="1"/>
                  </a:cubicBezTo>
                  <a:close/>
                </a:path>
              </a:pathLst>
            </a:custGeom>
            <a:solidFill>
              <a:srgbClr val="51265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144" name="Google Shape;1614;p57">
              <a:extLst>
                <a:ext uri="{FF2B5EF4-FFF2-40B4-BE49-F238E27FC236}">
                  <a16:creationId xmlns:a16="http://schemas.microsoft.com/office/drawing/2014/main" xmlns="" id="{535F3220-EB6C-24E1-D0BF-49E88C942EAA}"/>
                </a:ext>
              </a:extLst>
            </p:cNvPr>
            <p:cNvSpPr/>
            <p:nvPr/>
          </p:nvSpPr>
          <p:spPr>
            <a:xfrm>
              <a:off x="1227366" y="-365427"/>
              <a:ext cx="57389" cy="57331"/>
            </a:xfrm>
            <a:custGeom>
              <a:avLst/>
              <a:gdLst/>
              <a:ahLst/>
              <a:cxnLst/>
              <a:rect l="l" t="t" r="r" b="b"/>
              <a:pathLst>
                <a:path w="987" h="986" extrusionOk="0">
                  <a:moveTo>
                    <a:pt x="514" y="0"/>
                  </a:moveTo>
                  <a:cubicBezTo>
                    <a:pt x="216" y="0"/>
                    <a:pt x="1" y="216"/>
                    <a:pt x="1" y="513"/>
                  </a:cubicBezTo>
                  <a:cubicBezTo>
                    <a:pt x="1" y="770"/>
                    <a:pt x="216" y="986"/>
                    <a:pt x="514" y="986"/>
                  </a:cubicBezTo>
                  <a:cubicBezTo>
                    <a:pt x="771" y="986"/>
                    <a:pt x="986" y="770"/>
                    <a:pt x="986" y="513"/>
                  </a:cubicBezTo>
                  <a:cubicBezTo>
                    <a:pt x="986" y="216"/>
                    <a:pt x="771" y="0"/>
                    <a:pt x="514" y="0"/>
                  </a:cubicBezTo>
                  <a:close/>
                </a:path>
              </a:pathLst>
            </a:custGeom>
            <a:solidFill>
              <a:srgbClr val="51265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145" name="Google Shape;1615;p57">
              <a:extLst>
                <a:ext uri="{FF2B5EF4-FFF2-40B4-BE49-F238E27FC236}">
                  <a16:creationId xmlns:a16="http://schemas.microsoft.com/office/drawing/2014/main" xmlns="" id="{307276A5-5AE8-A1F3-6873-6442563BF1F5}"/>
                </a:ext>
              </a:extLst>
            </p:cNvPr>
            <p:cNvSpPr/>
            <p:nvPr/>
          </p:nvSpPr>
          <p:spPr>
            <a:xfrm>
              <a:off x="1133053" y="-300415"/>
              <a:ext cx="44830" cy="64599"/>
            </a:xfrm>
            <a:custGeom>
              <a:avLst/>
              <a:gdLst/>
              <a:ahLst/>
              <a:cxnLst/>
              <a:rect l="l" t="t" r="r" b="b"/>
              <a:pathLst>
                <a:path w="771" h="1111" extrusionOk="0">
                  <a:moveTo>
                    <a:pt x="596" y="1"/>
                  </a:moveTo>
                  <a:cubicBezTo>
                    <a:pt x="555" y="1"/>
                    <a:pt x="555" y="42"/>
                    <a:pt x="555" y="42"/>
                  </a:cubicBezTo>
                  <a:cubicBezTo>
                    <a:pt x="678" y="258"/>
                    <a:pt x="678" y="555"/>
                    <a:pt x="555" y="771"/>
                  </a:cubicBezTo>
                  <a:cubicBezTo>
                    <a:pt x="481" y="882"/>
                    <a:pt x="299" y="1034"/>
                    <a:pt x="107" y="1034"/>
                  </a:cubicBezTo>
                  <a:cubicBezTo>
                    <a:pt x="85" y="1034"/>
                    <a:pt x="63" y="1032"/>
                    <a:pt x="41" y="1028"/>
                  </a:cubicBezTo>
                  <a:cubicBezTo>
                    <a:pt x="41" y="1028"/>
                    <a:pt x="0" y="1028"/>
                    <a:pt x="0" y="1069"/>
                  </a:cubicBezTo>
                  <a:lnTo>
                    <a:pt x="41" y="1110"/>
                  </a:lnTo>
                  <a:lnTo>
                    <a:pt x="123" y="1110"/>
                  </a:lnTo>
                  <a:cubicBezTo>
                    <a:pt x="339" y="1110"/>
                    <a:pt x="514" y="987"/>
                    <a:pt x="596" y="812"/>
                  </a:cubicBezTo>
                  <a:cubicBezTo>
                    <a:pt x="770" y="555"/>
                    <a:pt x="770" y="258"/>
                    <a:pt x="637" y="1"/>
                  </a:cubicBezTo>
                  <a:close/>
                </a:path>
              </a:pathLst>
            </a:custGeom>
            <a:solidFill>
              <a:srgbClr val="51265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146" name="Google Shape;1616;p57">
              <a:extLst>
                <a:ext uri="{FF2B5EF4-FFF2-40B4-BE49-F238E27FC236}">
                  <a16:creationId xmlns:a16="http://schemas.microsoft.com/office/drawing/2014/main" xmlns="" id="{9C87FE53-D14E-9339-E971-21B063BC57EE}"/>
                </a:ext>
              </a:extLst>
            </p:cNvPr>
            <p:cNvSpPr/>
            <p:nvPr/>
          </p:nvSpPr>
          <p:spPr>
            <a:xfrm>
              <a:off x="1093048" y="-252387"/>
              <a:ext cx="19769" cy="14129"/>
            </a:xfrm>
            <a:custGeom>
              <a:avLst/>
              <a:gdLst/>
              <a:ahLst/>
              <a:cxnLst/>
              <a:rect l="l" t="t" r="r" b="b"/>
              <a:pathLst>
                <a:path w="340" h="243" extrusionOk="0">
                  <a:moveTo>
                    <a:pt x="130" y="0"/>
                  </a:moveTo>
                  <a:cubicBezTo>
                    <a:pt x="80" y="0"/>
                    <a:pt x="24" y="20"/>
                    <a:pt x="0" y="68"/>
                  </a:cubicBezTo>
                  <a:lnTo>
                    <a:pt x="0" y="109"/>
                  </a:lnTo>
                  <a:cubicBezTo>
                    <a:pt x="21" y="135"/>
                    <a:pt x="31" y="148"/>
                    <a:pt x="41" y="148"/>
                  </a:cubicBezTo>
                  <a:cubicBezTo>
                    <a:pt x="52" y="148"/>
                    <a:pt x="62" y="135"/>
                    <a:pt x="82" y="109"/>
                  </a:cubicBezTo>
                  <a:cubicBezTo>
                    <a:pt x="82" y="89"/>
                    <a:pt x="105" y="79"/>
                    <a:pt x="134" y="79"/>
                  </a:cubicBezTo>
                  <a:cubicBezTo>
                    <a:pt x="162" y="79"/>
                    <a:pt x="195" y="89"/>
                    <a:pt x="216" y="109"/>
                  </a:cubicBezTo>
                  <a:cubicBezTo>
                    <a:pt x="216" y="109"/>
                    <a:pt x="257" y="161"/>
                    <a:pt x="257" y="202"/>
                  </a:cubicBezTo>
                  <a:cubicBezTo>
                    <a:pt x="257" y="243"/>
                    <a:pt x="257" y="243"/>
                    <a:pt x="298" y="243"/>
                  </a:cubicBezTo>
                  <a:cubicBezTo>
                    <a:pt x="339" y="243"/>
                    <a:pt x="339" y="243"/>
                    <a:pt x="339" y="202"/>
                  </a:cubicBezTo>
                  <a:cubicBezTo>
                    <a:pt x="339" y="109"/>
                    <a:pt x="298" y="27"/>
                    <a:pt x="216" y="27"/>
                  </a:cubicBezTo>
                  <a:cubicBezTo>
                    <a:pt x="199" y="10"/>
                    <a:pt x="166" y="0"/>
                    <a:pt x="130" y="0"/>
                  </a:cubicBezTo>
                  <a:close/>
                </a:path>
              </a:pathLst>
            </a:custGeom>
            <a:solidFill>
              <a:srgbClr val="51265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147" name="Google Shape;1617;p57">
              <a:extLst>
                <a:ext uri="{FF2B5EF4-FFF2-40B4-BE49-F238E27FC236}">
                  <a16:creationId xmlns:a16="http://schemas.microsoft.com/office/drawing/2014/main" xmlns="" id="{A9361252-A2B0-BFDC-FDF8-B4F582E52F1C}"/>
                </a:ext>
              </a:extLst>
            </p:cNvPr>
            <p:cNvSpPr/>
            <p:nvPr/>
          </p:nvSpPr>
          <p:spPr>
            <a:xfrm>
              <a:off x="1082873" y="-228140"/>
              <a:ext cx="80066" cy="19769"/>
            </a:xfrm>
            <a:custGeom>
              <a:avLst/>
              <a:gdLst/>
              <a:ahLst/>
              <a:cxnLst/>
              <a:rect l="l" t="t" r="r" b="b"/>
              <a:pathLst>
                <a:path w="1377" h="340" extrusionOk="0">
                  <a:moveTo>
                    <a:pt x="1" y="1"/>
                  </a:moveTo>
                  <a:lnTo>
                    <a:pt x="1" y="83"/>
                  </a:lnTo>
                  <a:cubicBezTo>
                    <a:pt x="216" y="257"/>
                    <a:pt x="514" y="339"/>
                    <a:pt x="771" y="339"/>
                  </a:cubicBezTo>
                  <a:cubicBezTo>
                    <a:pt x="986" y="339"/>
                    <a:pt x="1161" y="298"/>
                    <a:pt x="1336" y="206"/>
                  </a:cubicBezTo>
                  <a:cubicBezTo>
                    <a:pt x="1377" y="206"/>
                    <a:pt x="1377" y="165"/>
                    <a:pt x="1336" y="165"/>
                  </a:cubicBezTo>
                  <a:cubicBezTo>
                    <a:pt x="1336" y="124"/>
                    <a:pt x="1336" y="124"/>
                    <a:pt x="1284" y="124"/>
                  </a:cubicBezTo>
                  <a:cubicBezTo>
                    <a:pt x="1125" y="214"/>
                    <a:pt x="942" y="260"/>
                    <a:pt x="758" y="260"/>
                  </a:cubicBezTo>
                  <a:cubicBezTo>
                    <a:pt x="504" y="260"/>
                    <a:pt x="249" y="173"/>
                    <a:pt x="52" y="1"/>
                  </a:cubicBezTo>
                  <a:close/>
                </a:path>
              </a:pathLst>
            </a:custGeom>
            <a:solidFill>
              <a:srgbClr val="51265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148" name="Google Shape;1618;p57">
              <a:extLst>
                <a:ext uri="{FF2B5EF4-FFF2-40B4-BE49-F238E27FC236}">
                  <a16:creationId xmlns:a16="http://schemas.microsoft.com/office/drawing/2014/main" xmlns="" id="{889EFF24-4B64-FB30-2BE5-77AD27269E05}"/>
                </a:ext>
              </a:extLst>
            </p:cNvPr>
            <p:cNvSpPr/>
            <p:nvPr/>
          </p:nvSpPr>
          <p:spPr>
            <a:xfrm>
              <a:off x="911517" y="-475962"/>
              <a:ext cx="57389" cy="46109"/>
            </a:xfrm>
            <a:custGeom>
              <a:avLst/>
              <a:gdLst/>
              <a:ahLst/>
              <a:cxnLst/>
              <a:rect l="l" t="t" r="r" b="b"/>
              <a:pathLst>
                <a:path w="987" h="793" extrusionOk="0">
                  <a:moveTo>
                    <a:pt x="671" y="0"/>
                  </a:moveTo>
                  <a:cubicBezTo>
                    <a:pt x="466" y="0"/>
                    <a:pt x="203" y="199"/>
                    <a:pt x="83" y="320"/>
                  </a:cubicBezTo>
                  <a:cubicBezTo>
                    <a:pt x="42" y="361"/>
                    <a:pt x="0" y="453"/>
                    <a:pt x="0" y="535"/>
                  </a:cubicBezTo>
                  <a:cubicBezTo>
                    <a:pt x="0" y="659"/>
                    <a:pt x="83" y="751"/>
                    <a:pt x="216" y="792"/>
                  </a:cubicBezTo>
                  <a:cubicBezTo>
                    <a:pt x="339" y="792"/>
                    <a:pt x="473" y="751"/>
                    <a:pt x="555" y="710"/>
                  </a:cubicBezTo>
                  <a:cubicBezTo>
                    <a:pt x="689" y="659"/>
                    <a:pt x="812" y="576"/>
                    <a:pt x="853" y="494"/>
                  </a:cubicBezTo>
                  <a:cubicBezTo>
                    <a:pt x="945" y="402"/>
                    <a:pt x="986" y="279"/>
                    <a:pt x="894" y="145"/>
                  </a:cubicBezTo>
                  <a:cubicBezTo>
                    <a:pt x="843" y="40"/>
                    <a:pt x="763" y="0"/>
                    <a:pt x="671" y="0"/>
                  </a:cubicBezTo>
                  <a:close/>
                </a:path>
              </a:pathLst>
            </a:custGeom>
            <a:solidFill>
              <a:srgbClr val="51265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149" name="Google Shape;1619;p57">
              <a:extLst>
                <a:ext uri="{FF2B5EF4-FFF2-40B4-BE49-F238E27FC236}">
                  <a16:creationId xmlns:a16="http://schemas.microsoft.com/office/drawing/2014/main" xmlns="" id="{C758CF26-88B5-2393-E375-A0CA9EF86138}"/>
                </a:ext>
              </a:extLst>
            </p:cNvPr>
            <p:cNvSpPr/>
            <p:nvPr/>
          </p:nvSpPr>
          <p:spPr>
            <a:xfrm>
              <a:off x="1252426" y="-470787"/>
              <a:ext cx="59773" cy="44306"/>
            </a:xfrm>
            <a:custGeom>
              <a:avLst/>
              <a:gdLst/>
              <a:ahLst/>
              <a:cxnLst/>
              <a:rect l="l" t="t" r="r" b="b"/>
              <a:pathLst>
                <a:path w="1028" h="762" extrusionOk="0">
                  <a:moveTo>
                    <a:pt x="303" y="0"/>
                  </a:moveTo>
                  <a:cubicBezTo>
                    <a:pt x="186" y="0"/>
                    <a:pt x="86" y="51"/>
                    <a:pt x="42" y="190"/>
                  </a:cubicBezTo>
                  <a:cubicBezTo>
                    <a:pt x="1" y="313"/>
                    <a:pt x="42" y="446"/>
                    <a:pt x="124" y="528"/>
                  </a:cubicBezTo>
                  <a:cubicBezTo>
                    <a:pt x="217" y="621"/>
                    <a:pt x="340" y="662"/>
                    <a:pt x="422" y="703"/>
                  </a:cubicBezTo>
                  <a:cubicBezTo>
                    <a:pt x="516" y="732"/>
                    <a:pt x="606" y="761"/>
                    <a:pt x="697" y="761"/>
                  </a:cubicBezTo>
                  <a:cubicBezTo>
                    <a:pt x="735" y="761"/>
                    <a:pt x="773" y="756"/>
                    <a:pt x="812" y="744"/>
                  </a:cubicBezTo>
                  <a:cubicBezTo>
                    <a:pt x="935" y="703"/>
                    <a:pt x="1028" y="570"/>
                    <a:pt x="987" y="446"/>
                  </a:cubicBezTo>
                  <a:cubicBezTo>
                    <a:pt x="987" y="405"/>
                    <a:pt x="935" y="313"/>
                    <a:pt x="894" y="272"/>
                  </a:cubicBezTo>
                  <a:cubicBezTo>
                    <a:pt x="789" y="166"/>
                    <a:pt x="516" y="0"/>
                    <a:pt x="303" y="0"/>
                  </a:cubicBezTo>
                  <a:close/>
                </a:path>
              </a:pathLst>
            </a:custGeom>
            <a:solidFill>
              <a:srgbClr val="51265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
          <p:nvSpPr>
            <p:cNvPr id="150" name="Google Shape;1620;p57">
              <a:extLst>
                <a:ext uri="{FF2B5EF4-FFF2-40B4-BE49-F238E27FC236}">
                  <a16:creationId xmlns:a16="http://schemas.microsoft.com/office/drawing/2014/main" xmlns="" id="{02A586FD-19EF-79A3-C41C-35EB949E8074}"/>
                </a:ext>
              </a:extLst>
            </p:cNvPr>
            <p:cNvSpPr/>
            <p:nvPr/>
          </p:nvSpPr>
          <p:spPr>
            <a:xfrm>
              <a:off x="769408" y="-826400"/>
              <a:ext cx="692100" cy="446030"/>
            </a:xfrm>
            <a:custGeom>
              <a:avLst/>
              <a:gdLst/>
              <a:ahLst/>
              <a:cxnLst/>
              <a:rect l="l" t="t" r="r" b="b"/>
              <a:pathLst>
                <a:path w="11903" h="7671" extrusionOk="0">
                  <a:moveTo>
                    <a:pt x="5887" y="0"/>
                  </a:moveTo>
                  <a:cubicBezTo>
                    <a:pt x="5526" y="0"/>
                    <a:pt x="5162" y="35"/>
                    <a:pt x="4796" y="103"/>
                  </a:cubicBezTo>
                  <a:cubicBezTo>
                    <a:pt x="3903" y="277"/>
                    <a:pt x="3040" y="657"/>
                    <a:pt x="2311" y="1253"/>
                  </a:cubicBezTo>
                  <a:cubicBezTo>
                    <a:pt x="2054" y="1469"/>
                    <a:pt x="1849" y="1684"/>
                    <a:pt x="1674" y="1982"/>
                  </a:cubicBezTo>
                  <a:cubicBezTo>
                    <a:pt x="1592" y="2157"/>
                    <a:pt x="1541" y="2372"/>
                    <a:pt x="1592" y="2537"/>
                  </a:cubicBezTo>
                  <a:cubicBezTo>
                    <a:pt x="1335" y="2537"/>
                    <a:pt x="1120" y="2588"/>
                    <a:pt x="945" y="2752"/>
                  </a:cubicBezTo>
                  <a:cubicBezTo>
                    <a:pt x="730" y="2886"/>
                    <a:pt x="647" y="3101"/>
                    <a:pt x="514" y="3307"/>
                  </a:cubicBezTo>
                  <a:cubicBezTo>
                    <a:pt x="52" y="4467"/>
                    <a:pt x="1" y="5833"/>
                    <a:pt x="134" y="7075"/>
                  </a:cubicBezTo>
                  <a:cubicBezTo>
                    <a:pt x="134" y="7055"/>
                    <a:pt x="144" y="7045"/>
                    <a:pt x="160" y="7045"/>
                  </a:cubicBezTo>
                  <a:cubicBezTo>
                    <a:pt x="175" y="7045"/>
                    <a:pt x="196" y="7055"/>
                    <a:pt x="216" y="7075"/>
                  </a:cubicBezTo>
                  <a:cubicBezTo>
                    <a:pt x="432" y="7158"/>
                    <a:pt x="647" y="7332"/>
                    <a:pt x="822" y="7507"/>
                  </a:cubicBezTo>
                  <a:cubicBezTo>
                    <a:pt x="986" y="7507"/>
                    <a:pt x="1120" y="7373"/>
                    <a:pt x="1243" y="7250"/>
                  </a:cubicBezTo>
                  <a:cubicBezTo>
                    <a:pt x="1377" y="7116"/>
                    <a:pt x="1418" y="6993"/>
                    <a:pt x="1500" y="6819"/>
                  </a:cubicBezTo>
                  <a:cubicBezTo>
                    <a:pt x="1633" y="6346"/>
                    <a:pt x="1674" y="5874"/>
                    <a:pt x="1541" y="5412"/>
                  </a:cubicBezTo>
                  <a:lnTo>
                    <a:pt x="1541" y="5412"/>
                  </a:lnTo>
                  <a:cubicBezTo>
                    <a:pt x="1570" y="5415"/>
                    <a:pt x="1599" y="5417"/>
                    <a:pt x="1628" y="5417"/>
                  </a:cubicBezTo>
                  <a:cubicBezTo>
                    <a:pt x="1958" y="5417"/>
                    <a:pt x="2329" y="5213"/>
                    <a:pt x="2527" y="4939"/>
                  </a:cubicBezTo>
                  <a:cubicBezTo>
                    <a:pt x="2742" y="4590"/>
                    <a:pt x="2783" y="4210"/>
                    <a:pt x="2742" y="3820"/>
                  </a:cubicBezTo>
                  <a:cubicBezTo>
                    <a:pt x="2742" y="3697"/>
                    <a:pt x="2701" y="3563"/>
                    <a:pt x="2660" y="3440"/>
                  </a:cubicBezTo>
                  <a:lnTo>
                    <a:pt x="2660" y="3440"/>
                  </a:lnTo>
                  <a:cubicBezTo>
                    <a:pt x="2824" y="3522"/>
                    <a:pt x="2999" y="3563"/>
                    <a:pt x="3215" y="3615"/>
                  </a:cubicBezTo>
                  <a:cubicBezTo>
                    <a:pt x="3595" y="3615"/>
                    <a:pt x="4026" y="3399"/>
                    <a:pt x="4324" y="3142"/>
                  </a:cubicBezTo>
                  <a:cubicBezTo>
                    <a:pt x="4621" y="2845"/>
                    <a:pt x="4837" y="2496"/>
                    <a:pt x="5053" y="2116"/>
                  </a:cubicBezTo>
                  <a:cubicBezTo>
                    <a:pt x="5094" y="2331"/>
                    <a:pt x="5135" y="2629"/>
                    <a:pt x="5268" y="2793"/>
                  </a:cubicBezTo>
                  <a:cubicBezTo>
                    <a:pt x="5509" y="3324"/>
                    <a:pt x="6131" y="3619"/>
                    <a:pt x="6699" y="3619"/>
                  </a:cubicBezTo>
                  <a:cubicBezTo>
                    <a:pt x="6736" y="3619"/>
                    <a:pt x="6772" y="3617"/>
                    <a:pt x="6809" y="3615"/>
                  </a:cubicBezTo>
                  <a:cubicBezTo>
                    <a:pt x="7445" y="3522"/>
                    <a:pt x="7959" y="3101"/>
                    <a:pt x="8267" y="2537"/>
                  </a:cubicBezTo>
                  <a:cubicBezTo>
                    <a:pt x="8267" y="2968"/>
                    <a:pt x="8431" y="3307"/>
                    <a:pt x="8647" y="3656"/>
                  </a:cubicBezTo>
                  <a:cubicBezTo>
                    <a:pt x="8904" y="3954"/>
                    <a:pt x="9201" y="4210"/>
                    <a:pt x="9551" y="4426"/>
                  </a:cubicBezTo>
                  <a:cubicBezTo>
                    <a:pt x="9818" y="4556"/>
                    <a:pt x="10112" y="4667"/>
                    <a:pt x="10416" y="4667"/>
                  </a:cubicBezTo>
                  <a:cubicBezTo>
                    <a:pt x="10497" y="4667"/>
                    <a:pt x="10578" y="4659"/>
                    <a:pt x="10660" y="4642"/>
                  </a:cubicBezTo>
                  <a:lnTo>
                    <a:pt x="10660" y="4642"/>
                  </a:lnTo>
                  <a:cubicBezTo>
                    <a:pt x="10526" y="5104"/>
                    <a:pt x="10618" y="5669"/>
                    <a:pt x="10875" y="6131"/>
                  </a:cubicBezTo>
                  <a:cubicBezTo>
                    <a:pt x="10660" y="6603"/>
                    <a:pt x="10742" y="7291"/>
                    <a:pt x="11132" y="7671"/>
                  </a:cubicBezTo>
                  <a:cubicBezTo>
                    <a:pt x="11512" y="7291"/>
                    <a:pt x="11727" y="6644"/>
                    <a:pt x="11810" y="6049"/>
                  </a:cubicBezTo>
                  <a:cubicBezTo>
                    <a:pt x="11902" y="5319"/>
                    <a:pt x="11810" y="4508"/>
                    <a:pt x="11512" y="3820"/>
                  </a:cubicBezTo>
                  <a:cubicBezTo>
                    <a:pt x="11553" y="3738"/>
                    <a:pt x="11604" y="3615"/>
                    <a:pt x="11645" y="3522"/>
                  </a:cubicBezTo>
                  <a:cubicBezTo>
                    <a:pt x="11727" y="3101"/>
                    <a:pt x="11686" y="2629"/>
                    <a:pt x="11553" y="2198"/>
                  </a:cubicBezTo>
                  <a:cubicBezTo>
                    <a:pt x="11430" y="1941"/>
                    <a:pt x="11296" y="1643"/>
                    <a:pt x="11091" y="1428"/>
                  </a:cubicBezTo>
                  <a:cubicBezTo>
                    <a:pt x="10742" y="1089"/>
                    <a:pt x="10228" y="873"/>
                    <a:pt x="9756" y="740"/>
                  </a:cubicBezTo>
                  <a:cubicBezTo>
                    <a:pt x="9501" y="672"/>
                    <a:pt x="9244" y="641"/>
                    <a:pt x="8985" y="641"/>
                  </a:cubicBezTo>
                  <a:cubicBezTo>
                    <a:pt x="8774" y="641"/>
                    <a:pt x="8561" y="662"/>
                    <a:pt x="8349" y="698"/>
                  </a:cubicBezTo>
                  <a:cubicBezTo>
                    <a:pt x="8092" y="616"/>
                    <a:pt x="7836" y="360"/>
                    <a:pt x="7579" y="277"/>
                  </a:cubicBezTo>
                  <a:cubicBezTo>
                    <a:pt x="7025" y="89"/>
                    <a:pt x="6459" y="0"/>
                    <a:pt x="5887" y="0"/>
                  </a:cubicBezTo>
                  <a:close/>
                </a:path>
              </a:pathLst>
            </a:custGeom>
            <a:solidFill>
              <a:srgbClr val="51265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grpSp>
      <p:sp>
        <p:nvSpPr>
          <p:cNvPr id="151" name="Google Shape;1624;p57">
            <a:extLst>
              <a:ext uri="{FF2B5EF4-FFF2-40B4-BE49-F238E27FC236}">
                <a16:creationId xmlns:a16="http://schemas.microsoft.com/office/drawing/2014/main" xmlns="" id="{86B07409-A6BD-CE85-7230-9B5504F82705}"/>
              </a:ext>
            </a:extLst>
          </p:cNvPr>
          <p:cNvSpPr/>
          <p:nvPr/>
        </p:nvSpPr>
        <p:spPr>
          <a:xfrm>
            <a:off x="2096369" y="3915159"/>
            <a:ext cx="557681" cy="604325"/>
          </a:xfrm>
          <a:custGeom>
            <a:avLst/>
            <a:gdLst/>
            <a:ahLst/>
            <a:cxnLst/>
            <a:rect l="l" t="t" r="r" b="b"/>
            <a:pathLst>
              <a:path w="3944" h="3893" extrusionOk="0">
                <a:moveTo>
                  <a:pt x="1797" y="1"/>
                </a:moveTo>
                <a:lnTo>
                  <a:pt x="1592" y="1582"/>
                </a:lnTo>
                <a:lnTo>
                  <a:pt x="0" y="2013"/>
                </a:lnTo>
                <a:lnTo>
                  <a:pt x="1335" y="2352"/>
                </a:lnTo>
                <a:lnTo>
                  <a:pt x="1202" y="3893"/>
                </a:lnTo>
                <a:lnTo>
                  <a:pt x="1972" y="2609"/>
                </a:lnTo>
                <a:lnTo>
                  <a:pt x="3040" y="3595"/>
                </a:lnTo>
                <a:lnTo>
                  <a:pt x="2701" y="2188"/>
                </a:lnTo>
                <a:lnTo>
                  <a:pt x="3944" y="1325"/>
                </a:lnTo>
                <a:lnTo>
                  <a:pt x="2362" y="1500"/>
                </a:lnTo>
                <a:lnTo>
                  <a:pt x="1797" y="1"/>
                </a:lnTo>
                <a:close/>
              </a:path>
            </a:pathLst>
          </a:custGeom>
          <a:solidFill>
            <a:srgbClr val="FFB289"/>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mn-ea"/>
              <a:cs typeface="Arial"/>
              <a:sym typeface="Arial"/>
            </a:endParaRPr>
          </a:p>
        </p:txBody>
      </p:sp>
    </p:spTree>
    <p:extLst>
      <p:ext uri="{BB962C8B-B14F-4D97-AF65-F5344CB8AC3E}">
        <p14:creationId xmlns:p14="http://schemas.microsoft.com/office/powerpoint/2010/main" val="4061934769"/>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fltVal val="0"/>
                                          </p:val>
                                        </p:tav>
                                        <p:tav tm="100000">
                                          <p:val>
                                            <p:strVal val="#ppt_w"/>
                                          </p:val>
                                        </p:tav>
                                      </p:tavLst>
                                    </p:anim>
                                    <p:anim calcmode="lin" valueType="num">
                                      <p:cBhvr>
                                        <p:cTn id="8" dur="500" fill="hold"/>
                                        <p:tgtEl>
                                          <p:spTgt spid="3"/>
                                        </p:tgtEl>
                                        <p:attrNameLst>
                                          <p:attrName>ppt_h</p:attrName>
                                        </p:attrNameLst>
                                      </p:cBhvr>
                                      <p:tavLst>
                                        <p:tav tm="0">
                                          <p:val>
                                            <p:fltVal val="0"/>
                                          </p:val>
                                        </p:tav>
                                        <p:tav tm="100000">
                                          <p:val>
                                            <p:strVal val="#ppt_h"/>
                                          </p:val>
                                        </p:tav>
                                      </p:tavLst>
                                    </p:anim>
                                    <p:animEffect transition="in" filter="fade">
                                      <p:cBhvr>
                                        <p:cTn id="9" dur="500"/>
                                        <p:tgtEl>
                                          <p:spTgt spid="3"/>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4"/>
                                        </p:tgtEl>
                                        <p:attrNameLst>
                                          <p:attrName>style.visibility</p:attrName>
                                        </p:attrNameLst>
                                      </p:cBhvr>
                                      <p:to>
                                        <p:strVal val="visible"/>
                                      </p:to>
                                    </p:set>
                                    <p:anim calcmode="lin" valueType="num">
                                      <p:cBhvr>
                                        <p:cTn id="12" dur="500" fill="hold"/>
                                        <p:tgtEl>
                                          <p:spTgt spid="4"/>
                                        </p:tgtEl>
                                        <p:attrNameLst>
                                          <p:attrName>ppt_w</p:attrName>
                                        </p:attrNameLst>
                                      </p:cBhvr>
                                      <p:tavLst>
                                        <p:tav tm="0">
                                          <p:val>
                                            <p:fltVal val="0"/>
                                          </p:val>
                                        </p:tav>
                                        <p:tav tm="100000">
                                          <p:val>
                                            <p:strVal val="#ppt_w"/>
                                          </p:val>
                                        </p:tav>
                                      </p:tavLst>
                                    </p:anim>
                                    <p:anim calcmode="lin" valueType="num">
                                      <p:cBhvr>
                                        <p:cTn id="13" dur="500" fill="hold"/>
                                        <p:tgtEl>
                                          <p:spTgt spid="4"/>
                                        </p:tgtEl>
                                        <p:attrNameLst>
                                          <p:attrName>ppt_h</p:attrName>
                                        </p:attrNameLst>
                                      </p:cBhvr>
                                      <p:tavLst>
                                        <p:tav tm="0">
                                          <p:val>
                                            <p:fltVal val="0"/>
                                          </p:val>
                                        </p:tav>
                                        <p:tav tm="100000">
                                          <p:val>
                                            <p:strVal val="#ppt_h"/>
                                          </p:val>
                                        </p:tav>
                                      </p:tavLst>
                                    </p:anim>
                                    <p:animEffect transition="in" filter="fade">
                                      <p:cBhvr>
                                        <p:cTn id="14" dur="500"/>
                                        <p:tgtEl>
                                          <p:spTgt spid="4"/>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5"/>
                                        </p:tgtEl>
                                        <p:attrNameLst>
                                          <p:attrName>style.visibility</p:attrName>
                                        </p:attrNameLst>
                                      </p:cBhvr>
                                      <p:to>
                                        <p:strVal val="visible"/>
                                      </p:to>
                                    </p:set>
                                    <p:anim calcmode="lin" valueType="num">
                                      <p:cBhvr>
                                        <p:cTn id="17" dur="500" fill="hold"/>
                                        <p:tgtEl>
                                          <p:spTgt spid="5"/>
                                        </p:tgtEl>
                                        <p:attrNameLst>
                                          <p:attrName>ppt_w</p:attrName>
                                        </p:attrNameLst>
                                      </p:cBhvr>
                                      <p:tavLst>
                                        <p:tav tm="0">
                                          <p:val>
                                            <p:fltVal val="0"/>
                                          </p:val>
                                        </p:tav>
                                        <p:tav tm="100000">
                                          <p:val>
                                            <p:strVal val="#ppt_w"/>
                                          </p:val>
                                        </p:tav>
                                      </p:tavLst>
                                    </p:anim>
                                    <p:anim calcmode="lin" valueType="num">
                                      <p:cBhvr>
                                        <p:cTn id="18" dur="500" fill="hold"/>
                                        <p:tgtEl>
                                          <p:spTgt spid="5"/>
                                        </p:tgtEl>
                                        <p:attrNameLst>
                                          <p:attrName>ppt_h</p:attrName>
                                        </p:attrNameLst>
                                      </p:cBhvr>
                                      <p:tavLst>
                                        <p:tav tm="0">
                                          <p:val>
                                            <p:fltVal val="0"/>
                                          </p:val>
                                        </p:tav>
                                        <p:tav tm="100000">
                                          <p:val>
                                            <p:strVal val="#ppt_h"/>
                                          </p:val>
                                        </p:tav>
                                      </p:tavLst>
                                    </p:anim>
                                    <p:animEffect transition="in" filter="fade">
                                      <p:cBhvr>
                                        <p:cTn id="19" dur="500"/>
                                        <p:tgtEl>
                                          <p:spTgt spid="5"/>
                                        </p:tgtEl>
                                      </p:cBhvr>
                                    </p:animEffect>
                                  </p:childTnLst>
                                </p:cTn>
                              </p:par>
                              <p:par>
                                <p:cTn id="20" presetID="53" presetClass="entr" presetSubtype="16" fill="hold" nodeType="withEffect">
                                  <p:stCondLst>
                                    <p:cond delay="0"/>
                                  </p:stCondLst>
                                  <p:childTnLst>
                                    <p:set>
                                      <p:cBhvr>
                                        <p:cTn id="21" dur="1" fill="hold">
                                          <p:stCondLst>
                                            <p:cond delay="0"/>
                                          </p:stCondLst>
                                        </p:cTn>
                                        <p:tgtEl>
                                          <p:spTgt spid="6"/>
                                        </p:tgtEl>
                                        <p:attrNameLst>
                                          <p:attrName>style.visibility</p:attrName>
                                        </p:attrNameLst>
                                      </p:cBhvr>
                                      <p:to>
                                        <p:strVal val="visible"/>
                                      </p:to>
                                    </p:set>
                                    <p:anim calcmode="lin" valueType="num">
                                      <p:cBhvr>
                                        <p:cTn id="22" dur="500" fill="hold"/>
                                        <p:tgtEl>
                                          <p:spTgt spid="6"/>
                                        </p:tgtEl>
                                        <p:attrNameLst>
                                          <p:attrName>ppt_w</p:attrName>
                                        </p:attrNameLst>
                                      </p:cBhvr>
                                      <p:tavLst>
                                        <p:tav tm="0">
                                          <p:val>
                                            <p:fltVal val="0"/>
                                          </p:val>
                                        </p:tav>
                                        <p:tav tm="100000">
                                          <p:val>
                                            <p:strVal val="#ppt_w"/>
                                          </p:val>
                                        </p:tav>
                                      </p:tavLst>
                                    </p:anim>
                                    <p:anim calcmode="lin" valueType="num">
                                      <p:cBhvr>
                                        <p:cTn id="23" dur="500" fill="hold"/>
                                        <p:tgtEl>
                                          <p:spTgt spid="6"/>
                                        </p:tgtEl>
                                        <p:attrNameLst>
                                          <p:attrName>ppt_h</p:attrName>
                                        </p:attrNameLst>
                                      </p:cBhvr>
                                      <p:tavLst>
                                        <p:tav tm="0">
                                          <p:val>
                                            <p:fltVal val="0"/>
                                          </p:val>
                                        </p:tav>
                                        <p:tav tm="100000">
                                          <p:val>
                                            <p:strVal val="#ppt_h"/>
                                          </p:val>
                                        </p:tav>
                                      </p:tavLst>
                                    </p:anim>
                                    <p:animEffect transition="in" filter="fade">
                                      <p:cBhvr>
                                        <p:cTn id="24" dur="500"/>
                                        <p:tgtEl>
                                          <p:spTgt spid="6"/>
                                        </p:tgtEl>
                                      </p:cBhvr>
                                    </p:animEffect>
                                  </p:childTnLst>
                                </p:cTn>
                              </p:par>
                              <p:par>
                                <p:cTn id="25" presetID="53" presetClass="entr" presetSubtype="16" fill="hold" nodeType="withEffect">
                                  <p:stCondLst>
                                    <p:cond delay="0"/>
                                  </p:stCondLst>
                                  <p:childTnLst>
                                    <p:set>
                                      <p:cBhvr>
                                        <p:cTn id="26" dur="1" fill="hold">
                                          <p:stCondLst>
                                            <p:cond delay="0"/>
                                          </p:stCondLst>
                                        </p:cTn>
                                        <p:tgtEl>
                                          <p:spTgt spid="57"/>
                                        </p:tgtEl>
                                        <p:attrNameLst>
                                          <p:attrName>style.visibility</p:attrName>
                                        </p:attrNameLst>
                                      </p:cBhvr>
                                      <p:to>
                                        <p:strVal val="visible"/>
                                      </p:to>
                                    </p:set>
                                    <p:anim calcmode="lin" valueType="num">
                                      <p:cBhvr>
                                        <p:cTn id="27" dur="500" fill="hold"/>
                                        <p:tgtEl>
                                          <p:spTgt spid="57"/>
                                        </p:tgtEl>
                                        <p:attrNameLst>
                                          <p:attrName>ppt_w</p:attrName>
                                        </p:attrNameLst>
                                      </p:cBhvr>
                                      <p:tavLst>
                                        <p:tav tm="0">
                                          <p:val>
                                            <p:fltVal val="0"/>
                                          </p:val>
                                        </p:tav>
                                        <p:tav tm="100000">
                                          <p:val>
                                            <p:strVal val="#ppt_w"/>
                                          </p:val>
                                        </p:tav>
                                      </p:tavLst>
                                    </p:anim>
                                    <p:anim calcmode="lin" valueType="num">
                                      <p:cBhvr>
                                        <p:cTn id="28" dur="500" fill="hold"/>
                                        <p:tgtEl>
                                          <p:spTgt spid="57"/>
                                        </p:tgtEl>
                                        <p:attrNameLst>
                                          <p:attrName>ppt_h</p:attrName>
                                        </p:attrNameLst>
                                      </p:cBhvr>
                                      <p:tavLst>
                                        <p:tav tm="0">
                                          <p:val>
                                            <p:fltVal val="0"/>
                                          </p:val>
                                        </p:tav>
                                        <p:tav tm="100000">
                                          <p:val>
                                            <p:strVal val="#ppt_h"/>
                                          </p:val>
                                        </p:tav>
                                      </p:tavLst>
                                    </p:anim>
                                    <p:animEffect transition="in" filter="fade">
                                      <p:cBhvr>
                                        <p:cTn id="29" dur="500"/>
                                        <p:tgtEl>
                                          <p:spTgt spid="57"/>
                                        </p:tgtEl>
                                      </p:cBhvr>
                                    </p:animEffect>
                                  </p:childTnLst>
                                </p:cTn>
                              </p:par>
                              <p:par>
                                <p:cTn id="30" presetID="53" presetClass="entr" presetSubtype="16" fill="hold" nodeType="withEffect">
                                  <p:stCondLst>
                                    <p:cond delay="0"/>
                                  </p:stCondLst>
                                  <p:childTnLst>
                                    <p:set>
                                      <p:cBhvr>
                                        <p:cTn id="31" dur="1" fill="hold">
                                          <p:stCondLst>
                                            <p:cond delay="0"/>
                                          </p:stCondLst>
                                        </p:cTn>
                                        <p:tgtEl>
                                          <p:spTgt spid="103"/>
                                        </p:tgtEl>
                                        <p:attrNameLst>
                                          <p:attrName>style.visibility</p:attrName>
                                        </p:attrNameLst>
                                      </p:cBhvr>
                                      <p:to>
                                        <p:strVal val="visible"/>
                                      </p:to>
                                    </p:set>
                                    <p:anim calcmode="lin" valueType="num">
                                      <p:cBhvr>
                                        <p:cTn id="32" dur="500" fill="hold"/>
                                        <p:tgtEl>
                                          <p:spTgt spid="103"/>
                                        </p:tgtEl>
                                        <p:attrNameLst>
                                          <p:attrName>ppt_w</p:attrName>
                                        </p:attrNameLst>
                                      </p:cBhvr>
                                      <p:tavLst>
                                        <p:tav tm="0">
                                          <p:val>
                                            <p:fltVal val="0"/>
                                          </p:val>
                                        </p:tav>
                                        <p:tav tm="100000">
                                          <p:val>
                                            <p:strVal val="#ppt_w"/>
                                          </p:val>
                                        </p:tav>
                                      </p:tavLst>
                                    </p:anim>
                                    <p:anim calcmode="lin" valueType="num">
                                      <p:cBhvr>
                                        <p:cTn id="33" dur="500" fill="hold"/>
                                        <p:tgtEl>
                                          <p:spTgt spid="103"/>
                                        </p:tgtEl>
                                        <p:attrNameLst>
                                          <p:attrName>ppt_h</p:attrName>
                                        </p:attrNameLst>
                                      </p:cBhvr>
                                      <p:tavLst>
                                        <p:tav tm="0">
                                          <p:val>
                                            <p:fltVal val="0"/>
                                          </p:val>
                                        </p:tav>
                                        <p:tav tm="100000">
                                          <p:val>
                                            <p:strVal val="#ppt_h"/>
                                          </p:val>
                                        </p:tav>
                                      </p:tavLst>
                                    </p:anim>
                                    <p:animEffect transition="in" filter="fade">
                                      <p:cBhvr>
                                        <p:cTn id="34" dur="500"/>
                                        <p:tgtEl>
                                          <p:spTgt spid="103"/>
                                        </p:tgtEl>
                                      </p:cBhvr>
                                    </p:animEffect>
                                  </p:childTnLst>
                                </p:cTn>
                              </p:par>
                              <p:par>
                                <p:cTn id="35" presetID="53" presetClass="entr" presetSubtype="16" fill="hold" nodeType="withEffect">
                                  <p:stCondLst>
                                    <p:cond delay="0"/>
                                  </p:stCondLst>
                                  <p:childTnLst>
                                    <p:set>
                                      <p:cBhvr>
                                        <p:cTn id="36" dur="1" fill="hold">
                                          <p:stCondLst>
                                            <p:cond delay="0"/>
                                          </p:stCondLst>
                                        </p:cTn>
                                        <p:tgtEl>
                                          <p:spTgt spid="108"/>
                                        </p:tgtEl>
                                        <p:attrNameLst>
                                          <p:attrName>style.visibility</p:attrName>
                                        </p:attrNameLst>
                                      </p:cBhvr>
                                      <p:to>
                                        <p:strVal val="visible"/>
                                      </p:to>
                                    </p:set>
                                    <p:anim calcmode="lin" valueType="num">
                                      <p:cBhvr>
                                        <p:cTn id="37" dur="500" fill="hold"/>
                                        <p:tgtEl>
                                          <p:spTgt spid="108"/>
                                        </p:tgtEl>
                                        <p:attrNameLst>
                                          <p:attrName>ppt_w</p:attrName>
                                        </p:attrNameLst>
                                      </p:cBhvr>
                                      <p:tavLst>
                                        <p:tav tm="0">
                                          <p:val>
                                            <p:fltVal val="0"/>
                                          </p:val>
                                        </p:tav>
                                        <p:tav tm="100000">
                                          <p:val>
                                            <p:strVal val="#ppt_w"/>
                                          </p:val>
                                        </p:tav>
                                      </p:tavLst>
                                    </p:anim>
                                    <p:anim calcmode="lin" valueType="num">
                                      <p:cBhvr>
                                        <p:cTn id="38" dur="500" fill="hold"/>
                                        <p:tgtEl>
                                          <p:spTgt spid="108"/>
                                        </p:tgtEl>
                                        <p:attrNameLst>
                                          <p:attrName>ppt_h</p:attrName>
                                        </p:attrNameLst>
                                      </p:cBhvr>
                                      <p:tavLst>
                                        <p:tav tm="0">
                                          <p:val>
                                            <p:fltVal val="0"/>
                                          </p:val>
                                        </p:tav>
                                        <p:tav tm="100000">
                                          <p:val>
                                            <p:strVal val="#ppt_h"/>
                                          </p:val>
                                        </p:tav>
                                      </p:tavLst>
                                    </p:anim>
                                    <p:animEffect transition="in" filter="fade">
                                      <p:cBhvr>
                                        <p:cTn id="39" dur="500"/>
                                        <p:tgtEl>
                                          <p:spTgt spid="108"/>
                                        </p:tgtEl>
                                      </p:cBhvr>
                                    </p:animEffect>
                                  </p:childTnLst>
                                </p:cTn>
                              </p:par>
                              <p:par>
                                <p:cTn id="40" presetID="53" presetClass="entr" presetSubtype="16" fill="hold" nodeType="withEffect">
                                  <p:stCondLst>
                                    <p:cond delay="0"/>
                                  </p:stCondLst>
                                  <p:childTnLst>
                                    <p:set>
                                      <p:cBhvr>
                                        <p:cTn id="41" dur="1" fill="hold">
                                          <p:stCondLst>
                                            <p:cond delay="0"/>
                                          </p:stCondLst>
                                        </p:cTn>
                                        <p:tgtEl>
                                          <p:spTgt spid="119"/>
                                        </p:tgtEl>
                                        <p:attrNameLst>
                                          <p:attrName>style.visibility</p:attrName>
                                        </p:attrNameLst>
                                      </p:cBhvr>
                                      <p:to>
                                        <p:strVal val="visible"/>
                                      </p:to>
                                    </p:set>
                                    <p:anim calcmode="lin" valueType="num">
                                      <p:cBhvr>
                                        <p:cTn id="42" dur="500" fill="hold"/>
                                        <p:tgtEl>
                                          <p:spTgt spid="119"/>
                                        </p:tgtEl>
                                        <p:attrNameLst>
                                          <p:attrName>ppt_w</p:attrName>
                                        </p:attrNameLst>
                                      </p:cBhvr>
                                      <p:tavLst>
                                        <p:tav tm="0">
                                          <p:val>
                                            <p:fltVal val="0"/>
                                          </p:val>
                                        </p:tav>
                                        <p:tav tm="100000">
                                          <p:val>
                                            <p:strVal val="#ppt_w"/>
                                          </p:val>
                                        </p:tav>
                                      </p:tavLst>
                                    </p:anim>
                                    <p:anim calcmode="lin" valueType="num">
                                      <p:cBhvr>
                                        <p:cTn id="43" dur="500" fill="hold"/>
                                        <p:tgtEl>
                                          <p:spTgt spid="119"/>
                                        </p:tgtEl>
                                        <p:attrNameLst>
                                          <p:attrName>ppt_h</p:attrName>
                                        </p:attrNameLst>
                                      </p:cBhvr>
                                      <p:tavLst>
                                        <p:tav tm="0">
                                          <p:val>
                                            <p:fltVal val="0"/>
                                          </p:val>
                                        </p:tav>
                                        <p:tav tm="100000">
                                          <p:val>
                                            <p:strVal val="#ppt_h"/>
                                          </p:val>
                                        </p:tav>
                                      </p:tavLst>
                                    </p:anim>
                                    <p:animEffect transition="in" filter="fade">
                                      <p:cBhvr>
                                        <p:cTn id="44" dur="500"/>
                                        <p:tgtEl>
                                          <p:spTgt spid="119"/>
                                        </p:tgtEl>
                                      </p:cBhvr>
                                    </p:animEffect>
                                  </p:childTnLst>
                                </p:cTn>
                              </p:par>
                              <p:par>
                                <p:cTn id="45" presetID="53" presetClass="entr" presetSubtype="16" fill="hold" grpId="0" nodeType="withEffect">
                                  <p:stCondLst>
                                    <p:cond delay="0"/>
                                  </p:stCondLst>
                                  <p:childTnLst>
                                    <p:set>
                                      <p:cBhvr>
                                        <p:cTn id="46" dur="1" fill="hold">
                                          <p:stCondLst>
                                            <p:cond delay="0"/>
                                          </p:stCondLst>
                                        </p:cTn>
                                        <p:tgtEl>
                                          <p:spTgt spid="123"/>
                                        </p:tgtEl>
                                        <p:attrNameLst>
                                          <p:attrName>style.visibility</p:attrName>
                                        </p:attrNameLst>
                                      </p:cBhvr>
                                      <p:to>
                                        <p:strVal val="visible"/>
                                      </p:to>
                                    </p:set>
                                    <p:anim calcmode="lin" valueType="num">
                                      <p:cBhvr>
                                        <p:cTn id="47" dur="500" fill="hold"/>
                                        <p:tgtEl>
                                          <p:spTgt spid="123"/>
                                        </p:tgtEl>
                                        <p:attrNameLst>
                                          <p:attrName>ppt_w</p:attrName>
                                        </p:attrNameLst>
                                      </p:cBhvr>
                                      <p:tavLst>
                                        <p:tav tm="0">
                                          <p:val>
                                            <p:fltVal val="0"/>
                                          </p:val>
                                        </p:tav>
                                        <p:tav tm="100000">
                                          <p:val>
                                            <p:strVal val="#ppt_w"/>
                                          </p:val>
                                        </p:tav>
                                      </p:tavLst>
                                    </p:anim>
                                    <p:anim calcmode="lin" valueType="num">
                                      <p:cBhvr>
                                        <p:cTn id="48" dur="500" fill="hold"/>
                                        <p:tgtEl>
                                          <p:spTgt spid="123"/>
                                        </p:tgtEl>
                                        <p:attrNameLst>
                                          <p:attrName>ppt_h</p:attrName>
                                        </p:attrNameLst>
                                      </p:cBhvr>
                                      <p:tavLst>
                                        <p:tav tm="0">
                                          <p:val>
                                            <p:fltVal val="0"/>
                                          </p:val>
                                        </p:tav>
                                        <p:tav tm="100000">
                                          <p:val>
                                            <p:strVal val="#ppt_h"/>
                                          </p:val>
                                        </p:tav>
                                      </p:tavLst>
                                    </p:anim>
                                    <p:animEffect transition="in" filter="fade">
                                      <p:cBhvr>
                                        <p:cTn id="49" dur="500"/>
                                        <p:tgtEl>
                                          <p:spTgt spid="123"/>
                                        </p:tgtEl>
                                      </p:cBhvr>
                                    </p:animEffect>
                                  </p:childTnLst>
                                </p:cTn>
                              </p:par>
                              <p:par>
                                <p:cTn id="50" presetID="53" presetClass="entr" presetSubtype="16" fill="hold" nodeType="withEffect">
                                  <p:stCondLst>
                                    <p:cond delay="0"/>
                                  </p:stCondLst>
                                  <p:childTnLst>
                                    <p:set>
                                      <p:cBhvr>
                                        <p:cTn id="51" dur="1" fill="hold">
                                          <p:stCondLst>
                                            <p:cond delay="0"/>
                                          </p:stCondLst>
                                        </p:cTn>
                                        <p:tgtEl>
                                          <p:spTgt spid="124"/>
                                        </p:tgtEl>
                                        <p:attrNameLst>
                                          <p:attrName>style.visibility</p:attrName>
                                        </p:attrNameLst>
                                      </p:cBhvr>
                                      <p:to>
                                        <p:strVal val="visible"/>
                                      </p:to>
                                    </p:set>
                                    <p:anim calcmode="lin" valueType="num">
                                      <p:cBhvr>
                                        <p:cTn id="52" dur="500" fill="hold"/>
                                        <p:tgtEl>
                                          <p:spTgt spid="124"/>
                                        </p:tgtEl>
                                        <p:attrNameLst>
                                          <p:attrName>ppt_w</p:attrName>
                                        </p:attrNameLst>
                                      </p:cBhvr>
                                      <p:tavLst>
                                        <p:tav tm="0">
                                          <p:val>
                                            <p:fltVal val="0"/>
                                          </p:val>
                                        </p:tav>
                                        <p:tav tm="100000">
                                          <p:val>
                                            <p:strVal val="#ppt_w"/>
                                          </p:val>
                                        </p:tav>
                                      </p:tavLst>
                                    </p:anim>
                                    <p:anim calcmode="lin" valueType="num">
                                      <p:cBhvr>
                                        <p:cTn id="53" dur="500" fill="hold"/>
                                        <p:tgtEl>
                                          <p:spTgt spid="124"/>
                                        </p:tgtEl>
                                        <p:attrNameLst>
                                          <p:attrName>ppt_h</p:attrName>
                                        </p:attrNameLst>
                                      </p:cBhvr>
                                      <p:tavLst>
                                        <p:tav tm="0">
                                          <p:val>
                                            <p:fltVal val="0"/>
                                          </p:val>
                                        </p:tav>
                                        <p:tav tm="100000">
                                          <p:val>
                                            <p:strVal val="#ppt_h"/>
                                          </p:val>
                                        </p:tav>
                                      </p:tavLst>
                                    </p:anim>
                                    <p:animEffect transition="in" filter="fade">
                                      <p:cBhvr>
                                        <p:cTn id="54" dur="500"/>
                                        <p:tgtEl>
                                          <p:spTgt spid="124"/>
                                        </p:tgtEl>
                                      </p:cBhvr>
                                    </p:animEffect>
                                  </p:childTnLst>
                                </p:cTn>
                              </p:par>
                              <p:par>
                                <p:cTn id="55" presetID="53" presetClass="entr" presetSubtype="16" fill="hold" nodeType="withEffect">
                                  <p:stCondLst>
                                    <p:cond delay="0"/>
                                  </p:stCondLst>
                                  <p:childTnLst>
                                    <p:set>
                                      <p:cBhvr>
                                        <p:cTn id="56" dur="1" fill="hold">
                                          <p:stCondLst>
                                            <p:cond delay="0"/>
                                          </p:stCondLst>
                                        </p:cTn>
                                        <p:tgtEl>
                                          <p:spTgt spid="137"/>
                                        </p:tgtEl>
                                        <p:attrNameLst>
                                          <p:attrName>style.visibility</p:attrName>
                                        </p:attrNameLst>
                                      </p:cBhvr>
                                      <p:to>
                                        <p:strVal val="visible"/>
                                      </p:to>
                                    </p:set>
                                    <p:anim calcmode="lin" valueType="num">
                                      <p:cBhvr>
                                        <p:cTn id="57" dur="500" fill="hold"/>
                                        <p:tgtEl>
                                          <p:spTgt spid="137"/>
                                        </p:tgtEl>
                                        <p:attrNameLst>
                                          <p:attrName>ppt_w</p:attrName>
                                        </p:attrNameLst>
                                      </p:cBhvr>
                                      <p:tavLst>
                                        <p:tav tm="0">
                                          <p:val>
                                            <p:fltVal val="0"/>
                                          </p:val>
                                        </p:tav>
                                        <p:tav tm="100000">
                                          <p:val>
                                            <p:strVal val="#ppt_w"/>
                                          </p:val>
                                        </p:tav>
                                      </p:tavLst>
                                    </p:anim>
                                    <p:anim calcmode="lin" valueType="num">
                                      <p:cBhvr>
                                        <p:cTn id="58" dur="500" fill="hold"/>
                                        <p:tgtEl>
                                          <p:spTgt spid="137"/>
                                        </p:tgtEl>
                                        <p:attrNameLst>
                                          <p:attrName>ppt_h</p:attrName>
                                        </p:attrNameLst>
                                      </p:cBhvr>
                                      <p:tavLst>
                                        <p:tav tm="0">
                                          <p:val>
                                            <p:fltVal val="0"/>
                                          </p:val>
                                        </p:tav>
                                        <p:tav tm="100000">
                                          <p:val>
                                            <p:strVal val="#ppt_h"/>
                                          </p:val>
                                        </p:tav>
                                      </p:tavLst>
                                    </p:anim>
                                    <p:animEffect transition="in" filter="fade">
                                      <p:cBhvr>
                                        <p:cTn id="59" dur="500"/>
                                        <p:tgtEl>
                                          <p:spTgt spid="137"/>
                                        </p:tgtEl>
                                      </p:cBhvr>
                                    </p:animEffect>
                                  </p:childTnLst>
                                </p:cTn>
                              </p:par>
                              <p:par>
                                <p:cTn id="60" presetID="53" presetClass="entr" presetSubtype="16" fill="hold" grpId="0" nodeType="withEffect">
                                  <p:stCondLst>
                                    <p:cond delay="0"/>
                                  </p:stCondLst>
                                  <p:childTnLst>
                                    <p:set>
                                      <p:cBhvr>
                                        <p:cTn id="61" dur="1" fill="hold">
                                          <p:stCondLst>
                                            <p:cond delay="0"/>
                                          </p:stCondLst>
                                        </p:cTn>
                                        <p:tgtEl>
                                          <p:spTgt spid="151"/>
                                        </p:tgtEl>
                                        <p:attrNameLst>
                                          <p:attrName>style.visibility</p:attrName>
                                        </p:attrNameLst>
                                      </p:cBhvr>
                                      <p:to>
                                        <p:strVal val="visible"/>
                                      </p:to>
                                    </p:set>
                                    <p:anim calcmode="lin" valueType="num">
                                      <p:cBhvr>
                                        <p:cTn id="62" dur="500" fill="hold"/>
                                        <p:tgtEl>
                                          <p:spTgt spid="151"/>
                                        </p:tgtEl>
                                        <p:attrNameLst>
                                          <p:attrName>ppt_w</p:attrName>
                                        </p:attrNameLst>
                                      </p:cBhvr>
                                      <p:tavLst>
                                        <p:tav tm="0">
                                          <p:val>
                                            <p:fltVal val="0"/>
                                          </p:val>
                                        </p:tav>
                                        <p:tav tm="100000">
                                          <p:val>
                                            <p:strVal val="#ppt_w"/>
                                          </p:val>
                                        </p:tav>
                                      </p:tavLst>
                                    </p:anim>
                                    <p:anim calcmode="lin" valueType="num">
                                      <p:cBhvr>
                                        <p:cTn id="63" dur="500" fill="hold"/>
                                        <p:tgtEl>
                                          <p:spTgt spid="151"/>
                                        </p:tgtEl>
                                        <p:attrNameLst>
                                          <p:attrName>ppt_h</p:attrName>
                                        </p:attrNameLst>
                                      </p:cBhvr>
                                      <p:tavLst>
                                        <p:tav tm="0">
                                          <p:val>
                                            <p:fltVal val="0"/>
                                          </p:val>
                                        </p:tav>
                                        <p:tav tm="100000">
                                          <p:val>
                                            <p:strVal val="#ppt_h"/>
                                          </p:val>
                                        </p:tav>
                                      </p:tavLst>
                                    </p:anim>
                                    <p:animEffect transition="in" filter="fade">
                                      <p:cBhvr>
                                        <p:cTn id="64" dur="500"/>
                                        <p:tgtEl>
                                          <p:spTgt spid="15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4" grpId="0" animBg="1"/>
      <p:bldP spid="5" grpId="0"/>
      <p:bldP spid="123" grpId="0" animBg="1"/>
      <p:bldP spid="151" grpId="0" animBg="1"/>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7489"/>
        <p:cNvGrpSpPr/>
        <p:nvPr/>
      </p:nvGrpSpPr>
      <p:grpSpPr>
        <a:xfrm>
          <a:off x="0" y="0"/>
          <a:ext cx="0" cy="0"/>
          <a:chOff x="0" y="0"/>
          <a:chExt cx="0" cy="0"/>
        </a:xfrm>
      </p:grpSpPr>
      <p:sp>
        <p:nvSpPr>
          <p:cNvPr id="7490" name="Google Shape;7490;p30"/>
          <p:cNvSpPr txBox="1">
            <a:spLocks noGrp="1"/>
          </p:cNvSpPr>
          <p:nvPr>
            <p:ph type="title"/>
          </p:nvPr>
        </p:nvSpPr>
        <p:spPr>
          <a:xfrm>
            <a:off x="1920178" y="154294"/>
            <a:ext cx="8651653" cy="763600"/>
          </a:xfrm>
          <a:prstGeom prst="rect">
            <a:avLst/>
          </a:prstGeom>
        </p:spPr>
        <p:txBody>
          <a:bodyPr spcFirstLastPara="1" wrap="square" lIns="121900" tIns="121900" rIns="121900" bIns="121900" anchor="ctr" anchorCtr="0">
            <a:noAutofit/>
          </a:bodyPr>
          <a:lstStyle/>
          <a:p>
            <a:r>
              <a:rPr lang="vi-VN" sz="4400" b="1" dirty="0">
                <a:latin typeface="Times New Roman" panose="02020603050405020304" pitchFamily="18" charset="0"/>
                <a:cs typeface="Times New Roman" panose="02020603050405020304" pitchFamily="18" charset="0"/>
              </a:rPr>
              <a:t>a. Ví dụ</a:t>
            </a:r>
            <a:endParaRPr sz="13800" b="1" dirty="0">
              <a:latin typeface="Times New Roman" panose="02020603050405020304" pitchFamily="18" charset="0"/>
              <a:cs typeface="Times New Roman" panose="02020603050405020304" pitchFamily="18" charset="0"/>
            </a:endParaRPr>
          </a:p>
        </p:txBody>
      </p:sp>
      <p:pic>
        <p:nvPicPr>
          <p:cNvPr id="4" name="图片 49">
            <a:extLst>
              <a:ext uri="{FF2B5EF4-FFF2-40B4-BE49-F238E27FC236}">
                <a16:creationId xmlns:a16="http://schemas.microsoft.com/office/drawing/2014/main" xmlns="" id="{ABF8603E-B904-4FB5-0118-B40421857589}"/>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6745478" y="2862469"/>
            <a:ext cx="4234070" cy="4234070"/>
          </a:xfrm>
          <a:prstGeom prst="rect">
            <a:avLst/>
          </a:prstGeom>
        </p:spPr>
      </p:pic>
      <p:pic>
        <p:nvPicPr>
          <p:cNvPr id="6" name="图片 17">
            <a:extLst>
              <a:ext uri="{FF2B5EF4-FFF2-40B4-BE49-F238E27FC236}">
                <a16:creationId xmlns:a16="http://schemas.microsoft.com/office/drawing/2014/main" xmlns="" id="{DF48D997-13E7-18C1-98DE-9677EA089F15}"/>
              </a:ext>
            </a:extLst>
          </p:cNvPr>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452964" y="932220"/>
            <a:ext cx="6093609" cy="6093609"/>
          </a:xfrm>
          <a:prstGeom prst="rect">
            <a:avLst/>
          </a:prstGeom>
        </p:spPr>
      </p:pic>
      <p:sp>
        <p:nvSpPr>
          <p:cNvPr id="7" name="TextBox 6">
            <a:extLst>
              <a:ext uri="{FF2B5EF4-FFF2-40B4-BE49-F238E27FC236}">
                <a16:creationId xmlns:a16="http://schemas.microsoft.com/office/drawing/2014/main" xmlns="" id="{5925FE92-C3BE-DFE3-EDF0-5515A3886F33}"/>
              </a:ext>
            </a:extLst>
          </p:cNvPr>
          <p:cNvSpPr txBox="1"/>
          <p:nvPr/>
        </p:nvSpPr>
        <p:spPr>
          <a:xfrm>
            <a:off x="1568136" y="3199395"/>
            <a:ext cx="3863264" cy="3046988"/>
          </a:xfrm>
          <a:prstGeom prst="rect">
            <a:avLst/>
          </a:prstGeom>
          <a:noFill/>
        </p:spPr>
        <p:txBody>
          <a:bodyPr wrap="square">
            <a:spAutoFit/>
          </a:bodyPr>
          <a:lstStyle/>
          <a:p>
            <a:pPr algn="ctr"/>
            <a:r>
              <a:rPr lang="vi-VN" sz="4800" i="1" dirty="0">
                <a:solidFill>
                  <a:schemeClr val="tx1">
                    <a:lumMod val="50000"/>
                  </a:schemeClr>
                </a:solidFill>
                <a:latin typeface="+mj-lt"/>
              </a:rPr>
              <a:t>Hs đọc</a:t>
            </a:r>
            <a:r>
              <a:rPr lang="vi-VN" sz="4800" dirty="0">
                <a:solidFill>
                  <a:schemeClr val="tx1">
                    <a:lumMod val="50000"/>
                  </a:schemeClr>
                </a:solidFill>
                <a:latin typeface="+mj-lt"/>
              </a:rPr>
              <a:t>  </a:t>
            </a:r>
            <a:r>
              <a:rPr lang="vi-VN" sz="4800" i="1" dirty="0">
                <a:solidFill>
                  <a:schemeClr val="tx1">
                    <a:lumMod val="50000"/>
                  </a:schemeClr>
                </a:solidFill>
                <a:latin typeface="+mj-lt"/>
              </a:rPr>
              <a:t>bài thơ và  điền thông tin vào PHT số 1</a:t>
            </a:r>
            <a:endParaRPr lang="en-SG" sz="4800" dirty="0">
              <a:solidFill>
                <a:schemeClr val="tx1">
                  <a:lumMod val="50000"/>
                </a:schemeClr>
              </a:solidFill>
              <a:latin typeface="+mj-lt"/>
            </a:endParaRPr>
          </a:p>
        </p:txBody>
      </p:sp>
      <p:sp>
        <p:nvSpPr>
          <p:cNvPr id="8" name="TextBox 7">
            <a:extLst>
              <a:ext uri="{FF2B5EF4-FFF2-40B4-BE49-F238E27FC236}">
                <a16:creationId xmlns:a16="http://schemas.microsoft.com/office/drawing/2014/main" xmlns="" id="{1B4E1125-C4B4-0594-63F1-8F39693313F1}"/>
              </a:ext>
            </a:extLst>
          </p:cNvPr>
          <p:cNvSpPr txBox="1"/>
          <p:nvPr/>
        </p:nvSpPr>
        <p:spPr>
          <a:xfrm>
            <a:off x="1856393" y="1742642"/>
            <a:ext cx="3286750" cy="646331"/>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800"/>
              </a:spcAft>
              <a:buClrTx/>
              <a:buSzTx/>
              <a:buFontTx/>
              <a:buNone/>
              <a:tabLst/>
              <a:defRPr/>
            </a:pPr>
            <a:r>
              <a:rPr kumimoji="0" lang="en-US" sz="3600" b="1" i="0" u="none" strike="noStrike" kern="1200" cap="none" spc="0" normalizeH="0" baseline="0" noProof="0">
                <a:ln>
                  <a:noFill/>
                </a:ln>
                <a:solidFill>
                  <a:prstClr val="white"/>
                </a:solidFill>
                <a:effectLst/>
                <a:uLnTx/>
                <a:uFillTx/>
                <a:latin typeface="Times New Roman" panose="02020603050405020304" pitchFamily="18" charset="0"/>
                <a:ea typeface="Calibri" panose="020F0502020204030204" pitchFamily="34" charset="0"/>
                <a:cs typeface="Times New Roman" panose="02020603050405020304" pitchFamily="18" charset="0"/>
              </a:rPr>
              <a:t>Nhiệm</a:t>
            </a:r>
            <a:r>
              <a:rPr kumimoji="0" lang="en-US" sz="3600" b="1" i="0" u="none" strike="noStrike" kern="1200" cap="none" spc="0" normalizeH="0" noProof="0">
                <a:ln>
                  <a:noFill/>
                </a:ln>
                <a:solidFill>
                  <a:prstClr val="white"/>
                </a:solidFill>
                <a:effectLst/>
                <a:uLnTx/>
                <a:uFillTx/>
                <a:latin typeface="Times New Roman" panose="02020603050405020304" pitchFamily="18" charset="0"/>
                <a:ea typeface="Calibri" panose="020F0502020204030204" pitchFamily="34" charset="0"/>
                <a:cs typeface="Times New Roman" panose="02020603050405020304" pitchFamily="18" charset="0"/>
              </a:rPr>
              <a:t> vụ</a:t>
            </a:r>
            <a:endParaRPr kumimoji="0" lang="en-US" sz="2800" b="1" i="0" u="none" strike="noStrike" kern="1200" cap="none" spc="0" normalizeH="0" baseline="0" noProof="0">
              <a:ln>
                <a:noFill/>
              </a:ln>
              <a:solidFill>
                <a:prstClr val="white"/>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spTree>
    <p:extLst>
      <p:ext uri="{BB962C8B-B14F-4D97-AF65-F5344CB8AC3E}">
        <p14:creationId xmlns:p14="http://schemas.microsoft.com/office/powerpoint/2010/main" val="2828517811"/>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500" fill="hold"/>
                                        <p:tgtEl>
                                          <p:spTgt spid="4"/>
                                        </p:tgtEl>
                                        <p:attrNameLst>
                                          <p:attrName>ppt_w</p:attrName>
                                        </p:attrNameLst>
                                      </p:cBhvr>
                                      <p:tavLst>
                                        <p:tav tm="0">
                                          <p:val>
                                            <p:fltVal val="0"/>
                                          </p:val>
                                        </p:tav>
                                        <p:tav tm="100000">
                                          <p:val>
                                            <p:strVal val="#ppt_w"/>
                                          </p:val>
                                        </p:tav>
                                      </p:tavLst>
                                    </p:anim>
                                    <p:anim calcmode="lin" valueType="num">
                                      <p:cBhvr>
                                        <p:cTn id="8" dur="500" fill="hold"/>
                                        <p:tgtEl>
                                          <p:spTgt spid="4"/>
                                        </p:tgtEl>
                                        <p:attrNameLst>
                                          <p:attrName>ppt_h</p:attrName>
                                        </p:attrNameLst>
                                      </p:cBhvr>
                                      <p:tavLst>
                                        <p:tav tm="0">
                                          <p:val>
                                            <p:fltVal val="0"/>
                                          </p:val>
                                        </p:tav>
                                        <p:tav tm="100000">
                                          <p:val>
                                            <p:strVal val="#ppt_h"/>
                                          </p:val>
                                        </p:tav>
                                      </p:tavLst>
                                    </p:anim>
                                    <p:animEffect transition="in" filter="fade">
                                      <p:cBhvr>
                                        <p:cTn id="9" dur="500"/>
                                        <p:tgtEl>
                                          <p:spTgt spid="4"/>
                                        </p:tgtEl>
                                      </p:cBhvr>
                                    </p:animEffect>
                                  </p:childTnLst>
                                </p:cTn>
                              </p:par>
                            </p:childTnLst>
                          </p:cTn>
                        </p:par>
                      </p:childTnLst>
                    </p:cTn>
                  </p:par>
                  <p:par>
                    <p:cTn id="10" fill="hold">
                      <p:stCondLst>
                        <p:cond delay="indefinite"/>
                      </p:stCondLst>
                      <p:childTnLst>
                        <p:par>
                          <p:cTn id="11" fill="hold">
                            <p:stCondLst>
                              <p:cond delay="0"/>
                            </p:stCondLst>
                            <p:childTnLst>
                              <p:par>
                                <p:cTn id="12" presetID="45" presetClass="entr" presetSubtype="0" fill="hold" nodeType="clickEffect">
                                  <p:stCondLst>
                                    <p:cond delay="0"/>
                                  </p:stCondLst>
                                  <p:childTnLst>
                                    <p:set>
                                      <p:cBhvr>
                                        <p:cTn id="13" dur="1" fill="hold">
                                          <p:stCondLst>
                                            <p:cond delay="0"/>
                                          </p:stCondLst>
                                        </p:cTn>
                                        <p:tgtEl>
                                          <p:spTgt spid="6"/>
                                        </p:tgtEl>
                                        <p:attrNameLst>
                                          <p:attrName>style.visibility</p:attrName>
                                        </p:attrNameLst>
                                      </p:cBhvr>
                                      <p:to>
                                        <p:strVal val="visible"/>
                                      </p:to>
                                    </p:set>
                                    <p:animEffect transition="in" filter="fade">
                                      <p:cBhvr>
                                        <p:cTn id="14" dur="2000"/>
                                        <p:tgtEl>
                                          <p:spTgt spid="6"/>
                                        </p:tgtEl>
                                      </p:cBhvr>
                                    </p:animEffect>
                                    <p:anim calcmode="lin" valueType="num">
                                      <p:cBhvr>
                                        <p:cTn id="15" dur="2000" fill="hold"/>
                                        <p:tgtEl>
                                          <p:spTgt spid="6"/>
                                        </p:tgtEl>
                                        <p:attrNameLst>
                                          <p:attrName>ppt_w</p:attrName>
                                        </p:attrNameLst>
                                      </p:cBhvr>
                                      <p:tavLst>
                                        <p:tav tm="0" fmla="#ppt_w*sin(2.5*pi*$)">
                                          <p:val>
                                            <p:fltVal val="0"/>
                                          </p:val>
                                        </p:tav>
                                        <p:tav tm="100000">
                                          <p:val>
                                            <p:fltVal val="1"/>
                                          </p:val>
                                        </p:tav>
                                      </p:tavLst>
                                    </p:anim>
                                    <p:anim calcmode="lin" valueType="num">
                                      <p:cBhvr>
                                        <p:cTn id="16" dur="2000" fill="hold"/>
                                        <p:tgtEl>
                                          <p:spTgt spid="6"/>
                                        </p:tgtEl>
                                        <p:attrNameLst>
                                          <p:attrName>ppt_h</p:attrName>
                                        </p:attrNameLst>
                                      </p:cBhvr>
                                      <p:tavLst>
                                        <p:tav tm="0">
                                          <p:val>
                                            <p:strVal val="#ppt_h"/>
                                          </p:val>
                                        </p:tav>
                                        <p:tav tm="100000">
                                          <p:val>
                                            <p:strVal val="#ppt_h"/>
                                          </p:val>
                                        </p:tav>
                                      </p:tavLst>
                                    </p:anim>
                                  </p:childTnLst>
                                </p:cTn>
                              </p:par>
                              <p:par>
                                <p:cTn id="17" presetID="45" presetClass="entr" presetSubtype="0" fill="hold" grpId="0" nodeType="withEffect">
                                  <p:stCondLst>
                                    <p:cond delay="0"/>
                                  </p:stCondLst>
                                  <p:childTnLst>
                                    <p:set>
                                      <p:cBhvr>
                                        <p:cTn id="18" dur="1" fill="hold">
                                          <p:stCondLst>
                                            <p:cond delay="0"/>
                                          </p:stCondLst>
                                        </p:cTn>
                                        <p:tgtEl>
                                          <p:spTgt spid="8"/>
                                        </p:tgtEl>
                                        <p:attrNameLst>
                                          <p:attrName>style.visibility</p:attrName>
                                        </p:attrNameLst>
                                      </p:cBhvr>
                                      <p:to>
                                        <p:strVal val="visible"/>
                                      </p:to>
                                    </p:set>
                                    <p:animEffect transition="in" filter="fade">
                                      <p:cBhvr>
                                        <p:cTn id="19" dur="2000"/>
                                        <p:tgtEl>
                                          <p:spTgt spid="8"/>
                                        </p:tgtEl>
                                      </p:cBhvr>
                                    </p:animEffect>
                                    <p:anim calcmode="lin" valueType="num">
                                      <p:cBhvr>
                                        <p:cTn id="20" dur="2000" fill="hold"/>
                                        <p:tgtEl>
                                          <p:spTgt spid="8"/>
                                        </p:tgtEl>
                                        <p:attrNameLst>
                                          <p:attrName>ppt_w</p:attrName>
                                        </p:attrNameLst>
                                      </p:cBhvr>
                                      <p:tavLst>
                                        <p:tav tm="0" fmla="#ppt_w*sin(2.5*pi*$)">
                                          <p:val>
                                            <p:fltVal val="0"/>
                                          </p:val>
                                        </p:tav>
                                        <p:tav tm="100000">
                                          <p:val>
                                            <p:fltVal val="1"/>
                                          </p:val>
                                        </p:tav>
                                      </p:tavLst>
                                    </p:anim>
                                    <p:anim calcmode="lin" valueType="num">
                                      <p:cBhvr>
                                        <p:cTn id="21" dur="2000" fill="hold"/>
                                        <p:tgtEl>
                                          <p:spTgt spid="8"/>
                                        </p:tgtEl>
                                        <p:attrNameLst>
                                          <p:attrName>ppt_h</p:attrName>
                                        </p:attrNameLst>
                                      </p:cBhvr>
                                      <p:tavLst>
                                        <p:tav tm="0">
                                          <p:val>
                                            <p:strVal val="#ppt_h"/>
                                          </p:val>
                                        </p:tav>
                                        <p:tav tm="100000">
                                          <p:val>
                                            <p:strVal val="#ppt_h"/>
                                          </p:val>
                                        </p:tav>
                                      </p:tavLst>
                                    </p:anim>
                                  </p:childTnLst>
                                </p:cTn>
                              </p:par>
                            </p:childTnLst>
                          </p:cTn>
                        </p:par>
                      </p:childTnLst>
                    </p:cTn>
                  </p:par>
                  <p:par>
                    <p:cTn id="22" fill="hold">
                      <p:stCondLst>
                        <p:cond delay="indefinite"/>
                      </p:stCondLst>
                      <p:childTnLst>
                        <p:par>
                          <p:cTn id="23" fill="hold">
                            <p:stCondLst>
                              <p:cond delay="0"/>
                            </p:stCondLst>
                            <p:childTnLst>
                              <p:par>
                                <p:cTn id="24" presetID="2" presetClass="entr" presetSubtype="4" fill="hold" grpId="0" nodeType="clickEffect">
                                  <p:stCondLst>
                                    <p:cond delay="0"/>
                                  </p:stCondLst>
                                  <p:childTnLst>
                                    <p:set>
                                      <p:cBhvr>
                                        <p:cTn id="25" dur="1" fill="hold">
                                          <p:stCondLst>
                                            <p:cond delay="0"/>
                                          </p:stCondLst>
                                        </p:cTn>
                                        <p:tgtEl>
                                          <p:spTgt spid="7"/>
                                        </p:tgtEl>
                                        <p:attrNameLst>
                                          <p:attrName>style.visibility</p:attrName>
                                        </p:attrNameLst>
                                      </p:cBhvr>
                                      <p:to>
                                        <p:strVal val="visible"/>
                                      </p:to>
                                    </p:set>
                                    <p:anim calcmode="lin" valueType="num">
                                      <p:cBhvr additive="base">
                                        <p:cTn id="26" dur="500" fill="hold"/>
                                        <p:tgtEl>
                                          <p:spTgt spid="7"/>
                                        </p:tgtEl>
                                        <p:attrNameLst>
                                          <p:attrName>ppt_x</p:attrName>
                                        </p:attrNameLst>
                                      </p:cBhvr>
                                      <p:tavLst>
                                        <p:tav tm="0">
                                          <p:val>
                                            <p:strVal val="#ppt_x"/>
                                          </p:val>
                                        </p:tav>
                                        <p:tav tm="100000">
                                          <p:val>
                                            <p:strVal val="#ppt_x"/>
                                          </p:val>
                                        </p:tav>
                                      </p:tavLst>
                                    </p:anim>
                                    <p:anim calcmode="lin" valueType="num">
                                      <p:cBhvr additive="base">
                                        <p:cTn id="27"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Table 1">
            <a:extLst>
              <a:ext uri="{FF2B5EF4-FFF2-40B4-BE49-F238E27FC236}">
                <a16:creationId xmlns:a16="http://schemas.microsoft.com/office/drawing/2014/main" xmlns="" id="{72055E35-4918-6176-CEBD-AD98D25687F3}"/>
              </a:ext>
            </a:extLst>
          </p:cNvPr>
          <p:cNvGraphicFramePr>
            <a:graphicFrameLocks noGrp="1"/>
          </p:cNvGraphicFramePr>
          <p:nvPr>
            <p:extLst>
              <p:ext uri="{D42A27DB-BD31-4B8C-83A1-F6EECF244321}">
                <p14:modId xmlns:p14="http://schemas.microsoft.com/office/powerpoint/2010/main" val="1372192022"/>
              </p:ext>
            </p:extLst>
          </p:nvPr>
        </p:nvGraphicFramePr>
        <p:xfrm>
          <a:off x="0" y="0"/>
          <a:ext cx="12192000" cy="7063740"/>
        </p:xfrm>
        <a:graphic>
          <a:graphicData uri="http://schemas.openxmlformats.org/drawingml/2006/table">
            <a:tbl>
              <a:tblPr firstRow="1" firstCol="1" bandRow="1">
                <a:tableStyleId>{5C22544A-7EE6-4342-B048-85BDC9FD1C3A}</a:tableStyleId>
              </a:tblPr>
              <a:tblGrid>
                <a:gridCol w="3918857">
                  <a:extLst>
                    <a:ext uri="{9D8B030D-6E8A-4147-A177-3AD203B41FA5}">
                      <a16:colId xmlns:a16="http://schemas.microsoft.com/office/drawing/2014/main" xmlns="" val="2600645469"/>
                    </a:ext>
                  </a:extLst>
                </a:gridCol>
                <a:gridCol w="865414">
                  <a:extLst>
                    <a:ext uri="{9D8B030D-6E8A-4147-A177-3AD203B41FA5}">
                      <a16:colId xmlns:a16="http://schemas.microsoft.com/office/drawing/2014/main" xmlns="" val="2830423742"/>
                    </a:ext>
                  </a:extLst>
                </a:gridCol>
                <a:gridCol w="2792186">
                  <a:extLst>
                    <a:ext uri="{9D8B030D-6E8A-4147-A177-3AD203B41FA5}">
                      <a16:colId xmlns:a16="http://schemas.microsoft.com/office/drawing/2014/main" xmlns="" val="2428256321"/>
                    </a:ext>
                  </a:extLst>
                </a:gridCol>
                <a:gridCol w="4615543">
                  <a:extLst>
                    <a:ext uri="{9D8B030D-6E8A-4147-A177-3AD203B41FA5}">
                      <a16:colId xmlns:a16="http://schemas.microsoft.com/office/drawing/2014/main" xmlns="" val="62262545"/>
                    </a:ext>
                  </a:extLst>
                </a:gridCol>
              </a:tblGrid>
              <a:tr h="571500">
                <a:tc gridSpan="3">
                  <a:txBody>
                    <a:bodyPr/>
                    <a:lstStyle/>
                    <a:p>
                      <a:pPr marL="0" marR="0" algn="l">
                        <a:lnSpc>
                          <a:spcPct val="100000"/>
                        </a:lnSpc>
                        <a:spcBef>
                          <a:spcPts val="0"/>
                        </a:spcBef>
                        <a:spcAft>
                          <a:spcPts val="0"/>
                        </a:spcAft>
                      </a:pPr>
                      <a:r>
                        <a:rPr lang="vi-VN" sz="2400" b="1" dirty="0">
                          <a:solidFill>
                            <a:schemeClr val="tx1">
                              <a:lumMod val="50000"/>
                            </a:schemeClr>
                          </a:solidFill>
                          <a:effectLst/>
                          <a:latin typeface="+mj-lt"/>
                          <a:ea typeface="Calibri" panose="020F0502020204030204" pitchFamily="34" charset="0"/>
                          <a:cs typeface="Times New Roman" panose="02020603050405020304" pitchFamily="18" charset="0"/>
                        </a:rPr>
                        <a:t>BỘ ĐỘI VỀ LÀNG</a:t>
                      </a:r>
                      <a:endParaRPr lang="en-SG" sz="2400" b="1" dirty="0">
                        <a:solidFill>
                          <a:schemeClr val="tx1">
                            <a:lumMod val="50000"/>
                          </a:schemeClr>
                        </a:solidFill>
                        <a:effectLst/>
                        <a:latin typeface="+mj-lt"/>
                        <a:ea typeface="Calibri" panose="020F0502020204030204" pitchFamily="34" charset="0"/>
                        <a:cs typeface="Times New Roman" panose="02020603050405020304" pitchFamily="18" charset="0"/>
                      </a:endParaRPr>
                    </a:p>
                  </a:txBody>
                  <a:tcPr marL="37483" marR="37483" marT="0" marB="0" anchor="ctr">
                    <a:lnL w="12700" cap="flat" cmpd="sng" algn="ctr">
                      <a:solidFill>
                        <a:schemeClr val="tx1"/>
                      </a:solidFill>
                      <a:prstDash val="solid"/>
                      <a:round/>
                      <a:headEnd type="none" w="med" len="med"/>
                      <a:tailEnd type="none" w="med" len="med"/>
                    </a:lnL>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hMerge="1">
                  <a:txBody>
                    <a:bodyPr/>
                    <a:lstStyle/>
                    <a:p>
                      <a:pPr marL="0" marR="0" algn="ctr">
                        <a:lnSpc>
                          <a:spcPct val="150000"/>
                        </a:lnSpc>
                        <a:spcBef>
                          <a:spcPts val="0"/>
                        </a:spcBef>
                        <a:spcAft>
                          <a:spcPts val="0"/>
                        </a:spcAft>
                      </a:pPr>
                      <a:r>
                        <a:rPr lang="vi-VN" sz="1800" dirty="0">
                          <a:solidFill>
                            <a:schemeClr val="tx1">
                              <a:lumMod val="50000"/>
                            </a:schemeClr>
                          </a:solidFill>
                          <a:effectLst/>
                        </a:rPr>
                        <a:t>Tên bài thơ</a:t>
                      </a:r>
                      <a:endParaRPr lang="en-SG" sz="1400" dirty="0">
                        <a:solidFill>
                          <a:schemeClr val="tx1">
                            <a:lumMod val="50000"/>
                          </a:schemeClr>
                        </a:solidFill>
                        <a:effectLst/>
                        <a:latin typeface="Calibri" panose="020F0502020204030204" pitchFamily="34" charset="0"/>
                        <a:ea typeface="Calibri" panose="020F0502020204030204" pitchFamily="34" charset="0"/>
                        <a:cs typeface="Times New Roman" panose="02020603050405020304" pitchFamily="18" charset="0"/>
                      </a:endParaRPr>
                    </a:p>
                  </a:txBody>
                  <a:tcPr marL="37483" marR="37483"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hMerge="1">
                  <a:txBody>
                    <a:bodyPr/>
                    <a:lstStyle/>
                    <a:p>
                      <a:endParaRPr lang="en-SG"/>
                    </a:p>
                  </a:txBody>
                  <a:tcPr/>
                </a:tc>
                <a:tc>
                  <a:txBody>
                    <a:bodyPr/>
                    <a:lstStyle/>
                    <a:p>
                      <a:pPr marL="0" marR="0" algn="ctr">
                        <a:lnSpc>
                          <a:spcPct val="100000"/>
                        </a:lnSpc>
                        <a:spcBef>
                          <a:spcPts val="0"/>
                        </a:spcBef>
                        <a:spcAft>
                          <a:spcPts val="0"/>
                        </a:spcAft>
                      </a:pPr>
                      <a:r>
                        <a:rPr lang="vi-VN" sz="2400" b="1" dirty="0">
                          <a:solidFill>
                            <a:schemeClr val="tx1">
                              <a:lumMod val="50000"/>
                            </a:schemeClr>
                          </a:solidFill>
                          <a:effectLst/>
                          <a:latin typeface="+mj-lt"/>
                        </a:rPr>
                        <a:t>Đặc điểm</a:t>
                      </a:r>
                      <a:endParaRPr lang="en-SG" sz="1800" b="1" dirty="0">
                        <a:solidFill>
                          <a:schemeClr val="tx1">
                            <a:lumMod val="50000"/>
                          </a:schemeClr>
                        </a:solidFill>
                        <a:effectLst/>
                        <a:latin typeface="+mj-lt"/>
                        <a:ea typeface="Calibri" panose="020F0502020204030204" pitchFamily="34" charset="0"/>
                        <a:cs typeface="Times New Roman" panose="02020603050405020304" pitchFamily="18" charset="0"/>
                      </a:endParaRPr>
                    </a:p>
                  </a:txBody>
                  <a:tcPr marL="37483" marR="37483" marT="0" marB="0" anchor="ctr">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xmlns="" val="3704125179"/>
                  </a:ext>
                </a:extLst>
              </a:tr>
              <a:tr h="331138">
                <a:tc rowSpan="8">
                  <a:txBody>
                    <a:bodyPr/>
                    <a:lstStyle/>
                    <a:p>
                      <a:pPr>
                        <a:lnSpc>
                          <a:spcPct val="100000"/>
                        </a:lnSpc>
                      </a:pPr>
                      <a:r>
                        <a:rPr lang="en-US" sz="2400" b="0" i="1" u="none" strike="noStrike" cap="none" dirty="0" err="1">
                          <a:solidFill>
                            <a:schemeClr val="tx1">
                              <a:lumMod val="50000"/>
                            </a:schemeClr>
                          </a:solidFill>
                          <a:effectLst/>
                          <a:latin typeface="Times New Roman" panose="02020603050405020304" pitchFamily="18" charset="0"/>
                          <a:ea typeface="+mn-ea"/>
                          <a:cs typeface="Times New Roman" panose="02020603050405020304" pitchFamily="18" charset="0"/>
                          <a:sym typeface="Arial"/>
                        </a:rPr>
                        <a:t>Các</a:t>
                      </a:r>
                      <a:r>
                        <a:rPr lang="en-US" sz="2400" b="0" i="1" u="none" strike="noStrike" cap="none" dirty="0">
                          <a:solidFill>
                            <a:schemeClr val="tx1">
                              <a:lumMod val="50000"/>
                            </a:schemeClr>
                          </a:solidFill>
                          <a:effectLst/>
                          <a:latin typeface="Times New Roman" panose="02020603050405020304" pitchFamily="18" charset="0"/>
                          <a:ea typeface="+mn-ea"/>
                          <a:cs typeface="Times New Roman" panose="02020603050405020304" pitchFamily="18" charset="0"/>
                          <a:sym typeface="Arial"/>
                        </a:rPr>
                        <a:t> </a:t>
                      </a:r>
                      <a:r>
                        <a:rPr lang="en-US" sz="2400" b="0" i="1" u="none" strike="noStrike" cap="none" dirty="0" err="1">
                          <a:solidFill>
                            <a:schemeClr val="tx1">
                              <a:lumMod val="50000"/>
                            </a:schemeClr>
                          </a:solidFill>
                          <a:effectLst/>
                          <a:latin typeface="Times New Roman" panose="02020603050405020304" pitchFamily="18" charset="0"/>
                          <a:ea typeface="+mn-ea"/>
                          <a:cs typeface="Times New Roman" panose="02020603050405020304" pitchFamily="18" charset="0"/>
                          <a:sym typeface="Arial"/>
                        </a:rPr>
                        <a:t>anh</a:t>
                      </a:r>
                      <a:r>
                        <a:rPr lang="en-US" sz="2400" b="0" i="1" u="none" strike="noStrike" cap="none" dirty="0">
                          <a:solidFill>
                            <a:schemeClr val="tx1">
                              <a:lumMod val="50000"/>
                            </a:schemeClr>
                          </a:solidFill>
                          <a:effectLst/>
                          <a:latin typeface="Times New Roman" panose="02020603050405020304" pitchFamily="18" charset="0"/>
                          <a:ea typeface="+mn-ea"/>
                          <a:cs typeface="Times New Roman" panose="02020603050405020304" pitchFamily="18" charset="0"/>
                          <a:sym typeface="Arial"/>
                        </a:rPr>
                        <a:t> </a:t>
                      </a:r>
                      <a:r>
                        <a:rPr lang="en-US" sz="2400" b="0" i="1" u="none" strike="noStrike" cap="none" dirty="0" err="1">
                          <a:solidFill>
                            <a:schemeClr val="tx1">
                              <a:lumMod val="50000"/>
                            </a:schemeClr>
                          </a:solidFill>
                          <a:effectLst/>
                          <a:latin typeface="Times New Roman" panose="02020603050405020304" pitchFamily="18" charset="0"/>
                          <a:ea typeface="+mn-ea"/>
                          <a:cs typeface="Times New Roman" panose="02020603050405020304" pitchFamily="18" charset="0"/>
                          <a:sym typeface="Arial"/>
                        </a:rPr>
                        <a:t>về</a:t>
                      </a:r>
                      <a:endParaRPr lang="en-SG" sz="2400" b="0" i="0" u="none" strike="noStrike" cap="none" dirty="0">
                        <a:solidFill>
                          <a:schemeClr val="tx1">
                            <a:lumMod val="50000"/>
                          </a:schemeClr>
                        </a:solidFill>
                        <a:effectLst/>
                        <a:latin typeface="Times New Roman" panose="02020603050405020304" pitchFamily="18" charset="0"/>
                        <a:ea typeface="+mn-ea"/>
                        <a:cs typeface="Times New Roman" panose="02020603050405020304" pitchFamily="18" charset="0"/>
                        <a:sym typeface="Arial"/>
                      </a:endParaRPr>
                    </a:p>
                    <a:p>
                      <a:pPr>
                        <a:lnSpc>
                          <a:spcPct val="100000"/>
                        </a:lnSpc>
                      </a:pPr>
                      <a:r>
                        <a:rPr lang="en-US" sz="2400" b="0" i="1" u="none" strike="noStrike" cap="none" dirty="0" err="1">
                          <a:solidFill>
                            <a:schemeClr val="tx1">
                              <a:lumMod val="50000"/>
                            </a:schemeClr>
                          </a:solidFill>
                          <a:effectLst/>
                          <a:latin typeface="Times New Roman" panose="02020603050405020304" pitchFamily="18" charset="0"/>
                          <a:ea typeface="+mn-ea"/>
                          <a:cs typeface="Times New Roman" panose="02020603050405020304" pitchFamily="18" charset="0"/>
                          <a:sym typeface="Arial"/>
                        </a:rPr>
                        <a:t>Tưng</a:t>
                      </a:r>
                      <a:r>
                        <a:rPr lang="en-US" sz="2400" b="0" i="1" u="none" strike="noStrike" cap="none" dirty="0">
                          <a:solidFill>
                            <a:schemeClr val="tx1">
                              <a:lumMod val="50000"/>
                            </a:schemeClr>
                          </a:solidFill>
                          <a:effectLst/>
                          <a:latin typeface="Times New Roman" panose="02020603050405020304" pitchFamily="18" charset="0"/>
                          <a:ea typeface="+mn-ea"/>
                          <a:cs typeface="Times New Roman" panose="02020603050405020304" pitchFamily="18" charset="0"/>
                          <a:sym typeface="Arial"/>
                        </a:rPr>
                        <a:t> </a:t>
                      </a:r>
                      <a:r>
                        <a:rPr lang="en-US" sz="2400" b="0" i="1" u="none" strike="noStrike" cap="none" dirty="0" err="1">
                          <a:solidFill>
                            <a:schemeClr val="tx1">
                              <a:lumMod val="50000"/>
                            </a:schemeClr>
                          </a:solidFill>
                          <a:effectLst/>
                          <a:latin typeface="Times New Roman" panose="02020603050405020304" pitchFamily="18" charset="0"/>
                          <a:ea typeface="+mn-ea"/>
                          <a:cs typeface="Times New Roman" panose="02020603050405020304" pitchFamily="18" charset="0"/>
                          <a:sym typeface="Arial"/>
                        </a:rPr>
                        <a:t>bừng</a:t>
                      </a:r>
                      <a:r>
                        <a:rPr lang="en-US" sz="2400" b="0" i="1" u="none" strike="noStrike" cap="none" dirty="0">
                          <a:solidFill>
                            <a:schemeClr val="tx1">
                              <a:lumMod val="50000"/>
                            </a:schemeClr>
                          </a:solidFill>
                          <a:effectLst/>
                          <a:latin typeface="Times New Roman" panose="02020603050405020304" pitchFamily="18" charset="0"/>
                          <a:ea typeface="+mn-ea"/>
                          <a:cs typeface="Times New Roman" panose="02020603050405020304" pitchFamily="18" charset="0"/>
                          <a:sym typeface="Arial"/>
                        </a:rPr>
                        <a:t> </a:t>
                      </a:r>
                      <a:r>
                        <a:rPr lang="en-US" sz="2400" b="0" i="1" u="none" strike="noStrike" cap="none" dirty="0" err="1">
                          <a:solidFill>
                            <a:schemeClr val="tx1">
                              <a:lumMod val="50000"/>
                            </a:schemeClr>
                          </a:solidFill>
                          <a:effectLst/>
                          <a:latin typeface="Times New Roman" panose="02020603050405020304" pitchFamily="18" charset="0"/>
                          <a:ea typeface="+mn-ea"/>
                          <a:cs typeface="Times New Roman" panose="02020603050405020304" pitchFamily="18" charset="0"/>
                          <a:sym typeface="Arial"/>
                        </a:rPr>
                        <a:t>trước</a:t>
                      </a:r>
                      <a:r>
                        <a:rPr lang="en-US" sz="2400" b="0" i="1" u="none" strike="noStrike" cap="none" dirty="0">
                          <a:solidFill>
                            <a:schemeClr val="tx1">
                              <a:lumMod val="50000"/>
                            </a:schemeClr>
                          </a:solidFill>
                          <a:effectLst/>
                          <a:latin typeface="Times New Roman" panose="02020603050405020304" pitchFamily="18" charset="0"/>
                          <a:ea typeface="+mn-ea"/>
                          <a:cs typeface="Times New Roman" panose="02020603050405020304" pitchFamily="18" charset="0"/>
                          <a:sym typeface="Arial"/>
                        </a:rPr>
                        <a:t> </a:t>
                      </a:r>
                      <a:r>
                        <a:rPr lang="en-US" sz="2400" b="0" i="1" u="none" strike="noStrike" cap="none" dirty="0" err="1">
                          <a:solidFill>
                            <a:schemeClr val="tx1">
                              <a:lumMod val="50000"/>
                            </a:schemeClr>
                          </a:solidFill>
                          <a:effectLst/>
                          <a:latin typeface="Times New Roman" panose="02020603050405020304" pitchFamily="18" charset="0"/>
                          <a:ea typeface="+mn-ea"/>
                          <a:cs typeface="Times New Roman" panose="02020603050405020304" pitchFamily="18" charset="0"/>
                          <a:sym typeface="Arial"/>
                        </a:rPr>
                        <a:t>ngõ</a:t>
                      </a:r>
                      <a:r>
                        <a:rPr lang="en-US" sz="2400" b="0" i="1" u="none" strike="noStrike" cap="none" dirty="0">
                          <a:solidFill>
                            <a:schemeClr val="tx1">
                              <a:lumMod val="50000"/>
                            </a:schemeClr>
                          </a:solidFill>
                          <a:effectLst/>
                          <a:latin typeface="Times New Roman" panose="02020603050405020304" pitchFamily="18" charset="0"/>
                          <a:ea typeface="+mn-ea"/>
                          <a:cs typeface="Times New Roman" panose="02020603050405020304" pitchFamily="18" charset="0"/>
                          <a:sym typeface="Arial"/>
                        </a:rPr>
                        <a:t>,</a:t>
                      </a:r>
                      <a:endParaRPr lang="en-SG" sz="2400" b="0" i="0" u="none" strike="noStrike" cap="none" dirty="0">
                        <a:solidFill>
                          <a:schemeClr val="tx1">
                            <a:lumMod val="50000"/>
                          </a:schemeClr>
                        </a:solidFill>
                        <a:effectLst/>
                        <a:latin typeface="Times New Roman" panose="02020603050405020304" pitchFamily="18" charset="0"/>
                        <a:ea typeface="+mn-ea"/>
                        <a:cs typeface="Times New Roman" panose="02020603050405020304" pitchFamily="18" charset="0"/>
                        <a:sym typeface="Arial"/>
                      </a:endParaRPr>
                    </a:p>
                    <a:p>
                      <a:pPr>
                        <a:lnSpc>
                          <a:spcPct val="100000"/>
                        </a:lnSpc>
                      </a:pPr>
                      <a:r>
                        <a:rPr lang="en-US" sz="2400" b="0" i="1" u="none" strike="noStrike" cap="none" dirty="0" err="1">
                          <a:solidFill>
                            <a:schemeClr val="tx1">
                              <a:lumMod val="50000"/>
                            </a:schemeClr>
                          </a:solidFill>
                          <a:effectLst/>
                          <a:latin typeface="Times New Roman" panose="02020603050405020304" pitchFamily="18" charset="0"/>
                          <a:ea typeface="+mn-ea"/>
                          <a:cs typeface="Times New Roman" panose="02020603050405020304" pitchFamily="18" charset="0"/>
                          <a:sym typeface="Arial"/>
                        </a:rPr>
                        <a:t>Lớp</a:t>
                      </a:r>
                      <a:r>
                        <a:rPr lang="en-US" sz="2400" b="0" i="1" u="none" strike="noStrike" cap="none" dirty="0">
                          <a:solidFill>
                            <a:schemeClr val="tx1">
                              <a:lumMod val="50000"/>
                            </a:schemeClr>
                          </a:solidFill>
                          <a:effectLst/>
                          <a:latin typeface="Times New Roman" panose="02020603050405020304" pitchFamily="18" charset="0"/>
                          <a:ea typeface="+mn-ea"/>
                          <a:cs typeface="Times New Roman" panose="02020603050405020304" pitchFamily="18" charset="0"/>
                          <a:sym typeface="Arial"/>
                        </a:rPr>
                        <a:t> </a:t>
                      </a:r>
                      <a:r>
                        <a:rPr lang="en-US" sz="2400" b="0" i="1" u="none" strike="noStrike" cap="none" dirty="0" err="1">
                          <a:solidFill>
                            <a:schemeClr val="tx1">
                              <a:lumMod val="50000"/>
                            </a:schemeClr>
                          </a:solidFill>
                          <a:effectLst/>
                          <a:latin typeface="Times New Roman" panose="02020603050405020304" pitchFamily="18" charset="0"/>
                          <a:ea typeface="+mn-ea"/>
                          <a:cs typeface="Times New Roman" panose="02020603050405020304" pitchFamily="18" charset="0"/>
                          <a:sym typeface="Arial"/>
                        </a:rPr>
                        <a:t>lớp</a:t>
                      </a:r>
                      <a:r>
                        <a:rPr lang="en-US" sz="2400" b="0" i="1" u="none" strike="noStrike" cap="none" dirty="0">
                          <a:solidFill>
                            <a:schemeClr val="tx1">
                              <a:lumMod val="50000"/>
                            </a:schemeClr>
                          </a:solidFill>
                          <a:effectLst/>
                          <a:latin typeface="Times New Roman" panose="02020603050405020304" pitchFamily="18" charset="0"/>
                          <a:ea typeface="+mn-ea"/>
                          <a:cs typeface="Times New Roman" panose="02020603050405020304" pitchFamily="18" charset="0"/>
                          <a:sym typeface="Arial"/>
                        </a:rPr>
                        <a:t> </a:t>
                      </a:r>
                      <a:r>
                        <a:rPr lang="en-US" sz="2400" b="0" i="1" u="none" strike="noStrike" cap="none" dirty="0" err="1">
                          <a:solidFill>
                            <a:schemeClr val="tx1">
                              <a:lumMod val="50000"/>
                            </a:schemeClr>
                          </a:solidFill>
                          <a:effectLst/>
                          <a:latin typeface="Times New Roman" panose="02020603050405020304" pitchFamily="18" charset="0"/>
                          <a:ea typeface="+mn-ea"/>
                          <a:cs typeface="Times New Roman" panose="02020603050405020304" pitchFamily="18" charset="0"/>
                          <a:sym typeface="Arial"/>
                        </a:rPr>
                        <a:t>đàn</a:t>
                      </a:r>
                      <a:r>
                        <a:rPr lang="en-US" sz="2400" b="0" i="1" u="none" strike="noStrike" cap="none" dirty="0">
                          <a:solidFill>
                            <a:schemeClr val="tx1">
                              <a:lumMod val="50000"/>
                            </a:schemeClr>
                          </a:solidFill>
                          <a:effectLst/>
                          <a:latin typeface="Times New Roman" panose="02020603050405020304" pitchFamily="18" charset="0"/>
                          <a:ea typeface="+mn-ea"/>
                          <a:cs typeface="Times New Roman" panose="02020603050405020304" pitchFamily="18" charset="0"/>
                          <a:sym typeface="Arial"/>
                        </a:rPr>
                        <a:t> </a:t>
                      </a:r>
                      <a:r>
                        <a:rPr lang="en-US" sz="2400" b="0" i="1" u="none" strike="noStrike" cap="none" dirty="0" err="1">
                          <a:solidFill>
                            <a:schemeClr val="tx1">
                              <a:lumMod val="50000"/>
                            </a:schemeClr>
                          </a:solidFill>
                          <a:effectLst/>
                          <a:latin typeface="Times New Roman" panose="02020603050405020304" pitchFamily="18" charset="0"/>
                          <a:ea typeface="+mn-ea"/>
                          <a:cs typeface="Times New Roman" panose="02020603050405020304" pitchFamily="18" charset="0"/>
                          <a:sym typeface="Arial"/>
                        </a:rPr>
                        <a:t>em</a:t>
                      </a:r>
                      <a:r>
                        <a:rPr lang="en-US" sz="2400" b="0" i="1" u="none" strike="noStrike" cap="none" dirty="0">
                          <a:solidFill>
                            <a:schemeClr val="tx1">
                              <a:lumMod val="50000"/>
                            </a:schemeClr>
                          </a:solidFill>
                          <a:effectLst/>
                          <a:latin typeface="Times New Roman" panose="02020603050405020304" pitchFamily="18" charset="0"/>
                          <a:ea typeface="+mn-ea"/>
                          <a:cs typeface="Times New Roman" panose="02020603050405020304" pitchFamily="18" charset="0"/>
                          <a:sym typeface="Arial"/>
                        </a:rPr>
                        <a:t> </a:t>
                      </a:r>
                      <a:r>
                        <a:rPr lang="en-US" sz="2400" b="0" i="1" u="none" strike="noStrike" cap="none" dirty="0" err="1">
                          <a:solidFill>
                            <a:schemeClr val="tx1">
                              <a:lumMod val="50000"/>
                            </a:schemeClr>
                          </a:solidFill>
                          <a:effectLst/>
                          <a:latin typeface="Times New Roman" panose="02020603050405020304" pitchFamily="18" charset="0"/>
                          <a:ea typeface="+mn-ea"/>
                          <a:cs typeface="Times New Roman" panose="02020603050405020304" pitchFamily="18" charset="0"/>
                          <a:sym typeface="Arial"/>
                        </a:rPr>
                        <a:t>hớn</a:t>
                      </a:r>
                      <a:r>
                        <a:rPr lang="en-US" sz="2400" b="0" i="1" u="none" strike="noStrike" cap="none" dirty="0">
                          <a:solidFill>
                            <a:schemeClr val="tx1">
                              <a:lumMod val="50000"/>
                            </a:schemeClr>
                          </a:solidFill>
                          <a:effectLst/>
                          <a:latin typeface="Times New Roman" panose="02020603050405020304" pitchFamily="18" charset="0"/>
                          <a:ea typeface="+mn-ea"/>
                          <a:cs typeface="Times New Roman" panose="02020603050405020304" pitchFamily="18" charset="0"/>
                          <a:sym typeface="Arial"/>
                        </a:rPr>
                        <a:t> </a:t>
                      </a:r>
                      <a:r>
                        <a:rPr lang="en-US" sz="2400" b="0" i="1" u="none" strike="noStrike" cap="none" dirty="0" err="1">
                          <a:solidFill>
                            <a:schemeClr val="tx1">
                              <a:lumMod val="50000"/>
                            </a:schemeClr>
                          </a:solidFill>
                          <a:effectLst/>
                          <a:latin typeface="Times New Roman" panose="02020603050405020304" pitchFamily="18" charset="0"/>
                          <a:ea typeface="+mn-ea"/>
                          <a:cs typeface="Times New Roman" panose="02020603050405020304" pitchFamily="18" charset="0"/>
                          <a:sym typeface="Arial"/>
                        </a:rPr>
                        <a:t>hở</a:t>
                      </a:r>
                      <a:r>
                        <a:rPr lang="en-US" sz="2400" b="0" i="1" u="none" strike="noStrike" cap="none" dirty="0">
                          <a:solidFill>
                            <a:schemeClr val="tx1">
                              <a:lumMod val="50000"/>
                            </a:schemeClr>
                          </a:solidFill>
                          <a:effectLst/>
                          <a:latin typeface="Times New Roman" panose="02020603050405020304" pitchFamily="18" charset="0"/>
                          <a:ea typeface="+mn-ea"/>
                          <a:cs typeface="Times New Roman" panose="02020603050405020304" pitchFamily="18" charset="0"/>
                          <a:sym typeface="Arial"/>
                        </a:rPr>
                        <a:t> </a:t>
                      </a:r>
                      <a:r>
                        <a:rPr lang="en-US" sz="2400" b="0" i="1" u="none" strike="noStrike" cap="none" dirty="0" err="1">
                          <a:solidFill>
                            <a:schemeClr val="tx1">
                              <a:lumMod val="50000"/>
                            </a:schemeClr>
                          </a:solidFill>
                          <a:effectLst/>
                          <a:latin typeface="Times New Roman" panose="02020603050405020304" pitchFamily="18" charset="0"/>
                          <a:ea typeface="+mn-ea"/>
                          <a:cs typeface="Times New Roman" panose="02020603050405020304" pitchFamily="18" charset="0"/>
                          <a:sym typeface="Arial"/>
                        </a:rPr>
                        <a:t>chạy</a:t>
                      </a:r>
                      <a:r>
                        <a:rPr lang="en-US" sz="2400" b="0" i="1" u="none" strike="noStrike" cap="none" dirty="0">
                          <a:solidFill>
                            <a:schemeClr val="tx1">
                              <a:lumMod val="50000"/>
                            </a:schemeClr>
                          </a:solidFill>
                          <a:effectLst/>
                          <a:latin typeface="Times New Roman" panose="02020603050405020304" pitchFamily="18" charset="0"/>
                          <a:ea typeface="+mn-ea"/>
                          <a:cs typeface="Times New Roman" panose="02020603050405020304" pitchFamily="18" charset="0"/>
                          <a:sym typeface="Arial"/>
                        </a:rPr>
                        <a:t> </a:t>
                      </a:r>
                      <a:r>
                        <a:rPr lang="en-US" sz="2400" b="0" i="1" u="none" strike="noStrike" cap="none" dirty="0" err="1">
                          <a:solidFill>
                            <a:schemeClr val="tx1">
                              <a:lumMod val="50000"/>
                            </a:schemeClr>
                          </a:solidFill>
                          <a:effectLst/>
                          <a:latin typeface="Times New Roman" panose="02020603050405020304" pitchFamily="18" charset="0"/>
                          <a:ea typeface="+mn-ea"/>
                          <a:cs typeface="Times New Roman" panose="02020603050405020304" pitchFamily="18" charset="0"/>
                          <a:sym typeface="Arial"/>
                        </a:rPr>
                        <a:t>theo</a:t>
                      </a:r>
                      <a:r>
                        <a:rPr lang="en-US" sz="2400" b="0" i="1" u="none" strike="noStrike" cap="none" dirty="0">
                          <a:solidFill>
                            <a:schemeClr val="tx1">
                              <a:lumMod val="50000"/>
                            </a:schemeClr>
                          </a:solidFill>
                          <a:effectLst/>
                          <a:latin typeface="Times New Roman" panose="02020603050405020304" pitchFamily="18" charset="0"/>
                          <a:ea typeface="+mn-ea"/>
                          <a:cs typeface="Times New Roman" panose="02020603050405020304" pitchFamily="18" charset="0"/>
                          <a:sym typeface="Arial"/>
                        </a:rPr>
                        <a:t> </a:t>
                      </a:r>
                      <a:r>
                        <a:rPr lang="en-US" sz="2400" b="0" i="1" u="none" strike="noStrike" cap="none" dirty="0" err="1">
                          <a:solidFill>
                            <a:schemeClr val="tx1">
                              <a:lumMod val="50000"/>
                            </a:schemeClr>
                          </a:solidFill>
                          <a:effectLst/>
                          <a:latin typeface="Times New Roman" panose="02020603050405020304" pitchFamily="18" charset="0"/>
                          <a:ea typeface="+mn-ea"/>
                          <a:cs typeface="Times New Roman" panose="02020603050405020304" pitchFamily="18" charset="0"/>
                          <a:sym typeface="Arial"/>
                        </a:rPr>
                        <a:t>sau</a:t>
                      </a:r>
                      <a:r>
                        <a:rPr lang="en-US" sz="2400" b="0" i="1" u="none" strike="noStrike" cap="none" dirty="0">
                          <a:solidFill>
                            <a:schemeClr val="tx1">
                              <a:lumMod val="50000"/>
                            </a:schemeClr>
                          </a:solidFill>
                          <a:effectLst/>
                          <a:latin typeface="Times New Roman" panose="02020603050405020304" pitchFamily="18" charset="0"/>
                          <a:ea typeface="+mn-ea"/>
                          <a:cs typeface="Times New Roman" panose="02020603050405020304" pitchFamily="18" charset="0"/>
                          <a:sym typeface="Arial"/>
                        </a:rPr>
                        <a:t>.</a:t>
                      </a:r>
                      <a:endParaRPr lang="en-SG" sz="2400" b="0" i="0" u="none" strike="noStrike" cap="none" dirty="0">
                        <a:solidFill>
                          <a:schemeClr val="tx1">
                            <a:lumMod val="50000"/>
                          </a:schemeClr>
                        </a:solidFill>
                        <a:effectLst/>
                        <a:latin typeface="Times New Roman" panose="02020603050405020304" pitchFamily="18" charset="0"/>
                        <a:ea typeface="+mn-ea"/>
                        <a:cs typeface="Times New Roman" panose="02020603050405020304" pitchFamily="18" charset="0"/>
                        <a:sym typeface="Arial"/>
                      </a:endParaRPr>
                    </a:p>
                    <a:p>
                      <a:pPr>
                        <a:lnSpc>
                          <a:spcPct val="100000"/>
                        </a:lnSpc>
                      </a:pPr>
                      <a:r>
                        <a:rPr lang="en-US" sz="2400" b="0" i="1" u="none" strike="noStrike" cap="none" dirty="0" err="1">
                          <a:solidFill>
                            <a:schemeClr val="tx1">
                              <a:lumMod val="50000"/>
                            </a:schemeClr>
                          </a:solidFill>
                          <a:effectLst/>
                          <a:latin typeface="Times New Roman" panose="02020603050405020304" pitchFamily="18" charset="0"/>
                          <a:ea typeface="+mn-ea"/>
                          <a:cs typeface="Times New Roman" panose="02020603050405020304" pitchFamily="18" charset="0"/>
                          <a:sym typeface="Arial"/>
                        </a:rPr>
                        <a:t>Mẹ</a:t>
                      </a:r>
                      <a:r>
                        <a:rPr lang="en-US" sz="2400" b="0" i="1" u="none" strike="noStrike" cap="none" dirty="0">
                          <a:solidFill>
                            <a:schemeClr val="tx1">
                              <a:lumMod val="50000"/>
                            </a:schemeClr>
                          </a:solidFill>
                          <a:effectLst/>
                          <a:latin typeface="Times New Roman" panose="02020603050405020304" pitchFamily="18" charset="0"/>
                          <a:ea typeface="+mn-ea"/>
                          <a:cs typeface="Times New Roman" panose="02020603050405020304" pitchFamily="18" charset="0"/>
                          <a:sym typeface="Arial"/>
                        </a:rPr>
                        <a:t> </a:t>
                      </a:r>
                      <a:r>
                        <a:rPr lang="en-US" sz="2400" b="0" i="1" u="none" strike="noStrike" cap="none" dirty="0" err="1">
                          <a:solidFill>
                            <a:schemeClr val="tx1">
                              <a:lumMod val="50000"/>
                            </a:schemeClr>
                          </a:solidFill>
                          <a:effectLst/>
                          <a:latin typeface="Times New Roman" panose="02020603050405020304" pitchFamily="18" charset="0"/>
                          <a:ea typeface="+mn-ea"/>
                          <a:cs typeface="Times New Roman" panose="02020603050405020304" pitchFamily="18" charset="0"/>
                          <a:sym typeface="Arial"/>
                        </a:rPr>
                        <a:t>già</a:t>
                      </a:r>
                      <a:r>
                        <a:rPr lang="en-US" sz="2400" b="0" i="1" u="none" strike="noStrike" cap="none" dirty="0">
                          <a:solidFill>
                            <a:schemeClr val="tx1">
                              <a:lumMod val="50000"/>
                            </a:schemeClr>
                          </a:solidFill>
                          <a:effectLst/>
                          <a:latin typeface="Times New Roman" panose="02020603050405020304" pitchFamily="18" charset="0"/>
                          <a:ea typeface="+mn-ea"/>
                          <a:cs typeface="Times New Roman" panose="02020603050405020304" pitchFamily="18" charset="0"/>
                          <a:sym typeface="Arial"/>
                        </a:rPr>
                        <a:t> </a:t>
                      </a:r>
                      <a:r>
                        <a:rPr lang="en-US" sz="2400" b="0" i="1" u="none" strike="noStrike" cap="none" dirty="0" err="1">
                          <a:solidFill>
                            <a:schemeClr val="tx1">
                              <a:lumMod val="50000"/>
                            </a:schemeClr>
                          </a:solidFill>
                          <a:effectLst/>
                          <a:latin typeface="Times New Roman" panose="02020603050405020304" pitchFamily="18" charset="0"/>
                          <a:ea typeface="+mn-ea"/>
                          <a:cs typeface="Times New Roman" panose="02020603050405020304" pitchFamily="18" charset="0"/>
                          <a:sym typeface="Arial"/>
                        </a:rPr>
                        <a:t>bịn</a:t>
                      </a:r>
                      <a:r>
                        <a:rPr lang="en-US" sz="2400" b="0" i="1" u="none" strike="noStrike" cap="none" dirty="0">
                          <a:solidFill>
                            <a:schemeClr val="tx1">
                              <a:lumMod val="50000"/>
                            </a:schemeClr>
                          </a:solidFill>
                          <a:effectLst/>
                          <a:latin typeface="Times New Roman" panose="02020603050405020304" pitchFamily="18" charset="0"/>
                          <a:ea typeface="+mn-ea"/>
                          <a:cs typeface="Times New Roman" panose="02020603050405020304" pitchFamily="18" charset="0"/>
                          <a:sym typeface="Arial"/>
                        </a:rPr>
                        <a:t> </a:t>
                      </a:r>
                      <a:r>
                        <a:rPr lang="en-US" sz="2400" b="0" i="1" u="none" strike="noStrike" cap="none" dirty="0" err="1">
                          <a:solidFill>
                            <a:schemeClr val="tx1">
                              <a:lumMod val="50000"/>
                            </a:schemeClr>
                          </a:solidFill>
                          <a:effectLst/>
                          <a:latin typeface="Times New Roman" panose="02020603050405020304" pitchFamily="18" charset="0"/>
                          <a:ea typeface="+mn-ea"/>
                          <a:cs typeface="Times New Roman" panose="02020603050405020304" pitchFamily="18" charset="0"/>
                          <a:sym typeface="Arial"/>
                        </a:rPr>
                        <a:t>rịn</a:t>
                      </a:r>
                      <a:r>
                        <a:rPr lang="en-US" sz="2400" b="0" i="1" u="none" strike="noStrike" cap="none" dirty="0">
                          <a:solidFill>
                            <a:schemeClr val="tx1">
                              <a:lumMod val="50000"/>
                            </a:schemeClr>
                          </a:solidFill>
                          <a:effectLst/>
                          <a:latin typeface="Times New Roman" panose="02020603050405020304" pitchFamily="18" charset="0"/>
                          <a:ea typeface="+mn-ea"/>
                          <a:cs typeface="Times New Roman" panose="02020603050405020304" pitchFamily="18" charset="0"/>
                          <a:sym typeface="Arial"/>
                        </a:rPr>
                        <a:t> </a:t>
                      </a:r>
                      <a:r>
                        <a:rPr lang="en-US" sz="2400" b="0" i="1" u="none" strike="noStrike" cap="none" dirty="0" err="1">
                          <a:solidFill>
                            <a:schemeClr val="tx1">
                              <a:lumMod val="50000"/>
                            </a:schemeClr>
                          </a:solidFill>
                          <a:effectLst/>
                          <a:latin typeface="Times New Roman" panose="02020603050405020304" pitchFamily="18" charset="0"/>
                          <a:ea typeface="+mn-ea"/>
                          <a:cs typeface="Times New Roman" panose="02020603050405020304" pitchFamily="18" charset="0"/>
                          <a:sym typeface="Arial"/>
                        </a:rPr>
                        <a:t>áo</a:t>
                      </a:r>
                      <a:r>
                        <a:rPr lang="en-US" sz="2400" b="0" i="1" u="none" strike="noStrike" cap="none" dirty="0">
                          <a:solidFill>
                            <a:schemeClr val="tx1">
                              <a:lumMod val="50000"/>
                            </a:schemeClr>
                          </a:solidFill>
                          <a:effectLst/>
                          <a:latin typeface="Times New Roman" panose="02020603050405020304" pitchFamily="18" charset="0"/>
                          <a:ea typeface="+mn-ea"/>
                          <a:cs typeface="Times New Roman" panose="02020603050405020304" pitchFamily="18" charset="0"/>
                          <a:sym typeface="Arial"/>
                        </a:rPr>
                        <a:t> </a:t>
                      </a:r>
                      <a:r>
                        <a:rPr lang="en-US" sz="2400" b="0" i="1" u="none" strike="noStrike" cap="none" dirty="0" err="1">
                          <a:solidFill>
                            <a:schemeClr val="tx1">
                              <a:lumMod val="50000"/>
                            </a:schemeClr>
                          </a:solidFill>
                          <a:effectLst/>
                          <a:latin typeface="Times New Roman" panose="02020603050405020304" pitchFamily="18" charset="0"/>
                          <a:ea typeface="+mn-ea"/>
                          <a:cs typeface="Times New Roman" panose="02020603050405020304" pitchFamily="18" charset="0"/>
                          <a:sym typeface="Arial"/>
                        </a:rPr>
                        <a:t>nâu</a:t>
                      </a:r>
                      <a:endParaRPr lang="en-SG" sz="2400" b="0" i="0" u="none" strike="noStrike" cap="none" dirty="0">
                        <a:solidFill>
                          <a:schemeClr val="tx1">
                            <a:lumMod val="50000"/>
                          </a:schemeClr>
                        </a:solidFill>
                        <a:effectLst/>
                        <a:latin typeface="Times New Roman" panose="02020603050405020304" pitchFamily="18" charset="0"/>
                        <a:ea typeface="+mn-ea"/>
                        <a:cs typeface="Times New Roman" panose="02020603050405020304" pitchFamily="18" charset="0"/>
                        <a:sym typeface="Arial"/>
                      </a:endParaRPr>
                    </a:p>
                    <a:p>
                      <a:pPr>
                        <a:lnSpc>
                          <a:spcPct val="100000"/>
                        </a:lnSpc>
                      </a:pPr>
                      <a:r>
                        <a:rPr lang="en-US" sz="2400" b="0" i="1" u="none" strike="noStrike" cap="none" dirty="0" err="1">
                          <a:solidFill>
                            <a:schemeClr val="tx1">
                              <a:lumMod val="50000"/>
                            </a:schemeClr>
                          </a:solidFill>
                          <a:effectLst/>
                          <a:latin typeface="Times New Roman" panose="02020603050405020304" pitchFamily="18" charset="0"/>
                          <a:ea typeface="+mn-ea"/>
                          <a:cs typeface="Times New Roman" panose="02020603050405020304" pitchFamily="18" charset="0"/>
                          <a:sym typeface="Arial"/>
                        </a:rPr>
                        <a:t>Vui</a:t>
                      </a:r>
                      <a:r>
                        <a:rPr lang="en-US" sz="2400" b="0" i="1" u="none" strike="noStrike" cap="none" dirty="0">
                          <a:solidFill>
                            <a:schemeClr val="tx1">
                              <a:lumMod val="50000"/>
                            </a:schemeClr>
                          </a:solidFill>
                          <a:effectLst/>
                          <a:latin typeface="Times New Roman" panose="02020603050405020304" pitchFamily="18" charset="0"/>
                          <a:ea typeface="+mn-ea"/>
                          <a:cs typeface="Times New Roman" panose="02020603050405020304" pitchFamily="18" charset="0"/>
                          <a:sym typeface="Arial"/>
                        </a:rPr>
                        <a:t> </a:t>
                      </a:r>
                      <a:r>
                        <a:rPr lang="en-US" sz="2400" b="0" i="1" u="none" strike="noStrike" cap="none" dirty="0" err="1">
                          <a:solidFill>
                            <a:schemeClr val="tx1">
                              <a:lumMod val="50000"/>
                            </a:schemeClr>
                          </a:solidFill>
                          <a:effectLst/>
                          <a:latin typeface="Times New Roman" panose="02020603050405020304" pitchFamily="18" charset="0"/>
                          <a:ea typeface="+mn-ea"/>
                          <a:cs typeface="Times New Roman" panose="02020603050405020304" pitchFamily="18" charset="0"/>
                          <a:sym typeface="Arial"/>
                        </a:rPr>
                        <a:t>đàn</a:t>
                      </a:r>
                      <a:r>
                        <a:rPr lang="en-US" sz="2400" b="0" i="1" u="none" strike="noStrike" cap="none" dirty="0">
                          <a:solidFill>
                            <a:schemeClr val="tx1">
                              <a:lumMod val="50000"/>
                            </a:schemeClr>
                          </a:solidFill>
                          <a:effectLst/>
                          <a:latin typeface="Times New Roman" panose="02020603050405020304" pitchFamily="18" charset="0"/>
                          <a:ea typeface="+mn-ea"/>
                          <a:cs typeface="Times New Roman" panose="02020603050405020304" pitchFamily="18" charset="0"/>
                          <a:sym typeface="Arial"/>
                        </a:rPr>
                        <a:t> con ở </a:t>
                      </a:r>
                      <a:r>
                        <a:rPr lang="en-US" sz="2400" b="0" i="1" u="none" strike="noStrike" cap="none" dirty="0" err="1">
                          <a:solidFill>
                            <a:schemeClr val="tx1">
                              <a:lumMod val="50000"/>
                            </a:schemeClr>
                          </a:solidFill>
                          <a:effectLst/>
                          <a:latin typeface="Times New Roman" panose="02020603050405020304" pitchFamily="18" charset="0"/>
                          <a:ea typeface="+mn-ea"/>
                          <a:cs typeface="Times New Roman" panose="02020603050405020304" pitchFamily="18" charset="0"/>
                          <a:sym typeface="Arial"/>
                        </a:rPr>
                        <a:t>rừng</a:t>
                      </a:r>
                      <a:r>
                        <a:rPr lang="en-US" sz="2400" b="0" i="1" u="none" strike="noStrike" cap="none" dirty="0">
                          <a:solidFill>
                            <a:schemeClr val="tx1">
                              <a:lumMod val="50000"/>
                            </a:schemeClr>
                          </a:solidFill>
                          <a:effectLst/>
                          <a:latin typeface="Times New Roman" panose="02020603050405020304" pitchFamily="18" charset="0"/>
                          <a:ea typeface="+mn-ea"/>
                          <a:cs typeface="Times New Roman" panose="02020603050405020304" pitchFamily="18" charset="0"/>
                          <a:sym typeface="Arial"/>
                        </a:rPr>
                        <a:t> </a:t>
                      </a:r>
                      <a:r>
                        <a:rPr lang="en-US" sz="2400" b="0" i="1" u="none" strike="noStrike" cap="none" dirty="0" err="1">
                          <a:solidFill>
                            <a:schemeClr val="tx1">
                              <a:lumMod val="50000"/>
                            </a:schemeClr>
                          </a:solidFill>
                          <a:effectLst/>
                          <a:latin typeface="Times New Roman" panose="02020603050405020304" pitchFamily="18" charset="0"/>
                          <a:ea typeface="+mn-ea"/>
                          <a:cs typeface="Times New Roman" panose="02020603050405020304" pitchFamily="18" charset="0"/>
                          <a:sym typeface="Arial"/>
                        </a:rPr>
                        <a:t>sâu</a:t>
                      </a:r>
                      <a:r>
                        <a:rPr lang="en-US" sz="2400" b="0" i="1" u="none" strike="noStrike" cap="none" dirty="0">
                          <a:solidFill>
                            <a:schemeClr val="tx1">
                              <a:lumMod val="50000"/>
                            </a:schemeClr>
                          </a:solidFill>
                          <a:effectLst/>
                          <a:latin typeface="Times New Roman" panose="02020603050405020304" pitchFamily="18" charset="0"/>
                          <a:ea typeface="+mn-ea"/>
                          <a:cs typeface="Times New Roman" panose="02020603050405020304" pitchFamily="18" charset="0"/>
                          <a:sym typeface="Arial"/>
                        </a:rPr>
                        <a:t> </a:t>
                      </a:r>
                      <a:r>
                        <a:rPr lang="en-US" sz="2400" b="0" i="1" u="none" strike="noStrike" cap="none" dirty="0" err="1">
                          <a:solidFill>
                            <a:schemeClr val="tx1">
                              <a:lumMod val="50000"/>
                            </a:schemeClr>
                          </a:solidFill>
                          <a:effectLst/>
                          <a:latin typeface="Times New Roman" panose="02020603050405020304" pitchFamily="18" charset="0"/>
                          <a:ea typeface="+mn-ea"/>
                          <a:cs typeface="Times New Roman" panose="02020603050405020304" pitchFamily="18" charset="0"/>
                          <a:sym typeface="Arial"/>
                        </a:rPr>
                        <a:t>mới</a:t>
                      </a:r>
                      <a:r>
                        <a:rPr lang="en-US" sz="2400" b="0" i="1" u="none" strike="noStrike" cap="none" dirty="0">
                          <a:solidFill>
                            <a:schemeClr val="tx1">
                              <a:lumMod val="50000"/>
                            </a:schemeClr>
                          </a:solidFill>
                          <a:effectLst/>
                          <a:latin typeface="Times New Roman" panose="02020603050405020304" pitchFamily="18" charset="0"/>
                          <a:ea typeface="+mn-ea"/>
                          <a:cs typeface="Times New Roman" panose="02020603050405020304" pitchFamily="18" charset="0"/>
                          <a:sym typeface="Arial"/>
                        </a:rPr>
                        <a:t> </a:t>
                      </a:r>
                      <a:r>
                        <a:rPr lang="en-US" sz="2400" b="0" i="1" u="none" strike="noStrike" cap="none" dirty="0" err="1">
                          <a:solidFill>
                            <a:schemeClr val="tx1">
                              <a:lumMod val="50000"/>
                            </a:schemeClr>
                          </a:solidFill>
                          <a:effectLst/>
                          <a:latin typeface="Times New Roman" panose="02020603050405020304" pitchFamily="18" charset="0"/>
                          <a:ea typeface="+mn-ea"/>
                          <a:cs typeface="Times New Roman" panose="02020603050405020304" pitchFamily="18" charset="0"/>
                          <a:sym typeface="Arial"/>
                        </a:rPr>
                        <a:t>về</a:t>
                      </a:r>
                      <a:r>
                        <a:rPr lang="en-US" sz="2400" b="0" i="1" u="none" strike="noStrike" cap="none" dirty="0">
                          <a:solidFill>
                            <a:schemeClr val="tx1">
                              <a:lumMod val="50000"/>
                            </a:schemeClr>
                          </a:solidFill>
                          <a:effectLst/>
                          <a:latin typeface="Times New Roman" panose="02020603050405020304" pitchFamily="18" charset="0"/>
                          <a:ea typeface="+mn-ea"/>
                          <a:cs typeface="Times New Roman" panose="02020603050405020304" pitchFamily="18" charset="0"/>
                          <a:sym typeface="Arial"/>
                        </a:rPr>
                        <a:t>.</a:t>
                      </a:r>
                      <a:endParaRPr lang="en-SG" sz="2400" b="0" i="0" u="none" strike="noStrike" cap="none" dirty="0">
                        <a:solidFill>
                          <a:schemeClr val="tx1">
                            <a:lumMod val="50000"/>
                          </a:schemeClr>
                        </a:solidFill>
                        <a:effectLst/>
                        <a:latin typeface="Times New Roman" panose="02020603050405020304" pitchFamily="18" charset="0"/>
                        <a:ea typeface="+mn-ea"/>
                        <a:cs typeface="Times New Roman" panose="02020603050405020304" pitchFamily="18" charset="0"/>
                        <a:sym typeface="Arial"/>
                      </a:endParaRPr>
                    </a:p>
                    <a:p>
                      <a:pPr>
                        <a:lnSpc>
                          <a:spcPct val="100000"/>
                        </a:lnSpc>
                      </a:pPr>
                      <a:r>
                        <a:rPr lang="en-US" sz="2400" b="0" i="1" u="none" strike="noStrike" cap="none" dirty="0" err="1">
                          <a:solidFill>
                            <a:schemeClr val="tx1">
                              <a:lumMod val="50000"/>
                            </a:schemeClr>
                          </a:solidFill>
                          <a:effectLst/>
                          <a:latin typeface="Times New Roman" panose="02020603050405020304" pitchFamily="18" charset="0"/>
                          <a:ea typeface="+mn-ea"/>
                          <a:cs typeface="Times New Roman" panose="02020603050405020304" pitchFamily="18" charset="0"/>
                          <a:sym typeface="Arial"/>
                        </a:rPr>
                        <a:t>Làng</a:t>
                      </a:r>
                      <a:r>
                        <a:rPr lang="en-US" sz="2400" b="0" i="1" u="none" strike="noStrike" cap="none" dirty="0">
                          <a:solidFill>
                            <a:schemeClr val="tx1">
                              <a:lumMod val="50000"/>
                            </a:schemeClr>
                          </a:solidFill>
                          <a:effectLst/>
                          <a:latin typeface="Times New Roman" panose="02020603050405020304" pitchFamily="18" charset="0"/>
                          <a:ea typeface="+mn-ea"/>
                          <a:cs typeface="Times New Roman" panose="02020603050405020304" pitchFamily="18" charset="0"/>
                          <a:sym typeface="Arial"/>
                        </a:rPr>
                        <a:t> </a:t>
                      </a:r>
                      <a:r>
                        <a:rPr lang="en-US" sz="2400" b="0" i="1" u="none" strike="noStrike" cap="none" dirty="0" err="1">
                          <a:solidFill>
                            <a:schemeClr val="tx1">
                              <a:lumMod val="50000"/>
                            </a:schemeClr>
                          </a:solidFill>
                          <a:effectLst/>
                          <a:latin typeface="Times New Roman" panose="02020603050405020304" pitchFamily="18" charset="0"/>
                          <a:ea typeface="+mn-ea"/>
                          <a:cs typeface="Times New Roman" panose="02020603050405020304" pitchFamily="18" charset="0"/>
                          <a:sym typeface="Arial"/>
                        </a:rPr>
                        <a:t>tôi</a:t>
                      </a:r>
                      <a:r>
                        <a:rPr lang="en-US" sz="2400" b="0" i="1" u="none" strike="noStrike" cap="none" dirty="0">
                          <a:solidFill>
                            <a:schemeClr val="tx1">
                              <a:lumMod val="50000"/>
                            </a:schemeClr>
                          </a:solidFill>
                          <a:effectLst/>
                          <a:latin typeface="Times New Roman" panose="02020603050405020304" pitchFamily="18" charset="0"/>
                          <a:ea typeface="+mn-ea"/>
                          <a:cs typeface="Times New Roman" panose="02020603050405020304" pitchFamily="18" charset="0"/>
                          <a:sym typeface="Arial"/>
                        </a:rPr>
                        <a:t> </a:t>
                      </a:r>
                      <a:r>
                        <a:rPr lang="en-US" sz="2400" b="0" i="1" u="none" strike="noStrike" cap="none" dirty="0" err="1">
                          <a:solidFill>
                            <a:schemeClr val="tx1">
                              <a:lumMod val="50000"/>
                            </a:schemeClr>
                          </a:solidFill>
                          <a:effectLst/>
                          <a:latin typeface="Times New Roman" panose="02020603050405020304" pitchFamily="18" charset="0"/>
                          <a:ea typeface="+mn-ea"/>
                          <a:cs typeface="Times New Roman" panose="02020603050405020304" pitchFamily="18" charset="0"/>
                          <a:sym typeface="Arial"/>
                        </a:rPr>
                        <a:t>nghèo</a:t>
                      </a:r>
                      <a:endParaRPr lang="en-SG" sz="2400" b="0" i="0" u="none" strike="noStrike" cap="none" dirty="0">
                        <a:solidFill>
                          <a:schemeClr val="tx1">
                            <a:lumMod val="50000"/>
                          </a:schemeClr>
                        </a:solidFill>
                        <a:effectLst/>
                        <a:latin typeface="Times New Roman" panose="02020603050405020304" pitchFamily="18" charset="0"/>
                        <a:ea typeface="+mn-ea"/>
                        <a:cs typeface="Times New Roman" panose="02020603050405020304" pitchFamily="18" charset="0"/>
                        <a:sym typeface="Arial"/>
                      </a:endParaRPr>
                    </a:p>
                    <a:p>
                      <a:pPr>
                        <a:lnSpc>
                          <a:spcPct val="100000"/>
                        </a:lnSpc>
                      </a:pPr>
                      <a:r>
                        <a:rPr lang="en-US" sz="2400" b="0" i="1" u="none" strike="noStrike" cap="none" dirty="0" err="1">
                          <a:solidFill>
                            <a:schemeClr val="tx1">
                              <a:lumMod val="50000"/>
                            </a:schemeClr>
                          </a:solidFill>
                          <a:effectLst/>
                          <a:latin typeface="Times New Roman" panose="02020603050405020304" pitchFamily="18" charset="0"/>
                          <a:ea typeface="+mn-ea"/>
                          <a:cs typeface="Times New Roman" panose="02020603050405020304" pitchFamily="18" charset="0"/>
                          <a:sym typeface="Arial"/>
                        </a:rPr>
                        <a:t>Mái</a:t>
                      </a:r>
                      <a:r>
                        <a:rPr lang="en-US" sz="2400" b="0" i="1" u="none" strike="noStrike" cap="none" dirty="0">
                          <a:solidFill>
                            <a:schemeClr val="tx1">
                              <a:lumMod val="50000"/>
                            </a:schemeClr>
                          </a:solidFill>
                          <a:effectLst/>
                          <a:latin typeface="Times New Roman" panose="02020603050405020304" pitchFamily="18" charset="0"/>
                          <a:ea typeface="+mn-ea"/>
                          <a:cs typeface="Times New Roman" panose="02020603050405020304" pitchFamily="18" charset="0"/>
                          <a:sym typeface="Arial"/>
                        </a:rPr>
                        <a:t> </a:t>
                      </a:r>
                      <a:r>
                        <a:rPr lang="en-US" sz="2400" b="0" i="1" u="none" strike="noStrike" cap="none" dirty="0" err="1">
                          <a:solidFill>
                            <a:schemeClr val="tx1">
                              <a:lumMod val="50000"/>
                            </a:schemeClr>
                          </a:solidFill>
                          <a:effectLst/>
                          <a:latin typeface="Times New Roman" panose="02020603050405020304" pitchFamily="18" charset="0"/>
                          <a:ea typeface="+mn-ea"/>
                          <a:cs typeface="Times New Roman" panose="02020603050405020304" pitchFamily="18" charset="0"/>
                          <a:sym typeface="Arial"/>
                        </a:rPr>
                        <a:t>lá</a:t>
                      </a:r>
                      <a:r>
                        <a:rPr lang="en-US" sz="2400" b="0" i="1" u="none" strike="noStrike" cap="none" dirty="0">
                          <a:solidFill>
                            <a:schemeClr val="tx1">
                              <a:lumMod val="50000"/>
                            </a:schemeClr>
                          </a:solidFill>
                          <a:effectLst/>
                          <a:latin typeface="Times New Roman" panose="02020603050405020304" pitchFamily="18" charset="0"/>
                          <a:ea typeface="+mn-ea"/>
                          <a:cs typeface="Times New Roman" panose="02020603050405020304" pitchFamily="18" charset="0"/>
                          <a:sym typeface="Arial"/>
                        </a:rPr>
                        <a:t> </a:t>
                      </a:r>
                      <a:r>
                        <a:rPr lang="en-US" sz="2400" b="0" i="1" u="none" strike="noStrike" cap="none" dirty="0" err="1">
                          <a:solidFill>
                            <a:schemeClr val="tx1">
                              <a:lumMod val="50000"/>
                            </a:schemeClr>
                          </a:solidFill>
                          <a:effectLst/>
                          <a:latin typeface="Times New Roman" panose="02020603050405020304" pitchFamily="18" charset="0"/>
                          <a:ea typeface="+mn-ea"/>
                          <a:cs typeface="Times New Roman" panose="02020603050405020304" pitchFamily="18" charset="0"/>
                          <a:sym typeface="Arial"/>
                        </a:rPr>
                        <a:t>nhà</a:t>
                      </a:r>
                      <a:r>
                        <a:rPr lang="en-US" sz="2400" b="0" i="1" u="none" strike="noStrike" cap="none" dirty="0">
                          <a:solidFill>
                            <a:schemeClr val="tx1">
                              <a:lumMod val="50000"/>
                            </a:schemeClr>
                          </a:solidFill>
                          <a:effectLst/>
                          <a:latin typeface="Times New Roman" panose="02020603050405020304" pitchFamily="18" charset="0"/>
                          <a:ea typeface="+mn-ea"/>
                          <a:cs typeface="Times New Roman" panose="02020603050405020304" pitchFamily="18" charset="0"/>
                          <a:sym typeface="Arial"/>
                        </a:rPr>
                        <a:t> </a:t>
                      </a:r>
                      <a:r>
                        <a:rPr lang="en-US" sz="2400" b="0" i="1" u="none" strike="noStrike" cap="none" dirty="0" err="1">
                          <a:solidFill>
                            <a:schemeClr val="tx1">
                              <a:lumMod val="50000"/>
                            </a:schemeClr>
                          </a:solidFill>
                          <a:effectLst/>
                          <a:latin typeface="Times New Roman" panose="02020603050405020304" pitchFamily="18" charset="0"/>
                          <a:ea typeface="+mn-ea"/>
                          <a:cs typeface="Times New Roman" panose="02020603050405020304" pitchFamily="18" charset="0"/>
                          <a:sym typeface="Arial"/>
                        </a:rPr>
                        <a:t>tre</a:t>
                      </a:r>
                      <a:r>
                        <a:rPr lang="en-US" sz="2400" b="0" i="1" u="none" strike="noStrike" cap="none" dirty="0">
                          <a:solidFill>
                            <a:schemeClr val="tx1">
                              <a:lumMod val="50000"/>
                            </a:schemeClr>
                          </a:solidFill>
                          <a:effectLst/>
                          <a:latin typeface="Times New Roman" panose="02020603050405020304" pitchFamily="18" charset="0"/>
                          <a:ea typeface="+mn-ea"/>
                          <a:cs typeface="Times New Roman" panose="02020603050405020304" pitchFamily="18" charset="0"/>
                          <a:sym typeface="Arial"/>
                        </a:rPr>
                        <a:t>.</a:t>
                      </a:r>
                      <a:endParaRPr lang="en-SG" sz="2400" b="0" i="0" u="none" strike="noStrike" cap="none" dirty="0">
                        <a:solidFill>
                          <a:schemeClr val="tx1">
                            <a:lumMod val="50000"/>
                          </a:schemeClr>
                        </a:solidFill>
                        <a:effectLst/>
                        <a:latin typeface="Times New Roman" panose="02020603050405020304" pitchFamily="18" charset="0"/>
                        <a:ea typeface="+mn-ea"/>
                        <a:cs typeface="Times New Roman" panose="02020603050405020304" pitchFamily="18" charset="0"/>
                        <a:sym typeface="Arial"/>
                      </a:endParaRPr>
                    </a:p>
                    <a:p>
                      <a:pPr>
                        <a:lnSpc>
                          <a:spcPct val="100000"/>
                        </a:lnSpc>
                      </a:pPr>
                      <a:r>
                        <a:rPr lang="en-US" sz="2400" b="0" i="1" u="none" strike="noStrike" cap="none" dirty="0" err="1">
                          <a:solidFill>
                            <a:schemeClr val="tx1">
                              <a:lumMod val="50000"/>
                            </a:schemeClr>
                          </a:solidFill>
                          <a:effectLst/>
                          <a:latin typeface="Times New Roman" panose="02020603050405020304" pitchFamily="18" charset="0"/>
                          <a:ea typeface="+mn-ea"/>
                          <a:cs typeface="Times New Roman" panose="02020603050405020304" pitchFamily="18" charset="0"/>
                          <a:sym typeface="Arial"/>
                        </a:rPr>
                        <a:t>Các</a:t>
                      </a:r>
                      <a:r>
                        <a:rPr lang="en-US" sz="2400" b="0" i="1" u="none" strike="noStrike" cap="none" dirty="0">
                          <a:solidFill>
                            <a:schemeClr val="tx1">
                              <a:lumMod val="50000"/>
                            </a:schemeClr>
                          </a:solidFill>
                          <a:effectLst/>
                          <a:latin typeface="Times New Roman" panose="02020603050405020304" pitchFamily="18" charset="0"/>
                          <a:ea typeface="+mn-ea"/>
                          <a:cs typeface="Times New Roman" panose="02020603050405020304" pitchFamily="18" charset="0"/>
                          <a:sym typeface="Arial"/>
                        </a:rPr>
                        <a:t> </a:t>
                      </a:r>
                      <a:r>
                        <a:rPr lang="en-US" sz="2400" b="0" i="1" u="none" strike="noStrike" cap="none" dirty="0" err="1">
                          <a:solidFill>
                            <a:schemeClr val="tx1">
                              <a:lumMod val="50000"/>
                            </a:schemeClr>
                          </a:solidFill>
                          <a:effectLst/>
                          <a:latin typeface="Times New Roman" panose="02020603050405020304" pitchFamily="18" charset="0"/>
                          <a:ea typeface="+mn-ea"/>
                          <a:cs typeface="Times New Roman" panose="02020603050405020304" pitchFamily="18" charset="0"/>
                          <a:sym typeface="Arial"/>
                        </a:rPr>
                        <a:t>anh</a:t>
                      </a:r>
                      <a:r>
                        <a:rPr lang="en-US" sz="2400" b="0" i="1" u="none" strike="noStrike" cap="none" dirty="0">
                          <a:solidFill>
                            <a:schemeClr val="tx1">
                              <a:lumMod val="50000"/>
                            </a:schemeClr>
                          </a:solidFill>
                          <a:effectLst/>
                          <a:latin typeface="Times New Roman" panose="02020603050405020304" pitchFamily="18" charset="0"/>
                          <a:ea typeface="+mn-ea"/>
                          <a:cs typeface="Times New Roman" panose="02020603050405020304" pitchFamily="18" charset="0"/>
                          <a:sym typeface="Arial"/>
                        </a:rPr>
                        <a:t> </a:t>
                      </a:r>
                      <a:r>
                        <a:rPr lang="en-US" sz="2400" b="0" i="1" u="none" strike="noStrike" cap="none" dirty="0" err="1">
                          <a:solidFill>
                            <a:schemeClr val="tx1">
                              <a:lumMod val="50000"/>
                            </a:schemeClr>
                          </a:solidFill>
                          <a:effectLst/>
                          <a:latin typeface="Times New Roman" panose="02020603050405020304" pitchFamily="18" charset="0"/>
                          <a:ea typeface="+mn-ea"/>
                          <a:cs typeface="Times New Roman" panose="02020603050405020304" pitchFamily="18" charset="0"/>
                          <a:sym typeface="Arial"/>
                        </a:rPr>
                        <a:t>về</a:t>
                      </a:r>
                      <a:endParaRPr lang="en-SG" sz="2400" b="0" i="0" u="none" strike="noStrike" cap="none" dirty="0">
                        <a:solidFill>
                          <a:schemeClr val="tx1">
                            <a:lumMod val="50000"/>
                          </a:schemeClr>
                        </a:solidFill>
                        <a:effectLst/>
                        <a:latin typeface="Times New Roman" panose="02020603050405020304" pitchFamily="18" charset="0"/>
                        <a:ea typeface="+mn-ea"/>
                        <a:cs typeface="Times New Roman" panose="02020603050405020304" pitchFamily="18" charset="0"/>
                        <a:sym typeface="Arial"/>
                      </a:endParaRPr>
                    </a:p>
                    <a:p>
                      <a:pPr>
                        <a:lnSpc>
                          <a:spcPct val="100000"/>
                        </a:lnSpc>
                      </a:pPr>
                      <a:r>
                        <a:rPr lang="en-US" sz="2400" b="0" i="1" u="none" strike="noStrike" cap="none" dirty="0" err="1">
                          <a:solidFill>
                            <a:schemeClr val="tx1">
                              <a:lumMod val="50000"/>
                            </a:schemeClr>
                          </a:solidFill>
                          <a:effectLst/>
                          <a:latin typeface="Times New Roman" panose="02020603050405020304" pitchFamily="18" charset="0"/>
                          <a:ea typeface="+mn-ea"/>
                          <a:cs typeface="Times New Roman" panose="02020603050405020304" pitchFamily="18" charset="0"/>
                          <a:sym typeface="Arial"/>
                        </a:rPr>
                        <a:t>Xôn</a:t>
                      </a:r>
                      <a:r>
                        <a:rPr lang="en-US" sz="2400" b="0" i="1" u="none" strike="noStrike" cap="none" dirty="0">
                          <a:solidFill>
                            <a:schemeClr val="tx1">
                              <a:lumMod val="50000"/>
                            </a:schemeClr>
                          </a:solidFill>
                          <a:effectLst/>
                          <a:latin typeface="Times New Roman" panose="02020603050405020304" pitchFamily="18" charset="0"/>
                          <a:ea typeface="+mn-ea"/>
                          <a:cs typeface="Times New Roman" panose="02020603050405020304" pitchFamily="18" charset="0"/>
                          <a:sym typeface="Arial"/>
                        </a:rPr>
                        <a:t> </a:t>
                      </a:r>
                      <a:r>
                        <a:rPr lang="en-US" sz="2400" b="0" i="1" u="none" strike="noStrike" cap="none" dirty="0" err="1">
                          <a:solidFill>
                            <a:schemeClr val="tx1">
                              <a:lumMod val="50000"/>
                            </a:schemeClr>
                          </a:solidFill>
                          <a:effectLst/>
                          <a:latin typeface="Times New Roman" panose="02020603050405020304" pitchFamily="18" charset="0"/>
                          <a:ea typeface="+mn-ea"/>
                          <a:cs typeface="Times New Roman" panose="02020603050405020304" pitchFamily="18" charset="0"/>
                          <a:sym typeface="Arial"/>
                        </a:rPr>
                        <a:t>xao</a:t>
                      </a:r>
                      <a:r>
                        <a:rPr lang="en-US" sz="2400" b="0" i="1" u="none" strike="noStrike" cap="none" dirty="0">
                          <a:solidFill>
                            <a:schemeClr val="tx1">
                              <a:lumMod val="50000"/>
                            </a:schemeClr>
                          </a:solidFill>
                          <a:effectLst/>
                          <a:latin typeface="Times New Roman" panose="02020603050405020304" pitchFamily="18" charset="0"/>
                          <a:ea typeface="+mn-ea"/>
                          <a:cs typeface="Times New Roman" panose="02020603050405020304" pitchFamily="18" charset="0"/>
                          <a:sym typeface="Arial"/>
                        </a:rPr>
                        <a:t> </a:t>
                      </a:r>
                      <a:r>
                        <a:rPr lang="en-US" sz="2400" b="0" i="1" u="none" strike="noStrike" cap="none" dirty="0" err="1">
                          <a:solidFill>
                            <a:schemeClr val="tx1">
                              <a:lumMod val="50000"/>
                            </a:schemeClr>
                          </a:solidFill>
                          <a:effectLst/>
                          <a:latin typeface="Times New Roman" panose="02020603050405020304" pitchFamily="18" charset="0"/>
                          <a:ea typeface="+mn-ea"/>
                          <a:cs typeface="Times New Roman" panose="02020603050405020304" pitchFamily="18" charset="0"/>
                          <a:sym typeface="Arial"/>
                        </a:rPr>
                        <a:t>làng</a:t>
                      </a:r>
                      <a:r>
                        <a:rPr lang="en-US" sz="2400" b="0" i="1" u="none" strike="noStrike" cap="none" dirty="0">
                          <a:solidFill>
                            <a:schemeClr val="tx1">
                              <a:lumMod val="50000"/>
                            </a:schemeClr>
                          </a:solidFill>
                          <a:effectLst/>
                          <a:latin typeface="Times New Roman" panose="02020603050405020304" pitchFamily="18" charset="0"/>
                          <a:ea typeface="+mn-ea"/>
                          <a:cs typeface="Times New Roman" panose="02020603050405020304" pitchFamily="18" charset="0"/>
                          <a:sym typeface="Arial"/>
                        </a:rPr>
                        <a:t> </a:t>
                      </a:r>
                      <a:r>
                        <a:rPr lang="en-US" sz="2400" b="0" i="1" u="none" strike="noStrike" cap="none" dirty="0" err="1">
                          <a:solidFill>
                            <a:schemeClr val="tx1">
                              <a:lumMod val="50000"/>
                            </a:schemeClr>
                          </a:solidFill>
                          <a:effectLst/>
                          <a:latin typeface="Times New Roman" panose="02020603050405020304" pitchFamily="18" charset="0"/>
                          <a:ea typeface="+mn-ea"/>
                          <a:cs typeface="Times New Roman" panose="02020603050405020304" pitchFamily="18" charset="0"/>
                          <a:sym typeface="Arial"/>
                        </a:rPr>
                        <a:t>bé</a:t>
                      </a:r>
                      <a:r>
                        <a:rPr lang="en-US" sz="2400" b="0" i="1" u="none" strike="noStrike" cap="none" dirty="0">
                          <a:solidFill>
                            <a:schemeClr val="tx1">
                              <a:lumMod val="50000"/>
                            </a:schemeClr>
                          </a:solidFill>
                          <a:effectLst/>
                          <a:latin typeface="Times New Roman" panose="02020603050405020304" pitchFamily="18" charset="0"/>
                          <a:ea typeface="+mn-ea"/>
                          <a:cs typeface="Times New Roman" panose="02020603050405020304" pitchFamily="18" charset="0"/>
                          <a:sym typeface="Arial"/>
                        </a:rPr>
                        <a:t> </a:t>
                      </a:r>
                      <a:r>
                        <a:rPr lang="en-US" sz="2400" b="0" i="1" u="none" strike="noStrike" cap="none" dirty="0" err="1">
                          <a:solidFill>
                            <a:schemeClr val="tx1">
                              <a:lumMod val="50000"/>
                            </a:schemeClr>
                          </a:solidFill>
                          <a:effectLst/>
                          <a:latin typeface="Times New Roman" panose="02020603050405020304" pitchFamily="18" charset="0"/>
                          <a:ea typeface="+mn-ea"/>
                          <a:cs typeface="Times New Roman" panose="02020603050405020304" pitchFamily="18" charset="0"/>
                          <a:sym typeface="Arial"/>
                        </a:rPr>
                        <a:t>nhỏ</a:t>
                      </a:r>
                      <a:r>
                        <a:rPr lang="en-US" sz="2400" b="0" i="1" u="none" strike="noStrike" cap="none" dirty="0">
                          <a:solidFill>
                            <a:schemeClr val="tx1">
                              <a:lumMod val="50000"/>
                            </a:schemeClr>
                          </a:solidFill>
                          <a:effectLst/>
                          <a:latin typeface="Times New Roman" panose="02020603050405020304" pitchFamily="18" charset="0"/>
                          <a:ea typeface="+mn-ea"/>
                          <a:cs typeface="Times New Roman" panose="02020603050405020304" pitchFamily="18" charset="0"/>
                          <a:sym typeface="Arial"/>
                        </a:rPr>
                        <a:t>.</a:t>
                      </a:r>
                      <a:endParaRPr lang="en-SG" sz="2400" b="0" i="0" u="none" strike="noStrike" cap="none" dirty="0">
                        <a:solidFill>
                          <a:schemeClr val="tx1">
                            <a:lumMod val="50000"/>
                          </a:schemeClr>
                        </a:solidFill>
                        <a:effectLst/>
                        <a:latin typeface="Times New Roman" panose="02020603050405020304" pitchFamily="18" charset="0"/>
                        <a:ea typeface="+mn-ea"/>
                        <a:cs typeface="Times New Roman" panose="02020603050405020304" pitchFamily="18" charset="0"/>
                        <a:sym typeface="Arial"/>
                      </a:endParaRPr>
                    </a:p>
                    <a:p>
                      <a:pPr>
                        <a:lnSpc>
                          <a:spcPct val="100000"/>
                        </a:lnSpc>
                      </a:pPr>
                      <a:r>
                        <a:rPr lang="en-US" sz="2400" b="0" i="1" u="none" strike="noStrike" cap="none" dirty="0" err="1">
                          <a:solidFill>
                            <a:schemeClr val="tx1">
                              <a:lumMod val="50000"/>
                            </a:schemeClr>
                          </a:solidFill>
                          <a:effectLst/>
                          <a:latin typeface="Times New Roman" panose="02020603050405020304" pitchFamily="18" charset="0"/>
                          <a:ea typeface="+mn-ea"/>
                          <a:cs typeface="Times New Roman" panose="02020603050405020304" pitchFamily="18" charset="0"/>
                          <a:sym typeface="Arial"/>
                        </a:rPr>
                        <a:t>Nhà</a:t>
                      </a:r>
                      <a:r>
                        <a:rPr lang="en-US" sz="2400" b="0" i="1" u="none" strike="noStrike" cap="none" dirty="0">
                          <a:solidFill>
                            <a:schemeClr val="tx1">
                              <a:lumMod val="50000"/>
                            </a:schemeClr>
                          </a:solidFill>
                          <a:effectLst/>
                          <a:latin typeface="Times New Roman" panose="02020603050405020304" pitchFamily="18" charset="0"/>
                          <a:ea typeface="+mn-ea"/>
                          <a:cs typeface="Times New Roman" panose="02020603050405020304" pitchFamily="18" charset="0"/>
                          <a:sym typeface="Arial"/>
                        </a:rPr>
                        <a:t> </a:t>
                      </a:r>
                      <a:r>
                        <a:rPr lang="en-US" sz="2400" b="0" i="1" u="none" strike="noStrike" cap="none" dirty="0" err="1">
                          <a:solidFill>
                            <a:schemeClr val="tx1">
                              <a:lumMod val="50000"/>
                            </a:schemeClr>
                          </a:solidFill>
                          <a:effectLst/>
                          <a:latin typeface="Times New Roman" panose="02020603050405020304" pitchFamily="18" charset="0"/>
                          <a:ea typeface="+mn-ea"/>
                          <a:cs typeface="Times New Roman" panose="02020603050405020304" pitchFamily="18" charset="0"/>
                          <a:sym typeface="Arial"/>
                        </a:rPr>
                        <a:t>lá</a:t>
                      </a:r>
                      <a:r>
                        <a:rPr lang="en-US" sz="2400" b="0" i="1" u="none" strike="noStrike" cap="none" dirty="0">
                          <a:solidFill>
                            <a:schemeClr val="tx1">
                              <a:lumMod val="50000"/>
                            </a:schemeClr>
                          </a:solidFill>
                          <a:effectLst/>
                          <a:latin typeface="Times New Roman" panose="02020603050405020304" pitchFamily="18" charset="0"/>
                          <a:ea typeface="+mn-ea"/>
                          <a:cs typeface="Times New Roman" panose="02020603050405020304" pitchFamily="18" charset="0"/>
                          <a:sym typeface="Arial"/>
                        </a:rPr>
                        <a:t> </a:t>
                      </a:r>
                      <a:r>
                        <a:rPr lang="en-US" sz="2400" b="0" i="1" u="none" strike="noStrike" cap="none" dirty="0" err="1">
                          <a:solidFill>
                            <a:schemeClr val="tx1">
                              <a:lumMod val="50000"/>
                            </a:schemeClr>
                          </a:solidFill>
                          <a:effectLst/>
                          <a:latin typeface="Times New Roman" panose="02020603050405020304" pitchFamily="18" charset="0"/>
                          <a:ea typeface="+mn-ea"/>
                          <a:cs typeface="Times New Roman" panose="02020603050405020304" pitchFamily="18" charset="0"/>
                          <a:sym typeface="Arial"/>
                        </a:rPr>
                        <a:t>đơn</a:t>
                      </a:r>
                      <a:r>
                        <a:rPr lang="en-US" sz="2400" b="0" i="1" u="none" strike="noStrike" cap="none" dirty="0">
                          <a:solidFill>
                            <a:schemeClr val="tx1">
                              <a:lumMod val="50000"/>
                            </a:schemeClr>
                          </a:solidFill>
                          <a:effectLst/>
                          <a:latin typeface="Times New Roman" panose="02020603050405020304" pitchFamily="18" charset="0"/>
                          <a:ea typeface="+mn-ea"/>
                          <a:cs typeface="Times New Roman" panose="02020603050405020304" pitchFamily="18" charset="0"/>
                          <a:sym typeface="Arial"/>
                        </a:rPr>
                        <a:t> </a:t>
                      </a:r>
                      <a:r>
                        <a:rPr lang="en-US" sz="2400" b="0" i="1" u="none" strike="noStrike" cap="none" dirty="0" err="1">
                          <a:solidFill>
                            <a:schemeClr val="tx1">
                              <a:lumMod val="50000"/>
                            </a:schemeClr>
                          </a:solidFill>
                          <a:effectLst/>
                          <a:latin typeface="Times New Roman" panose="02020603050405020304" pitchFamily="18" charset="0"/>
                          <a:ea typeface="+mn-ea"/>
                          <a:cs typeface="Times New Roman" panose="02020603050405020304" pitchFamily="18" charset="0"/>
                          <a:sym typeface="Arial"/>
                        </a:rPr>
                        <a:t>sơ</a:t>
                      </a:r>
                      <a:endParaRPr lang="en-SG" sz="2400" b="0" i="0" u="none" strike="noStrike" cap="none" dirty="0">
                        <a:solidFill>
                          <a:schemeClr val="tx1">
                            <a:lumMod val="50000"/>
                          </a:schemeClr>
                        </a:solidFill>
                        <a:effectLst/>
                        <a:latin typeface="Times New Roman" panose="02020603050405020304" pitchFamily="18" charset="0"/>
                        <a:ea typeface="+mn-ea"/>
                        <a:cs typeface="Times New Roman" panose="02020603050405020304" pitchFamily="18" charset="0"/>
                        <a:sym typeface="Arial"/>
                      </a:endParaRPr>
                    </a:p>
                    <a:p>
                      <a:pPr>
                        <a:lnSpc>
                          <a:spcPct val="100000"/>
                        </a:lnSpc>
                      </a:pPr>
                      <a:r>
                        <a:rPr lang="en-US" sz="2400" b="0" i="1" u="none" strike="noStrike" cap="none" dirty="0" err="1">
                          <a:solidFill>
                            <a:schemeClr val="tx1">
                              <a:lumMod val="50000"/>
                            </a:schemeClr>
                          </a:solidFill>
                          <a:effectLst/>
                          <a:latin typeface="Times New Roman" panose="02020603050405020304" pitchFamily="18" charset="0"/>
                          <a:ea typeface="+mn-ea"/>
                          <a:cs typeface="Times New Roman" panose="02020603050405020304" pitchFamily="18" charset="0"/>
                          <a:sym typeface="Arial"/>
                        </a:rPr>
                        <a:t>Tấm</a:t>
                      </a:r>
                      <a:r>
                        <a:rPr lang="en-US" sz="2400" b="0" i="1" u="none" strike="noStrike" cap="none" dirty="0">
                          <a:solidFill>
                            <a:schemeClr val="tx1">
                              <a:lumMod val="50000"/>
                            </a:schemeClr>
                          </a:solidFill>
                          <a:effectLst/>
                          <a:latin typeface="Times New Roman" panose="02020603050405020304" pitchFamily="18" charset="0"/>
                          <a:ea typeface="+mn-ea"/>
                          <a:cs typeface="Times New Roman" panose="02020603050405020304" pitchFamily="18" charset="0"/>
                          <a:sym typeface="Arial"/>
                        </a:rPr>
                        <a:t> </a:t>
                      </a:r>
                      <a:r>
                        <a:rPr lang="en-US" sz="2400" b="0" i="1" u="none" strike="noStrike" cap="none" dirty="0" err="1">
                          <a:solidFill>
                            <a:schemeClr val="tx1">
                              <a:lumMod val="50000"/>
                            </a:schemeClr>
                          </a:solidFill>
                          <a:effectLst/>
                          <a:latin typeface="Times New Roman" panose="02020603050405020304" pitchFamily="18" charset="0"/>
                          <a:ea typeface="+mn-ea"/>
                          <a:cs typeface="Times New Roman" panose="02020603050405020304" pitchFamily="18" charset="0"/>
                          <a:sym typeface="Arial"/>
                        </a:rPr>
                        <a:t>lòng</a:t>
                      </a:r>
                      <a:r>
                        <a:rPr lang="en-US" sz="2400" b="0" i="1" u="none" strike="noStrike" cap="none" dirty="0">
                          <a:solidFill>
                            <a:schemeClr val="tx1">
                              <a:lumMod val="50000"/>
                            </a:schemeClr>
                          </a:solidFill>
                          <a:effectLst/>
                          <a:latin typeface="Times New Roman" panose="02020603050405020304" pitchFamily="18" charset="0"/>
                          <a:ea typeface="+mn-ea"/>
                          <a:cs typeface="Times New Roman" panose="02020603050405020304" pitchFamily="18" charset="0"/>
                          <a:sym typeface="Arial"/>
                        </a:rPr>
                        <a:t> </a:t>
                      </a:r>
                      <a:r>
                        <a:rPr lang="en-US" sz="2400" b="0" i="1" u="none" strike="noStrike" cap="none" dirty="0" err="1">
                          <a:solidFill>
                            <a:schemeClr val="tx1">
                              <a:lumMod val="50000"/>
                            </a:schemeClr>
                          </a:solidFill>
                          <a:effectLst/>
                          <a:latin typeface="Times New Roman" panose="02020603050405020304" pitchFamily="18" charset="0"/>
                          <a:ea typeface="+mn-ea"/>
                          <a:cs typeface="Times New Roman" panose="02020603050405020304" pitchFamily="18" charset="0"/>
                          <a:sym typeface="Arial"/>
                        </a:rPr>
                        <a:t>rộng</a:t>
                      </a:r>
                      <a:r>
                        <a:rPr lang="en-US" sz="2400" b="0" i="1" u="none" strike="noStrike" cap="none" dirty="0">
                          <a:solidFill>
                            <a:schemeClr val="tx1">
                              <a:lumMod val="50000"/>
                            </a:schemeClr>
                          </a:solidFill>
                          <a:effectLst/>
                          <a:latin typeface="Times New Roman" panose="02020603050405020304" pitchFamily="18" charset="0"/>
                          <a:ea typeface="+mn-ea"/>
                          <a:cs typeface="Times New Roman" panose="02020603050405020304" pitchFamily="18" charset="0"/>
                          <a:sym typeface="Arial"/>
                        </a:rPr>
                        <a:t> </a:t>
                      </a:r>
                      <a:r>
                        <a:rPr lang="en-US" sz="2400" b="0" i="1" u="none" strike="noStrike" cap="none" dirty="0" err="1">
                          <a:solidFill>
                            <a:schemeClr val="tx1">
                              <a:lumMod val="50000"/>
                            </a:schemeClr>
                          </a:solidFill>
                          <a:effectLst/>
                          <a:latin typeface="Times New Roman" panose="02020603050405020304" pitchFamily="18" charset="0"/>
                          <a:ea typeface="+mn-ea"/>
                          <a:cs typeface="Times New Roman" panose="02020603050405020304" pitchFamily="18" charset="0"/>
                          <a:sym typeface="Arial"/>
                        </a:rPr>
                        <a:t>mở</a:t>
                      </a:r>
                      <a:endParaRPr lang="en-SG" sz="2400" b="0" i="0" u="none" strike="noStrike" cap="none" dirty="0">
                        <a:solidFill>
                          <a:schemeClr val="tx1">
                            <a:lumMod val="50000"/>
                          </a:schemeClr>
                        </a:solidFill>
                        <a:effectLst/>
                        <a:latin typeface="Times New Roman" panose="02020603050405020304" pitchFamily="18" charset="0"/>
                        <a:ea typeface="+mn-ea"/>
                        <a:cs typeface="Times New Roman" panose="02020603050405020304" pitchFamily="18" charset="0"/>
                        <a:sym typeface="Arial"/>
                      </a:endParaRPr>
                    </a:p>
                    <a:p>
                      <a:pPr>
                        <a:lnSpc>
                          <a:spcPct val="100000"/>
                        </a:lnSpc>
                      </a:pPr>
                      <a:r>
                        <a:rPr lang="en-US" sz="2400" b="0" i="1" u="none" strike="noStrike" cap="none" dirty="0" err="1">
                          <a:solidFill>
                            <a:schemeClr val="tx1">
                              <a:lumMod val="50000"/>
                            </a:schemeClr>
                          </a:solidFill>
                          <a:effectLst/>
                          <a:latin typeface="Times New Roman" panose="02020603050405020304" pitchFamily="18" charset="0"/>
                          <a:ea typeface="+mn-ea"/>
                          <a:cs typeface="Times New Roman" panose="02020603050405020304" pitchFamily="18" charset="0"/>
                          <a:sym typeface="Arial"/>
                        </a:rPr>
                        <a:t>Nồi</a:t>
                      </a:r>
                      <a:r>
                        <a:rPr lang="en-US" sz="2400" b="0" i="1" u="none" strike="noStrike" cap="none" dirty="0">
                          <a:solidFill>
                            <a:schemeClr val="tx1">
                              <a:lumMod val="50000"/>
                            </a:schemeClr>
                          </a:solidFill>
                          <a:effectLst/>
                          <a:latin typeface="Times New Roman" panose="02020603050405020304" pitchFamily="18" charset="0"/>
                          <a:ea typeface="+mn-ea"/>
                          <a:cs typeface="Times New Roman" panose="02020603050405020304" pitchFamily="18" charset="0"/>
                          <a:sym typeface="Arial"/>
                        </a:rPr>
                        <a:t> </a:t>
                      </a:r>
                      <a:r>
                        <a:rPr lang="en-US" sz="2400" b="0" i="1" u="none" strike="noStrike" cap="none" dirty="0" err="1">
                          <a:solidFill>
                            <a:schemeClr val="tx1">
                              <a:lumMod val="50000"/>
                            </a:schemeClr>
                          </a:solidFill>
                          <a:effectLst/>
                          <a:latin typeface="Times New Roman" panose="02020603050405020304" pitchFamily="18" charset="0"/>
                          <a:ea typeface="+mn-ea"/>
                          <a:cs typeface="Times New Roman" panose="02020603050405020304" pitchFamily="18" charset="0"/>
                          <a:sym typeface="Arial"/>
                        </a:rPr>
                        <a:t>cơm</a:t>
                      </a:r>
                      <a:r>
                        <a:rPr lang="en-US" sz="2400" b="0" i="1" u="none" strike="noStrike" cap="none" dirty="0">
                          <a:solidFill>
                            <a:schemeClr val="tx1">
                              <a:lumMod val="50000"/>
                            </a:schemeClr>
                          </a:solidFill>
                          <a:effectLst/>
                          <a:latin typeface="Times New Roman" panose="02020603050405020304" pitchFamily="18" charset="0"/>
                          <a:ea typeface="+mn-ea"/>
                          <a:cs typeface="Times New Roman" panose="02020603050405020304" pitchFamily="18" charset="0"/>
                          <a:sym typeface="Arial"/>
                        </a:rPr>
                        <a:t> </a:t>
                      </a:r>
                      <a:r>
                        <a:rPr lang="en-US" sz="2400" b="0" i="1" u="none" strike="noStrike" cap="none" dirty="0" err="1">
                          <a:solidFill>
                            <a:schemeClr val="tx1">
                              <a:lumMod val="50000"/>
                            </a:schemeClr>
                          </a:solidFill>
                          <a:effectLst/>
                          <a:latin typeface="Times New Roman" panose="02020603050405020304" pitchFamily="18" charset="0"/>
                          <a:ea typeface="+mn-ea"/>
                          <a:cs typeface="Times New Roman" panose="02020603050405020304" pitchFamily="18" charset="0"/>
                          <a:sym typeface="Arial"/>
                        </a:rPr>
                        <a:t>nấu</a:t>
                      </a:r>
                      <a:r>
                        <a:rPr lang="en-US" sz="2400" b="0" i="1" u="none" strike="noStrike" cap="none" dirty="0">
                          <a:solidFill>
                            <a:schemeClr val="tx1">
                              <a:lumMod val="50000"/>
                            </a:schemeClr>
                          </a:solidFill>
                          <a:effectLst/>
                          <a:latin typeface="Times New Roman" panose="02020603050405020304" pitchFamily="18" charset="0"/>
                          <a:ea typeface="+mn-ea"/>
                          <a:cs typeface="Times New Roman" panose="02020603050405020304" pitchFamily="18" charset="0"/>
                          <a:sym typeface="Arial"/>
                        </a:rPr>
                        <a:t> </a:t>
                      </a:r>
                      <a:r>
                        <a:rPr lang="en-US" sz="2400" b="0" i="1" u="none" strike="noStrike" cap="none" dirty="0" err="1">
                          <a:solidFill>
                            <a:schemeClr val="tx1">
                              <a:lumMod val="50000"/>
                            </a:schemeClr>
                          </a:solidFill>
                          <a:effectLst/>
                          <a:latin typeface="Times New Roman" panose="02020603050405020304" pitchFamily="18" charset="0"/>
                          <a:ea typeface="+mn-ea"/>
                          <a:cs typeface="Times New Roman" panose="02020603050405020304" pitchFamily="18" charset="0"/>
                          <a:sym typeface="Arial"/>
                        </a:rPr>
                        <a:t>dở</a:t>
                      </a:r>
                      <a:endParaRPr lang="en-SG" sz="2400" b="0" i="0" u="none" strike="noStrike" cap="none" dirty="0">
                        <a:solidFill>
                          <a:schemeClr val="tx1">
                            <a:lumMod val="50000"/>
                          </a:schemeClr>
                        </a:solidFill>
                        <a:effectLst/>
                        <a:latin typeface="Times New Roman" panose="02020603050405020304" pitchFamily="18" charset="0"/>
                        <a:ea typeface="+mn-ea"/>
                        <a:cs typeface="Times New Roman" panose="02020603050405020304" pitchFamily="18" charset="0"/>
                        <a:sym typeface="Arial"/>
                      </a:endParaRPr>
                    </a:p>
                    <a:p>
                      <a:pPr>
                        <a:lnSpc>
                          <a:spcPct val="100000"/>
                        </a:lnSpc>
                      </a:pPr>
                      <a:r>
                        <a:rPr lang="en-US" sz="2400" b="0" i="1" u="none" strike="noStrike" cap="none" dirty="0" err="1">
                          <a:solidFill>
                            <a:schemeClr val="tx1">
                              <a:lumMod val="50000"/>
                            </a:schemeClr>
                          </a:solidFill>
                          <a:effectLst/>
                          <a:latin typeface="Times New Roman" panose="02020603050405020304" pitchFamily="18" charset="0"/>
                          <a:ea typeface="+mn-ea"/>
                          <a:cs typeface="Times New Roman" panose="02020603050405020304" pitchFamily="18" charset="0"/>
                          <a:sym typeface="Arial"/>
                        </a:rPr>
                        <a:t>Bát</a:t>
                      </a:r>
                      <a:r>
                        <a:rPr lang="en-US" sz="2400" b="0" i="1" u="none" strike="noStrike" cap="none" dirty="0">
                          <a:solidFill>
                            <a:schemeClr val="tx1">
                              <a:lumMod val="50000"/>
                            </a:schemeClr>
                          </a:solidFill>
                          <a:effectLst/>
                          <a:latin typeface="Times New Roman" panose="02020603050405020304" pitchFamily="18" charset="0"/>
                          <a:ea typeface="+mn-ea"/>
                          <a:cs typeface="Times New Roman" panose="02020603050405020304" pitchFamily="18" charset="0"/>
                          <a:sym typeface="Arial"/>
                        </a:rPr>
                        <a:t> </a:t>
                      </a:r>
                      <a:r>
                        <a:rPr lang="en-US" sz="2400" b="0" i="1" u="none" strike="noStrike" cap="none" dirty="0" err="1">
                          <a:solidFill>
                            <a:schemeClr val="tx1">
                              <a:lumMod val="50000"/>
                            </a:schemeClr>
                          </a:solidFill>
                          <a:effectLst/>
                          <a:latin typeface="Times New Roman" panose="02020603050405020304" pitchFamily="18" charset="0"/>
                          <a:ea typeface="+mn-ea"/>
                          <a:cs typeface="Times New Roman" panose="02020603050405020304" pitchFamily="18" charset="0"/>
                          <a:sym typeface="Arial"/>
                        </a:rPr>
                        <a:t>nước</a:t>
                      </a:r>
                      <a:r>
                        <a:rPr lang="en-US" sz="2400" b="0" i="1" u="none" strike="noStrike" cap="none" dirty="0">
                          <a:solidFill>
                            <a:schemeClr val="tx1">
                              <a:lumMod val="50000"/>
                            </a:schemeClr>
                          </a:solidFill>
                          <a:effectLst/>
                          <a:latin typeface="Times New Roman" panose="02020603050405020304" pitchFamily="18" charset="0"/>
                          <a:ea typeface="+mn-ea"/>
                          <a:cs typeface="Times New Roman" panose="02020603050405020304" pitchFamily="18" charset="0"/>
                          <a:sym typeface="Arial"/>
                        </a:rPr>
                        <a:t> </a:t>
                      </a:r>
                      <a:r>
                        <a:rPr lang="en-US" sz="2400" b="0" i="1" u="none" strike="noStrike" cap="none" dirty="0" err="1">
                          <a:solidFill>
                            <a:schemeClr val="tx1">
                              <a:lumMod val="50000"/>
                            </a:schemeClr>
                          </a:solidFill>
                          <a:effectLst/>
                          <a:latin typeface="Times New Roman" panose="02020603050405020304" pitchFamily="18" charset="0"/>
                          <a:ea typeface="+mn-ea"/>
                          <a:cs typeface="Times New Roman" panose="02020603050405020304" pitchFamily="18" charset="0"/>
                          <a:sym typeface="Arial"/>
                        </a:rPr>
                        <a:t>chè</a:t>
                      </a:r>
                      <a:r>
                        <a:rPr lang="en-US" sz="2400" b="0" i="1" u="none" strike="noStrike" cap="none" dirty="0">
                          <a:solidFill>
                            <a:schemeClr val="tx1">
                              <a:lumMod val="50000"/>
                            </a:schemeClr>
                          </a:solidFill>
                          <a:effectLst/>
                          <a:latin typeface="Times New Roman" panose="02020603050405020304" pitchFamily="18" charset="0"/>
                          <a:ea typeface="+mn-ea"/>
                          <a:cs typeface="Times New Roman" panose="02020603050405020304" pitchFamily="18" charset="0"/>
                          <a:sym typeface="Arial"/>
                        </a:rPr>
                        <a:t> </a:t>
                      </a:r>
                      <a:r>
                        <a:rPr lang="en-US" sz="2400" b="0" i="1" u="none" strike="noStrike" cap="none" dirty="0" err="1">
                          <a:solidFill>
                            <a:schemeClr val="tx1">
                              <a:lumMod val="50000"/>
                            </a:schemeClr>
                          </a:solidFill>
                          <a:effectLst/>
                          <a:latin typeface="Times New Roman" panose="02020603050405020304" pitchFamily="18" charset="0"/>
                          <a:ea typeface="+mn-ea"/>
                          <a:cs typeface="Times New Roman" panose="02020603050405020304" pitchFamily="18" charset="0"/>
                          <a:sym typeface="Arial"/>
                        </a:rPr>
                        <a:t>xanh</a:t>
                      </a:r>
                      <a:endParaRPr lang="en-SG" sz="2400" b="0" i="0" u="none" strike="noStrike" cap="none" dirty="0">
                        <a:solidFill>
                          <a:schemeClr val="tx1">
                            <a:lumMod val="50000"/>
                          </a:schemeClr>
                        </a:solidFill>
                        <a:effectLst/>
                        <a:latin typeface="Times New Roman" panose="02020603050405020304" pitchFamily="18" charset="0"/>
                        <a:ea typeface="+mn-ea"/>
                        <a:cs typeface="Times New Roman" panose="02020603050405020304" pitchFamily="18" charset="0"/>
                        <a:sym typeface="Arial"/>
                      </a:endParaRPr>
                    </a:p>
                    <a:p>
                      <a:pPr>
                        <a:lnSpc>
                          <a:spcPct val="100000"/>
                        </a:lnSpc>
                      </a:pPr>
                      <a:r>
                        <a:rPr lang="en-US" sz="2400" b="0" i="1" u="none" strike="noStrike" cap="none" dirty="0" err="1">
                          <a:solidFill>
                            <a:schemeClr val="tx1">
                              <a:lumMod val="50000"/>
                            </a:schemeClr>
                          </a:solidFill>
                          <a:effectLst/>
                          <a:latin typeface="Times New Roman" panose="02020603050405020304" pitchFamily="18" charset="0"/>
                          <a:ea typeface="+mn-ea"/>
                          <a:cs typeface="Times New Roman" panose="02020603050405020304" pitchFamily="18" charset="0"/>
                          <a:sym typeface="Arial"/>
                        </a:rPr>
                        <a:t>Ngồi</a:t>
                      </a:r>
                      <a:r>
                        <a:rPr lang="en-US" sz="2400" b="0" i="1" u="none" strike="noStrike" cap="none" dirty="0">
                          <a:solidFill>
                            <a:schemeClr val="tx1">
                              <a:lumMod val="50000"/>
                            </a:schemeClr>
                          </a:solidFill>
                          <a:effectLst/>
                          <a:latin typeface="Times New Roman" panose="02020603050405020304" pitchFamily="18" charset="0"/>
                          <a:ea typeface="+mn-ea"/>
                          <a:cs typeface="Times New Roman" panose="02020603050405020304" pitchFamily="18" charset="0"/>
                          <a:sym typeface="Arial"/>
                        </a:rPr>
                        <a:t> </a:t>
                      </a:r>
                      <a:r>
                        <a:rPr lang="en-US" sz="2400" b="0" i="1" u="none" strike="noStrike" cap="none" dirty="0" err="1">
                          <a:solidFill>
                            <a:schemeClr val="tx1">
                              <a:lumMod val="50000"/>
                            </a:schemeClr>
                          </a:solidFill>
                          <a:effectLst/>
                          <a:latin typeface="Times New Roman" panose="02020603050405020304" pitchFamily="18" charset="0"/>
                          <a:ea typeface="+mn-ea"/>
                          <a:cs typeface="Times New Roman" panose="02020603050405020304" pitchFamily="18" charset="0"/>
                          <a:sym typeface="Arial"/>
                        </a:rPr>
                        <a:t>vui</a:t>
                      </a:r>
                      <a:r>
                        <a:rPr lang="en-US" sz="2400" b="0" i="1" u="none" strike="noStrike" cap="none" dirty="0">
                          <a:solidFill>
                            <a:schemeClr val="tx1">
                              <a:lumMod val="50000"/>
                            </a:schemeClr>
                          </a:solidFill>
                          <a:effectLst/>
                          <a:latin typeface="Times New Roman" panose="02020603050405020304" pitchFamily="18" charset="0"/>
                          <a:ea typeface="+mn-ea"/>
                          <a:cs typeface="Times New Roman" panose="02020603050405020304" pitchFamily="18" charset="0"/>
                          <a:sym typeface="Arial"/>
                        </a:rPr>
                        <a:t> </a:t>
                      </a:r>
                      <a:r>
                        <a:rPr lang="en-US" sz="2400" b="0" i="1" u="none" strike="noStrike" cap="none" dirty="0" err="1">
                          <a:solidFill>
                            <a:schemeClr val="tx1">
                              <a:lumMod val="50000"/>
                            </a:schemeClr>
                          </a:solidFill>
                          <a:effectLst/>
                          <a:latin typeface="Times New Roman" panose="02020603050405020304" pitchFamily="18" charset="0"/>
                          <a:ea typeface="+mn-ea"/>
                          <a:cs typeface="Times New Roman" panose="02020603050405020304" pitchFamily="18" charset="0"/>
                          <a:sym typeface="Arial"/>
                        </a:rPr>
                        <a:t>kể</a:t>
                      </a:r>
                      <a:r>
                        <a:rPr lang="en-US" sz="2400" b="0" i="1" u="none" strike="noStrike" cap="none" dirty="0">
                          <a:solidFill>
                            <a:schemeClr val="tx1">
                              <a:lumMod val="50000"/>
                            </a:schemeClr>
                          </a:solidFill>
                          <a:effectLst/>
                          <a:latin typeface="Times New Roman" panose="02020603050405020304" pitchFamily="18" charset="0"/>
                          <a:ea typeface="+mn-ea"/>
                          <a:cs typeface="Times New Roman" panose="02020603050405020304" pitchFamily="18" charset="0"/>
                          <a:sym typeface="Arial"/>
                        </a:rPr>
                        <a:t> </a:t>
                      </a:r>
                      <a:r>
                        <a:rPr lang="en-US" sz="2400" b="0" i="1" u="none" strike="noStrike" cap="none" dirty="0" err="1">
                          <a:solidFill>
                            <a:schemeClr val="tx1">
                              <a:lumMod val="50000"/>
                            </a:schemeClr>
                          </a:solidFill>
                          <a:effectLst/>
                          <a:latin typeface="Times New Roman" panose="02020603050405020304" pitchFamily="18" charset="0"/>
                          <a:ea typeface="+mn-ea"/>
                          <a:cs typeface="Times New Roman" panose="02020603050405020304" pitchFamily="18" charset="0"/>
                          <a:sym typeface="Arial"/>
                        </a:rPr>
                        <a:t>chuyện</a:t>
                      </a:r>
                      <a:r>
                        <a:rPr lang="en-US" sz="2400" b="0" i="1" u="none" strike="noStrike" cap="none" dirty="0">
                          <a:solidFill>
                            <a:schemeClr val="tx1">
                              <a:lumMod val="50000"/>
                            </a:schemeClr>
                          </a:solidFill>
                          <a:effectLst/>
                          <a:latin typeface="Times New Roman" panose="02020603050405020304" pitchFamily="18" charset="0"/>
                          <a:ea typeface="+mn-ea"/>
                          <a:cs typeface="Times New Roman" panose="02020603050405020304" pitchFamily="18" charset="0"/>
                          <a:sym typeface="Arial"/>
                        </a:rPr>
                        <a:t> </a:t>
                      </a:r>
                      <a:r>
                        <a:rPr lang="en-US" sz="2400" b="0" i="1" u="none" strike="noStrike" cap="none" dirty="0" err="1">
                          <a:solidFill>
                            <a:schemeClr val="tx1">
                              <a:lumMod val="50000"/>
                            </a:schemeClr>
                          </a:solidFill>
                          <a:effectLst/>
                          <a:latin typeface="Times New Roman" panose="02020603050405020304" pitchFamily="18" charset="0"/>
                          <a:ea typeface="+mn-ea"/>
                          <a:cs typeface="Times New Roman" panose="02020603050405020304" pitchFamily="18" charset="0"/>
                          <a:sym typeface="Arial"/>
                        </a:rPr>
                        <a:t>tâm</a:t>
                      </a:r>
                      <a:r>
                        <a:rPr lang="en-US" sz="2400" b="0" i="1" u="none" strike="noStrike" cap="none" dirty="0">
                          <a:solidFill>
                            <a:schemeClr val="tx1">
                              <a:lumMod val="50000"/>
                            </a:schemeClr>
                          </a:solidFill>
                          <a:effectLst/>
                          <a:latin typeface="Times New Roman" panose="02020603050405020304" pitchFamily="18" charset="0"/>
                          <a:ea typeface="+mn-ea"/>
                          <a:cs typeface="Times New Roman" panose="02020603050405020304" pitchFamily="18" charset="0"/>
                          <a:sym typeface="Arial"/>
                        </a:rPr>
                        <a:t> </a:t>
                      </a:r>
                      <a:endParaRPr lang="vi-VN" sz="2400" b="0" i="1" u="none" strike="noStrike" cap="none" dirty="0">
                        <a:solidFill>
                          <a:schemeClr val="tx1">
                            <a:lumMod val="50000"/>
                          </a:schemeClr>
                        </a:solidFill>
                        <a:effectLst/>
                        <a:latin typeface="Times New Roman" panose="02020603050405020304" pitchFamily="18" charset="0"/>
                        <a:ea typeface="+mn-ea"/>
                        <a:cs typeface="Times New Roman" panose="02020603050405020304" pitchFamily="18" charset="0"/>
                        <a:sym typeface="Arial"/>
                      </a:endParaRPr>
                    </a:p>
                    <a:p>
                      <a:pPr>
                        <a:lnSpc>
                          <a:spcPct val="100000"/>
                        </a:lnSpc>
                      </a:pPr>
                      <a:r>
                        <a:rPr lang="en-US" sz="2400" b="0" i="1" u="none" strike="noStrike" cap="none" dirty="0" err="1">
                          <a:solidFill>
                            <a:schemeClr val="tx1">
                              <a:lumMod val="50000"/>
                            </a:schemeClr>
                          </a:solidFill>
                          <a:effectLst/>
                          <a:latin typeface="Times New Roman" panose="02020603050405020304" pitchFamily="18" charset="0"/>
                          <a:ea typeface="+mn-ea"/>
                          <a:cs typeface="Times New Roman" panose="02020603050405020304" pitchFamily="18" charset="0"/>
                          <a:sym typeface="Arial"/>
                        </a:rPr>
                        <a:t>tình</a:t>
                      </a:r>
                      <a:r>
                        <a:rPr lang="en-US" sz="2400" b="0" i="1" u="none" strike="noStrike" cap="none" dirty="0">
                          <a:solidFill>
                            <a:schemeClr val="tx1">
                              <a:lumMod val="50000"/>
                            </a:schemeClr>
                          </a:solidFill>
                          <a:effectLst/>
                          <a:latin typeface="Times New Roman" panose="02020603050405020304" pitchFamily="18" charset="0"/>
                          <a:ea typeface="+mn-ea"/>
                          <a:cs typeface="Times New Roman" panose="02020603050405020304" pitchFamily="18" charset="0"/>
                          <a:sym typeface="Arial"/>
                        </a:rPr>
                        <a:t> </a:t>
                      </a:r>
                      <a:r>
                        <a:rPr lang="en-US" sz="2400" b="0" i="1" u="none" strike="noStrike" cap="none" dirty="0" err="1">
                          <a:solidFill>
                            <a:schemeClr val="tx1">
                              <a:lumMod val="50000"/>
                            </a:schemeClr>
                          </a:solidFill>
                          <a:effectLst/>
                          <a:latin typeface="Times New Roman" panose="02020603050405020304" pitchFamily="18" charset="0"/>
                          <a:ea typeface="+mn-ea"/>
                          <a:cs typeface="Times New Roman" panose="02020603050405020304" pitchFamily="18" charset="0"/>
                          <a:sym typeface="Arial"/>
                        </a:rPr>
                        <a:t>bên</a:t>
                      </a:r>
                      <a:r>
                        <a:rPr lang="en-US" sz="2400" b="0" i="1" u="none" strike="noStrike" cap="none" dirty="0">
                          <a:solidFill>
                            <a:schemeClr val="tx1">
                              <a:lumMod val="50000"/>
                            </a:schemeClr>
                          </a:solidFill>
                          <a:effectLst/>
                          <a:latin typeface="Times New Roman" panose="02020603050405020304" pitchFamily="18" charset="0"/>
                          <a:ea typeface="+mn-ea"/>
                          <a:cs typeface="Times New Roman" panose="02020603050405020304" pitchFamily="18" charset="0"/>
                          <a:sym typeface="Arial"/>
                        </a:rPr>
                        <a:t> </a:t>
                      </a:r>
                      <a:r>
                        <a:rPr lang="en-US" sz="2400" b="0" i="1" u="none" strike="noStrike" cap="none" dirty="0" err="1">
                          <a:solidFill>
                            <a:schemeClr val="tx1">
                              <a:lumMod val="50000"/>
                            </a:schemeClr>
                          </a:solidFill>
                          <a:effectLst/>
                          <a:latin typeface="Times New Roman" panose="02020603050405020304" pitchFamily="18" charset="0"/>
                          <a:ea typeface="+mn-ea"/>
                          <a:cs typeface="Times New Roman" panose="02020603050405020304" pitchFamily="18" charset="0"/>
                          <a:sym typeface="Arial"/>
                        </a:rPr>
                        <a:t>nhau</a:t>
                      </a:r>
                      <a:r>
                        <a:rPr lang="en-US" sz="2400" b="0" i="1" u="none" strike="noStrike" cap="none" dirty="0">
                          <a:solidFill>
                            <a:schemeClr val="tx1">
                              <a:lumMod val="50000"/>
                            </a:schemeClr>
                          </a:solidFill>
                          <a:effectLst/>
                          <a:latin typeface="Times New Roman" panose="02020603050405020304" pitchFamily="18" charset="0"/>
                          <a:ea typeface="+mn-ea"/>
                          <a:cs typeface="Times New Roman" panose="02020603050405020304" pitchFamily="18" charset="0"/>
                          <a:sym typeface="Arial"/>
                        </a:rPr>
                        <a:t>.</a:t>
                      </a:r>
                      <a:endParaRPr lang="en-SG" sz="2400" b="0" i="0" u="none" strike="noStrike" cap="none" dirty="0">
                        <a:solidFill>
                          <a:schemeClr val="tx1">
                            <a:lumMod val="50000"/>
                          </a:schemeClr>
                        </a:solidFill>
                        <a:effectLst/>
                        <a:latin typeface="Times New Roman" panose="02020603050405020304" pitchFamily="18" charset="0"/>
                        <a:ea typeface="+mn-ea"/>
                        <a:cs typeface="Times New Roman" panose="02020603050405020304" pitchFamily="18" charset="0"/>
                        <a:sym typeface="Arial"/>
                      </a:endParaRPr>
                    </a:p>
                    <a:p>
                      <a:pPr>
                        <a:lnSpc>
                          <a:spcPct val="100000"/>
                        </a:lnSpc>
                      </a:pPr>
                      <a:r>
                        <a:rPr lang="vi-VN" sz="2400" b="0" i="1" u="none" strike="noStrike" cap="none" dirty="0">
                          <a:solidFill>
                            <a:schemeClr val="tx1">
                              <a:lumMod val="50000"/>
                            </a:schemeClr>
                          </a:solidFill>
                          <a:effectLst/>
                          <a:latin typeface="Times New Roman" panose="02020603050405020304" pitchFamily="18" charset="0"/>
                          <a:ea typeface="+mn-ea"/>
                          <a:cs typeface="Times New Roman" panose="02020603050405020304" pitchFamily="18" charset="0"/>
                          <a:sym typeface="Arial"/>
                        </a:rPr>
                        <a:t>(Hoàng Trung Thông) </a:t>
                      </a:r>
                      <a:endParaRPr lang="en-SG" sz="2400" b="0" i="0" u="none" strike="noStrike" cap="none" dirty="0">
                        <a:solidFill>
                          <a:schemeClr val="tx1">
                            <a:lumMod val="50000"/>
                          </a:schemeClr>
                        </a:solidFill>
                        <a:effectLst/>
                        <a:latin typeface="Times New Roman" panose="02020603050405020304" pitchFamily="18" charset="0"/>
                        <a:ea typeface="+mn-ea"/>
                        <a:cs typeface="Times New Roman" panose="02020603050405020304" pitchFamily="18" charset="0"/>
                        <a:sym typeface="Arial"/>
                      </a:endParaRPr>
                    </a:p>
                    <a:p>
                      <a:pPr marL="0" marR="0" algn="ctr">
                        <a:lnSpc>
                          <a:spcPct val="100000"/>
                        </a:lnSpc>
                        <a:spcBef>
                          <a:spcPts val="0"/>
                        </a:spcBef>
                        <a:spcAft>
                          <a:spcPts val="0"/>
                        </a:spcAft>
                      </a:pPr>
                      <a:endParaRPr lang="en-SG" sz="1800" b="0" dirty="0">
                        <a:solidFill>
                          <a:schemeClr val="tx1">
                            <a:lumMod val="50000"/>
                          </a:schemeClr>
                        </a:solidFill>
                        <a:effectLst/>
                        <a:latin typeface="+mj-lt"/>
                        <a:ea typeface="Calibri" panose="020F0502020204030204" pitchFamily="34" charset="0"/>
                        <a:cs typeface="Times New Roman" panose="02020603050405020304" pitchFamily="18" charset="0"/>
                      </a:endParaRPr>
                    </a:p>
                  </a:txBody>
                  <a:tcPr marL="37483" marR="37483"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tcPr>
                </a:tc>
                <a:tc rowSpan="6">
                  <a:txBody>
                    <a:bodyPr/>
                    <a:lstStyle/>
                    <a:p>
                      <a:pPr marL="0" marR="0" algn="ctr">
                        <a:lnSpc>
                          <a:spcPct val="100000"/>
                        </a:lnSpc>
                        <a:spcBef>
                          <a:spcPts val="0"/>
                        </a:spcBef>
                        <a:spcAft>
                          <a:spcPts val="0"/>
                        </a:spcAft>
                      </a:pPr>
                      <a:r>
                        <a:rPr lang="vi-VN" sz="2400" b="1" dirty="0">
                          <a:solidFill>
                            <a:schemeClr val="tx1">
                              <a:lumMod val="50000"/>
                            </a:schemeClr>
                          </a:solidFill>
                          <a:effectLst/>
                          <a:latin typeface="+mj-lt"/>
                        </a:rPr>
                        <a:t>Hình thức</a:t>
                      </a:r>
                      <a:endParaRPr lang="en-SG" sz="1800" b="1" dirty="0">
                        <a:solidFill>
                          <a:schemeClr val="tx1">
                            <a:lumMod val="50000"/>
                          </a:schemeClr>
                        </a:solidFill>
                        <a:effectLst/>
                        <a:latin typeface="+mj-lt"/>
                        <a:ea typeface="Calibri" panose="020F0502020204030204" pitchFamily="34" charset="0"/>
                        <a:cs typeface="Times New Roman" panose="02020603050405020304" pitchFamily="18" charset="0"/>
                      </a:endParaRPr>
                    </a:p>
                  </a:txBody>
                  <a:tcPr marL="37483" marR="37483"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algn="just">
                        <a:lnSpc>
                          <a:spcPct val="100000"/>
                        </a:lnSpc>
                        <a:spcBef>
                          <a:spcPts val="0"/>
                        </a:spcBef>
                        <a:spcAft>
                          <a:spcPts val="0"/>
                        </a:spcAft>
                      </a:pPr>
                      <a:r>
                        <a:rPr lang="vi-VN" sz="2400" b="0" i="1" dirty="0">
                          <a:solidFill>
                            <a:schemeClr val="tx1">
                              <a:lumMod val="50000"/>
                            </a:schemeClr>
                          </a:solidFill>
                          <a:effectLst/>
                          <a:latin typeface="+mj-lt"/>
                        </a:rPr>
                        <a:t>Số tiếng trong dòng thơ</a:t>
                      </a:r>
                      <a:endParaRPr lang="en-SG" sz="1800" b="0" i="1" dirty="0">
                        <a:solidFill>
                          <a:schemeClr val="tx1">
                            <a:lumMod val="50000"/>
                          </a:schemeClr>
                        </a:solidFill>
                        <a:effectLst/>
                        <a:latin typeface="+mj-lt"/>
                        <a:ea typeface="Calibri" panose="020F0502020204030204" pitchFamily="34" charset="0"/>
                        <a:cs typeface="Times New Roman" panose="02020603050405020304" pitchFamily="18" charset="0"/>
                      </a:endParaRPr>
                    </a:p>
                  </a:txBody>
                  <a:tcPr marL="37483" marR="37483"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a:lnSpc>
                          <a:spcPct val="100000"/>
                        </a:lnSpc>
                        <a:spcBef>
                          <a:spcPts val="0"/>
                        </a:spcBef>
                        <a:spcAft>
                          <a:spcPts val="0"/>
                        </a:spcAft>
                      </a:pPr>
                      <a:endParaRPr lang="en-SG" sz="1800" b="0" dirty="0">
                        <a:solidFill>
                          <a:schemeClr val="tx1">
                            <a:lumMod val="50000"/>
                          </a:schemeClr>
                        </a:solidFill>
                        <a:effectLst/>
                        <a:latin typeface="+mj-lt"/>
                        <a:ea typeface="Calibri" panose="020F0502020204030204" pitchFamily="34" charset="0"/>
                        <a:cs typeface="Times New Roman" panose="02020603050405020304" pitchFamily="18" charset="0"/>
                      </a:endParaRPr>
                    </a:p>
                  </a:txBody>
                  <a:tcPr marL="37483" marR="37483"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xmlns="" val="3337751585"/>
                  </a:ext>
                </a:extLst>
              </a:tr>
              <a:tr h="331138">
                <a:tc vMerge="1">
                  <a:txBody>
                    <a:bodyPr/>
                    <a:lstStyle/>
                    <a:p>
                      <a:endParaRPr lang="en-SG"/>
                    </a:p>
                  </a:txBody>
                  <a:tcPr/>
                </a:tc>
                <a:tc vMerge="1">
                  <a:txBody>
                    <a:bodyPr/>
                    <a:lstStyle/>
                    <a:p>
                      <a:endParaRPr lang="en-SG"/>
                    </a:p>
                  </a:txBody>
                  <a:tcPr/>
                </a:tc>
                <a:tc>
                  <a:txBody>
                    <a:bodyPr/>
                    <a:lstStyle/>
                    <a:p>
                      <a:pPr marL="0" marR="0" algn="just">
                        <a:lnSpc>
                          <a:spcPct val="100000"/>
                        </a:lnSpc>
                        <a:spcBef>
                          <a:spcPts val="0"/>
                        </a:spcBef>
                        <a:spcAft>
                          <a:spcPts val="0"/>
                        </a:spcAft>
                      </a:pPr>
                      <a:r>
                        <a:rPr lang="vi-VN" sz="2400" b="0" i="1" dirty="0">
                          <a:solidFill>
                            <a:schemeClr val="tx1">
                              <a:lumMod val="50000"/>
                            </a:schemeClr>
                          </a:solidFill>
                          <a:effectLst/>
                          <a:latin typeface="+mj-lt"/>
                        </a:rPr>
                        <a:t>Số dòng trong khổ thơ</a:t>
                      </a:r>
                      <a:endParaRPr lang="en-SG" sz="1800" b="0" i="1" dirty="0">
                        <a:solidFill>
                          <a:schemeClr val="tx1">
                            <a:lumMod val="50000"/>
                          </a:schemeClr>
                        </a:solidFill>
                        <a:effectLst/>
                        <a:latin typeface="+mj-lt"/>
                        <a:ea typeface="Calibri" panose="020F0502020204030204" pitchFamily="34" charset="0"/>
                        <a:cs typeface="Times New Roman" panose="02020603050405020304" pitchFamily="18" charset="0"/>
                      </a:endParaRPr>
                    </a:p>
                  </a:txBody>
                  <a:tcPr marL="37483" marR="37483"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a:lnSpc>
                          <a:spcPct val="100000"/>
                        </a:lnSpc>
                        <a:spcBef>
                          <a:spcPts val="0"/>
                        </a:spcBef>
                        <a:spcAft>
                          <a:spcPts val="0"/>
                        </a:spcAft>
                      </a:pPr>
                      <a:endParaRPr lang="en-SG" sz="1800" b="0" dirty="0">
                        <a:solidFill>
                          <a:schemeClr val="tx1">
                            <a:lumMod val="50000"/>
                          </a:schemeClr>
                        </a:solidFill>
                        <a:effectLst/>
                        <a:latin typeface="+mj-lt"/>
                        <a:ea typeface="Calibri" panose="020F0502020204030204" pitchFamily="34" charset="0"/>
                        <a:cs typeface="Times New Roman" panose="02020603050405020304" pitchFamily="18" charset="0"/>
                      </a:endParaRPr>
                    </a:p>
                  </a:txBody>
                  <a:tcPr marL="37483" marR="37483"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xmlns="" val="3821645392"/>
                  </a:ext>
                </a:extLst>
              </a:tr>
              <a:tr h="863862">
                <a:tc vMerge="1">
                  <a:txBody>
                    <a:bodyPr/>
                    <a:lstStyle/>
                    <a:p>
                      <a:endParaRPr lang="en-SG"/>
                    </a:p>
                  </a:txBody>
                  <a:tcPr/>
                </a:tc>
                <a:tc vMerge="1">
                  <a:txBody>
                    <a:bodyPr/>
                    <a:lstStyle/>
                    <a:p>
                      <a:endParaRPr lang="en-SG"/>
                    </a:p>
                  </a:txBody>
                  <a:tcPr/>
                </a:tc>
                <a:tc>
                  <a:txBody>
                    <a:bodyPr/>
                    <a:lstStyle/>
                    <a:p>
                      <a:pPr marL="0" marR="0" algn="just">
                        <a:lnSpc>
                          <a:spcPct val="100000"/>
                        </a:lnSpc>
                        <a:spcBef>
                          <a:spcPts val="0"/>
                        </a:spcBef>
                        <a:spcAft>
                          <a:spcPts val="0"/>
                        </a:spcAft>
                      </a:pPr>
                      <a:r>
                        <a:rPr lang="vi-VN" sz="2400" b="0" i="1" dirty="0">
                          <a:solidFill>
                            <a:schemeClr val="tx1">
                              <a:lumMod val="50000"/>
                            </a:schemeClr>
                          </a:solidFill>
                          <a:effectLst/>
                          <a:latin typeface="+mj-lt"/>
                        </a:rPr>
                        <a:t>Vần</a:t>
                      </a:r>
                      <a:endParaRPr lang="en-SG" sz="1800" b="0" i="1" dirty="0">
                        <a:solidFill>
                          <a:schemeClr val="tx1">
                            <a:lumMod val="50000"/>
                          </a:schemeClr>
                        </a:solidFill>
                        <a:effectLst/>
                        <a:latin typeface="+mj-lt"/>
                        <a:ea typeface="Calibri" panose="020F0502020204030204" pitchFamily="34" charset="0"/>
                        <a:cs typeface="Times New Roman" panose="02020603050405020304" pitchFamily="18" charset="0"/>
                      </a:endParaRPr>
                    </a:p>
                  </a:txBody>
                  <a:tcPr marL="37483" marR="37483"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algn="just">
                        <a:lnSpc>
                          <a:spcPct val="100000"/>
                        </a:lnSpc>
                        <a:spcBef>
                          <a:spcPts val="0"/>
                        </a:spcBef>
                        <a:spcAft>
                          <a:spcPts val="0"/>
                        </a:spcAft>
                      </a:pPr>
                      <a:endParaRPr lang="en-SG" sz="1800" b="0" dirty="0">
                        <a:solidFill>
                          <a:schemeClr val="tx1">
                            <a:lumMod val="50000"/>
                          </a:schemeClr>
                        </a:solidFill>
                        <a:effectLst/>
                        <a:latin typeface="+mj-lt"/>
                        <a:ea typeface="Calibri" panose="020F0502020204030204" pitchFamily="34" charset="0"/>
                        <a:cs typeface="Times New Roman" panose="02020603050405020304" pitchFamily="18" charset="0"/>
                      </a:endParaRPr>
                    </a:p>
                  </a:txBody>
                  <a:tcPr marL="37483" marR="37483"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xmlns="" val="1433937507"/>
                  </a:ext>
                </a:extLst>
              </a:tr>
              <a:tr h="507487">
                <a:tc vMerge="1">
                  <a:txBody>
                    <a:bodyPr/>
                    <a:lstStyle/>
                    <a:p>
                      <a:endParaRPr lang="en-SG"/>
                    </a:p>
                  </a:txBody>
                  <a:tcPr/>
                </a:tc>
                <a:tc vMerge="1">
                  <a:txBody>
                    <a:bodyPr/>
                    <a:lstStyle/>
                    <a:p>
                      <a:endParaRPr lang="en-SG"/>
                    </a:p>
                  </a:txBody>
                  <a:tcPr/>
                </a:tc>
                <a:tc>
                  <a:txBody>
                    <a:bodyPr/>
                    <a:lstStyle/>
                    <a:p>
                      <a:pPr marL="0" marR="0" algn="just">
                        <a:lnSpc>
                          <a:spcPct val="100000"/>
                        </a:lnSpc>
                        <a:spcBef>
                          <a:spcPts val="0"/>
                        </a:spcBef>
                        <a:spcAft>
                          <a:spcPts val="0"/>
                        </a:spcAft>
                      </a:pPr>
                      <a:r>
                        <a:rPr lang="vi-VN" sz="2400" b="0" i="1" dirty="0">
                          <a:solidFill>
                            <a:schemeClr val="tx1">
                              <a:lumMod val="50000"/>
                            </a:schemeClr>
                          </a:solidFill>
                          <a:effectLst/>
                          <a:latin typeface="+mj-lt"/>
                        </a:rPr>
                        <a:t>Nhịp</a:t>
                      </a:r>
                      <a:endParaRPr lang="en-SG" sz="1800" b="0" i="1" dirty="0">
                        <a:solidFill>
                          <a:schemeClr val="tx1">
                            <a:lumMod val="50000"/>
                          </a:schemeClr>
                        </a:solidFill>
                        <a:effectLst/>
                        <a:latin typeface="+mj-lt"/>
                        <a:ea typeface="Calibri" panose="020F0502020204030204" pitchFamily="34" charset="0"/>
                        <a:cs typeface="Times New Roman" panose="02020603050405020304" pitchFamily="18" charset="0"/>
                      </a:endParaRPr>
                    </a:p>
                  </a:txBody>
                  <a:tcPr marL="37483" marR="37483"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a:lnSpc>
                          <a:spcPct val="100000"/>
                        </a:lnSpc>
                        <a:spcBef>
                          <a:spcPts val="0"/>
                        </a:spcBef>
                        <a:spcAft>
                          <a:spcPts val="0"/>
                        </a:spcAft>
                      </a:pPr>
                      <a:endParaRPr lang="en-SG" sz="1800" b="0">
                        <a:solidFill>
                          <a:schemeClr val="tx1">
                            <a:lumMod val="50000"/>
                          </a:schemeClr>
                        </a:solidFill>
                        <a:effectLst/>
                        <a:latin typeface="+mj-lt"/>
                        <a:ea typeface="Calibri" panose="020F0502020204030204" pitchFamily="34" charset="0"/>
                        <a:cs typeface="Times New Roman" panose="02020603050405020304" pitchFamily="18" charset="0"/>
                      </a:endParaRPr>
                    </a:p>
                  </a:txBody>
                  <a:tcPr marL="37483" marR="37483"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xmlns="" val="2171104481"/>
                  </a:ext>
                </a:extLst>
              </a:tr>
              <a:tr h="506185">
                <a:tc vMerge="1">
                  <a:txBody>
                    <a:bodyPr/>
                    <a:lstStyle/>
                    <a:p>
                      <a:endParaRPr lang="en-SG"/>
                    </a:p>
                  </a:txBody>
                  <a:tcPr/>
                </a:tc>
                <a:tc vMerge="1">
                  <a:txBody>
                    <a:bodyPr/>
                    <a:lstStyle/>
                    <a:p>
                      <a:endParaRPr lang="en-SG"/>
                    </a:p>
                  </a:txBody>
                  <a:tcPr/>
                </a:tc>
                <a:tc>
                  <a:txBody>
                    <a:bodyPr/>
                    <a:lstStyle/>
                    <a:p>
                      <a:pPr marL="0" marR="0" algn="just">
                        <a:lnSpc>
                          <a:spcPct val="100000"/>
                        </a:lnSpc>
                        <a:spcBef>
                          <a:spcPts val="0"/>
                        </a:spcBef>
                        <a:spcAft>
                          <a:spcPts val="0"/>
                        </a:spcAft>
                      </a:pPr>
                      <a:r>
                        <a:rPr lang="vi-VN" sz="2400" b="0" i="1">
                          <a:solidFill>
                            <a:schemeClr val="tx1">
                              <a:lumMod val="50000"/>
                            </a:schemeClr>
                          </a:solidFill>
                          <a:effectLst/>
                          <a:latin typeface="+mj-lt"/>
                        </a:rPr>
                        <a:t>Biện pháp tu từ</a:t>
                      </a:r>
                      <a:endParaRPr lang="en-SG" sz="1800" b="0" i="1">
                        <a:solidFill>
                          <a:schemeClr val="tx1">
                            <a:lumMod val="50000"/>
                          </a:schemeClr>
                        </a:solidFill>
                        <a:effectLst/>
                        <a:latin typeface="+mj-lt"/>
                        <a:ea typeface="Calibri" panose="020F0502020204030204" pitchFamily="34" charset="0"/>
                        <a:cs typeface="Times New Roman" panose="02020603050405020304" pitchFamily="18" charset="0"/>
                      </a:endParaRPr>
                    </a:p>
                  </a:txBody>
                  <a:tcPr marL="37483" marR="37483"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a:lnSpc>
                          <a:spcPct val="100000"/>
                        </a:lnSpc>
                        <a:spcBef>
                          <a:spcPts val="0"/>
                        </a:spcBef>
                        <a:spcAft>
                          <a:spcPts val="0"/>
                        </a:spcAft>
                      </a:pPr>
                      <a:endParaRPr lang="en-SG" sz="1800" b="0" dirty="0">
                        <a:solidFill>
                          <a:schemeClr val="tx1">
                            <a:lumMod val="50000"/>
                          </a:schemeClr>
                        </a:solidFill>
                        <a:effectLst/>
                        <a:latin typeface="+mj-lt"/>
                        <a:ea typeface="Calibri" panose="020F0502020204030204" pitchFamily="34" charset="0"/>
                        <a:cs typeface="Times New Roman" panose="02020603050405020304" pitchFamily="18" charset="0"/>
                      </a:endParaRPr>
                    </a:p>
                  </a:txBody>
                  <a:tcPr marL="37483" marR="37483"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xmlns="" val="2966864631"/>
                  </a:ext>
                </a:extLst>
              </a:tr>
              <a:tr h="865827">
                <a:tc vMerge="1">
                  <a:txBody>
                    <a:bodyPr/>
                    <a:lstStyle/>
                    <a:p>
                      <a:endParaRPr lang="en-SG"/>
                    </a:p>
                  </a:txBody>
                  <a:tcPr/>
                </a:tc>
                <a:tc vMerge="1">
                  <a:txBody>
                    <a:bodyPr/>
                    <a:lstStyle/>
                    <a:p>
                      <a:endParaRPr lang="en-SG"/>
                    </a:p>
                  </a:txBody>
                  <a:tcPr/>
                </a:tc>
                <a:tc>
                  <a:txBody>
                    <a:bodyPr/>
                    <a:lstStyle/>
                    <a:p>
                      <a:pPr marL="0" marR="0" algn="just">
                        <a:lnSpc>
                          <a:spcPct val="100000"/>
                        </a:lnSpc>
                        <a:spcBef>
                          <a:spcPts val="0"/>
                        </a:spcBef>
                        <a:spcAft>
                          <a:spcPts val="0"/>
                        </a:spcAft>
                      </a:pPr>
                      <a:r>
                        <a:rPr lang="vi-VN" sz="2400" b="0" i="1" dirty="0">
                          <a:solidFill>
                            <a:schemeClr val="tx1">
                              <a:lumMod val="50000"/>
                            </a:schemeClr>
                          </a:solidFill>
                          <a:effectLst/>
                          <a:latin typeface="+mj-lt"/>
                        </a:rPr>
                        <a:t>Từ ngữ, hình ảnh, độc đáo</a:t>
                      </a:r>
                      <a:endParaRPr lang="en-SG" sz="1800" b="0" i="1" dirty="0">
                        <a:solidFill>
                          <a:schemeClr val="tx1">
                            <a:lumMod val="50000"/>
                          </a:schemeClr>
                        </a:solidFill>
                        <a:effectLst/>
                        <a:latin typeface="+mj-lt"/>
                        <a:ea typeface="Calibri" panose="020F0502020204030204" pitchFamily="34" charset="0"/>
                        <a:cs typeface="Times New Roman" panose="02020603050405020304" pitchFamily="18" charset="0"/>
                      </a:endParaRPr>
                    </a:p>
                  </a:txBody>
                  <a:tcPr marL="37483" marR="37483"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a:lnSpc>
                          <a:spcPct val="100000"/>
                        </a:lnSpc>
                        <a:spcBef>
                          <a:spcPts val="0"/>
                        </a:spcBef>
                        <a:spcAft>
                          <a:spcPts val="0"/>
                        </a:spcAft>
                      </a:pPr>
                      <a:endParaRPr lang="en-SG" sz="1800" b="0" dirty="0">
                        <a:solidFill>
                          <a:schemeClr val="tx1">
                            <a:lumMod val="50000"/>
                          </a:schemeClr>
                        </a:solidFill>
                        <a:effectLst/>
                        <a:latin typeface="+mj-lt"/>
                        <a:ea typeface="Calibri" panose="020F0502020204030204" pitchFamily="34" charset="0"/>
                        <a:cs typeface="Times New Roman" panose="02020603050405020304" pitchFamily="18" charset="0"/>
                      </a:endParaRPr>
                    </a:p>
                  </a:txBody>
                  <a:tcPr marL="37483" marR="37483"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xmlns="" val="299871909"/>
                  </a:ext>
                </a:extLst>
              </a:tr>
              <a:tr h="1533998">
                <a:tc vMerge="1">
                  <a:txBody>
                    <a:bodyPr/>
                    <a:lstStyle/>
                    <a:p>
                      <a:pPr marL="0" marR="0" algn="ctr">
                        <a:lnSpc>
                          <a:spcPct val="150000"/>
                        </a:lnSpc>
                        <a:spcBef>
                          <a:spcPts val="0"/>
                        </a:spcBef>
                        <a:spcAft>
                          <a:spcPts val="0"/>
                        </a:spcAft>
                      </a:pPr>
                      <a:endParaRPr lang="en-SG" sz="1400" dirty="0">
                        <a:solidFill>
                          <a:schemeClr val="tx1">
                            <a:lumMod val="50000"/>
                          </a:schemeClr>
                        </a:solidFill>
                        <a:effectLst/>
                        <a:latin typeface="Calibri" panose="020F0502020204030204" pitchFamily="34" charset="0"/>
                        <a:ea typeface="Calibri" panose="020F0502020204030204" pitchFamily="34" charset="0"/>
                        <a:cs typeface="Times New Roman" panose="02020603050405020304" pitchFamily="18" charset="0"/>
                      </a:endParaRPr>
                    </a:p>
                  </a:txBody>
                  <a:tcPr marL="37483" marR="37483"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rowSpan="2">
                  <a:txBody>
                    <a:bodyPr/>
                    <a:lstStyle/>
                    <a:p>
                      <a:pPr marL="0" marR="0" algn="ctr">
                        <a:lnSpc>
                          <a:spcPct val="100000"/>
                        </a:lnSpc>
                        <a:spcBef>
                          <a:spcPts val="0"/>
                        </a:spcBef>
                        <a:spcAft>
                          <a:spcPts val="0"/>
                        </a:spcAft>
                      </a:pPr>
                      <a:r>
                        <a:rPr lang="vi-VN" sz="2400" b="1" dirty="0">
                          <a:solidFill>
                            <a:schemeClr val="tx1">
                              <a:lumMod val="50000"/>
                            </a:schemeClr>
                          </a:solidFill>
                          <a:effectLst/>
                          <a:latin typeface="+mj-lt"/>
                        </a:rPr>
                        <a:t>Nội dung</a:t>
                      </a:r>
                      <a:endParaRPr lang="en-SG" sz="1800" b="1" dirty="0">
                        <a:solidFill>
                          <a:schemeClr val="tx1">
                            <a:lumMod val="50000"/>
                          </a:schemeClr>
                        </a:solidFill>
                        <a:effectLst/>
                        <a:latin typeface="+mj-lt"/>
                        <a:ea typeface="Calibri" panose="020F0502020204030204" pitchFamily="34" charset="0"/>
                        <a:cs typeface="Times New Roman" panose="02020603050405020304" pitchFamily="18" charset="0"/>
                      </a:endParaRPr>
                    </a:p>
                  </a:txBody>
                  <a:tcPr marL="37483" marR="37483"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algn="just">
                        <a:lnSpc>
                          <a:spcPct val="100000"/>
                        </a:lnSpc>
                        <a:spcBef>
                          <a:spcPts val="0"/>
                        </a:spcBef>
                        <a:spcAft>
                          <a:spcPts val="0"/>
                        </a:spcAft>
                      </a:pPr>
                      <a:r>
                        <a:rPr lang="vi-VN" sz="2400" b="0" i="1" dirty="0">
                          <a:solidFill>
                            <a:schemeClr val="tx1">
                              <a:lumMod val="50000"/>
                            </a:schemeClr>
                          </a:solidFill>
                          <a:effectLst/>
                          <a:latin typeface="+mj-lt"/>
                        </a:rPr>
                        <a:t>Đề tài, hình tượng, cảm hứng chủ đạo</a:t>
                      </a:r>
                      <a:endParaRPr lang="en-SG" sz="1800" b="0" i="1" dirty="0">
                        <a:solidFill>
                          <a:schemeClr val="tx1">
                            <a:lumMod val="50000"/>
                          </a:schemeClr>
                        </a:solidFill>
                        <a:effectLst/>
                        <a:latin typeface="+mj-lt"/>
                        <a:ea typeface="Calibri" panose="020F0502020204030204" pitchFamily="34" charset="0"/>
                        <a:cs typeface="Times New Roman" panose="02020603050405020304" pitchFamily="18" charset="0"/>
                      </a:endParaRPr>
                    </a:p>
                  </a:txBody>
                  <a:tcPr marL="37483" marR="37483"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algn="just">
                        <a:lnSpc>
                          <a:spcPct val="100000"/>
                        </a:lnSpc>
                        <a:spcBef>
                          <a:spcPts val="0"/>
                        </a:spcBef>
                        <a:spcAft>
                          <a:spcPts val="0"/>
                        </a:spcAft>
                      </a:pPr>
                      <a:endParaRPr lang="en-SG" sz="1800" b="0" dirty="0">
                        <a:solidFill>
                          <a:schemeClr val="tx1">
                            <a:lumMod val="50000"/>
                          </a:schemeClr>
                        </a:solidFill>
                        <a:effectLst/>
                        <a:latin typeface="+mj-lt"/>
                        <a:ea typeface="Calibri" panose="020F0502020204030204" pitchFamily="34" charset="0"/>
                        <a:cs typeface="Times New Roman" panose="02020603050405020304" pitchFamily="18" charset="0"/>
                      </a:endParaRPr>
                    </a:p>
                  </a:txBody>
                  <a:tcPr marL="37483" marR="37483"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xmlns="" val="91083373"/>
                  </a:ext>
                </a:extLst>
              </a:tr>
              <a:tr h="331138">
                <a:tc vMerge="1">
                  <a:txBody>
                    <a:bodyPr/>
                    <a:lstStyle/>
                    <a:p>
                      <a:endParaRPr lang="en-SG"/>
                    </a:p>
                  </a:txBody>
                  <a:tcPr/>
                </a:tc>
                <a:tc vMerge="1">
                  <a:txBody>
                    <a:bodyPr/>
                    <a:lstStyle/>
                    <a:p>
                      <a:endParaRPr lang="en-SG"/>
                    </a:p>
                  </a:txBody>
                  <a:tcPr/>
                </a:tc>
                <a:tc>
                  <a:txBody>
                    <a:bodyPr/>
                    <a:lstStyle/>
                    <a:p>
                      <a:pPr marL="0" marR="0" algn="just">
                        <a:lnSpc>
                          <a:spcPct val="100000"/>
                        </a:lnSpc>
                        <a:spcBef>
                          <a:spcPts val="0"/>
                        </a:spcBef>
                        <a:spcAft>
                          <a:spcPts val="0"/>
                        </a:spcAft>
                      </a:pPr>
                      <a:r>
                        <a:rPr lang="vi-VN" sz="2400" b="0" i="1" dirty="0">
                          <a:solidFill>
                            <a:schemeClr val="tx1">
                              <a:lumMod val="50000"/>
                            </a:schemeClr>
                          </a:solidFill>
                          <a:effectLst/>
                          <a:latin typeface="+mj-lt"/>
                        </a:rPr>
                        <a:t>Mạch cảm xúc</a:t>
                      </a:r>
                      <a:endParaRPr lang="en-SG" sz="1800" b="0" i="1" dirty="0">
                        <a:solidFill>
                          <a:schemeClr val="tx1">
                            <a:lumMod val="50000"/>
                          </a:schemeClr>
                        </a:solidFill>
                        <a:effectLst/>
                        <a:latin typeface="+mj-lt"/>
                        <a:ea typeface="Calibri" panose="020F0502020204030204" pitchFamily="34" charset="0"/>
                        <a:cs typeface="Times New Roman" panose="02020603050405020304" pitchFamily="18" charset="0"/>
                      </a:endParaRPr>
                    </a:p>
                  </a:txBody>
                  <a:tcPr marL="37483" marR="37483"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a:lnSpc>
                          <a:spcPct val="100000"/>
                        </a:lnSpc>
                        <a:spcBef>
                          <a:spcPts val="0"/>
                        </a:spcBef>
                        <a:spcAft>
                          <a:spcPts val="0"/>
                        </a:spcAft>
                      </a:pPr>
                      <a:endParaRPr lang="en-SG" sz="1800" b="0" dirty="0">
                        <a:solidFill>
                          <a:schemeClr val="tx1">
                            <a:lumMod val="50000"/>
                          </a:schemeClr>
                        </a:solidFill>
                        <a:effectLst/>
                        <a:latin typeface="+mj-lt"/>
                        <a:ea typeface="Calibri" panose="020F0502020204030204" pitchFamily="34" charset="0"/>
                        <a:cs typeface="Times New Roman" panose="02020603050405020304" pitchFamily="18" charset="0"/>
                      </a:endParaRPr>
                    </a:p>
                  </a:txBody>
                  <a:tcPr marL="37483" marR="37483"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xmlns="" val="2984768071"/>
                  </a:ext>
                </a:extLst>
              </a:tr>
            </a:tbl>
          </a:graphicData>
        </a:graphic>
      </p:graphicFrame>
      <p:pic>
        <p:nvPicPr>
          <p:cNvPr id="3" name="Picture 2" descr="A couple of cartoon soldiers saluting&#10;&#10;Description automatically generated">
            <a:extLst>
              <a:ext uri="{FF2B5EF4-FFF2-40B4-BE49-F238E27FC236}">
                <a16:creationId xmlns:a16="http://schemas.microsoft.com/office/drawing/2014/main" xmlns="" id="{4C539C5A-37D9-E839-E5D4-7FF494C528B3}"/>
              </a:ext>
            </a:extLst>
          </p:cNvPr>
          <p:cNvPicPr>
            <a:picLocks noChangeAspect="1"/>
          </p:cNvPicPr>
          <p:nvPr/>
        </p:nvPicPr>
        <p:blipFill>
          <a:blip r:embed="rId3"/>
          <a:stretch>
            <a:fillRect/>
          </a:stretch>
        </p:blipFill>
        <p:spPr>
          <a:xfrm>
            <a:off x="2861584" y="5369304"/>
            <a:ext cx="1792059" cy="1694436"/>
          </a:xfrm>
          <a:prstGeom prst="rect">
            <a:avLst/>
          </a:prstGeom>
        </p:spPr>
      </p:pic>
    </p:spTree>
    <p:extLst>
      <p:ext uri="{BB962C8B-B14F-4D97-AF65-F5344CB8AC3E}">
        <p14:creationId xmlns:p14="http://schemas.microsoft.com/office/powerpoint/2010/main" val="456154694"/>
      </p:ext>
    </p:extLst>
  </p:cSld>
  <p:clrMapOvr>
    <a:masterClrMapping/>
  </p:clrMapOvr>
  <p:timing>
    <p:tnLst>
      <p:par>
        <p:cTn id="1" dur="indefinite" restart="never" nodeType="tmRoot"/>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Table 1">
            <a:extLst>
              <a:ext uri="{FF2B5EF4-FFF2-40B4-BE49-F238E27FC236}">
                <a16:creationId xmlns:a16="http://schemas.microsoft.com/office/drawing/2014/main" xmlns="" id="{72055E35-4918-6176-CEBD-AD98D25687F3}"/>
              </a:ext>
            </a:extLst>
          </p:cNvPr>
          <p:cNvGraphicFramePr>
            <a:graphicFrameLocks noGrp="1"/>
          </p:cNvGraphicFramePr>
          <p:nvPr>
            <p:extLst>
              <p:ext uri="{D42A27DB-BD31-4B8C-83A1-F6EECF244321}">
                <p14:modId xmlns:p14="http://schemas.microsoft.com/office/powerpoint/2010/main" val="986638921"/>
              </p:ext>
            </p:extLst>
          </p:nvPr>
        </p:nvGraphicFramePr>
        <p:xfrm>
          <a:off x="0" y="0"/>
          <a:ext cx="12192000" cy="7063740"/>
        </p:xfrm>
        <a:graphic>
          <a:graphicData uri="http://schemas.openxmlformats.org/drawingml/2006/table">
            <a:tbl>
              <a:tblPr firstRow="1" firstCol="1" bandRow="1">
                <a:tableStyleId>{5C22544A-7EE6-4342-B048-85BDC9FD1C3A}</a:tableStyleId>
              </a:tblPr>
              <a:tblGrid>
                <a:gridCol w="3918857">
                  <a:extLst>
                    <a:ext uri="{9D8B030D-6E8A-4147-A177-3AD203B41FA5}">
                      <a16:colId xmlns:a16="http://schemas.microsoft.com/office/drawing/2014/main" xmlns="" val="2600645469"/>
                    </a:ext>
                  </a:extLst>
                </a:gridCol>
                <a:gridCol w="865414">
                  <a:extLst>
                    <a:ext uri="{9D8B030D-6E8A-4147-A177-3AD203B41FA5}">
                      <a16:colId xmlns:a16="http://schemas.microsoft.com/office/drawing/2014/main" xmlns="" val="2830423742"/>
                    </a:ext>
                  </a:extLst>
                </a:gridCol>
                <a:gridCol w="2792186">
                  <a:extLst>
                    <a:ext uri="{9D8B030D-6E8A-4147-A177-3AD203B41FA5}">
                      <a16:colId xmlns:a16="http://schemas.microsoft.com/office/drawing/2014/main" xmlns="" val="2428256321"/>
                    </a:ext>
                  </a:extLst>
                </a:gridCol>
                <a:gridCol w="4615543">
                  <a:extLst>
                    <a:ext uri="{9D8B030D-6E8A-4147-A177-3AD203B41FA5}">
                      <a16:colId xmlns:a16="http://schemas.microsoft.com/office/drawing/2014/main" xmlns="" val="62262545"/>
                    </a:ext>
                  </a:extLst>
                </a:gridCol>
              </a:tblGrid>
              <a:tr h="571500">
                <a:tc gridSpan="3">
                  <a:txBody>
                    <a:bodyPr/>
                    <a:lstStyle/>
                    <a:p>
                      <a:pPr marL="0" marR="0" algn="l">
                        <a:lnSpc>
                          <a:spcPct val="100000"/>
                        </a:lnSpc>
                        <a:spcBef>
                          <a:spcPts val="0"/>
                        </a:spcBef>
                        <a:spcAft>
                          <a:spcPts val="0"/>
                        </a:spcAft>
                      </a:pPr>
                      <a:r>
                        <a:rPr lang="vi-VN" sz="2400" b="1" dirty="0">
                          <a:solidFill>
                            <a:schemeClr val="tx1">
                              <a:lumMod val="50000"/>
                            </a:schemeClr>
                          </a:solidFill>
                          <a:effectLst/>
                          <a:latin typeface="+mj-lt"/>
                          <a:ea typeface="Calibri" panose="020F0502020204030204" pitchFamily="34" charset="0"/>
                          <a:cs typeface="Times New Roman" panose="02020603050405020304" pitchFamily="18" charset="0"/>
                        </a:rPr>
                        <a:t>BỘ ĐỘI VỀ LÀNG</a:t>
                      </a:r>
                      <a:endParaRPr lang="en-SG" sz="2400" b="1" dirty="0">
                        <a:solidFill>
                          <a:schemeClr val="tx1">
                            <a:lumMod val="50000"/>
                          </a:schemeClr>
                        </a:solidFill>
                        <a:effectLst/>
                        <a:latin typeface="+mj-lt"/>
                        <a:ea typeface="Calibri" panose="020F0502020204030204" pitchFamily="34" charset="0"/>
                        <a:cs typeface="Times New Roman" panose="02020603050405020304" pitchFamily="18" charset="0"/>
                      </a:endParaRPr>
                    </a:p>
                  </a:txBody>
                  <a:tcPr marL="37483" marR="37483" marT="0" marB="0" anchor="ctr">
                    <a:lnL w="12700" cap="flat" cmpd="sng" algn="ctr">
                      <a:solidFill>
                        <a:schemeClr val="tx1"/>
                      </a:solidFill>
                      <a:prstDash val="solid"/>
                      <a:round/>
                      <a:headEnd type="none" w="med" len="med"/>
                      <a:tailEnd type="none" w="med" len="med"/>
                    </a:lnL>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hMerge="1">
                  <a:txBody>
                    <a:bodyPr/>
                    <a:lstStyle/>
                    <a:p>
                      <a:pPr marL="0" marR="0" algn="ctr">
                        <a:lnSpc>
                          <a:spcPct val="150000"/>
                        </a:lnSpc>
                        <a:spcBef>
                          <a:spcPts val="0"/>
                        </a:spcBef>
                        <a:spcAft>
                          <a:spcPts val="0"/>
                        </a:spcAft>
                      </a:pPr>
                      <a:r>
                        <a:rPr lang="vi-VN" sz="1800" dirty="0">
                          <a:solidFill>
                            <a:schemeClr val="tx1">
                              <a:lumMod val="50000"/>
                            </a:schemeClr>
                          </a:solidFill>
                          <a:effectLst/>
                        </a:rPr>
                        <a:t>Tên bài thơ</a:t>
                      </a:r>
                      <a:endParaRPr lang="en-SG" sz="1400" dirty="0">
                        <a:solidFill>
                          <a:schemeClr val="tx1">
                            <a:lumMod val="50000"/>
                          </a:schemeClr>
                        </a:solidFill>
                        <a:effectLst/>
                        <a:latin typeface="Calibri" panose="020F0502020204030204" pitchFamily="34" charset="0"/>
                        <a:ea typeface="Calibri" panose="020F0502020204030204" pitchFamily="34" charset="0"/>
                        <a:cs typeface="Times New Roman" panose="02020603050405020304" pitchFamily="18" charset="0"/>
                      </a:endParaRPr>
                    </a:p>
                  </a:txBody>
                  <a:tcPr marL="37483" marR="37483"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hMerge="1">
                  <a:txBody>
                    <a:bodyPr/>
                    <a:lstStyle/>
                    <a:p>
                      <a:endParaRPr lang="en-SG"/>
                    </a:p>
                  </a:txBody>
                  <a:tcPr/>
                </a:tc>
                <a:tc>
                  <a:txBody>
                    <a:bodyPr/>
                    <a:lstStyle/>
                    <a:p>
                      <a:pPr marL="0" marR="0" algn="ctr">
                        <a:lnSpc>
                          <a:spcPct val="100000"/>
                        </a:lnSpc>
                        <a:spcBef>
                          <a:spcPts val="0"/>
                        </a:spcBef>
                        <a:spcAft>
                          <a:spcPts val="0"/>
                        </a:spcAft>
                      </a:pPr>
                      <a:r>
                        <a:rPr lang="vi-VN" sz="2400" b="1" dirty="0">
                          <a:solidFill>
                            <a:schemeClr val="tx1">
                              <a:lumMod val="50000"/>
                            </a:schemeClr>
                          </a:solidFill>
                          <a:effectLst/>
                          <a:latin typeface="+mj-lt"/>
                        </a:rPr>
                        <a:t>Đặc điểm</a:t>
                      </a:r>
                      <a:endParaRPr lang="en-SG" sz="1800" b="1" dirty="0">
                        <a:solidFill>
                          <a:schemeClr val="tx1">
                            <a:lumMod val="50000"/>
                          </a:schemeClr>
                        </a:solidFill>
                        <a:effectLst/>
                        <a:latin typeface="+mj-lt"/>
                        <a:ea typeface="Calibri" panose="020F0502020204030204" pitchFamily="34" charset="0"/>
                        <a:cs typeface="Times New Roman" panose="02020603050405020304" pitchFamily="18" charset="0"/>
                      </a:endParaRPr>
                    </a:p>
                  </a:txBody>
                  <a:tcPr marL="37483" marR="37483" marT="0" marB="0" anchor="ctr">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xmlns="" val="3704125179"/>
                  </a:ext>
                </a:extLst>
              </a:tr>
              <a:tr h="331138">
                <a:tc rowSpan="8">
                  <a:txBody>
                    <a:bodyPr/>
                    <a:lstStyle/>
                    <a:p>
                      <a:pPr>
                        <a:lnSpc>
                          <a:spcPct val="100000"/>
                        </a:lnSpc>
                      </a:pPr>
                      <a:r>
                        <a:rPr lang="en-US" sz="2400" b="0" i="1" u="none" strike="noStrike" cap="none" dirty="0" err="1">
                          <a:solidFill>
                            <a:schemeClr val="tx1">
                              <a:lumMod val="50000"/>
                            </a:schemeClr>
                          </a:solidFill>
                          <a:effectLst/>
                          <a:latin typeface="Times New Roman" panose="02020603050405020304" pitchFamily="18" charset="0"/>
                          <a:ea typeface="+mn-ea"/>
                          <a:cs typeface="Times New Roman" panose="02020603050405020304" pitchFamily="18" charset="0"/>
                          <a:sym typeface="Arial"/>
                        </a:rPr>
                        <a:t>Các</a:t>
                      </a:r>
                      <a:r>
                        <a:rPr lang="en-US" sz="2400" b="0" i="1" u="none" strike="noStrike" cap="none" dirty="0">
                          <a:solidFill>
                            <a:schemeClr val="tx1">
                              <a:lumMod val="50000"/>
                            </a:schemeClr>
                          </a:solidFill>
                          <a:effectLst/>
                          <a:latin typeface="Times New Roman" panose="02020603050405020304" pitchFamily="18" charset="0"/>
                          <a:ea typeface="+mn-ea"/>
                          <a:cs typeface="Times New Roman" panose="02020603050405020304" pitchFamily="18" charset="0"/>
                          <a:sym typeface="Arial"/>
                        </a:rPr>
                        <a:t> </a:t>
                      </a:r>
                      <a:r>
                        <a:rPr lang="en-US" sz="2400" b="0" i="1" u="none" strike="noStrike" cap="none" dirty="0" err="1">
                          <a:solidFill>
                            <a:schemeClr val="tx1">
                              <a:lumMod val="50000"/>
                            </a:schemeClr>
                          </a:solidFill>
                          <a:effectLst/>
                          <a:latin typeface="Times New Roman" panose="02020603050405020304" pitchFamily="18" charset="0"/>
                          <a:ea typeface="+mn-ea"/>
                          <a:cs typeface="Times New Roman" panose="02020603050405020304" pitchFamily="18" charset="0"/>
                          <a:sym typeface="Arial"/>
                        </a:rPr>
                        <a:t>anh</a:t>
                      </a:r>
                      <a:r>
                        <a:rPr lang="en-US" sz="2400" b="0" i="1" u="none" strike="noStrike" cap="none" dirty="0">
                          <a:solidFill>
                            <a:schemeClr val="tx1">
                              <a:lumMod val="50000"/>
                            </a:schemeClr>
                          </a:solidFill>
                          <a:effectLst/>
                          <a:latin typeface="Times New Roman" panose="02020603050405020304" pitchFamily="18" charset="0"/>
                          <a:ea typeface="+mn-ea"/>
                          <a:cs typeface="Times New Roman" panose="02020603050405020304" pitchFamily="18" charset="0"/>
                          <a:sym typeface="Arial"/>
                        </a:rPr>
                        <a:t> </a:t>
                      </a:r>
                      <a:r>
                        <a:rPr lang="en-US" sz="2400" b="0" i="1" u="none" strike="noStrike" cap="none" dirty="0" err="1">
                          <a:solidFill>
                            <a:schemeClr val="tx1">
                              <a:lumMod val="50000"/>
                            </a:schemeClr>
                          </a:solidFill>
                          <a:effectLst/>
                          <a:latin typeface="Times New Roman" panose="02020603050405020304" pitchFamily="18" charset="0"/>
                          <a:ea typeface="+mn-ea"/>
                          <a:cs typeface="Times New Roman" panose="02020603050405020304" pitchFamily="18" charset="0"/>
                          <a:sym typeface="Arial"/>
                        </a:rPr>
                        <a:t>về</a:t>
                      </a:r>
                      <a:endParaRPr lang="en-SG" sz="2400" b="0" i="0" u="none" strike="noStrike" cap="none" dirty="0">
                        <a:solidFill>
                          <a:schemeClr val="tx1">
                            <a:lumMod val="50000"/>
                          </a:schemeClr>
                        </a:solidFill>
                        <a:effectLst/>
                        <a:latin typeface="Times New Roman" panose="02020603050405020304" pitchFamily="18" charset="0"/>
                        <a:ea typeface="+mn-ea"/>
                        <a:cs typeface="Times New Roman" panose="02020603050405020304" pitchFamily="18" charset="0"/>
                        <a:sym typeface="Arial"/>
                      </a:endParaRPr>
                    </a:p>
                    <a:p>
                      <a:pPr>
                        <a:lnSpc>
                          <a:spcPct val="100000"/>
                        </a:lnSpc>
                      </a:pPr>
                      <a:r>
                        <a:rPr lang="en-US" sz="2400" b="0" i="1" u="none" strike="noStrike" cap="none" dirty="0" err="1">
                          <a:solidFill>
                            <a:schemeClr val="tx1">
                              <a:lumMod val="50000"/>
                            </a:schemeClr>
                          </a:solidFill>
                          <a:effectLst/>
                          <a:latin typeface="Times New Roman" panose="02020603050405020304" pitchFamily="18" charset="0"/>
                          <a:ea typeface="+mn-ea"/>
                          <a:cs typeface="Times New Roman" panose="02020603050405020304" pitchFamily="18" charset="0"/>
                          <a:sym typeface="Arial"/>
                        </a:rPr>
                        <a:t>Tưng</a:t>
                      </a:r>
                      <a:r>
                        <a:rPr lang="en-US" sz="2400" b="0" i="1" u="none" strike="noStrike" cap="none" dirty="0">
                          <a:solidFill>
                            <a:schemeClr val="tx1">
                              <a:lumMod val="50000"/>
                            </a:schemeClr>
                          </a:solidFill>
                          <a:effectLst/>
                          <a:latin typeface="Times New Roman" panose="02020603050405020304" pitchFamily="18" charset="0"/>
                          <a:ea typeface="+mn-ea"/>
                          <a:cs typeface="Times New Roman" panose="02020603050405020304" pitchFamily="18" charset="0"/>
                          <a:sym typeface="Arial"/>
                        </a:rPr>
                        <a:t> </a:t>
                      </a:r>
                      <a:r>
                        <a:rPr lang="en-US" sz="2400" b="0" i="1" u="none" strike="noStrike" cap="none" dirty="0" err="1">
                          <a:solidFill>
                            <a:schemeClr val="tx1">
                              <a:lumMod val="50000"/>
                            </a:schemeClr>
                          </a:solidFill>
                          <a:effectLst/>
                          <a:latin typeface="Times New Roman" panose="02020603050405020304" pitchFamily="18" charset="0"/>
                          <a:ea typeface="+mn-ea"/>
                          <a:cs typeface="Times New Roman" panose="02020603050405020304" pitchFamily="18" charset="0"/>
                          <a:sym typeface="Arial"/>
                        </a:rPr>
                        <a:t>bừng</a:t>
                      </a:r>
                      <a:r>
                        <a:rPr lang="en-US" sz="2400" b="0" i="1" u="none" strike="noStrike" cap="none" dirty="0">
                          <a:solidFill>
                            <a:schemeClr val="tx1">
                              <a:lumMod val="50000"/>
                            </a:schemeClr>
                          </a:solidFill>
                          <a:effectLst/>
                          <a:latin typeface="Times New Roman" panose="02020603050405020304" pitchFamily="18" charset="0"/>
                          <a:ea typeface="+mn-ea"/>
                          <a:cs typeface="Times New Roman" panose="02020603050405020304" pitchFamily="18" charset="0"/>
                          <a:sym typeface="Arial"/>
                        </a:rPr>
                        <a:t> </a:t>
                      </a:r>
                      <a:r>
                        <a:rPr lang="en-US" sz="2400" b="0" i="1" u="none" strike="noStrike" cap="none" dirty="0" err="1">
                          <a:solidFill>
                            <a:schemeClr val="tx1">
                              <a:lumMod val="50000"/>
                            </a:schemeClr>
                          </a:solidFill>
                          <a:effectLst/>
                          <a:latin typeface="Times New Roman" panose="02020603050405020304" pitchFamily="18" charset="0"/>
                          <a:ea typeface="+mn-ea"/>
                          <a:cs typeface="Times New Roman" panose="02020603050405020304" pitchFamily="18" charset="0"/>
                          <a:sym typeface="Arial"/>
                        </a:rPr>
                        <a:t>trước</a:t>
                      </a:r>
                      <a:r>
                        <a:rPr lang="en-US" sz="2400" b="0" i="1" u="none" strike="noStrike" cap="none" dirty="0">
                          <a:solidFill>
                            <a:schemeClr val="tx1">
                              <a:lumMod val="50000"/>
                            </a:schemeClr>
                          </a:solidFill>
                          <a:effectLst/>
                          <a:latin typeface="Times New Roman" panose="02020603050405020304" pitchFamily="18" charset="0"/>
                          <a:ea typeface="+mn-ea"/>
                          <a:cs typeface="Times New Roman" panose="02020603050405020304" pitchFamily="18" charset="0"/>
                          <a:sym typeface="Arial"/>
                        </a:rPr>
                        <a:t> </a:t>
                      </a:r>
                      <a:r>
                        <a:rPr lang="en-US" sz="2400" b="0" i="1" u="none" strike="noStrike" cap="none" dirty="0" err="1">
                          <a:solidFill>
                            <a:schemeClr val="tx1">
                              <a:lumMod val="50000"/>
                            </a:schemeClr>
                          </a:solidFill>
                          <a:effectLst/>
                          <a:latin typeface="Times New Roman" panose="02020603050405020304" pitchFamily="18" charset="0"/>
                          <a:ea typeface="+mn-ea"/>
                          <a:cs typeface="Times New Roman" panose="02020603050405020304" pitchFamily="18" charset="0"/>
                          <a:sym typeface="Arial"/>
                        </a:rPr>
                        <a:t>ngõ</a:t>
                      </a:r>
                      <a:r>
                        <a:rPr lang="en-US" sz="2400" b="0" i="1" u="none" strike="noStrike" cap="none" dirty="0">
                          <a:solidFill>
                            <a:schemeClr val="tx1">
                              <a:lumMod val="50000"/>
                            </a:schemeClr>
                          </a:solidFill>
                          <a:effectLst/>
                          <a:latin typeface="Times New Roman" panose="02020603050405020304" pitchFamily="18" charset="0"/>
                          <a:ea typeface="+mn-ea"/>
                          <a:cs typeface="Times New Roman" panose="02020603050405020304" pitchFamily="18" charset="0"/>
                          <a:sym typeface="Arial"/>
                        </a:rPr>
                        <a:t>,</a:t>
                      </a:r>
                      <a:endParaRPr lang="en-SG" sz="2400" b="0" i="0" u="none" strike="noStrike" cap="none" dirty="0">
                        <a:solidFill>
                          <a:schemeClr val="tx1">
                            <a:lumMod val="50000"/>
                          </a:schemeClr>
                        </a:solidFill>
                        <a:effectLst/>
                        <a:latin typeface="Times New Roman" panose="02020603050405020304" pitchFamily="18" charset="0"/>
                        <a:ea typeface="+mn-ea"/>
                        <a:cs typeface="Times New Roman" panose="02020603050405020304" pitchFamily="18" charset="0"/>
                        <a:sym typeface="Arial"/>
                      </a:endParaRPr>
                    </a:p>
                    <a:p>
                      <a:pPr>
                        <a:lnSpc>
                          <a:spcPct val="100000"/>
                        </a:lnSpc>
                      </a:pPr>
                      <a:r>
                        <a:rPr lang="en-US" sz="2400" b="0" i="1" u="none" strike="noStrike" cap="none" dirty="0" err="1">
                          <a:solidFill>
                            <a:schemeClr val="tx1">
                              <a:lumMod val="50000"/>
                            </a:schemeClr>
                          </a:solidFill>
                          <a:effectLst/>
                          <a:latin typeface="Times New Roman" panose="02020603050405020304" pitchFamily="18" charset="0"/>
                          <a:ea typeface="+mn-ea"/>
                          <a:cs typeface="Times New Roman" panose="02020603050405020304" pitchFamily="18" charset="0"/>
                          <a:sym typeface="Arial"/>
                        </a:rPr>
                        <a:t>Lớp</a:t>
                      </a:r>
                      <a:r>
                        <a:rPr lang="en-US" sz="2400" b="0" i="1" u="none" strike="noStrike" cap="none" dirty="0">
                          <a:solidFill>
                            <a:schemeClr val="tx1">
                              <a:lumMod val="50000"/>
                            </a:schemeClr>
                          </a:solidFill>
                          <a:effectLst/>
                          <a:latin typeface="Times New Roman" panose="02020603050405020304" pitchFamily="18" charset="0"/>
                          <a:ea typeface="+mn-ea"/>
                          <a:cs typeface="Times New Roman" panose="02020603050405020304" pitchFamily="18" charset="0"/>
                          <a:sym typeface="Arial"/>
                        </a:rPr>
                        <a:t> </a:t>
                      </a:r>
                      <a:r>
                        <a:rPr lang="en-US" sz="2400" b="0" i="1" u="none" strike="noStrike" cap="none" dirty="0" err="1">
                          <a:solidFill>
                            <a:schemeClr val="tx1">
                              <a:lumMod val="50000"/>
                            </a:schemeClr>
                          </a:solidFill>
                          <a:effectLst/>
                          <a:latin typeface="Times New Roman" panose="02020603050405020304" pitchFamily="18" charset="0"/>
                          <a:ea typeface="+mn-ea"/>
                          <a:cs typeface="Times New Roman" panose="02020603050405020304" pitchFamily="18" charset="0"/>
                          <a:sym typeface="Arial"/>
                        </a:rPr>
                        <a:t>lớp</a:t>
                      </a:r>
                      <a:r>
                        <a:rPr lang="en-US" sz="2400" b="0" i="1" u="none" strike="noStrike" cap="none" dirty="0">
                          <a:solidFill>
                            <a:schemeClr val="tx1">
                              <a:lumMod val="50000"/>
                            </a:schemeClr>
                          </a:solidFill>
                          <a:effectLst/>
                          <a:latin typeface="Times New Roman" panose="02020603050405020304" pitchFamily="18" charset="0"/>
                          <a:ea typeface="+mn-ea"/>
                          <a:cs typeface="Times New Roman" panose="02020603050405020304" pitchFamily="18" charset="0"/>
                          <a:sym typeface="Arial"/>
                        </a:rPr>
                        <a:t> </a:t>
                      </a:r>
                      <a:r>
                        <a:rPr lang="en-US" sz="2400" b="0" i="1" u="none" strike="noStrike" cap="none" dirty="0" err="1">
                          <a:solidFill>
                            <a:schemeClr val="tx1">
                              <a:lumMod val="50000"/>
                            </a:schemeClr>
                          </a:solidFill>
                          <a:effectLst/>
                          <a:latin typeface="Times New Roman" panose="02020603050405020304" pitchFamily="18" charset="0"/>
                          <a:ea typeface="+mn-ea"/>
                          <a:cs typeface="Times New Roman" panose="02020603050405020304" pitchFamily="18" charset="0"/>
                          <a:sym typeface="Arial"/>
                        </a:rPr>
                        <a:t>đàn</a:t>
                      </a:r>
                      <a:r>
                        <a:rPr lang="en-US" sz="2400" b="0" i="1" u="none" strike="noStrike" cap="none" dirty="0">
                          <a:solidFill>
                            <a:schemeClr val="tx1">
                              <a:lumMod val="50000"/>
                            </a:schemeClr>
                          </a:solidFill>
                          <a:effectLst/>
                          <a:latin typeface="Times New Roman" panose="02020603050405020304" pitchFamily="18" charset="0"/>
                          <a:ea typeface="+mn-ea"/>
                          <a:cs typeface="Times New Roman" panose="02020603050405020304" pitchFamily="18" charset="0"/>
                          <a:sym typeface="Arial"/>
                        </a:rPr>
                        <a:t> </a:t>
                      </a:r>
                      <a:r>
                        <a:rPr lang="en-US" sz="2400" b="0" i="1" u="none" strike="noStrike" cap="none" dirty="0" err="1">
                          <a:solidFill>
                            <a:schemeClr val="tx1">
                              <a:lumMod val="50000"/>
                            </a:schemeClr>
                          </a:solidFill>
                          <a:effectLst/>
                          <a:latin typeface="Times New Roman" panose="02020603050405020304" pitchFamily="18" charset="0"/>
                          <a:ea typeface="+mn-ea"/>
                          <a:cs typeface="Times New Roman" panose="02020603050405020304" pitchFamily="18" charset="0"/>
                          <a:sym typeface="Arial"/>
                        </a:rPr>
                        <a:t>em</a:t>
                      </a:r>
                      <a:r>
                        <a:rPr lang="en-US" sz="2400" b="0" i="1" u="none" strike="noStrike" cap="none" dirty="0">
                          <a:solidFill>
                            <a:schemeClr val="tx1">
                              <a:lumMod val="50000"/>
                            </a:schemeClr>
                          </a:solidFill>
                          <a:effectLst/>
                          <a:latin typeface="Times New Roman" panose="02020603050405020304" pitchFamily="18" charset="0"/>
                          <a:ea typeface="+mn-ea"/>
                          <a:cs typeface="Times New Roman" panose="02020603050405020304" pitchFamily="18" charset="0"/>
                          <a:sym typeface="Arial"/>
                        </a:rPr>
                        <a:t> </a:t>
                      </a:r>
                      <a:r>
                        <a:rPr lang="en-US" sz="2400" b="0" i="1" u="none" strike="noStrike" cap="none" dirty="0" err="1">
                          <a:solidFill>
                            <a:schemeClr val="tx1">
                              <a:lumMod val="50000"/>
                            </a:schemeClr>
                          </a:solidFill>
                          <a:effectLst/>
                          <a:latin typeface="Times New Roman" panose="02020603050405020304" pitchFamily="18" charset="0"/>
                          <a:ea typeface="+mn-ea"/>
                          <a:cs typeface="Times New Roman" panose="02020603050405020304" pitchFamily="18" charset="0"/>
                          <a:sym typeface="Arial"/>
                        </a:rPr>
                        <a:t>hớn</a:t>
                      </a:r>
                      <a:r>
                        <a:rPr lang="en-US" sz="2400" b="0" i="1" u="none" strike="noStrike" cap="none" dirty="0">
                          <a:solidFill>
                            <a:schemeClr val="tx1">
                              <a:lumMod val="50000"/>
                            </a:schemeClr>
                          </a:solidFill>
                          <a:effectLst/>
                          <a:latin typeface="Times New Roman" panose="02020603050405020304" pitchFamily="18" charset="0"/>
                          <a:ea typeface="+mn-ea"/>
                          <a:cs typeface="Times New Roman" panose="02020603050405020304" pitchFamily="18" charset="0"/>
                          <a:sym typeface="Arial"/>
                        </a:rPr>
                        <a:t> </a:t>
                      </a:r>
                      <a:r>
                        <a:rPr lang="en-US" sz="2400" b="0" i="1" u="none" strike="noStrike" cap="none" dirty="0" err="1">
                          <a:solidFill>
                            <a:schemeClr val="tx1">
                              <a:lumMod val="50000"/>
                            </a:schemeClr>
                          </a:solidFill>
                          <a:effectLst/>
                          <a:latin typeface="Times New Roman" panose="02020603050405020304" pitchFamily="18" charset="0"/>
                          <a:ea typeface="+mn-ea"/>
                          <a:cs typeface="Times New Roman" panose="02020603050405020304" pitchFamily="18" charset="0"/>
                          <a:sym typeface="Arial"/>
                        </a:rPr>
                        <a:t>hở</a:t>
                      </a:r>
                      <a:r>
                        <a:rPr lang="en-US" sz="2400" b="0" i="1" u="none" strike="noStrike" cap="none" dirty="0">
                          <a:solidFill>
                            <a:schemeClr val="tx1">
                              <a:lumMod val="50000"/>
                            </a:schemeClr>
                          </a:solidFill>
                          <a:effectLst/>
                          <a:latin typeface="Times New Roman" panose="02020603050405020304" pitchFamily="18" charset="0"/>
                          <a:ea typeface="+mn-ea"/>
                          <a:cs typeface="Times New Roman" panose="02020603050405020304" pitchFamily="18" charset="0"/>
                          <a:sym typeface="Arial"/>
                        </a:rPr>
                        <a:t> </a:t>
                      </a:r>
                      <a:r>
                        <a:rPr lang="en-US" sz="2400" b="0" i="1" u="none" strike="noStrike" cap="none" dirty="0" err="1">
                          <a:solidFill>
                            <a:schemeClr val="tx1">
                              <a:lumMod val="50000"/>
                            </a:schemeClr>
                          </a:solidFill>
                          <a:effectLst/>
                          <a:latin typeface="Times New Roman" panose="02020603050405020304" pitchFamily="18" charset="0"/>
                          <a:ea typeface="+mn-ea"/>
                          <a:cs typeface="Times New Roman" panose="02020603050405020304" pitchFamily="18" charset="0"/>
                          <a:sym typeface="Arial"/>
                        </a:rPr>
                        <a:t>chạy</a:t>
                      </a:r>
                      <a:r>
                        <a:rPr lang="en-US" sz="2400" b="0" i="1" u="none" strike="noStrike" cap="none" dirty="0">
                          <a:solidFill>
                            <a:schemeClr val="tx1">
                              <a:lumMod val="50000"/>
                            </a:schemeClr>
                          </a:solidFill>
                          <a:effectLst/>
                          <a:latin typeface="Times New Roman" panose="02020603050405020304" pitchFamily="18" charset="0"/>
                          <a:ea typeface="+mn-ea"/>
                          <a:cs typeface="Times New Roman" panose="02020603050405020304" pitchFamily="18" charset="0"/>
                          <a:sym typeface="Arial"/>
                        </a:rPr>
                        <a:t> </a:t>
                      </a:r>
                      <a:r>
                        <a:rPr lang="en-US" sz="2400" b="0" i="1" u="none" strike="noStrike" cap="none" dirty="0" err="1">
                          <a:solidFill>
                            <a:schemeClr val="tx1">
                              <a:lumMod val="50000"/>
                            </a:schemeClr>
                          </a:solidFill>
                          <a:effectLst/>
                          <a:latin typeface="Times New Roman" panose="02020603050405020304" pitchFamily="18" charset="0"/>
                          <a:ea typeface="+mn-ea"/>
                          <a:cs typeface="Times New Roman" panose="02020603050405020304" pitchFamily="18" charset="0"/>
                          <a:sym typeface="Arial"/>
                        </a:rPr>
                        <a:t>theo</a:t>
                      </a:r>
                      <a:r>
                        <a:rPr lang="en-US" sz="2400" b="0" i="1" u="none" strike="noStrike" cap="none" dirty="0">
                          <a:solidFill>
                            <a:schemeClr val="tx1">
                              <a:lumMod val="50000"/>
                            </a:schemeClr>
                          </a:solidFill>
                          <a:effectLst/>
                          <a:latin typeface="Times New Roman" panose="02020603050405020304" pitchFamily="18" charset="0"/>
                          <a:ea typeface="+mn-ea"/>
                          <a:cs typeface="Times New Roman" panose="02020603050405020304" pitchFamily="18" charset="0"/>
                          <a:sym typeface="Arial"/>
                        </a:rPr>
                        <a:t> </a:t>
                      </a:r>
                      <a:r>
                        <a:rPr lang="en-US" sz="2400" b="0" i="1" u="none" strike="noStrike" cap="none" dirty="0" err="1">
                          <a:solidFill>
                            <a:schemeClr val="tx1">
                              <a:lumMod val="50000"/>
                            </a:schemeClr>
                          </a:solidFill>
                          <a:effectLst/>
                          <a:latin typeface="Times New Roman" panose="02020603050405020304" pitchFamily="18" charset="0"/>
                          <a:ea typeface="+mn-ea"/>
                          <a:cs typeface="Times New Roman" panose="02020603050405020304" pitchFamily="18" charset="0"/>
                          <a:sym typeface="Arial"/>
                        </a:rPr>
                        <a:t>sau</a:t>
                      </a:r>
                      <a:r>
                        <a:rPr lang="en-US" sz="2400" b="0" i="1" u="none" strike="noStrike" cap="none" dirty="0">
                          <a:solidFill>
                            <a:schemeClr val="tx1">
                              <a:lumMod val="50000"/>
                            </a:schemeClr>
                          </a:solidFill>
                          <a:effectLst/>
                          <a:latin typeface="Times New Roman" panose="02020603050405020304" pitchFamily="18" charset="0"/>
                          <a:ea typeface="+mn-ea"/>
                          <a:cs typeface="Times New Roman" panose="02020603050405020304" pitchFamily="18" charset="0"/>
                          <a:sym typeface="Arial"/>
                        </a:rPr>
                        <a:t>.</a:t>
                      </a:r>
                      <a:endParaRPr lang="en-SG" sz="2400" b="0" i="0" u="none" strike="noStrike" cap="none" dirty="0">
                        <a:solidFill>
                          <a:schemeClr val="tx1">
                            <a:lumMod val="50000"/>
                          </a:schemeClr>
                        </a:solidFill>
                        <a:effectLst/>
                        <a:latin typeface="Times New Roman" panose="02020603050405020304" pitchFamily="18" charset="0"/>
                        <a:ea typeface="+mn-ea"/>
                        <a:cs typeface="Times New Roman" panose="02020603050405020304" pitchFamily="18" charset="0"/>
                        <a:sym typeface="Arial"/>
                      </a:endParaRPr>
                    </a:p>
                    <a:p>
                      <a:pPr>
                        <a:lnSpc>
                          <a:spcPct val="100000"/>
                        </a:lnSpc>
                      </a:pPr>
                      <a:r>
                        <a:rPr lang="en-US" sz="2400" b="0" i="1" u="none" strike="noStrike" cap="none" dirty="0" err="1">
                          <a:solidFill>
                            <a:schemeClr val="tx1">
                              <a:lumMod val="50000"/>
                            </a:schemeClr>
                          </a:solidFill>
                          <a:effectLst/>
                          <a:latin typeface="Times New Roman" panose="02020603050405020304" pitchFamily="18" charset="0"/>
                          <a:ea typeface="+mn-ea"/>
                          <a:cs typeface="Times New Roman" panose="02020603050405020304" pitchFamily="18" charset="0"/>
                          <a:sym typeface="Arial"/>
                        </a:rPr>
                        <a:t>Mẹ</a:t>
                      </a:r>
                      <a:r>
                        <a:rPr lang="en-US" sz="2400" b="0" i="1" u="none" strike="noStrike" cap="none" dirty="0">
                          <a:solidFill>
                            <a:schemeClr val="tx1">
                              <a:lumMod val="50000"/>
                            </a:schemeClr>
                          </a:solidFill>
                          <a:effectLst/>
                          <a:latin typeface="Times New Roman" panose="02020603050405020304" pitchFamily="18" charset="0"/>
                          <a:ea typeface="+mn-ea"/>
                          <a:cs typeface="Times New Roman" panose="02020603050405020304" pitchFamily="18" charset="0"/>
                          <a:sym typeface="Arial"/>
                        </a:rPr>
                        <a:t> </a:t>
                      </a:r>
                      <a:r>
                        <a:rPr lang="en-US" sz="2400" b="0" i="1" u="none" strike="noStrike" cap="none" dirty="0" err="1">
                          <a:solidFill>
                            <a:schemeClr val="tx1">
                              <a:lumMod val="50000"/>
                            </a:schemeClr>
                          </a:solidFill>
                          <a:effectLst/>
                          <a:latin typeface="Times New Roman" panose="02020603050405020304" pitchFamily="18" charset="0"/>
                          <a:ea typeface="+mn-ea"/>
                          <a:cs typeface="Times New Roman" panose="02020603050405020304" pitchFamily="18" charset="0"/>
                          <a:sym typeface="Arial"/>
                        </a:rPr>
                        <a:t>già</a:t>
                      </a:r>
                      <a:r>
                        <a:rPr lang="en-US" sz="2400" b="0" i="1" u="none" strike="noStrike" cap="none" dirty="0">
                          <a:solidFill>
                            <a:schemeClr val="tx1">
                              <a:lumMod val="50000"/>
                            </a:schemeClr>
                          </a:solidFill>
                          <a:effectLst/>
                          <a:latin typeface="Times New Roman" panose="02020603050405020304" pitchFamily="18" charset="0"/>
                          <a:ea typeface="+mn-ea"/>
                          <a:cs typeface="Times New Roman" panose="02020603050405020304" pitchFamily="18" charset="0"/>
                          <a:sym typeface="Arial"/>
                        </a:rPr>
                        <a:t> </a:t>
                      </a:r>
                      <a:r>
                        <a:rPr lang="en-US" sz="2400" b="0" i="1" u="none" strike="noStrike" cap="none" dirty="0" err="1">
                          <a:solidFill>
                            <a:schemeClr val="tx1">
                              <a:lumMod val="50000"/>
                            </a:schemeClr>
                          </a:solidFill>
                          <a:effectLst/>
                          <a:latin typeface="Times New Roman" panose="02020603050405020304" pitchFamily="18" charset="0"/>
                          <a:ea typeface="+mn-ea"/>
                          <a:cs typeface="Times New Roman" panose="02020603050405020304" pitchFamily="18" charset="0"/>
                          <a:sym typeface="Arial"/>
                        </a:rPr>
                        <a:t>bịn</a:t>
                      </a:r>
                      <a:r>
                        <a:rPr lang="en-US" sz="2400" b="0" i="1" u="none" strike="noStrike" cap="none" dirty="0">
                          <a:solidFill>
                            <a:schemeClr val="tx1">
                              <a:lumMod val="50000"/>
                            </a:schemeClr>
                          </a:solidFill>
                          <a:effectLst/>
                          <a:latin typeface="Times New Roman" panose="02020603050405020304" pitchFamily="18" charset="0"/>
                          <a:ea typeface="+mn-ea"/>
                          <a:cs typeface="Times New Roman" panose="02020603050405020304" pitchFamily="18" charset="0"/>
                          <a:sym typeface="Arial"/>
                        </a:rPr>
                        <a:t> </a:t>
                      </a:r>
                      <a:r>
                        <a:rPr lang="en-US" sz="2400" b="0" i="1" u="none" strike="noStrike" cap="none" dirty="0" err="1">
                          <a:solidFill>
                            <a:schemeClr val="tx1">
                              <a:lumMod val="50000"/>
                            </a:schemeClr>
                          </a:solidFill>
                          <a:effectLst/>
                          <a:latin typeface="Times New Roman" panose="02020603050405020304" pitchFamily="18" charset="0"/>
                          <a:ea typeface="+mn-ea"/>
                          <a:cs typeface="Times New Roman" panose="02020603050405020304" pitchFamily="18" charset="0"/>
                          <a:sym typeface="Arial"/>
                        </a:rPr>
                        <a:t>rịn</a:t>
                      </a:r>
                      <a:r>
                        <a:rPr lang="en-US" sz="2400" b="0" i="1" u="none" strike="noStrike" cap="none" dirty="0">
                          <a:solidFill>
                            <a:schemeClr val="tx1">
                              <a:lumMod val="50000"/>
                            </a:schemeClr>
                          </a:solidFill>
                          <a:effectLst/>
                          <a:latin typeface="Times New Roman" panose="02020603050405020304" pitchFamily="18" charset="0"/>
                          <a:ea typeface="+mn-ea"/>
                          <a:cs typeface="Times New Roman" panose="02020603050405020304" pitchFamily="18" charset="0"/>
                          <a:sym typeface="Arial"/>
                        </a:rPr>
                        <a:t> </a:t>
                      </a:r>
                      <a:r>
                        <a:rPr lang="en-US" sz="2400" b="0" i="1" u="none" strike="noStrike" cap="none" dirty="0" err="1">
                          <a:solidFill>
                            <a:schemeClr val="tx1">
                              <a:lumMod val="50000"/>
                            </a:schemeClr>
                          </a:solidFill>
                          <a:effectLst/>
                          <a:latin typeface="Times New Roman" panose="02020603050405020304" pitchFamily="18" charset="0"/>
                          <a:ea typeface="+mn-ea"/>
                          <a:cs typeface="Times New Roman" panose="02020603050405020304" pitchFamily="18" charset="0"/>
                          <a:sym typeface="Arial"/>
                        </a:rPr>
                        <a:t>áo</a:t>
                      </a:r>
                      <a:r>
                        <a:rPr lang="en-US" sz="2400" b="0" i="1" u="none" strike="noStrike" cap="none" dirty="0">
                          <a:solidFill>
                            <a:schemeClr val="tx1">
                              <a:lumMod val="50000"/>
                            </a:schemeClr>
                          </a:solidFill>
                          <a:effectLst/>
                          <a:latin typeface="Times New Roman" panose="02020603050405020304" pitchFamily="18" charset="0"/>
                          <a:ea typeface="+mn-ea"/>
                          <a:cs typeface="Times New Roman" panose="02020603050405020304" pitchFamily="18" charset="0"/>
                          <a:sym typeface="Arial"/>
                        </a:rPr>
                        <a:t> </a:t>
                      </a:r>
                      <a:r>
                        <a:rPr lang="en-US" sz="2400" b="0" i="1" u="none" strike="noStrike" cap="none" dirty="0" err="1">
                          <a:solidFill>
                            <a:schemeClr val="tx1">
                              <a:lumMod val="50000"/>
                            </a:schemeClr>
                          </a:solidFill>
                          <a:effectLst/>
                          <a:latin typeface="Times New Roman" panose="02020603050405020304" pitchFamily="18" charset="0"/>
                          <a:ea typeface="+mn-ea"/>
                          <a:cs typeface="Times New Roman" panose="02020603050405020304" pitchFamily="18" charset="0"/>
                          <a:sym typeface="Arial"/>
                        </a:rPr>
                        <a:t>nâu</a:t>
                      </a:r>
                      <a:endParaRPr lang="en-SG" sz="2400" b="0" i="0" u="none" strike="noStrike" cap="none" dirty="0">
                        <a:solidFill>
                          <a:schemeClr val="tx1">
                            <a:lumMod val="50000"/>
                          </a:schemeClr>
                        </a:solidFill>
                        <a:effectLst/>
                        <a:latin typeface="Times New Roman" panose="02020603050405020304" pitchFamily="18" charset="0"/>
                        <a:ea typeface="+mn-ea"/>
                        <a:cs typeface="Times New Roman" panose="02020603050405020304" pitchFamily="18" charset="0"/>
                        <a:sym typeface="Arial"/>
                      </a:endParaRPr>
                    </a:p>
                    <a:p>
                      <a:pPr>
                        <a:lnSpc>
                          <a:spcPct val="100000"/>
                        </a:lnSpc>
                      </a:pPr>
                      <a:r>
                        <a:rPr lang="en-US" sz="2400" b="0" i="1" u="none" strike="noStrike" cap="none" dirty="0" err="1">
                          <a:solidFill>
                            <a:schemeClr val="tx1">
                              <a:lumMod val="50000"/>
                            </a:schemeClr>
                          </a:solidFill>
                          <a:effectLst/>
                          <a:latin typeface="Times New Roman" panose="02020603050405020304" pitchFamily="18" charset="0"/>
                          <a:ea typeface="+mn-ea"/>
                          <a:cs typeface="Times New Roman" panose="02020603050405020304" pitchFamily="18" charset="0"/>
                          <a:sym typeface="Arial"/>
                        </a:rPr>
                        <a:t>Vui</a:t>
                      </a:r>
                      <a:r>
                        <a:rPr lang="en-US" sz="2400" b="0" i="1" u="none" strike="noStrike" cap="none" dirty="0">
                          <a:solidFill>
                            <a:schemeClr val="tx1">
                              <a:lumMod val="50000"/>
                            </a:schemeClr>
                          </a:solidFill>
                          <a:effectLst/>
                          <a:latin typeface="Times New Roman" panose="02020603050405020304" pitchFamily="18" charset="0"/>
                          <a:ea typeface="+mn-ea"/>
                          <a:cs typeface="Times New Roman" panose="02020603050405020304" pitchFamily="18" charset="0"/>
                          <a:sym typeface="Arial"/>
                        </a:rPr>
                        <a:t> </a:t>
                      </a:r>
                      <a:r>
                        <a:rPr lang="en-US" sz="2400" b="0" i="1" u="none" strike="noStrike" cap="none" dirty="0" err="1">
                          <a:solidFill>
                            <a:schemeClr val="tx1">
                              <a:lumMod val="50000"/>
                            </a:schemeClr>
                          </a:solidFill>
                          <a:effectLst/>
                          <a:latin typeface="Times New Roman" panose="02020603050405020304" pitchFamily="18" charset="0"/>
                          <a:ea typeface="+mn-ea"/>
                          <a:cs typeface="Times New Roman" panose="02020603050405020304" pitchFamily="18" charset="0"/>
                          <a:sym typeface="Arial"/>
                        </a:rPr>
                        <a:t>đàn</a:t>
                      </a:r>
                      <a:r>
                        <a:rPr lang="en-US" sz="2400" b="0" i="1" u="none" strike="noStrike" cap="none" dirty="0">
                          <a:solidFill>
                            <a:schemeClr val="tx1">
                              <a:lumMod val="50000"/>
                            </a:schemeClr>
                          </a:solidFill>
                          <a:effectLst/>
                          <a:latin typeface="Times New Roman" panose="02020603050405020304" pitchFamily="18" charset="0"/>
                          <a:ea typeface="+mn-ea"/>
                          <a:cs typeface="Times New Roman" panose="02020603050405020304" pitchFamily="18" charset="0"/>
                          <a:sym typeface="Arial"/>
                        </a:rPr>
                        <a:t> con ở </a:t>
                      </a:r>
                      <a:r>
                        <a:rPr lang="en-US" sz="2400" b="0" i="1" u="none" strike="noStrike" cap="none" dirty="0" err="1">
                          <a:solidFill>
                            <a:schemeClr val="tx1">
                              <a:lumMod val="50000"/>
                            </a:schemeClr>
                          </a:solidFill>
                          <a:effectLst/>
                          <a:latin typeface="Times New Roman" panose="02020603050405020304" pitchFamily="18" charset="0"/>
                          <a:ea typeface="+mn-ea"/>
                          <a:cs typeface="Times New Roman" panose="02020603050405020304" pitchFamily="18" charset="0"/>
                          <a:sym typeface="Arial"/>
                        </a:rPr>
                        <a:t>rừng</a:t>
                      </a:r>
                      <a:r>
                        <a:rPr lang="en-US" sz="2400" b="0" i="1" u="none" strike="noStrike" cap="none" dirty="0">
                          <a:solidFill>
                            <a:schemeClr val="tx1">
                              <a:lumMod val="50000"/>
                            </a:schemeClr>
                          </a:solidFill>
                          <a:effectLst/>
                          <a:latin typeface="Times New Roman" panose="02020603050405020304" pitchFamily="18" charset="0"/>
                          <a:ea typeface="+mn-ea"/>
                          <a:cs typeface="Times New Roman" panose="02020603050405020304" pitchFamily="18" charset="0"/>
                          <a:sym typeface="Arial"/>
                        </a:rPr>
                        <a:t> </a:t>
                      </a:r>
                      <a:r>
                        <a:rPr lang="en-US" sz="2400" b="0" i="1" u="none" strike="noStrike" cap="none" dirty="0" err="1">
                          <a:solidFill>
                            <a:schemeClr val="tx1">
                              <a:lumMod val="50000"/>
                            </a:schemeClr>
                          </a:solidFill>
                          <a:effectLst/>
                          <a:latin typeface="Times New Roman" panose="02020603050405020304" pitchFamily="18" charset="0"/>
                          <a:ea typeface="+mn-ea"/>
                          <a:cs typeface="Times New Roman" panose="02020603050405020304" pitchFamily="18" charset="0"/>
                          <a:sym typeface="Arial"/>
                        </a:rPr>
                        <a:t>sâu</a:t>
                      </a:r>
                      <a:r>
                        <a:rPr lang="en-US" sz="2400" b="0" i="1" u="none" strike="noStrike" cap="none" dirty="0">
                          <a:solidFill>
                            <a:schemeClr val="tx1">
                              <a:lumMod val="50000"/>
                            </a:schemeClr>
                          </a:solidFill>
                          <a:effectLst/>
                          <a:latin typeface="Times New Roman" panose="02020603050405020304" pitchFamily="18" charset="0"/>
                          <a:ea typeface="+mn-ea"/>
                          <a:cs typeface="Times New Roman" panose="02020603050405020304" pitchFamily="18" charset="0"/>
                          <a:sym typeface="Arial"/>
                        </a:rPr>
                        <a:t> </a:t>
                      </a:r>
                      <a:r>
                        <a:rPr lang="en-US" sz="2400" b="0" i="1" u="none" strike="noStrike" cap="none" dirty="0" err="1">
                          <a:solidFill>
                            <a:schemeClr val="tx1">
                              <a:lumMod val="50000"/>
                            </a:schemeClr>
                          </a:solidFill>
                          <a:effectLst/>
                          <a:latin typeface="Times New Roman" panose="02020603050405020304" pitchFamily="18" charset="0"/>
                          <a:ea typeface="+mn-ea"/>
                          <a:cs typeface="Times New Roman" panose="02020603050405020304" pitchFamily="18" charset="0"/>
                          <a:sym typeface="Arial"/>
                        </a:rPr>
                        <a:t>mới</a:t>
                      </a:r>
                      <a:r>
                        <a:rPr lang="en-US" sz="2400" b="0" i="1" u="none" strike="noStrike" cap="none" dirty="0">
                          <a:solidFill>
                            <a:schemeClr val="tx1">
                              <a:lumMod val="50000"/>
                            </a:schemeClr>
                          </a:solidFill>
                          <a:effectLst/>
                          <a:latin typeface="Times New Roman" panose="02020603050405020304" pitchFamily="18" charset="0"/>
                          <a:ea typeface="+mn-ea"/>
                          <a:cs typeface="Times New Roman" panose="02020603050405020304" pitchFamily="18" charset="0"/>
                          <a:sym typeface="Arial"/>
                        </a:rPr>
                        <a:t> </a:t>
                      </a:r>
                      <a:r>
                        <a:rPr lang="en-US" sz="2400" b="0" i="1" u="none" strike="noStrike" cap="none" dirty="0" err="1">
                          <a:solidFill>
                            <a:schemeClr val="tx1">
                              <a:lumMod val="50000"/>
                            </a:schemeClr>
                          </a:solidFill>
                          <a:effectLst/>
                          <a:latin typeface="Times New Roman" panose="02020603050405020304" pitchFamily="18" charset="0"/>
                          <a:ea typeface="+mn-ea"/>
                          <a:cs typeface="Times New Roman" panose="02020603050405020304" pitchFamily="18" charset="0"/>
                          <a:sym typeface="Arial"/>
                        </a:rPr>
                        <a:t>về</a:t>
                      </a:r>
                      <a:r>
                        <a:rPr lang="en-US" sz="2400" b="0" i="1" u="none" strike="noStrike" cap="none" dirty="0">
                          <a:solidFill>
                            <a:schemeClr val="tx1">
                              <a:lumMod val="50000"/>
                            </a:schemeClr>
                          </a:solidFill>
                          <a:effectLst/>
                          <a:latin typeface="Times New Roman" panose="02020603050405020304" pitchFamily="18" charset="0"/>
                          <a:ea typeface="+mn-ea"/>
                          <a:cs typeface="Times New Roman" panose="02020603050405020304" pitchFamily="18" charset="0"/>
                          <a:sym typeface="Arial"/>
                        </a:rPr>
                        <a:t>.</a:t>
                      </a:r>
                      <a:endParaRPr lang="en-SG" sz="2400" b="0" i="0" u="none" strike="noStrike" cap="none" dirty="0">
                        <a:solidFill>
                          <a:schemeClr val="tx1">
                            <a:lumMod val="50000"/>
                          </a:schemeClr>
                        </a:solidFill>
                        <a:effectLst/>
                        <a:latin typeface="Times New Roman" panose="02020603050405020304" pitchFamily="18" charset="0"/>
                        <a:ea typeface="+mn-ea"/>
                        <a:cs typeface="Times New Roman" panose="02020603050405020304" pitchFamily="18" charset="0"/>
                        <a:sym typeface="Arial"/>
                      </a:endParaRPr>
                    </a:p>
                    <a:p>
                      <a:pPr>
                        <a:lnSpc>
                          <a:spcPct val="100000"/>
                        </a:lnSpc>
                      </a:pPr>
                      <a:r>
                        <a:rPr lang="en-US" sz="2400" b="0" i="1" u="none" strike="noStrike" cap="none" dirty="0" err="1">
                          <a:solidFill>
                            <a:schemeClr val="tx1">
                              <a:lumMod val="50000"/>
                            </a:schemeClr>
                          </a:solidFill>
                          <a:effectLst/>
                          <a:latin typeface="Times New Roman" panose="02020603050405020304" pitchFamily="18" charset="0"/>
                          <a:ea typeface="+mn-ea"/>
                          <a:cs typeface="Times New Roman" panose="02020603050405020304" pitchFamily="18" charset="0"/>
                          <a:sym typeface="Arial"/>
                        </a:rPr>
                        <a:t>Làng</a:t>
                      </a:r>
                      <a:r>
                        <a:rPr lang="en-US" sz="2400" b="0" i="1" u="none" strike="noStrike" cap="none" dirty="0">
                          <a:solidFill>
                            <a:schemeClr val="tx1">
                              <a:lumMod val="50000"/>
                            </a:schemeClr>
                          </a:solidFill>
                          <a:effectLst/>
                          <a:latin typeface="Times New Roman" panose="02020603050405020304" pitchFamily="18" charset="0"/>
                          <a:ea typeface="+mn-ea"/>
                          <a:cs typeface="Times New Roman" panose="02020603050405020304" pitchFamily="18" charset="0"/>
                          <a:sym typeface="Arial"/>
                        </a:rPr>
                        <a:t> </a:t>
                      </a:r>
                      <a:r>
                        <a:rPr lang="en-US" sz="2400" b="0" i="1" u="none" strike="noStrike" cap="none" dirty="0" err="1">
                          <a:solidFill>
                            <a:schemeClr val="tx1">
                              <a:lumMod val="50000"/>
                            </a:schemeClr>
                          </a:solidFill>
                          <a:effectLst/>
                          <a:latin typeface="Times New Roman" panose="02020603050405020304" pitchFamily="18" charset="0"/>
                          <a:ea typeface="+mn-ea"/>
                          <a:cs typeface="Times New Roman" panose="02020603050405020304" pitchFamily="18" charset="0"/>
                          <a:sym typeface="Arial"/>
                        </a:rPr>
                        <a:t>tôi</a:t>
                      </a:r>
                      <a:r>
                        <a:rPr lang="en-US" sz="2400" b="0" i="1" u="none" strike="noStrike" cap="none" dirty="0">
                          <a:solidFill>
                            <a:schemeClr val="tx1">
                              <a:lumMod val="50000"/>
                            </a:schemeClr>
                          </a:solidFill>
                          <a:effectLst/>
                          <a:latin typeface="Times New Roman" panose="02020603050405020304" pitchFamily="18" charset="0"/>
                          <a:ea typeface="+mn-ea"/>
                          <a:cs typeface="Times New Roman" panose="02020603050405020304" pitchFamily="18" charset="0"/>
                          <a:sym typeface="Arial"/>
                        </a:rPr>
                        <a:t> </a:t>
                      </a:r>
                      <a:r>
                        <a:rPr lang="en-US" sz="2400" b="0" i="1" u="none" strike="noStrike" cap="none" dirty="0" err="1">
                          <a:solidFill>
                            <a:schemeClr val="tx1">
                              <a:lumMod val="50000"/>
                            </a:schemeClr>
                          </a:solidFill>
                          <a:effectLst/>
                          <a:latin typeface="Times New Roman" panose="02020603050405020304" pitchFamily="18" charset="0"/>
                          <a:ea typeface="+mn-ea"/>
                          <a:cs typeface="Times New Roman" panose="02020603050405020304" pitchFamily="18" charset="0"/>
                          <a:sym typeface="Arial"/>
                        </a:rPr>
                        <a:t>nghèo</a:t>
                      </a:r>
                      <a:endParaRPr lang="en-SG" sz="2400" b="0" i="0" u="none" strike="noStrike" cap="none" dirty="0">
                        <a:solidFill>
                          <a:schemeClr val="tx1">
                            <a:lumMod val="50000"/>
                          </a:schemeClr>
                        </a:solidFill>
                        <a:effectLst/>
                        <a:latin typeface="Times New Roman" panose="02020603050405020304" pitchFamily="18" charset="0"/>
                        <a:ea typeface="+mn-ea"/>
                        <a:cs typeface="Times New Roman" panose="02020603050405020304" pitchFamily="18" charset="0"/>
                        <a:sym typeface="Arial"/>
                      </a:endParaRPr>
                    </a:p>
                    <a:p>
                      <a:pPr>
                        <a:lnSpc>
                          <a:spcPct val="100000"/>
                        </a:lnSpc>
                      </a:pPr>
                      <a:r>
                        <a:rPr lang="en-US" sz="2400" b="0" i="1" u="none" strike="noStrike" cap="none" dirty="0" err="1">
                          <a:solidFill>
                            <a:schemeClr val="tx1">
                              <a:lumMod val="50000"/>
                            </a:schemeClr>
                          </a:solidFill>
                          <a:effectLst/>
                          <a:latin typeface="Times New Roman" panose="02020603050405020304" pitchFamily="18" charset="0"/>
                          <a:ea typeface="+mn-ea"/>
                          <a:cs typeface="Times New Roman" panose="02020603050405020304" pitchFamily="18" charset="0"/>
                          <a:sym typeface="Arial"/>
                        </a:rPr>
                        <a:t>Mái</a:t>
                      </a:r>
                      <a:r>
                        <a:rPr lang="en-US" sz="2400" b="0" i="1" u="none" strike="noStrike" cap="none" dirty="0">
                          <a:solidFill>
                            <a:schemeClr val="tx1">
                              <a:lumMod val="50000"/>
                            </a:schemeClr>
                          </a:solidFill>
                          <a:effectLst/>
                          <a:latin typeface="Times New Roman" panose="02020603050405020304" pitchFamily="18" charset="0"/>
                          <a:ea typeface="+mn-ea"/>
                          <a:cs typeface="Times New Roman" panose="02020603050405020304" pitchFamily="18" charset="0"/>
                          <a:sym typeface="Arial"/>
                        </a:rPr>
                        <a:t> </a:t>
                      </a:r>
                      <a:r>
                        <a:rPr lang="en-US" sz="2400" b="0" i="1" u="none" strike="noStrike" cap="none" dirty="0" err="1">
                          <a:solidFill>
                            <a:schemeClr val="tx1">
                              <a:lumMod val="50000"/>
                            </a:schemeClr>
                          </a:solidFill>
                          <a:effectLst/>
                          <a:latin typeface="Times New Roman" panose="02020603050405020304" pitchFamily="18" charset="0"/>
                          <a:ea typeface="+mn-ea"/>
                          <a:cs typeface="Times New Roman" panose="02020603050405020304" pitchFamily="18" charset="0"/>
                          <a:sym typeface="Arial"/>
                        </a:rPr>
                        <a:t>lá</a:t>
                      </a:r>
                      <a:r>
                        <a:rPr lang="en-US" sz="2400" b="0" i="1" u="none" strike="noStrike" cap="none" dirty="0">
                          <a:solidFill>
                            <a:schemeClr val="tx1">
                              <a:lumMod val="50000"/>
                            </a:schemeClr>
                          </a:solidFill>
                          <a:effectLst/>
                          <a:latin typeface="Times New Roman" panose="02020603050405020304" pitchFamily="18" charset="0"/>
                          <a:ea typeface="+mn-ea"/>
                          <a:cs typeface="Times New Roman" panose="02020603050405020304" pitchFamily="18" charset="0"/>
                          <a:sym typeface="Arial"/>
                        </a:rPr>
                        <a:t> </a:t>
                      </a:r>
                      <a:r>
                        <a:rPr lang="en-US" sz="2400" b="0" i="1" u="none" strike="noStrike" cap="none" dirty="0" err="1">
                          <a:solidFill>
                            <a:schemeClr val="tx1">
                              <a:lumMod val="50000"/>
                            </a:schemeClr>
                          </a:solidFill>
                          <a:effectLst/>
                          <a:latin typeface="Times New Roman" panose="02020603050405020304" pitchFamily="18" charset="0"/>
                          <a:ea typeface="+mn-ea"/>
                          <a:cs typeface="Times New Roman" panose="02020603050405020304" pitchFamily="18" charset="0"/>
                          <a:sym typeface="Arial"/>
                        </a:rPr>
                        <a:t>nhà</a:t>
                      </a:r>
                      <a:r>
                        <a:rPr lang="en-US" sz="2400" b="0" i="1" u="none" strike="noStrike" cap="none" dirty="0">
                          <a:solidFill>
                            <a:schemeClr val="tx1">
                              <a:lumMod val="50000"/>
                            </a:schemeClr>
                          </a:solidFill>
                          <a:effectLst/>
                          <a:latin typeface="Times New Roman" panose="02020603050405020304" pitchFamily="18" charset="0"/>
                          <a:ea typeface="+mn-ea"/>
                          <a:cs typeface="Times New Roman" panose="02020603050405020304" pitchFamily="18" charset="0"/>
                          <a:sym typeface="Arial"/>
                        </a:rPr>
                        <a:t> </a:t>
                      </a:r>
                      <a:r>
                        <a:rPr lang="en-US" sz="2400" b="0" i="1" u="none" strike="noStrike" cap="none" dirty="0" err="1">
                          <a:solidFill>
                            <a:schemeClr val="tx1">
                              <a:lumMod val="50000"/>
                            </a:schemeClr>
                          </a:solidFill>
                          <a:effectLst/>
                          <a:latin typeface="Times New Roman" panose="02020603050405020304" pitchFamily="18" charset="0"/>
                          <a:ea typeface="+mn-ea"/>
                          <a:cs typeface="Times New Roman" panose="02020603050405020304" pitchFamily="18" charset="0"/>
                          <a:sym typeface="Arial"/>
                        </a:rPr>
                        <a:t>tre</a:t>
                      </a:r>
                      <a:r>
                        <a:rPr lang="en-US" sz="2400" b="0" i="1" u="none" strike="noStrike" cap="none" dirty="0">
                          <a:solidFill>
                            <a:schemeClr val="tx1">
                              <a:lumMod val="50000"/>
                            </a:schemeClr>
                          </a:solidFill>
                          <a:effectLst/>
                          <a:latin typeface="Times New Roman" panose="02020603050405020304" pitchFamily="18" charset="0"/>
                          <a:ea typeface="+mn-ea"/>
                          <a:cs typeface="Times New Roman" panose="02020603050405020304" pitchFamily="18" charset="0"/>
                          <a:sym typeface="Arial"/>
                        </a:rPr>
                        <a:t>.</a:t>
                      </a:r>
                      <a:endParaRPr lang="en-SG" sz="2400" b="0" i="0" u="none" strike="noStrike" cap="none" dirty="0">
                        <a:solidFill>
                          <a:schemeClr val="tx1">
                            <a:lumMod val="50000"/>
                          </a:schemeClr>
                        </a:solidFill>
                        <a:effectLst/>
                        <a:latin typeface="Times New Roman" panose="02020603050405020304" pitchFamily="18" charset="0"/>
                        <a:ea typeface="+mn-ea"/>
                        <a:cs typeface="Times New Roman" panose="02020603050405020304" pitchFamily="18" charset="0"/>
                        <a:sym typeface="Arial"/>
                      </a:endParaRPr>
                    </a:p>
                    <a:p>
                      <a:pPr>
                        <a:lnSpc>
                          <a:spcPct val="100000"/>
                        </a:lnSpc>
                      </a:pPr>
                      <a:r>
                        <a:rPr lang="en-US" sz="2400" b="0" i="1" u="none" strike="noStrike" cap="none" dirty="0" err="1">
                          <a:solidFill>
                            <a:schemeClr val="tx1">
                              <a:lumMod val="50000"/>
                            </a:schemeClr>
                          </a:solidFill>
                          <a:effectLst/>
                          <a:latin typeface="Times New Roman" panose="02020603050405020304" pitchFamily="18" charset="0"/>
                          <a:ea typeface="+mn-ea"/>
                          <a:cs typeface="Times New Roman" panose="02020603050405020304" pitchFamily="18" charset="0"/>
                          <a:sym typeface="Arial"/>
                        </a:rPr>
                        <a:t>Các</a:t>
                      </a:r>
                      <a:r>
                        <a:rPr lang="en-US" sz="2400" b="0" i="1" u="none" strike="noStrike" cap="none" dirty="0">
                          <a:solidFill>
                            <a:schemeClr val="tx1">
                              <a:lumMod val="50000"/>
                            </a:schemeClr>
                          </a:solidFill>
                          <a:effectLst/>
                          <a:latin typeface="Times New Roman" panose="02020603050405020304" pitchFamily="18" charset="0"/>
                          <a:ea typeface="+mn-ea"/>
                          <a:cs typeface="Times New Roman" panose="02020603050405020304" pitchFamily="18" charset="0"/>
                          <a:sym typeface="Arial"/>
                        </a:rPr>
                        <a:t> </a:t>
                      </a:r>
                      <a:r>
                        <a:rPr lang="en-US" sz="2400" b="0" i="1" u="none" strike="noStrike" cap="none" dirty="0" err="1">
                          <a:solidFill>
                            <a:schemeClr val="tx1">
                              <a:lumMod val="50000"/>
                            </a:schemeClr>
                          </a:solidFill>
                          <a:effectLst/>
                          <a:latin typeface="Times New Roman" panose="02020603050405020304" pitchFamily="18" charset="0"/>
                          <a:ea typeface="+mn-ea"/>
                          <a:cs typeface="Times New Roman" panose="02020603050405020304" pitchFamily="18" charset="0"/>
                          <a:sym typeface="Arial"/>
                        </a:rPr>
                        <a:t>anh</a:t>
                      </a:r>
                      <a:r>
                        <a:rPr lang="en-US" sz="2400" b="0" i="1" u="none" strike="noStrike" cap="none" dirty="0">
                          <a:solidFill>
                            <a:schemeClr val="tx1">
                              <a:lumMod val="50000"/>
                            </a:schemeClr>
                          </a:solidFill>
                          <a:effectLst/>
                          <a:latin typeface="Times New Roman" panose="02020603050405020304" pitchFamily="18" charset="0"/>
                          <a:ea typeface="+mn-ea"/>
                          <a:cs typeface="Times New Roman" panose="02020603050405020304" pitchFamily="18" charset="0"/>
                          <a:sym typeface="Arial"/>
                        </a:rPr>
                        <a:t> </a:t>
                      </a:r>
                      <a:r>
                        <a:rPr lang="en-US" sz="2400" b="0" i="1" u="none" strike="noStrike" cap="none" dirty="0" err="1">
                          <a:solidFill>
                            <a:schemeClr val="tx1">
                              <a:lumMod val="50000"/>
                            </a:schemeClr>
                          </a:solidFill>
                          <a:effectLst/>
                          <a:latin typeface="Times New Roman" panose="02020603050405020304" pitchFamily="18" charset="0"/>
                          <a:ea typeface="+mn-ea"/>
                          <a:cs typeface="Times New Roman" panose="02020603050405020304" pitchFamily="18" charset="0"/>
                          <a:sym typeface="Arial"/>
                        </a:rPr>
                        <a:t>về</a:t>
                      </a:r>
                      <a:endParaRPr lang="en-SG" sz="2400" b="0" i="0" u="none" strike="noStrike" cap="none" dirty="0">
                        <a:solidFill>
                          <a:schemeClr val="tx1">
                            <a:lumMod val="50000"/>
                          </a:schemeClr>
                        </a:solidFill>
                        <a:effectLst/>
                        <a:latin typeface="Times New Roman" panose="02020603050405020304" pitchFamily="18" charset="0"/>
                        <a:ea typeface="+mn-ea"/>
                        <a:cs typeface="Times New Roman" panose="02020603050405020304" pitchFamily="18" charset="0"/>
                        <a:sym typeface="Arial"/>
                      </a:endParaRPr>
                    </a:p>
                    <a:p>
                      <a:pPr>
                        <a:lnSpc>
                          <a:spcPct val="100000"/>
                        </a:lnSpc>
                      </a:pPr>
                      <a:r>
                        <a:rPr lang="en-US" sz="2400" b="0" i="1" u="none" strike="noStrike" cap="none" dirty="0" err="1">
                          <a:solidFill>
                            <a:schemeClr val="tx1">
                              <a:lumMod val="50000"/>
                            </a:schemeClr>
                          </a:solidFill>
                          <a:effectLst/>
                          <a:latin typeface="Times New Roman" panose="02020603050405020304" pitchFamily="18" charset="0"/>
                          <a:ea typeface="+mn-ea"/>
                          <a:cs typeface="Times New Roman" panose="02020603050405020304" pitchFamily="18" charset="0"/>
                          <a:sym typeface="Arial"/>
                        </a:rPr>
                        <a:t>Xôn</a:t>
                      </a:r>
                      <a:r>
                        <a:rPr lang="en-US" sz="2400" b="0" i="1" u="none" strike="noStrike" cap="none" dirty="0">
                          <a:solidFill>
                            <a:schemeClr val="tx1">
                              <a:lumMod val="50000"/>
                            </a:schemeClr>
                          </a:solidFill>
                          <a:effectLst/>
                          <a:latin typeface="Times New Roman" panose="02020603050405020304" pitchFamily="18" charset="0"/>
                          <a:ea typeface="+mn-ea"/>
                          <a:cs typeface="Times New Roman" panose="02020603050405020304" pitchFamily="18" charset="0"/>
                          <a:sym typeface="Arial"/>
                        </a:rPr>
                        <a:t> </a:t>
                      </a:r>
                      <a:r>
                        <a:rPr lang="en-US" sz="2400" b="0" i="1" u="none" strike="noStrike" cap="none" dirty="0" err="1">
                          <a:solidFill>
                            <a:schemeClr val="tx1">
                              <a:lumMod val="50000"/>
                            </a:schemeClr>
                          </a:solidFill>
                          <a:effectLst/>
                          <a:latin typeface="Times New Roman" panose="02020603050405020304" pitchFamily="18" charset="0"/>
                          <a:ea typeface="+mn-ea"/>
                          <a:cs typeface="Times New Roman" panose="02020603050405020304" pitchFamily="18" charset="0"/>
                          <a:sym typeface="Arial"/>
                        </a:rPr>
                        <a:t>xao</a:t>
                      </a:r>
                      <a:r>
                        <a:rPr lang="en-US" sz="2400" b="0" i="1" u="none" strike="noStrike" cap="none" dirty="0">
                          <a:solidFill>
                            <a:schemeClr val="tx1">
                              <a:lumMod val="50000"/>
                            </a:schemeClr>
                          </a:solidFill>
                          <a:effectLst/>
                          <a:latin typeface="Times New Roman" panose="02020603050405020304" pitchFamily="18" charset="0"/>
                          <a:ea typeface="+mn-ea"/>
                          <a:cs typeface="Times New Roman" panose="02020603050405020304" pitchFamily="18" charset="0"/>
                          <a:sym typeface="Arial"/>
                        </a:rPr>
                        <a:t> </a:t>
                      </a:r>
                      <a:r>
                        <a:rPr lang="en-US" sz="2400" b="0" i="1" u="none" strike="noStrike" cap="none" dirty="0" err="1">
                          <a:solidFill>
                            <a:schemeClr val="tx1">
                              <a:lumMod val="50000"/>
                            </a:schemeClr>
                          </a:solidFill>
                          <a:effectLst/>
                          <a:latin typeface="Times New Roman" panose="02020603050405020304" pitchFamily="18" charset="0"/>
                          <a:ea typeface="+mn-ea"/>
                          <a:cs typeface="Times New Roman" panose="02020603050405020304" pitchFamily="18" charset="0"/>
                          <a:sym typeface="Arial"/>
                        </a:rPr>
                        <a:t>làng</a:t>
                      </a:r>
                      <a:r>
                        <a:rPr lang="en-US" sz="2400" b="0" i="1" u="none" strike="noStrike" cap="none" dirty="0">
                          <a:solidFill>
                            <a:schemeClr val="tx1">
                              <a:lumMod val="50000"/>
                            </a:schemeClr>
                          </a:solidFill>
                          <a:effectLst/>
                          <a:latin typeface="Times New Roman" panose="02020603050405020304" pitchFamily="18" charset="0"/>
                          <a:ea typeface="+mn-ea"/>
                          <a:cs typeface="Times New Roman" panose="02020603050405020304" pitchFamily="18" charset="0"/>
                          <a:sym typeface="Arial"/>
                        </a:rPr>
                        <a:t> </a:t>
                      </a:r>
                      <a:r>
                        <a:rPr lang="en-US" sz="2400" b="0" i="1" u="none" strike="noStrike" cap="none" dirty="0" err="1">
                          <a:solidFill>
                            <a:schemeClr val="tx1">
                              <a:lumMod val="50000"/>
                            </a:schemeClr>
                          </a:solidFill>
                          <a:effectLst/>
                          <a:latin typeface="Times New Roman" panose="02020603050405020304" pitchFamily="18" charset="0"/>
                          <a:ea typeface="+mn-ea"/>
                          <a:cs typeface="Times New Roman" panose="02020603050405020304" pitchFamily="18" charset="0"/>
                          <a:sym typeface="Arial"/>
                        </a:rPr>
                        <a:t>bé</a:t>
                      </a:r>
                      <a:r>
                        <a:rPr lang="en-US" sz="2400" b="0" i="1" u="none" strike="noStrike" cap="none" dirty="0">
                          <a:solidFill>
                            <a:schemeClr val="tx1">
                              <a:lumMod val="50000"/>
                            </a:schemeClr>
                          </a:solidFill>
                          <a:effectLst/>
                          <a:latin typeface="Times New Roman" panose="02020603050405020304" pitchFamily="18" charset="0"/>
                          <a:ea typeface="+mn-ea"/>
                          <a:cs typeface="Times New Roman" panose="02020603050405020304" pitchFamily="18" charset="0"/>
                          <a:sym typeface="Arial"/>
                        </a:rPr>
                        <a:t> </a:t>
                      </a:r>
                      <a:r>
                        <a:rPr lang="en-US" sz="2400" b="0" i="1" u="none" strike="noStrike" cap="none" dirty="0" err="1">
                          <a:solidFill>
                            <a:schemeClr val="tx1">
                              <a:lumMod val="50000"/>
                            </a:schemeClr>
                          </a:solidFill>
                          <a:effectLst/>
                          <a:latin typeface="Times New Roman" panose="02020603050405020304" pitchFamily="18" charset="0"/>
                          <a:ea typeface="+mn-ea"/>
                          <a:cs typeface="Times New Roman" panose="02020603050405020304" pitchFamily="18" charset="0"/>
                          <a:sym typeface="Arial"/>
                        </a:rPr>
                        <a:t>nhỏ</a:t>
                      </a:r>
                      <a:r>
                        <a:rPr lang="en-US" sz="2400" b="0" i="1" u="none" strike="noStrike" cap="none" dirty="0">
                          <a:solidFill>
                            <a:schemeClr val="tx1">
                              <a:lumMod val="50000"/>
                            </a:schemeClr>
                          </a:solidFill>
                          <a:effectLst/>
                          <a:latin typeface="Times New Roman" panose="02020603050405020304" pitchFamily="18" charset="0"/>
                          <a:ea typeface="+mn-ea"/>
                          <a:cs typeface="Times New Roman" panose="02020603050405020304" pitchFamily="18" charset="0"/>
                          <a:sym typeface="Arial"/>
                        </a:rPr>
                        <a:t>.</a:t>
                      </a:r>
                      <a:endParaRPr lang="en-SG" sz="2400" b="0" i="0" u="none" strike="noStrike" cap="none" dirty="0">
                        <a:solidFill>
                          <a:schemeClr val="tx1">
                            <a:lumMod val="50000"/>
                          </a:schemeClr>
                        </a:solidFill>
                        <a:effectLst/>
                        <a:latin typeface="Times New Roman" panose="02020603050405020304" pitchFamily="18" charset="0"/>
                        <a:ea typeface="+mn-ea"/>
                        <a:cs typeface="Times New Roman" panose="02020603050405020304" pitchFamily="18" charset="0"/>
                        <a:sym typeface="Arial"/>
                      </a:endParaRPr>
                    </a:p>
                    <a:p>
                      <a:pPr>
                        <a:lnSpc>
                          <a:spcPct val="100000"/>
                        </a:lnSpc>
                      </a:pPr>
                      <a:r>
                        <a:rPr lang="en-US" sz="2400" b="0" i="1" u="none" strike="noStrike" cap="none" dirty="0" err="1">
                          <a:solidFill>
                            <a:schemeClr val="tx1">
                              <a:lumMod val="50000"/>
                            </a:schemeClr>
                          </a:solidFill>
                          <a:effectLst/>
                          <a:latin typeface="Times New Roman" panose="02020603050405020304" pitchFamily="18" charset="0"/>
                          <a:ea typeface="+mn-ea"/>
                          <a:cs typeface="Times New Roman" panose="02020603050405020304" pitchFamily="18" charset="0"/>
                          <a:sym typeface="Arial"/>
                        </a:rPr>
                        <a:t>Nhà</a:t>
                      </a:r>
                      <a:r>
                        <a:rPr lang="en-US" sz="2400" b="0" i="1" u="none" strike="noStrike" cap="none" dirty="0">
                          <a:solidFill>
                            <a:schemeClr val="tx1">
                              <a:lumMod val="50000"/>
                            </a:schemeClr>
                          </a:solidFill>
                          <a:effectLst/>
                          <a:latin typeface="Times New Roman" panose="02020603050405020304" pitchFamily="18" charset="0"/>
                          <a:ea typeface="+mn-ea"/>
                          <a:cs typeface="Times New Roman" panose="02020603050405020304" pitchFamily="18" charset="0"/>
                          <a:sym typeface="Arial"/>
                        </a:rPr>
                        <a:t> </a:t>
                      </a:r>
                      <a:r>
                        <a:rPr lang="en-US" sz="2400" b="0" i="1" u="none" strike="noStrike" cap="none" dirty="0" err="1">
                          <a:solidFill>
                            <a:schemeClr val="tx1">
                              <a:lumMod val="50000"/>
                            </a:schemeClr>
                          </a:solidFill>
                          <a:effectLst/>
                          <a:latin typeface="Times New Roman" panose="02020603050405020304" pitchFamily="18" charset="0"/>
                          <a:ea typeface="+mn-ea"/>
                          <a:cs typeface="Times New Roman" panose="02020603050405020304" pitchFamily="18" charset="0"/>
                          <a:sym typeface="Arial"/>
                        </a:rPr>
                        <a:t>lá</a:t>
                      </a:r>
                      <a:r>
                        <a:rPr lang="en-US" sz="2400" b="0" i="1" u="none" strike="noStrike" cap="none" dirty="0">
                          <a:solidFill>
                            <a:schemeClr val="tx1">
                              <a:lumMod val="50000"/>
                            </a:schemeClr>
                          </a:solidFill>
                          <a:effectLst/>
                          <a:latin typeface="Times New Roman" panose="02020603050405020304" pitchFamily="18" charset="0"/>
                          <a:ea typeface="+mn-ea"/>
                          <a:cs typeface="Times New Roman" panose="02020603050405020304" pitchFamily="18" charset="0"/>
                          <a:sym typeface="Arial"/>
                        </a:rPr>
                        <a:t> </a:t>
                      </a:r>
                      <a:r>
                        <a:rPr lang="en-US" sz="2400" b="0" i="1" u="none" strike="noStrike" cap="none" dirty="0" err="1">
                          <a:solidFill>
                            <a:schemeClr val="tx1">
                              <a:lumMod val="50000"/>
                            </a:schemeClr>
                          </a:solidFill>
                          <a:effectLst/>
                          <a:latin typeface="Times New Roman" panose="02020603050405020304" pitchFamily="18" charset="0"/>
                          <a:ea typeface="+mn-ea"/>
                          <a:cs typeface="Times New Roman" panose="02020603050405020304" pitchFamily="18" charset="0"/>
                          <a:sym typeface="Arial"/>
                        </a:rPr>
                        <a:t>đơn</a:t>
                      </a:r>
                      <a:r>
                        <a:rPr lang="en-US" sz="2400" b="0" i="1" u="none" strike="noStrike" cap="none" dirty="0">
                          <a:solidFill>
                            <a:schemeClr val="tx1">
                              <a:lumMod val="50000"/>
                            </a:schemeClr>
                          </a:solidFill>
                          <a:effectLst/>
                          <a:latin typeface="Times New Roman" panose="02020603050405020304" pitchFamily="18" charset="0"/>
                          <a:ea typeface="+mn-ea"/>
                          <a:cs typeface="Times New Roman" panose="02020603050405020304" pitchFamily="18" charset="0"/>
                          <a:sym typeface="Arial"/>
                        </a:rPr>
                        <a:t> </a:t>
                      </a:r>
                      <a:r>
                        <a:rPr lang="en-US" sz="2400" b="0" i="1" u="none" strike="noStrike" cap="none" dirty="0" err="1">
                          <a:solidFill>
                            <a:schemeClr val="tx1">
                              <a:lumMod val="50000"/>
                            </a:schemeClr>
                          </a:solidFill>
                          <a:effectLst/>
                          <a:latin typeface="Times New Roman" panose="02020603050405020304" pitchFamily="18" charset="0"/>
                          <a:ea typeface="+mn-ea"/>
                          <a:cs typeface="Times New Roman" panose="02020603050405020304" pitchFamily="18" charset="0"/>
                          <a:sym typeface="Arial"/>
                        </a:rPr>
                        <a:t>sơ</a:t>
                      </a:r>
                      <a:endParaRPr lang="en-SG" sz="2400" b="0" i="0" u="none" strike="noStrike" cap="none" dirty="0">
                        <a:solidFill>
                          <a:schemeClr val="tx1">
                            <a:lumMod val="50000"/>
                          </a:schemeClr>
                        </a:solidFill>
                        <a:effectLst/>
                        <a:latin typeface="Times New Roman" panose="02020603050405020304" pitchFamily="18" charset="0"/>
                        <a:ea typeface="+mn-ea"/>
                        <a:cs typeface="Times New Roman" panose="02020603050405020304" pitchFamily="18" charset="0"/>
                        <a:sym typeface="Arial"/>
                      </a:endParaRPr>
                    </a:p>
                    <a:p>
                      <a:pPr>
                        <a:lnSpc>
                          <a:spcPct val="100000"/>
                        </a:lnSpc>
                      </a:pPr>
                      <a:r>
                        <a:rPr lang="en-US" sz="2400" b="0" i="1" u="none" strike="noStrike" cap="none" dirty="0" err="1">
                          <a:solidFill>
                            <a:schemeClr val="tx1">
                              <a:lumMod val="50000"/>
                            </a:schemeClr>
                          </a:solidFill>
                          <a:effectLst/>
                          <a:latin typeface="Times New Roman" panose="02020603050405020304" pitchFamily="18" charset="0"/>
                          <a:ea typeface="+mn-ea"/>
                          <a:cs typeface="Times New Roman" panose="02020603050405020304" pitchFamily="18" charset="0"/>
                          <a:sym typeface="Arial"/>
                        </a:rPr>
                        <a:t>Tấm</a:t>
                      </a:r>
                      <a:r>
                        <a:rPr lang="en-US" sz="2400" b="0" i="1" u="none" strike="noStrike" cap="none" dirty="0">
                          <a:solidFill>
                            <a:schemeClr val="tx1">
                              <a:lumMod val="50000"/>
                            </a:schemeClr>
                          </a:solidFill>
                          <a:effectLst/>
                          <a:latin typeface="Times New Roman" panose="02020603050405020304" pitchFamily="18" charset="0"/>
                          <a:ea typeface="+mn-ea"/>
                          <a:cs typeface="Times New Roman" panose="02020603050405020304" pitchFamily="18" charset="0"/>
                          <a:sym typeface="Arial"/>
                        </a:rPr>
                        <a:t> </a:t>
                      </a:r>
                      <a:r>
                        <a:rPr lang="en-US" sz="2400" b="0" i="1" u="none" strike="noStrike" cap="none" dirty="0" err="1">
                          <a:solidFill>
                            <a:schemeClr val="tx1">
                              <a:lumMod val="50000"/>
                            </a:schemeClr>
                          </a:solidFill>
                          <a:effectLst/>
                          <a:latin typeface="Times New Roman" panose="02020603050405020304" pitchFamily="18" charset="0"/>
                          <a:ea typeface="+mn-ea"/>
                          <a:cs typeface="Times New Roman" panose="02020603050405020304" pitchFamily="18" charset="0"/>
                          <a:sym typeface="Arial"/>
                        </a:rPr>
                        <a:t>lòng</a:t>
                      </a:r>
                      <a:r>
                        <a:rPr lang="en-US" sz="2400" b="0" i="1" u="none" strike="noStrike" cap="none" dirty="0">
                          <a:solidFill>
                            <a:schemeClr val="tx1">
                              <a:lumMod val="50000"/>
                            </a:schemeClr>
                          </a:solidFill>
                          <a:effectLst/>
                          <a:latin typeface="Times New Roman" panose="02020603050405020304" pitchFamily="18" charset="0"/>
                          <a:ea typeface="+mn-ea"/>
                          <a:cs typeface="Times New Roman" panose="02020603050405020304" pitchFamily="18" charset="0"/>
                          <a:sym typeface="Arial"/>
                        </a:rPr>
                        <a:t> </a:t>
                      </a:r>
                      <a:r>
                        <a:rPr lang="en-US" sz="2400" b="0" i="1" u="none" strike="noStrike" cap="none" dirty="0" err="1">
                          <a:solidFill>
                            <a:schemeClr val="tx1">
                              <a:lumMod val="50000"/>
                            </a:schemeClr>
                          </a:solidFill>
                          <a:effectLst/>
                          <a:latin typeface="Times New Roman" panose="02020603050405020304" pitchFamily="18" charset="0"/>
                          <a:ea typeface="+mn-ea"/>
                          <a:cs typeface="Times New Roman" panose="02020603050405020304" pitchFamily="18" charset="0"/>
                          <a:sym typeface="Arial"/>
                        </a:rPr>
                        <a:t>rộng</a:t>
                      </a:r>
                      <a:r>
                        <a:rPr lang="en-US" sz="2400" b="0" i="1" u="none" strike="noStrike" cap="none" dirty="0">
                          <a:solidFill>
                            <a:schemeClr val="tx1">
                              <a:lumMod val="50000"/>
                            </a:schemeClr>
                          </a:solidFill>
                          <a:effectLst/>
                          <a:latin typeface="Times New Roman" panose="02020603050405020304" pitchFamily="18" charset="0"/>
                          <a:ea typeface="+mn-ea"/>
                          <a:cs typeface="Times New Roman" panose="02020603050405020304" pitchFamily="18" charset="0"/>
                          <a:sym typeface="Arial"/>
                        </a:rPr>
                        <a:t> </a:t>
                      </a:r>
                      <a:r>
                        <a:rPr lang="en-US" sz="2400" b="0" i="1" u="none" strike="noStrike" cap="none" dirty="0" err="1">
                          <a:solidFill>
                            <a:schemeClr val="tx1">
                              <a:lumMod val="50000"/>
                            </a:schemeClr>
                          </a:solidFill>
                          <a:effectLst/>
                          <a:latin typeface="Times New Roman" panose="02020603050405020304" pitchFamily="18" charset="0"/>
                          <a:ea typeface="+mn-ea"/>
                          <a:cs typeface="Times New Roman" panose="02020603050405020304" pitchFamily="18" charset="0"/>
                          <a:sym typeface="Arial"/>
                        </a:rPr>
                        <a:t>mở</a:t>
                      </a:r>
                      <a:endParaRPr lang="en-SG" sz="2400" b="0" i="0" u="none" strike="noStrike" cap="none" dirty="0">
                        <a:solidFill>
                          <a:schemeClr val="tx1">
                            <a:lumMod val="50000"/>
                          </a:schemeClr>
                        </a:solidFill>
                        <a:effectLst/>
                        <a:latin typeface="Times New Roman" panose="02020603050405020304" pitchFamily="18" charset="0"/>
                        <a:ea typeface="+mn-ea"/>
                        <a:cs typeface="Times New Roman" panose="02020603050405020304" pitchFamily="18" charset="0"/>
                        <a:sym typeface="Arial"/>
                      </a:endParaRPr>
                    </a:p>
                    <a:p>
                      <a:pPr>
                        <a:lnSpc>
                          <a:spcPct val="100000"/>
                        </a:lnSpc>
                      </a:pPr>
                      <a:r>
                        <a:rPr lang="en-US" sz="2400" b="0" i="1" u="none" strike="noStrike" cap="none" dirty="0" err="1">
                          <a:solidFill>
                            <a:schemeClr val="tx1">
                              <a:lumMod val="50000"/>
                            </a:schemeClr>
                          </a:solidFill>
                          <a:effectLst/>
                          <a:latin typeface="Times New Roman" panose="02020603050405020304" pitchFamily="18" charset="0"/>
                          <a:ea typeface="+mn-ea"/>
                          <a:cs typeface="Times New Roman" panose="02020603050405020304" pitchFamily="18" charset="0"/>
                          <a:sym typeface="Arial"/>
                        </a:rPr>
                        <a:t>Nồi</a:t>
                      </a:r>
                      <a:r>
                        <a:rPr lang="en-US" sz="2400" b="0" i="1" u="none" strike="noStrike" cap="none" dirty="0">
                          <a:solidFill>
                            <a:schemeClr val="tx1">
                              <a:lumMod val="50000"/>
                            </a:schemeClr>
                          </a:solidFill>
                          <a:effectLst/>
                          <a:latin typeface="Times New Roman" panose="02020603050405020304" pitchFamily="18" charset="0"/>
                          <a:ea typeface="+mn-ea"/>
                          <a:cs typeface="Times New Roman" panose="02020603050405020304" pitchFamily="18" charset="0"/>
                          <a:sym typeface="Arial"/>
                        </a:rPr>
                        <a:t> </a:t>
                      </a:r>
                      <a:r>
                        <a:rPr lang="en-US" sz="2400" b="0" i="1" u="none" strike="noStrike" cap="none" dirty="0" err="1">
                          <a:solidFill>
                            <a:schemeClr val="tx1">
                              <a:lumMod val="50000"/>
                            </a:schemeClr>
                          </a:solidFill>
                          <a:effectLst/>
                          <a:latin typeface="Times New Roman" panose="02020603050405020304" pitchFamily="18" charset="0"/>
                          <a:ea typeface="+mn-ea"/>
                          <a:cs typeface="Times New Roman" panose="02020603050405020304" pitchFamily="18" charset="0"/>
                          <a:sym typeface="Arial"/>
                        </a:rPr>
                        <a:t>cơm</a:t>
                      </a:r>
                      <a:r>
                        <a:rPr lang="en-US" sz="2400" b="0" i="1" u="none" strike="noStrike" cap="none" dirty="0">
                          <a:solidFill>
                            <a:schemeClr val="tx1">
                              <a:lumMod val="50000"/>
                            </a:schemeClr>
                          </a:solidFill>
                          <a:effectLst/>
                          <a:latin typeface="Times New Roman" panose="02020603050405020304" pitchFamily="18" charset="0"/>
                          <a:ea typeface="+mn-ea"/>
                          <a:cs typeface="Times New Roman" panose="02020603050405020304" pitchFamily="18" charset="0"/>
                          <a:sym typeface="Arial"/>
                        </a:rPr>
                        <a:t> </a:t>
                      </a:r>
                      <a:r>
                        <a:rPr lang="en-US" sz="2400" b="0" i="1" u="none" strike="noStrike" cap="none" dirty="0" err="1">
                          <a:solidFill>
                            <a:schemeClr val="tx1">
                              <a:lumMod val="50000"/>
                            </a:schemeClr>
                          </a:solidFill>
                          <a:effectLst/>
                          <a:latin typeface="Times New Roman" panose="02020603050405020304" pitchFamily="18" charset="0"/>
                          <a:ea typeface="+mn-ea"/>
                          <a:cs typeface="Times New Roman" panose="02020603050405020304" pitchFamily="18" charset="0"/>
                          <a:sym typeface="Arial"/>
                        </a:rPr>
                        <a:t>nấu</a:t>
                      </a:r>
                      <a:r>
                        <a:rPr lang="en-US" sz="2400" b="0" i="1" u="none" strike="noStrike" cap="none" dirty="0">
                          <a:solidFill>
                            <a:schemeClr val="tx1">
                              <a:lumMod val="50000"/>
                            </a:schemeClr>
                          </a:solidFill>
                          <a:effectLst/>
                          <a:latin typeface="Times New Roman" panose="02020603050405020304" pitchFamily="18" charset="0"/>
                          <a:ea typeface="+mn-ea"/>
                          <a:cs typeface="Times New Roman" panose="02020603050405020304" pitchFamily="18" charset="0"/>
                          <a:sym typeface="Arial"/>
                        </a:rPr>
                        <a:t> </a:t>
                      </a:r>
                      <a:r>
                        <a:rPr lang="en-US" sz="2400" b="0" i="1" u="none" strike="noStrike" cap="none" dirty="0" err="1">
                          <a:solidFill>
                            <a:schemeClr val="tx1">
                              <a:lumMod val="50000"/>
                            </a:schemeClr>
                          </a:solidFill>
                          <a:effectLst/>
                          <a:latin typeface="Times New Roman" panose="02020603050405020304" pitchFamily="18" charset="0"/>
                          <a:ea typeface="+mn-ea"/>
                          <a:cs typeface="Times New Roman" panose="02020603050405020304" pitchFamily="18" charset="0"/>
                          <a:sym typeface="Arial"/>
                        </a:rPr>
                        <a:t>dở</a:t>
                      </a:r>
                      <a:endParaRPr lang="en-SG" sz="2400" b="0" i="0" u="none" strike="noStrike" cap="none" dirty="0">
                        <a:solidFill>
                          <a:schemeClr val="tx1">
                            <a:lumMod val="50000"/>
                          </a:schemeClr>
                        </a:solidFill>
                        <a:effectLst/>
                        <a:latin typeface="Times New Roman" panose="02020603050405020304" pitchFamily="18" charset="0"/>
                        <a:ea typeface="+mn-ea"/>
                        <a:cs typeface="Times New Roman" panose="02020603050405020304" pitchFamily="18" charset="0"/>
                        <a:sym typeface="Arial"/>
                      </a:endParaRPr>
                    </a:p>
                    <a:p>
                      <a:pPr>
                        <a:lnSpc>
                          <a:spcPct val="100000"/>
                        </a:lnSpc>
                      </a:pPr>
                      <a:r>
                        <a:rPr lang="en-US" sz="2400" b="0" i="1" u="none" strike="noStrike" cap="none" dirty="0" err="1">
                          <a:solidFill>
                            <a:schemeClr val="tx1">
                              <a:lumMod val="50000"/>
                            </a:schemeClr>
                          </a:solidFill>
                          <a:effectLst/>
                          <a:latin typeface="Times New Roman" panose="02020603050405020304" pitchFamily="18" charset="0"/>
                          <a:ea typeface="+mn-ea"/>
                          <a:cs typeface="Times New Roman" panose="02020603050405020304" pitchFamily="18" charset="0"/>
                          <a:sym typeface="Arial"/>
                        </a:rPr>
                        <a:t>Bát</a:t>
                      </a:r>
                      <a:r>
                        <a:rPr lang="en-US" sz="2400" b="0" i="1" u="none" strike="noStrike" cap="none" dirty="0">
                          <a:solidFill>
                            <a:schemeClr val="tx1">
                              <a:lumMod val="50000"/>
                            </a:schemeClr>
                          </a:solidFill>
                          <a:effectLst/>
                          <a:latin typeface="Times New Roman" panose="02020603050405020304" pitchFamily="18" charset="0"/>
                          <a:ea typeface="+mn-ea"/>
                          <a:cs typeface="Times New Roman" panose="02020603050405020304" pitchFamily="18" charset="0"/>
                          <a:sym typeface="Arial"/>
                        </a:rPr>
                        <a:t> </a:t>
                      </a:r>
                      <a:r>
                        <a:rPr lang="en-US" sz="2400" b="0" i="1" u="none" strike="noStrike" cap="none" dirty="0" err="1">
                          <a:solidFill>
                            <a:schemeClr val="tx1">
                              <a:lumMod val="50000"/>
                            </a:schemeClr>
                          </a:solidFill>
                          <a:effectLst/>
                          <a:latin typeface="Times New Roman" panose="02020603050405020304" pitchFamily="18" charset="0"/>
                          <a:ea typeface="+mn-ea"/>
                          <a:cs typeface="Times New Roman" panose="02020603050405020304" pitchFamily="18" charset="0"/>
                          <a:sym typeface="Arial"/>
                        </a:rPr>
                        <a:t>nước</a:t>
                      </a:r>
                      <a:r>
                        <a:rPr lang="en-US" sz="2400" b="0" i="1" u="none" strike="noStrike" cap="none" dirty="0">
                          <a:solidFill>
                            <a:schemeClr val="tx1">
                              <a:lumMod val="50000"/>
                            </a:schemeClr>
                          </a:solidFill>
                          <a:effectLst/>
                          <a:latin typeface="Times New Roman" panose="02020603050405020304" pitchFamily="18" charset="0"/>
                          <a:ea typeface="+mn-ea"/>
                          <a:cs typeface="Times New Roman" panose="02020603050405020304" pitchFamily="18" charset="0"/>
                          <a:sym typeface="Arial"/>
                        </a:rPr>
                        <a:t> </a:t>
                      </a:r>
                      <a:r>
                        <a:rPr lang="en-US" sz="2400" b="0" i="1" u="none" strike="noStrike" cap="none" dirty="0" err="1">
                          <a:solidFill>
                            <a:schemeClr val="tx1">
                              <a:lumMod val="50000"/>
                            </a:schemeClr>
                          </a:solidFill>
                          <a:effectLst/>
                          <a:latin typeface="Times New Roman" panose="02020603050405020304" pitchFamily="18" charset="0"/>
                          <a:ea typeface="+mn-ea"/>
                          <a:cs typeface="Times New Roman" panose="02020603050405020304" pitchFamily="18" charset="0"/>
                          <a:sym typeface="Arial"/>
                        </a:rPr>
                        <a:t>chè</a:t>
                      </a:r>
                      <a:r>
                        <a:rPr lang="en-US" sz="2400" b="0" i="1" u="none" strike="noStrike" cap="none" dirty="0">
                          <a:solidFill>
                            <a:schemeClr val="tx1">
                              <a:lumMod val="50000"/>
                            </a:schemeClr>
                          </a:solidFill>
                          <a:effectLst/>
                          <a:latin typeface="Times New Roman" panose="02020603050405020304" pitchFamily="18" charset="0"/>
                          <a:ea typeface="+mn-ea"/>
                          <a:cs typeface="Times New Roman" panose="02020603050405020304" pitchFamily="18" charset="0"/>
                          <a:sym typeface="Arial"/>
                        </a:rPr>
                        <a:t> </a:t>
                      </a:r>
                      <a:r>
                        <a:rPr lang="en-US" sz="2400" b="0" i="1" u="none" strike="noStrike" cap="none" dirty="0" err="1">
                          <a:solidFill>
                            <a:schemeClr val="tx1">
                              <a:lumMod val="50000"/>
                            </a:schemeClr>
                          </a:solidFill>
                          <a:effectLst/>
                          <a:latin typeface="Times New Roman" panose="02020603050405020304" pitchFamily="18" charset="0"/>
                          <a:ea typeface="+mn-ea"/>
                          <a:cs typeface="Times New Roman" panose="02020603050405020304" pitchFamily="18" charset="0"/>
                          <a:sym typeface="Arial"/>
                        </a:rPr>
                        <a:t>xanh</a:t>
                      </a:r>
                      <a:endParaRPr lang="en-SG" sz="2400" b="0" i="0" u="none" strike="noStrike" cap="none" dirty="0">
                        <a:solidFill>
                          <a:schemeClr val="tx1">
                            <a:lumMod val="50000"/>
                          </a:schemeClr>
                        </a:solidFill>
                        <a:effectLst/>
                        <a:latin typeface="Times New Roman" panose="02020603050405020304" pitchFamily="18" charset="0"/>
                        <a:ea typeface="+mn-ea"/>
                        <a:cs typeface="Times New Roman" panose="02020603050405020304" pitchFamily="18" charset="0"/>
                        <a:sym typeface="Arial"/>
                      </a:endParaRPr>
                    </a:p>
                    <a:p>
                      <a:pPr>
                        <a:lnSpc>
                          <a:spcPct val="100000"/>
                        </a:lnSpc>
                      </a:pPr>
                      <a:r>
                        <a:rPr lang="en-US" sz="2400" b="0" i="1" u="none" strike="noStrike" cap="none" dirty="0" err="1">
                          <a:solidFill>
                            <a:schemeClr val="tx1">
                              <a:lumMod val="50000"/>
                            </a:schemeClr>
                          </a:solidFill>
                          <a:effectLst/>
                          <a:latin typeface="Times New Roman" panose="02020603050405020304" pitchFamily="18" charset="0"/>
                          <a:ea typeface="+mn-ea"/>
                          <a:cs typeface="Times New Roman" panose="02020603050405020304" pitchFamily="18" charset="0"/>
                          <a:sym typeface="Arial"/>
                        </a:rPr>
                        <a:t>Ngồi</a:t>
                      </a:r>
                      <a:r>
                        <a:rPr lang="en-US" sz="2400" b="0" i="1" u="none" strike="noStrike" cap="none" dirty="0">
                          <a:solidFill>
                            <a:schemeClr val="tx1">
                              <a:lumMod val="50000"/>
                            </a:schemeClr>
                          </a:solidFill>
                          <a:effectLst/>
                          <a:latin typeface="Times New Roman" panose="02020603050405020304" pitchFamily="18" charset="0"/>
                          <a:ea typeface="+mn-ea"/>
                          <a:cs typeface="Times New Roman" panose="02020603050405020304" pitchFamily="18" charset="0"/>
                          <a:sym typeface="Arial"/>
                        </a:rPr>
                        <a:t> </a:t>
                      </a:r>
                      <a:r>
                        <a:rPr lang="en-US" sz="2400" b="0" i="1" u="none" strike="noStrike" cap="none" dirty="0" err="1">
                          <a:solidFill>
                            <a:schemeClr val="tx1">
                              <a:lumMod val="50000"/>
                            </a:schemeClr>
                          </a:solidFill>
                          <a:effectLst/>
                          <a:latin typeface="Times New Roman" panose="02020603050405020304" pitchFamily="18" charset="0"/>
                          <a:ea typeface="+mn-ea"/>
                          <a:cs typeface="Times New Roman" panose="02020603050405020304" pitchFamily="18" charset="0"/>
                          <a:sym typeface="Arial"/>
                        </a:rPr>
                        <a:t>vui</a:t>
                      </a:r>
                      <a:r>
                        <a:rPr lang="en-US" sz="2400" b="0" i="1" u="none" strike="noStrike" cap="none" dirty="0">
                          <a:solidFill>
                            <a:schemeClr val="tx1">
                              <a:lumMod val="50000"/>
                            </a:schemeClr>
                          </a:solidFill>
                          <a:effectLst/>
                          <a:latin typeface="Times New Roman" panose="02020603050405020304" pitchFamily="18" charset="0"/>
                          <a:ea typeface="+mn-ea"/>
                          <a:cs typeface="Times New Roman" panose="02020603050405020304" pitchFamily="18" charset="0"/>
                          <a:sym typeface="Arial"/>
                        </a:rPr>
                        <a:t> </a:t>
                      </a:r>
                      <a:r>
                        <a:rPr lang="en-US" sz="2400" b="0" i="1" u="none" strike="noStrike" cap="none" dirty="0" err="1">
                          <a:solidFill>
                            <a:schemeClr val="tx1">
                              <a:lumMod val="50000"/>
                            </a:schemeClr>
                          </a:solidFill>
                          <a:effectLst/>
                          <a:latin typeface="Times New Roman" panose="02020603050405020304" pitchFamily="18" charset="0"/>
                          <a:ea typeface="+mn-ea"/>
                          <a:cs typeface="Times New Roman" panose="02020603050405020304" pitchFamily="18" charset="0"/>
                          <a:sym typeface="Arial"/>
                        </a:rPr>
                        <a:t>kể</a:t>
                      </a:r>
                      <a:r>
                        <a:rPr lang="en-US" sz="2400" b="0" i="1" u="none" strike="noStrike" cap="none" dirty="0">
                          <a:solidFill>
                            <a:schemeClr val="tx1">
                              <a:lumMod val="50000"/>
                            </a:schemeClr>
                          </a:solidFill>
                          <a:effectLst/>
                          <a:latin typeface="Times New Roman" panose="02020603050405020304" pitchFamily="18" charset="0"/>
                          <a:ea typeface="+mn-ea"/>
                          <a:cs typeface="Times New Roman" panose="02020603050405020304" pitchFamily="18" charset="0"/>
                          <a:sym typeface="Arial"/>
                        </a:rPr>
                        <a:t> </a:t>
                      </a:r>
                      <a:r>
                        <a:rPr lang="en-US" sz="2400" b="0" i="1" u="none" strike="noStrike" cap="none" dirty="0" err="1">
                          <a:solidFill>
                            <a:schemeClr val="tx1">
                              <a:lumMod val="50000"/>
                            </a:schemeClr>
                          </a:solidFill>
                          <a:effectLst/>
                          <a:latin typeface="Times New Roman" panose="02020603050405020304" pitchFamily="18" charset="0"/>
                          <a:ea typeface="+mn-ea"/>
                          <a:cs typeface="Times New Roman" panose="02020603050405020304" pitchFamily="18" charset="0"/>
                          <a:sym typeface="Arial"/>
                        </a:rPr>
                        <a:t>chuyện</a:t>
                      </a:r>
                      <a:r>
                        <a:rPr lang="en-US" sz="2400" b="0" i="1" u="none" strike="noStrike" cap="none" dirty="0">
                          <a:solidFill>
                            <a:schemeClr val="tx1">
                              <a:lumMod val="50000"/>
                            </a:schemeClr>
                          </a:solidFill>
                          <a:effectLst/>
                          <a:latin typeface="Times New Roman" panose="02020603050405020304" pitchFamily="18" charset="0"/>
                          <a:ea typeface="+mn-ea"/>
                          <a:cs typeface="Times New Roman" panose="02020603050405020304" pitchFamily="18" charset="0"/>
                          <a:sym typeface="Arial"/>
                        </a:rPr>
                        <a:t> </a:t>
                      </a:r>
                      <a:r>
                        <a:rPr lang="en-US" sz="2400" b="0" i="1" u="none" strike="noStrike" cap="none" dirty="0" err="1">
                          <a:solidFill>
                            <a:schemeClr val="tx1">
                              <a:lumMod val="50000"/>
                            </a:schemeClr>
                          </a:solidFill>
                          <a:effectLst/>
                          <a:latin typeface="Times New Roman" panose="02020603050405020304" pitchFamily="18" charset="0"/>
                          <a:ea typeface="+mn-ea"/>
                          <a:cs typeface="Times New Roman" panose="02020603050405020304" pitchFamily="18" charset="0"/>
                          <a:sym typeface="Arial"/>
                        </a:rPr>
                        <a:t>tâm</a:t>
                      </a:r>
                      <a:r>
                        <a:rPr lang="en-US" sz="2400" b="0" i="1" u="none" strike="noStrike" cap="none" dirty="0">
                          <a:solidFill>
                            <a:schemeClr val="tx1">
                              <a:lumMod val="50000"/>
                            </a:schemeClr>
                          </a:solidFill>
                          <a:effectLst/>
                          <a:latin typeface="Times New Roman" panose="02020603050405020304" pitchFamily="18" charset="0"/>
                          <a:ea typeface="+mn-ea"/>
                          <a:cs typeface="Times New Roman" panose="02020603050405020304" pitchFamily="18" charset="0"/>
                          <a:sym typeface="Arial"/>
                        </a:rPr>
                        <a:t> </a:t>
                      </a:r>
                      <a:endParaRPr lang="vi-VN" sz="2400" b="0" i="1" u="none" strike="noStrike" cap="none" dirty="0">
                        <a:solidFill>
                          <a:schemeClr val="tx1">
                            <a:lumMod val="50000"/>
                          </a:schemeClr>
                        </a:solidFill>
                        <a:effectLst/>
                        <a:latin typeface="Times New Roman" panose="02020603050405020304" pitchFamily="18" charset="0"/>
                        <a:ea typeface="+mn-ea"/>
                        <a:cs typeface="Times New Roman" panose="02020603050405020304" pitchFamily="18" charset="0"/>
                        <a:sym typeface="Arial"/>
                      </a:endParaRPr>
                    </a:p>
                    <a:p>
                      <a:pPr>
                        <a:lnSpc>
                          <a:spcPct val="100000"/>
                        </a:lnSpc>
                      </a:pPr>
                      <a:r>
                        <a:rPr lang="en-US" sz="2400" b="0" i="1" u="none" strike="noStrike" cap="none" dirty="0" err="1">
                          <a:solidFill>
                            <a:schemeClr val="tx1">
                              <a:lumMod val="50000"/>
                            </a:schemeClr>
                          </a:solidFill>
                          <a:effectLst/>
                          <a:latin typeface="Times New Roman" panose="02020603050405020304" pitchFamily="18" charset="0"/>
                          <a:ea typeface="+mn-ea"/>
                          <a:cs typeface="Times New Roman" panose="02020603050405020304" pitchFamily="18" charset="0"/>
                          <a:sym typeface="Arial"/>
                        </a:rPr>
                        <a:t>tình</a:t>
                      </a:r>
                      <a:r>
                        <a:rPr lang="en-US" sz="2400" b="0" i="1" u="none" strike="noStrike" cap="none" dirty="0">
                          <a:solidFill>
                            <a:schemeClr val="tx1">
                              <a:lumMod val="50000"/>
                            </a:schemeClr>
                          </a:solidFill>
                          <a:effectLst/>
                          <a:latin typeface="Times New Roman" panose="02020603050405020304" pitchFamily="18" charset="0"/>
                          <a:ea typeface="+mn-ea"/>
                          <a:cs typeface="Times New Roman" panose="02020603050405020304" pitchFamily="18" charset="0"/>
                          <a:sym typeface="Arial"/>
                        </a:rPr>
                        <a:t> </a:t>
                      </a:r>
                      <a:r>
                        <a:rPr lang="en-US" sz="2400" b="0" i="1" u="none" strike="noStrike" cap="none" dirty="0" err="1">
                          <a:solidFill>
                            <a:schemeClr val="tx1">
                              <a:lumMod val="50000"/>
                            </a:schemeClr>
                          </a:solidFill>
                          <a:effectLst/>
                          <a:latin typeface="Times New Roman" panose="02020603050405020304" pitchFamily="18" charset="0"/>
                          <a:ea typeface="+mn-ea"/>
                          <a:cs typeface="Times New Roman" panose="02020603050405020304" pitchFamily="18" charset="0"/>
                          <a:sym typeface="Arial"/>
                        </a:rPr>
                        <a:t>bên</a:t>
                      </a:r>
                      <a:r>
                        <a:rPr lang="en-US" sz="2400" b="0" i="1" u="none" strike="noStrike" cap="none" dirty="0">
                          <a:solidFill>
                            <a:schemeClr val="tx1">
                              <a:lumMod val="50000"/>
                            </a:schemeClr>
                          </a:solidFill>
                          <a:effectLst/>
                          <a:latin typeface="Times New Roman" panose="02020603050405020304" pitchFamily="18" charset="0"/>
                          <a:ea typeface="+mn-ea"/>
                          <a:cs typeface="Times New Roman" panose="02020603050405020304" pitchFamily="18" charset="0"/>
                          <a:sym typeface="Arial"/>
                        </a:rPr>
                        <a:t> </a:t>
                      </a:r>
                      <a:r>
                        <a:rPr lang="en-US" sz="2400" b="0" i="1" u="none" strike="noStrike" cap="none" dirty="0" err="1">
                          <a:solidFill>
                            <a:schemeClr val="tx1">
                              <a:lumMod val="50000"/>
                            </a:schemeClr>
                          </a:solidFill>
                          <a:effectLst/>
                          <a:latin typeface="Times New Roman" panose="02020603050405020304" pitchFamily="18" charset="0"/>
                          <a:ea typeface="+mn-ea"/>
                          <a:cs typeface="Times New Roman" panose="02020603050405020304" pitchFamily="18" charset="0"/>
                          <a:sym typeface="Arial"/>
                        </a:rPr>
                        <a:t>nhau</a:t>
                      </a:r>
                      <a:r>
                        <a:rPr lang="en-US" sz="2400" b="0" i="1" u="none" strike="noStrike" cap="none" dirty="0">
                          <a:solidFill>
                            <a:schemeClr val="tx1">
                              <a:lumMod val="50000"/>
                            </a:schemeClr>
                          </a:solidFill>
                          <a:effectLst/>
                          <a:latin typeface="Times New Roman" panose="02020603050405020304" pitchFamily="18" charset="0"/>
                          <a:ea typeface="+mn-ea"/>
                          <a:cs typeface="Times New Roman" panose="02020603050405020304" pitchFamily="18" charset="0"/>
                          <a:sym typeface="Arial"/>
                        </a:rPr>
                        <a:t>.</a:t>
                      </a:r>
                      <a:endParaRPr lang="en-SG" sz="2400" b="0" i="0" u="none" strike="noStrike" cap="none" dirty="0">
                        <a:solidFill>
                          <a:schemeClr val="tx1">
                            <a:lumMod val="50000"/>
                          </a:schemeClr>
                        </a:solidFill>
                        <a:effectLst/>
                        <a:latin typeface="Times New Roman" panose="02020603050405020304" pitchFamily="18" charset="0"/>
                        <a:ea typeface="+mn-ea"/>
                        <a:cs typeface="Times New Roman" panose="02020603050405020304" pitchFamily="18" charset="0"/>
                        <a:sym typeface="Arial"/>
                      </a:endParaRPr>
                    </a:p>
                    <a:p>
                      <a:pPr>
                        <a:lnSpc>
                          <a:spcPct val="100000"/>
                        </a:lnSpc>
                      </a:pPr>
                      <a:r>
                        <a:rPr lang="vi-VN" sz="2400" b="0" i="1" u="none" strike="noStrike" cap="none" dirty="0">
                          <a:solidFill>
                            <a:schemeClr val="tx1">
                              <a:lumMod val="50000"/>
                            </a:schemeClr>
                          </a:solidFill>
                          <a:effectLst/>
                          <a:latin typeface="Times New Roman" panose="02020603050405020304" pitchFamily="18" charset="0"/>
                          <a:ea typeface="+mn-ea"/>
                          <a:cs typeface="Times New Roman" panose="02020603050405020304" pitchFamily="18" charset="0"/>
                          <a:sym typeface="Arial"/>
                        </a:rPr>
                        <a:t>(Hoàng Trung Thông) </a:t>
                      </a:r>
                      <a:endParaRPr lang="en-SG" sz="2400" b="0" i="0" u="none" strike="noStrike" cap="none" dirty="0">
                        <a:solidFill>
                          <a:schemeClr val="tx1">
                            <a:lumMod val="50000"/>
                          </a:schemeClr>
                        </a:solidFill>
                        <a:effectLst/>
                        <a:latin typeface="Times New Roman" panose="02020603050405020304" pitchFamily="18" charset="0"/>
                        <a:ea typeface="+mn-ea"/>
                        <a:cs typeface="Times New Roman" panose="02020603050405020304" pitchFamily="18" charset="0"/>
                        <a:sym typeface="Arial"/>
                      </a:endParaRPr>
                    </a:p>
                    <a:p>
                      <a:pPr marL="0" marR="0" algn="ctr">
                        <a:lnSpc>
                          <a:spcPct val="100000"/>
                        </a:lnSpc>
                        <a:spcBef>
                          <a:spcPts val="0"/>
                        </a:spcBef>
                        <a:spcAft>
                          <a:spcPts val="0"/>
                        </a:spcAft>
                      </a:pPr>
                      <a:endParaRPr lang="en-SG" sz="1800" b="0" dirty="0">
                        <a:solidFill>
                          <a:schemeClr val="tx1">
                            <a:lumMod val="50000"/>
                          </a:schemeClr>
                        </a:solidFill>
                        <a:effectLst/>
                        <a:latin typeface="+mj-lt"/>
                        <a:ea typeface="Calibri" panose="020F0502020204030204" pitchFamily="34" charset="0"/>
                        <a:cs typeface="Times New Roman" panose="02020603050405020304" pitchFamily="18" charset="0"/>
                      </a:endParaRPr>
                    </a:p>
                  </a:txBody>
                  <a:tcPr marL="37483" marR="37483"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tcPr>
                </a:tc>
                <a:tc rowSpan="6">
                  <a:txBody>
                    <a:bodyPr/>
                    <a:lstStyle/>
                    <a:p>
                      <a:pPr marL="0" marR="0" algn="ctr">
                        <a:lnSpc>
                          <a:spcPct val="100000"/>
                        </a:lnSpc>
                        <a:spcBef>
                          <a:spcPts val="0"/>
                        </a:spcBef>
                        <a:spcAft>
                          <a:spcPts val="0"/>
                        </a:spcAft>
                      </a:pPr>
                      <a:r>
                        <a:rPr lang="vi-VN" sz="2400" b="1" dirty="0">
                          <a:solidFill>
                            <a:schemeClr val="tx1">
                              <a:lumMod val="50000"/>
                            </a:schemeClr>
                          </a:solidFill>
                          <a:effectLst/>
                          <a:latin typeface="+mj-lt"/>
                        </a:rPr>
                        <a:t>Hình thức</a:t>
                      </a:r>
                      <a:endParaRPr lang="en-SG" sz="1800" b="1" dirty="0">
                        <a:solidFill>
                          <a:schemeClr val="tx1">
                            <a:lumMod val="50000"/>
                          </a:schemeClr>
                        </a:solidFill>
                        <a:effectLst/>
                        <a:latin typeface="+mj-lt"/>
                        <a:ea typeface="Calibri" panose="020F0502020204030204" pitchFamily="34" charset="0"/>
                        <a:cs typeface="Times New Roman" panose="02020603050405020304" pitchFamily="18" charset="0"/>
                      </a:endParaRPr>
                    </a:p>
                  </a:txBody>
                  <a:tcPr marL="37483" marR="37483"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algn="just">
                        <a:lnSpc>
                          <a:spcPct val="100000"/>
                        </a:lnSpc>
                        <a:spcBef>
                          <a:spcPts val="0"/>
                        </a:spcBef>
                        <a:spcAft>
                          <a:spcPts val="0"/>
                        </a:spcAft>
                      </a:pPr>
                      <a:r>
                        <a:rPr lang="vi-VN" sz="2400" b="0" i="1" dirty="0">
                          <a:solidFill>
                            <a:schemeClr val="tx1">
                              <a:lumMod val="50000"/>
                            </a:schemeClr>
                          </a:solidFill>
                          <a:effectLst/>
                          <a:latin typeface="+mj-lt"/>
                        </a:rPr>
                        <a:t>Số tiếng trong dòng thơ</a:t>
                      </a:r>
                      <a:endParaRPr lang="en-SG" sz="1800" b="0" i="1" dirty="0">
                        <a:solidFill>
                          <a:schemeClr val="tx1">
                            <a:lumMod val="50000"/>
                          </a:schemeClr>
                        </a:solidFill>
                        <a:effectLst/>
                        <a:latin typeface="+mj-lt"/>
                        <a:ea typeface="Calibri" panose="020F0502020204030204" pitchFamily="34" charset="0"/>
                        <a:cs typeface="Times New Roman" panose="02020603050405020304" pitchFamily="18" charset="0"/>
                      </a:endParaRPr>
                    </a:p>
                  </a:txBody>
                  <a:tcPr marL="37483" marR="37483"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a:lnSpc>
                          <a:spcPct val="100000"/>
                        </a:lnSpc>
                        <a:spcBef>
                          <a:spcPts val="0"/>
                        </a:spcBef>
                        <a:spcAft>
                          <a:spcPts val="0"/>
                        </a:spcAft>
                      </a:pPr>
                      <a:r>
                        <a:rPr lang="vi-VN" sz="2400" b="0" dirty="0">
                          <a:solidFill>
                            <a:schemeClr val="tx1">
                              <a:lumMod val="50000"/>
                            </a:schemeClr>
                          </a:solidFill>
                          <a:effectLst/>
                          <a:latin typeface="+mj-lt"/>
                        </a:rPr>
                        <a:t> </a:t>
                      </a:r>
                      <a:endParaRPr lang="en-SG" sz="1800" b="0" dirty="0">
                        <a:solidFill>
                          <a:schemeClr val="tx1">
                            <a:lumMod val="50000"/>
                          </a:schemeClr>
                        </a:solidFill>
                        <a:effectLst/>
                        <a:latin typeface="+mj-lt"/>
                        <a:ea typeface="Calibri" panose="020F0502020204030204" pitchFamily="34" charset="0"/>
                        <a:cs typeface="Times New Roman" panose="02020603050405020304" pitchFamily="18" charset="0"/>
                      </a:endParaRPr>
                    </a:p>
                  </a:txBody>
                  <a:tcPr marL="37483" marR="37483"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xmlns="" val="3337751585"/>
                  </a:ext>
                </a:extLst>
              </a:tr>
              <a:tr h="331138">
                <a:tc vMerge="1">
                  <a:txBody>
                    <a:bodyPr/>
                    <a:lstStyle/>
                    <a:p>
                      <a:endParaRPr lang="en-SG"/>
                    </a:p>
                  </a:txBody>
                  <a:tcPr/>
                </a:tc>
                <a:tc vMerge="1">
                  <a:txBody>
                    <a:bodyPr/>
                    <a:lstStyle/>
                    <a:p>
                      <a:endParaRPr lang="en-SG"/>
                    </a:p>
                  </a:txBody>
                  <a:tcPr/>
                </a:tc>
                <a:tc>
                  <a:txBody>
                    <a:bodyPr/>
                    <a:lstStyle/>
                    <a:p>
                      <a:pPr marL="0" marR="0" algn="just">
                        <a:lnSpc>
                          <a:spcPct val="100000"/>
                        </a:lnSpc>
                        <a:spcBef>
                          <a:spcPts val="0"/>
                        </a:spcBef>
                        <a:spcAft>
                          <a:spcPts val="0"/>
                        </a:spcAft>
                      </a:pPr>
                      <a:r>
                        <a:rPr lang="vi-VN" sz="2400" b="0" i="1" dirty="0">
                          <a:solidFill>
                            <a:schemeClr val="tx1">
                              <a:lumMod val="50000"/>
                            </a:schemeClr>
                          </a:solidFill>
                          <a:effectLst/>
                          <a:latin typeface="+mj-lt"/>
                        </a:rPr>
                        <a:t>Số dòng trong khổ thơ</a:t>
                      </a:r>
                      <a:endParaRPr lang="en-SG" sz="1800" b="0" i="1" dirty="0">
                        <a:solidFill>
                          <a:schemeClr val="tx1">
                            <a:lumMod val="50000"/>
                          </a:schemeClr>
                        </a:solidFill>
                        <a:effectLst/>
                        <a:latin typeface="+mj-lt"/>
                        <a:ea typeface="Calibri" panose="020F0502020204030204" pitchFamily="34" charset="0"/>
                        <a:cs typeface="Times New Roman" panose="02020603050405020304" pitchFamily="18" charset="0"/>
                      </a:endParaRPr>
                    </a:p>
                  </a:txBody>
                  <a:tcPr marL="37483" marR="37483"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a:lnSpc>
                          <a:spcPct val="100000"/>
                        </a:lnSpc>
                        <a:spcBef>
                          <a:spcPts val="0"/>
                        </a:spcBef>
                        <a:spcAft>
                          <a:spcPts val="0"/>
                        </a:spcAft>
                      </a:pPr>
                      <a:r>
                        <a:rPr lang="vi-VN" sz="2400" b="0" dirty="0">
                          <a:solidFill>
                            <a:schemeClr val="tx1">
                              <a:lumMod val="50000"/>
                            </a:schemeClr>
                          </a:solidFill>
                          <a:effectLst/>
                          <a:latin typeface="+mj-lt"/>
                        </a:rPr>
                        <a:t> </a:t>
                      </a:r>
                      <a:endParaRPr lang="en-SG" sz="1800" b="0" dirty="0">
                        <a:solidFill>
                          <a:schemeClr val="tx1">
                            <a:lumMod val="50000"/>
                          </a:schemeClr>
                        </a:solidFill>
                        <a:effectLst/>
                        <a:latin typeface="+mj-lt"/>
                        <a:ea typeface="Calibri" panose="020F0502020204030204" pitchFamily="34" charset="0"/>
                        <a:cs typeface="Times New Roman" panose="02020603050405020304" pitchFamily="18" charset="0"/>
                      </a:endParaRPr>
                    </a:p>
                  </a:txBody>
                  <a:tcPr marL="37483" marR="37483"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xmlns="" val="3821645392"/>
                  </a:ext>
                </a:extLst>
              </a:tr>
              <a:tr h="863862">
                <a:tc vMerge="1">
                  <a:txBody>
                    <a:bodyPr/>
                    <a:lstStyle/>
                    <a:p>
                      <a:endParaRPr lang="en-SG"/>
                    </a:p>
                  </a:txBody>
                  <a:tcPr/>
                </a:tc>
                <a:tc vMerge="1">
                  <a:txBody>
                    <a:bodyPr/>
                    <a:lstStyle/>
                    <a:p>
                      <a:endParaRPr lang="en-SG"/>
                    </a:p>
                  </a:txBody>
                  <a:tcPr/>
                </a:tc>
                <a:tc>
                  <a:txBody>
                    <a:bodyPr/>
                    <a:lstStyle/>
                    <a:p>
                      <a:pPr marL="0" marR="0" algn="just">
                        <a:lnSpc>
                          <a:spcPct val="100000"/>
                        </a:lnSpc>
                        <a:spcBef>
                          <a:spcPts val="0"/>
                        </a:spcBef>
                        <a:spcAft>
                          <a:spcPts val="0"/>
                        </a:spcAft>
                      </a:pPr>
                      <a:r>
                        <a:rPr lang="vi-VN" sz="2400" b="0" i="1" dirty="0">
                          <a:solidFill>
                            <a:schemeClr val="tx1">
                              <a:lumMod val="50000"/>
                            </a:schemeClr>
                          </a:solidFill>
                          <a:effectLst/>
                          <a:latin typeface="+mj-lt"/>
                        </a:rPr>
                        <a:t>Vần</a:t>
                      </a:r>
                      <a:endParaRPr lang="en-SG" sz="1800" b="0" i="1" dirty="0">
                        <a:solidFill>
                          <a:schemeClr val="tx1">
                            <a:lumMod val="50000"/>
                          </a:schemeClr>
                        </a:solidFill>
                        <a:effectLst/>
                        <a:latin typeface="+mj-lt"/>
                        <a:ea typeface="Calibri" panose="020F0502020204030204" pitchFamily="34" charset="0"/>
                        <a:cs typeface="Times New Roman" panose="02020603050405020304" pitchFamily="18" charset="0"/>
                      </a:endParaRPr>
                    </a:p>
                  </a:txBody>
                  <a:tcPr marL="37483" marR="37483"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algn="just">
                        <a:lnSpc>
                          <a:spcPct val="100000"/>
                        </a:lnSpc>
                        <a:spcBef>
                          <a:spcPts val="0"/>
                        </a:spcBef>
                        <a:spcAft>
                          <a:spcPts val="0"/>
                        </a:spcAft>
                      </a:pPr>
                      <a:r>
                        <a:rPr lang="vi-VN" sz="2400" b="0" dirty="0">
                          <a:solidFill>
                            <a:schemeClr val="tx1">
                              <a:lumMod val="50000"/>
                            </a:schemeClr>
                          </a:solidFill>
                          <a:effectLst/>
                          <a:latin typeface="+mj-lt"/>
                        </a:rPr>
                        <a:t> </a:t>
                      </a:r>
                      <a:endParaRPr lang="en-SG" sz="1800" b="0" dirty="0">
                        <a:solidFill>
                          <a:schemeClr val="tx1">
                            <a:lumMod val="50000"/>
                          </a:schemeClr>
                        </a:solidFill>
                        <a:effectLst/>
                        <a:latin typeface="+mj-lt"/>
                        <a:ea typeface="Calibri" panose="020F0502020204030204" pitchFamily="34" charset="0"/>
                        <a:cs typeface="Times New Roman" panose="02020603050405020304" pitchFamily="18" charset="0"/>
                      </a:endParaRPr>
                    </a:p>
                  </a:txBody>
                  <a:tcPr marL="37483" marR="37483"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xmlns="" val="1433937507"/>
                  </a:ext>
                </a:extLst>
              </a:tr>
              <a:tr h="507487">
                <a:tc vMerge="1">
                  <a:txBody>
                    <a:bodyPr/>
                    <a:lstStyle/>
                    <a:p>
                      <a:endParaRPr lang="en-SG"/>
                    </a:p>
                  </a:txBody>
                  <a:tcPr/>
                </a:tc>
                <a:tc vMerge="1">
                  <a:txBody>
                    <a:bodyPr/>
                    <a:lstStyle/>
                    <a:p>
                      <a:endParaRPr lang="en-SG"/>
                    </a:p>
                  </a:txBody>
                  <a:tcPr/>
                </a:tc>
                <a:tc>
                  <a:txBody>
                    <a:bodyPr/>
                    <a:lstStyle/>
                    <a:p>
                      <a:pPr marL="0" marR="0" algn="just">
                        <a:lnSpc>
                          <a:spcPct val="100000"/>
                        </a:lnSpc>
                        <a:spcBef>
                          <a:spcPts val="0"/>
                        </a:spcBef>
                        <a:spcAft>
                          <a:spcPts val="0"/>
                        </a:spcAft>
                      </a:pPr>
                      <a:r>
                        <a:rPr lang="vi-VN" sz="2400" b="0" i="1" dirty="0">
                          <a:solidFill>
                            <a:schemeClr val="tx1">
                              <a:lumMod val="50000"/>
                            </a:schemeClr>
                          </a:solidFill>
                          <a:effectLst/>
                          <a:latin typeface="+mj-lt"/>
                        </a:rPr>
                        <a:t>Nhịp</a:t>
                      </a:r>
                      <a:endParaRPr lang="en-SG" sz="1800" b="0" i="1" dirty="0">
                        <a:solidFill>
                          <a:schemeClr val="tx1">
                            <a:lumMod val="50000"/>
                          </a:schemeClr>
                        </a:solidFill>
                        <a:effectLst/>
                        <a:latin typeface="+mj-lt"/>
                        <a:ea typeface="Calibri" panose="020F0502020204030204" pitchFamily="34" charset="0"/>
                        <a:cs typeface="Times New Roman" panose="02020603050405020304" pitchFamily="18" charset="0"/>
                      </a:endParaRPr>
                    </a:p>
                  </a:txBody>
                  <a:tcPr marL="37483" marR="37483"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a:lnSpc>
                          <a:spcPct val="100000"/>
                        </a:lnSpc>
                        <a:spcBef>
                          <a:spcPts val="0"/>
                        </a:spcBef>
                        <a:spcAft>
                          <a:spcPts val="0"/>
                        </a:spcAft>
                      </a:pPr>
                      <a:endParaRPr lang="en-SG" sz="1800" b="0" dirty="0">
                        <a:solidFill>
                          <a:schemeClr val="tx1">
                            <a:lumMod val="50000"/>
                          </a:schemeClr>
                        </a:solidFill>
                        <a:effectLst/>
                        <a:latin typeface="+mj-lt"/>
                        <a:ea typeface="Calibri" panose="020F0502020204030204" pitchFamily="34" charset="0"/>
                        <a:cs typeface="Times New Roman" panose="02020603050405020304" pitchFamily="18" charset="0"/>
                      </a:endParaRPr>
                    </a:p>
                  </a:txBody>
                  <a:tcPr marL="37483" marR="37483"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xmlns="" val="2171104481"/>
                  </a:ext>
                </a:extLst>
              </a:tr>
              <a:tr h="506185">
                <a:tc vMerge="1">
                  <a:txBody>
                    <a:bodyPr/>
                    <a:lstStyle/>
                    <a:p>
                      <a:endParaRPr lang="en-SG"/>
                    </a:p>
                  </a:txBody>
                  <a:tcPr/>
                </a:tc>
                <a:tc vMerge="1">
                  <a:txBody>
                    <a:bodyPr/>
                    <a:lstStyle/>
                    <a:p>
                      <a:endParaRPr lang="en-SG"/>
                    </a:p>
                  </a:txBody>
                  <a:tcPr/>
                </a:tc>
                <a:tc>
                  <a:txBody>
                    <a:bodyPr/>
                    <a:lstStyle/>
                    <a:p>
                      <a:pPr marL="0" marR="0" algn="just">
                        <a:lnSpc>
                          <a:spcPct val="100000"/>
                        </a:lnSpc>
                        <a:spcBef>
                          <a:spcPts val="0"/>
                        </a:spcBef>
                        <a:spcAft>
                          <a:spcPts val="0"/>
                        </a:spcAft>
                      </a:pPr>
                      <a:r>
                        <a:rPr lang="vi-VN" sz="2400" b="0" i="1" dirty="0">
                          <a:solidFill>
                            <a:schemeClr val="tx1">
                              <a:lumMod val="50000"/>
                            </a:schemeClr>
                          </a:solidFill>
                          <a:effectLst/>
                          <a:latin typeface="+mj-lt"/>
                        </a:rPr>
                        <a:t>Biện pháp tu từ</a:t>
                      </a:r>
                      <a:endParaRPr lang="en-SG" sz="1800" b="0" i="1" dirty="0">
                        <a:solidFill>
                          <a:schemeClr val="tx1">
                            <a:lumMod val="50000"/>
                          </a:schemeClr>
                        </a:solidFill>
                        <a:effectLst/>
                        <a:latin typeface="+mj-lt"/>
                        <a:ea typeface="Calibri" panose="020F0502020204030204" pitchFamily="34" charset="0"/>
                        <a:cs typeface="Times New Roman" panose="02020603050405020304" pitchFamily="18" charset="0"/>
                      </a:endParaRPr>
                    </a:p>
                  </a:txBody>
                  <a:tcPr marL="37483" marR="37483"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a:lnSpc>
                          <a:spcPct val="100000"/>
                        </a:lnSpc>
                        <a:spcBef>
                          <a:spcPts val="0"/>
                        </a:spcBef>
                        <a:spcAft>
                          <a:spcPts val="0"/>
                        </a:spcAft>
                      </a:pPr>
                      <a:r>
                        <a:rPr lang="vi-VN" sz="2400" b="0" dirty="0">
                          <a:solidFill>
                            <a:schemeClr val="tx1">
                              <a:lumMod val="50000"/>
                            </a:schemeClr>
                          </a:solidFill>
                          <a:effectLst/>
                          <a:latin typeface="+mj-lt"/>
                        </a:rPr>
                        <a:t> </a:t>
                      </a:r>
                      <a:endParaRPr lang="en-SG" sz="1800" b="0" dirty="0">
                        <a:solidFill>
                          <a:schemeClr val="tx1">
                            <a:lumMod val="50000"/>
                          </a:schemeClr>
                        </a:solidFill>
                        <a:effectLst/>
                        <a:latin typeface="+mj-lt"/>
                        <a:ea typeface="Calibri" panose="020F0502020204030204" pitchFamily="34" charset="0"/>
                        <a:cs typeface="Times New Roman" panose="02020603050405020304" pitchFamily="18" charset="0"/>
                      </a:endParaRPr>
                    </a:p>
                  </a:txBody>
                  <a:tcPr marL="37483" marR="37483"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xmlns="" val="2966864631"/>
                  </a:ext>
                </a:extLst>
              </a:tr>
              <a:tr h="865827">
                <a:tc vMerge="1">
                  <a:txBody>
                    <a:bodyPr/>
                    <a:lstStyle/>
                    <a:p>
                      <a:endParaRPr lang="en-SG"/>
                    </a:p>
                  </a:txBody>
                  <a:tcPr/>
                </a:tc>
                <a:tc vMerge="1">
                  <a:txBody>
                    <a:bodyPr/>
                    <a:lstStyle/>
                    <a:p>
                      <a:endParaRPr lang="en-SG"/>
                    </a:p>
                  </a:txBody>
                  <a:tcPr/>
                </a:tc>
                <a:tc>
                  <a:txBody>
                    <a:bodyPr/>
                    <a:lstStyle/>
                    <a:p>
                      <a:pPr marL="0" marR="0" algn="just">
                        <a:lnSpc>
                          <a:spcPct val="100000"/>
                        </a:lnSpc>
                        <a:spcBef>
                          <a:spcPts val="0"/>
                        </a:spcBef>
                        <a:spcAft>
                          <a:spcPts val="0"/>
                        </a:spcAft>
                      </a:pPr>
                      <a:r>
                        <a:rPr lang="vi-VN" sz="2400" b="0" i="1" dirty="0">
                          <a:solidFill>
                            <a:schemeClr val="tx1">
                              <a:lumMod val="50000"/>
                            </a:schemeClr>
                          </a:solidFill>
                          <a:effectLst/>
                          <a:latin typeface="+mj-lt"/>
                        </a:rPr>
                        <a:t>Từ ngữ, hình ảnh, độc đáo</a:t>
                      </a:r>
                      <a:endParaRPr lang="en-SG" sz="1800" b="0" i="1" dirty="0">
                        <a:solidFill>
                          <a:schemeClr val="tx1">
                            <a:lumMod val="50000"/>
                          </a:schemeClr>
                        </a:solidFill>
                        <a:effectLst/>
                        <a:latin typeface="+mj-lt"/>
                        <a:ea typeface="Calibri" panose="020F0502020204030204" pitchFamily="34" charset="0"/>
                        <a:cs typeface="Times New Roman" panose="02020603050405020304" pitchFamily="18" charset="0"/>
                      </a:endParaRPr>
                    </a:p>
                  </a:txBody>
                  <a:tcPr marL="37483" marR="37483"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a:lnSpc>
                          <a:spcPct val="100000"/>
                        </a:lnSpc>
                        <a:spcBef>
                          <a:spcPts val="0"/>
                        </a:spcBef>
                        <a:spcAft>
                          <a:spcPts val="0"/>
                        </a:spcAft>
                      </a:pPr>
                      <a:r>
                        <a:rPr lang="vi-VN" sz="2400" b="0" dirty="0">
                          <a:solidFill>
                            <a:schemeClr val="tx1">
                              <a:lumMod val="50000"/>
                            </a:schemeClr>
                          </a:solidFill>
                          <a:effectLst/>
                          <a:latin typeface="+mj-lt"/>
                        </a:rPr>
                        <a:t> </a:t>
                      </a:r>
                      <a:endParaRPr lang="en-SG" sz="1800" b="0" dirty="0">
                        <a:solidFill>
                          <a:schemeClr val="tx1">
                            <a:lumMod val="50000"/>
                          </a:schemeClr>
                        </a:solidFill>
                        <a:effectLst/>
                        <a:latin typeface="+mj-lt"/>
                        <a:ea typeface="Calibri" panose="020F0502020204030204" pitchFamily="34" charset="0"/>
                        <a:cs typeface="Times New Roman" panose="02020603050405020304" pitchFamily="18" charset="0"/>
                      </a:endParaRPr>
                    </a:p>
                  </a:txBody>
                  <a:tcPr marL="37483" marR="37483"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xmlns="" val="299871909"/>
                  </a:ext>
                </a:extLst>
              </a:tr>
              <a:tr h="1533998">
                <a:tc vMerge="1">
                  <a:txBody>
                    <a:bodyPr/>
                    <a:lstStyle/>
                    <a:p>
                      <a:pPr marL="0" marR="0" algn="ctr">
                        <a:lnSpc>
                          <a:spcPct val="150000"/>
                        </a:lnSpc>
                        <a:spcBef>
                          <a:spcPts val="0"/>
                        </a:spcBef>
                        <a:spcAft>
                          <a:spcPts val="0"/>
                        </a:spcAft>
                      </a:pPr>
                      <a:endParaRPr lang="en-SG" sz="1400" dirty="0">
                        <a:solidFill>
                          <a:schemeClr val="tx1">
                            <a:lumMod val="50000"/>
                          </a:schemeClr>
                        </a:solidFill>
                        <a:effectLst/>
                        <a:latin typeface="Calibri" panose="020F0502020204030204" pitchFamily="34" charset="0"/>
                        <a:ea typeface="Calibri" panose="020F0502020204030204" pitchFamily="34" charset="0"/>
                        <a:cs typeface="Times New Roman" panose="02020603050405020304" pitchFamily="18" charset="0"/>
                      </a:endParaRPr>
                    </a:p>
                  </a:txBody>
                  <a:tcPr marL="37483" marR="37483"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rowSpan="2">
                  <a:txBody>
                    <a:bodyPr/>
                    <a:lstStyle/>
                    <a:p>
                      <a:pPr marL="0" marR="0" algn="ctr">
                        <a:lnSpc>
                          <a:spcPct val="100000"/>
                        </a:lnSpc>
                        <a:spcBef>
                          <a:spcPts val="0"/>
                        </a:spcBef>
                        <a:spcAft>
                          <a:spcPts val="0"/>
                        </a:spcAft>
                      </a:pPr>
                      <a:r>
                        <a:rPr lang="vi-VN" sz="2400" b="1" dirty="0">
                          <a:solidFill>
                            <a:schemeClr val="tx1">
                              <a:lumMod val="50000"/>
                            </a:schemeClr>
                          </a:solidFill>
                          <a:effectLst/>
                          <a:latin typeface="+mj-lt"/>
                        </a:rPr>
                        <a:t>Nội dung</a:t>
                      </a:r>
                      <a:endParaRPr lang="en-SG" sz="1800" b="1" dirty="0">
                        <a:solidFill>
                          <a:schemeClr val="tx1">
                            <a:lumMod val="50000"/>
                          </a:schemeClr>
                        </a:solidFill>
                        <a:effectLst/>
                        <a:latin typeface="+mj-lt"/>
                        <a:ea typeface="Calibri" panose="020F0502020204030204" pitchFamily="34" charset="0"/>
                        <a:cs typeface="Times New Roman" panose="02020603050405020304" pitchFamily="18" charset="0"/>
                      </a:endParaRPr>
                    </a:p>
                  </a:txBody>
                  <a:tcPr marL="37483" marR="37483"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algn="just">
                        <a:lnSpc>
                          <a:spcPct val="100000"/>
                        </a:lnSpc>
                        <a:spcBef>
                          <a:spcPts val="0"/>
                        </a:spcBef>
                        <a:spcAft>
                          <a:spcPts val="0"/>
                        </a:spcAft>
                      </a:pPr>
                      <a:r>
                        <a:rPr lang="vi-VN" sz="2400" b="0" i="1" dirty="0">
                          <a:solidFill>
                            <a:schemeClr val="tx1">
                              <a:lumMod val="50000"/>
                            </a:schemeClr>
                          </a:solidFill>
                          <a:effectLst/>
                          <a:latin typeface="+mj-lt"/>
                        </a:rPr>
                        <a:t>Đề tài, hình tượng, cảm hứng chủ đạo</a:t>
                      </a:r>
                      <a:endParaRPr lang="en-SG" sz="1800" b="0" i="1" dirty="0">
                        <a:solidFill>
                          <a:schemeClr val="tx1">
                            <a:lumMod val="50000"/>
                          </a:schemeClr>
                        </a:solidFill>
                        <a:effectLst/>
                        <a:latin typeface="+mj-lt"/>
                        <a:ea typeface="Calibri" panose="020F0502020204030204" pitchFamily="34" charset="0"/>
                        <a:cs typeface="Times New Roman" panose="02020603050405020304" pitchFamily="18" charset="0"/>
                      </a:endParaRPr>
                    </a:p>
                  </a:txBody>
                  <a:tcPr marL="37483" marR="37483"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algn="just">
                        <a:lnSpc>
                          <a:spcPct val="100000"/>
                        </a:lnSpc>
                        <a:spcBef>
                          <a:spcPts val="0"/>
                        </a:spcBef>
                        <a:spcAft>
                          <a:spcPts val="0"/>
                        </a:spcAft>
                      </a:pPr>
                      <a:r>
                        <a:rPr lang="vi-VN" sz="2400" b="0" dirty="0">
                          <a:solidFill>
                            <a:schemeClr val="tx1">
                              <a:lumMod val="50000"/>
                            </a:schemeClr>
                          </a:solidFill>
                          <a:effectLst/>
                          <a:latin typeface="+mj-lt"/>
                        </a:rPr>
                        <a:t> </a:t>
                      </a:r>
                      <a:endParaRPr lang="en-SG" sz="1800" b="0" dirty="0">
                        <a:solidFill>
                          <a:schemeClr val="tx1">
                            <a:lumMod val="50000"/>
                          </a:schemeClr>
                        </a:solidFill>
                        <a:effectLst/>
                        <a:latin typeface="+mj-lt"/>
                        <a:ea typeface="Calibri" panose="020F0502020204030204" pitchFamily="34" charset="0"/>
                        <a:cs typeface="Times New Roman" panose="02020603050405020304" pitchFamily="18" charset="0"/>
                      </a:endParaRPr>
                    </a:p>
                  </a:txBody>
                  <a:tcPr marL="37483" marR="37483"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xmlns="" val="91083373"/>
                  </a:ext>
                </a:extLst>
              </a:tr>
              <a:tr h="331138">
                <a:tc vMerge="1">
                  <a:txBody>
                    <a:bodyPr/>
                    <a:lstStyle/>
                    <a:p>
                      <a:endParaRPr lang="en-SG"/>
                    </a:p>
                  </a:txBody>
                  <a:tcPr/>
                </a:tc>
                <a:tc vMerge="1">
                  <a:txBody>
                    <a:bodyPr/>
                    <a:lstStyle/>
                    <a:p>
                      <a:endParaRPr lang="en-SG"/>
                    </a:p>
                  </a:txBody>
                  <a:tcPr/>
                </a:tc>
                <a:tc>
                  <a:txBody>
                    <a:bodyPr/>
                    <a:lstStyle/>
                    <a:p>
                      <a:pPr marL="0" marR="0" algn="just">
                        <a:lnSpc>
                          <a:spcPct val="100000"/>
                        </a:lnSpc>
                        <a:spcBef>
                          <a:spcPts val="0"/>
                        </a:spcBef>
                        <a:spcAft>
                          <a:spcPts val="0"/>
                        </a:spcAft>
                      </a:pPr>
                      <a:r>
                        <a:rPr lang="vi-VN" sz="2400" b="0" i="1" dirty="0">
                          <a:solidFill>
                            <a:schemeClr val="tx1">
                              <a:lumMod val="50000"/>
                            </a:schemeClr>
                          </a:solidFill>
                          <a:effectLst/>
                          <a:latin typeface="+mj-lt"/>
                        </a:rPr>
                        <a:t>Mạch cảm xúc</a:t>
                      </a:r>
                      <a:endParaRPr lang="en-SG" sz="1800" b="0" i="1" dirty="0">
                        <a:solidFill>
                          <a:schemeClr val="tx1">
                            <a:lumMod val="50000"/>
                          </a:schemeClr>
                        </a:solidFill>
                        <a:effectLst/>
                        <a:latin typeface="+mj-lt"/>
                        <a:ea typeface="Calibri" panose="020F0502020204030204" pitchFamily="34" charset="0"/>
                        <a:cs typeface="Times New Roman" panose="02020603050405020304" pitchFamily="18" charset="0"/>
                      </a:endParaRPr>
                    </a:p>
                  </a:txBody>
                  <a:tcPr marL="37483" marR="37483"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marL="0" marR="0">
                        <a:lnSpc>
                          <a:spcPct val="100000"/>
                        </a:lnSpc>
                        <a:spcBef>
                          <a:spcPts val="0"/>
                        </a:spcBef>
                        <a:spcAft>
                          <a:spcPts val="0"/>
                        </a:spcAft>
                      </a:pPr>
                      <a:r>
                        <a:rPr lang="vi-VN" sz="2400" b="0" dirty="0">
                          <a:solidFill>
                            <a:schemeClr val="tx1">
                              <a:lumMod val="50000"/>
                            </a:schemeClr>
                          </a:solidFill>
                          <a:effectLst/>
                          <a:latin typeface="+mj-lt"/>
                        </a:rPr>
                        <a:t> </a:t>
                      </a:r>
                      <a:endParaRPr lang="en-SG" sz="1800" b="0" dirty="0">
                        <a:solidFill>
                          <a:schemeClr val="tx1">
                            <a:lumMod val="50000"/>
                          </a:schemeClr>
                        </a:solidFill>
                        <a:effectLst/>
                        <a:latin typeface="+mj-lt"/>
                        <a:ea typeface="Calibri" panose="020F0502020204030204" pitchFamily="34" charset="0"/>
                        <a:cs typeface="Times New Roman" panose="02020603050405020304" pitchFamily="18" charset="0"/>
                      </a:endParaRPr>
                    </a:p>
                  </a:txBody>
                  <a:tcPr marL="37483" marR="37483"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xmlns="" val="2984768071"/>
                  </a:ext>
                </a:extLst>
              </a:tr>
            </a:tbl>
          </a:graphicData>
        </a:graphic>
      </p:graphicFrame>
      <p:pic>
        <p:nvPicPr>
          <p:cNvPr id="3" name="Picture 2" descr="A couple of cartoon soldiers saluting&#10;&#10;Description automatically generated">
            <a:extLst>
              <a:ext uri="{FF2B5EF4-FFF2-40B4-BE49-F238E27FC236}">
                <a16:creationId xmlns:a16="http://schemas.microsoft.com/office/drawing/2014/main" xmlns="" id="{4C539C5A-37D9-E839-E5D4-7FF494C528B3}"/>
              </a:ext>
            </a:extLst>
          </p:cNvPr>
          <p:cNvPicPr>
            <a:picLocks noChangeAspect="1"/>
          </p:cNvPicPr>
          <p:nvPr/>
        </p:nvPicPr>
        <p:blipFill>
          <a:blip r:embed="rId3"/>
          <a:stretch>
            <a:fillRect/>
          </a:stretch>
        </p:blipFill>
        <p:spPr>
          <a:xfrm>
            <a:off x="2861584" y="5369304"/>
            <a:ext cx="1792059" cy="1694436"/>
          </a:xfrm>
          <a:prstGeom prst="rect">
            <a:avLst/>
          </a:prstGeom>
        </p:spPr>
      </p:pic>
      <p:sp>
        <p:nvSpPr>
          <p:cNvPr id="5" name="TextBox 4">
            <a:extLst>
              <a:ext uri="{FF2B5EF4-FFF2-40B4-BE49-F238E27FC236}">
                <a16:creationId xmlns:a16="http://schemas.microsoft.com/office/drawing/2014/main" xmlns="" id="{DC9F4307-F7BD-411D-1A21-215C0CFD64FC}"/>
              </a:ext>
            </a:extLst>
          </p:cNvPr>
          <p:cNvSpPr txBox="1"/>
          <p:nvPr/>
        </p:nvSpPr>
        <p:spPr>
          <a:xfrm>
            <a:off x="7671706" y="623697"/>
            <a:ext cx="6264728" cy="461665"/>
          </a:xfrm>
          <a:prstGeom prst="rect">
            <a:avLst/>
          </a:prstGeom>
          <a:noFill/>
        </p:spPr>
        <p:txBody>
          <a:bodyPr wrap="square">
            <a:spAutoFit/>
          </a:bodyPr>
          <a:lstStyle/>
          <a:p>
            <a:r>
              <a:rPr kumimoji="0" lang="vi-VN" sz="2400" b="0" i="0" u="none" strike="noStrike" kern="0" cap="none" spc="0" normalizeH="0" baseline="0" noProof="0" dirty="0">
                <a:ln>
                  <a:noFill/>
                </a:ln>
                <a:solidFill>
                  <a:srgbClr val="3F2210">
                    <a:lumMod val="50000"/>
                  </a:srgbClr>
                </a:solidFill>
                <a:effectLst/>
                <a:uLnTx/>
                <a:uFillTx/>
                <a:latin typeface="Times New Roman" panose="02020603050405020304" pitchFamily="18" charset="0"/>
                <a:ea typeface="+mn-ea"/>
                <a:cs typeface="+mn-cs"/>
                <a:sym typeface="Arial"/>
              </a:rPr>
              <a:t>Linh hoạt</a:t>
            </a:r>
            <a:endParaRPr lang="en-SG" dirty="0"/>
          </a:p>
        </p:txBody>
      </p:sp>
      <p:sp>
        <p:nvSpPr>
          <p:cNvPr id="7" name="TextBox 6">
            <a:extLst>
              <a:ext uri="{FF2B5EF4-FFF2-40B4-BE49-F238E27FC236}">
                <a16:creationId xmlns:a16="http://schemas.microsoft.com/office/drawing/2014/main" xmlns="" id="{120EC7E4-5142-7C67-5491-B52A35B7AE3A}"/>
              </a:ext>
            </a:extLst>
          </p:cNvPr>
          <p:cNvSpPr txBox="1"/>
          <p:nvPr/>
        </p:nvSpPr>
        <p:spPr>
          <a:xfrm>
            <a:off x="7671706" y="1385696"/>
            <a:ext cx="7048500" cy="461665"/>
          </a:xfrm>
          <a:prstGeom prst="rect">
            <a:avLst/>
          </a:prstGeom>
          <a:noFill/>
        </p:spPr>
        <p:txBody>
          <a:bodyPr wrap="square">
            <a:spAutoFit/>
          </a:bodyPr>
          <a:lstStyle/>
          <a:p>
            <a:r>
              <a:rPr kumimoji="0" lang="vi-VN" sz="2400" b="0" i="0" u="none" strike="noStrike" kern="0" cap="none" spc="0" normalizeH="0" baseline="0" noProof="0" dirty="0">
                <a:ln>
                  <a:noFill/>
                </a:ln>
                <a:solidFill>
                  <a:srgbClr val="3F2210">
                    <a:lumMod val="50000"/>
                  </a:srgbClr>
                </a:solidFill>
                <a:effectLst/>
                <a:uLnTx/>
                <a:uFillTx/>
                <a:latin typeface="Times New Roman" panose="02020603050405020304" pitchFamily="18" charset="0"/>
                <a:ea typeface="+mn-ea"/>
                <a:cs typeface="+mn-cs"/>
                <a:sym typeface="Arial"/>
              </a:rPr>
              <a:t>Không chia khổ</a:t>
            </a:r>
            <a:endParaRPr lang="en-SG" dirty="0"/>
          </a:p>
        </p:txBody>
      </p:sp>
      <p:sp>
        <p:nvSpPr>
          <p:cNvPr id="9" name="TextBox 8">
            <a:extLst>
              <a:ext uri="{FF2B5EF4-FFF2-40B4-BE49-F238E27FC236}">
                <a16:creationId xmlns:a16="http://schemas.microsoft.com/office/drawing/2014/main" xmlns="" id="{76DA6C29-A98E-5196-5780-915D7F12EDB3}"/>
              </a:ext>
            </a:extLst>
          </p:cNvPr>
          <p:cNvSpPr txBox="1"/>
          <p:nvPr/>
        </p:nvSpPr>
        <p:spPr>
          <a:xfrm>
            <a:off x="7562850" y="2049725"/>
            <a:ext cx="4629150" cy="830997"/>
          </a:xfrm>
          <a:prstGeom prst="rect">
            <a:avLst/>
          </a:prstGeom>
          <a:noFill/>
        </p:spPr>
        <p:txBody>
          <a:bodyPr wrap="square">
            <a:spAutoFit/>
          </a:bodyPr>
          <a:lstStyle/>
          <a:p>
            <a:r>
              <a:rPr kumimoji="0" lang="vi-VN" sz="2400" b="0" i="0" u="none" strike="noStrike" kern="0" cap="none" spc="0" normalizeH="0" baseline="0" noProof="0" dirty="0">
                <a:ln>
                  <a:noFill/>
                </a:ln>
                <a:solidFill>
                  <a:srgbClr val="3F2210">
                    <a:lumMod val="50000"/>
                  </a:srgbClr>
                </a:solidFill>
                <a:effectLst/>
                <a:uLnTx/>
                <a:uFillTx/>
                <a:latin typeface="Times New Roman" panose="02020603050405020304" pitchFamily="18" charset="0"/>
                <a:ea typeface="+mn-ea"/>
                <a:cs typeface="+mn-cs"/>
                <a:sym typeface="Arial"/>
              </a:rPr>
              <a:t>vần gieo linh hoạt (vần chân, vần lưng; vần liền, vần cách); </a:t>
            </a:r>
            <a:endParaRPr lang="en-SG" dirty="0"/>
          </a:p>
        </p:txBody>
      </p:sp>
      <p:sp>
        <p:nvSpPr>
          <p:cNvPr id="11" name="TextBox 10">
            <a:extLst>
              <a:ext uri="{FF2B5EF4-FFF2-40B4-BE49-F238E27FC236}">
                <a16:creationId xmlns:a16="http://schemas.microsoft.com/office/drawing/2014/main" xmlns="" id="{0C4D28B1-1AD5-2395-D12F-DAF85D496696}"/>
              </a:ext>
            </a:extLst>
          </p:cNvPr>
          <p:cNvSpPr txBox="1"/>
          <p:nvPr/>
        </p:nvSpPr>
        <p:spPr>
          <a:xfrm>
            <a:off x="7562850" y="2946038"/>
            <a:ext cx="7440386" cy="461665"/>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vi-VN" sz="2400" b="0" i="0" u="none" strike="noStrike" kern="0" cap="none" spc="0" normalizeH="0" baseline="0" noProof="0" dirty="0">
                <a:ln>
                  <a:noFill/>
                </a:ln>
                <a:solidFill>
                  <a:srgbClr val="3F2210">
                    <a:lumMod val="50000"/>
                  </a:srgbClr>
                </a:solidFill>
                <a:effectLst/>
                <a:uLnTx/>
                <a:uFillTx/>
                <a:latin typeface="Times New Roman" panose="02020603050405020304" pitchFamily="18" charset="0"/>
                <a:ea typeface="+mn-ea"/>
                <a:cs typeface="+mn-cs"/>
                <a:sym typeface="Arial"/>
              </a:rPr>
              <a:t>linh hoạt  (2/2; 4/2/3; 2/2/2;...)</a:t>
            </a:r>
            <a:endParaRPr kumimoji="0" lang="en-SG" sz="1800" b="0" i="0" u="none" strike="noStrike" kern="0" cap="none" spc="0" normalizeH="0" baseline="0" noProof="0" dirty="0">
              <a:ln>
                <a:noFill/>
              </a:ln>
              <a:solidFill>
                <a:srgbClr val="3F2210">
                  <a:lumMod val="50000"/>
                </a:srgbClr>
              </a:solidFill>
              <a:effectLst/>
              <a:uLnTx/>
              <a:uFillTx/>
              <a:latin typeface="Arial"/>
              <a:ea typeface="Calibri" panose="020F0502020204030204" pitchFamily="34" charset="0"/>
              <a:cs typeface="Times New Roman" panose="02020603050405020304" pitchFamily="18" charset="0"/>
              <a:sym typeface="Arial"/>
            </a:endParaRPr>
          </a:p>
        </p:txBody>
      </p:sp>
      <p:sp>
        <p:nvSpPr>
          <p:cNvPr id="13" name="TextBox 12">
            <a:extLst>
              <a:ext uri="{FF2B5EF4-FFF2-40B4-BE49-F238E27FC236}">
                <a16:creationId xmlns:a16="http://schemas.microsoft.com/office/drawing/2014/main" xmlns="" id="{659FDC6B-D283-025C-9E56-782CFD6F5524}"/>
              </a:ext>
            </a:extLst>
          </p:cNvPr>
          <p:cNvSpPr txBox="1"/>
          <p:nvPr/>
        </p:nvSpPr>
        <p:spPr>
          <a:xfrm>
            <a:off x="7562850" y="3383420"/>
            <a:ext cx="7581900" cy="461665"/>
          </a:xfrm>
          <a:prstGeom prst="rect">
            <a:avLst/>
          </a:prstGeom>
          <a:noFill/>
        </p:spPr>
        <p:txBody>
          <a:bodyPr wrap="square">
            <a:spAutoFit/>
          </a:bodyPr>
          <a:lstStyle/>
          <a:p>
            <a:r>
              <a:rPr kumimoji="0" lang="vi-VN" sz="2400" b="0" i="0" u="none" strike="noStrike" kern="0" cap="none" spc="0" normalizeH="0" baseline="0" noProof="0" dirty="0">
                <a:ln>
                  <a:noFill/>
                </a:ln>
                <a:solidFill>
                  <a:srgbClr val="3F2210">
                    <a:lumMod val="50000"/>
                  </a:srgbClr>
                </a:solidFill>
                <a:effectLst/>
                <a:uLnTx/>
                <a:uFillTx/>
                <a:latin typeface="Times New Roman" panose="02020603050405020304" pitchFamily="18" charset="0"/>
                <a:ea typeface="+mn-ea"/>
                <a:cs typeface="+mn-cs"/>
                <a:sym typeface="Arial"/>
              </a:rPr>
              <a:t>Điệp ngữ, điệp cấu trúc,...</a:t>
            </a:r>
            <a:endParaRPr lang="en-SG" dirty="0"/>
          </a:p>
        </p:txBody>
      </p:sp>
      <p:sp>
        <p:nvSpPr>
          <p:cNvPr id="15" name="TextBox 14">
            <a:extLst>
              <a:ext uri="{FF2B5EF4-FFF2-40B4-BE49-F238E27FC236}">
                <a16:creationId xmlns:a16="http://schemas.microsoft.com/office/drawing/2014/main" xmlns="" id="{7D477F21-70CB-A1FC-D2B6-83388FB9A561}"/>
              </a:ext>
            </a:extLst>
          </p:cNvPr>
          <p:cNvSpPr txBox="1"/>
          <p:nvPr/>
        </p:nvSpPr>
        <p:spPr>
          <a:xfrm>
            <a:off x="7562850" y="3897086"/>
            <a:ext cx="5165271" cy="830997"/>
          </a:xfrm>
          <a:prstGeom prst="rect">
            <a:avLst/>
          </a:prstGeom>
          <a:noFill/>
        </p:spPr>
        <p:txBody>
          <a:bodyPr wrap="square">
            <a:spAutoFit/>
          </a:bodyPr>
          <a:lstStyle/>
          <a:p>
            <a:r>
              <a:rPr kumimoji="0" lang="vi-VN" sz="2400" b="0" i="0" u="none" strike="noStrike" kern="0" cap="none" spc="0" normalizeH="0" baseline="0" noProof="0" dirty="0">
                <a:ln>
                  <a:noFill/>
                </a:ln>
                <a:solidFill>
                  <a:srgbClr val="3F2210">
                    <a:lumMod val="50000"/>
                  </a:srgbClr>
                </a:solidFill>
                <a:effectLst/>
                <a:uLnTx/>
                <a:uFillTx/>
                <a:latin typeface="Times New Roman" panose="02020603050405020304" pitchFamily="18" charset="0"/>
                <a:ea typeface="+mn-ea"/>
                <a:cs typeface="+mn-cs"/>
                <a:sym typeface="Arial"/>
              </a:rPr>
              <a:t>Các anh về, hớn hở, bịn rịn, đàn em chạy theo, xôn xao,...</a:t>
            </a:r>
            <a:endParaRPr lang="en-SG" dirty="0"/>
          </a:p>
        </p:txBody>
      </p:sp>
      <p:sp>
        <p:nvSpPr>
          <p:cNvPr id="17" name="TextBox 16">
            <a:extLst>
              <a:ext uri="{FF2B5EF4-FFF2-40B4-BE49-F238E27FC236}">
                <a16:creationId xmlns:a16="http://schemas.microsoft.com/office/drawing/2014/main" xmlns="" id="{8209B95D-1506-7A2A-9D07-FBEBA01969A5}"/>
              </a:ext>
            </a:extLst>
          </p:cNvPr>
          <p:cNvSpPr txBox="1"/>
          <p:nvPr/>
        </p:nvSpPr>
        <p:spPr>
          <a:xfrm>
            <a:off x="7562851" y="4754320"/>
            <a:ext cx="4629150" cy="1569660"/>
          </a:xfrm>
          <a:prstGeom prst="rect">
            <a:avLst/>
          </a:prstGeom>
          <a:noFill/>
        </p:spPr>
        <p:txBody>
          <a:bodyPr wrap="square">
            <a:spAutoFit/>
          </a:bodyPr>
          <a:lstStyle/>
          <a:p>
            <a:pPr algn="just"/>
            <a:r>
              <a:rPr kumimoji="0" lang="vi-VN" sz="2400" b="0" i="0" u="none" strike="noStrike" kern="0" cap="none" spc="0" normalizeH="0" baseline="0" noProof="0" dirty="0">
                <a:ln>
                  <a:noFill/>
                </a:ln>
                <a:solidFill>
                  <a:srgbClr val="3F2210">
                    <a:lumMod val="50000"/>
                  </a:srgbClr>
                </a:solidFill>
                <a:effectLst/>
                <a:uLnTx/>
                <a:uFillTx/>
                <a:latin typeface="Times New Roman" panose="02020603050405020304" pitchFamily="18" charset="0"/>
                <a:ea typeface="+mn-ea"/>
                <a:cs typeface="+mn-cs"/>
                <a:sym typeface="Arial"/>
              </a:rPr>
              <a:t>Bộ đội về thăm làng; người lính, người mẹ; tình quân dân thắm thiết, khăng khít thời kháng chiến chống thực dân Pháp.</a:t>
            </a:r>
            <a:endParaRPr lang="en-SG" dirty="0"/>
          </a:p>
        </p:txBody>
      </p:sp>
      <p:sp>
        <p:nvSpPr>
          <p:cNvPr id="19" name="TextBox 18">
            <a:extLst>
              <a:ext uri="{FF2B5EF4-FFF2-40B4-BE49-F238E27FC236}">
                <a16:creationId xmlns:a16="http://schemas.microsoft.com/office/drawing/2014/main" xmlns="" id="{0DEA9657-116C-A1CE-152C-3540E9317DEA}"/>
              </a:ext>
            </a:extLst>
          </p:cNvPr>
          <p:cNvSpPr txBox="1"/>
          <p:nvPr/>
        </p:nvSpPr>
        <p:spPr>
          <a:xfrm>
            <a:off x="7527472" y="6403901"/>
            <a:ext cx="7652656" cy="461665"/>
          </a:xfrm>
          <a:prstGeom prst="rect">
            <a:avLst/>
          </a:prstGeom>
          <a:noFill/>
        </p:spPr>
        <p:txBody>
          <a:bodyPr wrap="square">
            <a:spAutoFit/>
          </a:bodyPr>
          <a:lstStyle/>
          <a:p>
            <a:r>
              <a:rPr kumimoji="0" lang="vi-VN" sz="2400" b="0" i="0" u="none" strike="noStrike" kern="0" cap="none" spc="0" normalizeH="0" baseline="0" noProof="0" dirty="0">
                <a:ln>
                  <a:noFill/>
                </a:ln>
                <a:solidFill>
                  <a:srgbClr val="3F2210">
                    <a:lumMod val="50000"/>
                  </a:srgbClr>
                </a:solidFill>
                <a:effectLst/>
                <a:uLnTx/>
                <a:uFillTx/>
                <a:latin typeface="Times New Roman" panose="02020603050405020304" pitchFamily="18" charset="0"/>
                <a:ea typeface="+mn-ea"/>
                <a:cs typeface="+mn-cs"/>
                <a:sym typeface="Arial"/>
              </a:rPr>
              <a:t>Vui mừng, phấn khởi, yêu thương, </a:t>
            </a:r>
            <a:endParaRPr lang="en-SG" dirty="0"/>
          </a:p>
        </p:txBody>
      </p:sp>
    </p:spTree>
    <p:extLst>
      <p:ext uri="{BB962C8B-B14F-4D97-AF65-F5344CB8AC3E}">
        <p14:creationId xmlns:p14="http://schemas.microsoft.com/office/powerpoint/2010/main" val="19444294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7"/>
                                        </p:tgtEl>
                                        <p:attrNameLst>
                                          <p:attrName>style.visibility</p:attrName>
                                        </p:attrNameLst>
                                      </p:cBhvr>
                                      <p:to>
                                        <p:strVal val="visible"/>
                                      </p:to>
                                    </p:set>
                                    <p:anim calcmode="lin" valueType="num">
                                      <p:cBhvr additive="base">
                                        <p:cTn id="13" dur="500" fill="hold"/>
                                        <p:tgtEl>
                                          <p:spTgt spid="7"/>
                                        </p:tgtEl>
                                        <p:attrNameLst>
                                          <p:attrName>ppt_x</p:attrName>
                                        </p:attrNameLst>
                                      </p:cBhvr>
                                      <p:tavLst>
                                        <p:tav tm="0">
                                          <p:val>
                                            <p:strVal val="#ppt_x"/>
                                          </p:val>
                                        </p:tav>
                                        <p:tav tm="100000">
                                          <p:val>
                                            <p:strVal val="#ppt_x"/>
                                          </p:val>
                                        </p:tav>
                                      </p:tavLst>
                                    </p:anim>
                                    <p:anim calcmode="lin" valueType="num">
                                      <p:cBhvr additive="base">
                                        <p:cTn id="14" dur="500" fill="hold"/>
                                        <p:tgtEl>
                                          <p:spTgt spid="7"/>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9"/>
                                        </p:tgtEl>
                                        <p:attrNameLst>
                                          <p:attrName>style.visibility</p:attrName>
                                        </p:attrNameLst>
                                      </p:cBhvr>
                                      <p:to>
                                        <p:strVal val="visible"/>
                                      </p:to>
                                    </p:set>
                                    <p:anim calcmode="lin" valueType="num">
                                      <p:cBhvr additive="base">
                                        <p:cTn id="19" dur="500" fill="hold"/>
                                        <p:tgtEl>
                                          <p:spTgt spid="9"/>
                                        </p:tgtEl>
                                        <p:attrNameLst>
                                          <p:attrName>ppt_x</p:attrName>
                                        </p:attrNameLst>
                                      </p:cBhvr>
                                      <p:tavLst>
                                        <p:tav tm="0">
                                          <p:val>
                                            <p:strVal val="#ppt_x"/>
                                          </p:val>
                                        </p:tav>
                                        <p:tav tm="100000">
                                          <p:val>
                                            <p:strVal val="#ppt_x"/>
                                          </p:val>
                                        </p:tav>
                                      </p:tavLst>
                                    </p:anim>
                                    <p:anim calcmode="lin" valueType="num">
                                      <p:cBhvr additive="base">
                                        <p:cTn id="20" dur="500" fill="hold"/>
                                        <p:tgtEl>
                                          <p:spTgt spid="9"/>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4" fill="hold" grpId="0" nodeType="clickEffect">
                                  <p:stCondLst>
                                    <p:cond delay="0"/>
                                  </p:stCondLst>
                                  <p:childTnLst>
                                    <p:set>
                                      <p:cBhvr>
                                        <p:cTn id="24" dur="1" fill="hold">
                                          <p:stCondLst>
                                            <p:cond delay="0"/>
                                          </p:stCondLst>
                                        </p:cTn>
                                        <p:tgtEl>
                                          <p:spTgt spid="11"/>
                                        </p:tgtEl>
                                        <p:attrNameLst>
                                          <p:attrName>style.visibility</p:attrName>
                                        </p:attrNameLst>
                                      </p:cBhvr>
                                      <p:to>
                                        <p:strVal val="visible"/>
                                      </p:to>
                                    </p:set>
                                    <p:anim calcmode="lin" valueType="num">
                                      <p:cBhvr additive="base">
                                        <p:cTn id="25" dur="500" fill="hold"/>
                                        <p:tgtEl>
                                          <p:spTgt spid="11"/>
                                        </p:tgtEl>
                                        <p:attrNameLst>
                                          <p:attrName>ppt_x</p:attrName>
                                        </p:attrNameLst>
                                      </p:cBhvr>
                                      <p:tavLst>
                                        <p:tav tm="0">
                                          <p:val>
                                            <p:strVal val="#ppt_x"/>
                                          </p:val>
                                        </p:tav>
                                        <p:tav tm="100000">
                                          <p:val>
                                            <p:strVal val="#ppt_x"/>
                                          </p:val>
                                        </p:tav>
                                      </p:tavLst>
                                    </p:anim>
                                    <p:anim calcmode="lin" valueType="num">
                                      <p:cBhvr additive="base">
                                        <p:cTn id="26" dur="500" fill="hold"/>
                                        <p:tgtEl>
                                          <p:spTgt spid="11"/>
                                        </p:tgtEl>
                                        <p:attrNameLst>
                                          <p:attrName>ppt_y</p:attrName>
                                        </p:attrNameLst>
                                      </p:cBhvr>
                                      <p:tavLst>
                                        <p:tav tm="0">
                                          <p:val>
                                            <p:strVal val="1+#ppt_h/2"/>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4" fill="hold" grpId="0" nodeType="clickEffect">
                                  <p:stCondLst>
                                    <p:cond delay="0"/>
                                  </p:stCondLst>
                                  <p:childTnLst>
                                    <p:set>
                                      <p:cBhvr>
                                        <p:cTn id="30" dur="1" fill="hold">
                                          <p:stCondLst>
                                            <p:cond delay="0"/>
                                          </p:stCondLst>
                                        </p:cTn>
                                        <p:tgtEl>
                                          <p:spTgt spid="13"/>
                                        </p:tgtEl>
                                        <p:attrNameLst>
                                          <p:attrName>style.visibility</p:attrName>
                                        </p:attrNameLst>
                                      </p:cBhvr>
                                      <p:to>
                                        <p:strVal val="visible"/>
                                      </p:to>
                                    </p:set>
                                    <p:anim calcmode="lin" valueType="num">
                                      <p:cBhvr additive="base">
                                        <p:cTn id="31" dur="500" fill="hold"/>
                                        <p:tgtEl>
                                          <p:spTgt spid="13"/>
                                        </p:tgtEl>
                                        <p:attrNameLst>
                                          <p:attrName>ppt_x</p:attrName>
                                        </p:attrNameLst>
                                      </p:cBhvr>
                                      <p:tavLst>
                                        <p:tav tm="0">
                                          <p:val>
                                            <p:strVal val="#ppt_x"/>
                                          </p:val>
                                        </p:tav>
                                        <p:tav tm="100000">
                                          <p:val>
                                            <p:strVal val="#ppt_x"/>
                                          </p:val>
                                        </p:tav>
                                      </p:tavLst>
                                    </p:anim>
                                    <p:anim calcmode="lin" valueType="num">
                                      <p:cBhvr additive="base">
                                        <p:cTn id="32" dur="500" fill="hold"/>
                                        <p:tgtEl>
                                          <p:spTgt spid="13"/>
                                        </p:tgtEl>
                                        <p:attrNameLst>
                                          <p:attrName>ppt_y</p:attrName>
                                        </p:attrNameLst>
                                      </p:cBhvr>
                                      <p:tavLst>
                                        <p:tav tm="0">
                                          <p:val>
                                            <p:strVal val="1+#ppt_h/2"/>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4" fill="hold" grpId="0" nodeType="clickEffect">
                                  <p:stCondLst>
                                    <p:cond delay="0"/>
                                  </p:stCondLst>
                                  <p:childTnLst>
                                    <p:set>
                                      <p:cBhvr>
                                        <p:cTn id="36" dur="1" fill="hold">
                                          <p:stCondLst>
                                            <p:cond delay="0"/>
                                          </p:stCondLst>
                                        </p:cTn>
                                        <p:tgtEl>
                                          <p:spTgt spid="15"/>
                                        </p:tgtEl>
                                        <p:attrNameLst>
                                          <p:attrName>style.visibility</p:attrName>
                                        </p:attrNameLst>
                                      </p:cBhvr>
                                      <p:to>
                                        <p:strVal val="visible"/>
                                      </p:to>
                                    </p:set>
                                    <p:anim calcmode="lin" valueType="num">
                                      <p:cBhvr additive="base">
                                        <p:cTn id="37" dur="500" fill="hold"/>
                                        <p:tgtEl>
                                          <p:spTgt spid="15"/>
                                        </p:tgtEl>
                                        <p:attrNameLst>
                                          <p:attrName>ppt_x</p:attrName>
                                        </p:attrNameLst>
                                      </p:cBhvr>
                                      <p:tavLst>
                                        <p:tav tm="0">
                                          <p:val>
                                            <p:strVal val="#ppt_x"/>
                                          </p:val>
                                        </p:tav>
                                        <p:tav tm="100000">
                                          <p:val>
                                            <p:strVal val="#ppt_x"/>
                                          </p:val>
                                        </p:tav>
                                      </p:tavLst>
                                    </p:anim>
                                    <p:anim calcmode="lin" valueType="num">
                                      <p:cBhvr additive="base">
                                        <p:cTn id="38" dur="500" fill="hold"/>
                                        <p:tgtEl>
                                          <p:spTgt spid="15"/>
                                        </p:tgtEl>
                                        <p:attrNameLst>
                                          <p:attrName>ppt_y</p:attrName>
                                        </p:attrNameLst>
                                      </p:cBhvr>
                                      <p:tavLst>
                                        <p:tav tm="0">
                                          <p:val>
                                            <p:strVal val="1+#ppt_h/2"/>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2" presetClass="entr" presetSubtype="4" fill="hold" grpId="0" nodeType="clickEffect">
                                  <p:stCondLst>
                                    <p:cond delay="0"/>
                                  </p:stCondLst>
                                  <p:childTnLst>
                                    <p:set>
                                      <p:cBhvr>
                                        <p:cTn id="42" dur="1" fill="hold">
                                          <p:stCondLst>
                                            <p:cond delay="0"/>
                                          </p:stCondLst>
                                        </p:cTn>
                                        <p:tgtEl>
                                          <p:spTgt spid="17"/>
                                        </p:tgtEl>
                                        <p:attrNameLst>
                                          <p:attrName>style.visibility</p:attrName>
                                        </p:attrNameLst>
                                      </p:cBhvr>
                                      <p:to>
                                        <p:strVal val="visible"/>
                                      </p:to>
                                    </p:set>
                                    <p:anim calcmode="lin" valueType="num">
                                      <p:cBhvr additive="base">
                                        <p:cTn id="43" dur="500" fill="hold"/>
                                        <p:tgtEl>
                                          <p:spTgt spid="17"/>
                                        </p:tgtEl>
                                        <p:attrNameLst>
                                          <p:attrName>ppt_x</p:attrName>
                                        </p:attrNameLst>
                                      </p:cBhvr>
                                      <p:tavLst>
                                        <p:tav tm="0">
                                          <p:val>
                                            <p:strVal val="#ppt_x"/>
                                          </p:val>
                                        </p:tav>
                                        <p:tav tm="100000">
                                          <p:val>
                                            <p:strVal val="#ppt_x"/>
                                          </p:val>
                                        </p:tav>
                                      </p:tavLst>
                                    </p:anim>
                                    <p:anim calcmode="lin" valueType="num">
                                      <p:cBhvr additive="base">
                                        <p:cTn id="44" dur="500" fill="hold"/>
                                        <p:tgtEl>
                                          <p:spTgt spid="17"/>
                                        </p:tgtEl>
                                        <p:attrNameLst>
                                          <p:attrName>ppt_y</p:attrName>
                                        </p:attrNameLst>
                                      </p:cBhvr>
                                      <p:tavLst>
                                        <p:tav tm="0">
                                          <p:val>
                                            <p:strVal val="1+#ppt_h/2"/>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2" presetClass="entr" presetSubtype="4" fill="hold" grpId="0" nodeType="clickEffect">
                                  <p:stCondLst>
                                    <p:cond delay="0"/>
                                  </p:stCondLst>
                                  <p:childTnLst>
                                    <p:set>
                                      <p:cBhvr>
                                        <p:cTn id="48" dur="1" fill="hold">
                                          <p:stCondLst>
                                            <p:cond delay="0"/>
                                          </p:stCondLst>
                                        </p:cTn>
                                        <p:tgtEl>
                                          <p:spTgt spid="19"/>
                                        </p:tgtEl>
                                        <p:attrNameLst>
                                          <p:attrName>style.visibility</p:attrName>
                                        </p:attrNameLst>
                                      </p:cBhvr>
                                      <p:to>
                                        <p:strVal val="visible"/>
                                      </p:to>
                                    </p:set>
                                    <p:anim calcmode="lin" valueType="num">
                                      <p:cBhvr additive="base">
                                        <p:cTn id="49" dur="500" fill="hold"/>
                                        <p:tgtEl>
                                          <p:spTgt spid="19"/>
                                        </p:tgtEl>
                                        <p:attrNameLst>
                                          <p:attrName>ppt_x</p:attrName>
                                        </p:attrNameLst>
                                      </p:cBhvr>
                                      <p:tavLst>
                                        <p:tav tm="0">
                                          <p:val>
                                            <p:strVal val="#ppt_x"/>
                                          </p:val>
                                        </p:tav>
                                        <p:tav tm="100000">
                                          <p:val>
                                            <p:strVal val="#ppt_x"/>
                                          </p:val>
                                        </p:tav>
                                      </p:tavLst>
                                    </p:anim>
                                    <p:anim calcmode="lin" valueType="num">
                                      <p:cBhvr additive="base">
                                        <p:cTn id="50" dur="500" fill="hold"/>
                                        <p:tgtEl>
                                          <p:spTgt spid="1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7" grpId="0"/>
      <p:bldP spid="9" grpId="0"/>
      <p:bldP spid="11" grpId="0"/>
      <p:bldP spid="13" grpId="0"/>
      <p:bldP spid="15" grpId="0"/>
      <p:bldP spid="17" grpId="0"/>
      <p:bldP spid="19" grpId="0"/>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7489"/>
        <p:cNvGrpSpPr/>
        <p:nvPr/>
      </p:nvGrpSpPr>
      <p:grpSpPr>
        <a:xfrm>
          <a:off x="0" y="0"/>
          <a:ext cx="0" cy="0"/>
          <a:chOff x="0" y="0"/>
          <a:chExt cx="0" cy="0"/>
        </a:xfrm>
      </p:grpSpPr>
      <p:sp>
        <p:nvSpPr>
          <p:cNvPr id="7490" name="Google Shape;7490;p30"/>
          <p:cNvSpPr txBox="1">
            <a:spLocks noGrp="1"/>
          </p:cNvSpPr>
          <p:nvPr>
            <p:ph type="title"/>
          </p:nvPr>
        </p:nvSpPr>
        <p:spPr>
          <a:xfrm>
            <a:off x="1920178" y="154294"/>
            <a:ext cx="8651653" cy="763600"/>
          </a:xfrm>
          <a:prstGeom prst="rect">
            <a:avLst/>
          </a:prstGeom>
        </p:spPr>
        <p:txBody>
          <a:bodyPr spcFirstLastPara="1" wrap="square" lIns="121900" tIns="121900" rIns="121900" bIns="121900" anchor="ctr" anchorCtr="0">
            <a:noAutofit/>
          </a:bodyPr>
          <a:lstStyle/>
          <a:p>
            <a:r>
              <a:rPr lang="vi-VN" sz="4400" b="1" dirty="0">
                <a:latin typeface="Times New Roman" panose="02020603050405020304" pitchFamily="18" charset="0"/>
                <a:cs typeface="Times New Roman" panose="02020603050405020304" pitchFamily="18" charset="0"/>
              </a:rPr>
              <a:t>b. Kết luận về đặc điểm thơ tự do</a:t>
            </a:r>
            <a:endParaRPr sz="13800" b="1" dirty="0">
              <a:latin typeface="Times New Roman" panose="02020603050405020304" pitchFamily="18" charset="0"/>
              <a:cs typeface="Times New Roman" panose="02020603050405020304" pitchFamily="18" charset="0"/>
            </a:endParaRPr>
          </a:p>
        </p:txBody>
      </p:sp>
      <p:pic>
        <p:nvPicPr>
          <p:cNvPr id="2" name="图片 2">
            <a:extLst>
              <a:ext uri="{FF2B5EF4-FFF2-40B4-BE49-F238E27FC236}">
                <a16:creationId xmlns:a16="http://schemas.microsoft.com/office/drawing/2014/main" xmlns="" id="{0C1AAC5A-C097-63CD-F357-6A3F2D394F6F}"/>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5214651" y="1138604"/>
            <a:ext cx="7344579" cy="5244211"/>
          </a:xfrm>
          <a:prstGeom prst="rect">
            <a:avLst/>
          </a:prstGeom>
        </p:spPr>
      </p:pic>
      <p:sp>
        <p:nvSpPr>
          <p:cNvPr id="3" name="文本框 5">
            <a:extLst>
              <a:ext uri="{FF2B5EF4-FFF2-40B4-BE49-F238E27FC236}">
                <a16:creationId xmlns:a16="http://schemas.microsoft.com/office/drawing/2014/main" xmlns="" id="{72278296-F9E0-D3E6-342F-653A5B1C64EF}"/>
              </a:ext>
            </a:extLst>
          </p:cNvPr>
          <p:cNvSpPr txBox="1"/>
          <p:nvPr/>
        </p:nvSpPr>
        <p:spPr>
          <a:xfrm>
            <a:off x="6643057" y="1991282"/>
            <a:ext cx="4021540" cy="3046988"/>
          </a:xfrm>
          <a:prstGeom prst="rect">
            <a:avLst/>
          </a:prstGeom>
          <a:noFill/>
        </p:spPr>
        <p:txBody>
          <a:bodyPr wrap="square" rtlCol="0">
            <a:sp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r>
              <a:rPr lang="vi-VN" sz="4800" i="1" dirty="0">
                <a:solidFill>
                  <a:schemeClr val="accent6"/>
                </a:solidFill>
                <a:latin typeface="+mj-lt"/>
              </a:rPr>
              <a:t>Hs rút ra kết luận về đặc điểm của bài thơ tự do</a:t>
            </a:r>
            <a:endParaRPr lang="en-SG" sz="4800" dirty="0">
              <a:solidFill>
                <a:schemeClr val="accent6"/>
              </a:solidFill>
              <a:latin typeface="+mj-lt"/>
            </a:endParaRPr>
          </a:p>
        </p:txBody>
      </p:sp>
      <p:pic>
        <p:nvPicPr>
          <p:cNvPr id="5" name="图片 19">
            <a:extLst>
              <a:ext uri="{FF2B5EF4-FFF2-40B4-BE49-F238E27FC236}">
                <a16:creationId xmlns:a16="http://schemas.microsoft.com/office/drawing/2014/main" xmlns="" id="{1588D393-8160-BF01-6293-FCC03E681202}"/>
              </a:ext>
            </a:extLst>
          </p:cNvPr>
          <p:cNvPicPr>
            <a:picLocks noChangeAspect="1"/>
          </p:cNvPicPr>
          <p:nvPr/>
        </p:nvPicPr>
        <p:blipFill>
          <a:blip r:embed="rId4" cstate="email"/>
          <a:stretch>
            <a:fillRect/>
          </a:stretch>
        </p:blipFill>
        <p:spPr>
          <a:xfrm>
            <a:off x="-178780" y="2619028"/>
            <a:ext cx="5727725" cy="5368211"/>
          </a:xfrm>
          <a:prstGeom prst="rect">
            <a:avLst/>
          </a:prstGeom>
        </p:spPr>
      </p:pic>
    </p:spTree>
    <p:extLst>
      <p:ext uri="{BB962C8B-B14F-4D97-AF65-F5344CB8AC3E}">
        <p14:creationId xmlns:p14="http://schemas.microsoft.com/office/powerpoint/2010/main" val="2167466220"/>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1" presetClass="entr" presetSubtype="1"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heel(1)">
                                      <p:cBhvr>
                                        <p:cTn id="7" dur="2000"/>
                                        <p:tgtEl>
                                          <p:spTgt spid="5"/>
                                        </p:tgtEl>
                                      </p:cBhvr>
                                    </p:animEffect>
                                  </p:childTnLst>
                                </p:cTn>
                              </p:par>
                              <p:par>
                                <p:cTn id="8" presetID="21" presetClass="entr" presetSubtype="1" fill="hold" grpId="0" nodeType="withEffect">
                                  <p:stCondLst>
                                    <p:cond delay="0"/>
                                  </p:stCondLst>
                                  <p:childTnLst>
                                    <p:set>
                                      <p:cBhvr>
                                        <p:cTn id="9" dur="1" fill="hold">
                                          <p:stCondLst>
                                            <p:cond delay="0"/>
                                          </p:stCondLst>
                                        </p:cTn>
                                        <p:tgtEl>
                                          <p:spTgt spid="3"/>
                                        </p:tgtEl>
                                        <p:attrNameLst>
                                          <p:attrName>style.visibility</p:attrName>
                                        </p:attrNameLst>
                                      </p:cBhvr>
                                      <p:to>
                                        <p:strVal val="visible"/>
                                      </p:to>
                                    </p:set>
                                    <p:animEffect transition="in" filter="wheel(1)">
                                      <p:cBhvr>
                                        <p:cTn id="10" dur="2000"/>
                                        <p:tgtEl>
                                          <p:spTgt spid="3"/>
                                        </p:tgtEl>
                                      </p:cBhvr>
                                    </p:animEffect>
                                  </p:childTnLst>
                                </p:cTn>
                              </p:par>
                              <p:par>
                                <p:cTn id="11" presetID="21" presetClass="entr" presetSubtype="1" fill="hold" nodeType="withEffect">
                                  <p:stCondLst>
                                    <p:cond delay="0"/>
                                  </p:stCondLst>
                                  <p:childTnLst>
                                    <p:set>
                                      <p:cBhvr>
                                        <p:cTn id="12" dur="1" fill="hold">
                                          <p:stCondLst>
                                            <p:cond delay="0"/>
                                          </p:stCondLst>
                                        </p:cTn>
                                        <p:tgtEl>
                                          <p:spTgt spid="2"/>
                                        </p:tgtEl>
                                        <p:attrNameLst>
                                          <p:attrName>style.visibility</p:attrName>
                                        </p:attrNameLst>
                                      </p:cBhvr>
                                      <p:to>
                                        <p:strVal val="visible"/>
                                      </p:to>
                                    </p:set>
                                    <p:animEffect transition="in" filter="wheel(1)">
                                      <p:cBhvr>
                                        <p:cTn id="13" dur="20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tags/tag1.xml><?xml version="1.0" encoding="utf-8"?>
<p:tagLst xmlns:a="http://schemas.openxmlformats.org/drawingml/2006/main" xmlns:r="http://schemas.openxmlformats.org/officeDocument/2006/relationships" xmlns:p="http://schemas.openxmlformats.org/presentationml/2006/main">
  <p:tag name="PA" val="v3.2.0"/>
</p:tagLst>
</file>

<file path=ppt/tags/tag2.xml><?xml version="1.0" encoding="utf-8"?>
<p:tagLst xmlns:a="http://schemas.openxmlformats.org/drawingml/2006/main" xmlns:r="http://schemas.openxmlformats.org/officeDocument/2006/relationships" xmlns:p="http://schemas.openxmlformats.org/presentationml/2006/main">
  <p:tag name="PA" val="v3.2.0"/>
</p:tagLst>
</file>

<file path=ppt/theme/theme1.xml><?xml version="1.0" encoding="utf-8"?>
<a:theme xmlns:a="http://schemas.openxmlformats.org/drawingml/2006/main" name="Basic English for Hispanic Speakers Workshop by Slidesgo">
  <a:themeElements>
    <a:clrScheme name="Simple Light">
      <a:dk1>
        <a:srgbClr val="04596F"/>
      </a:dk1>
      <a:lt1>
        <a:srgbClr val="FAEFCC"/>
      </a:lt1>
      <a:dk2>
        <a:srgbClr val="000000"/>
      </a:dk2>
      <a:lt2>
        <a:srgbClr val="DB3B44"/>
      </a:lt2>
      <a:accent1>
        <a:srgbClr val="FBB44B"/>
      </a:accent1>
      <a:accent2>
        <a:srgbClr val="FEAE9D"/>
      </a:accent2>
      <a:accent3>
        <a:srgbClr val="42996F"/>
      </a:accent3>
      <a:accent4>
        <a:srgbClr val="51B7B2"/>
      </a:accent4>
      <a:accent5>
        <a:srgbClr val="C8F1FA"/>
      </a:accent5>
      <a:accent6>
        <a:srgbClr val="FFFFFF"/>
      </a:accent6>
      <a:hlink>
        <a:srgbClr val="000000"/>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All About ADHD in Preschool by Slidesgo">
  <a:themeElements>
    <a:clrScheme name="Simple Light">
      <a:dk1>
        <a:srgbClr val="3F2210"/>
      </a:dk1>
      <a:lt1>
        <a:srgbClr val="F8F8F0"/>
      </a:lt1>
      <a:dk2>
        <a:srgbClr val="F1E7DC"/>
      </a:dk2>
      <a:lt2>
        <a:srgbClr val="FFFFFF"/>
      </a:lt2>
      <a:accent1>
        <a:srgbClr val="BFDDF1"/>
      </a:accent1>
      <a:accent2>
        <a:srgbClr val="D1BEFB"/>
      </a:accent2>
      <a:accent3>
        <a:srgbClr val="DB969F"/>
      </a:accent3>
      <a:accent4>
        <a:srgbClr val="EEAB57"/>
      </a:accent4>
      <a:accent5>
        <a:srgbClr val="F5DF6C"/>
      </a:accent5>
      <a:accent6>
        <a:srgbClr val="B7D7CC"/>
      </a:accent6>
      <a:hlink>
        <a:srgbClr val="DB969F"/>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1_第一PPT，www.1ppt.com">
  <a:themeElements>
    <a:clrScheme name="自定义 2">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F79646"/>
      </a:hlink>
      <a:folHlink>
        <a:srgbClr val="F79646"/>
      </a:folHlink>
    </a:clrScheme>
    <a:fontScheme name="0h1cuvot">
      <a:majorFont>
        <a:latin typeface="微软雅黑"/>
        <a:ea typeface="微软雅黑"/>
        <a:cs typeface=""/>
      </a:majorFont>
      <a:minorFont>
        <a:latin typeface="微软雅黑"/>
        <a:ea typeface="微软雅黑"/>
        <a:cs typeface=""/>
      </a:minorFont>
    </a:fontScheme>
    <a:fmtScheme name="Office 主题​​">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4.xml><?xml version="1.0" encoding="utf-8"?>
<a:theme xmlns:a="http://schemas.openxmlformats.org/drawingml/2006/main" name="2_Office 主题​​">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等线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等线"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5.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6.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432</TotalTime>
  <Words>1632</Words>
  <Application>Microsoft Office PowerPoint</Application>
  <PresentationFormat>Widescreen</PresentationFormat>
  <Paragraphs>210</Paragraphs>
  <Slides>31</Slides>
  <Notes>24</Notes>
  <HiddenSlides>0</HiddenSlides>
  <MMClips>0</MMClips>
  <ScaleCrop>false</ScaleCrop>
  <HeadingPairs>
    <vt:vector size="6" baseType="variant">
      <vt:variant>
        <vt:lpstr>Fonts Used</vt:lpstr>
      </vt:variant>
      <vt:variant>
        <vt:i4>19</vt:i4>
      </vt:variant>
      <vt:variant>
        <vt:lpstr>Theme</vt:lpstr>
      </vt:variant>
      <vt:variant>
        <vt:i4>4</vt:i4>
      </vt:variant>
      <vt:variant>
        <vt:lpstr>Slide Titles</vt:lpstr>
      </vt:variant>
      <vt:variant>
        <vt:i4>31</vt:i4>
      </vt:variant>
    </vt:vector>
  </HeadingPairs>
  <TitlesOfParts>
    <vt:vector size="54" baseType="lpstr">
      <vt:lpstr>微软雅黑</vt:lpstr>
      <vt:lpstr>宋体</vt:lpstr>
      <vt:lpstr>宋体</vt:lpstr>
      <vt:lpstr>Arial</vt:lpstr>
      <vt:lpstr>Atma</vt:lpstr>
      <vt:lpstr>Baloo Tammudu 2</vt:lpstr>
      <vt:lpstr>Bebas Neue</vt:lpstr>
      <vt:lpstr>Calibri</vt:lpstr>
      <vt:lpstr>Fira Sans Extra Condensed</vt:lpstr>
      <vt:lpstr>Fredoka</vt:lpstr>
      <vt:lpstr>Kavoon</vt:lpstr>
      <vt:lpstr>Patrick Hand</vt:lpstr>
      <vt:lpstr>Paytone One</vt:lpstr>
      <vt:lpstr>Quicksand</vt:lpstr>
      <vt:lpstr>Roboto Condensed Light</vt:lpstr>
      <vt:lpstr>Times New Roman</vt:lpstr>
      <vt:lpstr>字魂105号-简雅黑</vt:lpstr>
      <vt:lpstr>等线</vt:lpstr>
      <vt:lpstr>等线 Light</vt:lpstr>
      <vt:lpstr>Basic English for Hispanic Speakers Workshop by Slidesgo</vt:lpstr>
      <vt:lpstr>All About ADHD in Preschool by Slidesgo</vt:lpstr>
      <vt:lpstr>1_第一PPT，www.1ppt.com</vt:lpstr>
      <vt:lpstr>2_Office 主题​​</vt:lpstr>
      <vt:lpstr>TIẾT 93. TẬP LÀM MỘT BÀI THƠ TỰ DO</vt:lpstr>
      <vt:lpstr>Hoạt động mở đầu</vt:lpstr>
      <vt:lpstr>Hoạt động mở đầu</vt:lpstr>
      <vt:lpstr>Tìm hiểu lý thuyết</vt:lpstr>
      <vt:lpstr>PowerPoint Presentation</vt:lpstr>
      <vt:lpstr>a. Ví dụ</vt:lpstr>
      <vt:lpstr>PowerPoint Presentation</vt:lpstr>
      <vt:lpstr>PowerPoint Presentation</vt:lpstr>
      <vt:lpstr>b. Kết luận về đặc điểm thơ tự do</vt:lpstr>
      <vt:lpstr>b. Kết luận về đặc điểm thơ tự do</vt:lpstr>
      <vt:lpstr>PowerPoint Presentation</vt:lpstr>
      <vt:lpstr>PowerPoint Presentation</vt:lpstr>
      <vt:lpstr>a. Biến đổi một số đoạn thơ lục bát thành thơ tự do</vt:lpstr>
      <vt:lpstr>PowerPoint Presentation</vt:lpstr>
      <vt:lpstr>b. Thay đổi hình thức thể hiện của một đoạn thơ tự do theo cách khác</vt:lpstr>
      <vt:lpstr>Thực hành viết theo các bước</vt:lpstr>
      <vt:lpstr>PowerPoint Presentation</vt:lpstr>
      <vt:lpstr>PowerPoint Presentation</vt:lpstr>
      <vt:lpstr>1. Trước khi viết</vt:lpstr>
      <vt:lpstr>1. Trước khi viết</vt:lpstr>
      <vt:lpstr>b. Lựa chọn hình ảnh biểu đạt cảm xúc</vt:lpstr>
      <vt:lpstr>b. Lựa chọn hình ảnh biểu đạt cảm xúc</vt:lpstr>
      <vt:lpstr>c. Gieo vần, bắt nhịp</vt:lpstr>
      <vt:lpstr>c. Gieo vần, bắt nhịp</vt:lpstr>
      <vt:lpstr>PowerPoint Presentation</vt:lpstr>
      <vt:lpstr>2. Thực hành viết</vt:lpstr>
      <vt:lpstr>2. Thực hành viết</vt:lpstr>
      <vt:lpstr>PowerPoint Presentation</vt:lpstr>
      <vt:lpstr>3. Chỉnh sửa</vt:lpstr>
      <vt:lpstr>PowerPoint Presentation</vt:lpstr>
      <vt:lpstr>Hoạt động vận dụng</vt:lpstr>
    </vt:vector>
  </TitlesOfParts>
  <Company/>
  <LinksUpToDate>false</LinksUpToDate>
  <SharedDoc>false</SharedDoc>
  <HyperlinksChanged>false</HyperlinksChanged>
  <AppVersion>15.0000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Đặc điểm cở bản của ngôn ngữ viết</dc:title>
  <dc:creator>Nguyễn Chà</dc:creator>
  <cp:lastModifiedBy>Hoa Hoang</cp:lastModifiedBy>
  <cp:revision>22</cp:revision>
  <dcterms:created xsi:type="dcterms:W3CDTF">2023-11-21T07:06:41Z</dcterms:created>
  <dcterms:modified xsi:type="dcterms:W3CDTF">2024-02-21T14:16:07Z</dcterms:modified>
</cp:coreProperties>
</file>